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2" r:id="rId2"/>
  </p:sldMasterIdLst>
  <p:notesMasterIdLst>
    <p:notesMasterId r:id="rId16"/>
  </p:notesMasterIdLst>
  <p:sldIdLst>
    <p:sldId id="7196" r:id="rId3"/>
    <p:sldId id="7263" r:id="rId4"/>
    <p:sldId id="7486" r:id="rId5"/>
    <p:sldId id="7498" r:id="rId6"/>
    <p:sldId id="7483" r:id="rId7"/>
    <p:sldId id="7432" r:id="rId8"/>
    <p:sldId id="7442" r:id="rId9"/>
    <p:sldId id="7493" r:id="rId10"/>
    <p:sldId id="7429" r:id="rId11"/>
    <p:sldId id="7484" r:id="rId12"/>
    <p:sldId id="7444" r:id="rId13"/>
    <p:sldId id="7495" r:id="rId14"/>
    <p:sldId id="7261" r:id="rId15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EEC0"/>
    <a:srgbClr val="FFF6DD"/>
    <a:srgbClr val="EAE7F5"/>
    <a:srgbClr val="CC0066"/>
    <a:srgbClr val="EFEFEF"/>
    <a:srgbClr val="B48900"/>
    <a:srgbClr val="9559A3"/>
    <a:srgbClr val="E1E5F8"/>
    <a:srgbClr val="60AE70"/>
    <a:srgbClr val="6A88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69" autoAdjust="0"/>
    <p:restoredTop sz="86364" autoAdjust="0"/>
  </p:normalViewPr>
  <p:slideViewPr>
    <p:cSldViewPr snapToGrid="0">
      <p:cViewPr varScale="1">
        <p:scale>
          <a:sx n="98" d="100"/>
          <a:sy n="98" d="100"/>
        </p:scale>
        <p:origin x="708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.barghi\AppData\Local\Microsoft\Windows\INetCache\Content.Outlook\C3XAT00E\&#1575;&#1587;&#1578;&#1575;&#1606;&#1607;&#1575;-&#1605;&#1593;&#1585;&#1601;&#1740;%20&#1576;&#1607;%20&#1576;&#1575;&#1606;&#1705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Sheet1!$D$2</c:f>
              <c:strCache>
                <c:ptCount val="1"/>
                <c:pt idx="0">
                  <c:v>واحدهای معرفی شده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B Mitra" panose="00000400000000000000" pitchFamily="2" charset="-78"/>
                  </a:defRPr>
                </a:pPr>
                <a:endParaRPr lang="fa-I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Sheet1!$C$3:$C$22</c:f>
              <c:strCache>
                <c:ptCount val="20"/>
                <c:pt idx="0">
                  <c:v>جمع کل</c:v>
                </c:pt>
                <c:pt idx="1">
                  <c:v>آذربایجان شرقی</c:v>
                </c:pt>
                <c:pt idx="2">
                  <c:v>خراسان رضوی</c:v>
                </c:pt>
                <c:pt idx="3">
                  <c:v>قزوین</c:v>
                </c:pt>
                <c:pt idx="4">
                  <c:v>گیلان</c:v>
                </c:pt>
                <c:pt idx="5">
                  <c:v>چهارمحال بختیاری</c:v>
                </c:pt>
                <c:pt idx="6">
                  <c:v>هرمزگان</c:v>
                </c:pt>
                <c:pt idx="7">
                  <c:v>اصفهان</c:v>
                </c:pt>
                <c:pt idx="8">
                  <c:v>آذربایجان غربی</c:v>
                </c:pt>
                <c:pt idx="9">
                  <c:v>کرمان </c:v>
                </c:pt>
                <c:pt idx="10">
                  <c:v>کرمانشاه</c:v>
                </c:pt>
                <c:pt idx="11">
                  <c:v>مازندران</c:v>
                </c:pt>
                <c:pt idx="12">
                  <c:v>فارس</c:v>
                </c:pt>
                <c:pt idx="13">
                  <c:v>تهران</c:v>
                </c:pt>
                <c:pt idx="14">
                  <c:v>سمنان</c:v>
                </c:pt>
                <c:pt idx="15">
                  <c:v>مرکزی</c:v>
                </c:pt>
                <c:pt idx="16">
                  <c:v>یزد</c:v>
                </c:pt>
                <c:pt idx="17">
                  <c:v>البرز</c:v>
                </c:pt>
                <c:pt idx="18">
                  <c:v>زنجان</c:v>
                </c:pt>
                <c:pt idx="19">
                  <c:v>لرستان</c:v>
                </c:pt>
              </c:strCache>
            </c:strRef>
          </c:cat>
          <c:val>
            <c:numRef>
              <c:f>Sheet1!$D$3:$D$22</c:f>
              <c:numCache>
                <c:formatCode>General</c:formatCode>
                <c:ptCount val="20"/>
                <c:pt idx="0">
                  <c:v>98</c:v>
                </c:pt>
                <c:pt idx="1">
                  <c:v>20</c:v>
                </c:pt>
                <c:pt idx="2">
                  <c:v>11</c:v>
                </c:pt>
                <c:pt idx="3">
                  <c:v>9</c:v>
                </c:pt>
                <c:pt idx="4">
                  <c:v>9</c:v>
                </c:pt>
                <c:pt idx="5">
                  <c:v>7</c:v>
                </c:pt>
                <c:pt idx="6">
                  <c:v>6</c:v>
                </c:pt>
                <c:pt idx="7">
                  <c:v>5</c:v>
                </c:pt>
                <c:pt idx="8">
                  <c:v>5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  <c:pt idx="12">
                  <c:v>3</c:v>
                </c:pt>
                <c:pt idx="13">
                  <c:v>2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BE-4A0E-8E5B-D8AD74870F9B}"/>
            </c:ext>
          </c:extLst>
        </c:ser>
        <c:ser>
          <c:idx val="1"/>
          <c:order val="1"/>
          <c:tx>
            <c:strRef>
              <c:f>Sheet1!$E$2</c:f>
              <c:strCache>
                <c:ptCount val="1"/>
                <c:pt idx="0">
                  <c:v>واحدهای دریافت کننده تسهیلات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rgbClr val="B48900"/>
                    </a:solidFill>
                    <a:latin typeface="+mn-lt"/>
                    <a:ea typeface="+mn-ea"/>
                    <a:cs typeface="B Mitra" panose="00000400000000000000" pitchFamily="2" charset="-78"/>
                  </a:defRPr>
                </a:pPr>
                <a:endParaRPr lang="fa-I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Sheet1!$C$3:$C$22</c:f>
              <c:strCache>
                <c:ptCount val="20"/>
                <c:pt idx="0">
                  <c:v>جمع کل</c:v>
                </c:pt>
                <c:pt idx="1">
                  <c:v>آذربایجان شرقی</c:v>
                </c:pt>
                <c:pt idx="2">
                  <c:v>خراسان رضوی</c:v>
                </c:pt>
                <c:pt idx="3">
                  <c:v>قزوین</c:v>
                </c:pt>
                <c:pt idx="4">
                  <c:v>گیلان</c:v>
                </c:pt>
                <c:pt idx="5">
                  <c:v>چهارمحال بختیاری</c:v>
                </c:pt>
                <c:pt idx="6">
                  <c:v>هرمزگان</c:v>
                </c:pt>
                <c:pt idx="7">
                  <c:v>اصفهان</c:v>
                </c:pt>
                <c:pt idx="8">
                  <c:v>آذربایجان غربی</c:v>
                </c:pt>
                <c:pt idx="9">
                  <c:v>کرمان </c:v>
                </c:pt>
                <c:pt idx="10">
                  <c:v>کرمانشاه</c:v>
                </c:pt>
                <c:pt idx="11">
                  <c:v>مازندران</c:v>
                </c:pt>
                <c:pt idx="12">
                  <c:v>فارس</c:v>
                </c:pt>
                <c:pt idx="13">
                  <c:v>تهران</c:v>
                </c:pt>
                <c:pt idx="14">
                  <c:v>سمنان</c:v>
                </c:pt>
                <c:pt idx="15">
                  <c:v>مرکزی</c:v>
                </c:pt>
                <c:pt idx="16">
                  <c:v>یزد</c:v>
                </c:pt>
                <c:pt idx="17">
                  <c:v>البرز</c:v>
                </c:pt>
                <c:pt idx="18">
                  <c:v>زنجان</c:v>
                </c:pt>
                <c:pt idx="19">
                  <c:v>لرستان</c:v>
                </c:pt>
              </c:strCache>
            </c:strRef>
          </c:cat>
          <c:val>
            <c:numRef>
              <c:f>Sheet1!$E$3:$E$22</c:f>
              <c:numCache>
                <c:formatCode>General</c:formatCode>
                <c:ptCount val="20"/>
                <c:pt idx="0">
                  <c:v>20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4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BE-4A0E-8E5B-D8AD74870F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732106831"/>
        <c:axId val="684191823"/>
      </c:barChart>
      <c:catAx>
        <c:axId val="7321068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B Mitra" panose="00000400000000000000" pitchFamily="2" charset="-78"/>
              </a:defRPr>
            </a:pPr>
            <a:endParaRPr lang="fa-IR"/>
          </a:p>
        </c:txPr>
        <c:crossAx val="684191823"/>
        <c:crossesAt val="0"/>
        <c:auto val="1"/>
        <c:lblAlgn val="ctr"/>
        <c:lblOffset val="100"/>
        <c:noMultiLvlLbl val="0"/>
      </c:catAx>
      <c:valAx>
        <c:axId val="684191823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crossAx val="7321068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B Mitra" panose="00000400000000000000" pitchFamily="2" charset="-78"/>
            </a:defRPr>
          </a:pPr>
          <a:endParaRPr lang="fa-I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100">
          <a:cs typeface="B Mitra" panose="00000400000000000000" pitchFamily="2" charset="-78"/>
        </a:defRPr>
      </a:pPr>
      <a:endParaRPr lang="fa-I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image" Target="../media/image24.jpg"/><Relationship Id="rId4" Type="http://schemas.openxmlformats.org/officeDocument/2006/relationships/image" Target="../media/image27.jpg"/></Relationships>
</file>

<file path=ppt/diagrams/_rels/data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image" Target="../media/image24.jpg"/><Relationship Id="rId4" Type="http://schemas.openxmlformats.org/officeDocument/2006/relationships/image" Target="../media/image27.jpg"/></Relationships>
</file>

<file path=ppt/diagrams/_rels/drawing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500965-DCCC-44CC-A42E-1F4CA8A011D1}" type="doc">
      <dgm:prSet loTypeId="urn:microsoft.com/office/officeart/2005/8/layout/process4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pPr rtl="1"/>
          <a:endParaRPr lang="fa-IR"/>
        </a:p>
      </dgm:t>
    </dgm:pt>
    <dgm:pt modelId="{5AE0A421-A27B-44AA-AD77-F08FF0FF6FB6}">
      <dgm:prSet phldrT="[Text]" custT="1"/>
      <dgm:spPr/>
      <dgm:t>
        <a:bodyPr/>
        <a:lstStyle/>
        <a:p>
          <a:pPr algn="ctr" rtl="1"/>
          <a:r>
            <a:rPr lang="ar-SA" sz="1100" b="1" dirty="0">
              <a:cs typeface="B Titr" panose="00000700000000000000" pitchFamily="2" charset="-78"/>
            </a:rPr>
            <a:t>راهبرد</a:t>
          </a:r>
          <a:r>
            <a:rPr lang="fa-IR" sz="1100" b="1" dirty="0">
              <a:cs typeface="B Titr" panose="00000700000000000000" pitchFamily="2" charset="-78"/>
            </a:rPr>
            <a:t> وزارت صنعت، معدن و تجارت</a:t>
          </a:r>
        </a:p>
      </dgm:t>
    </dgm:pt>
    <dgm:pt modelId="{F39A957B-F453-469F-B325-3BA054098AF8}" type="parTrans" cxnId="{2604FC2C-D231-43D6-B495-0A8A38CA0F8F}">
      <dgm:prSet/>
      <dgm:spPr/>
      <dgm:t>
        <a:bodyPr/>
        <a:lstStyle/>
        <a:p>
          <a:pPr algn="ctr" rtl="1"/>
          <a:endParaRPr lang="fa-IR" sz="1100" b="1">
            <a:cs typeface="B Nazanin" panose="00000400000000000000" pitchFamily="2" charset="-78"/>
          </a:endParaRPr>
        </a:p>
      </dgm:t>
    </dgm:pt>
    <dgm:pt modelId="{E4E9B6D3-417F-495E-B8B9-1FAC30D7BD5F}" type="sibTrans" cxnId="{2604FC2C-D231-43D6-B495-0A8A38CA0F8F}">
      <dgm:prSet/>
      <dgm:spPr/>
      <dgm:t>
        <a:bodyPr/>
        <a:lstStyle/>
        <a:p>
          <a:pPr algn="ctr" rtl="1"/>
          <a:endParaRPr lang="fa-IR" sz="1100" b="1">
            <a:cs typeface="B Nazanin" panose="00000400000000000000" pitchFamily="2" charset="-78"/>
          </a:endParaRPr>
        </a:p>
      </dgm:t>
    </dgm:pt>
    <dgm:pt modelId="{1EEC26E6-AB79-474C-9DD4-766F449E000C}">
      <dgm:prSet phldrT="[Text]" custT="1"/>
      <dgm:spPr/>
      <dgm:t>
        <a:bodyPr/>
        <a:lstStyle/>
        <a:p>
          <a:pPr algn="ctr" rtl="1"/>
          <a:r>
            <a:rPr lang="ar-SA" sz="1100" b="1" dirty="0">
              <a:cs typeface="B Nazanin" panose="00000400000000000000" pitchFamily="2" charset="-78"/>
            </a:rPr>
            <a:t>تقویت و نوسازی زیرساخت‌های صنعتی</a:t>
          </a:r>
          <a:endParaRPr lang="fa-IR" sz="1100" b="1" dirty="0">
            <a:cs typeface="B Nazanin" panose="00000400000000000000" pitchFamily="2" charset="-78"/>
          </a:endParaRPr>
        </a:p>
      </dgm:t>
    </dgm:pt>
    <dgm:pt modelId="{E5648546-EF3F-4A79-8137-9273601E2A61}" type="parTrans" cxnId="{2B2760DF-326A-4034-A4D0-0D5BDAB30711}">
      <dgm:prSet/>
      <dgm:spPr/>
      <dgm:t>
        <a:bodyPr/>
        <a:lstStyle/>
        <a:p>
          <a:pPr algn="ctr" rtl="1"/>
          <a:endParaRPr lang="fa-IR" sz="1100" b="1">
            <a:cs typeface="B Nazanin" panose="00000400000000000000" pitchFamily="2" charset="-78"/>
          </a:endParaRPr>
        </a:p>
      </dgm:t>
    </dgm:pt>
    <dgm:pt modelId="{A8312730-88B5-4868-8C3A-6168E9BEE9D1}" type="sibTrans" cxnId="{2B2760DF-326A-4034-A4D0-0D5BDAB30711}">
      <dgm:prSet/>
      <dgm:spPr/>
      <dgm:t>
        <a:bodyPr/>
        <a:lstStyle/>
        <a:p>
          <a:pPr algn="ctr" rtl="1"/>
          <a:endParaRPr lang="fa-IR" sz="1100" b="1">
            <a:cs typeface="B Nazanin" panose="00000400000000000000" pitchFamily="2" charset="-78"/>
          </a:endParaRPr>
        </a:p>
      </dgm:t>
    </dgm:pt>
    <dgm:pt modelId="{0F405B55-9101-4FE7-8D65-BB0580DF96AC}">
      <dgm:prSet phldrT="[Text]" custT="1"/>
      <dgm:spPr/>
      <dgm:t>
        <a:bodyPr/>
        <a:lstStyle/>
        <a:p>
          <a:pPr algn="ctr" rtl="1"/>
          <a:r>
            <a:rPr lang="fa-IR" sz="1100" b="1" dirty="0">
              <a:cs typeface="B Titr" panose="00000700000000000000" pitchFamily="2" charset="-78"/>
            </a:rPr>
            <a:t>برنامه</a:t>
          </a:r>
        </a:p>
      </dgm:t>
    </dgm:pt>
    <dgm:pt modelId="{DF003465-4B77-49D1-9C2E-FFBC67F98DC4}" type="parTrans" cxnId="{5A603152-74AE-4B71-A0C2-54B147F259A9}">
      <dgm:prSet/>
      <dgm:spPr/>
      <dgm:t>
        <a:bodyPr/>
        <a:lstStyle/>
        <a:p>
          <a:pPr algn="ctr" rtl="1"/>
          <a:endParaRPr lang="fa-IR" sz="1100" b="1">
            <a:cs typeface="B Nazanin" panose="00000400000000000000" pitchFamily="2" charset="-78"/>
          </a:endParaRPr>
        </a:p>
      </dgm:t>
    </dgm:pt>
    <dgm:pt modelId="{52F46FFE-3B71-4429-AD7B-E5E629ECFDF4}" type="sibTrans" cxnId="{5A603152-74AE-4B71-A0C2-54B147F259A9}">
      <dgm:prSet/>
      <dgm:spPr/>
      <dgm:t>
        <a:bodyPr/>
        <a:lstStyle/>
        <a:p>
          <a:pPr algn="ctr" rtl="1"/>
          <a:endParaRPr lang="fa-IR" sz="1100" b="1">
            <a:cs typeface="B Nazanin" panose="00000400000000000000" pitchFamily="2" charset="-78"/>
          </a:endParaRPr>
        </a:p>
      </dgm:t>
    </dgm:pt>
    <dgm:pt modelId="{1846B8B2-EA35-4D05-9E1F-935FCE6A55A2}">
      <dgm:prSet phldrT="[Text]" custT="1"/>
      <dgm:spPr/>
      <dgm:t>
        <a:bodyPr/>
        <a:lstStyle/>
        <a:p>
          <a:pPr algn="ctr" rtl="1"/>
          <a:r>
            <a:rPr lang="ar-SA" sz="1100" b="1" dirty="0">
              <a:cs typeface="B Nazanin" panose="00000400000000000000" pitchFamily="2" charset="-78"/>
            </a:rPr>
            <a:t>احیای واحدهای تولیدی</a:t>
          </a:r>
          <a:endParaRPr lang="fa-IR" sz="1100" b="1" dirty="0">
            <a:cs typeface="B Nazanin" panose="00000400000000000000" pitchFamily="2" charset="-78"/>
          </a:endParaRPr>
        </a:p>
      </dgm:t>
    </dgm:pt>
    <dgm:pt modelId="{DECCA90A-E38B-4C5A-AE10-4EF48E6E0EF5}" type="parTrans" cxnId="{44471330-B0B1-4E67-AF2C-2DFC632E5A11}">
      <dgm:prSet/>
      <dgm:spPr/>
      <dgm:t>
        <a:bodyPr/>
        <a:lstStyle/>
        <a:p>
          <a:pPr algn="ctr" rtl="1"/>
          <a:endParaRPr lang="fa-IR" sz="1100" b="1">
            <a:cs typeface="B Nazanin" panose="00000400000000000000" pitchFamily="2" charset="-78"/>
          </a:endParaRPr>
        </a:p>
      </dgm:t>
    </dgm:pt>
    <dgm:pt modelId="{C7E090EE-8BF4-4AA2-98FE-1AF880E16AAF}" type="sibTrans" cxnId="{44471330-B0B1-4E67-AF2C-2DFC632E5A11}">
      <dgm:prSet/>
      <dgm:spPr/>
      <dgm:t>
        <a:bodyPr/>
        <a:lstStyle/>
        <a:p>
          <a:pPr algn="ctr" rtl="1"/>
          <a:endParaRPr lang="fa-IR" sz="1100" b="1">
            <a:cs typeface="B Nazanin" panose="00000400000000000000" pitchFamily="2" charset="-78"/>
          </a:endParaRPr>
        </a:p>
      </dgm:t>
    </dgm:pt>
    <dgm:pt modelId="{F0B1568F-3AF9-4C4E-B326-DD6CB9F246F8}">
      <dgm:prSet phldrT="[Text]" custT="1"/>
      <dgm:spPr/>
      <dgm:t>
        <a:bodyPr/>
        <a:lstStyle/>
        <a:p>
          <a:pPr algn="ctr" rtl="1"/>
          <a:r>
            <a:rPr lang="ar-SA" sz="1100" b="1" dirty="0">
              <a:cs typeface="B Titr" panose="00000700000000000000" pitchFamily="2" charset="-78"/>
            </a:rPr>
            <a:t>برنامه عملیاتی </a:t>
          </a:r>
          <a:r>
            <a:rPr lang="fa-IR" sz="1100" b="1" dirty="0">
              <a:cs typeface="B Titr" panose="00000700000000000000" pitchFamily="2" charset="-78"/>
            </a:rPr>
            <a:t>(اقدام)</a:t>
          </a:r>
        </a:p>
      </dgm:t>
    </dgm:pt>
    <dgm:pt modelId="{88B044DF-D715-4BE3-A31B-C9169BCF5BA7}" type="parTrans" cxnId="{974A3054-2730-4C98-8702-0693A2908BB8}">
      <dgm:prSet/>
      <dgm:spPr/>
      <dgm:t>
        <a:bodyPr/>
        <a:lstStyle/>
        <a:p>
          <a:pPr algn="ctr" rtl="1"/>
          <a:endParaRPr lang="fa-IR" sz="1100" b="1">
            <a:cs typeface="B Nazanin" panose="00000400000000000000" pitchFamily="2" charset="-78"/>
          </a:endParaRPr>
        </a:p>
      </dgm:t>
    </dgm:pt>
    <dgm:pt modelId="{199C5CCB-3FEC-44BD-80B8-4283CC06EF92}" type="sibTrans" cxnId="{974A3054-2730-4C98-8702-0693A2908BB8}">
      <dgm:prSet/>
      <dgm:spPr/>
      <dgm:t>
        <a:bodyPr/>
        <a:lstStyle/>
        <a:p>
          <a:pPr algn="ctr" rtl="1"/>
          <a:endParaRPr lang="fa-IR" sz="1100" b="1">
            <a:cs typeface="B Nazanin" panose="00000400000000000000" pitchFamily="2" charset="-78"/>
          </a:endParaRPr>
        </a:p>
      </dgm:t>
    </dgm:pt>
    <dgm:pt modelId="{23040CDE-A7BB-42FF-AEE3-40AE46534F0D}">
      <dgm:prSet phldrT="[Text]" custT="1"/>
      <dgm:spPr/>
      <dgm:t>
        <a:bodyPr/>
        <a:lstStyle/>
        <a:p>
          <a:pPr algn="ctr" rtl="1"/>
          <a:r>
            <a:rPr lang="ar-SA" sz="900" b="1" dirty="0">
              <a:cs typeface="B Nazanin" panose="00000400000000000000" pitchFamily="2" charset="-78"/>
            </a:rPr>
            <a:t>احیای واحدهای صنعتی غیرفعال و </a:t>
          </a:r>
          <a:r>
            <a:rPr lang="ar-SA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rPr>
            <a:t>نوسازی و بازسازی صنایع</a:t>
          </a:r>
          <a:endParaRPr lang="fa-IR" sz="11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cs typeface="B Nazanin" panose="00000400000000000000" pitchFamily="2" charset="-78"/>
          </a:endParaRPr>
        </a:p>
      </dgm:t>
    </dgm:pt>
    <dgm:pt modelId="{46D82B36-2286-4DF6-AF61-AECA2D27EB5E}" type="parTrans" cxnId="{37C57FD1-700B-4898-86EA-1E3E51A93601}">
      <dgm:prSet/>
      <dgm:spPr/>
      <dgm:t>
        <a:bodyPr/>
        <a:lstStyle/>
        <a:p>
          <a:pPr algn="ctr" rtl="1"/>
          <a:endParaRPr lang="fa-IR" sz="1100" b="1">
            <a:cs typeface="B Nazanin" panose="00000400000000000000" pitchFamily="2" charset="-78"/>
          </a:endParaRPr>
        </a:p>
      </dgm:t>
    </dgm:pt>
    <dgm:pt modelId="{563A1038-F8AD-4FDA-BC36-E43FE3910B9E}" type="sibTrans" cxnId="{37C57FD1-700B-4898-86EA-1E3E51A93601}">
      <dgm:prSet/>
      <dgm:spPr/>
      <dgm:t>
        <a:bodyPr/>
        <a:lstStyle/>
        <a:p>
          <a:pPr algn="ctr" rtl="1"/>
          <a:endParaRPr lang="fa-IR" sz="1100" b="1">
            <a:cs typeface="B Nazanin" panose="00000400000000000000" pitchFamily="2" charset="-78"/>
          </a:endParaRPr>
        </a:p>
      </dgm:t>
    </dgm:pt>
    <dgm:pt modelId="{2B1D3FD0-8B4F-4453-BBBF-E04FCFC85FEF}">
      <dgm:prSet phldrT="[Text]" custT="1"/>
      <dgm:spPr/>
      <dgm:t>
        <a:bodyPr/>
        <a:lstStyle/>
        <a:p>
          <a:pPr algn="ctr" rtl="1"/>
          <a:r>
            <a:rPr lang="ar-SA" sz="1100" b="1" dirty="0">
              <a:cs typeface="B Titr" panose="00000700000000000000" pitchFamily="2" charset="-78"/>
            </a:rPr>
            <a:t>واحد متولی (اصلی) اجرای برنامه در دستگاه</a:t>
          </a:r>
          <a:endParaRPr lang="fa-IR" sz="1100" b="1" dirty="0">
            <a:cs typeface="B Titr" panose="00000700000000000000" pitchFamily="2" charset="-78"/>
          </a:endParaRPr>
        </a:p>
      </dgm:t>
    </dgm:pt>
    <dgm:pt modelId="{ABF2B29B-E9CE-4B00-98BB-CDBE54DDC9C1}" type="parTrans" cxnId="{B8ABBF8A-8964-4701-8781-A5160A0583A0}">
      <dgm:prSet/>
      <dgm:spPr/>
      <dgm:t>
        <a:bodyPr/>
        <a:lstStyle/>
        <a:p>
          <a:pPr algn="ctr" rtl="1"/>
          <a:endParaRPr lang="fa-IR" sz="1100" b="1">
            <a:cs typeface="B Nazanin" panose="00000400000000000000" pitchFamily="2" charset="-78"/>
          </a:endParaRPr>
        </a:p>
      </dgm:t>
    </dgm:pt>
    <dgm:pt modelId="{9D5779C4-D105-4374-9990-79F234A45A8B}" type="sibTrans" cxnId="{B8ABBF8A-8964-4701-8781-A5160A0583A0}">
      <dgm:prSet/>
      <dgm:spPr/>
      <dgm:t>
        <a:bodyPr/>
        <a:lstStyle/>
        <a:p>
          <a:pPr algn="ctr" rtl="1"/>
          <a:endParaRPr lang="fa-IR" sz="1100" b="1">
            <a:cs typeface="B Nazanin" panose="00000400000000000000" pitchFamily="2" charset="-78"/>
          </a:endParaRPr>
        </a:p>
      </dgm:t>
    </dgm:pt>
    <dgm:pt modelId="{457791BA-3266-4690-A07F-E188756AB5DC}">
      <dgm:prSet phldrT="[Text]" custT="1"/>
      <dgm:spPr/>
      <dgm:t>
        <a:bodyPr/>
        <a:lstStyle/>
        <a:p>
          <a:pPr algn="ctr" rtl="1"/>
          <a:r>
            <a:rPr lang="ar-SA" sz="900" b="1" dirty="0">
              <a:cs typeface="B Nazanin" panose="00000400000000000000" pitchFamily="2" charset="-78"/>
            </a:rPr>
            <a:t>سازمان صنایع کوچک و شهرک های صنعتی ایران</a:t>
          </a:r>
          <a:endParaRPr lang="fa-IR" sz="900" b="1" dirty="0">
            <a:cs typeface="B Nazanin" panose="00000400000000000000" pitchFamily="2" charset="-78"/>
          </a:endParaRPr>
        </a:p>
      </dgm:t>
    </dgm:pt>
    <dgm:pt modelId="{32555F3A-CB9D-4153-98DC-44C602B3463E}" type="parTrans" cxnId="{FD5C2216-C95D-4B79-81B4-D7C9664522B7}">
      <dgm:prSet/>
      <dgm:spPr/>
      <dgm:t>
        <a:bodyPr/>
        <a:lstStyle/>
        <a:p>
          <a:pPr algn="ctr" rtl="1"/>
          <a:endParaRPr lang="fa-IR" sz="1100" b="1">
            <a:cs typeface="B Nazanin" panose="00000400000000000000" pitchFamily="2" charset="-78"/>
          </a:endParaRPr>
        </a:p>
      </dgm:t>
    </dgm:pt>
    <dgm:pt modelId="{92E5F4F4-DED7-4FC1-AEB0-ACCDE6E2D59D}" type="sibTrans" cxnId="{FD5C2216-C95D-4B79-81B4-D7C9664522B7}">
      <dgm:prSet/>
      <dgm:spPr/>
      <dgm:t>
        <a:bodyPr/>
        <a:lstStyle/>
        <a:p>
          <a:pPr algn="ctr" rtl="1"/>
          <a:endParaRPr lang="fa-IR" sz="1100" b="1">
            <a:cs typeface="B Nazanin" panose="00000400000000000000" pitchFamily="2" charset="-78"/>
          </a:endParaRPr>
        </a:p>
      </dgm:t>
    </dgm:pt>
    <dgm:pt modelId="{2DD57F65-27E1-4542-842F-135CD067D4EF}">
      <dgm:prSet phldrT="[Text]" custT="1"/>
      <dgm:spPr/>
      <dgm:t>
        <a:bodyPr/>
        <a:lstStyle/>
        <a:p>
          <a:pPr algn="ctr" rtl="1"/>
          <a:r>
            <a:rPr lang="ar-SA" sz="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rPr>
            <a:t>سازمان گسترش و نوسازی صنایع ایران</a:t>
          </a:r>
          <a:endParaRPr lang="fa-IR" sz="9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cs typeface="B Nazanin" panose="00000400000000000000" pitchFamily="2" charset="-78"/>
          </a:endParaRPr>
        </a:p>
      </dgm:t>
    </dgm:pt>
    <dgm:pt modelId="{A138DB44-A4C3-40B1-9691-DD70F2F907C7}" type="parTrans" cxnId="{4C7346DF-0AD6-4486-BF13-5A65721CDE34}">
      <dgm:prSet/>
      <dgm:spPr/>
      <dgm:t>
        <a:bodyPr/>
        <a:lstStyle/>
        <a:p>
          <a:pPr algn="ctr" rtl="1"/>
          <a:endParaRPr lang="fa-IR" sz="1100" b="1">
            <a:cs typeface="B Nazanin" panose="00000400000000000000" pitchFamily="2" charset="-78"/>
          </a:endParaRPr>
        </a:p>
      </dgm:t>
    </dgm:pt>
    <dgm:pt modelId="{D0A3799F-A3B1-45AA-BBA9-B03184624220}" type="sibTrans" cxnId="{4C7346DF-0AD6-4486-BF13-5A65721CDE34}">
      <dgm:prSet/>
      <dgm:spPr/>
      <dgm:t>
        <a:bodyPr/>
        <a:lstStyle/>
        <a:p>
          <a:pPr algn="ctr" rtl="1"/>
          <a:endParaRPr lang="fa-IR" sz="1100" b="1">
            <a:cs typeface="B Nazanin" panose="00000400000000000000" pitchFamily="2" charset="-78"/>
          </a:endParaRPr>
        </a:p>
      </dgm:t>
    </dgm:pt>
    <dgm:pt modelId="{20163589-1D84-4543-B7DA-9A7FB8732D31}" type="pres">
      <dgm:prSet presAssocID="{D8500965-DCCC-44CC-A42E-1F4CA8A011D1}" presName="Name0" presStyleCnt="0">
        <dgm:presLayoutVars>
          <dgm:dir/>
          <dgm:animLvl val="lvl"/>
          <dgm:resizeHandles val="exact"/>
        </dgm:presLayoutVars>
      </dgm:prSet>
      <dgm:spPr/>
    </dgm:pt>
    <dgm:pt modelId="{B4BBA27C-1D31-4F2F-B197-CD461FF9CAC6}" type="pres">
      <dgm:prSet presAssocID="{2B1D3FD0-8B4F-4453-BBBF-E04FCFC85FEF}" presName="boxAndChildren" presStyleCnt="0"/>
      <dgm:spPr/>
    </dgm:pt>
    <dgm:pt modelId="{B685D061-75C8-4EF1-A7B1-65FDF79E939F}" type="pres">
      <dgm:prSet presAssocID="{2B1D3FD0-8B4F-4453-BBBF-E04FCFC85FEF}" presName="parentTextBox" presStyleLbl="node1" presStyleIdx="0" presStyleCnt="4"/>
      <dgm:spPr/>
    </dgm:pt>
    <dgm:pt modelId="{EA53B36D-2564-443C-A7EB-CB1E0CA9B05C}" type="pres">
      <dgm:prSet presAssocID="{2B1D3FD0-8B4F-4453-BBBF-E04FCFC85FEF}" presName="entireBox" presStyleLbl="node1" presStyleIdx="0" presStyleCnt="4"/>
      <dgm:spPr/>
    </dgm:pt>
    <dgm:pt modelId="{18671821-1AEC-45DC-9FC5-E8C95718F194}" type="pres">
      <dgm:prSet presAssocID="{2B1D3FD0-8B4F-4453-BBBF-E04FCFC85FEF}" presName="descendantBox" presStyleCnt="0"/>
      <dgm:spPr/>
    </dgm:pt>
    <dgm:pt modelId="{9A24D5DE-DB35-4967-91F4-96921C36C0D4}" type="pres">
      <dgm:prSet presAssocID="{457791BA-3266-4690-A07F-E188756AB5DC}" presName="childTextBox" presStyleLbl="fgAccFollowNode1" presStyleIdx="0" presStyleCnt="5">
        <dgm:presLayoutVars>
          <dgm:bulletEnabled val="1"/>
        </dgm:presLayoutVars>
      </dgm:prSet>
      <dgm:spPr/>
    </dgm:pt>
    <dgm:pt modelId="{5502E1ED-A1A5-4079-A020-BFD73877DCBA}" type="pres">
      <dgm:prSet presAssocID="{2DD57F65-27E1-4542-842F-135CD067D4EF}" presName="childTextBox" presStyleLbl="fgAccFollowNode1" presStyleIdx="1" presStyleCnt="5">
        <dgm:presLayoutVars>
          <dgm:bulletEnabled val="1"/>
        </dgm:presLayoutVars>
      </dgm:prSet>
      <dgm:spPr/>
    </dgm:pt>
    <dgm:pt modelId="{A18530E7-1B53-4F42-B950-8389686973BF}" type="pres">
      <dgm:prSet presAssocID="{199C5CCB-3FEC-44BD-80B8-4283CC06EF92}" presName="sp" presStyleCnt="0"/>
      <dgm:spPr/>
    </dgm:pt>
    <dgm:pt modelId="{B34ABFAC-9E1E-4867-B825-612C73E6F307}" type="pres">
      <dgm:prSet presAssocID="{F0B1568F-3AF9-4C4E-B326-DD6CB9F246F8}" presName="arrowAndChildren" presStyleCnt="0"/>
      <dgm:spPr/>
    </dgm:pt>
    <dgm:pt modelId="{6A6AD5D4-0BDF-4E84-898F-D983E214E626}" type="pres">
      <dgm:prSet presAssocID="{F0B1568F-3AF9-4C4E-B326-DD6CB9F246F8}" presName="parentTextArrow" presStyleLbl="node1" presStyleIdx="0" presStyleCnt="4"/>
      <dgm:spPr/>
    </dgm:pt>
    <dgm:pt modelId="{448462F7-1AD9-4F98-94D4-9C8D779385AB}" type="pres">
      <dgm:prSet presAssocID="{F0B1568F-3AF9-4C4E-B326-DD6CB9F246F8}" presName="arrow" presStyleLbl="node1" presStyleIdx="1" presStyleCnt="4"/>
      <dgm:spPr/>
    </dgm:pt>
    <dgm:pt modelId="{597BAB38-BBC5-4EDE-B774-60A4164F9705}" type="pres">
      <dgm:prSet presAssocID="{F0B1568F-3AF9-4C4E-B326-DD6CB9F246F8}" presName="descendantArrow" presStyleCnt="0"/>
      <dgm:spPr/>
    </dgm:pt>
    <dgm:pt modelId="{AF93AC48-7C4F-49CC-BFC0-B7770E17662C}" type="pres">
      <dgm:prSet presAssocID="{23040CDE-A7BB-42FF-AEE3-40AE46534F0D}" presName="childTextArrow" presStyleLbl="fgAccFollowNode1" presStyleIdx="2" presStyleCnt="5">
        <dgm:presLayoutVars>
          <dgm:bulletEnabled val="1"/>
        </dgm:presLayoutVars>
      </dgm:prSet>
      <dgm:spPr/>
    </dgm:pt>
    <dgm:pt modelId="{58469219-13C5-4233-9617-C5FBC739F48F}" type="pres">
      <dgm:prSet presAssocID="{52F46FFE-3B71-4429-AD7B-E5E629ECFDF4}" presName="sp" presStyleCnt="0"/>
      <dgm:spPr/>
    </dgm:pt>
    <dgm:pt modelId="{BC6FD38D-6AD1-4662-B1AA-348BBC45183D}" type="pres">
      <dgm:prSet presAssocID="{0F405B55-9101-4FE7-8D65-BB0580DF96AC}" presName="arrowAndChildren" presStyleCnt="0"/>
      <dgm:spPr/>
    </dgm:pt>
    <dgm:pt modelId="{1C0C178B-4737-4942-B020-71904E29A463}" type="pres">
      <dgm:prSet presAssocID="{0F405B55-9101-4FE7-8D65-BB0580DF96AC}" presName="parentTextArrow" presStyleLbl="node1" presStyleIdx="1" presStyleCnt="4"/>
      <dgm:spPr/>
    </dgm:pt>
    <dgm:pt modelId="{696DFC3E-1AB1-4169-ABAA-E874245177F6}" type="pres">
      <dgm:prSet presAssocID="{0F405B55-9101-4FE7-8D65-BB0580DF96AC}" presName="arrow" presStyleLbl="node1" presStyleIdx="2" presStyleCnt="4"/>
      <dgm:spPr/>
    </dgm:pt>
    <dgm:pt modelId="{F12CB7DA-FFA5-4C7D-8D12-A269EA60E3CC}" type="pres">
      <dgm:prSet presAssocID="{0F405B55-9101-4FE7-8D65-BB0580DF96AC}" presName="descendantArrow" presStyleCnt="0"/>
      <dgm:spPr/>
    </dgm:pt>
    <dgm:pt modelId="{773CE8D7-0FA9-4E72-92D1-A5E55D967D7B}" type="pres">
      <dgm:prSet presAssocID="{1846B8B2-EA35-4D05-9E1F-935FCE6A55A2}" presName="childTextArrow" presStyleLbl="fgAccFollowNode1" presStyleIdx="3" presStyleCnt="5">
        <dgm:presLayoutVars>
          <dgm:bulletEnabled val="1"/>
        </dgm:presLayoutVars>
      </dgm:prSet>
      <dgm:spPr/>
    </dgm:pt>
    <dgm:pt modelId="{6974D427-4550-441E-8FEA-FEB1B2D31FE7}" type="pres">
      <dgm:prSet presAssocID="{E4E9B6D3-417F-495E-B8B9-1FAC30D7BD5F}" presName="sp" presStyleCnt="0"/>
      <dgm:spPr/>
    </dgm:pt>
    <dgm:pt modelId="{2B3D6D3B-F7AC-40B5-A2F1-258807AE4E82}" type="pres">
      <dgm:prSet presAssocID="{5AE0A421-A27B-44AA-AD77-F08FF0FF6FB6}" presName="arrowAndChildren" presStyleCnt="0"/>
      <dgm:spPr/>
    </dgm:pt>
    <dgm:pt modelId="{6D5B3612-168D-4D09-9D67-6472C20C856E}" type="pres">
      <dgm:prSet presAssocID="{5AE0A421-A27B-44AA-AD77-F08FF0FF6FB6}" presName="parentTextArrow" presStyleLbl="node1" presStyleIdx="2" presStyleCnt="4"/>
      <dgm:spPr/>
    </dgm:pt>
    <dgm:pt modelId="{1C86AD5C-6873-4941-9FE9-A6DF93BB21A0}" type="pres">
      <dgm:prSet presAssocID="{5AE0A421-A27B-44AA-AD77-F08FF0FF6FB6}" presName="arrow" presStyleLbl="node1" presStyleIdx="3" presStyleCnt="4" custLinFactNeighborX="20756" custLinFactNeighborY="-19573"/>
      <dgm:spPr/>
    </dgm:pt>
    <dgm:pt modelId="{30AF9D13-B78D-4E5D-B209-F81D32494C08}" type="pres">
      <dgm:prSet presAssocID="{5AE0A421-A27B-44AA-AD77-F08FF0FF6FB6}" presName="descendantArrow" presStyleCnt="0"/>
      <dgm:spPr/>
    </dgm:pt>
    <dgm:pt modelId="{8F81CF4C-855D-4896-B8FD-FD02D2B46F35}" type="pres">
      <dgm:prSet presAssocID="{1EEC26E6-AB79-474C-9DD4-766F449E000C}" presName="childTextArrow" presStyleLbl="fgAccFollowNode1" presStyleIdx="4" presStyleCnt="5">
        <dgm:presLayoutVars>
          <dgm:bulletEnabled val="1"/>
        </dgm:presLayoutVars>
      </dgm:prSet>
      <dgm:spPr/>
    </dgm:pt>
  </dgm:ptLst>
  <dgm:cxnLst>
    <dgm:cxn modelId="{E863690B-DB2C-4CD8-8E56-570941041765}" type="presOf" srcId="{D8500965-DCCC-44CC-A42E-1F4CA8A011D1}" destId="{20163589-1D84-4543-B7DA-9A7FB8732D31}" srcOrd="0" destOrd="0" presId="urn:microsoft.com/office/officeart/2005/8/layout/process4"/>
    <dgm:cxn modelId="{FD5C2216-C95D-4B79-81B4-D7C9664522B7}" srcId="{2B1D3FD0-8B4F-4453-BBBF-E04FCFC85FEF}" destId="{457791BA-3266-4690-A07F-E188756AB5DC}" srcOrd="0" destOrd="0" parTransId="{32555F3A-CB9D-4153-98DC-44C602B3463E}" sibTransId="{92E5F4F4-DED7-4FC1-AEB0-ACCDE6E2D59D}"/>
    <dgm:cxn modelId="{8B545018-10F9-4F14-9518-11EFB1A458AD}" type="presOf" srcId="{5AE0A421-A27B-44AA-AD77-F08FF0FF6FB6}" destId="{1C86AD5C-6873-4941-9FE9-A6DF93BB21A0}" srcOrd="1" destOrd="0" presId="urn:microsoft.com/office/officeart/2005/8/layout/process4"/>
    <dgm:cxn modelId="{BB9D261B-9948-421C-AD27-FED801B3C2AE}" type="presOf" srcId="{F0B1568F-3AF9-4C4E-B326-DD6CB9F246F8}" destId="{6A6AD5D4-0BDF-4E84-898F-D983E214E626}" srcOrd="0" destOrd="0" presId="urn:microsoft.com/office/officeart/2005/8/layout/process4"/>
    <dgm:cxn modelId="{2604FC2C-D231-43D6-B495-0A8A38CA0F8F}" srcId="{D8500965-DCCC-44CC-A42E-1F4CA8A011D1}" destId="{5AE0A421-A27B-44AA-AD77-F08FF0FF6FB6}" srcOrd="0" destOrd="0" parTransId="{F39A957B-F453-469F-B325-3BA054098AF8}" sibTransId="{E4E9B6D3-417F-495E-B8B9-1FAC30D7BD5F}"/>
    <dgm:cxn modelId="{44471330-B0B1-4E67-AF2C-2DFC632E5A11}" srcId="{0F405B55-9101-4FE7-8D65-BB0580DF96AC}" destId="{1846B8B2-EA35-4D05-9E1F-935FCE6A55A2}" srcOrd="0" destOrd="0" parTransId="{DECCA90A-E38B-4C5A-AE10-4EF48E6E0EF5}" sibTransId="{C7E090EE-8BF4-4AA2-98FE-1AF880E16AAF}"/>
    <dgm:cxn modelId="{AA9B313B-DE30-4F65-8FB0-500FE704AD81}" type="presOf" srcId="{0F405B55-9101-4FE7-8D65-BB0580DF96AC}" destId="{1C0C178B-4737-4942-B020-71904E29A463}" srcOrd="0" destOrd="0" presId="urn:microsoft.com/office/officeart/2005/8/layout/process4"/>
    <dgm:cxn modelId="{F1929B40-2CFF-49DF-8464-2D73E48078D3}" type="presOf" srcId="{2B1D3FD0-8B4F-4453-BBBF-E04FCFC85FEF}" destId="{B685D061-75C8-4EF1-A7B1-65FDF79E939F}" srcOrd="0" destOrd="0" presId="urn:microsoft.com/office/officeart/2005/8/layout/process4"/>
    <dgm:cxn modelId="{EECC165D-50AA-4E2C-BB61-59929A5EE1A1}" type="presOf" srcId="{2DD57F65-27E1-4542-842F-135CD067D4EF}" destId="{5502E1ED-A1A5-4079-A020-BFD73877DCBA}" srcOrd="0" destOrd="0" presId="urn:microsoft.com/office/officeart/2005/8/layout/process4"/>
    <dgm:cxn modelId="{3699AA4C-1E46-4EB6-A3AA-4A3E049F1E3D}" type="presOf" srcId="{457791BA-3266-4690-A07F-E188756AB5DC}" destId="{9A24D5DE-DB35-4967-91F4-96921C36C0D4}" srcOrd="0" destOrd="0" presId="urn:microsoft.com/office/officeart/2005/8/layout/process4"/>
    <dgm:cxn modelId="{001D6451-6882-4CD1-8A2E-44657A9F0391}" type="presOf" srcId="{2B1D3FD0-8B4F-4453-BBBF-E04FCFC85FEF}" destId="{EA53B36D-2564-443C-A7EB-CB1E0CA9B05C}" srcOrd="1" destOrd="0" presId="urn:microsoft.com/office/officeart/2005/8/layout/process4"/>
    <dgm:cxn modelId="{5A603152-74AE-4B71-A0C2-54B147F259A9}" srcId="{D8500965-DCCC-44CC-A42E-1F4CA8A011D1}" destId="{0F405B55-9101-4FE7-8D65-BB0580DF96AC}" srcOrd="1" destOrd="0" parTransId="{DF003465-4B77-49D1-9C2E-FFBC67F98DC4}" sibTransId="{52F46FFE-3B71-4429-AD7B-E5E629ECFDF4}"/>
    <dgm:cxn modelId="{974A3054-2730-4C98-8702-0693A2908BB8}" srcId="{D8500965-DCCC-44CC-A42E-1F4CA8A011D1}" destId="{F0B1568F-3AF9-4C4E-B326-DD6CB9F246F8}" srcOrd="2" destOrd="0" parTransId="{88B044DF-D715-4BE3-A31B-C9169BCF5BA7}" sibTransId="{199C5CCB-3FEC-44BD-80B8-4283CC06EF92}"/>
    <dgm:cxn modelId="{F31FE379-268B-4CBF-873F-A4E65DE6136B}" type="presOf" srcId="{1EEC26E6-AB79-474C-9DD4-766F449E000C}" destId="{8F81CF4C-855D-4896-B8FD-FD02D2B46F35}" srcOrd="0" destOrd="0" presId="urn:microsoft.com/office/officeart/2005/8/layout/process4"/>
    <dgm:cxn modelId="{2D17107C-45E7-475B-A787-1F6378ED8D2B}" type="presOf" srcId="{5AE0A421-A27B-44AA-AD77-F08FF0FF6FB6}" destId="{6D5B3612-168D-4D09-9D67-6472C20C856E}" srcOrd="0" destOrd="0" presId="urn:microsoft.com/office/officeart/2005/8/layout/process4"/>
    <dgm:cxn modelId="{B8ABBF8A-8964-4701-8781-A5160A0583A0}" srcId="{D8500965-DCCC-44CC-A42E-1F4CA8A011D1}" destId="{2B1D3FD0-8B4F-4453-BBBF-E04FCFC85FEF}" srcOrd="3" destOrd="0" parTransId="{ABF2B29B-E9CE-4B00-98BB-CDBE54DDC9C1}" sibTransId="{9D5779C4-D105-4374-9990-79F234A45A8B}"/>
    <dgm:cxn modelId="{338F458E-3DC4-45E1-990B-DA0D277985BA}" type="presOf" srcId="{0F405B55-9101-4FE7-8D65-BB0580DF96AC}" destId="{696DFC3E-1AB1-4169-ABAA-E874245177F6}" srcOrd="1" destOrd="0" presId="urn:microsoft.com/office/officeart/2005/8/layout/process4"/>
    <dgm:cxn modelId="{6F13279D-CDA8-4FBD-88B1-67D56386CC0A}" type="presOf" srcId="{F0B1568F-3AF9-4C4E-B326-DD6CB9F246F8}" destId="{448462F7-1AD9-4F98-94D4-9C8D779385AB}" srcOrd="1" destOrd="0" presId="urn:microsoft.com/office/officeart/2005/8/layout/process4"/>
    <dgm:cxn modelId="{86CBEEAF-BECF-4F21-B9A7-8F17AA281B32}" type="presOf" srcId="{23040CDE-A7BB-42FF-AEE3-40AE46534F0D}" destId="{AF93AC48-7C4F-49CC-BFC0-B7770E17662C}" srcOrd="0" destOrd="0" presId="urn:microsoft.com/office/officeart/2005/8/layout/process4"/>
    <dgm:cxn modelId="{B2103AB0-FA85-4196-9254-3EF858FD9CBF}" type="presOf" srcId="{1846B8B2-EA35-4D05-9E1F-935FCE6A55A2}" destId="{773CE8D7-0FA9-4E72-92D1-A5E55D967D7B}" srcOrd="0" destOrd="0" presId="urn:microsoft.com/office/officeart/2005/8/layout/process4"/>
    <dgm:cxn modelId="{37C57FD1-700B-4898-86EA-1E3E51A93601}" srcId="{F0B1568F-3AF9-4C4E-B326-DD6CB9F246F8}" destId="{23040CDE-A7BB-42FF-AEE3-40AE46534F0D}" srcOrd="0" destOrd="0" parTransId="{46D82B36-2286-4DF6-AF61-AECA2D27EB5E}" sibTransId="{563A1038-F8AD-4FDA-BC36-E43FE3910B9E}"/>
    <dgm:cxn modelId="{2B2760DF-326A-4034-A4D0-0D5BDAB30711}" srcId="{5AE0A421-A27B-44AA-AD77-F08FF0FF6FB6}" destId="{1EEC26E6-AB79-474C-9DD4-766F449E000C}" srcOrd="0" destOrd="0" parTransId="{E5648546-EF3F-4A79-8137-9273601E2A61}" sibTransId="{A8312730-88B5-4868-8C3A-6168E9BEE9D1}"/>
    <dgm:cxn modelId="{4C7346DF-0AD6-4486-BF13-5A65721CDE34}" srcId="{2B1D3FD0-8B4F-4453-BBBF-E04FCFC85FEF}" destId="{2DD57F65-27E1-4542-842F-135CD067D4EF}" srcOrd="1" destOrd="0" parTransId="{A138DB44-A4C3-40B1-9691-DD70F2F907C7}" sibTransId="{D0A3799F-A3B1-45AA-BBA9-B03184624220}"/>
    <dgm:cxn modelId="{1058B5B2-FE1B-4FAE-B227-F288AC2B3AC7}" type="presParOf" srcId="{20163589-1D84-4543-B7DA-9A7FB8732D31}" destId="{B4BBA27C-1D31-4F2F-B197-CD461FF9CAC6}" srcOrd="0" destOrd="0" presId="urn:microsoft.com/office/officeart/2005/8/layout/process4"/>
    <dgm:cxn modelId="{32E17C93-386A-49CF-A04C-BF02EB5396C2}" type="presParOf" srcId="{B4BBA27C-1D31-4F2F-B197-CD461FF9CAC6}" destId="{B685D061-75C8-4EF1-A7B1-65FDF79E939F}" srcOrd="0" destOrd="0" presId="urn:microsoft.com/office/officeart/2005/8/layout/process4"/>
    <dgm:cxn modelId="{465B4949-5635-49E5-AB65-471B21E8E8D6}" type="presParOf" srcId="{B4BBA27C-1D31-4F2F-B197-CD461FF9CAC6}" destId="{EA53B36D-2564-443C-A7EB-CB1E0CA9B05C}" srcOrd="1" destOrd="0" presId="urn:microsoft.com/office/officeart/2005/8/layout/process4"/>
    <dgm:cxn modelId="{C5B240B4-CA81-4882-9C25-589CDED20570}" type="presParOf" srcId="{B4BBA27C-1D31-4F2F-B197-CD461FF9CAC6}" destId="{18671821-1AEC-45DC-9FC5-E8C95718F194}" srcOrd="2" destOrd="0" presId="urn:microsoft.com/office/officeart/2005/8/layout/process4"/>
    <dgm:cxn modelId="{E83588A9-B859-416E-AF61-449EFFA34C49}" type="presParOf" srcId="{18671821-1AEC-45DC-9FC5-E8C95718F194}" destId="{9A24D5DE-DB35-4967-91F4-96921C36C0D4}" srcOrd="0" destOrd="0" presId="urn:microsoft.com/office/officeart/2005/8/layout/process4"/>
    <dgm:cxn modelId="{771ABCF7-2517-4487-B83D-716D086E8934}" type="presParOf" srcId="{18671821-1AEC-45DC-9FC5-E8C95718F194}" destId="{5502E1ED-A1A5-4079-A020-BFD73877DCBA}" srcOrd="1" destOrd="0" presId="urn:microsoft.com/office/officeart/2005/8/layout/process4"/>
    <dgm:cxn modelId="{03E12032-12E9-4228-AD0A-9167190FFC32}" type="presParOf" srcId="{20163589-1D84-4543-B7DA-9A7FB8732D31}" destId="{A18530E7-1B53-4F42-B950-8389686973BF}" srcOrd="1" destOrd="0" presId="urn:microsoft.com/office/officeart/2005/8/layout/process4"/>
    <dgm:cxn modelId="{EC60A129-16F8-4B19-B332-F4D9136BB874}" type="presParOf" srcId="{20163589-1D84-4543-B7DA-9A7FB8732D31}" destId="{B34ABFAC-9E1E-4867-B825-612C73E6F307}" srcOrd="2" destOrd="0" presId="urn:microsoft.com/office/officeart/2005/8/layout/process4"/>
    <dgm:cxn modelId="{80ACE647-FCCA-486A-BD93-93D7FC0E24B5}" type="presParOf" srcId="{B34ABFAC-9E1E-4867-B825-612C73E6F307}" destId="{6A6AD5D4-0BDF-4E84-898F-D983E214E626}" srcOrd="0" destOrd="0" presId="urn:microsoft.com/office/officeart/2005/8/layout/process4"/>
    <dgm:cxn modelId="{2C8D35F6-B184-46E2-985D-0F7A905ECADE}" type="presParOf" srcId="{B34ABFAC-9E1E-4867-B825-612C73E6F307}" destId="{448462F7-1AD9-4F98-94D4-9C8D779385AB}" srcOrd="1" destOrd="0" presId="urn:microsoft.com/office/officeart/2005/8/layout/process4"/>
    <dgm:cxn modelId="{B6CBFAEA-DE7E-4376-BB6A-61D713244010}" type="presParOf" srcId="{B34ABFAC-9E1E-4867-B825-612C73E6F307}" destId="{597BAB38-BBC5-4EDE-B774-60A4164F9705}" srcOrd="2" destOrd="0" presId="urn:microsoft.com/office/officeart/2005/8/layout/process4"/>
    <dgm:cxn modelId="{87C8E23D-D5C3-4695-A594-BF4F4D68788A}" type="presParOf" srcId="{597BAB38-BBC5-4EDE-B774-60A4164F9705}" destId="{AF93AC48-7C4F-49CC-BFC0-B7770E17662C}" srcOrd="0" destOrd="0" presId="urn:microsoft.com/office/officeart/2005/8/layout/process4"/>
    <dgm:cxn modelId="{FCCAFFCE-9302-4DD5-8FC8-9311E235281C}" type="presParOf" srcId="{20163589-1D84-4543-B7DA-9A7FB8732D31}" destId="{58469219-13C5-4233-9617-C5FBC739F48F}" srcOrd="3" destOrd="0" presId="urn:microsoft.com/office/officeart/2005/8/layout/process4"/>
    <dgm:cxn modelId="{2230C492-6958-4F49-8F72-FF6C9A3F72BE}" type="presParOf" srcId="{20163589-1D84-4543-B7DA-9A7FB8732D31}" destId="{BC6FD38D-6AD1-4662-B1AA-348BBC45183D}" srcOrd="4" destOrd="0" presId="urn:microsoft.com/office/officeart/2005/8/layout/process4"/>
    <dgm:cxn modelId="{CB0B9ED6-E443-40C7-A922-3F958587827A}" type="presParOf" srcId="{BC6FD38D-6AD1-4662-B1AA-348BBC45183D}" destId="{1C0C178B-4737-4942-B020-71904E29A463}" srcOrd="0" destOrd="0" presId="urn:microsoft.com/office/officeart/2005/8/layout/process4"/>
    <dgm:cxn modelId="{EDB2E700-F1A7-4F27-A640-1A4D88EF7E40}" type="presParOf" srcId="{BC6FD38D-6AD1-4662-B1AA-348BBC45183D}" destId="{696DFC3E-1AB1-4169-ABAA-E874245177F6}" srcOrd="1" destOrd="0" presId="urn:microsoft.com/office/officeart/2005/8/layout/process4"/>
    <dgm:cxn modelId="{2D644106-CEC8-418A-9177-59BFEBC85431}" type="presParOf" srcId="{BC6FD38D-6AD1-4662-B1AA-348BBC45183D}" destId="{F12CB7DA-FFA5-4C7D-8D12-A269EA60E3CC}" srcOrd="2" destOrd="0" presId="urn:microsoft.com/office/officeart/2005/8/layout/process4"/>
    <dgm:cxn modelId="{909DB8AF-6A27-4D28-8DF3-3FAAF3A9DB58}" type="presParOf" srcId="{F12CB7DA-FFA5-4C7D-8D12-A269EA60E3CC}" destId="{773CE8D7-0FA9-4E72-92D1-A5E55D967D7B}" srcOrd="0" destOrd="0" presId="urn:microsoft.com/office/officeart/2005/8/layout/process4"/>
    <dgm:cxn modelId="{8781EFF2-E8F7-40B9-A896-473984D2A64B}" type="presParOf" srcId="{20163589-1D84-4543-B7DA-9A7FB8732D31}" destId="{6974D427-4550-441E-8FEA-FEB1B2D31FE7}" srcOrd="5" destOrd="0" presId="urn:microsoft.com/office/officeart/2005/8/layout/process4"/>
    <dgm:cxn modelId="{57DACA8B-F1D5-4A64-8F07-1E224C73BA22}" type="presParOf" srcId="{20163589-1D84-4543-B7DA-9A7FB8732D31}" destId="{2B3D6D3B-F7AC-40B5-A2F1-258807AE4E82}" srcOrd="6" destOrd="0" presId="urn:microsoft.com/office/officeart/2005/8/layout/process4"/>
    <dgm:cxn modelId="{D5756BBB-B68E-44D2-928D-343715D996DD}" type="presParOf" srcId="{2B3D6D3B-F7AC-40B5-A2F1-258807AE4E82}" destId="{6D5B3612-168D-4D09-9D67-6472C20C856E}" srcOrd="0" destOrd="0" presId="urn:microsoft.com/office/officeart/2005/8/layout/process4"/>
    <dgm:cxn modelId="{722484C2-A0D4-438B-AC32-6EC778DCC646}" type="presParOf" srcId="{2B3D6D3B-F7AC-40B5-A2F1-258807AE4E82}" destId="{1C86AD5C-6873-4941-9FE9-A6DF93BB21A0}" srcOrd="1" destOrd="0" presId="urn:microsoft.com/office/officeart/2005/8/layout/process4"/>
    <dgm:cxn modelId="{105BD7D1-71A9-457C-AA96-A6536434FAE0}" type="presParOf" srcId="{2B3D6D3B-F7AC-40B5-A2F1-258807AE4E82}" destId="{30AF9D13-B78D-4E5D-B209-F81D32494C08}" srcOrd="2" destOrd="0" presId="urn:microsoft.com/office/officeart/2005/8/layout/process4"/>
    <dgm:cxn modelId="{50286223-9669-4FAE-AB64-D3C20BA39CAF}" type="presParOf" srcId="{30AF9D13-B78D-4E5D-B209-F81D32494C08}" destId="{8F81CF4C-855D-4896-B8FD-FD02D2B46F3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C0BF805-6FAD-4E68-A979-33382BAC69F7}" type="doc">
      <dgm:prSet loTypeId="urn:microsoft.com/office/officeart/2005/8/layout/lProcess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pPr rtl="1"/>
          <a:endParaRPr lang="fa-IR"/>
        </a:p>
      </dgm:t>
    </dgm:pt>
    <dgm:pt modelId="{2DB766C2-7523-4A50-BCBC-5E2B8AEA1B85}">
      <dgm:prSet phldrT="[Text]" custT="1"/>
      <dgm:spPr/>
      <dgm:t>
        <a:bodyPr/>
        <a:lstStyle/>
        <a:p>
          <a:pPr rtl="1"/>
          <a:r>
            <a:rPr lang="ar-SA" sz="1200" b="1" dirty="0">
              <a:cs typeface="B Titr" panose="00000700000000000000" pitchFamily="2" charset="-78"/>
            </a:rPr>
            <a:t>انواع مشوق‌های نوسازی و بازسازی </a:t>
          </a:r>
          <a:endParaRPr lang="fa-IR" sz="1200" b="1" dirty="0">
            <a:solidFill>
              <a:schemeClr val="tx1"/>
            </a:solidFill>
            <a:cs typeface="B Titr" panose="00000700000000000000" pitchFamily="2" charset="-78"/>
          </a:endParaRPr>
        </a:p>
      </dgm:t>
    </dgm:pt>
    <dgm:pt modelId="{3E1A07FC-59FD-4512-B9EE-A26176513C2E}" type="parTrans" cxnId="{9D000101-7709-42D5-B49B-F62AF06F8E97}">
      <dgm:prSet/>
      <dgm:spPr/>
      <dgm:t>
        <a:bodyPr/>
        <a:lstStyle/>
        <a:p>
          <a:pPr rtl="1"/>
          <a:endParaRPr lang="fa-IR" sz="1600" b="1">
            <a:solidFill>
              <a:schemeClr val="tx1"/>
            </a:solidFill>
            <a:cs typeface="B Nazanin" panose="00000400000000000000" pitchFamily="2" charset="-78"/>
          </a:endParaRPr>
        </a:p>
      </dgm:t>
    </dgm:pt>
    <dgm:pt modelId="{C7A9B142-BE0B-49DD-A2C8-9E6B5D38C190}" type="sibTrans" cxnId="{9D000101-7709-42D5-B49B-F62AF06F8E97}">
      <dgm:prSet/>
      <dgm:spPr/>
      <dgm:t>
        <a:bodyPr/>
        <a:lstStyle/>
        <a:p>
          <a:pPr rtl="1"/>
          <a:endParaRPr lang="fa-IR" sz="1600" b="1">
            <a:solidFill>
              <a:schemeClr val="tx1"/>
            </a:solidFill>
            <a:cs typeface="B Nazanin" panose="00000400000000000000" pitchFamily="2" charset="-78"/>
          </a:endParaRPr>
        </a:p>
      </dgm:t>
    </dgm:pt>
    <dgm:pt modelId="{0F444FDB-0D1B-45B6-B41B-6037516C3CC7}">
      <dgm:prSet phldrT="[Text]" custT="1"/>
      <dgm:spPr/>
      <dgm:t>
        <a:bodyPr/>
        <a:lstStyle/>
        <a:p>
          <a:pPr rtl="1"/>
          <a:r>
            <a:rPr lang="ar-SA" sz="1200" dirty="0">
              <a:cs typeface="B Titr" panose="00000700000000000000" pitchFamily="2" charset="-78"/>
            </a:rPr>
            <a:t>شرایط اعطای مشوق</a:t>
          </a:r>
          <a:endParaRPr lang="fa-IR" sz="1200" b="1" dirty="0">
            <a:solidFill>
              <a:schemeClr val="tx1"/>
            </a:solidFill>
            <a:cs typeface="B Titr" panose="00000700000000000000" pitchFamily="2" charset="-78"/>
          </a:endParaRPr>
        </a:p>
      </dgm:t>
    </dgm:pt>
    <dgm:pt modelId="{EF636102-372D-476B-9B52-800257821C09}" type="parTrans" cxnId="{DAB82ED4-C3EA-4DAC-90D1-9619E301A1F8}">
      <dgm:prSet/>
      <dgm:spPr/>
      <dgm:t>
        <a:bodyPr/>
        <a:lstStyle/>
        <a:p>
          <a:pPr rtl="1"/>
          <a:endParaRPr lang="fa-IR" sz="1600" b="1">
            <a:solidFill>
              <a:schemeClr val="tx1"/>
            </a:solidFill>
            <a:cs typeface="B Nazanin" panose="00000400000000000000" pitchFamily="2" charset="-78"/>
          </a:endParaRPr>
        </a:p>
      </dgm:t>
    </dgm:pt>
    <dgm:pt modelId="{891AA7DC-B94A-48F9-A4A6-9D8EFC44FCA9}" type="sibTrans" cxnId="{DAB82ED4-C3EA-4DAC-90D1-9619E301A1F8}">
      <dgm:prSet/>
      <dgm:spPr/>
      <dgm:t>
        <a:bodyPr/>
        <a:lstStyle/>
        <a:p>
          <a:pPr rtl="1"/>
          <a:endParaRPr lang="fa-IR" sz="1600" b="1">
            <a:solidFill>
              <a:schemeClr val="tx1"/>
            </a:solidFill>
            <a:cs typeface="B Nazanin" panose="00000400000000000000" pitchFamily="2" charset="-78"/>
          </a:endParaRPr>
        </a:p>
      </dgm:t>
    </dgm:pt>
    <dgm:pt modelId="{82D96611-52C3-489B-9DEE-769C9A6788BF}">
      <dgm:prSet phldrT="[Text]" custT="1"/>
      <dgm:spPr/>
      <dgm:t>
        <a:bodyPr/>
        <a:lstStyle/>
        <a:p>
          <a:pPr marL="114300" lvl="1" indent="-114300" algn="r" defTabSz="577850" rtl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"/>
          </a:pPr>
          <a:r>
            <a:rPr lang="ar-SA" sz="1200" b="1" kern="1200" dirty="0">
              <a:solidFill>
                <a:schemeClr val="bg1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داشتن جواز بازسازی و نوسازی؛</a:t>
          </a:r>
          <a:endParaRPr lang="fa-IR" sz="1200" b="1" kern="1200" dirty="0">
            <a:solidFill>
              <a:schemeClr val="bg1"/>
            </a:solidFill>
            <a:latin typeface="Calibri" panose="020F0502020204030204"/>
            <a:ea typeface="+mn-ea"/>
            <a:cs typeface="B Nazanin" panose="00000400000000000000" pitchFamily="2" charset="-78"/>
          </a:endParaRPr>
        </a:p>
      </dgm:t>
    </dgm:pt>
    <dgm:pt modelId="{F51FD6E5-1371-41BE-9C9B-D0C7BAD88513}" type="parTrans" cxnId="{0C282AEA-379E-430E-A1D7-4D800D5DFA3E}">
      <dgm:prSet/>
      <dgm:spPr/>
      <dgm:t>
        <a:bodyPr/>
        <a:lstStyle/>
        <a:p>
          <a:pPr rtl="1"/>
          <a:endParaRPr lang="fa-IR" sz="1600" b="1">
            <a:solidFill>
              <a:schemeClr val="tx1"/>
            </a:solidFill>
            <a:cs typeface="B Nazanin" panose="00000400000000000000" pitchFamily="2" charset="-78"/>
          </a:endParaRPr>
        </a:p>
      </dgm:t>
    </dgm:pt>
    <dgm:pt modelId="{C5527C82-C65C-419E-8C8A-D686F54E3E9B}" type="sibTrans" cxnId="{0C282AEA-379E-430E-A1D7-4D800D5DFA3E}">
      <dgm:prSet/>
      <dgm:spPr/>
      <dgm:t>
        <a:bodyPr/>
        <a:lstStyle/>
        <a:p>
          <a:pPr rtl="1"/>
          <a:endParaRPr lang="fa-IR" sz="1600" b="1">
            <a:solidFill>
              <a:schemeClr val="tx1"/>
            </a:solidFill>
            <a:cs typeface="B Nazanin" panose="00000400000000000000" pitchFamily="2" charset="-78"/>
          </a:endParaRPr>
        </a:p>
      </dgm:t>
    </dgm:pt>
    <dgm:pt modelId="{3FEC897A-A41C-4731-B618-6ECF3233BE2C}">
      <dgm:prSet custT="1"/>
      <dgm:spPr/>
      <dgm:t>
        <a:bodyPr/>
        <a:lstStyle/>
        <a:p>
          <a:pPr marL="114300" lvl="1" indent="-114300" algn="r" defTabSz="577850" rtl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"/>
          </a:pPr>
          <a:r>
            <a:rPr lang="ar-SA" sz="1200" b="1" kern="1200" dirty="0">
              <a:solidFill>
                <a:schemeClr val="bg1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طی فرایند نوسازی و بازسازی </a:t>
          </a:r>
          <a:r>
            <a:rPr lang="fa-IR" sz="1200" b="1" kern="1200" dirty="0">
              <a:solidFill>
                <a:schemeClr val="bg1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در پلتفرم نوسازی و بازسازی و </a:t>
          </a:r>
          <a:r>
            <a:rPr lang="ar-SA" sz="1200" b="1" kern="1200" dirty="0">
              <a:solidFill>
                <a:schemeClr val="bg1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اخذ تایید </a:t>
          </a:r>
          <a:r>
            <a:rPr lang="fa-IR" sz="1200" b="1" kern="1200" dirty="0">
              <a:solidFill>
                <a:schemeClr val="bg1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سازمان گسترش و نوسازی صنایع ایران</a:t>
          </a:r>
          <a:r>
            <a:rPr lang="ar-SA" sz="1200" b="1" kern="1200" dirty="0">
              <a:solidFill>
                <a:schemeClr val="bg1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؛</a:t>
          </a:r>
          <a:endParaRPr lang="en-US" sz="1200" b="1" kern="1200" dirty="0">
            <a:solidFill>
              <a:schemeClr val="bg1"/>
            </a:solidFill>
            <a:latin typeface="Calibri" panose="020F0502020204030204"/>
            <a:ea typeface="+mn-ea"/>
            <a:cs typeface="B Nazanin" panose="00000400000000000000" pitchFamily="2" charset="-78"/>
          </a:endParaRPr>
        </a:p>
      </dgm:t>
    </dgm:pt>
    <dgm:pt modelId="{98D53019-7343-4B56-A391-022E48294B61}" type="parTrans" cxnId="{5A34AD38-CF29-4643-83A4-EF3ABFB8C1A5}">
      <dgm:prSet/>
      <dgm:spPr/>
      <dgm:t>
        <a:bodyPr/>
        <a:lstStyle/>
        <a:p>
          <a:pPr rtl="1"/>
          <a:endParaRPr lang="fa-IR"/>
        </a:p>
      </dgm:t>
    </dgm:pt>
    <dgm:pt modelId="{709ADE00-0E7F-4F66-9B6C-6C9311A1ED59}" type="sibTrans" cxnId="{5A34AD38-CF29-4643-83A4-EF3ABFB8C1A5}">
      <dgm:prSet/>
      <dgm:spPr/>
      <dgm:t>
        <a:bodyPr/>
        <a:lstStyle/>
        <a:p>
          <a:pPr rtl="1"/>
          <a:endParaRPr lang="fa-IR"/>
        </a:p>
      </dgm:t>
    </dgm:pt>
    <dgm:pt modelId="{869FAEB5-F159-4853-BC76-885DCC2BA164}">
      <dgm:prSet custT="1"/>
      <dgm:spPr/>
      <dgm:t>
        <a:bodyPr/>
        <a:lstStyle/>
        <a:p>
          <a:pPr rtl="1">
            <a:buFont typeface="Wingdings" panose="05000000000000000000" pitchFamily="2" charset="2"/>
            <a:buChar char=""/>
          </a:pPr>
          <a:r>
            <a:rPr lang="ar-SA" sz="900" b="1" dirty="0">
              <a:solidFill>
                <a:schemeClr val="bg1"/>
              </a:solidFill>
              <a:cs typeface="B Nazanin" panose="00000400000000000000" pitchFamily="2" charset="-78"/>
            </a:rPr>
            <a:t>اولویت دسترسی به منابع مالی ترجیحی  وزارت؛ </a:t>
          </a:r>
          <a:endParaRPr lang="en-US" sz="900" b="1" dirty="0">
            <a:solidFill>
              <a:schemeClr val="bg1"/>
            </a:solidFill>
            <a:cs typeface="B Nazanin" panose="00000400000000000000" pitchFamily="2" charset="-78"/>
          </a:endParaRPr>
        </a:p>
      </dgm:t>
    </dgm:pt>
    <dgm:pt modelId="{26ECF7F7-13B3-408B-A3D0-F484F5FE9BF6}" type="parTrans" cxnId="{DE1241E9-CB68-48DC-9BEC-B6843E339985}">
      <dgm:prSet/>
      <dgm:spPr/>
      <dgm:t>
        <a:bodyPr/>
        <a:lstStyle/>
        <a:p>
          <a:pPr rtl="1"/>
          <a:endParaRPr lang="fa-IR"/>
        </a:p>
      </dgm:t>
    </dgm:pt>
    <dgm:pt modelId="{BCB53570-8E46-433D-B446-8931C2038B74}" type="sibTrans" cxnId="{DE1241E9-CB68-48DC-9BEC-B6843E339985}">
      <dgm:prSet/>
      <dgm:spPr/>
      <dgm:t>
        <a:bodyPr/>
        <a:lstStyle/>
        <a:p>
          <a:pPr rtl="1"/>
          <a:endParaRPr lang="fa-IR"/>
        </a:p>
      </dgm:t>
    </dgm:pt>
    <dgm:pt modelId="{E23F57E9-1033-42BC-8B49-6FF64439E52B}">
      <dgm:prSet custT="1"/>
      <dgm:spPr/>
      <dgm:t>
        <a:bodyPr/>
        <a:lstStyle/>
        <a:p>
          <a:pPr rtl="1">
            <a:buFont typeface="Wingdings" panose="05000000000000000000" pitchFamily="2" charset="2"/>
            <a:buChar char=""/>
          </a:pPr>
          <a:r>
            <a:rPr lang="ar-SA" sz="900" b="1" dirty="0">
              <a:solidFill>
                <a:schemeClr val="bg1"/>
              </a:solidFill>
              <a:cs typeface="B Nazanin" panose="00000400000000000000" pitchFamily="2" charset="-78"/>
            </a:rPr>
            <a:t>اولویت اعطای تسهیلات  و خدمات صندوق</a:t>
          </a:r>
          <a:r>
            <a:rPr lang="en-US" sz="900" dirty="0">
              <a:solidFill>
                <a:schemeClr val="bg1"/>
              </a:solidFill>
              <a:cs typeface="B Nazanin" panose="00000400000000000000" pitchFamily="2" charset="-78"/>
            </a:rPr>
            <a:t>‌</a:t>
          </a:r>
          <a:r>
            <a:rPr lang="ar-SA" sz="900" b="1" dirty="0">
              <a:solidFill>
                <a:schemeClr val="bg1"/>
              </a:solidFill>
              <a:cs typeface="B Nazanin" panose="00000400000000000000" pitchFamily="2" charset="-78"/>
            </a:rPr>
            <a:t>های زیرمجموعه وزارت؛</a:t>
          </a:r>
          <a:endParaRPr lang="en-US" sz="900" dirty="0">
            <a:solidFill>
              <a:schemeClr val="bg1"/>
            </a:solidFill>
            <a:cs typeface="B Nazanin" panose="00000400000000000000" pitchFamily="2" charset="-78"/>
          </a:endParaRPr>
        </a:p>
      </dgm:t>
    </dgm:pt>
    <dgm:pt modelId="{F59BD1BE-6861-4112-BA44-74C9EBCAE290}" type="parTrans" cxnId="{E2EB26B0-7874-41E9-B7BF-B37A8C90B8F8}">
      <dgm:prSet/>
      <dgm:spPr/>
      <dgm:t>
        <a:bodyPr/>
        <a:lstStyle/>
        <a:p>
          <a:pPr rtl="1"/>
          <a:endParaRPr lang="fa-IR"/>
        </a:p>
      </dgm:t>
    </dgm:pt>
    <dgm:pt modelId="{86D6D479-F0D7-414C-829E-9CF2785C1BEE}" type="sibTrans" cxnId="{E2EB26B0-7874-41E9-B7BF-B37A8C90B8F8}">
      <dgm:prSet/>
      <dgm:spPr/>
      <dgm:t>
        <a:bodyPr/>
        <a:lstStyle/>
        <a:p>
          <a:pPr rtl="1"/>
          <a:endParaRPr lang="fa-IR"/>
        </a:p>
      </dgm:t>
    </dgm:pt>
    <dgm:pt modelId="{BD207EC3-BA73-480B-AC7E-AE7437A6BB5F}">
      <dgm:prSet custT="1"/>
      <dgm:spPr/>
      <dgm:t>
        <a:bodyPr/>
        <a:lstStyle/>
        <a:p>
          <a:pPr rtl="1">
            <a:buFont typeface="Wingdings" panose="05000000000000000000" pitchFamily="2" charset="2"/>
            <a:buChar char=""/>
          </a:pPr>
          <a:r>
            <a:rPr lang="ar-SA" sz="900" b="1" dirty="0">
              <a:solidFill>
                <a:schemeClr val="bg1"/>
              </a:solidFill>
              <a:cs typeface="B Nazanin" panose="00000400000000000000" pitchFamily="2" charset="-78"/>
            </a:rPr>
            <a:t>اولویت تخصیص  طرح اعطای کمکهای فنی و اعتباری؛ </a:t>
          </a:r>
          <a:endParaRPr lang="en-US" sz="900" dirty="0">
            <a:solidFill>
              <a:schemeClr val="bg1"/>
            </a:solidFill>
            <a:cs typeface="B Nazanin" panose="00000400000000000000" pitchFamily="2" charset="-78"/>
          </a:endParaRPr>
        </a:p>
      </dgm:t>
    </dgm:pt>
    <dgm:pt modelId="{8B339192-CCDF-47C7-B6DB-3949DF87C888}" type="parTrans" cxnId="{4EF4B64F-C7D0-4BAD-9703-22E211842427}">
      <dgm:prSet/>
      <dgm:spPr/>
      <dgm:t>
        <a:bodyPr/>
        <a:lstStyle/>
        <a:p>
          <a:pPr rtl="1"/>
          <a:endParaRPr lang="fa-IR"/>
        </a:p>
      </dgm:t>
    </dgm:pt>
    <dgm:pt modelId="{FD172649-C915-422E-A3B5-91ADDD0AA32D}" type="sibTrans" cxnId="{4EF4B64F-C7D0-4BAD-9703-22E211842427}">
      <dgm:prSet/>
      <dgm:spPr/>
      <dgm:t>
        <a:bodyPr/>
        <a:lstStyle/>
        <a:p>
          <a:pPr rtl="1"/>
          <a:endParaRPr lang="fa-IR"/>
        </a:p>
      </dgm:t>
    </dgm:pt>
    <dgm:pt modelId="{C9A7CA51-8FA4-44D4-84F3-BE588DC7CDC1}">
      <dgm:prSet custT="1"/>
      <dgm:spPr/>
      <dgm:t>
        <a:bodyPr/>
        <a:lstStyle/>
        <a:p>
          <a:pPr rtl="1">
            <a:buFont typeface="Wingdings" panose="05000000000000000000" pitchFamily="2" charset="2"/>
            <a:buChar char=""/>
          </a:pPr>
          <a:r>
            <a:rPr lang="ar-SA" sz="900" b="1" dirty="0">
              <a:solidFill>
                <a:schemeClr val="bg1"/>
              </a:solidFill>
              <a:cs typeface="B Nazanin" panose="00000400000000000000" pitchFamily="2" charset="-78"/>
            </a:rPr>
            <a:t>اولویت تخصیص منابع حمایت از سرمایه</a:t>
          </a:r>
          <a:r>
            <a:rPr lang="en-US" sz="900" dirty="0">
              <a:solidFill>
                <a:schemeClr val="bg1"/>
              </a:solidFill>
              <a:cs typeface="B Nazanin" panose="00000400000000000000" pitchFamily="2" charset="-78"/>
            </a:rPr>
            <a:t>‌</a:t>
          </a:r>
          <a:r>
            <a:rPr lang="ar-SA" sz="900" b="1" dirty="0">
              <a:solidFill>
                <a:schemeClr val="bg1"/>
              </a:solidFill>
              <a:cs typeface="B Nazanin" panose="00000400000000000000" pitchFamily="2" charset="-78"/>
            </a:rPr>
            <a:t>گذاری صنایع کوچک؛ </a:t>
          </a:r>
          <a:endParaRPr lang="en-US" sz="900" dirty="0">
            <a:solidFill>
              <a:schemeClr val="bg1"/>
            </a:solidFill>
            <a:cs typeface="B Nazanin" panose="00000400000000000000" pitchFamily="2" charset="-78"/>
          </a:endParaRPr>
        </a:p>
      </dgm:t>
    </dgm:pt>
    <dgm:pt modelId="{5C5AE660-6149-45E7-8055-395C6F6A28C7}" type="parTrans" cxnId="{7BF8B7B7-A857-4588-A6EA-E003C90AC8B7}">
      <dgm:prSet/>
      <dgm:spPr/>
      <dgm:t>
        <a:bodyPr/>
        <a:lstStyle/>
        <a:p>
          <a:pPr rtl="1"/>
          <a:endParaRPr lang="fa-IR"/>
        </a:p>
      </dgm:t>
    </dgm:pt>
    <dgm:pt modelId="{CF474D27-2D93-44C3-9849-E0549EE5E2BD}" type="sibTrans" cxnId="{7BF8B7B7-A857-4588-A6EA-E003C90AC8B7}">
      <dgm:prSet/>
      <dgm:spPr/>
      <dgm:t>
        <a:bodyPr/>
        <a:lstStyle/>
        <a:p>
          <a:pPr rtl="1"/>
          <a:endParaRPr lang="fa-IR"/>
        </a:p>
      </dgm:t>
    </dgm:pt>
    <dgm:pt modelId="{C8576565-18C4-4507-8199-4841801185F1}">
      <dgm:prSet custT="1"/>
      <dgm:spPr/>
      <dgm:t>
        <a:bodyPr/>
        <a:lstStyle/>
        <a:p>
          <a:pPr rtl="1">
            <a:buFont typeface="Wingdings" panose="05000000000000000000" pitchFamily="2" charset="2"/>
            <a:buChar char=""/>
          </a:pPr>
          <a:r>
            <a:rPr lang="ar-SA" sz="900" b="1" dirty="0">
              <a:solidFill>
                <a:schemeClr val="bg1"/>
              </a:solidFill>
              <a:cs typeface="B Nazanin" panose="00000400000000000000" pitchFamily="2" charset="-78"/>
            </a:rPr>
            <a:t>اولویت تخصیص ارز مورد نیاز واحدهای صنعتی در حال نوسازی و بازسازی (جهت تامین ماشین‌آلات و مواد اولیه)؛ </a:t>
          </a:r>
          <a:endParaRPr lang="en-US" sz="900" dirty="0">
            <a:solidFill>
              <a:schemeClr val="bg1"/>
            </a:solidFill>
            <a:cs typeface="B Nazanin" panose="00000400000000000000" pitchFamily="2" charset="-78"/>
          </a:endParaRPr>
        </a:p>
      </dgm:t>
    </dgm:pt>
    <dgm:pt modelId="{373E3F99-85B7-433C-B1A7-D19805322039}" type="parTrans" cxnId="{5C770DE3-C7E2-403D-9E26-5572CF6F9196}">
      <dgm:prSet/>
      <dgm:spPr/>
      <dgm:t>
        <a:bodyPr/>
        <a:lstStyle/>
        <a:p>
          <a:pPr rtl="1"/>
          <a:endParaRPr lang="fa-IR"/>
        </a:p>
      </dgm:t>
    </dgm:pt>
    <dgm:pt modelId="{60336022-DC07-4DD6-9410-890900EBF180}" type="sibTrans" cxnId="{5C770DE3-C7E2-403D-9E26-5572CF6F9196}">
      <dgm:prSet/>
      <dgm:spPr/>
      <dgm:t>
        <a:bodyPr/>
        <a:lstStyle/>
        <a:p>
          <a:pPr rtl="1"/>
          <a:endParaRPr lang="fa-IR"/>
        </a:p>
      </dgm:t>
    </dgm:pt>
    <dgm:pt modelId="{9C3E4297-6C5C-4B74-A3C5-B03589542580}">
      <dgm:prSet custT="1"/>
      <dgm:spPr/>
      <dgm:t>
        <a:bodyPr/>
        <a:lstStyle/>
        <a:p>
          <a:pPr rtl="1">
            <a:buFont typeface="Wingdings" panose="05000000000000000000" pitchFamily="2" charset="2"/>
            <a:buChar char=""/>
          </a:pPr>
          <a:r>
            <a:rPr lang="fa-IR" sz="900" b="1" dirty="0">
              <a:solidFill>
                <a:schemeClr val="bg1"/>
              </a:solidFill>
              <a:cs typeface="B Nazanin" panose="00000400000000000000" pitchFamily="2" charset="-78"/>
            </a:rPr>
            <a:t>معافیت حقوق گمرکی بابت واردات ماشین‌آلات مذکور معادل ارزش حاملهای انرژی صرفه‌جویی شده (موضوع جز 2 بند د ماده 48 قانون برنامه هفتم)؛ </a:t>
          </a:r>
          <a:endParaRPr lang="en-US" sz="900" dirty="0">
            <a:solidFill>
              <a:schemeClr val="bg1"/>
            </a:solidFill>
            <a:cs typeface="B Nazanin" panose="00000400000000000000" pitchFamily="2" charset="-78"/>
          </a:endParaRPr>
        </a:p>
      </dgm:t>
    </dgm:pt>
    <dgm:pt modelId="{9253C828-7578-4B76-8E4A-72335C6BACE6}" type="parTrans" cxnId="{13591316-5FC2-44BB-AE43-CBF559C3B681}">
      <dgm:prSet/>
      <dgm:spPr/>
      <dgm:t>
        <a:bodyPr/>
        <a:lstStyle/>
        <a:p>
          <a:pPr rtl="1"/>
          <a:endParaRPr lang="fa-IR"/>
        </a:p>
      </dgm:t>
    </dgm:pt>
    <dgm:pt modelId="{D35CB50F-F2B5-4DF4-BC79-FEF6C79AF984}" type="sibTrans" cxnId="{13591316-5FC2-44BB-AE43-CBF559C3B681}">
      <dgm:prSet/>
      <dgm:spPr/>
      <dgm:t>
        <a:bodyPr/>
        <a:lstStyle/>
        <a:p>
          <a:pPr rtl="1"/>
          <a:endParaRPr lang="fa-IR"/>
        </a:p>
      </dgm:t>
    </dgm:pt>
    <dgm:pt modelId="{9CCF4158-CA4A-494E-B160-6831F1EF62D5}">
      <dgm:prSet custT="1"/>
      <dgm:spPr/>
      <dgm:t>
        <a:bodyPr/>
        <a:lstStyle/>
        <a:p>
          <a:pPr rtl="1">
            <a:buFont typeface="Wingdings" panose="05000000000000000000" pitchFamily="2" charset="2"/>
            <a:buChar char=""/>
          </a:pPr>
          <a:r>
            <a:rPr lang="ar-SA" sz="900" b="1" dirty="0">
              <a:solidFill>
                <a:schemeClr val="bg1"/>
              </a:solidFill>
              <a:cs typeface="B Nazanin" panose="00000400000000000000" pitchFamily="2" charset="-78"/>
            </a:rPr>
            <a:t>تغییر کاربری اراضی</a:t>
          </a:r>
          <a:endParaRPr lang="en-US" sz="900" dirty="0">
            <a:solidFill>
              <a:schemeClr val="bg1"/>
            </a:solidFill>
            <a:cs typeface="B Nazanin" panose="00000400000000000000" pitchFamily="2" charset="-78"/>
          </a:endParaRPr>
        </a:p>
      </dgm:t>
    </dgm:pt>
    <dgm:pt modelId="{3A5A58C9-E68C-4718-BC61-25F6A5853E2C}" type="parTrans" cxnId="{78DF540E-33D2-4B83-9B71-19675AF751A2}">
      <dgm:prSet/>
      <dgm:spPr/>
      <dgm:t>
        <a:bodyPr/>
        <a:lstStyle/>
        <a:p>
          <a:pPr rtl="1"/>
          <a:endParaRPr lang="fa-IR"/>
        </a:p>
      </dgm:t>
    </dgm:pt>
    <dgm:pt modelId="{823F8461-B29B-41B7-94C4-77E64502DAE7}" type="sibTrans" cxnId="{78DF540E-33D2-4B83-9B71-19675AF751A2}">
      <dgm:prSet/>
      <dgm:spPr/>
      <dgm:t>
        <a:bodyPr/>
        <a:lstStyle/>
        <a:p>
          <a:pPr rtl="1"/>
          <a:endParaRPr lang="fa-IR"/>
        </a:p>
      </dgm:t>
    </dgm:pt>
    <dgm:pt modelId="{C7862E59-1349-4DF6-B3FB-FBC35B3C8957}">
      <dgm:prSet custT="1"/>
      <dgm:spPr/>
      <dgm:t>
        <a:bodyPr/>
        <a:lstStyle/>
        <a:p>
          <a:pPr rtl="1">
            <a:buFont typeface="Wingdings" panose="05000000000000000000" pitchFamily="2" charset="2"/>
            <a:buChar char=""/>
          </a:pPr>
          <a:r>
            <a:rPr lang="ar-SA" sz="900" b="1" dirty="0">
              <a:solidFill>
                <a:schemeClr val="bg1"/>
              </a:solidFill>
              <a:cs typeface="B Nazanin" panose="00000400000000000000" pitchFamily="2" charset="-78"/>
            </a:rPr>
            <a:t>سایر مشوق‌ها</a:t>
          </a:r>
          <a:endParaRPr lang="en-US" sz="900" dirty="0">
            <a:solidFill>
              <a:schemeClr val="bg1"/>
            </a:solidFill>
            <a:cs typeface="B Nazanin" panose="00000400000000000000" pitchFamily="2" charset="-78"/>
          </a:endParaRPr>
        </a:p>
      </dgm:t>
    </dgm:pt>
    <dgm:pt modelId="{7042E4DD-5B0F-4C5E-9BE6-27822718B4E2}" type="parTrans" cxnId="{2FCB5CC2-9F11-4285-9F92-E163571CB307}">
      <dgm:prSet/>
      <dgm:spPr/>
      <dgm:t>
        <a:bodyPr/>
        <a:lstStyle/>
        <a:p>
          <a:pPr rtl="1"/>
          <a:endParaRPr lang="fa-IR"/>
        </a:p>
      </dgm:t>
    </dgm:pt>
    <dgm:pt modelId="{AC3AB13D-B8E9-4F05-A6C9-6FB061E129D4}" type="sibTrans" cxnId="{2FCB5CC2-9F11-4285-9F92-E163571CB307}">
      <dgm:prSet/>
      <dgm:spPr/>
      <dgm:t>
        <a:bodyPr/>
        <a:lstStyle/>
        <a:p>
          <a:pPr rtl="1"/>
          <a:endParaRPr lang="fa-IR"/>
        </a:p>
      </dgm:t>
    </dgm:pt>
    <dgm:pt modelId="{B60FC184-2E7A-44BC-A73A-63C69570AD60}">
      <dgm:prSet custT="1"/>
      <dgm:spPr/>
      <dgm:t>
        <a:bodyPr/>
        <a:lstStyle/>
        <a:p>
          <a:pPr marL="114300" lvl="1" indent="-114300" algn="just" defTabSz="577850" rtl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None/>
          </a:pPr>
          <a:r>
            <a:rPr lang="ar-SA" sz="1200" b="1" kern="1200" dirty="0">
              <a:solidFill>
                <a:schemeClr val="bg1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علاوه بر موارد فوق داشتن شرایط احراز جهت برخورداری از مشوق‌های بانک/ صندوق مربوطه الزامی است.</a:t>
          </a:r>
          <a:endParaRPr lang="en-US" sz="1200" b="1" kern="1200" dirty="0">
            <a:solidFill>
              <a:schemeClr val="bg1"/>
            </a:solidFill>
            <a:latin typeface="Calibri" panose="020F0502020204030204"/>
            <a:ea typeface="+mn-ea"/>
            <a:cs typeface="B Nazanin" panose="00000400000000000000" pitchFamily="2" charset="-78"/>
          </a:endParaRPr>
        </a:p>
      </dgm:t>
    </dgm:pt>
    <dgm:pt modelId="{8181FFA9-A135-4A48-9493-D1869BFCB883}" type="parTrans" cxnId="{1DCBB367-4708-4723-A7F6-8C26991768BC}">
      <dgm:prSet/>
      <dgm:spPr/>
      <dgm:t>
        <a:bodyPr/>
        <a:lstStyle/>
        <a:p>
          <a:pPr rtl="1"/>
          <a:endParaRPr lang="fa-IR"/>
        </a:p>
      </dgm:t>
    </dgm:pt>
    <dgm:pt modelId="{FDF938D0-D0AD-492D-8432-1E5933540BDA}" type="sibTrans" cxnId="{1DCBB367-4708-4723-A7F6-8C26991768BC}">
      <dgm:prSet/>
      <dgm:spPr/>
      <dgm:t>
        <a:bodyPr/>
        <a:lstStyle/>
        <a:p>
          <a:pPr rtl="1"/>
          <a:endParaRPr lang="fa-IR"/>
        </a:p>
      </dgm:t>
    </dgm:pt>
    <dgm:pt modelId="{5D39E282-77F6-4FCC-B359-4B6F3D219874}" type="pres">
      <dgm:prSet presAssocID="{6C0BF805-6FAD-4E68-A979-33382BAC69F7}" presName="theList" presStyleCnt="0">
        <dgm:presLayoutVars>
          <dgm:dir/>
          <dgm:animLvl val="lvl"/>
          <dgm:resizeHandles val="exact"/>
        </dgm:presLayoutVars>
      </dgm:prSet>
      <dgm:spPr/>
    </dgm:pt>
    <dgm:pt modelId="{5D51EB6D-5C7D-452A-AAD4-24B62C888343}" type="pres">
      <dgm:prSet presAssocID="{2DB766C2-7523-4A50-BCBC-5E2B8AEA1B85}" presName="compNode" presStyleCnt="0"/>
      <dgm:spPr/>
    </dgm:pt>
    <dgm:pt modelId="{9CDC17A5-20F6-497F-B419-94533165584C}" type="pres">
      <dgm:prSet presAssocID="{2DB766C2-7523-4A50-BCBC-5E2B8AEA1B85}" presName="aNode" presStyleLbl="bgShp" presStyleIdx="0" presStyleCnt="2"/>
      <dgm:spPr/>
    </dgm:pt>
    <dgm:pt modelId="{D9DD71AA-7413-4A2F-BED4-EE1C2D3B1D57}" type="pres">
      <dgm:prSet presAssocID="{2DB766C2-7523-4A50-BCBC-5E2B8AEA1B85}" presName="textNode" presStyleLbl="bgShp" presStyleIdx="0" presStyleCnt="2"/>
      <dgm:spPr/>
    </dgm:pt>
    <dgm:pt modelId="{5CEBBBAF-8E0D-4992-B6FF-0582472BE602}" type="pres">
      <dgm:prSet presAssocID="{2DB766C2-7523-4A50-BCBC-5E2B8AEA1B85}" presName="compChildNode" presStyleCnt="0"/>
      <dgm:spPr/>
    </dgm:pt>
    <dgm:pt modelId="{DA4FF5E9-4ED9-42DF-935B-CC9DFB413950}" type="pres">
      <dgm:prSet presAssocID="{2DB766C2-7523-4A50-BCBC-5E2B8AEA1B85}" presName="theInnerList" presStyleCnt="0"/>
      <dgm:spPr/>
    </dgm:pt>
    <dgm:pt modelId="{F01BEBE0-809E-42EB-BD06-D83F80F2EE1C}" type="pres">
      <dgm:prSet presAssocID="{869FAEB5-F159-4853-BC76-885DCC2BA164}" presName="childNode" presStyleLbl="node1" presStyleIdx="0" presStyleCnt="11" custLinFactY="-82894" custLinFactNeighborX="744" custLinFactNeighborY="-100000">
        <dgm:presLayoutVars>
          <dgm:bulletEnabled val="1"/>
        </dgm:presLayoutVars>
      </dgm:prSet>
      <dgm:spPr/>
    </dgm:pt>
    <dgm:pt modelId="{47A64384-8EF5-42B8-9229-567D2643333D}" type="pres">
      <dgm:prSet presAssocID="{869FAEB5-F159-4853-BC76-885DCC2BA164}" presName="aSpace2" presStyleCnt="0"/>
      <dgm:spPr/>
    </dgm:pt>
    <dgm:pt modelId="{4D1054C2-1D7B-4E1F-BD4D-DC189A70ADD0}" type="pres">
      <dgm:prSet presAssocID="{E23F57E9-1033-42BC-8B49-6FF64439E52B}" presName="childNode" presStyleLbl="node1" presStyleIdx="1" presStyleCnt="11" custLinFactY="-82894" custLinFactNeighborX="744" custLinFactNeighborY="-100000">
        <dgm:presLayoutVars>
          <dgm:bulletEnabled val="1"/>
        </dgm:presLayoutVars>
      </dgm:prSet>
      <dgm:spPr/>
    </dgm:pt>
    <dgm:pt modelId="{AD7A40A4-50D9-4C42-9FD4-9E2AB9F81E61}" type="pres">
      <dgm:prSet presAssocID="{E23F57E9-1033-42BC-8B49-6FF64439E52B}" presName="aSpace2" presStyleCnt="0"/>
      <dgm:spPr/>
    </dgm:pt>
    <dgm:pt modelId="{0368E1A5-8CBA-480A-9C35-ED64E61F3E25}" type="pres">
      <dgm:prSet presAssocID="{BD207EC3-BA73-480B-AC7E-AE7437A6BB5F}" presName="childNode" presStyleLbl="node1" presStyleIdx="2" presStyleCnt="11" custLinFactY="-82894" custLinFactNeighborX="744" custLinFactNeighborY="-100000">
        <dgm:presLayoutVars>
          <dgm:bulletEnabled val="1"/>
        </dgm:presLayoutVars>
      </dgm:prSet>
      <dgm:spPr/>
    </dgm:pt>
    <dgm:pt modelId="{46E8AC7B-54CF-4549-8950-895DE98FAE0C}" type="pres">
      <dgm:prSet presAssocID="{BD207EC3-BA73-480B-AC7E-AE7437A6BB5F}" presName="aSpace2" presStyleCnt="0"/>
      <dgm:spPr/>
    </dgm:pt>
    <dgm:pt modelId="{EF91396F-EEBF-48F0-A753-D623A0067BC1}" type="pres">
      <dgm:prSet presAssocID="{C9A7CA51-8FA4-44D4-84F3-BE588DC7CDC1}" presName="childNode" presStyleLbl="node1" presStyleIdx="3" presStyleCnt="11" custLinFactY="-82894" custLinFactNeighborX="744" custLinFactNeighborY="-100000">
        <dgm:presLayoutVars>
          <dgm:bulletEnabled val="1"/>
        </dgm:presLayoutVars>
      </dgm:prSet>
      <dgm:spPr/>
    </dgm:pt>
    <dgm:pt modelId="{FC70E48D-83DA-4A73-A1B1-C1FBA140FD30}" type="pres">
      <dgm:prSet presAssocID="{C9A7CA51-8FA4-44D4-84F3-BE588DC7CDC1}" presName="aSpace2" presStyleCnt="0"/>
      <dgm:spPr/>
    </dgm:pt>
    <dgm:pt modelId="{F062BF22-BA3F-49C2-972B-4F89CCB6EB62}" type="pres">
      <dgm:prSet presAssocID="{C8576565-18C4-4507-8199-4841801185F1}" presName="childNode" presStyleLbl="node1" presStyleIdx="4" presStyleCnt="11" custScaleY="208975" custLinFactY="-82894" custLinFactNeighborX="744" custLinFactNeighborY="-100000">
        <dgm:presLayoutVars>
          <dgm:bulletEnabled val="1"/>
        </dgm:presLayoutVars>
      </dgm:prSet>
      <dgm:spPr/>
    </dgm:pt>
    <dgm:pt modelId="{F93F25B7-A2A1-42D4-A822-7CCA631D18B7}" type="pres">
      <dgm:prSet presAssocID="{C8576565-18C4-4507-8199-4841801185F1}" presName="aSpace2" presStyleCnt="0"/>
      <dgm:spPr/>
    </dgm:pt>
    <dgm:pt modelId="{F756CFCE-219D-4134-AB35-E61BFCA76EBD}" type="pres">
      <dgm:prSet presAssocID="{9C3E4297-6C5C-4B74-A3C5-B03589542580}" presName="childNode" presStyleLbl="node1" presStyleIdx="5" presStyleCnt="11" custScaleY="172109" custLinFactY="-69192" custLinFactNeighborX="992" custLinFactNeighborY="-100000">
        <dgm:presLayoutVars>
          <dgm:bulletEnabled val="1"/>
        </dgm:presLayoutVars>
      </dgm:prSet>
      <dgm:spPr/>
    </dgm:pt>
    <dgm:pt modelId="{365CB51B-7BD9-4D3D-B66E-6539DF265B97}" type="pres">
      <dgm:prSet presAssocID="{9C3E4297-6C5C-4B74-A3C5-B03589542580}" presName="aSpace2" presStyleCnt="0"/>
      <dgm:spPr/>
    </dgm:pt>
    <dgm:pt modelId="{479519AA-BFF4-4853-97B9-EEEFDF3CA7C8}" type="pres">
      <dgm:prSet presAssocID="{9CCF4158-CA4A-494E-B160-6831F1EF62D5}" presName="childNode" presStyleLbl="node1" presStyleIdx="6" presStyleCnt="11" custLinFactY="-59925" custLinFactNeighborX="992" custLinFactNeighborY="-100000">
        <dgm:presLayoutVars>
          <dgm:bulletEnabled val="1"/>
        </dgm:presLayoutVars>
      </dgm:prSet>
      <dgm:spPr/>
    </dgm:pt>
    <dgm:pt modelId="{505ED944-B439-4FDC-B739-F9DE0C988CE0}" type="pres">
      <dgm:prSet presAssocID="{9CCF4158-CA4A-494E-B160-6831F1EF62D5}" presName="aSpace2" presStyleCnt="0"/>
      <dgm:spPr/>
    </dgm:pt>
    <dgm:pt modelId="{D2DC2931-0FB6-4569-B41D-9454E65C99B8}" type="pres">
      <dgm:prSet presAssocID="{C7862E59-1349-4DF6-B3FB-FBC35B3C8957}" presName="childNode" presStyleLbl="node1" presStyleIdx="7" presStyleCnt="11" custLinFactY="-68115" custLinFactNeighborX="1241" custLinFactNeighborY="-100000">
        <dgm:presLayoutVars>
          <dgm:bulletEnabled val="1"/>
        </dgm:presLayoutVars>
      </dgm:prSet>
      <dgm:spPr/>
    </dgm:pt>
    <dgm:pt modelId="{EECFB44D-0E6F-4BBB-B742-24C8D8DF8B5E}" type="pres">
      <dgm:prSet presAssocID="{2DB766C2-7523-4A50-BCBC-5E2B8AEA1B85}" presName="aSpace" presStyleCnt="0"/>
      <dgm:spPr/>
    </dgm:pt>
    <dgm:pt modelId="{A8A7AEC9-97B9-4363-BD34-0EB3A772556B}" type="pres">
      <dgm:prSet presAssocID="{0F444FDB-0D1B-45B6-B41B-6037516C3CC7}" presName="compNode" presStyleCnt="0"/>
      <dgm:spPr/>
    </dgm:pt>
    <dgm:pt modelId="{B37F1A6C-A674-45F0-A700-0E3E66221FC2}" type="pres">
      <dgm:prSet presAssocID="{0F444FDB-0D1B-45B6-B41B-6037516C3CC7}" presName="aNode" presStyleLbl="bgShp" presStyleIdx="1" presStyleCnt="2"/>
      <dgm:spPr/>
    </dgm:pt>
    <dgm:pt modelId="{D600BCA1-6DB3-466E-9D9D-E2D421F09337}" type="pres">
      <dgm:prSet presAssocID="{0F444FDB-0D1B-45B6-B41B-6037516C3CC7}" presName="textNode" presStyleLbl="bgShp" presStyleIdx="1" presStyleCnt="2"/>
      <dgm:spPr/>
    </dgm:pt>
    <dgm:pt modelId="{9B41864F-C45C-4262-9CF6-AE5283C8E208}" type="pres">
      <dgm:prSet presAssocID="{0F444FDB-0D1B-45B6-B41B-6037516C3CC7}" presName="compChildNode" presStyleCnt="0"/>
      <dgm:spPr/>
    </dgm:pt>
    <dgm:pt modelId="{C880236F-6F9E-489F-878D-7B1D27AAB491}" type="pres">
      <dgm:prSet presAssocID="{0F444FDB-0D1B-45B6-B41B-6037516C3CC7}" presName="theInnerList" presStyleCnt="0"/>
      <dgm:spPr/>
    </dgm:pt>
    <dgm:pt modelId="{E1FC7F30-A8FB-478F-A07A-093F5E3C5A50}" type="pres">
      <dgm:prSet presAssocID="{82D96611-52C3-489B-9DEE-769C9A6788BF}" presName="childNode" presStyleLbl="node1" presStyleIdx="8" presStyleCnt="11">
        <dgm:presLayoutVars>
          <dgm:bulletEnabled val="1"/>
        </dgm:presLayoutVars>
      </dgm:prSet>
      <dgm:spPr/>
    </dgm:pt>
    <dgm:pt modelId="{4FA4FCE8-F7A9-4258-AF98-416E0996F29F}" type="pres">
      <dgm:prSet presAssocID="{82D96611-52C3-489B-9DEE-769C9A6788BF}" presName="aSpace2" presStyleCnt="0"/>
      <dgm:spPr/>
    </dgm:pt>
    <dgm:pt modelId="{21A87D31-1112-4040-901C-FE611FB6F88E}" type="pres">
      <dgm:prSet presAssocID="{3FEC897A-A41C-4731-B618-6ECF3233BE2C}" presName="childNode" presStyleLbl="node1" presStyleIdx="9" presStyleCnt="11">
        <dgm:presLayoutVars>
          <dgm:bulletEnabled val="1"/>
        </dgm:presLayoutVars>
      </dgm:prSet>
      <dgm:spPr/>
    </dgm:pt>
    <dgm:pt modelId="{9C7040AF-6C0C-48C8-9E00-59A35D999AD4}" type="pres">
      <dgm:prSet presAssocID="{3FEC897A-A41C-4731-B618-6ECF3233BE2C}" presName="aSpace2" presStyleCnt="0"/>
      <dgm:spPr/>
    </dgm:pt>
    <dgm:pt modelId="{67B30588-9864-409B-B331-06C372B86E16}" type="pres">
      <dgm:prSet presAssocID="{B60FC184-2E7A-44BC-A73A-63C69570AD60}" presName="childNode" presStyleLbl="node1" presStyleIdx="10" presStyleCnt="11">
        <dgm:presLayoutVars>
          <dgm:bulletEnabled val="1"/>
        </dgm:presLayoutVars>
      </dgm:prSet>
      <dgm:spPr/>
    </dgm:pt>
  </dgm:ptLst>
  <dgm:cxnLst>
    <dgm:cxn modelId="{9D000101-7709-42D5-B49B-F62AF06F8E97}" srcId="{6C0BF805-6FAD-4E68-A979-33382BAC69F7}" destId="{2DB766C2-7523-4A50-BCBC-5E2B8AEA1B85}" srcOrd="0" destOrd="0" parTransId="{3E1A07FC-59FD-4512-B9EE-A26176513C2E}" sibTransId="{C7A9B142-BE0B-49DD-A2C8-9E6B5D38C190}"/>
    <dgm:cxn modelId="{69595301-DBAC-41B2-9EDF-520BCDBBBAF8}" type="presOf" srcId="{C9A7CA51-8FA4-44D4-84F3-BE588DC7CDC1}" destId="{EF91396F-EEBF-48F0-A753-D623A0067BC1}" srcOrd="0" destOrd="0" presId="urn:microsoft.com/office/officeart/2005/8/layout/lProcess2"/>
    <dgm:cxn modelId="{9A92610D-0B25-4812-AB80-42B1F1EA7079}" type="presOf" srcId="{0F444FDB-0D1B-45B6-B41B-6037516C3CC7}" destId="{D600BCA1-6DB3-466E-9D9D-E2D421F09337}" srcOrd="1" destOrd="0" presId="urn:microsoft.com/office/officeart/2005/8/layout/lProcess2"/>
    <dgm:cxn modelId="{78DF540E-33D2-4B83-9B71-19675AF751A2}" srcId="{2DB766C2-7523-4A50-BCBC-5E2B8AEA1B85}" destId="{9CCF4158-CA4A-494E-B160-6831F1EF62D5}" srcOrd="6" destOrd="0" parTransId="{3A5A58C9-E68C-4718-BC61-25F6A5853E2C}" sibTransId="{823F8461-B29B-41B7-94C4-77E64502DAE7}"/>
    <dgm:cxn modelId="{A59A8112-092D-4577-9DAA-5AA1DE2C17E5}" type="presOf" srcId="{C8576565-18C4-4507-8199-4841801185F1}" destId="{F062BF22-BA3F-49C2-972B-4F89CCB6EB62}" srcOrd="0" destOrd="0" presId="urn:microsoft.com/office/officeart/2005/8/layout/lProcess2"/>
    <dgm:cxn modelId="{13591316-5FC2-44BB-AE43-CBF559C3B681}" srcId="{2DB766C2-7523-4A50-BCBC-5E2B8AEA1B85}" destId="{9C3E4297-6C5C-4B74-A3C5-B03589542580}" srcOrd="5" destOrd="0" parTransId="{9253C828-7578-4B76-8E4A-72335C6BACE6}" sibTransId="{D35CB50F-F2B5-4DF4-BC79-FEF6C79AF984}"/>
    <dgm:cxn modelId="{5A34AD38-CF29-4643-83A4-EF3ABFB8C1A5}" srcId="{0F444FDB-0D1B-45B6-B41B-6037516C3CC7}" destId="{3FEC897A-A41C-4731-B618-6ECF3233BE2C}" srcOrd="1" destOrd="0" parTransId="{98D53019-7343-4B56-A391-022E48294B61}" sibTransId="{709ADE00-0E7F-4F66-9B6C-6C9311A1ED59}"/>
    <dgm:cxn modelId="{1DCBB367-4708-4723-A7F6-8C26991768BC}" srcId="{0F444FDB-0D1B-45B6-B41B-6037516C3CC7}" destId="{B60FC184-2E7A-44BC-A73A-63C69570AD60}" srcOrd="2" destOrd="0" parTransId="{8181FFA9-A135-4A48-9493-D1869BFCB883}" sibTransId="{FDF938D0-D0AD-492D-8432-1E5933540BDA}"/>
    <dgm:cxn modelId="{4EF4B64F-C7D0-4BAD-9703-22E211842427}" srcId="{2DB766C2-7523-4A50-BCBC-5E2B8AEA1B85}" destId="{BD207EC3-BA73-480B-AC7E-AE7437A6BB5F}" srcOrd="2" destOrd="0" parTransId="{8B339192-CCDF-47C7-B6DB-3949DF87C888}" sibTransId="{FD172649-C915-422E-A3B5-91ADDD0AA32D}"/>
    <dgm:cxn modelId="{2705FA7B-64CF-406C-B487-0DC0BF518698}" type="presOf" srcId="{9CCF4158-CA4A-494E-B160-6831F1EF62D5}" destId="{479519AA-BFF4-4853-97B9-EEEFDF3CA7C8}" srcOrd="0" destOrd="0" presId="urn:microsoft.com/office/officeart/2005/8/layout/lProcess2"/>
    <dgm:cxn modelId="{3FCD6186-0C90-4BE5-98CB-C3BBCE7ECCD2}" type="presOf" srcId="{2DB766C2-7523-4A50-BCBC-5E2B8AEA1B85}" destId="{9CDC17A5-20F6-497F-B419-94533165584C}" srcOrd="0" destOrd="0" presId="urn:microsoft.com/office/officeart/2005/8/layout/lProcess2"/>
    <dgm:cxn modelId="{6E07518D-FA34-42CB-A347-8003F1F1866F}" type="presOf" srcId="{869FAEB5-F159-4853-BC76-885DCC2BA164}" destId="{F01BEBE0-809E-42EB-BD06-D83F80F2EE1C}" srcOrd="0" destOrd="0" presId="urn:microsoft.com/office/officeart/2005/8/layout/lProcess2"/>
    <dgm:cxn modelId="{AFBD5F95-8BF0-4FB1-9B99-5C234B15B61F}" type="presOf" srcId="{E23F57E9-1033-42BC-8B49-6FF64439E52B}" destId="{4D1054C2-1D7B-4E1F-BD4D-DC189A70ADD0}" srcOrd="0" destOrd="0" presId="urn:microsoft.com/office/officeart/2005/8/layout/lProcess2"/>
    <dgm:cxn modelId="{419F30A4-43BB-4E40-A2C3-E569998A13DF}" type="presOf" srcId="{BD207EC3-BA73-480B-AC7E-AE7437A6BB5F}" destId="{0368E1A5-8CBA-480A-9C35-ED64E61F3E25}" srcOrd="0" destOrd="0" presId="urn:microsoft.com/office/officeart/2005/8/layout/lProcess2"/>
    <dgm:cxn modelId="{43E509A7-891D-4C14-A6F3-480AB6D4DE52}" type="presOf" srcId="{B60FC184-2E7A-44BC-A73A-63C69570AD60}" destId="{67B30588-9864-409B-B331-06C372B86E16}" srcOrd="0" destOrd="0" presId="urn:microsoft.com/office/officeart/2005/8/layout/lProcess2"/>
    <dgm:cxn modelId="{2135C5A8-5402-479D-869B-8CCA9CFD1E03}" type="presOf" srcId="{C7862E59-1349-4DF6-B3FB-FBC35B3C8957}" destId="{D2DC2931-0FB6-4569-B41D-9454E65C99B8}" srcOrd="0" destOrd="0" presId="urn:microsoft.com/office/officeart/2005/8/layout/lProcess2"/>
    <dgm:cxn modelId="{E2EB26B0-7874-41E9-B7BF-B37A8C90B8F8}" srcId="{2DB766C2-7523-4A50-BCBC-5E2B8AEA1B85}" destId="{E23F57E9-1033-42BC-8B49-6FF64439E52B}" srcOrd="1" destOrd="0" parTransId="{F59BD1BE-6861-4112-BA44-74C9EBCAE290}" sibTransId="{86D6D479-F0D7-414C-829E-9CF2785C1BEE}"/>
    <dgm:cxn modelId="{7BF8B7B7-A857-4588-A6EA-E003C90AC8B7}" srcId="{2DB766C2-7523-4A50-BCBC-5E2B8AEA1B85}" destId="{C9A7CA51-8FA4-44D4-84F3-BE588DC7CDC1}" srcOrd="3" destOrd="0" parTransId="{5C5AE660-6149-45E7-8055-395C6F6A28C7}" sibTransId="{CF474D27-2D93-44C3-9849-E0549EE5E2BD}"/>
    <dgm:cxn modelId="{2A1811C0-4E8C-47F4-8478-2552BDEC7318}" type="presOf" srcId="{0F444FDB-0D1B-45B6-B41B-6037516C3CC7}" destId="{B37F1A6C-A674-45F0-A700-0E3E66221FC2}" srcOrd="0" destOrd="0" presId="urn:microsoft.com/office/officeart/2005/8/layout/lProcess2"/>
    <dgm:cxn modelId="{2FCB5CC2-9F11-4285-9F92-E163571CB307}" srcId="{2DB766C2-7523-4A50-BCBC-5E2B8AEA1B85}" destId="{C7862E59-1349-4DF6-B3FB-FBC35B3C8957}" srcOrd="7" destOrd="0" parTransId="{7042E4DD-5B0F-4C5E-9BE6-27822718B4E2}" sibTransId="{AC3AB13D-B8E9-4F05-A6C9-6FB061E129D4}"/>
    <dgm:cxn modelId="{DAB82ED4-C3EA-4DAC-90D1-9619E301A1F8}" srcId="{6C0BF805-6FAD-4E68-A979-33382BAC69F7}" destId="{0F444FDB-0D1B-45B6-B41B-6037516C3CC7}" srcOrd="1" destOrd="0" parTransId="{EF636102-372D-476B-9B52-800257821C09}" sibTransId="{891AA7DC-B94A-48F9-A4A6-9D8EFC44FCA9}"/>
    <dgm:cxn modelId="{0A1573DA-EF77-4944-9DDD-F4E3C0061333}" type="presOf" srcId="{9C3E4297-6C5C-4B74-A3C5-B03589542580}" destId="{F756CFCE-219D-4134-AB35-E61BFCA76EBD}" srcOrd="0" destOrd="0" presId="urn:microsoft.com/office/officeart/2005/8/layout/lProcess2"/>
    <dgm:cxn modelId="{20407CDA-D0D3-4F6E-B23E-55D9387A9FB0}" type="presOf" srcId="{6C0BF805-6FAD-4E68-A979-33382BAC69F7}" destId="{5D39E282-77F6-4FCC-B359-4B6F3D219874}" srcOrd="0" destOrd="0" presId="urn:microsoft.com/office/officeart/2005/8/layout/lProcess2"/>
    <dgm:cxn modelId="{5C770DE3-C7E2-403D-9E26-5572CF6F9196}" srcId="{2DB766C2-7523-4A50-BCBC-5E2B8AEA1B85}" destId="{C8576565-18C4-4507-8199-4841801185F1}" srcOrd="4" destOrd="0" parTransId="{373E3F99-85B7-433C-B1A7-D19805322039}" sibTransId="{60336022-DC07-4DD6-9410-890900EBF180}"/>
    <dgm:cxn modelId="{5C2BD5E6-CF93-4073-9EBB-02748059CC00}" type="presOf" srcId="{3FEC897A-A41C-4731-B618-6ECF3233BE2C}" destId="{21A87D31-1112-4040-901C-FE611FB6F88E}" srcOrd="0" destOrd="0" presId="urn:microsoft.com/office/officeart/2005/8/layout/lProcess2"/>
    <dgm:cxn modelId="{DE1241E9-CB68-48DC-9BEC-B6843E339985}" srcId="{2DB766C2-7523-4A50-BCBC-5E2B8AEA1B85}" destId="{869FAEB5-F159-4853-BC76-885DCC2BA164}" srcOrd="0" destOrd="0" parTransId="{26ECF7F7-13B3-408B-A3D0-F484F5FE9BF6}" sibTransId="{BCB53570-8E46-433D-B446-8931C2038B74}"/>
    <dgm:cxn modelId="{0C282AEA-379E-430E-A1D7-4D800D5DFA3E}" srcId="{0F444FDB-0D1B-45B6-B41B-6037516C3CC7}" destId="{82D96611-52C3-489B-9DEE-769C9A6788BF}" srcOrd="0" destOrd="0" parTransId="{F51FD6E5-1371-41BE-9C9B-D0C7BAD88513}" sibTransId="{C5527C82-C65C-419E-8C8A-D686F54E3E9B}"/>
    <dgm:cxn modelId="{7A15AAF2-E90B-4E94-A3E8-F459C499D159}" type="presOf" srcId="{2DB766C2-7523-4A50-BCBC-5E2B8AEA1B85}" destId="{D9DD71AA-7413-4A2F-BED4-EE1C2D3B1D57}" srcOrd="1" destOrd="0" presId="urn:microsoft.com/office/officeart/2005/8/layout/lProcess2"/>
    <dgm:cxn modelId="{C8CE3AF4-A142-484F-9472-C7C2FE1EF12A}" type="presOf" srcId="{82D96611-52C3-489B-9DEE-769C9A6788BF}" destId="{E1FC7F30-A8FB-478F-A07A-093F5E3C5A50}" srcOrd="0" destOrd="0" presId="urn:microsoft.com/office/officeart/2005/8/layout/lProcess2"/>
    <dgm:cxn modelId="{CF3F3535-FD26-4CAA-8107-5ACB9B56827A}" type="presParOf" srcId="{5D39E282-77F6-4FCC-B359-4B6F3D219874}" destId="{5D51EB6D-5C7D-452A-AAD4-24B62C888343}" srcOrd="0" destOrd="0" presId="urn:microsoft.com/office/officeart/2005/8/layout/lProcess2"/>
    <dgm:cxn modelId="{4829E141-2CC0-4DB4-B782-06D90E007BD7}" type="presParOf" srcId="{5D51EB6D-5C7D-452A-AAD4-24B62C888343}" destId="{9CDC17A5-20F6-497F-B419-94533165584C}" srcOrd="0" destOrd="0" presId="urn:microsoft.com/office/officeart/2005/8/layout/lProcess2"/>
    <dgm:cxn modelId="{00565C5E-4287-46A7-9B3D-7378BCDA0545}" type="presParOf" srcId="{5D51EB6D-5C7D-452A-AAD4-24B62C888343}" destId="{D9DD71AA-7413-4A2F-BED4-EE1C2D3B1D57}" srcOrd="1" destOrd="0" presId="urn:microsoft.com/office/officeart/2005/8/layout/lProcess2"/>
    <dgm:cxn modelId="{CDA55D05-D605-416A-A1AC-6B60368D5936}" type="presParOf" srcId="{5D51EB6D-5C7D-452A-AAD4-24B62C888343}" destId="{5CEBBBAF-8E0D-4992-B6FF-0582472BE602}" srcOrd="2" destOrd="0" presId="urn:microsoft.com/office/officeart/2005/8/layout/lProcess2"/>
    <dgm:cxn modelId="{BD69B945-E846-43DF-8D4D-B804917B529D}" type="presParOf" srcId="{5CEBBBAF-8E0D-4992-B6FF-0582472BE602}" destId="{DA4FF5E9-4ED9-42DF-935B-CC9DFB413950}" srcOrd="0" destOrd="0" presId="urn:microsoft.com/office/officeart/2005/8/layout/lProcess2"/>
    <dgm:cxn modelId="{7E6ADE02-1EA1-47A2-A30D-E6A96BF50927}" type="presParOf" srcId="{DA4FF5E9-4ED9-42DF-935B-CC9DFB413950}" destId="{F01BEBE0-809E-42EB-BD06-D83F80F2EE1C}" srcOrd="0" destOrd="0" presId="urn:microsoft.com/office/officeart/2005/8/layout/lProcess2"/>
    <dgm:cxn modelId="{8843B5FF-0079-4C68-B7A5-2C8CC6DAC849}" type="presParOf" srcId="{DA4FF5E9-4ED9-42DF-935B-CC9DFB413950}" destId="{47A64384-8EF5-42B8-9229-567D2643333D}" srcOrd="1" destOrd="0" presId="urn:microsoft.com/office/officeart/2005/8/layout/lProcess2"/>
    <dgm:cxn modelId="{CCD6AE80-6F71-454B-8947-028DFA02A420}" type="presParOf" srcId="{DA4FF5E9-4ED9-42DF-935B-CC9DFB413950}" destId="{4D1054C2-1D7B-4E1F-BD4D-DC189A70ADD0}" srcOrd="2" destOrd="0" presId="urn:microsoft.com/office/officeart/2005/8/layout/lProcess2"/>
    <dgm:cxn modelId="{363C3A0D-C008-4D84-B322-A84EC3F236AC}" type="presParOf" srcId="{DA4FF5E9-4ED9-42DF-935B-CC9DFB413950}" destId="{AD7A40A4-50D9-4C42-9FD4-9E2AB9F81E61}" srcOrd="3" destOrd="0" presId="urn:microsoft.com/office/officeart/2005/8/layout/lProcess2"/>
    <dgm:cxn modelId="{BBE8FCF4-A544-452B-9C74-39411A292229}" type="presParOf" srcId="{DA4FF5E9-4ED9-42DF-935B-CC9DFB413950}" destId="{0368E1A5-8CBA-480A-9C35-ED64E61F3E25}" srcOrd="4" destOrd="0" presId="urn:microsoft.com/office/officeart/2005/8/layout/lProcess2"/>
    <dgm:cxn modelId="{4826FD95-5D82-4E33-B8B1-8D27A5AA1831}" type="presParOf" srcId="{DA4FF5E9-4ED9-42DF-935B-CC9DFB413950}" destId="{46E8AC7B-54CF-4549-8950-895DE98FAE0C}" srcOrd="5" destOrd="0" presId="urn:microsoft.com/office/officeart/2005/8/layout/lProcess2"/>
    <dgm:cxn modelId="{E9F21BF1-966E-4CE0-A54E-A718BD6C4EB9}" type="presParOf" srcId="{DA4FF5E9-4ED9-42DF-935B-CC9DFB413950}" destId="{EF91396F-EEBF-48F0-A753-D623A0067BC1}" srcOrd="6" destOrd="0" presId="urn:microsoft.com/office/officeart/2005/8/layout/lProcess2"/>
    <dgm:cxn modelId="{671B0DA9-410F-444B-B633-C743550C23D9}" type="presParOf" srcId="{DA4FF5E9-4ED9-42DF-935B-CC9DFB413950}" destId="{FC70E48D-83DA-4A73-A1B1-C1FBA140FD30}" srcOrd="7" destOrd="0" presId="urn:microsoft.com/office/officeart/2005/8/layout/lProcess2"/>
    <dgm:cxn modelId="{0FF17F22-456A-4A57-9770-8E58AFEE25AB}" type="presParOf" srcId="{DA4FF5E9-4ED9-42DF-935B-CC9DFB413950}" destId="{F062BF22-BA3F-49C2-972B-4F89CCB6EB62}" srcOrd="8" destOrd="0" presId="urn:microsoft.com/office/officeart/2005/8/layout/lProcess2"/>
    <dgm:cxn modelId="{72720D0C-CEBD-478C-841A-F0ABCF10ED9A}" type="presParOf" srcId="{DA4FF5E9-4ED9-42DF-935B-CC9DFB413950}" destId="{F93F25B7-A2A1-42D4-A822-7CCA631D18B7}" srcOrd="9" destOrd="0" presId="urn:microsoft.com/office/officeart/2005/8/layout/lProcess2"/>
    <dgm:cxn modelId="{87FC30AB-D465-4294-87EB-C2792A453063}" type="presParOf" srcId="{DA4FF5E9-4ED9-42DF-935B-CC9DFB413950}" destId="{F756CFCE-219D-4134-AB35-E61BFCA76EBD}" srcOrd="10" destOrd="0" presId="urn:microsoft.com/office/officeart/2005/8/layout/lProcess2"/>
    <dgm:cxn modelId="{D7C47F70-32A1-4BCC-9269-18B46FA7AC6A}" type="presParOf" srcId="{DA4FF5E9-4ED9-42DF-935B-CC9DFB413950}" destId="{365CB51B-7BD9-4D3D-B66E-6539DF265B97}" srcOrd="11" destOrd="0" presId="urn:microsoft.com/office/officeart/2005/8/layout/lProcess2"/>
    <dgm:cxn modelId="{C2FCF216-0450-4231-AC5C-D91D8F2DF7A8}" type="presParOf" srcId="{DA4FF5E9-4ED9-42DF-935B-CC9DFB413950}" destId="{479519AA-BFF4-4853-97B9-EEEFDF3CA7C8}" srcOrd="12" destOrd="0" presId="urn:microsoft.com/office/officeart/2005/8/layout/lProcess2"/>
    <dgm:cxn modelId="{21B7C534-EDA4-424D-8DDD-70C7009A3CD2}" type="presParOf" srcId="{DA4FF5E9-4ED9-42DF-935B-CC9DFB413950}" destId="{505ED944-B439-4FDC-B739-F9DE0C988CE0}" srcOrd="13" destOrd="0" presId="urn:microsoft.com/office/officeart/2005/8/layout/lProcess2"/>
    <dgm:cxn modelId="{ACAC3F23-28CB-4C93-AF38-B0EA3B26D45E}" type="presParOf" srcId="{DA4FF5E9-4ED9-42DF-935B-CC9DFB413950}" destId="{D2DC2931-0FB6-4569-B41D-9454E65C99B8}" srcOrd="14" destOrd="0" presId="urn:microsoft.com/office/officeart/2005/8/layout/lProcess2"/>
    <dgm:cxn modelId="{D8E58200-1565-42C9-8699-F3B3301425D4}" type="presParOf" srcId="{5D39E282-77F6-4FCC-B359-4B6F3D219874}" destId="{EECFB44D-0E6F-4BBB-B742-24C8D8DF8B5E}" srcOrd="1" destOrd="0" presId="urn:microsoft.com/office/officeart/2005/8/layout/lProcess2"/>
    <dgm:cxn modelId="{F94938CE-9BC9-461B-867D-00CEC208762C}" type="presParOf" srcId="{5D39E282-77F6-4FCC-B359-4B6F3D219874}" destId="{A8A7AEC9-97B9-4363-BD34-0EB3A772556B}" srcOrd="2" destOrd="0" presId="urn:microsoft.com/office/officeart/2005/8/layout/lProcess2"/>
    <dgm:cxn modelId="{DF99C05B-1E34-44F5-A030-2D46A544D073}" type="presParOf" srcId="{A8A7AEC9-97B9-4363-BD34-0EB3A772556B}" destId="{B37F1A6C-A674-45F0-A700-0E3E66221FC2}" srcOrd="0" destOrd="0" presId="urn:microsoft.com/office/officeart/2005/8/layout/lProcess2"/>
    <dgm:cxn modelId="{A7A7F885-79BA-4ACB-8A92-5F699D9F4DDF}" type="presParOf" srcId="{A8A7AEC9-97B9-4363-BD34-0EB3A772556B}" destId="{D600BCA1-6DB3-466E-9D9D-E2D421F09337}" srcOrd="1" destOrd="0" presId="urn:microsoft.com/office/officeart/2005/8/layout/lProcess2"/>
    <dgm:cxn modelId="{6A792E35-9906-45C7-BE14-456FE09D7098}" type="presParOf" srcId="{A8A7AEC9-97B9-4363-BD34-0EB3A772556B}" destId="{9B41864F-C45C-4262-9CF6-AE5283C8E208}" srcOrd="2" destOrd="0" presId="urn:microsoft.com/office/officeart/2005/8/layout/lProcess2"/>
    <dgm:cxn modelId="{3D552C97-8DB3-4547-8632-D05333F6DFB9}" type="presParOf" srcId="{9B41864F-C45C-4262-9CF6-AE5283C8E208}" destId="{C880236F-6F9E-489F-878D-7B1D27AAB491}" srcOrd="0" destOrd="0" presId="urn:microsoft.com/office/officeart/2005/8/layout/lProcess2"/>
    <dgm:cxn modelId="{602B5B72-43B8-4192-BB3A-9AC363545996}" type="presParOf" srcId="{C880236F-6F9E-489F-878D-7B1D27AAB491}" destId="{E1FC7F30-A8FB-478F-A07A-093F5E3C5A50}" srcOrd="0" destOrd="0" presId="urn:microsoft.com/office/officeart/2005/8/layout/lProcess2"/>
    <dgm:cxn modelId="{5D59BBA0-DE16-415C-9C24-9BDD79057786}" type="presParOf" srcId="{C880236F-6F9E-489F-878D-7B1D27AAB491}" destId="{4FA4FCE8-F7A9-4258-AF98-416E0996F29F}" srcOrd="1" destOrd="0" presId="urn:microsoft.com/office/officeart/2005/8/layout/lProcess2"/>
    <dgm:cxn modelId="{16539EAC-DC8D-4B6F-93C9-2AD22BA2EE45}" type="presParOf" srcId="{C880236F-6F9E-489F-878D-7B1D27AAB491}" destId="{21A87D31-1112-4040-901C-FE611FB6F88E}" srcOrd="2" destOrd="0" presId="urn:microsoft.com/office/officeart/2005/8/layout/lProcess2"/>
    <dgm:cxn modelId="{F9E0DCDB-3CF1-493E-85C3-98D0FE18244B}" type="presParOf" srcId="{C880236F-6F9E-489F-878D-7B1D27AAB491}" destId="{9C7040AF-6C0C-48C8-9E00-59A35D999AD4}" srcOrd="3" destOrd="0" presId="urn:microsoft.com/office/officeart/2005/8/layout/lProcess2"/>
    <dgm:cxn modelId="{5084FF1E-A3C9-4930-8ACE-74B1D78B63CD}" type="presParOf" srcId="{C880236F-6F9E-489F-878D-7B1D27AAB491}" destId="{67B30588-9864-409B-B331-06C372B86E16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0DDCB1C-0E73-4747-8AD3-16D2EC3ED65C}" type="doc">
      <dgm:prSet loTypeId="urn:microsoft.com/office/officeart/2005/8/layout/hList7" loCatId="list" qsTypeId="urn:microsoft.com/office/officeart/2005/8/quickstyle/simple1" qsCatId="simple" csTypeId="urn:microsoft.com/office/officeart/2005/8/colors/colorful2" csCatId="colorful" phldr="1"/>
      <dgm:spPr/>
    </dgm:pt>
    <dgm:pt modelId="{388E0E6E-B688-4FF4-BC50-0FACABC3B404}">
      <dgm:prSet phldrT="[Text]" custT="1"/>
      <dgm:spPr/>
      <dgm:t>
        <a:bodyPr/>
        <a:lstStyle/>
        <a:p>
          <a:pPr rtl="1"/>
          <a:r>
            <a:rPr lang="fa-IR" sz="1600" dirty="0">
              <a:cs typeface="B Titr" panose="00000700000000000000" pitchFamily="2" charset="-78"/>
            </a:rPr>
            <a:t>معاونت علمی و فناوری ریاست جمهوری</a:t>
          </a:r>
        </a:p>
      </dgm:t>
    </dgm:pt>
    <dgm:pt modelId="{E6B34099-8856-43C7-ABE2-EA50EB89A8BE}" type="parTrans" cxnId="{69D0B9A0-3AEA-4090-8A8B-AF0A6510FB8E}">
      <dgm:prSet/>
      <dgm:spPr/>
      <dgm:t>
        <a:bodyPr/>
        <a:lstStyle/>
        <a:p>
          <a:pPr rtl="1"/>
          <a:endParaRPr lang="fa-IR" sz="1600">
            <a:cs typeface="B Titr" panose="00000700000000000000" pitchFamily="2" charset="-78"/>
          </a:endParaRPr>
        </a:p>
      </dgm:t>
    </dgm:pt>
    <dgm:pt modelId="{69259511-A190-4885-B5D7-F8A80C7FFF4C}" type="sibTrans" cxnId="{69D0B9A0-3AEA-4090-8A8B-AF0A6510FB8E}">
      <dgm:prSet/>
      <dgm:spPr/>
      <dgm:t>
        <a:bodyPr/>
        <a:lstStyle/>
        <a:p>
          <a:pPr rtl="1"/>
          <a:endParaRPr lang="fa-IR" sz="1600">
            <a:cs typeface="B Titr" panose="00000700000000000000" pitchFamily="2" charset="-78"/>
          </a:endParaRPr>
        </a:p>
      </dgm:t>
    </dgm:pt>
    <dgm:pt modelId="{6C9FEF9C-AEBD-404F-A546-A67A2FE69C1E}">
      <dgm:prSet phldrT="[Text]" custT="1"/>
      <dgm:spPr/>
      <dgm:t>
        <a:bodyPr/>
        <a:lstStyle/>
        <a:p>
          <a:pPr rtl="1"/>
          <a:r>
            <a:rPr lang="fa-IR" sz="1600" dirty="0">
              <a:cs typeface="B Titr" panose="00000700000000000000" pitchFamily="2" charset="-78"/>
            </a:rPr>
            <a:t>صندوق ملی محیط زیست</a:t>
          </a:r>
        </a:p>
      </dgm:t>
    </dgm:pt>
    <dgm:pt modelId="{6F294BF0-15E6-42A5-B189-2D33A00DB508}" type="parTrans" cxnId="{3FAFFA99-E829-424A-8168-9E45829C11E9}">
      <dgm:prSet/>
      <dgm:spPr/>
      <dgm:t>
        <a:bodyPr/>
        <a:lstStyle/>
        <a:p>
          <a:pPr rtl="1"/>
          <a:endParaRPr lang="fa-IR" sz="1600">
            <a:cs typeface="B Titr" panose="00000700000000000000" pitchFamily="2" charset="-78"/>
          </a:endParaRPr>
        </a:p>
      </dgm:t>
    </dgm:pt>
    <dgm:pt modelId="{BEEAAC94-3C43-46A4-B6BF-0F01F3A3D809}" type="sibTrans" cxnId="{3FAFFA99-E829-424A-8168-9E45829C11E9}">
      <dgm:prSet/>
      <dgm:spPr/>
      <dgm:t>
        <a:bodyPr/>
        <a:lstStyle/>
        <a:p>
          <a:pPr rtl="1"/>
          <a:endParaRPr lang="fa-IR" sz="1600">
            <a:cs typeface="B Titr" panose="00000700000000000000" pitchFamily="2" charset="-78"/>
          </a:endParaRPr>
        </a:p>
      </dgm:t>
    </dgm:pt>
    <dgm:pt modelId="{1C5A186E-B64C-412A-86D9-10E3B99F6126}">
      <dgm:prSet phldrT="[Text]" custT="1"/>
      <dgm:spPr/>
      <dgm:t>
        <a:bodyPr/>
        <a:lstStyle/>
        <a:p>
          <a:pPr rtl="1"/>
          <a:r>
            <a:rPr lang="fa-IR" sz="1600" b="1" dirty="0">
              <a:latin typeface="Calibri" panose="020F0502020204030204" pitchFamily="34" charset="0"/>
              <a:cs typeface="B Titr" panose="00000700000000000000" pitchFamily="2" charset="-78"/>
            </a:rPr>
            <a:t>صندوق سرمایه‌گذاری در صنایع کوچک </a:t>
          </a:r>
          <a:endParaRPr lang="fa-IR" sz="1600" dirty="0">
            <a:cs typeface="B Titr" panose="00000700000000000000" pitchFamily="2" charset="-78"/>
          </a:endParaRPr>
        </a:p>
      </dgm:t>
    </dgm:pt>
    <dgm:pt modelId="{E1107A1C-995A-4592-9274-26B9B517417E}" type="parTrans" cxnId="{DCF3F19D-02D2-4009-ABAF-52F8E6A9894C}">
      <dgm:prSet/>
      <dgm:spPr/>
      <dgm:t>
        <a:bodyPr/>
        <a:lstStyle/>
        <a:p>
          <a:pPr rtl="1"/>
          <a:endParaRPr lang="fa-IR" sz="1600">
            <a:cs typeface="B Titr" panose="00000700000000000000" pitchFamily="2" charset="-78"/>
          </a:endParaRPr>
        </a:p>
      </dgm:t>
    </dgm:pt>
    <dgm:pt modelId="{490F6EDA-622F-4CDF-8877-249551123367}" type="sibTrans" cxnId="{DCF3F19D-02D2-4009-ABAF-52F8E6A9894C}">
      <dgm:prSet/>
      <dgm:spPr/>
      <dgm:t>
        <a:bodyPr/>
        <a:lstStyle/>
        <a:p>
          <a:pPr rtl="1"/>
          <a:endParaRPr lang="fa-IR" sz="1600">
            <a:cs typeface="B Titr" panose="00000700000000000000" pitchFamily="2" charset="-78"/>
          </a:endParaRPr>
        </a:p>
      </dgm:t>
    </dgm:pt>
    <dgm:pt modelId="{E7DD9E8F-436C-4C28-97A1-3C8C80C5F101}">
      <dgm:prSet phldrT="[Text]" custT="1"/>
      <dgm:spPr/>
      <dgm:t>
        <a:bodyPr/>
        <a:lstStyle/>
        <a:p>
          <a:pPr rtl="1"/>
          <a:r>
            <a:rPr lang="fa-IR" sz="1600" b="1" dirty="0">
              <a:latin typeface="Calibri" panose="020F0502020204030204" pitchFamily="34" charset="0"/>
              <a:cs typeface="B Titr" panose="00000700000000000000" pitchFamily="2" charset="-78"/>
            </a:rPr>
            <a:t>صندوق صنعت ماشین‌سازی</a:t>
          </a:r>
          <a:endParaRPr lang="fa-IR" sz="1600" dirty="0">
            <a:cs typeface="B Titr" panose="00000700000000000000" pitchFamily="2" charset="-78"/>
          </a:endParaRPr>
        </a:p>
      </dgm:t>
    </dgm:pt>
    <dgm:pt modelId="{ABB9E68D-8F6C-4681-BD91-80B36D0964FC}" type="parTrans" cxnId="{F096B575-F5A8-482B-8917-2BA94B3619A6}">
      <dgm:prSet/>
      <dgm:spPr/>
      <dgm:t>
        <a:bodyPr/>
        <a:lstStyle/>
        <a:p>
          <a:pPr rtl="1"/>
          <a:endParaRPr lang="fa-IR" sz="1600">
            <a:cs typeface="B Titr" panose="00000700000000000000" pitchFamily="2" charset="-78"/>
          </a:endParaRPr>
        </a:p>
      </dgm:t>
    </dgm:pt>
    <dgm:pt modelId="{1CA01B9C-CC41-40D5-941F-F5A8F557E91C}" type="sibTrans" cxnId="{F096B575-F5A8-482B-8917-2BA94B3619A6}">
      <dgm:prSet/>
      <dgm:spPr/>
      <dgm:t>
        <a:bodyPr/>
        <a:lstStyle/>
        <a:p>
          <a:pPr rtl="1"/>
          <a:endParaRPr lang="fa-IR" sz="1600">
            <a:cs typeface="B Titr" panose="00000700000000000000" pitchFamily="2" charset="-78"/>
          </a:endParaRPr>
        </a:p>
      </dgm:t>
    </dgm:pt>
    <dgm:pt modelId="{8DAE4A09-4A7D-469A-8C54-07D785A5B98F}">
      <dgm:prSet phldrT="[Text]" custT="1"/>
      <dgm:spPr/>
      <dgm:t>
        <a:bodyPr/>
        <a:lstStyle/>
        <a:p>
          <a:pPr rtl="1"/>
          <a:r>
            <a:rPr lang="fa-IR" sz="1600" dirty="0">
              <a:cs typeface="B Titr" panose="00000700000000000000" pitchFamily="2" charset="-78"/>
            </a:rPr>
            <a:t>...</a:t>
          </a:r>
        </a:p>
      </dgm:t>
    </dgm:pt>
    <dgm:pt modelId="{5CF39205-8236-4F51-A60B-B3EB6D249179}" type="parTrans" cxnId="{50592EC3-54AE-4AFA-9A63-6EDE512B7845}">
      <dgm:prSet/>
      <dgm:spPr/>
      <dgm:t>
        <a:bodyPr/>
        <a:lstStyle/>
        <a:p>
          <a:pPr rtl="1"/>
          <a:endParaRPr lang="fa-IR" sz="1600">
            <a:cs typeface="B Titr" panose="00000700000000000000" pitchFamily="2" charset="-78"/>
          </a:endParaRPr>
        </a:p>
      </dgm:t>
    </dgm:pt>
    <dgm:pt modelId="{5A4F16E3-3670-4277-B159-151CFC1759D5}" type="sibTrans" cxnId="{50592EC3-54AE-4AFA-9A63-6EDE512B7845}">
      <dgm:prSet/>
      <dgm:spPr/>
      <dgm:t>
        <a:bodyPr/>
        <a:lstStyle/>
        <a:p>
          <a:pPr rtl="1"/>
          <a:endParaRPr lang="fa-IR" sz="1600">
            <a:cs typeface="B Titr" panose="00000700000000000000" pitchFamily="2" charset="-78"/>
          </a:endParaRPr>
        </a:p>
      </dgm:t>
    </dgm:pt>
    <dgm:pt modelId="{62168E33-6458-441C-8346-2E48EDDA0AA5}" type="pres">
      <dgm:prSet presAssocID="{B0DDCB1C-0E73-4747-8AD3-16D2EC3ED65C}" presName="Name0" presStyleCnt="0">
        <dgm:presLayoutVars>
          <dgm:dir/>
          <dgm:resizeHandles val="exact"/>
        </dgm:presLayoutVars>
      </dgm:prSet>
      <dgm:spPr/>
    </dgm:pt>
    <dgm:pt modelId="{42DB3A73-B867-4886-A252-BC9395DFF6C4}" type="pres">
      <dgm:prSet presAssocID="{B0DDCB1C-0E73-4747-8AD3-16D2EC3ED65C}" presName="fgShape" presStyleLbl="fgShp" presStyleIdx="0" presStyleCnt="1"/>
      <dgm:spPr/>
    </dgm:pt>
    <dgm:pt modelId="{AED762FD-1B7B-4A0B-917F-309AF2AE98DC}" type="pres">
      <dgm:prSet presAssocID="{B0DDCB1C-0E73-4747-8AD3-16D2EC3ED65C}" presName="linComp" presStyleCnt="0"/>
      <dgm:spPr/>
    </dgm:pt>
    <dgm:pt modelId="{C87C387B-9190-4001-BDDF-B6F1486D0B66}" type="pres">
      <dgm:prSet presAssocID="{388E0E6E-B688-4FF4-BC50-0FACABC3B404}" presName="compNode" presStyleCnt="0"/>
      <dgm:spPr/>
    </dgm:pt>
    <dgm:pt modelId="{8FAF5B09-E9DD-4AAB-8E60-9C03516E7BF1}" type="pres">
      <dgm:prSet presAssocID="{388E0E6E-B688-4FF4-BC50-0FACABC3B404}" presName="bkgdShape" presStyleLbl="node1" presStyleIdx="0" presStyleCnt="5"/>
      <dgm:spPr/>
    </dgm:pt>
    <dgm:pt modelId="{8428A2AD-CA6D-47B6-B6C0-0654BE19F2CA}" type="pres">
      <dgm:prSet presAssocID="{388E0E6E-B688-4FF4-BC50-0FACABC3B404}" presName="nodeTx" presStyleLbl="node1" presStyleIdx="0" presStyleCnt="5">
        <dgm:presLayoutVars>
          <dgm:bulletEnabled val="1"/>
        </dgm:presLayoutVars>
      </dgm:prSet>
      <dgm:spPr/>
    </dgm:pt>
    <dgm:pt modelId="{1E40F027-E032-47CC-9892-CDB024037D65}" type="pres">
      <dgm:prSet presAssocID="{388E0E6E-B688-4FF4-BC50-0FACABC3B404}" presName="invisiNode" presStyleLbl="node1" presStyleIdx="0" presStyleCnt="5"/>
      <dgm:spPr/>
    </dgm:pt>
    <dgm:pt modelId="{069F0791-8C68-4CFC-8129-4114150B287D}" type="pres">
      <dgm:prSet presAssocID="{388E0E6E-B688-4FF4-BC50-0FACABC3B404}" presName="imagNode" presStyleLbl="fgImgPlac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3A2E314D-A6E1-4F93-9D19-F2950AC864B4}" type="pres">
      <dgm:prSet presAssocID="{69259511-A190-4885-B5D7-F8A80C7FFF4C}" presName="sibTrans" presStyleLbl="sibTrans2D1" presStyleIdx="0" presStyleCnt="0"/>
      <dgm:spPr/>
    </dgm:pt>
    <dgm:pt modelId="{1212A5ED-911A-447C-8CE5-28BA9A04AAE6}" type="pres">
      <dgm:prSet presAssocID="{6C9FEF9C-AEBD-404F-A546-A67A2FE69C1E}" presName="compNode" presStyleCnt="0"/>
      <dgm:spPr/>
    </dgm:pt>
    <dgm:pt modelId="{0FE92DFE-ACFF-4C4F-9070-13529A96A482}" type="pres">
      <dgm:prSet presAssocID="{6C9FEF9C-AEBD-404F-A546-A67A2FE69C1E}" presName="bkgdShape" presStyleLbl="node1" presStyleIdx="1" presStyleCnt="5"/>
      <dgm:spPr/>
    </dgm:pt>
    <dgm:pt modelId="{30CF05CB-192F-42E2-9665-FFF932DAD2E2}" type="pres">
      <dgm:prSet presAssocID="{6C9FEF9C-AEBD-404F-A546-A67A2FE69C1E}" presName="nodeTx" presStyleLbl="node1" presStyleIdx="1" presStyleCnt="5">
        <dgm:presLayoutVars>
          <dgm:bulletEnabled val="1"/>
        </dgm:presLayoutVars>
      </dgm:prSet>
      <dgm:spPr/>
    </dgm:pt>
    <dgm:pt modelId="{79CF7117-FDF8-43C7-8A5C-492E50EB68C6}" type="pres">
      <dgm:prSet presAssocID="{6C9FEF9C-AEBD-404F-A546-A67A2FE69C1E}" presName="invisiNode" presStyleLbl="node1" presStyleIdx="1" presStyleCnt="5"/>
      <dgm:spPr/>
    </dgm:pt>
    <dgm:pt modelId="{2F353D6C-9C19-4DD2-A0C0-F3B7BE4A61B2}" type="pres">
      <dgm:prSet presAssocID="{6C9FEF9C-AEBD-404F-A546-A67A2FE69C1E}" presName="imagNode" presStyleLbl="fgImgPlace1" presStyleIdx="1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C954846-B11D-4015-92CB-2035DFCBB3B6}" type="pres">
      <dgm:prSet presAssocID="{BEEAAC94-3C43-46A4-B6BF-0F01F3A3D809}" presName="sibTrans" presStyleLbl="sibTrans2D1" presStyleIdx="0" presStyleCnt="0"/>
      <dgm:spPr/>
    </dgm:pt>
    <dgm:pt modelId="{8ED7BA9F-0E44-460A-8712-B72519289AAD}" type="pres">
      <dgm:prSet presAssocID="{1C5A186E-B64C-412A-86D9-10E3B99F6126}" presName="compNode" presStyleCnt="0"/>
      <dgm:spPr/>
    </dgm:pt>
    <dgm:pt modelId="{295047E2-53E4-40BB-BA73-2B52985D3545}" type="pres">
      <dgm:prSet presAssocID="{1C5A186E-B64C-412A-86D9-10E3B99F6126}" presName="bkgdShape" presStyleLbl="node1" presStyleIdx="2" presStyleCnt="5"/>
      <dgm:spPr/>
    </dgm:pt>
    <dgm:pt modelId="{290622D1-D804-447B-A2EC-67454CE8D330}" type="pres">
      <dgm:prSet presAssocID="{1C5A186E-B64C-412A-86D9-10E3B99F6126}" presName="nodeTx" presStyleLbl="node1" presStyleIdx="2" presStyleCnt="5">
        <dgm:presLayoutVars>
          <dgm:bulletEnabled val="1"/>
        </dgm:presLayoutVars>
      </dgm:prSet>
      <dgm:spPr/>
    </dgm:pt>
    <dgm:pt modelId="{AA6543C6-6225-4796-A12D-A28657891AE8}" type="pres">
      <dgm:prSet presAssocID="{1C5A186E-B64C-412A-86D9-10E3B99F6126}" presName="invisiNode" presStyleLbl="node1" presStyleIdx="2" presStyleCnt="5"/>
      <dgm:spPr/>
    </dgm:pt>
    <dgm:pt modelId="{7A91B3FB-9932-48E8-ABB5-B7AAA3756705}" type="pres">
      <dgm:prSet presAssocID="{1C5A186E-B64C-412A-86D9-10E3B99F6126}" presName="imagNode" presStyleLbl="fgImgPlace1" presStyleIdx="2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76C84391-F2D7-4A40-9BC3-FA1A0C7309CD}" type="pres">
      <dgm:prSet presAssocID="{490F6EDA-622F-4CDF-8877-249551123367}" presName="sibTrans" presStyleLbl="sibTrans2D1" presStyleIdx="0" presStyleCnt="0"/>
      <dgm:spPr/>
    </dgm:pt>
    <dgm:pt modelId="{5D2E6811-181F-4FB3-8964-A429DD4920D9}" type="pres">
      <dgm:prSet presAssocID="{E7DD9E8F-436C-4C28-97A1-3C8C80C5F101}" presName="compNode" presStyleCnt="0"/>
      <dgm:spPr/>
    </dgm:pt>
    <dgm:pt modelId="{C938C50E-29CD-4FFA-9C3A-252486839078}" type="pres">
      <dgm:prSet presAssocID="{E7DD9E8F-436C-4C28-97A1-3C8C80C5F101}" presName="bkgdShape" presStyleLbl="node1" presStyleIdx="3" presStyleCnt="5"/>
      <dgm:spPr/>
    </dgm:pt>
    <dgm:pt modelId="{9A47E35A-A8D2-4532-8E9A-C127D9D04EF5}" type="pres">
      <dgm:prSet presAssocID="{E7DD9E8F-436C-4C28-97A1-3C8C80C5F101}" presName="nodeTx" presStyleLbl="node1" presStyleIdx="3" presStyleCnt="5">
        <dgm:presLayoutVars>
          <dgm:bulletEnabled val="1"/>
        </dgm:presLayoutVars>
      </dgm:prSet>
      <dgm:spPr/>
    </dgm:pt>
    <dgm:pt modelId="{CD9F088C-AFED-4A0B-BD21-FA24168083CF}" type="pres">
      <dgm:prSet presAssocID="{E7DD9E8F-436C-4C28-97A1-3C8C80C5F101}" presName="invisiNode" presStyleLbl="node1" presStyleIdx="3" presStyleCnt="5"/>
      <dgm:spPr/>
    </dgm:pt>
    <dgm:pt modelId="{DD7C4F5B-0502-435F-8B88-E93F1F3DF08A}" type="pres">
      <dgm:prSet presAssocID="{E7DD9E8F-436C-4C28-97A1-3C8C80C5F101}" presName="imagNode" presStyleLbl="fgImgPlace1" presStyleIdx="3" presStyleCnt="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2465F7E4-6EDC-46AB-A381-22DCD2D8ACB0}" type="pres">
      <dgm:prSet presAssocID="{1CA01B9C-CC41-40D5-941F-F5A8F557E91C}" presName="sibTrans" presStyleLbl="sibTrans2D1" presStyleIdx="0" presStyleCnt="0"/>
      <dgm:spPr/>
    </dgm:pt>
    <dgm:pt modelId="{2E3970D6-7B04-4B69-B0B5-776CCC076AC8}" type="pres">
      <dgm:prSet presAssocID="{8DAE4A09-4A7D-469A-8C54-07D785A5B98F}" presName="compNode" presStyleCnt="0"/>
      <dgm:spPr/>
    </dgm:pt>
    <dgm:pt modelId="{7759D43A-653A-4A26-B980-4023678E4828}" type="pres">
      <dgm:prSet presAssocID="{8DAE4A09-4A7D-469A-8C54-07D785A5B98F}" presName="bkgdShape" presStyleLbl="node1" presStyleIdx="4" presStyleCnt="5"/>
      <dgm:spPr/>
    </dgm:pt>
    <dgm:pt modelId="{60AEAE25-F934-484A-8F94-FAEAE81AE47D}" type="pres">
      <dgm:prSet presAssocID="{8DAE4A09-4A7D-469A-8C54-07D785A5B98F}" presName="nodeTx" presStyleLbl="node1" presStyleIdx="4" presStyleCnt="5">
        <dgm:presLayoutVars>
          <dgm:bulletEnabled val="1"/>
        </dgm:presLayoutVars>
      </dgm:prSet>
      <dgm:spPr/>
    </dgm:pt>
    <dgm:pt modelId="{8C3039BF-A920-4290-ABDC-85CEB8A7521F}" type="pres">
      <dgm:prSet presAssocID="{8DAE4A09-4A7D-469A-8C54-07D785A5B98F}" presName="invisiNode" presStyleLbl="node1" presStyleIdx="4" presStyleCnt="5"/>
      <dgm:spPr/>
    </dgm:pt>
    <dgm:pt modelId="{D0840F71-0277-43E0-A356-7FB220632E19}" type="pres">
      <dgm:prSet presAssocID="{8DAE4A09-4A7D-469A-8C54-07D785A5B98F}" presName="imagNode" presStyleLbl="fgImgPlace1" presStyleIdx="4" presStyleCnt="5"/>
      <dgm:spPr/>
    </dgm:pt>
  </dgm:ptLst>
  <dgm:cxnLst>
    <dgm:cxn modelId="{036C0E19-52D0-498A-A6F6-8786CA319126}" type="presOf" srcId="{490F6EDA-622F-4CDF-8877-249551123367}" destId="{76C84391-F2D7-4A40-9BC3-FA1A0C7309CD}" srcOrd="0" destOrd="0" presId="urn:microsoft.com/office/officeart/2005/8/layout/hList7"/>
    <dgm:cxn modelId="{36BF922C-5BE7-40CA-8175-5ADF0880A99D}" type="presOf" srcId="{1C5A186E-B64C-412A-86D9-10E3B99F6126}" destId="{295047E2-53E4-40BB-BA73-2B52985D3545}" srcOrd="0" destOrd="0" presId="urn:microsoft.com/office/officeart/2005/8/layout/hList7"/>
    <dgm:cxn modelId="{644CA838-8724-4ECF-8DEE-45E82524F073}" type="presOf" srcId="{388E0E6E-B688-4FF4-BC50-0FACABC3B404}" destId="{8FAF5B09-E9DD-4AAB-8E60-9C03516E7BF1}" srcOrd="0" destOrd="0" presId="urn:microsoft.com/office/officeart/2005/8/layout/hList7"/>
    <dgm:cxn modelId="{6089623A-6496-4C5F-A314-A2D544A9D271}" type="presOf" srcId="{B0DDCB1C-0E73-4747-8AD3-16D2EC3ED65C}" destId="{62168E33-6458-441C-8346-2E48EDDA0AA5}" srcOrd="0" destOrd="0" presId="urn:microsoft.com/office/officeart/2005/8/layout/hList7"/>
    <dgm:cxn modelId="{E57ECF5C-F5DE-4B81-AA61-A9AFE4DADF37}" type="presOf" srcId="{E7DD9E8F-436C-4C28-97A1-3C8C80C5F101}" destId="{C938C50E-29CD-4FFA-9C3A-252486839078}" srcOrd="0" destOrd="0" presId="urn:microsoft.com/office/officeart/2005/8/layout/hList7"/>
    <dgm:cxn modelId="{20FD5148-53A4-4938-A06F-BC720A743862}" type="presOf" srcId="{388E0E6E-B688-4FF4-BC50-0FACABC3B404}" destId="{8428A2AD-CA6D-47B6-B6C0-0654BE19F2CA}" srcOrd="1" destOrd="0" presId="urn:microsoft.com/office/officeart/2005/8/layout/hList7"/>
    <dgm:cxn modelId="{A2B6204A-A947-4E55-8919-B37F430A4431}" type="presOf" srcId="{1C5A186E-B64C-412A-86D9-10E3B99F6126}" destId="{290622D1-D804-447B-A2EC-67454CE8D330}" srcOrd="1" destOrd="0" presId="urn:microsoft.com/office/officeart/2005/8/layout/hList7"/>
    <dgm:cxn modelId="{F096B575-F5A8-482B-8917-2BA94B3619A6}" srcId="{B0DDCB1C-0E73-4747-8AD3-16D2EC3ED65C}" destId="{E7DD9E8F-436C-4C28-97A1-3C8C80C5F101}" srcOrd="3" destOrd="0" parTransId="{ABB9E68D-8F6C-4681-BD91-80B36D0964FC}" sibTransId="{1CA01B9C-CC41-40D5-941F-F5A8F557E91C}"/>
    <dgm:cxn modelId="{6BF03177-C5A5-458F-9667-45BFD5D0D358}" type="presOf" srcId="{6C9FEF9C-AEBD-404F-A546-A67A2FE69C1E}" destId="{30CF05CB-192F-42E2-9665-FFF932DAD2E2}" srcOrd="1" destOrd="0" presId="urn:microsoft.com/office/officeart/2005/8/layout/hList7"/>
    <dgm:cxn modelId="{EDF6F979-F7E3-4D8B-85E3-0CBF5C2A682B}" type="presOf" srcId="{8DAE4A09-4A7D-469A-8C54-07D785A5B98F}" destId="{60AEAE25-F934-484A-8F94-FAEAE81AE47D}" srcOrd="1" destOrd="0" presId="urn:microsoft.com/office/officeart/2005/8/layout/hList7"/>
    <dgm:cxn modelId="{F30EA187-C197-46F4-AE6F-800FC4BAE351}" type="presOf" srcId="{1CA01B9C-CC41-40D5-941F-F5A8F557E91C}" destId="{2465F7E4-6EDC-46AB-A381-22DCD2D8ACB0}" srcOrd="0" destOrd="0" presId="urn:microsoft.com/office/officeart/2005/8/layout/hList7"/>
    <dgm:cxn modelId="{3FAFFA99-E829-424A-8168-9E45829C11E9}" srcId="{B0DDCB1C-0E73-4747-8AD3-16D2EC3ED65C}" destId="{6C9FEF9C-AEBD-404F-A546-A67A2FE69C1E}" srcOrd="1" destOrd="0" parTransId="{6F294BF0-15E6-42A5-B189-2D33A00DB508}" sibTransId="{BEEAAC94-3C43-46A4-B6BF-0F01F3A3D809}"/>
    <dgm:cxn modelId="{DCF3F19D-02D2-4009-ABAF-52F8E6A9894C}" srcId="{B0DDCB1C-0E73-4747-8AD3-16D2EC3ED65C}" destId="{1C5A186E-B64C-412A-86D9-10E3B99F6126}" srcOrd="2" destOrd="0" parTransId="{E1107A1C-995A-4592-9274-26B9B517417E}" sibTransId="{490F6EDA-622F-4CDF-8877-249551123367}"/>
    <dgm:cxn modelId="{BF212CA0-0C13-4593-AF03-10A427540AC5}" type="presOf" srcId="{69259511-A190-4885-B5D7-F8A80C7FFF4C}" destId="{3A2E314D-A6E1-4F93-9D19-F2950AC864B4}" srcOrd="0" destOrd="0" presId="urn:microsoft.com/office/officeart/2005/8/layout/hList7"/>
    <dgm:cxn modelId="{69D0B9A0-3AEA-4090-8A8B-AF0A6510FB8E}" srcId="{B0DDCB1C-0E73-4747-8AD3-16D2EC3ED65C}" destId="{388E0E6E-B688-4FF4-BC50-0FACABC3B404}" srcOrd="0" destOrd="0" parTransId="{E6B34099-8856-43C7-ABE2-EA50EB89A8BE}" sibTransId="{69259511-A190-4885-B5D7-F8A80C7FFF4C}"/>
    <dgm:cxn modelId="{B1FFA2A5-AF62-42AE-8EAE-0CEFA0BECFDD}" type="presOf" srcId="{6C9FEF9C-AEBD-404F-A546-A67A2FE69C1E}" destId="{0FE92DFE-ACFF-4C4F-9070-13529A96A482}" srcOrd="0" destOrd="0" presId="urn:microsoft.com/office/officeart/2005/8/layout/hList7"/>
    <dgm:cxn modelId="{88B868C1-C0FD-46C7-AB07-3258AC8C12E4}" type="presOf" srcId="{8DAE4A09-4A7D-469A-8C54-07D785A5B98F}" destId="{7759D43A-653A-4A26-B980-4023678E4828}" srcOrd="0" destOrd="0" presId="urn:microsoft.com/office/officeart/2005/8/layout/hList7"/>
    <dgm:cxn modelId="{50592EC3-54AE-4AFA-9A63-6EDE512B7845}" srcId="{B0DDCB1C-0E73-4747-8AD3-16D2EC3ED65C}" destId="{8DAE4A09-4A7D-469A-8C54-07D785A5B98F}" srcOrd="4" destOrd="0" parTransId="{5CF39205-8236-4F51-A60B-B3EB6D249179}" sibTransId="{5A4F16E3-3670-4277-B159-151CFC1759D5}"/>
    <dgm:cxn modelId="{20C332D4-C543-4235-A0E0-B731B8763A0B}" type="presOf" srcId="{BEEAAC94-3C43-46A4-B6BF-0F01F3A3D809}" destId="{9C954846-B11D-4015-92CB-2035DFCBB3B6}" srcOrd="0" destOrd="0" presId="urn:microsoft.com/office/officeart/2005/8/layout/hList7"/>
    <dgm:cxn modelId="{403D48E0-2748-4312-9C36-EF4682772B18}" type="presOf" srcId="{E7DD9E8F-436C-4C28-97A1-3C8C80C5F101}" destId="{9A47E35A-A8D2-4532-8E9A-C127D9D04EF5}" srcOrd="1" destOrd="0" presId="urn:microsoft.com/office/officeart/2005/8/layout/hList7"/>
    <dgm:cxn modelId="{6705B4E2-B020-462B-B461-C0F90F69D6FC}" type="presParOf" srcId="{62168E33-6458-441C-8346-2E48EDDA0AA5}" destId="{42DB3A73-B867-4886-A252-BC9395DFF6C4}" srcOrd="0" destOrd="0" presId="urn:microsoft.com/office/officeart/2005/8/layout/hList7"/>
    <dgm:cxn modelId="{AFCEB435-2479-4013-B40F-1AEECCBB5362}" type="presParOf" srcId="{62168E33-6458-441C-8346-2E48EDDA0AA5}" destId="{AED762FD-1B7B-4A0B-917F-309AF2AE98DC}" srcOrd="1" destOrd="0" presId="urn:microsoft.com/office/officeart/2005/8/layout/hList7"/>
    <dgm:cxn modelId="{297F27E1-4875-4648-A26B-4C5599AD7430}" type="presParOf" srcId="{AED762FD-1B7B-4A0B-917F-309AF2AE98DC}" destId="{C87C387B-9190-4001-BDDF-B6F1486D0B66}" srcOrd="0" destOrd="0" presId="urn:microsoft.com/office/officeart/2005/8/layout/hList7"/>
    <dgm:cxn modelId="{C1AED94E-67F5-4AB6-9525-09276E20FEB2}" type="presParOf" srcId="{C87C387B-9190-4001-BDDF-B6F1486D0B66}" destId="{8FAF5B09-E9DD-4AAB-8E60-9C03516E7BF1}" srcOrd="0" destOrd="0" presId="urn:microsoft.com/office/officeart/2005/8/layout/hList7"/>
    <dgm:cxn modelId="{FC781A89-2259-44D8-B6DE-13E3AEE2E161}" type="presParOf" srcId="{C87C387B-9190-4001-BDDF-B6F1486D0B66}" destId="{8428A2AD-CA6D-47B6-B6C0-0654BE19F2CA}" srcOrd="1" destOrd="0" presId="urn:microsoft.com/office/officeart/2005/8/layout/hList7"/>
    <dgm:cxn modelId="{65CFAF22-FB64-4F9E-ABC7-1FC5F450B974}" type="presParOf" srcId="{C87C387B-9190-4001-BDDF-B6F1486D0B66}" destId="{1E40F027-E032-47CC-9892-CDB024037D65}" srcOrd="2" destOrd="0" presId="urn:microsoft.com/office/officeart/2005/8/layout/hList7"/>
    <dgm:cxn modelId="{1B032470-35A1-4198-AB41-FD8BD43BF974}" type="presParOf" srcId="{C87C387B-9190-4001-BDDF-B6F1486D0B66}" destId="{069F0791-8C68-4CFC-8129-4114150B287D}" srcOrd="3" destOrd="0" presId="urn:microsoft.com/office/officeart/2005/8/layout/hList7"/>
    <dgm:cxn modelId="{6A762D73-8767-4DC6-8413-538D2A34089F}" type="presParOf" srcId="{AED762FD-1B7B-4A0B-917F-309AF2AE98DC}" destId="{3A2E314D-A6E1-4F93-9D19-F2950AC864B4}" srcOrd="1" destOrd="0" presId="urn:microsoft.com/office/officeart/2005/8/layout/hList7"/>
    <dgm:cxn modelId="{29991599-E874-48AA-9B8A-839128A5B931}" type="presParOf" srcId="{AED762FD-1B7B-4A0B-917F-309AF2AE98DC}" destId="{1212A5ED-911A-447C-8CE5-28BA9A04AAE6}" srcOrd="2" destOrd="0" presId="urn:microsoft.com/office/officeart/2005/8/layout/hList7"/>
    <dgm:cxn modelId="{86417A34-83AF-4FC5-AAA0-79DC3F663138}" type="presParOf" srcId="{1212A5ED-911A-447C-8CE5-28BA9A04AAE6}" destId="{0FE92DFE-ACFF-4C4F-9070-13529A96A482}" srcOrd="0" destOrd="0" presId="urn:microsoft.com/office/officeart/2005/8/layout/hList7"/>
    <dgm:cxn modelId="{C9D6E22A-1B52-4039-BC73-F8253D26BBC9}" type="presParOf" srcId="{1212A5ED-911A-447C-8CE5-28BA9A04AAE6}" destId="{30CF05CB-192F-42E2-9665-FFF932DAD2E2}" srcOrd="1" destOrd="0" presId="urn:microsoft.com/office/officeart/2005/8/layout/hList7"/>
    <dgm:cxn modelId="{BCCC3322-DBF8-4CB2-9229-6CBFF81BBCED}" type="presParOf" srcId="{1212A5ED-911A-447C-8CE5-28BA9A04AAE6}" destId="{79CF7117-FDF8-43C7-8A5C-492E50EB68C6}" srcOrd="2" destOrd="0" presId="urn:microsoft.com/office/officeart/2005/8/layout/hList7"/>
    <dgm:cxn modelId="{D683E2A3-F18B-413B-98A0-5F9C4877FA97}" type="presParOf" srcId="{1212A5ED-911A-447C-8CE5-28BA9A04AAE6}" destId="{2F353D6C-9C19-4DD2-A0C0-F3B7BE4A61B2}" srcOrd="3" destOrd="0" presId="urn:microsoft.com/office/officeart/2005/8/layout/hList7"/>
    <dgm:cxn modelId="{F3D2ABF0-2289-4170-AB65-B05212CDC66A}" type="presParOf" srcId="{AED762FD-1B7B-4A0B-917F-309AF2AE98DC}" destId="{9C954846-B11D-4015-92CB-2035DFCBB3B6}" srcOrd="3" destOrd="0" presId="urn:microsoft.com/office/officeart/2005/8/layout/hList7"/>
    <dgm:cxn modelId="{18C8CA30-7A2E-494E-8C87-B35F251E748E}" type="presParOf" srcId="{AED762FD-1B7B-4A0B-917F-309AF2AE98DC}" destId="{8ED7BA9F-0E44-460A-8712-B72519289AAD}" srcOrd="4" destOrd="0" presId="urn:microsoft.com/office/officeart/2005/8/layout/hList7"/>
    <dgm:cxn modelId="{67BBB333-F58B-43AE-8B78-F01CA2FFDE3D}" type="presParOf" srcId="{8ED7BA9F-0E44-460A-8712-B72519289AAD}" destId="{295047E2-53E4-40BB-BA73-2B52985D3545}" srcOrd="0" destOrd="0" presId="urn:microsoft.com/office/officeart/2005/8/layout/hList7"/>
    <dgm:cxn modelId="{7C87068A-4C48-4D0A-B837-BBA2FD963DA8}" type="presParOf" srcId="{8ED7BA9F-0E44-460A-8712-B72519289AAD}" destId="{290622D1-D804-447B-A2EC-67454CE8D330}" srcOrd="1" destOrd="0" presId="urn:microsoft.com/office/officeart/2005/8/layout/hList7"/>
    <dgm:cxn modelId="{14C974BE-8AF8-4B0F-8DF0-9CCD5A5080C9}" type="presParOf" srcId="{8ED7BA9F-0E44-460A-8712-B72519289AAD}" destId="{AA6543C6-6225-4796-A12D-A28657891AE8}" srcOrd="2" destOrd="0" presId="urn:microsoft.com/office/officeart/2005/8/layout/hList7"/>
    <dgm:cxn modelId="{22F1E8E1-5054-402A-9BD8-154634C4C22D}" type="presParOf" srcId="{8ED7BA9F-0E44-460A-8712-B72519289AAD}" destId="{7A91B3FB-9932-48E8-ABB5-B7AAA3756705}" srcOrd="3" destOrd="0" presId="urn:microsoft.com/office/officeart/2005/8/layout/hList7"/>
    <dgm:cxn modelId="{33B50EEC-A5E8-4E22-A2C0-E78A0FB005ED}" type="presParOf" srcId="{AED762FD-1B7B-4A0B-917F-309AF2AE98DC}" destId="{76C84391-F2D7-4A40-9BC3-FA1A0C7309CD}" srcOrd="5" destOrd="0" presId="urn:microsoft.com/office/officeart/2005/8/layout/hList7"/>
    <dgm:cxn modelId="{F824E4D9-E7C6-4D1F-81C4-7229027B7D04}" type="presParOf" srcId="{AED762FD-1B7B-4A0B-917F-309AF2AE98DC}" destId="{5D2E6811-181F-4FB3-8964-A429DD4920D9}" srcOrd="6" destOrd="0" presId="urn:microsoft.com/office/officeart/2005/8/layout/hList7"/>
    <dgm:cxn modelId="{0D10F93E-761D-4068-9579-C073D9707A5E}" type="presParOf" srcId="{5D2E6811-181F-4FB3-8964-A429DD4920D9}" destId="{C938C50E-29CD-4FFA-9C3A-252486839078}" srcOrd="0" destOrd="0" presId="urn:microsoft.com/office/officeart/2005/8/layout/hList7"/>
    <dgm:cxn modelId="{52131571-6BD9-479F-A3BC-A28D6EABECBC}" type="presParOf" srcId="{5D2E6811-181F-4FB3-8964-A429DD4920D9}" destId="{9A47E35A-A8D2-4532-8E9A-C127D9D04EF5}" srcOrd="1" destOrd="0" presId="urn:microsoft.com/office/officeart/2005/8/layout/hList7"/>
    <dgm:cxn modelId="{1B96BD78-7468-4726-9BB5-209B5D942F6F}" type="presParOf" srcId="{5D2E6811-181F-4FB3-8964-A429DD4920D9}" destId="{CD9F088C-AFED-4A0B-BD21-FA24168083CF}" srcOrd="2" destOrd="0" presId="urn:microsoft.com/office/officeart/2005/8/layout/hList7"/>
    <dgm:cxn modelId="{B3C15F7A-2371-4307-B026-FF1CC9095A49}" type="presParOf" srcId="{5D2E6811-181F-4FB3-8964-A429DD4920D9}" destId="{DD7C4F5B-0502-435F-8B88-E93F1F3DF08A}" srcOrd="3" destOrd="0" presId="urn:microsoft.com/office/officeart/2005/8/layout/hList7"/>
    <dgm:cxn modelId="{94A94569-C082-46C3-9814-25271285BEE3}" type="presParOf" srcId="{AED762FD-1B7B-4A0B-917F-309AF2AE98DC}" destId="{2465F7E4-6EDC-46AB-A381-22DCD2D8ACB0}" srcOrd="7" destOrd="0" presId="urn:microsoft.com/office/officeart/2005/8/layout/hList7"/>
    <dgm:cxn modelId="{3C5CDE5D-D5B3-417B-8D91-443C25FC0D6D}" type="presParOf" srcId="{AED762FD-1B7B-4A0B-917F-309AF2AE98DC}" destId="{2E3970D6-7B04-4B69-B0B5-776CCC076AC8}" srcOrd="8" destOrd="0" presId="urn:microsoft.com/office/officeart/2005/8/layout/hList7"/>
    <dgm:cxn modelId="{4FD0382E-9338-4C5C-8ACB-E58610FCD5B4}" type="presParOf" srcId="{2E3970D6-7B04-4B69-B0B5-776CCC076AC8}" destId="{7759D43A-653A-4A26-B980-4023678E4828}" srcOrd="0" destOrd="0" presId="urn:microsoft.com/office/officeart/2005/8/layout/hList7"/>
    <dgm:cxn modelId="{9DD46D80-E37D-4F2C-B03C-A78C433E38D5}" type="presParOf" srcId="{2E3970D6-7B04-4B69-B0B5-776CCC076AC8}" destId="{60AEAE25-F934-484A-8F94-FAEAE81AE47D}" srcOrd="1" destOrd="0" presId="urn:microsoft.com/office/officeart/2005/8/layout/hList7"/>
    <dgm:cxn modelId="{980458F3-25E7-46A2-A092-ED0A351DCF55}" type="presParOf" srcId="{2E3970D6-7B04-4B69-B0B5-776CCC076AC8}" destId="{8C3039BF-A920-4290-ABDC-85CEB8A7521F}" srcOrd="2" destOrd="0" presId="urn:microsoft.com/office/officeart/2005/8/layout/hList7"/>
    <dgm:cxn modelId="{E25A1E02-E47D-44EE-9FD8-CE69E8F66360}" type="presParOf" srcId="{2E3970D6-7B04-4B69-B0B5-776CCC076AC8}" destId="{D0840F71-0277-43E0-A356-7FB220632E19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976FFB3-36F4-416B-9599-7950D72B48C4}" type="doc">
      <dgm:prSet loTypeId="urn:microsoft.com/office/officeart/2005/8/layout/hList2" loCatId="list" qsTypeId="urn:microsoft.com/office/officeart/2005/8/quickstyle/simple1" qsCatId="simple" csTypeId="urn:microsoft.com/office/officeart/2005/8/colors/colorful3" csCatId="colorful" phldr="1"/>
      <dgm:spPr/>
    </dgm:pt>
    <dgm:pt modelId="{91329195-1666-45C5-B1AC-3EA7DB3BB354}">
      <dgm:prSet phldrT="[Text]" custT="1"/>
      <dgm:spPr/>
      <dgm:t>
        <a:bodyPr/>
        <a:lstStyle/>
        <a:p>
          <a:pPr rtl="1"/>
          <a:r>
            <a:rPr lang="fa-IR" sz="2000" dirty="0">
              <a:cs typeface="B Titr" panose="00000700000000000000" pitchFamily="2" charset="-78"/>
            </a:rPr>
            <a:t>بازسازی و نوسازی صنایع شکر کوبا</a:t>
          </a:r>
        </a:p>
      </dgm:t>
    </dgm:pt>
    <dgm:pt modelId="{83AC1497-DF09-42D0-8904-6D840E5B6084}" type="parTrans" cxnId="{6C871AE5-452B-4021-98B9-F45BEB31549E}">
      <dgm:prSet/>
      <dgm:spPr/>
      <dgm:t>
        <a:bodyPr/>
        <a:lstStyle/>
        <a:p>
          <a:pPr rtl="1"/>
          <a:endParaRPr lang="fa-IR" sz="2000">
            <a:cs typeface="B Titr" panose="00000700000000000000" pitchFamily="2" charset="-78"/>
          </a:endParaRPr>
        </a:p>
      </dgm:t>
    </dgm:pt>
    <dgm:pt modelId="{0333D6B1-1DA3-4440-9D39-0899C707B36B}" type="sibTrans" cxnId="{6C871AE5-452B-4021-98B9-F45BEB31549E}">
      <dgm:prSet/>
      <dgm:spPr/>
      <dgm:t>
        <a:bodyPr/>
        <a:lstStyle/>
        <a:p>
          <a:pPr rtl="1"/>
          <a:endParaRPr lang="fa-IR" sz="2000">
            <a:cs typeface="B Titr" panose="00000700000000000000" pitchFamily="2" charset="-78"/>
          </a:endParaRPr>
        </a:p>
      </dgm:t>
    </dgm:pt>
    <dgm:pt modelId="{02F13878-35F2-4FEE-83DE-36C11D2D26F1}">
      <dgm:prSet phldrT="[Text]" custT="1"/>
      <dgm:spPr/>
      <dgm:t>
        <a:bodyPr/>
        <a:lstStyle/>
        <a:p>
          <a:pPr algn="ctr" rtl="1"/>
          <a:r>
            <a:rPr lang="fa-IR" sz="1800" dirty="0">
              <a:cs typeface="B Titr" panose="00000700000000000000" pitchFamily="2" charset="-78"/>
            </a:rPr>
            <a:t>بازسازی ماشین‌سازی و ریخته‌گری تبریز</a:t>
          </a:r>
        </a:p>
        <a:p>
          <a:pPr algn="just" rtl="1"/>
          <a:r>
            <a:rPr lang="fa-IR" sz="1000" b="1" dirty="0">
              <a:solidFill>
                <a:schemeClr val="tx1"/>
              </a:solidFill>
              <a:latin typeface="Calibri" panose="020F0502020204030204" pitchFamily="34" charset="0"/>
              <a:cs typeface="B Nazanin" panose="00000400000000000000" pitchFamily="2" charset="-78"/>
            </a:rPr>
            <a:t>.</a:t>
          </a:r>
          <a:endParaRPr lang="fa-IR" sz="1000" dirty="0">
            <a:solidFill>
              <a:schemeClr val="tx1"/>
            </a:solidFill>
            <a:cs typeface="B Titr" panose="00000700000000000000" pitchFamily="2" charset="-78"/>
          </a:endParaRPr>
        </a:p>
        <a:p>
          <a:pPr algn="ctr" rtl="1"/>
          <a:endParaRPr lang="fa-IR" sz="2000" dirty="0">
            <a:cs typeface="B Titr" panose="00000700000000000000" pitchFamily="2" charset="-78"/>
          </a:endParaRPr>
        </a:p>
      </dgm:t>
    </dgm:pt>
    <dgm:pt modelId="{FCA45685-345E-4C81-8CCB-15B965BC3216}" type="parTrans" cxnId="{E9BD1809-AE2A-406A-A1F2-1EB42BE7D6AB}">
      <dgm:prSet/>
      <dgm:spPr/>
      <dgm:t>
        <a:bodyPr/>
        <a:lstStyle/>
        <a:p>
          <a:pPr rtl="1"/>
          <a:endParaRPr lang="fa-IR" sz="2000">
            <a:cs typeface="B Titr" panose="00000700000000000000" pitchFamily="2" charset="-78"/>
          </a:endParaRPr>
        </a:p>
      </dgm:t>
    </dgm:pt>
    <dgm:pt modelId="{AC55EB9A-4609-41DB-8ED4-1D370EE4CA3E}" type="sibTrans" cxnId="{E9BD1809-AE2A-406A-A1F2-1EB42BE7D6AB}">
      <dgm:prSet/>
      <dgm:spPr/>
      <dgm:t>
        <a:bodyPr/>
        <a:lstStyle/>
        <a:p>
          <a:pPr rtl="1"/>
          <a:endParaRPr lang="fa-IR" sz="2000">
            <a:cs typeface="B Titr" panose="00000700000000000000" pitchFamily="2" charset="-78"/>
          </a:endParaRPr>
        </a:p>
      </dgm:t>
    </dgm:pt>
    <dgm:pt modelId="{EB3B6A71-E870-40D8-B707-6C40B2088661}">
      <dgm:prSet custT="1"/>
      <dgm:spPr/>
      <dgm:t>
        <a:bodyPr/>
        <a:lstStyle/>
        <a:p>
          <a:pPr rtl="1">
            <a:buFont typeface="Wingdings" panose="05000000000000000000" pitchFamily="2" charset="2"/>
            <a:buChar char="§"/>
          </a:pPr>
          <a:r>
            <a:rPr lang="fa-IR" sz="1000" b="1" dirty="0">
              <a:solidFill>
                <a:schemeClr val="tx1"/>
              </a:solidFill>
              <a:latin typeface="Calibri" panose="020F0502020204030204" pitchFamily="34" charset="0"/>
              <a:cs typeface="B Nazanin" panose="00000400000000000000" pitchFamily="2" charset="-78"/>
            </a:rPr>
            <a:t>برگزاری جلسات با مدیرعامل دو شرکت درخصوص طرح نوسازی و بازسازی؛ </a:t>
          </a:r>
          <a:endParaRPr lang="fa-IR" sz="1000" dirty="0">
            <a:solidFill>
              <a:schemeClr val="tx1"/>
            </a:solidFill>
            <a:cs typeface="B Nazanin" panose="00000400000000000000" pitchFamily="2" charset="-78"/>
          </a:endParaRPr>
        </a:p>
      </dgm:t>
    </dgm:pt>
    <dgm:pt modelId="{BAD3F65C-11AC-467F-AC08-BB8D291A16AA}" type="parTrans" cxnId="{5665F152-2907-4088-951F-76E2D9A234A1}">
      <dgm:prSet/>
      <dgm:spPr/>
      <dgm:t>
        <a:bodyPr/>
        <a:lstStyle/>
        <a:p>
          <a:pPr rtl="1"/>
          <a:endParaRPr lang="fa-IR"/>
        </a:p>
      </dgm:t>
    </dgm:pt>
    <dgm:pt modelId="{8698437F-A083-4991-AF4B-589F8D03A6D9}" type="sibTrans" cxnId="{5665F152-2907-4088-951F-76E2D9A234A1}">
      <dgm:prSet/>
      <dgm:spPr/>
      <dgm:t>
        <a:bodyPr/>
        <a:lstStyle/>
        <a:p>
          <a:pPr rtl="1"/>
          <a:endParaRPr lang="fa-IR"/>
        </a:p>
      </dgm:t>
    </dgm:pt>
    <dgm:pt modelId="{F4801FD7-C02F-49D1-B763-D4E07562760C}">
      <dgm:prSet custT="1"/>
      <dgm:spPr/>
      <dgm:t>
        <a:bodyPr/>
        <a:lstStyle/>
        <a:p>
          <a:pPr rtl="1"/>
          <a:r>
            <a:rPr lang="fa-IR" sz="1000" b="1" dirty="0">
              <a:solidFill>
                <a:schemeClr val="tx1"/>
              </a:solidFill>
              <a:latin typeface="Calibri" panose="020F0502020204030204" pitchFamily="34" charset="0"/>
              <a:cs typeface="B Nazanin" panose="00000400000000000000" pitchFamily="2" charset="-78"/>
            </a:rPr>
            <a:t>برگزاری جلسه هماهنگی با استاندار محترم استان آذربایجان‌شرقی؛</a:t>
          </a:r>
          <a:endParaRPr lang="en-US" sz="1000" b="1" dirty="0">
            <a:solidFill>
              <a:schemeClr val="tx1"/>
            </a:solidFill>
            <a:latin typeface="Calibri" panose="020F0502020204030204" pitchFamily="34" charset="0"/>
            <a:cs typeface="B Nazanin" panose="00000400000000000000" pitchFamily="2" charset="-78"/>
          </a:endParaRPr>
        </a:p>
      </dgm:t>
    </dgm:pt>
    <dgm:pt modelId="{3F40E265-BB97-48B5-8D5C-DEBA2A74AA7F}" type="parTrans" cxnId="{30326361-0623-42F1-B1A1-F9BF51350C53}">
      <dgm:prSet/>
      <dgm:spPr/>
      <dgm:t>
        <a:bodyPr/>
        <a:lstStyle/>
        <a:p>
          <a:pPr rtl="1"/>
          <a:endParaRPr lang="fa-IR"/>
        </a:p>
      </dgm:t>
    </dgm:pt>
    <dgm:pt modelId="{6C5A9E59-0459-48CE-BCD6-1999CFBCEC4E}" type="sibTrans" cxnId="{30326361-0623-42F1-B1A1-F9BF51350C53}">
      <dgm:prSet/>
      <dgm:spPr/>
      <dgm:t>
        <a:bodyPr/>
        <a:lstStyle/>
        <a:p>
          <a:pPr rtl="1"/>
          <a:endParaRPr lang="fa-IR"/>
        </a:p>
      </dgm:t>
    </dgm:pt>
    <dgm:pt modelId="{10C564AE-AEBE-4713-9E4C-2380CC7F7C34}">
      <dgm:prSet custT="1"/>
      <dgm:spPr/>
      <dgm:t>
        <a:bodyPr/>
        <a:lstStyle/>
        <a:p>
          <a:pPr rtl="1"/>
          <a:r>
            <a:rPr lang="fa-IR" sz="1000" b="1" dirty="0">
              <a:solidFill>
                <a:schemeClr val="tx1"/>
              </a:solidFill>
              <a:latin typeface="Calibri" panose="020F0502020204030204" pitchFamily="34" charset="0"/>
              <a:cs typeface="B Nazanin" panose="00000400000000000000" pitchFamily="2" charset="-78"/>
            </a:rPr>
            <a:t>برگزاری جلسه با قایم مقام محترم سازمان گسترش و نوسازی صنایع ایران درخصوص طرح نوسازی و بازسازی دو شرکت؛</a:t>
          </a:r>
          <a:endParaRPr lang="en-US" sz="1000" b="1" dirty="0">
            <a:solidFill>
              <a:schemeClr val="tx1"/>
            </a:solidFill>
            <a:latin typeface="Calibri" panose="020F0502020204030204" pitchFamily="34" charset="0"/>
            <a:cs typeface="B Nazanin" panose="00000400000000000000" pitchFamily="2" charset="-78"/>
          </a:endParaRPr>
        </a:p>
      </dgm:t>
    </dgm:pt>
    <dgm:pt modelId="{653D6447-325D-4401-A7ED-D77F057AE073}" type="parTrans" cxnId="{2353C455-6415-41BD-A5DC-D4EC9190FCB8}">
      <dgm:prSet/>
      <dgm:spPr/>
      <dgm:t>
        <a:bodyPr/>
        <a:lstStyle/>
        <a:p>
          <a:pPr rtl="1"/>
          <a:endParaRPr lang="fa-IR"/>
        </a:p>
      </dgm:t>
    </dgm:pt>
    <dgm:pt modelId="{4C37E722-BAB7-4D8A-9DE8-83D8640B44FF}" type="sibTrans" cxnId="{2353C455-6415-41BD-A5DC-D4EC9190FCB8}">
      <dgm:prSet/>
      <dgm:spPr/>
      <dgm:t>
        <a:bodyPr/>
        <a:lstStyle/>
        <a:p>
          <a:pPr rtl="1"/>
          <a:endParaRPr lang="fa-IR"/>
        </a:p>
      </dgm:t>
    </dgm:pt>
    <dgm:pt modelId="{47FC9437-BAF1-4A07-B113-DB0354A7121D}">
      <dgm:prSet custT="1"/>
      <dgm:spPr/>
      <dgm:t>
        <a:bodyPr/>
        <a:lstStyle/>
        <a:p>
          <a:pPr rtl="1"/>
          <a:r>
            <a:rPr lang="fa-IR" sz="1000" b="1" dirty="0">
              <a:solidFill>
                <a:schemeClr val="tx1"/>
              </a:solidFill>
              <a:latin typeface="Calibri" panose="020F0502020204030204" pitchFamily="34" charset="0"/>
              <a:cs typeface="B Nazanin" panose="00000400000000000000" pitchFamily="2" charset="-78"/>
            </a:rPr>
            <a:t>درخواست خرید خدمات مشاوره برای تهیه طرح امکانسنجی و توجیه پذیری فنی و اقتصادی و موافقت رئیس هیات عامل سازمان گسترش و نوسازی صنایع ایران؛</a:t>
          </a:r>
          <a:endParaRPr lang="en-US" sz="1000" b="1" dirty="0">
            <a:solidFill>
              <a:schemeClr val="tx1"/>
            </a:solidFill>
            <a:latin typeface="Calibri" panose="020F0502020204030204" pitchFamily="34" charset="0"/>
            <a:cs typeface="B Nazanin" panose="00000400000000000000" pitchFamily="2" charset="-78"/>
          </a:endParaRPr>
        </a:p>
      </dgm:t>
    </dgm:pt>
    <dgm:pt modelId="{C39B6132-09B4-46A8-A6AD-2DF41EB1AD34}" type="parTrans" cxnId="{F248A0FA-8C20-4C2B-B056-39735C1BE980}">
      <dgm:prSet/>
      <dgm:spPr/>
      <dgm:t>
        <a:bodyPr/>
        <a:lstStyle/>
        <a:p>
          <a:pPr rtl="1"/>
          <a:endParaRPr lang="fa-IR"/>
        </a:p>
      </dgm:t>
    </dgm:pt>
    <dgm:pt modelId="{727AD00A-BBC2-4F0A-A6DF-ABA0FB65D760}" type="sibTrans" cxnId="{F248A0FA-8C20-4C2B-B056-39735C1BE980}">
      <dgm:prSet/>
      <dgm:spPr/>
      <dgm:t>
        <a:bodyPr/>
        <a:lstStyle/>
        <a:p>
          <a:pPr rtl="1"/>
          <a:endParaRPr lang="fa-IR"/>
        </a:p>
      </dgm:t>
    </dgm:pt>
    <dgm:pt modelId="{2905548C-C485-4950-AC48-EF14ADA305F0}">
      <dgm:prSet custT="1"/>
      <dgm:spPr/>
      <dgm:t>
        <a:bodyPr/>
        <a:lstStyle/>
        <a:p>
          <a:pPr rtl="1"/>
          <a:r>
            <a:rPr lang="fa-IR" sz="1000" b="1" dirty="0">
              <a:solidFill>
                <a:schemeClr val="tx1"/>
              </a:solidFill>
              <a:latin typeface="Calibri" panose="020F0502020204030204" pitchFamily="34" charset="0"/>
              <a:cs typeface="B Nazanin" panose="00000400000000000000" pitchFamily="2" charset="-78"/>
            </a:rPr>
            <a:t>بررسی و بازدید میدانی توسط تیم تخصصی نوسازی و بازسازی و تشکیل جلسات هماهنگی اولیه با مدیران و معاونت‌ها و اعضای هیات مدیره درمحل شرکت‌های مذکور؛ </a:t>
          </a:r>
          <a:endParaRPr lang="en-US" sz="1000" b="1" dirty="0">
            <a:solidFill>
              <a:schemeClr val="tx1"/>
            </a:solidFill>
            <a:latin typeface="Calibri" panose="020F0502020204030204" pitchFamily="34" charset="0"/>
            <a:cs typeface="B Nazanin" panose="00000400000000000000" pitchFamily="2" charset="-78"/>
          </a:endParaRPr>
        </a:p>
      </dgm:t>
    </dgm:pt>
    <dgm:pt modelId="{276820EC-1F40-41BD-8D08-17FCCFE0FA23}" type="parTrans" cxnId="{CB4B7EA7-2698-4C25-9CB6-66C76D520D73}">
      <dgm:prSet/>
      <dgm:spPr/>
      <dgm:t>
        <a:bodyPr/>
        <a:lstStyle/>
        <a:p>
          <a:pPr rtl="1"/>
          <a:endParaRPr lang="fa-IR"/>
        </a:p>
      </dgm:t>
    </dgm:pt>
    <dgm:pt modelId="{366F658B-4392-4D07-9C7F-9CC9410CD72C}" type="sibTrans" cxnId="{CB4B7EA7-2698-4C25-9CB6-66C76D520D73}">
      <dgm:prSet/>
      <dgm:spPr/>
      <dgm:t>
        <a:bodyPr/>
        <a:lstStyle/>
        <a:p>
          <a:pPr rtl="1"/>
          <a:endParaRPr lang="fa-IR"/>
        </a:p>
      </dgm:t>
    </dgm:pt>
    <dgm:pt modelId="{AC5C1DB3-E469-47B7-80C2-CADCD1E42863}">
      <dgm:prSet custT="1"/>
      <dgm:spPr/>
      <dgm:t>
        <a:bodyPr/>
        <a:lstStyle/>
        <a:p>
          <a:pPr rtl="1"/>
          <a:r>
            <a:rPr lang="fa-IR" sz="1000" b="1" dirty="0">
              <a:solidFill>
                <a:schemeClr val="tx1"/>
              </a:solidFill>
              <a:latin typeface="Calibri" panose="020F0502020204030204" pitchFamily="34" charset="0"/>
              <a:cs typeface="B Nazanin" panose="00000400000000000000" pitchFamily="2" charset="-78"/>
            </a:rPr>
            <a:t>درخواست تشکیل کمیته راهبری بازسازی و نوسازی برای هردو شرکت مذکور؛</a:t>
          </a:r>
          <a:endParaRPr lang="en-US" sz="1000" b="1" dirty="0">
            <a:solidFill>
              <a:schemeClr val="tx1"/>
            </a:solidFill>
            <a:latin typeface="Calibri" panose="020F0502020204030204" pitchFamily="34" charset="0"/>
            <a:cs typeface="B Nazanin" panose="00000400000000000000" pitchFamily="2" charset="-78"/>
          </a:endParaRPr>
        </a:p>
      </dgm:t>
    </dgm:pt>
    <dgm:pt modelId="{11009353-856A-472B-849D-EACB976EF699}" type="parTrans" cxnId="{6AD5058D-C922-4CA5-B5A1-F02D1827B3AB}">
      <dgm:prSet/>
      <dgm:spPr/>
      <dgm:t>
        <a:bodyPr/>
        <a:lstStyle/>
        <a:p>
          <a:pPr rtl="1"/>
          <a:endParaRPr lang="fa-IR"/>
        </a:p>
      </dgm:t>
    </dgm:pt>
    <dgm:pt modelId="{37C46BCB-DEF2-4A1B-B364-FE4D1D0264D9}" type="sibTrans" cxnId="{6AD5058D-C922-4CA5-B5A1-F02D1827B3AB}">
      <dgm:prSet/>
      <dgm:spPr/>
      <dgm:t>
        <a:bodyPr/>
        <a:lstStyle/>
        <a:p>
          <a:pPr rtl="1"/>
          <a:endParaRPr lang="fa-IR"/>
        </a:p>
      </dgm:t>
    </dgm:pt>
    <dgm:pt modelId="{95122C4C-B36A-4CEA-878D-65AD2B12CB86}">
      <dgm:prSet custT="1"/>
      <dgm:spPr/>
      <dgm:t>
        <a:bodyPr/>
        <a:lstStyle/>
        <a:p>
          <a:pPr rtl="1"/>
          <a:r>
            <a:rPr lang="fa-IR" sz="1000" b="1" dirty="0">
              <a:solidFill>
                <a:schemeClr val="tx1"/>
              </a:solidFill>
              <a:latin typeface="Calibri" panose="020F0502020204030204" pitchFamily="34" charset="0"/>
              <a:cs typeface="B Nazanin" panose="00000400000000000000" pitchFamily="2" charset="-78"/>
            </a:rPr>
            <a:t>درخواست انتخاب مجری طرح بازسازی و نوسازی برای هر دو شرکت مذکور؛</a:t>
          </a:r>
          <a:endParaRPr lang="en-US" sz="1000" b="1" dirty="0">
            <a:solidFill>
              <a:schemeClr val="tx1"/>
            </a:solidFill>
            <a:latin typeface="Calibri" panose="020F0502020204030204" pitchFamily="34" charset="0"/>
            <a:cs typeface="B Nazanin" panose="00000400000000000000" pitchFamily="2" charset="-78"/>
          </a:endParaRPr>
        </a:p>
      </dgm:t>
    </dgm:pt>
    <dgm:pt modelId="{F238B5D0-3402-4CA1-B127-409DE9B75637}" type="parTrans" cxnId="{9366A299-71C3-4501-AC66-6711EE3A159A}">
      <dgm:prSet/>
      <dgm:spPr/>
      <dgm:t>
        <a:bodyPr/>
        <a:lstStyle/>
        <a:p>
          <a:pPr rtl="1"/>
          <a:endParaRPr lang="fa-IR"/>
        </a:p>
      </dgm:t>
    </dgm:pt>
    <dgm:pt modelId="{1AD61016-D9D4-4B05-BBC8-69BDAF4E353A}" type="sibTrans" cxnId="{9366A299-71C3-4501-AC66-6711EE3A159A}">
      <dgm:prSet/>
      <dgm:spPr/>
      <dgm:t>
        <a:bodyPr/>
        <a:lstStyle/>
        <a:p>
          <a:pPr rtl="1"/>
          <a:endParaRPr lang="fa-IR"/>
        </a:p>
      </dgm:t>
    </dgm:pt>
    <dgm:pt modelId="{52B66A31-7CEC-4DFD-A912-20553913EF80}">
      <dgm:prSet custT="1"/>
      <dgm:spPr/>
      <dgm:t>
        <a:bodyPr/>
        <a:lstStyle/>
        <a:p>
          <a:pPr rtl="1"/>
          <a:r>
            <a:rPr lang="fa-IR" sz="1000" b="1" dirty="0">
              <a:solidFill>
                <a:schemeClr val="tx1"/>
              </a:solidFill>
              <a:latin typeface="Calibri" panose="020F0502020204030204" pitchFamily="34" charset="0"/>
              <a:cs typeface="B Nazanin" panose="00000400000000000000" pitchFamily="2" charset="-78"/>
            </a:rPr>
            <a:t>ارسال شرح خدمات (</a:t>
          </a:r>
          <a:r>
            <a:rPr lang="en-US" sz="1000" b="1" dirty="0">
              <a:solidFill>
                <a:schemeClr val="tx1"/>
              </a:solidFill>
              <a:latin typeface="Calibri" panose="020F0502020204030204" pitchFamily="34" charset="0"/>
              <a:cs typeface="B Nazanin" panose="00000400000000000000" pitchFamily="2" charset="-78"/>
            </a:rPr>
            <a:t>RFP</a:t>
          </a:r>
          <a:r>
            <a:rPr lang="fa-IR" sz="1000" b="1" dirty="0">
              <a:solidFill>
                <a:schemeClr val="tx1"/>
              </a:solidFill>
              <a:latin typeface="Calibri" panose="020F0502020204030204" pitchFamily="34" charset="0"/>
              <a:cs typeface="B Nazanin" panose="00000400000000000000" pitchFamily="2" charset="-78"/>
            </a:rPr>
            <a:t>) برای شرکت‌های مشاور توسط معاونت برنامه‌ریزی جهت تعیین مشاور ذی‌صلاح؛</a:t>
          </a:r>
          <a:endParaRPr lang="en-US" sz="1000" b="1" dirty="0">
            <a:solidFill>
              <a:schemeClr val="tx1"/>
            </a:solidFill>
            <a:latin typeface="Calibri" panose="020F0502020204030204" pitchFamily="34" charset="0"/>
            <a:cs typeface="B Nazanin" panose="00000400000000000000" pitchFamily="2" charset="-78"/>
          </a:endParaRPr>
        </a:p>
      </dgm:t>
    </dgm:pt>
    <dgm:pt modelId="{36F1ADDF-C3DC-4020-AA85-522FD71E82C6}" type="parTrans" cxnId="{07160D1C-1DC0-4BD8-96A8-BAD7549594B6}">
      <dgm:prSet/>
      <dgm:spPr/>
      <dgm:t>
        <a:bodyPr/>
        <a:lstStyle/>
        <a:p>
          <a:pPr rtl="1"/>
          <a:endParaRPr lang="fa-IR"/>
        </a:p>
      </dgm:t>
    </dgm:pt>
    <dgm:pt modelId="{95E5ED6D-B8D0-4FFE-A3D4-A5F78BDA0D7A}" type="sibTrans" cxnId="{07160D1C-1DC0-4BD8-96A8-BAD7549594B6}">
      <dgm:prSet/>
      <dgm:spPr/>
      <dgm:t>
        <a:bodyPr/>
        <a:lstStyle/>
        <a:p>
          <a:pPr rtl="1"/>
          <a:endParaRPr lang="fa-IR"/>
        </a:p>
      </dgm:t>
    </dgm:pt>
    <dgm:pt modelId="{BD8D6E87-E0AD-4681-AC42-F13D9826E490}">
      <dgm:prSet custT="1"/>
      <dgm:spPr/>
      <dgm:t>
        <a:bodyPr/>
        <a:lstStyle/>
        <a:p>
          <a:pPr rtl="1"/>
          <a:r>
            <a:rPr lang="fa-IR" sz="1000" b="1" dirty="0">
              <a:solidFill>
                <a:schemeClr val="tx1"/>
              </a:solidFill>
              <a:latin typeface="Calibri" panose="020F0502020204030204" pitchFamily="34" charset="0"/>
              <a:cs typeface="B Nazanin" panose="00000400000000000000" pitchFamily="2" charset="-78"/>
            </a:rPr>
            <a:t>انتخاب شرکت اسکاردهامون به‌عنوان مشاور عارضه یابی و تدوین طرح امکان‌سنجی؛</a:t>
          </a:r>
          <a:endParaRPr lang="en-US" sz="1000" b="1" dirty="0">
            <a:solidFill>
              <a:schemeClr val="tx1"/>
            </a:solidFill>
            <a:latin typeface="Calibri" panose="020F0502020204030204" pitchFamily="34" charset="0"/>
            <a:cs typeface="B Nazanin" panose="00000400000000000000" pitchFamily="2" charset="-78"/>
          </a:endParaRPr>
        </a:p>
      </dgm:t>
    </dgm:pt>
    <dgm:pt modelId="{11199B27-869E-44A7-96C3-4C6246F46874}" type="parTrans" cxnId="{C4F30A0B-5D24-4139-B5EA-CCE7DC955CA4}">
      <dgm:prSet/>
      <dgm:spPr/>
      <dgm:t>
        <a:bodyPr/>
        <a:lstStyle/>
        <a:p>
          <a:pPr rtl="1"/>
          <a:endParaRPr lang="fa-IR"/>
        </a:p>
      </dgm:t>
    </dgm:pt>
    <dgm:pt modelId="{06E9F997-23E5-4070-B251-3473AAC7B7DC}" type="sibTrans" cxnId="{C4F30A0B-5D24-4139-B5EA-CCE7DC955CA4}">
      <dgm:prSet/>
      <dgm:spPr/>
      <dgm:t>
        <a:bodyPr/>
        <a:lstStyle/>
        <a:p>
          <a:pPr rtl="1"/>
          <a:endParaRPr lang="fa-IR"/>
        </a:p>
      </dgm:t>
    </dgm:pt>
    <dgm:pt modelId="{91E5D32A-9CF7-46E1-9812-56F074DC4D6A}">
      <dgm:prSet custT="1"/>
      <dgm:spPr/>
      <dgm:t>
        <a:bodyPr/>
        <a:lstStyle/>
        <a:p>
          <a:pPr rtl="1"/>
          <a:r>
            <a:rPr lang="fa-IR" sz="1000" b="1" dirty="0">
              <a:solidFill>
                <a:schemeClr val="tx1"/>
              </a:solidFill>
              <a:latin typeface="Calibri" panose="020F0502020204030204" pitchFamily="34" charset="0"/>
              <a:cs typeface="B Nazanin" panose="00000400000000000000" pitchFamily="2" charset="-78"/>
            </a:rPr>
            <a:t>عقد قرارداد با شرکت منتخب؛</a:t>
          </a:r>
          <a:endParaRPr lang="en-US" sz="1000" b="1" dirty="0">
            <a:solidFill>
              <a:schemeClr val="tx1"/>
            </a:solidFill>
            <a:latin typeface="Calibri" panose="020F0502020204030204" pitchFamily="34" charset="0"/>
            <a:cs typeface="B Nazanin" panose="00000400000000000000" pitchFamily="2" charset="-78"/>
          </a:endParaRPr>
        </a:p>
      </dgm:t>
    </dgm:pt>
    <dgm:pt modelId="{86A22DB9-996F-4E56-AED6-FBF6D9FE30C2}" type="parTrans" cxnId="{C3C706AD-2212-48AA-83C0-F1E99ED2F6C8}">
      <dgm:prSet/>
      <dgm:spPr/>
      <dgm:t>
        <a:bodyPr/>
        <a:lstStyle/>
        <a:p>
          <a:pPr rtl="1"/>
          <a:endParaRPr lang="fa-IR"/>
        </a:p>
      </dgm:t>
    </dgm:pt>
    <dgm:pt modelId="{5DB336BC-EF12-4D2A-B2A3-9084413B8AA4}" type="sibTrans" cxnId="{C3C706AD-2212-48AA-83C0-F1E99ED2F6C8}">
      <dgm:prSet/>
      <dgm:spPr/>
      <dgm:t>
        <a:bodyPr/>
        <a:lstStyle/>
        <a:p>
          <a:pPr rtl="1"/>
          <a:endParaRPr lang="fa-IR"/>
        </a:p>
      </dgm:t>
    </dgm:pt>
    <dgm:pt modelId="{B433F6C1-E185-4EDD-B306-3546062C022B}">
      <dgm:prSet custT="1"/>
      <dgm:spPr/>
      <dgm:t>
        <a:bodyPr/>
        <a:lstStyle/>
        <a:p>
          <a:pPr rtl="1"/>
          <a:r>
            <a:rPr lang="fa-IR" sz="1000" b="1" dirty="0">
              <a:solidFill>
                <a:schemeClr val="tx1"/>
              </a:solidFill>
              <a:latin typeface="Calibri" panose="020F0502020204030204" pitchFamily="34" charset="0"/>
              <a:cs typeface="B Nazanin" panose="00000400000000000000" pitchFamily="2" charset="-78"/>
            </a:rPr>
            <a:t>دریافت پروژه عارضه‌یابی از مشاور و برگزاری جلسات تخصصی بررسی پروژه باحضور تیم نظارت.</a:t>
          </a:r>
          <a:endParaRPr lang="en-US" sz="1000" b="1" dirty="0">
            <a:solidFill>
              <a:schemeClr val="tx1"/>
            </a:solidFill>
            <a:latin typeface="Calibri" panose="020F0502020204030204" pitchFamily="34" charset="0"/>
            <a:cs typeface="B Nazanin" panose="00000400000000000000" pitchFamily="2" charset="-78"/>
          </a:endParaRPr>
        </a:p>
      </dgm:t>
    </dgm:pt>
    <dgm:pt modelId="{70B598AB-70A9-4726-BF11-4A8368D6045B}" type="parTrans" cxnId="{0661324A-DFF1-40F5-990F-4D53802C6593}">
      <dgm:prSet/>
      <dgm:spPr/>
      <dgm:t>
        <a:bodyPr/>
        <a:lstStyle/>
        <a:p>
          <a:pPr rtl="1"/>
          <a:endParaRPr lang="fa-IR"/>
        </a:p>
      </dgm:t>
    </dgm:pt>
    <dgm:pt modelId="{88D1F5E4-DDAD-48F2-8CE0-B5FFEE11E221}" type="sibTrans" cxnId="{0661324A-DFF1-40F5-990F-4D53802C6593}">
      <dgm:prSet/>
      <dgm:spPr/>
      <dgm:t>
        <a:bodyPr/>
        <a:lstStyle/>
        <a:p>
          <a:pPr rtl="1"/>
          <a:endParaRPr lang="fa-IR"/>
        </a:p>
      </dgm:t>
    </dgm:pt>
    <dgm:pt modelId="{0DC392FB-2249-4BE2-89F7-11ED296EED9E}">
      <dgm:prSet custT="1"/>
      <dgm:spPr/>
      <dgm:t>
        <a:bodyPr/>
        <a:lstStyle/>
        <a:p>
          <a:pPr marL="57150" lvl="1" indent="-57150" algn="r" defTabSz="444500" rtl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fa-IR" sz="1000" b="1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B Nazanin" panose="00000400000000000000" pitchFamily="2" charset="-78"/>
            </a:rPr>
            <a:t>تشکیل جلسات آنلاین متعددی بین شرکت اسکارد هامون، سازمان صنایع کوچک و شهرک‌های صنعتی ایران و مدیران ارشد شرکت آزکوبا ؛</a:t>
          </a:r>
        </a:p>
      </dgm:t>
    </dgm:pt>
    <dgm:pt modelId="{AB9E5529-48CF-46D0-B5C8-73C589ACF0D8}" type="parTrans" cxnId="{913585E4-4EA2-4954-BE21-52BC45E035CD}">
      <dgm:prSet/>
      <dgm:spPr/>
      <dgm:t>
        <a:bodyPr/>
        <a:lstStyle/>
        <a:p>
          <a:pPr rtl="1"/>
          <a:endParaRPr lang="fa-IR"/>
        </a:p>
      </dgm:t>
    </dgm:pt>
    <dgm:pt modelId="{C3AF8162-C2C5-494C-89BE-D6D578F8A658}" type="sibTrans" cxnId="{913585E4-4EA2-4954-BE21-52BC45E035CD}">
      <dgm:prSet/>
      <dgm:spPr/>
      <dgm:t>
        <a:bodyPr/>
        <a:lstStyle/>
        <a:p>
          <a:pPr rtl="1"/>
          <a:endParaRPr lang="fa-IR"/>
        </a:p>
      </dgm:t>
    </dgm:pt>
    <dgm:pt modelId="{A99F1895-92FA-49F1-9742-226606EA5B20}">
      <dgm:prSet custT="1"/>
      <dgm:spPr/>
      <dgm:t>
        <a:bodyPr/>
        <a:lstStyle/>
        <a:p>
          <a:pPr marL="57150" lvl="1" indent="-57150" algn="r" defTabSz="444500" rtl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fa-IR" sz="1000" b="1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B Nazanin" panose="00000400000000000000" pitchFamily="2" charset="-78"/>
            </a:rPr>
            <a:t>مدیرعامل شرکت زروس به همراه تیم خود برای ادامه مذاکرات همکاری به ایران سفر کردند. در این مذاکرات، با توجه به توانمندی و تجربه شرکت اسکارد هامون، مقرر شد طرفین در زمینه بازسازی و نوسازی صنایع نیشکر کوبا همکاری نمایند</a:t>
          </a:r>
          <a:endParaRPr lang="en-US" sz="1000" b="1" kern="1200" dirty="0">
            <a:solidFill>
              <a:schemeClr val="bg1"/>
            </a:solidFill>
            <a:latin typeface="Calibri" panose="020F0502020204030204" pitchFamily="34" charset="0"/>
            <a:ea typeface="+mn-ea"/>
            <a:cs typeface="B Nazanin" panose="00000400000000000000" pitchFamily="2" charset="-78"/>
          </a:endParaRPr>
        </a:p>
      </dgm:t>
    </dgm:pt>
    <dgm:pt modelId="{361FA37D-2350-43F7-8483-3779021B0B1C}" type="parTrans" cxnId="{A998E962-863A-440F-8D36-724678253211}">
      <dgm:prSet/>
      <dgm:spPr/>
      <dgm:t>
        <a:bodyPr/>
        <a:lstStyle/>
        <a:p>
          <a:pPr rtl="1"/>
          <a:endParaRPr lang="fa-IR"/>
        </a:p>
      </dgm:t>
    </dgm:pt>
    <dgm:pt modelId="{11FD7CBD-336E-49B1-9A67-3F30AEE8D5F4}" type="sibTrans" cxnId="{A998E962-863A-440F-8D36-724678253211}">
      <dgm:prSet/>
      <dgm:spPr/>
      <dgm:t>
        <a:bodyPr/>
        <a:lstStyle/>
        <a:p>
          <a:pPr rtl="1"/>
          <a:endParaRPr lang="fa-IR"/>
        </a:p>
      </dgm:t>
    </dgm:pt>
    <dgm:pt modelId="{74755D78-737C-42C5-9812-E411DEC42412}">
      <dgm:prSet custT="1"/>
      <dgm:spPr/>
      <dgm:t>
        <a:bodyPr/>
        <a:lstStyle/>
        <a:p>
          <a:pPr marL="57150" lvl="1" indent="0" algn="r" defTabSz="400050" rtl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fa-IR" sz="1000" b="1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B Nazanin" panose="00000400000000000000" pitchFamily="2" charset="-78"/>
            </a:rPr>
            <a:t>قرارداد محرمانگی</a:t>
          </a:r>
          <a:r>
            <a:rPr lang="en-US" sz="1000" b="1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B Nazanin" panose="00000400000000000000" pitchFamily="2" charset="-78"/>
            </a:rPr>
            <a:t> (NDA) </a:t>
          </a:r>
          <a:r>
            <a:rPr lang="fa-IR" sz="1000" b="1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B Nazanin" panose="00000400000000000000" pitchFamily="2" charset="-78"/>
            </a:rPr>
            <a:t>بین دو طرف به امضا رسید</a:t>
          </a:r>
          <a:r>
            <a:rPr lang="en-US" sz="1000" b="1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B Nazanin" panose="00000400000000000000" pitchFamily="2" charset="-78"/>
            </a:rPr>
            <a:t>.</a:t>
          </a:r>
        </a:p>
      </dgm:t>
    </dgm:pt>
    <dgm:pt modelId="{F482E380-2E04-4F2F-B258-1A3156532C69}" type="parTrans" cxnId="{F0575F57-31D0-4858-A320-FA350C118002}">
      <dgm:prSet/>
      <dgm:spPr/>
      <dgm:t>
        <a:bodyPr/>
        <a:lstStyle/>
        <a:p>
          <a:pPr rtl="1"/>
          <a:endParaRPr lang="fa-IR"/>
        </a:p>
      </dgm:t>
    </dgm:pt>
    <dgm:pt modelId="{454C55E2-38A5-4D61-BA84-36E8E7C21AD2}" type="sibTrans" cxnId="{F0575F57-31D0-4858-A320-FA350C118002}">
      <dgm:prSet/>
      <dgm:spPr/>
      <dgm:t>
        <a:bodyPr/>
        <a:lstStyle/>
        <a:p>
          <a:pPr rtl="1"/>
          <a:endParaRPr lang="fa-IR"/>
        </a:p>
      </dgm:t>
    </dgm:pt>
    <dgm:pt modelId="{FC00446F-FCA3-42B6-A7BE-D80F3965AFDF}">
      <dgm:prSet custT="1"/>
      <dgm:spPr/>
      <dgm:t>
        <a:bodyPr/>
        <a:lstStyle/>
        <a:p>
          <a:pPr marL="57150" lvl="1" indent="0" algn="r" defTabSz="400050" rtl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fa-IR" sz="1000" b="1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B Nazanin" panose="00000400000000000000" pitchFamily="2" charset="-78"/>
            </a:rPr>
            <a:t>سازمان گسترش و نوسازی صنایع ایران (ایدرو) پیگیری پروژه را  در سال 1404بر عهده گرفت</a:t>
          </a:r>
          <a:r>
            <a:rPr lang="en-US" sz="1000" b="1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B Nazanin" panose="00000400000000000000" pitchFamily="2" charset="-78"/>
            </a:rPr>
            <a:t>. </a:t>
          </a:r>
          <a:r>
            <a:rPr lang="fa-IR" sz="1000" b="1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B Nazanin" panose="00000400000000000000" pitchFamily="2" charset="-78"/>
            </a:rPr>
            <a:t>با توجه به پیچیدگی‌های پروژه، تمایل طرف به کوبایی به همکاری بلند مدت و سرمایه گذاری مشترک، پیشنهاد شد ابتدا یک مدل کسب و کار برای اجرای پروژه تهیه و تدوین گردد که در آن مطالعات کلیه ملاحظات اجرایی پروژه مورد ارزیابی قرار گیرد.</a:t>
          </a:r>
          <a:endParaRPr lang="en-US" sz="1000" b="1" kern="1200" dirty="0">
            <a:solidFill>
              <a:schemeClr val="bg1"/>
            </a:solidFill>
            <a:latin typeface="Calibri" panose="020F0502020204030204" pitchFamily="34" charset="0"/>
            <a:ea typeface="+mn-ea"/>
            <a:cs typeface="B Nazanin" panose="00000400000000000000" pitchFamily="2" charset="-78"/>
          </a:endParaRPr>
        </a:p>
      </dgm:t>
    </dgm:pt>
    <dgm:pt modelId="{D391FE02-617D-478A-AD08-3D73FA84DDE8}" type="parTrans" cxnId="{D0231538-CC68-4F07-AA48-AAC9A64C902B}">
      <dgm:prSet/>
      <dgm:spPr/>
      <dgm:t>
        <a:bodyPr/>
        <a:lstStyle/>
        <a:p>
          <a:pPr rtl="1"/>
          <a:endParaRPr lang="fa-IR"/>
        </a:p>
      </dgm:t>
    </dgm:pt>
    <dgm:pt modelId="{EE43AAA6-E7E2-4C50-956B-AD6123E4CBA9}" type="sibTrans" cxnId="{D0231538-CC68-4F07-AA48-AAC9A64C902B}">
      <dgm:prSet/>
      <dgm:spPr/>
      <dgm:t>
        <a:bodyPr/>
        <a:lstStyle/>
        <a:p>
          <a:pPr rtl="1"/>
          <a:endParaRPr lang="fa-IR"/>
        </a:p>
      </dgm:t>
    </dgm:pt>
    <dgm:pt modelId="{9A278D96-CA1E-4BBF-B14F-466F071E8845}">
      <dgm:prSet custT="1"/>
      <dgm:spPr/>
      <dgm:t>
        <a:bodyPr/>
        <a:lstStyle/>
        <a:p>
          <a:pPr marL="57150" lvl="1" indent="0" algn="r" defTabSz="400050" rtl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fa-IR" sz="1000" b="1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B Nazanin" panose="00000400000000000000" pitchFamily="2" charset="-78"/>
            </a:rPr>
            <a:t>مکاتبه با شرکت اسکارد هامون و ارسال رزومه و اقدامات شرکت جهت تایید مدیریت حقوقی</a:t>
          </a:r>
          <a:endParaRPr lang="en-US" sz="1000" b="1" kern="1200" dirty="0">
            <a:solidFill>
              <a:schemeClr val="bg1"/>
            </a:solidFill>
            <a:latin typeface="Calibri" panose="020F0502020204030204" pitchFamily="34" charset="0"/>
            <a:ea typeface="+mn-ea"/>
            <a:cs typeface="B Nazanin" panose="00000400000000000000" pitchFamily="2" charset="-78"/>
          </a:endParaRPr>
        </a:p>
      </dgm:t>
    </dgm:pt>
    <dgm:pt modelId="{2B462996-0F55-48CF-AAC6-61E35DBB0FB3}" type="parTrans" cxnId="{47ADD818-2964-46D0-ADD0-BDE7C1DB2572}">
      <dgm:prSet/>
      <dgm:spPr/>
      <dgm:t>
        <a:bodyPr/>
        <a:lstStyle/>
        <a:p>
          <a:pPr rtl="1"/>
          <a:endParaRPr lang="fa-IR"/>
        </a:p>
      </dgm:t>
    </dgm:pt>
    <dgm:pt modelId="{2F8BA6AB-028C-457A-BD50-841E997B3F0D}" type="sibTrans" cxnId="{47ADD818-2964-46D0-ADD0-BDE7C1DB2572}">
      <dgm:prSet/>
      <dgm:spPr/>
      <dgm:t>
        <a:bodyPr/>
        <a:lstStyle/>
        <a:p>
          <a:pPr rtl="1"/>
          <a:endParaRPr lang="fa-IR"/>
        </a:p>
      </dgm:t>
    </dgm:pt>
    <dgm:pt modelId="{B95EBA3E-5B64-4BF7-AB7D-912A5562C33C}">
      <dgm:prSet custT="1"/>
      <dgm:spPr/>
      <dgm:t>
        <a:bodyPr/>
        <a:lstStyle/>
        <a:p>
          <a:pPr marL="57150" lvl="1" indent="0" algn="r" defTabSz="400050" rtl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fa-IR" sz="1000" b="1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B Nazanin" panose="00000400000000000000" pitchFamily="2" charset="-78"/>
            </a:rPr>
            <a:t>ارسال نامه از طرف امور حقوقی به معاونت برنامه ریزی جهت تایید مستندات و در صورت صلاحدید بستن قرارداد با شرکت اسگارد هامون.</a:t>
          </a:r>
          <a:endParaRPr lang="en-US" sz="1000" b="1" kern="1200" dirty="0">
            <a:solidFill>
              <a:schemeClr val="bg1"/>
            </a:solidFill>
            <a:latin typeface="Calibri" panose="020F0502020204030204" pitchFamily="34" charset="0"/>
            <a:ea typeface="+mn-ea"/>
            <a:cs typeface="B Nazanin" panose="00000400000000000000" pitchFamily="2" charset="-78"/>
          </a:endParaRPr>
        </a:p>
      </dgm:t>
    </dgm:pt>
    <dgm:pt modelId="{F21A4D05-A35C-412C-88BD-64AA4F621F1C}" type="parTrans" cxnId="{779679C9-068E-4B17-A1F3-52252084749F}">
      <dgm:prSet/>
      <dgm:spPr/>
      <dgm:t>
        <a:bodyPr/>
        <a:lstStyle/>
        <a:p>
          <a:pPr rtl="1"/>
          <a:endParaRPr lang="fa-IR"/>
        </a:p>
      </dgm:t>
    </dgm:pt>
    <dgm:pt modelId="{F1B1C668-6808-475D-899C-647CE6CDC763}" type="sibTrans" cxnId="{779679C9-068E-4B17-A1F3-52252084749F}">
      <dgm:prSet/>
      <dgm:spPr/>
      <dgm:t>
        <a:bodyPr/>
        <a:lstStyle/>
        <a:p>
          <a:pPr rtl="1"/>
          <a:endParaRPr lang="fa-IR"/>
        </a:p>
      </dgm:t>
    </dgm:pt>
    <dgm:pt modelId="{2033BD4C-F898-43F3-9C32-BB610DFC6781}">
      <dgm:prSet custT="1"/>
      <dgm:spPr/>
      <dgm:t>
        <a:bodyPr/>
        <a:lstStyle/>
        <a:p>
          <a:pPr marL="57150" lvl="1" indent="0" algn="r" defTabSz="400050" rtl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fa-IR" sz="1000" b="1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B Nazanin" panose="00000400000000000000" pitchFamily="2" charset="-78"/>
            </a:rPr>
            <a:t>ملاقات هیات عامل با سفیر کوبا در حاشیه نمایشگاه اکسپو.</a:t>
          </a:r>
          <a:endParaRPr lang="en-US" sz="1000" b="1" kern="1200" dirty="0">
            <a:solidFill>
              <a:schemeClr val="bg1"/>
            </a:solidFill>
            <a:latin typeface="Calibri" panose="020F0502020204030204" pitchFamily="34" charset="0"/>
            <a:ea typeface="+mn-ea"/>
            <a:cs typeface="B Nazanin" panose="00000400000000000000" pitchFamily="2" charset="-78"/>
          </a:endParaRPr>
        </a:p>
      </dgm:t>
    </dgm:pt>
    <dgm:pt modelId="{278C7440-F3FF-4113-BEDC-A3BAE4FB3B3D}" type="parTrans" cxnId="{438E2D80-C8BC-48E1-97F3-A694FBBDBF1F}">
      <dgm:prSet/>
      <dgm:spPr/>
      <dgm:t>
        <a:bodyPr/>
        <a:lstStyle/>
        <a:p>
          <a:pPr rtl="1"/>
          <a:endParaRPr lang="fa-IR"/>
        </a:p>
      </dgm:t>
    </dgm:pt>
    <dgm:pt modelId="{F10FCE5C-E43E-45EA-859E-08DD317941F1}" type="sibTrans" cxnId="{438E2D80-C8BC-48E1-97F3-A694FBBDBF1F}">
      <dgm:prSet/>
      <dgm:spPr/>
      <dgm:t>
        <a:bodyPr/>
        <a:lstStyle/>
        <a:p>
          <a:pPr rtl="1"/>
          <a:endParaRPr lang="fa-IR"/>
        </a:p>
      </dgm:t>
    </dgm:pt>
    <dgm:pt modelId="{592C235B-4B82-4D11-9117-BA0CB7453FA6}">
      <dgm:prSet custT="1"/>
      <dgm:spPr/>
      <dgm:t>
        <a:bodyPr/>
        <a:lstStyle/>
        <a:p>
          <a:pPr marL="57150" lvl="1" indent="0" algn="r" defTabSz="400050" rtl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fa-IR" sz="1000" b="1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B Nazanin" panose="00000400000000000000" pitchFamily="2" charset="-78"/>
            </a:rPr>
            <a:t>برگزاری جلسات معاونت برنامه ریزی و معاونت نوسازی بازسازی در همین خصوص </a:t>
          </a:r>
          <a:endParaRPr lang="en-US" sz="1000" b="1" kern="1200" dirty="0">
            <a:solidFill>
              <a:schemeClr val="bg1"/>
            </a:solidFill>
            <a:latin typeface="Calibri" panose="020F0502020204030204" pitchFamily="34" charset="0"/>
            <a:ea typeface="+mn-ea"/>
            <a:cs typeface="B Nazanin" panose="00000400000000000000" pitchFamily="2" charset="-78"/>
          </a:endParaRPr>
        </a:p>
      </dgm:t>
    </dgm:pt>
    <dgm:pt modelId="{B19B9E51-E0E4-47A4-8123-C707DBA57897}" type="parTrans" cxnId="{11616090-81EB-4799-8B01-FCA17B0DB65C}">
      <dgm:prSet/>
      <dgm:spPr/>
      <dgm:t>
        <a:bodyPr/>
        <a:lstStyle/>
        <a:p>
          <a:pPr rtl="1"/>
          <a:endParaRPr lang="fa-IR"/>
        </a:p>
      </dgm:t>
    </dgm:pt>
    <dgm:pt modelId="{179CEB07-B812-4DBB-8952-15BDFC86F6C8}" type="sibTrans" cxnId="{11616090-81EB-4799-8B01-FCA17B0DB65C}">
      <dgm:prSet/>
      <dgm:spPr/>
      <dgm:t>
        <a:bodyPr/>
        <a:lstStyle/>
        <a:p>
          <a:pPr rtl="1"/>
          <a:endParaRPr lang="fa-IR"/>
        </a:p>
      </dgm:t>
    </dgm:pt>
    <dgm:pt modelId="{0C605892-C962-4FCD-9B65-5BC4C8518A81}">
      <dgm:prSet custT="1"/>
      <dgm:spPr/>
      <dgm:t>
        <a:bodyPr/>
        <a:lstStyle/>
        <a:p>
          <a:pPr marL="57150" lvl="1" indent="0" algn="r" defTabSz="400050" rtl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fa-IR" sz="1000" b="1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B Nazanin" panose="00000400000000000000" pitchFamily="2" charset="-78"/>
            </a:rPr>
            <a:t>مطرح شدن چندین درخواست طرف ایرانی از نماینده طرف کوبایی از طریق وزارت امور خارجه</a:t>
          </a:r>
          <a:endParaRPr lang="en-US" sz="1000" b="1" kern="1200" dirty="0">
            <a:solidFill>
              <a:schemeClr val="bg1"/>
            </a:solidFill>
            <a:latin typeface="Calibri" panose="020F0502020204030204" pitchFamily="34" charset="0"/>
            <a:ea typeface="+mn-ea"/>
            <a:cs typeface="B Nazanin" panose="00000400000000000000" pitchFamily="2" charset="-78"/>
          </a:endParaRPr>
        </a:p>
      </dgm:t>
    </dgm:pt>
    <dgm:pt modelId="{B4D76341-4982-4E39-B58A-D879ECC069F1}" type="parTrans" cxnId="{E03683B6-B07B-41A5-A01C-3F4B1A5299B5}">
      <dgm:prSet/>
      <dgm:spPr/>
      <dgm:t>
        <a:bodyPr/>
        <a:lstStyle/>
        <a:p>
          <a:pPr rtl="1"/>
          <a:endParaRPr lang="fa-IR"/>
        </a:p>
      </dgm:t>
    </dgm:pt>
    <dgm:pt modelId="{B1ACCC8C-8F5C-421E-AC87-52333329DD50}" type="sibTrans" cxnId="{E03683B6-B07B-41A5-A01C-3F4B1A5299B5}">
      <dgm:prSet/>
      <dgm:spPr/>
      <dgm:t>
        <a:bodyPr/>
        <a:lstStyle/>
        <a:p>
          <a:pPr rtl="1"/>
          <a:endParaRPr lang="fa-IR"/>
        </a:p>
      </dgm:t>
    </dgm:pt>
    <dgm:pt modelId="{F17CAF2F-1E76-4B9F-A725-F60DEDECC92C}">
      <dgm:prSet custT="1"/>
      <dgm:spPr/>
      <dgm:t>
        <a:bodyPr/>
        <a:lstStyle/>
        <a:p>
          <a:pPr marL="57150" lvl="1" indent="0" algn="r" defTabSz="400050" rtl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fa-IR" sz="1000" b="1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B Nazanin" panose="00000400000000000000" pitchFamily="2" charset="-78"/>
            </a:rPr>
            <a:t>ارسال پاسخ از طرف کوبایی.</a:t>
          </a:r>
          <a:endParaRPr lang="en-US" sz="1000" b="1" kern="1200" dirty="0">
            <a:solidFill>
              <a:schemeClr val="bg1"/>
            </a:solidFill>
            <a:latin typeface="Calibri" panose="020F0502020204030204" pitchFamily="34" charset="0"/>
            <a:ea typeface="+mn-ea"/>
            <a:cs typeface="B Nazanin" panose="00000400000000000000" pitchFamily="2" charset="-78"/>
          </a:endParaRPr>
        </a:p>
      </dgm:t>
    </dgm:pt>
    <dgm:pt modelId="{F2B1F12A-8867-4760-A64B-14EC82AA4E8B}" type="parTrans" cxnId="{555ACAAC-12C4-4F8C-B1EE-FBD7B3EB2E25}">
      <dgm:prSet/>
      <dgm:spPr/>
      <dgm:t>
        <a:bodyPr/>
        <a:lstStyle/>
        <a:p>
          <a:pPr rtl="1"/>
          <a:endParaRPr lang="fa-IR"/>
        </a:p>
      </dgm:t>
    </dgm:pt>
    <dgm:pt modelId="{D18AD49F-D5E9-49FD-9FCE-370F1DEFE800}" type="sibTrans" cxnId="{555ACAAC-12C4-4F8C-B1EE-FBD7B3EB2E25}">
      <dgm:prSet/>
      <dgm:spPr/>
      <dgm:t>
        <a:bodyPr/>
        <a:lstStyle/>
        <a:p>
          <a:pPr rtl="1"/>
          <a:endParaRPr lang="fa-IR"/>
        </a:p>
      </dgm:t>
    </dgm:pt>
    <dgm:pt modelId="{6AE39DB8-3D98-4891-BA26-1B4109FD3F7B}">
      <dgm:prSet custT="1"/>
      <dgm:spPr/>
      <dgm:t>
        <a:bodyPr/>
        <a:lstStyle/>
        <a:p>
          <a:pPr marL="57150" lvl="1" indent="0" algn="r" defTabSz="400050" rtl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fa-IR" sz="1000" b="1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B Nazanin" panose="00000400000000000000" pitchFamily="2" charset="-78"/>
            </a:rPr>
            <a:t>بررسی پاسخ ها در اداره امور بین الملل و تدوین پاسخ.</a:t>
          </a:r>
          <a:endParaRPr lang="en-US" sz="1000" b="1" kern="1200" dirty="0">
            <a:solidFill>
              <a:schemeClr val="bg1"/>
            </a:solidFill>
            <a:latin typeface="Calibri" panose="020F0502020204030204" pitchFamily="34" charset="0"/>
            <a:ea typeface="+mn-ea"/>
            <a:cs typeface="B Nazanin" panose="00000400000000000000" pitchFamily="2" charset="-78"/>
          </a:endParaRPr>
        </a:p>
      </dgm:t>
    </dgm:pt>
    <dgm:pt modelId="{02040CE7-98E2-4D3A-A073-361BFB13212F}" type="parTrans" cxnId="{C78F9723-D95D-438B-A407-285339DA5CDE}">
      <dgm:prSet/>
      <dgm:spPr/>
      <dgm:t>
        <a:bodyPr/>
        <a:lstStyle/>
        <a:p>
          <a:pPr rtl="1"/>
          <a:endParaRPr lang="fa-IR"/>
        </a:p>
      </dgm:t>
    </dgm:pt>
    <dgm:pt modelId="{1626218E-F950-4FCA-A024-DEB21F5C3CD5}" type="sibTrans" cxnId="{C78F9723-D95D-438B-A407-285339DA5CDE}">
      <dgm:prSet/>
      <dgm:spPr/>
      <dgm:t>
        <a:bodyPr/>
        <a:lstStyle/>
        <a:p>
          <a:pPr rtl="1"/>
          <a:endParaRPr lang="fa-IR"/>
        </a:p>
      </dgm:t>
    </dgm:pt>
    <dgm:pt modelId="{9BEF04C0-703B-40B1-B621-FD660ACEA6D7}">
      <dgm:prSet custT="1"/>
      <dgm:spPr/>
      <dgm:t>
        <a:bodyPr/>
        <a:lstStyle/>
        <a:p>
          <a:pPr marL="57150" lvl="1" indent="0" algn="r" defTabSz="400050" rtl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fa-IR" sz="1000" b="1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B Nazanin" panose="00000400000000000000" pitchFamily="2" charset="-78"/>
            </a:rPr>
            <a:t>ارسال به آقای مقیمی جهت دستور مقتضی. </a:t>
          </a:r>
          <a:endParaRPr lang="en-US" sz="1000" b="1" kern="1200" dirty="0">
            <a:solidFill>
              <a:schemeClr val="bg1"/>
            </a:solidFill>
            <a:latin typeface="Calibri" panose="020F0502020204030204" pitchFamily="34" charset="0"/>
            <a:ea typeface="+mn-ea"/>
            <a:cs typeface="B Nazanin" panose="00000400000000000000" pitchFamily="2" charset="-78"/>
          </a:endParaRPr>
        </a:p>
      </dgm:t>
    </dgm:pt>
    <dgm:pt modelId="{CEE40F7F-BC90-4866-855E-CB28C57C3977}" type="parTrans" cxnId="{E29A98BB-BF46-4864-82D2-83F86B147CC1}">
      <dgm:prSet/>
      <dgm:spPr/>
      <dgm:t>
        <a:bodyPr/>
        <a:lstStyle/>
        <a:p>
          <a:pPr rtl="1"/>
          <a:endParaRPr lang="fa-IR"/>
        </a:p>
      </dgm:t>
    </dgm:pt>
    <dgm:pt modelId="{34DA290D-6E7B-49B2-A8CD-5A571986D4D2}" type="sibTrans" cxnId="{E29A98BB-BF46-4864-82D2-83F86B147CC1}">
      <dgm:prSet/>
      <dgm:spPr/>
      <dgm:t>
        <a:bodyPr/>
        <a:lstStyle/>
        <a:p>
          <a:pPr rtl="1"/>
          <a:endParaRPr lang="fa-IR"/>
        </a:p>
      </dgm:t>
    </dgm:pt>
    <dgm:pt modelId="{33F4E058-338E-4C3B-B9A5-D7EFAF9E8906}">
      <dgm:prSet custT="1"/>
      <dgm:spPr/>
      <dgm:t>
        <a:bodyPr/>
        <a:lstStyle/>
        <a:p>
          <a:pPr marL="57150" lvl="1" indent="0" algn="r" defTabSz="400050" rtl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fa-IR" sz="1000" b="1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B Nazanin" panose="00000400000000000000" pitchFamily="2" charset="-78"/>
            </a:rPr>
            <a:t>به دستور اقای دکتر مقیمی ملاقات با سفیر کوبا در دستور کار قرارگرفت</a:t>
          </a:r>
          <a:r>
            <a:rPr lang="fa-IR" sz="1000" b="1" kern="1200" dirty="0">
              <a:solidFill>
                <a:prstClr val="black"/>
              </a:solidFill>
              <a:latin typeface="Calibri" panose="020F0502020204030204" pitchFamily="34" charset="0"/>
              <a:ea typeface="+mn-ea"/>
              <a:cs typeface="B Nazanin" panose="00000400000000000000" pitchFamily="2" charset="-78"/>
            </a:rPr>
            <a:t>.</a:t>
          </a:r>
          <a:endParaRPr lang="en-US" sz="1000" b="1" kern="1200" dirty="0">
            <a:solidFill>
              <a:prstClr val="black"/>
            </a:solidFill>
            <a:latin typeface="Calibri" panose="020F0502020204030204" pitchFamily="34" charset="0"/>
            <a:ea typeface="+mn-ea"/>
            <a:cs typeface="B Nazanin" panose="00000400000000000000" pitchFamily="2" charset="-78"/>
          </a:endParaRPr>
        </a:p>
      </dgm:t>
    </dgm:pt>
    <dgm:pt modelId="{8A055AD0-278E-4720-8BBA-CA99861BC159}" type="parTrans" cxnId="{B5E35F4C-7EAF-441E-8EA2-D13814855D80}">
      <dgm:prSet/>
      <dgm:spPr/>
      <dgm:t>
        <a:bodyPr/>
        <a:lstStyle/>
        <a:p>
          <a:pPr rtl="1"/>
          <a:endParaRPr lang="fa-IR"/>
        </a:p>
      </dgm:t>
    </dgm:pt>
    <dgm:pt modelId="{C336D1B0-B814-416E-A3DC-4011DCD3A39F}" type="sibTrans" cxnId="{B5E35F4C-7EAF-441E-8EA2-D13814855D80}">
      <dgm:prSet/>
      <dgm:spPr/>
      <dgm:t>
        <a:bodyPr/>
        <a:lstStyle/>
        <a:p>
          <a:pPr rtl="1"/>
          <a:endParaRPr lang="fa-IR"/>
        </a:p>
      </dgm:t>
    </dgm:pt>
    <dgm:pt modelId="{25FF6ACC-B0AE-4908-8D62-55364DB6796C}" type="pres">
      <dgm:prSet presAssocID="{6976FFB3-36F4-416B-9599-7950D72B48C4}" presName="linearFlow" presStyleCnt="0">
        <dgm:presLayoutVars>
          <dgm:dir/>
          <dgm:animLvl val="lvl"/>
          <dgm:resizeHandles/>
        </dgm:presLayoutVars>
      </dgm:prSet>
      <dgm:spPr/>
    </dgm:pt>
    <dgm:pt modelId="{81DAC0FD-8214-49EA-9FD3-084954DC62F4}" type="pres">
      <dgm:prSet presAssocID="{91329195-1666-45C5-B1AC-3EA7DB3BB354}" presName="compositeNode" presStyleCnt="0">
        <dgm:presLayoutVars>
          <dgm:bulletEnabled val="1"/>
        </dgm:presLayoutVars>
      </dgm:prSet>
      <dgm:spPr/>
    </dgm:pt>
    <dgm:pt modelId="{829DE876-0FB5-4AE4-9803-84A48006665E}" type="pres">
      <dgm:prSet presAssocID="{91329195-1666-45C5-B1AC-3EA7DB3BB354}" presName="image" presStyleLbl="fgImgPlace1" presStyleIdx="0" presStyleCnt="2" custScaleX="49591" custScaleY="4966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052C8E1B-9859-4235-8B89-A287343C1EB7}" type="pres">
      <dgm:prSet presAssocID="{91329195-1666-45C5-B1AC-3EA7DB3BB354}" presName="childNode" presStyleLbl="node1" presStyleIdx="0" presStyleCnt="2" custScaleX="118461" custScaleY="106737">
        <dgm:presLayoutVars>
          <dgm:bulletEnabled val="1"/>
        </dgm:presLayoutVars>
      </dgm:prSet>
      <dgm:spPr/>
    </dgm:pt>
    <dgm:pt modelId="{A1BB43D2-056D-490D-B778-C99EF5034BD9}" type="pres">
      <dgm:prSet presAssocID="{91329195-1666-45C5-B1AC-3EA7DB3BB354}" presName="parentNode" presStyleLbl="revTx" presStyleIdx="0" presStyleCnt="2">
        <dgm:presLayoutVars>
          <dgm:chMax val="0"/>
          <dgm:bulletEnabled val="1"/>
        </dgm:presLayoutVars>
      </dgm:prSet>
      <dgm:spPr/>
    </dgm:pt>
    <dgm:pt modelId="{A1D014C6-A71B-4FD9-BBB7-ADA9E2B95AFE}" type="pres">
      <dgm:prSet presAssocID="{0333D6B1-1DA3-4440-9D39-0899C707B36B}" presName="sibTrans" presStyleCnt="0"/>
      <dgm:spPr/>
    </dgm:pt>
    <dgm:pt modelId="{8FD2B5C1-B72C-4C5B-B126-94B5F1B607B6}" type="pres">
      <dgm:prSet presAssocID="{02F13878-35F2-4FEE-83DE-36C11D2D26F1}" presName="compositeNode" presStyleCnt="0">
        <dgm:presLayoutVars>
          <dgm:bulletEnabled val="1"/>
        </dgm:presLayoutVars>
      </dgm:prSet>
      <dgm:spPr/>
    </dgm:pt>
    <dgm:pt modelId="{F893CDD7-D0EF-4667-B0FD-CB9657BF39DC}" type="pres">
      <dgm:prSet presAssocID="{02F13878-35F2-4FEE-83DE-36C11D2D26F1}" presName="image" presStyleLbl="fgImgPlace1" presStyleIdx="1" presStyleCnt="2" custScaleX="58025" custScaleY="5125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CBDE46A3-7987-40E1-9B0A-04C23E0D9E62}" type="pres">
      <dgm:prSet presAssocID="{02F13878-35F2-4FEE-83DE-36C11D2D26F1}" presName="childNode" presStyleLbl="node1" presStyleIdx="1" presStyleCnt="2" custScaleX="117121" custScaleY="111670" custLinFactNeighborX="956" custLinFactNeighborY="-260">
        <dgm:presLayoutVars>
          <dgm:bulletEnabled val="1"/>
        </dgm:presLayoutVars>
      </dgm:prSet>
      <dgm:spPr/>
    </dgm:pt>
    <dgm:pt modelId="{783E6E90-3755-4542-ACA1-4C677A8EBB36}" type="pres">
      <dgm:prSet presAssocID="{02F13878-35F2-4FEE-83DE-36C11D2D26F1}" presName="parentNode" presStyleLbl="revTx" presStyleIdx="1" presStyleCnt="2">
        <dgm:presLayoutVars>
          <dgm:chMax val="0"/>
          <dgm:bulletEnabled val="1"/>
        </dgm:presLayoutVars>
      </dgm:prSet>
      <dgm:spPr/>
    </dgm:pt>
  </dgm:ptLst>
  <dgm:cxnLst>
    <dgm:cxn modelId="{E9BD1809-AE2A-406A-A1F2-1EB42BE7D6AB}" srcId="{6976FFB3-36F4-416B-9599-7950D72B48C4}" destId="{02F13878-35F2-4FEE-83DE-36C11D2D26F1}" srcOrd="1" destOrd="0" parTransId="{FCA45685-345E-4C81-8CCB-15B965BC3216}" sibTransId="{AC55EB9A-4609-41DB-8ED4-1D370EE4CA3E}"/>
    <dgm:cxn modelId="{C4F30A0B-5D24-4139-B5EA-CCE7DC955CA4}" srcId="{02F13878-35F2-4FEE-83DE-36C11D2D26F1}" destId="{BD8D6E87-E0AD-4681-AC42-F13D9826E490}" srcOrd="8" destOrd="0" parTransId="{11199B27-869E-44A7-96C3-4C6246F46874}" sibTransId="{06E9F997-23E5-4070-B251-3473AAC7B7DC}"/>
    <dgm:cxn modelId="{45A03D0E-FC1C-4BC3-9395-32D48D27DDDD}" type="presOf" srcId="{2905548C-C485-4950-AC48-EF14ADA305F0}" destId="{CBDE46A3-7987-40E1-9B0A-04C23E0D9E62}" srcOrd="0" destOrd="4" presId="urn:microsoft.com/office/officeart/2005/8/layout/hList2"/>
    <dgm:cxn modelId="{122E8C0F-7A31-4B5D-ADD6-3E3EB96755E3}" type="presOf" srcId="{95122C4C-B36A-4CEA-878D-65AD2B12CB86}" destId="{CBDE46A3-7987-40E1-9B0A-04C23E0D9E62}" srcOrd="0" destOrd="6" presId="urn:microsoft.com/office/officeart/2005/8/layout/hList2"/>
    <dgm:cxn modelId="{82DC2315-99A3-45EF-917B-765DFEEDC26A}" type="presOf" srcId="{9A278D96-CA1E-4BBF-B14F-466F071E8845}" destId="{052C8E1B-9859-4235-8B89-A287343C1EB7}" srcOrd="0" destOrd="4" presId="urn:microsoft.com/office/officeart/2005/8/layout/hList2"/>
    <dgm:cxn modelId="{47ADD818-2964-46D0-ADD0-BDE7C1DB2572}" srcId="{91329195-1666-45C5-B1AC-3EA7DB3BB354}" destId="{9A278D96-CA1E-4BBF-B14F-466F071E8845}" srcOrd="4" destOrd="0" parTransId="{2B462996-0F55-48CF-AAC6-61E35DBB0FB3}" sibTransId="{2F8BA6AB-028C-457A-BD50-841E997B3F0D}"/>
    <dgm:cxn modelId="{07160D1C-1DC0-4BD8-96A8-BAD7549594B6}" srcId="{02F13878-35F2-4FEE-83DE-36C11D2D26F1}" destId="{52B66A31-7CEC-4DFD-A912-20553913EF80}" srcOrd="7" destOrd="0" parTransId="{36F1ADDF-C3DC-4020-AA85-522FD71E82C6}" sibTransId="{95E5ED6D-B8D0-4FFE-A3D4-A5F78BDA0D7A}"/>
    <dgm:cxn modelId="{C78F9723-D95D-438B-A407-285339DA5CDE}" srcId="{91329195-1666-45C5-B1AC-3EA7DB3BB354}" destId="{6AE39DB8-3D98-4891-BA26-1B4109FD3F7B}" srcOrd="10" destOrd="0" parTransId="{02040CE7-98E2-4D3A-A073-361BFB13212F}" sibTransId="{1626218E-F950-4FCA-A024-DEB21F5C3CD5}"/>
    <dgm:cxn modelId="{85B11A24-83F2-47A8-A937-6C75D8F5068E}" type="presOf" srcId="{FC00446F-FCA3-42B6-A7BE-D80F3965AFDF}" destId="{052C8E1B-9859-4235-8B89-A287343C1EB7}" srcOrd="0" destOrd="3" presId="urn:microsoft.com/office/officeart/2005/8/layout/hList2"/>
    <dgm:cxn modelId="{4825FF26-6EBF-49C2-8E18-875BDDC48FD6}" type="presOf" srcId="{A99F1895-92FA-49F1-9742-226606EA5B20}" destId="{052C8E1B-9859-4235-8B89-A287343C1EB7}" srcOrd="0" destOrd="1" presId="urn:microsoft.com/office/officeart/2005/8/layout/hList2"/>
    <dgm:cxn modelId="{3BA48328-548C-4B23-AA70-77217461FA20}" type="presOf" srcId="{02F13878-35F2-4FEE-83DE-36C11D2D26F1}" destId="{783E6E90-3755-4542-ACA1-4C677A8EBB36}" srcOrd="0" destOrd="0" presId="urn:microsoft.com/office/officeart/2005/8/layout/hList2"/>
    <dgm:cxn modelId="{D0231538-CC68-4F07-AA48-AAC9A64C902B}" srcId="{91329195-1666-45C5-B1AC-3EA7DB3BB354}" destId="{FC00446F-FCA3-42B6-A7BE-D80F3965AFDF}" srcOrd="3" destOrd="0" parTransId="{D391FE02-617D-478A-AD08-3D73FA84DDE8}" sibTransId="{EE43AAA6-E7E2-4C50-956B-AD6123E4CBA9}"/>
    <dgm:cxn modelId="{2E5A2C5E-75D1-4234-A39E-BB866ED212AF}" type="presOf" srcId="{91E5D32A-9CF7-46E1-9812-56F074DC4D6A}" destId="{CBDE46A3-7987-40E1-9B0A-04C23E0D9E62}" srcOrd="0" destOrd="9" presId="urn:microsoft.com/office/officeart/2005/8/layout/hList2"/>
    <dgm:cxn modelId="{30326361-0623-42F1-B1A1-F9BF51350C53}" srcId="{02F13878-35F2-4FEE-83DE-36C11D2D26F1}" destId="{F4801FD7-C02F-49D1-B763-D4E07562760C}" srcOrd="1" destOrd="0" parTransId="{3F40E265-BB97-48B5-8D5C-DEBA2A74AA7F}" sibTransId="{6C5A9E59-0459-48CE-BCD6-1999CFBCEC4E}"/>
    <dgm:cxn modelId="{A998E962-863A-440F-8D36-724678253211}" srcId="{91329195-1666-45C5-B1AC-3EA7DB3BB354}" destId="{A99F1895-92FA-49F1-9742-226606EA5B20}" srcOrd="1" destOrd="0" parTransId="{361FA37D-2350-43F7-8483-3779021B0B1C}" sibTransId="{11FD7CBD-336E-49B1-9A67-3F30AEE8D5F4}"/>
    <dgm:cxn modelId="{C29D7046-F597-4590-A68A-DA18286F017F}" type="presOf" srcId="{52B66A31-7CEC-4DFD-A912-20553913EF80}" destId="{CBDE46A3-7987-40E1-9B0A-04C23E0D9E62}" srcOrd="0" destOrd="7" presId="urn:microsoft.com/office/officeart/2005/8/layout/hList2"/>
    <dgm:cxn modelId="{FB02BC66-6EC9-47B7-A457-2482FB56163B}" type="presOf" srcId="{592C235B-4B82-4D11-9117-BA0CB7453FA6}" destId="{052C8E1B-9859-4235-8B89-A287343C1EB7}" srcOrd="0" destOrd="7" presId="urn:microsoft.com/office/officeart/2005/8/layout/hList2"/>
    <dgm:cxn modelId="{0661324A-DFF1-40F5-990F-4D53802C6593}" srcId="{02F13878-35F2-4FEE-83DE-36C11D2D26F1}" destId="{B433F6C1-E185-4EDD-B306-3546062C022B}" srcOrd="10" destOrd="0" parTransId="{70B598AB-70A9-4726-BF11-4A8368D6045B}" sibTransId="{88D1F5E4-DDAD-48F2-8CE0-B5FFEE11E221}"/>
    <dgm:cxn modelId="{A601DC6B-93CA-4135-AEFC-0EAA86251BDA}" type="presOf" srcId="{2033BD4C-F898-43F3-9C32-BB610DFC6781}" destId="{052C8E1B-9859-4235-8B89-A287343C1EB7}" srcOrd="0" destOrd="6" presId="urn:microsoft.com/office/officeart/2005/8/layout/hList2"/>
    <dgm:cxn modelId="{B5E35F4C-7EAF-441E-8EA2-D13814855D80}" srcId="{91329195-1666-45C5-B1AC-3EA7DB3BB354}" destId="{33F4E058-338E-4C3B-B9A5-D7EFAF9E8906}" srcOrd="12" destOrd="0" parTransId="{8A055AD0-278E-4720-8BBA-CA99861BC159}" sibTransId="{C336D1B0-B814-416E-A3DC-4011DCD3A39F}"/>
    <dgm:cxn modelId="{A72BE94E-1AAA-4324-A6B5-E1BD6A6ED8EB}" type="presOf" srcId="{91329195-1666-45C5-B1AC-3EA7DB3BB354}" destId="{A1BB43D2-056D-490D-B778-C99EF5034BD9}" srcOrd="0" destOrd="0" presId="urn:microsoft.com/office/officeart/2005/8/layout/hList2"/>
    <dgm:cxn modelId="{1906194F-1A78-4720-B34E-D4DA60FF0D99}" type="presOf" srcId="{F17CAF2F-1E76-4B9F-A725-F60DEDECC92C}" destId="{052C8E1B-9859-4235-8B89-A287343C1EB7}" srcOrd="0" destOrd="9" presId="urn:microsoft.com/office/officeart/2005/8/layout/hList2"/>
    <dgm:cxn modelId="{5665F152-2907-4088-951F-76E2D9A234A1}" srcId="{02F13878-35F2-4FEE-83DE-36C11D2D26F1}" destId="{EB3B6A71-E870-40D8-B707-6C40B2088661}" srcOrd="0" destOrd="0" parTransId="{BAD3F65C-11AC-467F-AC08-BB8D291A16AA}" sibTransId="{8698437F-A083-4991-AF4B-589F8D03A6D9}"/>
    <dgm:cxn modelId="{67A15373-0C60-49D2-A386-42910D83E315}" type="presOf" srcId="{0C605892-C962-4FCD-9B65-5BC4C8518A81}" destId="{052C8E1B-9859-4235-8B89-A287343C1EB7}" srcOrd="0" destOrd="8" presId="urn:microsoft.com/office/officeart/2005/8/layout/hList2"/>
    <dgm:cxn modelId="{2353C455-6415-41BD-A5DC-D4EC9190FCB8}" srcId="{02F13878-35F2-4FEE-83DE-36C11D2D26F1}" destId="{10C564AE-AEBE-4713-9E4C-2380CC7F7C34}" srcOrd="2" destOrd="0" parTransId="{653D6447-325D-4401-A7ED-D77F057AE073}" sibTransId="{4C37E722-BAB7-4D8A-9DE8-83D8640B44FF}"/>
    <dgm:cxn modelId="{F0575F57-31D0-4858-A320-FA350C118002}" srcId="{91329195-1666-45C5-B1AC-3EA7DB3BB354}" destId="{74755D78-737C-42C5-9812-E411DEC42412}" srcOrd="2" destOrd="0" parTransId="{F482E380-2E04-4F2F-B258-1A3156532C69}" sibTransId="{454C55E2-38A5-4D61-BA84-36E8E7C21AD2}"/>
    <dgm:cxn modelId="{438E2D80-C8BC-48E1-97F3-A694FBBDBF1F}" srcId="{91329195-1666-45C5-B1AC-3EA7DB3BB354}" destId="{2033BD4C-F898-43F3-9C32-BB610DFC6781}" srcOrd="6" destOrd="0" parTransId="{278C7440-F3FF-4113-BEDC-A3BAE4FB3B3D}" sibTransId="{F10FCE5C-E43E-45EA-859E-08DD317941F1}"/>
    <dgm:cxn modelId="{99B87586-08E7-44C6-845A-C4F54BC416DD}" type="presOf" srcId="{9BEF04C0-703B-40B1-B621-FD660ACEA6D7}" destId="{052C8E1B-9859-4235-8B89-A287343C1EB7}" srcOrd="0" destOrd="11" presId="urn:microsoft.com/office/officeart/2005/8/layout/hList2"/>
    <dgm:cxn modelId="{6AD5058D-C922-4CA5-B5A1-F02D1827B3AB}" srcId="{02F13878-35F2-4FEE-83DE-36C11D2D26F1}" destId="{AC5C1DB3-E469-47B7-80C2-CADCD1E42863}" srcOrd="5" destOrd="0" parTransId="{11009353-856A-472B-849D-EACB976EF699}" sibTransId="{37C46BCB-DEF2-4A1B-B364-FE4D1D0264D9}"/>
    <dgm:cxn modelId="{11616090-81EB-4799-8B01-FCA17B0DB65C}" srcId="{91329195-1666-45C5-B1AC-3EA7DB3BB354}" destId="{592C235B-4B82-4D11-9117-BA0CB7453FA6}" srcOrd="7" destOrd="0" parTransId="{B19B9E51-E0E4-47A4-8123-C707DBA57897}" sibTransId="{179CEB07-B812-4DBB-8952-15BDFC86F6C8}"/>
    <dgm:cxn modelId="{5CAA4994-4907-41BC-A565-46644ACBF78A}" type="presOf" srcId="{F4801FD7-C02F-49D1-B763-D4E07562760C}" destId="{CBDE46A3-7987-40E1-9B0A-04C23E0D9E62}" srcOrd="0" destOrd="1" presId="urn:microsoft.com/office/officeart/2005/8/layout/hList2"/>
    <dgm:cxn modelId="{78923098-54E3-4C96-BBE2-88E43EA83AFD}" type="presOf" srcId="{0DC392FB-2249-4BE2-89F7-11ED296EED9E}" destId="{052C8E1B-9859-4235-8B89-A287343C1EB7}" srcOrd="0" destOrd="0" presId="urn:microsoft.com/office/officeart/2005/8/layout/hList2"/>
    <dgm:cxn modelId="{2BA0D998-9C77-41EC-A932-9F8CFD71B9D8}" type="presOf" srcId="{74755D78-737C-42C5-9812-E411DEC42412}" destId="{052C8E1B-9859-4235-8B89-A287343C1EB7}" srcOrd="0" destOrd="2" presId="urn:microsoft.com/office/officeart/2005/8/layout/hList2"/>
    <dgm:cxn modelId="{9366A299-71C3-4501-AC66-6711EE3A159A}" srcId="{02F13878-35F2-4FEE-83DE-36C11D2D26F1}" destId="{95122C4C-B36A-4CEA-878D-65AD2B12CB86}" srcOrd="6" destOrd="0" parTransId="{F238B5D0-3402-4CA1-B127-409DE9B75637}" sibTransId="{1AD61016-D9D4-4B05-BBC8-69BDAF4E353A}"/>
    <dgm:cxn modelId="{E9921DA2-4FE7-497D-A419-D88981414E8B}" type="presOf" srcId="{AC5C1DB3-E469-47B7-80C2-CADCD1E42863}" destId="{CBDE46A3-7987-40E1-9B0A-04C23E0D9E62}" srcOrd="0" destOrd="5" presId="urn:microsoft.com/office/officeart/2005/8/layout/hList2"/>
    <dgm:cxn modelId="{CB4B7EA7-2698-4C25-9CB6-66C76D520D73}" srcId="{02F13878-35F2-4FEE-83DE-36C11D2D26F1}" destId="{2905548C-C485-4950-AC48-EF14ADA305F0}" srcOrd="4" destOrd="0" parTransId="{276820EC-1F40-41BD-8D08-17FCCFE0FA23}" sibTransId="{366F658B-4392-4D07-9C7F-9CC9410CD72C}"/>
    <dgm:cxn modelId="{693450AB-5895-4359-B85F-7685E5C8910D}" type="presOf" srcId="{EB3B6A71-E870-40D8-B707-6C40B2088661}" destId="{CBDE46A3-7987-40E1-9B0A-04C23E0D9E62}" srcOrd="0" destOrd="0" presId="urn:microsoft.com/office/officeart/2005/8/layout/hList2"/>
    <dgm:cxn modelId="{555ACAAC-12C4-4F8C-B1EE-FBD7B3EB2E25}" srcId="{91329195-1666-45C5-B1AC-3EA7DB3BB354}" destId="{F17CAF2F-1E76-4B9F-A725-F60DEDECC92C}" srcOrd="9" destOrd="0" parTransId="{F2B1F12A-8867-4760-A64B-14EC82AA4E8B}" sibTransId="{D18AD49F-D5E9-49FD-9FCE-370F1DEFE800}"/>
    <dgm:cxn modelId="{C3C706AD-2212-48AA-83C0-F1E99ED2F6C8}" srcId="{02F13878-35F2-4FEE-83DE-36C11D2D26F1}" destId="{91E5D32A-9CF7-46E1-9812-56F074DC4D6A}" srcOrd="9" destOrd="0" parTransId="{86A22DB9-996F-4E56-AED6-FBF6D9FE30C2}" sibTransId="{5DB336BC-EF12-4D2A-B2A3-9084413B8AA4}"/>
    <dgm:cxn modelId="{77E070B3-5567-45D2-81BB-9E6AB9203DE8}" type="presOf" srcId="{BD8D6E87-E0AD-4681-AC42-F13D9826E490}" destId="{CBDE46A3-7987-40E1-9B0A-04C23E0D9E62}" srcOrd="0" destOrd="8" presId="urn:microsoft.com/office/officeart/2005/8/layout/hList2"/>
    <dgm:cxn modelId="{E03683B6-B07B-41A5-A01C-3F4B1A5299B5}" srcId="{91329195-1666-45C5-B1AC-3EA7DB3BB354}" destId="{0C605892-C962-4FCD-9B65-5BC4C8518A81}" srcOrd="8" destOrd="0" parTransId="{B4D76341-4982-4E39-B58A-D879ECC069F1}" sibTransId="{B1ACCC8C-8F5C-421E-AC87-52333329DD50}"/>
    <dgm:cxn modelId="{E29A98BB-BF46-4864-82D2-83F86B147CC1}" srcId="{91329195-1666-45C5-B1AC-3EA7DB3BB354}" destId="{9BEF04C0-703B-40B1-B621-FD660ACEA6D7}" srcOrd="11" destOrd="0" parTransId="{CEE40F7F-BC90-4866-855E-CB28C57C3977}" sibTransId="{34DA290D-6E7B-49B2-A8CD-5A571986D4D2}"/>
    <dgm:cxn modelId="{B803E7C6-DAB7-4141-93E9-4AEB2A1FF5FB}" type="presOf" srcId="{B433F6C1-E185-4EDD-B306-3546062C022B}" destId="{CBDE46A3-7987-40E1-9B0A-04C23E0D9E62}" srcOrd="0" destOrd="10" presId="urn:microsoft.com/office/officeart/2005/8/layout/hList2"/>
    <dgm:cxn modelId="{779679C9-068E-4B17-A1F3-52252084749F}" srcId="{91329195-1666-45C5-B1AC-3EA7DB3BB354}" destId="{B95EBA3E-5B64-4BF7-AB7D-912A5562C33C}" srcOrd="5" destOrd="0" parTransId="{F21A4D05-A35C-412C-88BD-64AA4F621F1C}" sibTransId="{F1B1C668-6808-475D-899C-647CE6CDC763}"/>
    <dgm:cxn modelId="{D71198CC-FDE6-475E-BEAA-9043C7535334}" type="presOf" srcId="{6AE39DB8-3D98-4891-BA26-1B4109FD3F7B}" destId="{052C8E1B-9859-4235-8B89-A287343C1EB7}" srcOrd="0" destOrd="10" presId="urn:microsoft.com/office/officeart/2005/8/layout/hList2"/>
    <dgm:cxn modelId="{3DFFEDCF-4FA6-403B-B763-3181C0C73B83}" type="presOf" srcId="{6976FFB3-36F4-416B-9599-7950D72B48C4}" destId="{25FF6ACC-B0AE-4908-8D62-55364DB6796C}" srcOrd="0" destOrd="0" presId="urn:microsoft.com/office/officeart/2005/8/layout/hList2"/>
    <dgm:cxn modelId="{105239D9-6BEE-4A49-8933-5F72F1466FAE}" type="presOf" srcId="{10C564AE-AEBE-4713-9E4C-2380CC7F7C34}" destId="{CBDE46A3-7987-40E1-9B0A-04C23E0D9E62}" srcOrd="0" destOrd="2" presId="urn:microsoft.com/office/officeart/2005/8/layout/hList2"/>
    <dgm:cxn modelId="{6791F5E3-AAF5-4125-BB9B-6AC749EA7267}" type="presOf" srcId="{33F4E058-338E-4C3B-B9A5-D7EFAF9E8906}" destId="{052C8E1B-9859-4235-8B89-A287343C1EB7}" srcOrd="0" destOrd="12" presId="urn:microsoft.com/office/officeart/2005/8/layout/hList2"/>
    <dgm:cxn modelId="{913585E4-4EA2-4954-BE21-52BC45E035CD}" srcId="{91329195-1666-45C5-B1AC-3EA7DB3BB354}" destId="{0DC392FB-2249-4BE2-89F7-11ED296EED9E}" srcOrd="0" destOrd="0" parTransId="{AB9E5529-48CF-46D0-B5C8-73C589ACF0D8}" sibTransId="{C3AF8162-C2C5-494C-89BE-D6D578F8A658}"/>
    <dgm:cxn modelId="{6FAAE3E4-15A3-4B55-BBDC-1EF6A7F5CD69}" type="presOf" srcId="{47FC9437-BAF1-4A07-B113-DB0354A7121D}" destId="{CBDE46A3-7987-40E1-9B0A-04C23E0D9E62}" srcOrd="0" destOrd="3" presId="urn:microsoft.com/office/officeart/2005/8/layout/hList2"/>
    <dgm:cxn modelId="{6C871AE5-452B-4021-98B9-F45BEB31549E}" srcId="{6976FFB3-36F4-416B-9599-7950D72B48C4}" destId="{91329195-1666-45C5-B1AC-3EA7DB3BB354}" srcOrd="0" destOrd="0" parTransId="{83AC1497-DF09-42D0-8904-6D840E5B6084}" sibTransId="{0333D6B1-1DA3-4440-9D39-0899C707B36B}"/>
    <dgm:cxn modelId="{53A839F1-BD3E-46EF-A3E8-B6822E2AF9CA}" type="presOf" srcId="{B95EBA3E-5B64-4BF7-AB7D-912A5562C33C}" destId="{052C8E1B-9859-4235-8B89-A287343C1EB7}" srcOrd="0" destOrd="5" presId="urn:microsoft.com/office/officeart/2005/8/layout/hList2"/>
    <dgm:cxn modelId="{F248A0FA-8C20-4C2B-B056-39735C1BE980}" srcId="{02F13878-35F2-4FEE-83DE-36C11D2D26F1}" destId="{47FC9437-BAF1-4A07-B113-DB0354A7121D}" srcOrd="3" destOrd="0" parTransId="{C39B6132-09B4-46A8-A6AD-2DF41EB1AD34}" sibTransId="{727AD00A-BBC2-4F0A-A6DF-ABA0FB65D760}"/>
    <dgm:cxn modelId="{D97E41BF-505A-4435-9D2A-02CCA5C8172B}" type="presParOf" srcId="{25FF6ACC-B0AE-4908-8D62-55364DB6796C}" destId="{81DAC0FD-8214-49EA-9FD3-084954DC62F4}" srcOrd="0" destOrd="0" presId="urn:microsoft.com/office/officeart/2005/8/layout/hList2"/>
    <dgm:cxn modelId="{D2446E76-9BE4-47B7-97E8-1FB6DE057692}" type="presParOf" srcId="{81DAC0FD-8214-49EA-9FD3-084954DC62F4}" destId="{829DE876-0FB5-4AE4-9803-84A48006665E}" srcOrd="0" destOrd="0" presId="urn:microsoft.com/office/officeart/2005/8/layout/hList2"/>
    <dgm:cxn modelId="{4D661B55-3A68-4F53-9C0A-8529FD39726B}" type="presParOf" srcId="{81DAC0FD-8214-49EA-9FD3-084954DC62F4}" destId="{052C8E1B-9859-4235-8B89-A287343C1EB7}" srcOrd="1" destOrd="0" presId="urn:microsoft.com/office/officeart/2005/8/layout/hList2"/>
    <dgm:cxn modelId="{A8B38220-E40D-4248-9180-14F67837724A}" type="presParOf" srcId="{81DAC0FD-8214-49EA-9FD3-084954DC62F4}" destId="{A1BB43D2-056D-490D-B778-C99EF5034BD9}" srcOrd="2" destOrd="0" presId="urn:microsoft.com/office/officeart/2005/8/layout/hList2"/>
    <dgm:cxn modelId="{4B9F4425-1926-446D-B933-4E869210ACE8}" type="presParOf" srcId="{25FF6ACC-B0AE-4908-8D62-55364DB6796C}" destId="{A1D014C6-A71B-4FD9-BBB7-ADA9E2B95AFE}" srcOrd="1" destOrd="0" presId="urn:microsoft.com/office/officeart/2005/8/layout/hList2"/>
    <dgm:cxn modelId="{54BE0CF7-38C7-41CC-BC02-C02D3E8120C5}" type="presParOf" srcId="{25FF6ACC-B0AE-4908-8D62-55364DB6796C}" destId="{8FD2B5C1-B72C-4C5B-B126-94B5F1B607B6}" srcOrd="2" destOrd="0" presId="urn:microsoft.com/office/officeart/2005/8/layout/hList2"/>
    <dgm:cxn modelId="{7FDCE6E1-1569-467E-99D0-64D17CD0E60D}" type="presParOf" srcId="{8FD2B5C1-B72C-4C5B-B126-94B5F1B607B6}" destId="{F893CDD7-D0EF-4667-B0FD-CB9657BF39DC}" srcOrd="0" destOrd="0" presId="urn:microsoft.com/office/officeart/2005/8/layout/hList2"/>
    <dgm:cxn modelId="{4A1126A6-B219-4B33-AFCC-0CE8E2855B2D}" type="presParOf" srcId="{8FD2B5C1-B72C-4C5B-B126-94B5F1B607B6}" destId="{CBDE46A3-7987-40E1-9B0A-04C23E0D9E62}" srcOrd="1" destOrd="0" presId="urn:microsoft.com/office/officeart/2005/8/layout/hList2"/>
    <dgm:cxn modelId="{ECD10660-A046-4EAD-8608-7CDC5E76CB18}" type="presParOf" srcId="{8FD2B5C1-B72C-4C5B-B126-94B5F1B607B6}" destId="{783E6E90-3755-4542-ACA1-4C677A8EBB36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53B36D-2564-443C-A7EB-CB1E0CA9B05C}">
      <dsp:nvSpPr>
        <dsp:cNvPr id="0" name=""/>
        <dsp:cNvSpPr/>
      </dsp:nvSpPr>
      <dsp:spPr>
        <a:xfrm>
          <a:off x="0" y="2732929"/>
          <a:ext cx="3192082" cy="59789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100" b="1" kern="1200" dirty="0">
              <a:cs typeface="B Titr" panose="00000700000000000000" pitchFamily="2" charset="-78"/>
            </a:rPr>
            <a:t>واحد متولی (اصلی) اجرای برنامه در دستگاه</a:t>
          </a:r>
          <a:endParaRPr lang="fa-IR" sz="1100" b="1" kern="1200" dirty="0">
            <a:cs typeface="B Titr" panose="00000700000000000000" pitchFamily="2" charset="-78"/>
          </a:endParaRPr>
        </a:p>
      </dsp:txBody>
      <dsp:txXfrm>
        <a:off x="0" y="2732929"/>
        <a:ext cx="3192082" cy="322864"/>
      </dsp:txXfrm>
    </dsp:sp>
    <dsp:sp modelId="{9A24D5DE-DB35-4967-91F4-96921C36C0D4}">
      <dsp:nvSpPr>
        <dsp:cNvPr id="0" name=""/>
        <dsp:cNvSpPr/>
      </dsp:nvSpPr>
      <dsp:spPr>
        <a:xfrm>
          <a:off x="0" y="3043836"/>
          <a:ext cx="1596041" cy="275033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11430" rIns="64008" bIns="11430" numCol="1" spcCol="1270" anchor="ctr" anchorCtr="0">
          <a:noAutofit/>
        </a:bodyPr>
        <a:lstStyle/>
        <a:p>
          <a:pPr marL="0" lvl="0" indent="0" algn="ct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900" b="1" kern="1200" dirty="0">
              <a:cs typeface="B Nazanin" panose="00000400000000000000" pitchFamily="2" charset="-78"/>
            </a:rPr>
            <a:t>سازمان صنایع کوچک و شهرک های صنعتی ایران</a:t>
          </a:r>
          <a:endParaRPr lang="fa-IR" sz="900" b="1" kern="1200" dirty="0">
            <a:cs typeface="B Nazanin" panose="00000400000000000000" pitchFamily="2" charset="-78"/>
          </a:endParaRPr>
        </a:p>
      </dsp:txBody>
      <dsp:txXfrm>
        <a:off x="0" y="3043836"/>
        <a:ext cx="1596041" cy="275033"/>
      </dsp:txXfrm>
    </dsp:sp>
    <dsp:sp modelId="{5502E1ED-A1A5-4079-A020-BFD73877DCBA}">
      <dsp:nvSpPr>
        <dsp:cNvPr id="0" name=""/>
        <dsp:cNvSpPr/>
      </dsp:nvSpPr>
      <dsp:spPr>
        <a:xfrm>
          <a:off x="1596041" y="3043836"/>
          <a:ext cx="1596041" cy="275033"/>
        </a:xfrm>
        <a:prstGeom prst="rect">
          <a:avLst/>
        </a:prstGeom>
        <a:solidFill>
          <a:schemeClr val="accent3">
            <a:tint val="40000"/>
            <a:alpha val="90000"/>
            <a:hueOff val="-2865554"/>
            <a:satOff val="20419"/>
            <a:lumOff val="1741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-2865554"/>
              <a:satOff val="20419"/>
              <a:lumOff val="17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11430" rIns="64008" bIns="11430" numCol="1" spcCol="1270" anchor="ctr" anchorCtr="0">
          <a:noAutofit/>
        </a:bodyPr>
        <a:lstStyle/>
        <a:p>
          <a:pPr marL="0" lvl="0" indent="0" algn="ct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9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rPr>
            <a:t>سازمان گسترش و نوسازی صنایع ایران</a:t>
          </a:r>
          <a:endParaRPr lang="fa-IR" sz="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cs typeface="B Nazanin" panose="00000400000000000000" pitchFamily="2" charset="-78"/>
          </a:endParaRPr>
        </a:p>
      </dsp:txBody>
      <dsp:txXfrm>
        <a:off x="1596041" y="3043836"/>
        <a:ext cx="1596041" cy="275033"/>
      </dsp:txXfrm>
    </dsp:sp>
    <dsp:sp modelId="{448462F7-1AD9-4F98-94D4-9C8D779385AB}">
      <dsp:nvSpPr>
        <dsp:cNvPr id="0" name=""/>
        <dsp:cNvSpPr/>
      </dsp:nvSpPr>
      <dsp:spPr>
        <a:xfrm rot="10800000">
          <a:off x="0" y="1822330"/>
          <a:ext cx="3192082" cy="919567"/>
        </a:xfrm>
        <a:prstGeom prst="upArrowCallout">
          <a:avLst/>
        </a:prstGeom>
        <a:solidFill>
          <a:schemeClr val="accent3">
            <a:hueOff val="-3292191"/>
            <a:satOff val="1360"/>
            <a:lumOff val="7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100" b="1" kern="1200" dirty="0">
              <a:cs typeface="B Titr" panose="00000700000000000000" pitchFamily="2" charset="-78"/>
            </a:rPr>
            <a:t>برنامه عملیاتی </a:t>
          </a:r>
          <a:r>
            <a:rPr lang="fa-IR" sz="1100" b="1" kern="1200" dirty="0">
              <a:cs typeface="B Titr" panose="00000700000000000000" pitchFamily="2" charset="-78"/>
            </a:rPr>
            <a:t>(اقدام)</a:t>
          </a:r>
        </a:p>
      </dsp:txBody>
      <dsp:txXfrm rot="-10800000">
        <a:off x="0" y="1822330"/>
        <a:ext cx="3192082" cy="322768"/>
      </dsp:txXfrm>
    </dsp:sp>
    <dsp:sp modelId="{AF93AC48-7C4F-49CC-BFC0-B7770E17662C}">
      <dsp:nvSpPr>
        <dsp:cNvPr id="0" name=""/>
        <dsp:cNvSpPr/>
      </dsp:nvSpPr>
      <dsp:spPr>
        <a:xfrm>
          <a:off x="0" y="2145098"/>
          <a:ext cx="3192082" cy="274950"/>
        </a:xfrm>
        <a:prstGeom prst="rect">
          <a:avLst/>
        </a:prstGeom>
        <a:solidFill>
          <a:schemeClr val="accent3">
            <a:tint val="40000"/>
            <a:alpha val="90000"/>
            <a:hueOff val="-5731108"/>
            <a:satOff val="40837"/>
            <a:lumOff val="3481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-5731108"/>
              <a:satOff val="40837"/>
              <a:lumOff val="34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11430" rIns="64008" bIns="11430" numCol="1" spcCol="1270" anchor="ctr" anchorCtr="0">
          <a:noAutofit/>
        </a:bodyPr>
        <a:lstStyle/>
        <a:p>
          <a:pPr marL="0" lvl="0" indent="0" algn="ct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900" b="1" kern="1200" dirty="0">
              <a:cs typeface="B Nazanin" panose="00000400000000000000" pitchFamily="2" charset="-78"/>
            </a:rPr>
            <a:t>احیای واحدهای صنعتی غیرفعال و </a:t>
          </a:r>
          <a:r>
            <a:rPr lang="ar-SA" sz="11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rPr>
            <a:t>نوسازی و بازسازی صنایع</a:t>
          </a:r>
          <a:endParaRPr lang="fa-IR" sz="11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cs typeface="B Nazanin" panose="00000400000000000000" pitchFamily="2" charset="-78"/>
          </a:endParaRPr>
        </a:p>
      </dsp:txBody>
      <dsp:txXfrm>
        <a:off x="0" y="2145098"/>
        <a:ext cx="3192082" cy="274950"/>
      </dsp:txXfrm>
    </dsp:sp>
    <dsp:sp modelId="{696DFC3E-1AB1-4169-ABAA-E874245177F6}">
      <dsp:nvSpPr>
        <dsp:cNvPr id="0" name=""/>
        <dsp:cNvSpPr/>
      </dsp:nvSpPr>
      <dsp:spPr>
        <a:xfrm rot="10800000">
          <a:off x="0" y="911731"/>
          <a:ext cx="3192082" cy="919567"/>
        </a:xfrm>
        <a:prstGeom prst="upArrowCallout">
          <a:avLst/>
        </a:prstGeom>
        <a:solidFill>
          <a:schemeClr val="accent3">
            <a:hueOff val="-6584382"/>
            <a:satOff val="2719"/>
            <a:lumOff val="1411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100" b="1" kern="1200" dirty="0">
              <a:cs typeface="B Titr" panose="00000700000000000000" pitchFamily="2" charset="-78"/>
            </a:rPr>
            <a:t>برنامه</a:t>
          </a:r>
        </a:p>
      </dsp:txBody>
      <dsp:txXfrm rot="-10800000">
        <a:off x="0" y="911731"/>
        <a:ext cx="3192082" cy="322768"/>
      </dsp:txXfrm>
    </dsp:sp>
    <dsp:sp modelId="{773CE8D7-0FA9-4E72-92D1-A5E55D967D7B}">
      <dsp:nvSpPr>
        <dsp:cNvPr id="0" name=""/>
        <dsp:cNvSpPr/>
      </dsp:nvSpPr>
      <dsp:spPr>
        <a:xfrm>
          <a:off x="0" y="1234499"/>
          <a:ext cx="3192082" cy="274950"/>
        </a:xfrm>
        <a:prstGeom prst="rect">
          <a:avLst/>
        </a:prstGeom>
        <a:solidFill>
          <a:schemeClr val="accent3">
            <a:tint val="40000"/>
            <a:alpha val="90000"/>
            <a:hueOff val="-8596663"/>
            <a:satOff val="61256"/>
            <a:lumOff val="5222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-8596663"/>
              <a:satOff val="61256"/>
              <a:lumOff val="52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100" b="1" kern="1200" dirty="0">
              <a:cs typeface="B Nazanin" panose="00000400000000000000" pitchFamily="2" charset="-78"/>
            </a:rPr>
            <a:t>احیای واحدهای تولیدی</a:t>
          </a:r>
          <a:endParaRPr lang="fa-IR" sz="1100" b="1" kern="1200" dirty="0">
            <a:cs typeface="B Nazanin" panose="00000400000000000000" pitchFamily="2" charset="-78"/>
          </a:endParaRPr>
        </a:p>
      </dsp:txBody>
      <dsp:txXfrm>
        <a:off x="0" y="1234499"/>
        <a:ext cx="3192082" cy="274950"/>
      </dsp:txXfrm>
    </dsp:sp>
    <dsp:sp modelId="{1C86AD5C-6873-4941-9FE9-A6DF93BB21A0}">
      <dsp:nvSpPr>
        <dsp:cNvPr id="0" name=""/>
        <dsp:cNvSpPr/>
      </dsp:nvSpPr>
      <dsp:spPr>
        <a:xfrm rot="10800000">
          <a:off x="0" y="0"/>
          <a:ext cx="3192082" cy="919567"/>
        </a:xfrm>
        <a:prstGeom prst="upArrowCallout">
          <a:avLst/>
        </a:prstGeom>
        <a:solidFill>
          <a:schemeClr val="accent3">
            <a:hueOff val="-9876573"/>
            <a:satOff val="4079"/>
            <a:lumOff val="2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100" b="1" kern="1200" dirty="0">
              <a:cs typeface="B Titr" panose="00000700000000000000" pitchFamily="2" charset="-78"/>
            </a:rPr>
            <a:t>راهبرد</a:t>
          </a:r>
          <a:r>
            <a:rPr lang="fa-IR" sz="1100" b="1" kern="1200" dirty="0">
              <a:cs typeface="B Titr" panose="00000700000000000000" pitchFamily="2" charset="-78"/>
            </a:rPr>
            <a:t> وزارت صنعت، معدن و تجارت</a:t>
          </a:r>
        </a:p>
      </dsp:txBody>
      <dsp:txXfrm rot="-10800000">
        <a:off x="0" y="0"/>
        <a:ext cx="3192082" cy="322768"/>
      </dsp:txXfrm>
    </dsp:sp>
    <dsp:sp modelId="{8F81CF4C-855D-4896-B8FD-FD02D2B46F35}">
      <dsp:nvSpPr>
        <dsp:cNvPr id="0" name=""/>
        <dsp:cNvSpPr/>
      </dsp:nvSpPr>
      <dsp:spPr>
        <a:xfrm>
          <a:off x="0" y="323900"/>
          <a:ext cx="3192082" cy="274950"/>
        </a:xfrm>
        <a:prstGeom prst="rect">
          <a:avLst/>
        </a:prstGeom>
        <a:solidFill>
          <a:schemeClr val="accent3">
            <a:tint val="40000"/>
            <a:alpha val="90000"/>
            <a:hueOff val="-11462216"/>
            <a:satOff val="81675"/>
            <a:lumOff val="6963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-11462216"/>
              <a:satOff val="81675"/>
              <a:lumOff val="696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100" b="1" kern="1200" dirty="0">
              <a:cs typeface="B Nazanin" panose="00000400000000000000" pitchFamily="2" charset="-78"/>
            </a:rPr>
            <a:t>تقویت و نوسازی زیرساخت‌های صنعتی</a:t>
          </a:r>
          <a:endParaRPr lang="fa-IR" sz="1100" b="1" kern="1200" dirty="0">
            <a:cs typeface="B Nazanin" panose="00000400000000000000" pitchFamily="2" charset="-78"/>
          </a:endParaRPr>
        </a:p>
      </dsp:txBody>
      <dsp:txXfrm>
        <a:off x="0" y="323900"/>
        <a:ext cx="3192082" cy="2749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DC17A5-20F6-497F-B419-94533165584C}">
      <dsp:nvSpPr>
        <dsp:cNvPr id="0" name=""/>
        <dsp:cNvSpPr/>
      </dsp:nvSpPr>
      <dsp:spPr>
        <a:xfrm>
          <a:off x="4648" y="0"/>
          <a:ext cx="4472006" cy="348892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200" b="1" kern="1200" dirty="0">
              <a:cs typeface="B Titr" panose="00000700000000000000" pitchFamily="2" charset="-78"/>
            </a:rPr>
            <a:t>انواع مشوق‌های نوسازی و بازسازی </a:t>
          </a:r>
          <a:endParaRPr lang="fa-IR" sz="1200" b="1" kern="1200" dirty="0">
            <a:solidFill>
              <a:schemeClr val="tx1"/>
            </a:solidFill>
            <a:cs typeface="B Titr" panose="00000700000000000000" pitchFamily="2" charset="-78"/>
          </a:endParaRPr>
        </a:p>
      </dsp:txBody>
      <dsp:txXfrm>
        <a:off x="4648" y="0"/>
        <a:ext cx="4472006" cy="1046677"/>
      </dsp:txXfrm>
    </dsp:sp>
    <dsp:sp modelId="{F01BEBE0-809E-42EB-BD06-D83F80F2EE1C}">
      <dsp:nvSpPr>
        <dsp:cNvPr id="0" name=""/>
        <dsp:cNvSpPr/>
      </dsp:nvSpPr>
      <dsp:spPr>
        <a:xfrm>
          <a:off x="478466" y="842693"/>
          <a:ext cx="3577605" cy="20817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ar-SA" sz="900" b="1" kern="1200" dirty="0">
              <a:solidFill>
                <a:schemeClr val="bg1"/>
              </a:solidFill>
              <a:cs typeface="B Nazanin" panose="00000400000000000000" pitchFamily="2" charset="-78"/>
            </a:rPr>
            <a:t>اولویت دسترسی به منابع مالی ترجیحی  وزارت؛ </a:t>
          </a:r>
          <a:endParaRPr lang="en-US" sz="900" b="1" kern="1200" dirty="0">
            <a:solidFill>
              <a:schemeClr val="bg1"/>
            </a:solidFill>
            <a:cs typeface="B Nazanin" panose="00000400000000000000" pitchFamily="2" charset="-78"/>
          </a:endParaRPr>
        </a:p>
      </dsp:txBody>
      <dsp:txXfrm>
        <a:off x="484563" y="848790"/>
        <a:ext cx="3565411" cy="195983"/>
      </dsp:txXfrm>
    </dsp:sp>
    <dsp:sp modelId="{4D1054C2-1D7B-4E1F-BD4D-DC189A70ADD0}">
      <dsp:nvSpPr>
        <dsp:cNvPr id="0" name=""/>
        <dsp:cNvSpPr/>
      </dsp:nvSpPr>
      <dsp:spPr>
        <a:xfrm>
          <a:off x="478466" y="1082897"/>
          <a:ext cx="3577605" cy="208177"/>
        </a:xfrm>
        <a:prstGeom prst="roundRect">
          <a:avLst>
            <a:gd name="adj" fmla="val 10000"/>
          </a:avLst>
        </a:prstGeom>
        <a:solidFill>
          <a:schemeClr val="accent2">
            <a:hueOff val="-1281"/>
            <a:satOff val="124"/>
            <a:lumOff val="-343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ar-SA" sz="900" b="1" kern="1200" dirty="0">
              <a:solidFill>
                <a:schemeClr val="bg1"/>
              </a:solidFill>
              <a:cs typeface="B Nazanin" panose="00000400000000000000" pitchFamily="2" charset="-78"/>
            </a:rPr>
            <a:t>اولویت اعطای تسهیلات  و خدمات صندوق</a:t>
          </a:r>
          <a:r>
            <a:rPr lang="en-US" sz="900" kern="1200" dirty="0">
              <a:solidFill>
                <a:schemeClr val="bg1"/>
              </a:solidFill>
              <a:cs typeface="B Nazanin" panose="00000400000000000000" pitchFamily="2" charset="-78"/>
            </a:rPr>
            <a:t>‌</a:t>
          </a:r>
          <a:r>
            <a:rPr lang="ar-SA" sz="900" b="1" kern="1200" dirty="0">
              <a:solidFill>
                <a:schemeClr val="bg1"/>
              </a:solidFill>
              <a:cs typeface="B Nazanin" panose="00000400000000000000" pitchFamily="2" charset="-78"/>
            </a:rPr>
            <a:t>های زیرمجموعه وزارت؛</a:t>
          </a:r>
          <a:endParaRPr lang="en-US" sz="900" kern="1200" dirty="0">
            <a:solidFill>
              <a:schemeClr val="bg1"/>
            </a:solidFill>
            <a:cs typeface="B Nazanin" panose="00000400000000000000" pitchFamily="2" charset="-78"/>
          </a:endParaRPr>
        </a:p>
      </dsp:txBody>
      <dsp:txXfrm>
        <a:off x="484563" y="1088994"/>
        <a:ext cx="3565411" cy="195983"/>
      </dsp:txXfrm>
    </dsp:sp>
    <dsp:sp modelId="{0368E1A5-8CBA-480A-9C35-ED64E61F3E25}">
      <dsp:nvSpPr>
        <dsp:cNvPr id="0" name=""/>
        <dsp:cNvSpPr/>
      </dsp:nvSpPr>
      <dsp:spPr>
        <a:xfrm>
          <a:off x="478466" y="1323101"/>
          <a:ext cx="3577605" cy="208177"/>
        </a:xfrm>
        <a:prstGeom prst="roundRect">
          <a:avLst>
            <a:gd name="adj" fmla="val 10000"/>
          </a:avLst>
        </a:prstGeom>
        <a:solidFill>
          <a:schemeClr val="accent2">
            <a:hueOff val="-2561"/>
            <a:satOff val="248"/>
            <a:lumOff val="-686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ar-SA" sz="900" b="1" kern="1200" dirty="0">
              <a:solidFill>
                <a:schemeClr val="bg1"/>
              </a:solidFill>
              <a:cs typeface="B Nazanin" panose="00000400000000000000" pitchFamily="2" charset="-78"/>
            </a:rPr>
            <a:t>اولویت تخصیص  طرح اعطای کمکهای فنی و اعتباری؛ </a:t>
          </a:r>
          <a:endParaRPr lang="en-US" sz="900" kern="1200" dirty="0">
            <a:solidFill>
              <a:schemeClr val="bg1"/>
            </a:solidFill>
            <a:cs typeface="B Nazanin" panose="00000400000000000000" pitchFamily="2" charset="-78"/>
          </a:endParaRPr>
        </a:p>
      </dsp:txBody>
      <dsp:txXfrm>
        <a:off x="484563" y="1329198"/>
        <a:ext cx="3565411" cy="195983"/>
      </dsp:txXfrm>
    </dsp:sp>
    <dsp:sp modelId="{EF91396F-EEBF-48F0-A753-D623A0067BC1}">
      <dsp:nvSpPr>
        <dsp:cNvPr id="0" name=""/>
        <dsp:cNvSpPr/>
      </dsp:nvSpPr>
      <dsp:spPr>
        <a:xfrm>
          <a:off x="478466" y="1563305"/>
          <a:ext cx="3577605" cy="208177"/>
        </a:xfrm>
        <a:prstGeom prst="roundRect">
          <a:avLst>
            <a:gd name="adj" fmla="val 10000"/>
          </a:avLst>
        </a:prstGeom>
        <a:solidFill>
          <a:schemeClr val="accent2">
            <a:hueOff val="-3842"/>
            <a:satOff val="372"/>
            <a:lumOff val="-102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ar-SA" sz="900" b="1" kern="1200" dirty="0">
              <a:solidFill>
                <a:schemeClr val="bg1"/>
              </a:solidFill>
              <a:cs typeface="B Nazanin" panose="00000400000000000000" pitchFamily="2" charset="-78"/>
            </a:rPr>
            <a:t>اولویت تخصیص منابع حمایت از سرمایه</a:t>
          </a:r>
          <a:r>
            <a:rPr lang="en-US" sz="900" kern="1200" dirty="0">
              <a:solidFill>
                <a:schemeClr val="bg1"/>
              </a:solidFill>
              <a:cs typeface="B Nazanin" panose="00000400000000000000" pitchFamily="2" charset="-78"/>
            </a:rPr>
            <a:t>‌</a:t>
          </a:r>
          <a:r>
            <a:rPr lang="ar-SA" sz="900" b="1" kern="1200" dirty="0">
              <a:solidFill>
                <a:schemeClr val="bg1"/>
              </a:solidFill>
              <a:cs typeface="B Nazanin" panose="00000400000000000000" pitchFamily="2" charset="-78"/>
            </a:rPr>
            <a:t>گذاری صنایع کوچک؛ </a:t>
          </a:r>
          <a:endParaRPr lang="en-US" sz="900" kern="1200" dirty="0">
            <a:solidFill>
              <a:schemeClr val="bg1"/>
            </a:solidFill>
            <a:cs typeface="B Nazanin" panose="00000400000000000000" pitchFamily="2" charset="-78"/>
          </a:endParaRPr>
        </a:p>
      </dsp:txBody>
      <dsp:txXfrm>
        <a:off x="484563" y="1569402"/>
        <a:ext cx="3565411" cy="195983"/>
      </dsp:txXfrm>
    </dsp:sp>
    <dsp:sp modelId="{F062BF22-BA3F-49C2-972B-4F89CCB6EB62}">
      <dsp:nvSpPr>
        <dsp:cNvPr id="0" name=""/>
        <dsp:cNvSpPr/>
      </dsp:nvSpPr>
      <dsp:spPr>
        <a:xfrm>
          <a:off x="478466" y="1803510"/>
          <a:ext cx="3577605" cy="435037"/>
        </a:xfrm>
        <a:prstGeom prst="roundRect">
          <a:avLst>
            <a:gd name="adj" fmla="val 10000"/>
          </a:avLst>
        </a:prstGeom>
        <a:solidFill>
          <a:schemeClr val="accent2">
            <a:hueOff val="-5123"/>
            <a:satOff val="496"/>
            <a:lumOff val="-137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ar-SA" sz="900" b="1" kern="1200" dirty="0">
              <a:solidFill>
                <a:schemeClr val="bg1"/>
              </a:solidFill>
              <a:cs typeface="B Nazanin" panose="00000400000000000000" pitchFamily="2" charset="-78"/>
            </a:rPr>
            <a:t>اولویت تخصیص ارز مورد نیاز واحدهای صنعتی در حال نوسازی و بازسازی (جهت تامین ماشین‌آلات و مواد اولیه)؛ </a:t>
          </a:r>
          <a:endParaRPr lang="en-US" sz="900" kern="1200" dirty="0">
            <a:solidFill>
              <a:schemeClr val="bg1"/>
            </a:solidFill>
            <a:cs typeface="B Nazanin" panose="00000400000000000000" pitchFamily="2" charset="-78"/>
          </a:endParaRPr>
        </a:p>
      </dsp:txBody>
      <dsp:txXfrm>
        <a:off x="491208" y="1816252"/>
        <a:ext cx="3552121" cy="409553"/>
      </dsp:txXfrm>
    </dsp:sp>
    <dsp:sp modelId="{F756CFCE-219D-4134-AB35-E61BFCA76EBD}">
      <dsp:nvSpPr>
        <dsp:cNvPr id="0" name=""/>
        <dsp:cNvSpPr/>
      </dsp:nvSpPr>
      <dsp:spPr>
        <a:xfrm>
          <a:off x="487339" y="2299099"/>
          <a:ext cx="3577605" cy="358291"/>
        </a:xfrm>
        <a:prstGeom prst="roundRect">
          <a:avLst>
            <a:gd name="adj" fmla="val 10000"/>
          </a:avLst>
        </a:prstGeom>
        <a:solidFill>
          <a:schemeClr val="accent2">
            <a:hueOff val="-6404"/>
            <a:satOff val="620"/>
            <a:lumOff val="-17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fa-IR" sz="900" b="1" kern="1200" dirty="0">
              <a:solidFill>
                <a:schemeClr val="bg1"/>
              </a:solidFill>
              <a:cs typeface="B Nazanin" panose="00000400000000000000" pitchFamily="2" charset="-78"/>
            </a:rPr>
            <a:t>معافیت حقوق گمرکی بابت واردات ماشین‌آلات مذکور معادل ارزش حاملهای انرژی صرفه‌جویی شده (موضوع جز 2 بند د ماده 48 قانون برنامه هفتم)؛ </a:t>
          </a:r>
          <a:endParaRPr lang="en-US" sz="900" kern="1200" dirty="0">
            <a:solidFill>
              <a:schemeClr val="bg1"/>
            </a:solidFill>
            <a:cs typeface="B Nazanin" panose="00000400000000000000" pitchFamily="2" charset="-78"/>
          </a:endParaRPr>
        </a:p>
      </dsp:txBody>
      <dsp:txXfrm>
        <a:off x="497833" y="2309593"/>
        <a:ext cx="3556617" cy="337303"/>
      </dsp:txXfrm>
    </dsp:sp>
    <dsp:sp modelId="{479519AA-BFF4-4853-97B9-EEEFDF3CA7C8}">
      <dsp:nvSpPr>
        <dsp:cNvPr id="0" name=""/>
        <dsp:cNvSpPr/>
      </dsp:nvSpPr>
      <dsp:spPr>
        <a:xfrm>
          <a:off x="487339" y="2708709"/>
          <a:ext cx="3577605" cy="208177"/>
        </a:xfrm>
        <a:prstGeom prst="roundRect">
          <a:avLst>
            <a:gd name="adj" fmla="val 10000"/>
          </a:avLst>
        </a:prstGeom>
        <a:solidFill>
          <a:schemeClr val="accent2">
            <a:hueOff val="-7684"/>
            <a:satOff val="745"/>
            <a:lumOff val="-20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ar-SA" sz="900" b="1" kern="1200" dirty="0">
              <a:solidFill>
                <a:schemeClr val="bg1"/>
              </a:solidFill>
              <a:cs typeface="B Nazanin" panose="00000400000000000000" pitchFamily="2" charset="-78"/>
            </a:rPr>
            <a:t>تغییر کاربری اراضی</a:t>
          </a:r>
          <a:endParaRPr lang="en-US" sz="900" kern="1200" dirty="0">
            <a:solidFill>
              <a:schemeClr val="bg1"/>
            </a:solidFill>
            <a:cs typeface="B Nazanin" panose="00000400000000000000" pitchFamily="2" charset="-78"/>
          </a:endParaRPr>
        </a:p>
      </dsp:txBody>
      <dsp:txXfrm>
        <a:off x="493436" y="2714806"/>
        <a:ext cx="3565411" cy="195983"/>
      </dsp:txXfrm>
    </dsp:sp>
    <dsp:sp modelId="{D2DC2931-0FB6-4569-B41D-9454E65C99B8}">
      <dsp:nvSpPr>
        <dsp:cNvPr id="0" name=""/>
        <dsp:cNvSpPr/>
      </dsp:nvSpPr>
      <dsp:spPr>
        <a:xfrm>
          <a:off x="496247" y="2931864"/>
          <a:ext cx="3577605" cy="208177"/>
        </a:xfrm>
        <a:prstGeom prst="roundRect">
          <a:avLst>
            <a:gd name="adj" fmla="val 10000"/>
          </a:avLst>
        </a:prstGeom>
        <a:solidFill>
          <a:schemeClr val="accent2">
            <a:hueOff val="-8965"/>
            <a:satOff val="869"/>
            <a:lumOff val="-2402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ar-SA" sz="900" b="1" kern="1200" dirty="0">
              <a:solidFill>
                <a:schemeClr val="bg1"/>
              </a:solidFill>
              <a:cs typeface="B Nazanin" panose="00000400000000000000" pitchFamily="2" charset="-78"/>
            </a:rPr>
            <a:t>سایر مشوق‌ها</a:t>
          </a:r>
          <a:endParaRPr lang="en-US" sz="900" kern="1200" dirty="0">
            <a:solidFill>
              <a:schemeClr val="bg1"/>
            </a:solidFill>
            <a:cs typeface="B Nazanin" panose="00000400000000000000" pitchFamily="2" charset="-78"/>
          </a:endParaRPr>
        </a:p>
      </dsp:txBody>
      <dsp:txXfrm>
        <a:off x="502344" y="2937961"/>
        <a:ext cx="3565411" cy="195983"/>
      </dsp:txXfrm>
    </dsp:sp>
    <dsp:sp modelId="{B37F1A6C-A674-45F0-A700-0E3E66221FC2}">
      <dsp:nvSpPr>
        <dsp:cNvPr id="0" name=""/>
        <dsp:cNvSpPr/>
      </dsp:nvSpPr>
      <dsp:spPr>
        <a:xfrm>
          <a:off x="4812056" y="0"/>
          <a:ext cx="4472006" cy="348892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200" kern="1200" dirty="0">
              <a:cs typeface="B Titr" panose="00000700000000000000" pitchFamily="2" charset="-78"/>
            </a:rPr>
            <a:t>شرایط اعطای مشوق</a:t>
          </a:r>
          <a:endParaRPr lang="fa-IR" sz="1200" b="1" kern="1200" dirty="0">
            <a:solidFill>
              <a:schemeClr val="tx1"/>
            </a:solidFill>
            <a:cs typeface="B Titr" panose="00000700000000000000" pitchFamily="2" charset="-78"/>
          </a:endParaRPr>
        </a:p>
      </dsp:txBody>
      <dsp:txXfrm>
        <a:off x="4812056" y="0"/>
        <a:ext cx="4472006" cy="1046677"/>
      </dsp:txXfrm>
    </dsp:sp>
    <dsp:sp modelId="{E1FC7F30-A8FB-478F-A07A-093F5E3C5A50}">
      <dsp:nvSpPr>
        <dsp:cNvPr id="0" name=""/>
        <dsp:cNvSpPr/>
      </dsp:nvSpPr>
      <dsp:spPr>
        <a:xfrm>
          <a:off x="5259256" y="1046975"/>
          <a:ext cx="3577605" cy="685433"/>
        </a:xfrm>
        <a:prstGeom prst="roundRect">
          <a:avLst>
            <a:gd name="adj" fmla="val 10000"/>
          </a:avLst>
        </a:prstGeom>
        <a:solidFill>
          <a:schemeClr val="accent2">
            <a:hueOff val="-10246"/>
            <a:satOff val="993"/>
            <a:lumOff val="-27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114300" lvl="1" indent="-114300" algn="r" defTabSz="577850" rtl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None/>
          </a:pPr>
          <a:r>
            <a:rPr lang="ar-SA" sz="1200" b="1" kern="1200" dirty="0">
              <a:solidFill>
                <a:schemeClr val="bg1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داشتن جواز بازسازی و نوسازی؛</a:t>
          </a:r>
          <a:endParaRPr lang="fa-IR" sz="1200" b="1" kern="1200" dirty="0">
            <a:solidFill>
              <a:schemeClr val="bg1"/>
            </a:solidFill>
            <a:latin typeface="Calibri" panose="020F0502020204030204"/>
            <a:ea typeface="+mn-ea"/>
            <a:cs typeface="B Nazanin" panose="00000400000000000000" pitchFamily="2" charset="-78"/>
          </a:endParaRPr>
        </a:p>
      </dsp:txBody>
      <dsp:txXfrm>
        <a:off x="5279332" y="1067051"/>
        <a:ext cx="3537453" cy="645281"/>
      </dsp:txXfrm>
    </dsp:sp>
    <dsp:sp modelId="{21A87D31-1112-4040-901C-FE611FB6F88E}">
      <dsp:nvSpPr>
        <dsp:cNvPr id="0" name=""/>
        <dsp:cNvSpPr/>
      </dsp:nvSpPr>
      <dsp:spPr>
        <a:xfrm>
          <a:off x="5259256" y="1837860"/>
          <a:ext cx="3577605" cy="685433"/>
        </a:xfrm>
        <a:prstGeom prst="roundRect">
          <a:avLst>
            <a:gd name="adj" fmla="val 10000"/>
          </a:avLst>
        </a:prstGeom>
        <a:solidFill>
          <a:schemeClr val="accent2">
            <a:hueOff val="-11527"/>
            <a:satOff val="1117"/>
            <a:lumOff val="-30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114300" lvl="1" indent="-114300" algn="r" defTabSz="577850" rtl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None/>
          </a:pPr>
          <a:r>
            <a:rPr lang="ar-SA" sz="1200" b="1" kern="1200" dirty="0">
              <a:solidFill>
                <a:schemeClr val="bg1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طی فرایند نوسازی و بازسازی </a:t>
          </a:r>
          <a:r>
            <a:rPr lang="fa-IR" sz="1200" b="1" kern="1200" dirty="0">
              <a:solidFill>
                <a:schemeClr val="bg1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در پلتفرم نوسازی و بازسازی و </a:t>
          </a:r>
          <a:r>
            <a:rPr lang="ar-SA" sz="1200" b="1" kern="1200" dirty="0">
              <a:solidFill>
                <a:schemeClr val="bg1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اخذ تایید </a:t>
          </a:r>
          <a:r>
            <a:rPr lang="fa-IR" sz="1200" b="1" kern="1200" dirty="0">
              <a:solidFill>
                <a:schemeClr val="bg1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سازمان گسترش و نوسازی صنایع ایران</a:t>
          </a:r>
          <a:r>
            <a:rPr lang="ar-SA" sz="1200" b="1" kern="1200" dirty="0">
              <a:solidFill>
                <a:schemeClr val="bg1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؛</a:t>
          </a:r>
          <a:endParaRPr lang="en-US" sz="1200" b="1" kern="1200" dirty="0">
            <a:solidFill>
              <a:schemeClr val="bg1"/>
            </a:solidFill>
            <a:latin typeface="Calibri" panose="020F0502020204030204"/>
            <a:ea typeface="+mn-ea"/>
            <a:cs typeface="B Nazanin" panose="00000400000000000000" pitchFamily="2" charset="-78"/>
          </a:endParaRPr>
        </a:p>
      </dsp:txBody>
      <dsp:txXfrm>
        <a:off x="5279332" y="1857936"/>
        <a:ext cx="3537453" cy="645281"/>
      </dsp:txXfrm>
    </dsp:sp>
    <dsp:sp modelId="{67B30588-9864-409B-B331-06C372B86E16}">
      <dsp:nvSpPr>
        <dsp:cNvPr id="0" name=""/>
        <dsp:cNvSpPr/>
      </dsp:nvSpPr>
      <dsp:spPr>
        <a:xfrm>
          <a:off x="5259256" y="2628745"/>
          <a:ext cx="3577605" cy="685433"/>
        </a:xfrm>
        <a:prstGeom prst="roundRect">
          <a:avLst>
            <a:gd name="adj" fmla="val 10000"/>
          </a:avLst>
        </a:prstGeom>
        <a:solidFill>
          <a:schemeClr val="accent2">
            <a:hueOff val="-12807"/>
            <a:satOff val="1241"/>
            <a:lumOff val="-3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114300" lvl="1" indent="-114300" algn="just" defTabSz="577850" rtl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None/>
          </a:pPr>
          <a:r>
            <a:rPr lang="ar-SA" sz="1200" b="1" kern="1200" dirty="0">
              <a:solidFill>
                <a:schemeClr val="bg1"/>
              </a:solidFill>
              <a:latin typeface="Calibri" panose="020F0502020204030204"/>
              <a:ea typeface="+mn-ea"/>
              <a:cs typeface="B Nazanin" panose="00000400000000000000" pitchFamily="2" charset="-78"/>
            </a:rPr>
            <a:t>علاوه بر موارد فوق داشتن شرایط احراز جهت برخورداری از مشوق‌های بانک/ صندوق مربوطه الزامی است.</a:t>
          </a:r>
          <a:endParaRPr lang="en-US" sz="1200" b="1" kern="1200" dirty="0">
            <a:solidFill>
              <a:schemeClr val="bg1"/>
            </a:solidFill>
            <a:latin typeface="Calibri" panose="020F0502020204030204"/>
            <a:ea typeface="+mn-ea"/>
            <a:cs typeface="B Nazanin" panose="00000400000000000000" pitchFamily="2" charset="-78"/>
          </a:endParaRPr>
        </a:p>
      </dsp:txBody>
      <dsp:txXfrm>
        <a:off x="5279332" y="2648821"/>
        <a:ext cx="3537453" cy="64528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AF5B09-E9DD-4AAB-8E60-9C03516E7BF1}">
      <dsp:nvSpPr>
        <dsp:cNvPr id="0" name=""/>
        <dsp:cNvSpPr/>
      </dsp:nvSpPr>
      <dsp:spPr>
        <a:xfrm>
          <a:off x="0" y="0"/>
          <a:ext cx="1865617" cy="308021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600" kern="1200" dirty="0">
              <a:cs typeface="B Titr" panose="00000700000000000000" pitchFamily="2" charset="-78"/>
            </a:rPr>
            <a:t>معاونت علمی و فناوری ریاست جمهوری</a:t>
          </a:r>
        </a:p>
      </dsp:txBody>
      <dsp:txXfrm>
        <a:off x="0" y="1232086"/>
        <a:ext cx="1865617" cy="1232086"/>
      </dsp:txXfrm>
    </dsp:sp>
    <dsp:sp modelId="{069F0791-8C68-4CFC-8129-4114150B287D}">
      <dsp:nvSpPr>
        <dsp:cNvPr id="0" name=""/>
        <dsp:cNvSpPr/>
      </dsp:nvSpPr>
      <dsp:spPr>
        <a:xfrm>
          <a:off x="419952" y="184812"/>
          <a:ext cx="1025711" cy="102571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E92DFE-ACFF-4C4F-9070-13529A96A482}">
      <dsp:nvSpPr>
        <dsp:cNvPr id="0" name=""/>
        <dsp:cNvSpPr/>
      </dsp:nvSpPr>
      <dsp:spPr>
        <a:xfrm>
          <a:off x="1921585" y="0"/>
          <a:ext cx="1865617" cy="3080215"/>
        </a:xfrm>
        <a:prstGeom prst="roundRect">
          <a:avLst>
            <a:gd name="adj" fmla="val 10000"/>
          </a:avLst>
        </a:prstGeom>
        <a:solidFill>
          <a:schemeClr val="accent2">
            <a:hueOff val="-3202"/>
            <a:satOff val="310"/>
            <a:lumOff val="-85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600" kern="1200" dirty="0">
              <a:cs typeface="B Titr" panose="00000700000000000000" pitchFamily="2" charset="-78"/>
            </a:rPr>
            <a:t>صندوق ملی محیط زیست</a:t>
          </a:r>
        </a:p>
      </dsp:txBody>
      <dsp:txXfrm>
        <a:off x="1921585" y="1232086"/>
        <a:ext cx="1865617" cy="1232086"/>
      </dsp:txXfrm>
    </dsp:sp>
    <dsp:sp modelId="{2F353D6C-9C19-4DD2-A0C0-F3B7BE4A61B2}">
      <dsp:nvSpPr>
        <dsp:cNvPr id="0" name=""/>
        <dsp:cNvSpPr/>
      </dsp:nvSpPr>
      <dsp:spPr>
        <a:xfrm>
          <a:off x="2341538" y="184812"/>
          <a:ext cx="1025711" cy="1025711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5047E2-53E4-40BB-BA73-2B52985D3545}">
      <dsp:nvSpPr>
        <dsp:cNvPr id="0" name=""/>
        <dsp:cNvSpPr/>
      </dsp:nvSpPr>
      <dsp:spPr>
        <a:xfrm>
          <a:off x="3843171" y="0"/>
          <a:ext cx="1865617" cy="3080215"/>
        </a:xfrm>
        <a:prstGeom prst="roundRect">
          <a:avLst>
            <a:gd name="adj" fmla="val 10000"/>
          </a:avLst>
        </a:prstGeom>
        <a:solidFill>
          <a:schemeClr val="accent2">
            <a:hueOff val="-6404"/>
            <a:satOff val="620"/>
            <a:lumOff val="-17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600" b="1" kern="1200" dirty="0">
              <a:latin typeface="Calibri" panose="020F0502020204030204" pitchFamily="34" charset="0"/>
              <a:cs typeface="B Titr" panose="00000700000000000000" pitchFamily="2" charset="-78"/>
            </a:rPr>
            <a:t>صندوق سرمایه‌گذاری در صنایع کوچک </a:t>
          </a:r>
          <a:endParaRPr lang="fa-IR" sz="1600" kern="1200" dirty="0">
            <a:cs typeface="B Titr" panose="00000700000000000000" pitchFamily="2" charset="-78"/>
          </a:endParaRPr>
        </a:p>
      </dsp:txBody>
      <dsp:txXfrm>
        <a:off x="3843171" y="1232086"/>
        <a:ext cx="1865617" cy="1232086"/>
      </dsp:txXfrm>
    </dsp:sp>
    <dsp:sp modelId="{7A91B3FB-9932-48E8-ABB5-B7AAA3756705}">
      <dsp:nvSpPr>
        <dsp:cNvPr id="0" name=""/>
        <dsp:cNvSpPr/>
      </dsp:nvSpPr>
      <dsp:spPr>
        <a:xfrm>
          <a:off x="4263124" y="184812"/>
          <a:ext cx="1025711" cy="1025711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38C50E-29CD-4FFA-9C3A-252486839078}">
      <dsp:nvSpPr>
        <dsp:cNvPr id="0" name=""/>
        <dsp:cNvSpPr/>
      </dsp:nvSpPr>
      <dsp:spPr>
        <a:xfrm>
          <a:off x="5764757" y="0"/>
          <a:ext cx="1865617" cy="3080215"/>
        </a:xfrm>
        <a:prstGeom prst="roundRect">
          <a:avLst>
            <a:gd name="adj" fmla="val 10000"/>
          </a:avLst>
        </a:prstGeom>
        <a:solidFill>
          <a:schemeClr val="accent2">
            <a:hueOff val="-9605"/>
            <a:satOff val="931"/>
            <a:lumOff val="-2573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600" b="1" kern="1200" dirty="0">
              <a:latin typeface="Calibri" panose="020F0502020204030204" pitchFamily="34" charset="0"/>
              <a:cs typeface="B Titr" panose="00000700000000000000" pitchFamily="2" charset="-78"/>
            </a:rPr>
            <a:t>صندوق صنعت ماشین‌سازی</a:t>
          </a:r>
          <a:endParaRPr lang="fa-IR" sz="1600" kern="1200" dirty="0">
            <a:cs typeface="B Titr" panose="00000700000000000000" pitchFamily="2" charset="-78"/>
          </a:endParaRPr>
        </a:p>
      </dsp:txBody>
      <dsp:txXfrm>
        <a:off x="5764757" y="1232086"/>
        <a:ext cx="1865617" cy="1232086"/>
      </dsp:txXfrm>
    </dsp:sp>
    <dsp:sp modelId="{DD7C4F5B-0502-435F-8B88-E93F1F3DF08A}">
      <dsp:nvSpPr>
        <dsp:cNvPr id="0" name=""/>
        <dsp:cNvSpPr/>
      </dsp:nvSpPr>
      <dsp:spPr>
        <a:xfrm>
          <a:off x="6184710" y="184812"/>
          <a:ext cx="1025711" cy="1025711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59D43A-653A-4A26-B980-4023678E4828}">
      <dsp:nvSpPr>
        <dsp:cNvPr id="0" name=""/>
        <dsp:cNvSpPr/>
      </dsp:nvSpPr>
      <dsp:spPr>
        <a:xfrm>
          <a:off x="7686343" y="0"/>
          <a:ext cx="1865617" cy="3080215"/>
        </a:xfrm>
        <a:prstGeom prst="roundRect">
          <a:avLst>
            <a:gd name="adj" fmla="val 10000"/>
          </a:avLst>
        </a:prstGeom>
        <a:solidFill>
          <a:schemeClr val="accent2">
            <a:hueOff val="-12807"/>
            <a:satOff val="1241"/>
            <a:lumOff val="-3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600" kern="1200" dirty="0">
              <a:cs typeface="B Titr" panose="00000700000000000000" pitchFamily="2" charset="-78"/>
            </a:rPr>
            <a:t>...</a:t>
          </a:r>
        </a:p>
      </dsp:txBody>
      <dsp:txXfrm>
        <a:off x="7686343" y="1232086"/>
        <a:ext cx="1865617" cy="1232086"/>
      </dsp:txXfrm>
    </dsp:sp>
    <dsp:sp modelId="{D0840F71-0277-43E0-A356-7FB220632E19}">
      <dsp:nvSpPr>
        <dsp:cNvPr id="0" name=""/>
        <dsp:cNvSpPr/>
      </dsp:nvSpPr>
      <dsp:spPr>
        <a:xfrm>
          <a:off x="8106296" y="184812"/>
          <a:ext cx="1025711" cy="1025711"/>
        </a:xfrm>
        <a:prstGeom prst="ellipse">
          <a:avLst/>
        </a:prstGeom>
        <a:solidFill>
          <a:schemeClr val="accent2">
            <a:tint val="50000"/>
            <a:hueOff val="400918"/>
            <a:satOff val="-73155"/>
            <a:lumOff val="-95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DB3A73-B867-4886-A252-BC9395DFF6C4}">
      <dsp:nvSpPr>
        <dsp:cNvPr id="0" name=""/>
        <dsp:cNvSpPr/>
      </dsp:nvSpPr>
      <dsp:spPr>
        <a:xfrm>
          <a:off x="382078" y="2464172"/>
          <a:ext cx="8787804" cy="462032"/>
        </a:xfrm>
        <a:prstGeom prst="left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BB43D2-056D-490D-B778-C99EF5034BD9}">
      <dsp:nvSpPr>
        <dsp:cNvPr id="0" name=""/>
        <dsp:cNvSpPr/>
      </dsp:nvSpPr>
      <dsp:spPr>
        <a:xfrm rot="16200000">
          <a:off x="-1394548" y="2196910"/>
          <a:ext cx="3706790" cy="7137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29477" bIns="0" numCol="1" spcCol="1270" anchor="t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>
              <a:cs typeface="B Titr" panose="00000700000000000000" pitchFamily="2" charset="-78"/>
            </a:rPr>
            <a:t>بازسازی و نوسازی صنایع شکر کوبا</a:t>
          </a:r>
        </a:p>
      </dsp:txBody>
      <dsp:txXfrm>
        <a:off x="-1394548" y="2196910"/>
        <a:ext cx="3706790" cy="713737"/>
      </dsp:txXfrm>
    </dsp:sp>
    <dsp:sp modelId="{052C8E1B-9859-4235-8B89-A287343C1EB7}">
      <dsp:nvSpPr>
        <dsp:cNvPr id="0" name=""/>
        <dsp:cNvSpPr/>
      </dsp:nvSpPr>
      <dsp:spPr>
        <a:xfrm>
          <a:off x="487555" y="575520"/>
          <a:ext cx="4211492" cy="395651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629477" rIns="71120" bIns="71120" numCol="1" spcCol="1270" anchor="t" anchorCtr="0">
          <a:noAutofit/>
        </a:bodyPr>
        <a:lstStyle/>
        <a:p>
          <a:pPr marL="57150" lvl="1" indent="-57150" algn="r" defTabSz="444500" rtl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fa-IR" sz="1000" b="1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B Nazanin" panose="00000400000000000000" pitchFamily="2" charset="-78"/>
            </a:rPr>
            <a:t>تشکیل جلسات آنلاین متعددی بین شرکت اسکارد هامون، سازمان صنایع کوچک و شهرک‌های صنعتی ایران و مدیران ارشد شرکت آزکوبا ؛</a:t>
          </a:r>
        </a:p>
        <a:p>
          <a:pPr marL="57150" lvl="1" indent="-57150" algn="r" defTabSz="444500" rtl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fa-IR" sz="1000" b="1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B Nazanin" panose="00000400000000000000" pitchFamily="2" charset="-78"/>
            </a:rPr>
            <a:t>مدیرعامل شرکت زروس به همراه تیم خود برای ادامه مذاکرات همکاری به ایران سفر کردند. در این مذاکرات، با توجه به توانمندی و تجربه شرکت اسکارد هامون، مقرر شد طرفین در زمینه بازسازی و نوسازی صنایع نیشکر کوبا همکاری نمایند</a:t>
          </a:r>
          <a:endParaRPr lang="en-US" sz="1000" b="1" kern="1200" dirty="0">
            <a:solidFill>
              <a:schemeClr val="bg1"/>
            </a:solidFill>
            <a:latin typeface="Calibri" panose="020F0502020204030204" pitchFamily="34" charset="0"/>
            <a:ea typeface="+mn-ea"/>
            <a:cs typeface="B Nazanin" panose="00000400000000000000" pitchFamily="2" charset="-78"/>
          </a:endParaRPr>
        </a:p>
        <a:p>
          <a:pPr marL="57150" lvl="1" indent="0" algn="r" defTabSz="400050" rtl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fa-IR" sz="1000" b="1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B Nazanin" panose="00000400000000000000" pitchFamily="2" charset="-78"/>
            </a:rPr>
            <a:t>قرارداد محرمانگی</a:t>
          </a:r>
          <a:r>
            <a:rPr lang="en-US" sz="1000" b="1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B Nazanin" panose="00000400000000000000" pitchFamily="2" charset="-78"/>
            </a:rPr>
            <a:t> (NDA) </a:t>
          </a:r>
          <a:r>
            <a:rPr lang="fa-IR" sz="1000" b="1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B Nazanin" panose="00000400000000000000" pitchFamily="2" charset="-78"/>
            </a:rPr>
            <a:t>بین دو طرف به امضا رسید</a:t>
          </a:r>
          <a:r>
            <a:rPr lang="en-US" sz="1000" b="1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B Nazanin" panose="00000400000000000000" pitchFamily="2" charset="-78"/>
            </a:rPr>
            <a:t>.</a:t>
          </a:r>
        </a:p>
        <a:p>
          <a:pPr marL="57150" lvl="1" indent="0" algn="r" defTabSz="400050" rtl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fa-IR" sz="1000" b="1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B Nazanin" panose="00000400000000000000" pitchFamily="2" charset="-78"/>
            </a:rPr>
            <a:t>سازمان گسترش و نوسازی صنایع ایران (ایدرو) پیگیری پروژه را  در سال 1404بر عهده گرفت</a:t>
          </a:r>
          <a:r>
            <a:rPr lang="en-US" sz="1000" b="1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B Nazanin" panose="00000400000000000000" pitchFamily="2" charset="-78"/>
            </a:rPr>
            <a:t>. </a:t>
          </a:r>
          <a:r>
            <a:rPr lang="fa-IR" sz="1000" b="1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B Nazanin" panose="00000400000000000000" pitchFamily="2" charset="-78"/>
            </a:rPr>
            <a:t>با توجه به پیچیدگی‌های پروژه، تمایل طرف به کوبایی به همکاری بلند مدت و سرمایه گذاری مشترک، پیشنهاد شد ابتدا یک مدل کسب و کار برای اجرای پروژه تهیه و تدوین گردد که در آن مطالعات کلیه ملاحظات اجرایی پروژه مورد ارزیابی قرار گیرد.</a:t>
          </a:r>
          <a:endParaRPr lang="en-US" sz="1000" b="1" kern="1200" dirty="0">
            <a:solidFill>
              <a:schemeClr val="bg1"/>
            </a:solidFill>
            <a:latin typeface="Calibri" panose="020F0502020204030204" pitchFamily="34" charset="0"/>
            <a:ea typeface="+mn-ea"/>
            <a:cs typeface="B Nazanin" panose="00000400000000000000" pitchFamily="2" charset="-78"/>
          </a:endParaRPr>
        </a:p>
        <a:p>
          <a:pPr marL="57150" lvl="1" indent="0" algn="r" defTabSz="400050" rtl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fa-IR" sz="1000" b="1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B Nazanin" panose="00000400000000000000" pitchFamily="2" charset="-78"/>
            </a:rPr>
            <a:t>مکاتبه با شرکت اسکارد هامون و ارسال رزومه و اقدامات شرکت جهت تایید مدیریت حقوقی</a:t>
          </a:r>
          <a:endParaRPr lang="en-US" sz="1000" b="1" kern="1200" dirty="0">
            <a:solidFill>
              <a:schemeClr val="bg1"/>
            </a:solidFill>
            <a:latin typeface="Calibri" panose="020F0502020204030204" pitchFamily="34" charset="0"/>
            <a:ea typeface="+mn-ea"/>
            <a:cs typeface="B Nazanin" panose="00000400000000000000" pitchFamily="2" charset="-78"/>
          </a:endParaRPr>
        </a:p>
        <a:p>
          <a:pPr marL="57150" lvl="1" indent="0" algn="r" defTabSz="400050" rtl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fa-IR" sz="1000" b="1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B Nazanin" panose="00000400000000000000" pitchFamily="2" charset="-78"/>
            </a:rPr>
            <a:t>ارسال نامه از طرف امور حقوقی به معاونت برنامه ریزی جهت تایید مستندات و در صورت صلاحدید بستن قرارداد با شرکت اسگارد هامون.</a:t>
          </a:r>
          <a:endParaRPr lang="en-US" sz="1000" b="1" kern="1200" dirty="0">
            <a:solidFill>
              <a:schemeClr val="bg1"/>
            </a:solidFill>
            <a:latin typeface="Calibri" panose="020F0502020204030204" pitchFamily="34" charset="0"/>
            <a:ea typeface="+mn-ea"/>
            <a:cs typeface="B Nazanin" panose="00000400000000000000" pitchFamily="2" charset="-78"/>
          </a:endParaRPr>
        </a:p>
        <a:p>
          <a:pPr marL="57150" lvl="1" indent="0" algn="r" defTabSz="400050" rtl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fa-IR" sz="1000" b="1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B Nazanin" panose="00000400000000000000" pitchFamily="2" charset="-78"/>
            </a:rPr>
            <a:t>ملاقات هیات عامل با سفیر کوبا در حاشیه نمایشگاه اکسپو.</a:t>
          </a:r>
          <a:endParaRPr lang="en-US" sz="1000" b="1" kern="1200" dirty="0">
            <a:solidFill>
              <a:schemeClr val="bg1"/>
            </a:solidFill>
            <a:latin typeface="Calibri" panose="020F0502020204030204" pitchFamily="34" charset="0"/>
            <a:ea typeface="+mn-ea"/>
            <a:cs typeface="B Nazanin" panose="00000400000000000000" pitchFamily="2" charset="-78"/>
          </a:endParaRPr>
        </a:p>
        <a:p>
          <a:pPr marL="57150" lvl="1" indent="0" algn="r" defTabSz="400050" rtl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fa-IR" sz="1000" b="1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B Nazanin" panose="00000400000000000000" pitchFamily="2" charset="-78"/>
            </a:rPr>
            <a:t>برگزاری جلسات معاونت برنامه ریزی و معاونت نوسازی بازسازی در همین خصوص </a:t>
          </a:r>
          <a:endParaRPr lang="en-US" sz="1000" b="1" kern="1200" dirty="0">
            <a:solidFill>
              <a:schemeClr val="bg1"/>
            </a:solidFill>
            <a:latin typeface="Calibri" panose="020F0502020204030204" pitchFamily="34" charset="0"/>
            <a:ea typeface="+mn-ea"/>
            <a:cs typeface="B Nazanin" panose="00000400000000000000" pitchFamily="2" charset="-78"/>
          </a:endParaRPr>
        </a:p>
        <a:p>
          <a:pPr marL="57150" lvl="1" indent="0" algn="r" defTabSz="400050" rtl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fa-IR" sz="1000" b="1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B Nazanin" panose="00000400000000000000" pitchFamily="2" charset="-78"/>
            </a:rPr>
            <a:t>مطرح شدن چندین درخواست طرف ایرانی از نماینده طرف کوبایی از طریق وزارت امور خارجه</a:t>
          </a:r>
          <a:endParaRPr lang="en-US" sz="1000" b="1" kern="1200" dirty="0">
            <a:solidFill>
              <a:schemeClr val="bg1"/>
            </a:solidFill>
            <a:latin typeface="Calibri" panose="020F0502020204030204" pitchFamily="34" charset="0"/>
            <a:ea typeface="+mn-ea"/>
            <a:cs typeface="B Nazanin" panose="00000400000000000000" pitchFamily="2" charset="-78"/>
          </a:endParaRPr>
        </a:p>
        <a:p>
          <a:pPr marL="57150" lvl="1" indent="0" algn="r" defTabSz="400050" rtl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fa-IR" sz="1000" b="1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B Nazanin" panose="00000400000000000000" pitchFamily="2" charset="-78"/>
            </a:rPr>
            <a:t>ارسال پاسخ از طرف کوبایی.</a:t>
          </a:r>
          <a:endParaRPr lang="en-US" sz="1000" b="1" kern="1200" dirty="0">
            <a:solidFill>
              <a:schemeClr val="bg1"/>
            </a:solidFill>
            <a:latin typeface="Calibri" panose="020F0502020204030204" pitchFamily="34" charset="0"/>
            <a:ea typeface="+mn-ea"/>
            <a:cs typeface="B Nazanin" panose="00000400000000000000" pitchFamily="2" charset="-78"/>
          </a:endParaRPr>
        </a:p>
        <a:p>
          <a:pPr marL="57150" lvl="1" indent="0" algn="r" defTabSz="400050" rtl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fa-IR" sz="1000" b="1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B Nazanin" panose="00000400000000000000" pitchFamily="2" charset="-78"/>
            </a:rPr>
            <a:t>بررسی پاسخ ها در اداره امور بین الملل و تدوین پاسخ.</a:t>
          </a:r>
          <a:endParaRPr lang="en-US" sz="1000" b="1" kern="1200" dirty="0">
            <a:solidFill>
              <a:schemeClr val="bg1"/>
            </a:solidFill>
            <a:latin typeface="Calibri" panose="020F0502020204030204" pitchFamily="34" charset="0"/>
            <a:ea typeface="+mn-ea"/>
            <a:cs typeface="B Nazanin" panose="00000400000000000000" pitchFamily="2" charset="-78"/>
          </a:endParaRPr>
        </a:p>
        <a:p>
          <a:pPr marL="57150" lvl="1" indent="0" algn="r" defTabSz="400050" rtl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fa-IR" sz="1000" b="1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B Nazanin" panose="00000400000000000000" pitchFamily="2" charset="-78"/>
            </a:rPr>
            <a:t>ارسال به آقای مقیمی جهت دستور مقتضی. </a:t>
          </a:r>
          <a:endParaRPr lang="en-US" sz="1000" b="1" kern="1200" dirty="0">
            <a:solidFill>
              <a:schemeClr val="bg1"/>
            </a:solidFill>
            <a:latin typeface="Calibri" panose="020F0502020204030204" pitchFamily="34" charset="0"/>
            <a:ea typeface="+mn-ea"/>
            <a:cs typeface="B Nazanin" panose="00000400000000000000" pitchFamily="2" charset="-78"/>
          </a:endParaRPr>
        </a:p>
        <a:p>
          <a:pPr marL="57150" lvl="1" indent="0" algn="r" defTabSz="400050" rtl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fa-IR" sz="1000" b="1" kern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B Nazanin" panose="00000400000000000000" pitchFamily="2" charset="-78"/>
            </a:rPr>
            <a:t>به دستور اقای دکتر مقیمی ملاقات با سفیر کوبا در دستور کار قرارگرفت</a:t>
          </a:r>
          <a:r>
            <a:rPr lang="fa-IR" sz="1000" b="1" kern="1200" dirty="0">
              <a:solidFill>
                <a:prstClr val="black"/>
              </a:solidFill>
              <a:latin typeface="Calibri" panose="020F0502020204030204" pitchFamily="34" charset="0"/>
              <a:ea typeface="+mn-ea"/>
              <a:cs typeface="B Nazanin" panose="00000400000000000000" pitchFamily="2" charset="-78"/>
            </a:rPr>
            <a:t>.</a:t>
          </a:r>
          <a:endParaRPr lang="en-US" sz="1000" b="1" kern="1200" dirty="0">
            <a:solidFill>
              <a:prstClr val="black"/>
            </a:solidFill>
            <a:latin typeface="Calibri" panose="020F0502020204030204" pitchFamily="34" charset="0"/>
            <a:ea typeface="+mn-ea"/>
            <a:cs typeface="B Nazanin" panose="00000400000000000000" pitchFamily="2" charset="-78"/>
          </a:endParaRPr>
        </a:p>
      </dsp:txBody>
      <dsp:txXfrm>
        <a:off x="487555" y="575520"/>
        <a:ext cx="4211492" cy="3956517"/>
      </dsp:txXfrm>
    </dsp:sp>
    <dsp:sp modelId="{829DE876-0FB5-4AE4-9803-84A48006665E}">
      <dsp:nvSpPr>
        <dsp:cNvPr id="0" name=""/>
        <dsp:cNvSpPr/>
      </dsp:nvSpPr>
      <dsp:spPr>
        <a:xfrm>
          <a:off x="461765" y="117495"/>
          <a:ext cx="707899" cy="70898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3E6E90-3755-4542-ACA1-4C677A8EBB36}">
      <dsp:nvSpPr>
        <dsp:cNvPr id="0" name=""/>
        <dsp:cNvSpPr/>
      </dsp:nvSpPr>
      <dsp:spPr>
        <a:xfrm rot="16200000">
          <a:off x="4136727" y="2208244"/>
          <a:ext cx="3706790" cy="7137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29477" bIns="0" numCol="1" spcCol="1270" anchor="t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kern="1200" dirty="0">
              <a:cs typeface="B Titr" panose="00000700000000000000" pitchFamily="2" charset="-78"/>
            </a:rPr>
            <a:t>بازسازی ماشین‌سازی و ریخته‌گری تبریز</a:t>
          </a:r>
        </a:p>
        <a:p>
          <a:pPr marL="0" lvl="0" indent="0" algn="just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000" b="1" kern="1200" dirty="0">
              <a:solidFill>
                <a:schemeClr val="tx1"/>
              </a:solidFill>
              <a:latin typeface="Calibri" panose="020F0502020204030204" pitchFamily="34" charset="0"/>
              <a:cs typeface="B Nazanin" panose="00000400000000000000" pitchFamily="2" charset="-78"/>
            </a:rPr>
            <a:t>.</a:t>
          </a:r>
          <a:endParaRPr lang="fa-IR" sz="1000" kern="1200" dirty="0">
            <a:solidFill>
              <a:schemeClr val="tx1"/>
            </a:solidFill>
            <a:cs typeface="B Titr" panose="00000700000000000000" pitchFamily="2" charset="-78"/>
          </a:endParaRPr>
        </a:p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a-IR" sz="2000" kern="1200" dirty="0">
            <a:cs typeface="B Titr" panose="00000700000000000000" pitchFamily="2" charset="-78"/>
          </a:endParaRPr>
        </a:p>
      </dsp:txBody>
      <dsp:txXfrm>
        <a:off x="4136727" y="2208244"/>
        <a:ext cx="3706790" cy="713737"/>
      </dsp:txXfrm>
    </dsp:sp>
    <dsp:sp modelId="{CBDE46A3-7987-40E1-9B0A-04C23E0D9E62}">
      <dsp:nvSpPr>
        <dsp:cNvPr id="0" name=""/>
        <dsp:cNvSpPr/>
      </dsp:nvSpPr>
      <dsp:spPr>
        <a:xfrm>
          <a:off x="6076638" y="485789"/>
          <a:ext cx="4163853" cy="4139373"/>
        </a:xfrm>
        <a:prstGeom prst="rect">
          <a:avLst/>
        </a:prstGeom>
        <a:solidFill>
          <a:schemeClr val="accent3">
            <a:hueOff val="-9876573"/>
            <a:satOff val="4079"/>
            <a:lumOff val="2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629477" rIns="71120" bIns="71120" numCol="1" spcCol="1270" anchor="t" anchorCtr="0">
          <a:noAutofit/>
        </a:bodyPr>
        <a:lstStyle/>
        <a:p>
          <a:pPr marL="57150" lvl="1" indent="-57150" algn="r" defTabSz="444500" rtl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fa-IR" sz="1000" b="1" kern="1200" dirty="0">
              <a:solidFill>
                <a:schemeClr val="tx1"/>
              </a:solidFill>
              <a:latin typeface="Calibri" panose="020F0502020204030204" pitchFamily="34" charset="0"/>
              <a:cs typeface="B Nazanin" panose="00000400000000000000" pitchFamily="2" charset="-78"/>
            </a:rPr>
            <a:t>برگزاری جلسات با مدیرعامل دو شرکت درخصوص طرح نوسازی و بازسازی؛ </a:t>
          </a:r>
          <a:endParaRPr lang="fa-IR" sz="1000" kern="1200" dirty="0">
            <a:solidFill>
              <a:schemeClr val="tx1"/>
            </a:solidFill>
            <a:cs typeface="B Nazanin" panose="00000400000000000000" pitchFamily="2" charset="-78"/>
          </a:endParaRPr>
        </a:p>
        <a:p>
          <a:pPr marL="57150" lvl="1" indent="-57150" algn="r" defTabSz="4445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000" b="1" kern="1200" dirty="0">
              <a:solidFill>
                <a:schemeClr val="tx1"/>
              </a:solidFill>
              <a:latin typeface="Calibri" panose="020F0502020204030204" pitchFamily="34" charset="0"/>
              <a:cs typeface="B Nazanin" panose="00000400000000000000" pitchFamily="2" charset="-78"/>
            </a:rPr>
            <a:t>برگزاری جلسه هماهنگی با استاندار محترم استان آذربایجان‌شرقی؛</a:t>
          </a:r>
          <a:endParaRPr lang="en-US" sz="1000" b="1" kern="1200" dirty="0">
            <a:solidFill>
              <a:schemeClr val="tx1"/>
            </a:solidFill>
            <a:latin typeface="Calibri" panose="020F0502020204030204" pitchFamily="34" charset="0"/>
            <a:cs typeface="B Nazanin" panose="00000400000000000000" pitchFamily="2" charset="-78"/>
          </a:endParaRPr>
        </a:p>
        <a:p>
          <a:pPr marL="57150" lvl="1" indent="-57150" algn="r" defTabSz="4445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000" b="1" kern="1200" dirty="0">
              <a:solidFill>
                <a:schemeClr val="tx1"/>
              </a:solidFill>
              <a:latin typeface="Calibri" panose="020F0502020204030204" pitchFamily="34" charset="0"/>
              <a:cs typeface="B Nazanin" panose="00000400000000000000" pitchFamily="2" charset="-78"/>
            </a:rPr>
            <a:t>برگزاری جلسه با قایم مقام محترم سازمان گسترش و نوسازی صنایع ایران درخصوص طرح نوسازی و بازسازی دو شرکت؛</a:t>
          </a:r>
          <a:endParaRPr lang="en-US" sz="1000" b="1" kern="1200" dirty="0">
            <a:solidFill>
              <a:schemeClr val="tx1"/>
            </a:solidFill>
            <a:latin typeface="Calibri" panose="020F0502020204030204" pitchFamily="34" charset="0"/>
            <a:cs typeface="B Nazanin" panose="00000400000000000000" pitchFamily="2" charset="-78"/>
          </a:endParaRPr>
        </a:p>
        <a:p>
          <a:pPr marL="57150" lvl="1" indent="-57150" algn="r" defTabSz="4445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000" b="1" kern="1200" dirty="0">
              <a:solidFill>
                <a:schemeClr val="tx1"/>
              </a:solidFill>
              <a:latin typeface="Calibri" panose="020F0502020204030204" pitchFamily="34" charset="0"/>
              <a:cs typeface="B Nazanin" panose="00000400000000000000" pitchFamily="2" charset="-78"/>
            </a:rPr>
            <a:t>درخواست خرید خدمات مشاوره برای تهیه طرح امکانسنجی و توجیه پذیری فنی و اقتصادی و موافقت رئیس هیات عامل سازمان گسترش و نوسازی صنایع ایران؛</a:t>
          </a:r>
          <a:endParaRPr lang="en-US" sz="1000" b="1" kern="1200" dirty="0">
            <a:solidFill>
              <a:schemeClr val="tx1"/>
            </a:solidFill>
            <a:latin typeface="Calibri" panose="020F0502020204030204" pitchFamily="34" charset="0"/>
            <a:cs typeface="B Nazanin" panose="00000400000000000000" pitchFamily="2" charset="-78"/>
          </a:endParaRPr>
        </a:p>
        <a:p>
          <a:pPr marL="57150" lvl="1" indent="-57150" algn="r" defTabSz="4445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000" b="1" kern="1200" dirty="0">
              <a:solidFill>
                <a:schemeClr val="tx1"/>
              </a:solidFill>
              <a:latin typeface="Calibri" panose="020F0502020204030204" pitchFamily="34" charset="0"/>
              <a:cs typeface="B Nazanin" panose="00000400000000000000" pitchFamily="2" charset="-78"/>
            </a:rPr>
            <a:t>بررسی و بازدید میدانی توسط تیم تخصصی نوسازی و بازسازی و تشکیل جلسات هماهنگی اولیه با مدیران و معاونت‌ها و اعضای هیات مدیره درمحل شرکت‌های مذکور؛ </a:t>
          </a:r>
          <a:endParaRPr lang="en-US" sz="1000" b="1" kern="1200" dirty="0">
            <a:solidFill>
              <a:schemeClr val="tx1"/>
            </a:solidFill>
            <a:latin typeface="Calibri" panose="020F0502020204030204" pitchFamily="34" charset="0"/>
            <a:cs typeface="B Nazanin" panose="00000400000000000000" pitchFamily="2" charset="-78"/>
          </a:endParaRPr>
        </a:p>
        <a:p>
          <a:pPr marL="57150" lvl="1" indent="-57150" algn="r" defTabSz="4445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000" b="1" kern="1200" dirty="0">
              <a:solidFill>
                <a:schemeClr val="tx1"/>
              </a:solidFill>
              <a:latin typeface="Calibri" panose="020F0502020204030204" pitchFamily="34" charset="0"/>
              <a:cs typeface="B Nazanin" panose="00000400000000000000" pitchFamily="2" charset="-78"/>
            </a:rPr>
            <a:t>درخواست تشکیل کمیته راهبری بازسازی و نوسازی برای هردو شرکت مذکور؛</a:t>
          </a:r>
          <a:endParaRPr lang="en-US" sz="1000" b="1" kern="1200" dirty="0">
            <a:solidFill>
              <a:schemeClr val="tx1"/>
            </a:solidFill>
            <a:latin typeface="Calibri" panose="020F0502020204030204" pitchFamily="34" charset="0"/>
            <a:cs typeface="B Nazanin" panose="00000400000000000000" pitchFamily="2" charset="-78"/>
          </a:endParaRPr>
        </a:p>
        <a:p>
          <a:pPr marL="57150" lvl="1" indent="-57150" algn="r" defTabSz="4445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000" b="1" kern="1200" dirty="0">
              <a:solidFill>
                <a:schemeClr val="tx1"/>
              </a:solidFill>
              <a:latin typeface="Calibri" panose="020F0502020204030204" pitchFamily="34" charset="0"/>
              <a:cs typeface="B Nazanin" panose="00000400000000000000" pitchFamily="2" charset="-78"/>
            </a:rPr>
            <a:t>درخواست انتخاب مجری طرح بازسازی و نوسازی برای هر دو شرکت مذکور؛</a:t>
          </a:r>
          <a:endParaRPr lang="en-US" sz="1000" b="1" kern="1200" dirty="0">
            <a:solidFill>
              <a:schemeClr val="tx1"/>
            </a:solidFill>
            <a:latin typeface="Calibri" panose="020F0502020204030204" pitchFamily="34" charset="0"/>
            <a:cs typeface="B Nazanin" panose="00000400000000000000" pitchFamily="2" charset="-78"/>
          </a:endParaRPr>
        </a:p>
        <a:p>
          <a:pPr marL="57150" lvl="1" indent="-57150" algn="r" defTabSz="4445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000" b="1" kern="1200" dirty="0">
              <a:solidFill>
                <a:schemeClr val="tx1"/>
              </a:solidFill>
              <a:latin typeface="Calibri" panose="020F0502020204030204" pitchFamily="34" charset="0"/>
              <a:cs typeface="B Nazanin" panose="00000400000000000000" pitchFamily="2" charset="-78"/>
            </a:rPr>
            <a:t>ارسال شرح خدمات (</a:t>
          </a:r>
          <a:r>
            <a:rPr lang="en-US" sz="1000" b="1" kern="1200" dirty="0">
              <a:solidFill>
                <a:schemeClr val="tx1"/>
              </a:solidFill>
              <a:latin typeface="Calibri" panose="020F0502020204030204" pitchFamily="34" charset="0"/>
              <a:cs typeface="B Nazanin" panose="00000400000000000000" pitchFamily="2" charset="-78"/>
            </a:rPr>
            <a:t>RFP</a:t>
          </a:r>
          <a:r>
            <a:rPr lang="fa-IR" sz="1000" b="1" kern="1200" dirty="0">
              <a:solidFill>
                <a:schemeClr val="tx1"/>
              </a:solidFill>
              <a:latin typeface="Calibri" panose="020F0502020204030204" pitchFamily="34" charset="0"/>
              <a:cs typeface="B Nazanin" panose="00000400000000000000" pitchFamily="2" charset="-78"/>
            </a:rPr>
            <a:t>) برای شرکت‌های مشاور توسط معاونت برنامه‌ریزی جهت تعیین مشاور ذی‌صلاح؛</a:t>
          </a:r>
          <a:endParaRPr lang="en-US" sz="1000" b="1" kern="1200" dirty="0">
            <a:solidFill>
              <a:schemeClr val="tx1"/>
            </a:solidFill>
            <a:latin typeface="Calibri" panose="020F0502020204030204" pitchFamily="34" charset="0"/>
            <a:cs typeface="B Nazanin" panose="00000400000000000000" pitchFamily="2" charset="-78"/>
          </a:endParaRPr>
        </a:p>
        <a:p>
          <a:pPr marL="57150" lvl="1" indent="-57150" algn="r" defTabSz="4445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000" b="1" kern="1200" dirty="0">
              <a:solidFill>
                <a:schemeClr val="tx1"/>
              </a:solidFill>
              <a:latin typeface="Calibri" panose="020F0502020204030204" pitchFamily="34" charset="0"/>
              <a:cs typeface="B Nazanin" panose="00000400000000000000" pitchFamily="2" charset="-78"/>
            </a:rPr>
            <a:t>انتخاب شرکت اسکاردهامون به‌عنوان مشاور عارضه یابی و تدوین طرح امکان‌سنجی؛</a:t>
          </a:r>
          <a:endParaRPr lang="en-US" sz="1000" b="1" kern="1200" dirty="0">
            <a:solidFill>
              <a:schemeClr val="tx1"/>
            </a:solidFill>
            <a:latin typeface="Calibri" panose="020F0502020204030204" pitchFamily="34" charset="0"/>
            <a:cs typeface="B Nazanin" panose="00000400000000000000" pitchFamily="2" charset="-78"/>
          </a:endParaRPr>
        </a:p>
        <a:p>
          <a:pPr marL="57150" lvl="1" indent="-57150" algn="r" defTabSz="4445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000" b="1" kern="1200" dirty="0">
              <a:solidFill>
                <a:schemeClr val="tx1"/>
              </a:solidFill>
              <a:latin typeface="Calibri" panose="020F0502020204030204" pitchFamily="34" charset="0"/>
              <a:cs typeface="B Nazanin" panose="00000400000000000000" pitchFamily="2" charset="-78"/>
            </a:rPr>
            <a:t>عقد قرارداد با شرکت منتخب؛</a:t>
          </a:r>
          <a:endParaRPr lang="en-US" sz="1000" b="1" kern="1200" dirty="0">
            <a:solidFill>
              <a:schemeClr val="tx1"/>
            </a:solidFill>
            <a:latin typeface="Calibri" panose="020F0502020204030204" pitchFamily="34" charset="0"/>
            <a:cs typeface="B Nazanin" panose="00000400000000000000" pitchFamily="2" charset="-78"/>
          </a:endParaRPr>
        </a:p>
        <a:p>
          <a:pPr marL="57150" lvl="1" indent="-57150" algn="r" defTabSz="4445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000" b="1" kern="1200" dirty="0">
              <a:solidFill>
                <a:schemeClr val="tx1"/>
              </a:solidFill>
              <a:latin typeface="Calibri" panose="020F0502020204030204" pitchFamily="34" charset="0"/>
              <a:cs typeface="B Nazanin" panose="00000400000000000000" pitchFamily="2" charset="-78"/>
            </a:rPr>
            <a:t>دریافت پروژه عارضه‌یابی از مشاور و برگزاری جلسات تخصصی بررسی پروژه باحضور تیم نظارت.</a:t>
          </a:r>
          <a:endParaRPr lang="en-US" sz="1000" b="1" kern="1200" dirty="0">
            <a:solidFill>
              <a:schemeClr val="tx1"/>
            </a:solidFill>
            <a:latin typeface="Calibri" panose="020F0502020204030204" pitchFamily="34" charset="0"/>
            <a:cs typeface="B Nazanin" panose="00000400000000000000" pitchFamily="2" charset="-78"/>
          </a:endParaRPr>
        </a:p>
      </dsp:txBody>
      <dsp:txXfrm>
        <a:off x="6076638" y="485789"/>
        <a:ext cx="4163853" cy="4139373"/>
      </dsp:txXfrm>
    </dsp:sp>
    <dsp:sp modelId="{F893CDD7-D0EF-4667-B0FD-CB9657BF39DC}">
      <dsp:nvSpPr>
        <dsp:cNvPr id="0" name=""/>
        <dsp:cNvSpPr/>
      </dsp:nvSpPr>
      <dsp:spPr>
        <a:xfrm>
          <a:off x="5932845" y="117495"/>
          <a:ext cx="828292" cy="731652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BEEAB80F-6DD3-40A5-960A-EA3604B2E010}" type="datetimeFigureOut">
              <a:rPr lang="fa-IR" smtClean="0"/>
              <a:t>25/02/1447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95ED5D55-089F-4252-8498-447ADF818CE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68322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ED5D55-089F-4252-8498-447ADF818CED}" type="slidenum">
              <a:rPr lang="fa-IR" smtClean="0"/>
              <a:t>2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473018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9.pn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9B2034B8-CFD8-411A-B760-0959DE75DE3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4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649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2C9A404C-5925-9D7E-AC34-418B97D98554}"/>
              </a:ext>
            </a:extLst>
          </p:cNvPr>
          <p:cNvSpPr/>
          <p:nvPr userDrawn="1"/>
        </p:nvSpPr>
        <p:spPr>
          <a:xfrm rot="5400000">
            <a:off x="-2274629" y="2379627"/>
            <a:ext cx="6765637" cy="2191109"/>
          </a:xfrm>
          <a:custGeom>
            <a:avLst/>
            <a:gdLst>
              <a:gd name="connsiteX0" fmla="*/ 643413 w 4742389"/>
              <a:gd name="connsiteY0" fmla="*/ 1407943 h 1526213"/>
              <a:gd name="connsiteX1" fmla="*/ 403188 w 4742389"/>
              <a:gd name="connsiteY1" fmla="*/ 1426007 h 1526213"/>
              <a:gd name="connsiteX2" fmla="*/ 603376 w 4742389"/>
              <a:gd name="connsiteY2" fmla="*/ 1410326 h 1526213"/>
              <a:gd name="connsiteX3" fmla="*/ 2316873 w 4742389"/>
              <a:gd name="connsiteY3" fmla="*/ 1406472 h 1526213"/>
              <a:gd name="connsiteX4" fmla="*/ 2292268 w 4742389"/>
              <a:gd name="connsiteY4" fmla="*/ 1414417 h 1526213"/>
              <a:gd name="connsiteX5" fmla="*/ 2070799 w 4742389"/>
              <a:gd name="connsiteY5" fmla="*/ 1474802 h 1526213"/>
              <a:gd name="connsiteX6" fmla="*/ 2094773 w 4742389"/>
              <a:gd name="connsiteY6" fmla="*/ 1479009 h 1526213"/>
              <a:gd name="connsiteX7" fmla="*/ 2107285 w 4742389"/>
              <a:gd name="connsiteY7" fmla="*/ 1481204 h 1526213"/>
              <a:gd name="connsiteX8" fmla="*/ 2117880 w 4742389"/>
              <a:gd name="connsiteY8" fmla="*/ 1483656 h 1526213"/>
              <a:gd name="connsiteX9" fmla="*/ 2315239 w 4742389"/>
              <a:gd name="connsiteY9" fmla="*/ 1425938 h 1526213"/>
              <a:gd name="connsiteX10" fmla="*/ 2347886 w 4742389"/>
              <a:gd name="connsiteY10" fmla="*/ 1414711 h 1526213"/>
              <a:gd name="connsiteX11" fmla="*/ 2328299 w 4742389"/>
              <a:gd name="connsiteY11" fmla="*/ 1409548 h 1526213"/>
              <a:gd name="connsiteX12" fmla="*/ 2322355 w 4742389"/>
              <a:gd name="connsiteY12" fmla="*/ 1407982 h 1526213"/>
              <a:gd name="connsiteX13" fmla="*/ 2271317 w 4742389"/>
              <a:gd name="connsiteY13" fmla="*/ 1393924 h 1526213"/>
              <a:gd name="connsiteX14" fmla="*/ 2070766 w 4742389"/>
              <a:gd name="connsiteY14" fmla="*/ 1448952 h 1526213"/>
              <a:gd name="connsiteX15" fmla="*/ 2003434 w 4742389"/>
              <a:gd name="connsiteY15" fmla="*/ 1463073 h 1526213"/>
              <a:gd name="connsiteX16" fmla="*/ 2007191 w 4742389"/>
              <a:gd name="connsiteY16" fmla="*/ 1463642 h 1526213"/>
              <a:gd name="connsiteX17" fmla="*/ 2059110 w 4742389"/>
              <a:gd name="connsiteY17" fmla="*/ 1472751 h 1526213"/>
              <a:gd name="connsiteX18" fmla="*/ 2291173 w 4742389"/>
              <a:gd name="connsiteY18" fmla="*/ 1409403 h 1526213"/>
              <a:gd name="connsiteX19" fmla="*/ 2307838 w 4742389"/>
              <a:gd name="connsiteY19" fmla="*/ 1403983 h 1526213"/>
              <a:gd name="connsiteX20" fmla="*/ 2378176 w 4742389"/>
              <a:gd name="connsiteY20" fmla="*/ 1386677 h 1526213"/>
              <a:gd name="connsiteX21" fmla="*/ 2329155 w 4742389"/>
              <a:gd name="connsiteY21" fmla="*/ 1402506 h 1526213"/>
              <a:gd name="connsiteX22" fmla="*/ 2358093 w 4742389"/>
              <a:gd name="connsiteY22" fmla="*/ 1411201 h 1526213"/>
              <a:gd name="connsiteX23" fmla="*/ 2407814 w 4742389"/>
              <a:gd name="connsiteY23" fmla="*/ 1394103 h 1526213"/>
              <a:gd name="connsiteX24" fmla="*/ 2233796 w 4742389"/>
              <a:gd name="connsiteY24" fmla="*/ 1383589 h 1526213"/>
              <a:gd name="connsiteX25" fmla="*/ 2052937 w 4742389"/>
              <a:gd name="connsiteY25" fmla="*/ 1428544 h 1526213"/>
              <a:gd name="connsiteX26" fmla="*/ 1931367 w 4742389"/>
              <a:gd name="connsiteY26" fmla="*/ 1452166 h 1526213"/>
              <a:gd name="connsiteX27" fmla="*/ 1989402 w 4742389"/>
              <a:gd name="connsiteY27" fmla="*/ 1460949 h 1526213"/>
              <a:gd name="connsiteX28" fmla="*/ 2070453 w 4742389"/>
              <a:gd name="connsiteY28" fmla="*/ 1443937 h 1526213"/>
              <a:gd name="connsiteX29" fmla="*/ 2261511 w 4742389"/>
              <a:gd name="connsiteY29" fmla="*/ 1391222 h 1526213"/>
              <a:gd name="connsiteX30" fmla="*/ 2329305 w 4742389"/>
              <a:gd name="connsiteY30" fmla="*/ 1378012 h 1526213"/>
              <a:gd name="connsiteX31" fmla="*/ 2283683 w 4742389"/>
              <a:gd name="connsiteY31" fmla="*/ 1390530 h 1526213"/>
              <a:gd name="connsiteX32" fmla="*/ 2320293 w 4742389"/>
              <a:gd name="connsiteY32" fmla="*/ 1399933 h 1526213"/>
              <a:gd name="connsiteX33" fmla="*/ 2368504 w 4742389"/>
              <a:gd name="connsiteY33" fmla="*/ 1384254 h 1526213"/>
              <a:gd name="connsiteX34" fmla="*/ 2365026 w 4742389"/>
              <a:gd name="connsiteY34" fmla="*/ 1383382 h 1526213"/>
              <a:gd name="connsiteX35" fmla="*/ 2195642 w 4742389"/>
              <a:gd name="connsiteY35" fmla="*/ 1373395 h 1526213"/>
              <a:gd name="connsiteX36" fmla="*/ 2036309 w 4742389"/>
              <a:gd name="connsiteY36" fmla="*/ 1407409 h 1526213"/>
              <a:gd name="connsiteX37" fmla="*/ 1849685 w 4742389"/>
              <a:gd name="connsiteY37" fmla="*/ 1439804 h 1526213"/>
              <a:gd name="connsiteX38" fmla="*/ 1914009 w 4742389"/>
              <a:gd name="connsiteY38" fmla="*/ 1449539 h 1526213"/>
              <a:gd name="connsiteX39" fmla="*/ 2051373 w 4742389"/>
              <a:gd name="connsiteY39" fmla="*/ 1422588 h 1526213"/>
              <a:gd name="connsiteX40" fmla="*/ 2222273 w 4742389"/>
              <a:gd name="connsiteY40" fmla="*/ 1380415 h 1526213"/>
              <a:gd name="connsiteX41" fmla="*/ 2222253 w 4742389"/>
              <a:gd name="connsiteY41" fmla="*/ 1380409 h 1526213"/>
              <a:gd name="connsiteX42" fmla="*/ 2287251 w 4742389"/>
              <a:gd name="connsiteY42" fmla="*/ 1370301 h 1526213"/>
              <a:gd name="connsiteX43" fmla="*/ 2245412 w 4742389"/>
              <a:gd name="connsiteY43" fmla="*/ 1380701 h 1526213"/>
              <a:gd name="connsiteX44" fmla="*/ 2273499 w 4742389"/>
              <a:gd name="connsiteY44" fmla="*/ 1387915 h 1526213"/>
              <a:gd name="connsiteX45" fmla="*/ 2316413 w 4742389"/>
              <a:gd name="connsiteY45" fmla="*/ 1376074 h 1526213"/>
              <a:gd name="connsiteX46" fmla="*/ 2314979 w 4742389"/>
              <a:gd name="connsiteY46" fmla="*/ 1375859 h 1526213"/>
              <a:gd name="connsiteX47" fmla="*/ 2436053 w 4742389"/>
              <a:gd name="connsiteY47" fmla="*/ 1367988 h 1526213"/>
              <a:gd name="connsiteX48" fmla="*/ 2389019 w 4742389"/>
              <a:gd name="connsiteY48" fmla="*/ 1383175 h 1526213"/>
              <a:gd name="connsiteX49" fmla="*/ 2408817 w 4742389"/>
              <a:gd name="connsiteY49" fmla="*/ 1387144 h 1526213"/>
              <a:gd name="connsiteX50" fmla="*/ 2415073 w 4742389"/>
              <a:gd name="connsiteY50" fmla="*/ 1388398 h 1526213"/>
              <a:gd name="connsiteX51" fmla="*/ 2420586 w 4742389"/>
              <a:gd name="connsiteY51" fmla="*/ 1389710 h 1526213"/>
              <a:gd name="connsiteX52" fmla="*/ 2468716 w 4742389"/>
              <a:gd name="connsiteY52" fmla="*/ 1373159 h 1526213"/>
              <a:gd name="connsiteX53" fmla="*/ 2154700 w 4742389"/>
              <a:gd name="connsiteY53" fmla="*/ 1363869 h 1526213"/>
              <a:gd name="connsiteX54" fmla="*/ 2023175 w 4742389"/>
              <a:gd name="connsiteY54" fmla="*/ 1388201 h 1526213"/>
              <a:gd name="connsiteX55" fmla="*/ 1759491 w 4742389"/>
              <a:gd name="connsiteY55" fmla="*/ 1427999 h 1526213"/>
              <a:gd name="connsiteX56" fmla="*/ 1808255 w 4742389"/>
              <a:gd name="connsiteY56" fmla="*/ 1433534 h 1526213"/>
              <a:gd name="connsiteX57" fmla="*/ 1834004 w 4742389"/>
              <a:gd name="connsiteY57" fmla="*/ 1437431 h 1526213"/>
              <a:gd name="connsiteX58" fmla="*/ 2035370 w 4742389"/>
              <a:gd name="connsiteY58" fmla="*/ 1402394 h 1526213"/>
              <a:gd name="connsiteX59" fmla="*/ 2184870 w 4742389"/>
              <a:gd name="connsiteY59" fmla="*/ 1370556 h 1526213"/>
              <a:gd name="connsiteX60" fmla="*/ 2180649 w 4742389"/>
              <a:gd name="connsiteY60" fmla="*/ 1369443 h 1526213"/>
              <a:gd name="connsiteX61" fmla="*/ 2174705 w 4742389"/>
              <a:gd name="connsiteY61" fmla="*/ 1367877 h 1526213"/>
              <a:gd name="connsiteX62" fmla="*/ 2247479 w 4742389"/>
              <a:gd name="connsiteY62" fmla="*/ 1362329 h 1526213"/>
              <a:gd name="connsiteX63" fmla="*/ 2207044 w 4742389"/>
              <a:gd name="connsiteY63" fmla="*/ 1370961 h 1526213"/>
              <a:gd name="connsiteX64" fmla="*/ 2218500 w 4742389"/>
              <a:gd name="connsiteY64" fmla="*/ 1373830 h 1526213"/>
              <a:gd name="connsiteX65" fmla="*/ 2224756 w 4742389"/>
              <a:gd name="connsiteY65" fmla="*/ 1375396 h 1526213"/>
              <a:gd name="connsiteX66" fmla="*/ 2233504 w 4742389"/>
              <a:gd name="connsiteY66" fmla="*/ 1377643 h 1526213"/>
              <a:gd name="connsiteX67" fmla="*/ 2274010 w 4742389"/>
              <a:gd name="connsiteY67" fmla="*/ 1367647 h 1526213"/>
              <a:gd name="connsiteX68" fmla="*/ 2257112 w 4742389"/>
              <a:gd name="connsiteY68" fmla="*/ 1364260 h 1526213"/>
              <a:gd name="connsiteX69" fmla="*/ 2389230 w 4742389"/>
              <a:gd name="connsiteY69" fmla="*/ 1361570 h 1526213"/>
              <a:gd name="connsiteX70" fmla="*/ 2344103 w 4742389"/>
              <a:gd name="connsiteY70" fmla="*/ 1373952 h 1526213"/>
              <a:gd name="connsiteX71" fmla="*/ 2359083 w 4742389"/>
              <a:gd name="connsiteY71" fmla="*/ 1377112 h 1526213"/>
              <a:gd name="connsiteX72" fmla="*/ 2365026 w 4742389"/>
              <a:gd name="connsiteY72" fmla="*/ 1378366 h 1526213"/>
              <a:gd name="connsiteX73" fmla="*/ 2378378 w 4742389"/>
              <a:gd name="connsiteY73" fmla="*/ 1381042 h 1526213"/>
              <a:gd name="connsiteX74" fmla="*/ 2424260 w 4742389"/>
              <a:gd name="connsiteY74" fmla="*/ 1366121 h 1526213"/>
              <a:gd name="connsiteX75" fmla="*/ 2407185 w 4742389"/>
              <a:gd name="connsiteY75" fmla="*/ 1363417 h 1526213"/>
              <a:gd name="connsiteX76" fmla="*/ 2341950 w 4742389"/>
              <a:gd name="connsiteY76" fmla="*/ 1356705 h 1526213"/>
              <a:gd name="connsiteX77" fmla="*/ 2304394 w 4742389"/>
              <a:gd name="connsiteY77" fmla="*/ 1366040 h 1526213"/>
              <a:gd name="connsiteX78" fmla="*/ 2304969 w 4742389"/>
              <a:gd name="connsiteY78" fmla="*/ 1366141 h 1526213"/>
              <a:gd name="connsiteX79" fmla="*/ 2317481 w 4742389"/>
              <a:gd name="connsiteY79" fmla="*/ 1368335 h 1526213"/>
              <a:gd name="connsiteX80" fmla="*/ 2332771 w 4742389"/>
              <a:gd name="connsiteY80" fmla="*/ 1371561 h 1526213"/>
              <a:gd name="connsiteX81" fmla="*/ 2374483 w 4742389"/>
              <a:gd name="connsiteY81" fmla="*/ 1360052 h 1526213"/>
              <a:gd name="connsiteX82" fmla="*/ 2114465 w 4742389"/>
              <a:gd name="connsiteY82" fmla="*/ 1355554 h 1526213"/>
              <a:gd name="connsiteX83" fmla="*/ 2012958 w 4742389"/>
              <a:gd name="connsiteY83" fmla="*/ 1370382 h 1526213"/>
              <a:gd name="connsiteX84" fmla="*/ 1652914 w 4742389"/>
              <a:gd name="connsiteY84" fmla="*/ 1415902 h 1526213"/>
              <a:gd name="connsiteX85" fmla="*/ 1740389 w 4742389"/>
              <a:gd name="connsiteY85" fmla="*/ 1425831 h 1526213"/>
              <a:gd name="connsiteX86" fmla="*/ 2022237 w 4742389"/>
              <a:gd name="connsiteY86" fmla="*/ 1383190 h 1526213"/>
              <a:gd name="connsiteX87" fmla="*/ 2141381 w 4742389"/>
              <a:gd name="connsiteY87" fmla="*/ 1361201 h 1526213"/>
              <a:gd name="connsiteX88" fmla="*/ 2124654 w 4742389"/>
              <a:gd name="connsiteY88" fmla="*/ 1357850 h 1526213"/>
              <a:gd name="connsiteX89" fmla="*/ 2205859 w 4742389"/>
              <a:gd name="connsiteY89" fmla="*/ 1354405 h 1526213"/>
              <a:gd name="connsiteX90" fmla="*/ 2167711 w 4742389"/>
              <a:gd name="connsiteY90" fmla="*/ 1361462 h 1526213"/>
              <a:gd name="connsiteX91" fmla="*/ 2174705 w 4742389"/>
              <a:gd name="connsiteY91" fmla="*/ 1362863 h 1526213"/>
              <a:gd name="connsiteX92" fmla="*/ 2195978 w 4742389"/>
              <a:gd name="connsiteY92" fmla="*/ 1368190 h 1526213"/>
              <a:gd name="connsiteX93" fmla="*/ 2235125 w 4742389"/>
              <a:gd name="connsiteY93" fmla="*/ 1359853 h 1526213"/>
              <a:gd name="connsiteX94" fmla="*/ 2227397 w 4742389"/>
              <a:gd name="connsiteY94" fmla="*/ 1358304 h 1526213"/>
              <a:gd name="connsiteX95" fmla="*/ 2214885 w 4742389"/>
              <a:gd name="connsiteY95" fmla="*/ 1355796 h 1526213"/>
              <a:gd name="connsiteX96" fmla="*/ 2295983 w 4742389"/>
              <a:gd name="connsiteY96" fmla="*/ 1351975 h 1526213"/>
              <a:gd name="connsiteX97" fmla="*/ 2263606 w 4742389"/>
              <a:gd name="connsiteY97" fmla="*/ 1358887 h 1526213"/>
              <a:gd name="connsiteX98" fmla="*/ 2290440 w 4742389"/>
              <a:gd name="connsiteY98" fmla="*/ 1363593 h 1526213"/>
              <a:gd name="connsiteX99" fmla="*/ 2325296 w 4742389"/>
              <a:gd name="connsiteY99" fmla="*/ 1354991 h 1526213"/>
              <a:gd name="connsiteX100" fmla="*/ 2495411 w 4742389"/>
              <a:gd name="connsiteY100" fmla="*/ 1348764 h 1526213"/>
              <a:gd name="connsiteX101" fmla="*/ 2495384 w 4742389"/>
              <a:gd name="connsiteY101" fmla="*/ 1348773 h 1526213"/>
              <a:gd name="connsiteX102" fmla="*/ 2490237 w 4742389"/>
              <a:gd name="connsiteY102" fmla="*/ 1350491 h 1526213"/>
              <a:gd name="connsiteX103" fmla="*/ 2447859 w 4742389"/>
              <a:gd name="connsiteY103" fmla="*/ 1364175 h 1526213"/>
              <a:gd name="connsiteX104" fmla="*/ 2480486 w 4742389"/>
              <a:gd name="connsiteY104" fmla="*/ 1369112 h 1526213"/>
              <a:gd name="connsiteX105" fmla="*/ 2512196 w 4742389"/>
              <a:gd name="connsiteY105" fmla="*/ 1358207 h 1526213"/>
              <a:gd name="connsiteX106" fmla="*/ 2528899 w 4742389"/>
              <a:gd name="connsiteY106" fmla="*/ 1351771 h 1526213"/>
              <a:gd name="connsiteX107" fmla="*/ 2165222 w 4742389"/>
              <a:gd name="connsiteY107" fmla="*/ 1348139 h 1526213"/>
              <a:gd name="connsiteX108" fmla="*/ 2128200 w 4742389"/>
              <a:gd name="connsiteY108" fmla="*/ 1353548 h 1526213"/>
              <a:gd name="connsiteX109" fmla="*/ 2154407 w 4742389"/>
              <a:gd name="connsiteY109" fmla="*/ 1358797 h 1526213"/>
              <a:gd name="connsiteX110" fmla="*/ 2190793 w 4742389"/>
              <a:gd name="connsiteY110" fmla="*/ 1352082 h 1526213"/>
              <a:gd name="connsiteX111" fmla="*/ 2076862 w 4742389"/>
              <a:gd name="connsiteY111" fmla="*/ 1347080 h 1526213"/>
              <a:gd name="connsiteX112" fmla="*/ 1608761 w 4742389"/>
              <a:gd name="connsiteY112" fmla="*/ 1395903 h 1526213"/>
              <a:gd name="connsiteX113" fmla="*/ 1516343 w 4742389"/>
              <a:gd name="connsiteY113" fmla="*/ 1404140 h 1526213"/>
              <a:gd name="connsiteX114" fmla="*/ 1553015 w 4742389"/>
              <a:gd name="connsiteY114" fmla="*/ 1407817 h 1526213"/>
              <a:gd name="connsiteX115" fmla="*/ 1559271 w 4742389"/>
              <a:gd name="connsiteY115" fmla="*/ 1408444 h 1526213"/>
              <a:gd name="connsiteX116" fmla="*/ 1609318 w 4742389"/>
              <a:gd name="connsiteY116" fmla="*/ 1410953 h 1526213"/>
              <a:gd name="connsiteX117" fmla="*/ 1631961 w 4742389"/>
              <a:gd name="connsiteY117" fmla="*/ 1413523 h 1526213"/>
              <a:gd name="connsiteX118" fmla="*/ 2012019 w 4742389"/>
              <a:gd name="connsiteY118" fmla="*/ 1365058 h 1526213"/>
              <a:gd name="connsiteX119" fmla="*/ 2098552 w 4742389"/>
              <a:gd name="connsiteY119" fmla="*/ 1351968 h 1526213"/>
              <a:gd name="connsiteX120" fmla="*/ 2246510 w 4742389"/>
              <a:gd name="connsiteY120" fmla="*/ 1346884 h 1526213"/>
              <a:gd name="connsiteX121" fmla="*/ 2221525 w 4742389"/>
              <a:gd name="connsiteY121" fmla="*/ 1351506 h 1526213"/>
              <a:gd name="connsiteX122" fmla="*/ 2250476 w 4742389"/>
              <a:gd name="connsiteY122" fmla="*/ 1356584 h 1526213"/>
              <a:gd name="connsiteX123" fmla="*/ 2279891 w 4742389"/>
              <a:gd name="connsiteY123" fmla="*/ 1350319 h 1526213"/>
              <a:gd name="connsiteX124" fmla="*/ 2450575 w 4742389"/>
              <a:gd name="connsiteY124" fmla="*/ 1344737 h 1526213"/>
              <a:gd name="connsiteX125" fmla="*/ 2403537 w 4742389"/>
              <a:gd name="connsiteY125" fmla="*/ 1357644 h 1526213"/>
              <a:gd name="connsiteX126" fmla="*/ 2409688 w 4742389"/>
              <a:gd name="connsiteY126" fmla="*/ 1358401 h 1526213"/>
              <a:gd name="connsiteX127" fmla="*/ 2435834 w 4742389"/>
              <a:gd name="connsiteY127" fmla="*/ 1362356 h 1526213"/>
              <a:gd name="connsiteX128" fmla="*/ 2481478 w 4742389"/>
              <a:gd name="connsiteY128" fmla="*/ 1347512 h 1526213"/>
              <a:gd name="connsiteX129" fmla="*/ 2203856 w 4742389"/>
              <a:gd name="connsiteY129" fmla="*/ 1342495 h 1526213"/>
              <a:gd name="connsiteX130" fmla="*/ 2182766 w 4742389"/>
              <a:gd name="connsiteY130" fmla="*/ 1345576 h 1526213"/>
              <a:gd name="connsiteX131" fmla="*/ 2204876 w 4742389"/>
              <a:gd name="connsiteY131" fmla="*/ 1348900 h 1526213"/>
              <a:gd name="connsiteX132" fmla="*/ 2206615 w 4742389"/>
              <a:gd name="connsiteY132" fmla="*/ 1349161 h 1526213"/>
              <a:gd name="connsiteX133" fmla="*/ 2228818 w 4742389"/>
              <a:gd name="connsiteY133" fmla="*/ 1345064 h 1526213"/>
              <a:gd name="connsiteX134" fmla="*/ 2125471 w 4742389"/>
              <a:gd name="connsiteY134" fmla="*/ 1342010 h 1526213"/>
              <a:gd name="connsiteX135" fmla="*/ 2092630 w 4742389"/>
              <a:gd name="connsiteY135" fmla="*/ 1345435 h 1526213"/>
              <a:gd name="connsiteX136" fmla="*/ 2112055 w 4742389"/>
              <a:gd name="connsiteY136" fmla="*/ 1349925 h 1526213"/>
              <a:gd name="connsiteX137" fmla="*/ 2144739 w 4742389"/>
              <a:gd name="connsiteY137" fmla="*/ 1344981 h 1526213"/>
              <a:gd name="connsiteX138" fmla="*/ 2129493 w 4742389"/>
              <a:gd name="connsiteY138" fmla="*/ 1342630 h 1526213"/>
              <a:gd name="connsiteX139" fmla="*/ 2406147 w 4742389"/>
              <a:gd name="connsiteY139" fmla="*/ 1340747 h 1526213"/>
              <a:gd name="connsiteX140" fmla="*/ 2359815 w 4742389"/>
              <a:gd name="connsiteY140" fmla="*/ 1352264 h 1526213"/>
              <a:gd name="connsiteX141" fmla="*/ 2389481 w 4742389"/>
              <a:gd name="connsiteY141" fmla="*/ 1355914 h 1526213"/>
              <a:gd name="connsiteX142" fmla="*/ 2435045 w 4742389"/>
              <a:gd name="connsiteY142" fmla="*/ 1343343 h 1526213"/>
              <a:gd name="connsiteX143" fmla="*/ 2039442 w 4742389"/>
              <a:gd name="connsiteY143" fmla="*/ 1338647 h 1526213"/>
              <a:gd name="connsiteX144" fmla="*/ 2002016 w 4742389"/>
              <a:gd name="connsiteY144" fmla="*/ 1341063 h 1526213"/>
              <a:gd name="connsiteX145" fmla="*/ 1604112 w 4742389"/>
              <a:gd name="connsiteY145" fmla="*/ 1370511 h 1526213"/>
              <a:gd name="connsiteX146" fmla="*/ 1284898 w 4742389"/>
              <a:gd name="connsiteY146" fmla="*/ 1393067 h 1526213"/>
              <a:gd name="connsiteX147" fmla="*/ 1307786 w 4742389"/>
              <a:gd name="connsiteY147" fmla="*/ 1393704 h 1526213"/>
              <a:gd name="connsiteX148" fmla="*/ 1409130 w 4742389"/>
              <a:gd name="connsiteY148" fmla="*/ 1398409 h 1526213"/>
              <a:gd name="connsiteX149" fmla="*/ 1486203 w 4742389"/>
              <a:gd name="connsiteY149" fmla="*/ 1402273 h 1526213"/>
              <a:gd name="connsiteX150" fmla="*/ 1608761 w 4742389"/>
              <a:gd name="connsiteY150" fmla="*/ 1390888 h 1526213"/>
              <a:gd name="connsiteX151" fmla="*/ 2057350 w 4742389"/>
              <a:gd name="connsiteY151" fmla="*/ 1342682 h 1526213"/>
              <a:gd name="connsiteX152" fmla="*/ 2358501 w 4742389"/>
              <a:gd name="connsiteY152" fmla="*/ 1338629 h 1526213"/>
              <a:gd name="connsiteX153" fmla="*/ 2318464 w 4742389"/>
              <a:gd name="connsiteY153" fmla="*/ 1347176 h 1526213"/>
              <a:gd name="connsiteX154" fmla="*/ 2344156 w 4742389"/>
              <a:gd name="connsiteY154" fmla="*/ 1350337 h 1526213"/>
              <a:gd name="connsiteX155" fmla="*/ 2386901 w 4742389"/>
              <a:gd name="connsiteY155" fmla="*/ 1339789 h 1526213"/>
              <a:gd name="connsiteX156" fmla="*/ 2162054 w 4742389"/>
              <a:gd name="connsiteY156" fmla="*/ 1338194 h 1526213"/>
              <a:gd name="connsiteX157" fmla="*/ 2145290 w 4742389"/>
              <a:gd name="connsiteY157" fmla="*/ 1339943 h 1526213"/>
              <a:gd name="connsiteX158" fmla="*/ 2161718 w 4742389"/>
              <a:gd name="connsiteY158" fmla="*/ 1342412 h 1526213"/>
              <a:gd name="connsiteX159" fmla="*/ 2178448 w 4742389"/>
              <a:gd name="connsiteY159" fmla="*/ 1339881 h 1526213"/>
              <a:gd name="connsiteX160" fmla="*/ 2303316 w 4742389"/>
              <a:gd name="connsiteY160" fmla="*/ 1336375 h 1526213"/>
              <a:gd name="connsiteX161" fmla="*/ 2274305 w 4742389"/>
              <a:gd name="connsiteY161" fmla="*/ 1341742 h 1526213"/>
              <a:gd name="connsiteX162" fmla="*/ 2303371 w 4742389"/>
              <a:gd name="connsiteY162" fmla="*/ 1345319 h 1526213"/>
              <a:gd name="connsiteX163" fmla="*/ 2338599 w 4742389"/>
              <a:gd name="connsiteY163" fmla="*/ 1337816 h 1526213"/>
              <a:gd name="connsiteX164" fmla="*/ 2084118 w 4742389"/>
              <a:gd name="connsiteY164" fmla="*/ 1335762 h 1526213"/>
              <a:gd name="connsiteX165" fmla="*/ 2058060 w 4742389"/>
              <a:gd name="connsiteY165" fmla="*/ 1337445 h 1526213"/>
              <a:gd name="connsiteX166" fmla="*/ 2073303 w 4742389"/>
              <a:gd name="connsiteY166" fmla="*/ 1340968 h 1526213"/>
              <a:gd name="connsiteX167" fmla="*/ 2099804 w 4742389"/>
              <a:gd name="connsiteY167" fmla="*/ 1338120 h 1526213"/>
              <a:gd name="connsiteX168" fmla="*/ 2258325 w 4742389"/>
              <a:gd name="connsiteY168" fmla="*/ 1334538 h 1526213"/>
              <a:gd name="connsiteX169" fmla="*/ 2238863 w 4742389"/>
              <a:gd name="connsiteY169" fmla="*/ 1337381 h 1526213"/>
              <a:gd name="connsiteX170" fmla="*/ 2257812 w 4742389"/>
              <a:gd name="connsiteY170" fmla="*/ 1339713 h 1526213"/>
              <a:gd name="connsiteX171" fmla="*/ 2280863 w 4742389"/>
              <a:gd name="connsiteY171" fmla="*/ 1335459 h 1526213"/>
              <a:gd name="connsiteX172" fmla="*/ 2117484 w 4742389"/>
              <a:gd name="connsiteY172" fmla="*/ 1333608 h 1526213"/>
              <a:gd name="connsiteX173" fmla="*/ 2108922 w 4742389"/>
              <a:gd name="connsiteY173" fmla="*/ 1334161 h 1526213"/>
              <a:gd name="connsiteX174" fmla="*/ 2117294 w 4742389"/>
              <a:gd name="connsiteY174" fmla="*/ 1335734 h 1526213"/>
              <a:gd name="connsiteX175" fmla="*/ 2119259 w 4742389"/>
              <a:gd name="connsiteY175" fmla="*/ 1336030 h 1526213"/>
              <a:gd name="connsiteX176" fmla="*/ 2129903 w 4742389"/>
              <a:gd name="connsiteY176" fmla="*/ 1334886 h 1526213"/>
              <a:gd name="connsiteX177" fmla="*/ 2214330 w 4742389"/>
              <a:gd name="connsiteY177" fmla="*/ 1332742 h 1526213"/>
              <a:gd name="connsiteX178" fmla="*/ 2206623 w 4742389"/>
              <a:gd name="connsiteY178" fmla="*/ 1333546 h 1526213"/>
              <a:gd name="connsiteX179" fmla="*/ 2210301 w 4742389"/>
              <a:gd name="connsiteY179" fmla="*/ 1333867 h 1526213"/>
              <a:gd name="connsiteX180" fmla="*/ 2214659 w 4742389"/>
              <a:gd name="connsiteY180" fmla="*/ 1334403 h 1526213"/>
              <a:gd name="connsiteX181" fmla="*/ 2223238 w 4742389"/>
              <a:gd name="connsiteY181" fmla="*/ 1333105 h 1526213"/>
              <a:gd name="connsiteX182" fmla="*/ 2043194 w 4742389"/>
              <a:gd name="connsiteY182" fmla="*/ 1329610 h 1526213"/>
              <a:gd name="connsiteX183" fmla="*/ 2024364 w 4742389"/>
              <a:gd name="connsiteY183" fmla="*/ 1329818 h 1526213"/>
              <a:gd name="connsiteX184" fmla="*/ 2027055 w 4742389"/>
              <a:gd name="connsiteY184" fmla="*/ 1330278 h 1526213"/>
              <a:gd name="connsiteX185" fmla="*/ 2041108 w 4742389"/>
              <a:gd name="connsiteY185" fmla="*/ 1333527 h 1526213"/>
              <a:gd name="connsiteX186" fmla="*/ 2060792 w 4742389"/>
              <a:gd name="connsiteY186" fmla="*/ 1332256 h 1526213"/>
              <a:gd name="connsiteX187" fmla="*/ 2556751 w 4742389"/>
              <a:gd name="connsiteY187" fmla="*/ 1328281 h 1526213"/>
              <a:gd name="connsiteX188" fmla="*/ 2531411 w 4742389"/>
              <a:gd name="connsiteY188" fmla="*/ 1336743 h 1526213"/>
              <a:gd name="connsiteX189" fmla="*/ 2511183 w 4742389"/>
              <a:gd name="connsiteY189" fmla="*/ 1343497 h 1526213"/>
              <a:gd name="connsiteX190" fmla="*/ 2544027 w 4742389"/>
              <a:gd name="connsiteY190" fmla="*/ 1345942 h 1526213"/>
              <a:gd name="connsiteX191" fmla="*/ 2568621 w 4742389"/>
              <a:gd name="connsiteY191" fmla="*/ 1336466 h 1526213"/>
              <a:gd name="connsiteX192" fmla="*/ 2588499 w 4742389"/>
              <a:gd name="connsiteY192" fmla="*/ 1328806 h 1526213"/>
              <a:gd name="connsiteX193" fmla="*/ 2508372 w 4742389"/>
              <a:gd name="connsiteY193" fmla="*/ 1327480 h 1526213"/>
              <a:gd name="connsiteX194" fmla="*/ 2508269 w 4742389"/>
              <a:gd name="connsiteY194" fmla="*/ 1327512 h 1526213"/>
              <a:gd name="connsiteX195" fmla="*/ 2467095 w 4742389"/>
              <a:gd name="connsiteY195" fmla="*/ 1340204 h 1526213"/>
              <a:gd name="connsiteX196" fmla="*/ 2467064 w 4742389"/>
              <a:gd name="connsiteY196" fmla="*/ 1340213 h 1526213"/>
              <a:gd name="connsiteX197" fmla="*/ 2496859 w 4742389"/>
              <a:gd name="connsiteY197" fmla="*/ 1342431 h 1526213"/>
              <a:gd name="connsiteX198" fmla="*/ 2540061 w 4742389"/>
              <a:gd name="connsiteY198" fmla="*/ 1328005 h 1526213"/>
              <a:gd name="connsiteX199" fmla="*/ 2460291 w 4742389"/>
              <a:gd name="connsiteY199" fmla="*/ 1326684 h 1526213"/>
              <a:gd name="connsiteX200" fmla="*/ 2447701 w 4742389"/>
              <a:gd name="connsiteY200" fmla="*/ 1330418 h 1526213"/>
              <a:gd name="connsiteX201" fmla="*/ 2421841 w 4742389"/>
              <a:gd name="connsiteY201" fmla="*/ 1336846 h 1526213"/>
              <a:gd name="connsiteX202" fmla="*/ 2450782 w 4742389"/>
              <a:gd name="connsiteY202" fmla="*/ 1339001 h 1526213"/>
              <a:gd name="connsiteX203" fmla="*/ 2464592 w 4742389"/>
              <a:gd name="connsiteY203" fmla="*/ 1335190 h 1526213"/>
              <a:gd name="connsiteX204" fmla="*/ 2490560 w 4742389"/>
              <a:gd name="connsiteY204" fmla="*/ 1327185 h 1526213"/>
              <a:gd name="connsiteX205" fmla="*/ 2329673 w 4742389"/>
              <a:gd name="connsiteY205" fmla="*/ 1326450 h 1526213"/>
              <a:gd name="connsiteX206" fmla="*/ 2312386 w 4742389"/>
              <a:gd name="connsiteY206" fmla="*/ 1326641 h 1526213"/>
              <a:gd name="connsiteX207" fmla="*/ 2288043 w 4742389"/>
              <a:gd name="connsiteY207" fmla="*/ 1330197 h 1526213"/>
              <a:gd name="connsiteX208" fmla="*/ 2305151 w 4742389"/>
              <a:gd name="connsiteY208" fmla="*/ 1330976 h 1526213"/>
              <a:gd name="connsiteX209" fmla="*/ 2417751 w 4742389"/>
              <a:gd name="connsiteY209" fmla="*/ 1325980 h 1526213"/>
              <a:gd name="connsiteX210" fmla="*/ 2378665 w 4742389"/>
              <a:gd name="connsiteY210" fmla="*/ 1334324 h 1526213"/>
              <a:gd name="connsiteX211" fmla="*/ 2402616 w 4742389"/>
              <a:gd name="connsiteY211" fmla="*/ 1335415 h 1526213"/>
              <a:gd name="connsiteX212" fmla="*/ 2404158 w 4742389"/>
              <a:gd name="connsiteY212" fmla="*/ 1335530 h 1526213"/>
              <a:gd name="connsiteX213" fmla="*/ 2441278 w 4742389"/>
              <a:gd name="connsiteY213" fmla="*/ 1326370 h 1526213"/>
              <a:gd name="connsiteX214" fmla="*/ 2395372 w 4742389"/>
              <a:gd name="connsiteY214" fmla="*/ 1325725 h 1526213"/>
              <a:gd name="connsiteX215" fmla="*/ 2358699 w 4742389"/>
              <a:gd name="connsiteY215" fmla="*/ 1326130 h 1526213"/>
              <a:gd name="connsiteX216" fmla="*/ 2327099 w 4742389"/>
              <a:gd name="connsiteY216" fmla="*/ 1331976 h 1526213"/>
              <a:gd name="connsiteX217" fmla="*/ 2359165 w 4742389"/>
              <a:gd name="connsiteY217" fmla="*/ 1333436 h 1526213"/>
              <a:gd name="connsiteX218" fmla="*/ 1990882 w 4742389"/>
              <a:gd name="connsiteY218" fmla="*/ 1324092 h 1526213"/>
              <a:gd name="connsiteX219" fmla="*/ 1995991 w 4742389"/>
              <a:gd name="connsiteY219" fmla="*/ 1324966 h 1526213"/>
              <a:gd name="connsiteX220" fmla="*/ 2001654 w 4742389"/>
              <a:gd name="connsiteY220" fmla="*/ 1324738 h 1526213"/>
              <a:gd name="connsiteX221" fmla="*/ 2007341 w 4742389"/>
              <a:gd name="connsiteY221" fmla="*/ 1324644 h 1526213"/>
              <a:gd name="connsiteX222" fmla="*/ 2002542 w 4742389"/>
              <a:gd name="connsiteY222" fmla="*/ 1324129 h 1526213"/>
              <a:gd name="connsiteX223" fmla="*/ 2384183 w 4742389"/>
              <a:gd name="connsiteY223" fmla="*/ 1316390 h 1526213"/>
              <a:gd name="connsiteX224" fmla="*/ 2381275 w 4742389"/>
              <a:gd name="connsiteY224" fmla="*/ 1316577 h 1526213"/>
              <a:gd name="connsiteX225" fmla="*/ 2366770 w 4742389"/>
              <a:gd name="connsiteY225" fmla="*/ 1318696 h 1526213"/>
              <a:gd name="connsiteX226" fmla="*/ 2372170 w 4742389"/>
              <a:gd name="connsiteY226" fmla="*/ 1318607 h 1526213"/>
              <a:gd name="connsiteX227" fmla="*/ 2451213 w 4742389"/>
              <a:gd name="connsiteY227" fmla="*/ 1313030 h 1526213"/>
              <a:gd name="connsiteX228" fmla="*/ 2421664 w 4742389"/>
              <a:gd name="connsiteY228" fmla="*/ 1314380 h 1526213"/>
              <a:gd name="connsiteX229" fmla="*/ 2417617 w 4742389"/>
              <a:gd name="connsiteY229" fmla="*/ 1315230 h 1526213"/>
              <a:gd name="connsiteX230" fmla="*/ 2401604 w 4742389"/>
              <a:gd name="connsiteY230" fmla="*/ 1318193 h 1526213"/>
              <a:gd name="connsiteX231" fmla="*/ 2428366 w 4742389"/>
              <a:gd name="connsiteY231" fmla="*/ 1318699 h 1526213"/>
              <a:gd name="connsiteX232" fmla="*/ 2429812 w 4742389"/>
              <a:gd name="connsiteY232" fmla="*/ 1318391 h 1526213"/>
              <a:gd name="connsiteX233" fmla="*/ 2492367 w 4742389"/>
              <a:gd name="connsiteY233" fmla="*/ 1311149 h 1526213"/>
              <a:gd name="connsiteX234" fmla="*/ 2475699 w 4742389"/>
              <a:gd name="connsiteY234" fmla="*/ 1311911 h 1526213"/>
              <a:gd name="connsiteX235" fmla="*/ 2447182 w 4742389"/>
              <a:gd name="connsiteY235" fmla="*/ 1319055 h 1526213"/>
              <a:gd name="connsiteX236" fmla="*/ 2465084 w 4742389"/>
              <a:gd name="connsiteY236" fmla="*/ 1319393 h 1526213"/>
              <a:gd name="connsiteX237" fmla="*/ 2551323 w 4742389"/>
              <a:gd name="connsiteY237" fmla="*/ 1308454 h 1526213"/>
              <a:gd name="connsiteX238" fmla="*/ 2516377 w 4742389"/>
              <a:gd name="connsiteY238" fmla="*/ 1310052 h 1526213"/>
              <a:gd name="connsiteX239" fmla="*/ 2483691 w 4742389"/>
              <a:gd name="connsiteY239" fmla="*/ 1319745 h 1526213"/>
              <a:gd name="connsiteX240" fmla="*/ 2512904 w 4742389"/>
              <a:gd name="connsiteY240" fmla="*/ 1320298 h 1526213"/>
              <a:gd name="connsiteX241" fmla="*/ 2521016 w 4742389"/>
              <a:gd name="connsiteY241" fmla="*/ 1317797 h 1526213"/>
              <a:gd name="connsiteX242" fmla="*/ 2549989 w 4742389"/>
              <a:gd name="connsiteY242" fmla="*/ 1308865 h 1526213"/>
              <a:gd name="connsiteX243" fmla="*/ 2604968 w 4742389"/>
              <a:gd name="connsiteY243" fmla="*/ 1306003 h 1526213"/>
              <a:gd name="connsiteX244" fmla="*/ 2572584 w 4742389"/>
              <a:gd name="connsiteY244" fmla="*/ 1307483 h 1526213"/>
              <a:gd name="connsiteX245" fmla="*/ 2564691 w 4742389"/>
              <a:gd name="connsiteY245" fmla="*/ 1310119 h 1526213"/>
              <a:gd name="connsiteX246" fmla="*/ 2530587 w 4742389"/>
              <a:gd name="connsiteY246" fmla="*/ 1320632 h 1526213"/>
              <a:gd name="connsiteX247" fmla="*/ 2560448 w 4742389"/>
              <a:gd name="connsiteY247" fmla="*/ 1321197 h 1526213"/>
              <a:gd name="connsiteX248" fmla="*/ 2573132 w 4742389"/>
              <a:gd name="connsiteY248" fmla="*/ 1316961 h 1526213"/>
              <a:gd name="connsiteX249" fmla="*/ 2585331 w 4742389"/>
              <a:gd name="connsiteY249" fmla="*/ 1312888 h 1526213"/>
              <a:gd name="connsiteX250" fmla="*/ 2653426 w 4742389"/>
              <a:gd name="connsiteY250" fmla="*/ 1303788 h 1526213"/>
              <a:gd name="connsiteX251" fmla="*/ 2624288 w 4742389"/>
              <a:gd name="connsiteY251" fmla="*/ 1305120 h 1526213"/>
              <a:gd name="connsiteX252" fmla="*/ 2587833 w 4742389"/>
              <a:gd name="connsiteY252" fmla="*/ 1317902 h 1526213"/>
              <a:gd name="connsiteX253" fmla="*/ 2577026 w 4742389"/>
              <a:gd name="connsiteY253" fmla="*/ 1321510 h 1526213"/>
              <a:gd name="connsiteX254" fmla="*/ 2606011 w 4742389"/>
              <a:gd name="connsiteY254" fmla="*/ 1322059 h 1526213"/>
              <a:gd name="connsiteX255" fmla="*/ 2609795 w 4742389"/>
              <a:gd name="connsiteY255" fmla="*/ 1320600 h 1526213"/>
              <a:gd name="connsiteX256" fmla="*/ 2488093 w 4742389"/>
              <a:gd name="connsiteY256" fmla="*/ 1303682 h 1526213"/>
              <a:gd name="connsiteX257" fmla="*/ 2455475 w 4742389"/>
              <a:gd name="connsiteY257" fmla="*/ 1307276 h 1526213"/>
              <a:gd name="connsiteX258" fmla="*/ 2454047 w 4742389"/>
              <a:gd name="connsiteY258" fmla="*/ 1307576 h 1526213"/>
              <a:gd name="connsiteX259" fmla="*/ 2477878 w 4742389"/>
              <a:gd name="connsiteY259" fmla="*/ 1306350 h 1526213"/>
              <a:gd name="connsiteX260" fmla="*/ 2479861 w 4742389"/>
              <a:gd name="connsiteY260" fmla="*/ 1305853 h 1526213"/>
              <a:gd name="connsiteX261" fmla="*/ 2533705 w 4742389"/>
              <a:gd name="connsiteY261" fmla="*/ 1298657 h 1526213"/>
              <a:gd name="connsiteX262" fmla="*/ 2524604 w 4742389"/>
              <a:gd name="connsiteY262" fmla="*/ 1299659 h 1526213"/>
              <a:gd name="connsiteX263" fmla="*/ 2503073 w 4742389"/>
              <a:gd name="connsiteY263" fmla="*/ 1305053 h 1526213"/>
              <a:gd name="connsiteX264" fmla="*/ 2514481 w 4742389"/>
              <a:gd name="connsiteY264" fmla="*/ 1304466 h 1526213"/>
              <a:gd name="connsiteX265" fmla="*/ 2605028 w 4742389"/>
              <a:gd name="connsiteY265" fmla="*/ 1290798 h 1526213"/>
              <a:gd name="connsiteX266" fmla="*/ 2567269 w 4742389"/>
              <a:gd name="connsiteY266" fmla="*/ 1294959 h 1526213"/>
              <a:gd name="connsiteX267" fmla="*/ 2539563 w 4742389"/>
              <a:gd name="connsiteY267" fmla="*/ 1303175 h 1526213"/>
              <a:gd name="connsiteX268" fmla="*/ 2573141 w 4742389"/>
              <a:gd name="connsiteY268" fmla="*/ 1301447 h 1526213"/>
              <a:gd name="connsiteX269" fmla="*/ 2660687 w 4742389"/>
              <a:gd name="connsiteY269" fmla="*/ 1284666 h 1526213"/>
              <a:gd name="connsiteX270" fmla="*/ 2631170 w 4742389"/>
              <a:gd name="connsiteY270" fmla="*/ 1287918 h 1526213"/>
              <a:gd name="connsiteX271" fmla="*/ 2593847 w 4742389"/>
              <a:gd name="connsiteY271" fmla="*/ 1300382 h 1526213"/>
              <a:gd name="connsiteX272" fmla="*/ 2625671 w 4742389"/>
              <a:gd name="connsiteY272" fmla="*/ 1298744 h 1526213"/>
              <a:gd name="connsiteX273" fmla="*/ 2635381 w 4742389"/>
              <a:gd name="connsiteY273" fmla="*/ 1295340 h 1526213"/>
              <a:gd name="connsiteX274" fmla="*/ 2718032 w 4742389"/>
              <a:gd name="connsiteY274" fmla="*/ 1278348 h 1526213"/>
              <a:gd name="connsiteX275" fmla="*/ 2688577 w 4742389"/>
              <a:gd name="connsiteY275" fmla="*/ 1281593 h 1526213"/>
              <a:gd name="connsiteX276" fmla="*/ 2685430 w 4742389"/>
              <a:gd name="connsiteY276" fmla="*/ 1282805 h 1526213"/>
              <a:gd name="connsiteX277" fmla="*/ 2644928 w 4742389"/>
              <a:gd name="connsiteY277" fmla="*/ 1297753 h 1526213"/>
              <a:gd name="connsiteX278" fmla="*/ 2672812 w 4742389"/>
              <a:gd name="connsiteY278" fmla="*/ 1296318 h 1526213"/>
              <a:gd name="connsiteX279" fmla="*/ 2707393 w 4742389"/>
              <a:gd name="connsiteY279" fmla="*/ 1282993 h 1526213"/>
              <a:gd name="connsiteX280" fmla="*/ 2664685 w 4742389"/>
              <a:gd name="connsiteY280" fmla="*/ 1270749 h 1526213"/>
              <a:gd name="connsiteX281" fmla="*/ 2629561 w 4742389"/>
              <a:gd name="connsiteY281" fmla="*/ 1276485 h 1526213"/>
              <a:gd name="connsiteX282" fmla="*/ 2605034 w 4742389"/>
              <a:gd name="connsiteY282" fmla="*/ 1283759 h 1526213"/>
              <a:gd name="connsiteX283" fmla="*/ 2636153 w 4742389"/>
              <a:gd name="connsiteY283" fmla="*/ 1280404 h 1526213"/>
              <a:gd name="connsiteX284" fmla="*/ 2659785 w 4742389"/>
              <a:gd name="connsiteY284" fmla="*/ 1272512 h 1526213"/>
              <a:gd name="connsiteX285" fmla="*/ 2721202 w 4742389"/>
              <a:gd name="connsiteY285" fmla="*/ 1261521 h 1526213"/>
              <a:gd name="connsiteX286" fmla="*/ 2699701 w 4742389"/>
              <a:gd name="connsiteY286" fmla="*/ 1265032 h 1526213"/>
              <a:gd name="connsiteX287" fmla="*/ 2662287 w 4742389"/>
              <a:gd name="connsiteY287" fmla="*/ 1277526 h 1526213"/>
              <a:gd name="connsiteX288" fmla="*/ 2662020 w 4742389"/>
              <a:gd name="connsiteY288" fmla="*/ 1277615 h 1526213"/>
              <a:gd name="connsiteX289" fmla="*/ 2682683 w 4742389"/>
              <a:gd name="connsiteY289" fmla="*/ 1275388 h 1526213"/>
              <a:gd name="connsiteX290" fmla="*/ 2682927 w 4742389"/>
              <a:gd name="connsiteY290" fmla="*/ 1275285 h 1526213"/>
              <a:gd name="connsiteX291" fmla="*/ 2714384 w 4742389"/>
              <a:gd name="connsiteY291" fmla="*/ 1252876 h 1526213"/>
              <a:gd name="connsiteX292" fmla="*/ 2705116 w 4742389"/>
              <a:gd name="connsiteY292" fmla="*/ 1254824 h 1526213"/>
              <a:gd name="connsiteX293" fmla="*/ 2681292 w 4742389"/>
              <a:gd name="connsiteY293" fmla="*/ 1261251 h 1526213"/>
              <a:gd name="connsiteX294" fmla="*/ 2699013 w 4742389"/>
              <a:gd name="connsiteY294" fmla="*/ 1258404 h 1526213"/>
              <a:gd name="connsiteX295" fmla="*/ 2777684 w 4742389"/>
              <a:gd name="connsiteY295" fmla="*/ 1252298 h 1526213"/>
              <a:gd name="connsiteX296" fmla="*/ 2754993 w 4742389"/>
              <a:gd name="connsiteY296" fmla="*/ 1256003 h 1526213"/>
              <a:gd name="connsiteX297" fmla="*/ 2726604 w 4742389"/>
              <a:gd name="connsiteY297" fmla="*/ 1266942 h 1526213"/>
              <a:gd name="connsiteX298" fmla="*/ 2713229 w 4742389"/>
              <a:gd name="connsiteY298" fmla="*/ 1272095 h 1526213"/>
              <a:gd name="connsiteX299" fmla="*/ 2738617 w 4742389"/>
              <a:gd name="connsiteY299" fmla="*/ 1269358 h 1526213"/>
              <a:gd name="connsiteX300" fmla="*/ 2763818 w 4742389"/>
              <a:gd name="connsiteY300" fmla="*/ 1258353 h 1526213"/>
              <a:gd name="connsiteX301" fmla="*/ 2786235 w 4742389"/>
              <a:gd name="connsiteY301" fmla="*/ 1237780 h 1526213"/>
              <a:gd name="connsiteX302" fmla="*/ 2770055 w 4742389"/>
              <a:gd name="connsiteY302" fmla="*/ 1241179 h 1526213"/>
              <a:gd name="connsiteX303" fmla="*/ 2764899 w 4742389"/>
              <a:gd name="connsiteY303" fmla="*/ 1243082 h 1526213"/>
              <a:gd name="connsiteX304" fmla="*/ 2759884 w 4742389"/>
              <a:gd name="connsiteY304" fmla="*/ 1244933 h 1526213"/>
              <a:gd name="connsiteX305" fmla="*/ 2738576 w 4742389"/>
              <a:gd name="connsiteY305" fmla="*/ 1252049 h 1526213"/>
              <a:gd name="connsiteX306" fmla="*/ 2754778 w 4742389"/>
              <a:gd name="connsiteY306" fmla="*/ 1249447 h 1526213"/>
              <a:gd name="connsiteX307" fmla="*/ 2768325 w 4742389"/>
              <a:gd name="connsiteY307" fmla="*/ 1244575 h 1526213"/>
              <a:gd name="connsiteX308" fmla="*/ 2780524 w 4742389"/>
              <a:gd name="connsiteY308" fmla="*/ 1240188 h 1526213"/>
              <a:gd name="connsiteX309" fmla="*/ 2841726 w 4742389"/>
              <a:gd name="connsiteY309" fmla="*/ 1224878 h 1526213"/>
              <a:gd name="connsiteX310" fmla="*/ 2815804 w 4742389"/>
              <a:gd name="connsiteY310" fmla="*/ 1231377 h 1526213"/>
              <a:gd name="connsiteX311" fmla="*/ 2784148 w 4742389"/>
              <a:gd name="connsiteY311" fmla="*/ 1244729 h 1526213"/>
              <a:gd name="connsiteX312" fmla="*/ 2801257 w 4742389"/>
              <a:gd name="connsiteY312" fmla="*/ 1241981 h 1526213"/>
              <a:gd name="connsiteX313" fmla="*/ 2801350 w 4742389"/>
              <a:gd name="connsiteY313" fmla="*/ 1241963 h 1526213"/>
              <a:gd name="connsiteX314" fmla="*/ 2803467 w 4742389"/>
              <a:gd name="connsiteY314" fmla="*/ 1241039 h 1526213"/>
              <a:gd name="connsiteX315" fmla="*/ 2804992 w 4742389"/>
              <a:gd name="connsiteY315" fmla="*/ 1240373 h 1526213"/>
              <a:gd name="connsiteX316" fmla="*/ 2818081 w 4742389"/>
              <a:gd name="connsiteY316" fmla="*/ 1224347 h 1526213"/>
              <a:gd name="connsiteX317" fmla="*/ 2809074 w 4742389"/>
              <a:gd name="connsiteY317" fmla="*/ 1226777 h 1526213"/>
              <a:gd name="connsiteX318" fmla="*/ 2806401 w 4742389"/>
              <a:gd name="connsiteY318" fmla="*/ 1227763 h 1526213"/>
              <a:gd name="connsiteX319" fmla="*/ 2808931 w 4742389"/>
              <a:gd name="connsiteY319" fmla="*/ 1227227 h 1526213"/>
              <a:gd name="connsiteX320" fmla="*/ 2814340 w 4742389"/>
              <a:gd name="connsiteY320" fmla="*/ 1225925 h 1526213"/>
              <a:gd name="connsiteX321" fmla="*/ 2887025 w 4742389"/>
              <a:gd name="connsiteY321" fmla="*/ 1203951 h 1526213"/>
              <a:gd name="connsiteX322" fmla="*/ 2865952 w 4742389"/>
              <a:gd name="connsiteY322" fmla="*/ 1210224 h 1526213"/>
              <a:gd name="connsiteX323" fmla="*/ 2847860 w 4742389"/>
              <a:gd name="connsiteY323" fmla="*/ 1217855 h 1526213"/>
              <a:gd name="connsiteX324" fmla="*/ 2867883 w 4742389"/>
              <a:gd name="connsiteY324" fmla="*/ 1213035 h 1526213"/>
              <a:gd name="connsiteX325" fmla="*/ 2880030 w 4742389"/>
              <a:gd name="connsiteY325" fmla="*/ 1207271 h 1526213"/>
              <a:gd name="connsiteX326" fmla="*/ 2935978 w 4742389"/>
              <a:gd name="connsiteY326" fmla="*/ 1180577 h 1526213"/>
              <a:gd name="connsiteX327" fmla="*/ 2930627 w 4742389"/>
              <a:gd name="connsiteY327" fmla="*/ 1182438 h 1526213"/>
              <a:gd name="connsiteX328" fmla="*/ 2923762 w 4742389"/>
              <a:gd name="connsiteY328" fmla="*/ 1185400 h 1526213"/>
              <a:gd name="connsiteX329" fmla="*/ 2929226 w 4742389"/>
              <a:gd name="connsiteY329" fmla="*/ 1183808 h 1526213"/>
              <a:gd name="connsiteX330" fmla="*/ 4742389 w 4742389"/>
              <a:gd name="connsiteY330" fmla="*/ 0 h 1526213"/>
              <a:gd name="connsiteX331" fmla="*/ 4742389 w 4742389"/>
              <a:gd name="connsiteY331" fmla="*/ 9182 h 1526213"/>
              <a:gd name="connsiteX332" fmla="*/ 4733821 w 4742389"/>
              <a:gd name="connsiteY332" fmla="*/ 11262 h 1526213"/>
              <a:gd name="connsiteX333" fmla="*/ 4636847 w 4742389"/>
              <a:gd name="connsiteY333" fmla="*/ 46988 h 1526213"/>
              <a:gd name="connsiteX334" fmla="*/ 4273980 w 4742389"/>
              <a:gd name="connsiteY334" fmla="*/ 252571 h 1526213"/>
              <a:gd name="connsiteX335" fmla="*/ 3953656 w 4742389"/>
              <a:gd name="connsiteY335" fmla="*/ 523339 h 1526213"/>
              <a:gd name="connsiteX336" fmla="*/ 3876077 w 4742389"/>
              <a:gd name="connsiteY336" fmla="*/ 593538 h 1526213"/>
              <a:gd name="connsiteX337" fmla="*/ 3836037 w 4742389"/>
              <a:gd name="connsiteY337" fmla="*/ 626130 h 1526213"/>
              <a:gd name="connsiteX338" fmla="*/ 3795996 w 4742389"/>
              <a:gd name="connsiteY338" fmla="*/ 661230 h 1526213"/>
              <a:gd name="connsiteX339" fmla="*/ 3628326 w 4742389"/>
              <a:gd name="connsiteY339" fmla="*/ 789093 h 1526213"/>
              <a:gd name="connsiteX340" fmla="*/ 3455651 w 4742389"/>
              <a:gd name="connsiteY340" fmla="*/ 905673 h 1526213"/>
              <a:gd name="connsiteX341" fmla="*/ 3335376 w 4742389"/>
              <a:gd name="connsiteY341" fmla="*/ 978473 h 1526213"/>
              <a:gd name="connsiteX342" fmla="*/ 3432730 w 4742389"/>
              <a:gd name="connsiteY342" fmla="*/ 925262 h 1526213"/>
              <a:gd name="connsiteX343" fmla="*/ 3608841 w 4742389"/>
              <a:gd name="connsiteY343" fmla="*/ 816526 h 1526213"/>
              <a:gd name="connsiteX344" fmla="*/ 3776507 w 4742389"/>
              <a:gd name="connsiteY344" fmla="*/ 696196 h 1526213"/>
              <a:gd name="connsiteX345" fmla="*/ 3941670 w 4742389"/>
              <a:gd name="connsiteY345" fmla="*/ 568345 h 1526213"/>
              <a:gd name="connsiteX346" fmla="*/ 4104331 w 4742389"/>
              <a:gd name="connsiteY346" fmla="*/ 443001 h 1526213"/>
              <a:gd name="connsiteX347" fmla="*/ 4274499 w 4742389"/>
              <a:gd name="connsiteY347" fmla="*/ 325178 h 1526213"/>
              <a:gd name="connsiteX348" fmla="*/ 4652372 w 4742389"/>
              <a:gd name="connsiteY348" fmla="*/ 149697 h 1526213"/>
              <a:gd name="connsiteX349" fmla="*/ 4742389 w 4742389"/>
              <a:gd name="connsiteY349" fmla="*/ 128066 h 1526213"/>
              <a:gd name="connsiteX350" fmla="*/ 4742389 w 4742389"/>
              <a:gd name="connsiteY350" fmla="*/ 138430 h 1526213"/>
              <a:gd name="connsiteX351" fmla="*/ 4654875 w 4742389"/>
              <a:gd name="connsiteY351" fmla="*/ 159724 h 1526213"/>
              <a:gd name="connsiteX352" fmla="*/ 4279504 w 4742389"/>
              <a:gd name="connsiteY352" fmla="*/ 332699 h 1526213"/>
              <a:gd name="connsiteX353" fmla="*/ 4109336 w 4742389"/>
              <a:gd name="connsiteY353" fmla="*/ 448015 h 1526213"/>
              <a:gd name="connsiteX354" fmla="*/ 3946675 w 4742389"/>
              <a:gd name="connsiteY354" fmla="*/ 575866 h 1526213"/>
              <a:gd name="connsiteX355" fmla="*/ 3781512 w 4742389"/>
              <a:gd name="connsiteY355" fmla="*/ 703717 h 1526213"/>
              <a:gd name="connsiteX356" fmla="*/ 3611344 w 4742389"/>
              <a:gd name="connsiteY356" fmla="*/ 821540 h 1526213"/>
              <a:gd name="connsiteX357" fmla="*/ 3253491 w 4742389"/>
              <a:gd name="connsiteY357" fmla="*/ 1032117 h 1526213"/>
              <a:gd name="connsiteX358" fmla="*/ 3191695 w 4742389"/>
              <a:gd name="connsiteY358" fmla="*/ 1062445 h 1526213"/>
              <a:gd name="connsiteX359" fmla="*/ 3232851 w 4742389"/>
              <a:gd name="connsiteY359" fmla="*/ 1044362 h 1526213"/>
              <a:gd name="connsiteX360" fmla="*/ 3593207 w 4742389"/>
              <a:gd name="connsiteY360" fmla="*/ 853819 h 1526213"/>
              <a:gd name="connsiteX361" fmla="*/ 3765877 w 4742389"/>
              <a:gd name="connsiteY361" fmla="*/ 743505 h 1526213"/>
              <a:gd name="connsiteX362" fmla="*/ 3936045 w 4742389"/>
              <a:gd name="connsiteY362" fmla="*/ 628177 h 1526213"/>
              <a:gd name="connsiteX363" fmla="*/ 4283889 w 4742389"/>
              <a:gd name="connsiteY363" fmla="*/ 410056 h 1526213"/>
              <a:gd name="connsiteX364" fmla="*/ 4671771 w 4742389"/>
              <a:gd name="connsiteY364" fmla="*/ 272163 h 1526213"/>
              <a:gd name="connsiteX365" fmla="*/ 4742389 w 4742389"/>
              <a:gd name="connsiteY365" fmla="*/ 264326 h 1526213"/>
              <a:gd name="connsiteX366" fmla="*/ 4742389 w 4742389"/>
              <a:gd name="connsiteY366" fmla="*/ 273458 h 1526213"/>
              <a:gd name="connsiteX367" fmla="*/ 4671771 w 4742389"/>
              <a:gd name="connsiteY367" fmla="*/ 282192 h 1526213"/>
              <a:gd name="connsiteX368" fmla="*/ 4288893 w 4742389"/>
              <a:gd name="connsiteY368" fmla="*/ 417577 h 1526213"/>
              <a:gd name="connsiteX369" fmla="*/ 3941050 w 4742389"/>
              <a:gd name="connsiteY369" fmla="*/ 633191 h 1526213"/>
              <a:gd name="connsiteX370" fmla="*/ 3770882 w 4742389"/>
              <a:gd name="connsiteY370" fmla="*/ 748520 h 1526213"/>
              <a:gd name="connsiteX371" fmla="*/ 3598212 w 4742389"/>
              <a:gd name="connsiteY371" fmla="*/ 858834 h 1526213"/>
              <a:gd name="connsiteX372" fmla="*/ 3235353 w 4742389"/>
              <a:gd name="connsiteY372" fmla="*/ 1051883 h 1526213"/>
              <a:gd name="connsiteX373" fmla="*/ 3083811 w 4742389"/>
              <a:gd name="connsiteY373" fmla="*/ 1118465 h 1526213"/>
              <a:gd name="connsiteX374" fmla="*/ 3215960 w 4742389"/>
              <a:gd name="connsiteY374" fmla="*/ 1067077 h 1526213"/>
              <a:gd name="connsiteX375" fmla="*/ 3586326 w 4742389"/>
              <a:gd name="connsiteY375" fmla="*/ 896531 h 1526213"/>
              <a:gd name="connsiteX376" fmla="*/ 3761499 w 4742389"/>
              <a:gd name="connsiteY376" fmla="*/ 796211 h 1526213"/>
              <a:gd name="connsiteX377" fmla="*/ 3936672 w 4742389"/>
              <a:gd name="connsiteY377" fmla="*/ 693382 h 1526213"/>
              <a:gd name="connsiteX378" fmla="*/ 4299530 w 4742389"/>
              <a:gd name="connsiteY378" fmla="*/ 507789 h 1526213"/>
              <a:gd name="connsiteX379" fmla="*/ 4492220 w 4742389"/>
              <a:gd name="connsiteY379" fmla="*/ 442581 h 1526213"/>
              <a:gd name="connsiteX380" fmla="*/ 4692418 w 4742389"/>
              <a:gd name="connsiteY380" fmla="*/ 407468 h 1526213"/>
              <a:gd name="connsiteX381" fmla="*/ 4742389 w 4742389"/>
              <a:gd name="connsiteY381" fmla="*/ 407468 h 1526213"/>
              <a:gd name="connsiteX382" fmla="*/ 4742389 w 4742389"/>
              <a:gd name="connsiteY382" fmla="*/ 415145 h 1526213"/>
              <a:gd name="connsiteX383" fmla="*/ 4692418 w 4742389"/>
              <a:gd name="connsiteY383" fmla="*/ 414992 h 1526213"/>
              <a:gd name="connsiteX384" fmla="*/ 4494723 w 4742389"/>
              <a:gd name="connsiteY384" fmla="*/ 450105 h 1526213"/>
              <a:gd name="connsiteX385" fmla="*/ 4302033 w 4742389"/>
              <a:gd name="connsiteY385" fmla="*/ 515313 h 1526213"/>
              <a:gd name="connsiteX386" fmla="*/ 3941677 w 4742389"/>
              <a:gd name="connsiteY386" fmla="*/ 698398 h 1526213"/>
              <a:gd name="connsiteX387" fmla="*/ 3766504 w 4742389"/>
              <a:gd name="connsiteY387" fmla="*/ 803735 h 1526213"/>
              <a:gd name="connsiteX388" fmla="*/ 3588828 w 4742389"/>
              <a:gd name="connsiteY388" fmla="*/ 904056 h 1526213"/>
              <a:gd name="connsiteX389" fmla="*/ 3218463 w 4742389"/>
              <a:gd name="connsiteY389" fmla="*/ 1074601 h 1526213"/>
              <a:gd name="connsiteX390" fmla="*/ 3029409 w 4742389"/>
              <a:gd name="connsiteY390" fmla="*/ 1148078 h 1526213"/>
              <a:gd name="connsiteX391" fmla="*/ 2999014 w 4742389"/>
              <a:gd name="connsiteY391" fmla="*/ 1158650 h 1526213"/>
              <a:gd name="connsiteX392" fmla="*/ 2973916 w 4742389"/>
              <a:gd name="connsiteY392" fmla="*/ 1170786 h 1526213"/>
              <a:gd name="connsiteX393" fmla="*/ 3013812 w 4742389"/>
              <a:gd name="connsiteY393" fmla="*/ 1159160 h 1526213"/>
              <a:gd name="connsiteX394" fmla="*/ 3205559 w 4742389"/>
              <a:gd name="connsiteY394" fmla="*/ 1095217 h 1526213"/>
              <a:gd name="connsiteX395" fmla="*/ 3578417 w 4742389"/>
              <a:gd name="connsiteY395" fmla="*/ 947271 h 1526213"/>
              <a:gd name="connsiteX396" fmla="*/ 3941266 w 4742389"/>
              <a:gd name="connsiteY396" fmla="*/ 766727 h 1526213"/>
              <a:gd name="connsiteX397" fmla="*/ 4314125 w 4742389"/>
              <a:gd name="connsiteY397" fmla="*/ 613765 h 1526213"/>
              <a:gd name="connsiteX398" fmla="*/ 4511815 w 4742389"/>
              <a:gd name="connsiteY398" fmla="*/ 566122 h 1526213"/>
              <a:gd name="connsiteX399" fmla="*/ 4714510 w 4742389"/>
              <a:gd name="connsiteY399" fmla="*/ 553584 h 1526213"/>
              <a:gd name="connsiteX400" fmla="*/ 4742389 w 4742389"/>
              <a:gd name="connsiteY400" fmla="*/ 555330 h 1526213"/>
              <a:gd name="connsiteX401" fmla="*/ 4742389 w 4742389"/>
              <a:gd name="connsiteY401" fmla="*/ 563161 h 1526213"/>
              <a:gd name="connsiteX402" fmla="*/ 4712007 w 4742389"/>
              <a:gd name="connsiteY402" fmla="*/ 561106 h 1526213"/>
              <a:gd name="connsiteX403" fmla="*/ 4511815 w 4742389"/>
              <a:gd name="connsiteY403" fmla="*/ 573644 h 1526213"/>
              <a:gd name="connsiteX404" fmla="*/ 4316627 w 4742389"/>
              <a:gd name="connsiteY404" fmla="*/ 621288 h 1526213"/>
              <a:gd name="connsiteX405" fmla="*/ 3943769 w 4742389"/>
              <a:gd name="connsiteY405" fmla="*/ 774249 h 1526213"/>
              <a:gd name="connsiteX406" fmla="*/ 3583422 w 4742389"/>
              <a:gd name="connsiteY406" fmla="*/ 952286 h 1526213"/>
              <a:gd name="connsiteX407" fmla="*/ 3208061 w 4742389"/>
              <a:gd name="connsiteY407" fmla="*/ 1102740 h 1526213"/>
              <a:gd name="connsiteX408" fmla="*/ 3015376 w 4742389"/>
              <a:gd name="connsiteY408" fmla="*/ 1165743 h 1526213"/>
              <a:gd name="connsiteX409" fmla="*/ 2934640 w 4742389"/>
              <a:gd name="connsiteY409" fmla="*/ 1189777 h 1526213"/>
              <a:gd name="connsiteX410" fmla="*/ 2905035 w 4742389"/>
              <a:gd name="connsiteY410" fmla="*/ 1204092 h 1526213"/>
              <a:gd name="connsiteX411" fmla="*/ 3004236 w 4742389"/>
              <a:gd name="connsiteY411" fmla="*/ 1180211 h 1526213"/>
              <a:gd name="connsiteX412" fmla="*/ 3198368 w 4742389"/>
              <a:gd name="connsiteY412" fmla="*/ 1127323 h 1526213"/>
              <a:gd name="connsiteX413" fmla="*/ 3388551 w 4742389"/>
              <a:gd name="connsiteY413" fmla="*/ 1069698 h 1526213"/>
              <a:gd name="connsiteX414" fmla="*/ 3483643 w 4742389"/>
              <a:gd name="connsiteY414" fmla="*/ 1037127 h 1526213"/>
              <a:gd name="connsiteX415" fmla="*/ 3531188 w 4742389"/>
              <a:gd name="connsiteY415" fmla="*/ 1019589 h 1526213"/>
              <a:gd name="connsiteX416" fmla="*/ 3578734 w 4742389"/>
              <a:gd name="connsiteY416" fmla="*/ 1002051 h 1526213"/>
              <a:gd name="connsiteX417" fmla="*/ 3763912 w 4742389"/>
              <a:gd name="connsiteY417" fmla="*/ 926888 h 1526213"/>
              <a:gd name="connsiteX418" fmla="*/ 3949090 w 4742389"/>
              <a:gd name="connsiteY418" fmla="*/ 851725 h 1526213"/>
              <a:gd name="connsiteX419" fmla="*/ 4331959 w 4742389"/>
              <a:gd name="connsiteY419" fmla="*/ 731464 h 1526213"/>
              <a:gd name="connsiteX420" fmla="*/ 4532151 w 4742389"/>
              <a:gd name="connsiteY420" fmla="*/ 698894 h 1526213"/>
              <a:gd name="connsiteX421" fmla="*/ 4732343 w 4742389"/>
              <a:gd name="connsiteY421" fmla="*/ 706410 h 1526213"/>
              <a:gd name="connsiteX422" fmla="*/ 4742389 w 4742389"/>
              <a:gd name="connsiteY422" fmla="*/ 708731 h 1526213"/>
              <a:gd name="connsiteX423" fmla="*/ 4742389 w 4742389"/>
              <a:gd name="connsiteY423" fmla="*/ 716573 h 1526213"/>
              <a:gd name="connsiteX424" fmla="*/ 4732343 w 4742389"/>
              <a:gd name="connsiteY424" fmla="*/ 713926 h 1526213"/>
              <a:gd name="connsiteX425" fmla="*/ 4632248 w 4742389"/>
              <a:gd name="connsiteY425" fmla="*/ 704531 h 1526213"/>
              <a:gd name="connsiteX426" fmla="*/ 4532151 w 4742389"/>
              <a:gd name="connsiteY426" fmla="*/ 706410 h 1526213"/>
              <a:gd name="connsiteX427" fmla="*/ 4334461 w 4742389"/>
              <a:gd name="connsiteY427" fmla="*/ 738981 h 1526213"/>
              <a:gd name="connsiteX428" fmla="*/ 3954095 w 4742389"/>
              <a:gd name="connsiteY428" fmla="*/ 859241 h 1526213"/>
              <a:gd name="connsiteX429" fmla="*/ 3766415 w 4742389"/>
              <a:gd name="connsiteY429" fmla="*/ 934404 h 1526213"/>
              <a:gd name="connsiteX430" fmla="*/ 3581236 w 4742389"/>
              <a:gd name="connsiteY430" fmla="*/ 1007062 h 1526213"/>
              <a:gd name="connsiteX431" fmla="*/ 3533691 w 4742389"/>
              <a:gd name="connsiteY431" fmla="*/ 1027105 h 1526213"/>
              <a:gd name="connsiteX432" fmla="*/ 3486145 w 4742389"/>
              <a:gd name="connsiteY432" fmla="*/ 1044643 h 1526213"/>
              <a:gd name="connsiteX433" fmla="*/ 3391053 w 4742389"/>
              <a:gd name="connsiteY433" fmla="*/ 1074708 h 1526213"/>
              <a:gd name="connsiteX434" fmla="*/ 3200871 w 4742389"/>
              <a:gd name="connsiteY434" fmla="*/ 1134839 h 1526213"/>
              <a:gd name="connsiteX435" fmla="*/ 2877196 w 4742389"/>
              <a:gd name="connsiteY435" fmla="*/ 1215985 h 1526213"/>
              <a:gd name="connsiteX436" fmla="*/ 2875102 w 4742389"/>
              <a:gd name="connsiteY436" fmla="*/ 1216868 h 1526213"/>
              <a:gd name="connsiteX437" fmla="*/ 2855043 w 4742389"/>
              <a:gd name="connsiteY437" fmla="*/ 1225330 h 1526213"/>
              <a:gd name="connsiteX438" fmla="*/ 2832458 w 4742389"/>
              <a:gd name="connsiteY438" fmla="*/ 1236048 h 1526213"/>
              <a:gd name="connsiteX439" fmla="*/ 3193216 w 4742389"/>
              <a:gd name="connsiteY439" fmla="*/ 1167445 h 1526213"/>
              <a:gd name="connsiteX440" fmla="*/ 3578607 w 4742389"/>
              <a:gd name="connsiteY440" fmla="*/ 1064724 h 1526213"/>
              <a:gd name="connsiteX441" fmla="*/ 3768799 w 4742389"/>
              <a:gd name="connsiteY441" fmla="*/ 1007100 h 1526213"/>
              <a:gd name="connsiteX442" fmla="*/ 3961495 w 4742389"/>
              <a:gd name="connsiteY442" fmla="*/ 946970 h 1526213"/>
              <a:gd name="connsiteX443" fmla="*/ 4349388 w 4742389"/>
              <a:gd name="connsiteY443" fmla="*/ 856776 h 1526213"/>
              <a:gd name="connsiteX444" fmla="*/ 4648871 w 4742389"/>
              <a:gd name="connsiteY444" fmla="*/ 848673 h 1526213"/>
              <a:gd name="connsiteX445" fmla="*/ 4742389 w 4742389"/>
              <a:gd name="connsiteY445" fmla="*/ 865896 h 1526213"/>
              <a:gd name="connsiteX446" fmla="*/ 4742389 w 4742389"/>
              <a:gd name="connsiteY446" fmla="*/ 876335 h 1526213"/>
              <a:gd name="connsiteX447" fmla="*/ 4647855 w 4742389"/>
              <a:gd name="connsiteY447" fmla="*/ 857246 h 1526213"/>
              <a:gd name="connsiteX448" fmla="*/ 4549278 w 4742389"/>
              <a:gd name="connsiteY448" fmla="*/ 849886 h 1526213"/>
              <a:gd name="connsiteX449" fmla="*/ 4351891 w 4742389"/>
              <a:gd name="connsiteY449" fmla="*/ 864292 h 1526213"/>
              <a:gd name="connsiteX450" fmla="*/ 3963997 w 4742389"/>
              <a:gd name="connsiteY450" fmla="*/ 951981 h 1526213"/>
              <a:gd name="connsiteX451" fmla="*/ 3771302 w 4742389"/>
              <a:gd name="connsiteY451" fmla="*/ 1012111 h 1526213"/>
              <a:gd name="connsiteX452" fmla="*/ 3581109 w 4742389"/>
              <a:gd name="connsiteY452" fmla="*/ 1072240 h 1526213"/>
              <a:gd name="connsiteX453" fmla="*/ 3195719 w 4742389"/>
              <a:gd name="connsiteY453" fmla="*/ 1172456 h 1526213"/>
              <a:gd name="connsiteX454" fmla="*/ 2809662 w 4742389"/>
              <a:gd name="connsiteY454" fmla="*/ 1246866 h 1526213"/>
              <a:gd name="connsiteX455" fmla="*/ 2807495 w 4742389"/>
              <a:gd name="connsiteY455" fmla="*/ 1247894 h 1526213"/>
              <a:gd name="connsiteX456" fmla="*/ 2761193 w 4742389"/>
              <a:gd name="connsiteY456" fmla="*/ 1266924 h 1526213"/>
              <a:gd name="connsiteX457" fmla="*/ 2797435 w 4742389"/>
              <a:gd name="connsiteY457" fmla="*/ 1263017 h 1526213"/>
              <a:gd name="connsiteX458" fmla="*/ 3192826 w 4742389"/>
              <a:gd name="connsiteY458" fmla="*/ 1212872 h 1526213"/>
              <a:gd name="connsiteX459" fmla="*/ 3388019 w 4742389"/>
              <a:gd name="connsiteY459" fmla="*/ 1180277 h 1526213"/>
              <a:gd name="connsiteX460" fmla="*/ 3485615 w 4742389"/>
              <a:gd name="connsiteY460" fmla="*/ 1160219 h 1526213"/>
              <a:gd name="connsiteX461" fmla="*/ 3583211 w 4742389"/>
              <a:gd name="connsiteY461" fmla="*/ 1140161 h 1526213"/>
              <a:gd name="connsiteX462" fmla="*/ 3778404 w 4742389"/>
              <a:gd name="connsiteY462" fmla="*/ 1095030 h 1526213"/>
              <a:gd name="connsiteX463" fmla="*/ 3971095 w 4742389"/>
              <a:gd name="connsiteY463" fmla="*/ 1049899 h 1526213"/>
              <a:gd name="connsiteX464" fmla="*/ 4366485 w 4742389"/>
              <a:gd name="connsiteY464" fmla="*/ 989724 h 1526213"/>
              <a:gd name="connsiteX465" fmla="*/ 4663850 w 4742389"/>
              <a:gd name="connsiteY465" fmla="*/ 1007354 h 1526213"/>
              <a:gd name="connsiteX466" fmla="*/ 4742389 w 4742389"/>
              <a:gd name="connsiteY466" fmla="*/ 1029966 h 1526213"/>
              <a:gd name="connsiteX467" fmla="*/ 4742389 w 4742389"/>
              <a:gd name="connsiteY467" fmla="*/ 1037999 h 1526213"/>
              <a:gd name="connsiteX468" fmla="*/ 4685532 w 4742389"/>
              <a:gd name="connsiteY468" fmla="*/ 1020809 h 1526213"/>
              <a:gd name="connsiteX469" fmla="*/ 4464786 w 4742389"/>
              <a:gd name="connsiteY469" fmla="*/ 994778 h 1526213"/>
              <a:gd name="connsiteX470" fmla="*/ 4366485 w 4742389"/>
              <a:gd name="connsiteY470" fmla="*/ 997246 h 1526213"/>
              <a:gd name="connsiteX471" fmla="*/ 3973597 w 4742389"/>
              <a:gd name="connsiteY471" fmla="*/ 1057421 h 1526213"/>
              <a:gd name="connsiteX472" fmla="*/ 3778404 w 4742389"/>
              <a:gd name="connsiteY472" fmla="*/ 1102552 h 1526213"/>
              <a:gd name="connsiteX473" fmla="*/ 3585714 w 4742389"/>
              <a:gd name="connsiteY473" fmla="*/ 1147683 h 1526213"/>
              <a:gd name="connsiteX474" fmla="*/ 3488117 w 4742389"/>
              <a:gd name="connsiteY474" fmla="*/ 1167741 h 1526213"/>
              <a:gd name="connsiteX475" fmla="*/ 3390521 w 4742389"/>
              <a:gd name="connsiteY475" fmla="*/ 1187799 h 1526213"/>
              <a:gd name="connsiteX476" fmla="*/ 3192826 w 4742389"/>
              <a:gd name="connsiteY476" fmla="*/ 1220394 h 1526213"/>
              <a:gd name="connsiteX477" fmla="*/ 2797435 w 4742389"/>
              <a:gd name="connsiteY477" fmla="*/ 1269599 h 1526213"/>
              <a:gd name="connsiteX478" fmla="*/ 2739028 w 4742389"/>
              <a:gd name="connsiteY478" fmla="*/ 1276034 h 1526213"/>
              <a:gd name="connsiteX479" fmla="*/ 2722096 w 4742389"/>
              <a:gd name="connsiteY479" fmla="*/ 1282994 h 1526213"/>
              <a:gd name="connsiteX480" fmla="*/ 2709896 w 4742389"/>
              <a:gd name="connsiteY480" fmla="*/ 1288008 h 1526213"/>
              <a:gd name="connsiteX481" fmla="*/ 2691765 w 4742389"/>
              <a:gd name="connsiteY481" fmla="*/ 1295343 h 1526213"/>
              <a:gd name="connsiteX482" fmla="*/ 2795633 w 4742389"/>
              <a:gd name="connsiteY482" fmla="*/ 1289998 h 1526213"/>
              <a:gd name="connsiteX483" fmla="*/ 3193223 w 4742389"/>
              <a:gd name="connsiteY483" fmla="*/ 1267755 h 1526213"/>
              <a:gd name="connsiteX484" fmla="*/ 3390923 w 4742389"/>
              <a:gd name="connsiteY484" fmla="*/ 1250211 h 1526213"/>
              <a:gd name="connsiteX485" fmla="*/ 3588623 w 4742389"/>
              <a:gd name="connsiteY485" fmla="*/ 1225149 h 1526213"/>
              <a:gd name="connsiteX486" fmla="*/ 3981522 w 4742389"/>
              <a:gd name="connsiteY486" fmla="*/ 1164999 h 1526213"/>
              <a:gd name="connsiteX487" fmla="*/ 4181725 w 4742389"/>
              <a:gd name="connsiteY487" fmla="*/ 1142443 h 1526213"/>
              <a:gd name="connsiteX488" fmla="*/ 4379425 w 4742389"/>
              <a:gd name="connsiteY488" fmla="*/ 1129912 h 1526213"/>
              <a:gd name="connsiteX489" fmla="*/ 4579628 w 4742389"/>
              <a:gd name="connsiteY489" fmla="*/ 1147455 h 1526213"/>
              <a:gd name="connsiteX490" fmla="*/ 4677227 w 4742389"/>
              <a:gd name="connsiteY490" fmla="*/ 1167505 h 1526213"/>
              <a:gd name="connsiteX491" fmla="*/ 4742389 w 4742389"/>
              <a:gd name="connsiteY491" fmla="*/ 1188113 h 1526213"/>
              <a:gd name="connsiteX492" fmla="*/ 4742389 w 4742389"/>
              <a:gd name="connsiteY492" fmla="*/ 1197002 h 1526213"/>
              <a:gd name="connsiteX493" fmla="*/ 4674724 w 4742389"/>
              <a:gd name="connsiteY493" fmla="*/ 1175024 h 1526213"/>
              <a:gd name="connsiteX494" fmla="*/ 4577125 w 4742389"/>
              <a:gd name="connsiteY494" fmla="*/ 1154974 h 1526213"/>
              <a:gd name="connsiteX495" fmla="*/ 4379425 w 4742389"/>
              <a:gd name="connsiteY495" fmla="*/ 1139937 h 1526213"/>
              <a:gd name="connsiteX496" fmla="*/ 4181725 w 4742389"/>
              <a:gd name="connsiteY496" fmla="*/ 1149962 h 1526213"/>
              <a:gd name="connsiteX497" fmla="*/ 3984024 w 4742389"/>
              <a:gd name="connsiteY497" fmla="*/ 1172518 h 1526213"/>
              <a:gd name="connsiteX498" fmla="*/ 3591126 w 4742389"/>
              <a:gd name="connsiteY498" fmla="*/ 1232668 h 1526213"/>
              <a:gd name="connsiteX499" fmla="*/ 3393426 w 4742389"/>
              <a:gd name="connsiteY499" fmla="*/ 1257730 h 1526213"/>
              <a:gd name="connsiteX500" fmla="*/ 3193223 w 4742389"/>
              <a:gd name="connsiteY500" fmla="*/ 1275274 h 1526213"/>
              <a:gd name="connsiteX501" fmla="*/ 2797510 w 4742389"/>
              <a:gd name="connsiteY501" fmla="*/ 1297203 h 1526213"/>
              <a:gd name="connsiteX502" fmla="*/ 2673116 w 4742389"/>
              <a:gd name="connsiteY502" fmla="*/ 1302888 h 1526213"/>
              <a:gd name="connsiteX503" fmla="*/ 2661097 w 4742389"/>
              <a:gd name="connsiteY503" fmla="*/ 1307751 h 1526213"/>
              <a:gd name="connsiteX504" fmla="*/ 2621225 w 4742389"/>
              <a:gd name="connsiteY504" fmla="*/ 1322346 h 1526213"/>
              <a:gd name="connsiteX505" fmla="*/ 2797441 w 4742389"/>
              <a:gd name="connsiteY505" fmla="*/ 1325679 h 1526213"/>
              <a:gd name="connsiteX506" fmla="*/ 3195334 w 4742389"/>
              <a:gd name="connsiteY506" fmla="*/ 1333204 h 1526213"/>
              <a:gd name="connsiteX507" fmla="*/ 3295433 w 4742389"/>
              <a:gd name="connsiteY507" fmla="*/ 1333204 h 1526213"/>
              <a:gd name="connsiteX508" fmla="*/ 3395531 w 4742389"/>
              <a:gd name="connsiteY508" fmla="*/ 1330696 h 1526213"/>
              <a:gd name="connsiteX509" fmla="*/ 3495631 w 4742389"/>
              <a:gd name="connsiteY509" fmla="*/ 1325679 h 1526213"/>
              <a:gd name="connsiteX510" fmla="*/ 3543177 w 4742389"/>
              <a:gd name="connsiteY510" fmla="*/ 1323171 h 1526213"/>
              <a:gd name="connsiteX511" fmla="*/ 3593227 w 4742389"/>
              <a:gd name="connsiteY511" fmla="*/ 1320662 h 1526213"/>
              <a:gd name="connsiteX512" fmla="*/ 3991120 w 4742389"/>
              <a:gd name="connsiteY512" fmla="*/ 1290561 h 1526213"/>
              <a:gd name="connsiteX513" fmla="*/ 4188815 w 4742389"/>
              <a:gd name="connsiteY513" fmla="*/ 1278019 h 1526213"/>
              <a:gd name="connsiteX514" fmla="*/ 4389013 w 4742389"/>
              <a:gd name="connsiteY514" fmla="*/ 1278019 h 1526213"/>
              <a:gd name="connsiteX515" fmla="*/ 4586709 w 4742389"/>
              <a:gd name="connsiteY515" fmla="*/ 1303103 h 1526213"/>
              <a:gd name="connsiteX516" fmla="*/ 4636758 w 4742389"/>
              <a:gd name="connsiteY516" fmla="*/ 1313137 h 1526213"/>
              <a:gd name="connsiteX517" fmla="*/ 4684305 w 4742389"/>
              <a:gd name="connsiteY517" fmla="*/ 1328188 h 1526213"/>
              <a:gd name="connsiteX518" fmla="*/ 4739281 w 4742389"/>
              <a:gd name="connsiteY518" fmla="*/ 1342690 h 1526213"/>
              <a:gd name="connsiteX519" fmla="*/ 4742389 w 4742389"/>
              <a:gd name="connsiteY519" fmla="*/ 1343510 h 1526213"/>
              <a:gd name="connsiteX520" fmla="*/ 4742389 w 4742389"/>
              <a:gd name="connsiteY520" fmla="*/ 1352843 h 1526213"/>
              <a:gd name="connsiteX521" fmla="*/ 4722977 w 4742389"/>
              <a:gd name="connsiteY521" fmla="*/ 1347354 h 1526213"/>
              <a:gd name="connsiteX522" fmla="*/ 4681803 w 4742389"/>
              <a:gd name="connsiteY522" fmla="*/ 1335713 h 1526213"/>
              <a:gd name="connsiteX523" fmla="*/ 4634255 w 4742389"/>
              <a:gd name="connsiteY523" fmla="*/ 1323171 h 1526213"/>
              <a:gd name="connsiteX524" fmla="*/ 4586709 w 4742389"/>
              <a:gd name="connsiteY524" fmla="*/ 1310628 h 1526213"/>
              <a:gd name="connsiteX525" fmla="*/ 4389013 w 4742389"/>
              <a:gd name="connsiteY525" fmla="*/ 1285544 h 1526213"/>
              <a:gd name="connsiteX526" fmla="*/ 4190067 w 4742389"/>
              <a:gd name="connsiteY526" fmla="*/ 1285230 h 1526213"/>
              <a:gd name="connsiteX527" fmla="*/ 3991120 w 4742389"/>
              <a:gd name="connsiteY527" fmla="*/ 1298086 h 1526213"/>
              <a:gd name="connsiteX528" fmla="*/ 3593227 w 4742389"/>
              <a:gd name="connsiteY528" fmla="*/ 1328188 h 1526213"/>
              <a:gd name="connsiteX529" fmla="*/ 3545680 w 4742389"/>
              <a:gd name="connsiteY529" fmla="*/ 1330696 h 1526213"/>
              <a:gd name="connsiteX530" fmla="*/ 3495631 w 4742389"/>
              <a:gd name="connsiteY530" fmla="*/ 1333204 h 1526213"/>
              <a:gd name="connsiteX531" fmla="*/ 3395531 w 4742389"/>
              <a:gd name="connsiteY531" fmla="*/ 1338221 h 1526213"/>
              <a:gd name="connsiteX532" fmla="*/ 3295433 w 4742389"/>
              <a:gd name="connsiteY532" fmla="*/ 1340730 h 1526213"/>
              <a:gd name="connsiteX533" fmla="*/ 3195334 w 4742389"/>
              <a:gd name="connsiteY533" fmla="*/ 1340730 h 1526213"/>
              <a:gd name="connsiteX534" fmla="*/ 2797441 w 4742389"/>
              <a:gd name="connsiteY534" fmla="*/ 1332264 h 1526213"/>
              <a:gd name="connsiteX535" fmla="*/ 2603375 w 4742389"/>
              <a:gd name="connsiteY535" fmla="*/ 1329052 h 1526213"/>
              <a:gd name="connsiteX536" fmla="*/ 2557030 w 4742389"/>
              <a:gd name="connsiteY536" fmla="*/ 1346910 h 1526213"/>
              <a:gd name="connsiteX537" fmla="*/ 2602614 w 4742389"/>
              <a:gd name="connsiteY537" fmla="*/ 1350303 h 1526213"/>
              <a:gd name="connsiteX538" fmla="*/ 3198382 w 4742389"/>
              <a:gd name="connsiteY538" fmla="*/ 1408131 h 1526213"/>
              <a:gd name="connsiteX539" fmla="*/ 3248430 w 4742389"/>
              <a:gd name="connsiteY539" fmla="*/ 1413146 h 1526213"/>
              <a:gd name="connsiteX540" fmla="*/ 3298479 w 4742389"/>
              <a:gd name="connsiteY540" fmla="*/ 1415654 h 1526213"/>
              <a:gd name="connsiteX541" fmla="*/ 3398575 w 4742389"/>
              <a:gd name="connsiteY541" fmla="*/ 1420669 h 1526213"/>
              <a:gd name="connsiteX542" fmla="*/ 3498671 w 4742389"/>
              <a:gd name="connsiteY542" fmla="*/ 1423176 h 1526213"/>
              <a:gd name="connsiteX543" fmla="*/ 3598767 w 4742389"/>
              <a:gd name="connsiteY543" fmla="*/ 1425683 h 1526213"/>
              <a:gd name="connsiteX544" fmla="*/ 3996650 w 4742389"/>
              <a:gd name="connsiteY544" fmla="*/ 1420669 h 1526213"/>
              <a:gd name="connsiteX545" fmla="*/ 4196843 w 4742389"/>
              <a:gd name="connsiteY545" fmla="*/ 1418161 h 1526213"/>
              <a:gd name="connsiteX546" fmla="*/ 4397035 w 4742389"/>
              <a:gd name="connsiteY546" fmla="*/ 1428191 h 1526213"/>
              <a:gd name="connsiteX547" fmla="*/ 4594726 w 4742389"/>
              <a:gd name="connsiteY547" fmla="*/ 1458280 h 1526213"/>
              <a:gd name="connsiteX548" fmla="*/ 4709016 w 4742389"/>
              <a:gd name="connsiteY548" fmla="*/ 1480025 h 1526213"/>
              <a:gd name="connsiteX549" fmla="*/ 4742389 w 4742389"/>
              <a:gd name="connsiteY549" fmla="*/ 1486374 h 1526213"/>
              <a:gd name="connsiteX550" fmla="*/ 4742389 w 4742389"/>
              <a:gd name="connsiteY550" fmla="*/ 1494257 h 1526213"/>
              <a:gd name="connsiteX551" fmla="*/ 4677071 w 4742389"/>
              <a:gd name="connsiteY551" fmla="*/ 1481670 h 1526213"/>
              <a:gd name="connsiteX552" fmla="*/ 4594726 w 4742389"/>
              <a:gd name="connsiteY552" fmla="*/ 1465803 h 1526213"/>
              <a:gd name="connsiteX553" fmla="*/ 4397035 w 4742389"/>
              <a:gd name="connsiteY553" fmla="*/ 1435713 h 1526213"/>
              <a:gd name="connsiteX554" fmla="*/ 4196843 w 4742389"/>
              <a:gd name="connsiteY554" fmla="*/ 1428191 h 1526213"/>
              <a:gd name="connsiteX555" fmla="*/ 3996650 w 4742389"/>
              <a:gd name="connsiteY555" fmla="*/ 1428191 h 1526213"/>
              <a:gd name="connsiteX556" fmla="*/ 3598767 w 4742389"/>
              <a:gd name="connsiteY556" fmla="*/ 1433206 h 1526213"/>
              <a:gd name="connsiteX557" fmla="*/ 3498671 w 4742389"/>
              <a:gd name="connsiteY557" fmla="*/ 1430698 h 1526213"/>
              <a:gd name="connsiteX558" fmla="*/ 3398575 w 4742389"/>
              <a:gd name="connsiteY558" fmla="*/ 1425683 h 1526213"/>
              <a:gd name="connsiteX559" fmla="*/ 3298479 w 4742389"/>
              <a:gd name="connsiteY559" fmla="*/ 1420669 h 1526213"/>
              <a:gd name="connsiteX560" fmla="*/ 3248430 w 4742389"/>
              <a:gd name="connsiteY560" fmla="*/ 1418161 h 1526213"/>
              <a:gd name="connsiteX561" fmla="*/ 3198382 w 4742389"/>
              <a:gd name="connsiteY561" fmla="*/ 1415654 h 1526213"/>
              <a:gd name="connsiteX562" fmla="*/ 2800499 w 4742389"/>
              <a:gd name="connsiteY562" fmla="*/ 1376161 h 1526213"/>
              <a:gd name="connsiteX563" fmla="*/ 2541482 w 4742389"/>
              <a:gd name="connsiteY563" fmla="*/ 1352901 h 1526213"/>
              <a:gd name="connsiteX564" fmla="*/ 2519845 w 4742389"/>
              <a:gd name="connsiteY564" fmla="*/ 1361238 h 1526213"/>
              <a:gd name="connsiteX565" fmla="*/ 2514698 w 4742389"/>
              <a:gd name="connsiteY565" fmla="*/ 1363221 h 1526213"/>
              <a:gd name="connsiteX566" fmla="*/ 2492236 w 4742389"/>
              <a:gd name="connsiteY566" fmla="*/ 1370889 h 1526213"/>
              <a:gd name="connsiteX567" fmla="*/ 2607863 w 4742389"/>
              <a:gd name="connsiteY567" fmla="*/ 1388382 h 1526213"/>
              <a:gd name="connsiteX568" fmla="*/ 3200510 w 4742389"/>
              <a:gd name="connsiteY568" fmla="*/ 1493846 h 1526213"/>
              <a:gd name="connsiteX569" fmla="*/ 3399467 w 4742389"/>
              <a:gd name="connsiteY569" fmla="*/ 1521123 h 1526213"/>
              <a:gd name="connsiteX570" fmla="*/ 3456135 w 4742389"/>
              <a:gd name="connsiteY570" fmla="*/ 1526213 h 1526213"/>
              <a:gd name="connsiteX571" fmla="*/ 3385974 w 4742389"/>
              <a:gd name="connsiteY571" fmla="*/ 1526213 h 1526213"/>
              <a:gd name="connsiteX572" fmla="*/ 3198007 w 4742389"/>
              <a:gd name="connsiteY572" fmla="*/ 1501370 h 1526213"/>
              <a:gd name="connsiteX573" fmla="*/ 2605712 w 4742389"/>
              <a:gd name="connsiteY573" fmla="*/ 1394849 h 1526213"/>
              <a:gd name="connsiteX574" fmla="*/ 2480242 w 4742389"/>
              <a:gd name="connsiteY574" fmla="*/ 1374984 h 1526213"/>
              <a:gd name="connsiteX575" fmla="*/ 2430316 w 4742389"/>
              <a:gd name="connsiteY575" fmla="*/ 1392028 h 1526213"/>
              <a:gd name="connsiteX576" fmla="*/ 2611703 w 4742389"/>
              <a:gd name="connsiteY576" fmla="*/ 1435223 h 1526213"/>
              <a:gd name="connsiteX577" fmla="*/ 2905401 w 4742389"/>
              <a:gd name="connsiteY577" fmla="*/ 1512588 h 1526213"/>
              <a:gd name="connsiteX578" fmla="*/ 2959386 w 4742389"/>
              <a:gd name="connsiteY578" fmla="*/ 1526213 h 1526213"/>
              <a:gd name="connsiteX579" fmla="*/ 2932531 w 4742389"/>
              <a:gd name="connsiteY579" fmla="*/ 1526213 h 1526213"/>
              <a:gd name="connsiteX580" fmla="*/ 2904301 w 4742389"/>
              <a:gd name="connsiteY580" fmla="*/ 1519009 h 1526213"/>
              <a:gd name="connsiteX581" fmla="*/ 2611351 w 4742389"/>
              <a:gd name="connsiteY581" fmla="*/ 1442394 h 1526213"/>
              <a:gd name="connsiteX582" fmla="*/ 2417339 w 4742389"/>
              <a:gd name="connsiteY582" fmla="*/ 1396458 h 1526213"/>
              <a:gd name="connsiteX583" fmla="*/ 2366634 w 4742389"/>
              <a:gd name="connsiteY583" fmla="*/ 1413767 h 1526213"/>
              <a:gd name="connsiteX584" fmla="*/ 2372405 w 4742389"/>
              <a:gd name="connsiteY584" fmla="*/ 1415502 h 1526213"/>
              <a:gd name="connsiteX585" fmla="*/ 2422456 w 4742389"/>
              <a:gd name="connsiteY585" fmla="*/ 1430541 h 1526213"/>
              <a:gd name="connsiteX586" fmla="*/ 2616442 w 4742389"/>
              <a:gd name="connsiteY586" fmla="*/ 1492383 h 1526213"/>
              <a:gd name="connsiteX587" fmla="*/ 2714577 w 4742389"/>
              <a:gd name="connsiteY587" fmla="*/ 1526213 h 1526213"/>
              <a:gd name="connsiteX588" fmla="*/ 2697232 w 4742389"/>
              <a:gd name="connsiteY588" fmla="*/ 1526213 h 1526213"/>
              <a:gd name="connsiteX589" fmla="*/ 2613979 w 4742389"/>
              <a:gd name="connsiteY589" fmla="*/ 1497435 h 1526213"/>
              <a:gd name="connsiteX590" fmla="*/ 2419954 w 4742389"/>
              <a:gd name="connsiteY590" fmla="*/ 1435554 h 1526213"/>
              <a:gd name="connsiteX591" fmla="*/ 2369903 w 4742389"/>
              <a:gd name="connsiteY591" fmla="*/ 1420515 h 1526213"/>
              <a:gd name="connsiteX592" fmla="*/ 2356905 w 4742389"/>
              <a:gd name="connsiteY592" fmla="*/ 1417089 h 1526213"/>
              <a:gd name="connsiteX593" fmla="*/ 2316294 w 4742389"/>
              <a:gd name="connsiteY593" fmla="*/ 1430952 h 1526213"/>
              <a:gd name="connsiteX594" fmla="*/ 2127719 w 4742389"/>
              <a:gd name="connsiteY594" fmla="*/ 1485932 h 1526213"/>
              <a:gd name="connsiteX595" fmla="*/ 2204876 w 4742389"/>
              <a:gd name="connsiteY595" fmla="*/ 1503785 h 1526213"/>
              <a:gd name="connsiteX596" fmla="*/ 2254923 w 4742389"/>
              <a:gd name="connsiteY596" fmla="*/ 1513821 h 1526213"/>
              <a:gd name="connsiteX597" fmla="*/ 2304970 w 4742389"/>
              <a:gd name="connsiteY597" fmla="*/ 1523857 h 1526213"/>
              <a:gd name="connsiteX598" fmla="*/ 2314134 w 4742389"/>
              <a:gd name="connsiteY598" fmla="*/ 1526213 h 1526213"/>
              <a:gd name="connsiteX599" fmla="*/ 2281838 w 4742389"/>
              <a:gd name="connsiteY599" fmla="*/ 1526213 h 1526213"/>
              <a:gd name="connsiteX600" fmla="*/ 2258677 w 4742389"/>
              <a:gd name="connsiteY600" fmla="*/ 1520407 h 1526213"/>
              <a:gd name="connsiteX601" fmla="*/ 2252421 w 4742389"/>
              <a:gd name="connsiteY601" fmla="*/ 1518839 h 1526213"/>
              <a:gd name="connsiteX602" fmla="*/ 2204876 w 4742389"/>
              <a:gd name="connsiteY602" fmla="*/ 1508803 h 1526213"/>
              <a:gd name="connsiteX603" fmla="*/ 2117153 w 4742389"/>
              <a:gd name="connsiteY603" fmla="*/ 1489013 h 1526213"/>
              <a:gd name="connsiteX604" fmla="*/ 2014436 w 4742389"/>
              <a:gd name="connsiteY604" fmla="*/ 1518961 h 1526213"/>
              <a:gd name="connsiteX605" fmla="*/ 1983833 w 4742389"/>
              <a:gd name="connsiteY605" fmla="*/ 1526213 h 1526213"/>
              <a:gd name="connsiteX606" fmla="*/ 1962561 w 4742389"/>
              <a:gd name="connsiteY606" fmla="*/ 1526213 h 1526213"/>
              <a:gd name="connsiteX607" fmla="*/ 2014304 w 4742389"/>
              <a:gd name="connsiteY607" fmla="*/ 1513946 h 1526213"/>
              <a:gd name="connsiteX608" fmla="*/ 2107222 w 4742389"/>
              <a:gd name="connsiteY608" fmla="*/ 1486773 h 1526213"/>
              <a:gd name="connsiteX609" fmla="*/ 2104782 w 4742389"/>
              <a:gd name="connsiteY609" fmla="*/ 1486222 h 1526213"/>
              <a:gd name="connsiteX610" fmla="*/ 2059080 w 4742389"/>
              <a:gd name="connsiteY610" fmla="*/ 1477998 h 1526213"/>
              <a:gd name="connsiteX611" fmla="*/ 1992309 w 4742389"/>
              <a:gd name="connsiteY611" fmla="*/ 1496203 h 1526213"/>
              <a:gd name="connsiteX612" fmla="*/ 1852191 w 4742389"/>
              <a:gd name="connsiteY612" fmla="*/ 1526213 h 1526213"/>
              <a:gd name="connsiteX613" fmla="*/ 1827090 w 4742389"/>
              <a:gd name="connsiteY613" fmla="*/ 1526213 h 1526213"/>
              <a:gd name="connsiteX614" fmla="*/ 1991566 w 4742389"/>
              <a:gd name="connsiteY614" fmla="*/ 1491190 h 1526213"/>
              <a:gd name="connsiteX615" fmla="*/ 2047515 w 4742389"/>
              <a:gd name="connsiteY615" fmla="*/ 1475916 h 1526213"/>
              <a:gd name="connsiteX616" fmla="*/ 2019390 w 4742389"/>
              <a:gd name="connsiteY616" fmla="*/ 1470855 h 1526213"/>
              <a:gd name="connsiteX617" fmla="*/ 2007191 w 4742389"/>
              <a:gd name="connsiteY617" fmla="*/ 1468660 h 1526213"/>
              <a:gd name="connsiteX618" fmla="*/ 1989537 w 4742389"/>
              <a:gd name="connsiteY618" fmla="*/ 1465988 h 1526213"/>
              <a:gd name="connsiteX619" fmla="*/ 1702379 w 4742389"/>
              <a:gd name="connsiteY619" fmla="*/ 1526213 h 1526213"/>
              <a:gd name="connsiteX620" fmla="*/ 1678465 w 4742389"/>
              <a:gd name="connsiteY620" fmla="*/ 1526213 h 1526213"/>
              <a:gd name="connsiteX621" fmla="*/ 1975510 w 4742389"/>
              <a:gd name="connsiteY621" fmla="*/ 1463865 h 1526213"/>
              <a:gd name="connsiteX622" fmla="*/ 1916849 w 4742389"/>
              <a:gd name="connsiteY622" fmla="*/ 1454987 h 1526213"/>
              <a:gd name="connsiteX623" fmla="*/ 1654418 w 4742389"/>
              <a:gd name="connsiteY623" fmla="*/ 1505979 h 1526213"/>
              <a:gd name="connsiteX624" fmla="*/ 1507673 w 4742389"/>
              <a:gd name="connsiteY624" fmla="*/ 1526213 h 1526213"/>
              <a:gd name="connsiteX625" fmla="*/ 1470857 w 4742389"/>
              <a:gd name="connsiteY625" fmla="*/ 1526213 h 1526213"/>
              <a:gd name="connsiteX626" fmla="*/ 1651916 w 4742389"/>
              <a:gd name="connsiteY626" fmla="*/ 1500963 h 1526213"/>
              <a:gd name="connsiteX627" fmla="*/ 1899571 w 4742389"/>
              <a:gd name="connsiteY627" fmla="*/ 1452372 h 1526213"/>
              <a:gd name="connsiteX628" fmla="*/ 1834242 w 4742389"/>
              <a:gd name="connsiteY628" fmla="*/ 1442485 h 1526213"/>
              <a:gd name="connsiteX629" fmla="*/ 1639052 w 4742389"/>
              <a:gd name="connsiteY629" fmla="*/ 1476367 h 1526213"/>
              <a:gd name="connsiteX630" fmla="*/ 1254290 w 4742389"/>
              <a:gd name="connsiteY630" fmla="*/ 1526213 h 1526213"/>
              <a:gd name="connsiteX631" fmla="*/ 1219068 w 4742389"/>
              <a:gd name="connsiteY631" fmla="*/ 1526213 h 1526213"/>
              <a:gd name="connsiteX632" fmla="*/ 1237416 w 4742389"/>
              <a:gd name="connsiteY632" fmla="*/ 1524638 h 1526213"/>
              <a:gd name="connsiteX633" fmla="*/ 1639052 w 4742389"/>
              <a:gd name="connsiteY633" fmla="*/ 1471352 h 1526213"/>
              <a:gd name="connsiteX634" fmla="*/ 1818580 w 4742389"/>
              <a:gd name="connsiteY634" fmla="*/ 1440115 h 1526213"/>
              <a:gd name="connsiteX635" fmla="*/ 1808255 w 4742389"/>
              <a:gd name="connsiteY635" fmla="*/ 1438552 h 1526213"/>
              <a:gd name="connsiteX636" fmla="*/ 1740515 w 4742389"/>
              <a:gd name="connsiteY636" fmla="*/ 1430863 h 1526213"/>
              <a:gd name="connsiteX637" fmla="*/ 1626857 w 4742389"/>
              <a:gd name="connsiteY637" fmla="*/ 1448018 h 1526213"/>
              <a:gd name="connsiteX638" fmla="*/ 1228661 w 4742389"/>
              <a:gd name="connsiteY638" fmla="*/ 1495621 h 1526213"/>
              <a:gd name="connsiteX639" fmla="*/ 852899 w 4742389"/>
              <a:gd name="connsiteY639" fmla="*/ 1526213 h 1526213"/>
              <a:gd name="connsiteX640" fmla="*/ 815074 w 4742389"/>
              <a:gd name="connsiteY640" fmla="*/ 1526213 h 1526213"/>
              <a:gd name="connsiteX641" fmla="*/ 828590 w 4742389"/>
              <a:gd name="connsiteY641" fmla="*/ 1525686 h 1526213"/>
              <a:gd name="connsiteX642" fmla="*/ 1626857 w 4742389"/>
              <a:gd name="connsiteY642" fmla="*/ 1443007 h 1526213"/>
              <a:gd name="connsiteX643" fmla="*/ 1721439 w 4742389"/>
              <a:gd name="connsiteY643" fmla="*/ 1428698 h 1526213"/>
              <a:gd name="connsiteX644" fmla="*/ 1632000 w 4742389"/>
              <a:gd name="connsiteY644" fmla="*/ 1418546 h 1526213"/>
              <a:gd name="connsiteX645" fmla="*/ 1616619 w 4742389"/>
              <a:gd name="connsiteY645" fmla="*/ 1420490 h 1526213"/>
              <a:gd name="connsiteX646" fmla="*/ 820813 w 4742389"/>
              <a:gd name="connsiteY646" fmla="*/ 1493147 h 1526213"/>
              <a:gd name="connsiteX647" fmla="*/ 22503 w 4742389"/>
              <a:gd name="connsiteY647" fmla="*/ 1515695 h 1526213"/>
              <a:gd name="connsiteX648" fmla="*/ 820813 w 4742389"/>
              <a:gd name="connsiteY648" fmla="*/ 1490641 h 1526213"/>
              <a:gd name="connsiteX649" fmla="*/ 1218716 w 4742389"/>
              <a:gd name="connsiteY649" fmla="*/ 1458698 h 1526213"/>
              <a:gd name="connsiteX650" fmla="*/ 1610676 w 4742389"/>
              <a:gd name="connsiteY650" fmla="*/ 1416125 h 1526213"/>
              <a:gd name="connsiteX651" fmla="*/ 1609318 w 4742389"/>
              <a:gd name="connsiteY651" fmla="*/ 1415971 h 1526213"/>
              <a:gd name="connsiteX652" fmla="*/ 1559271 w 4742389"/>
              <a:gd name="connsiteY652" fmla="*/ 1413462 h 1526213"/>
              <a:gd name="connsiteX653" fmla="*/ 1509224 w 4742389"/>
              <a:gd name="connsiteY653" fmla="*/ 1408444 h 1526213"/>
              <a:gd name="connsiteX654" fmla="*/ 1486643 w 4742389"/>
              <a:gd name="connsiteY654" fmla="*/ 1406788 h 1526213"/>
              <a:gd name="connsiteX655" fmla="*/ 1212315 w 4742389"/>
              <a:gd name="connsiteY655" fmla="*/ 1431240 h 1526213"/>
              <a:gd name="connsiteX656" fmla="*/ 19691 w 4742389"/>
              <a:gd name="connsiteY656" fmla="*/ 1491179 h 1526213"/>
              <a:gd name="connsiteX657" fmla="*/ 1212315 w 4742389"/>
              <a:gd name="connsiteY657" fmla="*/ 1427714 h 1526213"/>
              <a:gd name="connsiteX658" fmla="*/ 1459239 w 4742389"/>
              <a:gd name="connsiteY658" fmla="*/ 1404777 h 1526213"/>
              <a:gd name="connsiteX659" fmla="*/ 1406628 w 4742389"/>
              <a:gd name="connsiteY659" fmla="*/ 1400918 h 1526213"/>
              <a:gd name="connsiteX660" fmla="*/ 1234761 w 4742389"/>
              <a:gd name="connsiteY660" fmla="*/ 1396610 h 1526213"/>
              <a:gd name="connsiteX661" fmla="*/ 810496 w 4742389"/>
              <a:gd name="connsiteY661" fmla="*/ 1426588 h 1526213"/>
              <a:gd name="connsiteX662" fmla="*/ 412867 w 4742389"/>
              <a:gd name="connsiteY662" fmla="*/ 1449810 h 1526213"/>
              <a:gd name="connsiteX663" fmla="*/ 86413 w 4742389"/>
              <a:gd name="connsiteY663" fmla="*/ 1462888 h 1526213"/>
              <a:gd name="connsiteX664" fmla="*/ 15002 w 4742389"/>
              <a:gd name="connsiteY664" fmla="*/ 1465748 h 1526213"/>
              <a:gd name="connsiteX665" fmla="*/ 89545 w 4742389"/>
              <a:gd name="connsiteY665" fmla="*/ 1462483 h 1526213"/>
              <a:gd name="connsiteX666" fmla="*/ 412867 w 4742389"/>
              <a:gd name="connsiteY666" fmla="*/ 1448322 h 1526213"/>
              <a:gd name="connsiteX667" fmla="*/ 810496 w 4742389"/>
              <a:gd name="connsiteY667" fmla="*/ 1424082 h 1526213"/>
              <a:gd name="connsiteX668" fmla="*/ 1194331 w 4742389"/>
              <a:gd name="connsiteY668" fmla="*/ 1395748 h 1526213"/>
              <a:gd name="connsiteX669" fmla="*/ 1006253 w 4742389"/>
              <a:gd name="connsiteY669" fmla="*/ 1393391 h 1526213"/>
              <a:gd name="connsiteX670" fmla="*/ 903657 w 4742389"/>
              <a:gd name="connsiteY670" fmla="*/ 1395900 h 1526213"/>
              <a:gd name="connsiteX671" fmla="*/ 853610 w 4742389"/>
              <a:gd name="connsiteY671" fmla="*/ 1398409 h 1526213"/>
              <a:gd name="connsiteX672" fmla="*/ 803563 w 4742389"/>
              <a:gd name="connsiteY672" fmla="*/ 1398409 h 1526213"/>
              <a:gd name="connsiteX673" fmla="*/ 643413 w 4742389"/>
              <a:gd name="connsiteY673" fmla="*/ 1407943 h 1526213"/>
              <a:gd name="connsiteX674" fmla="*/ 803563 w 4742389"/>
              <a:gd name="connsiteY674" fmla="*/ 1395900 h 1526213"/>
              <a:gd name="connsiteX675" fmla="*/ 853610 w 4742389"/>
              <a:gd name="connsiteY675" fmla="*/ 1393391 h 1526213"/>
              <a:gd name="connsiteX676" fmla="*/ 903657 w 4742389"/>
              <a:gd name="connsiteY676" fmla="*/ 1393391 h 1526213"/>
              <a:gd name="connsiteX677" fmla="*/ 1006253 w 4742389"/>
              <a:gd name="connsiteY677" fmla="*/ 1390882 h 1526213"/>
              <a:gd name="connsiteX678" fmla="*/ 1206441 w 4742389"/>
              <a:gd name="connsiteY678" fmla="*/ 1390882 h 1526213"/>
              <a:gd name="connsiteX679" fmla="*/ 1245512 w 4742389"/>
              <a:gd name="connsiteY679" fmla="*/ 1391970 h 1526213"/>
              <a:gd name="connsiteX680" fmla="*/ 1604112 w 4742389"/>
              <a:gd name="connsiteY680" fmla="*/ 1365499 h 1526213"/>
              <a:gd name="connsiteX681" fmla="*/ 2002016 w 4742389"/>
              <a:gd name="connsiteY681" fmla="*/ 1336050 h 1526213"/>
              <a:gd name="connsiteX682" fmla="*/ 2021651 w 4742389"/>
              <a:gd name="connsiteY682" fmla="*/ 1334783 h 1526213"/>
              <a:gd name="connsiteX683" fmla="*/ 1996024 w 4742389"/>
              <a:gd name="connsiteY683" fmla="*/ 1330291 h 1526213"/>
              <a:gd name="connsiteX684" fmla="*/ 1603761 w 4742389"/>
              <a:gd name="connsiteY684" fmla="*/ 1345747 h 1526213"/>
              <a:gd name="connsiteX685" fmla="*/ 12189 w 4742389"/>
              <a:gd name="connsiteY685" fmla="*/ 1441067 h 1526213"/>
              <a:gd name="connsiteX686" fmla="*/ 1603761 w 4742389"/>
              <a:gd name="connsiteY686" fmla="*/ 1340730 h 1526213"/>
              <a:gd name="connsiteX687" fmla="*/ 1971306 w 4742389"/>
              <a:gd name="connsiteY687" fmla="*/ 1325958 h 1526213"/>
              <a:gd name="connsiteX688" fmla="*/ 1960110 w 4742389"/>
              <a:gd name="connsiteY688" fmla="*/ 1323995 h 1526213"/>
              <a:gd name="connsiteX689" fmla="*/ 1604348 w 4742389"/>
              <a:gd name="connsiteY689" fmla="*/ 1322878 h 1526213"/>
              <a:gd name="connsiteX690" fmla="*/ 10314 w 4742389"/>
              <a:gd name="connsiteY690" fmla="*/ 1415654 h 1526213"/>
              <a:gd name="connsiteX691" fmla="*/ 1604348 w 4742389"/>
              <a:gd name="connsiteY691" fmla="*/ 1317863 h 1526213"/>
              <a:gd name="connsiteX692" fmla="*/ 1889609 w 4742389"/>
              <a:gd name="connsiteY692" fmla="*/ 1317415 h 1526213"/>
              <a:gd name="connsiteX693" fmla="*/ 1608855 w 4742389"/>
              <a:gd name="connsiteY693" fmla="*/ 1305727 h 1526213"/>
              <a:gd name="connsiteX694" fmla="*/ 805521 w 4742389"/>
              <a:gd name="connsiteY694" fmla="*/ 1325793 h 1526213"/>
              <a:gd name="connsiteX695" fmla="*/ 4688 w 4742389"/>
              <a:gd name="connsiteY695" fmla="*/ 1391008 h 1526213"/>
              <a:gd name="connsiteX696" fmla="*/ 805521 w 4742389"/>
              <a:gd name="connsiteY696" fmla="*/ 1323285 h 1526213"/>
              <a:gd name="connsiteX697" fmla="*/ 1608855 w 4742389"/>
              <a:gd name="connsiteY697" fmla="*/ 1300711 h 1526213"/>
              <a:gd name="connsiteX698" fmla="*/ 1882117 w 4742389"/>
              <a:gd name="connsiteY698" fmla="*/ 1311385 h 1526213"/>
              <a:gd name="connsiteX699" fmla="*/ 1877765 w 4742389"/>
              <a:gd name="connsiteY699" fmla="*/ 1310731 h 1526213"/>
              <a:gd name="connsiteX700" fmla="*/ 1815761 w 4742389"/>
              <a:gd name="connsiteY700" fmla="*/ 1304073 h 1526213"/>
              <a:gd name="connsiteX701" fmla="*/ 1614323 w 4742389"/>
              <a:gd name="connsiteY701" fmla="*/ 1288086 h 1526213"/>
              <a:gd name="connsiteX702" fmla="*/ 1411633 w 4742389"/>
              <a:gd name="connsiteY702" fmla="*/ 1280562 h 1526213"/>
              <a:gd name="connsiteX703" fmla="*/ 1211445 w 4742389"/>
              <a:gd name="connsiteY703" fmla="*/ 1278054 h 1526213"/>
              <a:gd name="connsiteX704" fmla="*/ 806066 w 4742389"/>
              <a:gd name="connsiteY704" fmla="*/ 1290593 h 1526213"/>
              <a:gd name="connsiteX705" fmla="*/ 2813 w 4742389"/>
              <a:gd name="connsiteY705" fmla="*/ 1365827 h 1526213"/>
              <a:gd name="connsiteX706" fmla="*/ 806066 w 4742389"/>
              <a:gd name="connsiteY706" fmla="*/ 1288086 h 1526213"/>
              <a:gd name="connsiteX707" fmla="*/ 1211445 w 4742389"/>
              <a:gd name="connsiteY707" fmla="*/ 1275547 h 1526213"/>
              <a:gd name="connsiteX708" fmla="*/ 1411633 w 4742389"/>
              <a:gd name="connsiteY708" fmla="*/ 1275547 h 1526213"/>
              <a:gd name="connsiteX709" fmla="*/ 1614323 w 4742389"/>
              <a:gd name="connsiteY709" fmla="*/ 1283070 h 1526213"/>
              <a:gd name="connsiteX710" fmla="*/ 1781622 w 4742389"/>
              <a:gd name="connsiteY710" fmla="*/ 1296286 h 1526213"/>
              <a:gd name="connsiteX711" fmla="*/ 1724248 w 4742389"/>
              <a:gd name="connsiteY711" fmla="*/ 1287666 h 1526213"/>
              <a:gd name="connsiteX712" fmla="*/ 1621644 w 4742389"/>
              <a:gd name="connsiteY712" fmla="*/ 1277640 h 1526213"/>
              <a:gd name="connsiteX713" fmla="*/ 1216233 w 4742389"/>
              <a:gd name="connsiteY713" fmla="*/ 1252574 h 1526213"/>
              <a:gd name="connsiteX714" fmla="*/ 1166183 w 4742389"/>
              <a:gd name="connsiteY714" fmla="*/ 1250067 h 1526213"/>
              <a:gd name="connsiteX715" fmla="*/ 1113629 w 4742389"/>
              <a:gd name="connsiteY715" fmla="*/ 1250067 h 1526213"/>
              <a:gd name="connsiteX716" fmla="*/ 1013528 w 4742389"/>
              <a:gd name="connsiteY716" fmla="*/ 1250067 h 1526213"/>
              <a:gd name="connsiteX717" fmla="*/ 808320 w 4742389"/>
              <a:gd name="connsiteY717" fmla="*/ 1257587 h 1526213"/>
              <a:gd name="connsiteX718" fmla="*/ 0 w 4742389"/>
              <a:gd name="connsiteY718" fmla="*/ 1340304 h 1526213"/>
              <a:gd name="connsiteX719" fmla="*/ 808320 w 4742389"/>
              <a:gd name="connsiteY719" fmla="*/ 1255081 h 1526213"/>
              <a:gd name="connsiteX720" fmla="*/ 1013528 w 4742389"/>
              <a:gd name="connsiteY720" fmla="*/ 1247561 h 1526213"/>
              <a:gd name="connsiteX721" fmla="*/ 1113629 w 4742389"/>
              <a:gd name="connsiteY721" fmla="*/ 1247561 h 1526213"/>
              <a:gd name="connsiteX722" fmla="*/ 1166183 w 4742389"/>
              <a:gd name="connsiteY722" fmla="*/ 1247561 h 1526213"/>
              <a:gd name="connsiteX723" fmla="*/ 1216233 w 4742389"/>
              <a:gd name="connsiteY723" fmla="*/ 1247561 h 1526213"/>
              <a:gd name="connsiteX724" fmla="*/ 1621644 w 4742389"/>
              <a:gd name="connsiteY724" fmla="*/ 1272627 h 1526213"/>
              <a:gd name="connsiteX725" fmla="*/ 1724248 w 4742389"/>
              <a:gd name="connsiteY725" fmla="*/ 1282653 h 1526213"/>
              <a:gd name="connsiteX726" fmla="*/ 1824350 w 4742389"/>
              <a:gd name="connsiteY726" fmla="*/ 1297692 h 1526213"/>
              <a:gd name="connsiteX727" fmla="*/ 1874401 w 4742389"/>
              <a:gd name="connsiteY727" fmla="*/ 1305212 h 1526213"/>
              <a:gd name="connsiteX728" fmla="*/ 1876050 w 4742389"/>
              <a:gd name="connsiteY728" fmla="*/ 1305460 h 1526213"/>
              <a:gd name="connsiteX729" fmla="*/ 1958694 w 4742389"/>
              <a:gd name="connsiteY729" fmla="*/ 1314376 h 1526213"/>
              <a:gd name="connsiteX730" fmla="*/ 2010210 w 4742389"/>
              <a:gd name="connsiteY730" fmla="*/ 1316388 h 1526213"/>
              <a:gd name="connsiteX731" fmla="*/ 2037840 w 4742389"/>
              <a:gd name="connsiteY731" fmla="*/ 1318801 h 1526213"/>
              <a:gd name="connsiteX732" fmla="*/ 2123809 w 4742389"/>
              <a:gd name="connsiteY732" fmla="*/ 1322717 h 1526213"/>
              <a:gd name="connsiteX733" fmla="*/ 2237745 w 4742389"/>
              <a:gd name="connsiteY733" fmla="*/ 1320831 h 1526213"/>
              <a:gd name="connsiteX734" fmla="*/ 2295221 w 4742389"/>
              <a:gd name="connsiteY734" fmla="*/ 1317121 h 1526213"/>
              <a:gd name="connsiteX735" fmla="*/ 2402045 w 4742389"/>
              <a:gd name="connsiteY735" fmla="*/ 1305641 h 1526213"/>
              <a:gd name="connsiteX736" fmla="*/ 2410836 w 4742389"/>
              <a:gd name="connsiteY736" fmla="*/ 1304694 h 1526213"/>
              <a:gd name="connsiteX737" fmla="*/ 2546168 w 4742389"/>
              <a:gd name="connsiteY737" fmla="*/ 1282955 h 1526213"/>
              <a:gd name="connsiteX738" fmla="*/ 2659717 w 4742389"/>
              <a:gd name="connsiteY738" fmla="*/ 1258873 h 1526213"/>
              <a:gd name="connsiteX739" fmla="*/ 2712288 w 4742389"/>
              <a:gd name="connsiteY739" fmla="*/ 1244690 h 1526213"/>
              <a:gd name="connsiteX740" fmla="*/ 2835272 w 4742389"/>
              <a:gd name="connsiteY740" fmla="*/ 1207526 h 1526213"/>
              <a:gd name="connsiteX741" fmla="*/ 2871251 w 4742389"/>
              <a:gd name="connsiteY741" fmla="*/ 1194959 h 1526213"/>
              <a:gd name="connsiteX742" fmla="*/ 3022620 w 4742389"/>
              <a:gd name="connsiteY742" fmla="*/ 1135682 h 1526213"/>
              <a:gd name="connsiteX743" fmla="*/ 3065180 w 4742389"/>
              <a:gd name="connsiteY743" fmla="*/ 1117038 h 1526213"/>
              <a:gd name="connsiteX744" fmla="*/ 3135498 w 4742389"/>
              <a:gd name="connsiteY744" fmla="*/ 1082054 h 1526213"/>
              <a:gd name="connsiteX745" fmla="*/ 3272966 w 4742389"/>
              <a:gd name="connsiteY745" fmla="*/ 1007211 h 1526213"/>
              <a:gd name="connsiteX746" fmla="*/ 3948651 w 4742389"/>
              <a:gd name="connsiteY746" fmla="*/ 518325 h 1526213"/>
              <a:gd name="connsiteX747" fmla="*/ 4268975 w 4742389"/>
              <a:gd name="connsiteY747" fmla="*/ 247557 h 1526213"/>
              <a:gd name="connsiteX748" fmla="*/ 4631843 w 4742389"/>
              <a:gd name="connsiteY748" fmla="*/ 36959 h 1526213"/>
              <a:gd name="connsiteX749" fmla="*/ 4731319 w 4742389"/>
              <a:gd name="connsiteY749" fmla="*/ 2487 h 152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</a:cxnLst>
            <a:rect l="l" t="t" r="r" b="b"/>
            <a:pathLst>
              <a:path w="4742389" h="1526213">
                <a:moveTo>
                  <a:pt x="643413" y="1407943"/>
                </a:moveTo>
                <a:lnTo>
                  <a:pt x="403188" y="1426007"/>
                </a:lnTo>
                <a:cubicBezTo>
                  <a:pt x="469501" y="1420989"/>
                  <a:pt x="536438" y="1415344"/>
                  <a:pt x="603376" y="1410326"/>
                </a:cubicBezTo>
                <a:close/>
                <a:moveTo>
                  <a:pt x="2316873" y="1406472"/>
                </a:moveTo>
                <a:lnTo>
                  <a:pt x="2292268" y="1414417"/>
                </a:lnTo>
                <a:lnTo>
                  <a:pt x="2070799" y="1474802"/>
                </a:lnTo>
                <a:lnTo>
                  <a:pt x="2094773" y="1479009"/>
                </a:lnTo>
                <a:cubicBezTo>
                  <a:pt x="2107285" y="1481204"/>
                  <a:pt x="2107285" y="1481204"/>
                  <a:pt x="2107285" y="1481204"/>
                </a:cubicBezTo>
                <a:lnTo>
                  <a:pt x="2117880" y="1483656"/>
                </a:lnTo>
                <a:lnTo>
                  <a:pt x="2315239" y="1425938"/>
                </a:lnTo>
                <a:lnTo>
                  <a:pt x="2347886" y="1414711"/>
                </a:lnTo>
                <a:lnTo>
                  <a:pt x="2328299" y="1409548"/>
                </a:lnTo>
                <a:cubicBezTo>
                  <a:pt x="2322355" y="1407982"/>
                  <a:pt x="2322355" y="1407982"/>
                  <a:pt x="2322355" y="1407982"/>
                </a:cubicBezTo>
                <a:close/>
                <a:moveTo>
                  <a:pt x="2271317" y="1393924"/>
                </a:moveTo>
                <a:lnTo>
                  <a:pt x="2070766" y="1448952"/>
                </a:lnTo>
                <a:lnTo>
                  <a:pt x="2003434" y="1463073"/>
                </a:lnTo>
                <a:lnTo>
                  <a:pt x="2007191" y="1463642"/>
                </a:lnTo>
                <a:lnTo>
                  <a:pt x="2059110" y="1472751"/>
                </a:lnTo>
                <a:lnTo>
                  <a:pt x="2291173" y="1409403"/>
                </a:lnTo>
                <a:lnTo>
                  <a:pt x="2307838" y="1403983"/>
                </a:lnTo>
                <a:close/>
                <a:moveTo>
                  <a:pt x="2378176" y="1386677"/>
                </a:moveTo>
                <a:lnTo>
                  <a:pt x="2329155" y="1402506"/>
                </a:lnTo>
                <a:lnTo>
                  <a:pt x="2358093" y="1411201"/>
                </a:lnTo>
                <a:lnTo>
                  <a:pt x="2407814" y="1394103"/>
                </a:lnTo>
                <a:close/>
                <a:moveTo>
                  <a:pt x="2233796" y="1383589"/>
                </a:moveTo>
                <a:lnTo>
                  <a:pt x="2052937" y="1428544"/>
                </a:lnTo>
                <a:lnTo>
                  <a:pt x="1931367" y="1452166"/>
                </a:lnTo>
                <a:lnTo>
                  <a:pt x="1989402" y="1460949"/>
                </a:lnTo>
                <a:lnTo>
                  <a:pt x="2070453" y="1443937"/>
                </a:lnTo>
                <a:lnTo>
                  <a:pt x="2261511" y="1391222"/>
                </a:lnTo>
                <a:close/>
                <a:moveTo>
                  <a:pt x="2329305" y="1378012"/>
                </a:moveTo>
                <a:lnTo>
                  <a:pt x="2283683" y="1390530"/>
                </a:lnTo>
                <a:lnTo>
                  <a:pt x="2320293" y="1399933"/>
                </a:lnTo>
                <a:lnTo>
                  <a:pt x="2368504" y="1384254"/>
                </a:lnTo>
                <a:lnTo>
                  <a:pt x="2365026" y="1383382"/>
                </a:lnTo>
                <a:close/>
                <a:moveTo>
                  <a:pt x="2195642" y="1373395"/>
                </a:moveTo>
                <a:lnTo>
                  <a:pt x="2036309" y="1407409"/>
                </a:lnTo>
                <a:lnTo>
                  <a:pt x="1849685" y="1439804"/>
                </a:lnTo>
                <a:lnTo>
                  <a:pt x="1914009" y="1449539"/>
                </a:lnTo>
                <a:lnTo>
                  <a:pt x="2051373" y="1422588"/>
                </a:lnTo>
                <a:lnTo>
                  <a:pt x="2222273" y="1380415"/>
                </a:lnTo>
                <a:lnTo>
                  <a:pt x="2222253" y="1380409"/>
                </a:lnTo>
                <a:close/>
                <a:moveTo>
                  <a:pt x="2287251" y="1370301"/>
                </a:moveTo>
                <a:lnTo>
                  <a:pt x="2245412" y="1380701"/>
                </a:lnTo>
                <a:lnTo>
                  <a:pt x="2273499" y="1387915"/>
                </a:lnTo>
                <a:lnTo>
                  <a:pt x="2316413" y="1376074"/>
                </a:lnTo>
                <a:lnTo>
                  <a:pt x="2314979" y="1375859"/>
                </a:lnTo>
                <a:close/>
                <a:moveTo>
                  <a:pt x="2436053" y="1367988"/>
                </a:moveTo>
                <a:lnTo>
                  <a:pt x="2389019" y="1383175"/>
                </a:lnTo>
                <a:lnTo>
                  <a:pt x="2408817" y="1387144"/>
                </a:lnTo>
                <a:cubicBezTo>
                  <a:pt x="2415073" y="1388398"/>
                  <a:pt x="2415073" y="1388398"/>
                  <a:pt x="2415073" y="1388398"/>
                </a:cubicBezTo>
                <a:lnTo>
                  <a:pt x="2420586" y="1389710"/>
                </a:lnTo>
                <a:lnTo>
                  <a:pt x="2468716" y="1373159"/>
                </a:lnTo>
                <a:close/>
                <a:moveTo>
                  <a:pt x="2154700" y="1363869"/>
                </a:moveTo>
                <a:lnTo>
                  <a:pt x="2023175" y="1388201"/>
                </a:lnTo>
                <a:lnTo>
                  <a:pt x="1759491" y="1427999"/>
                </a:lnTo>
                <a:lnTo>
                  <a:pt x="1808255" y="1433534"/>
                </a:lnTo>
                <a:lnTo>
                  <a:pt x="1834004" y="1437431"/>
                </a:lnTo>
                <a:lnTo>
                  <a:pt x="2035370" y="1402394"/>
                </a:lnTo>
                <a:lnTo>
                  <a:pt x="2184870" y="1370556"/>
                </a:lnTo>
                <a:lnTo>
                  <a:pt x="2180649" y="1369443"/>
                </a:lnTo>
                <a:cubicBezTo>
                  <a:pt x="2174705" y="1367877"/>
                  <a:pt x="2174705" y="1367877"/>
                  <a:pt x="2174705" y="1367877"/>
                </a:cubicBezTo>
                <a:close/>
                <a:moveTo>
                  <a:pt x="2247479" y="1362329"/>
                </a:moveTo>
                <a:lnTo>
                  <a:pt x="2207044" y="1370961"/>
                </a:lnTo>
                <a:lnTo>
                  <a:pt x="2218500" y="1373830"/>
                </a:lnTo>
                <a:cubicBezTo>
                  <a:pt x="2224756" y="1375396"/>
                  <a:pt x="2224756" y="1375396"/>
                  <a:pt x="2224756" y="1375396"/>
                </a:cubicBezTo>
                <a:lnTo>
                  <a:pt x="2233504" y="1377643"/>
                </a:lnTo>
                <a:lnTo>
                  <a:pt x="2274010" y="1367647"/>
                </a:lnTo>
                <a:lnTo>
                  <a:pt x="2257112" y="1364260"/>
                </a:lnTo>
                <a:close/>
                <a:moveTo>
                  <a:pt x="2389230" y="1361570"/>
                </a:moveTo>
                <a:lnTo>
                  <a:pt x="2344103" y="1373952"/>
                </a:lnTo>
                <a:lnTo>
                  <a:pt x="2359083" y="1377112"/>
                </a:lnTo>
                <a:cubicBezTo>
                  <a:pt x="2365026" y="1378366"/>
                  <a:pt x="2365026" y="1378366"/>
                  <a:pt x="2365026" y="1378366"/>
                </a:cubicBezTo>
                <a:lnTo>
                  <a:pt x="2378378" y="1381042"/>
                </a:lnTo>
                <a:lnTo>
                  <a:pt x="2424260" y="1366121"/>
                </a:lnTo>
                <a:lnTo>
                  <a:pt x="2407185" y="1363417"/>
                </a:lnTo>
                <a:close/>
                <a:moveTo>
                  <a:pt x="2341950" y="1356705"/>
                </a:moveTo>
                <a:lnTo>
                  <a:pt x="2304394" y="1366040"/>
                </a:lnTo>
                <a:lnTo>
                  <a:pt x="2304969" y="1366141"/>
                </a:lnTo>
                <a:cubicBezTo>
                  <a:pt x="2317481" y="1368335"/>
                  <a:pt x="2317481" y="1368335"/>
                  <a:pt x="2317481" y="1368335"/>
                </a:cubicBezTo>
                <a:lnTo>
                  <a:pt x="2332771" y="1371561"/>
                </a:lnTo>
                <a:lnTo>
                  <a:pt x="2374483" y="1360052"/>
                </a:lnTo>
                <a:close/>
                <a:moveTo>
                  <a:pt x="2114465" y="1355554"/>
                </a:moveTo>
                <a:lnTo>
                  <a:pt x="2012958" y="1370382"/>
                </a:lnTo>
                <a:lnTo>
                  <a:pt x="1652914" y="1415902"/>
                </a:lnTo>
                <a:lnTo>
                  <a:pt x="1740389" y="1425831"/>
                </a:lnTo>
                <a:lnTo>
                  <a:pt x="2022237" y="1383190"/>
                </a:lnTo>
                <a:lnTo>
                  <a:pt x="2141381" y="1361201"/>
                </a:lnTo>
                <a:lnTo>
                  <a:pt x="2124654" y="1357850"/>
                </a:lnTo>
                <a:close/>
                <a:moveTo>
                  <a:pt x="2205859" y="1354405"/>
                </a:moveTo>
                <a:lnTo>
                  <a:pt x="2167711" y="1361462"/>
                </a:lnTo>
                <a:lnTo>
                  <a:pt x="2174705" y="1362863"/>
                </a:lnTo>
                <a:lnTo>
                  <a:pt x="2195978" y="1368190"/>
                </a:lnTo>
                <a:lnTo>
                  <a:pt x="2235125" y="1359853"/>
                </a:lnTo>
                <a:lnTo>
                  <a:pt x="2227397" y="1358304"/>
                </a:lnTo>
                <a:cubicBezTo>
                  <a:pt x="2214885" y="1355796"/>
                  <a:pt x="2214885" y="1355796"/>
                  <a:pt x="2214885" y="1355796"/>
                </a:cubicBezTo>
                <a:close/>
                <a:moveTo>
                  <a:pt x="2295983" y="1351975"/>
                </a:moveTo>
                <a:lnTo>
                  <a:pt x="2263606" y="1358887"/>
                </a:lnTo>
                <a:lnTo>
                  <a:pt x="2290440" y="1363593"/>
                </a:lnTo>
                <a:lnTo>
                  <a:pt x="2325296" y="1354991"/>
                </a:lnTo>
                <a:close/>
                <a:moveTo>
                  <a:pt x="2495411" y="1348764"/>
                </a:moveTo>
                <a:lnTo>
                  <a:pt x="2495384" y="1348773"/>
                </a:lnTo>
                <a:cubicBezTo>
                  <a:pt x="2490237" y="1350491"/>
                  <a:pt x="2490237" y="1350491"/>
                  <a:pt x="2490237" y="1350491"/>
                </a:cubicBezTo>
                <a:lnTo>
                  <a:pt x="2447859" y="1364175"/>
                </a:lnTo>
                <a:lnTo>
                  <a:pt x="2480486" y="1369112"/>
                </a:lnTo>
                <a:lnTo>
                  <a:pt x="2512196" y="1358207"/>
                </a:lnTo>
                <a:lnTo>
                  <a:pt x="2528899" y="1351771"/>
                </a:lnTo>
                <a:close/>
                <a:moveTo>
                  <a:pt x="2165222" y="1348139"/>
                </a:moveTo>
                <a:lnTo>
                  <a:pt x="2128200" y="1353548"/>
                </a:lnTo>
                <a:lnTo>
                  <a:pt x="2154407" y="1358797"/>
                </a:lnTo>
                <a:lnTo>
                  <a:pt x="2190793" y="1352082"/>
                </a:lnTo>
                <a:close/>
                <a:moveTo>
                  <a:pt x="2076862" y="1347080"/>
                </a:moveTo>
                <a:lnTo>
                  <a:pt x="1608761" y="1395903"/>
                </a:lnTo>
                <a:lnTo>
                  <a:pt x="1516343" y="1404140"/>
                </a:lnTo>
                <a:lnTo>
                  <a:pt x="1553015" y="1407817"/>
                </a:lnTo>
                <a:cubicBezTo>
                  <a:pt x="1559271" y="1408444"/>
                  <a:pt x="1559271" y="1408444"/>
                  <a:pt x="1559271" y="1408444"/>
                </a:cubicBezTo>
                <a:cubicBezTo>
                  <a:pt x="1609318" y="1410953"/>
                  <a:pt x="1609318" y="1410953"/>
                  <a:pt x="1609318" y="1410953"/>
                </a:cubicBezTo>
                <a:lnTo>
                  <a:pt x="1631961" y="1413523"/>
                </a:lnTo>
                <a:lnTo>
                  <a:pt x="2012019" y="1365058"/>
                </a:lnTo>
                <a:lnTo>
                  <a:pt x="2098552" y="1351968"/>
                </a:lnTo>
                <a:close/>
                <a:moveTo>
                  <a:pt x="2246510" y="1346884"/>
                </a:moveTo>
                <a:lnTo>
                  <a:pt x="2221525" y="1351506"/>
                </a:lnTo>
                <a:lnTo>
                  <a:pt x="2250476" y="1356584"/>
                </a:lnTo>
                <a:lnTo>
                  <a:pt x="2279891" y="1350319"/>
                </a:lnTo>
                <a:close/>
                <a:moveTo>
                  <a:pt x="2450575" y="1344737"/>
                </a:moveTo>
                <a:lnTo>
                  <a:pt x="2403537" y="1357644"/>
                </a:lnTo>
                <a:lnTo>
                  <a:pt x="2409688" y="1358401"/>
                </a:lnTo>
                <a:lnTo>
                  <a:pt x="2435834" y="1362356"/>
                </a:lnTo>
                <a:lnTo>
                  <a:pt x="2481478" y="1347512"/>
                </a:lnTo>
                <a:close/>
                <a:moveTo>
                  <a:pt x="2203856" y="1342495"/>
                </a:moveTo>
                <a:lnTo>
                  <a:pt x="2182766" y="1345576"/>
                </a:lnTo>
                <a:lnTo>
                  <a:pt x="2204876" y="1348900"/>
                </a:lnTo>
                <a:lnTo>
                  <a:pt x="2206615" y="1349161"/>
                </a:lnTo>
                <a:lnTo>
                  <a:pt x="2228818" y="1345064"/>
                </a:lnTo>
                <a:close/>
                <a:moveTo>
                  <a:pt x="2125471" y="1342010"/>
                </a:moveTo>
                <a:lnTo>
                  <a:pt x="2092630" y="1345435"/>
                </a:lnTo>
                <a:lnTo>
                  <a:pt x="2112055" y="1349925"/>
                </a:lnTo>
                <a:lnTo>
                  <a:pt x="2144739" y="1344981"/>
                </a:lnTo>
                <a:lnTo>
                  <a:pt x="2129493" y="1342630"/>
                </a:lnTo>
                <a:close/>
                <a:moveTo>
                  <a:pt x="2406147" y="1340747"/>
                </a:moveTo>
                <a:lnTo>
                  <a:pt x="2359815" y="1352264"/>
                </a:lnTo>
                <a:lnTo>
                  <a:pt x="2389481" y="1355914"/>
                </a:lnTo>
                <a:lnTo>
                  <a:pt x="2435045" y="1343343"/>
                </a:lnTo>
                <a:close/>
                <a:moveTo>
                  <a:pt x="2039442" y="1338647"/>
                </a:moveTo>
                <a:lnTo>
                  <a:pt x="2002016" y="1341063"/>
                </a:lnTo>
                <a:cubicBezTo>
                  <a:pt x="1869381" y="1350461"/>
                  <a:pt x="1736747" y="1360486"/>
                  <a:pt x="1604112" y="1370511"/>
                </a:cubicBezTo>
                <a:lnTo>
                  <a:pt x="1284898" y="1393067"/>
                </a:lnTo>
                <a:lnTo>
                  <a:pt x="1307786" y="1393704"/>
                </a:lnTo>
                <a:cubicBezTo>
                  <a:pt x="1341567" y="1395272"/>
                  <a:pt x="1375349" y="1397154"/>
                  <a:pt x="1409130" y="1398409"/>
                </a:cubicBezTo>
                <a:lnTo>
                  <a:pt x="1486203" y="1402273"/>
                </a:lnTo>
                <a:lnTo>
                  <a:pt x="1608761" y="1390888"/>
                </a:lnTo>
                <a:lnTo>
                  <a:pt x="2057350" y="1342682"/>
                </a:lnTo>
                <a:close/>
                <a:moveTo>
                  <a:pt x="2358501" y="1338629"/>
                </a:moveTo>
                <a:lnTo>
                  <a:pt x="2318464" y="1347176"/>
                </a:lnTo>
                <a:lnTo>
                  <a:pt x="2344156" y="1350337"/>
                </a:lnTo>
                <a:lnTo>
                  <a:pt x="2386901" y="1339789"/>
                </a:lnTo>
                <a:close/>
                <a:moveTo>
                  <a:pt x="2162054" y="1338194"/>
                </a:moveTo>
                <a:lnTo>
                  <a:pt x="2145290" y="1339943"/>
                </a:lnTo>
                <a:lnTo>
                  <a:pt x="2161718" y="1342412"/>
                </a:lnTo>
                <a:lnTo>
                  <a:pt x="2178448" y="1339881"/>
                </a:lnTo>
                <a:close/>
                <a:moveTo>
                  <a:pt x="2303316" y="1336375"/>
                </a:moveTo>
                <a:lnTo>
                  <a:pt x="2274305" y="1341742"/>
                </a:lnTo>
                <a:lnTo>
                  <a:pt x="2303371" y="1345319"/>
                </a:lnTo>
                <a:lnTo>
                  <a:pt x="2338599" y="1337816"/>
                </a:lnTo>
                <a:close/>
                <a:moveTo>
                  <a:pt x="2084118" y="1335762"/>
                </a:moveTo>
                <a:lnTo>
                  <a:pt x="2058060" y="1337445"/>
                </a:lnTo>
                <a:lnTo>
                  <a:pt x="2073303" y="1340968"/>
                </a:lnTo>
                <a:lnTo>
                  <a:pt x="2099804" y="1338120"/>
                </a:lnTo>
                <a:close/>
                <a:moveTo>
                  <a:pt x="2258325" y="1334538"/>
                </a:moveTo>
                <a:lnTo>
                  <a:pt x="2238863" y="1337381"/>
                </a:lnTo>
                <a:lnTo>
                  <a:pt x="2257812" y="1339713"/>
                </a:lnTo>
                <a:lnTo>
                  <a:pt x="2280863" y="1335459"/>
                </a:lnTo>
                <a:close/>
                <a:moveTo>
                  <a:pt x="2117484" y="1333608"/>
                </a:moveTo>
                <a:lnTo>
                  <a:pt x="2108922" y="1334161"/>
                </a:lnTo>
                <a:lnTo>
                  <a:pt x="2117294" y="1335734"/>
                </a:lnTo>
                <a:lnTo>
                  <a:pt x="2119259" y="1336030"/>
                </a:lnTo>
                <a:lnTo>
                  <a:pt x="2129903" y="1334886"/>
                </a:lnTo>
                <a:close/>
                <a:moveTo>
                  <a:pt x="2214330" y="1332742"/>
                </a:moveTo>
                <a:lnTo>
                  <a:pt x="2206623" y="1333546"/>
                </a:lnTo>
                <a:lnTo>
                  <a:pt x="2210301" y="1333867"/>
                </a:lnTo>
                <a:lnTo>
                  <a:pt x="2214659" y="1334403"/>
                </a:lnTo>
                <a:lnTo>
                  <a:pt x="2223238" y="1333105"/>
                </a:lnTo>
                <a:close/>
                <a:moveTo>
                  <a:pt x="2043194" y="1329610"/>
                </a:moveTo>
                <a:lnTo>
                  <a:pt x="2024364" y="1329818"/>
                </a:lnTo>
                <a:lnTo>
                  <a:pt x="2027055" y="1330278"/>
                </a:lnTo>
                <a:lnTo>
                  <a:pt x="2041108" y="1333527"/>
                </a:lnTo>
                <a:lnTo>
                  <a:pt x="2060792" y="1332256"/>
                </a:lnTo>
                <a:close/>
                <a:moveTo>
                  <a:pt x="2556751" y="1328281"/>
                </a:moveTo>
                <a:lnTo>
                  <a:pt x="2531411" y="1336743"/>
                </a:lnTo>
                <a:lnTo>
                  <a:pt x="2511183" y="1343497"/>
                </a:lnTo>
                <a:lnTo>
                  <a:pt x="2544027" y="1345942"/>
                </a:lnTo>
                <a:lnTo>
                  <a:pt x="2568621" y="1336466"/>
                </a:lnTo>
                <a:lnTo>
                  <a:pt x="2588499" y="1328806"/>
                </a:lnTo>
                <a:close/>
                <a:moveTo>
                  <a:pt x="2508372" y="1327480"/>
                </a:moveTo>
                <a:lnTo>
                  <a:pt x="2508269" y="1327512"/>
                </a:lnTo>
                <a:cubicBezTo>
                  <a:pt x="2467095" y="1340204"/>
                  <a:pt x="2467095" y="1340204"/>
                  <a:pt x="2467095" y="1340204"/>
                </a:cubicBezTo>
                <a:lnTo>
                  <a:pt x="2467064" y="1340213"/>
                </a:lnTo>
                <a:lnTo>
                  <a:pt x="2496859" y="1342431"/>
                </a:lnTo>
                <a:lnTo>
                  <a:pt x="2540061" y="1328005"/>
                </a:lnTo>
                <a:close/>
                <a:moveTo>
                  <a:pt x="2460291" y="1326684"/>
                </a:moveTo>
                <a:lnTo>
                  <a:pt x="2447701" y="1330418"/>
                </a:lnTo>
                <a:lnTo>
                  <a:pt x="2421841" y="1336846"/>
                </a:lnTo>
                <a:lnTo>
                  <a:pt x="2450782" y="1339001"/>
                </a:lnTo>
                <a:lnTo>
                  <a:pt x="2464592" y="1335190"/>
                </a:lnTo>
                <a:lnTo>
                  <a:pt x="2490560" y="1327185"/>
                </a:lnTo>
                <a:close/>
                <a:moveTo>
                  <a:pt x="2329673" y="1326450"/>
                </a:moveTo>
                <a:lnTo>
                  <a:pt x="2312386" y="1326641"/>
                </a:lnTo>
                <a:lnTo>
                  <a:pt x="2288043" y="1330197"/>
                </a:lnTo>
                <a:lnTo>
                  <a:pt x="2305151" y="1330976"/>
                </a:lnTo>
                <a:close/>
                <a:moveTo>
                  <a:pt x="2417751" y="1325980"/>
                </a:moveTo>
                <a:lnTo>
                  <a:pt x="2378665" y="1334324"/>
                </a:lnTo>
                <a:lnTo>
                  <a:pt x="2402616" y="1335415"/>
                </a:lnTo>
                <a:lnTo>
                  <a:pt x="2404158" y="1335530"/>
                </a:lnTo>
                <a:lnTo>
                  <a:pt x="2441278" y="1326370"/>
                </a:lnTo>
                <a:close/>
                <a:moveTo>
                  <a:pt x="2395372" y="1325725"/>
                </a:moveTo>
                <a:lnTo>
                  <a:pt x="2358699" y="1326130"/>
                </a:lnTo>
                <a:lnTo>
                  <a:pt x="2327099" y="1331976"/>
                </a:lnTo>
                <a:lnTo>
                  <a:pt x="2359165" y="1333436"/>
                </a:lnTo>
                <a:close/>
                <a:moveTo>
                  <a:pt x="1990882" y="1324092"/>
                </a:moveTo>
                <a:lnTo>
                  <a:pt x="1995991" y="1324966"/>
                </a:lnTo>
                <a:lnTo>
                  <a:pt x="2001654" y="1324738"/>
                </a:lnTo>
                <a:lnTo>
                  <a:pt x="2007341" y="1324644"/>
                </a:lnTo>
                <a:lnTo>
                  <a:pt x="2002542" y="1324129"/>
                </a:lnTo>
                <a:close/>
                <a:moveTo>
                  <a:pt x="2384183" y="1316390"/>
                </a:moveTo>
                <a:lnTo>
                  <a:pt x="2381275" y="1316577"/>
                </a:lnTo>
                <a:lnTo>
                  <a:pt x="2366770" y="1318696"/>
                </a:lnTo>
                <a:lnTo>
                  <a:pt x="2372170" y="1318607"/>
                </a:lnTo>
                <a:close/>
                <a:moveTo>
                  <a:pt x="2451213" y="1313030"/>
                </a:moveTo>
                <a:lnTo>
                  <a:pt x="2421664" y="1314380"/>
                </a:lnTo>
                <a:lnTo>
                  <a:pt x="2417617" y="1315230"/>
                </a:lnTo>
                <a:lnTo>
                  <a:pt x="2401604" y="1318193"/>
                </a:lnTo>
                <a:lnTo>
                  <a:pt x="2428366" y="1318699"/>
                </a:lnTo>
                <a:lnTo>
                  <a:pt x="2429812" y="1318391"/>
                </a:lnTo>
                <a:close/>
                <a:moveTo>
                  <a:pt x="2492367" y="1311149"/>
                </a:moveTo>
                <a:lnTo>
                  <a:pt x="2475699" y="1311911"/>
                </a:lnTo>
                <a:lnTo>
                  <a:pt x="2447182" y="1319055"/>
                </a:lnTo>
                <a:lnTo>
                  <a:pt x="2465084" y="1319393"/>
                </a:lnTo>
                <a:close/>
                <a:moveTo>
                  <a:pt x="2551323" y="1308454"/>
                </a:moveTo>
                <a:lnTo>
                  <a:pt x="2516377" y="1310052"/>
                </a:lnTo>
                <a:lnTo>
                  <a:pt x="2483691" y="1319745"/>
                </a:lnTo>
                <a:lnTo>
                  <a:pt x="2512904" y="1320298"/>
                </a:lnTo>
                <a:lnTo>
                  <a:pt x="2521016" y="1317797"/>
                </a:lnTo>
                <a:cubicBezTo>
                  <a:pt x="2534740" y="1313566"/>
                  <a:pt x="2543890" y="1310746"/>
                  <a:pt x="2549989" y="1308865"/>
                </a:cubicBezTo>
                <a:close/>
                <a:moveTo>
                  <a:pt x="2604968" y="1306003"/>
                </a:moveTo>
                <a:lnTo>
                  <a:pt x="2572584" y="1307483"/>
                </a:lnTo>
                <a:lnTo>
                  <a:pt x="2564691" y="1310119"/>
                </a:lnTo>
                <a:lnTo>
                  <a:pt x="2530587" y="1320632"/>
                </a:lnTo>
                <a:lnTo>
                  <a:pt x="2560448" y="1321197"/>
                </a:lnTo>
                <a:lnTo>
                  <a:pt x="2573132" y="1316961"/>
                </a:lnTo>
                <a:cubicBezTo>
                  <a:pt x="2585331" y="1312888"/>
                  <a:pt x="2585331" y="1312888"/>
                  <a:pt x="2585331" y="1312888"/>
                </a:cubicBezTo>
                <a:close/>
                <a:moveTo>
                  <a:pt x="2653426" y="1303788"/>
                </a:moveTo>
                <a:lnTo>
                  <a:pt x="2624288" y="1305120"/>
                </a:lnTo>
                <a:lnTo>
                  <a:pt x="2587833" y="1317902"/>
                </a:lnTo>
                <a:lnTo>
                  <a:pt x="2577026" y="1321510"/>
                </a:lnTo>
                <a:lnTo>
                  <a:pt x="2606011" y="1322059"/>
                </a:lnTo>
                <a:lnTo>
                  <a:pt x="2609795" y="1320600"/>
                </a:lnTo>
                <a:close/>
                <a:moveTo>
                  <a:pt x="2488093" y="1303682"/>
                </a:moveTo>
                <a:lnTo>
                  <a:pt x="2455475" y="1307276"/>
                </a:lnTo>
                <a:lnTo>
                  <a:pt x="2454047" y="1307576"/>
                </a:lnTo>
                <a:lnTo>
                  <a:pt x="2477878" y="1306350"/>
                </a:lnTo>
                <a:lnTo>
                  <a:pt x="2479861" y="1305853"/>
                </a:lnTo>
                <a:close/>
                <a:moveTo>
                  <a:pt x="2533705" y="1298657"/>
                </a:moveTo>
                <a:lnTo>
                  <a:pt x="2524604" y="1299659"/>
                </a:lnTo>
                <a:lnTo>
                  <a:pt x="2503073" y="1305053"/>
                </a:lnTo>
                <a:lnTo>
                  <a:pt x="2514481" y="1304466"/>
                </a:lnTo>
                <a:close/>
                <a:moveTo>
                  <a:pt x="2605028" y="1290798"/>
                </a:moveTo>
                <a:lnTo>
                  <a:pt x="2567269" y="1294959"/>
                </a:lnTo>
                <a:lnTo>
                  <a:pt x="2539563" y="1303175"/>
                </a:lnTo>
                <a:lnTo>
                  <a:pt x="2573141" y="1301447"/>
                </a:lnTo>
                <a:close/>
                <a:moveTo>
                  <a:pt x="2660687" y="1284666"/>
                </a:moveTo>
                <a:lnTo>
                  <a:pt x="2631170" y="1287918"/>
                </a:lnTo>
                <a:lnTo>
                  <a:pt x="2593847" y="1300382"/>
                </a:lnTo>
                <a:lnTo>
                  <a:pt x="2625671" y="1298744"/>
                </a:lnTo>
                <a:lnTo>
                  <a:pt x="2635381" y="1295340"/>
                </a:lnTo>
                <a:close/>
                <a:moveTo>
                  <a:pt x="2718032" y="1278348"/>
                </a:moveTo>
                <a:lnTo>
                  <a:pt x="2688577" y="1281593"/>
                </a:lnTo>
                <a:lnTo>
                  <a:pt x="2685430" y="1282805"/>
                </a:lnTo>
                <a:lnTo>
                  <a:pt x="2644928" y="1297753"/>
                </a:lnTo>
                <a:lnTo>
                  <a:pt x="2672812" y="1296318"/>
                </a:lnTo>
                <a:lnTo>
                  <a:pt x="2707393" y="1282993"/>
                </a:lnTo>
                <a:close/>
                <a:moveTo>
                  <a:pt x="2664685" y="1270749"/>
                </a:moveTo>
                <a:lnTo>
                  <a:pt x="2629561" y="1276485"/>
                </a:lnTo>
                <a:lnTo>
                  <a:pt x="2605034" y="1283759"/>
                </a:lnTo>
                <a:lnTo>
                  <a:pt x="2636153" y="1280404"/>
                </a:lnTo>
                <a:lnTo>
                  <a:pt x="2659785" y="1272512"/>
                </a:lnTo>
                <a:close/>
                <a:moveTo>
                  <a:pt x="2721202" y="1261521"/>
                </a:moveTo>
                <a:lnTo>
                  <a:pt x="2699701" y="1265032"/>
                </a:lnTo>
                <a:lnTo>
                  <a:pt x="2662287" y="1277526"/>
                </a:lnTo>
                <a:lnTo>
                  <a:pt x="2662020" y="1277615"/>
                </a:lnTo>
                <a:lnTo>
                  <a:pt x="2682683" y="1275388"/>
                </a:lnTo>
                <a:lnTo>
                  <a:pt x="2682927" y="1275285"/>
                </a:lnTo>
                <a:close/>
                <a:moveTo>
                  <a:pt x="2714384" y="1252876"/>
                </a:moveTo>
                <a:lnTo>
                  <a:pt x="2705116" y="1254824"/>
                </a:lnTo>
                <a:lnTo>
                  <a:pt x="2681292" y="1261251"/>
                </a:lnTo>
                <a:lnTo>
                  <a:pt x="2699013" y="1258404"/>
                </a:lnTo>
                <a:close/>
                <a:moveTo>
                  <a:pt x="2777684" y="1252298"/>
                </a:moveTo>
                <a:lnTo>
                  <a:pt x="2754993" y="1256003"/>
                </a:lnTo>
                <a:lnTo>
                  <a:pt x="2726604" y="1266942"/>
                </a:lnTo>
                <a:lnTo>
                  <a:pt x="2713229" y="1272095"/>
                </a:lnTo>
                <a:lnTo>
                  <a:pt x="2738617" y="1269358"/>
                </a:lnTo>
                <a:lnTo>
                  <a:pt x="2763818" y="1258353"/>
                </a:lnTo>
                <a:close/>
                <a:moveTo>
                  <a:pt x="2786235" y="1237780"/>
                </a:moveTo>
                <a:lnTo>
                  <a:pt x="2770055" y="1241179"/>
                </a:lnTo>
                <a:lnTo>
                  <a:pt x="2764899" y="1243082"/>
                </a:lnTo>
                <a:cubicBezTo>
                  <a:pt x="2759884" y="1244933"/>
                  <a:pt x="2759884" y="1244933"/>
                  <a:pt x="2759884" y="1244933"/>
                </a:cubicBezTo>
                <a:lnTo>
                  <a:pt x="2738576" y="1252049"/>
                </a:lnTo>
                <a:lnTo>
                  <a:pt x="2754778" y="1249447"/>
                </a:lnTo>
                <a:lnTo>
                  <a:pt x="2768325" y="1244575"/>
                </a:lnTo>
                <a:cubicBezTo>
                  <a:pt x="2780524" y="1240188"/>
                  <a:pt x="2780524" y="1240188"/>
                  <a:pt x="2780524" y="1240188"/>
                </a:cubicBezTo>
                <a:close/>
                <a:moveTo>
                  <a:pt x="2841726" y="1224878"/>
                </a:moveTo>
                <a:lnTo>
                  <a:pt x="2815804" y="1231377"/>
                </a:lnTo>
                <a:lnTo>
                  <a:pt x="2784148" y="1244729"/>
                </a:lnTo>
                <a:lnTo>
                  <a:pt x="2801257" y="1241981"/>
                </a:lnTo>
                <a:lnTo>
                  <a:pt x="2801350" y="1241963"/>
                </a:lnTo>
                <a:lnTo>
                  <a:pt x="2803467" y="1241039"/>
                </a:lnTo>
                <a:cubicBezTo>
                  <a:pt x="2804992" y="1240373"/>
                  <a:pt x="2804992" y="1240373"/>
                  <a:pt x="2804992" y="1240373"/>
                </a:cubicBezTo>
                <a:close/>
                <a:moveTo>
                  <a:pt x="2818081" y="1224347"/>
                </a:moveTo>
                <a:lnTo>
                  <a:pt x="2809074" y="1226777"/>
                </a:lnTo>
                <a:lnTo>
                  <a:pt x="2806401" y="1227763"/>
                </a:lnTo>
                <a:lnTo>
                  <a:pt x="2808931" y="1227227"/>
                </a:lnTo>
                <a:lnTo>
                  <a:pt x="2814340" y="1225925"/>
                </a:lnTo>
                <a:close/>
                <a:moveTo>
                  <a:pt x="2887025" y="1203951"/>
                </a:moveTo>
                <a:lnTo>
                  <a:pt x="2865952" y="1210224"/>
                </a:lnTo>
                <a:lnTo>
                  <a:pt x="2847860" y="1217855"/>
                </a:lnTo>
                <a:lnTo>
                  <a:pt x="2867883" y="1213035"/>
                </a:lnTo>
                <a:lnTo>
                  <a:pt x="2880030" y="1207271"/>
                </a:lnTo>
                <a:close/>
                <a:moveTo>
                  <a:pt x="2935978" y="1180577"/>
                </a:moveTo>
                <a:lnTo>
                  <a:pt x="2930627" y="1182438"/>
                </a:lnTo>
                <a:lnTo>
                  <a:pt x="2923762" y="1185400"/>
                </a:lnTo>
                <a:lnTo>
                  <a:pt x="2929226" y="1183808"/>
                </a:lnTo>
                <a:close/>
                <a:moveTo>
                  <a:pt x="4742389" y="0"/>
                </a:moveTo>
                <a:lnTo>
                  <a:pt x="4742389" y="9182"/>
                </a:lnTo>
                <a:lnTo>
                  <a:pt x="4733821" y="11262"/>
                </a:lnTo>
                <a:cubicBezTo>
                  <a:pt x="4700662" y="21290"/>
                  <a:pt x="4668129" y="33199"/>
                  <a:pt x="4636847" y="46988"/>
                </a:cubicBezTo>
                <a:cubicBezTo>
                  <a:pt x="4506716" y="97130"/>
                  <a:pt x="4386595" y="169836"/>
                  <a:pt x="4273980" y="252571"/>
                </a:cubicBezTo>
                <a:cubicBezTo>
                  <a:pt x="4163869" y="337813"/>
                  <a:pt x="4058762" y="430576"/>
                  <a:pt x="3953656" y="523339"/>
                </a:cubicBezTo>
                <a:cubicBezTo>
                  <a:pt x="3876077" y="593538"/>
                  <a:pt x="3876077" y="593538"/>
                  <a:pt x="3876077" y="593538"/>
                </a:cubicBezTo>
                <a:cubicBezTo>
                  <a:pt x="3836037" y="626130"/>
                  <a:pt x="3836037" y="626130"/>
                  <a:pt x="3836037" y="626130"/>
                </a:cubicBezTo>
                <a:cubicBezTo>
                  <a:pt x="3823524" y="638666"/>
                  <a:pt x="3808509" y="648694"/>
                  <a:pt x="3795996" y="661230"/>
                </a:cubicBezTo>
                <a:cubicBezTo>
                  <a:pt x="3740940" y="703851"/>
                  <a:pt x="3685885" y="746472"/>
                  <a:pt x="3628326" y="789093"/>
                </a:cubicBezTo>
                <a:cubicBezTo>
                  <a:pt x="3572019" y="829207"/>
                  <a:pt x="3514461" y="868067"/>
                  <a:pt x="3455651" y="905673"/>
                </a:cubicBezTo>
                <a:lnTo>
                  <a:pt x="3335376" y="978473"/>
                </a:lnTo>
                <a:lnTo>
                  <a:pt x="3432730" y="925262"/>
                </a:lnTo>
                <a:cubicBezTo>
                  <a:pt x="3492477" y="890479"/>
                  <a:pt x="3551285" y="854129"/>
                  <a:pt x="3608841" y="816526"/>
                </a:cubicBezTo>
                <a:cubicBezTo>
                  <a:pt x="3666399" y="778923"/>
                  <a:pt x="3721453" y="738813"/>
                  <a:pt x="3776507" y="696196"/>
                </a:cubicBezTo>
                <a:cubicBezTo>
                  <a:pt x="3941670" y="568345"/>
                  <a:pt x="3941670" y="568345"/>
                  <a:pt x="3941670" y="568345"/>
                </a:cubicBezTo>
                <a:cubicBezTo>
                  <a:pt x="3994222" y="528235"/>
                  <a:pt x="4049277" y="483111"/>
                  <a:pt x="4104331" y="443001"/>
                </a:cubicBezTo>
                <a:cubicBezTo>
                  <a:pt x="4159385" y="400384"/>
                  <a:pt x="4216942" y="362781"/>
                  <a:pt x="4274499" y="325178"/>
                </a:cubicBezTo>
                <a:cubicBezTo>
                  <a:pt x="4392115" y="249972"/>
                  <a:pt x="4517239" y="189807"/>
                  <a:pt x="4652372" y="149697"/>
                </a:cubicBezTo>
                <a:lnTo>
                  <a:pt x="4742389" y="128066"/>
                </a:lnTo>
                <a:lnTo>
                  <a:pt x="4742389" y="138430"/>
                </a:lnTo>
                <a:lnTo>
                  <a:pt x="4654875" y="159724"/>
                </a:lnTo>
                <a:cubicBezTo>
                  <a:pt x="4522243" y="197327"/>
                  <a:pt x="4397120" y="257492"/>
                  <a:pt x="4279504" y="332699"/>
                </a:cubicBezTo>
                <a:cubicBezTo>
                  <a:pt x="4221947" y="367795"/>
                  <a:pt x="4164390" y="407905"/>
                  <a:pt x="4109336" y="448015"/>
                </a:cubicBezTo>
                <a:cubicBezTo>
                  <a:pt x="4054281" y="490632"/>
                  <a:pt x="3999227" y="533249"/>
                  <a:pt x="3946675" y="575866"/>
                </a:cubicBezTo>
                <a:cubicBezTo>
                  <a:pt x="3781512" y="703717"/>
                  <a:pt x="3781512" y="703717"/>
                  <a:pt x="3781512" y="703717"/>
                </a:cubicBezTo>
                <a:cubicBezTo>
                  <a:pt x="3726458" y="743827"/>
                  <a:pt x="3668901" y="783937"/>
                  <a:pt x="3611344" y="821540"/>
                </a:cubicBezTo>
                <a:cubicBezTo>
                  <a:pt x="3496231" y="899253"/>
                  <a:pt x="3376112" y="966939"/>
                  <a:pt x="3253491" y="1032117"/>
                </a:cubicBezTo>
                <a:lnTo>
                  <a:pt x="3191695" y="1062445"/>
                </a:lnTo>
                <a:lnTo>
                  <a:pt x="3232851" y="1044362"/>
                </a:lnTo>
                <a:cubicBezTo>
                  <a:pt x="3355472" y="986698"/>
                  <a:pt x="3475591" y="924019"/>
                  <a:pt x="3593207" y="853819"/>
                </a:cubicBezTo>
                <a:cubicBezTo>
                  <a:pt x="3653266" y="818719"/>
                  <a:pt x="3710823" y="781112"/>
                  <a:pt x="3765877" y="743505"/>
                </a:cubicBezTo>
                <a:cubicBezTo>
                  <a:pt x="3936045" y="628177"/>
                  <a:pt x="3936045" y="628177"/>
                  <a:pt x="3936045" y="628177"/>
                </a:cubicBezTo>
                <a:cubicBezTo>
                  <a:pt x="4048657" y="550456"/>
                  <a:pt x="4163770" y="472734"/>
                  <a:pt x="4283889" y="410056"/>
                </a:cubicBezTo>
                <a:cubicBezTo>
                  <a:pt x="4406510" y="347377"/>
                  <a:pt x="4536638" y="299742"/>
                  <a:pt x="4671771" y="272163"/>
                </a:cubicBezTo>
                <a:lnTo>
                  <a:pt x="4742389" y="264326"/>
                </a:lnTo>
                <a:lnTo>
                  <a:pt x="4742389" y="273458"/>
                </a:lnTo>
                <a:lnTo>
                  <a:pt x="4671771" y="282192"/>
                </a:lnTo>
                <a:cubicBezTo>
                  <a:pt x="4539141" y="307263"/>
                  <a:pt x="4409012" y="354899"/>
                  <a:pt x="4288893" y="417577"/>
                </a:cubicBezTo>
                <a:cubicBezTo>
                  <a:pt x="4166273" y="480256"/>
                  <a:pt x="4053661" y="555470"/>
                  <a:pt x="3941050" y="633191"/>
                </a:cubicBezTo>
                <a:cubicBezTo>
                  <a:pt x="3770882" y="748520"/>
                  <a:pt x="3770882" y="748520"/>
                  <a:pt x="3770882" y="748520"/>
                </a:cubicBezTo>
                <a:cubicBezTo>
                  <a:pt x="3715828" y="788634"/>
                  <a:pt x="3655769" y="823734"/>
                  <a:pt x="3598212" y="858834"/>
                </a:cubicBezTo>
                <a:cubicBezTo>
                  <a:pt x="3480595" y="929034"/>
                  <a:pt x="3357975" y="994219"/>
                  <a:pt x="3235353" y="1051883"/>
                </a:cubicBezTo>
                <a:lnTo>
                  <a:pt x="3083811" y="1118465"/>
                </a:lnTo>
                <a:lnTo>
                  <a:pt x="3215960" y="1067077"/>
                </a:lnTo>
                <a:cubicBezTo>
                  <a:pt x="3343586" y="1016916"/>
                  <a:pt x="3466207" y="959232"/>
                  <a:pt x="3586326" y="896531"/>
                </a:cubicBezTo>
                <a:cubicBezTo>
                  <a:pt x="3646385" y="866435"/>
                  <a:pt x="3703942" y="831323"/>
                  <a:pt x="3761499" y="796211"/>
                </a:cubicBezTo>
                <a:cubicBezTo>
                  <a:pt x="3936672" y="693382"/>
                  <a:pt x="3936672" y="693382"/>
                  <a:pt x="3936672" y="693382"/>
                </a:cubicBezTo>
                <a:cubicBezTo>
                  <a:pt x="4054288" y="623158"/>
                  <a:pt x="4174407" y="557949"/>
                  <a:pt x="4299530" y="507789"/>
                </a:cubicBezTo>
                <a:cubicBezTo>
                  <a:pt x="4362091" y="482709"/>
                  <a:pt x="4427156" y="460137"/>
                  <a:pt x="4492220" y="442581"/>
                </a:cubicBezTo>
                <a:cubicBezTo>
                  <a:pt x="4557285" y="425024"/>
                  <a:pt x="4624851" y="409976"/>
                  <a:pt x="4692418" y="407468"/>
                </a:cubicBezTo>
                <a:lnTo>
                  <a:pt x="4742389" y="407468"/>
                </a:lnTo>
                <a:lnTo>
                  <a:pt x="4742389" y="415145"/>
                </a:lnTo>
                <a:lnTo>
                  <a:pt x="4692418" y="414992"/>
                </a:lnTo>
                <a:cubicBezTo>
                  <a:pt x="4627353" y="420008"/>
                  <a:pt x="4559787" y="432548"/>
                  <a:pt x="4494723" y="450105"/>
                </a:cubicBezTo>
                <a:cubicBezTo>
                  <a:pt x="4429659" y="467661"/>
                  <a:pt x="4364594" y="490233"/>
                  <a:pt x="4302033" y="515313"/>
                </a:cubicBezTo>
                <a:cubicBezTo>
                  <a:pt x="4176909" y="565473"/>
                  <a:pt x="4056790" y="630682"/>
                  <a:pt x="3941677" y="698398"/>
                </a:cubicBezTo>
                <a:cubicBezTo>
                  <a:pt x="3766504" y="803735"/>
                  <a:pt x="3766504" y="803735"/>
                  <a:pt x="3766504" y="803735"/>
                </a:cubicBezTo>
                <a:cubicBezTo>
                  <a:pt x="3706444" y="836339"/>
                  <a:pt x="3648887" y="871451"/>
                  <a:pt x="3588828" y="904056"/>
                </a:cubicBezTo>
                <a:cubicBezTo>
                  <a:pt x="3468709" y="966756"/>
                  <a:pt x="3346089" y="1021932"/>
                  <a:pt x="3218463" y="1074601"/>
                </a:cubicBezTo>
                <a:cubicBezTo>
                  <a:pt x="3155901" y="1100308"/>
                  <a:pt x="3092870" y="1124761"/>
                  <a:pt x="3029409" y="1148078"/>
                </a:cubicBezTo>
                <a:lnTo>
                  <a:pt x="2999014" y="1158650"/>
                </a:lnTo>
                <a:lnTo>
                  <a:pt x="2973916" y="1170786"/>
                </a:lnTo>
                <a:lnTo>
                  <a:pt x="3013812" y="1159160"/>
                </a:lnTo>
                <a:cubicBezTo>
                  <a:pt x="3077936" y="1139100"/>
                  <a:pt x="3141748" y="1117786"/>
                  <a:pt x="3205559" y="1095217"/>
                </a:cubicBezTo>
                <a:cubicBezTo>
                  <a:pt x="3333181" y="1052589"/>
                  <a:pt x="3458301" y="1002438"/>
                  <a:pt x="3578417" y="947271"/>
                </a:cubicBezTo>
                <a:cubicBezTo>
                  <a:pt x="3701035" y="887090"/>
                  <a:pt x="3821151" y="826908"/>
                  <a:pt x="3941266" y="766727"/>
                </a:cubicBezTo>
                <a:cubicBezTo>
                  <a:pt x="4061381" y="709053"/>
                  <a:pt x="4186502" y="653886"/>
                  <a:pt x="4314125" y="613765"/>
                </a:cubicBezTo>
                <a:cubicBezTo>
                  <a:pt x="4379187" y="593705"/>
                  <a:pt x="4444250" y="578659"/>
                  <a:pt x="4511815" y="566122"/>
                </a:cubicBezTo>
                <a:cubicBezTo>
                  <a:pt x="4576877" y="553584"/>
                  <a:pt x="4646945" y="548569"/>
                  <a:pt x="4714510" y="553584"/>
                </a:cubicBezTo>
                <a:lnTo>
                  <a:pt x="4742389" y="555330"/>
                </a:lnTo>
                <a:lnTo>
                  <a:pt x="4742389" y="563161"/>
                </a:lnTo>
                <a:lnTo>
                  <a:pt x="4712007" y="561106"/>
                </a:lnTo>
                <a:cubicBezTo>
                  <a:pt x="4646945" y="556091"/>
                  <a:pt x="4579380" y="563614"/>
                  <a:pt x="4511815" y="573644"/>
                </a:cubicBezTo>
                <a:cubicBezTo>
                  <a:pt x="4446753" y="586182"/>
                  <a:pt x="4381689" y="603735"/>
                  <a:pt x="4316627" y="621288"/>
                </a:cubicBezTo>
                <a:cubicBezTo>
                  <a:pt x="4189005" y="661409"/>
                  <a:pt x="4066387" y="716575"/>
                  <a:pt x="3943769" y="774249"/>
                </a:cubicBezTo>
                <a:cubicBezTo>
                  <a:pt x="3823653" y="834431"/>
                  <a:pt x="3703537" y="894612"/>
                  <a:pt x="3583422" y="952286"/>
                </a:cubicBezTo>
                <a:cubicBezTo>
                  <a:pt x="3460804" y="1009960"/>
                  <a:pt x="3335683" y="1057604"/>
                  <a:pt x="3208061" y="1102740"/>
                </a:cubicBezTo>
                <a:cubicBezTo>
                  <a:pt x="3144250" y="1125308"/>
                  <a:pt x="3079813" y="1145996"/>
                  <a:pt x="3015376" y="1165743"/>
                </a:cubicBezTo>
                <a:lnTo>
                  <a:pt x="2934640" y="1189777"/>
                </a:lnTo>
                <a:lnTo>
                  <a:pt x="2905035" y="1204092"/>
                </a:lnTo>
                <a:lnTo>
                  <a:pt x="3004236" y="1180211"/>
                </a:lnTo>
                <a:cubicBezTo>
                  <a:pt x="3069181" y="1163652"/>
                  <a:pt x="3133931" y="1146113"/>
                  <a:pt x="3198368" y="1127323"/>
                </a:cubicBezTo>
                <a:cubicBezTo>
                  <a:pt x="3260928" y="1109785"/>
                  <a:pt x="3325991" y="1089741"/>
                  <a:pt x="3388551" y="1069698"/>
                </a:cubicBezTo>
                <a:cubicBezTo>
                  <a:pt x="3421082" y="1059676"/>
                  <a:pt x="3453613" y="1047149"/>
                  <a:pt x="3483643" y="1037127"/>
                </a:cubicBezTo>
                <a:cubicBezTo>
                  <a:pt x="3531188" y="1019589"/>
                  <a:pt x="3531188" y="1019589"/>
                  <a:pt x="3531188" y="1019589"/>
                </a:cubicBezTo>
                <a:cubicBezTo>
                  <a:pt x="3546203" y="1014578"/>
                  <a:pt x="3561217" y="1007062"/>
                  <a:pt x="3578734" y="1002051"/>
                </a:cubicBezTo>
                <a:cubicBezTo>
                  <a:pt x="3763912" y="926888"/>
                  <a:pt x="3763912" y="926888"/>
                  <a:pt x="3763912" y="926888"/>
                </a:cubicBezTo>
                <a:cubicBezTo>
                  <a:pt x="3826472" y="901834"/>
                  <a:pt x="3889032" y="876779"/>
                  <a:pt x="3949090" y="851725"/>
                </a:cubicBezTo>
                <a:cubicBezTo>
                  <a:pt x="4074211" y="801616"/>
                  <a:pt x="4201833" y="759024"/>
                  <a:pt x="4331959" y="731464"/>
                </a:cubicBezTo>
                <a:cubicBezTo>
                  <a:pt x="4399523" y="716432"/>
                  <a:pt x="4464586" y="703904"/>
                  <a:pt x="4532151" y="698894"/>
                </a:cubicBezTo>
                <a:cubicBezTo>
                  <a:pt x="4597213" y="693883"/>
                  <a:pt x="4667281" y="696388"/>
                  <a:pt x="4732343" y="706410"/>
                </a:cubicBezTo>
                <a:lnTo>
                  <a:pt x="4742389" y="708731"/>
                </a:lnTo>
                <a:lnTo>
                  <a:pt x="4742389" y="716573"/>
                </a:lnTo>
                <a:lnTo>
                  <a:pt x="4732343" y="713926"/>
                </a:lnTo>
                <a:cubicBezTo>
                  <a:pt x="4698561" y="708915"/>
                  <a:pt x="4665404" y="705784"/>
                  <a:pt x="4632248" y="704531"/>
                </a:cubicBezTo>
                <a:cubicBezTo>
                  <a:pt x="4599091" y="703278"/>
                  <a:pt x="4565934" y="703905"/>
                  <a:pt x="4532151" y="706410"/>
                </a:cubicBezTo>
                <a:cubicBezTo>
                  <a:pt x="4464586" y="711421"/>
                  <a:pt x="4399523" y="723948"/>
                  <a:pt x="4334461" y="738981"/>
                </a:cubicBezTo>
                <a:cubicBezTo>
                  <a:pt x="4204336" y="766540"/>
                  <a:pt x="4076713" y="809133"/>
                  <a:pt x="3954095" y="859241"/>
                </a:cubicBezTo>
                <a:cubicBezTo>
                  <a:pt x="3891535" y="881790"/>
                  <a:pt x="3828975" y="909350"/>
                  <a:pt x="3766415" y="934404"/>
                </a:cubicBezTo>
                <a:cubicBezTo>
                  <a:pt x="3581236" y="1007062"/>
                  <a:pt x="3581236" y="1007062"/>
                  <a:pt x="3581236" y="1007062"/>
                </a:cubicBezTo>
                <a:cubicBezTo>
                  <a:pt x="3563719" y="1014578"/>
                  <a:pt x="3548705" y="1019589"/>
                  <a:pt x="3533691" y="1027105"/>
                </a:cubicBezTo>
                <a:cubicBezTo>
                  <a:pt x="3486145" y="1044643"/>
                  <a:pt x="3486145" y="1044643"/>
                  <a:pt x="3486145" y="1044643"/>
                </a:cubicBezTo>
                <a:cubicBezTo>
                  <a:pt x="3456116" y="1054665"/>
                  <a:pt x="3423585" y="1064687"/>
                  <a:pt x="3391053" y="1074708"/>
                </a:cubicBezTo>
                <a:cubicBezTo>
                  <a:pt x="3328493" y="1097257"/>
                  <a:pt x="3263431" y="1117301"/>
                  <a:pt x="3200871" y="1134839"/>
                </a:cubicBezTo>
                <a:lnTo>
                  <a:pt x="2877196" y="1215985"/>
                </a:lnTo>
                <a:lnTo>
                  <a:pt x="2875102" y="1216868"/>
                </a:lnTo>
                <a:cubicBezTo>
                  <a:pt x="2855043" y="1225330"/>
                  <a:pt x="2855043" y="1225330"/>
                  <a:pt x="2855043" y="1225330"/>
                </a:cubicBezTo>
                <a:lnTo>
                  <a:pt x="2832458" y="1236048"/>
                </a:lnTo>
                <a:lnTo>
                  <a:pt x="3193216" y="1167445"/>
                </a:lnTo>
                <a:cubicBezTo>
                  <a:pt x="3323348" y="1137380"/>
                  <a:pt x="3453480" y="1107316"/>
                  <a:pt x="3578607" y="1064724"/>
                </a:cubicBezTo>
                <a:cubicBezTo>
                  <a:pt x="3643673" y="1044681"/>
                  <a:pt x="3706236" y="1027143"/>
                  <a:pt x="3768799" y="1007100"/>
                </a:cubicBezTo>
                <a:cubicBezTo>
                  <a:pt x="3833865" y="984551"/>
                  <a:pt x="3896429" y="964508"/>
                  <a:pt x="3961495" y="946970"/>
                </a:cubicBezTo>
                <a:cubicBezTo>
                  <a:pt x="4089124" y="906884"/>
                  <a:pt x="4219256" y="876819"/>
                  <a:pt x="4349388" y="856776"/>
                </a:cubicBezTo>
                <a:cubicBezTo>
                  <a:pt x="4448864" y="841744"/>
                  <a:pt x="4549748" y="836576"/>
                  <a:pt x="4648871" y="848673"/>
                </a:cubicBezTo>
                <a:lnTo>
                  <a:pt x="4742389" y="865896"/>
                </a:lnTo>
                <a:lnTo>
                  <a:pt x="4742389" y="876335"/>
                </a:lnTo>
                <a:lnTo>
                  <a:pt x="4647855" y="857246"/>
                </a:lnTo>
                <a:cubicBezTo>
                  <a:pt x="4615205" y="852862"/>
                  <a:pt x="4582281" y="850513"/>
                  <a:pt x="4549278" y="849886"/>
                </a:cubicBezTo>
                <a:cubicBezTo>
                  <a:pt x="4483274" y="848634"/>
                  <a:pt x="4416957" y="854271"/>
                  <a:pt x="4351891" y="864292"/>
                </a:cubicBezTo>
                <a:cubicBezTo>
                  <a:pt x="4219256" y="884335"/>
                  <a:pt x="4089124" y="914400"/>
                  <a:pt x="3963997" y="951981"/>
                </a:cubicBezTo>
                <a:cubicBezTo>
                  <a:pt x="3898931" y="972024"/>
                  <a:pt x="3836368" y="992067"/>
                  <a:pt x="3771302" y="1012111"/>
                </a:cubicBezTo>
                <a:cubicBezTo>
                  <a:pt x="3708739" y="1034659"/>
                  <a:pt x="3646175" y="1052197"/>
                  <a:pt x="3581109" y="1072240"/>
                </a:cubicBezTo>
                <a:cubicBezTo>
                  <a:pt x="3455983" y="1114832"/>
                  <a:pt x="3325851" y="1144897"/>
                  <a:pt x="3195719" y="1172456"/>
                </a:cubicBezTo>
                <a:lnTo>
                  <a:pt x="2809662" y="1246866"/>
                </a:lnTo>
                <a:lnTo>
                  <a:pt x="2807495" y="1247894"/>
                </a:lnTo>
                <a:lnTo>
                  <a:pt x="2761193" y="1266924"/>
                </a:lnTo>
                <a:lnTo>
                  <a:pt x="2797435" y="1263017"/>
                </a:lnTo>
                <a:cubicBezTo>
                  <a:pt x="2929441" y="1248600"/>
                  <a:pt x="3061446" y="1232930"/>
                  <a:pt x="3192826" y="1212872"/>
                </a:cubicBezTo>
                <a:cubicBezTo>
                  <a:pt x="3257890" y="1205350"/>
                  <a:pt x="3322955" y="1192814"/>
                  <a:pt x="3388019" y="1180277"/>
                </a:cubicBezTo>
                <a:cubicBezTo>
                  <a:pt x="3420551" y="1175263"/>
                  <a:pt x="3453083" y="1167741"/>
                  <a:pt x="3485615" y="1160219"/>
                </a:cubicBezTo>
                <a:cubicBezTo>
                  <a:pt x="3583211" y="1140161"/>
                  <a:pt x="3583211" y="1140161"/>
                  <a:pt x="3583211" y="1140161"/>
                </a:cubicBezTo>
                <a:cubicBezTo>
                  <a:pt x="3648276" y="1127624"/>
                  <a:pt x="3713340" y="1110074"/>
                  <a:pt x="3778404" y="1095030"/>
                </a:cubicBezTo>
                <a:cubicBezTo>
                  <a:pt x="3840966" y="1079986"/>
                  <a:pt x="3906031" y="1064943"/>
                  <a:pt x="3971095" y="1049899"/>
                </a:cubicBezTo>
                <a:cubicBezTo>
                  <a:pt x="4101223" y="1022319"/>
                  <a:pt x="4233855" y="999753"/>
                  <a:pt x="4366485" y="989724"/>
                </a:cubicBezTo>
                <a:cubicBezTo>
                  <a:pt x="4465959" y="982203"/>
                  <a:pt x="4566840" y="985963"/>
                  <a:pt x="4663850" y="1007354"/>
                </a:cubicBezTo>
                <a:lnTo>
                  <a:pt x="4742389" y="1029966"/>
                </a:lnTo>
                <a:lnTo>
                  <a:pt x="4742389" y="1037999"/>
                </a:lnTo>
                <a:lnTo>
                  <a:pt x="4685532" y="1020809"/>
                </a:lnTo>
                <a:cubicBezTo>
                  <a:pt x="4613336" y="1002910"/>
                  <a:pt x="4538863" y="995572"/>
                  <a:pt x="4464786" y="994778"/>
                </a:cubicBezTo>
                <a:cubicBezTo>
                  <a:pt x="4431862" y="994425"/>
                  <a:pt x="4399017" y="995366"/>
                  <a:pt x="4366485" y="997246"/>
                </a:cubicBezTo>
                <a:cubicBezTo>
                  <a:pt x="4233855" y="1007275"/>
                  <a:pt x="4103726" y="1029841"/>
                  <a:pt x="3973597" y="1057421"/>
                </a:cubicBezTo>
                <a:cubicBezTo>
                  <a:pt x="3908533" y="1072464"/>
                  <a:pt x="3843469" y="1087508"/>
                  <a:pt x="3778404" y="1102552"/>
                </a:cubicBezTo>
                <a:cubicBezTo>
                  <a:pt x="3713340" y="1117595"/>
                  <a:pt x="3650778" y="1132639"/>
                  <a:pt x="3585714" y="1147683"/>
                </a:cubicBezTo>
                <a:cubicBezTo>
                  <a:pt x="3488117" y="1167741"/>
                  <a:pt x="3488117" y="1167741"/>
                  <a:pt x="3488117" y="1167741"/>
                </a:cubicBezTo>
                <a:cubicBezTo>
                  <a:pt x="3455585" y="1175263"/>
                  <a:pt x="3423053" y="1182785"/>
                  <a:pt x="3390521" y="1187799"/>
                </a:cubicBezTo>
                <a:cubicBezTo>
                  <a:pt x="3325457" y="1200335"/>
                  <a:pt x="3257890" y="1210365"/>
                  <a:pt x="3192826" y="1220394"/>
                </a:cubicBezTo>
                <a:cubicBezTo>
                  <a:pt x="3061446" y="1239198"/>
                  <a:pt x="2929441" y="1254869"/>
                  <a:pt x="2797435" y="1269599"/>
                </a:cubicBezTo>
                <a:lnTo>
                  <a:pt x="2739028" y="1276034"/>
                </a:lnTo>
                <a:lnTo>
                  <a:pt x="2722096" y="1282994"/>
                </a:lnTo>
                <a:cubicBezTo>
                  <a:pt x="2709896" y="1288008"/>
                  <a:pt x="2709896" y="1288008"/>
                  <a:pt x="2709896" y="1288008"/>
                </a:cubicBezTo>
                <a:lnTo>
                  <a:pt x="2691765" y="1295343"/>
                </a:lnTo>
                <a:lnTo>
                  <a:pt x="2795633" y="1289998"/>
                </a:lnTo>
                <a:cubicBezTo>
                  <a:pt x="2927954" y="1284046"/>
                  <a:pt x="3060589" y="1277780"/>
                  <a:pt x="3193223" y="1267755"/>
                </a:cubicBezTo>
                <a:cubicBezTo>
                  <a:pt x="3260791" y="1262743"/>
                  <a:pt x="3325857" y="1257730"/>
                  <a:pt x="3390923" y="1250211"/>
                </a:cubicBezTo>
                <a:cubicBezTo>
                  <a:pt x="3588623" y="1225149"/>
                  <a:pt x="3588623" y="1225149"/>
                  <a:pt x="3588623" y="1225149"/>
                </a:cubicBezTo>
                <a:cubicBezTo>
                  <a:pt x="3721258" y="1207605"/>
                  <a:pt x="3851390" y="1182543"/>
                  <a:pt x="3981522" y="1164999"/>
                </a:cubicBezTo>
                <a:cubicBezTo>
                  <a:pt x="4049090" y="1157480"/>
                  <a:pt x="4114156" y="1147455"/>
                  <a:pt x="4181725" y="1142443"/>
                </a:cubicBezTo>
                <a:cubicBezTo>
                  <a:pt x="4246791" y="1134924"/>
                  <a:pt x="4311857" y="1129912"/>
                  <a:pt x="4379425" y="1129912"/>
                </a:cubicBezTo>
                <a:cubicBezTo>
                  <a:pt x="4446993" y="1132418"/>
                  <a:pt x="4512059" y="1134924"/>
                  <a:pt x="4579628" y="1147455"/>
                </a:cubicBezTo>
                <a:cubicBezTo>
                  <a:pt x="4612161" y="1152468"/>
                  <a:pt x="4644693" y="1157480"/>
                  <a:pt x="4677227" y="1167505"/>
                </a:cubicBezTo>
                <a:lnTo>
                  <a:pt x="4742389" y="1188113"/>
                </a:lnTo>
                <a:lnTo>
                  <a:pt x="4742389" y="1197002"/>
                </a:lnTo>
                <a:lnTo>
                  <a:pt x="4674724" y="1175024"/>
                </a:lnTo>
                <a:cubicBezTo>
                  <a:pt x="4642191" y="1167505"/>
                  <a:pt x="4609658" y="1159987"/>
                  <a:pt x="4577125" y="1154974"/>
                </a:cubicBezTo>
                <a:cubicBezTo>
                  <a:pt x="4512059" y="1144949"/>
                  <a:pt x="4444491" y="1139937"/>
                  <a:pt x="4379425" y="1139937"/>
                </a:cubicBezTo>
                <a:cubicBezTo>
                  <a:pt x="4314359" y="1139937"/>
                  <a:pt x="4246791" y="1142443"/>
                  <a:pt x="4181725" y="1149962"/>
                </a:cubicBezTo>
                <a:cubicBezTo>
                  <a:pt x="4114156" y="1157480"/>
                  <a:pt x="4049090" y="1164999"/>
                  <a:pt x="3984024" y="1172518"/>
                </a:cubicBezTo>
                <a:cubicBezTo>
                  <a:pt x="3851390" y="1190062"/>
                  <a:pt x="3721258" y="1215124"/>
                  <a:pt x="3591126" y="1232668"/>
                </a:cubicBezTo>
                <a:cubicBezTo>
                  <a:pt x="3393426" y="1257730"/>
                  <a:pt x="3393426" y="1257730"/>
                  <a:pt x="3393426" y="1257730"/>
                </a:cubicBezTo>
                <a:cubicBezTo>
                  <a:pt x="3325857" y="1265249"/>
                  <a:pt x="3260791" y="1270261"/>
                  <a:pt x="3193223" y="1275274"/>
                </a:cubicBezTo>
                <a:cubicBezTo>
                  <a:pt x="3061840" y="1285299"/>
                  <a:pt x="2929831" y="1291564"/>
                  <a:pt x="2797510" y="1297203"/>
                </a:cubicBezTo>
                <a:lnTo>
                  <a:pt x="2673116" y="1302888"/>
                </a:lnTo>
                <a:lnTo>
                  <a:pt x="2661097" y="1307751"/>
                </a:lnTo>
                <a:lnTo>
                  <a:pt x="2621225" y="1322346"/>
                </a:lnTo>
                <a:lnTo>
                  <a:pt x="2797441" y="1325679"/>
                </a:lnTo>
                <a:cubicBezTo>
                  <a:pt x="2930072" y="1329442"/>
                  <a:pt x="3062703" y="1333204"/>
                  <a:pt x="3195334" y="1333204"/>
                </a:cubicBezTo>
                <a:cubicBezTo>
                  <a:pt x="3230368" y="1333204"/>
                  <a:pt x="3262901" y="1333204"/>
                  <a:pt x="3295433" y="1333204"/>
                </a:cubicBezTo>
                <a:cubicBezTo>
                  <a:pt x="3327965" y="1333204"/>
                  <a:pt x="3362999" y="1330696"/>
                  <a:pt x="3395531" y="1330696"/>
                </a:cubicBezTo>
                <a:cubicBezTo>
                  <a:pt x="3495631" y="1325679"/>
                  <a:pt x="3495631" y="1325679"/>
                  <a:pt x="3495631" y="1325679"/>
                </a:cubicBezTo>
                <a:cubicBezTo>
                  <a:pt x="3543177" y="1323171"/>
                  <a:pt x="3543177" y="1323171"/>
                  <a:pt x="3543177" y="1323171"/>
                </a:cubicBezTo>
                <a:cubicBezTo>
                  <a:pt x="3593227" y="1320662"/>
                  <a:pt x="3593227" y="1320662"/>
                  <a:pt x="3593227" y="1320662"/>
                </a:cubicBezTo>
                <a:cubicBezTo>
                  <a:pt x="3725858" y="1313137"/>
                  <a:pt x="3858489" y="1298086"/>
                  <a:pt x="3991120" y="1290561"/>
                </a:cubicBezTo>
                <a:cubicBezTo>
                  <a:pt x="4056184" y="1285544"/>
                  <a:pt x="4123751" y="1280527"/>
                  <a:pt x="4188815" y="1278019"/>
                </a:cubicBezTo>
                <a:cubicBezTo>
                  <a:pt x="4256382" y="1275510"/>
                  <a:pt x="4323949" y="1275510"/>
                  <a:pt x="4389013" y="1278019"/>
                </a:cubicBezTo>
                <a:cubicBezTo>
                  <a:pt x="4456580" y="1283036"/>
                  <a:pt x="4521644" y="1290561"/>
                  <a:pt x="4586709" y="1303103"/>
                </a:cubicBezTo>
                <a:cubicBezTo>
                  <a:pt x="4604225" y="1305612"/>
                  <a:pt x="4619241" y="1310628"/>
                  <a:pt x="4636758" y="1313137"/>
                </a:cubicBezTo>
                <a:cubicBezTo>
                  <a:pt x="4684305" y="1328188"/>
                  <a:pt x="4684305" y="1328188"/>
                  <a:pt x="4684305" y="1328188"/>
                </a:cubicBezTo>
                <a:cubicBezTo>
                  <a:pt x="4708079" y="1334459"/>
                  <a:pt x="4725909" y="1339163"/>
                  <a:pt x="4739281" y="1342690"/>
                </a:cubicBezTo>
                <a:lnTo>
                  <a:pt x="4742389" y="1343510"/>
                </a:lnTo>
                <a:lnTo>
                  <a:pt x="4742389" y="1352843"/>
                </a:lnTo>
                <a:lnTo>
                  <a:pt x="4722977" y="1347354"/>
                </a:lnTo>
                <a:cubicBezTo>
                  <a:pt x="4681803" y="1335713"/>
                  <a:pt x="4681803" y="1335713"/>
                  <a:pt x="4681803" y="1335713"/>
                </a:cubicBezTo>
                <a:cubicBezTo>
                  <a:pt x="4634255" y="1323171"/>
                  <a:pt x="4634255" y="1323171"/>
                  <a:pt x="4634255" y="1323171"/>
                </a:cubicBezTo>
                <a:cubicBezTo>
                  <a:pt x="4619241" y="1318154"/>
                  <a:pt x="4601723" y="1315645"/>
                  <a:pt x="4586709" y="1310628"/>
                </a:cubicBezTo>
                <a:cubicBezTo>
                  <a:pt x="4521644" y="1298086"/>
                  <a:pt x="4454077" y="1290561"/>
                  <a:pt x="4389013" y="1285544"/>
                </a:cubicBezTo>
                <a:cubicBezTo>
                  <a:pt x="4322698" y="1281782"/>
                  <a:pt x="4256382" y="1282409"/>
                  <a:pt x="4190067" y="1285230"/>
                </a:cubicBezTo>
                <a:cubicBezTo>
                  <a:pt x="4123751" y="1288052"/>
                  <a:pt x="4057436" y="1293069"/>
                  <a:pt x="3991120" y="1298086"/>
                </a:cubicBezTo>
                <a:cubicBezTo>
                  <a:pt x="3858489" y="1305612"/>
                  <a:pt x="3725858" y="1318154"/>
                  <a:pt x="3593227" y="1328188"/>
                </a:cubicBezTo>
                <a:cubicBezTo>
                  <a:pt x="3545680" y="1330696"/>
                  <a:pt x="3545680" y="1330696"/>
                  <a:pt x="3545680" y="1330696"/>
                </a:cubicBezTo>
                <a:cubicBezTo>
                  <a:pt x="3495631" y="1333204"/>
                  <a:pt x="3495631" y="1333204"/>
                  <a:pt x="3495631" y="1333204"/>
                </a:cubicBezTo>
                <a:cubicBezTo>
                  <a:pt x="3395531" y="1338221"/>
                  <a:pt x="3395531" y="1338221"/>
                  <a:pt x="3395531" y="1338221"/>
                </a:cubicBezTo>
                <a:cubicBezTo>
                  <a:pt x="3362999" y="1338221"/>
                  <a:pt x="3327965" y="1340730"/>
                  <a:pt x="3295433" y="1340730"/>
                </a:cubicBezTo>
                <a:cubicBezTo>
                  <a:pt x="3262901" y="1340730"/>
                  <a:pt x="3230368" y="1340730"/>
                  <a:pt x="3195334" y="1340730"/>
                </a:cubicBezTo>
                <a:cubicBezTo>
                  <a:pt x="3062703" y="1339476"/>
                  <a:pt x="2930072" y="1335713"/>
                  <a:pt x="2797441" y="1332264"/>
                </a:cubicBezTo>
                <a:lnTo>
                  <a:pt x="2603375" y="1329052"/>
                </a:lnTo>
                <a:lnTo>
                  <a:pt x="2557030" y="1346910"/>
                </a:lnTo>
                <a:lnTo>
                  <a:pt x="2602614" y="1350303"/>
                </a:lnTo>
                <a:cubicBezTo>
                  <a:pt x="2801907" y="1368169"/>
                  <a:pt x="2999441" y="1393087"/>
                  <a:pt x="3198382" y="1408131"/>
                </a:cubicBezTo>
                <a:cubicBezTo>
                  <a:pt x="3248430" y="1413146"/>
                  <a:pt x="3248430" y="1413146"/>
                  <a:pt x="3248430" y="1413146"/>
                </a:cubicBezTo>
                <a:cubicBezTo>
                  <a:pt x="3298479" y="1415654"/>
                  <a:pt x="3298479" y="1415654"/>
                  <a:pt x="3298479" y="1415654"/>
                </a:cubicBezTo>
                <a:cubicBezTo>
                  <a:pt x="3398575" y="1420669"/>
                  <a:pt x="3398575" y="1420669"/>
                  <a:pt x="3398575" y="1420669"/>
                </a:cubicBezTo>
                <a:cubicBezTo>
                  <a:pt x="3431106" y="1420669"/>
                  <a:pt x="3466140" y="1423176"/>
                  <a:pt x="3498671" y="1423176"/>
                </a:cubicBezTo>
                <a:cubicBezTo>
                  <a:pt x="3531203" y="1425683"/>
                  <a:pt x="3563734" y="1425683"/>
                  <a:pt x="3598767" y="1425683"/>
                </a:cubicBezTo>
                <a:cubicBezTo>
                  <a:pt x="3731395" y="1425683"/>
                  <a:pt x="3864023" y="1423176"/>
                  <a:pt x="3996650" y="1420669"/>
                </a:cubicBezTo>
                <a:cubicBezTo>
                  <a:pt x="4064215" y="1420669"/>
                  <a:pt x="4131781" y="1418161"/>
                  <a:pt x="4196843" y="1418161"/>
                </a:cubicBezTo>
                <a:cubicBezTo>
                  <a:pt x="4264408" y="1420669"/>
                  <a:pt x="4329471" y="1423176"/>
                  <a:pt x="4397035" y="1428191"/>
                </a:cubicBezTo>
                <a:cubicBezTo>
                  <a:pt x="4464601" y="1435713"/>
                  <a:pt x="4529663" y="1443236"/>
                  <a:pt x="4594726" y="1458280"/>
                </a:cubicBezTo>
                <a:cubicBezTo>
                  <a:pt x="4644149" y="1467683"/>
                  <a:pt x="4681216" y="1474736"/>
                  <a:pt x="4709016" y="1480025"/>
                </a:cubicBezTo>
                <a:lnTo>
                  <a:pt x="4742389" y="1486374"/>
                </a:lnTo>
                <a:lnTo>
                  <a:pt x="4742389" y="1494257"/>
                </a:lnTo>
                <a:lnTo>
                  <a:pt x="4677071" y="1481670"/>
                </a:lnTo>
                <a:cubicBezTo>
                  <a:pt x="4594726" y="1465803"/>
                  <a:pt x="4594726" y="1465803"/>
                  <a:pt x="4594726" y="1465803"/>
                </a:cubicBezTo>
                <a:cubicBezTo>
                  <a:pt x="4529663" y="1450758"/>
                  <a:pt x="4462099" y="1443236"/>
                  <a:pt x="4397035" y="1435713"/>
                </a:cubicBezTo>
                <a:cubicBezTo>
                  <a:pt x="4329471" y="1430698"/>
                  <a:pt x="4264408" y="1428191"/>
                  <a:pt x="4196843" y="1428191"/>
                </a:cubicBezTo>
                <a:cubicBezTo>
                  <a:pt x="4131781" y="1425683"/>
                  <a:pt x="4064215" y="1428191"/>
                  <a:pt x="3996650" y="1428191"/>
                </a:cubicBezTo>
                <a:cubicBezTo>
                  <a:pt x="3864023" y="1430698"/>
                  <a:pt x="3731395" y="1433206"/>
                  <a:pt x="3598767" y="1433206"/>
                </a:cubicBezTo>
                <a:cubicBezTo>
                  <a:pt x="3563734" y="1433206"/>
                  <a:pt x="3531203" y="1433206"/>
                  <a:pt x="3498671" y="1430698"/>
                </a:cubicBezTo>
                <a:cubicBezTo>
                  <a:pt x="3463637" y="1430698"/>
                  <a:pt x="3431106" y="1428191"/>
                  <a:pt x="3398575" y="1425683"/>
                </a:cubicBezTo>
                <a:cubicBezTo>
                  <a:pt x="3298479" y="1420669"/>
                  <a:pt x="3298479" y="1420669"/>
                  <a:pt x="3298479" y="1420669"/>
                </a:cubicBezTo>
                <a:cubicBezTo>
                  <a:pt x="3248430" y="1418161"/>
                  <a:pt x="3248430" y="1418161"/>
                  <a:pt x="3248430" y="1418161"/>
                </a:cubicBezTo>
                <a:cubicBezTo>
                  <a:pt x="3198382" y="1415654"/>
                  <a:pt x="3198382" y="1415654"/>
                  <a:pt x="3198382" y="1415654"/>
                </a:cubicBezTo>
                <a:cubicBezTo>
                  <a:pt x="3065755" y="1404370"/>
                  <a:pt x="2933127" y="1389952"/>
                  <a:pt x="2800499" y="1376161"/>
                </a:cubicBezTo>
                <a:lnTo>
                  <a:pt x="2541482" y="1352901"/>
                </a:lnTo>
                <a:lnTo>
                  <a:pt x="2519845" y="1361238"/>
                </a:lnTo>
                <a:cubicBezTo>
                  <a:pt x="2514698" y="1363221"/>
                  <a:pt x="2514698" y="1363221"/>
                  <a:pt x="2514698" y="1363221"/>
                </a:cubicBezTo>
                <a:lnTo>
                  <a:pt x="2492236" y="1370889"/>
                </a:lnTo>
                <a:lnTo>
                  <a:pt x="2607863" y="1388382"/>
                </a:lnTo>
                <a:cubicBezTo>
                  <a:pt x="2805412" y="1421420"/>
                  <a:pt x="3001553" y="1461866"/>
                  <a:pt x="3200510" y="1493846"/>
                </a:cubicBezTo>
                <a:cubicBezTo>
                  <a:pt x="3266829" y="1503879"/>
                  <a:pt x="3333148" y="1513285"/>
                  <a:pt x="3399467" y="1521123"/>
                </a:cubicBezTo>
                <a:lnTo>
                  <a:pt x="3456135" y="1526213"/>
                </a:lnTo>
                <a:lnTo>
                  <a:pt x="3385974" y="1526213"/>
                </a:lnTo>
                <a:lnTo>
                  <a:pt x="3198007" y="1501370"/>
                </a:lnTo>
                <a:cubicBezTo>
                  <a:pt x="3000927" y="1469390"/>
                  <a:pt x="2803848" y="1428945"/>
                  <a:pt x="2605712" y="1394849"/>
                </a:cubicBezTo>
                <a:lnTo>
                  <a:pt x="2480242" y="1374984"/>
                </a:lnTo>
                <a:lnTo>
                  <a:pt x="2430316" y="1392028"/>
                </a:lnTo>
                <a:lnTo>
                  <a:pt x="2611703" y="1435223"/>
                </a:lnTo>
                <a:cubicBezTo>
                  <a:pt x="2709822" y="1460086"/>
                  <a:pt x="2807677" y="1486624"/>
                  <a:pt x="2905401" y="1512588"/>
                </a:cubicBezTo>
                <a:lnTo>
                  <a:pt x="2959386" y="1526213"/>
                </a:lnTo>
                <a:lnTo>
                  <a:pt x="2932531" y="1526213"/>
                </a:lnTo>
                <a:lnTo>
                  <a:pt x="2904301" y="1519009"/>
                </a:lnTo>
                <a:cubicBezTo>
                  <a:pt x="2806651" y="1493118"/>
                  <a:pt x="2709177" y="1466963"/>
                  <a:pt x="2611351" y="1442394"/>
                </a:cubicBezTo>
                <a:lnTo>
                  <a:pt x="2417339" y="1396458"/>
                </a:lnTo>
                <a:lnTo>
                  <a:pt x="2366634" y="1413767"/>
                </a:lnTo>
                <a:lnTo>
                  <a:pt x="2372405" y="1415502"/>
                </a:lnTo>
                <a:cubicBezTo>
                  <a:pt x="2422456" y="1430541"/>
                  <a:pt x="2422456" y="1430541"/>
                  <a:pt x="2422456" y="1430541"/>
                </a:cubicBezTo>
                <a:cubicBezTo>
                  <a:pt x="2487522" y="1449967"/>
                  <a:pt x="2552119" y="1470803"/>
                  <a:pt x="2616442" y="1492383"/>
                </a:cubicBezTo>
                <a:lnTo>
                  <a:pt x="2714577" y="1526213"/>
                </a:lnTo>
                <a:lnTo>
                  <a:pt x="2697232" y="1526213"/>
                </a:lnTo>
                <a:lnTo>
                  <a:pt x="2613979" y="1497435"/>
                </a:lnTo>
                <a:cubicBezTo>
                  <a:pt x="2549617" y="1475816"/>
                  <a:pt x="2485020" y="1454980"/>
                  <a:pt x="2419954" y="1435554"/>
                </a:cubicBezTo>
                <a:cubicBezTo>
                  <a:pt x="2369903" y="1420515"/>
                  <a:pt x="2369903" y="1420515"/>
                  <a:pt x="2369903" y="1420515"/>
                </a:cubicBezTo>
                <a:lnTo>
                  <a:pt x="2356905" y="1417089"/>
                </a:lnTo>
                <a:lnTo>
                  <a:pt x="2316294" y="1430952"/>
                </a:lnTo>
                <a:lnTo>
                  <a:pt x="2127719" y="1485932"/>
                </a:lnTo>
                <a:lnTo>
                  <a:pt x="2204876" y="1503785"/>
                </a:lnTo>
                <a:cubicBezTo>
                  <a:pt x="2254923" y="1513821"/>
                  <a:pt x="2254923" y="1513821"/>
                  <a:pt x="2254923" y="1513821"/>
                </a:cubicBezTo>
                <a:cubicBezTo>
                  <a:pt x="2304970" y="1523857"/>
                  <a:pt x="2304970" y="1523857"/>
                  <a:pt x="2304970" y="1523857"/>
                </a:cubicBezTo>
                <a:lnTo>
                  <a:pt x="2314134" y="1526213"/>
                </a:lnTo>
                <a:lnTo>
                  <a:pt x="2281838" y="1526213"/>
                </a:lnTo>
                <a:lnTo>
                  <a:pt x="2258677" y="1520407"/>
                </a:lnTo>
                <a:cubicBezTo>
                  <a:pt x="2252421" y="1518839"/>
                  <a:pt x="2252421" y="1518839"/>
                  <a:pt x="2252421" y="1518839"/>
                </a:cubicBezTo>
                <a:cubicBezTo>
                  <a:pt x="2204876" y="1508803"/>
                  <a:pt x="2204876" y="1508803"/>
                  <a:pt x="2204876" y="1508803"/>
                </a:cubicBezTo>
                <a:lnTo>
                  <a:pt x="2117153" y="1489013"/>
                </a:lnTo>
                <a:lnTo>
                  <a:pt x="2014436" y="1518961"/>
                </a:lnTo>
                <a:lnTo>
                  <a:pt x="1983833" y="1526213"/>
                </a:lnTo>
                <a:lnTo>
                  <a:pt x="1962561" y="1526213"/>
                </a:lnTo>
                <a:lnTo>
                  <a:pt x="2014304" y="1513946"/>
                </a:lnTo>
                <a:lnTo>
                  <a:pt x="2107222" y="1486773"/>
                </a:lnTo>
                <a:lnTo>
                  <a:pt x="2104782" y="1486222"/>
                </a:lnTo>
                <a:lnTo>
                  <a:pt x="2059080" y="1477998"/>
                </a:lnTo>
                <a:lnTo>
                  <a:pt x="1992309" y="1496203"/>
                </a:lnTo>
                <a:lnTo>
                  <a:pt x="1852191" y="1526213"/>
                </a:lnTo>
                <a:lnTo>
                  <a:pt x="1827090" y="1526213"/>
                </a:lnTo>
                <a:lnTo>
                  <a:pt x="1991566" y="1491190"/>
                </a:lnTo>
                <a:lnTo>
                  <a:pt x="2047515" y="1475916"/>
                </a:lnTo>
                <a:lnTo>
                  <a:pt x="2019390" y="1470855"/>
                </a:lnTo>
                <a:cubicBezTo>
                  <a:pt x="2007191" y="1468660"/>
                  <a:pt x="2007191" y="1468660"/>
                  <a:pt x="2007191" y="1468660"/>
                </a:cubicBezTo>
                <a:lnTo>
                  <a:pt x="1989537" y="1465988"/>
                </a:lnTo>
                <a:lnTo>
                  <a:pt x="1702379" y="1526213"/>
                </a:lnTo>
                <a:lnTo>
                  <a:pt x="1678465" y="1526213"/>
                </a:lnTo>
                <a:lnTo>
                  <a:pt x="1975510" y="1463865"/>
                </a:lnTo>
                <a:lnTo>
                  <a:pt x="1916849" y="1454987"/>
                </a:lnTo>
                <a:lnTo>
                  <a:pt x="1654418" y="1505979"/>
                </a:lnTo>
                <a:lnTo>
                  <a:pt x="1507673" y="1526213"/>
                </a:lnTo>
                <a:lnTo>
                  <a:pt x="1470857" y="1526213"/>
                </a:lnTo>
                <a:lnTo>
                  <a:pt x="1651916" y="1500963"/>
                </a:lnTo>
                <a:lnTo>
                  <a:pt x="1899571" y="1452372"/>
                </a:lnTo>
                <a:lnTo>
                  <a:pt x="1834242" y="1442485"/>
                </a:lnTo>
                <a:lnTo>
                  <a:pt x="1639052" y="1476367"/>
                </a:lnTo>
                <a:lnTo>
                  <a:pt x="1254290" y="1526213"/>
                </a:lnTo>
                <a:lnTo>
                  <a:pt x="1219068" y="1526213"/>
                </a:lnTo>
                <a:lnTo>
                  <a:pt x="1237416" y="1524638"/>
                </a:lnTo>
                <a:cubicBezTo>
                  <a:pt x="1371294" y="1510219"/>
                  <a:pt x="1505173" y="1492666"/>
                  <a:pt x="1639052" y="1471352"/>
                </a:cubicBezTo>
                <a:lnTo>
                  <a:pt x="1818580" y="1440115"/>
                </a:lnTo>
                <a:lnTo>
                  <a:pt x="1808255" y="1438552"/>
                </a:lnTo>
                <a:lnTo>
                  <a:pt x="1740515" y="1430863"/>
                </a:lnTo>
                <a:lnTo>
                  <a:pt x="1626857" y="1448018"/>
                </a:lnTo>
                <a:cubicBezTo>
                  <a:pt x="1494229" y="1466809"/>
                  <a:pt x="1361601" y="1482468"/>
                  <a:pt x="1228661" y="1495621"/>
                </a:cubicBezTo>
                <a:lnTo>
                  <a:pt x="852899" y="1526213"/>
                </a:lnTo>
                <a:lnTo>
                  <a:pt x="815074" y="1526213"/>
                </a:lnTo>
                <a:lnTo>
                  <a:pt x="828590" y="1525686"/>
                </a:lnTo>
                <a:cubicBezTo>
                  <a:pt x="1093844" y="1508148"/>
                  <a:pt x="1361601" y="1480589"/>
                  <a:pt x="1626857" y="1443007"/>
                </a:cubicBezTo>
                <a:lnTo>
                  <a:pt x="1721439" y="1428698"/>
                </a:lnTo>
                <a:lnTo>
                  <a:pt x="1632000" y="1418546"/>
                </a:lnTo>
                <a:lnTo>
                  <a:pt x="1616619" y="1420490"/>
                </a:lnTo>
                <a:cubicBezTo>
                  <a:pt x="1351350" y="1453061"/>
                  <a:pt x="1086081" y="1478114"/>
                  <a:pt x="820813" y="1493147"/>
                </a:cubicBezTo>
                <a:cubicBezTo>
                  <a:pt x="555543" y="1510685"/>
                  <a:pt x="287773" y="1518201"/>
                  <a:pt x="22503" y="1515695"/>
                </a:cubicBezTo>
                <a:cubicBezTo>
                  <a:pt x="287773" y="1518201"/>
                  <a:pt x="555543" y="1508179"/>
                  <a:pt x="820813" y="1490641"/>
                </a:cubicBezTo>
                <a:cubicBezTo>
                  <a:pt x="953447" y="1481873"/>
                  <a:pt x="1086081" y="1471225"/>
                  <a:pt x="1218716" y="1458698"/>
                </a:cubicBezTo>
                <a:lnTo>
                  <a:pt x="1610676" y="1416125"/>
                </a:lnTo>
                <a:lnTo>
                  <a:pt x="1609318" y="1415971"/>
                </a:lnTo>
                <a:cubicBezTo>
                  <a:pt x="1559271" y="1413462"/>
                  <a:pt x="1559271" y="1413462"/>
                  <a:pt x="1559271" y="1413462"/>
                </a:cubicBezTo>
                <a:cubicBezTo>
                  <a:pt x="1509224" y="1408444"/>
                  <a:pt x="1509224" y="1408444"/>
                  <a:pt x="1509224" y="1408444"/>
                </a:cubicBezTo>
                <a:lnTo>
                  <a:pt x="1486643" y="1406788"/>
                </a:lnTo>
                <a:lnTo>
                  <a:pt x="1212315" y="1431240"/>
                </a:lnTo>
                <a:cubicBezTo>
                  <a:pt x="815478" y="1463913"/>
                  <a:pt x="417585" y="1487418"/>
                  <a:pt x="19691" y="1491179"/>
                </a:cubicBezTo>
                <a:cubicBezTo>
                  <a:pt x="417585" y="1485538"/>
                  <a:pt x="815478" y="1461562"/>
                  <a:pt x="1212315" y="1427714"/>
                </a:cubicBezTo>
                <a:lnTo>
                  <a:pt x="1459239" y="1404777"/>
                </a:lnTo>
                <a:lnTo>
                  <a:pt x="1406628" y="1400918"/>
                </a:lnTo>
                <a:lnTo>
                  <a:pt x="1234761" y="1396610"/>
                </a:lnTo>
                <a:lnTo>
                  <a:pt x="810496" y="1426588"/>
                </a:lnTo>
                <a:cubicBezTo>
                  <a:pt x="678018" y="1435203"/>
                  <a:pt x="545462" y="1443114"/>
                  <a:pt x="412867" y="1449810"/>
                </a:cubicBezTo>
                <a:lnTo>
                  <a:pt x="86413" y="1462888"/>
                </a:lnTo>
                <a:lnTo>
                  <a:pt x="15002" y="1465748"/>
                </a:lnTo>
                <a:lnTo>
                  <a:pt x="89545" y="1462483"/>
                </a:lnTo>
                <a:lnTo>
                  <a:pt x="412867" y="1448322"/>
                </a:lnTo>
                <a:cubicBezTo>
                  <a:pt x="545462" y="1441234"/>
                  <a:pt x="678018" y="1433011"/>
                  <a:pt x="810496" y="1424082"/>
                </a:cubicBezTo>
                <a:lnTo>
                  <a:pt x="1194331" y="1395748"/>
                </a:lnTo>
                <a:lnTo>
                  <a:pt x="1006253" y="1393391"/>
                </a:lnTo>
                <a:cubicBezTo>
                  <a:pt x="971220" y="1393391"/>
                  <a:pt x="938690" y="1395900"/>
                  <a:pt x="903657" y="1395900"/>
                </a:cubicBezTo>
                <a:cubicBezTo>
                  <a:pt x="853610" y="1398409"/>
                  <a:pt x="853610" y="1398409"/>
                  <a:pt x="853610" y="1398409"/>
                </a:cubicBezTo>
                <a:cubicBezTo>
                  <a:pt x="803563" y="1398409"/>
                  <a:pt x="803563" y="1398409"/>
                  <a:pt x="803563" y="1398409"/>
                </a:cubicBezTo>
                <a:lnTo>
                  <a:pt x="643413" y="1407943"/>
                </a:lnTo>
                <a:lnTo>
                  <a:pt x="803563" y="1395900"/>
                </a:lnTo>
                <a:cubicBezTo>
                  <a:pt x="853610" y="1393391"/>
                  <a:pt x="853610" y="1393391"/>
                  <a:pt x="853610" y="1393391"/>
                </a:cubicBezTo>
                <a:cubicBezTo>
                  <a:pt x="903657" y="1393391"/>
                  <a:pt x="903657" y="1393391"/>
                  <a:pt x="903657" y="1393391"/>
                </a:cubicBezTo>
                <a:cubicBezTo>
                  <a:pt x="938690" y="1393391"/>
                  <a:pt x="971220" y="1390882"/>
                  <a:pt x="1006253" y="1390882"/>
                </a:cubicBezTo>
                <a:cubicBezTo>
                  <a:pt x="1071314" y="1390882"/>
                  <a:pt x="1138877" y="1388373"/>
                  <a:pt x="1206441" y="1390882"/>
                </a:cubicBezTo>
                <a:lnTo>
                  <a:pt x="1245512" y="1391970"/>
                </a:lnTo>
                <a:lnTo>
                  <a:pt x="1604112" y="1365499"/>
                </a:lnTo>
                <a:cubicBezTo>
                  <a:pt x="1736747" y="1355474"/>
                  <a:pt x="1869381" y="1345449"/>
                  <a:pt x="2002016" y="1336050"/>
                </a:cubicBezTo>
                <a:lnTo>
                  <a:pt x="2021651" y="1334783"/>
                </a:lnTo>
                <a:lnTo>
                  <a:pt x="1996024" y="1330291"/>
                </a:lnTo>
                <a:lnTo>
                  <a:pt x="1603761" y="1345747"/>
                </a:lnTo>
                <a:cubicBezTo>
                  <a:pt x="1073237" y="1370831"/>
                  <a:pt x="542713" y="1413474"/>
                  <a:pt x="12189" y="1441067"/>
                </a:cubicBezTo>
                <a:cubicBezTo>
                  <a:pt x="542713" y="1410966"/>
                  <a:pt x="1073237" y="1368323"/>
                  <a:pt x="1603761" y="1340730"/>
                </a:cubicBezTo>
                <a:lnTo>
                  <a:pt x="1971306" y="1325958"/>
                </a:lnTo>
                <a:lnTo>
                  <a:pt x="1960110" y="1323995"/>
                </a:lnTo>
                <a:lnTo>
                  <a:pt x="1604348" y="1322878"/>
                </a:lnTo>
                <a:cubicBezTo>
                  <a:pt x="1071335" y="1332908"/>
                  <a:pt x="540826" y="1375534"/>
                  <a:pt x="10314" y="1415654"/>
                </a:cubicBezTo>
                <a:cubicBezTo>
                  <a:pt x="540826" y="1373027"/>
                  <a:pt x="1071335" y="1330400"/>
                  <a:pt x="1604348" y="1317863"/>
                </a:cubicBezTo>
                <a:lnTo>
                  <a:pt x="1889609" y="1317415"/>
                </a:lnTo>
                <a:lnTo>
                  <a:pt x="1608855" y="1305727"/>
                </a:lnTo>
                <a:cubicBezTo>
                  <a:pt x="1341077" y="1300711"/>
                  <a:pt x="1073299" y="1308236"/>
                  <a:pt x="805521" y="1325793"/>
                </a:cubicBezTo>
                <a:cubicBezTo>
                  <a:pt x="537742" y="1340843"/>
                  <a:pt x="272467" y="1365925"/>
                  <a:pt x="4688" y="1391008"/>
                </a:cubicBezTo>
                <a:cubicBezTo>
                  <a:pt x="272467" y="1363417"/>
                  <a:pt x="537742" y="1338335"/>
                  <a:pt x="805521" y="1323285"/>
                </a:cubicBezTo>
                <a:cubicBezTo>
                  <a:pt x="1073299" y="1305727"/>
                  <a:pt x="1341077" y="1295694"/>
                  <a:pt x="1608855" y="1300711"/>
                </a:cubicBezTo>
                <a:lnTo>
                  <a:pt x="1882117" y="1311385"/>
                </a:lnTo>
                <a:lnTo>
                  <a:pt x="1877765" y="1310731"/>
                </a:lnTo>
                <a:lnTo>
                  <a:pt x="1815761" y="1304073"/>
                </a:lnTo>
                <a:cubicBezTo>
                  <a:pt x="1748824" y="1298117"/>
                  <a:pt x="1681886" y="1293101"/>
                  <a:pt x="1614323" y="1288086"/>
                </a:cubicBezTo>
                <a:cubicBezTo>
                  <a:pt x="1546759" y="1285578"/>
                  <a:pt x="1479196" y="1283070"/>
                  <a:pt x="1411633" y="1280562"/>
                </a:cubicBezTo>
                <a:cubicBezTo>
                  <a:pt x="1346572" y="1278054"/>
                  <a:pt x="1279009" y="1278054"/>
                  <a:pt x="1211445" y="1278054"/>
                </a:cubicBezTo>
                <a:cubicBezTo>
                  <a:pt x="1076319" y="1280562"/>
                  <a:pt x="941192" y="1283070"/>
                  <a:pt x="806066" y="1290593"/>
                </a:cubicBezTo>
                <a:cubicBezTo>
                  <a:pt x="538315" y="1305640"/>
                  <a:pt x="270564" y="1333226"/>
                  <a:pt x="2813" y="1365827"/>
                </a:cubicBezTo>
                <a:cubicBezTo>
                  <a:pt x="270564" y="1333226"/>
                  <a:pt x="538315" y="1303132"/>
                  <a:pt x="806066" y="1288086"/>
                </a:cubicBezTo>
                <a:cubicBezTo>
                  <a:pt x="941192" y="1280562"/>
                  <a:pt x="1076319" y="1275547"/>
                  <a:pt x="1211445" y="1275547"/>
                </a:cubicBezTo>
                <a:cubicBezTo>
                  <a:pt x="1279009" y="1275547"/>
                  <a:pt x="1346572" y="1275547"/>
                  <a:pt x="1411633" y="1275547"/>
                </a:cubicBezTo>
                <a:cubicBezTo>
                  <a:pt x="1479196" y="1278054"/>
                  <a:pt x="1546759" y="1280562"/>
                  <a:pt x="1614323" y="1283070"/>
                </a:cubicBezTo>
                <a:lnTo>
                  <a:pt x="1781622" y="1296286"/>
                </a:lnTo>
                <a:lnTo>
                  <a:pt x="1724248" y="1287666"/>
                </a:lnTo>
                <a:cubicBezTo>
                  <a:pt x="1621644" y="1277640"/>
                  <a:pt x="1621644" y="1277640"/>
                  <a:pt x="1621644" y="1277640"/>
                </a:cubicBezTo>
                <a:cubicBezTo>
                  <a:pt x="1486507" y="1262600"/>
                  <a:pt x="1351370" y="1252574"/>
                  <a:pt x="1216233" y="1252574"/>
                </a:cubicBezTo>
                <a:cubicBezTo>
                  <a:pt x="1166183" y="1250067"/>
                  <a:pt x="1166183" y="1250067"/>
                  <a:pt x="1166183" y="1250067"/>
                </a:cubicBezTo>
                <a:cubicBezTo>
                  <a:pt x="1148665" y="1250067"/>
                  <a:pt x="1131147" y="1250067"/>
                  <a:pt x="1113629" y="1250067"/>
                </a:cubicBezTo>
                <a:cubicBezTo>
                  <a:pt x="1013528" y="1250067"/>
                  <a:pt x="1013528" y="1250067"/>
                  <a:pt x="1013528" y="1250067"/>
                </a:cubicBezTo>
                <a:cubicBezTo>
                  <a:pt x="943457" y="1252574"/>
                  <a:pt x="875888" y="1252574"/>
                  <a:pt x="808320" y="1257587"/>
                </a:cubicBezTo>
                <a:cubicBezTo>
                  <a:pt x="538046" y="1270120"/>
                  <a:pt x="267772" y="1300199"/>
                  <a:pt x="0" y="1340304"/>
                </a:cubicBezTo>
                <a:cubicBezTo>
                  <a:pt x="267772" y="1300199"/>
                  <a:pt x="538046" y="1267614"/>
                  <a:pt x="808320" y="1255081"/>
                </a:cubicBezTo>
                <a:cubicBezTo>
                  <a:pt x="875888" y="1250067"/>
                  <a:pt x="943457" y="1250067"/>
                  <a:pt x="1013528" y="1247561"/>
                </a:cubicBezTo>
                <a:cubicBezTo>
                  <a:pt x="1113629" y="1247561"/>
                  <a:pt x="1113629" y="1247561"/>
                  <a:pt x="1113629" y="1247561"/>
                </a:cubicBezTo>
                <a:cubicBezTo>
                  <a:pt x="1131147" y="1247561"/>
                  <a:pt x="1148665" y="1247561"/>
                  <a:pt x="1166183" y="1247561"/>
                </a:cubicBezTo>
                <a:cubicBezTo>
                  <a:pt x="1216233" y="1247561"/>
                  <a:pt x="1216233" y="1247561"/>
                  <a:pt x="1216233" y="1247561"/>
                </a:cubicBezTo>
                <a:cubicBezTo>
                  <a:pt x="1351370" y="1250067"/>
                  <a:pt x="1486507" y="1257587"/>
                  <a:pt x="1621644" y="1272627"/>
                </a:cubicBezTo>
                <a:cubicBezTo>
                  <a:pt x="1724248" y="1282653"/>
                  <a:pt x="1724248" y="1282653"/>
                  <a:pt x="1724248" y="1282653"/>
                </a:cubicBezTo>
                <a:cubicBezTo>
                  <a:pt x="1756781" y="1287666"/>
                  <a:pt x="1791817" y="1292679"/>
                  <a:pt x="1824350" y="1297692"/>
                </a:cubicBezTo>
                <a:cubicBezTo>
                  <a:pt x="1874401" y="1305212"/>
                  <a:pt x="1874401" y="1305212"/>
                  <a:pt x="1874401" y="1305212"/>
                </a:cubicBezTo>
                <a:lnTo>
                  <a:pt x="1876050" y="1305460"/>
                </a:lnTo>
                <a:lnTo>
                  <a:pt x="1958694" y="1314376"/>
                </a:lnTo>
                <a:lnTo>
                  <a:pt x="2010210" y="1316388"/>
                </a:lnTo>
                <a:lnTo>
                  <a:pt x="2037840" y="1318801"/>
                </a:lnTo>
                <a:lnTo>
                  <a:pt x="2123809" y="1322717"/>
                </a:lnTo>
                <a:lnTo>
                  <a:pt x="2237745" y="1320831"/>
                </a:lnTo>
                <a:lnTo>
                  <a:pt x="2295221" y="1317121"/>
                </a:lnTo>
                <a:lnTo>
                  <a:pt x="2402045" y="1305641"/>
                </a:lnTo>
                <a:lnTo>
                  <a:pt x="2410836" y="1304694"/>
                </a:lnTo>
                <a:lnTo>
                  <a:pt x="2546168" y="1282955"/>
                </a:lnTo>
                <a:lnTo>
                  <a:pt x="2659717" y="1258873"/>
                </a:lnTo>
                <a:lnTo>
                  <a:pt x="2712288" y="1244690"/>
                </a:lnTo>
                <a:lnTo>
                  <a:pt x="2835272" y="1207526"/>
                </a:lnTo>
                <a:lnTo>
                  <a:pt x="2871251" y="1194959"/>
                </a:lnTo>
                <a:lnTo>
                  <a:pt x="3022620" y="1135682"/>
                </a:lnTo>
                <a:lnTo>
                  <a:pt x="3065180" y="1117038"/>
                </a:lnTo>
                <a:lnTo>
                  <a:pt x="3135498" y="1082054"/>
                </a:lnTo>
                <a:lnTo>
                  <a:pt x="3272966" y="1007211"/>
                </a:lnTo>
                <a:cubicBezTo>
                  <a:pt x="3515712" y="869320"/>
                  <a:pt x="3743443" y="706358"/>
                  <a:pt x="3948651" y="518325"/>
                </a:cubicBezTo>
                <a:cubicBezTo>
                  <a:pt x="4053757" y="425561"/>
                  <a:pt x="4158863" y="330291"/>
                  <a:pt x="4268975" y="247557"/>
                </a:cubicBezTo>
                <a:cubicBezTo>
                  <a:pt x="4381589" y="162315"/>
                  <a:pt x="4501711" y="89609"/>
                  <a:pt x="4631843" y="36959"/>
                </a:cubicBezTo>
                <a:cubicBezTo>
                  <a:pt x="4664376" y="24424"/>
                  <a:pt x="4697535" y="12515"/>
                  <a:pt x="4731319" y="2487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  <a:alpha val="88000"/>
                </a:schemeClr>
              </a:gs>
              <a:gs pos="100000">
                <a:schemeClr val="bg1">
                  <a:lumMod val="9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580CCD-4565-57DA-0397-69384EE7E48A}"/>
              </a:ext>
            </a:extLst>
          </p:cNvPr>
          <p:cNvSpPr/>
          <p:nvPr userDrawn="1"/>
        </p:nvSpPr>
        <p:spPr>
          <a:xfrm>
            <a:off x="0" y="6694415"/>
            <a:ext cx="12192000" cy="1635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898F79E-C8E9-3DA3-F8B6-8410C10D2D00}"/>
              </a:ext>
            </a:extLst>
          </p:cNvPr>
          <p:cNvGrpSpPr/>
          <p:nvPr userDrawn="1"/>
        </p:nvGrpSpPr>
        <p:grpSpPr>
          <a:xfrm>
            <a:off x="2412684" y="1857373"/>
            <a:ext cx="7366633" cy="3561559"/>
            <a:chOff x="2213609" y="1857373"/>
            <a:chExt cx="7366633" cy="3561559"/>
          </a:xfrm>
          <a:effectLst/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0531461-7A8C-0F0A-F67F-D601A0DEC6A2}"/>
                </a:ext>
              </a:extLst>
            </p:cNvPr>
            <p:cNvGrpSpPr/>
            <p:nvPr/>
          </p:nvGrpSpPr>
          <p:grpSpPr>
            <a:xfrm>
              <a:off x="2213609" y="1866900"/>
              <a:ext cx="1737361" cy="3552032"/>
              <a:chOff x="1432559" y="1905000"/>
              <a:chExt cx="1737361" cy="3552032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4D90C5F9-0BEA-3D39-CB45-450FA6189C88}"/>
                  </a:ext>
                </a:extLst>
              </p:cNvPr>
              <p:cNvSpPr/>
              <p:nvPr/>
            </p:nvSpPr>
            <p:spPr>
              <a:xfrm>
                <a:off x="1432559" y="1905000"/>
                <a:ext cx="1737360" cy="3552032"/>
              </a:xfrm>
              <a:prstGeom prst="rect">
                <a:avLst/>
              </a:prstGeom>
              <a:ln>
                <a:noFill/>
              </a:ln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7D5A3F6A-A3BF-0A92-9805-C07D21925B05}"/>
                  </a:ext>
                </a:extLst>
              </p:cNvPr>
              <p:cNvSpPr/>
              <p:nvPr/>
            </p:nvSpPr>
            <p:spPr>
              <a:xfrm>
                <a:off x="1432560" y="1905000"/>
                <a:ext cx="1737360" cy="1727836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160"/>
              </a:p>
            </p:txBody>
          </p:sp>
          <p:grpSp>
            <p:nvGrpSpPr>
              <p:cNvPr id="43" name="Group 80">
                <a:extLst>
                  <a:ext uri="{FF2B5EF4-FFF2-40B4-BE49-F238E27FC236}">
                    <a16:creationId xmlns:a16="http://schemas.microsoft.com/office/drawing/2014/main" id="{B92A83F5-0FB1-7D6F-BBE1-EC97B66D07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32560" y="3733802"/>
                <a:ext cx="1737360" cy="1292864"/>
                <a:chOff x="685800" y="2800350"/>
                <a:chExt cx="1447800" cy="970159"/>
              </a:xfrm>
            </p:grpSpPr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8B5DA724-4951-E288-C9E3-8741C7C3316B}"/>
                    </a:ext>
                  </a:extLst>
                </p:cNvPr>
                <p:cNvSpPr/>
                <p:nvPr/>
              </p:nvSpPr>
              <p:spPr>
                <a:xfrm>
                  <a:off x="685800" y="2800350"/>
                  <a:ext cx="1447800" cy="2287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en-US" sz="1680" dirty="0">
                      <a:solidFill>
                        <a:schemeClr val="bg1"/>
                      </a:solidFill>
                      <a:latin typeface="Source Sans Pro" pitchFamily="34" charset="0"/>
                    </a:rPr>
                    <a:t>JHON DOE</a:t>
                  </a:r>
                </a:p>
              </p:txBody>
            </p:sp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2F839509-6EAC-A82E-1F7E-72FB458AD906}"/>
                    </a:ext>
                  </a:extLst>
                </p:cNvPr>
                <p:cNvSpPr/>
                <p:nvPr/>
              </p:nvSpPr>
              <p:spPr>
                <a:xfrm>
                  <a:off x="685800" y="3029070"/>
                  <a:ext cx="1447800" cy="2287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en-US" sz="1200" b="1" i="1" dirty="0">
                      <a:solidFill>
                        <a:schemeClr val="bg1"/>
                      </a:solidFill>
                      <a:latin typeface="Source Sans Pro" pitchFamily="34" charset="0"/>
                    </a:rPr>
                    <a:t>Designer</a:t>
                  </a:r>
                </a:p>
              </p:txBody>
            </p:sp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E0A00DA3-D980-19E4-6750-5A55F979DDFF}"/>
                    </a:ext>
                  </a:extLst>
                </p:cNvPr>
                <p:cNvSpPr/>
                <p:nvPr/>
              </p:nvSpPr>
              <p:spPr>
                <a:xfrm>
                  <a:off x="685800" y="3257791"/>
                  <a:ext cx="1447800" cy="51271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ts val="258"/>
                    </a:spcBef>
                    <a:defRPr/>
                  </a:pPr>
                  <a:r>
                    <a:rPr lang="ms-MY" sz="960" dirty="0">
                      <a:solidFill>
                        <a:schemeClr val="bg1"/>
                      </a:solidFill>
                      <a:latin typeface="Source Sans Pro Light" pitchFamily="34" charset="0"/>
                    </a:rPr>
                    <a:t>Lorem ipsum dolor sit amet, consectetur Praesent sodales odio sit amet odio tristique quis tempus odio</a:t>
                  </a:r>
                </a:p>
              </p:txBody>
            </p:sp>
          </p:grpSp>
          <p:grpSp>
            <p:nvGrpSpPr>
              <p:cNvPr id="44" name="Group 56">
                <a:extLst>
                  <a:ext uri="{FF2B5EF4-FFF2-40B4-BE49-F238E27FC236}">
                    <a16:creationId xmlns:a16="http://schemas.microsoft.com/office/drawing/2014/main" id="{A3877303-7782-EA8B-3F23-18CE8074ECB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4115" y="5163249"/>
                <a:ext cx="869946" cy="142948"/>
                <a:chOff x="838200" y="4324032"/>
                <a:chExt cx="1182688" cy="197577"/>
              </a:xfrm>
              <a:solidFill>
                <a:schemeClr val="accent4">
                  <a:lumMod val="60000"/>
                  <a:lumOff val="40000"/>
                </a:schemeClr>
              </a:solidFill>
            </p:grpSpPr>
            <p:sp>
              <p:nvSpPr>
                <p:cNvPr id="45" name="Freeform 11">
                  <a:extLst>
                    <a:ext uri="{FF2B5EF4-FFF2-40B4-BE49-F238E27FC236}">
                      <a16:creationId xmlns:a16="http://schemas.microsoft.com/office/drawing/2014/main" id="{8ECC3DFD-961C-B2FE-EC4B-ED83C51C9B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8200" y="4324032"/>
                  <a:ext cx="106363" cy="197577"/>
                </a:xfrm>
                <a:custGeom>
                  <a:avLst/>
                  <a:gdLst>
                    <a:gd name="T0" fmla="*/ 200 w 200"/>
                    <a:gd name="T1" fmla="*/ 62 h 360"/>
                    <a:gd name="T2" fmla="*/ 143 w 200"/>
                    <a:gd name="T3" fmla="*/ 62 h 360"/>
                    <a:gd name="T4" fmla="*/ 128 w 200"/>
                    <a:gd name="T5" fmla="*/ 83 h 360"/>
                    <a:gd name="T6" fmla="*/ 128 w 200"/>
                    <a:gd name="T7" fmla="*/ 125 h 360"/>
                    <a:gd name="T8" fmla="*/ 200 w 200"/>
                    <a:gd name="T9" fmla="*/ 125 h 360"/>
                    <a:gd name="T10" fmla="*/ 200 w 200"/>
                    <a:gd name="T11" fmla="*/ 183 h 360"/>
                    <a:gd name="T12" fmla="*/ 128 w 200"/>
                    <a:gd name="T13" fmla="*/ 183 h 360"/>
                    <a:gd name="T14" fmla="*/ 128 w 200"/>
                    <a:gd name="T15" fmla="*/ 360 h 360"/>
                    <a:gd name="T16" fmla="*/ 61 w 200"/>
                    <a:gd name="T17" fmla="*/ 360 h 360"/>
                    <a:gd name="T18" fmla="*/ 61 w 200"/>
                    <a:gd name="T19" fmla="*/ 183 h 360"/>
                    <a:gd name="T20" fmla="*/ 0 w 200"/>
                    <a:gd name="T21" fmla="*/ 183 h 360"/>
                    <a:gd name="T22" fmla="*/ 0 w 200"/>
                    <a:gd name="T23" fmla="*/ 125 h 360"/>
                    <a:gd name="T24" fmla="*/ 61 w 200"/>
                    <a:gd name="T25" fmla="*/ 125 h 360"/>
                    <a:gd name="T26" fmla="*/ 61 w 200"/>
                    <a:gd name="T27" fmla="*/ 90 h 360"/>
                    <a:gd name="T28" fmla="*/ 143 w 200"/>
                    <a:gd name="T29" fmla="*/ 0 h 360"/>
                    <a:gd name="T30" fmla="*/ 200 w 200"/>
                    <a:gd name="T31" fmla="*/ 0 h 360"/>
                    <a:gd name="T32" fmla="*/ 200 w 200"/>
                    <a:gd name="T33" fmla="*/ 62 h 3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00" h="360">
                      <a:moveTo>
                        <a:pt x="200" y="62"/>
                      </a:moveTo>
                      <a:cubicBezTo>
                        <a:pt x="143" y="62"/>
                        <a:pt x="143" y="62"/>
                        <a:pt x="143" y="62"/>
                      </a:cubicBezTo>
                      <a:cubicBezTo>
                        <a:pt x="136" y="62"/>
                        <a:pt x="128" y="71"/>
                        <a:pt x="128" y="83"/>
                      </a:cubicBezTo>
                      <a:cubicBezTo>
                        <a:pt x="128" y="125"/>
                        <a:pt x="128" y="125"/>
                        <a:pt x="128" y="125"/>
                      </a:cubicBezTo>
                      <a:cubicBezTo>
                        <a:pt x="200" y="125"/>
                        <a:pt x="200" y="125"/>
                        <a:pt x="200" y="125"/>
                      </a:cubicBezTo>
                      <a:cubicBezTo>
                        <a:pt x="200" y="183"/>
                        <a:pt x="200" y="183"/>
                        <a:pt x="200" y="183"/>
                      </a:cubicBezTo>
                      <a:cubicBezTo>
                        <a:pt x="128" y="183"/>
                        <a:pt x="128" y="183"/>
                        <a:pt x="128" y="183"/>
                      </a:cubicBezTo>
                      <a:cubicBezTo>
                        <a:pt x="128" y="360"/>
                        <a:pt x="128" y="360"/>
                        <a:pt x="128" y="360"/>
                      </a:cubicBezTo>
                      <a:cubicBezTo>
                        <a:pt x="61" y="360"/>
                        <a:pt x="61" y="360"/>
                        <a:pt x="61" y="360"/>
                      </a:cubicBezTo>
                      <a:cubicBezTo>
                        <a:pt x="61" y="183"/>
                        <a:pt x="61" y="183"/>
                        <a:pt x="61" y="183"/>
                      </a:cubicBezTo>
                      <a:cubicBezTo>
                        <a:pt x="0" y="183"/>
                        <a:pt x="0" y="183"/>
                        <a:pt x="0" y="183"/>
                      </a:cubicBezTo>
                      <a:cubicBezTo>
                        <a:pt x="0" y="125"/>
                        <a:pt x="0" y="125"/>
                        <a:pt x="0" y="125"/>
                      </a:cubicBezTo>
                      <a:cubicBezTo>
                        <a:pt x="61" y="125"/>
                        <a:pt x="61" y="125"/>
                        <a:pt x="61" y="125"/>
                      </a:cubicBezTo>
                      <a:cubicBezTo>
                        <a:pt x="61" y="90"/>
                        <a:pt x="61" y="90"/>
                        <a:pt x="61" y="90"/>
                      </a:cubicBezTo>
                      <a:cubicBezTo>
                        <a:pt x="61" y="40"/>
                        <a:pt x="95" y="0"/>
                        <a:pt x="143" y="0"/>
                      </a:cubicBezTo>
                      <a:cubicBezTo>
                        <a:pt x="200" y="0"/>
                        <a:pt x="200" y="0"/>
                        <a:pt x="200" y="0"/>
                      </a:cubicBezTo>
                      <a:lnTo>
                        <a:pt x="200" y="6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6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6" name="Freeform 16">
                  <a:extLst>
                    <a:ext uri="{FF2B5EF4-FFF2-40B4-BE49-F238E27FC236}">
                      <a16:creationId xmlns:a16="http://schemas.microsoft.com/office/drawing/2014/main" id="{D2AF6C7D-6CB6-5C71-4C54-C14CC9B863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95400" y="4324032"/>
                  <a:ext cx="222250" cy="197577"/>
                </a:xfrm>
                <a:custGeom>
                  <a:avLst/>
                  <a:gdLst>
                    <a:gd name="T0" fmla="*/ 368 w 368"/>
                    <a:gd name="T1" fmla="*/ 36 h 299"/>
                    <a:gd name="T2" fmla="*/ 324 w 368"/>
                    <a:gd name="T3" fmla="*/ 48 h 299"/>
                    <a:gd name="T4" fmla="*/ 358 w 368"/>
                    <a:gd name="T5" fmla="*/ 6 h 299"/>
                    <a:gd name="T6" fmla="*/ 310 w 368"/>
                    <a:gd name="T7" fmla="*/ 24 h 299"/>
                    <a:gd name="T8" fmla="*/ 255 w 368"/>
                    <a:gd name="T9" fmla="*/ 0 h 299"/>
                    <a:gd name="T10" fmla="*/ 179 w 368"/>
                    <a:gd name="T11" fmla="*/ 76 h 299"/>
                    <a:gd name="T12" fmla="*/ 181 w 368"/>
                    <a:gd name="T13" fmla="*/ 93 h 299"/>
                    <a:gd name="T14" fmla="*/ 25 w 368"/>
                    <a:gd name="T15" fmla="*/ 14 h 299"/>
                    <a:gd name="T16" fmla="*/ 15 w 368"/>
                    <a:gd name="T17" fmla="*/ 52 h 299"/>
                    <a:gd name="T18" fmla="*/ 49 w 368"/>
                    <a:gd name="T19" fmla="*/ 115 h 299"/>
                    <a:gd name="T20" fmla="*/ 15 w 368"/>
                    <a:gd name="T21" fmla="*/ 106 h 299"/>
                    <a:gd name="T22" fmla="*/ 14 w 368"/>
                    <a:gd name="T23" fmla="*/ 106 h 299"/>
                    <a:gd name="T24" fmla="*/ 75 w 368"/>
                    <a:gd name="T25" fmla="*/ 181 h 299"/>
                    <a:gd name="T26" fmla="*/ 55 w 368"/>
                    <a:gd name="T27" fmla="*/ 183 h 299"/>
                    <a:gd name="T28" fmla="*/ 41 w 368"/>
                    <a:gd name="T29" fmla="*/ 182 h 299"/>
                    <a:gd name="T30" fmla="*/ 111 w 368"/>
                    <a:gd name="T31" fmla="*/ 234 h 299"/>
                    <a:gd name="T32" fmla="*/ 18 w 368"/>
                    <a:gd name="T33" fmla="*/ 267 h 299"/>
                    <a:gd name="T34" fmla="*/ 0 w 368"/>
                    <a:gd name="T35" fmla="*/ 265 h 299"/>
                    <a:gd name="T36" fmla="*/ 115 w 368"/>
                    <a:gd name="T37" fmla="*/ 299 h 299"/>
                    <a:gd name="T38" fmla="*/ 330 w 368"/>
                    <a:gd name="T39" fmla="*/ 85 h 299"/>
                    <a:gd name="T40" fmla="*/ 330 w 368"/>
                    <a:gd name="T41" fmla="*/ 75 h 299"/>
                    <a:gd name="T42" fmla="*/ 368 w 368"/>
                    <a:gd name="T43" fmla="*/ 36 h 2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8" h="299">
                      <a:moveTo>
                        <a:pt x="368" y="36"/>
                      </a:moveTo>
                      <a:cubicBezTo>
                        <a:pt x="354" y="42"/>
                        <a:pt x="340" y="46"/>
                        <a:pt x="324" y="48"/>
                      </a:cubicBezTo>
                      <a:cubicBezTo>
                        <a:pt x="340" y="38"/>
                        <a:pt x="352" y="24"/>
                        <a:pt x="358" y="6"/>
                      </a:cubicBezTo>
                      <a:cubicBezTo>
                        <a:pt x="343" y="15"/>
                        <a:pt x="327" y="21"/>
                        <a:pt x="310" y="24"/>
                      </a:cubicBezTo>
                      <a:cubicBezTo>
                        <a:pt x="296" y="10"/>
                        <a:pt x="276" y="0"/>
                        <a:pt x="255" y="0"/>
                      </a:cubicBezTo>
                      <a:cubicBezTo>
                        <a:pt x="213" y="0"/>
                        <a:pt x="179" y="34"/>
                        <a:pt x="179" y="76"/>
                      </a:cubicBezTo>
                      <a:cubicBezTo>
                        <a:pt x="179" y="82"/>
                        <a:pt x="180" y="88"/>
                        <a:pt x="181" y="93"/>
                      </a:cubicBezTo>
                      <a:cubicBezTo>
                        <a:pt x="118" y="90"/>
                        <a:pt x="63" y="60"/>
                        <a:pt x="25" y="14"/>
                      </a:cubicBezTo>
                      <a:cubicBezTo>
                        <a:pt x="19" y="25"/>
                        <a:pt x="15" y="38"/>
                        <a:pt x="15" y="52"/>
                      </a:cubicBezTo>
                      <a:cubicBezTo>
                        <a:pt x="15" y="78"/>
                        <a:pt x="28" y="101"/>
                        <a:pt x="49" y="115"/>
                      </a:cubicBezTo>
                      <a:cubicBezTo>
                        <a:pt x="36" y="115"/>
                        <a:pt x="25" y="111"/>
                        <a:pt x="15" y="106"/>
                      </a:cubicBezTo>
                      <a:cubicBezTo>
                        <a:pt x="14" y="106"/>
                        <a:pt x="14" y="106"/>
                        <a:pt x="14" y="106"/>
                      </a:cubicBezTo>
                      <a:cubicBezTo>
                        <a:pt x="14" y="143"/>
                        <a:pt x="41" y="174"/>
                        <a:pt x="75" y="181"/>
                      </a:cubicBezTo>
                      <a:cubicBezTo>
                        <a:pt x="69" y="182"/>
                        <a:pt x="62" y="183"/>
                        <a:pt x="55" y="183"/>
                      </a:cubicBezTo>
                      <a:cubicBezTo>
                        <a:pt x="50" y="183"/>
                        <a:pt x="46" y="183"/>
                        <a:pt x="41" y="182"/>
                      </a:cubicBezTo>
                      <a:cubicBezTo>
                        <a:pt x="51" y="212"/>
                        <a:pt x="78" y="234"/>
                        <a:pt x="111" y="234"/>
                      </a:cubicBezTo>
                      <a:cubicBezTo>
                        <a:pt x="86" y="254"/>
                        <a:pt x="53" y="267"/>
                        <a:pt x="18" y="267"/>
                      </a:cubicBezTo>
                      <a:cubicBezTo>
                        <a:pt x="12" y="267"/>
                        <a:pt x="6" y="266"/>
                        <a:pt x="0" y="265"/>
                      </a:cubicBezTo>
                      <a:cubicBezTo>
                        <a:pt x="33" y="287"/>
                        <a:pt x="73" y="299"/>
                        <a:pt x="115" y="299"/>
                      </a:cubicBezTo>
                      <a:cubicBezTo>
                        <a:pt x="254" y="299"/>
                        <a:pt x="330" y="184"/>
                        <a:pt x="330" y="85"/>
                      </a:cubicBezTo>
                      <a:cubicBezTo>
                        <a:pt x="330" y="81"/>
                        <a:pt x="330" y="78"/>
                        <a:pt x="330" y="75"/>
                      </a:cubicBezTo>
                      <a:cubicBezTo>
                        <a:pt x="345" y="64"/>
                        <a:pt x="358" y="51"/>
                        <a:pt x="368" y="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6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7" name="Freeform 26">
                  <a:extLst>
                    <a:ext uri="{FF2B5EF4-FFF2-40B4-BE49-F238E27FC236}">
                      <a16:creationId xmlns:a16="http://schemas.microsoft.com/office/drawing/2014/main" id="{2B8AF271-1396-BD3F-E524-8C8E21A9B23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828800" y="4324032"/>
                  <a:ext cx="192088" cy="191850"/>
                </a:xfrm>
                <a:custGeom>
                  <a:avLst/>
                  <a:gdLst>
                    <a:gd name="T0" fmla="*/ 276 w 344"/>
                    <a:gd name="T1" fmla="*/ 172 h 344"/>
                    <a:gd name="T2" fmla="*/ 172 w 344"/>
                    <a:gd name="T3" fmla="*/ 276 h 344"/>
                    <a:gd name="T4" fmla="*/ 68 w 344"/>
                    <a:gd name="T5" fmla="*/ 172 h 344"/>
                    <a:gd name="T6" fmla="*/ 70 w 344"/>
                    <a:gd name="T7" fmla="*/ 152 h 344"/>
                    <a:gd name="T8" fmla="*/ 0 w 344"/>
                    <a:gd name="T9" fmla="*/ 152 h 344"/>
                    <a:gd name="T10" fmla="*/ 0 w 344"/>
                    <a:gd name="T11" fmla="*/ 290 h 344"/>
                    <a:gd name="T12" fmla="*/ 54 w 344"/>
                    <a:gd name="T13" fmla="*/ 344 h 344"/>
                    <a:gd name="T14" fmla="*/ 290 w 344"/>
                    <a:gd name="T15" fmla="*/ 344 h 344"/>
                    <a:gd name="T16" fmla="*/ 344 w 344"/>
                    <a:gd name="T17" fmla="*/ 290 h 344"/>
                    <a:gd name="T18" fmla="*/ 344 w 344"/>
                    <a:gd name="T19" fmla="*/ 152 h 344"/>
                    <a:gd name="T20" fmla="*/ 274 w 344"/>
                    <a:gd name="T21" fmla="*/ 152 h 344"/>
                    <a:gd name="T22" fmla="*/ 276 w 344"/>
                    <a:gd name="T23" fmla="*/ 172 h 344"/>
                    <a:gd name="T24" fmla="*/ 290 w 344"/>
                    <a:gd name="T25" fmla="*/ 0 h 344"/>
                    <a:gd name="T26" fmla="*/ 54 w 344"/>
                    <a:gd name="T27" fmla="*/ 0 h 344"/>
                    <a:gd name="T28" fmla="*/ 0 w 344"/>
                    <a:gd name="T29" fmla="*/ 54 h 344"/>
                    <a:gd name="T30" fmla="*/ 0 w 344"/>
                    <a:gd name="T31" fmla="*/ 112 h 344"/>
                    <a:gd name="T32" fmla="*/ 87 w 344"/>
                    <a:gd name="T33" fmla="*/ 112 h 344"/>
                    <a:gd name="T34" fmla="*/ 172 w 344"/>
                    <a:gd name="T35" fmla="*/ 68 h 344"/>
                    <a:gd name="T36" fmla="*/ 257 w 344"/>
                    <a:gd name="T37" fmla="*/ 112 h 344"/>
                    <a:gd name="T38" fmla="*/ 344 w 344"/>
                    <a:gd name="T39" fmla="*/ 112 h 344"/>
                    <a:gd name="T40" fmla="*/ 344 w 344"/>
                    <a:gd name="T41" fmla="*/ 54 h 344"/>
                    <a:gd name="T42" fmla="*/ 290 w 344"/>
                    <a:gd name="T43" fmla="*/ 0 h 344"/>
                    <a:gd name="T44" fmla="*/ 317 w 344"/>
                    <a:gd name="T45" fmla="*/ 66 h 344"/>
                    <a:gd name="T46" fmla="*/ 307 w 344"/>
                    <a:gd name="T47" fmla="*/ 76 h 344"/>
                    <a:gd name="T48" fmla="*/ 278 w 344"/>
                    <a:gd name="T49" fmla="*/ 76 h 344"/>
                    <a:gd name="T50" fmla="*/ 269 w 344"/>
                    <a:gd name="T51" fmla="*/ 66 h 344"/>
                    <a:gd name="T52" fmla="*/ 269 w 344"/>
                    <a:gd name="T53" fmla="*/ 37 h 344"/>
                    <a:gd name="T54" fmla="*/ 278 w 344"/>
                    <a:gd name="T55" fmla="*/ 28 h 344"/>
                    <a:gd name="T56" fmla="*/ 307 w 344"/>
                    <a:gd name="T57" fmla="*/ 28 h 344"/>
                    <a:gd name="T58" fmla="*/ 317 w 344"/>
                    <a:gd name="T59" fmla="*/ 37 h 344"/>
                    <a:gd name="T60" fmla="*/ 317 w 344"/>
                    <a:gd name="T61" fmla="*/ 66 h 344"/>
                    <a:gd name="T62" fmla="*/ 236 w 344"/>
                    <a:gd name="T63" fmla="*/ 172 h 344"/>
                    <a:gd name="T64" fmla="*/ 172 w 344"/>
                    <a:gd name="T65" fmla="*/ 108 h 344"/>
                    <a:gd name="T66" fmla="*/ 108 w 344"/>
                    <a:gd name="T67" fmla="*/ 172 h 344"/>
                    <a:gd name="T68" fmla="*/ 172 w 344"/>
                    <a:gd name="T69" fmla="*/ 236 h 344"/>
                    <a:gd name="T70" fmla="*/ 236 w 344"/>
                    <a:gd name="T71" fmla="*/ 172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344" h="344">
                      <a:moveTo>
                        <a:pt x="276" y="172"/>
                      </a:moveTo>
                      <a:cubicBezTo>
                        <a:pt x="276" y="229"/>
                        <a:pt x="230" y="276"/>
                        <a:pt x="172" y="276"/>
                      </a:cubicBezTo>
                      <a:cubicBezTo>
                        <a:pt x="115" y="276"/>
                        <a:pt x="68" y="229"/>
                        <a:pt x="68" y="172"/>
                      </a:cubicBezTo>
                      <a:cubicBezTo>
                        <a:pt x="68" y="165"/>
                        <a:pt x="69" y="158"/>
                        <a:pt x="70" y="152"/>
                      </a:cubicBezTo>
                      <a:cubicBezTo>
                        <a:pt x="0" y="152"/>
                        <a:pt x="0" y="152"/>
                        <a:pt x="0" y="152"/>
                      </a:cubicBezTo>
                      <a:cubicBezTo>
                        <a:pt x="0" y="290"/>
                        <a:pt x="0" y="290"/>
                        <a:pt x="0" y="290"/>
                      </a:cubicBezTo>
                      <a:cubicBezTo>
                        <a:pt x="0" y="320"/>
                        <a:pt x="24" y="344"/>
                        <a:pt x="54" y="344"/>
                      </a:cubicBezTo>
                      <a:cubicBezTo>
                        <a:pt x="290" y="344"/>
                        <a:pt x="290" y="344"/>
                        <a:pt x="290" y="344"/>
                      </a:cubicBezTo>
                      <a:cubicBezTo>
                        <a:pt x="320" y="344"/>
                        <a:pt x="344" y="320"/>
                        <a:pt x="344" y="290"/>
                      </a:cubicBezTo>
                      <a:cubicBezTo>
                        <a:pt x="344" y="152"/>
                        <a:pt x="344" y="152"/>
                        <a:pt x="344" y="152"/>
                      </a:cubicBezTo>
                      <a:cubicBezTo>
                        <a:pt x="274" y="152"/>
                        <a:pt x="274" y="152"/>
                        <a:pt x="274" y="152"/>
                      </a:cubicBezTo>
                      <a:cubicBezTo>
                        <a:pt x="276" y="158"/>
                        <a:pt x="276" y="165"/>
                        <a:pt x="276" y="172"/>
                      </a:cubicBezTo>
                      <a:close/>
                      <a:moveTo>
                        <a:pt x="290" y="0"/>
                      </a:moveTo>
                      <a:cubicBezTo>
                        <a:pt x="54" y="0"/>
                        <a:pt x="54" y="0"/>
                        <a:pt x="54" y="0"/>
                      </a:cubicBezTo>
                      <a:cubicBezTo>
                        <a:pt x="24" y="0"/>
                        <a:pt x="0" y="24"/>
                        <a:pt x="0" y="54"/>
                      </a:cubicBezTo>
                      <a:cubicBezTo>
                        <a:pt x="0" y="112"/>
                        <a:pt x="0" y="112"/>
                        <a:pt x="0" y="112"/>
                      </a:cubicBezTo>
                      <a:cubicBezTo>
                        <a:pt x="87" y="112"/>
                        <a:pt x="87" y="112"/>
                        <a:pt x="87" y="112"/>
                      </a:cubicBezTo>
                      <a:cubicBezTo>
                        <a:pt x="106" y="85"/>
                        <a:pt x="137" y="68"/>
                        <a:pt x="172" y="68"/>
                      </a:cubicBezTo>
                      <a:cubicBezTo>
                        <a:pt x="207" y="68"/>
                        <a:pt x="238" y="85"/>
                        <a:pt x="257" y="112"/>
                      </a:cubicBezTo>
                      <a:cubicBezTo>
                        <a:pt x="344" y="112"/>
                        <a:pt x="344" y="112"/>
                        <a:pt x="344" y="112"/>
                      </a:cubicBezTo>
                      <a:cubicBezTo>
                        <a:pt x="344" y="54"/>
                        <a:pt x="344" y="54"/>
                        <a:pt x="344" y="54"/>
                      </a:cubicBezTo>
                      <a:cubicBezTo>
                        <a:pt x="344" y="24"/>
                        <a:pt x="320" y="0"/>
                        <a:pt x="290" y="0"/>
                      </a:cubicBezTo>
                      <a:close/>
                      <a:moveTo>
                        <a:pt x="317" y="66"/>
                      </a:moveTo>
                      <a:cubicBezTo>
                        <a:pt x="317" y="72"/>
                        <a:pt x="312" y="76"/>
                        <a:pt x="307" y="76"/>
                      </a:cubicBezTo>
                      <a:cubicBezTo>
                        <a:pt x="278" y="76"/>
                        <a:pt x="278" y="76"/>
                        <a:pt x="278" y="76"/>
                      </a:cubicBezTo>
                      <a:cubicBezTo>
                        <a:pt x="273" y="76"/>
                        <a:pt x="269" y="72"/>
                        <a:pt x="269" y="66"/>
                      </a:cubicBezTo>
                      <a:cubicBezTo>
                        <a:pt x="269" y="37"/>
                        <a:pt x="269" y="37"/>
                        <a:pt x="269" y="37"/>
                      </a:cubicBezTo>
                      <a:cubicBezTo>
                        <a:pt x="269" y="32"/>
                        <a:pt x="273" y="28"/>
                        <a:pt x="278" y="28"/>
                      </a:cubicBezTo>
                      <a:cubicBezTo>
                        <a:pt x="307" y="28"/>
                        <a:pt x="307" y="28"/>
                        <a:pt x="307" y="28"/>
                      </a:cubicBezTo>
                      <a:cubicBezTo>
                        <a:pt x="312" y="28"/>
                        <a:pt x="317" y="32"/>
                        <a:pt x="317" y="37"/>
                      </a:cubicBezTo>
                      <a:lnTo>
                        <a:pt x="317" y="66"/>
                      </a:lnTo>
                      <a:close/>
                      <a:moveTo>
                        <a:pt x="236" y="172"/>
                      </a:moveTo>
                      <a:cubicBezTo>
                        <a:pt x="236" y="137"/>
                        <a:pt x="208" y="108"/>
                        <a:pt x="172" y="108"/>
                      </a:cubicBezTo>
                      <a:cubicBezTo>
                        <a:pt x="137" y="108"/>
                        <a:pt x="108" y="137"/>
                        <a:pt x="108" y="172"/>
                      </a:cubicBezTo>
                      <a:cubicBezTo>
                        <a:pt x="108" y="207"/>
                        <a:pt x="137" y="236"/>
                        <a:pt x="172" y="236"/>
                      </a:cubicBezTo>
                      <a:cubicBezTo>
                        <a:pt x="208" y="236"/>
                        <a:pt x="236" y="207"/>
                        <a:pt x="236" y="17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6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6591568-FBD2-AA9A-BFD0-5756CE6D883D}"/>
                </a:ext>
              </a:extLst>
            </p:cNvPr>
            <p:cNvGrpSpPr/>
            <p:nvPr/>
          </p:nvGrpSpPr>
          <p:grpSpPr>
            <a:xfrm>
              <a:off x="4090034" y="1866900"/>
              <a:ext cx="1737361" cy="3552032"/>
              <a:chOff x="1432559" y="1905000"/>
              <a:chExt cx="1737361" cy="3552032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990EF4D8-1849-7BE9-3067-EE49C2C8FE8C}"/>
                  </a:ext>
                </a:extLst>
              </p:cNvPr>
              <p:cNvSpPr/>
              <p:nvPr/>
            </p:nvSpPr>
            <p:spPr>
              <a:xfrm>
                <a:off x="1432559" y="1905000"/>
                <a:ext cx="1737360" cy="3552032"/>
              </a:xfrm>
              <a:prstGeom prst="rect">
                <a:avLst/>
              </a:prstGeom>
              <a:ln>
                <a:noFill/>
              </a:ln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67758D8-A5DA-6C2C-6513-DEEEC705C688}"/>
                  </a:ext>
                </a:extLst>
              </p:cNvPr>
              <p:cNvSpPr/>
              <p:nvPr/>
            </p:nvSpPr>
            <p:spPr>
              <a:xfrm>
                <a:off x="1432560" y="1905000"/>
                <a:ext cx="1737360" cy="1727836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160"/>
              </a:p>
            </p:txBody>
          </p:sp>
          <p:grpSp>
            <p:nvGrpSpPr>
              <p:cNvPr id="33" name="Group 80">
                <a:extLst>
                  <a:ext uri="{FF2B5EF4-FFF2-40B4-BE49-F238E27FC236}">
                    <a16:creationId xmlns:a16="http://schemas.microsoft.com/office/drawing/2014/main" id="{C4077024-E9E6-BE8A-35FF-91AF936AB5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32560" y="3733802"/>
                <a:ext cx="1737360" cy="1292864"/>
                <a:chOff x="685800" y="2800350"/>
                <a:chExt cx="1447800" cy="970159"/>
              </a:xfrm>
            </p:grpSpPr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CB789307-886E-07A9-71D8-1C27B5D0B7B6}"/>
                    </a:ext>
                  </a:extLst>
                </p:cNvPr>
                <p:cNvSpPr/>
                <p:nvPr/>
              </p:nvSpPr>
              <p:spPr>
                <a:xfrm>
                  <a:off x="685800" y="2800350"/>
                  <a:ext cx="1447800" cy="2287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en-US" sz="1680" dirty="0">
                      <a:solidFill>
                        <a:schemeClr val="bg1"/>
                      </a:solidFill>
                      <a:latin typeface="Source Sans Pro" pitchFamily="34" charset="0"/>
                    </a:rPr>
                    <a:t>MARRY JANE</a:t>
                  </a:r>
                </a:p>
              </p:txBody>
            </p:sp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9EA74502-0093-755E-DCE0-3426A8F6B709}"/>
                    </a:ext>
                  </a:extLst>
                </p:cNvPr>
                <p:cNvSpPr/>
                <p:nvPr/>
              </p:nvSpPr>
              <p:spPr>
                <a:xfrm>
                  <a:off x="685800" y="3029070"/>
                  <a:ext cx="1447800" cy="2287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en-US" sz="1200" b="1" i="1" dirty="0">
                      <a:solidFill>
                        <a:schemeClr val="bg1"/>
                      </a:solidFill>
                      <a:latin typeface="Source Sans Pro" pitchFamily="34" charset="0"/>
                    </a:rPr>
                    <a:t>Designer</a:t>
                  </a:r>
                </a:p>
              </p:txBody>
            </p:sp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46D64FA6-406B-AE3C-4E3B-3F3A86A59830}"/>
                    </a:ext>
                  </a:extLst>
                </p:cNvPr>
                <p:cNvSpPr/>
                <p:nvPr/>
              </p:nvSpPr>
              <p:spPr>
                <a:xfrm>
                  <a:off x="685800" y="3257791"/>
                  <a:ext cx="1447800" cy="51271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ts val="258"/>
                    </a:spcBef>
                    <a:defRPr/>
                  </a:pPr>
                  <a:r>
                    <a:rPr lang="ms-MY" sz="960" dirty="0">
                      <a:solidFill>
                        <a:schemeClr val="bg1"/>
                      </a:solidFill>
                      <a:latin typeface="Source Sans Pro Light" pitchFamily="34" charset="0"/>
                    </a:rPr>
                    <a:t>Lorem ipsum dolor sit amet, consectetur Praesent sodales odio sit amet odio tristique quis tempus odio</a:t>
                  </a:r>
                </a:p>
              </p:txBody>
            </p:sp>
          </p:grpSp>
          <p:grpSp>
            <p:nvGrpSpPr>
              <p:cNvPr id="34" name="Group 56">
                <a:extLst>
                  <a:ext uri="{FF2B5EF4-FFF2-40B4-BE49-F238E27FC236}">
                    <a16:creationId xmlns:a16="http://schemas.microsoft.com/office/drawing/2014/main" id="{6BA0CB8B-9C08-97B4-E818-289FEC98746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4115" y="5163249"/>
                <a:ext cx="869946" cy="142948"/>
                <a:chOff x="838200" y="4324032"/>
                <a:chExt cx="1182688" cy="197577"/>
              </a:xfrm>
              <a:solidFill>
                <a:schemeClr val="accent4">
                  <a:lumMod val="60000"/>
                  <a:lumOff val="40000"/>
                </a:schemeClr>
              </a:solidFill>
            </p:grpSpPr>
            <p:sp>
              <p:nvSpPr>
                <p:cNvPr id="35" name="Freeform 11">
                  <a:extLst>
                    <a:ext uri="{FF2B5EF4-FFF2-40B4-BE49-F238E27FC236}">
                      <a16:creationId xmlns:a16="http://schemas.microsoft.com/office/drawing/2014/main" id="{4437466E-0EBD-A52C-6AEA-572298783C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8200" y="4324032"/>
                  <a:ext cx="106363" cy="197577"/>
                </a:xfrm>
                <a:custGeom>
                  <a:avLst/>
                  <a:gdLst>
                    <a:gd name="T0" fmla="*/ 200 w 200"/>
                    <a:gd name="T1" fmla="*/ 62 h 360"/>
                    <a:gd name="T2" fmla="*/ 143 w 200"/>
                    <a:gd name="T3" fmla="*/ 62 h 360"/>
                    <a:gd name="T4" fmla="*/ 128 w 200"/>
                    <a:gd name="T5" fmla="*/ 83 h 360"/>
                    <a:gd name="T6" fmla="*/ 128 w 200"/>
                    <a:gd name="T7" fmla="*/ 125 h 360"/>
                    <a:gd name="T8" fmla="*/ 200 w 200"/>
                    <a:gd name="T9" fmla="*/ 125 h 360"/>
                    <a:gd name="T10" fmla="*/ 200 w 200"/>
                    <a:gd name="T11" fmla="*/ 183 h 360"/>
                    <a:gd name="T12" fmla="*/ 128 w 200"/>
                    <a:gd name="T13" fmla="*/ 183 h 360"/>
                    <a:gd name="T14" fmla="*/ 128 w 200"/>
                    <a:gd name="T15" fmla="*/ 360 h 360"/>
                    <a:gd name="T16" fmla="*/ 61 w 200"/>
                    <a:gd name="T17" fmla="*/ 360 h 360"/>
                    <a:gd name="T18" fmla="*/ 61 w 200"/>
                    <a:gd name="T19" fmla="*/ 183 h 360"/>
                    <a:gd name="T20" fmla="*/ 0 w 200"/>
                    <a:gd name="T21" fmla="*/ 183 h 360"/>
                    <a:gd name="T22" fmla="*/ 0 w 200"/>
                    <a:gd name="T23" fmla="*/ 125 h 360"/>
                    <a:gd name="T24" fmla="*/ 61 w 200"/>
                    <a:gd name="T25" fmla="*/ 125 h 360"/>
                    <a:gd name="T26" fmla="*/ 61 w 200"/>
                    <a:gd name="T27" fmla="*/ 90 h 360"/>
                    <a:gd name="T28" fmla="*/ 143 w 200"/>
                    <a:gd name="T29" fmla="*/ 0 h 360"/>
                    <a:gd name="T30" fmla="*/ 200 w 200"/>
                    <a:gd name="T31" fmla="*/ 0 h 360"/>
                    <a:gd name="T32" fmla="*/ 200 w 200"/>
                    <a:gd name="T33" fmla="*/ 62 h 3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00" h="360">
                      <a:moveTo>
                        <a:pt x="200" y="62"/>
                      </a:moveTo>
                      <a:cubicBezTo>
                        <a:pt x="143" y="62"/>
                        <a:pt x="143" y="62"/>
                        <a:pt x="143" y="62"/>
                      </a:cubicBezTo>
                      <a:cubicBezTo>
                        <a:pt x="136" y="62"/>
                        <a:pt x="128" y="71"/>
                        <a:pt x="128" y="83"/>
                      </a:cubicBezTo>
                      <a:cubicBezTo>
                        <a:pt x="128" y="125"/>
                        <a:pt x="128" y="125"/>
                        <a:pt x="128" y="125"/>
                      </a:cubicBezTo>
                      <a:cubicBezTo>
                        <a:pt x="200" y="125"/>
                        <a:pt x="200" y="125"/>
                        <a:pt x="200" y="125"/>
                      </a:cubicBezTo>
                      <a:cubicBezTo>
                        <a:pt x="200" y="183"/>
                        <a:pt x="200" y="183"/>
                        <a:pt x="200" y="183"/>
                      </a:cubicBezTo>
                      <a:cubicBezTo>
                        <a:pt x="128" y="183"/>
                        <a:pt x="128" y="183"/>
                        <a:pt x="128" y="183"/>
                      </a:cubicBezTo>
                      <a:cubicBezTo>
                        <a:pt x="128" y="360"/>
                        <a:pt x="128" y="360"/>
                        <a:pt x="128" y="360"/>
                      </a:cubicBezTo>
                      <a:cubicBezTo>
                        <a:pt x="61" y="360"/>
                        <a:pt x="61" y="360"/>
                        <a:pt x="61" y="360"/>
                      </a:cubicBezTo>
                      <a:cubicBezTo>
                        <a:pt x="61" y="183"/>
                        <a:pt x="61" y="183"/>
                        <a:pt x="61" y="183"/>
                      </a:cubicBezTo>
                      <a:cubicBezTo>
                        <a:pt x="0" y="183"/>
                        <a:pt x="0" y="183"/>
                        <a:pt x="0" y="183"/>
                      </a:cubicBezTo>
                      <a:cubicBezTo>
                        <a:pt x="0" y="125"/>
                        <a:pt x="0" y="125"/>
                        <a:pt x="0" y="125"/>
                      </a:cubicBezTo>
                      <a:cubicBezTo>
                        <a:pt x="61" y="125"/>
                        <a:pt x="61" y="125"/>
                        <a:pt x="61" y="125"/>
                      </a:cubicBezTo>
                      <a:cubicBezTo>
                        <a:pt x="61" y="90"/>
                        <a:pt x="61" y="90"/>
                        <a:pt x="61" y="90"/>
                      </a:cubicBezTo>
                      <a:cubicBezTo>
                        <a:pt x="61" y="40"/>
                        <a:pt x="95" y="0"/>
                        <a:pt x="143" y="0"/>
                      </a:cubicBezTo>
                      <a:cubicBezTo>
                        <a:pt x="200" y="0"/>
                        <a:pt x="200" y="0"/>
                        <a:pt x="200" y="0"/>
                      </a:cubicBezTo>
                      <a:lnTo>
                        <a:pt x="200" y="6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6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6" name="Freeform 16">
                  <a:extLst>
                    <a:ext uri="{FF2B5EF4-FFF2-40B4-BE49-F238E27FC236}">
                      <a16:creationId xmlns:a16="http://schemas.microsoft.com/office/drawing/2014/main" id="{6636A66D-0761-89B7-2AF7-5960439309A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95400" y="4324032"/>
                  <a:ext cx="222250" cy="197577"/>
                </a:xfrm>
                <a:custGeom>
                  <a:avLst/>
                  <a:gdLst>
                    <a:gd name="T0" fmla="*/ 368 w 368"/>
                    <a:gd name="T1" fmla="*/ 36 h 299"/>
                    <a:gd name="T2" fmla="*/ 324 w 368"/>
                    <a:gd name="T3" fmla="*/ 48 h 299"/>
                    <a:gd name="T4" fmla="*/ 358 w 368"/>
                    <a:gd name="T5" fmla="*/ 6 h 299"/>
                    <a:gd name="T6" fmla="*/ 310 w 368"/>
                    <a:gd name="T7" fmla="*/ 24 h 299"/>
                    <a:gd name="T8" fmla="*/ 255 w 368"/>
                    <a:gd name="T9" fmla="*/ 0 h 299"/>
                    <a:gd name="T10" fmla="*/ 179 w 368"/>
                    <a:gd name="T11" fmla="*/ 76 h 299"/>
                    <a:gd name="T12" fmla="*/ 181 w 368"/>
                    <a:gd name="T13" fmla="*/ 93 h 299"/>
                    <a:gd name="T14" fmla="*/ 25 w 368"/>
                    <a:gd name="T15" fmla="*/ 14 h 299"/>
                    <a:gd name="T16" fmla="*/ 15 w 368"/>
                    <a:gd name="T17" fmla="*/ 52 h 299"/>
                    <a:gd name="T18" fmla="*/ 49 w 368"/>
                    <a:gd name="T19" fmla="*/ 115 h 299"/>
                    <a:gd name="T20" fmla="*/ 15 w 368"/>
                    <a:gd name="T21" fmla="*/ 106 h 299"/>
                    <a:gd name="T22" fmla="*/ 14 w 368"/>
                    <a:gd name="T23" fmla="*/ 106 h 299"/>
                    <a:gd name="T24" fmla="*/ 75 w 368"/>
                    <a:gd name="T25" fmla="*/ 181 h 299"/>
                    <a:gd name="T26" fmla="*/ 55 w 368"/>
                    <a:gd name="T27" fmla="*/ 183 h 299"/>
                    <a:gd name="T28" fmla="*/ 41 w 368"/>
                    <a:gd name="T29" fmla="*/ 182 h 299"/>
                    <a:gd name="T30" fmla="*/ 111 w 368"/>
                    <a:gd name="T31" fmla="*/ 234 h 299"/>
                    <a:gd name="T32" fmla="*/ 18 w 368"/>
                    <a:gd name="T33" fmla="*/ 267 h 299"/>
                    <a:gd name="T34" fmla="*/ 0 w 368"/>
                    <a:gd name="T35" fmla="*/ 265 h 299"/>
                    <a:gd name="T36" fmla="*/ 115 w 368"/>
                    <a:gd name="T37" fmla="*/ 299 h 299"/>
                    <a:gd name="T38" fmla="*/ 330 w 368"/>
                    <a:gd name="T39" fmla="*/ 85 h 299"/>
                    <a:gd name="T40" fmla="*/ 330 w 368"/>
                    <a:gd name="T41" fmla="*/ 75 h 299"/>
                    <a:gd name="T42" fmla="*/ 368 w 368"/>
                    <a:gd name="T43" fmla="*/ 36 h 2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8" h="299">
                      <a:moveTo>
                        <a:pt x="368" y="36"/>
                      </a:moveTo>
                      <a:cubicBezTo>
                        <a:pt x="354" y="42"/>
                        <a:pt x="340" y="46"/>
                        <a:pt x="324" y="48"/>
                      </a:cubicBezTo>
                      <a:cubicBezTo>
                        <a:pt x="340" y="38"/>
                        <a:pt x="352" y="24"/>
                        <a:pt x="358" y="6"/>
                      </a:cubicBezTo>
                      <a:cubicBezTo>
                        <a:pt x="343" y="15"/>
                        <a:pt x="327" y="21"/>
                        <a:pt x="310" y="24"/>
                      </a:cubicBezTo>
                      <a:cubicBezTo>
                        <a:pt x="296" y="10"/>
                        <a:pt x="276" y="0"/>
                        <a:pt x="255" y="0"/>
                      </a:cubicBezTo>
                      <a:cubicBezTo>
                        <a:pt x="213" y="0"/>
                        <a:pt x="179" y="34"/>
                        <a:pt x="179" y="76"/>
                      </a:cubicBezTo>
                      <a:cubicBezTo>
                        <a:pt x="179" y="82"/>
                        <a:pt x="180" y="88"/>
                        <a:pt x="181" y="93"/>
                      </a:cubicBezTo>
                      <a:cubicBezTo>
                        <a:pt x="118" y="90"/>
                        <a:pt x="63" y="60"/>
                        <a:pt x="25" y="14"/>
                      </a:cubicBezTo>
                      <a:cubicBezTo>
                        <a:pt x="19" y="25"/>
                        <a:pt x="15" y="38"/>
                        <a:pt x="15" y="52"/>
                      </a:cubicBezTo>
                      <a:cubicBezTo>
                        <a:pt x="15" y="78"/>
                        <a:pt x="28" y="101"/>
                        <a:pt x="49" y="115"/>
                      </a:cubicBezTo>
                      <a:cubicBezTo>
                        <a:pt x="36" y="115"/>
                        <a:pt x="25" y="111"/>
                        <a:pt x="15" y="106"/>
                      </a:cubicBezTo>
                      <a:cubicBezTo>
                        <a:pt x="14" y="106"/>
                        <a:pt x="14" y="106"/>
                        <a:pt x="14" y="106"/>
                      </a:cubicBezTo>
                      <a:cubicBezTo>
                        <a:pt x="14" y="143"/>
                        <a:pt x="41" y="174"/>
                        <a:pt x="75" y="181"/>
                      </a:cubicBezTo>
                      <a:cubicBezTo>
                        <a:pt x="69" y="182"/>
                        <a:pt x="62" y="183"/>
                        <a:pt x="55" y="183"/>
                      </a:cubicBezTo>
                      <a:cubicBezTo>
                        <a:pt x="50" y="183"/>
                        <a:pt x="46" y="183"/>
                        <a:pt x="41" y="182"/>
                      </a:cubicBezTo>
                      <a:cubicBezTo>
                        <a:pt x="51" y="212"/>
                        <a:pt x="78" y="234"/>
                        <a:pt x="111" y="234"/>
                      </a:cubicBezTo>
                      <a:cubicBezTo>
                        <a:pt x="86" y="254"/>
                        <a:pt x="53" y="267"/>
                        <a:pt x="18" y="267"/>
                      </a:cubicBezTo>
                      <a:cubicBezTo>
                        <a:pt x="12" y="267"/>
                        <a:pt x="6" y="266"/>
                        <a:pt x="0" y="265"/>
                      </a:cubicBezTo>
                      <a:cubicBezTo>
                        <a:pt x="33" y="287"/>
                        <a:pt x="73" y="299"/>
                        <a:pt x="115" y="299"/>
                      </a:cubicBezTo>
                      <a:cubicBezTo>
                        <a:pt x="254" y="299"/>
                        <a:pt x="330" y="184"/>
                        <a:pt x="330" y="85"/>
                      </a:cubicBezTo>
                      <a:cubicBezTo>
                        <a:pt x="330" y="81"/>
                        <a:pt x="330" y="78"/>
                        <a:pt x="330" y="75"/>
                      </a:cubicBezTo>
                      <a:cubicBezTo>
                        <a:pt x="345" y="64"/>
                        <a:pt x="358" y="51"/>
                        <a:pt x="368" y="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6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Freeform 26">
                  <a:extLst>
                    <a:ext uri="{FF2B5EF4-FFF2-40B4-BE49-F238E27FC236}">
                      <a16:creationId xmlns:a16="http://schemas.microsoft.com/office/drawing/2014/main" id="{83818821-AF9D-29A9-D802-B81889DA600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828800" y="4324032"/>
                  <a:ext cx="192088" cy="191850"/>
                </a:xfrm>
                <a:custGeom>
                  <a:avLst/>
                  <a:gdLst>
                    <a:gd name="T0" fmla="*/ 276 w 344"/>
                    <a:gd name="T1" fmla="*/ 172 h 344"/>
                    <a:gd name="T2" fmla="*/ 172 w 344"/>
                    <a:gd name="T3" fmla="*/ 276 h 344"/>
                    <a:gd name="T4" fmla="*/ 68 w 344"/>
                    <a:gd name="T5" fmla="*/ 172 h 344"/>
                    <a:gd name="T6" fmla="*/ 70 w 344"/>
                    <a:gd name="T7" fmla="*/ 152 h 344"/>
                    <a:gd name="T8" fmla="*/ 0 w 344"/>
                    <a:gd name="T9" fmla="*/ 152 h 344"/>
                    <a:gd name="T10" fmla="*/ 0 w 344"/>
                    <a:gd name="T11" fmla="*/ 290 h 344"/>
                    <a:gd name="T12" fmla="*/ 54 w 344"/>
                    <a:gd name="T13" fmla="*/ 344 h 344"/>
                    <a:gd name="T14" fmla="*/ 290 w 344"/>
                    <a:gd name="T15" fmla="*/ 344 h 344"/>
                    <a:gd name="T16" fmla="*/ 344 w 344"/>
                    <a:gd name="T17" fmla="*/ 290 h 344"/>
                    <a:gd name="T18" fmla="*/ 344 w 344"/>
                    <a:gd name="T19" fmla="*/ 152 h 344"/>
                    <a:gd name="T20" fmla="*/ 274 w 344"/>
                    <a:gd name="T21" fmla="*/ 152 h 344"/>
                    <a:gd name="T22" fmla="*/ 276 w 344"/>
                    <a:gd name="T23" fmla="*/ 172 h 344"/>
                    <a:gd name="T24" fmla="*/ 290 w 344"/>
                    <a:gd name="T25" fmla="*/ 0 h 344"/>
                    <a:gd name="T26" fmla="*/ 54 w 344"/>
                    <a:gd name="T27" fmla="*/ 0 h 344"/>
                    <a:gd name="T28" fmla="*/ 0 w 344"/>
                    <a:gd name="T29" fmla="*/ 54 h 344"/>
                    <a:gd name="T30" fmla="*/ 0 w 344"/>
                    <a:gd name="T31" fmla="*/ 112 h 344"/>
                    <a:gd name="T32" fmla="*/ 87 w 344"/>
                    <a:gd name="T33" fmla="*/ 112 h 344"/>
                    <a:gd name="T34" fmla="*/ 172 w 344"/>
                    <a:gd name="T35" fmla="*/ 68 h 344"/>
                    <a:gd name="T36" fmla="*/ 257 w 344"/>
                    <a:gd name="T37" fmla="*/ 112 h 344"/>
                    <a:gd name="T38" fmla="*/ 344 w 344"/>
                    <a:gd name="T39" fmla="*/ 112 h 344"/>
                    <a:gd name="T40" fmla="*/ 344 w 344"/>
                    <a:gd name="T41" fmla="*/ 54 h 344"/>
                    <a:gd name="T42" fmla="*/ 290 w 344"/>
                    <a:gd name="T43" fmla="*/ 0 h 344"/>
                    <a:gd name="T44" fmla="*/ 317 w 344"/>
                    <a:gd name="T45" fmla="*/ 66 h 344"/>
                    <a:gd name="T46" fmla="*/ 307 w 344"/>
                    <a:gd name="T47" fmla="*/ 76 h 344"/>
                    <a:gd name="T48" fmla="*/ 278 w 344"/>
                    <a:gd name="T49" fmla="*/ 76 h 344"/>
                    <a:gd name="T50" fmla="*/ 269 w 344"/>
                    <a:gd name="T51" fmla="*/ 66 h 344"/>
                    <a:gd name="T52" fmla="*/ 269 w 344"/>
                    <a:gd name="T53" fmla="*/ 37 h 344"/>
                    <a:gd name="T54" fmla="*/ 278 w 344"/>
                    <a:gd name="T55" fmla="*/ 28 h 344"/>
                    <a:gd name="T56" fmla="*/ 307 w 344"/>
                    <a:gd name="T57" fmla="*/ 28 h 344"/>
                    <a:gd name="T58" fmla="*/ 317 w 344"/>
                    <a:gd name="T59" fmla="*/ 37 h 344"/>
                    <a:gd name="T60" fmla="*/ 317 w 344"/>
                    <a:gd name="T61" fmla="*/ 66 h 344"/>
                    <a:gd name="T62" fmla="*/ 236 w 344"/>
                    <a:gd name="T63" fmla="*/ 172 h 344"/>
                    <a:gd name="T64" fmla="*/ 172 w 344"/>
                    <a:gd name="T65" fmla="*/ 108 h 344"/>
                    <a:gd name="T66" fmla="*/ 108 w 344"/>
                    <a:gd name="T67" fmla="*/ 172 h 344"/>
                    <a:gd name="T68" fmla="*/ 172 w 344"/>
                    <a:gd name="T69" fmla="*/ 236 h 344"/>
                    <a:gd name="T70" fmla="*/ 236 w 344"/>
                    <a:gd name="T71" fmla="*/ 172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344" h="344">
                      <a:moveTo>
                        <a:pt x="276" y="172"/>
                      </a:moveTo>
                      <a:cubicBezTo>
                        <a:pt x="276" y="229"/>
                        <a:pt x="230" y="276"/>
                        <a:pt x="172" y="276"/>
                      </a:cubicBezTo>
                      <a:cubicBezTo>
                        <a:pt x="115" y="276"/>
                        <a:pt x="68" y="229"/>
                        <a:pt x="68" y="172"/>
                      </a:cubicBezTo>
                      <a:cubicBezTo>
                        <a:pt x="68" y="165"/>
                        <a:pt x="69" y="158"/>
                        <a:pt x="70" y="152"/>
                      </a:cubicBezTo>
                      <a:cubicBezTo>
                        <a:pt x="0" y="152"/>
                        <a:pt x="0" y="152"/>
                        <a:pt x="0" y="152"/>
                      </a:cubicBezTo>
                      <a:cubicBezTo>
                        <a:pt x="0" y="290"/>
                        <a:pt x="0" y="290"/>
                        <a:pt x="0" y="290"/>
                      </a:cubicBezTo>
                      <a:cubicBezTo>
                        <a:pt x="0" y="320"/>
                        <a:pt x="24" y="344"/>
                        <a:pt x="54" y="344"/>
                      </a:cubicBezTo>
                      <a:cubicBezTo>
                        <a:pt x="290" y="344"/>
                        <a:pt x="290" y="344"/>
                        <a:pt x="290" y="344"/>
                      </a:cubicBezTo>
                      <a:cubicBezTo>
                        <a:pt x="320" y="344"/>
                        <a:pt x="344" y="320"/>
                        <a:pt x="344" y="290"/>
                      </a:cubicBezTo>
                      <a:cubicBezTo>
                        <a:pt x="344" y="152"/>
                        <a:pt x="344" y="152"/>
                        <a:pt x="344" y="152"/>
                      </a:cubicBezTo>
                      <a:cubicBezTo>
                        <a:pt x="274" y="152"/>
                        <a:pt x="274" y="152"/>
                        <a:pt x="274" y="152"/>
                      </a:cubicBezTo>
                      <a:cubicBezTo>
                        <a:pt x="276" y="158"/>
                        <a:pt x="276" y="165"/>
                        <a:pt x="276" y="172"/>
                      </a:cubicBezTo>
                      <a:close/>
                      <a:moveTo>
                        <a:pt x="290" y="0"/>
                      </a:moveTo>
                      <a:cubicBezTo>
                        <a:pt x="54" y="0"/>
                        <a:pt x="54" y="0"/>
                        <a:pt x="54" y="0"/>
                      </a:cubicBezTo>
                      <a:cubicBezTo>
                        <a:pt x="24" y="0"/>
                        <a:pt x="0" y="24"/>
                        <a:pt x="0" y="54"/>
                      </a:cubicBezTo>
                      <a:cubicBezTo>
                        <a:pt x="0" y="112"/>
                        <a:pt x="0" y="112"/>
                        <a:pt x="0" y="112"/>
                      </a:cubicBezTo>
                      <a:cubicBezTo>
                        <a:pt x="87" y="112"/>
                        <a:pt x="87" y="112"/>
                        <a:pt x="87" y="112"/>
                      </a:cubicBezTo>
                      <a:cubicBezTo>
                        <a:pt x="106" y="85"/>
                        <a:pt x="137" y="68"/>
                        <a:pt x="172" y="68"/>
                      </a:cubicBezTo>
                      <a:cubicBezTo>
                        <a:pt x="207" y="68"/>
                        <a:pt x="238" y="85"/>
                        <a:pt x="257" y="112"/>
                      </a:cubicBezTo>
                      <a:cubicBezTo>
                        <a:pt x="344" y="112"/>
                        <a:pt x="344" y="112"/>
                        <a:pt x="344" y="112"/>
                      </a:cubicBezTo>
                      <a:cubicBezTo>
                        <a:pt x="344" y="54"/>
                        <a:pt x="344" y="54"/>
                        <a:pt x="344" y="54"/>
                      </a:cubicBezTo>
                      <a:cubicBezTo>
                        <a:pt x="344" y="24"/>
                        <a:pt x="320" y="0"/>
                        <a:pt x="290" y="0"/>
                      </a:cubicBezTo>
                      <a:close/>
                      <a:moveTo>
                        <a:pt x="317" y="66"/>
                      </a:moveTo>
                      <a:cubicBezTo>
                        <a:pt x="317" y="72"/>
                        <a:pt x="312" y="76"/>
                        <a:pt x="307" y="76"/>
                      </a:cubicBezTo>
                      <a:cubicBezTo>
                        <a:pt x="278" y="76"/>
                        <a:pt x="278" y="76"/>
                        <a:pt x="278" y="76"/>
                      </a:cubicBezTo>
                      <a:cubicBezTo>
                        <a:pt x="273" y="76"/>
                        <a:pt x="269" y="72"/>
                        <a:pt x="269" y="66"/>
                      </a:cubicBezTo>
                      <a:cubicBezTo>
                        <a:pt x="269" y="37"/>
                        <a:pt x="269" y="37"/>
                        <a:pt x="269" y="37"/>
                      </a:cubicBezTo>
                      <a:cubicBezTo>
                        <a:pt x="269" y="32"/>
                        <a:pt x="273" y="28"/>
                        <a:pt x="278" y="28"/>
                      </a:cubicBezTo>
                      <a:cubicBezTo>
                        <a:pt x="307" y="28"/>
                        <a:pt x="307" y="28"/>
                        <a:pt x="307" y="28"/>
                      </a:cubicBezTo>
                      <a:cubicBezTo>
                        <a:pt x="312" y="28"/>
                        <a:pt x="317" y="32"/>
                        <a:pt x="317" y="37"/>
                      </a:cubicBezTo>
                      <a:lnTo>
                        <a:pt x="317" y="66"/>
                      </a:lnTo>
                      <a:close/>
                      <a:moveTo>
                        <a:pt x="236" y="172"/>
                      </a:moveTo>
                      <a:cubicBezTo>
                        <a:pt x="236" y="137"/>
                        <a:pt x="208" y="108"/>
                        <a:pt x="172" y="108"/>
                      </a:cubicBezTo>
                      <a:cubicBezTo>
                        <a:pt x="137" y="108"/>
                        <a:pt x="108" y="137"/>
                        <a:pt x="108" y="172"/>
                      </a:cubicBezTo>
                      <a:cubicBezTo>
                        <a:pt x="108" y="207"/>
                        <a:pt x="137" y="236"/>
                        <a:pt x="172" y="236"/>
                      </a:cubicBezTo>
                      <a:cubicBezTo>
                        <a:pt x="208" y="236"/>
                        <a:pt x="236" y="207"/>
                        <a:pt x="236" y="17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6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CC8875F-4D36-D256-5847-85091804B78A}"/>
                </a:ext>
              </a:extLst>
            </p:cNvPr>
            <p:cNvGrpSpPr/>
            <p:nvPr/>
          </p:nvGrpSpPr>
          <p:grpSpPr>
            <a:xfrm>
              <a:off x="5966458" y="1866900"/>
              <a:ext cx="1737361" cy="3552032"/>
              <a:chOff x="1432559" y="1905000"/>
              <a:chExt cx="1737361" cy="3552032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9EF5F47A-53C0-2963-D4B2-4BF8971C2B76}"/>
                  </a:ext>
                </a:extLst>
              </p:cNvPr>
              <p:cNvSpPr/>
              <p:nvPr/>
            </p:nvSpPr>
            <p:spPr>
              <a:xfrm>
                <a:off x="1432559" y="1905000"/>
                <a:ext cx="1737360" cy="3552032"/>
              </a:xfrm>
              <a:prstGeom prst="rect">
                <a:avLst/>
              </a:prstGeom>
              <a:ln>
                <a:noFill/>
              </a:ln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B01CBDBE-C9DA-9F5D-A24F-86E31282B17E}"/>
                  </a:ext>
                </a:extLst>
              </p:cNvPr>
              <p:cNvSpPr/>
              <p:nvPr/>
            </p:nvSpPr>
            <p:spPr>
              <a:xfrm>
                <a:off x="1432560" y="1905000"/>
                <a:ext cx="1737360" cy="1727836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160"/>
              </a:p>
            </p:txBody>
          </p:sp>
          <p:grpSp>
            <p:nvGrpSpPr>
              <p:cNvPr id="23" name="Group 80">
                <a:extLst>
                  <a:ext uri="{FF2B5EF4-FFF2-40B4-BE49-F238E27FC236}">
                    <a16:creationId xmlns:a16="http://schemas.microsoft.com/office/drawing/2014/main" id="{287F9149-2161-F512-F088-EA896296675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32560" y="3733802"/>
                <a:ext cx="1737360" cy="1292864"/>
                <a:chOff x="685800" y="2800350"/>
                <a:chExt cx="1447800" cy="970159"/>
              </a:xfrm>
            </p:grpSpPr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22ACAFB2-016B-78FA-1666-3575FE321051}"/>
                    </a:ext>
                  </a:extLst>
                </p:cNvPr>
                <p:cNvSpPr/>
                <p:nvPr/>
              </p:nvSpPr>
              <p:spPr>
                <a:xfrm>
                  <a:off x="685800" y="2800350"/>
                  <a:ext cx="1447800" cy="2287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en-US" sz="1680" dirty="0">
                      <a:solidFill>
                        <a:schemeClr val="bg1"/>
                      </a:solidFill>
                      <a:latin typeface="Source Sans Pro" pitchFamily="34" charset="0"/>
                    </a:rPr>
                    <a:t>PETER PARKER</a:t>
                  </a:r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7E96630E-87BB-7F24-DBF1-F86257E09D99}"/>
                    </a:ext>
                  </a:extLst>
                </p:cNvPr>
                <p:cNvSpPr/>
                <p:nvPr/>
              </p:nvSpPr>
              <p:spPr>
                <a:xfrm>
                  <a:off x="685800" y="3029070"/>
                  <a:ext cx="1447800" cy="2287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en-US" sz="1200" b="1" i="1" dirty="0">
                      <a:solidFill>
                        <a:schemeClr val="bg1"/>
                      </a:solidFill>
                      <a:latin typeface="Source Sans Pro" pitchFamily="34" charset="0"/>
                    </a:rPr>
                    <a:t>Designer</a:t>
                  </a:r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DF4559C0-A503-E003-E875-C83647E06FF1}"/>
                    </a:ext>
                  </a:extLst>
                </p:cNvPr>
                <p:cNvSpPr/>
                <p:nvPr/>
              </p:nvSpPr>
              <p:spPr>
                <a:xfrm>
                  <a:off x="685800" y="3257791"/>
                  <a:ext cx="1447800" cy="51271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ts val="258"/>
                    </a:spcBef>
                    <a:defRPr/>
                  </a:pPr>
                  <a:r>
                    <a:rPr lang="ms-MY" sz="960" dirty="0">
                      <a:solidFill>
                        <a:schemeClr val="bg1"/>
                      </a:solidFill>
                      <a:latin typeface="Source Sans Pro Light" pitchFamily="34" charset="0"/>
                    </a:rPr>
                    <a:t>Lorem ipsum dolor sit amet, consectetur Praesent sodales odio sit amet odio tristique quis tempus odio</a:t>
                  </a:r>
                </a:p>
              </p:txBody>
            </p:sp>
          </p:grpSp>
          <p:grpSp>
            <p:nvGrpSpPr>
              <p:cNvPr id="24" name="Group 56">
                <a:extLst>
                  <a:ext uri="{FF2B5EF4-FFF2-40B4-BE49-F238E27FC236}">
                    <a16:creationId xmlns:a16="http://schemas.microsoft.com/office/drawing/2014/main" id="{9A8DD7B8-1EC2-B992-75B3-CD2D8EB967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4115" y="5163249"/>
                <a:ext cx="869946" cy="142948"/>
                <a:chOff x="838200" y="4324032"/>
                <a:chExt cx="1182688" cy="197577"/>
              </a:xfrm>
              <a:solidFill>
                <a:schemeClr val="accent4">
                  <a:lumMod val="60000"/>
                  <a:lumOff val="40000"/>
                </a:schemeClr>
              </a:solidFill>
            </p:grpSpPr>
            <p:sp>
              <p:nvSpPr>
                <p:cNvPr id="25" name="Freeform 11">
                  <a:extLst>
                    <a:ext uri="{FF2B5EF4-FFF2-40B4-BE49-F238E27FC236}">
                      <a16:creationId xmlns:a16="http://schemas.microsoft.com/office/drawing/2014/main" id="{7E3BC3F4-2990-C769-F552-2C825D1FA5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8200" y="4324032"/>
                  <a:ext cx="106363" cy="197577"/>
                </a:xfrm>
                <a:custGeom>
                  <a:avLst/>
                  <a:gdLst>
                    <a:gd name="T0" fmla="*/ 200 w 200"/>
                    <a:gd name="T1" fmla="*/ 62 h 360"/>
                    <a:gd name="T2" fmla="*/ 143 w 200"/>
                    <a:gd name="T3" fmla="*/ 62 h 360"/>
                    <a:gd name="T4" fmla="*/ 128 w 200"/>
                    <a:gd name="T5" fmla="*/ 83 h 360"/>
                    <a:gd name="T6" fmla="*/ 128 w 200"/>
                    <a:gd name="T7" fmla="*/ 125 h 360"/>
                    <a:gd name="T8" fmla="*/ 200 w 200"/>
                    <a:gd name="T9" fmla="*/ 125 h 360"/>
                    <a:gd name="T10" fmla="*/ 200 w 200"/>
                    <a:gd name="T11" fmla="*/ 183 h 360"/>
                    <a:gd name="T12" fmla="*/ 128 w 200"/>
                    <a:gd name="T13" fmla="*/ 183 h 360"/>
                    <a:gd name="T14" fmla="*/ 128 w 200"/>
                    <a:gd name="T15" fmla="*/ 360 h 360"/>
                    <a:gd name="T16" fmla="*/ 61 w 200"/>
                    <a:gd name="T17" fmla="*/ 360 h 360"/>
                    <a:gd name="T18" fmla="*/ 61 w 200"/>
                    <a:gd name="T19" fmla="*/ 183 h 360"/>
                    <a:gd name="T20" fmla="*/ 0 w 200"/>
                    <a:gd name="T21" fmla="*/ 183 h 360"/>
                    <a:gd name="T22" fmla="*/ 0 w 200"/>
                    <a:gd name="T23" fmla="*/ 125 h 360"/>
                    <a:gd name="T24" fmla="*/ 61 w 200"/>
                    <a:gd name="T25" fmla="*/ 125 h 360"/>
                    <a:gd name="T26" fmla="*/ 61 w 200"/>
                    <a:gd name="T27" fmla="*/ 90 h 360"/>
                    <a:gd name="T28" fmla="*/ 143 w 200"/>
                    <a:gd name="T29" fmla="*/ 0 h 360"/>
                    <a:gd name="T30" fmla="*/ 200 w 200"/>
                    <a:gd name="T31" fmla="*/ 0 h 360"/>
                    <a:gd name="T32" fmla="*/ 200 w 200"/>
                    <a:gd name="T33" fmla="*/ 62 h 3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00" h="360">
                      <a:moveTo>
                        <a:pt x="200" y="62"/>
                      </a:moveTo>
                      <a:cubicBezTo>
                        <a:pt x="143" y="62"/>
                        <a:pt x="143" y="62"/>
                        <a:pt x="143" y="62"/>
                      </a:cubicBezTo>
                      <a:cubicBezTo>
                        <a:pt x="136" y="62"/>
                        <a:pt x="128" y="71"/>
                        <a:pt x="128" y="83"/>
                      </a:cubicBezTo>
                      <a:cubicBezTo>
                        <a:pt x="128" y="125"/>
                        <a:pt x="128" y="125"/>
                        <a:pt x="128" y="125"/>
                      </a:cubicBezTo>
                      <a:cubicBezTo>
                        <a:pt x="200" y="125"/>
                        <a:pt x="200" y="125"/>
                        <a:pt x="200" y="125"/>
                      </a:cubicBezTo>
                      <a:cubicBezTo>
                        <a:pt x="200" y="183"/>
                        <a:pt x="200" y="183"/>
                        <a:pt x="200" y="183"/>
                      </a:cubicBezTo>
                      <a:cubicBezTo>
                        <a:pt x="128" y="183"/>
                        <a:pt x="128" y="183"/>
                        <a:pt x="128" y="183"/>
                      </a:cubicBezTo>
                      <a:cubicBezTo>
                        <a:pt x="128" y="360"/>
                        <a:pt x="128" y="360"/>
                        <a:pt x="128" y="360"/>
                      </a:cubicBezTo>
                      <a:cubicBezTo>
                        <a:pt x="61" y="360"/>
                        <a:pt x="61" y="360"/>
                        <a:pt x="61" y="360"/>
                      </a:cubicBezTo>
                      <a:cubicBezTo>
                        <a:pt x="61" y="183"/>
                        <a:pt x="61" y="183"/>
                        <a:pt x="61" y="183"/>
                      </a:cubicBezTo>
                      <a:cubicBezTo>
                        <a:pt x="0" y="183"/>
                        <a:pt x="0" y="183"/>
                        <a:pt x="0" y="183"/>
                      </a:cubicBezTo>
                      <a:cubicBezTo>
                        <a:pt x="0" y="125"/>
                        <a:pt x="0" y="125"/>
                        <a:pt x="0" y="125"/>
                      </a:cubicBezTo>
                      <a:cubicBezTo>
                        <a:pt x="61" y="125"/>
                        <a:pt x="61" y="125"/>
                        <a:pt x="61" y="125"/>
                      </a:cubicBezTo>
                      <a:cubicBezTo>
                        <a:pt x="61" y="90"/>
                        <a:pt x="61" y="90"/>
                        <a:pt x="61" y="90"/>
                      </a:cubicBezTo>
                      <a:cubicBezTo>
                        <a:pt x="61" y="40"/>
                        <a:pt x="95" y="0"/>
                        <a:pt x="143" y="0"/>
                      </a:cubicBezTo>
                      <a:cubicBezTo>
                        <a:pt x="200" y="0"/>
                        <a:pt x="200" y="0"/>
                        <a:pt x="200" y="0"/>
                      </a:cubicBezTo>
                      <a:lnTo>
                        <a:pt x="200" y="6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6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6" name="Freeform 16">
                  <a:extLst>
                    <a:ext uri="{FF2B5EF4-FFF2-40B4-BE49-F238E27FC236}">
                      <a16:creationId xmlns:a16="http://schemas.microsoft.com/office/drawing/2014/main" id="{BF23CED5-D869-21AB-02BE-4813279A42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95400" y="4324032"/>
                  <a:ext cx="222250" cy="197577"/>
                </a:xfrm>
                <a:custGeom>
                  <a:avLst/>
                  <a:gdLst>
                    <a:gd name="T0" fmla="*/ 368 w 368"/>
                    <a:gd name="T1" fmla="*/ 36 h 299"/>
                    <a:gd name="T2" fmla="*/ 324 w 368"/>
                    <a:gd name="T3" fmla="*/ 48 h 299"/>
                    <a:gd name="T4" fmla="*/ 358 w 368"/>
                    <a:gd name="T5" fmla="*/ 6 h 299"/>
                    <a:gd name="T6" fmla="*/ 310 w 368"/>
                    <a:gd name="T7" fmla="*/ 24 h 299"/>
                    <a:gd name="T8" fmla="*/ 255 w 368"/>
                    <a:gd name="T9" fmla="*/ 0 h 299"/>
                    <a:gd name="T10" fmla="*/ 179 w 368"/>
                    <a:gd name="T11" fmla="*/ 76 h 299"/>
                    <a:gd name="T12" fmla="*/ 181 w 368"/>
                    <a:gd name="T13" fmla="*/ 93 h 299"/>
                    <a:gd name="T14" fmla="*/ 25 w 368"/>
                    <a:gd name="T15" fmla="*/ 14 h 299"/>
                    <a:gd name="T16" fmla="*/ 15 w 368"/>
                    <a:gd name="T17" fmla="*/ 52 h 299"/>
                    <a:gd name="T18" fmla="*/ 49 w 368"/>
                    <a:gd name="T19" fmla="*/ 115 h 299"/>
                    <a:gd name="T20" fmla="*/ 15 w 368"/>
                    <a:gd name="T21" fmla="*/ 106 h 299"/>
                    <a:gd name="T22" fmla="*/ 14 w 368"/>
                    <a:gd name="T23" fmla="*/ 106 h 299"/>
                    <a:gd name="T24" fmla="*/ 75 w 368"/>
                    <a:gd name="T25" fmla="*/ 181 h 299"/>
                    <a:gd name="T26" fmla="*/ 55 w 368"/>
                    <a:gd name="T27" fmla="*/ 183 h 299"/>
                    <a:gd name="T28" fmla="*/ 41 w 368"/>
                    <a:gd name="T29" fmla="*/ 182 h 299"/>
                    <a:gd name="T30" fmla="*/ 111 w 368"/>
                    <a:gd name="T31" fmla="*/ 234 h 299"/>
                    <a:gd name="T32" fmla="*/ 18 w 368"/>
                    <a:gd name="T33" fmla="*/ 267 h 299"/>
                    <a:gd name="T34" fmla="*/ 0 w 368"/>
                    <a:gd name="T35" fmla="*/ 265 h 299"/>
                    <a:gd name="T36" fmla="*/ 115 w 368"/>
                    <a:gd name="T37" fmla="*/ 299 h 299"/>
                    <a:gd name="T38" fmla="*/ 330 w 368"/>
                    <a:gd name="T39" fmla="*/ 85 h 299"/>
                    <a:gd name="T40" fmla="*/ 330 w 368"/>
                    <a:gd name="T41" fmla="*/ 75 h 299"/>
                    <a:gd name="T42" fmla="*/ 368 w 368"/>
                    <a:gd name="T43" fmla="*/ 36 h 2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8" h="299">
                      <a:moveTo>
                        <a:pt x="368" y="36"/>
                      </a:moveTo>
                      <a:cubicBezTo>
                        <a:pt x="354" y="42"/>
                        <a:pt x="340" y="46"/>
                        <a:pt x="324" y="48"/>
                      </a:cubicBezTo>
                      <a:cubicBezTo>
                        <a:pt x="340" y="38"/>
                        <a:pt x="352" y="24"/>
                        <a:pt x="358" y="6"/>
                      </a:cubicBezTo>
                      <a:cubicBezTo>
                        <a:pt x="343" y="15"/>
                        <a:pt x="327" y="21"/>
                        <a:pt x="310" y="24"/>
                      </a:cubicBezTo>
                      <a:cubicBezTo>
                        <a:pt x="296" y="10"/>
                        <a:pt x="276" y="0"/>
                        <a:pt x="255" y="0"/>
                      </a:cubicBezTo>
                      <a:cubicBezTo>
                        <a:pt x="213" y="0"/>
                        <a:pt x="179" y="34"/>
                        <a:pt x="179" y="76"/>
                      </a:cubicBezTo>
                      <a:cubicBezTo>
                        <a:pt x="179" y="82"/>
                        <a:pt x="180" y="88"/>
                        <a:pt x="181" y="93"/>
                      </a:cubicBezTo>
                      <a:cubicBezTo>
                        <a:pt x="118" y="90"/>
                        <a:pt x="63" y="60"/>
                        <a:pt x="25" y="14"/>
                      </a:cubicBezTo>
                      <a:cubicBezTo>
                        <a:pt x="19" y="25"/>
                        <a:pt x="15" y="38"/>
                        <a:pt x="15" y="52"/>
                      </a:cubicBezTo>
                      <a:cubicBezTo>
                        <a:pt x="15" y="78"/>
                        <a:pt x="28" y="101"/>
                        <a:pt x="49" y="115"/>
                      </a:cubicBezTo>
                      <a:cubicBezTo>
                        <a:pt x="36" y="115"/>
                        <a:pt x="25" y="111"/>
                        <a:pt x="15" y="106"/>
                      </a:cubicBezTo>
                      <a:cubicBezTo>
                        <a:pt x="14" y="106"/>
                        <a:pt x="14" y="106"/>
                        <a:pt x="14" y="106"/>
                      </a:cubicBezTo>
                      <a:cubicBezTo>
                        <a:pt x="14" y="143"/>
                        <a:pt x="41" y="174"/>
                        <a:pt x="75" y="181"/>
                      </a:cubicBezTo>
                      <a:cubicBezTo>
                        <a:pt x="69" y="182"/>
                        <a:pt x="62" y="183"/>
                        <a:pt x="55" y="183"/>
                      </a:cubicBezTo>
                      <a:cubicBezTo>
                        <a:pt x="50" y="183"/>
                        <a:pt x="46" y="183"/>
                        <a:pt x="41" y="182"/>
                      </a:cubicBezTo>
                      <a:cubicBezTo>
                        <a:pt x="51" y="212"/>
                        <a:pt x="78" y="234"/>
                        <a:pt x="111" y="234"/>
                      </a:cubicBezTo>
                      <a:cubicBezTo>
                        <a:pt x="86" y="254"/>
                        <a:pt x="53" y="267"/>
                        <a:pt x="18" y="267"/>
                      </a:cubicBezTo>
                      <a:cubicBezTo>
                        <a:pt x="12" y="267"/>
                        <a:pt x="6" y="266"/>
                        <a:pt x="0" y="265"/>
                      </a:cubicBezTo>
                      <a:cubicBezTo>
                        <a:pt x="33" y="287"/>
                        <a:pt x="73" y="299"/>
                        <a:pt x="115" y="299"/>
                      </a:cubicBezTo>
                      <a:cubicBezTo>
                        <a:pt x="254" y="299"/>
                        <a:pt x="330" y="184"/>
                        <a:pt x="330" y="85"/>
                      </a:cubicBezTo>
                      <a:cubicBezTo>
                        <a:pt x="330" y="81"/>
                        <a:pt x="330" y="78"/>
                        <a:pt x="330" y="75"/>
                      </a:cubicBezTo>
                      <a:cubicBezTo>
                        <a:pt x="345" y="64"/>
                        <a:pt x="358" y="51"/>
                        <a:pt x="368" y="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6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7" name="Freeform 26">
                  <a:extLst>
                    <a:ext uri="{FF2B5EF4-FFF2-40B4-BE49-F238E27FC236}">
                      <a16:creationId xmlns:a16="http://schemas.microsoft.com/office/drawing/2014/main" id="{82FA1FA6-616B-FBDB-EBAD-4708584B289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828800" y="4324032"/>
                  <a:ext cx="192088" cy="191850"/>
                </a:xfrm>
                <a:custGeom>
                  <a:avLst/>
                  <a:gdLst>
                    <a:gd name="T0" fmla="*/ 276 w 344"/>
                    <a:gd name="T1" fmla="*/ 172 h 344"/>
                    <a:gd name="T2" fmla="*/ 172 w 344"/>
                    <a:gd name="T3" fmla="*/ 276 h 344"/>
                    <a:gd name="T4" fmla="*/ 68 w 344"/>
                    <a:gd name="T5" fmla="*/ 172 h 344"/>
                    <a:gd name="T6" fmla="*/ 70 w 344"/>
                    <a:gd name="T7" fmla="*/ 152 h 344"/>
                    <a:gd name="T8" fmla="*/ 0 w 344"/>
                    <a:gd name="T9" fmla="*/ 152 h 344"/>
                    <a:gd name="T10" fmla="*/ 0 w 344"/>
                    <a:gd name="T11" fmla="*/ 290 h 344"/>
                    <a:gd name="T12" fmla="*/ 54 w 344"/>
                    <a:gd name="T13" fmla="*/ 344 h 344"/>
                    <a:gd name="T14" fmla="*/ 290 w 344"/>
                    <a:gd name="T15" fmla="*/ 344 h 344"/>
                    <a:gd name="T16" fmla="*/ 344 w 344"/>
                    <a:gd name="T17" fmla="*/ 290 h 344"/>
                    <a:gd name="T18" fmla="*/ 344 w 344"/>
                    <a:gd name="T19" fmla="*/ 152 h 344"/>
                    <a:gd name="T20" fmla="*/ 274 w 344"/>
                    <a:gd name="T21" fmla="*/ 152 h 344"/>
                    <a:gd name="T22" fmla="*/ 276 w 344"/>
                    <a:gd name="T23" fmla="*/ 172 h 344"/>
                    <a:gd name="T24" fmla="*/ 290 w 344"/>
                    <a:gd name="T25" fmla="*/ 0 h 344"/>
                    <a:gd name="T26" fmla="*/ 54 w 344"/>
                    <a:gd name="T27" fmla="*/ 0 h 344"/>
                    <a:gd name="T28" fmla="*/ 0 w 344"/>
                    <a:gd name="T29" fmla="*/ 54 h 344"/>
                    <a:gd name="T30" fmla="*/ 0 w 344"/>
                    <a:gd name="T31" fmla="*/ 112 h 344"/>
                    <a:gd name="T32" fmla="*/ 87 w 344"/>
                    <a:gd name="T33" fmla="*/ 112 h 344"/>
                    <a:gd name="T34" fmla="*/ 172 w 344"/>
                    <a:gd name="T35" fmla="*/ 68 h 344"/>
                    <a:gd name="T36" fmla="*/ 257 w 344"/>
                    <a:gd name="T37" fmla="*/ 112 h 344"/>
                    <a:gd name="T38" fmla="*/ 344 w 344"/>
                    <a:gd name="T39" fmla="*/ 112 h 344"/>
                    <a:gd name="T40" fmla="*/ 344 w 344"/>
                    <a:gd name="T41" fmla="*/ 54 h 344"/>
                    <a:gd name="T42" fmla="*/ 290 w 344"/>
                    <a:gd name="T43" fmla="*/ 0 h 344"/>
                    <a:gd name="T44" fmla="*/ 317 w 344"/>
                    <a:gd name="T45" fmla="*/ 66 h 344"/>
                    <a:gd name="T46" fmla="*/ 307 w 344"/>
                    <a:gd name="T47" fmla="*/ 76 h 344"/>
                    <a:gd name="T48" fmla="*/ 278 w 344"/>
                    <a:gd name="T49" fmla="*/ 76 h 344"/>
                    <a:gd name="T50" fmla="*/ 269 w 344"/>
                    <a:gd name="T51" fmla="*/ 66 h 344"/>
                    <a:gd name="T52" fmla="*/ 269 w 344"/>
                    <a:gd name="T53" fmla="*/ 37 h 344"/>
                    <a:gd name="T54" fmla="*/ 278 w 344"/>
                    <a:gd name="T55" fmla="*/ 28 h 344"/>
                    <a:gd name="T56" fmla="*/ 307 w 344"/>
                    <a:gd name="T57" fmla="*/ 28 h 344"/>
                    <a:gd name="T58" fmla="*/ 317 w 344"/>
                    <a:gd name="T59" fmla="*/ 37 h 344"/>
                    <a:gd name="T60" fmla="*/ 317 w 344"/>
                    <a:gd name="T61" fmla="*/ 66 h 344"/>
                    <a:gd name="T62" fmla="*/ 236 w 344"/>
                    <a:gd name="T63" fmla="*/ 172 h 344"/>
                    <a:gd name="T64" fmla="*/ 172 w 344"/>
                    <a:gd name="T65" fmla="*/ 108 h 344"/>
                    <a:gd name="T66" fmla="*/ 108 w 344"/>
                    <a:gd name="T67" fmla="*/ 172 h 344"/>
                    <a:gd name="T68" fmla="*/ 172 w 344"/>
                    <a:gd name="T69" fmla="*/ 236 h 344"/>
                    <a:gd name="T70" fmla="*/ 236 w 344"/>
                    <a:gd name="T71" fmla="*/ 172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344" h="344">
                      <a:moveTo>
                        <a:pt x="276" y="172"/>
                      </a:moveTo>
                      <a:cubicBezTo>
                        <a:pt x="276" y="229"/>
                        <a:pt x="230" y="276"/>
                        <a:pt x="172" y="276"/>
                      </a:cubicBezTo>
                      <a:cubicBezTo>
                        <a:pt x="115" y="276"/>
                        <a:pt x="68" y="229"/>
                        <a:pt x="68" y="172"/>
                      </a:cubicBezTo>
                      <a:cubicBezTo>
                        <a:pt x="68" y="165"/>
                        <a:pt x="69" y="158"/>
                        <a:pt x="70" y="152"/>
                      </a:cubicBezTo>
                      <a:cubicBezTo>
                        <a:pt x="0" y="152"/>
                        <a:pt x="0" y="152"/>
                        <a:pt x="0" y="152"/>
                      </a:cubicBezTo>
                      <a:cubicBezTo>
                        <a:pt x="0" y="290"/>
                        <a:pt x="0" y="290"/>
                        <a:pt x="0" y="290"/>
                      </a:cubicBezTo>
                      <a:cubicBezTo>
                        <a:pt x="0" y="320"/>
                        <a:pt x="24" y="344"/>
                        <a:pt x="54" y="344"/>
                      </a:cubicBezTo>
                      <a:cubicBezTo>
                        <a:pt x="290" y="344"/>
                        <a:pt x="290" y="344"/>
                        <a:pt x="290" y="344"/>
                      </a:cubicBezTo>
                      <a:cubicBezTo>
                        <a:pt x="320" y="344"/>
                        <a:pt x="344" y="320"/>
                        <a:pt x="344" y="290"/>
                      </a:cubicBezTo>
                      <a:cubicBezTo>
                        <a:pt x="344" y="152"/>
                        <a:pt x="344" y="152"/>
                        <a:pt x="344" y="152"/>
                      </a:cubicBezTo>
                      <a:cubicBezTo>
                        <a:pt x="274" y="152"/>
                        <a:pt x="274" y="152"/>
                        <a:pt x="274" y="152"/>
                      </a:cubicBezTo>
                      <a:cubicBezTo>
                        <a:pt x="276" y="158"/>
                        <a:pt x="276" y="165"/>
                        <a:pt x="276" y="172"/>
                      </a:cubicBezTo>
                      <a:close/>
                      <a:moveTo>
                        <a:pt x="290" y="0"/>
                      </a:moveTo>
                      <a:cubicBezTo>
                        <a:pt x="54" y="0"/>
                        <a:pt x="54" y="0"/>
                        <a:pt x="54" y="0"/>
                      </a:cubicBezTo>
                      <a:cubicBezTo>
                        <a:pt x="24" y="0"/>
                        <a:pt x="0" y="24"/>
                        <a:pt x="0" y="54"/>
                      </a:cubicBezTo>
                      <a:cubicBezTo>
                        <a:pt x="0" y="112"/>
                        <a:pt x="0" y="112"/>
                        <a:pt x="0" y="112"/>
                      </a:cubicBezTo>
                      <a:cubicBezTo>
                        <a:pt x="87" y="112"/>
                        <a:pt x="87" y="112"/>
                        <a:pt x="87" y="112"/>
                      </a:cubicBezTo>
                      <a:cubicBezTo>
                        <a:pt x="106" y="85"/>
                        <a:pt x="137" y="68"/>
                        <a:pt x="172" y="68"/>
                      </a:cubicBezTo>
                      <a:cubicBezTo>
                        <a:pt x="207" y="68"/>
                        <a:pt x="238" y="85"/>
                        <a:pt x="257" y="112"/>
                      </a:cubicBezTo>
                      <a:cubicBezTo>
                        <a:pt x="344" y="112"/>
                        <a:pt x="344" y="112"/>
                        <a:pt x="344" y="112"/>
                      </a:cubicBezTo>
                      <a:cubicBezTo>
                        <a:pt x="344" y="54"/>
                        <a:pt x="344" y="54"/>
                        <a:pt x="344" y="54"/>
                      </a:cubicBezTo>
                      <a:cubicBezTo>
                        <a:pt x="344" y="24"/>
                        <a:pt x="320" y="0"/>
                        <a:pt x="290" y="0"/>
                      </a:cubicBezTo>
                      <a:close/>
                      <a:moveTo>
                        <a:pt x="317" y="66"/>
                      </a:moveTo>
                      <a:cubicBezTo>
                        <a:pt x="317" y="72"/>
                        <a:pt x="312" y="76"/>
                        <a:pt x="307" y="76"/>
                      </a:cubicBezTo>
                      <a:cubicBezTo>
                        <a:pt x="278" y="76"/>
                        <a:pt x="278" y="76"/>
                        <a:pt x="278" y="76"/>
                      </a:cubicBezTo>
                      <a:cubicBezTo>
                        <a:pt x="273" y="76"/>
                        <a:pt x="269" y="72"/>
                        <a:pt x="269" y="66"/>
                      </a:cubicBezTo>
                      <a:cubicBezTo>
                        <a:pt x="269" y="37"/>
                        <a:pt x="269" y="37"/>
                        <a:pt x="269" y="37"/>
                      </a:cubicBezTo>
                      <a:cubicBezTo>
                        <a:pt x="269" y="32"/>
                        <a:pt x="273" y="28"/>
                        <a:pt x="278" y="28"/>
                      </a:cubicBezTo>
                      <a:cubicBezTo>
                        <a:pt x="307" y="28"/>
                        <a:pt x="307" y="28"/>
                        <a:pt x="307" y="28"/>
                      </a:cubicBezTo>
                      <a:cubicBezTo>
                        <a:pt x="312" y="28"/>
                        <a:pt x="317" y="32"/>
                        <a:pt x="317" y="37"/>
                      </a:cubicBezTo>
                      <a:lnTo>
                        <a:pt x="317" y="66"/>
                      </a:lnTo>
                      <a:close/>
                      <a:moveTo>
                        <a:pt x="236" y="172"/>
                      </a:moveTo>
                      <a:cubicBezTo>
                        <a:pt x="236" y="137"/>
                        <a:pt x="208" y="108"/>
                        <a:pt x="172" y="108"/>
                      </a:cubicBezTo>
                      <a:cubicBezTo>
                        <a:pt x="137" y="108"/>
                        <a:pt x="108" y="137"/>
                        <a:pt x="108" y="172"/>
                      </a:cubicBezTo>
                      <a:cubicBezTo>
                        <a:pt x="108" y="207"/>
                        <a:pt x="137" y="236"/>
                        <a:pt x="172" y="236"/>
                      </a:cubicBezTo>
                      <a:cubicBezTo>
                        <a:pt x="208" y="236"/>
                        <a:pt x="236" y="207"/>
                        <a:pt x="236" y="17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6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99BA08D-AC48-7175-DB5D-6DB6DAD6A51D}"/>
                </a:ext>
              </a:extLst>
            </p:cNvPr>
            <p:cNvGrpSpPr/>
            <p:nvPr/>
          </p:nvGrpSpPr>
          <p:grpSpPr>
            <a:xfrm>
              <a:off x="7842881" y="1857373"/>
              <a:ext cx="1737361" cy="3552032"/>
              <a:chOff x="1432559" y="1905000"/>
              <a:chExt cx="1737361" cy="3552032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F976AFB-446B-9756-047D-7591BDD99718}"/>
                  </a:ext>
                </a:extLst>
              </p:cNvPr>
              <p:cNvSpPr/>
              <p:nvPr/>
            </p:nvSpPr>
            <p:spPr>
              <a:xfrm>
                <a:off x="1432559" y="1905000"/>
                <a:ext cx="1737360" cy="3552032"/>
              </a:xfrm>
              <a:prstGeom prst="rect">
                <a:avLst/>
              </a:prstGeom>
              <a:ln>
                <a:noFill/>
              </a:ln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83BE708-A19B-2805-D408-0D7C299A5BDC}"/>
                  </a:ext>
                </a:extLst>
              </p:cNvPr>
              <p:cNvSpPr/>
              <p:nvPr/>
            </p:nvSpPr>
            <p:spPr>
              <a:xfrm>
                <a:off x="1432560" y="1905000"/>
                <a:ext cx="1737360" cy="1727836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160"/>
              </a:p>
            </p:txBody>
          </p:sp>
          <p:grpSp>
            <p:nvGrpSpPr>
              <p:cNvPr id="13" name="Group 80">
                <a:extLst>
                  <a:ext uri="{FF2B5EF4-FFF2-40B4-BE49-F238E27FC236}">
                    <a16:creationId xmlns:a16="http://schemas.microsoft.com/office/drawing/2014/main" id="{252332CA-3B7A-A90C-6A3B-154C405C739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32560" y="3733802"/>
                <a:ext cx="1737360" cy="1292864"/>
                <a:chOff x="685800" y="2800350"/>
                <a:chExt cx="1447800" cy="970159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C097FC4C-BA2E-E01B-C99B-1A77CD4F702A}"/>
                    </a:ext>
                  </a:extLst>
                </p:cNvPr>
                <p:cNvSpPr/>
                <p:nvPr/>
              </p:nvSpPr>
              <p:spPr>
                <a:xfrm>
                  <a:off x="685800" y="2800350"/>
                  <a:ext cx="1447800" cy="2287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en-US" sz="1800" dirty="0">
                      <a:solidFill>
                        <a:schemeClr val="bg1"/>
                      </a:solidFill>
                      <a:latin typeface="Source Sans Pro" pitchFamily="34" charset="0"/>
                    </a:rPr>
                    <a:t>ANGELINA</a:t>
                  </a:r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39F25232-23E4-AB3F-22C2-9F8A2935EC22}"/>
                    </a:ext>
                  </a:extLst>
                </p:cNvPr>
                <p:cNvSpPr/>
                <p:nvPr/>
              </p:nvSpPr>
              <p:spPr>
                <a:xfrm>
                  <a:off x="685800" y="3029070"/>
                  <a:ext cx="1447800" cy="2287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en-US" sz="1200" b="1" i="1" dirty="0">
                      <a:solidFill>
                        <a:schemeClr val="bg1"/>
                      </a:solidFill>
                      <a:latin typeface="Source Sans Pro" pitchFamily="34" charset="0"/>
                    </a:rPr>
                    <a:t>Designer</a:t>
                  </a: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E6A5352C-87A9-8A6F-2635-68FA4D955FFA}"/>
                    </a:ext>
                  </a:extLst>
                </p:cNvPr>
                <p:cNvSpPr/>
                <p:nvPr/>
              </p:nvSpPr>
              <p:spPr>
                <a:xfrm>
                  <a:off x="685800" y="3257791"/>
                  <a:ext cx="1447800" cy="51271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ts val="258"/>
                    </a:spcBef>
                    <a:defRPr/>
                  </a:pPr>
                  <a:r>
                    <a:rPr lang="ms-MY" sz="960" dirty="0">
                      <a:solidFill>
                        <a:schemeClr val="bg1"/>
                      </a:solidFill>
                      <a:latin typeface="Source Sans Pro Light" pitchFamily="34" charset="0"/>
                    </a:rPr>
                    <a:t>Lorem ipsum dolor sit amet, consectetur Praesent sodales odio sit amet odio tristique quis tempus odio</a:t>
                  </a:r>
                </a:p>
              </p:txBody>
            </p:sp>
          </p:grpSp>
          <p:grpSp>
            <p:nvGrpSpPr>
              <p:cNvPr id="14" name="Group 56">
                <a:extLst>
                  <a:ext uri="{FF2B5EF4-FFF2-40B4-BE49-F238E27FC236}">
                    <a16:creationId xmlns:a16="http://schemas.microsoft.com/office/drawing/2014/main" id="{1ABFFF77-9DC7-AAE7-1C2A-A7E86B769D4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4115" y="5163249"/>
                <a:ext cx="869946" cy="142948"/>
                <a:chOff x="838200" y="4324032"/>
                <a:chExt cx="1182688" cy="197577"/>
              </a:xfrm>
              <a:solidFill>
                <a:schemeClr val="accent4">
                  <a:lumMod val="60000"/>
                  <a:lumOff val="40000"/>
                </a:schemeClr>
              </a:solidFill>
            </p:grpSpPr>
            <p:sp>
              <p:nvSpPr>
                <p:cNvPr id="15" name="Freeform 11">
                  <a:extLst>
                    <a:ext uri="{FF2B5EF4-FFF2-40B4-BE49-F238E27FC236}">
                      <a16:creationId xmlns:a16="http://schemas.microsoft.com/office/drawing/2014/main" id="{23C88205-1D29-DA5A-3808-A1CB0B3CAFD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8200" y="4324032"/>
                  <a:ext cx="106363" cy="197577"/>
                </a:xfrm>
                <a:custGeom>
                  <a:avLst/>
                  <a:gdLst>
                    <a:gd name="T0" fmla="*/ 200 w 200"/>
                    <a:gd name="T1" fmla="*/ 62 h 360"/>
                    <a:gd name="T2" fmla="*/ 143 w 200"/>
                    <a:gd name="T3" fmla="*/ 62 h 360"/>
                    <a:gd name="T4" fmla="*/ 128 w 200"/>
                    <a:gd name="T5" fmla="*/ 83 h 360"/>
                    <a:gd name="T6" fmla="*/ 128 w 200"/>
                    <a:gd name="T7" fmla="*/ 125 h 360"/>
                    <a:gd name="T8" fmla="*/ 200 w 200"/>
                    <a:gd name="T9" fmla="*/ 125 h 360"/>
                    <a:gd name="T10" fmla="*/ 200 w 200"/>
                    <a:gd name="T11" fmla="*/ 183 h 360"/>
                    <a:gd name="T12" fmla="*/ 128 w 200"/>
                    <a:gd name="T13" fmla="*/ 183 h 360"/>
                    <a:gd name="T14" fmla="*/ 128 w 200"/>
                    <a:gd name="T15" fmla="*/ 360 h 360"/>
                    <a:gd name="T16" fmla="*/ 61 w 200"/>
                    <a:gd name="T17" fmla="*/ 360 h 360"/>
                    <a:gd name="T18" fmla="*/ 61 w 200"/>
                    <a:gd name="T19" fmla="*/ 183 h 360"/>
                    <a:gd name="T20" fmla="*/ 0 w 200"/>
                    <a:gd name="T21" fmla="*/ 183 h 360"/>
                    <a:gd name="T22" fmla="*/ 0 w 200"/>
                    <a:gd name="T23" fmla="*/ 125 h 360"/>
                    <a:gd name="T24" fmla="*/ 61 w 200"/>
                    <a:gd name="T25" fmla="*/ 125 h 360"/>
                    <a:gd name="T26" fmla="*/ 61 w 200"/>
                    <a:gd name="T27" fmla="*/ 90 h 360"/>
                    <a:gd name="T28" fmla="*/ 143 w 200"/>
                    <a:gd name="T29" fmla="*/ 0 h 360"/>
                    <a:gd name="T30" fmla="*/ 200 w 200"/>
                    <a:gd name="T31" fmla="*/ 0 h 360"/>
                    <a:gd name="T32" fmla="*/ 200 w 200"/>
                    <a:gd name="T33" fmla="*/ 62 h 3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00" h="360">
                      <a:moveTo>
                        <a:pt x="200" y="62"/>
                      </a:moveTo>
                      <a:cubicBezTo>
                        <a:pt x="143" y="62"/>
                        <a:pt x="143" y="62"/>
                        <a:pt x="143" y="62"/>
                      </a:cubicBezTo>
                      <a:cubicBezTo>
                        <a:pt x="136" y="62"/>
                        <a:pt x="128" y="71"/>
                        <a:pt x="128" y="83"/>
                      </a:cubicBezTo>
                      <a:cubicBezTo>
                        <a:pt x="128" y="125"/>
                        <a:pt x="128" y="125"/>
                        <a:pt x="128" y="125"/>
                      </a:cubicBezTo>
                      <a:cubicBezTo>
                        <a:pt x="200" y="125"/>
                        <a:pt x="200" y="125"/>
                        <a:pt x="200" y="125"/>
                      </a:cubicBezTo>
                      <a:cubicBezTo>
                        <a:pt x="200" y="183"/>
                        <a:pt x="200" y="183"/>
                        <a:pt x="200" y="183"/>
                      </a:cubicBezTo>
                      <a:cubicBezTo>
                        <a:pt x="128" y="183"/>
                        <a:pt x="128" y="183"/>
                        <a:pt x="128" y="183"/>
                      </a:cubicBezTo>
                      <a:cubicBezTo>
                        <a:pt x="128" y="360"/>
                        <a:pt x="128" y="360"/>
                        <a:pt x="128" y="360"/>
                      </a:cubicBezTo>
                      <a:cubicBezTo>
                        <a:pt x="61" y="360"/>
                        <a:pt x="61" y="360"/>
                        <a:pt x="61" y="360"/>
                      </a:cubicBezTo>
                      <a:cubicBezTo>
                        <a:pt x="61" y="183"/>
                        <a:pt x="61" y="183"/>
                        <a:pt x="61" y="183"/>
                      </a:cubicBezTo>
                      <a:cubicBezTo>
                        <a:pt x="0" y="183"/>
                        <a:pt x="0" y="183"/>
                        <a:pt x="0" y="183"/>
                      </a:cubicBezTo>
                      <a:cubicBezTo>
                        <a:pt x="0" y="125"/>
                        <a:pt x="0" y="125"/>
                        <a:pt x="0" y="125"/>
                      </a:cubicBezTo>
                      <a:cubicBezTo>
                        <a:pt x="61" y="125"/>
                        <a:pt x="61" y="125"/>
                        <a:pt x="61" y="125"/>
                      </a:cubicBezTo>
                      <a:cubicBezTo>
                        <a:pt x="61" y="90"/>
                        <a:pt x="61" y="90"/>
                        <a:pt x="61" y="90"/>
                      </a:cubicBezTo>
                      <a:cubicBezTo>
                        <a:pt x="61" y="40"/>
                        <a:pt x="95" y="0"/>
                        <a:pt x="143" y="0"/>
                      </a:cubicBezTo>
                      <a:cubicBezTo>
                        <a:pt x="200" y="0"/>
                        <a:pt x="200" y="0"/>
                        <a:pt x="200" y="0"/>
                      </a:cubicBezTo>
                      <a:lnTo>
                        <a:pt x="200" y="6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6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6" name="Freeform 16">
                  <a:extLst>
                    <a:ext uri="{FF2B5EF4-FFF2-40B4-BE49-F238E27FC236}">
                      <a16:creationId xmlns:a16="http://schemas.microsoft.com/office/drawing/2014/main" id="{E37AB2C1-EBFB-CD0D-4364-FEA4BAEAA0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95400" y="4324032"/>
                  <a:ext cx="222250" cy="197577"/>
                </a:xfrm>
                <a:custGeom>
                  <a:avLst/>
                  <a:gdLst>
                    <a:gd name="T0" fmla="*/ 368 w 368"/>
                    <a:gd name="T1" fmla="*/ 36 h 299"/>
                    <a:gd name="T2" fmla="*/ 324 w 368"/>
                    <a:gd name="T3" fmla="*/ 48 h 299"/>
                    <a:gd name="T4" fmla="*/ 358 w 368"/>
                    <a:gd name="T5" fmla="*/ 6 h 299"/>
                    <a:gd name="T6" fmla="*/ 310 w 368"/>
                    <a:gd name="T7" fmla="*/ 24 h 299"/>
                    <a:gd name="T8" fmla="*/ 255 w 368"/>
                    <a:gd name="T9" fmla="*/ 0 h 299"/>
                    <a:gd name="T10" fmla="*/ 179 w 368"/>
                    <a:gd name="T11" fmla="*/ 76 h 299"/>
                    <a:gd name="T12" fmla="*/ 181 w 368"/>
                    <a:gd name="T13" fmla="*/ 93 h 299"/>
                    <a:gd name="T14" fmla="*/ 25 w 368"/>
                    <a:gd name="T15" fmla="*/ 14 h 299"/>
                    <a:gd name="T16" fmla="*/ 15 w 368"/>
                    <a:gd name="T17" fmla="*/ 52 h 299"/>
                    <a:gd name="T18" fmla="*/ 49 w 368"/>
                    <a:gd name="T19" fmla="*/ 115 h 299"/>
                    <a:gd name="T20" fmla="*/ 15 w 368"/>
                    <a:gd name="T21" fmla="*/ 106 h 299"/>
                    <a:gd name="T22" fmla="*/ 14 w 368"/>
                    <a:gd name="T23" fmla="*/ 106 h 299"/>
                    <a:gd name="T24" fmla="*/ 75 w 368"/>
                    <a:gd name="T25" fmla="*/ 181 h 299"/>
                    <a:gd name="T26" fmla="*/ 55 w 368"/>
                    <a:gd name="T27" fmla="*/ 183 h 299"/>
                    <a:gd name="T28" fmla="*/ 41 w 368"/>
                    <a:gd name="T29" fmla="*/ 182 h 299"/>
                    <a:gd name="T30" fmla="*/ 111 w 368"/>
                    <a:gd name="T31" fmla="*/ 234 h 299"/>
                    <a:gd name="T32" fmla="*/ 18 w 368"/>
                    <a:gd name="T33" fmla="*/ 267 h 299"/>
                    <a:gd name="T34" fmla="*/ 0 w 368"/>
                    <a:gd name="T35" fmla="*/ 265 h 299"/>
                    <a:gd name="T36" fmla="*/ 115 w 368"/>
                    <a:gd name="T37" fmla="*/ 299 h 299"/>
                    <a:gd name="T38" fmla="*/ 330 w 368"/>
                    <a:gd name="T39" fmla="*/ 85 h 299"/>
                    <a:gd name="T40" fmla="*/ 330 w 368"/>
                    <a:gd name="T41" fmla="*/ 75 h 299"/>
                    <a:gd name="T42" fmla="*/ 368 w 368"/>
                    <a:gd name="T43" fmla="*/ 36 h 2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8" h="299">
                      <a:moveTo>
                        <a:pt x="368" y="36"/>
                      </a:moveTo>
                      <a:cubicBezTo>
                        <a:pt x="354" y="42"/>
                        <a:pt x="340" y="46"/>
                        <a:pt x="324" y="48"/>
                      </a:cubicBezTo>
                      <a:cubicBezTo>
                        <a:pt x="340" y="38"/>
                        <a:pt x="352" y="24"/>
                        <a:pt x="358" y="6"/>
                      </a:cubicBezTo>
                      <a:cubicBezTo>
                        <a:pt x="343" y="15"/>
                        <a:pt x="327" y="21"/>
                        <a:pt x="310" y="24"/>
                      </a:cubicBezTo>
                      <a:cubicBezTo>
                        <a:pt x="296" y="10"/>
                        <a:pt x="276" y="0"/>
                        <a:pt x="255" y="0"/>
                      </a:cubicBezTo>
                      <a:cubicBezTo>
                        <a:pt x="213" y="0"/>
                        <a:pt x="179" y="34"/>
                        <a:pt x="179" y="76"/>
                      </a:cubicBezTo>
                      <a:cubicBezTo>
                        <a:pt x="179" y="82"/>
                        <a:pt x="180" y="88"/>
                        <a:pt x="181" y="93"/>
                      </a:cubicBezTo>
                      <a:cubicBezTo>
                        <a:pt x="118" y="90"/>
                        <a:pt x="63" y="60"/>
                        <a:pt x="25" y="14"/>
                      </a:cubicBezTo>
                      <a:cubicBezTo>
                        <a:pt x="19" y="25"/>
                        <a:pt x="15" y="38"/>
                        <a:pt x="15" y="52"/>
                      </a:cubicBezTo>
                      <a:cubicBezTo>
                        <a:pt x="15" y="78"/>
                        <a:pt x="28" y="101"/>
                        <a:pt x="49" y="115"/>
                      </a:cubicBezTo>
                      <a:cubicBezTo>
                        <a:pt x="36" y="115"/>
                        <a:pt x="25" y="111"/>
                        <a:pt x="15" y="106"/>
                      </a:cubicBezTo>
                      <a:cubicBezTo>
                        <a:pt x="14" y="106"/>
                        <a:pt x="14" y="106"/>
                        <a:pt x="14" y="106"/>
                      </a:cubicBezTo>
                      <a:cubicBezTo>
                        <a:pt x="14" y="143"/>
                        <a:pt x="41" y="174"/>
                        <a:pt x="75" y="181"/>
                      </a:cubicBezTo>
                      <a:cubicBezTo>
                        <a:pt x="69" y="182"/>
                        <a:pt x="62" y="183"/>
                        <a:pt x="55" y="183"/>
                      </a:cubicBezTo>
                      <a:cubicBezTo>
                        <a:pt x="50" y="183"/>
                        <a:pt x="46" y="183"/>
                        <a:pt x="41" y="182"/>
                      </a:cubicBezTo>
                      <a:cubicBezTo>
                        <a:pt x="51" y="212"/>
                        <a:pt x="78" y="234"/>
                        <a:pt x="111" y="234"/>
                      </a:cubicBezTo>
                      <a:cubicBezTo>
                        <a:pt x="86" y="254"/>
                        <a:pt x="53" y="267"/>
                        <a:pt x="18" y="267"/>
                      </a:cubicBezTo>
                      <a:cubicBezTo>
                        <a:pt x="12" y="267"/>
                        <a:pt x="6" y="266"/>
                        <a:pt x="0" y="265"/>
                      </a:cubicBezTo>
                      <a:cubicBezTo>
                        <a:pt x="33" y="287"/>
                        <a:pt x="73" y="299"/>
                        <a:pt x="115" y="299"/>
                      </a:cubicBezTo>
                      <a:cubicBezTo>
                        <a:pt x="254" y="299"/>
                        <a:pt x="330" y="184"/>
                        <a:pt x="330" y="85"/>
                      </a:cubicBezTo>
                      <a:cubicBezTo>
                        <a:pt x="330" y="81"/>
                        <a:pt x="330" y="78"/>
                        <a:pt x="330" y="75"/>
                      </a:cubicBezTo>
                      <a:cubicBezTo>
                        <a:pt x="345" y="64"/>
                        <a:pt x="358" y="51"/>
                        <a:pt x="368" y="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6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7" name="Freeform 26">
                  <a:extLst>
                    <a:ext uri="{FF2B5EF4-FFF2-40B4-BE49-F238E27FC236}">
                      <a16:creationId xmlns:a16="http://schemas.microsoft.com/office/drawing/2014/main" id="{D91F9165-321F-9078-ACCC-61E8C2BB845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828800" y="4324032"/>
                  <a:ext cx="192088" cy="191850"/>
                </a:xfrm>
                <a:custGeom>
                  <a:avLst/>
                  <a:gdLst>
                    <a:gd name="T0" fmla="*/ 276 w 344"/>
                    <a:gd name="T1" fmla="*/ 172 h 344"/>
                    <a:gd name="T2" fmla="*/ 172 w 344"/>
                    <a:gd name="T3" fmla="*/ 276 h 344"/>
                    <a:gd name="T4" fmla="*/ 68 w 344"/>
                    <a:gd name="T5" fmla="*/ 172 h 344"/>
                    <a:gd name="T6" fmla="*/ 70 w 344"/>
                    <a:gd name="T7" fmla="*/ 152 h 344"/>
                    <a:gd name="T8" fmla="*/ 0 w 344"/>
                    <a:gd name="T9" fmla="*/ 152 h 344"/>
                    <a:gd name="T10" fmla="*/ 0 w 344"/>
                    <a:gd name="T11" fmla="*/ 290 h 344"/>
                    <a:gd name="T12" fmla="*/ 54 w 344"/>
                    <a:gd name="T13" fmla="*/ 344 h 344"/>
                    <a:gd name="T14" fmla="*/ 290 w 344"/>
                    <a:gd name="T15" fmla="*/ 344 h 344"/>
                    <a:gd name="T16" fmla="*/ 344 w 344"/>
                    <a:gd name="T17" fmla="*/ 290 h 344"/>
                    <a:gd name="T18" fmla="*/ 344 w 344"/>
                    <a:gd name="T19" fmla="*/ 152 h 344"/>
                    <a:gd name="T20" fmla="*/ 274 w 344"/>
                    <a:gd name="T21" fmla="*/ 152 h 344"/>
                    <a:gd name="T22" fmla="*/ 276 w 344"/>
                    <a:gd name="T23" fmla="*/ 172 h 344"/>
                    <a:gd name="T24" fmla="*/ 290 w 344"/>
                    <a:gd name="T25" fmla="*/ 0 h 344"/>
                    <a:gd name="T26" fmla="*/ 54 w 344"/>
                    <a:gd name="T27" fmla="*/ 0 h 344"/>
                    <a:gd name="T28" fmla="*/ 0 w 344"/>
                    <a:gd name="T29" fmla="*/ 54 h 344"/>
                    <a:gd name="T30" fmla="*/ 0 w 344"/>
                    <a:gd name="T31" fmla="*/ 112 h 344"/>
                    <a:gd name="T32" fmla="*/ 87 w 344"/>
                    <a:gd name="T33" fmla="*/ 112 h 344"/>
                    <a:gd name="T34" fmla="*/ 172 w 344"/>
                    <a:gd name="T35" fmla="*/ 68 h 344"/>
                    <a:gd name="T36" fmla="*/ 257 w 344"/>
                    <a:gd name="T37" fmla="*/ 112 h 344"/>
                    <a:gd name="T38" fmla="*/ 344 w 344"/>
                    <a:gd name="T39" fmla="*/ 112 h 344"/>
                    <a:gd name="T40" fmla="*/ 344 w 344"/>
                    <a:gd name="T41" fmla="*/ 54 h 344"/>
                    <a:gd name="T42" fmla="*/ 290 w 344"/>
                    <a:gd name="T43" fmla="*/ 0 h 344"/>
                    <a:gd name="T44" fmla="*/ 317 w 344"/>
                    <a:gd name="T45" fmla="*/ 66 h 344"/>
                    <a:gd name="T46" fmla="*/ 307 w 344"/>
                    <a:gd name="T47" fmla="*/ 76 h 344"/>
                    <a:gd name="T48" fmla="*/ 278 w 344"/>
                    <a:gd name="T49" fmla="*/ 76 h 344"/>
                    <a:gd name="T50" fmla="*/ 269 w 344"/>
                    <a:gd name="T51" fmla="*/ 66 h 344"/>
                    <a:gd name="T52" fmla="*/ 269 w 344"/>
                    <a:gd name="T53" fmla="*/ 37 h 344"/>
                    <a:gd name="T54" fmla="*/ 278 w 344"/>
                    <a:gd name="T55" fmla="*/ 28 h 344"/>
                    <a:gd name="T56" fmla="*/ 307 w 344"/>
                    <a:gd name="T57" fmla="*/ 28 h 344"/>
                    <a:gd name="T58" fmla="*/ 317 w 344"/>
                    <a:gd name="T59" fmla="*/ 37 h 344"/>
                    <a:gd name="T60" fmla="*/ 317 w 344"/>
                    <a:gd name="T61" fmla="*/ 66 h 344"/>
                    <a:gd name="T62" fmla="*/ 236 w 344"/>
                    <a:gd name="T63" fmla="*/ 172 h 344"/>
                    <a:gd name="T64" fmla="*/ 172 w 344"/>
                    <a:gd name="T65" fmla="*/ 108 h 344"/>
                    <a:gd name="T66" fmla="*/ 108 w 344"/>
                    <a:gd name="T67" fmla="*/ 172 h 344"/>
                    <a:gd name="T68" fmla="*/ 172 w 344"/>
                    <a:gd name="T69" fmla="*/ 236 h 344"/>
                    <a:gd name="T70" fmla="*/ 236 w 344"/>
                    <a:gd name="T71" fmla="*/ 172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344" h="344">
                      <a:moveTo>
                        <a:pt x="276" y="172"/>
                      </a:moveTo>
                      <a:cubicBezTo>
                        <a:pt x="276" y="229"/>
                        <a:pt x="230" y="276"/>
                        <a:pt x="172" y="276"/>
                      </a:cubicBezTo>
                      <a:cubicBezTo>
                        <a:pt x="115" y="276"/>
                        <a:pt x="68" y="229"/>
                        <a:pt x="68" y="172"/>
                      </a:cubicBezTo>
                      <a:cubicBezTo>
                        <a:pt x="68" y="165"/>
                        <a:pt x="69" y="158"/>
                        <a:pt x="70" y="152"/>
                      </a:cubicBezTo>
                      <a:cubicBezTo>
                        <a:pt x="0" y="152"/>
                        <a:pt x="0" y="152"/>
                        <a:pt x="0" y="152"/>
                      </a:cubicBezTo>
                      <a:cubicBezTo>
                        <a:pt x="0" y="290"/>
                        <a:pt x="0" y="290"/>
                        <a:pt x="0" y="290"/>
                      </a:cubicBezTo>
                      <a:cubicBezTo>
                        <a:pt x="0" y="320"/>
                        <a:pt x="24" y="344"/>
                        <a:pt x="54" y="344"/>
                      </a:cubicBezTo>
                      <a:cubicBezTo>
                        <a:pt x="290" y="344"/>
                        <a:pt x="290" y="344"/>
                        <a:pt x="290" y="344"/>
                      </a:cubicBezTo>
                      <a:cubicBezTo>
                        <a:pt x="320" y="344"/>
                        <a:pt x="344" y="320"/>
                        <a:pt x="344" y="290"/>
                      </a:cubicBezTo>
                      <a:cubicBezTo>
                        <a:pt x="344" y="152"/>
                        <a:pt x="344" y="152"/>
                        <a:pt x="344" y="152"/>
                      </a:cubicBezTo>
                      <a:cubicBezTo>
                        <a:pt x="274" y="152"/>
                        <a:pt x="274" y="152"/>
                        <a:pt x="274" y="152"/>
                      </a:cubicBezTo>
                      <a:cubicBezTo>
                        <a:pt x="276" y="158"/>
                        <a:pt x="276" y="165"/>
                        <a:pt x="276" y="172"/>
                      </a:cubicBezTo>
                      <a:close/>
                      <a:moveTo>
                        <a:pt x="290" y="0"/>
                      </a:moveTo>
                      <a:cubicBezTo>
                        <a:pt x="54" y="0"/>
                        <a:pt x="54" y="0"/>
                        <a:pt x="54" y="0"/>
                      </a:cubicBezTo>
                      <a:cubicBezTo>
                        <a:pt x="24" y="0"/>
                        <a:pt x="0" y="24"/>
                        <a:pt x="0" y="54"/>
                      </a:cubicBezTo>
                      <a:cubicBezTo>
                        <a:pt x="0" y="112"/>
                        <a:pt x="0" y="112"/>
                        <a:pt x="0" y="112"/>
                      </a:cubicBezTo>
                      <a:cubicBezTo>
                        <a:pt x="87" y="112"/>
                        <a:pt x="87" y="112"/>
                        <a:pt x="87" y="112"/>
                      </a:cubicBezTo>
                      <a:cubicBezTo>
                        <a:pt x="106" y="85"/>
                        <a:pt x="137" y="68"/>
                        <a:pt x="172" y="68"/>
                      </a:cubicBezTo>
                      <a:cubicBezTo>
                        <a:pt x="207" y="68"/>
                        <a:pt x="238" y="85"/>
                        <a:pt x="257" y="112"/>
                      </a:cubicBezTo>
                      <a:cubicBezTo>
                        <a:pt x="344" y="112"/>
                        <a:pt x="344" y="112"/>
                        <a:pt x="344" y="112"/>
                      </a:cubicBezTo>
                      <a:cubicBezTo>
                        <a:pt x="344" y="54"/>
                        <a:pt x="344" y="54"/>
                        <a:pt x="344" y="54"/>
                      </a:cubicBezTo>
                      <a:cubicBezTo>
                        <a:pt x="344" y="24"/>
                        <a:pt x="320" y="0"/>
                        <a:pt x="290" y="0"/>
                      </a:cubicBezTo>
                      <a:close/>
                      <a:moveTo>
                        <a:pt x="317" y="66"/>
                      </a:moveTo>
                      <a:cubicBezTo>
                        <a:pt x="317" y="72"/>
                        <a:pt x="312" y="76"/>
                        <a:pt x="307" y="76"/>
                      </a:cubicBezTo>
                      <a:cubicBezTo>
                        <a:pt x="278" y="76"/>
                        <a:pt x="278" y="76"/>
                        <a:pt x="278" y="76"/>
                      </a:cubicBezTo>
                      <a:cubicBezTo>
                        <a:pt x="273" y="76"/>
                        <a:pt x="269" y="72"/>
                        <a:pt x="269" y="66"/>
                      </a:cubicBezTo>
                      <a:cubicBezTo>
                        <a:pt x="269" y="37"/>
                        <a:pt x="269" y="37"/>
                        <a:pt x="269" y="37"/>
                      </a:cubicBezTo>
                      <a:cubicBezTo>
                        <a:pt x="269" y="32"/>
                        <a:pt x="273" y="28"/>
                        <a:pt x="278" y="28"/>
                      </a:cubicBezTo>
                      <a:cubicBezTo>
                        <a:pt x="307" y="28"/>
                        <a:pt x="307" y="28"/>
                        <a:pt x="307" y="28"/>
                      </a:cubicBezTo>
                      <a:cubicBezTo>
                        <a:pt x="312" y="28"/>
                        <a:pt x="317" y="32"/>
                        <a:pt x="317" y="37"/>
                      </a:cubicBezTo>
                      <a:lnTo>
                        <a:pt x="317" y="66"/>
                      </a:lnTo>
                      <a:close/>
                      <a:moveTo>
                        <a:pt x="236" y="172"/>
                      </a:moveTo>
                      <a:cubicBezTo>
                        <a:pt x="236" y="137"/>
                        <a:pt x="208" y="108"/>
                        <a:pt x="172" y="108"/>
                      </a:cubicBezTo>
                      <a:cubicBezTo>
                        <a:pt x="137" y="108"/>
                        <a:pt x="108" y="137"/>
                        <a:pt x="108" y="172"/>
                      </a:cubicBezTo>
                      <a:cubicBezTo>
                        <a:pt x="108" y="207"/>
                        <a:pt x="137" y="236"/>
                        <a:pt x="172" y="236"/>
                      </a:cubicBezTo>
                      <a:cubicBezTo>
                        <a:pt x="208" y="236"/>
                        <a:pt x="236" y="207"/>
                        <a:pt x="236" y="17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60" dirty="0">
                    <a:solidFill>
                      <a:schemeClr val="bg1"/>
                    </a:solidFill>
                  </a:endParaRPr>
                </a:p>
              </p:txBody>
            </p:sp>
          </p:grpSp>
        </p:grpSp>
      </p:grpSp>
      <p:sp>
        <p:nvSpPr>
          <p:cNvPr id="52" name="Picture Placeholder 51">
            <a:extLst>
              <a:ext uri="{FF2B5EF4-FFF2-40B4-BE49-F238E27FC236}">
                <a16:creationId xmlns:a16="http://schemas.microsoft.com/office/drawing/2014/main" id="{666D177F-83B0-3AD7-F161-19C5267F59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413000" y="1857375"/>
            <a:ext cx="1736725" cy="17367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3" name="Picture Placeholder 51">
            <a:extLst>
              <a:ext uri="{FF2B5EF4-FFF2-40B4-BE49-F238E27FC236}">
                <a16:creationId xmlns:a16="http://schemas.microsoft.com/office/drawing/2014/main" id="{5C3C1E2A-BD04-6B57-5C96-D184D8C6E24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88787" y="1862455"/>
            <a:ext cx="1736725" cy="17367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4" name="Picture Placeholder 51">
            <a:extLst>
              <a:ext uri="{FF2B5EF4-FFF2-40B4-BE49-F238E27FC236}">
                <a16:creationId xmlns:a16="http://schemas.microsoft.com/office/drawing/2014/main" id="{BAF48218-78D9-705E-D258-06D8E8E452E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66168" y="1857373"/>
            <a:ext cx="1736725" cy="17367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5" name="Picture Placeholder 51">
            <a:extLst>
              <a:ext uri="{FF2B5EF4-FFF2-40B4-BE49-F238E27FC236}">
                <a16:creationId xmlns:a16="http://schemas.microsoft.com/office/drawing/2014/main" id="{C1740876-E53D-07B4-E49D-A7BAC10E1F4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41635" y="1870700"/>
            <a:ext cx="1736725" cy="17367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8B82063-1EEE-4F45-8F12-42AB448E0F45}"/>
              </a:ext>
            </a:extLst>
          </p:cNvPr>
          <p:cNvSpPr txBox="1"/>
          <p:nvPr userDrawn="1"/>
        </p:nvSpPr>
        <p:spPr>
          <a:xfrm>
            <a:off x="447849" y="6326622"/>
            <a:ext cx="23929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spc="300" baseline="0" dirty="0">
                <a:solidFill>
                  <a:schemeClr val="accent3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IDRO </a:t>
            </a:r>
            <a:r>
              <a:rPr lang="en-US" sz="800" spc="300" baseline="0" dirty="0">
                <a:solidFill>
                  <a:schemeClr val="bg1">
                    <a:lumMod val="50000"/>
                  </a:schemeClr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| </a:t>
            </a:r>
            <a:r>
              <a:rPr lang="en-US" sz="800" spc="300" baseline="0" dirty="0">
                <a:solidFill>
                  <a:schemeClr val="accent4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1401</a:t>
            </a:r>
            <a:endParaRPr lang="id-ID" sz="800" spc="300" baseline="0" dirty="0">
              <a:solidFill>
                <a:schemeClr val="accent4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60893A5A-022D-4A9E-B362-8F6F368264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86" y="313975"/>
            <a:ext cx="524070" cy="5132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2C0252A-EC43-44B7-CF02-65557C80D4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0526" y="335026"/>
            <a:ext cx="881498" cy="413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790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1C2BCF4-8C2E-4DD5-91C4-E8F1F5100E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35" y="0"/>
            <a:ext cx="12192000" cy="6694415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3E60488-8D32-0393-734F-8DAB0991C7BC}"/>
              </a:ext>
            </a:extLst>
          </p:cNvPr>
          <p:cNvSpPr/>
          <p:nvPr userDrawn="1"/>
        </p:nvSpPr>
        <p:spPr>
          <a:xfrm rot="5400000">
            <a:off x="-2274629" y="2379627"/>
            <a:ext cx="6765637" cy="2191109"/>
          </a:xfrm>
          <a:custGeom>
            <a:avLst/>
            <a:gdLst>
              <a:gd name="connsiteX0" fmla="*/ 643413 w 4742389"/>
              <a:gd name="connsiteY0" fmla="*/ 1407943 h 1526213"/>
              <a:gd name="connsiteX1" fmla="*/ 403188 w 4742389"/>
              <a:gd name="connsiteY1" fmla="*/ 1426007 h 1526213"/>
              <a:gd name="connsiteX2" fmla="*/ 603376 w 4742389"/>
              <a:gd name="connsiteY2" fmla="*/ 1410326 h 1526213"/>
              <a:gd name="connsiteX3" fmla="*/ 2316873 w 4742389"/>
              <a:gd name="connsiteY3" fmla="*/ 1406472 h 1526213"/>
              <a:gd name="connsiteX4" fmla="*/ 2292268 w 4742389"/>
              <a:gd name="connsiteY4" fmla="*/ 1414417 h 1526213"/>
              <a:gd name="connsiteX5" fmla="*/ 2070799 w 4742389"/>
              <a:gd name="connsiteY5" fmla="*/ 1474802 h 1526213"/>
              <a:gd name="connsiteX6" fmla="*/ 2094773 w 4742389"/>
              <a:gd name="connsiteY6" fmla="*/ 1479009 h 1526213"/>
              <a:gd name="connsiteX7" fmla="*/ 2107285 w 4742389"/>
              <a:gd name="connsiteY7" fmla="*/ 1481204 h 1526213"/>
              <a:gd name="connsiteX8" fmla="*/ 2117880 w 4742389"/>
              <a:gd name="connsiteY8" fmla="*/ 1483656 h 1526213"/>
              <a:gd name="connsiteX9" fmla="*/ 2315239 w 4742389"/>
              <a:gd name="connsiteY9" fmla="*/ 1425938 h 1526213"/>
              <a:gd name="connsiteX10" fmla="*/ 2347886 w 4742389"/>
              <a:gd name="connsiteY10" fmla="*/ 1414711 h 1526213"/>
              <a:gd name="connsiteX11" fmla="*/ 2328299 w 4742389"/>
              <a:gd name="connsiteY11" fmla="*/ 1409548 h 1526213"/>
              <a:gd name="connsiteX12" fmla="*/ 2322355 w 4742389"/>
              <a:gd name="connsiteY12" fmla="*/ 1407982 h 1526213"/>
              <a:gd name="connsiteX13" fmla="*/ 2271317 w 4742389"/>
              <a:gd name="connsiteY13" fmla="*/ 1393924 h 1526213"/>
              <a:gd name="connsiteX14" fmla="*/ 2070766 w 4742389"/>
              <a:gd name="connsiteY14" fmla="*/ 1448952 h 1526213"/>
              <a:gd name="connsiteX15" fmla="*/ 2003434 w 4742389"/>
              <a:gd name="connsiteY15" fmla="*/ 1463073 h 1526213"/>
              <a:gd name="connsiteX16" fmla="*/ 2007191 w 4742389"/>
              <a:gd name="connsiteY16" fmla="*/ 1463642 h 1526213"/>
              <a:gd name="connsiteX17" fmla="*/ 2059110 w 4742389"/>
              <a:gd name="connsiteY17" fmla="*/ 1472751 h 1526213"/>
              <a:gd name="connsiteX18" fmla="*/ 2291173 w 4742389"/>
              <a:gd name="connsiteY18" fmla="*/ 1409403 h 1526213"/>
              <a:gd name="connsiteX19" fmla="*/ 2307838 w 4742389"/>
              <a:gd name="connsiteY19" fmla="*/ 1403983 h 1526213"/>
              <a:gd name="connsiteX20" fmla="*/ 2378176 w 4742389"/>
              <a:gd name="connsiteY20" fmla="*/ 1386677 h 1526213"/>
              <a:gd name="connsiteX21" fmla="*/ 2329155 w 4742389"/>
              <a:gd name="connsiteY21" fmla="*/ 1402506 h 1526213"/>
              <a:gd name="connsiteX22" fmla="*/ 2358093 w 4742389"/>
              <a:gd name="connsiteY22" fmla="*/ 1411201 h 1526213"/>
              <a:gd name="connsiteX23" fmla="*/ 2407814 w 4742389"/>
              <a:gd name="connsiteY23" fmla="*/ 1394103 h 1526213"/>
              <a:gd name="connsiteX24" fmla="*/ 2233796 w 4742389"/>
              <a:gd name="connsiteY24" fmla="*/ 1383589 h 1526213"/>
              <a:gd name="connsiteX25" fmla="*/ 2052937 w 4742389"/>
              <a:gd name="connsiteY25" fmla="*/ 1428544 h 1526213"/>
              <a:gd name="connsiteX26" fmla="*/ 1931367 w 4742389"/>
              <a:gd name="connsiteY26" fmla="*/ 1452166 h 1526213"/>
              <a:gd name="connsiteX27" fmla="*/ 1989402 w 4742389"/>
              <a:gd name="connsiteY27" fmla="*/ 1460949 h 1526213"/>
              <a:gd name="connsiteX28" fmla="*/ 2070453 w 4742389"/>
              <a:gd name="connsiteY28" fmla="*/ 1443937 h 1526213"/>
              <a:gd name="connsiteX29" fmla="*/ 2261511 w 4742389"/>
              <a:gd name="connsiteY29" fmla="*/ 1391222 h 1526213"/>
              <a:gd name="connsiteX30" fmla="*/ 2329305 w 4742389"/>
              <a:gd name="connsiteY30" fmla="*/ 1378012 h 1526213"/>
              <a:gd name="connsiteX31" fmla="*/ 2283683 w 4742389"/>
              <a:gd name="connsiteY31" fmla="*/ 1390530 h 1526213"/>
              <a:gd name="connsiteX32" fmla="*/ 2320293 w 4742389"/>
              <a:gd name="connsiteY32" fmla="*/ 1399933 h 1526213"/>
              <a:gd name="connsiteX33" fmla="*/ 2368504 w 4742389"/>
              <a:gd name="connsiteY33" fmla="*/ 1384254 h 1526213"/>
              <a:gd name="connsiteX34" fmla="*/ 2365026 w 4742389"/>
              <a:gd name="connsiteY34" fmla="*/ 1383382 h 1526213"/>
              <a:gd name="connsiteX35" fmla="*/ 2195642 w 4742389"/>
              <a:gd name="connsiteY35" fmla="*/ 1373395 h 1526213"/>
              <a:gd name="connsiteX36" fmla="*/ 2036309 w 4742389"/>
              <a:gd name="connsiteY36" fmla="*/ 1407409 h 1526213"/>
              <a:gd name="connsiteX37" fmla="*/ 1849685 w 4742389"/>
              <a:gd name="connsiteY37" fmla="*/ 1439804 h 1526213"/>
              <a:gd name="connsiteX38" fmla="*/ 1914009 w 4742389"/>
              <a:gd name="connsiteY38" fmla="*/ 1449539 h 1526213"/>
              <a:gd name="connsiteX39" fmla="*/ 2051373 w 4742389"/>
              <a:gd name="connsiteY39" fmla="*/ 1422588 h 1526213"/>
              <a:gd name="connsiteX40" fmla="*/ 2222273 w 4742389"/>
              <a:gd name="connsiteY40" fmla="*/ 1380415 h 1526213"/>
              <a:gd name="connsiteX41" fmla="*/ 2222253 w 4742389"/>
              <a:gd name="connsiteY41" fmla="*/ 1380409 h 1526213"/>
              <a:gd name="connsiteX42" fmla="*/ 2287251 w 4742389"/>
              <a:gd name="connsiteY42" fmla="*/ 1370301 h 1526213"/>
              <a:gd name="connsiteX43" fmla="*/ 2245412 w 4742389"/>
              <a:gd name="connsiteY43" fmla="*/ 1380701 h 1526213"/>
              <a:gd name="connsiteX44" fmla="*/ 2273499 w 4742389"/>
              <a:gd name="connsiteY44" fmla="*/ 1387915 h 1526213"/>
              <a:gd name="connsiteX45" fmla="*/ 2316413 w 4742389"/>
              <a:gd name="connsiteY45" fmla="*/ 1376074 h 1526213"/>
              <a:gd name="connsiteX46" fmla="*/ 2314979 w 4742389"/>
              <a:gd name="connsiteY46" fmla="*/ 1375859 h 1526213"/>
              <a:gd name="connsiteX47" fmla="*/ 2436053 w 4742389"/>
              <a:gd name="connsiteY47" fmla="*/ 1367988 h 1526213"/>
              <a:gd name="connsiteX48" fmla="*/ 2389019 w 4742389"/>
              <a:gd name="connsiteY48" fmla="*/ 1383175 h 1526213"/>
              <a:gd name="connsiteX49" fmla="*/ 2408817 w 4742389"/>
              <a:gd name="connsiteY49" fmla="*/ 1387144 h 1526213"/>
              <a:gd name="connsiteX50" fmla="*/ 2415073 w 4742389"/>
              <a:gd name="connsiteY50" fmla="*/ 1388398 h 1526213"/>
              <a:gd name="connsiteX51" fmla="*/ 2420586 w 4742389"/>
              <a:gd name="connsiteY51" fmla="*/ 1389710 h 1526213"/>
              <a:gd name="connsiteX52" fmla="*/ 2468716 w 4742389"/>
              <a:gd name="connsiteY52" fmla="*/ 1373159 h 1526213"/>
              <a:gd name="connsiteX53" fmla="*/ 2154700 w 4742389"/>
              <a:gd name="connsiteY53" fmla="*/ 1363869 h 1526213"/>
              <a:gd name="connsiteX54" fmla="*/ 2023175 w 4742389"/>
              <a:gd name="connsiteY54" fmla="*/ 1388201 h 1526213"/>
              <a:gd name="connsiteX55" fmla="*/ 1759491 w 4742389"/>
              <a:gd name="connsiteY55" fmla="*/ 1427999 h 1526213"/>
              <a:gd name="connsiteX56" fmla="*/ 1808255 w 4742389"/>
              <a:gd name="connsiteY56" fmla="*/ 1433534 h 1526213"/>
              <a:gd name="connsiteX57" fmla="*/ 1834004 w 4742389"/>
              <a:gd name="connsiteY57" fmla="*/ 1437431 h 1526213"/>
              <a:gd name="connsiteX58" fmla="*/ 2035370 w 4742389"/>
              <a:gd name="connsiteY58" fmla="*/ 1402394 h 1526213"/>
              <a:gd name="connsiteX59" fmla="*/ 2184870 w 4742389"/>
              <a:gd name="connsiteY59" fmla="*/ 1370556 h 1526213"/>
              <a:gd name="connsiteX60" fmla="*/ 2180649 w 4742389"/>
              <a:gd name="connsiteY60" fmla="*/ 1369443 h 1526213"/>
              <a:gd name="connsiteX61" fmla="*/ 2174705 w 4742389"/>
              <a:gd name="connsiteY61" fmla="*/ 1367877 h 1526213"/>
              <a:gd name="connsiteX62" fmla="*/ 2247479 w 4742389"/>
              <a:gd name="connsiteY62" fmla="*/ 1362329 h 1526213"/>
              <a:gd name="connsiteX63" fmla="*/ 2207044 w 4742389"/>
              <a:gd name="connsiteY63" fmla="*/ 1370961 h 1526213"/>
              <a:gd name="connsiteX64" fmla="*/ 2218500 w 4742389"/>
              <a:gd name="connsiteY64" fmla="*/ 1373830 h 1526213"/>
              <a:gd name="connsiteX65" fmla="*/ 2224756 w 4742389"/>
              <a:gd name="connsiteY65" fmla="*/ 1375396 h 1526213"/>
              <a:gd name="connsiteX66" fmla="*/ 2233504 w 4742389"/>
              <a:gd name="connsiteY66" fmla="*/ 1377643 h 1526213"/>
              <a:gd name="connsiteX67" fmla="*/ 2274010 w 4742389"/>
              <a:gd name="connsiteY67" fmla="*/ 1367647 h 1526213"/>
              <a:gd name="connsiteX68" fmla="*/ 2257112 w 4742389"/>
              <a:gd name="connsiteY68" fmla="*/ 1364260 h 1526213"/>
              <a:gd name="connsiteX69" fmla="*/ 2389230 w 4742389"/>
              <a:gd name="connsiteY69" fmla="*/ 1361570 h 1526213"/>
              <a:gd name="connsiteX70" fmla="*/ 2344103 w 4742389"/>
              <a:gd name="connsiteY70" fmla="*/ 1373952 h 1526213"/>
              <a:gd name="connsiteX71" fmla="*/ 2359083 w 4742389"/>
              <a:gd name="connsiteY71" fmla="*/ 1377112 h 1526213"/>
              <a:gd name="connsiteX72" fmla="*/ 2365026 w 4742389"/>
              <a:gd name="connsiteY72" fmla="*/ 1378366 h 1526213"/>
              <a:gd name="connsiteX73" fmla="*/ 2378378 w 4742389"/>
              <a:gd name="connsiteY73" fmla="*/ 1381042 h 1526213"/>
              <a:gd name="connsiteX74" fmla="*/ 2424260 w 4742389"/>
              <a:gd name="connsiteY74" fmla="*/ 1366121 h 1526213"/>
              <a:gd name="connsiteX75" fmla="*/ 2407185 w 4742389"/>
              <a:gd name="connsiteY75" fmla="*/ 1363417 h 1526213"/>
              <a:gd name="connsiteX76" fmla="*/ 2341950 w 4742389"/>
              <a:gd name="connsiteY76" fmla="*/ 1356705 h 1526213"/>
              <a:gd name="connsiteX77" fmla="*/ 2304394 w 4742389"/>
              <a:gd name="connsiteY77" fmla="*/ 1366040 h 1526213"/>
              <a:gd name="connsiteX78" fmla="*/ 2304969 w 4742389"/>
              <a:gd name="connsiteY78" fmla="*/ 1366141 h 1526213"/>
              <a:gd name="connsiteX79" fmla="*/ 2317481 w 4742389"/>
              <a:gd name="connsiteY79" fmla="*/ 1368335 h 1526213"/>
              <a:gd name="connsiteX80" fmla="*/ 2332771 w 4742389"/>
              <a:gd name="connsiteY80" fmla="*/ 1371561 h 1526213"/>
              <a:gd name="connsiteX81" fmla="*/ 2374483 w 4742389"/>
              <a:gd name="connsiteY81" fmla="*/ 1360052 h 1526213"/>
              <a:gd name="connsiteX82" fmla="*/ 2114465 w 4742389"/>
              <a:gd name="connsiteY82" fmla="*/ 1355554 h 1526213"/>
              <a:gd name="connsiteX83" fmla="*/ 2012958 w 4742389"/>
              <a:gd name="connsiteY83" fmla="*/ 1370382 h 1526213"/>
              <a:gd name="connsiteX84" fmla="*/ 1652914 w 4742389"/>
              <a:gd name="connsiteY84" fmla="*/ 1415902 h 1526213"/>
              <a:gd name="connsiteX85" fmla="*/ 1740389 w 4742389"/>
              <a:gd name="connsiteY85" fmla="*/ 1425831 h 1526213"/>
              <a:gd name="connsiteX86" fmla="*/ 2022237 w 4742389"/>
              <a:gd name="connsiteY86" fmla="*/ 1383190 h 1526213"/>
              <a:gd name="connsiteX87" fmla="*/ 2141381 w 4742389"/>
              <a:gd name="connsiteY87" fmla="*/ 1361201 h 1526213"/>
              <a:gd name="connsiteX88" fmla="*/ 2124654 w 4742389"/>
              <a:gd name="connsiteY88" fmla="*/ 1357850 h 1526213"/>
              <a:gd name="connsiteX89" fmla="*/ 2205859 w 4742389"/>
              <a:gd name="connsiteY89" fmla="*/ 1354405 h 1526213"/>
              <a:gd name="connsiteX90" fmla="*/ 2167711 w 4742389"/>
              <a:gd name="connsiteY90" fmla="*/ 1361462 h 1526213"/>
              <a:gd name="connsiteX91" fmla="*/ 2174705 w 4742389"/>
              <a:gd name="connsiteY91" fmla="*/ 1362863 h 1526213"/>
              <a:gd name="connsiteX92" fmla="*/ 2195978 w 4742389"/>
              <a:gd name="connsiteY92" fmla="*/ 1368190 h 1526213"/>
              <a:gd name="connsiteX93" fmla="*/ 2235125 w 4742389"/>
              <a:gd name="connsiteY93" fmla="*/ 1359853 h 1526213"/>
              <a:gd name="connsiteX94" fmla="*/ 2227397 w 4742389"/>
              <a:gd name="connsiteY94" fmla="*/ 1358304 h 1526213"/>
              <a:gd name="connsiteX95" fmla="*/ 2214885 w 4742389"/>
              <a:gd name="connsiteY95" fmla="*/ 1355796 h 1526213"/>
              <a:gd name="connsiteX96" fmla="*/ 2295983 w 4742389"/>
              <a:gd name="connsiteY96" fmla="*/ 1351975 h 1526213"/>
              <a:gd name="connsiteX97" fmla="*/ 2263606 w 4742389"/>
              <a:gd name="connsiteY97" fmla="*/ 1358887 h 1526213"/>
              <a:gd name="connsiteX98" fmla="*/ 2290440 w 4742389"/>
              <a:gd name="connsiteY98" fmla="*/ 1363593 h 1526213"/>
              <a:gd name="connsiteX99" fmla="*/ 2325296 w 4742389"/>
              <a:gd name="connsiteY99" fmla="*/ 1354991 h 1526213"/>
              <a:gd name="connsiteX100" fmla="*/ 2495411 w 4742389"/>
              <a:gd name="connsiteY100" fmla="*/ 1348764 h 1526213"/>
              <a:gd name="connsiteX101" fmla="*/ 2495384 w 4742389"/>
              <a:gd name="connsiteY101" fmla="*/ 1348773 h 1526213"/>
              <a:gd name="connsiteX102" fmla="*/ 2490237 w 4742389"/>
              <a:gd name="connsiteY102" fmla="*/ 1350491 h 1526213"/>
              <a:gd name="connsiteX103" fmla="*/ 2447859 w 4742389"/>
              <a:gd name="connsiteY103" fmla="*/ 1364175 h 1526213"/>
              <a:gd name="connsiteX104" fmla="*/ 2480486 w 4742389"/>
              <a:gd name="connsiteY104" fmla="*/ 1369112 h 1526213"/>
              <a:gd name="connsiteX105" fmla="*/ 2512196 w 4742389"/>
              <a:gd name="connsiteY105" fmla="*/ 1358207 h 1526213"/>
              <a:gd name="connsiteX106" fmla="*/ 2528899 w 4742389"/>
              <a:gd name="connsiteY106" fmla="*/ 1351771 h 1526213"/>
              <a:gd name="connsiteX107" fmla="*/ 2165222 w 4742389"/>
              <a:gd name="connsiteY107" fmla="*/ 1348139 h 1526213"/>
              <a:gd name="connsiteX108" fmla="*/ 2128200 w 4742389"/>
              <a:gd name="connsiteY108" fmla="*/ 1353548 h 1526213"/>
              <a:gd name="connsiteX109" fmla="*/ 2154407 w 4742389"/>
              <a:gd name="connsiteY109" fmla="*/ 1358797 h 1526213"/>
              <a:gd name="connsiteX110" fmla="*/ 2190793 w 4742389"/>
              <a:gd name="connsiteY110" fmla="*/ 1352082 h 1526213"/>
              <a:gd name="connsiteX111" fmla="*/ 2076862 w 4742389"/>
              <a:gd name="connsiteY111" fmla="*/ 1347080 h 1526213"/>
              <a:gd name="connsiteX112" fmla="*/ 1608761 w 4742389"/>
              <a:gd name="connsiteY112" fmla="*/ 1395903 h 1526213"/>
              <a:gd name="connsiteX113" fmla="*/ 1516343 w 4742389"/>
              <a:gd name="connsiteY113" fmla="*/ 1404140 h 1526213"/>
              <a:gd name="connsiteX114" fmla="*/ 1553015 w 4742389"/>
              <a:gd name="connsiteY114" fmla="*/ 1407817 h 1526213"/>
              <a:gd name="connsiteX115" fmla="*/ 1559271 w 4742389"/>
              <a:gd name="connsiteY115" fmla="*/ 1408444 h 1526213"/>
              <a:gd name="connsiteX116" fmla="*/ 1609318 w 4742389"/>
              <a:gd name="connsiteY116" fmla="*/ 1410953 h 1526213"/>
              <a:gd name="connsiteX117" fmla="*/ 1631961 w 4742389"/>
              <a:gd name="connsiteY117" fmla="*/ 1413523 h 1526213"/>
              <a:gd name="connsiteX118" fmla="*/ 2012019 w 4742389"/>
              <a:gd name="connsiteY118" fmla="*/ 1365058 h 1526213"/>
              <a:gd name="connsiteX119" fmla="*/ 2098552 w 4742389"/>
              <a:gd name="connsiteY119" fmla="*/ 1351968 h 1526213"/>
              <a:gd name="connsiteX120" fmla="*/ 2246510 w 4742389"/>
              <a:gd name="connsiteY120" fmla="*/ 1346884 h 1526213"/>
              <a:gd name="connsiteX121" fmla="*/ 2221525 w 4742389"/>
              <a:gd name="connsiteY121" fmla="*/ 1351506 h 1526213"/>
              <a:gd name="connsiteX122" fmla="*/ 2250476 w 4742389"/>
              <a:gd name="connsiteY122" fmla="*/ 1356584 h 1526213"/>
              <a:gd name="connsiteX123" fmla="*/ 2279891 w 4742389"/>
              <a:gd name="connsiteY123" fmla="*/ 1350319 h 1526213"/>
              <a:gd name="connsiteX124" fmla="*/ 2450575 w 4742389"/>
              <a:gd name="connsiteY124" fmla="*/ 1344737 h 1526213"/>
              <a:gd name="connsiteX125" fmla="*/ 2403537 w 4742389"/>
              <a:gd name="connsiteY125" fmla="*/ 1357644 h 1526213"/>
              <a:gd name="connsiteX126" fmla="*/ 2409688 w 4742389"/>
              <a:gd name="connsiteY126" fmla="*/ 1358401 h 1526213"/>
              <a:gd name="connsiteX127" fmla="*/ 2435834 w 4742389"/>
              <a:gd name="connsiteY127" fmla="*/ 1362356 h 1526213"/>
              <a:gd name="connsiteX128" fmla="*/ 2481478 w 4742389"/>
              <a:gd name="connsiteY128" fmla="*/ 1347512 h 1526213"/>
              <a:gd name="connsiteX129" fmla="*/ 2203856 w 4742389"/>
              <a:gd name="connsiteY129" fmla="*/ 1342495 h 1526213"/>
              <a:gd name="connsiteX130" fmla="*/ 2182766 w 4742389"/>
              <a:gd name="connsiteY130" fmla="*/ 1345576 h 1526213"/>
              <a:gd name="connsiteX131" fmla="*/ 2204876 w 4742389"/>
              <a:gd name="connsiteY131" fmla="*/ 1348900 h 1526213"/>
              <a:gd name="connsiteX132" fmla="*/ 2206615 w 4742389"/>
              <a:gd name="connsiteY132" fmla="*/ 1349161 h 1526213"/>
              <a:gd name="connsiteX133" fmla="*/ 2228818 w 4742389"/>
              <a:gd name="connsiteY133" fmla="*/ 1345064 h 1526213"/>
              <a:gd name="connsiteX134" fmla="*/ 2125471 w 4742389"/>
              <a:gd name="connsiteY134" fmla="*/ 1342010 h 1526213"/>
              <a:gd name="connsiteX135" fmla="*/ 2092630 w 4742389"/>
              <a:gd name="connsiteY135" fmla="*/ 1345435 h 1526213"/>
              <a:gd name="connsiteX136" fmla="*/ 2112055 w 4742389"/>
              <a:gd name="connsiteY136" fmla="*/ 1349925 h 1526213"/>
              <a:gd name="connsiteX137" fmla="*/ 2144739 w 4742389"/>
              <a:gd name="connsiteY137" fmla="*/ 1344981 h 1526213"/>
              <a:gd name="connsiteX138" fmla="*/ 2129493 w 4742389"/>
              <a:gd name="connsiteY138" fmla="*/ 1342630 h 1526213"/>
              <a:gd name="connsiteX139" fmla="*/ 2406147 w 4742389"/>
              <a:gd name="connsiteY139" fmla="*/ 1340747 h 1526213"/>
              <a:gd name="connsiteX140" fmla="*/ 2359815 w 4742389"/>
              <a:gd name="connsiteY140" fmla="*/ 1352264 h 1526213"/>
              <a:gd name="connsiteX141" fmla="*/ 2389481 w 4742389"/>
              <a:gd name="connsiteY141" fmla="*/ 1355914 h 1526213"/>
              <a:gd name="connsiteX142" fmla="*/ 2435045 w 4742389"/>
              <a:gd name="connsiteY142" fmla="*/ 1343343 h 1526213"/>
              <a:gd name="connsiteX143" fmla="*/ 2039442 w 4742389"/>
              <a:gd name="connsiteY143" fmla="*/ 1338647 h 1526213"/>
              <a:gd name="connsiteX144" fmla="*/ 2002016 w 4742389"/>
              <a:gd name="connsiteY144" fmla="*/ 1341063 h 1526213"/>
              <a:gd name="connsiteX145" fmla="*/ 1604112 w 4742389"/>
              <a:gd name="connsiteY145" fmla="*/ 1370511 h 1526213"/>
              <a:gd name="connsiteX146" fmla="*/ 1284898 w 4742389"/>
              <a:gd name="connsiteY146" fmla="*/ 1393067 h 1526213"/>
              <a:gd name="connsiteX147" fmla="*/ 1307786 w 4742389"/>
              <a:gd name="connsiteY147" fmla="*/ 1393704 h 1526213"/>
              <a:gd name="connsiteX148" fmla="*/ 1409130 w 4742389"/>
              <a:gd name="connsiteY148" fmla="*/ 1398409 h 1526213"/>
              <a:gd name="connsiteX149" fmla="*/ 1486203 w 4742389"/>
              <a:gd name="connsiteY149" fmla="*/ 1402273 h 1526213"/>
              <a:gd name="connsiteX150" fmla="*/ 1608761 w 4742389"/>
              <a:gd name="connsiteY150" fmla="*/ 1390888 h 1526213"/>
              <a:gd name="connsiteX151" fmla="*/ 2057350 w 4742389"/>
              <a:gd name="connsiteY151" fmla="*/ 1342682 h 1526213"/>
              <a:gd name="connsiteX152" fmla="*/ 2358501 w 4742389"/>
              <a:gd name="connsiteY152" fmla="*/ 1338629 h 1526213"/>
              <a:gd name="connsiteX153" fmla="*/ 2318464 w 4742389"/>
              <a:gd name="connsiteY153" fmla="*/ 1347176 h 1526213"/>
              <a:gd name="connsiteX154" fmla="*/ 2344156 w 4742389"/>
              <a:gd name="connsiteY154" fmla="*/ 1350337 h 1526213"/>
              <a:gd name="connsiteX155" fmla="*/ 2386901 w 4742389"/>
              <a:gd name="connsiteY155" fmla="*/ 1339789 h 1526213"/>
              <a:gd name="connsiteX156" fmla="*/ 2162054 w 4742389"/>
              <a:gd name="connsiteY156" fmla="*/ 1338194 h 1526213"/>
              <a:gd name="connsiteX157" fmla="*/ 2145290 w 4742389"/>
              <a:gd name="connsiteY157" fmla="*/ 1339943 h 1526213"/>
              <a:gd name="connsiteX158" fmla="*/ 2161718 w 4742389"/>
              <a:gd name="connsiteY158" fmla="*/ 1342412 h 1526213"/>
              <a:gd name="connsiteX159" fmla="*/ 2178448 w 4742389"/>
              <a:gd name="connsiteY159" fmla="*/ 1339881 h 1526213"/>
              <a:gd name="connsiteX160" fmla="*/ 2303316 w 4742389"/>
              <a:gd name="connsiteY160" fmla="*/ 1336375 h 1526213"/>
              <a:gd name="connsiteX161" fmla="*/ 2274305 w 4742389"/>
              <a:gd name="connsiteY161" fmla="*/ 1341742 h 1526213"/>
              <a:gd name="connsiteX162" fmla="*/ 2303371 w 4742389"/>
              <a:gd name="connsiteY162" fmla="*/ 1345319 h 1526213"/>
              <a:gd name="connsiteX163" fmla="*/ 2338599 w 4742389"/>
              <a:gd name="connsiteY163" fmla="*/ 1337816 h 1526213"/>
              <a:gd name="connsiteX164" fmla="*/ 2084118 w 4742389"/>
              <a:gd name="connsiteY164" fmla="*/ 1335762 h 1526213"/>
              <a:gd name="connsiteX165" fmla="*/ 2058060 w 4742389"/>
              <a:gd name="connsiteY165" fmla="*/ 1337445 h 1526213"/>
              <a:gd name="connsiteX166" fmla="*/ 2073303 w 4742389"/>
              <a:gd name="connsiteY166" fmla="*/ 1340968 h 1526213"/>
              <a:gd name="connsiteX167" fmla="*/ 2099804 w 4742389"/>
              <a:gd name="connsiteY167" fmla="*/ 1338120 h 1526213"/>
              <a:gd name="connsiteX168" fmla="*/ 2258325 w 4742389"/>
              <a:gd name="connsiteY168" fmla="*/ 1334538 h 1526213"/>
              <a:gd name="connsiteX169" fmla="*/ 2238863 w 4742389"/>
              <a:gd name="connsiteY169" fmla="*/ 1337381 h 1526213"/>
              <a:gd name="connsiteX170" fmla="*/ 2257812 w 4742389"/>
              <a:gd name="connsiteY170" fmla="*/ 1339713 h 1526213"/>
              <a:gd name="connsiteX171" fmla="*/ 2280863 w 4742389"/>
              <a:gd name="connsiteY171" fmla="*/ 1335459 h 1526213"/>
              <a:gd name="connsiteX172" fmla="*/ 2117484 w 4742389"/>
              <a:gd name="connsiteY172" fmla="*/ 1333608 h 1526213"/>
              <a:gd name="connsiteX173" fmla="*/ 2108922 w 4742389"/>
              <a:gd name="connsiteY173" fmla="*/ 1334161 h 1526213"/>
              <a:gd name="connsiteX174" fmla="*/ 2117294 w 4742389"/>
              <a:gd name="connsiteY174" fmla="*/ 1335734 h 1526213"/>
              <a:gd name="connsiteX175" fmla="*/ 2119259 w 4742389"/>
              <a:gd name="connsiteY175" fmla="*/ 1336030 h 1526213"/>
              <a:gd name="connsiteX176" fmla="*/ 2129903 w 4742389"/>
              <a:gd name="connsiteY176" fmla="*/ 1334886 h 1526213"/>
              <a:gd name="connsiteX177" fmla="*/ 2214330 w 4742389"/>
              <a:gd name="connsiteY177" fmla="*/ 1332742 h 1526213"/>
              <a:gd name="connsiteX178" fmla="*/ 2206623 w 4742389"/>
              <a:gd name="connsiteY178" fmla="*/ 1333546 h 1526213"/>
              <a:gd name="connsiteX179" fmla="*/ 2210301 w 4742389"/>
              <a:gd name="connsiteY179" fmla="*/ 1333867 h 1526213"/>
              <a:gd name="connsiteX180" fmla="*/ 2214659 w 4742389"/>
              <a:gd name="connsiteY180" fmla="*/ 1334403 h 1526213"/>
              <a:gd name="connsiteX181" fmla="*/ 2223238 w 4742389"/>
              <a:gd name="connsiteY181" fmla="*/ 1333105 h 1526213"/>
              <a:gd name="connsiteX182" fmla="*/ 2043194 w 4742389"/>
              <a:gd name="connsiteY182" fmla="*/ 1329610 h 1526213"/>
              <a:gd name="connsiteX183" fmla="*/ 2024364 w 4742389"/>
              <a:gd name="connsiteY183" fmla="*/ 1329818 h 1526213"/>
              <a:gd name="connsiteX184" fmla="*/ 2027055 w 4742389"/>
              <a:gd name="connsiteY184" fmla="*/ 1330278 h 1526213"/>
              <a:gd name="connsiteX185" fmla="*/ 2041108 w 4742389"/>
              <a:gd name="connsiteY185" fmla="*/ 1333527 h 1526213"/>
              <a:gd name="connsiteX186" fmla="*/ 2060792 w 4742389"/>
              <a:gd name="connsiteY186" fmla="*/ 1332256 h 1526213"/>
              <a:gd name="connsiteX187" fmla="*/ 2556751 w 4742389"/>
              <a:gd name="connsiteY187" fmla="*/ 1328281 h 1526213"/>
              <a:gd name="connsiteX188" fmla="*/ 2531411 w 4742389"/>
              <a:gd name="connsiteY188" fmla="*/ 1336743 h 1526213"/>
              <a:gd name="connsiteX189" fmla="*/ 2511183 w 4742389"/>
              <a:gd name="connsiteY189" fmla="*/ 1343497 h 1526213"/>
              <a:gd name="connsiteX190" fmla="*/ 2544027 w 4742389"/>
              <a:gd name="connsiteY190" fmla="*/ 1345942 h 1526213"/>
              <a:gd name="connsiteX191" fmla="*/ 2568621 w 4742389"/>
              <a:gd name="connsiteY191" fmla="*/ 1336466 h 1526213"/>
              <a:gd name="connsiteX192" fmla="*/ 2588499 w 4742389"/>
              <a:gd name="connsiteY192" fmla="*/ 1328806 h 1526213"/>
              <a:gd name="connsiteX193" fmla="*/ 2508372 w 4742389"/>
              <a:gd name="connsiteY193" fmla="*/ 1327480 h 1526213"/>
              <a:gd name="connsiteX194" fmla="*/ 2508269 w 4742389"/>
              <a:gd name="connsiteY194" fmla="*/ 1327512 h 1526213"/>
              <a:gd name="connsiteX195" fmla="*/ 2467095 w 4742389"/>
              <a:gd name="connsiteY195" fmla="*/ 1340204 h 1526213"/>
              <a:gd name="connsiteX196" fmla="*/ 2467064 w 4742389"/>
              <a:gd name="connsiteY196" fmla="*/ 1340213 h 1526213"/>
              <a:gd name="connsiteX197" fmla="*/ 2496859 w 4742389"/>
              <a:gd name="connsiteY197" fmla="*/ 1342431 h 1526213"/>
              <a:gd name="connsiteX198" fmla="*/ 2540061 w 4742389"/>
              <a:gd name="connsiteY198" fmla="*/ 1328005 h 1526213"/>
              <a:gd name="connsiteX199" fmla="*/ 2460291 w 4742389"/>
              <a:gd name="connsiteY199" fmla="*/ 1326684 h 1526213"/>
              <a:gd name="connsiteX200" fmla="*/ 2447701 w 4742389"/>
              <a:gd name="connsiteY200" fmla="*/ 1330418 h 1526213"/>
              <a:gd name="connsiteX201" fmla="*/ 2421841 w 4742389"/>
              <a:gd name="connsiteY201" fmla="*/ 1336846 h 1526213"/>
              <a:gd name="connsiteX202" fmla="*/ 2450782 w 4742389"/>
              <a:gd name="connsiteY202" fmla="*/ 1339001 h 1526213"/>
              <a:gd name="connsiteX203" fmla="*/ 2464592 w 4742389"/>
              <a:gd name="connsiteY203" fmla="*/ 1335190 h 1526213"/>
              <a:gd name="connsiteX204" fmla="*/ 2490560 w 4742389"/>
              <a:gd name="connsiteY204" fmla="*/ 1327185 h 1526213"/>
              <a:gd name="connsiteX205" fmla="*/ 2329673 w 4742389"/>
              <a:gd name="connsiteY205" fmla="*/ 1326450 h 1526213"/>
              <a:gd name="connsiteX206" fmla="*/ 2312386 w 4742389"/>
              <a:gd name="connsiteY206" fmla="*/ 1326641 h 1526213"/>
              <a:gd name="connsiteX207" fmla="*/ 2288043 w 4742389"/>
              <a:gd name="connsiteY207" fmla="*/ 1330197 h 1526213"/>
              <a:gd name="connsiteX208" fmla="*/ 2305151 w 4742389"/>
              <a:gd name="connsiteY208" fmla="*/ 1330976 h 1526213"/>
              <a:gd name="connsiteX209" fmla="*/ 2417751 w 4742389"/>
              <a:gd name="connsiteY209" fmla="*/ 1325980 h 1526213"/>
              <a:gd name="connsiteX210" fmla="*/ 2378665 w 4742389"/>
              <a:gd name="connsiteY210" fmla="*/ 1334324 h 1526213"/>
              <a:gd name="connsiteX211" fmla="*/ 2402616 w 4742389"/>
              <a:gd name="connsiteY211" fmla="*/ 1335415 h 1526213"/>
              <a:gd name="connsiteX212" fmla="*/ 2404158 w 4742389"/>
              <a:gd name="connsiteY212" fmla="*/ 1335530 h 1526213"/>
              <a:gd name="connsiteX213" fmla="*/ 2441278 w 4742389"/>
              <a:gd name="connsiteY213" fmla="*/ 1326370 h 1526213"/>
              <a:gd name="connsiteX214" fmla="*/ 2395372 w 4742389"/>
              <a:gd name="connsiteY214" fmla="*/ 1325725 h 1526213"/>
              <a:gd name="connsiteX215" fmla="*/ 2358699 w 4742389"/>
              <a:gd name="connsiteY215" fmla="*/ 1326130 h 1526213"/>
              <a:gd name="connsiteX216" fmla="*/ 2327099 w 4742389"/>
              <a:gd name="connsiteY216" fmla="*/ 1331976 h 1526213"/>
              <a:gd name="connsiteX217" fmla="*/ 2359165 w 4742389"/>
              <a:gd name="connsiteY217" fmla="*/ 1333436 h 1526213"/>
              <a:gd name="connsiteX218" fmla="*/ 1990882 w 4742389"/>
              <a:gd name="connsiteY218" fmla="*/ 1324092 h 1526213"/>
              <a:gd name="connsiteX219" fmla="*/ 1995991 w 4742389"/>
              <a:gd name="connsiteY219" fmla="*/ 1324966 h 1526213"/>
              <a:gd name="connsiteX220" fmla="*/ 2001654 w 4742389"/>
              <a:gd name="connsiteY220" fmla="*/ 1324738 h 1526213"/>
              <a:gd name="connsiteX221" fmla="*/ 2007341 w 4742389"/>
              <a:gd name="connsiteY221" fmla="*/ 1324644 h 1526213"/>
              <a:gd name="connsiteX222" fmla="*/ 2002542 w 4742389"/>
              <a:gd name="connsiteY222" fmla="*/ 1324129 h 1526213"/>
              <a:gd name="connsiteX223" fmla="*/ 2384183 w 4742389"/>
              <a:gd name="connsiteY223" fmla="*/ 1316390 h 1526213"/>
              <a:gd name="connsiteX224" fmla="*/ 2381275 w 4742389"/>
              <a:gd name="connsiteY224" fmla="*/ 1316577 h 1526213"/>
              <a:gd name="connsiteX225" fmla="*/ 2366770 w 4742389"/>
              <a:gd name="connsiteY225" fmla="*/ 1318696 h 1526213"/>
              <a:gd name="connsiteX226" fmla="*/ 2372170 w 4742389"/>
              <a:gd name="connsiteY226" fmla="*/ 1318607 h 1526213"/>
              <a:gd name="connsiteX227" fmla="*/ 2451213 w 4742389"/>
              <a:gd name="connsiteY227" fmla="*/ 1313030 h 1526213"/>
              <a:gd name="connsiteX228" fmla="*/ 2421664 w 4742389"/>
              <a:gd name="connsiteY228" fmla="*/ 1314380 h 1526213"/>
              <a:gd name="connsiteX229" fmla="*/ 2417617 w 4742389"/>
              <a:gd name="connsiteY229" fmla="*/ 1315230 h 1526213"/>
              <a:gd name="connsiteX230" fmla="*/ 2401604 w 4742389"/>
              <a:gd name="connsiteY230" fmla="*/ 1318193 h 1526213"/>
              <a:gd name="connsiteX231" fmla="*/ 2428366 w 4742389"/>
              <a:gd name="connsiteY231" fmla="*/ 1318699 h 1526213"/>
              <a:gd name="connsiteX232" fmla="*/ 2429812 w 4742389"/>
              <a:gd name="connsiteY232" fmla="*/ 1318391 h 1526213"/>
              <a:gd name="connsiteX233" fmla="*/ 2492367 w 4742389"/>
              <a:gd name="connsiteY233" fmla="*/ 1311149 h 1526213"/>
              <a:gd name="connsiteX234" fmla="*/ 2475699 w 4742389"/>
              <a:gd name="connsiteY234" fmla="*/ 1311911 h 1526213"/>
              <a:gd name="connsiteX235" fmla="*/ 2447182 w 4742389"/>
              <a:gd name="connsiteY235" fmla="*/ 1319055 h 1526213"/>
              <a:gd name="connsiteX236" fmla="*/ 2465084 w 4742389"/>
              <a:gd name="connsiteY236" fmla="*/ 1319393 h 1526213"/>
              <a:gd name="connsiteX237" fmla="*/ 2551323 w 4742389"/>
              <a:gd name="connsiteY237" fmla="*/ 1308454 h 1526213"/>
              <a:gd name="connsiteX238" fmla="*/ 2516377 w 4742389"/>
              <a:gd name="connsiteY238" fmla="*/ 1310052 h 1526213"/>
              <a:gd name="connsiteX239" fmla="*/ 2483691 w 4742389"/>
              <a:gd name="connsiteY239" fmla="*/ 1319745 h 1526213"/>
              <a:gd name="connsiteX240" fmla="*/ 2512904 w 4742389"/>
              <a:gd name="connsiteY240" fmla="*/ 1320298 h 1526213"/>
              <a:gd name="connsiteX241" fmla="*/ 2521016 w 4742389"/>
              <a:gd name="connsiteY241" fmla="*/ 1317797 h 1526213"/>
              <a:gd name="connsiteX242" fmla="*/ 2549989 w 4742389"/>
              <a:gd name="connsiteY242" fmla="*/ 1308865 h 1526213"/>
              <a:gd name="connsiteX243" fmla="*/ 2604968 w 4742389"/>
              <a:gd name="connsiteY243" fmla="*/ 1306003 h 1526213"/>
              <a:gd name="connsiteX244" fmla="*/ 2572584 w 4742389"/>
              <a:gd name="connsiteY244" fmla="*/ 1307483 h 1526213"/>
              <a:gd name="connsiteX245" fmla="*/ 2564691 w 4742389"/>
              <a:gd name="connsiteY245" fmla="*/ 1310119 h 1526213"/>
              <a:gd name="connsiteX246" fmla="*/ 2530587 w 4742389"/>
              <a:gd name="connsiteY246" fmla="*/ 1320632 h 1526213"/>
              <a:gd name="connsiteX247" fmla="*/ 2560448 w 4742389"/>
              <a:gd name="connsiteY247" fmla="*/ 1321197 h 1526213"/>
              <a:gd name="connsiteX248" fmla="*/ 2573132 w 4742389"/>
              <a:gd name="connsiteY248" fmla="*/ 1316961 h 1526213"/>
              <a:gd name="connsiteX249" fmla="*/ 2585331 w 4742389"/>
              <a:gd name="connsiteY249" fmla="*/ 1312888 h 1526213"/>
              <a:gd name="connsiteX250" fmla="*/ 2653426 w 4742389"/>
              <a:gd name="connsiteY250" fmla="*/ 1303788 h 1526213"/>
              <a:gd name="connsiteX251" fmla="*/ 2624288 w 4742389"/>
              <a:gd name="connsiteY251" fmla="*/ 1305120 h 1526213"/>
              <a:gd name="connsiteX252" fmla="*/ 2587833 w 4742389"/>
              <a:gd name="connsiteY252" fmla="*/ 1317902 h 1526213"/>
              <a:gd name="connsiteX253" fmla="*/ 2577026 w 4742389"/>
              <a:gd name="connsiteY253" fmla="*/ 1321510 h 1526213"/>
              <a:gd name="connsiteX254" fmla="*/ 2606011 w 4742389"/>
              <a:gd name="connsiteY254" fmla="*/ 1322059 h 1526213"/>
              <a:gd name="connsiteX255" fmla="*/ 2609795 w 4742389"/>
              <a:gd name="connsiteY255" fmla="*/ 1320600 h 1526213"/>
              <a:gd name="connsiteX256" fmla="*/ 2488093 w 4742389"/>
              <a:gd name="connsiteY256" fmla="*/ 1303682 h 1526213"/>
              <a:gd name="connsiteX257" fmla="*/ 2455475 w 4742389"/>
              <a:gd name="connsiteY257" fmla="*/ 1307276 h 1526213"/>
              <a:gd name="connsiteX258" fmla="*/ 2454047 w 4742389"/>
              <a:gd name="connsiteY258" fmla="*/ 1307576 h 1526213"/>
              <a:gd name="connsiteX259" fmla="*/ 2477878 w 4742389"/>
              <a:gd name="connsiteY259" fmla="*/ 1306350 h 1526213"/>
              <a:gd name="connsiteX260" fmla="*/ 2479861 w 4742389"/>
              <a:gd name="connsiteY260" fmla="*/ 1305853 h 1526213"/>
              <a:gd name="connsiteX261" fmla="*/ 2533705 w 4742389"/>
              <a:gd name="connsiteY261" fmla="*/ 1298657 h 1526213"/>
              <a:gd name="connsiteX262" fmla="*/ 2524604 w 4742389"/>
              <a:gd name="connsiteY262" fmla="*/ 1299659 h 1526213"/>
              <a:gd name="connsiteX263" fmla="*/ 2503073 w 4742389"/>
              <a:gd name="connsiteY263" fmla="*/ 1305053 h 1526213"/>
              <a:gd name="connsiteX264" fmla="*/ 2514481 w 4742389"/>
              <a:gd name="connsiteY264" fmla="*/ 1304466 h 1526213"/>
              <a:gd name="connsiteX265" fmla="*/ 2605028 w 4742389"/>
              <a:gd name="connsiteY265" fmla="*/ 1290798 h 1526213"/>
              <a:gd name="connsiteX266" fmla="*/ 2567269 w 4742389"/>
              <a:gd name="connsiteY266" fmla="*/ 1294959 h 1526213"/>
              <a:gd name="connsiteX267" fmla="*/ 2539563 w 4742389"/>
              <a:gd name="connsiteY267" fmla="*/ 1303175 h 1526213"/>
              <a:gd name="connsiteX268" fmla="*/ 2573141 w 4742389"/>
              <a:gd name="connsiteY268" fmla="*/ 1301447 h 1526213"/>
              <a:gd name="connsiteX269" fmla="*/ 2660687 w 4742389"/>
              <a:gd name="connsiteY269" fmla="*/ 1284666 h 1526213"/>
              <a:gd name="connsiteX270" fmla="*/ 2631170 w 4742389"/>
              <a:gd name="connsiteY270" fmla="*/ 1287918 h 1526213"/>
              <a:gd name="connsiteX271" fmla="*/ 2593847 w 4742389"/>
              <a:gd name="connsiteY271" fmla="*/ 1300382 h 1526213"/>
              <a:gd name="connsiteX272" fmla="*/ 2625671 w 4742389"/>
              <a:gd name="connsiteY272" fmla="*/ 1298744 h 1526213"/>
              <a:gd name="connsiteX273" fmla="*/ 2635381 w 4742389"/>
              <a:gd name="connsiteY273" fmla="*/ 1295340 h 1526213"/>
              <a:gd name="connsiteX274" fmla="*/ 2718032 w 4742389"/>
              <a:gd name="connsiteY274" fmla="*/ 1278348 h 1526213"/>
              <a:gd name="connsiteX275" fmla="*/ 2688577 w 4742389"/>
              <a:gd name="connsiteY275" fmla="*/ 1281593 h 1526213"/>
              <a:gd name="connsiteX276" fmla="*/ 2685430 w 4742389"/>
              <a:gd name="connsiteY276" fmla="*/ 1282805 h 1526213"/>
              <a:gd name="connsiteX277" fmla="*/ 2644928 w 4742389"/>
              <a:gd name="connsiteY277" fmla="*/ 1297753 h 1526213"/>
              <a:gd name="connsiteX278" fmla="*/ 2672812 w 4742389"/>
              <a:gd name="connsiteY278" fmla="*/ 1296318 h 1526213"/>
              <a:gd name="connsiteX279" fmla="*/ 2707393 w 4742389"/>
              <a:gd name="connsiteY279" fmla="*/ 1282993 h 1526213"/>
              <a:gd name="connsiteX280" fmla="*/ 2664685 w 4742389"/>
              <a:gd name="connsiteY280" fmla="*/ 1270749 h 1526213"/>
              <a:gd name="connsiteX281" fmla="*/ 2629561 w 4742389"/>
              <a:gd name="connsiteY281" fmla="*/ 1276485 h 1526213"/>
              <a:gd name="connsiteX282" fmla="*/ 2605034 w 4742389"/>
              <a:gd name="connsiteY282" fmla="*/ 1283759 h 1526213"/>
              <a:gd name="connsiteX283" fmla="*/ 2636153 w 4742389"/>
              <a:gd name="connsiteY283" fmla="*/ 1280404 h 1526213"/>
              <a:gd name="connsiteX284" fmla="*/ 2659785 w 4742389"/>
              <a:gd name="connsiteY284" fmla="*/ 1272512 h 1526213"/>
              <a:gd name="connsiteX285" fmla="*/ 2721202 w 4742389"/>
              <a:gd name="connsiteY285" fmla="*/ 1261521 h 1526213"/>
              <a:gd name="connsiteX286" fmla="*/ 2699701 w 4742389"/>
              <a:gd name="connsiteY286" fmla="*/ 1265032 h 1526213"/>
              <a:gd name="connsiteX287" fmla="*/ 2662287 w 4742389"/>
              <a:gd name="connsiteY287" fmla="*/ 1277526 h 1526213"/>
              <a:gd name="connsiteX288" fmla="*/ 2662020 w 4742389"/>
              <a:gd name="connsiteY288" fmla="*/ 1277615 h 1526213"/>
              <a:gd name="connsiteX289" fmla="*/ 2682683 w 4742389"/>
              <a:gd name="connsiteY289" fmla="*/ 1275388 h 1526213"/>
              <a:gd name="connsiteX290" fmla="*/ 2682927 w 4742389"/>
              <a:gd name="connsiteY290" fmla="*/ 1275285 h 1526213"/>
              <a:gd name="connsiteX291" fmla="*/ 2714384 w 4742389"/>
              <a:gd name="connsiteY291" fmla="*/ 1252876 h 1526213"/>
              <a:gd name="connsiteX292" fmla="*/ 2705116 w 4742389"/>
              <a:gd name="connsiteY292" fmla="*/ 1254824 h 1526213"/>
              <a:gd name="connsiteX293" fmla="*/ 2681292 w 4742389"/>
              <a:gd name="connsiteY293" fmla="*/ 1261251 h 1526213"/>
              <a:gd name="connsiteX294" fmla="*/ 2699013 w 4742389"/>
              <a:gd name="connsiteY294" fmla="*/ 1258404 h 1526213"/>
              <a:gd name="connsiteX295" fmla="*/ 2777684 w 4742389"/>
              <a:gd name="connsiteY295" fmla="*/ 1252298 h 1526213"/>
              <a:gd name="connsiteX296" fmla="*/ 2754993 w 4742389"/>
              <a:gd name="connsiteY296" fmla="*/ 1256003 h 1526213"/>
              <a:gd name="connsiteX297" fmla="*/ 2726604 w 4742389"/>
              <a:gd name="connsiteY297" fmla="*/ 1266942 h 1526213"/>
              <a:gd name="connsiteX298" fmla="*/ 2713229 w 4742389"/>
              <a:gd name="connsiteY298" fmla="*/ 1272095 h 1526213"/>
              <a:gd name="connsiteX299" fmla="*/ 2738617 w 4742389"/>
              <a:gd name="connsiteY299" fmla="*/ 1269358 h 1526213"/>
              <a:gd name="connsiteX300" fmla="*/ 2763818 w 4742389"/>
              <a:gd name="connsiteY300" fmla="*/ 1258353 h 1526213"/>
              <a:gd name="connsiteX301" fmla="*/ 2786235 w 4742389"/>
              <a:gd name="connsiteY301" fmla="*/ 1237780 h 1526213"/>
              <a:gd name="connsiteX302" fmla="*/ 2770055 w 4742389"/>
              <a:gd name="connsiteY302" fmla="*/ 1241179 h 1526213"/>
              <a:gd name="connsiteX303" fmla="*/ 2764899 w 4742389"/>
              <a:gd name="connsiteY303" fmla="*/ 1243082 h 1526213"/>
              <a:gd name="connsiteX304" fmla="*/ 2759884 w 4742389"/>
              <a:gd name="connsiteY304" fmla="*/ 1244933 h 1526213"/>
              <a:gd name="connsiteX305" fmla="*/ 2738576 w 4742389"/>
              <a:gd name="connsiteY305" fmla="*/ 1252049 h 1526213"/>
              <a:gd name="connsiteX306" fmla="*/ 2754778 w 4742389"/>
              <a:gd name="connsiteY306" fmla="*/ 1249447 h 1526213"/>
              <a:gd name="connsiteX307" fmla="*/ 2768325 w 4742389"/>
              <a:gd name="connsiteY307" fmla="*/ 1244575 h 1526213"/>
              <a:gd name="connsiteX308" fmla="*/ 2780524 w 4742389"/>
              <a:gd name="connsiteY308" fmla="*/ 1240188 h 1526213"/>
              <a:gd name="connsiteX309" fmla="*/ 2841726 w 4742389"/>
              <a:gd name="connsiteY309" fmla="*/ 1224878 h 1526213"/>
              <a:gd name="connsiteX310" fmla="*/ 2815804 w 4742389"/>
              <a:gd name="connsiteY310" fmla="*/ 1231377 h 1526213"/>
              <a:gd name="connsiteX311" fmla="*/ 2784148 w 4742389"/>
              <a:gd name="connsiteY311" fmla="*/ 1244729 h 1526213"/>
              <a:gd name="connsiteX312" fmla="*/ 2801257 w 4742389"/>
              <a:gd name="connsiteY312" fmla="*/ 1241981 h 1526213"/>
              <a:gd name="connsiteX313" fmla="*/ 2801350 w 4742389"/>
              <a:gd name="connsiteY313" fmla="*/ 1241963 h 1526213"/>
              <a:gd name="connsiteX314" fmla="*/ 2803467 w 4742389"/>
              <a:gd name="connsiteY314" fmla="*/ 1241039 h 1526213"/>
              <a:gd name="connsiteX315" fmla="*/ 2804992 w 4742389"/>
              <a:gd name="connsiteY315" fmla="*/ 1240373 h 1526213"/>
              <a:gd name="connsiteX316" fmla="*/ 2818081 w 4742389"/>
              <a:gd name="connsiteY316" fmla="*/ 1224347 h 1526213"/>
              <a:gd name="connsiteX317" fmla="*/ 2809074 w 4742389"/>
              <a:gd name="connsiteY317" fmla="*/ 1226777 h 1526213"/>
              <a:gd name="connsiteX318" fmla="*/ 2806401 w 4742389"/>
              <a:gd name="connsiteY318" fmla="*/ 1227763 h 1526213"/>
              <a:gd name="connsiteX319" fmla="*/ 2808931 w 4742389"/>
              <a:gd name="connsiteY319" fmla="*/ 1227227 h 1526213"/>
              <a:gd name="connsiteX320" fmla="*/ 2814340 w 4742389"/>
              <a:gd name="connsiteY320" fmla="*/ 1225925 h 1526213"/>
              <a:gd name="connsiteX321" fmla="*/ 2887025 w 4742389"/>
              <a:gd name="connsiteY321" fmla="*/ 1203951 h 1526213"/>
              <a:gd name="connsiteX322" fmla="*/ 2865952 w 4742389"/>
              <a:gd name="connsiteY322" fmla="*/ 1210224 h 1526213"/>
              <a:gd name="connsiteX323" fmla="*/ 2847860 w 4742389"/>
              <a:gd name="connsiteY323" fmla="*/ 1217855 h 1526213"/>
              <a:gd name="connsiteX324" fmla="*/ 2867883 w 4742389"/>
              <a:gd name="connsiteY324" fmla="*/ 1213035 h 1526213"/>
              <a:gd name="connsiteX325" fmla="*/ 2880030 w 4742389"/>
              <a:gd name="connsiteY325" fmla="*/ 1207271 h 1526213"/>
              <a:gd name="connsiteX326" fmla="*/ 2935978 w 4742389"/>
              <a:gd name="connsiteY326" fmla="*/ 1180577 h 1526213"/>
              <a:gd name="connsiteX327" fmla="*/ 2930627 w 4742389"/>
              <a:gd name="connsiteY327" fmla="*/ 1182438 h 1526213"/>
              <a:gd name="connsiteX328" fmla="*/ 2923762 w 4742389"/>
              <a:gd name="connsiteY328" fmla="*/ 1185400 h 1526213"/>
              <a:gd name="connsiteX329" fmla="*/ 2929226 w 4742389"/>
              <a:gd name="connsiteY329" fmla="*/ 1183808 h 1526213"/>
              <a:gd name="connsiteX330" fmla="*/ 4742389 w 4742389"/>
              <a:gd name="connsiteY330" fmla="*/ 0 h 1526213"/>
              <a:gd name="connsiteX331" fmla="*/ 4742389 w 4742389"/>
              <a:gd name="connsiteY331" fmla="*/ 9182 h 1526213"/>
              <a:gd name="connsiteX332" fmla="*/ 4733821 w 4742389"/>
              <a:gd name="connsiteY332" fmla="*/ 11262 h 1526213"/>
              <a:gd name="connsiteX333" fmla="*/ 4636847 w 4742389"/>
              <a:gd name="connsiteY333" fmla="*/ 46988 h 1526213"/>
              <a:gd name="connsiteX334" fmla="*/ 4273980 w 4742389"/>
              <a:gd name="connsiteY334" fmla="*/ 252571 h 1526213"/>
              <a:gd name="connsiteX335" fmla="*/ 3953656 w 4742389"/>
              <a:gd name="connsiteY335" fmla="*/ 523339 h 1526213"/>
              <a:gd name="connsiteX336" fmla="*/ 3876077 w 4742389"/>
              <a:gd name="connsiteY336" fmla="*/ 593538 h 1526213"/>
              <a:gd name="connsiteX337" fmla="*/ 3836037 w 4742389"/>
              <a:gd name="connsiteY337" fmla="*/ 626130 h 1526213"/>
              <a:gd name="connsiteX338" fmla="*/ 3795996 w 4742389"/>
              <a:gd name="connsiteY338" fmla="*/ 661230 h 1526213"/>
              <a:gd name="connsiteX339" fmla="*/ 3628326 w 4742389"/>
              <a:gd name="connsiteY339" fmla="*/ 789093 h 1526213"/>
              <a:gd name="connsiteX340" fmla="*/ 3455651 w 4742389"/>
              <a:gd name="connsiteY340" fmla="*/ 905673 h 1526213"/>
              <a:gd name="connsiteX341" fmla="*/ 3335376 w 4742389"/>
              <a:gd name="connsiteY341" fmla="*/ 978473 h 1526213"/>
              <a:gd name="connsiteX342" fmla="*/ 3432730 w 4742389"/>
              <a:gd name="connsiteY342" fmla="*/ 925262 h 1526213"/>
              <a:gd name="connsiteX343" fmla="*/ 3608841 w 4742389"/>
              <a:gd name="connsiteY343" fmla="*/ 816526 h 1526213"/>
              <a:gd name="connsiteX344" fmla="*/ 3776507 w 4742389"/>
              <a:gd name="connsiteY344" fmla="*/ 696196 h 1526213"/>
              <a:gd name="connsiteX345" fmla="*/ 3941670 w 4742389"/>
              <a:gd name="connsiteY345" fmla="*/ 568345 h 1526213"/>
              <a:gd name="connsiteX346" fmla="*/ 4104331 w 4742389"/>
              <a:gd name="connsiteY346" fmla="*/ 443001 h 1526213"/>
              <a:gd name="connsiteX347" fmla="*/ 4274499 w 4742389"/>
              <a:gd name="connsiteY347" fmla="*/ 325178 h 1526213"/>
              <a:gd name="connsiteX348" fmla="*/ 4652372 w 4742389"/>
              <a:gd name="connsiteY348" fmla="*/ 149697 h 1526213"/>
              <a:gd name="connsiteX349" fmla="*/ 4742389 w 4742389"/>
              <a:gd name="connsiteY349" fmla="*/ 128066 h 1526213"/>
              <a:gd name="connsiteX350" fmla="*/ 4742389 w 4742389"/>
              <a:gd name="connsiteY350" fmla="*/ 138430 h 1526213"/>
              <a:gd name="connsiteX351" fmla="*/ 4654875 w 4742389"/>
              <a:gd name="connsiteY351" fmla="*/ 159724 h 1526213"/>
              <a:gd name="connsiteX352" fmla="*/ 4279504 w 4742389"/>
              <a:gd name="connsiteY352" fmla="*/ 332699 h 1526213"/>
              <a:gd name="connsiteX353" fmla="*/ 4109336 w 4742389"/>
              <a:gd name="connsiteY353" fmla="*/ 448015 h 1526213"/>
              <a:gd name="connsiteX354" fmla="*/ 3946675 w 4742389"/>
              <a:gd name="connsiteY354" fmla="*/ 575866 h 1526213"/>
              <a:gd name="connsiteX355" fmla="*/ 3781512 w 4742389"/>
              <a:gd name="connsiteY355" fmla="*/ 703717 h 1526213"/>
              <a:gd name="connsiteX356" fmla="*/ 3611344 w 4742389"/>
              <a:gd name="connsiteY356" fmla="*/ 821540 h 1526213"/>
              <a:gd name="connsiteX357" fmla="*/ 3253491 w 4742389"/>
              <a:gd name="connsiteY357" fmla="*/ 1032117 h 1526213"/>
              <a:gd name="connsiteX358" fmla="*/ 3191695 w 4742389"/>
              <a:gd name="connsiteY358" fmla="*/ 1062445 h 1526213"/>
              <a:gd name="connsiteX359" fmla="*/ 3232851 w 4742389"/>
              <a:gd name="connsiteY359" fmla="*/ 1044362 h 1526213"/>
              <a:gd name="connsiteX360" fmla="*/ 3593207 w 4742389"/>
              <a:gd name="connsiteY360" fmla="*/ 853819 h 1526213"/>
              <a:gd name="connsiteX361" fmla="*/ 3765877 w 4742389"/>
              <a:gd name="connsiteY361" fmla="*/ 743505 h 1526213"/>
              <a:gd name="connsiteX362" fmla="*/ 3936045 w 4742389"/>
              <a:gd name="connsiteY362" fmla="*/ 628177 h 1526213"/>
              <a:gd name="connsiteX363" fmla="*/ 4283889 w 4742389"/>
              <a:gd name="connsiteY363" fmla="*/ 410056 h 1526213"/>
              <a:gd name="connsiteX364" fmla="*/ 4671771 w 4742389"/>
              <a:gd name="connsiteY364" fmla="*/ 272163 h 1526213"/>
              <a:gd name="connsiteX365" fmla="*/ 4742389 w 4742389"/>
              <a:gd name="connsiteY365" fmla="*/ 264326 h 1526213"/>
              <a:gd name="connsiteX366" fmla="*/ 4742389 w 4742389"/>
              <a:gd name="connsiteY366" fmla="*/ 273458 h 1526213"/>
              <a:gd name="connsiteX367" fmla="*/ 4671771 w 4742389"/>
              <a:gd name="connsiteY367" fmla="*/ 282192 h 1526213"/>
              <a:gd name="connsiteX368" fmla="*/ 4288893 w 4742389"/>
              <a:gd name="connsiteY368" fmla="*/ 417577 h 1526213"/>
              <a:gd name="connsiteX369" fmla="*/ 3941050 w 4742389"/>
              <a:gd name="connsiteY369" fmla="*/ 633191 h 1526213"/>
              <a:gd name="connsiteX370" fmla="*/ 3770882 w 4742389"/>
              <a:gd name="connsiteY370" fmla="*/ 748520 h 1526213"/>
              <a:gd name="connsiteX371" fmla="*/ 3598212 w 4742389"/>
              <a:gd name="connsiteY371" fmla="*/ 858834 h 1526213"/>
              <a:gd name="connsiteX372" fmla="*/ 3235353 w 4742389"/>
              <a:gd name="connsiteY372" fmla="*/ 1051883 h 1526213"/>
              <a:gd name="connsiteX373" fmla="*/ 3083811 w 4742389"/>
              <a:gd name="connsiteY373" fmla="*/ 1118465 h 1526213"/>
              <a:gd name="connsiteX374" fmla="*/ 3215960 w 4742389"/>
              <a:gd name="connsiteY374" fmla="*/ 1067077 h 1526213"/>
              <a:gd name="connsiteX375" fmla="*/ 3586326 w 4742389"/>
              <a:gd name="connsiteY375" fmla="*/ 896531 h 1526213"/>
              <a:gd name="connsiteX376" fmla="*/ 3761499 w 4742389"/>
              <a:gd name="connsiteY376" fmla="*/ 796211 h 1526213"/>
              <a:gd name="connsiteX377" fmla="*/ 3936672 w 4742389"/>
              <a:gd name="connsiteY377" fmla="*/ 693382 h 1526213"/>
              <a:gd name="connsiteX378" fmla="*/ 4299530 w 4742389"/>
              <a:gd name="connsiteY378" fmla="*/ 507789 h 1526213"/>
              <a:gd name="connsiteX379" fmla="*/ 4492220 w 4742389"/>
              <a:gd name="connsiteY379" fmla="*/ 442581 h 1526213"/>
              <a:gd name="connsiteX380" fmla="*/ 4692418 w 4742389"/>
              <a:gd name="connsiteY380" fmla="*/ 407468 h 1526213"/>
              <a:gd name="connsiteX381" fmla="*/ 4742389 w 4742389"/>
              <a:gd name="connsiteY381" fmla="*/ 407468 h 1526213"/>
              <a:gd name="connsiteX382" fmla="*/ 4742389 w 4742389"/>
              <a:gd name="connsiteY382" fmla="*/ 415145 h 1526213"/>
              <a:gd name="connsiteX383" fmla="*/ 4692418 w 4742389"/>
              <a:gd name="connsiteY383" fmla="*/ 414992 h 1526213"/>
              <a:gd name="connsiteX384" fmla="*/ 4494723 w 4742389"/>
              <a:gd name="connsiteY384" fmla="*/ 450105 h 1526213"/>
              <a:gd name="connsiteX385" fmla="*/ 4302033 w 4742389"/>
              <a:gd name="connsiteY385" fmla="*/ 515313 h 1526213"/>
              <a:gd name="connsiteX386" fmla="*/ 3941677 w 4742389"/>
              <a:gd name="connsiteY386" fmla="*/ 698398 h 1526213"/>
              <a:gd name="connsiteX387" fmla="*/ 3766504 w 4742389"/>
              <a:gd name="connsiteY387" fmla="*/ 803735 h 1526213"/>
              <a:gd name="connsiteX388" fmla="*/ 3588828 w 4742389"/>
              <a:gd name="connsiteY388" fmla="*/ 904056 h 1526213"/>
              <a:gd name="connsiteX389" fmla="*/ 3218463 w 4742389"/>
              <a:gd name="connsiteY389" fmla="*/ 1074601 h 1526213"/>
              <a:gd name="connsiteX390" fmla="*/ 3029409 w 4742389"/>
              <a:gd name="connsiteY390" fmla="*/ 1148078 h 1526213"/>
              <a:gd name="connsiteX391" fmla="*/ 2999014 w 4742389"/>
              <a:gd name="connsiteY391" fmla="*/ 1158650 h 1526213"/>
              <a:gd name="connsiteX392" fmla="*/ 2973916 w 4742389"/>
              <a:gd name="connsiteY392" fmla="*/ 1170786 h 1526213"/>
              <a:gd name="connsiteX393" fmla="*/ 3013812 w 4742389"/>
              <a:gd name="connsiteY393" fmla="*/ 1159160 h 1526213"/>
              <a:gd name="connsiteX394" fmla="*/ 3205559 w 4742389"/>
              <a:gd name="connsiteY394" fmla="*/ 1095217 h 1526213"/>
              <a:gd name="connsiteX395" fmla="*/ 3578417 w 4742389"/>
              <a:gd name="connsiteY395" fmla="*/ 947271 h 1526213"/>
              <a:gd name="connsiteX396" fmla="*/ 3941266 w 4742389"/>
              <a:gd name="connsiteY396" fmla="*/ 766727 h 1526213"/>
              <a:gd name="connsiteX397" fmla="*/ 4314125 w 4742389"/>
              <a:gd name="connsiteY397" fmla="*/ 613765 h 1526213"/>
              <a:gd name="connsiteX398" fmla="*/ 4511815 w 4742389"/>
              <a:gd name="connsiteY398" fmla="*/ 566122 h 1526213"/>
              <a:gd name="connsiteX399" fmla="*/ 4714510 w 4742389"/>
              <a:gd name="connsiteY399" fmla="*/ 553584 h 1526213"/>
              <a:gd name="connsiteX400" fmla="*/ 4742389 w 4742389"/>
              <a:gd name="connsiteY400" fmla="*/ 555330 h 1526213"/>
              <a:gd name="connsiteX401" fmla="*/ 4742389 w 4742389"/>
              <a:gd name="connsiteY401" fmla="*/ 563161 h 1526213"/>
              <a:gd name="connsiteX402" fmla="*/ 4712007 w 4742389"/>
              <a:gd name="connsiteY402" fmla="*/ 561106 h 1526213"/>
              <a:gd name="connsiteX403" fmla="*/ 4511815 w 4742389"/>
              <a:gd name="connsiteY403" fmla="*/ 573644 h 1526213"/>
              <a:gd name="connsiteX404" fmla="*/ 4316627 w 4742389"/>
              <a:gd name="connsiteY404" fmla="*/ 621288 h 1526213"/>
              <a:gd name="connsiteX405" fmla="*/ 3943769 w 4742389"/>
              <a:gd name="connsiteY405" fmla="*/ 774249 h 1526213"/>
              <a:gd name="connsiteX406" fmla="*/ 3583422 w 4742389"/>
              <a:gd name="connsiteY406" fmla="*/ 952286 h 1526213"/>
              <a:gd name="connsiteX407" fmla="*/ 3208061 w 4742389"/>
              <a:gd name="connsiteY407" fmla="*/ 1102740 h 1526213"/>
              <a:gd name="connsiteX408" fmla="*/ 3015376 w 4742389"/>
              <a:gd name="connsiteY408" fmla="*/ 1165743 h 1526213"/>
              <a:gd name="connsiteX409" fmla="*/ 2934640 w 4742389"/>
              <a:gd name="connsiteY409" fmla="*/ 1189777 h 1526213"/>
              <a:gd name="connsiteX410" fmla="*/ 2905035 w 4742389"/>
              <a:gd name="connsiteY410" fmla="*/ 1204092 h 1526213"/>
              <a:gd name="connsiteX411" fmla="*/ 3004236 w 4742389"/>
              <a:gd name="connsiteY411" fmla="*/ 1180211 h 1526213"/>
              <a:gd name="connsiteX412" fmla="*/ 3198368 w 4742389"/>
              <a:gd name="connsiteY412" fmla="*/ 1127323 h 1526213"/>
              <a:gd name="connsiteX413" fmla="*/ 3388551 w 4742389"/>
              <a:gd name="connsiteY413" fmla="*/ 1069698 h 1526213"/>
              <a:gd name="connsiteX414" fmla="*/ 3483643 w 4742389"/>
              <a:gd name="connsiteY414" fmla="*/ 1037127 h 1526213"/>
              <a:gd name="connsiteX415" fmla="*/ 3531188 w 4742389"/>
              <a:gd name="connsiteY415" fmla="*/ 1019589 h 1526213"/>
              <a:gd name="connsiteX416" fmla="*/ 3578734 w 4742389"/>
              <a:gd name="connsiteY416" fmla="*/ 1002051 h 1526213"/>
              <a:gd name="connsiteX417" fmla="*/ 3763912 w 4742389"/>
              <a:gd name="connsiteY417" fmla="*/ 926888 h 1526213"/>
              <a:gd name="connsiteX418" fmla="*/ 3949090 w 4742389"/>
              <a:gd name="connsiteY418" fmla="*/ 851725 h 1526213"/>
              <a:gd name="connsiteX419" fmla="*/ 4331959 w 4742389"/>
              <a:gd name="connsiteY419" fmla="*/ 731464 h 1526213"/>
              <a:gd name="connsiteX420" fmla="*/ 4532151 w 4742389"/>
              <a:gd name="connsiteY420" fmla="*/ 698894 h 1526213"/>
              <a:gd name="connsiteX421" fmla="*/ 4732343 w 4742389"/>
              <a:gd name="connsiteY421" fmla="*/ 706410 h 1526213"/>
              <a:gd name="connsiteX422" fmla="*/ 4742389 w 4742389"/>
              <a:gd name="connsiteY422" fmla="*/ 708731 h 1526213"/>
              <a:gd name="connsiteX423" fmla="*/ 4742389 w 4742389"/>
              <a:gd name="connsiteY423" fmla="*/ 716573 h 1526213"/>
              <a:gd name="connsiteX424" fmla="*/ 4732343 w 4742389"/>
              <a:gd name="connsiteY424" fmla="*/ 713926 h 1526213"/>
              <a:gd name="connsiteX425" fmla="*/ 4632248 w 4742389"/>
              <a:gd name="connsiteY425" fmla="*/ 704531 h 1526213"/>
              <a:gd name="connsiteX426" fmla="*/ 4532151 w 4742389"/>
              <a:gd name="connsiteY426" fmla="*/ 706410 h 1526213"/>
              <a:gd name="connsiteX427" fmla="*/ 4334461 w 4742389"/>
              <a:gd name="connsiteY427" fmla="*/ 738981 h 1526213"/>
              <a:gd name="connsiteX428" fmla="*/ 3954095 w 4742389"/>
              <a:gd name="connsiteY428" fmla="*/ 859241 h 1526213"/>
              <a:gd name="connsiteX429" fmla="*/ 3766415 w 4742389"/>
              <a:gd name="connsiteY429" fmla="*/ 934404 h 1526213"/>
              <a:gd name="connsiteX430" fmla="*/ 3581236 w 4742389"/>
              <a:gd name="connsiteY430" fmla="*/ 1007062 h 1526213"/>
              <a:gd name="connsiteX431" fmla="*/ 3533691 w 4742389"/>
              <a:gd name="connsiteY431" fmla="*/ 1027105 h 1526213"/>
              <a:gd name="connsiteX432" fmla="*/ 3486145 w 4742389"/>
              <a:gd name="connsiteY432" fmla="*/ 1044643 h 1526213"/>
              <a:gd name="connsiteX433" fmla="*/ 3391053 w 4742389"/>
              <a:gd name="connsiteY433" fmla="*/ 1074708 h 1526213"/>
              <a:gd name="connsiteX434" fmla="*/ 3200871 w 4742389"/>
              <a:gd name="connsiteY434" fmla="*/ 1134839 h 1526213"/>
              <a:gd name="connsiteX435" fmla="*/ 2877196 w 4742389"/>
              <a:gd name="connsiteY435" fmla="*/ 1215985 h 1526213"/>
              <a:gd name="connsiteX436" fmla="*/ 2875102 w 4742389"/>
              <a:gd name="connsiteY436" fmla="*/ 1216868 h 1526213"/>
              <a:gd name="connsiteX437" fmla="*/ 2855043 w 4742389"/>
              <a:gd name="connsiteY437" fmla="*/ 1225330 h 1526213"/>
              <a:gd name="connsiteX438" fmla="*/ 2832458 w 4742389"/>
              <a:gd name="connsiteY438" fmla="*/ 1236048 h 1526213"/>
              <a:gd name="connsiteX439" fmla="*/ 3193216 w 4742389"/>
              <a:gd name="connsiteY439" fmla="*/ 1167445 h 1526213"/>
              <a:gd name="connsiteX440" fmla="*/ 3578607 w 4742389"/>
              <a:gd name="connsiteY440" fmla="*/ 1064724 h 1526213"/>
              <a:gd name="connsiteX441" fmla="*/ 3768799 w 4742389"/>
              <a:gd name="connsiteY441" fmla="*/ 1007100 h 1526213"/>
              <a:gd name="connsiteX442" fmla="*/ 3961495 w 4742389"/>
              <a:gd name="connsiteY442" fmla="*/ 946970 h 1526213"/>
              <a:gd name="connsiteX443" fmla="*/ 4349388 w 4742389"/>
              <a:gd name="connsiteY443" fmla="*/ 856776 h 1526213"/>
              <a:gd name="connsiteX444" fmla="*/ 4648871 w 4742389"/>
              <a:gd name="connsiteY444" fmla="*/ 848673 h 1526213"/>
              <a:gd name="connsiteX445" fmla="*/ 4742389 w 4742389"/>
              <a:gd name="connsiteY445" fmla="*/ 865896 h 1526213"/>
              <a:gd name="connsiteX446" fmla="*/ 4742389 w 4742389"/>
              <a:gd name="connsiteY446" fmla="*/ 876335 h 1526213"/>
              <a:gd name="connsiteX447" fmla="*/ 4647855 w 4742389"/>
              <a:gd name="connsiteY447" fmla="*/ 857246 h 1526213"/>
              <a:gd name="connsiteX448" fmla="*/ 4549278 w 4742389"/>
              <a:gd name="connsiteY448" fmla="*/ 849886 h 1526213"/>
              <a:gd name="connsiteX449" fmla="*/ 4351891 w 4742389"/>
              <a:gd name="connsiteY449" fmla="*/ 864292 h 1526213"/>
              <a:gd name="connsiteX450" fmla="*/ 3963997 w 4742389"/>
              <a:gd name="connsiteY450" fmla="*/ 951981 h 1526213"/>
              <a:gd name="connsiteX451" fmla="*/ 3771302 w 4742389"/>
              <a:gd name="connsiteY451" fmla="*/ 1012111 h 1526213"/>
              <a:gd name="connsiteX452" fmla="*/ 3581109 w 4742389"/>
              <a:gd name="connsiteY452" fmla="*/ 1072240 h 1526213"/>
              <a:gd name="connsiteX453" fmla="*/ 3195719 w 4742389"/>
              <a:gd name="connsiteY453" fmla="*/ 1172456 h 1526213"/>
              <a:gd name="connsiteX454" fmla="*/ 2809662 w 4742389"/>
              <a:gd name="connsiteY454" fmla="*/ 1246866 h 1526213"/>
              <a:gd name="connsiteX455" fmla="*/ 2807495 w 4742389"/>
              <a:gd name="connsiteY455" fmla="*/ 1247894 h 1526213"/>
              <a:gd name="connsiteX456" fmla="*/ 2761193 w 4742389"/>
              <a:gd name="connsiteY456" fmla="*/ 1266924 h 1526213"/>
              <a:gd name="connsiteX457" fmla="*/ 2797435 w 4742389"/>
              <a:gd name="connsiteY457" fmla="*/ 1263017 h 1526213"/>
              <a:gd name="connsiteX458" fmla="*/ 3192826 w 4742389"/>
              <a:gd name="connsiteY458" fmla="*/ 1212872 h 1526213"/>
              <a:gd name="connsiteX459" fmla="*/ 3388019 w 4742389"/>
              <a:gd name="connsiteY459" fmla="*/ 1180277 h 1526213"/>
              <a:gd name="connsiteX460" fmla="*/ 3485615 w 4742389"/>
              <a:gd name="connsiteY460" fmla="*/ 1160219 h 1526213"/>
              <a:gd name="connsiteX461" fmla="*/ 3583211 w 4742389"/>
              <a:gd name="connsiteY461" fmla="*/ 1140161 h 1526213"/>
              <a:gd name="connsiteX462" fmla="*/ 3778404 w 4742389"/>
              <a:gd name="connsiteY462" fmla="*/ 1095030 h 1526213"/>
              <a:gd name="connsiteX463" fmla="*/ 3971095 w 4742389"/>
              <a:gd name="connsiteY463" fmla="*/ 1049899 h 1526213"/>
              <a:gd name="connsiteX464" fmla="*/ 4366485 w 4742389"/>
              <a:gd name="connsiteY464" fmla="*/ 989724 h 1526213"/>
              <a:gd name="connsiteX465" fmla="*/ 4663850 w 4742389"/>
              <a:gd name="connsiteY465" fmla="*/ 1007354 h 1526213"/>
              <a:gd name="connsiteX466" fmla="*/ 4742389 w 4742389"/>
              <a:gd name="connsiteY466" fmla="*/ 1029966 h 1526213"/>
              <a:gd name="connsiteX467" fmla="*/ 4742389 w 4742389"/>
              <a:gd name="connsiteY467" fmla="*/ 1037999 h 1526213"/>
              <a:gd name="connsiteX468" fmla="*/ 4685532 w 4742389"/>
              <a:gd name="connsiteY468" fmla="*/ 1020809 h 1526213"/>
              <a:gd name="connsiteX469" fmla="*/ 4464786 w 4742389"/>
              <a:gd name="connsiteY469" fmla="*/ 994778 h 1526213"/>
              <a:gd name="connsiteX470" fmla="*/ 4366485 w 4742389"/>
              <a:gd name="connsiteY470" fmla="*/ 997246 h 1526213"/>
              <a:gd name="connsiteX471" fmla="*/ 3973597 w 4742389"/>
              <a:gd name="connsiteY471" fmla="*/ 1057421 h 1526213"/>
              <a:gd name="connsiteX472" fmla="*/ 3778404 w 4742389"/>
              <a:gd name="connsiteY472" fmla="*/ 1102552 h 1526213"/>
              <a:gd name="connsiteX473" fmla="*/ 3585714 w 4742389"/>
              <a:gd name="connsiteY473" fmla="*/ 1147683 h 1526213"/>
              <a:gd name="connsiteX474" fmla="*/ 3488117 w 4742389"/>
              <a:gd name="connsiteY474" fmla="*/ 1167741 h 1526213"/>
              <a:gd name="connsiteX475" fmla="*/ 3390521 w 4742389"/>
              <a:gd name="connsiteY475" fmla="*/ 1187799 h 1526213"/>
              <a:gd name="connsiteX476" fmla="*/ 3192826 w 4742389"/>
              <a:gd name="connsiteY476" fmla="*/ 1220394 h 1526213"/>
              <a:gd name="connsiteX477" fmla="*/ 2797435 w 4742389"/>
              <a:gd name="connsiteY477" fmla="*/ 1269599 h 1526213"/>
              <a:gd name="connsiteX478" fmla="*/ 2739028 w 4742389"/>
              <a:gd name="connsiteY478" fmla="*/ 1276034 h 1526213"/>
              <a:gd name="connsiteX479" fmla="*/ 2722096 w 4742389"/>
              <a:gd name="connsiteY479" fmla="*/ 1282994 h 1526213"/>
              <a:gd name="connsiteX480" fmla="*/ 2709896 w 4742389"/>
              <a:gd name="connsiteY480" fmla="*/ 1288008 h 1526213"/>
              <a:gd name="connsiteX481" fmla="*/ 2691765 w 4742389"/>
              <a:gd name="connsiteY481" fmla="*/ 1295343 h 1526213"/>
              <a:gd name="connsiteX482" fmla="*/ 2795633 w 4742389"/>
              <a:gd name="connsiteY482" fmla="*/ 1289998 h 1526213"/>
              <a:gd name="connsiteX483" fmla="*/ 3193223 w 4742389"/>
              <a:gd name="connsiteY483" fmla="*/ 1267755 h 1526213"/>
              <a:gd name="connsiteX484" fmla="*/ 3390923 w 4742389"/>
              <a:gd name="connsiteY484" fmla="*/ 1250211 h 1526213"/>
              <a:gd name="connsiteX485" fmla="*/ 3588623 w 4742389"/>
              <a:gd name="connsiteY485" fmla="*/ 1225149 h 1526213"/>
              <a:gd name="connsiteX486" fmla="*/ 3981522 w 4742389"/>
              <a:gd name="connsiteY486" fmla="*/ 1164999 h 1526213"/>
              <a:gd name="connsiteX487" fmla="*/ 4181725 w 4742389"/>
              <a:gd name="connsiteY487" fmla="*/ 1142443 h 1526213"/>
              <a:gd name="connsiteX488" fmla="*/ 4379425 w 4742389"/>
              <a:gd name="connsiteY488" fmla="*/ 1129912 h 1526213"/>
              <a:gd name="connsiteX489" fmla="*/ 4579628 w 4742389"/>
              <a:gd name="connsiteY489" fmla="*/ 1147455 h 1526213"/>
              <a:gd name="connsiteX490" fmla="*/ 4677227 w 4742389"/>
              <a:gd name="connsiteY490" fmla="*/ 1167505 h 1526213"/>
              <a:gd name="connsiteX491" fmla="*/ 4742389 w 4742389"/>
              <a:gd name="connsiteY491" fmla="*/ 1188113 h 1526213"/>
              <a:gd name="connsiteX492" fmla="*/ 4742389 w 4742389"/>
              <a:gd name="connsiteY492" fmla="*/ 1197002 h 1526213"/>
              <a:gd name="connsiteX493" fmla="*/ 4674724 w 4742389"/>
              <a:gd name="connsiteY493" fmla="*/ 1175024 h 1526213"/>
              <a:gd name="connsiteX494" fmla="*/ 4577125 w 4742389"/>
              <a:gd name="connsiteY494" fmla="*/ 1154974 h 1526213"/>
              <a:gd name="connsiteX495" fmla="*/ 4379425 w 4742389"/>
              <a:gd name="connsiteY495" fmla="*/ 1139937 h 1526213"/>
              <a:gd name="connsiteX496" fmla="*/ 4181725 w 4742389"/>
              <a:gd name="connsiteY496" fmla="*/ 1149962 h 1526213"/>
              <a:gd name="connsiteX497" fmla="*/ 3984024 w 4742389"/>
              <a:gd name="connsiteY497" fmla="*/ 1172518 h 1526213"/>
              <a:gd name="connsiteX498" fmla="*/ 3591126 w 4742389"/>
              <a:gd name="connsiteY498" fmla="*/ 1232668 h 1526213"/>
              <a:gd name="connsiteX499" fmla="*/ 3393426 w 4742389"/>
              <a:gd name="connsiteY499" fmla="*/ 1257730 h 1526213"/>
              <a:gd name="connsiteX500" fmla="*/ 3193223 w 4742389"/>
              <a:gd name="connsiteY500" fmla="*/ 1275274 h 1526213"/>
              <a:gd name="connsiteX501" fmla="*/ 2797510 w 4742389"/>
              <a:gd name="connsiteY501" fmla="*/ 1297203 h 1526213"/>
              <a:gd name="connsiteX502" fmla="*/ 2673116 w 4742389"/>
              <a:gd name="connsiteY502" fmla="*/ 1302888 h 1526213"/>
              <a:gd name="connsiteX503" fmla="*/ 2661097 w 4742389"/>
              <a:gd name="connsiteY503" fmla="*/ 1307751 h 1526213"/>
              <a:gd name="connsiteX504" fmla="*/ 2621225 w 4742389"/>
              <a:gd name="connsiteY504" fmla="*/ 1322346 h 1526213"/>
              <a:gd name="connsiteX505" fmla="*/ 2797441 w 4742389"/>
              <a:gd name="connsiteY505" fmla="*/ 1325679 h 1526213"/>
              <a:gd name="connsiteX506" fmla="*/ 3195334 w 4742389"/>
              <a:gd name="connsiteY506" fmla="*/ 1333204 h 1526213"/>
              <a:gd name="connsiteX507" fmla="*/ 3295433 w 4742389"/>
              <a:gd name="connsiteY507" fmla="*/ 1333204 h 1526213"/>
              <a:gd name="connsiteX508" fmla="*/ 3395531 w 4742389"/>
              <a:gd name="connsiteY508" fmla="*/ 1330696 h 1526213"/>
              <a:gd name="connsiteX509" fmla="*/ 3495631 w 4742389"/>
              <a:gd name="connsiteY509" fmla="*/ 1325679 h 1526213"/>
              <a:gd name="connsiteX510" fmla="*/ 3543177 w 4742389"/>
              <a:gd name="connsiteY510" fmla="*/ 1323171 h 1526213"/>
              <a:gd name="connsiteX511" fmla="*/ 3593227 w 4742389"/>
              <a:gd name="connsiteY511" fmla="*/ 1320662 h 1526213"/>
              <a:gd name="connsiteX512" fmla="*/ 3991120 w 4742389"/>
              <a:gd name="connsiteY512" fmla="*/ 1290561 h 1526213"/>
              <a:gd name="connsiteX513" fmla="*/ 4188815 w 4742389"/>
              <a:gd name="connsiteY513" fmla="*/ 1278019 h 1526213"/>
              <a:gd name="connsiteX514" fmla="*/ 4389013 w 4742389"/>
              <a:gd name="connsiteY514" fmla="*/ 1278019 h 1526213"/>
              <a:gd name="connsiteX515" fmla="*/ 4586709 w 4742389"/>
              <a:gd name="connsiteY515" fmla="*/ 1303103 h 1526213"/>
              <a:gd name="connsiteX516" fmla="*/ 4636758 w 4742389"/>
              <a:gd name="connsiteY516" fmla="*/ 1313137 h 1526213"/>
              <a:gd name="connsiteX517" fmla="*/ 4684305 w 4742389"/>
              <a:gd name="connsiteY517" fmla="*/ 1328188 h 1526213"/>
              <a:gd name="connsiteX518" fmla="*/ 4739281 w 4742389"/>
              <a:gd name="connsiteY518" fmla="*/ 1342690 h 1526213"/>
              <a:gd name="connsiteX519" fmla="*/ 4742389 w 4742389"/>
              <a:gd name="connsiteY519" fmla="*/ 1343510 h 1526213"/>
              <a:gd name="connsiteX520" fmla="*/ 4742389 w 4742389"/>
              <a:gd name="connsiteY520" fmla="*/ 1352843 h 1526213"/>
              <a:gd name="connsiteX521" fmla="*/ 4722977 w 4742389"/>
              <a:gd name="connsiteY521" fmla="*/ 1347354 h 1526213"/>
              <a:gd name="connsiteX522" fmla="*/ 4681803 w 4742389"/>
              <a:gd name="connsiteY522" fmla="*/ 1335713 h 1526213"/>
              <a:gd name="connsiteX523" fmla="*/ 4634255 w 4742389"/>
              <a:gd name="connsiteY523" fmla="*/ 1323171 h 1526213"/>
              <a:gd name="connsiteX524" fmla="*/ 4586709 w 4742389"/>
              <a:gd name="connsiteY524" fmla="*/ 1310628 h 1526213"/>
              <a:gd name="connsiteX525" fmla="*/ 4389013 w 4742389"/>
              <a:gd name="connsiteY525" fmla="*/ 1285544 h 1526213"/>
              <a:gd name="connsiteX526" fmla="*/ 4190067 w 4742389"/>
              <a:gd name="connsiteY526" fmla="*/ 1285230 h 1526213"/>
              <a:gd name="connsiteX527" fmla="*/ 3991120 w 4742389"/>
              <a:gd name="connsiteY527" fmla="*/ 1298086 h 1526213"/>
              <a:gd name="connsiteX528" fmla="*/ 3593227 w 4742389"/>
              <a:gd name="connsiteY528" fmla="*/ 1328188 h 1526213"/>
              <a:gd name="connsiteX529" fmla="*/ 3545680 w 4742389"/>
              <a:gd name="connsiteY529" fmla="*/ 1330696 h 1526213"/>
              <a:gd name="connsiteX530" fmla="*/ 3495631 w 4742389"/>
              <a:gd name="connsiteY530" fmla="*/ 1333204 h 1526213"/>
              <a:gd name="connsiteX531" fmla="*/ 3395531 w 4742389"/>
              <a:gd name="connsiteY531" fmla="*/ 1338221 h 1526213"/>
              <a:gd name="connsiteX532" fmla="*/ 3295433 w 4742389"/>
              <a:gd name="connsiteY532" fmla="*/ 1340730 h 1526213"/>
              <a:gd name="connsiteX533" fmla="*/ 3195334 w 4742389"/>
              <a:gd name="connsiteY533" fmla="*/ 1340730 h 1526213"/>
              <a:gd name="connsiteX534" fmla="*/ 2797441 w 4742389"/>
              <a:gd name="connsiteY534" fmla="*/ 1332264 h 1526213"/>
              <a:gd name="connsiteX535" fmla="*/ 2603375 w 4742389"/>
              <a:gd name="connsiteY535" fmla="*/ 1329052 h 1526213"/>
              <a:gd name="connsiteX536" fmla="*/ 2557030 w 4742389"/>
              <a:gd name="connsiteY536" fmla="*/ 1346910 h 1526213"/>
              <a:gd name="connsiteX537" fmla="*/ 2602614 w 4742389"/>
              <a:gd name="connsiteY537" fmla="*/ 1350303 h 1526213"/>
              <a:gd name="connsiteX538" fmla="*/ 3198382 w 4742389"/>
              <a:gd name="connsiteY538" fmla="*/ 1408131 h 1526213"/>
              <a:gd name="connsiteX539" fmla="*/ 3248430 w 4742389"/>
              <a:gd name="connsiteY539" fmla="*/ 1413146 h 1526213"/>
              <a:gd name="connsiteX540" fmla="*/ 3298479 w 4742389"/>
              <a:gd name="connsiteY540" fmla="*/ 1415654 h 1526213"/>
              <a:gd name="connsiteX541" fmla="*/ 3398575 w 4742389"/>
              <a:gd name="connsiteY541" fmla="*/ 1420669 h 1526213"/>
              <a:gd name="connsiteX542" fmla="*/ 3498671 w 4742389"/>
              <a:gd name="connsiteY542" fmla="*/ 1423176 h 1526213"/>
              <a:gd name="connsiteX543" fmla="*/ 3598767 w 4742389"/>
              <a:gd name="connsiteY543" fmla="*/ 1425683 h 1526213"/>
              <a:gd name="connsiteX544" fmla="*/ 3996650 w 4742389"/>
              <a:gd name="connsiteY544" fmla="*/ 1420669 h 1526213"/>
              <a:gd name="connsiteX545" fmla="*/ 4196843 w 4742389"/>
              <a:gd name="connsiteY545" fmla="*/ 1418161 h 1526213"/>
              <a:gd name="connsiteX546" fmla="*/ 4397035 w 4742389"/>
              <a:gd name="connsiteY546" fmla="*/ 1428191 h 1526213"/>
              <a:gd name="connsiteX547" fmla="*/ 4594726 w 4742389"/>
              <a:gd name="connsiteY547" fmla="*/ 1458280 h 1526213"/>
              <a:gd name="connsiteX548" fmla="*/ 4709016 w 4742389"/>
              <a:gd name="connsiteY548" fmla="*/ 1480025 h 1526213"/>
              <a:gd name="connsiteX549" fmla="*/ 4742389 w 4742389"/>
              <a:gd name="connsiteY549" fmla="*/ 1486374 h 1526213"/>
              <a:gd name="connsiteX550" fmla="*/ 4742389 w 4742389"/>
              <a:gd name="connsiteY550" fmla="*/ 1494257 h 1526213"/>
              <a:gd name="connsiteX551" fmla="*/ 4677071 w 4742389"/>
              <a:gd name="connsiteY551" fmla="*/ 1481670 h 1526213"/>
              <a:gd name="connsiteX552" fmla="*/ 4594726 w 4742389"/>
              <a:gd name="connsiteY552" fmla="*/ 1465803 h 1526213"/>
              <a:gd name="connsiteX553" fmla="*/ 4397035 w 4742389"/>
              <a:gd name="connsiteY553" fmla="*/ 1435713 h 1526213"/>
              <a:gd name="connsiteX554" fmla="*/ 4196843 w 4742389"/>
              <a:gd name="connsiteY554" fmla="*/ 1428191 h 1526213"/>
              <a:gd name="connsiteX555" fmla="*/ 3996650 w 4742389"/>
              <a:gd name="connsiteY555" fmla="*/ 1428191 h 1526213"/>
              <a:gd name="connsiteX556" fmla="*/ 3598767 w 4742389"/>
              <a:gd name="connsiteY556" fmla="*/ 1433206 h 1526213"/>
              <a:gd name="connsiteX557" fmla="*/ 3498671 w 4742389"/>
              <a:gd name="connsiteY557" fmla="*/ 1430698 h 1526213"/>
              <a:gd name="connsiteX558" fmla="*/ 3398575 w 4742389"/>
              <a:gd name="connsiteY558" fmla="*/ 1425683 h 1526213"/>
              <a:gd name="connsiteX559" fmla="*/ 3298479 w 4742389"/>
              <a:gd name="connsiteY559" fmla="*/ 1420669 h 1526213"/>
              <a:gd name="connsiteX560" fmla="*/ 3248430 w 4742389"/>
              <a:gd name="connsiteY560" fmla="*/ 1418161 h 1526213"/>
              <a:gd name="connsiteX561" fmla="*/ 3198382 w 4742389"/>
              <a:gd name="connsiteY561" fmla="*/ 1415654 h 1526213"/>
              <a:gd name="connsiteX562" fmla="*/ 2800499 w 4742389"/>
              <a:gd name="connsiteY562" fmla="*/ 1376161 h 1526213"/>
              <a:gd name="connsiteX563" fmla="*/ 2541482 w 4742389"/>
              <a:gd name="connsiteY563" fmla="*/ 1352901 h 1526213"/>
              <a:gd name="connsiteX564" fmla="*/ 2519845 w 4742389"/>
              <a:gd name="connsiteY564" fmla="*/ 1361238 h 1526213"/>
              <a:gd name="connsiteX565" fmla="*/ 2514698 w 4742389"/>
              <a:gd name="connsiteY565" fmla="*/ 1363221 h 1526213"/>
              <a:gd name="connsiteX566" fmla="*/ 2492236 w 4742389"/>
              <a:gd name="connsiteY566" fmla="*/ 1370889 h 1526213"/>
              <a:gd name="connsiteX567" fmla="*/ 2607863 w 4742389"/>
              <a:gd name="connsiteY567" fmla="*/ 1388382 h 1526213"/>
              <a:gd name="connsiteX568" fmla="*/ 3200510 w 4742389"/>
              <a:gd name="connsiteY568" fmla="*/ 1493846 h 1526213"/>
              <a:gd name="connsiteX569" fmla="*/ 3399467 w 4742389"/>
              <a:gd name="connsiteY569" fmla="*/ 1521123 h 1526213"/>
              <a:gd name="connsiteX570" fmla="*/ 3456135 w 4742389"/>
              <a:gd name="connsiteY570" fmla="*/ 1526213 h 1526213"/>
              <a:gd name="connsiteX571" fmla="*/ 3385974 w 4742389"/>
              <a:gd name="connsiteY571" fmla="*/ 1526213 h 1526213"/>
              <a:gd name="connsiteX572" fmla="*/ 3198007 w 4742389"/>
              <a:gd name="connsiteY572" fmla="*/ 1501370 h 1526213"/>
              <a:gd name="connsiteX573" fmla="*/ 2605712 w 4742389"/>
              <a:gd name="connsiteY573" fmla="*/ 1394849 h 1526213"/>
              <a:gd name="connsiteX574" fmla="*/ 2480242 w 4742389"/>
              <a:gd name="connsiteY574" fmla="*/ 1374984 h 1526213"/>
              <a:gd name="connsiteX575" fmla="*/ 2430316 w 4742389"/>
              <a:gd name="connsiteY575" fmla="*/ 1392028 h 1526213"/>
              <a:gd name="connsiteX576" fmla="*/ 2611703 w 4742389"/>
              <a:gd name="connsiteY576" fmla="*/ 1435223 h 1526213"/>
              <a:gd name="connsiteX577" fmla="*/ 2905401 w 4742389"/>
              <a:gd name="connsiteY577" fmla="*/ 1512588 h 1526213"/>
              <a:gd name="connsiteX578" fmla="*/ 2959386 w 4742389"/>
              <a:gd name="connsiteY578" fmla="*/ 1526213 h 1526213"/>
              <a:gd name="connsiteX579" fmla="*/ 2932531 w 4742389"/>
              <a:gd name="connsiteY579" fmla="*/ 1526213 h 1526213"/>
              <a:gd name="connsiteX580" fmla="*/ 2904301 w 4742389"/>
              <a:gd name="connsiteY580" fmla="*/ 1519009 h 1526213"/>
              <a:gd name="connsiteX581" fmla="*/ 2611351 w 4742389"/>
              <a:gd name="connsiteY581" fmla="*/ 1442394 h 1526213"/>
              <a:gd name="connsiteX582" fmla="*/ 2417339 w 4742389"/>
              <a:gd name="connsiteY582" fmla="*/ 1396458 h 1526213"/>
              <a:gd name="connsiteX583" fmla="*/ 2366634 w 4742389"/>
              <a:gd name="connsiteY583" fmla="*/ 1413767 h 1526213"/>
              <a:gd name="connsiteX584" fmla="*/ 2372405 w 4742389"/>
              <a:gd name="connsiteY584" fmla="*/ 1415502 h 1526213"/>
              <a:gd name="connsiteX585" fmla="*/ 2422456 w 4742389"/>
              <a:gd name="connsiteY585" fmla="*/ 1430541 h 1526213"/>
              <a:gd name="connsiteX586" fmla="*/ 2616442 w 4742389"/>
              <a:gd name="connsiteY586" fmla="*/ 1492383 h 1526213"/>
              <a:gd name="connsiteX587" fmla="*/ 2714577 w 4742389"/>
              <a:gd name="connsiteY587" fmla="*/ 1526213 h 1526213"/>
              <a:gd name="connsiteX588" fmla="*/ 2697232 w 4742389"/>
              <a:gd name="connsiteY588" fmla="*/ 1526213 h 1526213"/>
              <a:gd name="connsiteX589" fmla="*/ 2613979 w 4742389"/>
              <a:gd name="connsiteY589" fmla="*/ 1497435 h 1526213"/>
              <a:gd name="connsiteX590" fmla="*/ 2419954 w 4742389"/>
              <a:gd name="connsiteY590" fmla="*/ 1435554 h 1526213"/>
              <a:gd name="connsiteX591" fmla="*/ 2369903 w 4742389"/>
              <a:gd name="connsiteY591" fmla="*/ 1420515 h 1526213"/>
              <a:gd name="connsiteX592" fmla="*/ 2356905 w 4742389"/>
              <a:gd name="connsiteY592" fmla="*/ 1417089 h 1526213"/>
              <a:gd name="connsiteX593" fmla="*/ 2316294 w 4742389"/>
              <a:gd name="connsiteY593" fmla="*/ 1430952 h 1526213"/>
              <a:gd name="connsiteX594" fmla="*/ 2127719 w 4742389"/>
              <a:gd name="connsiteY594" fmla="*/ 1485932 h 1526213"/>
              <a:gd name="connsiteX595" fmla="*/ 2204876 w 4742389"/>
              <a:gd name="connsiteY595" fmla="*/ 1503785 h 1526213"/>
              <a:gd name="connsiteX596" fmla="*/ 2254923 w 4742389"/>
              <a:gd name="connsiteY596" fmla="*/ 1513821 h 1526213"/>
              <a:gd name="connsiteX597" fmla="*/ 2304970 w 4742389"/>
              <a:gd name="connsiteY597" fmla="*/ 1523857 h 1526213"/>
              <a:gd name="connsiteX598" fmla="*/ 2314134 w 4742389"/>
              <a:gd name="connsiteY598" fmla="*/ 1526213 h 1526213"/>
              <a:gd name="connsiteX599" fmla="*/ 2281838 w 4742389"/>
              <a:gd name="connsiteY599" fmla="*/ 1526213 h 1526213"/>
              <a:gd name="connsiteX600" fmla="*/ 2258677 w 4742389"/>
              <a:gd name="connsiteY600" fmla="*/ 1520407 h 1526213"/>
              <a:gd name="connsiteX601" fmla="*/ 2252421 w 4742389"/>
              <a:gd name="connsiteY601" fmla="*/ 1518839 h 1526213"/>
              <a:gd name="connsiteX602" fmla="*/ 2204876 w 4742389"/>
              <a:gd name="connsiteY602" fmla="*/ 1508803 h 1526213"/>
              <a:gd name="connsiteX603" fmla="*/ 2117153 w 4742389"/>
              <a:gd name="connsiteY603" fmla="*/ 1489013 h 1526213"/>
              <a:gd name="connsiteX604" fmla="*/ 2014436 w 4742389"/>
              <a:gd name="connsiteY604" fmla="*/ 1518961 h 1526213"/>
              <a:gd name="connsiteX605" fmla="*/ 1983833 w 4742389"/>
              <a:gd name="connsiteY605" fmla="*/ 1526213 h 1526213"/>
              <a:gd name="connsiteX606" fmla="*/ 1962561 w 4742389"/>
              <a:gd name="connsiteY606" fmla="*/ 1526213 h 1526213"/>
              <a:gd name="connsiteX607" fmla="*/ 2014304 w 4742389"/>
              <a:gd name="connsiteY607" fmla="*/ 1513946 h 1526213"/>
              <a:gd name="connsiteX608" fmla="*/ 2107222 w 4742389"/>
              <a:gd name="connsiteY608" fmla="*/ 1486773 h 1526213"/>
              <a:gd name="connsiteX609" fmla="*/ 2104782 w 4742389"/>
              <a:gd name="connsiteY609" fmla="*/ 1486222 h 1526213"/>
              <a:gd name="connsiteX610" fmla="*/ 2059080 w 4742389"/>
              <a:gd name="connsiteY610" fmla="*/ 1477998 h 1526213"/>
              <a:gd name="connsiteX611" fmla="*/ 1992309 w 4742389"/>
              <a:gd name="connsiteY611" fmla="*/ 1496203 h 1526213"/>
              <a:gd name="connsiteX612" fmla="*/ 1852191 w 4742389"/>
              <a:gd name="connsiteY612" fmla="*/ 1526213 h 1526213"/>
              <a:gd name="connsiteX613" fmla="*/ 1827090 w 4742389"/>
              <a:gd name="connsiteY613" fmla="*/ 1526213 h 1526213"/>
              <a:gd name="connsiteX614" fmla="*/ 1991566 w 4742389"/>
              <a:gd name="connsiteY614" fmla="*/ 1491190 h 1526213"/>
              <a:gd name="connsiteX615" fmla="*/ 2047515 w 4742389"/>
              <a:gd name="connsiteY615" fmla="*/ 1475916 h 1526213"/>
              <a:gd name="connsiteX616" fmla="*/ 2019390 w 4742389"/>
              <a:gd name="connsiteY616" fmla="*/ 1470855 h 1526213"/>
              <a:gd name="connsiteX617" fmla="*/ 2007191 w 4742389"/>
              <a:gd name="connsiteY617" fmla="*/ 1468660 h 1526213"/>
              <a:gd name="connsiteX618" fmla="*/ 1989537 w 4742389"/>
              <a:gd name="connsiteY618" fmla="*/ 1465988 h 1526213"/>
              <a:gd name="connsiteX619" fmla="*/ 1702379 w 4742389"/>
              <a:gd name="connsiteY619" fmla="*/ 1526213 h 1526213"/>
              <a:gd name="connsiteX620" fmla="*/ 1678465 w 4742389"/>
              <a:gd name="connsiteY620" fmla="*/ 1526213 h 1526213"/>
              <a:gd name="connsiteX621" fmla="*/ 1975510 w 4742389"/>
              <a:gd name="connsiteY621" fmla="*/ 1463865 h 1526213"/>
              <a:gd name="connsiteX622" fmla="*/ 1916849 w 4742389"/>
              <a:gd name="connsiteY622" fmla="*/ 1454987 h 1526213"/>
              <a:gd name="connsiteX623" fmla="*/ 1654418 w 4742389"/>
              <a:gd name="connsiteY623" fmla="*/ 1505979 h 1526213"/>
              <a:gd name="connsiteX624" fmla="*/ 1507673 w 4742389"/>
              <a:gd name="connsiteY624" fmla="*/ 1526213 h 1526213"/>
              <a:gd name="connsiteX625" fmla="*/ 1470857 w 4742389"/>
              <a:gd name="connsiteY625" fmla="*/ 1526213 h 1526213"/>
              <a:gd name="connsiteX626" fmla="*/ 1651916 w 4742389"/>
              <a:gd name="connsiteY626" fmla="*/ 1500963 h 1526213"/>
              <a:gd name="connsiteX627" fmla="*/ 1899571 w 4742389"/>
              <a:gd name="connsiteY627" fmla="*/ 1452372 h 1526213"/>
              <a:gd name="connsiteX628" fmla="*/ 1834242 w 4742389"/>
              <a:gd name="connsiteY628" fmla="*/ 1442485 h 1526213"/>
              <a:gd name="connsiteX629" fmla="*/ 1639052 w 4742389"/>
              <a:gd name="connsiteY629" fmla="*/ 1476367 h 1526213"/>
              <a:gd name="connsiteX630" fmla="*/ 1254290 w 4742389"/>
              <a:gd name="connsiteY630" fmla="*/ 1526213 h 1526213"/>
              <a:gd name="connsiteX631" fmla="*/ 1219068 w 4742389"/>
              <a:gd name="connsiteY631" fmla="*/ 1526213 h 1526213"/>
              <a:gd name="connsiteX632" fmla="*/ 1237416 w 4742389"/>
              <a:gd name="connsiteY632" fmla="*/ 1524638 h 1526213"/>
              <a:gd name="connsiteX633" fmla="*/ 1639052 w 4742389"/>
              <a:gd name="connsiteY633" fmla="*/ 1471352 h 1526213"/>
              <a:gd name="connsiteX634" fmla="*/ 1818580 w 4742389"/>
              <a:gd name="connsiteY634" fmla="*/ 1440115 h 1526213"/>
              <a:gd name="connsiteX635" fmla="*/ 1808255 w 4742389"/>
              <a:gd name="connsiteY635" fmla="*/ 1438552 h 1526213"/>
              <a:gd name="connsiteX636" fmla="*/ 1740515 w 4742389"/>
              <a:gd name="connsiteY636" fmla="*/ 1430863 h 1526213"/>
              <a:gd name="connsiteX637" fmla="*/ 1626857 w 4742389"/>
              <a:gd name="connsiteY637" fmla="*/ 1448018 h 1526213"/>
              <a:gd name="connsiteX638" fmla="*/ 1228661 w 4742389"/>
              <a:gd name="connsiteY638" fmla="*/ 1495621 h 1526213"/>
              <a:gd name="connsiteX639" fmla="*/ 852899 w 4742389"/>
              <a:gd name="connsiteY639" fmla="*/ 1526213 h 1526213"/>
              <a:gd name="connsiteX640" fmla="*/ 815074 w 4742389"/>
              <a:gd name="connsiteY640" fmla="*/ 1526213 h 1526213"/>
              <a:gd name="connsiteX641" fmla="*/ 828590 w 4742389"/>
              <a:gd name="connsiteY641" fmla="*/ 1525686 h 1526213"/>
              <a:gd name="connsiteX642" fmla="*/ 1626857 w 4742389"/>
              <a:gd name="connsiteY642" fmla="*/ 1443007 h 1526213"/>
              <a:gd name="connsiteX643" fmla="*/ 1721439 w 4742389"/>
              <a:gd name="connsiteY643" fmla="*/ 1428698 h 1526213"/>
              <a:gd name="connsiteX644" fmla="*/ 1632000 w 4742389"/>
              <a:gd name="connsiteY644" fmla="*/ 1418546 h 1526213"/>
              <a:gd name="connsiteX645" fmla="*/ 1616619 w 4742389"/>
              <a:gd name="connsiteY645" fmla="*/ 1420490 h 1526213"/>
              <a:gd name="connsiteX646" fmla="*/ 820813 w 4742389"/>
              <a:gd name="connsiteY646" fmla="*/ 1493147 h 1526213"/>
              <a:gd name="connsiteX647" fmla="*/ 22503 w 4742389"/>
              <a:gd name="connsiteY647" fmla="*/ 1515695 h 1526213"/>
              <a:gd name="connsiteX648" fmla="*/ 820813 w 4742389"/>
              <a:gd name="connsiteY648" fmla="*/ 1490641 h 1526213"/>
              <a:gd name="connsiteX649" fmla="*/ 1218716 w 4742389"/>
              <a:gd name="connsiteY649" fmla="*/ 1458698 h 1526213"/>
              <a:gd name="connsiteX650" fmla="*/ 1610676 w 4742389"/>
              <a:gd name="connsiteY650" fmla="*/ 1416125 h 1526213"/>
              <a:gd name="connsiteX651" fmla="*/ 1609318 w 4742389"/>
              <a:gd name="connsiteY651" fmla="*/ 1415971 h 1526213"/>
              <a:gd name="connsiteX652" fmla="*/ 1559271 w 4742389"/>
              <a:gd name="connsiteY652" fmla="*/ 1413462 h 1526213"/>
              <a:gd name="connsiteX653" fmla="*/ 1509224 w 4742389"/>
              <a:gd name="connsiteY653" fmla="*/ 1408444 h 1526213"/>
              <a:gd name="connsiteX654" fmla="*/ 1486643 w 4742389"/>
              <a:gd name="connsiteY654" fmla="*/ 1406788 h 1526213"/>
              <a:gd name="connsiteX655" fmla="*/ 1212315 w 4742389"/>
              <a:gd name="connsiteY655" fmla="*/ 1431240 h 1526213"/>
              <a:gd name="connsiteX656" fmla="*/ 19691 w 4742389"/>
              <a:gd name="connsiteY656" fmla="*/ 1491179 h 1526213"/>
              <a:gd name="connsiteX657" fmla="*/ 1212315 w 4742389"/>
              <a:gd name="connsiteY657" fmla="*/ 1427714 h 1526213"/>
              <a:gd name="connsiteX658" fmla="*/ 1459239 w 4742389"/>
              <a:gd name="connsiteY658" fmla="*/ 1404777 h 1526213"/>
              <a:gd name="connsiteX659" fmla="*/ 1406628 w 4742389"/>
              <a:gd name="connsiteY659" fmla="*/ 1400918 h 1526213"/>
              <a:gd name="connsiteX660" fmla="*/ 1234761 w 4742389"/>
              <a:gd name="connsiteY660" fmla="*/ 1396610 h 1526213"/>
              <a:gd name="connsiteX661" fmla="*/ 810496 w 4742389"/>
              <a:gd name="connsiteY661" fmla="*/ 1426588 h 1526213"/>
              <a:gd name="connsiteX662" fmla="*/ 412867 w 4742389"/>
              <a:gd name="connsiteY662" fmla="*/ 1449810 h 1526213"/>
              <a:gd name="connsiteX663" fmla="*/ 86413 w 4742389"/>
              <a:gd name="connsiteY663" fmla="*/ 1462888 h 1526213"/>
              <a:gd name="connsiteX664" fmla="*/ 15002 w 4742389"/>
              <a:gd name="connsiteY664" fmla="*/ 1465748 h 1526213"/>
              <a:gd name="connsiteX665" fmla="*/ 89545 w 4742389"/>
              <a:gd name="connsiteY665" fmla="*/ 1462483 h 1526213"/>
              <a:gd name="connsiteX666" fmla="*/ 412867 w 4742389"/>
              <a:gd name="connsiteY666" fmla="*/ 1448322 h 1526213"/>
              <a:gd name="connsiteX667" fmla="*/ 810496 w 4742389"/>
              <a:gd name="connsiteY667" fmla="*/ 1424082 h 1526213"/>
              <a:gd name="connsiteX668" fmla="*/ 1194331 w 4742389"/>
              <a:gd name="connsiteY668" fmla="*/ 1395748 h 1526213"/>
              <a:gd name="connsiteX669" fmla="*/ 1006253 w 4742389"/>
              <a:gd name="connsiteY669" fmla="*/ 1393391 h 1526213"/>
              <a:gd name="connsiteX670" fmla="*/ 903657 w 4742389"/>
              <a:gd name="connsiteY670" fmla="*/ 1395900 h 1526213"/>
              <a:gd name="connsiteX671" fmla="*/ 853610 w 4742389"/>
              <a:gd name="connsiteY671" fmla="*/ 1398409 h 1526213"/>
              <a:gd name="connsiteX672" fmla="*/ 803563 w 4742389"/>
              <a:gd name="connsiteY672" fmla="*/ 1398409 h 1526213"/>
              <a:gd name="connsiteX673" fmla="*/ 643413 w 4742389"/>
              <a:gd name="connsiteY673" fmla="*/ 1407943 h 1526213"/>
              <a:gd name="connsiteX674" fmla="*/ 803563 w 4742389"/>
              <a:gd name="connsiteY674" fmla="*/ 1395900 h 1526213"/>
              <a:gd name="connsiteX675" fmla="*/ 853610 w 4742389"/>
              <a:gd name="connsiteY675" fmla="*/ 1393391 h 1526213"/>
              <a:gd name="connsiteX676" fmla="*/ 903657 w 4742389"/>
              <a:gd name="connsiteY676" fmla="*/ 1393391 h 1526213"/>
              <a:gd name="connsiteX677" fmla="*/ 1006253 w 4742389"/>
              <a:gd name="connsiteY677" fmla="*/ 1390882 h 1526213"/>
              <a:gd name="connsiteX678" fmla="*/ 1206441 w 4742389"/>
              <a:gd name="connsiteY678" fmla="*/ 1390882 h 1526213"/>
              <a:gd name="connsiteX679" fmla="*/ 1245512 w 4742389"/>
              <a:gd name="connsiteY679" fmla="*/ 1391970 h 1526213"/>
              <a:gd name="connsiteX680" fmla="*/ 1604112 w 4742389"/>
              <a:gd name="connsiteY680" fmla="*/ 1365499 h 1526213"/>
              <a:gd name="connsiteX681" fmla="*/ 2002016 w 4742389"/>
              <a:gd name="connsiteY681" fmla="*/ 1336050 h 1526213"/>
              <a:gd name="connsiteX682" fmla="*/ 2021651 w 4742389"/>
              <a:gd name="connsiteY682" fmla="*/ 1334783 h 1526213"/>
              <a:gd name="connsiteX683" fmla="*/ 1996024 w 4742389"/>
              <a:gd name="connsiteY683" fmla="*/ 1330291 h 1526213"/>
              <a:gd name="connsiteX684" fmla="*/ 1603761 w 4742389"/>
              <a:gd name="connsiteY684" fmla="*/ 1345747 h 1526213"/>
              <a:gd name="connsiteX685" fmla="*/ 12189 w 4742389"/>
              <a:gd name="connsiteY685" fmla="*/ 1441067 h 1526213"/>
              <a:gd name="connsiteX686" fmla="*/ 1603761 w 4742389"/>
              <a:gd name="connsiteY686" fmla="*/ 1340730 h 1526213"/>
              <a:gd name="connsiteX687" fmla="*/ 1971306 w 4742389"/>
              <a:gd name="connsiteY687" fmla="*/ 1325958 h 1526213"/>
              <a:gd name="connsiteX688" fmla="*/ 1960110 w 4742389"/>
              <a:gd name="connsiteY688" fmla="*/ 1323995 h 1526213"/>
              <a:gd name="connsiteX689" fmla="*/ 1604348 w 4742389"/>
              <a:gd name="connsiteY689" fmla="*/ 1322878 h 1526213"/>
              <a:gd name="connsiteX690" fmla="*/ 10314 w 4742389"/>
              <a:gd name="connsiteY690" fmla="*/ 1415654 h 1526213"/>
              <a:gd name="connsiteX691" fmla="*/ 1604348 w 4742389"/>
              <a:gd name="connsiteY691" fmla="*/ 1317863 h 1526213"/>
              <a:gd name="connsiteX692" fmla="*/ 1889609 w 4742389"/>
              <a:gd name="connsiteY692" fmla="*/ 1317415 h 1526213"/>
              <a:gd name="connsiteX693" fmla="*/ 1608855 w 4742389"/>
              <a:gd name="connsiteY693" fmla="*/ 1305727 h 1526213"/>
              <a:gd name="connsiteX694" fmla="*/ 805521 w 4742389"/>
              <a:gd name="connsiteY694" fmla="*/ 1325793 h 1526213"/>
              <a:gd name="connsiteX695" fmla="*/ 4688 w 4742389"/>
              <a:gd name="connsiteY695" fmla="*/ 1391008 h 1526213"/>
              <a:gd name="connsiteX696" fmla="*/ 805521 w 4742389"/>
              <a:gd name="connsiteY696" fmla="*/ 1323285 h 1526213"/>
              <a:gd name="connsiteX697" fmla="*/ 1608855 w 4742389"/>
              <a:gd name="connsiteY697" fmla="*/ 1300711 h 1526213"/>
              <a:gd name="connsiteX698" fmla="*/ 1882117 w 4742389"/>
              <a:gd name="connsiteY698" fmla="*/ 1311385 h 1526213"/>
              <a:gd name="connsiteX699" fmla="*/ 1877765 w 4742389"/>
              <a:gd name="connsiteY699" fmla="*/ 1310731 h 1526213"/>
              <a:gd name="connsiteX700" fmla="*/ 1815761 w 4742389"/>
              <a:gd name="connsiteY700" fmla="*/ 1304073 h 1526213"/>
              <a:gd name="connsiteX701" fmla="*/ 1614323 w 4742389"/>
              <a:gd name="connsiteY701" fmla="*/ 1288086 h 1526213"/>
              <a:gd name="connsiteX702" fmla="*/ 1411633 w 4742389"/>
              <a:gd name="connsiteY702" fmla="*/ 1280562 h 1526213"/>
              <a:gd name="connsiteX703" fmla="*/ 1211445 w 4742389"/>
              <a:gd name="connsiteY703" fmla="*/ 1278054 h 1526213"/>
              <a:gd name="connsiteX704" fmla="*/ 806066 w 4742389"/>
              <a:gd name="connsiteY704" fmla="*/ 1290593 h 1526213"/>
              <a:gd name="connsiteX705" fmla="*/ 2813 w 4742389"/>
              <a:gd name="connsiteY705" fmla="*/ 1365827 h 1526213"/>
              <a:gd name="connsiteX706" fmla="*/ 806066 w 4742389"/>
              <a:gd name="connsiteY706" fmla="*/ 1288086 h 1526213"/>
              <a:gd name="connsiteX707" fmla="*/ 1211445 w 4742389"/>
              <a:gd name="connsiteY707" fmla="*/ 1275547 h 1526213"/>
              <a:gd name="connsiteX708" fmla="*/ 1411633 w 4742389"/>
              <a:gd name="connsiteY708" fmla="*/ 1275547 h 1526213"/>
              <a:gd name="connsiteX709" fmla="*/ 1614323 w 4742389"/>
              <a:gd name="connsiteY709" fmla="*/ 1283070 h 1526213"/>
              <a:gd name="connsiteX710" fmla="*/ 1781622 w 4742389"/>
              <a:gd name="connsiteY710" fmla="*/ 1296286 h 1526213"/>
              <a:gd name="connsiteX711" fmla="*/ 1724248 w 4742389"/>
              <a:gd name="connsiteY711" fmla="*/ 1287666 h 1526213"/>
              <a:gd name="connsiteX712" fmla="*/ 1621644 w 4742389"/>
              <a:gd name="connsiteY712" fmla="*/ 1277640 h 1526213"/>
              <a:gd name="connsiteX713" fmla="*/ 1216233 w 4742389"/>
              <a:gd name="connsiteY713" fmla="*/ 1252574 h 1526213"/>
              <a:gd name="connsiteX714" fmla="*/ 1166183 w 4742389"/>
              <a:gd name="connsiteY714" fmla="*/ 1250067 h 1526213"/>
              <a:gd name="connsiteX715" fmla="*/ 1113629 w 4742389"/>
              <a:gd name="connsiteY715" fmla="*/ 1250067 h 1526213"/>
              <a:gd name="connsiteX716" fmla="*/ 1013528 w 4742389"/>
              <a:gd name="connsiteY716" fmla="*/ 1250067 h 1526213"/>
              <a:gd name="connsiteX717" fmla="*/ 808320 w 4742389"/>
              <a:gd name="connsiteY717" fmla="*/ 1257587 h 1526213"/>
              <a:gd name="connsiteX718" fmla="*/ 0 w 4742389"/>
              <a:gd name="connsiteY718" fmla="*/ 1340304 h 1526213"/>
              <a:gd name="connsiteX719" fmla="*/ 808320 w 4742389"/>
              <a:gd name="connsiteY719" fmla="*/ 1255081 h 1526213"/>
              <a:gd name="connsiteX720" fmla="*/ 1013528 w 4742389"/>
              <a:gd name="connsiteY720" fmla="*/ 1247561 h 1526213"/>
              <a:gd name="connsiteX721" fmla="*/ 1113629 w 4742389"/>
              <a:gd name="connsiteY721" fmla="*/ 1247561 h 1526213"/>
              <a:gd name="connsiteX722" fmla="*/ 1166183 w 4742389"/>
              <a:gd name="connsiteY722" fmla="*/ 1247561 h 1526213"/>
              <a:gd name="connsiteX723" fmla="*/ 1216233 w 4742389"/>
              <a:gd name="connsiteY723" fmla="*/ 1247561 h 1526213"/>
              <a:gd name="connsiteX724" fmla="*/ 1621644 w 4742389"/>
              <a:gd name="connsiteY724" fmla="*/ 1272627 h 1526213"/>
              <a:gd name="connsiteX725" fmla="*/ 1724248 w 4742389"/>
              <a:gd name="connsiteY725" fmla="*/ 1282653 h 1526213"/>
              <a:gd name="connsiteX726" fmla="*/ 1824350 w 4742389"/>
              <a:gd name="connsiteY726" fmla="*/ 1297692 h 1526213"/>
              <a:gd name="connsiteX727" fmla="*/ 1874401 w 4742389"/>
              <a:gd name="connsiteY727" fmla="*/ 1305212 h 1526213"/>
              <a:gd name="connsiteX728" fmla="*/ 1876050 w 4742389"/>
              <a:gd name="connsiteY728" fmla="*/ 1305460 h 1526213"/>
              <a:gd name="connsiteX729" fmla="*/ 1958694 w 4742389"/>
              <a:gd name="connsiteY729" fmla="*/ 1314376 h 1526213"/>
              <a:gd name="connsiteX730" fmla="*/ 2010210 w 4742389"/>
              <a:gd name="connsiteY730" fmla="*/ 1316388 h 1526213"/>
              <a:gd name="connsiteX731" fmla="*/ 2037840 w 4742389"/>
              <a:gd name="connsiteY731" fmla="*/ 1318801 h 1526213"/>
              <a:gd name="connsiteX732" fmla="*/ 2123809 w 4742389"/>
              <a:gd name="connsiteY732" fmla="*/ 1322717 h 1526213"/>
              <a:gd name="connsiteX733" fmla="*/ 2237745 w 4742389"/>
              <a:gd name="connsiteY733" fmla="*/ 1320831 h 1526213"/>
              <a:gd name="connsiteX734" fmla="*/ 2295221 w 4742389"/>
              <a:gd name="connsiteY734" fmla="*/ 1317121 h 1526213"/>
              <a:gd name="connsiteX735" fmla="*/ 2402045 w 4742389"/>
              <a:gd name="connsiteY735" fmla="*/ 1305641 h 1526213"/>
              <a:gd name="connsiteX736" fmla="*/ 2410836 w 4742389"/>
              <a:gd name="connsiteY736" fmla="*/ 1304694 h 1526213"/>
              <a:gd name="connsiteX737" fmla="*/ 2546168 w 4742389"/>
              <a:gd name="connsiteY737" fmla="*/ 1282955 h 1526213"/>
              <a:gd name="connsiteX738" fmla="*/ 2659717 w 4742389"/>
              <a:gd name="connsiteY738" fmla="*/ 1258873 h 1526213"/>
              <a:gd name="connsiteX739" fmla="*/ 2712288 w 4742389"/>
              <a:gd name="connsiteY739" fmla="*/ 1244690 h 1526213"/>
              <a:gd name="connsiteX740" fmla="*/ 2835272 w 4742389"/>
              <a:gd name="connsiteY740" fmla="*/ 1207526 h 1526213"/>
              <a:gd name="connsiteX741" fmla="*/ 2871251 w 4742389"/>
              <a:gd name="connsiteY741" fmla="*/ 1194959 h 1526213"/>
              <a:gd name="connsiteX742" fmla="*/ 3022620 w 4742389"/>
              <a:gd name="connsiteY742" fmla="*/ 1135682 h 1526213"/>
              <a:gd name="connsiteX743" fmla="*/ 3065180 w 4742389"/>
              <a:gd name="connsiteY743" fmla="*/ 1117038 h 1526213"/>
              <a:gd name="connsiteX744" fmla="*/ 3135498 w 4742389"/>
              <a:gd name="connsiteY744" fmla="*/ 1082054 h 1526213"/>
              <a:gd name="connsiteX745" fmla="*/ 3272966 w 4742389"/>
              <a:gd name="connsiteY745" fmla="*/ 1007211 h 1526213"/>
              <a:gd name="connsiteX746" fmla="*/ 3948651 w 4742389"/>
              <a:gd name="connsiteY746" fmla="*/ 518325 h 1526213"/>
              <a:gd name="connsiteX747" fmla="*/ 4268975 w 4742389"/>
              <a:gd name="connsiteY747" fmla="*/ 247557 h 1526213"/>
              <a:gd name="connsiteX748" fmla="*/ 4631843 w 4742389"/>
              <a:gd name="connsiteY748" fmla="*/ 36959 h 1526213"/>
              <a:gd name="connsiteX749" fmla="*/ 4731319 w 4742389"/>
              <a:gd name="connsiteY749" fmla="*/ 2487 h 152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</a:cxnLst>
            <a:rect l="l" t="t" r="r" b="b"/>
            <a:pathLst>
              <a:path w="4742389" h="1526213">
                <a:moveTo>
                  <a:pt x="643413" y="1407943"/>
                </a:moveTo>
                <a:lnTo>
                  <a:pt x="403188" y="1426007"/>
                </a:lnTo>
                <a:cubicBezTo>
                  <a:pt x="469501" y="1420989"/>
                  <a:pt x="536438" y="1415344"/>
                  <a:pt x="603376" y="1410326"/>
                </a:cubicBezTo>
                <a:close/>
                <a:moveTo>
                  <a:pt x="2316873" y="1406472"/>
                </a:moveTo>
                <a:lnTo>
                  <a:pt x="2292268" y="1414417"/>
                </a:lnTo>
                <a:lnTo>
                  <a:pt x="2070799" y="1474802"/>
                </a:lnTo>
                <a:lnTo>
                  <a:pt x="2094773" y="1479009"/>
                </a:lnTo>
                <a:cubicBezTo>
                  <a:pt x="2107285" y="1481204"/>
                  <a:pt x="2107285" y="1481204"/>
                  <a:pt x="2107285" y="1481204"/>
                </a:cubicBezTo>
                <a:lnTo>
                  <a:pt x="2117880" y="1483656"/>
                </a:lnTo>
                <a:lnTo>
                  <a:pt x="2315239" y="1425938"/>
                </a:lnTo>
                <a:lnTo>
                  <a:pt x="2347886" y="1414711"/>
                </a:lnTo>
                <a:lnTo>
                  <a:pt x="2328299" y="1409548"/>
                </a:lnTo>
                <a:cubicBezTo>
                  <a:pt x="2322355" y="1407982"/>
                  <a:pt x="2322355" y="1407982"/>
                  <a:pt x="2322355" y="1407982"/>
                </a:cubicBezTo>
                <a:close/>
                <a:moveTo>
                  <a:pt x="2271317" y="1393924"/>
                </a:moveTo>
                <a:lnTo>
                  <a:pt x="2070766" y="1448952"/>
                </a:lnTo>
                <a:lnTo>
                  <a:pt x="2003434" y="1463073"/>
                </a:lnTo>
                <a:lnTo>
                  <a:pt x="2007191" y="1463642"/>
                </a:lnTo>
                <a:lnTo>
                  <a:pt x="2059110" y="1472751"/>
                </a:lnTo>
                <a:lnTo>
                  <a:pt x="2291173" y="1409403"/>
                </a:lnTo>
                <a:lnTo>
                  <a:pt x="2307838" y="1403983"/>
                </a:lnTo>
                <a:close/>
                <a:moveTo>
                  <a:pt x="2378176" y="1386677"/>
                </a:moveTo>
                <a:lnTo>
                  <a:pt x="2329155" y="1402506"/>
                </a:lnTo>
                <a:lnTo>
                  <a:pt x="2358093" y="1411201"/>
                </a:lnTo>
                <a:lnTo>
                  <a:pt x="2407814" y="1394103"/>
                </a:lnTo>
                <a:close/>
                <a:moveTo>
                  <a:pt x="2233796" y="1383589"/>
                </a:moveTo>
                <a:lnTo>
                  <a:pt x="2052937" y="1428544"/>
                </a:lnTo>
                <a:lnTo>
                  <a:pt x="1931367" y="1452166"/>
                </a:lnTo>
                <a:lnTo>
                  <a:pt x="1989402" y="1460949"/>
                </a:lnTo>
                <a:lnTo>
                  <a:pt x="2070453" y="1443937"/>
                </a:lnTo>
                <a:lnTo>
                  <a:pt x="2261511" y="1391222"/>
                </a:lnTo>
                <a:close/>
                <a:moveTo>
                  <a:pt x="2329305" y="1378012"/>
                </a:moveTo>
                <a:lnTo>
                  <a:pt x="2283683" y="1390530"/>
                </a:lnTo>
                <a:lnTo>
                  <a:pt x="2320293" y="1399933"/>
                </a:lnTo>
                <a:lnTo>
                  <a:pt x="2368504" y="1384254"/>
                </a:lnTo>
                <a:lnTo>
                  <a:pt x="2365026" y="1383382"/>
                </a:lnTo>
                <a:close/>
                <a:moveTo>
                  <a:pt x="2195642" y="1373395"/>
                </a:moveTo>
                <a:lnTo>
                  <a:pt x="2036309" y="1407409"/>
                </a:lnTo>
                <a:lnTo>
                  <a:pt x="1849685" y="1439804"/>
                </a:lnTo>
                <a:lnTo>
                  <a:pt x="1914009" y="1449539"/>
                </a:lnTo>
                <a:lnTo>
                  <a:pt x="2051373" y="1422588"/>
                </a:lnTo>
                <a:lnTo>
                  <a:pt x="2222273" y="1380415"/>
                </a:lnTo>
                <a:lnTo>
                  <a:pt x="2222253" y="1380409"/>
                </a:lnTo>
                <a:close/>
                <a:moveTo>
                  <a:pt x="2287251" y="1370301"/>
                </a:moveTo>
                <a:lnTo>
                  <a:pt x="2245412" y="1380701"/>
                </a:lnTo>
                <a:lnTo>
                  <a:pt x="2273499" y="1387915"/>
                </a:lnTo>
                <a:lnTo>
                  <a:pt x="2316413" y="1376074"/>
                </a:lnTo>
                <a:lnTo>
                  <a:pt x="2314979" y="1375859"/>
                </a:lnTo>
                <a:close/>
                <a:moveTo>
                  <a:pt x="2436053" y="1367988"/>
                </a:moveTo>
                <a:lnTo>
                  <a:pt x="2389019" y="1383175"/>
                </a:lnTo>
                <a:lnTo>
                  <a:pt x="2408817" y="1387144"/>
                </a:lnTo>
                <a:cubicBezTo>
                  <a:pt x="2415073" y="1388398"/>
                  <a:pt x="2415073" y="1388398"/>
                  <a:pt x="2415073" y="1388398"/>
                </a:cubicBezTo>
                <a:lnTo>
                  <a:pt x="2420586" y="1389710"/>
                </a:lnTo>
                <a:lnTo>
                  <a:pt x="2468716" y="1373159"/>
                </a:lnTo>
                <a:close/>
                <a:moveTo>
                  <a:pt x="2154700" y="1363869"/>
                </a:moveTo>
                <a:lnTo>
                  <a:pt x="2023175" y="1388201"/>
                </a:lnTo>
                <a:lnTo>
                  <a:pt x="1759491" y="1427999"/>
                </a:lnTo>
                <a:lnTo>
                  <a:pt x="1808255" y="1433534"/>
                </a:lnTo>
                <a:lnTo>
                  <a:pt x="1834004" y="1437431"/>
                </a:lnTo>
                <a:lnTo>
                  <a:pt x="2035370" y="1402394"/>
                </a:lnTo>
                <a:lnTo>
                  <a:pt x="2184870" y="1370556"/>
                </a:lnTo>
                <a:lnTo>
                  <a:pt x="2180649" y="1369443"/>
                </a:lnTo>
                <a:cubicBezTo>
                  <a:pt x="2174705" y="1367877"/>
                  <a:pt x="2174705" y="1367877"/>
                  <a:pt x="2174705" y="1367877"/>
                </a:cubicBezTo>
                <a:close/>
                <a:moveTo>
                  <a:pt x="2247479" y="1362329"/>
                </a:moveTo>
                <a:lnTo>
                  <a:pt x="2207044" y="1370961"/>
                </a:lnTo>
                <a:lnTo>
                  <a:pt x="2218500" y="1373830"/>
                </a:lnTo>
                <a:cubicBezTo>
                  <a:pt x="2224756" y="1375396"/>
                  <a:pt x="2224756" y="1375396"/>
                  <a:pt x="2224756" y="1375396"/>
                </a:cubicBezTo>
                <a:lnTo>
                  <a:pt x="2233504" y="1377643"/>
                </a:lnTo>
                <a:lnTo>
                  <a:pt x="2274010" y="1367647"/>
                </a:lnTo>
                <a:lnTo>
                  <a:pt x="2257112" y="1364260"/>
                </a:lnTo>
                <a:close/>
                <a:moveTo>
                  <a:pt x="2389230" y="1361570"/>
                </a:moveTo>
                <a:lnTo>
                  <a:pt x="2344103" y="1373952"/>
                </a:lnTo>
                <a:lnTo>
                  <a:pt x="2359083" y="1377112"/>
                </a:lnTo>
                <a:cubicBezTo>
                  <a:pt x="2365026" y="1378366"/>
                  <a:pt x="2365026" y="1378366"/>
                  <a:pt x="2365026" y="1378366"/>
                </a:cubicBezTo>
                <a:lnTo>
                  <a:pt x="2378378" y="1381042"/>
                </a:lnTo>
                <a:lnTo>
                  <a:pt x="2424260" y="1366121"/>
                </a:lnTo>
                <a:lnTo>
                  <a:pt x="2407185" y="1363417"/>
                </a:lnTo>
                <a:close/>
                <a:moveTo>
                  <a:pt x="2341950" y="1356705"/>
                </a:moveTo>
                <a:lnTo>
                  <a:pt x="2304394" y="1366040"/>
                </a:lnTo>
                <a:lnTo>
                  <a:pt x="2304969" y="1366141"/>
                </a:lnTo>
                <a:cubicBezTo>
                  <a:pt x="2317481" y="1368335"/>
                  <a:pt x="2317481" y="1368335"/>
                  <a:pt x="2317481" y="1368335"/>
                </a:cubicBezTo>
                <a:lnTo>
                  <a:pt x="2332771" y="1371561"/>
                </a:lnTo>
                <a:lnTo>
                  <a:pt x="2374483" y="1360052"/>
                </a:lnTo>
                <a:close/>
                <a:moveTo>
                  <a:pt x="2114465" y="1355554"/>
                </a:moveTo>
                <a:lnTo>
                  <a:pt x="2012958" y="1370382"/>
                </a:lnTo>
                <a:lnTo>
                  <a:pt x="1652914" y="1415902"/>
                </a:lnTo>
                <a:lnTo>
                  <a:pt x="1740389" y="1425831"/>
                </a:lnTo>
                <a:lnTo>
                  <a:pt x="2022237" y="1383190"/>
                </a:lnTo>
                <a:lnTo>
                  <a:pt x="2141381" y="1361201"/>
                </a:lnTo>
                <a:lnTo>
                  <a:pt x="2124654" y="1357850"/>
                </a:lnTo>
                <a:close/>
                <a:moveTo>
                  <a:pt x="2205859" y="1354405"/>
                </a:moveTo>
                <a:lnTo>
                  <a:pt x="2167711" y="1361462"/>
                </a:lnTo>
                <a:lnTo>
                  <a:pt x="2174705" y="1362863"/>
                </a:lnTo>
                <a:lnTo>
                  <a:pt x="2195978" y="1368190"/>
                </a:lnTo>
                <a:lnTo>
                  <a:pt x="2235125" y="1359853"/>
                </a:lnTo>
                <a:lnTo>
                  <a:pt x="2227397" y="1358304"/>
                </a:lnTo>
                <a:cubicBezTo>
                  <a:pt x="2214885" y="1355796"/>
                  <a:pt x="2214885" y="1355796"/>
                  <a:pt x="2214885" y="1355796"/>
                </a:cubicBezTo>
                <a:close/>
                <a:moveTo>
                  <a:pt x="2295983" y="1351975"/>
                </a:moveTo>
                <a:lnTo>
                  <a:pt x="2263606" y="1358887"/>
                </a:lnTo>
                <a:lnTo>
                  <a:pt x="2290440" y="1363593"/>
                </a:lnTo>
                <a:lnTo>
                  <a:pt x="2325296" y="1354991"/>
                </a:lnTo>
                <a:close/>
                <a:moveTo>
                  <a:pt x="2495411" y="1348764"/>
                </a:moveTo>
                <a:lnTo>
                  <a:pt x="2495384" y="1348773"/>
                </a:lnTo>
                <a:cubicBezTo>
                  <a:pt x="2490237" y="1350491"/>
                  <a:pt x="2490237" y="1350491"/>
                  <a:pt x="2490237" y="1350491"/>
                </a:cubicBezTo>
                <a:lnTo>
                  <a:pt x="2447859" y="1364175"/>
                </a:lnTo>
                <a:lnTo>
                  <a:pt x="2480486" y="1369112"/>
                </a:lnTo>
                <a:lnTo>
                  <a:pt x="2512196" y="1358207"/>
                </a:lnTo>
                <a:lnTo>
                  <a:pt x="2528899" y="1351771"/>
                </a:lnTo>
                <a:close/>
                <a:moveTo>
                  <a:pt x="2165222" y="1348139"/>
                </a:moveTo>
                <a:lnTo>
                  <a:pt x="2128200" y="1353548"/>
                </a:lnTo>
                <a:lnTo>
                  <a:pt x="2154407" y="1358797"/>
                </a:lnTo>
                <a:lnTo>
                  <a:pt x="2190793" y="1352082"/>
                </a:lnTo>
                <a:close/>
                <a:moveTo>
                  <a:pt x="2076862" y="1347080"/>
                </a:moveTo>
                <a:lnTo>
                  <a:pt x="1608761" y="1395903"/>
                </a:lnTo>
                <a:lnTo>
                  <a:pt x="1516343" y="1404140"/>
                </a:lnTo>
                <a:lnTo>
                  <a:pt x="1553015" y="1407817"/>
                </a:lnTo>
                <a:cubicBezTo>
                  <a:pt x="1559271" y="1408444"/>
                  <a:pt x="1559271" y="1408444"/>
                  <a:pt x="1559271" y="1408444"/>
                </a:cubicBezTo>
                <a:cubicBezTo>
                  <a:pt x="1609318" y="1410953"/>
                  <a:pt x="1609318" y="1410953"/>
                  <a:pt x="1609318" y="1410953"/>
                </a:cubicBezTo>
                <a:lnTo>
                  <a:pt x="1631961" y="1413523"/>
                </a:lnTo>
                <a:lnTo>
                  <a:pt x="2012019" y="1365058"/>
                </a:lnTo>
                <a:lnTo>
                  <a:pt x="2098552" y="1351968"/>
                </a:lnTo>
                <a:close/>
                <a:moveTo>
                  <a:pt x="2246510" y="1346884"/>
                </a:moveTo>
                <a:lnTo>
                  <a:pt x="2221525" y="1351506"/>
                </a:lnTo>
                <a:lnTo>
                  <a:pt x="2250476" y="1356584"/>
                </a:lnTo>
                <a:lnTo>
                  <a:pt x="2279891" y="1350319"/>
                </a:lnTo>
                <a:close/>
                <a:moveTo>
                  <a:pt x="2450575" y="1344737"/>
                </a:moveTo>
                <a:lnTo>
                  <a:pt x="2403537" y="1357644"/>
                </a:lnTo>
                <a:lnTo>
                  <a:pt x="2409688" y="1358401"/>
                </a:lnTo>
                <a:lnTo>
                  <a:pt x="2435834" y="1362356"/>
                </a:lnTo>
                <a:lnTo>
                  <a:pt x="2481478" y="1347512"/>
                </a:lnTo>
                <a:close/>
                <a:moveTo>
                  <a:pt x="2203856" y="1342495"/>
                </a:moveTo>
                <a:lnTo>
                  <a:pt x="2182766" y="1345576"/>
                </a:lnTo>
                <a:lnTo>
                  <a:pt x="2204876" y="1348900"/>
                </a:lnTo>
                <a:lnTo>
                  <a:pt x="2206615" y="1349161"/>
                </a:lnTo>
                <a:lnTo>
                  <a:pt x="2228818" y="1345064"/>
                </a:lnTo>
                <a:close/>
                <a:moveTo>
                  <a:pt x="2125471" y="1342010"/>
                </a:moveTo>
                <a:lnTo>
                  <a:pt x="2092630" y="1345435"/>
                </a:lnTo>
                <a:lnTo>
                  <a:pt x="2112055" y="1349925"/>
                </a:lnTo>
                <a:lnTo>
                  <a:pt x="2144739" y="1344981"/>
                </a:lnTo>
                <a:lnTo>
                  <a:pt x="2129493" y="1342630"/>
                </a:lnTo>
                <a:close/>
                <a:moveTo>
                  <a:pt x="2406147" y="1340747"/>
                </a:moveTo>
                <a:lnTo>
                  <a:pt x="2359815" y="1352264"/>
                </a:lnTo>
                <a:lnTo>
                  <a:pt x="2389481" y="1355914"/>
                </a:lnTo>
                <a:lnTo>
                  <a:pt x="2435045" y="1343343"/>
                </a:lnTo>
                <a:close/>
                <a:moveTo>
                  <a:pt x="2039442" y="1338647"/>
                </a:moveTo>
                <a:lnTo>
                  <a:pt x="2002016" y="1341063"/>
                </a:lnTo>
                <a:cubicBezTo>
                  <a:pt x="1869381" y="1350461"/>
                  <a:pt x="1736747" y="1360486"/>
                  <a:pt x="1604112" y="1370511"/>
                </a:cubicBezTo>
                <a:lnTo>
                  <a:pt x="1284898" y="1393067"/>
                </a:lnTo>
                <a:lnTo>
                  <a:pt x="1307786" y="1393704"/>
                </a:lnTo>
                <a:cubicBezTo>
                  <a:pt x="1341567" y="1395272"/>
                  <a:pt x="1375349" y="1397154"/>
                  <a:pt x="1409130" y="1398409"/>
                </a:cubicBezTo>
                <a:lnTo>
                  <a:pt x="1486203" y="1402273"/>
                </a:lnTo>
                <a:lnTo>
                  <a:pt x="1608761" y="1390888"/>
                </a:lnTo>
                <a:lnTo>
                  <a:pt x="2057350" y="1342682"/>
                </a:lnTo>
                <a:close/>
                <a:moveTo>
                  <a:pt x="2358501" y="1338629"/>
                </a:moveTo>
                <a:lnTo>
                  <a:pt x="2318464" y="1347176"/>
                </a:lnTo>
                <a:lnTo>
                  <a:pt x="2344156" y="1350337"/>
                </a:lnTo>
                <a:lnTo>
                  <a:pt x="2386901" y="1339789"/>
                </a:lnTo>
                <a:close/>
                <a:moveTo>
                  <a:pt x="2162054" y="1338194"/>
                </a:moveTo>
                <a:lnTo>
                  <a:pt x="2145290" y="1339943"/>
                </a:lnTo>
                <a:lnTo>
                  <a:pt x="2161718" y="1342412"/>
                </a:lnTo>
                <a:lnTo>
                  <a:pt x="2178448" y="1339881"/>
                </a:lnTo>
                <a:close/>
                <a:moveTo>
                  <a:pt x="2303316" y="1336375"/>
                </a:moveTo>
                <a:lnTo>
                  <a:pt x="2274305" y="1341742"/>
                </a:lnTo>
                <a:lnTo>
                  <a:pt x="2303371" y="1345319"/>
                </a:lnTo>
                <a:lnTo>
                  <a:pt x="2338599" y="1337816"/>
                </a:lnTo>
                <a:close/>
                <a:moveTo>
                  <a:pt x="2084118" y="1335762"/>
                </a:moveTo>
                <a:lnTo>
                  <a:pt x="2058060" y="1337445"/>
                </a:lnTo>
                <a:lnTo>
                  <a:pt x="2073303" y="1340968"/>
                </a:lnTo>
                <a:lnTo>
                  <a:pt x="2099804" y="1338120"/>
                </a:lnTo>
                <a:close/>
                <a:moveTo>
                  <a:pt x="2258325" y="1334538"/>
                </a:moveTo>
                <a:lnTo>
                  <a:pt x="2238863" y="1337381"/>
                </a:lnTo>
                <a:lnTo>
                  <a:pt x="2257812" y="1339713"/>
                </a:lnTo>
                <a:lnTo>
                  <a:pt x="2280863" y="1335459"/>
                </a:lnTo>
                <a:close/>
                <a:moveTo>
                  <a:pt x="2117484" y="1333608"/>
                </a:moveTo>
                <a:lnTo>
                  <a:pt x="2108922" y="1334161"/>
                </a:lnTo>
                <a:lnTo>
                  <a:pt x="2117294" y="1335734"/>
                </a:lnTo>
                <a:lnTo>
                  <a:pt x="2119259" y="1336030"/>
                </a:lnTo>
                <a:lnTo>
                  <a:pt x="2129903" y="1334886"/>
                </a:lnTo>
                <a:close/>
                <a:moveTo>
                  <a:pt x="2214330" y="1332742"/>
                </a:moveTo>
                <a:lnTo>
                  <a:pt x="2206623" y="1333546"/>
                </a:lnTo>
                <a:lnTo>
                  <a:pt x="2210301" y="1333867"/>
                </a:lnTo>
                <a:lnTo>
                  <a:pt x="2214659" y="1334403"/>
                </a:lnTo>
                <a:lnTo>
                  <a:pt x="2223238" y="1333105"/>
                </a:lnTo>
                <a:close/>
                <a:moveTo>
                  <a:pt x="2043194" y="1329610"/>
                </a:moveTo>
                <a:lnTo>
                  <a:pt x="2024364" y="1329818"/>
                </a:lnTo>
                <a:lnTo>
                  <a:pt x="2027055" y="1330278"/>
                </a:lnTo>
                <a:lnTo>
                  <a:pt x="2041108" y="1333527"/>
                </a:lnTo>
                <a:lnTo>
                  <a:pt x="2060792" y="1332256"/>
                </a:lnTo>
                <a:close/>
                <a:moveTo>
                  <a:pt x="2556751" y="1328281"/>
                </a:moveTo>
                <a:lnTo>
                  <a:pt x="2531411" y="1336743"/>
                </a:lnTo>
                <a:lnTo>
                  <a:pt x="2511183" y="1343497"/>
                </a:lnTo>
                <a:lnTo>
                  <a:pt x="2544027" y="1345942"/>
                </a:lnTo>
                <a:lnTo>
                  <a:pt x="2568621" y="1336466"/>
                </a:lnTo>
                <a:lnTo>
                  <a:pt x="2588499" y="1328806"/>
                </a:lnTo>
                <a:close/>
                <a:moveTo>
                  <a:pt x="2508372" y="1327480"/>
                </a:moveTo>
                <a:lnTo>
                  <a:pt x="2508269" y="1327512"/>
                </a:lnTo>
                <a:cubicBezTo>
                  <a:pt x="2467095" y="1340204"/>
                  <a:pt x="2467095" y="1340204"/>
                  <a:pt x="2467095" y="1340204"/>
                </a:cubicBezTo>
                <a:lnTo>
                  <a:pt x="2467064" y="1340213"/>
                </a:lnTo>
                <a:lnTo>
                  <a:pt x="2496859" y="1342431"/>
                </a:lnTo>
                <a:lnTo>
                  <a:pt x="2540061" y="1328005"/>
                </a:lnTo>
                <a:close/>
                <a:moveTo>
                  <a:pt x="2460291" y="1326684"/>
                </a:moveTo>
                <a:lnTo>
                  <a:pt x="2447701" y="1330418"/>
                </a:lnTo>
                <a:lnTo>
                  <a:pt x="2421841" y="1336846"/>
                </a:lnTo>
                <a:lnTo>
                  <a:pt x="2450782" y="1339001"/>
                </a:lnTo>
                <a:lnTo>
                  <a:pt x="2464592" y="1335190"/>
                </a:lnTo>
                <a:lnTo>
                  <a:pt x="2490560" y="1327185"/>
                </a:lnTo>
                <a:close/>
                <a:moveTo>
                  <a:pt x="2329673" y="1326450"/>
                </a:moveTo>
                <a:lnTo>
                  <a:pt x="2312386" y="1326641"/>
                </a:lnTo>
                <a:lnTo>
                  <a:pt x="2288043" y="1330197"/>
                </a:lnTo>
                <a:lnTo>
                  <a:pt x="2305151" y="1330976"/>
                </a:lnTo>
                <a:close/>
                <a:moveTo>
                  <a:pt x="2417751" y="1325980"/>
                </a:moveTo>
                <a:lnTo>
                  <a:pt x="2378665" y="1334324"/>
                </a:lnTo>
                <a:lnTo>
                  <a:pt x="2402616" y="1335415"/>
                </a:lnTo>
                <a:lnTo>
                  <a:pt x="2404158" y="1335530"/>
                </a:lnTo>
                <a:lnTo>
                  <a:pt x="2441278" y="1326370"/>
                </a:lnTo>
                <a:close/>
                <a:moveTo>
                  <a:pt x="2395372" y="1325725"/>
                </a:moveTo>
                <a:lnTo>
                  <a:pt x="2358699" y="1326130"/>
                </a:lnTo>
                <a:lnTo>
                  <a:pt x="2327099" y="1331976"/>
                </a:lnTo>
                <a:lnTo>
                  <a:pt x="2359165" y="1333436"/>
                </a:lnTo>
                <a:close/>
                <a:moveTo>
                  <a:pt x="1990882" y="1324092"/>
                </a:moveTo>
                <a:lnTo>
                  <a:pt x="1995991" y="1324966"/>
                </a:lnTo>
                <a:lnTo>
                  <a:pt x="2001654" y="1324738"/>
                </a:lnTo>
                <a:lnTo>
                  <a:pt x="2007341" y="1324644"/>
                </a:lnTo>
                <a:lnTo>
                  <a:pt x="2002542" y="1324129"/>
                </a:lnTo>
                <a:close/>
                <a:moveTo>
                  <a:pt x="2384183" y="1316390"/>
                </a:moveTo>
                <a:lnTo>
                  <a:pt x="2381275" y="1316577"/>
                </a:lnTo>
                <a:lnTo>
                  <a:pt x="2366770" y="1318696"/>
                </a:lnTo>
                <a:lnTo>
                  <a:pt x="2372170" y="1318607"/>
                </a:lnTo>
                <a:close/>
                <a:moveTo>
                  <a:pt x="2451213" y="1313030"/>
                </a:moveTo>
                <a:lnTo>
                  <a:pt x="2421664" y="1314380"/>
                </a:lnTo>
                <a:lnTo>
                  <a:pt x="2417617" y="1315230"/>
                </a:lnTo>
                <a:lnTo>
                  <a:pt x="2401604" y="1318193"/>
                </a:lnTo>
                <a:lnTo>
                  <a:pt x="2428366" y="1318699"/>
                </a:lnTo>
                <a:lnTo>
                  <a:pt x="2429812" y="1318391"/>
                </a:lnTo>
                <a:close/>
                <a:moveTo>
                  <a:pt x="2492367" y="1311149"/>
                </a:moveTo>
                <a:lnTo>
                  <a:pt x="2475699" y="1311911"/>
                </a:lnTo>
                <a:lnTo>
                  <a:pt x="2447182" y="1319055"/>
                </a:lnTo>
                <a:lnTo>
                  <a:pt x="2465084" y="1319393"/>
                </a:lnTo>
                <a:close/>
                <a:moveTo>
                  <a:pt x="2551323" y="1308454"/>
                </a:moveTo>
                <a:lnTo>
                  <a:pt x="2516377" y="1310052"/>
                </a:lnTo>
                <a:lnTo>
                  <a:pt x="2483691" y="1319745"/>
                </a:lnTo>
                <a:lnTo>
                  <a:pt x="2512904" y="1320298"/>
                </a:lnTo>
                <a:lnTo>
                  <a:pt x="2521016" y="1317797"/>
                </a:lnTo>
                <a:cubicBezTo>
                  <a:pt x="2534740" y="1313566"/>
                  <a:pt x="2543890" y="1310746"/>
                  <a:pt x="2549989" y="1308865"/>
                </a:cubicBezTo>
                <a:close/>
                <a:moveTo>
                  <a:pt x="2604968" y="1306003"/>
                </a:moveTo>
                <a:lnTo>
                  <a:pt x="2572584" y="1307483"/>
                </a:lnTo>
                <a:lnTo>
                  <a:pt x="2564691" y="1310119"/>
                </a:lnTo>
                <a:lnTo>
                  <a:pt x="2530587" y="1320632"/>
                </a:lnTo>
                <a:lnTo>
                  <a:pt x="2560448" y="1321197"/>
                </a:lnTo>
                <a:lnTo>
                  <a:pt x="2573132" y="1316961"/>
                </a:lnTo>
                <a:cubicBezTo>
                  <a:pt x="2585331" y="1312888"/>
                  <a:pt x="2585331" y="1312888"/>
                  <a:pt x="2585331" y="1312888"/>
                </a:cubicBezTo>
                <a:close/>
                <a:moveTo>
                  <a:pt x="2653426" y="1303788"/>
                </a:moveTo>
                <a:lnTo>
                  <a:pt x="2624288" y="1305120"/>
                </a:lnTo>
                <a:lnTo>
                  <a:pt x="2587833" y="1317902"/>
                </a:lnTo>
                <a:lnTo>
                  <a:pt x="2577026" y="1321510"/>
                </a:lnTo>
                <a:lnTo>
                  <a:pt x="2606011" y="1322059"/>
                </a:lnTo>
                <a:lnTo>
                  <a:pt x="2609795" y="1320600"/>
                </a:lnTo>
                <a:close/>
                <a:moveTo>
                  <a:pt x="2488093" y="1303682"/>
                </a:moveTo>
                <a:lnTo>
                  <a:pt x="2455475" y="1307276"/>
                </a:lnTo>
                <a:lnTo>
                  <a:pt x="2454047" y="1307576"/>
                </a:lnTo>
                <a:lnTo>
                  <a:pt x="2477878" y="1306350"/>
                </a:lnTo>
                <a:lnTo>
                  <a:pt x="2479861" y="1305853"/>
                </a:lnTo>
                <a:close/>
                <a:moveTo>
                  <a:pt x="2533705" y="1298657"/>
                </a:moveTo>
                <a:lnTo>
                  <a:pt x="2524604" y="1299659"/>
                </a:lnTo>
                <a:lnTo>
                  <a:pt x="2503073" y="1305053"/>
                </a:lnTo>
                <a:lnTo>
                  <a:pt x="2514481" y="1304466"/>
                </a:lnTo>
                <a:close/>
                <a:moveTo>
                  <a:pt x="2605028" y="1290798"/>
                </a:moveTo>
                <a:lnTo>
                  <a:pt x="2567269" y="1294959"/>
                </a:lnTo>
                <a:lnTo>
                  <a:pt x="2539563" y="1303175"/>
                </a:lnTo>
                <a:lnTo>
                  <a:pt x="2573141" y="1301447"/>
                </a:lnTo>
                <a:close/>
                <a:moveTo>
                  <a:pt x="2660687" y="1284666"/>
                </a:moveTo>
                <a:lnTo>
                  <a:pt x="2631170" y="1287918"/>
                </a:lnTo>
                <a:lnTo>
                  <a:pt x="2593847" y="1300382"/>
                </a:lnTo>
                <a:lnTo>
                  <a:pt x="2625671" y="1298744"/>
                </a:lnTo>
                <a:lnTo>
                  <a:pt x="2635381" y="1295340"/>
                </a:lnTo>
                <a:close/>
                <a:moveTo>
                  <a:pt x="2718032" y="1278348"/>
                </a:moveTo>
                <a:lnTo>
                  <a:pt x="2688577" y="1281593"/>
                </a:lnTo>
                <a:lnTo>
                  <a:pt x="2685430" y="1282805"/>
                </a:lnTo>
                <a:lnTo>
                  <a:pt x="2644928" y="1297753"/>
                </a:lnTo>
                <a:lnTo>
                  <a:pt x="2672812" y="1296318"/>
                </a:lnTo>
                <a:lnTo>
                  <a:pt x="2707393" y="1282993"/>
                </a:lnTo>
                <a:close/>
                <a:moveTo>
                  <a:pt x="2664685" y="1270749"/>
                </a:moveTo>
                <a:lnTo>
                  <a:pt x="2629561" y="1276485"/>
                </a:lnTo>
                <a:lnTo>
                  <a:pt x="2605034" y="1283759"/>
                </a:lnTo>
                <a:lnTo>
                  <a:pt x="2636153" y="1280404"/>
                </a:lnTo>
                <a:lnTo>
                  <a:pt x="2659785" y="1272512"/>
                </a:lnTo>
                <a:close/>
                <a:moveTo>
                  <a:pt x="2721202" y="1261521"/>
                </a:moveTo>
                <a:lnTo>
                  <a:pt x="2699701" y="1265032"/>
                </a:lnTo>
                <a:lnTo>
                  <a:pt x="2662287" y="1277526"/>
                </a:lnTo>
                <a:lnTo>
                  <a:pt x="2662020" y="1277615"/>
                </a:lnTo>
                <a:lnTo>
                  <a:pt x="2682683" y="1275388"/>
                </a:lnTo>
                <a:lnTo>
                  <a:pt x="2682927" y="1275285"/>
                </a:lnTo>
                <a:close/>
                <a:moveTo>
                  <a:pt x="2714384" y="1252876"/>
                </a:moveTo>
                <a:lnTo>
                  <a:pt x="2705116" y="1254824"/>
                </a:lnTo>
                <a:lnTo>
                  <a:pt x="2681292" y="1261251"/>
                </a:lnTo>
                <a:lnTo>
                  <a:pt x="2699013" y="1258404"/>
                </a:lnTo>
                <a:close/>
                <a:moveTo>
                  <a:pt x="2777684" y="1252298"/>
                </a:moveTo>
                <a:lnTo>
                  <a:pt x="2754993" y="1256003"/>
                </a:lnTo>
                <a:lnTo>
                  <a:pt x="2726604" y="1266942"/>
                </a:lnTo>
                <a:lnTo>
                  <a:pt x="2713229" y="1272095"/>
                </a:lnTo>
                <a:lnTo>
                  <a:pt x="2738617" y="1269358"/>
                </a:lnTo>
                <a:lnTo>
                  <a:pt x="2763818" y="1258353"/>
                </a:lnTo>
                <a:close/>
                <a:moveTo>
                  <a:pt x="2786235" y="1237780"/>
                </a:moveTo>
                <a:lnTo>
                  <a:pt x="2770055" y="1241179"/>
                </a:lnTo>
                <a:lnTo>
                  <a:pt x="2764899" y="1243082"/>
                </a:lnTo>
                <a:cubicBezTo>
                  <a:pt x="2759884" y="1244933"/>
                  <a:pt x="2759884" y="1244933"/>
                  <a:pt x="2759884" y="1244933"/>
                </a:cubicBezTo>
                <a:lnTo>
                  <a:pt x="2738576" y="1252049"/>
                </a:lnTo>
                <a:lnTo>
                  <a:pt x="2754778" y="1249447"/>
                </a:lnTo>
                <a:lnTo>
                  <a:pt x="2768325" y="1244575"/>
                </a:lnTo>
                <a:cubicBezTo>
                  <a:pt x="2780524" y="1240188"/>
                  <a:pt x="2780524" y="1240188"/>
                  <a:pt x="2780524" y="1240188"/>
                </a:cubicBezTo>
                <a:close/>
                <a:moveTo>
                  <a:pt x="2841726" y="1224878"/>
                </a:moveTo>
                <a:lnTo>
                  <a:pt x="2815804" y="1231377"/>
                </a:lnTo>
                <a:lnTo>
                  <a:pt x="2784148" y="1244729"/>
                </a:lnTo>
                <a:lnTo>
                  <a:pt x="2801257" y="1241981"/>
                </a:lnTo>
                <a:lnTo>
                  <a:pt x="2801350" y="1241963"/>
                </a:lnTo>
                <a:lnTo>
                  <a:pt x="2803467" y="1241039"/>
                </a:lnTo>
                <a:cubicBezTo>
                  <a:pt x="2804992" y="1240373"/>
                  <a:pt x="2804992" y="1240373"/>
                  <a:pt x="2804992" y="1240373"/>
                </a:cubicBezTo>
                <a:close/>
                <a:moveTo>
                  <a:pt x="2818081" y="1224347"/>
                </a:moveTo>
                <a:lnTo>
                  <a:pt x="2809074" y="1226777"/>
                </a:lnTo>
                <a:lnTo>
                  <a:pt x="2806401" y="1227763"/>
                </a:lnTo>
                <a:lnTo>
                  <a:pt x="2808931" y="1227227"/>
                </a:lnTo>
                <a:lnTo>
                  <a:pt x="2814340" y="1225925"/>
                </a:lnTo>
                <a:close/>
                <a:moveTo>
                  <a:pt x="2887025" y="1203951"/>
                </a:moveTo>
                <a:lnTo>
                  <a:pt x="2865952" y="1210224"/>
                </a:lnTo>
                <a:lnTo>
                  <a:pt x="2847860" y="1217855"/>
                </a:lnTo>
                <a:lnTo>
                  <a:pt x="2867883" y="1213035"/>
                </a:lnTo>
                <a:lnTo>
                  <a:pt x="2880030" y="1207271"/>
                </a:lnTo>
                <a:close/>
                <a:moveTo>
                  <a:pt x="2935978" y="1180577"/>
                </a:moveTo>
                <a:lnTo>
                  <a:pt x="2930627" y="1182438"/>
                </a:lnTo>
                <a:lnTo>
                  <a:pt x="2923762" y="1185400"/>
                </a:lnTo>
                <a:lnTo>
                  <a:pt x="2929226" y="1183808"/>
                </a:lnTo>
                <a:close/>
                <a:moveTo>
                  <a:pt x="4742389" y="0"/>
                </a:moveTo>
                <a:lnTo>
                  <a:pt x="4742389" y="9182"/>
                </a:lnTo>
                <a:lnTo>
                  <a:pt x="4733821" y="11262"/>
                </a:lnTo>
                <a:cubicBezTo>
                  <a:pt x="4700662" y="21290"/>
                  <a:pt x="4668129" y="33199"/>
                  <a:pt x="4636847" y="46988"/>
                </a:cubicBezTo>
                <a:cubicBezTo>
                  <a:pt x="4506716" y="97130"/>
                  <a:pt x="4386595" y="169836"/>
                  <a:pt x="4273980" y="252571"/>
                </a:cubicBezTo>
                <a:cubicBezTo>
                  <a:pt x="4163869" y="337813"/>
                  <a:pt x="4058762" y="430576"/>
                  <a:pt x="3953656" y="523339"/>
                </a:cubicBezTo>
                <a:cubicBezTo>
                  <a:pt x="3876077" y="593538"/>
                  <a:pt x="3876077" y="593538"/>
                  <a:pt x="3876077" y="593538"/>
                </a:cubicBezTo>
                <a:cubicBezTo>
                  <a:pt x="3836037" y="626130"/>
                  <a:pt x="3836037" y="626130"/>
                  <a:pt x="3836037" y="626130"/>
                </a:cubicBezTo>
                <a:cubicBezTo>
                  <a:pt x="3823524" y="638666"/>
                  <a:pt x="3808509" y="648694"/>
                  <a:pt x="3795996" y="661230"/>
                </a:cubicBezTo>
                <a:cubicBezTo>
                  <a:pt x="3740940" y="703851"/>
                  <a:pt x="3685885" y="746472"/>
                  <a:pt x="3628326" y="789093"/>
                </a:cubicBezTo>
                <a:cubicBezTo>
                  <a:pt x="3572019" y="829207"/>
                  <a:pt x="3514461" y="868067"/>
                  <a:pt x="3455651" y="905673"/>
                </a:cubicBezTo>
                <a:lnTo>
                  <a:pt x="3335376" y="978473"/>
                </a:lnTo>
                <a:lnTo>
                  <a:pt x="3432730" y="925262"/>
                </a:lnTo>
                <a:cubicBezTo>
                  <a:pt x="3492477" y="890479"/>
                  <a:pt x="3551285" y="854129"/>
                  <a:pt x="3608841" y="816526"/>
                </a:cubicBezTo>
                <a:cubicBezTo>
                  <a:pt x="3666399" y="778923"/>
                  <a:pt x="3721453" y="738813"/>
                  <a:pt x="3776507" y="696196"/>
                </a:cubicBezTo>
                <a:cubicBezTo>
                  <a:pt x="3941670" y="568345"/>
                  <a:pt x="3941670" y="568345"/>
                  <a:pt x="3941670" y="568345"/>
                </a:cubicBezTo>
                <a:cubicBezTo>
                  <a:pt x="3994222" y="528235"/>
                  <a:pt x="4049277" y="483111"/>
                  <a:pt x="4104331" y="443001"/>
                </a:cubicBezTo>
                <a:cubicBezTo>
                  <a:pt x="4159385" y="400384"/>
                  <a:pt x="4216942" y="362781"/>
                  <a:pt x="4274499" y="325178"/>
                </a:cubicBezTo>
                <a:cubicBezTo>
                  <a:pt x="4392115" y="249972"/>
                  <a:pt x="4517239" y="189807"/>
                  <a:pt x="4652372" y="149697"/>
                </a:cubicBezTo>
                <a:lnTo>
                  <a:pt x="4742389" y="128066"/>
                </a:lnTo>
                <a:lnTo>
                  <a:pt x="4742389" y="138430"/>
                </a:lnTo>
                <a:lnTo>
                  <a:pt x="4654875" y="159724"/>
                </a:lnTo>
                <a:cubicBezTo>
                  <a:pt x="4522243" y="197327"/>
                  <a:pt x="4397120" y="257492"/>
                  <a:pt x="4279504" y="332699"/>
                </a:cubicBezTo>
                <a:cubicBezTo>
                  <a:pt x="4221947" y="367795"/>
                  <a:pt x="4164390" y="407905"/>
                  <a:pt x="4109336" y="448015"/>
                </a:cubicBezTo>
                <a:cubicBezTo>
                  <a:pt x="4054281" y="490632"/>
                  <a:pt x="3999227" y="533249"/>
                  <a:pt x="3946675" y="575866"/>
                </a:cubicBezTo>
                <a:cubicBezTo>
                  <a:pt x="3781512" y="703717"/>
                  <a:pt x="3781512" y="703717"/>
                  <a:pt x="3781512" y="703717"/>
                </a:cubicBezTo>
                <a:cubicBezTo>
                  <a:pt x="3726458" y="743827"/>
                  <a:pt x="3668901" y="783937"/>
                  <a:pt x="3611344" y="821540"/>
                </a:cubicBezTo>
                <a:cubicBezTo>
                  <a:pt x="3496231" y="899253"/>
                  <a:pt x="3376112" y="966939"/>
                  <a:pt x="3253491" y="1032117"/>
                </a:cubicBezTo>
                <a:lnTo>
                  <a:pt x="3191695" y="1062445"/>
                </a:lnTo>
                <a:lnTo>
                  <a:pt x="3232851" y="1044362"/>
                </a:lnTo>
                <a:cubicBezTo>
                  <a:pt x="3355472" y="986698"/>
                  <a:pt x="3475591" y="924019"/>
                  <a:pt x="3593207" y="853819"/>
                </a:cubicBezTo>
                <a:cubicBezTo>
                  <a:pt x="3653266" y="818719"/>
                  <a:pt x="3710823" y="781112"/>
                  <a:pt x="3765877" y="743505"/>
                </a:cubicBezTo>
                <a:cubicBezTo>
                  <a:pt x="3936045" y="628177"/>
                  <a:pt x="3936045" y="628177"/>
                  <a:pt x="3936045" y="628177"/>
                </a:cubicBezTo>
                <a:cubicBezTo>
                  <a:pt x="4048657" y="550456"/>
                  <a:pt x="4163770" y="472734"/>
                  <a:pt x="4283889" y="410056"/>
                </a:cubicBezTo>
                <a:cubicBezTo>
                  <a:pt x="4406510" y="347377"/>
                  <a:pt x="4536638" y="299742"/>
                  <a:pt x="4671771" y="272163"/>
                </a:cubicBezTo>
                <a:lnTo>
                  <a:pt x="4742389" y="264326"/>
                </a:lnTo>
                <a:lnTo>
                  <a:pt x="4742389" y="273458"/>
                </a:lnTo>
                <a:lnTo>
                  <a:pt x="4671771" y="282192"/>
                </a:lnTo>
                <a:cubicBezTo>
                  <a:pt x="4539141" y="307263"/>
                  <a:pt x="4409012" y="354899"/>
                  <a:pt x="4288893" y="417577"/>
                </a:cubicBezTo>
                <a:cubicBezTo>
                  <a:pt x="4166273" y="480256"/>
                  <a:pt x="4053661" y="555470"/>
                  <a:pt x="3941050" y="633191"/>
                </a:cubicBezTo>
                <a:cubicBezTo>
                  <a:pt x="3770882" y="748520"/>
                  <a:pt x="3770882" y="748520"/>
                  <a:pt x="3770882" y="748520"/>
                </a:cubicBezTo>
                <a:cubicBezTo>
                  <a:pt x="3715828" y="788634"/>
                  <a:pt x="3655769" y="823734"/>
                  <a:pt x="3598212" y="858834"/>
                </a:cubicBezTo>
                <a:cubicBezTo>
                  <a:pt x="3480595" y="929034"/>
                  <a:pt x="3357975" y="994219"/>
                  <a:pt x="3235353" y="1051883"/>
                </a:cubicBezTo>
                <a:lnTo>
                  <a:pt x="3083811" y="1118465"/>
                </a:lnTo>
                <a:lnTo>
                  <a:pt x="3215960" y="1067077"/>
                </a:lnTo>
                <a:cubicBezTo>
                  <a:pt x="3343586" y="1016916"/>
                  <a:pt x="3466207" y="959232"/>
                  <a:pt x="3586326" y="896531"/>
                </a:cubicBezTo>
                <a:cubicBezTo>
                  <a:pt x="3646385" y="866435"/>
                  <a:pt x="3703942" y="831323"/>
                  <a:pt x="3761499" y="796211"/>
                </a:cubicBezTo>
                <a:cubicBezTo>
                  <a:pt x="3936672" y="693382"/>
                  <a:pt x="3936672" y="693382"/>
                  <a:pt x="3936672" y="693382"/>
                </a:cubicBezTo>
                <a:cubicBezTo>
                  <a:pt x="4054288" y="623158"/>
                  <a:pt x="4174407" y="557949"/>
                  <a:pt x="4299530" y="507789"/>
                </a:cubicBezTo>
                <a:cubicBezTo>
                  <a:pt x="4362091" y="482709"/>
                  <a:pt x="4427156" y="460137"/>
                  <a:pt x="4492220" y="442581"/>
                </a:cubicBezTo>
                <a:cubicBezTo>
                  <a:pt x="4557285" y="425024"/>
                  <a:pt x="4624851" y="409976"/>
                  <a:pt x="4692418" y="407468"/>
                </a:cubicBezTo>
                <a:lnTo>
                  <a:pt x="4742389" y="407468"/>
                </a:lnTo>
                <a:lnTo>
                  <a:pt x="4742389" y="415145"/>
                </a:lnTo>
                <a:lnTo>
                  <a:pt x="4692418" y="414992"/>
                </a:lnTo>
                <a:cubicBezTo>
                  <a:pt x="4627353" y="420008"/>
                  <a:pt x="4559787" y="432548"/>
                  <a:pt x="4494723" y="450105"/>
                </a:cubicBezTo>
                <a:cubicBezTo>
                  <a:pt x="4429659" y="467661"/>
                  <a:pt x="4364594" y="490233"/>
                  <a:pt x="4302033" y="515313"/>
                </a:cubicBezTo>
                <a:cubicBezTo>
                  <a:pt x="4176909" y="565473"/>
                  <a:pt x="4056790" y="630682"/>
                  <a:pt x="3941677" y="698398"/>
                </a:cubicBezTo>
                <a:cubicBezTo>
                  <a:pt x="3766504" y="803735"/>
                  <a:pt x="3766504" y="803735"/>
                  <a:pt x="3766504" y="803735"/>
                </a:cubicBezTo>
                <a:cubicBezTo>
                  <a:pt x="3706444" y="836339"/>
                  <a:pt x="3648887" y="871451"/>
                  <a:pt x="3588828" y="904056"/>
                </a:cubicBezTo>
                <a:cubicBezTo>
                  <a:pt x="3468709" y="966756"/>
                  <a:pt x="3346089" y="1021932"/>
                  <a:pt x="3218463" y="1074601"/>
                </a:cubicBezTo>
                <a:cubicBezTo>
                  <a:pt x="3155901" y="1100308"/>
                  <a:pt x="3092870" y="1124761"/>
                  <a:pt x="3029409" y="1148078"/>
                </a:cubicBezTo>
                <a:lnTo>
                  <a:pt x="2999014" y="1158650"/>
                </a:lnTo>
                <a:lnTo>
                  <a:pt x="2973916" y="1170786"/>
                </a:lnTo>
                <a:lnTo>
                  <a:pt x="3013812" y="1159160"/>
                </a:lnTo>
                <a:cubicBezTo>
                  <a:pt x="3077936" y="1139100"/>
                  <a:pt x="3141748" y="1117786"/>
                  <a:pt x="3205559" y="1095217"/>
                </a:cubicBezTo>
                <a:cubicBezTo>
                  <a:pt x="3333181" y="1052589"/>
                  <a:pt x="3458301" y="1002438"/>
                  <a:pt x="3578417" y="947271"/>
                </a:cubicBezTo>
                <a:cubicBezTo>
                  <a:pt x="3701035" y="887090"/>
                  <a:pt x="3821151" y="826908"/>
                  <a:pt x="3941266" y="766727"/>
                </a:cubicBezTo>
                <a:cubicBezTo>
                  <a:pt x="4061381" y="709053"/>
                  <a:pt x="4186502" y="653886"/>
                  <a:pt x="4314125" y="613765"/>
                </a:cubicBezTo>
                <a:cubicBezTo>
                  <a:pt x="4379187" y="593705"/>
                  <a:pt x="4444250" y="578659"/>
                  <a:pt x="4511815" y="566122"/>
                </a:cubicBezTo>
                <a:cubicBezTo>
                  <a:pt x="4576877" y="553584"/>
                  <a:pt x="4646945" y="548569"/>
                  <a:pt x="4714510" y="553584"/>
                </a:cubicBezTo>
                <a:lnTo>
                  <a:pt x="4742389" y="555330"/>
                </a:lnTo>
                <a:lnTo>
                  <a:pt x="4742389" y="563161"/>
                </a:lnTo>
                <a:lnTo>
                  <a:pt x="4712007" y="561106"/>
                </a:lnTo>
                <a:cubicBezTo>
                  <a:pt x="4646945" y="556091"/>
                  <a:pt x="4579380" y="563614"/>
                  <a:pt x="4511815" y="573644"/>
                </a:cubicBezTo>
                <a:cubicBezTo>
                  <a:pt x="4446753" y="586182"/>
                  <a:pt x="4381689" y="603735"/>
                  <a:pt x="4316627" y="621288"/>
                </a:cubicBezTo>
                <a:cubicBezTo>
                  <a:pt x="4189005" y="661409"/>
                  <a:pt x="4066387" y="716575"/>
                  <a:pt x="3943769" y="774249"/>
                </a:cubicBezTo>
                <a:cubicBezTo>
                  <a:pt x="3823653" y="834431"/>
                  <a:pt x="3703537" y="894612"/>
                  <a:pt x="3583422" y="952286"/>
                </a:cubicBezTo>
                <a:cubicBezTo>
                  <a:pt x="3460804" y="1009960"/>
                  <a:pt x="3335683" y="1057604"/>
                  <a:pt x="3208061" y="1102740"/>
                </a:cubicBezTo>
                <a:cubicBezTo>
                  <a:pt x="3144250" y="1125308"/>
                  <a:pt x="3079813" y="1145996"/>
                  <a:pt x="3015376" y="1165743"/>
                </a:cubicBezTo>
                <a:lnTo>
                  <a:pt x="2934640" y="1189777"/>
                </a:lnTo>
                <a:lnTo>
                  <a:pt x="2905035" y="1204092"/>
                </a:lnTo>
                <a:lnTo>
                  <a:pt x="3004236" y="1180211"/>
                </a:lnTo>
                <a:cubicBezTo>
                  <a:pt x="3069181" y="1163652"/>
                  <a:pt x="3133931" y="1146113"/>
                  <a:pt x="3198368" y="1127323"/>
                </a:cubicBezTo>
                <a:cubicBezTo>
                  <a:pt x="3260928" y="1109785"/>
                  <a:pt x="3325991" y="1089741"/>
                  <a:pt x="3388551" y="1069698"/>
                </a:cubicBezTo>
                <a:cubicBezTo>
                  <a:pt x="3421082" y="1059676"/>
                  <a:pt x="3453613" y="1047149"/>
                  <a:pt x="3483643" y="1037127"/>
                </a:cubicBezTo>
                <a:cubicBezTo>
                  <a:pt x="3531188" y="1019589"/>
                  <a:pt x="3531188" y="1019589"/>
                  <a:pt x="3531188" y="1019589"/>
                </a:cubicBezTo>
                <a:cubicBezTo>
                  <a:pt x="3546203" y="1014578"/>
                  <a:pt x="3561217" y="1007062"/>
                  <a:pt x="3578734" y="1002051"/>
                </a:cubicBezTo>
                <a:cubicBezTo>
                  <a:pt x="3763912" y="926888"/>
                  <a:pt x="3763912" y="926888"/>
                  <a:pt x="3763912" y="926888"/>
                </a:cubicBezTo>
                <a:cubicBezTo>
                  <a:pt x="3826472" y="901834"/>
                  <a:pt x="3889032" y="876779"/>
                  <a:pt x="3949090" y="851725"/>
                </a:cubicBezTo>
                <a:cubicBezTo>
                  <a:pt x="4074211" y="801616"/>
                  <a:pt x="4201833" y="759024"/>
                  <a:pt x="4331959" y="731464"/>
                </a:cubicBezTo>
                <a:cubicBezTo>
                  <a:pt x="4399523" y="716432"/>
                  <a:pt x="4464586" y="703904"/>
                  <a:pt x="4532151" y="698894"/>
                </a:cubicBezTo>
                <a:cubicBezTo>
                  <a:pt x="4597213" y="693883"/>
                  <a:pt x="4667281" y="696388"/>
                  <a:pt x="4732343" y="706410"/>
                </a:cubicBezTo>
                <a:lnTo>
                  <a:pt x="4742389" y="708731"/>
                </a:lnTo>
                <a:lnTo>
                  <a:pt x="4742389" y="716573"/>
                </a:lnTo>
                <a:lnTo>
                  <a:pt x="4732343" y="713926"/>
                </a:lnTo>
                <a:cubicBezTo>
                  <a:pt x="4698561" y="708915"/>
                  <a:pt x="4665404" y="705784"/>
                  <a:pt x="4632248" y="704531"/>
                </a:cubicBezTo>
                <a:cubicBezTo>
                  <a:pt x="4599091" y="703278"/>
                  <a:pt x="4565934" y="703905"/>
                  <a:pt x="4532151" y="706410"/>
                </a:cubicBezTo>
                <a:cubicBezTo>
                  <a:pt x="4464586" y="711421"/>
                  <a:pt x="4399523" y="723948"/>
                  <a:pt x="4334461" y="738981"/>
                </a:cubicBezTo>
                <a:cubicBezTo>
                  <a:pt x="4204336" y="766540"/>
                  <a:pt x="4076713" y="809133"/>
                  <a:pt x="3954095" y="859241"/>
                </a:cubicBezTo>
                <a:cubicBezTo>
                  <a:pt x="3891535" y="881790"/>
                  <a:pt x="3828975" y="909350"/>
                  <a:pt x="3766415" y="934404"/>
                </a:cubicBezTo>
                <a:cubicBezTo>
                  <a:pt x="3581236" y="1007062"/>
                  <a:pt x="3581236" y="1007062"/>
                  <a:pt x="3581236" y="1007062"/>
                </a:cubicBezTo>
                <a:cubicBezTo>
                  <a:pt x="3563719" y="1014578"/>
                  <a:pt x="3548705" y="1019589"/>
                  <a:pt x="3533691" y="1027105"/>
                </a:cubicBezTo>
                <a:cubicBezTo>
                  <a:pt x="3486145" y="1044643"/>
                  <a:pt x="3486145" y="1044643"/>
                  <a:pt x="3486145" y="1044643"/>
                </a:cubicBezTo>
                <a:cubicBezTo>
                  <a:pt x="3456116" y="1054665"/>
                  <a:pt x="3423585" y="1064687"/>
                  <a:pt x="3391053" y="1074708"/>
                </a:cubicBezTo>
                <a:cubicBezTo>
                  <a:pt x="3328493" y="1097257"/>
                  <a:pt x="3263431" y="1117301"/>
                  <a:pt x="3200871" y="1134839"/>
                </a:cubicBezTo>
                <a:lnTo>
                  <a:pt x="2877196" y="1215985"/>
                </a:lnTo>
                <a:lnTo>
                  <a:pt x="2875102" y="1216868"/>
                </a:lnTo>
                <a:cubicBezTo>
                  <a:pt x="2855043" y="1225330"/>
                  <a:pt x="2855043" y="1225330"/>
                  <a:pt x="2855043" y="1225330"/>
                </a:cubicBezTo>
                <a:lnTo>
                  <a:pt x="2832458" y="1236048"/>
                </a:lnTo>
                <a:lnTo>
                  <a:pt x="3193216" y="1167445"/>
                </a:lnTo>
                <a:cubicBezTo>
                  <a:pt x="3323348" y="1137380"/>
                  <a:pt x="3453480" y="1107316"/>
                  <a:pt x="3578607" y="1064724"/>
                </a:cubicBezTo>
                <a:cubicBezTo>
                  <a:pt x="3643673" y="1044681"/>
                  <a:pt x="3706236" y="1027143"/>
                  <a:pt x="3768799" y="1007100"/>
                </a:cubicBezTo>
                <a:cubicBezTo>
                  <a:pt x="3833865" y="984551"/>
                  <a:pt x="3896429" y="964508"/>
                  <a:pt x="3961495" y="946970"/>
                </a:cubicBezTo>
                <a:cubicBezTo>
                  <a:pt x="4089124" y="906884"/>
                  <a:pt x="4219256" y="876819"/>
                  <a:pt x="4349388" y="856776"/>
                </a:cubicBezTo>
                <a:cubicBezTo>
                  <a:pt x="4448864" y="841744"/>
                  <a:pt x="4549748" y="836576"/>
                  <a:pt x="4648871" y="848673"/>
                </a:cubicBezTo>
                <a:lnTo>
                  <a:pt x="4742389" y="865896"/>
                </a:lnTo>
                <a:lnTo>
                  <a:pt x="4742389" y="876335"/>
                </a:lnTo>
                <a:lnTo>
                  <a:pt x="4647855" y="857246"/>
                </a:lnTo>
                <a:cubicBezTo>
                  <a:pt x="4615205" y="852862"/>
                  <a:pt x="4582281" y="850513"/>
                  <a:pt x="4549278" y="849886"/>
                </a:cubicBezTo>
                <a:cubicBezTo>
                  <a:pt x="4483274" y="848634"/>
                  <a:pt x="4416957" y="854271"/>
                  <a:pt x="4351891" y="864292"/>
                </a:cubicBezTo>
                <a:cubicBezTo>
                  <a:pt x="4219256" y="884335"/>
                  <a:pt x="4089124" y="914400"/>
                  <a:pt x="3963997" y="951981"/>
                </a:cubicBezTo>
                <a:cubicBezTo>
                  <a:pt x="3898931" y="972024"/>
                  <a:pt x="3836368" y="992067"/>
                  <a:pt x="3771302" y="1012111"/>
                </a:cubicBezTo>
                <a:cubicBezTo>
                  <a:pt x="3708739" y="1034659"/>
                  <a:pt x="3646175" y="1052197"/>
                  <a:pt x="3581109" y="1072240"/>
                </a:cubicBezTo>
                <a:cubicBezTo>
                  <a:pt x="3455983" y="1114832"/>
                  <a:pt x="3325851" y="1144897"/>
                  <a:pt x="3195719" y="1172456"/>
                </a:cubicBezTo>
                <a:lnTo>
                  <a:pt x="2809662" y="1246866"/>
                </a:lnTo>
                <a:lnTo>
                  <a:pt x="2807495" y="1247894"/>
                </a:lnTo>
                <a:lnTo>
                  <a:pt x="2761193" y="1266924"/>
                </a:lnTo>
                <a:lnTo>
                  <a:pt x="2797435" y="1263017"/>
                </a:lnTo>
                <a:cubicBezTo>
                  <a:pt x="2929441" y="1248600"/>
                  <a:pt x="3061446" y="1232930"/>
                  <a:pt x="3192826" y="1212872"/>
                </a:cubicBezTo>
                <a:cubicBezTo>
                  <a:pt x="3257890" y="1205350"/>
                  <a:pt x="3322955" y="1192814"/>
                  <a:pt x="3388019" y="1180277"/>
                </a:cubicBezTo>
                <a:cubicBezTo>
                  <a:pt x="3420551" y="1175263"/>
                  <a:pt x="3453083" y="1167741"/>
                  <a:pt x="3485615" y="1160219"/>
                </a:cubicBezTo>
                <a:cubicBezTo>
                  <a:pt x="3583211" y="1140161"/>
                  <a:pt x="3583211" y="1140161"/>
                  <a:pt x="3583211" y="1140161"/>
                </a:cubicBezTo>
                <a:cubicBezTo>
                  <a:pt x="3648276" y="1127624"/>
                  <a:pt x="3713340" y="1110074"/>
                  <a:pt x="3778404" y="1095030"/>
                </a:cubicBezTo>
                <a:cubicBezTo>
                  <a:pt x="3840966" y="1079986"/>
                  <a:pt x="3906031" y="1064943"/>
                  <a:pt x="3971095" y="1049899"/>
                </a:cubicBezTo>
                <a:cubicBezTo>
                  <a:pt x="4101223" y="1022319"/>
                  <a:pt x="4233855" y="999753"/>
                  <a:pt x="4366485" y="989724"/>
                </a:cubicBezTo>
                <a:cubicBezTo>
                  <a:pt x="4465959" y="982203"/>
                  <a:pt x="4566840" y="985963"/>
                  <a:pt x="4663850" y="1007354"/>
                </a:cubicBezTo>
                <a:lnTo>
                  <a:pt x="4742389" y="1029966"/>
                </a:lnTo>
                <a:lnTo>
                  <a:pt x="4742389" y="1037999"/>
                </a:lnTo>
                <a:lnTo>
                  <a:pt x="4685532" y="1020809"/>
                </a:lnTo>
                <a:cubicBezTo>
                  <a:pt x="4613336" y="1002910"/>
                  <a:pt x="4538863" y="995572"/>
                  <a:pt x="4464786" y="994778"/>
                </a:cubicBezTo>
                <a:cubicBezTo>
                  <a:pt x="4431862" y="994425"/>
                  <a:pt x="4399017" y="995366"/>
                  <a:pt x="4366485" y="997246"/>
                </a:cubicBezTo>
                <a:cubicBezTo>
                  <a:pt x="4233855" y="1007275"/>
                  <a:pt x="4103726" y="1029841"/>
                  <a:pt x="3973597" y="1057421"/>
                </a:cubicBezTo>
                <a:cubicBezTo>
                  <a:pt x="3908533" y="1072464"/>
                  <a:pt x="3843469" y="1087508"/>
                  <a:pt x="3778404" y="1102552"/>
                </a:cubicBezTo>
                <a:cubicBezTo>
                  <a:pt x="3713340" y="1117595"/>
                  <a:pt x="3650778" y="1132639"/>
                  <a:pt x="3585714" y="1147683"/>
                </a:cubicBezTo>
                <a:cubicBezTo>
                  <a:pt x="3488117" y="1167741"/>
                  <a:pt x="3488117" y="1167741"/>
                  <a:pt x="3488117" y="1167741"/>
                </a:cubicBezTo>
                <a:cubicBezTo>
                  <a:pt x="3455585" y="1175263"/>
                  <a:pt x="3423053" y="1182785"/>
                  <a:pt x="3390521" y="1187799"/>
                </a:cubicBezTo>
                <a:cubicBezTo>
                  <a:pt x="3325457" y="1200335"/>
                  <a:pt x="3257890" y="1210365"/>
                  <a:pt x="3192826" y="1220394"/>
                </a:cubicBezTo>
                <a:cubicBezTo>
                  <a:pt x="3061446" y="1239198"/>
                  <a:pt x="2929441" y="1254869"/>
                  <a:pt x="2797435" y="1269599"/>
                </a:cubicBezTo>
                <a:lnTo>
                  <a:pt x="2739028" y="1276034"/>
                </a:lnTo>
                <a:lnTo>
                  <a:pt x="2722096" y="1282994"/>
                </a:lnTo>
                <a:cubicBezTo>
                  <a:pt x="2709896" y="1288008"/>
                  <a:pt x="2709896" y="1288008"/>
                  <a:pt x="2709896" y="1288008"/>
                </a:cubicBezTo>
                <a:lnTo>
                  <a:pt x="2691765" y="1295343"/>
                </a:lnTo>
                <a:lnTo>
                  <a:pt x="2795633" y="1289998"/>
                </a:lnTo>
                <a:cubicBezTo>
                  <a:pt x="2927954" y="1284046"/>
                  <a:pt x="3060589" y="1277780"/>
                  <a:pt x="3193223" y="1267755"/>
                </a:cubicBezTo>
                <a:cubicBezTo>
                  <a:pt x="3260791" y="1262743"/>
                  <a:pt x="3325857" y="1257730"/>
                  <a:pt x="3390923" y="1250211"/>
                </a:cubicBezTo>
                <a:cubicBezTo>
                  <a:pt x="3588623" y="1225149"/>
                  <a:pt x="3588623" y="1225149"/>
                  <a:pt x="3588623" y="1225149"/>
                </a:cubicBezTo>
                <a:cubicBezTo>
                  <a:pt x="3721258" y="1207605"/>
                  <a:pt x="3851390" y="1182543"/>
                  <a:pt x="3981522" y="1164999"/>
                </a:cubicBezTo>
                <a:cubicBezTo>
                  <a:pt x="4049090" y="1157480"/>
                  <a:pt x="4114156" y="1147455"/>
                  <a:pt x="4181725" y="1142443"/>
                </a:cubicBezTo>
                <a:cubicBezTo>
                  <a:pt x="4246791" y="1134924"/>
                  <a:pt x="4311857" y="1129912"/>
                  <a:pt x="4379425" y="1129912"/>
                </a:cubicBezTo>
                <a:cubicBezTo>
                  <a:pt x="4446993" y="1132418"/>
                  <a:pt x="4512059" y="1134924"/>
                  <a:pt x="4579628" y="1147455"/>
                </a:cubicBezTo>
                <a:cubicBezTo>
                  <a:pt x="4612161" y="1152468"/>
                  <a:pt x="4644693" y="1157480"/>
                  <a:pt x="4677227" y="1167505"/>
                </a:cubicBezTo>
                <a:lnTo>
                  <a:pt x="4742389" y="1188113"/>
                </a:lnTo>
                <a:lnTo>
                  <a:pt x="4742389" y="1197002"/>
                </a:lnTo>
                <a:lnTo>
                  <a:pt x="4674724" y="1175024"/>
                </a:lnTo>
                <a:cubicBezTo>
                  <a:pt x="4642191" y="1167505"/>
                  <a:pt x="4609658" y="1159987"/>
                  <a:pt x="4577125" y="1154974"/>
                </a:cubicBezTo>
                <a:cubicBezTo>
                  <a:pt x="4512059" y="1144949"/>
                  <a:pt x="4444491" y="1139937"/>
                  <a:pt x="4379425" y="1139937"/>
                </a:cubicBezTo>
                <a:cubicBezTo>
                  <a:pt x="4314359" y="1139937"/>
                  <a:pt x="4246791" y="1142443"/>
                  <a:pt x="4181725" y="1149962"/>
                </a:cubicBezTo>
                <a:cubicBezTo>
                  <a:pt x="4114156" y="1157480"/>
                  <a:pt x="4049090" y="1164999"/>
                  <a:pt x="3984024" y="1172518"/>
                </a:cubicBezTo>
                <a:cubicBezTo>
                  <a:pt x="3851390" y="1190062"/>
                  <a:pt x="3721258" y="1215124"/>
                  <a:pt x="3591126" y="1232668"/>
                </a:cubicBezTo>
                <a:cubicBezTo>
                  <a:pt x="3393426" y="1257730"/>
                  <a:pt x="3393426" y="1257730"/>
                  <a:pt x="3393426" y="1257730"/>
                </a:cubicBezTo>
                <a:cubicBezTo>
                  <a:pt x="3325857" y="1265249"/>
                  <a:pt x="3260791" y="1270261"/>
                  <a:pt x="3193223" y="1275274"/>
                </a:cubicBezTo>
                <a:cubicBezTo>
                  <a:pt x="3061840" y="1285299"/>
                  <a:pt x="2929831" y="1291564"/>
                  <a:pt x="2797510" y="1297203"/>
                </a:cubicBezTo>
                <a:lnTo>
                  <a:pt x="2673116" y="1302888"/>
                </a:lnTo>
                <a:lnTo>
                  <a:pt x="2661097" y="1307751"/>
                </a:lnTo>
                <a:lnTo>
                  <a:pt x="2621225" y="1322346"/>
                </a:lnTo>
                <a:lnTo>
                  <a:pt x="2797441" y="1325679"/>
                </a:lnTo>
                <a:cubicBezTo>
                  <a:pt x="2930072" y="1329442"/>
                  <a:pt x="3062703" y="1333204"/>
                  <a:pt x="3195334" y="1333204"/>
                </a:cubicBezTo>
                <a:cubicBezTo>
                  <a:pt x="3230368" y="1333204"/>
                  <a:pt x="3262901" y="1333204"/>
                  <a:pt x="3295433" y="1333204"/>
                </a:cubicBezTo>
                <a:cubicBezTo>
                  <a:pt x="3327965" y="1333204"/>
                  <a:pt x="3362999" y="1330696"/>
                  <a:pt x="3395531" y="1330696"/>
                </a:cubicBezTo>
                <a:cubicBezTo>
                  <a:pt x="3495631" y="1325679"/>
                  <a:pt x="3495631" y="1325679"/>
                  <a:pt x="3495631" y="1325679"/>
                </a:cubicBezTo>
                <a:cubicBezTo>
                  <a:pt x="3543177" y="1323171"/>
                  <a:pt x="3543177" y="1323171"/>
                  <a:pt x="3543177" y="1323171"/>
                </a:cubicBezTo>
                <a:cubicBezTo>
                  <a:pt x="3593227" y="1320662"/>
                  <a:pt x="3593227" y="1320662"/>
                  <a:pt x="3593227" y="1320662"/>
                </a:cubicBezTo>
                <a:cubicBezTo>
                  <a:pt x="3725858" y="1313137"/>
                  <a:pt x="3858489" y="1298086"/>
                  <a:pt x="3991120" y="1290561"/>
                </a:cubicBezTo>
                <a:cubicBezTo>
                  <a:pt x="4056184" y="1285544"/>
                  <a:pt x="4123751" y="1280527"/>
                  <a:pt x="4188815" y="1278019"/>
                </a:cubicBezTo>
                <a:cubicBezTo>
                  <a:pt x="4256382" y="1275510"/>
                  <a:pt x="4323949" y="1275510"/>
                  <a:pt x="4389013" y="1278019"/>
                </a:cubicBezTo>
                <a:cubicBezTo>
                  <a:pt x="4456580" y="1283036"/>
                  <a:pt x="4521644" y="1290561"/>
                  <a:pt x="4586709" y="1303103"/>
                </a:cubicBezTo>
                <a:cubicBezTo>
                  <a:pt x="4604225" y="1305612"/>
                  <a:pt x="4619241" y="1310628"/>
                  <a:pt x="4636758" y="1313137"/>
                </a:cubicBezTo>
                <a:cubicBezTo>
                  <a:pt x="4684305" y="1328188"/>
                  <a:pt x="4684305" y="1328188"/>
                  <a:pt x="4684305" y="1328188"/>
                </a:cubicBezTo>
                <a:cubicBezTo>
                  <a:pt x="4708079" y="1334459"/>
                  <a:pt x="4725909" y="1339163"/>
                  <a:pt x="4739281" y="1342690"/>
                </a:cubicBezTo>
                <a:lnTo>
                  <a:pt x="4742389" y="1343510"/>
                </a:lnTo>
                <a:lnTo>
                  <a:pt x="4742389" y="1352843"/>
                </a:lnTo>
                <a:lnTo>
                  <a:pt x="4722977" y="1347354"/>
                </a:lnTo>
                <a:cubicBezTo>
                  <a:pt x="4681803" y="1335713"/>
                  <a:pt x="4681803" y="1335713"/>
                  <a:pt x="4681803" y="1335713"/>
                </a:cubicBezTo>
                <a:cubicBezTo>
                  <a:pt x="4634255" y="1323171"/>
                  <a:pt x="4634255" y="1323171"/>
                  <a:pt x="4634255" y="1323171"/>
                </a:cubicBezTo>
                <a:cubicBezTo>
                  <a:pt x="4619241" y="1318154"/>
                  <a:pt x="4601723" y="1315645"/>
                  <a:pt x="4586709" y="1310628"/>
                </a:cubicBezTo>
                <a:cubicBezTo>
                  <a:pt x="4521644" y="1298086"/>
                  <a:pt x="4454077" y="1290561"/>
                  <a:pt x="4389013" y="1285544"/>
                </a:cubicBezTo>
                <a:cubicBezTo>
                  <a:pt x="4322698" y="1281782"/>
                  <a:pt x="4256382" y="1282409"/>
                  <a:pt x="4190067" y="1285230"/>
                </a:cubicBezTo>
                <a:cubicBezTo>
                  <a:pt x="4123751" y="1288052"/>
                  <a:pt x="4057436" y="1293069"/>
                  <a:pt x="3991120" y="1298086"/>
                </a:cubicBezTo>
                <a:cubicBezTo>
                  <a:pt x="3858489" y="1305612"/>
                  <a:pt x="3725858" y="1318154"/>
                  <a:pt x="3593227" y="1328188"/>
                </a:cubicBezTo>
                <a:cubicBezTo>
                  <a:pt x="3545680" y="1330696"/>
                  <a:pt x="3545680" y="1330696"/>
                  <a:pt x="3545680" y="1330696"/>
                </a:cubicBezTo>
                <a:cubicBezTo>
                  <a:pt x="3495631" y="1333204"/>
                  <a:pt x="3495631" y="1333204"/>
                  <a:pt x="3495631" y="1333204"/>
                </a:cubicBezTo>
                <a:cubicBezTo>
                  <a:pt x="3395531" y="1338221"/>
                  <a:pt x="3395531" y="1338221"/>
                  <a:pt x="3395531" y="1338221"/>
                </a:cubicBezTo>
                <a:cubicBezTo>
                  <a:pt x="3362999" y="1338221"/>
                  <a:pt x="3327965" y="1340730"/>
                  <a:pt x="3295433" y="1340730"/>
                </a:cubicBezTo>
                <a:cubicBezTo>
                  <a:pt x="3262901" y="1340730"/>
                  <a:pt x="3230368" y="1340730"/>
                  <a:pt x="3195334" y="1340730"/>
                </a:cubicBezTo>
                <a:cubicBezTo>
                  <a:pt x="3062703" y="1339476"/>
                  <a:pt x="2930072" y="1335713"/>
                  <a:pt x="2797441" y="1332264"/>
                </a:cubicBezTo>
                <a:lnTo>
                  <a:pt x="2603375" y="1329052"/>
                </a:lnTo>
                <a:lnTo>
                  <a:pt x="2557030" y="1346910"/>
                </a:lnTo>
                <a:lnTo>
                  <a:pt x="2602614" y="1350303"/>
                </a:lnTo>
                <a:cubicBezTo>
                  <a:pt x="2801907" y="1368169"/>
                  <a:pt x="2999441" y="1393087"/>
                  <a:pt x="3198382" y="1408131"/>
                </a:cubicBezTo>
                <a:cubicBezTo>
                  <a:pt x="3248430" y="1413146"/>
                  <a:pt x="3248430" y="1413146"/>
                  <a:pt x="3248430" y="1413146"/>
                </a:cubicBezTo>
                <a:cubicBezTo>
                  <a:pt x="3298479" y="1415654"/>
                  <a:pt x="3298479" y="1415654"/>
                  <a:pt x="3298479" y="1415654"/>
                </a:cubicBezTo>
                <a:cubicBezTo>
                  <a:pt x="3398575" y="1420669"/>
                  <a:pt x="3398575" y="1420669"/>
                  <a:pt x="3398575" y="1420669"/>
                </a:cubicBezTo>
                <a:cubicBezTo>
                  <a:pt x="3431106" y="1420669"/>
                  <a:pt x="3466140" y="1423176"/>
                  <a:pt x="3498671" y="1423176"/>
                </a:cubicBezTo>
                <a:cubicBezTo>
                  <a:pt x="3531203" y="1425683"/>
                  <a:pt x="3563734" y="1425683"/>
                  <a:pt x="3598767" y="1425683"/>
                </a:cubicBezTo>
                <a:cubicBezTo>
                  <a:pt x="3731395" y="1425683"/>
                  <a:pt x="3864023" y="1423176"/>
                  <a:pt x="3996650" y="1420669"/>
                </a:cubicBezTo>
                <a:cubicBezTo>
                  <a:pt x="4064215" y="1420669"/>
                  <a:pt x="4131781" y="1418161"/>
                  <a:pt x="4196843" y="1418161"/>
                </a:cubicBezTo>
                <a:cubicBezTo>
                  <a:pt x="4264408" y="1420669"/>
                  <a:pt x="4329471" y="1423176"/>
                  <a:pt x="4397035" y="1428191"/>
                </a:cubicBezTo>
                <a:cubicBezTo>
                  <a:pt x="4464601" y="1435713"/>
                  <a:pt x="4529663" y="1443236"/>
                  <a:pt x="4594726" y="1458280"/>
                </a:cubicBezTo>
                <a:cubicBezTo>
                  <a:pt x="4644149" y="1467683"/>
                  <a:pt x="4681216" y="1474736"/>
                  <a:pt x="4709016" y="1480025"/>
                </a:cubicBezTo>
                <a:lnTo>
                  <a:pt x="4742389" y="1486374"/>
                </a:lnTo>
                <a:lnTo>
                  <a:pt x="4742389" y="1494257"/>
                </a:lnTo>
                <a:lnTo>
                  <a:pt x="4677071" y="1481670"/>
                </a:lnTo>
                <a:cubicBezTo>
                  <a:pt x="4594726" y="1465803"/>
                  <a:pt x="4594726" y="1465803"/>
                  <a:pt x="4594726" y="1465803"/>
                </a:cubicBezTo>
                <a:cubicBezTo>
                  <a:pt x="4529663" y="1450758"/>
                  <a:pt x="4462099" y="1443236"/>
                  <a:pt x="4397035" y="1435713"/>
                </a:cubicBezTo>
                <a:cubicBezTo>
                  <a:pt x="4329471" y="1430698"/>
                  <a:pt x="4264408" y="1428191"/>
                  <a:pt x="4196843" y="1428191"/>
                </a:cubicBezTo>
                <a:cubicBezTo>
                  <a:pt x="4131781" y="1425683"/>
                  <a:pt x="4064215" y="1428191"/>
                  <a:pt x="3996650" y="1428191"/>
                </a:cubicBezTo>
                <a:cubicBezTo>
                  <a:pt x="3864023" y="1430698"/>
                  <a:pt x="3731395" y="1433206"/>
                  <a:pt x="3598767" y="1433206"/>
                </a:cubicBezTo>
                <a:cubicBezTo>
                  <a:pt x="3563734" y="1433206"/>
                  <a:pt x="3531203" y="1433206"/>
                  <a:pt x="3498671" y="1430698"/>
                </a:cubicBezTo>
                <a:cubicBezTo>
                  <a:pt x="3463637" y="1430698"/>
                  <a:pt x="3431106" y="1428191"/>
                  <a:pt x="3398575" y="1425683"/>
                </a:cubicBezTo>
                <a:cubicBezTo>
                  <a:pt x="3298479" y="1420669"/>
                  <a:pt x="3298479" y="1420669"/>
                  <a:pt x="3298479" y="1420669"/>
                </a:cubicBezTo>
                <a:cubicBezTo>
                  <a:pt x="3248430" y="1418161"/>
                  <a:pt x="3248430" y="1418161"/>
                  <a:pt x="3248430" y="1418161"/>
                </a:cubicBezTo>
                <a:cubicBezTo>
                  <a:pt x="3198382" y="1415654"/>
                  <a:pt x="3198382" y="1415654"/>
                  <a:pt x="3198382" y="1415654"/>
                </a:cubicBezTo>
                <a:cubicBezTo>
                  <a:pt x="3065755" y="1404370"/>
                  <a:pt x="2933127" y="1389952"/>
                  <a:pt x="2800499" y="1376161"/>
                </a:cubicBezTo>
                <a:lnTo>
                  <a:pt x="2541482" y="1352901"/>
                </a:lnTo>
                <a:lnTo>
                  <a:pt x="2519845" y="1361238"/>
                </a:lnTo>
                <a:cubicBezTo>
                  <a:pt x="2514698" y="1363221"/>
                  <a:pt x="2514698" y="1363221"/>
                  <a:pt x="2514698" y="1363221"/>
                </a:cubicBezTo>
                <a:lnTo>
                  <a:pt x="2492236" y="1370889"/>
                </a:lnTo>
                <a:lnTo>
                  <a:pt x="2607863" y="1388382"/>
                </a:lnTo>
                <a:cubicBezTo>
                  <a:pt x="2805412" y="1421420"/>
                  <a:pt x="3001553" y="1461866"/>
                  <a:pt x="3200510" y="1493846"/>
                </a:cubicBezTo>
                <a:cubicBezTo>
                  <a:pt x="3266829" y="1503879"/>
                  <a:pt x="3333148" y="1513285"/>
                  <a:pt x="3399467" y="1521123"/>
                </a:cubicBezTo>
                <a:lnTo>
                  <a:pt x="3456135" y="1526213"/>
                </a:lnTo>
                <a:lnTo>
                  <a:pt x="3385974" y="1526213"/>
                </a:lnTo>
                <a:lnTo>
                  <a:pt x="3198007" y="1501370"/>
                </a:lnTo>
                <a:cubicBezTo>
                  <a:pt x="3000927" y="1469390"/>
                  <a:pt x="2803848" y="1428945"/>
                  <a:pt x="2605712" y="1394849"/>
                </a:cubicBezTo>
                <a:lnTo>
                  <a:pt x="2480242" y="1374984"/>
                </a:lnTo>
                <a:lnTo>
                  <a:pt x="2430316" y="1392028"/>
                </a:lnTo>
                <a:lnTo>
                  <a:pt x="2611703" y="1435223"/>
                </a:lnTo>
                <a:cubicBezTo>
                  <a:pt x="2709822" y="1460086"/>
                  <a:pt x="2807677" y="1486624"/>
                  <a:pt x="2905401" y="1512588"/>
                </a:cubicBezTo>
                <a:lnTo>
                  <a:pt x="2959386" y="1526213"/>
                </a:lnTo>
                <a:lnTo>
                  <a:pt x="2932531" y="1526213"/>
                </a:lnTo>
                <a:lnTo>
                  <a:pt x="2904301" y="1519009"/>
                </a:lnTo>
                <a:cubicBezTo>
                  <a:pt x="2806651" y="1493118"/>
                  <a:pt x="2709177" y="1466963"/>
                  <a:pt x="2611351" y="1442394"/>
                </a:cubicBezTo>
                <a:lnTo>
                  <a:pt x="2417339" y="1396458"/>
                </a:lnTo>
                <a:lnTo>
                  <a:pt x="2366634" y="1413767"/>
                </a:lnTo>
                <a:lnTo>
                  <a:pt x="2372405" y="1415502"/>
                </a:lnTo>
                <a:cubicBezTo>
                  <a:pt x="2422456" y="1430541"/>
                  <a:pt x="2422456" y="1430541"/>
                  <a:pt x="2422456" y="1430541"/>
                </a:cubicBezTo>
                <a:cubicBezTo>
                  <a:pt x="2487522" y="1449967"/>
                  <a:pt x="2552119" y="1470803"/>
                  <a:pt x="2616442" y="1492383"/>
                </a:cubicBezTo>
                <a:lnTo>
                  <a:pt x="2714577" y="1526213"/>
                </a:lnTo>
                <a:lnTo>
                  <a:pt x="2697232" y="1526213"/>
                </a:lnTo>
                <a:lnTo>
                  <a:pt x="2613979" y="1497435"/>
                </a:lnTo>
                <a:cubicBezTo>
                  <a:pt x="2549617" y="1475816"/>
                  <a:pt x="2485020" y="1454980"/>
                  <a:pt x="2419954" y="1435554"/>
                </a:cubicBezTo>
                <a:cubicBezTo>
                  <a:pt x="2369903" y="1420515"/>
                  <a:pt x="2369903" y="1420515"/>
                  <a:pt x="2369903" y="1420515"/>
                </a:cubicBezTo>
                <a:lnTo>
                  <a:pt x="2356905" y="1417089"/>
                </a:lnTo>
                <a:lnTo>
                  <a:pt x="2316294" y="1430952"/>
                </a:lnTo>
                <a:lnTo>
                  <a:pt x="2127719" y="1485932"/>
                </a:lnTo>
                <a:lnTo>
                  <a:pt x="2204876" y="1503785"/>
                </a:lnTo>
                <a:cubicBezTo>
                  <a:pt x="2254923" y="1513821"/>
                  <a:pt x="2254923" y="1513821"/>
                  <a:pt x="2254923" y="1513821"/>
                </a:cubicBezTo>
                <a:cubicBezTo>
                  <a:pt x="2304970" y="1523857"/>
                  <a:pt x="2304970" y="1523857"/>
                  <a:pt x="2304970" y="1523857"/>
                </a:cubicBezTo>
                <a:lnTo>
                  <a:pt x="2314134" y="1526213"/>
                </a:lnTo>
                <a:lnTo>
                  <a:pt x="2281838" y="1526213"/>
                </a:lnTo>
                <a:lnTo>
                  <a:pt x="2258677" y="1520407"/>
                </a:lnTo>
                <a:cubicBezTo>
                  <a:pt x="2252421" y="1518839"/>
                  <a:pt x="2252421" y="1518839"/>
                  <a:pt x="2252421" y="1518839"/>
                </a:cubicBezTo>
                <a:cubicBezTo>
                  <a:pt x="2204876" y="1508803"/>
                  <a:pt x="2204876" y="1508803"/>
                  <a:pt x="2204876" y="1508803"/>
                </a:cubicBezTo>
                <a:lnTo>
                  <a:pt x="2117153" y="1489013"/>
                </a:lnTo>
                <a:lnTo>
                  <a:pt x="2014436" y="1518961"/>
                </a:lnTo>
                <a:lnTo>
                  <a:pt x="1983833" y="1526213"/>
                </a:lnTo>
                <a:lnTo>
                  <a:pt x="1962561" y="1526213"/>
                </a:lnTo>
                <a:lnTo>
                  <a:pt x="2014304" y="1513946"/>
                </a:lnTo>
                <a:lnTo>
                  <a:pt x="2107222" y="1486773"/>
                </a:lnTo>
                <a:lnTo>
                  <a:pt x="2104782" y="1486222"/>
                </a:lnTo>
                <a:lnTo>
                  <a:pt x="2059080" y="1477998"/>
                </a:lnTo>
                <a:lnTo>
                  <a:pt x="1992309" y="1496203"/>
                </a:lnTo>
                <a:lnTo>
                  <a:pt x="1852191" y="1526213"/>
                </a:lnTo>
                <a:lnTo>
                  <a:pt x="1827090" y="1526213"/>
                </a:lnTo>
                <a:lnTo>
                  <a:pt x="1991566" y="1491190"/>
                </a:lnTo>
                <a:lnTo>
                  <a:pt x="2047515" y="1475916"/>
                </a:lnTo>
                <a:lnTo>
                  <a:pt x="2019390" y="1470855"/>
                </a:lnTo>
                <a:cubicBezTo>
                  <a:pt x="2007191" y="1468660"/>
                  <a:pt x="2007191" y="1468660"/>
                  <a:pt x="2007191" y="1468660"/>
                </a:cubicBezTo>
                <a:lnTo>
                  <a:pt x="1989537" y="1465988"/>
                </a:lnTo>
                <a:lnTo>
                  <a:pt x="1702379" y="1526213"/>
                </a:lnTo>
                <a:lnTo>
                  <a:pt x="1678465" y="1526213"/>
                </a:lnTo>
                <a:lnTo>
                  <a:pt x="1975510" y="1463865"/>
                </a:lnTo>
                <a:lnTo>
                  <a:pt x="1916849" y="1454987"/>
                </a:lnTo>
                <a:lnTo>
                  <a:pt x="1654418" y="1505979"/>
                </a:lnTo>
                <a:lnTo>
                  <a:pt x="1507673" y="1526213"/>
                </a:lnTo>
                <a:lnTo>
                  <a:pt x="1470857" y="1526213"/>
                </a:lnTo>
                <a:lnTo>
                  <a:pt x="1651916" y="1500963"/>
                </a:lnTo>
                <a:lnTo>
                  <a:pt x="1899571" y="1452372"/>
                </a:lnTo>
                <a:lnTo>
                  <a:pt x="1834242" y="1442485"/>
                </a:lnTo>
                <a:lnTo>
                  <a:pt x="1639052" y="1476367"/>
                </a:lnTo>
                <a:lnTo>
                  <a:pt x="1254290" y="1526213"/>
                </a:lnTo>
                <a:lnTo>
                  <a:pt x="1219068" y="1526213"/>
                </a:lnTo>
                <a:lnTo>
                  <a:pt x="1237416" y="1524638"/>
                </a:lnTo>
                <a:cubicBezTo>
                  <a:pt x="1371294" y="1510219"/>
                  <a:pt x="1505173" y="1492666"/>
                  <a:pt x="1639052" y="1471352"/>
                </a:cubicBezTo>
                <a:lnTo>
                  <a:pt x="1818580" y="1440115"/>
                </a:lnTo>
                <a:lnTo>
                  <a:pt x="1808255" y="1438552"/>
                </a:lnTo>
                <a:lnTo>
                  <a:pt x="1740515" y="1430863"/>
                </a:lnTo>
                <a:lnTo>
                  <a:pt x="1626857" y="1448018"/>
                </a:lnTo>
                <a:cubicBezTo>
                  <a:pt x="1494229" y="1466809"/>
                  <a:pt x="1361601" y="1482468"/>
                  <a:pt x="1228661" y="1495621"/>
                </a:cubicBezTo>
                <a:lnTo>
                  <a:pt x="852899" y="1526213"/>
                </a:lnTo>
                <a:lnTo>
                  <a:pt x="815074" y="1526213"/>
                </a:lnTo>
                <a:lnTo>
                  <a:pt x="828590" y="1525686"/>
                </a:lnTo>
                <a:cubicBezTo>
                  <a:pt x="1093844" y="1508148"/>
                  <a:pt x="1361601" y="1480589"/>
                  <a:pt x="1626857" y="1443007"/>
                </a:cubicBezTo>
                <a:lnTo>
                  <a:pt x="1721439" y="1428698"/>
                </a:lnTo>
                <a:lnTo>
                  <a:pt x="1632000" y="1418546"/>
                </a:lnTo>
                <a:lnTo>
                  <a:pt x="1616619" y="1420490"/>
                </a:lnTo>
                <a:cubicBezTo>
                  <a:pt x="1351350" y="1453061"/>
                  <a:pt x="1086081" y="1478114"/>
                  <a:pt x="820813" y="1493147"/>
                </a:cubicBezTo>
                <a:cubicBezTo>
                  <a:pt x="555543" y="1510685"/>
                  <a:pt x="287773" y="1518201"/>
                  <a:pt x="22503" y="1515695"/>
                </a:cubicBezTo>
                <a:cubicBezTo>
                  <a:pt x="287773" y="1518201"/>
                  <a:pt x="555543" y="1508179"/>
                  <a:pt x="820813" y="1490641"/>
                </a:cubicBezTo>
                <a:cubicBezTo>
                  <a:pt x="953447" y="1481873"/>
                  <a:pt x="1086081" y="1471225"/>
                  <a:pt x="1218716" y="1458698"/>
                </a:cubicBezTo>
                <a:lnTo>
                  <a:pt x="1610676" y="1416125"/>
                </a:lnTo>
                <a:lnTo>
                  <a:pt x="1609318" y="1415971"/>
                </a:lnTo>
                <a:cubicBezTo>
                  <a:pt x="1559271" y="1413462"/>
                  <a:pt x="1559271" y="1413462"/>
                  <a:pt x="1559271" y="1413462"/>
                </a:cubicBezTo>
                <a:cubicBezTo>
                  <a:pt x="1509224" y="1408444"/>
                  <a:pt x="1509224" y="1408444"/>
                  <a:pt x="1509224" y="1408444"/>
                </a:cubicBezTo>
                <a:lnTo>
                  <a:pt x="1486643" y="1406788"/>
                </a:lnTo>
                <a:lnTo>
                  <a:pt x="1212315" y="1431240"/>
                </a:lnTo>
                <a:cubicBezTo>
                  <a:pt x="815478" y="1463913"/>
                  <a:pt x="417585" y="1487418"/>
                  <a:pt x="19691" y="1491179"/>
                </a:cubicBezTo>
                <a:cubicBezTo>
                  <a:pt x="417585" y="1485538"/>
                  <a:pt x="815478" y="1461562"/>
                  <a:pt x="1212315" y="1427714"/>
                </a:cubicBezTo>
                <a:lnTo>
                  <a:pt x="1459239" y="1404777"/>
                </a:lnTo>
                <a:lnTo>
                  <a:pt x="1406628" y="1400918"/>
                </a:lnTo>
                <a:lnTo>
                  <a:pt x="1234761" y="1396610"/>
                </a:lnTo>
                <a:lnTo>
                  <a:pt x="810496" y="1426588"/>
                </a:lnTo>
                <a:cubicBezTo>
                  <a:pt x="678018" y="1435203"/>
                  <a:pt x="545462" y="1443114"/>
                  <a:pt x="412867" y="1449810"/>
                </a:cubicBezTo>
                <a:lnTo>
                  <a:pt x="86413" y="1462888"/>
                </a:lnTo>
                <a:lnTo>
                  <a:pt x="15002" y="1465748"/>
                </a:lnTo>
                <a:lnTo>
                  <a:pt x="89545" y="1462483"/>
                </a:lnTo>
                <a:lnTo>
                  <a:pt x="412867" y="1448322"/>
                </a:lnTo>
                <a:cubicBezTo>
                  <a:pt x="545462" y="1441234"/>
                  <a:pt x="678018" y="1433011"/>
                  <a:pt x="810496" y="1424082"/>
                </a:cubicBezTo>
                <a:lnTo>
                  <a:pt x="1194331" y="1395748"/>
                </a:lnTo>
                <a:lnTo>
                  <a:pt x="1006253" y="1393391"/>
                </a:lnTo>
                <a:cubicBezTo>
                  <a:pt x="971220" y="1393391"/>
                  <a:pt x="938690" y="1395900"/>
                  <a:pt x="903657" y="1395900"/>
                </a:cubicBezTo>
                <a:cubicBezTo>
                  <a:pt x="853610" y="1398409"/>
                  <a:pt x="853610" y="1398409"/>
                  <a:pt x="853610" y="1398409"/>
                </a:cubicBezTo>
                <a:cubicBezTo>
                  <a:pt x="803563" y="1398409"/>
                  <a:pt x="803563" y="1398409"/>
                  <a:pt x="803563" y="1398409"/>
                </a:cubicBezTo>
                <a:lnTo>
                  <a:pt x="643413" y="1407943"/>
                </a:lnTo>
                <a:lnTo>
                  <a:pt x="803563" y="1395900"/>
                </a:lnTo>
                <a:cubicBezTo>
                  <a:pt x="853610" y="1393391"/>
                  <a:pt x="853610" y="1393391"/>
                  <a:pt x="853610" y="1393391"/>
                </a:cubicBezTo>
                <a:cubicBezTo>
                  <a:pt x="903657" y="1393391"/>
                  <a:pt x="903657" y="1393391"/>
                  <a:pt x="903657" y="1393391"/>
                </a:cubicBezTo>
                <a:cubicBezTo>
                  <a:pt x="938690" y="1393391"/>
                  <a:pt x="971220" y="1390882"/>
                  <a:pt x="1006253" y="1390882"/>
                </a:cubicBezTo>
                <a:cubicBezTo>
                  <a:pt x="1071314" y="1390882"/>
                  <a:pt x="1138877" y="1388373"/>
                  <a:pt x="1206441" y="1390882"/>
                </a:cubicBezTo>
                <a:lnTo>
                  <a:pt x="1245512" y="1391970"/>
                </a:lnTo>
                <a:lnTo>
                  <a:pt x="1604112" y="1365499"/>
                </a:lnTo>
                <a:cubicBezTo>
                  <a:pt x="1736747" y="1355474"/>
                  <a:pt x="1869381" y="1345449"/>
                  <a:pt x="2002016" y="1336050"/>
                </a:cubicBezTo>
                <a:lnTo>
                  <a:pt x="2021651" y="1334783"/>
                </a:lnTo>
                <a:lnTo>
                  <a:pt x="1996024" y="1330291"/>
                </a:lnTo>
                <a:lnTo>
                  <a:pt x="1603761" y="1345747"/>
                </a:lnTo>
                <a:cubicBezTo>
                  <a:pt x="1073237" y="1370831"/>
                  <a:pt x="542713" y="1413474"/>
                  <a:pt x="12189" y="1441067"/>
                </a:cubicBezTo>
                <a:cubicBezTo>
                  <a:pt x="542713" y="1410966"/>
                  <a:pt x="1073237" y="1368323"/>
                  <a:pt x="1603761" y="1340730"/>
                </a:cubicBezTo>
                <a:lnTo>
                  <a:pt x="1971306" y="1325958"/>
                </a:lnTo>
                <a:lnTo>
                  <a:pt x="1960110" y="1323995"/>
                </a:lnTo>
                <a:lnTo>
                  <a:pt x="1604348" y="1322878"/>
                </a:lnTo>
                <a:cubicBezTo>
                  <a:pt x="1071335" y="1332908"/>
                  <a:pt x="540826" y="1375534"/>
                  <a:pt x="10314" y="1415654"/>
                </a:cubicBezTo>
                <a:cubicBezTo>
                  <a:pt x="540826" y="1373027"/>
                  <a:pt x="1071335" y="1330400"/>
                  <a:pt x="1604348" y="1317863"/>
                </a:cubicBezTo>
                <a:lnTo>
                  <a:pt x="1889609" y="1317415"/>
                </a:lnTo>
                <a:lnTo>
                  <a:pt x="1608855" y="1305727"/>
                </a:lnTo>
                <a:cubicBezTo>
                  <a:pt x="1341077" y="1300711"/>
                  <a:pt x="1073299" y="1308236"/>
                  <a:pt x="805521" y="1325793"/>
                </a:cubicBezTo>
                <a:cubicBezTo>
                  <a:pt x="537742" y="1340843"/>
                  <a:pt x="272467" y="1365925"/>
                  <a:pt x="4688" y="1391008"/>
                </a:cubicBezTo>
                <a:cubicBezTo>
                  <a:pt x="272467" y="1363417"/>
                  <a:pt x="537742" y="1338335"/>
                  <a:pt x="805521" y="1323285"/>
                </a:cubicBezTo>
                <a:cubicBezTo>
                  <a:pt x="1073299" y="1305727"/>
                  <a:pt x="1341077" y="1295694"/>
                  <a:pt x="1608855" y="1300711"/>
                </a:cubicBezTo>
                <a:lnTo>
                  <a:pt x="1882117" y="1311385"/>
                </a:lnTo>
                <a:lnTo>
                  <a:pt x="1877765" y="1310731"/>
                </a:lnTo>
                <a:lnTo>
                  <a:pt x="1815761" y="1304073"/>
                </a:lnTo>
                <a:cubicBezTo>
                  <a:pt x="1748824" y="1298117"/>
                  <a:pt x="1681886" y="1293101"/>
                  <a:pt x="1614323" y="1288086"/>
                </a:cubicBezTo>
                <a:cubicBezTo>
                  <a:pt x="1546759" y="1285578"/>
                  <a:pt x="1479196" y="1283070"/>
                  <a:pt x="1411633" y="1280562"/>
                </a:cubicBezTo>
                <a:cubicBezTo>
                  <a:pt x="1346572" y="1278054"/>
                  <a:pt x="1279009" y="1278054"/>
                  <a:pt x="1211445" y="1278054"/>
                </a:cubicBezTo>
                <a:cubicBezTo>
                  <a:pt x="1076319" y="1280562"/>
                  <a:pt x="941192" y="1283070"/>
                  <a:pt x="806066" y="1290593"/>
                </a:cubicBezTo>
                <a:cubicBezTo>
                  <a:pt x="538315" y="1305640"/>
                  <a:pt x="270564" y="1333226"/>
                  <a:pt x="2813" y="1365827"/>
                </a:cubicBezTo>
                <a:cubicBezTo>
                  <a:pt x="270564" y="1333226"/>
                  <a:pt x="538315" y="1303132"/>
                  <a:pt x="806066" y="1288086"/>
                </a:cubicBezTo>
                <a:cubicBezTo>
                  <a:pt x="941192" y="1280562"/>
                  <a:pt x="1076319" y="1275547"/>
                  <a:pt x="1211445" y="1275547"/>
                </a:cubicBezTo>
                <a:cubicBezTo>
                  <a:pt x="1279009" y="1275547"/>
                  <a:pt x="1346572" y="1275547"/>
                  <a:pt x="1411633" y="1275547"/>
                </a:cubicBezTo>
                <a:cubicBezTo>
                  <a:pt x="1479196" y="1278054"/>
                  <a:pt x="1546759" y="1280562"/>
                  <a:pt x="1614323" y="1283070"/>
                </a:cubicBezTo>
                <a:lnTo>
                  <a:pt x="1781622" y="1296286"/>
                </a:lnTo>
                <a:lnTo>
                  <a:pt x="1724248" y="1287666"/>
                </a:lnTo>
                <a:cubicBezTo>
                  <a:pt x="1621644" y="1277640"/>
                  <a:pt x="1621644" y="1277640"/>
                  <a:pt x="1621644" y="1277640"/>
                </a:cubicBezTo>
                <a:cubicBezTo>
                  <a:pt x="1486507" y="1262600"/>
                  <a:pt x="1351370" y="1252574"/>
                  <a:pt x="1216233" y="1252574"/>
                </a:cubicBezTo>
                <a:cubicBezTo>
                  <a:pt x="1166183" y="1250067"/>
                  <a:pt x="1166183" y="1250067"/>
                  <a:pt x="1166183" y="1250067"/>
                </a:cubicBezTo>
                <a:cubicBezTo>
                  <a:pt x="1148665" y="1250067"/>
                  <a:pt x="1131147" y="1250067"/>
                  <a:pt x="1113629" y="1250067"/>
                </a:cubicBezTo>
                <a:cubicBezTo>
                  <a:pt x="1013528" y="1250067"/>
                  <a:pt x="1013528" y="1250067"/>
                  <a:pt x="1013528" y="1250067"/>
                </a:cubicBezTo>
                <a:cubicBezTo>
                  <a:pt x="943457" y="1252574"/>
                  <a:pt x="875888" y="1252574"/>
                  <a:pt x="808320" y="1257587"/>
                </a:cubicBezTo>
                <a:cubicBezTo>
                  <a:pt x="538046" y="1270120"/>
                  <a:pt x="267772" y="1300199"/>
                  <a:pt x="0" y="1340304"/>
                </a:cubicBezTo>
                <a:cubicBezTo>
                  <a:pt x="267772" y="1300199"/>
                  <a:pt x="538046" y="1267614"/>
                  <a:pt x="808320" y="1255081"/>
                </a:cubicBezTo>
                <a:cubicBezTo>
                  <a:pt x="875888" y="1250067"/>
                  <a:pt x="943457" y="1250067"/>
                  <a:pt x="1013528" y="1247561"/>
                </a:cubicBezTo>
                <a:cubicBezTo>
                  <a:pt x="1113629" y="1247561"/>
                  <a:pt x="1113629" y="1247561"/>
                  <a:pt x="1113629" y="1247561"/>
                </a:cubicBezTo>
                <a:cubicBezTo>
                  <a:pt x="1131147" y="1247561"/>
                  <a:pt x="1148665" y="1247561"/>
                  <a:pt x="1166183" y="1247561"/>
                </a:cubicBezTo>
                <a:cubicBezTo>
                  <a:pt x="1216233" y="1247561"/>
                  <a:pt x="1216233" y="1247561"/>
                  <a:pt x="1216233" y="1247561"/>
                </a:cubicBezTo>
                <a:cubicBezTo>
                  <a:pt x="1351370" y="1250067"/>
                  <a:pt x="1486507" y="1257587"/>
                  <a:pt x="1621644" y="1272627"/>
                </a:cubicBezTo>
                <a:cubicBezTo>
                  <a:pt x="1724248" y="1282653"/>
                  <a:pt x="1724248" y="1282653"/>
                  <a:pt x="1724248" y="1282653"/>
                </a:cubicBezTo>
                <a:cubicBezTo>
                  <a:pt x="1756781" y="1287666"/>
                  <a:pt x="1791817" y="1292679"/>
                  <a:pt x="1824350" y="1297692"/>
                </a:cubicBezTo>
                <a:cubicBezTo>
                  <a:pt x="1874401" y="1305212"/>
                  <a:pt x="1874401" y="1305212"/>
                  <a:pt x="1874401" y="1305212"/>
                </a:cubicBezTo>
                <a:lnTo>
                  <a:pt x="1876050" y="1305460"/>
                </a:lnTo>
                <a:lnTo>
                  <a:pt x="1958694" y="1314376"/>
                </a:lnTo>
                <a:lnTo>
                  <a:pt x="2010210" y="1316388"/>
                </a:lnTo>
                <a:lnTo>
                  <a:pt x="2037840" y="1318801"/>
                </a:lnTo>
                <a:lnTo>
                  <a:pt x="2123809" y="1322717"/>
                </a:lnTo>
                <a:lnTo>
                  <a:pt x="2237745" y="1320831"/>
                </a:lnTo>
                <a:lnTo>
                  <a:pt x="2295221" y="1317121"/>
                </a:lnTo>
                <a:lnTo>
                  <a:pt x="2402045" y="1305641"/>
                </a:lnTo>
                <a:lnTo>
                  <a:pt x="2410836" y="1304694"/>
                </a:lnTo>
                <a:lnTo>
                  <a:pt x="2546168" y="1282955"/>
                </a:lnTo>
                <a:lnTo>
                  <a:pt x="2659717" y="1258873"/>
                </a:lnTo>
                <a:lnTo>
                  <a:pt x="2712288" y="1244690"/>
                </a:lnTo>
                <a:lnTo>
                  <a:pt x="2835272" y="1207526"/>
                </a:lnTo>
                <a:lnTo>
                  <a:pt x="2871251" y="1194959"/>
                </a:lnTo>
                <a:lnTo>
                  <a:pt x="3022620" y="1135682"/>
                </a:lnTo>
                <a:lnTo>
                  <a:pt x="3065180" y="1117038"/>
                </a:lnTo>
                <a:lnTo>
                  <a:pt x="3135498" y="1082054"/>
                </a:lnTo>
                <a:lnTo>
                  <a:pt x="3272966" y="1007211"/>
                </a:lnTo>
                <a:cubicBezTo>
                  <a:pt x="3515712" y="869320"/>
                  <a:pt x="3743443" y="706358"/>
                  <a:pt x="3948651" y="518325"/>
                </a:cubicBezTo>
                <a:cubicBezTo>
                  <a:pt x="4053757" y="425561"/>
                  <a:pt x="4158863" y="330291"/>
                  <a:pt x="4268975" y="247557"/>
                </a:cubicBezTo>
                <a:cubicBezTo>
                  <a:pt x="4381589" y="162315"/>
                  <a:pt x="4501711" y="89609"/>
                  <a:pt x="4631843" y="36959"/>
                </a:cubicBezTo>
                <a:cubicBezTo>
                  <a:pt x="4664376" y="24424"/>
                  <a:pt x="4697535" y="12515"/>
                  <a:pt x="4731319" y="2487"/>
                </a:cubicBezTo>
                <a:close/>
              </a:path>
            </a:pathLst>
          </a:custGeom>
          <a:solidFill>
            <a:srgbClr val="034A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EEDEB1-3C20-63C0-86EF-A9CC5CDE496A}"/>
              </a:ext>
            </a:extLst>
          </p:cNvPr>
          <p:cNvSpPr/>
          <p:nvPr userDrawn="1"/>
        </p:nvSpPr>
        <p:spPr>
          <a:xfrm>
            <a:off x="0" y="6694415"/>
            <a:ext cx="12192000" cy="16358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65623D-58F3-4241-AB86-53EBA2B38DD6}"/>
              </a:ext>
            </a:extLst>
          </p:cNvPr>
          <p:cNvSpPr txBox="1"/>
          <p:nvPr userDrawn="1"/>
        </p:nvSpPr>
        <p:spPr>
          <a:xfrm>
            <a:off x="447849" y="6326622"/>
            <a:ext cx="23929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spc="300" baseline="0" dirty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IDRO</a:t>
            </a:r>
            <a:r>
              <a:rPr lang="en-US" sz="800" spc="300" baseline="0" dirty="0">
                <a:solidFill>
                  <a:schemeClr val="accent3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 </a:t>
            </a:r>
            <a:r>
              <a:rPr lang="en-US" sz="800" spc="300" baseline="0" dirty="0">
                <a:solidFill>
                  <a:schemeClr val="bg1">
                    <a:lumMod val="50000"/>
                  </a:schemeClr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| </a:t>
            </a:r>
            <a:r>
              <a:rPr lang="en-US" sz="800" spc="300" baseline="0" dirty="0">
                <a:solidFill>
                  <a:schemeClr val="accent4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1401</a:t>
            </a:r>
            <a:endParaRPr lang="id-ID" sz="800" spc="300" baseline="0" dirty="0">
              <a:solidFill>
                <a:schemeClr val="accent4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4C7B29-4583-410F-93F2-D1A764FBE1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86" y="313975"/>
            <a:ext cx="524070" cy="51323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70EEDD75-B029-47D5-B413-D9AE2CD03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4259"/>
          </a:xfrm>
        </p:spPr>
        <p:txBody>
          <a:bodyPr>
            <a:normAutofit/>
          </a:bodyPr>
          <a:lstStyle>
            <a:lvl1pPr algn="ctr" rtl="1"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3B6D42F-DF60-75DE-F0A1-066F863B0F9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20526" y="335026"/>
            <a:ext cx="881498" cy="413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301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and Conten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3E60488-8D32-0393-734F-8DAB0991C7BC}"/>
              </a:ext>
            </a:extLst>
          </p:cNvPr>
          <p:cNvSpPr/>
          <p:nvPr userDrawn="1"/>
        </p:nvSpPr>
        <p:spPr>
          <a:xfrm rot="5400000">
            <a:off x="-2274629" y="2379627"/>
            <a:ext cx="6765637" cy="2191109"/>
          </a:xfrm>
          <a:custGeom>
            <a:avLst/>
            <a:gdLst>
              <a:gd name="connsiteX0" fmla="*/ 643413 w 4742389"/>
              <a:gd name="connsiteY0" fmla="*/ 1407943 h 1526213"/>
              <a:gd name="connsiteX1" fmla="*/ 403188 w 4742389"/>
              <a:gd name="connsiteY1" fmla="*/ 1426007 h 1526213"/>
              <a:gd name="connsiteX2" fmla="*/ 603376 w 4742389"/>
              <a:gd name="connsiteY2" fmla="*/ 1410326 h 1526213"/>
              <a:gd name="connsiteX3" fmla="*/ 2316873 w 4742389"/>
              <a:gd name="connsiteY3" fmla="*/ 1406472 h 1526213"/>
              <a:gd name="connsiteX4" fmla="*/ 2292268 w 4742389"/>
              <a:gd name="connsiteY4" fmla="*/ 1414417 h 1526213"/>
              <a:gd name="connsiteX5" fmla="*/ 2070799 w 4742389"/>
              <a:gd name="connsiteY5" fmla="*/ 1474802 h 1526213"/>
              <a:gd name="connsiteX6" fmla="*/ 2094773 w 4742389"/>
              <a:gd name="connsiteY6" fmla="*/ 1479009 h 1526213"/>
              <a:gd name="connsiteX7" fmla="*/ 2107285 w 4742389"/>
              <a:gd name="connsiteY7" fmla="*/ 1481204 h 1526213"/>
              <a:gd name="connsiteX8" fmla="*/ 2117880 w 4742389"/>
              <a:gd name="connsiteY8" fmla="*/ 1483656 h 1526213"/>
              <a:gd name="connsiteX9" fmla="*/ 2315239 w 4742389"/>
              <a:gd name="connsiteY9" fmla="*/ 1425938 h 1526213"/>
              <a:gd name="connsiteX10" fmla="*/ 2347886 w 4742389"/>
              <a:gd name="connsiteY10" fmla="*/ 1414711 h 1526213"/>
              <a:gd name="connsiteX11" fmla="*/ 2328299 w 4742389"/>
              <a:gd name="connsiteY11" fmla="*/ 1409548 h 1526213"/>
              <a:gd name="connsiteX12" fmla="*/ 2322355 w 4742389"/>
              <a:gd name="connsiteY12" fmla="*/ 1407982 h 1526213"/>
              <a:gd name="connsiteX13" fmla="*/ 2271317 w 4742389"/>
              <a:gd name="connsiteY13" fmla="*/ 1393924 h 1526213"/>
              <a:gd name="connsiteX14" fmla="*/ 2070766 w 4742389"/>
              <a:gd name="connsiteY14" fmla="*/ 1448952 h 1526213"/>
              <a:gd name="connsiteX15" fmla="*/ 2003434 w 4742389"/>
              <a:gd name="connsiteY15" fmla="*/ 1463073 h 1526213"/>
              <a:gd name="connsiteX16" fmla="*/ 2007191 w 4742389"/>
              <a:gd name="connsiteY16" fmla="*/ 1463642 h 1526213"/>
              <a:gd name="connsiteX17" fmla="*/ 2059110 w 4742389"/>
              <a:gd name="connsiteY17" fmla="*/ 1472751 h 1526213"/>
              <a:gd name="connsiteX18" fmla="*/ 2291173 w 4742389"/>
              <a:gd name="connsiteY18" fmla="*/ 1409403 h 1526213"/>
              <a:gd name="connsiteX19" fmla="*/ 2307838 w 4742389"/>
              <a:gd name="connsiteY19" fmla="*/ 1403983 h 1526213"/>
              <a:gd name="connsiteX20" fmla="*/ 2378176 w 4742389"/>
              <a:gd name="connsiteY20" fmla="*/ 1386677 h 1526213"/>
              <a:gd name="connsiteX21" fmla="*/ 2329155 w 4742389"/>
              <a:gd name="connsiteY21" fmla="*/ 1402506 h 1526213"/>
              <a:gd name="connsiteX22" fmla="*/ 2358093 w 4742389"/>
              <a:gd name="connsiteY22" fmla="*/ 1411201 h 1526213"/>
              <a:gd name="connsiteX23" fmla="*/ 2407814 w 4742389"/>
              <a:gd name="connsiteY23" fmla="*/ 1394103 h 1526213"/>
              <a:gd name="connsiteX24" fmla="*/ 2233796 w 4742389"/>
              <a:gd name="connsiteY24" fmla="*/ 1383589 h 1526213"/>
              <a:gd name="connsiteX25" fmla="*/ 2052937 w 4742389"/>
              <a:gd name="connsiteY25" fmla="*/ 1428544 h 1526213"/>
              <a:gd name="connsiteX26" fmla="*/ 1931367 w 4742389"/>
              <a:gd name="connsiteY26" fmla="*/ 1452166 h 1526213"/>
              <a:gd name="connsiteX27" fmla="*/ 1989402 w 4742389"/>
              <a:gd name="connsiteY27" fmla="*/ 1460949 h 1526213"/>
              <a:gd name="connsiteX28" fmla="*/ 2070453 w 4742389"/>
              <a:gd name="connsiteY28" fmla="*/ 1443937 h 1526213"/>
              <a:gd name="connsiteX29" fmla="*/ 2261511 w 4742389"/>
              <a:gd name="connsiteY29" fmla="*/ 1391222 h 1526213"/>
              <a:gd name="connsiteX30" fmla="*/ 2329305 w 4742389"/>
              <a:gd name="connsiteY30" fmla="*/ 1378012 h 1526213"/>
              <a:gd name="connsiteX31" fmla="*/ 2283683 w 4742389"/>
              <a:gd name="connsiteY31" fmla="*/ 1390530 h 1526213"/>
              <a:gd name="connsiteX32" fmla="*/ 2320293 w 4742389"/>
              <a:gd name="connsiteY32" fmla="*/ 1399933 h 1526213"/>
              <a:gd name="connsiteX33" fmla="*/ 2368504 w 4742389"/>
              <a:gd name="connsiteY33" fmla="*/ 1384254 h 1526213"/>
              <a:gd name="connsiteX34" fmla="*/ 2365026 w 4742389"/>
              <a:gd name="connsiteY34" fmla="*/ 1383382 h 1526213"/>
              <a:gd name="connsiteX35" fmla="*/ 2195642 w 4742389"/>
              <a:gd name="connsiteY35" fmla="*/ 1373395 h 1526213"/>
              <a:gd name="connsiteX36" fmla="*/ 2036309 w 4742389"/>
              <a:gd name="connsiteY36" fmla="*/ 1407409 h 1526213"/>
              <a:gd name="connsiteX37" fmla="*/ 1849685 w 4742389"/>
              <a:gd name="connsiteY37" fmla="*/ 1439804 h 1526213"/>
              <a:gd name="connsiteX38" fmla="*/ 1914009 w 4742389"/>
              <a:gd name="connsiteY38" fmla="*/ 1449539 h 1526213"/>
              <a:gd name="connsiteX39" fmla="*/ 2051373 w 4742389"/>
              <a:gd name="connsiteY39" fmla="*/ 1422588 h 1526213"/>
              <a:gd name="connsiteX40" fmla="*/ 2222273 w 4742389"/>
              <a:gd name="connsiteY40" fmla="*/ 1380415 h 1526213"/>
              <a:gd name="connsiteX41" fmla="*/ 2222253 w 4742389"/>
              <a:gd name="connsiteY41" fmla="*/ 1380409 h 1526213"/>
              <a:gd name="connsiteX42" fmla="*/ 2287251 w 4742389"/>
              <a:gd name="connsiteY42" fmla="*/ 1370301 h 1526213"/>
              <a:gd name="connsiteX43" fmla="*/ 2245412 w 4742389"/>
              <a:gd name="connsiteY43" fmla="*/ 1380701 h 1526213"/>
              <a:gd name="connsiteX44" fmla="*/ 2273499 w 4742389"/>
              <a:gd name="connsiteY44" fmla="*/ 1387915 h 1526213"/>
              <a:gd name="connsiteX45" fmla="*/ 2316413 w 4742389"/>
              <a:gd name="connsiteY45" fmla="*/ 1376074 h 1526213"/>
              <a:gd name="connsiteX46" fmla="*/ 2314979 w 4742389"/>
              <a:gd name="connsiteY46" fmla="*/ 1375859 h 1526213"/>
              <a:gd name="connsiteX47" fmla="*/ 2436053 w 4742389"/>
              <a:gd name="connsiteY47" fmla="*/ 1367988 h 1526213"/>
              <a:gd name="connsiteX48" fmla="*/ 2389019 w 4742389"/>
              <a:gd name="connsiteY48" fmla="*/ 1383175 h 1526213"/>
              <a:gd name="connsiteX49" fmla="*/ 2408817 w 4742389"/>
              <a:gd name="connsiteY49" fmla="*/ 1387144 h 1526213"/>
              <a:gd name="connsiteX50" fmla="*/ 2415073 w 4742389"/>
              <a:gd name="connsiteY50" fmla="*/ 1388398 h 1526213"/>
              <a:gd name="connsiteX51" fmla="*/ 2420586 w 4742389"/>
              <a:gd name="connsiteY51" fmla="*/ 1389710 h 1526213"/>
              <a:gd name="connsiteX52" fmla="*/ 2468716 w 4742389"/>
              <a:gd name="connsiteY52" fmla="*/ 1373159 h 1526213"/>
              <a:gd name="connsiteX53" fmla="*/ 2154700 w 4742389"/>
              <a:gd name="connsiteY53" fmla="*/ 1363869 h 1526213"/>
              <a:gd name="connsiteX54" fmla="*/ 2023175 w 4742389"/>
              <a:gd name="connsiteY54" fmla="*/ 1388201 h 1526213"/>
              <a:gd name="connsiteX55" fmla="*/ 1759491 w 4742389"/>
              <a:gd name="connsiteY55" fmla="*/ 1427999 h 1526213"/>
              <a:gd name="connsiteX56" fmla="*/ 1808255 w 4742389"/>
              <a:gd name="connsiteY56" fmla="*/ 1433534 h 1526213"/>
              <a:gd name="connsiteX57" fmla="*/ 1834004 w 4742389"/>
              <a:gd name="connsiteY57" fmla="*/ 1437431 h 1526213"/>
              <a:gd name="connsiteX58" fmla="*/ 2035370 w 4742389"/>
              <a:gd name="connsiteY58" fmla="*/ 1402394 h 1526213"/>
              <a:gd name="connsiteX59" fmla="*/ 2184870 w 4742389"/>
              <a:gd name="connsiteY59" fmla="*/ 1370556 h 1526213"/>
              <a:gd name="connsiteX60" fmla="*/ 2180649 w 4742389"/>
              <a:gd name="connsiteY60" fmla="*/ 1369443 h 1526213"/>
              <a:gd name="connsiteX61" fmla="*/ 2174705 w 4742389"/>
              <a:gd name="connsiteY61" fmla="*/ 1367877 h 1526213"/>
              <a:gd name="connsiteX62" fmla="*/ 2247479 w 4742389"/>
              <a:gd name="connsiteY62" fmla="*/ 1362329 h 1526213"/>
              <a:gd name="connsiteX63" fmla="*/ 2207044 w 4742389"/>
              <a:gd name="connsiteY63" fmla="*/ 1370961 h 1526213"/>
              <a:gd name="connsiteX64" fmla="*/ 2218500 w 4742389"/>
              <a:gd name="connsiteY64" fmla="*/ 1373830 h 1526213"/>
              <a:gd name="connsiteX65" fmla="*/ 2224756 w 4742389"/>
              <a:gd name="connsiteY65" fmla="*/ 1375396 h 1526213"/>
              <a:gd name="connsiteX66" fmla="*/ 2233504 w 4742389"/>
              <a:gd name="connsiteY66" fmla="*/ 1377643 h 1526213"/>
              <a:gd name="connsiteX67" fmla="*/ 2274010 w 4742389"/>
              <a:gd name="connsiteY67" fmla="*/ 1367647 h 1526213"/>
              <a:gd name="connsiteX68" fmla="*/ 2257112 w 4742389"/>
              <a:gd name="connsiteY68" fmla="*/ 1364260 h 1526213"/>
              <a:gd name="connsiteX69" fmla="*/ 2389230 w 4742389"/>
              <a:gd name="connsiteY69" fmla="*/ 1361570 h 1526213"/>
              <a:gd name="connsiteX70" fmla="*/ 2344103 w 4742389"/>
              <a:gd name="connsiteY70" fmla="*/ 1373952 h 1526213"/>
              <a:gd name="connsiteX71" fmla="*/ 2359083 w 4742389"/>
              <a:gd name="connsiteY71" fmla="*/ 1377112 h 1526213"/>
              <a:gd name="connsiteX72" fmla="*/ 2365026 w 4742389"/>
              <a:gd name="connsiteY72" fmla="*/ 1378366 h 1526213"/>
              <a:gd name="connsiteX73" fmla="*/ 2378378 w 4742389"/>
              <a:gd name="connsiteY73" fmla="*/ 1381042 h 1526213"/>
              <a:gd name="connsiteX74" fmla="*/ 2424260 w 4742389"/>
              <a:gd name="connsiteY74" fmla="*/ 1366121 h 1526213"/>
              <a:gd name="connsiteX75" fmla="*/ 2407185 w 4742389"/>
              <a:gd name="connsiteY75" fmla="*/ 1363417 h 1526213"/>
              <a:gd name="connsiteX76" fmla="*/ 2341950 w 4742389"/>
              <a:gd name="connsiteY76" fmla="*/ 1356705 h 1526213"/>
              <a:gd name="connsiteX77" fmla="*/ 2304394 w 4742389"/>
              <a:gd name="connsiteY77" fmla="*/ 1366040 h 1526213"/>
              <a:gd name="connsiteX78" fmla="*/ 2304969 w 4742389"/>
              <a:gd name="connsiteY78" fmla="*/ 1366141 h 1526213"/>
              <a:gd name="connsiteX79" fmla="*/ 2317481 w 4742389"/>
              <a:gd name="connsiteY79" fmla="*/ 1368335 h 1526213"/>
              <a:gd name="connsiteX80" fmla="*/ 2332771 w 4742389"/>
              <a:gd name="connsiteY80" fmla="*/ 1371561 h 1526213"/>
              <a:gd name="connsiteX81" fmla="*/ 2374483 w 4742389"/>
              <a:gd name="connsiteY81" fmla="*/ 1360052 h 1526213"/>
              <a:gd name="connsiteX82" fmla="*/ 2114465 w 4742389"/>
              <a:gd name="connsiteY82" fmla="*/ 1355554 h 1526213"/>
              <a:gd name="connsiteX83" fmla="*/ 2012958 w 4742389"/>
              <a:gd name="connsiteY83" fmla="*/ 1370382 h 1526213"/>
              <a:gd name="connsiteX84" fmla="*/ 1652914 w 4742389"/>
              <a:gd name="connsiteY84" fmla="*/ 1415902 h 1526213"/>
              <a:gd name="connsiteX85" fmla="*/ 1740389 w 4742389"/>
              <a:gd name="connsiteY85" fmla="*/ 1425831 h 1526213"/>
              <a:gd name="connsiteX86" fmla="*/ 2022237 w 4742389"/>
              <a:gd name="connsiteY86" fmla="*/ 1383190 h 1526213"/>
              <a:gd name="connsiteX87" fmla="*/ 2141381 w 4742389"/>
              <a:gd name="connsiteY87" fmla="*/ 1361201 h 1526213"/>
              <a:gd name="connsiteX88" fmla="*/ 2124654 w 4742389"/>
              <a:gd name="connsiteY88" fmla="*/ 1357850 h 1526213"/>
              <a:gd name="connsiteX89" fmla="*/ 2205859 w 4742389"/>
              <a:gd name="connsiteY89" fmla="*/ 1354405 h 1526213"/>
              <a:gd name="connsiteX90" fmla="*/ 2167711 w 4742389"/>
              <a:gd name="connsiteY90" fmla="*/ 1361462 h 1526213"/>
              <a:gd name="connsiteX91" fmla="*/ 2174705 w 4742389"/>
              <a:gd name="connsiteY91" fmla="*/ 1362863 h 1526213"/>
              <a:gd name="connsiteX92" fmla="*/ 2195978 w 4742389"/>
              <a:gd name="connsiteY92" fmla="*/ 1368190 h 1526213"/>
              <a:gd name="connsiteX93" fmla="*/ 2235125 w 4742389"/>
              <a:gd name="connsiteY93" fmla="*/ 1359853 h 1526213"/>
              <a:gd name="connsiteX94" fmla="*/ 2227397 w 4742389"/>
              <a:gd name="connsiteY94" fmla="*/ 1358304 h 1526213"/>
              <a:gd name="connsiteX95" fmla="*/ 2214885 w 4742389"/>
              <a:gd name="connsiteY95" fmla="*/ 1355796 h 1526213"/>
              <a:gd name="connsiteX96" fmla="*/ 2295983 w 4742389"/>
              <a:gd name="connsiteY96" fmla="*/ 1351975 h 1526213"/>
              <a:gd name="connsiteX97" fmla="*/ 2263606 w 4742389"/>
              <a:gd name="connsiteY97" fmla="*/ 1358887 h 1526213"/>
              <a:gd name="connsiteX98" fmla="*/ 2290440 w 4742389"/>
              <a:gd name="connsiteY98" fmla="*/ 1363593 h 1526213"/>
              <a:gd name="connsiteX99" fmla="*/ 2325296 w 4742389"/>
              <a:gd name="connsiteY99" fmla="*/ 1354991 h 1526213"/>
              <a:gd name="connsiteX100" fmla="*/ 2495411 w 4742389"/>
              <a:gd name="connsiteY100" fmla="*/ 1348764 h 1526213"/>
              <a:gd name="connsiteX101" fmla="*/ 2495384 w 4742389"/>
              <a:gd name="connsiteY101" fmla="*/ 1348773 h 1526213"/>
              <a:gd name="connsiteX102" fmla="*/ 2490237 w 4742389"/>
              <a:gd name="connsiteY102" fmla="*/ 1350491 h 1526213"/>
              <a:gd name="connsiteX103" fmla="*/ 2447859 w 4742389"/>
              <a:gd name="connsiteY103" fmla="*/ 1364175 h 1526213"/>
              <a:gd name="connsiteX104" fmla="*/ 2480486 w 4742389"/>
              <a:gd name="connsiteY104" fmla="*/ 1369112 h 1526213"/>
              <a:gd name="connsiteX105" fmla="*/ 2512196 w 4742389"/>
              <a:gd name="connsiteY105" fmla="*/ 1358207 h 1526213"/>
              <a:gd name="connsiteX106" fmla="*/ 2528899 w 4742389"/>
              <a:gd name="connsiteY106" fmla="*/ 1351771 h 1526213"/>
              <a:gd name="connsiteX107" fmla="*/ 2165222 w 4742389"/>
              <a:gd name="connsiteY107" fmla="*/ 1348139 h 1526213"/>
              <a:gd name="connsiteX108" fmla="*/ 2128200 w 4742389"/>
              <a:gd name="connsiteY108" fmla="*/ 1353548 h 1526213"/>
              <a:gd name="connsiteX109" fmla="*/ 2154407 w 4742389"/>
              <a:gd name="connsiteY109" fmla="*/ 1358797 h 1526213"/>
              <a:gd name="connsiteX110" fmla="*/ 2190793 w 4742389"/>
              <a:gd name="connsiteY110" fmla="*/ 1352082 h 1526213"/>
              <a:gd name="connsiteX111" fmla="*/ 2076862 w 4742389"/>
              <a:gd name="connsiteY111" fmla="*/ 1347080 h 1526213"/>
              <a:gd name="connsiteX112" fmla="*/ 1608761 w 4742389"/>
              <a:gd name="connsiteY112" fmla="*/ 1395903 h 1526213"/>
              <a:gd name="connsiteX113" fmla="*/ 1516343 w 4742389"/>
              <a:gd name="connsiteY113" fmla="*/ 1404140 h 1526213"/>
              <a:gd name="connsiteX114" fmla="*/ 1553015 w 4742389"/>
              <a:gd name="connsiteY114" fmla="*/ 1407817 h 1526213"/>
              <a:gd name="connsiteX115" fmla="*/ 1559271 w 4742389"/>
              <a:gd name="connsiteY115" fmla="*/ 1408444 h 1526213"/>
              <a:gd name="connsiteX116" fmla="*/ 1609318 w 4742389"/>
              <a:gd name="connsiteY116" fmla="*/ 1410953 h 1526213"/>
              <a:gd name="connsiteX117" fmla="*/ 1631961 w 4742389"/>
              <a:gd name="connsiteY117" fmla="*/ 1413523 h 1526213"/>
              <a:gd name="connsiteX118" fmla="*/ 2012019 w 4742389"/>
              <a:gd name="connsiteY118" fmla="*/ 1365058 h 1526213"/>
              <a:gd name="connsiteX119" fmla="*/ 2098552 w 4742389"/>
              <a:gd name="connsiteY119" fmla="*/ 1351968 h 1526213"/>
              <a:gd name="connsiteX120" fmla="*/ 2246510 w 4742389"/>
              <a:gd name="connsiteY120" fmla="*/ 1346884 h 1526213"/>
              <a:gd name="connsiteX121" fmla="*/ 2221525 w 4742389"/>
              <a:gd name="connsiteY121" fmla="*/ 1351506 h 1526213"/>
              <a:gd name="connsiteX122" fmla="*/ 2250476 w 4742389"/>
              <a:gd name="connsiteY122" fmla="*/ 1356584 h 1526213"/>
              <a:gd name="connsiteX123" fmla="*/ 2279891 w 4742389"/>
              <a:gd name="connsiteY123" fmla="*/ 1350319 h 1526213"/>
              <a:gd name="connsiteX124" fmla="*/ 2450575 w 4742389"/>
              <a:gd name="connsiteY124" fmla="*/ 1344737 h 1526213"/>
              <a:gd name="connsiteX125" fmla="*/ 2403537 w 4742389"/>
              <a:gd name="connsiteY125" fmla="*/ 1357644 h 1526213"/>
              <a:gd name="connsiteX126" fmla="*/ 2409688 w 4742389"/>
              <a:gd name="connsiteY126" fmla="*/ 1358401 h 1526213"/>
              <a:gd name="connsiteX127" fmla="*/ 2435834 w 4742389"/>
              <a:gd name="connsiteY127" fmla="*/ 1362356 h 1526213"/>
              <a:gd name="connsiteX128" fmla="*/ 2481478 w 4742389"/>
              <a:gd name="connsiteY128" fmla="*/ 1347512 h 1526213"/>
              <a:gd name="connsiteX129" fmla="*/ 2203856 w 4742389"/>
              <a:gd name="connsiteY129" fmla="*/ 1342495 h 1526213"/>
              <a:gd name="connsiteX130" fmla="*/ 2182766 w 4742389"/>
              <a:gd name="connsiteY130" fmla="*/ 1345576 h 1526213"/>
              <a:gd name="connsiteX131" fmla="*/ 2204876 w 4742389"/>
              <a:gd name="connsiteY131" fmla="*/ 1348900 h 1526213"/>
              <a:gd name="connsiteX132" fmla="*/ 2206615 w 4742389"/>
              <a:gd name="connsiteY132" fmla="*/ 1349161 h 1526213"/>
              <a:gd name="connsiteX133" fmla="*/ 2228818 w 4742389"/>
              <a:gd name="connsiteY133" fmla="*/ 1345064 h 1526213"/>
              <a:gd name="connsiteX134" fmla="*/ 2125471 w 4742389"/>
              <a:gd name="connsiteY134" fmla="*/ 1342010 h 1526213"/>
              <a:gd name="connsiteX135" fmla="*/ 2092630 w 4742389"/>
              <a:gd name="connsiteY135" fmla="*/ 1345435 h 1526213"/>
              <a:gd name="connsiteX136" fmla="*/ 2112055 w 4742389"/>
              <a:gd name="connsiteY136" fmla="*/ 1349925 h 1526213"/>
              <a:gd name="connsiteX137" fmla="*/ 2144739 w 4742389"/>
              <a:gd name="connsiteY137" fmla="*/ 1344981 h 1526213"/>
              <a:gd name="connsiteX138" fmla="*/ 2129493 w 4742389"/>
              <a:gd name="connsiteY138" fmla="*/ 1342630 h 1526213"/>
              <a:gd name="connsiteX139" fmla="*/ 2406147 w 4742389"/>
              <a:gd name="connsiteY139" fmla="*/ 1340747 h 1526213"/>
              <a:gd name="connsiteX140" fmla="*/ 2359815 w 4742389"/>
              <a:gd name="connsiteY140" fmla="*/ 1352264 h 1526213"/>
              <a:gd name="connsiteX141" fmla="*/ 2389481 w 4742389"/>
              <a:gd name="connsiteY141" fmla="*/ 1355914 h 1526213"/>
              <a:gd name="connsiteX142" fmla="*/ 2435045 w 4742389"/>
              <a:gd name="connsiteY142" fmla="*/ 1343343 h 1526213"/>
              <a:gd name="connsiteX143" fmla="*/ 2039442 w 4742389"/>
              <a:gd name="connsiteY143" fmla="*/ 1338647 h 1526213"/>
              <a:gd name="connsiteX144" fmla="*/ 2002016 w 4742389"/>
              <a:gd name="connsiteY144" fmla="*/ 1341063 h 1526213"/>
              <a:gd name="connsiteX145" fmla="*/ 1604112 w 4742389"/>
              <a:gd name="connsiteY145" fmla="*/ 1370511 h 1526213"/>
              <a:gd name="connsiteX146" fmla="*/ 1284898 w 4742389"/>
              <a:gd name="connsiteY146" fmla="*/ 1393067 h 1526213"/>
              <a:gd name="connsiteX147" fmla="*/ 1307786 w 4742389"/>
              <a:gd name="connsiteY147" fmla="*/ 1393704 h 1526213"/>
              <a:gd name="connsiteX148" fmla="*/ 1409130 w 4742389"/>
              <a:gd name="connsiteY148" fmla="*/ 1398409 h 1526213"/>
              <a:gd name="connsiteX149" fmla="*/ 1486203 w 4742389"/>
              <a:gd name="connsiteY149" fmla="*/ 1402273 h 1526213"/>
              <a:gd name="connsiteX150" fmla="*/ 1608761 w 4742389"/>
              <a:gd name="connsiteY150" fmla="*/ 1390888 h 1526213"/>
              <a:gd name="connsiteX151" fmla="*/ 2057350 w 4742389"/>
              <a:gd name="connsiteY151" fmla="*/ 1342682 h 1526213"/>
              <a:gd name="connsiteX152" fmla="*/ 2358501 w 4742389"/>
              <a:gd name="connsiteY152" fmla="*/ 1338629 h 1526213"/>
              <a:gd name="connsiteX153" fmla="*/ 2318464 w 4742389"/>
              <a:gd name="connsiteY153" fmla="*/ 1347176 h 1526213"/>
              <a:gd name="connsiteX154" fmla="*/ 2344156 w 4742389"/>
              <a:gd name="connsiteY154" fmla="*/ 1350337 h 1526213"/>
              <a:gd name="connsiteX155" fmla="*/ 2386901 w 4742389"/>
              <a:gd name="connsiteY155" fmla="*/ 1339789 h 1526213"/>
              <a:gd name="connsiteX156" fmla="*/ 2162054 w 4742389"/>
              <a:gd name="connsiteY156" fmla="*/ 1338194 h 1526213"/>
              <a:gd name="connsiteX157" fmla="*/ 2145290 w 4742389"/>
              <a:gd name="connsiteY157" fmla="*/ 1339943 h 1526213"/>
              <a:gd name="connsiteX158" fmla="*/ 2161718 w 4742389"/>
              <a:gd name="connsiteY158" fmla="*/ 1342412 h 1526213"/>
              <a:gd name="connsiteX159" fmla="*/ 2178448 w 4742389"/>
              <a:gd name="connsiteY159" fmla="*/ 1339881 h 1526213"/>
              <a:gd name="connsiteX160" fmla="*/ 2303316 w 4742389"/>
              <a:gd name="connsiteY160" fmla="*/ 1336375 h 1526213"/>
              <a:gd name="connsiteX161" fmla="*/ 2274305 w 4742389"/>
              <a:gd name="connsiteY161" fmla="*/ 1341742 h 1526213"/>
              <a:gd name="connsiteX162" fmla="*/ 2303371 w 4742389"/>
              <a:gd name="connsiteY162" fmla="*/ 1345319 h 1526213"/>
              <a:gd name="connsiteX163" fmla="*/ 2338599 w 4742389"/>
              <a:gd name="connsiteY163" fmla="*/ 1337816 h 1526213"/>
              <a:gd name="connsiteX164" fmla="*/ 2084118 w 4742389"/>
              <a:gd name="connsiteY164" fmla="*/ 1335762 h 1526213"/>
              <a:gd name="connsiteX165" fmla="*/ 2058060 w 4742389"/>
              <a:gd name="connsiteY165" fmla="*/ 1337445 h 1526213"/>
              <a:gd name="connsiteX166" fmla="*/ 2073303 w 4742389"/>
              <a:gd name="connsiteY166" fmla="*/ 1340968 h 1526213"/>
              <a:gd name="connsiteX167" fmla="*/ 2099804 w 4742389"/>
              <a:gd name="connsiteY167" fmla="*/ 1338120 h 1526213"/>
              <a:gd name="connsiteX168" fmla="*/ 2258325 w 4742389"/>
              <a:gd name="connsiteY168" fmla="*/ 1334538 h 1526213"/>
              <a:gd name="connsiteX169" fmla="*/ 2238863 w 4742389"/>
              <a:gd name="connsiteY169" fmla="*/ 1337381 h 1526213"/>
              <a:gd name="connsiteX170" fmla="*/ 2257812 w 4742389"/>
              <a:gd name="connsiteY170" fmla="*/ 1339713 h 1526213"/>
              <a:gd name="connsiteX171" fmla="*/ 2280863 w 4742389"/>
              <a:gd name="connsiteY171" fmla="*/ 1335459 h 1526213"/>
              <a:gd name="connsiteX172" fmla="*/ 2117484 w 4742389"/>
              <a:gd name="connsiteY172" fmla="*/ 1333608 h 1526213"/>
              <a:gd name="connsiteX173" fmla="*/ 2108922 w 4742389"/>
              <a:gd name="connsiteY173" fmla="*/ 1334161 h 1526213"/>
              <a:gd name="connsiteX174" fmla="*/ 2117294 w 4742389"/>
              <a:gd name="connsiteY174" fmla="*/ 1335734 h 1526213"/>
              <a:gd name="connsiteX175" fmla="*/ 2119259 w 4742389"/>
              <a:gd name="connsiteY175" fmla="*/ 1336030 h 1526213"/>
              <a:gd name="connsiteX176" fmla="*/ 2129903 w 4742389"/>
              <a:gd name="connsiteY176" fmla="*/ 1334886 h 1526213"/>
              <a:gd name="connsiteX177" fmla="*/ 2214330 w 4742389"/>
              <a:gd name="connsiteY177" fmla="*/ 1332742 h 1526213"/>
              <a:gd name="connsiteX178" fmla="*/ 2206623 w 4742389"/>
              <a:gd name="connsiteY178" fmla="*/ 1333546 h 1526213"/>
              <a:gd name="connsiteX179" fmla="*/ 2210301 w 4742389"/>
              <a:gd name="connsiteY179" fmla="*/ 1333867 h 1526213"/>
              <a:gd name="connsiteX180" fmla="*/ 2214659 w 4742389"/>
              <a:gd name="connsiteY180" fmla="*/ 1334403 h 1526213"/>
              <a:gd name="connsiteX181" fmla="*/ 2223238 w 4742389"/>
              <a:gd name="connsiteY181" fmla="*/ 1333105 h 1526213"/>
              <a:gd name="connsiteX182" fmla="*/ 2043194 w 4742389"/>
              <a:gd name="connsiteY182" fmla="*/ 1329610 h 1526213"/>
              <a:gd name="connsiteX183" fmla="*/ 2024364 w 4742389"/>
              <a:gd name="connsiteY183" fmla="*/ 1329818 h 1526213"/>
              <a:gd name="connsiteX184" fmla="*/ 2027055 w 4742389"/>
              <a:gd name="connsiteY184" fmla="*/ 1330278 h 1526213"/>
              <a:gd name="connsiteX185" fmla="*/ 2041108 w 4742389"/>
              <a:gd name="connsiteY185" fmla="*/ 1333527 h 1526213"/>
              <a:gd name="connsiteX186" fmla="*/ 2060792 w 4742389"/>
              <a:gd name="connsiteY186" fmla="*/ 1332256 h 1526213"/>
              <a:gd name="connsiteX187" fmla="*/ 2556751 w 4742389"/>
              <a:gd name="connsiteY187" fmla="*/ 1328281 h 1526213"/>
              <a:gd name="connsiteX188" fmla="*/ 2531411 w 4742389"/>
              <a:gd name="connsiteY188" fmla="*/ 1336743 h 1526213"/>
              <a:gd name="connsiteX189" fmla="*/ 2511183 w 4742389"/>
              <a:gd name="connsiteY189" fmla="*/ 1343497 h 1526213"/>
              <a:gd name="connsiteX190" fmla="*/ 2544027 w 4742389"/>
              <a:gd name="connsiteY190" fmla="*/ 1345942 h 1526213"/>
              <a:gd name="connsiteX191" fmla="*/ 2568621 w 4742389"/>
              <a:gd name="connsiteY191" fmla="*/ 1336466 h 1526213"/>
              <a:gd name="connsiteX192" fmla="*/ 2588499 w 4742389"/>
              <a:gd name="connsiteY192" fmla="*/ 1328806 h 1526213"/>
              <a:gd name="connsiteX193" fmla="*/ 2508372 w 4742389"/>
              <a:gd name="connsiteY193" fmla="*/ 1327480 h 1526213"/>
              <a:gd name="connsiteX194" fmla="*/ 2508269 w 4742389"/>
              <a:gd name="connsiteY194" fmla="*/ 1327512 h 1526213"/>
              <a:gd name="connsiteX195" fmla="*/ 2467095 w 4742389"/>
              <a:gd name="connsiteY195" fmla="*/ 1340204 h 1526213"/>
              <a:gd name="connsiteX196" fmla="*/ 2467064 w 4742389"/>
              <a:gd name="connsiteY196" fmla="*/ 1340213 h 1526213"/>
              <a:gd name="connsiteX197" fmla="*/ 2496859 w 4742389"/>
              <a:gd name="connsiteY197" fmla="*/ 1342431 h 1526213"/>
              <a:gd name="connsiteX198" fmla="*/ 2540061 w 4742389"/>
              <a:gd name="connsiteY198" fmla="*/ 1328005 h 1526213"/>
              <a:gd name="connsiteX199" fmla="*/ 2460291 w 4742389"/>
              <a:gd name="connsiteY199" fmla="*/ 1326684 h 1526213"/>
              <a:gd name="connsiteX200" fmla="*/ 2447701 w 4742389"/>
              <a:gd name="connsiteY200" fmla="*/ 1330418 h 1526213"/>
              <a:gd name="connsiteX201" fmla="*/ 2421841 w 4742389"/>
              <a:gd name="connsiteY201" fmla="*/ 1336846 h 1526213"/>
              <a:gd name="connsiteX202" fmla="*/ 2450782 w 4742389"/>
              <a:gd name="connsiteY202" fmla="*/ 1339001 h 1526213"/>
              <a:gd name="connsiteX203" fmla="*/ 2464592 w 4742389"/>
              <a:gd name="connsiteY203" fmla="*/ 1335190 h 1526213"/>
              <a:gd name="connsiteX204" fmla="*/ 2490560 w 4742389"/>
              <a:gd name="connsiteY204" fmla="*/ 1327185 h 1526213"/>
              <a:gd name="connsiteX205" fmla="*/ 2329673 w 4742389"/>
              <a:gd name="connsiteY205" fmla="*/ 1326450 h 1526213"/>
              <a:gd name="connsiteX206" fmla="*/ 2312386 w 4742389"/>
              <a:gd name="connsiteY206" fmla="*/ 1326641 h 1526213"/>
              <a:gd name="connsiteX207" fmla="*/ 2288043 w 4742389"/>
              <a:gd name="connsiteY207" fmla="*/ 1330197 h 1526213"/>
              <a:gd name="connsiteX208" fmla="*/ 2305151 w 4742389"/>
              <a:gd name="connsiteY208" fmla="*/ 1330976 h 1526213"/>
              <a:gd name="connsiteX209" fmla="*/ 2417751 w 4742389"/>
              <a:gd name="connsiteY209" fmla="*/ 1325980 h 1526213"/>
              <a:gd name="connsiteX210" fmla="*/ 2378665 w 4742389"/>
              <a:gd name="connsiteY210" fmla="*/ 1334324 h 1526213"/>
              <a:gd name="connsiteX211" fmla="*/ 2402616 w 4742389"/>
              <a:gd name="connsiteY211" fmla="*/ 1335415 h 1526213"/>
              <a:gd name="connsiteX212" fmla="*/ 2404158 w 4742389"/>
              <a:gd name="connsiteY212" fmla="*/ 1335530 h 1526213"/>
              <a:gd name="connsiteX213" fmla="*/ 2441278 w 4742389"/>
              <a:gd name="connsiteY213" fmla="*/ 1326370 h 1526213"/>
              <a:gd name="connsiteX214" fmla="*/ 2395372 w 4742389"/>
              <a:gd name="connsiteY214" fmla="*/ 1325725 h 1526213"/>
              <a:gd name="connsiteX215" fmla="*/ 2358699 w 4742389"/>
              <a:gd name="connsiteY215" fmla="*/ 1326130 h 1526213"/>
              <a:gd name="connsiteX216" fmla="*/ 2327099 w 4742389"/>
              <a:gd name="connsiteY216" fmla="*/ 1331976 h 1526213"/>
              <a:gd name="connsiteX217" fmla="*/ 2359165 w 4742389"/>
              <a:gd name="connsiteY217" fmla="*/ 1333436 h 1526213"/>
              <a:gd name="connsiteX218" fmla="*/ 1990882 w 4742389"/>
              <a:gd name="connsiteY218" fmla="*/ 1324092 h 1526213"/>
              <a:gd name="connsiteX219" fmla="*/ 1995991 w 4742389"/>
              <a:gd name="connsiteY219" fmla="*/ 1324966 h 1526213"/>
              <a:gd name="connsiteX220" fmla="*/ 2001654 w 4742389"/>
              <a:gd name="connsiteY220" fmla="*/ 1324738 h 1526213"/>
              <a:gd name="connsiteX221" fmla="*/ 2007341 w 4742389"/>
              <a:gd name="connsiteY221" fmla="*/ 1324644 h 1526213"/>
              <a:gd name="connsiteX222" fmla="*/ 2002542 w 4742389"/>
              <a:gd name="connsiteY222" fmla="*/ 1324129 h 1526213"/>
              <a:gd name="connsiteX223" fmla="*/ 2384183 w 4742389"/>
              <a:gd name="connsiteY223" fmla="*/ 1316390 h 1526213"/>
              <a:gd name="connsiteX224" fmla="*/ 2381275 w 4742389"/>
              <a:gd name="connsiteY224" fmla="*/ 1316577 h 1526213"/>
              <a:gd name="connsiteX225" fmla="*/ 2366770 w 4742389"/>
              <a:gd name="connsiteY225" fmla="*/ 1318696 h 1526213"/>
              <a:gd name="connsiteX226" fmla="*/ 2372170 w 4742389"/>
              <a:gd name="connsiteY226" fmla="*/ 1318607 h 1526213"/>
              <a:gd name="connsiteX227" fmla="*/ 2451213 w 4742389"/>
              <a:gd name="connsiteY227" fmla="*/ 1313030 h 1526213"/>
              <a:gd name="connsiteX228" fmla="*/ 2421664 w 4742389"/>
              <a:gd name="connsiteY228" fmla="*/ 1314380 h 1526213"/>
              <a:gd name="connsiteX229" fmla="*/ 2417617 w 4742389"/>
              <a:gd name="connsiteY229" fmla="*/ 1315230 h 1526213"/>
              <a:gd name="connsiteX230" fmla="*/ 2401604 w 4742389"/>
              <a:gd name="connsiteY230" fmla="*/ 1318193 h 1526213"/>
              <a:gd name="connsiteX231" fmla="*/ 2428366 w 4742389"/>
              <a:gd name="connsiteY231" fmla="*/ 1318699 h 1526213"/>
              <a:gd name="connsiteX232" fmla="*/ 2429812 w 4742389"/>
              <a:gd name="connsiteY232" fmla="*/ 1318391 h 1526213"/>
              <a:gd name="connsiteX233" fmla="*/ 2492367 w 4742389"/>
              <a:gd name="connsiteY233" fmla="*/ 1311149 h 1526213"/>
              <a:gd name="connsiteX234" fmla="*/ 2475699 w 4742389"/>
              <a:gd name="connsiteY234" fmla="*/ 1311911 h 1526213"/>
              <a:gd name="connsiteX235" fmla="*/ 2447182 w 4742389"/>
              <a:gd name="connsiteY235" fmla="*/ 1319055 h 1526213"/>
              <a:gd name="connsiteX236" fmla="*/ 2465084 w 4742389"/>
              <a:gd name="connsiteY236" fmla="*/ 1319393 h 1526213"/>
              <a:gd name="connsiteX237" fmla="*/ 2551323 w 4742389"/>
              <a:gd name="connsiteY237" fmla="*/ 1308454 h 1526213"/>
              <a:gd name="connsiteX238" fmla="*/ 2516377 w 4742389"/>
              <a:gd name="connsiteY238" fmla="*/ 1310052 h 1526213"/>
              <a:gd name="connsiteX239" fmla="*/ 2483691 w 4742389"/>
              <a:gd name="connsiteY239" fmla="*/ 1319745 h 1526213"/>
              <a:gd name="connsiteX240" fmla="*/ 2512904 w 4742389"/>
              <a:gd name="connsiteY240" fmla="*/ 1320298 h 1526213"/>
              <a:gd name="connsiteX241" fmla="*/ 2521016 w 4742389"/>
              <a:gd name="connsiteY241" fmla="*/ 1317797 h 1526213"/>
              <a:gd name="connsiteX242" fmla="*/ 2549989 w 4742389"/>
              <a:gd name="connsiteY242" fmla="*/ 1308865 h 1526213"/>
              <a:gd name="connsiteX243" fmla="*/ 2604968 w 4742389"/>
              <a:gd name="connsiteY243" fmla="*/ 1306003 h 1526213"/>
              <a:gd name="connsiteX244" fmla="*/ 2572584 w 4742389"/>
              <a:gd name="connsiteY244" fmla="*/ 1307483 h 1526213"/>
              <a:gd name="connsiteX245" fmla="*/ 2564691 w 4742389"/>
              <a:gd name="connsiteY245" fmla="*/ 1310119 h 1526213"/>
              <a:gd name="connsiteX246" fmla="*/ 2530587 w 4742389"/>
              <a:gd name="connsiteY246" fmla="*/ 1320632 h 1526213"/>
              <a:gd name="connsiteX247" fmla="*/ 2560448 w 4742389"/>
              <a:gd name="connsiteY247" fmla="*/ 1321197 h 1526213"/>
              <a:gd name="connsiteX248" fmla="*/ 2573132 w 4742389"/>
              <a:gd name="connsiteY248" fmla="*/ 1316961 h 1526213"/>
              <a:gd name="connsiteX249" fmla="*/ 2585331 w 4742389"/>
              <a:gd name="connsiteY249" fmla="*/ 1312888 h 1526213"/>
              <a:gd name="connsiteX250" fmla="*/ 2653426 w 4742389"/>
              <a:gd name="connsiteY250" fmla="*/ 1303788 h 1526213"/>
              <a:gd name="connsiteX251" fmla="*/ 2624288 w 4742389"/>
              <a:gd name="connsiteY251" fmla="*/ 1305120 h 1526213"/>
              <a:gd name="connsiteX252" fmla="*/ 2587833 w 4742389"/>
              <a:gd name="connsiteY252" fmla="*/ 1317902 h 1526213"/>
              <a:gd name="connsiteX253" fmla="*/ 2577026 w 4742389"/>
              <a:gd name="connsiteY253" fmla="*/ 1321510 h 1526213"/>
              <a:gd name="connsiteX254" fmla="*/ 2606011 w 4742389"/>
              <a:gd name="connsiteY254" fmla="*/ 1322059 h 1526213"/>
              <a:gd name="connsiteX255" fmla="*/ 2609795 w 4742389"/>
              <a:gd name="connsiteY255" fmla="*/ 1320600 h 1526213"/>
              <a:gd name="connsiteX256" fmla="*/ 2488093 w 4742389"/>
              <a:gd name="connsiteY256" fmla="*/ 1303682 h 1526213"/>
              <a:gd name="connsiteX257" fmla="*/ 2455475 w 4742389"/>
              <a:gd name="connsiteY257" fmla="*/ 1307276 h 1526213"/>
              <a:gd name="connsiteX258" fmla="*/ 2454047 w 4742389"/>
              <a:gd name="connsiteY258" fmla="*/ 1307576 h 1526213"/>
              <a:gd name="connsiteX259" fmla="*/ 2477878 w 4742389"/>
              <a:gd name="connsiteY259" fmla="*/ 1306350 h 1526213"/>
              <a:gd name="connsiteX260" fmla="*/ 2479861 w 4742389"/>
              <a:gd name="connsiteY260" fmla="*/ 1305853 h 1526213"/>
              <a:gd name="connsiteX261" fmla="*/ 2533705 w 4742389"/>
              <a:gd name="connsiteY261" fmla="*/ 1298657 h 1526213"/>
              <a:gd name="connsiteX262" fmla="*/ 2524604 w 4742389"/>
              <a:gd name="connsiteY262" fmla="*/ 1299659 h 1526213"/>
              <a:gd name="connsiteX263" fmla="*/ 2503073 w 4742389"/>
              <a:gd name="connsiteY263" fmla="*/ 1305053 h 1526213"/>
              <a:gd name="connsiteX264" fmla="*/ 2514481 w 4742389"/>
              <a:gd name="connsiteY264" fmla="*/ 1304466 h 1526213"/>
              <a:gd name="connsiteX265" fmla="*/ 2605028 w 4742389"/>
              <a:gd name="connsiteY265" fmla="*/ 1290798 h 1526213"/>
              <a:gd name="connsiteX266" fmla="*/ 2567269 w 4742389"/>
              <a:gd name="connsiteY266" fmla="*/ 1294959 h 1526213"/>
              <a:gd name="connsiteX267" fmla="*/ 2539563 w 4742389"/>
              <a:gd name="connsiteY267" fmla="*/ 1303175 h 1526213"/>
              <a:gd name="connsiteX268" fmla="*/ 2573141 w 4742389"/>
              <a:gd name="connsiteY268" fmla="*/ 1301447 h 1526213"/>
              <a:gd name="connsiteX269" fmla="*/ 2660687 w 4742389"/>
              <a:gd name="connsiteY269" fmla="*/ 1284666 h 1526213"/>
              <a:gd name="connsiteX270" fmla="*/ 2631170 w 4742389"/>
              <a:gd name="connsiteY270" fmla="*/ 1287918 h 1526213"/>
              <a:gd name="connsiteX271" fmla="*/ 2593847 w 4742389"/>
              <a:gd name="connsiteY271" fmla="*/ 1300382 h 1526213"/>
              <a:gd name="connsiteX272" fmla="*/ 2625671 w 4742389"/>
              <a:gd name="connsiteY272" fmla="*/ 1298744 h 1526213"/>
              <a:gd name="connsiteX273" fmla="*/ 2635381 w 4742389"/>
              <a:gd name="connsiteY273" fmla="*/ 1295340 h 1526213"/>
              <a:gd name="connsiteX274" fmla="*/ 2718032 w 4742389"/>
              <a:gd name="connsiteY274" fmla="*/ 1278348 h 1526213"/>
              <a:gd name="connsiteX275" fmla="*/ 2688577 w 4742389"/>
              <a:gd name="connsiteY275" fmla="*/ 1281593 h 1526213"/>
              <a:gd name="connsiteX276" fmla="*/ 2685430 w 4742389"/>
              <a:gd name="connsiteY276" fmla="*/ 1282805 h 1526213"/>
              <a:gd name="connsiteX277" fmla="*/ 2644928 w 4742389"/>
              <a:gd name="connsiteY277" fmla="*/ 1297753 h 1526213"/>
              <a:gd name="connsiteX278" fmla="*/ 2672812 w 4742389"/>
              <a:gd name="connsiteY278" fmla="*/ 1296318 h 1526213"/>
              <a:gd name="connsiteX279" fmla="*/ 2707393 w 4742389"/>
              <a:gd name="connsiteY279" fmla="*/ 1282993 h 1526213"/>
              <a:gd name="connsiteX280" fmla="*/ 2664685 w 4742389"/>
              <a:gd name="connsiteY280" fmla="*/ 1270749 h 1526213"/>
              <a:gd name="connsiteX281" fmla="*/ 2629561 w 4742389"/>
              <a:gd name="connsiteY281" fmla="*/ 1276485 h 1526213"/>
              <a:gd name="connsiteX282" fmla="*/ 2605034 w 4742389"/>
              <a:gd name="connsiteY282" fmla="*/ 1283759 h 1526213"/>
              <a:gd name="connsiteX283" fmla="*/ 2636153 w 4742389"/>
              <a:gd name="connsiteY283" fmla="*/ 1280404 h 1526213"/>
              <a:gd name="connsiteX284" fmla="*/ 2659785 w 4742389"/>
              <a:gd name="connsiteY284" fmla="*/ 1272512 h 1526213"/>
              <a:gd name="connsiteX285" fmla="*/ 2721202 w 4742389"/>
              <a:gd name="connsiteY285" fmla="*/ 1261521 h 1526213"/>
              <a:gd name="connsiteX286" fmla="*/ 2699701 w 4742389"/>
              <a:gd name="connsiteY286" fmla="*/ 1265032 h 1526213"/>
              <a:gd name="connsiteX287" fmla="*/ 2662287 w 4742389"/>
              <a:gd name="connsiteY287" fmla="*/ 1277526 h 1526213"/>
              <a:gd name="connsiteX288" fmla="*/ 2662020 w 4742389"/>
              <a:gd name="connsiteY288" fmla="*/ 1277615 h 1526213"/>
              <a:gd name="connsiteX289" fmla="*/ 2682683 w 4742389"/>
              <a:gd name="connsiteY289" fmla="*/ 1275388 h 1526213"/>
              <a:gd name="connsiteX290" fmla="*/ 2682927 w 4742389"/>
              <a:gd name="connsiteY290" fmla="*/ 1275285 h 1526213"/>
              <a:gd name="connsiteX291" fmla="*/ 2714384 w 4742389"/>
              <a:gd name="connsiteY291" fmla="*/ 1252876 h 1526213"/>
              <a:gd name="connsiteX292" fmla="*/ 2705116 w 4742389"/>
              <a:gd name="connsiteY292" fmla="*/ 1254824 h 1526213"/>
              <a:gd name="connsiteX293" fmla="*/ 2681292 w 4742389"/>
              <a:gd name="connsiteY293" fmla="*/ 1261251 h 1526213"/>
              <a:gd name="connsiteX294" fmla="*/ 2699013 w 4742389"/>
              <a:gd name="connsiteY294" fmla="*/ 1258404 h 1526213"/>
              <a:gd name="connsiteX295" fmla="*/ 2777684 w 4742389"/>
              <a:gd name="connsiteY295" fmla="*/ 1252298 h 1526213"/>
              <a:gd name="connsiteX296" fmla="*/ 2754993 w 4742389"/>
              <a:gd name="connsiteY296" fmla="*/ 1256003 h 1526213"/>
              <a:gd name="connsiteX297" fmla="*/ 2726604 w 4742389"/>
              <a:gd name="connsiteY297" fmla="*/ 1266942 h 1526213"/>
              <a:gd name="connsiteX298" fmla="*/ 2713229 w 4742389"/>
              <a:gd name="connsiteY298" fmla="*/ 1272095 h 1526213"/>
              <a:gd name="connsiteX299" fmla="*/ 2738617 w 4742389"/>
              <a:gd name="connsiteY299" fmla="*/ 1269358 h 1526213"/>
              <a:gd name="connsiteX300" fmla="*/ 2763818 w 4742389"/>
              <a:gd name="connsiteY300" fmla="*/ 1258353 h 1526213"/>
              <a:gd name="connsiteX301" fmla="*/ 2786235 w 4742389"/>
              <a:gd name="connsiteY301" fmla="*/ 1237780 h 1526213"/>
              <a:gd name="connsiteX302" fmla="*/ 2770055 w 4742389"/>
              <a:gd name="connsiteY302" fmla="*/ 1241179 h 1526213"/>
              <a:gd name="connsiteX303" fmla="*/ 2764899 w 4742389"/>
              <a:gd name="connsiteY303" fmla="*/ 1243082 h 1526213"/>
              <a:gd name="connsiteX304" fmla="*/ 2759884 w 4742389"/>
              <a:gd name="connsiteY304" fmla="*/ 1244933 h 1526213"/>
              <a:gd name="connsiteX305" fmla="*/ 2738576 w 4742389"/>
              <a:gd name="connsiteY305" fmla="*/ 1252049 h 1526213"/>
              <a:gd name="connsiteX306" fmla="*/ 2754778 w 4742389"/>
              <a:gd name="connsiteY306" fmla="*/ 1249447 h 1526213"/>
              <a:gd name="connsiteX307" fmla="*/ 2768325 w 4742389"/>
              <a:gd name="connsiteY307" fmla="*/ 1244575 h 1526213"/>
              <a:gd name="connsiteX308" fmla="*/ 2780524 w 4742389"/>
              <a:gd name="connsiteY308" fmla="*/ 1240188 h 1526213"/>
              <a:gd name="connsiteX309" fmla="*/ 2841726 w 4742389"/>
              <a:gd name="connsiteY309" fmla="*/ 1224878 h 1526213"/>
              <a:gd name="connsiteX310" fmla="*/ 2815804 w 4742389"/>
              <a:gd name="connsiteY310" fmla="*/ 1231377 h 1526213"/>
              <a:gd name="connsiteX311" fmla="*/ 2784148 w 4742389"/>
              <a:gd name="connsiteY311" fmla="*/ 1244729 h 1526213"/>
              <a:gd name="connsiteX312" fmla="*/ 2801257 w 4742389"/>
              <a:gd name="connsiteY312" fmla="*/ 1241981 h 1526213"/>
              <a:gd name="connsiteX313" fmla="*/ 2801350 w 4742389"/>
              <a:gd name="connsiteY313" fmla="*/ 1241963 h 1526213"/>
              <a:gd name="connsiteX314" fmla="*/ 2803467 w 4742389"/>
              <a:gd name="connsiteY314" fmla="*/ 1241039 h 1526213"/>
              <a:gd name="connsiteX315" fmla="*/ 2804992 w 4742389"/>
              <a:gd name="connsiteY315" fmla="*/ 1240373 h 1526213"/>
              <a:gd name="connsiteX316" fmla="*/ 2818081 w 4742389"/>
              <a:gd name="connsiteY316" fmla="*/ 1224347 h 1526213"/>
              <a:gd name="connsiteX317" fmla="*/ 2809074 w 4742389"/>
              <a:gd name="connsiteY317" fmla="*/ 1226777 h 1526213"/>
              <a:gd name="connsiteX318" fmla="*/ 2806401 w 4742389"/>
              <a:gd name="connsiteY318" fmla="*/ 1227763 h 1526213"/>
              <a:gd name="connsiteX319" fmla="*/ 2808931 w 4742389"/>
              <a:gd name="connsiteY319" fmla="*/ 1227227 h 1526213"/>
              <a:gd name="connsiteX320" fmla="*/ 2814340 w 4742389"/>
              <a:gd name="connsiteY320" fmla="*/ 1225925 h 1526213"/>
              <a:gd name="connsiteX321" fmla="*/ 2887025 w 4742389"/>
              <a:gd name="connsiteY321" fmla="*/ 1203951 h 1526213"/>
              <a:gd name="connsiteX322" fmla="*/ 2865952 w 4742389"/>
              <a:gd name="connsiteY322" fmla="*/ 1210224 h 1526213"/>
              <a:gd name="connsiteX323" fmla="*/ 2847860 w 4742389"/>
              <a:gd name="connsiteY323" fmla="*/ 1217855 h 1526213"/>
              <a:gd name="connsiteX324" fmla="*/ 2867883 w 4742389"/>
              <a:gd name="connsiteY324" fmla="*/ 1213035 h 1526213"/>
              <a:gd name="connsiteX325" fmla="*/ 2880030 w 4742389"/>
              <a:gd name="connsiteY325" fmla="*/ 1207271 h 1526213"/>
              <a:gd name="connsiteX326" fmla="*/ 2935978 w 4742389"/>
              <a:gd name="connsiteY326" fmla="*/ 1180577 h 1526213"/>
              <a:gd name="connsiteX327" fmla="*/ 2930627 w 4742389"/>
              <a:gd name="connsiteY327" fmla="*/ 1182438 h 1526213"/>
              <a:gd name="connsiteX328" fmla="*/ 2923762 w 4742389"/>
              <a:gd name="connsiteY328" fmla="*/ 1185400 h 1526213"/>
              <a:gd name="connsiteX329" fmla="*/ 2929226 w 4742389"/>
              <a:gd name="connsiteY329" fmla="*/ 1183808 h 1526213"/>
              <a:gd name="connsiteX330" fmla="*/ 4742389 w 4742389"/>
              <a:gd name="connsiteY330" fmla="*/ 0 h 1526213"/>
              <a:gd name="connsiteX331" fmla="*/ 4742389 w 4742389"/>
              <a:gd name="connsiteY331" fmla="*/ 9182 h 1526213"/>
              <a:gd name="connsiteX332" fmla="*/ 4733821 w 4742389"/>
              <a:gd name="connsiteY332" fmla="*/ 11262 h 1526213"/>
              <a:gd name="connsiteX333" fmla="*/ 4636847 w 4742389"/>
              <a:gd name="connsiteY333" fmla="*/ 46988 h 1526213"/>
              <a:gd name="connsiteX334" fmla="*/ 4273980 w 4742389"/>
              <a:gd name="connsiteY334" fmla="*/ 252571 h 1526213"/>
              <a:gd name="connsiteX335" fmla="*/ 3953656 w 4742389"/>
              <a:gd name="connsiteY335" fmla="*/ 523339 h 1526213"/>
              <a:gd name="connsiteX336" fmla="*/ 3876077 w 4742389"/>
              <a:gd name="connsiteY336" fmla="*/ 593538 h 1526213"/>
              <a:gd name="connsiteX337" fmla="*/ 3836037 w 4742389"/>
              <a:gd name="connsiteY337" fmla="*/ 626130 h 1526213"/>
              <a:gd name="connsiteX338" fmla="*/ 3795996 w 4742389"/>
              <a:gd name="connsiteY338" fmla="*/ 661230 h 1526213"/>
              <a:gd name="connsiteX339" fmla="*/ 3628326 w 4742389"/>
              <a:gd name="connsiteY339" fmla="*/ 789093 h 1526213"/>
              <a:gd name="connsiteX340" fmla="*/ 3455651 w 4742389"/>
              <a:gd name="connsiteY340" fmla="*/ 905673 h 1526213"/>
              <a:gd name="connsiteX341" fmla="*/ 3335376 w 4742389"/>
              <a:gd name="connsiteY341" fmla="*/ 978473 h 1526213"/>
              <a:gd name="connsiteX342" fmla="*/ 3432730 w 4742389"/>
              <a:gd name="connsiteY342" fmla="*/ 925262 h 1526213"/>
              <a:gd name="connsiteX343" fmla="*/ 3608841 w 4742389"/>
              <a:gd name="connsiteY343" fmla="*/ 816526 h 1526213"/>
              <a:gd name="connsiteX344" fmla="*/ 3776507 w 4742389"/>
              <a:gd name="connsiteY344" fmla="*/ 696196 h 1526213"/>
              <a:gd name="connsiteX345" fmla="*/ 3941670 w 4742389"/>
              <a:gd name="connsiteY345" fmla="*/ 568345 h 1526213"/>
              <a:gd name="connsiteX346" fmla="*/ 4104331 w 4742389"/>
              <a:gd name="connsiteY346" fmla="*/ 443001 h 1526213"/>
              <a:gd name="connsiteX347" fmla="*/ 4274499 w 4742389"/>
              <a:gd name="connsiteY347" fmla="*/ 325178 h 1526213"/>
              <a:gd name="connsiteX348" fmla="*/ 4652372 w 4742389"/>
              <a:gd name="connsiteY348" fmla="*/ 149697 h 1526213"/>
              <a:gd name="connsiteX349" fmla="*/ 4742389 w 4742389"/>
              <a:gd name="connsiteY349" fmla="*/ 128066 h 1526213"/>
              <a:gd name="connsiteX350" fmla="*/ 4742389 w 4742389"/>
              <a:gd name="connsiteY350" fmla="*/ 138430 h 1526213"/>
              <a:gd name="connsiteX351" fmla="*/ 4654875 w 4742389"/>
              <a:gd name="connsiteY351" fmla="*/ 159724 h 1526213"/>
              <a:gd name="connsiteX352" fmla="*/ 4279504 w 4742389"/>
              <a:gd name="connsiteY352" fmla="*/ 332699 h 1526213"/>
              <a:gd name="connsiteX353" fmla="*/ 4109336 w 4742389"/>
              <a:gd name="connsiteY353" fmla="*/ 448015 h 1526213"/>
              <a:gd name="connsiteX354" fmla="*/ 3946675 w 4742389"/>
              <a:gd name="connsiteY354" fmla="*/ 575866 h 1526213"/>
              <a:gd name="connsiteX355" fmla="*/ 3781512 w 4742389"/>
              <a:gd name="connsiteY355" fmla="*/ 703717 h 1526213"/>
              <a:gd name="connsiteX356" fmla="*/ 3611344 w 4742389"/>
              <a:gd name="connsiteY356" fmla="*/ 821540 h 1526213"/>
              <a:gd name="connsiteX357" fmla="*/ 3253491 w 4742389"/>
              <a:gd name="connsiteY357" fmla="*/ 1032117 h 1526213"/>
              <a:gd name="connsiteX358" fmla="*/ 3191695 w 4742389"/>
              <a:gd name="connsiteY358" fmla="*/ 1062445 h 1526213"/>
              <a:gd name="connsiteX359" fmla="*/ 3232851 w 4742389"/>
              <a:gd name="connsiteY359" fmla="*/ 1044362 h 1526213"/>
              <a:gd name="connsiteX360" fmla="*/ 3593207 w 4742389"/>
              <a:gd name="connsiteY360" fmla="*/ 853819 h 1526213"/>
              <a:gd name="connsiteX361" fmla="*/ 3765877 w 4742389"/>
              <a:gd name="connsiteY361" fmla="*/ 743505 h 1526213"/>
              <a:gd name="connsiteX362" fmla="*/ 3936045 w 4742389"/>
              <a:gd name="connsiteY362" fmla="*/ 628177 h 1526213"/>
              <a:gd name="connsiteX363" fmla="*/ 4283889 w 4742389"/>
              <a:gd name="connsiteY363" fmla="*/ 410056 h 1526213"/>
              <a:gd name="connsiteX364" fmla="*/ 4671771 w 4742389"/>
              <a:gd name="connsiteY364" fmla="*/ 272163 h 1526213"/>
              <a:gd name="connsiteX365" fmla="*/ 4742389 w 4742389"/>
              <a:gd name="connsiteY365" fmla="*/ 264326 h 1526213"/>
              <a:gd name="connsiteX366" fmla="*/ 4742389 w 4742389"/>
              <a:gd name="connsiteY366" fmla="*/ 273458 h 1526213"/>
              <a:gd name="connsiteX367" fmla="*/ 4671771 w 4742389"/>
              <a:gd name="connsiteY367" fmla="*/ 282192 h 1526213"/>
              <a:gd name="connsiteX368" fmla="*/ 4288893 w 4742389"/>
              <a:gd name="connsiteY368" fmla="*/ 417577 h 1526213"/>
              <a:gd name="connsiteX369" fmla="*/ 3941050 w 4742389"/>
              <a:gd name="connsiteY369" fmla="*/ 633191 h 1526213"/>
              <a:gd name="connsiteX370" fmla="*/ 3770882 w 4742389"/>
              <a:gd name="connsiteY370" fmla="*/ 748520 h 1526213"/>
              <a:gd name="connsiteX371" fmla="*/ 3598212 w 4742389"/>
              <a:gd name="connsiteY371" fmla="*/ 858834 h 1526213"/>
              <a:gd name="connsiteX372" fmla="*/ 3235353 w 4742389"/>
              <a:gd name="connsiteY372" fmla="*/ 1051883 h 1526213"/>
              <a:gd name="connsiteX373" fmla="*/ 3083811 w 4742389"/>
              <a:gd name="connsiteY373" fmla="*/ 1118465 h 1526213"/>
              <a:gd name="connsiteX374" fmla="*/ 3215960 w 4742389"/>
              <a:gd name="connsiteY374" fmla="*/ 1067077 h 1526213"/>
              <a:gd name="connsiteX375" fmla="*/ 3586326 w 4742389"/>
              <a:gd name="connsiteY375" fmla="*/ 896531 h 1526213"/>
              <a:gd name="connsiteX376" fmla="*/ 3761499 w 4742389"/>
              <a:gd name="connsiteY376" fmla="*/ 796211 h 1526213"/>
              <a:gd name="connsiteX377" fmla="*/ 3936672 w 4742389"/>
              <a:gd name="connsiteY377" fmla="*/ 693382 h 1526213"/>
              <a:gd name="connsiteX378" fmla="*/ 4299530 w 4742389"/>
              <a:gd name="connsiteY378" fmla="*/ 507789 h 1526213"/>
              <a:gd name="connsiteX379" fmla="*/ 4492220 w 4742389"/>
              <a:gd name="connsiteY379" fmla="*/ 442581 h 1526213"/>
              <a:gd name="connsiteX380" fmla="*/ 4692418 w 4742389"/>
              <a:gd name="connsiteY380" fmla="*/ 407468 h 1526213"/>
              <a:gd name="connsiteX381" fmla="*/ 4742389 w 4742389"/>
              <a:gd name="connsiteY381" fmla="*/ 407468 h 1526213"/>
              <a:gd name="connsiteX382" fmla="*/ 4742389 w 4742389"/>
              <a:gd name="connsiteY382" fmla="*/ 415145 h 1526213"/>
              <a:gd name="connsiteX383" fmla="*/ 4692418 w 4742389"/>
              <a:gd name="connsiteY383" fmla="*/ 414992 h 1526213"/>
              <a:gd name="connsiteX384" fmla="*/ 4494723 w 4742389"/>
              <a:gd name="connsiteY384" fmla="*/ 450105 h 1526213"/>
              <a:gd name="connsiteX385" fmla="*/ 4302033 w 4742389"/>
              <a:gd name="connsiteY385" fmla="*/ 515313 h 1526213"/>
              <a:gd name="connsiteX386" fmla="*/ 3941677 w 4742389"/>
              <a:gd name="connsiteY386" fmla="*/ 698398 h 1526213"/>
              <a:gd name="connsiteX387" fmla="*/ 3766504 w 4742389"/>
              <a:gd name="connsiteY387" fmla="*/ 803735 h 1526213"/>
              <a:gd name="connsiteX388" fmla="*/ 3588828 w 4742389"/>
              <a:gd name="connsiteY388" fmla="*/ 904056 h 1526213"/>
              <a:gd name="connsiteX389" fmla="*/ 3218463 w 4742389"/>
              <a:gd name="connsiteY389" fmla="*/ 1074601 h 1526213"/>
              <a:gd name="connsiteX390" fmla="*/ 3029409 w 4742389"/>
              <a:gd name="connsiteY390" fmla="*/ 1148078 h 1526213"/>
              <a:gd name="connsiteX391" fmla="*/ 2999014 w 4742389"/>
              <a:gd name="connsiteY391" fmla="*/ 1158650 h 1526213"/>
              <a:gd name="connsiteX392" fmla="*/ 2973916 w 4742389"/>
              <a:gd name="connsiteY392" fmla="*/ 1170786 h 1526213"/>
              <a:gd name="connsiteX393" fmla="*/ 3013812 w 4742389"/>
              <a:gd name="connsiteY393" fmla="*/ 1159160 h 1526213"/>
              <a:gd name="connsiteX394" fmla="*/ 3205559 w 4742389"/>
              <a:gd name="connsiteY394" fmla="*/ 1095217 h 1526213"/>
              <a:gd name="connsiteX395" fmla="*/ 3578417 w 4742389"/>
              <a:gd name="connsiteY395" fmla="*/ 947271 h 1526213"/>
              <a:gd name="connsiteX396" fmla="*/ 3941266 w 4742389"/>
              <a:gd name="connsiteY396" fmla="*/ 766727 h 1526213"/>
              <a:gd name="connsiteX397" fmla="*/ 4314125 w 4742389"/>
              <a:gd name="connsiteY397" fmla="*/ 613765 h 1526213"/>
              <a:gd name="connsiteX398" fmla="*/ 4511815 w 4742389"/>
              <a:gd name="connsiteY398" fmla="*/ 566122 h 1526213"/>
              <a:gd name="connsiteX399" fmla="*/ 4714510 w 4742389"/>
              <a:gd name="connsiteY399" fmla="*/ 553584 h 1526213"/>
              <a:gd name="connsiteX400" fmla="*/ 4742389 w 4742389"/>
              <a:gd name="connsiteY400" fmla="*/ 555330 h 1526213"/>
              <a:gd name="connsiteX401" fmla="*/ 4742389 w 4742389"/>
              <a:gd name="connsiteY401" fmla="*/ 563161 h 1526213"/>
              <a:gd name="connsiteX402" fmla="*/ 4712007 w 4742389"/>
              <a:gd name="connsiteY402" fmla="*/ 561106 h 1526213"/>
              <a:gd name="connsiteX403" fmla="*/ 4511815 w 4742389"/>
              <a:gd name="connsiteY403" fmla="*/ 573644 h 1526213"/>
              <a:gd name="connsiteX404" fmla="*/ 4316627 w 4742389"/>
              <a:gd name="connsiteY404" fmla="*/ 621288 h 1526213"/>
              <a:gd name="connsiteX405" fmla="*/ 3943769 w 4742389"/>
              <a:gd name="connsiteY405" fmla="*/ 774249 h 1526213"/>
              <a:gd name="connsiteX406" fmla="*/ 3583422 w 4742389"/>
              <a:gd name="connsiteY406" fmla="*/ 952286 h 1526213"/>
              <a:gd name="connsiteX407" fmla="*/ 3208061 w 4742389"/>
              <a:gd name="connsiteY407" fmla="*/ 1102740 h 1526213"/>
              <a:gd name="connsiteX408" fmla="*/ 3015376 w 4742389"/>
              <a:gd name="connsiteY408" fmla="*/ 1165743 h 1526213"/>
              <a:gd name="connsiteX409" fmla="*/ 2934640 w 4742389"/>
              <a:gd name="connsiteY409" fmla="*/ 1189777 h 1526213"/>
              <a:gd name="connsiteX410" fmla="*/ 2905035 w 4742389"/>
              <a:gd name="connsiteY410" fmla="*/ 1204092 h 1526213"/>
              <a:gd name="connsiteX411" fmla="*/ 3004236 w 4742389"/>
              <a:gd name="connsiteY411" fmla="*/ 1180211 h 1526213"/>
              <a:gd name="connsiteX412" fmla="*/ 3198368 w 4742389"/>
              <a:gd name="connsiteY412" fmla="*/ 1127323 h 1526213"/>
              <a:gd name="connsiteX413" fmla="*/ 3388551 w 4742389"/>
              <a:gd name="connsiteY413" fmla="*/ 1069698 h 1526213"/>
              <a:gd name="connsiteX414" fmla="*/ 3483643 w 4742389"/>
              <a:gd name="connsiteY414" fmla="*/ 1037127 h 1526213"/>
              <a:gd name="connsiteX415" fmla="*/ 3531188 w 4742389"/>
              <a:gd name="connsiteY415" fmla="*/ 1019589 h 1526213"/>
              <a:gd name="connsiteX416" fmla="*/ 3578734 w 4742389"/>
              <a:gd name="connsiteY416" fmla="*/ 1002051 h 1526213"/>
              <a:gd name="connsiteX417" fmla="*/ 3763912 w 4742389"/>
              <a:gd name="connsiteY417" fmla="*/ 926888 h 1526213"/>
              <a:gd name="connsiteX418" fmla="*/ 3949090 w 4742389"/>
              <a:gd name="connsiteY418" fmla="*/ 851725 h 1526213"/>
              <a:gd name="connsiteX419" fmla="*/ 4331959 w 4742389"/>
              <a:gd name="connsiteY419" fmla="*/ 731464 h 1526213"/>
              <a:gd name="connsiteX420" fmla="*/ 4532151 w 4742389"/>
              <a:gd name="connsiteY420" fmla="*/ 698894 h 1526213"/>
              <a:gd name="connsiteX421" fmla="*/ 4732343 w 4742389"/>
              <a:gd name="connsiteY421" fmla="*/ 706410 h 1526213"/>
              <a:gd name="connsiteX422" fmla="*/ 4742389 w 4742389"/>
              <a:gd name="connsiteY422" fmla="*/ 708731 h 1526213"/>
              <a:gd name="connsiteX423" fmla="*/ 4742389 w 4742389"/>
              <a:gd name="connsiteY423" fmla="*/ 716573 h 1526213"/>
              <a:gd name="connsiteX424" fmla="*/ 4732343 w 4742389"/>
              <a:gd name="connsiteY424" fmla="*/ 713926 h 1526213"/>
              <a:gd name="connsiteX425" fmla="*/ 4632248 w 4742389"/>
              <a:gd name="connsiteY425" fmla="*/ 704531 h 1526213"/>
              <a:gd name="connsiteX426" fmla="*/ 4532151 w 4742389"/>
              <a:gd name="connsiteY426" fmla="*/ 706410 h 1526213"/>
              <a:gd name="connsiteX427" fmla="*/ 4334461 w 4742389"/>
              <a:gd name="connsiteY427" fmla="*/ 738981 h 1526213"/>
              <a:gd name="connsiteX428" fmla="*/ 3954095 w 4742389"/>
              <a:gd name="connsiteY428" fmla="*/ 859241 h 1526213"/>
              <a:gd name="connsiteX429" fmla="*/ 3766415 w 4742389"/>
              <a:gd name="connsiteY429" fmla="*/ 934404 h 1526213"/>
              <a:gd name="connsiteX430" fmla="*/ 3581236 w 4742389"/>
              <a:gd name="connsiteY430" fmla="*/ 1007062 h 1526213"/>
              <a:gd name="connsiteX431" fmla="*/ 3533691 w 4742389"/>
              <a:gd name="connsiteY431" fmla="*/ 1027105 h 1526213"/>
              <a:gd name="connsiteX432" fmla="*/ 3486145 w 4742389"/>
              <a:gd name="connsiteY432" fmla="*/ 1044643 h 1526213"/>
              <a:gd name="connsiteX433" fmla="*/ 3391053 w 4742389"/>
              <a:gd name="connsiteY433" fmla="*/ 1074708 h 1526213"/>
              <a:gd name="connsiteX434" fmla="*/ 3200871 w 4742389"/>
              <a:gd name="connsiteY434" fmla="*/ 1134839 h 1526213"/>
              <a:gd name="connsiteX435" fmla="*/ 2877196 w 4742389"/>
              <a:gd name="connsiteY435" fmla="*/ 1215985 h 1526213"/>
              <a:gd name="connsiteX436" fmla="*/ 2875102 w 4742389"/>
              <a:gd name="connsiteY436" fmla="*/ 1216868 h 1526213"/>
              <a:gd name="connsiteX437" fmla="*/ 2855043 w 4742389"/>
              <a:gd name="connsiteY437" fmla="*/ 1225330 h 1526213"/>
              <a:gd name="connsiteX438" fmla="*/ 2832458 w 4742389"/>
              <a:gd name="connsiteY438" fmla="*/ 1236048 h 1526213"/>
              <a:gd name="connsiteX439" fmla="*/ 3193216 w 4742389"/>
              <a:gd name="connsiteY439" fmla="*/ 1167445 h 1526213"/>
              <a:gd name="connsiteX440" fmla="*/ 3578607 w 4742389"/>
              <a:gd name="connsiteY440" fmla="*/ 1064724 h 1526213"/>
              <a:gd name="connsiteX441" fmla="*/ 3768799 w 4742389"/>
              <a:gd name="connsiteY441" fmla="*/ 1007100 h 1526213"/>
              <a:gd name="connsiteX442" fmla="*/ 3961495 w 4742389"/>
              <a:gd name="connsiteY442" fmla="*/ 946970 h 1526213"/>
              <a:gd name="connsiteX443" fmla="*/ 4349388 w 4742389"/>
              <a:gd name="connsiteY443" fmla="*/ 856776 h 1526213"/>
              <a:gd name="connsiteX444" fmla="*/ 4648871 w 4742389"/>
              <a:gd name="connsiteY444" fmla="*/ 848673 h 1526213"/>
              <a:gd name="connsiteX445" fmla="*/ 4742389 w 4742389"/>
              <a:gd name="connsiteY445" fmla="*/ 865896 h 1526213"/>
              <a:gd name="connsiteX446" fmla="*/ 4742389 w 4742389"/>
              <a:gd name="connsiteY446" fmla="*/ 876335 h 1526213"/>
              <a:gd name="connsiteX447" fmla="*/ 4647855 w 4742389"/>
              <a:gd name="connsiteY447" fmla="*/ 857246 h 1526213"/>
              <a:gd name="connsiteX448" fmla="*/ 4549278 w 4742389"/>
              <a:gd name="connsiteY448" fmla="*/ 849886 h 1526213"/>
              <a:gd name="connsiteX449" fmla="*/ 4351891 w 4742389"/>
              <a:gd name="connsiteY449" fmla="*/ 864292 h 1526213"/>
              <a:gd name="connsiteX450" fmla="*/ 3963997 w 4742389"/>
              <a:gd name="connsiteY450" fmla="*/ 951981 h 1526213"/>
              <a:gd name="connsiteX451" fmla="*/ 3771302 w 4742389"/>
              <a:gd name="connsiteY451" fmla="*/ 1012111 h 1526213"/>
              <a:gd name="connsiteX452" fmla="*/ 3581109 w 4742389"/>
              <a:gd name="connsiteY452" fmla="*/ 1072240 h 1526213"/>
              <a:gd name="connsiteX453" fmla="*/ 3195719 w 4742389"/>
              <a:gd name="connsiteY453" fmla="*/ 1172456 h 1526213"/>
              <a:gd name="connsiteX454" fmla="*/ 2809662 w 4742389"/>
              <a:gd name="connsiteY454" fmla="*/ 1246866 h 1526213"/>
              <a:gd name="connsiteX455" fmla="*/ 2807495 w 4742389"/>
              <a:gd name="connsiteY455" fmla="*/ 1247894 h 1526213"/>
              <a:gd name="connsiteX456" fmla="*/ 2761193 w 4742389"/>
              <a:gd name="connsiteY456" fmla="*/ 1266924 h 1526213"/>
              <a:gd name="connsiteX457" fmla="*/ 2797435 w 4742389"/>
              <a:gd name="connsiteY457" fmla="*/ 1263017 h 1526213"/>
              <a:gd name="connsiteX458" fmla="*/ 3192826 w 4742389"/>
              <a:gd name="connsiteY458" fmla="*/ 1212872 h 1526213"/>
              <a:gd name="connsiteX459" fmla="*/ 3388019 w 4742389"/>
              <a:gd name="connsiteY459" fmla="*/ 1180277 h 1526213"/>
              <a:gd name="connsiteX460" fmla="*/ 3485615 w 4742389"/>
              <a:gd name="connsiteY460" fmla="*/ 1160219 h 1526213"/>
              <a:gd name="connsiteX461" fmla="*/ 3583211 w 4742389"/>
              <a:gd name="connsiteY461" fmla="*/ 1140161 h 1526213"/>
              <a:gd name="connsiteX462" fmla="*/ 3778404 w 4742389"/>
              <a:gd name="connsiteY462" fmla="*/ 1095030 h 1526213"/>
              <a:gd name="connsiteX463" fmla="*/ 3971095 w 4742389"/>
              <a:gd name="connsiteY463" fmla="*/ 1049899 h 1526213"/>
              <a:gd name="connsiteX464" fmla="*/ 4366485 w 4742389"/>
              <a:gd name="connsiteY464" fmla="*/ 989724 h 1526213"/>
              <a:gd name="connsiteX465" fmla="*/ 4663850 w 4742389"/>
              <a:gd name="connsiteY465" fmla="*/ 1007354 h 1526213"/>
              <a:gd name="connsiteX466" fmla="*/ 4742389 w 4742389"/>
              <a:gd name="connsiteY466" fmla="*/ 1029966 h 1526213"/>
              <a:gd name="connsiteX467" fmla="*/ 4742389 w 4742389"/>
              <a:gd name="connsiteY467" fmla="*/ 1037999 h 1526213"/>
              <a:gd name="connsiteX468" fmla="*/ 4685532 w 4742389"/>
              <a:gd name="connsiteY468" fmla="*/ 1020809 h 1526213"/>
              <a:gd name="connsiteX469" fmla="*/ 4464786 w 4742389"/>
              <a:gd name="connsiteY469" fmla="*/ 994778 h 1526213"/>
              <a:gd name="connsiteX470" fmla="*/ 4366485 w 4742389"/>
              <a:gd name="connsiteY470" fmla="*/ 997246 h 1526213"/>
              <a:gd name="connsiteX471" fmla="*/ 3973597 w 4742389"/>
              <a:gd name="connsiteY471" fmla="*/ 1057421 h 1526213"/>
              <a:gd name="connsiteX472" fmla="*/ 3778404 w 4742389"/>
              <a:gd name="connsiteY472" fmla="*/ 1102552 h 1526213"/>
              <a:gd name="connsiteX473" fmla="*/ 3585714 w 4742389"/>
              <a:gd name="connsiteY473" fmla="*/ 1147683 h 1526213"/>
              <a:gd name="connsiteX474" fmla="*/ 3488117 w 4742389"/>
              <a:gd name="connsiteY474" fmla="*/ 1167741 h 1526213"/>
              <a:gd name="connsiteX475" fmla="*/ 3390521 w 4742389"/>
              <a:gd name="connsiteY475" fmla="*/ 1187799 h 1526213"/>
              <a:gd name="connsiteX476" fmla="*/ 3192826 w 4742389"/>
              <a:gd name="connsiteY476" fmla="*/ 1220394 h 1526213"/>
              <a:gd name="connsiteX477" fmla="*/ 2797435 w 4742389"/>
              <a:gd name="connsiteY477" fmla="*/ 1269599 h 1526213"/>
              <a:gd name="connsiteX478" fmla="*/ 2739028 w 4742389"/>
              <a:gd name="connsiteY478" fmla="*/ 1276034 h 1526213"/>
              <a:gd name="connsiteX479" fmla="*/ 2722096 w 4742389"/>
              <a:gd name="connsiteY479" fmla="*/ 1282994 h 1526213"/>
              <a:gd name="connsiteX480" fmla="*/ 2709896 w 4742389"/>
              <a:gd name="connsiteY480" fmla="*/ 1288008 h 1526213"/>
              <a:gd name="connsiteX481" fmla="*/ 2691765 w 4742389"/>
              <a:gd name="connsiteY481" fmla="*/ 1295343 h 1526213"/>
              <a:gd name="connsiteX482" fmla="*/ 2795633 w 4742389"/>
              <a:gd name="connsiteY482" fmla="*/ 1289998 h 1526213"/>
              <a:gd name="connsiteX483" fmla="*/ 3193223 w 4742389"/>
              <a:gd name="connsiteY483" fmla="*/ 1267755 h 1526213"/>
              <a:gd name="connsiteX484" fmla="*/ 3390923 w 4742389"/>
              <a:gd name="connsiteY484" fmla="*/ 1250211 h 1526213"/>
              <a:gd name="connsiteX485" fmla="*/ 3588623 w 4742389"/>
              <a:gd name="connsiteY485" fmla="*/ 1225149 h 1526213"/>
              <a:gd name="connsiteX486" fmla="*/ 3981522 w 4742389"/>
              <a:gd name="connsiteY486" fmla="*/ 1164999 h 1526213"/>
              <a:gd name="connsiteX487" fmla="*/ 4181725 w 4742389"/>
              <a:gd name="connsiteY487" fmla="*/ 1142443 h 1526213"/>
              <a:gd name="connsiteX488" fmla="*/ 4379425 w 4742389"/>
              <a:gd name="connsiteY488" fmla="*/ 1129912 h 1526213"/>
              <a:gd name="connsiteX489" fmla="*/ 4579628 w 4742389"/>
              <a:gd name="connsiteY489" fmla="*/ 1147455 h 1526213"/>
              <a:gd name="connsiteX490" fmla="*/ 4677227 w 4742389"/>
              <a:gd name="connsiteY490" fmla="*/ 1167505 h 1526213"/>
              <a:gd name="connsiteX491" fmla="*/ 4742389 w 4742389"/>
              <a:gd name="connsiteY491" fmla="*/ 1188113 h 1526213"/>
              <a:gd name="connsiteX492" fmla="*/ 4742389 w 4742389"/>
              <a:gd name="connsiteY492" fmla="*/ 1197002 h 1526213"/>
              <a:gd name="connsiteX493" fmla="*/ 4674724 w 4742389"/>
              <a:gd name="connsiteY493" fmla="*/ 1175024 h 1526213"/>
              <a:gd name="connsiteX494" fmla="*/ 4577125 w 4742389"/>
              <a:gd name="connsiteY494" fmla="*/ 1154974 h 1526213"/>
              <a:gd name="connsiteX495" fmla="*/ 4379425 w 4742389"/>
              <a:gd name="connsiteY495" fmla="*/ 1139937 h 1526213"/>
              <a:gd name="connsiteX496" fmla="*/ 4181725 w 4742389"/>
              <a:gd name="connsiteY496" fmla="*/ 1149962 h 1526213"/>
              <a:gd name="connsiteX497" fmla="*/ 3984024 w 4742389"/>
              <a:gd name="connsiteY497" fmla="*/ 1172518 h 1526213"/>
              <a:gd name="connsiteX498" fmla="*/ 3591126 w 4742389"/>
              <a:gd name="connsiteY498" fmla="*/ 1232668 h 1526213"/>
              <a:gd name="connsiteX499" fmla="*/ 3393426 w 4742389"/>
              <a:gd name="connsiteY499" fmla="*/ 1257730 h 1526213"/>
              <a:gd name="connsiteX500" fmla="*/ 3193223 w 4742389"/>
              <a:gd name="connsiteY500" fmla="*/ 1275274 h 1526213"/>
              <a:gd name="connsiteX501" fmla="*/ 2797510 w 4742389"/>
              <a:gd name="connsiteY501" fmla="*/ 1297203 h 1526213"/>
              <a:gd name="connsiteX502" fmla="*/ 2673116 w 4742389"/>
              <a:gd name="connsiteY502" fmla="*/ 1302888 h 1526213"/>
              <a:gd name="connsiteX503" fmla="*/ 2661097 w 4742389"/>
              <a:gd name="connsiteY503" fmla="*/ 1307751 h 1526213"/>
              <a:gd name="connsiteX504" fmla="*/ 2621225 w 4742389"/>
              <a:gd name="connsiteY504" fmla="*/ 1322346 h 1526213"/>
              <a:gd name="connsiteX505" fmla="*/ 2797441 w 4742389"/>
              <a:gd name="connsiteY505" fmla="*/ 1325679 h 1526213"/>
              <a:gd name="connsiteX506" fmla="*/ 3195334 w 4742389"/>
              <a:gd name="connsiteY506" fmla="*/ 1333204 h 1526213"/>
              <a:gd name="connsiteX507" fmla="*/ 3295433 w 4742389"/>
              <a:gd name="connsiteY507" fmla="*/ 1333204 h 1526213"/>
              <a:gd name="connsiteX508" fmla="*/ 3395531 w 4742389"/>
              <a:gd name="connsiteY508" fmla="*/ 1330696 h 1526213"/>
              <a:gd name="connsiteX509" fmla="*/ 3495631 w 4742389"/>
              <a:gd name="connsiteY509" fmla="*/ 1325679 h 1526213"/>
              <a:gd name="connsiteX510" fmla="*/ 3543177 w 4742389"/>
              <a:gd name="connsiteY510" fmla="*/ 1323171 h 1526213"/>
              <a:gd name="connsiteX511" fmla="*/ 3593227 w 4742389"/>
              <a:gd name="connsiteY511" fmla="*/ 1320662 h 1526213"/>
              <a:gd name="connsiteX512" fmla="*/ 3991120 w 4742389"/>
              <a:gd name="connsiteY512" fmla="*/ 1290561 h 1526213"/>
              <a:gd name="connsiteX513" fmla="*/ 4188815 w 4742389"/>
              <a:gd name="connsiteY513" fmla="*/ 1278019 h 1526213"/>
              <a:gd name="connsiteX514" fmla="*/ 4389013 w 4742389"/>
              <a:gd name="connsiteY514" fmla="*/ 1278019 h 1526213"/>
              <a:gd name="connsiteX515" fmla="*/ 4586709 w 4742389"/>
              <a:gd name="connsiteY515" fmla="*/ 1303103 h 1526213"/>
              <a:gd name="connsiteX516" fmla="*/ 4636758 w 4742389"/>
              <a:gd name="connsiteY516" fmla="*/ 1313137 h 1526213"/>
              <a:gd name="connsiteX517" fmla="*/ 4684305 w 4742389"/>
              <a:gd name="connsiteY517" fmla="*/ 1328188 h 1526213"/>
              <a:gd name="connsiteX518" fmla="*/ 4739281 w 4742389"/>
              <a:gd name="connsiteY518" fmla="*/ 1342690 h 1526213"/>
              <a:gd name="connsiteX519" fmla="*/ 4742389 w 4742389"/>
              <a:gd name="connsiteY519" fmla="*/ 1343510 h 1526213"/>
              <a:gd name="connsiteX520" fmla="*/ 4742389 w 4742389"/>
              <a:gd name="connsiteY520" fmla="*/ 1352843 h 1526213"/>
              <a:gd name="connsiteX521" fmla="*/ 4722977 w 4742389"/>
              <a:gd name="connsiteY521" fmla="*/ 1347354 h 1526213"/>
              <a:gd name="connsiteX522" fmla="*/ 4681803 w 4742389"/>
              <a:gd name="connsiteY522" fmla="*/ 1335713 h 1526213"/>
              <a:gd name="connsiteX523" fmla="*/ 4634255 w 4742389"/>
              <a:gd name="connsiteY523" fmla="*/ 1323171 h 1526213"/>
              <a:gd name="connsiteX524" fmla="*/ 4586709 w 4742389"/>
              <a:gd name="connsiteY524" fmla="*/ 1310628 h 1526213"/>
              <a:gd name="connsiteX525" fmla="*/ 4389013 w 4742389"/>
              <a:gd name="connsiteY525" fmla="*/ 1285544 h 1526213"/>
              <a:gd name="connsiteX526" fmla="*/ 4190067 w 4742389"/>
              <a:gd name="connsiteY526" fmla="*/ 1285230 h 1526213"/>
              <a:gd name="connsiteX527" fmla="*/ 3991120 w 4742389"/>
              <a:gd name="connsiteY527" fmla="*/ 1298086 h 1526213"/>
              <a:gd name="connsiteX528" fmla="*/ 3593227 w 4742389"/>
              <a:gd name="connsiteY528" fmla="*/ 1328188 h 1526213"/>
              <a:gd name="connsiteX529" fmla="*/ 3545680 w 4742389"/>
              <a:gd name="connsiteY529" fmla="*/ 1330696 h 1526213"/>
              <a:gd name="connsiteX530" fmla="*/ 3495631 w 4742389"/>
              <a:gd name="connsiteY530" fmla="*/ 1333204 h 1526213"/>
              <a:gd name="connsiteX531" fmla="*/ 3395531 w 4742389"/>
              <a:gd name="connsiteY531" fmla="*/ 1338221 h 1526213"/>
              <a:gd name="connsiteX532" fmla="*/ 3295433 w 4742389"/>
              <a:gd name="connsiteY532" fmla="*/ 1340730 h 1526213"/>
              <a:gd name="connsiteX533" fmla="*/ 3195334 w 4742389"/>
              <a:gd name="connsiteY533" fmla="*/ 1340730 h 1526213"/>
              <a:gd name="connsiteX534" fmla="*/ 2797441 w 4742389"/>
              <a:gd name="connsiteY534" fmla="*/ 1332264 h 1526213"/>
              <a:gd name="connsiteX535" fmla="*/ 2603375 w 4742389"/>
              <a:gd name="connsiteY535" fmla="*/ 1329052 h 1526213"/>
              <a:gd name="connsiteX536" fmla="*/ 2557030 w 4742389"/>
              <a:gd name="connsiteY536" fmla="*/ 1346910 h 1526213"/>
              <a:gd name="connsiteX537" fmla="*/ 2602614 w 4742389"/>
              <a:gd name="connsiteY537" fmla="*/ 1350303 h 1526213"/>
              <a:gd name="connsiteX538" fmla="*/ 3198382 w 4742389"/>
              <a:gd name="connsiteY538" fmla="*/ 1408131 h 1526213"/>
              <a:gd name="connsiteX539" fmla="*/ 3248430 w 4742389"/>
              <a:gd name="connsiteY539" fmla="*/ 1413146 h 1526213"/>
              <a:gd name="connsiteX540" fmla="*/ 3298479 w 4742389"/>
              <a:gd name="connsiteY540" fmla="*/ 1415654 h 1526213"/>
              <a:gd name="connsiteX541" fmla="*/ 3398575 w 4742389"/>
              <a:gd name="connsiteY541" fmla="*/ 1420669 h 1526213"/>
              <a:gd name="connsiteX542" fmla="*/ 3498671 w 4742389"/>
              <a:gd name="connsiteY542" fmla="*/ 1423176 h 1526213"/>
              <a:gd name="connsiteX543" fmla="*/ 3598767 w 4742389"/>
              <a:gd name="connsiteY543" fmla="*/ 1425683 h 1526213"/>
              <a:gd name="connsiteX544" fmla="*/ 3996650 w 4742389"/>
              <a:gd name="connsiteY544" fmla="*/ 1420669 h 1526213"/>
              <a:gd name="connsiteX545" fmla="*/ 4196843 w 4742389"/>
              <a:gd name="connsiteY545" fmla="*/ 1418161 h 1526213"/>
              <a:gd name="connsiteX546" fmla="*/ 4397035 w 4742389"/>
              <a:gd name="connsiteY546" fmla="*/ 1428191 h 1526213"/>
              <a:gd name="connsiteX547" fmla="*/ 4594726 w 4742389"/>
              <a:gd name="connsiteY547" fmla="*/ 1458280 h 1526213"/>
              <a:gd name="connsiteX548" fmla="*/ 4709016 w 4742389"/>
              <a:gd name="connsiteY548" fmla="*/ 1480025 h 1526213"/>
              <a:gd name="connsiteX549" fmla="*/ 4742389 w 4742389"/>
              <a:gd name="connsiteY549" fmla="*/ 1486374 h 1526213"/>
              <a:gd name="connsiteX550" fmla="*/ 4742389 w 4742389"/>
              <a:gd name="connsiteY550" fmla="*/ 1494257 h 1526213"/>
              <a:gd name="connsiteX551" fmla="*/ 4677071 w 4742389"/>
              <a:gd name="connsiteY551" fmla="*/ 1481670 h 1526213"/>
              <a:gd name="connsiteX552" fmla="*/ 4594726 w 4742389"/>
              <a:gd name="connsiteY552" fmla="*/ 1465803 h 1526213"/>
              <a:gd name="connsiteX553" fmla="*/ 4397035 w 4742389"/>
              <a:gd name="connsiteY553" fmla="*/ 1435713 h 1526213"/>
              <a:gd name="connsiteX554" fmla="*/ 4196843 w 4742389"/>
              <a:gd name="connsiteY554" fmla="*/ 1428191 h 1526213"/>
              <a:gd name="connsiteX555" fmla="*/ 3996650 w 4742389"/>
              <a:gd name="connsiteY555" fmla="*/ 1428191 h 1526213"/>
              <a:gd name="connsiteX556" fmla="*/ 3598767 w 4742389"/>
              <a:gd name="connsiteY556" fmla="*/ 1433206 h 1526213"/>
              <a:gd name="connsiteX557" fmla="*/ 3498671 w 4742389"/>
              <a:gd name="connsiteY557" fmla="*/ 1430698 h 1526213"/>
              <a:gd name="connsiteX558" fmla="*/ 3398575 w 4742389"/>
              <a:gd name="connsiteY558" fmla="*/ 1425683 h 1526213"/>
              <a:gd name="connsiteX559" fmla="*/ 3298479 w 4742389"/>
              <a:gd name="connsiteY559" fmla="*/ 1420669 h 1526213"/>
              <a:gd name="connsiteX560" fmla="*/ 3248430 w 4742389"/>
              <a:gd name="connsiteY560" fmla="*/ 1418161 h 1526213"/>
              <a:gd name="connsiteX561" fmla="*/ 3198382 w 4742389"/>
              <a:gd name="connsiteY561" fmla="*/ 1415654 h 1526213"/>
              <a:gd name="connsiteX562" fmla="*/ 2800499 w 4742389"/>
              <a:gd name="connsiteY562" fmla="*/ 1376161 h 1526213"/>
              <a:gd name="connsiteX563" fmla="*/ 2541482 w 4742389"/>
              <a:gd name="connsiteY563" fmla="*/ 1352901 h 1526213"/>
              <a:gd name="connsiteX564" fmla="*/ 2519845 w 4742389"/>
              <a:gd name="connsiteY564" fmla="*/ 1361238 h 1526213"/>
              <a:gd name="connsiteX565" fmla="*/ 2514698 w 4742389"/>
              <a:gd name="connsiteY565" fmla="*/ 1363221 h 1526213"/>
              <a:gd name="connsiteX566" fmla="*/ 2492236 w 4742389"/>
              <a:gd name="connsiteY566" fmla="*/ 1370889 h 1526213"/>
              <a:gd name="connsiteX567" fmla="*/ 2607863 w 4742389"/>
              <a:gd name="connsiteY567" fmla="*/ 1388382 h 1526213"/>
              <a:gd name="connsiteX568" fmla="*/ 3200510 w 4742389"/>
              <a:gd name="connsiteY568" fmla="*/ 1493846 h 1526213"/>
              <a:gd name="connsiteX569" fmla="*/ 3399467 w 4742389"/>
              <a:gd name="connsiteY569" fmla="*/ 1521123 h 1526213"/>
              <a:gd name="connsiteX570" fmla="*/ 3456135 w 4742389"/>
              <a:gd name="connsiteY570" fmla="*/ 1526213 h 1526213"/>
              <a:gd name="connsiteX571" fmla="*/ 3385974 w 4742389"/>
              <a:gd name="connsiteY571" fmla="*/ 1526213 h 1526213"/>
              <a:gd name="connsiteX572" fmla="*/ 3198007 w 4742389"/>
              <a:gd name="connsiteY572" fmla="*/ 1501370 h 1526213"/>
              <a:gd name="connsiteX573" fmla="*/ 2605712 w 4742389"/>
              <a:gd name="connsiteY573" fmla="*/ 1394849 h 1526213"/>
              <a:gd name="connsiteX574" fmla="*/ 2480242 w 4742389"/>
              <a:gd name="connsiteY574" fmla="*/ 1374984 h 1526213"/>
              <a:gd name="connsiteX575" fmla="*/ 2430316 w 4742389"/>
              <a:gd name="connsiteY575" fmla="*/ 1392028 h 1526213"/>
              <a:gd name="connsiteX576" fmla="*/ 2611703 w 4742389"/>
              <a:gd name="connsiteY576" fmla="*/ 1435223 h 1526213"/>
              <a:gd name="connsiteX577" fmla="*/ 2905401 w 4742389"/>
              <a:gd name="connsiteY577" fmla="*/ 1512588 h 1526213"/>
              <a:gd name="connsiteX578" fmla="*/ 2959386 w 4742389"/>
              <a:gd name="connsiteY578" fmla="*/ 1526213 h 1526213"/>
              <a:gd name="connsiteX579" fmla="*/ 2932531 w 4742389"/>
              <a:gd name="connsiteY579" fmla="*/ 1526213 h 1526213"/>
              <a:gd name="connsiteX580" fmla="*/ 2904301 w 4742389"/>
              <a:gd name="connsiteY580" fmla="*/ 1519009 h 1526213"/>
              <a:gd name="connsiteX581" fmla="*/ 2611351 w 4742389"/>
              <a:gd name="connsiteY581" fmla="*/ 1442394 h 1526213"/>
              <a:gd name="connsiteX582" fmla="*/ 2417339 w 4742389"/>
              <a:gd name="connsiteY582" fmla="*/ 1396458 h 1526213"/>
              <a:gd name="connsiteX583" fmla="*/ 2366634 w 4742389"/>
              <a:gd name="connsiteY583" fmla="*/ 1413767 h 1526213"/>
              <a:gd name="connsiteX584" fmla="*/ 2372405 w 4742389"/>
              <a:gd name="connsiteY584" fmla="*/ 1415502 h 1526213"/>
              <a:gd name="connsiteX585" fmla="*/ 2422456 w 4742389"/>
              <a:gd name="connsiteY585" fmla="*/ 1430541 h 1526213"/>
              <a:gd name="connsiteX586" fmla="*/ 2616442 w 4742389"/>
              <a:gd name="connsiteY586" fmla="*/ 1492383 h 1526213"/>
              <a:gd name="connsiteX587" fmla="*/ 2714577 w 4742389"/>
              <a:gd name="connsiteY587" fmla="*/ 1526213 h 1526213"/>
              <a:gd name="connsiteX588" fmla="*/ 2697232 w 4742389"/>
              <a:gd name="connsiteY588" fmla="*/ 1526213 h 1526213"/>
              <a:gd name="connsiteX589" fmla="*/ 2613979 w 4742389"/>
              <a:gd name="connsiteY589" fmla="*/ 1497435 h 1526213"/>
              <a:gd name="connsiteX590" fmla="*/ 2419954 w 4742389"/>
              <a:gd name="connsiteY590" fmla="*/ 1435554 h 1526213"/>
              <a:gd name="connsiteX591" fmla="*/ 2369903 w 4742389"/>
              <a:gd name="connsiteY591" fmla="*/ 1420515 h 1526213"/>
              <a:gd name="connsiteX592" fmla="*/ 2356905 w 4742389"/>
              <a:gd name="connsiteY592" fmla="*/ 1417089 h 1526213"/>
              <a:gd name="connsiteX593" fmla="*/ 2316294 w 4742389"/>
              <a:gd name="connsiteY593" fmla="*/ 1430952 h 1526213"/>
              <a:gd name="connsiteX594" fmla="*/ 2127719 w 4742389"/>
              <a:gd name="connsiteY594" fmla="*/ 1485932 h 1526213"/>
              <a:gd name="connsiteX595" fmla="*/ 2204876 w 4742389"/>
              <a:gd name="connsiteY595" fmla="*/ 1503785 h 1526213"/>
              <a:gd name="connsiteX596" fmla="*/ 2254923 w 4742389"/>
              <a:gd name="connsiteY596" fmla="*/ 1513821 h 1526213"/>
              <a:gd name="connsiteX597" fmla="*/ 2304970 w 4742389"/>
              <a:gd name="connsiteY597" fmla="*/ 1523857 h 1526213"/>
              <a:gd name="connsiteX598" fmla="*/ 2314134 w 4742389"/>
              <a:gd name="connsiteY598" fmla="*/ 1526213 h 1526213"/>
              <a:gd name="connsiteX599" fmla="*/ 2281838 w 4742389"/>
              <a:gd name="connsiteY599" fmla="*/ 1526213 h 1526213"/>
              <a:gd name="connsiteX600" fmla="*/ 2258677 w 4742389"/>
              <a:gd name="connsiteY600" fmla="*/ 1520407 h 1526213"/>
              <a:gd name="connsiteX601" fmla="*/ 2252421 w 4742389"/>
              <a:gd name="connsiteY601" fmla="*/ 1518839 h 1526213"/>
              <a:gd name="connsiteX602" fmla="*/ 2204876 w 4742389"/>
              <a:gd name="connsiteY602" fmla="*/ 1508803 h 1526213"/>
              <a:gd name="connsiteX603" fmla="*/ 2117153 w 4742389"/>
              <a:gd name="connsiteY603" fmla="*/ 1489013 h 1526213"/>
              <a:gd name="connsiteX604" fmla="*/ 2014436 w 4742389"/>
              <a:gd name="connsiteY604" fmla="*/ 1518961 h 1526213"/>
              <a:gd name="connsiteX605" fmla="*/ 1983833 w 4742389"/>
              <a:gd name="connsiteY605" fmla="*/ 1526213 h 1526213"/>
              <a:gd name="connsiteX606" fmla="*/ 1962561 w 4742389"/>
              <a:gd name="connsiteY606" fmla="*/ 1526213 h 1526213"/>
              <a:gd name="connsiteX607" fmla="*/ 2014304 w 4742389"/>
              <a:gd name="connsiteY607" fmla="*/ 1513946 h 1526213"/>
              <a:gd name="connsiteX608" fmla="*/ 2107222 w 4742389"/>
              <a:gd name="connsiteY608" fmla="*/ 1486773 h 1526213"/>
              <a:gd name="connsiteX609" fmla="*/ 2104782 w 4742389"/>
              <a:gd name="connsiteY609" fmla="*/ 1486222 h 1526213"/>
              <a:gd name="connsiteX610" fmla="*/ 2059080 w 4742389"/>
              <a:gd name="connsiteY610" fmla="*/ 1477998 h 1526213"/>
              <a:gd name="connsiteX611" fmla="*/ 1992309 w 4742389"/>
              <a:gd name="connsiteY611" fmla="*/ 1496203 h 1526213"/>
              <a:gd name="connsiteX612" fmla="*/ 1852191 w 4742389"/>
              <a:gd name="connsiteY612" fmla="*/ 1526213 h 1526213"/>
              <a:gd name="connsiteX613" fmla="*/ 1827090 w 4742389"/>
              <a:gd name="connsiteY613" fmla="*/ 1526213 h 1526213"/>
              <a:gd name="connsiteX614" fmla="*/ 1991566 w 4742389"/>
              <a:gd name="connsiteY614" fmla="*/ 1491190 h 1526213"/>
              <a:gd name="connsiteX615" fmla="*/ 2047515 w 4742389"/>
              <a:gd name="connsiteY615" fmla="*/ 1475916 h 1526213"/>
              <a:gd name="connsiteX616" fmla="*/ 2019390 w 4742389"/>
              <a:gd name="connsiteY616" fmla="*/ 1470855 h 1526213"/>
              <a:gd name="connsiteX617" fmla="*/ 2007191 w 4742389"/>
              <a:gd name="connsiteY617" fmla="*/ 1468660 h 1526213"/>
              <a:gd name="connsiteX618" fmla="*/ 1989537 w 4742389"/>
              <a:gd name="connsiteY618" fmla="*/ 1465988 h 1526213"/>
              <a:gd name="connsiteX619" fmla="*/ 1702379 w 4742389"/>
              <a:gd name="connsiteY619" fmla="*/ 1526213 h 1526213"/>
              <a:gd name="connsiteX620" fmla="*/ 1678465 w 4742389"/>
              <a:gd name="connsiteY620" fmla="*/ 1526213 h 1526213"/>
              <a:gd name="connsiteX621" fmla="*/ 1975510 w 4742389"/>
              <a:gd name="connsiteY621" fmla="*/ 1463865 h 1526213"/>
              <a:gd name="connsiteX622" fmla="*/ 1916849 w 4742389"/>
              <a:gd name="connsiteY622" fmla="*/ 1454987 h 1526213"/>
              <a:gd name="connsiteX623" fmla="*/ 1654418 w 4742389"/>
              <a:gd name="connsiteY623" fmla="*/ 1505979 h 1526213"/>
              <a:gd name="connsiteX624" fmla="*/ 1507673 w 4742389"/>
              <a:gd name="connsiteY624" fmla="*/ 1526213 h 1526213"/>
              <a:gd name="connsiteX625" fmla="*/ 1470857 w 4742389"/>
              <a:gd name="connsiteY625" fmla="*/ 1526213 h 1526213"/>
              <a:gd name="connsiteX626" fmla="*/ 1651916 w 4742389"/>
              <a:gd name="connsiteY626" fmla="*/ 1500963 h 1526213"/>
              <a:gd name="connsiteX627" fmla="*/ 1899571 w 4742389"/>
              <a:gd name="connsiteY627" fmla="*/ 1452372 h 1526213"/>
              <a:gd name="connsiteX628" fmla="*/ 1834242 w 4742389"/>
              <a:gd name="connsiteY628" fmla="*/ 1442485 h 1526213"/>
              <a:gd name="connsiteX629" fmla="*/ 1639052 w 4742389"/>
              <a:gd name="connsiteY629" fmla="*/ 1476367 h 1526213"/>
              <a:gd name="connsiteX630" fmla="*/ 1254290 w 4742389"/>
              <a:gd name="connsiteY630" fmla="*/ 1526213 h 1526213"/>
              <a:gd name="connsiteX631" fmla="*/ 1219068 w 4742389"/>
              <a:gd name="connsiteY631" fmla="*/ 1526213 h 1526213"/>
              <a:gd name="connsiteX632" fmla="*/ 1237416 w 4742389"/>
              <a:gd name="connsiteY632" fmla="*/ 1524638 h 1526213"/>
              <a:gd name="connsiteX633" fmla="*/ 1639052 w 4742389"/>
              <a:gd name="connsiteY633" fmla="*/ 1471352 h 1526213"/>
              <a:gd name="connsiteX634" fmla="*/ 1818580 w 4742389"/>
              <a:gd name="connsiteY634" fmla="*/ 1440115 h 1526213"/>
              <a:gd name="connsiteX635" fmla="*/ 1808255 w 4742389"/>
              <a:gd name="connsiteY635" fmla="*/ 1438552 h 1526213"/>
              <a:gd name="connsiteX636" fmla="*/ 1740515 w 4742389"/>
              <a:gd name="connsiteY636" fmla="*/ 1430863 h 1526213"/>
              <a:gd name="connsiteX637" fmla="*/ 1626857 w 4742389"/>
              <a:gd name="connsiteY637" fmla="*/ 1448018 h 1526213"/>
              <a:gd name="connsiteX638" fmla="*/ 1228661 w 4742389"/>
              <a:gd name="connsiteY638" fmla="*/ 1495621 h 1526213"/>
              <a:gd name="connsiteX639" fmla="*/ 852899 w 4742389"/>
              <a:gd name="connsiteY639" fmla="*/ 1526213 h 1526213"/>
              <a:gd name="connsiteX640" fmla="*/ 815074 w 4742389"/>
              <a:gd name="connsiteY640" fmla="*/ 1526213 h 1526213"/>
              <a:gd name="connsiteX641" fmla="*/ 828590 w 4742389"/>
              <a:gd name="connsiteY641" fmla="*/ 1525686 h 1526213"/>
              <a:gd name="connsiteX642" fmla="*/ 1626857 w 4742389"/>
              <a:gd name="connsiteY642" fmla="*/ 1443007 h 1526213"/>
              <a:gd name="connsiteX643" fmla="*/ 1721439 w 4742389"/>
              <a:gd name="connsiteY643" fmla="*/ 1428698 h 1526213"/>
              <a:gd name="connsiteX644" fmla="*/ 1632000 w 4742389"/>
              <a:gd name="connsiteY644" fmla="*/ 1418546 h 1526213"/>
              <a:gd name="connsiteX645" fmla="*/ 1616619 w 4742389"/>
              <a:gd name="connsiteY645" fmla="*/ 1420490 h 1526213"/>
              <a:gd name="connsiteX646" fmla="*/ 820813 w 4742389"/>
              <a:gd name="connsiteY646" fmla="*/ 1493147 h 1526213"/>
              <a:gd name="connsiteX647" fmla="*/ 22503 w 4742389"/>
              <a:gd name="connsiteY647" fmla="*/ 1515695 h 1526213"/>
              <a:gd name="connsiteX648" fmla="*/ 820813 w 4742389"/>
              <a:gd name="connsiteY648" fmla="*/ 1490641 h 1526213"/>
              <a:gd name="connsiteX649" fmla="*/ 1218716 w 4742389"/>
              <a:gd name="connsiteY649" fmla="*/ 1458698 h 1526213"/>
              <a:gd name="connsiteX650" fmla="*/ 1610676 w 4742389"/>
              <a:gd name="connsiteY650" fmla="*/ 1416125 h 1526213"/>
              <a:gd name="connsiteX651" fmla="*/ 1609318 w 4742389"/>
              <a:gd name="connsiteY651" fmla="*/ 1415971 h 1526213"/>
              <a:gd name="connsiteX652" fmla="*/ 1559271 w 4742389"/>
              <a:gd name="connsiteY652" fmla="*/ 1413462 h 1526213"/>
              <a:gd name="connsiteX653" fmla="*/ 1509224 w 4742389"/>
              <a:gd name="connsiteY653" fmla="*/ 1408444 h 1526213"/>
              <a:gd name="connsiteX654" fmla="*/ 1486643 w 4742389"/>
              <a:gd name="connsiteY654" fmla="*/ 1406788 h 1526213"/>
              <a:gd name="connsiteX655" fmla="*/ 1212315 w 4742389"/>
              <a:gd name="connsiteY655" fmla="*/ 1431240 h 1526213"/>
              <a:gd name="connsiteX656" fmla="*/ 19691 w 4742389"/>
              <a:gd name="connsiteY656" fmla="*/ 1491179 h 1526213"/>
              <a:gd name="connsiteX657" fmla="*/ 1212315 w 4742389"/>
              <a:gd name="connsiteY657" fmla="*/ 1427714 h 1526213"/>
              <a:gd name="connsiteX658" fmla="*/ 1459239 w 4742389"/>
              <a:gd name="connsiteY658" fmla="*/ 1404777 h 1526213"/>
              <a:gd name="connsiteX659" fmla="*/ 1406628 w 4742389"/>
              <a:gd name="connsiteY659" fmla="*/ 1400918 h 1526213"/>
              <a:gd name="connsiteX660" fmla="*/ 1234761 w 4742389"/>
              <a:gd name="connsiteY660" fmla="*/ 1396610 h 1526213"/>
              <a:gd name="connsiteX661" fmla="*/ 810496 w 4742389"/>
              <a:gd name="connsiteY661" fmla="*/ 1426588 h 1526213"/>
              <a:gd name="connsiteX662" fmla="*/ 412867 w 4742389"/>
              <a:gd name="connsiteY662" fmla="*/ 1449810 h 1526213"/>
              <a:gd name="connsiteX663" fmla="*/ 86413 w 4742389"/>
              <a:gd name="connsiteY663" fmla="*/ 1462888 h 1526213"/>
              <a:gd name="connsiteX664" fmla="*/ 15002 w 4742389"/>
              <a:gd name="connsiteY664" fmla="*/ 1465748 h 1526213"/>
              <a:gd name="connsiteX665" fmla="*/ 89545 w 4742389"/>
              <a:gd name="connsiteY665" fmla="*/ 1462483 h 1526213"/>
              <a:gd name="connsiteX666" fmla="*/ 412867 w 4742389"/>
              <a:gd name="connsiteY666" fmla="*/ 1448322 h 1526213"/>
              <a:gd name="connsiteX667" fmla="*/ 810496 w 4742389"/>
              <a:gd name="connsiteY667" fmla="*/ 1424082 h 1526213"/>
              <a:gd name="connsiteX668" fmla="*/ 1194331 w 4742389"/>
              <a:gd name="connsiteY668" fmla="*/ 1395748 h 1526213"/>
              <a:gd name="connsiteX669" fmla="*/ 1006253 w 4742389"/>
              <a:gd name="connsiteY669" fmla="*/ 1393391 h 1526213"/>
              <a:gd name="connsiteX670" fmla="*/ 903657 w 4742389"/>
              <a:gd name="connsiteY670" fmla="*/ 1395900 h 1526213"/>
              <a:gd name="connsiteX671" fmla="*/ 853610 w 4742389"/>
              <a:gd name="connsiteY671" fmla="*/ 1398409 h 1526213"/>
              <a:gd name="connsiteX672" fmla="*/ 803563 w 4742389"/>
              <a:gd name="connsiteY672" fmla="*/ 1398409 h 1526213"/>
              <a:gd name="connsiteX673" fmla="*/ 643413 w 4742389"/>
              <a:gd name="connsiteY673" fmla="*/ 1407943 h 1526213"/>
              <a:gd name="connsiteX674" fmla="*/ 803563 w 4742389"/>
              <a:gd name="connsiteY674" fmla="*/ 1395900 h 1526213"/>
              <a:gd name="connsiteX675" fmla="*/ 853610 w 4742389"/>
              <a:gd name="connsiteY675" fmla="*/ 1393391 h 1526213"/>
              <a:gd name="connsiteX676" fmla="*/ 903657 w 4742389"/>
              <a:gd name="connsiteY676" fmla="*/ 1393391 h 1526213"/>
              <a:gd name="connsiteX677" fmla="*/ 1006253 w 4742389"/>
              <a:gd name="connsiteY677" fmla="*/ 1390882 h 1526213"/>
              <a:gd name="connsiteX678" fmla="*/ 1206441 w 4742389"/>
              <a:gd name="connsiteY678" fmla="*/ 1390882 h 1526213"/>
              <a:gd name="connsiteX679" fmla="*/ 1245512 w 4742389"/>
              <a:gd name="connsiteY679" fmla="*/ 1391970 h 1526213"/>
              <a:gd name="connsiteX680" fmla="*/ 1604112 w 4742389"/>
              <a:gd name="connsiteY680" fmla="*/ 1365499 h 1526213"/>
              <a:gd name="connsiteX681" fmla="*/ 2002016 w 4742389"/>
              <a:gd name="connsiteY681" fmla="*/ 1336050 h 1526213"/>
              <a:gd name="connsiteX682" fmla="*/ 2021651 w 4742389"/>
              <a:gd name="connsiteY682" fmla="*/ 1334783 h 1526213"/>
              <a:gd name="connsiteX683" fmla="*/ 1996024 w 4742389"/>
              <a:gd name="connsiteY683" fmla="*/ 1330291 h 1526213"/>
              <a:gd name="connsiteX684" fmla="*/ 1603761 w 4742389"/>
              <a:gd name="connsiteY684" fmla="*/ 1345747 h 1526213"/>
              <a:gd name="connsiteX685" fmla="*/ 12189 w 4742389"/>
              <a:gd name="connsiteY685" fmla="*/ 1441067 h 1526213"/>
              <a:gd name="connsiteX686" fmla="*/ 1603761 w 4742389"/>
              <a:gd name="connsiteY686" fmla="*/ 1340730 h 1526213"/>
              <a:gd name="connsiteX687" fmla="*/ 1971306 w 4742389"/>
              <a:gd name="connsiteY687" fmla="*/ 1325958 h 1526213"/>
              <a:gd name="connsiteX688" fmla="*/ 1960110 w 4742389"/>
              <a:gd name="connsiteY688" fmla="*/ 1323995 h 1526213"/>
              <a:gd name="connsiteX689" fmla="*/ 1604348 w 4742389"/>
              <a:gd name="connsiteY689" fmla="*/ 1322878 h 1526213"/>
              <a:gd name="connsiteX690" fmla="*/ 10314 w 4742389"/>
              <a:gd name="connsiteY690" fmla="*/ 1415654 h 1526213"/>
              <a:gd name="connsiteX691" fmla="*/ 1604348 w 4742389"/>
              <a:gd name="connsiteY691" fmla="*/ 1317863 h 1526213"/>
              <a:gd name="connsiteX692" fmla="*/ 1889609 w 4742389"/>
              <a:gd name="connsiteY692" fmla="*/ 1317415 h 1526213"/>
              <a:gd name="connsiteX693" fmla="*/ 1608855 w 4742389"/>
              <a:gd name="connsiteY693" fmla="*/ 1305727 h 1526213"/>
              <a:gd name="connsiteX694" fmla="*/ 805521 w 4742389"/>
              <a:gd name="connsiteY694" fmla="*/ 1325793 h 1526213"/>
              <a:gd name="connsiteX695" fmla="*/ 4688 w 4742389"/>
              <a:gd name="connsiteY695" fmla="*/ 1391008 h 1526213"/>
              <a:gd name="connsiteX696" fmla="*/ 805521 w 4742389"/>
              <a:gd name="connsiteY696" fmla="*/ 1323285 h 1526213"/>
              <a:gd name="connsiteX697" fmla="*/ 1608855 w 4742389"/>
              <a:gd name="connsiteY697" fmla="*/ 1300711 h 1526213"/>
              <a:gd name="connsiteX698" fmla="*/ 1882117 w 4742389"/>
              <a:gd name="connsiteY698" fmla="*/ 1311385 h 1526213"/>
              <a:gd name="connsiteX699" fmla="*/ 1877765 w 4742389"/>
              <a:gd name="connsiteY699" fmla="*/ 1310731 h 1526213"/>
              <a:gd name="connsiteX700" fmla="*/ 1815761 w 4742389"/>
              <a:gd name="connsiteY700" fmla="*/ 1304073 h 1526213"/>
              <a:gd name="connsiteX701" fmla="*/ 1614323 w 4742389"/>
              <a:gd name="connsiteY701" fmla="*/ 1288086 h 1526213"/>
              <a:gd name="connsiteX702" fmla="*/ 1411633 w 4742389"/>
              <a:gd name="connsiteY702" fmla="*/ 1280562 h 1526213"/>
              <a:gd name="connsiteX703" fmla="*/ 1211445 w 4742389"/>
              <a:gd name="connsiteY703" fmla="*/ 1278054 h 1526213"/>
              <a:gd name="connsiteX704" fmla="*/ 806066 w 4742389"/>
              <a:gd name="connsiteY704" fmla="*/ 1290593 h 1526213"/>
              <a:gd name="connsiteX705" fmla="*/ 2813 w 4742389"/>
              <a:gd name="connsiteY705" fmla="*/ 1365827 h 1526213"/>
              <a:gd name="connsiteX706" fmla="*/ 806066 w 4742389"/>
              <a:gd name="connsiteY706" fmla="*/ 1288086 h 1526213"/>
              <a:gd name="connsiteX707" fmla="*/ 1211445 w 4742389"/>
              <a:gd name="connsiteY707" fmla="*/ 1275547 h 1526213"/>
              <a:gd name="connsiteX708" fmla="*/ 1411633 w 4742389"/>
              <a:gd name="connsiteY708" fmla="*/ 1275547 h 1526213"/>
              <a:gd name="connsiteX709" fmla="*/ 1614323 w 4742389"/>
              <a:gd name="connsiteY709" fmla="*/ 1283070 h 1526213"/>
              <a:gd name="connsiteX710" fmla="*/ 1781622 w 4742389"/>
              <a:gd name="connsiteY710" fmla="*/ 1296286 h 1526213"/>
              <a:gd name="connsiteX711" fmla="*/ 1724248 w 4742389"/>
              <a:gd name="connsiteY711" fmla="*/ 1287666 h 1526213"/>
              <a:gd name="connsiteX712" fmla="*/ 1621644 w 4742389"/>
              <a:gd name="connsiteY712" fmla="*/ 1277640 h 1526213"/>
              <a:gd name="connsiteX713" fmla="*/ 1216233 w 4742389"/>
              <a:gd name="connsiteY713" fmla="*/ 1252574 h 1526213"/>
              <a:gd name="connsiteX714" fmla="*/ 1166183 w 4742389"/>
              <a:gd name="connsiteY714" fmla="*/ 1250067 h 1526213"/>
              <a:gd name="connsiteX715" fmla="*/ 1113629 w 4742389"/>
              <a:gd name="connsiteY715" fmla="*/ 1250067 h 1526213"/>
              <a:gd name="connsiteX716" fmla="*/ 1013528 w 4742389"/>
              <a:gd name="connsiteY716" fmla="*/ 1250067 h 1526213"/>
              <a:gd name="connsiteX717" fmla="*/ 808320 w 4742389"/>
              <a:gd name="connsiteY717" fmla="*/ 1257587 h 1526213"/>
              <a:gd name="connsiteX718" fmla="*/ 0 w 4742389"/>
              <a:gd name="connsiteY718" fmla="*/ 1340304 h 1526213"/>
              <a:gd name="connsiteX719" fmla="*/ 808320 w 4742389"/>
              <a:gd name="connsiteY719" fmla="*/ 1255081 h 1526213"/>
              <a:gd name="connsiteX720" fmla="*/ 1013528 w 4742389"/>
              <a:gd name="connsiteY720" fmla="*/ 1247561 h 1526213"/>
              <a:gd name="connsiteX721" fmla="*/ 1113629 w 4742389"/>
              <a:gd name="connsiteY721" fmla="*/ 1247561 h 1526213"/>
              <a:gd name="connsiteX722" fmla="*/ 1166183 w 4742389"/>
              <a:gd name="connsiteY722" fmla="*/ 1247561 h 1526213"/>
              <a:gd name="connsiteX723" fmla="*/ 1216233 w 4742389"/>
              <a:gd name="connsiteY723" fmla="*/ 1247561 h 1526213"/>
              <a:gd name="connsiteX724" fmla="*/ 1621644 w 4742389"/>
              <a:gd name="connsiteY724" fmla="*/ 1272627 h 1526213"/>
              <a:gd name="connsiteX725" fmla="*/ 1724248 w 4742389"/>
              <a:gd name="connsiteY725" fmla="*/ 1282653 h 1526213"/>
              <a:gd name="connsiteX726" fmla="*/ 1824350 w 4742389"/>
              <a:gd name="connsiteY726" fmla="*/ 1297692 h 1526213"/>
              <a:gd name="connsiteX727" fmla="*/ 1874401 w 4742389"/>
              <a:gd name="connsiteY727" fmla="*/ 1305212 h 1526213"/>
              <a:gd name="connsiteX728" fmla="*/ 1876050 w 4742389"/>
              <a:gd name="connsiteY728" fmla="*/ 1305460 h 1526213"/>
              <a:gd name="connsiteX729" fmla="*/ 1958694 w 4742389"/>
              <a:gd name="connsiteY729" fmla="*/ 1314376 h 1526213"/>
              <a:gd name="connsiteX730" fmla="*/ 2010210 w 4742389"/>
              <a:gd name="connsiteY730" fmla="*/ 1316388 h 1526213"/>
              <a:gd name="connsiteX731" fmla="*/ 2037840 w 4742389"/>
              <a:gd name="connsiteY731" fmla="*/ 1318801 h 1526213"/>
              <a:gd name="connsiteX732" fmla="*/ 2123809 w 4742389"/>
              <a:gd name="connsiteY732" fmla="*/ 1322717 h 1526213"/>
              <a:gd name="connsiteX733" fmla="*/ 2237745 w 4742389"/>
              <a:gd name="connsiteY733" fmla="*/ 1320831 h 1526213"/>
              <a:gd name="connsiteX734" fmla="*/ 2295221 w 4742389"/>
              <a:gd name="connsiteY734" fmla="*/ 1317121 h 1526213"/>
              <a:gd name="connsiteX735" fmla="*/ 2402045 w 4742389"/>
              <a:gd name="connsiteY735" fmla="*/ 1305641 h 1526213"/>
              <a:gd name="connsiteX736" fmla="*/ 2410836 w 4742389"/>
              <a:gd name="connsiteY736" fmla="*/ 1304694 h 1526213"/>
              <a:gd name="connsiteX737" fmla="*/ 2546168 w 4742389"/>
              <a:gd name="connsiteY737" fmla="*/ 1282955 h 1526213"/>
              <a:gd name="connsiteX738" fmla="*/ 2659717 w 4742389"/>
              <a:gd name="connsiteY738" fmla="*/ 1258873 h 1526213"/>
              <a:gd name="connsiteX739" fmla="*/ 2712288 w 4742389"/>
              <a:gd name="connsiteY739" fmla="*/ 1244690 h 1526213"/>
              <a:gd name="connsiteX740" fmla="*/ 2835272 w 4742389"/>
              <a:gd name="connsiteY740" fmla="*/ 1207526 h 1526213"/>
              <a:gd name="connsiteX741" fmla="*/ 2871251 w 4742389"/>
              <a:gd name="connsiteY741" fmla="*/ 1194959 h 1526213"/>
              <a:gd name="connsiteX742" fmla="*/ 3022620 w 4742389"/>
              <a:gd name="connsiteY742" fmla="*/ 1135682 h 1526213"/>
              <a:gd name="connsiteX743" fmla="*/ 3065180 w 4742389"/>
              <a:gd name="connsiteY743" fmla="*/ 1117038 h 1526213"/>
              <a:gd name="connsiteX744" fmla="*/ 3135498 w 4742389"/>
              <a:gd name="connsiteY744" fmla="*/ 1082054 h 1526213"/>
              <a:gd name="connsiteX745" fmla="*/ 3272966 w 4742389"/>
              <a:gd name="connsiteY745" fmla="*/ 1007211 h 1526213"/>
              <a:gd name="connsiteX746" fmla="*/ 3948651 w 4742389"/>
              <a:gd name="connsiteY746" fmla="*/ 518325 h 1526213"/>
              <a:gd name="connsiteX747" fmla="*/ 4268975 w 4742389"/>
              <a:gd name="connsiteY747" fmla="*/ 247557 h 1526213"/>
              <a:gd name="connsiteX748" fmla="*/ 4631843 w 4742389"/>
              <a:gd name="connsiteY748" fmla="*/ 36959 h 1526213"/>
              <a:gd name="connsiteX749" fmla="*/ 4731319 w 4742389"/>
              <a:gd name="connsiteY749" fmla="*/ 2487 h 152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</a:cxnLst>
            <a:rect l="l" t="t" r="r" b="b"/>
            <a:pathLst>
              <a:path w="4742389" h="1526213">
                <a:moveTo>
                  <a:pt x="643413" y="1407943"/>
                </a:moveTo>
                <a:lnTo>
                  <a:pt x="403188" y="1426007"/>
                </a:lnTo>
                <a:cubicBezTo>
                  <a:pt x="469501" y="1420989"/>
                  <a:pt x="536438" y="1415344"/>
                  <a:pt x="603376" y="1410326"/>
                </a:cubicBezTo>
                <a:close/>
                <a:moveTo>
                  <a:pt x="2316873" y="1406472"/>
                </a:moveTo>
                <a:lnTo>
                  <a:pt x="2292268" y="1414417"/>
                </a:lnTo>
                <a:lnTo>
                  <a:pt x="2070799" y="1474802"/>
                </a:lnTo>
                <a:lnTo>
                  <a:pt x="2094773" y="1479009"/>
                </a:lnTo>
                <a:cubicBezTo>
                  <a:pt x="2107285" y="1481204"/>
                  <a:pt x="2107285" y="1481204"/>
                  <a:pt x="2107285" y="1481204"/>
                </a:cubicBezTo>
                <a:lnTo>
                  <a:pt x="2117880" y="1483656"/>
                </a:lnTo>
                <a:lnTo>
                  <a:pt x="2315239" y="1425938"/>
                </a:lnTo>
                <a:lnTo>
                  <a:pt x="2347886" y="1414711"/>
                </a:lnTo>
                <a:lnTo>
                  <a:pt x="2328299" y="1409548"/>
                </a:lnTo>
                <a:cubicBezTo>
                  <a:pt x="2322355" y="1407982"/>
                  <a:pt x="2322355" y="1407982"/>
                  <a:pt x="2322355" y="1407982"/>
                </a:cubicBezTo>
                <a:close/>
                <a:moveTo>
                  <a:pt x="2271317" y="1393924"/>
                </a:moveTo>
                <a:lnTo>
                  <a:pt x="2070766" y="1448952"/>
                </a:lnTo>
                <a:lnTo>
                  <a:pt x="2003434" y="1463073"/>
                </a:lnTo>
                <a:lnTo>
                  <a:pt x="2007191" y="1463642"/>
                </a:lnTo>
                <a:lnTo>
                  <a:pt x="2059110" y="1472751"/>
                </a:lnTo>
                <a:lnTo>
                  <a:pt x="2291173" y="1409403"/>
                </a:lnTo>
                <a:lnTo>
                  <a:pt x="2307838" y="1403983"/>
                </a:lnTo>
                <a:close/>
                <a:moveTo>
                  <a:pt x="2378176" y="1386677"/>
                </a:moveTo>
                <a:lnTo>
                  <a:pt x="2329155" y="1402506"/>
                </a:lnTo>
                <a:lnTo>
                  <a:pt x="2358093" y="1411201"/>
                </a:lnTo>
                <a:lnTo>
                  <a:pt x="2407814" y="1394103"/>
                </a:lnTo>
                <a:close/>
                <a:moveTo>
                  <a:pt x="2233796" y="1383589"/>
                </a:moveTo>
                <a:lnTo>
                  <a:pt x="2052937" y="1428544"/>
                </a:lnTo>
                <a:lnTo>
                  <a:pt x="1931367" y="1452166"/>
                </a:lnTo>
                <a:lnTo>
                  <a:pt x="1989402" y="1460949"/>
                </a:lnTo>
                <a:lnTo>
                  <a:pt x="2070453" y="1443937"/>
                </a:lnTo>
                <a:lnTo>
                  <a:pt x="2261511" y="1391222"/>
                </a:lnTo>
                <a:close/>
                <a:moveTo>
                  <a:pt x="2329305" y="1378012"/>
                </a:moveTo>
                <a:lnTo>
                  <a:pt x="2283683" y="1390530"/>
                </a:lnTo>
                <a:lnTo>
                  <a:pt x="2320293" y="1399933"/>
                </a:lnTo>
                <a:lnTo>
                  <a:pt x="2368504" y="1384254"/>
                </a:lnTo>
                <a:lnTo>
                  <a:pt x="2365026" y="1383382"/>
                </a:lnTo>
                <a:close/>
                <a:moveTo>
                  <a:pt x="2195642" y="1373395"/>
                </a:moveTo>
                <a:lnTo>
                  <a:pt x="2036309" y="1407409"/>
                </a:lnTo>
                <a:lnTo>
                  <a:pt x="1849685" y="1439804"/>
                </a:lnTo>
                <a:lnTo>
                  <a:pt x="1914009" y="1449539"/>
                </a:lnTo>
                <a:lnTo>
                  <a:pt x="2051373" y="1422588"/>
                </a:lnTo>
                <a:lnTo>
                  <a:pt x="2222273" y="1380415"/>
                </a:lnTo>
                <a:lnTo>
                  <a:pt x="2222253" y="1380409"/>
                </a:lnTo>
                <a:close/>
                <a:moveTo>
                  <a:pt x="2287251" y="1370301"/>
                </a:moveTo>
                <a:lnTo>
                  <a:pt x="2245412" y="1380701"/>
                </a:lnTo>
                <a:lnTo>
                  <a:pt x="2273499" y="1387915"/>
                </a:lnTo>
                <a:lnTo>
                  <a:pt x="2316413" y="1376074"/>
                </a:lnTo>
                <a:lnTo>
                  <a:pt x="2314979" y="1375859"/>
                </a:lnTo>
                <a:close/>
                <a:moveTo>
                  <a:pt x="2436053" y="1367988"/>
                </a:moveTo>
                <a:lnTo>
                  <a:pt x="2389019" y="1383175"/>
                </a:lnTo>
                <a:lnTo>
                  <a:pt x="2408817" y="1387144"/>
                </a:lnTo>
                <a:cubicBezTo>
                  <a:pt x="2415073" y="1388398"/>
                  <a:pt x="2415073" y="1388398"/>
                  <a:pt x="2415073" y="1388398"/>
                </a:cubicBezTo>
                <a:lnTo>
                  <a:pt x="2420586" y="1389710"/>
                </a:lnTo>
                <a:lnTo>
                  <a:pt x="2468716" y="1373159"/>
                </a:lnTo>
                <a:close/>
                <a:moveTo>
                  <a:pt x="2154700" y="1363869"/>
                </a:moveTo>
                <a:lnTo>
                  <a:pt x="2023175" y="1388201"/>
                </a:lnTo>
                <a:lnTo>
                  <a:pt x="1759491" y="1427999"/>
                </a:lnTo>
                <a:lnTo>
                  <a:pt x="1808255" y="1433534"/>
                </a:lnTo>
                <a:lnTo>
                  <a:pt x="1834004" y="1437431"/>
                </a:lnTo>
                <a:lnTo>
                  <a:pt x="2035370" y="1402394"/>
                </a:lnTo>
                <a:lnTo>
                  <a:pt x="2184870" y="1370556"/>
                </a:lnTo>
                <a:lnTo>
                  <a:pt x="2180649" y="1369443"/>
                </a:lnTo>
                <a:cubicBezTo>
                  <a:pt x="2174705" y="1367877"/>
                  <a:pt x="2174705" y="1367877"/>
                  <a:pt x="2174705" y="1367877"/>
                </a:cubicBezTo>
                <a:close/>
                <a:moveTo>
                  <a:pt x="2247479" y="1362329"/>
                </a:moveTo>
                <a:lnTo>
                  <a:pt x="2207044" y="1370961"/>
                </a:lnTo>
                <a:lnTo>
                  <a:pt x="2218500" y="1373830"/>
                </a:lnTo>
                <a:cubicBezTo>
                  <a:pt x="2224756" y="1375396"/>
                  <a:pt x="2224756" y="1375396"/>
                  <a:pt x="2224756" y="1375396"/>
                </a:cubicBezTo>
                <a:lnTo>
                  <a:pt x="2233504" y="1377643"/>
                </a:lnTo>
                <a:lnTo>
                  <a:pt x="2274010" y="1367647"/>
                </a:lnTo>
                <a:lnTo>
                  <a:pt x="2257112" y="1364260"/>
                </a:lnTo>
                <a:close/>
                <a:moveTo>
                  <a:pt x="2389230" y="1361570"/>
                </a:moveTo>
                <a:lnTo>
                  <a:pt x="2344103" y="1373952"/>
                </a:lnTo>
                <a:lnTo>
                  <a:pt x="2359083" y="1377112"/>
                </a:lnTo>
                <a:cubicBezTo>
                  <a:pt x="2365026" y="1378366"/>
                  <a:pt x="2365026" y="1378366"/>
                  <a:pt x="2365026" y="1378366"/>
                </a:cubicBezTo>
                <a:lnTo>
                  <a:pt x="2378378" y="1381042"/>
                </a:lnTo>
                <a:lnTo>
                  <a:pt x="2424260" y="1366121"/>
                </a:lnTo>
                <a:lnTo>
                  <a:pt x="2407185" y="1363417"/>
                </a:lnTo>
                <a:close/>
                <a:moveTo>
                  <a:pt x="2341950" y="1356705"/>
                </a:moveTo>
                <a:lnTo>
                  <a:pt x="2304394" y="1366040"/>
                </a:lnTo>
                <a:lnTo>
                  <a:pt x="2304969" y="1366141"/>
                </a:lnTo>
                <a:cubicBezTo>
                  <a:pt x="2317481" y="1368335"/>
                  <a:pt x="2317481" y="1368335"/>
                  <a:pt x="2317481" y="1368335"/>
                </a:cubicBezTo>
                <a:lnTo>
                  <a:pt x="2332771" y="1371561"/>
                </a:lnTo>
                <a:lnTo>
                  <a:pt x="2374483" y="1360052"/>
                </a:lnTo>
                <a:close/>
                <a:moveTo>
                  <a:pt x="2114465" y="1355554"/>
                </a:moveTo>
                <a:lnTo>
                  <a:pt x="2012958" y="1370382"/>
                </a:lnTo>
                <a:lnTo>
                  <a:pt x="1652914" y="1415902"/>
                </a:lnTo>
                <a:lnTo>
                  <a:pt x="1740389" y="1425831"/>
                </a:lnTo>
                <a:lnTo>
                  <a:pt x="2022237" y="1383190"/>
                </a:lnTo>
                <a:lnTo>
                  <a:pt x="2141381" y="1361201"/>
                </a:lnTo>
                <a:lnTo>
                  <a:pt x="2124654" y="1357850"/>
                </a:lnTo>
                <a:close/>
                <a:moveTo>
                  <a:pt x="2205859" y="1354405"/>
                </a:moveTo>
                <a:lnTo>
                  <a:pt x="2167711" y="1361462"/>
                </a:lnTo>
                <a:lnTo>
                  <a:pt x="2174705" y="1362863"/>
                </a:lnTo>
                <a:lnTo>
                  <a:pt x="2195978" y="1368190"/>
                </a:lnTo>
                <a:lnTo>
                  <a:pt x="2235125" y="1359853"/>
                </a:lnTo>
                <a:lnTo>
                  <a:pt x="2227397" y="1358304"/>
                </a:lnTo>
                <a:cubicBezTo>
                  <a:pt x="2214885" y="1355796"/>
                  <a:pt x="2214885" y="1355796"/>
                  <a:pt x="2214885" y="1355796"/>
                </a:cubicBezTo>
                <a:close/>
                <a:moveTo>
                  <a:pt x="2295983" y="1351975"/>
                </a:moveTo>
                <a:lnTo>
                  <a:pt x="2263606" y="1358887"/>
                </a:lnTo>
                <a:lnTo>
                  <a:pt x="2290440" y="1363593"/>
                </a:lnTo>
                <a:lnTo>
                  <a:pt x="2325296" y="1354991"/>
                </a:lnTo>
                <a:close/>
                <a:moveTo>
                  <a:pt x="2495411" y="1348764"/>
                </a:moveTo>
                <a:lnTo>
                  <a:pt x="2495384" y="1348773"/>
                </a:lnTo>
                <a:cubicBezTo>
                  <a:pt x="2490237" y="1350491"/>
                  <a:pt x="2490237" y="1350491"/>
                  <a:pt x="2490237" y="1350491"/>
                </a:cubicBezTo>
                <a:lnTo>
                  <a:pt x="2447859" y="1364175"/>
                </a:lnTo>
                <a:lnTo>
                  <a:pt x="2480486" y="1369112"/>
                </a:lnTo>
                <a:lnTo>
                  <a:pt x="2512196" y="1358207"/>
                </a:lnTo>
                <a:lnTo>
                  <a:pt x="2528899" y="1351771"/>
                </a:lnTo>
                <a:close/>
                <a:moveTo>
                  <a:pt x="2165222" y="1348139"/>
                </a:moveTo>
                <a:lnTo>
                  <a:pt x="2128200" y="1353548"/>
                </a:lnTo>
                <a:lnTo>
                  <a:pt x="2154407" y="1358797"/>
                </a:lnTo>
                <a:lnTo>
                  <a:pt x="2190793" y="1352082"/>
                </a:lnTo>
                <a:close/>
                <a:moveTo>
                  <a:pt x="2076862" y="1347080"/>
                </a:moveTo>
                <a:lnTo>
                  <a:pt x="1608761" y="1395903"/>
                </a:lnTo>
                <a:lnTo>
                  <a:pt x="1516343" y="1404140"/>
                </a:lnTo>
                <a:lnTo>
                  <a:pt x="1553015" y="1407817"/>
                </a:lnTo>
                <a:cubicBezTo>
                  <a:pt x="1559271" y="1408444"/>
                  <a:pt x="1559271" y="1408444"/>
                  <a:pt x="1559271" y="1408444"/>
                </a:cubicBezTo>
                <a:cubicBezTo>
                  <a:pt x="1609318" y="1410953"/>
                  <a:pt x="1609318" y="1410953"/>
                  <a:pt x="1609318" y="1410953"/>
                </a:cubicBezTo>
                <a:lnTo>
                  <a:pt x="1631961" y="1413523"/>
                </a:lnTo>
                <a:lnTo>
                  <a:pt x="2012019" y="1365058"/>
                </a:lnTo>
                <a:lnTo>
                  <a:pt x="2098552" y="1351968"/>
                </a:lnTo>
                <a:close/>
                <a:moveTo>
                  <a:pt x="2246510" y="1346884"/>
                </a:moveTo>
                <a:lnTo>
                  <a:pt x="2221525" y="1351506"/>
                </a:lnTo>
                <a:lnTo>
                  <a:pt x="2250476" y="1356584"/>
                </a:lnTo>
                <a:lnTo>
                  <a:pt x="2279891" y="1350319"/>
                </a:lnTo>
                <a:close/>
                <a:moveTo>
                  <a:pt x="2450575" y="1344737"/>
                </a:moveTo>
                <a:lnTo>
                  <a:pt x="2403537" y="1357644"/>
                </a:lnTo>
                <a:lnTo>
                  <a:pt x="2409688" y="1358401"/>
                </a:lnTo>
                <a:lnTo>
                  <a:pt x="2435834" y="1362356"/>
                </a:lnTo>
                <a:lnTo>
                  <a:pt x="2481478" y="1347512"/>
                </a:lnTo>
                <a:close/>
                <a:moveTo>
                  <a:pt x="2203856" y="1342495"/>
                </a:moveTo>
                <a:lnTo>
                  <a:pt x="2182766" y="1345576"/>
                </a:lnTo>
                <a:lnTo>
                  <a:pt x="2204876" y="1348900"/>
                </a:lnTo>
                <a:lnTo>
                  <a:pt x="2206615" y="1349161"/>
                </a:lnTo>
                <a:lnTo>
                  <a:pt x="2228818" y="1345064"/>
                </a:lnTo>
                <a:close/>
                <a:moveTo>
                  <a:pt x="2125471" y="1342010"/>
                </a:moveTo>
                <a:lnTo>
                  <a:pt x="2092630" y="1345435"/>
                </a:lnTo>
                <a:lnTo>
                  <a:pt x="2112055" y="1349925"/>
                </a:lnTo>
                <a:lnTo>
                  <a:pt x="2144739" y="1344981"/>
                </a:lnTo>
                <a:lnTo>
                  <a:pt x="2129493" y="1342630"/>
                </a:lnTo>
                <a:close/>
                <a:moveTo>
                  <a:pt x="2406147" y="1340747"/>
                </a:moveTo>
                <a:lnTo>
                  <a:pt x="2359815" y="1352264"/>
                </a:lnTo>
                <a:lnTo>
                  <a:pt x="2389481" y="1355914"/>
                </a:lnTo>
                <a:lnTo>
                  <a:pt x="2435045" y="1343343"/>
                </a:lnTo>
                <a:close/>
                <a:moveTo>
                  <a:pt x="2039442" y="1338647"/>
                </a:moveTo>
                <a:lnTo>
                  <a:pt x="2002016" y="1341063"/>
                </a:lnTo>
                <a:cubicBezTo>
                  <a:pt x="1869381" y="1350461"/>
                  <a:pt x="1736747" y="1360486"/>
                  <a:pt x="1604112" y="1370511"/>
                </a:cubicBezTo>
                <a:lnTo>
                  <a:pt x="1284898" y="1393067"/>
                </a:lnTo>
                <a:lnTo>
                  <a:pt x="1307786" y="1393704"/>
                </a:lnTo>
                <a:cubicBezTo>
                  <a:pt x="1341567" y="1395272"/>
                  <a:pt x="1375349" y="1397154"/>
                  <a:pt x="1409130" y="1398409"/>
                </a:cubicBezTo>
                <a:lnTo>
                  <a:pt x="1486203" y="1402273"/>
                </a:lnTo>
                <a:lnTo>
                  <a:pt x="1608761" y="1390888"/>
                </a:lnTo>
                <a:lnTo>
                  <a:pt x="2057350" y="1342682"/>
                </a:lnTo>
                <a:close/>
                <a:moveTo>
                  <a:pt x="2358501" y="1338629"/>
                </a:moveTo>
                <a:lnTo>
                  <a:pt x="2318464" y="1347176"/>
                </a:lnTo>
                <a:lnTo>
                  <a:pt x="2344156" y="1350337"/>
                </a:lnTo>
                <a:lnTo>
                  <a:pt x="2386901" y="1339789"/>
                </a:lnTo>
                <a:close/>
                <a:moveTo>
                  <a:pt x="2162054" y="1338194"/>
                </a:moveTo>
                <a:lnTo>
                  <a:pt x="2145290" y="1339943"/>
                </a:lnTo>
                <a:lnTo>
                  <a:pt x="2161718" y="1342412"/>
                </a:lnTo>
                <a:lnTo>
                  <a:pt x="2178448" y="1339881"/>
                </a:lnTo>
                <a:close/>
                <a:moveTo>
                  <a:pt x="2303316" y="1336375"/>
                </a:moveTo>
                <a:lnTo>
                  <a:pt x="2274305" y="1341742"/>
                </a:lnTo>
                <a:lnTo>
                  <a:pt x="2303371" y="1345319"/>
                </a:lnTo>
                <a:lnTo>
                  <a:pt x="2338599" y="1337816"/>
                </a:lnTo>
                <a:close/>
                <a:moveTo>
                  <a:pt x="2084118" y="1335762"/>
                </a:moveTo>
                <a:lnTo>
                  <a:pt x="2058060" y="1337445"/>
                </a:lnTo>
                <a:lnTo>
                  <a:pt x="2073303" y="1340968"/>
                </a:lnTo>
                <a:lnTo>
                  <a:pt x="2099804" y="1338120"/>
                </a:lnTo>
                <a:close/>
                <a:moveTo>
                  <a:pt x="2258325" y="1334538"/>
                </a:moveTo>
                <a:lnTo>
                  <a:pt x="2238863" y="1337381"/>
                </a:lnTo>
                <a:lnTo>
                  <a:pt x="2257812" y="1339713"/>
                </a:lnTo>
                <a:lnTo>
                  <a:pt x="2280863" y="1335459"/>
                </a:lnTo>
                <a:close/>
                <a:moveTo>
                  <a:pt x="2117484" y="1333608"/>
                </a:moveTo>
                <a:lnTo>
                  <a:pt x="2108922" y="1334161"/>
                </a:lnTo>
                <a:lnTo>
                  <a:pt x="2117294" y="1335734"/>
                </a:lnTo>
                <a:lnTo>
                  <a:pt x="2119259" y="1336030"/>
                </a:lnTo>
                <a:lnTo>
                  <a:pt x="2129903" y="1334886"/>
                </a:lnTo>
                <a:close/>
                <a:moveTo>
                  <a:pt x="2214330" y="1332742"/>
                </a:moveTo>
                <a:lnTo>
                  <a:pt x="2206623" y="1333546"/>
                </a:lnTo>
                <a:lnTo>
                  <a:pt x="2210301" y="1333867"/>
                </a:lnTo>
                <a:lnTo>
                  <a:pt x="2214659" y="1334403"/>
                </a:lnTo>
                <a:lnTo>
                  <a:pt x="2223238" y="1333105"/>
                </a:lnTo>
                <a:close/>
                <a:moveTo>
                  <a:pt x="2043194" y="1329610"/>
                </a:moveTo>
                <a:lnTo>
                  <a:pt x="2024364" y="1329818"/>
                </a:lnTo>
                <a:lnTo>
                  <a:pt x="2027055" y="1330278"/>
                </a:lnTo>
                <a:lnTo>
                  <a:pt x="2041108" y="1333527"/>
                </a:lnTo>
                <a:lnTo>
                  <a:pt x="2060792" y="1332256"/>
                </a:lnTo>
                <a:close/>
                <a:moveTo>
                  <a:pt x="2556751" y="1328281"/>
                </a:moveTo>
                <a:lnTo>
                  <a:pt x="2531411" y="1336743"/>
                </a:lnTo>
                <a:lnTo>
                  <a:pt x="2511183" y="1343497"/>
                </a:lnTo>
                <a:lnTo>
                  <a:pt x="2544027" y="1345942"/>
                </a:lnTo>
                <a:lnTo>
                  <a:pt x="2568621" y="1336466"/>
                </a:lnTo>
                <a:lnTo>
                  <a:pt x="2588499" y="1328806"/>
                </a:lnTo>
                <a:close/>
                <a:moveTo>
                  <a:pt x="2508372" y="1327480"/>
                </a:moveTo>
                <a:lnTo>
                  <a:pt x="2508269" y="1327512"/>
                </a:lnTo>
                <a:cubicBezTo>
                  <a:pt x="2467095" y="1340204"/>
                  <a:pt x="2467095" y="1340204"/>
                  <a:pt x="2467095" y="1340204"/>
                </a:cubicBezTo>
                <a:lnTo>
                  <a:pt x="2467064" y="1340213"/>
                </a:lnTo>
                <a:lnTo>
                  <a:pt x="2496859" y="1342431"/>
                </a:lnTo>
                <a:lnTo>
                  <a:pt x="2540061" y="1328005"/>
                </a:lnTo>
                <a:close/>
                <a:moveTo>
                  <a:pt x="2460291" y="1326684"/>
                </a:moveTo>
                <a:lnTo>
                  <a:pt x="2447701" y="1330418"/>
                </a:lnTo>
                <a:lnTo>
                  <a:pt x="2421841" y="1336846"/>
                </a:lnTo>
                <a:lnTo>
                  <a:pt x="2450782" y="1339001"/>
                </a:lnTo>
                <a:lnTo>
                  <a:pt x="2464592" y="1335190"/>
                </a:lnTo>
                <a:lnTo>
                  <a:pt x="2490560" y="1327185"/>
                </a:lnTo>
                <a:close/>
                <a:moveTo>
                  <a:pt x="2329673" y="1326450"/>
                </a:moveTo>
                <a:lnTo>
                  <a:pt x="2312386" y="1326641"/>
                </a:lnTo>
                <a:lnTo>
                  <a:pt x="2288043" y="1330197"/>
                </a:lnTo>
                <a:lnTo>
                  <a:pt x="2305151" y="1330976"/>
                </a:lnTo>
                <a:close/>
                <a:moveTo>
                  <a:pt x="2417751" y="1325980"/>
                </a:moveTo>
                <a:lnTo>
                  <a:pt x="2378665" y="1334324"/>
                </a:lnTo>
                <a:lnTo>
                  <a:pt x="2402616" y="1335415"/>
                </a:lnTo>
                <a:lnTo>
                  <a:pt x="2404158" y="1335530"/>
                </a:lnTo>
                <a:lnTo>
                  <a:pt x="2441278" y="1326370"/>
                </a:lnTo>
                <a:close/>
                <a:moveTo>
                  <a:pt x="2395372" y="1325725"/>
                </a:moveTo>
                <a:lnTo>
                  <a:pt x="2358699" y="1326130"/>
                </a:lnTo>
                <a:lnTo>
                  <a:pt x="2327099" y="1331976"/>
                </a:lnTo>
                <a:lnTo>
                  <a:pt x="2359165" y="1333436"/>
                </a:lnTo>
                <a:close/>
                <a:moveTo>
                  <a:pt x="1990882" y="1324092"/>
                </a:moveTo>
                <a:lnTo>
                  <a:pt x="1995991" y="1324966"/>
                </a:lnTo>
                <a:lnTo>
                  <a:pt x="2001654" y="1324738"/>
                </a:lnTo>
                <a:lnTo>
                  <a:pt x="2007341" y="1324644"/>
                </a:lnTo>
                <a:lnTo>
                  <a:pt x="2002542" y="1324129"/>
                </a:lnTo>
                <a:close/>
                <a:moveTo>
                  <a:pt x="2384183" y="1316390"/>
                </a:moveTo>
                <a:lnTo>
                  <a:pt x="2381275" y="1316577"/>
                </a:lnTo>
                <a:lnTo>
                  <a:pt x="2366770" y="1318696"/>
                </a:lnTo>
                <a:lnTo>
                  <a:pt x="2372170" y="1318607"/>
                </a:lnTo>
                <a:close/>
                <a:moveTo>
                  <a:pt x="2451213" y="1313030"/>
                </a:moveTo>
                <a:lnTo>
                  <a:pt x="2421664" y="1314380"/>
                </a:lnTo>
                <a:lnTo>
                  <a:pt x="2417617" y="1315230"/>
                </a:lnTo>
                <a:lnTo>
                  <a:pt x="2401604" y="1318193"/>
                </a:lnTo>
                <a:lnTo>
                  <a:pt x="2428366" y="1318699"/>
                </a:lnTo>
                <a:lnTo>
                  <a:pt x="2429812" y="1318391"/>
                </a:lnTo>
                <a:close/>
                <a:moveTo>
                  <a:pt x="2492367" y="1311149"/>
                </a:moveTo>
                <a:lnTo>
                  <a:pt x="2475699" y="1311911"/>
                </a:lnTo>
                <a:lnTo>
                  <a:pt x="2447182" y="1319055"/>
                </a:lnTo>
                <a:lnTo>
                  <a:pt x="2465084" y="1319393"/>
                </a:lnTo>
                <a:close/>
                <a:moveTo>
                  <a:pt x="2551323" y="1308454"/>
                </a:moveTo>
                <a:lnTo>
                  <a:pt x="2516377" y="1310052"/>
                </a:lnTo>
                <a:lnTo>
                  <a:pt x="2483691" y="1319745"/>
                </a:lnTo>
                <a:lnTo>
                  <a:pt x="2512904" y="1320298"/>
                </a:lnTo>
                <a:lnTo>
                  <a:pt x="2521016" y="1317797"/>
                </a:lnTo>
                <a:cubicBezTo>
                  <a:pt x="2534740" y="1313566"/>
                  <a:pt x="2543890" y="1310746"/>
                  <a:pt x="2549989" y="1308865"/>
                </a:cubicBezTo>
                <a:close/>
                <a:moveTo>
                  <a:pt x="2604968" y="1306003"/>
                </a:moveTo>
                <a:lnTo>
                  <a:pt x="2572584" y="1307483"/>
                </a:lnTo>
                <a:lnTo>
                  <a:pt x="2564691" y="1310119"/>
                </a:lnTo>
                <a:lnTo>
                  <a:pt x="2530587" y="1320632"/>
                </a:lnTo>
                <a:lnTo>
                  <a:pt x="2560448" y="1321197"/>
                </a:lnTo>
                <a:lnTo>
                  <a:pt x="2573132" y="1316961"/>
                </a:lnTo>
                <a:cubicBezTo>
                  <a:pt x="2585331" y="1312888"/>
                  <a:pt x="2585331" y="1312888"/>
                  <a:pt x="2585331" y="1312888"/>
                </a:cubicBezTo>
                <a:close/>
                <a:moveTo>
                  <a:pt x="2653426" y="1303788"/>
                </a:moveTo>
                <a:lnTo>
                  <a:pt x="2624288" y="1305120"/>
                </a:lnTo>
                <a:lnTo>
                  <a:pt x="2587833" y="1317902"/>
                </a:lnTo>
                <a:lnTo>
                  <a:pt x="2577026" y="1321510"/>
                </a:lnTo>
                <a:lnTo>
                  <a:pt x="2606011" y="1322059"/>
                </a:lnTo>
                <a:lnTo>
                  <a:pt x="2609795" y="1320600"/>
                </a:lnTo>
                <a:close/>
                <a:moveTo>
                  <a:pt x="2488093" y="1303682"/>
                </a:moveTo>
                <a:lnTo>
                  <a:pt x="2455475" y="1307276"/>
                </a:lnTo>
                <a:lnTo>
                  <a:pt x="2454047" y="1307576"/>
                </a:lnTo>
                <a:lnTo>
                  <a:pt x="2477878" y="1306350"/>
                </a:lnTo>
                <a:lnTo>
                  <a:pt x="2479861" y="1305853"/>
                </a:lnTo>
                <a:close/>
                <a:moveTo>
                  <a:pt x="2533705" y="1298657"/>
                </a:moveTo>
                <a:lnTo>
                  <a:pt x="2524604" y="1299659"/>
                </a:lnTo>
                <a:lnTo>
                  <a:pt x="2503073" y="1305053"/>
                </a:lnTo>
                <a:lnTo>
                  <a:pt x="2514481" y="1304466"/>
                </a:lnTo>
                <a:close/>
                <a:moveTo>
                  <a:pt x="2605028" y="1290798"/>
                </a:moveTo>
                <a:lnTo>
                  <a:pt x="2567269" y="1294959"/>
                </a:lnTo>
                <a:lnTo>
                  <a:pt x="2539563" y="1303175"/>
                </a:lnTo>
                <a:lnTo>
                  <a:pt x="2573141" y="1301447"/>
                </a:lnTo>
                <a:close/>
                <a:moveTo>
                  <a:pt x="2660687" y="1284666"/>
                </a:moveTo>
                <a:lnTo>
                  <a:pt x="2631170" y="1287918"/>
                </a:lnTo>
                <a:lnTo>
                  <a:pt x="2593847" y="1300382"/>
                </a:lnTo>
                <a:lnTo>
                  <a:pt x="2625671" y="1298744"/>
                </a:lnTo>
                <a:lnTo>
                  <a:pt x="2635381" y="1295340"/>
                </a:lnTo>
                <a:close/>
                <a:moveTo>
                  <a:pt x="2718032" y="1278348"/>
                </a:moveTo>
                <a:lnTo>
                  <a:pt x="2688577" y="1281593"/>
                </a:lnTo>
                <a:lnTo>
                  <a:pt x="2685430" y="1282805"/>
                </a:lnTo>
                <a:lnTo>
                  <a:pt x="2644928" y="1297753"/>
                </a:lnTo>
                <a:lnTo>
                  <a:pt x="2672812" y="1296318"/>
                </a:lnTo>
                <a:lnTo>
                  <a:pt x="2707393" y="1282993"/>
                </a:lnTo>
                <a:close/>
                <a:moveTo>
                  <a:pt x="2664685" y="1270749"/>
                </a:moveTo>
                <a:lnTo>
                  <a:pt x="2629561" y="1276485"/>
                </a:lnTo>
                <a:lnTo>
                  <a:pt x="2605034" y="1283759"/>
                </a:lnTo>
                <a:lnTo>
                  <a:pt x="2636153" y="1280404"/>
                </a:lnTo>
                <a:lnTo>
                  <a:pt x="2659785" y="1272512"/>
                </a:lnTo>
                <a:close/>
                <a:moveTo>
                  <a:pt x="2721202" y="1261521"/>
                </a:moveTo>
                <a:lnTo>
                  <a:pt x="2699701" y="1265032"/>
                </a:lnTo>
                <a:lnTo>
                  <a:pt x="2662287" y="1277526"/>
                </a:lnTo>
                <a:lnTo>
                  <a:pt x="2662020" y="1277615"/>
                </a:lnTo>
                <a:lnTo>
                  <a:pt x="2682683" y="1275388"/>
                </a:lnTo>
                <a:lnTo>
                  <a:pt x="2682927" y="1275285"/>
                </a:lnTo>
                <a:close/>
                <a:moveTo>
                  <a:pt x="2714384" y="1252876"/>
                </a:moveTo>
                <a:lnTo>
                  <a:pt x="2705116" y="1254824"/>
                </a:lnTo>
                <a:lnTo>
                  <a:pt x="2681292" y="1261251"/>
                </a:lnTo>
                <a:lnTo>
                  <a:pt x="2699013" y="1258404"/>
                </a:lnTo>
                <a:close/>
                <a:moveTo>
                  <a:pt x="2777684" y="1252298"/>
                </a:moveTo>
                <a:lnTo>
                  <a:pt x="2754993" y="1256003"/>
                </a:lnTo>
                <a:lnTo>
                  <a:pt x="2726604" y="1266942"/>
                </a:lnTo>
                <a:lnTo>
                  <a:pt x="2713229" y="1272095"/>
                </a:lnTo>
                <a:lnTo>
                  <a:pt x="2738617" y="1269358"/>
                </a:lnTo>
                <a:lnTo>
                  <a:pt x="2763818" y="1258353"/>
                </a:lnTo>
                <a:close/>
                <a:moveTo>
                  <a:pt x="2786235" y="1237780"/>
                </a:moveTo>
                <a:lnTo>
                  <a:pt x="2770055" y="1241179"/>
                </a:lnTo>
                <a:lnTo>
                  <a:pt x="2764899" y="1243082"/>
                </a:lnTo>
                <a:cubicBezTo>
                  <a:pt x="2759884" y="1244933"/>
                  <a:pt x="2759884" y="1244933"/>
                  <a:pt x="2759884" y="1244933"/>
                </a:cubicBezTo>
                <a:lnTo>
                  <a:pt x="2738576" y="1252049"/>
                </a:lnTo>
                <a:lnTo>
                  <a:pt x="2754778" y="1249447"/>
                </a:lnTo>
                <a:lnTo>
                  <a:pt x="2768325" y="1244575"/>
                </a:lnTo>
                <a:cubicBezTo>
                  <a:pt x="2780524" y="1240188"/>
                  <a:pt x="2780524" y="1240188"/>
                  <a:pt x="2780524" y="1240188"/>
                </a:cubicBezTo>
                <a:close/>
                <a:moveTo>
                  <a:pt x="2841726" y="1224878"/>
                </a:moveTo>
                <a:lnTo>
                  <a:pt x="2815804" y="1231377"/>
                </a:lnTo>
                <a:lnTo>
                  <a:pt x="2784148" y="1244729"/>
                </a:lnTo>
                <a:lnTo>
                  <a:pt x="2801257" y="1241981"/>
                </a:lnTo>
                <a:lnTo>
                  <a:pt x="2801350" y="1241963"/>
                </a:lnTo>
                <a:lnTo>
                  <a:pt x="2803467" y="1241039"/>
                </a:lnTo>
                <a:cubicBezTo>
                  <a:pt x="2804992" y="1240373"/>
                  <a:pt x="2804992" y="1240373"/>
                  <a:pt x="2804992" y="1240373"/>
                </a:cubicBezTo>
                <a:close/>
                <a:moveTo>
                  <a:pt x="2818081" y="1224347"/>
                </a:moveTo>
                <a:lnTo>
                  <a:pt x="2809074" y="1226777"/>
                </a:lnTo>
                <a:lnTo>
                  <a:pt x="2806401" y="1227763"/>
                </a:lnTo>
                <a:lnTo>
                  <a:pt x="2808931" y="1227227"/>
                </a:lnTo>
                <a:lnTo>
                  <a:pt x="2814340" y="1225925"/>
                </a:lnTo>
                <a:close/>
                <a:moveTo>
                  <a:pt x="2887025" y="1203951"/>
                </a:moveTo>
                <a:lnTo>
                  <a:pt x="2865952" y="1210224"/>
                </a:lnTo>
                <a:lnTo>
                  <a:pt x="2847860" y="1217855"/>
                </a:lnTo>
                <a:lnTo>
                  <a:pt x="2867883" y="1213035"/>
                </a:lnTo>
                <a:lnTo>
                  <a:pt x="2880030" y="1207271"/>
                </a:lnTo>
                <a:close/>
                <a:moveTo>
                  <a:pt x="2935978" y="1180577"/>
                </a:moveTo>
                <a:lnTo>
                  <a:pt x="2930627" y="1182438"/>
                </a:lnTo>
                <a:lnTo>
                  <a:pt x="2923762" y="1185400"/>
                </a:lnTo>
                <a:lnTo>
                  <a:pt x="2929226" y="1183808"/>
                </a:lnTo>
                <a:close/>
                <a:moveTo>
                  <a:pt x="4742389" y="0"/>
                </a:moveTo>
                <a:lnTo>
                  <a:pt x="4742389" y="9182"/>
                </a:lnTo>
                <a:lnTo>
                  <a:pt x="4733821" y="11262"/>
                </a:lnTo>
                <a:cubicBezTo>
                  <a:pt x="4700662" y="21290"/>
                  <a:pt x="4668129" y="33199"/>
                  <a:pt x="4636847" y="46988"/>
                </a:cubicBezTo>
                <a:cubicBezTo>
                  <a:pt x="4506716" y="97130"/>
                  <a:pt x="4386595" y="169836"/>
                  <a:pt x="4273980" y="252571"/>
                </a:cubicBezTo>
                <a:cubicBezTo>
                  <a:pt x="4163869" y="337813"/>
                  <a:pt x="4058762" y="430576"/>
                  <a:pt x="3953656" y="523339"/>
                </a:cubicBezTo>
                <a:cubicBezTo>
                  <a:pt x="3876077" y="593538"/>
                  <a:pt x="3876077" y="593538"/>
                  <a:pt x="3876077" y="593538"/>
                </a:cubicBezTo>
                <a:cubicBezTo>
                  <a:pt x="3836037" y="626130"/>
                  <a:pt x="3836037" y="626130"/>
                  <a:pt x="3836037" y="626130"/>
                </a:cubicBezTo>
                <a:cubicBezTo>
                  <a:pt x="3823524" y="638666"/>
                  <a:pt x="3808509" y="648694"/>
                  <a:pt x="3795996" y="661230"/>
                </a:cubicBezTo>
                <a:cubicBezTo>
                  <a:pt x="3740940" y="703851"/>
                  <a:pt x="3685885" y="746472"/>
                  <a:pt x="3628326" y="789093"/>
                </a:cubicBezTo>
                <a:cubicBezTo>
                  <a:pt x="3572019" y="829207"/>
                  <a:pt x="3514461" y="868067"/>
                  <a:pt x="3455651" y="905673"/>
                </a:cubicBezTo>
                <a:lnTo>
                  <a:pt x="3335376" y="978473"/>
                </a:lnTo>
                <a:lnTo>
                  <a:pt x="3432730" y="925262"/>
                </a:lnTo>
                <a:cubicBezTo>
                  <a:pt x="3492477" y="890479"/>
                  <a:pt x="3551285" y="854129"/>
                  <a:pt x="3608841" y="816526"/>
                </a:cubicBezTo>
                <a:cubicBezTo>
                  <a:pt x="3666399" y="778923"/>
                  <a:pt x="3721453" y="738813"/>
                  <a:pt x="3776507" y="696196"/>
                </a:cubicBezTo>
                <a:cubicBezTo>
                  <a:pt x="3941670" y="568345"/>
                  <a:pt x="3941670" y="568345"/>
                  <a:pt x="3941670" y="568345"/>
                </a:cubicBezTo>
                <a:cubicBezTo>
                  <a:pt x="3994222" y="528235"/>
                  <a:pt x="4049277" y="483111"/>
                  <a:pt x="4104331" y="443001"/>
                </a:cubicBezTo>
                <a:cubicBezTo>
                  <a:pt x="4159385" y="400384"/>
                  <a:pt x="4216942" y="362781"/>
                  <a:pt x="4274499" y="325178"/>
                </a:cubicBezTo>
                <a:cubicBezTo>
                  <a:pt x="4392115" y="249972"/>
                  <a:pt x="4517239" y="189807"/>
                  <a:pt x="4652372" y="149697"/>
                </a:cubicBezTo>
                <a:lnTo>
                  <a:pt x="4742389" y="128066"/>
                </a:lnTo>
                <a:lnTo>
                  <a:pt x="4742389" y="138430"/>
                </a:lnTo>
                <a:lnTo>
                  <a:pt x="4654875" y="159724"/>
                </a:lnTo>
                <a:cubicBezTo>
                  <a:pt x="4522243" y="197327"/>
                  <a:pt x="4397120" y="257492"/>
                  <a:pt x="4279504" y="332699"/>
                </a:cubicBezTo>
                <a:cubicBezTo>
                  <a:pt x="4221947" y="367795"/>
                  <a:pt x="4164390" y="407905"/>
                  <a:pt x="4109336" y="448015"/>
                </a:cubicBezTo>
                <a:cubicBezTo>
                  <a:pt x="4054281" y="490632"/>
                  <a:pt x="3999227" y="533249"/>
                  <a:pt x="3946675" y="575866"/>
                </a:cubicBezTo>
                <a:cubicBezTo>
                  <a:pt x="3781512" y="703717"/>
                  <a:pt x="3781512" y="703717"/>
                  <a:pt x="3781512" y="703717"/>
                </a:cubicBezTo>
                <a:cubicBezTo>
                  <a:pt x="3726458" y="743827"/>
                  <a:pt x="3668901" y="783937"/>
                  <a:pt x="3611344" y="821540"/>
                </a:cubicBezTo>
                <a:cubicBezTo>
                  <a:pt x="3496231" y="899253"/>
                  <a:pt x="3376112" y="966939"/>
                  <a:pt x="3253491" y="1032117"/>
                </a:cubicBezTo>
                <a:lnTo>
                  <a:pt x="3191695" y="1062445"/>
                </a:lnTo>
                <a:lnTo>
                  <a:pt x="3232851" y="1044362"/>
                </a:lnTo>
                <a:cubicBezTo>
                  <a:pt x="3355472" y="986698"/>
                  <a:pt x="3475591" y="924019"/>
                  <a:pt x="3593207" y="853819"/>
                </a:cubicBezTo>
                <a:cubicBezTo>
                  <a:pt x="3653266" y="818719"/>
                  <a:pt x="3710823" y="781112"/>
                  <a:pt x="3765877" y="743505"/>
                </a:cubicBezTo>
                <a:cubicBezTo>
                  <a:pt x="3936045" y="628177"/>
                  <a:pt x="3936045" y="628177"/>
                  <a:pt x="3936045" y="628177"/>
                </a:cubicBezTo>
                <a:cubicBezTo>
                  <a:pt x="4048657" y="550456"/>
                  <a:pt x="4163770" y="472734"/>
                  <a:pt x="4283889" y="410056"/>
                </a:cubicBezTo>
                <a:cubicBezTo>
                  <a:pt x="4406510" y="347377"/>
                  <a:pt x="4536638" y="299742"/>
                  <a:pt x="4671771" y="272163"/>
                </a:cubicBezTo>
                <a:lnTo>
                  <a:pt x="4742389" y="264326"/>
                </a:lnTo>
                <a:lnTo>
                  <a:pt x="4742389" y="273458"/>
                </a:lnTo>
                <a:lnTo>
                  <a:pt x="4671771" y="282192"/>
                </a:lnTo>
                <a:cubicBezTo>
                  <a:pt x="4539141" y="307263"/>
                  <a:pt x="4409012" y="354899"/>
                  <a:pt x="4288893" y="417577"/>
                </a:cubicBezTo>
                <a:cubicBezTo>
                  <a:pt x="4166273" y="480256"/>
                  <a:pt x="4053661" y="555470"/>
                  <a:pt x="3941050" y="633191"/>
                </a:cubicBezTo>
                <a:cubicBezTo>
                  <a:pt x="3770882" y="748520"/>
                  <a:pt x="3770882" y="748520"/>
                  <a:pt x="3770882" y="748520"/>
                </a:cubicBezTo>
                <a:cubicBezTo>
                  <a:pt x="3715828" y="788634"/>
                  <a:pt x="3655769" y="823734"/>
                  <a:pt x="3598212" y="858834"/>
                </a:cubicBezTo>
                <a:cubicBezTo>
                  <a:pt x="3480595" y="929034"/>
                  <a:pt x="3357975" y="994219"/>
                  <a:pt x="3235353" y="1051883"/>
                </a:cubicBezTo>
                <a:lnTo>
                  <a:pt x="3083811" y="1118465"/>
                </a:lnTo>
                <a:lnTo>
                  <a:pt x="3215960" y="1067077"/>
                </a:lnTo>
                <a:cubicBezTo>
                  <a:pt x="3343586" y="1016916"/>
                  <a:pt x="3466207" y="959232"/>
                  <a:pt x="3586326" y="896531"/>
                </a:cubicBezTo>
                <a:cubicBezTo>
                  <a:pt x="3646385" y="866435"/>
                  <a:pt x="3703942" y="831323"/>
                  <a:pt x="3761499" y="796211"/>
                </a:cubicBezTo>
                <a:cubicBezTo>
                  <a:pt x="3936672" y="693382"/>
                  <a:pt x="3936672" y="693382"/>
                  <a:pt x="3936672" y="693382"/>
                </a:cubicBezTo>
                <a:cubicBezTo>
                  <a:pt x="4054288" y="623158"/>
                  <a:pt x="4174407" y="557949"/>
                  <a:pt x="4299530" y="507789"/>
                </a:cubicBezTo>
                <a:cubicBezTo>
                  <a:pt x="4362091" y="482709"/>
                  <a:pt x="4427156" y="460137"/>
                  <a:pt x="4492220" y="442581"/>
                </a:cubicBezTo>
                <a:cubicBezTo>
                  <a:pt x="4557285" y="425024"/>
                  <a:pt x="4624851" y="409976"/>
                  <a:pt x="4692418" y="407468"/>
                </a:cubicBezTo>
                <a:lnTo>
                  <a:pt x="4742389" y="407468"/>
                </a:lnTo>
                <a:lnTo>
                  <a:pt x="4742389" y="415145"/>
                </a:lnTo>
                <a:lnTo>
                  <a:pt x="4692418" y="414992"/>
                </a:lnTo>
                <a:cubicBezTo>
                  <a:pt x="4627353" y="420008"/>
                  <a:pt x="4559787" y="432548"/>
                  <a:pt x="4494723" y="450105"/>
                </a:cubicBezTo>
                <a:cubicBezTo>
                  <a:pt x="4429659" y="467661"/>
                  <a:pt x="4364594" y="490233"/>
                  <a:pt x="4302033" y="515313"/>
                </a:cubicBezTo>
                <a:cubicBezTo>
                  <a:pt x="4176909" y="565473"/>
                  <a:pt x="4056790" y="630682"/>
                  <a:pt x="3941677" y="698398"/>
                </a:cubicBezTo>
                <a:cubicBezTo>
                  <a:pt x="3766504" y="803735"/>
                  <a:pt x="3766504" y="803735"/>
                  <a:pt x="3766504" y="803735"/>
                </a:cubicBezTo>
                <a:cubicBezTo>
                  <a:pt x="3706444" y="836339"/>
                  <a:pt x="3648887" y="871451"/>
                  <a:pt x="3588828" y="904056"/>
                </a:cubicBezTo>
                <a:cubicBezTo>
                  <a:pt x="3468709" y="966756"/>
                  <a:pt x="3346089" y="1021932"/>
                  <a:pt x="3218463" y="1074601"/>
                </a:cubicBezTo>
                <a:cubicBezTo>
                  <a:pt x="3155901" y="1100308"/>
                  <a:pt x="3092870" y="1124761"/>
                  <a:pt x="3029409" y="1148078"/>
                </a:cubicBezTo>
                <a:lnTo>
                  <a:pt x="2999014" y="1158650"/>
                </a:lnTo>
                <a:lnTo>
                  <a:pt x="2973916" y="1170786"/>
                </a:lnTo>
                <a:lnTo>
                  <a:pt x="3013812" y="1159160"/>
                </a:lnTo>
                <a:cubicBezTo>
                  <a:pt x="3077936" y="1139100"/>
                  <a:pt x="3141748" y="1117786"/>
                  <a:pt x="3205559" y="1095217"/>
                </a:cubicBezTo>
                <a:cubicBezTo>
                  <a:pt x="3333181" y="1052589"/>
                  <a:pt x="3458301" y="1002438"/>
                  <a:pt x="3578417" y="947271"/>
                </a:cubicBezTo>
                <a:cubicBezTo>
                  <a:pt x="3701035" y="887090"/>
                  <a:pt x="3821151" y="826908"/>
                  <a:pt x="3941266" y="766727"/>
                </a:cubicBezTo>
                <a:cubicBezTo>
                  <a:pt x="4061381" y="709053"/>
                  <a:pt x="4186502" y="653886"/>
                  <a:pt x="4314125" y="613765"/>
                </a:cubicBezTo>
                <a:cubicBezTo>
                  <a:pt x="4379187" y="593705"/>
                  <a:pt x="4444250" y="578659"/>
                  <a:pt x="4511815" y="566122"/>
                </a:cubicBezTo>
                <a:cubicBezTo>
                  <a:pt x="4576877" y="553584"/>
                  <a:pt x="4646945" y="548569"/>
                  <a:pt x="4714510" y="553584"/>
                </a:cubicBezTo>
                <a:lnTo>
                  <a:pt x="4742389" y="555330"/>
                </a:lnTo>
                <a:lnTo>
                  <a:pt x="4742389" y="563161"/>
                </a:lnTo>
                <a:lnTo>
                  <a:pt x="4712007" y="561106"/>
                </a:lnTo>
                <a:cubicBezTo>
                  <a:pt x="4646945" y="556091"/>
                  <a:pt x="4579380" y="563614"/>
                  <a:pt x="4511815" y="573644"/>
                </a:cubicBezTo>
                <a:cubicBezTo>
                  <a:pt x="4446753" y="586182"/>
                  <a:pt x="4381689" y="603735"/>
                  <a:pt x="4316627" y="621288"/>
                </a:cubicBezTo>
                <a:cubicBezTo>
                  <a:pt x="4189005" y="661409"/>
                  <a:pt x="4066387" y="716575"/>
                  <a:pt x="3943769" y="774249"/>
                </a:cubicBezTo>
                <a:cubicBezTo>
                  <a:pt x="3823653" y="834431"/>
                  <a:pt x="3703537" y="894612"/>
                  <a:pt x="3583422" y="952286"/>
                </a:cubicBezTo>
                <a:cubicBezTo>
                  <a:pt x="3460804" y="1009960"/>
                  <a:pt x="3335683" y="1057604"/>
                  <a:pt x="3208061" y="1102740"/>
                </a:cubicBezTo>
                <a:cubicBezTo>
                  <a:pt x="3144250" y="1125308"/>
                  <a:pt x="3079813" y="1145996"/>
                  <a:pt x="3015376" y="1165743"/>
                </a:cubicBezTo>
                <a:lnTo>
                  <a:pt x="2934640" y="1189777"/>
                </a:lnTo>
                <a:lnTo>
                  <a:pt x="2905035" y="1204092"/>
                </a:lnTo>
                <a:lnTo>
                  <a:pt x="3004236" y="1180211"/>
                </a:lnTo>
                <a:cubicBezTo>
                  <a:pt x="3069181" y="1163652"/>
                  <a:pt x="3133931" y="1146113"/>
                  <a:pt x="3198368" y="1127323"/>
                </a:cubicBezTo>
                <a:cubicBezTo>
                  <a:pt x="3260928" y="1109785"/>
                  <a:pt x="3325991" y="1089741"/>
                  <a:pt x="3388551" y="1069698"/>
                </a:cubicBezTo>
                <a:cubicBezTo>
                  <a:pt x="3421082" y="1059676"/>
                  <a:pt x="3453613" y="1047149"/>
                  <a:pt x="3483643" y="1037127"/>
                </a:cubicBezTo>
                <a:cubicBezTo>
                  <a:pt x="3531188" y="1019589"/>
                  <a:pt x="3531188" y="1019589"/>
                  <a:pt x="3531188" y="1019589"/>
                </a:cubicBezTo>
                <a:cubicBezTo>
                  <a:pt x="3546203" y="1014578"/>
                  <a:pt x="3561217" y="1007062"/>
                  <a:pt x="3578734" y="1002051"/>
                </a:cubicBezTo>
                <a:cubicBezTo>
                  <a:pt x="3763912" y="926888"/>
                  <a:pt x="3763912" y="926888"/>
                  <a:pt x="3763912" y="926888"/>
                </a:cubicBezTo>
                <a:cubicBezTo>
                  <a:pt x="3826472" y="901834"/>
                  <a:pt x="3889032" y="876779"/>
                  <a:pt x="3949090" y="851725"/>
                </a:cubicBezTo>
                <a:cubicBezTo>
                  <a:pt x="4074211" y="801616"/>
                  <a:pt x="4201833" y="759024"/>
                  <a:pt x="4331959" y="731464"/>
                </a:cubicBezTo>
                <a:cubicBezTo>
                  <a:pt x="4399523" y="716432"/>
                  <a:pt x="4464586" y="703904"/>
                  <a:pt x="4532151" y="698894"/>
                </a:cubicBezTo>
                <a:cubicBezTo>
                  <a:pt x="4597213" y="693883"/>
                  <a:pt x="4667281" y="696388"/>
                  <a:pt x="4732343" y="706410"/>
                </a:cubicBezTo>
                <a:lnTo>
                  <a:pt x="4742389" y="708731"/>
                </a:lnTo>
                <a:lnTo>
                  <a:pt x="4742389" y="716573"/>
                </a:lnTo>
                <a:lnTo>
                  <a:pt x="4732343" y="713926"/>
                </a:lnTo>
                <a:cubicBezTo>
                  <a:pt x="4698561" y="708915"/>
                  <a:pt x="4665404" y="705784"/>
                  <a:pt x="4632248" y="704531"/>
                </a:cubicBezTo>
                <a:cubicBezTo>
                  <a:pt x="4599091" y="703278"/>
                  <a:pt x="4565934" y="703905"/>
                  <a:pt x="4532151" y="706410"/>
                </a:cubicBezTo>
                <a:cubicBezTo>
                  <a:pt x="4464586" y="711421"/>
                  <a:pt x="4399523" y="723948"/>
                  <a:pt x="4334461" y="738981"/>
                </a:cubicBezTo>
                <a:cubicBezTo>
                  <a:pt x="4204336" y="766540"/>
                  <a:pt x="4076713" y="809133"/>
                  <a:pt x="3954095" y="859241"/>
                </a:cubicBezTo>
                <a:cubicBezTo>
                  <a:pt x="3891535" y="881790"/>
                  <a:pt x="3828975" y="909350"/>
                  <a:pt x="3766415" y="934404"/>
                </a:cubicBezTo>
                <a:cubicBezTo>
                  <a:pt x="3581236" y="1007062"/>
                  <a:pt x="3581236" y="1007062"/>
                  <a:pt x="3581236" y="1007062"/>
                </a:cubicBezTo>
                <a:cubicBezTo>
                  <a:pt x="3563719" y="1014578"/>
                  <a:pt x="3548705" y="1019589"/>
                  <a:pt x="3533691" y="1027105"/>
                </a:cubicBezTo>
                <a:cubicBezTo>
                  <a:pt x="3486145" y="1044643"/>
                  <a:pt x="3486145" y="1044643"/>
                  <a:pt x="3486145" y="1044643"/>
                </a:cubicBezTo>
                <a:cubicBezTo>
                  <a:pt x="3456116" y="1054665"/>
                  <a:pt x="3423585" y="1064687"/>
                  <a:pt x="3391053" y="1074708"/>
                </a:cubicBezTo>
                <a:cubicBezTo>
                  <a:pt x="3328493" y="1097257"/>
                  <a:pt x="3263431" y="1117301"/>
                  <a:pt x="3200871" y="1134839"/>
                </a:cubicBezTo>
                <a:lnTo>
                  <a:pt x="2877196" y="1215985"/>
                </a:lnTo>
                <a:lnTo>
                  <a:pt x="2875102" y="1216868"/>
                </a:lnTo>
                <a:cubicBezTo>
                  <a:pt x="2855043" y="1225330"/>
                  <a:pt x="2855043" y="1225330"/>
                  <a:pt x="2855043" y="1225330"/>
                </a:cubicBezTo>
                <a:lnTo>
                  <a:pt x="2832458" y="1236048"/>
                </a:lnTo>
                <a:lnTo>
                  <a:pt x="3193216" y="1167445"/>
                </a:lnTo>
                <a:cubicBezTo>
                  <a:pt x="3323348" y="1137380"/>
                  <a:pt x="3453480" y="1107316"/>
                  <a:pt x="3578607" y="1064724"/>
                </a:cubicBezTo>
                <a:cubicBezTo>
                  <a:pt x="3643673" y="1044681"/>
                  <a:pt x="3706236" y="1027143"/>
                  <a:pt x="3768799" y="1007100"/>
                </a:cubicBezTo>
                <a:cubicBezTo>
                  <a:pt x="3833865" y="984551"/>
                  <a:pt x="3896429" y="964508"/>
                  <a:pt x="3961495" y="946970"/>
                </a:cubicBezTo>
                <a:cubicBezTo>
                  <a:pt x="4089124" y="906884"/>
                  <a:pt x="4219256" y="876819"/>
                  <a:pt x="4349388" y="856776"/>
                </a:cubicBezTo>
                <a:cubicBezTo>
                  <a:pt x="4448864" y="841744"/>
                  <a:pt x="4549748" y="836576"/>
                  <a:pt x="4648871" y="848673"/>
                </a:cubicBezTo>
                <a:lnTo>
                  <a:pt x="4742389" y="865896"/>
                </a:lnTo>
                <a:lnTo>
                  <a:pt x="4742389" y="876335"/>
                </a:lnTo>
                <a:lnTo>
                  <a:pt x="4647855" y="857246"/>
                </a:lnTo>
                <a:cubicBezTo>
                  <a:pt x="4615205" y="852862"/>
                  <a:pt x="4582281" y="850513"/>
                  <a:pt x="4549278" y="849886"/>
                </a:cubicBezTo>
                <a:cubicBezTo>
                  <a:pt x="4483274" y="848634"/>
                  <a:pt x="4416957" y="854271"/>
                  <a:pt x="4351891" y="864292"/>
                </a:cubicBezTo>
                <a:cubicBezTo>
                  <a:pt x="4219256" y="884335"/>
                  <a:pt x="4089124" y="914400"/>
                  <a:pt x="3963997" y="951981"/>
                </a:cubicBezTo>
                <a:cubicBezTo>
                  <a:pt x="3898931" y="972024"/>
                  <a:pt x="3836368" y="992067"/>
                  <a:pt x="3771302" y="1012111"/>
                </a:cubicBezTo>
                <a:cubicBezTo>
                  <a:pt x="3708739" y="1034659"/>
                  <a:pt x="3646175" y="1052197"/>
                  <a:pt x="3581109" y="1072240"/>
                </a:cubicBezTo>
                <a:cubicBezTo>
                  <a:pt x="3455983" y="1114832"/>
                  <a:pt x="3325851" y="1144897"/>
                  <a:pt x="3195719" y="1172456"/>
                </a:cubicBezTo>
                <a:lnTo>
                  <a:pt x="2809662" y="1246866"/>
                </a:lnTo>
                <a:lnTo>
                  <a:pt x="2807495" y="1247894"/>
                </a:lnTo>
                <a:lnTo>
                  <a:pt x="2761193" y="1266924"/>
                </a:lnTo>
                <a:lnTo>
                  <a:pt x="2797435" y="1263017"/>
                </a:lnTo>
                <a:cubicBezTo>
                  <a:pt x="2929441" y="1248600"/>
                  <a:pt x="3061446" y="1232930"/>
                  <a:pt x="3192826" y="1212872"/>
                </a:cubicBezTo>
                <a:cubicBezTo>
                  <a:pt x="3257890" y="1205350"/>
                  <a:pt x="3322955" y="1192814"/>
                  <a:pt x="3388019" y="1180277"/>
                </a:cubicBezTo>
                <a:cubicBezTo>
                  <a:pt x="3420551" y="1175263"/>
                  <a:pt x="3453083" y="1167741"/>
                  <a:pt x="3485615" y="1160219"/>
                </a:cubicBezTo>
                <a:cubicBezTo>
                  <a:pt x="3583211" y="1140161"/>
                  <a:pt x="3583211" y="1140161"/>
                  <a:pt x="3583211" y="1140161"/>
                </a:cubicBezTo>
                <a:cubicBezTo>
                  <a:pt x="3648276" y="1127624"/>
                  <a:pt x="3713340" y="1110074"/>
                  <a:pt x="3778404" y="1095030"/>
                </a:cubicBezTo>
                <a:cubicBezTo>
                  <a:pt x="3840966" y="1079986"/>
                  <a:pt x="3906031" y="1064943"/>
                  <a:pt x="3971095" y="1049899"/>
                </a:cubicBezTo>
                <a:cubicBezTo>
                  <a:pt x="4101223" y="1022319"/>
                  <a:pt x="4233855" y="999753"/>
                  <a:pt x="4366485" y="989724"/>
                </a:cubicBezTo>
                <a:cubicBezTo>
                  <a:pt x="4465959" y="982203"/>
                  <a:pt x="4566840" y="985963"/>
                  <a:pt x="4663850" y="1007354"/>
                </a:cubicBezTo>
                <a:lnTo>
                  <a:pt x="4742389" y="1029966"/>
                </a:lnTo>
                <a:lnTo>
                  <a:pt x="4742389" y="1037999"/>
                </a:lnTo>
                <a:lnTo>
                  <a:pt x="4685532" y="1020809"/>
                </a:lnTo>
                <a:cubicBezTo>
                  <a:pt x="4613336" y="1002910"/>
                  <a:pt x="4538863" y="995572"/>
                  <a:pt x="4464786" y="994778"/>
                </a:cubicBezTo>
                <a:cubicBezTo>
                  <a:pt x="4431862" y="994425"/>
                  <a:pt x="4399017" y="995366"/>
                  <a:pt x="4366485" y="997246"/>
                </a:cubicBezTo>
                <a:cubicBezTo>
                  <a:pt x="4233855" y="1007275"/>
                  <a:pt x="4103726" y="1029841"/>
                  <a:pt x="3973597" y="1057421"/>
                </a:cubicBezTo>
                <a:cubicBezTo>
                  <a:pt x="3908533" y="1072464"/>
                  <a:pt x="3843469" y="1087508"/>
                  <a:pt x="3778404" y="1102552"/>
                </a:cubicBezTo>
                <a:cubicBezTo>
                  <a:pt x="3713340" y="1117595"/>
                  <a:pt x="3650778" y="1132639"/>
                  <a:pt x="3585714" y="1147683"/>
                </a:cubicBezTo>
                <a:cubicBezTo>
                  <a:pt x="3488117" y="1167741"/>
                  <a:pt x="3488117" y="1167741"/>
                  <a:pt x="3488117" y="1167741"/>
                </a:cubicBezTo>
                <a:cubicBezTo>
                  <a:pt x="3455585" y="1175263"/>
                  <a:pt x="3423053" y="1182785"/>
                  <a:pt x="3390521" y="1187799"/>
                </a:cubicBezTo>
                <a:cubicBezTo>
                  <a:pt x="3325457" y="1200335"/>
                  <a:pt x="3257890" y="1210365"/>
                  <a:pt x="3192826" y="1220394"/>
                </a:cubicBezTo>
                <a:cubicBezTo>
                  <a:pt x="3061446" y="1239198"/>
                  <a:pt x="2929441" y="1254869"/>
                  <a:pt x="2797435" y="1269599"/>
                </a:cubicBezTo>
                <a:lnTo>
                  <a:pt x="2739028" y="1276034"/>
                </a:lnTo>
                <a:lnTo>
                  <a:pt x="2722096" y="1282994"/>
                </a:lnTo>
                <a:cubicBezTo>
                  <a:pt x="2709896" y="1288008"/>
                  <a:pt x="2709896" y="1288008"/>
                  <a:pt x="2709896" y="1288008"/>
                </a:cubicBezTo>
                <a:lnTo>
                  <a:pt x="2691765" y="1295343"/>
                </a:lnTo>
                <a:lnTo>
                  <a:pt x="2795633" y="1289998"/>
                </a:lnTo>
                <a:cubicBezTo>
                  <a:pt x="2927954" y="1284046"/>
                  <a:pt x="3060589" y="1277780"/>
                  <a:pt x="3193223" y="1267755"/>
                </a:cubicBezTo>
                <a:cubicBezTo>
                  <a:pt x="3260791" y="1262743"/>
                  <a:pt x="3325857" y="1257730"/>
                  <a:pt x="3390923" y="1250211"/>
                </a:cubicBezTo>
                <a:cubicBezTo>
                  <a:pt x="3588623" y="1225149"/>
                  <a:pt x="3588623" y="1225149"/>
                  <a:pt x="3588623" y="1225149"/>
                </a:cubicBezTo>
                <a:cubicBezTo>
                  <a:pt x="3721258" y="1207605"/>
                  <a:pt x="3851390" y="1182543"/>
                  <a:pt x="3981522" y="1164999"/>
                </a:cubicBezTo>
                <a:cubicBezTo>
                  <a:pt x="4049090" y="1157480"/>
                  <a:pt x="4114156" y="1147455"/>
                  <a:pt x="4181725" y="1142443"/>
                </a:cubicBezTo>
                <a:cubicBezTo>
                  <a:pt x="4246791" y="1134924"/>
                  <a:pt x="4311857" y="1129912"/>
                  <a:pt x="4379425" y="1129912"/>
                </a:cubicBezTo>
                <a:cubicBezTo>
                  <a:pt x="4446993" y="1132418"/>
                  <a:pt x="4512059" y="1134924"/>
                  <a:pt x="4579628" y="1147455"/>
                </a:cubicBezTo>
                <a:cubicBezTo>
                  <a:pt x="4612161" y="1152468"/>
                  <a:pt x="4644693" y="1157480"/>
                  <a:pt x="4677227" y="1167505"/>
                </a:cubicBezTo>
                <a:lnTo>
                  <a:pt x="4742389" y="1188113"/>
                </a:lnTo>
                <a:lnTo>
                  <a:pt x="4742389" y="1197002"/>
                </a:lnTo>
                <a:lnTo>
                  <a:pt x="4674724" y="1175024"/>
                </a:lnTo>
                <a:cubicBezTo>
                  <a:pt x="4642191" y="1167505"/>
                  <a:pt x="4609658" y="1159987"/>
                  <a:pt x="4577125" y="1154974"/>
                </a:cubicBezTo>
                <a:cubicBezTo>
                  <a:pt x="4512059" y="1144949"/>
                  <a:pt x="4444491" y="1139937"/>
                  <a:pt x="4379425" y="1139937"/>
                </a:cubicBezTo>
                <a:cubicBezTo>
                  <a:pt x="4314359" y="1139937"/>
                  <a:pt x="4246791" y="1142443"/>
                  <a:pt x="4181725" y="1149962"/>
                </a:cubicBezTo>
                <a:cubicBezTo>
                  <a:pt x="4114156" y="1157480"/>
                  <a:pt x="4049090" y="1164999"/>
                  <a:pt x="3984024" y="1172518"/>
                </a:cubicBezTo>
                <a:cubicBezTo>
                  <a:pt x="3851390" y="1190062"/>
                  <a:pt x="3721258" y="1215124"/>
                  <a:pt x="3591126" y="1232668"/>
                </a:cubicBezTo>
                <a:cubicBezTo>
                  <a:pt x="3393426" y="1257730"/>
                  <a:pt x="3393426" y="1257730"/>
                  <a:pt x="3393426" y="1257730"/>
                </a:cubicBezTo>
                <a:cubicBezTo>
                  <a:pt x="3325857" y="1265249"/>
                  <a:pt x="3260791" y="1270261"/>
                  <a:pt x="3193223" y="1275274"/>
                </a:cubicBezTo>
                <a:cubicBezTo>
                  <a:pt x="3061840" y="1285299"/>
                  <a:pt x="2929831" y="1291564"/>
                  <a:pt x="2797510" y="1297203"/>
                </a:cubicBezTo>
                <a:lnTo>
                  <a:pt x="2673116" y="1302888"/>
                </a:lnTo>
                <a:lnTo>
                  <a:pt x="2661097" y="1307751"/>
                </a:lnTo>
                <a:lnTo>
                  <a:pt x="2621225" y="1322346"/>
                </a:lnTo>
                <a:lnTo>
                  <a:pt x="2797441" y="1325679"/>
                </a:lnTo>
                <a:cubicBezTo>
                  <a:pt x="2930072" y="1329442"/>
                  <a:pt x="3062703" y="1333204"/>
                  <a:pt x="3195334" y="1333204"/>
                </a:cubicBezTo>
                <a:cubicBezTo>
                  <a:pt x="3230368" y="1333204"/>
                  <a:pt x="3262901" y="1333204"/>
                  <a:pt x="3295433" y="1333204"/>
                </a:cubicBezTo>
                <a:cubicBezTo>
                  <a:pt x="3327965" y="1333204"/>
                  <a:pt x="3362999" y="1330696"/>
                  <a:pt x="3395531" y="1330696"/>
                </a:cubicBezTo>
                <a:cubicBezTo>
                  <a:pt x="3495631" y="1325679"/>
                  <a:pt x="3495631" y="1325679"/>
                  <a:pt x="3495631" y="1325679"/>
                </a:cubicBezTo>
                <a:cubicBezTo>
                  <a:pt x="3543177" y="1323171"/>
                  <a:pt x="3543177" y="1323171"/>
                  <a:pt x="3543177" y="1323171"/>
                </a:cubicBezTo>
                <a:cubicBezTo>
                  <a:pt x="3593227" y="1320662"/>
                  <a:pt x="3593227" y="1320662"/>
                  <a:pt x="3593227" y="1320662"/>
                </a:cubicBezTo>
                <a:cubicBezTo>
                  <a:pt x="3725858" y="1313137"/>
                  <a:pt x="3858489" y="1298086"/>
                  <a:pt x="3991120" y="1290561"/>
                </a:cubicBezTo>
                <a:cubicBezTo>
                  <a:pt x="4056184" y="1285544"/>
                  <a:pt x="4123751" y="1280527"/>
                  <a:pt x="4188815" y="1278019"/>
                </a:cubicBezTo>
                <a:cubicBezTo>
                  <a:pt x="4256382" y="1275510"/>
                  <a:pt x="4323949" y="1275510"/>
                  <a:pt x="4389013" y="1278019"/>
                </a:cubicBezTo>
                <a:cubicBezTo>
                  <a:pt x="4456580" y="1283036"/>
                  <a:pt x="4521644" y="1290561"/>
                  <a:pt x="4586709" y="1303103"/>
                </a:cubicBezTo>
                <a:cubicBezTo>
                  <a:pt x="4604225" y="1305612"/>
                  <a:pt x="4619241" y="1310628"/>
                  <a:pt x="4636758" y="1313137"/>
                </a:cubicBezTo>
                <a:cubicBezTo>
                  <a:pt x="4684305" y="1328188"/>
                  <a:pt x="4684305" y="1328188"/>
                  <a:pt x="4684305" y="1328188"/>
                </a:cubicBezTo>
                <a:cubicBezTo>
                  <a:pt x="4708079" y="1334459"/>
                  <a:pt x="4725909" y="1339163"/>
                  <a:pt x="4739281" y="1342690"/>
                </a:cubicBezTo>
                <a:lnTo>
                  <a:pt x="4742389" y="1343510"/>
                </a:lnTo>
                <a:lnTo>
                  <a:pt x="4742389" y="1352843"/>
                </a:lnTo>
                <a:lnTo>
                  <a:pt x="4722977" y="1347354"/>
                </a:lnTo>
                <a:cubicBezTo>
                  <a:pt x="4681803" y="1335713"/>
                  <a:pt x="4681803" y="1335713"/>
                  <a:pt x="4681803" y="1335713"/>
                </a:cubicBezTo>
                <a:cubicBezTo>
                  <a:pt x="4634255" y="1323171"/>
                  <a:pt x="4634255" y="1323171"/>
                  <a:pt x="4634255" y="1323171"/>
                </a:cubicBezTo>
                <a:cubicBezTo>
                  <a:pt x="4619241" y="1318154"/>
                  <a:pt x="4601723" y="1315645"/>
                  <a:pt x="4586709" y="1310628"/>
                </a:cubicBezTo>
                <a:cubicBezTo>
                  <a:pt x="4521644" y="1298086"/>
                  <a:pt x="4454077" y="1290561"/>
                  <a:pt x="4389013" y="1285544"/>
                </a:cubicBezTo>
                <a:cubicBezTo>
                  <a:pt x="4322698" y="1281782"/>
                  <a:pt x="4256382" y="1282409"/>
                  <a:pt x="4190067" y="1285230"/>
                </a:cubicBezTo>
                <a:cubicBezTo>
                  <a:pt x="4123751" y="1288052"/>
                  <a:pt x="4057436" y="1293069"/>
                  <a:pt x="3991120" y="1298086"/>
                </a:cubicBezTo>
                <a:cubicBezTo>
                  <a:pt x="3858489" y="1305612"/>
                  <a:pt x="3725858" y="1318154"/>
                  <a:pt x="3593227" y="1328188"/>
                </a:cubicBezTo>
                <a:cubicBezTo>
                  <a:pt x="3545680" y="1330696"/>
                  <a:pt x="3545680" y="1330696"/>
                  <a:pt x="3545680" y="1330696"/>
                </a:cubicBezTo>
                <a:cubicBezTo>
                  <a:pt x="3495631" y="1333204"/>
                  <a:pt x="3495631" y="1333204"/>
                  <a:pt x="3495631" y="1333204"/>
                </a:cubicBezTo>
                <a:cubicBezTo>
                  <a:pt x="3395531" y="1338221"/>
                  <a:pt x="3395531" y="1338221"/>
                  <a:pt x="3395531" y="1338221"/>
                </a:cubicBezTo>
                <a:cubicBezTo>
                  <a:pt x="3362999" y="1338221"/>
                  <a:pt x="3327965" y="1340730"/>
                  <a:pt x="3295433" y="1340730"/>
                </a:cubicBezTo>
                <a:cubicBezTo>
                  <a:pt x="3262901" y="1340730"/>
                  <a:pt x="3230368" y="1340730"/>
                  <a:pt x="3195334" y="1340730"/>
                </a:cubicBezTo>
                <a:cubicBezTo>
                  <a:pt x="3062703" y="1339476"/>
                  <a:pt x="2930072" y="1335713"/>
                  <a:pt x="2797441" y="1332264"/>
                </a:cubicBezTo>
                <a:lnTo>
                  <a:pt x="2603375" y="1329052"/>
                </a:lnTo>
                <a:lnTo>
                  <a:pt x="2557030" y="1346910"/>
                </a:lnTo>
                <a:lnTo>
                  <a:pt x="2602614" y="1350303"/>
                </a:lnTo>
                <a:cubicBezTo>
                  <a:pt x="2801907" y="1368169"/>
                  <a:pt x="2999441" y="1393087"/>
                  <a:pt x="3198382" y="1408131"/>
                </a:cubicBezTo>
                <a:cubicBezTo>
                  <a:pt x="3248430" y="1413146"/>
                  <a:pt x="3248430" y="1413146"/>
                  <a:pt x="3248430" y="1413146"/>
                </a:cubicBezTo>
                <a:cubicBezTo>
                  <a:pt x="3298479" y="1415654"/>
                  <a:pt x="3298479" y="1415654"/>
                  <a:pt x="3298479" y="1415654"/>
                </a:cubicBezTo>
                <a:cubicBezTo>
                  <a:pt x="3398575" y="1420669"/>
                  <a:pt x="3398575" y="1420669"/>
                  <a:pt x="3398575" y="1420669"/>
                </a:cubicBezTo>
                <a:cubicBezTo>
                  <a:pt x="3431106" y="1420669"/>
                  <a:pt x="3466140" y="1423176"/>
                  <a:pt x="3498671" y="1423176"/>
                </a:cubicBezTo>
                <a:cubicBezTo>
                  <a:pt x="3531203" y="1425683"/>
                  <a:pt x="3563734" y="1425683"/>
                  <a:pt x="3598767" y="1425683"/>
                </a:cubicBezTo>
                <a:cubicBezTo>
                  <a:pt x="3731395" y="1425683"/>
                  <a:pt x="3864023" y="1423176"/>
                  <a:pt x="3996650" y="1420669"/>
                </a:cubicBezTo>
                <a:cubicBezTo>
                  <a:pt x="4064215" y="1420669"/>
                  <a:pt x="4131781" y="1418161"/>
                  <a:pt x="4196843" y="1418161"/>
                </a:cubicBezTo>
                <a:cubicBezTo>
                  <a:pt x="4264408" y="1420669"/>
                  <a:pt x="4329471" y="1423176"/>
                  <a:pt x="4397035" y="1428191"/>
                </a:cubicBezTo>
                <a:cubicBezTo>
                  <a:pt x="4464601" y="1435713"/>
                  <a:pt x="4529663" y="1443236"/>
                  <a:pt x="4594726" y="1458280"/>
                </a:cubicBezTo>
                <a:cubicBezTo>
                  <a:pt x="4644149" y="1467683"/>
                  <a:pt x="4681216" y="1474736"/>
                  <a:pt x="4709016" y="1480025"/>
                </a:cubicBezTo>
                <a:lnTo>
                  <a:pt x="4742389" y="1486374"/>
                </a:lnTo>
                <a:lnTo>
                  <a:pt x="4742389" y="1494257"/>
                </a:lnTo>
                <a:lnTo>
                  <a:pt x="4677071" y="1481670"/>
                </a:lnTo>
                <a:cubicBezTo>
                  <a:pt x="4594726" y="1465803"/>
                  <a:pt x="4594726" y="1465803"/>
                  <a:pt x="4594726" y="1465803"/>
                </a:cubicBezTo>
                <a:cubicBezTo>
                  <a:pt x="4529663" y="1450758"/>
                  <a:pt x="4462099" y="1443236"/>
                  <a:pt x="4397035" y="1435713"/>
                </a:cubicBezTo>
                <a:cubicBezTo>
                  <a:pt x="4329471" y="1430698"/>
                  <a:pt x="4264408" y="1428191"/>
                  <a:pt x="4196843" y="1428191"/>
                </a:cubicBezTo>
                <a:cubicBezTo>
                  <a:pt x="4131781" y="1425683"/>
                  <a:pt x="4064215" y="1428191"/>
                  <a:pt x="3996650" y="1428191"/>
                </a:cubicBezTo>
                <a:cubicBezTo>
                  <a:pt x="3864023" y="1430698"/>
                  <a:pt x="3731395" y="1433206"/>
                  <a:pt x="3598767" y="1433206"/>
                </a:cubicBezTo>
                <a:cubicBezTo>
                  <a:pt x="3563734" y="1433206"/>
                  <a:pt x="3531203" y="1433206"/>
                  <a:pt x="3498671" y="1430698"/>
                </a:cubicBezTo>
                <a:cubicBezTo>
                  <a:pt x="3463637" y="1430698"/>
                  <a:pt x="3431106" y="1428191"/>
                  <a:pt x="3398575" y="1425683"/>
                </a:cubicBezTo>
                <a:cubicBezTo>
                  <a:pt x="3298479" y="1420669"/>
                  <a:pt x="3298479" y="1420669"/>
                  <a:pt x="3298479" y="1420669"/>
                </a:cubicBezTo>
                <a:cubicBezTo>
                  <a:pt x="3248430" y="1418161"/>
                  <a:pt x="3248430" y="1418161"/>
                  <a:pt x="3248430" y="1418161"/>
                </a:cubicBezTo>
                <a:cubicBezTo>
                  <a:pt x="3198382" y="1415654"/>
                  <a:pt x="3198382" y="1415654"/>
                  <a:pt x="3198382" y="1415654"/>
                </a:cubicBezTo>
                <a:cubicBezTo>
                  <a:pt x="3065755" y="1404370"/>
                  <a:pt x="2933127" y="1389952"/>
                  <a:pt x="2800499" y="1376161"/>
                </a:cubicBezTo>
                <a:lnTo>
                  <a:pt x="2541482" y="1352901"/>
                </a:lnTo>
                <a:lnTo>
                  <a:pt x="2519845" y="1361238"/>
                </a:lnTo>
                <a:cubicBezTo>
                  <a:pt x="2514698" y="1363221"/>
                  <a:pt x="2514698" y="1363221"/>
                  <a:pt x="2514698" y="1363221"/>
                </a:cubicBezTo>
                <a:lnTo>
                  <a:pt x="2492236" y="1370889"/>
                </a:lnTo>
                <a:lnTo>
                  <a:pt x="2607863" y="1388382"/>
                </a:lnTo>
                <a:cubicBezTo>
                  <a:pt x="2805412" y="1421420"/>
                  <a:pt x="3001553" y="1461866"/>
                  <a:pt x="3200510" y="1493846"/>
                </a:cubicBezTo>
                <a:cubicBezTo>
                  <a:pt x="3266829" y="1503879"/>
                  <a:pt x="3333148" y="1513285"/>
                  <a:pt x="3399467" y="1521123"/>
                </a:cubicBezTo>
                <a:lnTo>
                  <a:pt x="3456135" y="1526213"/>
                </a:lnTo>
                <a:lnTo>
                  <a:pt x="3385974" y="1526213"/>
                </a:lnTo>
                <a:lnTo>
                  <a:pt x="3198007" y="1501370"/>
                </a:lnTo>
                <a:cubicBezTo>
                  <a:pt x="3000927" y="1469390"/>
                  <a:pt x="2803848" y="1428945"/>
                  <a:pt x="2605712" y="1394849"/>
                </a:cubicBezTo>
                <a:lnTo>
                  <a:pt x="2480242" y="1374984"/>
                </a:lnTo>
                <a:lnTo>
                  <a:pt x="2430316" y="1392028"/>
                </a:lnTo>
                <a:lnTo>
                  <a:pt x="2611703" y="1435223"/>
                </a:lnTo>
                <a:cubicBezTo>
                  <a:pt x="2709822" y="1460086"/>
                  <a:pt x="2807677" y="1486624"/>
                  <a:pt x="2905401" y="1512588"/>
                </a:cubicBezTo>
                <a:lnTo>
                  <a:pt x="2959386" y="1526213"/>
                </a:lnTo>
                <a:lnTo>
                  <a:pt x="2932531" y="1526213"/>
                </a:lnTo>
                <a:lnTo>
                  <a:pt x="2904301" y="1519009"/>
                </a:lnTo>
                <a:cubicBezTo>
                  <a:pt x="2806651" y="1493118"/>
                  <a:pt x="2709177" y="1466963"/>
                  <a:pt x="2611351" y="1442394"/>
                </a:cubicBezTo>
                <a:lnTo>
                  <a:pt x="2417339" y="1396458"/>
                </a:lnTo>
                <a:lnTo>
                  <a:pt x="2366634" y="1413767"/>
                </a:lnTo>
                <a:lnTo>
                  <a:pt x="2372405" y="1415502"/>
                </a:lnTo>
                <a:cubicBezTo>
                  <a:pt x="2422456" y="1430541"/>
                  <a:pt x="2422456" y="1430541"/>
                  <a:pt x="2422456" y="1430541"/>
                </a:cubicBezTo>
                <a:cubicBezTo>
                  <a:pt x="2487522" y="1449967"/>
                  <a:pt x="2552119" y="1470803"/>
                  <a:pt x="2616442" y="1492383"/>
                </a:cubicBezTo>
                <a:lnTo>
                  <a:pt x="2714577" y="1526213"/>
                </a:lnTo>
                <a:lnTo>
                  <a:pt x="2697232" y="1526213"/>
                </a:lnTo>
                <a:lnTo>
                  <a:pt x="2613979" y="1497435"/>
                </a:lnTo>
                <a:cubicBezTo>
                  <a:pt x="2549617" y="1475816"/>
                  <a:pt x="2485020" y="1454980"/>
                  <a:pt x="2419954" y="1435554"/>
                </a:cubicBezTo>
                <a:cubicBezTo>
                  <a:pt x="2369903" y="1420515"/>
                  <a:pt x="2369903" y="1420515"/>
                  <a:pt x="2369903" y="1420515"/>
                </a:cubicBezTo>
                <a:lnTo>
                  <a:pt x="2356905" y="1417089"/>
                </a:lnTo>
                <a:lnTo>
                  <a:pt x="2316294" y="1430952"/>
                </a:lnTo>
                <a:lnTo>
                  <a:pt x="2127719" y="1485932"/>
                </a:lnTo>
                <a:lnTo>
                  <a:pt x="2204876" y="1503785"/>
                </a:lnTo>
                <a:cubicBezTo>
                  <a:pt x="2254923" y="1513821"/>
                  <a:pt x="2254923" y="1513821"/>
                  <a:pt x="2254923" y="1513821"/>
                </a:cubicBezTo>
                <a:cubicBezTo>
                  <a:pt x="2304970" y="1523857"/>
                  <a:pt x="2304970" y="1523857"/>
                  <a:pt x="2304970" y="1523857"/>
                </a:cubicBezTo>
                <a:lnTo>
                  <a:pt x="2314134" y="1526213"/>
                </a:lnTo>
                <a:lnTo>
                  <a:pt x="2281838" y="1526213"/>
                </a:lnTo>
                <a:lnTo>
                  <a:pt x="2258677" y="1520407"/>
                </a:lnTo>
                <a:cubicBezTo>
                  <a:pt x="2252421" y="1518839"/>
                  <a:pt x="2252421" y="1518839"/>
                  <a:pt x="2252421" y="1518839"/>
                </a:cubicBezTo>
                <a:cubicBezTo>
                  <a:pt x="2204876" y="1508803"/>
                  <a:pt x="2204876" y="1508803"/>
                  <a:pt x="2204876" y="1508803"/>
                </a:cubicBezTo>
                <a:lnTo>
                  <a:pt x="2117153" y="1489013"/>
                </a:lnTo>
                <a:lnTo>
                  <a:pt x="2014436" y="1518961"/>
                </a:lnTo>
                <a:lnTo>
                  <a:pt x="1983833" y="1526213"/>
                </a:lnTo>
                <a:lnTo>
                  <a:pt x="1962561" y="1526213"/>
                </a:lnTo>
                <a:lnTo>
                  <a:pt x="2014304" y="1513946"/>
                </a:lnTo>
                <a:lnTo>
                  <a:pt x="2107222" y="1486773"/>
                </a:lnTo>
                <a:lnTo>
                  <a:pt x="2104782" y="1486222"/>
                </a:lnTo>
                <a:lnTo>
                  <a:pt x="2059080" y="1477998"/>
                </a:lnTo>
                <a:lnTo>
                  <a:pt x="1992309" y="1496203"/>
                </a:lnTo>
                <a:lnTo>
                  <a:pt x="1852191" y="1526213"/>
                </a:lnTo>
                <a:lnTo>
                  <a:pt x="1827090" y="1526213"/>
                </a:lnTo>
                <a:lnTo>
                  <a:pt x="1991566" y="1491190"/>
                </a:lnTo>
                <a:lnTo>
                  <a:pt x="2047515" y="1475916"/>
                </a:lnTo>
                <a:lnTo>
                  <a:pt x="2019390" y="1470855"/>
                </a:lnTo>
                <a:cubicBezTo>
                  <a:pt x="2007191" y="1468660"/>
                  <a:pt x="2007191" y="1468660"/>
                  <a:pt x="2007191" y="1468660"/>
                </a:cubicBezTo>
                <a:lnTo>
                  <a:pt x="1989537" y="1465988"/>
                </a:lnTo>
                <a:lnTo>
                  <a:pt x="1702379" y="1526213"/>
                </a:lnTo>
                <a:lnTo>
                  <a:pt x="1678465" y="1526213"/>
                </a:lnTo>
                <a:lnTo>
                  <a:pt x="1975510" y="1463865"/>
                </a:lnTo>
                <a:lnTo>
                  <a:pt x="1916849" y="1454987"/>
                </a:lnTo>
                <a:lnTo>
                  <a:pt x="1654418" y="1505979"/>
                </a:lnTo>
                <a:lnTo>
                  <a:pt x="1507673" y="1526213"/>
                </a:lnTo>
                <a:lnTo>
                  <a:pt x="1470857" y="1526213"/>
                </a:lnTo>
                <a:lnTo>
                  <a:pt x="1651916" y="1500963"/>
                </a:lnTo>
                <a:lnTo>
                  <a:pt x="1899571" y="1452372"/>
                </a:lnTo>
                <a:lnTo>
                  <a:pt x="1834242" y="1442485"/>
                </a:lnTo>
                <a:lnTo>
                  <a:pt x="1639052" y="1476367"/>
                </a:lnTo>
                <a:lnTo>
                  <a:pt x="1254290" y="1526213"/>
                </a:lnTo>
                <a:lnTo>
                  <a:pt x="1219068" y="1526213"/>
                </a:lnTo>
                <a:lnTo>
                  <a:pt x="1237416" y="1524638"/>
                </a:lnTo>
                <a:cubicBezTo>
                  <a:pt x="1371294" y="1510219"/>
                  <a:pt x="1505173" y="1492666"/>
                  <a:pt x="1639052" y="1471352"/>
                </a:cubicBezTo>
                <a:lnTo>
                  <a:pt x="1818580" y="1440115"/>
                </a:lnTo>
                <a:lnTo>
                  <a:pt x="1808255" y="1438552"/>
                </a:lnTo>
                <a:lnTo>
                  <a:pt x="1740515" y="1430863"/>
                </a:lnTo>
                <a:lnTo>
                  <a:pt x="1626857" y="1448018"/>
                </a:lnTo>
                <a:cubicBezTo>
                  <a:pt x="1494229" y="1466809"/>
                  <a:pt x="1361601" y="1482468"/>
                  <a:pt x="1228661" y="1495621"/>
                </a:cubicBezTo>
                <a:lnTo>
                  <a:pt x="852899" y="1526213"/>
                </a:lnTo>
                <a:lnTo>
                  <a:pt x="815074" y="1526213"/>
                </a:lnTo>
                <a:lnTo>
                  <a:pt x="828590" y="1525686"/>
                </a:lnTo>
                <a:cubicBezTo>
                  <a:pt x="1093844" y="1508148"/>
                  <a:pt x="1361601" y="1480589"/>
                  <a:pt x="1626857" y="1443007"/>
                </a:cubicBezTo>
                <a:lnTo>
                  <a:pt x="1721439" y="1428698"/>
                </a:lnTo>
                <a:lnTo>
                  <a:pt x="1632000" y="1418546"/>
                </a:lnTo>
                <a:lnTo>
                  <a:pt x="1616619" y="1420490"/>
                </a:lnTo>
                <a:cubicBezTo>
                  <a:pt x="1351350" y="1453061"/>
                  <a:pt x="1086081" y="1478114"/>
                  <a:pt x="820813" y="1493147"/>
                </a:cubicBezTo>
                <a:cubicBezTo>
                  <a:pt x="555543" y="1510685"/>
                  <a:pt x="287773" y="1518201"/>
                  <a:pt x="22503" y="1515695"/>
                </a:cubicBezTo>
                <a:cubicBezTo>
                  <a:pt x="287773" y="1518201"/>
                  <a:pt x="555543" y="1508179"/>
                  <a:pt x="820813" y="1490641"/>
                </a:cubicBezTo>
                <a:cubicBezTo>
                  <a:pt x="953447" y="1481873"/>
                  <a:pt x="1086081" y="1471225"/>
                  <a:pt x="1218716" y="1458698"/>
                </a:cubicBezTo>
                <a:lnTo>
                  <a:pt x="1610676" y="1416125"/>
                </a:lnTo>
                <a:lnTo>
                  <a:pt x="1609318" y="1415971"/>
                </a:lnTo>
                <a:cubicBezTo>
                  <a:pt x="1559271" y="1413462"/>
                  <a:pt x="1559271" y="1413462"/>
                  <a:pt x="1559271" y="1413462"/>
                </a:cubicBezTo>
                <a:cubicBezTo>
                  <a:pt x="1509224" y="1408444"/>
                  <a:pt x="1509224" y="1408444"/>
                  <a:pt x="1509224" y="1408444"/>
                </a:cubicBezTo>
                <a:lnTo>
                  <a:pt x="1486643" y="1406788"/>
                </a:lnTo>
                <a:lnTo>
                  <a:pt x="1212315" y="1431240"/>
                </a:lnTo>
                <a:cubicBezTo>
                  <a:pt x="815478" y="1463913"/>
                  <a:pt x="417585" y="1487418"/>
                  <a:pt x="19691" y="1491179"/>
                </a:cubicBezTo>
                <a:cubicBezTo>
                  <a:pt x="417585" y="1485538"/>
                  <a:pt x="815478" y="1461562"/>
                  <a:pt x="1212315" y="1427714"/>
                </a:cubicBezTo>
                <a:lnTo>
                  <a:pt x="1459239" y="1404777"/>
                </a:lnTo>
                <a:lnTo>
                  <a:pt x="1406628" y="1400918"/>
                </a:lnTo>
                <a:lnTo>
                  <a:pt x="1234761" y="1396610"/>
                </a:lnTo>
                <a:lnTo>
                  <a:pt x="810496" y="1426588"/>
                </a:lnTo>
                <a:cubicBezTo>
                  <a:pt x="678018" y="1435203"/>
                  <a:pt x="545462" y="1443114"/>
                  <a:pt x="412867" y="1449810"/>
                </a:cubicBezTo>
                <a:lnTo>
                  <a:pt x="86413" y="1462888"/>
                </a:lnTo>
                <a:lnTo>
                  <a:pt x="15002" y="1465748"/>
                </a:lnTo>
                <a:lnTo>
                  <a:pt x="89545" y="1462483"/>
                </a:lnTo>
                <a:lnTo>
                  <a:pt x="412867" y="1448322"/>
                </a:lnTo>
                <a:cubicBezTo>
                  <a:pt x="545462" y="1441234"/>
                  <a:pt x="678018" y="1433011"/>
                  <a:pt x="810496" y="1424082"/>
                </a:cubicBezTo>
                <a:lnTo>
                  <a:pt x="1194331" y="1395748"/>
                </a:lnTo>
                <a:lnTo>
                  <a:pt x="1006253" y="1393391"/>
                </a:lnTo>
                <a:cubicBezTo>
                  <a:pt x="971220" y="1393391"/>
                  <a:pt x="938690" y="1395900"/>
                  <a:pt x="903657" y="1395900"/>
                </a:cubicBezTo>
                <a:cubicBezTo>
                  <a:pt x="853610" y="1398409"/>
                  <a:pt x="853610" y="1398409"/>
                  <a:pt x="853610" y="1398409"/>
                </a:cubicBezTo>
                <a:cubicBezTo>
                  <a:pt x="803563" y="1398409"/>
                  <a:pt x="803563" y="1398409"/>
                  <a:pt x="803563" y="1398409"/>
                </a:cubicBezTo>
                <a:lnTo>
                  <a:pt x="643413" y="1407943"/>
                </a:lnTo>
                <a:lnTo>
                  <a:pt x="803563" y="1395900"/>
                </a:lnTo>
                <a:cubicBezTo>
                  <a:pt x="853610" y="1393391"/>
                  <a:pt x="853610" y="1393391"/>
                  <a:pt x="853610" y="1393391"/>
                </a:cubicBezTo>
                <a:cubicBezTo>
                  <a:pt x="903657" y="1393391"/>
                  <a:pt x="903657" y="1393391"/>
                  <a:pt x="903657" y="1393391"/>
                </a:cubicBezTo>
                <a:cubicBezTo>
                  <a:pt x="938690" y="1393391"/>
                  <a:pt x="971220" y="1390882"/>
                  <a:pt x="1006253" y="1390882"/>
                </a:cubicBezTo>
                <a:cubicBezTo>
                  <a:pt x="1071314" y="1390882"/>
                  <a:pt x="1138877" y="1388373"/>
                  <a:pt x="1206441" y="1390882"/>
                </a:cubicBezTo>
                <a:lnTo>
                  <a:pt x="1245512" y="1391970"/>
                </a:lnTo>
                <a:lnTo>
                  <a:pt x="1604112" y="1365499"/>
                </a:lnTo>
                <a:cubicBezTo>
                  <a:pt x="1736747" y="1355474"/>
                  <a:pt x="1869381" y="1345449"/>
                  <a:pt x="2002016" y="1336050"/>
                </a:cubicBezTo>
                <a:lnTo>
                  <a:pt x="2021651" y="1334783"/>
                </a:lnTo>
                <a:lnTo>
                  <a:pt x="1996024" y="1330291"/>
                </a:lnTo>
                <a:lnTo>
                  <a:pt x="1603761" y="1345747"/>
                </a:lnTo>
                <a:cubicBezTo>
                  <a:pt x="1073237" y="1370831"/>
                  <a:pt x="542713" y="1413474"/>
                  <a:pt x="12189" y="1441067"/>
                </a:cubicBezTo>
                <a:cubicBezTo>
                  <a:pt x="542713" y="1410966"/>
                  <a:pt x="1073237" y="1368323"/>
                  <a:pt x="1603761" y="1340730"/>
                </a:cubicBezTo>
                <a:lnTo>
                  <a:pt x="1971306" y="1325958"/>
                </a:lnTo>
                <a:lnTo>
                  <a:pt x="1960110" y="1323995"/>
                </a:lnTo>
                <a:lnTo>
                  <a:pt x="1604348" y="1322878"/>
                </a:lnTo>
                <a:cubicBezTo>
                  <a:pt x="1071335" y="1332908"/>
                  <a:pt x="540826" y="1375534"/>
                  <a:pt x="10314" y="1415654"/>
                </a:cubicBezTo>
                <a:cubicBezTo>
                  <a:pt x="540826" y="1373027"/>
                  <a:pt x="1071335" y="1330400"/>
                  <a:pt x="1604348" y="1317863"/>
                </a:cubicBezTo>
                <a:lnTo>
                  <a:pt x="1889609" y="1317415"/>
                </a:lnTo>
                <a:lnTo>
                  <a:pt x="1608855" y="1305727"/>
                </a:lnTo>
                <a:cubicBezTo>
                  <a:pt x="1341077" y="1300711"/>
                  <a:pt x="1073299" y="1308236"/>
                  <a:pt x="805521" y="1325793"/>
                </a:cubicBezTo>
                <a:cubicBezTo>
                  <a:pt x="537742" y="1340843"/>
                  <a:pt x="272467" y="1365925"/>
                  <a:pt x="4688" y="1391008"/>
                </a:cubicBezTo>
                <a:cubicBezTo>
                  <a:pt x="272467" y="1363417"/>
                  <a:pt x="537742" y="1338335"/>
                  <a:pt x="805521" y="1323285"/>
                </a:cubicBezTo>
                <a:cubicBezTo>
                  <a:pt x="1073299" y="1305727"/>
                  <a:pt x="1341077" y="1295694"/>
                  <a:pt x="1608855" y="1300711"/>
                </a:cubicBezTo>
                <a:lnTo>
                  <a:pt x="1882117" y="1311385"/>
                </a:lnTo>
                <a:lnTo>
                  <a:pt x="1877765" y="1310731"/>
                </a:lnTo>
                <a:lnTo>
                  <a:pt x="1815761" y="1304073"/>
                </a:lnTo>
                <a:cubicBezTo>
                  <a:pt x="1748824" y="1298117"/>
                  <a:pt x="1681886" y="1293101"/>
                  <a:pt x="1614323" y="1288086"/>
                </a:cubicBezTo>
                <a:cubicBezTo>
                  <a:pt x="1546759" y="1285578"/>
                  <a:pt x="1479196" y="1283070"/>
                  <a:pt x="1411633" y="1280562"/>
                </a:cubicBezTo>
                <a:cubicBezTo>
                  <a:pt x="1346572" y="1278054"/>
                  <a:pt x="1279009" y="1278054"/>
                  <a:pt x="1211445" y="1278054"/>
                </a:cubicBezTo>
                <a:cubicBezTo>
                  <a:pt x="1076319" y="1280562"/>
                  <a:pt x="941192" y="1283070"/>
                  <a:pt x="806066" y="1290593"/>
                </a:cubicBezTo>
                <a:cubicBezTo>
                  <a:pt x="538315" y="1305640"/>
                  <a:pt x="270564" y="1333226"/>
                  <a:pt x="2813" y="1365827"/>
                </a:cubicBezTo>
                <a:cubicBezTo>
                  <a:pt x="270564" y="1333226"/>
                  <a:pt x="538315" y="1303132"/>
                  <a:pt x="806066" y="1288086"/>
                </a:cubicBezTo>
                <a:cubicBezTo>
                  <a:pt x="941192" y="1280562"/>
                  <a:pt x="1076319" y="1275547"/>
                  <a:pt x="1211445" y="1275547"/>
                </a:cubicBezTo>
                <a:cubicBezTo>
                  <a:pt x="1279009" y="1275547"/>
                  <a:pt x="1346572" y="1275547"/>
                  <a:pt x="1411633" y="1275547"/>
                </a:cubicBezTo>
                <a:cubicBezTo>
                  <a:pt x="1479196" y="1278054"/>
                  <a:pt x="1546759" y="1280562"/>
                  <a:pt x="1614323" y="1283070"/>
                </a:cubicBezTo>
                <a:lnTo>
                  <a:pt x="1781622" y="1296286"/>
                </a:lnTo>
                <a:lnTo>
                  <a:pt x="1724248" y="1287666"/>
                </a:lnTo>
                <a:cubicBezTo>
                  <a:pt x="1621644" y="1277640"/>
                  <a:pt x="1621644" y="1277640"/>
                  <a:pt x="1621644" y="1277640"/>
                </a:cubicBezTo>
                <a:cubicBezTo>
                  <a:pt x="1486507" y="1262600"/>
                  <a:pt x="1351370" y="1252574"/>
                  <a:pt x="1216233" y="1252574"/>
                </a:cubicBezTo>
                <a:cubicBezTo>
                  <a:pt x="1166183" y="1250067"/>
                  <a:pt x="1166183" y="1250067"/>
                  <a:pt x="1166183" y="1250067"/>
                </a:cubicBezTo>
                <a:cubicBezTo>
                  <a:pt x="1148665" y="1250067"/>
                  <a:pt x="1131147" y="1250067"/>
                  <a:pt x="1113629" y="1250067"/>
                </a:cubicBezTo>
                <a:cubicBezTo>
                  <a:pt x="1013528" y="1250067"/>
                  <a:pt x="1013528" y="1250067"/>
                  <a:pt x="1013528" y="1250067"/>
                </a:cubicBezTo>
                <a:cubicBezTo>
                  <a:pt x="943457" y="1252574"/>
                  <a:pt x="875888" y="1252574"/>
                  <a:pt x="808320" y="1257587"/>
                </a:cubicBezTo>
                <a:cubicBezTo>
                  <a:pt x="538046" y="1270120"/>
                  <a:pt x="267772" y="1300199"/>
                  <a:pt x="0" y="1340304"/>
                </a:cubicBezTo>
                <a:cubicBezTo>
                  <a:pt x="267772" y="1300199"/>
                  <a:pt x="538046" y="1267614"/>
                  <a:pt x="808320" y="1255081"/>
                </a:cubicBezTo>
                <a:cubicBezTo>
                  <a:pt x="875888" y="1250067"/>
                  <a:pt x="943457" y="1250067"/>
                  <a:pt x="1013528" y="1247561"/>
                </a:cubicBezTo>
                <a:cubicBezTo>
                  <a:pt x="1113629" y="1247561"/>
                  <a:pt x="1113629" y="1247561"/>
                  <a:pt x="1113629" y="1247561"/>
                </a:cubicBezTo>
                <a:cubicBezTo>
                  <a:pt x="1131147" y="1247561"/>
                  <a:pt x="1148665" y="1247561"/>
                  <a:pt x="1166183" y="1247561"/>
                </a:cubicBezTo>
                <a:cubicBezTo>
                  <a:pt x="1216233" y="1247561"/>
                  <a:pt x="1216233" y="1247561"/>
                  <a:pt x="1216233" y="1247561"/>
                </a:cubicBezTo>
                <a:cubicBezTo>
                  <a:pt x="1351370" y="1250067"/>
                  <a:pt x="1486507" y="1257587"/>
                  <a:pt x="1621644" y="1272627"/>
                </a:cubicBezTo>
                <a:cubicBezTo>
                  <a:pt x="1724248" y="1282653"/>
                  <a:pt x="1724248" y="1282653"/>
                  <a:pt x="1724248" y="1282653"/>
                </a:cubicBezTo>
                <a:cubicBezTo>
                  <a:pt x="1756781" y="1287666"/>
                  <a:pt x="1791817" y="1292679"/>
                  <a:pt x="1824350" y="1297692"/>
                </a:cubicBezTo>
                <a:cubicBezTo>
                  <a:pt x="1874401" y="1305212"/>
                  <a:pt x="1874401" y="1305212"/>
                  <a:pt x="1874401" y="1305212"/>
                </a:cubicBezTo>
                <a:lnTo>
                  <a:pt x="1876050" y="1305460"/>
                </a:lnTo>
                <a:lnTo>
                  <a:pt x="1958694" y="1314376"/>
                </a:lnTo>
                <a:lnTo>
                  <a:pt x="2010210" y="1316388"/>
                </a:lnTo>
                <a:lnTo>
                  <a:pt x="2037840" y="1318801"/>
                </a:lnTo>
                <a:lnTo>
                  <a:pt x="2123809" y="1322717"/>
                </a:lnTo>
                <a:lnTo>
                  <a:pt x="2237745" y="1320831"/>
                </a:lnTo>
                <a:lnTo>
                  <a:pt x="2295221" y="1317121"/>
                </a:lnTo>
                <a:lnTo>
                  <a:pt x="2402045" y="1305641"/>
                </a:lnTo>
                <a:lnTo>
                  <a:pt x="2410836" y="1304694"/>
                </a:lnTo>
                <a:lnTo>
                  <a:pt x="2546168" y="1282955"/>
                </a:lnTo>
                <a:lnTo>
                  <a:pt x="2659717" y="1258873"/>
                </a:lnTo>
                <a:lnTo>
                  <a:pt x="2712288" y="1244690"/>
                </a:lnTo>
                <a:lnTo>
                  <a:pt x="2835272" y="1207526"/>
                </a:lnTo>
                <a:lnTo>
                  <a:pt x="2871251" y="1194959"/>
                </a:lnTo>
                <a:lnTo>
                  <a:pt x="3022620" y="1135682"/>
                </a:lnTo>
                <a:lnTo>
                  <a:pt x="3065180" y="1117038"/>
                </a:lnTo>
                <a:lnTo>
                  <a:pt x="3135498" y="1082054"/>
                </a:lnTo>
                <a:lnTo>
                  <a:pt x="3272966" y="1007211"/>
                </a:lnTo>
                <a:cubicBezTo>
                  <a:pt x="3515712" y="869320"/>
                  <a:pt x="3743443" y="706358"/>
                  <a:pt x="3948651" y="518325"/>
                </a:cubicBezTo>
                <a:cubicBezTo>
                  <a:pt x="4053757" y="425561"/>
                  <a:pt x="4158863" y="330291"/>
                  <a:pt x="4268975" y="247557"/>
                </a:cubicBezTo>
                <a:cubicBezTo>
                  <a:pt x="4381589" y="162315"/>
                  <a:pt x="4501711" y="89609"/>
                  <a:pt x="4631843" y="36959"/>
                </a:cubicBezTo>
                <a:cubicBezTo>
                  <a:pt x="4664376" y="24424"/>
                  <a:pt x="4697535" y="12515"/>
                  <a:pt x="4731319" y="2487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EEDEB1-3C20-63C0-86EF-A9CC5CDE496A}"/>
              </a:ext>
            </a:extLst>
          </p:cNvPr>
          <p:cNvSpPr/>
          <p:nvPr userDrawn="1"/>
        </p:nvSpPr>
        <p:spPr>
          <a:xfrm>
            <a:off x="0" y="6694415"/>
            <a:ext cx="12192000" cy="16358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65623D-58F3-4241-AB86-53EBA2B38DD6}"/>
              </a:ext>
            </a:extLst>
          </p:cNvPr>
          <p:cNvSpPr txBox="1"/>
          <p:nvPr userDrawn="1"/>
        </p:nvSpPr>
        <p:spPr>
          <a:xfrm>
            <a:off x="447849" y="6326622"/>
            <a:ext cx="23929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spc="300" baseline="0" dirty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IDRO</a:t>
            </a:r>
            <a:r>
              <a:rPr lang="en-US" sz="800" spc="300" baseline="0" dirty="0">
                <a:solidFill>
                  <a:schemeClr val="accent3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 </a:t>
            </a:r>
            <a:r>
              <a:rPr lang="en-US" sz="800" spc="300" baseline="0" dirty="0">
                <a:solidFill>
                  <a:schemeClr val="bg1">
                    <a:lumMod val="50000"/>
                  </a:schemeClr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| </a:t>
            </a:r>
            <a:r>
              <a:rPr lang="en-US" sz="800" spc="300" baseline="0" dirty="0">
                <a:solidFill>
                  <a:schemeClr val="accent4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1401</a:t>
            </a:r>
            <a:endParaRPr lang="id-ID" sz="800" spc="300" baseline="0" dirty="0">
              <a:solidFill>
                <a:schemeClr val="accent4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4C7B29-4583-410F-93F2-D1A764FBE1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86" y="313975"/>
            <a:ext cx="524070" cy="51323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70EEDD75-B029-47D5-B413-D9AE2CD03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4259"/>
          </a:xfrm>
        </p:spPr>
        <p:txBody>
          <a:bodyPr>
            <a:normAutofit/>
          </a:bodyPr>
          <a:lstStyle>
            <a:lvl1pPr algn="ctr" rtl="1"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3FF7D73-0C39-E22F-6665-DAD1FC6A059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820526" y="335026"/>
            <a:ext cx="881498" cy="413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667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gradFill flip="none" rotWithShape="1">
          <a:gsLst>
            <a:gs pos="0">
              <a:schemeClr val="accent3"/>
            </a:gs>
            <a:gs pos="0">
              <a:schemeClr val="accent4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3E60488-8D32-0393-734F-8DAB0991C7BC}"/>
              </a:ext>
            </a:extLst>
          </p:cNvPr>
          <p:cNvSpPr/>
          <p:nvPr userDrawn="1"/>
        </p:nvSpPr>
        <p:spPr>
          <a:xfrm rot="5400000">
            <a:off x="-2266316" y="2379627"/>
            <a:ext cx="6765637" cy="2191109"/>
          </a:xfrm>
          <a:custGeom>
            <a:avLst/>
            <a:gdLst>
              <a:gd name="connsiteX0" fmla="*/ 643413 w 4742389"/>
              <a:gd name="connsiteY0" fmla="*/ 1407943 h 1526213"/>
              <a:gd name="connsiteX1" fmla="*/ 403188 w 4742389"/>
              <a:gd name="connsiteY1" fmla="*/ 1426007 h 1526213"/>
              <a:gd name="connsiteX2" fmla="*/ 603376 w 4742389"/>
              <a:gd name="connsiteY2" fmla="*/ 1410326 h 1526213"/>
              <a:gd name="connsiteX3" fmla="*/ 2316873 w 4742389"/>
              <a:gd name="connsiteY3" fmla="*/ 1406472 h 1526213"/>
              <a:gd name="connsiteX4" fmla="*/ 2292268 w 4742389"/>
              <a:gd name="connsiteY4" fmla="*/ 1414417 h 1526213"/>
              <a:gd name="connsiteX5" fmla="*/ 2070799 w 4742389"/>
              <a:gd name="connsiteY5" fmla="*/ 1474802 h 1526213"/>
              <a:gd name="connsiteX6" fmla="*/ 2094773 w 4742389"/>
              <a:gd name="connsiteY6" fmla="*/ 1479009 h 1526213"/>
              <a:gd name="connsiteX7" fmla="*/ 2107285 w 4742389"/>
              <a:gd name="connsiteY7" fmla="*/ 1481204 h 1526213"/>
              <a:gd name="connsiteX8" fmla="*/ 2117880 w 4742389"/>
              <a:gd name="connsiteY8" fmla="*/ 1483656 h 1526213"/>
              <a:gd name="connsiteX9" fmla="*/ 2315239 w 4742389"/>
              <a:gd name="connsiteY9" fmla="*/ 1425938 h 1526213"/>
              <a:gd name="connsiteX10" fmla="*/ 2347886 w 4742389"/>
              <a:gd name="connsiteY10" fmla="*/ 1414711 h 1526213"/>
              <a:gd name="connsiteX11" fmla="*/ 2328299 w 4742389"/>
              <a:gd name="connsiteY11" fmla="*/ 1409548 h 1526213"/>
              <a:gd name="connsiteX12" fmla="*/ 2322355 w 4742389"/>
              <a:gd name="connsiteY12" fmla="*/ 1407982 h 1526213"/>
              <a:gd name="connsiteX13" fmla="*/ 2271317 w 4742389"/>
              <a:gd name="connsiteY13" fmla="*/ 1393924 h 1526213"/>
              <a:gd name="connsiteX14" fmla="*/ 2070766 w 4742389"/>
              <a:gd name="connsiteY14" fmla="*/ 1448952 h 1526213"/>
              <a:gd name="connsiteX15" fmla="*/ 2003434 w 4742389"/>
              <a:gd name="connsiteY15" fmla="*/ 1463073 h 1526213"/>
              <a:gd name="connsiteX16" fmla="*/ 2007191 w 4742389"/>
              <a:gd name="connsiteY16" fmla="*/ 1463642 h 1526213"/>
              <a:gd name="connsiteX17" fmla="*/ 2059110 w 4742389"/>
              <a:gd name="connsiteY17" fmla="*/ 1472751 h 1526213"/>
              <a:gd name="connsiteX18" fmla="*/ 2291173 w 4742389"/>
              <a:gd name="connsiteY18" fmla="*/ 1409403 h 1526213"/>
              <a:gd name="connsiteX19" fmla="*/ 2307838 w 4742389"/>
              <a:gd name="connsiteY19" fmla="*/ 1403983 h 1526213"/>
              <a:gd name="connsiteX20" fmla="*/ 2378176 w 4742389"/>
              <a:gd name="connsiteY20" fmla="*/ 1386677 h 1526213"/>
              <a:gd name="connsiteX21" fmla="*/ 2329155 w 4742389"/>
              <a:gd name="connsiteY21" fmla="*/ 1402506 h 1526213"/>
              <a:gd name="connsiteX22" fmla="*/ 2358093 w 4742389"/>
              <a:gd name="connsiteY22" fmla="*/ 1411201 h 1526213"/>
              <a:gd name="connsiteX23" fmla="*/ 2407814 w 4742389"/>
              <a:gd name="connsiteY23" fmla="*/ 1394103 h 1526213"/>
              <a:gd name="connsiteX24" fmla="*/ 2233796 w 4742389"/>
              <a:gd name="connsiteY24" fmla="*/ 1383589 h 1526213"/>
              <a:gd name="connsiteX25" fmla="*/ 2052937 w 4742389"/>
              <a:gd name="connsiteY25" fmla="*/ 1428544 h 1526213"/>
              <a:gd name="connsiteX26" fmla="*/ 1931367 w 4742389"/>
              <a:gd name="connsiteY26" fmla="*/ 1452166 h 1526213"/>
              <a:gd name="connsiteX27" fmla="*/ 1989402 w 4742389"/>
              <a:gd name="connsiteY27" fmla="*/ 1460949 h 1526213"/>
              <a:gd name="connsiteX28" fmla="*/ 2070453 w 4742389"/>
              <a:gd name="connsiteY28" fmla="*/ 1443937 h 1526213"/>
              <a:gd name="connsiteX29" fmla="*/ 2261511 w 4742389"/>
              <a:gd name="connsiteY29" fmla="*/ 1391222 h 1526213"/>
              <a:gd name="connsiteX30" fmla="*/ 2329305 w 4742389"/>
              <a:gd name="connsiteY30" fmla="*/ 1378012 h 1526213"/>
              <a:gd name="connsiteX31" fmla="*/ 2283683 w 4742389"/>
              <a:gd name="connsiteY31" fmla="*/ 1390530 h 1526213"/>
              <a:gd name="connsiteX32" fmla="*/ 2320293 w 4742389"/>
              <a:gd name="connsiteY32" fmla="*/ 1399933 h 1526213"/>
              <a:gd name="connsiteX33" fmla="*/ 2368504 w 4742389"/>
              <a:gd name="connsiteY33" fmla="*/ 1384254 h 1526213"/>
              <a:gd name="connsiteX34" fmla="*/ 2365026 w 4742389"/>
              <a:gd name="connsiteY34" fmla="*/ 1383382 h 1526213"/>
              <a:gd name="connsiteX35" fmla="*/ 2195642 w 4742389"/>
              <a:gd name="connsiteY35" fmla="*/ 1373395 h 1526213"/>
              <a:gd name="connsiteX36" fmla="*/ 2036309 w 4742389"/>
              <a:gd name="connsiteY36" fmla="*/ 1407409 h 1526213"/>
              <a:gd name="connsiteX37" fmla="*/ 1849685 w 4742389"/>
              <a:gd name="connsiteY37" fmla="*/ 1439804 h 1526213"/>
              <a:gd name="connsiteX38" fmla="*/ 1914009 w 4742389"/>
              <a:gd name="connsiteY38" fmla="*/ 1449539 h 1526213"/>
              <a:gd name="connsiteX39" fmla="*/ 2051373 w 4742389"/>
              <a:gd name="connsiteY39" fmla="*/ 1422588 h 1526213"/>
              <a:gd name="connsiteX40" fmla="*/ 2222273 w 4742389"/>
              <a:gd name="connsiteY40" fmla="*/ 1380415 h 1526213"/>
              <a:gd name="connsiteX41" fmla="*/ 2222253 w 4742389"/>
              <a:gd name="connsiteY41" fmla="*/ 1380409 h 1526213"/>
              <a:gd name="connsiteX42" fmla="*/ 2287251 w 4742389"/>
              <a:gd name="connsiteY42" fmla="*/ 1370301 h 1526213"/>
              <a:gd name="connsiteX43" fmla="*/ 2245412 w 4742389"/>
              <a:gd name="connsiteY43" fmla="*/ 1380701 h 1526213"/>
              <a:gd name="connsiteX44" fmla="*/ 2273499 w 4742389"/>
              <a:gd name="connsiteY44" fmla="*/ 1387915 h 1526213"/>
              <a:gd name="connsiteX45" fmla="*/ 2316413 w 4742389"/>
              <a:gd name="connsiteY45" fmla="*/ 1376074 h 1526213"/>
              <a:gd name="connsiteX46" fmla="*/ 2314979 w 4742389"/>
              <a:gd name="connsiteY46" fmla="*/ 1375859 h 1526213"/>
              <a:gd name="connsiteX47" fmla="*/ 2436053 w 4742389"/>
              <a:gd name="connsiteY47" fmla="*/ 1367988 h 1526213"/>
              <a:gd name="connsiteX48" fmla="*/ 2389019 w 4742389"/>
              <a:gd name="connsiteY48" fmla="*/ 1383175 h 1526213"/>
              <a:gd name="connsiteX49" fmla="*/ 2408817 w 4742389"/>
              <a:gd name="connsiteY49" fmla="*/ 1387144 h 1526213"/>
              <a:gd name="connsiteX50" fmla="*/ 2415073 w 4742389"/>
              <a:gd name="connsiteY50" fmla="*/ 1388398 h 1526213"/>
              <a:gd name="connsiteX51" fmla="*/ 2420586 w 4742389"/>
              <a:gd name="connsiteY51" fmla="*/ 1389710 h 1526213"/>
              <a:gd name="connsiteX52" fmla="*/ 2468716 w 4742389"/>
              <a:gd name="connsiteY52" fmla="*/ 1373159 h 1526213"/>
              <a:gd name="connsiteX53" fmla="*/ 2154700 w 4742389"/>
              <a:gd name="connsiteY53" fmla="*/ 1363869 h 1526213"/>
              <a:gd name="connsiteX54" fmla="*/ 2023175 w 4742389"/>
              <a:gd name="connsiteY54" fmla="*/ 1388201 h 1526213"/>
              <a:gd name="connsiteX55" fmla="*/ 1759491 w 4742389"/>
              <a:gd name="connsiteY55" fmla="*/ 1427999 h 1526213"/>
              <a:gd name="connsiteX56" fmla="*/ 1808255 w 4742389"/>
              <a:gd name="connsiteY56" fmla="*/ 1433534 h 1526213"/>
              <a:gd name="connsiteX57" fmla="*/ 1834004 w 4742389"/>
              <a:gd name="connsiteY57" fmla="*/ 1437431 h 1526213"/>
              <a:gd name="connsiteX58" fmla="*/ 2035370 w 4742389"/>
              <a:gd name="connsiteY58" fmla="*/ 1402394 h 1526213"/>
              <a:gd name="connsiteX59" fmla="*/ 2184870 w 4742389"/>
              <a:gd name="connsiteY59" fmla="*/ 1370556 h 1526213"/>
              <a:gd name="connsiteX60" fmla="*/ 2180649 w 4742389"/>
              <a:gd name="connsiteY60" fmla="*/ 1369443 h 1526213"/>
              <a:gd name="connsiteX61" fmla="*/ 2174705 w 4742389"/>
              <a:gd name="connsiteY61" fmla="*/ 1367877 h 1526213"/>
              <a:gd name="connsiteX62" fmla="*/ 2247479 w 4742389"/>
              <a:gd name="connsiteY62" fmla="*/ 1362329 h 1526213"/>
              <a:gd name="connsiteX63" fmla="*/ 2207044 w 4742389"/>
              <a:gd name="connsiteY63" fmla="*/ 1370961 h 1526213"/>
              <a:gd name="connsiteX64" fmla="*/ 2218500 w 4742389"/>
              <a:gd name="connsiteY64" fmla="*/ 1373830 h 1526213"/>
              <a:gd name="connsiteX65" fmla="*/ 2224756 w 4742389"/>
              <a:gd name="connsiteY65" fmla="*/ 1375396 h 1526213"/>
              <a:gd name="connsiteX66" fmla="*/ 2233504 w 4742389"/>
              <a:gd name="connsiteY66" fmla="*/ 1377643 h 1526213"/>
              <a:gd name="connsiteX67" fmla="*/ 2274010 w 4742389"/>
              <a:gd name="connsiteY67" fmla="*/ 1367647 h 1526213"/>
              <a:gd name="connsiteX68" fmla="*/ 2257112 w 4742389"/>
              <a:gd name="connsiteY68" fmla="*/ 1364260 h 1526213"/>
              <a:gd name="connsiteX69" fmla="*/ 2389230 w 4742389"/>
              <a:gd name="connsiteY69" fmla="*/ 1361570 h 1526213"/>
              <a:gd name="connsiteX70" fmla="*/ 2344103 w 4742389"/>
              <a:gd name="connsiteY70" fmla="*/ 1373952 h 1526213"/>
              <a:gd name="connsiteX71" fmla="*/ 2359083 w 4742389"/>
              <a:gd name="connsiteY71" fmla="*/ 1377112 h 1526213"/>
              <a:gd name="connsiteX72" fmla="*/ 2365026 w 4742389"/>
              <a:gd name="connsiteY72" fmla="*/ 1378366 h 1526213"/>
              <a:gd name="connsiteX73" fmla="*/ 2378378 w 4742389"/>
              <a:gd name="connsiteY73" fmla="*/ 1381042 h 1526213"/>
              <a:gd name="connsiteX74" fmla="*/ 2424260 w 4742389"/>
              <a:gd name="connsiteY74" fmla="*/ 1366121 h 1526213"/>
              <a:gd name="connsiteX75" fmla="*/ 2407185 w 4742389"/>
              <a:gd name="connsiteY75" fmla="*/ 1363417 h 1526213"/>
              <a:gd name="connsiteX76" fmla="*/ 2341950 w 4742389"/>
              <a:gd name="connsiteY76" fmla="*/ 1356705 h 1526213"/>
              <a:gd name="connsiteX77" fmla="*/ 2304394 w 4742389"/>
              <a:gd name="connsiteY77" fmla="*/ 1366040 h 1526213"/>
              <a:gd name="connsiteX78" fmla="*/ 2304969 w 4742389"/>
              <a:gd name="connsiteY78" fmla="*/ 1366141 h 1526213"/>
              <a:gd name="connsiteX79" fmla="*/ 2317481 w 4742389"/>
              <a:gd name="connsiteY79" fmla="*/ 1368335 h 1526213"/>
              <a:gd name="connsiteX80" fmla="*/ 2332771 w 4742389"/>
              <a:gd name="connsiteY80" fmla="*/ 1371561 h 1526213"/>
              <a:gd name="connsiteX81" fmla="*/ 2374483 w 4742389"/>
              <a:gd name="connsiteY81" fmla="*/ 1360052 h 1526213"/>
              <a:gd name="connsiteX82" fmla="*/ 2114465 w 4742389"/>
              <a:gd name="connsiteY82" fmla="*/ 1355554 h 1526213"/>
              <a:gd name="connsiteX83" fmla="*/ 2012958 w 4742389"/>
              <a:gd name="connsiteY83" fmla="*/ 1370382 h 1526213"/>
              <a:gd name="connsiteX84" fmla="*/ 1652914 w 4742389"/>
              <a:gd name="connsiteY84" fmla="*/ 1415902 h 1526213"/>
              <a:gd name="connsiteX85" fmla="*/ 1740389 w 4742389"/>
              <a:gd name="connsiteY85" fmla="*/ 1425831 h 1526213"/>
              <a:gd name="connsiteX86" fmla="*/ 2022237 w 4742389"/>
              <a:gd name="connsiteY86" fmla="*/ 1383190 h 1526213"/>
              <a:gd name="connsiteX87" fmla="*/ 2141381 w 4742389"/>
              <a:gd name="connsiteY87" fmla="*/ 1361201 h 1526213"/>
              <a:gd name="connsiteX88" fmla="*/ 2124654 w 4742389"/>
              <a:gd name="connsiteY88" fmla="*/ 1357850 h 1526213"/>
              <a:gd name="connsiteX89" fmla="*/ 2205859 w 4742389"/>
              <a:gd name="connsiteY89" fmla="*/ 1354405 h 1526213"/>
              <a:gd name="connsiteX90" fmla="*/ 2167711 w 4742389"/>
              <a:gd name="connsiteY90" fmla="*/ 1361462 h 1526213"/>
              <a:gd name="connsiteX91" fmla="*/ 2174705 w 4742389"/>
              <a:gd name="connsiteY91" fmla="*/ 1362863 h 1526213"/>
              <a:gd name="connsiteX92" fmla="*/ 2195978 w 4742389"/>
              <a:gd name="connsiteY92" fmla="*/ 1368190 h 1526213"/>
              <a:gd name="connsiteX93" fmla="*/ 2235125 w 4742389"/>
              <a:gd name="connsiteY93" fmla="*/ 1359853 h 1526213"/>
              <a:gd name="connsiteX94" fmla="*/ 2227397 w 4742389"/>
              <a:gd name="connsiteY94" fmla="*/ 1358304 h 1526213"/>
              <a:gd name="connsiteX95" fmla="*/ 2214885 w 4742389"/>
              <a:gd name="connsiteY95" fmla="*/ 1355796 h 1526213"/>
              <a:gd name="connsiteX96" fmla="*/ 2295983 w 4742389"/>
              <a:gd name="connsiteY96" fmla="*/ 1351975 h 1526213"/>
              <a:gd name="connsiteX97" fmla="*/ 2263606 w 4742389"/>
              <a:gd name="connsiteY97" fmla="*/ 1358887 h 1526213"/>
              <a:gd name="connsiteX98" fmla="*/ 2290440 w 4742389"/>
              <a:gd name="connsiteY98" fmla="*/ 1363593 h 1526213"/>
              <a:gd name="connsiteX99" fmla="*/ 2325296 w 4742389"/>
              <a:gd name="connsiteY99" fmla="*/ 1354991 h 1526213"/>
              <a:gd name="connsiteX100" fmla="*/ 2495411 w 4742389"/>
              <a:gd name="connsiteY100" fmla="*/ 1348764 h 1526213"/>
              <a:gd name="connsiteX101" fmla="*/ 2495384 w 4742389"/>
              <a:gd name="connsiteY101" fmla="*/ 1348773 h 1526213"/>
              <a:gd name="connsiteX102" fmla="*/ 2490237 w 4742389"/>
              <a:gd name="connsiteY102" fmla="*/ 1350491 h 1526213"/>
              <a:gd name="connsiteX103" fmla="*/ 2447859 w 4742389"/>
              <a:gd name="connsiteY103" fmla="*/ 1364175 h 1526213"/>
              <a:gd name="connsiteX104" fmla="*/ 2480486 w 4742389"/>
              <a:gd name="connsiteY104" fmla="*/ 1369112 h 1526213"/>
              <a:gd name="connsiteX105" fmla="*/ 2512196 w 4742389"/>
              <a:gd name="connsiteY105" fmla="*/ 1358207 h 1526213"/>
              <a:gd name="connsiteX106" fmla="*/ 2528899 w 4742389"/>
              <a:gd name="connsiteY106" fmla="*/ 1351771 h 1526213"/>
              <a:gd name="connsiteX107" fmla="*/ 2165222 w 4742389"/>
              <a:gd name="connsiteY107" fmla="*/ 1348139 h 1526213"/>
              <a:gd name="connsiteX108" fmla="*/ 2128200 w 4742389"/>
              <a:gd name="connsiteY108" fmla="*/ 1353548 h 1526213"/>
              <a:gd name="connsiteX109" fmla="*/ 2154407 w 4742389"/>
              <a:gd name="connsiteY109" fmla="*/ 1358797 h 1526213"/>
              <a:gd name="connsiteX110" fmla="*/ 2190793 w 4742389"/>
              <a:gd name="connsiteY110" fmla="*/ 1352082 h 1526213"/>
              <a:gd name="connsiteX111" fmla="*/ 2076862 w 4742389"/>
              <a:gd name="connsiteY111" fmla="*/ 1347080 h 1526213"/>
              <a:gd name="connsiteX112" fmla="*/ 1608761 w 4742389"/>
              <a:gd name="connsiteY112" fmla="*/ 1395903 h 1526213"/>
              <a:gd name="connsiteX113" fmla="*/ 1516343 w 4742389"/>
              <a:gd name="connsiteY113" fmla="*/ 1404140 h 1526213"/>
              <a:gd name="connsiteX114" fmla="*/ 1553015 w 4742389"/>
              <a:gd name="connsiteY114" fmla="*/ 1407817 h 1526213"/>
              <a:gd name="connsiteX115" fmla="*/ 1559271 w 4742389"/>
              <a:gd name="connsiteY115" fmla="*/ 1408444 h 1526213"/>
              <a:gd name="connsiteX116" fmla="*/ 1609318 w 4742389"/>
              <a:gd name="connsiteY116" fmla="*/ 1410953 h 1526213"/>
              <a:gd name="connsiteX117" fmla="*/ 1631961 w 4742389"/>
              <a:gd name="connsiteY117" fmla="*/ 1413523 h 1526213"/>
              <a:gd name="connsiteX118" fmla="*/ 2012019 w 4742389"/>
              <a:gd name="connsiteY118" fmla="*/ 1365058 h 1526213"/>
              <a:gd name="connsiteX119" fmla="*/ 2098552 w 4742389"/>
              <a:gd name="connsiteY119" fmla="*/ 1351968 h 1526213"/>
              <a:gd name="connsiteX120" fmla="*/ 2246510 w 4742389"/>
              <a:gd name="connsiteY120" fmla="*/ 1346884 h 1526213"/>
              <a:gd name="connsiteX121" fmla="*/ 2221525 w 4742389"/>
              <a:gd name="connsiteY121" fmla="*/ 1351506 h 1526213"/>
              <a:gd name="connsiteX122" fmla="*/ 2250476 w 4742389"/>
              <a:gd name="connsiteY122" fmla="*/ 1356584 h 1526213"/>
              <a:gd name="connsiteX123" fmla="*/ 2279891 w 4742389"/>
              <a:gd name="connsiteY123" fmla="*/ 1350319 h 1526213"/>
              <a:gd name="connsiteX124" fmla="*/ 2450575 w 4742389"/>
              <a:gd name="connsiteY124" fmla="*/ 1344737 h 1526213"/>
              <a:gd name="connsiteX125" fmla="*/ 2403537 w 4742389"/>
              <a:gd name="connsiteY125" fmla="*/ 1357644 h 1526213"/>
              <a:gd name="connsiteX126" fmla="*/ 2409688 w 4742389"/>
              <a:gd name="connsiteY126" fmla="*/ 1358401 h 1526213"/>
              <a:gd name="connsiteX127" fmla="*/ 2435834 w 4742389"/>
              <a:gd name="connsiteY127" fmla="*/ 1362356 h 1526213"/>
              <a:gd name="connsiteX128" fmla="*/ 2481478 w 4742389"/>
              <a:gd name="connsiteY128" fmla="*/ 1347512 h 1526213"/>
              <a:gd name="connsiteX129" fmla="*/ 2203856 w 4742389"/>
              <a:gd name="connsiteY129" fmla="*/ 1342495 h 1526213"/>
              <a:gd name="connsiteX130" fmla="*/ 2182766 w 4742389"/>
              <a:gd name="connsiteY130" fmla="*/ 1345576 h 1526213"/>
              <a:gd name="connsiteX131" fmla="*/ 2204876 w 4742389"/>
              <a:gd name="connsiteY131" fmla="*/ 1348900 h 1526213"/>
              <a:gd name="connsiteX132" fmla="*/ 2206615 w 4742389"/>
              <a:gd name="connsiteY132" fmla="*/ 1349161 h 1526213"/>
              <a:gd name="connsiteX133" fmla="*/ 2228818 w 4742389"/>
              <a:gd name="connsiteY133" fmla="*/ 1345064 h 1526213"/>
              <a:gd name="connsiteX134" fmla="*/ 2125471 w 4742389"/>
              <a:gd name="connsiteY134" fmla="*/ 1342010 h 1526213"/>
              <a:gd name="connsiteX135" fmla="*/ 2092630 w 4742389"/>
              <a:gd name="connsiteY135" fmla="*/ 1345435 h 1526213"/>
              <a:gd name="connsiteX136" fmla="*/ 2112055 w 4742389"/>
              <a:gd name="connsiteY136" fmla="*/ 1349925 h 1526213"/>
              <a:gd name="connsiteX137" fmla="*/ 2144739 w 4742389"/>
              <a:gd name="connsiteY137" fmla="*/ 1344981 h 1526213"/>
              <a:gd name="connsiteX138" fmla="*/ 2129493 w 4742389"/>
              <a:gd name="connsiteY138" fmla="*/ 1342630 h 1526213"/>
              <a:gd name="connsiteX139" fmla="*/ 2406147 w 4742389"/>
              <a:gd name="connsiteY139" fmla="*/ 1340747 h 1526213"/>
              <a:gd name="connsiteX140" fmla="*/ 2359815 w 4742389"/>
              <a:gd name="connsiteY140" fmla="*/ 1352264 h 1526213"/>
              <a:gd name="connsiteX141" fmla="*/ 2389481 w 4742389"/>
              <a:gd name="connsiteY141" fmla="*/ 1355914 h 1526213"/>
              <a:gd name="connsiteX142" fmla="*/ 2435045 w 4742389"/>
              <a:gd name="connsiteY142" fmla="*/ 1343343 h 1526213"/>
              <a:gd name="connsiteX143" fmla="*/ 2039442 w 4742389"/>
              <a:gd name="connsiteY143" fmla="*/ 1338647 h 1526213"/>
              <a:gd name="connsiteX144" fmla="*/ 2002016 w 4742389"/>
              <a:gd name="connsiteY144" fmla="*/ 1341063 h 1526213"/>
              <a:gd name="connsiteX145" fmla="*/ 1604112 w 4742389"/>
              <a:gd name="connsiteY145" fmla="*/ 1370511 h 1526213"/>
              <a:gd name="connsiteX146" fmla="*/ 1284898 w 4742389"/>
              <a:gd name="connsiteY146" fmla="*/ 1393067 h 1526213"/>
              <a:gd name="connsiteX147" fmla="*/ 1307786 w 4742389"/>
              <a:gd name="connsiteY147" fmla="*/ 1393704 h 1526213"/>
              <a:gd name="connsiteX148" fmla="*/ 1409130 w 4742389"/>
              <a:gd name="connsiteY148" fmla="*/ 1398409 h 1526213"/>
              <a:gd name="connsiteX149" fmla="*/ 1486203 w 4742389"/>
              <a:gd name="connsiteY149" fmla="*/ 1402273 h 1526213"/>
              <a:gd name="connsiteX150" fmla="*/ 1608761 w 4742389"/>
              <a:gd name="connsiteY150" fmla="*/ 1390888 h 1526213"/>
              <a:gd name="connsiteX151" fmla="*/ 2057350 w 4742389"/>
              <a:gd name="connsiteY151" fmla="*/ 1342682 h 1526213"/>
              <a:gd name="connsiteX152" fmla="*/ 2358501 w 4742389"/>
              <a:gd name="connsiteY152" fmla="*/ 1338629 h 1526213"/>
              <a:gd name="connsiteX153" fmla="*/ 2318464 w 4742389"/>
              <a:gd name="connsiteY153" fmla="*/ 1347176 h 1526213"/>
              <a:gd name="connsiteX154" fmla="*/ 2344156 w 4742389"/>
              <a:gd name="connsiteY154" fmla="*/ 1350337 h 1526213"/>
              <a:gd name="connsiteX155" fmla="*/ 2386901 w 4742389"/>
              <a:gd name="connsiteY155" fmla="*/ 1339789 h 1526213"/>
              <a:gd name="connsiteX156" fmla="*/ 2162054 w 4742389"/>
              <a:gd name="connsiteY156" fmla="*/ 1338194 h 1526213"/>
              <a:gd name="connsiteX157" fmla="*/ 2145290 w 4742389"/>
              <a:gd name="connsiteY157" fmla="*/ 1339943 h 1526213"/>
              <a:gd name="connsiteX158" fmla="*/ 2161718 w 4742389"/>
              <a:gd name="connsiteY158" fmla="*/ 1342412 h 1526213"/>
              <a:gd name="connsiteX159" fmla="*/ 2178448 w 4742389"/>
              <a:gd name="connsiteY159" fmla="*/ 1339881 h 1526213"/>
              <a:gd name="connsiteX160" fmla="*/ 2303316 w 4742389"/>
              <a:gd name="connsiteY160" fmla="*/ 1336375 h 1526213"/>
              <a:gd name="connsiteX161" fmla="*/ 2274305 w 4742389"/>
              <a:gd name="connsiteY161" fmla="*/ 1341742 h 1526213"/>
              <a:gd name="connsiteX162" fmla="*/ 2303371 w 4742389"/>
              <a:gd name="connsiteY162" fmla="*/ 1345319 h 1526213"/>
              <a:gd name="connsiteX163" fmla="*/ 2338599 w 4742389"/>
              <a:gd name="connsiteY163" fmla="*/ 1337816 h 1526213"/>
              <a:gd name="connsiteX164" fmla="*/ 2084118 w 4742389"/>
              <a:gd name="connsiteY164" fmla="*/ 1335762 h 1526213"/>
              <a:gd name="connsiteX165" fmla="*/ 2058060 w 4742389"/>
              <a:gd name="connsiteY165" fmla="*/ 1337445 h 1526213"/>
              <a:gd name="connsiteX166" fmla="*/ 2073303 w 4742389"/>
              <a:gd name="connsiteY166" fmla="*/ 1340968 h 1526213"/>
              <a:gd name="connsiteX167" fmla="*/ 2099804 w 4742389"/>
              <a:gd name="connsiteY167" fmla="*/ 1338120 h 1526213"/>
              <a:gd name="connsiteX168" fmla="*/ 2258325 w 4742389"/>
              <a:gd name="connsiteY168" fmla="*/ 1334538 h 1526213"/>
              <a:gd name="connsiteX169" fmla="*/ 2238863 w 4742389"/>
              <a:gd name="connsiteY169" fmla="*/ 1337381 h 1526213"/>
              <a:gd name="connsiteX170" fmla="*/ 2257812 w 4742389"/>
              <a:gd name="connsiteY170" fmla="*/ 1339713 h 1526213"/>
              <a:gd name="connsiteX171" fmla="*/ 2280863 w 4742389"/>
              <a:gd name="connsiteY171" fmla="*/ 1335459 h 1526213"/>
              <a:gd name="connsiteX172" fmla="*/ 2117484 w 4742389"/>
              <a:gd name="connsiteY172" fmla="*/ 1333608 h 1526213"/>
              <a:gd name="connsiteX173" fmla="*/ 2108922 w 4742389"/>
              <a:gd name="connsiteY173" fmla="*/ 1334161 h 1526213"/>
              <a:gd name="connsiteX174" fmla="*/ 2117294 w 4742389"/>
              <a:gd name="connsiteY174" fmla="*/ 1335734 h 1526213"/>
              <a:gd name="connsiteX175" fmla="*/ 2119259 w 4742389"/>
              <a:gd name="connsiteY175" fmla="*/ 1336030 h 1526213"/>
              <a:gd name="connsiteX176" fmla="*/ 2129903 w 4742389"/>
              <a:gd name="connsiteY176" fmla="*/ 1334886 h 1526213"/>
              <a:gd name="connsiteX177" fmla="*/ 2214330 w 4742389"/>
              <a:gd name="connsiteY177" fmla="*/ 1332742 h 1526213"/>
              <a:gd name="connsiteX178" fmla="*/ 2206623 w 4742389"/>
              <a:gd name="connsiteY178" fmla="*/ 1333546 h 1526213"/>
              <a:gd name="connsiteX179" fmla="*/ 2210301 w 4742389"/>
              <a:gd name="connsiteY179" fmla="*/ 1333867 h 1526213"/>
              <a:gd name="connsiteX180" fmla="*/ 2214659 w 4742389"/>
              <a:gd name="connsiteY180" fmla="*/ 1334403 h 1526213"/>
              <a:gd name="connsiteX181" fmla="*/ 2223238 w 4742389"/>
              <a:gd name="connsiteY181" fmla="*/ 1333105 h 1526213"/>
              <a:gd name="connsiteX182" fmla="*/ 2043194 w 4742389"/>
              <a:gd name="connsiteY182" fmla="*/ 1329610 h 1526213"/>
              <a:gd name="connsiteX183" fmla="*/ 2024364 w 4742389"/>
              <a:gd name="connsiteY183" fmla="*/ 1329818 h 1526213"/>
              <a:gd name="connsiteX184" fmla="*/ 2027055 w 4742389"/>
              <a:gd name="connsiteY184" fmla="*/ 1330278 h 1526213"/>
              <a:gd name="connsiteX185" fmla="*/ 2041108 w 4742389"/>
              <a:gd name="connsiteY185" fmla="*/ 1333527 h 1526213"/>
              <a:gd name="connsiteX186" fmla="*/ 2060792 w 4742389"/>
              <a:gd name="connsiteY186" fmla="*/ 1332256 h 1526213"/>
              <a:gd name="connsiteX187" fmla="*/ 2556751 w 4742389"/>
              <a:gd name="connsiteY187" fmla="*/ 1328281 h 1526213"/>
              <a:gd name="connsiteX188" fmla="*/ 2531411 w 4742389"/>
              <a:gd name="connsiteY188" fmla="*/ 1336743 h 1526213"/>
              <a:gd name="connsiteX189" fmla="*/ 2511183 w 4742389"/>
              <a:gd name="connsiteY189" fmla="*/ 1343497 h 1526213"/>
              <a:gd name="connsiteX190" fmla="*/ 2544027 w 4742389"/>
              <a:gd name="connsiteY190" fmla="*/ 1345942 h 1526213"/>
              <a:gd name="connsiteX191" fmla="*/ 2568621 w 4742389"/>
              <a:gd name="connsiteY191" fmla="*/ 1336466 h 1526213"/>
              <a:gd name="connsiteX192" fmla="*/ 2588499 w 4742389"/>
              <a:gd name="connsiteY192" fmla="*/ 1328806 h 1526213"/>
              <a:gd name="connsiteX193" fmla="*/ 2508372 w 4742389"/>
              <a:gd name="connsiteY193" fmla="*/ 1327480 h 1526213"/>
              <a:gd name="connsiteX194" fmla="*/ 2508269 w 4742389"/>
              <a:gd name="connsiteY194" fmla="*/ 1327512 h 1526213"/>
              <a:gd name="connsiteX195" fmla="*/ 2467095 w 4742389"/>
              <a:gd name="connsiteY195" fmla="*/ 1340204 h 1526213"/>
              <a:gd name="connsiteX196" fmla="*/ 2467064 w 4742389"/>
              <a:gd name="connsiteY196" fmla="*/ 1340213 h 1526213"/>
              <a:gd name="connsiteX197" fmla="*/ 2496859 w 4742389"/>
              <a:gd name="connsiteY197" fmla="*/ 1342431 h 1526213"/>
              <a:gd name="connsiteX198" fmla="*/ 2540061 w 4742389"/>
              <a:gd name="connsiteY198" fmla="*/ 1328005 h 1526213"/>
              <a:gd name="connsiteX199" fmla="*/ 2460291 w 4742389"/>
              <a:gd name="connsiteY199" fmla="*/ 1326684 h 1526213"/>
              <a:gd name="connsiteX200" fmla="*/ 2447701 w 4742389"/>
              <a:gd name="connsiteY200" fmla="*/ 1330418 h 1526213"/>
              <a:gd name="connsiteX201" fmla="*/ 2421841 w 4742389"/>
              <a:gd name="connsiteY201" fmla="*/ 1336846 h 1526213"/>
              <a:gd name="connsiteX202" fmla="*/ 2450782 w 4742389"/>
              <a:gd name="connsiteY202" fmla="*/ 1339001 h 1526213"/>
              <a:gd name="connsiteX203" fmla="*/ 2464592 w 4742389"/>
              <a:gd name="connsiteY203" fmla="*/ 1335190 h 1526213"/>
              <a:gd name="connsiteX204" fmla="*/ 2490560 w 4742389"/>
              <a:gd name="connsiteY204" fmla="*/ 1327185 h 1526213"/>
              <a:gd name="connsiteX205" fmla="*/ 2329673 w 4742389"/>
              <a:gd name="connsiteY205" fmla="*/ 1326450 h 1526213"/>
              <a:gd name="connsiteX206" fmla="*/ 2312386 w 4742389"/>
              <a:gd name="connsiteY206" fmla="*/ 1326641 h 1526213"/>
              <a:gd name="connsiteX207" fmla="*/ 2288043 w 4742389"/>
              <a:gd name="connsiteY207" fmla="*/ 1330197 h 1526213"/>
              <a:gd name="connsiteX208" fmla="*/ 2305151 w 4742389"/>
              <a:gd name="connsiteY208" fmla="*/ 1330976 h 1526213"/>
              <a:gd name="connsiteX209" fmla="*/ 2417751 w 4742389"/>
              <a:gd name="connsiteY209" fmla="*/ 1325980 h 1526213"/>
              <a:gd name="connsiteX210" fmla="*/ 2378665 w 4742389"/>
              <a:gd name="connsiteY210" fmla="*/ 1334324 h 1526213"/>
              <a:gd name="connsiteX211" fmla="*/ 2402616 w 4742389"/>
              <a:gd name="connsiteY211" fmla="*/ 1335415 h 1526213"/>
              <a:gd name="connsiteX212" fmla="*/ 2404158 w 4742389"/>
              <a:gd name="connsiteY212" fmla="*/ 1335530 h 1526213"/>
              <a:gd name="connsiteX213" fmla="*/ 2441278 w 4742389"/>
              <a:gd name="connsiteY213" fmla="*/ 1326370 h 1526213"/>
              <a:gd name="connsiteX214" fmla="*/ 2395372 w 4742389"/>
              <a:gd name="connsiteY214" fmla="*/ 1325725 h 1526213"/>
              <a:gd name="connsiteX215" fmla="*/ 2358699 w 4742389"/>
              <a:gd name="connsiteY215" fmla="*/ 1326130 h 1526213"/>
              <a:gd name="connsiteX216" fmla="*/ 2327099 w 4742389"/>
              <a:gd name="connsiteY216" fmla="*/ 1331976 h 1526213"/>
              <a:gd name="connsiteX217" fmla="*/ 2359165 w 4742389"/>
              <a:gd name="connsiteY217" fmla="*/ 1333436 h 1526213"/>
              <a:gd name="connsiteX218" fmla="*/ 1990882 w 4742389"/>
              <a:gd name="connsiteY218" fmla="*/ 1324092 h 1526213"/>
              <a:gd name="connsiteX219" fmla="*/ 1995991 w 4742389"/>
              <a:gd name="connsiteY219" fmla="*/ 1324966 h 1526213"/>
              <a:gd name="connsiteX220" fmla="*/ 2001654 w 4742389"/>
              <a:gd name="connsiteY220" fmla="*/ 1324738 h 1526213"/>
              <a:gd name="connsiteX221" fmla="*/ 2007341 w 4742389"/>
              <a:gd name="connsiteY221" fmla="*/ 1324644 h 1526213"/>
              <a:gd name="connsiteX222" fmla="*/ 2002542 w 4742389"/>
              <a:gd name="connsiteY222" fmla="*/ 1324129 h 1526213"/>
              <a:gd name="connsiteX223" fmla="*/ 2384183 w 4742389"/>
              <a:gd name="connsiteY223" fmla="*/ 1316390 h 1526213"/>
              <a:gd name="connsiteX224" fmla="*/ 2381275 w 4742389"/>
              <a:gd name="connsiteY224" fmla="*/ 1316577 h 1526213"/>
              <a:gd name="connsiteX225" fmla="*/ 2366770 w 4742389"/>
              <a:gd name="connsiteY225" fmla="*/ 1318696 h 1526213"/>
              <a:gd name="connsiteX226" fmla="*/ 2372170 w 4742389"/>
              <a:gd name="connsiteY226" fmla="*/ 1318607 h 1526213"/>
              <a:gd name="connsiteX227" fmla="*/ 2451213 w 4742389"/>
              <a:gd name="connsiteY227" fmla="*/ 1313030 h 1526213"/>
              <a:gd name="connsiteX228" fmla="*/ 2421664 w 4742389"/>
              <a:gd name="connsiteY228" fmla="*/ 1314380 h 1526213"/>
              <a:gd name="connsiteX229" fmla="*/ 2417617 w 4742389"/>
              <a:gd name="connsiteY229" fmla="*/ 1315230 h 1526213"/>
              <a:gd name="connsiteX230" fmla="*/ 2401604 w 4742389"/>
              <a:gd name="connsiteY230" fmla="*/ 1318193 h 1526213"/>
              <a:gd name="connsiteX231" fmla="*/ 2428366 w 4742389"/>
              <a:gd name="connsiteY231" fmla="*/ 1318699 h 1526213"/>
              <a:gd name="connsiteX232" fmla="*/ 2429812 w 4742389"/>
              <a:gd name="connsiteY232" fmla="*/ 1318391 h 1526213"/>
              <a:gd name="connsiteX233" fmla="*/ 2492367 w 4742389"/>
              <a:gd name="connsiteY233" fmla="*/ 1311149 h 1526213"/>
              <a:gd name="connsiteX234" fmla="*/ 2475699 w 4742389"/>
              <a:gd name="connsiteY234" fmla="*/ 1311911 h 1526213"/>
              <a:gd name="connsiteX235" fmla="*/ 2447182 w 4742389"/>
              <a:gd name="connsiteY235" fmla="*/ 1319055 h 1526213"/>
              <a:gd name="connsiteX236" fmla="*/ 2465084 w 4742389"/>
              <a:gd name="connsiteY236" fmla="*/ 1319393 h 1526213"/>
              <a:gd name="connsiteX237" fmla="*/ 2551323 w 4742389"/>
              <a:gd name="connsiteY237" fmla="*/ 1308454 h 1526213"/>
              <a:gd name="connsiteX238" fmla="*/ 2516377 w 4742389"/>
              <a:gd name="connsiteY238" fmla="*/ 1310052 h 1526213"/>
              <a:gd name="connsiteX239" fmla="*/ 2483691 w 4742389"/>
              <a:gd name="connsiteY239" fmla="*/ 1319745 h 1526213"/>
              <a:gd name="connsiteX240" fmla="*/ 2512904 w 4742389"/>
              <a:gd name="connsiteY240" fmla="*/ 1320298 h 1526213"/>
              <a:gd name="connsiteX241" fmla="*/ 2521016 w 4742389"/>
              <a:gd name="connsiteY241" fmla="*/ 1317797 h 1526213"/>
              <a:gd name="connsiteX242" fmla="*/ 2549989 w 4742389"/>
              <a:gd name="connsiteY242" fmla="*/ 1308865 h 1526213"/>
              <a:gd name="connsiteX243" fmla="*/ 2604968 w 4742389"/>
              <a:gd name="connsiteY243" fmla="*/ 1306003 h 1526213"/>
              <a:gd name="connsiteX244" fmla="*/ 2572584 w 4742389"/>
              <a:gd name="connsiteY244" fmla="*/ 1307483 h 1526213"/>
              <a:gd name="connsiteX245" fmla="*/ 2564691 w 4742389"/>
              <a:gd name="connsiteY245" fmla="*/ 1310119 h 1526213"/>
              <a:gd name="connsiteX246" fmla="*/ 2530587 w 4742389"/>
              <a:gd name="connsiteY246" fmla="*/ 1320632 h 1526213"/>
              <a:gd name="connsiteX247" fmla="*/ 2560448 w 4742389"/>
              <a:gd name="connsiteY247" fmla="*/ 1321197 h 1526213"/>
              <a:gd name="connsiteX248" fmla="*/ 2573132 w 4742389"/>
              <a:gd name="connsiteY248" fmla="*/ 1316961 h 1526213"/>
              <a:gd name="connsiteX249" fmla="*/ 2585331 w 4742389"/>
              <a:gd name="connsiteY249" fmla="*/ 1312888 h 1526213"/>
              <a:gd name="connsiteX250" fmla="*/ 2653426 w 4742389"/>
              <a:gd name="connsiteY250" fmla="*/ 1303788 h 1526213"/>
              <a:gd name="connsiteX251" fmla="*/ 2624288 w 4742389"/>
              <a:gd name="connsiteY251" fmla="*/ 1305120 h 1526213"/>
              <a:gd name="connsiteX252" fmla="*/ 2587833 w 4742389"/>
              <a:gd name="connsiteY252" fmla="*/ 1317902 h 1526213"/>
              <a:gd name="connsiteX253" fmla="*/ 2577026 w 4742389"/>
              <a:gd name="connsiteY253" fmla="*/ 1321510 h 1526213"/>
              <a:gd name="connsiteX254" fmla="*/ 2606011 w 4742389"/>
              <a:gd name="connsiteY254" fmla="*/ 1322059 h 1526213"/>
              <a:gd name="connsiteX255" fmla="*/ 2609795 w 4742389"/>
              <a:gd name="connsiteY255" fmla="*/ 1320600 h 1526213"/>
              <a:gd name="connsiteX256" fmla="*/ 2488093 w 4742389"/>
              <a:gd name="connsiteY256" fmla="*/ 1303682 h 1526213"/>
              <a:gd name="connsiteX257" fmla="*/ 2455475 w 4742389"/>
              <a:gd name="connsiteY257" fmla="*/ 1307276 h 1526213"/>
              <a:gd name="connsiteX258" fmla="*/ 2454047 w 4742389"/>
              <a:gd name="connsiteY258" fmla="*/ 1307576 h 1526213"/>
              <a:gd name="connsiteX259" fmla="*/ 2477878 w 4742389"/>
              <a:gd name="connsiteY259" fmla="*/ 1306350 h 1526213"/>
              <a:gd name="connsiteX260" fmla="*/ 2479861 w 4742389"/>
              <a:gd name="connsiteY260" fmla="*/ 1305853 h 1526213"/>
              <a:gd name="connsiteX261" fmla="*/ 2533705 w 4742389"/>
              <a:gd name="connsiteY261" fmla="*/ 1298657 h 1526213"/>
              <a:gd name="connsiteX262" fmla="*/ 2524604 w 4742389"/>
              <a:gd name="connsiteY262" fmla="*/ 1299659 h 1526213"/>
              <a:gd name="connsiteX263" fmla="*/ 2503073 w 4742389"/>
              <a:gd name="connsiteY263" fmla="*/ 1305053 h 1526213"/>
              <a:gd name="connsiteX264" fmla="*/ 2514481 w 4742389"/>
              <a:gd name="connsiteY264" fmla="*/ 1304466 h 1526213"/>
              <a:gd name="connsiteX265" fmla="*/ 2605028 w 4742389"/>
              <a:gd name="connsiteY265" fmla="*/ 1290798 h 1526213"/>
              <a:gd name="connsiteX266" fmla="*/ 2567269 w 4742389"/>
              <a:gd name="connsiteY266" fmla="*/ 1294959 h 1526213"/>
              <a:gd name="connsiteX267" fmla="*/ 2539563 w 4742389"/>
              <a:gd name="connsiteY267" fmla="*/ 1303175 h 1526213"/>
              <a:gd name="connsiteX268" fmla="*/ 2573141 w 4742389"/>
              <a:gd name="connsiteY268" fmla="*/ 1301447 h 1526213"/>
              <a:gd name="connsiteX269" fmla="*/ 2660687 w 4742389"/>
              <a:gd name="connsiteY269" fmla="*/ 1284666 h 1526213"/>
              <a:gd name="connsiteX270" fmla="*/ 2631170 w 4742389"/>
              <a:gd name="connsiteY270" fmla="*/ 1287918 h 1526213"/>
              <a:gd name="connsiteX271" fmla="*/ 2593847 w 4742389"/>
              <a:gd name="connsiteY271" fmla="*/ 1300382 h 1526213"/>
              <a:gd name="connsiteX272" fmla="*/ 2625671 w 4742389"/>
              <a:gd name="connsiteY272" fmla="*/ 1298744 h 1526213"/>
              <a:gd name="connsiteX273" fmla="*/ 2635381 w 4742389"/>
              <a:gd name="connsiteY273" fmla="*/ 1295340 h 1526213"/>
              <a:gd name="connsiteX274" fmla="*/ 2718032 w 4742389"/>
              <a:gd name="connsiteY274" fmla="*/ 1278348 h 1526213"/>
              <a:gd name="connsiteX275" fmla="*/ 2688577 w 4742389"/>
              <a:gd name="connsiteY275" fmla="*/ 1281593 h 1526213"/>
              <a:gd name="connsiteX276" fmla="*/ 2685430 w 4742389"/>
              <a:gd name="connsiteY276" fmla="*/ 1282805 h 1526213"/>
              <a:gd name="connsiteX277" fmla="*/ 2644928 w 4742389"/>
              <a:gd name="connsiteY277" fmla="*/ 1297753 h 1526213"/>
              <a:gd name="connsiteX278" fmla="*/ 2672812 w 4742389"/>
              <a:gd name="connsiteY278" fmla="*/ 1296318 h 1526213"/>
              <a:gd name="connsiteX279" fmla="*/ 2707393 w 4742389"/>
              <a:gd name="connsiteY279" fmla="*/ 1282993 h 1526213"/>
              <a:gd name="connsiteX280" fmla="*/ 2664685 w 4742389"/>
              <a:gd name="connsiteY280" fmla="*/ 1270749 h 1526213"/>
              <a:gd name="connsiteX281" fmla="*/ 2629561 w 4742389"/>
              <a:gd name="connsiteY281" fmla="*/ 1276485 h 1526213"/>
              <a:gd name="connsiteX282" fmla="*/ 2605034 w 4742389"/>
              <a:gd name="connsiteY282" fmla="*/ 1283759 h 1526213"/>
              <a:gd name="connsiteX283" fmla="*/ 2636153 w 4742389"/>
              <a:gd name="connsiteY283" fmla="*/ 1280404 h 1526213"/>
              <a:gd name="connsiteX284" fmla="*/ 2659785 w 4742389"/>
              <a:gd name="connsiteY284" fmla="*/ 1272512 h 1526213"/>
              <a:gd name="connsiteX285" fmla="*/ 2721202 w 4742389"/>
              <a:gd name="connsiteY285" fmla="*/ 1261521 h 1526213"/>
              <a:gd name="connsiteX286" fmla="*/ 2699701 w 4742389"/>
              <a:gd name="connsiteY286" fmla="*/ 1265032 h 1526213"/>
              <a:gd name="connsiteX287" fmla="*/ 2662287 w 4742389"/>
              <a:gd name="connsiteY287" fmla="*/ 1277526 h 1526213"/>
              <a:gd name="connsiteX288" fmla="*/ 2662020 w 4742389"/>
              <a:gd name="connsiteY288" fmla="*/ 1277615 h 1526213"/>
              <a:gd name="connsiteX289" fmla="*/ 2682683 w 4742389"/>
              <a:gd name="connsiteY289" fmla="*/ 1275388 h 1526213"/>
              <a:gd name="connsiteX290" fmla="*/ 2682927 w 4742389"/>
              <a:gd name="connsiteY290" fmla="*/ 1275285 h 1526213"/>
              <a:gd name="connsiteX291" fmla="*/ 2714384 w 4742389"/>
              <a:gd name="connsiteY291" fmla="*/ 1252876 h 1526213"/>
              <a:gd name="connsiteX292" fmla="*/ 2705116 w 4742389"/>
              <a:gd name="connsiteY292" fmla="*/ 1254824 h 1526213"/>
              <a:gd name="connsiteX293" fmla="*/ 2681292 w 4742389"/>
              <a:gd name="connsiteY293" fmla="*/ 1261251 h 1526213"/>
              <a:gd name="connsiteX294" fmla="*/ 2699013 w 4742389"/>
              <a:gd name="connsiteY294" fmla="*/ 1258404 h 1526213"/>
              <a:gd name="connsiteX295" fmla="*/ 2777684 w 4742389"/>
              <a:gd name="connsiteY295" fmla="*/ 1252298 h 1526213"/>
              <a:gd name="connsiteX296" fmla="*/ 2754993 w 4742389"/>
              <a:gd name="connsiteY296" fmla="*/ 1256003 h 1526213"/>
              <a:gd name="connsiteX297" fmla="*/ 2726604 w 4742389"/>
              <a:gd name="connsiteY297" fmla="*/ 1266942 h 1526213"/>
              <a:gd name="connsiteX298" fmla="*/ 2713229 w 4742389"/>
              <a:gd name="connsiteY298" fmla="*/ 1272095 h 1526213"/>
              <a:gd name="connsiteX299" fmla="*/ 2738617 w 4742389"/>
              <a:gd name="connsiteY299" fmla="*/ 1269358 h 1526213"/>
              <a:gd name="connsiteX300" fmla="*/ 2763818 w 4742389"/>
              <a:gd name="connsiteY300" fmla="*/ 1258353 h 1526213"/>
              <a:gd name="connsiteX301" fmla="*/ 2786235 w 4742389"/>
              <a:gd name="connsiteY301" fmla="*/ 1237780 h 1526213"/>
              <a:gd name="connsiteX302" fmla="*/ 2770055 w 4742389"/>
              <a:gd name="connsiteY302" fmla="*/ 1241179 h 1526213"/>
              <a:gd name="connsiteX303" fmla="*/ 2764899 w 4742389"/>
              <a:gd name="connsiteY303" fmla="*/ 1243082 h 1526213"/>
              <a:gd name="connsiteX304" fmla="*/ 2759884 w 4742389"/>
              <a:gd name="connsiteY304" fmla="*/ 1244933 h 1526213"/>
              <a:gd name="connsiteX305" fmla="*/ 2738576 w 4742389"/>
              <a:gd name="connsiteY305" fmla="*/ 1252049 h 1526213"/>
              <a:gd name="connsiteX306" fmla="*/ 2754778 w 4742389"/>
              <a:gd name="connsiteY306" fmla="*/ 1249447 h 1526213"/>
              <a:gd name="connsiteX307" fmla="*/ 2768325 w 4742389"/>
              <a:gd name="connsiteY307" fmla="*/ 1244575 h 1526213"/>
              <a:gd name="connsiteX308" fmla="*/ 2780524 w 4742389"/>
              <a:gd name="connsiteY308" fmla="*/ 1240188 h 1526213"/>
              <a:gd name="connsiteX309" fmla="*/ 2841726 w 4742389"/>
              <a:gd name="connsiteY309" fmla="*/ 1224878 h 1526213"/>
              <a:gd name="connsiteX310" fmla="*/ 2815804 w 4742389"/>
              <a:gd name="connsiteY310" fmla="*/ 1231377 h 1526213"/>
              <a:gd name="connsiteX311" fmla="*/ 2784148 w 4742389"/>
              <a:gd name="connsiteY311" fmla="*/ 1244729 h 1526213"/>
              <a:gd name="connsiteX312" fmla="*/ 2801257 w 4742389"/>
              <a:gd name="connsiteY312" fmla="*/ 1241981 h 1526213"/>
              <a:gd name="connsiteX313" fmla="*/ 2801350 w 4742389"/>
              <a:gd name="connsiteY313" fmla="*/ 1241963 h 1526213"/>
              <a:gd name="connsiteX314" fmla="*/ 2803467 w 4742389"/>
              <a:gd name="connsiteY314" fmla="*/ 1241039 h 1526213"/>
              <a:gd name="connsiteX315" fmla="*/ 2804992 w 4742389"/>
              <a:gd name="connsiteY315" fmla="*/ 1240373 h 1526213"/>
              <a:gd name="connsiteX316" fmla="*/ 2818081 w 4742389"/>
              <a:gd name="connsiteY316" fmla="*/ 1224347 h 1526213"/>
              <a:gd name="connsiteX317" fmla="*/ 2809074 w 4742389"/>
              <a:gd name="connsiteY317" fmla="*/ 1226777 h 1526213"/>
              <a:gd name="connsiteX318" fmla="*/ 2806401 w 4742389"/>
              <a:gd name="connsiteY318" fmla="*/ 1227763 h 1526213"/>
              <a:gd name="connsiteX319" fmla="*/ 2808931 w 4742389"/>
              <a:gd name="connsiteY319" fmla="*/ 1227227 h 1526213"/>
              <a:gd name="connsiteX320" fmla="*/ 2814340 w 4742389"/>
              <a:gd name="connsiteY320" fmla="*/ 1225925 h 1526213"/>
              <a:gd name="connsiteX321" fmla="*/ 2887025 w 4742389"/>
              <a:gd name="connsiteY321" fmla="*/ 1203951 h 1526213"/>
              <a:gd name="connsiteX322" fmla="*/ 2865952 w 4742389"/>
              <a:gd name="connsiteY322" fmla="*/ 1210224 h 1526213"/>
              <a:gd name="connsiteX323" fmla="*/ 2847860 w 4742389"/>
              <a:gd name="connsiteY323" fmla="*/ 1217855 h 1526213"/>
              <a:gd name="connsiteX324" fmla="*/ 2867883 w 4742389"/>
              <a:gd name="connsiteY324" fmla="*/ 1213035 h 1526213"/>
              <a:gd name="connsiteX325" fmla="*/ 2880030 w 4742389"/>
              <a:gd name="connsiteY325" fmla="*/ 1207271 h 1526213"/>
              <a:gd name="connsiteX326" fmla="*/ 2935978 w 4742389"/>
              <a:gd name="connsiteY326" fmla="*/ 1180577 h 1526213"/>
              <a:gd name="connsiteX327" fmla="*/ 2930627 w 4742389"/>
              <a:gd name="connsiteY327" fmla="*/ 1182438 h 1526213"/>
              <a:gd name="connsiteX328" fmla="*/ 2923762 w 4742389"/>
              <a:gd name="connsiteY328" fmla="*/ 1185400 h 1526213"/>
              <a:gd name="connsiteX329" fmla="*/ 2929226 w 4742389"/>
              <a:gd name="connsiteY329" fmla="*/ 1183808 h 1526213"/>
              <a:gd name="connsiteX330" fmla="*/ 4742389 w 4742389"/>
              <a:gd name="connsiteY330" fmla="*/ 0 h 1526213"/>
              <a:gd name="connsiteX331" fmla="*/ 4742389 w 4742389"/>
              <a:gd name="connsiteY331" fmla="*/ 9182 h 1526213"/>
              <a:gd name="connsiteX332" fmla="*/ 4733821 w 4742389"/>
              <a:gd name="connsiteY332" fmla="*/ 11262 h 1526213"/>
              <a:gd name="connsiteX333" fmla="*/ 4636847 w 4742389"/>
              <a:gd name="connsiteY333" fmla="*/ 46988 h 1526213"/>
              <a:gd name="connsiteX334" fmla="*/ 4273980 w 4742389"/>
              <a:gd name="connsiteY334" fmla="*/ 252571 h 1526213"/>
              <a:gd name="connsiteX335" fmla="*/ 3953656 w 4742389"/>
              <a:gd name="connsiteY335" fmla="*/ 523339 h 1526213"/>
              <a:gd name="connsiteX336" fmla="*/ 3876077 w 4742389"/>
              <a:gd name="connsiteY336" fmla="*/ 593538 h 1526213"/>
              <a:gd name="connsiteX337" fmla="*/ 3836037 w 4742389"/>
              <a:gd name="connsiteY337" fmla="*/ 626130 h 1526213"/>
              <a:gd name="connsiteX338" fmla="*/ 3795996 w 4742389"/>
              <a:gd name="connsiteY338" fmla="*/ 661230 h 1526213"/>
              <a:gd name="connsiteX339" fmla="*/ 3628326 w 4742389"/>
              <a:gd name="connsiteY339" fmla="*/ 789093 h 1526213"/>
              <a:gd name="connsiteX340" fmla="*/ 3455651 w 4742389"/>
              <a:gd name="connsiteY340" fmla="*/ 905673 h 1526213"/>
              <a:gd name="connsiteX341" fmla="*/ 3335376 w 4742389"/>
              <a:gd name="connsiteY341" fmla="*/ 978473 h 1526213"/>
              <a:gd name="connsiteX342" fmla="*/ 3432730 w 4742389"/>
              <a:gd name="connsiteY342" fmla="*/ 925262 h 1526213"/>
              <a:gd name="connsiteX343" fmla="*/ 3608841 w 4742389"/>
              <a:gd name="connsiteY343" fmla="*/ 816526 h 1526213"/>
              <a:gd name="connsiteX344" fmla="*/ 3776507 w 4742389"/>
              <a:gd name="connsiteY344" fmla="*/ 696196 h 1526213"/>
              <a:gd name="connsiteX345" fmla="*/ 3941670 w 4742389"/>
              <a:gd name="connsiteY345" fmla="*/ 568345 h 1526213"/>
              <a:gd name="connsiteX346" fmla="*/ 4104331 w 4742389"/>
              <a:gd name="connsiteY346" fmla="*/ 443001 h 1526213"/>
              <a:gd name="connsiteX347" fmla="*/ 4274499 w 4742389"/>
              <a:gd name="connsiteY347" fmla="*/ 325178 h 1526213"/>
              <a:gd name="connsiteX348" fmla="*/ 4652372 w 4742389"/>
              <a:gd name="connsiteY348" fmla="*/ 149697 h 1526213"/>
              <a:gd name="connsiteX349" fmla="*/ 4742389 w 4742389"/>
              <a:gd name="connsiteY349" fmla="*/ 128066 h 1526213"/>
              <a:gd name="connsiteX350" fmla="*/ 4742389 w 4742389"/>
              <a:gd name="connsiteY350" fmla="*/ 138430 h 1526213"/>
              <a:gd name="connsiteX351" fmla="*/ 4654875 w 4742389"/>
              <a:gd name="connsiteY351" fmla="*/ 159724 h 1526213"/>
              <a:gd name="connsiteX352" fmla="*/ 4279504 w 4742389"/>
              <a:gd name="connsiteY352" fmla="*/ 332699 h 1526213"/>
              <a:gd name="connsiteX353" fmla="*/ 4109336 w 4742389"/>
              <a:gd name="connsiteY353" fmla="*/ 448015 h 1526213"/>
              <a:gd name="connsiteX354" fmla="*/ 3946675 w 4742389"/>
              <a:gd name="connsiteY354" fmla="*/ 575866 h 1526213"/>
              <a:gd name="connsiteX355" fmla="*/ 3781512 w 4742389"/>
              <a:gd name="connsiteY355" fmla="*/ 703717 h 1526213"/>
              <a:gd name="connsiteX356" fmla="*/ 3611344 w 4742389"/>
              <a:gd name="connsiteY356" fmla="*/ 821540 h 1526213"/>
              <a:gd name="connsiteX357" fmla="*/ 3253491 w 4742389"/>
              <a:gd name="connsiteY357" fmla="*/ 1032117 h 1526213"/>
              <a:gd name="connsiteX358" fmla="*/ 3191695 w 4742389"/>
              <a:gd name="connsiteY358" fmla="*/ 1062445 h 1526213"/>
              <a:gd name="connsiteX359" fmla="*/ 3232851 w 4742389"/>
              <a:gd name="connsiteY359" fmla="*/ 1044362 h 1526213"/>
              <a:gd name="connsiteX360" fmla="*/ 3593207 w 4742389"/>
              <a:gd name="connsiteY360" fmla="*/ 853819 h 1526213"/>
              <a:gd name="connsiteX361" fmla="*/ 3765877 w 4742389"/>
              <a:gd name="connsiteY361" fmla="*/ 743505 h 1526213"/>
              <a:gd name="connsiteX362" fmla="*/ 3936045 w 4742389"/>
              <a:gd name="connsiteY362" fmla="*/ 628177 h 1526213"/>
              <a:gd name="connsiteX363" fmla="*/ 4283889 w 4742389"/>
              <a:gd name="connsiteY363" fmla="*/ 410056 h 1526213"/>
              <a:gd name="connsiteX364" fmla="*/ 4671771 w 4742389"/>
              <a:gd name="connsiteY364" fmla="*/ 272163 h 1526213"/>
              <a:gd name="connsiteX365" fmla="*/ 4742389 w 4742389"/>
              <a:gd name="connsiteY365" fmla="*/ 264326 h 1526213"/>
              <a:gd name="connsiteX366" fmla="*/ 4742389 w 4742389"/>
              <a:gd name="connsiteY366" fmla="*/ 273458 h 1526213"/>
              <a:gd name="connsiteX367" fmla="*/ 4671771 w 4742389"/>
              <a:gd name="connsiteY367" fmla="*/ 282192 h 1526213"/>
              <a:gd name="connsiteX368" fmla="*/ 4288893 w 4742389"/>
              <a:gd name="connsiteY368" fmla="*/ 417577 h 1526213"/>
              <a:gd name="connsiteX369" fmla="*/ 3941050 w 4742389"/>
              <a:gd name="connsiteY369" fmla="*/ 633191 h 1526213"/>
              <a:gd name="connsiteX370" fmla="*/ 3770882 w 4742389"/>
              <a:gd name="connsiteY370" fmla="*/ 748520 h 1526213"/>
              <a:gd name="connsiteX371" fmla="*/ 3598212 w 4742389"/>
              <a:gd name="connsiteY371" fmla="*/ 858834 h 1526213"/>
              <a:gd name="connsiteX372" fmla="*/ 3235353 w 4742389"/>
              <a:gd name="connsiteY372" fmla="*/ 1051883 h 1526213"/>
              <a:gd name="connsiteX373" fmla="*/ 3083811 w 4742389"/>
              <a:gd name="connsiteY373" fmla="*/ 1118465 h 1526213"/>
              <a:gd name="connsiteX374" fmla="*/ 3215960 w 4742389"/>
              <a:gd name="connsiteY374" fmla="*/ 1067077 h 1526213"/>
              <a:gd name="connsiteX375" fmla="*/ 3586326 w 4742389"/>
              <a:gd name="connsiteY375" fmla="*/ 896531 h 1526213"/>
              <a:gd name="connsiteX376" fmla="*/ 3761499 w 4742389"/>
              <a:gd name="connsiteY376" fmla="*/ 796211 h 1526213"/>
              <a:gd name="connsiteX377" fmla="*/ 3936672 w 4742389"/>
              <a:gd name="connsiteY377" fmla="*/ 693382 h 1526213"/>
              <a:gd name="connsiteX378" fmla="*/ 4299530 w 4742389"/>
              <a:gd name="connsiteY378" fmla="*/ 507789 h 1526213"/>
              <a:gd name="connsiteX379" fmla="*/ 4492220 w 4742389"/>
              <a:gd name="connsiteY379" fmla="*/ 442581 h 1526213"/>
              <a:gd name="connsiteX380" fmla="*/ 4692418 w 4742389"/>
              <a:gd name="connsiteY380" fmla="*/ 407468 h 1526213"/>
              <a:gd name="connsiteX381" fmla="*/ 4742389 w 4742389"/>
              <a:gd name="connsiteY381" fmla="*/ 407468 h 1526213"/>
              <a:gd name="connsiteX382" fmla="*/ 4742389 w 4742389"/>
              <a:gd name="connsiteY382" fmla="*/ 415145 h 1526213"/>
              <a:gd name="connsiteX383" fmla="*/ 4692418 w 4742389"/>
              <a:gd name="connsiteY383" fmla="*/ 414992 h 1526213"/>
              <a:gd name="connsiteX384" fmla="*/ 4494723 w 4742389"/>
              <a:gd name="connsiteY384" fmla="*/ 450105 h 1526213"/>
              <a:gd name="connsiteX385" fmla="*/ 4302033 w 4742389"/>
              <a:gd name="connsiteY385" fmla="*/ 515313 h 1526213"/>
              <a:gd name="connsiteX386" fmla="*/ 3941677 w 4742389"/>
              <a:gd name="connsiteY386" fmla="*/ 698398 h 1526213"/>
              <a:gd name="connsiteX387" fmla="*/ 3766504 w 4742389"/>
              <a:gd name="connsiteY387" fmla="*/ 803735 h 1526213"/>
              <a:gd name="connsiteX388" fmla="*/ 3588828 w 4742389"/>
              <a:gd name="connsiteY388" fmla="*/ 904056 h 1526213"/>
              <a:gd name="connsiteX389" fmla="*/ 3218463 w 4742389"/>
              <a:gd name="connsiteY389" fmla="*/ 1074601 h 1526213"/>
              <a:gd name="connsiteX390" fmla="*/ 3029409 w 4742389"/>
              <a:gd name="connsiteY390" fmla="*/ 1148078 h 1526213"/>
              <a:gd name="connsiteX391" fmla="*/ 2999014 w 4742389"/>
              <a:gd name="connsiteY391" fmla="*/ 1158650 h 1526213"/>
              <a:gd name="connsiteX392" fmla="*/ 2973916 w 4742389"/>
              <a:gd name="connsiteY392" fmla="*/ 1170786 h 1526213"/>
              <a:gd name="connsiteX393" fmla="*/ 3013812 w 4742389"/>
              <a:gd name="connsiteY393" fmla="*/ 1159160 h 1526213"/>
              <a:gd name="connsiteX394" fmla="*/ 3205559 w 4742389"/>
              <a:gd name="connsiteY394" fmla="*/ 1095217 h 1526213"/>
              <a:gd name="connsiteX395" fmla="*/ 3578417 w 4742389"/>
              <a:gd name="connsiteY395" fmla="*/ 947271 h 1526213"/>
              <a:gd name="connsiteX396" fmla="*/ 3941266 w 4742389"/>
              <a:gd name="connsiteY396" fmla="*/ 766727 h 1526213"/>
              <a:gd name="connsiteX397" fmla="*/ 4314125 w 4742389"/>
              <a:gd name="connsiteY397" fmla="*/ 613765 h 1526213"/>
              <a:gd name="connsiteX398" fmla="*/ 4511815 w 4742389"/>
              <a:gd name="connsiteY398" fmla="*/ 566122 h 1526213"/>
              <a:gd name="connsiteX399" fmla="*/ 4714510 w 4742389"/>
              <a:gd name="connsiteY399" fmla="*/ 553584 h 1526213"/>
              <a:gd name="connsiteX400" fmla="*/ 4742389 w 4742389"/>
              <a:gd name="connsiteY400" fmla="*/ 555330 h 1526213"/>
              <a:gd name="connsiteX401" fmla="*/ 4742389 w 4742389"/>
              <a:gd name="connsiteY401" fmla="*/ 563161 h 1526213"/>
              <a:gd name="connsiteX402" fmla="*/ 4712007 w 4742389"/>
              <a:gd name="connsiteY402" fmla="*/ 561106 h 1526213"/>
              <a:gd name="connsiteX403" fmla="*/ 4511815 w 4742389"/>
              <a:gd name="connsiteY403" fmla="*/ 573644 h 1526213"/>
              <a:gd name="connsiteX404" fmla="*/ 4316627 w 4742389"/>
              <a:gd name="connsiteY404" fmla="*/ 621288 h 1526213"/>
              <a:gd name="connsiteX405" fmla="*/ 3943769 w 4742389"/>
              <a:gd name="connsiteY405" fmla="*/ 774249 h 1526213"/>
              <a:gd name="connsiteX406" fmla="*/ 3583422 w 4742389"/>
              <a:gd name="connsiteY406" fmla="*/ 952286 h 1526213"/>
              <a:gd name="connsiteX407" fmla="*/ 3208061 w 4742389"/>
              <a:gd name="connsiteY407" fmla="*/ 1102740 h 1526213"/>
              <a:gd name="connsiteX408" fmla="*/ 3015376 w 4742389"/>
              <a:gd name="connsiteY408" fmla="*/ 1165743 h 1526213"/>
              <a:gd name="connsiteX409" fmla="*/ 2934640 w 4742389"/>
              <a:gd name="connsiteY409" fmla="*/ 1189777 h 1526213"/>
              <a:gd name="connsiteX410" fmla="*/ 2905035 w 4742389"/>
              <a:gd name="connsiteY410" fmla="*/ 1204092 h 1526213"/>
              <a:gd name="connsiteX411" fmla="*/ 3004236 w 4742389"/>
              <a:gd name="connsiteY411" fmla="*/ 1180211 h 1526213"/>
              <a:gd name="connsiteX412" fmla="*/ 3198368 w 4742389"/>
              <a:gd name="connsiteY412" fmla="*/ 1127323 h 1526213"/>
              <a:gd name="connsiteX413" fmla="*/ 3388551 w 4742389"/>
              <a:gd name="connsiteY413" fmla="*/ 1069698 h 1526213"/>
              <a:gd name="connsiteX414" fmla="*/ 3483643 w 4742389"/>
              <a:gd name="connsiteY414" fmla="*/ 1037127 h 1526213"/>
              <a:gd name="connsiteX415" fmla="*/ 3531188 w 4742389"/>
              <a:gd name="connsiteY415" fmla="*/ 1019589 h 1526213"/>
              <a:gd name="connsiteX416" fmla="*/ 3578734 w 4742389"/>
              <a:gd name="connsiteY416" fmla="*/ 1002051 h 1526213"/>
              <a:gd name="connsiteX417" fmla="*/ 3763912 w 4742389"/>
              <a:gd name="connsiteY417" fmla="*/ 926888 h 1526213"/>
              <a:gd name="connsiteX418" fmla="*/ 3949090 w 4742389"/>
              <a:gd name="connsiteY418" fmla="*/ 851725 h 1526213"/>
              <a:gd name="connsiteX419" fmla="*/ 4331959 w 4742389"/>
              <a:gd name="connsiteY419" fmla="*/ 731464 h 1526213"/>
              <a:gd name="connsiteX420" fmla="*/ 4532151 w 4742389"/>
              <a:gd name="connsiteY420" fmla="*/ 698894 h 1526213"/>
              <a:gd name="connsiteX421" fmla="*/ 4732343 w 4742389"/>
              <a:gd name="connsiteY421" fmla="*/ 706410 h 1526213"/>
              <a:gd name="connsiteX422" fmla="*/ 4742389 w 4742389"/>
              <a:gd name="connsiteY422" fmla="*/ 708731 h 1526213"/>
              <a:gd name="connsiteX423" fmla="*/ 4742389 w 4742389"/>
              <a:gd name="connsiteY423" fmla="*/ 716573 h 1526213"/>
              <a:gd name="connsiteX424" fmla="*/ 4732343 w 4742389"/>
              <a:gd name="connsiteY424" fmla="*/ 713926 h 1526213"/>
              <a:gd name="connsiteX425" fmla="*/ 4632248 w 4742389"/>
              <a:gd name="connsiteY425" fmla="*/ 704531 h 1526213"/>
              <a:gd name="connsiteX426" fmla="*/ 4532151 w 4742389"/>
              <a:gd name="connsiteY426" fmla="*/ 706410 h 1526213"/>
              <a:gd name="connsiteX427" fmla="*/ 4334461 w 4742389"/>
              <a:gd name="connsiteY427" fmla="*/ 738981 h 1526213"/>
              <a:gd name="connsiteX428" fmla="*/ 3954095 w 4742389"/>
              <a:gd name="connsiteY428" fmla="*/ 859241 h 1526213"/>
              <a:gd name="connsiteX429" fmla="*/ 3766415 w 4742389"/>
              <a:gd name="connsiteY429" fmla="*/ 934404 h 1526213"/>
              <a:gd name="connsiteX430" fmla="*/ 3581236 w 4742389"/>
              <a:gd name="connsiteY430" fmla="*/ 1007062 h 1526213"/>
              <a:gd name="connsiteX431" fmla="*/ 3533691 w 4742389"/>
              <a:gd name="connsiteY431" fmla="*/ 1027105 h 1526213"/>
              <a:gd name="connsiteX432" fmla="*/ 3486145 w 4742389"/>
              <a:gd name="connsiteY432" fmla="*/ 1044643 h 1526213"/>
              <a:gd name="connsiteX433" fmla="*/ 3391053 w 4742389"/>
              <a:gd name="connsiteY433" fmla="*/ 1074708 h 1526213"/>
              <a:gd name="connsiteX434" fmla="*/ 3200871 w 4742389"/>
              <a:gd name="connsiteY434" fmla="*/ 1134839 h 1526213"/>
              <a:gd name="connsiteX435" fmla="*/ 2877196 w 4742389"/>
              <a:gd name="connsiteY435" fmla="*/ 1215985 h 1526213"/>
              <a:gd name="connsiteX436" fmla="*/ 2875102 w 4742389"/>
              <a:gd name="connsiteY436" fmla="*/ 1216868 h 1526213"/>
              <a:gd name="connsiteX437" fmla="*/ 2855043 w 4742389"/>
              <a:gd name="connsiteY437" fmla="*/ 1225330 h 1526213"/>
              <a:gd name="connsiteX438" fmla="*/ 2832458 w 4742389"/>
              <a:gd name="connsiteY438" fmla="*/ 1236048 h 1526213"/>
              <a:gd name="connsiteX439" fmla="*/ 3193216 w 4742389"/>
              <a:gd name="connsiteY439" fmla="*/ 1167445 h 1526213"/>
              <a:gd name="connsiteX440" fmla="*/ 3578607 w 4742389"/>
              <a:gd name="connsiteY440" fmla="*/ 1064724 h 1526213"/>
              <a:gd name="connsiteX441" fmla="*/ 3768799 w 4742389"/>
              <a:gd name="connsiteY441" fmla="*/ 1007100 h 1526213"/>
              <a:gd name="connsiteX442" fmla="*/ 3961495 w 4742389"/>
              <a:gd name="connsiteY442" fmla="*/ 946970 h 1526213"/>
              <a:gd name="connsiteX443" fmla="*/ 4349388 w 4742389"/>
              <a:gd name="connsiteY443" fmla="*/ 856776 h 1526213"/>
              <a:gd name="connsiteX444" fmla="*/ 4648871 w 4742389"/>
              <a:gd name="connsiteY444" fmla="*/ 848673 h 1526213"/>
              <a:gd name="connsiteX445" fmla="*/ 4742389 w 4742389"/>
              <a:gd name="connsiteY445" fmla="*/ 865896 h 1526213"/>
              <a:gd name="connsiteX446" fmla="*/ 4742389 w 4742389"/>
              <a:gd name="connsiteY446" fmla="*/ 876335 h 1526213"/>
              <a:gd name="connsiteX447" fmla="*/ 4647855 w 4742389"/>
              <a:gd name="connsiteY447" fmla="*/ 857246 h 1526213"/>
              <a:gd name="connsiteX448" fmla="*/ 4549278 w 4742389"/>
              <a:gd name="connsiteY448" fmla="*/ 849886 h 1526213"/>
              <a:gd name="connsiteX449" fmla="*/ 4351891 w 4742389"/>
              <a:gd name="connsiteY449" fmla="*/ 864292 h 1526213"/>
              <a:gd name="connsiteX450" fmla="*/ 3963997 w 4742389"/>
              <a:gd name="connsiteY450" fmla="*/ 951981 h 1526213"/>
              <a:gd name="connsiteX451" fmla="*/ 3771302 w 4742389"/>
              <a:gd name="connsiteY451" fmla="*/ 1012111 h 1526213"/>
              <a:gd name="connsiteX452" fmla="*/ 3581109 w 4742389"/>
              <a:gd name="connsiteY452" fmla="*/ 1072240 h 1526213"/>
              <a:gd name="connsiteX453" fmla="*/ 3195719 w 4742389"/>
              <a:gd name="connsiteY453" fmla="*/ 1172456 h 1526213"/>
              <a:gd name="connsiteX454" fmla="*/ 2809662 w 4742389"/>
              <a:gd name="connsiteY454" fmla="*/ 1246866 h 1526213"/>
              <a:gd name="connsiteX455" fmla="*/ 2807495 w 4742389"/>
              <a:gd name="connsiteY455" fmla="*/ 1247894 h 1526213"/>
              <a:gd name="connsiteX456" fmla="*/ 2761193 w 4742389"/>
              <a:gd name="connsiteY456" fmla="*/ 1266924 h 1526213"/>
              <a:gd name="connsiteX457" fmla="*/ 2797435 w 4742389"/>
              <a:gd name="connsiteY457" fmla="*/ 1263017 h 1526213"/>
              <a:gd name="connsiteX458" fmla="*/ 3192826 w 4742389"/>
              <a:gd name="connsiteY458" fmla="*/ 1212872 h 1526213"/>
              <a:gd name="connsiteX459" fmla="*/ 3388019 w 4742389"/>
              <a:gd name="connsiteY459" fmla="*/ 1180277 h 1526213"/>
              <a:gd name="connsiteX460" fmla="*/ 3485615 w 4742389"/>
              <a:gd name="connsiteY460" fmla="*/ 1160219 h 1526213"/>
              <a:gd name="connsiteX461" fmla="*/ 3583211 w 4742389"/>
              <a:gd name="connsiteY461" fmla="*/ 1140161 h 1526213"/>
              <a:gd name="connsiteX462" fmla="*/ 3778404 w 4742389"/>
              <a:gd name="connsiteY462" fmla="*/ 1095030 h 1526213"/>
              <a:gd name="connsiteX463" fmla="*/ 3971095 w 4742389"/>
              <a:gd name="connsiteY463" fmla="*/ 1049899 h 1526213"/>
              <a:gd name="connsiteX464" fmla="*/ 4366485 w 4742389"/>
              <a:gd name="connsiteY464" fmla="*/ 989724 h 1526213"/>
              <a:gd name="connsiteX465" fmla="*/ 4663850 w 4742389"/>
              <a:gd name="connsiteY465" fmla="*/ 1007354 h 1526213"/>
              <a:gd name="connsiteX466" fmla="*/ 4742389 w 4742389"/>
              <a:gd name="connsiteY466" fmla="*/ 1029966 h 1526213"/>
              <a:gd name="connsiteX467" fmla="*/ 4742389 w 4742389"/>
              <a:gd name="connsiteY467" fmla="*/ 1037999 h 1526213"/>
              <a:gd name="connsiteX468" fmla="*/ 4685532 w 4742389"/>
              <a:gd name="connsiteY468" fmla="*/ 1020809 h 1526213"/>
              <a:gd name="connsiteX469" fmla="*/ 4464786 w 4742389"/>
              <a:gd name="connsiteY469" fmla="*/ 994778 h 1526213"/>
              <a:gd name="connsiteX470" fmla="*/ 4366485 w 4742389"/>
              <a:gd name="connsiteY470" fmla="*/ 997246 h 1526213"/>
              <a:gd name="connsiteX471" fmla="*/ 3973597 w 4742389"/>
              <a:gd name="connsiteY471" fmla="*/ 1057421 h 1526213"/>
              <a:gd name="connsiteX472" fmla="*/ 3778404 w 4742389"/>
              <a:gd name="connsiteY472" fmla="*/ 1102552 h 1526213"/>
              <a:gd name="connsiteX473" fmla="*/ 3585714 w 4742389"/>
              <a:gd name="connsiteY473" fmla="*/ 1147683 h 1526213"/>
              <a:gd name="connsiteX474" fmla="*/ 3488117 w 4742389"/>
              <a:gd name="connsiteY474" fmla="*/ 1167741 h 1526213"/>
              <a:gd name="connsiteX475" fmla="*/ 3390521 w 4742389"/>
              <a:gd name="connsiteY475" fmla="*/ 1187799 h 1526213"/>
              <a:gd name="connsiteX476" fmla="*/ 3192826 w 4742389"/>
              <a:gd name="connsiteY476" fmla="*/ 1220394 h 1526213"/>
              <a:gd name="connsiteX477" fmla="*/ 2797435 w 4742389"/>
              <a:gd name="connsiteY477" fmla="*/ 1269599 h 1526213"/>
              <a:gd name="connsiteX478" fmla="*/ 2739028 w 4742389"/>
              <a:gd name="connsiteY478" fmla="*/ 1276034 h 1526213"/>
              <a:gd name="connsiteX479" fmla="*/ 2722096 w 4742389"/>
              <a:gd name="connsiteY479" fmla="*/ 1282994 h 1526213"/>
              <a:gd name="connsiteX480" fmla="*/ 2709896 w 4742389"/>
              <a:gd name="connsiteY480" fmla="*/ 1288008 h 1526213"/>
              <a:gd name="connsiteX481" fmla="*/ 2691765 w 4742389"/>
              <a:gd name="connsiteY481" fmla="*/ 1295343 h 1526213"/>
              <a:gd name="connsiteX482" fmla="*/ 2795633 w 4742389"/>
              <a:gd name="connsiteY482" fmla="*/ 1289998 h 1526213"/>
              <a:gd name="connsiteX483" fmla="*/ 3193223 w 4742389"/>
              <a:gd name="connsiteY483" fmla="*/ 1267755 h 1526213"/>
              <a:gd name="connsiteX484" fmla="*/ 3390923 w 4742389"/>
              <a:gd name="connsiteY484" fmla="*/ 1250211 h 1526213"/>
              <a:gd name="connsiteX485" fmla="*/ 3588623 w 4742389"/>
              <a:gd name="connsiteY485" fmla="*/ 1225149 h 1526213"/>
              <a:gd name="connsiteX486" fmla="*/ 3981522 w 4742389"/>
              <a:gd name="connsiteY486" fmla="*/ 1164999 h 1526213"/>
              <a:gd name="connsiteX487" fmla="*/ 4181725 w 4742389"/>
              <a:gd name="connsiteY487" fmla="*/ 1142443 h 1526213"/>
              <a:gd name="connsiteX488" fmla="*/ 4379425 w 4742389"/>
              <a:gd name="connsiteY488" fmla="*/ 1129912 h 1526213"/>
              <a:gd name="connsiteX489" fmla="*/ 4579628 w 4742389"/>
              <a:gd name="connsiteY489" fmla="*/ 1147455 h 1526213"/>
              <a:gd name="connsiteX490" fmla="*/ 4677227 w 4742389"/>
              <a:gd name="connsiteY490" fmla="*/ 1167505 h 1526213"/>
              <a:gd name="connsiteX491" fmla="*/ 4742389 w 4742389"/>
              <a:gd name="connsiteY491" fmla="*/ 1188113 h 1526213"/>
              <a:gd name="connsiteX492" fmla="*/ 4742389 w 4742389"/>
              <a:gd name="connsiteY492" fmla="*/ 1197002 h 1526213"/>
              <a:gd name="connsiteX493" fmla="*/ 4674724 w 4742389"/>
              <a:gd name="connsiteY493" fmla="*/ 1175024 h 1526213"/>
              <a:gd name="connsiteX494" fmla="*/ 4577125 w 4742389"/>
              <a:gd name="connsiteY494" fmla="*/ 1154974 h 1526213"/>
              <a:gd name="connsiteX495" fmla="*/ 4379425 w 4742389"/>
              <a:gd name="connsiteY495" fmla="*/ 1139937 h 1526213"/>
              <a:gd name="connsiteX496" fmla="*/ 4181725 w 4742389"/>
              <a:gd name="connsiteY496" fmla="*/ 1149962 h 1526213"/>
              <a:gd name="connsiteX497" fmla="*/ 3984024 w 4742389"/>
              <a:gd name="connsiteY497" fmla="*/ 1172518 h 1526213"/>
              <a:gd name="connsiteX498" fmla="*/ 3591126 w 4742389"/>
              <a:gd name="connsiteY498" fmla="*/ 1232668 h 1526213"/>
              <a:gd name="connsiteX499" fmla="*/ 3393426 w 4742389"/>
              <a:gd name="connsiteY499" fmla="*/ 1257730 h 1526213"/>
              <a:gd name="connsiteX500" fmla="*/ 3193223 w 4742389"/>
              <a:gd name="connsiteY500" fmla="*/ 1275274 h 1526213"/>
              <a:gd name="connsiteX501" fmla="*/ 2797510 w 4742389"/>
              <a:gd name="connsiteY501" fmla="*/ 1297203 h 1526213"/>
              <a:gd name="connsiteX502" fmla="*/ 2673116 w 4742389"/>
              <a:gd name="connsiteY502" fmla="*/ 1302888 h 1526213"/>
              <a:gd name="connsiteX503" fmla="*/ 2661097 w 4742389"/>
              <a:gd name="connsiteY503" fmla="*/ 1307751 h 1526213"/>
              <a:gd name="connsiteX504" fmla="*/ 2621225 w 4742389"/>
              <a:gd name="connsiteY504" fmla="*/ 1322346 h 1526213"/>
              <a:gd name="connsiteX505" fmla="*/ 2797441 w 4742389"/>
              <a:gd name="connsiteY505" fmla="*/ 1325679 h 1526213"/>
              <a:gd name="connsiteX506" fmla="*/ 3195334 w 4742389"/>
              <a:gd name="connsiteY506" fmla="*/ 1333204 h 1526213"/>
              <a:gd name="connsiteX507" fmla="*/ 3295433 w 4742389"/>
              <a:gd name="connsiteY507" fmla="*/ 1333204 h 1526213"/>
              <a:gd name="connsiteX508" fmla="*/ 3395531 w 4742389"/>
              <a:gd name="connsiteY508" fmla="*/ 1330696 h 1526213"/>
              <a:gd name="connsiteX509" fmla="*/ 3495631 w 4742389"/>
              <a:gd name="connsiteY509" fmla="*/ 1325679 h 1526213"/>
              <a:gd name="connsiteX510" fmla="*/ 3543177 w 4742389"/>
              <a:gd name="connsiteY510" fmla="*/ 1323171 h 1526213"/>
              <a:gd name="connsiteX511" fmla="*/ 3593227 w 4742389"/>
              <a:gd name="connsiteY511" fmla="*/ 1320662 h 1526213"/>
              <a:gd name="connsiteX512" fmla="*/ 3991120 w 4742389"/>
              <a:gd name="connsiteY512" fmla="*/ 1290561 h 1526213"/>
              <a:gd name="connsiteX513" fmla="*/ 4188815 w 4742389"/>
              <a:gd name="connsiteY513" fmla="*/ 1278019 h 1526213"/>
              <a:gd name="connsiteX514" fmla="*/ 4389013 w 4742389"/>
              <a:gd name="connsiteY514" fmla="*/ 1278019 h 1526213"/>
              <a:gd name="connsiteX515" fmla="*/ 4586709 w 4742389"/>
              <a:gd name="connsiteY515" fmla="*/ 1303103 h 1526213"/>
              <a:gd name="connsiteX516" fmla="*/ 4636758 w 4742389"/>
              <a:gd name="connsiteY516" fmla="*/ 1313137 h 1526213"/>
              <a:gd name="connsiteX517" fmla="*/ 4684305 w 4742389"/>
              <a:gd name="connsiteY517" fmla="*/ 1328188 h 1526213"/>
              <a:gd name="connsiteX518" fmla="*/ 4739281 w 4742389"/>
              <a:gd name="connsiteY518" fmla="*/ 1342690 h 1526213"/>
              <a:gd name="connsiteX519" fmla="*/ 4742389 w 4742389"/>
              <a:gd name="connsiteY519" fmla="*/ 1343510 h 1526213"/>
              <a:gd name="connsiteX520" fmla="*/ 4742389 w 4742389"/>
              <a:gd name="connsiteY520" fmla="*/ 1352843 h 1526213"/>
              <a:gd name="connsiteX521" fmla="*/ 4722977 w 4742389"/>
              <a:gd name="connsiteY521" fmla="*/ 1347354 h 1526213"/>
              <a:gd name="connsiteX522" fmla="*/ 4681803 w 4742389"/>
              <a:gd name="connsiteY522" fmla="*/ 1335713 h 1526213"/>
              <a:gd name="connsiteX523" fmla="*/ 4634255 w 4742389"/>
              <a:gd name="connsiteY523" fmla="*/ 1323171 h 1526213"/>
              <a:gd name="connsiteX524" fmla="*/ 4586709 w 4742389"/>
              <a:gd name="connsiteY524" fmla="*/ 1310628 h 1526213"/>
              <a:gd name="connsiteX525" fmla="*/ 4389013 w 4742389"/>
              <a:gd name="connsiteY525" fmla="*/ 1285544 h 1526213"/>
              <a:gd name="connsiteX526" fmla="*/ 4190067 w 4742389"/>
              <a:gd name="connsiteY526" fmla="*/ 1285230 h 1526213"/>
              <a:gd name="connsiteX527" fmla="*/ 3991120 w 4742389"/>
              <a:gd name="connsiteY527" fmla="*/ 1298086 h 1526213"/>
              <a:gd name="connsiteX528" fmla="*/ 3593227 w 4742389"/>
              <a:gd name="connsiteY528" fmla="*/ 1328188 h 1526213"/>
              <a:gd name="connsiteX529" fmla="*/ 3545680 w 4742389"/>
              <a:gd name="connsiteY529" fmla="*/ 1330696 h 1526213"/>
              <a:gd name="connsiteX530" fmla="*/ 3495631 w 4742389"/>
              <a:gd name="connsiteY530" fmla="*/ 1333204 h 1526213"/>
              <a:gd name="connsiteX531" fmla="*/ 3395531 w 4742389"/>
              <a:gd name="connsiteY531" fmla="*/ 1338221 h 1526213"/>
              <a:gd name="connsiteX532" fmla="*/ 3295433 w 4742389"/>
              <a:gd name="connsiteY532" fmla="*/ 1340730 h 1526213"/>
              <a:gd name="connsiteX533" fmla="*/ 3195334 w 4742389"/>
              <a:gd name="connsiteY533" fmla="*/ 1340730 h 1526213"/>
              <a:gd name="connsiteX534" fmla="*/ 2797441 w 4742389"/>
              <a:gd name="connsiteY534" fmla="*/ 1332264 h 1526213"/>
              <a:gd name="connsiteX535" fmla="*/ 2603375 w 4742389"/>
              <a:gd name="connsiteY535" fmla="*/ 1329052 h 1526213"/>
              <a:gd name="connsiteX536" fmla="*/ 2557030 w 4742389"/>
              <a:gd name="connsiteY536" fmla="*/ 1346910 h 1526213"/>
              <a:gd name="connsiteX537" fmla="*/ 2602614 w 4742389"/>
              <a:gd name="connsiteY537" fmla="*/ 1350303 h 1526213"/>
              <a:gd name="connsiteX538" fmla="*/ 3198382 w 4742389"/>
              <a:gd name="connsiteY538" fmla="*/ 1408131 h 1526213"/>
              <a:gd name="connsiteX539" fmla="*/ 3248430 w 4742389"/>
              <a:gd name="connsiteY539" fmla="*/ 1413146 h 1526213"/>
              <a:gd name="connsiteX540" fmla="*/ 3298479 w 4742389"/>
              <a:gd name="connsiteY540" fmla="*/ 1415654 h 1526213"/>
              <a:gd name="connsiteX541" fmla="*/ 3398575 w 4742389"/>
              <a:gd name="connsiteY541" fmla="*/ 1420669 h 1526213"/>
              <a:gd name="connsiteX542" fmla="*/ 3498671 w 4742389"/>
              <a:gd name="connsiteY542" fmla="*/ 1423176 h 1526213"/>
              <a:gd name="connsiteX543" fmla="*/ 3598767 w 4742389"/>
              <a:gd name="connsiteY543" fmla="*/ 1425683 h 1526213"/>
              <a:gd name="connsiteX544" fmla="*/ 3996650 w 4742389"/>
              <a:gd name="connsiteY544" fmla="*/ 1420669 h 1526213"/>
              <a:gd name="connsiteX545" fmla="*/ 4196843 w 4742389"/>
              <a:gd name="connsiteY545" fmla="*/ 1418161 h 1526213"/>
              <a:gd name="connsiteX546" fmla="*/ 4397035 w 4742389"/>
              <a:gd name="connsiteY546" fmla="*/ 1428191 h 1526213"/>
              <a:gd name="connsiteX547" fmla="*/ 4594726 w 4742389"/>
              <a:gd name="connsiteY547" fmla="*/ 1458280 h 1526213"/>
              <a:gd name="connsiteX548" fmla="*/ 4709016 w 4742389"/>
              <a:gd name="connsiteY548" fmla="*/ 1480025 h 1526213"/>
              <a:gd name="connsiteX549" fmla="*/ 4742389 w 4742389"/>
              <a:gd name="connsiteY549" fmla="*/ 1486374 h 1526213"/>
              <a:gd name="connsiteX550" fmla="*/ 4742389 w 4742389"/>
              <a:gd name="connsiteY550" fmla="*/ 1494257 h 1526213"/>
              <a:gd name="connsiteX551" fmla="*/ 4677071 w 4742389"/>
              <a:gd name="connsiteY551" fmla="*/ 1481670 h 1526213"/>
              <a:gd name="connsiteX552" fmla="*/ 4594726 w 4742389"/>
              <a:gd name="connsiteY552" fmla="*/ 1465803 h 1526213"/>
              <a:gd name="connsiteX553" fmla="*/ 4397035 w 4742389"/>
              <a:gd name="connsiteY553" fmla="*/ 1435713 h 1526213"/>
              <a:gd name="connsiteX554" fmla="*/ 4196843 w 4742389"/>
              <a:gd name="connsiteY554" fmla="*/ 1428191 h 1526213"/>
              <a:gd name="connsiteX555" fmla="*/ 3996650 w 4742389"/>
              <a:gd name="connsiteY555" fmla="*/ 1428191 h 1526213"/>
              <a:gd name="connsiteX556" fmla="*/ 3598767 w 4742389"/>
              <a:gd name="connsiteY556" fmla="*/ 1433206 h 1526213"/>
              <a:gd name="connsiteX557" fmla="*/ 3498671 w 4742389"/>
              <a:gd name="connsiteY557" fmla="*/ 1430698 h 1526213"/>
              <a:gd name="connsiteX558" fmla="*/ 3398575 w 4742389"/>
              <a:gd name="connsiteY558" fmla="*/ 1425683 h 1526213"/>
              <a:gd name="connsiteX559" fmla="*/ 3298479 w 4742389"/>
              <a:gd name="connsiteY559" fmla="*/ 1420669 h 1526213"/>
              <a:gd name="connsiteX560" fmla="*/ 3248430 w 4742389"/>
              <a:gd name="connsiteY560" fmla="*/ 1418161 h 1526213"/>
              <a:gd name="connsiteX561" fmla="*/ 3198382 w 4742389"/>
              <a:gd name="connsiteY561" fmla="*/ 1415654 h 1526213"/>
              <a:gd name="connsiteX562" fmla="*/ 2800499 w 4742389"/>
              <a:gd name="connsiteY562" fmla="*/ 1376161 h 1526213"/>
              <a:gd name="connsiteX563" fmla="*/ 2541482 w 4742389"/>
              <a:gd name="connsiteY563" fmla="*/ 1352901 h 1526213"/>
              <a:gd name="connsiteX564" fmla="*/ 2519845 w 4742389"/>
              <a:gd name="connsiteY564" fmla="*/ 1361238 h 1526213"/>
              <a:gd name="connsiteX565" fmla="*/ 2514698 w 4742389"/>
              <a:gd name="connsiteY565" fmla="*/ 1363221 h 1526213"/>
              <a:gd name="connsiteX566" fmla="*/ 2492236 w 4742389"/>
              <a:gd name="connsiteY566" fmla="*/ 1370889 h 1526213"/>
              <a:gd name="connsiteX567" fmla="*/ 2607863 w 4742389"/>
              <a:gd name="connsiteY567" fmla="*/ 1388382 h 1526213"/>
              <a:gd name="connsiteX568" fmla="*/ 3200510 w 4742389"/>
              <a:gd name="connsiteY568" fmla="*/ 1493846 h 1526213"/>
              <a:gd name="connsiteX569" fmla="*/ 3399467 w 4742389"/>
              <a:gd name="connsiteY569" fmla="*/ 1521123 h 1526213"/>
              <a:gd name="connsiteX570" fmla="*/ 3456135 w 4742389"/>
              <a:gd name="connsiteY570" fmla="*/ 1526213 h 1526213"/>
              <a:gd name="connsiteX571" fmla="*/ 3385974 w 4742389"/>
              <a:gd name="connsiteY571" fmla="*/ 1526213 h 1526213"/>
              <a:gd name="connsiteX572" fmla="*/ 3198007 w 4742389"/>
              <a:gd name="connsiteY572" fmla="*/ 1501370 h 1526213"/>
              <a:gd name="connsiteX573" fmla="*/ 2605712 w 4742389"/>
              <a:gd name="connsiteY573" fmla="*/ 1394849 h 1526213"/>
              <a:gd name="connsiteX574" fmla="*/ 2480242 w 4742389"/>
              <a:gd name="connsiteY574" fmla="*/ 1374984 h 1526213"/>
              <a:gd name="connsiteX575" fmla="*/ 2430316 w 4742389"/>
              <a:gd name="connsiteY575" fmla="*/ 1392028 h 1526213"/>
              <a:gd name="connsiteX576" fmla="*/ 2611703 w 4742389"/>
              <a:gd name="connsiteY576" fmla="*/ 1435223 h 1526213"/>
              <a:gd name="connsiteX577" fmla="*/ 2905401 w 4742389"/>
              <a:gd name="connsiteY577" fmla="*/ 1512588 h 1526213"/>
              <a:gd name="connsiteX578" fmla="*/ 2959386 w 4742389"/>
              <a:gd name="connsiteY578" fmla="*/ 1526213 h 1526213"/>
              <a:gd name="connsiteX579" fmla="*/ 2932531 w 4742389"/>
              <a:gd name="connsiteY579" fmla="*/ 1526213 h 1526213"/>
              <a:gd name="connsiteX580" fmla="*/ 2904301 w 4742389"/>
              <a:gd name="connsiteY580" fmla="*/ 1519009 h 1526213"/>
              <a:gd name="connsiteX581" fmla="*/ 2611351 w 4742389"/>
              <a:gd name="connsiteY581" fmla="*/ 1442394 h 1526213"/>
              <a:gd name="connsiteX582" fmla="*/ 2417339 w 4742389"/>
              <a:gd name="connsiteY582" fmla="*/ 1396458 h 1526213"/>
              <a:gd name="connsiteX583" fmla="*/ 2366634 w 4742389"/>
              <a:gd name="connsiteY583" fmla="*/ 1413767 h 1526213"/>
              <a:gd name="connsiteX584" fmla="*/ 2372405 w 4742389"/>
              <a:gd name="connsiteY584" fmla="*/ 1415502 h 1526213"/>
              <a:gd name="connsiteX585" fmla="*/ 2422456 w 4742389"/>
              <a:gd name="connsiteY585" fmla="*/ 1430541 h 1526213"/>
              <a:gd name="connsiteX586" fmla="*/ 2616442 w 4742389"/>
              <a:gd name="connsiteY586" fmla="*/ 1492383 h 1526213"/>
              <a:gd name="connsiteX587" fmla="*/ 2714577 w 4742389"/>
              <a:gd name="connsiteY587" fmla="*/ 1526213 h 1526213"/>
              <a:gd name="connsiteX588" fmla="*/ 2697232 w 4742389"/>
              <a:gd name="connsiteY588" fmla="*/ 1526213 h 1526213"/>
              <a:gd name="connsiteX589" fmla="*/ 2613979 w 4742389"/>
              <a:gd name="connsiteY589" fmla="*/ 1497435 h 1526213"/>
              <a:gd name="connsiteX590" fmla="*/ 2419954 w 4742389"/>
              <a:gd name="connsiteY590" fmla="*/ 1435554 h 1526213"/>
              <a:gd name="connsiteX591" fmla="*/ 2369903 w 4742389"/>
              <a:gd name="connsiteY591" fmla="*/ 1420515 h 1526213"/>
              <a:gd name="connsiteX592" fmla="*/ 2356905 w 4742389"/>
              <a:gd name="connsiteY592" fmla="*/ 1417089 h 1526213"/>
              <a:gd name="connsiteX593" fmla="*/ 2316294 w 4742389"/>
              <a:gd name="connsiteY593" fmla="*/ 1430952 h 1526213"/>
              <a:gd name="connsiteX594" fmla="*/ 2127719 w 4742389"/>
              <a:gd name="connsiteY594" fmla="*/ 1485932 h 1526213"/>
              <a:gd name="connsiteX595" fmla="*/ 2204876 w 4742389"/>
              <a:gd name="connsiteY595" fmla="*/ 1503785 h 1526213"/>
              <a:gd name="connsiteX596" fmla="*/ 2254923 w 4742389"/>
              <a:gd name="connsiteY596" fmla="*/ 1513821 h 1526213"/>
              <a:gd name="connsiteX597" fmla="*/ 2304970 w 4742389"/>
              <a:gd name="connsiteY597" fmla="*/ 1523857 h 1526213"/>
              <a:gd name="connsiteX598" fmla="*/ 2314134 w 4742389"/>
              <a:gd name="connsiteY598" fmla="*/ 1526213 h 1526213"/>
              <a:gd name="connsiteX599" fmla="*/ 2281838 w 4742389"/>
              <a:gd name="connsiteY599" fmla="*/ 1526213 h 1526213"/>
              <a:gd name="connsiteX600" fmla="*/ 2258677 w 4742389"/>
              <a:gd name="connsiteY600" fmla="*/ 1520407 h 1526213"/>
              <a:gd name="connsiteX601" fmla="*/ 2252421 w 4742389"/>
              <a:gd name="connsiteY601" fmla="*/ 1518839 h 1526213"/>
              <a:gd name="connsiteX602" fmla="*/ 2204876 w 4742389"/>
              <a:gd name="connsiteY602" fmla="*/ 1508803 h 1526213"/>
              <a:gd name="connsiteX603" fmla="*/ 2117153 w 4742389"/>
              <a:gd name="connsiteY603" fmla="*/ 1489013 h 1526213"/>
              <a:gd name="connsiteX604" fmla="*/ 2014436 w 4742389"/>
              <a:gd name="connsiteY604" fmla="*/ 1518961 h 1526213"/>
              <a:gd name="connsiteX605" fmla="*/ 1983833 w 4742389"/>
              <a:gd name="connsiteY605" fmla="*/ 1526213 h 1526213"/>
              <a:gd name="connsiteX606" fmla="*/ 1962561 w 4742389"/>
              <a:gd name="connsiteY606" fmla="*/ 1526213 h 1526213"/>
              <a:gd name="connsiteX607" fmla="*/ 2014304 w 4742389"/>
              <a:gd name="connsiteY607" fmla="*/ 1513946 h 1526213"/>
              <a:gd name="connsiteX608" fmla="*/ 2107222 w 4742389"/>
              <a:gd name="connsiteY608" fmla="*/ 1486773 h 1526213"/>
              <a:gd name="connsiteX609" fmla="*/ 2104782 w 4742389"/>
              <a:gd name="connsiteY609" fmla="*/ 1486222 h 1526213"/>
              <a:gd name="connsiteX610" fmla="*/ 2059080 w 4742389"/>
              <a:gd name="connsiteY610" fmla="*/ 1477998 h 1526213"/>
              <a:gd name="connsiteX611" fmla="*/ 1992309 w 4742389"/>
              <a:gd name="connsiteY611" fmla="*/ 1496203 h 1526213"/>
              <a:gd name="connsiteX612" fmla="*/ 1852191 w 4742389"/>
              <a:gd name="connsiteY612" fmla="*/ 1526213 h 1526213"/>
              <a:gd name="connsiteX613" fmla="*/ 1827090 w 4742389"/>
              <a:gd name="connsiteY613" fmla="*/ 1526213 h 1526213"/>
              <a:gd name="connsiteX614" fmla="*/ 1991566 w 4742389"/>
              <a:gd name="connsiteY614" fmla="*/ 1491190 h 1526213"/>
              <a:gd name="connsiteX615" fmla="*/ 2047515 w 4742389"/>
              <a:gd name="connsiteY615" fmla="*/ 1475916 h 1526213"/>
              <a:gd name="connsiteX616" fmla="*/ 2019390 w 4742389"/>
              <a:gd name="connsiteY616" fmla="*/ 1470855 h 1526213"/>
              <a:gd name="connsiteX617" fmla="*/ 2007191 w 4742389"/>
              <a:gd name="connsiteY617" fmla="*/ 1468660 h 1526213"/>
              <a:gd name="connsiteX618" fmla="*/ 1989537 w 4742389"/>
              <a:gd name="connsiteY618" fmla="*/ 1465988 h 1526213"/>
              <a:gd name="connsiteX619" fmla="*/ 1702379 w 4742389"/>
              <a:gd name="connsiteY619" fmla="*/ 1526213 h 1526213"/>
              <a:gd name="connsiteX620" fmla="*/ 1678465 w 4742389"/>
              <a:gd name="connsiteY620" fmla="*/ 1526213 h 1526213"/>
              <a:gd name="connsiteX621" fmla="*/ 1975510 w 4742389"/>
              <a:gd name="connsiteY621" fmla="*/ 1463865 h 1526213"/>
              <a:gd name="connsiteX622" fmla="*/ 1916849 w 4742389"/>
              <a:gd name="connsiteY622" fmla="*/ 1454987 h 1526213"/>
              <a:gd name="connsiteX623" fmla="*/ 1654418 w 4742389"/>
              <a:gd name="connsiteY623" fmla="*/ 1505979 h 1526213"/>
              <a:gd name="connsiteX624" fmla="*/ 1507673 w 4742389"/>
              <a:gd name="connsiteY624" fmla="*/ 1526213 h 1526213"/>
              <a:gd name="connsiteX625" fmla="*/ 1470857 w 4742389"/>
              <a:gd name="connsiteY625" fmla="*/ 1526213 h 1526213"/>
              <a:gd name="connsiteX626" fmla="*/ 1651916 w 4742389"/>
              <a:gd name="connsiteY626" fmla="*/ 1500963 h 1526213"/>
              <a:gd name="connsiteX627" fmla="*/ 1899571 w 4742389"/>
              <a:gd name="connsiteY627" fmla="*/ 1452372 h 1526213"/>
              <a:gd name="connsiteX628" fmla="*/ 1834242 w 4742389"/>
              <a:gd name="connsiteY628" fmla="*/ 1442485 h 1526213"/>
              <a:gd name="connsiteX629" fmla="*/ 1639052 w 4742389"/>
              <a:gd name="connsiteY629" fmla="*/ 1476367 h 1526213"/>
              <a:gd name="connsiteX630" fmla="*/ 1254290 w 4742389"/>
              <a:gd name="connsiteY630" fmla="*/ 1526213 h 1526213"/>
              <a:gd name="connsiteX631" fmla="*/ 1219068 w 4742389"/>
              <a:gd name="connsiteY631" fmla="*/ 1526213 h 1526213"/>
              <a:gd name="connsiteX632" fmla="*/ 1237416 w 4742389"/>
              <a:gd name="connsiteY632" fmla="*/ 1524638 h 1526213"/>
              <a:gd name="connsiteX633" fmla="*/ 1639052 w 4742389"/>
              <a:gd name="connsiteY633" fmla="*/ 1471352 h 1526213"/>
              <a:gd name="connsiteX634" fmla="*/ 1818580 w 4742389"/>
              <a:gd name="connsiteY634" fmla="*/ 1440115 h 1526213"/>
              <a:gd name="connsiteX635" fmla="*/ 1808255 w 4742389"/>
              <a:gd name="connsiteY635" fmla="*/ 1438552 h 1526213"/>
              <a:gd name="connsiteX636" fmla="*/ 1740515 w 4742389"/>
              <a:gd name="connsiteY636" fmla="*/ 1430863 h 1526213"/>
              <a:gd name="connsiteX637" fmla="*/ 1626857 w 4742389"/>
              <a:gd name="connsiteY637" fmla="*/ 1448018 h 1526213"/>
              <a:gd name="connsiteX638" fmla="*/ 1228661 w 4742389"/>
              <a:gd name="connsiteY638" fmla="*/ 1495621 h 1526213"/>
              <a:gd name="connsiteX639" fmla="*/ 852899 w 4742389"/>
              <a:gd name="connsiteY639" fmla="*/ 1526213 h 1526213"/>
              <a:gd name="connsiteX640" fmla="*/ 815074 w 4742389"/>
              <a:gd name="connsiteY640" fmla="*/ 1526213 h 1526213"/>
              <a:gd name="connsiteX641" fmla="*/ 828590 w 4742389"/>
              <a:gd name="connsiteY641" fmla="*/ 1525686 h 1526213"/>
              <a:gd name="connsiteX642" fmla="*/ 1626857 w 4742389"/>
              <a:gd name="connsiteY642" fmla="*/ 1443007 h 1526213"/>
              <a:gd name="connsiteX643" fmla="*/ 1721439 w 4742389"/>
              <a:gd name="connsiteY643" fmla="*/ 1428698 h 1526213"/>
              <a:gd name="connsiteX644" fmla="*/ 1632000 w 4742389"/>
              <a:gd name="connsiteY644" fmla="*/ 1418546 h 1526213"/>
              <a:gd name="connsiteX645" fmla="*/ 1616619 w 4742389"/>
              <a:gd name="connsiteY645" fmla="*/ 1420490 h 1526213"/>
              <a:gd name="connsiteX646" fmla="*/ 820813 w 4742389"/>
              <a:gd name="connsiteY646" fmla="*/ 1493147 h 1526213"/>
              <a:gd name="connsiteX647" fmla="*/ 22503 w 4742389"/>
              <a:gd name="connsiteY647" fmla="*/ 1515695 h 1526213"/>
              <a:gd name="connsiteX648" fmla="*/ 820813 w 4742389"/>
              <a:gd name="connsiteY648" fmla="*/ 1490641 h 1526213"/>
              <a:gd name="connsiteX649" fmla="*/ 1218716 w 4742389"/>
              <a:gd name="connsiteY649" fmla="*/ 1458698 h 1526213"/>
              <a:gd name="connsiteX650" fmla="*/ 1610676 w 4742389"/>
              <a:gd name="connsiteY650" fmla="*/ 1416125 h 1526213"/>
              <a:gd name="connsiteX651" fmla="*/ 1609318 w 4742389"/>
              <a:gd name="connsiteY651" fmla="*/ 1415971 h 1526213"/>
              <a:gd name="connsiteX652" fmla="*/ 1559271 w 4742389"/>
              <a:gd name="connsiteY652" fmla="*/ 1413462 h 1526213"/>
              <a:gd name="connsiteX653" fmla="*/ 1509224 w 4742389"/>
              <a:gd name="connsiteY653" fmla="*/ 1408444 h 1526213"/>
              <a:gd name="connsiteX654" fmla="*/ 1486643 w 4742389"/>
              <a:gd name="connsiteY654" fmla="*/ 1406788 h 1526213"/>
              <a:gd name="connsiteX655" fmla="*/ 1212315 w 4742389"/>
              <a:gd name="connsiteY655" fmla="*/ 1431240 h 1526213"/>
              <a:gd name="connsiteX656" fmla="*/ 19691 w 4742389"/>
              <a:gd name="connsiteY656" fmla="*/ 1491179 h 1526213"/>
              <a:gd name="connsiteX657" fmla="*/ 1212315 w 4742389"/>
              <a:gd name="connsiteY657" fmla="*/ 1427714 h 1526213"/>
              <a:gd name="connsiteX658" fmla="*/ 1459239 w 4742389"/>
              <a:gd name="connsiteY658" fmla="*/ 1404777 h 1526213"/>
              <a:gd name="connsiteX659" fmla="*/ 1406628 w 4742389"/>
              <a:gd name="connsiteY659" fmla="*/ 1400918 h 1526213"/>
              <a:gd name="connsiteX660" fmla="*/ 1234761 w 4742389"/>
              <a:gd name="connsiteY660" fmla="*/ 1396610 h 1526213"/>
              <a:gd name="connsiteX661" fmla="*/ 810496 w 4742389"/>
              <a:gd name="connsiteY661" fmla="*/ 1426588 h 1526213"/>
              <a:gd name="connsiteX662" fmla="*/ 412867 w 4742389"/>
              <a:gd name="connsiteY662" fmla="*/ 1449810 h 1526213"/>
              <a:gd name="connsiteX663" fmla="*/ 86413 w 4742389"/>
              <a:gd name="connsiteY663" fmla="*/ 1462888 h 1526213"/>
              <a:gd name="connsiteX664" fmla="*/ 15002 w 4742389"/>
              <a:gd name="connsiteY664" fmla="*/ 1465748 h 1526213"/>
              <a:gd name="connsiteX665" fmla="*/ 89545 w 4742389"/>
              <a:gd name="connsiteY665" fmla="*/ 1462483 h 1526213"/>
              <a:gd name="connsiteX666" fmla="*/ 412867 w 4742389"/>
              <a:gd name="connsiteY666" fmla="*/ 1448322 h 1526213"/>
              <a:gd name="connsiteX667" fmla="*/ 810496 w 4742389"/>
              <a:gd name="connsiteY667" fmla="*/ 1424082 h 1526213"/>
              <a:gd name="connsiteX668" fmla="*/ 1194331 w 4742389"/>
              <a:gd name="connsiteY668" fmla="*/ 1395748 h 1526213"/>
              <a:gd name="connsiteX669" fmla="*/ 1006253 w 4742389"/>
              <a:gd name="connsiteY669" fmla="*/ 1393391 h 1526213"/>
              <a:gd name="connsiteX670" fmla="*/ 903657 w 4742389"/>
              <a:gd name="connsiteY670" fmla="*/ 1395900 h 1526213"/>
              <a:gd name="connsiteX671" fmla="*/ 853610 w 4742389"/>
              <a:gd name="connsiteY671" fmla="*/ 1398409 h 1526213"/>
              <a:gd name="connsiteX672" fmla="*/ 803563 w 4742389"/>
              <a:gd name="connsiteY672" fmla="*/ 1398409 h 1526213"/>
              <a:gd name="connsiteX673" fmla="*/ 643413 w 4742389"/>
              <a:gd name="connsiteY673" fmla="*/ 1407943 h 1526213"/>
              <a:gd name="connsiteX674" fmla="*/ 803563 w 4742389"/>
              <a:gd name="connsiteY674" fmla="*/ 1395900 h 1526213"/>
              <a:gd name="connsiteX675" fmla="*/ 853610 w 4742389"/>
              <a:gd name="connsiteY675" fmla="*/ 1393391 h 1526213"/>
              <a:gd name="connsiteX676" fmla="*/ 903657 w 4742389"/>
              <a:gd name="connsiteY676" fmla="*/ 1393391 h 1526213"/>
              <a:gd name="connsiteX677" fmla="*/ 1006253 w 4742389"/>
              <a:gd name="connsiteY677" fmla="*/ 1390882 h 1526213"/>
              <a:gd name="connsiteX678" fmla="*/ 1206441 w 4742389"/>
              <a:gd name="connsiteY678" fmla="*/ 1390882 h 1526213"/>
              <a:gd name="connsiteX679" fmla="*/ 1245512 w 4742389"/>
              <a:gd name="connsiteY679" fmla="*/ 1391970 h 1526213"/>
              <a:gd name="connsiteX680" fmla="*/ 1604112 w 4742389"/>
              <a:gd name="connsiteY680" fmla="*/ 1365499 h 1526213"/>
              <a:gd name="connsiteX681" fmla="*/ 2002016 w 4742389"/>
              <a:gd name="connsiteY681" fmla="*/ 1336050 h 1526213"/>
              <a:gd name="connsiteX682" fmla="*/ 2021651 w 4742389"/>
              <a:gd name="connsiteY682" fmla="*/ 1334783 h 1526213"/>
              <a:gd name="connsiteX683" fmla="*/ 1996024 w 4742389"/>
              <a:gd name="connsiteY683" fmla="*/ 1330291 h 1526213"/>
              <a:gd name="connsiteX684" fmla="*/ 1603761 w 4742389"/>
              <a:gd name="connsiteY684" fmla="*/ 1345747 h 1526213"/>
              <a:gd name="connsiteX685" fmla="*/ 12189 w 4742389"/>
              <a:gd name="connsiteY685" fmla="*/ 1441067 h 1526213"/>
              <a:gd name="connsiteX686" fmla="*/ 1603761 w 4742389"/>
              <a:gd name="connsiteY686" fmla="*/ 1340730 h 1526213"/>
              <a:gd name="connsiteX687" fmla="*/ 1971306 w 4742389"/>
              <a:gd name="connsiteY687" fmla="*/ 1325958 h 1526213"/>
              <a:gd name="connsiteX688" fmla="*/ 1960110 w 4742389"/>
              <a:gd name="connsiteY688" fmla="*/ 1323995 h 1526213"/>
              <a:gd name="connsiteX689" fmla="*/ 1604348 w 4742389"/>
              <a:gd name="connsiteY689" fmla="*/ 1322878 h 1526213"/>
              <a:gd name="connsiteX690" fmla="*/ 10314 w 4742389"/>
              <a:gd name="connsiteY690" fmla="*/ 1415654 h 1526213"/>
              <a:gd name="connsiteX691" fmla="*/ 1604348 w 4742389"/>
              <a:gd name="connsiteY691" fmla="*/ 1317863 h 1526213"/>
              <a:gd name="connsiteX692" fmla="*/ 1889609 w 4742389"/>
              <a:gd name="connsiteY692" fmla="*/ 1317415 h 1526213"/>
              <a:gd name="connsiteX693" fmla="*/ 1608855 w 4742389"/>
              <a:gd name="connsiteY693" fmla="*/ 1305727 h 1526213"/>
              <a:gd name="connsiteX694" fmla="*/ 805521 w 4742389"/>
              <a:gd name="connsiteY694" fmla="*/ 1325793 h 1526213"/>
              <a:gd name="connsiteX695" fmla="*/ 4688 w 4742389"/>
              <a:gd name="connsiteY695" fmla="*/ 1391008 h 1526213"/>
              <a:gd name="connsiteX696" fmla="*/ 805521 w 4742389"/>
              <a:gd name="connsiteY696" fmla="*/ 1323285 h 1526213"/>
              <a:gd name="connsiteX697" fmla="*/ 1608855 w 4742389"/>
              <a:gd name="connsiteY697" fmla="*/ 1300711 h 1526213"/>
              <a:gd name="connsiteX698" fmla="*/ 1882117 w 4742389"/>
              <a:gd name="connsiteY698" fmla="*/ 1311385 h 1526213"/>
              <a:gd name="connsiteX699" fmla="*/ 1877765 w 4742389"/>
              <a:gd name="connsiteY699" fmla="*/ 1310731 h 1526213"/>
              <a:gd name="connsiteX700" fmla="*/ 1815761 w 4742389"/>
              <a:gd name="connsiteY700" fmla="*/ 1304073 h 1526213"/>
              <a:gd name="connsiteX701" fmla="*/ 1614323 w 4742389"/>
              <a:gd name="connsiteY701" fmla="*/ 1288086 h 1526213"/>
              <a:gd name="connsiteX702" fmla="*/ 1411633 w 4742389"/>
              <a:gd name="connsiteY702" fmla="*/ 1280562 h 1526213"/>
              <a:gd name="connsiteX703" fmla="*/ 1211445 w 4742389"/>
              <a:gd name="connsiteY703" fmla="*/ 1278054 h 1526213"/>
              <a:gd name="connsiteX704" fmla="*/ 806066 w 4742389"/>
              <a:gd name="connsiteY704" fmla="*/ 1290593 h 1526213"/>
              <a:gd name="connsiteX705" fmla="*/ 2813 w 4742389"/>
              <a:gd name="connsiteY705" fmla="*/ 1365827 h 1526213"/>
              <a:gd name="connsiteX706" fmla="*/ 806066 w 4742389"/>
              <a:gd name="connsiteY706" fmla="*/ 1288086 h 1526213"/>
              <a:gd name="connsiteX707" fmla="*/ 1211445 w 4742389"/>
              <a:gd name="connsiteY707" fmla="*/ 1275547 h 1526213"/>
              <a:gd name="connsiteX708" fmla="*/ 1411633 w 4742389"/>
              <a:gd name="connsiteY708" fmla="*/ 1275547 h 1526213"/>
              <a:gd name="connsiteX709" fmla="*/ 1614323 w 4742389"/>
              <a:gd name="connsiteY709" fmla="*/ 1283070 h 1526213"/>
              <a:gd name="connsiteX710" fmla="*/ 1781622 w 4742389"/>
              <a:gd name="connsiteY710" fmla="*/ 1296286 h 1526213"/>
              <a:gd name="connsiteX711" fmla="*/ 1724248 w 4742389"/>
              <a:gd name="connsiteY711" fmla="*/ 1287666 h 1526213"/>
              <a:gd name="connsiteX712" fmla="*/ 1621644 w 4742389"/>
              <a:gd name="connsiteY712" fmla="*/ 1277640 h 1526213"/>
              <a:gd name="connsiteX713" fmla="*/ 1216233 w 4742389"/>
              <a:gd name="connsiteY713" fmla="*/ 1252574 h 1526213"/>
              <a:gd name="connsiteX714" fmla="*/ 1166183 w 4742389"/>
              <a:gd name="connsiteY714" fmla="*/ 1250067 h 1526213"/>
              <a:gd name="connsiteX715" fmla="*/ 1113629 w 4742389"/>
              <a:gd name="connsiteY715" fmla="*/ 1250067 h 1526213"/>
              <a:gd name="connsiteX716" fmla="*/ 1013528 w 4742389"/>
              <a:gd name="connsiteY716" fmla="*/ 1250067 h 1526213"/>
              <a:gd name="connsiteX717" fmla="*/ 808320 w 4742389"/>
              <a:gd name="connsiteY717" fmla="*/ 1257587 h 1526213"/>
              <a:gd name="connsiteX718" fmla="*/ 0 w 4742389"/>
              <a:gd name="connsiteY718" fmla="*/ 1340304 h 1526213"/>
              <a:gd name="connsiteX719" fmla="*/ 808320 w 4742389"/>
              <a:gd name="connsiteY719" fmla="*/ 1255081 h 1526213"/>
              <a:gd name="connsiteX720" fmla="*/ 1013528 w 4742389"/>
              <a:gd name="connsiteY720" fmla="*/ 1247561 h 1526213"/>
              <a:gd name="connsiteX721" fmla="*/ 1113629 w 4742389"/>
              <a:gd name="connsiteY721" fmla="*/ 1247561 h 1526213"/>
              <a:gd name="connsiteX722" fmla="*/ 1166183 w 4742389"/>
              <a:gd name="connsiteY722" fmla="*/ 1247561 h 1526213"/>
              <a:gd name="connsiteX723" fmla="*/ 1216233 w 4742389"/>
              <a:gd name="connsiteY723" fmla="*/ 1247561 h 1526213"/>
              <a:gd name="connsiteX724" fmla="*/ 1621644 w 4742389"/>
              <a:gd name="connsiteY724" fmla="*/ 1272627 h 1526213"/>
              <a:gd name="connsiteX725" fmla="*/ 1724248 w 4742389"/>
              <a:gd name="connsiteY725" fmla="*/ 1282653 h 1526213"/>
              <a:gd name="connsiteX726" fmla="*/ 1824350 w 4742389"/>
              <a:gd name="connsiteY726" fmla="*/ 1297692 h 1526213"/>
              <a:gd name="connsiteX727" fmla="*/ 1874401 w 4742389"/>
              <a:gd name="connsiteY727" fmla="*/ 1305212 h 1526213"/>
              <a:gd name="connsiteX728" fmla="*/ 1876050 w 4742389"/>
              <a:gd name="connsiteY728" fmla="*/ 1305460 h 1526213"/>
              <a:gd name="connsiteX729" fmla="*/ 1958694 w 4742389"/>
              <a:gd name="connsiteY729" fmla="*/ 1314376 h 1526213"/>
              <a:gd name="connsiteX730" fmla="*/ 2010210 w 4742389"/>
              <a:gd name="connsiteY730" fmla="*/ 1316388 h 1526213"/>
              <a:gd name="connsiteX731" fmla="*/ 2037840 w 4742389"/>
              <a:gd name="connsiteY731" fmla="*/ 1318801 h 1526213"/>
              <a:gd name="connsiteX732" fmla="*/ 2123809 w 4742389"/>
              <a:gd name="connsiteY732" fmla="*/ 1322717 h 1526213"/>
              <a:gd name="connsiteX733" fmla="*/ 2237745 w 4742389"/>
              <a:gd name="connsiteY733" fmla="*/ 1320831 h 1526213"/>
              <a:gd name="connsiteX734" fmla="*/ 2295221 w 4742389"/>
              <a:gd name="connsiteY734" fmla="*/ 1317121 h 1526213"/>
              <a:gd name="connsiteX735" fmla="*/ 2402045 w 4742389"/>
              <a:gd name="connsiteY735" fmla="*/ 1305641 h 1526213"/>
              <a:gd name="connsiteX736" fmla="*/ 2410836 w 4742389"/>
              <a:gd name="connsiteY736" fmla="*/ 1304694 h 1526213"/>
              <a:gd name="connsiteX737" fmla="*/ 2546168 w 4742389"/>
              <a:gd name="connsiteY737" fmla="*/ 1282955 h 1526213"/>
              <a:gd name="connsiteX738" fmla="*/ 2659717 w 4742389"/>
              <a:gd name="connsiteY738" fmla="*/ 1258873 h 1526213"/>
              <a:gd name="connsiteX739" fmla="*/ 2712288 w 4742389"/>
              <a:gd name="connsiteY739" fmla="*/ 1244690 h 1526213"/>
              <a:gd name="connsiteX740" fmla="*/ 2835272 w 4742389"/>
              <a:gd name="connsiteY740" fmla="*/ 1207526 h 1526213"/>
              <a:gd name="connsiteX741" fmla="*/ 2871251 w 4742389"/>
              <a:gd name="connsiteY741" fmla="*/ 1194959 h 1526213"/>
              <a:gd name="connsiteX742" fmla="*/ 3022620 w 4742389"/>
              <a:gd name="connsiteY742" fmla="*/ 1135682 h 1526213"/>
              <a:gd name="connsiteX743" fmla="*/ 3065180 w 4742389"/>
              <a:gd name="connsiteY743" fmla="*/ 1117038 h 1526213"/>
              <a:gd name="connsiteX744" fmla="*/ 3135498 w 4742389"/>
              <a:gd name="connsiteY744" fmla="*/ 1082054 h 1526213"/>
              <a:gd name="connsiteX745" fmla="*/ 3272966 w 4742389"/>
              <a:gd name="connsiteY745" fmla="*/ 1007211 h 1526213"/>
              <a:gd name="connsiteX746" fmla="*/ 3948651 w 4742389"/>
              <a:gd name="connsiteY746" fmla="*/ 518325 h 1526213"/>
              <a:gd name="connsiteX747" fmla="*/ 4268975 w 4742389"/>
              <a:gd name="connsiteY747" fmla="*/ 247557 h 1526213"/>
              <a:gd name="connsiteX748" fmla="*/ 4631843 w 4742389"/>
              <a:gd name="connsiteY748" fmla="*/ 36959 h 1526213"/>
              <a:gd name="connsiteX749" fmla="*/ 4731319 w 4742389"/>
              <a:gd name="connsiteY749" fmla="*/ 2487 h 152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</a:cxnLst>
            <a:rect l="l" t="t" r="r" b="b"/>
            <a:pathLst>
              <a:path w="4742389" h="1526213">
                <a:moveTo>
                  <a:pt x="643413" y="1407943"/>
                </a:moveTo>
                <a:lnTo>
                  <a:pt x="403188" y="1426007"/>
                </a:lnTo>
                <a:cubicBezTo>
                  <a:pt x="469501" y="1420989"/>
                  <a:pt x="536438" y="1415344"/>
                  <a:pt x="603376" y="1410326"/>
                </a:cubicBezTo>
                <a:close/>
                <a:moveTo>
                  <a:pt x="2316873" y="1406472"/>
                </a:moveTo>
                <a:lnTo>
                  <a:pt x="2292268" y="1414417"/>
                </a:lnTo>
                <a:lnTo>
                  <a:pt x="2070799" y="1474802"/>
                </a:lnTo>
                <a:lnTo>
                  <a:pt x="2094773" y="1479009"/>
                </a:lnTo>
                <a:cubicBezTo>
                  <a:pt x="2107285" y="1481204"/>
                  <a:pt x="2107285" y="1481204"/>
                  <a:pt x="2107285" y="1481204"/>
                </a:cubicBezTo>
                <a:lnTo>
                  <a:pt x="2117880" y="1483656"/>
                </a:lnTo>
                <a:lnTo>
                  <a:pt x="2315239" y="1425938"/>
                </a:lnTo>
                <a:lnTo>
                  <a:pt x="2347886" y="1414711"/>
                </a:lnTo>
                <a:lnTo>
                  <a:pt x="2328299" y="1409548"/>
                </a:lnTo>
                <a:cubicBezTo>
                  <a:pt x="2322355" y="1407982"/>
                  <a:pt x="2322355" y="1407982"/>
                  <a:pt x="2322355" y="1407982"/>
                </a:cubicBezTo>
                <a:close/>
                <a:moveTo>
                  <a:pt x="2271317" y="1393924"/>
                </a:moveTo>
                <a:lnTo>
                  <a:pt x="2070766" y="1448952"/>
                </a:lnTo>
                <a:lnTo>
                  <a:pt x="2003434" y="1463073"/>
                </a:lnTo>
                <a:lnTo>
                  <a:pt x="2007191" y="1463642"/>
                </a:lnTo>
                <a:lnTo>
                  <a:pt x="2059110" y="1472751"/>
                </a:lnTo>
                <a:lnTo>
                  <a:pt x="2291173" y="1409403"/>
                </a:lnTo>
                <a:lnTo>
                  <a:pt x="2307838" y="1403983"/>
                </a:lnTo>
                <a:close/>
                <a:moveTo>
                  <a:pt x="2378176" y="1386677"/>
                </a:moveTo>
                <a:lnTo>
                  <a:pt x="2329155" y="1402506"/>
                </a:lnTo>
                <a:lnTo>
                  <a:pt x="2358093" y="1411201"/>
                </a:lnTo>
                <a:lnTo>
                  <a:pt x="2407814" y="1394103"/>
                </a:lnTo>
                <a:close/>
                <a:moveTo>
                  <a:pt x="2233796" y="1383589"/>
                </a:moveTo>
                <a:lnTo>
                  <a:pt x="2052937" y="1428544"/>
                </a:lnTo>
                <a:lnTo>
                  <a:pt x="1931367" y="1452166"/>
                </a:lnTo>
                <a:lnTo>
                  <a:pt x="1989402" y="1460949"/>
                </a:lnTo>
                <a:lnTo>
                  <a:pt x="2070453" y="1443937"/>
                </a:lnTo>
                <a:lnTo>
                  <a:pt x="2261511" y="1391222"/>
                </a:lnTo>
                <a:close/>
                <a:moveTo>
                  <a:pt x="2329305" y="1378012"/>
                </a:moveTo>
                <a:lnTo>
                  <a:pt x="2283683" y="1390530"/>
                </a:lnTo>
                <a:lnTo>
                  <a:pt x="2320293" y="1399933"/>
                </a:lnTo>
                <a:lnTo>
                  <a:pt x="2368504" y="1384254"/>
                </a:lnTo>
                <a:lnTo>
                  <a:pt x="2365026" y="1383382"/>
                </a:lnTo>
                <a:close/>
                <a:moveTo>
                  <a:pt x="2195642" y="1373395"/>
                </a:moveTo>
                <a:lnTo>
                  <a:pt x="2036309" y="1407409"/>
                </a:lnTo>
                <a:lnTo>
                  <a:pt x="1849685" y="1439804"/>
                </a:lnTo>
                <a:lnTo>
                  <a:pt x="1914009" y="1449539"/>
                </a:lnTo>
                <a:lnTo>
                  <a:pt x="2051373" y="1422588"/>
                </a:lnTo>
                <a:lnTo>
                  <a:pt x="2222273" y="1380415"/>
                </a:lnTo>
                <a:lnTo>
                  <a:pt x="2222253" y="1380409"/>
                </a:lnTo>
                <a:close/>
                <a:moveTo>
                  <a:pt x="2287251" y="1370301"/>
                </a:moveTo>
                <a:lnTo>
                  <a:pt x="2245412" y="1380701"/>
                </a:lnTo>
                <a:lnTo>
                  <a:pt x="2273499" y="1387915"/>
                </a:lnTo>
                <a:lnTo>
                  <a:pt x="2316413" y="1376074"/>
                </a:lnTo>
                <a:lnTo>
                  <a:pt x="2314979" y="1375859"/>
                </a:lnTo>
                <a:close/>
                <a:moveTo>
                  <a:pt x="2436053" y="1367988"/>
                </a:moveTo>
                <a:lnTo>
                  <a:pt x="2389019" y="1383175"/>
                </a:lnTo>
                <a:lnTo>
                  <a:pt x="2408817" y="1387144"/>
                </a:lnTo>
                <a:cubicBezTo>
                  <a:pt x="2415073" y="1388398"/>
                  <a:pt x="2415073" y="1388398"/>
                  <a:pt x="2415073" y="1388398"/>
                </a:cubicBezTo>
                <a:lnTo>
                  <a:pt x="2420586" y="1389710"/>
                </a:lnTo>
                <a:lnTo>
                  <a:pt x="2468716" y="1373159"/>
                </a:lnTo>
                <a:close/>
                <a:moveTo>
                  <a:pt x="2154700" y="1363869"/>
                </a:moveTo>
                <a:lnTo>
                  <a:pt x="2023175" y="1388201"/>
                </a:lnTo>
                <a:lnTo>
                  <a:pt x="1759491" y="1427999"/>
                </a:lnTo>
                <a:lnTo>
                  <a:pt x="1808255" y="1433534"/>
                </a:lnTo>
                <a:lnTo>
                  <a:pt x="1834004" y="1437431"/>
                </a:lnTo>
                <a:lnTo>
                  <a:pt x="2035370" y="1402394"/>
                </a:lnTo>
                <a:lnTo>
                  <a:pt x="2184870" y="1370556"/>
                </a:lnTo>
                <a:lnTo>
                  <a:pt x="2180649" y="1369443"/>
                </a:lnTo>
                <a:cubicBezTo>
                  <a:pt x="2174705" y="1367877"/>
                  <a:pt x="2174705" y="1367877"/>
                  <a:pt x="2174705" y="1367877"/>
                </a:cubicBezTo>
                <a:close/>
                <a:moveTo>
                  <a:pt x="2247479" y="1362329"/>
                </a:moveTo>
                <a:lnTo>
                  <a:pt x="2207044" y="1370961"/>
                </a:lnTo>
                <a:lnTo>
                  <a:pt x="2218500" y="1373830"/>
                </a:lnTo>
                <a:cubicBezTo>
                  <a:pt x="2224756" y="1375396"/>
                  <a:pt x="2224756" y="1375396"/>
                  <a:pt x="2224756" y="1375396"/>
                </a:cubicBezTo>
                <a:lnTo>
                  <a:pt x="2233504" y="1377643"/>
                </a:lnTo>
                <a:lnTo>
                  <a:pt x="2274010" y="1367647"/>
                </a:lnTo>
                <a:lnTo>
                  <a:pt x="2257112" y="1364260"/>
                </a:lnTo>
                <a:close/>
                <a:moveTo>
                  <a:pt x="2389230" y="1361570"/>
                </a:moveTo>
                <a:lnTo>
                  <a:pt x="2344103" y="1373952"/>
                </a:lnTo>
                <a:lnTo>
                  <a:pt x="2359083" y="1377112"/>
                </a:lnTo>
                <a:cubicBezTo>
                  <a:pt x="2365026" y="1378366"/>
                  <a:pt x="2365026" y="1378366"/>
                  <a:pt x="2365026" y="1378366"/>
                </a:cubicBezTo>
                <a:lnTo>
                  <a:pt x="2378378" y="1381042"/>
                </a:lnTo>
                <a:lnTo>
                  <a:pt x="2424260" y="1366121"/>
                </a:lnTo>
                <a:lnTo>
                  <a:pt x="2407185" y="1363417"/>
                </a:lnTo>
                <a:close/>
                <a:moveTo>
                  <a:pt x="2341950" y="1356705"/>
                </a:moveTo>
                <a:lnTo>
                  <a:pt x="2304394" y="1366040"/>
                </a:lnTo>
                <a:lnTo>
                  <a:pt x="2304969" y="1366141"/>
                </a:lnTo>
                <a:cubicBezTo>
                  <a:pt x="2317481" y="1368335"/>
                  <a:pt x="2317481" y="1368335"/>
                  <a:pt x="2317481" y="1368335"/>
                </a:cubicBezTo>
                <a:lnTo>
                  <a:pt x="2332771" y="1371561"/>
                </a:lnTo>
                <a:lnTo>
                  <a:pt x="2374483" y="1360052"/>
                </a:lnTo>
                <a:close/>
                <a:moveTo>
                  <a:pt x="2114465" y="1355554"/>
                </a:moveTo>
                <a:lnTo>
                  <a:pt x="2012958" y="1370382"/>
                </a:lnTo>
                <a:lnTo>
                  <a:pt x="1652914" y="1415902"/>
                </a:lnTo>
                <a:lnTo>
                  <a:pt x="1740389" y="1425831"/>
                </a:lnTo>
                <a:lnTo>
                  <a:pt x="2022237" y="1383190"/>
                </a:lnTo>
                <a:lnTo>
                  <a:pt x="2141381" y="1361201"/>
                </a:lnTo>
                <a:lnTo>
                  <a:pt x="2124654" y="1357850"/>
                </a:lnTo>
                <a:close/>
                <a:moveTo>
                  <a:pt x="2205859" y="1354405"/>
                </a:moveTo>
                <a:lnTo>
                  <a:pt x="2167711" y="1361462"/>
                </a:lnTo>
                <a:lnTo>
                  <a:pt x="2174705" y="1362863"/>
                </a:lnTo>
                <a:lnTo>
                  <a:pt x="2195978" y="1368190"/>
                </a:lnTo>
                <a:lnTo>
                  <a:pt x="2235125" y="1359853"/>
                </a:lnTo>
                <a:lnTo>
                  <a:pt x="2227397" y="1358304"/>
                </a:lnTo>
                <a:cubicBezTo>
                  <a:pt x="2214885" y="1355796"/>
                  <a:pt x="2214885" y="1355796"/>
                  <a:pt x="2214885" y="1355796"/>
                </a:cubicBezTo>
                <a:close/>
                <a:moveTo>
                  <a:pt x="2295983" y="1351975"/>
                </a:moveTo>
                <a:lnTo>
                  <a:pt x="2263606" y="1358887"/>
                </a:lnTo>
                <a:lnTo>
                  <a:pt x="2290440" y="1363593"/>
                </a:lnTo>
                <a:lnTo>
                  <a:pt x="2325296" y="1354991"/>
                </a:lnTo>
                <a:close/>
                <a:moveTo>
                  <a:pt x="2495411" y="1348764"/>
                </a:moveTo>
                <a:lnTo>
                  <a:pt x="2495384" y="1348773"/>
                </a:lnTo>
                <a:cubicBezTo>
                  <a:pt x="2490237" y="1350491"/>
                  <a:pt x="2490237" y="1350491"/>
                  <a:pt x="2490237" y="1350491"/>
                </a:cubicBezTo>
                <a:lnTo>
                  <a:pt x="2447859" y="1364175"/>
                </a:lnTo>
                <a:lnTo>
                  <a:pt x="2480486" y="1369112"/>
                </a:lnTo>
                <a:lnTo>
                  <a:pt x="2512196" y="1358207"/>
                </a:lnTo>
                <a:lnTo>
                  <a:pt x="2528899" y="1351771"/>
                </a:lnTo>
                <a:close/>
                <a:moveTo>
                  <a:pt x="2165222" y="1348139"/>
                </a:moveTo>
                <a:lnTo>
                  <a:pt x="2128200" y="1353548"/>
                </a:lnTo>
                <a:lnTo>
                  <a:pt x="2154407" y="1358797"/>
                </a:lnTo>
                <a:lnTo>
                  <a:pt x="2190793" y="1352082"/>
                </a:lnTo>
                <a:close/>
                <a:moveTo>
                  <a:pt x="2076862" y="1347080"/>
                </a:moveTo>
                <a:lnTo>
                  <a:pt x="1608761" y="1395903"/>
                </a:lnTo>
                <a:lnTo>
                  <a:pt x="1516343" y="1404140"/>
                </a:lnTo>
                <a:lnTo>
                  <a:pt x="1553015" y="1407817"/>
                </a:lnTo>
                <a:cubicBezTo>
                  <a:pt x="1559271" y="1408444"/>
                  <a:pt x="1559271" y="1408444"/>
                  <a:pt x="1559271" y="1408444"/>
                </a:cubicBezTo>
                <a:cubicBezTo>
                  <a:pt x="1609318" y="1410953"/>
                  <a:pt x="1609318" y="1410953"/>
                  <a:pt x="1609318" y="1410953"/>
                </a:cubicBezTo>
                <a:lnTo>
                  <a:pt x="1631961" y="1413523"/>
                </a:lnTo>
                <a:lnTo>
                  <a:pt x="2012019" y="1365058"/>
                </a:lnTo>
                <a:lnTo>
                  <a:pt x="2098552" y="1351968"/>
                </a:lnTo>
                <a:close/>
                <a:moveTo>
                  <a:pt x="2246510" y="1346884"/>
                </a:moveTo>
                <a:lnTo>
                  <a:pt x="2221525" y="1351506"/>
                </a:lnTo>
                <a:lnTo>
                  <a:pt x="2250476" y="1356584"/>
                </a:lnTo>
                <a:lnTo>
                  <a:pt x="2279891" y="1350319"/>
                </a:lnTo>
                <a:close/>
                <a:moveTo>
                  <a:pt x="2450575" y="1344737"/>
                </a:moveTo>
                <a:lnTo>
                  <a:pt x="2403537" y="1357644"/>
                </a:lnTo>
                <a:lnTo>
                  <a:pt x="2409688" y="1358401"/>
                </a:lnTo>
                <a:lnTo>
                  <a:pt x="2435834" y="1362356"/>
                </a:lnTo>
                <a:lnTo>
                  <a:pt x="2481478" y="1347512"/>
                </a:lnTo>
                <a:close/>
                <a:moveTo>
                  <a:pt x="2203856" y="1342495"/>
                </a:moveTo>
                <a:lnTo>
                  <a:pt x="2182766" y="1345576"/>
                </a:lnTo>
                <a:lnTo>
                  <a:pt x="2204876" y="1348900"/>
                </a:lnTo>
                <a:lnTo>
                  <a:pt x="2206615" y="1349161"/>
                </a:lnTo>
                <a:lnTo>
                  <a:pt x="2228818" y="1345064"/>
                </a:lnTo>
                <a:close/>
                <a:moveTo>
                  <a:pt x="2125471" y="1342010"/>
                </a:moveTo>
                <a:lnTo>
                  <a:pt x="2092630" y="1345435"/>
                </a:lnTo>
                <a:lnTo>
                  <a:pt x="2112055" y="1349925"/>
                </a:lnTo>
                <a:lnTo>
                  <a:pt x="2144739" y="1344981"/>
                </a:lnTo>
                <a:lnTo>
                  <a:pt x="2129493" y="1342630"/>
                </a:lnTo>
                <a:close/>
                <a:moveTo>
                  <a:pt x="2406147" y="1340747"/>
                </a:moveTo>
                <a:lnTo>
                  <a:pt x="2359815" y="1352264"/>
                </a:lnTo>
                <a:lnTo>
                  <a:pt x="2389481" y="1355914"/>
                </a:lnTo>
                <a:lnTo>
                  <a:pt x="2435045" y="1343343"/>
                </a:lnTo>
                <a:close/>
                <a:moveTo>
                  <a:pt x="2039442" y="1338647"/>
                </a:moveTo>
                <a:lnTo>
                  <a:pt x="2002016" y="1341063"/>
                </a:lnTo>
                <a:cubicBezTo>
                  <a:pt x="1869381" y="1350461"/>
                  <a:pt x="1736747" y="1360486"/>
                  <a:pt x="1604112" y="1370511"/>
                </a:cubicBezTo>
                <a:lnTo>
                  <a:pt x="1284898" y="1393067"/>
                </a:lnTo>
                <a:lnTo>
                  <a:pt x="1307786" y="1393704"/>
                </a:lnTo>
                <a:cubicBezTo>
                  <a:pt x="1341567" y="1395272"/>
                  <a:pt x="1375349" y="1397154"/>
                  <a:pt x="1409130" y="1398409"/>
                </a:cubicBezTo>
                <a:lnTo>
                  <a:pt x="1486203" y="1402273"/>
                </a:lnTo>
                <a:lnTo>
                  <a:pt x="1608761" y="1390888"/>
                </a:lnTo>
                <a:lnTo>
                  <a:pt x="2057350" y="1342682"/>
                </a:lnTo>
                <a:close/>
                <a:moveTo>
                  <a:pt x="2358501" y="1338629"/>
                </a:moveTo>
                <a:lnTo>
                  <a:pt x="2318464" y="1347176"/>
                </a:lnTo>
                <a:lnTo>
                  <a:pt x="2344156" y="1350337"/>
                </a:lnTo>
                <a:lnTo>
                  <a:pt x="2386901" y="1339789"/>
                </a:lnTo>
                <a:close/>
                <a:moveTo>
                  <a:pt x="2162054" y="1338194"/>
                </a:moveTo>
                <a:lnTo>
                  <a:pt x="2145290" y="1339943"/>
                </a:lnTo>
                <a:lnTo>
                  <a:pt x="2161718" y="1342412"/>
                </a:lnTo>
                <a:lnTo>
                  <a:pt x="2178448" y="1339881"/>
                </a:lnTo>
                <a:close/>
                <a:moveTo>
                  <a:pt x="2303316" y="1336375"/>
                </a:moveTo>
                <a:lnTo>
                  <a:pt x="2274305" y="1341742"/>
                </a:lnTo>
                <a:lnTo>
                  <a:pt x="2303371" y="1345319"/>
                </a:lnTo>
                <a:lnTo>
                  <a:pt x="2338599" y="1337816"/>
                </a:lnTo>
                <a:close/>
                <a:moveTo>
                  <a:pt x="2084118" y="1335762"/>
                </a:moveTo>
                <a:lnTo>
                  <a:pt x="2058060" y="1337445"/>
                </a:lnTo>
                <a:lnTo>
                  <a:pt x="2073303" y="1340968"/>
                </a:lnTo>
                <a:lnTo>
                  <a:pt x="2099804" y="1338120"/>
                </a:lnTo>
                <a:close/>
                <a:moveTo>
                  <a:pt x="2258325" y="1334538"/>
                </a:moveTo>
                <a:lnTo>
                  <a:pt x="2238863" y="1337381"/>
                </a:lnTo>
                <a:lnTo>
                  <a:pt x="2257812" y="1339713"/>
                </a:lnTo>
                <a:lnTo>
                  <a:pt x="2280863" y="1335459"/>
                </a:lnTo>
                <a:close/>
                <a:moveTo>
                  <a:pt x="2117484" y="1333608"/>
                </a:moveTo>
                <a:lnTo>
                  <a:pt x="2108922" y="1334161"/>
                </a:lnTo>
                <a:lnTo>
                  <a:pt x="2117294" y="1335734"/>
                </a:lnTo>
                <a:lnTo>
                  <a:pt x="2119259" y="1336030"/>
                </a:lnTo>
                <a:lnTo>
                  <a:pt x="2129903" y="1334886"/>
                </a:lnTo>
                <a:close/>
                <a:moveTo>
                  <a:pt x="2214330" y="1332742"/>
                </a:moveTo>
                <a:lnTo>
                  <a:pt x="2206623" y="1333546"/>
                </a:lnTo>
                <a:lnTo>
                  <a:pt x="2210301" y="1333867"/>
                </a:lnTo>
                <a:lnTo>
                  <a:pt x="2214659" y="1334403"/>
                </a:lnTo>
                <a:lnTo>
                  <a:pt x="2223238" y="1333105"/>
                </a:lnTo>
                <a:close/>
                <a:moveTo>
                  <a:pt x="2043194" y="1329610"/>
                </a:moveTo>
                <a:lnTo>
                  <a:pt x="2024364" y="1329818"/>
                </a:lnTo>
                <a:lnTo>
                  <a:pt x="2027055" y="1330278"/>
                </a:lnTo>
                <a:lnTo>
                  <a:pt x="2041108" y="1333527"/>
                </a:lnTo>
                <a:lnTo>
                  <a:pt x="2060792" y="1332256"/>
                </a:lnTo>
                <a:close/>
                <a:moveTo>
                  <a:pt x="2556751" y="1328281"/>
                </a:moveTo>
                <a:lnTo>
                  <a:pt x="2531411" y="1336743"/>
                </a:lnTo>
                <a:lnTo>
                  <a:pt x="2511183" y="1343497"/>
                </a:lnTo>
                <a:lnTo>
                  <a:pt x="2544027" y="1345942"/>
                </a:lnTo>
                <a:lnTo>
                  <a:pt x="2568621" y="1336466"/>
                </a:lnTo>
                <a:lnTo>
                  <a:pt x="2588499" y="1328806"/>
                </a:lnTo>
                <a:close/>
                <a:moveTo>
                  <a:pt x="2508372" y="1327480"/>
                </a:moveTo>
                <a:lnTo>
                  <a:pt x="2508269" y="1327512"/>
                </a:lnTo>
                <a:cubicBezTo>
                  <a:pt x="2467095" y="1340204"/>
                  <a:pt x="2467095" y="1340204"/>
                  <a:pt x="2467095" y="1340204"/>
                </a:cubicBezTo>
                <a:lnTo>
                  <a:pt x="2467064" y="1340213"/>
                </a:lnTo>
                <a:lnTo>
                  <a:pt x="2496859" y="1342431"/>
                </a:lnTo>
                <a:lnTo>
                  <a:pt x="2540061" y="1328005"/>
                </a:lnTo>
                <a:close/>
                <a:moveTo>
                  <a:pt x="2460291" y="1326684"/>
                </a:moveTo>
                <a:lnTo>
                  <a:pt x="2447701" y="1330418"/>
                </a:lnTo>
                <a:lnTo>
                  <a:pt x="2421841" y="1336846"/>
                </a:lnTo>
                <a:lnTo>
                  <a:pt x="2450782" y="1339001"/>
                </a:lnTo>
                <a:lnTo>
                  <a:pt x="2464592" y="1335190"/>
                </a:lnTo>
                <a:lnTo>
                  <a:pt x="2490560" y="1327185"/>
                </a:lnTo>
                <a:close/>
                <a:moveTo>
                  <a:pt x="2329673" y="1326450"/>
                </a:moveTo>
                <a:lnTo>
                  <a:pt x="2312386" y="1326641"/>
                </a:lnTo>
                <a:lnTo>
                  <a:pt x="2288043" y="1330197"/>
                </a:lnTo>
                <a:lnTo>
                  <a:pt x="2305151" y="1330976"/>
                </a:lnTo>
                <a:close/>
                <a:moveTo>
                  <a:pt x="2417751" y="1325980"/>
                </a:moveTo>
                <a:lnTo>
                  <a:pt x="2378665" y="1334324"/>
                </a:lnTo>
                <a:lnTo>
                  <a:pt x="2402616" y="1335415"/>
                </a:lnTo>
                <a:lnTo>
                  <a:pt x="2404158" y="1335530"/>
                </a:lnTo>
                <a:lnTo>
                  <a:pt x="2441278" y="1326370"/>
                </a:lnTo>
                <a:close/>
                <a:moveTo>
                  <a:pt x="2395372" y="1325725"/>
                </a:moveTo>
                <a:lnTo>
                  <a:pt x="2358699" y="1326130"/>
                </a:lnTo>
                <a:lnTo>
                  <a:pt x="2327099" y="1331976"/>
                </a:lnTo>
                <a:lnTo>
                  <a:pt x="2359165" y="1333436"/>
                </a:lnTo>
                <a:close/>
                <a:moveTo>
                  <a:pt x="1990882" y="1324092"/>
                </a:moveTo>
                <a:lnTo>
                  <a:pt x="1995991" y="1324966"/>
                </a:lnTo>
                <a:lnTo>
                  <a:pt x="2001654" y="1324738"/>
                </a:lnTo>
                <a:lnTo>
                  <a:pt x="2007341" y="1324644"/>
                </a:lnTo>
                <a:lnTo>
                  <a:pt x="2002542" y="1324129"/>
                </a:lnTo>
                <a:close/>
                <a:moveTo>
                  <a:pt x="2384183" y="1316390"/>
                </a:moveTo>
                <a:lnTo>
                  <a:pt x="2381275" y="1316577"/>
                </a:lnTo>
                <a:lnTo>
                  <a:pt x="2366770" y="1318696"/>
                </a:lnTo>
                <a:lnTo>
                  <a:pt x="2372170" y="1318607"/>
                </a:lnTo>
                <a:close/>
                <a:moveTo>
                  <a:pt x="2451213" y="1313030"/>
                </a:moveTo>
                <a:lnTo>
                  <a:pt x="2421664" y="1314380"/>
                </a:lnTo>
                <a:lnTo>
                  <a:pt x="2417617" y="1315230"/>
                </a:lnTo>
                <a:lnTo>
                  <a:pt x="2401604" y="1318193"/>
                </a:lnTo>
                <a:lnTo>
                  <a:pt x="2428366" y="1318699"/>
                </a:lnTo>
                <a:lnTo>
                  <a:pt x="2429812" y="1318391"/>
                </a:lnTo>
                <a:close/>
                <a:moveTo>
                  <a:pt x="2492367" y="1311149"/>
                </a:moveTo>
                <a:lnTo>
                  <a:pt x="2475699" y="1311911"/>
                </a:lnTo>
                <a:lnTo>
                  <a:pt x="2447182" y="1319055"/>
                </a:lnTo>
                <a:lnTo>
                  <a:pt x="2465084" y="1319393"/>
                </a:lnTo>
                <a:close/>
                <a:moveTo>
                  <a:pt x="2551323" y="1308454"/>
                </a:moveTo>
                <a:lnTo>
                  <a:pt x="2516377" y="1310052"/>
                </a:lnTo>
                <a:lnTo>
                  <a:pt x="2483691" y="1319745"/>
                </a:lnTo>
                <a:lnTo>
                  <a:pt x="2512904" y="1320298"/>
                </a:lnTo>
                <a:lnTo>
                  <a:pt x="2521016" y="1317797"/>
                </a:lnTo>
                <a:cubicBezTo>
                  <a:pt x="2534740" y="1313566"/>
                  <a:pt x="2543890" y="1310746"/>
                  <a:pt x="2549989" y="1308865"/>
                </a:cubicBezTo>
                <a:close/>
                <a:moveTo>
                  <a:pt x="2604968" y="1306003"/>
                </a:moveTo>
                <a:lnTo>
                  <a:pt x="2572584" y="1307483"/>
                </a:lnTo>
                <a:lnTo>
                  <a:pt x="2564691" y="1310119"/>
                </a:lnTo>
                <a:lnTo>
                  <a:pt x="2530587" y="1320632"/>
                </a:lnTo>
                <a:lnTo>
                  <a:pt x="2560448" y="1321197"/>
                </a:lnTo>
                <a:lnTo>
                  <a:pt x="2573132" y="1316961"/>
                </a:lnTo>
                <a:cubicBezTo>
                  <a:pt x="2585331" y="1312888"/>
                  <a:pt x="2585331" y="1312888"/>
                  <a:pt x="2585331" y="1312888"/>
                </a:cubicBezTo>
                <a:close/>
                <a:moveTo>
                  <a:pt x="2653426" y="1303788"/>
                </a:moveTo>
                <a:lnTo>
                  <a:pt x="2624288" y="1305120"/>
                </a:lnTo>
                <a:lnTo>
                  <a:pt x="2587833" y="1317902"/>
                </a:lnTo>
                <a:lnTo>
                  <a:pt x="2577026" y="1321510"/>
                </a:lnTo>
                <a:lnTo>
                  <a:pt x="2606011" y="1322059"/>
                </a:lnTo>
                <a:lnTo>
                  <a:pt x="2609795" y="1320600"/>
                </a:lnTo>
                <a:close/>
                <a:moveTo>
                  <a:pt x="2488093" y="1303682"/>
                </a:moveTo>
                <a:lnTo>
                  <a:pt x="2455475" y="1307276"/>
                </a:lnTo>
                <a:lnTo>
                  <a:pt x="2454047" y="1307576"/>
                </a:lnTo>
                <a:lnTo>
                  <a:pt x="2477878" y="1306350"/>
                </a:lnTo>
                <a:lnTo>
                  <a:pt x="2479861" y="1305853"/>
                </a:lnTo>
                <a:close/>
                <a:moveTo>
                  <a:pt x="2533705" y="1298657"/>
                </a:moveTo>
                <a:lnTo>
                  <a:pt x="2524604" y="1299659"/>
                </a:lnTo>
                <a:lnTo>
                  <a:pt x="2503073" y="1305053"/>
                </a:lnTo>
                <a:lnTo>
                  <a:pt x="2514481" y="1304466"/>
                </a:lnTo>
                <a:close/>
                <a:moveTo>
                  <a:pt x="2605028" y="1290798"/>
                </a:moveTo>
                <a:lnTo>
                  <a:pt x="2567269" y="1294959"/>
                </a:lnTo>
                <a:lnTo>
                  <a:pt x="2539563" y="1303175"/>
                </a:lnTo>
                <a:lnTo>
                  <a:pt x="2573141" y="1301447"/>
                </a:lnTo>
                <a:close/>
                <a:moveTo>
                  <a:pt x="2660687" y="1284666"/>
                </a:moveTo>
                <a:lnTo>
                  <a:pt x="2631170" y="1287918"/>
                </a:lnTo>
                <a:lnTo>
                  <a:pt x="2593847" y="1300382"/>
                </a:lnTo>
                <a:lnTo>
                  <a:pt x="2625671" y="1298744"/>
                </a:lnTo>
                <a:lnTo>
                  <a:pt x="2635381" y="1295340"/>
                </a:lnTo>
                <a:close/>
                <a:moveTo>
                  <a:pt x="2718032" y="1278348"/>
                </a:moveTo>
                <a:lnTo>
                  <a:pt x="2688577" y="1281593"/>
                </a:lnTo>
                <a:lnTo>
                  <a:pt x="2685430" y="1282805"/>
                </a:lnTo>
                <a:lnTo>
                  <a:pt x="2644928" y="1297753"/>
                </a:lnTo>
                <a:lnTo>
                  <a:pt x="2672812" y="1296318"/>
                </a:lnTo>
                <a:lnTo>
                  <a:pt x="2707393" y="1282993"/>
                </a:lnTo>
                <a:close/>
                <a:moveTo>
                  <a:pt x="2664685" y="1270749"/>
                </a:moveTo>
                <a:lnTo>
                  <a:pt x="2629561" y="1276485"/>
                </a:lnTo>
                <a:lnTo>
                  <a:pt x="2605034" y="1283759"/>
                </a:lnTo>
                <a:lnTo>
                  <a:pt x="2636153" y="1280404"/>
                </a:lnTo>
                <a:lnTo>
                  <a:pt x="2659785" y="1272512"/>
                </a:lnTo>
                <a:close/>
                <a:moveTo>
                  <a:pt x="2721202" y="1261521"/>
                </a:moveTo>
                <a:lnTo>
                  <a:pt x="2699701" y="1265032"/>
                </a:lnTo>
                <a:lnTo>
                  <a:pt x="2662287" y="1277526"/>
                </a:lnTo>
                <a:lnTo>
                  <a:pt x="2662020" y="1277615"/>
                </a:lnTo>
                <a:lnTo>
                  <a:pt x="2682683" y="1275388"/>
                </a:lnTo>
                <a:lnTo>
                  <a:pt x="2682927" y="1275285"/>
                </a:lnTo>
                <a:close/>
                <a:moveTo>
                  <a:pt x="2714384" y="1252876"/>
                </a:moveTo>
                <a:lnTo>
                  <a:pt x="2705116" y="1254824"/>
                </a:lnTo>
                <a:lnTo>
                  <a:pt x="2681292" y="1261251"/>
                </a:lnTo>
                <a:lnTo>
                  <a:pt x="2699013" y="1258404"/>
                </a:lnTo>
                <a:close/>
                <a:moveTo>
                  <a:pt x="2777684" y="1252298"/>
                </a:moveTo>
                <a:lnTo>
                  <a:pt x="2754993" y="1256003"/>
                </a:lnTo>
                <a:lnTo>
                  <a:pt x="2726604" y="1266942"/>
                </a:lnTo>
                <a:lnTo>
                  <a:pt x="2713229" y="1272095"/>
                </a:lnTo>
                <a:lnTo>
                  <a:pt x="2738617" y="1269358"/>
                </a:lnTo>
                <a:lnTo>
                  <a:pt x="2763818" y="1258353"/>
                </a:lnTo>
                <a:close/>
                <a:moveTo>
                  <a:pt x="2786235" y="1237780"/>
                </a:moveTo>
                <a:lnTo>
                  <a:pt x="2770055" y="1241179"/>
                </a:lnTo>
                <a:lnTo>
                  <a:pt x="2764899" y="1243082"/>
                </a:lnTo>
                <a:cubicBezTo>
                  <a:pt x="2759884" y="1244933"/>
                  <a:pt x="2759884" y="1244933"/>
                  <a:pt x="2759884" y="1244933"/>
                </a:cubicBezTo>
                <a:lnTo>
                  <a:pt x="2738576" y="1252049"/>
                </a:lnTo>
                <a:lnTo>
                  <a:pt x="2754778" y="1249447"/>
                </a:lnTo>
                <a:lnTo>
                  <a:pt x="2768325" y="1244575"/>
                </a:lnTo>
                <a:cubicBezTo>
                  <a:pt x="2780524" y="1240188"/>
                  <a:pt x="2780524" y="1240188"/>
                  <a:pt x="2780524" y="1240188"/>
                </a:cubicBezTo>
                <a:close/>
                <a:moveTo>
                  <a:pt x="2841726" y="1224878"/>
                </a:moveTo>
                <a:lnTo>
                  <a:pt x="2815804" y="1231377"/>
                </a:lnTo>
                <a:lnTo>
                  <a:pt x="2784148" y="1244729"/>
                </a:lnTo>
                <a:lnTo>
                  <a:pt x="2801257" y="1241981"/>
                </a:lnTo>
                <a:lnTo>
                  <a:pt x="2801350" y="1241963"/>
                </a:lnTo>
                <a:lnTo>
                  <a:pt x="2803467" y="1241039"/>
                </a:lnTo>
                <a:cubicBezTo>
                  <a:pt x="2804992" y="1240373"/>
                  <a:pt x="2804992" y="1240373"/>
                  <a:pt x="2804992" y="1240373"/>
                </a:cubicBezTo>
                <a:close/>
                <a:moveTo>
                  <a:pt x="2818081" y="1224347"/>
                </a:moveTo>
                <a:lnTo>
                  <a:pt x="2809074" y="1226777"/>
                </a:lnTo>
                <a:lnTo>
                  <a:pt x="2806401" y="1227763"/>
                </a:lnTo>
                <a:lnTo>
                  <a:pt x="2808931" y="1227227"/>
                </a:lnTo>
                <a:lnTo>
                  <a:pt x="2814340" y="1225925"/>
                </a:lnTo>
                <a:close/>
                <a:moveTo>
                  <a:pt x="2887025" y="1203951"/>
                </a:moveTo>
                <a:lnTo>
                  <a:pt x="2865952" y="1210224"/>
                </a:lnTo>
                <a:lnTo>
                  <a:pt x="2847860" y="1217855"/>
                </a:lnTo>
                <a:lnTo>
                  <a:pt x="2867883" y="1213035"/>
                </a:lnTo>
                <a:lnTo>
                  <a:pt x="2880030" y="1207271"/>
                </a:lnTo>
                <a:close/>
                <a:moveTo>
                  <a:pt x="2935978" y="1180577"/>
                </a:moveTo>
                <a:lnTo>
                  <a:pt x="2930627" y="1182438"/>
                </a:lnTo>
                <a:lnTo>
                  <a:pt x="2923762" y="1185400"/>
                </a:lnTo>
                <a:lnTo>
                  <a:pt x="2929226" y="1183808"/>
                </a:lnTo>
                <a:close/>
                <a:moveTo>
                  <a:pt x="4742389" y="0"/>
                </a:moveTo>
                <a:lnTo>
                  <a:pt x="4742389" y="9182"/>
                </a:lnTo>
                <a:lnTo>
                  <a:pt x="4733821" y="11262"/>
                </a:lnTo>
                <a:cubicBezTo>
                  <a:pt x="4700662" y="21290"/>
                  <a:pt x="4668129" y="33199"/>
                  <a:pt x="4636847" y="46988"/>
                </a:cubicBezTo>
                <a:cubicBezTo>
                  <a:pt x="4506716" y="97130"/>
                  <a:pt x="4386595" y="169836"/>
                  <a:pt x="4273980" y="252571"/>
                </a:cubicBezTo>
                <a:cubicBezTo>
                  <a:pt x="4163869" y="337813"/>
                  <a:pt x="4058762" y="430576"/>
                  <a:pt x="3953656" y="523339"/>
                </a:cubicBezTo>
                <a:cubicBezTo>
                  <a:pt x="3876077" y="593538"/>
                  <a:pt x="3876077" y="593538"/>
                  <a:pt x="3876077" y="593538"/>
                </a:cubicBezTo>
                <a:cubicBezTo>
                  <a:pt x="3836037" y="626130"/>
                  <a:pt x="3836037" y="626130"/>
                  <a:pt x="3836037" y="626130"/>
                </a:cubicBezTo>
                <a:cubicBezTo>
                  <a:pt x="3823524" y="638666"/>
                  <a:pt x="3808509" y="648694"/>
                  <a:pt x="3795996" y="661230"/>
                </a:cubicBezTo>
                <a:cubicBezTo>
                  <a:pt x="3740940" y="703851"/>
                  <a:pt x="3685885" y="746472"/>
                  <a:pt x="3628326" y="789093"/>
                </a:cubicBezTo>
                <a:cubicBezTo>
                  <a:pt x="3572019" y="829207"/>
                  <a:pt x="3514461" y="868067"/>
                  <a:pt x="3455651" y="905673"/>
                </a:cubicBezTo>
                <a:lnTo>
                  <a:pt x="3335376" y="978473"/>
                </a:lnTo>
                <a:lnTo>
                  <a:pt x="3432730" y="925262"/>
                </a:lnTo>
                <a:cubicBezTo>
                  <a:pt x="3492477" y="890479"/>
                  <a:pt x="3551285" y="854129"/>
                  <a:pt x="3608841" y="816526"/>
                </a:cubicBezTo>
                <a:cubicBezTo>
                  <a:pt x="3666399" y="778923"/>
                  <a:pt x="3721453" y="738813"/>
                  <a:pt x="3776507" y="696196"/>
                </a:cubicBezTo>
                <a:cubicBezTo>
                  <a:pt x="3941670" y="568345"/>
                  <a:pt x="3941670" y="568345"/>
                  <a:pt x="3941670" y="568345"/>
                </a:cubicBezTo>
                <a:cubicBezTo>
                  <a:pt x="3994222" y="528235"/>
                  <a:pt x="4049277" y="483111"/>
                  <a:pt x="4104331" y="443001"/>
                </a:cubicBezTo>
                <a:cubicBezTo>
                  <a:pt x="4159385" y="400384"/>
                  <a:pt x="4216942" y="362781"/>
                  <a:pt x="4274499" y="325178"/>
                </a:cubicBezTo>
                <a:cubicBezTo>
                  <a:pt x="4392115" y="249972"/>
                  <a:pt x="4517239" y="189807"/>
                  <a:pt x="4652372" y="149697"/>
                </a:cubicBezTo>
                <a:lnTo>
                  <a:pt x="4742389" y="128066"/>
                </a:lnTo>
                <a:lnTo>
                  <a:pt x="4742389" y="138430"/>
                </a:lnTo>
                <a:lnTo>
                  <a:pt x="4654875" y="159724"/>
                </a:lnTo>
                <a:cubicBezTo>
                  <a:pt x="4522243" y="197327"/>
                  <a:pt x="4397120" y="257492"/>
                  <a:pt x="4279504" y="332699"/>
                </a:cubicBezTo>
                <a:cubicBezTo>
                  <a:pt x="4221947" y="367795"/>
                  <a:pt x="4164390" y="407905"/>
                  <a:pt x="4109336" y="448015"/>
                </a:cubicBezTo>
                <a:cubicBezTo>
                  <a:pt x="4054281" y="490632"/>
                  <a:pt x="3999227" y="533249"/>
                  <a:pt x="3946675" y="575866"/>
                </a:cubicBezTo>
                <a:cubicBezTo>
                  <a:pt x="3781512" y="703717"/>
                  <a:pt x="3781512" y="703717"/>
                  <a:pt x="3781512" y="703717"/>
                </a:cubicBezTo>
                <a:cubicBezTo>
                  <a:pt x="3726458" y="743827"/>
                  <a:pt x="3668901" y="783937"/>
                  <a:pt x="3611344" y="821540"/>
                </a:cubicBezTo>
                <a:cubicBezTo>
                  <a:pt x="3496231" y="899253"/>
                  <a:pt x="3376112" y="966939"/>
                  <a:pt x="3253491" y="1032117"/>
                </a:cubicBezTo>
                <a:lnTo>
                  <a:pt x="3191695" y="1062445"/>
                </a:lnTo>
                <a:lnTo>
                  <a:pt x="3232851" y="1044362"/>
                </a:lnTo>
                <a:cubicBezTo>
                  <a:pt x="3355472" y="986698"/>
                  <a:pt x="3475591" y="924019"/>
                  <a:pt x="3593207" y="853819"/>
                </a:cubicBezTo>
                <a:cubicBezTo>
                  <a:pt x="3653266" y="818719"/>
                  <a:pt x="3710823" y="781112"/>
                  <a:pt x="3765877" y="743505"/>
                </a:cubicBezTo>
                <a:cubicBezTo>
                  <a:pt x="3936045" y="628177"/>
                  <a:pt x="3936045" y="628177"/>
                  <a:pt x="3936045" y="628177"/>
                </a:cubicBezTo>
                <a:cubicBezTo>
                  <a:pt x="4048657" y="550456"/>
                  <a:pt x="4163770" y="472734"/>
                  <a:pt x="4283889" y="410056"/>
                </a:cubicBezTo>
                <a:cubicBezTo>
                  <a:pt x="4406510" y="347377"/>
                  <a:pt x="4536638" y="299742"/>
                  <a:pt x="4671771" y="272163"/>
                </a:cubicBezTo>
                <a:lnTo>
                  <a:pt x="4742389" y="264326"/>
                </a:lnTo>
                <a:lnTo>
                  <a:pt x="4742389" y="273458"/>
                </a:lnTo>
                <a:lnTo>
                  <a:pt x="4671771" y="282192"/>
                </a:lnTo>
                <a:cubicBezTo>
                  <a:pt x="4539141" y="307263"/>
                  <a:pt x="4409012" y="354899"/>
                  <a:pt x="4288893" y="417577"/>
                </a:cubicBezTo>
                <a:cubicBezTo>
                  <a:pt x="4166273" y="480256"/>
                  <a:pt x="4053661" y="555470"/>
                  <a:pt x="3941050" y="633191"/>
                </a:cubicBezTo>
                <a:cubicBezTo>
                  <a:pt x="3770882" y="748520"/>
                  <a:pt x="3770882" y="748520"/>
                  <a:pt x="3770882" y="748520"/>
                </a:cubicBezTo>
                <a:cubicBezTo>
                  <a:pt x="3715828" y="788634"/>
                  <a:pt x="3655769" y="823734"/>
                  <a:pt x="3598212" y="858834"/>
                </a:cubicBezTo>
                <a:cubicBezTo>
                  <a:pt x="3480595" y="929034"/>
                  <a:pt x="3357975" y="994219"/>
                  <a:pt x="3235353" y="1051883"/>
                </a:cubicBezTo>
                <a:lnTo>
                  <a:pt x="3083811" y="1118465"/>
                </a:lnTo>
                <a:lnTo>
                  <a:pt x="3215960" y="1067077"/>
                </a:lnTo>
                <a:cubicBezTo>
                  <a:pt x="3343586" y="1016916"/>
                  <a:pt x="3466207" y="959232"/>
                  <a:pt x="3586326" y="896531"/>
                </a:cubicBezTo>
                <a:cubicBezTo>
                  <a:pt x="3646385" y="866435"/>
                  <a:pt x="3703942" y="831323"/>
                  <a:pt x="3761499" y="796211"/>
                </a:cubicBezTo>
                <a:cubicBezTo>
                  <a:pt x="3936672" y="693382"/>
                  <a:pt x="3936672" y="693382"/>
                  <a:pt x="3936672" y="693382"/>
                </a:cubicBezTo>
                <a:cubicBezTo>
                  <a:pt x="4054288" y="623158"/>
                  <a:pt x="4174407" y="557949"/>
                  <a:pt x="4299530" y="507789"/>
                </a:cubicBezTo>
                <a:cubicBezTo>
                  <a:pt x="4362091" y="482709"/>
                  <a:pt x="4427156" y="460137"/>
                  <a:pt x="4492220" y="442581"/>
                </a:cubicBezTo>
                <a:cubicBezTo>
                  <a:pt x="4557285" y="425024"/>
                  <a:pt x="4624851" y="409976"/>
                  <a:pt x="4692418" y="407468"/>
                </a:cubicBezTo>
                <a:lnTo>
                  <a:pt x="4742389" y="407468"/>
                </a:lnTo>
                <a:lnTo>
                  <a:pt x="4742389" y="415145"/>
                </a:lnTo>
                <a:lnTo>
                  <a:pt x="4692418" y="414992"/>
                </a:lnTo>
                <a:cubicBezTo>
                  <a:pt x="4627353" y="420008"/>
                  <a:pt x="4559787" y="432548"/>
                  <a:pt x="4494723" y="450105"/>
                </a:cubicBezTo>
                <a:cubicBezTo>
                  <a:pt x="4429659" y="467661"/>
                  <a:pt x="4364594" y="490233"/>
                  <a:pt x="4302033" y="515313"/>
                </a:cubicBezTo>
                <a:cubicBezTo>
                  <a:pt x="4176909" y="565473"/>
                  <a:pt x="4056790" y="630682"/>
                  <a:pt x="3941677" y="698398"/>
                </a:cubicBezTo>
                <a:cubicBezTo>
                  <a:pt x="3766504" y="803735"/>
                  <a:pt x="3766504" y="803735"/>
                  <a:pt x="3766504" y="803735"/>
                </a:cubicBezTo>
                <a:cubicBezTo>
                  <a:pt x="3706444" y="836339"/>
                  <a:pt x="3648887" y="871451"/>
                  <a:pt x="3588828" y="904056"/>
                </a:cubicBezTo>
                <a:cubicBezTo>
                  <a:pt x="3468709" y="966756"/>
                  <a:pt x="3346089" y="1021932"/>
                  <a:pt x="3218463" y="1074601"/>
                </a:cubicBezTo>
                <a:cubicBezTo>
                  <a:pt x="3155901" y="1100308"/>
                  <a:pt x="3092870" y="1124761"/>
                  <a:pt x="3029409" y="1148078"/>
                </a:cubicBezTo>
                <a:lnTo>
                  <a:pt x="2999014" y="1158650"/>
                </a:lnTo>
                <a:lnTo>
                  <a:pt x="2973916" y="1170786"/>
                </a:lnTo>
                <a:lnTo>
                  <a:pt x="3013812" y="1159160"/>
                </a:lnTo>
                <a:cubicBezTo>
                  <a:pt x="3077936" y="1139100"/>
                  <a:pt x="3141748" y="1117786"/>
                  <a:pt x="3205559" y="1095217"/>
                </a:cubicBezTo>
                <a:cubicBezTo>
                  <a:pt x="3333181" y="1052589"/>
                  <a:pt x="3458301" y="1002438"/>
                  <a:pt x="3578417" y="947271"/>
                </a:cubicBezTo>
                <a:cubicBezTo>
                  <a:pt x="3701035" y="887090"/>
                  <a:pt x="3821151" y="826908"/>
                  <a:pt x="3941266" y="766727"/>
                </a:cubicBezTo>
                <a:cubicBezTo>
                  <a:pt x="4061381" y="709053"/>
                  <a:pt x="4186502" y="653886"/>
                  <a:pt x="4314125" y="613765"/>
                </a:cubicBezTo>
                <a:cubicBezTo>
                  <a:pt x="4379187" y="593705"/>
                  <a:pt x="4444250" y="578659"/>
                  <a:pt x="4511815" y="566122"/>
                </a:cubicBezTo>
                <a:cubicBezTo>
                  <a:pt x="4576877" y="553584"/>
                  <a:pt x="4646945" y="548569"/>
                  <a:pt x="4714510" y="553584"/>
                </a:cubicBezTo>
                <a:lnTo>
                  <a:pt x="4742389" y="555330"/>
                </a:lnTo>
                <a:lnTo>
                  <a:pt x="4742389" y="563161"/>
                </a:lnTo>
                <a:lnTo>
                  <a:pt x="4712007" y="561106"/>
                </a:lnTo>
                <a:cubicBezTo>
                  <a:pt x="4646945" y="556091"/>
                  <a:pt x="4579380" y="563614"/>
                  <a:pt x="4511815" y="573644"/>
                </a:cubicBezTo>
                <a:cubicBezTo>
                  <a:pt x="4446753" y="586182"/>
                  <a:pt x="4381689" y="603735"/>
                  <a:pt x="4316627" y="621288"/>
                </a:cubicBezTo>
                <a:cubicBezTo>
                  <a:pt x="4189005" y="661409"/>
                  <a:pt x="4066387" y="716575"/>
                  <a:pt x="3943769" y="774249"/>
                </a:cubicBezTo>
                <a:cubicBezTo>
                  <a:pt x="3823653" y="834431"/>
                  <a:pt x="3703537" y="894612"/>
                  <a:pt x="3583422" y="952286"/>
                </a:cubicBezTo>
                <a:cubicBezTo>
                  <a:pt x="3460804" y="1009960"/>
                  <a:pt x="3335683" y="1057604"/>
                  <a:pt x="3208061" y="1102740"/>
                </a:cubicBezTo>
                <a:cubicBezTo>
                  <a:pt x="3144250" y="1125308"/>
                  <a:pt x="3079813" y="1145996"/>
                  <a:pt x="3015376" y="1165743"/>
                </a:cubicBezTo>
                <a:lnTo>
                  <a:pt x="2934640" y="1189777"/>
                </a:lnTo>
                <a:lnTo>
                  <a:pt x="2905035" y="1204092"/>
                </a:lnTo>
                <a:lnTo>
                  <a:pt x="3004236" y="1180211"/>
                </a:lnTo>
                <a:cubicBezTo>
                  <a:pt x="3069181" y="1163652"/>
                  <a:pt x="3133931" y="1146113"/>
                  <a:pt x="3198368" y="1127323"/>
                </a:cubicBezTo>
                <a:cubicBezTo>
                  <a:pt x="3260928" y="1109785"/>
                  <a:pt x="3325991" y="1089741"/>
                  <a:pt x="3388551" y="1069698"/>
                </a:cubicBezTo>
                <a:cubicBezTo>
                  <a:pt x="3421082" y="1059676"/>
                  <a:pt x="3453613" y="1047149"/>
                  <a:pt x="3483643" y="1037127"/>
                </a:cubicBezTo>
                <a:cubicBezTo>
                  <a:pt x="3531188" y="1019589"/>
                  <a:pt x="3531188" y="1019589"/>
                  <a:pt x="3531188" y="1019589"/>
                </a:cubicBezTo>
                <a:cubicBezTo>
                  <a:pt x="3546203" y="1014578"/>
                  <a:pt x="3561217" y="1007062"/>
                  <a:pt x="3578734" y="1002051"/>
                </a:cubicBezTo>
                <a:cubicBezTo>
                  <a:pt x="3763912" y="926888"/>
                  <a:pt x="3763912" y="926888"/>
                  <a:pt x="3763912" y="926888"/>
                </a:cubicBezTo>
                <a:cubicBezTo>
                  <a:pt x="3826472" y="901834"/>
                  <a:pt x="3889032" y="876779"/>
                  <a:pt x="3949090" y="851725"/>
                </a:cubicBezTo>
                <a:cubicBezTo>
                  <a:pt x="4074211" y="801616"/>
                  <a:pt x="4201833" y="759024"/>
                  <a:pt x="4331959" y="731464"/>
                </a:cubicBezTo>
                <a:cubicBezTo>
                  <a:pt x="4399523" y="716432"/>
                  <a:pt x="4464586" y="703904"/>
                  <a:pt x="4532151" y="698894"/>
                </a:cubicBezTo>
                <a:cubicBezTo>
                  <a:pt x="4597213" y="693883"/>
                  <a:pt x="4667281" y="696388"/>
                  <a:pt x="4732343" y="706410"/>
                </a:cubicBezTo>
                <a:lnTo>
                  <a:pt x="4742389" y="708731"/>
                </a:lnTo>
                <a:lnTo>
                  <a:pt x="4742389" y="716573"/>
                </a:lnTo>
                <a:lnTo>
                  <a:pt x="4732343" y="713926"/>
                </a:lnTo>
                <a:cubicBezTo>
                  <a:pt x="4698561" y="708915"/>
                  <a:pt x="4665404" y="705784"/>
                  <a:pt x="4632248" y="704531"/>
                </a:cubicBezTo>
                <a:cubicBezTo>
                  <a:pt x="4599091" y="703278"/>
                  <a:pt x="4565934" y="703905"/>
                  <a:pt x="4532151" y="706410"/>
                </a:cubicBezTo>
                <a:cubicBezTo>
                  <a:pt x="4464586" y="711421"/>
                  <a:pt x="4399523" y="723948"/>
                  <a:pt x="4334461" y="738981"/>
                </a:cubicBezTo>
                <a:cubicBezTo>
                  <a:pt x="4204336" y="766540"/>
                  <a:pt x="4076713" y="809133"/>
                  <a:pt x="3954095" y="859241"/>
                </a:cubicBezTo>
                <a:cubicBezTo>
                  <a:pt x="3891535" y="881790"/>
                  <a:pt x="3828975" y="909350"/>
                  <a:pt x="3766415" y="934404"/>
                </a:cubicBezTo>
                <a:cubicBezTo>
                  <a:pt x="3581236" y="1007062"/>
                  <a:pt x="3581236" y="1007062"/>
                  <a:pt x="3581236" y="1007062"/>
                </a:cubicBezTo>
                <a:cubicBezTo>
                  <a:pt x="3563719" y="1014578"/>
                  <a:pt x="3548705" y="1019589"/>
                  <a:pt x="3533691" y="1027105"/>
                </a:cubicBezTo>
                <a:cubicBezTo>
                  <a:pt x="3486145" y="1044643"/>
                  <a:pt x="3486145" y="1044643"/>
                  <a:pt x="3486145" y="1044643"/>
                </a:cubicBezTo>
                <a:cubicBezTo>
                  <a:pt x="3456116" y="1054665"/>
                  <a:pt x="3423585" y="1064687"/>
                  <a:pt x="3391053" y="1074708"/>
                </a:cubicBezTo>
                <a:cubicBezTo>
                  <a:pt x="3328493" y="1097257"/>
                  <a:pt x="3263431" y="1117301"/>
                  <a:pt x="3200871" y="1134839"/>
                </a:cubicBezTo>
                <a:lnTo>
                  <a:pt x="2877196" y="1215985"/>
                </a:lnTo>
                <a:lnTo>
                  <a:pt x="2875102" y="1216868"/>
                </a:lnTo>
                <a:cubicBezTo>
                  <a:pt x="2855043" y="1225330"/>
                  <a:pt x="2855043" y="1225330"/>
                  <a:pt x="2855043" y="1225330"/>
                </a:cubicBezTo>
                <a:lnTo>
                  <a:pt x="2832458" y="1236048"/>
                </a:lnTo>
                <a:lnTo>
                  <a:pt x="3193216" y="1167445"/>
                </a:lnTo>
                <a:cubicBezTo>
                  <a:pt x="3323348" y="1137380"/>
                  <a:pt x="3453480" y="1107316"/>
                  <a:pt x="3578607" y="1064724"/>
                </a:cubicBezTo>
                <a:cubicBezTo>
                  <a:pt x="3643673" y="1044681"/>
                  <a:pt x="3706236" y="1027143"/>
                  <a:pt x="3768799" y="1007100"/>
                </a:cubicBezTo>
                <a:cubicBezTo>
                  <a:pt x="3833865" y="984551"/>
                  <a:pt x="3896429" y="964508"/>
                  <a:pt x="3961495" y="946970"/>
                </a:cubicBezTo>
                <a:cubicBezTo>
                  <a:pt x="4089124" y="906884"/>
                  <a:pt x="4219256" y="876819"/>
                  <a:pt x="4349388" y="856776"/>
                </a:cubicBezTo>
                <a:cubicBezTo>
                  <a:pt x="4448864" y="841744"/>
                  <a:pt x="4549748" y="836576"/>
                  <a:pt x="4648871" y="848673"/>
                </a:cubicBezTo>
                <a:lnTo>
                  <a:pt x="4742389" y="865896"/>
                </a:lnTo>
                <a:lnTo>
                  <a:pt x="4742389" y="876335"/>
                </a:lnTo>
                <a:lnTo>
                  <a:pt x="4647855" y="857246"/>
                </a:lnTo>
                <a:cubicBezTo>
                  <a:pt x="4615205" y="852862"/>
                  <a:pt x="4582281" y="850513"/>
                  <a:pt x="4549278" y="849886"/>
                </a:cubicBezTo>
                <a:cubicBezTo>
                  <a:pt x="4483274" y="848634"/>
                  <a:pt x="4416957" y="854271"/>
                  <a:pt x="4351891" y="864292"/>
                </a:cubicBezTo>
                <a:cubicBezTo>
                  <a:pt x="4219256" y="884335"/>
                  <a:pt x="4089124" y="914400"/>
                  <a:pt x="3963997" y="951981"/>
                </a:cubicBezTo>
                <a:cubicBezTo>
                  <a:pt x="3898931" y="972024"/>
                  <a:pt x="3836368" y="992067"/>
                  <a:pt x="3771302" y="1012111"/>
                </a:cubicBezTo>
                <a:cubicBezTo>
                  <a:pt x="3708739" y="1034659"/>
                  <a:pt x="3646175" y="1052197"/>
                  <a:pt x="3581109" y="1072240"/>
                </a:cubicBezTo>
                <a:cubicBezTo>
                  <a:pt x="3455983" y="1114832"/>
                  <a:pt x="3325851" y="1144897"/>
                  <a:pt x="3195719" y="1172456"/>
                </a:cubicBezTo>
                <a:lnTo>
                  <a:pt x="2809662" y="1246866"/>
                </a:lnTo>
                <a:lnTo>
                  <a:pt x="2807495" y="1247894"/>
                </a:lnTo>
                <a:lnTo>
                  <a:pt x="2761193" y="1266924"/>
                </a:lnTo>
                <a:lnTo>
                  <a:pt x="2797435" y="1263017"/>
                </a:lnTo>
                <a:cubicBezTo>
                  <a:pt x="2929441" y="1248600"/>
                  <a:pt x="3061446" y="1232930"/>
                  <a:pt x="3192826" y="1212872"/>
                </a:cubicBezTo>
                <a:cubicBezTo>
                  <a:pt x="3257890" y="1205350"/>
                  <a:pt x="3322955" y="1192814"/>
                  <a:pt x="3388019" y="1180277"/>
                </a:cubicBezTo>
                <a:cubicBezTo>
                  <a:pt x="3420551" y="1175263"/>
                  <a:pt x="3453083" y="1167741"/>
                  <a:pt x="3485615" y="1160219"/>
                </a:cubicBezTo>
                <a:cubicBezTo>
                  <a:pt x="3583211" y="1140161"/>
                  <a:pt x="3583211" y="1140161"/>
                  <a:pt x="3583211" y="1140161"/>
                </a:cubicBezTo>
                <a:cubicBezTo>
                  <a:pt x="3648276" y="1127624"/>
                  <a:pt x="3713340" y="1110074"/>
                  <a:pt x="3778404" y="1095030"/>
                </a:cubicBezTo>
                <a:cubicBezTo>
                  <a:pt x="3840966" y="1079986"/>
                  <a:pt x="3906031" y="1064943"/>
                  <a:pt x="3971095" y="1049899"/>
                </a:cubicBezTo>
                <a:cubicBezTo>
                  <a:pt x="4101223" y="1022319"/>
                  <a:pt x="4233855" y="999753"/>
                  <a:pt x="4366485" y="989724"/>
                </a:cubicBezTo>
                <a:cubicBezTo>
                  <a:pt x="4465959" y="982203"/>
                  <a:pt x="4566840" y="985963"/>
                  <a:pt x="4663850" y="1007354"/>
                </a:cubicBezTo>
                <a:lnTo>
                  <a:pt x="4742389" y="1029966"/>
                </a:lnTo>
                <a:lnTo>
                  <a:pt x="4742389" y="1037999"/>
                </a:lnTo>
                <a:lnTo>
                  <a:pt x="4685532" y="1020809"/>
                </a:lnTo>
                <a:cubicBezTo>
                  <a:pt x="4613336" y="1002910"/>
                  <a:pt x="4538863" y="995572"/>
                  <a:pt x="4464786" y="994778"/>
                </a:cubicBezTo>
                <a:cubicBezTo>
                  <a:pt x="4431862" y="994425"/>
                  <a:pt x="4399017" y="995366"/>
                  <a:pt x="4366485" y="997246"/>
                </a:cubicBezTo>
                <a:cubicBezTo>
                  <a:pt x="4233855" y="1007275"/>
                  <a:pt x="4103726" y="1029841"/>
                  <a:pt x="3973597" y="1057421"/>
                </a:cubicBezTo>
                <a:cubicBezTo>
                  <a:pt x="3908533" y="1072464"/>
                  <a:pt x="3843469" y="1087508"/>
                  <a:pt x="3778404" y="1102552"/>
                </a:cubicBezTo>
                <a:cubicBezTo>
                  <a:pt x="3713340" y="1117595"/>
                  <a:pt x="3650778" y="1132639"/>
                  <a:pt x="3585714" y="1147683"/>
                </a:cubicBezTo>
                <a:cubicBezTo>
                  <a:pt x="3488117" y="1167741"/>
                  <a:pt x="3488117" y="1167741"/>
                  <a:pt x="3488117" y="1167741"/>
                </a:cubicBezTo>
                <a:cubicBezTo>
                  <a:pt x="3455585" y="1175263"/>
                  <a:pt x="3423053" y="1182785"/>
                  <a:pt x="3390521" y="1187799"/>
                </a:cubicBezTo>
                <a:cubicBezTo>
                  <a:pt x="3325457" y="1200335"/>
                  <a:pt x="3257890" y="1210365"/>
                  <a:pt x="3192826" y="1220394"/>
                </a:cubicBezTo>
                <a:cubicBezTo>
                  <a:pt x="3061446" y="1239198"/>
                  <a:pt x="2929441" y="1254869"/>
                  <a:pt x="2797435" y="1269599"/>
                </a:cubicBezTo>
                <a:lnTo>
                  <a:pt x="2739028" y="1276034"/>
                </a:lnTo>
                <a:lnTo>
                  <a:pt x="2722096" y="1282994"/>
                </a:lnTo>
                <a:cubicBezTo>
                  <a:pt x="2709896" y="1288008"/>
                  <a:pt x="2709896" y="1288008"/>
                  <a:pt x="2709896" y="1288008"/>
                </a:cubicBezTo>
                <a:lnTo>
                  <a:pt x="2691765" y="1295343"/>
                </a:lnTo>
                <a:lnTo>
                  <a:pt x="2795633" y="1289998"/>
                </a:lnTo>
                <a:cubicBezTo>
                  <a:pt x="2927954" y="1284046"/>
                  <a:pt x="3060589" y="1277780"/>
                  <a:pt x="3193223" y="1267755"/>
                </a:cubicBezTo>
                <a:cubicBezTo>
                  <a:pt x="3260791" y="1262743"/>
                  <a:pt x="3325857" y="1257730"/>
                  <a:pt x="3390923" y="1250211"/>
                </a:cubicBezTo>
                <a:cubicBezTo>
                  <a:pt x="3588623" y="1225149"/>
                  <a:pt x="3588623" y="1225149"/>
                  <a:pt x="3588623" y="1225149"/>
                </a:cubicBezTo>
                <a:cubicBezTo>
                  <a:pt x="3721258" y="1207605"/>
                  <a:pt x="3851390" y="1182543"/>
                  <a:pt x="3981522" y="1164999"/>
                </a:cubicBezTo>
                <a:cubicBezTo>
                  <a:pt x="4049090" y="1157480"/>
                  <a:pt x="4114156" y="1147455"/>
                  <a:pt x="4181725" y="1142443"/>
                </a:cubicBezTo>
                <a:cubicBezTo>
                  <a:pt x="4246791" y="1134924"/>
                  <a:pt x="4311857" y="1129912"/>
                  <a:pt x="4379425" y="1129912"/>
                </a:cubicBezTo>
                <a:cubicBezTo>
                  <a:pt x="4446993" y="1132418"/>
                  <a:pt x="4512059" y="1134924"/>
                  <a:pt x="4579628" y="1147455"/>
                </a:cubicBezTo>
                <a:cubicBezTo>
                  <a:pt x="4612161" y="1152468"/>
                  <a:pt x="4644693" y="1157480"/>
                  <a:pt x="4677227" y="1167505"/>
                </a:cubicBezTo>
                <a:lnTo>
                  <a:pt x="4742389" y="1188113"/>
                </a:lnTo>
                <a:lnTo>
                  <a:pt x="4742389" y="1197002"/>
                </a:lnTo>
                <a:lnTo>
                  <a:pt x="4674724" y="1175024"/>
                </a:lnTo>
                <a:cubicBezTo>
                  <a:pt x="4642191" y="1167505"/>
                  <a:pt x="4609658" y="1159987"/>
                  <a:pt x="4577125" y="1154974"/>
                </a:cubicBezTo>
                <a:cubicBezTo>
                  <a:pt x="4512059" y="1144949"/>
                  <a:pt x="4444491" y="1139937"/>
                  <a:pt x="4379425" y="1139937"/>
                </a:cubicBezTo>
                <a:cubicBezTo>
                  <a:pt x="4314359" y="1139937"/>
                  <a:pt x="4246791" y="1142443"/>
                  <a:pt x="4181725" y="1149962"/>
                </a:cubicBezTo>
                <a:cubicBezTo>
                  <a:pt x="4114156" y="1157480"/>
                  <a:pt x="4049090" y="1164999"/>
                  <a:pt x="3984024" y="1172518"/>
                </a:cubicBezTo>
                <a:cubicBezTo>
                  <a:pt x="3851390" y="1190062"/>
                  <a:pt x="3721258" y="1215124"/>
                  <a:pt x="3591126" y="1232668"/>
                </a:cubicBezTo>
                <a:cubicBezTo>
                  <a:pt x="3393426" y="1257730"/>
                  <a:pt x="3393426" y="1257730"/>
                  <a:pt x="3393426" y="1257730"/>
                </a:cubicBezTo>
                <a:cubicBezTo>
                  <a:pt x="3325857" y="1265249"/>
                  <a:pt x="3260791" y="1270261"/>
                  <a:pt x="3193223" y="1275274"/>
                </a:cubicBezTo>
                <a:cubicBezTo>
                  <a:pt x="3061840" y="1285299"/>
                  <a:pt x="2929831" y="1291564"/>
                  <a:pt x="2797510" y="1297203"/>
                </a:cubicBezTo>
                <a:lnTo>
                  <a:pt x="2673116" y="1302888"/>
                </a:lnTo>
                <a:lnTo>
                  <a:pt x="2661097" y="1307751"/>
                </a:lnTo>
                <a:lnTo>
                  <a:pt x="2621225" y="1322346"/>
                </a:lnTo>
                <a:lnTo>
                  <a:pt x="2797441" y="1325679"/>
                </a:lnTo>
                <a:cubicBezTo>
                  <a:pt x="2930072" y="1329442"/>
                  <a:pt x="3062703" y="1333204"/>
                  <a:pt x="3195334" y="1333204"/>
                </a:cubicBezTo>
                <a:cubicBezTo>
                  <a:pt x="3230368" y="1333204"/>
                  <a:pt x="3262901" y="1333204"/>
                  <a:pt x="3295433" y="1333204"/>
                </a:cubicBezTo>
                <a:cubicBezTo>
                  <a:pt x="3327965" y="1333204"/>
                  <a:pt x="3362999" y="1330696"/>
                  <a:pt x="3395531" y="1330696"/>
                </a:cubicBezTo>
                <a:cubicBezTo>
                  <a:pt x="3495631" y="1325679"/>
                  <a:pt x="3495631" y="1325679"/>
                  <a:pt x="3495631" y="1325679"/>
                </a:cubicBezTo>
                <a:cubicBezTo>
                  <a:pt x="3543177" y="1323171"/>
                  <a:pt x="3543177" y="1323171"/>
                  <a:pt x="3543177" y="1323171"/>
                </a:cubicBezTo>
                <a:cubicBezTo>
                  <a:pt x="3593227" y="1320662"/>
                  <a:pt x="3593227" y="1320662"/>
                  <a:pt x="3593227" y="1320662"/>
                </a:cubicBezTo>
                <a:cubicBezTo>
                  <a:pt x="3725858" y="1313137"/>
                  <a:pt x="3858489" y="1298086"/>
                  <a:pt x="3991120" y="1290561"/>
                </a:cubicBezTo>
                <a:cubicBezTo>
                  <a:pt x="4056184" y="1285544"/>
                  <a:pt x="4123751" y="1280527"/>
                  <a:pt x="4188815" y="1278019"/>
                </a:cubicBezTo>
                <a:cubicBezTo>
                  <a:pt x="4256382" y="1275510"/>
                  <a:pt x="4323949" y="1275510"/>
                  <a:pt x="4389013" y="1278019"/>
                </a:cubicBezTo>
                <a:cubicBezTo>
                  <a:pt x="4456580" y="1283036"/>
                  <a:pt x="4521644" y="1290561"/>
                  <a:pt x="4586709" y="1303103"/>
                </a:cubicBezTo>
                <a:cubicBezTo>
                  <a:pt x="4604225" y="1305612"/>
                  <a:pt x="4619241" y="1310628"/>
                  <a:pt x="4636758" y="1313137"/>
                </a:cubicBezTo>
                <a:cubicBezTo>
                  <a:pt x="4684305" y="1328188"/>
                  <a:pt x="4684305" y="1328188"/>
                  <a:pt x="4684305" y="1328188"/>
                </a:cubicBezTo>
                <a:cubicBezTo>
                  <a:pt x="4708079" y="1334459"/>
                  <a:pt x="4725909" y="1339163"/>
                  <a:pt x="4739281" y="1342690"/>
                </a:cubicBezTo>
                <a:lnTo>
                  <a:pt x="4742389" y="1343510"/>
                </a:lnTo>
                <a:lnTo>
                  <a:pt x="4742389" y="1352843"/>
                </a:lnTo>
                <a:lnTo>
                  <a:pt x="4722977" y="1347354"/>
                </a:lnTo>
                <a:cubicBezTo>
                  <a:pt x="4681803" y="1335713"/>
                  <a:pt x="4681803" y="1335713"/>
                  <a:pt x="4681803" y="1335713"/>
                </a:cubicBezTo>
                <a:cubicBezTo>
                  <a:pt x="4634255" y="1323171"/>
                  <a:pt x="4634255" y="1323171"/>
                  <a:pt x="4634255" y="1323171"/>
                </a:cubicBezTo>
                <a:cubicBezTo>
                  <a:pt x="4619241" y="1318154"/>
                  <a:pt x="4601723" y="1315645"/>
                  <a:pt x="4586709" y="1310628"/>
                </a:cubicBezTo>
                <a:cubicBezTo>
                  <a:pt x="4521644" y="1298086"/>
                  <a:pt x="4454077" y="1290561"/>
                  <a:pt x="4389013" y="1285544"/>
                </a:cubicBezTo>
                <a:cubicBezTo>
                  <a:pt x="4322698" y="1281782"/>
                  <a:pt x="4256382" y="1282409"/>
                  <a:pt x="4190067" y="1285230"/>
                </a:cubicBezTo>
                <a:cubicBezTo>
                  <a:pt x="4123751" y="1288052"/>
                  <a:pt x="4057436" y="1293069"/>
                  <a:pt x="3991120" y="1298086"/>
                </a:cubicBezTo>
                <a:cubicBezTo>
                  <a:pt x="3858489" y="1305612"/>
                  <a:pt x="3725858" y="1318154"/>
                  <a:pt x="3593227" y="1328188"/>
                </a:cubicBezTo>
                <a:cubicBezTo>
                  <a:pt x="3545680" y="1330696"/>
                  <a:pt x="3545680" y="1330696"/>
                  <a:pt x="3545680" y="1330696"/>
                </a:cubicBezTo>
                <a:cubicBezTo>
                  <a:pt x="3495631" y="1333204"/>
                  <a:pt x="3495631" y="1333204"/>
                  <a:pt x="3495631" y="1333204"/>
                </a:cubicBezTo>
                <a:cubicBezTo>
                  <a:pt x="3395531" y="1338221"/>
                  <a:pt x="3395531" y="1338221"/>
                  <a:pt x="3395531" y="1338221"/>
                </a:cubicBezTo>
                <a:cubicBezTo>
                  <a:pt x="3362999" y="1338221"/>
                  <a:pt x="3327965" y="1340730"/>
                  <a:pt x="3295433" y="1340730"/>
                </a:cubicBezTo>
                <a:cubicBezTo>
                  <a:pt x="3262901" y="1340730"/>
                  <a:pt x="3230368" y="1340730"/>
                  <a:pt x="3195334" y="1340730"/>
                </a:cubicBezTo>
                <a:cubicBezTo>
                  <a:pt x="3062703" y="1339476"/>
                  <a:pt x="2930072" y="1335713"/>
                  <a:pt x="2797441" y="1332264"/>
                </a:cubicBezTo>
                <a:lnTo>
                  <a:pt x="2603375" y="1329052"/>
                </a:lnTo>
                <a:lnTo>
                  <a:pt x="2557030" y="1346910"/>
                </a:lnTo>
                <a:lnTo>
                  <a:pt x="2602614" y="1350303"/>
                </a:lnTo>
                <a:cubicBezTo>
                  <a:pt x="2801907" y="1368169"/>
                  <a:pt x="2999441" y="1393087"/>
                  <a:pt x="3198382" y="1408131"/>
                </a:cubicBezTo>
                <a:cubicBezTo>
                  <a:pt x="3248430" y="1413146"/>
                  <a:pt x="3248430" y="1413146"/>
                  <a:pt x="3248430" y="1413146"/>
                </a:cubicBezTo>
                <a:cubicBezTo>
                  <a:pt x="3298479" y="1415654"/>
                  <a:pt x="3298479" y="1415654"/>
                  <a:pt x="3298479" y="1415654"/>
                </a:cubicBezTo>
                <a:cubicBezTo>
                  <a:pt x="3398575" y="1420669"/>
                  <a:pt x="3398575" y="1420669"/>
                  <a:pt x="3398575" y="1420669"/>
                </a:cubicBezTo>
                <a:cubicBezTo>
                  <a:pt x="3431106" y="1420669"/>
                  <a:pt x="3466140" y="1423176"/>
                  <a:pt x="3498671" y="1423176"/>
                </a:cubicBezTo>
                <a:cubicBezTo>
                  <a:pt x="3531203" y="1425683"/>
                  <a:pt x="3563734" y="1425683"/>
                  <a:pt x="3598767" y="1425683"/>
                </a:cubicBezTo>
                <a:cubicBezTo>
                  <a:pt x="3731395" y="1425683"/>
                  <a:pt x="3864023" y="1423176"/>
                  <a:pt x="3996650" y="1420669"/>
                </a:cubicBezTo>
                <a:cubicBezTo>
                  <a:pt x="4064215" y="1420669"/>
                  <a:pt x="4131781" y="1418161"/>
                  <a:pt x="4196843" y="1418161"/>
                </a:cubicBezTo>
                <a:cubicBezTo>
                  <a:pt x="4264408" y="1420669"/>
                  <a:pt x="4329471" y="1423176"/>
                  <a:pt x="4397035" y="1428191"/>
                </a:cubicBezTo>
                <a:cubicBezTo>
                  <a:pt x="4464601" y="1435713"/>
                  <a:pt x="4529663" y="1443236"/>
                  <a:pt x="4594726" y="1458280"/>
                </a:cubicBezTo>
                <a:cubicBezTo>
                  <a:pt x="4644149" y="1467683"/>
                  <a:pt x="4681216" y="1474736"/>
                  <a:pt x="4709016" y="1480025"/>
                </a:cubicBezTo>
                <a:lnTo>
                  <a:pt x="4742389" y="1486374"/>
                </a:lnTo>
                <a:lnTo>
                  <a:pt x="4742389" y="1494257"/>
                </a:lnTo>
                <a:lnTo>
                  <a:pt x="4677071" y="1481670"/>
                </a:lnTo>
                <a:cubicBezTo>
                  <a:pt x="4594726" y="1465803"/>
                  <a:pt x="4594726" y="1465803"/>
                  <a:pt x="4594726" y="1465803"/>
                </a:cubicBezTo>
                <a:cubicBezTo>
                  <a:pt x="4529663" y="1450758"/>
                  <a:pt x="4462099" y="1443236"/>
                  <a:pt x="4397035" y="1435713"/>
                </a:cubicBezTo>
                <a:cubicBezTo>
                  <a:pt x="4329471" y="1430698"/>
                  <a:pt x="4264408" y="1428191"/>
                  <a:pt x="4196843" y="1428191"/>
                </a:cubicBezTo>
                <a:cubicBezTo>
                  <a:pt x="4131781" y="1425683"/>
                  <a:pt x="4064215" y="1428191"/>
                  <a:pt x="3996650" y="1428191"/>
                </a:cubicBezTo>
                <a:cubicBezTo>
                  <a:pt x="3864023" y="1430698"/>
                  <a:pt x="3731395" y="1433206"/>
                  <a:pt x="3598767" y="1433206"/>
                </a:cubicBezTo>
                <a:cubicBezTo>
                  <a:pt x="3563734" y="1433206"/>
                  <a:pt x="3531203" y="1433206"/>
                  <a:pt x="3498671" y="1430698"/>
                </a:cubicBezTo>
                <a:cubicBezTo>
                  <a:pt x="3463637" y="1430698"/>
                  <a:pt x="3431106" y="1428191"/>
                  <a:pt x="3398575" y="1425683"/>
                </a:cubicBezTo>
                <a:cubicBezTo>
                  <a:pt x="3298479" y="1420669"/>
                  <a:pt x="3298479" y="1420669"/>
                  <a:pt x="3298479" y="1420669"/>
                </a:cubicBezTo>
                <a:cubicBezTo>
                  <a:pt x="3248430" y="1418161"/>
                  <a:pt x="3248430" y="1418161"/>
                  <a:pt x="3248430" y="1418161"/>
                </a:cubicBezTo>
                <a:cubicBezTo>
                  <a:pt x="3198382" y="1415654"/>
                  <a:pt x="3198382" y="1415654"/>
                  <a:pt x="3198382" y="1415654"/>
                </a:cubicBezTo>
                <a:cubicBezTo>
                  <a:pt x="3065755" y="1404370"/>
                  <a:pt x="2933127" y="1389952"/>
                  <a:pt x="2800499" y="1376161"/>
                </a:cubicBezTo>
                <a:lnTo>
                  <a:pt x="2541482" y="1352901"/>
                </a:lnTo>
                <a:lnTo>
                  <a:pt x="2519845" y="1361238"/>
                </a:lnTo>
                <a:cubicBezTo>
                  <a:pt x="2514698" y="1363221"/>
                  <a:pt x="2514698" y="1363221"/>
                  <a:pt x="2514698" y="1363221"/>
                </a:cubicBezTo>
                <a:lnTo>
                  <a:pt x="2492236" y="1370889"/>
                </a:lnTo>
                <a:lnTo>
                  <a:pt x="2607863" y="1388382"/>
                </a:lnTo>
                <a:cubicBezTo>
                  <a:pt x="2805412" y="1421420"/>
                  <a:pt x="3001553" y="1461866"/>
                  <a:pt x="3200510" y="1493846"/>
                </a:cubicBezTo>
                <a:cubicBezTo>
                  <a:pt x="3266829" y="1503879"/>
                  <a:pt x="3333148" y="1513285"/>
                  <a:pt x="3399467" y="1521123"/>
                </a:cubicBezTo>
                <a:lnTo>
                  <a:pt x="3456135" y="1526213"/>
                </a:lnTo>
                <a:lnTo>
                  <a:pt x="3385974" y="1526213"/>
                </a:lnTo>
                <a:lnTo>
                  <a:pt x="3198007" y="1501370"/>
                </a:lnTo>
                <a:cubicBezTo>
                  <a:pt x="3000927" y="1469390"/>
                  <a:pt x="2803848" y="1428945"/>
                  <a:pt x="2605712" y="1394849"/>
                </a:cubicBezTo>
                <a:lnTo>
                  <a:pt x="2480242" y="1374984"/>
                </a:lnTo>
                <a:lnTo>
                  <a:pt x="2430316" y="1392028"/>
                </a:lnTo>
                <a:lnTo>
                  <a:pt x="2611703" y="1435223"/>
                </a:lnTo>
                <a:cubicBezTo>
                  <a:pt x="2709822" y="1460086"/>
                  <a:pt x="2807677" y="1486624"/>
                  <a:pt x="2905401" y="1512588"/>
                </a:cubicBezTo>
                <a:lnTo>
                  <a:pt x="2959386" y="1526213"/>
                </a:lnTo>
                <a:lnTo>
                  <a:pt x="2932531" y="1526213"/>
                </a:lnTo>
                <a:lnTo>
                  <a:pt x="2904301" y="1519009"/>
                </a:lnTo>
                <a:cubicBezTo>
                  <a:pt x="2806651" y="1493118"/>
                  <a:pt x="2709177" y="1466963"/>
                  <a:pt x="2611351" y="1442394"/>
                </a:cubicBezTo>
                <a:lnTo>
                  <a:pt x="2417339" y="1396458"/>
                </a:lnTo>
                <a:lnTo>
                  <a:pt x="2366634" y="1413767"/>
                </a:lnTo>
                <a:lnTo>
                  <a:pt x="2372405" y="1415502"/>
                </a:lnTo>
                <a:cubicBezTo>
                  <a:pt x="2422456" y="1430541"/>
                  <a:pt x="2422456" y="1430541"/>
                  <a:pt x="2422456" y="1430541"/>
                </a:cubicBezTo>
                <a:cubicBezTo>
                  <a:pt x="2487522" y="1449967"/>
                  <a:pt x="2552119" y="1470803"/>
                  <a:pt x="2616442" y="1492383"/>
                </a:cubicBezTo>
                <a:lnTo>
                  <a:pt x="2714577" y="1526213"/>
                </a:lnTo>
                <a:lnTo>
                  <a:pt x="2697232" y="1526213"/>
                </a:lnTo>
                <a:lnTo>
                  <a:pt x="2613979" y="1497435"/>
                </a:lnTo>
                <a:cubicBezTo>
                  <a:pt x="2549617" y="1475816"/>
                  <a:pt x="2485020" y="1454980"/>
                  <a:pt x="2419954" y="1435554"/>
                </a:cubicBezTo>
                <a:cubicBezTo>
                  <a:pt x="2369903" y="1420515"/>
                  <a:pt x="2369903" y="1420515"/>
                  <a:pt x="2369903" y="1420515"/>
                </a:cubicBezTo>
                <a:lnTo>
                  <a:pt x="2356905" y="1417089"/>
                </a:lnTo>
                <a:lnTo>
                  <a:pt x="2316294" y="1430952"/>
                </a:lnTo>
                <a:lnTo>
                  <a:pt x="2127719" y="1485932"/>
                </a:lnTo>
                <a:lnTo>
                  <a:pt x="2204876" y="1503785"/>
                </a:lnTo>
                <a:cubicBezTo>
                  <a:pt x="2254923" y="1513821"/>
                  <a:pt x="2254923" y="1513821"/>
                  <a:pt x="2254923" y="1513821"/>
                </a:cubicBezTo>
                <a:cubicBezTo>
                  <a:pt x="2304970" y="1523857"/>
                  <a:pt x="2304970" y="1523857"/>
                  <a:pt x="2304970" y="1523857"/>
                </a:cubicBezTo>
                <a:lnTo>
                  <a:pt x="2314134" y="1526213"/>
                </a:lnTo>
                <a:lnTo>
                  <a:pt x="2281838" y="1526213"/>
                </a:lnTo>
                <a:lnTo>
                  <a:pt x="2258677" y="1520407"/>
                </a:lnTo>
                <a:cubicBezTo>
                  <a:pt x="2252421" y="1518839"/>
                  <a:pt x="2252421" y="1518839"/>
                  <a:pt x="2252421" y="1518839"/>
                </a:cubicBezTo>
                <a:cubicBezTo>
                  <a:pt x="2204876" y="1508803"/>
                  <a:pt x="2204876" y="1508803"/>
                  <a:pt x="2204876" y="1508803"/>
                </a:cubicBezTo>
                <a:lnTo>
                  <a:pt x="2117153" y="1489013"/>
                </a:lnTo>
                <a:lnTo>
                  <a:pt x="2014436" y="1518961"/>
                </a:lnTo>
                <a:lnTo>
                  <a:pt x="1983833" y="1526213"/>
                </a:lnTo>
                <a:lnTo>
                  <a:pt x="1962561" y="1526213"/>
                </a:lnTo>
                <a:lnTo>
                  <a:pt x="2014304" y="1513946"/>
                </a:lnTo>
                <a:lnTo>
                  <a:pt x="2107222" y="1486773"/>
                </a:lnTo>
                <a:lnTo>
                  <a:pt x="2104782" y="1486222"/>
                </a:lnTo>
                <a:lnTo>
                  <a:pt x="2059080" y="1477998"/>
                </a:lnTo>
                <a:lnTo>
                  <a:pt x="1992309" y="1496203"/>
                </a:lnTo>
                <a:lnTo>
                  <a:pt x="1852191" y="1526213"/>
                </a:lnTo>
                <a:lnTo>
                  <a:pt x="1827090" y="1526213"/>
                </a:lnTo>
                <a:lnTo>
                  <a:pt x="1991566" y="1491190"/>
                </a:lnTo>
                <a:lnTo>
                  <a:pt x="2047515" y="1475916"/>
                </a:lnTo>
                <a:lnTo>
                  <a:pt x="2019390" y="1470855"/>
                </a:lnTo>
                <a:cubicBezTo>
                  <a:pt x="2007191" y="1468660"/>
                  <a:pt x="2007191" y="1468660"/>
                  <a:pt x="2007191" y="1468660"/>
                </a:cubicBezTo>
                <a:lnTo>
                  <a:pt x="1989537" y="1465988"/>
                </a:lnTo>
                <a:lnTo>
                  <a:pt x="1702379" y="1526213"/>
                </a:lnTo>
                <a:lnTo>
                  <a:pt x="1678465" y="1526213"/>
                </a:lnTo>
                <a:lnTo>
                  <a:pt x="1975510" y="1463865"/>
                </a:lnTo>
                <a:lnTo>
                  <a:pt x="1916849" y="1454987"/>
                </a:lnTo>
                <a:lnTo>
                  <a:pt x="1654418" y="1505979"/>
                </a:lnTo>
                <a:lnTo>
                  <a:pt x="1507673" y="1526213"/>
                </a:lnTo>
                <a:lnTo>
                  <a:pt x="1470857" y="1526213"/>
                </a:lnTo>
                <a:lnTo>
                  <a:pt x="1651916" y="1500963"/>
                </a:lnTo>
                <a:lnTo>
                  <a:pt x="1899571" y="1452372"/>
                </a:lnTo>
                <a:lnTo>
                  <a:pt x="1834242" y="1442485"/>
                </a:lnTo>
                <a:lnTo>
                  <a:pt x="1639052" y="1476367"/>
                </a:lnTo>
                <a:lnTo>
                  <a:pt x="1254290" y="1526213"/>
                </a:lnTo>
                <a:lnTo>
                  <a:pt x="1219068" y="1526213"/>
                </a:lnTo>
                <a:lnTo>
                  <a:pt x="1237416" y="1524638"/>
                </a:lnTo>
                <a:cubicBezTo>
                  <a:pt x="1371294" y="1510219"/>
                  <a:pt x="1505173" y="1492666"/>
                  <a:pt x="1639052" y="1471352"/>
                </a:cubicBezTo>
                <a:lnTo>
                  <a:pt x="1818580" y="1440115"/>
                </a:lnTo>
                <a:lnTo>
                  <a:pt x="1808255" y="1438552"/>
                </a:lnTo>
                <a:lnTo>
                  <a:pt x="1740515" y="1430863"/>
                </a:lnTo>
                <a:lnTo>
                  <a:pt x="1626857" y="1448018"/>
                </a:lnTo>
                <a:cubicBezTo>
                  <a:pt x="1494229" y="1466809"/>
                  <a:pt x="1361601" y="1482468"/>
                  <a:pt x="1228661" y="1495621"/>
                </a:cubicBezTo>
                <a:lnTo>
                  <a:pt x="852899" y="1526213"/>
                </a:lnTo>
                <a:lnTo>
                  <a:pt x="815074" y="1526213"/>
                </a:lnTo>
                <a:lnTo>
                  <a:pt x="828590" y="1525686"/>
                </a:lnTo>
                <a:cubicBezTo>
                  <a:pt x="1093844" y="1508148"/>
                  <a:pt x="1361601" y="1480589"/>
                  <a:pt x="1626857" y="1443007"/>
                </a:cubicBezTo>
                <a:lnTo>
                  <a:pt x="1721439" y="1428698"/>
                </a:lnTo>
                <a:lnTo>
                  <a:pt x="1632000" y="1418546"/>
                </a:lnTo>
                <a:lnTo>
                  <a:pt x="1616619" y="1420490"/>
                </a:lnTo>
                <a:cubicBezTo>
                  <a:pt x="1351350" y="1453061"/>
                  <a:pt x="1086081" y="1478114"/>
                  <a:pt x="820813" y="1493147"/>
                </a:cubicBezTo>
                <a:cubicBezTo>
                  <a:pt x="555543" y="1510685"/>
                  <a:pt x="287773" y="1518201"/>
                  <a:pt x="22503" y="1515695"/>
                </a:cubicBezTo>
                <a:cubicBezTo>
                  <a:pt x="287773" y="1518201"/>
                  <a:pt x="555543" y="1508179"/>
                  <a:pt x="820813" y="1490641"/>
                </a:cubicBezTo>
                <a:cubicBezTo>
                  <a:pt x="953447" y="1481873"/>
                  <a:pt x="1086081" y="1471225"/>
                  <a:pt x="1218716" y="1458698"/>
                </a:cubicBezTo>
                <a:lnTo>
                  <a:pt x="1610676" y="1416125"/>
                </a:lnTo>
                <a:lnTo>
                  <a:pt x="1609318" y="1415971"/>
                </a:lnTo>
                <a:cubicBezTo>
                  <a:pt x="1559271" y="1413462"/>
                  <a:pt x="1559271" y="1413462"/>
                  <a:pt x="1559271" y="1413462"/>
                </a:cubicBezTo>
                <a:cubicBezTo>
                  <a:pt x="1509224" y="1408444"/>
                  <a:pt x="1509224" y="1408444"/>
                  <a:pt x="1509224" y="1408444"/>
                </a:cubicBezTo>
                <a:lnTo>
                  <a:pt x="1486643" y="1406788"/>
                </a:lnTo>
                <a:lnTo>
                  <a:pt x="1212315" y="1431240"/>
                </a:lnTo>
                <a:cubicBezTo>
                  <a:pt x="815478" y="1463913"/>
                  <a:pt x="417585" y="1487418"/>
                  <a:pt x="19691" y="1491179"/>
                </a:cubicBezTo>
                <a:cubicBezTo>
                  <a:pt x="417585" y="1485538"/>
                  <a:pt x="815478" y="1461562"/>
                  <a:pt x="1212315" y="1427714"/>
                </a:cubicBezTo>
                <a:lnTo>
                  <a:pt x="1459239" y="1404777"/>
                </a:lnTo>
                <a:lnTo>
                  <a:pt x="1406628" y="1400918"/>
                </a:lnTo>
                <a:lnTo>
                  <a:pt x="1234761" y="1396610"/>
                </a:lnTo>
                <a:lnTo>
                  <a:pt x="810496" y="1426588"/>
                </a:lnTo>
                <a:cubicBezTo>
                  <a:pt x="678018" y="1435203"/>
                  <a:pt x="545462" y="1443114"/>
                  <a:pt x="412867" y="1449810"/>
                </a:cubicBezTo>
                <a:lnTo>
                  <a:pt x="86413" y="1462888"/>
                </a:lnTo>
                <a:lnTo>
                  <a:pt x="15002" y="1465748"/>
                </a:lnTo>
                <a:lnTo>
                  <a:pt x="89545" y="1462483"/>
                </a:lnTo>
                <a:lnTo>
                  <a:pt x="412867" y="1448322"/>
                </a:lnTo>
                <a:cubicBezTo>
                  <a:pt x="545462" y="1441234"/>
                  <a:pt x="678018" y="1433011"/>
                  <a:pt x="810496" y="1424082"/>
                </a:cubicBezTo>
                <a:lnTo>
                  <a:pt x="1194331" y="1395748"/>
                </a:lnTo>
                <a:lnTo>
                  <a:pt x="1006253" y="1393391"/>
                </a:lnTo>
                <a:cubicBezTo>
                  <a:pt x="971220" y="1393391"/>
                  <a:pt x="938690" y="1395900"/>
                  <a:pt x="903657" y="1395900"/>
                </a:cubicBezTo>
                <a:cubicBezTo>
                  <a:pt x="853610" y="1398409"/>
                  <a:pt x="853610" y="1398409"/>
                  <a:pt x="853610" y="1398409"/>
                </a:cubicBezTo>
                <a:cubicBezTo>
                  <a:pt x="803563" y="1398409"/>
                  <a:pt x="803563" y="1398409"/>
                  <a:pt x="803563" y="1398409"/>
                </a:cubicBezTo>
                <a:lnTo>
                  <a:pt x="643413" y="1407943"/>
                </a:lnTo>
                <a:lnTo>
                  <a:pt x="803563" y="1395900"/>
                </a:lnTo>
                <a:cubicBezTo>
                  <a:pt x="853610" y="1393391"/>
                  <a:pt x="853610" y="1393391"/>
                  <a:pt x="853610" y="1393391"/>
                </a:cubicBezTo>
                <a:cubicBezTo>
                  <a:pt x="903657" y="1393391"/>
                  <a:pt x="903657" y="1393391"/>
                  <a:pt x="903657" y="1393391"/>
                </a:cubicBezTo>
                <a:cubicBezTo>
                  <a:pt x="938690" y="1393391"/>
                  <a:pt x="971220" y="1390882"/>
                  <a:pt x="1006253" y="1390882"/>
                </a:cubicBezTo>
                <a:cubicBezTo>
                  <a:pt x="1071314" y="1390882"/>
                  <a:pt x="1138877" y="1388373"/>
                  <a:pt x="1206441" y="1390882"/>
                </a:cubicBezTo>
                <a:lnTo>
                  <a:pt x="1245512" y="1391970"/>
                </a:lnTo>
                <a:lnTo>
                  <a:pt x="1604112" y="1365499"/>
                </a:lnTo>
                <a:cubicBezTo>
                  <a:pt x="1736747" y="1355474"/>
                  <a:pt x="1869381" y="1345449"/>
                  <a:pt x="2002016" y="1336050"/>
                </a:cubicBezTo>
                <a:lnTo>
                  <a:pt x="2021651" y="1334783"/>
                </a:lnTo>
                <a:lnTo>
                  <a:pt x="1996024" y="1330291"/>
                </a:lnTo>
                <a:lnTo>
                  <a:pt x="1603761" y="1345747"/>
                </a:lnTo>
                <a:cubicBezTo>
                  <a:pt x="1073237" y="1370831"/>
                  <a:pt x="542713" y="1413474"/>
                  <a:pt x="12189" y="1441067"/>
                </a:cubicBezTo>
                <a:cubicBezTo>
                  <a:pt x="542713" y="1410966"/>
                  <a:pt x="1073237" y="1368323"/>
                  <a:pt x="1603761" y="1340730"/>
                </a:cubicBezTo>
                <a:lnTo>
                  <a:pt x="1971306" y="1325958"/>
                </a:lnTo>
                <a:lnTo>
                  <a:pt x="1960110" y="1323995"/>
                </a:lnTo>
                <a:lnTo>
                  <a:pt x="1604348" y="1322878"/>
                </a:lnTo>
                <a:cubicBezTo>
                  <a:pt x="1071335" y="1332908"/>
                  <a:pt x="540826" y="1375534"/>
                  <a:pt x="10314" y="1415654"/>
                </a:cubicBezTo>
                <a:cubicBezTo>
                  <a:pt x="540826" y="1373027"/>
                  <a:pt x="1071335" y="1330400"/>
                  <a:pt x="1604348" y="1317863"/>
                </a:cubicBezTo>
                <a:lnTo>
                  <a:pt x="1889609" y="1317415"/>
                </a:lnTo>
                <a:lnTo>
                  <a:pt x="1608855" y="1305727"/>
                </a:lnTo>
                <a:cubicBezTo>
                  <a:pt x="1341077" y="1300711"/>
                  <a:pt x="1073299" y="1308236"/>
                  <a:pt x="805521" y="1325793"/>
                </a:cubicBezTo>
                <a:cubicBezTo>
                  <a:pt x="537742" y="1340843"/>
                  <a:pt x="272467" y="1365925"/>
                  <a:pt x="4688" y="1391008"/>
                </a:cubicBezTo>
                <a:cubicBezTo>
                  <a:pt x="272467" y="1363417"/>
                  <a:pt x="537742" y="1338335"/>
                  <a:pt x="805521" y="1323285"/>
                </a:cubicBezTo>
                <a:cubicBezTo>
                  <a:pt x="1073299" y="1305727"/>
                  <a:pt x="1341077" y="1295694"/>
                  <a:pt x="1608855" y="1300711"/>
                </a:cubicBezTo>
                <a:lnTo>
                  <a:pt x="1882117" y="1311385"/>
                </a:lnTo>
                <a:lnTo>
                  <a:pt x="1877765" y="1310731"/>
                </a:lnTo>
                <a:lnTo>
                  <a:pt x="1815761" y="1304073"/>
                </a:lnTo>
                <a:cubicBezTo>
                  <a:pt x="1748824" y="1298117"/>
                  <a:pt x="1681886" y="1293101"/>
                  <a:pt x="1614323" y="1288086"/>
                </a:cubicBezTo>
                <a:cubicBezTo>
                  <a:pt x="1546759" y="1285578"/>
                  <a:pt x="1479196" y="1283070"/>
                  <a:pt x="1411633" y="1280562"/>
                </a:cubicBezTo>
                <a:cubicBezTo>
                  <a:pt x="1346572" y="1278054"/>
                  <a:pt x="1279009" y="1278054"/>
                  <a:pt x="1211445" y="1278054"/>
                </a:cubicBezTo>
                <a:cubicBezTo>
                  <a:pt x="1076319" y="1280562"/>
                  <a:pt x="941192" y="1283070"/>
                  <a:pt x="806066" y="1290593"/>
                </a:cubicBezTo>
                <a:cubicBezTo>
                  <a:pt x="538315" y="1305640"/>
                  <a:pt x="270564" y="1333226"/>
                  <a:pt x="2813" y="1365827"/>
                </a:cubicBezTo>
                <a:cubicBezTo>
                  <a:pt x="270564" y="1333226"/>
                  <a:pt x="538315" y="1303132"/>
                  <a:pt x="806066" y="1288086"/>
                </a:cubicBezTo>
                <a:cubicBezTo>
                  <a:pt x="941192" y="1280562"/>
                  <a:pt x="1076319" y="1275547"/>
                  <a:pt x="1211445" y="1275547"/>
                </a:cubicBezTo>
                <a:cubicBezTo>
                  <a:pt x="1279009" y="1275547"/>
                  <a:pt x="1346572" y="1275547"/>
                  <a:pt x="1411633" y="1275547"/>
                </a:cubicBezTo>
                <a:cubicBezTo>
                  <a:pt x="1479196" y="1278054"/>
                  <a:pt x="1546759" y="1280562"/>
                  <a:pt x="1614323" y="1283070"/>
                </a:cubicBezTo>
                <a:lnTo>
                  <a:pt x="1781622" y="1296286"/>
                </a:lnTo>
                <a:lnTo>
                  <a:pt x="1724248" y="1287666"/>
                </a:lnTo>
                <a:cubicBezTo>
                  <a:pt x="1621644" y="1277640"/>
                  <a:pt x="1621644" y="1277640"/>
                  <a:pt x="1621644" y="1277640"/>
                </a:cubicBezTo>
                <a:cubicBezTo>
                  <a:pt x="1486507" y="1262600"/>
                  <a:pt x="1351370" y="1252574"/>
                  <a:pt x="1216233" y="1252574"/>
                </a:cubicBezTo>
                <a:cubicBezTo>
                  <a:pt x="1166183" y="1250067"/>
                  <a:pt x="1166183" y="1250067"/>
                  <a:pt x="1166183" y="1250067"/>
                </a:cubicBezTo>
                <a:cubicBezTo>
                  <a:pt x="1148665" y="1250067"/>
                  <a:pt x="1131147" y="1250067"/>
                  <a:pt x="1113629" y="1250067"/>
                </a:cubicBezTo>
                <a:cubicBezTo>
                  <a:pt x="1013528" y="1250067"/>
                  <a:pt x="1013528" y="1250067"/>
                  <a:pt x="1013528" y="1250067"/>
                </a:cubicBezTo>
                <a:cubicBezTo>
                  <a:pt x="943457" y="1252574"/>
                  <a:pt x="875888" y="1252574"/>
                  <a:pt x="808320" y="1257587"/>
                </a:cubicBezTo>
                <a:cubicBezTo>
                  <a:pt x="538046" y="1270120"/>
                  <a:pt x="267772" y="1300199"/>
                  <a:pt x="0" y="1340304"/>
                </a:cubicBezTo>
                <a:cubicBezTo>
                  <a:pt x="267772" y="1300199"/>
                  <a:pt x="538046" y="1267614"/>
                  <a:pt x="808320" y="1255081"/>
                </a:cubicBezTo>
                <a:cubicBezTo>
                  <a:pt x="875888" y="1250067"/>
                  <a:pt x="943457" y="1250067"/>
                  <a:pt x="1013528" y="1247561"/>
                </a:cubicBezTo>
                <a:cubicBezTo>
                  <a:pt x="1113629" y="1247561"/>
                  <a:pt x="1113629" y="1247561"/>
                  <a:pt x="1113629" y="1247561"/>
                </a:cubicBezTo>
                <a:cubicBezTo>
                  <a:pt x="1131147" y="1247561"/>
                  <a:pt x="1148665" y="1247561"/>
                  <a:pt x="1166183" y="1247561"/>
                </a:cubicBezTo>
                <a:cubicBezTo>
                  <a:pt x="1216233" y="1247561"/>
                  <a:pt x="1216233" y="1247561"/>
                  <a:pt x="1216233" y="1247561"/>
                </a:cubicBezTo>
                <a:cubicBezTo>
                  <a:pt x="1351370" y="1250067"/>
                  <a:pt x="1486507" y="1257587"/>
                  <a:pt x="1621644" y="1272627"/>
                </a:cubicBezTo>
                <a:cubicBezTo>
                  <a:pt x="1724248" y="1282653"/>
                  <a:pt x="1724248" y="1282653"/>
                  <a:pt x="1724248" y="1282653"/>
                </a:cubicBezTo>
                <a:cubicBezTo>
                  <a:pt x="1756781" y="1287666"/>
                  <a:pt x="1791817" y="1292679"/>
                  <a:pt x="1824350" y="1297692"/>
                </a:cubicBezTo>
                <a:cubicBezTo>
                  <a:pt x="1874401" y="1305212"/>
                  <a:pt x="1874401" y="1305212"/>
                  <a:pt x="1874401" y="1305212"/>
                </a:cubicBezTo>
                <a:lnTo>
                  <a:pt x="1876050" y="1305460"/>
                </a:lnTo>
                <a:lnTo>
                  <a:pt x="1958694" y="1314376"/>
                </a:lnTo>
                <a:lnTo>
                  <a:pt x="2010210" y="1316388"/>
                </a:lnTo>
                <a:lnTo>
                  <a:pt x="2037840" y="1318801"/>
                </a:lnTo>
                <a:lnTo>
                  <a:pt x="2123809" y="1322717"/>
                </a:lnTo>
                <a:lnTo>
                  <a:pt x="2237745" y="1320831"/>
                </a:lnTo>
                <a:lnTo>
                  <a:pt x="2295221" y="1317121"/>
                </a:lnTo>
                <a:lnTo>
                  <a:pt x="2402045" y="1305641"/>
                </a:lnTo>
                <a:lnTo>
                  <a:pt x="2410836" y="1304694"/>
                </a:lnTo>
                <a:lnTo>
                  <a:pt x="2546168" y="1282955"/>
                </a:lnTo>
                <a:lnTo>
                  <a:pt x="2659717" y="1258873"/>
                </a:lnTo>
                <a:lnTo>
                  <a:pt x="2712288" y="1244690"/>
                </a:lnTo>
                <a:lnTo>
                  <a:pt x="2835272" y="1207526"/>
                </a:lnTo>
                <a:lnTo>
                  <a:pt x="2871251" y="1194959"/>
                </a:lnTo>
                <a:lnTo>
                  <a:pt x="3022620" y="1135682"/>
                </a:lnTo>
                <a:lnTo>
                  <a:pt x="3065180" y="1117038"/>
                </a:lnTo>
                <a:lnTo>
                  <a:pt x="3135498" y="1082054"/>
                </a:lnTo>
                <a:lnTo>
                  <a:pt x="3272966" y="1007211"/>
                </a:lnTo>
                <a:cubicBezTo>
                  <a:pt x="3515712" y="869320"/>
                  <a:pt x="3743443" y="706358"/>
                  <a:pt x="3948651" y="518325"/>
                </a:cubicBezTo>
                <a:cubicBezTo>
                  <a:pt x="4053757" y="425561"/>
                  <a:pt x="4158863" y="330291"/>
                  <a:pt x="4268975" y="247557"/>
                </a:cubicBezTo>
                <a:cubicBezTo>
                  <a:pt x="4381589" y="162315"/>
                  <a:pt x="4501711" y="89609"/>
                  <a:pt x="4631843" y="36959"/>
                </a:cubicBezTo>
                <a:cubicBezTo>
                  <a:pt x="4664376" y="24424"/>
                  <a:pt x="4697535" y="12515"/>
                  <a:pt x="4731319" y="2487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A11BA7-84D7-1DF3-5039-76BC68E1E96B}"/>
              </a:ext>
            </a:extLst>
          </p:cNvPr>
          <p:cNvSpPr/>
          <p:nvPr userDrawn="1"/>
        </p:nvSpPr>
        <p:spPr>
          <a:xfrm>
            <a:off x="0" y="6694415"/>
            <a:ext cx="12192000" cy="1635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784465-72B9-404D-8783-7BBF5048A1A5}"/>
              </a:ext>
            </a:extLst>
          </p:cNvPr>
          <p:cNvSpPr txBox="1"/>
          <p:nvPr userDrawn="1"/>
        </p:nvSpPr>
        <p:spPr>
          <a:xfrm>
            <a:off x="447849" y="6326622"/>
            <a:ext cx="23929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spc="300" baseline="0" dirty="0">
                <a:solidFill>
                  <a:schemeClr val="accent3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IDRO </a:t>
            </a:r>
            <a:r>
              <a:rPr lang="en-US" sz="800" spc="300" baseline="0" dirty="0">
                <a:solidFill>
                  <a:schemeClr val="bg1">
                    <a:lumMod val="50000"/>
                  </a:schemeClr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| </a:t>
            </a:r>
            <a:r>
              <a:rPr lang="en-US" sz="800" spc="300" baseline="0" dirty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1401</a:t>
            </a:r>
            <a:endParaRPr lang="id-ID" sz="800" spc="300" baseline="0" dirty="0">
              <a:solidFill>
                <a:schemeClr val="bg1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6A4D09-94AB-4CB9-A091-FC8A5439DA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384" y="313501"/>
            <a:ext cx="793561" cy="6660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C3FBA20-A905-4359-A1D7-1C1AE831F36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86" y="313975"/>
            <a:ext cx="524070" cy="51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438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Title and Content">
    <p:bg>
      <p:bgPr>
        <a:gradFill flip="none" rotWithShape="1">
          <a:gsLst>
            <a:gs pos="0">
              <a:schemeClr val="accent3"/>
            </a:gs>
            <a:gs pos="0">
              <a:schemeClr val="tx1">
                <a:lumMod val="75000"/>
                <a:lumOff val="2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3E60488-8D32-0393-734F-8DAB0991C7BC}"/>
              </a:ext>
            </a:extLst>
          </p:cNvPr>
          <p:cNvSpPr/>
          <p:nvPr userDrawn="1"/>
        </p:nvSpPr>
        <p:spPr>
          <a:xfrm rot="5400000">
            <a:off x="-2266316" y="2379627"/>
            <a:ext cx="6765637" cy="2191109"/>
          </a:xfrm>
          <a:custGeom>
            <a:avLst/>
            <a:gdLst>
              <a:gd name="connsiteX0" fmla="*/ 643413 w 4742389"/>
              <a:gd name="connsiteY0" fmla="*/ 1407943 h 1526213"/>
              <a:gd name="connsiteX1" fmla="*/ 403188 w 4742389"/>
              <a:gd name="connsiteY1" fmla="*/ 1426007 h 1526213"/>
              <a:gd name="connsiteX2" fmla="*/ 603376 w 4742389"/>
              <a:gd name="connsiteY2" fmla="*/ 1410326 h 1526213"/>
              <a:gd name="connsiteX3" fmla="*/ 2316873 w 4742389"/>
              <a:gd name="connsiteY3" fmla="*/ 1406472 h 1526213"/>
              <a:gd name="connsiteX4" fmla="*/ 2292268 w 4742389"/>
              <a:gd name="connsiteY4" fmla="*/ 1414417 h 1526213"/>
              <a:gd name="connsiteX5" fmla="*/ 2070799 w 4742389"/>
              <a:gd name="connsiteY5" fmla="*/ 1474802 h 1526213"/>
              <a:gd name="connsiteX6" fmla="*/ 2094773 w 4742389"/>
              <a:gd name="connsiteY6" fmla="*/ 1479009 h 1526213"/>
              <a:gd name="connsiteX7" fmla="*/ 2107285 w 4742389"/>
              <a:gd name="connsiteY7" fmla="*/ 1481204 h 1526213"/>
              <a:gd name="connsiteX8" fmla="*/ 2117880 w 4742389"/>
              <a:gd name="connsiteY8" fmla="*/ 1483656 h 1526213"/>
              <a:gd name="connsiteX9" fmla="*/ 2315239 w 4742389"/>
              <a:gd name="connsiteY9" fmla="*/ 1425938 h 1526213"/>
              <a:gd name="connsiteX10" fmla="*/ 2347886 w 4742389"/>
              <a:gd name="connsiteY10" fmla="*/ 1414711 h 1526213"/>
              <a:gd name="connsiteX11" fmla="*/ 2328299 w 4742389"/>
              <a:gd name="connsiteY11" fmla="*/ 1409548 h 1526213"/>
              <a:gd name="connsiteX12" fmla="*/ 2322355 w 4742389"/>
              <a:gd name="connsiteY12" fmla="*/ 1407982 h 1526213"/>
              <a:gd name="connsiteX13" fmla="*/ 2271317 w 4742389"/>
              <a:gd name="connsiteY13" fmla="*/ 1393924 h 1526213"/>
              <a:gd name="connsiteX14" fmla="*/ 2070766 w 4742389"/>
              <a:gd name="connsiteY14" fmla="*/ 1448952 h 1526213"/>
              <a:gd name="connsiteX15" fmla="*/ 2003434 w 4742389"/>
              <a:gd name="connsiteY15" fmla="*/ 1463073 h 1526213"/>
              <a:gd name="connsiteX16" fmla="*/ 2007191 w 4742389"/>
              <a:gd name="connsiteY16" fmla="*/ 1463642 h 1526213"/>
              <a:gd name="connsiteX17" fmla="*/ 2059110 w 4742389"/>
              <a:gd name="connsiteY17" fmla="*/ 1472751 h 1526213"/>
              <a:gd name="connsiteX18" fmla="*/ 2291173 w 4742389"/>
              <a:gd name="connsiteY18" fmla="*/ 1409403 h 1526213"/>
              <a:gd name="connsiteX19" fmla="*/ 2307838 w 4742389"/>
              <a:gd name="connsiteY19" fmla="*/ 1403983 h 1526213"/>
              <a:gd name="connsiteX20" fmla="*/ 2378176 w 4742389"/>
              <a:gd name="connsiteY20" fmla="*/ 1386677 h 1526213"/>
              <a:gd name="connsiteX21" fmla="*/ 2329155 w 4742389"/>
              <a:gd name="connsiteY21" fmla="*/ 1402506 h 1526213"/>
              <a:gd name="connsiteX22" fmla="*/ 2358093 w 4742389"/>
              <a:gd name="connsiteY22" fmla="*/ 1411201 h 1526213"/>
              <a:gd name="connsiteX23" fmla="*/ 2407814 w 4742389"/>
              <a:gd name="connsiteY23" fmla="*/ 1394103 h 1526213"/>
              <a:gd name="connsiteX24" fmla="*/ 2233796 w 4742389"/>
              <a:gd name="connsiteY24" fmla="*/ 1383589 h 1526213"/>
              <a:gd name="connsiteX25" fmla="*/ 2052937 w 4742389"/>
              <a:gd name="connsiteY25" fmla="*/ 1428544 h 1526213"/>
              <a:gd name="connsiteX26" fmla="*/ 1931367 w 4742389"/>
              <a:gd name="connsiteY26" fmla="*/ 1452166 h 1526213"/>
              <a:gd name="connsiteX27" fmla="*/ 1989402 w 4742389"/>
              <a:gd name="connsiteY27" fmla="*/ 1460949 h 1526213"/>
              <a:gd name="connsiteX28" fmla="*/ 2070453 w 4742389"/>
              <a:gd name="connsiteY28" fmla="*/ 1443937 h 1526213"/>
              <a:gd name="connsiteX29" fmla="*/ 2261511 w 4742389"/>
              <a:gd name="connsiteY29" fmla="*/ 1391222 h 1526213"/>
              <a:gd name="connsiteX30" fmla="*/ 2329305 w 4742389"/>
              <a:gd name="connsiteY30" fmla="*/ 1378012 h 1526213"/>
              <a:gd name="connsiteX31" fmla="*/ 2283683 w 4742389"/>
              <a:gd name="connsiteY31" fmla="*/ 1390530 h 1526213"/>
              <a:gd name="connsiteX32" fmla="*/ 2320293 w 4742389"/>
              <a:gd name="connsiteY32" fmla="*/ 1399933 h 1526213"/>
              <a:gd name="connsiteX33" fmla="*/ 2368504 w 4742389"/>
              <a:gd name="connsiteY33" fmla="*/ 1384254 h 1526213"/>
              <a:gd name="connsiteX34" fmla="*/ 2365026 w 4742389"/>
              <a:gd name="connsiteY34" fmla="*/ 1383382 h 1526213"/>
              <a:gd name="connsiteX35" fmla="*/ 2195642 w 4742389"/>
              <a:gd name="connsiteY35" fmla="*/ 1373395 h 1526213"/>
              <a:gd name="connsiteX36" fmla="*/ 2036309 w 4742389"/>
              <a:gd name="connsiteY36" fmla="*/ 1407409 h 1526213"/>
              <a:gd name="connsiteX37" fmla="*/ 1849685 w 4742389"/>
              <a:gd name="connsiteY37" fmla="*/ 1439804 h 1526213"/>
              <a:gd name="connsiteX38" fmla="*/ 1914009 w 4742389"/>
              <a:gd name="connsiteY38" fmla="*/ 1449539 h 1526213"/>
              <a:gd name="connsiteX39" fmla="*/ 2051373 w 4742389"/>
              <a:gd name="connsiteY39" fmla="*/ 1422588 h 1526213"/>
              <a:gd name="connsiteX40" fmla="*/ 2222273 w 4742389"/>
              <a:gd name="connsiteY40" fmla="*/ 1380415 h 1526213"/>
              <a:gd name="connsiteX41" fmla="*/ 2222253 w 4742389"/>
              <a:gd name="connsiteY41" fmla="*/ 1380409 h 1526213"/>
              <a:gd name="connsiteX42" fmla="*/ 2287251 w 4742389"/>
              <a:gd name="connsiteY42" fmla="*/ 1370301 h 1526213"/>
              <a:gd name="connsiteX43" fmla="*/ 2245412 w 4742389"/>
              <a:gd name="connsiteY43" fmla="*/ 1380701 h 1526213"/>
              <a:gd name="connsiteX44" fmla="*/ 2273499 w 4742389"/>
              <a:gd name="connsiteY44" fmla="*/ 1387915 h 1526213"/>
              <a:gd name="connsiteX45" fmla="*/ 2316413 w 4742389"/>
              <a:gd name="connsiteY45" fmla="*/ 1376074 h 1526213"/>
              <a:gd name="connsiteX46" fmla="*/ 2314979 w 4742389"/>
              <a:gd name="connsiteY46" fmla="*/ 1375859 h 1526213"/>
              <a:gd name="connsiteX47" fmla="*/ 2436053 w 4742389"/>
              <a:gd name="connsiteY47" fmla="*/ 1367988 h 1526213"/>
              <a:gd name="connsiteX48" fmla="*/ 2389019 w 4742389"/>
              <a:gd name="connsiteY48" fmla="*/ 1383175 h 1526213"/>
              <a:gd name="connsiteX49" fmla="*/ 2408817 w 4742389"/>
              <a:gd name="connsiteY49" fmla="*/ 1387144 h 1526213"/>
              <a:gd name="connsiteX50" fmla="*/ 2415073 w 4742389"/>
              <a:gd name="connsiteY50" fmla="*/ 1388398 h 1526213"/>
              <a:gd name="connsiteX51" fmla="*/ 2420586 w 4742389"/>
              <a:gd name="connsiteY51" fmla="*/ 1389710 h 1526213"/>
              <a:gd name="connsiteX52" fmla="*/ 2468716 w 4742389"/>
              <a:gd name="connsiteY52" fmla="*/ 1373159 h 1526213"/>
              <a:gd name="connsiteX53" fmla="*/ 2154700 w 4742389"/>
              <a:gd name="connsiteY53" fmla="*/ 1363869 h 1526213"/>
              <a:gd name="connsiteX54" fmla="*/ 2023175 w 4742389"/>
              <a:gd name="connsiteY54" fmla="*/ 1388201 h 1526213"/>
              <a:gd name="connsiteX55" fmla="*/ 1759491 w 4742389"/>
              <a:gd name="connsiteY55" fmla="*/ 1427999 h 1526213"/>
              <a:gd name="connsiteX56" fmla="*/ 1808255 w 4742389"/>
              <a:gd name="connsiteY56" fmla="*/ 1433534 h 1526213"/>
              <a:gd name="connsiteX57" fmla="*/ 1834004 w 4742389"/>
              <a:gd name="connsiteY57" fmla="*/ 1437431 h 1526213"/>
              <a:gd name="connsiteX58" fmla="*/ 2035370 w 4742389"/>
              <a:gd name="connsiteY58" fmla="*/ 1402394 h 1526213"/>
              <a:gd name="connsiteX59" fmla="*/ 2184870 w 4742389"/>
              <a:gd name="connsiteY59" fmla="*/ 1370556 h 1526213"/>
              <a:gd name="connsiteX60" fmla="*/ 2180649 w 4742389"/>
              <a:gd name="connsiteY60" fmla="*/ 1369443 h 1526213"/>
              <a:gd name="connsiteX61" fmla="*/ 2174705 w 4742389"/>
              <a:gd name="connsiteY61" fmla="*/ 1367877 h 1526213"/>
              <a:gd name="connsiteX62" fmla="*/ 2247479 w 4742389"/>
              <a:gd name="connsiteY62" fmla="*/ 1362329 h 1526213"/>
              <a:gd name="connsiteX63" fmla="*/ 2207044 w 4742389"/>
              <a:gd name="connsiteY63" fmla="*/ 1370961 h 1526213"/>
              <a:gd name="connsiteX64" fmla="*/ 2218500 w 4742389"/>
              <a:gd name="connsiteY64" fmla="*/ 1373830 h 1526213"/>
              <a:gd name="connsiteX65" fmla="*/ 2224756 w 4742389"/>
              <a:gd name="connsiteY65" fmla="*/ 1375396 h 1526213"/>
              <a:gd name="connsiteX66" fmla="*/ 2233504 w 4742389"/>
              <a:gd name="connsiteY66" fmla="*/ 1377643 h 1526213"/>
              <a:gd name="connsiteX67" fmla="*/ 2274010 w 4742389"/>
              <a:gd name="connsiteY67" fmla="*/ 1367647 h 1526213"/>
              <a:gd name="connsiteX68" fmla="*/ 2257112 w 4742389"/>
              <a:gd name="connsiteY68" fmla="*/ 1364260 h 1526213"/>
              <a:gd name="connsiteX69" fmla="*/ 2389230 w 4742389"/>
              <a:gd name="connsiteY69" fmla="*/ 1361570 h 1526213"/>
              <a:gd name="connsiteX70" fmla="*/ 2344103 w 4742389"/>
              <a:gd name="connsiteY70" fmla="*/ 1373952 h 1526213"/>
              <a:gd name="connsiteX71" fmla="*/ 2359083 w 4742389"/>
              <a:gd name="connsiteY71" fmla="*/ 1377112 h 1526213"/>
              <a:gd name="connsiteX72" fmla="*/ 2365026 w 4742389"/>
              <a:gd name="connsiteY72" fmla="*/ 1378366 h 1526213"/>
              <a:gd name="connsiteX73" fmla="*/ 2378378 w 4742389"/>
              <a:gd name="connsiteY73" fmla="*/ 1381042 h 1526213"/>
              <a:gd name="connsiteX74" fmla="*/ 2424260 w 4742389"/>
              <a:gd name="connsiteY74" fmla="*/ 1366121 h 1526213"/>
              <a:gd name="connsiteX75" fmla="*/ 2407185 w 4742389"/>
              <a:gd name="connsiteY75" fmla="*/ 1363417 h 1526213"/>
              <a:gd name="connsiteX76" fmla="*/ 2341950 w 4742389"/>
              <a:gd name="connsiteY76" fmla="*/ 1356705 h 1526213"/>
              <a:gd name="connsiteX77" fmla="*/ 2304394 w 4742389"/>
              <a:gd name="connsiteY77" fmla="*/ 1366040 h 1526213"/>
              <a:gd name="connsiteX78" fmla="*/ 2304969 w 4742389"/>
              <a:gd name="connsiteY78" fmla="*/ 1366141 h 1526213"/>
              <a:gd name="connsiteX79" fmla="*/ 2317481 w 4742389"/>
              <a:gd name="connsiteY79" fmla="*/ 1368335 h 1526213"/>
              <a:gd name="connsiteX80" fmla="*/ 2332771 w 4742389"/>
              <a:gd name="connsiteY80" fmla="*/ 1371561 h 1526213"/>
              <a:gd name="connsiteX81" fmla="*/ 2374483 w 4742389"/>
              <a:gd name="connsiteY81" fmla="*/ 1360052 h 1526213"/>
              <a:gd name="connsiteX82" fmla="*/ 2114465 w 4742389"/>
              <a:gd name="connsiteY82" fmla="*/ 1355554 h 1526213"/>
              <a:gd name="connsiteX83" fmla="*/ 2012958 w 4742389"/>
              <a:gd name="connsiteY83" fmla="*/ 1370382 h 1526213"/>
              <a:gd name="connsiteX84" fmla="*/ 1652914 w 4742389"/>
              <a:gd name="connsiteY84" fmla="*/ 1415902 h 1526213"/>
              <a:gd name="connsiteX85" fmla="*/ 1740389 w 4742389"/>
              <a:gd name="connsiteY85" fmla="*/ 1425831 h 1526213"/>
              <a:gd name="connsiteX86" fmla="*/ 2022237 w 4742389"/>
              <a:gd name="connsiteY86" fmla="*/ 1383190 h 1526213"/>
              <a:gd name="connsiteX87" fmla="*/ 2141381 w 4742389"/>
              <a:gd name="connsiteY87" fmla="*/ 1361201 h 1526213"/>
              <a:gd name="connsiteX88" fmla="*/ 2124654 w 4742389"/>
              <a:gd name="connsiteY88" fmla="*/ 1357850 h 1526213"/>
              <a:gd name="connsiteX89" fmla="*/ 2205859 w 4742389"/>
              <a:gd name="connsiteY89" fmla="*/ 1354405 h 1526213"/>
              <a:gd name="connsiteX90" fmla="*/ 2167711 w 4742389"/>
              <a:gd name="connsiteY90" fmla="*/ 1361462 h 1526213"/>
              <a:gd name="connsiteX91" fmla="*/ 2174705 w 4742389"/>
              <a:gd name="connsiteY91" fmla="*/ 1362863 h 1526213"/>
              <a:gd name="connsiteX92" fmla="*/ 2195978 w 4742389"/>
              <a:gd name="connsiteY92" fmla="*/ 1368190 h 1526213"/>
              <a:gd name="connsiteX93" fmla="*/ 2235125 w 4742389"/>
              <a:gd name="connsiteY93" fmla="*/ 1359853 h 1526213"/>
              <a:gd name="connsiteX94" fmla="*/ 2227397 w 4742389"/>
              <a:gd name="connsiteY94" fmla="*/ 1358304 h 1526213"/>
              <a:gd name="connsiteX95" fmla="*/ 2214885 w 4742389"/>
              <a:gd name="connsiteY95" fmla="*/ 1355796 h 1526213"/>
              <a:gd name="connsiteX96" fmla="*/ 2295983 w 4742389"/>
              <a:gd name="connsiteY96" fmla="*/ 1351975 h 1526213"/>
              <a:gd name="connsiteX97" fmla="*/ 2263606 w 4742389"/>
              <a:gd name="connsiteY97" fmla="*/ 1358887 h 1526213"/>
              <a:gd name="connsiteX98" fmla="*/ 2290440 w 4742389"/>
              <a:gd name="connsiteY98" fmla="*/ 1363593 h 1526213"/>
              <a:gd name="connsiteX99" fmla="*/ 2325296 w 4742389"/>
              <a:gd name="connsiteY99" fmla="*/ 1354991 h 1526213"/>
              <a:gd name="connsiteX100" fmla="*/ 2495411 w 4742389"/>
              <a:gd name="connsiteY100" fmla="*/ 1348764 h 1526213"/>
              <a:gd name="connsiteX101" fmla="*/ 2495384 w 4742389"/>
              <a:gd name="connsiteY101" fmla="*/ 1348773 h 1526213"/>
              <a:gd name="connsiteX102" fmla="*/ 2490237 w 4742389"/>
              <a:gd name="connsiteY102" fmla="*/ 1350491 h 1526213"/>
              <a:gd name="connsiteX103" fmla="*/ 2447859 w 4742389"/>
              <a:gd name="connsiteY103" fmla="*/ 1364175 h 1526213"/>
              <a:gd name="connsiteX104" fmla="*/ 2480486 w 4742389"/>
              <a:gd name="connsiteY104" fmla="*/ 1369112 h 1526213"/>
              <a:gd name="connsiteX105" fmla="*/ 2512196 w 4742389"/>
              <a:gd name="connsiteY105" fmla="*/ 1358207 h 1526213"/>
              <a:gd name="connsiteX106" fmla="*/ 2528899 w 4742389"/>
              <a:gd name="connsiteY106" fmla="*/ 1351771 h 1526213"/>
              <a:gd name="connsiteX107" fmla="*/ 2165222 w 4742389"/>
              <a:gd name="connsiteY107" fmla="*/ 1348139 h 1526213"/>
              <a:gd name="connsiteX108" fmla="*/ 2128200 w 4742389"/>
              <a:gd name="connsiteY108" fmla="*/ 1353548 h 1526213"/>
              <a:gd name="connsiteX109" fmla="*/ 2154407 w 4742389"/>
              <a:gd name="connsiteY109" fmla="*/ 1358797 h 1526213"/>
              <a:gd name="connsiteX110" fmla="*/ 2190793 w 4742389"/>
              <a:gd name="connsiteY110" fmla="*/ 1352082 h 1526213"/>
              <a:gd name="connsiteX111" fmla="*/ 2076862 w 4742389"/>
              <a:gd name="connsiteY111" fmla="*/ 1347080 h 1526213"/>
              <a:gd name="connsiteX112" fmla="*/ 1608761 w 4742389"/>
              <a:gd name="connsiteY112" fmla="*/ 1395903 h 1526213"/>
              <a:gd name="connsiteX113" fmla="*/ 1516343 w 4742389"/>
              <a:gd name="connsiteY113" fmla="*/ 1404140 h 1526213"/>
              <a:gd name="connsiteX114" fmla="*/ 1553015 w 4742389"/>
              <a:gd name="connsiteY114" fmla="*/ 1407817 h 1526213"/>
              <a:gd name="connsiteX115" fmla="*/ 1559271 w 4742389"/>
              <a:gd name="connsiteY115" fmla="*/ 1408444 h 1526213"/>
              <a:gd name="connsiteX116" fmla="*/ 1609318 w 4742389"/>
              <a:gd name="connsiteY116" fmla="*/ 1410953 h 1526213"/>
              <a:gd name="connsiteX117" fmla="*/ 1631961 w 4742389"/>
              <a:gd name="connsiteY117" fmla="*/ 1413523 h 1526213"/>
              <a:gd name="connsiteX118" fmla="*/ 2012019 w 4742389"/>
              <a:gd name="connsiteY118" fmla="*/ 1365058 h 1526213"/>
              <a:gd name="connsiteX119" fmla="*/ 2098552 w 4742389"/>
              <a:gd name="connsiteY119" fmla="*/ 1351968 h 1526213"/>
              <a:gd name="connsiteX120" fmla="*/ 2246510 w 4742389"/>
              <a:gd name="connsiteY120" fmla="*/ 1346884 h 1526213"/>
              <a:gd name="connsiteX121" fmla="*/ 2221525 w 4742389"/>
              <a:gd name="connsiteY121" fmla="*/ 1351506 h 1526213"/>
              <a:gd name="connsiteX122" fmla="*/ 2250476 w 4742389"/>
              <a:gd name="connsiteY122" fmla="*/ 1356584 h 1526213"/>
              <a:gd name="connsiteX123" fmla="*/ 2279891 w 4742389"/>
              <a:gd name="connsiteY123" fmla="*/ 1350319 h 1526213"/>
              <a:gd name="connsiteX124" fmla="*/ 2450575 w 4742389"/>
              <a:gd name="connsiteY124" fmla="*/ 1344737 h 1526213"/>
              <a:gd name="connsiteX125" fmla="*/ 2403537 w 4742389"/>
              <a:gd name="connsiteY125" fmla="*/ 1357644 h 1526213"/>
              <a:gd name="connsiteX126" fmla="*/ 2409688 w 4742389"/>
              <a:gd name="connsiteY126" fmla="*/ 1358401 h 1526213"/>
              <a:gd name="connsiteX127" fmla="*/ 2435834 w 4742389"/>
              <a:gd name="connsiteY127" fmla="*/ 1362356 h 1526213"/>
              <a:gd name="connsiteX128" fmla="*/ 2481478 w 4742389"/>
              <a:gd name="connsiteY128" fmla="*/ 1347512 h 1526213"/>
              <a:gd name="connsiteX129" fmla="*/ 2203856 w 4742389"/>
              <a:gd name="connsiteY129" fmla="*/ 1342495 h 1526213"/>
              <a:gd name="connsiteX130" fmla="*/ 2182766 w 4742389"/>
              <a:gd name="connsiteY130" fmla="*/ 1345576 h 1526213"/>
              <a:gd name="connsiteX131" fmla="*/ 2204876 w 4742389"/>
              <a:gd name="connsiteY131" fmla="*/ 1348900 h 1526213"/>
              <a:gd name="connsiteX132" fmla="*/ 2206615 w 4742389"/>
              <a:gd name="connsiteY132" fmla="*/ 1349161 h 1526213"/>
              <a:gd name="connsiteX133" fmla="*/ 2228818 w 4742389"/>
              <a:gd name="connsiteY133" fmla="*/ 1345064 h 1526213"/>
              <a:gd name="connsiteX134" fmla="*/ 2125471 w 4742389"/>
              <a:gd name="connsiteY134" fmla="*/ 1342010 h 1526213"/>
              <a:gd name="connsiteX135" fmla="*/ 2092630 w 4742389"/>
              <a:gd name="connsiteY135" fmla="*/ 1345435 h 1526213"/>
              <a:gd name="connsiteX136" fmla="*/ 2112055 w 4742389"/>
              <a:gd name="connsiteY136" fmla="*/ 1349925 h 1526213"/>
              <a:gd name="connsiteX137" fmla="*/ 2144739 w 4742389"/>
              <a:gd name="connsiteY137" fmla="*/ 1344981 h 1526213"/>
              <a:gd name="connsiteX138" fmla="*/ 2129493 w 4742389"/>
              <a:gd name="connsiteY138" fmla="*/ 1342630 h 1526213"/>
              <a:gd name="connsiteX139" fmla="*/ 2406147 w 4742389"/>
              <a:gd name="connsiteY139" fmla="*/ 1340747 h 1526213"/>
              <a:gd name="connsiteX140" fmla="*/ 2359815 w 4742389"/>
              <a:gd name="connsiteY140" fmla="*/ 1352264 h 1526213"/>
              <a:gd name="connsiteX141" fmla="*/ 2389481 w 4742389"/>
              <a:gd name="connsiteY141" fmla="*/ 1355914 h 1526213"/>
              <a:gd name="connsiteX142" fmla="*/ 2435045 w 4742389"/>
              <a:gd name="connsiteY142" fmla="*/ 1343343 h 1526213"/>
              <a:gd name="connsiteX143" fmla="*/ 2039442 w 4742389"/>
              <a:gd name="connsiteY143" fmla="*/ 1338647 h 1526213"/>
              <a:gd name="connsiteX144" fmla="*/ 2002016 w 4742389"/>
              <a:gd name="connsiteY144" fmla="*/ 1341063 h 1526213"/>
              <a:gd name="connsiteX145" fmla="*/ 1604112 w 4742389"/>
              <a:gd name="connsiteY145" fmla="*/ 1370511 h 1526213"/>
              <a:gd name="connsiteX146" fmla="*/ 1284898 w 4742389"/>
              <a:gd name="connsiteY146" fmla="*/ 1393067 h 1526213"/>
              <a:gd name="connsiteX147" fmla="*/ 1307786 w 4742389"/>
              <a:gd name="connsiteY147" fmla="*/ 1393704 h 1526213"/>
              <a:gd name="connsiteX148" fmla="*/ 1409130 w 4742389"/>
              <a:gd name="connsiteY148" fmla="*/ 1398409 h 1526213"/>
              <a:gd name="connsiteX149" fmla="*/ 1486203 w 4742389"/>
              <a:gd name="connsiteY149" fmla="*/ 1402273 h 1526213"/>
              <a:gd name="connsiteX150" fmla="*/ 1608761 w 4742389"/>
              <a:gd name="connsiteY150" fmla="*/ 1390888 h 1526213"/>
              <a:gd name="connsiteX151" fmla="*/ 2057350 w 4742389"/>
              <a:gd name="connsiteY151" fmla="*/ 1342682 h 1526213"/>
              <a:gd name="connsiteX152" fmla="*/ 2358501 w 4742389"/>
              <a:gd name="connsiteY152" fmla="*/ 1338629 h 1526213"/>
              <a:gd name="connsiteX153" fmla="*/ 2318464 w 4742389"/>
              <a:gd name="connsiteY153" fmla="*/ 1347176 h 1526213"/>
              <a:gd name="connsiteX154" fmla="*/ 2344156 w 4742389"/>
              <a:gd name="connsiteY154" fmla="*/ 1350337 h 1526213"/>
              <a:gd name="connsiteX155" fmla="*/ 2386901 w 4742389"/>
              <a:gd name="connsiteY155" fmla="*/ 1339789 h 1526213"/>
              <a:gd name="connsiteX156" fmla="*/ 2162054 w 4742389"/>
              <a:gd name="connsiteY156" fmla="*/ 1338194 h 1526213"/>
              <a:gd name="connsiteX157" fmla="*/ 2145290 w 4742389"/>
              <a:gd name="connsiteY157" fmla="*/ 1339943 h 1526213"/>
              <a:gd name="connsiteX158" fmla="*/ 2161718 w 4742389"/>
              <a:gd name="connsiteY158" fmla="*/ 1342412 h 1526213"/>
              <a:gd name="connsiteX159" fmla="*/ 2178448 w 4742389"/>
              <a:gd name="connsiteY159" fmla="*/ 1339881 h 1526213"/>
              <a:gd name="connsiteX160" fmla="*/ 2303316 w 4742389"/>
              <a:gd name="connsiteY160" fmla="*/ 1336375 h 1526213"/>
              <a:gd name="connsiteX161" fmla="*/ 2274305 w 4742389"/>
              <a:gd name="connsiteY161" fmla="*/ 1341742 h 1526213"/>
              <a:gd name="connsiteX162" fmla="*/ 2303371 w 4742389"/>
              <a:gd name="connsiteY162" fmla="*/ 1345319 h 1526213"/>
              <a:gd name="connsiteX163" fmla="*/ 2338599 w 4742389"/>
              <a:gd name="connsiteY163" fmla="*/ 1337816 h 1526213"/>
              <a:gd name="connsiteX164" fmla="*/ 2084118 w 4742389"/>
              <a:gd name="connsiteY164" fmla="*/ 1335762 h 1526213"/>
              <a:gd name="connsiteX165" fmla="*/ 2058060 w 4742389"/>
              <a:gd name="connsiteY165" fmla="*/ 1337445 h 1526213"/>
              <a:gd name="connsiteX166" fmla="*/ 2073303 w 4742389"/>
              <a:gd name="connsiteY166" fmla="*/ 1340968 h 1526213"/>
              <a:gd name="connsiteX167" fmla="*/ 2099804 w 4742389"/>
              <a:gd name="connsiteY167" fmla="*/ 1338120 h 1526213"/>
              <a:gd name="connsiteX168" fmla="*/ 2258325 w 4742389"/>
              <a:gd name="connsiteY168" fmla="*/ 1334538 h 1526213"/>
              <a:gd name="connsiteX169" fmla="*/ 2238863 w 4742389"/>
              <a:gd name="connsiteY169" fmla="*/ 1337381 h 1526213"/>
              <a:gd name="connsiteX170" fmla="*/ 2257812 w 4742389"/>
              <a:gd name="connsiteY170" fmla="*/ 1339713 h 1526213"/>
              <a:gd name="connsiteX171" fmla="*/ 2280863 w 4742389"/>
              <a:gd name="connsiteY171" fmla="*/ 1335459 h 1526213"/>
              <a:gd name="connsiteX172" fmla="*/ 2117484 w 4742389"/>
              <a:gd name="connsiteY172" fmla="*/ 1333608 h 1526213"/>
              <a:gd name="connsiteX173" fmla="*/ 2108922 w 4742389"/>
              <a:gd name="connsiteY173" fmla="*/ 1334161 h 1526213"/>
              <a:gd name="connsiteX174" fmla="*/ 2117294 w 4742389"/>
              <a:gd name="connsiteY174" fmla="*/ 1335734 h 1526213"/>
              <a:gd name="connsiteX175" fmla="*/ 2119259 w 4742389"/>
              <a:gd name="connsiteY175" fmla="*/ 1336030 h 1526213"/>
              <a:gd name="connsiteX176" fmla="*/ 2129903 w 4742389"/>
              <a:gd name="connsiteY176" fmla="*/ 1334886 h 1526213"/>
              <a:gd name="connsiteX177" fmla="*/ 2214330 w 4742389"/>
              <a:gd name="connsiteY177" fmla="*/ 1332742 h 1526213"/>
              <a:gd name="connsiteX178" fmla="*/ 2206623 w 4742389"/>
              <a:gd name="connsiteY178" fmla="*/ 1333546 h 1526213"/>
              <a:gd name="connsiteX179" fmla="*/ 2210301 w 4742389"/>
              <a:gd name="connsiteY179" fmla="*/ 1333867 h 1526213"/>
              <a:gd name="connsiteX180" fmla="*/ 2214659 w 4742389"/>
              <a:gd name="connsiteY180" fmla="*/ 1334403 h 1526213"/>
              <a:gd name="connsiteX181" fmla="*/ 2223238 w 4742389"/>
              <a:gd name="connsiteY181" fmla="*/ 1333105 h 1526213"/>
              <a:gd name="connsiteX182" fmla="*/ 2043194 w 4742389"/>
              <a:gd name="connsiteY182" fmla="*/ 1329610 h 1526213"/>
              <a:gd name="connsiteX183" fmla="*/ 2024364 w 4742389"/>
              <a:gd name="connsiteY183" fmla="*/ 1329818 h 1526213"/>
              <a:gd name="connsiteX184" fmla="*/ 2027055 w 4742389"/>
              <a:gd name="connsiteY184" fmla="*/ 1330278 h 1526213"/>
              <a:gd name="connsiteX185" fmla="*/ 2041108 w 4742389"/>
              <a:gd name="connsiteY185" fmla="*/ 1333527 h 1526213"/>
              <a:gd name="connsiteX186" fmla="*/ 2060792 w 4742389"/>
              <a:gd name="connsiteY186" fmla="*/ 1332256 h 1526213"/>
              <a:gd name="connsiteX187" fmla="*/ 2556751 w 4742389"/>
              <a:gd name="connsiteY187" fmla="*/ 1328281 h 1526213"/>
              <a:gd name="connsiteX188" fmla="*/ 2531411 w 4742389"/>
              <a:gd name="connsiteY188" fmla="*/ 1336743 h 1526213"/>
              <a:gd name="connsiteX189" fmla="*/ 2511183 w 4742389"/>
              <a:gd name="connsiteY189" fmla="*/ 1343497 h 1526213"/>
              <a:gd name="connsiteX190" fmla="*/ 2544027 w 4742389"/>
              <a:gd name="connsiteY190" fmla="*/ 1345942 h 1526213"/>
              <a:gd name="connsiteX191" fmla="*/ 2568621 w 4742389"/>
              <a:gd name="connsiteY191" fmla="*/ 1336466 h 1526213"/>
              <a:gd name="connsiteX192" fmla="*/ 2588499 w 4742389"/>
              <a:gd name="connsiteY192" fmla="*/ 1328806 h 1526213"/>
              <a:gd name="connsiteX193" fmla="*/ 2508372 w 4742389"/>
              <a:gd name="connsiteY193" fmla="*/ 1327480 h 1526213"/>
              <a:gd name="connsiteX194" fmla="*/ 2508269 w 4742389"/>
              <a:gd name="connsiteY194" fmla="*/ 1327512 h 1526213"/>
              <a:gd name="connsiteX195" fmla="*/ 2467095 w 4742389"/>
              <a:gd name="connsiteY195" fmla="*/ 1340204 h 1526213"/>
              <a:gd name="connsiteX196" fmla="*/ 2467064 w 4742389"/>
              <a:gd name="connsiteY196" fmla="*/ 1340213 h 1526213"/>
              <a:gd name="connsiteX197" fmla="*/ 2496859 w 4742389"/>
              <a:gd name="connsiteY197" fmla="*/ 1342431 h 1526213"/>
              <a:gd name="connsiteX198" fmla="*/ 2540061 w 4742389"/>
              <a:gd name="connsiteY198" fmla="*/ 1328005 h 1526213"/>
              <a:gd name="connsiteX199" fmla="*/ 2460291 w 4742389"/>
              <a:gd name="connsiteY199" fmla="*/ 1326684 h 1526213"/>
              <a:gd name="connsiteX200" fmla="*/ 2447701 w 4742389"/>
              <a:gd name="connsiteY200" fmla="*/ 1330418 h 1526213"/>
              <a:gd name="connsiteX201" fmla="*/ 2421841 w 4742389"/>
              <a:gd name="connsiteY201" fmla="*/ 1336846 h 1526213"/>
              <a:gd name="connsiteX202" fmla="*/ 2450782 w 4742389"/>
              <a:gd name="connsiteY202" fmla="*/ 1339001 h 1526213"/>
              <a:gd name="connsiteX203" fmla="*/ 2464592 w 4742389"/>
              <a:gd name="connsiteY203" fmla="*/ 1335190 h 1526213"/>
              <a:gd name="connsiteX204" fmla="*/ 2490560 w 4742389"/>
              <a:gd name="connsiteY204" fmla="*/ 1327185 h 1526213"/>
              <a:gd name="connsiteX205" fmla="*/ 2329673 w 4742389"/>
              <a:gd name="connsiteY205" fmla="*/ 1326450 h 1526213"/>
              <a:gd name="connsiteX206" fmla="*/ 2312386 w 4742389"/>
              <a:gd name="connsiteY206" fmla="*/ 1326641 h 1526213"/>
              <a:gd name="connsiteX207" fmla="*/ 2288043 w 4742389"/>
              <a:gd name="connsiteY207" fmla="*/ 1330197 h 1526213"/>
              <a:gd name="connsiteX208" fmla="*/ 2305151 w 4742389"/>
              <a:gd name="connsiteY208" fmla="*/ 1330976 h 1526213"/>
              <a:gd name="connsiteX209" fmla="*/ 2417751 w 4742389"/>
              <a:gd name="connsiteY209" fmla="*/ 1325980 h 1526213"/>
              <a:gd name="connsiteX210" fmla="*/ 2378665 w 4742389"/>
              <a:gd name="connsiteY210" fmla="*/ 1334324 h 1526213"/>
              <a:gd name="connsiteX211" fmla="*/ 2402616 w 4742389"/>
              <a:gd name="connsiteY211" fmla="*/ 1335415 h 1526213"/>
              <a:gd name="connsiteX212" fmla="*/ 2404158 w 4742389"/>
              <a:gd name="connsiteY212" fmla="*/ 1335530 h 1526213"/>
              <a:gd name="connsiteX213" fmla="*/ 2441278 w 4742389"/>
              <a:gd name="connsiteY213" fmla="*/ 1326370 h 1526213"/>
              <a:gd name="connsiteX214" fmla="*/ 2395372 w 4742389"/>
              <a:gd name="connsiteY214" fmla="*/ 1325725 h 1526213"/>
              <a:gd name="connsiteX215" fmla="*/ 2358699 w 4742389"/>
              <a:gd name="connsiteY215" fmla="*/ 1326130 h 1526213"/>
              <a:gd name="connsiteX216" fmla="*/ 2327099 w 4742389"/>
              <a:gd name="connsiteY216" fmla="*/ 1331976 h 1526213"/>
              <a:gd name="connsiteX217" fmla="*/ 2359165 w 4742389"/>
              <a:gd name="connsiteY217" fmla="*/ 1333436 h 1526213"/>
              <a:gd name="connsiteX218" fmla="*/ 1990882 w 4742389"/>
              <a:gd name="connsiteY218" fmla="*/ 1324092 h 1526213"/>
              <a:gd name="connsiteX219" fmla="*/ 1995991 w 4742389"/>
              <a:gd name="connsiteY219" fmla="*/ 1324966 h 1526213"/>
              <a:gd name="connsiteX220" fmla="*/ 2001654 w 4742389"/>
              <a:gd name="connsiteY220" fmla="*/ 1324738 h 1526213"/>
              <a:gd name="connsiteX221" fmla="*/ 2007341 w 4742389"/>
              <a:gd name="connsiteY221" fmla="*/ 1324644 h 1526213"/>
              <a:gd name="connsiteX222" fmla="*/ 2002542 w 4742389"/>
              <a:gd name="connsiteY222" fmla="*/ 1324129 h 1526213"/>
              <a:gd name="connsiteX223" fmla="*/ 2384183 w 4742389"/>
              <a:gd name="connsiteY223" fmla="*/ 1316390 h 1526213"/>
              <a:gd name="connsiteX224" fmla="*/ 2381275 w 4742389"/>
              <a:gd name="connsiteY224" fmla="*/ 1316577 h 1526213"/>
              <a:gd name="connsiteX225" fmla="*/ 2366770 w 4742389"/>
              <a:gd name="connsiteY225" fmla="*/ 1318696 h 1526213"/>
              <a:gd name="connsiteX226" fmla="*/ 2372170 w 4742389"/>
              <a:gd name="connsiteY226" fmla="*/ 1318607 h 1526213"/>
              <a:gd name="connsiteX227" fmla="*/ 2451213 w 4742389"/>
              <a:gd name="connsiteY227" fmla="*/ 1313030 h 1526213"/>
              <a:gd name="connsiteX228" fmla="*/ 2421664 w 4742389"/>
              <a:gd name="connsiteY228" fmla="*/ 1314380 h 1526213"/>
              <a:gd name="connsiteX229" fmla="*/ 2417617 w 4742389"/>
              <a:gd name="connsiteY229" fmla="*/ 1315230 h 1526213"/>
              <a:gd name="connsiteX230" fmla="*/ 2401604 w 4742389"/>
              <a:gd name="connsiteY230" fmla="*/ 1318193 h 1526213"/>
              <a:gd name="connsiteX231" fmla="*/ 2428366 w 4742389"/>
              <a:gd name="connsiteY231" fmla="*/ 1318699 h 1526213"/>
              <a:gd name="connsiteX232" fmla="*/ 2429812 w 4742389"/>
              <a:gd name="connsiteY232" fmla="*/ 1318391 h 1526213"/>
              <a:gd name="connsiteX233" fmla="*/ 2492367 w 4742389"/>
              <a:gd name="connsiteY233" fmla="*/ 1311149 h 1526213"/>
              <a:gd name="connsiteX234" fmla="*/ 2475699 w 4742389"/>
              <a:gd name="connsiteY234" fmla="*/ 1311911 h 1526213"/>
              <a:gd name="connsiteX235" fmla="*/ 2447182 w 4742389"/>
              <a:gd name="connsiteY235" fmla="*/ 1319055 h 1526213"/>
              <a:gd name="connsiteX236" fmla="*/ 2465084 w 4742389"/>
              <a:gd name="connsiteY236" fmla="*/ 1319393 h 1526213"/>
              <a:gd name="connsiteX237" fmla="*/ 2551323 w 4742389"/>
              <a:gd name="connsiteY237" fmla="*/ 1308454 h 1526213"/>
              <a:gd name="connsiteX238" fmla="*/ 2516377 w 4742389"/>
              <a:gd name="connsiteY238" fmla="*/ 1310052 h 1526213"/>
              <a:gd name="connsiteX239" fmla="*/ 2483691 w 4742389"/>
              <a:gd name="connsiteY239" fmla="*/ 1319745 h 1526213"/>
              <a:gd name="connsiteX240" fmla="*/ 2512904 w 4742389"/>
              <a:gd name="connsiteY240" fmla="*/ 1320298 h 1526213"/>
              <a:gd name="connsiteX241" fmla="*/ 2521016 w 4742389"/>
              <a:gd name="connsiteY241" fmla="*/ 1317797 h 1526213"/>
              <a:gd name="connsiteX242" fmla="*/ 2549989 w 4742389"/>
              <a:gd name="connsiteY242" fmla="*/ 1308865 h 1526213"/>
              <a:gd name="connsiteX243" fmla="*/ 2604968 w 4742389"/>
              <a:gd name="connsiteY243" fmla="*/ 1306003 h 1526213"/>
              <a:gd name="connsiteX244" fmla="*/ 2572584 w 4742389"/>
              <a:gd name="connsiteY244" fmla="*/ 1307483 h 1526213"/>
              <a:gd name="connsiteX245" fmla="*/ 2564691 w 4742389"/>
              <a:gd name="connsiteY245" fmla="*/ 1310119 h 1526213"/>
              <a:gd name="connsiteX246" fmla="*/ 2530587 w 4742389"/>
              <a:gd name="connsiteY246" fmla="*/ 1320632 h 1526213"/>
              <a:gd name="connsiteX247" fmla="*/ 2560448 w 4742389"/>
              <a:gd name="connsiteY247" fmla="*/ 1321197 h 1526213"/>
              <a:gd name="connsiteX248" fmla="*/ 2573132 w 4742389"/>
              <a:gd name="connsiteY248" fmla="*/ 1316961 h 1526213"/>
              <a:gd name="connsiteX249" fmla="*/ 2585331 w 4742389"/>
              <a:gd name="connsiteY249" fmla="*/ 1312888 h 1526213"/>
              <a:gd name="connsiteX250" fmla="*/ 2653426 w 4742389"/>
              <a:gd name="connsiteY250" fmla="*/ 1303788 h 1526213"/>
              <a:gd name="connsiteX251" fmla="*/ 2624288 w 4742389"/>
              <a:gd name="connsiteY251" fmla="*/ 1305120 h 1526213"/>
              <a:gd name="connsiteX252" fmla="*/ 2587833 w 4742389"/>
              <a:gd name="connsiteY252" fmla="*/ 1317902 h 1526213"/>
              <a:gd name="connsiteX253" fmla="*/ 2577026 w 4742389"/>
              <a:gd name="connsiteY253" fmla="*/ 1321510 h 1526213"/>
              <a:gd name="connsiteX254" fmla="*/ 2606011 w 4742389"/>
              <a:gd name="connsiteY254" fmla="*/ 1322059 h 1526213"/>
              <a:gd name="connsiteX255" fmla="*/ 2609795 w 4742389"/>
              <a:gd name="connsiteY255" fmla="*/ 1320600 h 1526213"/>
              <a:gd name="connsiteX256" fmla="*/ 2488093 w 4742389"/>
              <a:gd name="connsiteY256" fmla="*/ 1303682 h 1526213"/>
              <a:gd name="connsiteX257" fmla="*/ 2455475 w 4742389"/>
              <a:gd name="connsiteY257" fmla="*/ 1307276 h 1526213"/>
              <a:gd name="connsiteX258" fmla="*/ 2454047 w 4742389"/>
              <a:gd name="connsiteY258" fmla="*/ 1307576 h 1526213"/>
              <a:gd name="connsiteX259" fmla="*/ 2477878 w 4742389"/>
              <a:gd name="connsiteY259" fmla="*/ 1306350 h 1526213"/>
              <a:gd name="connsiteX260" fmla="*/ 2479861 w 4742389"/>
              <a:gd name="connsiteY260" fmla="*/ 1305853 h 1526213"/>
              <a:gd name="connsiteX261" fmla="*/ 2533705 w 4742389"/>
              <a:gd name="connsiteY261" fmla="*/ 1298657 h 1526213"/>
              <a:gd name="connsiteX262" fmla="*/ 2524604 w 4742389"/>
              <a:gd name="connsiteY262" fmla="*/ 1299659 h 1526213"/>
              <a:gd name="connsiteX263" fmla="*/ 2503073 w 4742389"/>
              <a:gd name="connsiteY263" fmla="*/ 1305053 h 1526213"/>
              <a:gd name="connsiteX264" fmla="*/ 2514481 w 4742389"/>
              <a:gd name="connsiteY264" fmla="*/ 1304466 h 1526213"/>
              <a:gd name="connsiteX265" fmla="*/ 2605028 w 4742389"/>
              <a:gd name="connsiteY265" fmla="*/ 1290798 h 1526213"/>
              <a:gd name="connsiteX266" fmla="*/ 2567269 w 4742389"/>
              <a:gd name="connsiteY266" fmla="*/ 1294959 h 1526213"/>
              <a:gd name="connsiteX267" fmla="*/ 2539563 w 4742389"/>
              <a:gd name="connsiteY267" fmla="*/ 1303175 h 1526213"/>
              <a:gd name="connsiteX268" fmla="*/ 2573141 w 4742389"/>
              <a:gd name="connsiteY268" fmla="*/ 1301447 h 1526213"/>
              <a:gd name="connsiteX269" fmla="*/ 2660687 w 4742389"/>
              <a:gd name="connsiteY269" fmla="*/ 1284666 h 1526213"/>
              <a:gd name="connsiteX270" fmla="*/ 2631170 w 4742389"/>
              <a:gd name="connsiteY270" fmla="*/ 1287918 h 1526213"/>
              <a:gd name="connsiteX271" fmla="*/ 2593847 w 4742389"/>
              <a:gd name="connsiteY271" fmla="*/ 1300382 h 1526213"/>
              <a:gd name="connsiteX272" fmla="*/ 2625671 w 4742389"/>
              <a:gd name="connsiteY272" fmla="*/ 1298744 h 1526213"/>
              <a:gd name="connsiteX273" fmla="*/ 2635381 w 4742389"/>
              <a:gd name="connsiteY273" fmla="*/ 1295340 h 1526213"/>
              <a:gd name="connsiteX274" fmla="*/ 2718032 w 4742389"/>
              <a:gd name="connsiteY274" fmla="*/ 1278348 h 1526213"/>
              <a:gd name="connsiteX275" fmla="*/ 2688577 w 4742389"/>
              <a:gd name="connsiteY275" fmla="*/ 1281593 h 1526213"/>
              <a:gd name="connsiteX276" fmla="*/ 2685430 w 4742389"/>
              <a:gd name="connsiteY276" fmla="*/ 1282805 h 1526213"/>
              <a:gd name="connsiteX277" fmla="*/ 2644928 w 4742389"/>
              <a:gd name="connsiteY277" fmla="*/ 1297753 h 1526213"/>
              <a:gd name="connsiteX278" fmla="*/ 2672812 w 4742389"/>
              <a:gd name="connsiteY278" fmla="*/ 1296318 h 1526213"/>
              <a:gd name="connsiteX279" fmla="*/ 2707393 w 4742389"/>
              <a:gd name="connsiteY279" fmla="*/ 1282993 h 1526213"/>
              <a:gd name="connsiteX280" fmla="*/ 2664685 w 4742389"/>
              <a:gd name="connsiteY280" fmla="*/ 1270749 h 1526213"/>
              <a:gd name="connsiteX281" fmla="*/ 2629561 w 4742389"/>
              <a:gd name="connsiteY281" fmla="*/ 1276485 h 1526213"/>
              <a:gd name="connsiteX282" fmla="*/ 2605034 w 4742389"/>
              <a:gd name="connsiteY282" fmla="*/ 1283759 h 1526213"/>
              <a:gd name="connsiteX283" fmla="*/ 2636153 w 4742389"/>
              <a:gd name="connsiteY283" fmla="*/ 1280404 h 1526213"/>
              <a:gd name="connsiteX284" fmla="*/ 2659785 w 4742389"/>
              <a:gd name="connsiteY284" fmla="*/ 1272512 h 1526213"/>
              <a:gd name="connsiteX285" fmla="*/ 2721202 w 4742389"/>
              <a:gd name="connsiteY285" fmla="*/ 1261521 h 1526213"/>
              <a:gd name="connsiteX286" fmla="*/ 2699701 w 4742389"/>
              <a:gd name="connsiteY286" fmla="*/ 1265032 h 1526213"/>
              <a:gd name="connsiteX287" fmla="*/ 2662287 w 4742389"/>
              <a:gd name="connsiteY287" fmla="*/ 1277526 h 1526213"/>
              <a:gd name="connsiteX288" fmla="*/ 2662020 w 4742389"/>
              <a:gd name="connsiteY288" fmla="*/ 1277615 h 1526213"/>
              <a:gd name="connsiteX289" fmla="*/ 2682683 w 4742389"/>
              <a:gd name="connsiteY289" fmla="*/ 1275388 h 1526213"/>
              <a:gd name="connsiteX290" fmla="*/ 2682927 w 4742389"/>
              <a:gd name="connsiteY290" fmla="*/ 1275285 h 1526213"/>
              <a:gd name="connsiteX291" fmla="*/ 2714384 w 4742389"/>
              <a:gd name="connsiteY291" fmla="*/ 1252876 h 1526213"/>
              <a:gd name="connsiteX292" fmla="*/ 2705116 w 4742389"/>
              <a:gd name="connsiteY292" fmla="*/ 1254824 h 1526213"/>
              <a:gd name="connsiteX293" fmla="*/ 2681292 w 4742389"/>
              <a:gd name="connsiteY293" fmla="*/ 1261251 h 1526213"/>
              <a:gd name="connsiteX294" fmla="*/ 2699013 w 4742389"/>
              <a:gd name="connsiteY294" fmla="*/ 1258404 h 1526213"/>
              <a:gd name="connsiteX295" fmla="*/ 2777684 w 4742389"/>
              <a:gd name="connsiteY295" fmla="*/ 1252298 h 1526213"/>
              <a:gd name="connsiteX296" fmla="*/ 2754993 w 4742389"/>
              <a:gd name="connsiteY296" fmla="*/ 1256003 h 1526213"/>
              <a:gd name="connsiteX297" fmla="*/ 2726604 w 4742389"/>
              <a:gd name="connsiteY297" fmla="*/ 1266942 h 1526213"/>
              <a:gd name="connsiteX298" fmla="*/ 2713229 w 4742389"/>
              <a:gd name="connsiteY298" fmla="*/ 1272095 h 1526213"/>
              <a:gd name="connsiteX299" fmla="*/ 2738617 w 4742389"/>
              <a:gd name="connsiteY299" fmla="*/ 1269358 h 1526213"/>
              <a:gd name="connsiteX300" fmla="*/ 2763818 w 4742389"/>
              <a:gd name="connsiteY300" fmla="*/ 1258353 h 1526213"/>
              <a:gd name="connsiteX301" fmla="*/ 2786235 w 4742389"/>
              <a:gd name="connsiteY301" fmla="*/ 1237780 h 1526213"/>
              <a:gd name="connsiteX302" fmla="*/ 2770055 w 4742389"/>
              <a:gd name="connsiteY302" fmla="*/ 1241179 h 1526213"/>
              <a:gd name="connsiteX303" fmla="*/ 2764899 w 4742389"/>
              <a:gd name="connsiteY303" fmla="*/ 1243082 h 1526213"/>
              <a:gd name="connsiteX304" fmla="*/ 2759884 w 4742389"/>
              <a:gd name="connsiteY304" fmla="*/ 1244933 h 1526213"/>
              <a:gd name="connsiteX305" fmla="*/ 2738576 w 4742389"/>
              <a:gd name="connsiteY305" fmla="*/ 1252049 h 1526213"/>
              <a:gd name="connsiteX306" fmla="*/ 2754778 w 4742389"/>
              <a:gd name="connsiteY306" fmla="*/ 1249447 h 1526213"/>
              <a:gd name="connsiteX307" fmla="*/ 2768325 w 4742389"/>
              <a:gd name="connsiteY307" fmla="*/ 1244575 h 1526213"/>
              <a:gd name="connsiteX308" fmla="*/ 2780524 w 4742389"/>
              <a:gd name="connsiteY308" fmla="*/ 1240188 h 1526213"/>
              <a:gd name="connsiteX309" fmla="*/ 2841726 w 4742389"/>
              <a:gd name="connsiteY309" fmla="*/ 1224878 h 1526213"/>
              <a:gd name="connsiteX310" fmla="*/ 2815804 w 4742389"/>
              <a:gd name="connsiteY310" fmla="*/ 1231377 h 1526213"/>
              <a:gd name="connsiteX311" fmla="*/ 2784148 w 4742389"/>
              <a:gd name="connsiteY311" fmla="*/ 1244729 h 1526213"/>
              <a:gd name="connsiteX312" fmla="*/ 2801257 w 4742389"/>
              <a:gd name="connsiteY312" fmla="*/ 1241981 h 1526213"/>
              <a:gd name="connsiteX313" fmla="*/ 2801350 w 4742389"/>
              <a:gd name="connsiteY313" fmla="*/ 1241963 h 1526213"/>
              <a:gd name="connsiteX314" fmla="*/ 2803467 w 4742389"/>
              <a:gd name="connsiteY314" fmla="*/ 1241039 h 1526213"/>
              <a:gd name="connsiteX315" fmla="*/ 2804992 w 4742389"/>
              <a:gd name="connsiteY315" fmla="*/ 1240373 h 1526213"/>
              <a:gd name="connsiteX316" fmla="*/ 2818081 w 4742389"/>
              <a:gd name="connsiteY316" fmla="*/ 1224347 h 1526213"/>
              <a:gd name="connsiteX317" fmla="*/ 2809074 w 4742389"/>
              <a:gd name="connsiteY317" fmla="*/ 1226777 h 1526213"/>
              <a:gd name="connsiteX318" fmla="*/ 2806401 w 4742389"/>
              <a:gd name="connsiteY318" fmla="*/ 1227763 h 1526213"/>
              <a:gd name="connsiteX319" fmla="*/ 2808931 w 4742389"/>
              <a:gd name="connsiteY319" fmla="*/ 1227227 h 1526213"/>
              <a:gd name="connsiteX320" fmla="*/ 2814340 w 4742389"/>
              <a:gd name="connsiteY320" fmla="*/ 1225925 h 1526213"/>
              <a:gd name="connsiteX321" fmla="*/ 2887025 w 4742389"/>
              <a:gd name="connsiteY321" fmla="*/ 1203951 h 1526213"/>
              <a:gd name="connsiteX322" fmla="*/ 2865952 w 4742389"/>
              <a:gd name="connsiteY322" fmla="*/ 1210224 h 1526213"/>
              <a:gd name="connsiteX323" fmla="*/ 2847860 w 4742389"/>
              <a:gd name="connsiteY323" fmla="*/ 1217855 h 1526213"/>
              <a:gd name="connsiteX324" fmla="*/ 2867883 w 4742389"/>
              <a:gd name="connsiteY324" fmla="*/ 1213035 h 1526213"/>
              <a:gd name="connsiteX325" fmla="*/ 2880030 w 4742389"/>
              <a:gd name="connsiteY325" fmla="*/ 1207271 h 1526213"/>
              <a:gd name="connsiteX326" fmla="*/ 2935978 w 4742389"/>
              <a:gd name="connsiteY326" fmla="*/ 1180577 h 1526213"/>
              <a:gd name="connsiteX327" fmla="*/ 2930627 w 4742389"/>
              <a:gd name="connsiteY327" fmla="*/ 1182438 h 1526213"/>
              <a:gd name="connsiteX328" fmla="*/ 2923762 w 4742389"/>
              <a:gd name="connsiteY328" fmla="*/ 1185400 h 1526213"/>
              <a:gd name="connsiteX329" fmla="*/ 2929226 w 4742389"/>
              <a:gd name="connsiteY329" fmla="*/ 1183808 h 1526213"/>
              <a:gd name="connsiteX330" fmla="*/ 4742389 w 4742389"/>
              <a:gd name="connsiteY330" fmla="*/ 0 h 1526213"/>
              <a:gd name="connsiteX331" fmla="*/ 4742389 w 4742389"/>
              <a:gd name="connsiteY331" fmla="*/ 9182 h 1526213"/>
              <a:gd name="connsiteX332" fmla="*/ 4733821 w 4742389"/>
              <a:gd name="connsiteY332" fmla="*/ 11262 h 1526213"/>
              <a:gd name="connsiteX333" fmla="*/ 4636847 w 4742389"/>
              <a:gd name="connsiteY333" fmla="*/ 46988 h 1526213"/>
              <a:gd name="connsiteX334" fmla="*/ 4273980 w 4742389"/>
              <a:gd name="connsiteY334" fmla="*/ 252571 h 1526213"/>
              <a:gd name="connsiteX335" fmla="*/ 3953656 w 4742389"/>
              <a:gd name="connsiteY335" fmla="*/ 523339 h 1526213"/>
              <a:gd name="connsiteX336" fmla="*/ 3876077 w 4742389"/>
              <a:gd name="connsiteY336" fmla="*/ 593538 h 1526213"/>
              <a:gd name="connsiteX337" fmla="*/ 3836037 w 4742389"/>
              <a:gd name="connsiteY337" fmla="*/ 626130 h 1526213"/>
              <a:gd name="connsiteX338" fmla="*/ 3795996 w 4742389"/>
              <a:gd name="connsiteY338" fmla="*/ 661230 h 1526213"/>
              <a:gd name="connsiteX339" fmla="*/ 3628326 w 4742389"/>
              <a:gd name="connsiteY339" fmla="*/ 789093 h 1526213"/>
              <a:gd name="connsiteX340" fmla="*/ 3455651 w 4742389"/>
              <a:gd name="connsiteY340" fmla="*/ 905673 h 1526213"/>
              <a:gd name="connsiteX341" fmla="*/ 3335376 w 4742389"/>
              <a:gd name="connsiteY341" fmla="*/ 978473 h 1526213"/>
              <a:gd name="connsiteX342" fmla="*/ 3432730 w 4742389"/>
              <a:gd name="connsiteY342" fmla="*/ 925262 h 1526213"/>
              <a:gd name="connsiteX343" fmla="*/ 3608841 w 4742389"/>
              <a:gd name="connsiteY343" fmla="*/ 816526 h 1526213"/>
              <a:gd name="connsiteX344" fmla="*/ 3776507 w 4742389"/>
              <a:gd name="connsiteY344" fmla="*/ 696196 h 1526213"/>
              <a:gd name="connsiteX345" fmla="*/ 3941670 w 4742389"/>
              <a:gd name="connsiteY345" fmla="*/ 568345 h 1526213"/>
              <a:gd name="connsiteX346" fmla="*/ 4104331 w 4742389"/>
              <a:gd name="connsiteY346" fmla="*/ 443001 h 1526213"/>
              <a:gd name="connsiteX347" fmla="*/ 4274499 w 4742389"/>
              <a:gd name="connsiteY347" fmla="*/ 325178 h 1526213"/>
              <a:gd name="connsiteX348" fmla="*/ 4652372 w 4742389"/>
              <a:gd name="connsiteY348" fmla="*/ 149697 h 1526213"/>
              <a:gd name="connsiteX349" fmla="*/ 4742389 w 4742389"/>
              <a:gd name="connsiteY349" fmla="*/ 128066 h 1526213"/>
              <a:gd name="connsiteX350" fmla="*/ 4742389 w 4742389"/>
              <a:gd name="connsiteY350" fmla="*/ 138430 h 1526213"/>
              <a:gd name="connsiteX351" fmla="*/ 4654875 w 4742389"/>
              <a:gd name="connsiteY351" fmla="*/ 159724 h 1526213"/>
              <a:gd name="connsiteX352" fmla="*/ 4279504 w 4742389"/>
              <a:gd name="connsiteY352" fmla="*/ 332699 h 1526213"/>
              <a:gd name="connsiteX353" fmla="*/ 4109336 w 4742389"/>
              <a:gd name="connsiteY353" fmla="*/ 448015 h 1526213"/>
              <a:gd name="connsiteX354" fmla="*/ 3946675 w 4742389"/>
              <a:gd name="connsiteY354" fmla="*/ 575866 h 1526213"/>
              <a:gd name="connsiteX355" fmla="*/ 3781512 w 4742389"/>
              <a:gd name="connsiteY355" fmla="*/ 703717 h 1526213"/>
              <a:gd name="connsiteX356" fmla="*/ 3611344 w 4742389"/>
              <a:gd name="connsiteY356" fmla="*/ 821540 h 1526213"/>
              <a:gd name="connsiteX357" fmla="*/ 3253491 w 4742389"/>
              <a:gd name="connsiteY357" fmla="*/ 1032117 h 1526213"/>
              <a:gd name="connsiteX358" fmla="*/ 3191695 w 4742389"/>
              <a:gd name="connsiteY358" fmla="*/ 1062445 h 1526213"/>
              <a:gd name="connsiteX359" fmla="*/ 3232851 w 4742389"/>
              <a:gd name="connsiteY359" fmla="*/ 1044362 h 1526213"/>
              <a:gd name="connsiteX360" fmla="*/ 3593207 w 4742389"/>
              <a:gd name="connsiteY360" fmla="*/ 853819 h 1526213"/>
              <a:gd name="connsiteX361" fmla="*/ 3765877 w 4742389"/>
              <a:gd name="connsiteY361" fmla="*/ 743505 h 1526213"/>
              <a:gd name="connsiteX362" fmla="*/ 3936045 w 4742389"/>
              <a:gd name="connsiteY362" fmla="*/ 628177 h 1526213"/>
              <a:gd name="connsiteX363" fmla="*/ 4283889 w 4742389"/>
              <a:gd name="connsiteY363" fmla="*/ 410056 h 1526213"/>
              <a:gd name="connsiteX364" fmla="*/ 4671771 w 4742389"/>
              <a:gd name="connsiteY364" fmla="*/ 272163 h 1526213"/>
              <a:gd name="connsiteX365" fmla="*/ 4742389 w 4742389"/>
              <a:gd name="connsiteY365" fmla="*/ 264326 h 1526213"/>
              <a:gd name="connsiteX366" fmla="*/ 4742389 w 4742389"/>
              <a:gd name="connsiteY366" fmla="*/ 273458 h 1526213"/>
              <a:gd name="connsiteX367" fmla="*/ 4671771 w 4742389"/>
              <a:gd name="connsiteY367" fmla="*/ 282192 h 1526213"/>
              <a:gd name="connsiteX368" fmla="*/ 4288893 w 4742389"/>
              <a:gd name="connsiteY368" fmla="*/ 417577 h 1526213"/>
              <a:gd name="connsiteX369" fmla="*/ 3941050 w 4742389"/>
              <a:gd name="connsiteY369" fmla="*/ 633191 h 1526213"/>
              <a:gd name="connsiteX370" fmla="*/ 3770882 w 4742389"/>
              <a:gd name="connsiteY370" fmla="*/ 748520 h 1526213"/>
              <a:gd name="connsiteX371" fmla="*/ 3598212 w 4742389"/>
              <a:gd name="connsiteY371" fmla="*/ 858834 h 1526213"/>
              <a:gd name="connsiteX372" fmla="*/ 3235353 w 4742389"/>
              <a:gd name="connsiteY372" fmla="*/ 1051883 h 1526213"/>
              <a:gd name="connsiteX373" fmla="*/ 3083811 w 4742389"/>
              <a:gd name="connsiteY373" fmla="*/ 1118465 h 1526213"/>
              <a:gd name="connsiteX374" fmla="*/ 3215960 w 4742389"/>
              <a:gd name="connsiteY374" fmla="*/ 1067077 h 1526213"/>
              <a:gd name="connsiteX375" fmla="*/ 3586326 w 4742389"/>
              <a:gd name="connsiteY375" fmla="*/ 896531 h 1526213"/>
              <a:gd name="connsiteX376" fmla="*/ 3761499 w 4742389"/>
              <a:gd name="connsiteY376" fmla="*/ 796211 h 1526213"/>
              <a:gd name="connsiteX377" fmla="*/ 3936672 w 4742389"/>
              <a:gd name="connsiteY377" fmla="*/ 693382 h 1526213"/>
              <a:gd name="connsiteX378" fmla="*/ 4299530 w 4742389"/>
              <a:gd name="connsiteY378" fmla="*/ 507789 h 1526213"/>
              <a:gd name="connsiteX379" fmla="*/ 4492220 w 4742389"/>
              <a:gd name="connsiteY379" fmla="*/ 442581 h 1526213"/>
              <a:gd name="connsiteX380" fmla="*/ 4692418 w 4742389"/>
              <a:gd name="connsiteY380" fmla="*/ 407468 h 1526213"/>
              <a:gd name="connsiteX381" fmla="*/ 4742389 w 4742389"/>
              <a:gd name="connsiteY381" fmla="*/ 407468 h 1526213"/>
              <a:gd name="connsiteX382" fmla="*/ 4742389 w 4742389"/>
              <a:gd name="connsiteY382" fmla="*/ 415145 h 1526213"/>
              <a:gd name="connsiteX383" fmla="*/ 4692418 w 4742389"/>
              <a:gd name="connsiteY383" fmla="*/ 414992 h 1526213"/>
              <a:gd name="connsiteX384" fmla="*/ 4494723 w 4742389"/>
              <a:gd name="connsiteY384" fmla="*/ 450105 h 1526213"/>
              <a:gd name="connsiteX385" fmla="*/ 4302033 w 4742389"/>
              <a:gd name="connsiteY385" fmla="*/ 515313 h 1526213"/>
              <a:gd name="connsiteX386" fmla="*/ 3941677 w 4742389"/>
              <a:gd name="connsiteY386" fmla="*/ 698398 h 1526213"/>
              <a:gd name="connsiteX387" fmla="*/ 3766504 w 4742389"/>
              <a:gd name="connsiteY387" fmla="*/ 803735 h 1526213"/>
              <a:gd name="connsiteX388" fmla="*/ 3588828 w 4742389"/>
              <a:gd name="connsiteY388" fmla="*/ 904056 h 1526213"/>
              <a:gd name="connsiteX389" fmla="*/ 3218463 w 4742389"/>
              <a:gd name="connsiteY389" fmla="*/ 1074601 h 1526213"/>
              <a:gd name="connsiteX390" fmla="*/ 3029409 w 4742389"/>
              <a:gd name="connsiteY390" fmla="*/ 1148078 h 1526213"/>
              <a:gd name="connsiteX391" fmla="*/ 2999014 w 4742389"/>
              <a:gd name="connsiteY391" fmla="*/ 1158650 h 1526213"/>
              <a:gd name="connsiteX392" fmla="*/ 2973916 w 4742389"/>
              <a:gd name="connsiteY392" fmla="*/ 1170786 h 1526213"/>
              <a:gd name="connsiteX393" fmla="*/ 3013812 w 4742389"/>
              <a:gd name="connsiteY393" fmla="*/ 1159160 h 1526213"/>
              <a:gd name="connsiteX394" fmla="*/ 3205559 w 4742389"/>
              <a:gd name="connsiteY394" fmla="*/ 1095217 h 1526213"/>
              <a:gd name="connsiteX395" fmla="*/ 3578417 w 4742389"/>
              <a:gd name="connsiteY395" fmla="*/ 947271 h 1526213"/>
              <a:gd name="connsiteX396" fmla="*/ 3941266 w 4742389"/>
              <a:gd name="connsiteY396" fmla="*/ 766727 h 1526213"/>
              <a:gd name="connsiteX397" fmla="*/ 4314125 w 4742389"/>
              <a:gd name="connsiteY397" fmla="*/ 613765 h 1526213"/>
              <a:gd name="connsiteX398" fmla="*/ 4511815 w 4742389"/>
              <a:gd name="connsiteY398" fmla="*/ 566122 h 1526213"/>
              <a:gd name="connsiteX399" fmla="*/ 4714510 w 4742389"/>
              <a:gd name="connsiteY399" fmla="*/ 553584 h 1526213"/>
              <a:gd name="connsiteX400" fmla="*/ 4742389 w 4742389"/>
              <a:gd name="connsiteY400" fmla="*/ 555330 h 1526213"/>
              <a:gd name="connsiteX401" fmla="*/ 4742389 w 4742389"/>
              <a:gd name="connsiteY401" fmla="*/ 563161 h 1526213"/>
              <a:gd name="connsiteX402" fmla="*/ 4712007 w 4742389"/>
              <a:gd name="connsiteY402" fmla="*/ 561106 h 1526213"/>
              <a:gd name="connsiteX403" fmla="*/ 4511815 w 4742389"/>
              <a:gd name="connsiteY403" fmla="*/ 573644 h 1526213"/>
              <a:gd name="connsiteX404" fmla="*/ 4316627 w 4742389"/>
              <a:gd name="connsiteY404" fmla="*/ 621288 h 1526213"/>
              <a:gd name="connsiteX405" fmla="*/ 3943769 w 4742389"/>
              <a:gd name="connsiteY405" fmla="*/ 774249 h 1526213"/>
              <a:gd name="connsiteX406" fmla="*/ 3583422 w 4742389"/>
              <a:gd name="connsiteY406" fmla="*/ 952286 h 1526213"/>
              <a:gd name="connsiteX407" fmla="*/ 3208061 w 4742389"/>
              <a:gd name="connsiteY407" fmla="*/ 1102740 h 1526213"/>
              <a:gd name="connsiteX408" fmla="*/ 3015376 w 4742389"/>
              <a:gd name="connsiteY408" fmla="*/ 1165743 h 1526213"/>
              <a:gd name="connsiteX409" fmla="*/ 2934640 w 4742389"/>
              <a:gd name="connsiteY409" fmla="*/ 1189777 h 1526213"/>
              <a:gd name="connsiteX410" fmla="*/ 2905035 w 4742389"/>
              <a:gd name="connsiteY410" fmla="*/ 1204092 h 1526213"/>
              <a:gd name="connsiteX411" fmla="*/ 3004236 w 4742389"/>
              <a:gd name="connsiteY411" fmla="*/ 1180211 h 1526213"/>
              <a:gd name="connsiteX412" fmla="*/ 3198368 w 4742389"/>
              <a:gd name="connsiteY412" fmla="*/ 1127323 h 1526213"/>
              <a:gd name="connsiteX413" fmla="*/ 3388551 w 4742389"/>
              <a:gd name="connsiteY413" fmla="*/ 1069698 h 1526213"/>
              <a:gd name="connsiteX414" fmla="*/ 3483643 w 4742389"/>
              <a:gd name="connsiteY414" fmla="*/ 1037127 h 1526213"/>
              <a:gd name="connsiteX415" fmla="*/ 3531188 w 4742389"/>
              <a:gd name="connsiteY415" fmla="*/ 1019589 h 1526213"/>
              <a:gd name="connsiteX416" fmla="*/ 3578734 w 4742389"/>
              <a:gd name="connsiteY416" fmla="*/ 1002051 h 1526213"/>
              <a:gd name="connsiteX417" fmla="*/ 3763912 w 4742389"/>
              <a:gd name="connsiteY417" fmla="*/ 926888 h 1526213"/>
              <a:gd name="connsiteX418" fmla="*/ 3949090 w 4742389"/>
              <a:gd name="connsiteY418" fmla="*/ 851725 h 1526213"/>
              <a:gd name="connsiteX419" fmla="*/ 4331959 w 4742389"/>
              <a:gd name="connsiteY419" fmla="*/ 731464 h 1526213"/>
              <a:gd name="connsiteX420" fmla="*/ 4532151 w 4742389"/>
              <a:gd name="connsiteY420" fmla="*/ 698894 h 1526213"/>
              <a:gd name="connsiteX421" fmla="*/ 4732343 w 4742389"/>
              <a:gd name="connsiteY421" fmla="*/ 706410 h 1526213"/>
              <a:gd name="connsiteX422" fmla="*/ 4742389 w 4742389"/>
              <a:gd name="connsiteY422" fmla="*/ 708731 h 1526213"/>
              <a:gd name="connsiteX423" fmla="*/ 4742389 w 4742389"/>
              <a:gd name="connsiteY423" fmla="*/ 716573 h 1526213"/>
              <a:gd name="connsiteX424" fmla="*/ 4732343 w 4742389"/>
              <a:gd name="connsiteY424" fmla="*/ 713926 h 1526213"/>
              <a:gd name="connsiteX425" fmla="*/ 4632248 w 4742389"/>
              <a:gd name="connsiteY425" fmla="*/ 704531 h 1526213"/>
              <a:gd name="connsiteX426" fmla="*/ 4532151 w 4742389"/>
              <a:gd name="connsiteY426" fmla="*/ 706410 h 1526213"/>
              <a:gd name="connsiteX427" fmla="*/ 4334461 w 4742389"/>
              <a:gd name="connsiteY427" fmla="*/ 738981 h 1526213"/>
              <a:gd name="connsiteX428" fmla="*/ 3954095 w 4742389"/>
              <a:gd name="connsiteY428" fmla="*/ 859241 h 1526213"/>
              <a:gd name="connsiteX429" fmla="*/ 3766415 w 4742389"/>
              <a:gd name="connsiteY429" fmla="*/ 934404 h 1526213"/>
              <a:gd name="connsiteX430" fmla="*/ 3581236 w 4742389"/>
              <a:gd name="connsiteY430" fmla="*/ 1007062 h 1526213"/>
              <a:gd name="connsiteX431" fmla="*/ 3533691 w 4742389"/>
              <a:gd name="connsiteY431" fmla="*/ 1027105 h 1526213"/>
              <a:gd name="connsiteX432" fmla="*/ 3486145 w 4742389"/>
              <a:gd name="connsiteY432" fmla="*/ 1044643 h 1526213"/>
              <a:gd name="connsiteX433" fmla="*/ 3391053 w 4742389"/>
              <a:gd name="connsiteY433" fmla="*/ 1074708 h 1526213"/>
              <a:gd name="connsiteX434" fmla="*/ 3200871 w 4742389"/>
              <a:gd name="connsiteY434" fmla="*/ 1134839 h 1526213"/>
              <a:gd name="connsiteX435" fmla="*/ 2877196 w 4742389"/>
              <a:gd name="connsiteY435" fmla="*/ 1215985 h 1526213"/>
              <a:gd name="connsiteX436" fmla="*/ 2875102 w 4742389"/>
              <a:gd name="connsiteY436" fmla="*/ 1216868 h 1526213"/>
              <a:gd name="connsiteX437" fmla="*/ 2855043 w 4742389"/>
              <a:gd name="connsiteY437" fmla="*/ 1225330 h 1526213"/>
              <a:gd name="connsiteX438" fmla="*/ 2832458 w 4742389"/>
              <a:gd name="connsiteY438" fmla="*/ 1236048 h 1526213"/>
              <a:gd name="connsiteX439" fmla="*/ 3193216 w 4742389"/>
              <a:gd name="connsiteY439" fmla="*/ 1167445 h 1526213"/>
              <a:gd name="connsiteX440" fmla="*/ 3578607 w 4742389"/>
              <a:gd name="connsiteY440" fmla="*/ 1064724 h 1526213"/>
              <a:gd name="connsiteX441" fmla="*/ 3768799 w 4742389"/>
              <a:gd name="connsiteY441" fmla="*/ 1007100 h 1526213"/>
              <a:gd name="connsiteX442" fmla="*/ 3961495 w 4742389"/>
              <a:gd name="connsiteY442" fmla="*/ 946970 h 1526213"/>
              <a:gd name="connsiteX443" fmla="*/ 4349388 w 4742389"/>
              <a:gd name="connsiteY443" fmla="*/ 856776 h 1526213"/>
              <a:gd name="connsiteX444" fmla="*/ 4648871 w 4742389"/>
              <a:gd name="connsiteY444" fmla="*/ 848673 h 1526213"/>
              <a:gd name="connsiteX445" fmla="*/ 4742389 w 4742389"/>
              <a:gd name="connsiteY445" fmla="*/ 865896 h 1526213"/>
              <a:gd name="connsiteX446" fmla="*/ 4742389 w 4742389"/>
              <a:gd name="connsiteY446" fmla="*/ 876335 h 1526213"/>
              <a:gd name="connsiteX447" fmla="*/ 4647855 w 4742389"/>
              <a:gd name="connsiteY447" fmla="*/ 857246 h 1526213"/>
              <a:gd name="connsiteX448" fmla="*/ 4549278 w 4742389"/>
              <a:gd name="connsiteY448" fmla="*/ 849886 h 1526213"/>
              <a:gd name="connsiteX449" fmla="*/ 4351891 w 4742389"/>
              <a:gd name="connsiteY449" fmla="*/ 864292 h 1526213"/>
              <a:gd name="connsiteX450" fmla="*/ 3963997 w 4742389"/>
              <a:gd name="connsiteY450" fmla="*/ 951981 h 1526213"/>
              <a:gd name="connsiteX451" fmla="*/ 3771302 w 4742389"/>
              <a:gd name="connsiteY451" fmla="*/ 1012111 h 1526213"/>
              <a:gd name="connsiteX452" fmla="*/ 3581109 w 4742389"/>
              <a:gd name="connsiteY452" fmla="*/ 1072240 h 1526213"/>
              <a:gd name="connsiteX453" fmla="*/ 3195719 w 4742389"/>
              <a:gd name="connsiteY453" fmla="*/ 1172456 h 1526213"/>
              <a:gd name="connsiteX454" fmla="*/ 2809662 w 4742389"/>
              <a:gd name="connsiteY454" fmla="*/ 1246866 h 1526213"/>
              <a:gd name="connsiteX455" fmla="*/ 2807495 w 4742389"/>
              <a:gd name="connsiteY455" fmla="*/ 1247894 h 1526213"/>
              <a:gd name="connsiteX456" fmla="*/ 2761193 w 4742389"/>
              <a:gd name="connsiteY456" fmla="*/ 1266924 h 1526213"/>
              <a:gd name="connsiteX457" fmla="*/ 2797435 w 4742389"/>
              <a:gd name="connsiteY457" fmla="*/ 1263017 h 1526213"/>
              <a:gd name="connsiteX458" fmla="*/ 3192826 w 4742389"/>
              <a:gd name="connsiteY458" fmla="*/ 1212872 h 1526213"/>
              <a:gd name="connsiteX459" fmla="*/ 3388019 w 4742389"/>
              <a:gd name="connsiteY459" fmla="*/ 1180277 h 1526213"/>
              <a:gd name="connsiteX460" fmla="*/ 3485615 w 4742389"/>
              <a:gd name="connsiteY460" fmla="*/ 1160219 h 1526213"/>
              <a:gd name="connsiteX461" fmla="*/ 3583211 w 4742389"/>
              <a:gd name="connsiteY461" fmla="*/ 1140161 h 1526213"/>
              <a:gd name="connsiteX462" fmla="*/ 3778404 w 4742389"/>
              <a:gd name="connsiteY462" fmla="*/ 1095030 h 1526213"/>
              <a:gd name="connsiteX463" fmla="*/ 3971095 w 4742389"/>
              <a:gd name="connsiteY463" fmla="*/ 1049899 h 1526213"/>
              <a:gd name="connsiteX464" fmla="*/ 4366485 w 4742389"/>
              <a:gd name="connsiteY464" fmla="*/ 989724 h 1526213"/>
              <a:gd name="connsiteX465" fmla="*/ 4663850 w 4742389"/>
              <a:gd name="connsiteY465" fmla="*/ 1007354 h 1526213"/>
              <a:gd name="connsiteX466" fmla="*/ 4742389 w 4742389"/>
              <a:gd name="connsiteY466" fmla="*/ 1029966 h 1526213"/>
              <a:gd name="connsiteX467" fmla="*/ 4742389 w 4742389"/>
              <a:gd name="connsiteY467" fmla="*/ 1037999 h 1526213"/>
              <a:gd name="connsiteX468" fmla="*/ 4685532 w 4742389"/>
              <a:gd name="connsiteY468" fmla="*/ 1020809 h 1526213"/>
              <a:gd name="connsiteX469" fmla="*/ 4464786 w 4742389"/>
              <a:gd name="connsiteY469" fmla="*/ 994778 h 1526213"/>
              <a:gd name="connsiteX470" fmla="*/ 4366485 w 4742389"/>
              <a:gd name="connsiteY470" fmla="*/ 997246 h 1526213"/>
              <a:gd name="connsiteX471" fmla="*/ 3973597 w 4742389"/>
              <a:gd name="connsiteY471" fmla="*/ 1057421 h 1526213"/>
              <a:gd name="connsiteX472" fmla="*/ 3778404 w 4742389"/>
              <a:gd name="connsiteY472" fmla="*/ 1102552 h 1526213"/>
              <a:gd name="connsiteX473" fmla="*/ 3585714 w 4742389"/>
              <a:gd name="connsiteY473" fmla="*/ 1147683 h 1526213"/>
              <a:gd name="connsiteX474" fmla="*/ 3488117 w 4742389"/>
              <a:gd name="connsiteY474" fmla="*/ 1167741 h 1526213"/>
              <a:gd name="connsiteX475" fmla="*/ 3390521 w 4742389"/>
              <a:gd name="connsiteY475" fmla="*/ 1187799 h 1526213"/>
              <a:gd name="connsiteX476" fmla="*/ 3192826 w 4742389"/>
              <a:gd name="connsiteY476" fmla="*/ 1220394 h 1526213"/>
              <a:gd name="connsiteX477" fmla="*/ 2797435 w 4742389"/>
              <a:gd name="connsiteY477" fmla="*/ 1269599 h 1526213"/>
              <a:gd name="connsiteX478" fmla="*/ 2739028 w 4742389"/>
              <a:gd name="connsiteY478" fmla="*/ 1276034 h 1526213"/>
              <a:gd name="connsiteX479" fmla="*/ 2722096 w 4742389"/>
              <a:gd name="connsiteY479" fmla="*/ 1282994 h 1526213"/>
              <a:gd name="connsiteX480" fmla="*/ 2709896 w 4742389"/>
              <a:gd name="connsiteY480" fmla="*/ 1288008 h 1526213"/>
              <a:gd name="connsiteX481" fmla="*/ 2691765 w 4742389"/>
              <a:gd name="connsiteY481" fmla="*/ 1295343 h 1526213"/>
              <a:gd name="connsiteX482" fmla="*/ 2795633 w 4742389"/>
              <a:gd name="connsiteY482" fmla="*/ 1289998 h 1526213"/>
              <a:gd name="connsiteX483" fmla="*/ 3193223 w 4742389"/>
              <a:gd name="connsiteY483" fmla="*/ 1267755 h 1526213"/>
              <a:gd name="connsiteX484" fmla="*/ 3390923 w 4742389"/>
              <a:gd name="connsiteY484" fmla="*/ 1250211 h 1526213"/>
              <a:gd name="connsiteX485" fmla="*/ 3588623 w 4742389"/>
              <a:gd name="connsiteY485" fmla="*/ 1225149 h 1526213"/>
              <a:gd name="connsiteX486" fmla="*/ 3981522 w 4742389"/>
              <a:gd name="connsiteY486" fmla="*/ 1164999 h 1526213"/>
              <a:gd name="connsiteX487" fmla="*/ 4181725 w 4742389"/>
              <a:gd name="connsiteY487" fmla="*/ 1142443 h 1526213"/>
              <a:gd name="connsiteX488" fmla="*/ 4379425 w 4742389"/>
              <a:gd name="connsiteY488" fmla="*/ 1129912 h 1526213"/>
              <a:gd name="connsiteX489" fmla="*/ 4579628 w 4742389"/>
              <a:gd name="connsiteY489" fmla="*/ 1147455 h 1526213"/>
              <a:gd name="connsiteX490" fmla="*/ 4677227 w 4742389"/>
              <a:gd name="connsiteY490" fmla="*/ 1167505 h 1526213"/>
              <a:gd name="connsiteX491" fmla="*/ 4742389 w 4742389"/>
              <a:gd name="connsiteY491" fmla="*/ 1188113 h 1526213"/>
              <a:gd name="connsiteX492" fmla="*/ 4742389 w 4742389"/>
              <a:gd name="connsiteY492" fmla="*/ 1197002 h 1526213"/>
              <a:gd name="connsiteX493" fmla="*/ 4674724 w 4742389"/>
              <a:gd name="connsiteY493" fmla="*/ 1175024 h 1526213"/>
              <a:gd name="connsiteX494" fmla="*/ 4577125 w 4742389"/>
              <a:gd name="connsiteY494" fmla="*/ 1154974 h 1526213"/>
              <a:gd name="connsiteX495" fmla="*/ 4379425 w 4742389"/>
              <a:gd name="connsiteY495" fmla="*/ 1139937 h 1526213"/>
              <a:gd name="connsiteX496" fmla="*/ 4181725 w 4742389"/>
              <a:gd name="connsiteY496" fmla="*/ 1149962 h 1526213"/>
              <a:gd name="connsiteX497" fmla="*/ 3984024 w 4742389"/>
              <a:gd name="connsiteY497" fmla="*/ 1172518 h 1526213"/>
              <a:gd name="connsiteX498" fmla="*/ 3591126 w 4742389"/>
              <a:gd name="connsiteY498" fmla="*/ 1232668 h 1526213"/>
              <a:gd name="connsiteX499" fmla="*/ 3393426 w 4742389"/>
              <a:gd name="connsiteY499" fmla="*/ 1257730 h 1526213"/>
              <a:gd name="connsiteX500" fmla="*/ 3193223 w 4742389"/>
              <a:gd name="connsiteY500" fmla="*/ 1275274 h 1526213"/>
              <a:gd name="connsiteX501" fmla="*/ 2797510 w 4742389"/>
              <a:gd name="connsiteY501" fmla="*/ 1297203 h 1526213"/>
              <a:gd name="connsiteX502" fmla="*/ 2673116 w 4742389"/>
              <a:gd name="connsiteY502" fmla="*/ 1302888 h 1526213"/>
              <a:gd name="connsiteX503" fmla="*/ 2661097 w 4742389"/>
              <a:gd name="connsiteY503" fmla="*/ 1307751 h 1526213"/>
              <a:gd name="connsiteX504" fmla="*/ 2621225 w 4742389"/>
              <a:gd name="connsiteY504" fmla="*/ 1322346 h 1526213"/>
              <a:gd name="connsiteX505" fmla="*/ 2797441 w 4742389"/>
              <a:gd name="connsiteY505" fmla="*/ 1325679 h 1526213"/>
              <a:gd name="connsiteX506" fmla="*/ 3195334 w 4742389"/>
              <a:gd name="connsiteY506" fmla="*/ 1333204 h 1526213"/>
              <a:gd name="connsiteX507" fmla="*/ 3295433 w 4742389"/>
              <a:gd name="connsiteY507" fmla="*/ 1333204 h 1526213"/>
              <a:gd name="connsiteX508" fmla="*/ 3395531 w 4742389"/>
              <a:gd name="connsiteY508" fmla="*/ 1330696 h 1526213"/>
              <a:gd name="connsiteX509" fmla="*/ 3495631 w 4742389"/>
              <a:gd name="connsiteY509" fmla="*/ 1325679 h 1526213"/>
              <a:gd name="connsiteX510" fmla="*/ 3543177 w 4742389"/>
              <a:gd name="connsiteY510" fmla="*/ 1323171 h 1526213"/>
              <a:gd name="connsiteX511" fmla="*/ 3593227 w 4742389"/>
              <a:gd name="connsiteY511" fmla="*/ 1320662 h 1526213"/>
              <a:gd name="connsiteX512" fmla="*/ 3991120 w 4742389"/>
              <a:gd name="connsiteY512" fmla="*/ 1290561 h 1526213"/>
              <a:gd name="connsiteX513" fmla="*/ 4188815 w 4742389"/>
              <a:gd name="connsiteY513" fmla="*/ 1278019 h 1526213"/>
              <a:gd name="connsiteX514" fmla="*/ 4389013 w 4742389"/>
              <a:gd name="connsiteY514" fmla="*/ 1278019 h 1526213"/>
              <a:gd name="connsiteX515" fmla="*/ 4586709 w 4742389"/>
              <a:gd name="connsiteY515" fmla="*/ 1303103 h 1526213"/>
              <a:gd name="connsiteX516" fmla="*/ 4636758 w 4742389"/>
              <a:gd name="connsiteY516" fmla="*/ 1313137 h 1526213"/>
              <a:gd name="connsiteX517" fmla="*/ 4684305 w 4742389"/>
              <a:gd name="connsiteY517" fmla="*/ 1328188 h 1526213"/>
              <a:gd name="connsiteX518" fmla="*/ 4739281 w 4742389"/>
              <a:gd name="connsiteY518" fmla="*/ 1342690 h 1526213"/>
              <a:gd name="connsiteX519" fmla="*/ 4742389 w 4742389"/>
              <a:gd name="connsiteY519" fmla="*/ 1343510 h 1526213"/>
              <a:gd name="connsiteX520" fmla="*/ 4742389 w 4742389"/>
              <a:gd name="connsiteY520" fmla="*/ 1352843 h 1526213"/>
              <a:gd name="connsiteX521" fmla="*/ 4722977 w 4742389"/>
              <a:gd name="connsiteY521" fmla="*/ 1347354 h 1526213"/>
              <a:gd name="connsiteX522" fmla="*/ 4681803 w 4742389"/>
              <a:gd name="connsiteY522" fmla="*/ 1335713 h 1526213"/>
              <a:gd name="connsiteX523" fmla="*/ 4634255 w 4742389"/>
              <a:gd name="connsiteY523" fmla="*/ 1323171 h 1526213"/>
              <a:gd name="connsiteX524" fmla="*/ 4586709 w 4742389"/>
              <a:gd name="connsiteY524" fmla="*/ 1310628 h 1526213"/>
              <a:gd name="connsiteX525" fmla="*/ 4389013 w 4742389"/>
              <a:gd name="connsiteY525" fmla="*/ 1285544 h 1526213"/>
              <a:gd name="connsiteX526" fmla="*/ 4190067 w 4742389"/>
              <a:gd name="connsiteY526" fmla="*/ 1285230 h 1526213"/>
              <a:gd name="connsiteX527" fmla="*/ 3991120 w 4742389"/>
              <a:gd name="connsiteY527" fmla="*/ 1298086 h 1526213"/>
              <a:gd name="connsiteX528" fmla="*/ 3593227 w 4742389"/>
              <a:gd name="connsiteY528" fmla="*/ 1328188 h 1526213"/>
              <a:gd name="connsiteX529" fmla="*/ 3545680 w 4742389"/>
              <a:gd name="connsiteY529" fmla="*/ 1330696 h 1526213"/>
              <a:gd name="connsiteX530" fmla="*/ 3495631 w 4742389"/>
              <a:gd name="connsiteY530" fmla="*/ 1333204 h 1526213"/>
              <a:gd name="connsiteX531" fmla="*/ 3395531 w 4742389"/>
              <a:gd name="connsiteY531" fmla="*/ 1338221 h 1526213"/>
              <a:gd name="connsiteX532" fmla="*/ 3295433 w 4742389"/>
              <a:gd name="connsiteY532" fmla="*/ 1340730 h 1526213"/>
              <a:gd name="connsiteX533" fmla="*/ 3195334 w 4742389"/>
              <a:gd name="connsiteY533" fmla="*/ 1340730 h 1526213"/>
              <a:gd name="connsiteX534" fmla="*/ 2797441 w 4742389"/>
              <a:gd name="connsiteY534" fmla="*/ 1332264 h 1526213"/>
              <a:gd name="connsiteX535" fmla="*/ 2603375 w 4742389"/>
              <a:gd name="connsiteY535" fmla="*/ 1329052 h 1526213"/>
              <a:gd name="connsiteX536" fmla="*/ 2557030 w 4742389"/>
              <a:gd name="connsiteY536" fmla="*/ 1346910 h 1526213"/>
              <a:gd name="connsiteX537" fmla="*/ 2602614 w 4742389"/>
              <a:gd name="connsiteY537" fmla="*/ 1350303 h 1526213"/>
              <a:gd name="connsiteX538" fmla="*/ 3198382 w 4742389"/>
              <a:gd name="connsiteY538" fmla="*/ 1408131 h 1526213"/>
              <a:gd name="connsiteX539" fmla="*/ 3248430 w 4742389"/>
              <a:gd name="connsiteY539" fmla="*/ 1413146 h 1526213"/>
              <a:gd name="connsiteX540" fmla="*/ 3298479 w 4742389"/>
              <a:gd name="connsiteY540" fmla="*/ 1415654 h 1526213"/>
              <a:gd name="connsiteX541" fmla="*/ 3398575 w 4742389"/>
              <a:gd name="connsiteY541" fmla="*/ 1420669 h 1526213"/>
              <a:gd name="connsiteX542" fmla="*/ 3498671 w 4742389"/>
              <a:gd name="connsiteY542" fmla="*/ 1423176 h 1526213"/>
              <a:gd name="connsiteX543" fmla="*/ 3598767 w 4742389"/>
              <a:gd name="connsiteY543" fmla="*/ 1425683 h 1526213"/>
              <a:gd name="connsiteX544" fmla="*/ 3996650 w 4742389"/>
              <a:gd name="connsiteY544" fmla="*/ 1420669 h 1526213"/>
              <a:gd name="connsiteX545" fmla="*/ 4196843 w 4742389"/>
              <a:gd name="connsiteY545" fmla="*/ 1418161 h 1526213"/>
              <a:gd name="connsiteX546" fmla="*/ 4397035 w 4742389"/>
              <a:gd name="connsiteY546" fmla="*/ 1428191 h 1526213"/>
              <a:gd name="connsiteX547" fmla="*/ 4594726 w 4742389"/>
              <a:gd name="connsiteY547" fmla="*/ 1458280 h 1526213"/>
              <a:gd name="connsiteX548" fmla="*/ 4709016 w 4742389"/>
              <a:gd name="connsiteY548" fmla="*/ 1480025 h 1526213"/>
              <a:gd name="connsiteX549" fmla="*/ 4742389 w 4742389"/>
              <a:gd name="connsiteY549" fmla="*/ 1486374 h 1526213"/>
              <a:gd name="connsiteX550" fmla="*/ 4742389 w 4742389"/>
              <a:gd name="connsiteY550" fmla="*/ 1494257 h 1526213"/>
              <a:gd name="connsiteX551" fmla="*/ 4677071 w 4742389"/>
              <a:gd name="connsiteY551" fmla="*/ 1481670 h 1526213"/>
              <a:gd name="connsiteX552" fmla="*/ 4594726 w 4742389"/>
              <a:gd name="connsiteY552" fmla="*/ 1465803 h 1526213"/>
              <a:gd name="connsiteX553" fmla="*/ 4397035 w 4742389"/>
              <a:gd name="connsiteY553" fmla="*/ 1435713 h 1526213"/>
              <a:gd name="connsiteX554" fmla="*/ 4196843 w 4742389"/>
              <a:gd name="connsiteY554" fmla="*/ 1428191 h 1526213"/>
              <a:gd name="connsiteX555" fmla="*/ 3996650 w 4742389"/>
              <a:gd name="connsiteY555" fmla="*/ 1428191 h 1526213"/>
              <a:gd name="connsiteX556" fmla="*/ 3598767 w 4742389"/>
              <a:gd name="connsiteY556" fmla="*/ 1433206 h 1526213"/>
              <a:gd name="connsiteX557" fmla="*/ 3498671 w 4742389"/>
              <a:gd name="connsiteY557" fmla="*/ 1430698 h 1526213"/>
              <a:gd name="connsiteX558" fmla="*/ 3398575 w 4742389"/>
              <a:gd name="connsiteY558" fmla="*/ 1425683 h 1526213"/>
              <a:gd name="connsiteX559" fmla="*/ 3298479 w 4742389"/>
              <a:gd name="connsiteY559" fmla="*/ 1420669 h 1526213"/>
              <a:gd name="connsiteX560" fmla="*/ 3248430 w 4742389"/>
              <a:gd name="connsiteY560" fmla="*/ 1418161 h 1526213"/>
              <a:gd name="connsiteX561" fmla="*/ 3198382 w 4742389"/>
              <a:gd name="connsiteY561" fmla="*/ 1415654 h 1526213"/>
              <a:gd name="connsiteX562" fmla="*/ 2800499 w 4742389"/>
              <a:gd name="connsiteY562" fmla="*/ 1376161 h 1526213"/>
              <a:gd name="connsiteX563" fmla="*/ 2541482 w 4742389"/>
              <a:gd name="connsiteY563" fmla="*/ 1352901 h 1526213"/>
              <a:gd name="connsiteX564" fmla="*/ 2519845 w 4742389"/>
              <a:gd name="connsiteY564" fmla="*/ 1361238 h 1526213"/>
              <a:gd name="connsiteX565" fmla="*/ 2514698 w 4742389"/>
              <a:gd name="connsiteY565" fmla="*/ 1363221 h 1526213"/>
              <a:gd name="connsiteX566" fmla="*/ 2492236 w 4742389"/>
              <a:gd name="connsiteY566" fmla="*/ 1370889 h 1526213"/>
              <a:gd name="connsiteX567" fmla="*/ 2607863 w 4742389"/>
              <a:gd name="connsiteY567" fmla="*/ 1388382 h 1526213"/>
              <a:gd name="connsiteX568" fmla="*/ 3200510 w 4742389"/>
              <a:gd name="connsiteY568" fmla="*/ 1493846 h 1526213"/>
              <a:gd name="connsiteX569" fmla="*/ 3399467 w 4742389"/>
              <a:gd name="connsiteY569" fmla="*/ 1521123 h 1526213"/>
              <a:gd name="connsiteX570" fmla="*/ 3456135 w 4742389"/>
              <a:gd name="connsiteY570" fmla="*/ 1526213 h 1526213"/>
              <a:gd name="connsiteX571" fmla="*/ 3385974 w 4742389"/>
              <a:gd name="connsiteY571" fmla="*/ 1526213 h 1526213"/>
              <a:gd name="connsiteX572" fmla="*/ 3198007 w 4742389"/>
              <a:gd name="connsiteY572" fmla="*/ 1501370 h 1526213"/>
              <a:gd name="connsiteX573" fmla="*/ 2605712 w 4742389"/>
              <a:gd name="connsiteY573" fmla="*/ 1394849 h 1526213"/>
              <a:gd name="connsiteX574" fmla="*/ 2480242 w 4742389"/>
              <a:gd name="connsiteY574" fmla="*/ 1374984 h 1526213"/>
              <a:gd name="connsiteX575" fmla="*/ 2430316 w 4742389"/>
              <a:gd name="connsiteY575" fmla="*/ 1392028 h 1526213"/>
              <a:gd name="connsiteX576" fmla="*/ 2611703 w 4742389"/>
              <a:gd name="connsiteY576" fmla="*/ 1435223 h 1526213"/>
              <a:gd name="connsiteX577" fmla="*/ 2905401 w 4742389"/>
              <a:gd name="connsiteY577" fmla="*/ 1512588 h 1526213"/>
              <a:gd name="connsiteX578" fmla="*/ 2959386 w 4742389"/>
              <a:gd name="connsiteY578" fmla="*/ 1526213 h 1526213"/>
              <a:gd name="connsiteX579" fmla="*/ 2932531 w 4742389"/>
              <a:gd name="connsiteY579" fmla="*/ 1526213 h 1526213"/>
              <a:gd name="connsiteX580" fmla="*/ 2904301 w 4742389"/>
              <a:gd name="connsiteY580" fmla="*/ 1519009 h 1526213"/>
              <a:gd name="connsiteX581" fmla="*/ 2611351 w 4742389"/>
              <a:gd name="connsiteY581" fmla="*/ 1442394 h 1526213"/>
              <a:gd name="connsiteX582" fmla="*/ 2417339 w 4742389"/>
              <a:gd name="connsiteY582" fmla="*/ 1396458 h 1526213"/>
              <a:gd name="connsiteX583" fmla="*/ 2366634 w 4742389"/>
              <a:gd name="connsiteY583" fmla="*/ 1413767 h 1526213"/>
              <a:gd name="connsiteX584" fmla="*/ 2372405 w 4742389"/>
              <a:gd name="connsiteY584" fmla="*/ 1415502 h 1526213"/>
              <a:gd name="connsiteX585" fmla="*/ 2422456 w 4742389"/>
              <a:gd name="connsiteY585" fmla="*/ 1430541 h 1526213"/>
              <a:gd name="connsiteX586" fmla="*/ 2616442 w 4742389"/>
              <a:gd name="connsiteY586" fmla="*/ 1492383 h 1526213"/>
              <a:gd name="connsiteX587" fmla="*/ 2714577 w 4742389"/>
              <a:gd name="connsiteY587" fmla="*/ 1526213 h 1526213"/>
              <a:gd name="connsiteX588" fmla="*/ 2697232 w 4742389"/>
              <a:gd name="connsiteY588" fmla="*/ 1526213 h 1526213"/>
              <a:gd name="connsiteX589" fmla="*/ 2613979 w 4742389"/>
              <a:gd name="connsiteY589" fmla="*/ 1497435 h 1526213"/>
              <a:gd name="connsiteX590" fmla="*/ 2419954 w 4742389"/>
              <a:gd name="connsiteY590" fmla="*/ 1435554 h 1526213"/>
              <a:gd name="connsiteX591" fmla="*/ 2369903 w 4742389"/>
              <a:gd name="connsiteY591" fmla="*/ 1420515 h 1526213"/>
              <a:gd name="connsiteX592" fmla="*/ 2356905 w 4742389"/>
              <a:gd name="connsiteY592" fmla="*/ 1417089 h 1526213"/>
              <a:gd name="connsiteX593" fmla="*/ 2316294 w 4742389"/>
              <a:gd name="connsiteY593" fmla="*/ 1430952 h 1526213"/>
              <a:gd name="connsiteX594" fmla="*/ 2127719 w 4742389"/>
              <a:gd name="connsiteY594" fmla="*/ 1485932 h 1526213"/>
              <a:gd name="connsiteX595" fmla="*/ 2204876 w 4742389"/>
              <a:gd name="connsiteY595" fmla="*/ 1503785 h 1526213"/>
              <a:gd name="connsiteX596" fmla="*/ 2254923 w 4742389"/>
              <a:gd name="connsiteY596" fmla="*/ 1513821 h 1526213"/>
              <a:gd name="connsiteX597" fmla="*/ 2304970 w 4742389"/>
              <a:gd name="connsiteY597" fmla="*/ 1523857 h 1526213"/>
              <a:gd name="connsiteX598" fmla="*/ 2314134 w 4742389"/>
              <a:gd name="connsiteY598" fmla="*/ 1526213 h 1526213"/>
              <a:gd name="connsiteX599" fmla="*/ 2281838 w 4742389"/>
              <a:gd name="connsiteY599" fmla="*/ 1526213 h 1526213"/>
              <a:gd name="connsiteX600" fmla="*/ 2258677 w 4742389"/>
              <a:gd name="connsiteY600" fmla="*/ 1520407 h 1526213"/>
              <a:gd name="connsiteX601" fmla="*/ 2252421 w 4742389"/>
              <a:gd name="connsiteY601" fmla="*/ 1518839 h 1526213"/>
              <a:gd name="connsiteX602" fmla="*/ 2204876 w 4742389"/>
              <a:gd name="connsiteY602" fmla="*/ 1508803 h 1526213"/>
              <a:gd name="connsiteX603" fmla="*/ 2117153 w 4742389"/>
              <a:gd name="connsiteY603" fmla="*/ 1489013 h 1526213"/>
              <a:gd name="connsiteX604" fmla="*/ 2014436 w 4742389"/>
              <a:gd name="connsiteY604" fmla="*/ 1518961 h 1526213"/>
              <a:gd name="connsiteX605" fmla="*/ 1983833 w 4742389"/>
              <a:gd name="connsiteY605" fmla="*/ 1526213 h 1526213"/>
              <a:gd name="connsiteX606" fmla="*/ 1962561 w 4742389"/>
              <a:gd name="connsiteY606" fmla="*/ 1526213 h 1526213"/>
              <a:gd name="connsiteX607" fmla="*/ 2014304 w 4742389"/>
              <a:gd name="connsiteY607" fmla="*/ 1513946 h 1526213"/>
              <a:gd name="connsiteX608" fmla="*/ 2107222 w 4742389"/>
              <a:gd name="connsiteY608" fmla="*/ 1486773 h 1526213"/>
              <a:gd name="connsiteX609" fmla="*/ 2104782 w 4742389"/>
              <a:gd name="connsiteY609" fmla="*/ 1486222 h 1526213"/>
              <a:gd name="connsiteX610" fmla="*/ 2059080 w 4742389"/>
              <a:gd name="connsiteY610" fmla="*/ 1477998 h 1526213"/>
              <a:gd name="connsiteX611" fmla="*/ 1992309 w 4742389"/>
              <a:gd name="connsiteY611" fmla="*/ 1496203 h 1526213"/>
              <a:gd name="connsiteX612" fmla="*/ 1852191 w 4742389"/>
              <a:gd name="connsiteY612" fmla="*/ 1526213 h 1526213"/>
              <a:gd name="connsiteX613" fmla="*/ 1827090 w 4742389"/>
              <a:gd name="connsiteY613" fmla="*/ 1526213 h 1526213"/>
              <a:gd name="connsiteX614" fmla="*/ 1991566 w 4742389"/>
              <a:gd name="connsiteY614" fmla="*/ 1491190 h 1526213"/>
              <a:gd name="connsiteX615" fmla="*/ 2047515 w 4742389"/>
              <a:gd name="connsiteY615" fmla="*/ 1475916 h 1526213"/>
              <a:gd name="connsiteX616" fmla="*/ 2019390 w 4742389"/>
              <a:gd name="connsiteY616" fmla="*/ 1470855 h 1526213"/>
              <a:gd name="connsiteX617" fmla="*/ 2007191 w 4742389"/>
              <a:gd name="connsiteY617" fmla="*/ 1468660 h 1526213"/>
              <a:gd name="connsiteX618" fmla="*/ 1989537 w 4742389"/>
              <a:gd name="connsiteY618" fmla="*/ 1465988 h 1526213"/>
              <a:gd name="connsiteX619" fmla="*/ 1702379 w 4742389"/>
              <a:gd name="connsiteY619" fmla="*/ 1526213 h 1526213"/>
              <a:gd name="connsiteX620" fmla="*/ 1678465 w 4742389"/>
              <a:gd name="connsiteY620" fmla="*/ 1526213 h 1526213"/>
              <a:gd name="connsiteX621" fmla="*/ 1975510 w 4742389"/>
              <a:gd name="connsiteY621" fmla="*/ 1463865 h 1526213"/>
              <a:gd name="connsiteX622" fmla="*/ 1916849 w 4742389"/>
              <a:gd name="connsiteY622" fmla="*/ 1454987 h 1526213"/>
              <a:gd name="connsiteX623" fmla="*/ 1654418 w 4742389"/>
              <a:gd name="connsiteY623" fmla="*/ 1505979 h 1526213"/>
              <a:gd name="connsiteX624" fmla="*/ 1507673 w 4742389"/>
              <a:gd name="connsiteY624" fmla="*/ 1526213 h 1526213"/>
              <a:gd name="connsiteX625" fmla="*/ 1470857 w 4742389"/>
              <a:gd name="connsiteY625" fmla="*/ 1526213 h 1526213"/>
              <a:gd name="connsiteX626" fmla="*/ 1651916 w 4742389"/>
              <a:gd name="connsiteY626" fmla="*/ 1500963 h 1526213"/>
              <a:gd name="connsiteX627" fmla="*/ 1899571 w 4742389"/>
              <a:gd name="connsiteY627" fmla="*/ 1452372 h 1526213"/>
              <a:gd name="connsiteX628" fmla="*/ 1834242 w 4742389"/>
              <a:gd name="connsiteY628" fmla="*/ 1442485 h 1526213"/>
              <a:gd name="connsiteX629" fmla="*/ 1639052 w 4742389"/>
              <a:gd name="connsiteY629" fmla="*/ 1476367 h 1526213"/>
              <a:gd name="connsiteX630" fmla="*/ 1254290 w 4742389"/>
              <a:gd name="connsiteY630" fmla="*/ 1526213 h 1526213"/>
              <a:gd name="connsiteX631" fmla="*/ 1219068 w 4742389"/>
              <a:gd name="connsiteY631" fmla="*/ 1526213 h 1526213"/>
              <a:gd name="connsiteX632" fmla="*/ 1237416 w 4742389"/>
              <a:gd name="connsiteY632" fmla="*/ 1524638 h 1526213"/>
              <a:gd name="connsiteX633" fmla="*/ 1639052 w 4742389"/>
              <a:gd name="connsiteY633" fmla="*/ 1471352 h 1526213"/>
              <a:gd name="connsiteX634" fmla="*/ 1818580 w 4742389"/>
              <a:gd name="connsiteY634" fmla="*/ 1440115 h 1526213"/>
              <a:gd name="connsiteX635" fmla="*/ 1808255 w 4742389"/>
              <a:gd name="connsiteY635" fmla="*/ 1438552 h 1526213"/>
              <a:gd name="connsiteX636" fmla="*/ 1740515 w 4742389"/>
              <a:gd name="connsiteY636" fmla="*/ 1430863 h 1526213"/>
              <a:gd name="connsiteX637" fmla="*/ 1626857 w 4742389"/>
              <a:gd name="connsiteY637" fmla="*/ 1448018 h 1526213"/>
              <a:gd name="connsiteX638" fmla="*/ 1228661 w 4742389"/>
              <a:gd name="connsiteY638" fmla="*/ 1495621 h 1526213"/>
              <a:gd name="connsiteX639" fmla="*/ 852899 w 4742389"/>
              <a:gd name="connsiteY639" fmla="*/ 1526213 h 1526213"/>
              <a:gd name="connsiteX640" fmla="*/ 815074 w 4742389"/>
              <a:gd name="connsiteY640" fmla="*/ 1526213 h 1526213"/>
              <a:gd name="connsiteX641" fmla="*/ 828590 w 4742389"/>
              <a:gd name="connsiteY641" fmla="*/ 1525686 h 1526213"/>
              <a:gd name="connsiteX642" fmla="*/ 1626857 w 4742389"/>
              <a:gd name="connsiteY642" fmla="*/ 1443007 h 1526213"/>
              <a:gd name="connsiteX643" fmla="*/ 1721439 w 4742389"/>
              <a:gd name="connsiteY643" fmla="*/ 1428698 h 1526213"/>
              <a:gd name="connsiteX644" fmla="*/ 1632000 w 4742389"/>
              <a:gd name="connsiteY644" fmla="*/ 1418546 h 1526213"/>
              <a:gd name="connsiteX645" fmla="*/ 1616619 w 4742389"/>
              <a:gd name="connsiteY645" fmla="*/ 1420490 h 1526213"/>
              <a:gd name="connsiteX646" fmla="*/ 820813 w 4742389"/>
              <a:gd name="connsiteY646" fmla="*/ 1493147 h 1526213"/>
              <a:gd name="connsiteX647" fmla="*/ 22503 w 4742389"/>
              <a:gd name="connsiteY647" fmla="*/ 1515695 h 1526213"/>
              <a:gd name="connsiteX648" fmla="*/ 820813 w 4742389"/>
              <a:gd name="connsiteY648" fmla="*/ 1490641 h 1526213"/>
              <a:gd name="connsiteX649" fmla="*/ 1218716 w 4742389"/>
              <a:gd name="connsiteY649" fmla="*/ 1458698 h 1526213"/>
              <a:gd name="connsiteX650" fmla="*/ 1610676 w 4742389"/>
              <a:gd name="connsiteY650" fmla="*/ 1416125 h 1526213"/>
              <a:gd name="connsiteX651" fmla="*/ 1609318 w 4742389"/>
              <a:gd name="connsiteY651" fmla="*/ 1415971 h 1526213"/>
              <a:gd name="connsiteX652" fmla="*/ 1559271 w 4742389"/>
              <a:gd name="connsiteY652" fmla="*/ 1413462 h 1526213"/>
              <a:gd name="connsiteX653" fmla="*/ 1509224 w 4742389"/>
              <a:gd name="connsiteY653" fmla="*/ 1408444 h 1526213"/>
              <a:gd name="connsiteX654" fmla="*/ 1486643 w 4742389"/>
              <a:gd name="connsiteY654" fmla="*/ 1406788 h 1526213"/>
              <a:gd name="connsiteX655" fmla="*/ 1212315 w 4742389"/>
              <a:gd name="connsiteY655" fmla="*/ 1431240 h 1526213"/>
              <a:gd name="connsiteX656" fmla="*/ 19691 w 4742389"/>
              <a:gd name="connsiteY656" fmla="*/ 1491179 h 1526213"/>
              <a:gd name="connsiteX657" fmla="*/ 1212315 w 4742389"/>
              <a:gd name="connsiteY657" fmla="*/ 1427714 h 1526213"/>
              <a:gd name="connsiteX658" fmla="*/ 1459239 w 4742389"/>
              <a:gd name="connsiteY658" fmla="*/ 1404777 h 1526213"/>
              <a:gd name="connsiteX659" fmla="*/ 1406628 w 4742389"/>
              <a:gd name="connsiteY659" fmla="*/ 1400918 h 1526213"/>
              <a:gd name="connsiteX660" fmla="*/ 1234761 w 4742389"/>
              <a:gd name="connsiteY660" fmla="*/ 1396610 h 1526213"/>
              <a:gd name="connsiteX661" fmla="*/ 810496 w 4742389"/>
              <a:gd name="connsiteY661" fmla="*/ 1426588 h 1526213"/>
              <a:gd name="connsiteX662" fmla="*/ 412867 w 4742389"/>
              <a:gd name="connsiteY662" fmla="*/ 1449810 h 1526213"/>
              <a:gd name="connsiteX663" fmla="*/ 86413 w 4742389"/>
              <a:gd name="connsiteY663" fmla="*/ 1462888 h 1526213"/>
              <a:gd name="connsiteX664" fmla="*/ 15002 w 4742389"/>
              <a:gd name="connsiteY664" fmla="*/ 1465748 h 1526213"/>
              <a:gd name="connsiteX665" fmla="*/ 89545 w 4742389"/>
              <a:gd name="connsiteY665" fmla="*/ 1462483 h 1526213"/>
              <a:gd name="connsiteX666" fmla="*/ 412867 w 4742389"/>
              <a:gd name="connsiteY666" fmla="*/ 1448322 h 1526213"/>
              <a:gd name="connsiteX667" fmla="*/ 810496 w 4742389"/>
              <a:gd name="connsiteY667" fmla="*/ 1424082 h 1526213"/>
              <a:gd name="connsiteX668" fmla="*/ 1194331 w 4742389"/>
              <a:gd name="connsiteY668" fmla="*/ 1395748 h 1526213"/>
              <a:gd name="connsiteX669" fmla="*/ 1006253 w 4742389"/>
              <a:gd name="connsiteY669" fmla="*/ 1393391 h 1526213"/>
              <a:gd name="connsiteX670" fmla="*/ 903657 w 4742389"/>
              <a:gd name="connsiteY670" fmla="*/ 1395900 h 1526213"/>
              <a:gd name="connsiteX671" fmla="*/ 853610 w 4742389"/>
              <a:gd name="connsiteY671" fmla="*/ 1398409 h 1526213"/>
              <a:gd name="connsiteX672" fmla="*/ 803563 w 4742389"/>
              <a:gd name="connsiteY672" fmla="*/ 1398409 h 1526213"/>
              <a:gd name="connsiteX673" fmla="*/ 643413 w 4742389"/>
              <a:gd name="connsiteY673" fmla="*/ 1407943 h 1526213"/>
              <a:gd name="connsiteX674" fmla="*/ 803563 w 4742389"/>
              <a:gd name="connsiteY674" fmla="*/ 1395900 h 1526213"/>
              <a:gd name="connsiteX675" fmla="*/ 853610 w 4742389"/>
              <a:gd name="connsiteY675" fmla="*/ 1393391 h 1526213"/>
              <a:gd name="connsiteX676" fmla="*/ 903657 w 4742389"/>
              <a:gd name="connsiteY676" fmla="*/ 1393391 h 1526213"/>
              <a:gd name="connsiteX677" fmla="*/ 1006253 w 4742389"/>
              <a:gd name="connsiteY677" fmla="*/ 1390882 h 1526213"/>
              <a:gd name="connsiteX678" fmla="*/ 1206441 w 4742389"/>
              <a:gd name="connsiteY678" fmla="*/ 1390882 h 1526213"/>
              <a:gd name="connsiteX679" fmla="*/ 1245512 w 4742389"/>
              <a:gd name="connsiteY679" fmla="*/ 1391970 h 1526213"/>
              <a:gd name="connsiteX680" fmla="*/ 1604112 w 4742389"/>
              <a:gd name="connsiteY680" fmla="*/ 1365499 h 1526213"/>
              <a:gd name="connsiteX681" fmla="*/ 2002016 w 4742389"/>
              <a:gd name="connsiteY681" fmla="*/ 1336050 h 1526213"/>
              <a:gd name="connsiteX682" fmla="*/ 2021651 w 4742389"/>
              <a:gd name="connsiteY682" fmla="*/ 1334783 h 1526213"/>
              <a:gd name="connsiteX683" fmla="*/ 1996024 w 4742389"/>
              <a:gd name="connsiteY683" fmla="*/ 1330291 h 1526213"/>
              <a:gd name="connsiteX684" fmla="*/ 1603761 w 4742389"/>
              <a:gd name="connsiteY684" fmla="*/ 1345747 h 1526213"/>
              <a:gd name="connsiteX685" fmla="*/ 12189 w 4742389"/>
              <a:gd name="connsiteY685" fmla="*/ 1441067 h 1526213"/>
              <a:gd name="connsiteX686" fmla="*/ 1603761 w 4742389"/>
              <a:gd name="connsiteY686" fmla="*/ 1340730 h 1526213"/>
              <a:gd name="connsiteX687" fmla="*/ 1971306 w 4742389"/>
              <a:gd name="connsiteY687" fmla="*/ 1325958 h 1526213"/>
              <a:gd name="connsiteX688" fmla="*/ 1960110 w 4742389"/>
              <a:gd name="connsiteY688" fmla="*/ 1323995 h 1526213"/>
              <a:gd name="connsiteX689" fmla="*/ 1604348 w 4742389"/>
              <a:gd name="connsiteY689" fmla="*/ 1322878 h 1526213"/>
              <a:gd name="connsiteX690" fmla="*/ 10314 w 4742389"/>
              <a:gd name="connsiteY690" fmla="*/ 1415654 h 1526213"/>
              <a:gd name="connsiteX691" fmla="*/ 1604348 w 4742389"/>
              <a:gd name="connsiteY691" fmla="*/ 1317863 h 1526213"/>
              <a:gd name="connsiteX692" fmla="*/ 1889609 w 4742389"/>
              <a:gd name="connsiteY692" fmla="*/ 1317415 h 1526213"/>
              <a:gd name="connsiteX693" fmla="*/ 1608855 w 4742389"/>
              <a:gd name="connsiteY693" fmla="*/ 1305727 h 1526213"/>
              <a:gd name="connsiteX694" fmla="*/ 805521 w 4742389"/>
              <a:gd name="connsiteY694" fmla="*/ 1325793 h 1526213"/>
              <a:gd name="connsiteX695" fmla="*/ 4688 w 4742389"/>
              <a:gd name="connsiteY695" fmla="*/ 1391008 h 1526213"/>
              <a:gd name="connsiteX696" fmla="*/ 805521 w 4742389"/>
              <a:gd name="connsiteY696" fmla="*/ 1323285 h 1526213"/>
              <a:gd name="connsiteX697" fmla="*/ 1608855 w 4742389"/>
              <a:gd name="connsiteY697" fmla="*/ 1300711 h 1526213"/>
              <a:gd name="connsiteX698" fmla="*/ 1882117 w 4742389"/>
              <a:gd name="connsiteY698" fmla="*/ 1311385 h 1526213"/>
              <a:gd name="connsiteX699" fmla="*/ 1877765 w 4742389"/>
              <a:gd name="connsiteY699" fmla="*/ 1310731 h 1526213"/>
              <a:gd name="connsiteX700" fmla="*/ 1815761 w 4742389"/>
              <a:gd name="connsiteY700" fmla="*/ 1304073 h 1526213"/>
              <a:gd name="connsiteX701" fmla="*/ 1614323 w 4742389"/>
              <a:gd name="connsiteY701" fmla="*/ 1288086 h 1526213"/>
              <a:gd name="connsiteX702" fmla="*/ 1411633 w 4742389"/>
              <a:gd name="connsiteY702" fmla="*/ 1280562 h 1526213"/>
              <a:gd name="connsiteX703" fmla="*/ 1211445 w 4742389"/>
              <a:gd name="connsiteY703" fmla="*/ 1278054 h 1526213"/>
              <a:gd name="connsiteX704" fmla="*/ 806066 w 4742389"/>
              <a:gd name="connsiteY704" fmla="*/ 1290593 h 1526213"/>
              <a:gd name="connsiteX705" fmla="*/ 2813 w 4742389"/>
              <a:gd name="connsiteY705" fmla="*/ 1365827 h 1526213"/>
              <a:gd name="connsiteX706" fmla="*/ 806066 w 4742389"/>
              <a:gd name="connsiteY706" fmla="*/ 1288086 h 1526213"/>
              <a:gd name="connsiteX707" fmla="*/ 1211445 w 4742389"/>
              <a:gd name="connsiteY707" fmla="*/ 1275547 h 1526213"/>
              <a:gd name="connsiteX708" fmla="*/ 1411633 w 4742389"/>
              <a:gd name="connsiteY708" fmla="*/ 1275547 h 1526213"/>
              <a:gd name="connsiteX709" fmla="*/ 1614323 w 4742389"/>
              <a:gd name="connsiteY709" fmla="*/ 1283070 h 1526213"/>
              <a:gd name="connsiteX710" fmla="*/ 1781622 w 4742389"/>
              <a:gd name="connsiteY710" fmla="*/ 1296286 h 1526213"/>
              <a:gd name="connsiteX711" fmla="*/ 1724248 w 4742389"/>
              <a:gd name="connsiteY711" fmla="*/ 1287666 h 1526213"/>
              <a:gd name="connsiteX712" fmla="*/ 1621644 w 4742389"/>
              <a:gd name="connsiteY712" fmla="*/ 1277640 h 1526213"/>
              <a:gd name="connsiteX713" fmla="*/ 1216233 w 4742389"/>
              <a:gd name="connsiteY713" fmla="*/ 1252574 h 1526213"/>
              <a:gd name="connsiteX714" fmla="*/ 1166183 w 4742389"/>
              <a:gd name="connsiteY714" fmla="*/ 1250067 h 1526213"/>
              <a:gd name="connsiteX715" fmla="*/ 1113629 w 4742389"/>
              <a:gd name="connsiteY715" fmla="*/ 1250067 h 1526213"/>
              <a:gd name="connsiteX716" fmla="*/ 1013528 w 4742389"/>
              <a:gd name="connsiteY716" fmla="*/ 1250067 h 1526213"/>
              <a:gd name="connsiteX717" fmla="*/ 808320 w 4742389"/>
              <a:gd name="connsiteY717" fmla="*/ 1257587 h 1526213"/>
              <a:gd name="connsiteX718" fmla="*/ 0 w 4742389"/>
              <a:gd name="connsiteY718" fmla="*/ 1340304 h 1526213"/>
              <a:gd name="connsiteX719" fmla="*/ 808320 w 4742389"/>
              <a:gd name="connsiteY719" fmla="*/ 1255081 h 1526213"/>
              <a:gd name="connsiteX720" fmla="*/ 1013528 w 4742389"/>
              <a:gd name="connsiteY720" fmla="*/ 1247561 h 1526213"/>
              <a:gd name="connsiteX721" fmla="*/ 1113629 w 4742389"/>
              <a:gd name="connsiteY721" fmla="*/ 1247561 h 1526213"/>
              <a:gd name="connsiteX722" fmla="*/ 1166183 w 4742389"/>
              <a:gd name="connsiteY722" fmla="*/ 1247561 h 1526213"/>
              <a:gd name="connsiteX723" fmla="*/ 1216233 w 4742389"/>
              <a:gd name="connsiteY723" fmla="*/ 1247561 h 1526213"/>
              <a:gd name="connsiteX724" fmla="*/ 1621644 w 4742389"/>
              <a:gd name="connsiteY724" fmla="*/ 1272627 h 1526213"/>
              <a:gd name="connsiteX725" fmla="*/ 1724248 w 4742389"/>
              <a:gd name="connsiteY725" fmla="*/ 1282653 h 1526213"/>
              <a:gd name="connsiteX726" fmla="*/ 1824350 w 4742389"/>
              <a:gd name="connsiteY726" fmla="*/ 1297692 h 1526213"/>
              <a:gd name="connsiteX727" fmla="*/ 1874401 w 4742389"/>
              <a:gd name="connsiteY727" fmla="*/ 1305212 h 1526213"/>
              <a:gd name="connsiteX728" fmla="*/ 1876050 w 4742389"/>
              <a:gd name="connsiteY728" fmla="*/ 1305460 h 1526213"/>
              <a:gd name="connsiteX729" fmla="*/ 1958694 w 4742389"/>
              <a:gd name="connsiteY729" fmla="*/ 1314376 h 1526213"/>
              <a:gd name="connsiteX730" fmla="*/ 2010210 w 4742389"/>
              <a:gd name="connsiteY730" fmla="*/ 1316388 h 1526213"/>
              <a:gd name="connsiteX731" fmla="*/ 2037840 w 4742389"/>
              <a:gd name="connsiteY731" fmla="*/ 1318801 h 1526213"/>
              <a:gd name="connsiteX732" fmla="*/ 2123809 w 4742389"/>
              <a:gd name="connsiteY732" fmla="*/ 1322717 h 1526213"/>
              <a:gd name="connsiteX733" fmla="*/ 2237745 w 4742389"/>
              <a:gd name="connsiteY733" fmla="*/ 1320831 h 1526213"/>
              <a:gd name="connsiteX734" fmla="*/ 2295221 w 4742389"/>
              <a:gd name="connsiteY734" fmla="*/ 1317121 h 1526213"/>
              <a:gd name="connsiteX735" fmla="*/ 2402045 w 4742389"/>
              <a:gd name="connsiteY735" fmla="*/ 1305641 h 1526213"/>
              <a:gd name="connsiteX736" fmla="*/ 2410836 w 4742389"/>
              <a:gd name="connsiteY736" fmla="*/ 1304694 h 1526213"/>
              <a:gd name="connsiteX737" fmla="*/ 2546168 w 4742389"/>
              <a:gd name="connsiteY737" fmla="*/ 1282955 h 1526213"/>
              <a:gd name="connsiteX738" fmla="*/ 2659717 w 4742389"/>
              <a:gd name="connsiteY738" fmla="*/ 1258873 h 1526213"/>
              <a:gd name="connsiteX739" fmla="*/ 2712288 w 4742389"/>
              <a:gd name="connsiteY739" fmla="*/ 1244690 h 1526213"/>
              <a:gd name="connsiteX740" fmla="*/ 2835272 w 4742389"/>
              <a:gd name="connsiteY740" fmla="*/ 1207526 h 1526213"/>
              <a:gd name="connsiteX741" fmla="*/ 2871251 w 4742389"/>
              <a:gd name="connsiteY741" fmla="*/ 1194959 h 1526213"/>
              <a:gd name="connsiteX742" fmla="*/ 3022620 w 4742389"/>
              <a:gd name="connsiteY742" fmla="*/ 1135682 h 1526213"/>
              <a:gd name="connsiteX743" fmla="*/ 3065180 w 4742389"/>
              <a:gd name="connsiteY743" fmla="*/ 1117038 h 1526213"/>
              <a:gd name="connsiteX744" fmla="*/ 3135498 w 4742389"/>
              <a:gd name="connsiteY744" fmla="*/ 1082054 h 1526213"/>
              <a:gd name="connsiteX745" fmla="*/ 3272966 w 4742389"/>
              <a:gd name="connsiteY745" fmla="*/ 1007211 h 1526213"/>
              <a:gd name="connsiteX746" fmla="*/ 3948651 w 4742389"/>
              <a:gd name="connsiteY746" fmla="*/ 518325 h 1526213"/>
              <a:gd name="connsiteX747" fmla="*/ 4268975 w 4742389"/>
              <a:gd name="connsiteY747" fmla="*/ 247557 h 1526213"/>
              <a:gd name="connsiteX748" fmla="*/ 4631843 w 4742389"/>
              <a:gd name="connsiteY748" fmla="*/ 36959 h 1526213"/>
              <a:gd name="connsiteX749" fmla="*/ 4731319 w 4742389"/>
              <a:gd name="connsiteY749" fmla="*/ 2487 h 152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</a:cxnLst>
            <a:rect l="l" t="t" r="r" b="b"/>
            <a:pathLst>
              <a:path w="4742389" h="1526213">
                <a:moveTo>
                  <a:pt x="643413" y="1407943"/>
                </a:moveTo>
                <a:lnTo>
                  <a:pt x="403188" y="1426007"/>
                </a:lnTo>
                <a:cubicBezTo>
                  <a:pt x="469501" y="1420989"/>
                  <a:pt x="536438" y="1415344"/>
                  <a:pt x="603376" y="1410326"/>
                </a:cubicBezTo>
                <a:close/>
                <a:moveTo>
                  <a:pt x="2316873" y="1406472"/>
                </a:moveTo>
                <a:lnTo>
                  <a:pt x="2292268" y="1414417"/>
                </a:lnTo>
                <a:lnTo>
                  <a:pt x="2070799" y="1474802"/>
                </a:lnTo>
                <a:lnTo>
                  <a:pt x="2094773" y="1479009"/>
                </a:lnTo>
                <a:cubicBezTo>
                  <a:pt x="2107285" y="1481204"/>
                  <a:pt x="2107285" y="1481204"/>
                  <a:pt x="2107285" y="1481204"/>
                </a:cubicBezTo>
                <a:lnTo>
                  <a:pt x="2117880" y="1483656"/>
                </a:lnTo>
                <a:lnTo>
                  <a:pt x="2315239" y="1425938"/>
                </a:lnTo>
                <a:lnTo>
                  <a:pt x="2347886" y="1414711"/>
                </a:lnTo>
                <a:lnTo>
                  <a:pt x="2328299" y="1409548"/>
                </a:lnTo>
                <a:cubicBezTo>
                  <a:pt x="2322355" y="1407982"/>
                  <a:pt x="2322355" y="1407982"/>
                  <a:pt x="2322355" y="1407982"/>
                </a:cubicBezTo>
                <a:close/>
                <a:moveTo>
                  <a:pt x="2271317" y="1393924"/>
                </a:moveTo>
                <a:lnTo>
                  <a:pt x="2070766" y="1448952"/>
                </a:lnTo>
                <a:lnTo>
                  <a:pt x="2003434" y="1463073"/>
                </a:lnTo>
                <a:lnTo>
                  <a:pt x="2007191" y="1463642"/>
                </a:lnTo>
                <a:lnTo>
                  <a:pt x="2059110" y="1472751"/>
                </a:lnTo>
                <a:lnTo>
                  <a:pt x="2291173" y="1409403"/>
                </a:lnTo>
                <a:lnTo>
                  <a:pt x="2307838" y="1403983"/>
                </a:lnTo>
                <a:close/>
                <a:moveTo>
                  <a:pt x="2378176" y="1386677"/>
                </a:moveTo>
                <a:lnTo>
                  <a:pt x="2329155" y="1402506"/>
                </a:lnTo>
                <a:lnTo>
                  <a:pt x="2358093" y="1411201"/>
                </a:lnTo>
                <a:lnTo>
                  <a:pt x="2407814" y="1394103"/>
                </a:lnTo>
                <a:close/>
                <a:moveTo>
                  <a:pt x="2233796" y="1383589"/>
                </a:moveTo>
                <a:lnTo>
                  <a:pt x="2052937" y="1428544"/>
                </a:lnTo>
                <a:lnTo>
                  <a:pt x="1931367" y="1452166"/>
                </a:lnTo>
                <a:lnTo>
                  <a:pt x="1989402" y="1460949"/>
                </a:lnTo>
                <a:lnTo>
                  <a:pt x="2070453" y="1443937"/>
                </a:lnTo>
                <a:lnTo>
                  <a:pt x="2261511" y="1391222"/>
                </a:lnTo>
                <a:close/>
                <a:moveTo>
                  <a:pt x="2329305" y="1378012"/>
                </a:moveTo>
                <a:lnTo>
                  <a:pt x="2283683" y="1390530"/>
                </a:lnTo>
                <a:lnTo>
                  <a:pt x="2320293" y="1399933"/>
                </a:lnTo>
                <a:lnTo>
                  <a:pt x="2368504" y="1384254"/>
                </a:lnTo>
                <a:lnTo>
                  <a:pt x="2365026" y="1383382"/>
                </a:lnTo>
                <a:close/>
                <a:moveTo>
                  <a:pt x="2195642" y="1373395"/>
                </a:moveTo>
                <a:lnTo>
                  <a:pt x="2036309" y="1407409"/>
                </a:lnTo>
                <a:lnTo>
                  <a:pt x="1849685" y="1439804"/>
                </a:lnTo>
                <a:lnTo>
                  <a:pt x="1914009" y="1449539"/>
                </a:lnTo>
                <a:lnTo>
                  <a:pt x="2051373" y="1422588"/>
                </a:lnTo>
                <a:lnTo>
                  <a:pt x="2222273" y="1380415"/>
                </a:lnTo>
                <a:lnTo>
                  <a:pt x="2222253" y="1380409"/>
                </a:lnTo>
                <a:close/>
                <a:moveTo>
                  <a:pt x="2287251" y="1370301"/>
                </a:moveTo>
                <a:lnTo>
                  <a:pt x="2245412" y="1380701"/>
                </a:lnTo>
                <a:lnTo>
                  <a:pt x="2273499" y="1387915"/>
                </a:lnTo>
                <a:lnTo>
                  <a:pt x="2316413" y="1376074"/>
                </a:lnTo>
                <a:lnTo>
                  <a:pt x="2314979" y="1375859"/>
                </a:lnTo>
                <a:close/>
                <a:moveTo>
                  <a:pt x="2436053" y="1367988"/>
                </a:moveTo>
                <a:lnTo>
                  <a:pt x="2389019" y="1383175"/>
                </a:lnTo>
                <a:lnTo>
                  <a:pt x="2408817" y="1387144"/>
                </a:lnTo>
                <a:cubicBezTo>
                  <a:pt x="2415073" y="1388398"/>
                  <a:pt x="2415073" y="1388398"/>
                  <a:pt x="2415073" y="1388398"/>
                </a:cubicBezTo>
                <a:lnTo>
                  <a:pt x="2420586" y="1389710"/>
                </a:lnTo>
                <a:lnTo>
                  <a:pt x="2468716" y="1373159"/>
                </a:lnTo>
                <a:close/>
                <a:moveTo>
                  <a:pt x="2154700" y="1363869"/>
                </a:moveTo>
                <a:lnTo>
                  <a:pt x="2023175" y="1388201"/>
                </a:lnTo>
                <a:lnTo>
                  <a:pt x="1759491" y="1427999"/>
                </a:lnTo>
                <a:lnTo>
                  <a:pt x="1808255" y="1433534"/>
                </a:lnTo>
                <a:lnTo>
                  <a:pt x="1834004" y="1437431"/>
                </a:lnTo>
                <a:lnTo>
                  <a:pt x="2035370" y="1402394"/>
                </a:lnTo>
                <a:lnTo>
                  <a:pt x="2184870" y="1370556"/>
                </a:lnTo>
                <a:lnTo>
                  <a:pt x="2180649" y="1369443"/>
                </a:lnTo>
                <a:cubicBezTo>
                  <a:pt x="2174705" y="1367877"/>
                  <a:pt x="2174705" y="1367877"/>
                  <a:pt x="2174705" y="1367877"/>
                </a:cubicBezTo>
                <a:close/>
                <a:moveTo>
                  <a:pt x="2247479" y="1362329"/>
                </a:moveTo>
                <a:lnTo>
                  <a:pt x="2207044" y="1370961"/>
                </a:lnTo>
                <a:lnTo>
                  <a:pt x="2218500" y="1373830"/>
                </a:lnTo>
                <a:cubicBezTo>
                  <a:pt x="2224756" y="1375396"/>
                  <a:pt x="2224756" y="1375396"/>
                  <a:pt x="2224756" y="1375396"/>
                </a:cubicBezTo>
                <a:lnTo>
                  <a:pt x="2233504" y="1377643"/>
                </a:lnTo>
                <a:lnTo>
                  <a:pt x="2274010" y="1367647"/>
                </a:lnTo>
                <a:lnTo>
                  <a:pt x="2257112" y="1364260"/>
                </a:lnTo>
                <a:close/>
                <a:moveTo>
                  <a:pt x="2389230" y="1361570"/>
                </a:moveTo>
                <a:lnTo>
                  <a:pt x="2344103" y="1373952"/>
                </a:lnTo>
                <a:lnTo>
                  <a:pt x="2359083" y="1377112"/>
                </a:lnTo>
                <a:cubicBezTo>
                  <a:pt x="2365026" y="1378366"/>
                  <a:pt x="2365026" y="1378366"/>
                  <a:pt x="2365026" y="1378366"/>
                </a:cubicBezTo>
                <a:lnTo>
                  <a:pt x="2378378" y="1381042"/>
                </a:lnTo>
                <a:lnTo>
                  <a:pt x="2424260" y="1366121"/>
                </a:lnTo>
                <a:lnTo>
                  <a:pt x="2407185" y="1363417"/>
                </a:lnTo>
                <a:close/>
                <a:moveTo>
                  <a:pt x="2341950" y="1356705"/>
                </a:moveTo>
                <a:lnTo>
                  <a:pt x="2304394" y="1366040"/>
                </a:lnTo>
                <a:lnTo>
                  <a:pt x="2304969" y="1366141"/>
                </a:lnTo>
                <a:cubicBezTo>
                  <a:pt x="2317481" y="1368335"/>
                  <a:pt x="2317481" y="1368335"/>
                  <a:pt x="2317481" y="1368335"/>
                </a:cubicBezTo>
                <a:lnTo>
                  <a:pt x="2332771" y="1371561"/>
                </a:lnTo>
                <a:lnTo>
                  <a:pt x="2374483" y="1360052"/>
                </a:lnTo>
                <a:close/>
                <a:moveTo>
                  <a:pt x="2114465" y="1355554"/>
                </a:moveTo>
                <a:lnTo>
                  <a:pt x="2012958" y="1370382"/>
                </a:lnTo>
                <a:lnTo>
                  <a:pt x="1652914" y="1415902"/>
                </a:lnTo>
                <a:lnTo>
                  <a:pt x="1740389" y="1425831"/>
                </a:lnTo>
                <a:lnTo>
                  <a:pt x="2022237" y="1383190"/>
                </a:lnTo>
                <a:lnTo>
                  <a:pt x="2141381" y="1361201"/>
                </a:lnTo>
                <a:lnTo>
                  <a:pt x="2124654" y="1357850"/>
                </a:lnTo>
                <a:close/>
                <a:moveTo>
                  <a:pt x="2205859" y="1354405"/>
                </a:moveTo>
                <a:lnTo>
                  <a:pt x="2167711" y="1361462"/>
                </a:lnTo>
                <a:lnTo>
                  <a:pt x="2174705" y="1362863"/>
                </a:lnTo>
                <a:lnTo>
                  <a:pt x="2195978" y="1368190"/>
                </a:lnTo>
                <a:lnTo>
                  <a:pt x="2235125" y="1359853"/>
                </a:lnTo>
                <a:lnTo>
                  <a:pt x="2227397" y="1358304"/>
                </a:lnTo>
                <a:cubicBezTo>
                  <a:pt x="2214885" y="1355796"/>
                  <a:pt x="2214885" y="1355796"/>
                  <a:pt x="2214885" y="1355796"/>
                </a:cubicBezTo>
                <a:close/>
                <a:moveTo>
                  <a:pt x="2295983" y="1351975"/>
                </a:moveTo>
                <a:lnTo>
                  <a:pt x="2263606" y="1358887"/>
                </a:lnTo>
                <a:lnTo>
                  <a:pt x="2290440" y="1363593"/>
                </a:lnTo>
                <a:lnTo>
                  <a:pt x="2325296" y="1354991"/>
                </a:lnTo>
                <a:close/>
                <a:moveTo>
                  <a:pt x="2495411" y="1348764"/>
                </a:moveTo>
                <a:lnTo>
                  <a:pt x="2495384" y="1348773"/>
                </a:lnTo>
                <a:cubicBezTo>
                  <a:pt x="2490237" y="1350491"/>
                  <a:pt x="2490237" y="1350491"/>
                  <a:pt x="2490237" y="1350491"/>
                </a:cubicBezTo>
                <a:lnTo>
                  <a:pt x="2447859" y="1364175"/>
                </a:lnTo>
                <a:lnTo>
                  <a:pt x="2480486" y="1369112"/>
                </a:lnTo>
                <a:lnTo>
                  <a:pt x="2512196" y="1358207"/>
                </a:lnTo>
                <a:lnTo>
                  <a:pt x="2528899" y="1351771"/>
                </a:lnTo>
                <a:close/>
                <a:moveTo>
                  <a:pt x="2165222" y="1348139"/>
                </a:moveTo>
                <a:lnTo>
                  <a:pt x="2128200" y="1353548"/>
                </a:lnTo>
                <a:lnTo>
                  <a:pt x="2154407" y="1358797"/>
                </a:lnTo>
                <a:lnTo>
                  <a:pt x="2190793" y="1352082"/>
                </a:lnTo>
                <a:close/>
                <a:moveTo>
                  <a:pt x="2076862" y="1347080"/>
                </a:moveTo>
                <a:lnTo>
                  <a:pt x="1608761" y="1395903"/>
                </a:lnTo>
                <a:lnTo>
                  <a:pt x="1516343" y="1404140"/>
                </a:lnTo>
                <a:lnTo>
                  <a:pt x="1553015" y="1407817"/>
                </a:lnTo>
                <a:cubicBezTo>
                  <a:pt x="1559271" y="1408444"/>
                  <a:pt x="1559271" y="1408444"/>
                  <a:pt x="1559271" y="1408444"/>
                </a:cubicBezTo>
                <a:cubicBezTo>
                  <a:pt x="1609318" y="1410953"/>
                  <a:pt x="1609318" y="1410953"/>
                  <a:pt x="1609318" y="1410953"/>
                </a:cubicBezTo>
                <a:lnTo>
                  <a:pt x="1631961" y="1413523"/>
                </a:lnTo>
                <a:lnTo>
                  <a:pt x="2012019" y="1365058"/>
                </a:lnTo>
                <a:lnTo>
                  <a:pt x="2098552" y="1351968"/>
                </a:lnTo>
                <a:close/>
                <a:moveTo>
                  <a:pt x="2246510" y="1346884"/>
                </a:moveTo>
                <a:lnTo>
                  <a:pt x="2221525" y="1351506"/>
                </a:lnTo>
                <a:lnTo>
                  <a:pt x="2250476" y="1356584"/>
                </a:lnTo>
                <a:lnTo>
                  <a:pt x="2279891" y="1350319"/>
                </a:lnTo>
                <a:close/>
                <a:moveTo>
                  <a:pt x="2450575" y="1344737"/>
                </a:moveTo>
                <a:lnTo>
                  <a:pt x="2403537" y="1357644"/>
                </a:lnTo>
                <a:lnTo>
                  <a:pt x="2409688" y="1358401"/>
                </a:lnTo>
                <a:lnTo>
                  <a:pt x="2435834" y="1362356"/>
                </a:lnTo>
                <a:lnTo>
                  <a:pt x="2481478" y="1347512"/>
                </a:lnTo>
                <a:close/>
                <a:moveTo>
                  <a:pt x="2203856" y="1342495"/>
                </a:moveTo>
                <a:lnTo>
                  <a:pt x="2182766" y="1345576"/>
                </a:lnTo>
                <a:lnTo>
                  <a:pt x="2204876" y="1348900"/>
                </a:lnTo>
                <a:lnTo>
                  <a:pt x="2206615" y="1349161"/>
                </a:lnTo>
                <a:lnTo>
                  <a:pt x="2228818" y="1345064"/>
                </a:lnTo>
                <a:close/>
                <a:moveTo>
                  <a:pt x="2125471" y="1342010"/>
                </a:moveTo>
                <a:lnTo>
                  <a:pt x="2092630" y="1345435"/>
                </a:lnTo>
                <a:lnTo>
                  <a:pt x="2112055" y="1349925"/>
                </a:lnTo>
                <a:lnTo>
                  <a:pt x="2144739" y="1344981"/>
                </a:lnTo>
                <a:lnTo>
                  <a:pt x="2129493" y="1342630"/>
                </a:lnTo>
                <a:close/>
                <a:moveTo>
                  <a:pt x="2406147" y="1340747"/>
                </a:moveTo>
                <a:lnTo>
                  <a:pt x="2359815" y="1352264"/>
                </a:lnTo>
                <a:lnTo>
                  <a:pt x="2389481" y="1355914"/>
                </a:lnTo>
                <a:lnTo>
                  <a:pt x="2435045" y="1343343"/>
                </a:lnTo>
                <a:close/>
                <a:moveTo>
                  <a:pt x="2039442" y="1338647"/>
                </a:moveTo>
                <a:lnTo>
                  <a:pt x="2002016" y="1341063"/>
                </a:lnTo>
                <a:cubicBezTo>
                  <a:pt x="1869381" y="1350461"/>
                  <a:pt x="1736747" y="1360486"/>
                  <a:pt x="1604112" y="1370511"/>
                </a:cubicBezTo>
                <a:lnTo>
                  <a:pt x="1284898" y="1393067"/>
                </a:lnTo>
                <a:lnTo>
                  <a:pt x="1307786" y="1393704"/>
                </a:lnTo>
                <a:cubicBezTo>
                  <a:pt x="1341567" y="1395272"/>
                  <a:pt x="1375349" y="1397154"/>
                  <a:pt x="1409130" y="1398409"/>
                </a:cubicBezTo>
                <a:lnTo>
                  <a:pt x="1486203" y="1402273"/>
                </a:lnTo>
                <a:lnTo>
                  <a:pt x="1608761" y="1390888"/>
                </a:lnTo>
                <a:lnTo>
                  <a:pt x="2057350" y="1342682"/>
                </a:lnTo>
                <a:close/>
                <a:moveTo>
                  <a:pt x="2358501" y="1338629"/>
                </a:moveTo>
                <a:lnTo>
                  <a:pt x="2318464" y="1347176"/>
                </a:lnTo>
                <a:lnTo>
                  <a:pt x="2344156" y="1350337"/>
                </a:lnTo>
                <a:lnTo>
                  <a:pt x="2386901" y="1339789"/>
                </a:lnTo>
                <a:close/>
                <a:moveTo>
                  <a:pt x="2162054" y="1338194"/>
                </a:moveTo>
                <a:lnTo>
                  <a:pt x="2145290" y="1339943"/>
                </a:lnTo>
                <a:lnTo>
                  <a:pt x="2161718" y="1342412"/>
                </a:lnTo>
                <a:lnTo>
                  <a:pt x="2178448" y="1339881"/>
                </a:lnTo>
                <a:close/>
                <a:moveTo>
                  <a:pt x="2303316" y="1336375"/>
                </a:moveTo>
                <a:lnTo>
                  <a:pt x="2274305" y="1341742"/>
                </a:lnTo>
                <a:lnTo>
                  <a:pt x="2303371" y="1345319"/>
                </a:lnTo>
                <a:lnTo>
                  <a:pt x="2338599" y="1337816"/>
                </a:lnTo>
                <a:close/>
                <a:moveTo>
                  <a:pt x="2084118" y="1335762"/>
                </a:moveTo>
                <a:lnTo>
                  <a:pt x="2058060" y="1337445"/>
                </a:lnTo>
                <a:lnTo>
                  <a:pt x="2073303" y="1340968"/>
                </a:lnTo>
                <a:lnTo>
                  <a:pt x="2099804" y="1338120"/>
                </a:lnTo>
                <a:close/>
                <a:moveTo>
                  <a:pt x="2258325" y="1334538"/>
                </a:moveTo>
                <a:lnTo>
                  <a:pt x="2238863" y="1337381"/>
                </a:lnTo>
                <a:lnTo>
                  <a:pt x="2257812" y="1339713"/>
                </a:lnTo>
                <a:lnTo>
                  <a:pt x="2280863" y="1335459"/>
                </a:lnTo>
                <a:close/>
                <a:moveTo>
                  <a:pt x="2117484" y="1333608"/>
                </a:moveTo>
                <a:lnTo>
                  <a:pt x="2108922" y="1334161"/>
                </a:lnTo>
                <a:lnTo>
                  <a:pt x="2117294" y="1335734"/>
                </a:lnTo>
                <a:lnTo>
                  <a:pt x="2119259" y="1336030"/>
                </a:lnTo>
                <a:lnTo>
                  <a:pt x="2129903" y="1334886"/>
                </a:lnTo>
                <a:close/>
                <a:moveTo>
                  <a:pt x="2214330" y="1332742"/>
                </a:moveTo>
                <a:lnTo>
                  <a:pt x="2206623" y="1333546"/>
                </a:lnTo>
                <a:lnTo>
                  <a:pt x="2210301" y="1333867"/>
                </a:lnTo>
                <a:lnTo>
                  <a:pt x="2214659" y="1334403"/>
                </a:lnTo>
                <a:lnTo>
                  <a:pt x="2223238" y="1333105"/>
                </a:lnTo>
                <a:close/>
                <a:moveTo>
                  <a:pt x="2043194" y="1329610"/>
                </a:moveTo>
                <a:lnTo>
                  <a:pt x="2024364" y="1329818"/>
                </a:lnTo>
                <a:lnTo>
                  <a:pt x="2027055" y="1330278"/>
                </a:lnTo>
                <a:lnTo>
                  <a:pt x="2041108" y="1333527"/>
                </a:lnTo>
                <a:lnTo>
                  <a:pt x="2060792" y="1332256"/>
                </a:lnTo>
                <a:close/>
                <a:moveTo>
                  <a:pt x="2556751" y="1328281"/>
                </a:moveTo>
                <a:lnTo>
                  <a:pt x="2531411" y="1336743"/>
                </a:lnTo>
                <a:lnTo>
                  <a:pt x="2511183" y="1343497"/>
                </a:lnTo>
                <a:lnTo>
                  <a:pt x="2544027" y="1345942"/>
                </a:lnTo>
                <a:lnTo>
                  <a:pt x="2568621" y="1336466"/>
                </a:lnTo>
                <a:lnTo>
                  <a:pt x="2588499" y="1328806"/>
                </a:lnTo>
                <a:close/>
                <a:moveTo>
                  <a:pt x="2508372" y="1327480"/>
                </a:moveTo>
                <a:lnTo>
                  <a:pt x="2508269" y="1327512"/>
                </a:lnTo>
                <a:cubicBezTo>
                  <a:pt x="2467095" y="1340204"/>
                  <a:pt x="2467095" y="1340204"/>
                  <a:pt x="2467095" y="1340204"/>
                </a:cubicBezTo>
                <a:lnTo>
                  <a:pt x="2467064" y="1340213"/>
                </a:lnTo>
                <a:lnTo>
                  <a:pt x="2496859" y="1342431"/>
                </a:lnTo>
                <a:lnTo>
                  <a:pt x="2540061" y="1328005"/>
                </a:lnTo>
                <a:close/>
                <a:moveTo>
                  <a:pt x="2460291" y="1326684"/>
                </a:moveTo>
                <a:lnTo>
                  <a:pt x="2447701" y="1330418"/>
                </a:lnTo>
                <a:lnTo>
                  <a:pt x="2421841" y="1336846"/>
                </a:lnTo>
                <a:lnTo>
                  <a:pt x="2450782" y="1339001"/>
                </a:lnTo>
                <a:lnTo>
                  <a:pt x="2464592" y="1335190"/>
                </a:lnTo>
                <a:lnTo>
                  <a:pt x="2490560" y="1327185"/>
                </a:lnTo>
                <a:close/>
                <a:moveTo>
                  <a:pt x="2329673" y="1326450"/>
                </a:moveTo>
                <a:lnTo>
                  <a:pt x="2312386" y="1326641"/>
                </a:lnTo>
                <a:lnTo>
                  <a:pt x="2288043" y="1330197"/>
                </a:lnTo>
                <a:lnTo>
                  <a:pt x="2305151" y="1330976"/>
                </a:lnTo>
                <a:close/>
                <a:moveTo>
                  <a:pt x="2417751" y="1325980"/>
                </a:moveTo>
                <a:lnTo>
                  <a:pt x="2378665" y="1334324"/>
                </a:lnTo>
                <a:lnTo>
                  <a:pt x="2402616" y="1335415"/>
                </a:lnTo>
                <a:lnTo>
                  <a:pt x="2404158" y="1335530"/>
                </a:lnTo>
                <a:lnTo>
                  <a:pt x="2441278" y="1326370"/>
                </a:lnTo>
                <a:close/>
                <a:moveTo>
                  <a:pt x="2395372" y="1325725"/>
                </a:moveTo>
                <a:lnTo>
                  <a:pt x="2358699" y="1326130"/>
                </a:lnTo>
                <a:lnTo>
                  <a:pt x="2327099" y="1331976"/>
                </a:lnTo>
                <a:lnTo>
                  <a:pt x="2359165" y="1333436"/>
                </a:lnTo>
                <a:close/>
                <a:moveTo>
                  <a:pt x="1990882" y="1324092"/>
                </a:moveTo>
                <a:lnTo>
                  <a:pt x="1995991" y="1324966"/>
                </a:lnTo>
                <a:lnTo>
                  <a:pt x="2001654" y="1324738"/>
                </a:lnTo>
                <a:lnTo>
                  <a:pt x="2007341" y="1324644"/>
                </a:lnTo>
                <a:lnTo>
                  <a:pt x="2002542" y="1324129"/>
                </a:lnTo>
                <a:close/>
                <a:moveTo>
                  <a:pt x="2384183" y="1316390"/>
                </a:moveTo>
                <a:lnTo>
                  <a:pt x="2381275" y="1316577"/>
                </a:lnTo>
                <a:lnTo>
                  <a:pt x="2366770" y="1318696"/>
                </a:lnTo>
                <a:lnTo>
                  <a:pt x="2372170" y="1318607"/>
                </a:lnTo>
                <a:close/>
                <a:moveTo>
                  <a:pt x="2451213" y="1313030"/>
                </a:moveTo>
                <a:lnTo>
                  <a:pt x="2421664" y="1314380"/>
                </a:lnTo>
                <a:lnTo>
                  <a:pt x="2417617" y="1315230"/>
                </a:lnTo>
                <a:lnTo>
                  <a:pt x="2401604" y="1318193"/>
                </a:lnTo>
                <a:lnTo>
                  <a:pt x="2428366" y="1318699"/>
                </a:lnTo>
                <a:lnTo>
                  <a:pt x="2429812" y="1318391"/>
                </a:lnTo>
                <a:close/>
                <a:moveTo>
                  <a:pt x="2492367" y="1311149"/>
                </a:moveTo>
                <a:lnTo>
                  <a:pt x="2475699" y="1311911"/>
                </a:lnTo>
                <a:lnTo>
                  <a:pt x="2447182" y="1319055"/>
                </a:lnTo>
                <a:lnTo>
                  <a:pt x="2465084" y="1319393"/>
                </a:lnTo>
                <a:close/>
                <a:moveTo>
                  <a:pt x="2551323" y="1308454"/>
                </a:moveTo>
                <a:lnTo>
                  <a:pt x="2516377" y="1310052"/>
                </a:lnTo>
                <a:lnTo>
                  <a:pt x="2483691" y="1319745"/>
                </a:lnTo>
                <a:lnTo>
                  <a:pt x="2512904" y="1320298"/>
                </a:lnTo>
                <a:lnTo>
                  <a:pt x="2521016" y="1317797"/>
                </a:lnTo>
                <a:cubicBezTo>
                  <a:pt x="2534740" y="1313566"/>
                  <a:pt x="2543890" y="1310746"/>
                  <a:pt x="2549989" y="1308865"/>
                </a:cubicBezTo>
                <a:close/>
                <a:moveTo>
                  <a:pt x="2604968" y="1306003"/>
                </a:moveTo>
                <a:lnTo>
                  <a:pt x="2572584" y="1307483"/>
                </a:lnTo>
                <a:lnTo>
                  <a:pt x="2564691" y="1310119"/>
                </a:lnTo>
                <a:lnTo>
                  <a:pt x="2530587" y="1320632"/>
                </a:lnTo>
                <a:lnTo>
                  <a:pt x="2560448" y="1321197"/>
                </a:lnTo>
                <a:lnTo>
                  <a:pt x="2573132" y="1316961"/>
                </a:lnTo>
                <a:cubicBezTo>
                  <a:pt x="2585331" y="1312888"/>
                  <a:pt x="2585331" y="1312888"/>
                  <a:pt x="2585331" y="1312888"/>
                </a:cubicBezTo>
                <a:close/>
                <a:moveTo>
                  <a:pt x="2653426" y="1303788"/>
                </a:moveTo>
                <a:lnTo>
                  <a:pt x="2624288" y="1305120"/>
                </a:lnTo>
                <a:lnTo>
                  <a:pt x="2587833" y="1317902"/>
                </a:lnTo>
                <a:lnTo>
                  <a:pt x="2577026" y="1321510"/>
                </a:lnTo>
                <a:lnTo>
                  <a:pt x="2606011" y="1322059"/>
                </a:lnTo>
                <a:lnTo>
                  <a:pt x="2609795" y="1320600"/>
                </a:lnTo>
                <a:close/>
                <a:moveTo>
                  <a:pt x="2488093" y="1303682"/>
                </a:moveTo>
                <a:lnTo>
                  <a:pt x="2455475" y="1307276"/>
                </a:lnTo>
                <a:lnTo>
                  <a:pt x="2454047" y="1307576"/>
                </a:lnTo>
                <a:lnTo>
                  <a:pt x="2477878" y="1306350"/>
                </a:lnTo>
                <a:lnTo>
                  <a:pt x="2479861" y="1305853"/>
                </a:lnTo>
                <a:close/>
                <a:moveTo>
                  <a:pt x="2533705" y="1298657"/>
                </a:moveTo>
                <a:lnTo>
                  <a:pt x="2524604" y="1299659"/>
                </a:lnTo>
                <a:lnTo>
                  <a:pt x="2503073" y="1305053"/>
                </a:lnTo>
                <a:lnTo>
                  <a:pt x="2514481" y="1304466"/>
                </a:lnTo>
                <a:close/>
                <a:moveTo>
                  <a:pt x="2605028" y="1290798"/>
                </a:moveTo>
                <a:lnTo>
                  <a:pt x="2567269" y="1294959"/>
                </a:lnTo>
                <a:lnTo>
                  <a:pt x="2539563" y="1303175"/>
                </a:lnTo>
                <a:lnTo>
                  <a:pt x="2573141" y="1301447"/>
                </a:lnTo>
                <a:close/>
                <a:moveTo>
                  <a:pt x="2660687" y="1284666"/>
                </a:moveTo>
                <a:lnTo>
                  <a:pt x="2631170" y="1287918"/>
                </a:lnTo>
                <a:lnTo>
                  <a:pt x="2593847" y="1300382"/>
                </a:lnTo>
                <a:lnTo>
                  <a:pt x="2625671" y="1298744"/>
                </a:lnTo>
                <a:lnTo>
                  <a:pt x="2635381" y="1295340"/>
                </a:lnTo>
                <a:close/>
                <a:moveTo>
                  <a:pt x="2718032" y="1278348"/>
                </a:moveTo>
                <a:lnTo>
                  <a:pt x="2688577" y="1281593"/>
                </a:lnTo>
                <a:lnTo>
                  <a:pt x="2685430" y="1282805"/>
                </a:lnTo>
                <a:lnTo>
                  <a:pt x="2644928" y="1297753"/>
                </a:lnTo>
                <a:lnTo>
                  <a:pt x="2672812" y="1296318"/>
                </a:lnTo>
                <a:lnTo>
                  <a:pt x="2707393" y="1282993"/>
                </a:lnTo>
                <a:close/>
                <a:moveTo>
                  <a:pt x="2664685" y="1270749"/>
                </a:moveTo>
                <a:lnTo>
                  <a:pt x="2629561" y="1276485"/>
                </a:lnTo>
                <a:lnTo>
                  <a:pt x="2605034" y="1283759"/>
                </a:lnTo>
                <a:lnTo>
                  <a:pt x="2636153" y="1280404"/>
                </a:lnTo>
                <a:lnTo>
                  <a:pt x="2659785" y="1272512"/>
                </a:lnTo>
                <a:close/>
                <a:moveTo>
                  <a:pt x="2721202" y="1261521"/>
                </a:moveTo>
                <a:lnTo>
                  <a:pt x="2699701" y="1265032"/>
                </a:lnTo>
                <a:lnTo>
                  <a:pt x="2662287" y="1277526"/>
                </a:lnTo>
                <a:lnTo>
                  <a:pt x="2662020" y="1277615"/>
                </a:lnTo>
                <a:lnTo>
                  <a:pt x="2682683" y="1275388"/>
                </a:lnTo>
                <a:lnTo>
                  <a:pt x="2682927" y="1275285"/>
                </a:lnTo>
                <a:close/>
                <a:moveTo>
                  <a:pt x="2714384" y="1252876"/>
                </a:moveTo>
                <a:lnTo>
                  <a:pt x="2705116" y="1254824"/>
                </a:lnTo>
                <a:lnTo>
                  <a:pt x="2681292" y="1261251"/>
                </a:lnTo>
                <a:lnTo>
                  <a:pt x="2699013" y="1258404"/>
                </a:lnTo>
                <a:close/>
                <a:moveTo>
                  <a:pt x="2777684" y="1252298"/>
                </a:moveTo>
                <a:lnTo>
                  <a:pt x="2754993" y="1256003"/>
                </a:lnTo>
                <a:lnTo>
                  <a:pt x="2726604" y="1266942"/>
                </a:lnTo>
                <a:lnTo>
                  <a:pt x="2713229" y="1272095"/>
                </a:lnTo>
                <a:lnTo>
                  <a:pt x="2738617" y="1269358"/>
                </a:lnTo>
                <a:lnTo>
                  <a:pt x="2763818" y="1258353"/>
                </a:lnTo>
                <a:close/>
                <a:moveTo>
                  <a:pt x="2786235" y="1237780"/>
                </a:moveTo>
                <a:lnTo>
                  <a:pt x="2770055" y="1241179"/>
                </a:lnTo>
                <a:lnTo>
                  <a:pt x="2764899" y="1243082"/>
                </a:lnTo>
                <a:cubicBezTo>
                  <a:pt x="2759884" y="1244933"/>
                  <a:pt x="2759884" y="1244933"/>
                  <a:pt x="2759884" y="1244933"/>
                </a:cubicBezTo>
                <a:lnTo>
                  <a:pt x="2738576" y="1252049"/>
                </a:lnTo>
                <a:lnTo>
                  <a:pt x="2754778" y="1249447"/>
                </a:lnTo>
                <a:lnTo>
                  <a:pt x="2768325" y="1244575"/>
                </a:lnTo>
                <a:cubicBezTo>
                  <a:pt x="2780524" y="1240188"/>
                  <a:pt x="2780524" y="1240188"/>
                  <a:pt x="2780524" y="1240188"/>
                </a:cubicBezTo>
                <a:close/>
                <a:moveTo>
                  <a:pt x="2841726" y="1224878"/>
                </a:moveTo>
                <a:lnTo>
                  <a:pt x="2815804" y="1231377"/>
                </a:lnTo>
                <a:lnTo>
                  <a:pt x="2784148" y="1244729"/>
                </a:lnTo>
                <a:lnTo>
                  <a:pt x="2801257" y="1241981"/>
                </a:lnTo>
                <a:lnTo>
                  <a:pt x="2801350" y="1241963"/>
                </a:lnTo>
                <a:lnTo>
                  <a:pt x="2803467" y="1241039"/>
                </a:lnTo>
                <a:cubicBezTo>
                  <a:pt x="2804992" y="1240373"/>
                  <a:pt x="2804992" y="1240373"/>
                  <a:pt x="2804992" y="1240373"/>
                </a:cubicBezTo>
                <a:close/>
                <a:moveTo>
                  <a:pt x="2818081" y="1224347"/>
                </a:moveTo>
                <a:lnTo>
                  <a:pt x="2809074" y="1226777"/>
                </a:lnTo>
                <a:lnTo>
                  <a:pt x="2806401" y="1227763"/>
                </a:lnTo>
                <a:lnTo>
                  <a:pt x="2808931" y="1227227"/>
                </a:lnTo>
                <a:lnTo>
                  <a:pt x="2814340" y="1225925"/>
                </a:lnTo>
                <a:close/>
                <a:moveTo>
                  <a:pt x="2887025" y="1203951"/>
                </a:moveTo>
                <a:lnTo>
                  <a:pt x="2865952" y="1210224"/>
                </a:lnTo>
                <a:lnTo>
                  <a:pt x="2847860" y="1217855"/>
                </a:lnTo>
                <a:lnTo>
                  <a:pt x="2867883" y="1213035"/>
                </a:lnTo>
                <a:lnTo>
                  <a:pt x="2880030" y="1207271"/>
                </a:lnTo>
                <a:close/>
                <a:moveTo>
                  <a:pt x="2935978" y="1180577"/>
                </a:moveTo>
                <a:lnTo>
                  <a:pt x="2930627" y="1182438"/>
                </a:lnTo>
                <a:lnTo>
                  <a:pt x="2923762" y="1185400"/>
                </a:lnTo>
                <a:lnTo>
                  <a:pt x="2929226" y="1183808"/>
                </a:lnTo>
                <a:close/>
                <a:moveTo>
                  <a:pt x="4742389" y="0"/>
                </a:moveTo>
                <a:lnTo>
                  <a:pt x="4742389" y="9182"/>
                </a:lnTo>
                <a:lnTo>
                  <a:pt x="4733821" y="11262"/>
                </a:lnTo>
                <a:cubicBezTo>
                  <a:pt x="4700662" y="21290"/>
                  <a:pt x="4668129" y="33199"/>
                  <a:pt x="4636847" y="46988"/>
                </a:cubicBezTo>
                <a:cubicBezTo>
                  <a:pt x="4506716" y="97130"/>
                  <a:pt x="4386595" y="169836"/>
                  <a:pt x="4273980" y="252571"/>
                </a:cubicBezTo>
                <a:cubicBezTo>
                  <a:pt x="4163869" y="337813"/>
                  <a:pt x="4058762" y="430576"/>
                  <a:pt x="3953656" y="523339"/>
                </a:cubicBezTo>
                <a:cubicBezTo>
                  <a:pt x="3876077" y="593538"/>
                  <a:pt x="3876077" y="593538"/>
                  <a:pt x="3876077" y="593538"/>
                </a:cubicBezTo>
                <a:cubicBezTo>
                  <a:pt x="3836037" y="626130"/>
                  <a:pt x="3836037" y="626130"/>
                  <a:pt x="3836037" y="626130"/>
                </a:cubicBezTo>
                <a:cubicBezTo>
                  <a:pt x="3823524" y="638666"/>
                  <a:pt x="3808509" y="648694"/>
                  <a:pt x="3795996" y="661230"/>
                </a:cubicBezTo>
                <a:cubicBezTo>
                  <a:pt x="3740940" y="703851"/>
                  <a:pt x="3685885" y="746472"/>
                  <a:pt x="3628326" y="789093"/>
                </a:cubicBezTo>
                <a:cubicBezTo>
                  <a:pt x="3572019" y="829207"/>
                  <a:pt x="3514461" y="868067"/>
                  <a:pt x="3455651" y="905673"/>
                </a:cubicBezTo>
                <a:lnTo>
                  <a:pt x="3335376" y="978473"/>
                </a:lnTo>
                <a:lnTo>
                  <a:pt x="3432730" y="925262"/>
                </a:lnTo>
                <a:cubicBezTo>
                  <a:pt x="3492477" y="890479"/>
                  <a:pt x="3551285" y="854129"/>
                  <a:pt x="3608841" y="816526"/>
                </a:cubicBezTo>
                <a:cubicBezTo>
                  <a:pt x="3666399" y="778923"/>
                  <a:pt x="3721453" y="738813"/>
                  <a:pt x="3776507" y="696196"/>
                </a:cubicBezTo>
                <a:cubicBezTo>
                  <a:pt x="3941670" y="568345"/>
                  <a:pt x="3941670" y="568345"/>
                  <a:pt x="3941670" y="568345"/>
                </a:cubicBezTo>
                <a:cubicBezTo>
                  <a:pt x="3994222" y="528235"/>
                  <a:pt x="4049277" y="483111"/>
                  <a:pt x="4104331" y="443001"/>
                </a:cubicBezTo>
                <a:cubicBezTo>
                  <a:pt x="4159385" y="400384"/>
                  <a:pt x="4216942" y="362781"/>
                  <a:pt x="4274499" y="325178"/>
                </a:cubicBezTo>
                <a:cubicBezTo>
                  <a:pt x="4392115" y="249972"/>
                  <a:pt x="4517239" y="189807"/>
                  <a:pt x="4652372" y="149697"/>
                </a:cubicBezTo>
                <a:lnTo>
                  <a:pt x="4742389" y="128066"/>
                </a:lnTo>
                <a:lnTo>
                  <a:pt x="4742389" y="138430"/>
                </a:lnTo>
                <a:lnTo>
                  <a:pt x="4654875" y="159724"/>
                </a:lnTo>
                <a:cubicBezTo>
                  <a:pt x="4522243" y="197327"/>
                  <a:pt x="4397120" y="257492"/>
                  <a:pt x="4279504" y="332699"/>
                </a:cubicBezTo>
                <a:cubicBezTo>
                  <a:pt x="4221947" y="367795"/>
                  <a:pt x="4164390" y="407905"/>
                  <a:pt x="4109336" y="448015"/>
                </a:cubicBezTo>
                <a:cubicBezTo>
                  <a:pt x="4054281" y="490632"/>
                  <a:pt x="3999227" y="533249"/>
                  <a:pt x="3946675" y="575866"/>
                </a:cubicBezTo>
                <a:cubicBezTo>
                  <a:pt x="3781512" y="703717"/>
                  <a:pt x="3781512" y="703717"/>
                  <a:pt x="3781512" y="703717"/>
                </a:cubicBezTo>
                <a:cubicBezTo>
                  <a:pt x="3726458" y="743827"/>
                  <a:pt x="3668901" y="783937"/>
                  <a:pt x="3611344" y="821540"/>
                </a:cubicBezTo>
                <a:cubicBezTo>
                  <a:pt x="3496231" y="899253"/>
                  <a:pt x="3376112" y="966939"/>
                  <a:pt x="3253491" y="1032117"/>
                </a:cubicBezTo>
                <a:lnTo>
                  <a:pt x="3191695" y="1062445"/>
                </a:lnTo>
                <a:lnTo>
                  <a:pt x="3232851" y="1044362"/>
                </a:lnTo>
                <a:cubicBezTo>
                  <a:pt x="3355472" y="986698"/>
                  <a:pt x="3475591" y="924019"/>
                  <a:pt x="3593207" y="853819"/>
                </a:cubicBezTo>
                <a:cubicBezTo>
                  <a:pt x="3653266" y="818719"/>
                  <a:pt x="3710823" y="781112"/>
                  <a:pt x="3765877" y="743505"/>
                </a:cubicBezTo>
                <a:cubicBezTo>
                  <a:pt x="3936045" y="628177"/>
                  <a:pt x="3936045" y="628177"/>
                  <a:pt x="3936045" y="628177"/>
                </a:cubicBezTo>
                <a:cubicBezTo>
                  <a:pt x="4048657" y="550456"/>
                  <a:pt x="4163770" y="472734"/>
                  <a:pt x="4283889" y="410056"/>
                </a:cubicBezTo>
                <a:cubicBezTo>
                  <a:pt x="4406510" y="347377"/>
                  <a:pt x="4536638" y="299742"/>
                  <a:pt x="4671771" y="272163"/>
                </a:cubicBezTo>
                <a:lnTo>
                  <a:pt x="4742389" y="264326"/>
                </a:lnTo>
                <a:lnTo>
                  <a:pt x="4742389" y="273458"/>
                </a:lnTo>
                <a:lnTo>
                  <a:pt x="4671771" y="282192"/>
                </a:lnTo>
                <a:cubicBezTo>
                  <a:pt x="4539141" y="307263"/>
                  <a:pt x="4409012" y="354899"/>
                  <a:pt x="4288893" y="417577"/>
                </a:cubicBezTo>
                <a:cubicBezTo>
                  <a:pt x="4166273" y="480256"/>
                  <a:pt x="4053661" y="555470"/>
                  <a:pt x="3941050" y="633191"/>
                </a:cubicBezTo>
                <a:cubicBezTo>
                  <a:pt x="3770882" y="748520"/>
                  <a:pt x="3770882" y="748520"/>
                  <a:pt x="3770882" y="748520"/>
                </a:cubicBezTo>
                <a:cubicBezTo>
                  <a:pt x="3715828" y="788634"/>
                  <a:pt x="3655769" y="823734"/>
                  <a:pt x="3598212" y="858834"/>
                </a:cubicBezTo>
                <a:cubicBezTo>
                  <a:pt x="3480595" y="929034"/>
                  <a:pt x="3357975" y="994219"/>
                  <a:pt x="3235353" y="1051883"/>
                </a:cubicBezTo>
                <a:lnTo>
                  <a:pt x="3083811" y="1118465"/>
                </a:lnTo>
                <a:lnTo>
                  <a:pt x="3215960" y="1067077"/>
                </a:lnTo>
                <a:cubicBezTo>
                  <a:pt x="3343586" y="1016916"/>
                  <a:pt x="3466207" y="959232"/>
                  <a:pt x="3586326" y="896531"/>
                </a:cubicBezTo>
                <a:cubicBezTo>
                  <a:pt x="3646385" y="866435"/>
                  <a:pt x="3703942" y="831323"/>
                  <a:pt x="3761499" y="796211"/>
                </a:cubicBezTo>
                <a:cubicBezTo>
                  <a:pt x="3936672" y="693382"/>
                  <a:pt x="3936672" y="693382"/>
                  <a:pt x="3936672" y="693382"/>
                </a:cubicBezTo>
                <a:cubicBezTo>
                  <a:pt x="4054288" y="623158"/>
                  <a:pt x="4174407" y="557949"/>
                  <a:pt x="4299530" y="507789"/>
                </a:cubicBezTo>
                <a:cubicBezTo>
                  <a:pt x="4362091" y="482709"/>
                  <a:pt x="4427156" y="460137"/>
                  <a:pt x="4492220" y="442581"/>
                </a:cubicBezTo>
                <a:cubicBezTo>
                  <a:pt x="4557285" y="425024"/>
                  <a:pt x="4624851" y="409976"/>
                  <a:pt x="4692418" y="407468"/>
                </a:cubicBezTo>
                <a:lnTo>
                  <a:pt x="4742389" y="407468"/>
                </a:lnTo>
                <a:lnTo>
                  <a:pt x="4742389" y="415145"/>
                </a:lnTo>
                <a:lnTo>
                  <a:pt x="4692418" y="414992"/>
                </a:lnTo>
                <a:cubicBezTo>
                  <a:pt x="4627353" y="420008"/>
                  <a:pt x="4559787" y="432548"/>
                  <a:pt x="4494723" y="450105"/>
                </a:cubicBezTo>
                <a:cubicBezTo>
                  <a:pt x="4429659" y="467661"/>
                  <a:pt x="4364594" y="490233"/>
                  <a:pt x="4302033" y="515313"/>
                </a:cubicBezTo>
                <a:cubicBezTo>
                  <a:pt x="4176909" y="565473"/>
                  <a:pt x="4056790" y="630682"/>
                  <a:pt x="3941677" y="698398"/>
                </a:cubicBezTo>
                <a:cubicBezTo>
                  <a:pt x="3766504" y="803735"/>
                  <a:pt x="3766504" y="803735"/>
                  <a:pt x="3766504" y="803735"/>
                </a:cubicBezTo>
                <a:cubicBezTo>
                  <a:pt x="3706444" y="836339"/>
                  <a:pt x="3648887" y="871451"/>
                  <a:pt x="3588828" y="904056"/>
                </a:cubicBezTo>
                <a:cubicBezTo>
                  <a:pt x="3468709" y="966756"/>
                  <a:pt x="3346089" y="1021932"/>
                  <a:pt x="3218463" y="1074601"/>
                </a:cubicBezTo>
                <a:cubicBezTo>
                  <a:pt x="3155901" y="1100308"/>
                  <a:pt x="3092870" y="1124761"/>
                  <a:pt x="3029409" y="1148078"/>
                </a:cubicBezTo>
                <a:lnTo>
                  <a:pt x="2999014" y="1158650"/>
                </a:lnTo>
                <a:lnTo>
                  <a:pt x="2973916" y="1170786"/>
                </a:lnTo>
                <a:lnTo>
                  <a:pt x="3013812" y="1159160"/>
                </a:lnTo>
                <a:cubicBezTo>
                  <a:pt x="3077936" y="1139100"/>
                  <a:pt x="3141748" y="1117786"/>
                  <a:pt x="3205559" y="1095217"/>
                </a:cubicBezTo>
                <a:cubicBezTo>
                  <a:pt x="3333181" y="1052589"/>
                  <a:pt x="3458301" y="1002438"/>
                  <a:pt x="3578417" y="947271"/>
                </a:cubicBezTo>
                <a:cubicBezTo>
                  <a:pt x="3701035" y="887090"/>
                  <a:pt x="3821151" y="826908"/>
                  <a:pt x="3941266" y="766727"/>
                </a:cubicBezTo>
                <a:cubicBezTo>
                  <a:pt x="4061381" y="709053"/>
                  <a:pt x="4186502" y="653886"/>
                  <a:pt x="4314125" y="613765"/>
                </a:cubicBezTo>
                <a:cubicBezTo>
                  <a:pt x="4379187" y="593705"/>
                  <a:pt x="4444250" y="578659"/>
                  <a:pt x="4511815" y="566122"/>
                </a:cubicBezTo>
                <a:cubicBezTo>
                  <a:pt x="4576877" y="553584"/>
                  <a:pt x="4646945" y="548569"/>
                  <a:pt x="4714510" y="553584"/>
                </a:cubicBezTo>
                <a:lnTo>
                  <a:pt x="4742389" y="555330"/>
                </a:lnTo>
                <a:lnTo>
                  <a:pt x="4742389" y="563161"/>
                </a:lnTo>
                <a:lnTo>
                  <a:pt x="4712007" y="561106"/>
                </a:lnTo>
                <a:cubicBezTo>
                  <a:pt x="4646945" y="556091"/>
                  <a:pt x="4579380" y="563614"/>
                  <a:pt x="4511815" y="573644"/>
                </a:cubicBezTo>
                <a:cubicBezTo>
                  <a:pt x="4446753" y="586182"/>
                  <a:pt x="4381689" y="603735"/>
                  <a:pt x="4316627" y="621288"/>
                </a:cubicBezTo>
                <a:cubicBezTo>
                  <a:pt x="4189005" y="661409"/>
                  <a:pt x="4066387" y="716575"/>
                  <a:pt x="3943769" y="774249"/>
                </a:cubicBezTo>
                <a:cubicBezTo>
                  <a:pt x="3823653" y="834431"/>
                  <a:pt x="3703537" y="894612"/>
                  <a:pt x="3583422" y="952286"/>
                </a:cubicBezTo>
                <a:cubicBezTo>
                  <a:pt x="3460804" y="1009960"/>
                  <a:pt x="3335683" y="1057604"/>
                  <a:pt x="3208061" y="1102740"/>
                </a:cubicBezTo>
                <a:cubicBezTo>
                  <a:pt x="3144250" y="1125308"/>
                  <a:pt x="3079813" y="1145996"/>
                  <a:pt x="3015376" y="1165743"/>
                </a:cubicBezTo>
                <a:lnTo>
                  <a:pt x="2934640" y="1189777"/>
                </a:lnTo>
                <a:lnTo>
                  <a:pt x="2905035" y="1204092"/>
                </a:lnTo>
                <a:lnTo>
                  <a:pt x="3004236" y="1180211"/>
                </a:lnTo>
                <a:cubicBezTo>
                  <a:pt x="3069181" y="1163652"/>
                  <a:pt x="3133931" y="1146113"/>
                  <a:pt x="3198368" y="1127323"/>
                </a:cubicBezTo>
                <a:cubicBezTo>
                  <a:pt x="3260928" y="1109785"/>
                  <a:pt x="3325991" y="1089741"/>
                  <a:pt x="3388551" y="1069698"/>
                </a:cubicBezTo>
                <a:cubicBezTo>
                  <a:pt x="3421082" y="1059676"/>
                  <a:pt x="3453613" y="1047149"/>
                  <a:pt x="3483643" y="1037127"/>
                </a:cubicBezTo>
                <a:cubicBezTo>
                  <a:pt x="3531188" y="1019589"/>
                  <a:pt x="3531188" y="1019589"/>
                  <a:pt x="3531188" y="1019589"/>
                </a:cubicBezTo>
                <a:cubicBezTo>
                  <a:pt x="3546203" y="1014578"/>
                  <a:pt x="3561217" y="1007062"/>
                  <a:pt x="3578734" y="1002051"/>
                </a:cubicBezTo>
                <a:cubicBezTo>
                  <a:pt x="3763912" y="926888"/>
                  <a:pt x="3763912" y="926888"/>
                  <a:pt x="3763912" y="926888"/>
                </a:cubicBezTo>
                <a:cubicBezTo>
                  <a:pt x="3826472" y="901834"/>
                  <a:pt x="3889032" y="876779"/>
                  <a:pt x="3949090" y="851725"/>
                </a:cubicBezTo>
                <a:cubicBezTo>
                  <a:pt x="4074211" y="801616"/>
                  <a:pt x="4201833" y="759024"/>
                  <a:pt x="4331959" y="731464"/>
                </a:cubicBezTo>
                <a:cubicBezTo>
                  <a:pt x="4399523" y="716432"/>
                  <a:pt x="4464586" y="703904"/>
                  <a:pt x="4532151" y="698894"/>
                </a:cubicBezTo>
                <a:cubicBezTo>
                  <a:pt x="4597213" y="693883"/>
                  <a:pt x="4667281" y="696388"/>
                  <a:pt x="4732343" y="706410"/>
                </a:cubicBezTo>
                <a:lnTo>
                  <a:pt x="4742389" y="708731"/>
                </a:lnTo>
                <a:lnTo>
                  <a:pt x="4742389" y="716573"/>
                </a:lnTo>
                <a:lnTo>
                  <a:pt x="4732343" y="713926"/>
                </a:lnTo>
                <a:cubicBezTo>
                  <a:pt x="4698561" y="708915"/>
                  <a:pt x="4665404" y="705784"/>
                  <a:pt x="4632248" y="704531"/>
                </a:cubicBezTo>
                <a:cubicBezTo>
                  <a:pt x="4599091" y="703278"/>
                  <a:pt x="4565934" y="703905"/>
                  <a:pt x="4532151" y="706410"/>
                </a:cubicBezTo>
                <a:cubicBezTo>
                  <a:pt x="4464586" y="711421"/>
                  <a:pt x="4399523" y="723948"/>
                  <a:pt x="4334461" y="738981"/>
                </a:cubicBezTo>
                <a:cubicBezTo>
                  <a:pt x="4204336" y="766540"/>
                  <a:pt x="4076713" y="809133"/>
                  <a:pt x="3954095" y="859241"/>
                </a:cubicBezTo>
                <a:cubicBezTo>
                  <a:pt x="3891535" y="881790"/>
                  <a:pt x="3828975" y="909350"/>
                  <a:pt x="3766415" y="934404"/>
                </a:cubicBezTo>
                <a:cubicBezTo>
                  <a:pt x="3581236" y="1007062"/>
                  <a:pt x="3581236" y="1007062"/>
                  <a:pt x="3581236" y="1007062"/>
                </a:cubicBezTo>
                <a:cubicBezTo>
                  <a:pt x="3563719" y="1014578"/>
                  <a:pt x="3548705" y="1019589"/>
                  <a:pt x="3533691" y="1027105"/>
                </a:cubicBezTo>
                <a:cubicBezTo>
                  <a:pt x="3486145" y="1044643"/>
                  <a:pt x="3486145" y="1044643"/>
                  <a:pt x="3486145" y="1044643"/>
                </a:cubicBezTo>
                <a:cubicBezTo>
                  <a:pt x="3456116" y="1054665"/>
                  <a:pt x="3423585" y="1064687"/>
                  <a:pt x="3391053" y="1074708"/>
                </a:cubicBezTo>
                <a:cubicBezTo>
                  <a:pt x="3328493" y="1097257"/>
                  <a:pt x="3263431" y="1117301"/>
                  <a:pt x="3200871" y="1134839"/>
                </a:cubicBezTo>
                <a:lnTo>
                  <a:pt x="2877196" y="1215985"/>
                </a:lnTo>
                <a:lnTo>
                  <a:pt x="2875102" y="1216868"/>
                </a:lnTo>
                <a:cubicBezTo>
                  <a:pt x="2855043" y="1225330"/>
                  <a:pt x="2855043" y="1225330"/>
                  <a:pt x="2855043" y="1225330"/>
                </a:cubicBezTo>
                <a:lnTo>
                  <a:pt x="2832458" y="1236048"/>
                </a:lnTo>
                <a:lnTo>
                  <a:pt x="3193216" y="1167445"/>
                </a:lnTo>
                <a:cubicBezTo>
                  <a:pt x="3323348" y="1137380"/>
                  <a:pt x="3453480" y="1107316"/>
                  <a:pt x="3578607" y="1064724"/>
                </a:cubicBezTo>
                <a:cubicBezTo>
                  <a:pt x="3643673" y="1044681"/>
                  <a:pt x="3706236" y="1027143"/>
                  <a:pt x="3768799" y="1007100"/>
                </a:cubicBezTo>
                <a:cubicBezTo>
                  <a:pt x="3833865" y="984551"/>
                  <a:pt x="3896429" y="964508"/>
                  <a:pt x="3961495" y="946970"/>
                </a:cubicBezTo>
                <a:cubicBezTo>
                  <a:pt x="4089124" y="906884"/>
                  <a:pt x="4219256" y="876819"/>
                  <a:pt x="4349388" y="856776"/>
                </a:cubicBezTo>
                <a:cubicBezTo>
                  <a:pt x="4448864" y="841744"/>
                  <a:pt x="4549748" y="836576"/>
                  <a:pt x="4648871" y="848673"/>
                </a:cubicBezTo>
                <a:lnTo>
                  <a:pt x="4742389" y="865896"/>
                </a:lnTo>
                <a:lnTo>
                  <a:pt x="4742389" y="876335"/>
                </a:lnTo>
                <a:lnTo>
                  <a:pt x="4647855" y="857246"/>
                </a:lnTo>
                <a:cubicBezTo>
                  <a:pt x="4615205" y="852862"/>
                  <a:pt x="4582281" y="850513"/>
                  <a:pt x="4549278" y="849886"/>
                </a:cubicBezTo>
                <a:cubicBezTo>
                  <a:pt x="4483274" y="848634"/>
                  <a:pt x="4416957" y="854271"/>
                  <a:pt x="4351891" y="864292"/>
                </a:cubicBezTo>
                <a:cubicBezTo>
                  <a:pt x="4219256" y="884335"/>
                  <a:pt x="4089124" y="914400"/>
                  <a:pt x="3963997" y="951981"/>
                </a:cubicBezTo>
                <a:cubicBezTo>
                  <a:pt x="3898931" y="972024"/>
                  <a:pt x="3836368" y="992067"/>
                  <a:pt x="3771302" y="1012111"/>
                </a:cubicBezTo>
                <a:cubicBezTo>
                  <a:pt x="3708739" y="1034659"/>
                  <a:pt x="3646175" y="1052197"/>
                  <a:pt x="3581109" y="1072240"/>
                </a:cubicBezTo>
                <a:cubicBezTo>
                  <a:pt x="3455983" y="1114832"/>
                  <a:pt x="3325851" y="1144897"/>
                  <a:pt x="3195719" y="1172456"/>
                </a:cubicBezTo>
                <a:lnTo>
                  <a:pt x="2809662" y="1246866"/>
                </a:lnTo>
                <a:lnTo>
                  <a:pt x="2807495" y="1247894"/>
                </a:lnTo>
                <a:lnTo>
                  <a:pt x="2761193" y="1266924"/>
                </a:lnTo>
                <a:lnTo>
                  <a:pt x="2797435" y="1263017"/>
                </a:lnTo>
                <a:cubicBezTo>
                  <a:pt x="2929441" y="1248600"/>
                  <a:pt x="3061446" y="1232930"/>
                  <a:pt x="3192826" y="1212872"/>
                </a:cubicBezTo>
                <a:cubicBezTo>
                  <a:pt x="3257890" y="1205350"/>
                  <a:pt x="3322955" y="1192814"/>
                  <a:pt x="3388019" y="1180277"/>
                </a:cubicBezTo>
                <a:cubicBezTo>
                  <a:pt x="3420551" y="1175263"/>
                  <a:pt x="3453083" y="1167741"/>
                  <a:pt x="3485615" y="1160219"/>
                </a:cubicBezTo>
                <a:cubicBezTo>
                  <a:pt x="3583211" y="1140161"/>
                  <a:pt x="3583211" y="1140161"/>
                  <a:pt x="3583211" y="1140161"/>
                </a:cubicBezTo>
                <a:cubicBezTo>
                  <a:pt x="3648276" y="1127624"/>
                  <a:pt x="3713340" y="1110074"/>
                  <a:pt x="3778404" y="1095030"/>
                </a:cubicBezTo>
                <a:cubicBezTo>
                  <a:pt x="3840966" y="1079986"/>
                  <a:pt x="3906031" y="1064943"/>
                  <a:pt x="3971095" y="1049899"/>
                </a:cubicBezTo>
                <a:cubicBezTo>
                  <a:pt x="4101223" y="1022319"/>
                  <a:pt x="4233855" y="999753"/>
                  <a:pt x="4366485" y="989724"/>
                </a:cubicBezTo>
                <a:cubicBezTo>
                  <a:pt x="4465959" y="982203"/>
                  <a:pt x="4566840" y="985963"/>
                  <a:pt x="4663850" y="1007354"/>
                </a:cubicBezTo>
                <a:lnTo>
                  <a:pt x="4742389" y="1029966"/>
                </a:lnTo>
                <a:lnTo>
                  <a:pt x="4742389" y="1037999"/>
                </a:lnTo>
                <a:lnTo>
                  <a:pt x="4685532" y="1020809"/>
                </a:lnTo>
                <a:cubicBezTo>
                  <a:pt x="4613336" y="1002910"/>
                  <a:pt x="4538863" y="995572"/>
                  <a:pt x="4464786" y="994778"/>
                </a:cubicBezTo>
                <a:cubicBezTo>
                  <a:pt x="4431862" y="994425"/>
                  <a:pt x="4399017" y="995366"/>
                  <a:pt x="4366485" y="997246"/>
                </a:cubicBezTo>
                <a:cubicBezTo>
                  <a:pt x="4233855" y="1007275"/>
                  <a:pt x="4103726" y="1029841"/>
                  <a:pt x="3973597" y="1057421"/>
                </a:cubicBezTo>
                <a:cubicBezTo>
                  <a:pt x="3908533" y="1072464"/>
                  <a:pt x="3843469" y="1087508"/>
                  <a:pt x="3778404" y="1102552"/>
                </a:cubicBezTo>
                <a:cubicBezTo>
                  <a:pt x="3713340" y="1117595"/>
                  <a:pt x="3650778" y="1132639"/>
                  <a:pt x="3585714" y="1147683"/>
                </a:cubicBezTo>
                <a:cubicBezTo>
                  <a:pt x="3488117" y="1167741"/>
                  <a:pt x="3488117" y="1167741"/>
                  <a:pt x="3488117" y="1167741"/>
                </a:cubicBezTo>
                <a:cubicBezTo>
                  <a:pt x="3455585" y="1175263"/>
                  <a:pt x="3423053" y="1182785"/>
                  <a:pt x="3390521" y="1187799"/>
                </a:cubicBezTo>
                <a:cubicBezTo>
                  <a:pt x="3325457" y="1200335"/>
                  <a:pt x="3257890" y="1210365"/>
                  <a:pt x="3192826" y="1220394"/>
                </a:cubicBezTo>
                <a:cubicBezTo>
                  <a:pt x="3061446" y="1239198"/>
                  <a:pt x="2929441" y="1254869"/>
                  <a:pt x="2797435" y="1269599"/>
                </a:cubicBezTo>
                <a:lnTo>
                  <a:pt x="2739028" y="1276034"/>
                </a:lnTo>
                <a:lnTo>
                  <a:pt x="2722096" y="1282994"/>
                </a:lnTo>
                <a:cubicBezTo>
                  <a:pt x="2709896" y="1288008"/>
                  <a:pt x="2709896" y="1288008"/>
                  <a:pt x="2709896" y="1288008"/>
                </a:cubicBezTo>
                <a:lnTo>
                  <a:pt x="2691765" y="1295343"/>
                </a:lnTo>
                <a:lnTo>
                  <a:pt x="2795633" y="1289998"/>
                </a:lnTo>
                <a:cubicBezTo>
                  <a:pt x="2927954" y="1284046"/>
                  <a:pt x="3060589" y="1277780"/>
                  <a:pt x="3193223" y="1267755"/>
                </a:cubicBezTo>
                <a:cubicBezTo>
                  <a:pt x="3260791" y="1262743"/>
                  <a:pt x="3325857" y="1257730"/>
                  <a:pt x="3390923" y="1250211"/>
                </a:cubicBezTo>
                <a:cubicBezTo>
                  <a:pt x="3588623" y="1225149"/>
                  <a:pt x="3588623" y="1225149"/>
                  <a:pt x="3588623" y="1225149"/>
                </a:cubicBezTo>
                <a:cubicBezTo>
                  <a:pt x="3721258" y="1207605"/>
                  <a:pt x="3851390" y="1182543"/>
                  <a:pt x="3981522" y="1164999"/>
                </a:cubicBezTo>
                <a:cubicBezTo>
                  <a:pt x="4049090" y="1157480"/>
                  <a:pt x="4114156" y="1147455"/>
                  <a:pt x="4181725" y="1142443"/>
                </a:cubicBezTo>
                <a:cubicBezTo>
                  <a:pt x="4246791" y="1134924"/>
                  <a:pt x="4311857" y="1129912"/>
                  <a:pt x="4379425" y="1129912"/>
                </a:cubicBezTo>
                <a:cubicBezTo>
                  <a:pt x="4446993" y="1132418"/>
                  <a:pt x="4512059" y="1134924"/>
                  <a:pt x="4579628" y="1147455"/>
                </a:cubicBezTo>
                <a:cubicBezTo>
                  <a:pt x="4612161" y="1152468"/>
                  <a:pt x="4644693" y="1157480"/>
                  <a:pt x="4677227" y="1167505"/>
                </a:cubicBezTo>
                <a:lnTo>
                  <a:pt x="4742389" y="1188113"/>
                </a:lnTo>
                <a:lnTo>
                  <a:pt x="4742389" y="1197002"/>
                </a:lnTo>
                <a:lnTo>
                  <a:pt x="4674724" y="1175024"/>
                </a:lnTo>
                <a:cubicBezTo>
                  <a:pt x="4642191" y="1167505"/>
                  <a:pt x="4609658" y="1159987"/>
                  <a:pt x="4577125" y="1154974"/>
                </a:cubicBezTo>
                <a:cubicBezTo>
                  <a:pt x="4512059" y="1144949"/>
                  <a:pt x="4444491" y="1139937"/>
                  <a:pt x="4379425" y="1139937"/>
                </a:cubicBezTo>
                <a:cubicBezTo>
                  <a:pt x="4314359" y="1139937"/>
                  <a:pt x="4246791" y="1142443"/>
                  <a:pt x="4181725" y="1149962"/>
                </a:cubicBezTo>
                <a:cubicBezTo>
                  <a:pt x="4114156" y="1157480"/>
                  <a:pt x="4049090" y="1164999"/>
                  <a:pt x="3984024" y="1172518"/>
                </a:cubicBezTo>
                <a:cubicBezTo>
                  <a:pt x="3851390" y="1190062"/>
                  <a:pt x="3721258" y="1215124"/>
                  <a:pt x="3591126" y="1232668"/>
                </a:cubicBezTo>
                <a:cubicBezTo>
                  <a:pt x="3393426" y="1257730"/>
                  <a:pt x="3393426" y="1257730"/>
                  <a:pt x="3393426" y="1257730"/>
                </a:cubicBezTo>
                <a:cubicBezTo>
                  <a:pt x="3325857" y="1265249"/>
                  <a:pt x="3260791" y="1270261"/>
                  <a:pt x="3193223" y="1275274"/>
                </a:cubicBezTo>
                <a:cubicBezTo>
                  <a:pt x="3061840" y="1285299"/>
                  <a:pt x="2929831" y="1291564"/>
                  <a:pt x="2797510" y="1297203"/>
                </a:cubicBezTo>
                <a:lnTo>
                  <a:pt x="2673116" y="1302888"/>
                </a:lnTo>
                <a:lnTo>
                  <a:pt x="2661097" y="1307751"/>
                </a:lnTo>
                <a:lnTo>
                  <a:pt x="2621225" y="1322346"/>
                </a:lnTo>
                <a:lnTo>
                  <a:pt x="2797441" y="1325679"/>
                </a:lnTo>
                <a:cubicBezTo>
                  <a:pt x="2930072" y="1329442"/>
                  <a:pt x="3062703" y="1333204"/>
                  <a:pt x="3195334" y="1333204"/>
                </a:cubicBezTo>
                <a:cubicBezTo>
                  <a:pt x="3230368" y="1333204"/>
                  <a:pt x="3262901" y="1333204"/>
                  <a:pt x="3295433" y="1333204"/>
                </a:cubicBezTo>
                <a:cubicBezTo>
                  <a:pt x="3327965" y="1333204"/>
                  <a:pt x="3362999" y="1330696"/>
                  <a:pt x="3395531" y="1330696"/>
                </a:cubicBezTo>
                <a:cubicBezTo>
                  <a:pt x="3495631" y="1325679"/>
                  <a:pt x="3495631" y="1325679"/>
                  <a:pt x="3495631" y="1325679"/>
                </a:cubicBezTo>
                <a:cubicBezTo>
                  <a:pt x="3543177" y="1323171"/>
                  <a:pt x="3543177" y="1323171"/>
                  <a:pt x="3543177" y="1323171"/>
                </a:cubicBezTo>
                <a:cubicBezTo>
                  <a:pt x="3593227" y="1320662"/>
                  <a:pt x="3593227" y="1320662"/>
                  <a:pt x="3593227" y="1320662"/>
                </a:cubicBezTo>
                <a:cubicBezTo>
                  <a:pt x="3725858" y="1313137"/>
                  <a:pt x="3858489" y="1298086"/>
                  <a:pt x="3991120" y="1290561"/>
                </a:cubicBezTo>
                <a:cubicBezTo>
                  <a:pt x="4056184" y="1285544"/>
                  <a:pt x="4123751" y="1280527"/>
                  <a:pt x="4188815" y="1278019"/>
                </a:cubicBezTo>
                <a:cubicBezTo>
                  <a:pt x="4256382" y="1275510"/>
                  <a:pt x="4323949" y="1275510"/>
                  <a:pt x="4389013" y="1278019"/>
                </a:cubicBezTo>
                <a:cubicBezTo>
                  <a:pt x="4456580" y="1283036"/>
                  <a:pt x="4521644" y="1290561"/>
                  <a:pt x="4586709" y="1303103"/>
                </a:cubicBezTo>
                <a:cubicBezTo>
                  <a:pt x="4604225" y="1305612"/>
                  <a:pt x="4619241" y="1310628"/>
                  <a:pt x="4636758" y="1313137"/>
                </a:cubicBezTo>
                <a:cubicBezTo>
                  <a:pt x="4684305" y="1328188"/>
                  <a:pt x="4684305" y="1328188"/>
                  <a:pt x="4684305" y="1328188"/>
                </a:cubicBezTo>
                <a:cubicBezTo>
                  <a:pt x="4708079" y="1334459"/>
                  <a:pt x="4725909" y="1339163"/>
                  <a:pt x="4739281" y="1342690"/>
                </a:cubicBezTo>
                <a:lnTo>
                  <a:pt x="4742389" y="1343510"/>
                </a:lnTo>
                <a:lnTo>
                  <a:pt x="4742389" y="1352843"/>
                </a:lnTo>
                <a:lnTo>
                  <a:pt x="4722977" y="1347354"/>
                </a:lnTo>
                <a:cubicBezTo>
                  <a:pt x="4681803" y="1335713"/>
                  <a:pt x="4681803" y="1335713"/>
                  <a:pt x="4681803" y="1335713"/>
                </a:cubicBezTo>
                <a:cubicBezTo>
                  <a:pt x="4634255" y="1323171"/>
                  <a:pt x="4634255" y="1323171"/>
                  <a:pt x="4634255" y="1323171"/>
                </a:cubicBezTo>
                <a:cubicBezTo>
                  <a:pt x="4619241" y="1318154"/>
                  <a:pt x="4601723" y="1315645"/>
                  <a:pt x="4586709" y="1310628"/>
                </a:cubicBezTo>
                <a:cubicBezTo>
                  <a:pt x="4521644" y="1298086"/>
                  <a:pt x="4454077" y="1290561"/>
                  <a:pt x="4389013" y="1285544"/>
                </a:cubicBezTo>
                <a:cubicBezTo>
                  <a:pt x="4322698" y="1281782"/>
                  <a:pt x="4256382" y="1282409"/>
                  <a:pt x="4190067" y="1285230"/>
                </a:cubicBezTo>
                <a:cubicBezTo>
                  <a:pt x="4123751" y="1288052"/>
                  <a:pt x="4057436" y="1293069"/>
                  <a:pt x="3991120" y="1298086"/>
                </a:cubicBezTo>
                <a:cubicBezTo>
                  <a:pt x="3858489" y="1305612"/>
                  <a:pt x="3725858" y="1318154"/>
                  <a:pt x="3593227" y="1328188"/>
                </a:cubicBezTo>
                <a:cubicBezTo>
                  <a:pt x="3545680" y="1330696"/>
                  <a:pt x="3545680" y="1330696"/>
                  <a:pt x="3545680" y="1330696"/>
                </a:cubicBezTo>
                <a:cubicBezTo>
                  <a:pt x="3495631" y="1333204"/>
                  <a:pt x="3495631" y="1333204"/>
                  <a:pt x="3495631" y="1333204"/>
                </a:cubicBezTo>
                <a:cubicBezTo>
                  <a:pt x="3395531" y="1338221"/>
                  <a:pt x="3395531" y="1338221"/>
                  <a:pt x="3395531" y="1338221"/>
                </a:cubicBezTo>
                <a:cubicBezTo>
                  <a:pt x="3362999" y="1338221"/>
                  <a:pt x="3327965" y="1340730"/>
                  <a:pt x="3295433" y="1340730"/>
                </a:cubicBezTo>
                <a:cubicBezTo>
                  <a:pt x="3262901" y="1340730"/>
                  <a:pt x="3230368" y="1340730"/>
                  <a:pt x="3195334" y="1340730"/>
                </a:cubicBezTo>
                <a:cubicBezTo>
                  <a:pt x="3062703" y="1339476"/>
                  <a:pt x="2930072" y="1335713"/>
                  <a:pt x="2797441" y="1332264"/>
                </a:cubicBezTo>
                <a:lnTo>
                  <a:pt x="2603375" y="1329052"/>
                </a:lnTo>
                <a:lnTo>
                  <a:pt x="2557030" y="1346910"/>
                </a:lnTo>
                <a:lnTo>
                  <a:pt x="2602614" y="1350303"/>
                </a:lnTo>
                <a:cubicBezTo>
                  <a:pt x="2801907" y="1368169"/>
                  <a:pt x="2999441" y="1393087"/>
                  <a:pt x="3198382" y="1408131"/>
                </a:cubicBezTo>
                <a:cubicBezTo>
                  <a:pt x="3248430" y="1413146"/>
                  <a:pt x="3248430" y="1413146"/>
                  <a:pt x="3248430" y="1413146"/>
                </a:cubicBezTo>
                <a:cubicBezTo>
                  <a:pt x="3298479" y="1415654"/>
                  <a:pt x="3298479" y="1415654"/>
                  <a:pt x="3298479" y="1415654"/>
                </a:cubicBezTo>
                <a:cubicBezTo>
                  <a:pt x="3398575" y="1420669"/>
                  <a:pt x="3398575" y="1420669"/>
                  <a:pt x="3398575" y="1420669"/>
                </a:cubicBezTo>
                <a:cubicBezTo>
                  <a:pt x="3431106" y="1420669"/>
                  <a:pt x="3466140" y="1423176"/>
                  <a:pt x="3498671" y="1423176"/>
                </a:cubicBezTo>
                <a:cubicBezTo>
                  <a:pt x="3531203" y="1425683"/>
                  <a:pt x="3563734" y="1425683"/>
                  <a:pt x="3598767" y="1425683"/>
                </a:cubicBezTo>
                <a:cubicBezTo>
                  <a:pt x="3731395" y="1425683"/>
                  <a:pt x="3864023" y="1423176"/>
                  <a:pt x="3996650" y="1420669"/>
                </a:cubicBezTo>
                <a:cubicBezTo>
                  <a:pt x="4064215" y="1420669"/>
                  <a:pt x="4131781" y="1418161"/>
                  <a:pt x="4196843" y="1418161"/>
                </a:cubicBezTo>
                <a:cubicBezTo>
                  <a:pt x="4264408" y="1420669"/>
                  <a:pt x="4329471" y="1423176"/>
                  <a:pt x="4397035" y="1428191"/>
                </a:cubicBezTo>
                <a:cubicBezTo>
                  <a:pt x="4464601" y="1435713"/>
                  <a:pt x="4529663" y="1443236"/>
                  <a:pt x="4594726" y="1458280"/>
                </a:cubicBezTo>
                <a:cubicBezTo>
                  <a:pt x="4644149" y="1467683"/>
                  <a:pt x="4681216" y="1474736"/>
                  <a:pt x="4709016" y="1480025"/>
                </a:cubicBezTo>
                <a:lnTo>
                  <a:pt x="4742389" y="1486374"/>
                </a:lnTo>
                <a:lnTo>
                  <a:pt x="4742389" y="1494257"/>
                </a:lnTo>
                <a:lnTo>
                  <a:pt x="4677071" y="1481670"/>
                </a:lnTo>
                <a:cubicBezTo>
                  <a:pt x="4594726" y="1465803"/>
                  <a:pt x="4594726" y="1465803"/>
                  <a:pt x="4594726" y="1465803"/>
                </a:cubicBezTo>
                <a:cubicBezTo>
                  <a:pt x="4529663" y="1450758"/>
                  <a:pt x="4462099" y="1443236"/>
                  <a:pt x="4397035" y="1435713"/>
                </a:cubicBezTo>
                <a:cubicBezTo>
                  <a:pt x="4329471" y="1430698"/>
                  <a:pt x="4264408" y="1428191"/>
                  <a:pt x="4196843" y="1428191"/>
                </a:cubicBezTo>
                <a:cubicBezTo>
                  <a:pt x="4131781" y="1425683"/>
                  <a:pt x="4064215" y="1428191"/>
                  <a:pt x="3996650" y="1428191"/>
                </a:cubicBezTo>
                <a:cubicBezTo>
                  <a:pt x="3864023" y="1430698"/>
                  <a:pt x="3731395" y="1433206"/>
                  <a:pt x="3598767" y="1433206"/>
                </a:cubicBezTo>
                <a:cubicBezTo>
                  <a:pt x="3563734" y="1433206"/>
                  <a:pt x="3531203" y="1433206"/>
                  <a:pt x="3498671" y="1430698"/>
                </a:cubicBezTo>
                <a:cubicBezTo>
                  <a:pt x="3463637" y="1430698"/>
                  <a:pt x="3431106" y="1428191"/>
                  <a:pt x="3398575" y="1425683"/>
                </a:cubicBezTo>
                <a:cubicBezTo>
                  <a:pt x="3298479" y="1420669"/>
                  <a:pt x="3298479" y="1420669"/>
                  <a:pt x="3298479" y="1420669"/>
                </a:cubicBezTo>
                <a:cubicBezTo>
                  <a:pt x="3248430" y="1418161"/>
                  <a:pt x="3248430" y="1418161"/>
                  <a:pt x="3248430" y="1418161"/>
                </a:cubicBezTo>
                <a:cubicBezTo>
                  <a:pt x="3198382" y="1415654"/>
                  <a:pt x="3198382" y="1415654"/>
                  <a:pt x="3198382" y="1415654"/>
                </a:cubicBezTo>
                <a:cubicBezTo>
                  <a:pt x="3065755" y="1404370"/>
                  <a:pt x="2933127" y="1389952"/>
                  <a:pt x="2800499" y="1376161"/>
                </a:cubicBezTo>
                <a:lnTo>
                  <a:pt x="2541482" y="1352901"/>
                </a:lnTo>
                <a:lnTo>
                  <a:pt x="2519845" y="1361238"/>
                </a:lnTo>
                <a:cubicBezTo>
                  <a:pt x="2514698" y="1363221"/>
                  <a:pt x="2514698" y="1363221"/>
                  <a:pt x="2514698" y="1363221"/>
                </a:cubicBezTo>
                <a:lnTo>
                  <a:pt x="2492236" y="1370889"/>
                </a:lnTo>
                <a:lnTo>
                  <a:pt x="2607863" y="1388382"/>
                </a:lnTo>
                <a:cubicBezTo>
                  <a:pt x="2805412" y="1421420"/>
                  <a:pt x="3001553" y="1461866"/>
                  <a:pt x="3200510" y="1493846"/>
                </a:cubicBezTo>
                <a:cubicBezTo>
                  <a:pt x="3266829" y="1503879"/>
                  <a:pt x="3333148" y="1513285"/>
                  <a:pt x="3399467" y="1521123"/>
                </a:cubicBezTo>
                <a:lnTo>
                  <a:pt x="3456135" y="1526213"/>
                </a:lnTo>
                <a:lnTo>
                  <a:pt x="3385974" y="1526213"/>
                </a:lnTo>
                <a:lnTo>
                  <a:pt x="3198007" y="1501370"/>
                </a:lnTo>
                <a:cubicBezTo>
                  <a:pt x="3000927" y="1469390"/>
                  <a:pt x="2803848" y="1428945"/>
                  <a:pt x="2605712" y="1394849"/>
                </a:cubicBezTo>
                <a:lnTo>
                  <a:pt x="2480242" y="1374984"/>
                </a:lnTo>
                <a:lnTo>
                  <a:pt x="2430316" y="1392028"/>
                </a:lnTo>
                <a:lnTo>
                  <a:pt x="2611703" y="1435223"/>
                </a:lnTo>
                <a:cubicBezTo>
                  <a:pt x="2709822" y="1460086"/>
                  <a:pt x="2807677" y="1486624"/>
                  <a:pt x="2905401" y="1512588"/>
                </a:cubicBezTo>
                <a:lnTo>
                  <a:pt x="2959386" y="1526213"/>
                </a:lnTo>
                <a:lnTo>
                  <a:pt x="2932531" y="1526213"/>
                </a:lnTo>
                <a:lnTo>
                  <a:pt x="2904301" y="1519009"/>
                </a:lnTo>
                <a:cubicBezTo>
                  <a:pt x="2806651" y="1493118"/>
                  <a:pt x="2709177" y="1466963"/>
                  <a:pt x="2611351" y="1442394"/>
                </a:cubicBezTo>
                <a:lnTo>
                  <a:pt x="2417339" y="1396458"/>
                </a:lnTo>
                <a:lnTo>
                  <a:pt x="2366634" y="1413767"/>
                </a:lnTo>
                <a:lnTo>
                  <a:pt x="2372405" y="1415502"/>
                </a:lnTo>
                <a:cubicBezTo>
                  <a:pt x="2422456" y="1430541"/>
                  <a:pt x="2422456" y="1430541"/>
                  <a:pt x="2422456" y="1430541"/>
                </a:cubicBezTo>
                <a:cubicBezTo>
                  <a:pt x="2487522" y="1449967"/>
                  <a:pt x="2552119" y="1470803"/>
                  <a:pt x="2616442" y="1492383"/>
                </a:cubicBezTo>
                <a:lnTo>
                  <a:pt x="2714577" y="1526213"/>
                </a:lnTo>
                <a:lnTo>
                  <a:pt x="2697232" y="1526213"/>
                </a:lnTo>
                <a:lnTo>
                  <a:pt x="2613979" y="1497435"/>
                </a:lnTo>
                <a:cubicBezTo>
                  <a:pt x="2549617" y="1475816"/>
                  <a:pt x="2485020" y="1454980"/>
                  <a:pt x="2419954" y="1435554"/>
                </a:cubicBezTo>
                <a:cubicBezTo>
                  <a:pt x="2369903" y="1420515"/>
                  <a:pt x="2369903" y="1420515"/>
                  <a:pt x="2369903" y="1420515"/>
                </a:cubicBezTo>
                <a:lnTo>
                  <a:pt x="2356905" y="1417089"/>
                </a:lnTo>
                <a:lnTo>
                  <a:pt x="2316294" y="1430952"/>
                </a:lnTo>
                <a:lnTo>
                  <a:pt x="2127719" y="1485932"/>
                </a:lnTo>
                <a:lnTo>
                  <a:pt x="2204876" y="1503785"/>
                </a:lnTo>
                <a:cubicBezTo>
                  <a:pt x="2254923" y="1513821"/>
                  <a:pt x="2254923" y="1513821"/>
                  <a:pt x="2254923" y="1513821"/>
                </a:cubicBezTo>
                <a:cubicBezTo>
                  <a:pt x="2304970" y="1523857"/>
                  <a:pt x="2304970" y="1523857"/>
                  <a:pt x="2304970" y="1523857"/>
                </a:cubicBezTo>
                <a:lnTo>
                  <a:pt x="2314134" y="1526213"/>
                </a:lnTo>
                <a:lnTo>
                  <a:pt x="2281838" y="1526213"/>
                </a:lnTo>
                <a:lnTo>
                  <a:pt x="2258677" y="1520407"/>
                </a:lnTo>
                <a:cubicBezTo>
                  <a:pt x="2252421" y="1518839"/>
                  <a:pt x="2252421" y="1518839"/>
                  <a:pt x="2252421" y="1518839"/>
                </a:cubicBezTo>
                <a:cubicBezTo>
                  <a:pt x="2204876" y="1508803"/>
                  <a:pt x="2204876" y="1508803"/>
                  <a:pt x="2204876" y="1508803"/>
                </a:cubicBezTo>
                <a:lnTo>
                  <a:pt x="2117153" y="1489013"/>
                </a:lnTo>
                <a:lnTo>
                  <a:pt x="2014436" y="1518961"/>
                </a:lnTo>
                <a:lnTo>
                  <a:pt x="1983833" y="1526213"/>
                </a:lnTo>
                <a:lnTo>
                  <a:pt x="1962561" y="1526213"/>
                </a:lnTo>
                <a:lnTo>
                  <a:pt x="2014304" y="1513946"/>
                </a:lnTo>
                <a:lnTo>
                  <a:pt x="2107222" y="1486773"/>
                </a:lnTo>
                <a:lnTo>
                  <a:pt x="2104782" y="1486222"/>
                </a:lnTo>
                <a:lnTo>
                  <a:pt x="2059080" y="1477998"/>
                </a:lnTo>
                <a:lnTo>
                  <a:pt x="1992309" y="1496203"/>
                </a:lnTo>
                <a:lnTo>
                  <a:pt x="1852191" y="1526213"/>
                </a:lnTo>
                <a:lnTo>
                  <a:pt x="1827090" y="1526213"/>
                </a:lnTo>
                <a:lnTo>
                  <a:pt x="1991566" y="1491190"/>
                </a:lnTo>
                <a:lnTo>
                  <a:pt x="2047515" y="1475916"/>
                </a:lnTo>
                <a:lnTo>
                  <a:pt x="2019390" y="1470855"/>
                </a:lnTo>
                <a:cubicBezTo>
                  <a:pt x="2007191" y="1468660"/>
                  <a:pt x="2007191" y="1468660"/>
                  <a:pt x="2007191" y="1468660"/>
                </a:cubicBezTo>
                <a:lnTo>
                  <a:pt x="1989537" y="1465988"/>
                </a:lnTo>
                <a:lnTo>
                  <a:pt x="1702379" y="1526213"/>
                </a:lnTo>
                <a:lnTo>
                  <a:pt x="1678465" y="1526213"/>
                </a:lnTo>
                <a:lnTo>
                  <a:pt x="1975510" y="1463865"/>
                </a:lnTo>
                <a:lnTo>
                  <a:pt x="1916849" y="1454987"/>
                </a:lnTo>
                <a:lnTo>
                  <a:pt x="1654418" y="1505979"/>
                </a:lnTo>
                <a:lnTo>
                  <a:pt x="1507673" y="1526213"/>
                </a:lnTo>
                <a:lnTo>
                  <a:pt x="1470857" y="1526213"/>
                </a:lnTo>
                <a:lnTo>
                  <a:pt x="1651916" y="1500963"/>
                </a:lnTo>
                <a:lnTo>
                  <a:pt x="1899571" y="1452372"/>
                </a:lnTo>
                <a:lnTo>
                  <a:pt x="1834242" y="1442485"/>
                </a:lnTo>
                <a:lnTo>
                  <a:pt x="1639052" y="1476367"/>
                </a:lnTo>
                <a:lnTo>
                  <a:pt x="1254290" y="1526213"/>
                </a:lnTo>
                <a:lnTo>
                  <a:pt x="1219068" y="1526213"/>
                </a:lnTo>
                <a:lnTo>
                  <a:pt x="1237416" y="1524638"/>
                </a:lnTo>
                <a:cubicBezTo>
                  <a:pt x="1371294" y="1510219"/>
                  <a:pt x="1505173" y="1492666"/>
                  <a:pt x="1639052" y="1471352"/>
                </a:cubicBezTo>
                <a:lnTo>
                  <a:pt x="1818580" y="1440115"/>
                </a:lnTo>
                <a:lnTo>
                  <a:pt x="1808255" y="1438552"/>
                </a:lnTo>
                <a:lnTo>
                  <a:pt x="1740515" y="1430863"/>
                </a:lnTo>
                <a:lnTo>
                  <a:pt x="1626857" y="1448018"/>
                </a:lnTo>
                <a:cubicBezTo>
                  <a:pt x="1494229" y="1466809"/>
                  <a:pt x="1361601" y="1482468"/>
                  <a:pt x="1228661" y="1495621"/>
                </a:cubicBezTo>
                <a:lnTo>
                  <a:pt x="852899" y="1526213"/>
                </a:lnTo>
                <a:lnTo>
                  <a:pt x="815074" y="1526213"/>
                </a:lnTo>
                <a:lnTo>
                  <a:pt x="828590" y="1525686"/>
                </a:lnTo>
                <a:cubicBezTo>
                  <a:pt x="1093844" y="1508148"/>
                  <a:pt x="1361601" y="1480589"/>
                  <a:pt x="1626857" y="1443007"/>
                </a:cubicBezTo>
                <a:lnTo>
                  <a:pt x="1721439" y="1428698"/>
                </a:lnTo>
                <a:lnTo>
                  <a:pt x="1632000" y="1418546"/>
                </a:lnTo>
                <a:lnTo>
                  <a:pt x="1616619" y="1420490"/>
                </a:lnTo>
                <a:cubicBezTo>
                  <a:pt x="1351350" y="1453061"/>
                  <a:pt x="1086081" y="1478114"/>
                  <a:pt x="820813" y="1493147"/>
                </a:cubicBezTo>
                <a:cubicBezTo>
                  <a:pt x="555543" y="1510685"/>
                  <a:pt x="287773" y="1518201"/>
                  <a:pt x="22503" y="1515695"/>
                </a:cubicBezTo>
                <a:cubicBezTo>
                  <a:pt x="287773" y="1518201"/>
                  <a:pt x="555543" y="1508179"/>
                  <a:pt x="820813" y="1490641"/>
                </a:cubicBezTo>
                <a:cubicBezTo>
                  <a:pt x="953447" y="1481873"/>
                  <a:pt x="1086081" y="1471225"/>
                  <a:pt x="1218716" y="1458698"/>
                </a:cubicBezTo>
                <a:lnTo>
                  <a:pt x="1610676" y="1416125"/>
                </a:lnTo>
                <a:lnTo>
                  <a:pt x="1609318" y="1415971"/>
                </a:lnTo>
                <a:cubicBezTo>
                  <a:pt x="1559271" y="1413462"/>
                  <a:pt x="1559271" y="1413462"/>
                  <a:pt x="1559271" y="1413462"/>
                </a:cubicBezTo>
                <a:cubicBezTo>
                  <a:pt x="1509224" y="1408444"/>
                  <a:pt x="1509224" y="1408444"/>
                  <a:pt x="1509224" y="1408444"/>
                </a:cubicBezTo>
                <a:lnTo>
                  <a:pt x="1486643" y="1406788"/>
                </a:lnTo>
                <a:lnTo>
                  <a:pt x="1212315" y="1431240"/>
                </a:lnTo>
                <a:cubicBezTo>
                  <a:pt x="815478" y="1463913"/>
                  <a:pt x="417585" y="1487418"/>
                  <a:pt x="19691" y="1491179"/>
                </a:cubicBezTo>
                <a:cubicBezTo>
                  <a:pt x="417585" y="1485538"/>
                  <a:pt x="815478" y="1461562"/>
                  <a:pt x="1212315" y="1427714"/>
                </a:cubicBezTo>
                <a:lnTo>
                  <a:pt x="1459239" y="1404777"/>
                </a:lnTo>
                <a:lnTo>
                  <a:pt x="1406628" y="1400918"/>
                </a:lnTo>
                <a:lnTo>
                  <a:pt x="1234761" y="1396610"/>
                </a:lnTo>
                <a:lnTo>
                  <a:pt x="810496" y="1426588"/>
                </a:lnTo>
                <a:cubicBezTo>
                  <a:pt x="678018" y="1435203"/>
                  <a:pt x="545462" y="1443114"/>
                  <a:pt x="412867" y="1449810"/>
                </a:cubicBezTo>
                <a:lnTo>
                  <a:pt x="86413" y="1462888"/>
                </a:lnTo>
                <a:lnTo>
                  <a:pt x="15002" y="1465748"/>
                </a:lnTo>
                <a:lnTo>
                  <a:pt x="89545" y="1462483"/>
                </a:lnTo>
                <a:lnTo>
                  <a:pt x="412867" y="1448322"/>
                </a:lnTo>
                <a:cubicBezTo>
                  <a:pt x="545462" y="1441234"/>
                  <a:pt x="678018" y="1433011"/>
                  <a:pt x="810496" y="1424082"/>
                </a:cubicBezTo>
                <a:lnTo>
                  <a:pt x="1194331" y="1395748"/>
                </a:lnTo>
                <a:lnTo>
                  <a:pt x="1006253" y="1393391"/>
                </a:lnTo>
                <a:cubicBezTo>
                  <a:pt x="971220" y="1393391"/>
                  <a:pt x="938690" y="1395900"/>
                  <a:pt x="903657" y="1395900"/>
                </a:cubicBezTo>
                <a:cubicBezTo>
                  <a:pt x="853610" y="1398409"/>
                  <a:pt x="853610" y="1398409"/>
                  <a:pt x="853610" y="1398409"/>
                </a:cubicBezTo>
                <a:cubicBezTo>
                  <a:pt x="803563" y="1398409"/>
                  <a:pt x="803563" y="1398409"/>
                  <a:pt x="803563" y="1398409"/>
                </a:cubicBezTo>
                <a:lnTo>
                  <a:pt x="643413" y="1407943"/>
                </a:lnTo>
                <a:lnTo>
                  <a:pt x="803563" y="1395900"/>
                </a:lnTo>
                <a:cubicBezTo>
                  <a:pt x="853610" y="1393391"/>
                  <a:pt x="853610" y="1393391"/>
                  <a:pt x="853610" y="1393391"/>
                </a:cubicBezTo>
                <a:cubicBezTo>
                  <a:pt x="903657" y="1393391"/>
                  <a:pt x="903657" y="1393391"/>
                  <a:pt x="903657" y="1393391"/>
                </a:cubicBezTo>
                <a:cubicBezTo>
                  <a:pt x="938690" y="1393391"/>
                  <a:pt x="971220" y="1390882"/>
                  <a:pt x="1006253" y="1390882"/>
                </a:cubicBezTo>
                <a:cubicBezTo>
                  <a:pt x="1071314" y="1390882"/>
                  <a:pt x="1138877" y="1388373"/>
                  <a:pt x="1206441" y="1390882"/>
                </a:cubicBezTo>
                <a:lnTo>
                  <a:pt x="1245512" y="1391970"/>
                </a:lnTo>
                <a:lnTo>
                  <a:pt x="1604112" y="1365499"/>
                </a:lnTo>
                <a:cubicBezTo>
                  <a:pt x="1736747" y="1355474"/>
                  <a:pt x="1869381" y="1345449"/>
                  <a:pt x="2002016" y="1336050"/>
                </a:cubicBezTo>
                <a:lnTo>
                  <a:pt x="2021651" y="1334783"/>
                </a:lnTo>
                <a:lnTo>
                  <a:pt x="1996024" y="1330291"/>
                </a:lnTo>
                <a:lnTo>
                  <a:pt x="1603761" y="1345747"/>
                </a:lnTo>
                <a:cubicBezTo>
                  <a:pt x="1073237" y="1370831"/>
                  <a:pt x="542713" y="1413474"/>
                  <a:pt x="12189" y="1441067"/>
                </a:cubicBezTo>
                <a:cubicBezTo>
                  <a:pt x="542713" y="1410966"/>
                  <a:pt x="1073237" y="1368323"/>
                  <a:pt x="1603761" y="1340730"/>
                </a:cubicBezTo>
                <a:lnTo>
                  <a:pt x="1971306" y="1325958"/>
                </a:lnTo>
                <a:lnTo>
                  <a:pt x="1960110" y="1323995"/>
                </a:lnTo>
                <a:lnTo>
                  <a:pt x="1604348" y="1322878"/>
                </a:lnTo>
                <a:cubicBezTo>
                  <a:pt x="1071335" y="1332908"/>
                  <a:pt x="540826" y="1375534"/>
                  <a:pt x="10314" y="1415654"/>
                </a:cubicBezTo>
                <a:cubicBezTo>
                  <a:pt x="540826" y="1373027"/>
                  <a:pt x="1071335" y="1330400"/>
                  <a:pt x="1604348" y="1317863"/>
                </a:cubicBezTo>
                <a:lnTo>
                  <a:pt x="1889609" y="1317415"/>
                </a:lnTo>
                <a:lnTo>
                  <a:pt x="1608855" y="1305727"/>
                </a:lnTo>
                <a:cubicBezTo>
                  <a:pt x="1341077" y="1300711"/>
                  <a:pt x="1073299" y="1308236"/>
                  <a:pt x="805521" y="1325793"/>
                </a:cubicBezTo>
                <a:cubicBezTo>
                  <a:pt x="537742" y="1340843"/>
                  <a:pt x="272467" y="1365925"/>
                  <a:pt x="4688" y="1391008"/>
                </a:cubicBezTo>
                <a:cubicBezTo>
                  <a:pt x="272467" y="1363417"/>
                  <a:pt x="537742" y="1338335"/>
                  <a:pt x="805521" y="1323285"/>
                </a:cubicBezTo>
                <a:cubicBezTo>
                  <a:pt x="1073299" y="1305727"/>
                  <a:pt x="1341077" y="1295694"/>
                  <a:pt x="1608855" y="1300711"/>
                </a:cubicBezTo>
                <a:lnTo>
                  <a:pt x="1882117" y="1311385"/>
                </a:lnTo>
                <a:lnTo>
                  <a:pt x="1877765" y="1310731"/>
                </a:lnTo>
                <a:lnTo>
                  <a:pt x="1815761" y="1304073"/>
                </a:lnTo>
                <a:cubicBezTo>
                  <a:pt x="1748824" y="1298117"/>
                  <a:pt x="1681886" y="1293101"/>
                  <a:pt x="1614323" y="1288086"/>
                </a:cubicBezTo>
                <a:cubicBezTo>
                  <a:pt x="1546759" y="1285578"/>
                  <a:pt x="1479196" y="1283070"/>
                  <a:pt x="1411633" y="1280562"/>
                </a:cubicBezTo>
                <a:cubicBezTo>
                  <a:pt x="1346572" y="1278054"/>
                  <a:pt x="1279009" y="1278054"/>
                  <a:pt x="1211445" y="1278054"/>
                </a:cubicBezTo>
                <a:cubicBezTo>
                  <a:pt x="1076319" y="1280562"/>
                  <a:pt x="941192" y="1283070"/>
                  <a:pt x="806066" y="1290593"/>
                </a:cubicBezTo>
                <a:cubicBezTo>
                  <a:pt x="538315" y="1305640"/>
                  <a:pt x="270564" y="1333226"/>
                  <a:pt x="2813" y="1365827"/>
                </a:cubicBezTo>
                <a:cubicBezTo>
                  <a:pt x="270564" y="1333226"/>
                  <a:pt x="538315" y="1303132"/>
                  <a:pt x="806066" y="1288086"/>
                </a:cubicBezTo>
                <a:cubicBezTo>
                  <a:pt x="941192" y="1280562"/>
                  <a:pt x="1076319" y="1275547"/>
                  <a:pt x="1211445" y="1275547"/>
                </a:cubicBezTo>
                <a:cubicBezTo>
                  <a:pt x="1279009" y="1275547"/>
                  <a:pt x="1346572" y="1275547"/>
                  <a:pt x="1411633" y="1275547"/>
                </a:cubicBezTo>
                <a:cubicBezTo>
                  <a:pt x="1479196" y="1278054"/>
                  <a:pt x="1546759" y="1280562"/>
                  <a:pt x="1614323" y="1283070"/>
                </a:cubicBezTo>
                <a:lnTo>
                  <a:pt x="1781622" y="1296286"/>
                </a:lnTo>
                <a:lnTo>
                  <a:pt x="1724248" y="1287666"/>
                </a:lnTo>
                <a:cubicBezTo>
                  <a:pt x="1621644" y="1277640"/>
                  <a:pt x="1621644" y="1277640"/>
                  <a:pt x="1621644" y="1277640"/>
                </a:cubicBezTo>
                <a:cubicBezTo>
                  <a:pt x="1486507" y="1262600"/>
                  <a:pt x="1351370" y="1252574"/>
                  <a:pt x="1216233" y="1252574"/>
                </a:cubicBezTo>
                <a:cubicBezTo>
                  <a:pt x="1166183" y="1250067"/>
                  <a:pt x="1166183" y="1250067"/>
                  <a:pt x="1166183" y="1250067"/>
                </a:cubicBezTo>
                <a:cubicBezTo>
                  <a:pt x="1148665" y="1250067"/>
                  <a:pt x="1131147" y="1250067"/>
                  <a:pt x="1113629" y="1250067"/>
                </a:cubicBezTo>
                <a:cubicBezTo>
                  <a:pt x="1013528" y="1250067"/>
                  <a:pt x="1013528" y="1250067"/>
                  <a:pt x="1013528" y="1250067"/>
                </a:cubicBezTo>
                <a:cubicBezTo>
                  <a:pt x="943457" y="1252574"/>
                  <a:pt x="875888" y="1252574"/>
                  <a:pt x="808320" y="1257587"/>
                </a:cubicBezTo>
                <a:cubicBezTo>
                  <a:pt x="538046" y="1270120"/>
                  <a:pt x="267772" y="1300199"/>
                  <a:pt x="0" y="1340304"/>
                </a:cubicBezTo>
                <a:cubicBezTo>
                  <a:pt x="267772" y="1300199"/>
                  <a:pt x="538046" y="1267614"/>
                  <a:pt x="808320" y="1255081"/>
                </a:cubicBezTo>
                <a:cubicBezTo>
                  <a:pt x="875888" y="1250067"/>
                  <a:pt x="943457" y="1250067"/>
                  <a:pt x="1013528" y="1247561"/>
                </a:cubicBezTo>
                <a:cubicBezTo>
                  <a:pt x="1113629" y="1247561"/>
                  <a:pt x="1113629" y="1247561"/>
                  <a:pt x="1113629" y="1247561"/>
                </a:cubicBezTo>
                <a:cubicBezTo>
                  <a:pt x="1131147" y="1247561"/>
                  <a:pt x="1148665" y="1247561"/>
                  <a:pt x="1166183" y="1247561"/>
                </a:cubicBezTo>
                <a:cubicBezTo>
                  <a:pt x="1216233" y="1247561"/>
                  <a:pt x="1216233" y="1247561"/>
                  <a:pt x="1216233" y="1247561"/>
                </a:cubicBezTo>
                <a:cubicBezTo>
                  <a:pt x="1351370" y="1250067"/>
                  <a:pt x="1486507" y="1257587"/>
                  <a:pt x="1621644" y="1272627"/>
                </a:cubicBezTo>
                <a:cubicBezTo>
                  <a:pt x="1724248" y="1282653"/>
                  <a:pt x="1724248" y="1282653"/>
                  <a:pt x="1724248" y="1282653"/>
                </a:cubicBezTo>
                <a:cubicBezTo>
                  <a:pt x="1756781" y="1287666"/>
                  <a:pt x="1791817" y="1292679"/>
                  <a:pt x="1824350" y="1297692"/>
                </a:cubicBezTo>
                <a:cubicBezTo>
                  <a:pt x="1874401" y="1305212"/>
                  <a:pt x="1874401" y="1305212"/>
                  <a:pt x="1874401" y="1305212"/>
                </a:cubicBezTo>
                <a:lnTo>
                  <a:pt x="1876050" y="1305460"/>
                </a:lnTo>
                <a:lnTo>
                  <a:pt x="1958694" y="1314376"/>
                </a:lnTo>
                <a:lnTo>
                  <a:pt x="2010210" y="1316388"/>
                </a:lnTo>
                <a:lnTo>
                  <a:pt x="2037840" y="1318801"/>
                </a:lnTo>
                <a:lnTo>
                  <a:pt x="2123809" y="1322717"/>
                </a:lnTo>
                <a:lnTo>
                  <a:pt x="2237745" y="1320831"/>
                </a:lnTo>
                <a:lnTo>
                  <a:pt x="2295221" y="1317121"/>
                </a:lnTo>
                <a:lnTo>
                  <a:pt x="2402045" y="1305641"/>
                </a:lnTo>
                <a:lnTo>
                  <a:pt x="2410836" y="1304694"/>
                </a:lnTo>
                <a:lnTo>
                  <a:pt x="2546168" y="1282955"/>
                </a:lnTo>
                <a:lnTo>
                  <a:pt x="2659717" y="1258873"/>
                </a:lnTo>
                <a:lnTo>
                  <a:pt x="2712288" y="1244690"/>
                </a:lnTo>
                <a:lnTo>
                  <a:pt x="2835272" y="1207526"/>
                </a:lnTo>
                <a:lnTo>
                  <a:pt x="2871251" y="1194959"/>
                </a:lnTo>
                <a:lnTo>
                  <a:pt x="3022620" y="1135682"/>
                </a:lnTo>
                <a:lnTo>
                  <a:pt x="3065180" y="1117038"/>
                </a:lnTo>
                <a:lnTo>
                  <a:pt x="3135498" y="1082054"/>
                </a:lnTo>
                <a:lnTo>
                  <a:pt x="3272966" y="1007211"/>
                </a:lnTo>
                <a:cubicBezTo>
                  <a:pt x="3515712" y="869320"/>
                  <a:pt x="3743443" y="706358"/>
                  <a:pt x="3948651" y="518325"/>
                </a:cubicBezTo>
                <a:cubicBezTo>
                  <a:pt x="4053757" y="425561"/>
                  <a:pt x="4158863" y="330291"/>
                  <a:pt x="4268975" y="247557"/>
                </a:cubicBezTo>
                <a:cubicBezTo>
                  <a:pt x="4381589" y="162315"/>
                  <a:pt x="4501711" y="89609"/>
                  <a:pt x="4631843" y="36959"/>
                </a:cubicBezTo>
                <a:cubicBezTo>
                  <a:pt x="4664376" y="24424"/>
                  <a:pt x="4697535" y="12515"/>
                  <a:pt x="4731319" y="2487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0D50F3-783D-48FF-AD0F-31D37124C09E}"/>
              </a:ext>
            </a:extLst>
          </p:cNvPr>
          <p:cNvSpPr/>
          <p:nvPr userDrawn="1"/>
        </p:nvSpPr>
        <p:spPr>
          <a:xfrm>
            <a:off x="0" y="6694415"/>
            <a:ext cx="12192000" cy="16358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CA8DCD-6465-4C06-8773-E062AAF3A8E5}"/>
              </a:ext>
            </a:extLst>
          </p:cNvPr>
          <p:cNvSpPr txBox="1"/>
          <p:nvPr userDrawn="1"/>
        </p:nvSpPr>
        <p:spPr>
          <a:xfrm>
            <a:off x="447849" y="6326622"/>
            <a:ext cx="23929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spc="300" baseline="0" dirty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IDRO</a:t>
            </a:r>
            <a:r>
              <a:rPr lang="en-US" sz="800" spc="300" baseline="0" dirty="0">
                <a:solidFill>
                  <a:schemeClr val="accent3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 </a:t>
            </a:r>
            <a:r>
              <a:rPr lang="en-US" sz="800" spc="300" baseline="0" dirty="0">
                <a:solidFill>
                  <a:schemeClr val="bg1">
                    <a:lumMod val="50000"/>
                  </a:schemeClr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| </a:t>
            </a:r>
            <a:r>
              <a:rPr lang="en-US" sz="800" spc="300" baseline="0" dirty="0">
                <a:solidFill>
                  <a:schemeClr val="accent4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140</a:t>
            </a:r>
            <a:r>
              <a:rPr lang="fa-IR" sz="800" spc="300" baseline="0" dirty="0">
                <a:solidFill>
                  <a:schemeClr val="accent4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2</a:t>
            </a:r>
            <a:endParaRPr lang="id-ID" sz="800" spc="300" baseline="0" dirty="0">
              <a:solidFill>
                <a:schemeClr val="accent4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9CF279-0B94-45CC-B55A-2E6EAE2955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86" y="313975"/>
            <a:ext cx="524070" cy="5132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5D0BC30-26D5-49DF-A4B1-95B7ADBA2A0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0683" y="172940"/>
            <a:ext cx="883429" cy="795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939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ryptonary Template - 4">
    <p:bg>
      <p:bgPr>
        <a:gradFill>
          <a:gsLst>
            <a:gs pos="0">
              <a:schemeClr val="bg1"/>
            </a:gs>
            <a:gs pos="100000">
              <a:schemeClr val="bg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Chevron 4">
            <a:extLst>
              <a:ext uri="{FF2B5EF4-FFF2-40B4-BE49-F238E27FC236}">
                <a16:creationId xmlns:a16="http://schemas.microsoft.com/office/drawing/2014/main" id="{90C4110E-9D28-25AC-C655-B804D3F8200B}"/>
              </a:ext>
            </a:extLst>
          </p:cNvPr>
          <p:cNvSpPr/>
          <p:nvPr userDrawn="1"/>
        </p:nvSpPr>
        <p:spPr>
          <a:xfrm>
            <a:off x="4496639" y="2826329"/>
            <a:ext cx="1357745" cy="1099127"/>
          </a:xfrm>
          <a:prstGeom prst="chevron">
            <a:avLst>
              <a:gd name="adj" fmla="val 4117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Arrow: Chevron 5">
            <a:extLst>
              <a:ext uri="{FF2B5EF4-FFF2-40B4-BE49-F238E27FC236}">
                <a16:creationId xmlns:a16="http://schemas.microsoft.com/office/drawing/2014/main" id="{27CA694B-62A6-F644-7A38-29A04B8584EF}"/>
              </a:ext>
            </a:extLst>
          </p:cNvPr>
          <p:cNvSpPr/>
          <p:nvPr userDrawn="1"/>
        </p:nvSpPr>
        <p:spPr>
          <a:xfrm flipH="1">
            <a:off x="1437383" y="2826329"/>
            <a:ext cx="1357745" cy="1099127"/>
          </a:xfrm>
          <a:prstGeom prst="chevron">
            <a:avLst>
              <a:gd name="adj" fmla="val 41176"/>
            </a:avLst>
          </a:prstGeom>
          <a:solidFill>
            <a:srgbClr val="034A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B724E0E3-0E7B-4359-B44F-BD690A36FABA}"/>
              </a:ext>
            </a:extLst>
          </p:cNvPr>
          <p:cNvSpPr/>
          <p:nvPr userDrawn="1"/>
        </p:nvSpPr>
        <p:spPr>
          <a:xfrm>
            <a:off x="6706699" y="5092701"/>
            <a:ext cx="5485302" cy="1765300"/>
          </a:xfrm>
          <a:custGeom>
            <a:avLst/>
            <a:gdLst>
              <a:gd name="connsiteX0" fmla="*/ 643413 w 4742389"/>
              <a:gd name="connsiteY0" fmla="*/ 1407943 h 1526213"/>
              <a:gd name="connsiteX1" fmla="*/ 403188 w 4742389"/>
              <a:gd name="connsiteY1" fmla="*/ 1426007 h 1526213"/>
              <a:gd name="connsiteX2" fmla="*/ 603376 w 4742389"/>
              <a:gd name="connsiteY2" fmla="*/ 1410326 h 1526213"/>
              <a:gd name="connsiteX3" fmla="*/ 2316873 w 4742389"/>
              <a:gd name="connsiteY3" fmla="*/ 1406472 h 1526213"/>
              <a:gd name="connsiteX4" fmla="*/ 2292268 w 4742389"/>
              <a:gd name="connsiteY4" fmla="*/ 1414417 h 1526213"/>
              <a:gd name="connsiteX5" fmla="*/ 2070799 w 4742389"/>
              <a:gd name="connsiteY5" fmla="*/ 1474802 h 1526213"/>
              <a:gd name="connsiteX6" fmla="*/ 2094773 w 4742389"/>
              <a:gd name="connsiteY6" fmla="*/ 1479009 h 1526213"/>
              <a:gd name="connsiteX7" fmla="*/ 2107285 w 4742389"/>
              <a:gd name="connsiteY7" fmla="*/ 1481204 h 1526213"/>
              <a:gd name="connsiteX8" fmla="*/ 2117880 w 4742389"/>
              <a:gd name="connsiteY8" fmla="*/ 1483656 h 1526213"/>
              <a:gd name="connsiteX9" fmla="*/ 2315239 w 4742389"/>
              <a:gd name="connsiteY9" fmla="*/ 1425938 h 1526213"/>
              <a:gd name="connsiteX10" fmla="*/ 2347886 w 4742389"/>
              <a:gd name="connsiteY10" fmla="*/ 1414711 h 1526213"/>
              <a:gd name="connsiteX11" fmla="*/ 2328299 w 4742389"/>
              <a:gd name="connsiteY11" fmla="*/ 1409548 h 1526213"/>
              <a:gd name="connsiteX12" fmla="*/ 2322355 w 4742389"/>
              <a:gd name="connsiteY12" fmla="*/ 1407982 h 1526213"/>
              <a:gd name="connsiteX13" fmla="*/ 2271317 w 4742389"/>
              <a:gd name="connsiteY13" fmla="*/ 1393924 h 1526213"/>
              <a:gd name="connsiteX14" fmla="*/ 2070766 w 4742389"/>
              <a:gd name="connsiteY14" fmla="*/ 1448952 h 1526213"/>
              <a:gd name="connsiteX15" fmla="*/ 2003434 w 4742389"/>
              <a:gd name="connsiteY15" fmla="*/ 1463073 h 1526213"/>
              <a:gd name="connsiteX16" fmla="*/ 2007191 w 4742389"/>
              <a:gd name="connsiteY16" fmla="*/ 1463642 h 1526213"/>
              <a:gd name="connsiteX17" fmla="*/ 2059110 w 4742389"/>
              <a:gd name="connsiteY17" fmla="*/ 1472751 h 1526213"/>
              <a:gd name="connsiteX18" fmla="*/ 2291173 w 4742389"/>
              <a:gd name="connsiteY18" fmla="*/ 1409403 h 1526213"/>
              <a:gd name="connsiteX19" fmla="*/ 2307838 w 4742389"/>
              <a:gd name="connsiteY19" fmla="*/ 1403983 h 1526213"/>
              <a:gd name="connsiteX20" fmla="*/ 2378176 w 4742389"/>
              <a:gd name="connsiteY20" fmla="*/ 1386677 h 1526213"/>
              <a:gd name="connsiteX21" fmla="*/ 2329155 w 4742389"/>
              <a:gd name="connsiteY21" fmla="*/ 1402506 h 1526213"/>
              <a:gd name="connsiteX22" fmla="*/ 2358093 w 4742389"/>
              <a:gd name="connsiteY22" fmla="*/ 1411201 h 1526213"/>
              <a:gd name="connsiteX23" fmla="*/ 2407814 w 4742389"/>
              <a:gd name="connsiteY23" fmla="*/ 1394103 h 1526213"/>
              <a:gd name="connsiteX24" fmla="*/ 2233796 w 4742389"/>
              <a:gd name="connsiteY24" fmla="*/ 1383589 h 1526213"/>
              <a:gd name="connsiteX25" fmla="*/ 2052937 w 4742389"/>
              <a:gd name="connsiteY25" fmla="*/ 1428544 h 1526213"/>
              <a:gd name="connsiteX26" fmla="*/ 1931367 w 4742389"/>
              <a:gd name="connsiteY26" fmla="*/ 1452166 h 1526213"/>
              <a:gd name="connsiteX27" fmla="*/ 1989402 w 4742389"/>
              <a:gd name="connsiteY27" fmla="*/ 1460949 h 1526213"/>
              <a:gd name="connsiteX28" fmla="*/ 2070453 w 4742389"/>
              <a:gd name="connsiteY28" fmla="*/ 1443937 h 1526213"/>
              <a:gd name="connsiteX29" fmla="*/ 2261511 w 4742389"/>
              <a:gd name="connsiteY29" fmla="*/ 1391222 h 1526213"/>
              <a:gd name="connsiteX30" fmla="*/ 2329305 w 4742389"/>
              <a:gd name="connsiteY30" fmla="*/ 1378012 h 1526213"/>
              <a:gd name="connsiteX31" fmla="*/ 2283683 w 4742389"/>
              <a:gd name="connsiteY31" fmla="*/ 1390530 h 1526213"/>
              <a:gd name="connsiteX32" fmla="*/ 2320293 w 4742389"/>
              <a:gd name="connsiteY32" fmla="*/ 1399933 h 1526213"/>
              <a:gd name="connsiteX33" fmla="*/ 2368504 w 4742389"/>
              <a:gd name="connsiteY33" fmla="*/ 1384254 h 1526213"/>
              <a:gd name="connsiteX34" fmla="*/ 2365026 w 4742389"/>
              <a:gd name="connsiteY34" fmla="*/ 1383382 h 1526213"/>
              <a:gd name="connsiteX35" fmla="*/ 2195642 w 4742389"/>
              <a:gd name="connsiteY35" fmla="*/ 1373395 h 1526213"/>
              <a:gd name="connsiteX36" fmla="*/ 2036309 w 4742389"/>
              <a:gd name="connsiteY36" fmla="*/ 1407409 h 1526213"/>
              <a:gd name="connsiteX37" fmla="*/ 1849685 w 4742389"/>
              <a:gd name="connsiteY37" fmla="*/ 1439804 h 1526213"/>
              <a:gd name="connsiteX38" fmla="*/ 1914009 w 4742389"/>
              <a:gd name="connsiteY38" fmla="*/ 1449539 h 1526213"/>
              <a:gd name="connsiteX39" fmla="*/ 2051373 w 4742389"/>
              <a:gd name="connsiteY39" fmla="*/ 1422588 h 1526213"/>
              <a:gd name="connsiteX40" fmla="*/ 2222273 w 4742389"/>
              <a:gd name="connsiteY40" fmla="*/ 1380415 h 1526213"/>
              <a:gd name="connsiteX41" fmla="*/ 2222253 w 4742389"/>
              <a:gd name="connsiteY41" fmla="*/ 1380409 h 1526213"/>
              <a:gd name="connsiteX42" fmla="*/ 2287251 w 4742389"/>
              <a:gd name="connsiteY42" fmla="*/ 1370301 h 1526213"/>
              <a:gd name="connsiteX43" fmla="*/ 2245412 w 4742389"/>
              <a:gd name="connsiteY43" fmla="*/ 1380701 h 1526213"/>
              <a:gd name="connsiteX44" fmla="*/ 2273499 w 4742389"/>
              <a:gd name="connsiteY44" fmla="*/ 1387915 h 1526213"/>
              <a:gd name="connsiteX45" fmla="*/ 2316413 w 4742389"/>
              <a:gd name="connsiteY45" fmla="*/ 1376074 h 1526213"/>
              <a:gd name="connsiteX46" fmla="*/ 2314979 w 4742389"/>
              <a:gd name="connsiteY46" fmla="*/ 1375859 h 1526213"/>
              <a:gd name="connsiteX47" fmla="*/ 2436053 w 4742389"/>
              <a:gd name="connsiteY47" fmla="*/ 1367988 h 1526213"/>
              <a:gd name="connsiteX48" fmla="*/ 2389019 w 4742389"/>
              <a:gd name="connsiteY48" fmla="*/ 1383175 h 1526213"/>
              <a:gd name="connsiteX49" fmla="*/ 2408817 w 4742389"/>
              <a:gd name="connsiteY49" fmla="*/ 1387144 h 1526213"/>
              <a:gd name="connsiteX50" fmla="*/ 2415073 w 4742389"/>
              <a:gd name="connsiteY50" fmla="*/ 1388398 h 1526213"/>
              <a:gd name="connsiteX51" fmla="*/ 2420586 w 4742389"/>
              <a:gd name="connsiteY51" fmla="*/ 1389710 h 1526213"/>
              <a:gd name="connsiteX52" fmla="*/ 2468716 w 4742389"/>
              <a:gd name="connsiteY52" fmla="*/ 1373159 h 1526213"/>
              <a:gd name="connsiteX53" fmla="*/ 2154700 w 4742389"/>
              <a:gd name="connsiteY53" fmla="*/ 1363869 h 1526213"/>
              <a:gd name="connsiteX54" fmla="*/ 2023175 w 4742389"/>
              <a:gd name="connsiteY54" fmla="*/ 1388201 h 1526213"/>
              <a:gd name="connsiteX55" fmla="*/ 1759491 w 4742389"/>
              <a:gd name="connsiteY55" fmla="*/ 1427999 h 1526213"/>
              <a:gd name="connsiteX56" fmla="*/ 1808255 w 4742389"/>
              <a:gd name="connsiteY56" fmla="*/ 1433534 h 1526213"/>
              <a:gd name="connsiteX57" fmla="*/ 1834004 w 4742389"/>
              <a:gd name="connsiteY57" fmla="*/ 1437431 h 1526213"/>
              <a:gd name="connsiteX58" fmla="*/ 2035370 w 4742389"/>
              <a:gd name="connsiteY58" fmla="*/ 1402394 h 1526213"/>
              <a:gd name="connsiteX59" fmla="*/ 2184870 w 4742389"/>
              <a:gd name="connsiteY59" fmla="*/ 1370556 h 1526213"/>
              <a:gd name="connsiteX60" fmla="*/ 2180649 w 4742389"/>
              <a:gd name="connsiteY60" fmla="*/ 1369443 h 1526213"/>
              <a:gd name="connsiteX61" fmla="*/ 2174705 w 4742389"/>
              <a:gd name="connsiteY61" fmla="*/ 1367877 h 1526213"/>
              <a:gd name="connsiteX62" fmla="*/ 2247479 w 4742389"/>
              <a:gd name="connsiteY62" fmla="*/ 1362329 h 1526213"/>
              <a:gd name="connsiteX63" fmla="*/ 2207044 w 4742389"/>
              <a:gd name="connsiteY63" fmla="*/ 1370961 h 1526213"/>
              <a:gd name="connsiteX64" fmla="*/ 2218500 w 4742389"/>
              <a:gd name="connsiteY64" fmla="*/ 1373830 h 1526213"/>
              <a:gd name="connsiteX65" fmla="*/ 2224756 w 4742389"/>
              <a:gd name="connsiteY65" fmla="*/ 1375396 h 1526213"/>
              <a:gd name="connsiteX66" fmla="*/ 2233504 w 4742389"/>
              <a:gd name="connsiteY66" fmla="*/ 1377643 h 1526213"/>
              <a:gd name="connsiteX67" fmla="*/ 2274010 w 4742389"/>
              <a:gd name="connsiteY67" fmla="*/ 1367647 h 1526213"/>
              <a:gd name="connsiteX68" fmla="*/ 2257112 w 4742389"/>
              <a:gd name="connsiteY68" fmla="*/ 1364260 h 1526213"/>
              <a:gd name="connsiteX69" fmla="*/ 2389230 w 4742389"/>
              <a:gd name="connsiteY69" fmla="*/ 1361570 h 1526213"/>
              <a:gd name="connsiteX70" fmla="*/ 2344103 w 4742389"/>
              <a:gd name="connsiteY70" fmla="*/ 1373952 h 1526213"/>
              <a:gd name="connsiteX71" fmla="*/ 2359083 w 4742389"/>
              <a:gd name="connsiteY71" fmla="*/ 1377112 h 1526213"/>
              <a:gd name="connsiteX72" fmla="*/ 2365026 w 4742389"/>
              <a:gd name="connsiteY72" fmla="*/ 1378366 h 1526213"/>
              <a:gd name="connsiteX73" fmla="*/ 2378378 w 4742389"/>
              <a:gd name="connsiteY73" fmla="*/ 1381042 h 1526213"/>
              <a:gd name="connsiteX74" fmla="*/ 2424260 w 4742389"/>
              <a:gd name="connsiteY74" fmla="*/ 1366121 h 1526213"/>
              <a:gd name="connsiteX75" fmla="*/ 2407185 w 4742389"/>
              <a:gd name="connsiteY75" fmla="*/ 1363417 h 1526213"/>
              <a:gd name="connsiteX76" fmla="*/ 2341950 w 4742389"/>
              <a:gd name="connsiteY76" fmla="*/ 1356705 h 1526213"/>
              <a:gd name="connsiteX77" fmla="*/ 2304394 w 4742389"/>
              <a:gd name="connsiteY77" fmla="*/ 1366040 h 1526213"/>
              <a:gd name="connsiteX78" fmla="*/ 2304969 w 4742389"/>
              <a:gd name="connsiteY78" fmla="*/ 1366141 h 1526213"/>
              <a:gd name="connsiteX79" fmla="*/ 2317481 w 4742389"/>
              <a:gd name="connsiteY79" fmla="*/ 1368335 h 1526213"/>
              <a:gd name="connsiteX80" fmla="*/ 2332771 w 4742389"/>
              <a:gd name="connsiteY80" fmla="*/ 1371561 h 1526213"/>
              <a:gd name="connsiteX81" fmla="*/ 2374483 w 4742389"/>
              <a:gd name="connsiteY81" fmla="*/ 1360052 h 1526213"/>
              <a:gd name="connsiteX82" fmla="*/ 2114465 w 4742389"/>
              <a:gd name="connsiteY82" fmla="*/ 1355554 h 1526213"/>
              <a:gd name="connsiteX83" fmla="*/ 2012958 w 4742389"/>
              <a:gd name="connsiteY83" fmla="*/ 1370382 h 1526213"/>
              <a:gd name="connsiteX84" fmla="*/ 1652914 w 4742389"/>
              <a:gd name="connsiteY84" fmla="*/ 1415902 h 1526213"/>
              <a:gd name="connsiteX85" fmla="*/ 1740389 w 4742389"/>
              <a:gd name="connsiteY85" fmla="*/ 1425831 h 1526213"/>
              <a:gd name="connsiteX86" fmla="*/ 2022237 w 4742389"/>
              <a:gd name="connsiteY86" fmla="*/ 1383190 h 1526213"/>
              <a:gd name="connsiteX87" fmla="*/ 2141381 w 4742389"/>
              <a:gd name="connsiteY87" fmla="*/ 1361201 h 1526213"/>
              <a:gd name="connsiteX88" fmla="*/ 2124654 w 4742389"/>
              <a:gd name="connsiteY88" fmla="*/ 1357850 h 1526213"/>
              <a:gd name="connsiteX89" fmla="*/ 2205859 w 4742389"/>
              <a:gd name="connsiteY89" fmla="*/ 1354405 h 1526213"/>
              <a:gd name="connsiteX90" fmla="*/ 2167711 w 4742389"/>
              <a:gd name="connsiteY90" fmla="*/ 1361462 h 1526213"/>
              <a:gd name="connsiteX91" fmla="*/ 2174705 w 4742389"/>
              <a:gd name="connsiteY91" fmla="*/ 1362863 h 1526213"/>
              <a:gd name="connsiteX92" fmla="*/ 2195978 w 4742389"/>
              <a:gd name="connsiteY92" fmla="*/ 1368190 h 1526213"/>
              <a:gd name="connsiteX93" fmla="*/ 2235125 w 4742389"/>
              <a:gd name="connsiteY93" fmla="*/ 1359853 h 1526213"/>
              <a:gd name="connsiteX94" fmla="*/ 2227397 w 4742389"/>
              <a:gd name="connsiteY94" fmla="*/ 1358304 h 1526213"/>
              <a:gd name="connsiteX95" fmla="*/ 2214885 w 4742389"/>
              <a:gd name="connsiteY95" fmla="*/ 1355796 h 1526213"/>
              <a:gd name="connsiteX96" fmla="*/ 2295983 w 4742389"/>
              <a:gd name="connsiteY96" fmla="*/ 1351975 h 1526213"/>
              <a:gd name="connsiteX97" fmla="*/ 2263606 w 4742389"/>
              <a:gd name="connsiteY97" fmla="*/ 1358887 h 1526213"/>
              <a:gd name="connsiteX98" fmla="*/ 2290440 w 4742389"/>
              <a:gd name="connsiteY98" fmla="*/ 1363593 h 1526213"/>
              <a:gd name="connsiteX99" fmla="*/ 2325296 w 4742389"/>
              <a:gd name="connsiteY99" fmla="*/ 1354991 h 1526213"/>
              <a:gd name="connsiteX100" fmla="*/ 2495411 w 4742389"/>
              <a:gd name="connsiteY100" fmla="*/ 1348764 h 1526213"/>
              <a:gd name="connsiteX101" fmla="*/ 2495384 w 4742389"/>
              <a:gd name="connsiteY101" fmla="*/ 1348773 h 1526213"/>
              <a:gd name="connsiteX102" fmla="*/ 2490237 w 4742389"/>
              <a:gd name="connsiteY102" fmla="*/ 1350491 h 1526213"/>
              <a:gd name="connsiteX103" fmla="*/ 2447859 w 4742389"/>
              <a:gd name="connsiteY103" fmla="*/ 1364175 h 1526213"/>
              <a:gd name="connsiteX104" fmla="*/ 2480486 w 4742389"/>
              <a:gd name="connsiteY104" fmla="*/ 1369112 h 1526213"/>
              <a:gd name="connsiteX105" fmla="*/ 2512196 w 4742389"/>
              <a:gd name="connsiteY105" fmla="*/ 1358207 h 1526213"/>
              <a:gd name="connsiteX106" fmla="*/ 2528899 w 4742389"/>
              <a:gd name="connsiteY106" fmla="*/ 1351771 h 1526213"/>
              <a:gd name="connsiteX107" fmla="*/ 2165222 w 4742389"/>
              <a:gd name="connsiteY107" fmla="*/ 1348139 h 1526213"/>
              <a:gd name="connsiteX108" fmla="*/ 2128200 w 4742389"/>
              <a:gd name="connsiteY108" fmla="*/ 1353548 h 1526213"/>
              <a:gd name="connsiteX109" fmla="*/ 2154407 w 4742389"/>
              <a:gd name="connsiteY109" fmla="*/ 1358797 h 1526213"/>
              <a:gd name="connsiteX110" fmla="*/ 2190793 w 4742389"/>
              <a:gd name="connsiteY110" fmla="*/ 1352082 h 1526213"/>
              <a:gd name="connsiteX111" fmla="*/ 2076862 w 4742389"/>
              <a:gd name="connsiteY111" fmla="*/ 1347080 h 1526213"/>
              <a:gd name="connsiteX112" fmla="*/ 1608761 w 4742389"/>
              <a:gd name="connsiteY112" fmla="*/ 1395903 h 1526213"/>
              <a:gd name="connsiteX113" fmla="*/ 1516343 w 4742389"/>
              <a:gd name="connsiteY113" fmla="*/ 1404140 h 1526213"/>
              <a:gd name="connsiteX114" fmla="*/ 1553015 w 4742389"/>
              <a:gd name="connsiteY114" fmla="*/ 1407817 h 1526213"/>
              <a:gd name="connsiteX115" fmla="*/ 1559271 w 4742389"/>
              <a:gd name="connsiteY115" fmla="*/ 1408444 h 1526213"/>
              <a:gd name="connsiteX116" fmla="*/ 1609318 w 4742389"/>
              <a:gd name="connsiteY116" fmla="*/ 1410953 h 1526213"/>
              <a:gd name="connsiteX117" fmla="*/ 1631961 w 4742389"/>
              <a:gd name="connsiteY117" fmla="*/ 1413523 h 1526213"/>
              <a:gd name="connsiteX118" fmla="*/ 2012019 w 4742389"/>
              <a:gd name="connsiteY118" fmla="*/ 1365058 h 1526213"/>
              <a:gd name="connsiteX119" fmla="*/ 2098552 w 4742389"/>
              <a:gd name="connsiteY119" fmla="*/ 1351968 h 1526213"/>
              <a:gd name="connsiteX120" fmla="*/ 2246510 w 4742389"/>
              <a:gd name="connsiteY120" fmla="*/ 1346884 h 1526213"/>
              <a:gd name="connsiteX121" fmla="*/ 2221525 w 4742389"/>
              <a:gd name="connsiteY121" fmla="*/ 1351506 h 1526213"/>
              <a:gd name="connsiteX122" fmla="*/ 2250476 w 4742389"/>
              <a:gd name="connsiteY122" fmla="*/ 1356584 h 1526213"/>
              <a:gd name="connsiteX123" fmla="*/ 2279891 w 4742389"/>
              <a:gd name="connsiteY123" fmla="*/ 1350319 h 1526213"/>
              <a:gd name="connsiteX124" fmla="*/ 2450575 w 4742389"/>
              <a:gd name="connsiteY124" fmla="*/ 1344737 h 1526213"/>
              <a:gd name="connsiteX125" fmla="*/ 2403537 w 4742389"/>
              <a:gd name="connsiteY125" fmla="*/ 1357644 h 1526213"/>
              <a:gd name="connsiteX126" fmla="*/ 2409688 w 4742389"/>
              <a:gd name="connsiteY126" fmla="*/ 1358401 h 1526213"/>
              <a:gd name="connsiteX127" fmla="*/ 2435834 w 4742389"/>
              <a:gd name="connsiteY127" fmla="*/ 1362356 h 1526213"/>
              <a:gd name="connsiteX128" fmla="*/ 2481478 w 4742389"/>
              <a:gd name="connsiteY128" fmla="*/ 1347512 h 1526213"/>
              <a:gd name="connsiteX129" fmla="*/ 2203856 w 4742389"/>
              <a:gd name="connsiteY129" fmla="*/ 1342495 h 1526213"/>
              <a:gd name="connsiteX130" fmla="*/ 2182766 w 4742389"/>
              <a:gd name="connsiteY130" fmla="*/ 1345576 h 1526213"/>
              <a:gd name="connsiteX131" fmla="*/ 2204876 w 4742389"/>
              <a:gd name="connsiteY131" fmla="*/ 1348900 h 1526213"/>
              <a:gd name="connsiteX132" fmla="*/ 2206615 w 4742389"/>
              <a:gd name="connsiteY132" fmla="*/ 1349161 h 1526213"/>
              <a:gd name="connsiteX133" fmla="*/ 2228818 w 4742389"/>
              <a:gd name="connsiteY133" fmla="*/ 1345064 h 1526213"/>
              <a:gd name="connsiteX134" fmla="*/ 2125471 w 4742389"/>
              <a:gd name="connsiteY134" fmla="*/ 1342010 h 1526213"/>
              <a:gd name="connsiteX135" fmla="*/ 2092630 w 4742389"/>
              <a:gd name="connsiteY135" fmla="*/ 1345435 h 1526213"/>
              <a:gd name="connsiteX136" fmla="*/ 2112055 w 4742389"/>
              <a:gd name="connsiteY136" fmla="*/ 1349925 h 1526213"/>
              <a:gd name="connsiteX137" fmla="*/ 2144739 w 4742389"/>
              <a:gd name="connsiteY137" fmla="*/ 1344981 h 1526213"/>
              <a:gd name="connsiteX138" fmla="*/ 2129493 w 4742389"/>
              <a:gd name="connsiteY138" fmla="*/ 1342630 h 1526213"/>
              <a:gd name="connsiteX139" fmla="*/ 2406147 w 4742389"/>
              <a:gd name="connsiteY139" fmla="*/ 1340747 h 1526213"/>
              <a:gd name="connsiteX140" fmla="*/ 2359815 w 4742389"/>
              <a:gd name="connsiteY140" fmla="*/ 1352264 h 1526213"/>
              <a:gd name="connsiteX141" fmla="*/ 2389481 w 4742389"/>
              <a:gd name="connsiteY141" fmla="*/ 1355914 h 1526213"/>
              <a:gd name="connsiteX142" fmla="*/ 2435045 w 4742389"/>
              <a:gd name="connsiteY142" fmla="*/ 1343343 h 1526213"/>
              <a:gd name="connsiteX143" fmla="*/ 2039442 w 4742389"/>
              <a:gd name="connsiteY143" fmla="*/ 1338647 h 1526213"/>
              <a:gd name="connsiteX144" fmla="*/ 2002016 w 4742389"/>
              <a:gd name="connsiteY144" fmla="*/ 1341063 h 1526213"/>
              <a:gd name="connsiteX145" fmla="*/ 1604112 w 4742389"/>
              <a:gd name="connsiteY145" fmla="*/ 1370511 h 1526213"/>
              <a:gd name="connsiteX146" fmla="*/ 1284898 w 4742389"/>
              <a:gd name="connsiteY146" fmla="*/ 1393067 h 1526213"/>
              <a:gd name="connsiteX147" fmla="*/ 1307786 w 4742389"/>
              <a:gd name="connsiteY147" fmla="*/ 1393704 h 1526213"/>
              <a:gd name="connsiteX148" fmla="*/ 1409130 w 4742389"/>
              <a:gd name="connsiteY148" fmla="*/ 1398409 h 1526213"/>
              <a:gd name="connsiteX149" fmla="*/ 1486203 w 4742389"/>
              <a:gd name="connsiteY149" fmla="*/ 1402273 h 1526213"/>
              <a:gd name="connsiteX150" fmla="*/ 1608761 w 4742389"/>
              <a:gd name="connsiteY150" fmla="*/ 1390888 h 1526213"/>
              <a:gd name="connsiteX151" fmla="*/ 2057350 w 4742389"/>
              <a:gd name="connsiteY151" fmla="*/ 1342682 h 1526213"/>
              <a:gd name="connsiteX152" fmla="*/ 2358501 w 4742389"/>
              <a:gd name="connsiteY152" fmla="*/ 1338629 h 1526213"/>
              <a:gd name="connsiteX153" fmla="*/ 2318464 w 4742389"/>
              <a:gd name="connsiteY153" fmla="*/ 1347176 h 1526213"/>
              <a:gd name="connsiteX154" fmla="*/ 2344156 w 4742389"/>
              <a:gd name="connsiteY154" fmla="*/ 1350337 h 1526213"/>
              <a:gd name="connsiteX155" fmla="*/ 2386901 w 4742389"/>
              <a:gd name="connsiteY155" fmla="*/ 1339789 h 1526213"/>
              <a:gd name="connsiteX156" fmla="*/ 2162054 w 4742389"/>
              <a:gd name="connsiteY156" fmla="*/ 1338194 h 1526213"/>
              <a:gd name="connsiteX157" fmla="*/ 2145290 w 4742389"/>
              <a:gd name="connsiteY157" fmla="*/ 1339943 h 1526213"/>
              <a:gd name="connsiteX158" fmla="*/ 2161718 w 4742389"/>
              <a:gd name="connsiteY158" fmla="*/ 1342412 h 1526213"/>
              <a:gd name="connsiteX159" fmla="*/ 2178448 w 4742389"/>
              <a:gd name="connsiteY159" fmla="*/ 1339881 h 1526213"/>
              <a:gd name="connsiteX160" fmla="*/ 2303316 w 4742389"/>
              <a:gd name="connsiteY160" fmla="*/ 1336375 h 1526213"/>
              <a:gd name="connsiteX161" fmla="*/ 2274305 w 4742389"/>
              <a:gd name="connsiteY161" fmla="*/ 1341742 h 1526213"/>
              <a:gd name="connsiteX162" fmla="*/ 2303371 w 4742389"/>
              <a:gd name="connsiteY162" fmla="*/ 1345319 h 1526213"/>
              <a:gd name="connsiteX163" fmla="*/ 2338599 w 4742389"/>
              <a:gd name="connsiteY163" fmla="*/ 1337816 h 1526213"/>
              <a:gd name="connsiteX164" fmla="*/ 2084118 w 4742389"/>
              <a:gd name="connsiteY164" fmla="*/ 1335762 h 1526213"/>
              <a:gd name="connsiteX165" fmla="*/ 2058060 w 4742389"/>
              <a:gd name="connsiteY165" fmla="*/ 1337445 h 1526213"/>
              <a:gd name="connsiteX166" fmla="*/ 2073303 w 4742389"/>
              <a:gd name="connsiteY166" fmla="*/ 1340968 h 1526213"/>
              <a:gd name="connsiteX167" fmla="*/ 2099804 w 4742389"/>
              <a:gd name="connsiteY167" fmla="*/ 1338120 h 1526213"/>
              <a:gd name="connsiteX168" fmla="*/ 2258325 w 4742389"/>
              <a:gd name="connsiteY168" fmla="*/ 1334538 h 1526213"/>
              <a:gd name="connsiteX169" fmla="*/ 2238863 w 4742389"/>
              <a:gd name="connsiteY169" fmla="*/ 1337381 h 1526213"/>
              <a:gd name="connsiteX170" fmla="*/ 2257812 w 4742389"/>
              <a:gd name="connsiteY170" fmla="*/ 1339713 h 1526213"/>
              <a:gd name="connsiteX171" fmla="*/ 2280863 w 4742389"/>
              <a:gd name="connsiteY171" fmla="*/ 1335459 h 1526213"/>
              <a:gd name="connsiteX172" fmla="*/ 2117484 w 4742389"/>
              <a:gd name="connsiteY172" fmla="*/ 1333608 h 1526213"/>
              <a:gd name="connsiteX173" fmla="*/ 2108922 w 4742389"/>
              <a:gd name="connsiteY173" fmla="*/ 1334161 h 1526213"/>
              <a:gd name="connsiteX174" fmla="*/ 2117294 w 4742389"/>
              <a:gd name="connsiteY174" fmla="*/ 1335734 h 1526213"/>
              <a:gd name="connsiteX175" fmla="*/ 2119259 w 4742389"/>
              <a:gd name="connsiteY175" fmla="*/ 1336030 h 1526213"/>
              <a:gd name="connsiteX176" fmla="*/ 2129903 w 4742389"/>
              <a:gd name="connsiteY176" fmla="*/ 1334886 h 1526213"/>
              <a:gd name="connsiteX177" fmla="*/ 2214330 w 4742389"/>
              <a:gd name="connsiteY177" fmla="*/ 1332742 h 1526213"/>
              <a:gd name="connsiteX178" fmla="*/ 2206623 w 4742389"/>
              <a:gd name="connsiteY178" fmla="*/ 1333546 h 1526213"/>
              <a:gd name="connsiteX179" fmla="*/ 2210301 w 4742389"/>
              <a:gd name="connsiteY179" fmla="*/ 1333867 h 1526213"/>
              <a:gd name="connsiteX180" fmla="*/ 2214659 w 4742389"/>
              <a:gd name="connsiteY180" fmla="*/ 1334403 h 1526213"/>
              <a:gd name="connsiteX181" fmla="*/ 2223238 w 4742389"/>
              <a:gd name="connsiteY181" fmla="*/ 1333105 h 1526213"/>
              <a:gd name="connsiteX182" fmla="*/ 2043194 w 4742389"/>
              <a:gd name="connsiteY182" fmla="*/ 1329610 h 1526213"/>
              <a:gd name="connsiteX183" fmla="*/ 2024364 w 4742389"/>
              <a:gd name="connsiteY183" fmla="*/ 1329818 h 1526213"/>
              <a:gd name="connsiteX184" fmla="*/ 2027055 w 4742389"/>
              <a:gd name="connsiteY184" fmla="*/ 1330278 h 1526213"/>
              <a:gd name="connsiteX185" fmla="*/ 2041108 w 4742389"/>
              <a:gd name="connsiteY185" fmla="*/ 1333527 h 1526213"/>
              <a:gd name="connsiteX186" fmla="*/ 2060792 w 4742389"/>
              <a:gd name="connsiteY186" fmla="*/ 1332256 h 1526213"/>
              <a:gd name="connsiteX187" fmla="*/ 2556751 w 4742389"/>
              <a:gd name="connsiteY187" fmla="*/ 1328281 h 1526213"/>
              <a:gd name="connsiteX188" fmla="*/ 2531411 w 4742389"/>
              <a:gd name="connsiteY188" fmla="*/ 1336743 h 1526213"/>
              <a:gd name="connsiteX189" fmla="*/ 2511183 w 4742389"/>
              <a:gd name="connsiteY189" fmla="*/ 1343497 h 1526213"/>
              <a:gd name="connsiteX190" fmla="*/ 2544027 w 4742389"/>
              <a:gd name="connsiteY190" fmla="*/ 1345942 h 1526213"/>
              <a:gd name="connsiteX191" fmla="*/ 2568621 w 4742389"/>
              <a:gd name="connsiteY191" fmla="*/ 1336466 h 1526213"/>
              <a:gd name="connsiteX192" fmla="*/ 2588499 w 4742389"/>
              <a:gd name="connsiteY192" fmla="*/ 1328806 h 1526213"/>
              <a:gd name="connsiteX193" fmla="*/ 2508372 w 4742389"/>
              <a:gd name="connsiteY193" fmla="*/ 1327480 h 1526213"/>
              <a:gd name="connsiteX194" fmla="*/ 2508269 w 4742389"/>
              <a:gd name="connsiteY194" fmla="*/ 1327512 h 1526213"/>
              <a:gd name="connsiteX195" fmla="*/ 2467095 w 4742389"/>
              <a:gd name="connsiteY195" fmla="*/ 1340204 h 1526213"/>
              <a:gd name="connsiteX196" fmla="*/ 2467064 w 4742389"/>
              <a:gd name="connsiteY196" fmla="*/ 1340213 h 1526213"/>
              <a:gd name="connsiteX197" fmla="*/ 2496859 w 4742389"/>
              <a:gd name="connsiteY197" fmla="*/ 1342431 h 1526213"/>
              <a:gd name="connsiteX198" fmla="*/ 2540061 w 4742389"/>
              <a:gd name="connsiteY198" fmla="*/ 1328005 h 1526213"/>
              <a:gd name="connsiteX199" fmla="*/ 2460291 w 4742389"/>
              <a:gd name="connsiteY199" fmla="*/ 1326684 h 1526213"/>
              <a:gd name="connsiteX200" fmla="*/ 2447701 w 4742389"/>
              <a:gd name="connsiteY200" fmla="*/ 1330418 h 1526213"/>
              <a:gd name="connsiteX201" fmla="*/ 2421841 w 4742389"/>
              <a:gd name="connsiteY201" fmla="*/ 1336846 h 1526213"/>
              <a:gd name="connsiteX202" fmla="*/ 2450782 w 4742389"/>
              <a:gd name="connsiteY202" fmla="*/ 1339001 h 1526213"/>
              <a:gd name="connsiteX203" fmla="*/ 2464592 w 4742389"/>
              <a:gd name="connsiteY203" fmla="*/ 1335190 h 1526213"/>
              <a:gd name="connsiteX204" fmla="*/ 2490560 w 4742389"/>
              <a:gd name="connsiteY204" fmla="*/ 1327185 h 1526213"/>
              <a:gd name="connsiteX205" fmla="*/ 2329673 w 4742389"/>
              <a:gd name="connsiteY205" fmla="*/ 1326450 h 1526213"/>
              <a:gd name="connsiteX206" fmla="*/ 2312386 w 4742389"/>
              <a:gd name="connsiteY206" fmla="*/ 1326641 h 1526213"/>
              <a:gd name="connsiteX207" fmla="*/ 2288043 w 4742389"/>
              <a:gd name="connsiteY207" fmla="*/ 1330197 h 1526213"/>
              <a:gd name="connsiteX208" fmla="*/ 2305151 w 4742389"/>
              <a:gd name="connsiteY208" fmla="*/ 1330976 h 1526213"/>
              <a:gd name="connsiteX209" fmla="*/ 2417751 w 4742389"/>
              <a:gd name="connsiteY209" fmla="*/ 1325980 h 1526213"/>
              <a:gd name="connsiteX210" fmla="*/ 2378665 w 4742389"/>
              <a:gd name="connsiteY210" fmla="*/ 1334324 h 1526213"/>
              <a:gd name="connsiteX211" fmla="*/ 2402616 w 4742389"/>
              <a:gd name="connsiteY211" fmla="*/ 1335415 h 1526213"/>
              <a:gd name="connsiteX212" fmla="*/ 2404158 w 4742389"/>
              <a:gd name="connsiteY212" fmla="*/ 1335530 h 1526213"/>
              <a:gd name="connsiteX213" fmla="*/ 2441278 w 4742389"/>
              <a:gd name="connsiteY213" fmla="*/ 1326370 h 1526213"/>
              <a:gd name="connsiteX214" fmla="*/ 2395372 w 4742389"/>
              <a:gd name="connsiteY214" fmla="*/ 1325725 h 1526213"/>
              <a:gd name="connsiteX215" fmla="*/ 2358699 w 4742389"/>
              <a:gd name="connsiteY215" fmla="*/ 1326130 h 1526213"/>
              <a:gd name="connsiteX216" fmla="*/ 2327099 w 4742389"/>
              <a:gd name="connsiteY216" fmla="*/ 1331976 h 1526213"/>
              <a:gd name="connsiteX217" fmla="*/ 2359165 w 4742389"/>
              <a:gd name="connsiteY217" fmla="*/ 1333436 h 1526213"/>
              <a:gd name="connsiteX218" fmla="*/ 1990882 w 4742389"/>
              <a:gd name="connsiteY218" fmla="*/ 1324092 h 1526213"/>
              <a:gd name="connsiteX219" fmla="*/ 1995991 w 4742389"/>
              <a:gd name="connsiteY219" fmla="*/ 1324966 h 1526213"/>
              <a:gd name="connsiteX220" fmla="*/ 2001654 w 4742389"/>
              <a:gd name="connsiteY220" fmla="*/ 1324738 h 1526213"/>
              <a:gd name="connsiteX221" fmla="*/ 2007341 w 4742389"/>
              <a:gd name="connsiteY221" fmla="*/ 1324644 h 1526213"/>
              <a:gd name="connsiteX222" fmla="*/ 2002542 w 4742389"/>
              <a:gd name="connsiteY222" fmla="*/ 1324129 h 1526213"/>
              <a:gd name="connsiteX223" fmla="*/ 2384183 w 4742389"/>
              <a:gd name="connsiteY223" fmla="*/ 1316390 h 1526213"/>
              <a:gd name="connsiteX224" fmla="*/ 2381275 w 4742389"/>
              <a:gd name="connsiteY224" fmla="*/ 1316577 h 1526213"/>
              <a:gd name="connsiteX225" fmla="*/ 2366770 w 4742389"/>
              <a:gd name="connsiteY225" fmla="*/ 1318696 h 1526213"/>
              <a:gd name="connsiteX226" fmla="*/ 2372170 w 4742389"/>
              <a:gd name="connsiteY226" fmla="*/ 1318607 h 1526213"/>
              <a:gd name="connsiteX227" fmla="*/ 2451213 w 4742389"/>
              <a:gd name="connsiteY227" fmla="*/ 1313030 h 1526213"/>
              <a:gd name="connsiteX228" fmla="*/ 2421664 w 4742389"/>
              <a:gd name="connsiteY228" fmla="*/ 1314380 h 1526213"/>
              <a:gd name="connsiteX229" fmla="*/ 2417617 w 4742389"/>
              <a:gd name="connsiteY229" fmla="*/ 1315230 h 1526213"/>
              <a:gd name="connsiteX230" fmla="*/ 2401604 w 4742389"/>
              <a:gd name="connsiteY230" fmla="*/ 1318193 h 1526213"/>
              <a:gd name="connsiteX231" fmla="*/ 2428366 w 4742389"/>
              <a:gd name="connsiteY231" fmla="*/ 1318699 h 1526213"/>
              <a:gd name="connsiteX232" fmla="*/ 2429812 w 4742389"/>
              <a:gd name="connsiteY232" fmla="*/ 1318391 h 1526213"/>
              <a:gd name="connsiteX233" fmla="*/ 2492367 w 4742389"/>
              <a:gd name="connsiteY233" fmla="*/ 1311149 h 1526213"/>
              <a:gd name="connsiteX234" fmla="*/ 2475699 w 4742389"/>
              <a:gd name="connsiteY234" fmla="*/ 1311911 h 1526213"/>
              <a:gd name="connsiteX235" fmla="*/ 2447182 w 4742389"/>
              <a:gd name="connsiteY235" fmla="*/ 1319055 h 1526213"/>
              <a:gd name="connsiteX236" fmla="*/ 2465084 w 4742389"/>
              <a:gd name="connsiteY236" fmla="*/ 1319393 h 1526213"/>
              <a:gd name="connsiteX237" fmla="*/ 2551323 w 4742389"/>
              <a:gd name="connsiteY237" fmla="*/ 1308454 h 1526213"/>
              <a:gd name="connsiteX238" fmla="*/ 2516377 w 4742389"/>
              <a:gd name="connsiteY238" fmla="*/ 1310052 h 1526213"/>
              <a:gd name="connsiteX239" fmla="*/ 2483691 w 4742389"/>
              <a:gd name="connsiteY239" fmla="*/ 1319745 h 1526213"/>
              <a:gd name="connsiteX240" fmla="*/ 2512904 w 4742389"/>
              <a:gd name="connsiteY240" fmla="*/ 1320298 h 1526213"/>
              <a:gd name="connsiteX241" fmla="*/ 2521016 w 4742389"/>
              <a:gd name="connsiteY241" fmla="*/ 1317797 h 1526213"/>
              <a:gd name="connsiteX242" fmla="*/ 2549989 w 4742389"/>
              <a:gd name="connsiteY242" fmla="*/ 1308865 h 1526213"/>
              <a:gd name="connsiteX243" fmla="*/ 2604968 w 4742389"/>
              <a:gd name="connsiteY243" fmla="*/ 1306003 h 1526213"/>
              <a:gd name="connsiteX244" fmla="*/ 2572584 w 4742389"/>
              <a:gd name="connsiteY244" fmla="*/ 1307483 h 1526213"/>
              <a:gd name="connsiteX245" fmla="*/ 2564691 w 4742389"/>
              <a:gd name="connsiteY245" fmla="*/ 1310119 h 1526213"/>
              <a:gd name="connsiteX246" fmla="*/ 2530587 w 4742389"/>
              <a:gd name="connsiteY246" fmla="*/ 1320632 h 1526213"/>
              <a:gd name="connsiteX247" fmla="*/ 2560448 w 4742389"/>
              <a:gd name="connsiteY247" fmla="*/ 1321197 h 1526213"/>
              <a:gd name="connsiteX248" fmla="*/ 2573132 w 4742389"/>
              <a:gd name="connsiteY248" fmla="*/ 1316961 h 1526213"/>
              <a:gd name="connsiteX249" fmla="*/ 2585331 w 4742389"/>
              <a:gd name="connsiteY249" fmla="*/ 1312888 h 1526213"/>
              <a:gd name="connsiteX250" fmla="*/ 2653426 w 4742389"/>
              <a:gd name="connsiteY250" fmla="*/ 1303788 h 1526213"/>
              <a:gd name="connsiteX251" fmla="*/ 2624288 w 4742389"/>
              <a:gd name="connsiteY251" fmla="*/ 1305120 h 1526213"/>
              <a:gd name="connsiteX252" fmla="*/ 2587833 w 4742389"/>
              <a:gd name="connsiteY252" fmla="*/ 1317902 h 1526213"/>
              <a:gd name="connsiteX253" fmla="*/ 2577026 w 4742389"/>
              <a:gd name="connsiteY253" fmla="*/ 1321510 h 1526213"/>
              <a:gd name="connsiteX254" fmla="*/ 2606011 w 4742389"/>
              <a:gd name="connsiteY254" fmla="*/ 1322059 h 1526213"/>
              <a:gd name="connsiteX255" fmla="*/ 2609795 w 4742389"/>
              <a:gd name="connsiteY255" fmla="*/ 1320600 h 1526213"/>
              <a:gd name="connsiteX256" fmla="*/ 2488093 w 4742389"/>
              <a:gd name="connsiteY256" fmla="*/ 1303682 h 1526213"/>
              <a:gd name="connsiteX257" fmla="*/ 2455475 w 4742389"/>
              <a:gd name="connsiteY257" fmla="*/ 1307276 h 1526213"/>
              <a:gd name="connsiteX258" fmla="*/ 2454047 w 4742389"/>
              <a:gd name="connsiteY258" fmla="*/ 1307576 h 1526213"/>
              <a:gd name="connsiteX259" fmla="*/ 2477878 w 4742389"/>
              <a:gd name="connsiteY259" fmla="*/ 1306350 h 1526213"/>
              <a:gd name="connsiteX260" fmla="*/ 2479861 w 4742389"/>
              <a:gd name="connsiteY260" fmla="*/ 1305853 h 1526213"/>
              <a:gd name="connsiteX261" fmla="*/ 2533705 w 4742389"/>
              <a:gd name="connsiteY261" fmla="*/ 1298657 h 1526213"/>
              <a:gd name="connsiteX262" fmla="*/ 2524604 w 4742389"/>
              <a:gd name="connsiteY262" fmla="*/ 1299659 h 1526213"/>
              <a:gd name="connsiteX263" fmla="*/ 2503073 w 4742389"/>
              <a:gd name="connsiteY263" fmla="*/ 1305053 h 1526213"/>
              <a:gd name="connsiteX264" fmla="*/ 2514481 w 4742389"/>
              <a:gd name="connsiteY264" fmla="*/ 1304466 h 1526213"/>
              <a:gd name="connsiteX265" fmla="*/ 2605028 w 4742389"/>
              <a:gd name="connsiteY265" fmla="*/ 1290798 h 1526213"/>
              <a:gd name="connsiteX266" fmla="*/ 2567269 w 4742389"/>
              <a:gd name="connsiteY266" fmla="*/ 1294959 h 1526213"/>
              <a:gd name="connsiteX267" fmla="*/ 2539563 w 4742389"/>
              <a:gd name="connsiteY267" fmla="*/ 1303175 h 1526213"/>
              <a:gd name="connsiteX268" fmla="*/ 2573141 w 4742389"/>
              <a:gd name="connsiteY268" fmla="*/ 1301447 h 1526213"/>
              <a:gd name="connsiteX269" fmla="*/ 2660687 w 4742389"/>
              <a:gd name="connsiteY269" fmla="*/ 1284666 h 1526213"/>
              <a:gd name="connsiteX270" fmla="*/ 2631170 w 4742389"/>
              <a:gd name="connsiteY270" fmla="*/ 1287918 h 1526213"/>
              <a:gd name="connsiteX271" fmla="*/ 2593847 w 4742389"/>
              <a:gd name="connsiteY271" fmla="*/ 1300382 h 1526213"/>
              <a:gd name="connsiteX272" fmla="*/ 2625671 w 4742389"/>
              <a:gd name="connsiteY272" fmla="*/ 1298744 h 1526213"/>
              <a:gd name="connsiteX273" fmla="*/ 2635381 w 4742389"/>
              <a:gd name="connsiteY273" fmla="*/ 1295340 h 1526213"/>
              <a:gd name="connsiteX274" fmla="*/ 2718032 w 4742389"/>
              <a:gd name="connsiteY274" fmla="*/ 1278348 h 1526213"/>
              <a:gd name="connsiteX275" fmla="*/ 2688577 w 4742389"/>
              <a:gd name="connsiteY275" fmla="*/ 1281593 h 1526213"/>
              <a:gd name="connsiteX276" fmla="*/ 2685430 w 4742389"/>
              <a:gd name="connsiteY276" fmla="*/ 1282805 h 1526213"/>
              <a:gd name="connsiteX277" fmla="*/ 2644928 w 4742389"/>
              <a:gd name="connsiteY277" fmla="*/ 1297753 h 1526213"/>
              <a:gd name="connsiteX278" fmla="*/ 2672812 w 4742389"/>
              <a:gd name="connsiteY278" fmla="*/ 1296318 h 1526213"/>
              <a:gd name="connsiteX279" fmla="*/ 2707393 w 4742389"/>
              <a:gd name="connsiteY279" fmla="*/ 1282993 h 1526213"/>
              <a:gd name="connsiteX280" fmla="*/ 2664685 w 4742389"/>
              <a:gd name="connsiteY280" fmla="*/ 1270749 h 1526213"/>
              <a:gd name="connsiteX281" fmla="*/ 2629561 w 4742389"/>
              <a:gd name="connsiteY281" fmla="*/ 1276485 h 1526213"/>
              <a:gd name="connsiteX282" fmla="*/ 2605034 w 4742389"/>
              <a:gd name="connsiteY282" fmla="*/ 1283759 h 1526213"/>
              <a:gd name="connsiteX283" fmla="*/ 2636153 w 4742389"/>
              <a:gd name="connsiteY283" fmla="*/ 1280404 h 1526213"/>
              <a:gd name="connsiteX284" fmla="*/ 2659785 w 4742389"/>
              <a:gd name="connsiteY284" fmla="*/ 1272512 h 1526213"/>
              <a:gd name="connsiteX285" fmla="*/ 2721202 w 4742389"/>
              <a:gd name="connsiteY285" fmla="*/ 1261521 h 1526213"/>
              <a:gd name="connsiteX286" fmla="*/ 2699701 w 4742389"/>
              <a:gd name="connsiteY286" fmla="*/ 1265032 h 1526213"/>
              <a:gd name="connsiteX287" fmla="*/ 2662287 w 4742389"/>
              <a:gd name="connsiteY287" fmla="*/ 1277526 h 1526213"/>
              <a:gd name="connsiteX288" fmla="*/ 2662020 w 4742389"/>
              <a:gd name="connsiteY288" fmla="*/ 1277615 h 1526213"/>
              <a:gd name="connsiteX289" fmla="*/ 2682683 w 4742389"/>
              <a:gd name="connsiteY289" fmla="*/ 1275388 h 1526213"/>
              <a:gd name="connsiteX290" fmla="*/ 2682927 w 4742389"/>
              <a:gd name="connsiteY290" fmla="*/ 1275285 h 1526213"/>
              <a:gd name="connsiteX291" fmla="*/ 2714384 w 4742389"/>
              <a:gd name="connsiteY291" fmla="*/ 1252876 h 1526213"/>
              <a:gd name="connsiteX292" fmla="*/ 2705116 w 4742389"/>
              <a:gd name="connsiteY292" fmla="*/ 1254824 h 1526213"/>
              <a:gd name="connsiteX293" fmla="*/ 2681292 w 4742389"/>
              <a:gd name="connsiteY293" fmla="*/ 1261251 h 1526213"/>
              <a:gd name="connsiteX294" fmla="*/ 2699013 w 4742389"/>
              <a:gd name="connsiteY294" fmla="*/ 1258404 h 1526213"/>
              <a:gd name="connsiteX295" fmla="*/ 2777684 w 4742389"/>
              <a:gd name="connsiteY295" fmla="*/ 1252298 h 1526213"/>
              <a:gd name="connsiteX296" fmla="*/ 2754993 w 4742389"/>
              <a:gd name="connsiteY296" fmla="*/ 1256003 h 1526213"/>
              <a:gd name="connsiteX297" fmla="*/ 2726604 w 4742389"/>
              <a:gd name="connsiteY297" fmla="*/ 1266942 h 1526213"/>
              <a:gd name="connsiteX298" fmla="*/ 2713229 w 4742389"/>
              <a:gd name="connsiteY298" fmla="*/ 1272095 h 1526213"/>
              <a:gd name="connsiteX299" fmla="*/ 2738617 w 4742389"/>
              <a:gd name="connsiteY299" fmla="*/ 1269358 h 1526213"/>
              <a:gd name="connsiteX300" fmla="*/ 2763818 w 4742389"/>
              <a:gd name="connsiteY300" fmla="*/ 1258353 h 1526213"/>
              <a:gd name="connsiteX301" fmla="*/ 2786235 w 4742389"/>
              <a:gd name="connsiteY301" fmla="*/ 1237780 h 1526213"/>
              <a:gd name="connsiteX302" fmla="*/ 2770055 w 4742389"/>
              <a:gd name="connsiteY302" fmla="*/ 1241179 h 1526213"/>
              <a:gd name="connsiteX303" fmla="*/ 2764899 w 4742389"/>
              <a:gd name="connsiteY303" fmla="*/ 1243082 h 1526213"/>
              <a:gd name="connsiteX304" fmla="*/ 2759884 w 4742389"/>
              <a:gd name="connsiteY304" fmla="*/ 1244933 h 1526213"/>
              <a:gd name="connsiteX305" fmla="*/ 2738576 w 4742389"/>
              <a:gd name="connsiteY305" fmla="*/ 1252049 h 1526213"/>
              <a:gd name="connsiteX306" fmla="*/ 2754778 w 4742389"/>
              <a:gd name="connsiteY306" fmla="*/ 1249447 h 1526213"/>
              <a:gd name="connsiteX307" fmla="*/ 2768325 w 4742389"/>
              <a:gd name="connsiteY307" fmla="*/ 1244575 h 1526213"/>
              <a:gd name="connsiteX308" fmla="*/ 2780524 w 4742389"/>
              <a:gd name="connsiteY308" fmla="*/ 1240188 h 1526213"/>
              <a:gd name="connsiteX309" fmla="*/ 2841726 w 4742389"/>
              <a:gd name="connsiteY309" fmla="*/ 1224878 h 1526213"/>
              <a:gd name="connsiteX310" fmla="*/ 2815804 w 4742389"/>
              <a:gd name="connsiteY310" fmla="*/ 1231377 h 1526213"/>
              <a:gd name="connsiteX311" fmla="*/ 2784148 w 4742389"/>
              <a:gd name="connsiteY311" fmla="*/ 1244729 h 1526213"/>
              <a:gd name="connsiteX312" fmla="*/ 2801257 w 4742389"/>
              <a:gd name="connsiteY312" fmla="*/ 1241981 h 1526213"/>
              <a:gd name="connsiteX313" fmla="*/ 2801350 w 4742389"/>
              <a:gd name="connsiteY313" fmla="*/ 1241963 h 1526213"/>
              <a:gd name="connsiteX314" fmla="*/ 2803467 w 4742389"/>
              <a:gd name="connsiteY314" fmla="*/ 1241039 h 1526213"/>
              <a:gd name="connsiteX315" fmla="*/ 2804992 w 4742389"/>
              <a:gd name="connsiteY315" fmla="*/ 1240373 h 1526213"/>
              <a:gd name="connsiteX316" fmla="*/ 2818081 w 4742389"/>
              <a:gd name="connsiteY316" fmla="*/ 1224347 h 1526213"/>
              <a:gd name="connsiteX317" fmla="*/ 2809074 w 4742389"/>
              <a:gd name="connsiteY317" fmla="*/ 1226777 h 1526213"/>
              <a:gd name="connsiteX318" fmla="*/ 2806401 w 4742389"/>
              <a:gd name="connsiteY318" fmla="*/ 1227763 h 1526213"/>
              <a:gd name="connsiteX319" fmla="*/ 2808931 w 4742389"/>
              <a:gd name="connsiteY319" fmla="*/ 1227227 h 1526213"/>
              <a:gd name="connsiteX320" fmla="*/ 2814340 w 4742389"/>
              <a:gd name="connsiteY320" fmla="*/ 1225925 h 1526213"/>
              <a:gd name="connsiteX321" fmla="*/ 2887025 w 4742389"/>
              <a:gd name="connsiteY321" fmla="*/ 1203951 h 1526213"/>
              <a:gd name="connsiteX322" fmla="*/ 2865952 w 4742389"/>
              <a:gd name="connsiteY322" fmla="*/ 1210224 h 1526213"/>
              <a:gd name="connsiteX323" fmla="*/ 2847860 w 4742389"/>
              <a:gd name="connsiteY323" fmla="*/ 1217855 h 1526213"/>
              <a:gd name="connsiteX324" fmla="*/ 2867883 w 4742389"/>
              <a:gd name="connsiteY324" fmla="*/ 1213035 h 1526213"/>
              <a:gd name="connsiteX325" fmla="*/ 2880030 w 4742389"/>
              <a:gd name="connsiteY325" fmla="*/ 1207271 h 1526213"/>
              <a:gd name="connsiteX326" fmla="*/ 2935978 w 4742389"/>
              <a:gd name="connsiteY326" fmla="*/ 1180577 h 1526213"/>
              <a:gd name="connsiteX327" fmla="*/ 2930627 w 4742389"/>
              <a:gd name="connsiteY327" fmla="*/ 1182438 h 1526213"/>
              <a:gd name="connsiteX328" fmla="*/ 2923762 w 4742389"/>
              <a:gd name="connsiteY328" fmla="*/ 1185400 h 1526213"/>
              <a:gd name="connsiteX329" fmla="*/ 2929226 w 4742389"/>
              <a:gd name="connsiteY329" fmla="*/ 1183808 h 1526213"/>
              <a:gd name="connsiteX330" fmla="*/ 4742389 w 4742389"/>
              <a:gd name="connsiteY330" fmla="*/ 0 h 1526213"/>
              <a:gd name="connsiteX331" fmla="*/ 4742389 w 4742389"/>
              <a:gd name="connsiteY331" fmla="*/ 9182 h 1526213"/>
              <a:gd name="connsiteX332" fmla="*/ 4733821 w 4742389"/>
              <a:gd name="connsiteY332" fmla="*/ 11262 h 1526213"/>
              <a:gd name="connsiteX333" fmla="*/ 4636847 w 4742389"/>
              <a:gd name="connsiteY333" fmla="*/ 46988 h 1526213"/>
              <a:gd name="connsiteX334" fmla="*/ 4273980 w 4742389"/>
              <a:gd name="connsiteY334" fmla="*/ 252571 h 1526213"/>
              <a:gd name="connsiteX335" fmla="*/ 3953656 w 4742389"/>
              <a:gd name="connsiteY335" fmla="*/ 523339 h 1526213"/>
              <a:gd name="connsiteX336" fmla="*/ 3876077 w 4742389"/>
              <a:gd name="connsiteY336" fmla="*/ 593538 h 1526213"/>
              <a:gd name="connsiteX337" fmla="*/ 3836037 w 4742389"/>
              <a:gd name="connsiteY337" fmla="*/ 626130 h 1526213"/>
              <a:gd name="connsiteX338" fmla="*/ 3795996 w 4742389"/>
              <a:gd name="connsiteY338" fmla="*/ 661230 h 1526213"/>
              <a:gd name="connsiteX339" fmla="*/ 3628326 w 4742389"/>
              <a:gd name="connsiteY339" fmla="*/ 789093 h 1526213"/>
              <a:gd name="connsiteX340" fmla="*/ 3455651 w 4742389"/>
              <a:gd name="connsiteY340" fmla="*/ 905673 h 1526213"/>
              <a:gd name="connsiteX341" fmla="*/ 3335376 w 4742389"/>
              <a:gd name="connsiteY341" fmla="*/ 978473 h 1526213"/>
              <a:gd name="connsiteX342" fmla="*/ 3432730 w 4742389"/>
              <a:gd name="connsiteY342" fmla="*/ 925262 h 1526213"/>
              <a:gd name="connsiteX343" fmla="*/ 3608841 w 4742389"/>
              <a:gd name="connsiteY343" fmla="*/ 816526 h 1526213"/>
              <a:gd name="connsiteX344" fmla="*/ 3776507 w 4742389"/>
              <a:gd name="connsiteY344" fmla="*/ 696196 h 1526213"/>
              <a:gd name="connsiteX345" fmla="*/ 3941670 w 4742389"/>
              <a:gd name="connsiteY345" fmla="*/ 568345 h 1526213"/>
              <a:gd name="connsiteX346" fmla="*/ 4104331 w 4742389"/>
              <a:gd name="connsiteY346" fmla="*/ 443001 h 1526213"/>
              <a:gd name="connsiteX347" fmla="*/ 4274499 w 4742389"/>
              <a:gd name="connsiteY347" fmla="*/ 325178 h 1526213"/>
              <a:gd name="connsiteX348" fmla="*/ 4652372 w 4742389"/>
              <a:gd name="connsiteY348" fmla="*/ 149697 h 1526213"/>
              <a:gd name="connsiteX349" fmla="*/ 4742389 w 4742389"/>
              <a:gd name="connsiteY349" fmla="*/ 128066 h 1526213"/>
              <a:gd name="connsiteX350" fmla="*/ 4742389 w 4742389"/>
              <a:gd name="connsiteY350" fmla="*/ 138430 h 1526213"/>
              <a:gd name="connsiteX351" fmla="*/ 4654875 w 4742389"/>
              <a:gd name="connsiteY351" fmla="*/ 159724 h 1526213"/>
              <a:gd name="connsiteX352" fmla="*/ 4279504 w 4742389"/>
              <a:gd name="connsiteY352" fmla="*/ 332699 h 1526213"/>
              <a:gd name="connsiteX353" fmla="*/ 4109336 w 4742389"/>
              <a:gd name="connsiteY353" fmla="*/ 448015 h 1526213"/>
              <a:gd name="connsiteX354" fmla="*/ 3946675 w 4742389"/>
              <a:gd name="connsiteY354" fmla="*/ 575866 h 1526213"/>
              <a:gd name="connsiteX355" fmla="*/ 3781512 w 4742389"/>
              <a:gd name="connsiteY355" fmla="*/ 703717 h 1526213"/>
              <a:gd name="connsiteX356" fmla="*/ 3611344 w 4742389"/>
              <a:gd name="connsiteY356" fmla="*/ 821540 h 1526213"/>
              <a:gd name="connsiteX357" fmla="*/ 3253491 w 4742389"/>
              <a:gd name="connsiteY357" fmla="*/ 1032117 h 1526213"/>
              <a:gd name="connsiteX358" fmla="*/ 3191695 w 4742389"/>
              <a:gd name="connsiteY358" fmla="*/ 1062445 h 1526213"/>
              <a:gd name="connsiteX359" fmla="*/ 3232851 w 4742389"/>
              <a:gd name="connsiteY359" fmla="*/ 1044362 h 1526213"/>
              <a:gd name="connsiteX360" fmla="*/ 3593207 w 4742389"/>
              <a:gd name="connsiteY360" fmla="*/ 853819 h 1526213"/>
              <a:gd name="connsiteX361" fmla="*/ 3765877 w 4742389"/>
              <a:gd name="connsiteY361" fmla="*/ 743505 h 1526213"/>
              <a:gd name="connsiteX362" fmla="*/ 3936045 w 4742389"/>
              <a:gd name="connsiteY362" fmla="*/ 628177 h 1526213"/>
              <a:gd name="connsiteX363" fmla="*/ 4283889 w 4742389"/>
              <a:gd name="connsiteY363" fmla="*/ 410056 h 1526213"/>
              <a:gd name="connsiteX364" fmla="*/ 4671771 w 4742389"/>
              <a:gd name="connsiteY364" fmla="*/ 272163 h 1526213"/>
              <a:gd name="connsiteX365" fmla="*/ 4742389 w 4742389"/>
              <a:gd name="connsiteY365" fmla="*/ 264326 h 1526213"/>
              <a:gd name="connsiteX366" fmla="*/ 4742389 w 4742389"/>
              <a:gd name="connsiteY366" fmla="*/ 273458 h 1526213"/>
              <a:gd name="connsiteX367" fmla="*/ 4671771 w 4742389"/>
              <a:gd name="connsiteY367" fmla="*/ 282192 h 1526213"/>
              <a:gd name="connsiteX368" fmla="*/ 4288893 w 4742389"/>
              <a:gd name="connsiteY368" fmla="*/ 417577 h 1526213"/>
              <a:gd name="connsiteX369" fmla="*/ 3941050 w 4742389"/>
              <a:gd name="connsiteY369" fmla="*/ 633191 h 1526213"/>
              <a:gd name="connsiteX370" fmla="*/ 3770882 w 4742389"/>
              <a:gd name="connsiteY370" fmla="*/ 748520 h 1526213"/>
              <a:gd name="connsiteX371" fmla="*/ 3598212 w 4742389"/>
              <a:gd name="connsiteY371" fmla="*/ 858834 h 1526213"/>
              <a:gd name="connsiteX372" fmla="*/ 3235353 w 4742389"/>
              <a:gd name="connsiteY372" fmla="*/ 1051883 h 1526213"/>
              <a:gd name="connsiteX373" fmla="*/ 3083811 w 4742389"/>
              <a:gd name="connsiteY373" fmla="*/ 1118465 h 1526213"/>
              <a:gd name="connsiteX374" fmla="*/ 3215960 w 4742389"/>
              <a:gd name="connsiteY374" fmla="*/ 1067077 h 1526213"/>
              <a:gd name="connsiteX375" fmla="*/ 3586326 w 4742389"/>
              <a:gd name="connsiteY375" fmla="*/ 896531 h 1526213"/>
              <a:gd name="connsiteX376" fmla="*/ 3761499 w 4742389"/>
              <a:gd name="connsiteY376" fmla="*/ 796211 h 1526213"/>
              <a:gd name="connsiteX377" fmla="*/ 3936672 w 4742389"/>
              <a:gd name="connsiteY377" fmla="*/ 693382 h 1526213"/>
              <a:gd name="connsiteX378" fmla="*/ 4299530 w 4742389"/>
              <a:gd name="connsiteY378" fmla="*/ 507789 h 1526213"/>
              <a:gd name="connsiteX379" fmla="*/ 4492220 w 4742389"/>
              <a:gd name="connsiteY379" fmla="*/ 442581 h 1526213"/>
              <a:gd name="connsiteX380" fmla="*/ 4692418 w 4742389"/>
              <a:gd name="connsiteY380" fmla="*/ 407468 h 1526213"/>
              <a:gd name="connsiteX381" fmla="*/ 4742389 w 4742389"/>
              <a:gd name="connsiteY381" fmla="*/ 407468 h 1526213"/>
              <a:gd name="connsiteX382" fmla="*/ 4742389 w 4742389"/>
              <a:gd name="connsiteY382" fmla="*/ 415145 h 1526213"/>
              <a:gd name="connsiteX383" fmla="*/ 4692418 w 4742389"/>
              <a:gd name="connsiteY383" fmla="*/ 414992 h 1526213"/>
              <a:gd name="connsiteX384" fmla="*/ 4494723 w 4742389"/>
              <a:gd name="connsiteY384" fmla="*/ 450105 h 1526213"/>
              <a:gd name="connsiteX385" fmla="*/ 4302033 w 4742389"/>
              <a:gd name="connsiteY385" fmla="*/ 515313 h 1526213"/>
              <a:gd name="connsiteX386" fmla="*/ 3941677 w 4742389"/>
              <a:gd name="connsiteY386" fmla="*/ 698398 h 1526213"/>
              <a:gd name="connsiteX387" fmla="*/ 3766504 w 4742389"/>
              <a:gd name="connsiteY387" fmla="*/ 803735 h 1526213"/>
              <a:gd name="connsiteX388" fmla="*/ 3588828 w 4742389"/>
              <a:gd name="connsiteY388" fmla="*/ 904056 h 1526213"/>
              <a:gd name="connsiteX389" fmla="*/ 3218463 w 4742389"/>
              <a:gd name="connsiteY389" fmla="*/ 1074601 h 1526213"/>
              <a:gd name="connsiteX390" fmla="*/ 3029409 w 4742389"/>
              <a:gd name="connsiteY390" fmla="*/ 1148078 h 1526213"/>
              <a:gd name="connsiteX391" fmla="*/ 2999014 w 4742389"/>
              <a:gd name="connsiteY391" fmla="*/ 1158650 h 1526213"/>
              <a:gd name="connsiteX392" fmla="*/ 2973916 w 4742389"/>
              <a:gd name="connsiteY392" fmla="*/ 1170786 h 1526213"/>
              <a:gd name="connsiteX393" fmla="*/ 3013812 w 4742389"/>
              <a:gd name="connsiteY393" fmla="*/ 1159160 h 1526213"/>
              <a:gd name="connsiteX394" fmla="*/ 3205559 w 4742389"/>
              <a:gd name="connsiteY394" fmla="*/ 1095217 h 1526213"/>
              <a:gd name="connsiteX395" fmla="*/ 3578417 w 4742389"/>
              <a:gd name="connsiteY395" fmla="*/ 947271 h 1526213"/>
              <a:gd name="connsiteX396" fmla="*/ 3941266 w 4742389"/>
              <a:gd name="connsiteY396" fmla="*/ 766727 h 1526213"/>
              <a:gd name="connsiteX397" fmla="*/ 4314125 w 4742389"/>
              <a:gd name="connsiteY397" fmla="*/ 613765 h 1526213"/>
              <a:gd name="connsiteX398" fmla="*/ 4511815 w 4742389"/>
              <a:gd name="connsiteY398" fmla="*/ 566122 h 1526213"/>
              <a:gd name="connsiteX399" fmla="*/ 4714510 w 4742389"/>
              <a:gd name="connsiteY399" fmla="*/ 553584 h 1526213"/>
              <a:gd name="connsiteX400" fmla="*/ 4742389 w 4742389"/>
              <a:gd name="connsiteY400" fmla="*/ 555330 h 1526213"/>
              <a:gd name="connsiteX401" fmla="*/ 4742389 w 4742389"/>
              <a:gd name="connsiteY401" fmla="*/ 563161 h 1526213"/>
              <a:gd name="connsiteX402" fmla="*/ 4712007 w 4742389"/>
              <a:gd name="connsiteY402" fmla="*/ 561106 h 1526213"/>
              <a:gd name="connsiteX403" fmla="*/ 4511815 w 4742389"/>
              <a:gd name="connsiteY403" fmla="*/ 573644 h 1526213"/>
              <a:gd name="connsiteX404" fmla="*/ 4316627 w 4742389"/>
              <a:gd name="connsiteY404" fmla="*/ 621288 h 1526213"/>
              <a:gd name="connsiteX405" fmla="*/ 3943769 w 4742389"/>
              <a:gd name="connsiteY405" fmla="*/ 774249 h 1526213"/>
              <a:gd name="connsiteX406" fmla="*/ 3583422 w 4742389"/>
              <a:gd name="connsiteY406" fmla="*/ 952286 h 1526213"/>
              <a:gd name="connsiteX407" fmla="*/ 3208061 w 4742389"/>
              <a:gd name="connsiteY407" fmla="*/ 1102740 h 1526213"/>
              <a:gd name="connsiteX408" fmla="*/ 3015376 w 4742389"/>
              <a:gd name="connsiteY408" fmla="*/ 1165743 h 1526213"/>
              <a:gd name="connsiteX409" fmla="*/ 2934640 w 4742389"/>
              <a:gd name="connsiteY409" fmla="*/ 1189777 h 1526213"/>
              <a:gd name="connsiteX410" fmla="*/ 2905035 w 4742389"/>
              <a:gd name="connsiteY410" fmla="*/ 1204092 h 1526213"/>
              <a:gd name="connsiteX411" fmla="*/ 3004236 w 4742389"/>
              <a:gd name="connsiteY411" fmla="*/ 1180211 h 1526213"/>
              <a:gd name="connsiteX412" fmla="*/ 3198368 w 4742389"/>
              <a:gd name="connsiteY412" fmla="*/ 1127323 h 1526213"/>
              <a:gd name="connsiteX413" fmla="*/ 3388551 w 4742389"/>
              <a:gd name="connsiteY413" fmla="*/ 1069698 h 1526213"/>
              <a:gd name="connsiteX414" fmla="*/ 3483643 w 4742389"/>
              <a:gd name="connsiteY414" fmla="*/ 1037127 h 1526213"/>
              <a:gd name="connsiteX415" fmla="*/ 3531188 w 4742389"/>
              <a:gd name="connsiteY415" fmla="*/ 1019589 h 1526213"/>
              <a:gd name="connsiteX416" fmla="*/ 3578734 w 4742389"/>
              <a:gd name="connsiteY416" fmla="*/ 1002051 h 1526213"/>
              <a:gd name="connsiteX417" fmla="*/ 3763912 w 4742389"/>
              <a:gd name="connsiteY417" fmla="*/ 926888 h 1526213"/>
              <a:gd name="connsiteX418" fmla="*/ 3949090 w 4742389"/>
              <a:gd name="connsiteY418" fmla="*/ 851725 h 1526213"/>
              <a:gd name="connsiteX419" fmla="*/ 4331959 w 4742389"/>
              <a:gd name="connsiteY419" fmla="*/ 731464 h 1526213"/>
              <a:gd name="connsiteX420" fmla="*/ 4532151 w 4742389"/>
              <a:gd name="connsiteY420" fmla="*/ 698894 h 1526213"/>
              <a:gd name="connsiteX421" fmla="*/ 4732343 w 4742389"/>
              <a:gd name="connsiteY421" fmla="*/ 706410 h 1526213"/>
              <a:gd name="connsiteX422" fmla="*/ 4742389 w 4742389"/>
              <a:gd name="connsiteY422" fmla="*/ 708731 h 1526213"/>
              <a:gd name="connsiteX423" fmla="*/ 4742389 w 4742389"/>
              <a:gd name="connsiteY423" fmla="*/ 716573 h 1526213"/>
              <a:gd name="connsiteX424" fmla="*/ 4732343 w 4742389"/>
              <a:gd name="connsiteY424" fmla="*/ 713926 h 1526213"/>
              <a:gd name="connsiteX425" fmla="*/ 4632248 w 4742389"/>
              <a:gd name="connsiteY425" fmla="*/ 704531 h 1526213"/>
              <a:gd name="connsiteX426" fmla="*/ 4532151 w 4742389"/>
              <a:gd name="connsiteY426" fmla="*/ 706410 h 1526213"/>
              <a:gd name="connsiteX427" fmla="*/ 4334461 w 4742389"/>
              <a:gd name="connsiteY427" fmla="*/ 738981 h 1526213"/>
              <a:gd name="connsiteX428" fmla="*/ 3954095 w 4742389"/>
              <a:gd name="connsiteY428" fmla="*/ 859241 h 1526213"/>
              <a:gd name="connsiteX429" fmla="*/ 3766415 w 4742389"/>
              <a:gd name="connsiteY429" fmla="*/ 934404 h 1526213"/>
              <a:gd name="connsiteX430" fmla="*/ 3581236 w 4742389"/>
              <a:gd name="connsiteY430" fmla="*/ 1007062 h 1526213"/>
              <a:gd name="connsiteX431" fmla="*/ 3533691 w 4742389"/>
              <a:gd name="connsiteY431" fmla="*/ 1027105 h 1526213"/>
              <a:gd name="connsiteX432" fmla="*/ 3486145 w 4742389"/>
              <a:gd name="connsiteY432" fmla="*/ 1044643 h 1526213"/>
              <a:gd name="connsiteX433" fmla="*/ 3391053 w 4742389"/>
              <a:gd name="connsiteY433" fmla="*/ 1074708 h 1526213"/>
              <a:gd name="connsiteX434" fmla="*/ 3200871 w 4742389"/>
              <a:gd name="connsiteY434" fmla="*/ 1134839 h 1526213"/>
              <a:gd name="connsiteX435" fmla="*/ 2877196 w 4742389"/>
              <a:gd name="connsiteY435" fmla="*/ 1215985 h 1526213"/>
              <a:gd name="connsiteX436" fmla="*/ 2875102 w 4742389"/>
              <a:gd name="connsiteY436" fmla="*/ 1216868 h 1526213"/>
              <a:gd name="connsiteX437" fmla="*/ 2855043 w 4742389"/>
              <a:gd name="connsiteY437" fmla="*/ 1225330 h 1526213"/>
              <a:gd name="connsiteX438" fmla="*/ 2832458 w 4742389"/>
              <a:gd name="connsiteY438" fmla="*/ 1236048 h 1526213"/>
              <a:gd name="connsiteX439" fmla="*/ 3193216 w 4742389"/>
              <a:gd name="connsiteY439" fmla="*/ 1167445 h 1526213"/>
              <a:gd name="connsiteX440" fmla="*/ 3578607 w 4742389"/>
              <a:gd name="connsiteY440" fmla="*/ 1064724 h 1526213"/>
              <a:gd name="connsiteX441" fmla="*/ 3768799 w 4742389"/>
              <a:gd name="connsiteY441" fmla="*/ 1007100 h 1526213"/>
              <a:gd name="connsiteX442" fmla="*/ 3961495 w 4742389"/>
              <a:gd name="connsiteY442" fmla="*/ 946970 h 1526213"/>
              <a:gd name="connsiteX443" fmla="*/ 4349388 w 4742389"/>
              <a:gd name="connsiteY443" fmla="*/ 856776 h 1526213"/>
              <a:gd name="connsiteX444" fmla="*/ 4648871 w 4742389"/>
              <a:gd name="connsiteY444" fmla="*/ 848673 h 1526213"/>
              <a:gd name="connsiteX445" fmla="*/ 4742389 w 4742389"/>
              <a:gd name="connsiteY445" fmla="*/ 865896 h 1526213"/>
              <a:gd name="connsiteX446" fmla="*/ 4742389 w 4742389"/>
              <a:gd name="connsiteY446" fmla="*/ 876335 h 1526213"/>
              <a:gd name="connsiteX447" fmla="*/ 4647855 w 4742389"/>
              <a:gd name="connsiteY447" fmla="*/ 857246 h 1526213"/>
              <a:gd name="connsiteX448" fmla="*/ 4549278 w 4742389"/>
              <a:gd name="connsiteY448" fmla="*/ 849886 h 1526213"/>
              <a:gd name="connsiteX449" fmla="*/ 4351891 w 4742389"/>
              <a:gd name="connsiteY449" fmla="*/ 864292 h 1526213"/>
              <a:gd name="connsiteX450" fmla="*/ 3963997 w 4742389"/>
              <a:gd name="connsiteY450" fmla="*/ 951981 h 1526213"/>
              <a:gd name="connsiteX451" fmla="*/ 3771302 w 4742389"/>
              <a:gd name="connsiteY451" fmla="*/ 1012111 h 1526213"/>
              <a:gd name="connsiteX452" fmla="*/ 3581109 w 4742389"/>
              <a:gd name="connsiteY452" fmla="*/ 1072240 h 1526213"/>
              <a:gd name="connsiteX453" fmla="*/ 3195719 w 4742389"/>
              <a:gd name="connsiteY453" fmla="*/ 1172456 h 1526213"/>
              <a:gd name="connsiteX454" fmla="*/ 2809662 w 4742389"/>
              <a:gd name="connsiteY454" fmla="*/ 1246866 h 1526213"/>
              <a:gd name="connsiteX455" fmla="*/ 2807495 w 4742389"/>
              <a:gd name="connsiteY455" fmla="*/ 1247894 h 1526213"/>
              <a:gd name="connsiteX456" fmla="*/ 2761193 w 4742389"/>
              <a:gd name="connsiteY456" fmla="*/ 1266924 h 1526213"/>
              <a:gd name="connsiteX457" fmla="*/ 2797435 w 4742389"/>
              <a:gd name="connsiteY457" fmla="*/ 1263017 h 1526213"/>
              <a:gd name="connsiteX458" fmla="*/ 3192826 w 4742389"/>
              <a:gd name="connsiteY458" fmla="*/ 1212872 h 1526213"/>
              <a:gd name="connsiteX459" fmla="*/ 3388019 w 4742389"/>
              <a:gd name="connsiteY459" fmla="*/ 1180277 h 1526213"/>
              <a:gd name="connsiteX460" fmla="*/ 3485615 w 4742389"/>
              <a:gd name="connsiteY460" fmla="*/ 1160219 h 1526213"/>
              <a:gd name="connsiteX461" fmla="*/ 3583211 w 4742389"/>
              <a:gd name="connsiteY461" fmla="*/ 1140161 h 1526213"/>
              <a:gd name="connsiteX462" fmla="*/ 3778404 w 4742389"/>
              <a:gd name="connsiteY462" fmla="*/ 1095030 h 1526213"/>
              <a:gd name="connsiteX463" fmla="*/ 3971095 w 4742389"/>
              <a:gd name="connsiteY463" fmla="*/ 1049899 h 1526213"/>
              <a:gd name="connsiteX464" fmla="*/ 4366485 w 4742389"/>
              <a:gd name="connsiteY464" fmla="*/ 989724 h 1526213"/>
              <a:gd name="connsiteX465" fmla="*/ 4663850 w 4742389"/>
              <a:gd name="connsiteY465" fmla="*/ 1007354 h 1526213"/>
              <a:gd name="connsiteX466" fmla="*/ 4742389 w 4742389"/>
              <a:gd name="connsiteY466" fmla="*/ 1029966 h 1526213"/>
              <a:gd name="connsiteX467" fmla="*/ 4742389 w 4742389"/>
              <a:gd name="connsiteY467" fmla="*/ 1037999 h 1526213"/>
              <a:gd name="connsiteX468" fmla="*/ 4685532 w 4742389"/>
              <a:gd name="connsiteY468" fmla="*/ 1020809 h 1526213"/>
              <a:gd name="connsiteX469" fmla="*/ 4464786 w 4742389"/>
              <a:gd name="connsiteY469" fmla="*/ 994778 h 1526213"/>
              <a:gd name="connsiteX470" fmla="*/ 4366485 w 4742389"/>
              <a:gd name="connsiteY470" fmla="*/ 997246 h 1526213"/>
              <a:gd name="connsiteX471" fmla="*/ 3973597 w 4742389"/>
              <a:gd name="connsiteY471" fmla="*/ 1057421 h 1526213"/>
              <a:gd name="connsiteX472" fmla="*/ 3778404 w 4742389"/>
              <a:gd name="connsiteY472" fmla="*/ 1102552 h 1526213"/>
              <a:gd name="connsiteX473" fmla="*/ 3585714 w 4742389"/>
              <a:gd name="connsiteY473" fmla="*/ 1147683 h 1526213"/>
              <a:gd name="connsiteX474" fmla="*/ 3488117 w 4742389"/>
              <a:gd name="connsiteY474" fmla="*/ 1167741 h 1526213"/>
              <a:gd name="connsiteX475" fmla="*/ 3390521 w 4742389"/>
              <a:gd name="connsiteY475" fmla="*/ 1187799 h 1526213"/>
              <a:gd name="connsiteX476" fmla="*/ 3192826 w 4742389"/>
              <a:gd name="connsiteY476" fmla="*/ 1220394 h 1526213"/>
              <a:gd name="connsiteX477" fmla="*/ 2797435 w 4742389"/>
              <a:gd name="connsiteY477" fmla="*/ 1269599 h 1526213"/>
              <a:gd name="connsiteX478" fmla="*/ 2739028 w 4742389"/>
              <a:gd name="connsiteY478" fmla="*/ 1276034 h 1526213"/>
              <a:gd name="connsiteX479" fmla="*/ 2722096 w 4742389"/>
              <a:gd name="connsiteY479" fmla="*/ 1282994 h 1526213"/>
              <a:gd name="connsiteX480" fmla="*/ 2709896 w 4742389"/>
              <a:gd name="connsiteY480" fmla="*/ 1288008 h 1526213"/>
              <a:gd name="connsiteX481" fmla="*/ 2691765 w 4742389"/>
              <a:gd name="connsiteY481" fmla="*/ 1295343 h 1526213"/>
              <a:gd name="connsiteX482" fmla="*/ 2795633 w 4742389"/>
              <a:gd name="connsiteY482" fmla="*/ 1289998 h 1526213"/>
              <a:gd name="connsiteX483" fmla="*/ 3193223 w 4742389"/>
              <a:gd name="connsiteY483" fmla="*/ 1267755 h 1526213"/>
              <a:gd name="connsiteX484" fmla="*/ 3390923 w 4742389"/>
              <a:gd name="connsiteY484" fmla="*/ 1250211 h 1526213"/>
              <a:gd name="connsiteX485" fmla="*/ 3588623 w 4742389"/>
              <a:gd name="connsiteY485" fmla="*/ 1225149 h 1526213"/>
              <a:gd name="connsiteX486" fmla="*/ 3981522 w 4742389"/>
              <a:gd name="connsiteY486" fmla="*/ 1164999 h 1526213"/>
              <a:gd name="connsiteX487" fmla="*/ 4181725 w 4742389"/>
              <a:gd name="connsiteY487" fmla="*/ 1142443 h 1526213"/>
              <a:gd name="connsiteX488" fmla="*/ 4379425 w 4742389"/>
              <a:gd name="connsiteY488" fmla="*/ 1129912 h 1526213"/>
              <a:gd name="connsiteX489" fmla="*/ 4579628 w 4742389"/>
              <a:gd name="connsiteY489" fmla="*/ 1147455 h 1526213"/>
              <a:gd name="connsiteX490" fmla="*/ 4677227 w 4742389"/>
              <a:gd name="connsiteY490" fmla="*/ 1167505 h 1526213"/>
              <a:gd name="connsiteX491" fmla="*/ 4742389 w 4742389"/>
              <a:gd name="connsiteY491" fmla="*/ 1188113 h 1526213"/>
              <a:gd name="connsiteX492" fmla="*/ 4742389 w 4742389"/>
              <a:gd name="connsiteY492" fmla="*/ 1197002 h 1526213"/>
              <a:gd name="connsiteX493" fmla="*/ 4674724 w 4742389"/>
              <a:gd name="connsiteY493" fmla="*/ 1175024 h 1526213"/>
              <a:gd name="connsiteX494" fmla="*/ 4577125 w 4742389"/>
              <a:gd name="connsiteY494" fmla="*/ 1154974 h 1526213"/>
              <a:gd name="connsiteX495" fmla="*/ 4379425 w 4742389"/>
              <a:gd name="connsiteY495" fmla="*/ 1139937 h 1526213"/>
              <a:gd name="connsiteX496" fmla="*/ 4181725 w 4742389"/>
              <a:gd name="connsiteY496" fmla="*/ 1149962 h 1526213"/>
              <a:gd name="connsiteX497" fmla="*/ 3984024 w 4742389"/>
              <a:gd name="connsiteY497" fmla="*/ 1172518 h 1526213"/>
              <a:gd name="connsiteX498" fmla="*/ 3591126 w 4742389"/>
              <a:gd name="connsiteY498" fmla="*/ 1232668 h 1526213"/>
              <a:gd name="connsiteX499" fmla="*/ 3393426 w 4742389"/>
              <a:gd name="connsiteY499" fmla="*/ 1257730 h 1526213"/>
              <a:gd name="connsiteX500" fmla="*/ 3193223 w 4742389"/>
              <a:gd name="connsiteY500" fmla="*/ 1275274 h 1526213"/>
              <a:gd name="connsiteX501" fmla="*/ 2797510 w 4742389"/>
              <a:gd name="connsiteY501" fmla="*/ 1297203 h 1526213"/>
              <a:gd name="connsiteX502" fmla="*/ 2673116 w 4742389"/>
              <a:gd name="connsiteY502" fmla="*/ 1302888 h 1526213"/>
              <a:gd name="connsiteX503" fmla="*/ 2661097 w 4742389"/>
              <a:gd name="connsiteY503" fmla="*/ 1307751 h 1526213"/>
              <a:gd name="connsiteX504" fmla="*/ 2621225 w 4742389"/>
              <a:gd name="connsiteY504" fmla="*/ 1322346 h 1526213"/>
              <a:gd name="connsiteX505" fmla="*/ 2797441 w 4742389"/>
              <a:gd name="connsiteY505" fmla="*/ 1325679 h 1526213"/>
              <a:gd name="connsiteX506" fmla="*/ 3195334 w 4742389"/>
              <a:gd name="connsiteY506" fmla="*/ 1333204 h 1526213"/>
              <a:gd name="connsiteX507" fmla="*/ 3295433 w 4742389"/>
              <a:gd name="connsiteY507" fmla="*/ 1333204 h 1526213"/>
              <a:gd name="connsiteX508" fmla="*/ 3395531 w 4742389"/>
              <a:gd name="connsiteY508" fmla="*/ 1330696 h 1526213"/>
              <a:gd name="connsiteX509" fmla="*/ 3495631 w 4742389"/>
              <a:gd name="connsiteY509" fmla="*/ 1325679 h 1526213"/>
              <a:gd name="connsiteX510" fmla="*/ 3543177 w 4742389"/>
              <a:gd name="connsiteY510" fmla="*/ 1323171 h 1526213"/>
              <a:gd name="connsiteX511" fmla="*/ 3593227 w 4742389"/>
              <a:gd name="connsiteY511" fmla="*/ 1320662 h 1526213"/>
              <a:gd name="connsiteX512" fmla="*/ 3991120 w 4742389"/>
              <a:gd name="connsiteY512" fmla="*/ 1290561 h 1526213"/>
              <a:gd name="connsiteX513" fmla="*/ 4188815 w 4742389"/>
              <a:gd name="connsiteY513" fmla="*/ 1278019 h 1526213"/>
              <a:gd name="connsiteX514" fmla="*/ 4389013 w 4742389"/>
              <a:gd name="connsiteY514" fmla="*/ 1278019 h 1526213"/>
              <a:gd name="connsiteX515" fmla="*/ 4586709 w 4742389"/>
              <a:gd name="connsiteY515" fmla="*/ 1303103 h 1526213"/>
              <a:gd name="connsiteX516" fmla="*/ 4636758 w 4742389"/>
              <a:gd name="connsiteY516" fmla="*/ 1313137 h 1526213"/>
              <a:gd name="connsiteX517" fmla="*/ 4684305 w 4742389"/>
              <a:gd name="connsiteY517" fmla="*/ 1328188 h 1526213"/>
              <a:gd name="connsiteX518" fmla="*/ 4739281 w 4742389"/>
              <a:gd name="connsiteY518" fmla="*/ 1342690 h 1526213"/>
              <a:gd name="connsiteX519" fmla="*/ 4742389 w 4742389"/>
              <a:gd name="connsiteY519" fmla="*/ 1343510 h 1526213"/>
              <a:gd name="connsiteX520" fmla="*/ 4742389 w 4742389"/>
              <a:gd name="connsiteY520" fmla="*/ 1352843 h 1526213"/>
              <a:gd name="connsiteX521" fmla="*/ 4722977 w 4742389"/>
              <a:gd name="connsiteY521" fmla="*/ 1347354 h 1526213"/>
              <a:gd name="connsiteX522" fmla="*/ 4681803 w 4742389"/>
              <a:gd name="connsiteY522" fmla="*/ 1335713 h 1526213"/>
              <a:gd name="connsiteX523" fmla="*/ 4634255 w 4742389"/>
              <a:gd name="connsiteY523" fmla="*/ 1323171 h 1526213"/>
              <a:gd name="connsiteX524" fmla="*/ 4586709 w 4742389"/>
              <a:gd name="connsiteY524" fmla="*/ 1310628 h 1526213"/>
              <a:gd name="connsiteX525" fmla="*/ 4389013 w 4742389"/>
              <a:gd name="connsiteY525" fmla="*/ 1285544 h 1526213"/>
              <a:gd name="connsiteX526" fmla="*/ 4190067 w 4742389"/>
              <a:gd name="connsiteY526" fmla="*/ 1285230 h 1526213"/>
              <a:gd name="connsiteX527" fmla="*/ 3991120 w 4742389"/>
              <a:gd name="connsiteY527" fmla="*/ 1298086 h 1526213"/>
              <a:gd name="connsiteX528" fmla="*/ 3593227 w 4742389"/>
              <a:gd name="connsiteY528" fmla="*/ 1328188 h 1526213"/>
              <a:gd name="connsiteX529" fmla="*/ 3545680 w 4742389"/>
              <a:gd name="connsiteY529" fmla="*/ 1330696 h 1526213"/>
              <a:gd name="connsiteX530" fmla="*/ 3495631 w 4742389"/>
              <a:gd name="connsiteY530" fmla="*/ 1333204 h 1526213"/>
              <a:gd name="connsiteX531" fmla="*/ 3395531 w 4742389"/>
              <a:gd name="connsiteY531" fmla="*/ 1338221 h 1526213"/>
              <a:gd name="connsiteX532" fmla="*/ 3295433 w 4742389"/>
              <a:gd name="connsiteY532" fmla="*/ 1340730 h 1526213"/>
              <a:gd name="connsiteX533" fmla="*/ 3195334 w 4742389"/>
              <a:gd name="connsiteY533" fmla="*/ 1340730 h 1526213"/>
              <a:gd name="connsiteX534" fmla="*/ 2797441 w 4742389"/>
              <a:gd name="connsiteY534" fmla="*/ 1332264 h 1526213"/>
              <a:gd name="connsiteX535" fmla="*/ 2603375 w 4742389"/>
              <a:gd name="connsiteY535" fmla="*/ 1329052 h 1526213"/>
              <a:gd name="connsiteX536" fmla="*/ 2557030 w 4742389"/>
              <a:gd name="connsiteY536" fmla="*/ 1346910 h 1526213"/>
              <a:gd name="connsiteX537" fmla="*/ 2602614 w 4742389"/>
              <a:gd name="connsiteY537" fmla="*/ 1350303 h 1526213"/>
              <a:gd name="connsiteX538" fmla="*/ 3198382 w 4742389"/>
              <a:gd name="connsiteY538" fmla="*/ 1408131 h 1526213"/>
              <a:gd name="connsiteX539" fmla="*/ 3248430 w 4742389"/>
              <a:gd name="connsiteY539" fmla="*/ 1413146 h 1526213"/>
              <a:gd name="connsiteX540" fmla="*/ 3298479 w 4742389"/>
              <a:gd name="connsiteY540" fmla="*/ 1415654 h 1526213"/>
              <a:gd name="connsiteX541" fmla="*/ 3398575 w 4742389"/>
              <a:gd name="connsiteY541" fmla="*/ 1420669 h 1526213"/>
              <a:gd name="connsiteX542" fmla="*/ 3498671 w 4742389"/>
              <a:gd name="connsiteY542" fmla="*/ 1423176 h 1526213"/>
              <a:gd name="connsiteX543" fmla="*/ 3598767 w 4742389"/>
              <a:gd name="connsiteY543" fmla="*/ 1425683 h 1526213"/>
              <a:gd name="connsiteX544" fmla="*/ 3996650 w 4742389"/>
              <a:gd name="connsiteY544" fmla="*/ 1420669 h 1526213"/>
              <a:gd name="connsiteX545" fmla="*/ 4196843 w 4742389"/>
              <a:gd name="connsiteY545" fmla="*/ 1418161 h 1526213"/>
              <a:gd name="connsiteX546" fmla="*/ 4397035 w 4742389"/>
              <a:gd name="connsiteY546" fmla="*/ 1428191 h 1526213"/>
              <a:gd name="connsiteX547" fmla="*/ 4594726 w 4742389"/>
              <a:gd name="connsiteY547" fmla="*/ 1458280 h 1526213"/>
              <a:gd name="connsiteX548" fmla="*/ 4709016 w 4742389"/>
              <a:gd name="connsiteY548" fmla="*/ 1480025 h 1526213"/>
              <a:gd name="connsiteX549" fmla="*/ 4742389 w 4742389"/>
              <a:gd name="connsiteY549" fmla="*/ 1486374 h 1526213"/>
              <a:gd name="connsiteX550" fmla="*/ 4742389 w 4742389"/>
              <a:gd name="connsiteY550" fmla="*/ 1494257 h 1526213"/>
              <a:gd name="connsiteX551" fmla="*/ 4677071 w 4742389"/>
              <a:gd name="connsiteY551" fmla="*/ 1481670 h 1526213"/>
              <a:gd name="connsiteX552" fmla="*/ 4594726 w 4742389"/>
              <a:gd name="connsiteY552" fmla="*/ 1465803 h 1526213"/>
              <a:gd name="connsiteX553" fmla="*/ 4397035 w 4742389"/>
              <a:gd name="connsiteY553" fmla="*/ 1435713 h 1526213"/>
              <a:gd name="connsiteX554" fmla="*/ 4196843 w 4742389"/>
              <a:gd name="connsiteY554" fmla="*/ 1428191 h 1526213"/>
              <a:gd name="connsiteX555" fmla="*/ 3996650 w 4742389"/>
              <a:gd name="connsiteY555" fmla="*/ 1428191 h 1526213"/>
              <a:gd name="connsiteX556" fmla="*/ 3598767 w 4742389"/>
              <a:gd name="connsiteY556" fmla="*/ 1433206 h 1526213"/>
              <a:gd name="connsiteX557" fmla="*/ 3498671 w 4742389"/>
              <a:gd name="connsiteY557" fmla="*/ 1430698 h 1526213"/>
              <a:gd name="connsiteX558" fmla="*/ 3398575 w 4742389"/>
              <a:gd name="connsiteY558" fmla="*/ 1425683 h 1526213"/>
              <a:gd name="connsiteX559" fmla="*/ 3298479 w 4742389"/>
              <a:gd name="connsiteY559" fmla="*/ 1420669 h 1526213"/>
              <a:gd name="connsiteX560" fmla="*/ 3248430 w 4742389"/>
              <a:gd name="connsiteY560" fmla="*/ 1418161 h 1526213"/>
              <a:gd name="connsiteX561" fmla="*/ 3198382 w 4742389"/>
              <a:gd name="connsiteY561" fmla="*/ 1415654 h 1526213"/>
              <a:gd name="connsiteX562" fmla="*/ 2800499 w 4742389"/>
              <a:gd name="connsiteY562" fmla="*/ 1376161 h 1526213"/>
              <a:gd name="connsiteX563" fmla="*/ 2541482 w 4742389"/>
              <a:gd name="connsiteY563" fmla="*/ 1352901 h 1526213"/>
              <a:gd name="connsiteX564" fmla="*/ 2519845 w 4742389"/>
              <a:gd name="connsiteY564" fmla="*/ 1361238 h 1526213"/>
              <a:gd name="connsiteX565" fmla="*/ 2514698 w 4742389"/>
              <a:gd name="connsiteY565" fmla="*/ 1363221 h 1526213"/>
              <a:gd name="connsiteX566" fmla="*/ 2492236 w 4742389"/>
              <a:gd name="connsiteY566" fmla="*/ 1370889 h 1526213"/>
              <a:gd name="connsiteX567" fmla="*/ 2607863 w 4742389"/>
              <a:gd name="connsiteY567" fmla="*/ 1388382 h 1526213"/>
              <a:gd name="connsiteX568" fmla="*/ 3200510 w 4742389"/>
              <a:gd name="connsiteY568" fmla="*/ 1493846 h 1526213"/>
              <a:gd name="connsiteX569" fmla="*/ 3399467 w 4742389"/>
              <a:gd name="connsiteY569" fmla="*/ 1521123 h 1526213"/>
              <a:gd name="connsiteX570" fmla="*/ 3456135 w 4742389"/>
              <a:gd name="connsiteY570" fmla="*/ 1526213 h 1526213"/>
              <a:gd name="connsiteX571" fmla="*/ 3385974 w 4742389"/>
              <a:gd name="connsiteY571" fmla="*/ 1526213 h 1526213"/>
              <a:gd name="connsiteX572" fmla="*/ 3198007 w 4742389"/>
              <a:gd name="connsiteY572" fmla="*/ 1501370 h 1526213"/>
              <a:gd name="connsiteX573" fmla="*/ 2605712 w 4742389"/>
              <a:gd name="connsiteY573" fmla="*/ 1394849 h 1526213"/>
              <a:gd name="connsiteX574" fmla="*/ 2480242 w 4742389"/>
              <a:gd name="connsiteY574" fmla="*/ 1374984 h 1526213"/>
              <a:gd name="connsiteX575" fmla="*/ 2430316 w 4742389"/>
              <a:gd name="connsiteY575" fmla="*/ 1392028 h 1526213"/>
              <a:gd name="connsiteX576" fmla="*/ 2611703 w 4742389"/>
              <a:gd name="connsiteY576" fmla="*/ 1435223 h 1526213"/>
              <a:gd name="connsiteX577" fmla="*/ 2905401 w 4742389"/>
              <a:gd name="connsiteY577" fmla="*/ 1512588 h 1526213"/>
              <a:gd name="connsiteX578" fmla="*/ 2959386 w 4742389"/>
              <a:gd name="connsiteY578" fmla="*/ 1526213 h 1526213"/>
              <a:gd name="connsiteX579" fmla="*/ 2932531 w 4742389"/>
              <a:gd name="connsiteY579" fmla="*/ 1526213 h 1526213"/>
              <a:gd name="connsiteX580" fmla="*/ 2904301 w 4742389"/>
              <a:gd name="connsiteY580" fmla="*/ 1519009 h 1526213"/>
              <a:gd name="connsiteX581" fmla="*/ 2611351 w 4742389"/>
              <a:gd name="connsiteY581" fmla="*/ 1442394 h 1526213"/>
              <a:gd name="connsiteX582" fmla="*/ 2417339 w 4742389"/>
              <a:gd name="connsiteY582" fmla="*/ 1396458 h 1526213"/>
              <a:gd name="connsiteX583" fmla="*/ 2366634 w 4742389"/>
              <a:gd name="connsiteY583" fmla="*/ 1413767 h 1526213"/>
              <a:gd name="connsiteX584" fmla="*/ 2372405 w 4742389"/>
              <a:gd name="connsiteY584" fmla="*/ 1415502 h 1526213"/>
              <a:gd name="connsiteX585" fmla="*/ 2422456 w 4742389"/>
              <a:gd name="connsiteY585" fmla="*/ 1430541 h 1526213"/>
              <a:gd name="connsiteX586" fmla="*/ 2616442 w 4742389"/>
              <a:gd name="connsiteY586" fmla="*/ 1492383 h 1526213"/>
              <a:gd name="connsiteX587" fmla="*/ 2714577 w 4742389"/>
              <a:gd name="connsiteY587" fmla="*/ 1526213 h 1526213"/>
              <a:gd name="connsiteX588" fmla="*/ 2697232 w 4742389"/>
              <a:gd name="connsiteY588" fmla="*/ 1526213 h 1526213"/>
              <a:gd name="connsiteX589" fmla="*/ 2613979 w 4742389"/>
              <a:gd name="connsiteY589" fmla="*/ 1497435 h 1526213"/>
              <a:gd name="connsiteX590" fmla="*/ 2419954 w 4742389"/>
              <a:gd name="connsiteY590" fmla="*/ 1435554 h 1526213"/>
              <a:gd name="connsiteX591" fmla="*/ 2369903 w 4742389"/>
              <a:gd name="connsiteY591" fmla="*/ 1420515 h 1526213"/>
              <a:gd name="connsiteX592" fmla="*/ 2356905 w 4742389"/>
              <a:gd name="connsiteY592" fmla="*/ 1417089 h 1526213"/>
              <a:gd name="connsiteX593" fmla="*/ 2316294 w 4742389"/>
              <a:gd name="connsiteY593" fmla="*/ 1430952 h 1526213"/>
              <a:gd name="connsiteX594" fmla="*/ 2127719 w 4742389"/>
              <a:gd name="connsiteY594" fmla="*/ 1485932 h 1526213"/>
              <a:gd name="connsiteX595" fmla="*/ 2204876 w 4742389"/>
              <a:gd name="connsiteY595" fmla="*/ 1503785 h 1526213"/>
              <a:gd name="connsiteX596" fmla="*/ 2254923 w 4742389"/>
              <a:gd name="connsiteY596" fmla="*/ 1513821 h 1526213"/>
              <a:gd name="connsiteX597" fmla="*/ 2304970 w 4742389"/>
              <a:gd name="connsiteY597" fmla="*/ 1523857 h 1526213"/>
              <a:gd name="connsiteX598" fmla="*/ 2314134 w 4742389"/>
              <a:gd name="connsiteY598" fmla="*/ 1526213 h 1526213"/>
              <a:gd name="connsiteX599" fmla="*/ 2281838 w 4742389"/>
              <a:gd name="connsiteY599" fmla="*/ 1526213 h 1526213"/>
              <a:gd name="connsiteX600" fmla="*/ 2258677 w 4742389"/>
              <a:gd name="connsiteY600" fmla="*/ 1520407 h 1526213"/>
              <a:gd name="connsiteX601" fmla="*/ 2252421 w 4742389"/>
              <a:gd name="connsiteY601" fmla="*/ 1518839 h 1526213"/>
              <a:gd name="connsiteX602" fmla="*/ 2204876 w 4742389"/>
              <a:gd name="connsiteY602" fmla="*/ 1508803 h 1526213"/>
              <a:gd name="connsiteX603" fmla="*/ 2117153 w 4742389"/>
              <a:gd name="connsiteY603" fmla="*/ 1489013 h 1526213"/>
              <a:gd name="connsiteX604" fmla="*/ 2014436 w 4742389"/>
              <a:gd name="connsiteY604" fmla="*/ 1518961 h 1526213"/>
              <a:gd name="connsiteX605" fmla="*/ 1983833 w 4742389"/>
              <a:gd name="connsiteY605" fmla="*/ 1526213 h 1526213"/>
              <a:gd name="connsiteX606" fmla="*/ 1962561 w 4742389"/>
              <a:gd name="connsiteY606" fmla="*/ 1526213 h 1526213"/>
              <a:gd name="connsiteX607" fmla="*/ 2014304 w 4742389"/>
              <a:gd name="connsiteY607" fmla="*/ 1513946 h 1526213"/>
              <a:gd name="connsiteX608" fmla="*/ 2107222 w 4742389"/>
              <a:gd name="connsiteY608" fmla="*/ 1486773 h 1526213"/>
              <a:gd name="connsiteX609" fmla="*/ 2104782 w 4742389"/>
              <a:gd name="connsiteY609" fmla="*/ 1486222 h 1526213"/>
              <a:gd name="connsiteX610" fmla="*/ 2059080 w 4742389"/>
              <a:gd name="connsiteY610" fmla="*/ 1477998 h 1526213"/>
              <a:gd name="connsiteX611" fmla="*/ 1992309 w 4742389"/>
              <a:gd name="connsiteY611" fmla="*/ 1496203 h 1526213"/>
              <a:gd name="connsiteX612" fmla="*/ 1852191 w 4742389"/>
              <a:gd name="connsiteY612" fmla="*/ 1526213 h 1526213"/>
              <a:gd name="connsiteX613" fmla="*/ 1827090 w 4742389"/>
              <a:gd name="connsiteY613" fmla="*/ 1526213 h 1526213"/>
              <a:gd name="connsiteX614" fmla="*/ 1991566 w 4742389"/>
              <a:gd name="connsiteY614" fmla="*/ 1491190 h 1526213"/>
              <a:gd name="connsiteX615" fmla="*/ 2047515 w 4742389"/>
              <a:gd name="connsiteY615" fmla="*/ 1475916 h 1526213"/>
              <a:gd name="connsiteX616" fmla="*/ 2019390 w 4742389"/>
              <a:gd name="connsiteY616" fmla="*/ 1470855 h 1526213"/>
              <a:gd name="connsiteX617" fmla="*/ 2007191 w 4742389"/>
              <a:gd name="connsiteY617" fmla="*/ 1468660 h 1526213"/>
              <a:gd name="connsiteX618" fmla="*/ 1989537 w 4742389"/>
              <a:gd name="connsiteY618" fmla="*/ 1465988 h 1526213"/>
              <a:gd name="connsiteX619" fmla="*/ 1702379 w 4742389"/>
              <a:gd name="connsiteY619" fmla="*/ 1526213 h 1526213"/>
              <a:gd name="connsiteX620" fmla="*/ 1678465 w 4742389"/>
              <a:gd name="connsiteY620" fmla="*/ 1526213 h 1526213"/>
              <a:gd name="connsiteX621" fmla="*/ 1975510 w 4742389"/>
              <a:gd name="connsiteY621" fmla="*/ 1463865 h 1526213"/>
              <a:gd name="connsiteX622" fmla="*/ 1916849 w 4742389"/>
              <a:gd name="connsiteY622" fmla="*/ 1454987 h 1526213"/>
              <a:gd name="connsiteX623" fmla="*/ 1654418 w 4742389"/>
              <a:gd name="connsiteY623" fmla="*/ 1505979 h 1526213"/>
              <a:gd name="connsiteX624" fmla="*/ 1507673 w 4742389"/>
              <a:gd name="connsiteY624" fmla="*/ 1526213 h 1526213"/>
              <a:gd name="connsiteX625" fmla="*/ 1470857 w 4742389"/>
              <a:gd name="connsiteY625" fmla="*/ 1526213 h 1526213"/>
              <a:gd name="connsiteX626" fmla="*/ 1651916 w 4742389"/>
              <a:gd name="connsiteY626" fmla="*/ 1500963 h 1526213"/>
              <a:gd name="connsiteX627" fmla="*/ 1899571 w 4742389"/>
              <a:gd name="connsiteY627" fmla="*/ 1452372 h 1526213"/>
              <a:gd name="connsiteX628" fmla="*/ 1834242 w 4742389"/>
              <a:gd name="connsiteY628" fmla="*/ 1442485 h 1526213"/>
              <a:gd name="connsiteX629" fmla="*/ 1639052 w 4742389"/>
              <a:gd name="connsiteY629" fmla="*/ 1476367 h 1526213"/>
              <a:gd name="connsiteX630" fmla="*/ 1254290 w 4742389"/>
              <a:gd name="connsiteY630" fmla="*/ 1526213 h 1526213"/>
              <a:gd name="connsiteX631" fmla="*/ 1219068 w 4742389"/>
              <a:gd name="connsiteY631" fmla="*/ 1526213 h 1526213"/>
              <a:gd name="connsiteX632" fmla="*/ 1237416 w 4742389"/>
              <a:gd name="connsiteY632" fmla="*/ 1524638 h 1526213"/>
              <a:gd name="connsiteX633" fmla="*/ 1639052 w 4742389"/>
              <a:gd name="connsiteY633" fmla="*/ 1471352 h 1526213"/>
              <a:gd name="connsiteX634" fmla="*/ 1818580 w 4742389"/>
              <a:gd name="connsiteY634" fmla="*/ 1440115 h 1526213"/>
              <a:gd name="connsiteX635" fmla="*/ 1808255 w 4742389"/>
              <a:gd name="connsiteY635" fmla="*/ 1438552 h 1526213"/>
              <a:gd name="connsiteX636" fmla="*/ 1740515 w 4742389"/>
              <a:gd name="connsiteY636" fmla="*/ 1430863 h 1526213"/>
              <a:gd name="connsiteX637" fmla="*/ 1626857 w 4742389"/>
              <a:gd name="connsiteY637" fmla="*/ 1448018 h 1526213"/>
              <a:gd name="connsiteX638" fmla="*/ 1228661 w 4742389"/>
              <a:gd name="connsiteY638" fmla="*/ 1495621 h 1526213"/>
              <a:gd name="connsiteX639" fmla="*/ 852899 w 4742389"/>
              <a:gd name="connsiteY639" fmla="*/ 1526213 h 1526213"/>
              <a:gd name="connsiteX640" fmla="*/ 815074 w 4742389"/>
              <a:gd name="connsiteY640" fmla="*/ 1526213 h 1526213"/>
              <a:gd name="connsiteX641" fmla="*/ 828590 w 4742389"/>
              <a:gd name="connsiteY641" fmla="*/ 1525686 h 1526213"/>
              <a:gd name="connsiteX642" fmla="*/ 1626857 w 4742389"/>
              <a:gd name="connsiteY642" fmla="*/ 1443007 h 1526213"/>
              <a:gd name="connsiteX643" fmla="*/ 1721439 w 4742389"/>
              <a:gd name="connsiteY643" fmla="*/ 1428698 h 1526213"/>
              <a:gd name="connsiteX644" fmla="*/ 1632000 w 4742389"/>
              <a:gd name="connsiteY644" fmla="*/ 1418546 h 1526213"/>
              <a:gd name="connsiteX645" fmla="*/ 1616619 w 4742389"/>
              <a:gd name="connsiteY645" fmla="*/ 1420490 h 1526213"/>
              <a:gd name="connsiteX646" fmla="*/ 820813 w 4742389"/>
              <a:gd name="connsiteY646" fmla="*/ 1493147 h 1526213"/>
              <a:gd name="connsiteX647" fmla="*/ 22503 w 4742389"/>
              <a:gd name="connsiteY647" fmla="*/ 1515695 h 1526213"/>
              <a:gd name="connsiteX648" fmla="*/ 820813 w 4742389"/>
              <a:gd name="connsiteY648" fmla="*/ 1490641 h 1526213"/>
              <a:gd name="connsiteX649" fmla="*/ 1218716 w 4742389"/>
              <a:gd name="connsiteY649" fmla="*/ 1458698 h 1526213"/>
              <a:gd name="connsiteX650" fmla="*/ 1610676 w 4742389"/>
              <a:gd name="connsiteY650" fmla="*/ 1416125 h 1526213"/>
              <a:gd name="connsiteX651" fmla="*/ 1609318 w 4742389"/>
              <a:gd name="connsiteY651" fmla="*/ 1415971 h 1526213"/>
              <a:gd name="connsiteX652" fmla="*/ 1559271 w 4742389"/>
              <a:gd name="connsiteY652" fmla="*/ 1413462 h 1526213"/>
              <a:gd name="connsiteX653" fmla="*/ 1509224 w 4742389"/>
              <a:gd name="connsiteY653" fmla="*/ 1408444 h 1526213"/>
              <a:gd name="connsiteX654" fmla="*/ 1486643 w 4742389"/>
              <a:gd name="connsiteY654" fmla="*/ 1406788 h 1526213"/>
              <a:gd name="connsiteX655" fmla="*/ 1212315 w 4742389"/>
              <a:gd name="connsiteY655" fmla="*/ 1431240 h 1526213"/>
              <a:gd name="connsiteX656" fmla="*/ 19691 w 4742389"/>
              <a:gd name="connsiteY656" fmla="*/ 1491179 h 1526213"/>
              <a:gd name="connsiteX657" fmla="*/ 1212315 w 4742389"/>
              <a:gd name="connsiteY657" fmla="*/ 1427714 h 1526213"/>
              <a:gd name="connsiteX658" fmla="*/ 1459239 w 4742389"/>
              <a:gd name="connsiteY658" fmla="*/ 1404777 h 1526213"/>
              <a:gd name="connsiteX659" fmla="*/ 1406628 w 4742389"/>
              <a:gd name="connsiteY659" fmla="*/ 1400918 h 1526213"/>
              <a:gd name="connsiteX660" fmla="*/ 1234761 w 4742389"/>
              <a:gd name="connsiteY660" fmla="*/ 1396610 h 1526213"/>
              <a:gd name="connsiteX661" fmla="*/ 810496 w 4742389"/>
              <a:gd name="connsiteY661" fmla="*/ 1426588 h 1526213"/>
              <a:gd name="connsiteX662" fmla="*/ 412867 w 4742389"/>
              <a:gd name="connsiteY662" fmla="*/ 1449810 h 1526213"/>
              <a:gd name="connsiteX663" fmla="*/ 86413 w 4742389"/>
              <a:gd name="connsiteY663" fmla="*/ 1462888 h 1526213"/>
              <a:gd name="connsiteX664" fmla="*/ 15002 w 4742389"/>
              <a:gd name="connsiteY664" fmla="*/ 1465748 h 1526213"/>
              <a:gd name="connsiteX665" fmla="*/ 89545 w 4742389"/>
              <a:gd name="connsiteY665" fmla="*/ 1462483 h 1526213"/>
              <a:gd name="connsiteX666" fmla="*/ 412867 w 4742389"/>
              <a:gd name="connsiteY666" fmla="*/ 1448322 h 1526213"/>
              <a:gd name="connsiteX667" fmla="*/ 810496 w 4742389"/>
              <a:gd name="connsiteY667" fmla="*/ 1424082 h 1526213"/>
              <a:gd name="connsiteX668" fmla="*/ 1194331 w 4742389"/>
              <a:gd name="connsiteY668" fmla="*/ 1395748 h 1526213"/>
              <a:gd name="connsiteX669" fmla="*/ 1006253 w 4742389"/>
              <a:gd name="connsiteY669" fmla="*/ 1393391 h 1526213"/>
              <a:gd name="connsiteX670" fmla="*/ 903657 w 4742389"/>
              <a:gd name="connsiteY670" fmla="*/ 1395900 h 1526213"/>
              <a:gd name="connsiteX671" fmla="*/ 853610 w 4742389"/>
              <a:gd name="connsiteY671" fmla="*/ 1398409 h 1526213"/>
              <a:gd name="connsiteX672" fmla="*/ 803563 w 4742389"/>
              <a:gd name="connsiteY672" fmla="*/ 1398409 h 1526213"/>
              <a:gd name="connsiteX673" fmla="*/ 643413 w 4742389"/>
              <a:gd name="connsiteY673" fmla="*/ 1407943 h 1526213"/>
              <a:gd name="connsiteX674" fmla="*/ 803563 w 4742389"/>
              <a:gd name="connsiteY674" fmla="*/ 1395900 h 1526213"/>
              <a:gd name="connsiteX675" fmla="*/ 853610 w 4742389"/>
              <a:gd name="connsiteY675" fmla="*/ 1393391 h 1526213"/>
              <a:gd name="connsiteX676" fmla="*/ 903657 w 4742389"/>
              <a:gd name="connsiteY676" fmla="*/ 1393391 h 1526213"/>
              <a:gd name="connsiteX677" fmla="*/ 1006253 w 4742389"/>
              <a:gd name="connsiteY677" fmla="*/ 1390882 h 1526213"/>
              <a:gd name="connsiteX678" fmla="*/ 1206441 w 4742389"/>
              <a:gd name="connsiteY678" fmla="*/ 1390882 h 1526213"/>
              <a:gd name="connsiteX679" fmla="*/ 1245512 w 4742389"/>
              <a:gd name="connsiteY679" fmla="*/ 1391970 h 1526213"/>
              <a:gd name="connsiteX680" fmla="*/ 1604112 w 4742389"/>
              <a:gd name="connsiteY680" fmla="*/ 1365499 h 1526213"/>
              <a:gd name="connsiteX681" fmla="*/ 2002016 w 4742389"/>
              <a:gd name="connsiteY681" fmla="*/ 1336050 h 1526213"/>
              <a:gd name="connsiteX682" fmla="*/ 2021651 w 4742389"/>
              <a:gd name="connsiteY682" fmla="*/ 1334783 h 1526213"/>
              <a:gd name="connsiteX683" fmla="*/ 1996024 w 4742389"/>
              <a:gd name="connsiteY683" fmla="*/ 1330291 h 1526213"/>
              <a:gd name="connsiteX684" fmla="*/ 1603761 w 4742389"/>
              <a:gd name="connsiteY684" fmla="*/ 1345747 h 1526213"/>
              <a:gd name="connsiteX685" fmla="*/ 12189 w 4742389"/>
              <a:gd name="connsiteY685" fmla="*/ 1441067 h 1526213"/>
              <a:gd name="connsiteX686" fmla="*/ 1603761 w 4742389"/>
              <a:gd name="connsiteY686" fmla="*/ 1340730 h 1526213"/>
              <a:gd name="connsiteX687" fmla="*/ 1971306 w 4742389"/>
              <a:gd name="connsiteY687" fmla="*/ 1325958 h 1526213"/>
              <a:gd name="connsiteX688" fmla="*/ 1960110 w 4742389"/>
              <a:gd name="connsiteY688" fmla="*/ 1323995 h 1526213"/>
              <a:gd name="connsiteX689" fmla="*/ 1604348 w 4742389"/>
              <a:gd name="connsiteY689" fmla="*/ 1322878 h 1526213"/>
              <a:gd name="connsiteX690" fmla="*/ 10314 w 4742389"/>
              <a:gd name="connsiteY690" fmla="*/ 1415654 h 1526213"/>
              <a:gd name="connsiteX691" fmla="*/ 1604348 w 4742389"/>
              <a:gd name="connsiteY691" fmla="*/ 1317863 h 1526213"/>
              <a:gd name="connsiteX692" fmla="*/ 1889609 w 4742389"/>
              <a:gd name="connsiteY692" fmla="*/ 1317415 h 1526213"/>
              <a:gd name="connsiteX693" fmla="*/ 1608855 w 4742389"/>
              <a:gd name="connsiteY693" fmla="*/ 1305727 h 1526213"/>
              <a:gd name="connsiteX694" fmla="*/ 805521 w 4742389"/>
              <a:gd name="connsiteY694" fmla="*/ 1325793 h 1526213"/>
              <a:gd name="connsiteX695" fmla="*/ 4688 w 4742389"/>
              <a:gd name="connsiteY695" fmla="*/ 1391008 h 1526213"/>
              <a:gd name="connsiteX696" fmla="*/ 805521 w 4742389"/>
              <a:gd name="connsiteY696" fmla="*/ 1323285 h 1526213"/>
              <a:gd name="connsiteX697" fmla="*/ 1608855 w 4742389"/>
              <a:gd name="connsiteY697" fmla="*/ 1300711 h 1526213"/>
              <a:gd name="connsiteX698" fmla="*/ 1882117 w 4742389"/>
              <a:gd name="connsiteY698" fmla="*/ 1311385 h 1526213"/>
              <a:gd name="connsiteX699" fmla="*/ 1877765 w 4742389"/>
              <a:gd name="connsiteY699" fmla="*/ 1310731 h 1526213"/>
              <a:gd name="connsiteX700" fmla="*/ 1815761 w 4742389"/>
              <a:gd name="connsiteY700" fmla="*/ 1304073 h 1526213"/>
              <a:gd name="connsiteX701" fmla="*/ 1614323 w 4742389"/>
              <a:gd name="connsiteY701" fmla="*/ 1288086 h 1526213"/>
              <a:gd name="connsiteX702" fmla="*/ 1411633 w 4742389"/>
              <a:gd name="connsiteY702" fmla="*/ 1280562 h 1526213"/>
              <a:gd name="connsiteX703" fmla="*/ 1211445 w 4742389"/>
              <a:gd name="connsiteY703" fmla="*/ 1278054 h 1526213"/>
              <a:gd name="connsiteX704" fmla="*/ 806066 w 4742389"/>
              <a:gd name="connsiteY704" fmla="*/ 1290593 h 1526213"/>
              <a:gd name="connsiteX705" fmla="*/ 2813 w 4742389"/>
              <a:gd name="connsiteY705" fmla="*/ 1365827 h 1526213"/>
              <a:gd name="connsiteX706" fmla="*/ 806066 w 4742389"/>
              <a:gd name="connsiteY706" fmla="*/ 1288086 h 1526213"/>
              <a:gd name="connsiteX707" fmla="*/ 1211445 w 4742389"/>
              <a:gd name="connsiteY707" fmla="*/ 1275547 h 1526213"/>
              <a:gd name="connsiteX708" fmla="*/ 1411633 w 4742389"/>
              <a:gd name="connsiteY708" fmla="*/ 1275547 h 1526213"/>
              <a:gd name="connsiteX709" fmla="*/ 1614323 w 4742389"/>
              <a:gd name="connsiteY709" fmla="*/ 1283070 h 1526213"/>
              <a:gd name="connsiteX710" fmla="*/ 1781622 w 4742389"/>
              <a:gd name="connsiteY710" fmla="*/ 1296286 h 1526213"/>
              <a:gd name="connsiteX711" fmla="*/ 1724248 w 4742389"/>
              <a:gd name="connsiteY711" fmla="*/ 1287666 h 1526213"/>
              <a:gd name="connsiteX712" fmla="*/ 1621644 w 4742389"/>
              <a:gd name="connsiteY712" fmla="*/ 1277640 h 1526213"/>
              <a:gd name="connsiteX713" fmla="*/ 1216233 w 4742389"/>
              <a:gd name="connsiteY713" fmla="*/ 1252574 h 1526213"/>
              <a:gd name="connsiteX714" fmla="*/ 1166183 w 4742389"/>
              <a:gd name="connsiteY714" fmla="*/ 1250067 h 1526213"/>
              <a:gd name="connsiteX715" fmla="*/ 1113629 w 4742389"/>
              <a:gd name="connsiteY715" fmla="*/ 1250067 h 1526213"/>
              <a:gd name="connsiteX716" fmla="*/ 1013528 w 4742389"/>
              <a:gd name="connsiteY716" fmla="*/ 1250067 h 1526213"/>
              <a:gd name="connsiteX717" fmla="*/ 808320 w 4742389"/>
              <a:gd name="connsiteY717" fmla="*/ 1257587 h 1526213"/>
              <a:gd name="connsiteX718" fmla="*/ 0 w 4742389"/>
              <a:gd name="connsiteY718" fmla="*/ 1340304 h 1526213"/>
              <a:gd name="connsiteX719" fmla="*/ 808320 w 4742389"/>
              <a:gd name="connsiteY719" fmla="*/ 1255081 h 1526213"/>
              <a:gd name="connsiteX720" fmla="*/ 1013528 w 4742389"/>
              <a:gd name="connsiteY720" fmla="*/ 1247561 h 1526213"/>
              <a:gd name="connsiteX721" fmla="*/ 1113629 w 4742389"/>
              <a:gd name="connsiteY721" fmla="*/ 1247561 h 1526213"/>
              <a:gd name="connsiteX722" fmla="*/ 1166183 w 4742389"/>
              <a:gd name="connsiteY722" fmla="*/ 1247561 h 1526213"/>
              <a:gd name="connsiteX723" fmla="*/ 1216233 w 4742389"/>
              <a:gd name="connsiteY723" fmla="*/ 1247561 h 1526213"/>
              <a:gd name="connsiteX724" fmla="*/ 1621644 w 4742389"/>
              <a:gd name="connsiteY724" fmla="*/ 1272627 h 1526213"/>
              <a:gd name="connsiteX725" fmla="*/ 1724248 w 4742389"/>
              <a:gd name="connsiteY725" fmla="*/ 1282653 h 1526213"/>
              <a:gd name="connsiteX726" fmla="*/ 1824350 w 4742389"/>
              <a:gd name="connsiteY726" fmla="*/ 1297692 h 1526213"/>
              <a:gd name="connsiteX727" fmla="*/ 1874401 w 4742389"/>
              <a:gd name="connsiteY727" fmla="*/ 1305212 h 1526213"/>
              <a:gd name="connsiteX728" fmla="*/ 1876050 w 4742389"/>
              <a:gd name="connsiteY728" fmla="*/ 1305460 h 1526213"/>
              <a:gd name="connsiteX729" fmla="*/ 1958694 w 4742389"/>
              <a:gd name="connsiteY729" fmla="*/ 1314376 h 1526213"/>
              <a:gd name="connsiteX730" fmla="*/ 2010210 w 4742389"/>
              <a:gd name="connsiteY730" fmla="*/ 1316388 h 1526213"/>
              <a:gd name="connsiteX731" fmla="*/ 2037840 w 4742389"/>
              <a:gd name="connsiteY731" fmla="*/ 1318801 h 1526213"/>
              <a:gd name="connsiteX732" fmla="*/ 2123809 w 4742389"/>
              <a:gd name="connsiteY732" fmla="*/ 1322717 h 1526213"/>
              <a:gd name="connsiteX733" fmla="*/ 2237745 w 4742389"/>
              <a:gd name="connsiteY733" fmla="*/ 1320831 h 1526213"/>
              <a:gd name="connsiteX734" fmla="*/ 2295221 w 4742389"/>
              <a:gd name="connsiteY734" fmla="*/ 1317121 h 1526213"/>
              <a:gd name="connsiteX735" fmla="*/ 2402045 w 4742389"/>
              <a:gd name="connsiteY735" fmla="*/ 1305641 h 1526213"/>
              <a:gd name="connsiteX736" fmla="*/ 2410836 w 4742389"/>
              <a:gd name="connsiteY736" fmla="*/ 1304694 h 1526213"/>
              <a:gd name="connsiteX737" fmla="*/ 2546168 w 4742389"/>
              <a:gd name="connsiteY737" fmla="*/ 1282955 h 1526213"/>
              <a:gd name="connsiteX738" fmla="*/ 2659717 w 4742389"/>
              <a:gd name="connsiteY738" fmla="*/ 1258873 h 1526213"/>
              <a:gd name="connsiteX739" fmla="*/ 2712288 w 4742389"/>
              <a:gd name="connsiteY739" fmla="*/ 1244690 h 1526213"/>
              <a:gd name="connsiteX740" fmla="*/ 2835272 w 4742389"/>
              <a:gd name="connsiteY740" fmla="*/ 1207526 h 1526213"/>
              <a:gd name="connsiteX741" fmla="*/ 2871251 w 4742389"/>
              <a:gd name="connsiteY741" fmla="*/ 1194959 h 1526213"/>
              <a:gd name="connsiteX742" fmla="*/ 3022620 w 4742389"/>
              <a:gd name="connsiteY742" fmla="*/ 1135682 h 1526213"/>
              <a:gd name="connsiteX743" fmla="*/ 3065180 w 4742389"/>
              <a:gd name="connsiteY743" fmla="*/ 1117038 h 1526213"/>
              <a:gd name="connsiteX744" fmla="*/ 3135498 w 4742389"/>
              <a:gd name="connsiteY744" fmla="*/ 1082054 h 1526213"/>
              <a:gd name="connsiteX745" fmla="*/ 3272966 w 4742389"/>
              <a:gd name="connsiteY745" fmla="*/ 1007211 h 1526213"/>
              <a:gd name="connsiteX746" fmla="*/ 3948651 w 4742389"/>
              <a:gd name="connsiteY746" fmla="*/ 518325 h 1526213"/>
              <a:gd name="connsiteX747" fmla="*/ 4268975 w 4742389"/>
              <a:gd name="connsiteY747" fmla="*/ 247557 h 1526213"/>
              <a:gd name="connsiteX748" fmla="*/ 4631843 w 4742389"/>
              <a:gd name="connsiteY748" fmla="*/ 36959 h 1526213"/>
              <a:gd name="connsiteX749" fmla="*/ 4731319 w 4742389"/>
              <a:gd name="connsiteY749" fmla="*/ 2487 h 152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</a:cxnLst>
            <a:rect l="l" t="t" r="r" b="b"/>
            <a:pathLst>
              <a:path w="4742389" h="1526213">
                <a:moveTo>
                  <a:pt x="643413" y="1407943"/>
                </a:moveTo>
                <a:lnTo>
                  <a:pt x="403188" y="1426007"/>
                </a:lnTo>
                <a:cubicBezTo>
                  <a:pt x="469501" y="1420989"/>
                  <a:pt x="536438" y="1415344"/>
                  <a:pt x="603376" y="1410326"/>
                </a:cubicBezTo>
                <a:close/>
                <a:moveTo>
                  <a:pt x="2316873" y="1406472"/>
                </a:moveTo>
                <a:lnTo>
                  <a:pt x="2292268" y="1414417"/>
                </a:lnTo>
                <a:lnTo>
                  <a:pt x="2070799" y="1474802"/>
                </a:lnTo>
                <a:lnTo>
                  <a:pt x="2094773" y="1479009"/>
                </a:lnTo>
                <a:cubicBezTo>
                  <a:pt x="2107285" y="1481204"/>
                  <a:pt x="2107285" y="1481204"/>
                  <a:pt x="2107285" y="1481204"/>
                </a:cubicBezTo>
                <a:lnTo>
                  <a:pt x="2117880" y="1483656"/>
                </a:lnTo>
                <a:lnTo>
                  <a:pt x="2315239" y="1425938"/>
                </a:lnTo>
                <a:lnTo>
                  <a:pt x="2347886" y="1414711"/>
                </a:lnTo>
                <a:lnTo>
                  <a:pt x="2328299" y="1409548"/>
                </a:lnTo>
                <a:cubicBezTo>
                  <a:pt x="2322355" y="1407982"/>
                  <a:pt x="2322355" y="1407982"/>
                  <a:pt x="2322355" y="1407982"/>
                </a:cubicBezTo>
                <a:close/>
                <a:moveTo>
                  <a:pt x="2271317" y="1393924"/>
                </a:moveTo>
                <a:lnTo>
                  <a:pt x="2070766" y="1448952"/>
                </a:lnTo>
                <a:lnTo>
                  <a:pt x="2003434" y="1463073"/>
                </a:lnTo>
                <a:lnTo>
                  <a:pt x="2007191" y="1463642"/>
                </a:lnTo>
                <a:lnTo>
                  <a:pt x="2059110" y="1472751"/>
                </a:lnTo>
                <a:lnTo>
                  <a:pt x="2291173" y="1409403"/>
                </a:lnTo>
                <a:lnTo>
                  <a:pt x="2307838" y="1403983"/>
                </a:lnTo>
                <a:close/>
                <a:moveTo>
                  <a:pt x="2378176" y="1386677"/>
                </a:moveTo>
                <a:lnTo>
                  <a:pt x="2329155" y="1402506"/>
                </a:lnTo>
                <a:lnTo>
                  <a:pt x="2358093" y="1411201"/>
                </a:lnTo>
                <a:lnTo>
                  <a:pt x="2407814" y="1394103"/>
                </a:lnTo>
                <a:close/>
                <a:moveTo>
                  <a:pt x="2233796" y="1383589"/>
                </a:moveTo>
                <a:lnTo>
                  <a:pt x="2052937" y="1428544"/>
                </a:lnTo>
                <a:lnTo>
                  <a:pt x="1931367" y="1452166"/>
                </a:lnTo>
                <a:lnTo>
                  <a:pt x="1989402" y="1460949"/>
                </a:lnTo>
                <a:lnTo>
                  <a:pt x="2070453" y="1443937"/>
                </a:lnTo>
                <a:lnTo>
                  <a:pt x="2261511" y="1391222"/>
                </a:lnTo>
                <a:close/>
                <a:moveTo>
                  <a:pt x="2329305" y="1378012"/>
                </a:moveTo>
                <a:lnTo>
                  <a:pt x="2283683" y="1390530"/>
                </a:lnTo>
                <a:lnTo>
                  <a:pt x="2320293" y="1399933"/>
                </a:lnTo>
                <a:lnTo>
                  <a:pt x="2368504" y="1384254"/>
                </a:lnTo>
                <a:lnTo>
                  <a:pt x="2365026" y="1383382"/>
                </a:lnTo>
                <a:close/>
                <a:moveTo>
                  <a:pt x="2195642" y="1373395"/>
                </a:moveTo>
                <a:lnTo>
                  <a:pt x="2036309" y="1407409"/>
                </a:lnTo>
                <a:lnTo>
                  <a:pt x="1849685" y="1439804"/>
                </a:lnTo>
                <a:lnTo>
                  <a:pt x="1914009" y="1449539"/>
                </a:lnTo>
                <a:lnTo>
                  <a:pt x="2051373" y="1422588"/>
                </a:lnTo>
                <a:lnTo>
                  <a:pt x="2222273" y="1380415"/>
                </a:lnTo>
                <a:lnTo>
                  <a:pt x="2222253" y="1380409"/>
                </a:lnTo>
                <a:close/>
                <a:moveTo>
                  <a:pt x="2287251" y="1370301"/>
                </a:moveTo>
                <a:lnTo>
                  <a:pt x="2245412" y="1380701"/>
                </a:lnTo>
                <a:lnTo>
                  <a:pt x="2273499" y="1387915"/>
                </a:lnTo>
                <a:lnTo>
                  <a:pt x="2316413" y="1376074"/>
                </a:lnTo>
                <a:lnTo>
                  <a:pt x="2314979" y="1375859"/>
                </a:lnTo>
                <a:close/>
                <a:moveTo>
                  <a:pt x="2436053" y="1367988"/>
                </a:moveTo>
                <a:lnTo>
                  <a:pt x="2389019" y="1383175"/>
                </a:lnTo>
                <a:lnTo>
                  <a:pt x="2408817" y="1387144"/>
                </a:lnTo>
                <a:cubicBezTo>
                  <a:pt x="2415073" y="1388398"/>
                  <a:pt x="2415073" y="1388398"/>
                  <a:pt x="2415073" y="1388398"/>
                </a:cubicBezTo>
                <a:lnTo>
                  <a:pt x="2420586" y="1389710"/>
                </a:lnTo>
                <a:lnTo>
                  <a:pt x="2468716" y="1373159"/>
                </a:lnTo>
                <a:close/>
                <a:moveTo>
                  <a:pt x="2154700" y="1363869"/>
                </a:moveTo>
                <a:lnTo>
                  <a:pt x="2023175" y="1388201"/>
                </a:lnTo>
                <a:lnTo>
                  <a:pt x="1759491" y="1427999"/>
                </a:lnTo>
                <a:lnTo>
                  <a:pt x="1808255" y="1433534"/>
                </a:lnTo>
                <a:lnTo>
                  <a:pt x="1834004" y="1437431"/>
                </a:lnTo>
                <a:lnTo>
                  <a:pt x="2035370" y="1402394"/>
                </a:lnTo>
                <a:lnTo>
                  <a:pt x="2184870" y="1370556"/>
                </a:lnTo>
                <a:lnTo>
                  <a:pt x="2180649" y="1369443"/>
                </a:lnTo>
                <a:cubicBezTo>
                  <a:pt x="2174705" y="1367877"/>
                  <a:pt x="2174705" y="1367877"/>
                  <a:pt x="2174705" y="1367877"/>
                </a:cubicBezTo>
                <a:close/>
                <a:moveTo>
                  <a:pt x="2247479" y="1362329"/>
                </a:moveTo>
                <a:lnTo>
                  <a:pt x="2207044" y="1370961"/>
                </a:lnTo>
                <a:lnTo>
                  <a:pt x="2218500" y="1373830"/>
                </a:lnTo>
                <a:cubicBezTo>
                  <a:pt x="2224756" y="1375396"/>
                  <a:pt x="2224756" y="1375396"/>
                  <a:pt x="2224756" y="1375396"/>
                </a:cubicBezTo>
                <a:lnTo>
                  <a:pt x="2233504" y="1377643"/>
                </a:lnTo>
                <a:lnTo>
                  <a:pt x="2274010" y="1367647"/>
                </a:lnTo>
                <a:lnTo>
                  <a:pt x="2257112" y="1364260"/>
                </a:lnTo>
                <a:close/>
                <a:moveTo>
                  <a:pt x="2389230" y="1361570"/>
                </a:moveTo>
                <a:lnTo>
                  <a:pt x="2344103" y="1373952"/>
                </a:lnTo>
                <a:lnTo>
                  <a:pt x="2359083" y="1377112"/>
                </a:lnTo>
                <a:cubicBezTo>
                  <a:pt x="2365026" y="1378366"/>
                  <a:pt x="2365026" y="1378366"/>
                  <a:pt x="2365026" y="1378366"/>
                </a:cubicBezTo>
                <a:lnTo>
                  <a:pt x="2378378" y="1381042"/>
                </a:lnTo>
                <a:lnTo>
                  <a:pt x="2424260" y="1366121"/>
                </a:lnTo>
                <a:lnTo>
                  <a:pt x="2407185" y="1363417"/>
                </a:lnTo>
                <a:close/>
                <a:moveTo>
                  <a:pt x="2341950" y="1356705"/>
                </a:moveTo>
                <a:lnTo>
                  <a:pt x="2304394" y="1366040"/>
                </a:lnTo>
                <a:lnTo>
                  <a:pt x="2304969" y="1366141"/>
                </a:lnTo>
                <a:cubicBezTo>
                  <a:pt x="2317481" y="1368335"/>
                  <a:pt x="2317481" y="1368335"/>
                  <a:pt x="2317481" y="1368335"/>
                </a:cubicBezTo>
                <a:lnTo>
                  <a:pt x="2332771" y="1371561"/>
                </a:lnTo>
                <a:lnTo>
                  <a:pt x="2374483" y="1360052"/>
                </a:lnTo>
                <a:close/>
                <a:moveTo>
                  <a:pt x="2114465" y="1355554"/>
                </a:moveTo>
                <a:lnTo>
                  <a:pt x="2012958" y="1370382"/>
                </a:lnTo>
                <a:lnTo>
                  <a:pt x="1652914" y="1415902"/>
                </a:lnTo>
                <a:lnTo>
                  <a:pt x="1740389" y="1425831"/>
                </a:lnTo>
                <a:lnTo>
                  <a:pt x="2022237" y="1383190"/>
                </a:lnTo>
                <a:lnTo>
                  <a:pt x="2141381" y="1361201"/>
                </a:lnTo>
                <a:lnTo>
                  <a:pt x="2124654" y="1357850"/>
                </a:lnTo>
                <a:close/>
                <a:moveTo>
                  <a:pt x="2205859" y="1354405"/>
                </a:moveTo>
                <a:lnTo>
                  <a:pt x="2167711" y="1361462"/>
                </a:lnTo>
                <a:lnTo>
                  <a:pt x="2174705" y="1362863"/>
                </a:lnTo>
                <a:lnTo>
                  <a:pt x="2195978" y="1368190"/>
                </a:lnTo>
                <a:lnTo>
                  <a:pt x="2235125" y="1359853"/>
                </a:lnTo>
                <a:lnTo>
                  <a:pt x="2227397" y="1358304"/>
                </a:lnTo>
                <a:cubicBezTo>
                  <a:pt x="2214885" y="1355796"/>
                  <a:pt x="2214885" y="1355796"/>
                  <a:pt x="2214885" y="1355796"/>
                </a:cubicBezTo>
                <a:close/>
                <a:moveTo>
                  <a:pt x="2295983" y="1351975"/>
                </a:moveTo>
                <a:lnTo>
                  <a:pt x="2263606" y="1358887"/>
                </a:lnTo>
                <a:lnTo>
                  <a:pt x="2290440" y="1363593"/>
                </a:lnTo>
                <a:lnTo>
                  <a:pt x="2325296" y="1354991"/>
                </a:lnTo>
                <a:close/>
                <a:moveTo>
                  <a:pt x="2495411" y="1348764"/>
                </a:moveTo>
                <a:lnTo>
                  <a:pt x="2495384" y="1348773"/>
                </a:lnTo>
                <a:cubicBezTo>
                  <a:pt x="2490237" y="1350491"/>
                  <a:pt x="2490237" y="1350491"/>
                  <a:pt x="2490237" y="1350491"/>
                </a:cubicBezTo>
                <a:lnTo>
                  <a:pt x="2447859" y="1364175"/>
                </a:lnTo>
                <a:lnTo>
                  <a:pt x="2480486" y="1369112"/>
                </a:lnTo>
                <a:lnTo>
                  <a:pt x="2512196" y="1358207"/>
                </a:lnTo>
                <a:lnTo>
                  <a:pt x="2528899" y="1351771"/>
                </a:lnTo>
                <a:close/>
                <a:moveTo>
                  <a:pt x="2165222" y="1348139"/>
                </a:moveTo>
                <a:lnTo>
                  <a:pt x="2128200" y="1353548"/>
                </a:lnTo>
                <a:lnTo>
                  <a:pt x="2154407" y="1358797"/>
                </a:lnTo>
                <a:lnTo>
                  <a:pt x="2190793" y="1352082"/>
                </a:lnTo>
                <a:close/>
                <a:moveTo>
                  <a:pt x="2076862" y="1347080"/>
                </a:moveTo>
                <a:lnTo>
                  <a:pt x="1608761" y="1395903"/>
                </a:lnTo>
                <a:lnTo>
                  <a:pt x="1516343" y="1404140"/>
                </a:lnTo>
                <a:lnTo>
                  <a:pt x="1553015" y="1407817"/>
                </a:lnTo>
                <a:cubicBezTo>
                  <a:pt x="1559271" y="1408444"/>
                  <a:pt x="1559271" y="1408444"/>
                  <a:pt x="1559271" y="1408444"/>
                </a:cubicBezTo>
                <a:cubicBezTo>
                  <a:pt x="1609318" y="1410953"/>
                  <a:pt x="1609318" y="1410953"/>
                  <a:pt x="1609318" y="1410953"/>
                </a:cubicBezTo>
                <a:lnTo>
                  <a:pt x="1631961" y="1413523"/>
                </a:lnTo>
                <a:lnTo>
                  <a:pt x="2012019" y="1365058"/>
                </a:lnTo>
                <a:lnTo>
                  <a:pt x="2098552" y="1351968"/>
                </a:lnTo>
                <a:close/>
                <a:moveTo>
                  <a:pt x="2246510" y="1346884"/>
                </a:moveTo>
                <a:lnTo>
                  <a:pt x="2221525" y="1351506"/>
                </a:lnTo>
                <a:lnTo>
                  <a:pt x="2250476" y="1356584"/>
                </a:lnTo>
                <a:lnTo>
                  <a:pt x="2279891" y="1350319"/>
                </a:lnTo>
                <a:close/>
                <a:moveTo>
                  <a:pt x="2450575" y="1344737"/>
                </a:moveTo>
                <a:lnTo>
                  <a:pt x="2403537" y="1357644"/>
                </a:lnTo>
                <a:lnTo>
                  <a:pt x="2409688" y="1358401"/>
                </a:lnTo>
                <a:lnTo>
                  <a:pt x="2435834" y="1362356"/>
                </a:lnTo>
                <a:lnTo>
                  <a:pt x="2481478" y="1347512"/>
                </a:lnTo>
                <a:close/>
                <a:moveTo>
                  <a:pt x="2203856" y="1342495"/>
                </a:moveTo>
                <a:lnTo>
                  <a:pt x="2182766" y="1345576"/>
                </a:lnTo>
                <a:lnTo>
                  <a:pt x="2204876" y="1348900"/>
                </a:lnTo>
                <a:lnTo>
                  <a:pt x="2206615" y="1349161"/>
                </a:lnTo>
                <a:lnTo>
                  <a:pt x="2228818" y="1345064"/>
                </a:lnTo>
                <a:close/>
                <a:moveTo>
                  <a:pt x="2125471" y="1342010"/>
                </a:moveTo>
                <a:lnTo>
                  <a:pt x="2092630" y="1345435"/>
                </a:lnTo>
                <a:lnTo>
                  <a:pt x="2112055" y="1349925"/>
                </a:lnTo>
                <a:lnTo>
                  <a:pt x="2144739" y="1344981"/>
                </a:lnTo>
                <a:lnTo>
                  <a:pt x="2129493" y="1342630"/>
                </a:lnTo>
                <a:close/>
                <a:moveTo>
                  <a:pt x="2406147" y="1340747"/>
                </a:moveTo>
                <a:lnTo>
                  <a:pt x="2359815" y="1352264"/>
                </a:lnTo>
                <a:lnTo>
                  <a:pt x="2389481" y="1355914"/>
                </a:lnTo>
                <a:lnTo>
                  <a:pt x="2435045" y="1343343"/>
                </a:lnTo>
                <a:close/>
                <a:moveTo>
                  <a:pt x="2039442" y="1338647"/>
                </a:moveTo>
                <a:lnTo>
                  <a:pt x="2002016" y="1341063"/>
                </a:lnTo>
                <a:cubicBezTo>
                  <a:pt x="1869381" y="1350461"/>
                  <a:pt x="1736747" y="1360486"/>
                  <a:pt x="1604112" y="1370511"/>
                </a:cubicBezTo>
                <a:lnTo>
                  <a:pt x="1284898" y="1393067"/>
                </a:lnTo>
                <a:lnTo>
                  <a:pt x="1307786" y="1393704"/>
                </a:lnTo>
                <a:cubicBezTo>
                  <a:pt x="1341567" y="1395272"/>
                  <a:pt x="1375349" y="1397154"/>
                  <a:pt x="1409130" y="1398409"/>
                </a:cubicBezTo>
                <a:lnTo>
                  <a:pt x="1486203" y="1402273"/>
                </a:lnTo>
                <a:lnTo>
                  <a:pt x="1608761" y="1390888"/>
                </a:lnTo>
                <a:lnTo>
                  <a:pt x="2057350" y="1342682"/>
                </a:lnTo>
                <a:close/>
                <a:moveTo>
                  <a:pt x="2358501" y="1338629"/>
                </a:moveTo>
                <a:lnTo>
                  <a:pt x="2318464" y="1347176"/>
                </a:lnTo>
                <a:lnTo>
                  <a:pt x="2344156" y="1350337"/>
                </a:lnTo>
                <a:lnTo>
                  <a:pt x="2386901" y="1339789"/>
                </a:lnTo>
                <a:close/>
                <a:moveTo>
                  <a:pt x="2162054" y="1338194"/>
                </a:moveTo>
                <a:lnTo>
                  <a:pt x="2145290" y="1339943"/>
                </a:lnTo>
                <a:lnTo>
                  <a:pt x="2161718" y="1342412"/>
                </a:lnTo>
                <a:lnTo>
                  <a:pt x="2178448" y="1339881"/>
                </a:lnTo>
                <a:close/>
                <a:moveTo>
                  <a:pt x="2303316" y="1336375"/>
                </a:moveTo>
                <a:lnTo>
                  <a:pt x="2274305" y="1341742"/>
                </a:lnTo>
                <a:lnTo>
                  <a:pt x="2303371" y="1345319"/>
                </a:lnTo>
                <a:lnTo>
                  <a:pt x="2338599" y="1337816"/>
                </a:lnTo>
                <a:close/>
                <a:moveTo>
                  <a:pt x="2084118" y="1335762"/>
                </a:moveTo>
                <a:lnTo>
                  <a:pt x="2058060" y="1337445"/>
                </a:lnTo>
                <a:lnTo>
                  <a:pt x="2073303" y="1340968"/>
                </a:lnTo>
                <a:lnTo>
                  <a:pt x="2099804" y="1338120"/>
                </a:lnTo>
                <a:close/>
                <a:moveTo>
                  <a:pt x="2258325" y="1334538"/>
                </a:moveTo>
                <a:lnTo>
                  <a:pt x="2238863" y="1337381"/>
                </a:lnTo>
                <a:lnTo>
                  <a:pt x="2257812" y="1339713"/>
                </a:lnTo>
                <a:lnTo>
                  <a:pt x="2280863" y="1335459"/>
                </a:lnTo>
                <a:close/>
                <a:moveTo>
                  <a:pt x="2117484" y="1333608"/>
                </a:moveTo>
                <a:lnTo>
                  <a:pt x="2108922" y="1334161"/>
                </a:lnTo>
                <a:lnTo>
                  <a:pt x="2117294" y="1335734"/>
                </a:lnTo>
                <a:lnTo>
                  <a:pt x="2119259" y="1336030"/>
                </a:lnTo>
                <a:lnTo>
                  <a:pt x="2129903" y="1334886"/>
                </a:lnTo>
                <a:close/>
                <a:moveTo>
                  <a:pt x="2214330" y="1332742"/>
                </a:moveTo>
                <a:lnTo>
                  <a:pt x="2206623" y="1333546"/>
                </a:lnTo>
                <a:lnTo>
                  <a:pt x="2210301" y="1333867"/>
                </a:lnTo>
                <a:lnTo>
                  <a:pt x="2214659" y="1334403"/>
                </a:lnTo>
                <a:lnTo>
                  <a:pt x="2223238" y="1333105"/>
                </a:lnTo>
                <a:close/>
                <a:moveTo>
                  <a:pt x="2043194" y="1329610"/>
                </a:moveTo>
                <a:lnTo>
                  <a:pt x="2024364" y="1329818"/>
                </a:lnTo>
                <a:lnTo>
                  <a:pt x="2027055" y="1330278"/>
                </a:lnTo>
                <a:lnTo>
                  <a:pt x="2041108" y="1333527"/>
                </a:lnTo>
                <a:lnTo>
                  <a:pt x="2060792" y="1332256"/>
                </a:lnTo>
                <a:close/>
                <a:moveTo>
                  <a:pt x="2556751" y="1328281"/>
                </a:moveTo>
                <a:lnTo>
                  <a:pt x="2531411" y="1336743"/>
                </a:lnTo>
                <a:lnTo>
                  <a:pt x="2511183" y="1343497"/>
                </a:lnTo>
                <a:lnTo>
                  <a:pt x="2544027" y="1345942"/>
                </a:lnTo>
                <a:lnTo>
                  <a:pt x="2568621" y="1336466"/>
                </a:lnTo>
                <a:lnTo>
                  <a:pt x="2588499" y="1328806"/>
                </a:lnTo>
                <a:close/>
                <a:moveTo>
                  <a:pt x="2508372" y="1327480"/>
                </a:moveTo>
                <a:lnTo>
                  <a:pt x="2508269" y="1327512"/>
                </a:lnTo>
                <a:cubicBezTo>
                  <a:pt x="2467095" y="1340204"/>
                  <a:pt x="2467095" y="1340204"/>
                  <a:pt x="2467095" y="1340204"/>
                </a:cubicBezTo>
                <a:lnTo>
                  <a:pt x="2467064" y="1340213"/>
                </a:lnTo>
                <a:lnTo>
                  <a:pt x="2496859" y="1342431"/>
                </a:lnTo>
                <a:lnTo>
                  <a:pt x="2540061" y="1328005"/>
                </a:lnTo>
                <a:close/>
                <a:moveTo>
                  <a:pt x="2460291" y="1326684"/>
                </a:moveTo>
                <a:lnTo>
                  <a:pt x="2447701" y="1330418"/>
                </a:lnTo>
                <a:lnTo>
                  <a:pt x="2421841" y="1336846"/>
                </a:lnTo>
                <a:lnTo>
                  <a:pt x="2450782" y="1339001"/>
                </a:lnTo>
                <a:lnTo>
                  <a:pt x="2464592" y="1335190"/>
                </a:lnTo>
                <a:lnTo>
                  <a:pt x="2490560" y="1327185"/>
                </a:lnTo>
                <a:close/>
                <a:moveTo>
                  <a:pt x="2329673" y="1326450"/>
                </a:moveTo>
                <a:lnTo>
                  <a:pt x="2312386" y="1326641"/>
                </a:lnTo>
                <a:lnTo>
                  <a:pt x="2288043" y="1330197"/>
                </a:lnTo>
                <a:lnTo>
                  <a:pt x="2305151" y="1330976"/>
                </a:lnTo>
                <a:close/>
                <a:moveTo>
                  <a:pt x="2417751" y="1325980"/>
                </a:moveTo>
                <a:lnTo>
                  <a:pt x="2378665" y="1334324"/>
                </a:lnTo>
                <a:lnTo>
                  <a:pt x="2402616" y="1335415"/>
                </a:lnTo>
                <a:lnTo>
                  <a:pt x="2404158" y="1335530"/>
                </a:lnTo>
                <a:lnTo>
                  <a:pt x="2441278" y="1326370"/>
                </a:lnTo>
                <a:close/>
                <a:moveTo>
                  <a:pt x="2395372" y="1325725"/>
                </a:moveTo>
                <a:lnTo>
                  <a:pt x="2358699" y="1326130"/>
                </a:lnTo>
                <a:lnTo>
                  <a:pt x="2327099" y="1331976"/>
                </a:lnTo>
                <a:lnTo>
                  <a:pt x="2359165" y="1333436"/>
                </a:lnTo>
                <a:close/>
                <a:moveTo>
                  <a:pt x="1990882" y="1324092"/>
                </a:moveTo>
                <a:lnTo>
                  <a:pt x="1995991" y="1324966"/>
                </a:lnTo>
                <a:lnTo>
                  <a:pt x="2001654" y="1324738"/>
                </a:lnTo>
                <a:lnTo>
                  <a:pt x="2007341" y="1324644"/>
                </a:lnTo>
                <a:lnTo>
                  <a:pt x="2002542" y="1324129"/>
                </a:lnTo>
                <a:close/>
                <a:moveTo>
                  <a:pt x="2384183" y="1316390"/>
                </a:moveTo>
                <a:lnTo>
                  <a:pt x="2381275" y="1316577"/>
                </a:lnTo>
                <a:lnTo>
                  <a:pt x="2366770" y="1318696"/>
                </a:lnTo>
                <a:lnTo>
                  <a:pt x="2372170" y="1318607"/>
                </a:lnTo>
                <a:close/>
                <a:moveTo>
                  <a:pt x="2451213" y="1313030"/>
                </a:moveTo>
                <a:lnTo>
                  <a:pt x="2421664" y="1314380"/>
                </a:lnTo>
                <a:lnTo>
                  <a:pt x="2417617" y="1315230"/>
                </a:lnTo>
                <a:lnTo>
                  <a:pt x="2401604" y="1318193"/>
                </a:lnTo>
                <a:lnTo>
                  <a:pt x="2428366" y="1318699"/>
                </a:lnTo>
                <a:lnTo>
                  <a:pt x="2429812" y="1318391"/>
                </a:lnTo>
                <a:close/>
                <a:moveTo>
                  <a:pt x="2492367" y="1311149"/>
                </a:moveTo>
                <a:lnTo>
                  <a:pt x="2475699" y="1311911"/>
                </a:lnTo>
                <a:lnTo>
                  <a:pt x="2447182" y="1319055"/>
                </a:lnTo>
                <a:lnTo>
                  <a:pt x="2465084" y="1319393"/>
                </a:lnTo>
                <a:close/>
                <a:moveTo>
                  <a:pt x="2551323" y="1308454"/>
                </a:moveTo>
                <a:lnTo>
                  <a:pt x="2516377" y="1310052"/>
                </a:lnTo>
                <a:lnTo>
                  <a:pt x="2483691" y="1319745"/>
                </a:lnTo>
                <a:lnTo>
                  <a:pt x="2512904" y="1320298"/>
                </a:lnTo>
                <a:lnTo>
                  <a:pt x="2521016" y="1317797"/>
                </a:lnTo>
                <a:cubicBezTo>
                  <a:pt x="2534740" y="1313566"/>
                  <a:pt x="2543890" y="1310746"/>
                  <a:pt x="2549989" y="1308865"/>
                </a:cubicBezTo>
                <a:close/>
                <a:moveTo>
                  <a:pt x="2604968" y="1306003"/>
                </a:moveTo>
                <a:lnTo>
                  <a:pt x="2572584" y="1307483"/>
                </a:lnTo>
                <a:lnTo>
                  <a:pt x="2564691" y="1310119"/>
                </a:lnTo>
                <a:lnTo>
                  <a:pt x="2530587" y="1320632"/>
                </a:lnTo>
                <a:lnTo>
                  <a:pt x="2560448" y="1321197"/>
                </a:lnTo>
                <a:lnTo>
                  <a:pt x="2573132" y="1316961"/>
                </a:lnTo>
                <a:cubicBezTo>
                  <a:pt x="2585331" y="1312888"/>
                  <a:pt x="2585331" y="1312888"/>
                  <a:pt x="2585331" y="1312888"/>
                </a:cubicBezTo>
                <a:close/>
                <a:moveTo>
                  <a:pt x="2653426" y="1303788"/>
                </a:moveTo>
                <a:lnTo>
                  <a:pt x="2624288" y="1305120"/>
                </a:lnTo>
                <a:lnTo>
                  <a:pt x="2587833" y="1317902"/>
                </a:lnTo>
                <a:lnTo>
                  <a:pt x="2577026" y="1321510"/>
                </a:lnTo>
                <a:lnTo>
                  <a:pt x="2606011" y="1322059"/>
                </a:lnTo>
                <a:lnTo>
                  <a:pt x="2609795" y="1320600"/>
                </a:lnTo>
                <a:close/>
                <a:moveTo>
                  <a:pt x="2488093" y="1303682"/>
                </a:moveTo>
                <a:lnTo>
                  <a:pt x="2455475" y="1307276"/>
                </a:lnTo>
                <a:lnTo>
                  <a:pt x="2454047" y="1307576"/>
                </a:lnTo>
                <a:lnTo>
                  <a:pt x="2477878" y="1306350"/>
                </a:lnTo>
                <a:lnTo>
                  <a:pt x="2479861" y="1305853"/>
                </a:lnTo>
                <a:close/>
                <a:moveTo>
                  <a:pt x="2533705" y="1298657"/>
                </a:moveTo>
                <a:lnTo>
                  <a:pt x="2524604" y="1299659"/>
                </a:lnTo>
                <a:lnTo>
                  <a:pt x="2503073" y="1305053"/>
                </a:lnTo>
                <a:lnTo>
                  <a:pt x="2514481" y="1304466"/>
                </a:lnTo>
                <a:close/>
                <a:moveTo>
                  <a:pt x="2605028" y="1290798"/>
                </a:moveTo>
                <a:lnTo>
                  <a:pt x="2567269" y="1294959"/>
                </a:lnTo>
                <a:lnTo>
                  <a:pt x="2539563" y="1303175"/>
                </a:lnTo>
                <a:lnTo>
                  <a:pt x="2573141" y="1301447"/>
                </a:lnTo>
                <a:close/>
                <a:moveTo>
                  <a:pt x="2660687" y="1284666"/>
                </a:moveTo>
                <a:lnTo>
                  <a:pt x="2631170" y="1287918"/>
                </a:lnTo>
                <a:lnTo>
                  <a:pt x="2593847" y="1300382"/>
                </a:lnTo>
                <a:lnTo>
                  <a:pt x="2625671" y="1298744"/>
                </a:lnTo>
                <a:lnTo>
                  <a:pt x="2635381" y="1295340"/>
                </a:lnTo>
                <a:close/>
                <a:moveTo>
                  <a:pt x="2718032" y="1278348"/>
                </a:moveTo>
                <a:lnTo>
                  <a:pt x="2688577" y="1281593"/>
                </a:lnTo>
                <a:lnTo>
                  <a:pt x="2685430" y="1282805"/>
                </a:lnTo>
                <a:lnTo>
                  <a:pt x="2644928" y="1297753"/>
                </a:lnTo>
                <a:lnTo>
                  <a:pt x="2672812" y="1296318"/>
                </a:lnTo>
                <a:lnTo>
                  <a:pt x="2707393" y="1282993"/>
                </a:lnTo>
                <a:close/>
                <a:moveTo>
                  <a:pt x="2664685" y="1270749"/>
                </a:moveTo>
                <a:lnTo>
                  <a:pt x="2629561" y="1276485"/>
                </a:lnTo>
                <a:lnTo>
                  <a:pt x="2605034" y="1283759"/>
                </a:lnTo>
                <a:lnTo>
                  <a:pt x="2636153" y="1280404"/>
                </a:lnTo>
                <a:lnTo>
                  <a:pt x="2659785" y="1272512"/>
                </a:lnTo>
                <a:close/>
                <a:moveTo>
                  <a:pt x="2721202" y="1261521"/>
                </a:moveTo>
                <a:lnTo>
                  <a:pt x="2699701" y="1265032"/>
                </a:lnTo>
                <a:lnTo>
                  <a:pt x="2662287" y="1277526"/>
                </a:lnTo>
                <a:lnTo>
                  <a:pt x="2662020" y="1277615"/>
                </a:lnTo>
                <a:lnTo>
                  <a:pt x="2682683" y="1275388"/>
                </a:lnTo>
                <a:lnTo>
                  <a:pt x="2682927" y="1275285"/>
                </a:lnTo>
                <a:close/>
                <a:moveTo>
                  <a:pt x="2714384" y="1252876"/>
                </a:moveTo>
                <a:lnTo>
                  <a:pt x="2705116" y="1254824"/>
                </a:lnTo>
                <a:lnTo>
                  <a:pt x="2681292" y="1261251"/>
                </a:lnTo>
                <a:lnTo>
                  <a:pt x="2699013" y="1258404"/>
                </a:lnTo>
                <a:close/>
                <a:moveTo>
                  <a:pt x="2777684" y="1252298"/>
                </a:moveTo>
                <a:lnTo>
                  <a:pt x="2754993" y="1256003"/>
                </a:lnTo>
                <a:lnTo>
                  <a:pt x="2726604" y="1266942"/>
                </a:lnTo>
                <a:lnTo>
                  <a:pt x="2713229" y="1272095"/>
                </a:lnTo>
                <a:lnTo>
                  <a:pt x="2738617" y="1269358"/>
                </a:lnTo>
                <a:lnTo>
                  <a:pt x="2763818" y="1258353"/>
                </a:lnTo>
                <a:close/>
                <a:moveTo>
                  <a:pt x="2786235" y="1237780"/>
                </a:moveTo>
                <a:lnTo>
                  <a:pt x="2770055" y="1241179"/>
                </a:lnTo>
                <a:lnTo>
                  <a:pt x="2764899" y="1243082"/>
                </a:lnTo>
                <a:cubicBezTo>
                  <a:pt x="2759884" y="1244933"/>
                  <a:pt x="2759884" y="1244933"/>
                  <a:pt x="2759884" y="1244933"/>
                </a:cubicBezTo>
                <a:lnTo>
                  <a:pt x="2738576" y="1252049"/>
                </a:lnTo>
                <a:lnTo>
                  <a:pt x="2754778" y="1249447"/>
                </a:lnTo>
                <a:lnTo>
                  <a:pt x="2768325" y="1244575"/>
                </a:lnTo>
                <a:cubicBezTo>
                  <a:pt x="2780524" y="1240188"/>
                  <a:pt x="2780524" y="1240188"/>
                  <a:pt x="2780524" y="1240188"/>
                </a:cubicBezTo>
                <a:close/>
                <a:moveTo>
                  <a:pt x="2841726" y="1224878"/>
                </a:moveTo>
                <a:lnTo>
                  <a:pt x="2815804" y="1231377"/>
                </a:lnTo>
                <a:lnTo>
                  <a:pt x="2784148" y="1244729"/>
                </a:lnTo>
                <a:lnTo>
                  <a:pt x="2801257" y="1241981"/>
                </a:lnTo>
                <a:lnTo>
                  <a:pt x="2801350" y="1241963"/>
                </a:lnTo>
                <a:lnTo>
                  <a:pt x="2803467" y="1241039"/>
                </a:lnTo>
                <a:cubicBezTo>
                  <a:pt x="2804992" y="1240373"/>
                  <a:pt x="2804992" y="1240373"/>
                  <a:pt x="2804992" y="1240373"/>
                </a:cubicBezTo>
                <a:close/>
                <a:moveTo>
                  <a:pt x="2818081" y="1224347"/>
                </a:moveTo>
                <a:lnTo>
                  <a:pt x="2809074" y="1226777"/>
                </a:lnTo>
                <a:lnTo>
                  <a:pt x="2806401" y="1227763"/>
                </a:lnTo>
                <a:lnTo>
                  <a:pt x="2808931" y="1227227"/>
                </a:lnTo>
                <a:lnTo>
                  <a:pt x="2814340" y="1225925"/>
                </a:lnTo>
                <a:close/>
                <a:moveTo>
                  <a:pt x="2887025" y="1203951"/>
                </a:moveTo>
                <a:lnTo>
                  <a:pt x="2865952" y="1210224"/>
                </a:lnTo>
                <a:lnTo>
                  <a:pt x="2847860" y="1217855"/>
                </a:lnTo>
                <a:lnTo>
                  <a:pt x="2867883" y="1213035"/>
                </a:lnTo>
                <a:lnTo>
                  <a:pt x="2880030" y="1207271"/>
                </a:lnTo>
                <a:close/>
                <a:moveTo>
                  <a:pt x="2935978" y="1180577"/>
                </a:moveTo>
                <a:lnTo>
                  <a:pt x="2930627" y="1182438"/>
                </a:lnTo>
                <a:lnTo>
                  <a:pt x="2923762" y="1185400"/>
                </a:lnTo>
                <a:lnTo>
                  <a:pt x="2929226" y="1183808"/>
                </a:lnTo>
                <a:close/>
                <a:moveTo>
                  <a:pt x="4742389" y="0"/>
                </a:moveTo>
                <a:lnTo>
                  <a:pt x="4742389" y="9182"/>
                </a:lnTo>
                <a:lnTo>
                  <a:pt x="4733821" y="11262"/>
                </a:lnTo>
                <a:cubicBezTo>
                  <a:pt x="4700662" y="21290"/>
                  <a:pt x="4668129" y="33199"/>
                  <a:pt x="4636847" y="46988"/>
                </a:cubicBezTo>
                <a:cubicBezTo>
                  <a:pt x="4506716" y="97130"/>
                  <a:pt x="4386595" y="169836"/>
                  <a:pt x="4273980" y="252571"/>
                </a:cubicBezTo>
                <a:cubicBezTo>
                  <a:pt x="4163869" y="337813"/>
                  <a:pt x="4058762" y="430576"/>
                  <a:pt x="3953656" y="523339"/>
                </a:cubicBezTo>
                <a:cubicBezTo>
                  <a:pt x="3876077" y="593538"/>
                  <a:pt x="3876077" y="593538"/>
                  <a:pt x="3876077" y="593538"/>
                </a:cubicBezTo>
                <a:cubicBezTo>
                  <a:pt x="3836037" y="626130"/>
                  <a:pt x="3836037" y="626130"/>
                  <a:pt x="3836037" y="626130"/>
                </a:cubicBezTo>
                <a:cubicBezTo>
                  <a:pt x="3823524" y="638666"/>
                  <a:pt x="3808509" y="648694"/>
                  <a:pt x="3795996" y="661230"/>
                </a:cubicBezTo>
                <a:cubicBezTo>
                  <a:pt x="3740940" y="703851"/>
                  <a:pt x="3685885" y="746472"/>
                  <a:pt x="3628326" y="789093"/>
                </a:cubicBezTo>
                <a:cubicBezTo>
                  <a:pt x="3572019" y="829207"/>
                  <a:pt x="3514461" y="868067"/>
                  <a:pt x="3455651" y="905673"/>
                </a:cubicBezTo>
                <a:lnTo>
                  <a:pt x="3335376" y="978473"/>
                </a:lnTo>
                <a:lnTo>
                  <a:pt x="3432730" y="925262"/>
                </a:lnTo>
                <a:cubicBezTo>
                  <a:pt x="3492477" y="890479"/>
                  <a:pt x="3551285" y="854129"/>
                  <a:pt x="3608841" y="816526"/>
                </a:cubicBezTo>
                <a:cubicBezTo>
                  <a:pt x="3666399" y="778923"/>
                  <a:pt x="3721453" y="738813"/>
                  <a:pt x="3776507" y="696196"/>
                </a:cubicBezTo>
                <a:cubicBezTo>
                  <a:pt x="3941670" y="568345"/>
                  <a:pt x="3941670" y="568345"/>
                  <a:pt x="3941670" y="568345"/>
                </a:cubicBezTo>
                <a:cubicBezTo>
                  <a:pt x="3994222" y="528235"/>
                  <a:pt x="4049277" y="483111"/>
                  <a:pt x="4104331" y="443001"/>
                </a:cubicBezTo>
                <a:cubicBezTo>
                  <a:pt x="4159385" y="400384"/>
                  <a:pt x="4216942" y="362781"/>
                  <a:pt x="4274499" y="325178"/>
                </a:cubicBezTo>
                <a:cubicBezTo>
                  <a:pt x="4392115" y="249972"/>
                  <a:pt x="4517239" y="189807"/>
                  <a:pt x="4652372" y="149697"/>
                </a:cubicBezTo>
                <a:lnTo>
                  <a:pt x="4742389" y="128066"/>
                </a:lnTo>
                <a:lnTo>
                  <a:pt x="4742389" y="138430"/>
                </a:lnTo>
                <a:lnTo>
                  <a:pt x="4654875" y="159724"/>
                </a:lnTo>
                <a:cubicBezTo>
                  <a:pt x="4522243" y="197327"/>
                  <a:pt x="4397120" y="257492"/>
                  <a:pt x="4279504" y="332699"/>
                </a:cubicBezTo>
                <a:cubicBezTo>
                  <a:pt x="4221947" y="367795"/>
                  <a:pt x="4164390" y="407905"/>
                  <a:pt x="4109336" y="448015"/>
                </a:cubicBezTo>
                <a:cubicBezTo>
                  <a:pt x="4054281" y="490632"/>
                  <a:pt x="3999227" y="533249"/>
                  <a:pt x="3946675" y="575866"/>
                </a:cubicBezTo>
                <a:cubicBezTo>
                  <a:pt x="3781512" y="703717"/>
                  <a:pt x="3781512" y="703717"/>
                  <a:pt x="3781512" y="703717"/>
                </a:cubicBezTo>
                <a:cubicBezTo>
                  <a:pt x="3726458" y="743827"/>
                  <a:pt x="3668901" y="783937"/>
                  <a:pt x="3611344" y="821540"/>
                </a:cubicBezTo>
                <a:cubicBezTo>
                  <a:pt x="3496231" y="899253"/>
                  <a:pt x="3376112" y="966939"/>
                  <a:pt x="3253491" y="1032117"/>
                </a:cubicBezTo>
                <a:lnTo>
                  <a:pt x="3191695" y="1062445"/>
                </a:lnTo>
                <a:lnTo>
                  <a:pt x="3232851" y="1044362"/>
                </a:lnTo>
                <a:cubicBezTo>
                  <a:pt x="3355472" y="986698"/>
                  <a:pt x="3475591" y="924019"/>
                  <a:pt x="3593207" y="853819"/>
                </a:cubicBezTo>
                <a:cubicBezTo>
                  <a:pt x="3653266" y="818719"/>
                  <a:pt x="3710823" y="781112"/>
                  <a:pt x="3765877" y="743505"/>
                </a:cubicBezTo>
                <a:cubicBezTo>
                  <a:pt x="3936045" y="628177"/>
                  <a:pt x="3936045" y="628177"/>
                  <a:pt x="3936045" y="628177"/>
                </a:cubicBezTo>
                <a:cubicBezTo>
                  <a:pt x="4048657" y="550456"/>
                  <a:pt x="4163770" y="472734"/>
                  <a:pt x="4283889" y="410056"/>
                </a:cubicBezTo>
                <a:cubicBezTo>
                  <a:pt x="4406510" y="347377"/>
                  <a:pt x="4536638" y="299742"/>
                  <a:pt x="4671771" y="272163"/>
                </a:cubicBezTo>
                <a:lnTo>
                  <a:pt x="4742389" y="264326"/>
                </a:lnTo>
                <a:lnTo>
                  <a:pt x="4742389" y="273458"/>
                </a:lnTo>
                <a:lnTo>
                  <a:pt x="4671771" y="282192"/>
                </a:lnTo>
                <a:cubicBezTo>
                  <a:pt x="4539141" y="307263"/>
                  <a:pt x="4409012" y="354899"/>
                  <a:pt x="4288893" y="417577"/>
                </a:cubicBezTo>
                <a:cubicBezTo>
                  <a:pt x="4166273" y="480256"/>
                  <a:pt x="4053661" y="555470"/>
                  <a:pt x="3941050" y="633191"/>
                </a:cubicBezTo>
                <a:cubicBezTo>
                  <a:pt x="3770882" y="748520"/>
                  <a:pt x="3770882" y="748520"/>
                  <a:pt x="3770882" y="748520"/>
                </a:cubicBezTo>
                <a:cubicBezTo>
                  <a:pt x="3715828" y="788634"/>
                  <a:pt x="3655769" y="823734"/>
                  <a:pt x="3598212" y="858834"/>
                </a:cubicBezTo>
                <a:cubicBezTo>
                  <a:pt x="3480595" y="929034"/>
                  <a:pt x="3357975" y="994219"/>
                  <a:pt x="3235353" y="1051883"/>
                </a:cubicBezTo>
                <a:lnTo>
                  <a:pt x="3083811" y="1118465"/>
                </a:lnTo>
                <a:lnTo>
                  <a:pt x="3215960" y="1067077"/>
                </a:lnTo>
                <a:cubicBezTo>
                  <a:pt x="3343586" y="1016916"/>
                  <a:pt x="3466207" y="959232"/>
                  <a:pt x="3586326" y="896531"/>
                </a:cubicBezTo>
                <a:cubicBezTo>
                  <a:pt x="3646385" y="866435"/>
                  <a:pt x="3703942" y="831323"/>
                  <a:pt x="3761499" y="796211"/>
                </a:cubicBezTo>
                <a:cubicBezTo>
                  <a:pt x="3936672" y="693382"/>
                  <a:pt x="3936672" y="693382"/>
                  <a:pt x="3936672" y="693382"/>
                </a:cubicBezTo>
                <a:cubicBezTo>
                  <a:pt x="4054288" y="623158"/>
                  <a:pt x="4174407" y="557949"/>
                  <a:pt x="4299530" y="507789"/>
                </a:cubicBezTo>
                <a:cubicBezTo>
                  <a:pt x="4362091" y="482709"/>
                  <a:pt x="4427156" y="460137"/>
                  <a:pt x="4492220" y="442581"/>
                </a:cubicBezTo>
                <a:cubicBezTo>
                  <a:pt x="4557285" y="425024"/>
                  <a:pt x="4624851" y="409976"/>
                  <a:pt x="4692418" y="407468"/>
                </a:cubicBezTo>
                <a:lnTo>
                  <a:pt x="4742389" y="407468"/>
                </a:lnTo>
                <a:lnTo>
                  <a:pt x="4742389" y="415145"/>
                </a:lnTo>
                <a:lnTo>
                  <a:pt x="4692418" y="414992"/>
                </a:lnTo>
                <a:cubicBezTo>
                  <a:pt x="4627353" y="420008"/>
                  <a:pt x="4559787" y="432548"/>
                  <a:pt x="4494723" y="450105"/>
                </a:cubicBezTo>
                <a:cubicBezTo>
                  <a:pt x="4429659" y="467661"/>
                  <a:pt x="4364594" y="490233"/>
                  <a:pt x="4302033" y="515313"/>
                </a:cubicBezTo>
                <a:cubicBezTo>
                  <a:pt x="4176909" y="565473"/>
                  <a:pt x="4056790" y="630682"/>
                  <a:pt x="3941677" y="698398"/>
                </a:cubicBezTo>
                <a:cubicBezTo>
                  <a:pt x="3766504" y="803735"/>
                  <a:pt x="3766504" y="803735"/>
                  <a:pt x="3766504" y="803735"/>
                </a:cubicBezTo>
                <a:cubicBezTo>
                  <a:pt x="3706444" y="836339"/>
                  <a:pt x="3648887" y="871451"/>
                  <a:pt x="3588828" y="904056"/>
                </a:cubicBezTo>
                <a:cubicBezTo>
                  <a:pt x="3468709" y="966756"/>
                  <a:pt x="3346089" y="1021932"/>
                  <a:pt x="3218463" y="1074601"/>
                </a:cubicBezTo>
                <a:cubicBezTo>
                  <a:pt x="3155901" y="1100308"/>
                  <a:pt x="3092870" y="1124761"/>
                  <a:pt x="3029409" y="1148078"/>
                </a:cubicBezTo>
                <a:lnTo>
                  <a:pt x="2999014" y="1158650"/>
                </a:lnTo>
                <a:lnTo>
                  <a:pt x="2973916" y="1170786"/>
                </a:lnTo>
                <a:lnTo>
                  <a:pt x="3013812" y="1159160"/>
                </a:lnTo>
                <a:cubicBezTo>
                  <a:pt x="3077936" y="1139100"/>
                  <a:pt x="3141748" y="1117786"/>
                  <a:pt x="3205559" y="1095217"/>
                </a:cubicBezTo>
                <a:cubicBezTo>
                  <a:pt x="3333181" y="1052589"/>
                  <a:pt x="3458301" y="1002438"/>
                  <a:pt x="3578417" y="947271"/>
                </a:cubicBezTo>
                <a:cubicBezTo>
                  <a:pt x="3701035" y="887090"/>
                  <a:pt x="3821151" y="826908"/>
                  <a:pt x="3941266" y="766727"/>
                </a:cubicBezTo>
                <a:cubicBezTo>
                  <a:pt x="4061381" y="709053"/>
                  <a:pt x="4186502" y="653886"/>
                  <a:pt x="4314125" y="613765"/>
                </a:cubicBezTo>
                <a:cubicBezTo>
                  <a:pt x="4379187" y="593705"/>
                  <a:pt x="4444250" y="578659"/>
                  <a:pt x="4511815" y="566122"/>
                </a:cubicBezTo>
                <a:cubicBezTo>
                  <a:pt x="4576877" y="553584"/>
                  <a:pt x="4646945" y="548569"/>
                  <a:pt x="4714510" y="553584"/>
                </a:cubicBezTo>
                <a:lnTo>
                  <a:pt x="4742389" y="555330"/>
                </a:lnTo>
                <a:lnTo>
                  <a:pt x="4742389" y="563161"/>
                </a:lnTo>
                <a:lnTo>
                  <a:pt x="4712007" y="561106"/>
                </a:lnTo>
                <a:cubicBezTo>
                  <a:pt x="4646945" y="556091"/>
                  <a:pt x="4579380" y="563614"/>
                  <a:pt x="4511815" y="573644"/>
                </a:cubicBezTo>
                <a:cubicBezTo>
                  <a:pt x="4446753" y="586182"/>
                  <a:pt x="4381689" y="603735"/>
                  <a:pt x="4316627" y="621288"/>
                </a:cubicBezTo>
                <a:cubicBezTo>
                  <a:pt x="4189005" y="661409"/>
                  <a:pt x="4066387" y="716575"/>
                  <a:pt x="3943769" y="774249"/>
                </a:cubicBezTo>
                <a:cubicBezTo>
                  <a:pt x="3823653" y="834431"/>
                  <a:pt x="3703537" y="894612"/>
                  <a:pt x="3583422" y="952286"/>
                </a:cubicBezTo>
                <a:cubicBezTo>
                  <a:pt x="3460804" y="1009960"/>
                  <a:pt x="3335683" y="1057604"/>
                  <a:pt x="3208061" y="1102740"/>
                </a:cubicBezTo>
                <a:cubicBezTo>
                  <a:pt x="3144250" y="1125308"/>
                  <a:pt x="3079813" y="1145996"/>
                  <a:pt x="3015376" y="1165743"/>
                </a:cubicBezTo>
                <a:lnTo>
                  <a:pt x="2934640" y="1189777"/>
                </a:lnTo>
                <a:lnTo>
                  <a:pt x="2905035" y="1204092"/>
                </a:lnTo>
                <a:lnTo>
                  <a:pt x="3004236" y="1180211"/>
                </a:lnTo>
                <a:cubicBezTo>
                  <a:pt x="3069181" y="1163652"/>
                  <a:pt x="3133931" y="1146113"/>
                  <a:pt x="3198368" y="1127323"/>
                </a:cubicBezTo>
                <a:cubicBezTo>
                  <a:pt x="3260928" y="1109785"/>
                  <a:pt x="3325991" y="1089741"/>
                  <a:pt x="3388551" y="1069698"/>
                </a:cubicBezTo>
                <a:cubicBezTo>
                  <a:pt x="3421082" y="1059676"/>
                  <a:pt x="3453613" y="1047149"/>
                  <a:pt x="3483643" y="1037127"/>
                </a:cubicBezTo>
                <a:cubicBezTo>
                  <a:pt x="3531188" y="1019589"/>
                  <a:pt x="3531188" y="1019589"/>
                  <a:pt x="3531188" y="1019589"/>
                </a:cubicBezTo>
                <a:cubicBezTo>
                  <a:pt x="3546203" y="1014578"/>
                  <a:pt x="3561217" y="1007062"/>
                  <a:pt x="3578734" y="1002051"/>
                </a:cubicBezTo>
                <a:cubicBezTo>
                  <a:pt x="3763912" y="926888"/>
                  <a:pt x="3763912" y="926888"/>
                  <a:pt x="3763912" y="926888"/>
                </a:cubicBezTo>
                <a:cubicBezTo>
                  <a:pt x="3826472" y="901834"/>
                  <a:pt x="3889032" y="876779"/>
                  <a:pt x="3949090" y="851725"/>
                </a:cubicBezTo>
                <a:cubicBezTo>
                  <a:pt x="4074211" y="801616"/>
                  <a:pt x="4201833" y="759024"/>
                  <a:pt x="4331959" y="731464"/>
                </a:cubicBezTo>
                <a:cubicBezTo>
                  <a:pt x="4399523" y="716432"/>
                  <a:pt x="4464586" y="703904"/>
                  <a:pt x="4532151" y="698894"/>
                </a:cubicBezTo>
                <a:cubicBezTo>
                  <a:pt x="4597213" y="693883"/>
                  <a:pt x="4667281" y="696388"/>
                  <a:pt x="4732343" y="706410"/>
                </a:cubicBezTo>
                <a:lnTo>
                  <a:pt x="4742389" y="708731"/>
                </a:lnTo>
                <a:lnTo>
                  <a:pt x="4742389" y="716573"/>
                </a:lnTo>
                <a:lnTo>
                  <a:pt x="4732343" y="713926"/>
                </a:lnTo>
                <a:cubicBezTo>
                  <a:pt x="4698561" y="708915"/>
                  <a:pt x="4665404" y="705784"/>
                  <a:pt x="4632248" y="704531"/>
                </a:cubicBezTo>
                <a:cubicBezTo>
                  <a:pt x="4599091" y="703278"/>
                  <a:pt x="4565934" y="703905"/>
                  <a:pt x="4532151" y="706410"/>
                </a:cubicBezTo>
                <a:cubicBezTo>
                  <a:pt x="4464586" y="711421"/>
                  <a:pt x="4399523" y="723948"/>
                  <a:pt x="4334461" y="738981"/>
                </a:cubicBezTo>
                <a:cubicBezTo>
                  <a:pt x="4204336" y="766540"/>
                  <a:pt x="4076713" y="809133"/>
                  <a:pt x="3954095" y="859241"/>
                </a:cubicBezTo>
                <a:cubicBezTo>
                  <a:pt x="3891535" y="881790"/>
                  <a:pt x="3828975" y="909350"/>
                  <a:pt x="3766415" y="934404"/>
                </a:cubicBezTo>
                <a:cubicBezTo>
                  <a:pt x="3581236" y="1007062"/>
                  <a:pt x="3581236" y="1007062"/>
                  <a:pt x="3581236" y="1007062"/>
                </a:cubicBezTo>
                <a:cubicBezTo>
                  <a:pt x="3563719" y="1014578"/>
                  <a:pt x="3548705" y="1019589"/>
                  <a:pt x="3533691" y="1027105"/>
                </a:cubicBezTo>
                <a:cubicBezTo>
                  <a:pt x="3486145" y="1044643"/>
                  <a:pt x="3486145" y="1044643"/>
                  <a:pt x="3486145" y="1044643"/>
                </a:cubicBezTo>
                <a:cubicBezTo>
                  <a:pt x="3456116" y="1054665"/>
                  <a:pt x="3423585" y="1064687"/>
                  <a:pt x="3391053" y="1074708"/>
                </a:cubicBezTo>
                <a:cubicBezTo>
                  <a:pt x="3328493" y="1097257"/>
                  <a:pt x="3263431" y="1117301"/>
                  <a:pt x="3200871" y="1134839"/>
                </a:cubicBezTo>
                <a:lnTo>
                  <a:pt x="2877196" y="1215985"/>
                </a:lnTo>
                <a:lnTo>
                  <a:pt x="2875102" y="1216868"/>
                </a:lnTo>
                <a:cubicBezTo>
                  <a:pt x="2855043" y="1225330"/>
                  <a:pt x="2855043" y="1225330"/>
                  <a:pt x="2855043" y="1225330"/>
                </a:cubicBezTo>
                <a:lnTo>
                  <a:pt x="2832458" y="1236048"/>
                </a:lnTo>
                <a:lnTo>
                  <a:pt x="3193216" y="1167445"/>
                </a:lnTo>
                <a:cubicBezTo>
                  <a:pt x="3323348" y="1137380"/>
                  <a:pt x="3453480" y="1107316"/>
                  <a:pt x="3578607" y="1064724"/>
                </a:cubicBezTo>
                <a:cubicBezTo>
                  <a:pt x="3643673" y="1044681"/>
                  <a:pt x="3706236" y="1027143"/>
                  <a:pt x="3768799" y="1007100"/>
                </a:cubicBezTo>
                <a:cubicBezTo>
                  <a:pt x="3833865" y="984551"/>
                  <a:pt x="3896429" y="964508"/>
                  <a:pt x="3961495" y="946970"/>
                </a:cubicBezTo>
                <a:cubicBezTo>
                  <a:pt x="4089124" y="906884"/>
                  <a:pt x="4219256" y="876819"/>
                  <a:pt x="4349388" y="856776"/>
                </a:cubicBezTo>
                <a:cubicBezTo>
                  <a:pt x="4448864" y="841744"/>
                  <a:pt x="4549748" y="836576"/>
                  <a:pt x="4648871" y="848673"/>
                </a:cubicBezTo>
                <a:lnTo>
                  <a:pt x="4742389" y="865896"/>
                </a:lnTo>
                <a:lnTo>
                  <a:pt x="4742389" y="876335"/>
                </a:lnTo>
                <a:lnTo>
                  <a:pt x="4647855" y="857246"/>
                </a:lnTo>
                <a:cubicBezTo>
                  <a:pt x="4615205" y="852862"/>
                  <a:pt x="4582281" y="850513"/>
                  <a:pt x="4549278" y="849886"/>
                </a:cubicBezTo>
                <a:cubicBezTo>
                  <a:pt x="4483274" y="848634"/>
                  <a:pt x="4416957" y="854271"/>
                  <a:pt x="4351891" y="864292"/>
                </a:cubicBezTo>
                <a:cubicBezTo>
                  <a:pt x="4219256" y="884335"/>
                  <a:pt x="4089124" y="914400"/>
                  <a:pt x="3963997" y="951981"/>
                </a:cubicBezTo>
                <a:cubicBezTo>
                  <a:pt x="3898931" y="972024"/>
                  <a:pt x="3836368" y="992067"/>
                  <a:pt x="3771302" y="1012111"/>
                </a:cubicBezTo>
                <a:cubicBezTo>
                  <a:pt x="3708739" y="1034659"/>
                  <a:pt x="3646175" y="1052197"/>
                  <a:pt x="3581109" y="1072240"/>
                </a:cubicBezTo>
                <a:cubicBezTo>
                  <a:pt x="3455983" y="1114832"/>
                  <a:pt x="3325851" y="1144897"/>
                  <a:pt x="3195719" y="1172456"/>
                </a:cubicBezTo>
                <a:lnTo>
                  <a:pt x="2809662" y="1246866"/>
                </a:lnTo>
                <a:lnTo>
                  <a:pt x="2807495" y="1247894"/>
                </a:lnTo>
                <a:lnTo>
                  <a:pt x="2761193" y="1266924"/>
                </a:lnTo>
                <a:lnTo>
                  <a:pt x="2797435" y="1263017"/>
                </a:lnTo>
                <a:cubicBezTo>
                  <a:pt x="2929441" y="1248600"/>
                  <a:pt x="3061446" y="1232930"/>
                  <a:pt x="3192826" y="1212872"/>
                </a:cubicBezTo>
                <a:cubicBezTo>
                  <a:pt x="3257890" y="1205350"/>
                  <a:pt x="3322955" y="1192814"/>
                  <a:pt x="3388019" y="1180277"/>
                </a:cubicBezTo>
                <a:cubicBezTo>
                  <a:pt x="3420551" y="1175263"/>
                  <a:pt x="3453083" y="1167741"/>
                  <a:pt x="3485615" y="1160219"/>
                </a:cubicBezTo>
                <a:cubicBezTo>
                  <a:pt x="3583211" y="1140161"/>
                  <a:pt x="3583211" y="1140161"/>
                  <a:pt x="3583211" y="1140161"/>
                </a:cubicBezTo>
                <a:cubicBezTo>
                  <a:pt x="3648276" y="1127624"/>
                  <a:pt x="3713340" y="1110074"/>
                  <a:pt x="3778404" y="1095030"/>
                </a:cubicBezTo>
                <a:cubicBezTo>
                  <a:pt x="3840966" y="1079986"/>
                  <a:pt x="3906031" y="1064943"/>
                  <a:pt x="3971095" y="1049899"/>
                </a:cubicBezTo>
                <a:cubicBezTo>
                  <a:pt x="4101223" y="1022319"/>
                  <a:pt x="4233855" y="999753"/>
                  <a:pt x="4366485" y="989724"/>
                </a:cubicBezTo>
                <a:cubicBezTo>
                  <a:pt x="4465959" y="982203"/>
                  <a:pt x="4566840" y="985963"/>
                  <a:pt x="4663850" y="1007354"/>
                </a:cubicBezTo>
                <a:lnTo>
                  <a:pt x="4742389" y="1029966"/>
                </a:lnTo>
                <a:lnTo>
                  <a:pt x="4742389" y="1037999"/>
                </a:lnTo>
                <a:lnTo>
                  <a:pt x="4685532" y="1020809"/>
                </a:lnTo>
                <a:cubicBezTo>
                  <a:pt x="4613336" y="1002910"/>
                  <a:pt x="4538863" y="995572"/>
                  <a:pt x="4464786" y="994778"/>
                </a:cubicBezTo>
                <a:cubicBezTo>
                  <a:pt x="4431862" y="994425"/>
                  <a:pt x="4399017" y="995366"/>
                  <a:pt x="4366485" y="997246"/>
                </a:cubicBezTo>
                <a:cubicBezTo>
                  <a:pt x="4233855" y="1007275"/>
                  <a:pt x="4103726" y="1029841"/>
                  <a:pt x="3973597" y="1057421"/>
                </a:cubicBezTo>
                <a:cubicBezTo>
                  <a:pt x="3908533" y="1072464"/>
                  <a:pt x="3843469" y="1087508"/>
                  <a:pt x="3778404" y="1102552"/>
                </a:cubicBezTo>
                <a:cubicBezTo>
                  <a:pt x="3713340" y="1117595"/>
                  <a:pt x="3650778" y="1132639"/>
                  <a:pt x="3585714" y="1147683"/>
                </a:cubicBezTo>
                <a:cubicBezTo>
                  <a:pt x="3488117" y="1167741"/>
                  <a:pt x="3488117" y="1167741"/>
                  <a:pt x="3488117" y="1167741"/>
                </a:cubicBezTo>
                <a:cubicBezTo>
                  <a:pt x="3455585" y="1175263"/>
                  <a:pt x="3423053" y="1182785"/>
                  <a:pt x="3390521" y="1187799"/>
                </a:cubicBezTo>
                <a:cubicBezTo>
                  <a:pt x="3325457" y="1200335"/>
                  <a:pt x="3257890" y="1210365"/>
                  <a:pt x="3192826" y="1220394"/>
                </a:cubicBezTo>
                <a:cubicBezTo>
                  <a:pt x="3061446" y="1239198"/>
                  <a:pt x="2929441" y="1254869"/>
                  <a:pt x="2797435" y="1269599"/>
                </a:cubicBezTo>
                <a:lnTo>
                  <a:pt x="2739028" y="1276034"/>
                </a:lnTo>
                <a:lnTo>
                  <a:pt x="2722096" y="1282994"/>
                </a:lnTo>
                <a:cubicBezTo>
                  <a:pt x="2709896" y="1288008"/>
                  <a:pt x="2709896" y="1288008"/>
                  <a:pt x="2709896" y="1288008"/>
                </a:cubicBezTo>
                <a:lnTo>
                  <a:pt x="2691765" y="1295343"/>
                </a:lnTo>
                <a:lnTo>
                  <a:pt x="2795633" y="1289998"/>
                </a:lnTo>
                <a:cubicBezTo>
                  <a:pt x="2927954" y="1284046"/>
                  <a:pt x="3060589" y="1277780"/>
                  <a:pt x="3193223" y="1267755"/>
                </a:cubicBezTo>
                <a:cubicBezTo>
                  <a:pt x="3260791" y="1262743"/>
                  <a:pt x="3325857" y="1257730"/>
                  <a:pt x="3390923" y="1250211"/>
                </a:cubicBezTo>
                <a:cubicBezTo>
                  <a:pt x="3588623" y="1225149"/>
                  <a:pt x="3588623" y="1225149"/>
                  <a:pt x="3588623" y="1225149"/>
                </a:cubicBezTo>
                <a:cubicBezTo>
                  <a:pt x="3721258" y="1207605"/>
                  <a:pt x="3851390" y="1182543"/>
                  <a:pt x="3981522" y="1164999"/>
                </a:cubicBezTo>
                <a:cubicBezTo>
                  <a:pt x="4049090" y="1157480"/>
                  <a:pt x="4114156" y="1147455"/>
                  <a:pt x="4181725" y="1142443"/>
                </a:cubicBezTo>
                <a:cubicBezTo>
                  <a:pt x="4246791" y="1134924"/>
                  <a:pt x="4311857" y="1129912"/>
                  <a:pt x="4379425" y="1129912"/>
                </a:cubicBezTo>
                <a:cubicBezTo>
                  <a:pt x="4446993" y="1132418"/>
                  <a:pt x="4512059" y="1134924"/>
                  <a:pt x="4579628" y="1147455"/>
                </a:cubicBezTo>
                <a:cubicBezTo>
                  <a:pt x="4612161" y="1152468"/>
                  <a:pt x="4644693" y="1157480"/>
                  <a:pt x="4677227" y="1167505"/>
                </a:cubicBezTo>
                <a:lnTo>
                  <a:pt x="4742389" y="1188113"/>
                </a:lnTo>
                <a:lnTo>
                  <a:pt x="4742389" y="1197002"/>
                </a:lnTo>
                <a:lnTo>
                  <a:pt x="4674724" y="1175024"/>
                </a:lnTo>
                <a:cubicBezTo>
                  <a:pt x="4642191" y="1167505"/>
                  <a:pt x="4609658" y="1159987"/>
                  <a:pt x="4577125" y="1154974"/>
                </a:cubicBezTo>
                <a:cubicBezTo>
                  <a:pt x="4512059" y="1144949"/>
                  <a:pt x="4444491" y="1139937"/>
                  <a:pt x="4379425" y="1139937"/>
                </a:cubicBezTo>
                <a:cubicBezTo>
                  <a:pt x="4314359" y="1139937"/>
                  <a:pt x="4246791" y="1142443"/>
                  <a:pt x="4181725" y="1149962"/>
                </a:cubicBezTo>
                <a:cubicBezTo>
                  <a:pt x="4114156" y="1157480"/>
                  <a:pt x="4049090" y="1164999"/>
                  <a:pt x="3984024" y="1172518"/>
                </a:cubicBezTo>
                <a:cubicBezTo>
                  <a:pt x="3851390" y="1190062"/>
                  <a:pt x="3721258" y="1215124"/>
                  <a:pt x="3591126" y="1232668"/>
                </a:cubicBezTo>
                <a:cubicBezTo>
                  <a:pt x="3393426" y="1257730"/>
                  <a:pt x="3393426" y="1257730"/>
                  <a:pt x="3393426" y="1257730"/>
                </a:cubicBezTo>
                <a:cubicBezTo>
                  <a:pt x="3325857" y="1265249"/>
                  <a:pt x="3260791" y="1270261"/>
                  <a:pt x="3193223" y="1275274"/>
                </a:cubicBezTo>
                <a:cubicBezTo>
                  <a:pt x="3061840" y="1285299"/>
                  <a:pt x="2929831" y="1291564"/>
                  <a:pt x="2797510" y="1297203"/>
                </a:cubicBezTo>
                <a:lnTo>
                  <a:pt x="2673116" y="1302888"/>
                </a:lnTo>
                <a:lnTo>
                  <a:pt x="2661097" y="1307751"/>
                </a:lnTo>
                <a:lnTo>
                  <a:pt x="2621225" y="1322346"/>
                </a:lnTo>
                <a:lnTo>
                  <a:pt x="2797441" y="1325679"/>
                </a:lnTo>
                <a:cubicBezTo>
                  <a:pt x="2930072" y="1329442"/>
                  <a:pt x="3062703" y="1333204"/>
                  <a:pt x="3195334" y="1333204"/>
                </a:cubicBezTo>
                <a:cubicBezTo>
                  <a:pt x="3230368" y="1333204"/>
                  <a:pt x="3262901" y="1333204"/>
                  <a:pt x="3295433" y="1333204"/>
                </a:cubicBezTo>
                <a:cubicBezTo>
                  <a:pt x="3327965" y="1333204"/>
                  <a:pt x="3362999" y="1330696"/>
                  <a:pt x="3395531" y="1330696"/>
                </a:cubicBezTo>
                <a:cubicBezTo>
                  <a:pt x="3495631" y="1325679"/>
                  <a:pt x="3495631" y="1325679"/>
                  <a:pt x="3495631" y="1325679"/>
                </a:cubicBezTo>
                <a:cubicBezTo>
                  <a:pt x="3543177" y="1323171"/>
                  <a:pt x="3543177" y="1323171"/>
                  <a:pt x="3543177" y="1323171"/>
                </a:cubicBezTo>
                <a:cubicBezTo>
                  <a:pt x="3593227" y="1320662"/>
                  <a:pt x="3593227" y="1320662"/>
                  <a:pt x="3593227" y="1320662"/>
                </a:cubicBezTo>
                <a:cubicBezTo>
                  <a:pt x="3725858" y="1313137"/>
                  <a:pt x="3858489" y="1298086"/>
                  <a:pt x="3991120" y="1290561"/>
                </a:cubicBezTo>
                <a:cubicBezTo>
                  <a:pt x="4056184" y="1285544"/>
                  <a:pt x="4123751" y="1280527"/>
                  <a:pt x="4188815" y="1278019"/>
                </a:cubicBezTo>
                <a:cubicBezTo>
                  <a:pt x="4256382" y="1275510"/>
                  <a:pt x="4323949" y="1275510"/>
                  <a:pt x="4389013" y="1278019"/>
                </a:cubicBezTo>
                <a:cubicBezTo>
                  <a:pt x="4456580" y="1283036"/>
                  <a:pt x="4521644" y="1290561"/>
                  <a:pt x="4586709" y="1303103"/>
                </a:cubicBezTo>
                <a:cubicBezTo>
                  <a:pt x="4604225" y="1305612"/>
                  <a:pt x="4619241" y="1310628"/>
                  <a:pt x="4636758" y="1313137"/>
                </a:cubicBezTo>
                <a:cubicBezTo>
                  <a:pt x="4684305" y="1328188"/>
                  <a:pt x="4684305" y="1328188"/>
                  <a:pt x="4684305" y="1328188"/>
                </a:cubicBezTo>
                <a:cubicBezTo>
                  <a:pt x="4708079" y="1334459"/>
                  <a:pt x="4725909" y="1339163"/>
                  <a:pt x="4739281" y="1342690"/>
                </a:cubicBezTo>
                <a:lnTo>
                  <a:pt x="4742389" y="1343510"/>
                </a:lnTo>
                <a:lnTo>
                  <a:pt x="4742389" y="1352843"/>
                </a:lnTo>
                <a:lnTo>
                  <a:pt x="4722977" y="1347354"/>
                </a:lnTo>
                <a:cubicBezTo>
                  <a:pt x="4681803" y="1335713"/>
                  <a:pt x="4681803" y="1335713"/>
                  <a:pt x="4681803" y="1335713"/>
                </a:cubicBezTo>
                <a:cubicBezTo>
                  <a:pt x="4634255" y="1323171"/>
                  <a:pt x="4634255" y="1323171"/>
                  <a:pt x="4634255" y="1323171"/>
                </a:cubicBezTo>
                <a:cubicBezTo>
                  <a:pt x="4619241" y="1318154"/>
                  <a:pt x="4601723" y="1315645"/>
                  <a:pt x="4586709" y="1310628"/>
                </a:cubicBezTo>
                <a:cubicBezTo>
                  <a:pt x="4521644" y="1298086"/>
                  <a:pt x="4454077" y="1290561"/>
                  <a:pt x="4389013" y="1285544"/>
                </a:cubicBezTo>
                <a:cubicBezTo>
                  <a:pt x="4322698" y="1281782"/>
                  <a:pt x="4256382" y="1282409"/>
                  <a:pt x="4190067" y="1285230"/>
                </a:cubicBezTo>
                <a:cubicBezTo>
                  <a:pt x="4123751" y="1288052"/>
                  <a:pt x="4057436" y="1293069"/>
                  <a:pt x="3991120" y="1298086"/>
                </a:cubicBezTo>
                <a:cubicBezTo>
                  <a:pt x="3858489" y="1305612"/>
                  <a:pt x="3725858" y="1318154"/>
                  <a:pt x="3593227" y="1328188"/>
                </a:cubicBezTo>
                <a:cubicBezTo>
                  <a:pt x="3545680" y="1330696"/>
                  <a:pt x="3545680" y="1330696"/>
                  <a:pt x="3545680" y="1330696"/>
                </a:cubicBezTo>
                <a:cubicBezTo>
                  <a:pt x="3495631" y="1333204"/>
                  <a:pt x="3495631" y="1333204"/>
                  <a:pt x="3495631" y="1333204"/>
                </a:cubicBezTo>
                <a:cubicBezTo>
                  <a:pt x="3395531" y="1338221"/>
                  <a:pt x="3395531" y="1338221"/>
                  <a:pt x="3395531" y="1338221"/>
                </a:cubicBezTo>
                <a:cubicBezTo>
                  <a:pt x="3362999" y="1338221"/>
                  <a:pt x="3327965" y="1340730"/>
                  <a:pt x="3295433" y="1340730"/>
                </a:cubicBezTo>
                <a:cubicBezTo>
                  <a:pt x="3262901" y="1340730"/>
                  <a:pt x="3230368" y="1340730"/>
                  <a:pt x="3195334" y="1340730"/>
                </a:cubicBezTo>
                <a:cubicBezTo>
                  <a:pt x="3062703" y="1339476"/>
                  <a:pt x="2930072" y="1335713"/>
                  <a:pt x="2797441" y="1332264"/>
                </a:cubicBezTo>
                <a:lnTo>
                  <a:pt x="2603375" y="1329052"/>
                </a:lnTo>
                <a:lnTo>
                  <a:pt x="2557030" y="1346910"/>
                </a:lnTo>
                <a:lnTo>
                  <a:pt x="2602614" y="1350303"/>
                </a:lnTo>
                <a:cubicBezTo>
                  <a:pt x="2801907" y="1368169"/>
                  <a:pt x="2999441" y="1393087"/>
                  <a:pt x="3198382" y="1408131"/>
                </a:cubicBezTo>
                <a:cubicBezTo>
                  <a:pt x="3248430" y="1413146"/>
                  <a:pt x="3248430" y="1413146"/>
                  <a:pt x="3248430" y="1413146"/>
                </a:cubicBezTo>
                <a:cubicBezTo>
                  <a:pt x="3298479" y="1415654"/>
                  <a:pt x="3298479" y="1415654"/>
                  <a:pt x="3298479" y="1415654"/>
                </a:cubicBezTo>
                <a:cubicBezTo>
                  <a:pt x="3398575" y="1420669"/>
                  <a:pt x="3398575" y="1420669"/>
                  <a:pt x="3398575" y="1420669"/>
                </a:cubicBezTo>
                <a:cubicBezTo>
                  <a:pt x="3431106" y="1420669"/>
                  <a:pt x="3466140" y="1423176"/>
                  <a:pt x="3498671" y="1423176"/>
                </a:cubicBezTo>
                <a:cubicBezTo>
                  <a:pt x="3531203" y="1425683"/>
                  <a:pt x="3563734" y="1425683"/>
                  <a:pt x="3598767" y="1425683"/>
                </a:cubicBezTo>
                <a:cubicBezTo>
                  <a:pt x="3731395" y="1425683"/>
                  <a:pt x="3864023" y="1423176"/>
                  <a:pt x="3996650" y="1420669"/>
                </a:cubicBezTo>
                <a:cubicBezTo>
                  <a:pt x="4064215" y="1420669"/>
                  <a:pt x="4131781" y="1418161"/>
                  <a:pt x="4196843" y="1418161"/>
                </a:cubicBezTo>
                <a:cubicBezTo>
                  <a:pt x="4264408" y="1420669"/>
                  <a:pt x="4329471" y="1423176"/>
                  <a:pt x="4397035" y="1428191"/>
                </a:cubicBezTo>
                <a:cubicBezTo>
                  <a:pt x="4464601" y="1435713"/>
                  <a:pt x="4529663" y="1443236"/>
                  <a:pt x="4594726" y="1458280"/>
                </a:cubicBezTo>
                <a:cubicBezTo>
                  <a:pt x="4644149" y="1467683"/>
                  <a:pt x="4681216" y="1474736"/>
                  <a:pt x="4709016" y="1480025"/>
                </a:cubicBezTo>
                <a:lnTo>
                  <a:pt x="4742389" y="1486374"/>
                </a:lnTo>
                <a:lnTo>
                  <a:pt x="4742389" y="1494257"/>
                </a:lnTo>
                <a:lnTo>
                  <a:pt x="4677071" y="1481670"/>
                </a:lnTo>
                <a:cubicBezTo>
                  <a:pt x="4594726" y="1465803"/>
                  <a:pt x="4594726" y="1465803"/>
                  <a:pt x="4594726" y="1465803"/>
                </a:cubicBezTo>
                <a:cubicBezTo>
                  <a:pt x="4529663" y="1450758"/>
                  <a:pt x="4462099" y="1443236"/>
                  <a:pt x="4397035" y="1435713"/>
                </a:cubicBezTo>
                <a:cubicBezTo>
                  <a:pt x="4329471" y="1430698"/>
                  <a:pt x="4264408" y="1428191"/>
                  <a:pt x="4196843" y="1428191"/>
                </a:cubicBezTo>
                <a:cubicBezTo>
                  <a:pt x="4131781" y="1425683"/>
                  <a:pt x="4064215" y="1428191"/>
                  <a:pt x="3996650" y="1428191"/>
                </a:cubicBezTo>
                <a:cubicBezTo>
                  <a:pt x="3864023" y="1430698"/>
                  <a:pt x="3731395" y="1433206"/>
                  <a:pt x="3598767" y="1433206"/>
                </a:cubicBezTo>
                <a:cubicBezTo>
                  <a:pt x="3563734" y="1433206"/>
                  <a:pt x="3531203" y="1433206"/>
                  <a:pt x="3498671" y="1430698"/>
                </a:cubicBezTo>
                <a:cubicBezTo>
                  <a:pt x="3463637" y="1430698"/>
                  <a:pt x="3431106" y="1428191"/>
                  <a:pt x="3398575" y="1425683"/>
                </a:cubicBezTo>
                <a:cubicBezTo>
                  <a:pt x="3298479" y="1420669"/>
                  <a:pt x="3298479" y="1420669"/>
                  <a:pt x="3298479" y="1420669"/>
                </a:cubicBezTo>
                <a:cubicBezTo>
                  <a:pt x="3248430" y="1418161"/>
                  <a:pt x="3248430" y="1418161"/>
                  <a:pt x="3248430" y="1418161"/>
                </a:cubicBezTo>
                <a:cubicBezTo>
                  <a:pt x="3198382" y="1415654"/>
                  <a:pt x="3198382" y="1415654"/>
                  <a:pt x="3198382" y="1415654"/>
                </a:cubicBezTo>
                <a:cubicBezTo>
                  <a:pt x="3065755" y="1404370"/>
                  <a:pt x="2933127" y="1389952"/>
                  <a:pt x="2800499" y="1376161"/>
                </a:cubicBezTo>
                <a:lnTo>
                  <a:pt x="2541482" y="1352901"/>
                </a:lnTo>
                <a:lnTo>
                  <a:pt x="2519845" y="1361238"/>
                </a:lnTo>
                <a:cubicBezTo>
                  <a:pt x="2514698" y="1363221"/>
                  <a:pt x="2514698" y="1363221"/>
                  <a:pt x="2514698" y="1363221"/>
                </a:cubicBezTo>
                <a:lnTo>
                  <a:pt x="2492236" y="1370889"/>
                </a:lnTo>
                <a:lnTo>
                  <a:pt x="2607863" y="1388382"/>
                </a:lnTo>
                <a:cubicBezTo>
                  <a:pt x="2805412" y="1421420"/>
                  <a:pt x="3001553" y="1461866"/>
                  <a:pt x="3200510" y="1493846"/>
                </a:cubicBezTo>
                <a:cubicBezTo>
                  <a:pt x="3266829" y="1503879"/>
                  <a:pt x="3333148" y="1513285"/>
                  <a:pt x="3399467" y="1521123"/>
                </a:cubicBezTo>
                <a:lnTo>
                  <a:pt x="3456135" y="1526213"/>
                </a:lnTo>
                <a:lnTo>
                  <a:pt x="3385974" y="1526213"/>
                </a:lnTo>
                <a:lnTo>
                  <a:pt x="3198007" y="1501370"/>
                </a:lnTo>
                <a:cubicBezTo>
                  <a:pt x="3000927" y="1469390"/>
                  <a:pt x="2803848" y="1428945"/>
                  <a:pt x="2605712" y="1394849"/>
                </a:cubicBezTo>
                <a:lnTo>
                  <a:pt x="2480242" y="1374984"/>
                </a:lnTo>
                <a:lnTo>
                  <a:pt x="2430316" y="1392028"/>
                </a:lnTo>
                <a:lnTo>
                  <a:pt x="2611703" y="1435223"/>
                </a:lnTo>
                <a:cubicBezTo>
                  <a:pt x="2709822" y="1460086"/>
                  <a:pt x="2807677" y="1486624"/>
                  <a:pt x="2905401" y="1512588"/>
                </a:cubicBezTo>
                <a:lnTo>
                  <a:pt x="2959386" y="1526213"/>
                </a:lnTo>
                <a:lnTo>
                  <a:pt x="2932531" y="1526213"/>
                </a:lnTo>
                <a:lnTo>
                  <a:pt x="2904301" y="1519009"/>
                </a:lnTo>
                <a:cubicBezTo>
                  <a:pt x="2806651" y="1493118"/>
                  <a:pt x="2709177" y="1466963"/>
                  <a:pt x="2611351" y="1442394"/>
                </a:cubicBezTo>
                <a:lnTo>
                  <a:pt x="2417339" y="1396458"/>
                </a:lnTo>
                <a:lnTo>
                  <a:pt x="2366634" y="1413767"/>
                </a:lnTo>
                <a:lnTo>
                  <a:pt x="2372405" y="1415502"/>
                </a:lnTo>
                <a:cubicBezTo>
                  <a:pt x="2422456" y="1430541"/>
                  <a:pt x="2422456" y="1430541"/>
                  <a:pt x="2422456" y="1430541"/>
                </a:cubicBezTo>
                <a:cubicBezTo>
                  <a:pt x="2487522" y="1449967"/>
                  <a:pt x="2552119" y="1470803"/>
                  <a:pt x="2616442" y="1492383"/>
                </a:cubicBezTo>
                <a:lnTo>
                  <a:pt x="2714577" y="1526213"/>
                </a:lnTo>
                <a:lnTo>
                  <a:pt x="2697232" y="1526213"/>
                </a:lnTo>
                <a:lnTo>
                  <a:pt x="2613979" y="1497435"/>
                </a:lnTo>
                <a:cubicBezTo>
                  <a:pt x="2549617" y="1475816"/>
                  <a:pt x="2485020" y="1454980"/>
                  <a:pt x="2419954" y="1435554"/>
                </a:cubicBezTo>
                <a:cubicBezTo>
                  <a:pt x="2369903" y="1420515"/>
                  <a:pt x="2369903" y="1420515"/>
                  <a:pt x="2369903" y="1420515"/>
                </a:cubicBezTo>
                <a:lnTo>
                  <a:pt x="2356905" y="1417089"/>
                </a:lnTo>
                <a:lnTo>
                  <a:pt x="2316294" y="1430952"/>
                </a:lnTo>
                <a:lnTo>
                  <a:pt x="2127719" y="1485932"/>
                </a:lnTo>
                <a:lnTo>
                  <a:pt x="2204876" y="1503785"/>
                </a:lnTo>
                <a:cubicBezTo>
                  <a:pt x="2254923" y="1513821"/>
                  <a:pt x="2254923" y="1513821"/>
                  <a:pt x="2254923" y="1513821"/>
                </a:cubicBezTo>
                <a:cubicBezTo>
                  <a:pt x="2304970" y="1523857"/>
                  <a:pt x="2304970" y="1523857"/>
                  <a:pt x="2304970" y="1523857"/>
                </a:cubicBezTo>
                <a:lnTo>
                  <a:pt x="2314134" y="1526213"/>
                </a:lnTo>
                <a:lnTo>
                  <a:pt x="2281838" y="1526213"/>
                </a:lnTo>
                <a:lnTo>
                  <a:pt x="2258677" y="1520407"/>
                </a:lnTo>
                <a:cubicBezTo>
                  <a:pt x="2252421" y="1518839"/>
                  <a:pt x="2252421" y="1518839"/>
                  <a:pt x="2252421" y="1518839"/>
                </a:cubicBezTo>
                <a:cubicBezTo>
                  <a:pt x="2204876" y="1508803"/>
                  <a:pt x="2204876" y="1508803"/>
                  <a:pt x="2204876" y="1508803"/>
                </a:cubicBezTo>
                <a:lnTo>
                  <a:pt x="2117153" y="1489013"/>
                </a:lnTo>
                <a:lnTo>
                  <a:pt x="2014436" y="1518961"/>
                </a:lnTo>
                <a:lnTo>
                  <a:pt x="1983833" y="1526213"/>
                </a:lnTo>
                <a:lnTo>
                  <a:pt x="1962561" y="1526213"/>
                </a:lnTo>
                <a:lnTo>
                  <a:pt x="2014304" y="1513946"/>
                </a:lnTo>
                <a:lnTo>
                  <a:pt x="2107222" y="1486773"/>
                </a:lnTo>
                <a:lnTo>
                  <a:pt x="2104782" y="1486222"/>
                </a:lnTo>
                <a:lnTo>
                  <a:pt x="2059080" y="1477998"/>
                </a:lnTo>
                <a:lnTo>
                  <a:pt x="1992309" y="1496203"/>
                </a:lnTo>
                <a:lnTo>
                  <a:pt x="1852191" y="1526213"/>
                </a:lnTo>
                <a:lnTo>
                  <a:pt x="1827090" y="1526213"/>
                </a:lnTo>
                <a:lnTo>
                  <a:pt x="1991566" y="1491190"/>
                </a:lnTo>
                <a:lnTo>
                  <a:pt x="2047515" y="1475916"/>
                </a:lnTo>
                <a:lnTo>
                  <a:pt x="2019390" y="1470855"/>
                </a:lnTo>
                <a:cubicBezTo>
                  <a:pt x="2007191" y="1468660"/>
                  <a:pt x="2007191" y="1468660"/>
                  <a:pt x="2007191" y="1468660"/>
                </a:cubicBezTo>
                <a:lnTo>
                  <a:pt x="1989537" y="1465988"/>
                </a:lnTo>
                <a:lnTo>
                  <a:pt x="1702379" y="1526213"/>
                </a:lnTo>
                <a:lnTo>
                  <a:pt x="1678465" y="1526213"/>
                </a:lnTo>
                <a:lnTo>
                  <a:pt x="1975510" y="1463865"/>
                </a:lnTo>
                <a:lnTo>
                  <a:pt x="1916849" y="1454987"/>
                </a:lnTo>
                <a:lnTo>
                  <a:pt x="1654418" y="1505979"/>
                </a:lnTo>
                <a:lnTo>
                  <a:pt x="1507673" y="1526213"/>
                </a:lnTo>
                <a:lnTo>
                  <a:pt x="1470857" y="1526213"/>
                </a:lnTo>
                <a:lnTo>
                  <a:pt x="1651916" y="1500963"/>
                </a:lnTo>
                <a:lnTo>
                  <a:pt x="1899571" y="1452372"/>
                </a:lnTo>
                <a:lnTo>
                  <a:pt x="1834242" y="1442485"/>
                </a:lnTo>
                <a:lnTo>
                  <a:pt x="1639052" y="1476367"/>
                </a:lnTo>
                <a:lnTo>
                  <a:pt x="1254290" y="1526213"/>
                </a:lnTo>
                <a:lnTo>
                  <a:pt x="1219068" y="1526213"/>
                </a:lnTo>
                <a:lnTo>
                  <a:pt x="1237416" y="1524638"/>
                </a:lnTo>
                <a:cubicBezTo>
                  <a:pt x="1371294" y="1510219"/>
                  <a:pt x="1505173" y="1492666"/>
                  <a:pt x="1639052" y="1471352"/>
                </a:cubicBezTo>
                <a:lnTo>
                  <a:pt x="1818580" y="1440115"/>
                </a:lnTo>
                <a:lnTo>
                  <a:pt x="1808255" y="1438552"/>
                </a:lnTo>
                <a:lnTo>
                  <a:pt x="1740515" y="1430863"/>
                </a:lnTo>
                <a:lnTo>
                  <a:pt x="1626857" y="1448018"/>
                </a:lnTo>
                <a:cubicBezTo>
                  <a:pt x="1494229" y="1466809"/>
                  <a:pt x="1361601" y="1482468"/>
                  <a:pt x="1228661" y="1495621"/>
                </a:cubicBezTo>
                <a:lnTo>
                  <a:pt x="852899" y="1526213"/>
                </a:lnTo>
                <a:lnTo>
                  <a:pt x="815074" y="1526213"/>
                </a:lnTo>
                <a:lnTo>
                  <a:pt x="828590" y="1525686"/>
                </a:lnTo>
                <a:cubicBezTo>
                  <a:pt x="1093844" y="1508148"/>
                  <a:pt x="1361601" y="1480589"/>
                  <a:pt x="1626857" y="1443007"/>
                </a:cubicBezTo>
                <a:lnTo>
                  <a:pt x="1721439" y="1428698"/>
                </a:lnTo>
                <a:lnTo>
                  <a:pt x="1632000" y="1418546"/>
                </a:lnTo>
                <a:lnTo>
                  <a:pt x="1616619" y="1420490"/>
                </a:lnTo>
                <a:cubicBezTo>
                  <a:pt x="1351350" y="1453061"/>
                  <a:pt x="1086081" y="1478114"/>
                  <a:pt x="820813" y="1493147"/>
                </a:cubicBezTo>
                <a:cubicBezTo>
                  <a:pt x="555543" y="1510685"/>
                  <a:pt x="287773" y="1518201"/>
                  <a:pt x="22503" y="1515695"/>
                </a:cubicBezTo>
                <a:cubicBezTo>
                  <a:pt x="287773" y="1518201"/>
                  <a:pt x="555543" y="1508179"/>
                  <a:pt x="820813" y="1490641"/>
                </a:cubicBezTo>
                <a:cubicBezTo>
                  <a:pt x="953447" y="1481873"/>
                  <a:pt x="1086081" y="1471225"/>
                  <a:pt x="1218716" y="1458698"/>
                </a:cubicBezTo>
                <a:lnTo>
                  <a:pt x="1610676" y="1416125"/>
                </a:lnTo>
                <a:lnTo>
                  <a:pt x="1609318" y="1415971"/>
                </a:lnTo>
                <a:cubicBezTo>
                  <a:pt x="1559271" y="1413462"/>
                  <a:pt x="1559271" y="1413462"/>
                  <a:pt x="1559271" y="1413462"/>
                </a:cubicBezTo>
                <a:cubicBezTo>
                  <a:pt x="1509224" y="1408444"/>
                  <a:pt x="1509224" y="1408444"/>
                  <a:pt x="1509224" y="1408444"/>
                </a:cubicBezTo>
                <a:lnTo>
                  <a:pt x="1486643" y="1406788"/>
                </a:lnTo>
                <a:lnTo>
                  <a:pt x="1212315" y="1431240"/>
                </a:lnTo>
                <a:cubicBezTo>
                  <a:pt x="815478" y="1463913"/>
                  <a:pt x="417585" y="1487418"/>
                  <a:pt x="19691" y="1491179"/>
                </a:cubicBezTo>
                <a:cubicBezTo>
                  <a:pt x="417585" y="1485538"/>
                  <a:pt x="815478" y="1461562"/>
                  <a:pt x="1212315" y="1427714"/>
                </a:cubicBezTo>
                <a:lnTo>
                  <a:pt x="1459239" y="1404777"/>
                </a:lnTo>
                <a:lnTo>
                  <a:pt x="1406628" y="1400918"/>
                </a:lnTo>
                <a:lnTo>
                  <a:pt x="1234761" y="1396610"/>
                </a:lnTo>
                <a:lnTo>
                  <a:pt x="810496" y="1426588"/>
                </a:lnTo>
                <a:cubicBezTo>
                  <a:pt x="678018" y="1435203"/>
                  <a:pt x="545462" y="1443114"/>
                  <a:pt x="412867" y="1449810"/>
                </a:cubicBezTo>
                <a:lnTo>
                  <a:pt x="86413" y="1462888"/>
                </a:lnTo>
                <a:lnTo>
                  <a:pt x="15002" y="1465748"/>
                </a:lnTo>
                <a:lnTo>
                  <a:pt x="89545" y="1462483"/>
                </a:lnTo>
                <a:lnTo>
                  <a:pt x="412867" y="1448322"/>
                </a:lnTo>
                <a:cubicBezTo>
                  <a:pt x="545462" y="1441234"/>
                  <a:pt x="678018" y="1433011"/>
                  <a:pt x="810496" y="1424082"/>
                </a:cubicBezTo>
                <a:lnTo>
                  <a:pt x="1194331" y="1395748"/>
                </a:lnTo>
                <a:lnTo>
                  <a:pt x="1006253" y="1393391"/>
                </a:lnTo>
                <a:cubicBezTo>
                  <a:pt x="971220" y="1393391"/>
                  <a:pt x="938690" y="1395900"/>
                  <a:pt x="903657" y="1395900"/>
                </a:cubicBezTo>
                <a:cubicBezTo>
                  <a:pt x="853610" y="1398409"/>
                  <a:pt x="853610" y="1398409"/>
                  <a:pt x="853610" y="1398409"/>
                </a:cubicBezTo>
                <a:cubicBezTo>
                  <a:pt x="803563" y="1398409"/>
                  <a:pt x="803563" y="1398409"/>
                  <a:pt x="803563" y="1398409"/>
                </a:cubicBezTo>
                <a:lnTo>
                  <a:pt x="643413" y="1407943"/>
                </a:lnTo>
                <a:lnTo>
                  <a:pt x="803563" y="1395900"/>
                </a:lnTo>
                <a:cubicBezTo>
                  <a:pt x="853610" y="1393391"/>
                  <a:pt x="853610" y="1393391"/>
                  <a:pt x="853610" y="1393391"/>
                </a:cubicBezTo>
                <a:cubicBezTo>
                  <a:pt x="903657" y="1393391"/>
                  <a:pt x="903657" y="1393391"/>
                  <a:pt x="903657" y="1393391"/>
                </a:cubicBezTo>
                <a:cubicBezTo>
                  <a:pt x="938690" y="1393391"/>
                  <a:pt x="971220" y="1390882"/>
                  <a:pt x="1006253" y="1390882"/>
                </a:cubicBezTo>
                <a:cubicBezTo>
                  <a:pt x="1071314" y="1390882"/>
                  <a:pt x="1138877" y="1388373"/>
                  <a:pt x="1206441" y="1390882"/>
                </a:cubicBezTo>
                <a:lnTo>
                  <a:pt x="1245512" y="1391970"/>
                </a:lnTo>
                <a:lnTo>
                  <a:pt x="1604112" y="1365499"/>
                </a:lnTo>
                <a:cubicBezTo>
                  <a:pt x="1736747" y="1355474"/>
                  <a:pt x="1869381" y="1345449"/>
                  <a:pt x="2002016" y="1336050"/>
                </a:cubicBezTo>
                <a:lnTo>
                  <a:pt x="2021651" y="1334783"/>
                </a:lnTo>
                <a:lnTo>
                  <a:pt x="1996024" y="1330291"/>
                </a:lnTo>
                <a:lnTo>
                  <a:pt x="1603761" y="1345747"/>
                </a:lnTo>
                <a:cubicBezTo>
                  <a:pt x="1073237" y="1370831"/>
                  <a:pt x="542713" y="1413474"/>
                  <a:pt x="12189" y="1441067"/>
                </a:cubicBezTo>
                <a:cubicBezTo>
                  <a:pt x="542713" y="1410966"/>
                  <a:pt x="1073237" y="1368323"/>
                  <a:pt x="1603761" y="1340730"/>
                </a:cubicBezTo>
                <a:lnTo>
                  <a:pt x="1971306" y="1325958"/>
                </a:lnTo>
                <a:lnTo>
                  <a:pt x="1960110" y="1323995"/>
                </a:lnTo>
                <a:lnTo>
                  <a:pt x="1604348" y="1322878"/>
                </a:lnTo>
                <a:cubicBezTo>
                  <a:pt x="1071335" y="1332908"/>
                  <a:pt x="540826" y="1375534"/>
                  <a:pt x="10314" y="1415654"/>
                </a:cubicBezTo>
                <a:cubicBezTo>
                  <a:pt x="540826" y="1373027"/>
                  <a:pt x="1071335" y="1330400"/>
                  <a:pt x="1604348" y="1317863"/>
                </a:cubicBezTo>
                <a:lnTo>
                  <a:pt x="1889609" y="1317415"/>
                </a:lnTo>
                <a:lnTo>
                  <a:pt x="1608855" y="1305727"/>
                </a:lnTo>
                <a:cubicBezTo>
                  <a:pt x="1341077" y="1300711"/>
                  <a:pt x="1073299" y="1308236"/>
                  <a:pt x="805521" y="1325793"/>
                </a:cubicBezTo>
                <a:cubicBezTo>
                  <a:pt x="537742" y="1340843"/>
                  <a:pt x="272467" y="1365925"/>
                  <a:pt x="4688" y="1391008"/>
                </a:cubicBezTo>
                <a:cubicBezTo>
                  <a:pt x="272467" y="1363417"/>
                  <a:pt x="537742" y="1338335"/>
                  <a:pt x="805521" y="1323285"/>
                </a:cubicBezTo>
                <a:cubicBezTo>
                  <a:pt x="1073299" y="1305727"/>
                  <a:pt x="1341077" y="1295694"/>
                  <a:pt x="1608855" y="1300711"/>
                </a:cubicBezTo>
                <a:lnTo>
                  <a:pt x="1882117" y="1311385"/>
                </a:lnTo>
                <a:lnTo>
                  <a:pt x="1877765" y="1310731"/>
                </a:lnTo>
                <a:lnTo>
                  <a:pt x="1815761" y="1304073"/>
                </a:lnTo>
                <a:cubicBezTo>
                  <a:pt x="1748824" y="1298117"/>
                  <a:pt x="1681886" y="1293101"/>
                  <a:pt x="1614323" y="1288086"/>
                </a:cubicBezTo>
                <a:cubicBezTo>
                  <a:pt x="1546759" y="1285578"/>
                  <a:pt x="1479196" y="1283070"/>
                  <a:pt x="1411633" y="1280562"/>
                </a:cubicBezTo>
                <a:cubicBezTo>
                  <a:pt x="1346572" y="1278054"/>
                  <a:pt x="1279009" y="1278054"/>
                  <a:pt x="1211445" y="1278054"/>
                </a:cubicBezTo>
                <a:cubicBezTo>
                  <a:pt x="1076319" y="1280562"/>
                  <a:pt x="941192" y="1283070"/>
                  <a:pt x="806066" y="1290593"/>
                </a:cubicBezTo>
                <a:cubicBezTo>
                  <a:pt x="538315" y="1305640"/>
                  <a:pt x="270564" y="1333226"/>
                  <a:pt x="2813" y="1365827"/>
                </a:cubicBezTo>
                <a:cubicBezTo>
                  <a:pt x="270564" y="1333226"/>
                  <a:pt x="538315" y="1303132"/>
                  <a:pt x="806066" y="1288086"/>
                </a:cubicBezTo>
                <a:cubicBezTo>
                  <a:pt x="941192" y="1280562"/>
                  <a:pt x="1076319" y="1275547"/>
                  <a:pt x="1211445" y="1275547"/>
                </a:cubicBezTo>
                <a:cubicBezTo>
                  <a:pt x="1279009" y="1275547"/>
                  <a:pt x="1346572" y="1275547"/>
                  <a:pt x="1411633" y="1275547"/>
                </a:cubicBezTo>
                <a:cubicBezTo>
                  <a:pt x="1479196" y="1278054"/>
                  <a:pt x="1546759" y="1280562"/>
                  <a:pt x="1614323" y="1283070"/>
                </a:cubicBezTo>
                <a:lnTo>
                  <a:pt x="1781622" y="1296286"/>
                </a:lnTo>
                <a:lnTo>
                  <a:pt x="1724248" y="1287666"/>
                </a:lnTo>
                <a:cubicBezTo>
                  <a:pt x="1621644" y="1277640"/>
                  <a:pt x="1621644" y="1277640"/>
                  <a:pt x="1621644" y="1277640"/>
                </a:cubicBezTo>
                <a:cubicBezTo>
                  <a:pt x="1486507" y="1262600"/>
                  <a:pt x="1351370" y="1252574"/>
                  <a:pt x="1216233" y="1252574"/>
                </a:cubicBezTo>
                <a:cubicBezTo>
                  <a:pt x="1166183" y="1250067"/>
                  <a:pt x="1166183" y="1250067"/>
                  <a:pt x="1166183" y="1250067"/>
                </a:cubicBezTo>
                <a:cubicBezTo>
                  <a:pt x="1148665" y="1250067"/>
                  <a:pt x="1131147" y="1250067"/>
                  <a:pt x="1113629" y="1250067"/>
                </a:cubicBezTo>
                <a:cubicBezTo>
                  <a:pt x="1013528" y="1250067"/>
                  <a:pt x="1013528" y="1250067"/>
                  <a:pt x="1013528" y="1250067"/>
                </a:cubicBezTo>
                <a:cubicBezTo>
                  <a:pt x="943457" y="1252574"/>
                  <a:pt x="875888" y="1252574"/>
                  <a:pt x="808320" y="1257587"/>
                </a:cubicBezTo>
                <a:cubicBezTo>
                  <a:pt x="538046" y="1270120"/>
                  <a:pt x="267772" y="1300199"/>
                  <a:pt x="0" y="1340304"/>
                </a:cubicBezTo>
                <a:cubicBezTo>
                  <a:pt x="267772" y="1300199"/>
                  <a:pt x="538046" y="1267614"/>
                  <a:pt x="808320" y="1255081"/>
                </a:cubicBezTo>
                <a:cubicBezTo>
                  <a:pt x="875888" y="1250067"/>
                  <a:pt x="943457" y="1250067"/>
                  <a:pt x="1013528" y="1247561"/>
                </a:cubicBezTo>
                <a:cubicBezTo>
                  <a:pt x="1113629" y="1247561"/>
                  <a:pt x="1113629" y="1247561"/>
                  <a:pt x="1113629" y="1247561"/>
                </a:cubicBezTo>
                <a:cubicBezTo>
                  <a:pt x="1131147" y="1247561"/>
                  <a:pt x="1148665" y="1247561"/>
                  <a:pt x="1166183" y="1247561"/>
                </a:cubicBezTo>
                <a:cubicBezTo>
                  <a:pt x="1216233" y="1247561"/>
                  <a:pt x="1216233" y="1247561"/>
                  <a:pt x="1216233" y="1247561"/>
                </a:cubicBezTo>
                <a:cubicBezTo>
                  <a:pt x="1351370" y="1250067"/>
                  <a:pt x="1486507" y="1257587"/>
                  <a:pt x="1621644" y="1272627"/>
                </a:cubicBezTo>
                <a:cubicBezTo>
                  <a:pt x="1724248" y="1282653"/>
                  <a:pt x="1724248" y="1282653"/>
                  <a:pt x="1724248" y="1282653"/>
                </a:cubicBezTo>
                <a:cubicBezTo>
                  <a:pt x="1756781" y="1287666"/>
                  <a:pt x="1791817" y="1292679"/>
                  <a:pt x="1824350" y="1297692"/>
                </a:cubicBezTo>
                <a:cubicBezTo>
                  <a:pt x="1874401" y="1305212"/>
                  <a:pt x="1874401" y="1305212"/>
                  <a:pt x="1874401" y="1305212"/>
                </a:cubicBezTo>
                <a:lnTo>
                  <a:pt x="1876050" y="1305460"/>
                </a:lnTo>
                <a:lnTo>
                  <a:pt x="1958694" y="1314376"/>
                </a:lnTo>
                <a:lnTo>
                  <a:pt x="2010210" y="1316388"/>
                </a:lnTo>
                <a:lnTo>
                  <a:pt x="2037840" y="1318801"/>
                </a:lnTo>
                <a:lnTo>
                  <a:pt x="2123809" y="1322717"/>
                </a:lnTo>
                <a:lnTo>
                  <a:pt x="2237745" y="1320831"/>
                </a:lnTo>
                <a:lnTo>
                  <a:pt x="2295221" y="1317121"/>
                </a:lnTo>
                <a:lnTo>
                  <a:pt x="2402045" y="1305641"/>
                </a:lnTo>
                <a:lnTo>
                  <a:pt x="2410836" y="1304694"/>
                </a:lnTo>
                <a:lnTo>
                  <a:pt x="2546168" y="1282955"/>
                </a:lnTo>
                <a:lnTo>
                  <a:pt x="2659717" y="1258873"/>
                </a:lnTo>
                <a:lnTo>
                  <a:pt x="2712288" y="1244690"/>
                </a:lnTo>
                <a:lnTo>
                  <a:pt x="2835272" y="1207526"/>
                </a:lnTo>
                <a:lnTo>
                  <a:pt x="2871251" y="1194959"/>
                </a:lnTo>
                <a:lnTo>
                  <a:pt x="3022620" y="1135682"/>
                </a:lnTo>
                <a:lnTo>
                  <a:pt x="3065180" y="1117038"/>
                </a:lnTo>
                <a:lnTo>
                  <a:pt x="3135498" y="1082054"/>
                </a:lnTo>
                <a:lnTo>
                  <a:pt x="3272966" y="1007211"/>
                </a:lnTo>
                <a:cubicBezTo>
                  <a:pt x="3515712" y="869320"/>
                  <a:pt x="3743443" y="706358"/>
                  <a:pt x="3948651" y="518325"/>
                </a:cubicBezTo>
                <a:cubicBezTo>
                  <a:pt x="4053757" y="425561"/>
                  <a:pt x="4158863" y="330291"/>
                  <a:pt x="4268975" y="247557"/>
                </a:cubicBezTo>
                <a:cubicBezTo>
                  <a:pt x="4381589" y="162315"/>
                  <a:pt x="4501711" y="89609"/>
                  <a:pt x="4631843" y="36959"/>
                </a:cubicBezTo>
                <a:cubicBezTo>
                  <a:pt x="4664376" y="24424"/>
                  <a:pt x="4697535" y="12515"/>
                  <a:pt x="4731319" y="2487"/>
                </a:cubicBezTo>
                <a:close/>
              </a:path>
            </a:pathLst>
          </a:cu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CE81A868-4284-4B5E-8B8B-97B36168430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936146" y="1833562"/>
            <a:ext cx="3419475" cy="3190875"/>
          </a:xfrm>
          <a:custGeom>
            <a:avLst/>
            <a:gdLst>
              <a:gd name="connsiteX0" fmla="*/ 60114 w 3419475"/>
              <a:gd name="connsiteY0" fmla="*/ 0 h 4419600"/>
              <a:gd name="connsiteX1" fmla="*/ 3359361 w 3419475"/>
              <a:gd name="connsiteY1" fmla="*/ 0 h 4419600"/>
              <a:gd name="connsiteX2" fmla="*/ 3419475 w 3419475"/>
              <a:gd name="connsiteY2" fmla="*/ 60114 h 4419600"/>
              <a:gd name="connsiteX3" fmla="*/ 3419475 w 3419475"/>
              <a:gd name="connsiteY3" fmla="*/ 4359486 h 4419600"/>
              <a:gd name="connsiteX4" fmla="*/ 3359361 w 3419475"/>
              <a:gd name="connsiteY4" fmla="*/ 4419600 h 4419600"/>
              <a:gd name="connsiteX5" fmla="*/ 60114 w 3419475"/>
              <a:gd name="connsiteY5" fmla="*/ 4419600 h 4419600"/>
              <a:gd name="connsiteX6" fmla="*/ 0 w 3419475"/>
              <a:gd name="connsiteY6" fmla="*/ 4359486 h 4419600"/>
              <a:gd name="connsiteX7" fmla="*/ 0 w 3419475"/>
              <a:gd name="connsiteY7" fmla="*/ 60114 h 4419600"/>
              <a:gd name="connsiteX8" fmla="*/ 60114 w 3419475"/>
              <a:gd name="connsiteY8" fmla="*/ 0 h 441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475" h="4419600">
                <a:moveTo>
                  <a:pt x="60114" y="0"/>
                </a:moveTo>
                <a:lnTo>
                  <a:pt x="3359361" y="0"/>
                </a:lnTo>
                <a:cubicBezTo>
                  <a:pt x="3392561" y="0"/>
                  <a:pt x="3419475" y="26914"/>
                  <a:pt x="3419475" y="60114"/>
                </a:cubicBezTo>
                <a:lnTo>
                  <a:pt x="3419475" y="4359486"/>
                </a:lnTo>
                <a:cubicBezTo>
                  <a:pt x="3419475" y="4392686"/>
                  <a:pt x="3392561" y="4419600"/>
                  <a:pt x="3359361" y="4419600"/>
                </a:cubicBezTo>
                <a:lnTo>
                  <a:pt x="60114" y="4419600"/>
                </a:lnTo>
                <a:cubicBezTo>
                  <a:pt x="26914" y="4419600"/>
                  <a:pt x="0" y="4392686"/>
                  <a:pt x="0" y="4359486"/>
                </a:cubicBezTo>
                <a:lnTo>
                  <a:pt x="0" y="60114"/>
                </a:lnTo>
                <a:cubicBezTo>
                  <a:pt x="0" y="26914"/>
                  <a:pt x="26914" y="0"/>
                  <a:pt x="6011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>
              <a:defRPr lang="en-US" sz="1400" b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id-ID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1427589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ryptonary Template - 4">
    <p:bg>
      <p:bgPr>
        <a:gradFill>
          <a:gsLst>
            <a:gs pos="0">
              <a:schemeClr val="bg1"/>
            </a:gs>
            <a:gs pos="100000">
              <a:schemeClr val="bg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Chevron 4">
            <a:extLst>
              <a:ext uri="{FF2B5EF4-FFF2-40B4-BE49-F238E27FC236}">
                <a16:creationId xmlns:a16="http://schemas.microsoft.com/office/drawing/2014/main" id="{C9156CEB-6A6E-8E0A-11C5-50D019D342F5}"/>
              </a:ext>
            </a:extLst>
          </p:cNvPr>
          <p:cNvSpPr/>
          <p:nvPr userDrawn="1"/>
        </p:nvSpPr>
        <p:spPr>
          <a:xfrm rot="16200000">
            <a:off x="9612846" y="823192"/>
            <a:ext cx="1357745" cy="1099127"/>
          </a:xfrm>
          <a:prstGeom prst="chevron">
            <a:avLst>
              <a:gd name="adj" fmla="val 4117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Arrow: Chevron 5">
            <a:extLst>
              <a:ext uri="{FF2B5EF4-FFF2-40B4-BE49-F238E27FC236}">
                <a16:creationId xmlns:a16="http://schemas.microsoft.com/office/drawing/2014/main" id="{74F6F27E-D90B-A1F3-FDEB-5D599B00F013}"/>
              </a:ext>
            </a:extLst>
          </p:cNvPr>
          <p:cNvSpPr/>
          <p:nvPr userDrawn="1"/>
        </p:nvSpPr>
        <p:spPr>
          <a:xfrm rot="16200000" flipH="1">
            <a:off x="9612845" y="4778664"/>
            <a:ext cx="1357745" cy="1099127"/>
          </a:xfrm>
          <a:prstGeom prst="chevron">
            <a:avLst>
              <a:gd name="adj" fmla="val 41176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B724E0E3-0E7B-4359-B44F-BD690A36FABA}"/>
              </a:ext>
            </a:extLst>
          </p:cNvPr>
          <p:cNvSpPr/>
          <p:nvPr userDrawn="1"/>
        </p:nvSpPr>
        <p:spPr>
          <a:xfrm>
            <a:off x="6706699" y="5092701"/>
            <a:ext cx="5485302" cy="1765300"/>
          </a:xfrm>
          <a:custGeom>
            <a:avLst/>
            <a:gdLst>
              <a:gd name="connsiteX0" fmla="*/ 643413 w 4742389"/>
              <a:gd name="connsiteY0" fmla="*/ 1407943 h 1526213"/>
              <a:gd name="connsiteX1" fmla="*/ 403188 w 4742389"/>
              <a:gd name="connsiteY1" fmla="*/ 1426007 h 1526213"/>
              <a:gd name="connsiteX2" fmla="*/ 603376 w 4742389"/>
              <a:gd name="connsiteY2" fmla="*/ 1410326 h 1526213"/>
              <a:gd name="connsiteX3" fmla="*/ 2316873 w 4742389"/>
              <a:gd name="connsiteY3" fmla="*/ 1406472 h 1526213"/>
              <a:gd name="connsiteX4" fmla="*/ 2292268 w 4742389"/>
              <a:gd name="connsiteY4" fmla="*/ 1414417 h 1526213"/>
              <a:gd name="connsiteX5" fmla="*/ 2070799 w 4742389"/>
              <a:gd name="connsiteY5" fmla="*/ 1474802 h 1526213"/>
              <a:gd name="connsiteX6" fmla="*/ 2094773 w 4742389"/>
              <a:gd name="connsiteY6" fmla="*/ 1479009 h 1526213"/>
              <a:gd name="connsiteX7" fmla="*/ 2107285 w 4742389"/>
              <a:gd name="connsiteY7" fmla="*/ 1481204 h 1526213"/>
              <a:gd name="connsiteX8" fmla="*/ 2117880 w 4742389"/>
              <a:gd name="connsiteY8" fmla="*/ 1483656 h 1526213"/>
              <a:gd name="connsiteX9" fmla="*/ 2315239 w 4742389"/>
              <a:gd name="connsiteY9" fmla="*/ 1425938 h 1526213"/>
              <a:gd name="connsiteX10" fmla="*/ 2347886 w 4742389"/>
              <a:gd name="connsiteY10" fmla="*/ 1414711 h 1526213"/>
              <a:gd name="connsiteX11" fmla="*/ 2328299 w 4742389"/>
              <a:gd name="connsiteY11" fmla="*/ 1409548 h 1526213"/>
              <a:gd name="connsiteX12" fmla="*/ 2322355 w 4742389"/>
              <a:gd name="connsiteY12" fmla="*/ 1407982 h 1526213"/>
              <a:gd name="connsiteX13" fmla="*/ 2271317 w 4742389"/>
              <a:gd name="connsiteY13" fmla="*/ 1393924 h 1526213"/>
              <a:gd name="connsiteX14" fmla="*/ 2070766 w 4742389"/>
              <a:gd name="connsiteY14" fmla="*/ 1448952 h 1526213"/>
              <a:gd name="connsiteX15" fmla="*/ 2003434 w 4742389"/>
              <a:gd name="connsiteY15" fmla="*/ 1463073 h 1526213"/>
              <a:gd name="connsiteX16" fmla="*/ 2007191 w 4742389"/>
              <a:gd name="connsiteY16" fmla="*/ 1463642 h 1526213"/>
              <a:gd name="connsiteX17" fmla="*/ 2059110 w 4742389"/>
              <a:gd name="connsiteY17" fmla="*/ 1472751 h 1526213"/>
              <a:gd name="connsiteX18" fmla="*/ 2291173 w 4742389"/>
              <a:gd name="connsiteY18" fmla="*/ 1409403 h 1526213"/>
              <a:gd name="connsiteX19" fmla="*/ 2307838 w 4742389"/>
              <a:gd name="connsiteY19" fmla="*/ 1403983 h 1526213"/>
              <a:gd name="connsiteX20" fmla="*/ 2378176 w 4742389"/>
              <a:gd name="connsiteY20" fmla="*/ 1386677 h 1526213"/>
              <a:gd name="connsiteX21" fmla="*/ 2329155 w 4742389"/>
              <a:gd name="connsiteY21" fmla="*/ 1402506 h 1526213"/>
              <a:gd name="connsiteX22" fmla="*/ 2358093 w 4742389"/>
              <a:gd name="connsiteY22" fmla="*/ 1411201 h 1526213"/>
              <a:gd name="connsiteX23" fmla="*/ 2407814 w 4742389"/>
              <a:gd name="connsiteY23" fmla="*/ 1394103 h 1526213"/>
              <a:gd name="connsiteX24" fmla="*/ 2233796 w 4742389"/>
              <a:gd name="connsiteY24" fmla="*/ 1383589 h 1526213"/>
              <a:gd name="connsiteX25" fmla="*/ 2052937 w 4742389"/>
              <a:gd name="connsiteY25" fmla="*/ 1428544 h 1526213"/>
              <a:gd name="connsiteX26" fmla="*/ 1931367 w 4742389"/>
              <a:gd name="connsiteY26" fmla="*/ 1452166 h 1526213"/>
              <a:gd name="connsiteX27" fmla="*/ 1989402 w 4742389"/>
              <a:gd name="connsiteY27" fmla="*/ 1460949 h 1526213"/>
              <a:gd name="connsiteX28" fmla="*/ 2070453 w 4742389"/>
              <a:gd name="connsiteY28" fmla="*/ 1443937 h 1526213"/>
              <a:gd name="connsiteX29" fmla="*/ 2261511 w 4742389"/>
              <a:gd name="connsiteY29" fmla="*/ 1391222 h 1526213"/>
              <a:gd name="connsiteX30" fmla="*/ 2329305 w 4742389"/>
              <a:gd name="connsiteY30" fmla="*/ 1378012 h 1526213"/>
              <a:gd name="connsiteX31" fmla="*/ 2283683 w 4742389"/>
              <a:gd name="connsiteY31" fmla="*/ 1390530 h 1526213"/>
              <a:gd name="connsiteX32" fmla="*/ 2320293 w 4742389"/>
              <a:gd name="connsiteY32" fmla="*/ 1399933 h 1526213"/>
              <a:gd name="connsiteX33" fmla="*/ 2368504 w 4742389"/>
              <a:gd name="connsiteY33" fmla="*/ 1384254 h 1526213"/>
              <a:gd name="connsiteX34" fmla="*/ 2365026 w 4742389"/>
              <a:gd name="connsiteY34" fmla="*/ 1383382 h 1526213"/>
              <a:gd name="connsiteX35" fmla="*/ 2195642 w 4742389"/>
              <a:gd name="connsiteY35" fmla="*/ 1373395 h 1526213"/>
              <a:gd name="connsiteX36" fmla="*/ 2036309 w 4742389"/>
              <a:gd name="connsiteY36" fmla="*/ 1407409 h 1526213"/>
              <a:gd name="connsiteX37" fmla="*/ 1849685 w 4742389"/>
              <a:gd name="connsiteY37" fmla="*/ 1439804 h 1526213"/>
              <a:gd name="connsiteX38" fmla="*/ 1914009 w 4742389"/>
              <a:gd name="connsiteY38" fmla="*/ 1449539 h 1526213"/>
              <a:gd name="connsiteX39" fmla="*/ 2051373 w 4742389"/>
              <a:gd name="connsiteY39" fmla="*/ 1422588 h 1526213"/>
              <a:gd name="connsiteX40" fmla="*/ 2222273 w 4742389"/>
              <a:gd name="connsiteY40" fmla="*/ 1380415 h 1526213"/>
              <a:gd name="connsiteX41" fmla="*/ 2222253 w 4742389"/>
              <a:gd name="connsiteY41" fmla="*/ 1380409 h 1526213"/>
              <a:gd name="connsiteX42" fmla="*/ 2287251 w 4742389"/>
              <a:gd name="connsiteY42" fmla="*/ 1370301 h 1526213"/>
              <a:gd name="connsiteX43" fmla="*/ 2245412 w 4742389"/>
              <a:gd name="connsiteY43" fmla="*/ 1380701 h 1526213"/>
              <a:gd name="connsiteX44" fmla="*/ 2273499 w 4742389"/>
              <a:gd name="connsiteY44" fmla="*/ 1387915 h 1526213"/>
              <a:gd name="connsiteX45" fmla="*/ 2316413 w 4742389"/>
              <a:gd name="connsiteY45" fmla="*/ 1376074 h 1526213"/>
              <a:gd name="connsiteX46" fmla="*/ 2314979 w 4742389"/>
              <a:gd name="connsiteY46" fmla="*/ 1375859 h 1526213"/>
              <a:gd name="connsiteX47" fmla="*/ 2436053 w 4742389"/>
              <a:gd name="connsiteY47" fmla="*/ 1367988 h 1526213"/>
              <a:gd name="connsiteX48" fmla="*/ 2389019 w 4742389"/>
              <a:gd name="connsiteY48" fmla="*/ 1383175 h 1526213"/>
              <a:gd name="connsiteX49" fmla="*/ 2408817 w 4742389"/>
              <a:gd name="connsiteY49" fmla="*/ 1387144 h 1526213"/>
              <a:gd name="connsiteX50" fmla="*/ 2415073 w 4742389"/>
              <a:gd name="connsiteY50" fmla="*/ 1388398 h 1526213"/>
              <a:gd name="connsiteX51" fmla="*/ 2420586 w 4742389"/>
              <a:gd name="connsiteY51" fmla="*/ 1389710 h 1526213"/>
              <a:gd name="connsiteX52" fmla="*/ 2468716 w 4742389"/>
              <a:gd name="connsiteY52" fmla="*/ 1373159 h 1526213"/>
              <a:gd name="connsiteX53" fmla="*/ 2154700 w 4742389"/>
              <a:gd name="connsiteY53" fmla="*/ 1363869 h 1526213"/>
              <a:gd name="connsiteX54" fmla="*/ 2023175 w 4742389"/>
              <a:gd name="connsiteY54" fmla="*/ 1388201 h 1526213"/>
              <a:gd name="connsiteX55" fmla="*/ 1759491 w 4742389"/>
              <a:gd name="connsiteY55" fmla="*/ 1427999 h 1526213"/>
              <a:gd name="connsiteX56" fmla="*/ 1808255 w 4742389"/>
              <a:gd name="connsiteY56" fmla="*/ 1433534 h 1526213"/>
              <a:gd name="connsiteX57" fmla="*/ 1834004 w 4742389"/>
              <a:gd name="connsiteY57" fmla="*/ 1437431 h 1526213"/>
              <a:gd name="connsiteX58" fmla="*/ 2035370 w 4742389"/>
              <a:gd name="connsiteY58" fmla="*/ 1402394 h 1526213"/>
              <a:gd name="connsiteX59" fmla="*/ 2184870 w 4742389"/>
              <a:gd name="connsiteY59" fmla="*/ 1370556 h 1526213"/>
              <a:gd name="connsiteX60" fmla="*/ 2180649 w 4742389"/>
              <a:gd name="connsiteY60" fmla="*/ 1369443 h 1526213"/>
              <a:gd name="connsiteX61" fmla="*/ 2174705 w 4742389"/>
              <a:gd name="connsiteY61" fmla="*/ 1367877 h 1526213"/>
              <a:gd name="connsiteX62" fmla="*/ 2247479 w 4742389"/>
              <a:gd name="connsiteY62" fmla="*/ 1362329 h 1526213"/>
              <a:gd name="connsiteX63" fmla="*/ 2207044 w 4742389"/>
              <a:gd name="connsiteY63" fmla="*/ 1370961 h 1526213"/>
              <a:gd name="connsiteX64" fmla="*/ 2218500 w 4742389"/>
              <a:gd name="connsiteY64" fmla="*/ 1373830 h 1526213"/>
              <a:gd name="connsiteX65" fmla="*/ 2224756 w 4742389"/>
              <a:gd name="connsiteY65" fmla="*/ 1375396 h 1526213"/>
              <a:gd name="connsiteX66" fmla="*/ 2233504 w 4742389"/>
              <a:gd name="connsiteY66" fmla="*/ 1377643 h 1526213"/>
              <a:gd name="connsiteX67" fmla="*/ 2274010 w 4742389"/>
              <a:gd name="connsiteY67" fmla="*/ 1367647 h 1526213"/>
              <a:gd name="connsiteX68" fmla="*/ 2257112 w 4742389"/>
              <a:gd name="connsiteY68" fmla="*/ 1364260 h 1526213"/>
              <a:gd name="connsiteX69" fmla="*/ 2389230 w 4742389"/>
              <a:gd name="connsiteY69" fmla="*/ 1361570 h 1526213"/>
              <a:gd name="connsiteX70" fmla="*/ 2344103 w 4742389"/>
              <a:gd name="connsiteY70" fmla="*/ 1373952 h 1526213"/>
              <a:gd name="connsiteX71" fmla="*/ 2359083 w 4742389"/>
              <a:gd name="connsiteY71" fmla="*/ 1377112 h 1526213"/>
              <a:gd name="connsiteX72" fmla="*/ 2365026 w 4742389"/>
              <a:gd name="connsiteY72" fmla="*/ 1378366 h 1526213"/>
              <a:gd name="connsiteX73" fmla="*/ 2378378 w 4742389"/>
              <a:gd name="connsiteY73" fmla="*/ 1381042 h 1526213"/>
              <a:gd name="connsiteX74" fmla="*/ 2424260 w 4742389"/>
              <a:gd name="connsiteY74" fmla="*/ 1366121 h 1526213"/>
              <a:gd name="connsiteX75" fmla="*/ 2407185 w 4742389"/>
              <a:gd name="connsiteY75" fmla="*/ 1363417 h 1526213"/>
              <a:gd name="connsiteX76" fmla="*/ 2341950 w 4742389"/>
              <a:gd name="connsiteY76" fmla="*/ 1356705 h 1526213"/>
              <a:gd name="connsiteX77" fmla="*/ 2304394 w 4742389"/>
              <a:gd name="connsiteY77" fmla="*/ 1366040 h 1526213"/>
              <a:gd name="connsiteX78" fmla="*/ 2304969 w 4742389"/>
              <a:gd name="connsiteY78" fmla="*/ 1366141 h 1526213"/>
              <a:gd name="connsiteX79" fmla="*/ 2317481 w 4742389"/>
              <a:gd name="connsiteY79" fmla="*/ 1368335 h 1526213"/>
              <a:gd name="connsiteX80" fmla="*/ 2332771 w 4742389"/>
              <a:gd name="connsiteY80" fmla="*/ 1371561 h 1526213"/>
              <a:gd name="connsiteX81" fmla="*/ 2374483 w 4742389"/>
              <a:gd name="connsiteY81" fmla="*/ 1360052 h 1526213"/>
              <a:gd name="connsiteX82" fmla="*/ 2114465 w 4742389"/>
              <a:gd name="connsiteY82" fmla="*/ 1355554 h 1526213"/>
              <a:gd name="connsiteX83" fmla="*/ 2012958 w 4742389"/>
              <a:gd name="connsiteY83" fmla="*/ 1370382 h 1526213"/>
              <a:gd name="connsiteX84" fmla="*/ 1652914 w 4742389"/>
              <a:gd name="connsiteY84" fmla="*/ 1415902 h 1526213"/>
              <a:gd name="connsiteX85" fmla="*/ 1740389 w 4742389"/>
              <a:gd name="connsiteY85" fmla="*/ 1425831 h 1526213"/>
              <a:gd name="connsiteX86" fmla="*/ 2022237 w 4742389"/>
              <a:gd name="connsiteY86" fmla="*/ 1383190 h 1526213"/>
              <a:gd name="connsiteX87" fmla="*/ 2141381 w 4742389"/>
              <a:gd name="connsiteY87" fmla="*/ 1361201 h 1526213"/>
              <a:gd name="connsiteX88" fmla="*/ 2124654 w 4742389"/>
              <a:gd name="connsiteY88" fmla="*/ 1357850 h 1526213"/>
              <a:gd name="connsiteX89" fmla="*/ 2205859 w 4742389"/>
              <a:gd name="connsiteY89" fmla="*/ 1354405 h 1526213"/>
              <a:gd name="connsiteX90" fmla="*/ 2167711 w 4742389"/>
              <a:gd name="connsiteY90" fmla="*/ 1361462 h 1526213"/>
              <a:gd name="connsiteX91" fmla="*/ 2174705 w 4742389"/>
              <a:gd name="connsiteY91" fmla="*/ 1362863 h 1526213"/>
              <a:gd name="connsiteX92" fmla="*/ 2195978 w 4742389"/>
              <a:gd name="connsiteY92" fmla="*/ 1368190 h 1526213"/>
              <a:gd name="connsiteX93" fmla="*/ 2235125 w 4742389"/>
              <a:gd name="connsiteY93" fmla="*/ 1359853 h 1526213"/>
              <a:gd name="connsiteX94" fmla="*/ 2227397 w 4742389"/>
              <a:gd name="connsiteY94" fmla="*/ 1358304 h 1526213"/>
              <a:gd name="connsiteX95" fmla="*/ 2214885 w 4742389"/>
              <a:gd name="connsiteY95" fmla="*/ 1355796 h 1526213"/>
              <a:gd name="connsiteX96" fmla="*/ 2295983 w 4742389"/>
              <a:gd name="connsiteY96" fmla="*/ 1351975 h 1526213"/>
              <a:gd name="connsiteX97" fmla="*/ 2263606 w 4742389"/>
              <a:gd name="connsiteY97" fmla="*/ 1358887 h 1526213"/>
              <a:gd name="connsiteX98" fmla="*/ 2290440 w 4742389"/>
              <a:gd name="connsiteY98" fmla="*/ 1363593 h 1526213"/>
              <a:gd name="connsiteX99" fmla="*/ 2325296 w 4742389"/>
              <a:gd name="connsiteY99" fmla="*/ 1354991 h 1526213"/>
              <a:gd name="connsiteX100" fmla="*/ 2495411 w 4742389"/>
              <a:gd name="connsiteY100" fmla="*/ 1348764 h 1526213"/>
              <a:gd name="connsiteX101" fmla="*/ 2495384 w 4742389"/>
              <a:gd name="connsiteY101" fmla="*/ 1348773 h 1526213"/>
              <a:gd name="connsiteX102" fmla="*/ 2490237 w 4742389"/>
              <a:gd name="connsiteY102" fmla="*/ 1350491 h 1526213"/>
              <a:gd name="connsiteX103" fmla="*/ 2447859 w 4742389"/>
              <a:gd name="connsiteY103" fmla="*/ 1364175 h 1526213"/>
              <a:gd name="connsiteX104" fmla="*/ 2480486 w 4742389"/>
              <a:gd name="connsiteY104" fmla="*/ 1369112 h 1526213"/>
              <a:gd name="connsiteX105" fmla="*/ 2512196 w 4742389"/>
              <a:gd name="connsiteY105" fmla="*/ 1358207 h 1526213"/>
              <a:gd name="connsiteX106" fmla="*/ 2528899 w 4742389"/>
              <a:gd name="connsiteY106" fmla="*/ 1351771 h 1526213"/>
              <a:gd name="connsiteX107" fmla="*/ 2165222 w 4742389"/>
              <a:gd name="connsiteY107" fmla="*/ 1348139 h 1526213"/>
              <a:gd name="connsiteX108" fmla="*/ 2128200 w 4742389"/>
              <a:gd name="connsiteY108" fmla="*/ 1353548 h 1526213"/>
              <a:gd name="connsiteX109" fmla="*/ 2154407 w 4742389"/>
              <a:gd name="connsiteY109" fmla="*/ 1358797 h 1526213"/>
              <a:gd name="connsiteX110" fmla="*/ 2190793 w 4742389"/>
              <a:gd name="connsiteY110" fmla="*/ 1352082 h 1526213"/>
              <a:gd name="connsiteX111" fmla="*/ 2076862 w 4742389"/>
              <a:gd name="connsiteY111" fmla="*/ 1347080 h 1526213"/>
              <a:gd name="connsiteX112" fmla="*/ 1608761 w 4742389"/>
              <a:gd name="connsiteY112" fmla="*/ 1395903 h 1526213"/>
              <a:gd name="connsiteX113" fmla="*/ 1516343 w 4742389"/>
              <a:gd name="connsiteY113" fmla="*/ 1404140 h 1526213"/>
              <a:gd name="connsiteX114" fmla="*/ 1553015 w 4742389"/>
              <a:gd name="connsiteY114" fmla="*/ 1407817 h 1526213"/>
              <a:gd name="connsiteX115" fmla="*/ 1559271 w 4742389"/>
              <a:gd name="connsiteY115" fmla="*/ 1408444 h 1526213"/>
              <a:gd name="connsiteX116" fmla="*/ 1609318 w 4742389"/>
              <a:gd name="connsiteY116" fmla="*/ 1410953 h 1526213"/>
              <a:gd name="connsiteX117" fmla="*/ 1631961 w 4742389"/>
              <a:gd name="connsiteY117" fmla="*/ 1413523 h 1526213"/>
              <a:gd name="connsiteX118" fmla="*/ 2012019 w 4742389"/>
              <a:gd name="connsiteY118" fmla="*/ 1365058 h 1526213"/>
              <a:gd name="connsiteX119" fmla="*/ 2098552 w 4742389"/>
              <a:gd name="connsiteY119" fmla="*/ 1351968 h 1526213"/>
              <a:gd name="connsiteX120" fmla="*/ 2246510 w 4742389"/>
              <a:gd name="connsiteY120" fmla="*/ 1346884 h 1526213"/>
              <a:gd name="connsiteX121" fmla="*/ 2221525 w 4742389"/>
              <a:gd name="connsiteY121" fmla="*/ 1351506 h 1526213"/>
              <a:gd name="connsiteX122" fmla="*/ 2250476 w 4742389"/>
              <a:gd name="connsiteY122" fmla="*/ 1356584 h 1526213"/>
              <a:gd name="connsiteX123" fmla="*/ 2279891 w 4742389"/>
              <a:gd name="connsiteY123" fmla="*/ 1350319 h 1526213"/>
              <a:gd name="connsiteX124" fmla="*/ 2450575 w 4742389"/>
              <a:gd name="connsiteY124" fmla="*/ 1344737 h 1526213"/>
              <a:gd name="connsiteX125" fmla="*/ 2403537 w 4742389"/>
              <a:gd name="connsiteY125" fmla="*/ 1357644 h 1526213"/>
              <a:gd name="connsiteX126" fmla="*/ 2409688 w 4742389"/>
              <a:gd name="connsiteY126" fmla="*/ 1358401 h 1526213"/>
              <a:gd name="connsiteX127" fmla="*/ 2435834 w 4742389"/>
              <a:gd name="connsiteY127" fmla="*/ 1362356 h 1526213"/>
              <a:gd name="connsiteX128" fmla="*/ 2481478 w 4742389"/>
              <a:gd name="connsiteY128" fmla="*/ 1347512 h 1526213"/>
              <a:gd name="connsiteX129" fmla="*/ 2203856 w 4742389"/>
              <a:gd name="connsiteY129" fmla="*/ 1342495 h 1526213"/>
              <a:gd name="connsiteX130" fmla="*/ 2182766 w 4742389"/>
              <a:gd name="connsiteY130" fmla="*/ 1345576 h 1526213"/>
              <a:gd name="connsiteX131" fmla="*/ 2204876 w 4742389"/>
              <a:gd name="connsiteY131" fmla="*/ 1348900 h 1526213"/>
              <a:gd name="connsiteX132" fmla="*/ 2206615 w 4742389"/>
              <a:gd name="connsiteY132" fmla="*/ 1349161 h 1526213"/>
              <a:gd name="connsiteX133" fmla="*/ 2228818 w 4742389"/>
              <a:gd name="connsiteY133" fmla="*/ 1345064 h 1526213"/>
              <a:gd name="connsiteX134" fmla="*/ 2125471 w 4742389"/>
              <a:gd name="connsiteY134" fmla="*/ 1342010 h 1526213"/>
              <a:gd name="connsiteX135" fmla="*/ 2092630 w 4742389"/>
              <a:gd name="connsiteY135" fmla="*/ 1345435 h 1526213"/>
              <a:gd name="connsiteX136" fmla="*/ 2112055 w 4742389"/>
              <a:gd name="connsiteY136" fmla="*/ 1349925 h 1526213"/>
              <a:gd name="connsiteX137" fmla="*/ 2144739 w 4742389"/>
              <a:gd name="connsiteY137" fmla="*/ 1344981 h 1526213"/>
              <a:gd name="connsiteX138" fmla="*/ 2129493 w 4742389"/>
              <a:gd name="connsiteY138" fmla="*/ 1342630 h 1526213"/>
              <a:gd name="connsiteX139" fmla="*/ 2406147 w 4742389"/>
              <a:gd name="connsiteY139" fmla="*/ 1340747 h 1526213"/>
              <a:gd name="connsiteX140" fmla="*/ 2359815 w 4742389"/>
              <a:gd name="connsiteY140" fmla="*/ 1352264 h 1526213"/>
              <a:gd name="connsiteX141" fmla="*/ 2389481 w 4742389"/>
              <a:gd name="connsiteY141" fmla="*/ 1355914 h 1526213"/>
              <a:gd name="connsiteX142" fmla="*/ 2435045 w 4742389"/>
              <a:gd name="connsiteY142" fmla="*/ 1343343 h 1526213"/>
              <a:gd name="connsiteX143" fmla="*/ 2039442 w 4742389"/>
              <a:gd name="connsiteY143" fmla="*/ 1338647 h 1526213"/>
              <a:gd name="connsiteX144" fmla="*/ 2002016 w 4742389"/>
              <a:gd name="connsiteY144" fmla="*/ 1341063 h 1526213"/>
              <a:gd name="connsiteX145" fmla="*/ 1604112 w 4742389"/>
              <a:gd name="connsiteY145" fmla="*/ 1370511 h 1526213"/>
              <a:gd name="connsiteX146" fmla="*/ 1284898 w 4742389"/>
              <a:gd name="connsiteY146" fmla="*/ 1393067 h 1526213"/>
              <a:gd name="connsiteX147" fmla="*/ 1307786 w 4742389"/>
              <a:gd name="connsiteY147" fmla="*/ 1393704 h 1526213"/>
              <a:gd name="connsiteX148" fmla="*/ 1409130 w 4742389"/>
              <a:gd name="connsiteY148" fmla="*/ 1398409 h 1526213"/>
              <a:gd name="connsiteX149" fmla="*/ 1486203 w 4742389"/>
              <a:gd name="connsiteY149" fmla="*/ 1402273 h 1526213"/>
              <a:gd name="connsiteX150" fmla="*/ 1608761 w 4742389"/>
              <a:gd name="connsiteY150" fmla="*/ 1390888 h 1526213"/>
              <a:gd name="connsiteX151" fmla="*/ 2057350 w 4742389"/>
              <a:gd name="connsiteY151" fmla="*/ 1342682 h 1526213"/>
              <a:gd name="connsiteX152" fmla="*/ 2358501 w 4742389"/>
              <a:gd name="connsiteY152" fmla="*/ 1338629 h 1526213"/>
              <a:gd name="connsiteX153" fmla="*/ 2318464 w 4742389"/>
              <a:gd name="connsiteY153" fmla="*/ 1347176 h 1526213"/>
              <a:gd name="connsiteX154" fmla="*/ 2344156 w 4742389"/>
              <a:gd name="connsiteY154" fmla="*/ 1350337 h 1526213"/>
              <a:gd name="connsiteX155" fmla="*/ 2386901 w 4742389"/>
              <a:gd name="connsiteY155" fmla="*/ 1339789 h 1526213"/>
              <a:gd name="connsiteX156" fmla="*/ 2162054 w 4742389"/>
              <a:gd name="connsiteY156" fmla="*/ 1338194 h 1526213"/>
              <a:gd name="connsiteX157" fmla="*/ 2145290 w 4742389"/>
              <a:gd name="connsiteY157" fmla="*/ 1339943 h 1526213"/>
              <a:gd name="connsiteX158" fmla="*/ 2161718 w 4742389"/>
              <a:gd name="connsiteY158" fmla="*/ 1342412 h 1526213"/>
              <a:gd name="connsiteX159" fmla="*/ 2178448 w 4742389"/>
              <a:gd name="connsiteY159" fmla="*/ 1339881 h 1526213"/>
              <a:gd name="connsiteX160" fmla="*/ 2303316 w 4742389"/>
              <a:gd name="connsiteY160" fmla="*/ 1336375 h 1526213"/>
              <a:gd name="connsiteX161" fmla="*/ 2274305 w 4742389"/>
              <a:gd name="connsiteY161" fmla="*/ 1341742 h 1526213"/>
              <a:gd name="connsiteX162" fmla="*/ 2303371 w 4742389"/>
              <a:gd name="connsiteY162" fmla="*/ 1345319 h 1526213"/>
              <a:gd name="connsiteX163" fmla="*/ 2338599 w 4742389"/>
              <a:gd name="connsiteY163" fmla="*/ 1337816 h 1526213"/>
              <a:gd name="connsiteX164" fmla="*/ 2084118 w 4742389"/>
              <a:gd name="connsiteY164" fmla="*/ 1335762 h 1526213"/>
              <a:gd name="connsiteX165" fmla="*/ 2058060 w 4742389"/>
              <a:gd name="connsiteY165" fmla="*/ 1337445 h 1526213"/>
              <a:gd name="connsiteX166" fmla="*/ 2073303 w 4742389"/>
              <a:gd name="connsiteY166" fmla="*/ 1340968 h 1526213"/>
              <a:gd name="connsiteX167" fmla="*/ 2099804 w 4742389"/>
              <a:gd name="connsiteY167" fmla="*/ 1338120 h 1526213"/>
              <a:gd name="connsiteX168" fmla="*/ 2258325 w 4742389"/>
              <a:gd name="connsiteY168" fmla="*/ 1334538 h 1526213"/>
              <a:gd name="connsiteX169" fmla="*/ 2238863 w 4742389"/>
              <a:gd name="connsiteY169" fmla="*/ 1337381 h 1526213"/>
              <a:gd name="connsiteX170" fmla="*/ 2257812 w 4742389"/>
              <a:gd name="connsiteY170" fmla="*/ 1339713 h 1526213"/>
              <a:gd name="connsiteX171" fmla="*/ 2280863 w 4742389"/>
              <a:gd name="connsiteY171" fmla="*/ 1335459 h 1526213"/>
              <a:gd name="connsiteX172" fmla="*/ 2117484 w 4742389"/>
              <a:gd name="connsiteY172" fmla="*/ 1333608 h 1526213"/>
              <a:gd name="connsiteX173" fmla="*/ 2108922 w 4742389"/>
              <a:gd name="connsiteY173" fmla="*/ 1334161 h 1526213"/>
              <a:gd name="connsiteX174" fmla="*/ 2117294 w 4742389"/>
              <a:gd name="connsiteY174" fmla="*/ 1335734 h 1526213"/>
              <a:gd name="connsiteX175" fmla="*/ 2119259 w 4742389"/>
              <a:gd name="connsiteY175" fmla="*/ 1336030 h 1526213"/>
              <a:gd name="connsiteX176" fmla="*/ 2129903 w 4742389"/>
              <a:gd name="connsiteY176" fmla="*/ 1334886 h 1526213"/>
              <a:gd name="connsiteX177" fmla="*/ 2214330 w 4742389"/>
              <a:gd name="connsiteY177" fmla="*/ 1332742 h 1526213"/>
              <a:gd name="connsiteX178" fmla="*/ 2206623 w 4742389"/>
              <a:gd name="connsiteY178" fmla="*/ 1333546 h 1526213"/>
              <a:gd name="connsiteX179" fmla="*/ 2210301 w 4742389"/>
              <a:gd name="connsiteY179" fmla="*/ 1333867 h 1526213"/>
              <a:gd name="connsiteX180" fmla="*/ 2214659 w 4742389"/>
              <a:gd name="connsiteY180" fmla="*/ 1334403 h 1526213"/>
              <a:gd name="connsiteX181" fmla="*/ 2223238 w 4742389"/>
              <a:gd name="connsiteY181" fmla="*/ 1333105 h 1526213"/>
              <a:gd name="connsiteX182" fmla="*/ 2043194 w 4742389"/>
              <a:gd name="connsiteY182" fmla="*/ 1329610 h 1526213"/>
              <a:gd name="connsiteX183" fmla="*/ 2024364 w 4742389"/>
              <a:gd name="connsiteY183" fmla="*/ 1329818 h 1526213"/>
              <a:gd name="connsiteX184" fmla="*/ 2027055 w 4742389"/>
              <a:gd name="connsiteY184" fmla="*/ 1330278 h 1526213"/>
              <a:gd name="connsiteX185" fmla="*/ 2041108 w 4742389"/>
              <a:gd name="connsiteY185" fmla="*/ 1333527 h 1526213"/>
              <a:gd name="connsiteX186" fmla="*/ 2060792 w 4742389"/>
              <a:gd name="connsiteY186" fmla="*/ 1332256 h 1526213"/>
              <a:gd name="connsiteX187" fmla="*/ 2556751 w 4742389"/>
              <a:gd name="connsiteY187" fmla="*/ 1328281 h 1526213"/>
              <a:gd name="connsiteX188" fmla="*/ 2531411 w 4742389"/>
              <a:gd name="connsiteY188" fmla="*/ 1336743 h 1526213"/>
              <a:gd name="connsiteX189" fmla="*/ 2511183 w 4742389"/>
              <a:gd name="connsiteY189" fmla="*/ 1343497 h 1526213"/>
              <a:gd name="connsiteX190" fmla="*/ 2544027 w 4742389"/>
              <a:gd name="connsiteY190" fmla="*/ 1345942 h 1526213"/>
              <a:gd name="connsiteX191" fmla="*/ 2568621 w 4742389"/>
              <a:gd name="connsiteY191" fmla="*/ 1336466 h 1526213"/>
              <a:gd name="connsiteX192" fmla="*/ 2588499 w 4742389"/>
              <a:gd name="connsiteY192" fmla="*/ 1328806 h 1526213"/>
              <a:gd name="connsiteX193" fmla="*/ 2508372 w 4742389"/>
              <a:gd name="connsiteY193" fmla="*/ 1327480 h 1526213"/>
              <a:gd name="connsiteX194" fmla="*/ 2508269 w 4742389"/>
              <a:gd name="connsiteY194" fmla="*/ 1327512 h 1526213"/>
              <a:gd name="connsiteX195" fmla="*/ 2467095 w 4742389"/>
              <a:gd name="connsiteY195" fmla="*/ 1340204 h 1526213"/>
              <a:gd name="connsiteX196" fmla="*/ 2467064 w 4742389"/>
              <a:gd name="connsiteY196" fmla="*/ 1340213 h 1526213"/>
              <a:gd name="connsiteX197" fmla="*/ 2496859 w 4742389"/>
              <a:gd name="connsiteY197" fmla="*/ 1342431 h 1526213"/>
              <a:gd name="connsiteX198" fmla="*/ 2540061 w 4742389"/>
              <a:gd name="connsiteY198" fmla="*/ 1328005 h 1526213"/>
              <a:gd name="connsiteX199" fmla="*/ 2460291 w 4742389"/>
              <a:gd name="connsiteY199" fmla="*/ 1326684 h 1526213"/>
              <a:gd name="connsiteX200" fmla="*/ 2447701 w 4742389"/>
              <a:gd name="connsiteY200" fmla="*/ 1330418 h 1526213"/>
              <a:gd name="connsiteX201" fmla="*/ 2421841 w 4742389"/>
              <a:gd name="connsiteY201" fmla="*/ 1336846 h 1526213"/>
              <a:gd name="connsiteX202" fmla="*/ 2450782 w 4742389"/>
              <a:gd name="connsiteY202" fmla="*/ 1339001 h 1526213"/>
              <a:gd name="connsiteX203" fmla="*/ 2464592 w 4742389"/>
              <a:gd name="connsiteY203" fmla="*/ 1335190 h 1526213"/>
              <a:gd name="connsiteX204" fmla="*/ 2490560 w 4742389"/>
              <a:gd name="connsiteY204" fmla="*/ 1327185 h 1526213"/>
              <a:gd name="connsiteX205" fmla="*/ 2329673 w 4742389"/>
              <a:gd name="connsiteY205" fmla="*/ 1326450 h 1526213"/>
              <a:gd name="connsiteX206" fmla="*/ 2312386 w 4742389"/>
              <a:gd name="connsiteY206" fmla="*/ 1326641 h 1526213"/>
              <a:gd name="connsiteX207" fmla="*/ 2288043 w 4742389"/>
              <a:gd name="connsiteY207" fmla="*/ 1330197 h 1526213"/>
              <a:gd name="connsiteX208" fmla="*/ 2305151 w 4742389"/>
              <a:gd name="connsiteY208" fmla="*/ 1330976 h 1526213"/>
              <a:gd name="connsiteX209" fmla="*/ 2417751 w 4742389"/>
              <a:gd name="connsiteY209" fmla="*/ 1325980 h 1526213"/>
              <a:gd name="connsiteX210" fmla="*/ 2378665 w 4742389"/>
              <a:gd name="connsiteY210" fmla="*/ 1334324 h 1526213"/>
              <a:gd name="connsiteX211" fmla="*/ 2402616 w 4742389"/>
              <a:gd name="connsiteY211" fmla="*/ 1335415 h 1526213"/>
              <a:gd name="connsiteX212" fmla="*/ 2404158 w 4742389"/>
              <a:gd name="connsiteY212" fmla="*/ 1335530 h 1526213"/>
              <a:gd name="connsiteX213" fmla="*/ 2441278 w 4742389"/>
              <a:gd name="connsiteY213" fmla="*/ 1326370 h 1526213"/>
              <a:gd name="connsiteX214" fmla="*/ 2395372 w 4742389"/>
              <a:gd name="connsiteY214" fmla="*/ 1325725 h 1526213"/>
              <a:gd name="connsiteX215" fmla="*/ 2358699 w 4742389"/>
              <a:gd name="connsiteY215" fmla="*/ 1326130 h 1526213"/>
              <a:gd name="connsiteX216" fmla="*/ 2327099 w 4742389"/>
              <a:gd name="connsiteY216" fmla="*/ 1331976 h 1526213"/>
              <a:gd name="connsiteX217" fmla="*/ 2359165 w 4742389"/>
              <a:gd name="connsiteY217" fmla="*/ 1333436 h 1526213"/>
              <a:gd name="connsiteX218" fmla="*/ 1990882 w 4742389"/>
              <a:gd name="connsiteY218" fmla="*/ 1324092 h 1526213"/>
              <a:gd name="connsiteX219" fmla="*/ 1995991 w 4742389"/>
              <a:gd name="connsiteY219" fmla="*/ 1324966 h 1526213"/>
              <a:gd name="connsiteX220" fmla="*/ 2001654 w 4742389"/>
              <a:gd name="connsiteY220" fmla="*/ 1324738 h 1526213"/>
              <a:gd name="connsiteX221" fmla="*/ 2007341 w 4742389"/>
              <a:gd name="connsiteY221" fmla="*/ 1324644 h 1526213"/>
              <a:gd name="connsiteX222" fmla="*/ 2002542 w 4742389"/>
              <a:gd name="connsiteY222" fmla="*/ 1324129 h 1526213"/>
              <a:gd name="connsiteX223" fmla="*/ 2384183 w 4742389"/>
              <a:gd name="connsiteY223" fmla="*/ 1316390 h 1526213"/>
              <a:gd name="connsiteX224" fmla="*/ 2381275 w 4742389"/>
              <a:gd name="connsiteY224" fmla="*/ 1316577 h 1526213"/>
              <a:gd name="connsiteX225" fmla="*/ 2366770 w 4742389"/>
              <a:gd name="connsiteY225" fmla="*/ 1318696 h 1526213"/>
              <a:gd name="connsiteX226" fmla="*/ 2372170 w 4742389"/>
              <a:gd name="connsiteY226" fmla="*/ 1318607 h 1526213"/>
              <a:gd name="connsiteX227" fmla="*/ 2451213 w 4742389"/>
              <a:gd name="connsiteY227" fmla="*/ 1313030 h 1526213"/>
              <a:gd name="connsiteX228" fmla="*/ 2421664 w 4742389"/>
              <a:gd name="connsiteY228" fmla="*/ 1314380 h 1526213"/>
              <a:gd name="connsiteX229" fmla="*/ 2417617 w 4742389"/>
              <a:gd name="connsiteY229" fmla="*/ 1315230 h 1526213"/>
              <a:gd name="connsiteX230" fmla="*/ 2401604 w 4742389"/>
              <a:gd name="connsiteY230" fmla="*/ 1318193 h 1526213"/>
              <a:gd name="connsiteX231" fmla="*/ 2428366 w 4742389"/>
              <a:gd name="connsiteY231" fmla="*/ 1318699 h 1526213"/>
              <a:gd name="connsiteX232" fmla="*/ 2429812 w 4742389"/>
              <a:gd name="connsiteY232" fmla="*/ 1318391 h 1526213"/>
              <a:gd name="connsiteX233" fmla="*/ 2492367 w 4742389"/>
              <a:gd name="connsiteY233" fmla="*/ 1311149 h 1526213"/>
              <a:gd name="connsiteX234" fmla="*/ 2475699 w 4742389"/>
              <a:gd name="connsiteY234" fmla="*/ 1311911 h 1526213"/>
              <a:gd name="connsiteX235" fmla="*/ 2447182 w 4742389"/>
              <a:gd name="connsiteY235" fmla="*/ 1319055 h 1526213"/>
              <a:gd name="connsiteX236" fmla="*/ 2465084 w 4742389"/>
              <a:gd name="connsiteY236" fmla="*/ 1319393 h 1526213"/>
              <a:gd name="connsiteX237" fmla="*/ 2551323 w 4742389"/>
              <a:gd name="connsiteY237" fmla="*/ 1308454 h 1526213"/>
              <a:gd name="connsiteX238" fmla="*/ 2516377 w 4742389"/>
              <a:gd name="connsiteY238" fmla="*/ 1310052 h 1526213"/>
              <a:gd name="connsiteX239" fmla="*/ 2483691 w 4742389"/>
              <a:gd name="connsiteY239" fmla="*/ 1319745 h 1526213"/>
              <a:gd name="connsiteX240" fmla="*/ 2512904 w 4742389"/>
              <a:gd name="connsiteY240" fmla="*/ 1320298 h 1526213"/>
              <a:gd name="connsiteX241" fmla="*/ 2521016 w 4742389"/>
              <a:gd name="connsiteY241" fmla="*/ 1317797 h 1526213"/>
              <a:gd name="connsiteX242" fmla="*/ 2549989 w 4742389"/>
              <a:gd name="connsiteY242" fmla="*/ 1308865 h 1526213"/>
              <a:gd name="connsiteX243" fmla="*/ 2604968 w 4742389"/>
              <a:gd name="connsiteY243" fmla="*/ 1306003 h 1526213"/>
              <a:gd name="connsiteX244" fmla="*/ 2572584 w 4742389"/>
              <a:gd name="connsiteY244" fmla="*/ 1307483 h 1526213"/>
              <a:gd name="connsiteX245" fmla="*/ 2564691 w 4742389"/>
              <a:gd name="connsiteY245" fmla="*/ 1310119 h 1526213"/>
              <a:gd name="connsiteX246" fmla="*/ 2530587 w 4742389"/>
              <a:gd name="connsiteY246" fmla="*/ 1320632 h 1526213"/>
              <a:gd name="connsiteX247" fmla="*/ 2560448 w 4742389"/>
              <a:gd name="connsiteY247" fmla="*/ 1321197 h 1526213"/>
              <a:gd name="connsiteX248" fmla="*/ 2573132 w 4742389"/>
              <a:gd name="connsiteY248" fmla="*/ 1316961 h 1526213"/>
              <a:gd name="connsiteX249" fmla="*/ 2585331 w 4742389"/>
              <a:gd name="connsiteY249" fmla="*/ 1312888 h 1526213"/>
              <a:gd name="connsiteX250" fmla="*/ 2653426 w 4742389"/>
              <a:gd name="connsiteY250" fmla="*/ 1303788 h 1526213"/>
              <a:gd name="connsiteX251" fmla="*/ 2624288 w 4742389"/>
              <a:gd name="connsiteY251" fmla="*/ 1305120 h 1526213"/>
              <a:gd name="connsiteX252" fmla="*/ 2587833 w 4742389"/>
              <a:gd name="connsiteY252" fmla="*/ 1317902 h 1526213"/>
              <a:gd name="connsiteX253" fmla="*/ 2577026 w 4742389"/>
              <a:gd name="connsiteY253" fmla="*/ 1321510 h 1526213"/>
              <a:gd name="connsiteX254" fmla="*/ 2606011 w 4742389"/>
              <a:gd name="connsiteY254" fmla="*/ 1322059 h 1526213"/>
              <a:gd name="connsiteX255" fmla="*/ 2609795 w 4742389"/>
              <a:gd name="connsiteY255" fmla="*/ 1320600 h 1526213"/>
              <a:gd name="connsiteX256" fmla="*/ 2488093 w 4742389"/>
              <a:gd name="connsiteY256" fmla="*/ 1303682 h 1526213"/>
              <a:gd name="connsiteX257" fmla="*/ 2455475 w 4742389"/>
              <a:gd name="connsiteY257" fmla="*/ 1307276 h 1526213"/>
              <a:gd name="connsiteX258" fmla="*/ 2454047 w 4742389"/>
              <a:gd name="connsiteY258" fmla="*/ 1307576 h 1526213"/>
              <a:gd name="connsiteX259" fmla="*/ 2477878 w 4742389"/>
              <a:gd name="connsiteY259" fmla="*/ 1306350 h 1526213"/>
              <a:gd name="connsiteX260" fmla="*/ 2479861 w 4742389"/>
              <a:gd name="connsiteY260" fmla="*/ 1305853 h 1526213"/>
              <a:gd name="connsiteX261" fmla="*/ 2533705 w 4742389"/>
              <a:gd name="connsiteY261" fmla="*/ 1298657 h 1526213"/>
              <a:gd name="connsiteX262" fmla="*/ 2524604 w 4742389"/>
              <a:gd name="connsiteY262" fmla="*/ 1299659 h 1526213"/>
              <a:gd name="connsiteX263" fmla="*/ 2503073 w 4742389"/>
              <a:gd name="connsiteY263" fmla="*/ 1305053 h 1526213"/>
              <a:gd name="connsiteX264" fmla="*/ 2514481 w 4742389"/>
              <a:gd name="connsiteY264" fmla="*/ 1304466 h 1526213"/>
              <a:gd name="connsiteX265" fmla="*/ 2605028 w 4742389"/>
              <a:gd name="connsiteY265" fmla="*/ 1290798 h 1526213"/>
              <a:gd name="connsiteX266" fmla="*/ 2567269 w 4742389"/>
              <a:gd name="connsiteY266" fmla="*/ 1294959 h 1526213"/>
              <a:gd name="connsiteX267" fmla="*/ 2539563 w 4742389"/>
              <a:gd name="connsiteY267" fmla="*/ 1303175 h 1526213"/>
              <a:gd name="connsiteX268" fmla="*/ 2573141 w 4742389"/>
              <a:gd name="connsiteY268" fmla="*/ 1301447 h 1526213"/>
              <a:gd name="connsiteX269" fmla="*/ 2660687 w 4742389"/>
              <a:gd name="connsiteY269" fmla="*/ 1284666 h 1526213"/>
              <a:gd name="connsiteX270" fmla="*/ 2631170 w 4742389"/>
              <a:gd name="connsiteY270" fmla="*/ 1287918 h 1526213"/>
              <a:gd name="connsiteX271" fmla="*/ 2593847 w 4742389"/>
              <a:gd name="connsiteY271" fmla="*/ 1300382 h 1526213"/>
              <a:gd name="connsiteX272" fmla="*/ 2625671 w 4742389"/>
              <a:gd name="connsiteY272" fmla="*/ 1298744 h 1526213"/>
              <a:gd name="connsiteX273" fmla="*/ 2635381 w 4742389"/>
              <a:gd name="connsiteY273" fmla="*/ 1295340 h 1526213"/>
              <a:gd name="connsiteX274" fmla="*/ 2718032 w 4742389"/>
              <a:gd name="connsiteY274" fmla="*/ 1278348 h 1526213"/>
              <a:gd name="connsiteX275" fmla="*/ 2688577 w 4742389"/>
              <a:gd name="connsiteY275" fmla="*/ 1281593 h 1526213"/>
              <a:gd name="connsiteX276" fmla="*/ 2685430 w 4742389"/>
              <a:gd name="connsiteY276" fmla="*/ 1282805 h 1526213"/>
              <a:gd name="connsiteX277" fmla="*/ 2644928 w 4742389"/>
              <a:gd name="connsiteY277" fmla="*/ 1297753 h 1526213"/>
              <a:gd name="connsiteX278" fmla="*/ 2672812 w 4742389"/>
              <a:gd name="connsiteY278" fmla="*/ 1296318 h 1526213"/>
              <a:gd name="connsiteX279" fmla="*/ 2707393 w 4742389"/>
              <a:gd name="connsiteY279" fmla="*/ 1282993 h 1526213"/>
              <a:gd name="connsiteX280" fmla="*/ 2664685 w 4742389"/>
              <a:gd name="connsiteY280" fmla="*/ 1270749 h 1526213"/>
              <a:gd name="connsiteX281" fmla="*/ 2629561 w 4742389"/>
              <a:gd name="connsiteY281" fmla="*/ 1276485 h 1526213"/>
              <a:gd name="connsiteX282" fmla="*/ 2605034 w 4742389"/>
              <a:gd name="connsiteY282" fmla="*/ 1283759 h 1526213"/>
              <a:gd name="connsiteX283" fmla="*/ 2636153 w 4742389"/>
              <a:gd name="connsiteY283" fmla="*/ 1280404 h 1526213"/>
              <a:gd name="connsiteX284" fmla="*/ 2659785 w 4742389"/>
              <a:gd name="connsiteY284" fmla="*/ 1272512 h 1526213"/>
              <a:gd name="connsiteX285" fmla="*/ 2721202 w 4742389"/>
              <a:gd name="connsiteY285" fmla="*/ 1261521 h 1526213"/>
              <a:gd name="connsiteX286" fmla="*/ 2699701 w 4742389"/>
              <a:gd name="connsiteY286" fmla="*/ 1265032 h 1526213"/>
              <a:gd name="connsiteX287" fmla="*/ 2662287 w 4742389"/>
              <a:gd name="connsiteY287" fmla="*/ 1277526 h 1526213"/>
              <a:gd name="connsiteX288" fmla="*/ 2662020 w 4742389"/>
              <a:gd name="connsiteY288" fmla="*/ 1277615 h 1526213"/>
              <a:gd name="connsiteX289" fmla="*/ 2682683 w 4742389"/>
              <a:gd name="connsiteY289" fmla="*/ 1275388 h 1526213"/>
              <a:gd name="connsiteX290" fmla="*/ 2682927 w 4742389"/>
              <a:gd name="connsiteY290" fmla="*/ 1275285 h 1526213"/>
              <a:gd name="connsiteX291" fmla="*/ 2714384 w 4742389"/>
              <a:gd name="connsiteY291" fmla="*/ 1252876 h 1526213"/>
              <a:gd name="connsiteX292" fmla="*/ 2705116 w 4742389"/>
              <a:gd name="connsiteY292" fmla="*/ 1254824 h 1526213"/>
              <a:gd name="connsiteX293" fmla="*/ 2681292 w 4742389"/>
              <a:gd name="connsiteY293" fmla="*/ 1261251 h 1526213"/>
              <a:gd name="connsiteX294" fmla="*/ 2699013 w 4742389"/>
              <a:gd name="connsiteY294" fmla="*/ 1258404 h 1526213"/>
              <a:gd name="connsiteX295" fmla="*/ 2777684 w 4742389"/>
              <a:gd name="connsiteY295" fmla="*/ 1252298 h 1526213"/>
              <a:gd name="connsiteX296" fmla="*/ 2754993 w 4742389"/>
              <a:gd name="connsiteY296" fmla="*/ 1256003 h 1526213"/>
              <a:gd name="connsiteX297" fmla="*/ 2726604 w 4742389"/>
              <a:gd name="connsiteY297" fmla="*/ 1266942 h 1526213"/>
              <a:gd name="connsiteX298" fmla="*/ 2713229 w 4742389"/>
              <a:gd name="connsiteY298" fmla="*/ 1272095 h 1526213"/>
              <a:gd name="connsiteX299" fmla="*/ 2738617 w 4742389"/>
              <a:gd name="connsiteY299" fmla="*/ 1269358 h 1526213"/>
              <a:gd name="connsiteX300" fmla="*/ 2763818 w 4742389"/>
              <a:gd name="connsiteY300" fmla="*/ 1258353 h 1526213"/>
              <a:gd name="connsiteX301" fmla="*/ 2786235 w 4742389"/>
              <a:gd name="connsiteY301" fmla="*/ 1237780 h 1526213"/>
              <a:gd name="connsiteX302" fmla="*/ 2770055 w 4742389"/>
              <a:gd name="connsiteY302" fmla="*/ 1241179 h 1526213"/>
              <a:gd name="connsiteX303" fmla="*/ 2764899 w 4742389"/>
              <a:gd name="connsiteY303" fmla="*/ 1243082 h 1526213"/>
              <a:gd name="connsiteX304" fmla="*/ 2759884 w 4742389"/>
              <a:gd name="connsiteY304" fmla="*/ 1244933 h 1526213"/>
              <a:gd name="connsiteX305" fmla="*/ 2738576 w 4742389"/>
              <a:gd name="connsiteY305" fmla="*/ 1252049 h 1526213"/>
              <a:gd name="connsiteX306" fmla="*/ 2754778 w 4742389"/>
              <a:gd name="connsiteY306" fmla="*/ 1249447 h 1526213"/>
              <a:gd name="connsiteX307" fmla="*/ 2768325 w 4742389"/>
              <a:gd name="connsiteY307" fmla="*/ 1244575 h 1526213"/>
              <a:gd name="connsiteX308" fmla="*/ 2780524 w 4742389"/>
              <a:gd name="connsiteY308" fmla="*/ 1240188 h 1526213"/>
              <a:gd name="connsiteX309" fmla="*/ 2841726 w 4742389"/>
              <a:gd name="connsiteY309" fmla="*/ 1224878 h 1526213"/>
              <a:gd name="connsiteX310" fmla="*/ 2815804 w 4742389"/>
              <a:gd name="connsiteY310" fmla="*/ 1231377 h 1526213"/>
              <a:gd name="connsiteX311" fmla="*/ 2784148 w 4742389"/>
              <a:gd name="connsiteY311" fmla="*/ 1244729 h 1526213"/>
              <a:gd name="connsiteX312" fmla="*/ 2801257 w 4742389"/>
              <a:gd name="connsiteY312" fmla="*/ 1241981 h 1526213"/>
              <a:gd name="connsiteX313" fmla="*/ 2801350 w 4742389"/>
              <a:gd name="connsiteY313" fmla="*/ 1241963 h 1526213"/>
              <a:gd name="connsiteX314" fmla="*/ 2803467 w 4742389"/>
              <a:gd name="connsiteY314" fmla="*/ 1241039 h 1526213"/>
              <a:gd name="connsiteX315" fmla="*/ 2804992 w 4742389"/>
              <a:gd name="connsiteY315" fmla="*/ 1240373 h 1526213"/>
              <a:gd name="connsiteX316" fmla="*/ 2818081 w 4742389"/>
              <a:gd name="connsiteY316" fmla="*/ 1224347 h 1526213"/>
              <a:gd name="connsiteX317" fmla="*/ 2809074 w 4742389"/>
              <a:gd name="connsiteY317" fmla="*/ 1226777 h 1526213"/>
              <a:gd name="connsiteX318" fmla="*/ 2806401 w 4742389"/>
              <a:gd name="connsiteY318" fmla="*/ 1227763 h 1526213"/>
              <a:gd name="connsiteX319" fmla="*/ 2808931 w 4742389"/>
              <a:gd name="connsiteY319" fmla="*/ 1227227 h 1526213"/>
              <a:gd name="connsiteX320" fmla="*/ 2814340 w 4742389"/>
              <a:gd name="connsiteY320" fmla="*/ 1225925 h 1526213"/>
              <a:gd name="connsiteX321" fmla="*/ 2887025 w 4742389"/>
              <a:gd name="connsiteY321" fmla="*/ 1203951 h 1526213"/>
              <a:gd name="connsiteX322" fmla="*/ 2865952 w 4742389"/>
              <a:gd name="connsiteY322" fmla="*/ 1210224 h 1526213"/>
              <a:gd name="connsiteX323" fmla="*/ 2847860 w 4742389"/>
              <a:gd name="connsiteY323" fmla="*/ 1217855 h 1526213"/>
              <a:gd name="connsiteX324" fmla="*/ 2867883 w 4742389"/>
              <a:gd name="connsiteY324" fmla="*/ 1213035 h 1526213"/>
              <a:gd name="connsiteX325" fmla="*/ 2880030 w 4742389"/>
              <a:gd name="connsiteY325" fmla="*/ 1207271 h 1526213"/>
              <a:gd name="connsiteX326" fmla="*/ 2935978 w 4742389"/>
              <a:gd name="connsiteY326" fmla="*/ 1180577 h 1526213"/>
              <a:gd name="connsiteX327" fmla="*/ 2930627 w 4742389"/>
              <a:gd name="connsiteY327" fmla="*/ 1182438 h 1526213"/>
              <a:gd name="connsiteX328" fmla="*/ 2923762 w 4742389"/>
              <a:gd name="connsiteY328" fmla="*/ 1185400 h 1526213"/>
              <a:gd name="connsiteX329" fmla="*/ 2929226 w 4742389"/>
              <a:gd name="connsiteY329" fmla="*/ 1183808 h 1526213"/>
              <a:gd name="connsiteX330" fmla="*/ 4742389 w 4742389"/>
              <a:gd name="connsiteY330" fmla="*/ 0 h 1526213"/>
              <a:gd name="connsiteX331" fmla="*/ 4742389 w 4742389"/>
              <a:gd name="connsiteY331" fmla="*/ 9182 h 1526213"/>
              <a:gd name="connsiteX332" fmla="*/ 4733821 w 4742389"/>
              <a:gd name="connsiteY332" fmla="*/ 11262 h 1526213"/>
              <a:gd name="connsiteX333" fmla="*/ 4636847 w 4742389"/>
              <a:gd name="connsiteY333" fmla="*/ 46988 h 1526213"/>
              <a:gd name="connsiteX334" fmla="*/ 4273980 w 4742389"/>
              <a:gd name="connsiteY334" fmla="*/ 252571 h 1526213"/>
              <a:gd name="connsiteX335" fmla="*/ 3953656 w 4742389"/>
              <a:gd name="connsiteY335" fmla="*/ 523339 h 1526213"/>
              <a:gd name="connsiteX336" fmla="*/ 3876077 w 4742389"/>
              <a:gd name="connsiteY336" fmla="*/ 593538 h 1526213"/>
              <a:gd name="connsiteX337" fmla="*/ 3836037 w 4742389"/>
              <a:gd name="connsiteY337" fmla="*/ 626130 h 1526213"/>
              <a:gd name="connsiteX338" fmla="*/ 3795996 w 4742389"/>
              <a:gd name="connsiteY338" fmla="*/ 661230 h 1526213"/>
              <a:gd name="connsiteX339" fmla="*/ 3628326 w 4742389"/>
              <a:gd name="connsiteY339" fmla="*/ 789093 h 1526213"/>
              <a:gd name="connsiteX340" fmla="*/ 3455651 w 4742389"/>
              <a:gd name="connsiteY340" fmla="*/ 905673 h 1526213"/>
              <a:gd name="connsiteX341" fmla="*/ 3335376 w 4742389"/>
              <a:gd name="connsiteY341" fmla="*/ 978473 h 1526213"/>
              <a:gd name="connsiteX342" fmla="*/ 3432730 w 4742389"/>
              <a:gd name="connsiteY342" fmla="*/ 925262 h 1526213"/>
              <a:gd name="connsiteX343" fmla="*/ 3608841 w 4742389"/>
              <a:gd name="connsiteY343" fmla="*/ 816526 h 1526213"/>
              <a:gd name="connsiteX344" fmla="*/ 3776507 w 4742389"/>
              <a:gd name="connsiteY344" fmla="*/ 696196 h 1526213"/>
              <a:gd name="connsiteX345" fmla="*/ 3941670 w 4742389"/>
              <a:gd name="connsiteY345" fmla="*/ 568345 h 1526213"/>
              <a:gd name="connsiteX346" fmla="*/ 4104331 w 4742389"/>
              <a:gd name="connsiteY346" fmla="*/ 443001 h 1526213"/>
              <a:gd name="connsiteX347" fmla="*/ 4274499 w 4742389"/>
              <a:gd name="connsiteY347" fmla="*/ 325178 h 1526213"/>
              <a:gd name="connsiteX348" fmla="*/ 4652372 w 4742389"/>
              <a:gd name="connsiteY348" fmla="*/ 149697 h 1526213"/>
              <a:gd name="connsiteX349" fmla="*/ 4742389 w 4742389"/>
              <a:gd name="connsiteY349" fmla="*/ 128066 h 1526213"/>
              <a:gd name="connsiteX350" fmla="*/ 4742389 w 4742389"/>
              <a:gd name="connsiteY350" fmla="*/ 138430 h 1526213"/>
              <a:gd name="connsiteX351" fmla="*/ 4654875 w 4742389"/>
              <a:gd name="connsiteY351" fmla="*/ 159724 h 1526213"/>
              <a:gd name="connsiteX352" fmla="*/ 4279504 w 4742389"/>
              <a:gd name="connsiteY352" fmla="*/ 332699 h 1526213"/>
              <a:gd name="connsiteX353" fmla="*/ 4109336 w 4742389"/>
              <a:gd name="connsiteY353" fmla="*/ 448015 h 1526213"/>
              <a:gd name="connsiteX354" fmla="*/ 3946675 w 4742389"/>
              <a:gd name="connsiteY354" fmla="*/ 575866 h 1526213"/>
              <a:gd name="connsiteX355" fmla="*/ 3781512 w 4742389"/>
              <a:gd name="connsiteY355" fmla="*/ 703717 h 1526213"/>
              <a:gd name="connsiteX356" fmla="*/ 3611344 w 4742389"/>
              <a:gd name="connsiteY356" fmla="*/ 821540 h 1526213"/>
              <a:gd name="connsiteX357" fmla="*/ 3253491 w 4742389"/>
              <a:gd name="connsiteY357" fmla="*/ 1032117 h 1526213"/>
              <a:gd name="connsiteX358" fmla="*/ 3191695 w 4742389"/>
              <a:gd name="connsiteY358" fmla="*/ 1062445 h 1526213"/>
              <a:gd name="connsiteX359" fmla="*/ 3232851 w 4742389"/>
              <a:gd name="connsiteY359" fmla="*/ 1044362 h 1526213"/>
              <a:gd name="connsiteX360" fmla="*/ 3593207 w 4742389"/>
              <a:gd name="connsiteY360" fmla="*/ 853819 h 1526213"/>
              <a:gd name="connsiteX361" fmla="*/ 3765877 w 4742389"/>
              <a:gd name="connsiteY361" fmla="*/ 743505 h 1526213"/>
              <a:gd name="connsiteX362" fmla="*/ 3936045 w 4742389"/>
              <a:gd name="connsiteY362" fmla="*/ 628177 h 1526213"/>
              <a:gd name="connsiteX363" fmla="*/ 4283889 w 4742389"/>
              <a:gd name="connsiteY363" fmla="*/ 410056 h 1526213"/>
              <a:gd name="connsiteX364" fmla="*/ 4671771 w 4742389"/>
              <a:gd name="connsiteY364" fmla="*/ 272163 h 1526213"/>
              <a:gd name="connsiteX365" fmla="*/ 4742389 w 4742389"/>
              <a:gd name="connsiteY365" fmla="*/ 264326 h 1526213"/>
              <a:gd name="connsiteX366" fmla="*/ 4742389 w 4742389"/>
              <a:gd name="connsiteY366" fmla="*/ 273458 h 1526213"/>
              <a:gd name="connsiteX367" fmla="*/ 4671771 w 4742389"/>
              <a:gd name="connsiteY367" fmla="*/ 282192 h 1526213"/>
              <a:gd name="connsiteX368" fmla="*/ 4288893 w 4742389"/>
              <a:gd name="connsiteY368" fmla="*/ 417577 h 1526213"/>
              <a:gd name="connsiteX369" fmla="*/ 3941050 w 4742389"/>
              <a:gd name="connsiteY369" fmla="*/ 633191 h 1526213"/>
              <a:gd name="connsiteX370" fmla="*/ 3770882 w 4742389"/>
              <a:gd name="connsiteY370" fmla="*/ 748520 h 1526213"/>
              <a:gd name="connsiteX371" fmla="*/ 3598212 w 4742389"/>
              <a:gd name="connsiteY371" fmla="*/ 858834 h 1526213"/>
              <a:gd name="connsiteX372" fmla="*/ 3235353 w 4742389"/>
              <a:gd name="connsiteY372" fmla="*/ 1051883 h 1526213"/>
              <a:gd name="connsiteX373" fmla="*/ 3083811 w 4742389"/>
              <a:gd name="connsiteY373" fmla="*/ 1118465 h 1526213"/>
              <a:gd name="connsiteX374" fmla="*/ 3215960 w 4742389"/>
              <a:gd name="connsiteY374" fmla="*/ 1067077 h 1526213"/>
              <a:gd name="connsiteX375" fmla="*/ 3586326 w 4742389"/>
              <a:gd name="connsiteY375" fmla="*/ 896531 h 1526213"/>
              <a:gd name="connsiteX376" fmla="*/ 3761499 w 4742389"/>
              <a:gd name="connsiteY376" fmla="*/ 796211 h 1526213"/>
              <a:gd name="connsiteX377" fmla="*/ 3936672 w 4742389"/>
              <a:gd name="connsiteY377" fmla="*/ 693382 h 1526213"/>
              <a:gd name="connsiteX378" fmla="*/ 4299530 w 4742389"/>
              <a:gd name="connsiteY378" fmla="*/ 507789 h 1526213"/>
              <a:gd name="connsiteX379" fmla="*/ 4492220 w 4742389"/>
              <a:gd name="connsiteY379" fmla="*/ 442581 h 1526213"/>
              <a:gd name="connsiteX380" fmla="*/ 4692418 w 4742389"/>
              <a:gd name="connsiteY380" fmla="*/ 407468 h 1526213"/>
              <a:gd name="connsiteX381" fmla="*/ 4742389 w 4742389"/>
              <a:gd name="connsiteY381" fmla="*/ 407468 h 1526213"/>
              <a:gd name="connsiteX382" fmla="*/ 4742389 w 4742389"/>
              <a:gd name="connsiteY382" fmla="*/ 415145 h 1526213"/>
              <a:gd name="connsiteX383" fmla="*/ 4692418 w 4742389"/>
              <a:gd name="connsiteY383" fmla="*/ 414992 h 1526213"/>
              <a:gd name="connsiteX384" fmla="*/ 4494723 w 4742389"/>
              <a:gd name="connsiteY384" fmla="*/ 450105 h 1526213"/>
              <a:gd name="connsiteX385" fmla="*/ 4302033 w 4742389"/>
              <a:gd name="connsiteY385" fmla="*/ 515313 h 1526213"/>
              <a:gd name="connsiteX386" fmla="*/ 3941677 w 4742389"/>
              <a:gd name="connsiteY386" fmla="*/ 698398 h 1526213"/>
              <a:gd name="connsiteX387" fmla="*/ 3766504 w 4742389"/>
              <a:gd name="connsiteY387" fmla="*/ 803735 h 1526213"/>
              <a:gd name="connsiteX388" fmla="*/ 3588828 w 4742389"/>
              <a:gd name="connsiteY388" fmla="*/ 904056 h 1526213"/>
              <a:gd name="connsiteX389" fmla="*/ 3218463 w 4742389"/>
              <a:gd name="connsiteY389" fmla="*/ 1074601 h 1526213"/>
              <a:gd name="connsiteX390" fmla="*/ 3029409 w 4742389"/>
              <a:gd name="connsiteY390" fmla="*/ 1148078 h 1526213"/>
              <a:gd name="connsiteX391" fmla="*/ 2999014 w 4742389"/>
              <a:gd name="connsiteY391" fmla="*/ 1158650 h 1526213"/>
              <a:gd name="connsiteX392" fmla="*/ 2973916 w 4742389"/>
              <a:gd name="connsiteY392" fmla="*/ 1170786 h 1526213"/>
              <a:gd name="connsiteX393" fmla="*/ 3013812 w 4742389"/>
              <a:gd name="connsiteY393" fmla="*/ 1159160 h 1526213"/>
              <a:gd name="connsiteX394" fmla="*/ 3205559 w 4742389"/>
              <a:gd name="connsiteY394" fmla="*/ 1095217 h 1526213"/>
              <a:gd name="connsiteX395" fmla="*/ 3578417 w 4742389"/>
              <a:gd name="connsiteY395" fmla="*/ 947271 h 1526213"/>
              <a:gd name="connsiteX396" fmla="*/ 3941266 w 4742389"/>
              <a:gd name="connsiteY396" fmla="*/ 766727 h 1526213"/>
              <a:gd name="connsiteX397" fmla="*/ 4314125 w 4742389"/>
              <a:gd name="connsiteY397" fmla="*/ 613765 h 1526213"/>
              <a:gd name="connsiteX398" fmla="*/ 4511815 w 4742389"/>
              <a:gd name="connsiteY398" fmla="*/ 566122 h 1526213"/>
              <a:gd name="connsiteX399" fmla="*/ 4714510 w 4742389"/>
              <a:gd name="connsiteY399" fmla="*/ 553584 h 1526213"/>
              <a:gd name="connsiteX400" fmla="*/ 4742389 w 4742389"/>
              <a:gd name="connsiteY400" fmla="*/ 555330 h 1526213"/>
              <a:gd name="connsiteX401" fmla="*/ 4742389 w 4742389"/>
              <a:gd name="connsiteY401" fmla="*/ 563161 h 1526213"/>
              <a:gd name="connsiteX402" fmla="*/ 4712007 w 4742389"/>
              <a:gd name="connsiteY402" fmla="*/ 561106 h 1526213"/>
              <a:gd name="connsiteX403" fmla="*/ 4511815 w 4742389"/>
              <a:gd name="connsiteY403" fmla="*/ 573644 h 1526213"/>
              <a:gd name="connsiteX404" fmla="*/ 4316627 w 4742389"/>
              <a:gd name="connsiteY404" fmla="*/ 621288 h 1526213"/>
              <a:gd name="connsiteX405" fmla="*/ 3943769 w 4742389"/>
              <a:gd name="connsiteY405" fmla="*/ 774249 h 1526213"/>
              <a:gd name="connsiteX406" fmla="*/ 3583422 w 4742389"/>
              <a:gd name="connsiteY406" fmla="*/ 952286 h 1526213"/>
              <a:gd name="connsiteX407" fmla="*/ 3208061 w 4742389"/>
              <a:gd name="connsiteY407" fmla="*/ 1102740 h 1526213"/>
              <a:gd name="connsiteX408" fmla="*/ 3015376 w 4742389"/>
              <a:gd name="connsiteY408" fmla="*/ 1165743 h 1526213"/>
              <a:gd name="connsiteX409" fmla="*/ 2934640 w 4742389"/>
              <a:gd name="connsiteY409" fmla="*/ 1189777 h 1526213"/>
              <a:gd name="connsiteX410" fmla="*/ 2905035 w 4742389"/>
              <a:gd name="connsiteY410" fmla="*/ 1204092 h 1526213"/>
              <a:gd name="connsiteX411" fmla="*/ 3004236 w 4742389"/>
              <a:gd name="connsiteY411" fmla="*/ 1180211 h 1526213"/>
              <a:gd name="connsiteX412" fmla="*/ 3198368 w 4742389"/>
              <a:gd name="connsiteY412" fmla="*/ 1127323 h 1526213"/>
              <a:gd name="connsiteX413" fmla="*/ 3388551 w 4742389"/>
              <a:gd name="connsiteY413" fmla="*/ 1069698 h 1526213"/>
              <a:gd name="connsiteX414" fmla="*/ 3483643 w 4742389"/>
              <a:gd name="connsiteY414" fmla="*/ 1037127 h 1526213"/>
              <a:gd name="connsiteX415" fmla="*/ 3531188 w 4742389"/>
              <a:gd name="connsiteY415" fmla="*/ 1019589 h 1526213"/>
              <a:gd name="connsiteX416" fmla="*/ 3578734 w 4742389"/>
              <a:gd name="connsiteY416" fmla="*/ 1002051 h 1526213"/>
              <a:gd name="connsiteX417" fmla="*/ 3763912 w 4742389"/>
              <a:gd name="connsiteY417" fmla="*/ 926888 h 1526213"/>
              <a:gd name="connsiteX418" fmla="*/ 3949090 w 4742389"/>
              <a:gd name="connsiteY418" fmla="*/ 851725 h 1526213"/>
              <a:gd name="connsiteX419" fmla="*/ 4331959 w 4742389"/>
              <a:gd name="connsiteY419" fmla="*/ 731464 h 1526213"/>
              <a:gd name="connsiteX420" fmla="*/ 4532151 w 4742389"/>
              <a:gd name="connsiteY420" fmla="*/ 698894 h 1526213"/>
              <a:gd name="connsiteX421" fmla="*/ 4732343 w 4742389"/>
              <a:gd name="connsiteY421" fmla="*/ 706410 h 1526213"/>
              <a:gd name="connsiteX422" fmla="*/ 4742389 w 4742389"/>
              <a:gd name="connsiteY422" fmla="*/ 708731 h 1526213"/>
              <a:gd name="connsiteX423" fmla="*/ 4742389 w 4742389"/>
              <a:gd name="connsiteY423" fmla="*/ 716573 h 1526213"/>
              <a:gd name="connsiteX424" fmla="*/ 4732343 w 4742389"/>
              <a:gd name="connsiteY424" fmla="*/ 713926 h 1526213"/>
              <a:gd name="connsiteX425" fmla="*/ 4632248 w 4742389"/>
              <a:gd name="connsiteY425" fmla="*/ 704531 h 1526213"/>
              <a:gd name="connsiteX426" fmla="*/ 4532151 w 4742389"/>
              <a:gd name="connsiteY426" fmla="*/ 706410 h 1526213"/>
              <a:gd name="connsiteX427" fmla="*/ 4334461 w 4742389"/>
              <a:gd name="connsiteY427" fmla="*/ 738981 h 1526213"/>
              <a:gd name="connsiteX428" fmla="*/ 3954095 w 4742389"/>
              <a:gd name="connsiteY428" fmla="*/ 859241 h 1526213"/>
              <a:gd name="connsiteX429" fmla="*/ 3766415 w 4742389"/>
              <a:gd name="connsiteY429" fmla="*/ 934404 h 1526213"/>
              <a:gd name="connsiteX430" fmla="*/ 3581236 w 4742389"/>
              <a:gd name="connsiteY430" fmla="*/ 1007062 h 1526213"/>
              <a:gd name="connsiteX431" fmla="*/ 3533691 w 4742389"/>
              <a:gd name="connsiteY431" fmla="*/ 1027105 h 1526213"/>
              <a:gd name="connsiteX432" fmla="*/ 3486145 w 4742389"/>
              <a:gd name="connsiteY432" fmla="*/ 1044643 h 1526213"/>
              <a:gd name="connsiteX433" fmla="*/ 3391053 w 4742389"/>
              <a:gd name="connsiteY433" fmla="*/ 1074708 h 1526213"/>
              <a:gd name="connsiteX434" fmla="*/ 3200871 w 4742389"/>
              <a:gd name="connsiteY434" fmla="*/ 1134839 h 1526213"/>
              <a:gd name="connsiteX435" fmla="*/ 2877196 w 4742389"/>
              <a:gd name="connsiteY435" fmla="*/ 1215985 h 1526213"/>
              <a:gd name="connsiteX436" fmla="*/ 2875102 w 4742389"/>
              <a:gd name="connsiteY436" fmla="*/ 1216868 h 1526213"/>
              <a:gd name="connsiteX437" fmla="*/ 2855043 w 4742389"/>
              <a:gd name="connsiteY437" fmla="*/ 1225330 h 1526213"/>
              <a:gd name="connsiteX438" fmla="*/ 2832458 w 4742389"/>
              <a:gd name="connsiteY438" fmla="*/ 1236048 h 1526213"/>
              <a:gd name="connsiteX439" fmla="*/ 3193216 w 4742389"/>
              <a:gd name="connsiteY439" fmla="*/ 1167445 h 1526213"/>
              <a:gd name="connsiteX440" fmla="*/ 3578607 w 4742389"/>
              <a:gd name="connsiteY440" fmla="*/ 1064724 h 1526213"/>
              <a:gd name="connsiteX441" fmla="*/ 3768799 w 4742389"/>
              <a:gd name="connsiteY441" fmla="*/ 1007100 h 1526213"/>
              <a:gd name="connsiteX442" fmla="*/ 3961495 w 4742389"/>
              <a:gd name="connsiteY442" fmla="*/ 946970 h 1526213"/>
              <a:gd name="connsiteX443" fmla="*/ 4349388 w 4742389"/>
              <a:gd name="connsiteY443" fmla="*/ 856776 h 1526213"/>
              <a:gd name="connsiteX444" fmla="*/ 4648871 w 4742389"/>
              <a:gd name="connsiteY444" fmla="*/ 848673 h 1526213"/>
              <a:gd name="connsiteX445" fmla="*/ 4742389 w 4742389"/>
              <a:gd name="connsiteY445" fmla="*/ 865896 h 1526213"/>
              <a:gd name="connsiteX446" fmla="*/ 4742389 w 4742389"/>
              <a:gd name="connsiteY446" fmla="*/ 876335 h 1526213"/>
              <a:gd name="connsiteX447" fmla="*/ 4647855 w 4742389"/>
              <a:gd name="connsiteY447" fmla="*/ 857246 h 1526213"/>
              <a:gd name="connsiteX448" fmla="*/ 4549278 w 4742389"/>
              <a:gd name="connsiteY448" fmla="*/ 849886 h 1526213"/>
              <a:gd name="connsiteX449" fmla="*/ 4351891 w 4742389"/>
              <a:gd name="connsiteY449" fmla="*/ 864292 h 1526213"/>
              <a:gd name="connsiteX450" fmla="*/ 3963997 w 4742389"/>
              <a:gd name="connsiteY450" fmla="*/ 951981 h 1526213"/>
              <a:gd name="connsiteX451" fmla="*/ 3771302 w 4742389"/>
              <a:gd name="connsiteY451" fmla="*/ 1012111 h 1526213"/>
              <a:gd name="connsiteX452" fmla="*/ 3581109 w 4742389"/>
              <a:gd name="connsiteY452" fmla="*/ 1072240 h 1526213"/>
              <a:gd name="connsiteX453" fmla="*/ 3195719 w 4742389"/>
              <a:gd name="connsiteY453" fmla="*/ 1172456 h 1526213"/>
              <a:gd name="connsiteX454" fmla="*/ 2809662 w 4742389"/>
              <a:gd name="connsiteY454" fmla="*/ 1246866 h 1526213"/>
              <a:gd name="connsiteX455" fmla="*/ 2807495 w 4742389"/>
              <a:gd name="connsiteY455" fmla="*/ 1247894 h 1526213"/>
              <a:gd name="connsiteX456" fmla="*/ 2761193 w 4742389"/>
              <a:gd name="connsiteY456" fmla="*/ 1266924 h 1526213"/>
              <a:gd name="connsiteX457" fmla="*/ 2797435 w 4742389"/>
              <a:gd name="connsiteY457" fmla="*/ 1263017 h 1526213"/>
              <a:gd name="connsiteX458" fmla="*/ 3192826 w 4742389"/>
              <a:gd name="connsiteY458" fmla="*/ 1212872 h 1526213"/>
              <a:gd name="connsiteX459" fmla="*/ 3388019 w 4742389"/>
              <a:gd name="connsiteY459" fmla="*/ 1180277 h 1526213"/>
              <a:gd name="connsiteX460" fmla="*/ 3485615 w 4742389"/>
              <a:gd name="connsiteY460" fmla="*/ 1160219 h 1526213"/>
              <a:gd name="connsiteX461" fmla="*/ 3583211 w 4742389"/>
              <a:gd name="connsiteY461" fmla="*/ 1140161 h 1526213"/>
              <a:gd name="connsiteX462" fmla="*/ 3778404 w 4742389"/>
              <a:gd name="connsiteY462" fmla="*/ 1095030 h 1526213"/>
              <a:gd name="connsiteX463" fmla="*/ 3971095 w 4742389"/>
              <a:gd name="connsiteY463" fmla="*/ 1049899 h 1526213"/>
              <a:gd name="connsiteX464" fmla="*/ 4366485 w 4742389"/>
              <a:gd name="connsiteY464" fmla="*/ 989724 h 1526213"/>
              <a:gd name="connsiteX465" fmla="*/ 4663850 w 4742389"/>
              <a:gd name="connsiteY465" fmla="*/ 1007354 h 1526213"/>
              <a:gd name="connsiteX466" fmla="*/ 4742389 w 4742389"/>
              <a:gd name="connsiteY466" fmla="*/ 1029966 h 1526213"/>
              <a:gd name="connsiteX467" fmla="*/ 4742389 w 4742389"/>
              <a:gd name="connsiteY467" fmla="*/ 1037999 h 1526213"/>
              <a:gd name="connsiteX468" fmla="*/ 4685532 w 4742389"/>
              <a:gd name="connsiteY468" fmla="*/ 1020809 h 1526213"/>
              <a:gd name="connsiteX469" fmla="*/ 4464786 w 4742389"/>
              <a:gd name="connsiteY469" fmla="*/ 994778 h 1526213"/>
              <a:gd name="connsiteX470" fmla="*/ 4366485 w 4742389"/>
              <a:gd name="connsiteY470" fmla="*/ 997246 h 1526213"/>
              <a:gd name="connsiteX471" fmla="*/ 3973597 w 4742389"/>
              <a:gd name="connsiteY471" fmla="*/ 1057421 h 1526213"/>
              <a:gd name="connsiteX472" fmla="*/ 3778404 w 4742389"/>
              <a:gd name="connsiteY472" fmla="*/ 1102552 h 1526213"/>
              <a:gd name="connsiteX473" fmla="*/ 3585714 w 4742389"/>
              <a:gd name="connsiteY473" fmla="*/ 1147683 h 1526213"/>
              <a:gd name="connsiteX474" fmla="*/ 3488117 w 4742389"/>
              <a:gd name="connsiteY474" fmla="*/ 1167741 h 1526213"/>
              <a:gd name="connsiteX475" fmla="*/ 3390521 w 4742389"/>
              <a:gd name="connsiteY475" fmla="*/ 1187799 h 1526213"/>
              <a:gd name="connsiteX476" fmla="*/ 3192826 w 4742389"/>
              <a:gd name="connsiteY476" fmla="*/ 1220394 h 1526213"/>
              <a:gd name="connsiteX477" fmla="*/ 2797435 w 4742389"/>
              <a:gd name="connsiteY477" fmla="*/ 1269599 h 1526213"/>
              <a:gd name="connsiteX478" fmla="*/ 2739028 w 4742389"/>
              <a:gd name="connsiteY478" fmla="*/ 1276034 h 1526213"/>
              <a:gd name="connsiteX479" fmla="*/ 2722096 w 4742389"/>
              <a:gd name="connsiteY479" fmla="*/ 1282994 h 1526213"/>
              <a:gd name="connsiteX480" fmla="*/ 2709896 w 4742389"/>
              <a:gd name="connsiteY480" fmla="*/ 1288008 h 1526213"/>
              <a:gd name="connsiteX481" fmla="*/ 2691765 w 4742389"/>
              <a:gd name="connsiteY481" fmla="*/ 1295343 h 1526213"/>
              <a:gd name="connsiteX482" fmla="*/ 2795633 w 4742389"/>
              <a:gd name="connsiteY482" fmla="*/ 1289998 h 1526213"/>
              <a:gd name="connsiteX483" fmla="*/ 3193223 w 4742389"/>
              <a:gd name="connsiteY483" fmla="*/ 1267755 h 1526213"/>
              <a:gd name="connsiteX484" fmla="*/ 3390923 w 4742389"/>
              <a:gd name="connsiteY484" fmla="*/ 1250211 h 1526213"/>
              <a:gd name="connsiteX485" fmla="*/ 3588623 w 4742389"/>
              <a:gd name="connsiteY485" fmla="*/ 1225149 h 1526213"/>
              <a:gd name="connsiteX486" fmla="*/ 3981522 w 4742389"/>
              <a:gd name="connsiteY486" fmla="*/ 1164999 h 1526213"/>
              <a:gd name="connsiteX487" fmla="*/ 4181725 w 4742389"/>
              <a:gd name="connsiteY487" fmla="*/ 1142443 h 1526213"/>
              <a:gd name="connsiteX488" fmla="*/ 4379425 w 4742389"/>
              <a:gd name="connsiteY488" fmla="*/ 1129912 h 1526213"/>
              <a:gd name="connsiteX489" fmla="*/ 4579628 w 4742389"/>
              <a:gd name="connsiteY489" fmla="*/ 1147455 h 1526213"/>
              <a:gd name="connsiteX490" fmla="*/ 4677227 w 4742389"/>
              <a:gd name="connsiteY490" fmla="*/ 1167505 h 1526213"/>
              <a:gd name="connsiteX491" fmla="*/ 4742389 w 4742389"/>
              <a:gd name="connsiteY491" fmla="*/ 1188113 h 1526213"/>
              <a:gd name="connsiteX492" fmla="*/ 4742389 w 4742389"/>
              <a:gd name="connsiteY492" fmla="*/ 1197002 h 1526213"/>
              <a:gd name="connsiteX493" fmla="*/ 4674724 w 4742389"/>
              <a:gd name="connsiteY493" fmla="*/ 1175024 h 1526213"/>
              <a:gd name="connsiteX494" fmla="*/ 4577125 w 4742389"/>
              <a:gd name="connsiteY494" fmla="*/ 1154974 h 1526213"/>
              <a:gd name="connsiteX495" fmla="*/ 4379425 w 4742389"/>
              <a:gd name="connsiteY495" fmla="*/ 1139937 h 1526213"/>
              <a:gd name="connsiteX496" fmla="*/ 4181725 w 4742389"/>
              <a:gd name="connsiteY496" fmla="*/ 1149962 h 1526213"/>
              <a:gd name="connsiteX497" fmla="*/ 3984024 w 4742389"/>
              <a:gd name="connsiteY497" fmla="*/ 1172518 h 1526213"/>
              <a:gd name="connsiteX498" fmla="*/ 3591126 w 4742389"/>
              <a:gd name="connsiteY498" fmla="*/ 1232668 h 1526213"/>
              <a:gd name="connsiteX499" fmla="*/ 3393426 w 4742389"/>
              <a:gd name="connsiteY499" fmla="*/ 1257730 h 1526213"/>
              <a:gd name="connsiteX500" fmla="*/ 3193223 w 4742389"/>
              <a:gd name="connsiteY500" fmla="*/ 1275274 h 1526213"/>
              <a:gd name="connsiteX501" fmla="*/ 2797510 w 4742389"/>
              <a:gd name="connsiteY501" fmla="*/ 1297203 h 1526213"/>
              <a:gd name="connsiteX502" fmla="*/ 2673116 w 4742389"/>
              <a:gd name="connsiteY502" fmla="*/ 1302888 h 1526213"/>
              <a:gd name="connsiteX503" fmla="*/ 2661097 w 4742389"/>
              <a:gd name="connsiteY503" fmla="*/ 1307751 h 1526213"/>
              <a:gd name="connsiteX504" fmla="*/ 2621225 w 4742389"/>
              <a:gd name="connsiteY504" fmla="*/ 1322346 h 1526213"/>
              <a:gd name="connsiteX505" fmla="*/ 2797441 w 4742389"/>
              <a:gd name="connsiteY505" fmla="*/ 1325679 h 1526213"/>
              <a:gd name="connsiteX506" fmla="*/ 3195334 w 4742389"/>
              <a:gd name="connsiteY506" fmla="*/ 1333204 h 1526213"/>
              <a:gd name="connsiteX507" fmla="*/ 3295433 w 4742389"/>
              <a:gd name="connsiteY507" fmla="*/ 1333204 h 1526213"/>
              <a:gd name="connsiteX508" fmla="*/ 3395531 w 4742389"/>
              <a:gd name="connsiteY508" fmla="*/ 1330696 h 1526213"/>
              <a:gd name="connsiteX509" fmla="*/ 3495631 w 4742389"/>
              <a:gd name="connsiteY509" fmla="*/ 1325679 h 1526213"/>
              <a:gd name="connsiteX510" fmla="*/ 3543177 w 4742389"/>
              <a:gd name="connsiteY510" fmla="*/ 1323171 h 1526213"/>
              <a:gd name="connsiteX511" fmla="*/ 3593227 w 4742389"/>
              <a:gd name="connsiteY511" fmla="*/ 1320662 h 1526213"/>
              <a:gd name="connsiteX512" fmla="*/ 3991120 w 4742389"/>
              <a:gd name="connsiteY512" fmla="*/ 1290561 h 1526213"/>
              <a:gd name="connsiteX513" fmla="*/ 4188815 w 4742389"/>
              <a:gd name="connsiteY513" fmla="*/ 1278019 h 1526213"/>
              <a:gd name="connsiteX514" fmla="*/ 4389013 w 4742389"/>
              <a:gd name="connsiteY514" fmla="*/ 1278019 h 1526213"/>
              <a:gd name="connsiteX515" fmla="*/ 4586709 w 4742389"/>
              <a:gd name="connsiteY515" fmla="*/ 1303103 h 1526213"/>
              <a:gd name="connsiteX516" fmla="*/ 4636758 w 4742389"/>
              <a:gd name="connsiteY516" fmla="*/ 1313137 h 1526213"/>
              <a:gd name="connsiteX517" fmla="*/ 4684305 w 4742389"/>
              <a:gd name="connsiteY517" fmla="*/ 1328188 h 1526213"/>
              <a:gd name="connsiteX518" fmla="*/ 4739281 w 4742389"/>
              <a:gd name="connsiteY518" fmla="*/ 1342690 h 1526213"/>
              <a:gd name="connsiteX519" fmla="*/ 4742389 w 4742389"/>
              <a:gd name="connsiteY519" fmla="*/ 1343510 h 1526213"/>
              <a:gd name="connsiteX520" fmla="*/ 4742389 w 4742389"/>
              <a:gd name="connsiteY520" fmla="*/ 1352843 h 1526213"/>
              <a:gd name="connsiteX521" fmla="*/ 4722977 w 4742389"/>
              <a:gd name="connsiteY521" fmla="*/ 1347354 h 1526213"/>
              <a:gd name="connsiteX522" fmla="*/ 4681803 w 4742389"/>
              <a:gd name="connsiteY522" fmla="*/ 1335713 h 1526213"/>
              <a:gd name="connsiteX523" fmla="*/ 4634255 w 4742389"/>
              <a:gd name="connsiteY523" fmla="*/ 1323171 h 1526213"/>
              <a:gd name="connsiteX524" fmla="*/ 4586709 w 4742389"/>
              <a:gd name="connsiteY524" fmla="*/ 1310628 h 1526213"/>
              <a:gd name="connsiteX525" fmla="*/ 4389013 w 4742389"/>
              <a:gd name="connsiteY525" fmla="*/ 1285544 h 1526213"/>
              <a:gd name="connsiteX526" fmla="*/ 4190067 w 4742389"/>
              <a:gd name="connsiteY526" fmla="*/ 1285230 h 1526213"/>
              <a:gd name="connsiteX527" fmla="*/ 3991120 w 4742389"/>
              <a:gd name="connsiteY527" fmla="*/ 1298086 h 1526213"/>
              <a:gd name="connsiteX528" fmla="*/ 3593227 w 4742389"/>
              <a:gd name="connsiteY528" fmla="*/ 1328188 h 1526213"/>
              <a:gd name="connsiteX529" fmla="*/ 3545680 w 4742389"/>
              <a:gd name="connsiteY529" fmla="*/ 1330696 h 1526213"/>
              <a:gd name="connsiteX530" fmla="*/ 3495631 w 4742389"/>
              <a:gd name="connsiteY530" fmla="*/ 1333204 h 1526213"/>
              <a:gd name="connsiteX531" fmla="*/ 3395531 w 4742389"/>
              <a:gd name="connsiteY531" fmla="*/ 1338221 h 1526213"/>
              <a:gd name="connsiteX532" fmla="*/ 3295433 w 4742389"/>
              <a:gd name="connsiteY532" fmla="*/ 1340730 h 1526213"/>
              <a:gd name="connsiteX533" fmla="*/ 3195334 w 4742389"/>
              <a:gd name="connsiteY533" fmla="*/ 1340730 h 1526213"/>
              <a:gd name="connsiteX534" fmla="*/ 2797441 w 4742389"/>
              <a:gd name="connsiteY534" fmla="*/ 1332264 h 1526213"/>
              <a:gd name="connsiteX535" fmla="*/ 2603375 w 4742389"/>
              <a:gd name="connsiteY535" fmla="*/ 1329052 h 1526213"/>
              <a:gd name="connsiteX536" fmla="*/ 2557030 w 4742389"/>
              <a:gd name="connsiteY536" fmla="*/ 1346910 h 1526213"/>
              <a:gd name="connsiteX537" fmla="*/ 2602614 w 4742389"/>
              <a:gd name="connsiteY537" fmla="*/ 1350303 h 1526213"/>
              <a:gd name="connsiteX538" fmla="*/ 3198382 w 4742389"/>
              <a:gd name="connsiteY538" fmla="*/ 1408131 h 1526213"/>
              <a:gd name="connsiteX539" fmla="*/ 3248430 w 4742389"/>
              <a:gd name="connsiteY539" fmla="*/ 1413146 h 1526213"/>
              <a:gd name="connsiteX540" fmla="*/ 3298479 w 4742389"/>
              <a:gd name="connsiteY540" fmla="*/ 1415654 h 1526213"/>
              <a:gd name="connsiteX541" fmla="*/ 3398575 w 4742389"/>
              <a:gd name="connsiteY541" fmla="*/ 1420669 h 1526213"/>
              <a:gd name="connsiteX542" fmla="*/ 3498671 w 4742389"/>
              <a:gd name="connsiteY542" fmla="*/ 1423176 h 1526213"/>
              <a:gd name="connsiteX543" fmla="*/ 3598767 w 4742389"/>
              <a:gd name="connsiteY543" fmla="*/ 1425683 h 1526213"/>
              <a:gd name="connsiteX544" fmla="*/ 3996650 w 4742389"/>
              <a:gd name="connsiteY544" fmla="*/ 1420669 h 1526213"/>
              <a:gd name="connsiteX545" fmla="*/ 4196843 w 4742389"/>
              <a:gd name="connsiteY545" fmla="*/ 1418161 h 1526213"/>
              <a:gd name="connsiteX546" fmla="*/ 4397035 w 4742389"/>
              <a:gd name="connsiteY546" fmla="*/ 1428191 h 1526213"/>
              <a:gd name="connsiteX547" fmla="*/ 4594726 w 4742389"/>
              <a:gd name="connsiteY547" fmla="*/ 1458280 h 1526213"/>
              <a:gd name="connsiteX548" fmla="*/ 4709016 w 4742389"/>
              <a:gd name="connsiteY548" fmla="*/ 1480025 h 1526213"/>
              <a:gd name="connsiteX549" fmla="*/ 4742389 w 4742389"/>
              <a:gd name="connsiteY549" fmla="*/ 1486374 h 1526213"/>
              <a:gd name="connsiteX550" fmla="*/ 4742389 w 4742389"/>
              <a:gd name="connsiteY550" fmla="*/ 1494257 h 1526213"/>
              <a:gd name="connsiteX551" fmla="*/ 4677071 w 4742389"/>
              <a:gd name="connsiteY551" fmla="*/ 1481670 h 1526213"/>
              <a:gd name="connsiteX552" fmla="*/ 4594726 w 4742389"/>
              <a:gd name="connsiteY552" fmla="*/ 1465803 h 1526213"/>
              <a:gd name="connsiteX553" fmla="*/ 4397035 w 4742389"/>
              <a:gd name="connsiteY553" fmla="*/ 1435713 h 1526213"/>
              <a:gd name="connsiteX554" fmla="*/ 4196843 w 4742389"/>
              <a:gd name="connsiteY554" fmla="*/ 1428191 h 1526213"/>
              <a:gd name="connsiteX555" fmla="*/ 3996650 w 4742389"/>
              <a:gd name="connsiteY555" fmla="*/ 1428191 h 1526213"/>
              <a:gd name="connsiteX556" fmla="*/ 3598767 w 4742389"/>
              <a:gd name="connsiteY556" fmla="*/ 1433206 h 1526213"/>
              <a:gd name="connsiteX557" fmla="*/ 3498671 w 4742389"/>
              <a:gd name="connsiteY557" fmla="*/ 1430698 h 1526213"/>
              <a:gd name="connsiteX558" fmla="*/ 3398575 w 4742389"/>
              <a:gd name="connsiteY558" fmla="*/ 1425683 h 1526213"/>
              <a:gd name="connsiteX559" fmla="*/ 3298479 w 4742389"/>
              <a:gd name="connsiteY559" fmla="*/ 1420669 h 1526213"/>
              <a:gd name="connsiteX560" fmla="*/ 3248430 w 4742389"/>
              <a:gd name="connsiteY560" fmla="*/ 1418161 h 1526213"/>
              <a:gd name="connsiteX561" fmla="*/ 3198382 w 4742389"/>
              <a:gd name="connsiteY561" fmla="*/ 1415654 h 1526213"/>
              <a:gd name="connsiteX562" fmla="*/ 2800499 w 4742389"/>
              <a:gd name="connsiteY562" fmla="*/ 1376161 h 1526213"/>
              <a:gd name="connsiteX563" fmla="*/ 2541482 w 4742389"/>
              <a:gd name="connsiteY563" fmla="*/ 1352901 h 1526213"/>
              <a:gd name="connsiteX564" fmla="*/ 2519845 w 4742389"/>
              <a:gd name="connsiteY564" fmla="*/ 1361238 h 1526213"/>
              <a:gd name="connsiteX565" fmla="*/ 2514698 w 4742389"/>
              <a:gd name="connsiteY565" fmla="*/ 1363221 h 1526213"/>
              <a:gd name="connsiteX566" fmla="*/ 2492236 w 4742389"/>
              <a:gd name="connsiteY566" fmla="*/ 1370889 h 1526213"/>
              <a:gd name="connsiteX567" fmla="*/ 2607863 w 4742389"/>
              <a:gd name="connsiteY567" fmla="*/ 1388382 h 1526213"/>
              <a:gd name="connsiteX568" fmla="*/ 3200510 w 4742389"/>
              <a:gd name="connsiteY568" fmla="*/ 1493846 h 1526213"/>
              <a:gd name="connsiteX569" fmla="*/ 3399467 w 4742389"/>
              <a:gd name="connsiteY569" fmla="*/ 1521123 h 1526213"/>
              <a:gd name="connsiteX570" fmla="*/ 3456135 w 4742389"/>
              <a:gd name="connsiteY570" fmla="*/ 1526213 h 1526213"/>
              <a:gd name="connsiteX571" fmla="*/ 3385974 w 4742389"/>
              <a:gd name="connsiteY571" fmla="*/ 1526213 h 1526213"/>
              <a:gd name="connsiteX572" fmla="*/ 3198007 w 4742389"/>
              <a:gd name="connsiteY572" fmla="*/ 1501370 h 1526213"/>
              <a:gd name="connsiteX573" fmla="*/ 2605712 w 4742389"/>
              <a:gd name="connsiteY573" fmla="*/ 1394849 h 1526213"/>
              <a:gd name="connsiteX574" fmla="*/ 2480242 w 4742389"/>
              <a:gd name="connsiteY574" fmla="*/ 1374984 h 1526213"/>
              <a:gd name="connsiteX575" fmla="*/ 2430316 w 4742389"/>
              <a:gd name="connsiteY575" fmla="*/ 1392028 h 1526213"/>
              <a:gd name="connsiteX576" fmla="*/ 2611703 w 4742389"/>
              <a:gd name="connsiteY576" fmla="*/ 1435223 h 1526213"/>
              <a:gd name="connsiteX577" fmla="*/ 2905401 w 4742389"/>
              <a:gd name="connsiteY577" fmla="*/ 1512588 h 1526213"/>
              <a:gd name="connsiteX578" fmla="*/ 2959386 w 4742389"/>
              <a:gd name="connsiteY578" fmla="*/ 1526213 h 1526213"/>
              <a:gd name="connsiteX579" fmla="*/ 2932531 w 4742389"/>
              <a:gd name="connsiteY579" fmla="*/ 1526213 h 1526213"/>
              <a:gd name="connsiteX580" fmla="*/ 2904301 w 4742389"/>
              <a:gd name="connsiteY580" fmla="*/ 1519009 h 1526213"/>
              <a:gd name="connsiteX581" fmla="*/ 2611351 w 4742389"/>
              <a:gd name="connsiteY581" fmla="*/ 1442394 h 1526213"/>
              <a:gd name="connsiteX582" fmla="*/ 2417339 w 4742389"/>
              <a:gd name="connsiteY582" fmla="*/ 1396458 h 1526213"/>
              <a:gd name="connsiteX583" fmla="*/ 2366634 w 4742389"/>
              <a:gd name="connsiteY583" fmla="*/ 1413767 h 1526213"/>
              <a:gd name="connsiteX584" fmla="*/ 2372405 w 4742389"/>
              <a:gd name="connsiteY584" fmla="*/ 1415502 h 1526213"/>
              <a:gd name="connsiteX585" fmla="*/ 2422456 w 4742389"/>
              <a:gd name="connsiteY585" fmla="*/ 1430541 h 1526213"/>
              <a:gd name="connsiteX586" fmla="*/ 2616442 w 4742389"/>
              <a:gd name="connsiteY586" fmla="*/ 1492383 h 1526213"/>
              <a:gd name="connsiteX587" fmla="*/ 2714577 w 4742389"/>
              <a:gd name="connsiteY587" fmla="*/ 1526213 h 1526213"/>
              <a:gd name="connsiteX588" fmla="*/ 2697232 w 4742389"/>
              <a:gd name="connsiteY588" fmla="*/ 1526213 h 1526213"/>
              <a:gd name="connsiteX589" fmla="*/ 2613979 w 4742389"/>
              <a:gd name="connsiteY589" fmla="*/ 1497435 h 1526213"/>
              <a:gd name="connsiteX590" fmla="*/ 2419954 w 4742389"/>
              <a:gd name="connsiteY590" fmla="*/ 1435554 h 1526213"/>
              <a:gd name="connsiteX591" fmla="*/ 2369903 w 4742389"/>
              <a:gd name="connsiteY591" fmla="*/ 1420515 h 1526213"/>
              <a:gd name="connsiteX592" fmla="*/ 2356905 w 4742389"/>
              <a:gd name="connsiteY592" fmla="*/ 1417089 h 1526213"/>
              <a:gd name="connsiteX593" fmla="*/ 2316294 w 4742389"/>
              <a:gd name="connsiteY593" fmla="*/ 1430952 h 1526213"/>
              <a:gd name="connsiteX594" fmla="*/ 2127719 w 4742389"/>
              <a:gd name="connsiteY594" fmla="*/ 1485932 h 1526213"/>
              <a:gd name="connsiteX595" fmla="*/ 2204876 w 4742389"/>
              <a:gd name="connsiteY595" fmla="*/ 1503785 h 1526213"/>
              <a:gd name="connsiteX596" fmla="*/ 2254923 w 4742389"/>
              <a:gd name="connsiteY596" fmla="*/ 1513821 h 1526213"/>
              <a:gd name="connsiteX597" fmla="*/ 2304970 w 4742389"/>
              <a:gd name="connsiteY597" fmla="*/ 1523857 h 1526213"/>
              <a:gd name="connsiteX598" fmla="*/ 2314134 w 4742389"/>
              <a:gd name="connsiteY598" fmla="*/ 1526213 h 1526213"/>
              <a:gd name="connsiteX599" fmla="*/ 2281838 w 4742389"/>
              <a:gd name="connsiteY599" fmla="*/ 1526213 h 1526213"/>
              <a:gd name="connsiteX600" fmla="*/ 2258677 w 4742389"/>
              <a:gd name="connsiteY600" fmla="*/ 1520407 h 1526213"/>
              <a:gd name="connsiteX601" fmla="*/ 2252421 w 4742389"/>
              <a:gd name="connsiteY601" fmla="*/ 1518839 h 1526213"/>
              <a:gd name="connsiteX602" fmla="*/ 2204876 w 4742389"/>
              <a:gd name="connsiteY602" fmla="*/ 1508803 h 1526213"/>
              <a:gd name="connsiteX603" fmla="*/ 2117153 w 4742389"/>
              <a:gd name="connsiteY603" fmla="*/ 1489013 h 1526213"/>
              <a:gd name="connsiteX604" fmla="*/ 2014436 w 4742389"/>
              <a:gd name="connsiteY604" fmla="*/ 1518961 h 1526213"/>
              <a:gd name="connsiteX605" fmla="*/ 1983833 w 4742389"/>
              <a:gd name="connsiteY605" fmla="*/ 1526213 h 1526213"/>
              <a:gd name="connsiteX606" fmla="*/ 1962561 w 4742389"/>
              <a:gd name="connsiteY606" fmla="*/ 1526213 h 1526213"/>
              <a:gd name="connsiteX607" fmla="*/ 2014304 w 4742389"/>
              <a:gd name="connsiteY607" fmla="*/ 1513946 h 1526213"/>
              <a:gd name="connsiteX608" fmla="*/ 2107222 w 4742389"/>
              <a:gd name="connsiteY608" fmla="*/ 1486773 h 1526213"/>
              <a:gd name="connsiteX609" fmla="*/ 2104782 w 4742389"/>
              <a:gd name="connsiteY609" fmla="*/ 1486222 h 1526213"/>
              <a:gd name="connsiteX610" fmla="*/ 2059080 w 4742389"/>
              <a:gd name="connsiteY610" fmla="*/ 1477998 h 1526213"/>
              <a:gd name="connsiteX611" fmla="*/ 1992309 w 4742389"/>
              <a:gd name="connsiteY611" fmla="*/ 1496203 h 1526213"/>
              <a:gd name="connsiteX612" fmla="*/ 1852191 w 4742389"/>
              <a:gd name="connsiteY612" fmla="*/ 1526213 h 1526213"/>
              <a:gd name="connsiteX613" fmla="*/ 1827090 w 4742389"/>
              <a:gd name="connsiteY613" fmla="*/ 1526213 h 1526213"/>
              <a:gd name="connsiteX614" fmla="*/ 1991566 w 4742389"/>
              <a:gd name="connsiteY614" fmla="*/ 1491190 h 1526213"/>
              <a:gd name="connsiteX615" fmla="*/ 2047515 w 4742389"/>
              <a:gd name="connsiteY615" fmla="*/ 1475916 h 1526213"/>
              <a:gd name="connsiteX616" fmla="*/ 2019390 w 4742389"/>
              <a:gd name="connsiteY616" fmla="*/ 1470855 h 1526213"/>
              <a:gd name="connsiteX617" fmla="*/ 2007191 w 4742389"/>
              <a:gd name="connsiteY617" fmla="*/ 1468660 h 1526213"/>
              <a:gd name="connsiteX618" fmla="*/ 1989537 w 4742389"/>
              <a:gd name="connsiteY618" fmla="*/ 1465988 h 1526213"/>
              <a:gd name="connsiteX619" fmla="*/ 1702379 w 4742389"/>
              <a:gd name="connsiteY619" fmla="*/ 1526213 h 1526213"/>
              <a:gd name="connsiteX620" fmla="*/ 1678465 w 4742389"/>
              <a:gd name="connsiteY620" fmla="*/ 1526213 h 1526213"/>
              <a:gd name="connsiteX621" fmla="*/ 1975510 w 4742389"/>
              <a:gd name="connsiteY621" fmla="*/ 1463865 h 1526213"/>
              <a:gd name="connsiteX622" fmla="*/ 1916849 w 4742389"/>
              <a:gd name="connsiteY622" fmla="*/ 1454987 h 1526213"/>
              <a:gd name="connsiteX623" fmla="*/ 1654418 w 4742389"/>
              <a:gd name="connsiteY623" fmla="*/ 1505979 h 1526213"/>
              <a:gd name="connsiteX624" fmla="*/ 1507673 w 4742389"/>
              <a:gd name="connsiteY624" fmla="*/ 1526213 h 1526213"/>
              <a:gd name="connsiteX625" fmla="*/ 1470857 w 4742389"/>
              <a:gd name="connsiteY625" fmla="*/ 1526213 h 1526213"/>
              <a:gd name="connsiteX626" fmla="*/ 1651916 w 4742389"/>
              <a:gd name="connsiteY626" fmla="*/ 1500963 h 1526213"/>
              <a:gd name="connsiteX627" fmla="*/ 1899571 w 4742389"/>
              <a:gd name="connsiteY627" fmla="*/ 1452372 h 1526213"/>
              <a:gd name="connsiteX628" fmla="*/ 1834242 w 4742389"/>
              <a:gd name="connsiteY628" fmla="*/ 1442485 h 1526213"/>
              <a:gd name="connsiteX629" fmla="*/ 1639052 w 4742389"/>
              <a:gd name="connsiteY629" fmla="*/ 1476367 h 1526213"/>
              <a:gd name="connsiteX630" fmla="*/ 1254290 w 4742389"/>
              <a:gd name="connsiteY630" fmla="*/ 1526213 h 1526213"/>
              <a:gd name="connsiteX631" fmla="*/ 1219068 w 4742389"/>
              <a:gd name="connsiteY631" fmla="*/ 1526213 h 1526213"/>
              <a:gd name="connsiteX632" fmla="*/ 1237416 w 4742389"/>
              <a:gd name="connsiteY632" fmla="*/ 1524638 h 1526213"/>
              <a:gd name="connsiteX633" fmla="*/ 1639052 w 4742389"/>
              <a:gd name="connsiteY633" fmla="*/ 1471352 h 1526213"/>
              <a:gd name="connsiteX634" fmla="*/ 1818580 w 4742389"/>
              <a:gd name="connsiteY634" fmla="*/ 1440115 h 1526213"/>
              <a:gd name="connsiteX635" fmla="*/ 1808255 w 4742389"/>
              <a:gd name="connsiteY635" fmla="*/ 1438552 h 1526213"/>
              <a:gd name="connsiteX636" fmla="*/ 1740515 w 4742389"/>
              <a:gd name="connsiteY636" fmla="*/ 1430863 h 1526213"/>
              <a:gd name="connsiteX637" fmla="*/ 1626857 w 4742389"/>
              <a:gd name="connsiteY637" fmla="*/ 1448018 h 1526213"/>
              <a:gd name="connsiteX638" fmla="*/ 1228661 w 4742389"/>
              <a:gd name="connsiteY638" fmla="*/ 1495621 h 1526213"/>
              <a:gd name="connsiteX639" fmla="*/ 852899 w 4742389"/>
              <a:gd name="connsiteY639" fmla="*/ 1526213 h 1526213"/>
              <a:gd name="connsiteX640" fmla="*/ 815074 w 4742389"/>
              <a:gd name="connsiteY640" fmla="*/ 1526213 h 1526213"/>
              <a:gd name="connsiteX641" fmla="*/ 828590 w 4742389"/>
              <a:gd name="connsiteY641" fmla="*/ 1525686 h 1526213"/>
              <a:gd name="connsiteX642" fmla="*/ 1626857 w 4742389"/>
              <a:gd name="connsiteY642" fmla="*/ 1443007 h 1526213"/>
              <a:gd name="connsiteX643" fmla="*/ 1721439 w 4742389"/>
              <a:gd name="connsiteY643" fmla="*/ 1428698 h 1526213"/>
              <a:gd name="connsiteX644" fmla="*/ 1632000 w 4742389"/>
              <a:gd name="connsiteY644" fmla="*/ 1418546 h 1526213"/>
              <a:gd name="connsiteX645" fmla="*/ 1616619 w 4742389"/>
              <a:gd name="connsiteY645" fmla="*/ 1420490 h 1526213"/>
              <a:gd name="connsiteX646" fmla="*/ 820813 w 4742389"/>
              <a:gd name="connsiteY646" fmla="*/ 1493147 h 1526213"/>
              <a:gd name="connsiteX647" fmla="*/ 22503 w 4742389"/>
              <a:gd name="connsiteY647" fmla="*/ 1515695 h 1526213"/>
              <a:gd name="connsiteX648" fmla="*/ 820813 w 4742389"/>
              <a:gd name="connsiteY648" fmla="*/ 1490641 h 1526213"/>
              <a:gd name="connsiteX649" fmla="*/ 1218716 w 4742389"/>
              <a:gd name="connsiteY649" fmla="*/ 1458698 h 1526213"/>
              <a:gd name="connsiteX650" fmla="*/ 1610676 w 4742389"/>
              <a:gd name="connsiteY650" fmla="*/ 1416125 h 1526213"/>
              <a:gd name="connsiteX651" fmla="*/ 1609318 w 4742389"/>
              <a:gd name="connsiteY651" fmla="*/ 1415971 h 1526213"/>
              <a:gd name="connsiteX652" fmla="*/ 1559271 w 4742389"/>
              <a:gd name="connsiteY652" fmla="*/ 1413462 h 1526213"/>
              <a:gd name="connsiteX653" fmla="*/ 1509224 w 4742389"/>
              <a:gd name="connsiteY653" fmla="*/ 1408444 h 1526213"/>
              <a:gd name="connsiteX654" fmla="*/ 1486643 w 4742389"/>
              <a:gd name="connsiteY654" fmla="*/ 1406788 h 1526213"/>
              <a:gd name="connsiteX655" fmla="*/ 1212315 w 4742389"/>
              <a:gd name="connsiteY655" fmla="*/ 1431240 h 1526213"/>
              <a:gd name="connsiteX656" fmla="*/ 19691 w 4742389"/>
              <a:gd name="connsiteY656" fmla="*/ 1491179 h 1526213"/>
              <a:gd name="connsiteX657" fmla="*/ 1212315 w 4742389"/>
              <a:gd name="connsiteY657" fmla="*/ 1427714 h 1526213"/>
              <a:gd name="connsiteX658" fmla="*/ 1459239 w 4742389"/>
              <a:gd name="connsiteY658" fmla="*/ 1404777 h 1526213"/>
              <a:gd name="connsiteX659" fmla="*/ 1406628 w 4742389"/>
              <a:gd name="connsiteY659" fmla="*/ 1400918 h 1526213"/>
              <a:gd name="connsiteX660" fmla="*/ 1234761 w 4742389"/>
              <a:gd name="connsiteY660" fmla="*/ 1396610 h 1526213"/>
              <a:gd name="connsiteX661" fmla="*/ 810496 w 4742389"/>
              <a:gd name="connsiteY661" fmla="*/ 1426588 h 1526213"/>
              <a:gd name="connsiteX662" fmla="*/ 412867 w 4742389"/>
              <a:gd name="connsiteY662" fmla="*/ 1449810 h 1526213"/>
              <a:gd name="connsiteX663" fmla="*/ 86413 w 4742389"/>
              <a:gd name="connsiteY663" fmla="*/ 1462888 h 1526213"/>
              <a:gd name="connsiteX664" fmla="*/ 15002 w 4742389"/>
              <a:gd name="connsiteY664" fmla="*/ 1465748 h 1526213"/>
              <a:gd name="connsiteX665" fmla="*/ 89545 w 4742389"/>
              <a:gd name="connsiteY665" fmla="*/ 1462483 h 1526213"/>
              <a:gd name="connsiteX666" fmla="*/ 412867 w 4742389"/>
              <a:gd name="connsiteY666" fmla="*/ 1448322 h 1526213"/>
              <a:gd name="connsiteX667" fmla="*/ 810496 w 4742389"/>
              <a:gd name="connsiteY667" fmla="*/ 1424082 h 1526213"/>
              <a:gd name="connsiteX668" fmla="*/ 1194331 w 4742389"/>
              <a:gd name="connsiteY668" fmla="*/ 1395748 h 1526213"/>
              <a:gd name="connsiteX669" fmla="*/ 1006253 w 4742389"/>
              <a:gd name="connsiteY669" fmla="*/ 1393391 h 1526213"/>
              <a:gd name="connsiteX670" fmla="*/ 903657 w 4742389"/>
              <a:gd name="connsiteY670" fmla="*/ 1395900 h 1526213"/>
              <a:gd name="connsiteX671" fmla="*/ 853610 w 4742389"/>
              <a:gd name="connsiteY671" fmla="*/ 1398409 h 1526213"/>
              <a:gd name="connsiteX672" fmla="*/ 803563 w 4742389"/>
              <a:gd name="connsiteY672" fmla="*/ 1398409 h 1526213"/>
              <a:gd name="connsiteX673" fmla="*/ 643413 w 4742389"/>
              <a:gd name="connsiteY673" fmla="*/ 1407943 h 1526213"/>
              <a:gd name="connsiteX674" fmla="*/ 803563 w 4742389"/>
              <a:gd name="connsiteY674" fmla="*/ 1395900 h 1526213"/>
              <a:gd name="connsiteX675" fmla="*/ 853610 w 4742389"/>
              <a:gd name="connsiteY675" fmla="*/ 1393391 h 1526213"/>
              <a:gd name="connsiteX676" fmla="*/ 903657 w 4742389"/>
              <a:gd name="connsiteY676" fmla="*/ 1393391 h 1526213"/>
              <a:gd name="connsiteX677" fmla="*/ 1006253 w 4742389"/>
              <a:gd name="connsiteY677" fmla="*/ 1390882 h 1526213"/>
              <a:gd name="connsiteX678" fmla="*/ 1206441 w 4742389"/>
              <a:gd name="connsiteY678" fmla="*/ 1390882 h 1526213"/>
              <a:gd name="connsiteX679" fmla="*/ 1245512 w 4742389"/>
              <a:gd name="connsiteY679" fmla="*/ 1391970 h 1526213"/>
              <a:gd name="connsiteX680" fmla="*/ 1604112 w 4742389"/>
              <a:gd name="connsiteY680" fmla="*/ 1365499 h 1526213"/>
              <a:gd name="connsiteX681" fmla="*/ 2002016 w 4742389"/>
              <a:gd name="connsiteY681" fmla="*/ 1336050 h 1526213"/>
              <a:gd name="connsiteX682" fmla="*/ 2021651 w 4742389"/>
              <a:gd name="connsiteY682" fmla="*/ 1334783 h 1526213"/>
              <a:gd name="connsiteX683" fmla="*/ 1996024 w 4742389"/>
              <a:gd name="connsiteY683" fmla="*/ 1330291 h 1526213"/>
              <a:gd name="connsiteX684" fmla="*/ 1603761 w 4742389"/>
              <a:gd name="connsiteY684" fmla="*/ 1345747 h 1526213"/>
              <a:gd name="connsiteX685" fmla="*/ 12189 w 4742389"/>
              <a:gd name="connsiteY685" fmla="*/ 1441067 h 1526213"/>
              <a:gd name="connsiteX686" fmla="*/ 1603761 w 4742389"/>
              <a:gd name="connsiteY686" fmla="*/ 1340730 h 1526213"/>
              <a:gd name="connsiteX687" fmla="*/ 1971306 w 4742389"/>
              <a:gd name="connsiteY687" fmla="*/ 1325958 h 1526213"/>
              <a:gd name="connsiteX688" fmla="*/ 1960110 w 4742389"/>
              <a:gd name="connsiteY688" fmla="*/ 1323995 h 1526213"/>
              <a:gd name="connsiteX689" fmla="*/ 1604348 w 4742389"/>
              <a:gd name="connsiteY689" fmla="*/ 1322878 h 1526213"/>
              <a:gd name="connsiteX690" fmla="*/ 10314 w 4742389"/>
              <a:gd name="connsiteY690" fmla="*/ 1415654 h 1526213"/>
              <a:gd name="connsiteX691" fmla="*/ 1604348 w 4742389"/>
              <a:gd name="connsiteY691" fmla="*/ 1317863 h 1526213"/>
              <a:gd name="connsiteX692" fmla="*/ 1889609 w 4742389"/>
              <a:gd name="connsiteY692" fmla="*/ 1317415 h 1526213"/>
              <a:gd name="connsiteX693" fmla="*/ 1608855 w 4742389"/>
              <a:gd name="connsiteY693" fmla="*/ 1305727 h 1526213"/>
              <a:gd name="connsiteX694" fmla="*/ 805521 w 4742389"/>
              <a:gd name="connsiteY694" fmla="*/ 1325793 h 1526213"/>
              <a:gd name="connsiteX695" fmla="*/ 4688 w 4742389"/>
              <a:gd name="connsiteY695" fmla="*/ 1391008 h 1526213"/>
              <a:gd name="connsiteX696" fmla="*/ 805521 w 4742389"/>
              <a:gd name="connsiteY696" fmla="*/ 1323285 h 1526213"/>
              <a:gd name="connsiteX697" fmla="*/ 1608855 w 4742389"/>
              <a:gd name="connsiteY697" fmla="*/ 1300711 h 1526213"/>
              <a:gd name="connsiteX698" fmla="*/ 1882117 w 4742389"/>
              <a:gd name="connsiteY698" fmla="*/ 1311385 h 1526213"/>
              <a:gd name="connsiteX699" fmla="*/ 1877765 w 4742389"/>
              <a:gd name="connsiteY699" fmla="*/ 1310731 h 1526213"/>
              <a:gd name="connsiteX700" fmla="*/ 1815761 w 4742389"/>
              <a:gd name="connsiteY700" fmla="*/ 1304073 h 1526213"/>
              <a:gd name="connsiteX701" fmla="*/ 1614323 w 4742389"/>
              <a:gd name="connsiteY701" fmla="*/ 1288086 h 1526213"/>
              <a:gd name="connsiteX702" fmla="*/ 1411633 w 4742389"/>
              <a:gd name="connsiteY702" fmla="*/ 1280562 h 1526213"/>
              <a:gd name="connsiteX703" fmla="*/ 1211445 w 4742389"/>
              <a:gd name="connsiteY703" fmla="*/ 1278054 h 1526213"/>
              <a:gd name="connsiteX704" fmla="*/ 806066 w 4742389"/>
              <a:gd name="connsiteY704" fmla="*/ 1290593 h 1526213"/>
              <a:gd name="connsiteX705" fmla="*/ 2813 w 4742389"/>
              <a:gd name="connsiteY705" fmla="*/ 1365827 h 1526213"/>
              <a:gd name="connsiteX706" fmla="*/ 806066 w 4742389"/>
              <a:gd name="connsiteY706" fmla="*/ 1288086 h 1526213"/>
              <a:gd name="connsiteX707" fmla="*/ 1211445 w 4742389"/>
              <a:gd name="connsiteY707" fmla="*/ 1275547 h 1526213"/>
              <a:gd name="connsiteX708" fmla="*/ 1411633 w 4742389"/>
              <a:gd name="connsiteY708" fmla="*/ 1275547 h 1526213"/>
              <a:gd name="connsiteX709" fmla="*/ 1614323 w 4742389"/>
              <a:gd name="connsiteY709" fmla="*/ 1283070 h 1526213"/>
              <a:gd name="connsiteX710" fmla="*/ 1781622 w 4742389"/>
              <a:gd name="connsiteY710" fmla="*/ 1296286 h 1526213"/>
              <a:gd name="connsiteX711" fmla="*/ 1724248 w 4742389"/>
              <a:gd name="connsiteY711" fmla="*/ 1287666 h 1526213"/>
              <a:gd name="connsiteX712" fmla="*/ 1621644 w 4742389"/>
              <a:gd name="connsiteY712" fmla="*/ 1277640 h 1526213"/>
              <a:gd name="connsiteX713" fmla="*/ 1216233 w 4742389"/>
              <a:gd name="connsiteY713" fmla="*/ 1252574 h 1526213"/>
              <a:gd name="connsiteX714" fmla="*/ 1166183 w 4742389"/>
              <a:gd name="connsiteY714" fmla="*/ 1250067 h 1526213"/>
              <a:gd name="connsiteX715" fmla="*/ 1113629 w 4742389"/>
              <a:gd name="connsiteY715" fmla="*/ 1250067 h 1526213"/>
              <a:gd name="connsiteX716" fmla="*/ 1013528 w 4742389"/>
              <a:gd name="connsiteY716" fmla="*/ 1250067 h 1526213"/>
              <a:gd name="connsiteX717" fmla="*/ 808320 w 4742389"/>
              <a:gd name="connsiteY717" fmla="*/ 1257587 h 1526213"/>
              <a:gd name="connsiteX718" fmla="*/ 0 w 4742389"/>
              <a:gd name="connsiteY718" fmla="*/ 1340304 h 1526213"/>
              <a:gd name="connsiteX719" fmla="*/ 808320 w 4742389"/>
              <a:gd name="connsiteY719" fmla="*/ 1255081 h 1526213"/>
              <a:gd name="connsiteX720" fmla="*/ 1013528 w 4742389"/>
              <a:gd name="connsiteY720" fmla="*/ 1247561 h 1526213"/>
              <a:gd name="connsiteX721" fmla="*/ 1113629 w 4742389"/>
              <a:gd name="connsiteY721" fmla="*/ 1247561 h 1526213"/>
              <a:gd name="connsiteX722" fmla="*/ 1166183 w 4742389"/>
              <a:gd name="connsiteY722" fmla="*/ 1247561 h 1526213"/>
              <a:gd name="connsiteX723" fmla="*/ 1216233 w 4742389"/>
              <a:gd name="connsiteY723" fmla="*/ 1247561 h 1526213"/>
              <a:gd name="connsiteX724" fmla="*/ 1621644 w 4742389"/>
              <a:gd name="connsiteY724" fmla="*/ 1272627 h 1526213"/>
              <a:gd name="connsiteX725" fmla="*/ 1724248 w 4742389"/>
              <a:gd name="connsiteY725" fmla="*/ 1282653 h 1526213"/>
              <a:gd name="connsiteX726" fmla="*/ 1824350 w 4742389"/>
              <a:gd name="connsiteY726" fmla="*/ 1297692 h 1526213"/>
              <a:gd name="connsiteX727" fmla="*/ 1874401 w 4742389"/>
              <a:gd name="connsiteY727" fmla="*/ 1305212 h 1526213"/>
              <a:gd name="connsiteX728" fmla="*/ 1876050 w 4742389"/>
              <a:gd name="connsiteY728" fmla="*/ 1305460 h 1526213"/>
              <a:gd name="connsiteX729" fmla="*/ 1958694 w 4742389"/>
              <a:gd name="connsiteY729" fmla="*/ 1314376 h 1526213"/>
              <a:gd name="connsiteX730" fmla="*/ 2010210 w 4742389"/>
              <a:gd name="connsiteY730" fmla="*/ 1316388 h 1526213"/>
              <a:gd name="connsiteX731" fmla="*/ 2037840 w 4742389"/>
              <a:gd name="connsiteY731" fmla="*/ 1318801 h 1526213"/>
              <a:gd name="connsiteX732" fmla="*/ 2123809 w 4742389"/>
              <a:gd name="connsiteY732" fmla="*/ 1322717 h 1526213"/>
              <a:gd name="connsiteX733" fmla="*/ 2237745 w 4742389"/>
              <a:gd name="connsiteY733" fmla="*/ 1320831 h 1526213"/>
              <a:gd name="connsiteX734" fmla="*/ 2295221 w 4742389"/>
              <a:gd name="connsiteY734" fmla="*/ 1317121 h 1526213"/>
              <a:gd name="connsiteX735" fmla="*/ 2402045 w 4742389"/>
              <a:gd name="connsiteY735" fmla="*/ 1305641 h 1526213"/>
              <a:gd name="connsiteX736" fmla="*/ 2410836 w 4742389"/>
              <a:gd name="connsiteY736" fmla="*/ 1304694 h 1526213"/>
              <a:gd name="connsiteX737" fmla="*/ 2546168 w 4742389"/>
              <a:gd name="connsiteY737" fmla="*/ 1282955 h 1526213"/>
              <a:gd name="connsiteX738" fmla="*/ 2659717 w 4742389"/>
              <a:gd name="connsiteY738" fmla="*/ 1258873 h 1526213"/>
              <a:gd name="connsiteX739" fmla="*/ 2712288 w 4742389"/>
              <a:gd name="connsiteY739" fmla="*/ 1244690 h 1526213"/>
              <a:gd name="connsiteX740" fmla="*/ 2835272 w 4742389"/>
              <a:gd name="connsiteY740" fmla="*/ 1207526 h 1526213"/>
              <a:gd name="connsiteX741" fmla="*/ 2871251 w 4742389"/>
              <a:gd name="connsiteY741" fmla="*/ 1194959 h 1526213"/>
              <a:gd name="connsiteX742" fmla="*/ 3022620 w 4742389"/>
              <a:gd name="connsiteY742" fmla="*/ 1135682 h 1526213"/>
              <a:gd name="connsiteX743" fmla="*/ 3065180 w 4742389"/>
              <a:gd name="connsiteY743" fmla="*/ 1117038 h 1526213"/>
              <a:gd name="connsiteX744" fmla="*/ 3135498 w 4742389"/>
              <a:gd name="connsiteY744" fmla="*/ 1082054 h 1526213"/>
              <a:gd name="connsiteX745" fmla="*/ 3272966 w 4742389"/>
              <a:gd name="connsiteY745" fmla="*/ 1007211 h 1526213"/>
              <a:gd name="connsiteX746" fmla="*/ 3948651 w 4742389"/>
              <a:gd name="connsiteY746" fmla="*/ 518325 h 1526213"/>
              <a:gd name="connsiteX747" fmla="*/ 4268975 w 4742389"/>
              <a:gd name="connsiteY747" fmla="*/ 247557 h 1526213"/>
              <a:gd name="connsiteX748" fmla="*/ 4631843 w 4742389"/>
              <a:gd name="connsiteY748" fmla="*/ 36959 h 1526213"/>
              <a:gd name="connsiteX749" fmla="*/ 4731319 w 4742389"/>
              <a:gd name="connsiteY749" fmla="*/ 2487 h 152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</a:cxnLst>
            <a:rect l="l" t="t" r="r" b="b"/>
            <a:pathLst>
              <a:path w="4742389" h="1526213">
                <a:moveTo>
                  <a:pt x="643413" y="1407943"/>
                </a:moveTo>
                <a:lnTo>
                  <a:pt x="403188" y="1426007"/>
                </a:lnTo>
                <a:cubicBezTo>
                  <a:pt x="469501" y="1420989"/>
                  <a:pt x="536438" y="1415344"/>
                  <a:pt x="603376" y="1410326"/>
                </a:cubicBezTo>
                <a:close/>
                <a:moveTo>
                  <a:pt x="2316873" y="1406472"/>
                </a:moveTo>
                <a:lnTo>
                  <a:pt x="2292268" y="1414417"/>
                </a:lnTo>
                <a:lnTo>
                  <a:pt x="2070799" y="1474802"/>
                </a:lnTo>
                <a:lnTo>
                  <a:pt x="2094773" y="1479009"/>
                </a:lnTo>
                <a:cubicBezTo>
                  <a:pt x="2107285" y="1481204"/>
                  <a:pt x="2107285" y="1481204"/>
                  <a:pt x="2107285" y="1481204"/>
                </a:cubicBezTo>
                <a:lnTo>
                  <a:pt x="2117880" y="1483656"/>
                </a:lnTo>
                <a:lnTo>
                  <a:pt x="2315239" y="1425938"/>
                </a:lnTo>
                <a:lnTo>
                  <a:pt x="2347886" y="1414711"/>
                </a:lnTo>
                <a:lnTo>
                  <a:pt x="2328299" y="1409548"/>
                </a:lnTo>
                <a:cubicBezTo>
                  <a:pt x="2322355" y="1407982"/>
                  <a:pt x="2322355" y="1407982"/>
                  <a:pt x="2322355" y="1407982"/>
                </a:cubicBezTo>
                <a:close/>
                <a:moveTo>
                  <a:pt x="2271317" y="1393924"/>
                </a:moveTo>
                <a:lnTo>
                  <a:pt x="2070766" y="1448952"/>
                </a:lnTo>
                <a:lnTo>
                  <a:pt x="2003434" y="1463073"/>
                </a:lnTo>
                <a:lnTo>
                  <a:pt x="2007191" y="1463642"/>
                </a:lnTo>
                <a:lnTo>
                  <a:pt x="2059110" y="1472751"/>
                </a:lnTo>
                <a:lnTo>
                  <a:pt x="2291173" y="1409403"/>
                </a:lnTo>
                <a:lnTo>
                  <a:pt x="2307838" y="1403983"/>
                </a:lnTo>
                <a:close/>
                <a:moveTo>
                  <a:pt x="2378176" y="1386677"/>
                </a:moveTo>
                <a:lnTo>
                  <a:pt x="2329155" y="1402506"/>
                </a:lnTo>
                <a:lnTo>
                  <a:pt x="2358093" y="1411201"/>
                </a:lnTo>
                <a:lnTo>
                  <a:pt x="2407814" y="1394103"/>
                </a:lnTo>
                <a:close/>
                <a:moveTo>
                  <a:pt x="2233796" y="1383589"/>
                </a:moveTo>
                <a:lnTo>
                  <a:pt x="2052937" y="1428544"/>
                </a:lnTo>
                <a:lnTo>
                  <a:pt x="1931367" y="1452166"/>
                </a:lnTo>
                <a:lnTo>
                  <a:pt x="1989402" y="1460949"/>
                </a:lnTo>
                <a:lnTo>
                  <a:pt x="2070453" y="1443937"/>
                </a:lnTo>
                <a:lnTo>
                  <a:pt x="2261511" y="1391222"/>
                </a:lnTo>
                <a:close/>
                <a:moveTo>
                  <a:pt x="2329305" y="1378012"/>
                </a:moveTo>
                <a:lnTo>
                  <a:pt x="2283683" y="1390530"/>
                </a:lnTo>
                <a:lnTo>
                  <a:pt x="2320293" y="1399933"/>
                </a:lnTo>
                <a:lnTo>
                  <a:pt x="2368504" y="1384254"/>
                </a:lnTo>
                <a:lnTo>
                  <a:pt x="2365026" y="1383382"/>
                </a:lnTo>
                <a:close/>
                <a:moveTo>
                  <a:pt x="2195642" y="1373395"/>
                </a:moveTo>
                <a:lnTo>
                  <a:pt x="2036309" y="1407409"/>
                </a:lnTo>
                <a:lnTo>
                  <a:pt x="1849685" y="1439804"/>
                </a:lnTo>
                <a:lnTo>
                  <a:pt x="1914009" y="1449539"/>
                </a:lnTo>
                <a:lnTo>
                  <a:pt x="2051373" y="1422588"/>
                </a:lnTo>
                <a:lnTo>
                  <a:pt x="2222273" y="1380415"/>
                </a:lnTo>
                <a:lnTo>
                  <a:pt x="2222253" y="1380409"/>
                </a:lnTo>
                <a:close/>
                <a:moveTo>
                  <a:pt x="2287251" y="1370301"/>
                </a:moveTo>
                <a:lnTo>
                  <a:pt x="2245412" y="1380701"/>
                </a:lnTo>
                <a:lnTo>
                  <a:pt x="2273499" y="1387915"/>
                </a:lnTo>
                <a:lnTo>
                  <a:pt x="2316413" y="1376074"/>
                </a:lnTo>
                <a:lnTo>
                  <a:pt x="2314979" y="1375859"/>
                </a:lnTo>
                <a:close/>
                <a:moveTo>
                  <a:pt x="2436053" y="1367988"/>
                </a:moveTo>
                <a:lnTo>
                  <a:pt x="2389019" y="1383175"/>
                </a:lnTo>
                <a:lnTo>
                  <a:pt x="2408817" y="1387144"/>
                </a:lnTo>
                <a:cubicBezTo>
                  <a:pt x="2415073" y="1388398"/>
                  <a:pt x="2415073" y="1388398"/>
                  <a:pt x="2415073" y="1388398"/>
                </a:cubicBezTo>
                <a:lnTo>
                  <a:pt x="2420586" y="1389710"/>
                </a:lnTo>
                <a:lnTo>
                  <a:pt x="2468716" y="1373159"/>
                </a:lnTo>
                <a:close/>
                <a:moveTo>
                  <a:pt x="2154700" y="1363869"/>
                </a:moveTo>
                <a:lnTo>
                  <a:pt x="2023175" y="1388201"/>
                </a:lnTo>
                <a:lnTo>
                  <a:pt x="1759491" y="1427999"/>
                </a:lnTo>
                <a:lnTo>
                  <a:pt x="1808255" y="1433534"/>
                </a:lnTo>
                <a:lnTo>
                  <a:pt x="1834004" y="1437431"/>
                </a:lnTo>
                <a:lnTo>
                  <a:pt x="2035370" y="1402394"/>
                </a:lnTo>
                <a:lnTo>
                  <a:pt x="2184870" y="1370556"/>
                </a:lnTo>
                <a:lnTo>
                  <a:pt x="2180649" y="1369443"/>
                </a:lnTo>
                <a:cubicBezTo>
                  <a:pt x="2174705" y="1367877"/>
                  <a:pt x="2174705" y="1367877"/>
                  <a:pt x="2174705" y="1367877"/>
                </a:cubicBezTo>
                <a:close/>
                <a:moveTo>
                  <a:pt x="2247479" y="1362329"/>
                </a:moveTo>
                <a:lnTo>
                  <a:pt x="2207044" y="1370961"/>
                </a:lnTo>
                <a:lnTo>
                  <a:pt x="2218500" y="1373830"/>
                </a:lnTo>
                <a:cubicBezTo>
                  <a:pt x="2224756" y="1375396"/>
                  <a:pt x="2224756" y="1375396"/>
                  <a:pt x="2224756" y="1375396"/>
                </a:cubicBezTo>
                <a:lnTo>
                  <a:pt x="2233504" y="1377643"/>
                </a:lnTo>
                <a:lnTo>
                  <a:pt x="2274010" y="1367647"/>
                </a:lnTo>
                <a:lnTo>
                  <a:pt x="2257112" y="1364260"/>
                </a:lnTo>
                <a:close/>
                <a:moveTo>
                  <a:pt x="2389230" y="1361570"/>
                </a:moveTo>
                <a:lnTo>
                  <a:pt x="2344103" y="1373952"/>
                </a:lnTo>
                <a:lnTo>
                  <a:pt x="2359083" y="1377112"/>
                </a:lnTo>
                <a:cubicBezTo>
                  <a:pt x="2365026" y="1378366"/>
                  <a:pt x="2365026" y="1378366"/>
                  <a:pt x="2365026" y="1378366"/>
                </a:cubicBezTo>
                <a:lnTo>
                  <a:pt x="2378378" y="1381042"/>
                </a:lnTo>
                <a:lnTo>
                  <a:pt x="2424260" y="1366121"/>
                </a:lnTo>
                <a:lnTo>
                  <a:pt x="2407185" y="1363417"/>
                </a:lnTo>
                <a:close/>
                <a:moveTo>
                  <a:pt x="2341950" y="1356705"/>
                </a:moveTo>
                <a:lnTo>
                  <a:pt x="2304394" y="1366040"/>
                </a:lnTo>
                <a:lnTo>
                  <a:pt x="2304969" y="1366141"/>
                </a:lnTo>
                <a:cubicBezTo>
                  <a:pt x="2317481" y="1368335"/>
                  <a:pt x="2317481" y="1368335"/>
                  <a:pt x="2317481" y="1368335"/>
                </a:cubicBezTo>
                <a:lnTo>
                  <a:pt x="2332771" y="1371561"/>
                </a:lnTo>
                <a:lnTo>
                  <a:pt x="2374483" y="1360052"/>
                </a:lnTo>
                <a:close/>
                <a:moveTo>
                  <a:pt x="2114465" y="1355554"/>
                </a:moveTo>
                <a:lnTo>
                  <a:pt x="2012958" y="1370382"/>
                </a:lnTo>
                <a:lnTo>
                  <a:pt x="1652914" y="1415902"/>
                </a:lnTo>
                <a:lnTo>
                  <a:pt x="1740389" y="1425831"/>
                </a:lnTo>
                <a:lnTo>
                  <a:pt x="2022237" y="1383190"/>
                </a:lnTo>
                <a:lnTo>
                  <a:pt x="2141381" y="1361201"/>
                </a:lnTo>
                <a:lnTo>
                  <a:pt x="2124654" y="1357850"/>
                </a:lnTo>
                <a:close/>
                <a:moveTo>
                  <a:pt x="2205859" y="1354405"/>
                </a:moveTo>
                <a:lnTo>
                  <a:pt x="2167711" y="1361462"/>
                </a:lnTo>
                <a:lnTo>
                  <a:pt x="2174705" y="1362863"/>
                </a:lnTo>
                <a:lnTo>
                  <a:pt x="2195978" y="1368190"/>
                </a:lnTo>
                <a:lnTo>
                  <a:pt x="2235125" y="1359853"/>
                </a:lnTo>
                <a:lnTo>
                  <a:pt x="2227397" y="1358304"/>
                </a:lnTo>
                <a:cubicBezTo>
                  <a:pt x="2214885" y="1355796"/>
                  <a:pt x="2214885" y="1355796"/>
                  <a:pt x="2214885" y="1355796"/>
                </a:cubicBezTo>
                <a:close/>
                <a:moveTo>
                  <a:pt x="2295983" y="1351975"/>
                </a:moveTo>
                <a:lnTo>
                  <a:pt x="2263606" y="1358887"/>
                </a:lnTo>
                <a:lnTo>
                  <a:pt x="2290440" y="1363593"/>
                </a:lnTo>
                <a:lnTo>
                  <a:pt x="2325296" y="1354991"/>
                </a:lnTo>
                <a:close/>
                <a:moveTo>
                  <a:pt x="2495411" y="1348764"/>
                </a:moveTo>
                <a:lnTo>
                  <a:pt x="2495384" y="1348773"/>
                </a:lnTo>
                <a:cubicBezTo>
                  <a:pt x="2490237" y="1350491"/>
                  <a:pt x="2490237" y="1350491"/>
                  <a:pt x="2490237" y="1350491"/>
                </a:cubicBezTo>
                <a:lnTo>
                  <a:pt x="2447859" y="1364175"/>
                </a:lnTo>
                <a:lnTo>
                  <a:pt x="2480486" y="1369112"/>
                </a:lnTo>
                <a:lnTo>
                  <a:pt x="2512196" y="1358207"/>
                </a:lnTo>
                <a:lnTo>
                  <a:pt x="2528899" y="1351771"/>
                </a:lnTo>
                <a:close/>
                <a:moveTo>
                  <a:pt x="2165222" y="1348139"/>
                </a:moveTo>
                <a:lnTo>
                  <a:pt x="2128200" y="1353548"/>
                </a:lnTo>
                <a:lnTo>
                  <a:pt x="2154407" y="1358797"/>
                </a:lnTo>
                <a:lnTo>
                  <a:pt x="2190793" y="1352082"/>
                </a:lnTo>
                <a:close/>
                <a:moveTo>
                  <a:pt x="2076862" y="1347080"/>
                </a:moveTo>
                <a:lnTo>
                  <a:pt x="1608761" y="1395903"/>
                </a:lnTo>
                <a:lnTo>
                  <a:pt x="1516343" y="1404140"/>
                </a:lnTo>
                <a:lnTo>
                  <a:pt x="1553015" y="1407817"/>
                </a:lnTo>
                <a:cubicBezTo>
                  <a:pt x="1559271" y="1408444"/>
                  <a:pt x="1559271" y="1408444"/>
                  <a:pt x="1559271" y="1408444"/>
                </a:cubicBezTo>
                <a:cubicBezTo>
                  <a:pt x="1609318" y="1410953"/>
                  <a:pt x="1609318" y="1410953"/>
                  <a:pt x="1609318" y="1410953"/>
                </a:cubicBezTo>
                <a:lnTo>
                  <a:pt x="1631961" y="1413523"/>
                </a:lnTo>
                <a:lnTo>
                  <a:pt x="2012019" y="1365058"/>
                </a:lnTo>
                <a:lnTo>
                  <a:pt x="2098552" y="1351968"/>
                </a:lnTo>
                <a:close/>
                <a:moveTo>
                  <a:pt x="2246510" y="1346884"/>
                </a:moveTo>
                <a:lnTo>
                  <a:pt x="2221525" y="1351506"/>
                </a:lnTo>
                <a:lnTo>
                  <a:pt x="2250476" y="1356584"/>
                </a:lnTo>
                <a:lnTo>
                  <a:pt x="2279891" y="1350319"/>
                </a:lnTo>
                <a:close/>
                <a:moveTo>
                  <a:pt x="2450575" y="1344737"/>
                </a:moveTo>
                <a:lnTo>
                  <a:pt x="2403537" y="1357644"/>
                </a:lnTo>
                <a:lnTo>
                  <a:pt x="2409688" y="1358401"/>
                </a:lnTo>
                <a:lnTo>
                  <a:pt x="2435834" y="1362356"/>
                </a:lnTo>
                <a:lnTo>
                  <a:pt x="2481478" y="1347512"/>
                </a:lnTo>
                <a:close/>
                <a:moveTo>
                  <a:pt x="2203856" y="1342495"/>
                </a:moveTo>
                <a:lnTo>
                  <a:pt x="2182766" y="1345576"/>
                </a:lnTo>
                <a:lnTo>
                  <a:pt x="2204876" y="1348900"/>
                </a:lnTo>
                <a:lnTo>
                  <a:pt x="2206615" y="1349161"/>
                </a:lnTo>
                <a:lnTo>
                  <a:pt x="2228818" y="1345064"/>
                </a:lnTo>
                <a:close/>
                <a:moveTo>
                  <a:pt x="2125471" y="1342010"/>
                </a:moveTo>
                <a:lnTo>
                  <a:pt x="2092630" y="1345435"/>
                </a:lnTo>
                <a:lnTo>
                  <a:pt x="2112055" y="1349925"/>
                </a:lnTo>
                <a:lnTo>
                  <a:pt x="2144739" y="1344981"/>
                </a:lnTo>
                <a:lnTo>
                  <a:pt x="2129493" y="1342630"/>
                </a:lnTo>
                <a:close/>
                <a:moveTo>
                  <a:pt x="2406147" y="1340747"/>
                </a:moveTo>
                <a:lnTo>
                  <a:pt x="2359815" y="1352264"/>
                </a:lnTo>
                <a:lnTo>
                  <a:pt x="2389481" y="1355914"/>
                </a:lnTo>
                <a:lnTo>
                  <a:pt x="2435045" y="1343343"/>
                </a:lnTo>
                <a:close/>
                <a:moveTo>
                  <a:pt x="2039442" y="1338647"/>
                </a:moveTo>
                <a:lnTo>
                  <a:pt x="2002016" y="1341063"/>
                </a:lnTo>
                <a:cubicBezTo>
                  <a:pt x="1869381" y="1350461"/>
                  <a:pt x="1736747" y="1360486"/>
                  <a:pt x="1604112" y="1370511"/>
                </a:cubicBezTo>
                <a:lnTo>
                  <a:pt x="1284898" y="1393067"/>
                </a:lnTo>
                <a:lnTo>
                  <a:pt x="1307786" y="1393704"/>
                </a:lnTo>
                <a:cubicBezTo>
                  <a:pt x="1341567" y="1395272"/>
                  <a:pt x="1375349" y="1397154"/>
                  <a:pt x="1409130" y="1398409"/>
                </a:cubicBezTo>
                <a:lnTo>
                  <a:pt x="1486203" y="1402273"/>
                </a:lnTo>
                <a:lnTo>
                  <a:pt x="1608761" y="1390888"/>
                </a:lnTo>
                <a:lnTo>
                  <a:pt x="2057350" y="1342682"/>
                </a:lnTo>
                <a:close/>
                <a:moveTo>
                  <a:pt x="2358501" y="1338629"/>
                </a:moveTo>
                <a:lnTo>
                  <a:pt x="2318464" y="1347176"/>
                </a:lnTo>
                <a:lnTo>
                  <a:pt x="2344156" y="1350337"/>
                </a:lnTo>
                <a:lnTo>
                  <a:pt x="2386901" y="1339789"/>
                </a:lnTo>
                <a:close/>
                <a:moveTo>
                  <a:pt x="2162054" y="1338194"/>
                </a:moveTo>
                <a:lnTo>
                  <a:pt x="2145290" y="1339943"/>
                </a:lnTo>
                <a:lnTo>
                  <a:pt x="2161718" y="1342412"/>
                </a:lnTo>
                <a:lnTo>
                  <a:pt x="2178448" y="1339881"/>
                </a:lnTo>
                <a:close/>
                <a:moveTo>
                  <a:pt x="2303316" y="1336375"/>
                </a:moveTo>
                <a:lnTo>
                  <a:pt x="2274305" y="1341742"/>
                </a:lnTo>
                <a:lnTo>
                  <a:pt x="2303371" y="1345319"/>
                </a:lnTo>
                <a:lnTo>
                  <a:pt x="2338599" y="1337816"/>
                </a:lnTo>
                <a:close/>
                <a:moveTo>
                  <a:pt x="2084118" y="1335762"/>
                </a:moveTo>
                <a:lnTo>
                  <a:pt x="2058060" y="1337445"/>
                </a:lnTo>
                <a:lnTo>
                  <a:pt x="2073303" y="1340968"/>
                </a:lnTo>
                <a:lnTo>
                  <a:pt x="2099804" y="1338120"/>
                </a:lnTo>
                <a:close/>
                <a:moveTo>
                  <a:pt x="2258325" y="1334538"/>
                </a:moveTo>
                <a:lnTo>
                  <a:pt x="2238863" y="1337381"/>
                </a:lnTo>
                <a:lnTo>
                  <a:pt x="2257812" y="1339713"/>
                </a:lnTo>
                <a:lnTo>
                  <a:pt x="2280863" y="1335459"/>
                </a:lnTo>
                <a:close/>
                <a:moveTo>
                  <a:pt x="2117484" y="1333608"/>
                </a:moveTo>
                <a:lnTo>
                  <a:pt x="2108922" y="1334161"/>
                </a:lnTo>
                <a:lnTo>
                  <a:pt x="2117294" y="1335734"/>
                </a:lnTo>
                <a:lnTo>
                  <a:pt x="2119259" y="1336030"/>
                </a:lnTo>
                <a:lnTo>
                  <a:pt x="2129903" y="1334886"/>
                </a:lnTo>
                <a:close/>
                <a:moveTo>
                  <a:pt x="2214330" y="1332742"/>
                </a:moveTo>
                <a:lnTo>
                  <a:pt x="2206623" y="1333546"/>
                </a:lnTo>
                <a:lnTo>
                  <a:pt x="2210301" y="1333867"/>
                </a:lnTo>
                <a:lnTo>
                  <a:pt x="2214659" y="1334403"/>
                </a:lnTo>
                <a:lnTo>
                  <a:pt x="2223238" y="1333105"/>
                </a:lnTo>
                <a:close/>
                <a:moveTo>
                  <a:pt x="2043194" y="1329610"/>
                </a:moveTo>
                <a:lnTo>
                  <a:pt x="2024364" y="1329818"/>
                </a:lnTo>
                <a:lnTo>
                  <a:pt x="2027055" y="1330278"/>
                </a:lnTo>
                <a:lnTo>
                  <a:pt x="2041108" y="1333527"/>
                </a:lnTo>
                <a:lnTo>
                  <a:pt x="2060792" y="1332256"/>
                </a:lnTo>
                <a:close/>
                <a:moveTo>
                  <a:pt x="2556751" y="1328281"/>
                </a:moveTo>
                <a:lnTo>
                  <a:pt x="2531411" y="1336743"/>
                </a:lnTo>
                <a:lnTo>
                  <a:pt x="2511183" y="1343497"/>
                </a:lnTo>
                <a:lnTo>
                  <a:pt x="2544027" y="1345942"/>
                </a:lnTo>
                <a:lnTo>
                  <a:pt x="2568621" y="1336466"/>
                </a:lnTo>
                <a:lnTo>
                  <a:pt x="2588499" y="1328806"/>
                </a:lnTo>
                <a:close/>
                <a:moveTo>
                  <a:pt x="2508372" y="1327480"/>
                </a:moveTo>
                <a:lnTo>
                  <a:pt x="2508269" y="1327512"/>
                </a:lnTo>
                <a:cubicBezTo>
                  <a:pt x="2467095" y="1340204"/>
                  <a:pt x="2467095" y="1340204"/>
                  <a:pt x="2467095" y="1340204"/>
                </a:cubicBezTo>
                <a:lnTo>
                  <a:pt x="2467064" y="1340213"/>
                </a:lnTo>
                <a:lnTo>
                  <a:pt x="2496859" y="1342431"/>
                </a:lnTo>
                <a:lnTo>
                  <a:pt x="2540061" y="1328005"/>
                </a:lnTo>
                <a:close/>
                <a:moveTo>
                  <a:pt x="2460291" y="1326684"/>
                </a:moveTo>
                <a:lnTo>
                  <a:pt x="2447701" y="1330418"/>
                </a:lnTo>
                <a:lnTo>
                  <a:pt x="2421841" y="1336846"/>
                </a:lnTo>
                <a:lnTo>
                  <a:pt x="2450782" y="1339001"/>
                </a:lnTo>
                <a:lnTo>
                  <a:pt x="2464592" y="1335190"/>
                </a:lnTo>
                <a:lnTo>
                  <a:pt x="2490560" y="1327185"/>
                </a:lnTo>
                <a:close/>
                <a:moveTo>
                  <a:pt x="2329673" y="1326450"/>
                </a:moveTo>
                <a:lnTo>
                  <a:pt x="2312386" y="1326641"/>
                </a:lnTo>
                <a:lnTo>
                  <a:pt x="2288043" y="1330197"/>
                </a:lnTo>
                <a:lnTo>
                  <a:pt x="2305151" y="1330976"/>
                </a:lnTo>
                <a:close/>
                <a:moveTo>
                  <a:pt x="2417751" y="1325980"/>
                </a:moveTo>
                <a:lnTo>
                  <a:pt x="2378665" y="1334324"/>
                </a:lnTo>
                <a:lnTo>
                  <a:pt x="2402616" y="1335415"/>
                </a:lnTo>
                <a:lnTo>
                  <a:pt x="2404158" y="1335530"/>
                </a:lnTo>
                <a:lnTo>
                  <a:pt x="2441278" y="1326370"/>
                </a:lnTo>
                <a:close/>
                <a:moveTo>
                  <a:pt x="2395372" y="1325725"/>
                </a:moveTo>
                <a:lnTo>
                  <a:pt x="2358699" y="1326130"/>
                </a:lnTo>
                <a:lnTo>
                  <a:pt x="2327099" y="1331976"/>
                </a:lnTo>
                <a:lnTo>
                  <a:pt x="2359165" y="1333436"/>
                </a:lnTo>
                <a:close/>
                <a:moveTo>
                  <a:pt x="1990882" y="1324092"/>
                </a:moveTo>
                <a:lnTo>
                  <a:pt x="1995991" y="1324966"/>
                </a:lnTo>
                <a:lnTo>
                  <a:pt x="2001654" y="1324738"/>
                </a:lnTo>
                <a:lnTo>
                  <a:pt x="2007341" y="1324644"/>
                </a:lnTo>
                <a:lnTo>
                  <a:pt x="2002542" y="1324129"/>
                </a:lnTo>
                <a:close/>
                <a:moveTo>
                  <a:pt x="2384183" y="1316390"/>
                </a:moveTo>
                <a:lnTo>
                  <a:pt x="2381275" y="1316577"/>
                </a:lnTo>
                <a:lnTo>
                  <a:pt x="2366770" y="1318696"/>
                </a:lnTo>
                <a:lnTo>
                  <a:pt x="2372170" y="1318607"/>
                </a:lnTo>
                <a:close/>
                <a:moveTo>
                  <a:pt x="2451213" y="1313030"/>
                </a:moveTo>
                <a:lnTo>
                  <a:pt x="2421664" y="1314380"/>
                </a:lnTo>
                <a:lnTo>
                  <a:pt x="2417617" y="1315230"/>
                </a:lnTo>
                <a:lnTo>
                  <a:pt x="2401604" y="1318193"/>
                </a:lnTo>
                <a:lnTo>
                  <a:pt x="2428366" y="1318699"/>
                </a:lnTo>
                <a:lnTo>
                  <a:pt x="2429812" y="1318391"/>
                </a:lnTo>
                <a:close/>
                <a:moveTo>
                  <a:pt x="2492367" y="1311149"/>
                </a:moveTo>
                <a:lnTo>
                  <a:pt x="2475699" y="1311911"/>
                </a:lnTo>
                <a:lnTo>
                  <a:pt x="2447182" y="1319055"/>
                </a:lnTo>
                <a:lnTo>
                  <a:pt x="2465084" y="1319393"/>
                </a:lnTo>
                <a:close/>
                <a:moveTo>
                  <a:pt x="2551323" y="1308454"/>
                </a:moveTo>
                <a:lnTo>
                  <a:pt x="2516377" y="1310052"/>
                </a:lnTo>
                <a:lnTo>
                  <a:pt x="2483691" y="1319745"/>
                </a:lnTo>
                <a:lnTo>
                  <a:pt x="2512904" y="1320298"/>
                </a:lnTo>
                <a:lnTo>
                  <a:pt x="2521016" y="1317797"/>
                </a:lnTo>
                <a:cubicBezTo>
                  <a:pt x="2534740" y="1313566"/>
                  <a:pt x="2543890" y="1310746"/>
                  <a:pt x="2549989" y="1308865"/>
                </a:cubicBezTo>
                <a:close/>
                <a:moveTo>
                  <a:pt x="2604968" y="1306003"/>
                </a:moveTo>
                <a:lnTo>
                  <a:pt x="2572584" y="1307483"/>
                </a:lnTo>
                <a:lnTo>
                  <a:pt x="2564691" y="1310119"/>
                </a:lnTo>
                <a:lnTo>
                  <a:pt x="2530587" y="1320632"/>
                </a:lnTo>
                <a:lnTo>
                  <a:pt x="2560448" y="1321197"/>
                </a:lnTo>
                <a:lnTo>
                  <a:pt x="2573132" y="1316961"/>
                </a:lnTo>
                <a:cubicBezTo>
                  <a:pt x="2585331" y="1312888"/>
                  <a:pt x="2585331" y="1312888"/>
                  <a:pt x="2585331" y="1312888"/>
                </a:cubicBezTo>
                <a:close/>
                <a:moveTo>
                  <a:pt x="2653426" y="1303788"/>
                </a:moveTo>
                <a:lnTo>
                  <a:pt x="2624288" y="1305120"/>
                </a:lnTo>
                <a:lnTo>
                  <a:pt x="2587833" y="1317902"/>
                </a:lnTo>
                <a:lnTo>
                  <a:pt x="2577026" y="1321510"/>
                </a:lnTo>
                <a:lnTo>
                  <a:pt x="2606011" y="1322059"/>
                </a:lnTo>
                <a:lnTo>
                  <a:pt x="2609795" y="1320600"/>
                </a:lnTo>
                <a:close/>
                <a:moveTo>
                  <a:pt x="2488093" y="1303682"/>
                </a:moveTo>
                <a:lnTo>
                  <a:pt x="2455475" y="1307276"/>
                </a:lnTo>
                <a:lnTo>
                  <a:pt x="2454047" y="1307576"/>
                </a:lnTo>
                <a:lnTo>
                  <a:pt x="2477878" y="1306350"/>
                </a:lnTo>
                <a:lnTo>
                  <a:pt x="2479861" y="1305853"/>
                </a:lnTo>
                <a:close/>
                <a:moveTo>
                  <a:pt x="2533705" y="1298657"/>
                </a:moveTo>
                <a:lnTo>
                  <a:pt x="2524604" y="1299659"/>
                </a:lnTo>
                <a:lnTo>
                  <a:pt x="2503073" y="1305053"/>
                </a:lnTo>
                <a:lnTo>
                  <a:pt x="2514481" y="1304466"/>
                </a:lnTo>
                <a:close/>
                <a:moveTo>
                  <a:pt x="2605028" y="1290798"/>
                </a:moveTo>
                <a:lnTo>
                  <a:pt x="2567269" y="1294959"/>
                </a:lnTo>
                <a:lnTo>
                  <a:pt x="2539563" y="1303175"/>
                </a:lnTo>
                <a:lnTo>
                  <a:pt x="2573141" y="1301447"/>
                </a:lnTo>
                <a:close/>
                <a:moveTo>
                  <a:pt x="2660687" y="1284666"/>
                </a:moveTo>
                <a:lnTo>
                  <a:pt x="2631170" y="1287918"/>
                </a:lnTo>
                <a:lnTo>
                  <a:pt x="2593847" y="1300382"/>
                </a:lnTo>
                <a:lnTo>
                  <a:pt x="2625671" y="1298744"/>
                </a:lnTo>
                <a:lnTo>
                  <a:pt x="2635381" y="1295340"/>
                </a:lnTo>
                <a:close/>
                <a:moveTo>
                  <a:pt x="2718032" y="1278348"/>
                </a:moveTo>
                <a:lnTo>
                  <a:pt x="2688577" y="1281593"/>
                </a:lnTo>
                <a:lnTo>
                  <a:pt x="2685430" y="1282805"/>
                </a:lnTo>
                <a:lnTo>
                  <a:pt x="2644928" y="1297753"/>
                </a:lnTo>
                <a:lnTo>
                  <a:pt x="2672812" y="1296318"/>
                </a:lnTo>
                <a:lnTo>
                  <a:pt x="2707393" y="1282993"/>
                </a:lnTo>
                <a:close/>
                <a:moveTo>
                  <a:pt x="2664685" y="1270749"/>
                </a:moveTo>
                <a:lnTo>
                  <a:pt x="2629561" y="1276485"/>
                </a:lnTo>
                <a:lnTo>
                  <a:pt x="2605034" y="1283759"/>
                </a:lnTo>
                <a:lnTo>
                  <a:pt x="2636153" y="1280404"/>
                </a:lnTo>
                <a:lnTo>
                  <a:pt x="2659785" y="1272512"/>
                </a:lnTo>
                <a:close/>
                <a:moveTo>
                  <a:pt x="2721202" y="1261521"/>
                </a:moveTo>
                <a:lnTo>
                  <a:pt x="2699701" y="1265032"/>
                </a:lnTo>
                <a:lnTo>
                  <a:pt x="2662287" y="1277526"/>
                </a:lnTo>
                <a:lnTo>
                  <a:pt x="2662020" y="1277615"/>
                </a:lnTo>
                <a:lnTo>
                  <a:pt x="2682683" y="1275388"/>
                </a:lnTo>
                <a:lnTo>
                  <a:pt x="2682927" y="1275285"/>
                </a:lnTo>
                <a:close/>
                <a:moveTo>
                  <a:pt x="2714384" y="1252876"/>
                </a:moveTo>
                <a:lnTo>
                  <a:pt x="2705116" y="1254824"/>
                </a:lnTo>
                <a:lnTo>
                  <a:pt x="2681292" y="1261251"/>
                </a:lnTo>
                <a:lnTo>
                  <a:pt x="2699013" y="1258404"/>
                </a:lnTo>
                <a:close/>
                <a:moveTo>
                  <a:pt x="2777684" y="1252298"/>
                </a:moveTo>
                <a:lnTo>
                  <a:pt x="2754993" y="1256003"/>
                </a:lnTo>
                <a:lnTo>
                  <a:pt x="2726604" y="1266942"/>
                </a:lnTo>
                <a:lnTo>
                  <a:pt x="2713229" y="1272095"/>
                </a:lnTo>
                <a:lnTo>
                  <a:pt x="2738617" y="1269358"/>
                </a:lnTo>
                <a:lnTo>
                  <a:pt x="2763818" y="1258353"/>
                </a:lnTo>
                <a:close/>
                <a:moveTo>
                  <a:pt x="2786235" y="1237780"/>
                </a:moveTo>
                <a:lnTo>
                  <a:pt x="2770055" y="1241179"/>
                </a:lnTo>
                <a:lnTo>
                  <a:pt x="2764899" y="1243082"/>
                </a:lnTo>
                <a:cubicBezTo>
                  <a:pt x="2759884" y="1244933"/>
                  <a:pt x="2759884" y="1244933"/>
                  <a:pt x="2759884" y="1244933"/>
                </a:cubicBezTo>
                <a:lnTo>
                  <a:pt x="2738576" y="1252049"/>
                </a:lnTo>
                <a:lnTo>
                  <a:pt x="2754778" y="1249447"/>
                </a:lnTo>
                <a:lnTo>
                  <a:pt x="2768325" y="1244575"/>
                </a:lnTo>
                <a:cubicBezTo>
                  <a:pt x="2780524" y="1240188"/>
                  <a:pt x="2780524" y="1240188"/>
                  <a:pt x="2780524" y="1240188"/>
                </a:cubicBezTo>
                <a:close/>
                <a:moveTo>
                  <a:pt x="2841726" y="1224878"/>
                </a:moveTo>
                <a:lnTo>
                  <a:pt x="2815804" y="1231377"/>
                </a:lnTo>
                <a:lnTo>
                  <a:pt x="2784148" y="1244729"/>
                </a:lnTo>
                <a:lnTo>
                  <a:pt x="2801257" y="1241981"/>
                </a:lnTo>
                <a:lnTo>
                  <a:pt x="2801350" y="1241963"/>
                </a:lnTo>
                <a:lnTo>
                  <a:pt x="2803467" y="1241039"/>
                </a:lnTo>
                <a:cubicBezTo>
                  <a:pt x="2804992" y="1240373"/>
                  <a:pt x="2804992" y="1240373"/>
                  <a:pt x="2804992" y="1240373"/>
                </a:cubicBezTo>
                <a:close/>
                <a:moveTo>
                  <a:pt x="2818081" y="1224347"/>
                </a:moveTo>
                <a:lnTo>
                  <a:pt x="2809074" y="1226777"/>
                </a:lnTo>
                <a:lnTo>
                  <a:pt x="2806401" y="1227763"/>
                </a:lnTo>
                <a:lnTo>
                  <a:pt x="2808931" y="1227227"/>
                </a:lnTo>
                <a:lnTo>
                  <a:pt x="2814340" y="1225925"/>
                </a:lnTo>
                <a:close/>
                <a:moveTo>
                  <a:pt x="2887025" y="1203951"/>
                </a:moveTo>
                <a:lnTo>
                  <a:pt x="2865952" y="1210224"/>
                </a:lnTo>
                <a:lnTo>
                  <a:pt x="2847860" y="1217855"/>
                </a:lnTo>
                <a:lnTo>
                  <a:pt x="2867883" y="1213035"/>
                </a:lnTo>
                <a:lnTo>
                  <a:pt x="2880030" y="1207271"/>
                </a:lnTo>
                <a:close/>
                <a:moveTo>
                  <a:pt x="2935978" y="1180577"/>
                </a:moveTo>
                <a:lnTo>
                  <a:pt x="2930627" y="1182438"/>
                </a:lnTo>
                <a:lnTo>
                  <a:pt x="2923762" y="1185400"/>
                </a:lnTo>
                <a:lnTo>
                  <a:pt x="2929226" y="1183808"/>
                </a:lnTo>
                <a:close/>
                <a:moveTo>
                  <a:pt x="4742389" y="0"/>
                </a:moveTo>
                <a:lnTo>
                  <a:pt x="4742389" y="9182"/>
                </a:lnTo>
                <a:lnTo>
                  <a:pt x="4733821" y="11262"/>
                </a:lnTo>
                <a:cubicBezTo>
                  <a:pt x="4700662" y="21290"/>
                  <a:pt x="4668129" y="33199"/>
                  <a:pt x="4636847" y="46988"/>
                </a:cubicBezTo>
                <a:cubicBezTo>
                  <a:pt x="4506716" y="97130"/>
                  <a:pt x="4386595" y="169836"/>
                  <a:pt x="4273980" y="252571"/>
                </a:cubicBezTo>
                <a:cubicBezTo>
                  <a:pt x="4163869" y="337813"/>
                  <a:pt x="4058762" y="430576"/>
                  <a:pt x="3953656" y="523339"/>
                </a:cubicBezTo>
                <a:cubicBezTo>
                  <a:pt x="3876077" y="593538"/>
                  <a:pt x="3876077" y="593538"/>
                  <a:pt x="3876077" y="593538"/>
                </a:cubicBezTo>
                <a:cubicBezTo>
                  <a:pt x="3836037" y="626130"/>
                  <a:pt x="3836037" y="626130"/>
                  <a:pt x="3836037" y="626130"/>
                </a:cubicBezTo>
                <a:cubicBezTo>
                  <a:pt x="3823524" y="638666"/>
                  <a:pt x="3808509" y="648694"/>
                  <a:pt x="3795996" y="661230"/>
                </a:cubicBezTo>
                <a:cubicBezTo>
                  <a:pt x="3740940" y="703851"/>
                  <a:pt x="3685885" y="746472"/>
                  <a:pt x="3628326" y="789093"/>
                </a:cubicBezTo>
                <a:cubicBezTo>
                  <a:pt x="3572019" y="829207"/>
                  <a:pt x="3514461" y="868067"/>
                  <a:pt x="3455651" y="905673"/>
                </a:cubicBezTo>
                <a:lnTo>
                  <a:pt x="3335376" y="978473"/>
                </a:lnTo>
                <a:lnTo>
                  <a:pt x="3432730" y="925262"/>
                </a:lnTo>
                <a:cubicBezTo>
                  <a:pt x="3492477" y="890479"/>
                  <a:pt x="3551285" y="854129"/>
                  <a:pt x="3608841" y="816526"/>
                </a:cubicBezTo>
                <a:cubicBezTo>
                  <a:pt x="3666399" y="778923"/>
                  <a:pt x="3721453" y="738813"/>
                  <a:pt x="3776507" y="696196"/>
                </a:cubicBezTo>
                <a:cubicBezTo>
                  <a:pt x="3941670" y="568345"/>
                  <a:pt x="3941670" y="568345"/>
                  <a:pt x="3941670" y="568345"/>
                </a:cubicBezTo>
                <a:cubicBezTo>
                  <a:pt x="3994222" y="528235"/>
                  <a:pt x="4049277" y="483111"/>
                  <a:pt x="4104331" y="443001"/>
                </a:cubicBezTo>
                <a:cubicBezTo>
                  <a:pt x="4159385" y="400384"/>
                  <a:pt x="4216942" y="362781"/>
                  <a:pt x="4274499" y="325178"/>
                </a:cubicBezTo>
                <a:cubicBezTo>
                  <a:pt x="4392115" y="249972"/>
                  <a:pt x="4517239" y="189807"/>
                  <a:pt x="4652372" y="149697"/>
                </a:cubicBezTo>
                <a:lnTo>
                  <a:pt x="4742389" y="128066"/>
                </a:lnTo>
                <a:lnTo>
                  <a:pt x="4742389" y="138430"/>
                </a:lnTo>
                <a:lnTo>
                  <a:pt x="4654875" y="159724"/>
                </a:lnTo>
                <a:cubicBezTo>
                  <a:pt x="4522243" y="197327"/>
                  <a:pt x="4397120" y="257492"/>
                  <a:pt x="4279504" y="332699"/>
                </a:cubicBezTo>
                <a:cubicBezTo>
                  <a:pt x="4221947" y="367795"/>
                  <a:pt x="4164390" y="407905"/>
                  <a:pt x="4109336" y="448015"/>
                </a:cubicBezTo>
                <a:cubicBezTo>
                  <a:pt x="4054281" y="490632"/>
                  <a:pt x="3999227" y="533249"/>
                  <a:pt x="3946675" y="575866"/>
                </a:cubicBezTo>
                <a:cubicBezTo>
                  <a:pt x="3781512" y="703717"/>
                  <a:pt x="3781512" y="703717"/>
                  <a:pt x="3781512" y="703717"/>
                </a:cubicBezTo>
                <a:cubicBezTo>
                  <a:pt x="3726458" y="743827"/>
                  <a:pt x="3668901" y="783937"/>
                  <a:pt x="3611344" y="821540"/>
                </a:cubicBezTo>
                <a:cubicBezTo>
                  <a:pt x="3496231" y="899253"/>
                  <a:pt x="3376112" y="966939"/>
                  <a:pt x="3253491" y="1032117"/>
                </a:cubicBezTo>
                <a:lnTo>
                  <a:pt x="3191695" y="1062445"/>
                </a:lnTo>
                <a:lnTo>
                  <a:pt x="3232851" y="1044362"/>
                </a:lnTo>
                <a:cubicBezTo>
                  <a:pt x="3355472" y="986698"/>
                  <a:pt x="3475591" y="924019"/>
                  <a:pt x="3593207" y="853819"/>
                </a:cubicBezTo>
                <a:cubicBezTo>
                  <a:pt x="3653266" y="818719"/>
                  <a:pt x="3710823" y="781112"/>
                  <a:pt x="3765877" y="743505"/>
                </a:cubicBezTo>
                <a:cubicBezTo>
                  <a:pt x="3936045" y="628177"/>
                  <a:pt x="3936045" y="628177"/>
                  <a:pt x="3936045" y="628177"/>
                </a:cubicBezTo>
                <a:cubicBezTo>
                  <a:pt x="4048657" y="550456"/>
                  <a:pt x="4163770" y="472734"/>
                  <a:pt x="4283889" y="410056"/>
                </a:cubicBezTo>
                <a:cubicBezTo>
                  <a:pt x="4406510" y="347377"/>
                  <a:pt x="4536638" y="299742"/>
                  <a:pt x="4671771" y="272163"/>
                </a:cubicBezTo>
                <a:lnTo>
                  <a:pt x="4742389" y="264326"/>
                </a:lnTo>
                <a:lnTo>
                  <a:pt x="4742389" y="273458"/>
                </a:lnTo>
                <a:lnTo>
                  <a:pt x="4671771" y="282192"/>
                </a:lnTo>
                <a:cubicBezTo>
                  <a:pt x="4539141" y="307263"/>
                  <a:pt x="4409012" y="354899"/>
                  <a:pt x="4288893" y="417577"/>
                </a:cubicBezTo>
                <a:cubicBezTo>
                  <a:pt x="4166273" y="480256"/>
                  <a:pt x="4053661" y="555470"/>
                  <a:pt x="3941050" y="633191"/>
                </a:cubicBezTo>
                <a:cubicBezTo>
                  <a:pt x="3770882" y="748520"/>
                  <a:pt x="3770882" y="748520"/>
                  <a:pt x="3770882" y="748520"/>
                </a:cubicBezTo>
                <a:cubicBezTo>
                  <a:pt x="3715828" y="788634"/>
                  <a:pt x="3655769" y="823734"/>
                  <a:pt x="3598212" y="858834"/>
                </a:cubicBezTo>
                <a:cubicBezTo>
                  <a:pt x="3480595" y="929034"/>
                  <a:pt x="3357975" y="994219"/>
                  <a:pt x="3235353" y="1051883"/>
                </a:cubicBezTo>
                <a:lnTo>
                  <a:pt x="3083811" y="1118465"/>
                </a:lnTo>
                <a:lnTo>
                  <a:pt x="3215960" y="1067077"/>
                </a:lnTo>
                <a:cubicBezTo>
                  <a:pt x="3343586" y="1016916"/>
                  <a:pt x="3466207" y="959232"/>
                  <a:pt x="3586326" y="896531"/>
                </a:cubicBezTo>
                <a:cubicBezTo>
                  <a:pt x="3646385" y="866435"/>
                  <a:pt x="3703942" y="831323"/>
                  <a:pt x="3761499" y="796211"/>
                </a:cubicBezTo>
                <a:cubicBezTo>
                  <a:pt x="3936672" y="693382"/>
                  <a:pt x="3936672" y="693382"/>
                  <a:pt x="3936672" y="693382"/>
                </a:cubicBezTo>
                <a:cubicBezTo>
                  <a:pt x="4054288" y="623158"/>
                  <a:pt x="4174407" y="557949"/>
                  <a:pt x="4299530" y="507789"/>
                </a:cubicBezTo>
                <a:cubicBezTo>
                  <a:pt x="4362091" y="482709"/>
                  <a:pt x="4427156" y="460137"/>
                  <a:pt x="4492220" y="442581"/>
                </a:cubicBezTo>
                <a:cubicBezTo>
                  <a:pt x="4557285" y="425024"/>
                  <a:pt x="4624851" y="409976"/>
                  <a:pt x="4692418" y="407468"/>
                </a:cubicBezTo>
                <a:lnTo>
                  <a:pt x="4742389" y="407468"/>
                </a:lnTo>
                <a:lnTo>
                  <a:pt x="4742389" y="415145"/>
                </a:lnTo>
                <a:lnTo>
                  <a:pt x="4692418" y="414992"/>
                </a:lnTo>
                <a:cubicBezTo>
                  <a:pt x="4627353" y="420008"/>
                  <a:pt x="4559787" y="432548"/>
                  <a:pt x="4494723" y="450105"/>
                </a:cubicBezTo>
                <a:cubicBezTo>
                  <a:pt x="4429659" y="467661"/>
                  <a:pt x="4364594" y="490233"/>
                  <a:pt x="4302033" y="515313"/>
                </a:cubicBezTo>
                <a:cubicBezTo>
                  <a:pt x="4176909" y="565473"/>
                  <a:pt x="4056790" y="630682"/>
                  <a:pt x="3941677" y="698398"/>
                </a:cubicBezTo>
                <a:cubicBezTo>
                  <a:pt x="3766504" y="803735"/>
                  <a:pt x="3766504" y="803735"/>
                  <a:pt x="3766504" y="803735"/>
                </a:cubicBezTo>
                <a:cubicBezTo>
                  <a:pt x="3706444" y="836339"/>
                  <a:pt x="3648887" y="871451"/>
                  <a:pt x="3588828" y="904056"/>
                </a:cubicBezTo>
                <a:cubicBezTo>
                  <a:pt x="3468709" y="966756"/>
                  <a:pt x="3346089" y="1021932"/>
                  <a:pt x="3218463" y="1074601"/>
                </a:cubicBezTo>
                <a:cubicBezTo>
                  <a:pt x="3155901" y="1100308"/>
                  <a:pt x="3092870" y="1124761"/>
                  <a:pt x="3029409" y="1148078"/>
                </a:cubicBezTo>
                <a:lnTo>
                  <a:pt x="2999014" y="1158650"/>
                </a:lnTo>
                <a:lnTo>
                  <a:pt x="2973916" y="1170786"/>
                </a:lnTo>
                <a:lnTo>
                  <a:pt x="3013812" y="1159160"/>
                </a:lnTo>
                <a:cubicBezTo>
                  <a:pt x="3077936" y="1139100"/>
                  <a:pt x="3141748" y="1117786"/>
                  <a:pt x="3205559" y="1095217"/>
                </a:cubicBezTo>
                <a:cubicBezTo>
                  <a:pt x="3333181" y="1052589"/>
                  <a:pt x="3458301" y="1002438"/>
                  <a:pt x="3578417" y="947271"/>
                </a:cubicBezTo>
                <a:cubicBezTo>
                  <a:pt x="3701035" y="887090"/>
                  <a:pt x="3821151" y="826908"/>
                  <a:pt x="3941266" y="766727"/>
                </a:cubicBezTo>
                <a:cubicBezTo>
                  <a:pt x="4061381" y="709053"/>
                  <a:pt x="4186502" y="653886"/>
                  <a:pt x="4314125" y="613765"/>
                </a:cubicBezTo>
                <a:cubicBezTo>
                  <a:pt x="4379187" y="593705"/>
                  <a:pt x="4444250" y="578659"/>
                  <a:pt x="4511815" y="566122"/>
                </a:cubicBezTo>
                <a:cubicBezTo>
                  <a:pt x="4576877" y="553584"/>
                  <a:pt x="4646945" y="548569"/>
                  <a:pt x="4714510" y="553584"/>
                </a:cubicBezTo>
                <a:lnTo>
                  <a:pt x="4742389" y="555330"/>
                </a:lnTo>
                <a:lnTo>
                  <a:pt x="4742389" y="563161"/>
                </a:lnTo>
                <a:lnTo>
                  <a:pt x="4712007" y="561106"/>
                </a:lnTo>
                <a:cubicBezTo>
                  <a:pt x="4646945" y="556091"/>
                  <a:pt x="4579380" y="563614"/>
                  <a:pt x="4511815" y="573644"/>
                </a:cubicBezTo>
                <a:cubicBezTo>
                  <a:pt x="4446753" y="586182"/>
                  <a:pt x="4381689" y="603735"/>
                  <a:pt x="4316627" y="621288"/>
                </a:cubicBezTo>
                <a:cubicBezTo>
                  <a:pt x="4189005" y="661409"/>
                  <a:pt x="4066387" y="716575"/>
                  <a:pt x="3943769" y="774249"/>
                </a:cubicBezTo>
                <a:cubicBezTo>
                  <a:pt x="3823653" y="834431"/>
                  <a:pt x="3703537" y="894612"/>
                  <a:pt x="3583422" y="952286"/>
                </a:cubicBezTo>
                <a:cubicBezTo>
                  <a:pt x="3460804" y="1009960"/>
                  <a:pt x="3335683" y="1057604"/>
                  <a:pt x="3208061" y="1102740"/>
                </a:cubicBezTo>
                <a:cubicBezTo>
                  <a:pt x="3144250" y="1125308"/>
                  <a:pt x="3079813" y="1145996"/>
                  <a:pt x="3015376" y="1165743"/>
                </a:cubicBezTo>
                <a:lnTo>
                  <a:pt x="2934640" y="1189777"/>
                </a:lnTo>
                <a:lnTo>
                  <a:pt x="2905035" y="1204092"/>
                </a:lnTo>
                <a:lnTo>
                  <a:pt x="3004236" y="1180211"/>
                </a:lnTo>
                <a:cubicBezTo>
                  <a:pt x="3069181" y="1163652"/>
                  <a:pt x="3133931" y="1146113"/>
                  <a:pt x="3198368" y="1127323"/>
                </a:cubicBezTo>
                <a:cubicBezTo>
                  <a:pt x="3260928" y="1109785"/>
                  <a:pt x="3325991" y="1089741"/>
                  <a:pt x="3388551" y="1069698"/>
                </a:cubicBezTo>
                <a:cubicBezTo>
                  <a:pt x="3421082" y="1059676"/>
                  <a:pt x="3453613" y="1047149"/>
                  <a:pt x="3483643" y="1037127"/>
                </a:cubicBezTo>
                <a:cubicBezTo>
                  <a:pt x="3531188" y="1019589"/>
                  <a:pt x="3531188" y="1019589"/>
                  <a:pt x="3531188" y="1019589"/>
                </a:cubicBezTo>
                <a:cubicBezTo>
                  <a:pt x="3546203" y="1014578"/>
                  <a:pt x="3561217" y="1007062"/>
                  <a:pt x="3578734" y="1002051"/>
                </a:cubicBezTo>
                <a:cubicBezTo>
                  <a:pt x="3763912" y="926888"/>
                  <a:pt x="3763912" y="926888"/>
                  <a:pt x="3763912" y="926888"/>
                </a:cubicBezTo>
                <a:cubicBezTo>
                  <a:pt x="3826472" y="901834"/>
                  <a:pt x="3889032" y="876779"/>
                  <a:pt x="3949090" y="851725"/>
                </a:cubicBezTo>
                <a:cubicBezTo>
                  <a:pt x="4074211" y="801616"/>
                  <a:pt x="4201833" y="759024"/>
                  <a:pt x="4331959" y="731464"/>
                </a:cubicBezTo>
                <a:cubicBezTo>
                  <a:pt x="4399523" y="716432"/>
                  <a:pt x="4464586" y="703904"/>
                  <a:pt x="4532151" y="698894"/>
                </a:cubicBezTo>
                <a:cubicBezTo>
                  <a:pt x="4597213" y="693883"/>
                  <a:pt x="4667281" y="696388"/>
                  <a:pt x="4732343" y="706410"/>
                </a:cubicBezTo>
                <a:lnTo>
                  <a:pt x="4742389" y="708731"/>
                </a:lnTo>
                <a:lnTo>
                  <a:pt x="4742389" y="716573"/>
                </a:lnTo>
                <a:lnTo>
                  <a:pt x="4732343" y="713926"/>
                </a:lnTo>
                <a:cubicBezTo>
                  <a:pt x="4698561" y="708915"/>
                  <a:pt x="4665404" y="705784"/>
                  <a:pt x="4632248" y="704531"/>
                </a:cubicBezTo>
                <a:cubicBezTo>
                  <a:pt x="4599091" y="703278"/>
                  <a:pt x="4565934" y="703905"/>
                  <a:pt x="4532151" y="706410"/>
                </a:cubicBezTo>
                <a:cubicBezTo>
                  <a:pt x="4464586" y="711421"/>
                  <a:pt x="4399523" y="723948"/>
                  <a:pt x="4334461" y="738981"/>
                </a:cubicBezTo>
                <a:cubicBezTo>
                  <a:pt x="4204336" y="766540"/>
                  <a:pt x="4076713" y="809133"/>
                  <a:pt x="3954095" y="859241"/>
                </a:cubicBezTo>
                <a:cubicBezTo>
                  <a:pt x="3891535" y="881790"/>
                  <a:pt x="3828975" y="909350"/>
                  <a:pt x="3766415" y="934404"/>
                </a:cubicBezTo>
                <a:cubicBezTo>
                  <a:pt x="3581236" y="1007062"/>
                  <a:pt x="3581236" y="1007062"/>
                  <a:pt x="3581236" y="1007062"/>
                </a:cubicBezTo>
                <a:cubicBezTo>
                  <a:pt x="3563719" y="1014578"/>
                  <a:pt x="3548705" y="1019589"/>
                  <a:pt x="3533691" y="1027105"/>
                </a:cubicBezTo>
                <a:cubicBezTo>
                  <a:pt x="3486145" y="1044643"/>
                  <a:pt x="3486145" y="1044643"/>
                  <a:pt x="3486145" y="1044643"/>
                </a:cubicBezTo>
                <a:cubicBezTo>
                  <a:pt x="3456116" y="1054665"/>
                  <a:pt x="3423585" y="1064687"/>
                  <a:pt x="3391053" y="1074708"/>
                </a:cubicBezTo>
                <a:cubicBezTo>
                  <a:pt x="3328493" y="1097257"/>
                  <a:pt x="3263431" y="1117301"/>
                  <a:pt x="3200871" y="1134839"/>
                </a:cubicBezTo>
                <a:lnTo>
                  <a:pt x="2877196" y="1215985"/>
                </a:lnTo>
                <a:lnTo>
                  <a:pt x="2875102" y="1216868"/>
                </a:lnTo>
                <a:cubicBezTo>
                  <a:pt x="2855043" y="1225330"/>
                  <a:pt x="2855043" y="1225330"/>
                  <a:pt x="2855043" y="1225330"/>
                </a:cubicBezTo>
                <a:lnTo>
                  <a:pt x="2832458" y="1236048"/>
                </a:lnTo>
                <a:lnTo>
                  <a:pt x="3193216" y="1167445"/>
                </a:lnTo>
                <a:cubicBezTo>
                  <a:pt x="3323348" y="1137380"/>
                  <a:pt x="3453480" y="1107316"/>
                  <a:pt x="3578607" y="1064724"/>
                </a:cubicBezTo>
                <a:cubicBezTo>
                  <a:pt x="3643673" y="1044681"/>
                  <a:pt x="3706236" y="1027143"/>
                  <a:pt x="3768799" y="1007100"/>
                </a:cubicBezTo>
                <a:cubicBezTo>
                  <a:pt x="3833865" y="984551"/>
                  <a:pt x="3896429" y="964508"/>
                  <a:pt x="3961495" y="946970"/>
                </a:cubicBezTo>
                <a:cubicBezTo>
                  <a:pt x="4089124" y="906884"/>
                  <a:pt x="4219256" y="876819"/>
                  <a:pt x="4349388" y="856776"/>
                </a:cubicBezTo>
                <a:cubicBezTo>
                  <a:pt x="4448864" y="841744"/>
                  <a:pt x="4549748" y="836576"/>
                  <a:pt x="4648871" y="848673"/>
                </a:cubicBezTo>
                <a:lnTo>
                  <a:pt x="4742389" y="865896"/>
                </a:lnTo>
                <a:lnTo>
                  <a:pt x="4742389" y="876335"/>
                </a:lnTo>
                <a:lnTo>
                  <a:pt x="4647855" y="857246"/>
                </a:lnTo>
                <a:cubicBezTo>
                  <a:pt x="4615205" y="852862"/>
                  <a:pt x="4582281" y="850513"/>
                  <a:pt x="4549278" y="849886"/>
                </a:cubicBezTo>
                <a:cubicBezTo>
                  <a:pt x="4483274" y="848634"/>
                  <a:pt x="4416957" y="854271"/>
                  <a:pt x="4351891" y="864292"/>
                </a:cubicBezTo>
                <a:cubicBezTo>
                  <a:pt x="4219256" y="884335"/>
                  <a:pt x="4089124" y="914400"/>
                  <a:pt x="3963997" y="951981"/>
                </a:cubicBezTo>
                <a:cubicBezTo>
                  <a:pt x="3898931" y="972024"/>
                  <a:pt x="3836368" y="992067"/>
                  <a:pt x="3771302" y="1012111"/>
                </a:cubicBezTo>
                <a:cubicBezTo>
                  <a:pt x="3708739" y="1034659"/>
                  <a:pt x="3646175" y="1052197"/>
                  <a:pt x="3581109" y="1072240"/>
                </a:cubicBezTo>
                <a:cubicBezTo>
                  <a:pt x="3455983" y="1114832"/>
                  <a:pt x="3325851" y="1144897"/>
                  <a:pt x="3195719" y="1172456"/>
                </a:cubicBezTo>
                <a:lnTo>
                  <a:pt x="2809662" y="1246866"/>
                </a:lnTo>
                <a:lnTo>
                  <a:pt x="2807495" y="1247894"/>
                </a:lnTo>
                <a:lnTo>
                  <a:pt x="2761193" y="1266924"/>
                </a:lnTo>
                <a:lnTo>
                  <a:pt x="2797435" y="1263017"/>
                </a:lnTo>
                <a:cubicBezTo>
                  <a:pt x="2929441" y="1248600"/>
                  <a:pt x="3061446" y="1232930"/>
                  <a:pt x="3192826" y="1212872"/>
                </a:cubicBezTo>
                <a:cubicBezTo>
                  <a:pt x="3257890" y="1205350"/>
                  <a:pt x="3322955" y="1192814"/>
                  <a:pt x="3388019" y="1180277"/>
                </a:cubicBezTo>
                <a:cubicBezTo>
                  <a:pt x="3420551" y="1175263"/>
                  <a:pt x="3453083" y="1167741"/>
                  <a:pt x="3485615" y="1160219"/>
                </a:cubicBezTo>
                <a:cubicBezTo>
                  <a:pt x="3583211" y="1140161"/>
                  <a:pt x="3583211" y="1140161"/>
                  <a:pt x="3583211" y="1140161"/>
                </a:cubicBezTo>
                <a:cubicBezTo>
                  <a:pt x="3648276" y="1127624"/>
                  <a:pt x="3713340" y="1110074"/>
                  <a:pt x="3778404" y="1095030"/>
                </a:cubicBezTo>
                <a:cubicBezTo>
                  <a:pt x="3840966" y="1079986"/>
                  <a:pt x="3906031" y="1064943"/>
                  <a:pt x="3971095" y="1049899"/>
                </a:cubicBezTo>
                <a:cubicBezTo>
                  <a:pt x="4101223" y="1022319"/>
                  <a:pt x="4233855" y="999753"/>
                  <a:pt x="4366485" y="989724"/>
                </a:cubicBezTo>
                <a:cubicBezTo>
                  <a:pt x="4465959" y="982203"/>
                  <a:pt x="4566840" y="985963"/>
                  <a:pt x="4663850" y="1007354"/>
                </a:cubicBezTo>
                <a:lnTo>
                  <a:pt x="4742389" y="1029966"/>
                </a:lnTo>
                <a:lnTo>
                  <a:pt x="4742389" y="1037999"/>
                </a:lnTo>
                <a:lnTo>
                  <a:pt x="4685532" y="1020809"/>
                </a:lnTo>
                <a:cubicBezTo>
                  <a:pt x="4613336" y="1002910"/>
                  <a:pt x="4538863" y="995572"/>
                  <a:pt x="4464786" y="994778"/>
                </a:cubicBezTo>
                <a:cubicBezTo>
                  <a:pt x="4431862" y="994425"/>
                  <a:pt x="4399017" y="995366"/>
                  <a:pt x="4366485" y="997246"/>
                </a:cubicBezTo>
                <a:cubicBezTo>
                  <a:pt x="4233855" y="1007275"/>
                  <a:pt x="4103726" y="1029841"/>
                  <a:pt x="3973597" y="1057421"/>
                </a:cubicBezTo>
                <a:cubicBezTo>
                  <a:pt x="3908533" y="1072464"/>
                  <a:pt x="3843469" y="1087508"/>
                  <a:pt x="3778404" y="1102552"/>
                </a:cubicBezTo>
                <a:cubicBezTo>
                  <a:pt x="3713340" y="1117595"/>
                  <a:pt x="3650778" y="1132639"/>
                  <a:pt x="3585714" y="1147683"/>
                </a:cubicBezTo>
                <a:cubicBezTo>
                  <a:pt x="3488117" y="1167741"/>
                  <a:pt x="3488117" y="1167741"/>
                  <a:pt x="3488117" y="1167741"/>
                </a:cubicBezTo>
                <a:cubicBezTo>
                  <a:pt x="3455585" y="1175263"/>
                  <a:pt x="3423053" y="1182785"/>
                  <a:pt x="3390521" y="1187799"/>
                </a:cubicBezTo>
                <a:cubicBezTo>
                  <a:pt x="3325457" y="1200335"/>
                  <a:pt x="3257890" y="1210365"/>
                  <a:pt x="3192826" y="1220394"/>
                </a:cubicBezTo>
                <a:cubicBezTo>
                  <a:pt x="3061446" y="1239198"/>
                  <a:pt x="2929441" y="1254869"/>
                  <a:pt x="2797435" y="1269599"/>
                </a:cubicBezTo>
                <a:lnTo>
                  <a:pt x="2739028" y="1276034"/>
                </a:lnTo>
                <a:lnTo>
                  <a:pt x="2722096" y="1282994"/>
                </a:lnTo>
                <a:cubicBezTo>
                  <a:pt x="2709896" y="1288008"/>
                  <a:pt x="2709896" y="1288008"/>
                  <a:pt x="2709896" y="1288008"/>
                </a:cubicBezTo>
                <a:lnTo>
                  <a:pt x="2691765" y="1295343"/>
                </a:lnTo>
                <a:lnTo>
                  <a:pt x="2795633" y="1289998"/>
                </a:lnTo>
                <a:cubicBezTo>
                  <a:pt x="2927954" y="1284046"/>
                  <a:pt x="3060589" y="1277780"/>
                  <a:pt x="3193223" y="1267755"/>
                </a:cubicBezTo>
                <a:cubicBezTo>
                  <a:pt x="3260791" y="1262743"/>
                  <a:pt x="3325857" y="1257730"/>
                  <a:pt x="3390923" y="1250211"/>
                </a:cubicBezTo>
                <a:cubicBezTo>
                  <a:pt x="3588623" y="1225149"/>
                  <a:pt x="3588623" y="1225149"/>
                  <a:pt x="3588623" y="1225149"/>
                </a:cubicBezTo>
                <a:cubicBezTo>
                  <a:pt x="3721258" y="1207605"/>
                  <a:pt x="3851390" y="1182543"/>
                  <a:pt x="3981522" y="1164999"/>
                </a:cubicBezTo>
                <a:cubicBezTo>
                  <a:pt x="4049090" y="1157480"/>
                  <a:pt x="4114156" y="1147455"/>
                  <a:pt x="4181725" y="1142443"/>
                </a:cubicBezTo>
                <a:cubicBezTo>
                  <a:pt x="4246791" y="1134924"/>
                  <a:pt x="4311857" y="1129912"/>
                  <a:pt x="4379425" y="1129912"/>
                </a:cubicBezTo>
                <a:cubicBezTo>
                  <a:pt x="4446993" y="1132418"/>
                  <a:pt x="4512059" y="1134924"/>
                  <a:pt x="4579628" y="1147455"/>
                </a:cubicBezTo>
                <a:cubicBezTo>
                  <a:pt x="4612161" y="1152468"/>
                  <a:pt x="4644693" y="1157480"/>
                  <a:pt x="4677227" y="1167505"/>
                </a:cubicBezTo>
                <a:lnTo>
                  <a:pt x="4742389" y="1188113"/>
                </a:lnTo>
                <a:lnTo>
                  <a:pt x="4742389" y="1197002"/>
                </a:lnTo>
                <a:lnTo>
                  <a:pt x="4674724" y="1175024"/>
                </a:lnTo>
                <a:cubicBezTo>
                  <a:pt x="4642191" y="1167505"/>
                  <a:pt x="4609658" y="1159987"/>
                  <a:pt x="4577125" y="1154974"/>
                </a:cubicBezTo>
                <a:cubicBezTo>
                  <a:pt x="4512059" y="1144949"/>
                  <a:pt x="4444491" y="1139937"/>
                  <a:pt x="4379425" y="1139937"/>
                </a:cubicBezTo>
                <a:cubicBezTo>
                  <a:pt x="4314359" y="1139937"/>
                  <a:pt x="4246791" y="1142443"/>
                  <a:pt x="4181725" y="1149962"/>
                </a:cubicBezTo>
                <a:cubicBezTo>
                  <a:pt x="4114156" y="1157480"/>
                  <a:pt x="4049090" y="1164999"/>
                  <a:pt x="3984024" y="1172518"/>
                </a:cubicBezTo>
                <a:cubicBezTo>
                  <a:pt x="3851390" y="1190062"/>
                  <a:pt x="3721258" y="1215124"/>
                  <a:pt x="3591126" y="1232668"/>
                </a:cubicBezTo>
                <a:cubicBezTo>
                  <a:pt x="3393426" y="1257730"/>
                  <a:pt x="3393426" y="1257730"/>
                  <a:pt x="3393426" y="1257730"/>
                </a:cubicBezTo>
                <a:cubicBezTo>
                  <a:pt x="3325857" y="1265249"/>
                  <a:pt x="3260791" y="1270261"/>
                  <a:pt x="3193223" y="1275274"/>
                </a:cubicBezTo>
                <a:cubicBezTo>
                  <a:pt x="3061840" y="1285299"/>
                  <a:pt x="2929831" y="1291564"/>
                  <a:pt x="2797510" y="1297203"/>
                </a:cubicBezTo>
                <a:lnTo>
                  <a:pt x="2673116" y="1302888"/>
                </a:lnTo>
                <a:lnTo>
                  <a:pt x="2661097" y="1307751"/>
                </a:lnTo>
                <a:lnTo>
                  <a:pt x="2621225" y="1322346"/>
                </a:lnTo>
                <a:lnTo>
                  <a:pt x="2797441" y="1325679"/>
                </a:lnTo>
                <a:cubicBezTo>
                  <a:pt x="2930072" y="1329442"/>
                  <a:pt x="3062703" y="1333204"/>
                  <a:pt x="3195334" y="1333204"/>
                </a:cubicBezTo>
                <a:cubicBezTo>
                  <a:pt x="3230368" y="1333204"/>
                  <a:pt x="3262901" y="1333204"/>
                  <a:pt x="3295433" y="1333204"/>
                </a:cubicBezTo>
                <a:cubicBezTo>
                  <a:pt x="3327965" y="1333204"/>
                  <a:pt x="3362999" y="1330696"/>
                  <a:pt x="3395531" y="1330696"/>
                </a:cubicBezTo>
                <a:cubicBezTo>
                  <a:pt x="3495631" y="1325679"/>
                  <a:pt x="3495631" y="1325679"/>
                  <a:pt x="3495631" y="1325679"/>
                </a:cubicBezTo>
                <a:cubicBezTo>
                  <a:pt x="3543177" y="1323171"/>
                  <a:pt x="3543177" y="1323171"/>
                  <a:pt x="3543177" y="1323171"/>
                </a:cubicBezTo>
                <a:cubicBezTo>
                  <a:pt x="3593227" y="1320662"/>
                  <a:pt x="3593227" y="1320662"/>
                  <a:pt x="3593227" y="1320662"/>
                </a:cubicBezTo>
                <a:cubicBezTo>
                  <a:pt x="3725858" y="1313137"/>
                  <a:pt x="3858489" y="1298086"/>
                  <a:pt x="3991120" y="1290561"/>
                </a:cubicBezTo>
                <a:cubicBezTo>
                  <a:pt x="4056184" y="1285544"/>
                  <a:pt x="4123751" y="1280527"/>
                  <a:pt x="4188815" y="1278019"/>
                </a:cubicBezTo>
                <a:cubicBezTo>
                  <a:pt x="4256382" y="1275510"/>
                  <a:pt x="4323949" y="1275510"/>
                  <a:pt x="4389013" y="1278019"/>
                </a:cubicBezTo>
                <a:cubicBezTo>
                  <a:pt x="4456580" y="1283036"/>
                  <a:pt x="4521644" y="1290561"/>
                  <a:pt x="4586709" y="1303103"/>
                </a:cubicBezTo>
                <a:cubicBezTo>
                  <a:pt x="4604225" y="1305612"/>
                  <a:pt x="4619241" y="1310628"/>
                  <a:pt x="4636758" y="1313137"/>
                </a:cubicBezTo>
                <a:cubicBezTo>
                  <a:pt x="4684305" y="1328188"/>
                  <a:pt x="4684305" y="1328188"/>
                  <a:pt x="4684305" y="1328188"/>
                </a:cubicBezTo>
                <a:cubicBezTo>
                  <a:pt x="4708079" y="1334459"/>
                  <a:pt x="4725909" y="1339163"/>
                  <a:pt x="4739281" y="1342690"/>
                </a:cubicBezTo>
                <a:lnTo>
                  <a:pt x="4742389" y="1343510"/>
                </a:lnTo>
                <a:lnTo>
                  <a:pt x="4742389" y="1352843"/>
                </a:lnTo>
                <a:lnTo>
                  <a:pt x="4722977" y="1347354"/>
                </a:lnTo>
                <a:cubicBezTo>
                  <a:pt x="4681803" y="1335713"/>
                  <a:pt x="4681803" y="1335713"/>
                  <a:pt x="4681803" y="1335713"/>
                </a:cubicBezTo>
                <a:cubicBezTo>
                  <a:pt x="4634255" y="1323171"/>
                  <a:pt x="4634255" y="1323171"/>
                  <a:pt x="4634255" y="1323171"/>
                </a:cubicBezTo>
                <a:cubicBezTo>
                  <a:pt x="4619241" y="1318154"/>
                  <a:pt x="4601723" y="1315645"/>
                  <a:pt x="4586709" y="1310628"/>
                </a:cubicBezTo>
                <a:cubicBezTo>
                  <a:pt x="4521644" y="1298086"/>
                  <a:pt x="4454077" y="1290561"/>
                  <a:pt x="4389013" y="1285544"/>
                </a:cubicBezTo>
                <a:cubicBezTo>
                  <a:pt x="4322698" y="1281782"/>
                  <a:pt x="4256382" y="1282409"/>
                  <a:pt x="4190067" y="1285230"/>
                </a:cubicBezTo>
                <a:cubicBezTo>
                  <a:pt x="4123751" y="1288052"/>
                  <a:pt x="4057436" y="1293069"/>
                  <a:pt x="3991120" y="1298086"/>
                </a:cubicBezTo>
                <a:cubicBezTo>
                  <a:pt x="3858489" y="1305612"/>
                  <a:pt x="3725858" y="1318154"/>
                  <a:pt x="3593227" y="1328188"/>
                </a:cubicBezTo>
                <a:cubicBezTo>
                  <a:pt x="3545680" y="1330696"/>
                  <a:pt x="3545680" y="1330696"/>
                  <a:pt x="3545680" y="1330696"/>
                </a:cubicBezTo>
                <a:cubicBezTo>
                  <a:pt x="3495631" y="1333204"/>
                  <a:pt x="3495631" y="1333204"/>
                  <a:pt x="3495631" y="1333204"/>
                </a:cubicBezTo>
                <a:cubicBezTo>
                  <a:pt x="3395531" y="1338221"/>
                  <a:pt x="3395531" y="1338221"/>
                  <a:pt x="3395531" y="1338221"/>
                </a:cubicBezTo>
                <a:cubicBezTo>
                  <a:pt x="3362999" y="1338221"/>
                  <a:pt x="3327965" y="1340730"/>
                  <a:pt x="3295433" y="1340730"/>
                </a:cubicBezTo>
                <a:cubicBezTo>
                  <a:pt x="3262901" y="1340730"/>
                  <a:pt x="3230368" y="1340730"/>
                  <a:pt x="3195334" y="1340730"/>
                </a:cubicBezTo>
                <a:cubicBezTo>
                  <a:pt x="3062703" y="1339476"/>
                  <a:pt x="2930072" y="1335713"/>
                  <a:pt x="2797441" y="1332264"/>
                </a:cubicBezTo>
                <a:lnTo>
                  <a:pt x="2603375" y="1329052"/>
                </a:lnTo>
                <a:lnTo>
                  <a:pt x="2557030" y="1346910"/>
                </a:lnTo>
                <a:lnTo>
                  <a:pt x="2602614" y="1350303"/>
                </a:lnTo>
                <a:cubicBezTo>
                  <a:pt x="2801907" y="1368169"/>
                  <a:pt x="2999441" y="1393087"/>
                  <a:pt x="3198382" y="1408131"/>
                </a:cubicBezTo>
                <a:cubicBezTo>
                  <a:pt x="3248430" y="1413146"/>
                  <a:pt x="3248430" y="1413146"/>
                  <a:pt x="3248430" y="1413146"/>
                </a:cubicBezTo>
                <a:cubicBezTo>
                  <a:pt x="3298479" y="1415654"/>
                  <a:pt x="3298479" y="1415654"/>
                  <a:pt x="3298479" y="1415654"/>
                </a:cubicBezTo>
                <a:cubicBezTo>
                  <a:pt x="3398575" y="1420669"/>
                  <a:pt x="3398575" y="1420669"/>
                  <a:pt x="3398575" y="1420669"/>
                </a:cubicBezTo>
                <a:cubicBezTo>
                  <a:pt x="3431106" y="1420669"/>
                  <a:pt x="3466140" y="1423176"/>
                  <a:pt x="3498671" y="1423176"/>
                </a:cubicBezTo>
                <a:cubicBezTo>
                  <a:pt x="3531203" y="1425683"/>
                  <a:pt x="3563734" y="1425683"/>
                  <a:pt x="3598767" y="1425683"/>
                </a:cubicBezTo>
                <a:cubicBezTo>
                  <a:pt x="3731395" y="1425683"/>
                  <a:pt x="3864023" y="1423176"/>
                  <a:pt x="3996650" y="1420669"/>
                </a:cubicBezTo>
                <a:cubicBezTo>
                  <a:pt x="4064215" y="1420669"/>
                  <a:pt x="4131781" y="1418161"/>
                  <a:pt x="4196843" y="1418161"/>
                </a:cubicBezTo>
                <a:cubicBezTo>
                  <a:pt x="4264408" y="1420669"/>
                  <a:pt x="4329471" y="1423176"/>
                  <a:pt x="4397035" y="1428191"/>
                </a:cubicBezTo>
                <a:cubicBezTo>
                  <a:pt x="4464601" y="1435713"/>
                  <a:pt x="4529663" y="1443236"/>
                  <a:pt x="4594726" y="1458280"/>
                </a:cubicBezTo>
                <a:cubicBezTo>
                  <a:pt x="4644149" y="1467683"/>
                  <a:pt x="4681216" y="1474736"/>
                  <a:pt x="4709016" y="1480025"/>
                </a:cubicBezTo>
                <a:lnTo>
                  <a:pt x="4742389" y="1486374"/>
                </a:lnTo>
                <a:lnTo>
                  <a:pt x="4742389" y="1494257"/>
                </a:lnTo>
                <a:lnTo>
                  <a:pt x="4677071" y="1481670"/>
                </a:lnTo>
                <a:cubicBezTo>
                  <a:pt x="4594726" y="1465803"/>
                  <a:pt x="4594726" y="1465803"/>
                  <a:pt x="4594726" y="1465803"/>
                </a:cubicBezTo>
                <a:cubicBezTo>
                  <a:pt x="4529663" y="1450758"/>
                  <a:pt x="4462099" y="1443236"/>
                  <a:pt x="4397035" y="1435713"/>
                </a:cubicBezTo>
                <a:cubicBezTo>
                  <a:pt x="4329471" y="1430698"/>
                  <a:pt x="4264408" y="1428191"/>
                  <a:pt x="4196843" y="1428191"/>
                </a:cubicBezTo>
                <a:cubicBezTo>
                  <a:pt x="4131781" y="1425683"/>
                  <a:pt x="4064215" y="1428191"/>
                  <a:pt x="3996650" y="1428191"/>
                </a:cubicBezTo>
                <a:cubicBezTo>
                  <a:pt x="3864023" y="1430698"/>
                  <a:pt x="3731395" y="1433206"/>
                  <a:pt x="3598767" y="1433206"/>
                </a:cubicBezTo>
                <a:cubicBezTo>
                  <a:pt x="3563734" y="1433206"/>
                  <a:pt x="3531203" y="1433206"/>
                  <a:pt x="3498671" y="1430698"/>
                </a:cubicBezTo>
                <a:cubicBezTo>
                  <a:pt x="3463637" y="1430698"/>
                  <a:pt x="3431106" y="1428191"/>
                  <a:pt x="3398575" y="1425683"/>
                </a:cubicBezTo>
                <a:cubicBezTo>
                  <a:pt x="3298479" y="1420669"/>
                  <a:pt x="3298479" y="1420669"/>
                  <a:pt x="3298479" y="1420669"/>
                </a:cubicBezTo>
                <a:cubicBezTo>
                  <a:pt x="3248430" y="1418161"/>
                  <a:pt x="3248430" y="1418161"/>
                  <a:pt x="3248430" y="1418161"/>
                </a:cubicBezTo>
                <a:cubicBezTo>
                  <a:pt x="3198382" y="1415654"/>
                  <a:pt x="3198382" y="1415654"/>
                  <a:pt x="3198382" y="1415654"/>
                </a:cubicBezTo>
                <a:cubicBezTo>
                  <a:pt x="3065755" y="1404370"/>
                  <a:pt x="2933127" y="1389952"/>
                  <a:pt x="2800499" y="1376161"/>
                </a:cubicBezTo>
                <a:lnTo>
                  <a:pt x="2541482" y="1352901"/>
                </a:lnTo>
                <a:lnTo>
                  <a:pt x="2519845" y="1361238"/>
                </a:lnTo>
                <a:cubicBezTo>
                  <a:pt x="2514698" y="1363221"/>
                  <a:pt x="2514698" y="1363221"/>
                  <a:pt x="2514698" y="1363221"/>
                </a:cubicBezTo>
                <a:lnTo>
                  <a:pt x="2492236" y="1370889"/>
                </a:lnTo>
                <a:lnTo>
                  <a:pt x="2607863" y="1388382"/>
                </a:lnTo>
                <a:cubicBezTo>
                  <a:pt x="2805412" y="1421420"/>
                  <a:pt x="3001553" y="1461866"/>
                  <a:pt x="3200510" y="1493846"/>
                </a:cubicBezTo>
                <a:cubicBezTo>
                  <a:pt x="3266829" y="1503879"/>
                  <a:pt x="3333148" y="1513285"/>
                  <a:pt x="3399467" y="1521123"/>
                </a:cubicBezTo>
                <a:lnTo>
                  <a:pt x="3456135" y="1526213"/>
                </a:lnTo>
                <a:lnTo>
                  <a:pt x="3385974" y="1526213"/>
                </a:lnTo>
                <a:lnTo>
                  <a:pt x="3198007" y="1501370"/>
                </a:lnTo>
                <a:cubicBezTo>
                  <a:pt x="3000927" y="1469390"/>
                  <a:pt x="2803848" y="1428945"/>
                  <a:pt x="2605712" y="1394849"/>
                </a:cubicBezTo>
                <a:lnTo>
                  <a:pt x="2480242" y="1374984"/>
                </a:lnTo>
                <a:lnTo>
                  <a:pt x="2430316" y="1392028"/>
                </a:lnTo>
                <a:lnTo>
                  <a:pt x="2611703" y="1435223"/>
                </a:lnTo>
                <a:cubicBezTo>
                  <a:pt x="2709822" y="1460086"/>
                  <a:pt x="2807677" y="1486624"/>
                  <a:pt x="2905401" y="1512588"/>
                </a:cubicBezTo>
                <a:lnTo>
                  <a:pt x="2959386" y="1526213"/>
                </a:lnTo>
                <a:lnTo>
                  <a:pt x="2932531" y="1526213"/>
                </a:lnTo>
                <a:lnTo>
                  <a:pt x="2904301" y="1519009"/>
                </a:lnTo>
                <a:cubicBezTo>
                  <a:pt x="2806651" y="1493118"/>
                  <a:pt x="2709177" y="1466963"/>
                  <a:pt x="2611351" y="1442394"/>
                </a:cubicBezTo>
                <a:lnTo>
                  <a:pt x="2417339" y="1396458"/>
                </a:lnTo>
                <a:lnTo>
                  <a:pt x="2366634" y="1413767"/>
                </a:lnTo>
                <a:lnTo>
                  <a:pt x="2372405" y="1415502"/>
                </a:lnTo>
                <a:cubicBezTo>
                  <a:pt x="2422456" y="1430541"/>
                  <a:pt x="2422456" y="1430541"/>
                  <a:pt x="2422456" y="1430541"/>
                </a:cubicBezTo>
                <a:cubicBezTo>
                  <a:pt x="2487522" y="1449967"/>
                  <a:pt x="2552119" y="1470803"/>
                  <a:pt x="2616442" y="1492383"/>
                </a:cubicBezTo>
                <a:lnTo>
                  <a:pt x="2714577" y="1526213"/>
                </a:lnTo>
                <a:lnTo>
                  <a:pt x="2697232" y="1526213"/>
                </a:lnTo>
                <a:lnTo>
                  <a:pt x="2613979" y="1497435"/>
                </a:lnTo>
                <a:cubicBezTo>
                  <a:pt x="2549617" y="1475816"/>
                  <a:pt x="2485020" y="1454980"/>
                  <a:pt x="2419954" y="1435554"/>
                </a:cubicBezTo>
                <a:cubicBezTo>
                  <a:pt x="2369903" y="1420515"/>
                  <a:pt x="2369903" y="1420515"/>
                  <a:pt x="2369903" y="1420515"/>
                </a:cubicBezTo>
                <a:lnTo>
                  <a:pt x="2356905" y="1417089"/>
                </a:lnTo>
                <a:lnTo>
                  <a:pt x="2316294" y="1430952"/>
                </a:lnTo>
                <a:lnTo>
                  <a:pt x="2127719" y="1485932"/>
                </a:lnTo>
                <a:lnTo>
                  <a:pt x="2204876" y="1503785"/>
                </a:lnTo>
                <a:cubicBezTo>
                  <a:pt x="2254923" y="1513821"/>
                  <a:pt x="2254923" y="1513821"/>
                  <a:pt x="2254923" y="1513821"/>
                </a:cubicBezTo>
                <a:cubicBezTo>
                  <a:pt x="2304970" y="1523857"/>
                  <a:pt x="2304970" y="1523857"/>
                  <a:pt x="2304970" y="1523857"/>
                </a:cubicBezTo>
                <a:lnTo>
                  <a:pt x="2314134" y="1526213"/>
                </a:lnTo>
                <a:lnTo>
                  <a:pt x="2281838" y="1526213"/>
                </a:lnTo>
                <a:lnTo>
                  <a:pt x="2258677" y="1520407"/>
                </a:lnTo>
                <a:cubicBezTo>
                  <a:pt x="2252421" y="1518839"/>
                  <a:pt x="2252421" y="1518839"/>
                  <a:pt x="2252421" y="1518839"/>
                </a:cubicBezTo>
                <a:cubicBezTo>
                  <a:pt x="2204876" y="1508803"/>
                  <a:pt x="2204876" y="1508803"/>
                  <a:pt x="2204876" y="1508803"/>
                </a:cubicBezTo>
                <a:lnTo>
                  <a:pt x="2117153" y="1489013"/>
                </a:lnTo>
                <a:lnTo>
                  <a:pt x="2014436" y="1518961"/>
                </a:lnTo>
                <a:lnTo>
                  <a:pt x="1983833" y="1526213"/>
                </a:lnTo>
                <a:lnTo>
                  <a:pt x="1962561" y="1526213"/>
                </a:lnTo>
                <a:lnTo>
                  <a:pt x="2014304" y="1513946"/>
                </a:lnTo>
                <a:lnTo>
                  <a:pt x="2107222" y="1486773"/>
                </a:lnTo>
                <a:lnTo>
                  <a:pt x="2104782" y="1486222"/>
                </a:lnTo>
                <a:lnTo>
                  <a:pt x="2059080" y="1477998"/>
                </a:lnTo>
                <a:lnTo>
                  <a:pt x="1992309" y="1496203"/>
                </a:lnTo>
                <a:lnTo>
                  <a:pt x="1852191" y="1526213"/>
                </a:lnTo>
                <a:lnTo>
                  <a:pt x="1827090" y="1526213"/>
                </a:lnTo>
                <a:lnTo>
                  <a:pt x="1991566" y="1491190"/>
                </a:lnTo>
                <a:lnTo>
                  <a:pt x="2047515" y="1475916"/>
                </a:lnTo>
                <a:lnTo>
                  <a:pt x="2019390" y="1470855"/>
                </a:lnTo>
                <a:cubicBezTo>
                  <a:pt x="2007191" y="1468660"/>
                  <a:pt x="2007191" y="1468660"/>
                  <a:pt x="2007191" y="1468660"/>
                </a:cubicBezTo>
                <a:lnTo>
                  <a:pt x="1989537" y="1465988"/>
                </a:lnTo>
                <a:lnTo>
                  <a:pt x="1702379" y="1526213"/>
                </a:lnTo>
                <a:lnTo>
                  <a:pt x="1678465" y="1526213"/>
                </a:lnTo>
                <a:lnTo>
                  <a:pt x="1975510" y="1463865"/>
                </a:lnTo>
                <a:lnTo>
                  <a:pt x="1916849" y="1454987"/>
                </a:lnTo>
                <a:lnTo>
                  <a:pt x="1654418" y="1505979"/>
                </a:lnTo>
                <a:lnTo>
                  <a:pt x="1507673" y="1526213"/>
                </a:lnTo>
                <a:lnTo>
                  <a:pt x="1470857" y="1526213"/>
                </a:lnTo>
                <a:lnTo>
                  <a:pt x="1651916" y="1500963"/>
                </a:lnTo>
                <a:lnTo>
                  <a:pt x="1899571" y="1452372"/>
                </a:lnTo>
                <a:lnTo>
                  <a:pt x="1834242" y="1442485"/>
                </a:lnTo>
                <a:lnTo>
                  <a:pt x="1639052" y="1476367"/>
                </a:lnTo>
                <a:lnTo>
                  <a:pt x="1254290" y="1526213"/>
                </a:lnTo>
                <a:lnTo>
                  <a:pt x="1219068" y="1526213"/>
                </a:lnTo>
                <a:lnTo>
                  <a:pt x="1237416" y="1524638"/>
                </a:lnTo>
                <a:cubicBezTo>
                  <a:pt x="1371294" y="1510219"/>
                  <a:pt x="1505173" y="1492666"/>
                  <a:pt x="1639052" y="1471352"/>
                </a:cubicBezTo>
                <a:lnTo>
                  <a:pt x="1818580" y="1440115"/>
                </a:lnTo>
                <a:lnTo>
                  <a:pt x="1808255" y="1438552"/>
                </a:lnTo>
                <a:lnTo>
                  <a:pt x="1740515" y="1430863"/>
                </a:lnTo>
                <a:lnTo>
                  <a:pt x="1626857" y="1448018"/>
                </a:lnTo>
                <a:cubicBezTo>
                  <a:pt x="1494229" y="1466809"/>
                  <a:pt x="1361601" y="1482468"/>
                  <a:pt x="1228661" y="1495621"/>
                </a:cubicBezTo>
                <a:lnTo>
                  <a:pt x="852899" y="1526213"/>
                </a:lnTo>
                <a:lnTo>
                  <a:pt x="815074" y="1526213"/>
                </a:lnTo>
                <a:lnTo>
                  <a:pt x="828590" y="1525686"/>
                </a:lnTo>
                <a:cubicBezTo>
                  <a:pt x="1093844" y="1508148"/>
                  <a:pt x="1361601" y="1480589"/>
                  <a:pt x="1626857" y="1443007"/>
                </a:cubicBezTo>
                <a:lnTo>
                  <a:pt x="1721439" y="1428698"/>
                </a:lnTo>
                <a:lnTo>
                  <a:pt x="1632000" y="1418546"/>
                </a:lnTo>
                <a:lnTo>
                  <a:pt x="1616619" y="1420490"/>
                </a:lnTo>
                <a:cubicBezTo>
                  <a:pt x="1351350" y="1453061"/>
                  <a:pt x="1086081" y="1478114"/>
                  <a:pt x="820813" y="1493147"/>
                </a:cubicBezTo>
                <a:cubicBezTo>
                  <a:pt x="555543" y="1510685"/>
                  <a:pt x="287773" y="1518201"/>
                  <a:pt x="22503" y="1515695"/>
                </a:cubicBezTo>
                <a:cubicBezTo>
                  <a:pt x="287773" y="1518201"/>
                  <a:pt x="555543" y="1508179"/>
                  <a:pt x="820813" y="1490641"/>
                </a:cubicBezTo>
                <a:cubicBezTo>
                  <a:pt x="953447" y="1481873"/>
                  <a:pt x="1086081" y="1471225"/>
                  <a:pt x="1218716" y="1458698"/>
                </a:cubicBezTo>
                <a:lnTo>
                  <a:pt x="1610676" y="1416125"/>
                </a:lnTo>
                <a:lnTo>
                  <a:pt x="1609318" y="1415971"/>
                </a:lnTo>
                <a:cubicBezTo>
                  <a:pt x="1559271" y="1413462"/>
                  <a:pt x="1559271" y="1413462"/>
                  <a:pt x="1559271" y="1413462"/>
                </a:cubicBezTo>
                <a:cubicBezTo>
                  <a:pt x="1509224" y="1408444"/>
                  <a:pt x="1509224" y="1408444"/>
                  <a:pt x="1509224" y="1408444"/>
                </a:cubicBezTo>
                <a:lnTo>
                  <a:pt x="1486643" y="1406788"/>
                </a:lnTo>
                <a:lnTo>
                  <a:pt x="1212315" y="1431240"/>
                </a:lnTo>
                <a:cubicBezTo>
                  <a:pt x="815478" y="1463913"/>
                  <a:pt x="417585" y="1487418"/>
                  <a:pt x="19691" y="1491179"/>
                </a:cubicBezTo>
                <a:cubicBezTo>
                  <a:pt x="417585" y="1485538"/>
                  <a:pt x="815478" y="1461562"/>
                  <a:pt x="1212315" y="1427714"/>
                </a:cubicBezTo>
                <a:lnTo>
                  <a:pt x="1459239" y="1404777"/>
                </a:lnTo>
                <a:lnTo>
                  <a:pt x="1406628" y="1400918"/>
                </a:lnTo>
                <a:lnTo>
                  <a:pt x="1234761" y="1396610"/>
                </a:lnTo>
                <a:lnTo>
                  <a:pt x="810496" y="1426588"/>
                </a:lnTo>
                <a:cubicBezTo>
                  <a:pt x="678018" y="1435203"/>
                  <a:pt x="545462" y="1443114"/>
                  <a:pt x="412867" y="1449810"/>
                </a:cubicBezTo>
                <a:lnTo>
                  <a:pt x="86413" y="1462888"/>
                </a:lnTo>
                <a:lnTo>
                  <a:pt x="15002" y="1465748"/>
                </a:lnTo>
                <a:lnTo>
                  <a:pt x="89545" y="1462483"/>
                </a:lnTo>
                <a:lnTo>
                  <a:pt x="412867" y="1448322"/>
                </a:lnTo>
                <a:cubicBezTo>
                  <a:pt x="545462" y="1441234"/>
                  <a:pt x="678018" y="1433011"/>
                  <a:pt x="810496" y="1424082"/>
                </a:cubicBezTo>
                <a:lnTo>
                  <a:pt x="1194331" y="1395748"/>
                </a:lnTo>
                <a:lnTo>
                  <a:pt x="1006253" y="1393391"/>
                </a:lnTo>
                <a:cubicBezTo>
                  <a:pt x="971220" y="1393391"/>
                  <a:pt x="938690" y="1395900"/>
                  <a:pt x="903657" y="1395900"/>
                </a:cubicBezTo>
                <a:cubicBezTo>
                  <a:pt x="853610" y="1398409"/>
                  <a:pt x="853610" y="1398409"/>
                  <a:pt x="853610" y="1398409"/>
                </a:cubicBezTo>
                <a:cubicBezTo>
                  <a:pt x="803563" y="1398409"/>
                  <a:pt x="803563" y="1398409"/>
                  <a:pt x="803563" y="1398409"/>
                </a:cubicBezTo>
                <a:lnTo>
                  <a:pt x="643413" y="1407943"/>
                </a:lnTo>
                <a:lnTo>
                  <a:pt x="803563" y="1395900"/>
                </a:lnTo>
                <a:cubicBezTo>
                  <a:pt x="853610" y="1393391"/>
                  <a:pt x="853610" y="1393391"/>
                  <a:pt x="853610" y="1393391"/>
                </a:cubicBezTo>
                <a:cubicBezTo>
                  <a:pt x="903657" y="1393391"/>
                  <a:pt x="903657" y="1393391"/>
                  <a:pt x="903657" y="1393391"/>
                </a:cubicBezTo>
                <a:cubicBezTo>
                  <a:pt x="938690" y="1393391"/>
                  <a:pt x="971220" y="1390882"/>
                  <a:pt x="1006253" y="1390882"/>
                </a:cubicBezTo>
                <a:cubicBezTo>
                  <a:pt x="1071314" y="1390882"/>
                  <a:pt x="1138877" y="1388373"/>
                  <a:pt x="1206441" y="1390882"/>
                </a:cubicBezTo>
                <a:lnTo>
                  <a:pt x="1245512" y="1391970"/>
                </a:lnTo>
                <a:lnTo>
                  <a:pt x="1604112" y="1365499"/>
                </a:lnTo>
                <a:cubicBezTo>
                  <a:pt x="1736747" y="1355474"/>
                  <a:pt x="1869381" y="1345449"/>
                  <a:pt x="2002016" y="1336050"/>
                </a:cubicBezTo>
                <a:lnTo>
                  <a:pt x="2021651" y="1334783"/>
                </a:lnTo>
                <a:lnTo>
                  <a:pt x="1996024" y="1330291"/>
                </a:lnTo>
                <a:lnTo>
                  <a:pt x="1603761" y="1345747"/>
                </a:lnTo>
                <a:cubicBezTo>
                  <a:pt x="1073237" y="1370831"/>
                  <a:pt x="542713" y="1413474"/>
                  <a:pt x="12189" y="1441067"/>
                </a:cubicBezTo>
                <a:cubicBezTo>
                  <a:pt x="542713" y="1410966"/>
                  <a:pt x="1073237" y="1368323"/>
                  <a:pt x="1603761" y="1340730"/>
                </a:cubicBezTo>
                <a:lnTo>
                  <a:pt x="1971306" y="1325958"/>
                </a:lnTo>
                <a:lnTo>
                  <a:pt x="1960110" y="1323995"/>
                </a:lnTo>
                <a:lnTo>
                  <a:pt x="1604348" y="1322878"/>
                </a:lnTo>
                <a:cubicBezTo>
                  <a:pt x="1071335" y="1332908"/>
                  <a:pt x="540826" y="1375534"/>
                  <a:pt x="10314" y="1415654"/>
                </a:cubicBezTo>
                <a:cubicBezTo>
                  <a:pt x="540826" y="1373027"/>
                  <a:pt x="1071335" y="1330400"/>
                  <a:pt x="1604348" y="1317863"/>
                </a:cubicBezTo>
                <a:lnTo>
                  <a:pt x="1889609" y="1317415"/>
                </a:lnTo>
                <a:lnTo>
                  <a:pt x="1608855" y="1305727"/>
                </a:lnTo>
                <a:cubicBezTo>
                  <a:pt x="1341077" y="1300711"/>
                  <a:pt x="1073299" y="1308236"/>
                  <a:pt x="805521" y="1325793"/>
                </a:cubicBezTo>
                <a:cubicBezTo>
                  <a:pt x="537742" y="1340843"/>
                  <a:pt x="272467" y="1365925"/>
                  <a:pt x="4688" y="1391008"/>
                </a:cubicBezTo>
                <a:cubicBezTo>
                  <a:pt x="272467" y="1363417"/>
                  <a:pt x="537742" y="1338335"/>
                  <a:pt x="805521" y="1323285"/>
                </a:cubicBezTo>
                <a:cubicBezTo>
                  <a:pt x="1073299" y="1305727"/>
                  <a:pt x="1341077" y="1295694"/>
                  <a:pt x="1608855" y="1300711"/>
                </a:cubicBezTo>
                <a:lnTo>
                  <a:pt x="1882117" y="1311385"/>
                </a:lnTo>
                <a:lnTo>
                  <a:pt x="1877765" y="1310731"/>
                </a:lnTo>
                <a:lnTo>
                  <a:pt x="1815761" y="1304073"/>
                </a:lnTo>
                <a:cubicBezTo>
                  <a:pt x="1748824" y="1298117"/>
                  <a:pt x="1681886" y="1293101"/>
                  <a:pt x="1614323" y="1288086"/>
                </a:cubicBezTo>
                <a:cubicBezTo>
                  <a:pt x="1546759" y="1285578"/>
                  <a:pt x="1479196" y="1283070"/>
                  <a:pt x="1411633" y="1280562"/>
                </a:cubicBezTo>
                <a:cubicBezTo>
                  <a:pt x="1346572" y="1278054"/>
                  <a:pt x="1279009" y="1278054"/>
                  <a:pt x="1211445" y="1278054"/>
                </a:cubicBezTo>
                <a:cubicBezTo>
                  <a:pt x="1076319" y="1280562"/>
                  <a:pt x="941192" y="1283070"/>
                  <a:pt x="806066" y="1290593"/>
                </a:cubicBezTo>
                <a:cubicBezTo>
                  <a:pt x="538315" y="1305640"/>
                  <a:pt x="270564" y="1333226"/>
                  <a:pt x="2813" y="1365827"/>
                </a:cubicBezTo>
                <a:cubicBezTo>
                  <a:pt x="270564" y="1333226"/>
                  <a:pt x="538315" y="1303132"/>
                  <a:pt x="806066" y="1288086"/>
                </a:cubicBezTo>
                <a:cubicBezTo>
                  <a:pt x="941192" y="1280562"/>
                  <a:pt x="1076319" y="1275547"/>
                  <a:pt x="1211445" y="1275547"/>
                </a:cubicBezTo>
                <a:cubicBezTo>
                  <a:pt x="1279009" y="1275547"/>
                  <a:pt x="1346572" y="1275547"/>
                  <a:pt x="1411633" y="1275547"/>
                </a:cubicBezTo>
                <a:cubicBezTo>
                  <a:pt x="1479196" y="1278054"/>
                  <a:pt x="1546759" y="1280562"/>
                  <a:pt x="1614323" y="1283070"/>
                </a:cubicBezTo>
                <a:lnTo>
                  <a:pt x="1781622" y="1296286"/>
                </a:lnTo>
                <a:lnTo>
                  <a:pt x="1724248" y="1287666"/>
                </a:lnTo>
                <a:cubicBezTo>
                  <a:pt x="1621644" y="1277640"/>
                  <a:pt x="1621644" y="1277640"/>
                  <a:pt x="1621644" y="1277640"/>
                </a:cubicBezTo>
                <a:cubicBezTo>
                  <a:pt x="1486507" y="1262600"/>
                  <a:pt x="1351370" y="1252574"/>
                  <a:pt x="1216233" y="1252574"/>
                </a:cubicBezTo>
                <a:cubicBezTo>
                  <a:pt x="1166183" y="1250067"/>
                  <a:pt x="1166183" y="1250067"/>
                  <a:pt x="1166183" y="1250067"/>
                </a:cubicBezTo>
                <a:cubicBezTo>
                  <a:pt x="1148665" y="1250067"/>
                  <a:pt x="1131147" y="1250067"/>
                  <a:pt x="1113629" y="1250067"/>
                </a:cubicBezTo>
                <a:cubicBezTo>
                  <a:pt x="1013528" y="1250067"/>
                  <a:pt x="1013528" y="1250067"/>
                  <a:pt x="1013528" y="1250067"/>
                </a:cubicBezTo>
                <a:cubicBezTo>
                  <a:pt x="943457" y="1252574"/>
                  <a:pt x="875888" y="1252574"/>
                  <a:pt x="808320" y="1257587"/>
                </a:cubicBezTo>
                <a:cubicBezTo>
                  <a:pt x="538046" y="1270120"/>
                  <a:pt x="267772" y="1300199"/>
                  <a:pt x="0" y="1340304"/>
                </a:cubicBezTo>
                <a:cubicBezTo>
                  <a:pt x="267772" y="1300199"/>
                  <a:pt x="538046" y="1267614"/>
                  <a:pt x="808320" y="1255081"/>
                </a:cubicBezTo>
                <a:cubicBezTo>
                  <a:pt x="875888" y="1250067"/>
                  <a:pt x="943457" y="1250067"/>
                  <a:pt x="1013528" y="1247561"/>
                </a:cubicBezTo>
                <a:cubicBezTo>
                  <a:pt x="1113629" y="1247561"/>
                  <a:pt x="1113629" y="1247561"/>
                  <a:pt x="1113629" y="1247561"/>
                </a:cubicBezTo>
                <a:cubicBezTo>
                  <a:pt x="1131147" y="1247561"/>
                  <a:pt x="1148665" y="1247561"/>
                  <a:pt x="1166183" y="1247561"/>
                </a:cubicBezTo>
                <a:cubicBezTo>
                  <a:pt x="1216233" y="1247561"/>
                  <a:pt x="1216233" y="1247561"/>
                  <a:pt x="1216233" y="1247561"/>
                </a:cubicBezTo>
                <a:cubicBezTo>
                  <a:pt x="1351370" y="1250067"/>
                  <a:pt x="1486507" y="1257587"/>
                  <a:pt x="1621644" y="1272627"/>
                </a:cubicBezTo>
                <a:cubicBezTo>
                  <a:pt x="1724248" y="1282653"/>
                  <a:pt x="1724248" y="1282653"/>
                  <a:pt x="1724248" y="1282653"/>
                </a:cubicBezTo>
                <a:cubicBezTo>
                  <a:pt x="1756781" y="1287666"/>
                  <a:pt x="1791817" y="1292679"/>
                  <a:pt x="1824350" y="1297692"/>
                </a:cubicBezTo>
                <a:cubicBezTo>
                  <a:pt x="1874401" y="1305212"/>
                  <a:pt x="1874401" y="1305212"/>
                  <a:pt x="1874401" y="1305212"/>
                </a:cubicBezTo>
                <a:lnTo>
                  <a:pt x="1876050" y="1305460"/>
                </a:lnTo>
                <a:lnTo>
                  <a:pt x="1958694" y="1314376"/>
                </a:lnTo>
                <a:lnTo>
                  <a:pt x="2010210" y="1316388"/>
                </a:lnTo>
                <a:lnTo>
                  <a:pt x="2037840" y="1318801"/>
                </a:lnTo>
                <a:lnTo>
                  <a:pt x="2123809" y="1322717"/>
                </a:lnTo>
                <a:lnTo>
                  <a:pt x="2237745" y="1320831"/>
                </a:lnTo>
                <a:lnTo>
                  <a:pt x="2295221" y="1317121"/>
                </a:lnTo>
                <a:lnTo>
                  <a:pt x="2402045" y="1305641"/>
                </a:lnTo>
                <a:lnTo>
                  <a:pt x="2410836" y="1304694"/>
                </a:lnTo>
                <a:lnTo>
                  <a:pt x="2546168" y="1282955"/>
                </a:lnTo>
                <a:lnTo>
                  <a:pt x="2659717" y="1258873"/>
                </a:lnTo>
                <a:lnTo>
                  <a:pt x="2712288" y="1244690"/>
                </a:lnTo>
                <a:lnTo>
                  <a:pt x="2835272" y="1207526"/>
                </a:lnTo>
                <a:lnTo>
                  <a:pt x="2871251" y="1194959"/>
                </a:lnTo>
                <a:lnTo>
                  <a:pt x="3022620" y="1135682"/>
                </a:lnTo>
                <a:lnTo>
                  <a:pt x="3065180" y="1117038"/>
                </a:lnTo>
                <a:lnTo>
                  <a:pt x="3135498" y="1082054"/>
                </a:lnTo>
                <a:lnTo>
                  <a:pt x="3272966" y="1007211"/>
                </a:lnTo>
                <a:cubicBezTo>
                  <a:pt x="3515712" y="869320"/>
                  <a:pt x="3743443" y="706358"/>
                  <a:pt x="3948651" y="518325"/>
                </a:cubicBezTo>
                <a:cubicBezTo>
                  <a:pt x="4053757" y="425561"/>
                  <a:pt x="4158863" y="330291"/>
                  <a:pt x="4268975" y="247557"/>
                </a:cubicBezTo>
                <a:cubicBezTo>
                  <a:pt x="4381589" y="162315"/>
                  <a:pt x="4501711" y="89609"/>
                  <a:pt x="4631843" y="36959"/>
                </a:cubicBezTo>
                <a:cubicBezTo>
                  <a:pt x="4664376" y="24424"/>
                  <a:pt x="4697535" y="12515"/>
                  <a:pt x="4731319" y="2487"/>
                </a:cubicBezTo>
                <a:close/>
              </a:path>
            </a:pathLst>
          </a:cu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CE81A868-4284-4B5E-8B8B-97B36168430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581982" y="1136073"/>
            <a:ext cx="3419475" cy="4419600"/>
          </a:xfrm>
          <a:custGeom>
            <a:avLst/>
            <a:gdLst>
              <a:gd name="connsiteX0" fmla="*/ 60114 w 3419475"/>
              <a:gd name="connsiteY0" fmla="*/ 0 h 4419600"/>
              <a:gd name="connsiteX1" fmla="*/ 3359361 w 3419475"/>
              <a:gd name="connsiteY1" fmla="*/ 0 h 4419600"/>
              <a:gd name="connsiteX2" fmla="*/ 3419475 w 3419475"/>
              <a:gd name="connsiteY2" fmla="*/ 60114 h 4419600"/>
              <a:gd name="connsiteX3" fmla="*/ 3419475 w 3419475"/>
              <a:gd name="connsiteY3" fmla="*/ 4359486 h 4419600"/>
              <a:gd name="connsiteX4" fmla="*/ 3359361 w 3419475"/>
              <a:gd name="connsiteY4" fmla="*/ 4419600 h 4419600"/>
              <a:gd name="connsiteX5" fmla="*/ 60114 w 3419475"/>
              <a:gd name="connsiteY5" fmla="*/ 4419600 h 4419600"/>
              <a:gd name="connsiteX6" fmla="*/ 0 w 3419475"/>
              <a:gd name="connsiteY6" fmla="*/ 4359486 h 4419600"/>
              <a:gd name="connsiteX7" fmla="*/ 0 w 3419475"/>
              <a:gd name="connsiteY7" fmla="*/ 60114 h 4419600"/>
              <a:gd name="connsiteX8" fmla="*/ 60114 w 3419475"/>
              <a:gd name="connsiteY8" fmla="*/ 0 h 441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475" h="4419600">
                <a:moveTo>
                  <a:pt x="60114" y="0"/>
                </a:moveTo>
                <a:lnTo>
                  <a:pt x="3359361" y="0"/>
                </a:lnTo>
                <a:cubicBezTo>
                  <a:pt x="3392561" y="0"/>
                  <a:pt x="3419475" y="26914"/>
                  <a:pt x="3419475" y="60114"/>
                </a:cubicBezTo>
                <a:lnTo>
                  <a:pt x="3419475" y="4359486"/>
                </a:lnTo>
                <a:cubicBezTo>
                  <a:pt x="3419475" y="4392686"/>
                  <a:pt x="3392561" y="4419600"/>
                  <a:pt x="3359361" y="4419600"/>
                </a:cubicBezTo>
                <a:lnTo>
                  <a:pt x="60114" y="4419600"/>
                </a:lnTo>
                <a:cubicBezTo>
                  <a:pt x="26914" y="4419600"/>
                  <a:pt x="0" y="4392686"/>
                  <a:pt x="0" y="4359486"/>
                </a:cubicBezTo>
                <a:lnTo>
                  <a:pt x="0" y="60114"/>
                </a:lnTo>
                <a:cubicBezTo>
                  <a:pt x="0" y="26914"/>
                  <a:pt x="26914" y="0"/>
                  <a:pt x="6011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>
              <a:defRPr lang="en-US" sz="1400" b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id-ID" dirty="0"/>
              <a:t>Image Placeholder</a:t>
            </a:r>
          </a:p>
        </p:txBody>
      </p:sp>
      <p:sp>
        <p:nvSpPr>
          <p:cNvPr id="2" name="Slide Number Placeholder 28">
            <a:extLst>
              <a:ext uri="{FF2B5EF4-FFF2-40B4-BE49-F238E27FC236}">
                <a16:creationId xmlns:a16="http://schemas.microsoft.com/office/drawing/2014/main" id="{4BC4D627-FEED-4993-7896-778483481A80}"/>
              </a:ext>
            </a:extLst>
          </p:cNvPr>
          <p:cNvSpPr txBox="1">
            <a:spLocks/>
          </p:cNvSpPr>
          <p:nvPr userDrawn="1"/>
        </p:nvSpPr>
        <p:spPr>
          <a:xfrm>
            <a:off x="863952" y="6624710"/>
            <a:ext cx="1219200" cy="365760"/>
          </a:xfrm>
          <a:prstGeom prst="rect">
            <a:avLst/>
          </a:prstGeom>
        </p:spPr>
        <p:txBody>
          <a:bodyPr vert="horz"/>
          <a:lstStyle>
            <a:defPPr>
              <a:defRPr lang="en-US"/>
            </a:defPPr>
            <a:lvl1pPr marL="0" algn="l" defTabSz="914400" rtl="0" eaLnBrk="1" latinLnBrk="0" hangingPunct="1">
              <a:defRPr kumimoji="0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E781A6E-887A-4EBE-B2A5-5813E5AEFFEE}" type="slidenum">
              <a:rPr lang="en-US" sz="1200" smtClean="0">
                <a:solidFill>
                  <a:srgbClr val="FFC000"/>
                </a:solidFill>
                <a:cs typeface="B Nazanin" panose="00000400000000000000" pitchFamily="2" charset="-78"/>
              </a:rPr>
              <a:pPr/>
              <a:t>‹#›</a:t>
            </a:fld>
            <a:endParaRPr lang="en-US" sz="1200" dirty="0">
              <a:solidFill>
                <a:srgbClr val="FFC000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27650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ryptonary Template - 4">
    <p:bg>
      <p:bgPr>
        <a:gradFill>
          <a:gsLst>
            <a:gs pos="0">
              <a:schemeClr val="bg1"/>
            </a:gs>
            <a:gs pos="100000">
              <a:schemeClr val="bg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w: Chevron 6">
            <a:extLst>
              <a:ext uri="{FF2B5EF4-FFF2-40B4-BE49-F238E27FC236}">
                <a16:creationId xmlns:a16="http://schemas.microsoft.com/office/drawing/2014/main" id="{9E75F051-2893-55AC-B751-2966003702E2}"/>
              </a:ext>
            </a:extLst>
          </p:cNvPr>
          <p:cNvSpPr/>
          <p:nvPr userDrawn="1"/>
        </p:nvSpPr>
        <p:spPr>
          <a:xfrm>
            <a:off x="10288259" y="2868803"/>
            <a:ext cx="1357745" cy="1099127"/>
          </a:xfrm>
          <a:prstGeom prst="chevron">
            <a:avLst>
              <a:gd name="adj" fmla="val 4117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Arrow: Chevron 5">
            <a:extLst>
              <a:ext uri="{FF2B5EF4-FFF2-40B4-BE49-F238E27FC236}">
                <a16:creationId xmlns:a16="http://schemas.microsoft.com/office/drawing/2014/main" id="{5D59BA09-0784-E1CA-C906-85B95417BA4C}"/>
              </a:ext>
            </a:extLst>
          </p:cNvPr>
          <p:cNvSpPr/>
          <p:nvPr userDrawn="1"/>
        </p:nvSpPr>
        <p:spPr>
          <a:xfrm flipH="1">
            <a:off x="1155244" y="2859563"/>
            <a:ext cx="1357745" cy="1099127"/>
          </a:xfrm>
          <a:prstGeom prst="chevron">
            <a:avLst>
              <a:gd name="adj" fmla="val 41176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CE81A868-4284-4B5E-8B8B-97B36168430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605382" y="1375695"/>
            <a:ext cx="9570617" cy="4310371"/>
          </a:xfrm>
          <a:custGeom>
            <a:avLst/>
            <a:gdLst>
              <a:gd name="connsiteX0" fmla="*/ 60114 w 3419475"/>
              <a:gd name="connsiteY0" fmla="*/ 0 h 4419600"/>
              <a:gd name="connsiteX1" fmla="*/ 3359361 w 3419475"/>
              <a:gd name="connsiteY1" fmla="*/ 0 h 4419600"/>
              <a:gd name="connsiteX2" fmla="*/ 3419475 w 3419475"/>
              <a:gd name="connsiteY2" fmla="*/ 60114 h 4419600"/>
              <a:gd name="connsiteX3" fmla="*/ 3419475 w 3419475"/>
              <a:gd name="connsiteY3" fmla="*/ 4359486 h 4419600"/>
              <a:gd name="connsiteX4" fmla="*/ 3359361 w 3419475"/>
              <a:gd name="connsiteY4" fmla="*/ 4419600 h 4419600"/>
              <a:gd name="connsiteX5" fmla="*/ 60114 w 3419475"/>
              <a:gd name="connsiteY5" fmla="*/ 4419600 h 4419600"/>
              <a:gd name="connsiteX6" fmla="*/ 0 w 3419475"/>
              <a:gd name="connsiteY6" fmla="*/ 4359486 h 4419600"/>
              <a:gd name="connsiteX7" fmla="*/ 0 w 3419475"/>
              <a:gd name="connsiteY7" fmla="*/ 60114 h 4419600"/>
              <a:gd name="connsiteX8" fmla="*/ 60114 w 3419475"/>
              <a:gd name="connsiteY8" fmla="*/ 0 h 441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475" h="4419600">
                <a:moveTo>
                  <a:pt x="60114" y="0"/>
                </a:moveTo>
                <a:lnTo>
                  <a:pt x="3359361" y="0"/>
                </a:lnTo>
                <a:cubicBezTo>
                  <a:pt x="3392561" y="0"/>
                  <a:pt x="3419475" y="26914"/>
                  <a:pt x="3419475" y="60114"/>
                </a:cubicBezTo>
                <a:lnTo>
                  <a:pt x="3419475" y="4359486"/>
                </a:lnTo>
                <a:cubicBezTo>
                  <a:pt x="3419475" y="4392686"/>
                  <a:pt x="3392561" y="4419600"/>
                  <a:pt x="3359361" y="4419600"/>
                </a:cubicBezTo>
                <a:lnTo>
                  <a:pt x="60114" y="4419600"/>
                </a:lnTo>
                <a:cubicBezTo>
                  <a:pt x="26914" y="4419600"/>
                  <a:pt x="0" y="4392686"/>
                  <a:pt x="0" y="4359486"/>
                </a:cubicBezTo>
                <a:lnTo>
                  <a:pt x="0" y="60114"/>
                </a:lnTo>
                <a:cubicBezTo>
                  <a:pt x="0" y="26914"/>
                  <a:pt x="26914" y="0"/>
                  <a:pt x="6011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>
              <a:defRPr lang="en-US" sz="1400" b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id-ID" dirty="0"/>
              <a:t>Image Placeholder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E3E365-AD38-8793-E5B5-A63FB09A5836}"/>
              </a:ext>
            </a:extLst>
          </p:cNvPr>
          <p:cNvSpPr/>
          <p:nvPr userDrawn="1"/>
        </p:nvSpPr>
        <p:spPr>
          <a:xfrm>
            <a:off x="0" y="6694415"/>
            <a:ext cx="12192000" cy="1635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962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ryptonary Template - 4">
    <p:bg>
      <p:bgPr>
        <a:gradFill>
          <a:gsLst>
            <a:gs pos="0">
              <a:schemeClr val="bg1"/>
            </a:gs>
            <a:gs pos="100000">
              <a:schemeClr val="bg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w: Chevron 6">
            <a:extLst>
              <a:ext uri="{FF2B5EF4-FFF2-40B4-BE49-F238E27FC236}">
                <a16:creationId xmlns:a16="http://schemas.microsoft.com/office/drawing/2014/main" id="{9E75F051-2893-55AC-B751-2966003702E2}"/>
              </a:ext>
            </a:extLst>
          </p:cNvPr>
          <p:cNvSpPr/>
          <p:nvPr userDrawn="1"/>
        </p:nvSpPr>
        <p:spPr>
          <a:xfrm rot="5400000">
            <a:off x="1395250" y="4009164"/>
            <a:ext cx="1357745" cy="1099127"/>
          </a:xfrm>
          <a:prstGeom prst="chevron">
            <a:avLst>
              <a:gd name="adj" fmla="val 4117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Arrow: Chevron 5">
            <a:extLst>
              <a:ext uri="{FF2B5EF4-FFF2-40B4-BE49-F238E27FC236}">
                <a16:creationId xmlns:a16="http://schemas.microsoft.com/office/drawing/2014/main" id="{5D59BA09-0784-E1CA-C906-85B95417BA4C}"/>
              </a:ext>
            </a:extLst>
          </p:cNvPr>
          <p:cNvSpPr/>
          <p:nvPr userDrawn="1"/>
        </p:nvSpPr>
        <p:spPr>
          <a:xfrm rot="5400000" flipH="1">
            <a:off x="6673275" y="2558478"/>
            <a:ext cx="1357745" cy="1099127"/>
          </a:xfrm>
          <a:prstGeom prst="chevron">
            <a:avLst>
              <a:gd name="adj" fmla="val 41176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2DCFAA-3B9D-FC31-759C-FD626F912993}"/>
              </a:ext>
            </a:extLst>
          </p:cNvPr>
          <p:cNvSpPr/>
          <p:nvPr userDrawn="1"/>
        </p:nvSpPr>
        <p:spPr>
          <a:xfrm>
            <a:off x="6767958" y="2914079"/>
            <a:ext cx="4828621" cy="34682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32E9FD-7C41-2754-F611-66E04F367558}"/>
              </a:ext>
            </a:extLst>
          </p:cNvPr>
          <p:cNvSpPr/>
          <p:nvPr userDrawn="1"/>
        </p:nvSpPr>
        <p:spPr>
          <a:xfrm>
            <a:off x="1524559" y="1223819"/>
            <a:ext cx="4828621" cy="34682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CE81A868-4284-4B5E-8B8B-97B36168430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06102" y="1245179"/>
            <a:ext cx="4828621" cy="3446899"/>
          </a:xfrm>
          <a:custGeom>
            <a:avLst/>
            <a:gdLst>
              <a:gd name="connsiteX0" fmla="*/ 60114 w 3419475"/>
              <a:gd name="connsiteY0" fmla="*/ 0 h 4419600"/>
              <a:gd name="connsiteX1" fmla="*/ 3359361 w 3419475"/>
              <a:gd name="connsiteY1" fmla="*/ 0 h 4419600"/>
              <a:gd name="connsiteX2" fmla="*/ 3419475 w 3419475"/>
              <a:gd name="connsiteY2" fmla="*/ 60114 h 4419600"/>
              <a:gd name="connsiteX3" fmla="*/ 3419475 w 3419475"/>
              <a:gd name="connsiteY3" fmla="*/ 4359486 h 4419600"/>
              <a:gd name="connsiteX4" fmla="*/ 3359361 w 3419475"/>
              <a:gd name="connsiteY4" fmla="*/ 4419600 h 4419600"/>
              <a:gd name="connsiteX5" fmla="*/ 60114 w 3419475"/>
              <a:gd name="connsiteY5" fmla="*/ 4419600 h 4419600"/>
              <a:gd name="connsiteX6" fmla="*/ 0 w 3419475"/>
              <a:gd name="connsiteY6" fmla="*/ 4359486 h 4419600"/>
              <a:gd name="connsiteX7" fmla="*/ 0 w 3419475"/>
              <a:gd name="connsiteY7" fmla="*/ 60114 h 4419600"/>
              <a:gd name="connsiteX8" fmla="*/ 60114 w 3419475"/>
              <a:gd name="connsiteY8" fmla="*/ 0 h 441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475" h="4419600">
                <a:moveTo>
                  <a:pt x="60114" y="0"/>
                </a:moveTo>
                <a:lnTo>
                  <a:pt x="3359361" y="0"/>
                </a:lnTo>
                <a:cubicBezTo>
                  <a:pt x="3392561" y="0"/>
                  <a:pt x="3419475" y="26914"/>
                  <a:pt x="3419475" y="60114"/>
                </a:cubicBezTo>
                <a:lnTo>
                  <a:pt x="3419475" y="4359486"/>
                </a:lnTo>
                <a:cubicBezTo>
                  <a:pt x="3419475" y="4392686"/>
                  <a:pt x="3392561" y="4419600"/>
                  <a:pt x="3359361" y="4419600"/>
                </a:cubicBezTo>
                <a:lnTo>
                  <a:pt x="60114" y="4419600"/>
                </a:lnTo>
                <a:cubicBezTo>
                  <a:pt x="26914" y="4419600"/>
                  <a:pt x="0" y="4392686"/>
                  <a:pt x="0" y="4359486"/>
                </a:cubicBezTo>
                <a:lnTo>
                  <a:pt x="0" y="60114"/>
                </a:lnTo>
                <a:cubicBezTo>
                  <a:pt x="0" y="26914"/>
                  <a:pt x="26914" y="0"/>
                  <a:pt x="60114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>
              <a:defRPr lang="en-US" sz="1400" b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id-ID" dirty="0"/>
              <a:t>Image Placeholder</a:t>
            </a:r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03CB9B9A-EB5D-7234-D156-F82649A09FC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49488" y="2879440"/>
            <a:ext cx="4749236" cy="3468259"/>
          </a:xfrm>
          <a:custGeom>
            <a:avLst/>
            <a:gdLst>
              <a:gd name="connsiteX0" fmla="*/ 60114 w 3419475"/>
              <a:gd name="connsiteY0" fmla="*/ 0 h 4419600"/>
              <a:gd name="connsiteX1" fmla="*/ 3359361 w 3419475"/>
              <a:gd name="connsiteY1" fmla="*/ 0 h 4419600"/>
              <a:gd name="connsiteX2" fmla="*/ 3419475 w 3419475"/>
              <a:gd name="connsiteY2" fmla="*/ 60114 h 4419600"/>
              <a:gd name="connsiteX3" fmla="*/ 3419475 w 3419475"/>
              <a:gd name="connsiteY3" fmla="*/ 4359486 h 4419600"/>
              <a:gd name="connsiteX4" fmla="*/ 3359361 w 3419475"/>
              <a:gd name="connsiteY4" fmla="*/ 4419600 h 4419600"/>
              <a:gd name="connsiteX5" fmla="*/ 60114 w 3419475"/>
              <a:gd name="connsiteY5" fmla="*/ 4419600 h 4419600"/>
              <a:gd name="connsiteX6" fmla="*/ 0 w 3419475"/>
              <a:gd name="connsiteY6" fmla="*/ 4359486 h 4419600"/>
              <a:gd name="connsiteX7" fmla="*/ 0 w 3419475"/>
              <a:gd name="connsiteY7" fmla="*/ 60114 h 4419600"/>
              <a:gd name="connsiteX8" fmla="*/ 60114 w 3419475"/>
              <a:gd name="connsiteY8" fmla="*/ 0 h 441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475" h="4419600">
                <a:moveTo>
                  <a:pt x="60114" y="0"/>
                </a:moveTo>
                <a:lnTo>
                  <a:pt x="3359361" y="0"/>
                </a:lnTo>
                <a:cubicBezTo>
                  <a:pt x="3392561" y="0"/>
                  <a:pt x="3419475" y="26914"/>
                  <a:pt x="3419475" y="60114"/>
                </a:cubicBezTo>
                <a:lnTo>
                  <a:pt x="3419475" y="4359486"/>
                </a:lnTo>
                <a:cubicBezTo>
                  <a:pt x="3419475" y="4392686"/>
                  <a:pt x="3392561" y="4419600"/>
                  <a:pt x="3359361" y="4419600"/>
                </a:cubicBezTo>
                <a:lnTo>
                  <a:pt x="60114" y="4419600"/>
                </a:lnTo>
                <a:cubicBezTo>
                  <a:pt x="26914" y="4419600"/>
                  <a:pt x="0" y="4392686"/>
                  <a:pt x="0" y="4359486"/>
                </a:cubicBezTo>
                <a:lnTo>
                  <a:pt x="0" y="60114"/>
                </a:lnTo>
                <a:cubicBezTo>
                  <a:pt x="0" y="26914"/>
                  <a:pt x="26914" y="0"/>
                  <a:pt x="60114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>
              <a:defRPr lang="en-US" sz="1400" b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id-ID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2396327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ryptonary Template - 4">
    <p:bg>
      <p:bgPr>
        <a:gradFill>
          <a:gsLst>
            <a:gs pos="0">
              <a:schemeClr val="bg1"/>
            </a:gs>
            <a:gs pos="100000">
              <a:schemeClr val="bg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rrow: Chevron 11">
            <a:extLst>
              <a:ext uri="{FF2B5EF4-FFF2-40B4-BE49-F238E27FC236}">
                <a16:creationId xmlns:a16="http://schemas.microsoft.com/office/drawing/2014/main" id="{4BC78786-4E5A-0AEE-405E-B8B50849F8D9}"/>
              </a:ext>
            </a:extLst>
          </p:cNvPr>
          <p:cNvSpPr/>
          <p:nvPr userDrawn="1"/>
        </p:nvSpPr>
        <p:spPr>
          <a:xfrm rot="16200000" flipH="1">
            <a:off x="6325849" y="2800621"/>
            <a:ext cx="1357745" cy="774728"/>
          </a:xfrm>
          <a:prstGeom prst="chevron">
            <a:avLst>
              <a:gd name="adj" fmla="val 41176"/>
            </a:avLst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Arrow: Chevron 10">
            <a:extLst>
              <a:ext uri="{FF2B5EF4-FFF2-40B4-BE49-F238E27FC236}">
                <a16:creationId xmlns:a16="http://schemas.microsoft.com/office/drawing/2014/main" id="{F474BCD1-34A7-4298-971F-CB08E2B5D2E5}"/>
              </a:ext>
            </a:extLst>
          </p:cNvPr>
          <p:cNvSpPr/>
          <p:nvPr userDrawn="1"/>
        </p:nvSpPr>
        <p:spPr>
          <a:xfrm flipH="1">
            <a:off x="6296959" y="3964246"/>
            <a:ext cx="1357745" cy="774728"/>
          </a:xfrm>
          <a:prstGeom prst="chevron">
            <a:avLst>
              <a:gd name="adj" fmla="val 41176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3F65B473-4702-40F8-1D48-EB898F87C5D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603556" y="1288706"/>
            <a:ext cx="3271417" cy="2231926"/>
          </a:xfrm>
          <a:custGeom>
            <a:avLst/>
            <a:gdLst>
              <a:gd name="connsiteX0" fmla="*/ 60114 w 3419475"/>
              <a:gd name="connsiteY0" fmla="*/ 0 h 4419600"/>
              <a:gd name="connsiteX1" fmla="*/ 3359361 w 3419475"/>
              <a:gd name="connsiteY1" fmla="*/ 0 h 4419600"/>
              <a:gd name="connsiteX2" fmla="*/ 3419475 w 3419475"/>
              <a:gd name="connsiteY2" fmla="*/ 60114 h 4419600"/>
              <a:gd name="connsiteX3" fmla="*/ 3419475 w 3419475"/>
              <a:gd name="connsiteY3" fmla="*/ 4359486 h 4419600"/>
              <a:gd name="connsiteX4" fmla="*/ 3359361 w 3419475"/>
              <a:gd name="connsiteY4" fmla="*/ 4419600 h 4419600"/>
              <a:gd name="connsiteX5" fmla="*/ 60114 w 3419475"/>
              <a:gd name="connsiteY5" fmla="*/ 4419600 h 4419600"/>
              <a:gd name="connsiteX6" fmla="*/ 0 w 3419475"/>
              <a:gd name="connsiteY6" fmla="*/ 4359486 h 4419600"/>
              <a:gd name="connsiteX7" fmla="*/ 0 w 3419475"/>
              <a:gd name="connsiteY7" fmla="*/ 60114 h 4419600"/>
              <a:gd name="connsiteX8" fmla="*/ 60114 w 3419475"/>
              <a:gd name="connsiteY8" fmla="*/ 0 h 441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475" h="4419600">
                <a:moveTo>
                  <a:pt x="60114" y="0"/>
                </a:moveTo>
                <a:lnTo>
                  <a:pt x="3359361" y="0"/>
                </a:lnTo>
                <a:cubicBezTo>
                  <a:pt x="3392561" y="0"/>
                  <a:pt x="3419475" y="26914"/>
                  <a:pt x="3419475" y="60114"/>
                </a:cubicBezTo>
                <a:lnTo>
                  <a:pt x="3419475" y="4359486"/>
                </a:lnTo>
                <a:cubicBezTo>
                  <a:pt x="3419475" y="4392686"/>
                  <a:pt x="3392561" y="4419600"/>
                  <a:pt x="3359361" y="4419600"/>
                </a:cubicBezTo>
                <a:lnTo>
                  <a:pt x="60114" y="4419600"/>
                </a:lnTo>
                <a:cubicBezTo>
                  <a:pt x="26914" y="4419600"/>
                  <a:pt x="0" y="4392686"/>
                  <a:pt x="0" y="4359486"/>
                </a:cubicBezTo>
                <a:lnTo>
                  <a:pt x="0" y="60114"/>
                </a:lnTo>
                <a:cubicBezTo>
                  <a:pt x="0" y="26914"/>
                  <a:pt x="26914" y="0"/>
                  <a:pt x="6011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>
              <a:defRPr lang="en-US" sz="1400" b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id-ID" dirty="0"/>
              <a:t>Image Placeholder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6C9EEDD6-BB68-E0D2-551A-2FA2BC9ECAD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617357" y="3922303"/>
            <a:ext cx="3271417" cy="2231926"/>
          </a:xfrm>
          <a:custGeom>
            <a:avLst/>
            <a:gdLst>
              <a:gd name="connsiteX0" fmla="*/ 60114 w 3419475"/>
              <a:gd name="connsiteY0" fmla="*/ 0 h 4419600"/>
              <a:gd name="connsiteX1" fmla="*/ 3359361 w 3419475"/>
              <a:gd name="connsiteY1" fmla="*/ 0 h 4419600"/>
              <a:gd name="connsiteX2" fmla="*/ 3419475 w 3419475"/>
              <a:gd name="connsiteY2" fmla="*/ 60114 h 4419600"/>
              <a:gd name="connsiteX3" fmla="*/ 3419475 w 3419475"/>
              <a:gd name="connsiteY3" fmla="*/ 4359486 h 4419600"/>
              <a:gd name="connsiteX4" fmla="*/ 3359361 w 3419475"/>
              <a:gd name="connsiteY4" fmla="*/ 4419600 h 4419600"/>
              <a:gd name="connsiteX5" fmla="*/ 60114 w 3419475"/>
              <a:gd name="connsiteY5" fmla="*/ 4419600 h 4419600"/>
              <a:gd name="connsiteX6" fmla="*/ 0 w 3419475"/>
              <a:gd name="connsiteY6" fmla="*/ 4359486 h 4419600"/>
              <a:gd name="connsiteX7" fmla="*/ 0 w 3419475"/>
              <a:gd name="connsiteY7" fmla="*/ 60114 h 4419600"/>
              <a:gd name="connsiteX8" fmla="*/ 60114 w 3419475"/>
              <a:gd name="connsiteY8" fmla="*/ 0 h 441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475" h="4419600">
                <a:moveTo>
                  <a:pt x="60114" y="0"/>
                </a:moveTo>
                <a:lnTo>
                  <a:pt x="3359361" y="0"/>
                </a:lnTo>
                <a:cubicBezTo>
                  <a:pt x="3392561" y="0"/>
                  <a:pt x="3419475" y="26914"/>
                  <a:pt x="3419475" y="60114"/>
                </a:cubicBezTo>
                <a:lnTo>
                  <a:pt x="3419475" y="4359486"/>
                </a:lnTo>
                <a:cubicBezTo>
                  <a:pt x="3419475" y="4392686"/>
                  <a:pt x="3392561" y="4419600"/>
                  <a:pt x="3359361" y="4419600"/>
                </a:cubicBezTo>
                <a:lnTo>
                  <a:pt x="60114" y="4419600"/>
                </a:lnTo>
                <a:cubicBezTo>
                  <a:pt x="26914" y="4419600"/>
                  <a:pt x="0" y="4392686"/>
                  <a:pt x="0" y="4359486"/>
                </a:cubicBezTo>
                <a:lnTo>
                  <a:pt x="0" y="60114"/>
                </a:lnTo>
                <a:cubicBezTo>
                  <a:pt x="0" y="26914"/>
                  <a:pt x="26914" y="0"/>
                  <a:pt x="6011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>
              <a:defRPr lang="en-US" sz="1400" b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id-ID" dirty="0"/>
              <a:t>Image Placeholder</a:t>
            </a:r>
          </a:p>
        </p:txBody>
      </p:sp>
      <p:sp>
        <p:nvSpPr>
          <p:cNvPr id="14" name="Arrow: Chevron 13">
            <a:extLst>
              <a:ext uri="{FF2B5EF4-FFF2-40B4-BE49-F238E27FC236}">
                <a16:creationId xmlns:a16="http://schemas.microsoft.com/office/drawing/2014/main" id="{5CE7FBFD-251D-4DEC-A70F-D9D282247755}"/>
              </a:ext>
            </a:extLst>
          </p:cNvPr>
          <p:cNvSpPr/>
          <p:nvPr userDrawn="1"/>
        </p:nvSpPr>
        <p:spPr>
          <a:xfrm rot="10800000" flipH="1">
            <a:off x="5012233" y="2729012"/>
            <a:ext cx="1357745" cy="774728"/>
          </a:xfrm>
          <a:prstGeom prst="chevron">
            <a:avLst>
              <a:gd name="adj" fmla="val 4117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Arrow: Chevron 14">
            <a:extLst>
              <a:ext uri="{FF2B5EF4-FFF2-40B4-BE49-F238E27FC236}">
                <a16:creationId xmlns:a16="http://schemas.microsoft.com/office/drawing/2014/main" id="{4454C86A-9C5C-77C2-1D67-6359F1530D43}"/>
              </a:ext>
            </a:extLst>
          </p:cNvPr>
          <p:cNvSpPr/>
          <p:nvPr userDrawn="1"/>
        </p:nvSpPr>
        <p:spPr>
          <a:xfrm rot="5400000" flipH="1">
            <a:off x="4937163" y="3884979"/>
            <a:ext cx="1357745" cy="774728"/>
          </a:xfrm>
          <a:prstGeom prst="chevron">
            <a:avLst>
              <a:gd name="adj" fmla="val 41176"/>
            </a:avLst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ED7B27A4-01EB-2A5F-5FD4-3A8D8F75EF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733777" y="1288706"/>
            <a:ext cx="3271417" cy="2231926"/>
          </a:xfrm>
          <a:custGeom>
            <a:avLst/>
            <a:gdLst>
              <a:gd name="connsiteX0" fmla="*/ 60114 w 3419475"/>
              <a:gd name="connsiteY0" fmla="*/ 0 h 4419600"/>
              <a:gd name="connsiteX1" fmla="*/ 3359361 w 3419475"/>
              <a:gd name="connsiteY1" fmla="*/ 0 h 4419600"/>
              <a:gd name="connsiteX2" fmla="*/ 3419475 w 3419475"/>
              <a:gd name="connsiteY2" fmla="*/ 60114 h 4419600"/>
              <a:gd name="connsiteX3" fmla="*/ 3419475 w 3419475"/>
              <a:gd name="connsiteY3" fmla="*/ 4359486 h 4419600"/>
              <a:gd name="connsiteX4" fmla="*/ 3359361 w 3419475"/>
              <a:gd name="connsiteY4" fmla="*/ 4419600 h 4419600"/>
              <a:gd name="connsiteX5" fmla="*/ 60114 w 3419475"/>
              <a:gd name="connsiteY5" fmla="*/ 4419600 h 4419600"/>
              <a:gd name="connsiteX6" fmla="*/ 0 w 3419475"/>
              <a:gd name="connsiteY6" fmla="*/ 4359486 h 4419600"/>
              <a:gd name="connsiteX7" fmla="*/ 0 w 3419475"/>
              <a:gd name="connsiteY7" fmla="*/ 60114 h 4419600"/>
              <a:gd name="connsiteX8" fmla="*/ 60114 w 3419475"/>
              <a:gd name="connsiteY8" fmla="*/ 0 h 441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475" h="4419600">
                <a:moveTo>
                  <a:pt x="60114" y="0"/>
                </a:moveTo>
                <a:lnTo>
                  <a:pt x="3359361" y="0"/>
                </a:lnTo>
                <a:cubicBezTo>
                  <a:pt x="3392561" y="0"/>
                  <a:pt x="3419475" y="26914"/>
                  <a:pt x="3419475" y="60114"/>
                </a:cubicBezTo>
                <a:lnTo>
                  <a:pt x="3419475" y="4359486"/>
                </a:lnTo>
                <a:cubicBezTo>
                  <a:pt x="3419475" y="4392686"/>
                  <a:pt x="3392561" y="4419600"/>
                  <a:pt x="3359361" y="4419600"/>
                </a:cubicBezTo>
                <a:lnTo>
                  <a:pt x="60114" y="4419600"/>
                </a:lnTo>
                <a:cubicBezTo>
                  <a:pt x="26914" y="4419600"/>
                  <a:pt x="0" y="4392686"/>
                  <a:pt x="0" y="4359486"/>
                </a:cubicBezTo>
                <a:lnTo>
                  <a:pt x="0" y="60114"/>
                </a:lnTo>
                <a:cubicBezTo>
                  <a:pt x="0" y="26914"/>
                  <a:pt x="26914" y="0"/>
                  <a:pt x="6011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>
              <a:defRPr lang="en-US" sz="1400" b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id-ID" dirty="0"/>
              <a:t>Image Placeholder</a:t>
            </a:r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6BA859B0-8E7A-D585-9B51-D6FC50CA31A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744031" y="3898801"/>
            <a:ext cx="3271417" cy="2231926"/>
          </a:xfrm>
          <a:custGeom>
            <a:avLst/>
            <a:gdLst>
              <a:gd name="connsiteX0" fmla="*/ 60114 w 3419475"/>
              <a:gd name="connsiteY0" fmla="*/ 0 h 4419600"/>
              <a:gd name="connsiteX1" fmla="*/ 3359361 w 3419475"/>
              <a:gd name="connsiteY1" fmla="*/ 0 h 4419600"/>
              <a:gd name="connsiteX2" fmla="*/ 3419475 w 3419475"/>
              <a:gd name="connsiteY2" fmla="*/ 60114 h 4419600"/>
              <a:gd name="connsiteX3" fmla="*/ 3419475 w 3419475"/>
              <a:gd name="connsiteY3" fmla="*/ 4359486 h 4419600"/>
              <a:gd name="connsiteX4" fmla="*/ 3359361 w 3419475"/>
              <a:gd name="connsiteY4" fmla="*/ 4419600 h 4419600"/>
              <a:gd name="connsiteX5" fmla="*/ 60114 w 3419475"/>
              <a:gd name="connsiteY5" fmla="*/ 4419600 h 4419600"/>
              <a:gd name="connsiteX6" fmla="*/ 0 w 3419475"/>
              <a:gd name="connsiteY6" fmla="*/ 4359486 h 4419600"/>
              <a:gd name="connsiteX7" fmla="*/ 0 w 3419475"/>
              <a:gd name="connsiteY7" fmla="*/ 60114 h 4419600"/>
              <a:gd name="connsiteX8" fmla="*/ 60114 w 3419475"/>
              <a:gd name="connsiteY8" fmla="*/ 0 h 441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475" h="4419600">
                <a:moveTo>
                  <a:pt x="60114" y="0"/>
                </a:moveTo>
                <a:lnTo>
                  <a:pt x="3359361" y="0"/>
                </a:lnTo>
                <a:cubicBezTo>
                  <a:pt x="3392561" y="0"/>
                  <a:pt x="3419475" y="26914"/>
                  <a:pt x="3419475" y="60114"/>
                </a:cubicBezTo>
                <a:lnTo>
                  <a:pt x="3419475" y="4359486"/>
                </a:lnTo>
                <a:cubicBezTo>
                  <a:pt x="3419475" y="4392686"/>
                  <a:pt x="3392561" y="4419600"/>
                  <a:pt x="3359361" y="4419600"/>
                </a:cubicBezTo>
                <a:lnTo>
                  <a:pt x="60114" y="4419600"/>
                </a:lnTo>
                <a:cubicBezTo>
                  <a:pt x="26914" y="4419600"/>
                  <a:pt x="0" y="4392686"/>
                  <a:pt x="0" y="4359486"/>
                </a:cubicBezTo>
                <a:lnTo>
                  <a:pt x="0" y="60114"/>
                </a:lnTo>
                <a:cubicBezTo>
                  <a:pt x="0" y="26914"/>
                  <a:pt x="26914" y="0"/>
                  <a:pt x="6011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>
              <a:defRPr lang="en-US" sz="1400" b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id-ID" dirty="0"/>
              <a:t>Image Placeholder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9CAC0CD-8A9A-8302-09EE-04F9BB49CC9B}"/>
              </a:ext>
            </a:extLst>
          </p:cNvPr>
          <p:cNvSpPr/>
          <p:nvPr userDrawn="1"/>
        </p:nvSpPr>
        <p:spPr>
          <a:xfrm>
            <a:off x="0" y="6694415"/>
            <a:ext cx="12192000" cy="1635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5301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ryptonary Template - 4">
    <p:bg>
      <p:bgPr>
        <a:gradFill>
          <a:gsLst>
            <a:gs pos="0">
              <a:schemeClr val="bg1"/>
            </a:gs>
            <a:gs pos="100000">
              <a:schemeClr val="bg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rrow: Chevron 19">
            <a:extLst>
              <a:ext uri="{FF2B5EF4-FFF2-40B4-BE49-F238E27FC236}">
                <a16:creationId xmlns:a16="http://schemas.microsoft.com/office/drawing/2014/main" id="{8BC99C00-E023-4D26-3FB1-CBD71BEAB664}"/>
              </a:ext>
            </a:extLst>
          </p:cNvPr>
          <p:cNvSpPr/>
          <p:nvPr userDrawn="1"/>
        </p:nvSpPr>
        <p:spPr>
          <a:xfrm rot="16200000" flipH="1">
            <a:off x="9315245" y="4660885"/>
            <a:ext cx="1357745" cy="774728"/>
          </a:xfrm>
          <a:prstGeom prst="chevron">
            <a:avLst>
              <a:gd name="adj" fmla="val 41176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Arrow: Chevron 17">
            <a:extLst>
              <a:ext uri="{FF2B5EF4-FFF2-40B4-BE49-F238E27FC236}">
                <a16:creationId xmlns:a16="http://schemas.microsoft.com/office/drawing/2014/main" id="{E329C53A-4B99-823C-9599-8C888A2AC84F}"/>
              </a:ext>
            </a:extLst>
          </p:cNvPr>
          <p:cNvSpPr/>
          <p:nvPr userDrawn="1"/>
        </p:nvSpPr>
        <p:spPr>
          <a:xfrm rot="16200000" flipH="1">
            <a:off x="5728963" y="4679936"/>
            <a:ext cx="1357745" cy="774728"/>
          </a:xfrm>
          <a:prstGeom prst="chevron">
            <a:avLst>
              <a:gd name="adj" fmla="val 41176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Arrow: Chevron 12">
            <a:extLst>
              <a:ext uri="{FF2B5EF4-FFF2-40B4-BE49-F238E27FC236}">
                <a16:creationId xmlns:a16="http://schemas.microsoft.com/office/drawing/2014/main" id="{99645821-6C17-8AD7-E780-5835A0C77BA6}"/>
              </a:ext>
            </a:extLst>
          </p:cNvPr>
          <p:cNvSpPr/>
          <p:nvPr userDrawn="1"/>
        </p:nvSpPr>
        <p:spPr>
          <a:xfrm rot="16200000" flipH="1">
            <a:off x="2142681" y="4679935"/>
            <a:ext cx="1357745" cy="774728"/>
          </a:xfrm>
          <a:prstGeom prst="chevron">
            <a:avLst>
              <a:gd name="adj" fmla="val 4117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3F65B473-4702-40F8-1D48-EB898F87C5D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48315" y="1581150"/>
            <a:ext cx="3271417" cy="3790950"/>
          </a:xfrm>
          <a:custGeom>
            <a:avLst/>
            <a:gdLst>
              <a:gd name="connsiteX0" fmla="*/ 60114 w 3419475"/>
              <a:gd name="connsiteY0" fmla="*/ 0 h 4419600"/>
              <a:gd name="connsiteX1" fmla="*/ 3359361 w 3419475"/>
              <a:gd name="connsiteY1" fmla="*/ 0 h 4419600"/>
              <a:gd name="connsiteX2" fmla="*/ 3419475 w 3419475"/>
              <a:gd name="connsiteY2" fmla="*/ 60114 h 4419600"/>
              <a:gd name="connsiteX3" fmla="*/ 3419475 w 3419475"/>
              <a:gd name="connsiteY3" fmla="*/ 4359486 h 4419600"/>
              <a:gd name="connsiteX4" fmla="*/ 3359361 w 3419475"/>
              <a:gd name="connsiteY4" fmla="*/ 4419600 h 4419600"/>
              <a:gd name="connsiteX5" fmla="*/ 60114 w 3419475"/>
              <a:gd name="connsiteY5" fmla="*/ 4419600 h 4419600"/>
              <a:gd name="connsiteX6" fmla="*/ 0 w 3419475"/>
              <a:gd name="connsiteY6" fmla="*/ 4359486 h 4419600"/>
              <a:gd name="connsiteX7" fmla="*/ 0 w 3419475"/>
              <a:gd name="connsiteY7" fmla="*/ 60114 h 4419600"/>
              <a:gd name="connsiteX8" fmla="*/ 60114 w 3419475"/>
              <a:gd name="connsiteY8" fmla="*/ 0 h 441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475" h="4419600">
                <a:moveTo>
                  <a:pt x="60114" y="0"/>
                </a:moveTo>
                <a:lnTo>
                  <a:pt x="3359361" y="0"/>
                </a:lnTo>
                <a:cubicBezTo>
                  <a:pt x="3392561" y="0"/>
                  <a:pt x="3419475" y="26914"/>
                  <a:pt x="3419475" y="60114"/>
                </a:cubicBezTo>
                <a:lnTo>
                  <a:pt x="3419475" y="4359486"/>
                </a:lnTo>
                <a:cubicBezTo>
                  <a:pt x="3419475" y="4392686"/>
                  <a:pt x="3392561" y="4419600"/>
                  <a:pt x="3359361" y="4419600"/>
                </a:cubicBezTo>
                <a:lnTo>
                  <a:pt x="60114" y="4419600"/>
                </a:lnTo>
                <a:cubicBezTo>
                  <a:pt x="26914" y="4419600"/>
                  <a:pt x="0" y="4392686"/>
                  <a:pt x="0" y="4359486"/>
                </a:cubicBezTo>
                <a:lnTo>
                  <a:pt x="0" y="60114"/>
                </a:lnTo>
                <a:cubicBezTo>
                  <a:pt x="0" y="26914"/>
                  <a:pt x="26914" y="0"/>
                  <a:pt x="6011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>
              <a:defRPr lang="en-US" sz="1400" b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id-ID" dirty="0"/>
              <a:t>Image Placeholder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ED7B27A4-01EB-2A5F-5FD4-3A8D8F75EF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772127" y="1581150"/>
            <a:ext cx="3271417" cy="3790950"/>
          </a:xfrm>
          <a:custGeom>
            <a:avLst/>
            <a:gdLst>
              <a:gd name="connsiteX0" fmla="*/ 60114 w 3419475"/>
              <a:gd name="connsiteY0" fmla="*/ 0 h 4419600"/>
              <a:gd name="connsiteX1" fmla="*/ 3359361 w 3419475"/>
              <a:gd name="connsiteY1" fmla="*/ 0 h 4419600"/>
              <a:gd name="connsiteX2" fmla="*/ 3419475 w 3419475"/>
              <a:gd name="connsiteY2" fmla="*/ 60114 h 4419600"/>
              <a:gd name="connsiteX3" fmla="*/ 3419475 w 3419475"/>
              <a:gd name="connsiteY3" fmla="*/ 4359486 h 4419600"/>
              <a:gd name="connsiteX4" fmla="*/ 3359361 w 3419475"/>
              <a:gd name="connsiteY4" fmla="*/ 4419600 h 4419600"/>
              <a:gd name="connsiteX5" fmla="*/ 60114 w 3419475"/>
              <a:gd name="connsiteY5" fmla="*/ 4419600 h 4419600"/>
              <a:gd name="connsiteX6" fmla="*/ 0 w 3419475"/>
              <a:gd name="connsiteY6" fmla="*/ 4359486 h 4419600"/>
              <a:gd name="connsiteX7" fmla="*/ 0 w 3419475"/>
              <a:gd name="connsiteY7" fmla="*/ 60114 h 4419600"/>
              <a:gd name="connsiteX8" fmla="*/ 60114 w 3419475"/>
              <a:gd name="connsiteY8" fmla="*/ 0 h 441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475" h="4419600">
                <a:moveTo>
                  <a:pt x="60114" y="0"/>
                </a:moveTo>
                <a:lnTo>
                  <a:pt x="3359361" y="0"/>
                </a:lnTo>
                <a:cubicBezTo>
                  <a:pt x="3392561" y="0"/>
                  <a:pt x="3419475" y="26914"/>
                  <a:pt x="3419475" y="60114"/>
                </a:cubicBezTo>
                <a:lnTo>
                  <a:pt x="3419475" y="4359486"/>
                </a:lnTo>
                <a:cubicBezTo>
                  <a:pt x="3419475" y="4392686"/>
                  <a:pt x="3392561" y="4419600"/>
                  <a:pt x="3359361" y="4419600"/>
                </a:cubicBezTo>
                <a:lnTo>
                  <a:pt x="60114" y="4419600"/>
                </a:lnTo>
                <a:cubicBezTo>
                  <a:pt x="26914" y="4419600"/>
                  <a:pt x="0" y="4392686"/>
                  <a:pt x="0" y="4359486"/>
                </a:cubicBezTo>
                <a:lnTo>
                  <a:pt x="0" y="60114"/>
                </a:lnTo>
                <a:cubicBezTo>
                  <a:pt x="0" y="26914"/>
                  <a:pt x="26914" y="0"/>
                  <a:pt x="6011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>
              <a:defRPr lang="en-US" sz="1400" b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id-ID" dirty="0"/>
              <a:t>Image Placeholder</a:t>
            </a:r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6BA859B0-8E7A-D585-9B51-D6FC50CA31A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195939" y="1581150"/>
            <a:ext cx="3271417" cy="3790950"/>
          </a:xfrm>
          <a:custGeom>
            <a:avLst/>
            <a:gdLst>
              <a:gd name="connsiteX0" fmla="*/ 60114 w 3419475"/>
              <a:gd name="connsiteY0" fmla="*/ 0 h 4419600"/>
              <a:gd name="connsiteX1" fmla="*/ 3359361 w 3419475"/>
              <a:gd name="connsiteY1" fmla="*/ 0 h 4419600"/>
              <a:gd name="connsiteX2" fmla="*/ 3419475 w 3419475"/>
              <a:gd name="connsiteY2" fmla="*/ 60114 h 4419600"/>
              <a:gd name="connsiteX3" fmla="*/ 3419475 w 3419475"/>
              <a:gd name="connsiteY3" fmla="*/ 4359486 h 4419600"/>
              <a:gd name="connsiteX4" fmla="*/ 3359361 w 3419475"/>
              <a:gd name="connsiteY4" fmla="*/ 4419600 h 4419600"/>
              <a:gd name="connsiteX5" fmla="*/ 60114 w 3419475"/>
              <a:gd name="connsiteY5" fmla="*/ 4419600 h 4419600"/>
              <a:gd name="connsiteX6" fmla="*/ 0 w 3419475"/>
              <a:gd name="connsiteY6" fmla="*/ 4359486 h 4419600"/>
              <a:gd name="connsiteX7" fmla="*/ 0 w 3419475"/>
              <a:gd name="connsiteY7" fmla="*/ 60114 h 4419600"/>
              <a:gd name="connsiteX8" fmla="*/ 60114 w 3419475"/>
              <a:gd name="connsiteY8" fmla="*/ 0 h 441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475" h="4419600">
                <a:moveTo>
                  <a:pt x="60114" y="0"/>
                </a:moveTo>
                <a:lnTo>
                  <a:pt x="3359361" y="0"/>
                </a:lnTo>
                <a:cubicBezTo>
                  <a:pt x="3392561" y="0"/>
                  <a:pt x="3419475" y="26914"/>
                  <a:pt x="3419475" y="60114"/>
                </a:cubicBezTo>
                <a:lnTo>
                  <a:pt x="3419475" y="4359486"/>
                </a:lnTo>
                <a:cubicBezTo>
                  <a:pt x="3419475" y="4392686"/>
                  <a:pt x="3392561" y="4419600"/>
                  <a:pt x="3359361" y="4419600"/>
                </a:cubicBezTo>
                <a:lnTo>
                  <a:pt x="60114" y="4419600"/>
                </a:lnTo>
                <a:cubicBezTo>
                  <a:pt x="26914" y="4419600"/>
                  <a:pt x="0" y="4392686"/>
                  <a:pt x="0" y="4359486"/>
                </a:cubicBezTo>
                <a:lnTo>
                  <a:pt x="0" y="60114"/>
                </a:lnTo>
                <a:cubicBezTo>
                  <a:pt x="0" y="26914"/>
                  <a:pt x="26914" y="0"/>
                  <a:pt x="6011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>
              <a:defRPr lang="en-US" sz="1400" b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id-ID" dirty="0"/>
              <a:t>Image Placeholder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9CAC0CD-8A9A-8302-09EE-04F9BB49CC9B}"/>
              </a:ext>
            </a:extLst>
          </p:cNvPr>
          <p:cNvSpPr/>
          <p:nvPr userDrawn="1"/>
        </p:nvSpPr>
        <p:spPr>
          <a:xfrm>
            <a:off x="0" y="6694415"/>
            <a:ext cx="12192000" cy="1635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28">
            <a:extLst>
              <a:ext uri="{FF2B5EF4-FFF2-40B4-BE49-F238E27FC236}">
                <a16:creationId xmlns:a16="http://schemas.microsoft.com/office/drawing/2014/main" id="{8D374F1C-6AD2-4146-1885-CD5846C6525F}"/>
              </a:ext>
            </a:extLst>
          </p:cNvPr>
          <p:cNvSpPr txBox="1">
            <a:spLocks/>
          </p:cNvSpPr>
          <p:nvPr userDrawn="1"/>
        </p:nvSpPr>
        <p:spPr>
          <a:xfrm>
            <a:off x="863952" y="6624710"/>
            <a:ext cx="1219200" cy="365760"/>
          </a:xfrm>
          <a:prstGeom prst="rect">
            <a:avLst/>
          </a:prstGeom>
        </p:spPr>
        <p:txBody>
          <a:bodyPr vert="horz"/>
          <a:lstStyle>
            <a:defPPr>
              <a:defRPr lang="en-US"/>
            </a:defPPr>
            <a:lvl1pPr marL="0" algn="l" defTabSz="914400" rtl="0" eaLnBrk="1" latinLnBrk="0" hangingPunct="1">
              <a:defRPr kumimoji="0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E781A6E-887A-4EBE-B2A5-5813E5AEFFEE}" type="slidenum">
              <a:rPr lang="en-US" sz="1200" smtClean="0">
                <a:solidFill>
                  <a:srgbClr val="FFC000"/>
                </a:solidFill>
                <a:cs typeface="B Nazanin" panose="00000400000000000000" pitchFamily="2" charset="-78"/>
              </a:rPr>
              <a:pPr/>
              <a:t>‹#›</a:t>
            </a:fld>
            <a:endParaRPr lang="en-US" sz="1200" dirty="0">
              <a:solidFill>
                <a:srgbClr val="FFC000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295261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ryptonary Template - 4">
    <p:bg>
      <p:bgPr>
        <a:gradFill>
          <a:gsLst>
            <a:gs pos="0">
              <a:schemeClr val="bg1"/>
            </a:gs>
            <a:gs pos="100000">
              <a:schemeClr val="bg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55DA55-7D34-41C1-8712-13DE07B619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4700" cy="68580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B8A02695-FAA6-7411-65AB-8AE9CDB46CA8}"/>
              </a:ext>
            </a:extLst>
          </p:cNvPr>
          <p:cNvGrpSpPr/>
          <p:nvPr userDrawn="1"/>
        </p:nvGrpSpPr>
        <p:grpSpPr>
          <a:xfrm>
            <a:off x="30162" y="1874981"/>
            <a:ext cx="12192000" cy="3364023"/>
            <a:chOff x="13449300" y="1441450"/>
            <a:chExt cx="12192000" cy="3981451"/>
          </a:xfrm>
          <a:solidFill>
            <a:schemeClr val="bg1">
              <a:lumMod val="85000"/>
              <a:alpha val="43000"/>
            </a:schemeClr>
          </a:solidFill>
        </p:grpSpPr>
        <p:sp>
          <p:nvSpPr>
            <p:cNvPr id="14" name="Freeform 32">
              <a:extLst>
                <a:ext uri="{FF2B5EF4-FFF2-40B4-BE49-F238E27FC236}">
                  <a16:creationId xmlns:a16="http://schemas.microsoft.com/office/drawing/2014/main" id="{B1960512-A9D0-1AC8-6F54-1A3349927A6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9625" y="1470025"/>
              <a:ext cx="12131675" cy="2552700"/>
            </a:xfrm>
            <a:custGeom>
              <a:avLst/>
              <a:gdLst>
                <a:gd name="T0" fmla="*/ 744 w 4857"/>
                <a:gd name="T1" fmla="*/ 938 h 1021"/>
                <a:gd name="T2" fmla="*/ 910 w 4857"/>
                <a:gd name="T3" fmla="*/ 881 h 1021"/>
                <a:gd name="T4" fmla="*/ 1012 w 4857"/>
                <a:gd name="T5" fmla="*/ 836 h 1021"/>
                <a:gd name="T6" fmla="*/ 1071 w 4857"/>
                <a:gd name="T7" fmla="*/ 807 h 1021"/>
                <a:gd name="T8" fmla="*/ 1148 w 4857"/>
                <a:gd name="T9" fmla="*/ 764 h 1021"/>
                <a:gd name="T10" fmla="*/ 1330 w 4857"/>
                <a:gd name="T11" fmla="*/ 639 h 1021"/>
                <a:gd name="T12" fmla="*/ 1720 w 4857"/>
                <a:gd name="T13" fmla="*/ 220 h 1021"/>
                <a:gd name="T14" fmla="*/ 1826 w 4857"/>
                <a:gd name="T15" fmla="*/ 107 h 1021"/>
                <a:gd name="T16" fmla="*/ 1860 w 4857"/>
                <a:gd name="T17" fmla="*/ 79 h 1021"/>
                <a:gd name="T18" fmla="*/ 1926 w 4857"/>
                <a:gd name="T19" fmla="*/ 38 h 1021"/>
                <a:gd name="T20" fmla="*/ 1961 w 4857"/>
                <a:gd name="T21" fmla="*/ 22 h 1021"/>
                <a:gd name="T22" fmla="*/ 1998 w 4857"/>
                <a:gd name="T23" fmla="*/ 9 h 1021"/>
                <a:gd name="T24" fmla="*/ 2129 w 4857"/>
                <a:gd name="T25" fmla="*/ 12 h 1021"/>
                <a:gd name="T26" fmla="*/ 2186 w 4857"/>
                <a:gd name="T27" fmla="*/ 47 h 1021"/>
                <a:gd name="T28" fmla="*/ 2323 w 4857"/>
                <a:gd name="T29" fmla="*/ 298 h 1021"/>
                <a:gd name="T30" fmla="*/ 2497 w 4857"/>
                <a:gd name="T31" fmla="*/ 602 h 1021"/>
                <a:gd name="T32" fmla="*/ 3156 w 4857"/>
                <a:gd name="T33" fmla="*/ 720 h 1021"/>
                <a:gd name="T34" fmla="*/ 3387 w 4857"/>
                <a:gd name="T35" fmla="*/ 592 h 1021"/>
                <a:gd name="T36" fmla="*/ 3532 w 4857"/>
                <a:gd name="T37" fmla="*/ 541 h 1021"/>
                <a:gd name="T38" fmla="*/ 3642 w 4857"/>
                <a:gd name="T39" fmla="*/ 550 h 1021"/>
                <a:gd name="T40" fmla="*/ 3980 w 4857"/>
                <a:gd name="T41" fmla="*/ 656 h 1021"/>
                <a:gd name="T42" fmla="*/ 4504 w 4857"/>
                <a:gd name="T43" fmla="*/ 722 h 1021"/>
                <a:gd name="T44" fmla="*/ 4327 w 4857"/>
                <a:gd name="T45" fmla="*/ 716 h 1021"/>
                <a:gd name="T46" fmla="*/ 3894 w 4857"/>
                <a:gd name="T47" fmla="*/ 634 h 1021"/>
                <a:gd name="T48" fmla="*/ 3554 w 4857"/>
                <a:gd name="T49" fmla="*/ 543 h 1021"/>
                <a:gd name="T50" fmla="*/ 3511 w 4857"/>
                <a:gd name="T51" fmla="*/ 546 h 1021"/>
                <a:gd name="T52" fmla="*/ 3314 w 4857"/>
                <a:gd name="T53" fmla="*/ 642 h 1021"/>
                <a:gd name="T54" fmla="*/ 2808 w 4857"/>
                <a:gd name="T55" fmla="*/ 757 h 1021"/>
                <a:gd name="T56" fmla="*/ 2437 w 4857"/>
                <a:gd name="T57" fmla="*/ 537 h 1021"/>
                <a:gd name="T58" fmla="*/ 2247 w 4857"/>
                <a:gd name="T59" fmla="*/ 139 h 1021"/>
                <a:gd name="T60" fmla="*/ 2175 w 4857"/>
                <a:gd name="T61" fmla="*/ 43 h 1021"/>
                <a:gd name="T62" fmla="*/ 2086 w 4857"/>
                <a:gd name="T63" fmla="*/ 5 h 1021"/>
                <a:gd name="T64" fmla="*/ 1978 w 4857"/>
                <a:gd name="T65" fmla="*/ 19 h 1021"/>
                <a:gd name="T66" fmla="*/ 1957 w 4857"/>
                <a:gd name="T67" fmla="*/ 27 h 1021"/>
                <a:gd name="T68" fmla="*/ 1918 w 4857"/>
                <a:gd name="T69" fmla="*/ 47 h 1021"/>
                <a:gd name="T70" fmla="*/ 1853 w 4857"/>
                <a:gd name="T71" fmla="*/ 89 h 1021"/>
                <a:gd name="T72" fmla="*/ 1812 w 4857"/>
                <a:gd name="T73" fmla="*/ 125 h 1021"/>
                <a:gd name="T74" fmla="*/ 1694 w 4857"/>
                <a:gd name="T75" fmla="*/ 256 h 1021"/>
                <a:gd name="T76" fmla="*/ 1187 w 4857"/>
                <a:gd name="T77" fmla="*/ 743 h 1021"/>
                <a:gd name="T78" fmla="*/ 1111 w 4857"/>
                <a:gd name="T79" fmla="*/ 788 h 1021"/>
                <a:gd name="T80" fmla="*/ 1032 w 4857"/>
                <a:gd name="T81" fmla="*/ 829 h 1021"/>
                <a:gd name="T82" fmla="*/ 992 w 4857"/>
                <a:gd name="T83" fmla="*/ 848 h 1021"/>
                <a:gd name="T84" fmla="*/ 870 w 4857"/>
                <a:gd name="T85" fmla="*/ 899 h 1021"/>
                <a:gd name="T86" fmla="*/ 701 w 4857"/>
                <a:gd name="T87" fmla="*/ 952 h 1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57" h="1021">
                  <a:moveTo>
                    <a:pt x="0" y="979"/>
                  </a:moveTo>
                  <a:cubicBezTo>
                    <a:pt x="232" y="1021"/>
                    <a:pt x="473" y="1010"/>
                    <a:pt x="701" y="950"/>
                  </a:cubicBezTo>
                  <a:cubicBezTo>
                    <a:pt x="715" y="946"/>
                    <a:pt x="729" y="942"/>
                    <a:pt x="744" y="938"/>
                  </a:cubicBezTo>
                  <a:cubicBezTo>
                    <a:pt x="786" y="925"/>
                    <a:pt x="786" y="925"/>
                    <a:pt x="786" y="925"/>
                  </a:cubicBezTo>
                  <a:cubicBezTo>
                    <a:pt x="814" y="917"/>
                    <a:pt x="841" y="906"/>
                    <a:pt x="869" y="897"/>
                  </a:cubicBezTo>
                  <a:cubicBezTo>
                    <a:pt x="883" y="892"/>
                    <a:pt x="897" y="886"/>
                    <a:pt x="910" y="881"/>
                  </a:cubicBezTo>
                  <a:cubicBezTo>
                    <a:pt x="951" y="864"/>
                    <a:pt x="951" y="864"/>
                    <a:pt x="951" y="864"/>
                  </a:cubicBezTo>
                  <a:cubicBezTo>
                    <a:pt x="965" y="858"/>
                    <a:pt x="978" y="852"/>
                    <a:pt x="991" y="846"/>
                  </a:cubicBezTo>
                  <a:cubicBezTo>
                    <a:pt x="1012" y="836"/>
                    <a:pt x="1012" y="836"/>
                    <a:pt x="1012" y="836"/>
                  </a:cubicBezTo>
                  <a:cubicBezTo>
                    <a:pt x="1022" y="832"/>
                    <a:pt x="1022" y="832"/>
                    <a:pt x="1022" y="832"/>
                  </a:cubicBezTo>
                  <a:cubicBezTo>
                    <a:pt x="1031" y="827"/>
                    <a:pt x="1031" y="827"/>
                    <a:pt x="1031" y="827"/>
                  </a:cubicBezTo>
                  <a:cubicBezTo>
                    <a:pt x="1071" y="807"/>
                    <a:pt x="1071" y="807"/>
                    <a:pt x="1071" y="807"/>
                  </a:cubicBezTo>
                  <a:cubicBezTo>
                    <a:pt x="1077" y="803"/>
                    <a:pt x="1084" y="800"/>
                    <a:pt x="1090" y="796"/>
                  </a:cubicBezTo>
                  <a:cubicBezTo>
                    <a:pt x="1109" y="785"/>
                    <a:pt x="1109" y="785"/>
                    <a:pt x="1109" y="785"/>
                  </a:cubicBezTo>
                  <a:cubicBezTo>
                    <a:pt x="1148" y="764"/>
                    <a:pt x="1148" y="764"/>
                    <a:pt x="1148" y="764"/>
                  </a:cubicBezTo>
                  <a:cubicBezTo>
                    <a:pt x="1154" y="760"/>
                    <a:pt x="1160" y="756"/>
                    <a:pt x="1167" y="752"/>
                  </a:cubicBezTo>
                  <a:cubicBezTo>
                    <a:pt x="1173" y="748"/>
                    <a:pt x="1179" y="745"/>
                    <a:pt x="1186" y="741"/>
                  </a:cubicBezTo>
                  <a:cubicBezTo>
                    <a:pt x="1235" y="709"/>
                    <a:pt x="1283" y="675"/>
                    <a:pt x="1330" y="639"/>
                  </a:cubicBezTo>
                  <a:cubicBezTo>
                    <a:pt x="1422" y="566"/>
                    <a:pt x="1508" y="484"/>
                    <a:pt x="1583" y="394"/>
                  </a:cubicBezTo>
                  <a:cubicBezTo>
                    <a:pt x="1621" y="348"/>
                    <a:pt x="1656" y="301"/>
                    <a:pt x="1692" y="254"/>
                  </a:cubicBezTo>
                  <a:cubicBezTo>
                    <a:pt x="1701" y="243"/>
                    <a:pt x="1710" y="231"/>
                    <a:pt x="1720" y="220"/>
                  </a:cubicBezTo>
                  <a:cubicBezTo>
                    <a:pt x="1729" y="208"/>
                    <a:pt x="1738" y="197"/>
                    <a:pt x="1748" y="186"/>
                  </a:cubicBezTo>
                  <a:cubicBezTo>
                    <a:pt x="1767" y="164"/>
                    <a:pt x="1788" y="142"/>
                    <a:pt x="1809" y="122"/>
                  </a:cubicBezTo>
                  <a:cubicBezTo>
                    <a:pt x="1826" y="107"/>
                    <a:pt x="1826" y="107"/>
                    <a:pt x="1826" y="107"/>
                  </a:cubicBezTo>
                  <a:cubicBezTo>
                    <a:pt x="1831" y="102"/>
                    <a:pt x="1837" y="98"/>
                    <a:pt x="1843" y="93"/>
                  </a:cubicBezTo>
                  <a:cubicBezTo>
                    <a:pt x="1851" y="86"/>
                    <a:pt x="1851" y="86"/>
                    <a:pt x="1851" y="86"/>
                  </a:cubicBezTo>
                  <a:cubicBezTo>
                    <a:pt x="1854" y="84"/>
                    <a:pt x="1857" y="82"/>
                    <a:pt x="1860" y="79"/>
                  </a:cubicBezTo>
                  <a:cubicBezTo>
                    <a:pt x="1866" y="75"/>
                    <a:pt x="1872" y="71"/>
                    <a:pt x="1878" y="66"/>
                  </a:cubicBezTo>
                  <a:cubicBezTo>
                    <a:pt x="1891" y="59"/>
                    <a:pt x="1903" y="50"/>
                    <a:pt x="1916" y="43"/>
                  </a:cubicBezTo>
                  <a:cubicBezTo>
                    <a:pt x="1926" y="38"/>
                    <a:pt x="1926" y="38"/>
                    <a:pt x="1926" y="38"/>
                  </a:cubicBezTo>
                  <a:cubicBezTo>
                    <a:pt x="1929" y="36"/>
                    <a:pt x="1932" y="35"/>
                    <a:pt x="1936" y="33"/>
                  </a:cubicBezTo>
                  <a:cubicBezTo>
                    <a:pt x="1956" y="24"/>
                    <a:pt x="1956" y="24"/>
                    <a:pt x="1956" y="24"/>
                  </a:cubicBezTo>
                  <a:cubicBezTo>
                    <a:pt x="1961" y="22"/>
                    <a:pt x="1961" y="22"/>
                    <a:pt x="1961" y="22"/>
                  </a:cubicBezTo>
                  <a:cubicBezTo>
                    <a:pt x="1966" y="20"/>
                    <a:pt x="1966" y="20"/>
                    <a:pt x="1966" y="20"/>
                  </a:cubicBezTo>
                  <a:cubicBezTo>
                    <a:pt x="1977" y="16"/>
                    <a:pt x="1977" y="16"/>
                    <a:pt x="1977" y="16"/>
                  </a:cubicBezTo>
                  <a:cubicBezTo>
                    <a:pt x="1984" y="14"/>
                    <a:pt x="1991" y="11"/>
                    <a:pt x="1998" y="9"/>
                  </a:cubicBezTo>
                  <a:cubicBezTo>
                    <a:pt x="2012" y="5"/>
                    <a:pt x="2027" y="3"/>
                    <a:pt x="2042" y="1"/>
                  </a:cubicBezTo>
                  <a:cubicBezTo>
                    <a:pt x="2056" y="0"/>
                    <a:pt x="2071" y="0"/>
                    <a:pt x="2086" y="1"/>
                  </a:cubicBezTo>
                  <a:cubicBezTo>
                    <a:pt x="2101" y="3"/>
                    <a:pt x="2115" y="7"/>
                    <a:pt x="2129" y="12"/>
                  </a:cubicBezTo>
                  <a:cubicBezTo>
                    <a:pt x="2143" y="17"/>
                    <a:pt x="2157" y="24"/>
                    <a:pt x="2169" y="33"/>
                  </a:cubicBezTo>
                  <a:cubicBezTo>
                    <a:pt x="2172" y="35"/>
                    <a:pt x="2175" y="37"/>
                    <a:pt x="2177" y="40"/>
                  </a:cubicBezTo>
                  <a:cubicBezTo>
                    <a:pt x="2180" y="42"/>
                    <a:pt x="2183" y="44"/>
                    <a:pt x="2186" y="47"/>
                  </a:cubicBezTo>
                  <a:cubicBezTo>
                    <a:pt x="2191" y="52"/>
                    <a:pt x="2197" y="57"/>
                    <a:pt x="2202" y="63"/>
                  </a:cubicBezTo>
                  <a:cubicBezTo>
                    <a:pt x="2221" y="85"/>
                    <a:pt x="2237" y="111"/>
                    <a:pt x="2251" y="137"/>
                  </a:cubicBezTo>
                  <a:cubicBezTo>
                    <a:pt x="2277" y="189"/>
                    <a:pt x="2300" y="244"/>
                    <a:pt x="2323" y="298"/>
                  </a:cubicBezTo>
                  <a:cubicBezTo>
                    <a:pt x="2345" y="353"/>
                    <a:pt x="2369" y="407"/>
                    <a:pt x="2396" y="459"/>
                  </a:cubicBezTo>
                  <a:cubicBezTo>
                    <a:pt x="2410" y="485"/>
                    <a:pt x="2424" y="511"/>
                    <a:pt x="2440" y="535"/>
                  </a:cubicBezTo>
                  <a:cubicBezTo>
                    <a:pt x="2457" y="559"/>
                    <a:pt x="2476" y="582"/>
                    <a:pt x="2497" y="602"/>
                  </a:cubicBezTo>
                  <a:cubicBezTo>
                    <a:pt x="2538" y="644"/>
                    <a:pt x="2588" y="677"/>
                    <a:pt x="2641" y="703"/>
                  </a:cubicBezTo>
                  <a:cubicBezTo>
                    <a:pt x="2694" y="728"/>
                    <a:pt x="2751" y="745"/>
                    <a:pt x="2809" y="754"/>
                  </a:cubicBezTo>
                  <a:cubicBezTo>
                    <a:pt x="2925" y="772"/>
                    <a:pt x="3045" y="760"/>
                    <a:pt x="3156" y="720"/>
                  </a:cubicBezTo>
                  <a:cubicBezTo>
                    <a:pt x="3184" y="710"/>
                    <a:pt x="3211" y="698"/>
                    <a:pt x="3237" y="685"/>
                  </a:cubicBezTo>
                  <a:cubicBezTo>
                    <a:pt x="3263" y="672"/>
                    <a:pt x="3288" y="656"/>
                    <a:pt x="3313" y="640"/>
                  </a:cubicBezTo>
                  <a:cubicBezTo>
                    <a:pt x="3337" y="624"/>
                    <a:pt x="3362" y="607"/>
                    <a:pt x="3387" y="592"/>
                  </a:cubicBezTo>
                  <a:cubicBezTo>
                    <a:pt x="3413" y="577"/>
                    <a:pt x="3439" y="564"/>
                    <a:pt x="3467" y="554"/>
                  </a:cubicBezTo>
                  <a:cubicBezTo>
                    <a:pt x="3481" y="550"/>
                    <a:pt x="3496" y="546"/>
                    <a:pt x="3510" y="544"/>
                  </a:cubicBezTo>
                  <a:cubicBezTo>
                    <a:pt x="3518" y="542"/>
                    <a:pt x="3525" y="542"/>
                    <a:pt x="3532" y="541"/>
                  </a:cubicBezTo>
                  <a:cubicBezTo>
                    <a:pt x="3536" y="540"/>
                    <a:pt x="3540" y="541"/>
                    <a:pt x="3543" y="540"/>
                  </a:cubicBezTo>
                  <a:cubicBezTo>
                    <a:pt x="3554" y="540"/>
                    <a:pt x="3554" y="540"/>
                    <a:pt x="3554" y="540"/>
                  </a:cubicBezTo>
                  <a:cubicBezTo>
                    <a:pt x="3584" y="540"/>
                    <a:pt x="3613" y="544"/>
                    <a:pt x="3642" y="550"/>
                  </a:cubicBezTo>
                  <a:cubicBezTo>
                    <a:pt x="3700" y="563"/>
                    <a:pt x="3755" y="585"/>
                    <a:pt x="3810" y="605"/>
                  </a:cubicBezTo>
                  <a:cubicBezTo>
                    <a:pt x="3838" y="615"/>
                    <a:pt x="3866" y="623"/>
                    <a:pt x="3895" y="632"/>
                  </a:cubicBezTo>
                  <a:cubicBezTo>
                    <a:pt x="3923" y="640"/>
                    <a:pt x="3951" y="648"/>
                    <a:pt x="3980" y="656"/>
                  </a:cubicBezTo>
                  <a:cubicBezTo>
                    <a:pt x="4036" y="671"/>
                    <a:pt x="4094" y="685"/>
                    <a:pt x="4152" y="696"/>
                  </a:cubicBezTo>
                  <a:cubicBezTo>
                    <a:pt x="4210" y="706"/>
                    <a:pt x="4268" y="711"/>
                    <a:pt x="4327" y="715"/>
                  </a:cubicBezTo>
                  <a:cubicBezTo>
                    <a:pt x="4386" y="719"/>
                    <a:pt x="4445" y="721"/>
                    <a:pt x="4504" y="722"/>
                  </a:cubicBezTo>
                  <a:cubicBezTo>
                    <a:pt x="4622" y="724"/>
                    <a:pt x="4739" y="721"/>
                    <a:pt x="4857" y="715"/>
                  </a:cubicBezTo>
                  <a:cubicBezTo>
                    <a:pt x="4739" y="721"/>
                    <a:pt x="4622" y="725"/>
                    <a:pt x="4504" y="723"/>
                  </a:cubicBezTo>
                  <a:cubicBezTo>
                    <a:pt x="4445" y="722"/>
                    <a:pt x="4386" y="720"/>
                    <a:pt x="4327" y="716"/>
                  </a:cubicBezTo>
                  <a:cubicBezTo>
                    <a:pt x="4268" y="712"/>
                    <a:pt x="4209" y="708"/>
                    <a:pt x="4151" y="698"/>
                  </a:cubicBezTo>
                  <a:cubicBezTo>
                    <a:pt x="4093" y="687"/>
                    <a:pt x="4036" y="673"/>
                    <a:pt x="3979" y="658"/>
                  </a:cubicBezTo>
                  <a:cubicBezTo>
                    <a:pt x="3951" y="650"/>
                    <a:pt x="3922" y="642"/>
                    <a:pt x="3894" y="634"/>
                  </a:cubicBezTo>
                  <a:cubicBezTo>
                    <a:pt x="3866" y="626"/>
                    <a:pt x="3837" y="617"/>
                    <a:pt x="3810" y="607"/>
                  </a:cubicBezTo>
                  <a:cubicBezTo>
                    <a:pt x="3754" y="588"/>
                    <a:pt x="3699" y="565"/>
                    <a:pt x="3642" y="553"/>
                  </a:cubicBezTo>
                  <a:cubicBezTo>
                    <a:pt x="3613" y="546"/>
                    <a:pt x="3584" y="542"/>
                    <a:pt x="3554" y="543"/>
                  </a:cubicBezTo>
                  <a:cubicBezTo>
                    <a:pt x="3543" y="543"/>
                    <a:pt x="3543" y="543"/>
                    <a:pt x="3543" y="543"/>
                  </a:cubicBezTo>
                  <a:cubicBezTo>
                    <a:pt x="3540" y="543"/>
                    <a:pt x="3536" y="543"/>
                    <a:pt x="3532" y="544"/>
                  </a:cubicBezTo>
                  <a:cubicBezTo>
                    <a:pt x="3525" y="544"/>
                    <a:pt x="3518" y="545"/>
                    <a:pt x="3511" y="546"/>
                  </a:cubicBezTo>
                  <a:cubicBezTo>
                    <a:pt x="3496" y="549"/>
                    <a:pt x="3482" y="552"/>
                    <a:pt x="3468" y="557"/>
                  </a:cubicBezTo>
                  <a:cubicBezTo>
                    <a:pt x="3440" y="566"/>
                    <a:pt x="3414" y="580"/>
                    <a:pt x="3389" y="595"/>
                  </a:cubicBezTo>
                  <a:cubicBezTo>
                    <a:pt x="3363" y="610"/>
                    <a:pt x="3339" y="626"/>
                    <a:pt x="3314" y="642"/>
                  </a:cubicBezTo>
                  <a:cubicBezTo>
                    <a:pt x="3290" y="659"/>
                    <a:pt x="3265" y="675"/>
                    <a:pt x="3238" y="688"/>
                  </a:cubicBezTo>
                  <a:cubicBezTo>
                    <a:pt x="3212" y="701"/>
                    <a:pt x="3185" y="713"/>
                    <a:pt x="3157" y="723"/>
                  </a:cubicBezTo>
                  <a:cubicBezTo>
                    <a:pt x="3046" y="763"/>
                    <a:pt x="2925" y="775"/>
                    <a:pt x="2808" y="757"/>
                  </a:cubicBezTo>
                  <a:cubicBezTo>
                    <a:pt x="2750" y="748"/>
                    <a:pt x="2693" y="731"/>
                    <a:pt x="2639" y="706"/>
                  </a:cubicBezTo>
                  <a:cubicBezTo>
                    <a:pt x="2586" y="681"/>
                    <a:pt x="2536" y="647"/>
                    <a:pt x="2494" y="605"/>
                  </a:cubicBezTo>
                  <a:cubicBezTo>
                    <a:pt x="2473" y="584"/>
                    <a:pt x="2454" y="561"/>
                    <a:pt x="2437" y="537"/>
                  </a:cubicBezTo>
                  <a:cubicBezTo>
                    <a:pt x="2421" y="513"/>
                    <a:pt x="2406" y="487"/>
                    <a:pt x="2392" y="461"/>
                  </a:cubicBezTo>
                  <a:cubicBezTo>
                    <a:pt x="2365" y="408"/>
                    <a:pt x="2342" y="354"/>
                    <a:pt x="2319" y="300"/>
                  </a:cubicBezTo>
                  <a:cubicBezTo>
                    <a:pt x="2296" y="246"/>
                    <a:pt x="2274" y="191"/>
                    <a:pt x="2247" y="139"/>
                  </a:cubicBezTo>
                  <a:cubicBezTo>
                    <a:pt x="2234" y="112"/>
                    <a:pt x="2218" y="87"/>
                    <a:pt x="2199" y="65"/>
                  </a:cubicBezTo>
                  <a:cubicBezTo>
                    <a:pt x="2194" y="60"/>
                    <a:pt x="2189" y="55"/>
                    <a:pt x="2183" y="50"/>
                  </a:cubicBezTo>
                  <a:cubicBezTo>
                    <a:pt x="2181" y="47"/>
                    <a:pt x="2178" y="45"/>
                    <a:pt x="2175" y="43"/>
                  </a:cubicBezTo>
                  <a:cubicBezTo>
                    <a:pt x="2172" y="40"/>
                    <a:pt x="2170" y="38"/>
                    <a:pt x="2166" y="36"/>
                  </a:cubicBezTo>
                  <a:cubicBezTo>
                    <a:pt x="2155" y="27"/>
                    <a:pt x="2142" y="21"/>
                    <a:pt x="2128" y="15"/>
                  </a:cubicBezTo>
                  <a:cubicBezTo>
                    <a:pt x="2114" y="10"/>
                    <a:pt x="2100" y="7"/>
                    <a:pt x="2086" y="5"/>
                  </a:cubicBezTo>
                  <a:cubicBezTo>
                    <a:pt x="2071" y="4"/>
                    <a:pt x="2057" y="3"/>
                    <a:pt x="2042" y="5"/>
                  </a:cubicBezTo>
                  <a:cubicBezTo>
                    <a:pt x="2027" y="6"/>
                    <a:pt x="2013" y="9"/>
                    <a:pt x="1999" y="13"/>
                  </a:cubicBezTo>
                  <a:cubicBezTo>
                    <a:pt x="1992" y="15"/>
                    <a:pt x="1985" y="17"/>
                    <a:pt x="1978" y="19"/>
                  </a:cubicBezTo>
                  <a:cubicBezTo>
                    <a:pt x="1968" y="23"/>
                    <a:pt x="1968" y="23"/>
                    <a:pt x="1968" y="23"/>
                  </a:cubicBezTo>
                  <a:cubicBezTo>
                    <a:pt x="1962" y="25"/>
                    <a:pt x="1962" y="25"/>
                    <a:pt x="1962" y="25"/>
                  </a:cubicBezTo>
                  <a:cubicBezTo>
                    <a:pt x="1957" y="27"/>
                    <a:pt x="1957" y="27"/>
                    <a:pt x="1957" y="27"/>
                  </a:cubicBezTo>
                  <a:cubicBezTo>
                    <a:pt x="1937" y="36"/>
                    <a:pt x="1937" y="36"/>
                    <a:pt x="1937" y="36"/>
                  </a:cubicBezTo>
                  <a:cubicBezTo>
                    <a:pt x="1934" y="38"/>
                    <a:pt x="1931" y="40"/>
                    <a:pt x="1928" y="41"/>
                  </a:cubicBezTo>
                  <a:cubicBezTo>
                    <a:pt x="1918" y="47"/>
                    <a:pt x="1918" y="47"/>
                    <a:pt x="1918" y="47"/>
                  </a:cubicBezTo>
                  <a:cubicBezTo>
                    <a:pt x="1905" y="53"/>
                    <a:pt x="1893" y="62"/>
                    <a:pt x="1880" y="69"/>
                  </a:cubicBezTo>
                  <a:cubicBezTo>
                    <a:pt x="1874" y="74"/>
                    <a:pt x="1868" y="78"/>
                    <a:pt x="1862" y="82"/>
                  </a:cubicBezTo>
                  <a:cubicBezTo>
                    <a:pt x="1859" y="84"/>
                    <a:pt x="1856" y="86"/>
                    <a:pt x="1853" y="89"/>
                  </a:cubicBezTo>
                  <a:cubicBezTo>
                    <a:pt x="1845" y="96"/>
                    <a:pt x="1845" y="96"/>
                    <a:pt x="1845" y="96"/>
                  </a:cubicBezTo>
                  <a:cubicBezTo>
                    <a:pt x="1839" y="100"/>
                    <a:pt x="1833" y="105"/>
                    <a:pt x="1828" y="110"/>
                  </a:cubicBezTo>
                  <a:cubicBezTo>
                    <a:pt x="1812" y="125"/>
                    <a:pt x="1812" y="125"/>
                    <a:pt x="1812" y="125"/>
                  </a:cubicBezTo>
                  <a:cubicBezTo>
                    <a:pt x="1790" y="145"/>
                    <a:pt x="1770" y="166"/>
                    <a:pt x="1751" y="188"/>
                  </a:cubicBezTo>
                  <a:cubicBezTo>
                    <a:pt x="1741" y="199"/>
                    <a:pt x="1732" y="211"/>
                    <a:pt x="1722" y="222"/>
                  </a:cubicBezTo>
                  <a:cubicBezTo>
                    <a:pt x="1713" y="233"/>
                    <a:pt x="1703" y="245"/>
                    <a:pt x="1694" y="256"/>
                  </a:cubicBezTo>
                  <a:cubicBezTo>
                    <a:pt x="1658" y="303"/>
                    <a:pt x="1623" y="350"/>
                    <a:pt x="1585" y="395"/>
                  </a:cubicBezTo>
                  <a:cubicBezTo>
                    <a:pt x="1510" y="486"/>
                    <a:pt x="1424" y="568"/>
                    <a:pt x="1331" y="641"/>
                  </a:cubicBezTo>
                  <a:cubicBezTo>
                    <a:pt x="1285" y="677"/>
                    <a:pt x="1237" y="711"/>
                    <a:pt x="1187" y="743"/>
                  </a:cubicBezTo>
                  <a:cubicBezTo>
                    <a:pt x="1181" y="747"/>
                    <a:pt x="1174" y="751"/>
                    <a:pt x="1168" y="754"/>
                  </a:cubicBezTo>
                  <a:cubicBezTo>
                    <a:pt x="1162" y="758"/>
                    <a:pt x="1156" y="762"/>
                    <a:pt x="1149" y="766"/>
                  </a:cubicBezTo>
                  <a:cubicBezTo>
                    <a:pt x="1111" y="788"/>
                    <a:pt x="1111" y="788"/>
                    <a:pt x="1111" y="788"/>
                  </a:cubicBezTo>
                  <a:cubicBezTo>
                    <a:pt x="1091" y="799"/>
                    <a:pt x="1091" y="799"/>
                    <a:pt x="1091" y="799"/>
                  </a:cubicBezTo>
                  <a:cubicBezTo>
                    <a:pt x="1085" y="802"/>
                    <a:pt x="1078" y="805"/>
                    <a:pt x="1072" y="809"/>
                  </a:cubicBezTo>
                  <a:cubicBezTo>
                    <a:pt x="1032" y="829"/>
                    <a:pt x="1032" y="829"/>
                    <a:pt x="1032" y="829"/>
                  </a:cubicBezTo>
                  <a:cubicBezTo>
                    <a:pt x="1023" y="834"/>
                    <a:pt x="1023" y="834"/>
                    <a:pt x="1023" y="834"/>
                  </a:cubicBezTo>
                  <a:cubicBezTo>
                    <a:pt x="1013" y="839"/>
                    <a:pt x="1013" y="839"/>
                    <a:pt x="1013" y="839"/>
                  </a:cubicBezTo>
                  <a:cubicBezTo>
                    <a:pt x="992" y="848"/>
                    <a:pt x="992" y="848"/>
                    <a:pt x="992" y="848"/>
                  </a:cubicBezTo>
                  <a:cubicBezTo>
                    <a:pt x="979" y="854"/>
                    <a:pt x="966" y="860"/>
                    <a:pt x="952" y="866"/>
                  </a:cubicBezTo>
                  <a:cubicBezTo>
                    <a:pt x="911" y="883"/>
                    <a:pt x="911" y="883"/>
                    <a:pt x="911" y="883"/>
                  </a:cubicBezTo>
                  <a:cubicBezTo>
                    <a:pt x="898" y="888"/>
                    <a:pt x="884" y="894"/>
                    <a:pt x="870" y="899"/>
                  </a:cubicBezTo>
                  <a:cubicBezTo>
                    <a:pt x="842" y="908"/>
                    <a:pt x="815" y="919"/>
                    <a:pt x="786" y="927"/>
                  </a:cubicBezTo>
                  <a:cubicBezTo>
                    <a:pt x="744" y="940"/>
                    <a:pt x="744" y="940"/>
                    <a:pt x="744" y="940"/>
                  </a:cubicBezTo>
                  <a:cubicBezTo>
                    <a:pt x="730" y="944"/>
                    <a:pt x="716" y="948"/>
                    <a:pt x="701" y="952"/>
                  </a:cubicBezTo>
                  <a:cubicBezTo>
                    <a:pt x="473" y="1011"/>
                    <a:pt x="232" y="1021"/>
                    <a:pt x="0" y="9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33">
              <a:extLst>
                <a:ext uri="{FF2B5EF4-FFF2-40B4-BE49-F238E27FC236}">
                  <a16:creationId xmlns:a16="http://schemas.microsoft.com/office/drawing/2014/main" id="{460D848D-A98F-C6C3-536D-BDE1719AF06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9625" y="1441450"/>
              <a:ext cx="12131675" cy="2655888"/>
            </a:xfrm>
            <a:custGeom>
              <a:avLst/>
              <a:gdLst>
                <a:gd name="T0" fmla="*/ 709 w 4857"/>
                <a:gd name="T1" fmla="*/ 991 h 1062"/>
                <a:gd name="T2" fmla="*/ 1479 w 4857"/>
                <a:gd name="T3" fmla="*/ 559 h 1062"/>
                <a:gd name="T4" fmla="*/ 1540 w 4857"/>
                <a:gd name="T5" fmla="*/ 494 h 1062"/>
                <a:gd name="T6" fmla="*/ 1598 w 4857"/>
                <a:gd name="T7" fmla="*/ 425 h 1062"/>
                <a:gd name="T8" fmla="*/ 1651 w 4857"/>
                <a:gd name="T9" fmla="*/ 354 h 1062"/>
                <a:gd name="T10" fmla="*/ 1757 w 4857"/>
                <a:gd name="T11" fmla="*/ 210 h 1062"/>
                <a:gd name="T12" fmla="*/ 1801 w 4857"/>
                <a:gd name="T13" fmla="*/ 159 h 1062"/>
                <a:gd name="T14" fmla="*/ 1832 w 4857"/>
                <a:gd name="T15" fmla="*/ 127 h 1062"/>
                <a:gd name="T16" fmla="*/ 1865 w 4857"/>
                <a:gd name="T17" fmla="*/ 96 h 1062"/>
                <a:gd name="T18" fmla="*/ 1874 w 4857"/>
                <a:gd name="T19" fmla="*/ 89 h 1062"/>
                <a:gd name="T20" fmla="*/ 1919 w 4857"/>
                <a:gd name="T21" fmla="*/ 56 h 1062"/>
                <a:gd name="T22" fmla="*/ 1948 w 4857"/>
                <a:gd name="T23" fmla="*/ 39 h 1062"/>
                <a:gd name="T24" fmla="*/ 2043 w 4857"/>
                <a:gd name="T25" fmla="*/ 4 h 1062"/>
                <a:gd name="T26" fmla="*/ 2132 w 4857"/>
                <a:gd name="T27" fmla="*/ 6 h 1062"/>
                <a:gd name="T28" fmla="*/ 2208 w 4857"/>
                <a:gd name="T29" fmla="*/ 52 h 1062"/>
                <a:gd name="T30" fmla="*/ 2259 w 4857"/>
                <a:gd name="T31" fmla="*/ 126 h 1062"/>
                <a:gd name="T32" fmla="*/ 2326 w 4857"/>
                <a:gd name="T33" fmla="*/ 292 h 1062"/>
                <a:gd name="T34" fmla="*/ 2431 w 4857"/>
                <a:gd name="T35" fmla="*/ 539 h 1062"/>
                <a:gd name="T36" fmla="*/ 2619 w 4857"/>
                <a:gd name="T37" fmla="*/ 723 h 1062"/>
                <a:gd name="T38" fmla="*/ 2963 w 4857"/>
                <a:gd name="T39" fmla="*/ 798 h 1062"/>
                <a:gd name="T40" fmla="*/ 3221 w 4857"/>
                <a:gd name="T41" fmla="*/ 733 h 1062"/>
                <a:gd name="T42" fmla="*/ 3372 w 4857"/>
                <a:gd name="T43" fmla="*/ 638 h 1062"/>
                <a:gd name="T44" fmla="*/ 3539 w 4857"/>
                <a:gd name="T45" fmla="*/ 576 h 1062"/>
                <a:gd name="T46" fmla="*/ 3798 w 4857"/>
                <a:gd name="T47" fmla="*/ 639 h 1062"/>
                <a:gd name="T48" fmla="*/ 3840 w 4857"/>
                <a:gd name="T49" fmla="*/ 654 h 1062"/>
                <a:gd name="T50" fmla="*/ 3883 w 4857"/>
                <a:gd name="T51" fmla="*/ 667 h 1062"/>
                <a:gd name="T52" fmla="*/ 4143 w 4857"/>
                <a:gd name="T53" fmla="*/ 731 h 1062"/>
                <a:gd name="T54" fmla="*/ 4499 w 4857"/>
                <a:gd name="T55" fmla="*/ 754 h 1062"/>
                <a:gd name="T56" fmla="*/ 4499 w 4857"/>
                <a:gd name="T57" fmla="*/ 755 h 1062"/>
                <a:gd name="T58" fmla="*/ 4142 w 4857"/>
                <a:gd name="T59" fmla="*/ 733 h 1062"/>
                <a:gd name="T60" fmla="*/ 3882 w 4857"/>
                <a:gd name="T61" fmla="*/ 669 h 1062"/>
                <a:gd name="T62" fmla="*/ 3839 w 4857"/>
                <a:gd name="T63" fmla="*/ 656 h 1062"/>
                <a:gd name="T64" fmla="*/ 3797 w 4857"/>
                <a:gd name="T65" fmla="*/ 641 h 1062"/>
                <a:gd name="T66" fmla="*/ 3539 w 4857"/>
                <a:gd name="T67" fmla="*/ 579 h 1062"/>
                <a:gd name="T68" fmla="*/ 3374 w 4857"/>
                <a:gd name="T69" fmla="*/ 641 h 1062"/>
                <a:gd name="T70" fmla="*/ 3222 w 4857"/>
                <a:gd name="T71" fmla="*/ 735 h 1062"/>
                <a:gd name="T72" fmla="*/ 2963 w 4857"/>
                <a:gd name="T73" fmla="*/ 801 h 1062"/>
                <a:gd name="T74" fmla="*/ 2617 w 4857"/>
                <a:gd name="T75" fmla="*/ 727 h 1062"/>
                <a:gd name="T76" fmla="*/ 2427 w 4857"/>
                <a:gd name="T77" fmla="*/ 540 h 1062"/>
                <a:gd name="T78" fmla="*/ 2322 w 4857"/>
                <a:gd name="T79" fmla="*/ 294 h 1062"/>
                <a:gd name="T80" fmla="*/ 2255 w 4857"/>
                <a:gd name="T81" fmla="*/ 128 h 1062"/>
                <a:gd name="T82" fmla="*/ 2206 w 4857"/>
                <a:gd name="T83" fmla="*/ 55 h 1062"/>
                <a:gd name="T84" fmla="*/ 2131 w 4857"/>
                <a:gd name="T85" fmla="*/ 10 h 1062"/>
                <a:gd name="T86" fmla="*/ 2043 w 4857"/>
                <a:gd name="T87" fmla="*/ 8 h 1062"/>
                <a:gd name="T88" fmla="*/ 1950 w 4857"/>
                <a:gd name="T89" fmla="*/ 42 h 1062"/>
                <a:gd name="T90" fmla="*/ 1921 w 4857"/>
                <a:gd name="T91" fmla="*/ 59 h 1062"/>
                <a:gd name="T92" fmla="*/ 1876 w 4857"/>
                <a:gd name="T93" fmla="*/ 92 h 1062"/>
                <a:gd name="T94" fmla="*/ 1867 w 4857"/>
                <a:gd name="T95" fmla="*/ 99 h 1062"/>
                <a:gd name="T96" fmla="*/ 1834 w 4857"/>
                <a:gd name="T97" fmla="*/ 129 h 1062"/>
                <a:gd name="T98" fmla="*/ 1803 w 4857"/>
                <a:gd name="T99" fmla="*/ 161 h 1062"/>
                <a:gd name="T100" fmla="*/ 1760 w 4857"/>
                <a:gd name="T101" fmla="*/ 212 h 1062"/>
                <a:gd name="T102" fmla="*/ 1654 w 4857"/>
                <a:gd name="T103" fmla="*/ 356 h 1062"/>
                <a:gd name="T104" fmla="*/ 1600 w 4857"/>
                <a:gd name="T105" fmla="*/ 427 h 1062"/>
                <a:gd name="T106" fmla="*/ 1542 w 4857"/>
                <a:gd name="T107" fmla="*/ 496 h 1062"/>
                <a:gd name="T108" fmla="*/ 1481 w 4857"/>
                <a:gd name="T109" fmla="*/ 561 h 1062"/>
                <a:gd name="T110" fmla="*/ 709 w 4857"/>
                <a:gd name="T111" fmla="*/ 993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57" h="1062">
                  <a:moveTo>
                    <a:pt x="0" y="1015"/>
                  </a:moveTo>
                  <a:cubicBezTo>
                    <a:pt x="234" y="1061"/>
                    <a:pt x="478" y="1050"/>
                    <a:pt x="709" y="991"/>
                  </a:cubicBezTo>
                  <a:cubicBezTo>
                    <a:pt x="940" y="933"/>
                    <a:pt x="1158" y="826"/>
                    <a:pt x="1345" y="677"/>
                  </a:cubicBezTo>
                  <a:cubicBezTo>
                    <a:pt x="1392" y="640"/>
                    <a:pt x="1436" y="600"/>
                    <a:pt x="1479" y="559"/>
                  </a:cubicBezTo>
                  <a:cubicBezTo>
                    <a:pt x="1510" y="527"/>
                    <a:pt x="1510" y="527"/>
                    <a:pt x="1510" y="527"/>
                  </a:cubicBezTo>
                  <a:cubicBezTo>
                    <a:pt x="1520" y="516"/>
                    <a:pt x="1530" y="505"/>
                    <a:pt x="1540" y="494"/>
                  </a:cubicBezTo>
                  <a:cubicBezTo>
                    <a:pt x="1550" y="483"/>
                    <a:pt x="1560" y="471"/>
                    <a:pt x="1569" y="460"/>
                  </a:cubicBezTo>
                  <a:cubicBezTo>
                    <a:pt x="1579" y="449"/>
                    <a:pt x="1589" y="437"/>
                    <a:pt x="1598" y="425"/>
                  </a:cubicBezTo>
                  <a:cubicBezTo>
                    <a:pt x="1607" y="414"/>
                    <a:pt x="1616" y="402"/>
                    <a:pt x="1625" y="390"/>
                  </a:cubicBezTo>
                  <a:cubicBezTo>
                    <a:pt x="1634" y="378"/>
                    <a:pt x="1643" y="366"/>
                    <a:pt x="1651" y="354"/>
                  </a:cubicBezTo>
                  <a:cubicBezTo>
                    <a:pt x="1704" y="282"/>
                    <a:pt x="1704" y="282"/>
                    <a:pt x="1704" y="282"/>
                  </a:cubicBezTo>
                  <a:cubicBezTo>
                    <a:pt x="1721" y="257"/>
                    <a:pt x="1739" y="234"/>
                    <a:pt x="1757" y="210"/>
                  </a:cubicBezTo>
                  <a:cubicBezTo>
                    <a:pt x="1767" y="199"/>
                    <a:pt x="1776" y="187"/>
                    <a:pt x="1786" y="176"/>
                  </a:cubicBezTo>
                  <a:cubicBezTo>
                    <a:pt x="1791" y="170"/>
                    <a:pt x="1796" y="164"/>
                    <a:pt x="1801" y="159"/>
                  </a:cubicBezTo>
                  <a:cubicBezTo>
                    <a:pt x="1816" y="143"/>
                    <a:pt x="1816" y="143"/>
                    <a:pt x="1816" y="143"/>
                  </a:cubicBezTo>
                  <a:cubicBezTo>
                    <a:pt x="1821" y="137"/>
                    <a:pt x="1827" y="132"/>
                    <a:pt x="1832" y="127"/>
                  </a:cubicBezTo>
                  <a:cubicBezTo>
                    <a:pt x="1837" y="122"/>
                    <a:pt x="1843" y="116"/>
                    <a:pt x="1848" y="111"/>
                  </a:cubicBezTo>
                  <a:cubicBezTo>
                    <a:pt x="1865" y="96"/>
                    <a:pt x="1865" y="96"/>
                    <a:pt x="1865" y="96"/>
                  </a:cubicBezTo>
                  <a:cubicBezTo>
                    <a:pt x="1869" y="93"/>
                    <a:pt x="1869" y="93"/>
                    <a:pt x="1869" y="93"/>
                  </a:cubicBezTo>
                  <a:cubicBezTo>
                    <a:pt x="1874" y="89"/>
                    <a:pt x="1874" y="89"/>
                    <a:pt x="1874" y="89"/>
                  </a:cubicBezTo>
                  <a:cubicBezTo>
                    <a:pt x="1883" y="82"/>
                    <a:pt x="1883" y="82"/>
                    <a:pt x="1883" y="82"/>
                  </a:cubicBezTo>
                  <a:cubicBezTo>
                    <a:pt x="1894" y="73"/>
                    <a:pt x="1907" y="65"/>
                    <a:pt x="1919" y="56"/>
                  </a:cubicBezTo>
                  <a:cubicBezTo>
                    <a:pt x="1925" y="52"/>
                    <a:pt x="1932" y="49"/>
                    <a:pt x="1938" y="45"/>
                  </a:cubicBezTo>
                  <a:cubicBezTo>
                    <a:pt x="1948" y="39"/>
                    <a:pt x="1948" y="39"/>
                    <a:pt x="1948" y="39"/>
                  </a:cubicBezTo>
                  <a:cubicBezTo>
                    <a:pt x="1951" y="37"/>
                    <a:pt x="1955" y="36"/>
                    <a:pt x="1958" y="34"/>
                  </a:cubicBezTo>
                  <a:cubicBezTo>
                    <a:pt x="1985" y="20"/>
                    <a:pt x="2013" y="10"/>
                    <a:pt x="2043" y="4"/>
                  </a:cubicBezTo>
                  <a:cubicBezTo>
                    <a:pt x="2057" y="1"/>
                    <a:pt x="2072" y="0"/>
                    <a:pt x="2087" y="0"/>
                  </a:cubicBezTo>
                  <a:cubicBezTo>
                    <a:pt x="2102" y="0"/>
                    <a:pt x="2117" y="2"/>
                    <a:pt x="2132" y="6"/>
                  </a:cubicBezTo>
                  <a:cubicBezTo>
                    <a:pt x="2146" y="10"/>
                    <a:pt x="2160" y="16"/>
                    <a:pt x="2173" y="24"/>
                  </a:cubicBezTo>
                  <a:cubicBezTo>
                    <a:pt x="2186" y="32"/>
                    <a:pt x="2198" y="41"/>
                    <a:pt x="2208" y="52"/>
                  </a:cubicBezTo>
                  <a:cubicBezTo>
                    <a:pt x="2219" y="63"/>
                    <a:pt x="2228" y="75"/>
                    <a:pt x="2236" y="87"/>
                  </a:cubicBezTo>
                  <a:cubicBezTo>
                    <a:pt x="2245" y="100"/>
                    <a:pt x="2252" y="113"/>
                    <a:pt x="2259" y="126"/>
                  </a:cubicBezTo>
                  <a:cubicBezTo>
                    <a:pt x="2272" y="153"/>
                    <a:pt x="2283" y="181"/>
                    <a:pt x="2294" y="209"/>
                  </a:cubicBezTo>
                  <a:cubicBezTo>
                    <a:pt x="2305" y="236"/>
                    <a:pt x="2316" y="264"/>
                    <a:pt x="2326" y="292"/>
                  </a:cubicBezTo>
                  <a:cubicBezTo>
                    <a:pt x="2346" y="348"/>
                    <a:pt x="2367" y="404"/>
                    <a:pt x="2391" y="459"/>
                  </a:cubicBezTo>
                  <a:cubicBezTo>
                    <a:pt x="2403" y="486"/>
                    <a:pt x="2416" y="513"/>
                    <a:pt x="2431" y="539"/>
                  </a:cubicBezTo>
                  <a:cubicBezTo>
                    <a:pt x="2445" y="564"/>
                    <a:pt x="2462" y="589"/>
                    <a:pt x="2482" y="612"/>
                  </a:cubicBezTo>
                  <a:cubicBezTo>
                    <a:pt x="2520" y="657"/>
                    <a:pt x="2567" y="694"/>
                    <a:pt x="2619" y="723"/>
                  </a:cubicBezTo>
                  <a:cubicBezTo>
                    <a:pt x="2671" y="752"/>
                    <a:pt x="2728" y="773"/>
                    <a:pt x="2786" y="785"/>
                  </a:cubicBezTo>
                  <a:cubicBezTo>
                    <a:pt x="2844" y="797"/>
                    <a:pt x="2904" y="801"/>
                    <a:pt x="2963" y="798"/>
                  </a:cubicBezTo>
                  <a:cubicBezTo>
                    <a:pt x="3023" y="795"/>
                    <a:pt x="3082" y="784"/>
                    <a:pt x="3138" y="766"/>
                  </a:cubicBezTo>
                  <a:cubicBezTo>
                    <a:pt x="3166" y="756"/>
                    <a:pt x="3194" y="745"/>
                    <a:pt x="3221" y="733"/>
                  </a:cubicBezTo>
                  <a:cubicBezTo>
                    <a:pt x="3248" y="720"/>
                    <a:pt x="3273" y="705"/>
                    <a:pt x="3298" y="688"/>
                  </a:cubicBezTo>
                  <a:cubicBezTo>
                    <a:pt x="3323" y="672"/>
                    <a:pt x="3347" y="654"/>
                    <a:pt x="3372" y="638"/>
                  </a:cubicBezTo>
                  <a:cubicBezTo>
                    <a:pt x="3397" y="622"/>
                    <a:pt x="3423" y="607"/>
                    <a:pt x="3451" y="596"/>
                  </a:cubicBezTo>
                  <a:cubicBezTo>
                    <a:pt x="3479" y="584"/>
                    <a:pt x="3509" y="578"/>
                    <a:pt x="3539" y="576"/>
                  </a:cubicBezTo>
                  <a:cubicBezTo>
                    <a:pt x="3568" y="575"/>
                    <a:pt x="3598" y="578"/>
                    <a:pt x="3628" y="584"/>
                  </a:cubicBezTo>
                  <a:cubicBezTo>
                    <a:pt x="3686" y="596"/>
                    <a:pt x="3742" y="618"/>
                    <a:pt x="3798" y="639"/>
                  </a:cubicBezTo>
                  <a:cubicBezTo>
                    <a:pt x="3819" y="646"/>
                    <a:pt x="3819" y="646"/>
                    <a:pt x="3819" y="646"/>
                  </a:cubicBezTo>
                  <a:cubicBezTo>
                    <a:pt x="3840" y="654"/>
                    <a:pt x="3840" y="654"/>
                    <a:pt x="3840" y="654"/>
                  </a:cubicBezTo>
                  <a:cubicBezTo>
                    <a:pt x="3861" y="660"/>
                    <a:pt x="3861" y="660"/>
                    <a:pt x="3861" y="660"/>
                  </a:cubicBezTo>
                  <a:cubicBezTo>
                    <a:pt x="3883" y="667"/>
                    <a:pt x="3883" y="667"/>
                    <a:pt x="3883" y="667"/>
                  </a:cubicBezTo>
                  <a:cubicBezTo>
                    <a:pt x="3911" y="675"/>
                    <a:pt x="3940" y="684"/>
                    <a:pt x="3969" y="691"/>
                  </a:cubicBezTo>
                  <a:cubicBezTo>
                    <a:pt x="4026" y="707"/>
                    <a:pt x="4084" y="721"/>
                    <a:pt x="4143" y="731"/>
                  </a:cubicBezTo>
                  <a:cubicBezTo>
                    <a:pt x="4201" y="742"/>
                    <a:pt x="4261" y="746"/>
                    <a:pt x="4321" y="749"/>
                  </a:cubicBezTo>
                  <a:cubicBezTo>
                    <a:pt x="4380" y="753"/>
                    <a:pt x="4440" y="754"/>
                    <a:pt x="4499" y="754"/>
                  </a:cubicBezTo>
                  <a:cubicBezTo>
                    <a:pt x="4618" y="755"/>
                    <a:pt x="4738" y="751"/>
                    <a:pt x="4857" y="746"/>
                  </a:cubicBezTo>
                  <a:cubicBezTo>
                    <a:pt x="4738" y="751"/>
                    <a:pt x="4619" y="756"/>
                    <a:pt x="4499" y="755"/>
                  </a:cubicBezTo>
                  <a:cubicBezTo>
                    <a:pt x="4440" y="755"/>
                    <a:pt x="4380" y="754"/>
                    <a:pt x="4320" y="751"/>
                  </a:cubicBezTo>
                  <a:cubicBezTo>
                    <a:pt x="4261" y="748"/>
                    <a:pt x="4201" y="744"/>
                    <a:pt x="4142" y="733"/>
                  </a:cubicBezTo>
                  <a:cubicBezTo>
                    <a:pt x="4084" y="723"/>
                    <a:pt x="4026" y="709"/>
                    <a:pt x="3968" y="694"/>
                  </a:cubicBezTo>
                  <a:cubicBezTo>
                    <a:pt x="3939" y="686"/>
                    <a:pt x="3911" y="677"/>
                    <a:pt x="3882" y="669"/>
                  </a:cubicBezTo>
                  <a:cubicBezTo>
                    <a:pt x="3861" y="663"/>
                    <a:pt x="3861" y="663"/>
                    <a:pt x="3861" y="663"/>
                  </a:cubicBezTo>
                  <a:cubicBezTo>
                    <a:pt x="3839" y="656"/>
                    <a:pt x="3839" y="656"/>
                    <a:pt x="3839" y="656"/>
                  </a:cubicBezTo>
                  <a:cubicBezTo>
                    <a:pt x="3818" y="649"/>
                    <a:pt x="3818" y="649"/>
                    <a:pt x="3818" y="649"/>
                  </a:cubicBezTo>
                  <a:cubicBezTo>
                    <a:pt x="3797" y="641"/>
                    <a:pt x="3797" y="641"/>
                    <a:pt x="3797" y="641"/>
                  </a:cubicBezTo>
                  <a:cubicBezTo>
                    <a:pt x="3741" y="621"/>
                    <a:pt x="3686" y="598"/>
                    <a:pt x="3627" y="586"/>
                  </a:cubicBezTo>
                  <a:cubicBezTo>
                    <a:pt x="3598" y="580"/>
                    <a:pt x="3568" y="577"/>
                    <a:pt x="3539" y="579"/>
                  </a:cubicBezTo>
                  <a:cubicBezTo>
                    <a:pt x="3509" y="581"/>
                    <a:pt x="3480" y="587"/>
                    <a:pt x="3452" y="598"/>
                  </a:cubicBezTo>
                  <a:cubicBezTo>
                    <a:pt x="3425" y="609"/>
                    <a:pt x="3399" y="624"/>
                    <a:pt x="3374" y="641"/>
                  </a:cubicBezTo>
                  <a:cubicBezTo>
                    <a:pt x="3349" y="657"/>
                    <a:pt x="3325" y="674"/>
                    <a:pt x="3300" y="691"/>
                  </a:cubicBezTo>
                  <a:cubicBezTo>
                    <a:pt x="3275" y="707"/>
                    <a:pt x="3249" y="723"/>
                    <a:pt x="3222" y="735"/>
                  </a:cubicBezTo>
                  <a:cubicBezTo>
                    <a:pt x="3195" y="748"/>
                    <a:pt x="3167" y="759"/>
                    <a:pt x="3139" y="769"/>
                  </a:cubicBezTo>
                  <a:cubicBezTo>
                    <a:pt x="3082" y="787"/>
                    <a:pt x="3023" y="798"/>
                    <a:pt x="2963" y="801"/>
                  </a:cubicBezTo>
                  <a:cubicBezTo>
                    <a:pt x="2904" y="805"/>
                    <a:pt x="2844" y="800"/>
                    <a:pt x="2785" y="788"/>
                  </a:cubicBezTo>
                  <a:cubicBezTo>
                    <a:pt x="2727" y="776"/>
                    <a:pt x="2670" y="755"/>
                    <a:pt x="2617" y="727"/>
                  </a:cubicBezTo>
                  <a:cubicBezTo>
                    <a:pt x="2565" y="697"/>
                    <a:pt x="2517" y="660"/>
                    <a:pt x="2479" y="614"/>
                  </a:cubicBezTo>
                  <a:cubicBezTo>
                    <a:pt x="2459" y="591"/>
                    <a:pt x="2442" y="567"/>
                    <a:pt x="2427" y="540"/>
                  </a:cubicBezTo>
                  <a:cubicBezTo>
                    <a:pt x="2413" y="514"/>
                    <a:pt x="2400" y="488"/>
                    <a:pt x="2387" y="460"/>
                  </a:cubicBezTo>
                  <a:cubicBezTo>
                    <a:pt x="2363" y="406"/>
                    <a:pt x="2343" y="350"/>
                    <a:pt x="2322" y="294"/>
                  </a:cubicBezTo>
                  <a:cubicBezTo>
                    <a:pt x="2312" y="266"/>
                    <a:pt x="2301" y="238"/>
                    <a:pt x="2291" y="210"/>
                  </a:cubicBezTo>
                  <a:cubicBezTo>
                    <a:pt x="2280" y="182"/>
                    <a:pt x="2269" y="155"/>
                    <a:pt x="2255" y="128"/>
                  </a:cubicBezTo>
                  <a:cubicBezTo>
                    <a:pt x="2249" y="115"/>
                    <a:pt x="2241" y="102"/>
                    <a:pt x="2233" y="90"/>
                  </a:cubicBezTo>
                  <a:cubicBezTo>
                    <a:pt x="2225" y="77"/>
                    <a:pt x="2216" y="65"/>
                    <a:pt x="2206" y="55"/>
                  </a:cubicBezTo>
                  <a:cubicBezTo>
                    <a:pt x="2196" y="44"/>
                    <a:pt x="2184" y="35"/>
                    <a:pt x="2171" y="27"/>
                  </a:cubicBezTo>
                  <a:cubicBezTo>
                    <a:pt x="2159" y="19"/>
                    <a:pt x="2145" y="14"/>
                    <a:pt x="2131" y="10"/>
                  </a:cubicBezTo>
                  <a:cubicBezTo>
                    <a:pt x="2117" y="6"/>
                    <a:pt x="2102" y="4"/>
                    <a:pt x="2087" y="4"/>
                  </a:cubicBezTo>
                  <a:cubicBezTo>
                    <a:pt x="2072" y="3"/>
                    <a:pt x="2058" y="5"/>
                    <a:pt x="2043" y="8"/>
                  </a:cubicBezTo>
                  <a:cubicBezTo>
                    <a:pt x="2014" y="13"/>
                    <a:pt x="1986" y="24"/>
                    <a:pt x="1960" y="37"/>
                  </a:cubicBezTo>
                  <a:cubicBezTo>
                    <a:pt x="1956" y="39"/>
                    <a:pt x="1953" y="41"/>
                    <a:pt x="1950" y="42"/>
                  </a:cubicBezTo>
                  <a:cubicBezTo>
                    <a:pt x="1940" y="48"/>
                    <a:pt x="1940" y="48"/>
                    <a:pt x="1940" y="48"/>
                  </a:cubicBezTo>
                  <a:cubicBezTo>
                    <a:pt x="1934" y="52"/>
                    <a:pt x="1927" y="55"/>
                    <a:pt x="1921" y="59"/>
                  </a:cubicBezTo>
                  <a:cubicBezTo>
                    <a:pt x="1909" y="68"/>
                    <a:pt x="1896" y="76"/>
                    <a:pt x="1885" y="85"/>
                  </a:cubicBezTo>
                  <a:cubicBezTo>
                    <a:pt x="1876" y="92"/>
                    <a:pt x="1876" y="92"/>
                    <a:pt x="1876" y="92"/>
                  </a:cubicBezTo>
                  <a:cubicBezTo>
                    <a:pt x="1872" y="95"/>
                    <a:pt x="1872" y="95"/>
                    <a:pt x="1872" y="95"/>
                  </a:cubicBezTo>
                  <a:cubicBezTo>
                    <a:pt x="1867" y="99"/>
                    <a:pt x="1867" y="99"/>
                    <a:pt x="1867" y="99"/>
                  </a:cubicBezTo>
                  <a:cubicBezTo>
                    <a:pt x="1851" y="114"/>
                    <a:pt x="1851" y="114"/>
                    <a:pt x="1851" y="114"/>
                  </a:cubicBezTo>
                  <a:cubicBezTo>
                    <a:pt x="1845" y="119"/>
                    <a:pt x="1840" y="124"/>
                    <a:pt x="1834" y="129"/>
                  </a:cubicBezTo>
                  <a:cubicBezTo>
                    <a:pt x="1829" y="134"/>
                    <a:pt x="1824" y="139"/>
                    <a:pt x="1819" y="145"/>
                  </a:cubicBezTo>
                  <a:cubicBezTo>
                    <a:pt x="1803" y="161"/>
                    <a:pt x="1803" y="161"/>
                    <a:pt x="1803" y="161"/>
                  </a:cubicBezTo>
                  <a:cubicBezTo>
                    <a:pt x="1798" y="167"/>
                    <a:pt x="1794" y="172"/>
                    <a:pt x="1789" y="178"/>
                  </a:cubicBezTo>
                  <a:cubicBezTo>
                    <a:pt x="1779" y="189"/>
                    <a:pt x="1770" y="201"/>
                    <a:pt x="1760" y="212"/>
                  </a:cubicBezTo>
                  <a:cubicBezTo>
                    <a:pt x="1742" y="236"/>
                    <a:pt x="1724" y="259"/>
                    <a:pt x="1706" y="283"/>
                  </a:cubicBezTo>
                  <a:cubicBezTo>
                    <a:pt x="1654" y="356"/>
                    <a:pt x="1654" y="356"/>
                    <a:pt x="1654" y="356"/>
                  </a:cubicBezTo>
                  <a:cubicBezTo>
                    <a:pt x="1645" y="368"/>
                    <a:pt x="1636" y="380"/>
                    <a:pt x="1627" y="392"/>
                  </a:cubicBezTo>
                  <a:cubicBezTo>
                    <a:pt x="1618" y="404"/>
                    <a:pt x="1609" y="416"/>
                    <a:pt x="1600" y="427"/>
                  </a:cubicBezTo>
                  <a:cubicBezTo>
                    <a:pt x="1591" y="439"/>
                    <a:pt x="1581" y="451"/>
                    <a:pt x="1571" y="462"/>
                  </a:cubicBezTo>
                  <a:cubicBezTo>
                    <a:pt x="1562" y="473"/>
                    <a:pt x="1552" y="485"/>
                    <a:pt x="1542" y="496"/>
                  </a:cubicBezTo>
                  <a:cubicBezTo>
                    <a:pt x="1532" y="507"/>
                    <a:pt x="1522" y="518"/>
                    <a:pt x="1512" y="529"/>
                  </a:cubicBezTo>
                  <a:cubicBezTo>
                    <a:pt x="1481" y="561"/>
                    <a:pt x="1481" y="561"/>
                    <a:pt x="1481" y="561"/>
                  </a:cubicBezTo>
                  <a:cubicBezTo>
                    <a:pt x="1438" y="603"/>
                    <a:pt x="1393" y="642"/>
                    <a:pt x="1347" y="680"/>
                  </a:cubicBezTo>
                  <a:cubicBezTo>
                    <a:pt x="1160" y="828"/>
                    <a:pt x="940" y="935"/>
                    <a:pt x="709" y="993"/>
                  </a:cubicBezTo>
                  <a:cubicBezTo>
                    <a:pt x="478" y="1052"/>
                    <a:pt x="234" y="1062"/>
                    <a:pt x="0" y="10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34">
              <a:extLst>
                <a:ext uri="{FF2B5EF4-FFF2-40B4-BE49-F238E27FC236}">
                  <a16:creationId xmlns:a16="http://schemas.microsoft.com/office/drawing/2014/main" id="{8D2B2D35-7E79-4E49-D428-56770017803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4863" y="1584325"/>
              <a:ext cx="12131675" cy="2478088"/>
            </a:xfrm>
            <a:custGeom>
              <a:avLst/>
              <a:gdLst>
                <a:gd name="T0" fmla="*/ 700 w 4857"/>
                <a:gd name="T1" fmla="*/ 923 h 991"/>
                <a:gd name="T2" fmla="*/ 1588 w 4857"/>
                <a:gd name="T3" fmla="*/ 384 h 991"/>
                <a:gd name="T4" fmla="*/ 1616 w 4857"/>
                <a:gd name="T5" fmla="*/ 349 h 991"/>
                <a:gd name="T6" fmla="*/ 1697 w 4857"/>
                <a:gd name="T7" fmla="*/ 245 h 991"/>
                <a:gd name="T8" fmla="*/ 1965 w 4857"/>
                <a:gd name="T9" fmla="*/ 20 h 991"/>
                <a:gd name="T10" fmla="*/ 2095 w 4857"/>
                <a:gd name="T11" fmla="*/ 4 h 991"/>
                <a:gd name="T12" fmla="*/ 2157 w 4857"/>
                <a:gd name="T13" fmla="*/ 29 h 991"/>
                <a:gd name="T14" fmla="*/ 2183 w 4857"/>
                <a:gd name="T15" fmla="*/ 50 h 991"/>
                <a:gd name="T16" fmla="*/ 2205 w 4857"/>
                <a:gd name="T17" fmla="*/ 75 h 991"/>
                <a:gd name="T18" fmla="*/ 2319 w 4857"/>
                <a:gd name="T19" fmla="*/ 313 h 991"/>
                <a:gd name="T20" fmla="*/ 2440 w 4857"/>
                <a:gd name="T21" fmla="*/ 547 h 991"/>
                <a:gd name="T22" fmla="*/ 2469 w 4857"/>
                <a:gd name="T23" fmla="*/ 580 h 991"/>
                <a:gd name="T24" fmla="*/ 2571 w 4857"/>
                <a:gd name="T25" fmla="*/ 663 h 991"/>
                <a:gd name="T26" fmla="*/ 2819 w 4857"/>
                <a:gd name="T27" fmla="*/ 743 h 991"/>
                <a:gd name="T28" fmla="*/ 3242 w 4857"/>
                <a:gd name="T29" fmla="*/ 649 h 991"/>
                <a:gd name="T30" fmla="*/ 3390 w 4857"/>
                <a:gd name="T31" fmla="*/ 554 h 991"/>
                <a:gd name="T32" fmla="*/ 3560 w 4857"/>
                <a:gd name="T33" fmla="*/ 512 h 991"/>
                <a:gd name="T34" fmla="*/ 3815 w 4857"/>
                <a:gd name="T35" fmla="*/ 578 h 991"/>
                <a:gd name="T36" fmla="*/ 3984 w 4857"/>
                <a:gd name="T37" fmla="*/ 629 h 991"/>
                <a:gd name="T38" fmla="*/ 4241 w 4857"/>
                <a:gd name="T39" fmla="*/ 686 h 991"/>
                <a:gd name="T40" fmla="*/ 4505 w 4857"/>
                <a:gd name="T41" fmla="*/ 707 h 991"/>
                <a:gd name="T42" fmla="*/ 4505 w 4857"/>
                <a:gd name="T43" fmla="*/ 708 h 991"/>
                <a:gd name="T44" fmla="*/ 4241 w 4857"/>
                <a:gd name="T45" fmla="*/ 688 h 991"/>
                <a:gd name="T46" fmla="*/ 3983 w 4857"/>
                <a:gd name="T47" fmla="*/ 631 h 991"/>
                <a:gd name="T48" fmla="*/ 3814 w 4857"/>
                <a:gd name="T49" fmla="*/ 580 h 991"/>
                <a:gd name="T50" fmla="*/ 3559 w 4857"/>
                <a:gd name="T51" fmla="*/ 514 h 991"/>
                <a:gd name="T52" fmla="*/ 3392 w 4857"/>
                <a:gd name="T53" fmla="*/ 557 h 991"/>
                <a:gd name="T54" fmla="*/ 3243 w 4857"/>
                <a:gd name="T55" fmla="*/ 652 h 991"/>
                <a:gd name="T56" fmla="*/ 2819 w 4857"/>
                <a:gd name="T57" fmla="*/ 747 h 991"/>
                <a:gd name="T58" fmla="*/ 2569 w 4857"/>
                <a:gd name="T59" fmla="*/ 666 h 991"/>
                <a:gd name="T60" fmla="*/ 2466 w 4857"/>
                <a:gd name="T61" fmla="*/ 583 h 991"/>
                <a:gd name="T62" fmla="*/ 2437 w 4857"/>
                <a:gd name="T63" fmla="*/ 549 h 991"/>
                <a:gd name="T64" fmla="*/ 2315 w 4857"/>
                <a:gd name="T65" fmla="*/ 314 h 991"/>
                <a:gd name="T66" fmla="*/ 2202 w 4857"/>
                <a:gd name="T67" fmla="*/ 77 h 991"/>
                <a:gd name="T68" fmla="*/ 2180 w 4857"/>
                <a:gd name="T69" fmla="*/ 53 h 991"/>
                <a:gd name="T70" fmla="*/ 2155 w 4857"/>
                <a:gd name="T71" fmla="*/ 32 h 991"/>
                <a:gd name="T72" fmla="*/ 2094 w 4857"/>
                <a:gd name="T73" fmla="*/ 8 h 991"/>
                <a:gd name="T74" fmla="*/ 1966 w 4857"/>
                <a:gd name="T75" fmla="*/ 24 h 991"/>
                <a:gd name="T76" fmla="*/ 1700 w 4857"/>
                <a:gd name="T77" fmla="*/ 247 h 991"/>
                <a:gd name="T78" fmla="*/ 1618 w 4857"/>
                <a:gd name="T79" fmla="*/ 351 h 991"/>
                <a:gd name="T80" fmla="*/ 1591 w 4857"/>
                <a:gd name="T81" fmla="*/ 385 h 991"/>
                <a:gd name="T82" fmla="*/ 700 w 4857"/>
                <a:gd name="T83" fmla="*/ 925 h 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57" h="991">
                  <a:moveTo>
                    <a:pt x="0" y="948"/>
                  </a:moveTo>
                  <a:cubicBezTo>
                    <a:pt x="232" y="990"/>
                    <a:pt x="472" y="979"/>
                    <a:pt x="700" y="923"/>
                  </a:cubicBezTo>
                  <a:cubicBezTo>
                    <a:pt x="928" y="867"/>
                    <a:pt x="1145" y="766"/>
                    <a:pt x="1333" y="625"/>
                  </a:cubicBezTo>
                  <a:cubicBezTo>
                    <a:pt x="1427" y="555"/>
                    <a:pt x="1513" y="474"/>
                    <a:pt x="1588" y="384"/>
                  </a:cubicBezTo>
                  <a:cubicBezTo>
                    <a:pt x="1593" y="378"/>
                    <a:pt x="1598" y="372"/>
                    <a:pt x="1602" y="367"/>
                  </a:cubicBezTo>
                  <a:cubicBezTo>
                    <a:pt x="1616" y="349"/>
                    <a:pt x="1616" y="349"/>
                    <a:pt x="1616" y="349"/>
                  </a:cubicBezTo>
                  <a:cubicBezTo>
                    <a:pt x="1643" y="314"/>
                    <a:pt x="1643" y="314"/>
                    <a:pt x="1643" y="314"/>
                  </a:cubicBezTo>
                  <a:cubicBezTo>
                    <a:pt x="1697" y="245"/>
                    <a:pt x="1697" y="245"/>
                    <a:pt x="1697" y="245"/>
                  </a:cubicBezTo>
                  <a:cubicBezTo>
                    <a:pt x="1734" y="199"/>
                    <a:pt x="1772" y="154"/>
                    <a:pt x="1816" y="115"/>
                  </a:cubicBezTo>
                  <a:cubicBezTo>
                    <a:pt x="1860" y="75"/>
                    <a:pt x="1910" y="42"/>
                    <a:pt x="1965" y="20"/>
                  </a:cubicBezTo>
                  <a:cubicBezTo>
                    <a:pt x="1992" y="10"/>
                    <a:pt x="2021" y="2"/>
                    <a:pt x="2051" y="1"/>
                  </a:cubicBezTo>
                  <a:cubicBezTo>
                    <a:pt x="2066" y="0"/>
                    <a:pt x="2080" y="1"/>
                    <a:pt x="2095" y="4"/>
                  </a:cubicBezTo>
                  <a:cubicBezTo>
                    <a:pt x="2110" y="7"/>
                    <a:pt x="2124" y="12"/>
                    <a:pt x="2137" y="18"/>
                  </a:cubicBezTo>
                  <a:cubicBezTo>
                    <a:pt x="2144" y="21"/>
                    <a:pt x="2151" y="25"/>
                    <a:pt x="2157" y="29"/>
                  </a:cubicBezTo>
                  <a:cubicBezTo>
                    <a:pt x="2163" y="33"/>
                    <a:pt x="2169" y="38"/>
                    <a:pt x="2174" y="42"/>
                  </a:cubicBezTo>
                  <a:cubicBezTo>
                    <a:pt x="2177" y="45"/>
                    <a:pt x="2180" y="47"/>
                    <a:pt x="2183" y="50"/>
                  </a:cubicBezTo>
                  <a:cubicBezTo>
                    <a:pt x="2185" y="53"/>
                    <a:pt x="2188" y="55"/>
                    <a:pt x="2190" y="58"/>
                  </a:cubicBezTo>
                  <a:cubicBezTo>
                    <a:pt x="2195" y="63"/>
                    <a:pt x="2200" y="69"/>
                    <a:pt x="2205" y="75"/>
                  </a:cubicBezTo>
                  <a:cubicBezTo>
                    <a:pt x="2223" y="98"/>
                    <a:pt x="2237" y="124"/>
                    <a:pt x="2250" y="151"/>
                  </a:cubicBezTo>
                  <a:cubicBezTo>
                    <a:pt x="2275" y="204"/>
                    <a:pt x="2297" y="259"/>
                    <a:pt x="2319" y="313"/>
                  </a:cubicBezTo>
                  <a:cubicBezTo>
                    <a:pt x="2342" y="367"/>
                    <a:pt x="2365" y="421"/>
                    <a:pt x="2393" y="473"/>
                  </a:cubicBezTo>
                  <a:cubicBezTo>
                    <a:pt x="2407" y="498"/>
                    <a:pt x="2422" y="523"/>
                    <a:pt x="2440" y="547"/>
                  </a:cubicBezTo>
                  <a:cubicBezTo>
                    <a:pt x="2445" y="553"/>
                    <a:pt x="2449" y="558"/>
                    <a:pt x="2454" y="564"/>
                  </a:cubicBezTo>
                  <a:cubicBezTo>
                    <a:pt x="2459" y="569"/>
                    <a:pt x="2464" y="575"/>
                    <a:pt x="2469" y="580"/>
                  </a:cubicBezTo>
                  <a:cubicBezTo>
                    <a:pt x="2479" y="591"/>
                    <a:pt x="2489" y="601"/>
                    <a:pt x="2500" y="611"/>
                  </a:cubicBezTo>
                  <a:cubicBezTo>
                    <a:pt x="2522" y="630"/>
                    <a:pt x="2546" y="648"/>
                    <a:pt x="2571" y="663"/>
                  </a:cubicBezTo>
                  <a:cubicBezTo>
                    <a:pt x="2596" y="678"/>
                    <a:pt x="2622" y="691"/>
                    <a:pt x="2649" y="702"/>
                  </a:cubicBezTo>
                  <a:cubicBezTo>
                    <a:pt x="2703" y="724"/>
                    <a:pt x="2761" y="737"/>
                    <a:pt x="2819" y="743"/>
                  </a:cubicBezTo>
                  <a:cubicBezTo>
                    <a:pt x="2936" y="755"/>
                    <a:pt x="3055" y="734"/>
                    <a:pt x="3163" y="688"/>
                  </a:cubicBezTo>
                  <a:cubicBezTo>
                    <a:pt x="3190" y="677"/>
                    <a:pt x="3217" y="664"/>
                    <a:pt x="3242" y="649"/>
                  </a:cubicBezTo>
                  <a:cubicBezTo>
                    <a:pt x="3267" y="634"/>
                    <a:pt x="3291" y="618"/>
                    <a:pt x="3316" y="601"/>
                  </a:cubicBezTo>
                  <a:cubicBezTo>
                    <a:pt x="3340" y="585"/>
                    <a:pt x="3364" y="568"/>
                    <a:pt x="3390" y="554"/>
                  </a:cubicBezTo>
                  <a:cubicBezTo>
                    <a:pt x="3416" y="540"/>
                    <a:pt x="3443" y="528"/>
                    <a:pt x="3472" y="521"/>
                  </a:cubicBezTo>
                  <a:cubicBezTo>
                    <a:pt x="3500" y="513"/>
                    <a:pt x="3530" y="510"/>
                    <a:pt x="3560" y="512"/>
                  </a:cubicBezTo>
                  <a:cubicBezTo>
                    <a:pt x="3589" y="513"/>
                    <a:pt x="3618" y="517"/>
                    <a:pt x="3647" y="524"/>
                  </a:cubicBezTo>
                  <a:cubicBezTo>
                    <a:pt x="3704" y="538"/>
                    <a:pt x="3759" y="560"/>
                    <a:pt x="3815" y="578"/>
                  </a:cubicBezTo>
                  <a:cubicBezTo>
                    <a:pt x="3843" y="588"/>
                    <a:pt x="3871" y="595"/>
                    <a:pt x="3899" y="604"/>
                  </a:cubicBezTo>
                  <a:cubicBezTo>
                    <a:pt x="3984" y="629"/>
                    <a:pt x="3984" y="629"/>
                    <a:pt x="3984" y="629"/>
                  </a:cubicBezTo>
                  <a:cubicBezTo>
                    <a:pt x="4040" y="646"/>
                    <a:pt x="4097" y="661"/>
                    <a:pt x="4154" y="672"/>
                  </a:cubicBezTo>
                  <a:cubicBezTo>
                    <a:pt x="4183" y="678"/>
                    <a:pt x="4212" y="683"/>
                    <a:pt x="4241" y="686"/>
                  </a:cubicBezTo>
                  <a:cubicBezTo>
                    <a:pt x="4270" y="690"/>
                    <a:pt x="4300" y="693"/>
                    <a:pt x="4329" y="696"/>
                  </a:cubicBezTo>
                  <a:cubicBezTo>
                    <a:pt x="4387" y="701"/>
                    <a:pt x="4446" y="705"/>
                    <a:pt x="4505" y="707"/>
                  </a:cubicBezTo>
                  <a:cubicBezTo>
                    <a:pt x="4622" y="711"/>
                    <a:pt x="4740" y="709"/>
                    <a:pt x="4857" y="702"/>
                  </a:cubicBezTo>
                  <a:cubicBezTo>
                    <a:pt x="4740" y="709"/>
                    <a:pt x="4622" y="712"/>
                    <a:pt x="4505" y="708"/>
                  </a:cubicBezTo>
                  <a:cubicBezTo>
                    <a:pt x="4446" y="706"/>
                    <a:pt x="4387" y="703"/>
                    <a:pt x="4329" y="697"/>
                  </a:cubicBezTo>
                  <a:cubicBezTo>
                    <a:pt x="4299" y="695"/>
                    <a:pt x="4270" y="692"/>
                    <a:pt x="4241" y="688"/>
                  </a:cubicBezTo>
                  <a:cubicBezTo>
                    <a:pt x="4212" y="684"/>
                    <a:pt x="4183" y="680"/>
                    <a:pt x="4154" y="674"/>
                  </a:cubicBezTo>
                  <a:cubicBezTo>
                    <a:pt x="4096" y="663"/>
                    <a:pt x="4039" y="648"/>
                    <a:pt x="3983" y="631"/>
                  </a:cubicBezTo>
                  <a:cubicBezTo>
                    <a:pt x="3898" y="606"/>
                    <a:pt x="3898" y="606"/>
                    <a:pt x="3898" y="606"/>
                  </a:cubicBezTo>
                  <a:cubicBezTo>
                    <a:pt x="3870" y="598"/>
                    <a:pt x="3842" y="590"/>
                    <a:pt x="3814" y="580"/>
                  </a:cubicBezTo>
                  <a:cubicBezTo>
                    <a:pt x="3758" y="562"/>
                    <a:pt x="3703" y="541"/>
                    <a:pt x="3646" y="527"/>
                  </a:cubicBezTo>
                  <a:cubicBezTo>
                    <a:pt x="3618" y="520"/>
                    <a:pt x="3589" y="515"/>
                    <a:pt x="3559" y="514"/>
                  </a:cubicBezTo>
                  <a:cubicBezTo>
                    <a:pt x="3530" y="513"/>
                    <a:pt x="3501" y="516"/>
                    <a:pt x="3472" y="523"/>
                  </a:cubicBezTo>
                  <a:cubicBezTo>
                    <a:pt x="3444" y="531"/>
                    <a:pt x="3417" y="542"/>
                    <a:pt x="3392" y="557"/>
                  </a:cubicBezTo>
                  <a:cubicBezTo>
                    <a:pt x="3366" y="571"/>
                    <a:pt x="3341" y="587"/>
                    <a:pt x="3317" y="604"/>
                  </a:cubicBezTo>
                  <a:cubicBezTo>
                    <a:pt x="3293" y="620"/>
                    <a:pt x="3269" y="637"/>
                    <a:pt x="3243" y="652"/>
                  </a:cubicBezTo>
                  <a:cubicBezTo>
                    <a:pt x="3218" y="667"/>
                    <a:pt x="3191" y="680"/>
                    <a:pt x="3164" y="691"/>
                  </a:cubicBezTo>
                  <a:cubicBezTo>
                    <a:pt x="3056" y="737"/>
                    <a:pt x="2936" y="758"/>
                    <a:pt x="2819" y="747"/>
                  </a:cubicBezTo>
                  <a:cubicBezTo>
                    <a:pt x="2760" y="741"/>
                    <a:pt x="2702" y="727"/>
                    <a:pt x="2648" y="705"/>
                  </a:cubicBezTo>
                  <a:cubicBezTo>
                    <a:pt x="2620" y="694"/>
                    <a:pt x="2594" y="681"/>
                    <a:pt x="2569" y="666"/>
                  </a:cubicBezTo>
                  <a:cubicBezTo>
                    <a:pt x="2543" y="651"/>
                    <a:pt x="2520" y="633"/>
                    <a:pt x="2498" y="614"/>
                  </a:cubicBezTo>
                  <a:cubicBezTo>
                    <a:pt x="2486" y="604"/>
                    <a:pt x="2476" y="593"/>
                    <a:pt x="2466" y="583"/>
                  </a:cubicBezTo>
                  <a:cubicBezTo>
                    <a:pt x="2461" y="577"/>
                    <a:pt x="2456" y="572"/>
                    <a:pt x="2451" y="566"/>
                  </a:cubicBezTo>
                  <a:cubicBezTo>
                    <a:pt x="2446" y="560"/>
                    <a:pt x="2442" y="555"/>
                    <a:pt x="2437" y="549"/>
                  </a:cubicBezTo>
                  <a:cubicBezTo>
                    <a:pt x="2419" y="526"/>
                    <a:pt x="2404" y="500"/>
                    <a:pt x="2390" y="474"/>
                  </a:cubicBezTo>
                  <a:cubicBezTo>
                    <a:pt x="2361" y="423"/>
                    <a:pt x="2338" y="369"/>
                    <a:pt x="2315" y="314"/>
                  </a:cubicBezTo>
                  <a:cubicBezTo>
                    <a:pt x="2293" y="260"/>
                    <a:pt x="2271" y="206"/>
                    <a:pt x="2246" y="153"/>
                  </a:cubicBezTo>
                  <a:cubicBezTo>
                    <a:pt x="2233" y="126"/>
                    <a:pt x="2220" y="100"/>
                    <a:pt x="2202" y="77"/>
                  </a:cubicBezTo>
                  <a:cubicBezTo>
                    <a:pt x="2197" y="71"/>
                    <a:pt x="2193" y="66"/>
                    <a:pt x="2188" y="60"/>
                  </a:cubicBezTo>
                  <a:cubicBezTo>
                    <a:pt x="2185" y="58"/>
                    <a:pt x="2182" y="55"/>
                    <a:pt x="2180" y="53"/>
                  </a:cubicBezTo>
                  <a:cubicBezTo>
                    <a:pt x="2177" y="50"/>
                    <a:pt x="2175" y="47"/>
                    <a:pt x="2172" y="45"/>
                  </a:cubicBezTo>
                  <a:cubicBezTo>
                    <a:pt x="2166" y="41"/>
                    <a:pt x="2161" y="36"/>
                    <a:pt x="2155" y="32"/>
                  </a:cubicBezTo>
                  <a:cubicBezTo>
                    <a:pt x="2149" y="28"/>
                    <a:pt x="2142" y="25"/>
                    <a:pt x="2136" y="21"/>
                  </a:cubicBezTo>
                  <a:cubicBezTo>
                    <a:pt x="2123" y="15"/>
                    <a:pt x="2109" y="10"/>
                    <a:pt x="2094" y="8"/>
                  </a:cubicBezTo>
                  <a:cubicBezTo>
                    <a:pt x="2080" y="5"/>
                    <a:pt x="2066" y="4"/>
                    <a:pt x="2051" y="5"/>
                  </a:cubicBezTo>
                  <a:cubicBezTo>
                    <a:pt x="2022" y="6"/>
                    <a:pt x="1993" y="13"/>
                    <a:pt x="1966" y="24"/>
                  </a:cubicBezTo>
                  <a:cubicBezTo>
                    <a:pt x="1911" y="45"/>
                    <a:pt x="1862" y="78"/>
                    <a:pt x="1818" y="117"/>
                  </a:cubicBezTo>
                  <a:cubicBezTo>
                    <a:pt x="1775" y="156"/>
                    <a:pt x="1736" y="201"/>
                    <a:pt x="1700" y="247"/>
                  </a:cubicBezTo>
                  <a:cubicBezTo>
                    <a:pt x="1645" y="316"/>
                    <a:pt x="1645" y="316"/>
                    <a:pt x="1645" y="316"/>
                  </a:cubicBezTo>
                  <a:cubicBezTo>
                    <a:pt x="1618" y="351"/>
                    <a:pt x="1618" y="351"/>
                    <a:pt x="1618" y="351"/>
                  </a:cubicBezTo>
                  <a:cubicBezTo>
                    <a:pt x="1605" y="368"/>
                    <a:pt x="1605" y="368"/>
                    <a:pt x="1605" y="368"/>
                  </a:cubicBezTo>
                  <a:cubicBezTo>
                    <a:pt x="1600" y="374"/>
                    <a:pt x="1595" y="380"/>
                    <a:pt x="1591" y="385"/>
                  </a:cubicBezTo>
                  <a:cubicBezTo>
                    <a:pt x="1515" y="476"/>
                    <a:pt x="1429" y="557"/>
                    <a:pt x="1335" y="627"/>
                  </a:cubicBezTo>
                  <a:cubicBezTo>
                    <a:pt x="1146" y="768"/>
                    <a:pt x="928" y="869"/>
                    <a:pt x="700" y="925"/>
                  </a:cubicBezTo>
                  <a:cubicBezTo>
                    <a:pt x="472" y="980"/>
                    <a:pt x="232" y="991"/>
                    <a:pt x="0" y="9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35">
              <a:extLst>
                <a:ext uri="{FF2B5EF4-FFF2-40B4-BE49-F238E27FC236}">
                  <a16:creationId xmlns:a16="http://schemas.microsoft.com/office/drawing/2014/main" id="{A5A725E3-24DE-F2EA-1657-8C7E5BB2FAA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1688" y="1730375"/>
              <a:ext cx="12130088" cy="2297113"/>
            </a:xfrm>
            <a:custGeom>
              <a:avLst/>
              <a:gdLst>
                <a:gd name="T0" fmla="*/ 690 w 4856"/>
                <a:gd name="T1" fmla="*/ 854 h 919"/>
                <a:gd name="T2" fmla="*/ 1321 w 4856"/>
                <a:gd name="T3" fmla="*/ 572 h 919"/>
                <a:gd name="T4" fmla="*/ 1635 w 4856"/>
                <a:gd name="T5" fmla="*/ 275 h 919"/>
                <a:gd name="T6" fmla="*/ 1817 w 4856"/>
                <a:gd name="T7" fmla="*/ 88 h 919"/>
                <a:gd name="T8" fmla="*/ 1910 w 4856"/>
                <a:gd name="T9" fmla="*/ 32 h 919"/>
                <a:gd name="T10" fmla="*/ 1972 w 4856"/>
                <a:gd name="T11" fmla="*/ 9 h 919"/>
                <a:gd name="T12" fmla="*/ 2004 w 4856"/>
                <a:gd name="T13" fmla="*/ 3 h 919"/>
                <a:gd name="T14" fmla="*/ 2015 w 4856"/>
                <a:gd name="T15" fmla="*/ 2 h 919"/>
                <a:gd name="T16" fmla="*/ 2140 w 4856"/>
                <a:gd name="T17" fmla="*/ 34 h 919"/>
                <a:gd name="T18" fmla="*/ 2156 w 4856"/>
                <a:gd name="T19" fmla="*/ 47 h 919"/>
                <a:gd name="T20" fmla="*/ 2198 w 4856"/>
                <a:gd name="T21" fmla="*/ 98 h 919"/>
                <a:gd name="T22" fmla="*/ 2315 w 4856"/>
                <a:gd name="T23" fmla="*/ 331 h 919"/>
                <a:gd name="T24" fmla="*/ 2426 w 4856"/>
                <a:gd name="T25" fmla="*/ 517 h 919"/>
                <a:gd name="T26" fmla="*/ 2523 w 4856"/>
                <a:gd name="T27" fmla="*/ 602 h 919"/>
                <a:gd name="T28" fmla="*/ 2681 w 4856"/>
                <a:gd name="T29" fmla="*/ 672 h 919"/>
                <a:gd name="T30" fmla="*/ 3024 w 4856"/>
                <a:gd name="T31" fmla="*/ 669 h 919"/>
                <a:gd name="T32" fmla="*/ 3185 w 4856"/>
                <a:gd name="T33" fmla="*/ 606 h 919"/>
                <a:gd name="T34" fmla="*/ 3409 w 4856"/>
                <a:gd name="T35" fmla="*/ 472 h 919"/>
                <a:gd name="T36" fmla="*/ 3580 w 4856"/>
                <a:gd name="T37" fmla="*/ 448 h 919"/>
                <a:gd name="T38" fmla="*/ 3831 w 4856"/>
                <a:gd name="T39" fmla="*/ 515 h 919"/>
                <a:gd name="T40" fmla="*/ 4165 w 4856"/>
                <a:gd name="T41" fmla="*/ 614 h 919"/>
                <a:gd name="T42" fmla="*/ 4250 w 4856"/>
                <a:gd name="T43" fmla="*/ 630 h 919"/>
                <a:gd name="T44" fmla="*/ 4509 w 4856"/>
                <a:gd name="T45" fmla="*/ 659 h 919"/>
                <a:gd name="T46" fmla="*/ 4509 w 4856"/>
                <a:gd name="T47" fmla="*/ 660 h 919"/>
                <a:gd name="T48" fmla="*/ 4250 w 4856"/>
                <a:gd name="T49" fmla="*/ 632 h 919"/>
                <a:gd name="T50" fmla="*/ 4164 w 4856"/>
                <a:gd name="T51" fmla="*/ 615 h 919"/>
                <a:gd name="T52" fmla="*/ 3831 w 4856"/>
                <a:gd name="T53" fmla="*/ 518 h 919"/>
                <a:gd name="T54" fmla="*/ 3579 w 4856"/>
                <a:gd name="T55" fmla="*/ 451 h 919"/>
                <a:gd name="T56" fmla="*/ 3410 w 4856"/>
                <a:gd name="T57" fmla="*/ 475 h 919"/>
                <a:gd name="T58" fmla="*/ 3187 w 4856"/>
                <a:gd name="T59" fmla="*/ 608 h 919"/>
                <a:gd name="T60" fmla="*/ 3025 w 4856"/>
                <a:gd name="T61" fmla="*/ 672 h 919"/>
                <a:gd name="T62" fmla="*/ 2680 w 4856"/>
                <a:gd name="T63" fmla="*/ 675 h 919"/>
                <a:gd name="T64" fmla="*/ 2521 w 4856"/>
                <a:gd name="T65" fmla="*/ 605 h 919"/>
                <a:gd name="T66" fmla="*/ 2423 w 4856"/>
                <a:gd name="T67" fmla="*/ 519 h 919"/>
                <a:gd name="T68" fmla="*/ 2311 w 4856"/>
                <a:gd name="T69" fmla="*/ 333 h 919"/>
                <a:gd name="T70" fmla="*/ 2195 w 4856"/>
                <a:gd name="T71" fmla="*/ 100 h 919"/>
                <a:gd name="T72" fmla="*/ 2154 w 4856"/>
                <a:gd name="T73" fmla="*/ 50 h 919"/>
                <a:gd name="T74" fmla="*/ 2137 w 4856"/>
                <a:gd name="T75" fmla="*/ 37 h 919"/>
                <a:gd name="T76" fmla="*/ 2015 w 4856"/>
                <a:gd name="T77" fmla="*/ 5 h 919"/>
                <a:gd name="T78" fmla="*/ 2004 w 4856"/>
                <a:gd name="T79" fmla="*/ 7 h 919"/>
                <a:gd name="T80" fmla="*/ 1973 w 4856"/>
                <a:gd name="T81" fmla="*/ 13 h 919"/>
                <a:gd name="T82" fmla="*/ 1912 w 4856"/>
                <a:gd name="T83" fmla="*/ 35 h 919"/>
                <a:gd name="T84" fmla="*/ 1819 w 4856"/>
                <a:gd name="T85" fmla="*/ 91 h 919"/>
                <a:gd name="T86" fmla="*/ 1638 w 4856"/>
                <a:gd name="T87" fmla="*/ 277 h 919"/>
                <a:gd name="T88" fmla="*/ 1322 w 4856"/>
                <a:gd name="T89" fmla="*/ 574 h 919"/>
                <a:gd name="T90" fmla="*/ 691 w 4856"/>
                <a:gd name="T91" fmla="*/ 855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56" h="919">
                  <a:moveTo>
                    <a:pt x="0" y="880"/>
                  </a:moveTo>
                  <a:cubicBezTo>
                    <a:pt x="229" y="918"/>
                    <a:pt x="465" y="907"/>
                    <a:pt x="690" y="854"/>
                  </a:cubicBezTo>
                  <a:cubicBezTo>
                    <a:pt x="803" y="827"/>
                    <a:pt x="913" y="790"/>
                    <a:pt x="1019" y="743"/>
                  </a:cubicBezTo>
                  <a:cubicBezTo>
                    <a:pt x="1125" y="696"/>
                    <a:pt x="1226" y="639"/>
                    <a:pt x="1321" y="572"/>
                  </a:cubicBezTo>
                  <a:cubicBezTo>
                    <a:pt x="1415" y="505"/>
                    <a:pt x="1502" y="428"/>
                    <a:pt x="1579" y="341"/>
                  </a:cubicBezTo>
                  <a:cubicBezTo>
                    <a:pt x="1635" y="275"/>
                    <a:pt x="1635" y="275"/>
                    <a:pt x="1635" y="275"/>
                  </a:cubicBezTo>
                  <a:cubicBezTo>
                    <a:pt x="1654" y="253"/>
                    <a:pt x="1673" y="231"/>
                    <a:pt x="1692" y="209"/>
                  </a:cubicBezTo>
                  <a:cubicBezTo>
                    <a:pt x="1730" y="165"/>
                    <a:pt x="1771" y="124"/>
                    <a:pt x="1817" y="88"/>
                  </a:cubicBezTo>
                  <a:cubicBezTo>
                    <a:pt x="1840" y="71"/>
                    <a:pt x="1865" y="55"/>
                    <a:pt x="1891" y="41"/>
                  </a:cubicBezTo>
                  <a:cubicBezTo>
                    <a:pt x="1897" y="38"/>
                    <a:pt x="1904" y="35"/>
                    <a:pt x="1910" y="32"/>
                  </a:cubicBezTo>
                  <a:cubicBezTo>
                    <a:pt x="1917" y="29"/>
                    <a:pt x="1924" y="26"/>
                    <a:pt x="1930" y="23"/>
                  </a:cubicBezTo>
                  <a:cubicBezTo>
                    <a:pt x="1944" y="18"/>
                    <a:pt x="1958" y="13"/>
                    <a:pt x="1972" y="9"/>
                  </a:cubicBezTo>
                  <a:cubicBezTo>
                    <a:pt x="1979" y="7"/>
                    <a:pt x="1986" y="6"/>
                    <a:pt x="1993" y="5"/>
                  </a:cubicBezTo>
                  <a:cubicBezTo>
                    <a:pt x="1997" y="4"/>
                    <a:pt x="2000" y="4"/>
                    <a:pt x="2004" y="3"/>
                  </a:cubicBezTo>
                  <a:cubicBezTo>
                    <a:pt x="2009" y="2"/>
                    <a:pt x="2009" y="2"/>
                    <a:pt x="2009" y="2"/>
                  </a:cubicBezTo>
                  <a:cubicBezTo>
                    <a:pt x="2015" y="2"/>
                    <a:pt x="2015" y="2"/>
                    <a:pt x="2015" y="2"/>
                  </a:cubicBezTo>
                  <a:cubicBezTo>
                    <a:pt x="2029" y="0"/>
                    <a:pt x="2044" y="1"/>
                    <a:pt x="2058" y="2"/>
                  </a:cubicBezTo>
                  <a:cubicBezTo>
                    <a:pt x="2088" y="6"/>
                    <a:pt x="2116" y="16"/>
                    <a:pt x="2140" y="34"/>
                  </a:cubicBezTo>
                  <a:cubicBezTo>
                    <a:pt x="2148" y="40"/>
                    <a:pt x="2148" y="40"/>
                    <a:pt x="2148" y="40"/>
                  </a:cubicBezTo>
                  <a:cubicBezTo>
                    <a:pt x="2151" y="42"/>
                    <a:pt x="2154" y="45"/>
                    <a:pt x="2156" y="47"/>
                  </a:cubicBezTo>
                  <a:cubicBezTo>
                    <a:pt x="2162" y="52"/>
                    <a:pt x="2167" y="58"/>
                    <a:pt x="2172" y="63"/>
                  </a:cubicBezTo>
                  <a:cubicBezTo>
                    <a:pt x="2182" y="74"/>
                    <a:pt x="2190" y="86"/>
                    <a:pt x="2198" y="98"/>
                  </a:cubicBezTo>
                  <a:cubicBezTo>
                    <a:pt x="2215" y="122"/>
                    <a:pt x="2228" y="148"/>
                    <a:pt x="2241" y="174"/>
                  </a:cubicBezTo>
                  <a:cubicBezTo>
                    <a:pt x="2266" y="226"/>
                    <a:pt x="2290" y="279"/>
                    <a:pt x="2315" y="331"/>
                  </a:cubicBezTo>
                  <a:cubicBezTo>
                    <a:pt x="2340" y="383"/>
                    <a:pt x="2367" y="435"/>
                    <a:pt x="2400" y="482"/>
                  </a:cubicBezTo>
                  <a:cubicBezTo>
                    <a:pt x="2408" y="494"/>
                    <a:pt x="2417" y="506"/>
                    <a:pt x="2426" y="517"/>
                  </a:cubicBezTo>
                  <a:cubicBezTo>
                    <a:pt x="2435" y="527"/>
                    <a:pt x="2445" y="538"/>
                    <a:pt x="2456" y="548"/>
                  </a:cubicBezTo>
                  <a:cubicBezTo>
                    <a:pt x="2477" y="568"/>
                    <a:pt x="2499" y="586"/>
                    <a:pt x="2523" y="602"/>
                  </a:cubicBezTo>
                  <a:cubicBezTo>
                    <a:pt x="2547" y="618"/>
                    <a:pt x="2573" y="632"/>
                    <a:pt x="2599" y="643"/>
                  </a:cubicBezTo>
                  <a:cubicBezTo>
                    <a:pt x="2626" y="655"/>
                    <a:pt x="2653" y="664"/>
                    <a:pt x="2681" y="672"/>
                  </a:cubicBezTo>
                  <a:cubicBezTo>
                    <a:pt x="2737" y="687"/>
                    <a:pt x="2795" y="694"/>
                    <a:pt x="2853" y="693"/>
                  </a:cubicBezTo>
                  <a:cubicBezTo>
                    <a:pt x="2910" y="692"/>
                    <a:pt x="2968" y="684"/>
                    <a:pt x="3024" y="669"/>
                  </a:cubicBezTo>
                  <a:cubicBezTo>
                    <a:pt x="3052" y="661"/>
                    <a:pt x="3079" y="652"/>
                    <a:pt x="3106" y="641"/>
                  </a:cubicBezTo>
                  <a:cubicBezTo>
                    <a:pt x="3133" y="631"/>
                    <a:pt x="3159" y="619"/>
                    <a:pt x="3185" y="606"/>
                  </a:cubicBezTo>
                  <a:cubicBezTo>
                    <a:pt x="3237" y="580"/>
                    <a:pt x="3283" y="545"/>
                    <a:pt x="3332" y="514"/>
                  </a:cubicBezTo>
                  <a:cubicBezTo>
                    <a:pt x="3357" y="498"/>
                    <a:pt x="3382" y="484"/>
                    <a:pt x="3409" y="472"/>
                  </a:cubicBezTo>
                  <a:cubicBezTo>
                    <a:pt x="3436" y="461"/>
                    <a:pt x="3464" y="453"/>
                    <a:pt x="3493" y="449"/>
                  </a:cubicBezTo>
                  <a:cubicBezTo>
                    <a:pt x="3521" y="445"/>
                    <a:pt x="3551" y="445"/>
                    <a:pt x="3580" y="448"/>
                  </a:cubicBezTo>
                  <a:cubicBezTo>
                    <a:pt x="3609" y="451"/>
                    <a:pt x="3637" y="457"/>
                    <a:pt x="3665" y="464"/>
                  </a:cubicBezTo>
                  <a:cubicBezTo>
                    <a:pt x="3721" y="479"/>
                    <a:pt x="3776" y="499"/>
                    <a:pt x="3831" y="515"/>
                  </a:cubicBezTo>
                  <a:cubicBezTo>
                    <a:pt x="3997" y="567"/>
                    <a:pt x="3997" y="567"/>
                    <a:pt x="3997" y="567"/>
                  </a:cubicBezTo>
                  <a:cubicBezTo>
                    <a:pt x="4053" y="584"/>
                    <a:pt x="4108" y="601"/>
                    <a:pt x="4165" y="614"/>
                  </a:cubicBezTo>
                  <a:cubicBezTo>
                    <a:pt x="4179" y="617"/>
                    <a:pt x="4193" y="620"/>
                    <a:pt x="4207" y="622"/>
                  </a:cubicBezTo>
                  <a:cubicBezTo>
                    <a:pt x="4221" y="625"/>
                    <a:pt x="4236" y="627"/>
                    <a:pt x="4250" y="630"/>
                  </a:cubicBezTo>
                  <a:cubicBezTo>
                    <a:pt x="4279" y="635"/>
                    <a:pt x="4307" y="639"/>
                    <a:pt x="4336" y="642"/>
                  </a:cubicBezTo>
                  <a:cubicBezTo>
                    <a:pt x="4393" y="650"/>
                    <a:pt x="4451" y="656"/>
                    <a:pt x="4509" y="659"/>
                  </a:cubicBezTo>
                  <a:cubicBezTo>
                    <a:pt x="4625" y="666"/>
                    <a:pt x="4741" y="666"/>
                    <a:pt x="4856" y="657"/>
                  </a:cubicBezTo>
                  <a:cubicBezTo>
                    <a:pt x="4741" y="666"/>
                    <a:pt x="4625" y="667"/>
                    <a:pt x="4509" y="660"/>
                  </a:cubicBezTo>
                  <a:cubicBezTo>
                    <a:pt x="4451" y="657"/>
                    <a:pt x="4393" y="651"/>
                    <a:pt x="4336" y="644"/>
                  </a:cubicBezTo>
                  <a:cubicBezTo>
                    <a:pt x="4307" y="640"/>
                    <a:pt x="4278" y="636"/>
                    <a:pt x="4250" y="632"/>
                  </a:cubicBezTo>
                  <a:cubicBezTo>
                    <a:pt x="4235" y="629"/>
                    <a:pt x="4221" y="627"/>
                    <a:pt x="4207" y="624"/>
                  </a:cubicBezTo>
                  <a:cubicBezTo>
                    <a:pt x="4193" y="622"/>
                    <a:pt x="4178" y="619"/>
                    <a:pt x="4164" y="615"/>
                  </a:cubicBezTo>
                  <a:cubicBezTo>
                    <a:pt x="4108" y="603"/>
                    <a:pt x="4052" y="586"/>
                    <a:pt x="3997" y="569"/>
                  </a:cubicBezTo>
                  <a:cubicBezTo>
                    <a:pt x="3831" y="518"/>
                    <a:pt x="3831" y="518"/>
                    <a:pt x="3831" y="518"/>
                  </a:cubicBezTo>
                  <a:cubicBezTo>
                    <a:pt x="3775" y="501"/>
                    <a:pt x="3721" y="481"/>
                    <a:pt x="3664" y="467"/>
                  </a:cubicBezTo>
                  <a:cubicBezTo>
                    <a:pt x="3637" y="459"/>
                    <a:pt x="3608" y="454"/>
                    <a:pt x="3579" y="451"/>
                  </a:cubicBezTo>
                  <a:cubicBezTo>
                    <a:pt x="3551" y="448"/>
                    <a:pt x="3522" y="447"/>
                    <a:pt x="3493" y="451"/>
                  </a:cubicBezTo>
                  <a:cubicBezTo>
                    <a:pt x="3464" y="455"/>
                    <a:pt x="3436" y="463"/>
                    <a:pt x="3410" y="475"/>
                  </a:cubicBezTo>
                  <a:cubicBezTo>
                    <a:pt x="3383" y="486"/>
                    <a:pt x="3358" y="501"/>
                    <a:pt x="3334" y="516"/>
                  </a:cubicBezTo>
                  <a:cubicBezTo>
                    <a:pt x="3285" y="547"/>
                    <a:pt x="3239" y="582"/>
                    <a:pt x="3187" y="608"/>
                  </a:cubicBezTo>
                  <a:cubicBezTo>
                    <a:pt x="3161" y="622"/>
                    <a:pt x="3134" y="634"/>
                    <a:pt x="3107" y="644"/>
                  </a:cubicBezTo>
                  <a:cubicBezTo>
                    <a:pt x="3080" y="655"/>
                    <a:pt x="3053" y="664"/>
                    <a:pt x="3025" y="672"/>
                  </a:cubicBezTo>
                  <a:cubicBezTo>
                    <a:pt x="2969" y="687"/>
                    <a:pt x="2911" y="695"/>
                    <a:pt x="2853" y="696"/>
                  </a:cubicBezTo>
                  <a:cubicBezTo>
                    <a:pt x="2794" y="697"/>
                    <a:pt x="2736" y="690"/>
                    <a:pt x="2680" y="675"/>
                  </a:cubicBezTo>
                  <a:cubicBezTo>
                    <a:pt x="2652" y="668"/>
                    <a:pt x="2624" y="658"/>
                    <a:pt x="2598" y="647"/>
                  </a:cubicBezTo>
                  <a:cubicBezTo>
                    <a:pt x="2571" y="635"/>
                    <a:pt x="2546" y="621"/>
                    <a:pt x="2521" y="605"/>
                  </a:cubicBezTo>
                  <a:cubicBezTo>
                    <a:pt x="2497" y="589"/>
                    <a:pt x="2474" y="571"/>
                    <a:pt x="2453" y="551"/>
                  </a:cubicBezTo>
                  <a:cubicBezTo>
                    <a:pt x="2442" y="541"/>
                    <a:pt x="2433" y="530"/>
                    <a:pt x="2423" y="519"/>
                  </a:cubicBezTo>
                  <a:cubicBezTo>
                    <a:pt x="2414" y="508"/>
                    <a:pt x="2405" y="497"/>
                    <a:pt x="2396" y="485"/>
                  </a:cubicBezTo>
                  <a:cubicBezTo>
                    <a:pt x="2363" y="437"/>
                    <a:pt x="2336" y="385"/>
                    <a:pt x="2311" y="333"/>
                  </a:cubicBezTo>
                  <a:cubicBezTo>
                    <a:pt x="2286" y="281"/>
                    <a:pt x="2263" y="228"/>
                    <a:pt x="2237" y="176"/>
                  </a:cubicBezTo>
                  <a:cubicBezTo>
                    <a:pt x="2224" y="150"/>
                    <a:pt x="2211" y="124"/>
                    <a:pt x="2195" y="100"/>
                  </a:cubicBezTo>
                  <a:cubicBezTo>
                    <a:pt x="2187" y="88"/>
                    <a:pt x="2179" y="76"/>
                    <a:pt x="2169" y="66"/>
                  </a:cubicBezTo>
                  <a:cubicBezTo>
                    <a:pt x="2164" y="60"/>
                    <a:pt x="2159" y="55"/>
                    <a:pt x="2154" y="50"/>
                  </a:cubicBezTo>
                  <a:cubicBezTo>
                    <a:pt x="2151" y="48"/>
                    <a:pt x="2149" y="45"/>
                    <a:pt x="2146" y="43"/>
                  </a:cubicBezTo>
                  <a:cubicBezTo>
                    <a:pt x="2137" y="37"/>
                    <a:pt x="2137" y="37"/>
                    <a:pt x="2137" y="37"/>
                  </a:cubicBezTo>
                  <a:cubicBezTo>
                    <a:pt x="2114" y="20"/>
                    <a:pt x="2087" y="9"/>
                    <a:pt x="2058" y="6"/>
                  </a:cubicBezTo>
                  <a:cubicBezTo>
                    <a:pt x="2044" y="4"/>
                    <a:pt x="2029" y="4"/>
                    <a:pt x="2015" y="5"/>
                  </a:cubicBezTo>
                  <a:cubicBezTo>
                    <a:pt x="2010" y="6"/>
                    <a:pt x="2010" y="6"/>
                    <a:pt x="2010" y="6"/>
                  </a:cubicBezTo>
                  <a:cubicBezTo>
                    <a:pt x="2004" y="7"/>
                    <a:pt x="2004" y="7"/>
                    <a:pt x="2004" y="7"/>
                  </a:cubicBezTo>
                  <a:cubicBezTo>
                    <a:pt x="2001" y="7"/>
                    <a:pt x="1997" y="7"/>
                    <a:pt x="1994" y="8"/>
                  </a:cubicBezTo>
                  <a:cubicBezTo>
                    <a:pt x="1987" y="10"/>
                    <a:pt x="1980" y="11"/>
                    <a:pt x="1973" y="13"/>
                  </a:cubicBezTo>
                  <a:cubicBezTo>
                    <a:pt x="1959" y="16"/>
                    <a:pt x="1945" y="21"/>
                    <a:pt x="1932" y="26"/>
                  </a:cubicBezTo>
                  <a:cubicBezTo>
                    <a:pt x="1925" y="29"/>
                    <a:pt x="1918" y="32"/>
                    <a:pt x="1912" y="35"/>
                  </a:cubicBezTo>
                  <a:cubicBezTo>
                    <a:pt x="1905" y="38"/>
                    <a:pt x="1899" y="41"/>
                    <a:pt x="1892" y="45"/>
                  </a:cubicBezTo>
                  <a:cubicBezTo>
                    <a:pt x="1867" y="58"/>
                    <a:pt x="1842" y="74"/>
                    <a:pt x="1819" y="91"/>
                  </a:cubicBezTo>
                  <a:cubicBezTo>
                    <a:pt x="1773" y="126"/>
                    <a:pt x="1733" y="168"/>
                    <a:pt x="1694" y="211"/>
                  </a:cubicBezTo>
                  <a:cubicBezTo>
                    <a:pt x="1675" y="233"/>
                    <a:pt x="1657" y="255"/>
                    <a:pt x="1638" y="277"/>
                  </a:cubicBezTo>
                  <a:cubicBezTo>
                    <a:pt x="1581" y="343"/>
                    <a:pt x="1581" y="343"/>
                    <a:pt x="1581" y="343"/>
                  </a:cubicBezTo>
                  <a:cubicBezTo>
                    <a:pt x="1505" y="430"/>
                    <a:pt x="1417" y="507"/>
                    <a:pt x="1322" y="574"/>
                  </a:cubicBezTo>
                  <a:cubicBezTo>
                    <a:pt x="1228" y="641"/>
                    <a:pt x="1126" y="698"/>
                    <a:pt x="1020" y="745"/>
                  </a:cubicBezTo>
                  <a:cubicBezTo>
                    <a:pt x="914" y="792"/>
                    <a:pt x="803" y="829"/>
                    <a:pt x="691" y="855"/>
                  </a:cubicBezTo>
                  <a:cubicBezTo>
                    <a:pt x="465" y="908"/>
                    <a:pt x="229" y="919"/>
                    <a:pt x="0" y="8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9FBBB6D4-DEFB-FA51-B163-2EDB177E4E4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8513" y="1874838"/>
              <a:ext cx="12126913" cy="2117725"/>
            </a:xfrm>
            <a:custGeom>
              <a:avLst/>
              <a:gdLst>
                <a:gd name="T0" fmla="*/ 681 w 4855"/>
                <a:gd name="T1" fmla="*/ 784 h 847"/>
                <a:gd name="T2" fmla="*/ 1309 w 4855"/>
                <a:gd name="T3" fmla="*/ 519 h 847"/>
                <a:gd name="T4" fmla="*/ 1629 w 4855"/>
                <a:gd name="T5" fmla="*/ 236 h 847"/>
                <a:gd name="T6" fmla="*/ 1821 w 4855"/>
                <a:gd name="T7" fmla="*/ 65 h 847"/>
                <a:gd name="T8" fmla="*/ 1980 w 4855"/>
                <a:gd name="T9" fmla="*/ 3 h 847"/>
                <a:gd name="T10" fmla="*/ 2066 w 4855"/>
                <a:gd name="T11" fmla="*/ 9 h 847"/>
                <a:gd name="T12" fmla="*/ 2076 w 4855"/>
                <a:gd name="T13" fmla="*/ 12 h 847"/>
                <a:gd name="T14" fmla="*/ 2096 w 4855"/>
                <a:gd name="T15" fmla="*/ 21 h 847"/>
                <a:gd name="T16" fmla="*/ 2123 w 4855"/>
                <a:gd name="T17" fmla="*/ 39 h 847"/>
                <a:gd name="T18" fmla="*/ 2135 w 4855"/>
                <a:gd name="T19" fmla="*/ 49 h 847"/>
                <a:gd name="T20" fmla="*/ 2192 w 4855"/>
                <a:gd name="T21" fmla="*/ 121 h 847"/>
                <a:gd name="T22" fmla="*/ 2315 w 4855"/>
                <a:gd name="T23" fmla="*/ 347 h 847"/>
                <a:gd name="T24" fmla="*/ 2552 w 4855"/>
                <a:gd name="T25" fmla="*/ 585 h 847"/>
                <a:gd name="T26" fmla="*/ 2571 w 4855"/>
                <a:gd name="T27" fmla="*/ 593 h 847"/>
                <a:gd name="T28" fmla="*/ 2596 w 4855"/>
                <a:gd name="T29" fmla="*/ 604 h 847"/>
                <a:gd name="T30" fmla="*/ 2611 w 4855"/>
                <a:gd name="T31" fmla="*/ 609 h 847"/>
                <a:gd name="T32" fmla="*/ 2715 w 4855"/>
                <a:gd name="T33" fmla="*/ 633 h 847"/>
                <a:gd name="T34" fmla="*/ 3051 w 4855"/>
                <a:gd name="T35" fmla="*/ 593 h 847"/>
                <a:gd name="T36" fmla="*/ 3205 w 4855"/>
                <a:gd name="T37" fmla="*/ 520 h 847"/>
                <a:gd name="T38" fmla="*/ 3429 w 4855"/>
                <a:gd name="T39" fmla="*/ 394 h 847"/>
                <a:gd name="T40" fmla="*/ 3450 w 4855"/>
                <a:gd name="T41" fmla="*/ 389 h 847"/>
                <a:gd name="T42" fmla="*/ 3514 w 4855"/>
                <a:gd name="T43" fmla="*/ 380 h 847"/>
                <a:gd name="T44" fmla="*/ 3684 w 4855"/>
                <a:gd name="T45" fmla="*/ 403 h 847"/>
                <a:gd name="T46" fmla="*/ 4011 w 4855"/>
                <a:gd name="T47" fmla="*/ 505 h 847"/>
                <a:gd name="T48" fmla="*/ 4259 w 4855"/>
                <a:gd name="T49" fmla="*/ 575 h 847"/>
                <a:gd name="T50" fmla="*/ 4513 w 4855"/>
                <a:gd name="T51" fmla="*/ 612 h 847"/>
                <a:gd name="T52" fmla="*/ 4513 w 4855"/>
                <a:gd name="T53" fmla="*/ 613 h 847"/>
                <a:gd name="T54" fmla="*/ 4258 w 4855"/>
                <a:gd name="T55" fmla="*/ 576 h 847"/>
                <a:gd name="T56" fmla="*/ 4010 w 4855"/>
                <a:gd name="T57" fmla="*/ 507 h 847"/>
                <a:gd name="T58" fmla="*/ 3683 w 4855"/>
                <a:gd name="T59" fmla="*/ 406 h 847"/>
                <a:gd name="T60" fmla="*/ 3514 w 4855"/>
                <a:gd name="T61" fmla="*/ 383 h 847"/>
                <a:gd name="T62" fmla="*/ 3451 w 4855"/>
                <a:gd name="T63" fmla="*/ 392 h 847"/>
                <a:gd name="T64" fmla="*/ 3430 w 4855"/>
                <a:gd name="T65" fmla="*/ 397 h 847"/>
                <a:gd name="T66" fmla="*/ 3207 w 4855"/>
                <a:gd name="T67" fmla="*/ 522 h 847"/>
                <a:gd name="T68" fmla="*/ 3052 w 4855"/>
                <a:gd name="T69" fmla="*/ 596 h 847"/>
                <a:gd name="T70" fmla="*/ 2714 w 4855"/>
                <a:gd name="T71" fmla="*/ 637 h 847"/>
                <a:gd name="T72" fmla="*/ 2610 w 4855"/>
                <a:gd name="T73" fmla="*/ 612 h 847"/>
                <a:gd name="T74" fmla="*/ 2594 w 4855"/>
                <a:gd name="T75" fmla="*/ 607 h 847"/>
                <a:gd name="T76" fmla="*/ 2570 w 4855"/>
                <a:gd name="T77" fmla="*/ 597 h 847"/>
                <a:gd name="T78" fmla="*/ 2550 w 4855"/>
                <a:gd name="T79" fmla="*/ 588 h 847"/>
                <a:gd name="T80" fmla="*/ 2311 w 4855"/>
                <a:gd name="T81" fmla="*/ 349 h 847"/>
                <a:gd name="T82" fmla="*/ 2189 w 4855"/>
                <a:gd name="T83" fmla="*/ 123 h 847"/>
                <a:gd name="T84" fmla="*/ 2133 w 4855"/>
                <a:gd name="T85" fmla="*/ 52 h 847"/>
                <a:gd name="T86" fmla="*/ 2121 w 4855"/>
                <a:gd name="T87" fmla="*/ 42 h 847"/>
                <a:gd name="T88" fmla="*/ 2094 w 4855"/>
                <a:gd name="T89" fmla="*/ 24 h 847"/>
                <a:gd name="T90" fmla="*/ 2075 w 4855"/>
                <a:gd name="T91" fmla="*/ 16 h 847"/>
                <a:gd name="T92" fmla="*/ 2065 w 4855"/>
                <a:gd name="T93" fmla="*/ 12 h 847"/>
                <a:gd name="T94" fmla="*/ 1980 w 4855"/>
                <a:gd name="T95" fmla="*/ 6 h 847"/>
                <a:gd name="T96" fmla="*/ 1823 w 4855"/>
                <a:gd name="T97" fmla="*/ 68 h 847"/>
                <a:gd name="T98" fmla="*/ 1632 w 4855"/>
                <a:gd name="T99" fmla="*/ 239 h 847"/>
                <a:gd name="T100" fmla="*/ 1311 w 4855"/>
                <a:gd name="T101" fmla="*/ 522 h 847"/>
                <a:gd name="T102" fmla="*/ 681 w 4855"/>
                <a:gd name="T103" fmla="*/ 786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855" h="847">
                  <a:moveTo>
                    <a:pt x="0" y="812"/>
                  </a:moveTo>
                  <a:cubicBezTo>
                    <a:pt x="226" y="847"/>
                    <a:pt x="458" y="834"/>
                    <a:pt x="681" y="784"/>
                  </a:cubicBezTo>
                  <a:cubicBezTo>
                    <a:pt x="792" y="759"/>
                    <a:pt x="902" y="724"/>
                    <a:pt x="1007" y="680"/>
                  </a:cubicBezTo>
                  <a:cubicBezTo>
                    <a:pt x="1113" y="636"/>
                    <a:pt x="1214" y="582"/>
                    <a:pt x="1309" y="519"/>
                  </a:cubicBezTo>
                  <a:cubicBezTo>
                    <a:pt x="1404" y="456"/>
                    <a:pt x="1493" y="383"/>
                    <a:pt x="1571" y="299"/>
                  </a:cubicBezTo>
                  <a:cubicBezTo>
                    <a:pt x="1629" y="236"/>
                    <a:pt x="1629" y="236"/>
                    <a:pt x="1629" y="236"/>
                  </a:cubicBezTo>
                  <a:cubicBezTo>
                    <a:pt x="1649" y="215"/>
                    <a:pt x="1668" y="195"/>
                    <a:pt x="1689" y="174"/>
                  </a:cubicBezTo>
                  <a:cubicBezTo>
                    <a:pt x="1729" y="134"/>
                    <a:pt x="1772" y="96"/>
                    <a:pt x="1821" y="65"/>
                  </a:cubicBezTo>
                  <a:cubicBezTo>
                    <a:pt x="1845" y="50"/>
                    <a:pt x="1871" y="36"/>
                    <a:pt x="1897" y="25"/>
                  </a:cubicBezTo>
                  <a:cubicBezTo>
                    <a:pt x="1924" y="15"/>
                    <a:pt x="1951" y="6"/>
                    <a:pt x="1980" y="3"/>
                  </a:cubicBezTo>
                  <a:cubicBezTo>
                    <a:pt x="1994" y="1"/>
                    <a:pt x="2009" y="0"/>
                    <a:pt x="2023" y="1"/>
                  </a:cubicBezTo>
                  <a:cubicBezTo>
                    <a:pt x="2037" y="2"/>
                    <a:pt x="2052" y="5"/>
                    <a:pt x="2066" y="9"/>
                  </a:cubicBezTo>
                  <a:cubicBezTo>
                    <a:pt x="2071" y="10"/>
                    <a:pt x="2071" y="10"/>
                    <a:pt x="2071" y="10"/>
                  </a:cubicBezTo>
                  <a:cubicBezTo>
                    <a:pt x="2076" y="12"/>
                    <a:pt x="2076" y="12"/>
                    <a:pt x="2076" y="12"/>
                  </a:cubicBezTo>
                  <a:cubicBezTo>
                    <a:pt x="2079" y="14"/>
                    <a:pt x="2083" y="15"/>
                    <a:pt x="2086" y="16"/>
                  </a:cubicBezTo>
                  <a:cubicBezTo>
                    <a:pt x="2096" y="21"/>
                    <a:pt x="2096" y="21"/>
                    <a:pt x="2096" y="21"/>
                  </a:cubicBezTo>
                  <a:cubicBezTo>
                    <a:pt x="2099" y="23"/>
                    <a:pt x="2102" y="25"/>
                    <a:pt x="2105" y="26"/>
                  </a:cubicBezTo>
                  <a:cubicBezTo>
                    <a:pt x="2111" y="30"/>
                    <a:pt x="2117" y="34"/>
                    <a:pt x="2123" y="39"/>
                  </a:cubicBezTo>
                  <a:cubicBezTo>
                    <a:pt x="2131" y="46"/>
                    <a:pt x="2131" y="46"/>
                    <a:pt x="2131" y="46"/>
                  </a:cubicBezTo>
                  <a:cubicBezTo>
                    <a:pt x="2135" y="49"/>
                    <a:pt x="2135" y="49"/>
                    <a:pt x="2135" y="49"/>
                  </a:cubicBezTo>
                  <a:cubicBezTo>
                    <a:pt x="2139" y="53"/>
                    <a:pt x="2139" y="53"/>
                    <a:pt x="2139" y="53"/>
                  </a:cubicBezTo>
                  <a:cubicBezTo>
                    <a:pt x="2160" y="73"/>
                    <a:pt x="2177" y="97"/>
                    <a:pt x="2192" y="121"/>
                  </a:cubicBezTo>
                  <a:cubicBezTo>
                    <a:pt x="2207" y="145"/>
                    <a:pt x="2220" y="171"/>
                    <a:pt x="2234" y="196"/>
                  </a:cubicBezTo>
                  <a:cubicBezTo>
                    <a:pt x="2261" y="246"/>
                    <a:pt x="2286" y="297"/>
                    <a:pt x="2315" y="347"/>
                  </a:cubicBezTo>
                  <a:cubicBezTo>
                    <a:pt x="2343" y="396"/>
                    <a:pt x="2374" y="445"/>
                    <a:pt x="2413" y="486"/>
                  </a:cubicBezTo>
                  <a:cubicBezTo>
                    <a:pt x="2452" y="528"/>
                    <a:pt x="2500" y="560"/>
                    <a:pt x="2552" y="585"/>
                  </a:cubicBezTo>
                  <a:cubicBezTo>
                    <a:pt x="2561" y="589"/>
                    <a:pt x="2561" y="589"/>
                    <a:pt x="2561" y="589"/>
                  </a:cubicBezTo>
                  <a:cubicBezTo>
                    <a:pt x="2564" y="591"/>
                    <a:pt x="2568" y="592"/>
                    <a:pt x="2571" y="593"/>
                  </a:cubicBezTo>
                  <a:cubicBezTo>
                    <a:pt x="2591" y="602"/>
                    <a:pt x="2591" y="602"/>
                    <a:pt x="2591" y="602"/>
                  </a:cubicBezTo>
                  <a:cubicBezTo>
                    <a:pt x="2596" y="604"/>
                    <a:pt x="2596" y="604"/>
                    <a:pt x="2596" y="604"/>
                  </a:cubicBezTo>
                  <a:cubicBezTo>
                    <a:pt x="2601" y="605"/>
                    <a:pt x="2601" y="605"/>
                    <a:pt x="2601" y="605"/>
                  </a:cubicBezTo>
                  <a:cubicBezTo>
                    <a:pt x="2611" y="609"/>
                    <a:pt x="2611" y="609"/>
                    <a:pt x="2611" y="609"/>
                  </a:cubicBezTo>
                  <a:cubicBezTo>
                    <a:pt x="2618" y="611"/>
                    <a:pt x="2624" y="613"/>
                    <a:pt x="2631" y="615"/>
                  </a:cubicBezTo>
                  <a:cubicBezTo>
                    <a:pt x="2659" y="623"/>
                    <a:pt x="2686" y="630"/>
                    <a:pt x="2715" y="633"/>
                  </a:cubicBezTo>
                  <a:cubicBezTo>
                    <a:pt x="2771" y="641"/>
                    <a:pt x="2829" y="642"/>
                    <a:pt x="2885" y="635"/>
                  </a:cubicBezTo>
                  <a:cubicBezTo>
                    <a:pt x="2942" y="627"/>
                    <a:pt x="2997" y="613"/>
                    <a:pt x="3051" y="593"/>
                  </a:cubicBezTo>
                  <a:cubicBezTo>
                    <a:pt x="3078" y="584"/>
                    <a:pt x="3104" y="572"/>
                    <a:pt x="3130" y="560"/>
                  </a:cubicBezTo>
                  <a:cubicBezTo>
                    <a:pt x="3156" y="548"/>
                    <a:pt x="3181" y="535"/>
                    <a:pt x="3205" y="520"/>
                  </a:cubicBezTo>
                  <a:cubicBezTo>
                    <a:pt x="3254" y="490"/>
                    <a:pt x="3300" y="456"/>
                    <a:pt x="3350" y="428"/>
                  </a:cubicBezTo>
                  <a:cubicBezTo>
                    <a:pt x="3376" y="415"/>
                    <a:pt x="3402" y="403"/>
                    <a:pt x="3429" y="394"/>
                  </a:cubicBezTo>
                  <a:cubicBezTo>
                    <a:pt x="3433" y="393"/>
                    <a:pt x="3436" y="392"/>
                    <a:pt x="3440" y="391"/>
                  </a:cubicBezTo>
                  <a:cubicBezTo>
                    <a:pt x="3450" y="389"/>
                    <a:pt x="3450" y="389"/>
                    <a:pt x="3450" y="389"/>
                  </a:cubicBezTo>
                  <a:cubicBezTo>
                    <a:pt x="3457" y="387"/>
                    <a:pt x="3464" y="386"/>
                    <a:pt x="3471" y="385"/>
                  </a:cubicBezTo>
                  <a:cubicBezTo>
                    <a:pt x="3485" y="382"/>
                    <a:pt x="3500" y="381"/>
                    <a:pt x="3514" y="380"/>
                  </a:cubicBezTo>
                  <a:cubicBezTo>
                    <a:pt x="3543" y="379"/>
                    <a:pt x="3571" y="381"/>
                    <a:pt x="3600" y="385"/>
                  </a:cubicBezTo>
                  <a:cubicBezTo>
                    <a:pt x="3628" y="390"/>
                    <a:pt x="3656" y="396"/>
                    <a:pt x="3684" y="403"/>
                  </a:cubicBezTo>
                  <a:cubicBezTo>
                    <a:pt x="3739" y="418"/>
                    <a:pt x="3793" y="436"/>
                    <a:pt x="3848" y="452"/>
                  </a:cubicBezTo>
                  <a:cubicBezTo>
                    <a:pt x="3903" y="468"/>
                    <a:pt x="3957" y="486"/>
                    <a:pt x="4011" y="505"/>
                  </a:cubicBezTo>
                  <a:cubicBezTo>
                    <a:pt x="4065" y="524"/>
                    <a:pt x="4120" y="542"/>
                    <a:pt x="4175" y="556"/>
                  </a:cubicBezTo>
                  <a:cubicBezTo>
                    <a:pt x="4203" y="563"/>
                    <a:pt x="4231" y="569"/>
                    <a:pt x="4259" y="575"/>
                  </a:cubicBezTo>
                  <a:cubicBezTo>
                    <a:pt x="4287" y="580"/>
                    <a:pt x="4315" y="586"/>
                    <a:pt x="4343" y="590"/>
                  </a:cubicBezTo>
                  <a:cubicBezTo>
                    <a:pt x="4399" y="600"/>
                    <a:pt x="4456" y="607"/>
                    <a:pt x="4513" y="612"/>
                  </a:cubicBezTo>
                  <a:cubicBezTo>
                    <a:pt x="4627" y="622"/>
                    <a:pt x="4742" y="623"/>
                    <a:pt x="4855" y="613"/>
                  </a:cubicBezTo>
                  <a:cubicBezTo>
                    <a:pt x="4742" y="623"/>
                    <a:pt x="4627" y="622"/>
                    <a:pt x="4513" y="613"/>
                  </a:cubicBezTo>
                  <a:cubicBezTo>
                    <a:pt x="4456" y="608"/>
                    <a:pt x="4399" y="601"/>
                    <a:pt x="4343" y="592"/>
                  </a:cubicBezTo>
                  <a:cubicBezTo>
                    <a:pt x="4314" y="587"/>
                    <a:pt x="4286" y="582"/>
                    <a:pt x="4258" y="576"/>
                  </a:cubicBezTo>
                  <a:cubicBezTo>
                    <a:pt x="4230" y="571"/>
                    <a:pt x="4202" y="565"/>
                    <a:pt x="4174" y="558"/>
                  </a:cubicBezTo>
                  <a:cubicBezTo>
                    <a:pt x="4119" y="544"/>
                    <a:pt x="4064" y="526"/>
                    <a:pt x="4010" y="507"/>
                  </a:cubicBezTo>
                  <a:cubicBezTo>
                    <a:pt x="3957" y="488"/>
                    <a:pt x="3902" y="470"/>
                    <a:pt x="3848" y="454"/>
                  </a:cubicBezTo>
                  <a:cubicBezTo>
                    <a:pt x="3792" y="439"/>
                    <a:pt x="3738" y="421"/>
                    <a:pt x="3683" y="406"/>
                  </a:cubicBezTo>
                  <a:cubicBezTo>
                    <a:pt x="3655" y="399"/>
                    <a:pt x="3628" y="392"/>
                    <a:pt x="3599" y="388"/>
                  </a:cubicBezTo>
                  <a:cubicBezTo>
                    <a:pt x="3571" y="384"/>
                    <a:pt x="3543" y="382"/>
                    <a:pt x="3514" y="383"/>
                  </a:cubicBezTo>
                  <a:cubicBezTo>
                    <a:pt x="3500" y="384"/>
                    <a:pt x="3486" y="385"/>
                    <a:pt x="3472" y="387"/>
                  </a:cubicBezTo>
                  <a:cubicBezTo>
                    <a:pt x="3465" y="388"/>
                    <a:pt x="3458" y="390"/>
                    <a:pt x="3451" y="392"/>
                  </a:cubicBezTo>
                  <a:cubicBezTo>
                    <a:pt x="3440" y="394"/>
                    <a:pt x="3440" y="394"/>
                    <a:pt x="3440" y="394"/>
                  </a:cubicBezTo>
                  <a:cubicBezTo>
                    <a:pt x="3437" y="395"/>
                    <a:pt x="3433" y="396"/>
                    <a:pt x="3430" y="397"/>
                  </a:cubicBezTo>
                  <a:cubicBezTo>
                    <a:pt x="3403" y="405"/>
                    <a:pt x="3377" y="417"/>
                    <a:pt x="3352" y="431"/>
                  </a:cubicBezTo>
                  <a:cubicBezTo>
                    <a:pt x="3302" y="458"/>
                    <a:pt x="3256" y="492"/>
                    <a:pt x="3207" y="522"/>
                  </a:cubicBezTo>
                  <a:cubicBezTo>
                    <a:pt x="3182" y="537"/>
                    <a:pt x="3157" y="551"/>
                    <a:pt x="3131" y="563"/>
                  </a:cubicBezTo>
                  <a:cubicBezTo>
                    <a:pt x="3105" y="575"/>
                    <a:pt x="3079" y="587"/>
                    <a:pt x="3052" y="596"/>
                  </a:cubicBezTo>
                  <a:cubicBezTo>
                    <a:pt x="2998" y="616"/>
                    <a:pt x="2943" y="631"/>
                    <a:pt x="2886" y="638"/>
                  </a:cubicBezTo>
                  <a:cubicBezTo>
                    <a:pt x="2829" y="645"/>
                    <a:pt x="2771" y="645"/>
                    <a:pt x="2714" y="637"/>
                  </a:cubicBezTo>
                  <a:cubicBezTo>
                    <a:pt x="2686" y="633"/>
                    <a:pt x="2658" y="626"/>
                    <a:pt x="2630" y="619"/>
                  </a:cubicBezTo>
                  <a:cubicBezTo>
                    <a:pt x="2623" y="617"/>
                    <a:pt x="2617" y="614"/>
                    <a:pt x="2610" y="612"/>
                  </a:cubicBezTo>
                  <a:cubicBezTo>
                    <a:pt x="2600" y="609"/>
                    <a:pt x="2600" y="609"/>
                    <a:pt x="2600" y="609"/>
                  </a:cubicBezTo>
                  <a:cubicBezTo>
                    <a:pt x="2594" y="607"/>
                    <a:pt x="2594" y="607"/>
                    <a:pt x="2594" y="607"/>
                  </a:cubicBezTo>
                  <a:cubicBezTo>
                    <a:pt x="2589" y="605"/>
                    <a:pt x="2589" y="605"/>
                    <a:pt x="2589" y="605"/>
                  </a:cubicBezTo>
                  <a:cubicBezTo>
                    <a:pt x="2570" y="597"/>
                    <a:pt x="2570" y="597"/>
                    <a:pt x="2570" y="597"/>
                  </a:cubicBezTo>
                  <a:cubicBezTo>
                    <a:pt x="2566" y="595"/>
                    <a:pt x="2563" y="594"/>
                    <a:pt x="2560" y="593"/>
                  </a:cubicBezTo>
                  <a:cubicBezTo>
                    <a:pt x="2550" y="588"/>
                    <a:pt x="2550" y="588"/>
                    <a:pt x="2550" y="588"/>
                  </a:cubicBezTo>
                  <a:cubicBezTo>
                    <a:pt x="2498" y="563"/>
                    <a:pt x="2450" y="531"/>
                    <a:pt x="2410" y="489"/>
                  </a:cubicBezTo>
                  <a:cubicBezTo>
                    <a:pt x="2370" y="448"/>
                    <a:pt x="2340" y="399"/>
                    <a:pt x="2311" y="349"/>
                  </a:cubicBezTo>
                  <a:cubicBezTo>
                    <a:pt x="2283" y="299"/>
                    <a:pt x="2257" y="248"/>
                    <a:pt x="2230" y="198"/>
                  </a:cubicBezTo>
                  <a:cubicBezTo>
                    <a:pt x="2217" y="172"/>
                    <a:pt x="2203" y="147"/>
                    <a:pt x="2189" y="123"/>
                  </a:cubicBezTo>
                  <a:cubicBezTo>
                    <a:pt x="2174" y="99"/>
                    <a:pt x="2157" y="75"/>
                    <a:pt x="2137" y="56"/>
                  </a:cubicBezTo>
                  <a:cubicBezTo>
                    <a:pt x="2133" y="52"/>
                    <a:pt x="2133" y="52"/>
                    <a:pt x="2133" y="52"/>
                  </a:cubicBezTo>
                  <a:cubicBezTo>
                    <a:pt x="2129" y="48"/>
                    <a:pt x="2129" y="48"/>
                    <a:pt x="2129" y="48"/>
                  </a:cubicBezTo>
                  <a:cubicBezTo>
                    <a:pt x="2121" y="42"/>
                    <a:pt x="2121" y="42"/>
                    <a:pt x="2121" y="42"/>
                  </a:cubicBezTo>
                  <a:cubicBezTo>
                    <a:pt x="2115" y="37"/>
                    <a:pt x="2109" y="33"/>
                    <a:pt x="2103" y="30"/>
                  </a:cubicBezTo>
                  <a:cubicBezTo>
                    <a:pt x="2100" y="28"/>
                    <a:pt x="2097" y="26"/>
                    <a:pt x="2094" y="24"/>
                  </a:cubicBezTo>
                  <a:cubicBezTo>
                    <a:pt x="2084" y="20"/>
                    <a:pt x="2084" y="20"/>
                    <a:pt x="2084" y="20"/>
                  </a:cubicBezTo>
                  <a:cubicBezTo>
                    <a:pt x="2081" y="18"/>
                    <a:pt x="2078" y="17"/>
                    <a:pt x="2075" y="16"/>
                  </a:cubicBezTo>
                  <a:cubicBezTo>
                    <a:pt x="2070" y="14"/>
                    <a:pt x="2070" y="14"/>
                    <a:pt x="2070" y="14"/>
                  </a:cubicBezTo>
                  <a:cubicBezTo>
                    <a:pt x="2065" y="12"/>
                    <a:pt x="2065" y="12"/>
                    <a:pt x="2065" y="12"/>
                  </a:cubicBezTo>
                  <a:cubicBezTo>
                    <a:pt x="2051" y="8"/>
                    <a:pt x="2037" y="6"/>
                    <a:pt x="2023" y="5"/>
                  </a:cubicBezTo>
                  <a:cubicBezTo>
                    <a:pt x="2009" y="4"/>
                    <a:pt x="1994" y="5"/>
                    <a:pt x="1980" y="6"/>
                  </a:cubicBezTo>
                  <a:cubicBezTo>
                    <a:pt x="1952" y="10"/>
                    <a:pt x="1925" y="18"/>
                    <a:pt x="1898" y="29"/>
                  </a:cubicBezTo>
                  <a:cubicBezTo>
                    <a:pt x="1872" y="39"/>
                    <a:pt x="1847" y="53"/>
                    <a:pt x="1823" y="68"/>
                  </a:cubicBezTo>
                  <a:cubicBezTo>
                    <a:pt x="1774" y="98"/>
                    <a:pt x="1731" y="136"/>
                    <a:pt x="1691" y="177"/>
                  </a:cubicBezTo>
                  <a:cubicBezTo>
                    <a:pt x="1671" y="197"/>
                    <a:pt x="1651" y="218"/>
                    <a:pt x="1632" y="239"/>
                  </a:cubicBezTo>
                  <a:cubicBezTo>
                    <a:pt x="1573" y="301"/>
                    <a:pt x="1573" y="301"/>
                    <a:pt x="1573" y="301"/>
                  </a:cubicBezTo>
                  <a:cubicBezTo>
                    <a:pt x="1495" y="385"/>
                    <a:pt x="1406" y="458"/>
                    <a:pt x="1311" y="522"/>
                  </a:cubicBezTo>
                  <a:cubicBezTo>
                    <a:pt x="1215" y="585"/>
                    <a:pt x="1114" y="638"/>
                    <a:pt x="1008" y="682"/>
                  </a:cubicBezTo>
                  <a:cubicBezTo>
                    <a:pt x="903" y="726"/>
                    <a:pt x="793" y="761"/>
                    <a:pt x="681" y="786"/>
                  </a:cubicBezTo>
                  <a:cubicBezTo>
                    <a:pt x="458" y="836"/>
                    <a:pt x="226" y="847"/>
                    <a:pt x="0" y="8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37">
              <a:extLst>
                <a:ext uri="{FF2B5EF4-FFF2-40B4-BE49-F238E27FC236}">
                  <a16:creationId xmlns:a16="http://schemas.microsoft.com/office/drawing/2014/main" id="{1919B826-8145-2F5B-4140-C4B9A735679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3750" y="2022475"/>
              <a:ext cx="12130088" cy="1938338"/>
            </a:xfrm>
            <a:custGeom>
              <a:avLst/>
              <a:gdLst>
                <a:gd name="T0" fmla="*/ 674 w 4856"/>
                <a:gd name="T1" fmla="*/ 714 h 775"/>
                <a:gd name="T2" fmla="*/ 1036 w 4856"/>
                <a:gd name="T3" fmla="*/ 600 h 775"/>
                <a:gd name="T4" fmla="*/ 1114 w 4856"/>
                <a:gd name="T5" fmla="*/ 566 h 775"/>
                <a:gd name="T6" fmla="*/ 1190 w 4856"/>
                <a:gd name="T7" fmla="*/ 528 h 775"/>
                <a:gd name="T8" fmla="*/ 1227 w 4856"/>
                <a:gd name="T9" fmla="*/ 509 h 775"/>
                <a:gd name="T10" fmla="*/ 1566 w 4856"/>
                <a:gd name="T11" fmla="*/ 257 h 775"/>
                <a:gd name="T12" fmla="*/ 1688 w 4856"/>
                <a:gd name="T13" fmla="*/ 141 h 775"/>
                <a:gd name="T14" fmla="*/ 1906 w 4856"/>
                <a:gd name="T15" fmla="*/ 12 h 775"/>
                <a:gd name="T16" fmla="*/ 1990 w 4856"/>
                <a:gd name="T17" fmla="*/ 0 h 775"/>
                <a:gd name="T18" fmla="*/ 2072 w 4856"/>
                <a:gd name="T19" fmla="*/ 20 h 775"/>
                <a:gd name="T20" fmla="*/ 2138 w 4856"/>
                <a:gd name="T21" fmla="*/ 73 h 775"/>
                <a:gd name="T22" fmla="*/ 2231 w 4856"/>
                <a:gd name="T23" fmla="*/ 215 h 775"/>
                <a:gd name="T24" fmla="*/ 2434 w 4856"/>
                <a:gd name="T25" fmla="*/ 482 h 775"/>
                <a:gd name="T26" fmla="*/ 2456 w 4856"/>
                <a:gd name="T27" fmla="*/ 497 h 775"/>
                <a:gd name="T28" fmla="*/ 2469 w 4856"/>
                <a:gd name="T29" fmla="*/ 506 h 775"/>
                <a:gd name="T30" fmla="*/ 2506 w 4856"/>
                <a:gd name="T31" fmla="*/ 526 h 775"/>
                <a:gd name="T32" fmla="*/ 2525 w 4856"/>
                <a:gd name="T33" fmla="*/ 535 h 775"/>
                <a:gd name="T34" fmla="*/ 2564 w 4856"/>
                <a:gd name="T35" fmla="*/ 551 h 775"/>
                <a:gd name="T36" fmla="*/ 2750 w 4856"/>
                <a:gd name="T37" fmla="*/ 586 h 775"/>
                <a:gd name="T38" fmla="*/ 2855 w 4856"/>
                <a:gd name="T39" fmla="*/ 580 h 775"/>
                <a:gd name="T40" fmla="*/ 2917 w 4856"/>
                <a:gd name="T41" fmla="*/ 568 h 775"/>
                <a:gd name="T42" fmla="*/ 3152 w 4856"/>
                <a:gd name="T43" fmla="*/ 475 h 775"/>
                <a:gd name="T44" fmla="*/ 3371 w 4856"/>
                <a:gd name="T45" fmla="*/ 345 h 775"/>
                <a:gd name="T46" fmla="*/ 3536 w 4856"/>
                <a:gd name="T47" fmla="*/ 313 h 775"/>
                <a:gd name="T48" fmla="*/ 3703 w 4856"/>
                <a:gd name="T49" fmla="*/ 341 h 775"/>
                <a:gd name="T50" fmla="*/ 3866 w 4856"/>
                <a:gd name="T51" fmla="*/ 387 h 775"/>
                <a:gd name="T52" fmla="*/ 4026 w 4856"/>
                <a:gd name="T53" fmla="*/ 444 h 775"/>
                <a:gd name="T54" fmla="*/ 4518 w 4856"/>
                <a:gd name="T55" fmla="*/ 564 h 775"/>
                <a:gd name="T56" fmla="*/ 4518 w 4856"/>
                <a:gd name="T57" fmla="*/ 565 h 775"/>
                <a:gd name="T58" fmla="*/ 4025 w 4856"/>
                <a:gd name="T59" fmla="*/ 447 h 775"/>
                <a:gd name="T60" fmla="*/ 3865 w 4856"/>
                <a:gd name="T61" fmla="*/ 390 h 775"/>
                <a:gd name="T62" fmla="*/ 3703 w 4856"/>
                <a:gd name="T63" fmla="*/ 343 h 775"/>
                <a:gd name="T64" fmla="*/ 3536 w 4856"/>
                <a:gd name="T65" fmla="*/ 316 h 775"/>
                <a:gd name="T66" fmla="*/ 3372 w 4856"/>
                <a:gd name="T67" fmla="*/ 348 h 775"/>
                <a:gd name="T68" fmla="*/ 3154 w 4856"/>
                <a:gd name="T69" fmla="*/ 477 h 775"/>
                <a:gd name="T70" fmla="*/ 2918 w 4856"/>
                <a:gd name="T71" fmla="*/ 571 h 775"/>
                <a:gd name="T72" fmla="*/ 2856 w 4856"/>
                <a:gd name="T73" fmla="*/ 583 h 775"/>
                <a:gd name="T74" fmla="*/ 2750 w 4856"/>
                <a:gd name="T75" fmla="*/ 589 h 775"/>
                <a:gd name="T76" fmla="*/ 2563 w 4856"/>
                <a:gd name="T77" fmla="*/ 555 h 775"/>
                <a:gd name="T78" fmla="*/ 2523 w 4856"/>
                <a:gd name="T79" fmla="*/ 539 h 775"/>
                <a:gd name="T80" fmla="*/ 2504 w 4856"/>
                <a:gd name="T81" fmla="*/ 530 h 775"/>
                <a:gd name="T82" fmla="*/ 2467 w 4856"/>
                <a:gd name="T83" fmla="*/ 509 h 775"/>
                <a:gd name="T84" fmla="*/ 2454 w 4856"/>
                <a:gd name="T85" fmla="*/ 501 h 775"/>
                <a:gd name="T86" fmla="*/ 2432 w 4856"/>
                <a:gd name="T87" fmla="*/ 485 h 775"/>
                <a:gd name="T88" fmla="*/ 2399 w 4856"/>
                <a:gd name="T89" fmla="*/ 458 h 775"/>
                <a:gd name="T90" fmla="*/ 2376 w 4856"/>
                <a:gd name="T91" fmla="*/ 436 h 775"/>
                <a:gd name="T92" fmla="*/ 2355 w 4856"/>
                <a:gd name="T93" fmla="*/ 412 h 775"/>
                <a:gd name="T94" fmla="*/ 2329 w 4856"/>
                <a:gd name="T95" fmla="*/ 378 h 775"/>
                <a:gd name="T96" fmla="*/ 2228 w 4856"/>
                <a:gd name="T97" fmla="*/ 217 h 775"/>
                <a:gd name="T98" fmla="*/ 2135 w 4856"/>
                <a:gd name="T99" fmla="*/ 76 h 775"/>
                <a:gd name="T100" fmla="*/ 2071 w 4856"/>
                <a:gd name="T101" fmla="*/ 23 h 775"/>
                <a:gd name="T102" fmla="*/ 1990 w 4856"/>
                <a:gd name="T103" fmla="*/ 3 h 775"/>
                <a:gd name="T104" fmla="*/ 1907 w 4856"/>
                <a:gd name="T105" fmla="*/ 15 h 775"/>
                <a:gd name="T106" fmla="*/ 1690 w 4856"/>
                <a:gd name="T107" fmla="*/ 143 h 775"/>
                <a:gd name="T108" fmla="*/ 1568 w 4856"/>
                <a:gd name="T109" fmla="*/ 260 h 775"/>
                <a:gd name="T110" fmla="*/ 1228 w 4856"/>
                <a:gd name="T111" fmla="*/ 511 h 775"/>
                <a:gd name="T112" fmla="*/ 1191 w 4856"/>
                <a:gd name="T113" fmla="*/ 531 h 775"/>
                <a:gd name="T114" fmla="*/ 1115 w 4856"/>
                <a:gd name="T115" fmla="*/ 568 h 775"/>
                <a:gd name="T116" fmla="*/ 1037 w 4856"/>
                <a:gd name="T117" fmla="*/ 602 h 775"/>
                <a:gd name="T118" fmla="*/ 674 w 4856"/>
                <a:gd name="T119" fmla="*/ 716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856" h="775">
                  <a:moveTo>
                    <a:pt x="0" y="743"/>
                  </a:moveTo>
                  <a:cubicBezTo>
                    <a:pt x="224" y="774"/>
                    <a:pt x="453" y="761"/>
                    <a:pt x="674" y="714"/>
                  </a:cubicBezTo>
                  <a:cubicBezTo>
                    <a:pt x="784" y="690"/>
                    <a:pt x="892" y="657"/>
                    <a:pt x="997" y="616"/>
                  </a:cubicBezTo>
                  <a:cubicBezTo>
                    <a:pt x="1010" y="611"/>
                    <a:pt x="1023" y="606"/>
                    <a:pt x="1036" y="600"/>
                  </a:cubicBezTo>
                  <a:cubicBezTo>
                    <a:pt x="1049" y="595"/>
                    <a:pt x="1063" y="589"/>
                    <a:pt x="1075" y="584"/>
                  </a:cubicBezTo>
                  <a:cubicBezTo>
                    <a:pt x="1114" y="566"/>
                    <a:pt x="1114" y="566"/>
                    <a:pt x="1114" y="566"/>
                  </a:cubicBezTo>
                  <a:cubicBezTo>
                    <a:pt x="1127" y="560"/>
                    <a:pt x="1140" y="554"/>
                    <a:pt x="1152" y="548"/>
                  </a:cubicBezTo>
                  <a:cubicBezTo>
                    <a:pt x="1190" y="528"/>
                    <a:pt x="1190" y="528"/>
                    <a:pt x="1190" y="528"/>
                  </a:cubicBezTo>
                  <a:cubicBezTo>
                    <a:pt x="1208" y="519"/>
                    <a:pt x="1208" y="519"/>
                    <a:pt x="1208" y="519"/>
                  </a:cubicBezTo>
                  <a:cubicBezTo>
                    <a:pt x="1227" y="509"/>
                    <a:pt x="1227" y="509"/>
                    <a:pt x="1227" y="509"/>
                  </a:cubicBezTo>
                  <a:cubicBezTo>
                    <a:pt x="1252" y="495"/>
                    <a:pt x="1276" y="481"/>
                    <a:pt x="1300" y="466"/>
                  </a:cubicBezTo>
                  <a:cubicBezTo>
                    <a:pt x="1396" y="406"/>
                    <a:pt x="1486" y="337"/>
                    <a:pt x="1566" y="257"/>
                  </a:cubicBezTo>
                  <a:cubicBezTo>
                    <a:pt x="1626" y="198"/>
                    <a:pt x="1626" y="198"/>
                    <a:pt x="1626" y="198"/>
                  </a:cubicBezTo>
                  <a:cubicBezTo>
                    <a:pt x="1647" y="179"/>
                    <a:pt x="1667" y="159"/>
                    <a:pt x="1688" y="141"/>
                  </a:cubicBezTo>
                  <a:cubicBezTo>
                    <a:pt x="1731" y="103"/>
                    <a:pt x="1777" y="69"/>
                    <a:pt x="1827" y="44"/>
                  </a:cubicBezTo>
                  <a:cubicBezTo>
                    <a:pt x="1852" y="31"/>
                    <a:pt x="1879" y="20"/>
                    <a:pt x="1906" y="12"/>
                  </a:cubicBezTo>
                  <a:cubicBezTo>
                    <a:pt x="1919" y="8"/>
                    <a:pt x="1933" y="5"/>
                    <a:pt x="1947" y="3"/>
                  </a:cubicBezTo>
                  <a:cubicBezTo>
                    <a:pt x="1961" y="1"/>
                    <a:pt x="1976" y="0"/>
                    <a:pt x="1990" y="0"/>
                  </a:cubicBezTo>
                  <a:cubicBezTo>
                    <a:pt x="2004" y="0"/>
                    <a:pt x="2018" y="2"/>
                    <a:pt x="2032" y="5"/>
                  </a:cubicBezTo>
                  <a:cubicBezTo>
                    <a:pt x="2046" y="9"/>
                    <a:pt x="2060" y="13"/>
                    <a:pt x="2072" y="20"/>
                  </a:cubicBezTo>
                  <a:cubicBezTo>
                    <a:pt x="2085" y="26"/>
                    <a:pt x="2097" y="34"/>
                    <a:pt x="2108" y="43"/>
                  </a:cubicBezTo>
                  <a:cubicBezTo>
                    <a:pt x="2119" y="52"/>
                    <a:pt x="2129" y="63"/>
                    <a:pt x="2138" y="73"/>
                  </a:cubicBezTo>
                  <a:cubicBezTo>
                    <a:pt x="2157" y="95"/>
                    <a:pt x="2172" y="119"/>
                    <a:pt x="2187" y="143"/>
                  </a:cubicBezTo>
                  <a:cubicBezTo>
                    <a:pt x="2202" y="167"/>
                    <a:pt x="2217" y="191"/>
                    <a:pt x="2231" y="215"/>
                  </a:cubicBezTo>
                  <a:cubicBezTo>
                    <a:pt x="2260" y="264"/>
                    <a:pt x="2288" y="313"/>
                    <a:pt x="2320" y="359"/>
                  </a:cubicBezTo>
                  <a:cubicBezTo>
                    <a:pt x="2352" y="405"/>
                    <a:pt x="2389" y="449"/>
                    <a:pt x="2434" y="482"/>
                  </a:cubicBezTo>
                  <a:cubicBezTo>
                    <a:pt x="2451" y="494"/>
                    <a:pt x="2451" y="494"/>
                    <a:pt x="2451" y="494"/>
                  </a:cubicBezTo>
                  <a:cubicBezTo>
                    <a:pt x="2456" y="497"/>
                    <a:pt x="2456" y="497"/>
                    <a:pt x="2456" y="497"/>
                  </a:cubicBezTo>
                  <a:cubicBezTo>
                    <a:pt x="2460" y="500"/>
                    <a:pt x="2460" y="500"/>
                    <a:pt x="2460" y="500"/>
                  </a:cubicBezTo>
                  <a:cubicBezTo>
                    <a:pt x="2469" y="506"/>
                    <a:pt x="2469" y="506"/>
                    <a:pt x="2469" y="506"/>
                  </a:cubicBezTo>
                  <a:cubicBezTo>
                    <a:pt x="2475" y="509"/>
                    <a:pt x="2481" y="513"/>
                    <a:pt x="2487" y="517"/>
                  </a:cubicBezTo>
                  <a:cubicBezTo>
                    <a:pt x="2506" y="526"/>
                    <a:pt x="2506" y="526"/>
                    <a:pt x="2506" y="526"/>
                  </a:cubicBezTo>
                  <a:cubicBezTo>
                    <a:pt x="2509" y="528"/>
                    <a:pt x="2512" y="530"/>
                    <a:pt x="2515" y="531"/>
                  </a:cubicBezTo>
                  <a:cubicBezTo>
                    <a:pt x="2525" y="535"/>
                    <a:pt x="2525" y="535"/>
                    <a:pt x="2525" y="535"/>
                  </a:cubicBezTo>
                  <a:cubicBezTo>
                    <a:pt x="2544" y="544"/>
                    <a:pt x="2544" y="544"/>
                    <a:pt x="2544" y="544"/>
                  </a:cubicBezTo>
                  <a:cubicBezTo>
                    <a:pt x="2551" y="546"/>
                    <a:pt x="2557" y="549"/>
                    <a:pt x="2564" y="551"/>
                  </a:cubicBezTo>
                  <a:cubicBezTo>
                    <a:pt x="2571" y="554"/>
                    <a:pt x="2577" y="556"/>
                    <a:pt x="2584" y="558"/>
                  </a:cubicBezTo>
                  <a:cubicBezTo>
                    <a:pt x="2638" y="575"/>
                    <a:pt x="2694" y="584"/>
                    <a:pt x="2750" y="586"/>
                  </a:cubicBezTo>
                  <a:cubicBezTo>
                    <a:pt x="2778" y="586"/>
                    <a:pt x="2806" y="585"/>
                    <a:pt x="2834" y="582"/>
                  </a:cubicBezTo>
                  <a:cubicBezTo>
                    <a:pt x="2855" y="580"/>
                    <a:pt x="2855" y="580"/>
                    <a:pt x="2855" y="580"/>
                  </a:cubicBezTo>
                  <a:cubicBezTo>
                    <a:pt x="2862" y="579"/>
                    <a:pt x="2869" y="577"/>
                    <a:pt x="2876" y="576"/>
                  </a:cubicBezTo>
                  <a:cubicBezTo>
                    <a:pt x="2890" y="574"/>
                    <a:pt x="2904" y="571"/>
                    <a:pt x="2917" y="568"/>
                  </a:cubicBezTo>
                  <a:cubicBezTo>
                    <a:pt x="2972" y="555"/>
                    <a:pt x="3025" y="536"/>
                    <a:pt x="3077" y="512"/>
                  </a:cubicBezTo>
                  <a:cubicBezTo>
                    <a:pt x="3102" y="501"/>
                    <a:pt x="3128" y="488"/>
                    <a:pt x="3152" y="475"/>
                  </a:cubicBezTo>
                  <a:cubicBezTo>
                    <a:pt x="3177" y="461"/>
                    <a:pt x="3201" y="446"/>
                    <a:pt x="3225" y="431"/>
                  </a:cubicBezTo>
                  <a:cubicBezTo>
                    <a:pt x="3272" y="400"/>
                    <a:pt x="3319" y="368"/>
                    <a:pt x="3371" y="345"/>
                  </a:cubicBezTo>
                  <a:cubicBezTo>
                    <a:pt x="3397" y="334"/>
                    <a:pt x="3424" y="325"/>
                    <a:pt x="3452" y="319"/>
                  </a:cubicBezTo>
                  <a:cubicBezTo>
                    <a:pt x="3479" y="314"/>
                    <a:pt x="3508" y="312"/>
                    <a:pt x="3536" y="313"/>
                  </a:cubicBezTo>
                  <a:cubicBezTo>
                    <a:pt x="3564" y="314"/>
                    <a:pt x="3593" y="317"/>
                    <a:pt x="3620" y="322"/>
                  </a:cubicBezTo>
                  <a:cubicBezTo>
                    <a:pt x="3648" y="327"/>
                    <a:pt x="3676" y="334"/>
                    <a:pt x="3703" y="341"/>
                  </a:cubicBezTo>
                  <a:cubicBezTo>
                    <a:pt x="3730" y="348"/>
                    <a:pt x="3758" y="356"/>
                    <a:pt x="3785" y="364"/>
                  </a:cubicBezTo>
                  <a:cubicBezTo>
                    <a:pt x="3812" y="372"/>
                    <a:pt x="3839" y="379"/>
                    <a:pt x="3866" y="387"/>
                  </a:cubicBezTo>
                  <a:cubicBezTo>
                    <a:pt x="3893" y="396"/>
                    <a:pt x="3920" y="405"/>
                    <a:pt x="3946" y="414"/>
                  </a:cubicBezTo>
                  <a:cubicBezTo>
                    <a:pt x="3973" y="424"/>
                    <a:pt x="3999" y="434"/>
                    <a:pt x="4026" y="444"/>
                  </a:cubicBezTo>
                  <a:cubicBezTo>
                    <a:pt x="4078" y="465"/>
                    <a:pt x="4132" y="483"/>
                    <a:pt x="4186" y="499"/>
                  </a:cubicBezTo>
                  <a:cubicBezTo>
                    <a:pt x="4295" y="529"/>
                    <a:pt x="4405" y="552"/>
                    <a:pt x="4518" y="564"/>
                  </a:cubicBezTo>
                  <a:cubicBezTo>
                    <a:pt x="4630" y="576"/>
                    <a:pt x="4743" y="579"/>
                    <a:pt x="4856" y="567"/>
                  </a:cubicBezTo>
                  <a:cubicBezTo>
                    <a:pt x="4743" y="579"/>
                    <a:pt x="4630" y="577"/>
                    <a:pt x="4518" y="565"/>
                  </a:cubicBezTo>
                  <a:cubicBezTo>
                    <a:pt x="4405" y="553"/>
                    <a:pt x="4294" y="530"/>
                    <a:pt x="4185" y="501"/>
                  </a:cubicBezTo>
                  <a:cubicBezTo>
                    <a:pt x="4131" y="485"/>
                    <a:pt x="4078" y="467"/>
                    <a:pt x="4025" y="447"/>
                  </a:cubicBezTo>
                  <a:cubicBezTo>
                    <a:pt x="3998" y="437"/>
                    <a:pt x="3972" y="426"/>
                    <a:pt x="3946" y="416"/>
                  </a:cubicBezTo>
                  <a:cubicBezTo>
                    <a:pt x="3919" y="407"/>
                    <a:pt x="3892" y="398"/>
                    <a:pt x="3865" y="390"/>
                  </a:cubicBezTo>
                  <a:cubicBezTo>
                    <a:pt x="3838" y="381"/>
                    <a:pt x="3811" y="374"/>
                    <a:pt x="3784" y="366"/>
                  </a:cubicBezTo>
                  <a:cubicBezTo>
                    <a:pt x="3757" y="358"/>
                    <a:pt x="3730" y="350"/>
                    <a:pt x="3703" y="343"/>
                  </a:cubicBezTo>
                  <a:cubicBezTo>
                    <a:pt x="3675" y="336"/>
                    <a:pt x="3648" y="330"/>
                    <a:pt x="3620" y="325"/>
                  </a:cubicBezTo>
                  <a:cubicBezTo>
                    <a:pt x="3592" y="320"/>
                    <a:pt x="3564" y="316"/>
                    <a:pt x="3536" y="316"/>
                  </a:cubicBezTo>
                  <a:cubicBezTo>
                    <a:pt x="3508" y="315"/>
                    <a:pt x="3480" y="317"/>
                    <a:pt x="3452" y="322"/>
                  </a:cubicBezTo>
                  <a:cubicBezTo>
                    <a:pt x="3425" y="328"/>
                    <a:pt x="3398" y="336"/>
                    <a:pt x="3372" y="348"/>
                  </a:cubicBezTo>
                  <a:cubicBezTo>
                    <a:pt x="3320" y="370"/>
                    <a:pt x="3274" y="402"/>
                    <a:pt x="3226" y="433"/>
                  </a:cubicBezTo>
                  <a:cubicBezTo>
                    <a:pt x="3203" y="449"/>
                    <a:pt x="3179" y="464"/>
                    <a:pt x="3154" y="477"/>
                  </a:cubicBezTo>
                  <a:cubicBezTo>
                    <a:pt x="3129" y="491"/>
                    <a:pt x="3104" y="504"/>
                    <a:pt x="3078" y="515"/>
                  </a:cubicBezTo>
                  <a:cubicBezTo>
                    <a:pt x="3027" y="539"/>
                    <a:pt x="2973" y="558"/>
                    <a:pt x="2918" y="571"/>
                  </a:cubicBezTo>
                  <a:cubicBezTo>
                    <a:pt x="2904" y="574"/>
                    <a:pt x="2891" y="577"/>
                    <a:pt x="2877" y="580"/>
                  </a:cubicBezTo>
                  <a:cubicBezTo>
                    <a:pt x="2870" y="581"/>
                    <a:pt x="2863" y="582"/>
                    <a:pt x="2856" y="583"/>
                  </a:cubicBezTo>
                  <a:cubicBezTo>
                    <a:pt x="2835" y="586"/>
                    <a:pt x="2835" y="586"/>
                    <a:pt x="2835" y="586"/>
                  </a:cubicBezTo>
                  <a:cubicBezTo>
                    <a:pt x="2806" y="589"/>
                    <a:pt x="2778" y="590"/>
                    <a:pt x="2750" y="589"/>
                  </a:cubicBezTo>
                  <a:cubicBezTo>
                    <a:pt x="2693" y="588"/>
                    <a:pt x="2637" y="579"/>
                    <a:pt x="2583" y="562"/>
                  </a:cubicBezTo>
                  <a:cubicBezTo>
                    <a:pt x="2576" y="560"/>
                    <a:pt x="2569" y="557"/>
                    <a:pt x="2563" y="555"/>
                  </a:cubicBezTo>
                  <a:cubicBezTo>
                    <a:pt x="2556" y="552"/>
                    <a:pt x="2549" y="550"/>
                    <a:pt x="2543" y="547"/>
                  </a:cubicBezTo>
                  <a:cubicBezTo>
                    <a:pt x="2523" y="539"/>
                    <a:pt x="2523" y="539"/>
                    <a:pt x="2523" y="539"/>
                  </a:cubicBezTo>
                  <a:cubicBezTo>
                    <a:pt x="2514" y="535"/>
                    <a:pt x="2514" y="535"/>
                    <a:pt x="2514" y="535"/>
                  </a:cubicBezTo>
                  <a:cubicBezTo>
                    <a:pt x="2510" y="533"/>
                    <a:pt x="2507" y="531"/>
                    <a:pt x="2504" y="530"/>
                  </a:cubicBezTo>
                  <a:cubicBezTo>
                    <a:pt x="2485" y="520"/>
                    <a:pt x="2485" y="520"/>
                    <a:pt x="2485" y="520"/>
                  </a:cubicBezTo>
                  <a:cubicBezTo>
                    <a:pt x="2479" y="517"/>
                    <a:pt x="2473" y="513"/>
                    <a:pt x="2467" y="509"/>
                  </a:cubicBezTo>
                  <a:cubicBezTo>
                    <a:pt x="2458" y="503"/>
                    <a:pt x="2458" y="503"/>
                    <a:pt x="2458" y="503"/>
                  </a:cubicBezTo>
                  <a:cubicBezTo>
                    <a:pt x="2454" y="501"/>
                    <a:pt x="2454" y="501"/>
                    <a:pt x="2454" y="501"/>
                  </a:cubicBezTo>
                  <a:cubicBezTo>
                    <a:pt x="2449" y="498"/>
                    <a:pt x="2449" y="498"/>
                    <a:pt x="2449" y="498"/>
                  </a:cubicBezTo>
                  <a:cubicBezTo>
                    <a:pt x="2432" y="485"/>
                    <a:pt x="2432" y="485"/>
                    <a:pt x="2432" y="485"/>
                  </a:cubicBezTo>
                  <a:cubicBezTo>
                    <a:pt x="2426" y="481"/>
                    <a:pt x="2421" y="476"/>
                    <a:pt x="2415" y="472"/>
                  </a:cubicBezTo>
                  <a:cubicBezTo>
                    <a:pt x="2410" y="467"/>
                    <a:pt x="2404" y="463"/>
                    <a:pt x="2399" y="458"/>
                  </a:cubicBezTo>
                  <a:cubicBezTo>
                    <a:pt x="2384" y="443"/>
                    <a:pt x="2384" y="443"/>
                    <a:pt x="2384" y="443"/>
                  </a:cubicBezTo>
                  <a:cubicBezTo>
                    <a:pt x="2376" y="436"/>
                    <a:pt x="2376" y="436"/>
                    <a:pt x="2376" y="436"/>
                  </a:cubicBezTo>
                  <a:cubicBezTo>
                    <a:pt x="2369" y="428"/>
                    <a:pt x="2369" y="428"/>
                    <a:pt x="2369" y="428"/>
                  </a:cubicBezTo>
                  <a:cubicBezTo>
                    <a:pt x="2355" y="412"/>
                    <a:pt x="2355" y="412"/>
                    <a:pt x="2355" y="412"/>
                  </a:cubicBezTo>
                  <a:cubicBezTo>
                    <a:pt x="2351" y="407"/>
                    <a:pt x="2346" y="401"/>
                    <a:pt x="2342" y="395"/>
                  </a:cubicBezTo>
                  <a:cubicBezTo>
                    <a:pt x="2329" y="378"/>
                    <a:pt x="2329" y="378"/>
                    <a:pt x="2329" y="378"/>
                  </a:cubicBezTo>
                  <a:cubicBezTo>
                    <a:pt x="2317" y="361"/>
                    <a:pt x="2317" y="361"/>
                    <a:pt x="2317" y="361"/>
                  </a:cubicBezTo>
                  <a:cubicBezTo>
                    <a:pt x="2285" y="315"/>
                    <a:pt x="2256" y="266"/>
                    <a:pt x="2228" y="217"/>
                  </a:cubicBezTo>
                  <a:cubicBezTo>
                    <a:pt x="2213" y="193"/>
                    <a:pt x="2199" y="169"/>
                    <a:pt x="2184" y="145"/>
                  </a:cubicBezTo>
                  <a:cubicBezTo>
                    <a:pt x="2169" y="121"/>
                    <a:pt x="2153" y="97"/>
                    <a:pt x="2135" y="76"/>
                  </a:cubicBezTo>
                  <a:cubicBezTo>
                    <a:pt x="2126" y="65"/>
                    <a:pt x="2116" y="55"/>
                    <a:pt x="2105" y="46"/>
                  </a:cubicBezTo>
                  <a:cubicBezTo>
                    <a:pt x="2095" y="37"/>
                    <a:pt x="2083" y="29"/>
                    <a:pt x="2071" y="23"/>
                  </a:cubicBezTo>
                  <a:cubicBezTo>
                    <a:pt x="2058" y="17"/>
                    <a:pt x="2045" y="12"/>
                    <a:pt x="2031" y="9"/>
                  </a:cubicBezTo>
                  <a:cubicBezTo>
                    <a:pt x="2018" y="5"/>
                    <a:pt x="2004" y="4"/>
                    <a:pt x="1990" y="3"/>
                  </a:cubicBezTo>
                  <a:cubicBezTo>
                    <a:pt x="1976" y="3"/>
                    <a:pt x="1962" y="4"/>
                    <a:pt x="1948" y="6"/>
                  </a:cubicBezTo>
                  <a:cubicBezTo>
                    <a:pt x="1934" y="8"/>
                    <a:pt x="1920" y="11"/>
                    <a:pt x="1907" y="15"/>
                  </a:cubicBezTo>
                  <a:cubicBezTo>
                    <a:pt x="1880" y="23"/>
                    <a:pt x="1854" y="34"/>
                    <a:pt x="1829" y="47"/>
                  </a:cubicBezTo>
                  <a:cubicBezTo>
                    <a:pt x="1778" y="72"/>
                    <a:pt x="1733" y="106"/>
                    <a:pt x="1690" y="143"/>
                  </a:cubicBezTo>
                  <a:cubicBezTo>
                    <a:pt x="1669" y="162"/>
                    <a:pt x="1649" y="181"/>
                    <a:pt x="1629" y="201"/>
                  </a:cubicBezTo>
                  <a:cubicBezTo>
                    <a:pt x="1568" y="260"/>
                    <a:pt x="1568" y="260"/>
                    <a:pt x="1568" y="260"/>
                  </a:cubicBezTo>
                  <a:cubicBezTo>
                    <a:pt x="1488" y="340"/>
                    <a:pt x="1398" y="409"/>
                    <a:pt x="1301" y="468"/>
                  </a:cubicBezTo>
                  <a:cubicBezTo>
                    <a:pt x="1277" y="483"/>
                    <a:pt x="1253" y="497"/>
                    <a:pt x="1228" y="511"/>
                  </a:cubicBezTo>
                  <a:cubicBezTo>
                    <a:pt x="1210" y="521"/>
                    <a:pt x="1210" y="521"/>
                    <a:pt x="1210" y="521"/>
                  </a:cubicBezTo>
                  <a:cubicBezTo>
                    <a:pt x="1191" y="531"/>
                    <a:pt x="1191" y="531"/>
                    <a:pt x="1191" y="531"/>
                  </a:cubicBezTo>
                  <a:cubicBezTo>
                    <a:pt x="1153" y="550"/>
                    <a:pt x="1153" y="550"/>
                    <a:pt x="1153" y="550"/>
                  </a:cubicBezTo>
                  <a:cubicBezTo>
                    <a:pt x="1141" y="557"/>
                    <a:pt x="1128" y="562"/>
                    <a:pt x="1115" y="568"/>
                  </a:cubicBezTo>
                  <a:cubicBezTo>
                    <a:pt x="1076" y="586"/>
                    <a:pt x="1076" y="586"/>
                    <a:pt x="1076" y="586"/>
                  </a:cubicBezTo>
                  <a:cubicBezTo>
                    <a:pt x="1064" y="592"/>
                    <a:pt x="1050" y="597"/>
                    <a:pt x="1037" y="602"/>
                  </a:cubicBezTo>
                  <a:cubicBezTo>
                    <a:pt x="1024" y="608"/>
                    <a:pt x="1011" y="613"/>
                    <a:pt x="998" y="619"/>
                  </a:cubicBezTo>
                  <a:cubicBezTo>
                    <a:pt x="893" y="660"/>
                    <a:pt x="784" y="692"/>
                    <a:pt x="674" y="716"/>
                  </a:cubicBezTo>
                  <a:cubicBezTo>
                    <a:pt x="453" y="763"/>
                    <a:pt x="224" y="775"/>
                    <a:pt x="0" y="7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38">
              <a:extLst>
                <a:ext uri="{FF2B5EF4-FFF2-40B4-BE49-F238E27FC236}">
                  <a16:creationId xmlns:a16="http://schemas.microsoft.com/office/drawing/2014/main" id="{314AD52D-7838-E0E4-E05B-E7AC9D06A52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2163" y="2166938"/>
              <a:ext cx="12126913" cy="1733550"/>
            </a:xfrm>
            <a:custGeom>
              <a:avLst/>
              <a:gdLst>
                <a:gd name="T0" fmla="*/ 334 w 4855"/>
                <a:gd name="T1" fmla="*/ 687 h 693"/>
                <a:gd name="T2" fmla="*/ 987 w 4855"/>
                <a:gd name="T3" fmla="*/ 554 h 693"/>
                <a:gd name="T4" fmla="*/ 1065 w 4855"/>
                <a:gd name="T5" fmla="*/ 523 h 693"/>
                <a:gd name="T6" fmla="*/ 1123 w 4855"/>
                <a:gd name="T7" fmla="*/ 499 h 693"/>
                <a:gd name="T8" fmla="*/ 1291 w 4855"/>
                <a:gd name="T9" fmla="*/ 414 h 693"/>
                <a:gd name="T10" fmla="*/ 1689 w 4855"/>
                <a:gd name="T11" fmla="*/ 110 h 693"/>
                <a:gd name="T12" fmla="*/ 1915 w 4855"/>
                <a:gd name="T13" fmla="*/ 4 h 693"/>
                <a:gd name="T14" fmla="*/ 1999 w 4855"/>
                <a:gd name="T15" fmla="*/ 3 h 693"/>
                <a:gd name="T16" fmla="*/ 2049 w 4855"/>
                <a:gd name="T17" fmla="*/ 20 h 693"/>
                <a:gd name="T18" fmla="*/ 2067 w 4855"/>
                <a:gd name="T19" fmla="*/ 30 h 693"/>
                <a:gd name="T20" fmla="*/ 2076 w 4855"/>
                <a:gd name="T21" fmla="*/ 36 h 693"/>
                <a:gd name="T22" fmla="*/ 2184 w 4855"/>
                <a:gd name="T23" fmla="*/ 164 h 693"/>
                <a:gd name="T24" fmla="*/ 2330 w 4855"/>
                <a:gd name="T25" fmla="*/ 367 h 693"/>
                <a:gd name="T26" fmla="*/ 2479 w 4855"/>
                <a:gd name="T27" fmla="*/ 479 h 693"/>
                <a:gd name="T28" fmla="*/ 2517 w 4855"/>
                <a:gd name="T29" fmla="*/ 496 h 693"/>
                <a:gd name="T30" fmla="*/ 2537 w 4855"/>
                <a:gd name="T31" fmla="*/ 503 h 693"/>
                <a:gd name="T32" fmla="*/ 2576 w 4855"/>
                <a:gd name="T33" fmla="*/ 515 h 693"/>
                <a:gd name="T34" fmla="*/ 2638 w 4855"/>
                <a:gd name="T35" fmla="*/ 527 h 693"/>
                <a:gd name="T36" fmla="*/ 2679 w 4855"/>
                <a:gd name="T37" fmla="*/ 532 h 693"/>
                <a:gd name="T38" fmla="*/ 2700 w 4855"/>
                <a:gd name="T39" fmla="*/ 533 h 693"/>
                <a:gd name="T40" fmla="*/ 2742 w 4855"/>
                <a:gd name="T41" fmla="*/ 533 h 693"/>
                <a:gd name="T42" fmla="*/ 2783 w 4855"/>
                <a:gd name="T43" fmla="*/ 531 h 693"/>
                <a:gd name="T44" fmla="*/ 3099 w 4855"/>
                <a:gd name="T45" fmla="*/ 429 h 693"/>
                <a:gd name="T46" fmla="*/ 3242 w 4855"/>
                <a:gd name="T47" fmla="*/ 343 h 693"/>
                <a:gd name="T48" fmla="*/ 3557 w 4855"/>
                <a:gd name="T49" fmla="*/ 248 h 693"/>
                <a:gd name="T50" fmla="*/ 3722 w 4855"/>
                <a:gd name="T51" fmla="*/ 278 h 693"/>
                <a:gd name="T52" fmla="*/ 3883 w 4855"/>
                <a:gd name="T53" fmla="*/ 325 h 693"/>
                <a:gd name="T54" fmla="*/ 4038 w 4855"/>
                <a:gd name="T55" fmla="*/ 386 h 693"/>
                <a:gd name="T56" fmla="*/ 4521 w 4855"/>
                <a:gd name="T57" fmla="*/ 518 h 693"/>
                <a:gd name="T58" fmla="*/ 4521 w 4855"/>
                <a:gd name="T59" fmla="*/ 519 h 693"/>
                <a:gd name="T60" fmla="*/ 4038 w 4855"/>
                <a:gd name="T61" fmla="*/ 388 h 693"/>
                <a:gd name="T62" fmla="*/ 3882 w 4855"/>
                <a:gd name="T63" fmla="*/ 327 h 693"/>
                <a:gd name="T64" fmla="*/ 3721 w 4855"/>
                <a:gd name="T65" fmla="*/ 281 h 693"/>
                <a:gd name="T66" fmla="*/ 3557 w 4855"/>
                <a:gd name="T67" fmla="*/ 251 h 693"/>
                <a:gd name="T68" fmla="*/ 3244 w 4855"/>
                <a:gd name="T69" fmla="*/ 345 h 693"/>
                <a:gd name="T70" fmla="*/ 3101 w 4855"/>
                <a:gd name="T71" fmla="*/ 432 h 693"/>
                <a:gd name="T72" fmla="*/ 2784 w 4855"/>
                <a:gd name="T73" fmla="*/ 534 h 693"/>
                <a:gd name="T74" fmla="*/ 2742 w 4855"/>
                <a:gd name="T75" fmla="*/ 537 h 693"/>
                <a:gd name="T76" fmla="*/ 2700 w 4855"/>
                <a:gd name="T77" fmla="*/ 537 h 693"/>
                <a:gd name="T78" fmla="*/ 2679 w 4855"/>
                <a:gd name="T79" fmla="*/ 535 h 693"/>
                <a:gd name="T80" fmla="*/ 2637 w 4855"/>
                <a:gd name="T81" fmla="*/ 531 h 693"/>
                <a:gd name="T82" fmla="*/ 2576 w 4855"/>
                <a:gd name="T83" fmla="*/ 518 h 693"/>
                <a:gd name="T84" fmla="*/ 2535 w 4855"/>
                <a:gd name="T85" fmla="*/ 506 h 693"/>
                <a:gd name="T86" fmla="*/ 2516 w 4855"/>
                <a:gd name="T87" fmla="*/ 499 h 693"/>
                <a:gd name="T88" fmla="*/ 2477 w 4855"/>
                <a:gd name="T89" fmla="*/ 483 h 693"/>
                <a:gd name="T90" fmla="*/ 2327 w 4855"/>
                <a:gd name="T91" fmla="*/ 370 h 693"/>
                <a:gd name="T92" fmla="*/ 2074 w 4855"/>
                <a:gd name="T93" fmla="*/ 39 h 693"/>
                <a:gd name="T94" fmla="*/ 2065 w 4855"/>
                <a:gd name="T95" fmla="*/ 33 h 693"/>
                <a:gd name="T96" fmla="*/ 2047 w 4855"/>
                <a:gd name="T97" fmla="*/ 23 h 693"/>
                <a:gd name="T98" fmla="*/ 1998 w 4855"/>
                <a:gd name="T99" fmla="*/ 7 h 693"/>
                <a:gd name="T100" fmla="*/ 1915 w 4855"/>
                <a:gd name="T101" fmla="*/ 7 h 693"/>
                <a:gd name="T102" fmla="*/ 1691 w 4855"/>
                <a:gd name="T103" fmla="*/ 113 h 693"/>
                <a:gd name="T104" fmla="*/ 1532 w 4855"/>
                <a:gd name="T105" fmla="*/ 248 h 693"/>
                <a:gd name="T106" fmla="*/ 1500 w 4855"/>
                <a:gd name="T107" fmla="*/ 275 h 693"/>
                <a:gd name="T108" fmla="*/ 1292 w 4855"/>
                <a:gd name="T109" fmla="*/ 416 h 693"/>
                <a:gd name="T110" fmla="*/ 1124 w 4855"/>
                <a:gd name="T111" fmla="*/ 501 h 693"/>
                <a:gd name="T112" fmla="*/ 1066 w 4855"/>
                <a:gd name="T113" fmla="*/ 525 h 693"/>
                <a:gd name="T114" fmla="*/ 988 w 4855"/>
                <a:gd name="T115" fmla="*/ 556 h 693"/>
                <a:gd name="T116" fmla="*/ 334 w 4855"/>
                <a:gd name="T117" fmla="*/ 688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55" h="693">
                  <a:moveTo>
                    <a:pt x="0" y="675"/>
                  </a:moveTo>
                  <a:cubicBezTo>
                    <a:pt x="111" y="689"/>
                    <a:pt x="223" y="692"/>
                    <a:pt x="334" y="687"/>
                  </a:cubicBezTo>
                  <a:cubicBezTo>
                    <a:pt x="446" y="681"/>
                    <a:pt x="556" y="667"/>
                    <a:pt x="666" y="644"/>
                  </a:cubicBezTo>
                  <a:cubicBezTo>
                    <a:pt x="775" y="622"/>
                    <a:pt x="883" y="592"/>
                    <a:pt x="987" y="554"/>
                  </a:cubicBezTo>
                  <a:cubicBezTo>
                    <a:pt x="1026" y="539"/>
                    <a:pt x="1026" y="539"/>
                    <a:pt x="1026" y="539"/>
                  </a:cubicBezTo>
                  <a:cubicBezTo>
                    <a:pt x="1039" y="534"/>
                    <a:pt x="1052" y="529"/>
                    <a:pt x="1065" y="523"/>
                  </a:cubicBezTo>
                  <a:cubicBezTo>
                    <a:pt x="1104" y="507"/>
                    <a:pt x="1104" y="507"/>
                    <a:pt x="1104" y="507"/>
                  </a:cubicBezTo>
                  <a:cubicBezTo>
                    <a:pt x="1110" y="504"/>
                    <a:pt x="1117" y="502"/>
                    <a:pt x="1123" y="499"/>
                  </a:cubicBezTo>
                  <a:cubicBezTo>
                    <a:pt x="1142" y="490"/>
                    <a:pt x="1142" y="490"/>
                    <a:pt x="1142" y="490"/>
                  </a:cubicBezTo>
                  <a:cubicBezTo>
                    <a:pt x="1193" y="467"/>
                    <a:pt x="1243" y="442"/>
                    <a:pt x="1291" y="414"/>
                  </a:cubicBezTo>
                  <a:cubicBezTo>
                    <a:pt x="1388" y="359"/>
                    <a:pt x="1479" y="294"/>
                    <a:pt x="1561" y="218"/>
                  </a:cubicBezTo>
                  <a:cubicBezTo>
                    <a:pt x="1603" y="182"/>
                    <a:pt x="1645" y="144"/>
                    <a:pt x="1689" y="110"/>
                  </a:cubicBezTo>
                  <a:cubicBezTo>
                    <a:pt x="1734" y="77"/>
                    <a:pt x="1782" y="47"/>
                    <a:pt x="1834" y="27"/>
                  </a:cubicBezTo>
                  <a:cubicBezTo>
                    <a:pt x="1860" y="17"/>
                    <a:pt x="1887" y="8"/>
                    <a:pt x="1915" y="4"/>
                  </a:cubicBezTo>
                  <a:cubicBezTo>
                    <a:pt x="1929" y="1"/>
                    <a:pt x="1943" y="0"/>
                    <a:pt x="1957" y="0"/>
                  </a:cubicBezTo>
                  <a:cubicBezTo>
                    <a:pt x="1971" y="0"/>
                    <a:pt x="1985" y="1"/>
                    <a:pt x="1999" y="3"/>
                  </a:cubicBezTo>
                  <a:cubicBezTo>
                    <a:pt x="2013" y="6"/>
                    <a:pt x="2026" y="10"/>
                    <a:pt x="2039" y="15"/>
                  </a:cubicBezTo>
                  <a:cubicBezTo>
                    <a:pt x="2042" y="17"/>
                    <a:pt x="2046" y="18"/>
                    <a:pt x="2049" y="20"/>
                  </a:cubicBezTo>
                  <a:cubicBezTo>
                    <a:pt x="2058" y="25"/>
                    <a:pt x="2058" y="25"/>
                    <a:pt x="2058" y="25"/>
                  </a:cubicBezTo>
                  <a:cubicBezTo>
                    <a:pt x="2061" y="26"/>
                    <a:pt x="2064" y="28"/>
                    <a:pt x="2067" y="30"/>
                  </a:cubicBezTo>
                  <a:cubicBezTo>
                    <a:pt x="2071" y="33"/>
                    <a:pt x="2071" y="33"/>
                    <a:pt x="2071" y="33"/>
                  </a:cubicBezTo>
                  <a:cubicBezTo>
                    <a:pt x="2076" y="36"/>
                    <a:pt x="2076" y="36"/>
                    <a:pt x="2076" y="36"/>
                  </a:cubicBezTo>
                  <a:cubicBezTo>
                    <a:pt x="2098" y="53"/>
                    <a:pt x="2118" y="74"/>
                    <a:pt x="2135" y="95"/>
                  </a:cubicBezTo>
                  <a:cubicBezTo>
                    <a:pt x="2152" y="117"/>
                    <a:pt x="2168" y="140"/>
                    <a:pt x="2184" y="164"/>
                  </a:cubicBezTo>
                  <a:cubicBezTo>
                    <a:pt x="2231" y="233"/>
                    <a:pt x="2231" y="233"/>
                    <a:pt x="2231" y="233"/>
                  </a:cubicBezTo>
                  <a:cubicBezTo>
                    <a:pt x="2262" y="279"/>
                    <a:pt x="2294" y="325"/>
                    <a:pt x="2330" y="367"/>
                  </a:cubicBezTo>
                  <a:cubicBezTo>
                    <a:pt x="2366" y="409"/>
                    <a:pt x="2411" y="444"/>
                    <a:pt x="2460" y="470"/>
                  </a:cubicBezTo>
                  <a:cubicBezTo>
                    <a:pt x="2466" y="473"/>
                    <a:pt x="2472" y="476"/>
                    <a:pt x="2479" y="479"/>
                  </a:cubicBezTo>
                  <a:cubicBezTo>
                    <a:pt x="2485" y="482"/>
                    <a:pt x="2491" y="485"/>
                    <a:pt x="2498" y="488"/>
                  </a:cubicBezTo>
                  <a:cubicBezTo>
                    <a:pt x="2517" y="496"/>
                    <a:pt x="2517" y="496"/>
                    <a:pt x="2517" y="496"/>
                  </a:cubicBezTo>
                  <a:cubicBezTo>
                    <a:pt x="2520" y="497"/>
                    <a:pt x="2523" y="498"/>
                    <a:pt x="2527" y="500"/>
                  </a:cubicBezTo>
                  <a:cubicBezTo>
                    <a:pt x="2537" y="503"/>
                    <a:pt x="2537" y="503"/>
                    <a:pt x="2537" y="503"/>
                  </a:cubicBezTo>
                  <a:cubicBezTo>
                    <a:pt x="2556" y="509"/>
                    <a:pt x="2556" y="509"/>
                    <a:pt x="2556" y="509"/>
                  </a:cubicBezTo>
                  <a:cubicBezTo>
                    <a:pt x="2563" y="511"/>
                    <a:pt x="2570" y="513"/>
                    <a:pt x="2576" y="515"/>
                  </a:cubicBezTo>
                  <a:cubicBezTo>
                    <a:pt x="2590" y="519"/>
                    <a:pt x="2604" y="521"/>
                    <a:pt x="2617" y="524"/>
                  </a:cubicBezTo>
                  <a:cubicBezTo>
                    <a:pt x="2624" y="525"/>
                    <a:pt x="2631" y="526"/>
                    <a:pt x="2638" y="527"/>
                  </a:cubicBezTo>
                  <a:cubicBezTo>
                    <a:pt x="2645" y="528"/>
                    <a:pt x="2652" y="529"/>
                    <a:pt x="2658" y="530"/>
                  </a:cubicBezTo>
                  <a:cubicBezTo>
                    <a:pt x="2679" y="532"/>
                    <a:pt x="2679" y="532"/>
                    <a:pt x="2679" y="532"/>
                  </a:cubicBezTo>
                  <a:cubicBezTo>
                    <a:pt x="2690" y="533"/>
                    <a:pt x="2690" y="533"/>
                    <a:pt x="2690" y="533"/>
                  </a:cubicBezTo>
                  <a:cubicBezTo>
                    <a:pt x="2693" y="533"/>
                    <a:pt x="2697" y="533"/>
                    <a:pt x="2700" y="533"/>
                  </a:cubicBezTo>
                  <a:cubicBezTo>
                    <a:pt x="2721" y="533"/>
                    <a:pt x="2721" y="533"/>
                    <a:pt x="2721" y="533"/>
                  </a:cubicBezTo>
                  <a:cubicBezTo>
                    <a:pt x="2728" y="534"/>
                    <a:pt x="2735" y="533"/>
                    <a:pt x="2742" y="533"/>
                  </a:cubicBezTo>
                  <a:cubicBezTo>
                    <a:pt x="2749" y="533"/>
                    <a:pt x="2756" y="533"/>
                    <a:pt x="2763" y="532"/>
                  </a:cubicBezTo>
                  <a:cubicBezTo>
                    <a:pt x="2783" y="531"/>
                    <a:pt x="2783" y="531"/>
                    <a:pt x="2783" y="531"/>
                  </a:cubicBezTo>
                  <a:cubicBezTo>
                    <a:pt x="2839" y="526"/>
                    <a:pt x="2893" y="513"/>
                    <a:pt x="2946" y="495"/>
                  </a:cubicBezTo>
                  <a:cubicBezTo>
                    <a:pt x="2999" y="477"/>
                    <a:pt x="3050" y="455"/>
                    <a:pt x="3099" y="429"/>
                  </a:cubicBezTo>
                  <a:cubicBezTo>
                    <a:pt x="3124" y="416"/>
                    <a:pt x="3148" y="402"/>
                    <a:pt x="3172" y="388"/>
                  </a:cubicBezTo>
                  <a:cubicBezTo>
                    <a:pt x="3196" y="373"/>
                    <a:pt x="3219" y="358"/>
                    <a:pt x="3242" y="343"/>
                  </a:cubicBezTo>
                  <a:cubicBezTo>
                    <a:pt x="3289" y="313"/>
                    <a:pt x="3338" y="284"/>
                    <a:pt x="3391" y="266"/>
                  </a:cubicBezTo>
                  <a:cubicBezTo>
                    <a:pt x="3444" y="249"/>
                    <a:pt x="3501" y="244"/>
                    <a:pt x="3557" y="248"/>
                  </a:cubicBezTo>
                  <a:cubicBezTo>
                    <a:pt x="3585" y="250"/>
                    <a:pt x="3613" y="254"/>
                    <a:pt x="3640" y="260"/>
                  </a:cubicBezTo>
                  <a:cubicBezTo>
                    <a:pt x="3667" y="265"/>
                    <a:pt x="3695" y="271"/>
                    <a:pt x="3722" y="278"/>
                  </a:cubicBezTo>
                  <a:cubicBezTo>
                    <a:pt x="3749" y="285"/>
                    <a:pt x="3776" y="293"/>
                    <a:pt x="3802" y="300"/>
                  </a:cubicBezTo>
                  <a:cubicBezTo>
                    <a:pt x="3829" y="308"/>
                    <a:pt x="3856" y="316"/>
                    <a:pt x="3883" y="325"/>
                  </a:cubicBezTo>
                  <a:cubicBezTo>
                    <a:pt x="3909" y="333"/>
                    <a:pt x="3935" y="343"/>
                    <a:pt x="3961" y="354"/>
                  </a:cubicBezTo>
                  <a:cubicBezTo>
                    <a:pt x="4038" y="386"/>
                    <a:pt x="4038" y="386"/>
                    <a:pt x="4038" y="386"/>
                  </a:cubicBezTo>
                  <a:cubicBezTo>
                    <a:pt x="4090" y="407"/>
                    <a:pt x="4142" y="427"/>
                    <a:pt x="4195" y="444"/>
                  </a:cubicBezTo>
                  <a:cubicBezTo>
                    <a:pt x="4302" y="477"/>
                    <a:pt x="4410" y="503"/>
                    <a:pt x="4521" y="518"/>
                  </a:cubicBezTo>
                  <a:cubicBezTo>
                    <a:pt x="4632" y="532"/>
                    <a:pt x="4744" y="536"/>
                    <a:pt x="4855" y="523"/>
                  </a:cubicBezTo>
                  <a:cubicBezTo>
                    <a:pt x="4744" y="536"/>
                    <a:pt x="4632" y="533"/>
                    <a:pt x="4521" y="519"/>
                  </a:cubicBezTo>
                  <a:cubicBezTo>
                    <a:pt x="4410" y="505"/>
                    <a:pt x="4301" y="479"/>
                    <a:pt x="4195" y="446"/>
                  </a:cubicBezTo>
                  <a:cubicBezTo>
                    <a:pt x="4141" y="429"/>
                    <a:pt x="4089" y="409"/>
                    <a:pt x="4038" y="388"/>
                  </a:cubicBezTo>
                  <a:cubicBezTo>
                    <a:pt x="3960" y="356"/>
                    <a:pt x="3960" y="356"/>
                    <a:pt x="3960" y="356"/>
                  </a:cubicBezTo>
                  <a:cubicBezTo>
                    <a:pt x="3934" y="345"/>
                    <a:pt x="3908" y="336"/>
                    <a:pt x="3882" y="327"/>
                  </a:cubicBezTo>
                  <a:cubicBezTo>
                    <a:pt x="3855" y="318"/>
                    <a:pt x="3829" y="310"/>
                    <a:pt x="3802" y="303"/>
                  </a:cubicBezTo>
                  <a:cubicBezTo>
                    <a:pt x="3775" y="295"/>
                    <a:pt x="3748" y="288"/>
                    <a:pt x="3721" y="281"/>
                  </a:cubicBezTo>
                  <a:cubicBezTo>
                    <a:pt x="3694" y="274"/>
                    <a:pt x="3667" y="267"/>
                    <a:pt x="3640" y="262"/>
                  </a:cubicBezTo>
                  <a:cubicBezTo>
                    <a:pt x="3612" y="257"/>
                    <a:pt x="3585" y="253"/>
                    <a:pt x="3557" y="251"/>
                  </a:cubicBezTo>
                  <a:cubicBezTo>
                    <a:pt x="3501" y="247"/>
                    <a:pt x="3445" y="251"/>
                    <a:pt x="3392" y="269"/>
                  </a:cubicBezTo>
                  <a:cubicBezTo>
                    <a:pt x="3339" y="287"/>
                    <a:pt x="3291" y="315"/>
                    <a:pt x="3244" y="345"/>
                  </a:cubicBezTo>
                  <a:cubicBezTo>
                    <a:pt x="3221" y="360"/>
                    <a:pt x="3197" y="376"/>
                    <a:pt x="3174" y="390"/>
                  </a:cubicBezTo>
                  <a:cubicBezTo>
                    <a:pt x="3150" y="405"/>
                    <a:pt x="3126" y="419"/>
                    <a:pt x="3101" y="432"/>
                  </a:cubicBezTo>
                  <a:cubicBezTo>
                    <a:pt x="3051" y="458"/>
                    <a:pt x="3000" y="481"/>
                    <a:pt x="2947" y="498"/>
                  </a:cubicBezTo>
                  <a:cubicBezTo>
                    <a:pt x="2894" y="516"/>
                    <a:pt x="2839" y="529"/>
                    <a:pt x="2784" y="534"/>
                  </a:cubicBezTo>
                  <a:cubicBezTo>
                    <a:pt x="2763" y="536"/>
                    <a:pt x="2763" y="536"/>
                    <a:pt x="2763" y="536"/>
                  </a:cubicBezTo>
                  <a:cubicBezTo>
                    <a:pt x="2756" y="537"/>
                    <a:pt x="2749" y="537"/>
                    <a:pt x="2742" y="537"/>
                  </a:cubicBezTo>
                  <a:cubicBezTo>
                    <a:pt x="2735" y="537"/>
                    <a:pt x="2728" y="537"/>
                    <a:pt x="2721" y="537"/>
                  </a:cubicBezTo>
                  <a:cubicBezTo>
                    <a:pt x="2700" y="537"/>
                    <a:pt x="2700" y="537"/>
                    <a:pt x="2700" y="537"/>
                  </a:cubicBezTo>
                  <a:cubicBezTo>
                    <a:pt x="2696" y="536"/>
                    <a:pt x="2693" y="536"/>
                    <a:pt x="2689" y="536"/>
                  </a:cubicBezTo>
                  <a:cubicBezTo>
                    <a:pt x="2679" y="535"/>
                    <a:pt x="2679" y="535"/>
                    <a:pt x="2679" y="535"/>
                  </a:cubicBezTo>
                  <a:cubicBezTo>
                    <a:pt x="2658" y="534"/>
                    <a:pt x="2658" y="534"/>
                    <a:pt x="2658" y="534"/>
                  </a:cubicBezTo>
                  <a:cubicBezTo>
                    <a:pt x="2651" y="533"/>
                    <a:pt x="2644" y="532"/>
                    <a:pt x="2637" y="531"/>
                  </a:cubicBezTo>
                  <a:cubicBezTo>
                    <a:pt x="2630" y="530"/>
                    <a:pt x="2623" y="529"/>
                    <a:pt x="2617" y="527"/>
                  </a:cubicBezTo>
                  <a:cubicBezTo>
                    <a:pt x="2603" y="525"/>
                    <a:pt x="2589" y="522"/>
                    <a:pt x="2576" y="518"/>
                  </a:cubicBezTo>
                  <a:cubicBezTo>
                    <a:pt x="2569" y="517"/>
                    <a:pt x="2562" y="515"/>
                    <a:pt x="2555" y="513"/>
                  </a:cubicBezTo>
                  <a:cubicBezTo>
                    <a:pt x="2535" y="506"/>
                    <a:pt x="2535" y="506"/>
                    <a:pt x="2535" y="506"/>
                  </a:cubicBezTo>
                  <a:cubicBezTo>
                    <a:pt x="2525" y="503"/>
                    <a:pt x="2525" y="503"/>
                    <a:pt x="2525" y="503"/>
                  </a:cubicBezTo>
                  <a:cubicBezTo>
                    <a:pt x="2522" y="502"/>
                    <a:pt x="2519" y="501"/>
                    <a:pt x="2516" y="499"/>
                  </a:cubicBezTo>
                  <a:cubicBezTo>
                    <a:pt x="2496" y="492"/>
                    <a:pt x="2496" y="492"/>
                    <a:pt x="2496" y="492"/>
                  </a:cubicBezTo>
                  <a:cubicBezTo>
                    <a:pt x="2490" y="489"/>
                    <a:pt x="2483" y="486"/>
                    <a:pt x="2477" y="483"/>
                  </a:cubicBezTo>
                  <a:cubicBezTo>
                    <a:pt x="2471" y="480"/>
                    <a:pt x="2464" y="477"/>
                    <a:pt x="2458" y="473"/>
                  </a:cubicBezTo>
                  <a:cubicBezTo>
                    <a:pt x="2409" y="447"/>
                    <a:pt x="2364" y="412"/>
                    <a:pt x="2327" y="370"/>
                  </a:cubicBezTo>
                  <a:cubicBezTo>
                    <a:pt x="2253" y="285"/>
                    <a:pt x="2200" y="186"/>
                    <a:pt x="2132" y="98"/>
                  </a:cubicBezTo>
                  <a:cubicBezTo>
                    <a:pt x="2115" y="76"/>
                    <a:pt x="2096" y="55"/>
                    <a:pt x="2074" y="39"/>
                  </a:cubicBezTo>
                  <a:cubicBezTo>
                    <a:pt x="2069" y="36"/>
                    <a:pt x="2069" y="36"/>
                    <a:pt x="2069" y="36"/>
                  </a:cubicBezTo>
                  <a:cubicBezTo>
                    <a:pt x="2065" y="33"/>
                    <a:pt x="2065" y="33"/>
                    <a:pt x="2065" y="33"/>
                  </a:cubicBezTo>
                  <a:cubicBezTo>
                    <a:pt x="2062" y="31"/>
                    <a:pt x="2059" y="29"/>
                    <a:pt x="2056" y="28"/>
                  </a:cubicBezTo>
                  <a:cubicBezTo>
                    <a:pt x="2047" y="23"/>
                    <a:pt x="2047" y="23"/>
                    <a:pt x="2047" y="23"/>
                  </a:cubicBezTo>
                  <a:cubicBezTo>
                    <a:pt x="2044" y="21"/>
                    <a:pt x="2041" y="20"/>
                    <a:pt x="2038" y="19"/>
                  </a:cubicBezTo>
                  <a:cubicBezTo>
                    <a:pt x="2025" y="13"/>
                    <a:pt x="2012" y="9"/>
                    <a:pt x="1998" y="7"/>
                  </a:cubicBezTo>
                  <a:cubicBezTo>
                    <a:pt x="1984" y="4"/>
                    <a:pt x="1971" y="3"/>
                    <a:pt x="1957" y="3"/>
                  </a:cubicBezTo>
                  <a:cubicBezTo>
                    <a:pt x="1943" y="3"/>
                    <a:pt x="1929" y="5"/>
                    <a:pt x="1915" y="7"/>
                  </a:cubicBezTo>
                  <a:cubicBezTo>
                    <a:pt x="1888" y="11"/>
                    <a:pt x="1861" y="20"/>
                    <a:pt x="1836" y="30"/>
                  </a:cubicBezTo>
                  <a:cubicBezTo>
                    <a:pt x="1784" y="50"/>
                    <a:pt x="1736" y="80"/>
                    <a:pt x="1691" y="113"/>
                  </a:cubicBezTo>
                  <a:cubicBezTo>
                    <a:pt x="1647" y="146"/>
                    <a:pt x="1605" y="184"/>
                    <a:pt x="1563" y="221"/>
                  </a:cubicBezTo>
                  <a:cubicBezTo>
                    <a:pt x="1532" y="248"/>
                    <a:pt x="1532" y="248"/>
                    <a:pt x="1532" y="248"/>
                  </a:cubicBezTo>
                  <a:cubicBezTo>
                    <a:pt x="1516" y="262"/>
                    <a:pt x="1516" y="262"/>
                    <a:pt x="1516" y="262"/>
                  </a:cubicBezTo>
                  <a:cubicBezTo>
                    <a:pt x="1511" y="266"/>
                    <a:pt x="1505" y="271"/>
                    <a:pt x="1500" y="275"/>
                  </a:cubicBezTo>
                  <a:cubicBezTo>
                    <a:pt x="1478" y="293"/>
                    <a:pt x="1456" y="310"/>
                    <a:pt x="1433" y="326"/>
                  </a:cubicBezTo>
                  <a:cubicBezTo>
                    <a:pt x="1388" y="359"/>
                    <a:pt x="1341" y="389"/>
                    <a:pt x="1292" y="416"/>
                  </a:cubicBezTo>
                  <a:cubicBezTo>
                    <a:pt x="1244" y="444"/>
                    <a:pt x="1194" y="469"/>
                    <a:pt x="1143" y="492"/>
                  </a:cubicBezTo>
                  <a:cubicBezTo>
                    <a:pt x="1124" y="501"/>
                    <a:pt x="1124" y="501"/>
                    <a:pt x="1124" y="501"/>
                  </a:cubicBezTo>
                  <a:cubicBezTo>
                    <a:pt x="1118" y="504"/>
                    <a:pt x="1111" y="506"/>
                    <a:pt x="1105" y="509"/>
                  </a:cubicBezTo>
                  <a:cubicBezTo>
                    <a:pt x="1066" y="525"/>
                    <a:pt x="1066" y="525"/>
                    <a:pt x="1066" y="525"/>
                  </a:cubicBezTo>
                  <a:cubicBezTo>
                    <a:pt x="1053" y="531"/>
                    <a:pt x="1040" y="536"/>
                    <a:pt x="1027" y="541"/>
                  </a:cubicBezTo>
                  <a:cubicBezTo>
                    <a:pt x="988" y="556"/>
                    <a:pt x="988" y="556"/>
                    <a:pt x="988" y="556"/>
                  </a:cubicBezTo>
                  <a:cubicBezTo>
                    <a:pt x="883" y="594"/>
                    <a:pt x="775" y="624"/>
                    <a:pt x="666" y="646"/>
                  </a:cubicBezTo>
                  <a:cubicBezTo>
                    <a:pt x="557" y="668"/>
                    <a:pt x="446" y="682"/>
                    <a:pt x="334" y="688"/>
                  </a:cubicBezTo>
                  <a:cubicBezTo>
                    <a:pt x="223" y="693"/>
                    <a:pt x="111" y="689"/>
                    <a:pt x="0" y="6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39">
              <a:extLst>
                <a:ext uri="{FF2B5EF4-FFF2-40B4-BE49-F238E27FC236}">
                  <a16:creationId xmlns:a16="http://schemas.microsoft.com/office/drawing/2014/main" id="{92463571-3F83-E856-E625-184284F538C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8988" y="2312988"/>
              <a:ext cx="12125325" cy="1554163"/>
            </a:xfrm>
            <a:custGeom>
              <a:avLst/>
              <a:gdLst>
                <a:gd name="T0" fmla="*/ 658 w 4854"/>
                <a:gd name="T1" fmla="*/ 575 h 622"/>
                <a:gd name="T2" fmla="*/ 1037 w 4854"/>
                <a:gd name="T3" fmla="*/ 470 h 622"/>
                <a:gd name="T4" fmla="*/ 1133 w 4854"/>
                <a:gd name="T5" fmla="*/ 432 h 622"/>
                <a:gd name="T6" fmla="*/ 1493 w 4854"/>
                <a:gd name="T7" fmla="*/ 232 h 622"/>
                <a:gd name="T8" fmla="*/ 1692 w 4854"/>
                <a:gd name="T9" fmla="*/ 83 h 622"/>
                <a:gd name="T10" fmla="*/ 1966 w 4854"/>
                <a:gd name="T11" fmla="*/ 2 h 622"/>
                <a:gd name="T12" fmla="*/ 2053 w 4854"/>
                <a:gd name="T13" fmla="*/ 36 h 622"/>
                <a:gd name="T14" fmla="*/ 2133 w 4854"/>
                <a:gd name="T15" fmla="*/ 116 h 622"/>
                <a:gd name="T16" fmla="*/ 2316 w 4854"/>
                <a:gd name="T17" fmla="*/ 340 h 622"/>
                <a:gd name="T18" fmla="*/ 2343 w 4854"/>
                <a:gd name="T19" fmla="*/ 365 h 622"/>
                <a:gd name="T20" fmla="*/ 2367 w 4854"/>
                <a:gd name="T21" fmla="*/ 384 h 622"/>
                <a:gd name="T22" fmla="*/ 2388 w 4854"/>
                <a:gd name="T23" fmla="*/ 398 h 622"/>
                <a:gd name="T24" fmla="*/ 2415 w 4854"/>
                <a:gd name="T25" fmla="*/ 414 h 622"/>
                <a:gd name="T26" fmla="*/ 2433 w 4854"/>
                <a:gd name="T27" fmla="*/ 424 h 622"/>
                <a:gd name="T28" fmla="*/ 2490 w 4854"/>
                <a:gd name="T29" fmla="*/ 448 h 622"/>
                <a:gd name="T30" fmla="*/ 2539 w 4854"/>
                <a:gd name="T31" fmla="*/ 463 h 622"/>
                <a:gd name="T32" fmla="*/ 2651 w 4854"/>
                <a:gd name="T33" fmla="*/ 480 h 622"/>
                <a:gd name="T34" fmla="*/ 2702 w 4854"/>
                <a:gd name="T35" fmla="*/ 481 h 622"/>
                <a:gd name="T36" fmla="*/ 2754 w 4854"/>
                <a:gd name="T37" fmla="*/ 478 h 622"/>
                <a:gd name="T38" fmla="*/ 2815 w 4854"/>
                <a:gd name="T39" fmla="*/ 468 h 622"/>
                <a:gd name="T40" fmla="*/ 3260 w 4854"/>
                <a:gd name="T41" fmla="*/ 256 h 622"/>
                <a:gd name="T42" fmla="*/ 3577 w 4854"/>
                <a:gd name="T43" fmla="*/ 184 h 622"/>
                <a:gd name="T44" fmla="*/ 3899 w 4854"/>
                <a:gd name="T45" fmla="*/ 263 h 622"/>
                <a:gd name="T46" fmla="*/ 4524 w 4854"/>
                <a:gd name="T47" fmla="*/ 472 h 622"/>
                <a:gd name="T48" fmla="*/ 4203 w 4854"/>
                <a:gd name="T49" fmla="*/ 392 h 622"/>
                <a:gd name="T50" fmla="*/ 3819 w 4854"/>
                <a:gd name="T51" fmla="*/ 239 h 622"/>
                <a:gd name="T52" fmla="*/ 3413 w 4854"/>
                <a:gd name="T53" fmla="*/ 194 h 622"/>
                <a:gd name="T54" fmla="*/ 3121 w 4854"/>
                <a:gd name="T55" fmla="*/ 346 h 622"/>
                <a:gd name="T56" fmla="*/ 2775 w 4854"/>
                <a:gd name="T57" fmla="*/ 479 h 622"/>
                <a:gd name="T58" fmla="*/ 2734 w 4854"/>
                <a:gd name="T59" fmla="*/ 483 h 622"/>
                <a:gd name="T60" fmla="*/ 2692 w 4854"/>
                <a:gd name="T61" fmla="*/ 485 h 622"/>
                <a:gd name="T62" fmla="*/ 2568 w 4854"/>
                <a:gd name="T63" fmla="*/ 474 h 622"/>
                <a:gd name="T64" fmla="*/ 2528 w 4854"/>
                <a:gd name="T65" fmla="*/ 464 h 622"/>
                <a:gd name="T66" fmla="*/ 2450 w 4854"/>
                <a:gd name="T67" fmla="*/ 436 h 622"/>
                <a:gd name="T68" fmla="*/ 2422 w 4854"/>
                <a:gd name="T69" fmla="*/ 423 h 622"/>
                <a:gd name="T70" fmla="*/ 2395 w 4854"/>
                <a:gd name="T71" fmla="*/ 407 h 622"/>
                <a:gd name="T72" fmla="*/ 2377 w 4854"/>
                <a:gd name="T73" fmla="*/ 396 h 622"/>
                <a:gd name="T74" fmla="*/ 2360 w 4854"/>
                <a:gd name="T75" fmla="*/ 384 h 622"/>
                <a:gd name="T76" fmla="*/ 2336 w 4854"/>
                <a:gd name="T77" fmla="*/ 364 h 622"/>
                <a:gd name="T78" fmla="*/ 2285 w 4854"/>
                <a:gd name="T79" fmla="*/ 313 h 622"/>
                <a:gd name="T80" fmla="*/ 2075 w 4854"/>
                <a:gd name="T81" fmla="*/ 58 h 622"/>
                <a:gd name="T82" fmla="*/ 2042 w 4854"/>
                <a:gd name="T83" fmla="*/ 33 h 622"/>
                <a:gd name="T84" fmla="*/ 1924 w 4854"/>
                <a:gd name="T85" fmla="*/ 3 h 622"/>
                <a:gd name="T86" fmla="*/ 1626 w 4854"/>
                <a:gd name="T87" fmla="*/ 133 h 622"/>
                <a:gd name="T88" fmla="*/ 1427 w 4854"/>
                <a:gd name="T89" fmla="*/ 282 h 622"/>
                <a:gd name="T90" fmla="*/ 1096 w 4854"/>
                <a:gd name="T91" fmla="*/ 451 h 622"/>
                <a:gd name="T92" fmla="*/ 1018 w 4854"/>
                <a:gd name="T93" fmla="*/ 479 h 622"/>
                <a:gd name="T94" fmla="*/ 330 w 4854"/>
                <a:gd name="T95" fmla="*/ 616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54" h="622">
                  <a:moveTo>
                    <a:pt x="0" y="608"/>
                  </a:moveTo>
                  <a:cubicBezTo>
                    <a:pt x="109" y="619"/>
                    <a:pt x="220" y="621"/>
                    <a:pt x="330" y="615"/>
                  </a:cubicBezTo>
                  <a:cubicBezTo>
                    <a:pt x="440" y="610"/>
                    <a:pt x="550" y="596"/>
                    <a:pt x="658" y="575"/>
                  </a:cubicBezTo>
                  <a:cubicBezTo>
                    <a:pt x="767" y="554"/>
                    <a:pt x="874" y="526"/>
                    <a:pt x="978" y="491"/>
                  </a:cubicBezTo>
                  <a:cubicBezTo>
                    <a:pt x="1017" y="477"/>
                    <a:pt x="1017" y="477"/>
                    <a:pt x="1017" y="477"/>
                  </a:cubicBezTo>
                  <a:cubicBezTo>
                    <a:pt x="1024" y="475"/>
                    <a:pt x="1030" y="473"/>
                    <a:pt x="1037" y="470"/>
                  </a:cubicBezTo>
                  <a:cubicBezTo>
                    <a:pt x="1056" y="463"/>
                    <a:pt x="1056" y="463"/>
                    <a:pt x="1056" y="463"/>
                  </a:cubicBezTo>
                  <a:cubicBezTo>
                    <a:pt x="1095" y="448"/>
                    <a:pt x="1095" y="448"/>
                    <a:pt x="1095" y="448"/>
                  </a:cubicBezTo>
                  <a:cubicBezTo>
                    <a:pt x="1108" y="443"/>
                    <a:pt x="1120" y="438"/>
                    <a:pt x="1133" y="432"/>
                  </a:cubicBezTo>
                  <a:cubicBezTo>
                    <a:pt x="1184" y="412"/>
                    <a:pt x="1234" y="388"/>
                    <a:pt x="1283" y="363"/>
                  </a:cubicBezTo>
                  <a:cubicBezTo>
                    <a:pt x="1332" y="337"/>
                    <a:pt x="1380" y="310"/>
                    <a:pt x="1426" y="279"/>
                  </a:cubicBezTo>
                  <a:cubicBezTo>
                    <a:pt x="1449" y="264"/>
                    <a:pt x="1471" y="248"/>
                    <a:pt x="1493" y="232"/>
                  </a:cubicBezTo>
                  <a:cubicBezTo>
                    <a:pt x="1559" y="181"/>
                    <a:pt x="1559" y="181"/>
                    <a:pt x="1559" y="181"/>
                  </a:cubicBezTo>
                  <a:cubicBezTo>
                    <a:pt x="1580" y="164"/>
                    <a:pt x="1602" y="147"/>
                    <a:pt x="1624" y="130"/>
                  </a:cubicBezTo>
                  <a:cubicBezTo>
                    <a:pt x="1646" y="114"/>
                    <a:pt x="1669" y="98"/>
                    <a:pt x="1692" y="83"/>
                  </a:cubicBezTo>
                  <a:cubicBezTo>
                    <a:pt x="1739" y="54"/>
                    <a:pt x="1789" y="29"/>
                    <a:pt x="1843" y="14"/>
                  </a:cubicBezTo>
                  <a:cubicBezTo>
                    <a:pt x="1869" y="6"/>
                    <a:pt x="1897" y="1"/>
                    <a:pt x="1924" y="0"/>
                  </a:cubicBezTo>
                  <a:cubicBezTo>
                    <a:pt x="1938" y="0"/>
                    <a:pt x="1952" y="0"/>
                    <a:pt x="1966" y="2"/>
                  </a:cubicBezTo>
                  <a:cubicBezTo>
                    <a:pt x="1980" y="4"/>
                    <a:pt x="1993" y="7"/>
                    <a:pt x="2006" y="12"/>
                  </a:cubicBezTo>
                  <a:cubicBezTo>
                    <a:pt x="2019" y="17"/>
                    <a:pt x="2032" y="22"/>
                    <a:pt x="2044" y="30"/>
                  </a:cubicBezTo>
                  <a:cubicBezTo>
                    <a:pt x="2047" y="32"/>
                    <a:pt x="2050" y="34"/>
                    <a:pt x="2053" y="36"/>
                  </a:cubicBezTo>
                  <a:cubicBezTo>
                    <a:pt x="2055" y="38"/>
                    <a:pt x="2058" y="40"/>
                    <a:pt x="2061" y="42"/>
                  </a:cubicBezTo>
                  <a:cubicBezTo>
                    <a:pt x="2066" y="46"/>
                    <a:pt x="2072" y="51"/>
                    <a:pt x="2077" y="55"/>
                  </a:cubicBezTo>
                  <a:cubicBezTo>
                    <a:pt x="2098" y="74"/>
                    <a:pt x="2116" y="95"/>
                    <a:pt x="2133" y="116"/>
                  </a:cubicBezTo>
                  <a:cubicBezTo>
                    <a:pt x="2168" y="160"/>
                    <a:pt x="2200" y="204"/>
                    <a:pt x="2234" y="247"/>
                  </a:cubicBezTo>
                  <a:cubicBezTo>
                    <a:pt x="2252" y="269"/>
                    <a:pt x="2269" y="290"/>
                    <a:pt x="2288" y="310"/>
                  </a:cubicBezTo>
                  <a:cubicBezTo>
                    <a:pt x="2297" y="321"/>
                    <a:pt x="2306" y="331"/>
                    <a:pt x="2316" y="340"/>
                  </a:cubicBezTo>
                  <a:cubicBezTo>
                    <a:pt x="2321" y="345"/>
                    <a:pt x="2326" y="350"/>
                    <a:pt x="2331" y="354"/>
                  </a:cubicBezTo>
                  <a:cubicBezTo>
                    <a:pt x="2339" y="361"/>
                    <a:pt x="2339" y="361"/>
                    <a:pt x="2339" y="361"/>
                  </a:cubicBezTo>
                  <a:cubicBezTo>
                    <a:pt x="2343" y="365"/>
                    <a:pt x="2343" y="365"/>
                    <a:pt x="2343" y="365"/>
                  </a:cubicBezTo>
                  <a:cubicBezTo>
                    <a:pt x="2347" y="368"/>
                    <a:pt x="2347" y="368"/>
                    <a:pt x="2347" y="368"/>
                  </a:cubicBezTo>
                  <a:cubicBezTo>
                    <a:pt x="2363" y="381"/>
                    <a:pt x="2363" y="381"/>
                    <a:pt x="2363" y="381"/>
                  </a:cubicBezTo>
                  <a:cubicBezTo>
                    <a:pt x="2367" y="384"/>
                    <a:pt x="2367" y="384"/>
                    <a:pt x="2367" y="384"/>
                  </a:cubicBezTo>
                  <a:cubicBezTo>
                    <a:pt x="2371" y="387"/>
                    <a:pt x="2371" y="387"/>
                    <a:pt x="2371" y="387"/>
                  </a:cubicBezTo>
                  <a:cubicBezTo>
                    <a:pt x="2380" y="393"/>
                    <a:pt x="2380" y="393"/>
                    <a:pt x="2380" y="393"/>
                  </a:cubicBezTo>
                  <a:cubicBezTo>
                    <a:pt x="2388" y="398"/>
                    <a:pt x="2388" y="398"/>
                    <a:pt x="2388" y="398"/>
                  </a:cubicBezTo>
                  <a:cubicBezTo>
                    <a:pt x="2392" y="401"/>
                    <a:pt x="2392" y="401"/>
                    <a:pt x="2392" y="401"/>
                  </a:cubicBezTo>
                  <a:cubicBezTo>
                    <a:pt x="2397" y="404"/>
                    <a:pt x="2397" y="404"/>
                    <a:pt x="2397" y="404"/>
                  </a:cubicBezTo>
                  <a:cubicBezTo>
                    <a:pt x="2415" y="414"/>
                    <a:pt x="2415" y="414"/>
                    <a:pt x="2415" y="414"/>
                  </a:cubicBezTo>
                  <a:cubicBezTo>
                    <a:pt x="2419" y="417"/>
                    <a:pt x="2419" y="417"/>
                    <a:pt x="2419" y="417"/>
                  </a:cubicBezTo>
                  <a:cubicBezTo>
                    <a:pt x="2424" y="419"/>
                    <a:pt x="2424" y="419"/>
                    <a:pt x="2424" y="419"/>
                  </a:cubicBezTo>
                  <a:cubicBezTo>
                    <a:pt x="2433" y="424"/>
                    <a:pt x="2433" y="424"/>
                    <a:pt x="2433" y="424"/>
                  </a:cubicBezTo>
                  <a:cubicBezTo>
                    <a:pt x="2442" y="429"/>
                    <a:pt x="2442" y="429"/>
                    <a:pt x="2442" y="429"/>
                  </a:cubicBezTo>
                  <a:cubicBezTo>
                    <a:pt x="2445" y="430"/>
                    <a:pt x="2448" y="432"/>
                    <a:pt x="2451" y="433"/>
                  </a:cubicBezTo>
                  <a:cubicBezTo>
                    <a:pt x="2464" y="438"/>
                    <a:pt x="2477" y="444"/>
                    <a:pt x="2490" y="448"/>
                  </a:cubicBezTo>
                  <a:cubicBezTo>
                    <a:pt x="2496" y="450"/>
                    <a:pt x="2503" y="453"/>
                    <a:pt x="2509" y="455"/>
                  </a:cubicBezTo>
                  <a:cubicBezTo>
                    <a:pt x="2529" y="461"/>
                    <a:pt x="2529" y="461"/>
                    <a:pt x="2529" y="461"/>
                  </a:cubicBezTo>
                  <a:cubicBezTo>
                    <a:pt x="2532" y="462"/>
                    <a:pt x="2536" y="463"/>
                    <a:pt x="2539" y="463"/>
                  </a:cubicBezTo>
                  <a:cubicBezTo>
                    <a:pt x="2549" y="466"/>
                    <a:pt x="2549" y="466"/>
                    <a:pt x="2549" y="466"/>
                  </a:cubicBezTo>
                  <a:cubicBezTo>
                    <a:pt x="2569" y="470"/>
                    <a:pt x="2569" y="470"/>
                    <a:pt x="2569" y="470"/>
                  </a:cubicBezTo>
                  <a:cubicBezTo>
                    <a:pt x="2596" y="475"/>
                    <a:pt x="2623" y="479"/>
                    <a:pt x="2651" y="480"/>
                  </a:cubicBezTo>
                  <a:cubicBezTo>
                    <a:pt x="2658" y="481"/>
                    <a:pt x="2665" y="481"/>
                    <a:pt x="2671" y="481"/>
                  </a:cubicBezTo>
                  <a:cubicBezTo>
                    <a:pt x="2692" y="481"/>
                    <a:pt x="2692" y="481"/>
                    <a:pt x="2692" y="481"/>
                  </a:cubicBezTo>
                  <a:cubicBezTo>
                    <a:pt x="2702" y="481"/>
                    <a:pt x="2702" y="481"/>
                    <a:pt x="2702" y="481"/>
                  </a:cubicBezTo>
                  <a:cubicBezTo>
                    <a:pt x="2713" y="481"/>
                    <a:pt x="2713" y="481"/>
                    <a:pt x="2713" y="481"/>
                  </a:cubicBezTo>
                  <a:cubicBezTo>
                    <a:pt x="2733" y="480"/>
                    <a:pt x="2733" y="480"/>
                    <a:pt x="2733" y="480"/>
                  </a:cubicBezTo>
                  <a:cubicBezTo>
                    <a:pt x="2740" y="479"/>
                    <a:pt x="2747" y="478"/>
                    <a:pt x="2754" y="478"/>
                  </a:cubicBezTo>
                  <a:cubicBezTo>
                    <a:pt x="2764" y="476"/>
                    <a:pt x="2764" y="476"/>
                    <a:pt x="2764" y="476"/>
                  </a:cubicBezTo>
                  <a:cubicBezTo>
                    <a:pt x="2768" y="476"/>
                    <a:pt x="2771" y="476"/>
                    <a:pt x="2774" y="475"/>
                  </a:cubicBezTo>
                  <a:cubicBezTo>
                    <a:pt x="2788" y="473"/>
                    <a:pt x="2802" y="471"/>
                    <a:pt x="2815" y="468"/>
                  </a:cubicBezTo>
                  <a:cubicBezTo>
                    <a:pt x="2869" y="457"/>
                    <a:pt x="2921" y="439"/>
                    <a:pt x="2972" y="417"/>
                  </a:cubicBezTo>
                  <a:cubicBezTo>
                    <a:pt x="3023" y="396"/>
                    <a:pt x="3072" y="371"/>
                    <a:pt x="3120" y="343"/>
                  </a:cubicBezTo>
                  <a:cubicBezTo>
                    <a:pt x="3167" y="316"/>
                    <a:pt x="3213" y="284"/>
                    <a:pt x="3260" y="256"/>
                  </a:cubicBezTo>
                  <a:cubicBezTo>
                    <a:pt x="3284" y="242"/>
                    <a:pt x="3308" y="229"/>
                    <a:pt x="3334" y="218"/>
                  </a:cubicBezTo>
                  <a:cubicBezTo>
                    <a:pt x="3359" y="207"/>
                    <a:pt x="3385" y="198"/>
                    <a:pt x="3412" y="191"/>
                  </a:cubicBezTo>
                  <a:cubicBezTo>
                    <a:pt x="3466" y="179"/>
                    <a:pt x="3523" y="178"/>
                    <a:pt x="3577" y="184"/>
                  </a:cubicBezTo>
                  <a:cubicBezTo>
                    <a:pt x="3632" y="189"/>
                    <a:pt x="3686" y="202"/>
                    <a:pt x="3740" y="215"/>
                  </a:cubicBezTo>
                  <a:cubicBezTo>
                    <a:pt x="3767" y="222"/>
                    <a:pt x="3793" y="229"/>
                    <a:pt x="3820" y="237"/>
                  </a:cubicBezTo>
                  <a:cubicBezTo>
                    <a:pt x="3846" y="244"/>
                    <a:pt x="3873" y="253"/>
                    <a:pt x="3899" y="263"/>
                  </a:cubicBezTo>
                  <a:cubicBezTo>
                    <a:pt x="3951" y="281"/>
                    <a:pt x="4000" y="306"/>
                    <a:pt x="4051" y="328"/>
                  </a:cubicBezTo>
                  <a:cubicBezTo>
                    <a:pt x="4101" y="351"/>
                    <a:pt x="4152" y="372"/>
                    <a:pt x="4204" y="390"/>
                  </a:cubicBezTo>
                  <a:cubicBezTo>
                    <a:pt x="4308" y="426"/>
                    <a:pt x="4415" y="456"/>
                    <a:pt x="4524" y="472"/>
                  </a:cubicBezTo>
                  <a:cubicBezTo>
                    <a:pt x="4633" y="488"/>
                    <a:pt x="4745" y="492"/>
                    <a:pt x="4854" y="478"/>
                  </a:cubicBezTo>
                  <a:cubicBezTo>
                    <a:pt x="4745" y="493"/>
                    <a:pt x="4633" y="489"/>
                    <a:pt x="4524" y="473"/>
                  </a:cubicBezTo>
                  <a:cubicBezTo>
                    <a:pt x="4415" y="457"/>
                    <a:pt x="4308" y="428"/>
                    <a:pt x="4203" y="392"/>
                  </a:cubicBezTo>
                  <a:cubicBezTo>
                    <a:pt x="4151" y="374"/>
                    <a:pt x="4100" y="353"/>
                    <a:pt x="4050" y="330"/>
                  </a:cubicBezTo>
                  <a:cubicBezTo>
                    <a:pt x="3999" y="308"/>
                    <a:pt x="3950" y="283"/>
                    <a:pt x="3898" y="265"/>
                  </a:cubicBezTo>
                  <a:cubicBezTo>
                    <a:pt x="3872" y="255"/>
                    <a:pt x="3846" y="247"/>
                    <a:pt x="3819" y="239"/>
                  </a:cubicBezTo>
                  <a:cubicBezTo>
                    <a:pt x="3793" y="232"/>
                    <a:pt x="3766" y="225"/>
                    <a:pt x="3739" y="218"/>
                  </a:cubicBezTo>
                  <a:cubicBezTo>
                    <a:pt x="3686" y="204"/>
                    <a:pt x="3632" y="192"/>
                    <a:pt x="3577" y="186"/>
                  </a:cubicBezTo>
                  <a:cubicBezTo>
                    <a:pt x="3522" y="180"/>
                    <a:pt x="3467" y="182"/>
                    <a:pt x="3413" y="194"/>
                  </a:cubicBezTo>
                  <a:cubicBezTo>
                    <a:pt x="3386" y="200"/>
                    <a:pt x="3360" y="209"/>
                    <a:pt x="3335" y="220"/>
                  </a:cubicBezTo>
                  <a:cubicBezTo>
                    <a:pt x="3310" y="232"/>
                    <a:pt x="3286" y="245"/>
                    <a:pt x="3262" y="259"/>
                  </a:cubicBezTo>
                  <a:cubicBezTo>
                    <a:pt x="3214" y="287"/>
                    <a:pt x="3169" y="318"/>
                    <a:pt x="3121" y="346"/>
                  </a:cubicBezTo>
                  <a:cubicBezTo>
                    <a:pt x="3073" y="374"/>
                    <a:pt x="3024" y="399"/>
                    <a:pt x="2973" y="421"/>
                  </a:cubicBezTo>
                  <a:cubicBezTo>
                    <a:pt x="2922" y="442"/>
                    <a:pt x="2870" y="460"/>
                    <a:pt x="2816" y="471"/>
                  </a:cubicBezTo>
                  <a:cubicBezTo>
                    <a:pt x="2802" y="474"/>
                    <a:pt x="2788" y="476"/>
                    <a:pt x="2775" y="479"/>
                  </a:cubicBezTo>
                  <a:cubicBezTo>
                    <a:pt x="2771" y="479"/>
                    <a:pt x="2768" y="480"/>
                    <a:pt x="2765" y="480"/>
                  </a:cubicBezTo>
                  <a:cubicBezTo>
                    <a:pt x="2754" y="481"/>
                    <a:pt x="2754" y="481"/>
                    <a:pt x="2754" y="481"/>
                  </a:cubicBezTo>
                  <a:cubicBezTo>
                    <a:pt x="2747" y="482"/>
                    <a:pt x="2740" y="483"/>
                    <a:pt x="2734" y="483"/>
                  </a:cubicBezTo>
                  <a:cubicBezTo>
                    <a:pt x="2713" y="484"/>
                    <a:pt x="2713" y="484"/>
                    <a:pt x="2713" y="484"/>
                  </a:cubicBezTo>
                  <a:cubicBezTo>
                    <a:pt x="2703" y="485"/>
                    <a:pt x="2703" y="485"/>
                    <a:pt x="2703" y="485"/>
                  </a:cubicBezTo>
                  <a:cubicBezTo>
                    <a:pt x="2692" y="485"/>
                    <a:pt x="2692" y="485"/>
                    <a:pt x="2692" y="485"/>
                  </a:cubicBezTo>
                  <a:cubicBezTo>
                    <a:pt x="2671" y="485"/>
                    <a:pt x="2671" y="485"/>
                    <a:pt x="2671" y="485"/>
                  </a:cubicBezTo>
                  <a:cubicBezTo>
                    <a:pt x="2664" y="485"/>
                    <a:pt x="2658" y="484"/>
                    <a:pt x="2651" y="484"/>
                  </a:cubicBezTo>
                  <a:cubicBezTo>
                    <a:pt x="2623" y="483"/>
                    <a:pt x="2596" y="479"/>
                    <a:pt x="2568" y="474"/>
                  </a:cubicBezTo>
                  <a:cubicBezTo>
                    <a:pt x="2548" y="469"/>
                    <a:pt x="2548" y="469"/>
                    <a:pt x="2548" y="469"/>
                  </a:cubicBezTo>
                  <a:cubicBezTo>
                    <a:pt x="2538" y="467"/>
                    <a:pt x="2538" y="467"/>
                    <a:pt x="2538" y="467"/>
                  </a:cubicBezTo>
                  <a:cubicBezTo>
                    <a:pt x="2535" y="466"/>
                    <a:pt x="2531" y="465"/>
                    <a:pt x="2528" y="464"/>
                  </a:cubicBezTo>
                  <a:cubicBezTo>
                    <a:pt x="2508" y="459"/>
                    <a:pt x="2508" y="459"/>
                    <a:pt x="2508" y="459"/>
                  </a:cubicBezTo>
                  <a:cubicBezTo>
                    <a:pt x="2501" y="457"/>
                    <a:pt x="2495" y="454"/>
                    <a:pt x="2488" y="452"/>
                  </a:cubicBezTo>
                  <a:cubicBezTo>
                    <a:pt x="2475" y="448"/>
                    <a:pt x="2463" y="442"/>
                    <a:pt x="2450" y="436"/>
                  </a:cubicBezTo>
                  <a:cubicBezTo>
                    <a:pt x="2447" y="435"/>
                    <a:pt x="2443" y="434"/>
                    <a:pt x="2440" y="432"/>
                  </a:cubicBezTo>
                  <a:cubicBezTo>
                    <a:pt x="2431" y="427"/>
                    <a:pt x="2431" y="427"/>
                    <a:pt x="2431" y="427"/>
                  </a:cubicBezTo>
                  <a:cubicBezTo>
                    <a:pt x="2422" y="423"/>
                    <a:pt x="2422" y="423"/>
                    <a:pt x="2422" y="423"/>
                  </a:cubicBezTo>
                  <a:cubicBezTo>
                    <a:pt x="2417" y="420"/>
                    <a:pt x="2417" y="420"/>
                    <a:pt x="2417" y="420"/>
                  </a:cubicBezTo>
                  <a:cubicBezTo>
                    <a:pt x="2413" y="418"/>
                    <a:pt x="2413" y="418"/>
                    <a:pt x="2413" y="418"/>
                  </a:cubicBezTo>
                  <a:cubicBezTo>
                    <a:pt x="2395" y="407"/>
                    <a:pt x="2395" y="407"/>
                    <a:pt x="2395" y="407"/>
                  </a:cubicBezTo>
                  <a:cubicBezTo>
                    <a:pt x="2390" y="405"/>
                    <a:pt x="2390" y="405"/>
                    <a:pt x="2390" y="405"/>
                  </a:cubicBezTo>
                  <a:cubicBezTo>
                    <a:pt x="2386" y="402"/>
                    <a:pt x="2386" y="402"/>
                    <a:pt x="2386" y="402"/>
                  </a:cubicBezTo>
                  <a:cubicBezTo>
                    <a:pt x="2377" y="396"/>
                    <a:pt x="2377" y="396"/>
                    <a:pt x="2377" y="396"/>
                  </a:cubicBezTo>
                  <a:cubicBezTo>
                    <a:pt x="2369" y="390"/>
                    <a:pt x="2369" y="390"/>
                    <a:pt x="2369" y="390"/>
                  </a:cubicBezTo>
                  <a:cubicBezTo>
                    <a:pt x="2364" y="387"/>
                    <a:pt x="2364" y="387"/>
                    <a:pt x="2364" y="387"/>
                  </a:cubicBezTo>
                  <a:cubicBezTo>
                    <a:pt x="2360" y="384"/>
                    <a:pt x="2360" y="384"/>
                    <a:pt x="2360" y="384"/>
                  </a:cubicBezTo>
                  <a:cubicBezTo>
                    <a:pt x="2344" y="371"/>
                    <a:pt x="2344" y="371"/>
                    <a:pt x="2344" y="371"/>
                  </a:cubicBezTo>
                  <a:cubicBezTo>
                    <a:pt x="2340" y="368"/>
                    <a:pt x="2340" y="368"/>
                    <a:pt x="2340" y="368"/>
                  </a:cubicBezTo>
                  <a:cubicBezTo>
                    <a:pt x="2336" y="364"/>
                    <a:pt x="2336" y="364"/>
                    <a:pt x="2336" y="364"/>
                  </a:cubicBezTo>
                  <a:cubicBezTo>
                    <a:pt x="2328" y="357"/>
                    <a:pt x="2328" y="357"/>
                    <a:pt x="2328" y="357"/>
                  </a:cubicBezTo>
                  <a:cubicBezTo>
                    <a:pt x="2323" y="353"/>
                    <a:pt x="2318" y="348"/>
                    <a:pt x="2313" y="343"/>
                  </a:cubicBezTo>
                  <a:cubicBezTo>
                    <a:pt x="2303" y="333"/>
                    <a:pt x="2294" y="323"/>
                    <a:pt x="2285" y="313"/>
                  </a:cubicBezTo>
                  <a:cubicBezTo>
                    <a:pt x="2266" y="293"/>
                    <a:pt x="2248" y="271"/>
                    <a:pt x="2231" y="250"/>
                  </a:cubicBezTo>
                  <a:cubicBezTo>
                    <a:pt x="2197" y="206"/>
                    <a:pt x="2165" y="162"/>
                    <a:pt x="2130" y="119"/>
                  </a:cubicBezTo>
                  <a:cubicBezTo>
                    <a:pt x="2113" y="97"/>
                    <a:pt x="2095" y="76"/>
                    <a:pt x="2075" y="58"/>
                  </a:cubicBezTo>
                  <a:cubicBezTo>
                    <a:pt x="2069" y="53"/>
                    <a:pt x="2064" y="49"/>
                    <a:pt x="2059" y="45"/>
                  </a:cubicBezTo>
                  <a:cubicBezTo>
                    <a:pt x="2056" y="43"/>
                    <a:pt x="2053" y="41"/>
                    <a:pt x="2051" y="39"/>
                  </a:cubicBezTo>
                  <a:cubicBezTo>
                    <a:pt x="2048" y="37"/>
                    <a:pt x="2045" y="35"/>
                    <a:pt x="2042" y="33"/>
                  </a:cubicBezTo>
                  <a:cubicBezTo>
                    <a:pt x="2030" y="26"/>
                    <a:pt x="2018" y="20"/>
                    <a:pt x="2005" y="15"/>
                  </a:cubicBezTo>
                  <a:cubicBezTo>
                    <a:pt x="1992" y="10"/>
                    <a:pt x="1979" y="7"/>
                    <a:pt x="1965" y="5"/>
                  </a:cubicBezTo>
                  <a:cubicBezTo>
                    <a:pt x="1952" y="3"/>
                    <a:pt x="1938" y="3"/>
                    <a:pt x="1924" y="3"/>
                  </a:cubicBezTo>
                  <a:cubicBezTo>
                    <a:pt x="1897" y="4"/>
                    <a:pt x="1870" y="9"/>
                    <a:pt x="1844" y="17"/>
                  </a:cubicBezTo>
                  <a:cubicBezTo>
                    <a:pt x="1791" y="33"/>
                    <a:pt x="1741" y="57"/>
                    <a:pt x="1694" y="86"/>
                  </a:cubicBezTo>
                  <a:cubicBezTo>
                    <a:pt x="1671" y="101"/>
                    <a:pt x="1648" y="117"/>
                    <a:pt x="1626" y="133"/>
                  </a:cubicBezTo>
                  <a:cubicBezTo>
                    <a:pt x="1604" y="149"/>
                    <a:pt x="1582" y="167"/>
                    <a:pt x="1561" y="183"/>
                  </a:cubicBezTo>
                  <a:cubicBezTo>
                    <a:pt x="1495" y="234"/>
                    <a:pt x="1495" y="234"/>
                    <a:pt x="1495" y="234"/>
                  </a:cubicBezTo>
                  <a:cubicBezTo>
                    <a:pt x="1473" y="251"/>
                    <a:pt x="1450" y="267"/>
                    <a:pt x="1427" y="282"/>
                  </a:cubicBezTo>
                  <a:cubicBezTo>
                    <a:pt x="1381" y="312"/>
                    <a:pt x="1333" y="340"/>
                    <a:pt x="1284" y="365"/>
                  </a:cubicBezTo>
                  <a:cubicBezTo>
                    <a:pt x="1235" y="391"/>
                    <a:pt x="1185" y="414"/>
                    <a:pt x="1134" y="435"/>
                  </a:cubicBezTo>
                  <a:cubicBezTo>
                    <a:pt x="1121" y="440"/>
                    <a:pt x="1109" y="446"/>
                    <a:pt x="1096" y="451"/>
                  </a:cubicBezTo>
                  <a:cubicBezTo>
                    <a:pt x="1057" y="465"/>
                    <a:pt x="1057" y="465"/>
                    <a:pt x="1057" y="465"/>
                  </a:cubicBezTo>
                  <a:cubicBezTo>
                    <a:pt x="1038" y="473"/>
                    <a:pt x="1038" y="473"/>
                    <a:pt x="1038" y="473"/>
                  </a:cubicBezTo>
                  <a:cubicBezTo>
                    <a:pt x="1031" y="475"/>
                    <a:pt x="1025" y="477"/>
                    <a:pt x="1018" y="479"/>
                  </a:cubicBezTo>
                  <a:cubicBezTo>
                    <a:pt x="979" y="493"/>
                    <a:pt x="979" y="493"/>
                    <a:pt x="979" y="493"/>
                  </a:cubicBezTo>
                  <a:cubicBezTo>
                    <a:pt x="874" y="528"/>
                    <a:pt x="767" y="556"/>
                    <a:pt x="659" y="577"/>
                  </a:cubicBezTo>
                  <a:cubicBezTo>
                    <a:pt x="550" y="597"/>
                    <a:pt x="441" y="611"/>
                    <a:pt x="330" y="616"/>
                  </a:cubicBezTo>
                  <a:cubicBezTo>
                    <a:pt x="220" y="622"/>
                    <a:pt x="109" y="619"/>
                    <a:pt x="0" y="6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40">
              <a:extLst>
                <a:ext uri="{FF2B5EF4-FFF2-40B4-BE49-F238E27FC236}">
                  <a16:creationId xmlns:a16="http://schemas.microsoft.com/office/drawing/2014/main" id="{D89D9E51-470C-B8E7-5C3A-310D9983E90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4225" y="2452688"/>
              <a:ext cx="12123738" cy="1382713"/>
            </a:xfrm>
            <a:custGeom>
              <a:avLst/>
              <a:gdLst>
                <a:gd name="T0" fmla="*/ 328 w 4854"/>
                <a:gd name="T1" fmla="*/ 546 h 553"/>
                <a:gd name="T2" fmla="*/ 971 w 4854"/>
                <a:gd name="T3" fmla="*/ 430 h 553"/>
                <a:gd name="T4" fmla="*/ 1049 w 4854"/>
                <a:gd name="T5" fmla="*/ 405 h 553"/>
                <a:gd name="T6" fmla="*/ 1126 w 4854"/>
                <a:gd name="T7" fmla="*/ 378 h 553"/>
                <a:gd name="T8" fmla="*/ 1422 w 4854"/>
                <a:gd name="T9" fmla="*/ 239 h 553"/>
                <a:gd name="T10" fmla="*/ 1559 w 4854"/>
                <a:gd name="T11" fmla="*/ 148 h 553"/>
                <a:gd name="T12" fmla="*/ 1853 w 4854"/>
                <a:gd name="T13" fmla="*/ 7 h 553"/>
                <a:gd name="T14" fmla="*/ 1975 w 4854"/>
                <a:gd name="T15" fmla="*/ 11 h 553"/>
                <a:gd name="T16" fmla="*/ 2013 w 4854"/>
                <a:gd name="T17" fmla="*/ 27 h 553"/>
                <a:gd name="T18" fmla="*/ 2079 w 4854"/>
                <a:gd name="T19" fmla="*/ 77 h 553"/>
                <a:gd name="T20" fmla="*/ 2244 w 4854"/>
                <a:gd name="T21" fmla="*/ 259 h 553"/>
                <a:gd name="T22" fmla="*/ 2335 w 4854"/>
                <a:gd name="T23" fmla="*/ 340 h 553"/>
                <a:gd name="T24" fmla="*/ 2370 w 4854"/>
                <a:gd name="T25" fmla="*/ 362 h 553"/>
                <a:gd name="T26" fmla="*/ 2397 w 4854"/>
                <a:gd name="T27" fmla="*/ 376 h 553"/>
                <a:gd name="T28" fmla="*/ 2444 w 4854"/>
                <a:gd name="T29" fmla="*/ 396 h 553"/>
                <a:gd name="T30" fmla="*/ 2542 w 4854"/>
                <a:gd name="T31" fmla="*/ 423 h 553"/>
                <a:gd name="T32" fmla="*/ 2562 w 4854"/>
                <a:gd name="T33" fmla="*/ 426 h 553"/>
                <a:gd name="T34" fmla="*/ 2603 w 4854"/>
                <a:gd name="T35" fmla="*/ 430 h 553"/>
                <a:gd name="T36" fmla="*/ 2623 w 4854"/>
                <a:gd name="T37" fmla="*/ 431 h 553"/>
                <a:gd name="T38" fmla="*/ 2664 w 4854"/>
                <a:gd name="T39" fmla="*/ 431 h 553"/>
                <a:gd name="T40" fmla="*/ 2845 w 4854"/>
                <a:gd name="T41" fmla="*/ 400 h 553"/>
                <a:gd name="T42" fmla="*/ 3139 w 4854"/>
                <a:gd name="T43" fmla="*/ 258 h 553"/>
                <a:gd name="T44" fmla="*/ 3355 w 4854"/>
                <a:gd name="T45" fmla="*/ 141 h 553"/>
                <a:gd name="T46" fmla="*/ 3598 w 4854"/>
                <a:gd name="T47" fmla="*/ 121 h 553"/>
                <a:gd name="T48" fmla="*/ 3838 w 4854"/>
                <a:gd name="T49" fmla="*/ 175 h 553"/>
                <a:gd name="T50" fmla="*/ 3952 w 4854"/>
                <a:gd name="T51" fmla="*/ 220 h 553"/>
                <a:gd name="T52" fmla="*/ 4063 w 4854"/>
                <a:gd name="T53" fmla="*/ 274 h 553"/>
                <a:gd name="T54" fmla="*/ 4368 w 4854"/>
                <a:gd name="T55" fmla="*/ 392 h 553"/>
                <a:gd name="T56" fmla="*/ 4528 w 4854"/>
                <a:gd name="T57" fmla="*/ 428 h 553"/>
                <a:gd name="T58" fmla="*/ 4528 w 4854"/>
                <a:gd name="T59" fmla="*/ 429 h 553"/>
                <a:gd name="T60" fmla="*/ 4368 w 4854"/>
                <a:gd name="T61" fmla="*/ 393 h 553"/>
                <a:gd name="T62" fmla="*/ 4062 w 4854"/>
                <a:gd name="T63" fmla="*/ 276 h 553"/>
                <a:gd name="T64" fmla="*/ 3951 w 4854"/>
                <a:gd name="T65" fmla="*/ 222 h 553"/>
                <a:gd name="T66" fmla="*/ 3837 w 4854"/>
                <a:gd name="T67" fmla="*/ 178 h 553"/>
                <a:gd name="T68" fmla="*/ 3598 w 4854"/>
                <a:gd name="T69" fmla="*/ 124 h 553"/>
                <a:gd name="T70" fmla="*/ 3356 w 4854"/>
                <a:gd name="T71" fmla="*/ 144 h 553"/>
                <a:gd name="T72" fmla="*/ 3141 w 4854"/>
                <a:gd name="T73" fmla="*/ 261 h 553"/>
                <a:gd name="T74" fmla="*/ 2846 w 4854"/>
                <a:gd name="T75" fmla="*/ 403 h 553"/>
                <a:gd name="T76" fmla="*/ 2664 w 4854"/>
                <a:gd name="T77" fmla="*/ 435 h 553"/>
                <a:gd name="T78" fmla="*/ 2623 w 4854"/>
                <a:gd name="T79" fmla="*/ 435 h 553"/>
                <a:gd name="T80" fmla="*/ 2603 w 4854"/>
                <a:gd name="T81" fmla="*/ 434 h 553"/>
                <a:gd name="T82" fmla="*/ 2562 w 4854"/>
                <a:gd name="T83" fmla="*/ 430 h 553"/>
                <a:gd name="T84" fmla="*/ 2541 w 4854"/>
                <a:gd name="T85" fmla="*/ 427 h 553"/>
                <a:gd name="T86" fmla="*/ 2442 w 4854"/>
                <a:gd name="T87" fmla="*/ 400 h 553"/>
                <a:gd name="T88" fmla="*/ 2395 w 4854"/>
                <a:gd name="T89" fmla="*/ 380 h 553"/>
                <a:gd name="T90" fmla="*/ 2368 w 4854"/>
                <a:gd name="T91" fmla="*/ 365 h 553"/>
                <a:gd name="T92" fmla="*/ 2333 w 4854"/>
                <a:gd name="T93" fmla="*/ 343 h 553"/>
                <a:gd name="T94" fmla="*/ 2241 w 4854"/>
                <a:gd name="T95" fmla="*/ 261 h 553"/>
                <a:gd name="T96" fmla="*/ 2076 w 4854"/>
                <a:gd name="T97" fmla="*/ 79 h 553"/>
                <a:gd name="T98" fmla="*/ 2012 w 4854"/>
                <a:gd name="T99" fmla="*/ 30 h 553"/>
                <a:gd name="T100" fmla="*/ 1974 w 4854"/>
                <a:gd name="T101" fmla="*/ 14 h 553"/>
                <a:gd name="T102" fmla="*/ 1853 w 4854"/>
                <a:gd name="T103" fmla="*/ 10 h 553"/>
                <a:gd name="T104" fmla="*/ 1561 w 4854"/>
                <a:gd name="T105" fmla="*/ 151 h 553"/>
                <a:gd name="T106" fmla="*/ 1424 w 4854"/>
                <a:gd name="T107" fmla="*/ 241 h 553"/>
                <a:gd name="T108" fmla="*/ 1127 w 4854"/>
                <a:gd name="T109" fmla="*/ 380 h 553"/>
                <a:gd name="T110" fmla="*/ 1050 w 4854"/>
                <a:gd name="T111" fmla="*/ 408 h 553"/>
                <a:gd name="T112" fmla="*/ 972 w 4854"/>
                <a:gd name="T113" fmla="*/ 433 h 553"/>
                <a:gd name="T114" fmla="*/ 328 w 4854"/>
                <a:gd name="T115" fmla="*/ 547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54" h="553">
                  <a:moveTo>
                    <a:pt x="0" y="542"/>
                  </a:moveTo>
                  <a:cubicBezTo>
                    <a:pt x="109" y="551"/>
                    <a:pt x="219" y="552"/>
                    <a:pt x="328" y="546"/>
                  </a:cubicBezTo>
                  <a:cubicBezTo>
                    <a:pt x="437" y="540"/>
                    <a:pt x="546" y="527"/>
                    <a:pt x="653" y="508"/>
                  </a:cubicBezTo>
                  <a:cubicBezTo>
                    <a:pt x="761" y="488"/>
                    <a:pt x="867" y="462"/>
                    <a:pt x="971" y="430"/>
                  </a:cubicBezTo>
                  <a:cubicBezTo>
                    <a:pt x="1010" y="418"/>
                    <a:pt x="1010" y="418"/>
                    <a:pt x="1010" y="418"/>
                  </a:cubicBezTo>
                  <a:cubicBezTo>
                    <a:pt x="1023" y="414"/>
                    <a:pt x="1036" y="410"/>
                    <a:pt x="1049" y="405"/>
                  </a:cubicBezTo>
                  <a:cubicBezTo>
                    <a:pt x="1062" y="401"/>
                    <a:pt x="1075" y="397"/>
                    <a:pt x="1088" y="392"/>
                  </a:cubicBezTo>
                  <a:cubicBezTo>
                    <a:pt x="1126" y="378"/>
                    <a:pt x="1126" y="378"/>
                    <a:pt x="1126" y="378"/>
                  </a:cubicBezTo>
                  <a:cubicBezTo>
                    <a:pt x="1178" y="359"/>
                    <a:pt x="1228" y="338"/>
                    <a:pt x="1278" y="315"/>
                  </a:cubicBezTo>
                  <a:cubicBezTo>
                    <a:pt x="1327" y="292"/>
                    <a:pt x="1375" y="266"/>
                    <a:pt x="1422" y="239"/>
                  </a:cubicBezTo>
                  <a:cubicBezTo>
                    <a:pt x="1446" y="225"/>
                    <a:pt x="1469" y="210"/>
                    <a:pt x="1491" y="194"/>
                  </a:cubicBezTo>
                  <a:cubicBezTo>
                    <a:pt x="1559" y="148"/>
                    <a:pt x="1559" y="148"/>
                    <a:pt x="1559" y="148"/>
                  </a:cubicBezTo>
                  <a:cubicBezTo>
                    <a:pt x="1604" y="117"/>
                    <a:pt x="1650" y="87"/>
                    <a:pt x="1698" y="62"/>
                  </a:cubicBezTo>
                  <a:cubicBezTo>
                    <a:pt x="1747" y="37"/>
                    <a:pt x="1799" y="17"/>
                    <a:pt x="1853" y="7"/>
                  </a:cubicBezTo>
                  <a:cubicBezTo>
                    <a:pt x="1880" y="2"/>
                    <a:pt x="1907" y="0"/>
                    <a:pt x="1935" y="3"/>
                  </a:cubicBezTo>
                  <a:cubicBezTo>
                    <a:pt x="1948" y="4"/>
                    <a:pt x="1962" y="7"/>
                    <a:pt x="1975" y="11"/>
                  </a:cubicBezTo>
                  <a:cubicBezTo>
                    <a:pt x="1982" y="13"/>
                    <a:pt x="1988" y="15"/>
                    <a:pt x="1995" y="18"/>
                  </a:cubicBezTo>
                  <a:cubicBezTo>
                    <a:pt x="2001" y="21"/>
                    <a:pt x="2007" y="23"/>
                    <a:pt x="2013" y="27"/>
                  </a:cubicBezTo>
                  <a:cubicBezTo>
                    <a:pt x="2026" y="33"/>
                    <a:pt x="2037" y="41"/>
                    <a:pt x="2048" y="50"/>
                  </a:cubicBezTo>
                  <a:cubicBezTo>
                    <a:pt x="2058" y="58"/>
                    <a:pt x="2069" y="67"/>
                    <a:pt x="2079" y="77"/>
                  </a:cubicBezTo>
                  <a:cubicBezTo>
                    <a:pt x="2098" y="96"/>
                    <a:pt x="2116" y="117"/>
                    <a:pt x="2134" y="137"/>
                  </a:cubicBezTo>
                  <a:cubicBezTo>
                    <a:pt x="2171" y="178"/>
                    <a:pt x="2206" y="220"/>
                    <a:pt x="2244" y="259"/>
                  </a:cubicBezTo>
                  <a:cubicBezTo>
                    <a:pt x="2263" y="278"/>
                    <a:pt x="2283" y="297"/>
                    <a:pt x="2303" y="315"/>
                  </a:cubicBezTo>
                  <a:cubicBezTo>
                    <a:pt x="2314" y="323"/>
                    <a:pt x="2324" y="332"/>
                    <a:pt x="2335" y="340"/>
                  </a:cubicBezTo>
                  <a:cubicBezTo>
                    <a:pt x="2341" y="344"/>
                    <a:pt x="2347" y="348"/>
                    <a:pt x="2352" y="351"/>
                  </a:cubicBezTo>
                  <a:cubicBezTo>
                    <a:pt x="2370" y="362"/>
                    <a:pt x="2370" y="362"/>
                    <a:pt x="2370" y="362"/>
                  </a:cubicBezTo>
                  <a:cubicBezTo>
                    <a:pt x="2376" y="366"/>
                    <a:pt x="2382" y="368"/>
                    <a:pt x="2388" y="372"/>
                  </a:cubicBezTo>
                  <a:cubicBezTo>
                    <a:pt x="2397" y="376"/>
                    <a:pt x="2397" y="376"/>
                    <a:pt x="2397" y="376"/>
                  </a:cubicBezTo>
                  <a:cubicBezTo>
                    <a:pt x="2400" y="378"/>
                    <a:pt x="2403" y="379"/>
                    <a:pt x="2406" y="381"/>
                  </a:cubicBezTo>
                  <a:cubicBezTo>
                    <a:pt x="2418" y="386"/>
                    <a:pt x="2431" y="392"/>
                    <a:pt x="2444" y="396"/>
                  </a:cubicBezTo>
                  <a:cubicBezTo>
                    <a:pt x="2469" y="406"/>
                    <a:pt x="2495" y="413"/>
                    <a:pt x="2522" y="419"/>
                  </a:cubicBezTo>
                  <a:cubicBezTo>
                    <a:pt x="2542" y="423"/>
                    <a:pt x="2542" y="423"/>
                    <a:pt x="2542" y="423"/>
                  </a:cubicBezTo>
                  <a:cubicBezTo>
                    <a:pt x="2545" y="423"/>
                    <a:pt x="2549" y="424"/>
                    <a:pt x="2552" y="425"/>
                  </a:cubicBezTo>
                  <a:cubicBezTo>
                    <a:pt x="2562" y="426"/>
                    <a:pt x="2562" y="426"/>
                    <a:pt x="2562" y="426"/>
                  </a:cubicBezTo>
                  <a:cubicBezTo>
                    <a:pt x="2583" y="429"/>
                    <a:pt x="2583" y="429"/>
                    <a:pt x="2583" y="429"/>
                  </a:cubicBezTo>
                  <a:cubicBezTo>
                    <a:pt x="2603" y="430"/>
                    <a:pt x="2603" y="430"/>
                    <a:pt x="2603" y="430"/>
                  </a:cubicBezTo>
                  <a:cubicBezTo>
                    <a:pt x="2613" y="431"/>
                    <a:pt x="2613" y="431"/>
                    <a:pt x="2613" y="431"/>
                  </a:cubicBezTo>
                  <a:cubicBezTo>
                    <a:pt x="2616" y="431"/>
                    <a:pt x="2620" y="431"/>
                    <a:pt x="2623" y="431"/>
                  </a:cubicBezTo>
                  <a:cubicBezTo>
                    <a:pt x="2644" y="432"/>
                    <a:pt x="2644" y="432"/>
                    <a:pt x="2644" y="432"/>
                  </a:cubicBezTo>
                  <a:cubicBezTo>
                    <a:pt x="2650" y="432"/>
                    <a:pt x="2657" y="432"/>
                    <a:pt x="2664" y="431"/>
                  </a:cubicBezTo>
                  <a:cubicBezTo>
                    <a:pt x="2671" y="431"/>
                    <a:pt x="2678" y="431"/>
                    <a:pt x="2685" y="431"/>
                  </a:cubicBezTo>
                  <a:cubicBezTo>
                    <a:pt x="2739" y="427"/>
                    <a:pt x="2793" y="416"/>
                    <a:pt x="2845" y="400"/>
                  </a:cubicBezTo>
                  <a:cubicBezTo>
                    <a:pt x="2897" y="384"/>
                    <a:pt x="2947" y="362"/>
                    <a:pt x="2996" y="338"/>
                  </a:cubicBezTo>
                  <a:cubicBezTo>
                    <a:pt x="3045" y="314"/>
                    <a:pt x="3093" y="288"/>
                    <a:pt x="3139" y="258"/>
                  </a:cubicBezTo>
                  <a:cubicBezTo>
                    <a:pt x="3185" y="230"/>
                    <a:pt x="3231" y="199"/>
                    <a:pt x="3279" y="174"/>
                  </a:cubicBezTo>
                  <a:cubicBezTo>
                    <a:pt x="3304" y="161"/>
                    <a:pt x="3329" y="150"/>
                    <a:pt x="3355" y="141"/>
                  </a:cubicBezTo>
                  <a:cubicBezTo>
                    <a:pt x="3381" y="132"/>
                    <a:pt x="3407" y="125"/>
                    <a:pt x="3434" y="121"/>
                  </a:cubicBezTo>
                  <a:cubicBezTo>
                    <a:pt x="3489" y="113"/>
                    <a:pt x="3544" y="114"/>
                    <a:pt x="3598" y="121"/>
                  </a:cubicBezTo>
                  <a:cubicBezTo>
                    <a:pt x="3652" y="128"/>
                    <a:pt x="3706" y="140"/>
                    <a:pt x="3759" y="153"/>
                  </a:cubicBezTo>
                  <a:cubicBezTo>
                    <a:pt x="3785" y="160"/>
                    <a:pt x="3812" y="167"/>
                    <a:pt x="3838" y="175"/>
                  </a:cubicBezTo>
                  <a:cubicBezTo>
                    <a:pt x="3864" y="184"/>
                    <a:pt x="3890" y="193"/>
                    <a:pt x="3915" y="204"/>
                  </a:cubicBezTo>
                  <a:cubicBezTo>
                    <a:pt x="3928" y="209"/>
                    <a:pt x="3940" y="214"/>
                    <a:pt x="3952" y="220"/>
                  </a:cubicBezTo>
                  <a:cubicBezTo>
                    <a:pt x="3965" y="226"/>
                    <a:pt x="3977" y="232"/>
                    <a:pt x="3989" y="238"/>
                  </a:cubicBezTo>
                  <a:cubicBezTo>
                    <a:pt x="4014" y="250"/>
                    <a:pt x="4038" y="262"/>
                    <a:pt x="4063" y="274"/>
                  </a:cubicBezTo>
                  <a:cubicBezTo>
                    <a:pt x="4112" y="297"/>
                    <a:pt x="4162" y="320"/>
                    <a:pt x="4213" y="339"/>
                  </a:cubicBezTo>
                  <a:cubicBezTo>
                    <a:pt x="4264" y="359"/>
                    <a:pt x="4316" y="377"/>
                    <a:pt x="4368" y="392"/>
                  </a:cubicBezTo>
                  <a:cubicBezTo>
                    <a:pt x="4395" y="399"/>
                    <a:pt x="4421" y="406"/>
                    <a:pt x="4448" y="412"/>
                  </a:cubicBezTo>
                  <a:cubicBezTo>
                    <a:pt x="4474" y="418"/>
                    <a:pt x="4501" y="424"/>
                    <a:pt x="4528" y="428"/>
                  </a:cubicBezTo>
                  <a:cubicBezTo>
                    <a:pt x="4636" y="446"/>
                    <a:pt x="4746" y="451"/>
                    <a:pt x="4854" y="436"/>
                  </a:cubicBezTo>
                  <a:cubicBezTo>
                    <a:pt x="4746" y="451"/>
                    <a:pt x="4636" y="447"/>
                    <a:pt x="4528" y="429"/>
                  </a:cubicBezTo>
                  <a:cubicBezTo>
                    <a:pt x="4501" y="425"/>
                    <a:pt x="4474" y="420"/>
                    <a:pt x="4447" y="414"/>
                  </a:cubicBezTo>
                  <a:cubicBezTo>
                    <a:pt x="4421" y="408"/>
                    <a:pt x="4394" y="401"/>
                    <a:pt x="4368" y="393"/>
                  </a:cubicBezTo>
                  <a:cubicBezTo>
                    <a:pt x="4315" y="378"/>
                    <a:pt x="4264" y="360"/>
                    <a:pt x="4213" y="341"/>
                  </a:cubicBezTo>
                  <a:cubicBezTo>
                    <a:pt x="4161" y="322"/>
                    <a:pt x="4111" y="299"/>
                    <a:pt x="4062" y="276"/>
                  </a:cubicBezTo>
                  <a:cubicBezTo>
                    <a:pt x="4037" y="264"/>
                    <a:pt x="4013" y="252"/>
                    <a:pt x="3988" y="240"/>
                  </a:cubicBezTo>
                  <a:cubicBezTo>
                    <a:pt x="3976" y="234"/>
                    <a:pt x="3964" y="228"/>
                    <a:pt x="3951" y="222"/>
                  </a:cubicBezTo>
                  <a:cubicBezTo>
                    <a:pt x="3939" y="216"/>
                    <a:pt x="3927" y="211"/>
                    <a:pt x="3914" y="206"/>
                  </a:cubicBezTo>
                  <a:cubicBezTo>
                    <a:pt x="3889" y="195"/>
                    <a:pt x="3863" y="186"/>
                    <a:pt x="3837" y="178"/>
                  </a:cubicBezTo>
                  <a:cubicBezTo>
                    <a:pt x="3811" y="170"/>
                    <a:pt x="3785" y="163"/>
                    <a:pt x="3758" y="156"/>
                  </a:cubicBezTo>
                  <a:cubicBezTo>
                    <a:pt x="3705" y="142"/>
                    <a:pt x="3652" y="130"/>
                    <a:pt x="3598" y="124"/>
                  </a:cubicBezTo>
                  <a:cubicBezTo>
                    <a:pt x="3544" y="117"/>
                    <a:pt x="3489" y="116"/>
                    <a:pt x="3435" y="124"/>
                  </a:cubicBezTo>
                  <a:cubicBezTo>
                    <a:pt x="3408" y="128"/>
                    <a:pt x="3381" y="135"/>
                    <a:pt x="3356" y="144"/>
                  </a:cubicBezTo>
                  <a:cubicBezTo>
                    <a:pt x="3330" y="153"/>
                    <a:pt x="3305" y="164"/>
                    <a:pt x="3281" y="177"/>
                  </a:cubicBezTo>
                  <a:cubicBezTo>
                    <a:pt x="3232" y="202"/>
                    <a:pt x="3187" y="232"/>
                    <a:pt x="3141" y="261"/>
                  </a:cubicBezTo>
                  <a:cubicBezTo>
                    <a:pt x="3094" y="290"/>
                    <a:pt x="3046" y="317"/>
                    <a:pt x="2997" y="341"/>
                  </a:cubicBezTo>
                  <a:cubicBezTo>
                    <a:pt x="2948" y="365"/>
                    <a:pt x="2898" y="387"/>
                    <a:pt x="2846" y="403"/>
                  </a:cubicBezTo>
                  <a:cubicBezTo>
                    <a:pt x="2794" y="420"/>
                    <a:pt x="2739" y="431"/>
                    <a:pt x="2685" y="434"/>
                  </a:cubicBezTo>
                  <a:cubicBezTo>
                    <a:pt x="2678" y="435"/>
                    <a:pt x="2671" y="435"/>
                    <a:pt x="2664" y="435"/>
                  </a:cubicBezTo>
                  <a:cubicBezTo>
                    <a:pt x="2657" y="435"/>
                    <a:pt x="2651" y="436"/>
                    <a:pt x="2644" y="436"/>
                  </a:cubicBezTo>
                  <a:cubicBezTo>
                    <a:pt x="2623" y="435"/>
                    <a:pt x="2623" y="435"/>
                    <a:pt x="2623" y="435"/>
                  </a:cubicBezTo>
                  <a:cubicBezTo>
                    <a:pt x="2620" y="435"/>
                    <a:pt x="2616" y="435"/>
                    <a:pt x="2613" y="435"/>
                  </a:cubicBezTo>
                  <a:cubicBezTo>
                    <a:pt x="2603" y="434"/>
                    <a:pt x="2603" y="434"/>
                    <a:pt x="2603" y="434"/>
                  </a:cubicBezTo>
                  <a:cubicBezTo>
                    <a:pt x="2582" y="432"/>
                    <a:pt x="2582" y="432"/>
                    <a:pt x="2582" y="432"/>
                  </a:cubicBezTo>
                  <a:cubicBezTo>
                    <a:pt x="2562" y="430"/>
                    <a:pt x="2562" y="430"/>
                    <a:pt x="2562" y="430"/>
                  </a:cubicBezTo>
                  <a:cubicBezTo>
                    <a:pt x="2552" y="428"/>
                    <a:pt x="2552" y="428"/>
                    <a:pt x="2552" y="428"/>
                  </a:cubicBezTo>
                  <a:cubicBezTo>
                    <a:pt x="2548" y="428"/>
                    <a:pt x="2545" y="427"/>
                    <a:pt x="2541" y="427"/>
                  </a:cubicBezTo>
                  <a:cubicBezTo>
                    <a:pt x="2521" y="423"/>
                    <a:pt x="2521" y="423"/>
                    <a:pt x="2521" y="423"/>
                  </a:cubicBezTo>
                  <a:cubicBezTo>
                    <a:pt x="2494" y="417"/>
                    <a:pt x="2468" y="410"/>
                    <a:pt x="2442" y="400"/>
                  </a:cubicBezTo>
                  <a:cubicBezTo>
                    <a:pt x="2429" y="396"/>
                    <a:pt x="2417" y="390"/>
                    <a:pt x="2404" y="384"/>
                  </a:cubicBezTo>
                  <a:cubicBezTo>
                    <a:pt x="2401" y="383"/>
                    <a:pt x="2398" y="381"/>
                    <a:pt x="2395" y="380"/>
                  </a:cubicBezTo>
                  <a:cubicBezTo>
                    <a:pt x="2386" y="375"/>
                    <a:pt x="2386" y="375"/>
                    <a:pt x="2386" y="375"/>
                  </a:cubicBezTo>
                  <a:cubicBezTo>
                    <a:pt x="2380" y="372"/>
                    <a:pt x="2374" y="369"/>
                    <a:pt x="2368" y="365"/>
                  </a:cubicBezTo>
                  <a:cubicBezTo>
                    <a:pt x="2350" y="355"/>
                    <a:pt x="2350" y="355"/>
                    <a:pt x="2350" y="355"/>
                  </a:cubicBezTo>
                  <a:cubicBezTo>
                    <a:pt x="2344" y="351"/>
                    <a:pt x="2339" y="347"/>
                    <a:pt x="2333" y="343"/>
                  </a:cubicBezTo>
                  <a:cubicBezTo>
                    <a:pt x="2322" y="336"/>
                    <a:pt x="2311" y="327"/>
                    <a:pt x="2301" y="318"/>
                  </a:cubicBezTo>
                  <a:cubicBezTo>
                    <a:pt x="2280" y="300"/>
                    <a:pt x="2260" y="281"/>
                    <a:pt x="2241" y="261"/>
                  </a:cubicBezTo>
                  <a:cubicBezTo>
                    <a:pt x="2203" y="222"/>
                    <a:pt x="2168" y="180"/>
                    <a:pt x="2132" y="139"/>
                  </a:cubicBezTo>
                  <a:cubicBezTo>
                    <a:pt x="2113" y="119"/>
                    <a:pt x="2095" y="98"/>
                    <a:pt x="2076" y="79"/>
                  </a:cubicBezTo>
                  <a:cubicBezTo>
                    <a:pt x="2066" y="70"/>
                    <a:pt x="2056" y="61"/>
                    <a:pt x="2045" y="52"/>
                  </a:cubicBezTo>
                  <a:cubicBezTo>
                    <a:pt x="2035" y="44"/>
                    <a:pt x="2024" y="36"/>
                    <a:pt x="2012" y="30"/>
                  </a:cubicBezTo>
                  <a:cubicBezTo>
                    <a:pt x="2006" y="26"/>
                    <a:pt x="2000" y="24"/>
                    <a:pt x="1993" y="21"/>
                  </a:cubicBezTo>
                  <a:cubicBezTo>
                    <a:pt x="1987" y="19"/>
                    <a:pt x="1981" y="16"/>
                    <a:pt x="1974" y="14"/>
                  </a:cubicBezTo>
                  <a:cubicBezTo>
                    <a:pt x="1961" y="11"/>
                    <a:pt x="1948" y="8"/>
                    <a:pt x="1934" y="7"/>
                  </a:cubicBezTo>
                  <a:cubicBezTo>
                    <a:pt x="1907" y="4"/>
                    <a:pt x="1880" y="5"/>
                    <a:pt x="1853" y="10"/>
                  </a:cubicBezTo>
                  <a:cubicBezTo>
                    <a:pt x="1800" y="20"/>
                    <a:pt x="1748" y="40"/>
                    <a:pt x="1700" y="65"/>
                  </a:cubicBezTo>
                  <a:cubicBezTo>
                    <a:pt x="1651" y="90"/>
                    <a:pt x="1606" y="120"/>
                    <a:pt x="1561" y="151"/>
                  </a:cubicBezTo>
                  <a:cubicBezTo>
                    <a:pt x="1493" y="197"/>
                    <a:pt x="1493" y="197"/>
                    <a:pt x="1493" y="197"/>
                  </a:cubicBezTo>
                  <a:cubicBezTo>
                    <a:pt x="1471" y="212"/>
                    <a:pt x="1447" y="227"/>
                    <a:pt x="1424" y="241"/>
                  </a:cubicBezTo>
                  <a:cubicBezTo>
                    <a:pt x="1377" y="269"/>
                    <a:pt x="1328" y="294"/>
                    <a:pt x="1279" y="317"/>
                  </a:cubicBezTo>
                  <a:cubicBezTo>
                    <a:pt x="1229" y="340"/>
                    <a:pt x="1179" y="361"/>
                    <a:pt x="1127" y="380"/>
                  </a:cubicBezTo>
                  <a:cubicBezTo>
                    <a:pt x="1089" y="394"/>
                    <a:pt x="1089" y="394"/>
                    <a:pt x="1089" y="394"/>
                  </a:cubicBezTo>
                  <a:cubicBezTo>
                    <a:pt x="1076" y="399"/>
                    <a:pt x="1063" y="403"/>
                    <a:pt x="1050" y="408"/>
                  </a:cubicBezTo>
                  <a:cubicBezTo>
                    <a:pt x="1037" y="412"/>
                    <a:pt x="1024" y="416"/>
                    <a:pt x="1011" y="421"/>
                  </a:cubicBezTo>
                  <a:cubicBezTo>
                    <a:pt x="972" y="433"/>
                    <a:pt x="972" y="433"/>
                    <a:pt x="972" y="433"/>
                  </a:cubicBezTo>
                  <a:cubicBezTo>
                    <a:pt x="867" y="465"/>
                    <a:pt x="761" y="490"/>
                    <a:pt x="653" y="509"/>
                  </a:cubicBezTo>
                  <a:cubicBezTo>
                    <a:pt x="546" y="529"/>
                    <a:pt x="437" y="541"/>
                    <a:pt x="328" y="547"/>
                  </a:cubicBezTo>
                  <a:cubicBezTo>
                    <a:pt x="219" y="553"/>
                    <a:pt x="109" y="551"/>
                    <a:pt x="0" y="5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41">
              <a:extLst>
                <a:ext uri="{FF2B5EF4-FFF2-40B4-BE49-F238E27FC236}">
                  <a16:creationId xmlns:a16="http://schemas.microsoft.com/office/drawing/2014/main" id="{191FFA27-6107-C30C-C9C1-A6449E7746D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1050" y="2600325"/>
              <a:ext cx="12125325" cy="1219200"/>
            </a:xfrm>
            <a:custGeom>
              <a:avLst/>
              <a:gdLst>
                <a:gd name="T0" fmla="*/ 647 w 4854"/>
                <a:gd name="T1" fmla="*/ 437 h 488"/>
                <a:gd name="T2" fmla="*/ 1272 w 4854"/>
                <a:gd name="T3" fmla="*/ 265 h 488"/>
                <a:gd name="T4" fmla="*/ 1490 w 4854"/>
                <a:gd name="T5" fmla="*/ 157 h 488"/>
                <a:gd name="T6" fmla="*/ 1705 w 4854"/>
                <a:gd name="T7" fmla="*/ 41 h 488"/>
                <a:gd name="T8" fmla="*/ 1862 w 4854"/>
                <a:gd name="T9" fmla="*/ 1 h 488"/>
                <a:gd name="T10" fmla="*/ 1982 w 4854"/>
                <a:gd name="T11" fmla="*/ 21 h 488"/>
                <a:gd name="T12" fmla="*/ 2080 w 4854"/>
                <a:gd name="T13" fmla="*/ 94 h 488"/>
                <a:gd name="T14" fmla="*/ 2257 w 4854"/>
                <a:gd name="T15" fmla="*/ 261 h 488"/>
                <a:gd name="T16" fmla="*/ 2306 w 4854"/>
                <a:gd name="T17" fmla="*/ 297 h 488"/>
                <a:gd name="T18" fmla="*/ 2332 w 4854"/>
                <a:gd name="T19" fmla="*/ 313 h 488"/>
                <a:gd name="T20" fmla="*/ 2359 w 4854"/>
                <a:gd name="T21" fmla="*/ 327 h 488"/>
                <a:gd name="T22" fmla="*/ 2474 w 4854"/>
                <a:gd name="T23" fmla="*/ 366 h 488"/>
                <a:gd name="T24" fmla="*/ 2533 w 4854"/>
                <a:gd name="T25" fmla="*/ 376 h 488"/>
                <a:gd name="T26" fmla="*/ 2574 w 4854"/>
                <a:gd name="T27" fmla="*/ 379 h 488"/>
                <a:gd name="T28" fmla="*/ 2614 w 4854"/>
                <a:gd name="T29" fmla="*/ 380 h 488"/>
                <a:gd name="T30" fmla="*/ 2634 w 4854"/>
                <a:gd name="T31" fmla="*/ 379 h 488"/>
                <a:gd name="T32" fmla="*/ 2675 w 4854"/>
                <a:gd name="T33" fmla="*/ 376 h 488"/>
                <a:gd name="T34" fmla="*/ 2735 w 4854"/>
                <a:gd name="T35" fmla="*/ 366 h 488"/>
                <a:gd name="T36" fmla="*/ 2774 w 4854"/>
                <a:gd name="T37" fmla="*/ 356 h 488"/>
                <a:gd name="T38" fmla="*/ 2870 w 4854"/>
                <a:gd name="T39" fmla="*/ 324 h 488"/>
                <a:gd name="T40" fmla="*/ 3087 w 4854"/>
                <a:gd name="T41" fmla="*/ 213 h 488"/>
                <a:gd name="T42" fmla="*/ 3298 w 4854"/>
                <a:gd name="T43" fmla="*/ 92 h 488"/>
                <a:gd name="T44" fmla="*/ 3455 w 4854"/>
                <a:gd name="T45" fmla="*/ 50 h 488"/>
                <a:gd name="T46" fmla="*/ 3776 w 4854"/>
                <a:gd name="T47" fmla="*/ 88 h 488"/>
                <a:gd name="T48" fmla="*/ 3965 w 4854"/>
                <a:gd name="T49" fmla="*/ 161 h 488"/>
                <a:gd name="T50" fmla="*/ 4073 w 4854"/>
                <a:gd name="T51" fmla="*/ 217 h 488"/>
                <a:gd name="T52" fmla="*/ 4221 w 4854"/>
                <a:gd name="T53" fmla="*/ 286 h 488"/>
                <a:gd name="T54" fmla="*/ 4530 w 4854"/>
                <a:gd name="T55" fmla="*/ 382 h 488"/>
                <a:gd name="T56" fmla="*/ 4530 w 4854"/>
                <a:gd name="T57" fmla="*/ 383 h 488"/>
                <a:gd name="T58" fmla="*/ 4220 w 4854"/>
                <a:gd name="T59" fmla="*/ 288 h 488"/>
                <a:gd name="T60" fmla="*/ 4072 w 4854"/>
                <a:gd name="T61" fmla="*/ 219 h 488"/>
                <a:gd name="T62" fmla="*/ 3964 w 4854"/>
                <a:gd name="T63" fmla="*/ 163 h 488"/>
                <a:gd name="T64" fmla="*/ 3775 w 4854"/>
                <a:gd name="T65" fmla="*/ 91 h 488"/>
                <a:gd name="T66" fmla="*/ 3455 w 4854"/>
                <a:gd name="T67" fmla="*/ 53 h 488"/>
                <a:gd name="T68" fmla="*/ 3299 w 4854"/>
                <a:gd name="T69" fmla="*/ 94 h 488"/>
                <a:gd name="T70" fmla="*/ 3089 w 4854"/>
                <a:gd name="T71" fmla="*/ 216 h 488"/>
                <a:gd name="T72" fmla="*/ 2871 w 4854"/>
                <a:gd name="T73" fmla="*/ 327 h 488"/>
                <a:gd name="T74" fmla="*/ 2675 w 4854"/>
                <a:gd name="T75" fmla="*/ 379 h 488"/>
                <a:gd name="T76" fmla="*/ 2635 w 4854"/>
                <a:gd name="T77" fmla="*/ 383 h 488"/>
                <a:gd name="T78" fmla="*/ 2614 w 4854"/>
                <a:gd name="T79" fmla="*/ 383 h 488"/>
                <a:gd name="T80" fmla="*/ 2574 w 4854"/>
                <a:gd name="T81" fmla="*/ 383 h 488"/>
                <a:gd name="T82" fmla="*/ 2533 w 4854"/>
                <a:gd name="T83" fmla="*/ 380 h 488"/>
                <a:gd name="T84" fmla="*/ 2473 w 4854"/>
                <a:gd name="T85" fmla="*/ 370 h 488"/>
                <a:gd name="T86" fmla="*/ 2255 w 4854"/>
                <a:gd name="T87" fmla="*/ 264 h 488"/>
                <a:gd name="T88" fmla="*/ 2077 w 4854"/>
                <a:gd name="T89" fmla="*/ 97 h 488"/>
                <a:gd name="T90" fmla="*/ 1981 w 4854"/>
                <a:gd name="T91" fmla="*/ 24 h 488"/>
                <a:gd name="T92" fmla="*/ 1862 w 4854"/>
                <a:gd name="T93" fmla="*/ 5 h 488"/>
                <a:gd name="T94" fmla="*/ 1706 w 4854"/>
                <a:gd name="T95" fmla="*/ 44 h 488"/>
                <a:gd name="T96" fmla="*/ 1492 w 4854"/>
                <a:gd name="T97" fmla="*/ 159 h 488"/>
                <a:gd name="T98" fmla="*/ 1273 w 4854"/>
                <a:gd name="T99" fmla="*/ 268 h 488"/>
                <a:gd name="T100" fmla="*/ 648 w 4854"/>
                <a:gd name="T101" fmla="*/ 439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854" h="488">
                  <a:moveTo>
                    <a:pt x="0" y="473"/>
                  </a:moveTo>
                  <a:cubicBezTo>
                    <a:pt x="216" y="488"/>
                    <a:pt x="434" y="473"/>
                    <a:pt x="647" y="437"/>
                  </a:cubicBezTo>
                  <a:cubicBezTo>
                    <a:pt x="754" y="419"/>
                    <a:pt x="860" y="396"/>
                    <a:pt x="964" y="367"/>
                  </a:cubicBezTo>
                  <a:cubicBezTo>
                    <a:pt x="1069" y="339"/>
                    <a:pt x="1172" y="306"/>
                    <a:pt x="1272" y="265"/>
                  </a:cubicBezTo>
                  <a:cubicBezTo>
                    <a:pt x="1323" y="245"/>
                    <a:pt x="1372" y="222"/>
                    <a:pt x="1420" y="197"/>
                  </a:cubicBezTo>
                  <a:cubicBezTo>
                    <a:pt x="1444" y="184"/>
                    <a:pt x="1467" y="170"/>
                    <a:pt x="1490" y="157"/>
                  </a:cubicBezTo>
                  <a:cubicBezTo>
                    <a:pt x="1560" y="115"/>
                    <a:pt x="1560" y="115"/>
                    <a:pt x="1560" y="115"/>
                  </a:cubicBezTo>
                  <a:cubicBezTo>
                    <a:pt x="1607" y="88"/>
                    <a:pt x="1655" y="62"/>
                    <a:pt x="1705" y="41"/>
                  </a:cubicBezTo>
                  <a:cubicBezTo>
                    <a:pt x="1730" y="31"/>
                    <a:pt x="1756" y="22"/>
                    <a:pt x="1782" y="15"/>
                  </a:cubicBezTo>
                  <a:cubicBezTo>
                    <a:pt x="1808" y="8"/>
                    <a:pt x="1835" y="3"/>
                    <a:pt x="1862" y="1"/>
                  </a:cubicBezTo>
                  <a:cubicBezTo>
                    <a:pt x="1889" y="0"/>
                    <a:pt x="1917" y="1"/>
                    <a:pt x="1943" y="8"/>
                  </a:cubicBezTo>
                  <a:cubicBezTo>
                    <a:pt x="1957" y="11"/>
                    <a:pt x="1970" y="16"/>
                    <a:pt x="1982" y="21"/>
                  </a:cubicBezTo>
                  <a:cubicBezTo>
                    <a:pt x="1994" y="27"/>
                    <a:pt x="2006" y="34"/>
                    <a:pt x="2017" y="42"/>
                  </a:cubicBezTo>
                  <a:cubicBezTo>
                    <a:pt x="2040" y="57"/>
                    <a:pt x="2060" y="75"/>
                    <a:pt x="2080" y="94"/>
                  </a:cubicBezTo>
                  <a:cubicBezTo>
                    <a:pt x="2100" y="113"/>
                    <a:pt x="2119" y="132"/>
                    <a:pt x="2138" y="151"/>
                  </a:cubicBezTo>
                  <a:cubicBezTo>
                    <a:pt x="2177" y="189"/>
                    <a:pt x="2215" y="227"/>
                    <a:pt x="2257" y="261"/>
                  </a:cubicBezTo>
                  <a:cubicBezTo>
                    <a:pt x="2268" y="269"/>
                    <a:pt x="2278" y="278"/>
                    <a:pt x="2289" y="285"/>
                  </a:cubicBezTo>
                  <a:cubicBezTo>
                    <a:pt x="2306" y="297"/>
                    <a:pt x="2306" y="297"/>
                    <a:pt x="2306" y="297"/>
                  </a:cubicBezTo>
                  <a:cubicBezTo>
                    <a:pt x="2312" y="301"/>
                    <a:pt x="2317" y="304"/>
                    <a:pt x="2323" y="308"/>
                  </a:cubicBezTo>
                  <a:cubicBezTo>
                    <a:pt x="2326" y="309"/>
                    <a:pt x="2329" y="311"/>
                    <a:pt x="2332" y="313"/>
                  </a:cubicBezTo>
                  <a:cubicBezTo>
                    <a:pt x="2341" y="317"/>
                    <a:pt x="2341" y="317"/>
                    <a:pt x="2341" y="317"/>
                  </a:cubicBezTo>
                  <a:cubicBezTo>
                    <a:pt x="2347" y="320"/>
                    <a:pt x="2353" y="324"/>
                    <a:pt x="2359" y="327"/>
                  </a:cubicBezTo>
                  <a:cubicBezTo>
                    <a:pt x="2371" y="332"/>
                    <a:pt x="2383" y="338"/>
                    <a:pt x="2396" y="342"/>
                  </a:cubicBezTo>
                  <a:cubicBezTo>
                    <a:pt x="2421" y="352"/>
                    <a:pt x="2447" y="360"/>
                    <a:pt x="2474" y="366"/>
                  </a:cubicBezTo>
                  <a:cubicBezTo>
                    <a:pt x="2487" y="368"/>
                    <a:pt x="2500" y="371"/>
                    <a:pt x="2513" y="373"/>
                  </a:cubicBezTo>
                  <a:cubicBezTo>
                    <a:pt x="2520" y="374"/>
                    <a:pt x="2527" y="375"/>
                    <a:pt x="2533" y="376"/>
                  </a:cubicBezTo>
                  <a:cubicBezTo>
                    <a:pt x="2554" y="378"/>
                    <a:pt x="2554" y="378"/>
                    <a:pt x="2554" y="378"/>
                  </a:cubicBezTo>
                  <a:cubicBezTo>
                    <a:pt x="2560" y="378"/>
                    <a:pt x="2567" y="379"/>
                    <a:pt x="2574" y="379"/>
                  </a:cubicBezTo>
                  <a:cubicBezTo>
                    <a:pt x="2580" y="379"/>
                    <a:pt x="2587" y="379"/>
                    <a:pt x="2594" y="380"/>
                  </a:cubicBezTo>
                  <a:cubicBezTo>
                    <a:pt x="2614" y="380"/>
                    <a:pt x="2614" y="380"/>
                    <a:pt x="2614" y="380"/>
                  </a:cubicBezTo>
                  <a:cubicBezTo>
                    <a:pt x="2624" y="379"/>
                    <a:pt x="2624" y="379"/>
                    <a:pt x="2624" y="379"/>
                  </a:cubicBezTo>
                  <a:cubicBezTo>
                    <a:pt x="2634" y="379"/>
                    <a:pt x="2634" y="379"/>
                    <a:pt x="2634" y="379"/>
                  </a:cubicBezTo>
                  <a:cubicBezTo>
                    <a:pt x="2655" y="378"/>
                    <a:pt x="2655" y="378"/>
                    <a:pt x="2655" y="378"/>
                  </a:cubicBezTo>
                  <a:cubicBezTo>
                    <a:pt x="2661" y="377"/>
                    <a:pt x="2668" y="376"/>
                    <a:pt x="2675" y="376"/>
                  </a:cubicBezTo>
                  <a:cubicBezTo>
                    <a:pt x="2688" y="374"/>
                    <a:pt x="2702" y="372"/>
                    <a:pt x="2715" y="370"/>
                  </a:cubicBezTo>
                  <a:cubicBezTo>
                    <a:pt x="2722" y="369"/>
                    <a:pt x="2728" y="367"/>
                    <a:pt x="2735" y="366"/>
                  </a:cubicBezTo>
                  <a:cubicBezTo>
                    <a:pt x="2741" y="364"/>
                    <a:pt x="2748" y="363"/>
                    <a:pt x="2754" y="361"/>
                  </a:cubicBezTo>
                  <a:cubicBezTo>
                    <a:pt x="2774" y="356"/>
                    <a:pt x="2774" y="356"/>
                    <a:pt x="2774" y="356"/>
                  </a:cubicBezTo>
                  <a:cubicBezTo>
                    <a:pt x="2794" y="351"/>
                    <a:pt x="2794" y="351"/>
                    <a:pt x="2794" y="351"/>
                  </a:cubicBezTo>
                  <a:cubicBezTo>
                    <a:pt x="2819" y="343"/>
                    <a:pt x="2845" y="334"/>
                    <a:pt x="2870" y="324"/>
                  </a:cubicBezTo>
                  <a:cubicBezTo>
                    <a:pt x="2920" y="303"/>
                    <a:pt x="2969" y="279"/>
                    <a:pt x="3016" y="253"/>
                  </a:cubicBezTo>
                  <a:cubicBezTo>
                    <a:pt x="3040" y="241"/>
                    <a:pt x="3064" y="227"/>
                    <a:pt x="3087" y="213"/>
                  </a:cubicBezTo>
                  <a:cubicBezTo>
                    <a:pt x="3110" y="200"/>
                    <a:pt x="3133" y="185"/>
                    <a:pt x="3156" y="171"/>
                  </a:cubicBezTo>
                  <a:cubicBezTo>
                    <a:pt x="3202" y="142"/>
                    <a:pt x="3248" y="114"/>
                    <a:pt x="3298" y="92"/>
                  </a:cubicBezTo>
                  <a:cubicBezTo>
                    <a:pt x="3323" y="81"/>
                    <a:pt x="3348" y="71"/>
                    <a:pt x="3374" y="64"/>
                  </a:cubicBezTo>
                  <a:cubicBezTo>
                    <a:pt x="3401" y="57"/>
                    <a:pt x="3428" y="53"/>
                    <a:pt x="3455" y="50"/>
                  </a:cubicBezTo>
                  <a:cubicBezTo>
                    <a:pt x="3509" y="45"/>
                    <a:pt x="3563" y="48"/>
                    <a:pt x="3617" y="55"/>
                  </a:cubicBezTo>
                  <a:cubicBezTo>
                    <a:pt x="3671" y="63"/>
                    <a:pt x="3724" y="75"/>
                    <a:pt x="3776" y="88"/>
                  </a:cubicBezTo>
                  <a:cubicBezTo>
                    <a:pt x="3829" y="102"/>
                    <a:pt x="3880" y="120"/>
                    <a:pt x="3929" y="143"/>
                  </a:cubicBezTo>
                  <a:cubicBezTo>
                    <a:pt x="3941" y="149"/>
                    <a:pt x="3953" y="155"/>
                    <a:pt x="3965" y="161"/>
                  </a:cubicBezTo>
                  <a:cubicBezTo>
                    <a:pt x="4001" y="180"/>
                    <a:pt x="4001" y="180"/>
                    <a:pt x="4001" y="180"/>
                  </a:cubicBezTo>
                  <a:cubicBezTo>
                    <a:pt x="4025" y="193"/>
                    <a:pt x="4049" y="205"/>
                    <a:pt x="4073" y="217"/>
                  </a:cubicBezTo>
                  <a:cubicBezTo>
                    <a:pt x="4098" y="230"/>
                    <a:pt x="4122" y="242"/>
                    <a:pt x="4146" y="253"/>
                  </a:cubicBezTo>
                  <a:cubicBezTo>
                    <a:pt x="4171" y="265"/>
                    <a:pt x="4196" y="276"/>
                    <a:pt x="4221" y="286"/>
                  </a:cubicBezTo>
                  <a:cubicBezTo>
                    <a:pt x="4270" y="307"/>
                    <a:pt x="4321" y="326"/>
                    <a:pt x="4373" y="343"/>
                  </a:cubicBezTo>
                  <a:cubicBezTo>
                    <a:pt x="4424" y="359"/>
                    <a:pt x="4477" y="372"/>
                    <a:pt x="4530" y="382"/>
                  </a:cubicBezTo>
                  <a:cubicBezTo>
                    <a:pt x="4637" y="401"/>
                    <a:pt x="4746" y="407"/>
                    <a:pt x="4854" y="390"/>
                  </a:cubicBezTo>
                  <a:cubicBezTo>
                    <a:pt x="4746" y="407"/>
                    <a:pt x="4637" y="402"/>
                    <a:pt x="4530" y="383"/>
                  </a:cubicBezTo>
                  <a:cubicBezTo>
                    <a:pt x="4477" y="373"/>
                    <a:pt x="4424" y="360"/>
                    <a:pt x="4372" y="344"/>
                  </a:cubicBezTo>
                  <a:cubicBezTo>
                    <a:pt x="4321" y="328"/>
                    <a:pt x="4270" y="309"/>
                    <a:pt x="4220" y="288"/>
                  </a:cubicBezTo>
                  <a:cubicBezTo>
                    <a:pt x="4195" y="277"/>
                    <a:pt x="4170" y="267"/>
                    <a:pt x="4145" y="255"/>
                  </a:cubicBezTo>
                  <a:cubicBezTo>
                    <a:pt x="4121" y="244"/>
                    <a:pt x="4097" y="232"/>
                    <a:pt x="4072" y="219"/>
                  </a:cubicBezTo>
                  <a:cubicBezTo>
                    <a:pt x="4048" y="207"/>
                    <a:pt x="4024" y="195"/>
                    <a:pt x="4000" y="182"/>
                  </a:cubicBezTo>
                  <a:cubicBezTo>
                    <a:pt x="3964" y="163"/>
                    <a:pt x="3964" y="163"/>
                    <a:pt x="3964" y="163"/>
                  </a:cubicBezTo>
                  <a:cubicBezTo>
                    <a:pt x="3952" y="157"/>
                    <a:pt x="3940" y="151"/>
                    <a:pt x="3928" y="145"/>
                  </a:cubicBezTo>
                  <a:cubicBezTo>
                    <a:pt x="3879" y="122"/>
                    <a:pt x="3828" y="104"/>
                    <a:pt x="3775" y="91"/>
                  </a:cubicBezTo>
                  <a:cubicBezTo>
                    <a:pt x="3723" y="77"/>
                    <a:pt x="3670" y="65"/>
                    <a:pt x="3617" y="58"/>
                  </a:cubicBezTo>
                  <a:cubicBezTo>
                    <a:pt x="3563" y="50"/>
                    <a:pt x="3509" y="48"/>
                    <a:pt x="3455" y="53"/>
                  </a:cubicBezTo>
                  <a:cubicBezTo>
                    <a:pt x="3428" y="56"/>
                    <a:pt x="3401" y="60"/>
                    <a:pt x="3375" y="67"/>
                  </a:cubicBezTo>
                  <a:cubicBezTo>
                    <a:pt x="3349" y="74"/>
                    <a:pt x="3324" y="83"/>
                    <a:pt x="3299" y="94"/>
                  </a:cubicBezTo>
                  <a:cubicBezTo>
                    <a:pt x="3250" y="116"/>
                    <a:pt x="3203" y="145"/>
                    <a:pt x="3158" y="173"/>
                  </a:cubicBezTo>
                  <a:cubicBezTo>
                    <a:pt x="3135" y="188"/>
                    <a:pt x="3112" y="202"/>
                    <a:pt x="3089" y="216"/>
                  </a:cubicBezTo>
                  <a:cubicBezTo>
                    <a:pt x="3065" y="230"/>
                    <a:pt x="3042" y="244"/>
                    <a:pt x="3018" y="256"/>
                  </a:cubicBezTo>
                  <a:cubicBezTo>
                    <a:pt x="2970" y="282"/>
                    <a:pt x="2922" y="307"/>
                    <a:pt x="2871" y="327"/>
                  </a:cubicBezTo>
                  <a:cubicBezTo>
                    <a:pt x="2821" y="347"/>
                    <a:pt x="2769" y="364"/>
                    <a:pt x="2716" y="373"/>
                  </a:cubicBezTo>
                  <a:cubicBezTo>
                    <a:pt x="2702" y="376"/>
                    <a:pt x="2689" y="378"/>
                    <a:pt x="2675" y="379"/>
                  </a:cubicBezTo>
                  <a:cubicBezTo>
                    <a:pt x="2668" y="380"/>
                    <a:pt x="2662" y="381"/>
                    <a:pt x="2655" y="381"/>
                  </a:cubicBezTo>
                  <a:cubicBezTo>
                    <a:pt x="2635" y="383"/>
                    <a:pt x="2635" y="383"/>
                    <a:pt x="2635" y="383"/>
                  </a:cubicBezTo>
                  <a:cubicBezTo>
                    <a:pt x="2624" y="383"/>
                    <a:pt x="2624" y="383"/>
                    <a:pt x="2624" y="383"/>
                  </a:cubicBezTo>
                  <a:cubicBezTo>
                    <a:pt x="2614" y="383"/>
                    <a:pt x="2614" y="383"/>
                    <a:pt x="2614" y="383"/>
                  </a:cubicBezTo>
                  <a:cubicBezTo>
                    <a:pt x="2594" y="384"/>
                    <a:pt x="2594" y="384"/>
                    <a:pt x="2594" y="384"/>
                  </a:cubicBezTo>
                  <a:cubicBezTo>
                    <a:pt x="2587" y="383"/>
                    <a:pt x="2580" y="383"/>
                    <a:pt x="2574" y="383"/>
                  </a:cubicBezTo>
                  <a:cubicBezTo>
                    <a:pt x="2567" y="382"/>
                    <a:pt x="2560" y="382"/>
                    <a:pt x="2553" y="381"/>
                  </a:cubicBezTo>
                  <a:cubicBezTo>
                    <a:pt x="2533" y="380"/>
                    <a:pt x="2533" y="380"/>
                    <a:pt x="2533" y="380"/>
                  </a:cubicBezTo>
                  <a:cubicBezTo>
                    <a:pt x="2526" y="379"/>
                    <a:pt x="2519" y="378"/>
                    <a:pt x="2513" y="377"/>
                  </a:cubicBezTo>
                  <a:cubicBezTo>
                    <a:pt x="2499" y="375"/>
                    <a:pt x="2486" y="372"/>
                    <a:pt x="2473" y="370"/>
                  </a:cubicBezTo>
                  <a:cubicBezTo>
                    <a:pt x="2446" y="363"/>
                    <a:pt x="2420" y="356"/>
                    <a:pt x="2395" y="346"/>
                  </a:cubicBezTo>
                  <a:cubicBezTo>
                    <a:pt x="2344" y="327"/>
                    <a:pt x="2297" y="298"/>
                    <a:pt x="2255" y="264"/>
                  </a:cubicBezTo>
                  <a:cubicBezTo>
                    <a:pt x="2213" y="229"/>
                    <a:pt x="2174" y="191"/>
                    <a:pt x="2135" y="153"/>
                  </a:cubicBezTo>
                  <a:cubicBezTo>
                    <a:pt x="2116" y="134"/>
                    <a:pt x="2097" y="115"/>
                    <a:pt x="2077" y="97"/>
                  </a:cubicBezTo>
                  <a:cubicBezTo>
                    <a:pt x="2058" y="78"/>
                    <a:pt x="2038" y="60"/>
                    <a:pt x="2015" y="45"/>
                  </a:cubicBezTo>
                  <a:cubicBezTo>
                    <a:pt x="2004" y="37"/>
                    <a:pt x="1993" y="30"/>
                    <a:pt x="1981" y="24"/>
                  </a:cubicBezTo>
                  <a:cubicBezTo>
                    <a:pt x="1968" y="19"/>
                    <a:pt x="1956" y="14"/>
                    <a:pt x="1943" y="11"/>
                  </a:cubicBezTo>
                  <a:cubicBezTo>
                    <a:pt x="1917" y="5"/>
                    <a:pt x="1889" y="3"/>
                    <a:pt x="1862" y="5"/>
                  </a:cubicBezTo>
                  <a:cubicBezTo>
                    <a:pt x="1836" y="6"/>
                    <a:pt x="1809" y="11"/>
                    <a:pt x="1783" y="19"/>
                  </a:cubicBezTo>
                  <a:cubicBezTo>
                    <a:pt x="1757" y="25"/>
                    <a:pt x="1731" y="34"/>
                    <a:pt x="1706" y="44"/>
                  </a:cubicBezTo>
                  <a:cubicBezTo>
                    <a:pt x="1656" y="65"/>
                    <a:pt x="1608" y="91"/>
                    <a:pt x="1562" y="118"/>
                  </a:cubicBezTo>
                  <a:cubicBezTo>
                    <a:pt x="1492" y="159"/>
                    <a:pt x="1492" y="159"/>
                    <a:pt x="1492" y="159"/>
                  </a:cubicBezTo>
                  <a:cubicBezTo>
                    <a:pt x="1468" y="173"/>
                    <a:pt x="1445" y="187"/>
                    <a:pt x="1421" y="199"/>
                  </a:cubicBezTo>
                  <a:cubicBezTo>
                    <a:pt x="1373" y="224"/>
                    <a:pt x="1324" y="247"/>
                    <a:pt x="1273" y="268"/>
                  </a:cubicBezTo>
                  <a:cubicBezTo>
                    <a:pt x="1173" y="308"/>
                    <a:pt x="1070" y="341"/>
                    <a:pt x="965" y="370"/>
                  </a:cubicBezTo>
                  <a:cubicBezTo>
                    <a:pt x="860" y="398"/>
                    <a:pt x="755" y="421"/>
                    <a:pt x="648" y="439"/>
                  </a:cubicBezTo>
                  <a:cubicBezTo>
                    <a:pt x="434" y="474"/>
                    <a:pt x="216" y="488"/>
                    <a:pt x="0" y="4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42">
              <a:extLst>
                <a:ext uri="{FF2B5EF4-FFF2-40B4-BE49-F238E27FC236}">
                  <a16:creationId xmlns:a16="http://schemas.microsoft.com/office/drawing/2014/main" id="{C3D627CD-4E15-178C-3CFE-A89E1375A28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9463" y="2689225"/>
              <a:ext cx="12122150" cy="1084263"/>
            </a:xfrm>
            <a:custGeom>
              <a:avLst/>
              <a:gdLst>
                <a:gd name="T0" fmla="*/ 322 w 4853"/>
                <a:gd name="T1" fmla="*/ 425 h 433"/>
                <a:gd name="T2" fmla="*/ 959 w 4853"/>
                <a:gd name="T3" fmla="*/ 328 h 433"/>
                <a:gd name="T4" fmla="*/ 998 w 4853"/>
                <a:gd name="T5" fmla="*/ 319 h 433"/>
                <a:gd name="T6" fmla="*/ 1115 w 4853"/>
                <a:gd name="T7" fmla="*/ 288 h 433"/>
                <a:gd name="T8" fmla="*/ 1418 w 4853"/>
                <a:gd name="T9" fmla="*/ 180 h 433"/>
                <a:gd name="T10" fmla="*/ 1712 w 4853"/>
                <a:gd name="T11" fmla="*/ 48 h 433"/>
                <a:gd name="T12" fmla="*/ 1872 w 4853"/>
                <a:gd name="T13" fmla="*/ 23 h 433"/>
                <a:gd name="T14" fmla="*/ 1951 w 4853"/>
                <a:gd name="T15" fmla="*/ 39 h 433"/>
                <a:gd name="T16" fmla="*/ 2021 w 4853"/>
                <a:gd name="T17" fmla="*/ 80 h 433"/>
                <a:gd name="T18" fmla="*/ 2145 w 4853"/>
                <a:gd name="T19" fmla="*/ 182 h 433"/>
                <a:gd name="T20" fmla="*/ 2284 w 4853"/>
                <a:gd name="T21" fmla="*/ 283 h 433"/>
                <a:gd name="T22" fmla="*/ 2310 w 4853"/>
                <a:gd name="T23" fmla="*/ 297 h 433"/>
                <a:gd name="T24" fmla="*/ 2338 w 4853"/>
                <a:gd name="T25" fmla="*/ 309 h 433"/>
                <a:gd name="T26" fmla="*/ 2366 w 4853"/>
                <a:gd name="T27" fmla="*/ 320 h 433"/>
                <a:gd name="T28" fmla="*/ 2404 w 4853"/>
                <a:gd name="T29" fmla="*/ 331 h 433"/>
                <a:gd name="T30" fmla="*/ 2583 w 4853"/>
                <a:gd name="T31" fmla="*/ 351 h 433"/>
                <a:gd name="T32" fmla="*/ 2624 w 4853"/>
                <a:gd name="T33" fmla="*/ 348 h 433"/>
                <a:gd name="T34" fmla="*/ 2644 w 4853"/>
                <a:gd name="T35" fmla="*/ 346 h 433"/>
                <a:gd name="T36" fmla="*/ 2683 w 4853"/>
                <a:gd name="T37" fmla="*/ 339 h 433"/>
                <a:gd name="T38" fmla="*/ 2722 w 4853"/>
                <a:gd name="T39" fmla="*/ 330 h 433"/>
                <a:gd name="T40" fmla="*/ 2892 w 4853"/>
                <a:gd name="T41" fmla="*/ 267 h 433"/>
                <a:gd name="T42" fmla="*/ 3172 w 4853"/>
                <a:gd name="T43" fmla="*/ 107 h 433"/>
                <a:gd name="T44" fmla="*/ 3474 w 4853"/>
                <a:gd name="T45" fmla="*/ 3 h 433"/>
                <a:gd name="T46" fmla="*/ 3793 w 4853"/>
                <a:gd name="T47" fmla="*/ 46 h 433"/>
                <a:gd name="T48" fmla="*/ 4083 w 4853"/>
                <a:gd name="T49" fmla="*/ 185 h 433"/>
                <a:gd name="T50" fmla="*/ 4227 w 4853"/>
                <a:gd name="T51" fmla="*/ 257 h 433"/>
                <a:gd name="T52" fmla="*/ 4532 w 4853"/>
                <a:gd name="T53" fmla="*/ 359 h 433"/>
                <a:gd name="T54" fmla="*/ 4532 w 4853"/>
                <a:gd name="T55" fmla="*/ 360 h 433"/>
                <a:gd name="T56" fmla="*/ 4226 w 4853"/>
                <a:gd name="T57" fmla="*/ 259 h 433"/>
                <a:gd name="T58" fmla="*/ 4082 w 4853"/>
                <a:gd name="T59" fmla="*/ 187 h 433"/>
                <a:gd name="T60" fmla="*/ 3792 w 4853"/>
                <a:gd name="T61" fmla="*/ 48 h 433"/>
                <a:gd name="T62" fmla="*/ 3474 w 4853"/>
                <a:gd name="T63" fmla="*/ 6 h 433"/>
                <a:gd name="T64" fmla="*/ 3173 w 4853"/>
                <a:gd name="T65" fmla="*/ 110 h 433"/>
                <a:gd name="T66" fmla="*/ 2893 w 4853"/>
                <a:gd name="T67" fmla="*/ 270 h 433"/>
                <a:gd name="T68" fmla="*/ 2723 w 4853"/>
                <a:gd name="T69" fmla="*/ 334 h 433"/>
                <a:gd name="T70" fmla="*/ 2684 w 4853"/>
                <a:gd name="T71" fmla="*/ 343 h 433"/>
                <a:gd name="T72" fmla="*/ 2644 w 4853"/>
                <a:gd name="T73" fmla="*/ 349 h 433"/>
                <a:gd name="T74" fmla="*/ 2624 w 4853"/>
                <a:gd name="T75" fmla="*/ 352 h 433"/>
                <a:gd name="T76" fmla="*/ 2584 w 4853"/>
                <a:gd name="T77" fmla="*/ 355 h 433"/>
                <a:gd name="T78" fmla="*/ 2403 w 4853"/>
                <a:gd name="T79" fmla="*/ 335 h 433"/>
                <a:gd name="T80" fmla="*/ 2365 w 4853"/>
                <a:gd name="T81" fmla="*/ 323 h 433"/>
                <a:gd name="T82" fmla="*/ 2336 w 4853"/>
                <a:gd name="T83" fmla="*/ 313 h 433"/>
                <a:gd name="T84" fmla="*/ 2309 w 4853"/>
                <a:gd name="T85" fmla="*/ 300 h 433"/>
                <a:gd name="T86" fmla="*/ 2282 w 4853"/>
                <a:gd name="T87" fmla="*/ 286 h 433"/>
                <a:gd name="T88" fmla="*/ 2143 w 4853"/>
                <a:gd name="T89" fmla="*/ 185 h 433"/>
                <a:gd name="T90" fmla="*/ 2019 w 4853"/>
                <a:gd name="T91" fmla="*/ 83 h 433"/>
                <a:gd name="T92" fmla="*/ 1949 w 4853"/>
                <a:gd name="T93" fmla="*/ 43 h 433"/>
                <a:gd name="T94" fmla="*/ 1871 w 4853"/>
                <a:gd name="T95" fmla="*/ 26 h 433"/>
                <a:gd name="T96" fmla="*/ 1713 w 4853"/>
                <a:gd name="T97" fmla="*/ 51 h 433"/>
                <a:gd name="T98" fmla="*/ 1420 w 4853"/>
                <a:gd name="T99" fmla="*/ 183 h 433"/>
                <a:gd name="T100" fmla="*/ 1116 w 4853"/>
                <a:gd name="T101" fmla="*/ 290 h 433"/>
                <a:gd name="T102" fmla="*/ 999 w 4853"/>
                <a:gd name="T103" fmla="*/ 321 h 433"/>
                <a:gd name="T104" fmla="*/ 959 w 4853"/>
                <a:gd name="T105" fmla="*/ 330 h 433"/>
                <a:gd name="T106" fmla="*/ 322 w 4853"/>
                <a:gd name="T107" fmla="*/ 426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853" h="433">
                  <a:moveTo>
                    <a:pt x="0" y="427"/>
                  </a:moveTo>
                  <a:cubicBezTo>
                    <a:pt x="107" y="432"/>
                    <a:pt x="215" y="431"/>
                    <a:pt x="322" y="425"/>
                  </a:cubicBezTo>
                  <a:cubicBezTo>
                    <a:pt x="429" y="418"/>
                    <a:pt x="536" y="406"/>
                    <a:pt x="643" y="390"/>
                  </a:cubicBezTo>
                  <a:cubicBezTo>
                    <a:pt x="749" y="374"/>
                    <a:pt x="854" y="353"/>
                    <a:pt x="959" y="328"/>
                  </a:cubicBezTo>
                  <a:cubicBezTo>
                    <a:pt x="979" y="324"/>
                    <a:pt x="979" y="324"/>
                    <a:pt x="979" y="324"/>
                  </a:cubicBezTo>
                  <a:cubicBezTo>
                    <a:pt x="998" y="319"/>
                    <a:pt x="998" y="319"/>
                    <a:pt x="998" y="319"/>
                  </a:cubicBezTo>
                  <a:cubicBezTo>
                    <a:pt x="1037" y="309"/>
                    <a:pt x="1037" y="309"/>
                    <a:pt x="1037" y="309"/>
                  </a:cubicBezTo>
                  <a:cubicBezTo>
                    <a:pt x="1063" y="302"/>
                    <a:pt x="1089" y="295"/>
                    <a:pt x="1115" y="288"/>
                  </a:cubicBezTo>
                  <a:cubicBezTo>
                    <a:pt x="1167" y="273"/>
                    <a:pt x="1218" y="258"/>
                    <a:pt x="1269" y="240"/>
                  </a:cubicBezTo>
                  <a:cubicBezTo>
                    <a:pt x="1320" y="222"/>
                    <a:pt x="1370" y="203"/>
                    <a:pt x="1418" y="180"/>
                  </a:cubicBezTo>
                  <a:cubicBezTo>
                    <a:pt x="1467" y="157"/>
                    <a:pt x="1515" y="133"/>
                    <a:pt x="1563" y="109"/>
                  </a:cubicBezTo>
                  <a:cubicBezTo>
                    <a:pt x="1611" y="85"/>
                    <a:pt x="1661" y="64"/>
                    <a:pt x="1712" y="48"/>
                  </a:cubicBezTo>
                  <a:cubicBezTo>
                    <a:pt x="1738" y="40"/>
                    <a:pt x="1764" y="33"/>
                    <a:pt x="1791" y="28"/>
                  </a:cubicBezTo>
                  <a:cubicBezTo>
                    <a:pt x="1817" y="24"/>
                    <a:pt x="1845" y="22"/>
                    <a:pt x="1872" y="23"/>
                  </a:cubicBezTo>
                  <a:cubicBezTo>
                    <a:pt x="1885" y="24"/>
                    <a:pt x="1899" y="25"/>
                    <a:pt x="1912" y="28"/>
                  </a:cubicBezTo>
                  <a:cubicBezTo>
                    <a:pt x="1925" y="31"/>
                    <a:pt x="1938" y="34"/>
                    <a:pt x="1951" y="39"/>
                  </a:cubicBezTo>
                  <a:cubicBezTo>
                    <a:pt x="1963" y="44"/>
                    <a:pt x="1976" y="50"/>
                    <a:pt x="1987" y="57"/>
                  </a:cubicBezTo>
                  <a:cubicBezTo>
                    <a:pt x="1999" y="64"/>
                    <a:pt x="2010" y="72"/>
                    <a:pt x="2021" y="80"/>
                  </a:cubicBezTo>
                  <a:cubicBezTo>
                    <a:pt x="2043" y="96"/>
                    <a:pt x="2063" y="113"/>
                    <a:pt x="2084" y="131"/>
                  </a:cubicBezTo>
                  <a:cubicBezTo>
                    <a:pt x="2104" y="148"/>
                    <a:pt x="2125" y="165"/>
                    <a:pt x="2145" y="182"/>
                  </a:cubicBezTo>
                  <a:cubicBezTo>
                    <a:pt x="2187" y="217"/>
                    <a:pt x="2229" y="250"/>
                    <a:pt x="2275" y="277"/>
                  </a:cubicBezTo>
                  <a:cubicBezTo>
                    <a:pt x="2284" y="283"/>
                    <a:pt x="2284" y="283"/>
                    <a:pt x="2284" y="283"/>
                  </a:cubicBezTo>
                  <a:cubicBezTo>
                    <a:pt x="2287" y="284"/>
                    <a:pt x="2289" y="286"/>
                    <a:pt x="2292" y="288"/>
                  </a:cubicBezTo>
                  <a:cubicBezTo>
                    <a:pt x="2310" y="297"/>
                    <a:pt x="2310" y="297"/>
                    <a:pt x="2310" y="297"/>
                  </a:cubicBezTo>
                  <a:cubicBezTo>
                    <a:pt x="2316" y="300"/>
                    <a:pt x="2322" y="302"/>
                    <a:pt x="2329" y="305"/>
                  </a:cubicBezTo>
                  <a:cubicBezTo>
                    <a:pt x="2338" y="309"/>
                    <a:pt x="2338" y="309"/>
                    <a:pt x="2338" y="309"/>
                  </a:cubicBezTo>
                  <a:cubicBezTo>
                    <a:pt x="2341" y="310"/>
                    <a:pt x="2344" y="311"/>
                    <a:pt x="2347" y="313"/>
                  </a:cubicBezTo>
                  <a:cubicBezTo>
                    <a:pt x="2366" y="320"/>
                    <a:pt x="2366" y="320"/>
                    <a:pt x="2366" y="320"/>
                  </a:cubicBezTo>
                  <a:cubicBezTo>
                    <a:pt x="2385" y="326"/>
                    <a:pt x="2385" y="326"/>
                    <a:pt x="2385" y="326"/>
                  </a:cubicBezTo>
                  <a:cubicBezTo>
                    <a:pt x="2391" y="328"/>
                    <a:pt x="2398" y="330"/>
                    <a:pt x="2404" y="331"/>
                  </a:cubicBezTo>
                  <a:cubicBezTo>
                    <a:pt x="2411" y="333"/>
                    <a:pt x="2417" y="335"/>
                    <a:pt x="2424" y="336"/>
                  </a:cubicBezTo>
                  <a:cubicBezTo>
                    <a:pt x="2476" y="348"/>
                    <a:pt x="2530" y="353"/>
                    <a:pt x="2583" y="351"/>
                  </a:cubicBezTo>
                  <a:cubicBezTo>
                    <a:pt x="2590" y="350"/>
                    <a:pt x="2597" y="350"/>
                    <a:pt x="2604" y="350"/>
                  </a:cubicBezTo>
                  <a:cubicBezTo>
                    <a:pt x="2624" y="348"/>
                    <a:pt x="2624" y="348"/>
                    <a:pt x="2624" y="348"/>
                  </a:cubicBezTo>
                  <a:cubicBezTo>
                    <a:pt x="2634" y="347"/>
                    <a:pt x="2634" y="347"/>
                    <a:pt x="2634" y="347"/>
                  </a:cubicBezTo>
                  <a:cubicBezTo>
                    <a:pt x="2644" y="346"/>
                    <a:pt x="2644" y="346"/>
                    <a:pt x="2644" y="346"/>
                  </a:cubicBezTo>
                  <a:cubicBezTo>
                    <a:pt x="2663" y="343"/>
                    <a:pt x="2663" y="343"/>
                    <a:pt x="2663" y="343"/>
                  </a:cubicBezTo>
                  <a:cubicBezTo>
                    <a:pt x="2670" y="342"/>
                    <a:pt x="2677" y="340"/>
                    <a:pt x="2683" y="339"/>
                  </a:cubicBezTo>
                  <a:cubicBezTo>
                    <a:pt x="2690" y="338"/>
                    <a:pt x="2696" y="337"/>
                    <a:pt x="2703" y="335"/>
                  </a:cubicBezTo>
                  <a:cubicBezTo>
                    <a:pt x="2722" y="330"/>
                    <a:pt x="2722" y="330"/>
                    <a:pt x="2722" y="330"/>
                  </a:cubicBezTo>
                  <a:cubicBezTo>
                    <a:pt x="2729" y="329"/>
                    <a:pt x="2735" y="327"/>
                    <a:pt x="2742" y="325"/>
                  </a:cubicBezTo>
                  <a:cubicBezTo>
                    <a:pt x="2793" y="310"/>
                    <a:pt x="2843" y="290"/>
                    <a:pt x="2892" y="267"/>
                  </a:cubicBezTo>
                  <a:cubicBezTo>
                    <a:pt x="2940" y="244"/>
                    <a:pt x="2987" y="218"/>
                    <a:pt x="3034" y="191"/>
                  </a:cubicBezTo>
                  <a:cubicBezTo>
                    <a:pt x="3081" y="164"/>
                    <a:pt x="3126" y="135"/>
                    <a:pt x="3172" y="107"/>
                  </a:cubicBezTo>
                  <a:cubicBezTo>
                    <a:pt x="3218" y="80"/>
                    <a:pt x="3265" y="54"/>
                    <a:pt x="3316" y="35"/>
                  </a:cubicBezTo>
                  <a:cubicBezTo>
                    <a:pt x="3367" y="16"/>
                    <a:pt x="3420" y="6"/>
                    <a:pt x="3474" y="3"/>
                  </a:cubicBezTo>
                  <a:cubicBezTo>
                    <a:pt x="3528" y="0"/>
                    <a:pt x="3582" y="4"/>
                    <a:pt x="3635" y="12"/>
                  </a:cubicBezTo>
                  <a:cubicBezTo>
                    <a:pt x="3688" y="20"/>
                    <a:pt x="3741" y="31"/>
                    <a:pt x="3793" y="46"/>
                  </a:cubicBezTo>
                  <a:cubicBezTo>
                    <a:pt x="3844" y="61"/>
                    <a:pt x="3895" y="80"/>
                    <a:pt x="3942" y="106"/>
                  </a:cubicBezTo>
                  <a:cubicBezTo>
                    <a:pt x="3989" y="132"/>
                    <a:pt x="4036" y="159"/>
                    <a:pt x="4083" y="185"/>
                  </a:cubicBezTo>
                  <a:cubicBezTo>
                    <a:pt x="4107" y="198"/>
                    <a:pt x="4130" y="210"/>
                    <a:pt x="4154" y="222"/>
                  </a:cubicBezTo>
                  <a:cubicBezTo>
                    <a:pt x="4178" y="234"/>
                    <a:pt x="4203" y="246"/>
                    <a:pt x="4227" y="257"/>
                  </a:cubicBezTo>
                  <a:cubicBezTo>
                    <a:pt x="4276" y="279"/>
                    <a:pt x="4326" y="300"/>
                    <a:pt x="4376" y="317"/>
                  </a:cubicBezTo>
                  <a:cubicBezTo>
                    <a:pt x="4427" y="334"/>
                    <a:pt x="4479" y="348"/>
                    <a:pt x="4532" y="359"/>
                  </a:cubicBezTo>
                  <a:cubicBezTo>
                    <a:pt x="4637" y="379"/>
                    <a:pt x="4746" y="385"/>
                    <a:pt x="4853" y="368"/>
                  </a:cubicBezTo>
                  <a:cubicBezTo>
                    <a:pt x="4747" y="385"/>
                    <a:pt x="4637" y="380"/>
                    <a:pt x="4532" y="360"/>
                  </a:cubicBezTo>
                  <a:cubicBezTo>
                    <a:pt x="4479" y="349"/>
                    <a:pt x="4427" y="336"/>
                    <a:pt x="4376" y="318"/>
                  </a:cubicBezTo>
                  <a:cubicBezTo>
                    <a:pt x="4325" y="301"/>
                    <a:pt x="4275" y="281"/>
                    <a:pt x="4226" y="259"/>
                  </a:cubicBezTo>
                  <a:cubicBezTo>
                    <a:pt x="4202" y="248"/>
                    <a:pt x="4177" y="236"/>
                    <a:pt x="4153" y="224"/>
                  </a:cubicBezTo>
                  <a:cubicBezTo>
                    <a:pt x="4129" y="212"/>
                    <a:pt x="4105" y="200"/>
                    <a:pt x="4082" y="187"/>
                  </a:cubicBezTo>
                  <a:cubicBezTo>
                    <a:pt x="4035" y="161"/>
                    <a:pt x="3988" y="134"/>
                    <a:pt x="3941" y="108"/>
                  </a:cubicBezTo>
                  <a:cubicBezTo>
                    <a:pt x="3894" y="83"/>
                    <a:pt x="3843" y="63"/>
                    <a:pt x="3792" y="48"/>
                  </a:cubicBezTo>
                  <a:cubicBezTo>
                    <a:pt x="3740" y="34"/>
                    <a:pt x="3688" y="22"/>
                    <a:pt x="3634" y="14"/>
                  </a:cubicBezTo>
                  <a:cubicBezTo>
                    <a:pt x="3581" y="7"/>
                    <a:pt x="3528" y="3"/>
                    <a:pt x="3474" y="6"/>
                  </a:cubicBezTo>
                  <a:cubicBezTo>
                    <a:pt x="3420" y="9"/>
                    <a:pt x="3367" y="19"/>
                    <a:pt x="3317" y="38"/>
                  </a:cubicBezTo>
                  <a:cubicBezTo>
                    <a:pt x="3267" y="57"/>
                    <a:pt x="3219" y="82"/>
                    <a:pt x="3173" y="110"/>
                  </a:cubicBezTo>
                  <a:cubicBezTo>
                    <a:pt x="3127" y="138"/>
                    <a:pt x="3082" y="167"/>
                    <a:pt x="3036" y="194"/>
                  </a:cubicBezTo>
                  <a:cubicBezTo>
                    <a:pt x="2989" y="221"/>
                    <a:pt x="2942" y="247"/>
                    <a:pt x="2893" y="270"/>
                  </a:cubicBezTo>
                  <a:cubicBezTo>
                    <a:pt x="2845" y="293"/>
                    <a:pt x="2795" y="313"/>
                    <a:pt x="2743" y="329"/>
                  </a:cubicBezTo>
                  <a:cubicBezTo>
                    <a:pt x="2736" y="330"/>
                    <a:pt x="2730" y="332"/>
                    <a:pt x="2723" y="334"/>
                  </a:cubicBezTo>
                  <a:cubicBezTo>
                    <a:pt x="2704" y="339"/>
                    <a:pt x="2704" y="339"/>
                    <a:pt x="2704" y="339"/>
                  </a:cubicBezTo>
                  <a:cubicBezTo>
                    <a:pt x="2697" y="340"/>
                    <a:pt x="2691" y="342"/>
                    <a:pt x="2684" y="343"/>
                  </a:cubicBezTo>
                  <a:cubicBezTo>
                    <a:pt x="2677" y="344"/>
                    <a:pt x="2671" y="345"/>
                    <a:pt x="2664" y="347"/>
                  </a:cubicBezTo>
                  <a:cubicBezTo>
                    <a:pt x="2644" y="349"/>
                    <a:pt x="2644" y="349"/>
                    <a:pt x="2644" y="349"/>
                  </a:cubicBezTo>
                  <a:cubicBezTo>
                    <a:pt x="2634" y="351"/>
                    <a:pt x="2634" y="351"/>
                    <a:pt x="2634" y="351"/>
                  </a:cubicBezTo>
                  <a:cubicBezTo>
                    <a:pt x="2624" y="352"/>
                    <a:pt x="2624" y="352"/>
                    <a:pt x="2624" y="352"/>
                  </a:cubicBezTo>
                  <a:cubicBezTo>
                    <a:pt x="2604" y="354"/>
                    <a:pt x="2604" y="354"/>
                    <a:pt x="2604" y="354"/>
                  </a:cubicBezTo>
                  <a:cubicBezTo>
                    <a:pt x="2597" y="354"/>
                    <a:pt x="2590" y="354"/>
                    <a:pt x="2584" y="355"/>
                  </a:cubicBezTo>
                  <a:cubicBezTo>
                    <a:pt x="2530" y="357"/>
                    <a:pt x="2476" y="352"/>
                    <a:pt x="2423" y="340"/>
                  </a:cubicBezTo>
                  <a:cubicBezTo>
                    <a:pt x="2416" y="339"/>
                    <a:pt x="2410" y="337"/>
                    <a:pt x="2403" y="335"/>
                  </a:cubicBezTo>
                  <a:cubicBezTo>
                    <a:pt x="2397" y="333"/>
                    <a:pt x="2390" y="332"/>
                    <a:pt x="2384" y="330"/>
                  </a:cubicBezTo>
                  <a:cubicBezTo>
                    <a:pt x="2365" y="323"/>
                    <a:pt x="2365" y="323"/>
                    <a:pt x="2365" y="323"/>
                  </a:cubicBezTo>
                  <a:cubicBezTo>
                    <a:pt x="2346" y="316"/>
                    <a:pt x="2346" y="316"/>
                    <a:pt x="2346" y="316"/>
                  </a:cubicBezTo>
                  <a:cubicBezTo>
                    <a:pt x="2342" y="315"/>
                    <a:pt x="2339" y="314"/>
                    <a:pt x="2336" y="313"/>
                  </a:cubicBezTo>
                  <a:cubicBezTo>
                    <a:pt x="2327" y="309"/>
                    <a:pt x="2327" y="309"/>
                    <a:pt x="2327" y="309"/>
                  </a:cubicBezTo>
                  <a:cubicBezTo>
                    <a:pt x="2321" y="306"/>
                    <a:pt x="2315" y="303"/>
                    <a:pt x="2309" y="300"/>
                  </a:cubicBezTo>
                  <a:cubicBezTo>
                    <a:pt x="2291" y="291"/>
                    <a:pt x="2291" y="291"/>
                    <a:pt x="2291" y="291"/>
                  </a:cubicBezTo>
                  <a:cubicBezTo>
                    <a:pt x="2288" y="289"/>
                    <a:pt x="2285" y="288"/>
                    <a:pt x="2282" y="286"/>
                  </a:cubicBezTo>
                  <a:cubicBezTo>
                    <a:pt x="2273" y="281"/>
                    <a:pt x="2273" y="281"/>
                    <a:pt x="2273" y="281"/>
                  </a:cubicBezTo>
                  <a:cubicBezTo>
                    <a:pt x="2227" y="253"/>
                    <a:pt x="2184" y="219"/>
                    <a:pt x="2143" y="185"/>
                  </a:cubicBezTo>
                  <a:cubicBezTo>
                    <a:pt x="2122" y="168"/>
                    <a:pt x="2102" y="151"/>
                    <a:pt x="2081" y="133"/>
                  </a:cubicBezTo>
                  <a:cubicBezTo>
                    <a:pt x="2061" y="116"/>
                    <a:pt x="2040" y="99"/>
                    <a:pt x="2019" y="83"/>
                  </a:cubicBezTo>
                  <a:cubicBezTo>
                    <a:pt x="2008" y="75"/>
                    <a:pt x="1997" y="67"/>
                    <a:pt x="1985" y="60"/>
                  </a:cubicBezTo>
                  <a:cubicBezTo>
                    <a:pt x="1974" y="53"/>
                    <a:pt x="1962" y="47"/>
                    <a:pt x="1949" y="43"/>
                  </a:cubicBezTo>
                  <a:cubicBezTo>
                    <a:pt x="1937" y="38"/>
                    <a:pt x="1924" y="34"/>
                    <a:pt x="1911" y="31"/>
                  </a:cubicBezTo>
                  <a:cubicBezTo>
                    <a:pt x="1898" y="29"/>
                    <a:pt x="1885" y="27"/>
                    <a:pt x="1871" y="26"/>
                  </a:cubicBezTo>
                  <a:cubicBezTo>
                    <a:pt x="1845" y="25"/>
                    <a:pt x="1818" y="27"/>
                    <a:pt x="1791" y="32"/>
                  </a:cubicBezTo>
                  <a:cubicBezTo>
                    <a:pt x="1765" y="36"/>
                    <a:pt x="1739" y="43"/>
                    <a:pt x="1713" y="51"/>
                  </a:cubicBezTo>
                  <a:cubicBezTo>
                    <a:pt x="1662" y="67"/>
                    <a:pt x="1613" y="88"/>
                    <a:pt x="1564" y="112"/>
                  </a:cubicBezTo>
                  <a:cubicBezTo>
                    <a:pt x="1516" y="135"/>
                    <a:pt x="1468" y="159"/>
                    <a:pt x="1420" y="183"/>
                  </a:cubicBezTo>
                  <a:cubicBezTo>
                    <a:pt x="1371" y="205"/>
                    <a:pt x="1321" y="225"/>
                    <a:pt x="1270" y="242"/>
                  </a:cubicBezTo>
                  <a:cubicBezTo>
                    <a:pt x="1219" y="260"/>
                    <a:pt x="1167" y="276"/>
                    <a:pt x="1116" y="290"/>
                  </a:cubicBezTo>
                  <a:cubicBezTo>
                    <a:pt x="1090" y="297"/>
                    <a:pt x="1064" y="304"/>
                    <a:pt x="1038" y="311"/>
                  </a:cubicBezTo>
                  <a:cubicBezTo>
                    <a:pt x="999" y="321"/>
                    <a:pt x="999" y="321"/>
                    <a:pt x="999" y="321"/>
                  </a:cubicBezTo>
                  <a:cubicBezTo>
                    <a:pt x="979" y="326"/>
                    <a:pt x="979" y="326"/>
                    <a:pt x="979" y="326"/>
                  </a:cubicBezTo>
                  <a:cubicBezTo>
                    <a:pt x="959" y="330"/>
                    <a:pt x="959" y="330"/>
                    <a:pt x="959" y="330"/>
                  </a:cubicBezTo>
                  <a:cubicBezTo>
                    <a:pt x="855" y="355"/>
                    <a:pt x="749" y="376"/>
                    <a:pt x="643" y="392"/>
                  </a:cubicBezTo>
                  <a:cubicBezTo>
                    <a:pt x="536" y="408"/>
                    <a:pt x="429" y="419"/>
                    <a:pt x="322" y="426"/>
                  </a:cubicBezTo>
                  <a:cubicBezTo>
                    <a:pt x="215" y="432"/>
                    <a:pt x="107" y="433"/>
                    <a:pt x="0" y="4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43">
              <a:extLst>
                <a:ext uri="{FF2B5EF4-FFF2-40B4-BE49-F238E27FC236}">
                  <a16:creationId xmlns:a16="http://schemas.microsoft.com/office/drawing/2014/main" id="{68D47ACE-9FF4-380B-FB0C-11FB65C140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4700" y="2667000"/>
              <a:ext cx="12122150" cy="1076325"/>
            </a:xfrm>
            <a:custGeom>
              <a:avLst/>
              <a:gdLst>
                <a:gd name="T0" fmla="*/ 321 w 4853"/>
                <a:gd name="T1" fmla="*/ 420 h 430"/>
                <a:gd name="T2" fmla="*/ 956 w 4853"/>
                <a:gd name="T3" fmla="*/ 335 h 430"/>
                <a:gd name="T4" fmla="*/ 1344 w 4853"/>
                <a:gd name="T5" fmla="*/ 238 h 430"/>
                <a:gd name="T6" fmla="*/ 1401 w 4853"/>
                <a:gd name="T7" fmla="*/ 219 h 430"/>
                <a:gd name="T8" fmla="*/ 1494 w 4853"/>
                <a:gd name="T9" fmla="*/ 182 h 430"/>
                <a:gd name="T10" fmla="*/ 1721 w 4853"/>
                <a:gd name="T11" fmla="*/ 103 h 430"/>
                <a:gd name="T12" fmla="*/ 1881 w 4853"/>
                <a:gd name="T13" fmla="*/ 94 h 430"/>
                <a:gd name="T14" fmla="*/ 1957 w 4853"/>
                <a:gd name="T15" fmla="*/ 119 h 430"/>
                <a:gd name="T16" fmla="*/ 2157 w 4853"/>
                <a:gd name="T17" fmla="*/ 253 h 430"/>
                <a:gd name="T18" fmla="*/ 2297 w 4853"/>
                <a:gd name="T19" fmla="*/ 329 h 430"/>
                <a:gd name="T20" fmla="*/ 2393 w 4853"/>
                <a:gd name="T21" fmla="*/ 357 h 430"/>
                <a:gd name="T22" fmla="*/ 2413 w 4853"/>
                <a:gd name="T23" fmla="*/ 360 h 430"/>
                <a:gd name="T24" fmla="*/ 2452 w 4853"/>
                <a:gd name="T25" fmla="*/ 365 h 430"/>
                <a:gd name="T26" fmla="*/ 2472 w 4853"/>
                <a:gd name="T27" fmla="*/ 367 h 430"/>
                <a:gd name="T28" fmla="*/ 2532 w 4853"/>
                <a:gd name="T29" fmla="*/ 368 h 430"/>
                <a:gd name="T30" fmla="*/ 2572 w 4853"/>
                <a:gd name="T31" fmla="*/ 366 h 430"/>
                <a:gd name="T32" fmla="*/ 2592 w 4853"/>
                <a:gd name="T33" fmla="*/ 364 h 430"/>
                <a:gd name="T34" fmla="*/ 2766 w 4853"/>
                <a:gd name="T35" fmla="*/ 320 h 430"/>
                <a:gd name="T36" fmla="*/ 2981 w 4853"/>
                <a:gd name="T37" fmla="*/ 214 h 430"/>
                <a:gd name="T38" fmla="*/ 3187 w 4853"/>
                <a:gd name="T39" fmla="*/ 91 h 430"/>
                <a:gd name="T40" fmla="*/ 3334 w 4853"/>
                <a:gd name="T41" fmla="*/ 26 h 430"/>
                <a:gd name="T42" fmla="*/ 3653 w 4853"/>
                <a:gd name="T43" fmla="*/ 13 h 430"/>
                <a:gd name="T44" fmla="*/ 3809 w 4853"/>
                <a:gd name="T45" fmla="*/ 49 h 430"/>
                <a:gd name="T46" fmla="*/ 4092 w 4853"/>
                <a:gd name="T47" fmla="*/ 198 h 430"/>
                <a:gd name="T48" fmla="*/ 4381 w 4853"/>
                <a:gd name="T49" fmla="*/ 337 h 430"/>
                <a:gd name="T50" fmla="*/ 4534 w 4853"/>
                <a:gd name="T51" fmla="*/ 381 h 430"/>
                <a:gd name="T52" fmla="*/ 4574 w 4853"/>
                <a:gd name="T53" fmla="*/ 388 h 430"/>
                <a:gd name="T54" fmla="*/ 4693 w 4853"/>
                <a:gd name="T55" fmla="*/ 401 h 430"/>
                <a:gd name="T56" fmla="*/ 4693 w 4853"/>
                <a:gd name="T57" fmla="*/ 401 h 430"/>
                <a:gd name="T58" fmla="*/ 4574 w 4853"/>
                <a:gd name="T59" fmla="*/ 389 h 430"/>
                <a:gd name="T60" fmla="*/ 4534 w 4853"/>
                <a:gd name="T61" fmla="*/ 382 h 430"/>
                <a:gd name="T62" fmla="*/ 4380 w 4853"/>
                <a:gd name="T63" fmla="*/ 338 h 430"/>
                <a:gd name="T64" fmla="*/ 4091 w 4853"/>
                <a:gd name="T65" fmla="*/ 200 h 430"/>
                <a:gd name="T66" fmla="*/ 3808 w 4853"/>
                <a:gd name="T67" fmla="*/ 52 h 430"/>
                <a:gd name="T68" fmla="*/ 3652 w 4853"/>
                <a:gd name="T69" fmla="*/ 16 h 430"/>
                <a:gd name="T70" fmla="*/ 3335 w 4853"/>
                <a:gd name="T71" fmla="*/ 29 h 430"/>
                <a:gd name="T72" fmla="*/ 3189 w 4853"/>
                <a:gd name="T73" fmla="*/ 94 h 430"/>
                <a:gd name="T74" fmla="*/ 2983 w 4853"/>
                <a:gd name="T75" fmla="*/ 217 h 430"/>
                <a:gd name="T76" fmla="*/ 2767 w 4853"/>
                <a:gd name="T77" fmla="*/ 323 h 430"/>
                <a:gd name="T78" fmla="*/ 2592 w 4853"/>
                <a:gd name="T79" fmla="*/ 368 h 430"/>
                <a:gd name="T80" fmla="*/ 2572 w 4853"/>
                <a:gd name="T81" fmla="*/ 370 h 430"/>
                <a:gd name="T82" fmla="*/ 2532 w 4853"/>
                <a:gd name="T83" fmla="*/ 372 h 430"/>
                <a:gd name="T84" fmla="*/ 2472 w 4853"/>
                <a:gd name="T85" fmla="*/ 371 h 430"/>
                <a:gd name="T86" fmla="*/ 2452 w 4853"/>
                <a:gd name="T87" fmla="*/ 369 h 430"/>
                <a:gd name="T88" fmla="*/ 2412 w 4853"/>
                <a:gd name="T89" fmla="*/ 364 h 430"/>
                <a:gd name="T90" fmla="*/ 2392 w 4853"/>
                <a:gd name="T91" fmla="*/ 361 h 430"/>
                <a:gd name="T92" fmla="*/ 2296 w 4853"/>
                <a:gd name="T93" fmla="*/ 333 h 430"/>
                <a:gd name="T94" fmla="*/ 2155 w 4853"/>
                <a:gd name="T95" fmla="*/ 256 h 430"/>
                <a:gd name="T96" fmla="*/ 1956 w 4853"/>
                <a:gd name="T97" fmla="*/ 122 h 430"/>
                <a:gd name="T98" fmla="*/ 1881 w 4853"/>
                <a:gd name="T99" fmla="*/ 97 h 430"/>
                <a:gd name="T100" fmla="*/ 1722 w 4853"/>
                <a:gd name="T101" fmla="*/ 106 h 430"/>
                <a:gd name="T102" fmla="*/ 1495 w 4853"/>
                <a:gd name="T103" fmla="*/ 184 h 430"/>
                <a:gd name="T104" fmla="*/ 1402 w 4853"/>
                <a:gd name="T105" fmla="*/ 221 h 430"/>
                <a:gd name="T106" fmla="*/ 1345 w 4853"/>
                <a:gd name="T107" fmla="*/ 241 h 430"/>
                <a:gd name="T108" fmla="*/ 956 w 4853"/>
                <a:gd name="T109" fmla="*/ 337 h 430"/>
                <a:gd name="T110" fmla="*/ 321 w 4853"/>
                <a:gd name="T111" fmla="*/ 421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53" h="430">
                  <a:moveTo>
                    <a:pt x="0" y="426"/>
                  </a:moveTo>
                  <a:cubicBezTo>
                    <a:pt x="107" y="429"/>
                    <a:pt x="214" y="427"/>
                    <a:pt x="321" y="420"/>
                  </a:cubicBezTo>
                  <a:cubicBezTo>
                    <a:pt x="427" y="413"/>
                    <a:pt x="534" y="402"/>
                    <a:pt x="640" y="388"/>
                  </a:cubicBezTo>
                  <a:cubicBezTo>
                    <a:pt x="745" y="373"/>
                    <a:pt x="851" y="355"/>
                    <a:pt x="956" y="335"/>
                  </a:cubicBezTo>
                  <a:cubicBezTo>
                    <a:pt x="1060" y="313"/>
                    <a:pt x="1165" y="291"/>
                    <a:pt x="1268" y="262"/>
                  </a:cubicBezTo>
                  <a:cubicBezTo>
                    <a:pt x="1293" y="255"/>
                    <a:pt x="1319" y="247"/>
                    <a:pt x="1344" y="238"/>
                  </a:cubicBezTo>
                  <a:cubicBezTo>
                    <a:pt x="1357" y="234"/>
                    <a:pt x="1370" y="230"/>
                    <a:pt x="1382" y="225"/>
                  </a:cubicBezTo>
                  <a:cubicBezTo>
                    <a:pt x="1401" y="219"/>
                    <a:pt x="1401" y="219"/>
                    <a:pt x="1401" y="219"/>
                  </a:cubicBezTo>
                  <a:cubicBezTo>
                    <a:pt x="1407" y="216"/>
                    <a:pt x="1413" y="214"/>
                    <a:pt x="1420" y="211"/>
                  </a:cubicBezTo>
                  <a:cubicBezTo>
                    <a:pt x="1494" y="182"/>
                    <a:pt x="1494" y="182"/>
                    <a:pt x="1494" y="182"/>
                  </a:cubicBezTo>
                  <a:cubicBezTo>
                    <a:pt x="1519" y="171"/>
                    <a:pt x="1544" y="161"/>
                    <a:pt x="1568" y="151"/>
                  </a:cubicBezTo>
                  <a:cubicBezTo>
                    <a:pt x="1618" y="132"/>
                    <a:pt x="1669" y="115"/>
                    <a:pt x="1721" y="103"/>
                  </a:cubicBezTo>
                  <a:cubicBezTo>
                    <a:pt x="1748" y="97"/>
                    <a:pt x="1774" y="93"/>
                    <a:pt x="1801" y="91"/>
                  </a:cubicBezTo>
                  <a:cubicBezTo>
                    <a:pt x="1827" y="89"/>
                    <a:pt x="1855" y="89"/>
                    <a:pt x="1881" y="94"/>
                  </a:cubicBezTo>
                  <a:cubicBezTo>
                    <a:pt x="1894" y="96"/>
                    <a:pt x="1907" y="99"/>
                    <a:pt x="1920" y="103"/>
                  </a:cubicBezTo>
                  <a:cubicBezTo>
                    <a:pt x="1933" y="107"/>
                    <a:pt x="1945" y="113"/>
                    <a:pt x="1957" y="119"/>
                  </a:cubicBezTo>
                  <a:cubicBezTo>
                    <a:pt x="1981" y="131"/>
                    <a:pt x="2004" y="145"/>
                    <a:pt x="2026" y="161"/>
                  </a:cubicBezTo>
                  <a:cubicBezTo>
                    <a:pt x="2070" y="191"/>
                    <a:pt x="2113" y="223"/>
                    <a:pt x="2157" y="253"/>
                  </a:cubicBezTo>
                  <a:cubicBezTo>
                    <a:pt x="2179" y="267"/>
                    <a:pt x="2202" y="281"/>
                    <a:pt x="2225" y="295"/>
                  </a:cubicBezTo>
                  <a:cubicBezTo>
                    <a:pt x="2248" y="308"/>
                    <a:pt x="2272" y="319"/>
                    <a:pt x="2297" y="329"/>
                  </a:cubicBezTo>
                  <a:cubicBezTo>
                    <a:pt x="2322" y="339"/>
                    <a:pt x="2347" y="347"/>
                    <a:pt x="2373" y="353"/>
                  </a:cubicBezTo>
                  <a:cubicBezTo>
                    <a:pt x="2380" y="354"/>
                    <a:pt x="2386" y="355"/>
                    <a:pt x="2393" y="357"/>
                  </a:cubicBezTo>
                  <a:cubicBezTo>
                    <a:pt x="2403" y="359"/>
                    <a:pt x="2403" y="359"/>
                    <a:pt x="2403" y="359"/>
                  </a:cubicBezTo>
                  <a:cubicBezTo>
                    <a:pt x="2413" y="360"/>
                    <a:pt x="2413" y="360"/>
                    <a:pt x="2413" y="360"/>
                  </a:cubicBezTo>
                  <a:cubicBezTo>
                    <a:pt x="2432" y="363"/>
                    <a:pt x="2432" y="363"/>
                    <a:pt x="2432" y="363"/>
                  </a:cubicBezTo>
                  <a:cubicBezTo>
                    <a:pt x="2452" y="365"/>
                    <a:pt x="2452" y="365"/>
                    <a:pt x="2452" y="365"/>
                  </a:cubicBezTo>
                  <a:cubicBezTo>
                    <a:pt x="2455" y="366"/>
                    <a:pt x="2459" y="366"/>
                    <a:pt x="2462" y="366"/>
                  </a:cubicBezTo>
                  <a:cubicBezTo>
                    <a:pt x="2472" y="367"/>
                    <a:pt x="2472" y="367"/>
                    <a:pt x="2472" y="367"/>
                  </a:cubicBezTo>
                  <a:cubicBezTo>
                    <a:pt x="2479" y="367"/>
                    <a:pt x="2485" y="368"/>
                    <a:pt x="2492" y="368"/>
                  </a:cubicBezTo>
                  <a:cubicBezTo>
                    <a:pt x="2505" y="368"/>
                    <a:pt x="2519" y="369"/>
                    <a:pt x="2532" y="368"/>
                  </a:cubicBezTo>
                  <a:cubicBezTo>
                    <a:pt x="2539" y="368"/>
                    <a:pt x="2545" y="368"/>
                    <a:pt x="2552" y="368"/>
                  </a:cubicBezTo>
                  <a:cubicBezTo>
                    <a:pt x="2572" y="366"/>
                    <a:pt x="2572" y="366"/>
                    <a:pt x="2572" y="366"/>
                  </a:cubicBezTo>
                  <a:cubicBezTo>
                    <a:pt x="2575" y="366"/>
                    <a:pt x="2579" y="366"/>
                    <a:pt x="2582" y="365"/>
                  </a:cubicBezTo>
                  <a:cubicBezTo>
                    <a:pt x="2592" y="364"/>
                    <a:pt x="2592" y="364"/>
                    <a:pt x="2592" y="364"/>
                  </a:cubicBezTo>
                  <a:cubicBezTo>
                    <a:pt x="2612" y="361"/>
                    <a:pt x="2612" y="361"/>
                    <a:pt x="2612" y="361"/>
                  </a:cubicBezTo>
                  <a:cubicBezTo>
                    <a:pt x="2664" y="354"/>
                    <a:pt x="2716" y="339"/>
                    <a:pt x="2766" y="320"/>
                  </a:cubicBezTo>
                  <a:cubicBezTo>
                    <a:pt x="2815" y="301"/>
                    <a:pt x="2864" y="278"/>
                    <a:pt x="2911" y="253"/>
                  </a:cubicBezTo>
                  <a:cubicBezTo>
                    <a:pt x="2934" y="240"/>
                    <a:pt x="2958" y="227"/>
                    <a:pt x="2981" y="214"/>
                  </a:cubicBezTo>
                  <a:cubicBezTo>
                    <a:pt x="3004" y="201"/>
                    <a:pt x="3027" y="188"/>
                    <a:pt x="3050" y="174"/>
                  </a:cubicBezTo>
                  <a:cubicBezTo>
                    <a:pt x="3096" y="146"/>
                    <a:pt x="3141" y="117"/>
                    <a:pt x="3187" y="91"/>
                  </a:cubicBezTo>
                  <a:cubicBezTo>
                    <a:pt x="3211" y="78"/>
                    <a:pt x="3235" y="65"/>
                    <a:pt x="3259" y="55"/>
                  </a:cubicBezTo>
                  <a:cubicBezTo>
                    <a:pt x="3283" y="43"/>
                    <a:pt x="3309" y="34"/>
                    <a:pt x="3334" y="26"/>
                  </a:cubicBezTo>
                  <a:cubicBezTo>
                    <a:pt x="3386" y="11"/>
                    <a:pt x="3439" y="3"/>
                    <a:pt x="3493" y="1"/>
                  </a:cubicBezTo>
                  <a:cubicBezTo>
                    <a:pt x="3546" y="0"/>
                    <a:pt x="3600" y="5"/>
                    <a:pt x="3653" y="13"/>
                  </a:cubicBezTo>
                  <a:cubicBezTo>
                    <a:pt x="3679" y="17"/>
                    <a:pt x="3705" y="22"/>
                    <a:pt x="3731" y="28"/>
                  </a:cubicBezTo>
                  <a:cubicBezTo>
                    <a:pt x="3757" y="34"/>
                    <a:pt x="3783" y="41"/>
                    <a:pt x="3809" y="49"/>
                  </a:cubicBezTo>
                  <a:cubicBezTo>
                    <a:pt x="3860" y="66"/>
                    <a:pt x="3909" y="88"/>
                    <a:pt x="3954" y="116"/>
                  </a:cubicBezTo>
                  <a:cubicBezTo>
                    <a:pt x="4000" y="143"/>
                    <a:pt x="4046" y="171"/>
                    <a:pt x="4092" y="198"/>
                  </a:cubicBezTo>
                  <a:cubicBezTo>
                    <a:pt x="4138" y="225"/>
                    <a:pt x="4185" y="250"/>
                    <a:pt x="4233" y="274"/>
                  </a:cubicBezTo>
                  <a:cubicBezTo>
                    <a:pt x="4281" y="297"/>
                    <a:pt x="4330" y="319"/>
                    <a:pt x="4381" y="337"/>
                  </a:cubicBezTo>
                  <a:cubicBezTo>
                    <a:pt x="4406" y="346"/>
                    <a:pt x="4431" y="354"/>
                    <a:pt x="4457" y="361"/>
                  </a:cubicBezTo>
                  <a:cubicBezTo>
                    <a:pt x="4482" y="369"/>
                    <a:pt x="4508" y="375"/>
                    <a:pt x="4534" y="381"/>
                  </a:cubicBezTo>
                  <a:cubicBezTo>
                    <a:pt x="4554" y="385"/>
                    <a:pt x="4554" y="385"/>
                    <a:pt x="4554" y="385"/>
                  </a:cubicBezTo>
                  <a:cubicBezTo>
                    <a:pt x="4561" y="386"/>
                    <a:pt x="4567" y="387"/>
                    <a:pt x="4574" y="388"/>
                  </a:cubicBezTo>
                  <a:cubicBezTo>
                    <a:pt x="4587" y="391"/>
                    <a:pt x="4600" y="392"/>
                    <a:pt x="4613" y="394"/>
                  </a:cubicBezTo>
                  <a:cubicBezTo>
                    <a:pt x="4640" y="397"/>
                    <a:pt x="4667" y="400"/>
                    <a:pt x="4693" y="401"/>
                  </a:cubicBezTo>
                  <a:cubicBezTo>
                    <a:pt x="4747" y="403"/>
                    <a:pt x="4800" y="399"/>
                    <a:pt x="4853" y="390"/>
                  </a:cubicBezTo>
                  <a:cubicBezTo>
                    <a:pt x="4800" y="399"/>
                    <a:pt x="4747" y="403"/>
                    <a:pt x="4693" y="401"/>
                  </a:cubicBezTo>
                  <a:cubicBezTo>
                    <a:pt x="4667" y="400"/>
                    <a:pt x="4640" y="398"/>
                    <a:pt x="4613" y="395"/>
                  </a:cubicBezTo>
                  <a:cubicBezTo>
                    <a:pt x="4600" y="393"/>
                    <a:pt x="4587" y="391"/>
                    <a:pt x="4574" y="389"/>
                  </a:cubicBezTo>
                  <a:cubicBezTo>
                    <a:pt x="4567" y="388"/>
                    <a:pt x="4560" y="387"/>
                    <a:pt x="4554" y="386"/>
                  </a:cubicBezTo>
                  <a:cubicBezTo>
                    <a:pt x="4534" y="382"/>
                    <a:pt x="4534" y="382"/>
                    <a:pt x="4534" y="382"/>
                  </a:cubicBezTo>
                  <a:cubicBezTo>
                    <a:pt x="4508" y="376"/>
                    <a:pt x="4482" y="370"/>
                    <a:pt x="4456" y="363"/>
                  </a:cubicBezTo>
                  <a:cubicBezTo>
                    <a:pt x="4431" y="355"/>
                    <a:pt x="4405" y="347"/>
                    <a:pt x="4380" y="338"/>
                  </a:cubicBezTo>
                  <a:cubicBezTo>
                    <a:pt x="4330" y="320"/>
                    <a:pt x="4281" y="299"/>
                    <a:pt x="4233" y="275"/>
                  </a:cubicBezTo>
                  <a:cubicBezTo>
                    <a:pt x="4184" y="252"/>
                    <a:pt x="4137" y="227"/>
                    <a:pt x="4091" y="200"/>
                  </a:cubicBezTo>
                  <a:cubicBezTo>
                    <a:pt x="4045" y="173"/>
                    <a:pt x="3999" y="145"/>
                    <a:pt x="3953" y="118"/>
                  </a:cubicBezTo>
                  <a:cubicBezTo>
                    <a:pt x="3908" y="90"/>
                    <a:pt x="3859" y="68"/>
                    <a:pt x="3808" y="52"/>
                  </a:cubicBezTo>
                  <a:cubicBezTo>
                    <a:pt x="3783" y="43"/>
                    <a:pt x="3757" y="37"/>
                    <a:pt x="3731" y="31"/>
                  </a:cubicBezTo>
                  <a:cubicBezTo>
                    <a:pt x="3705" y="25"/>
                    <a:pt x="3678" y="20"/>
                    <a:pt x="3652" y="16"/>
                  </a:cubicBezTo>
                  <a:cubicBezTo>
                    <a:pt x="3599" y="7"/>
                    <a:pt x="3546" y="3"/>
                    <a:pt x="3493" y="4"/>
                  </a:cubicBezTo>
                  <a:cubicBezTo>
                    <a:pt x="3439" y="6"/>
                    <a:pt x="3386" y="14"/>
                    <a:pt x="3335" y="29"/>
                  </a:cubicBezTo>
                  <a:cubicBezTo>
                    <a:pt x="3310" y="37"/>
                    <a:pt x="3285" y="46"/>
                    <a:pt x="3260" y="57"/>
                  </a:cubicBezTo>
                  <a:cubicBezTo>
                    <a:pt x="3236" y="68"/>
                    <a:pt x="3212" y="81"/>
                    <a:pt x="3189" y="94"/>
                  </a:cubicBezTo>
                  <a:cubicBezTo>
                    <a:pt x="3142" y="120"/>
                    <a:pt x="3098" y="149"/>
                    <a:pt x="3052" y="177"/>
                  </a:cubicBezTo>
                  <a:cubicBezTo>
                    <a:pt x="3029" y="191"/>
                    <a:pt x="3006" y="204"/>
                    <a:pt x="2983" y="217"/>
                  </a:cubicBezTo>
                  <a:cubicBezTo>
                    <a:pt x="2960" y="230"/>
                    <a:pt x="2936" y="243"/>
                    <a:pt x="2913" y="256"/>
                  </a:cubicBezTo>
                  <a:cubicBezTo>
                    <a:pt x="2865" y="281"/>
                    <a:pt x="2817" y="304"/>
                    <a:pt x="2767" y="323"/>
                  </a:cubicBezTo>
                  <a:cubicBezTo>
                    <a:pt x="2717" y="343"/>
                    <a:pt x="2665" y="357"/>
                    <a:pt x="2612" y="365"/>
                  </a:cubicBezTo>
                  <a:cubicBezTo>
                    <a:pt x="2592" y="368"/>
                    <a:pt x="2592" y="368"/>
                    <a:pt x="2592" y="368"/>
                  </a:cubicBezTo>
                  <a:cubicBezTo>
                    <a:pt x="2582" y="369"/>
                    <a:pt x="2582" y="369"/>
                    <a:pt x="2582" y="369"/>
                  </a:cubicBezTo>
                  <a:cubicBezTo>
                    <a:pt x="2579" y="369"/>
                    <a:pt x="2576" y="370"/>
                    <a:pt x="2572" y="370"/>
                  </a:cubicBezTo>
                  <a:cubicBezTo>
                    <a:pt x="2552" y="371"/>
                    <a:pt x="2552" y="371"/>
                    <a:pt x="2552" y="371"/>
                  </a:cubicBezTo>
                  <a:cubicBezTo>
                    <a:pt x="2545" y="372"/>
                    <a:pt x="2539" y="372"/>
                    <a:pt x="2532" y="372"/>
                  </a:cubicBezTo>
                  <a:cubicBezTo>
                    <a:pt x="2519" y="373"/>
                    <a:pt x="2505" y="372"/>
                    <a:pt x="2492" y="372"/>
                  </a:cubicBezTo>
                  <a:cubicBezTo>
                    <a:pt x="2485" y="372"/>
                    <a:pt x="2479" y="371"/>
                    <a:pt x="2472" y="371"/>
                  </a:cubicBezTo>
                  <a:cubicBezTo>
                    <a:pt x="2462" y="370"/>
                    <a:pt x="2462" y="370"/>
                    <a:pt x="2462" y="370"/>
                  </a:cubicBezTo>
                  <a:cubicBezTo>
                    <a:pt x="2458" y="370"/>
                    <a:pt x="2455" y="370"/>
                    <a:pt x="2452" y="369"/>
                  </a:cubicBezTo>
                  <a:cubicBezTo>
                    <a:pt x="2432" y="367"/>
                    <a:pt x="2432" y="367"/>
                    <a:pt x="2432" y="367"/>
                  </a:cubicBezTo>
                  <a:cubicBezTo>
                    <a:pt x="2412" y="364"/>
                    <a:pt x="2412" y="364"/>
                    <a:pt x="2412" y="364"/>
                  </a:cubicBezTo>
                  <a:cubicBezTo>
                    <a:pt x="2402" y="363"/>
                    <a:pt x="2402" y="363"/>
                    <a:pt x="2402" y="363"/>
                  </a:cubicBezTo>
                  <a:cubicBezTo>
                    <a:pt x="2392" y="361"/>
                    <a:pt x="2392" y="361"/>
                    <a:pt x="2392" y="361"/>
                  </a:cubicBezTo>
                  <a:cubicBezTo>
                    <a:pt x="2386" y="359"/>
                    <a:pt x="2379" y="358"/>
                    <a:pt x="2372" y="357"/>
                  </a:cubicBezTo>
                  <a:cubicBezTo>
                    <a:pt x="2346" y="350"/>
                    <a:pt x="2321" y="343"/>
                    <a:pt x="2296" y="333"/>
                  </a:cubicBezTo>
                  <a:cubicBezTo>
                    <a:pt x="2271" y="323"/>
                    <a:pt x="2247" y="311"/>
                    <a:pt x="2223" y="298"/>
                  </a:cubicBezTo>
                  <a:cubicBezTo>
                    <a:pt x="2200" y="285"/>
                    <a:pt x="2177" y="270"/>
                    <a:pt x="2155" y="256"/>
                  </a:cubicBezTo>
                  <a:cubicBezTo>
                    <a:pt x="2110" y="226"/>
                    <a:pt x="2067" y="194"/>
                    <a:pt x="2024" y="164"/>
                  </a:cubicBezTo>
                  <a:cubicBezTo>
                    <a:pt x="2002" y="148"/>
                    <a:pt x="1979" y="134"/>
                    <a:pt x="1956" y="122"/>
                  </a:cubicBezTo>
                  <a:cubicBezTo>
                    <a:pt x="1944" y="116"/>
                    <a:pt x="1932" y="110"/>
                    <a:pt x="1919" y="106"/>
                  </a:cubicBezTo>
                  <a:cubicBezTo>
                    <a:pt x="1907" y="102"/>
                    <a:pt x="1894" y="99"/>
                    <a:pt x="1881" y="97"/>
                  </a:cubicBezTo>
                  <a:cubicBezTo>
                    <a:pt x="1854" y="93"/>
                    <a:pt x="1828" y="92"/>
                    <a:pt x="1801" y="94"/>
                  </a:cubicBezTo>
                  <a:cubicBezTo>
                    <a:pt x="1774" y="96"/>
                    <a:pt x="1748" y="101"/>
                    <a:pt x="1722" y="106"/>
                  </a:cubicBezTo>
                  <a:cubicBezTo>
                    <a:pt x="1670" y="118"/>
                    <a:pt x="1619" y="135"/>
                    <a:pt x="1570" y="154"/>
                  </a:cubicBezTo>
                  <a:cubicBezTo>
                    <a:pt x="1545" y="164"/>
                    <a:pt x="1520" y="174"/>
                    <a:pt x="1495" y="184"/>
                  </a:cubicBezTo>
                  <a:cubicBezTo>
                    <a:pt x="1421" y="214"/>
                    <a:pt x="1421" y="214"/>
                    <a:pt x="1421" y="214"/>
                  </a:cubicBezTo>
                  <a:cubicBezTo>
                    <a:pt x="1414" y="216"/>
                    <a:pt x="1408" y="219"/>
                    <a:pt x="1402" y="221"/>
                  </a:cubicBezTo>
                  <a:cubicBezTo>
                    <a:pt x="1383" y="228"/>
                    <a:pt x="1383" y="228"/>
                    <a:pt x="1383" y="228"/>
                  </a:cubicBezTo>
                  <a:cubicBezTo>
                    <a:pt x="1371" y="233"/>
                    <a:pt x="1358" y="237"/>
                    <a:pt x="1345" y="241"/>
                  </a:cubicBezTo>
                  <a:cubicBezTo>
                    <a:pt x="1320" y="249"/>
                    <a:pt x="1294" y="257"/>
                    <a:pt x="1269" y="264"/>
                  </a:cubicBezTo>
                  <a:cubicBezTo>
                    <a:pt x="1166" y="294"/>
                    <a:pt x="1061" y="316"/>
                    <a:pt x="956" y="337"/>
                  </a:cubicBezTo>
                  <a:cubicBezTo>
                    <a:pt x="851" y="357"/>
                    <a:pt x="746" y="375"/>
                    <a:pt x="640" y="390"/>
                  </a:cubicBezTo>
                  <a:cubicBezTo>
                    <a:pt x="534" y="404"/>
                    <a:pt x="428" y="415"/>
                    <a:pt x="321" y="421"/>
                  </a:cubicBezTo>
                  <a:cubicBezTo>
                    <a:pt x="214" y="428"/>
                    <a:pt x="107" y="430"/>
                    <a:pt x="0" y="4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44">
              <a:extLst>
                <a:ext uri="{FF2B5EF4-FFF2-40B4-BE49-F238E27FC236}">
                  <a16:creationId xmlns:a16="http://schemas.microsoft.com/office/drawing/2014/main" id="{9633C539-95FF-6372-9BB4-1AC1CB9BC91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1525" y="2644775"/>
              <a:ext cx="12118975" cy="1081088"/>
            </a:xfrm>
            <a:custGeom>
              <a:avLst/>
              <a:gdLst>
                <a:gd name="T0" fmla="*/ 319 w 4852"/>
                <a:gd name="T1" fmla="*/ 416 h 432"/>
                <a:gd name="T2" fmla="*/ 953 w 4852"/>
                <a:gd name="T3" fmla="*/ 342 h 432"/>
                <a:gd name="T4" fmla="*/ 1421 w 4852"/>
                <a:gd name="T5" fmla="*/ 246 h 432"/>
                <a:gd name="T6" fmla="*/ 1574 w 4852"/>
                <a:gd name="T7" fmla="*/ 198 h 432"/>
                <a:gd name="T8" fmla="*/ 1888 w 4852"/>
                <a:gd name="T9" fmla="*/ 167 h 432"/>
                <a:gd name="T10" fmla="*/ 1962 w 4852"/>
                <a:gd name="T11" fmla="*/ 198 h 432"/>
                <a:gd name="T12" fmla="*/ 2171 w 4852"/>
                <a:gd name="T13" fmla="*/ 315 h 432"/>
                <a:gd name="T14" fmla="*/ 2243 w 4852"/>
                <a:gd name="T15" fmla="*/ 348 h 432"/>
                <a:gd name="T16" fmla="*/ 2329 w 4852"/>
                <a:gd name="T17" fmla="*/ 373 h 432"/>
                <a:gd name="T18" fmla="*/ 2358 w 4852"/>
                <a:gd name="T19" fmla="*/ 379 h 432"/>
                <a:gd name="T20" fmla="*/ 2438 w 4852"/>
                <a:gd name="T21" fmla="*/ 386 h 432"/>
                <a:gd name="T22" fmla="*/ 2477 w 4852"/>
                <a:gd name="T23" fmla="*/ 387 h 432"/>
                <a:gd name="T24" fmla="*/ 2517 w 4852"/>
                <a:gd name="T25" fmla="*/ 385 h 432"/>
                <a:gd name="T26" fmla="*/ 2635 w 4852"/>
                <a:gd name="T27" fmla="*/ 366 h 432"/>
                <a:gd name="T28" fmla="*/ 2784 w 4852"/>
                <a:gd name="T29" fmla="*/ 311 h 432"/>
                <a:gd name="T30" fmla="*/ 3063 w 4852"/>
                <a:gd name="T31" fmla="*/ 157 h 432"/>
                <a:gd name="T32" fmla="*/ 3274 w 4852"/>
                <a:gd name="T33" fmla="*/ 44 h 432"/>
                <a:gd name="T34" fmla="*/ 3312 w 4852"/>
                <a:gd name="T35" fmla="*/ 31 h 432"/>
                <a:gd name="T36" fmla="*/ 3509 w 4852"/>
                <a:gd name="T37" fmla="*/ 0 h 432"/>
                <a:gd name="T38" fmla="*/ 3746 w 4852"/>
                <a:gd name="T39" fmla="*/ 30 h 432"/>
                <a:gd name="T40" fmla="*/ 3896 w 4852"/>
                <a:gd name="T41" fmla="*/ 85 h 432"/>
                <a:gd name="T42" fmla="*/ 4099 w 4852"/>
                <a:gd name="T43" fmla="*/ 211 h 432"/>
                <a:gd name="T44" fmla="*/ 4383 w 4852"/>
                <a:gd name="T45" fmla="*/ 357 h 432"/>
                <a:gd name="T46" fmla="*/ 4852 w 4852"/>
                <a:gd name="T47" fmla="*/ 412 h 432"/>
                <a:gd name="T48" fmla="*/ 4382 w 4852"/>
                <a:gd name="T49" fmla="*/ 358 h 432"/>
                <a:gd name="T50" fmla="*/ 4098 w 4852"/>
                <a:gd name="T51" fmla="*/ 213 h 432"/>
                <a:gd name="T52" fmla="*/ 3895 w 4852"/>
                <a:gd name="T53" fmla="*/ 87 h 432"/>
                <a:gd name="T54" fmla="*/ 3745 w 4852"/>
                <a:gd name="T55" fmla="*/ 32 h 432"/>
                <a:gd name="T56" fmla="*/ 3509 w 4852"/>
                <a:gd name="T57" fmla="*/ 3 h 432"/>
                <a:gd name="T58" fmla="*/ 3313 w 4852"/>
                <a:gd name="T59" fmla="*/ 33 h 432"/>
                <a:gd name="T60" fmla="*/ 3275 w 4852"/>
                <a:gd name="T61" fmla="*/ 47 h 432"/>
                <a:gd name="T62" fmla="*/ 3065 w 4852"/>
                <a:gd name="T63" fmla="*/ 160 h 432"/>
                <a:gd name="T64" fmla="*/ 2786 w 4852"/>
                <a:gd name="T65" fmla="*/ 315 h 432"/>
                <a:gd name="T66" fmla="*/ 2636 w 4852"/>
                <a:gd name="T67" fmla="*/ 369 h 432"/>
                <a:gd name="T68" fmla="*/ 2517 w 4852"/>
                <a:gd name="T69" fmla="*/ 389 h 432"/>
                <a:gd name="T70" fmla="*/ 2477 w 4852"/>
                <a:gd name="T71" fmla="*/ 391 h 432"/>
                <a:gd name="T72" fmla="*/ 2437 w 4852"/>
                <a:gd name="T73" fmla="*/ 390 h 432"/>
                <a:gd name="T74" fmla="*/ 2358 w 4852"/>
                <a:gd name="T75" fmla="*/ 382 h 432"/>
                <a:gd name="T76" fmla="*/ 2328 w 4852"/>
                <a:gd name="T77" fmla="*/ 377 h 432"/>
                <a:gd name="T78" fmla="*/ 2242 w 4852"/>
                <a:gd name="T79" fmla="*/ 351 h 432"/>
                <a:gd name="T80" fmla="*/ 2169 w 4852"/>
                <a:gd name="T81" fmla="*/ 318 h 432"/>
                <a:gd name="T82" fmla="*/ 1961 w 4852"/>
                <a:gd name="T83" fmla="*/ 201 h 432"/>
                <a:gd name="T84" fmla="*/ 1887 w 4852"/>
                <a:gd name="T85" fmla="*/ 170 h 432"/>
                <a:gd name="T86" fmla="*/ 1575 w 4852"/>
                <a:gd name="T87" fmla="*/ 201 h 432"/>
                <a:gd name="T88" fmla="*/ 1422 w 4852"/>
                <a:gd name="T89" fmla="*/ 249 h 432"/>
                <a:gd name="T90" fmla="*/ 953 w 4852"/>
                <a:gd name="T91" fmla="*/ 344 h 432"/>
                <a:gd name="T92" fmla="*/ 319 w 4852"/>
                <a:gd name="T93" fmla="*/ 41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52" h="432">
                  <a:moveTo>
                    <a:pt x="0" y="425"/>
                  </a:moveTo>
                  <a:cubicBezTo>
                    <a:pt x="106" y="426"/>
                    <a:pt x="213" y="423"/>
                    <a:pt x="319" y="416"/>
                  </a:cubicBezTo>
                  <a:cubicBezTo>
                    <a:pt x="425" y="409"/>
                    <a:pt x="531" y="399"/>
                    <a:pt x="637" y="386"/>
                  </a:cubicBezTo>
                  <a:cubicBezTo>
                    <a:pt x="742" y="373"/>
                    <a:pt x="848" y="358"/>
                    <a:pt x="953" y="342"/>
                  </a:cubicBezTo>
                  <a:cubicBezTo>
                    <a:pt x="1058" y="325"/>
                    <a:pt x="1163" y="309"/>
                    <a:pt x="1267" y="286"/>
                  </a:cubicBezTo>
                  <a:cubicBezTo>
                    <a:pt x="1319" y="275"/>
                    <a:pt x="1371" y="262"/>
                    <a:pt x="1421" y="246"/>
                  </a:cubicBezTo>
                  <a:cubicBezTo>
                    <a:pt x="1447" y="238"/>
                    <a:pt x="1472" y="230"/>
                    <a:pt x="1497" y="222"/>
                  </a:cubicBezTo>
                  <a:cubicBezTo>
                    <a:pt x="1523" y="214"/>
                    <a:pt x="1548" y="206"/>
                    <a:pt x="1574" y="198"/>
                  </a:cubicBezTo>
                  <a:cubicBezTo>
                    <a:pt x="1625" y="183"/>
                    <a:pt x="1677" y="170"/>
                    <a:pt x="1729" y="162"/>
                  </a:cubicBezTo>
                  <a:cubicBezTo>
                    <a:pt x="1782" y="154"/>
                    <a:pt x="1836" y="153"/>
                    <a:pt x="1888" y="167"/>
                  </a:cubicBezTo>
                  <a:cubicBezTo>
                    <a:pt x="1901" y="170"/>
                    <a:pt x="1914" y="175"/>
                    <a:pt x="1926" y="180"/>
                  </a:cubicBezTo>
                  <a:cubicBezTo>
                    <a:pt x="1939" y="185"/>
                    <a:pt x="1951" y="191"/>
                    <a:pt x="1962" y="198"/>
                  </a:cubicBezTo>
                  <a:cubicBezTo>
                    <a:pt x="1986" y="210"/>
                    <a:pt x="2009" y="224"/>
                    <a:pt x="2032" y="237"/>
                  </a:cubicBezTo>
                  <a:cubicBezTo>
                    <a:pt x="2077" y="264"/>
                    <a:pt x="2123" y="291"/>
                    <a:pt x="2171" y="315"/>
                  </a:cubicBezTo>
                  <a:cubicBezTo>
                    <a:pt x="2183" y="321"/>
                    <a:pt x="2195" y="327"/>
                    <a:pt x="2207" y="332"/>
                  </a:cubicBezTo>
                  <a:cubicBezTo>
                    <a:pt x="2219" y="338"/>
                    <a:pt x="2231" y="343"/>
                    <a:pt x="2243" y="348"/>
                  </a:cubicBezTo>
                  <a:cubicBezTo>
                    <a:pt x="2268" y="357"/>
                    <a:pt x="2294" y="365"/>
                    <a:pt x="2319" y="371"/>
                  </a:cubicBezTo>
                  <a:cubicBezTo>
                    <a:pt x="2329" y="373"/>
                    <a:pt x="2329" y="373"/>
                    <a:pt x="2329" y="373"/>
                  </a:cubicBezTo>
                  <a:cubicBezTo>
                    <a:pt x="2339" y="375"/>
                    <a:pt x="2339" y="375"/>
                    <a:pt x="2339" y="375"/>
                  </a:cubicBezTo>
                  <a:cubicBezTo>
                    <a:pt x="2345" y="376"/>
                    <a:pt x="2352" y="377"/>
                    <a:pt x="2358" y="379"/>
                  </a:cubicBezTo>
                  <a:cubicBezTo>
                    <a:pt x="2372" y="380"/>
                    <a:pt x="2385" y="383"/>
                    <a:pt x="2398" y="384"/>
                  </a:cubicBezTo>
                  <a:cubicBezTo>
                    <a:pt x="2411" y="385"/>
                    <a:pt x="2424" y="386"/>
                    <a:pt x="2438" y="386"/>
                  </a:cubicBezTo>
                  <a:cubicBezTo>
                    <a:pt x="2444" y="387"/>
                    <a:pt x="2451" y="387"/>
                    <a:pt x="2457" y="387"/>
                  </a:cubicBezTo>
                  <a:cubicBezTo>
                    <a:pt x="2464" y="387"/>
                    <a:pt x="2471" y="387"/>
                    <a:pt x="2477" y="387"/>
                  </a:cubicBezTo>
                  <a:cubicBezTo>
                    <a:pt x="2497" y="386"/>
                    <a:pt x="2497" y="386"/>
                    <a:pt x="2497" y="386"/>
                  </a:cubicBezTo>
                  <a:cubicBezTo>
                    <a:pt x="2504" y="386"/>
                    <a:pt x="2510" y="385"/>
                    <a:pt x="2517" y="385"/>
                  </a:cubicBezTo>
                  <a:cubicBezTo>
                    <a:pt x="2530" y="384"/>
                    <a:pt x="2544" y="382"/>
                    <a:pt x="2557" y="381"/>
                  </a:cubicBezTo>
                  <a:cubicBezTo>
                    <a:pt x="2583" y="377"/>
                    <a:pt x="2609" y="372"/>
                    <a:pt x="2635" y="366"/>
                  </a:cubicBezTo>
                  <a:cubicBezTo>
                    <a:pt x="2660" y="359"/>
                    <a:pt x="2686" y="351"/>
                    <a:pt x="2711" y="342"/>
                  </a:cubicBezTo>
                  <a:cubicBezTo>
                    <a:pt x="2736" y="333"/>
                    <a:pt x="2760" y="322"/>
                    <a:pt x="2784" y="311"/>
                  </a:cubicBezTo>
                  <a:cubicBezTo>
                    <a:pt x="2833" y="289"/>
                    <a:pt x="2880" y="264"/>
                    <a:pt x="2926" y="238"/>
                  </a:cubicBezTo>
                  <a:cubicBezTo>
                    <a:pt x="2972" y="212"/>
                    <a:pt x="3018" y="185"/>
                    <a:pt x="3063" y="157"/>
                  </a:cubicBezTo>
                  <a:cubicBezTo>
                    <a:pt x="3108" y="129"/>
                    <a:pt x="3154" y="101"/>
                    <a:pt x="3201" y="77"/>
                  </a:cubicBezTo>
                  <a:cubicBezTo>
                    <a:pt x="3225" y="65"/>
                    <a:pt x="3249" y="53"/>
                    <a:pt x="3274" y="44"/>
                  </a:cubicBezTo>
                  <a:cubicBezTo>
                    <a:pt x="3280" y="41"/>
                    <a:pt x="3287" y="39"/>
                    <a:pt x="3293" y="37"/>
                  </a:cubicBezTo>
                  <a:cubicBezTo>
                    <a:pt x="3299" y="35"/>
                    <a:pt x="3306" y="33"/>
                    <a:pt x="3312" y="31"/>
                  </a:cubicBezTo>
                  <a:cubicBezTo>
                    <a:pt x="3325" y="26"/>
                    <a:pt x="3337" y="23"/>
                    <a:pt x="3350" y="20"/>
                  </a:cubicBezTo>
                  <a:cubicBezTo>
                    <a:pt x="3402" y="7"/>
                    <a:pt x="3455" y="1"/>
                    <a:pt x="3509" y="0"/>
                  </a:cubicBezTo>
                  <a:cubicBezTo>
                    <a:pt x="3562" y="0"/>
                    <a:pt x="3615" y="5"/>
                    <a:pt x="3668" y="14"/>
                  </a:cubicBezTo>
                  <a:cubicBezTo>
                    <a:pt x="3694" y="18"/>
                    <a:pt x="3720" y="23"/>
                    <a:pt x="3746" y="30"/>
                  </a:cubicBezTo>
                  <a:cubicBezTo>
                    <a:pt x="3772" y="36"/>
                    <a:pt x="3798" y="44"/>
                    <a:pt x="3823" y="53"/>
                  </a:cubicBezTo>
                  <a:cubicBezTo>
                    <a:pt x="3848" y="62"/>
                    <a:pt x="3872" y="73"/>
                    <a:pt x="3896" y="85"/>
                  </a:cubicBezTo>
                  <a:cubicBezTo>
                    <a:pt x="3920" y="97"/>
                    <a:pt x="3942" y="112"/>
                    <a:pt x="3964" y="126"/>
                  </a:cubicBezTo>
                  <a:cubicBezTo>
                    <a:pt x="4009" y="154"/>
                    <a:pt x="4054" y="183"/>
                    <a:pt x="4099" y="211"/>
                  </a:cubicBezTo>
                  <a:cubicBezTo>
                    <a:pt x="4144" y="239"/>
                    <a:pt x="4191" y="266"/>
                    <a:pt x="4238" y="290"/>
                  </a:cubicBezTo>
                  <a:cubicBezTo>
                    <a:pt x="4285" y="315"/>
                    <a:pt x="4333" y="338"/>
                    <a:pt x="4383" y="357"/>
                  </a:cubicBezTo>
                  <a:cubicBezTo>
                    <a:pt x="4432" y="376"/>
                    <a:pt x="4483" y="391"/>
                    <a:pt x="4535" y="403"/>
                  </a:cubicBezTo>
                  <a:cubicBezTo>
                    <a:pt x="4639" y="426"/>
                    <a:pt x="4747" y="432"/>
                    <a:pt x="4852" y="412"/>
                  </a:cubicBezTo>
                  <a:cubicBezTo>
                    <a:pt x="4747" y="432"/>
                    <a:pt x="4639" y="427"/>
                    <a:pt x="4535" y="404"/>
                  </a:cubicBezTo>
                  <a:cubicBezTo>
                    <a:pt x="4483" y="393"/>
                    <a:pt x="4432" y="377"/>
                    <a:pt x="4382" y="358"/>
                  </a:cubicBezTo>
                  <a:cubicBezTo>
                    <a:pt x="4332" y="339"/>
                    <a:pt x="4284" y="317"/>
                    <a:pt x="4237" y="292"/>
                  </a:cubicBezTo>
                  <a:cubicBezTo>
                    <a:pt x="4190" y="268"/>
                    <a:pt x="4143" y="241"/>
                    <a:pt x="4098" y="213"/>
                  </a:cubicBezTo>
                  <a:cubicBezTo>
                    <a:pt x="4053" y="185"/>
                    <a:pt x="4008" y="156"/>
                    <a:pt x="3963" y="128"/>
                  </a:cubicBezTo>
                  <a:cubicBezTo>
                    <a:pt x="3941" y="114"/>
                    <a:pt x="3918" y="99"/>
                    <a:pt x="3895" y="87"/>
                  </a:cubicBezTo>
                  <a:cubicBezTo>
                    <a:pt x="3871" y="75"/>
                    <a:pt x="3847" y="65"/>
                    <a:pt x="3822" y="55"/>
                  </a:cubicBezTo>
                  <a:cubicBezTo>
                    <a:pt x="3797" y="46"/>
                    <a:pt x="3771" y="39"/>
                    <a:pt x="3745" y="32"/>
                  </a:cubicBezTo>
                  <a:cubicBezTo>
                    <a:pt x="3720" y="26"/>
                    <a:pt x="3694" y="21"/>
                    <a:pt x="3667" y="16"/>
                  </a:cubicBezTo>
                  <a:cubicBezTo>
                    <a:pt x="3615" y="7"/>
                    <a:pt x="3562" y="2"/>
                    <a:pt x="3509" y="3"/>
                  </a:cubicBezTo>
                  <a:cubicBezTo>
                    <a:pt x="3456" y="3"/>
                    <a:pt x="3403" y="10"/>
                    <a:pt x="3351" y="23"/>
                  </a:cubicBezTo>
                  <a:cubicBezTo>
                    <a:pt x="3338" y="26"/>
                    <a:pt x="3325" y="29"/>
                    <a:pt x="3313" y="33"/>
                  </a:cubicBezTo>
                  <a:cubicBezTo>
                    <a:pt x="3307" y="35"/>
                    <a:pt x="3300" y="37"/>
                    <a:pt x="3294" y="40"/>
                  </a:cubicBezTo>
                  <a:cubicBezTo>
                    <a:pt x="3288" y="42"/>
                    <a:pt x="3281" y="44"/>
                    <a:pt x="3275" y="47"/>
                  </a:cubicBezTo>
                  <a:cubicBezTo>
                    <a:pt x="3251" y="56"/>
                    <a:pt x="3226" y="68"/>
                    <a:pt x="3203" y="80"/>
                  </a:cubicBezTo>
                  <a:cubicBezTo>
                    <a:pt x="3155" y="104"/>
                    <a:pt x="3110" y="132"/>
                    <a:pt x="3065" y="160"/>
                  </a:cubicBezTo>
                  <a:cubicBezTo>
                    <a:pt x="3020" y="188"/>
                    <a:pt x="2974" y="215"/>
                    <a:pt x="2928" y="241"/>
                  </a:cubicBezTo>
                  <a:cubicBezTo>
                    <a:pt x="2881" y="267"/>
                    <a:pt x="2834" y="293"/>
                    <a:pt x="2786" y="315"/>
                  </a:cubicBezTo>
                  <a:cubicBezTo>
                    <a:pt x="2762" y="326"/>
                    <a:pt x="2737" y="336"/>
                    <a:pt x="2712" y="345"/>
                  </a:cubicBezTo>
                  <a:cubicBezTo>
                    <a:pt x="2687" y="355"/>
                    <a:pt x="2662" y="363"/>
                    <a:pt x="2636" y="369"/>
                  </a:cubicBezTo>
                  <a:cubicBezTo>
                    <a:pt x="2610" y="376"/>
                    <a:pt x="2584" y="381"/>
                    <a:pt x="2557" y="385"/>
                  </a:cubicBezTo>
                  <a:cubicBezTo>
                    <a:pt x="2544" y="386"/>
                    <a:pt x="2531" y="388"/>
                    <a:pt x="2517" y="389"/>
                  </a:cubicBezTo>
                  <a:cubicBezTo>
                    <a:pt x="2511" y="389"/>
                    <a:pt x="2504" y="390"/>
                    <a:pt x="2497" y="390"/>
                  </a:cubicBezTo>
                  <a:cubicBezTo>
                    <a:pt x="2477" y="391"/>
                    <a:pt x="2477" y="391"/>
                    <a:pt x="2477" y="391"/>
                  </a:cubicBezTo>
                  <a:cubicBezTo>
                    <a:pt x="2471" y="391"/>
                    <a:pt x="2464" y="391"/>
                    <a:pt x="2457" y="391"/>
                  </a:cubicBezTo>
                  <a:cubicBezTo>
                    <a:pt x="2451" y="391"/>
                    <a:pt x="2444" y="391"/>
                    <a:pt x="2437" y="390"/>
                  </a:cubicBezTo>
                  <a:cubicBezTo>
                    <a:pt x="2424" y="390"/>
                    <a:pt x="2411" y="389"/>
                    <a:pt x="2398" y="388"/>
                  </a:cubicBezTo>
                  <a:cubicBezTo>
                    <a:pt x="2384" y="386"/>
                    <a:pt x="2371" y="384"/>
                    <a:pt x="2358" y="382"/>
                  </a:cubicBezTo>
                  <a:cubicBezTo>
                    <a:pt x="2351" y="381"/>
                    <a:pt x="2345" y="380"/>
                    <a:pt x="2338" y="379"/>
                  </a:cubicBezTo>
                  <a:cubicBezTo>
                    <a:pt x="2328" y="377"/>
                    <a:pt x="2328" y="377"/>
                    <a:pt x="2328" y="377"/>
                  </a:cubicBezTo>
                  <a:cubicBezTo>
                    <a:pt x="2319" y="375"/>
                    <a:pt x="2319" y="375"/>
                    <a:pt x="2319" y="375"/>
                  </a:cubicBezTo>
                  <a:cubicBezTo>
                    <a:pt x="2293" y="369"/>
                    <a:pt x="2267" y="361"/>
                    <a:pt x="2242" y="351"/>
                  </a:cubicBezTo>
                  <a:cubicBezTo>
                    <a:pt x="2230" y="346"/>
                    <a:pt x="2217" y="341"/>
                    <a:pt x="2205" y="336"/>
                  </a:cubicBezTo>
                  <a:cubicBezTo>
                    <a:pt x="2193" y="330"/>
                    <a:pt x="2181" y="324"/>
                    <a:pt x="2169" y="318"/>
                  </a:cubicBezTo>
                  <a:cubicBezTo>
                    <a:pt x="2122" y="294"/>
                    <a:pt x="2076" y="267"/>
                    <a:pt x="2030" y="240"/>
                  </a:cubicBezTo>
                  <a:cubicBezTo>
                    <a:pt x="2007" y="227"/>
                    <a:pt x="1984" y="213"/>
                    <a:pt x="1961" y="201"/>
                  </a:cubicBezTo>
                  <a:cubicBezTo>
                    <a:pt x="1949" y="194"/>
                    <a:pt x="1937" y="189"/>
                    <a:pt x="1925" y="183"/>
                  </a:cubicBezTo>
                  <a:cubicBezTo>
                    <a:pt x="1913" y="178"/>
                    <a:pt x="1900" y="174"/>
                    <a:pt x="1887" y="170"/>
                  </a:cubicBezTo>
                  <a:cubicBezTo>
                    <a:pt x="1836" y="157"/>
                    <a:pt x="1782" y="157"/>
                    <a:pt x="1730" y="165"/>
                  </a:cubicBezTo>
                  <a:cubicBezTo>
                    <a:pt x="1677" y="173"/>
                    <a:pt x="1625" y="186"/>
                    <a:pt x="1575" y="201"/>
                  </a:cubicBezTo>
                  <a:cubicBezTo>
                    <a:pt x="1549" y="209"/>
                    <a:pt x="1524" y="217"/>
                    <a:pt x="1498" y="225"/>
                  </a:cubicBezTo>
                  <a:cubicBezTo>
                    <a:pt x="1473" y="233"/>
                    <a:pt x="1448" y="241"/>
                    <a:pt x="1422" y="249"/>
                  </a:cubicBezTo>
                  <a:cubicBezTo>
                    <a:pt x="1372" y="265"/>
                    <a:pt x="1320" y="278"/>
                    <a:pt x="1268" y="289"/>
                  </a:cubicBezTo>
                  <a:cubicBezTo>
                    <a:pt x="1164" y="311"/>
                    <a:pt x="1058" y="328"/>
                    <a:pt x="953" y="344"/>
                  </a:cubicBezTo>
                  <a:cubicBezTo>
                    <a:pt x="848" y="361"/>
                    <a:pt x="743" y="375"/>
                    <a:pt x="637" y="388"/>
                  </a:cubicBezTo>
                  <a:cubicBezTo>
                    <a:pt x="531" y="400"/>
                    <a:pt x="425" y="410"/>
                    <a:pt x="319" y="417"/>
                  </a:cubicBezTo>
                  <a:cubicBezTo>
                    <a:pt x="213" y="423"/>
                    <a:pt x="106" y="427"/>
                    <a:pt x="0" y="4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45">
              <a:extLst>
                <a:ext uri="{FF2B5EF4-FFF2-40B4-BE49-F238E27FC236}">
                  <a16:creationId xmlns:a16="http://schemas.microsoft.com/office/drawing/2014/main" id="{3D2C1EBE-A404-2B8D-3C89-ED221710183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9938" y="2617788"/>
              <a:ext cx="12115800" cy="1127125"/>
            </a:xfrm>
            <a:custGeom>
              <a:avLst/>
              <a:gdLst>
                <a:gd name="T0" fmla="*/ 635 w 4851"/>
                <a:gd name="T1" fmla="*/ 386 h 451"/>
                <a:gd name="T2" fmla="*/ 1268 w 4851"/>
                <a:gd name="T3" fmla="*/ 316 h 451"/>
                <a:gd name="T4" fmla="*/ 1385 w 4851"/>
                <a:gd name="T5" fmla="*/ 295 h 451"/>
                <a:gd name="T6" fmla="*/ 1502 w 4851"/>
                <a:gd name="T7" fmla="*/ 269 h 451"/>
                <a:gd name="T8" fmla="*/ 1737 w 4851"/>
                <a:gd name="T9" fmla="*/ 227 h 451"/>
                <a:gd name="T10" fmla="*/ 2040 w 4851"/>
                <a:gd name="T11" fmla="*/ 310 h 451"/>
                <a:gd name="T12" fmla="*/ 2262 w 4851"/>
                <a:gd name="T13" fmla="*/ 393 h 451"/>
                <a:gd name="T14" fmla="*/ 2420 w 4851"/>
                <a:gd name="T15" fmla="*/ 409 h 451"/>
                <a:gd name="T16" fmla="*/ 2450 w 4851"/>
                <a:gd name="T17" fmla="*/ 408 h 451"/>
                <a:gd name="T18" fmla="*/ 2479 w 4851"/>
                <a:gd name="T19" fmla="*/ 406 h 451"/>
                <a:gd name="T20" fmla="*/ 2519 w 4851"/>
                <a:gd name="T21" fmla="*/ 401 h 451"/>
                <a:gd name="T22" fmla="*/ 2577 w 4851"/>
                <a:gd name="T23" fmla="*/ 389 h 451"/>
                <a:gd name="T24" fmla="*/ 2799 w 4851"/>
                <a:gd name="T25" fmla="*/ 303 h 451"/>
                <a:gd name="T26" fmla="*/ 3006 w 4851"/>
                <a:gd name="T27" fmla="*/ 185 h 451"/>
                <a:gd name="T28" fmla="*/ 3214 w 4851"/>
                <a:gd name="T29" fmla="*/ 67 h 451"/>
                <a:gd name="T30" fmla="*/ 3365 w 4851"/>
                <a:gd name="T31" fmla="*/ 16 h 451"/>
                <a:gd name="T32" fmla="*/ 3682 w 4851"/>
                <a:gd name="T33" fmla="*/ 16 h 451"/>
                <a:gd name="T34" fmla="*/ 3906 w 4851"/>
                <a:gd name="T35" fmla="*/ 95 h 451"/>
                <a:gd name="T36" fmla="*/ 3973 w 4851"/>
                <a:gd name="T37" fmla="*/ 138 h 451"/>
                <a:gd name="T38" fmla="*/ 4241 w 4851"/>
                <a:gd name="T39" fmla="*/ 310 h 451"/>
                <a:gd name="T40" fmla="*/ 4693 w 4851"/>
                <a:gd name="T41" fmla="*/ 449 h 451"/>
                <a:gd name="T42" fmla="*/ 4693 w 4851"/>
                <a:gd name="T43" fmla="*/ 449 h 451"/>
                <a:gd name="T44" fmla="*/ 4240 w 4851"/>
                <a:gd name="T45" fmla="*/ 311 h 451"/>
                <a:gd name="T46" fmla="*/ 3971 w 4851"/>
                <a:gd name="T47" fmla="*/ 140 h 451"/>
                <a:gd name="T48" fmla="*/ 3905 w 4851"/>
                <a:gd name="T49" fmla="*/ 97 h 451"/>
                <a:gd name="T50" fmla="*/ 3681 w 4851"/>
                <a:gd name="T51" fmla="*/ 19 h 451"/>
                <a:gd name="T52" fmla="*/ 3365 w 4851"/>
                <a:gd name="T53" fmla="*/ 19 h 451"/>
                <a:gd name="T54" fmla="*/ 3215 w 4851"/>
                <a:gd name="T55" fmla="*/ 70 h 451"/>
                <a:gd name="T56" fmla="*/ 3008 w 4851"/>
                <a:gd name="T57" fmla="*/ 188 h 451"/>
                <a:gd name="T58" fmla="*/ 2800 w 4851"/>
                <a:gd name="T59" fmla="*/ 306 h 451"/>
                <a:gd name="T60" fmla="*/ 2578 w 4851"/>
                <a:gd name="T61" fmla="*/ 393 h 451"/>
                <a:gd name="T62" fmla="*/ 2519 w 4851"/>
                <a:gd name="T63" fmla="*/ 405 h 451"/>
                <a:gd name="T64" fmla="*/ 2480 w 4851"/>
                <a:gd name="T65" fmla="*/ 410 h 451"/>
                <a:gd name="T66" fmla="*/ 2450 w 4851"/>
                <a:gd name="T67" fmla="*/ 412 h 451"/>
                <a:gd name="T68" fmla="*/ 2420 w 4851"/>
                <a:gd name="T69" fmla="*/ 413 h 451"/>
                <a:gd name="T70" fmla="*/ 2262 w 4851"/>
                <a:gd name="T71" fmla="*/ 397 h 451"/>
                <a:gd name="T72" fmla="*/ 2038 w 4851"/>
                <a:gd name="T73" fmla="*/ 313 h 451"/>
                <a:gd name="T74" fmla="*/ 1737 w 4851"/>
                <a:gd name="T75" fmla="*/ 230 h 451"/>
                <a:gd name="T76" fmla="*/ 1502 w 4851"/>
                <a:gd name="T77" fmla="*/ 272 h 451"/>
                <a:gd name="T78" fmla="*/ 1386 w 4851"/>
                <a:gd name="T79" fmla="*/ 298 h 451"/>
                <a:gd name="T80" fmla="*/ 1268 w 4851"/>
                <a:gd name="T81" fmla="*/ 319 h 451"/>
                <a:gd name="T82" fmla="*/ 635 w 4851"/>
                <a:gd name="T83" fmla="*/ 388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51" h="451">
                  <a:moveTo>
                    <a:pt x="0" y="426"/>
                  </a:moveTo>
                  <a:cubicBezTo>
                    <a:pt x="212" y="424"/>
                    <a:pt x="424" y="407"/>
                    <a:pt x="635" y="386"/>
                  </a:cubicBezTo>
                  <a:cubicBezTo>
                    <a:pt x="741" y="376"/>
                    <a:pt x="846" y="364"/>
                    <a:pt x="952" y="353"/>
                  </a:cubicBezTo>
                  <a:cubicBezTo>
                    <a:pt x="1057" y="341"/>
                    <a:pt x="1163" y="331"/>
                    <a:pt x="1268" y="316"/>
                  </a:cubicBezTo>
                  <a:cubicBezTo>
                    <a:pt x="1294" y="312"/>
                    <a:pt x="1320" y="308"/>
                    <a:pt x="1346" y="303"/>
                  </a:cubicBezTo>
                  <a:cubicBezTo>
                    <a:pt x="1359" y="301"/>
                    <a:pt x="1372" y="298"/>
                    <a:pt x="1385" y="295"/>
                  </a:cubicBezTo>
                  <a:cubicBezTo>
                    <a:pt x="1424" y="287"/>
                    <a:pt x="1424" y="287"/>
                    <a:pt x="1424" y="287"/>
                  </a:cubicBezTo>
                  <a:cubicBezTo>
                    <a:pt x="1450" y="281"/>
                    <a:pt x="1476" y="275"/>
                    <a:pt x="1502" y="269"/>
                  </a:cubicBezTo>
                  <a:cubicBezTo>
                    <a:pt x="1527" y="263"/>
                    <a:pt x="1553" y="256"/>
                    <a:pt x="1579" y="251"/>
                  </a:cubicBezTo>
                  <a:cubicBezTo>
                    <a:pt x="1631" y="240"/>
                    <a:pt x="1684" y="231"/>
                    <a:pt x="1737" y="227"/>
                  </a:cubicBezTo>
                  <a:cubicBezTo>
                    <a:pt x="1790" y="223"/>
                    <a:pt x="1844" y="226"/>
                    <a:pt x="1894" y="244"/>
                  </a:cubicBezTo>
                  <a:cubicBezTo>
                    <a:pt x="1945" y="262"/>
                    <a:pt x="1991" y="288"/>
                    <a:pt x="2040" y="310"/>
                  </a:cubicBezTo>
                  <a:cubicBezTo>
                    <a:pt x="2088" y="332"/>
                    <a:pt x="2136" y="353"/>
                    <a:pt x="2186" y="371"/>
                  </a:cubicBezTo>
                  <a:cubicBezTo>
                    <a:pt x="2211" y="380"/>
                    <a:pt x="2237" y="387"/>
                    <a:pt x="2262" y="393"/>
                  </a:cubicBezTo>
                  <a:cubicBezTo>
                    <a:pt x="2288" y="399"/>
                    <a:pt x="2314" y="403"/>
                    <a:pt x="2341" y="406"/>
                  </a:cubicBezTo>
                  <a:cubicBezTo>
                    <a:pt x="2367" y="408"/>
                    <a:pt x="2394" y="409"/>
                    <a:pt x="2420" y="409"/>
                  </a:cubicBezTo>
                  <a:cubicBezTo>
                    <a:pt x="2427" y="409"/>
                    <a:pt x="2433" y="408"/>
                    <a:pt x="2440" y="408"/>
                  </a:cubicBezTo>
                  <a:cubicBezTo>
                    <a:pt x="2450" y="408"/>
                    <a:pt x="2450" y="408"/>
                    <a:pt x="2450" y="408"/>
                  </a:cubicBezTo>
                  <a:cubicBezTo>
                    <a:pt x="2460" y="407"/>
                    <a:pt x="2460" y="407"/>
                    <a:pt x="2460" y="407"/>
                  </a:cubicBezTo>
                  <a:cubicBezTo>
                    <a:pt x="2479" y="406"/>
                    <a:pt x="2479" y="406"/>
                    <a:pt x="2479" y="406"/>
                  </a:cubicBezTo>
                  <a:cubicBezTo>
                    <a:pt x="2499" y="403"/>
                    <a:pt x="2499" y="403"/>
                    <a:pt x="2499" y="403"/>
                  </a:cubicBezTo>
                  <a:cubicBezTo>
                    <a:pt x="2506" y="403"/>
                    <a:pt x="2512" y="402"/>
                    <a:pt x="2519" y="401"/>
                  </a:cubicBezTo>
                  <a:cubicBezTo>
                    <a:pt x="2525" y="400"/>
                    <a:pt x="2532" y="399"/>
                    <a:pt x="2538" y="397"/>
                  </a:cubicBezTo>
                  <a:cubicBezTo>
                    <a:pt x="2551" y="395"/>
                    <a:pt x="2564" y="393"/>
                    <a:pt x="2577" y="389"/>
                  </a:cubicBezTo>
                  <a:cubicBezTo>
                    <a:pt x="2603" y="384"/>
                    <a:pt x="2628" y="376"/>
                    <a:pt x="2653" y="367"/>
                  </a:cubicBezTo>
                  <a:cubicBezTo>
                    <a:pt x="2703" y="349"/>
                    <a:pt x="2752" y="327"/>
                    <a:pt x="2799" y="303"/>
                  </a:cubicBezTo>
                  <a:cubicBezTo>
                    <a:pt x="2846" y="279"/>
                    <a:pt x="2892" y="252"/>
                    <a:pt x="2938" y="225"/>
                  </a:cubicBezTo>
                  <a:cubicBezTo>
                    <a:pt x="2961" y="212"/>
                    <a:pt x="2983" y="199"/>
                    <a:pt x="3006" y="185"/>
                  </a:cubicBezTo>
                  <a:cubicBezTo>
                    <a:pt x="3074" y="143"/>
                    <a:pt x="3074" y="143"/>
                    <a:pt x="3074" y="143"/>
                  </a:cubicBezTo>
                  <a:cubicBezTo>
                    <a:pt x="3119" y="116"/>
                    <a:pt x="3166" y="89"/>
                    <a:pt x="3214" y="67"/>
                  </a:cubicBezTo>
                  <a:cubicBezTo>
                    <a:pt x="3238" y="56"/>
                    <a:pt x="3263" y="46"/>
                    <a:pt x="3288" y="37"/>
                  </a:cubicBezTo>
                  <a:cubicBezTo>
                    <a:pt x="3313" y="29"/>
                    <a:pt x="3339" y="22"/>
                    <a:pt x="3365" y="16"/>
                  </a:cubicBezTo>
                  <a:cubicBezTo>
                    <a:pt x="3417" y="5"/>
                    <a:pt x="3470" y="0"/>
                    <a:pt x="3523" y="1"/>
                  </a:cubicBezTo>
                  <a:cubicBezTo>
                    <a:pt x="3576" y="1"/>
                    <a:pt x="3629" y="6"/>
                    <a:pt x="3682" y="16"/>
                  </a:cubicBezTo>
                  <a:cubicBezTo>
                    <a:pt x="3734" y="26"/>
                    <a:pt x="3786" y="39"/>
                    <a:pt x="3835" y="59"/>
                  </a:cubicBezTo>
                  <a:cubicBezTo>
                    <a:pt x="3859" y="69"/>
                    <a:pt x="3883" y="81"/>
                    <a:pt x="3906" y="95"/>
                  </a:cubicBezTo>
                  <a:cubicBezTo>
                    <a:pt x="3918" y="102"/>
                    <a:pt x="3929" y="109"/>
                    <a:pt x="3940" y="116"/>
                  </a:cubicBezTo>
                  <a:cubicBezTo>
                    <a:pt x="3973" y="138"/>
                    <a:pt x="3973" y="138"/>
                    <a:pt x="3973" y="138"/>
                  </a:cubicBezTo>
                  <a:cubicBezTo>
                    <a:pt x="4017" y="168"/>
                    <a:pt x="4061" y="198"/>
                    <a:pt x="4105" y="227"/>
                  </a:cubicBezTo>
                  <a:cubicBezTo>
                    <a:pt x="4149" y="256"/>
                    <a:pt x="4195" y="284"/>
                    <a:pt x="4241" y="310"/>
                  </a:cubicBezTo>
                  <a:cubicBezTo>
                    <a:pt x="4334" y="361"/>
                    <a:pt x="4432" y="403"/>
                    <a:pt x="4536" y="427"/>
                  </a:cubicBezTo>
                  <a:cubicBezTo>
                    <a:pt x="4587" y="439"/>
                    <a:pt x="4640" y="447"/>
                    <a:pt x="4693" y="449"/>
                  </a:cubicBezTo>
                  <a:cubicBezTo>
                    <a:pt x="4746" y="451"/>
                    <a:pt x="4799" y="447"/>
                    <a:pt x="4851" y="437"/>
                  </a:cubicBezTo>
                  <a:cubicBezTo>
                    <a:pt x="4799" y="447"/>
                    <a:pt x="4746" y="451"/>
                    <a:pt x="4693" y="449"/>
                  </a:cubicBezTo>
                  <a:cubicBezTo>
                    <a:pt x="4640" y="447"/>
                    <a:pt x="4587" y="440"/>
                    <a:pt x="4535" y="428"/>
                  </a:cubicBezTo>
                  <a:cubicBezTo>
                    <a:pt x="4432" y="404"/>
                    <a:pt x="4333" y="363"/>
                    <a:pt x="4240" y="311"/>
                  </a:cubicBezTo>
                  <a:cubicBezTo>
                    <a:pt x="4194" y="286"/>
                    <a:pt x="4148" y="258"/>
                    <a:pt x="4104" y="229"/>
                  </a:cubicBezTo>
                  <a:cubicBezTo>
                    <a:pt x="4059" y="200"/>
                    <a:pt x="4016" y="170"/>
                    <a:pt x="3971" y="140"/>
                  </a:cubicBezTo>
                  <a:cubicBezTo>
                    <a:pt x="3938" y="118"/>
                    <a:pt x="3938" y="118"/>
                    <a:pt x="3938" y="118"/>
                  </a:cubicBezTo>
                  <a:cubicBezTo>
                    <a:pt x="3927" y="111"/>
                    <a:pt x="3916" y="104"/>
                    <a:pt x="3905" y="97"/>
                  </a:cubicBezTo>
                  <a:cubicBezTo>
                    <a:pt x="3882" y="83"/>
                    <a:pt x="3858" y="72"/>
                    <a:pt x="3834" y="62"/>
                  </a:cubicBezTo>
                  <a:cubicBezTo>
                    <a:pt x="3785" y="41"/>
                    <a:pt x="3733" y="28"/>
                    <a:pt x="3681" y="19"/>
                  </a:cubicBezTo>
                  <a:cubicBezTo>
                    <a:pt x="3629" y="9"/>
                    <a:pt x="3576" y="4"/>
                    <a:pt x="3523" y="3"/>
                  </a:cubicBezTo>
                  <a:cubicBezTo>
                    <a:pt x="3470" y="3"/>
                    <a:pt x="3417" y="8"/>
                    <a:pt x="3365" y="19"/>
                  </a:cubicBezTo>
                  <a:cubicBezTo>
                    <a:pt x="3339" y="25"/>
                    <a:pt x="3314" y="32"/>
                    <a:pt x="3289" y="40"/>
                  </a:cubicBezTo>
                  <a:cubicBezTo>
                    <a:pt x="3264" y="49"/>
                    <a:pt x="3239" y="59"/>
                    <a:pt x="3215" y="70"/>
                  </a:cubicBezTo>
                  <a:cubicBezTo>
                    <a:pt x="3167" y="92"/>
                    <a:pt x="3121" y="119"/>
                    <a:pt x="3076" y="146"/>
                  </a:cubicBezTo>
                  <a:cubicBezTo>
                    <a:pt x="3008" y="188"/>
                    <a:pt x="3008" y="188"/>
                    <a:pt x="3008" y="188"/>
                  </a:cubicBezTo>
                  <a:cubicBezTo>
                    <a:pt x="2985" y="202"/>
                    <a:pt x="2962" y="215"/>
                    <a:pt x="2939" y="229"/>
                  </a:cubicBezTo>
                  <a:cubicBezTo>
                    <a:pt x="2894" y="255"/>
                    <a:pt x="2848" y="282"/>
                    <a:pt x="2800" y="306"/>
                  </a:cubicBezTo>
                  <a:cubicBezTo>
                    <a:pt x="2753" y="331"/>
                    <a:pt x="2705" y="353"/>
                    <a:pt x="2655" y="371"/>
                  </a:cubicBezTo>
                  <a:cubicBezTo>
                    <a:pt x="2630" y="379"/>
                    <a:pt x="2604" y="387"/>
                    <a:pt x="2578" y="393"/>
                  </a:cubicBezTo>
                  <a:cubicBezTo>
                    <a:pt x="2565" y="397"/>
                    <a:pt x="2552" y="399"/>
                    <a:pt x="2539" y="401"/>
                  </a:cubicBezTo>
                  <a:cubicBezTo>
                    <a:pt x="2533" y="403"/>
                    <a:pt x="2526" y="404"/>
                    <a:pt x="2519" y="405"/>
                  </a:cubicBezTo>
                  <a:cubicBezTo>
                    <a:pt x="2513" y="406"/>
                    <a:pt x="2506" y="407"/>
                    <a:pt x="2500" y="407"/>
                  </a:cubicBezTo>
                  <a:cubicBezTo>
                    <a:pt x="2480" y="410"/>
                    <a:pt x="2480" y="410"/>
                    <a:pt x="2480" y="410"/>
                  </a:cubicBezTo>
                  <a:cubicBezTo>
                    <a:pt x="2460" y="411"/>
                    <a:pt x="2460" y="411"/>
                    <a:pt x="2460" y="411"/>
                  </a:cubicBezTo>
                  <a:cubicBezTo>
                    <a:pt x="2450" y="412"/>
                    <a:pt x="2450" y="412"/>
                    <a:pt x="2450" y="412"/>
                  </a:cubicBezTo>
                  <a:cubicBezTo>
                    <a:pt x="2440" y="412"/>
                    <a:pt x="2440" y="412"/>
                    <a:pt x="2440" y="412"/>
                  </a:cubicBezTo>
                  <a:cubicBezTo>
                    <a:pt x="2433" y="412"/>
                    <a:pt x="2427" y="413"/>
                    <a:pt x="2420" y="413"/>
                  </a:cubicBezTo>
                  <a:cubicBezTo>
                    <a:pt x="2393" y="413"/>
                    <a:pt x="2367" y="412"/>
                    <a:pt x="2340" y="409"/>
                  </a:cubicBezTo>
                  <a:cubicBezTo>
                    <a:pt x="2314" y="407"/>
                    <a:pt x="2288" y="403"/>
                    <a:pt x="2262" y="397"/>
                  </a:cubicBezTo>
                  <a:cubicBezTo>
                    <a:pt x="2236" y="391"/>
                    <a:pt x="2210" y="383"/>
                    <a:pt x="2185" y="374"/>
                  </a:cubicBezTo>
                  <a:cubicBezTo>
                    <a:pt x="2135" y="357"/>
                    <a:pt x="2086" y="336"/>
                    <a:pt x="2038" y="313"/>
                  </a:cubicBezTo>
                  <a:cubicBezTo>
                    <a:pt x="1990" y="291"/>
                    <a:pt x="1943" y="265"/>
                    <a:pt x="1893" y="247"/>
                  </a:cubicBezTo>
                  <a:cubicBezTo>
                    <a:pt x="1843" y="230"/>
                    <a:pt x="1789" y="226"/>
                    <a:pt x="1737" y="230"/>
                  </a:cubicBezTo>
                  <a:cubicBezTo>
                    <a:pt x="1684" y="234"/>
                    <a:pt x="1632" y="243"/>
                    <a:pt x="1580" y="254"/>
                  </a:cubicBezTo>
                  <a:cubicBezTo>
                    <a:pt x="1554" y="259"/>
                    <a:pt x="1528" y="265"/>
                    <a:pt x="1502" y="272"/>
                  </a:cubicBezTo>
                  <a:cubicBezTo>
                    <a:pt x="1476" y="278"/>
                    <a:pt x="1451" y="284"/>
                    <a:pt x="1425" y="289"/>
                  </a:cubicBezTo>
                  <a:cubicBezTo>
                    <a:pt x="1386" y="298"/>
                    <a:pt x="1386" y="298"/>
                    <a:pt x="1386" y="298"/>
                  </a:cubicBezTo>
                  <a:cubicBezTo>
                    <a:pt x="1373" y="300"/>
                    <a:pt x="1360" y="304"/>
                    <a:pt x="1347" y="306"/>
                  </a:cubicBezTo>
                  <a:cubicBezTo>
                    <a:pt x="1321" y="311"/>
                    <a:pt x="1294" y="315"/>
                    <a:pt x="1268" y="319"/>
                  </a:cubicBezTo>
                  <a:cubicBezTo>
                    <a:pt x="1163" y="334"/>
                    <a:pt x="1057" y="343"/>
                    <a:pt x="952" y="355"/>
                  </a:cubicBezTo>
                  <a:cubicBezTo>
                    <a:pt x="846" y="366"/>
                    <a:pt x="741" y="378"/>
                    <a:pt x="635" y="388"/>
                  </a:cubicBezTo>
                  <a:cubicBezTo>
                    <a:pt x="424" y="409"/>
                    <a:pt x="212" y="425"/>
                    <a:pt x="0" y="4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46">
              <a:extLst>
                <a:ext uri="{FF2B5EF4-FFF2-40B4-BE49-F238E27FC236}">
                  <a16:creationId xmlns:a16="http://schemas.microsoft.com/office/drawing/2014/main" id="{59D89B6F-5841-BEA7-8C98-7DBE829F0DB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3588" y="2589213"/>
              <a:ext cx="12120563" cy="1190625"/>
            </a:xfrm>
            <a:custGeom>
              <a:avLst/>
              <a:gdLst>
                <a:gd name="T0" fmla="*/ 635 w 4852"/>
                <a:gd name="T1" fmla="*/ 387 h 476"/>
                <a:gd name="T2" fmla="*/ 1270 w 4852"/>
                <a:gd name="T3" fmla="*/ 349 h 476"/>
                <a:gd name="T4" fmla="*/ 1428 w 4852"/>
                <a:gd name="T5" fmla="*/ 332 h 476"/>
                <a:gd name="T6" fmla="*/ 1665 w 4852"/>
                <a:gd name="T7" fmla="*/ 298 h 476"/>
                <a:gd name="T8" fmla="*/ 1824 w 4852"/>
                <a:gd name="T9" fmla="*/ 300 h 476"/>
                <a:gd name="T10" fmla="*/ 1901 w 4852"/>
                <a:gd name="T11" fmla="*/ 321 h 476"/>
                <a:gd name="T12" fmla="*/ 2050 w 4852"/>
                <a:gd name="T13" fmla="*/ 375 h 476"/>
                <a:gd name="T14" fmla="*/ 2242 w 4852"/>
                <a:gd name="T15" fmla="*/ 425 h 476"/>
                <a:gd name="T16" fmla="*/ 2321 w 4852"/>
                <a:gd name="T17" fmla="*/ 432 h 476"/>
                <a:gd name="T18" fmla="*/ 2400 w 4852"/>
                <a:gd name="T19" fmla="*/ 431 h 476"/>
                <a:gd name="T20" fmla="*/ 2430 w 4852"/>
                <a:gd name="T21" fmla="*/ 429 h 476"/>
                <a:gd name="T22" fmla="*/ 2518 w 4852"/>
                <a:gd name="T23" fmla="*/ 414 h 476"/>
                <a:gd name="T24" fmla="*/ 2594 w 4852"/>
                <a:gd name="T25" fmla="*/ 394 h 476"/>
                <a:gd name="T26" fmla="*/ 2631 w 4852"/>
                <a:gd name="T27" fmla="*/ 380 h 476"/>
                <a:gd name="T28" fmla="*/ 2810 w 4852"/>
                <a:gd name="T29" fmla="*/ 294 h 476"/>
                <a:gd name="T30" fmla="*/ 3084 w 4852"/>
                <a:gd name="T31" fmla="*/ 132 h 476"/>
                <a:gd name="T32" fmla="*/ 3226 w 4852"/>
                <a:gd name="T33" fmla="*/ 60 h 476"/>
                <a:gd name="T34" fmla="*/ 3537 w 4852"/>
                <a:gd name="T35" fmla="*/ 1 h 476"/>
                <a:gd name="T36" fmla="*/ 3846 w 4852"/>
                <a:gd name="T37" fmla="*/ 66 h 476"/>
                <a:gd name="T38" fmla="*/ 3981 w 4852"/>
                <a:gd name="T39" fmla="*/ 151 h 476"/>
                <a:gd name="T40" fmla="*/ 4244 w 4852"/>
                <a:gd name="T41" fmla="*/ 329 h 476"/>
                <a:gd name="T42" fmla="*/ 4536 w 4852"/>
                <a:gd name="T43" fmla="*/ 451 h 476"/>
                <a:gd name="T44" fmla="*/ 4852 w 4852"/>
                <a:gd name="T45" fmla="*/ 461 h 476"/>
                <a:gd name="T46" fmla="*/ 4536 w 4852"/>
                <a:gd name="T47" fmla="*/ 452 h 476"/>
                <a:gd name="T48" fmla="*/ 4243 w 4852"/>
                <a:gd name="T49" fmla="*/ 331 h 476"/>
                <a:gd name="T50" fmla="*/ 3979 w 4852"/>
                <a:gd name="T51" fmla="*/ 153 h 476"/>
                <a:gd name="T52" fmla="*/ 3845 w 4852"/>
                <a:gd name="T53" fmla="*/ 68 h 476"/>
                <a:gd name="T54" fmla="*/ 3537 w 4852"/>
                <a:gd name="T55" fmla="*/ 4 h 476"/>
                <a:gd name="T56" fmla="*/ 3227 w 4852"/>
                <a:gd name="T57" fmla="*/ 63 h 476"/>
                <a:gd name="T58" fmla="*/ 3086 w 4852"/>
                <a:gd name="T59" fmla="*/ 135 h 476"/>
                <a:gd name="T60" fmla="*/ 2812 w 4852"/>
                <a:gd name="T61" fmla="*/ 297 h 476"/>
                <a:gd name="T62" fmla="*/ 2633 w 4852"/>
                <a:gd name="T63" fmla="*/ 384 h 476"/>
                <a:gd name="T64" fmla="*/ 2595 w 4852"/>
                <a:gd name="T65" fmla="*/ 397 h 476"/>
                <a:gd name="T66" fmla="*/ 2519 w 4852"/>
                <a:gd name="T67" fmla="*/ 418 h 476"/>
                <a:gd name="T68" fmla="*/ 2430 w 4852"/>
                <a:gd name="T69" fmla="*/ 433 h 476"/>
                <a:gd name="T70" fmla="*/ 2400 w 4852"/>
                <a:gd name="T71" fmla="*/ 435 h 476"/>
                <a:gd name="T72" fmla="*/ 2321 w 4852"/>
                <a:gd name="T73" fmla="*/ 436 h 476"/>
                <a:gd name="T74" fmla="*/ 2241 w 4852"/>
                <a:gd name="T75" fmla="*/ 429 h 476"/>
                <a:gd name="T76" fmla="*/ 2049 w 4852"/>
                <a:gd name="T77" fmla="*/ 379 h 476"/>
                <a:gd name="T78" fmla="*/ 1899 w 4852"/>
                <a:gd name="T79" fmla="*/ 324 h 476"/>
                <a:gd name="T80" fmla="*/ 1823 w 4852"/>
                <a:gd name="T81" fmla="*/ 303 h 476"/>
                <a:gd name="T82" fmla="*/ 1665 w 4852"/>
                <a:gd name="T83" fmla="*/ 302 h 476"/>
                <a:gd name="T84" fmla="*/ 1429 w 4852"/>
                <a:gd name="T85" fmla="*/ 335 h 476"/>
                <a:gd name="T86" fmla="*/ 1270 w 4852"/>
                <a:gd name="T87" fmla="*/ 352 h 476"/>
                <a:gd name="T88" fmla="*/ 635 w 4852"/>
                <a:gd name="T89" fmla="*/ 389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852" h="476">
                  <a:moveTo>
                    <a:pt x="0" y="427"/>
                  </a:moveTo>
                  <a:cubicBezTo>
                    <a:pt x="212" y="421"/>
                    <a:pt x="424" y="404"/>
                    <a:pt x="635" y="387"/>
                  </a:cubicBezTo>
                  <a:cubicBezTo>
                    <a:pt x="741" y="379"/>
                    <a:pt x="847" y="371"/>
                    <a:pt x="953" y="365"/>
                  </a:cubicBezTo>
                  <a:cubicBezTo>
                    <a:pt x="1058" y="359"/>
                    <a:pt x="1164" y="357"/>
                    <a:pt x="1270" y="349"/>
                  </a:cubicBezTo>
                  <a:cubicBezTo>
                    <a:pt x="1297" y="347"/>
                    <a:pt x="1323" y="345"/>
                    <a:pt x="1349" y="342"/>
                  </a:cubicBezTo>
                  <a:cubicBezTo>
                    <a:pt x="1428" y="332"/>
                    <a:pt x="1428" y="332"/>
                    <a:pt x="1428" y="332"/>
                  </a:cubicBezTo>
                  <a:cubicBezTo>
                    <a:pt x="1481" y="324"/>
                    <a:pt x="1533" y="315"/>
                    <a:pt x="1585" y="308"/>
                  </a:cubicBezTo>
                  <a:cubicBezTo>
                    <a:pt x="1612" y="304"/>
                    <a:pt x="1638" y="301"/>
                    <a:pt x="1665" y="298"/>
                  </a:cubicBezTo>
                  <a:cubicBezTo>
                    <a:pt x="1691" y="296"/>
                    <a:pt x="1717" y="294"/>
                    <a:pt x="1744" y="294"/>
                  </a:cubicBezTo>
                  <a:cubicBezTo>
                    <a:pt x="1771" y="294"/>
                    <a:pt x="1797" y="296"/>
                    <a:pt x="1824" y="300"/>
                  </a:cubicBezTo>
                  <a:cubicBezTo>
                    <a:pt x="1837" y="302"/>
                    <a:pt x="1850" y="305"/>
                    <a:pt x="1863" y="309"/>
                  </a:cubicBezTo>
                  <a:cubicBezTo>
                    <a:pt x="1875" y="312"/>
                    <a:pt x="1888" y="316"/>
                    <a:pt x="1901" y="321"/>
                  </a:cubicBezTo>
                  <a:cubicBezTo>
                    <a:pt x="1926" y="329"/>
                    <a:pt x="1950" y="339"/>
                    <a:pt x="1975" y="348"/>
                  </a:cubicBezTo>
                  <a:cubicBezTo>
                    <a:pt x="2000" y="358"/>
                    <a:pt x="2025" y="367"/>
                    <a:pt x="2050" y="375"/>
                  </a:cubicBezTo>
                  <a:cubicBezTo>
                    <a:pt x="2100" y="392"/>
                    <a:pt x="2151" y="407"/>
                    <a:pt x="2203" y="418"/>
                  </a:cubicBezTo>
                  <a:cubicBezTo>
                    <a:pt x="2216" y="421"/>
                    <a:pt x="2229" y="423"/>
                    <a:pt x="2242" y="425"/>
                  </a:cubicBezTo>
                  <a:cubicBezTo>
                    <a:pt x="2255" y="427"/>
                    <a:pt x="2268" y="429"/>
                    <a:pt x="2281" y="430"/>
                  </a:cubicBezTo>
                  <a:cubicBezTo>
                    <a:pt x="2294" y="431"/>
                    <a:pt x="2307" y="432"/>
                    <a:pt x="2321" y="432"/>
                  </a:cubicBezTo>
                  <a:cubicBezTo>
                    <a:pt x="2334" y="433"/>
                    <a:pt x="2347" y="433"/>
                    <a:pt x="2360" y="433"/>
                  </a:cubicBezTo>
                  <a:cubicBezTo>
                    <a:pt x="2374" y="433"/>
                    <a:pt x="2387" y="432"/>
                    <a:pt x="2400" y="431"/>
                  </a:cubicBezTo>
                  <a:cubicBezTo>
                    <a:pt x="2407" y="431"/>
                    <a:pt x="2413" y="430"/>
                    <a:pt x="2420" y="429"/>
                  </a:cubicBezTo>
                  <a:cubicBezTo>
                    <a:pt x="2430" y="429"/>
                    <a:pt x="2430" y="429"/>
                    <a:pt x="2430" y="429"/>
                  </a:cubicBezTo>
                  <a:cubicBezTo>
                    <a:pt x="2439" y="427"/>
                    <a:pt x="2439" y="427"/>
                    <a:pt x="2439" y="427"/>
                  </a:cubicBezTo>
                  <a:cubicBezTo>
                    <a:pt x="2466" y="425"/>
                    <a:pt x="2492" y="420"/>
                    <a:pt x="2518" y="414"/>
                  </a:cubicBezTo>
                  <a:cubicBezTo>
                    <a:pt x="2531" y="411"/>
                    <a:pt x="2543" y="409"/>
                    <a:pt x="2556" y="405"/>
                  </a:cubicBezTo>
                  <a:cubicBezTo>
                    <a:pt x="2569" y="402"/>
                    <a:pt x="2582" y="397"/>
                    <a:pt x="2594" y="394"/>
                  </a:cubicBezTo>
                  <a:cubicBezTo>
                    <a:pt x="2600" y="392"/>
                    <a:pt x="2607" y="389"/>
                    <a:pt x="2613" y="387"/>
                  </a:cubicBezTo>
                  <a:cubicBezTo>
                    <a:pt x="2619" y="385"/>
                    <a:pt x="2625" y="383"/>
                    <a:pt x="2631" y="380"/>
                  </a:cubicBezTo>
                  <a:cubicBezTo>
                    <a:pt x="2644" y="375"/>
                    <a:pt x="2656" y="370"/>
                    <a:pt x="2668" y="365"/>
                  </a:cubicBezTo>
                  <a:cubicBezTo>
                    <a:pt x="2717" y="344"/>
                    <a:pt x="2764" y="320"/>
                    <a:pt x="2810" y="294"/>
                  </a:cubicBezTo>
                  <a:cubicBezTo>
                    <a:pt x="2857" y="268"/>
                    <a:pt x="2902" y="241"/>
                    <a:pt x="2948" y="214"/>
                  </a:cubicBezTo>
                  <a:cubicBezTo>
                    <a:pt x="2993" y="187"/>
                    <a:pt x="3038" y="158"/>
                    <a:pt x="3084" y="132"/>
                  </a:cubicBezTo>
                  <a:cubicBezTo>
                    <a:pt x="3107" y="119"/>
                    <a:pt x="3130" y="106"/>
                    <a:pt x="3154" y="93"/>
                  </a:cubicBezTo>
                  <a:cubicBezTo>
                    <a:pt x="3177" y="81"/>
                    <a:pt x="3201" y="70"/>
                    <a:pt x="3226" y="60"/>
                  </a:cubicBezTo>
                  <a:cubicBezTo>
                    <a:pt x="3275" y="39"/>
                    <a:pt x="3326" y="24"/>
                    <a:pt x="3378" y="14"/>
                  </a:cubicBezTo>
                  <a:cubicBezTo>
                    <a:pt x="3430" y="4"/>
                    <a:pt x="3483" y="0"/>
                    <a:pt x="3537" y="1"/>
                  </a:cubicBezTo>
                  <a:cubicBezTo>
                    <a:pt x="3590" y="2"/>
                    <a:pt x="3643" y="8"/>
                    <a:pt x="3695" y="18"/>
                  </a:cubicBezTo>
                  <a:cubicBezTo>
                    <a:pt x="3747" y="28"/>
                    <a:pt x="3798" y="44"/>
                    <a:pt x="3846" y="66"/>
                  </a:cubicBezTo>
                  <a:cubicBezTo>
                    <a:pt x="3870" y="77"/>
                    <a:pt x="3894" y="90"/>
                    <a:pt x="3916" y="105"/>
                  </a:cubicBezTo>
                  <a:cubicBezTo>
                    <a:pt x="3937" y="120"/>
                    <a:pt x="3959" y="136"/>
                    <a:pt x="3981" y="151"/>
                  </a:cubicBezTo>
                  <a:cubicBezTo>
                    <a:pt x="4024" y="182"/>
                    <a:pt x="4067" y="213"/>
                    <a:pt x="4110" y="243"/>
                  </a:cubicBezTo>
                  <a:cubicBezTo>
                    <a:pt x="4154" y="273"/>
                    <a:pt x="4198" y="302"/>
                    <a:pt x="4244" y="329"/>
                  </a:cubicBezTo>
                  <a:cubicBezTo>
                    <a:pt x="4290" y="356"/>
                    <a:pt x="4337" y="380"/>
                    <a:pt x="4386" y="401"/>
                  </a:cubicBezTo>
                  <a:cubicBezTo>
                    <a:pt x="4434" y="422"/>
                    <a:pt x="4485" y="438"/>
                    <a:pt x="4536" y="451"/>
                  </a:cubicBezTo>
                  <a:cubicBezTo>
                    <a:pt x="4588" y="464"/>
                    <a:pt x="4640" y="472"/>
                    <a:pt x="4693" y="474"/>
                  </a:cubicBezTo>
                  <a:cubicBezTo>
                    <a:pt x="4746" y="476"/>
                    <a:pt x="4800" y="472"/>
                    <a:pt x="4852" y="461"/>
                  </a:cubicBezTo>
                  <a:cubicBezTo>
                    <a:pt x="4800" y="472"/>
                    <a:pt x="4746" y="476"/>
                    <a:pt x="4693" y="474"/>
                  </a:cubicBezTo>
                  <a:cubicBezTo>
                    <a:pt x="4640" y="472"/>
                    <a:pt x="4588" y="465"/>
                    <a:pt x="4536" y="452"/>
                  </a:cubicBezTo>
                  <a:cubicBezTo>
                    <a:pt x="4485" y="440"/>
                    <a:pt x="4434" y="423"/>
                    <a:pt x="4385" y="402"/>
                  </a:cubicBezTo>
                  <a:cubicBezTo>
                    <a:pt x="4336" y="382"/>
                    <a:pt x="4289" y="357"/>
                    <a:pt x="4243" y="331"/>
                  </a:cubicBezTo>
                  <a:cubicBezTo>
                    <a:pt x="4197" y="304"/>
                    <a:pt x="4153" y="275"/>
                    <a:pt x="4109" y="245"/>
                  </a:cubicBezTo>
                  <a:cubicBezTo>
                    <a:pt x="4065" y="215"/>
                    <a:pt x="4022" y="184"/>
                    <a:pt x="3979" y="153"/>
                  </a:cubicBezTo>
                  <a:cubicBezTo>
                    <a:pt x="3958" y="138"/>
                    <a:pt x="3936" y="122"/>
                    <a:pt x="3914" y="107"/>
                  </a:cubicBezTo>
                  <a:cubicBezTo>
                    <a:pt x="3892" y="93"/>
                    <a:pt x="3869" y="80"/>
                    <a:pt x="3845" y="68"/>
                  </a:cubicBezTo>
                  <a:cubicBezTo>
                    <a:pt x="3797" y="46"/>
                    <a:pt x="3746" y="31"/>
                    <a:pt x="3694" y="21"/>
                  </a:cubicBezTo>
                  <a:cubicBezTo>
                    <a:pt x="3642" y="10"/>
                    <a:pt x="3589" y="5"/>
                    <a:pt x="3537" y="4"/>
                  </a:cubicBezTo>
                  <a:cubicBezTo>
                    <a:pt x="3484" y="3"/>
                    <a:pt x="3431" y="7"/>
                    <a:pt x="3379" y="17"/>
                  </a:cubicBezTo>
                  <a:cubicBezTo>
                    <a:pt x="3327" y="27"/>
                    <a:pt x="3276" y="42"/>
                    <a:pt x="3227" y="63"/>
                  </a:cubicBezTo>
                  <a:cubicBezTo>
                    <a:pt x="3203" y="73"/>
                    <a:pt x="3179" y="84"/>
                    <a:pt x="3155" y="96"/>
                  </a:cubicBezTo>
                  <a:cubicBezTo>
                    <a:pt x="3132" y="108"/>
                    <a:pt x="3108" y="121"/>
                    <a:pt x="3086" y="135"/>
                  </a:cubicBezTo>
                  <a:cubicBezTo>
                    <a:pt x="3040" y="161"/>
                    <a:pt x="2995" y="190"/>
                    <a:pt x="2949" y="217"/>
                  </a:cubicBezTo>
                  <a:cubicBezTo>
                    <a:pt x="2904" y="244"/>
                    <a:pt x="2858" y="271"/>
                    <a:pt x="2812" y="297"/>
                  </a:cubicBezTo>
                  <a:cubicBezTo>
                    <a:pt x="2766" y="323"/>
                    <a:pt x="2719" y="348"/>
                    <a:pt x="2670" y="369"/>
                  </a:cubicBezTo>
                  <a:cubicBezTo>
                    <a:pt x="2658" y="374"/>
                    <a:pt x="2645" y="379"/>
                    <a:pt x="2633" y="384"/>
                  </a:cubicBezTo>
                  <a:cubicBezTo>
                    <a:pt x="2627" y="386"/>
                    <a:pt x="2620" y="388"/>
                    <a:pt x="2614" y="391"/>
                  </a:cubicBezTo>
                  <a:cubicBezTo>
                    <a:pt x="2608" y="393"/>
                    <a:pt x="2602" y="395"/>
                    <a:pt x="2595" y="397"/>
                  </a:cubicBezTo>
                  <a:cubicBezTo>
                    <a:pt x="2583" y="401"/>
                    <a:pt x="2570" y="405"/>
                    <a:pt x="2557" y="409"/>
                  </a:cubicBezTo>
                  <a:cubicBezTo>
                    <a:pt x="2544" y="412"/>
                    <a:pt x="2531" y="415"/>
                    <a:pt x="2519" y="418"/>
                  </a:cubicBezTo>
                  <a:cubicBezTo>
                    <a:pt x="2493" y="424"/>
                    <a:pt x="2466" y="429"/>
                    <a:pt x="2440" y="431"/>
                  </a:cubicBezTo>
                  <a:cubicBezTo>
                    <a:pt x="2430" y="433"/>
                    <a:pt x="2430" y="433"/>
                    <a:pt x="2430" y="433"/>
                  </a:cubicBezTo>
                  <a:cubicBezTo>
                    <a:pt x="2420" y="433"/>
                    <a:pt x="2420" y="433"/>
                    <a:pt x="2420" y="433"/>
                  </a:cubicBezTo>
                  <a:cubicBezTo>
                    <a:pt x="2413" y="434"/>
                    <a:pt x="2407" y="435"/>
                    <a:pt x="2400" y="435"/>
                  </a:cubicBezTo>
                  <a:cubicBezTo>
                    <a:pt x="2387" y="436"/>
                    <a:pt x="2374" y="437"/>
                    <a:pt x="2360" y="437"/>
                  </a:cubicBezTo>
                  <a:cubicBezTo>
                    <a:pt x="2347" y="437"/>
                    <a:pt x="2334" y="436"/>
                    <a:pt x="2321" y="436"/>
                  </a:cubicBezTo>
                  <a:cubicBezTo>
                    <a:pt x="2307" y="435"/>
                    <a:pt x="2294" y="435"/>
                    <a:pt x="2281" y="434"/>
                  </a:cubicBezTo>
                  <a:cubicBezTo>
                    <a:pt x="2268" y="433"/>
                    <a:pt x="2254" y="431"/>
                    <a:pt x="2241" y="429"/>
                  </a:cubicBezTo>
                  <a:cubicBezTo>
                    <a:pt x="2228" y="427"/>
                    <a:pt x="2215" y="425"/>
                    <a:pt x="2202" y="422"/>
                  </a:cubicBezTo>
                  <a:cubicBezTo>
                    <a:pt x="2150" y="411"/>
                    <a:pt x="2099" y="396"/>
                    <a:pt x="2049" y="379"/>
                  </a:cubicBezTo>
                  <a:cubicBezTo>
                    <a:pt x="2024" y="370"/>
                    <a:pt x="1999" y="361"/>
                    <a:pt x="1974" y="352"/>
                  </a:cubicBezTo>
                  <a:cubicBezTo>
                    <a:pt x="1949" y="342"/>
                    <a:pt x="1924" y="333"/>
                    <a:pt x="1899" y="324"/>
                  </a:cubicBezTo>
                  <a:cubicBezTo>
                    <a:pt x="1887" y="320"/>
                    <a:pt x="1874" y="315"/>
                    <a:pt x="1862" y="312"/>
                  </a:cubicBezTo>
                  <a:cubicBezTo>
                    <a:pt x="1849" y="308"/>
                    <a:pt x="1836" y="306"/>
                    <a:pt x="1823" y="303"/>
                  </a:cubicBezTo>
                  <a:cubicBezTo>
                    <a:pt x="1797" y="299"/>
                    <a:pt x="1770" y="297"/>
                    <a:pt x="1744" y="297"/>
                  </a:cubicBezTo>
                  <a:cubicBezTo>
                    <a:pt x="1718" y="297"/>
                    <a:pt x="1691" y="299"/>
                    <a:pt x="1665" y="302"/>
                  </a:cubicBezTo>
                  <a:cubicBezTo>
                    <a:pt x="1638" y="304"/>
                    <a:pt x="1612" y="307"/>
                    <a:pt x="1586" y="311"/>
                  </a:cubicBezTo>
                  <a:cubicBezTo>
                    <a:pt x="1533" y="318"/>
                    <a:pt x="1481" y="327"/>
                    <a:pt x="1429" y="335"/>
                  </a:cubicBezTo>
                  <a:cubicBezTo>
                    <a:pt x="1350" y="344"/>
                    <a:pt x="1350" y="344"/>
                    <a:pt x="1350" y="344"/>
                  </a:cubicBezTo>
                  <a:cubicBezTo>
                    <a:pt x="1323" y="348"/>
                    <a:pt x="1297" y="350"/>
                    <a:pt x="1270" y="352"/>
                  </a:cubicBezTo>
                  <a:cubicBezTo>
                    <a:pt x="1165" y="359"/>
                    <a:pt x="1059" y="361"/>
                    <a:pt x="953" y="368"/>
                  </a:cubicBezTo>
                  <a:cubicBezTo>
                    <a:pt x="847" y="374"/>
                    <a:pt x="741" y="381"/>
                    <a:pt x="635" y="389"/>
                  </a:cubicBezTo>
                  <a:cubicBezTo>
                    <a:pt x="424" y="405"/>
                    <a:pt x="212" y="421"/>
                    <a:pt x="0" y="4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47">
              <a:extLst>
                <a:ext uri="{FF2B5EF4-FFF2-40B4-BE49-F238E27FC236}">
                  <a16:creationId xmlns:a16="http://schemas.microsoft.com/office/drawing/2014/main" id="{1DFD2802-6E46-9EFD-F375-68C70EB415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2000" y="2560638"/>
              <a:ext cx="12117388" cy="1257300"/>
            </a:xfrm>
            <a:custGeom>
              <a:avLst/>
              <a:gdLst>
                <a:gd name="T0" fmla="*/ 636 w 4851"/>
                <a:gd name="T1" fmla="*/ 390 h 503"/>
                <a:gd name="T2" fmla="*/ 1272 w 4851"/>
                <a:gd name="T3" fmla="*/ 387 h 503"/>
                <a:gd name="T4" fmla="*/ 1352 w 4851"/>
                <a:gd name="T5" fmla="*/ 385 h 503"/>
                <a:gd name="T6" fmla="*/ 1411 w 4851"/>
                <a:gd name="T7" fmla="*/ 383 h 503"/>
                <a:gd name="T8" fmla="*/ 1590 w 4851"/>
                <a:gd name="T9" fmla="*/ 369 h 503"/>
                <a:gd name="T10" fmla="*/ 1749 w 4851"/>
                <a:gd name="T11" fmla="*/ 365 h 503"/>
                <a:gd name="T12" fmla="*/ 1848 w 4851"/>
                <a:gd name="T13" fmla="*/ 379 h 503"/>
                <a:gd name="T14" fmla="*/ 1905 w 4851"/>
                <a:gd name="T15" fmla="*/ 395 h 503"/>
                <a:gd name="T16" fmla="*/ 2060 w 4851"/>
                <a:gd name="T17" fmla="*/ 434 h 503"/>
                <a:gd name="T18" fmla="*/ 2217 w 4851"/>
                <a:gd name="T19" fmla="*/ 459 h 503"/>
                <a:gd name="T20" fmla="*/ 2677 w 4851"/>
                <a:gd name="T21" fmla="*/ 363 h 503"/>
                <a:gd name="T22" fmla="*/ 2954 w 4851"/>
                <a:gd name="T23" fmla="*/ 205 h 503"/>
                <a:gd name="T24" fmla="*/ 3234 w 4851"/>
                <a:gd name="T25" fmla="*/ 55 h 503"/>
                <a:gd name="T26" fmla="*/ 3547 w 4851"/>
                <a:gd name="T27" fmla="*/ 2 h 503"/>
                <a:gd name="T28" fmla="*/ 3855 w 4851"/>
                <a:gd name="T29" fmla="*/ 74 h 503"/>
                <a:gd name="T30" fmla="*/ 3922 w 4851"/>
                <a:gd name="T31" fmla="*/ 117 h 503"/>
                <a:gd name="T32" fmla="*/ 4113 w 4851"/>
                <a:gd name="T33" fmla="*/ 260 h 503"/>
                <a:gd name="T34" fmla="*/ 4385 w 4851"/>
                <a:gd name="T35" fmla="*/ 424 h 503"/>
                <a:gd name="T36" fmla="*/ 4693 w 4851"/>
                <a:gd name="T37" fmla="*/ 500 h 503"/>
                <a:gd name="T38" fmla="*/ 4693 w 4851"/>
                <a:gd name="T39" fmla="*/ 501 h 503"/>
                <a:gd name="T40" fmla="*/ 4385 w 4851"/>
                <a:gd name="T41" fmla="*/ 425 h 503"/>
                <a:gd name="T42" fmla="*/ 4112 w 4851"/>
                <a:gd name="T43" fmla="*/ 262 h 503"/>
                <a:gd name="T44" fmla="*/ 3921 w 4851"/>
                <a:gd name="T45" fmla="*/ 119 h 503"/>
                <a:gd name="T46" fmla="*/ 3854 w 4851"/>
                <a:gd name="T47" fmla="*/ 77 h 503"/>
                <a:gd name="T48" fmla="*/ 3547 w 4851"/>
                <a:gd name="T49" fmla="*/ 5 h 503"/>
                <a:gd name="T50" fmla="*/ 3236 w 4851"/>
                <a:gd name="T51" fmla="*/ 58 h 503"/>
                <a:gd name="T52" fmla="*/ 2955 w 4851"/>
                <a:gd name="T53" fmla="*/ 208 h 503"/>
                <a:gd name="T54" fmla="*/ 2679 w 4851"/>
                <a:gd name="T55" fmla="*/ 366 h 503"/>
                <a:gd name="T56" fmla="*/ 2216 w 4851"/>
                <a:gd name="T57" fmla="*/ 462 h 503"/>
                <a:gd name="T58" fmla="*/ 1866 w 4851"/>
                <a:gd name="T59" fmla="*/ 388 h 503"/>
                <a:gd name="T60" fmla="*/ 1828 w 4851"/>
                <a:gd name="T61" fmla="*/ 378 h 503"/>
                <a:gd name="T62" fmla="*/ 1590 w 4851"/>
                <a:gd name="T63" fmla="*/ 372 h 503"/>
                <a:gd name="T64" fmla="*/ 1412 w 4851"/>
                <a:gd name="T65" fmla="*/ 386 h 503"/>
                <a:gd name="T66" fmla="*/ 1352 w 4851"/>
                <a:gd name="T67" fmla="*/ 388 h 503"/>
                <a:gd name="T68" fmla="*/ 1272 w 4851"/>
                <a:gd name="T69" fmla="*/ 390 h 503"/>
                <a:gd name="T70" fmla="*/ 636 w 4851"/>
                <a:gd name="T71" fmla="*/ 392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851" h="503">
                  <a:moveTo>
                    <a:pt x="0" y="429"/>
                  </a:moveTo>
                  <a:cubicBezTo>
                    <a:pt x="212" y="418"/>
                    <a:pt x="424" y="401"/>
                    <a:pt x="636" y="390"/>
                  </a:cubicBezTo>
                  <a:cubicBezTo>
                    <a:pt x="742" y="384"/>
                    <a:pt x="848" y="381"/>
                    <a:pt x="954" y="381"/>
                  </a:cubicBezTo>
                  <a:cubicBezTo>
                    <a:pt x="1060" y="381"/>
                    <a:pt x="1166" y="386"/>
                    <a:pt x="1272" y="387"/>
                  </a:cubicBezTo>
                  <a:cubicBezTo>
                    <a:pt x="1286" y="387"/>
                    <a:pt x="1299" y="387"/>
                    <a:pt x="1312" y="387"/>
                  </a:cubicBezTo>
                  <a:cubicBezTo>
                    <a:pt x="1325" y="386"/>
                    <a:pt x="1339" y="386"/>
                    <a:pt x="1352" y="385"/>
                  </a:cubicBezTo>
                  <a:cubicBezTo>
                    <a:pt x="1392" y="384"/>
                    <a:pt x="1392" y="384"/>
                    <a:pt x="1392" y="384"/>
                  </a:cubicBezTo>
                  <a:cubicBezTo>
                    <a:pt x="1411" y="383"/>
                    <a:pt x="1411" y="383"/>
                    <a:pt x="1411" y="383"/>
                  </a:cubicBezTo>
                  <a:cubicBezTo>
                    <a:pt x="1431" y="382"/>
                    <a:pt x="1431" y="382"/>
                    <a:pt x="1431" y="382"/>
                  </a:cubicBezTo>
                  <a:cubicBezTo>
                    <a:pt x="1484" y="378"/>
                    <a:pt x="1537" y="373"/>
                    <a:pt x="1590" y="369"/>
                  </a:cubicBezTo>
                  <a:cubicBezTo>
                    <a:pt x="1616" y="367"/>
                    <a:pt x="1643" y="366"/>
                    <a:pt x="1669" y="364"/>
                  </a:cubicBezTo>
                  <a:cubicBezTo>
                    <a:pt x="1696" y="363"/>
                    <a:pt x="1723" y="363"/>
                    <a:pt x="1749" y="365"/>
                  </a:cubicBezTo>
                  <a:cubicBezTo>
                    <a:pt x="1776" y="366"/>
                    <a:pt x="1802" y="369"/>
                    <a:pt x="1828" y="375"/>
                  </a:cubicBezTo>
                  <a:cubicBezTo>
                    <a:pt x="1835" y="376"/>
                    <a:pt x="1841" y="377"/>
                    <a:pt x="1848" y="379"/>
                  </a:cubicBezTo>
                  <a:cubicBezTo>
                    <a:pt x="1867" y="384"/>
                    <a:pt x="1867" y="384"/>
                    <a:pt x="1867" y="384"/>
                  </a:cubicBezTo>
                  <a:cubicBezTo>
                    <a:pt x="1905" y="395"/>
                    <a:pt x="1905" y="395"/>
                    <a:pt x="1905" y="395"/>
                  </a:cubicBezTo>
                  <a:cubicBezTo>
                    <a:pt x="1931" y="402"/>
                    <a:pt x="1957" y="409"/>
                    <a:pt x="1982" y="416"/>
                  </a:cubicBezTo>
                  <a:cubicBezTo>
                    <a:pt x="2008" y="423"/>
                    <a:pt x="2034" y="429"/>
                    <a:pt x="2060" y="434"/>
                  </a:cubicBezTo>
                  <a:cubicBezTo>
                    <a:pt x="2085" y="440"/>
                    <a:pt x="2112" y="445"/>
                    <a:pt x="2138" y="449"/>
                  </a:cubicBezTo>
                  <a:cubicBezTo>
                    <a:pt x="2164" y="453"/>
                    <a:pt x="2190" y="457"/>
                    <a:pt x="2217" y="459"/>
                  </a:cubicBezTo>
                  <a:cubicBezTo>
                    <a:pt x="2322" y="466"/>
                    <a:pt x="2429" y="454"/>
                    <a:pt x="2530" y="422"/>
                  </a:cubicBezTo>
                  <a:cubicBezTo>
                    <a:pt x="2581" y="407"/>
                    <a:pt x="2630" y="386"/>
                    <a:pt x="2677" y="363"/>
                  </a:cubicBezTo>
                  <a:cubicBezTo>
                    <a:pt x="2725" y="339"/>
                    <a:pt x="2771" y="313"/>
                    <a:pt x="2817" y="286"/>
                  </a:cubicBezTo>
                  <a:cubicBezTo>
                    <a:pt x="2863" y="260"/>
                    <a:pt x="2908" y="232"/>
                    <a:pt x="2954" y="205"/>
                  </a:cubicBezTo>
                  <a:cubicBezTo>
                    <a:pt x="2999" y="177"/>
                    <a:pt x="3044" y="149"/>
                    <a:pt x="3091" y="123"/>
                  </a:cubicBezTo>
                  <a:cubicBezTo>
                    <a:pt x="3137" y="98"/>
                    <a:pt x="3185" y="74"/>
                    <a:pt x="3234" y="55"/>
                  </a:cubicBezTo>
                  <a:cubicBezTo>
                    <a:pt x="3284" y="36"/>
                    <a:pt x="3336" y="22"/>
                    <a:pt x="3388" y="13"/>
                  </a:cubicBezTo>
                  <a:cubicBezTo>
                    <a:pt x="3440" y="4"/>
                    <a:pt x="3494" y="0"/>
                    <a:pt x="3547" y="2"/>
                  </a:cubicBezTo>
                  <a:cubicBezTo>
                    <a:pt x="3600" y="3"/>
                    <a:pt x="3653" y="10"/>
                    <a:pt x="3705" y="21"/>
                  </a:cubicBezTo>
                  <a:cubicBezTo>
                    <a:pt x="3757" y="32"/>
                    <a:pt x="3808" y="49"/>
                    <a:pt x="3855" y="74"/>
                  </a:cubicBezTo>
                  <a:cubicBezTo>
                    <a:pt x="3867" y="81"/>
                    <a:pt x="3878" y="87"/>
                    <a:pt x="3889" y="94"/>
                  </a:cubicBezTo>
                  <a:cubicBezTo>
                    <a:pt x="3901" y="102"/>
                    <a:pt x="3911" y="109"/>
                    <a:pt x="3922" y="117"/>
                  </a:cubicBezTo>
                  <a:cubicBezTo>
                    <a:pt x="3944" y="133"/>
                    <a:pt x="3965" y="149"/>
                    <a:pt x="3986" y="165"/>
                  </a:cubicBezTo>
                  <a:cubicBezTo>
                    <a:pt x="4028" y="197"/>
                    <a:pt x="4070" y="229"/>
                    <a:pt x="4113" y="260"/>
                  </a:cubicBezTo>
                  <a:cubicBezTo>
                    <a:pt x="4156" y="291"/>
                    <a:pt x="4200" y="322"/>
                    <a:pt x="4245" y="349"/>
                  </a:cubicBezTo>
                  <a:cubicBezTo>
                    <a:pt x="4290" y="377"/>
                    <a:pt x="4337" y="403"/>
                    <a:pt x="4385" y="424"/>
                  </a:cubicBezTo>
                  <a:cubicBezTo>
                    <a:pt x="4434" y="446"/>
                    <a:pt x="4484" y="463"/>
                    <a:pt x="4535" y="476"/>
                  </a:cubicBezTo>
                  <a:cubicBezTo>
                    <a:pt x="4587" y="489"/>
                    <a:pt x="4640" y="498"/>
                    <a:pt x="4693" y="500"/>
                  </a:cubicBezTo>
                  <a:cubicBezTo>
                    <a:pt x="4746" y="502"/>
                    <a:pt x="4799" y="498"/>
                    <a:pt x="4851" y="487"/>
                  </a:cubicBezTo>
                  <a:cubicBezTo>
                    <a:pt x="4799" y="498"/>
                    <a:pt x="4746" y="503"/>
                    <a:pt x="4693" y="501"/>
                  </a:cubicBezTo>
                  <a:cubicBezTo>
                    <a:pt x="4640" y="498"/>
                    <a:pt x="4587" y="490"/>
                    <a:pt x="4535" y="477"/>
                  </a:cubicBezTo>
                  <a:cubicBezTo>
                    <a:pt x="4484" y="464"/>
                    <a:pt x="4433" y="447"/>
                    <a:pt x="4385" y="425"/>
                  </a:cubicBezTo>
                  <a:cubicBezTo>
                    <a:pt x="4336" y="404"/>
                    <a:pt x="4289" y="379"/>
                    <a:pt x="4244" y="351"/>
                  </a:cubicBezTo>
                  <a:cubicBezTo>
                    <a:pt x="4199" y="323"/>
                    <a:pt x="4155" y="293"/>
                    <a:pt x="4112" y="262"/>
                  </a:cubicBezTo>
                  <a:cubicBezTo>
                    <a:pt x="4069" y="231"/>
                    <a:pt x="4027" y="199"/>
                    <a:pt x="3985" y="167"/>
                  </a:cubicBezTo>
                  <a:cubicBezTo>
                    <a:pt x="3963" y="151"/>
                    <a:pt x="3942" y="135"/>
                    <a:pt x="3921" y="119"/>
                  </a:cubicBezTo>
                  <a:cubicBezTo>
                    <a:pt x="3910" y="111"/>
                    <a:pt x="3899" y="104"/>
                    <a:pt x="3888" y="97"/>
                  </a:cubicBezTo>
                  <a:cubicBezTo>
                    <a:pt x="3877" y="89"/>
                    <a:pt x="3865" y="83"/>
                    <a:pt x="3854" y="77"/>
                  </a:cubicBezTo>
                  <a:cubicBezTo>
                    <a:pt x="3807" y="52"/>
                    <a:pt x="3756" y="35"/>
                    <a:pt x="3704" y="24"/>
                  </a:cubicBezTo>
                  <a:cubicBezTo>
                    <a:pt x="3653" y="12"/>
                    <a:pt x="3600" y="6"/>
                    <a:pt x="3547" y="5"/>
                  </a:cubicBezTo>
                  <a:cubicBezTo>
                    <a:pt x="3494" y="3"/>
                    <a:pt x="3441" y="7"/>
                    <a:pt x="3389" y="16"/>
                  </a:cubicBezTo>
                  <a:cubicBezTo>
                    <a:pt x="3336" y="25"/>
                    <a:pt x="3285" y="39"/>
                    <a:pt x="3236" y="58"/>
                  </a:cubicBezTo>
                  <a:cubicBezTo>
                    <a:pt x="3186" y="77"/>
                    <a:pt x="3139" y="101"/>
                    <a:pt x="3092" y="126"/>
                  </a:cubicBezTo>
                  <a:cubicBezTo>
                    <a:pt x="3046" y="152"/>
                    <a:pt x="3001" y="180"/>
                    <a:pt x="2955" y="208"/>
                  </a:cubicBezTo>
                  <a:cubicBezTo>
                    <a:pt x="2910" y="235"/>
                    <a:pt x="2865" y="263"/>
                    <a:pt x="2819" y="290"/>
                  </a:cubicBezTo>
                  <a:cubicBezTo>
                    <a:pt x="2773" y="317"/>
                    <a:pt x="2727" y="343"/>
                    <a:pt x="2679" y="366"/>
                  </a:cubicBezTo>
                  <a:cubicBezTo>
                    <a:pt x="2631" y="390"/>
                    <a:pt x="2583" y="411"/>
                    <a:pt x="2532" y="426"/>
                  </a:cubicBezTo>
                  <a:cubicBezTo>
                    <a:pt x="2430" y="457"/>
                    <a:pt x="2322" y="470"/>
                    <a:pt x="2216" y="462"/>
                  </a:cubicBezTo>
                  <a:cubicBezTo>
                    <a:pt x="2110" y="454"/>
                    <a:pt x="2006" y="427"/>
                    <a:pt x="1905" y="398"/>
                  </a:cubicBezTo>
                  <a:cubicBezTo>
                    <a:pt x="1866" y="388"/>
                    <a:pt x="1866" y="388"/>
                    <a:pt x="1866" y="388"/>
                  </a:cubicBezTo>
                  <a:cubicBezTo>
                    <a:pt x="1847" y="382"/>
                    <a:pt x="1847" y="382"/>
                    <a:pt x="1847" y="382"/>
                  </a:cubicBezTo>
                  <a:cubicBezTo>
                    <a:pt x="1841" y="381"/>
                    <a:pt x="1834" y="379"/>
                    <a:pt x="1828" y="378"/>
                  </a:cubicBezTo>
                  <a:cubicBezTo>
                    <a:pt x="1802" y="373"/>
                    <a:pt x="1775" y="369"/>
                    <a:pt x="1749" y="368"/>
                  </a:cubicBezTo>
                  <a:cubicBezTo>
                    <a:pt x="1696" y="365"/>
                    <a:pt x="1643" y="369"/>
                    <a:pt x="1590" y="372"/>
                  </a:cubicBezTo>
                  <a:cubicBezTo>
                    <a:pt x="1537" y="376"/>
                    <a:pt x="1484" y="381"/>
                    <a:pt x="1431" y="385"/>
                  </a:cubicBezTo>
                  <a:cubicBezTo>
                    <a:pt x="1412" y="386"/>
                    <a:pt x="1412" y="386"/>
                    <a:pt x="1412" y="386"/>
                  </a:cubicBezTo>
                  <a:cubicBezTo>
                    <a:pt x="1392" y="387"/>
                    <a:pt x="1392" y="387"/>
                    <a:pt x="1392" y="387"/>
                  </a:cubicBezTo>
                  <a:cubicBezTo>
                    <a:pt x="1352" y="388"/>
                    <a:pt x="1352" y="388"/>
                    <a:pt x="1352" y="388"/>
                  </a:cubicBezTo>
                  <a:cubicBezTo>
                    <a:pt x="1339" y="389"/>
                    <a:pt x="1325" y="389"/>
                    <a:pt x="1312" y="389"/>
                  </a:cubicBezTo>
                  <a:cubicBezTo>
                    <a:pt x="1299" y="390"/>
                    <a:pt x="1286" y="390"/>
                    <a:pt x="1272" y="390"/>
                  </a:cubicBezTo>
                  <a:cubicBezTo>
                    <a:pt x="1166" y="389"/>
                    <a:pt x="1060" y="383"/>
                    <a:pt x="954" y="383"/>
                  </a:cubicBezTo>
                  <a:cubicBezTo>
                    <a:pt x="848" y="383"/>
                    <a:pt x="742" y="387"/>
                    <a:pt x="636" y="392"/>
                  </a:cubicBezTo>
                  <a:cubicBezTo>
                    <a:pt x="424" y="402"/>
                    <a:pt x="212" y="419"/>
                    <a:pt x="0" y="4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48">
              <a:extLst>
                <a:ext uri="{FF2B5EF4-FFF2-40B4-BE49-F238E27FC236}">
                  <a16:creationId xmlns:a16="http://schemas.microsoft.com/office/drawing/2014/main" id="{8C39CC46-C8A7-3F52-325A-6D9D1BF2FD6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8825" y="2532063"/>
              <a:ext cx="12114213" cy="1320800"/>
            </a:xfrm>
            <a:custGeom>
              <a:avLst/>
              <a:gdLst>
                <a:gd name="T0" fmla="*/ 637 w 4850"/>
                <a:gd name="T1" fmla="*/ 392 h 528"/>
                <a:gd name="T2" fmla="*/ 1274 w 4850"/>
                <a:gd name="T3" fmla="*/ 428 h 528"/>
                <a:gd name="T4" fmla="*/ 1314 w 4850"/>
                <a:gd name="T5" fmla="*/ 430 h 528"/>
                <a:gd name="T6" fmla="*/ 1394 w 4850"/>
                <a:gd name="T7" fmla="*/ 434 h 528"/>
                <a:gd name="T8" fmla="*/ 1593 w 4850"/>
                <a:gd name="T9" fmla="*/ 433 h 528"/>
                <a:gd name="T10" fmla="*/ 1753 w 4850"/>
                <a:gd name="T11" fmla="*/ 436 h 528"/>
                <a:gd name="T12" fmla="*/ 1911 w 4850"/>
                <a:gd name="T13" fmla="*/ 462 h 528"/>
                <a:gd name="T14" fmla="*/ 2227 w 4850"/>
                <a:gd name="T15" fmla="*/ 491 h 528"/>
                <a:gd name="T16" fmla="*/ 2547 w 4850"/>
                <a:gd name="T17" fmla="*/ 423 h 528"/>
                <a:gd name="T18" fmla="*/ 2575 w 4850"/>
                <a:gd name="T19" fmla="*/ 412 h 528"/>
                <a:gd name="T20" fmla="*/ 2682 w 4850"/>
                <a:gd name="T21" fmla="*/ 359 h 528"/>
                <a:gd name="T22" fmla="*/ 2957 w 4850"/>
                <a:gd name="T23" fmla="*/ 196 h 528"/>
                <a:gd name="T24" fmla="*/ 3241 w 4850"/>
                <a:gd name="T25" fmla="*/ 51 h 528"/>
                <a:gd name="T26" fmla="*/ 3555 w 4850"/>
                <a:gd name="T27" fmla="*/ 2 h 528"/>
                <a:gd name="T28" fmla="*/ 3862 w 4850"/>
                <a:gd name="T29" fmla="*/ 82 h 528"/>
                <a:gd name="T30" fmla="*/ 3990 w 4850"/>
                <a:gd name="T31" fmla="*/ 177 h 528"/>
                <a:gd name="T32" fmla="*/ 4384 w 4850"/>
                <a:gd name="T33" fmla="*/ 446 h 528"/>
                <a:gd name="T34" fmla="*/ 4691 w 4850"/>
                <a:gd name="T35" fmla="*/ 525 h 528"/>
                <a:gd name="T36" fmla="*/ 4691 w 4850"/>
                <a:gd name="T37" fmla="*/ 526 h 528"/>
                <a:gd name="T38" fmla="*/ 4384 w 4850"/>
                <a:gd name="T39" fmla="*/ 447 h 528"/>
                <a:gd name="T40" fmla="*/ 3988 w 4850"/>
                <a:gd name="T41" fmla="*/ 179 h 528"/>
                <a:gd name="T42" fmla="*/ 3860 w 4850"/>
                <a:gd name="T43" fmla="*/ 84 h 528"/>
                <a:gd name="T44" fmla="*/ 3555 w 4850"/>
                <a:gd name="T45" fmla="*/ 5 h 528"/>
                <a:gd name="T46" fmla="*/ 3242 w 4850"/>
                <a:gd name="T47" fmla="*/ 54 h 528"/>
                <a:gd name="T48" fmla="*/ 2958 w 4850"/>
                <a:gd name="T49" fmla="*/ 199 h 528"/>
                <a:gd name="T50" fmla="*/ 2684 w 4850"/>
                <a:gd name="T51" fmla="*/ 362 h 528"/>
                <a:gd name="T52" fmla="*/ 2577 w 4850"/>
                <a:gd name="T53" fmla="*/ 415 h 528"/>
                <a:gd name="T54" fmla="*/ 2549 w 4850"/>
                <a:gd name="T55" fmla="*/ 427 h 528"/>
                <a:gd name="T56" fmla="*/ 2228 w 4850"/>
                <a:gd name="T57" fmla="*/ 495 h 528"/>
                <a:gd name="T58" fmla="*/ 1910 w 4850"/>
                <a:gd name="T59" fmla="*/ 466 h 528"/>
                <a:gd name="T60" fmla="*/ 1753 w 4850"/>
                <a:gd name="T61" fmla="*/ 439 h 528"/>
                <a:gd name="T62" fmla="*/ 1593 w 4850"/>
                <a:gd name="T63" fmla="*/ 436 h 528"/>
                <a:gd name="T64" fmla="*/ 1394 w 4850"/>
                <a:gd name="T65" fmla="*/ 437 h 528"/>
                <a:gd name="T66" fmla="*/ 1314 w 4850"/>
                <a:gd name="T67" fmla="*/ 433 h 528"/>
                <a:gd name="T68" fmla="*/ 1274 w 4850"/>
                <a:gd name="T69" fmla="*/ 430 h 528"/>
                <a:gd name="T70" fmla="*/ 637 w 4850"/>
                <a:gd name="T71" fmla="*/ 394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850" h="528">
                  <a:moveTo>
                    <a:pt x="0" y="431"/>
                  </a:moveTo>
                  <a:cubicBezTo>
                    <a:pt x="212" y="414"/>
                    <a:pt x="424" y="397"/>
                    <a:pt x="637" y="392"/>
                  </a:cubicBezTo>
                  <a:cubicBezTo>
                    <a:pt x="743" y="390"/>
                    <a:pt x="850" y="391"/>
                    <a:pt x="956" y="398"/>
                  </a:cubicBezTo>
                  <a:cubicBezTo>
                    <a:pt x="1063" y="405"/>
                    <a:pt x="1168" y="419"/>
                    <a:pt x="1274" y="428"/>
                  </a:cubicBezTo>
                  <a:cubicBezTo>
                    <a:pt x="1294" y="429"/>
                    <a:pt x="1294" y="429"/>
                    <a:pt x="1294" y="429"/>
                  </a:cubicBezTo>
                  <a:cubicBezTo>
                    <a:pt x="1314" y="430"/>
                    <a:pt x="1314" y="430"/>
                    <a:pt x="1314" y="430"/>
                  </a:cubicBezTo>
                  <a:cubicBezTo>
                    <a:pt x="1354" y="432"/>
                    <a:pt x="1354" y="432"/>
                    <a:pt x="1354" y="432"/>
                  </a:cubicBezTo>
                  <a:cubicBezTo>
                    <a:pt x="1367" y="433"/>
                    <a:pt x="1381" y="434"/>
                    <a:pt x="1394" y="434"/>
                  </a:cubicBezTo>
                  <a:cubicBezTo>
                    <a:pt x="1407" y="434"/>
                    <a:pt x="1420" y="434"/>
                    <a:pt x="1434" y="435"/>
                  </a:cubicBezTo>
                  <a:cubicBezTo>
                    <a:pt x="1487" y="435"/>
                    <a:pt x="1540" y="434"/>
                    <a:pt x="1593" y="433"/>
                  </a:cubicBezTo>
                  <a:cubicBezTo>
                    <a:pt x="1620" y="432"/>
                    <a:pt x="1647" y="432"/>
                    <a:pt x="1673" y="432"/>
                  </a:cubicBezTo>
                  <a:cubicBezTo>
                    <a:pt x="1700" y="432"/>
                    <a:pt x="1726" y="433"/>
                    <a:pt x="1753" y="436"/>
                  </a:cubicBezTo>
                  <a:cubicBezTo>
                    <a:pt x="1780" y="438"/>
                    <a:pt x="1806" y="442"/>
                    <a:pt x="1832" y="447"/>
                  </a:cubicBezTo>
                  <a:cubicBezTo>
                    <a:pt x="1911" y="462"/>
                    <a:pt x="1911" y="462"/>
                    <a:pt x="1911" y="462"/>
                  </a:cubicBezTo>
                  <a:cubicBezTo>
                    <a:pt x="1963" y="472"/>
                    <a:pt x="2015" y="480"/>
                    <a:pt x="2068" y="486"/>
                  </a:cubicBezTo>
                  <a:cubicBezTo>
                    <a:pt x="2121" y="491"/>
                    <a:pt x="2174" y="493"/>
                    <a:pt x="2227" y="491"/>
                  </a:cubicBezTo>
                  <a:cubicBezTo>
                    <a:pt x="2334" y="487"/>
                    <a:pt x="2439" y="465"/>
                    <a:pt x="2538" y="427"/>
                  </a:cubicBezTo>
                  <a:cubicBezTo>
                    <a:pt x="2547" y="423"/>
                    <a:pt x="2547" y="423"/>
                    <a:pt x="2547" y="423"/>
                  </a:cubicBezTo>
                  <a:cubicBezTo>
                    <a:pt x="2557" y="419"/>
                    <a:pt x="2557" y="419"/>
                    <a:pt x="2557" y="419"/>
                  </a:cubicBezTo>
                  <a:cubicBezTo>
                    <a:pt x="2575" y="412"/>
                    <a:pt x="2575" y="412"/>
                    <a:pt x="2575" y="412"/>
                  </a:cubicBezTo>
                  <a:cubicBezTo>
                    <a:pt x="2587" y="406"/>
                    <a:pt x="2599" y="401"/>
                    <a:pt x="2611" y="395"/>
                  </a:cubicBezTo>
                  <a:cubicBezTo>
                    <a:pt x="2635" y="383"/>
                    <a:pt x="2659" y="371"/>
                    <a:pt x="2682" y="359"/>
                  </a:cubicBezTo>
                  <a:cubicBezTo>
                    <a:pt x="2729" y="334"/>
                    <a:pt x="2775" y="306"/>
                    <a:pt x="2820" y="279"/>
                  </a:cubicBezTo>
                  <a:cubicBezTo>
                    <a:pt x="2957" y="196"/>
                    <a:pt x="2957" y="196"/>
                    <a:pt x="2957" y="196"/>
                  </a:cubicBezTo>
                  <a:cubicBezTo>
                    <a:pt x="3002" y="168"/>
                    <a:pt x="3048" y="141"/>
                    <a:pt x="3095" y="116"/>
                  </a:cubicBezTo>
                  <a:cubicBezTo>
                    <a:pt x="3142" y="91"/>
                    <a:pt x="3191" y="69"/>
                    <a:pt x="3241" y="51"/>
                  </a:cubicBezTo>
                  <a:cubicBezTo>
                    <a:pt x="3291" y="33"/>
                    <a:pt x="3343" y="20"/>
                    <a:pt x="3396" y="11"/>
                  </a:cubicBezTo>
                  <a:cubicBezTo>
                    <a:pt x="3448" y="3"/>
                    <a:pt x="3502" y="0"/>
                    <a:pt x="3555" y="2"/>
                  </a:cubicBezTo>
                  <a:cubicBezTo>
                    <a:pt x="3608" y="4"/>
                    <a:pt x="3662" y="10"/>
                    <a:pt x="3713" y="23"/>
                  </a:cubicBezTo>
                  <a:cubicBezTo>
                    <a:pt x="3765" y="36"/>
                    <a:pt x="3816" y="55"/>
                    <a:pt x="3862" y="82"/>
                  </a:cubicBezTo>
                  <a:cubicBezTo>
                    <a:pt x="3885" y="95"/>
                    <a:pt x="3906" y="112"/>
                    <a:pt x="3927" y="128"/>
                  </a:cubicBezTo>
                  <a:cubicBezTo>
                    <a:pt x="3948" y="144"/>
                    <a:pt x="3969" y="161"/>
                    <a:pt x="3990" y="177"/>
                  </a:cubicBezTo>
                  <a:cubicBezTo>
                    <a:pt x="4073" y="244"/>
                    <a:pt x="4155" y="311"/>
                    <a:pt x="4245" y="369"/>
                  </a:cubicBezTo>
                  <a:cubicBezTo>
                    <a:pt x="4290" y="398"/>
                    <a:pt x="4336" y="424"/>
                    <a:pt x="4384" y="446"/>
                  </a:cubicBezTo>
                  <a:cubicBezTo>
                    <a:pt x="4433" y="468"/>
                    <a:pt x="4483" y="487"/>
                    <a:pt x="4534" y="501"/>
                  </a:cubicBezTo>
                  <a:cubicBezTo>
                    <a:pt x="4586" y="514"/>
                    <a:pt x="4638" y="523"/>
                    <a:pt x="4691" y="525"/>
                  </a:cubicBezTo>
                  <a:cubicBezTo>
                    <a:pt x="4745" y="527"/>
                    <a:pt x="4798" y="523"/>
                    <a:pt x="4850" y="511"/>
                  </a:cubicBezTo>
                  <a:cubicBezTo>
                    <a:pt x="4798" y="523"/>
                    <a:pt x="4745" y="528"/>
                    <a:pt x="4691" y="526"/>
                  </a:cubicBezTo>
                  <a:cubicBezTo>
                    <a:pt x="4638" y="523"/>
                    <a:pt x="4585" y="515"/>
                    <a:pt x="4534" y="502"/>
                  </a:cubicBezTo>
                  <a:cubicBezTo>
                    <a:pt x="4482" y="488"/>
                    <a:pt x="4432" y="469"/>
                    <a:pt x="4384" y="447"/>
                  </a:cubicBezTo>
                  <a:cubicBezTo>
                    <a:pt x="4335" y="425"/>
                    <a:pt x="4289" y="399"/>
                    <a:pt x="4244" y="370"/>
                  </a:cubicBezTo>
                  <a:cubicBezTo>
                    <a:pt x="4154" y="313"/>
                    <a:pt x="4071" y="245"/>
                    <a:pt x="3988" y="179"/>
                  </a:cubicBezTo>
                  <a:cubicBezTo>
                    <a:pt x="3967" y="162"/>
                    <a:pt x="3947" y="146"/>
                    <a:pt x="3925" y="130"/>
                  </a:cubicBezTo>
                  <a:cubicBezTo>
                    <a:pt x="3904" y="114"/>
                    <a:pt x="3883" y="97"/>
                    <a:pt x="3860" y="84"/>
                  </a:cubicBezTo>
                  <a:cubicBezTo>
                    <a:pt x="3815" y="57"/>
                    <a:pt x="3764" y="38"/>
                    <a:pt x="3713" y="26"/>
                  </a:cubicBezTo>
                  <a:cubicBezTo>
                    <a:pt x="3661" y="13"/>
                    <a:pt x="3608" y="6"/>
                    <a:pt x="3555" y="5"/>
                  </a:cubicBezTo>
                  <a:cubicBezTo>
                    <a:pt x="3502" y="3"/>
                    <a:pt x="3449" y="6"/>
                    <a:pt x="3396" y="14"/>
                  </a:cubicBezTo>
                  <a:cubicBezTo>
                    <a:pt x="3344" y="23"/>
                    <a:pt x="3292" y="36"/>
                    <a:pt x="3242" y="54"/>
                  </a:cubicBezTo>
                  <a:cubicBezTo>
                    <a:pt x="3192" y="72"/>
                    <a:pt x="3144" y="94"/>
                    <a:pt x="3097" y="119"/>
                  </a:cubicBezTo>
                  <a:cubicBezTo>
                    <a:pt x="3050" y="144"/>
                    <a:pt x="3004" y="171"/>
                    <a:pt x="2958" y="199"/>
                  </a:cubicBezTo>
                  <a:cubicBezTo>
                    <a:pt x="2822" y="282"/>
                    <a:pt x="2822" y="282"/>
                    <a:pt x="2822" y="282"/>
                  </a:cubicBezTo>
                  <a:cubicBezTo>
                    <a:pt x="2777" y="310"/>
                    <a:pt x="2731" y="337"/>
                    <a:pt x="2684" y="362"/>
                  </a:cubicBezTo>
                  <a:cubicBezTo>
                    <a:pt x="2661" y="375"/>
                    <a:pt x="2637" y="387"/>
                    <a:pt x="2613" y="399"/>
                  </a:cubicBezTo>
                  <a:cubicBezTo>
                    <a:pt x="2601" y="404"/>
                    <a:pt x="2589" y="410"/>
                    <a:pt x="2577" y="415"/>
                  </a:cubicBezTo>
                  <a:cubicBezTo>
                    <a:pt x="2558" y="423"/>
                    <a:pt x="2558" y="423"/>
                    <a:pt x="2558" y="423"/>
                  </a:cubicBezTo>
                  <a:cubicBezTo>
                    <a:pt x="2549" y="427"/>
                    <a:pt x="2549" y="427"/>
                    <a:pt x="2549" y="427"/>
                  </a:cubicBezTo>
                  <a:cubicBezTo>
                    <a:pt x="2540" y="431"/>
                    <a:pt x="2540" y="431"/>
                    <a:pt x="2540" y="431"/>
                  </a:cubicBezTo>
                  <a:cubicBezTo>
                    <a:pt x="2440" y="469"/>
                    <a:pt x="2334" y="491"/>
                    <a:pt x="2228" y="495"/>
                  </a:cubicBezTo>
                  <a:cubicBezTo>
                    <a:pt x="2174" y="497"/>
                    <a:pt x="2121" y="494"/>
                    <a:pt x="2068" y="489"/>
                  </a:cubicBezTo>
                  <a:cubicBezTo>
                    <a:pt x="2015" y="484"/>
                    <a:pt x="1962" y="476"/>
                    <a:pt x="1910" y="466"/>
                  </a:cubicBezTo>
                  <a:cubicBezTo>
                    <a:pt x="1832" y="450"/>
                    <a:pt x="1832" y="450"/>
                    <a:pt x="1832" y="450"/>
                  </a:cubicBezTo>
                  <a:cubicBezTo>
                    <a:pt x="1806" y="445"/>
                    <a:pt x="1779" y="441"/>
                    <a:pt x="1753" y="439"/>
                  </a:cubicBezTo>
                  <a:cubicBezTo>
                    <a:pt x="1726" y="437"/>
                    <a:pt x="1700" y="435"/>
                    <a:pt x="1673" y="435"/>
                  </a:cubicBezTo>
                  <a:cubicBezTo>
                    <a:pt x="1647" y="435"/>
                    <a:pt x="1620" y="435"/>
                    <a:pt x="1593" y="436"/>
                  </a:cubicBezTo>
                  <a:cubicBezTo>
                    <a:pt x="1540" y="436"/>
                    <a:pt x="1487" y="438"/>
                    <a:pt x="1434" y="437"/>
                  </a:cubicBezTo>
                  <a:cubicBezTo>
                    <a:pt x="1420" y="437"/>
                    <a:pt x="1407" y="437"/>
                    <a:pt x="1394" y="437"/>
                  </a:cubicBezTo>
                  <a:cubicBezTo>
                    <a:pt x="1380" y="436"/>
                    <a:pt x="1367" y="436"/>
                    <a:pt x="1354" y="435"/>
                  </a:cubicBezTo>
                  <a:cubicBezTo>
                    <a:pt x="1314" y="433"/>
                    <a:pt x="1314" y="433"/>
                    <a:pt x="1314" y="433"/>
                  </a:cubicBezTo>
                  <a:cubicBezTo>
                    <a:pt x="1294" y="432"/>
                    <a:pt x="1294" y="432"/>
                    <a:pt x="1294" y="432"/>
                  </a:cubicBezTo>
                  <a:cubicBezTo>
                    <a:pt x="1274" y="430"/>
                    <a:pt x="1274" y="430"/>
                    <a:pt x="1274" y="430"/>
                  </a:cubicBezTo>
                  <a:cubicBezTo>
                    <a:pt x="1168" y="422"/>
                    <a:pt x="1062" y="407"/>
                    <a:pt x="956" y="400"/>
                  </a:cubicBezTo>
                  <a:cubicBezTo>
                    <a:pt x="850" y="393"/>
                    <a:pt x="743" y="392"/>
                    <a:pt x="637" y="394"/>
                  </a:cubicBezTo>
                  <a:cubicBezTo>
                    <a:pt x="424" y="398"/>
                    <a:pt x="212" y="415"/>
                    <a:pt x="0" y="4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49">
              <a:extLst>
                <a:ext uri="{FF2B5EF4-FFF2-40B4-BE49-F238E27FC236}">
                  <a16:creationId xmlns:a16="http://schemas.microsoft.com/office/drawing/2014/main" id="{7046B9BD-EF0F-B4CA-69C9-D9AB97FCA91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4063" y="2501900"/>
              <a:ext cx="12114213" cy="1385888"/>
            </a:xfrm>
            <a:custGeom>
              <a:avLst/>
              <a:gdLst>
                <a:gd name="T0" fmla="*/ 0 w 4850"/>
                <a:gd name="T1" fmla="*/ 433 h 554"/>
                <a:gd name="T2" fmla="*/ 320 w 4850"/>
                <a:gd name="T3" fmla="*/ 405 h 554"/>
                <a:gd name="T4" fmla="*/ 641 w 4850"/>
                <a:gd name="T5" fmla="*/ 396 h 554"/>
                <a:gd name="T6" fmla="*/ 961 w 4850"/>
                <a:gd name="T7" fmla="*/ 419 h 554"/>
                <a:gd name="T8" fmla="*/ 1277 w 4850"/>
                <a:gd name="T9" fmla="*/ 474 h 554"/>
                <a:gd name="T10" fmla="*/ 1436 w 4850"/>
                <a:gd name="T11" fmla="*/ 492 h 554"/>
                <a:gd name="T12" fmla="*/ 1596 w 4850"/>
                <a:gd name="T13" fmla="*/ 500 h 554"/>
                <a:gd name="T14" fmla="*/ 1756 w 4850"/>
                <a:gd name="T15" fmla="*/ 508 h 554"/>
                <a:gd name="T16" fmla="*/ 1796 w 4850"/>
                <a:gd name="T17" fmla="*/ 512 h 554"/>
                <a:gd name="T18" fmla="*/ 1836 w 4850"/>
                <a:gd name="T19" fmla="*/ 517 h 554"/>
                <a:gd name="T20" fmla="*/ 1916 w 4850"/>
                <a:gd name="T21" fmla="*/ 526 h 554"/>
                <a:gd name="T22" fmla="*/ 2076 w 4850"/>
                <a:gd name="T23" fmla="*/ 532 h 554"/>
                <a:gd name="T24" fmla="*/ 2236 w 4850"/>
                <a:gd name="T25" fmla="*/ 520 h 554"/>
                <a:gd name="T26" fmla="*/ 2542 w 4850"/>
                <a:gd name="T27" fmla="*/ 431 h 554"/>
                <a:gd name="T28" fmla="*/ 2821 w 4850"/>
                <a:gd name="T29" fmla="*/ 274 h 554"/>
                <a:gd name="T30" fmla="*/ 2958 w 4850"/>
                <a:gd name="T31" fmla="*/ 190 h 554"/>
                <a:gd name="T32" fmla="*/ 3098 w 4850"/>
                <a:gd name="T33" fmla="*/ 112 h 554"/>
                <a:gd name="T34" fmla="*/ 3171 w 4850"/>
                <a:gd name="T35" fmla="*/ 78 h 554"/>
                <a:gd name="T36" fmla="*/ 3246 w 4850"/>
                <a:gd name="T37" fmla="*/ 49 h 554"/>
                <a:gd name="T38" fmla="*/ 3402 w 4850"/>
                <a:gd name="T39" fmla="*/ 11 h 554"/>
                <a:gd name="T40" fmla="*/ 3562 w 4850"/>
                <a:gd name="T41" fmla="*/ 2 h 554"/>
                <a:gd name="T42" fmla="*/ 3721 w 4850"/>
                <a:gd name="T43" fmla="*/ 26 h 554"/>
                <a:gd name="T44" fmla="*/ 3867 w 4850"/>
                <a:gd name="T45" fmla="*/ 90 h 554"/>
                <a:gd name="T46" fmla="*/ 3900 w 4850"/>
                <a:gd name="T47" fmla="*/ 114 h 554"/>
                <a:gd name="T48" fmla="*/ 3931 w 4850"/>
                <a:gd name="T49" fmla="*/ 139 h 554"/>
                <a:gd name="T50" fmla="*/ 3993 w 4850"/>
                <a:gd name="T51" fmla="*/ 190 h 554"/>
                <a:gd name="T52" fmla="*/ 4245 w 4850"/>
                <a:gd name="T53" fmla="*/ 389 h 554"/>
                <a:gd name="T54" fmla="*/ 4533 w 4850"/>
                <a:gd name="T55" fmla="*/ 526 h 554"/>
                <a:gd name="T56" fmla="*/ 4691 w 4850"/>
                <a:gd name="T57" fmla="*/ 551 h 554"/>
                <a:gd name="T58" fmla="*/ 4850 w 4850"/>
                <a:gd name="T59" fmla="*/ 537 h 554"/>
                <a:gd name="T60" fmla="*/ 4691 w 4850"/>
                <a:gd name="T61" fmla="*/ 552 h 554"/>
                <a:gd name="T62" fmla="*/ 4533 w 4850"/>
                <a:gd name="T63" fmla="*/ 527 h 554"/>
                <a:gd name="T64" fmla="*/ 4244 w 4850"/>
                <a:gd name="T65" fmla="*/ 390 h 554"/>
                <a:gd name="T66" fmla="*/ 3991 w 4850"/>
                <a:gd name="T67" fmla="*/ 192 h 554"/>
                <a:gd name="T68" fmla="*/ 3930 w 4850"/>
                <a:gd name="T69" fmla="*/ 141 h 554"/>
                <a:gd name="T70" fmla="*/ 3898 w 4850"/>
                <a:gd name="T71" fmla="*/ 116 h 554"/>
                <a:gd name="T72" fmla="*/ 3866 w 4850"/>
                <a:gd name="T73" fmla="*/ 92 h 554"/>
                <a:gd name="T74" fmla="*/ 3720 w 4850"/>
                <a:gd name="T75" fmla="*/ 28 h 554"/>
                <a:gd name="T76" fmla="*/ 3562 w 4850"/>
                <a:gd name="T77" fmla="*/ 5 h 554"/>
                <a:gd name="T78" fmla="*/ 3402 w 4850"/>
                <a:gd name="T79" fmla="*/ 14 h 554"/>
                <a:gd name="T80" fmla="*/ 3247 w 4850"/>
                <a:gd name="T81" fmla="*/ 52 h 554"/>
                <a:gd name="T82" fmla="*/ 3172 w 4850"/>
                <a:gd name="T83" fmla="*/ 81 h 554"/>
                <a:gd name="T84" fmla="*/ 3100 w 4850"/>
                <a:gd name="T85" fmla="*/ 115 h 554"/>
                <a:gd name="T86" fmla="*/ 2960 w 4850"/>
                <a:gd name="T87" fmla="*/ 193 h 554"/>
                <a:gd name="T88" fmla="*/ 2823 w 4850"/>
                <a:gd name="T89" fmla="*/ 277 h 554"/>
                <a:gd name="T90" fmla="*/ 2544 w 4850"/>
                <a:gd name="T91" fmla="*/ 434 h 554"/>
                <a:gd name="T92" fmla="*/ 2236 w 4850"/>
                <a:gd name="T93" fmla="*/ 524 h 554"/>
                <a:gd name="T94" fmla="*/ 2076 w 4850"/>
                <a:gd name="T95" fmla="*/ 535 h 554"/>
                <a:gd name="T96" fmla="*/ 1916 w 4850"/>
                <a:gd name="T97" fmla="*/ 529 h 554"/>
                <a:gd name="T98" fmla="*/ 1836 w 4850"/>
                <a:gd name="T99" fmla="*/ 520 h 554"/>
                <a:gd name="T100" fmla="*/ 1796 w 4850"/>
                <a:gd name="T101" fmla="*/ 515 h 554"/>
                <a:gd name="T102" fmla="*/ 1756 w 4850"/>
                <a:gd name="T103" fmla="*/ 511 h 554"/>
                <a:gd name="T104" fmla="*/ 1596 w 4850"/>
                <a:gd name="T105" fmla="*/ 503 h 554"/>
                <a:gd name="T106" fmla="*/ 1436 w 4850"/>
                <a:gd name="T107" fmla="*/ 495 h 554"/>
                <a:gd name="T108" fmla="*/ 1276 w 4850"/>
                <a:gd name="T109" fmla="*/ 476 h 554"/>
                <a:gd name="T110" fmla="*/ 960 w 4850"/>
                <a:gd name="T111" fmla="*/ 422 h 554"/>
                <a:gd name="T112" fmla="*/ 641 w 4850"/>
                <a:gd name="T113" fmla="*/ 398 h 554"/>
                <a:gd name="T114" fmla="*/ 320 w 4850"/>
                <a:gd name="T115" fmla="*/ 406 h 554"/>
                <a:gd name="T116" fmla="*/ 0 w 4850"/>
                <a:gd name="T117" fmla="*/ 433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50" h="554">
                  <a:moveTo>
                    <a:pt x="0" y="433"/>
                  </a:moveTo>
                  <a:cubicBezTo>
                    <a:pt x="107" y="422"/>
                    <a:pt x="213" y="412"/>
                    <a:pt x="320" y="405"/>
                  </a:cubicBezTo>
                  <a:cubicBezTo>
                    <a:pt x="427" y="399"/>
                    <a:pt x="534" y="395"/>
                    <a:pt x="641" y="396"/>
                  </a:cubicBezTo>
                  <a:cubicBezTo>
                    <a:pt x="748" y="398"/>
                    <a:pt x="855" y="405"/>
                    <a:pt x="961" y="419"/>
                  </a:cubicBezTo>
                  <a:cubicBezTo>
                    <a:pt x="1067" y="434"/>
                    <a:pt x="1171" y="457"/>
                    <a:pt x="1277" y="474"/>
                  </a:cubicBezTo>
                  <a:cubicBezTo>
                    <a:pt x="1330" y="482"/>
                    <a:pt x="1383" y="488"/>
                    <a:pt x="1436" y="492"/>
                  </a:cubicBezTo>
                  <a:cubicBezTo>
                    <a:pt x="1489" y="496"/>
                    <a:pt x="1543" y="498"/>
                    <a:pt x="1596" y="500"/>
                  </a:cubicBezTo>
                  <a:cubicBezTo>
                    <a:pt x="1650" y="501"/>
                    <a:pt x="1703" y="503"/>
                    <a:pt x="1756" y="508"/>
                  </a:cubicBezTo>
                  <a:cubicBezTo>
                    <a:pt x="1770" y="509"/>
                    <a:pt x="1783" y="510"/>
                    <a:pt x="1796" y="512"/>
                  </a:cubicBezTo>
                  <a:cubicBezTo>
                    <a:pt x="1836" y="517"/>
                    <a:pt x="1836" y="517"/>
                    <a:pt x="1836" y="517"/>
                  </a:cubicBezTo>
                  <a:cubicBezTo>
                    <a:pt x="1863" y="520"/>
                    <a:pt x="1889" y="523"/>
                    <a:pt x="1916" y="526"/>
                  </a:cubicBezTo>
                  <a:cubicBezTo>
                    <a:pt x="1969" y="530"/>
                    <a:pt x="2023" y="532"/>
                    <a:pt x="2076" y="532"/>
                  </a:cubicBezTo>
                  <a:cubicBezTo>
                    <a:pt x="2129" y="531"/>
                    <a:pt x="2183" y="528"/>
                    <a:pt x="2236" y="520"/>
                  </a:cubicBezTo>
                  <a:cubicBezTo>
                    <a:pt x="2341" y="505"/>
                    <a:pt x="2445" y="475"/>
                    <a:pt x="2542" y="431"/>
                  </a:cubicBezTo>
                  <a:cubicBezTo>
                    <a:pt x="2639" y="386"/>
                    <a:pt x="2730" y="330"/>
                    <a:pt x="2821" y="274"/>
                  </a:cubicBezTo>
                  <a:cubicBezTo>
                    <a:pt x="2867" y="245"/>
                    <a:pt x="2912" y="217"/>
                    <a:pt x="2958" y="190"/>
                  </a:cubicBezTo>
                  <a:cubicBezTo>
                    <a:pt x="3004" y="162"/>
                    <a:pt x="3050" y="136"/>
                    <a:pt x="3098" y="112"/>
                  </a:cubicBezTo>
                  <a:cubicBezTo>
                    <a:pt x="3122" y="100"/>
                    <a:pt x="3146" y="88"/>
                    <a:pt x="3171" y="78"/>
                  </a:cubicBezTo>
                  <a:cubicBezTo>
                    <a:pt x="3196" y="67"/>
                    <a:pt x="3221" y="58"/>
                    <a:pt x="3246" y="49"/>
                  </a:cubicBezTo>
                  <a:cubicBezTo>
                    <a:pt x="3297" y="32"/>
                    <a:pt x="3349" y="19"/>
                    <a:pt x="3402" y="11"/>
                  </a:cubicBezTo>
                  <a:cubicBezTo>
                    <a:pt x="3455" y="3"/>
                    <a:pt x="3509" y="0"/>
                    <a:pt x="3562" y="2"/>
                  </a:cubicBezTo>
                  <a:cubicBezTo>
                    <a:pt x="3616" y="4"/>
                    <a:pt x="3669" y="12"/>
                    <a:pt x="3721" y="26"/>
                  </a:cubicBezTo>
                  <a:cubicBezTo>
                    <a:pt x="3772" y="40"/>
                    <a:pt x="3823" y="61"/>
                    <a:pt x="3867" y="90"/>
                  </a:cubicBezTo>
                  <a:cubicBezTo>
                    <a:pt x="3879" y="98"/>
                    <a:pt x="3889" y="106"/>
                    <a:pt x="3900" y="114"/>
                  </a:cubicBezTo>
                  <a:cubicBezTo>
                    <a:pt x="3910" y="122"/>
                    <a:pt x="3921" y="131"/>
                    <a:pt x="3931" y="139"/>
                  </a:cubicBezTo>
                  <a:cubicBezTo>
                    <a:pt x="3952" y="156"/>
                    <a:pt x="3972" y="173"/>
                    <a:pt x="3993" y="190"/>
                  </a:cubicBezTo>
                  <a:cubicBezTo>
                    <a:pt x="4075" y="259"/>
                    <a:pt x="4156" y="329"/>
                    <a:pt x="4245" y="389"/>
                  </a:cubicBezTo>
                  <a:cubicBezTo>
                    <a:pt x="4333" y="449"/>
                    <a:pt x="4430" y="497"/>
                    <a:pt x="4533" y="526"/>
                  </a:cubicBezTo>
                  <a:cubicBezTo>
                    <a:pt x="4585" y="540"/>
                    <a:pt x="4638" y="549"/>
                    <a:pt x="4691" y="551"/>
                  </a:cubicBezTo>
                  <a:cubicBezTo>
                    <a:pt x="4744" y="554"/>
                    <a:pt x="4798" y="549"/>
                    <a:pt x="4850" y="537"/>
                  </a:cubicBezTo>
                  <a:cubicBezTo>
                    <a:pt x="4798" y="549"/>
                    <a:pt x="4744" y="554"/>
                    <a:pt x="4691" y="552"/>
                  </a:cubicBezTo>
                  <a:cubicBezTo>
                    <a:pt x="4638" y="550"/>
                    <a:pt x="4584" y="540"/>
                    <a:pt x="4533" y="527"/>
                  </a:cubicBezTo>
                  <a:cubicBezTo>
                    <a:pt x="4429" y="498"/>
                    <a:pt x="4332" y="450"/>
                    <a:pt x="4244" y="390"/>
                  </a:cubicBezTo>
                  <a:cubicBezTo>
                    <a:pt x="4155" y="331"/>
                    <a:pt x="4073" y="261"/>
                    <a:pt x="3991" y="192"/>
                  </a:cubicBezTo>
                  <a:cubicBezTo>
                    <a:pt x="3971" y="175"/>
                    <a:pt x="3950" y="158"/>
                    <a:pt x="3930" y="141"/>
                  </a:cubicBezTo>
                  <a:cubicBezTo>
                    <a:pt x="3919" y="133"/>
                    <a:pt x="3909" y="124"/>
                    <a:pt x="3898" y="116"/>
                  </a:cubicBezTo>
                  <a:cubicBezTo>
                    <a:pt x="3888" y="108"/>
                    <a:pt x="3877" y="100"/>
                    <a:pt x="3866" y="92"/>
                  </a:cubicBezTo>
                  <a:cubicBezTo>
                    <a:pt x="3821" y="63"/>
                    <a:pt x="3772" y="42"/>
                    <a:pt x="3720" y="28"/>
                  </a:cubicBezTo>
                  <a:cubicBezTo>
                    <a:pt x="3669" y="15"/>
                    <a:pt x="3615" y="7"/>
                    <a:pt x="3562" y="5"/>
                  </a:cubicBezTo>
                  <a:cubicBezTo>
                    <a:pt x="3509" y="3"/>
                    <a:pt x="3455" y="6"/>
                    <a:pt x="3402" y="14"/>
                  </a:cubicBezTo>
                  <a:cubicBezTo>
                    <a:pt x="3350" y="22"/>
                    <a:pt x="3298" y="35"/>
                    <a:pt x="3247" y="52"/>
                  </a:cubicBezTo>
                  <a:cubicBezTo>
                    <a:pt x="3222" y="61"/>
                    <a:pt x="3197" y="70"/>
                    <a:pt x="3172" y="81"/>
                  </a:cubicBezTo>
                  <a:cubicBezTo>
                    <a:pt x="3148" y="91"/>
                    <a:pt x="3124" y="103"/>
                    <a:pt x="3100" y="115"/>
                  </a:cubicBezTo>
                  <a:cubicBezTo>
                    <a:pt x="3052" y="139"/>
                    <a:pt x="3006" y="165"/>
                    <a:pt x="2960" y="193"/>
                  </a:cubicBezTo>
                  <a:cubicBezTo>
                    <a:pt x="2914" y="220"/>
                    <a:pt x="2869" y="249"/>
                    <a:pt x="2823" y="277"/>
                  </a:cubicBezTo>
                  <a:cubicBezTo>
                    <a:pt x="2732" y="333"/>
                    <a:pt x="2641" y="389"/>
                    <a:pt x="2544" y="434"/>
                  </a:cubicBezTo>
                  <a:cubicBezTo>
                    <a:pt x="2446" y="479"/>
                    <a:pt x="2342" y="509"/>
                    <a:pt x="2236" y="524"/>
                  </a:cubicBezTo>
                  <a:cubicBezTo>
                    <a:pt x="2183" y="531"/>
                    <a:pt x="2129" y="535"/>
                    <a:pt x="2076" y="535"/>
                  </a:cubicBezTo>
                  <a:cubicBezTo>
                    <a:pt x="2022" y="536"/>
                    <a:pt x="1969" y="534"/>
                    <a:pt x="1916" y="529"/>
                  </a:cubicBezTo>
                  <a:cubicBezTo>
                    <a:pt x="1889" y="527"/>
                    <a:pt x="1862" y="523"/>
                    <a:pt x="1836" y="520"/>
                  </a:cubicBezTo>
                  <a:cubicBezTo>
                    <a:pt x="1796" y="515"/>
                    <a:pt x="1796" y="515"/>
                    <a:pt x="1796" y="515"/>
                  </a:cubicBezTo>
                  <a:cubicBezTo>
                    <a:pt x="1783" y="514"/>
                    <a:pt x="1769" y="512"/>
                    <a:pt x="1756" y="511"/>
                  </a:cubicBezTo>
                  <a:cubicBezTo>
                    <a:pt x="1703" y="506"/>
                    <a:pt x="1650" y="504"/>
                    <a:pt x="1596" y="503"/>
                  </a:cubicBezTo>
                  <a:cubicBezTo>
                    <a:pt x="1543" y="501"/>
                    <a:pt x="1489" y="499"/>
                    <a:pt x="1436" y="495"/>
                  </a:cubicBezTo>
                  <a:cubicBezTo>
                    <a:pt x="1382" y="491"/>
                    <a:pt x="1329" y="485"/>
                    <a:pt x="1276" y="476"/>
                  </a:cubicBezTo>
                  <a:cubicBezTo>
                    <a:pt x="1171" y="459"/>
                    <a:pt x="1066" y="436"/>
                    <a:pt x="960" y="422"/>
                  </a:cubicBezTo>
                  <a:cubicBezTo>
                    <a:pt x="854" y="407"/>
                    <a:pt x="747" y="400"/>
                    <a:pt x="641" y="398"/>
                  </a:cubicBezTo>
                  <a:cubicBezTo>
                    <a:pt x="534" y="396"/>
                    <a:pt x="427" y="400"/>
                    <a:pt x="320" y="406"/>
                  </a:cubicBezTo>
                  <a:cubicBezTo>
                    <a:pt x="213" y="412"/>
                    <a:pt x="107" y="422"/>
                    <a:pt x="0" y="4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50">
              <a:extLst>
                <a:ext uri="{FF2B5EF4-FFF2-40B4-BE49-F238E27FC236}">
                  <a16:creationId xmlns:a16="http://schemas.microsoft.com/office/drawing/2014/main" id="{E46D7304-443C-6F05-BC97-6D7AC80954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2475" y="2471738"/>
              <a:ext cx="12111038" cy="1468438"/>
            </a:xfrm>
            <a:custGeom>
              <a:avLst/>
              <a:gdLst>
                <a:gd name="T0" fmla="*/ 321 w 4849"/>
                <a:gd name="T1" fmla="*/ 404 h 587"/>
                <a:gd name="T2" fmla="*/ 563 w 4849"/>
                <a:gd name="T3" fmla="*/ 399 h 587"/>
                <a:gd name="T4" fmla="*/ 805 w 4849"/>
                <a:gd name="T5" fmla="*/ 417 h 587"/>
                <a:gd name="T6" fmla="*/ 845 w 4849"/>
                <a:gd name="T7" fmla="*/ 422 h 587"/>
                <a:gd name="T8" fmla="*/ 925 w 4849"/>
                <a:gd name="T9" fmla="*/ 436 h 587"/>
                <a:gd name="T10" fmla="*/ 964 w 4849"/>
                <a:gd name="T11" fmla="*/ 444 h 587"/>
                <a:gd name="T12" fmla="*/ 1436 w 4849"/>
                <a:gd name="T13" fmla="*/ 553 h 587"/>
                <a:gd name="T14" fmla="*/ 1758 w 4849"/>
                <a:gd name="T15" fmla="*/ 578 h 587"/>
                <a:gd name="T16" fmla="*/ 1919 w 4849"/>
                <a:gd name="T17" fmla="*/ 583 h 587"/>
                <a:gd name="T18" fmla="*/ 2238 w 4849"/>
                <a:gd name="T19" fmla="*/ 546 h 587"/>
                <a:gd name="T20" fmla="*/ 3098 w 4849"/>
                <a:gd name="T21" fmla="*/ 109 h 587"/>
                <a:gd name="T22" fmla="*/ 3566 w 4849"/>
                <a:gd name="T23" fmla="*/ 2 h 587"/>
                <a:gd name="T24" fmla="*/ 3870 w 4849"/>
                <a:gd name="T25" fmla="*/ 99 h 587"/>
                <a:gd name="T26" fmla="*/ 3933 w 4849"/>
                <a:gd name="T27" fmla="*/ 150 h 587"/>
                <a:gd name="T28" fmla="*/ 4242 w 4849"/>
                <a:gd name="T29" fmla="*/ 408 h 587"/>
                <a:gd name="T30" fmla="*/ 4531 w 4849"/>
                <a:gd name="T31" fmla="*/ 551 h 587"/>
                <a:gd name="T32" fmla="*/ 4849 w 4849"/>
                <a:gd name="T33" fmla="*/ 562 h 587"/>
                <a:gd name="T34" fmla="*/ 4530 w 4849"/>
                <a:gd name="T35" fmla="*/ 551 h 587"/>
                <a:gd name="T36" fmla="*/ 4241 w 4849"/>
                <a:gd name="T37" fmla="*/ 410 h 587"/>
                <a:gd name="T38" fmla="*/ 3931 w 4849"/>
                <a:gd name="T39" fmla="*/ 152 h 587"/>
                <a:gd name="T40" fmla="*/ 3869 w 4849"/>
                <a:gd name="T41" fmla="*/ 101 h 587"/>
                <a:gd name="T42" fmla="*/ 3566 w 4849"/>
                <a:gd name="T43" fmla="*/ 5 h 587"/>
                <a:gd name="T44" fmla="*/ 3249 w 4849"/>
                <a:gd name="T45" fmla="*/ 51 h 587"/>
                <a:gd name="T46" fmla="*/ 3099 w 4849"/>
                <a:gd name="T47" fmla="*/ 112 h 587"/>
                <a:gd name="T48" fmla="*/ 2542 w 4849"/>
                <a:gd name="T49" fmla="*/ 438 h 587"/>
                <a:gd name="T50" fmla="*/ 2080 w 4849"/>
                <a:gd name="T51" fmla="*/ 577 h 587"/>
                <a:gd name="T52" fmla="*/ 1838 w 4849"/>
                <a:gd name="T53" fmla="*/ 585 h 587"/>
                <a:gd name="T54" fmla="*/ 1596 w 4849"/>
                <a:gd name="T55" fmla="*/ 572 h 587"/>
                <a:gd name="T56" fmla="*/ 1277 w 4849"/>
                <a:gd name="T57" fmla="*/ 526 h 587"/>
                <a:gd name="T58" fmla="*/ 944 w 4849"/>
                <a:gd name="T59" fmla="*/ 442 h 587"/>
                <a:gd name="T60" fmla="*/ 884 w 4849"/>
                <a:gd name="T61" fmla="*/ 431 h 587"/>
                <a:gd name="T62" fmla="*/ 825 w 4849"/>
                <a:gd name="T63" fmla="*/ 421 h 587"/>
                <a:gd name="T64" fmla="*/ 644 w 4849"/>
                <a:gd name="T65" fmla="*/ 404 h 587"/>
                <a:gd name="T66" fmla="*/ 483 w 4849"/>
                <a:gd name="T67" fmla="*/ 400 h 587"/>
                <a:gd name="T68" fmla="*/ 0 w 4849"/>
                <a:gd name="T69" fmla="*/ 435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849" h="587">
                  <a:moveTo>
                    <a:pt x="0" y="435"/>
                  </a:moveTo>
                  <a:cubicBezTo>
                    <a:pt x="107" y="421"/>
                    <a:pt x="214" y="410"/>
                    <a:pt x="321" y="404"/>
                  </a:cubicBezTo>
                  <a:cubicBezTo>
                    <a:pt x="375" y="400"/>
                    <a:pt x="429" y="399"/>
                    <a:pt x="483" y="398"/>
                  </a:cubicBezTo>
                  <a:cubicBezTo>
                    <a:pt x="510" y="398"/>
                    <a:pt x="537" y="398"/>
                    <a:pt x="563" y="399"/>
                  </a:cubicBezTo>
                  <a:cubicBezTo>
                    <a:pt x="590" y="399"/>
                    <a:pt x="617" y="401"/>
                    <a:pt x="644" y="402"/>
                  </a:cubicBezTo>
                  <a:cubicBezTo>
                    <a:pt x="698" y="405"/>
                    <a:pt x="752" y="409"/>
                    <a:pt x="805" y="417"/>
                  </a:cubicBezTo>
                  <a:cubicBezTo>
                    <a:pt x="825" y="419"/>
                    <a:pt x="825" y="419"/>
                    <a:pt x="825" y="419"/>
                  </a:cubicBezTo>
                  <a:cubicBezTo>
                    <a:pt x="832" y="420"/>
                    <a:pt x="838" y="421"/>
                    <a:pt x="845" y="422"/>
                  </a:cubicBezTo>
                  <a:cubicBezTo>
                    <a:pt x="885" y="428"/>
                    <a:pt x="885" y="428"/>
                    <a:pt x="885" y="428"/>
                  </a:cubicBezTo>
                  <a:cubicBezTo>
                    <a:pt x="925" y="436"/>
                    <a:pt x="925" y="436"/>
                    <a:pt x="925" y="436"/>
                  </a:cubicBezTo>
                  <a:cubicBezTo>
                    <a:pt x="944" y="440"/>
                    <a:pt x="944" y="440"/>
                    <a:pt x="944" y="440"/>
                  </a:cubicBezTo>
                  <a:cubicBezTo>
                    <a:pt x="964" y="444"/>
                    <a:pt x="964" y="444"/>
                    <a:pt x="964" y="444"/>
                  </a:cubicBezTo>
                  <a:cubicBezTo>
                    <a:pt x="1069" y="467"/>
                    <a:pt x="1173" y="498"/>
                    <a:pt x="1277" y="523"/>
                  </a:cubicBezTo>
                  <a:cubicBezTo>
                    <a:pt x="1330" y="535"/>
                    <a:pt x="1383" y="545"/>
                    <a:pt x="1436" y="553"/>
                  </a:cubicBezTo>
                  <a:cubicBezTo>
                    <a:pt x="1489" y="560"/>
                    <a:pt x="1543" y="565"/>
                    <a:pt x="1596" y="569"/>
                  </a:cubicBezTo>
                  <a:cubicBezTo>
                    <a:pt x="1758" y="578"/>
                    <a:pt x="1758" y="578"/>
                    <a:pt x="1758" y="578"/>
                  </a:cubicBezTo>
                  <a:cubicBezTo>
                    <a:pt x="1784" y="580"/>
                    <a:pt x="1811" y="581"/>
                    <a:pt x="1838" y="582"/>
                  </a:cubicBezTo>
                  <a:cubicBezTo>
                    <a:pt x="1865" y="584"/>
                    <a:pt x="1892" y="584"/>
                    <a:pt x="1919" y="583"/>
                  </a:cubicBezTo>
                  <a:cubicBezTo>
                    <a:pt x="1973" y="583"/>
                    <a:pt x="2026" y="579"/>
                    <a:pt x="2080" y="573"/>
                  </a:cubicBezTo>
                  <a:cubicBezTo>
                    <a:pt x="2133" y="567"/>
                    <a:pt x="2186" y="558"/>
                    <a:pt x="2238" y="546"/>
                  </a:cubicBezTo>
                  <a:cubicBezTo>
                    <a:pt x="2343" y="521"/>
                    <a:pt x="2445" y="484"/>
                    <a:pt x="2540" y="434"/>
                  </a:cubicBezTo>
                  <a:cubicBezTo>
                    <a:pt x="2731" y="335"/>
                    <a:pt x="2904" y="203"/>
                    <a:pt x="3098" y="109"/>
                  </a:cubicBezTo>
                  <a:cubicBezTo>
                    <a:pt x="3195" y="62"/>
                    <a:pt x="3298" y="27"/>
                    <a:pt x="3405" y="10"/>
                  </a:cubicBezTo>
                  <a:cubicBezTo>
                    <a:pt x="3458" y="3"/>
                    <a:pt x="3512" y="0"/>
                    <a:pt x="3566" y="2"/>
                  </a:cubicBezTo>
                  <a:cubicBezTo>
                    <a:pt x="3620" y="5"/>
                    <a:pt x="3674" y="13"/>
                    <a:pt x="3725" y="28"/>
                  </a:cubicBezTo>
                  <a:cubicBezTo>
                    <a:pt x="3777" y="44"/>
                    <a:pt x="3827" y="67"/>
                    <a:pt x="3870" y="99"/>
                  </a:cubicBezTo>
                  <a:cubicBezTo>
                    <a:pt x="3881" y="107"/>
                    <a:pt x="3892" y="115"/>
                    <a:pt x="3902" y="124"/>
                  </a:cubicBezTo>
                  <a:cubicBezTo>
                    <a:pt x="3912" y="133"/>
                    <a:pt x="3923" y="141"/>
                    <a:pt x="3933" y="150"/>
                  </a:cubicBezTo>
                  <a:cubicBezTo>
                    <a:pt x="3953" y="167"/>
                    <a:pt x="3974" y="185"/>
                    <a:pt x="3994" y="203"/>
                  </a:cubicBezTo>
                  <a:cubicBezTo>
                    <a:pt x="4074" y="274"/>
                    <a:pt x="4154" y="347"/>
                    <a:pt x="4242" y="408"/>
                  </a:cubicBezTo>
                  <a:cubicBezTo>
                    <a:pt x="4286" y="439"/>
                    <a:pt x="4332" y="468"/>
                    <a:pt x="4381" y="492"/>
                  </a:cubicBezTo>
                  <a:cubicBezTo>
                    <a:pt x="4429" y="516"/>
                    <a:pt x="4479" y="536"/>
                    <a:pt x="4531" y="551"/>
                  </a:cubicBezTo>
                  <a:cubicBezTo>
                    <a:pt x="4582" y="565"/>
                    <a:pt x="4635" y="575"/>
                    <a:pt x="4689" y="577"/>
                  </a:cubicBezTo>
                  <a:cubicBezTo>
                    <a:pt x="4743" y="580"/>
                    <a:pt x="4797" y="575"/>
                    <a:pt x="4849" y="562"/>
                  </a:cubicBezTo>
                  <a:cubicBezTo>
                    <a:pt x="4797" y="575"/>
                    <a:pt x="4743" y="580"/>
                    <a:pt x="4689" y="578"/>
                  </a:cubicBezTo>
                  <a:cubicBezTo>
                    <a:pt x="4635" y="576"/>
                    <a:pt x="4582" y="566"/>
                    <a:pt x="4530" y="551"/>
                  </a:cubicBezTo>
                  <a:cubicBezTo>
                    <a:pt x="4478" y="537"/>
                    <a:pt x="4428" y="517"/>
                    <a:pt x="4380" y="493"/>
                  </a:cubicBezTo>
                  <a:cubicBezTo>
                    <a:pt x="4332" y="469"/>
                    <a:pt x="4285" y="441"/>
                    <a:pt x="4241" y="410"/>
                  </a:cubicBezTo>
                  <a:cubicBezTo>
                    <a:pt x="4153" y="348"/>
                    <a:pt x="4073" y="276"/>
                    <a:pt x="3992" y="205"/>
                  </a:cubicBezTo>
                  <a:cubicBezTo>
                    <a:pt x="3972" y="187"/>
                    <a:pt x="3952" y="169"/>
                    <a:pt x="3931" y="152"/>
                  </a:cubicBezTo>
                  <a:cubicBezTo>
                    <a:pt x="3921" y="143"/>
                    <a:pt x="3911" y="134"/>
                    <a:pt x="3900" y="126"/>
                  </a:cubicBezTo>
                  <a:cubicBezTo>
                    <a:pt x="3890" y="117"/>
                    <a:pt x="3880" y="109"/>
                    <a:pt x="3869" y="101"/>
                  </a:cubicBezTo>
                  <a:cubicBezTo>
                    <a:pt x="3825" y="69"/>
                    <a:pt x="3776" y="46"/>
                    <a:pt x="3725" y="31"/>
                  </a:cubicBezTo>
                  <a:cubicBezTo>
                    <a:pt x="3673" y="16"/>
                    <a:pt x="3620" y="8"/>
                    <a:pt x="3566" y="5"/>
                  </a:cubicBezTo>
                  <a:cubicBezTo>
                    <a:pt x="3512" y="3"/>
                    <a:pt x="3458" y="6"/>
                    <a:pt x="3405" y="13"/>
                  </a:cubicBezTo>
                  <a:cubicBezTo>
                    <a:pt x="3352" y="21"/>
                    <a:pt x="3300" y="35"/>
                    <a:pt x="3249" y="51"/>
                  </a:cubicBezTo>
                  <a:cubicBezTo>
                    <a:pt x="3223" y="60"/>
                    <a:pt x="3198" y="69"/>
                    <a:pt x="3173" y="79"/>
                  </a:cubicBezTo>
                  <a:cubicBezTo>
                    <a:pt x="3148" y="89"/>
                    <a:pt x="3124" y="100"/>
                    <a:pt x="3099" y="112"/>
                  </a:cubicBezTo>
                  <a:cubicBezTo>
                    <a:pt x="3003" y="159"/>
                    <a:pt x="2911" y="216"/>
                    <a:pt x="2820" y="273"/>
                  </a:cubicBezTo>
                  <a:cubicBezTo>
                    <a:pt x="2729" y="330"/>
                    <a:pt x="2638" y="388"/>
                    <a:pt x="2542" y="438"/>
                  </a:cubicBezTo>
                  <a:cubicBezTo>
                    <a:pt x="2446" y="488"/>
                    <a:pt x="2344" y="525"/>
                    <a:pt x="2239" y="549"/>
                  </a:cubicBezTo>
                  <a:cubicBezTo>
                    <a:pt x="2187" y="562"/>
                    <a:pt x="2134" y="570"/>
                    <a:pt x="2080" y="577"/>
                  </a:cubicBezTo>
                  <a:cubicBezTo>
                    <a:pt x="2027" y="583"/>
                    <a:pt x="1973" y="586"/>
                    <a:pt x="1919" y="587"/>
                  </a:cubicBezTo>
                  <a:cubicBezTo>
                    <a:pt x="1892" y="587"/>
                    <a:pt x="1865" y="587"/>
                    <a:pt x="1838" y="585"/>
                  </a:cubicBezTo>
                  <a:cubicBezTo>
                    <a:pt x="1811" y="584"/>
                    <a:pt x="1784" y="583"/>
                    <a:pt x="1757" y="582"/>
                  </a:cubicBezTo>
                  <a:cubicBezTo>
                    <a:pt x="1596" y="572"/>
                    <a:pt x="1596" y="572"/>
                    <a:pt x="1596" y="572"/>
                  </a:cubicBezTo>
                  <a:cubicBezTo>
                    <a:pt x="1542" y="568"/>
                    <a:pt x="1489" y="563"/>
                    <a:pt x="1435" y="555"/>
                  </a:cubicBezTo>
                  <a:cubicBezTo>
                    <a:pt x="1382" y="548"/>
                    <a:pt x="1329" y="538"/>
                    <a:pt x="1277" y="526"/>
                  </a:cubicBezTo>
                  <a:cubicBezTo>
                    <a:pt x="1172" y="501"/>
                    <a:pt x="1069" y="469"/>
                    <a:pt x="964" y="446"/>
                  </a:cubicBezTo>
                  <a:cubicBezTo>
                    <a:pt x="944" y="442"/>
                    <a:pt x="944" y="442"/>
                    <a:pt x="944" y="442"/>
                  </a:cubicBezTo>
                  <a:cubicBezTo>
                    <a:pt x="924" y="438"/>
                    <a:pt x="924" y="438"/>
                    <a:pt x="924" y="438"/>
                  </a:cubicBezTo>
                  <a:cubicBezTo>
                    <a:pt x="884" y="431"/>
                    <a:pt x="884" y="431"/>
                    <a:pt x="884" y="431"/>
                  </a:cubicBezTo>
                  <a:cubicBezTo>
                    <a:pt x="845" y="424"/>
                    <a:pt x="845" y="424"/>
                    <a:pt x="845" y="424"/>
                  </a:cubicBezTo>
                  <a:cubicBezTo>
                    <a:pt x="838" y="423"/>
                    <a:pt x="831" y="422"/>
                    <a:pt x="825" y="421"/>
                  </a:cubicBezTo>
                  <a:cubicBezTo>
                    <a:pt x="805" y="419"/>
                    <a:pt x="805" y="419"/>
                    <a:pt x="805" y="419"/>
                  </a:cubicBezTo>
                  <a:cubicBezTo>
                    <a:pt x="751" y="411"/>
                    <a:pt x="698" y="407"/>
                    <a:pt x="644" y="404"/>
                  </a:cubicBezTo>
                  <a:cubicBezTo>
                    <a:pt x="617" y="403"/>
                    <a:pt x="590" y="401"/>
                    <a:pt x="563" y="401"/>
                  </a:cubicBezTo>
                  <a:cubicBezTo>
                    <a:pt x="537" y="400"/>
                    <a:pt x="510" y="400"/>
                    <a:pt x="483" y="400"/>
                  </a:cubicBezTo>
                  <a:cubicBezTo>
                    <a:pt x="429" y="400"/>
                    <a:pt x="375" y="402"/>
                    <a:pt x="321" y="405"/>
                  </a:cubicBezTo>
                  <a:cubicBezTo>
                    <a:pt x="214" y="410"/>
                    <a:pt x="107" y="421"/>
                    <a:pt x="0" y="4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51">
              <a:extLst>
                <a:ext uri="{FF2B5EF4-FFF2-40B4-BE49-F238E27FC236}">
                  <a16:creationId xmlns:a16="http://schemas.microsoft.com/office/drawing/2014/main" id="{6E3B37EE-D2B9-E3BA-C595-A8752E2909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49300" y="2439988"/>
              <a:ext cx="12112625" cy="1633538"/>
            </a:xfrm>
            <a:custGeom>
              <a:avLst/>
              <a:gdLst>
                <a:gd name="T0" fmla="*/ 405 w 4849"/>
                <a:gd name="T1" fmla="*/ 400 h 653"/>
                <a:gd name="T2" fmla="*/ 486 w 4849"/>
                <a:gd name="T3" fmla="*/ 401 h 653"/>
                <a:gd name="T4" fmla="*/ 729 w 4849"/>
                <a:gd name="T5" fmla="*/ 420 h 653"/>
                <a:gd name="T6" fmla="*/ 810 w 4849"/>
                <a:gd name="T7" fmla="*/ 434 h 653"/>
                <a:gd name="T8" fmla="*/ 889 w 4849"/>
                <a:gd name="T9" fmla="*/ 452 h 653"/>
                <a:gd name="T10" fmla="*/ 968 w 4849"/>
                <a:gd name="T11" fmla="*/ 473 h 653"/>
                <a:gd name="T12" fmla="*/ 1394 w 4849"/>
                <a:gd name="T13" fmla="*/ 608 h 653"/>
                <a:gd name="T14" fmla="*/ 1514 w 4849"/>
                <a:gd name="T15" fmla="*/ 630 h 653"/>
                <a:gd name="T16" fmla="*/ 1595 w 4849"/>
                <a:gd name="T17" fmla="*/ 640 h 653"/>
                <a:gd name="T18" fmla="*/ 2276 w 4849"/>
                <a:gd name="T19" fmla="*/ 557 h 653"/>
                <a:gd name="T20" fmla="*/ 2352 w 4849"/>
                <a:gd name="T21" fmla="*/ 528 h 653"/>
                <a:gd name="T22" fmla="*/ 2389 w 4849"/>
                <a:gd name="T23" fmla="*/ 512 h 653"/>
                <a:gd name="T24" fmla="*/ 2499 w 4849"/>
                <a:gd name="T25" fmla="*/ 458 h 653"/>
                <a:gd name="T26" fmla="*/ 2569 w 4849"/>
                <a:gd name="T27" fmla="*/ 419 h 653"/>
                <a:gd name="T28" fmla="*/ 2812 w 4849"/>
                <a:gd name="T29" fmla="*/ 269 h 653"/>
                <a:gd name="T30" fmla="*/ 3568 w 4849"/>
                <a:gd name="T31" fmla="*/ 3 h 653"/>
                <a:gd name="T32" fmla="*/ 3993 w 4849"/>
                <a:gd name="T33" fmla="*/ 216 h 653"/>
                <a:gd name="T34" fmla="*/ 4527 w 4849"/>
                <a:gd name="T35" fmla="*/ 576 h 653"/>
                <a:gd name="T36" fmla="*/ 4587 w 4849"/>
                <a:gd name="T37" fmla="*/ 591 h 653"/>
                <a:gd name="T38" fmla="*/ 4627 w 4849"/>
                <a:gd name="T39" fmla="*/ 598 h 653"/>
                <a:gd name="T40" fmla="*/ 4677 w 4849"/>
                <a:gd name="T41" fmla="*/ 604 h 653"/>
                <a:gd name="T42" fmla="*/ 4687 w 4849"/>
                <a:gd name="T43" fmla="*/ 605 h 653"/>
                <a:gd name="T44" fmla="*/ 4647 w 4849"/>
                <a:gd name="T45" fmla="*/ 602 h 653"/>
                <a:gd name="T46" fmla="*/ 4606 w 4849"/>
                <a:gd name="T47" fmla="*/ 596 h 653"/>
                <a:gd name="T48" fmla="*/ 4547 w 4849"/>
                <a:gd name="T49" fmla="*/ 583 h 653"/>
                <a:gd name="T50" fmla="*/ 4238 w 4849"/>
                <a:gd name="T51" fmla="*/ 430 h 653"/>
                <a:gd name="T52" fmla="*/ 3727 w 4849"/>
                <a:gd name="T53" fmla="*/ 35 h 653"/>
                <a:gd name="T54" fmla="*/ 3097 w 4849"/>
                <a:gd name="T55" fmla="*/ 112 h 653"/>
                <a:gd name="T56" fmla="*/ 2607 w 4849"/>
                <a:gd name="T57" fmla="*/ 401 h 653"/>
                <a:gd name="T58" fmla="*/ 2536 w 4849"/>
                <a:gd name="T59" fmla="*/ 442 h 653"/>
                <a:gd name="T60" fmla="*/ 2428 w 4849"/>
                <a:gd name="T61" fmla="*/ 499 h 653"/>
                <a:gd name="T62" fmla="*/ 2362 w 4849"/>
                <a:gd name="T63" fmla="*/ 528 h 653"/>
                <a:gd name="T64" fmla="*/ 2296 w 4849"/>
                <a:gd name="T65" fmla="*/ 553 h 653"/>
                <a:gd name="T66" fmla="*/ 1920 w 4849"/>
                <a:gd name="T67" fmla="*/ 641 h 653"/>
                <a:gd name="T68" fmla="*/ 1534 w 4849"/>
                <a:gd name="T69" fmla="*/ 636 h 653"/>
                <a:gd name="T70" fmla="*/ 1433 w 4849"/>
                <a:gd name="T71" fmla="*/ 619 h 653"/>
                <a:gd name="T72" fmla="*/ 1276 w 4849"/>
                <a:gd name="T73" fmla="*/ 579 h 653"/>
                <a:gd name="T74" fmla="*/ 928 w 4849"/>
                <a:gd name="T75" fmla="*/ 464 h 653"/>
                <a:gd name="T76" fmla="*/ 849 w 4849"/>
                <a:gd name="T77" fmla="*/ 444 h 653"/>
                <a:gd name="T78" fmla="*/ 749 w 4849"/>
                <a:gd name="T79" fmla="*/ 425 h 653"/>
                <a:gd name="T80" fmla="*/ 648 w 4849"/>
                <a:gd name="T81" fmla="*/ 412 h 653"/>
                <a:gd name="T82" fmla="*/ 445 w 4849"/>
                <a:gd name="T83" fmla="*/ 402 h 653"/>
                <a:gd name="T84" fmla="*/ 0 w 4849"/>
                <a:gd name="T85" fmla="*/ 438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49" h="653">
                  <a:moveTo>
                    <a:pt x="0" y="438"/>
                  </a:moveTo>
                  <a:cubicBezTo>
                    <a:pt x="107" y="421"/>
                    <a:pt x="215" y="409"/>
                    <a:pt x="323" y="403"/>
                  </a:cubicBezTo>
                  <a:cubicBezTo>
                    <a:pt x="350" y="402"/>
                    <a:pt x="377" y="401"/>
                    <a:pt x="405" y="400"/>
                  </a:cubicBezTo>
                  <a:cubicBezTo>
                    <a:pt x="445" y="400"/>
                    <a:pt x="445" y="400"/>
                    <a:pt x="445" y="400"/>
                  </a:cubicBezTo>
                  <a:cubicBezTo>
                    <a:pt x="452" y="400"/>
                    <a:pt x="459" y="400"/>
                    <a:pt x="466" y="400"/>
                  </a:cubicBezTo>
                  <a:cubicBezTo>
                    <a:pt x="486" y="401"/>
                    <a:pt x="486" y="401"/>
                    <a:pt x="486" y="401"/>
                  </a:cubicBezTo>
                  <a:cubicBezTo>
                    <a:pt x="540" y="401"/>
                    <a:pt x="594" y="405"/>
                    <a:pt x="648" y="410"/>
                  </a:cubicBezTo>
                  <a:cubicBezTo>
                    <a:pt x="689" y="415"/>
                    <a:pt x="689" y="415"/>
                    <a:pt x="689" y="415"/>
                  </a:cubicBezTo>
                  <a:cubicBezTo>
                    <a:pt x="702" y="416"/>
                    <a:pt x="716" y="418"/>
                    <a:pt x="729" y="420"/>
                  </a:cubicBezTo>
                  <a:cubicBezTo>
                    <a:pt x="749" y="423"/>
                    <a:pt x="749" y="423"/>
                    <a:pt x="749" y="423"/>
                  </a:cubicBezTo>
                  <a:cubicBezTo>
                    <a:pt x="756" y="424"/>
                    <a:pt x="763" y="425"/>
                    <a:pt x="769" y="427"/>
                  </a:cubicBezTo>
                  <a:cubicBezTo>
                    <a:pt x="810" y="434"/>
                    <a:pt x="810" y="434"/>
                    <a:pt x="810" y="434"/>
                  </a:cubicBezTo>
                  <a:cubicBezTo>
                    <a:pt x="849" y="442"/>
                    <a:pt x="849" y="442"/>
                    <a:pt x="849" y="442"/>
                  </a:cubicBezTo>
                  <a:cubicBezTo>
                    <a:pt x="856" y="444"/>
                    <a:pt x="863" y="445"/>
                    <a:pt x="869" y="447"/>
                  </a:cubicBezTo>
                  <a:cubicBezTo>
                    <a:pt x="889" y="452"/>
                    <a:pt x="889" y="452"/>
                    <a:pt x="889" y="452"/>
                  </a:cubicBezTo>
                  <a:cubicBezTo>
                    <a:pt x="902" y="455"/>
                    <a:pt x="915" y="458"/>
                    <a:pt x="928" y="462"/>
                  </a:cubicBezTo>
                  <a:cubicBezTo>
                    <a:pt x="948" y="467"/>
                    <a:pt x="948" y="467"/>
                    <a:pt x="948" y="467"/>
                  </a:cubicBezTo>
                  <a:cubicBezTo>
                    <a:pt x="968" y="473"/>
                    <a:pt x="968" y="473"/>
                    <a:pt x="968" y="473"/>
                  </a:cubicBezTo>
                  <a:cubicBezTo>
                    <a:pt x="1072" y="505"/>
                    <a:pt x="1173" y="545"/>
                    <a:pt x="1276" y="576"/>
                  </a:cubicBezTo>
                  <a:cubicBezTo>
                    <a:pt x="1302" y="585"/>
                    <a:pt x="1328" y="592"/>
                    <a:pt x="1355" y="598"/>
                  </a:cubicBezTo>
                  <a:cubicBezTo>
                    <a:pt x="1394" y="608"/>
                    <a:pt x="1394" y="608"/>
                    <a:pt x="1394" y="608"/>
                  </a:cubicBezTo>
                  <a:cubicBezTo>
                    <a:pt x="1407" y="611"/>
                    <a:pt x="1421" y="613"/>
                    <a:pt x="1434" y="616"/>
                  </a:cubicBezTo>
                  <a:cubicBezTo>
                    <a:pt x="1447" y="619"/>
                    <a:pt x="1461" y="622"/>
                    <a:pt x="1474" y="624"/>
                  </a:cubicBezTo>
                  <a:cubicBezTo>
                    <a:pt x="1514" y="630"/>
                    <a:pt x="1514" y="630"/>
                    <a:pt x="1514" y="630"/>
                  </a:cubicBezTo>
                  <a:cubicBezTo>
                    <a:pt x="1534" y="633"/>
                    <a:pt x="1534" y="633"/>
                    <a:pt x="1534" y="633"/>
                  </a:cubicBezTo>
                  <a:cubicBezTo>
                    <a:pt x="1541" y="634"/>
                    <a:pt x="1548" y="635"/>
                    <a:pt x="1554" y="636"/>
                  </a:cubicBezTo>
                  <a:cubicBezTo>
                    <a:pt x="1595" y="640"/>
                    <a:pt x="1595" y="640"/>
                    <a:pt x="1595" y="640"/>
                  </a:cubicBezTo>
                  <a:cubicBezTo>
                    <a:pt x="1703" y="650"/>
                    <a:pt x="1812" y="649"/>
                    <a:pt x="1919" y="637"/>
                  </a:cubicBezTo>
                  <a:cubicBezTo>
                    <a:pt x="2027" y="626"/>
                    <a:pt x="2134" y="603"/>
                    <a:pt x="2237" y="569"/>
                  </a:cubicBezTo>
                  <a:cubicBezTo>
                    <a:pt x="2276" y="557"/>
                    <a:pt x="2276" y="557"/>
                    <a:pt x="2276" y="557"/>
                  </a:cubicBezTo>
                  <a:cubicBezTo>
                    <a:pt x="2282" y="554"/>
                    <a:pt x="2288" y="552"/>
                    <a:pt x="2295" y="550"/>
                  </a:cubicBezTo>
                  <a:cubicBezTo>
                    <a:pt x="2314" y="543"/>
                    <a:pt x="2314" y="543"/>
                    <a:pt x="2314" y="543"/>
                  </a:cubicBezTo>
                  <a:cubicBezTo>
                    <a:pt x="2352" y="528"/>
                    <a:pt x="2352" y="528"/>
                    <a:pt x="2352" y="528"/>
                  </a:cubicBezTo>
                  <a:cubicBezTo>
                    <a:pt x="2361" y="524"/>
                    <a:pt x="2361" y="524"/>
                    <a:pt x="2361" y="524"/>
                  </a:cubicBezTo>
                  <a:cubicBezTo>
                    <a:pt x="2370" y="520"/>
                    <a:pt x="2370" y="520"/>
                    <a:pt x="2370" y="520"/>
                  </a:cubicBezTo>
                  <a:cubicBezTo>
                    <a:pt x="2389" y="512"/>
                    <a:pt x="2389" y="512"/>
                    <a:pt x="2389" y="512"/>
                  </a:cubicBezTo>
                  <a:cubicBezTo>
                    <a:pt x="2426" y="495"/>
                    <a:pt x="2426" y="495"/>
                    <a:pt x="2426" y="495"/>
                  </a:cubicBezTo>
                  <a:cubicBezTo>
                    <a:pt x="2438" y="489"/>
                    <a:pt x="2450" y="483"/>
                    <a:pt x="2462" y="477"/>
                  </a:cubicBezTo>
                  <a:cubicBezTo>
                    <a:pt x="2499" y="458"/>
                    <a:pt x="2499" y="458"/>
                    <a:pt x="2499" y="458"/>
                  </a:cubicBezTo>
                  <a:cubicBezTo>
                    <a:pt x="2534" y="439"/>
                    <a:pt x="2534" y="439"/>
                    <a:pt x="2534" y="439"/>
                  </a:cubicBezTo>
                  <a:cubicBezTo>
                    <a:pt x="2552" y="429"/>
                    <a:pt x="2552" y="429"/>
                    <a:pt x="2552" y="429"/>
                  </a:cubicBezTo>
                  <a:cubicBezTo>
                    <a:pt x="2569" y="419"/>
                    <a:pt x="2569" y="419"/>
                    <a:pt x="2569" y="419"/>
                  </a:cubicBezTo>
                  <a:cubicBezTo>
                    <a:pt x="2604" y="398"/>
                    <a:pt x="2604" y="398"/>
                    <a:pt x="2604" y="398"/>
                  </a:cubicBezTo>
                  <a:cubicBezTo>
                    <a:pt x="2628" y="384"/>
                    <a:pt x="2651" y="370"/>
                    <a:pt x="2674" y="355"/>
                  </a:cubicBezTo>
                  <a:cubicBezTo>
                    <a:pt x="2720" y="327"/>
                    <a:pt x="2766" y="298"/>
                    <a:pt x="2812" y="269"/>
                  </a:cubicBezTo>
                  <a:cubicBezTo>
                    <a:pt x="2904" y="211"/>
                    <a:pt x="2997" y="155"/>
                    <a:pt x="3095" y="109"/>
                  </a:cubicBezTo>
                  <a:cubicBezTo>
                    <a:pt x="3194" y="63"/>
                    <a:pt x="3298" y="29"/>
                    <a:pt x="3405" y="11"/>
                  </a:cubicBezTo>
                  <a:cubicBezTo>
                    <a:pt x="3459" y="3"/>
                    <a:pt x="3514" y="0"/>
                    <a:pt x="3568" y="3"/>
                  </a:cubicBezTo>
                  <a:cubicBezTo>
                    <a:pt x="3622" y="6"/>
                    <a:pt x="3676" y="15"/>
                    <a:pt x="3728" y="32"/>
                  </a:cubicBezTo>
                  <a:cubicBezTo>
                    <a:pt x="3780" y="49"/>
                    <a:pt x="3829" y="74"/>
                    <a:pt x="3871" y="108"/>
                  </a:cubicBezTo>
                  <a:cubicBezTo>
                    <a:pt x="3913" y="143"/>
                    <a:pt x="3953" y="179"/>
                    <a:pt x="3993" y="216"/>
                  </a:cubicBezTo>
                  <a:cubicBezTo>
                    <a:pt x="4073" y="290"/>
                    <a:pt x="4152" y="365"/>
                    <a:pt x="4239" y="429"/>
                  </a:cubicBezTo>
                  <a:cubicBezTo>
                    <a:pt x="4283" y="461"/>
                    <a:pt x="4329" y="490"/>
                    <a:pt x="4377" y="515"/>
                  </a:cubicBezTo>
                  <a:cubicBezTo>
                    <a:pt x="4425" y="540"/>
                    <a:pt x="4475" y="561"/>
                    <a:pt x="4527" y="576"/>
                  </a:cubicBezTo>
                  <a:cubicBezTo>
                    <a:pt x="4547" y="582"/>
                    <a:pt x="4547" y="582"/>
                    <a:pt x="4547" y="582"/>
                  </a:cubicBezTo>
                  <a:cubicBezTo>
                    <a:pt x="4553" y="584"/>
                    <a:pt x="4560" y="585"/>
                    <a:pt x="4567" y="587"/>
                  </a:cubicBezTo>
                  <a:cubicBezTo>
                    <a:pt x="4573" y="588"/>
                    <a:pt x="4580" y="590"/>
                    <a:pt x="4587" y="591"/>
                  </a:cubicBezTo>
                  <a:cubicBezTo>
                    <a:pt x="4606" y="595"/>
                    <a:pt x="4606" y="595"/>
                    <a:pt x="4606" y="595"/>
                  </a:cubicBezTo>
                  <a:cubicBezTo>
                    <a:pt x="4616" y="597"/>
                    <a:pt x="4616" y="597"/>
                    <a:pt x="4616" y="597"/>
                  </a:cubicBezTo>
                  <a:cubicBezTo>
                    <a:pt x="4627" y="598"/>
                    <a:pt x="4627" y="598"/>
                    <a:pt x="4627" y="598"/>
                  </a:cubicBezTo>
                  <a:cubicBezTo>
                    <a:pt x="4647" y="601"/>
                    <a:pt x="4647" y="601"/>
                    <a:pt x="4647" y="601"/>
                  </a:cubicBezTo>
                  <a:cubicBezTo>
                    <a:pt x="4653" y="602"/>
                    <a:pt x="4660" y="602"/>
                    <a:pt x="4667" y="603"/>
                  </a:cubicBezTo>
                  <a:cubicBezTo>
                    <a:pt x="4677" y="604"/>
                    <a:pt x="4677" y="604"/>
                    <a:pt x="4677" y="604"/>
                  </a:cubicBezTo>
                  <a:cubicBezTo>
                    <a:pt x="4680" y="604"/>
                    <a:pt x="4684" y="605"/>
                    <a:pt x="4687" y="605"/>
                  </a:cubicBezTo>
                  <a:cubicBezTo>
                    <a:pt x="4741" y="607"/>
                    <a:pt x="4796" y="602"/>
                    <a:pt x="4849" y="589"/>
                  </a:cubicBezTo>
                  <a:cubicBezTo>
                    <a:pt x="4796" y="602"/>
                    <a:pt x="4741" y="607"/>
                    <a:pt x="4687" y="605"/>
                  </a:cubicBezTo>
                  <a:cubicBezTo>
                    <a:pt x="4684" y="605"/>
                    <a:pt x="4680" y="605"/>
                    <a:pt x="4677" y="604"/>
                  </a:cubicBezTo>
                  <a:cubicBezTo>
                    <a:pt x="4667" y="604"/>
                    <a:pt x="4667" y="604"/>
                    <a:pt x="4667" y="604"/>
                  </a:cubicBezTo>
                  <a:cubicBezTo>
                    <a:pt x="4660" y="603"/>
                    <a:pt x="4653" y="603"/>
                    <a:pt x="4647" y="602"/>
                  </a:cubicBezTo>
                  <a:cubicBezTo>
                    <a:pt x="4626" y="599"/>
                    <a:pt x="4626" y="599"/>
                    <a:pt x="4626" y="599"/>
                  </a:cubicBezTo>
                  <a:cubicBezTo>
                    <a:pt x="4616" y="598"/>
                    <a:pt x="4616" y="598"/>
                    <a:pt x="4616" y="598"/>
                  </a:cubicBezTo>
                  <a:cubicBezTo>
                    <a:pt x="4606" y="596"/>
                    <a:pt x="4606" y="596"/>
                    <a:pt x="4606" y="596"/>
                  </a:cubicBezTo>
                  <a:cubicBezTo>
                    <a:pt x="4586" y="592"/>
                    <a:pt x="4586" y="592"/>
                    <a:pt x="4586" y="592"/>
                  </a:cubicBezTo>
                  <a:cubicBezTo>
                    <a:pt x="4580" y="591"/>
                    <a:pt x="4573" y="589"/>
                    <a:pt x="4566" y="588"/>
                  </a:cubicBezTo>
                  <a:cubicBezTo>
                    <a:pt x="4560" y="586"/>
                    <a:pt x="4553" y="585"/>
                    <a:pt x="4547" y="583"/>
                  </a:cubicBezTo>
                  <a:cubicBezTo>
                    <a:pt x="4527" y="577"/>
                    <a:pt x="4527" y="577"/>
                    <a:pt x="4527" y="577"/>
                  </a:cubicBezTo>
                  <a:cubicBezTo>
                    <a:pt x="4475" y="562"/>
                    <a:pt x="4425" y="541"/>
                    <a:pt x="4376" y="516"/>
                  </a:cubicBezTo>
                  <a:cubicBezTo>
                    <a:pt x="4328" y="492"/>
                    <a:pt x="4282" y="462"/>
                    <a:pt x="4238" y="430"/>
                  </a:cubicBezTo>
                  <a:cubicBezTo>
                    <a:pt x="4150" y="366"/>
                    <a:pt x="4071" y="291"/>
                    <a:pt x="3992" y="218"/>
                  </a:cubicBezTo>
                  <a:cubicBezTo>
                    <a:pt x="3952" y="181"/>
                    <a:pt x="3912" y="145"/>
                    <a:pt x="3870" y="110"/>
                  </a:cubicBezTo>
                  <a:cubicBezTo>
                    <a:pt x="3828" y="76"/>
                    <a:pt x="3779" y="51"/>
                    <a:pt x="3727" y="35"/>
                  </a:cubicBezTo>
                  <a:cubicBezTo>
                    <a:pt x="3676" y="18"/>
                    <a:pt x="3622" y="9"/>
                    <a:pt x="3568" y="6"/>
                  </a:cubicBezTo>
                  <a:cubicBezTo>
                    <a:pt x="3514" y="3"/>
                    <a:pt x="3459" y="6"/>
                    <a:pt x="3406" y="14"/>
                  </a:cubicBezTo>
                  <a:cubicBezTo>
                    <a:pt x="3299" y="32"/>
                    <a:pt x="3195" y="66"/>
                    <a:pt x="3097" y="112"/>
                  </a:cubicBezTo>
                  <a:cubicBezTo>
                    <a:pt x="2998" y="158"/>
                    <a:pt x="2905" y="214"/>
                    <a:pt x="2814" y="272"/>
                  </a:cubicBezTo>
                  <a:cubicBezTo>
                    <a:pt x="2768" y="301"/>
                    <a:pt x="2722" y="330"/>
                    <a:pt x="2676" y="359"/>
                  </a:cubicBezTo>
                  <a:cubicBezTo>
                    <a:pt x="2653" y="373"/>
                    <a:pt x="2630" y="387"/>
                    <a:pt x="2607" y="401"/>
                  </a:cubicBezTo>
                  <a:cubicBezTo>
                    <a:pt x="2571" y="422"/>
                    <a:pt x="2571" y="422"/>
                    <a:pt x="2571" y="422"/>
                  </a:cubicBezTo>
                  <a:cubicBezTo>
                    <a:pt x="2554" y="432"/>
                    <a:pt x="2554" y="432"/>
                    <a:pt x="2554" y="432"/>
                  </a:cubicBezTo>
                  <a:cubicBezTo>
                    <a:pt x="2536" y="442"/>
                    <a:pt x="2536" y="442"/>
                    <a:pt x="2536" y="442"/>
                  </a:cubicBezTo>
                  <a:cubicBezTo>
                    <a:pt x="2500" y="462"/>
                    <a:pt x="2500" y="462"/>
                    <a:pt x="2500" y="462"/>
                  </a:cubicBezTo>
                  <a:cubicBezTo>
                    <a:pt x="2464" y="480"/>
                    <a:pt x="2464" y="480"/>
                    <a:pt x="2464" y="480"/>
                  </a:cubicBezTo>
                  <a:cubicBezTo>
                    <a:pt x="2452" y="487"/>
                    <a:pt x="2440" y="493"/>
                    <a:pt x="2428" y="499"/>
                  </a:cubicBezTo>
                  <a:cubicBezTo>
                    <a:pt x="2390" y="515"/>
                    <a:pt x="2390" y="515"/>
                    <a:pt x="2390" y="515"/>
                  </a:cubicBezTo>
                  <a:cubicBezTo>
                    <a:pt x="2372" y="524"/>
                    <a:pt x="2372" y="524"/>
                    <a:pt x="2372" y="524"/>
                  </a:cubicBezTo>
                  <a:cubicBezTo>
                    <a:pt x="2362" y="528"/>
                    <a:pt x="2362" y="528"/>
                    <a:pt x="2362" y="528"/>
                  </a:cubicBezTo>
                  <a:cubicBezTo>
                    <a:pt x="2353" y="531"/>
                    <a:pt x="2353" y="531"/>
                    <a:pt x="2353" y="531"/>
                  </a:cubicBezTo>
                  <a:cubicBezTo>
                    <a:pt x="2315" y="546"/>
                    <a:pt x="2315" y="546"/>
                    <a:pt x="2315" y="546"/>
                  </a:cubicBezTo>
                  <a:cubicBezTo>
                    <a:pt x="2296" y="553"/>
                    <a:pt x="2296" y="553"/>
                    <a:pt x="2296" y="553"/>
                  </a:cubicBezTo>
                  <a:cubicBezTo>
                    <a:pt x="2290" y="556"/>
                    <a:pt x="2283" y="558"/>
                    <a:pt x="2277" y="560"/>
                  </a:cubicBezTo>
                  <a:cubicBezTo>
                    <a:pt x="2238" y="573"/>
                    <a:pt x="2238" y="573"/>
                    <a:pt x="2238" y="573"/>
                  </a:cubicBezTo>
                  <a:cubicBezTo>
                    <a:pt x="2135" y="606"/>
                    <a:pt x="2028" y="629"/>
                    <a:pt x="1920" y="641"/>
                  </a:cubicBezTo>
                  <a:cubicBezTo>
                    <a:pt x="1812" y="652"/>
                    <a:pt x="1703" y="653"/>
                    <a:pt x="1595" y="643"/>
                  </a:cubicBezTo>
                  <a:cubicBezTo>
                    <a:pt x="1554" y="639"/>
                    <a:pt x="1554" y="639"/>
                    <a:pt x="1554" y="639"/>
                  </a:cubicBezTo>
                  <a:cubicBezTo>
                    <a:pt x="1547" y="638"/>
                    <a:pt x="1541" y="637"/>
                    <a:pt x="1534" y="636"/>
                  </a:cubicBezTo>
                  <a:cubicBezTo>
                    <a:pt x="1514" y="633"/>
                    <a:pt x="1514" y="633"/>
                    <a:pt x="1514" y="633"/>
                  </a:cubicBezTo>
                  <a:cubicBezTo>
                    <a:pt x="1473" y="627"/>
                    <a:pt x="1473" y="627"/>
                    <a:pt x="1473" y="627"/>
                  </a:cubicBezTo>
                  <a:cubicBezTo>
                    <a:pt x="1460" y="624"/>
                    <a:pt x="1447" y="622"/>
                    <a:pt x="1433" y="619"/>
                  </a:cubicBezTo>
                  <a:cubicBezTo>
                    <a:pt x="1420" y="616"/>
                    <a:pt x="1407" y="614"/>
                    <a:pt x="1394" y="611"/>
                  </a:cubicBezTo>
                  <a:cubicBezTo>
                    <a:pt x="1354" y="601"/>
                    <a:pt x="1354" y="601"/>
                    <a:pt x="1354" y="601"/>
                  </a:cubicBezTo>
                  <a:cubicBezTo>
                    <a:pt x="1328" y="595"/>
                    <a:pt x="1301" y="587"/>
                    <a:pt x="1276" y="579"/>
                  </a:cubicBezTo>
                  <a:cubicBezTo>
                    <a:pt x="1172" y="547"/>
                    <a:pt x="1071" y="507"/>
                    <a:pt x="967" y="475"/>
                  </a:cubicBezTo>
                  <a:cubicBezTo>
                    <a:pt x="947" y="470"/>
                    <a:pt x="947" y="470"/>
                    <a:pt x="947" y="470"/>
                  </a:cubicBezTo>
                  <a:cubicBezTo>
                    <a:pt x="928" y="464"/>
                    <a:pt x="928" y="464"/>
                    <a:pt x="928" y="464"/>
                  </a:cubicBezTo>
                  <a:cubicBezTo>
                    <a:pt x="915" y="460"/>
                    <a:pt x="902" y="457"/>
                    <a:pt x="888" y="454"/>
                  </a:cubicBezTo>
                  <a:cubicBezTo>
                    <a:pt x="869" y="449"/>
                    <a:pt x="869" y="449"/>
                    <a:pt x="869" y="449"/>
                  </a:cubicBezTo>
                  <a:cubicBezTo>
                    <a:pt x="862" y="447"/>
                    <a:pt x="856" y="446"/>
                    <a:pt x="849" y="444"/>
                  </a:cubicBezTo>
                  <a:cubicBezTo>
                    <a:pt x="809" y="436"/>
                    <a:pt x="809" y="436"/>
                    <a:pt x="809" y="436"/>
                  </a:cubicBezTo>
                  <a:cubicBezTo>
                    <a:pt x="769" y="429"/>
                    <a:pt x="769" y="429"/>
                    <a:pt x="769" y="429"/>
                  </a:cubicBezTo>
                  <a:cubicBezTo>
                    <a:pt x="762" y="428"/>
                    <a:pt x="756" y="426"/>
                    <a:pt x="749" y="425"/>
                  </a:cubicBezTo>
                  <a:cubicBezTo>
                    <a:pt x="729" y="422"/>
                    <a:pt x="729" y="422"/>
                    <a:pt x="729" y="422"/>
                  </a:cubicBezTo>
                  <a:cubicBezTo>
                    <a:pt x="716" y="420"/>
                    <a:pt x="702" y="418"/>
                    <a:pt x="689" y="417"/>
                  </a:cubicBezTo>
                  <a:cubicBezTo>
                    <a:pt x="648" y="412"/>
                    <a:pt x="648" y="412"/>
                    <a:pt x="648" y="412"/>
                  </a:cubicBezTo>
                  <a:cubicBezTo>
                    <a:pt x="594" y="407"/>
                    <a:pt x="540" y="403"/>
                    <a:pt x="486" y="402"/>
                  </a:cubicBezTo>
                  <a:cubicBezTo>
                    <a:pt x="466" y="402"/>
                    <a:pt x="466" y="402"/>
                    <a:pt x="466" y="402"/>
                  </a:cubicBezTo>
                  <a:cubicBezTo>
                    <a:pt x="459" y="401"/>
                    <a:pt x="452" y="402"/>
                    <a:pt x="445" y="402"/>
                  </a:cubicBezTo>
                  <a:cubicBezTo>
                    <a:pt x="405" y="402"/>
                    <a:pt x="405" y="402"/>
                    <a:pt x="405" y="402"/>
                  </a:cubicBezTo>
                  <a:cubicBezTo>
                    <a:pt x="377" y="402"/>
                    <a:pt x="350" y="403"/>
                    <a:pt x="323" y="404"/>
                  </a:cubicBezTo>
                  <a:cubicBezTo>
                    <a:pt x="215" y="409"/>
                    <a:pt x="107" y="421"/>
                    <a:pt x="0" y="4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52">
              <a:extLst>
                <a:ext uri="{FF2B5EF4-FFF2-40B4-BE49-F238E27FC236}">
                  <a16:creationId xmlns:a16="http://schemas.microsoft.com/office/drawing/2014/main" id="{31BB62CD-4AB1-C847-6F9B-E592DA6E0DA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2475" y="2630488"/>
              <a:ext cx="12111038" cy="1449388"/>
            </a:xfrm>
            <a:custGeom>
              <a:avLst/>
              <a:gdLst>
                <a:gd name="T0" fmla="*/ 4530 w 4849"/>
                <a:gd name="T1" fmla="*/ 542 h 580"/>
                <a:gd name="T2" fmla="*/ 4107 w 4849"/>
                <a:gd name="T3" fmla="*/ 319 h 580"/>
                <a:gd name="T4" fmla="*/ 3852 w 4849"/>
                <a:gd name="T5" fmla="*/ 107 h 580"/>
                <a:gd name="T6" fmla="*/ 3810 w 4849"/>
                <a:gd name="T7" fmla="*/ 80 h 580"/>
                <a:gd name="T8" fmla="*/ 3765 w 4849"/>
                <a:gd name="T9" fmla="*/ 58 h 580"/>
                <a:gd name="T10" fmla="*/ 3561 w 4849"/>
                <a:gd name="T11" fmla="*/ 9 h 580"/>
                <a:gd name="T12" fmla="*/ 3320 w 4849"/>
                <a:gd name="T13" fmla="*/ 14 h 580"/>
                <a:gd name="T14" fmla="*/ 3241 w 4849"/>
                <a:gd name="T15" fmla="*/ 27 h 580"/>
                <a:gd name="T16" fmla="*/ 3163 w 4849"/>
                <a:gd name="T17" fmla="*/ 47 h 580"/>
                <a:gd name="T18" fmla="*/ 3068 w 4849"/>
                <a:gd name="T19" fmla="*/ 79 h 580"/>
                <a:gd name="T20" fmla="*/ 2976 w 4849"/>
                <a:gd name="T21" fmla="*/ 118 h 580"/>
                <a:gd name="T22" fmla="*/ 2797 w 4849"/>
                <a:gd name="T23" fmla="*/ 209 h 580"/>
                <a:gd name="T24" fmla="*/ 2410 w 4849"/>
                <a:gd name="T25" fmla="*/ 423 h 580"/>
                <a:gd name="T26" fmla="*/ 2336 w 4849"/>
                <a:gd name="T27" fmla="*/ 456 h 580"/>
                <a:gd name="T28" fmla="*/ 2242 w 4849"/>
                <a:gd name="T29" fmla="*/ 491 h 580"/>
                <a:gd name="T30" fmla="*/ 1889 w 4849"/>
                <a:gd name="T31" fmla="*/ 569 h 580"/>
                <a:gd name="T32" fmla="*/ 1809 w 4849"/>
                <a:gd name="T33" fmla="*/ 576 h 580"/>
                <a:gd name="T34" fmla="*/ 1728 w 4849"/>
                <a:gd name="T35" fmla="*/ 579 h 580"/>
                <a:gd name="T36" fmla="*/ 1628 w 4849"/>
                <a:gd name="T37" fmla="*/ 578 h 580"/>
                <a:gd name="T38" fmla="*/ 1547 w 4849"/>
                <a:gd name="T39" fmla="*/ 573 h 580"/>
                <a:gd name="T40" fmla="*/ 1447 w 4849"/>
                <a:gd name="T41" fmla="*/ 562 h 580"/>
                <a:gd name="T42" fmla="*/ 1309 w 4849"/>
                <a:gd name="T43" fmla="*/ 536 h 580"/>
                <a:gd name="T44" fmla="*/ 919 w 4849"/>
                <a:gd name="T45" fmla="*/ 437 h 580"/>
                <a:gd name="T46" fmla="*/ 840 w 4849"/>
                <a:gd name="T47" fmla="*/ 420 h 580"/>
                <a:gd name="T48" fmla="*/ 622 w 4849"/>
                <a:gd name="T49" fmla="*/ 390 h 580"/>
                <a:gd name="T50" fmla="*/ 481 w 4849"/>
                <a:gd name="T51" fmla="*/ 383 h 580"/>
                <a:gd name="T52" fmla="*/ 340 w 4849"/>
                <a:gd name="T53" fmla="*/ 384 h 580"/>
                <a:gd name="T54" fmla="*/ 0 w 4849"/>
                <a:gd name="T55" fmla="*/ 415 h 580"/>
                <a:gd name="T56" fmla="*/ 340 w 4849"/>
                <a:gd name="T57" fmla="*/ 383 h 580"/>
                <a:gd name="T58" fmla="*/ 481 w 4849"/>
                <a:gd name="T59" fmla="*/ 382 h 580"/>
                <a:gd name="T60" fmla="*/ 622 w 4849"/>
                <a:gd name="T61" fmla="*/ 388 h 580"/>
                <a:gd name="T62" fmla="*/ 841 w 4849"/>
                <a:gd name="T63" fmla="*/ 418 h 580"/>
                <a:gd name="T64" fmla="*/ 920 w 4849"/>
                <a:gd name="T65" fmla="*/ 435 h 580"/>
                <a:gd name="T66" fmla="*/ 1309 w 4849"/>
                <a:gd name="T67" fmla="*/ 534 h 580"/>
                <a:gd name="T68" fmla="*/ 1448 w 4849"/>
                <a:gd name="T69" fmla="*/ 559 h 580"/>
                <a:gd name="T70" fmla="*/ 1547 w 4849"/>
                <a:gd name="T71" fmla="*/ 570 h 580"/>
                <a:gd name="T72" fmla="*/ 1628 w 4849"/>
                <a:gd name="T73" fmla="*/ 575 h 580"/>
                <a:gd name="T74" fmla="*/ 1728 w 4849"/>
                <a:gd name="T75" fmla="*/ 576 h 580"/>
                <a:gd name="T76" fmla="*/ 1808 w 4849"/>
                <a:gd name="T77" fmla="*/ 573 h 580"/>
                <a:gd name="T78" fmla="*/ 1888 w 4849"/>
                <a:gd name="T79" fmla="*/ 566 h 580"/>
                <a:gd name="T80" fmla="*/ 2241 w 4849"/>
                <a:gd name="T81" fmla="*/ 488 h 580"/>
                <a:gd name="T82" fmla="*/ 2335 w 4849"/>
                <a:gd name="T83" fmla="*/ 452 h 580"/>
                <a:gd name="T84" fmla="*/ 2408 w 4849"/>
                <a:gd name="T85" fmla="*/ 420 h 580"/>
                <a:gd name="T86" fmla="*/ 2795 w 4849"/>
                <a:gd name="T87" fmla="*/ 206 h 580"/>
                <a:gd name="T88" fmla="*/ 2974 w 4849"/>
                <a:gd name="T89" fmla="*/ 114 h 580"/>
                <a:gd name="T90" fmla="*/ 3067 w 4849"/>
                <a:gd name="T91" fmla="*/ 75 h 580"/>
                <a:gd name="T92" fmla="*/ 3162 w 4849"/>
                <a:gd name="T93" fmla="*/ 44 h 580"/>
                <a:gd name="T94" fmla="*/ 3241 w 4849"/>
                <a:gd name="T95" fmla="*/ 24 h 580"/>
                <a:gd name="T96" fmla="*/ 3320 w 4849"/>
                <a:gd name="T97" fmla="*/ 11 h 580"/>
                <a:gd name="T98" fmla="*/ 3561 w 4849"/>
                <a:gd name="T99" fmla="*/ 6 h 580"/>
                <a:gd name="T100" fmla="*/ 3766 w 4849"/>
                <a:gd name="T101" fmla="*/ 56 h 580"/>
                <a:gd name="T102" fmla="*/ 3811 w 4849"/>
                <a:gd name="T103" fmla="*/ 78 h 580"/>
                <a:gd name="T104" fmla="*/ 3854 w 4849"/>
                <a:gd name="T105" fmla="*/ 105 h 580"/>
                <a:gd name="T106" fmla="*/ 4108 w 4849"/>
                <a:gd name="T107" fmla="*/ 317 h 580"/>
                <a:gd name="T108" fmla="*/ 4530 w 4849"/>
                <a:gd name="T109" fmla="*/ 541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49" h="580">
                  <a:moveTo>
                    <a:pt x="4849" y="549"/>
                  </a:moveTo>
                  <a:cubicBezTo>
                    <a:pt x="4797" y="561"/>
                    <a:pt x="4743" y="565"/>
                    <a:pt x="4689" y="563"/>
                  </a:cubicBezTo>
                  <a:cubicBezTo>
                    <a:pt x="4636" y="562"/>
                    <a:pt x="4582" y="555"/>
                    <a:pt x="4530" y="542"/>
                  </a:cubicBezTo>
                  <a:cubicBezTo>
                    <a:pt x="4478" y="529"/>
                    <a:pt x="4427" y="512"/>
                    <a:pt x="4378" y="491"/>
                  </a:cubicBezTo>
                  <a:cubicBezTo>
                    <a:pt x="4328" y="470"/>
                    <a:pt x="4281" y="445"/>
                    <a:pt x="4236" y="415"/>
                  </a:cubicBezTo>
                  <a:cubicBezTo>
                    <a:pt x="4191" y="386"/>
                    <a:pt x="4148" y="353"/>
                    <a:pt x="4107" y="319"/>
                  </a:cubicBezTo>
                  <a:cubicBezTo>
                    <a:pt x="4066" y="285"/>
                    <a:pt x="4026" y="249"/>
                    <a:pt x="3985" y="214"/>
                  </a:cubicBezTo>
                  <a:cubicBezTo>
                    <a:pt x="3945" y="179"/>
                    <a:pt x="3903" y="145"/>
                    <a:pt x="3860" y="113"/>
                  </a:cubicBezTo>
                  <a:cubicBezTo>
                    <a:pt x="3858" y="111"/>
                    <a:pt x="3855" y="109"/>
                    <a:pt x="3852" y="107"/>
                  </a:cubicBezTo>
                  <a:cubicBezTo>
                    <a:pt x="3844" y="101"/>
                    <a:pt x="3844" y="101"/>
                    <a:pt x="3844" y="101"/>
                  </a:cubicBezTo>
                  <a:cubicBezTo>
                    <a:pt x="3827" y="90"/>
                    <a:pt x="3827" y="90"/>
                    <a:pt x="3827" y="90"/>
                  </a:cubicBezTo>
                  <a:cubicBezTo>
                    <a:pt x="3810" y="80"/>
                    <a:pt x="3810" y="80"/>
                    <a:pt x="3810" y="80"/>
                  </a:cubicBezTo>
                  <a:cubicBezTo>
                    <a:pt x="3804" y="77"/>
                    <a:pt x="3798" y="74"/>
                    <a:pt x="3792" y="71"/>
                  </a:cubicBezTo>
                  <a:cubicBezTo>
                    <a:pt x="3774" y="62"/>
                    <a:pt x="3774" y="62"/>
                    <a:pt x="3774" y="62"/>
                  </a:cubicBezTo>
                  <a:cubicBezTo>
                    <a:pt x="3765" y="58"/>
                    <a:pt x="3765" y="58"/>
                    <a:pt x="3765" y="58"/>
                  </a:cubicBezTo>
                  <a:cubicBezTo>
                    <a:pt x="3755" y="55"/>
                    <a:pt x="3755" y="55"/>
                    <a:pt x="3755" y="55"/>
                  </a:cubicBezTo>
                  <a:cubicBezTo>
                    <a:pt x="3743" y="50"/>
                    <a:pt x="3731" y="45"/>
                    <a:pt x="3718" y="41"/>
                  </a:cubicBezTo>
                  <a:cubicBezTo>
                    <a:pt x="3667" y="24"/>
                    <a:pt x="3614" y="14"/>
                    <a:pt x="3561" y="9"/>
                  </a:cubicBezTo>
                  <a:cubicBezTo>
                    <a:pt x="3507" y="4"/>
                    <a:pt x="3454" y="3"/>
                    <a:pt x="3400" y="6"/>
                  </a:cubicBezTo>
                  <a:cubicBezTo>
                    <a:pt x="3387" y="7"/>
                    <a:pt x="3374" y="8"/>
                    <a:pt x="3360" y="9"/>
                  </a:cubicBezTo>
                  <a:cubicBezTo>
                    <a:pt x="3347" y="11"/>
                    <a:pt x="3334" y="12"/>
                    <a:pt x="3320" y="14"/>
                  </a:cubicBezTo>
                  <a:cubicBezTo>
                    <a:pt x="3300" y="16"/>
                    <a:pt x="3300" y="16"/>
                    <a:pt x="3300" y="16"/>
                  </a:cubicBezTo>
                  <a:cubicBezTo>
                    <a:pt x="3294" y="17"/>
                    <a:pt x="3287" y="19"/>
                    <a:pt x="3281" y="20"/>
                  </a:cubicBezTo>
                  <a:cubicBezTo>
                    <a:pt x="3241" y="27"/>
                    <a:pt x="3241" y="27"/>
                    <a:pt x="3241" y="27"/>
                  </a:cubicBezTo>
                  <a:cubicBezTo>
                    <a:pt x="3228" y="30"/>
                    <a:pt x="3215" y="34"/>
                    <a:pt x="3202" y="37"/>
                  </a:cubicBezTo>
                  <a:cubicBezTo>
                    <a:pt x="3183" y="41"/>
                    <a:pt x="3183" y="41"/>
                    <a:pt x="3183" y="41"/>
                  </a:cubicBezTo>
                  <a:cubicBezTo>
                    <a:pt x="3176" y="43"/>
                    <a:pt x="3170" y="45"/>
                    <a:pt x="3163" y="47"/>
                  </a:cubicBezTo>
                  <a:cubicBezTo>
                    <a:pt x="3125" y="59"/>
                    <a:pt x="3125" y="59"/>
                    <a:pt x="3125" y="59"/>
                  </a:cubicBezTo>
                  <a:cubicBezTo>
                    <a:pt x="3112" y="63"/>
                    <a:pt x="3100" y="67"/>
                    <a:pt x="3087" y="72"/>
                  </a:cubicBezTo>
                  <a:cubicBezTo>
                    <a:pt x="3068" y="79"/>
                    <a:pt x="3068" y="79"/>
                    <a:pt x="3068" y="79"/>
                  </a:cubicBezTo>
                  <a:cubicBezTo>
                    <a:pt x="3050" y="86"/>
                    <a:pt x="3050" y="86"/>
                    <a:pt x="3050" y="86"/>
                  </a:cubicBezTo>
                  <a:cubicBezTo>
                    <a:pt x="3012" y="101"/>
                    <a:pt x="3012" y="101"/>
                    <a:pt x="3012" y="101"/>
                  </a:cubicBezTo>
                  <a:cubicBezTo>
                    <a:pt x="2976" y="118"/>
                    <a:pt x="2976" y="118"/>
                    <a:pt x="2976" y="118"/>
                  </a:cubicBezTo>
                  <a:cubicBezTo>
                    <a:pt x="2970" y="120"/>
                    <a:pt x="2963" y="123"/>
                    <a:pt x="2957" y="126"/>
                  </a:cubicBezTo>
                  <a:cubicBezTo>
                    <a:pt x="2939" y="135"/>
                    <a:pt x="2939" y="135"/>
                    <a:pt x="2939" y="135"/>
                  </a:cubicBezTo>
                  <a:cubicBezTo>
                    <a:pt x="2891" y="158"/>
                    <a:pt x="2844" y="184"/>
                    <a:pt x="2797" y="209"/>
                  </a:cubicBezTo>
                  <a:cubicBezTo>
                    <a:pt x="2703" y="262"/>
                    <a:pt x="2612" y="317"/>
                    <a:pt x="2517" y="369"/>
                  </a:cubicBezTo>
                  <a:cubicBezTo>
                    <a:pt x="2494" y="382"/>
                    <a:pt x="2470" y="394"/>
                    <a:pt x="2446" y="406"/>
                  </a:cubicBezTo>
                  <a:cubicBezTo>
                    <a:pt x="2434" y="412"/>
                    <a:pt x="2422" y="418"/>
                    <a:pt x="2410" y="423"/>
                  </a:cubicBezTo>
                  <a:cubicBezTo>
                    <a:pt x="2392" y="432"/>
                    <a:pt x="2392" y="432"/>
                    <a:pt x="2392" y="432"/>
                  </a:cubicBezTo>
                  <a:cubicBezTo>
                    <a:pt x="2385" y="435"/>
                    <a:pt x="2379" y="438"/>
                    <a:pt x="2373" y="440"/>
                  </a:cubicBezTo>
                  <a:cubicBezTo>
                    <a:pt x="2336" y="456"/>
                    <a:pt x="2336" y="456"/>
                    <a:pt x="2336" y="456"/>
                  </a:cubicBezTo>
                  <a:cubicBezTo>
                    <a:pt x="2324" y="461"/>
                    <a:pt x="2311" y="466"/>
                    <a:pt x="2299" y="471"/>
                  </a:cubicBezTo>
                  <a:cubicBezTo>
                    <a:pt x="2261" y="485"/>
                    <a:pt x="2261" y="485"/>
                    <a:pt x="2261" y="485"/>
                  </a:cubicBezTo>
                  <a:cubicBezTo>
                    <a:pt x="2242" y="491"/>
                    <a:pt x="2242" y="491"/>
                    <a:pt x="2242" y="491"/>
                  </a:cubicBezTo>
                  <a:cubicBezTo>
                    <a:pt x="2223" y="497"/>
                    <a:pt x="2223" y="497"/>
                    <a:pt x="2223" y="497"/>
                  </a:cubicBezTo>
                  <a:cubicBezTo>
                    <a:pt x="2121" y="530"/>
                    <a:pt x="2015" y="553"/>
                    <a:pt x="1909" y="567"/>
                  </a:cubicBezTo>
                  <a:cubicBezTo>
                    <a:pt x="1889" y="569"/>
                    <a:pt x="1889" y="569"/>
                    <a:pt x="1889" y="569"/>
                  </a:cubicBezTo>
                  <a:cubicBezTo>
                    <a:pt x="1882" y="570"/>
                    <a:pt x="1875" y="570"/>
                    <a:pt x="1869" y="571"/>
                  </a:cubicBezTo>
                  <a:cubicBezTo>
                    <a:pt x="1829" y="575"/>
                    <a:pt x="1829" y="575"/>
                    <a:pt x="1829" y="575"/>
                  </a:cubicBezTo>
                  <a:cubicBezTo>
                    <a:pt x="1822" y="575"/>
                    <a:pt x="1815" y="576"/>
                    <a:pt x="1809" y="576"/>
                  </a:cubicBezTo>
                  <a:cubicBezTo>
                    <a:pt x="1788" y="577"/>
                    <a:pt x="1788" y="577"/>
                    <a:pt x="1788" y="577"/>
                  </a:cubicBezTo>
                  <a:cubicBezTo>
                    <a:pt x="1748" y="579"/>
                    <a:pt x="1748" y="579"/>
                    <a:pt x="1748" y="579"/>
                  </a:cubicBezTo>
                  <a:cubicBezTo>
                    <a:pt x="1742" y="579"/>
                    <a:pt x="1735" y="579"/>
                    <a:pt x="1728" y="579"/>
                  </a:cubicBezTo>
                  <a:cubicBezTo>
                    <a:pt x="1708" y="580"/>
                    <a:pt x="1708" y="580"/>
                    <a:pt x="1708" y="580"/>
                  </a:cubicBezTo>
                  <a:cubicBezTo>
                    <a:pt x="1668" y="580"/>
                    <a:pt x="1668" y="580"/>
                    <a:pt x="1668" y="580"/>
                  </a:cubicBezTo>
                  <a:cubicBezTo>
                    <a:pt x="1628" y="578"/>
                    <a:pt x="1628" y="578"/>
                    <a:pt x="1628" y="578"/>
                  </a:cubicBezTo>
                  <a:cubicBezTo>
                    <a:pt x="1607" y="577"/>
                    <a:pt x="1607" y="577"/>
                    <a:pt x="1607" y="577"/>
                  </a:cubicBezTo>
                  <a:cubicBezTo>
                    <a:pt x="1601" y="577"/>
                    <a:pt x="1594" y="577"/>
                    <a:pt x="1587" y="576"/>
                  </a:cubicBezTo>
                  <a:cubicBezTo>
                    <a:pt x="1547" y="573"/>
                    <a:pt x="1547" y="573"/>
                    <a:pt x="1547" y="573"/>
                  </a:cubicBezTo>
                  <a:cubicBezTo>
                    <a:pt x="1534" y="572"/>
                    <a:pt x="1520" y="571"/>
                    <a:pt x="1507" y="569"/>
                  </a:cubicBezTo>
                  <a:cubicBezTo>
                    <a:pt x="1467" y="565"/>
                    <a:pt x="1467" y="565"/>
                    <a:pt x="1467" y="565"/>
                  </a:cubicBezTo>
                  <a:cubicBezTo>
                    <a:pt x="1447" y="562"/>
                    <a:pt x="1447" y="562"/>
                    <a:pt x="1447" y="562"/>
                  </a:cubicBezTo>
                  <a:cubicBezTo>
                    <a:pt x="1427" y="559"/>
                    <a:pt x="1427" y="559"/>
                    <a:pt x="1427" y="559"/>
                  </a:cubicBezTo>
                  <a:cubicBezTo>
                    <a:pt x="1401" y="554"/>
                    <a:pt x="1374" y="550"/>
                    <a:pt x="1348" y="544"/>
                  </a:cubicBezTo>
                  <a:cubicBezTo>
                    <a:pt x="1309" y="536"/>
                    <a:pt x="1309" y="536"/>
                    <a:pt x="1309" y="536"/>
                  </a:cubicBezTo>
                  <a:cubicBezTo>
                    <a:pt x="1296" y="533"/>
                    <a:pt x="1283" y="530"/>
                    <a:pt x="1270" y="527"/>
                  </a:cubicBezTo>
                  <a:cubicBezTo>
                    <a:pt x="1165" y="502"/>
                    <a:pt x="1062" y="472"/>
                    <a:pt x="958" y="447"/>
                  </a:cubicBezTo>
                  <a:cubicBezTo>
                    <a:pt x="919" y="437"/>
                    <a:pt x="919" y="437"/>
                    <a:pt x="919" y="437"/>
                  </a:cubicBezTo>
                  <a:cubicBezTo>
                    <a:pt x="899" y="433"/>
                    <a:pt x="899" y="433"/>
                    <a:pt x="899" y="433"/>
                  </a:cubicBezTo>
                  <a:cubicBezTo>
                    <a:pt x="880" y="428"/>
                    <a:pt x="880" y="428"/>
                    <a:pt x="880" y="428"/>
                  </a:cubicBezTo>
                  <a:cubicBezTo>
                    <a:pt x="867" y="426"/>
                    <a:pt x="854" y="423"/>
                    <a:pt x="840" y="420"/>
                  </a:cubicBezTo>
                  <a:cubicBezTo>
                    <a:pt x="801" y="413"/>
                    <a:pt x="801" y="413"/>
                    <a:pt x="801" y="413"/>
                  </a:cubicBezTo>
                  <a:cubicBezTo>
                    <a:pt x="748" y="404"/>
                    <a:pt x="695" y="397"/>
                    <a:pt x="642" y="392"/>
                  </a:cubicBezTo>
                  <a:cubicBezTo>
                    <a:pt x="622" y="390"/>
                    <a:pt x="622" y="390"/>
                    <a:pt x="622" y="390"/>
                  </a:cubicBezTo>
                  <a:cubicBezTo>
                    <a:pt x="602" y="389"/>
                    <a:pt x="602" y="389"/>
                    <a:pt x="602" y="389"/>
                  </a:cubicBezTo>
                  <a:cubicBezTo>
                    <a:pt x="588" y="388"/>
                    <a:pt x="575" y="387"/>
                    <a:pt x="561" y="386"/>
                  </a:cubicBezTo>
                  <a:cubicBezTo>
                    <a:pt x="535" y="385"/>
                    <a:pt x="508" y="383"/>
                    <a:pt x="481" y="383"/>
                  </a:cubicBezTo>
                  <a:cubicBezTo>
                    <a:pt x="454" y="382"/>
                    <a:pt x="427" y="383"/>
                    <a:pt x="401" y="383"/>
                  </a:cubicBezTo>
                  <a:cubicBezTo>
                    <a:pt x="387" y="383"/>
                    <a:pt x="374" y="383"/>
                    <a:pt x="360" y="384"/>
                  </a:cubicBezTo>
                  <a:cubicBezTo>
                    <a:pt x="340" y="384"/>
                    <a:pt x="340" y="384"/>
                    <a:pt x="340" y="384"/>
                  </a:cubicBezTo>
                  <a:cubicBezTo>
                    <a:pt x="320" y="385"/>
                    <a:pt x="320" y="385"/>
                    <a:pt x="320" y="385"/>
                  </a:cubicBezTo>
                  <a:cubicBezTo>
                    <a:pt x="267" y="387"/>
                    <a:pt x="213" y="391"/>
                    <a:pt x="160" y="396"/>
                  </a:cubicBezTo>
                  <a:cubicBezTo>
                    <a:pt x="106" y="401"/>
                    <a:pt x="53" y="408"/>
                    <a:pt x="0" y="415"/>
                  </a:cubicBezTo>
                  <a:cubicBezTo>
                    <a:pt x="53" y="407"/>
                    <a:pt x="106" y="401"/>
                    <a:pt x="160" y="395"/>
                  </a:cubicBezTo>
                  <a:cubicBezTo>
                    <a:pt x="213" y="390"/>
                    <a:pt x="267" y="386"/>
                    <a:pt x="320" y="384"/>
                  </a:cubicBezTo>
                  <a:cubicBezTo>
                    <a:pt x="340" y="383"/>
                    <a:pt x="340" y="383"/>
                    <a:pt x="340" y="383"/>
                  </a:cubicBezTo>
                  <a:cubicBezTo>
                    <a:pt x="360" y="382"/>
                    <a:pt x="360" y="382"/>
                    <a:pt x="360" y="382"/>
                  </a:cubicBezTo>
                  <a:cubicBezTo>
                    <a:pt x="374" y="382"/>
                    <a:pt x="387" y="382"/>
                    <a:pt x="401" y="381"/>
                  </a:cubicBezTo>
                  <a:cubicBezTo>
                    <a:pt x="427" y="381"/>
                    <a:pt x="454" y="381"/>
                    <a:pt x="481" y="382"/>
                  </a:cubicBezTo>
                  <a:cubicBezTo>
                    <a:pt x="508" y="382"/>
                    <a:pt x="535" y="383"/>
                    <a:pt x="562" y="384"/>
                  </a:cubicBezTo>
                  <a:cubicBezTo>
                    <a:pt x="575" y="385"/>
                    <a:pt x="588" y="386"/>
                    <a:pt x="602" y="387"/>
                  </a:cubicBezTo>
                  <a:cubicBezTo>
                    <a:pt x="622" y="388"/>
                    <a:pt x="622" y="388"/>
                    <a:pt x="622" y="388"/>
                  </a:cubicBezTo>
                  <a:cubicBezTo>
                    <a:pt x="642" y="390"/>
                    <a:pt x="642" y="390"/>
                    <a:pt x="642" y="390"/>
                  </a:cubicBezTo>
                  <a:cubicBezTo>
                    <a:pt x="695" y="394"/>
                    <a:pt x="748" y="402"/>
                    <a:pt x="801" y="411"/>
                  </a:cubicBezTo>
                  <a:cubicBezTo>
                    <a:pt x="841" y="418"/>
                    <a:pt x="841" y="418"/>
                    <a:pt x="841" y="418"/>
                  </a:cubicBezTo>
                  <a:cubicBezTo>
                    <a:pt x="854" y="420"/>
                    <a:pt x="867" y="423"/>
                    <a:pt x="880" y="426"/>
                  </a:cubicBezTo>
                  <a:cubicBezTo>
                    <a:pt x="900" y="430"/>
                    <a:pt x="900" y="430"/>
                    <a:pt x="900" y="430"/>
                  </a:cubicBezTo>
                  <a:cubicBezTo>
                    <a:pt x="920" y="435"/>
                    <a:pt x="920" y="435"/>
                    <a:pt x="920" y="435"/>
                  </a:cubicBezTo>
                  <a:cubicBezTo>
                    <a:pt x="959" y="444"/>
                    <a:pt x="959" y="444"/>
                    <a:pt x="959" y="444"/>
                  </a:cubicBezTo>
                  <a:cubicBezTo>
                    <a:pt x="1063" y="470"/>
                    <a:pt x="1166" y="499"/>
                    <a:pt x="1270" y="524"/>
                  </a:cubicBezTo>
                  <a:cubicBezTo>
                    <a:pt x="1283" y="528"/>
                    <a:pt x="1296" y="531"/>
                    <a:pt x="1309" y="534"/>
                  </a:cubicBezTo>
                  <a:cubicBezTo>
                    <a:pt x="1349" y="542"/>
                    <a:pt x="1349" y="542"/>
                    <a:pt x="1349" y="542"/>
                  </a:cubicBezTo>
                  <a:cubicBezTo>
                    <a:pt x="1375" y="548"/>
                    <a:pt x="1401" y="552"/>
                    <a:pt x="1428" y="556"/>
                  </a:cubicBezTo>
                  <a:cubicBezTo>
                    <a:pt x="1448" y="559"/>
                    <a:pt x="1448" y="559"/>
                    <a:pt x="1448" y="559"/>
                  </a:cubicBezTo>
                  <a:cubicBezTo>
                    <a:pt x="1468" y="562"/>
                    <a:pt x="1468" y="562"/>
                    <a:pt x="1468" y="562"/>
                  </a:cubicBezTo>
                  <a:cubicBezTo>
                    <a:pt x="1507" y="567"/>
                    <a:pt x="1507" y="567"/>
                    <a:pt x="1507" y="567"/>
                  </a:cubicBezTo>
                  <a:cubicBezTo>
                    <a:pt x="1521" y="568"/>
                    <a:pt x="1534" y="569"/>
                    <a:pt x="1547" y="570"/>
                  </a:cubicBezTo>
                  <a:cubicBezTo>
                    <a:pt x="1588" y="573"/>
                    <a:pt x="1588" y="573"/>
                    <a:pt x="1588" y="573"/>
                  </a:cubicBezTo>
                  <a:cubicBezTo>
                    <a:pt x="1594" y="574"/>
                    <a:pt x="1601" y="574"/>
                    <a:pt x="1608" y="574"/>
                  </a:cubicBezTo>
                  <a:cubicBezTo>
                    <a:pt x="1628" y="575"/>
                    <a:pt x="1628" y="575"/>
                    <a:pt x="1628" y="575"/>
                  </a:cubicBezTo>
                  <a:cubicBezTo>
                    <a:pt x="1668" y="577"/>
                    <a:pt x="1668" y="577"/>
                    <a:pt x="1668" y="577"/>
                  </a:cubicBezTo>
                  <a:cubicBezTo>
                    <a:pt x="1708" y="576"/>
                    <a:pt x="1708" y="576"/>
                    <a:pt x="1708" y="576"/>
                  </a:cubicBezTo>
                  <a:cubicBezTo>
                    <a:pt x="1728" y="576"/>
                    <a:pt x="1728" y="576"/>
                    <a:pt x="1728" y="576"/>
                  </a:cubicBezTo>
                  <a:cubicBezTo>
                    <a:pt x="1735" y="576"/>
                    <a:pt x="1741" y="576"/>
                    <a:pt x="1748" y="576"/>
                  </a:cubicBezTo>
                  <a:cubicBezTo>
                    <a:pt x="1788" y="574"/>
                    <a:pt x="1788" y="574"/>
                    <a:pt x="1788" y="574"/>
                  </a:cubicBezTo>
                  <a:cubicBezTo>
                    <a:pt x="1808" y="573"/>
                    <a:pt x="1808" y="573"/>
                    <a:pt x="1808" y="573"/>
                  </a:cubicBezTo>
                  <a:cubicBezTo>
                    <a:pt x="1815" y="573"/>
                    <a:pt x="1822" y="572"/>
                    <a:pt x="1828" y="571"/>
                  </a:cubicBezTo>
                  <a:cubicBezTo>
                    <a:pt x="1868" y="568"/>
                    <a:pt x="1868" y="568"/>
                    <a:pt x="1868" y="568"/>
                  </a:cubicBezTo>
                  <a:cubicBezTo>
                    <a:pt x="1875" y="567"/>
                    <a:pt x="1882" y="567"/>
                    <a:pt x="1888" y="566"/>
                  </a:cubicBezTo>
                  <a:cubicBezTo>
                    <a:pt x="1908" y="563"/>
                    <a:pt x="1908" y="563"/>
                    <a:pt x="1908" y="563"/>
                  </a:cubicBezTo>
                  <a:cubicBezTo>
                    <a:pt x="2015" y="550"/>
                    <a:pt x="2120" y="527"/>
                    <a:pt x="2222" y="494"/>
                  </a:cubicBezTo>
                  <a:cubicBezTo>
                    <a:pt x="2241" y="488"/>
                    <a:pt x="2241" y="488"/>
                    <a:pt x="2241" y="488"/>
                  </a:cubicBezTo>
                  <a:cubicBezTo>
                    <a:pt x="2260" y="481"/>
                    <a:pt x="2260" y="481"/>
                    <a:pt x="2260" y="481"/>
                  </a:cubicBezTo>
                  <a:cubicBezTo>
                    <a:pt x="2297" y="467"/>
                    <a:pt x="2297" y="467"/>
                    <a:pt x="2297" y="467"/>
                  </a:cubicBezTo>
                  <a:cubicBezTo>
                    <a:pt x="2310" y="463"/>
                    <a:pt x="2322" y="457"/>
                    <a:pt x="2335" y="452"/>
                  </a:cubicBezTo>
                  <a:cubicBezTo>
                    <a:pt x="2372" y="437"/>
                    <a:pt x="2372" y="437"/>
                    <a:pt x="2372" y="437"/>
                  </a:cubicBezTo>
                  <a:cubicBezTo>
                    <a:pt x="2378" y="434"/>
                    <a:pt x="2384" y="431"/>
                    <a:pt x="2390" y="428"/>
                  </a:cubicBezTo>
                  <a:cubicBezTo>
                    <a:pt x="2408" y="420"/>
                    <a:pt x="2408" y="420"/>
                    <a:pt x="2408" y="420"/>
                  </a:cubicBezTo>
                  <a:cubicBezTo>
                    <a:pt x="2420" y="414"/>
                    <a:pt x="2432" y="408"/>
                    <a:pt x="2444" y="402"/>
                  </a:cubicBezTo>
                  <a:cubicBezTo>
                    <a:pt x="2468" y="390"/>
                    <a:pt x="2492" y="378"/>
                    <a:pt x="2515" y="365"/>
                  </a:cubicBezTo>
                  <a:cubicBezTo>
                    <a:pt x="2610" y="314"/>
                    <a:pt x="2701" y="259"/>
                    <a:pt x="2795" y="206"/>
                  </a:cubicBezTo>
                  <a:cubicBezTo>
                    <a:pt x="2842" y="180"/>
                    <a:pt x="2889" y="155"/>
                    <a:pt x="2938" y="132"/>
                  </a:cubicBezTo>
                  <a:cubicBezTo>
                    <a:pt x="2956" y="123"/>
                    <a:pt x="2956" y="123"/>
                    <a:pt x="2956" y="123"/>
                  </a:cubicBezTo>
                  <a:cubicBezTo>
                    <a:pt x="2962" y="120"/>
                    <a:pt x="2968" y="117"/>
                    <a:pt x="2974" y="114"/>
                  </a:cubicBezTo>
                  <a:cubicBezTo>
                    <a:pt x="3011" y="98"/>
                    <a:pt x="3011" y="98"/>
                    <a:pt x="3011" y="98"/>
                  </a:cubicBezTo>
                  <a:cubicBezTo>
                    <a:pt x="3048" y="83"/>
                    <a:pt x="3048" y="83"/>
                    <a:pt x="3048" y="83"/>
                  </a:cubicBezTo>
                  <a:cubicBezTo>
                    <a:pt x="3067" y="75"/>
                    <a:pt x="3067" y="75"/>
                    <a:pt x="3067" y="75"/>
                  </a:cubicBezTo>
                  <a:cubicBezTo>
                    <a:pt x="3086" y="69"/>
                    <a:pt x="3086" y="69"/>
                    <a:pt x="3086" y="69"/>
                  </a:cubicBezTo>
                  <a:cubicBezTo>
                    <a:pt x="3099" y="64"/>
                    <a:pt x="3111" y="60"/>
                    <a:pt x="3124" y="55"/>
                  </a:cubicBezTo>
                  <a:cubicBezTo>
                    <a:pt x="3162" y="44"/>
                    <a:pt x="3162" y="44"/>
                    <a:pt x="3162" y="44"/>
                  </a:cubicBezTo>
                  <a:cubicBezTo>
                    <a:pt x="3169" y="42"/>
                    <a:pt x="3175" y="40"/>
                    <a:pt x="3182" y="38"/>
                  </a:cubicBezTo>
                  <a:cubicBezTo>
                    <a:pt x="3201" y="33"/>
                    <a:pt x="3201" y="33"/>
                    <a:pt x="3201" y="33"/>
                  </a:cubicBezTo>
                  <a:cubicBezTo>
                    <a:pt x="3214" y="30"/>
                    <a:pt x="3227" y="27"/>
                    <a:pt x="3241" y="24"/>
                  </a:cubicBezTo>
                  <a:cubicBezTo>
                    <a:pt x="3280" y="17"/>
                    <a:pt x="3280" y="17"/>
                    <a:pt x="3280" y="17"/>
                  </a:cubicBezTo>
                  <a:cubicBezTo>
                    <a:pt x="3287" y="16"/>
                    <a:pt x="3293" y="14"/>
                    <a:pt x="3300" y="13"/>
                  </a:cubicBezTo>
                  <a:cubicBezTo>
                    <a:pt x="3320" y="11"/>
                    <a:pt x="3320" y="11"/>
                    <a:pt x="3320" y="11"/>
                  </a:cubicBezTo>
                  <a:cubicBezTo>
                    <a:pt x="3333" y="9"/>
                    <a:pt x="3347" y="8"/>
                    <a:pt x="3360" y="6"/>
                  </a:cubicBezTo>
                  <a:cubicBezTo>
                    <a:pt x="3373" y="5"/>
                    <a:pt x="3387" y="4"/>
                    <a:pt x="3400" y="3"/>
                  </a:cubicBezTo>
                  <a:cubicBezTo>
                    <a:pt x="3454" y="0"/>
                    <a:pt x="3508" y="1"/>
                    <a:pt x="3561" y="6"/>
                  </a:cubicBezTo>
                  <a:cubicBezTo>
                    <a:pt x="3614" y="12"/>
                    <a:pt x="3667" y="22"/>
                    <a:pt x="3719" y="38"/>
                  </a:cubicBezTo>
                  <a:cubicBezTo>
                    <a:pt x="3731" y="42"/>
                    <a:pt x="3744" y="47"/>
                    <a:pt x="3756" y="52"/>
                  </a:cubicBezTo>
                  <a:cubicBezTo>
                    <a:pt x="3766" y="56"/>
                    <a:pt x="3766" y="56"/>
                    <a:pt x="3766" y="56"/>
                  </a:cubicBezTo>
                  <a:cubicBezTo>
                    <a:pt x="3775" y="60"/>
                    <a:pt x="3775" y="60"/>
                    <a:pt x="3775" y="60"/>
                  </a:cubicBezTo>
                  <a:cubicBezTo>
                    <a:pt x="3793" y="69"/>
                    <a:pt x="3793" y="69"/>
                    <a:pt x="3793" y="69"/>
                  </a:cubicBezTo>
                  <a:cubicBezTo>
                    <a:pt x="3799" y="71"/>
                    <a:pt x="3805" y="75"/>
                    <a:pt x="3811" y="78"/>
                  </a:cubicBezTo>
                  <a:cubicBezTo>
                    <a:pt x="3829" y="88"/>
                    <a:pt x="3829" y="88"/>
                    <a:pt x="3829" y="88"/>
                  </a:cubicBezTo>
                  <a:cubicBezTo>
                    <a:pt x="3845" y="99"/>
                    <a:pt x="3845" y="99"/>
                    <a:pt x="3845" y="99"/>
                  </a:cubicBezTo>
                  <a:cubicBezTo>
                    <a:pt x="3854" y="105"/>
                    <a:pt x="3854" y="105"/>
                    <a:pt x="3854" y="105"/>
                  </a:cubicBezTo>
                  <a:cubicBezTo>
                    <a:pt x="3856" y="107"/>
                    <a:pt x="3859" y="109"/>
                    <a:pt x="3862" y="111"/>
                  </a:cubicBezTo>
                  <a:cubicBezTo>
                    <a:pt x="3905" y="143"/>
                    <a:pt x="3946" y="177"/>
                    <a:pt x="3987" y="212"/>
                  </a:cubicBezTo>
                  <a:cubicBezTo>
                    <a:pt x="4027" y="247"/>
                    <a:pt x="4067" y="283"/>
                    <a:pt x="4108" y="317"/>
                  </a:cubicBezTo>
                  <a:cubicBezTo>
                    <a:pt x="4150" y="352"/>
                    <a:pt x="4192" y="384"/>
                    <a:pt x="4237" y="414"/>
                  </a:cubicBezTo>
                  <a:cubicBezTo>
                    <a:pt x="4282" y="443"/>
                    <a:pt x="4329" y="469"/>
                    <a:pt x="4378" y="490"/>
                  </a:cubicBezTo>
                  <a:cubicBezTo>
                    <a:pt x="4427" y="511"/>
                    <a:pt x="4478" y="528"/>
                    <a:pt x="4530" y="541"/>
                  </a:cubicBezTo>
                  <a:cubicBezTo>
                    <a:pt x="4582" y="554"/>
                    <a:pt x="4636" y="561"/>
                    <a:pt x="4689" y="563"/>
                  </a:cubicBezTo>
                  <a:cubicBezTo>
                    <a:pt x="4743" y="565"/>
                    <a:pt x="4797" y="560"/>
                    <a:pt x="4849" y="5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53">
              <a:extLst>
                <a:ext uri="{FF2B5EF4-FFF2-40B4-BE49-F238E27FC236}">
                  <a16:creationId xmlns:a16="http://schemas.microsoft.com/office/drawing/2014/main" id="{206EC1BC-4203-5D75-1747-2A3D59AD3D4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7238" y="2817813"/>
              <a:ext cx="12111038" cy="1325563"/>
            </a:xfrm>
            <a:custGeom>
              <a:avLst/>
              <a:gdLst>
                <a:gd name="T0" fmla="*/ 4379 w 4849"/>
                <a:gd name="T1" fmla="*/ 464 h 530"/>
                <a:gd name="T2" fmla="*/ 4216 w 4849"/>
                <a:gd name="T3" fmla="*/ 390 h 530"/>
                <a:gd name="T4" fmla="*/ 4133 w 4849"/>
                <a:gd name="T5" fmla="*/ 334 h 530"/>
                <a:gd name="T6" fmla="*/ 3850 w 4849"/>
                <a:gd name="T7" fmla="*/ 115 h 530"/>
                <a:gd name="T8" fmla="*/ 3781 w 4849"/>
                <a:gd name="T9" fmla="*/ 76 h 530"/>
                <a:gd name="T10" fmla="*/ 3745 w 4849"/>
                <a:gd name="T11" fmla="*/ 61 h 530"/>
                <a:gd name="T12" fmla="*/ 3553 w 4849"/>
                <a:gd name="T13" fmla="*/ 14 h 530"/>
                <a:gd name="T14" fmla="*/ 3157 w 4849"/>
                <a:gd name="T15" fmla="*/ 23 h 530"/>
                <a:gd name="T16" fmla="*/ 3079 w 4849"/>
                <a:gd name="T17" fmla="*/ 40 h 530"/>
                <a:gd name="T18" fmla="*/ 3012 w 4849"/>
                <a:gd name="T19" fmla="*/ 59 h 530"/>
                <a:gd name="T20" fmla="*/ 2947 w 4849"/>
                <a:gd name="T21" fmla="*/ 82 h 530"/>
                <a:gd name="T22" fmla="*/ 2818 w 4849"/>
                <a:gd name="T23" fmla="*/ 136 h 530"/>
                <a:gd name="T24" fmla="*/ 2499 w 4849"/>
                <a:gd name="T25" fmla="*/ 298 h 530"/>
                <a:gd name="T26" fmla="*/ 2392 w 4849"/>
                <a:gd name="T27" fmla="*/ 350 h 530"/>
                <a:gd name="T28" fmla="*/ 2282 w 4849"/>
                <a:gd name="T29" fmla="*/ 397 h 530"/>
                <a:gd name="T30" fmla="*/ 2169 w 4849"/>
                <a:gd name="T31" fmla="*/ 435 h 530"/>
                <a:gd name="T32" fmla="*/ 2092 w 4849"/>
                <a:gd name="T33" fmla="*/ 456 h 530"/>
                <a:gd name="T34" fmla="*/ 1995 w 4849"/>
                <a:gd name="T35" fmla="*/ 478 h 530"/>
                <a:gd name="T36" fmla="*/ 1936 w 4849"/>
                <a:gd name="T37" fmla="*/ 488 h 530"/>
                <a:gd name="T38" fmla="*/ 1263 w 4849"/>
                <a:gd name="T39" fmla="*/ 474 h 530"/>
                <a:gd name="T40" fmla="*/ 832 w 4849"/>
                <a:gd name="T41" fmla="*/ 396 h 530"/>
                <a:gd name="T42" fmla="*/ 635 w 4849"/>
                <a:gd name="T43" fmla="*/ 372 h 530"/>
                <a:gd name="T44" fmla="*/ 714 w 4849"/>
                <a:gd name="T45" fmla="*/ 378 h 530"/>
                <a:gd name="T46" fmla="*/ 872 w 4849"/>
                <a:gd name="T47" fmla="*/ 401 h 530"/>
                <a:gd name="T48" fmla="*/ 1896 w 4849"/>
                <a:gd name="T49" fmla="*/ 491 h 530"/>
                <a:gd name="T50" fmla="*/ 1975 w 4849"/>
                <a:gd name="T51" fmla="*/ 478 h 530"/>
                <a:gd name="T52" fmla="*/ 2014 w 4849"/>
                <a:gd name="T53" fmla="*/ 471 h 530"/>
                <a:gd name="T54" fmla="*/ 2110 w 4849"/>
                <a:gd name="T55" fmla="*/ 448 h 530"/>
                <a:gd name="T56" fmla="*/ 2187 w 4849"/>
                <a:gd name="T57" fmla="*/ 426 h 530"/>
                <a:gd name="T58" fmla="*/ 2318 w 4849"/>
                <a:gd name="T59" fmla="*/ 379 h 530"/>
                <a:gd name="T60" fmla="*/ 2426 w 4849"/>
                <a:gd name="T61" fmla="*/ 330 h 530"/>
                <a:gd name="T62" fmla="*/ 2781 w 4849"/>
                <a:gd name="T63" fmla="*/ 149 h 530"/>
                <a:gd name="T64" fmla="*/ 2853 w 4849"/>
                <a:gd name="T65" fmla="*/ 116 h 530"/>
                <a:gd name="T66" fmla="*/ 2964 w 4849"/>
                <a:gd name="T67" fmla="*/ 72 h 530"/>
                <a:gd name="T68" fmla="*/ 3021 w 4849"/>
                <a:gd name="T69" fmla="*/ 53 h 530"/>
                <a:gd name="T70" fmla="*/ 3117 w 4849"/>
                <a:gd name="T71" fmla="*/ 28 h 530"/>
                <a:gd name="T72" fmla="*/ 3235 w 4849"/>
                <a:gd name="T73" fmla="*/ 9 h 530"/>
                <a:gd name="T74" fmla="*/ 3708 w 4849"/>
                <a:gd name="T75" fmla="*/ 45 h 530"/>
                <a:gd name="T76" fmla="*/ 3764 w 4849"/>
                <a:gd name="T77" fmla="*/ 66 h 530"/>
                <a:gd name="T78" fmla="*/ 3818 w 4849"/>
                <a:gd name="T79" fmla="*/ 92 h 530"/>
                <a:gd name="T80" fmla="*/ 3979 w 4849"/>
                <a:gd name="T81" fmla="*/ 209 h 530"/>
                <a:gd name="T82" fmla="*/ 4167 w 4849"/>
                <a:gd name="T83" fmla="*/ 356 h 530"/>
                <a:gd name="T84" fmla="*/ 4226 w 4849"/>
                <a:gd name="T85" fmla="*/ 393 h 530"/>
                <a:gd name="T86" fmla="*/ 4532 w 4849"/>
                <a:gd name="T87" fmla="*/ 505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49" h="530">
                  <a:moveTo>
                    <a:pt x="4849" y="510"/>
                  </a:moveTo>
                  <a:cubicBezTo>
                    <a:pt x="4744" y="530"/>
                    <a:pt x="4636" y="526"/>
                    <a:pt x="4532" y="506"/>
                  </a:cubicBezTo>
                  <a:cubicBezTo>
                    <a:pt x="4480" y="496"/>
                    <a:pt x="4429" y="482"/>
                    <a:pt x="4379" y="464"/>
                  </a:cubicBezTo>
                  <a:cubicBezTo>
                    <a:pt x="4329" y="446"/>
                    <a:pt x="4280" y="426"/>
                    <a:pt x="4233" y="400"/>
                  </a:cubicBezTo>
                  <a:cubicBezTo>
                    <a:pt x="4225" y="395"/>
                    <a:pt x="4225" y="395"/>
                    <a:pt x="4225" y="395"/>
                  </a:cubicBezTo>
                  <a:cubicBezTo>
                    <a:pt x="4222" y="393"/>
                    <a:pt x="4219" y="391"/>
                    <a:pt x="4216" y="390"/>
                  </a:cubicBezTo>
                  <a:cubicBezTo>
                    <a:pt x="4199" y="379"/>
                    <a:pt x="4199" y="379"/>
                    <a:pt x="4199" y="379"/>
                  </a:cubicBezTo>
                  <a:cubicBezTo>
                    <a:pt x="4188" y="372"/>
                    <a:pt x="4177" y="365"/>
                    <a:pt x="4166" y="357"/>
                  </a:cubicBezTo>
                  <a:cubicBezTo>
                    <a:pt x="4155" y="350"/>
                    <a:pt x="4144" y="342"/>
                    <a:pt x="4133" y="334"/>
                  </a:cubicBezTo>
                  <a:cubicBezTo>
                    <a:pt x="4123" y="326"/>
                    <a:pt x="4112" y="319"/>
                    <a:pt x="4102" y="310"/>
                  </a:cubicBezTo>
                  <a:cubicBezTo>
                    <a:pt x="4060" y="278"/>
                    <a:pt x="4019" y="244"/>
                    <a:pt x="3978" y="210"/>
                  </a:cubicBezTo>
                  <a:cubicBezTo>
                    <a:pt x="3937" y="177"/>
                    <a:pt x="3895" y="144"/>
                    <a:pt x="3850" y="115"/>
                  </a:cubicBezTo>
                  <a:cubicBezTo>
                    <a:pt x="3845" y="112"/>
                    <a:pt x="3839" y="108"/>
                    <a:pt x="3834" y="105"/>
                  </a:cubicBezTo>
                  <a:cubicBezTo>
                    <a:pt x="3817" y="95"/>
                    <a:pt x="3817" y="95"/>
                    <a:pt x="3817" y="95"/>
                  </a:cubicBezTo>
                  <a:cubicBezTo>
                    <a:pt x="3805" y="87"/>
                    <a:pt x="3793" y="82"/>
                    <a:pt x="3781" y="76"/>
                  </a:cubicBezTo>
                  <a:cubicBezTo>
                    <a:pt x="3773" y="72"/>
                    <a:pt x="3773" y="72"/>
                    <a:pt x="3773" y="72"/>
                  </a:cubicBezTo>
                  <a:cubicBezTo>
                    <a:pt x="3763" y="68"/>
                    <a:pt x="3763" y="68"/>
                    <a:pt x="3763" y="68"/>
                  </a:cubicBezTo>
                  <a:cubicBezTo>
                    <a:pt x="3745" y="61"/>
                    <a:pt x="3745" y="61"/>
                    <a:pt x="3745" y="61"/>
                  </a:cubicBezTo>
                  <a:cubicBezTo>
                    <a:pt x="3739" y="58"/>
                    <a:pt x="3733" y="56"/>
                    <a:pt x="3726" y="54"/>
                  </a:cubicBezTo>
                  <a:cubicBezTo>
                    <a:pt x="3708" y="47"/>
                    <a:pt x="3708" y="47"/>
                    <a:pt x="3708" y="47"/>
                  </a:cubicBezTo>
                  <a:cubicBezTo>
                    <a:pt x="3657" y="31"/>
                    <a:pt x="3605" y="20"/>
                    <a:pt x="3553" y="14"/>
                  </a:cubicBezTo>
                  <a:cubicBezTo>
                    <a:pt x="3500" y="7"/>
                    <a:pt x="3447" y="4"/>
                    <a:pt x="3394" y="4"/>
                  </a:cubicBezTo>
                  <a:cubicBezTo>
                    <a:pt x="3341" y="3"/>
                    <a:pt x="3288" y="6"/>
                    <a:pt x="3235" y="12"/>
                  </a:cubicBezTo>
                  <a:cubicBezTo>
                    <a:pt x="3209" y="15"/>
                    <a:pt x="3183" y="18"/>
                    <a:pt x="3157" y="23"/>
                  </a:cubicBezTo>
                  <a:cubicBezTo>
                    <a:pt x="3137" y="27"/>
                    <a:pt x="3137" y="27"/>
                    <a:pt x="3137" y="27"/>
                  </a:cubicBezTo>
                  <a:cubicBezTo>
                    <a:pt x="3131" y="28"/>
                    <a:pt x="3124" y="29"/>
                    <a:pt x="3118" y="31"/>
                  </a:cubicBezTo>
                  <a:cubicBezTo>
                    <a:pt x="3079" y="40"/>
                    <a:pt x="3079" y="40"/>
                    <a:pt x="3079" y="40"/>
                  </a:cubicBezTo>
                  <a:cubicBezTo>
                    <a:pt x="3066" y="43"/>
                    <a:pt x="3054" y="47"/>
                    <a:pt x="3041" y="51"/>
                  </a:cubicBezTo>
                  <a:cubicBezTo>
                    <a:pt x="3022" y="56"/>
                    <a:pt x="3022" y="56"/>
                    <a:pt x="3022" y="56"/>
                  </a:cubicBezTo>
                  <a:cubicBezTo>
                    <a:pt x="3012" y="59"/>
                    <a:pt x="3012" y="59"/>
                    <a:pt x="3012" y="59"/>
                  </a:cubicBezTo>
                  <a:cubicBezTo>
                    <a:pt x="3003" y="62"/>
                    <a:pt x="3003" y="62"/>
                    <a:pt x="3003" y="62"/>
                  </a:cubicBezTo>
                  <a:cubicBezTo>
                    <a:pt x="2965" y="75"/>
                    <a:pt x="2965" y="75"/>
                    <a:pt x="2965" y="75"/>
                  </a:cubicBezTo>
                  <a:cubicBezTo>
                    <a:pt x="2959" y="77"/>
                    <a:pt x="2953" y="80"/>
                    <a:pt x="2947" y="82"/>
                  </a:cubicBezTo>
                  <a:cubicBezTo>
                    <a:pt x="2928" y="89"/>
                    <a:pt x="2928" y="89"/>
                    <a:pt x="2928" y="89"/>
                  </a:cubicBezTo>
                  <a:cubicBezTo>
                    <a:pt x="2903" y="98"/>
                    <a:pt x="2879" y="109"/>
                    <a:pt x="2854" y="119"/>
                  </a:cubicBezTo>
                  <a:cubicBezTo>
                    <a:pt x="2818" y="136"/>
                    <a:pt x="2818" y="136"/>
                    <a:pt x="2818" y="136"/>
                  </a:cubicBezTo>
                  <a:cubicBezTo>
                    <a:pt x="2800" y="144"/>
                    <a:pt x="2800" y="144"/>
                    <a:pt x="2800" y="144"/>
                  </a:cubicBezTo>
                  <a:cubicBezTo>
                    <a:pt x="2782" y="152"/>
                    <a:pt x="2782" y="152"/>
                    <a:pt x="2782" y="152"/>
                  </a:cubicBezTo>
                  <a:cubicBezTo>
                    <a:pt x="2687" y="198"/>
                    <a:pt x="2594" y="249"/>
                    <a:pt x="2499" y="298"/>
                  </a:cubicBezTo>
                  <a:cubicBezTo>
                    <a:pt x="2487" y="304"/>
                    <a:pt x="2475" y="310"/>
                    <a:pt x="2464" y="316"/>
                  </a:cubicBezTo>
                  <a:cubicBezTo>
                    <a:pt x="2452" y="321"/>
                    <a:pt x="2440" y="327"/>
                    <a:pt x="2428" y="333"/>
                  </a:cubicBezTo>
                  <a:cubicBezTo>
                    <a:pt x="2392" y="350"/>
                    <a:pt x="2392" y="350"/>
                    <a:pt x="2392" y="350"/>
                  </a:cubicBezTo>
                  <a:cubicBezTo>
                    <a:pt x="2380" y="356"/>
                    <a:pt x="2368" y="361"/>
                    <a:pt x="2356" y="367"/>
                  </a:cubicBezTo>
                  <a:cubicBezTo>
                    <a:pt x="2343" y="372"/>
                    <a:pt x="2331" y="378"/>
                    <a:pt x="2319" y="382"/>
                  </a:cubicBezTo>
                  <a:cubicBezTo>
                    <a:pt x="2282" y="397"/>
                    <a:pt x="2282" y="397"/>
                    <a:pt x="2282" y="397"/>
                  </a:cubicBezTo>
                  <a:cubicBezTo>
                    <a:pt x="2257" y="407"/>
                    <a:pt x="2232" y="415"/>
                    <a:pt x="2207" y="424"/>
                  </a:cubicBezTo>
                  <a:cubicBezTo>
                    <a:pt x="2201" y="426"/>
                    <a:pt x="2194" y="428"/>
                    <a:pt x="2188" y="430"/>
                  </a:cubicBezTo>
                  <a:cubicBezTo>
                    <a:pt x="2169" y="435"/>
                    <a:pt x="2169" y="435"/>
                    <a:pt x="2169" y="435"/>
                  </a:cubicBezTo>
                  <a:cubicBezTo>
                    <a:pt x="2131" y="447"/>
                    <a:pt x="2131" y="447"/>
                    <a:pt x="2131" y="447"/>
                  </a:cubicBezTo>
                  <a:cubicBezTo>
                    <a:pt x="2124" y="449"/>
                    <a:pt x="2118" y="450"/>
                    <a:pt x="2111" y="452"/>
                  </a:cubicBezTo>
                  <a:cubicBezTo>
                    <a:pt x="2092" y="456"/>
                    <a:pt x="2092" y="456"/>
                    <a:pt x="2092" y="456"/>
                  </a:cubicBezTo>
                  <a:cubicBezTo>
                    <a:pt x="2079" y="460"/>
                    <a:pt x="2066" y="463"/>
                    <a:pt x="2053" y="466"/>
                  </a:cubicBezTo>
                  <a:cubicBezTo>
                    <a:pt x="2014" y="474"/>
                    <a:pt x="2014" y="474"/>
                    <a:pt x="2014" y="474"/>
                  </a:cubicBezTo>
                  <a:cubicBezTo>
                    <a:pt x="1995" y="478"/>
                    <a:pt x="1995" y="478"/>
                    <a:pt x="1995" y="478"/>
                  </a:cubicBezTo>
                  <a:cubicBezTo>
                    <a:pt x="1992" y="479"/>
                    <a:pt x="1988" y="479"/>
                    <a:pt x="1985" y="480"/>
                  </a:cubicBezTo>
                  <a:cubicBezTo>
                    <a:pt x="1975" y="482"/>
                    <a:pt x="1975" y="482"/>
                    <a:pt x="1975" y="482"/>
                  </a:cubicBezTo>
                  <a:cubicBezTo>
                    <a:pt x="1936" y="488"/>
                    <a:pt x="1936" y="488"/>
                    <a:pt x="1936" y="488"/>
                  </a:cubicBezTo>
                  <a:cubicBezTo>
                    <a:pt x="1916" y="491"/>
                    <a:pt x="1916" y="491"/>
                    <a:pt x="1916" y="491"/>
                  </a:cubicBezTo>
                  <a:cubicBezTo>
                    <a:pt x="1897" y="494"/>
                    <a:pt x="1897" y="494"/>
                    <a:pt x="1897" y="494"/>
                  </a:cubicBezTo>
                  <a:cubicBezTo>
                    <a:pt x="1686" y="522"/>
                    <a:pt x="1471" y="515"/>
                    <a:pt x="1263" y="474"/>
                  </a:cubicBezTo>
                  <a:cubicBezTo>
                    <a:pt x="950" y="417"/>
                    <a:pt x="950" y="417"/>
                    <a:pt x="950" y="417"/>
                  </a:cubicBezTo>
                  <a:cubicBezTo>
                    <a:pt x="871" y="403"/>
                    <a:pt x="871" y="403"/>
                    <a:pt x="871" y="403"/>
                  </a:cubicBezTo>
                  <a:cubicBezTo>
                    <a:pt x="832" y="396"/>
                    <a:pt x="832" y="396"/>
                    <a:pt x="832" y="396"/>
                  </a:cubicBezTo>
                  <a:cubicBezTo>
                    <a:pt x="819" y="394"/>
                    <a:pt x="806" y="392"/>
                    <a:pt x="793" y="390"/>
                  </a:cubicBezTo>
                  <a:cubicBezTo>
                    <a:pt x="767" y="386"/>
                    <a:pt x="740" y="383"/>
                    <a:pt x="714" y="380"/>
                  </a:cubicBezTo>
                  <a:cubicBezTo>
                    <a:pt x="688" y="377"/>
                    <a:pt x="661" y="374"/>
                    <a:pt x="635" y="372"/>
                  </a:cubicBezTo>
                  <a:cubicBezTo>
                    <a:pt x="423" y="356"/>
                    <a:pt x="210" y="366"/>
                    <a:pt x="0" y="393"/>
                  </a:cubicBezTo>
                  <a:cubicBezTo>
                    <a:pt x="210" y="366"/>
                    <a:pt x="423" y="355"/>
                    <a:pt x="635" y="370"/>
                  </a:cubicBezTo>
                  <a:cubicBezTo>
                    <a:pt x="661" y="372"/>
                    <a:pt x="688" y="375"/>
                    <a:pt x="714" y="378"/>
                  </a:cubicBezTo>
                  <a:cubicBezTo>
                    <a:pt x="740" y="381"/>
                    <a:pt x="767" y="384"/>
                    <a:pt x="793" y="388"/>
                  </a:cubicBezTo>
                  <a:cubicBezTo>
                    <a:pt x="806" y="390"/>
                    <a:pt x="819" y="391"/>
                    <a:pt x="832" y="394"/>
                  </a:cubicBezTo>
                  <a:cubicBezTo>
                    <a:pt x="872" y="401"/>
                    <a:pt x="872" y="401"/>
                    <a:pt x="872" y="401"/>
                  </a:cubicBezTo>
                  <a:cubicBezTo>
                    <a:pt x="950" y="415"/>
                    <a:pt x="950" y="415"/>
                    <a:pt x="950" y="415"/>
                  </a:cubicBezTo>
                  <a:cubicBezTo>
                    <a:pt x="1263" y="472"/>
                    <a:pt x="1263" y="472"/>
                    <a:pt x="1263" y="472"/>
                  </a:cubicBezTo>
                  <a:cubicBezTo>
                    <a:pt x="1471" y="512"/>
                    <a:pt x="1686" y="519"/>
                    <a:pt x="1896" y="491"/>
                  </a:cubicBezTo>
                  <a:cubicBezTo>
                    <a:pt x="1916" y="488"/>
                    <a:pt x="1916" y="488"/>
                    <a:pt x="1916" y="488"/>
                  </a:cubicBezTo>
                  <a:cubicBezTo>
                    <a:pt x="1935" y="485"/>
                    <a:pt x="1935" y="485"/>
                    <a:pt x="1935" y="485"/>
                  </a:cubicBezTo>
                  <a:cubicBezTo>
                    <a:pt x="1975" y="478"/>
                    <a:pt x="1975" y="478"/>
                    <a:pt x="1975" y="478"/>
                  </a:cubicBezTo>
                  <a:cubicBezTo>
                    <a:pt x="1984" y="477"/>
                    <a:pt x="1984" y="477"/>
                    <a:pt x="1984" y="477"/>
                  </a:cubicBezTo>
                  <a:cubicBezTo>
                    <a:pt x="1988" y="476"/>
                    <a:pt x="1991" y="475"/>
                    <a:pt x="1994" y="475"/>
                  </a:cubicBezTo>
                  <a:cubicBezTo>
                    <a:pt x="2014" y="471"/>
                    <a:pt x="2014" y="471"/>
                    <a:pt x="2014" y="471"/>
                  </a:cubicBezTo>
                  <a:cubicBezTo>
                    <a:pt x="2053" y="463"/>
                    <a:pt x="2053" y="463"/>
                    <a:pt x="2053" y="463"/>
                  </a:cubicBezTo>
                  <a:cubicBezTo>
                    <a:pt x="2065" y="459"/>
                    <a:pt x="2078" y="456"/>
                    <a:pt x="2091" y="453"/>
                  </a:cubicBezTo>
                  <a:cubicBezTo>
                    <a:pt x="2110" y="448"/>
                    <a:pt x="2110" y="448"/>
                    <a:pt x="2110" y="448"/>
                  </a:cubicBezTo>
                  <a:cubicBezTo>
                    <a:pt x="2117" y="447"/>
                    <a:pt x="2123" y="445"/>
                    <a:pt x="2130" y="443"/>
                  </a:cubicBezTo>
                  <a:cubicBezTo>
                    <a:pt x="2168" y="432"/>
                    <a:pt x="2168" y="432"/>
                    <a:pt x="2168" y="432"/>
                  </a:cubicBezTo>
                  <a:cubicBezTo>
                    <a:pt x="2187" y="426"/>
                    <a:pt x="2187" y="426"/>
                    <a:pt x="2187" y="426"/>
                  </a:cubicBezTo>
                  <a:cubicBezTo>
                    <a:pt x="2193" y="424"/>
                    <a:pt x="2199" y="422"/>
                    <a:pt x="2206" y="420"/>
                  </a:cubicBezTo>
                  <a:cubicBezTo>
                    <a:pt x="2231" y="411"/>
                    <a:pt x="2256" y="403"/>
                    <a:pt x="2281" y="393"/>
                  </a:cubicBezTo>
                  <a:cubicBezTo>
                    <a:pt x="2318" y="379"/>
                    <a:pt x="2318" y="379"/>
                    <a:pt x="2318" y="379"/>
                  </a:cubicBezTo>
                  <a:cubicBezTo>
                    <a:pt x="2330" y="374"/>
                    <a:pt x="2342" y="368"/>
                    <a:pt x="2354" y="363"/>
                  </a:cubicBezTo>
                  <a:cubicBezTo>
                    <a:pt x="2366" y="358"/>
                    <a:pt x="2378" y="352"/>
                    <a:pt x="2390" y="347"/>
                  </a:cubicBezTo>
                  <a:cubicBezTo>
                    <a:pt x="2426" y="330"/>
                    <a:pt x="2426" y="330"/>
                    <a:pt x="2426" y="330"/>
                  </a:cubicBezTo>
                  <a:cubicBezTo>
                    <a:pt x="2438" y="324"/>
                    <a:pt x="2450" y="318"/>
                    <a:pt x="2462" y="312"/>
                  </a:cubicBezTo>
                  <a:cubicBezTo>
                    <a:pt x="2497" y="294"/>
                    <a:pt x="2497" y="294"/>
                    <a:pt x="2497" y="294"/>
                  </a:cubicBezTo>
                  <a:cubicBezTo>
                    <a:pt x="2592" y="246"/>
                    <a:pt x="2685" y="195"/>
                    <a:pt x="2781" y="149"/>
                  </a:cubicBezTo>
                  <a:cubicBezTo>
                    <a:pt x="2799" y="141"/>
                    <a:pt x="2799" y="141"/>
                    <a:pt x="2799" y="141"/>
                  </a:cubicBezTo>
                  <a:cubicBezTo>
                    <a:pt x="2817" y="132"/>
                    <a:pt x="2817" y="132"/>
                    <a:pt x="2817" y="132"/>
                  </a:cubicBezTo>
                  <a:cubicBezTo>
                    <a:pt x="2853" y="116"/>
                    <a:pt x="2853" y="116"/>
                    <a:pt x="2853" y="116"/>
                  </a:cubicBezTo>
                  <a:cubicBezTo>
                    <a:pt x="2878" y="106"/>
                    <a:pt x="2902" y="95"/>
                    <a:pt x="2927" y="86"/>
                  </a:cubicBezTo>
                  <a:cubicBezTo>
                    <a:pt x="2945" y="79"/>
                    <a:pt x="2945" y="79"/>
                    <a:pt x="2945" y="79"/>
                  </a:cubicBezTo>
                  <a:cubicBezTo>
                    <a:pt x="2951" y="76"/>
                    <a:pt x="2958" y="74"/>
                    <a:pt x="2964" y="72"/>
                  </a:cubicBezTo>
                  <a:cubicBezTo>
                    <a:pt x="3002" y="59"/>
                    <a:pt x="3002" y="59"/>
                    <a:pt x="3002" y="59"/>
                  </a:cubicBezTo>
                  <a:cubicBezTo>
                    <a:pt x="3011" y="56"/>
                    <a:pt x="3011" y="56"/>
                    <a:pt x="3011" y="56"/>
                  </a:cubicBezTo>
                  <a:cubicBezTo>
                    <a:pt x="3021" y="53"/>
                    <a:pt x="3021" y="53"/>
                    <a:pt x="3021" y="53"/>
                  </a:cubicBezTo>
                  <a:cubicBezTo>
                    <a:pt x="3040" y="47"/>
                    <a:pt x="3040" y="47"/>
                    <a:pt x="3040" y="47"/>
                  </a:cubicBezTo>
                  <a:cubicBezTo>
                    <a:pt x="3053" y="44"/>
                    <a:pt x="3065" y="40"/>
                    <a:pt x="3078" y="37"/>
                  </a:cubicBezTo>
                  <a:cubicBezTo>
                    <a:pt x="3117" y="28"/>
                    <a:pt x="3117" y="28"/>
                    <a:pt x="3117" y="28"/>
                  </a:cubicBezTo>
                  <a:cubicBezTo>
                    <a:pt x="3123" y="26"/>
                    <a:pt x="3130" y="25"/>
                    <a:pt x="3137" y="24"/>
                  </a:cubicBezTo>
                  <a:cubicBezTo>
                    <a:pt x="3156" y="20"/>
                    <a:pt x="3156" y="20"/>
                    <a:pt x="3156" y="20"/>
                  </a:cubicBezTo>
                  <a:cubicBezTo>
                    <a:pt x="3182" y="15"/>
                    <a:pt x="3209" y="12"/>
                    <a:pt x="3235" y="9"/>
                  </a:cubicBezTo>
                  <a:cubicBezTo>
                    <a:pt x="3288" y="3"/>
                    <a:pt x="3341" y="0"/>
                    <a:pt x="3394" y="1"/>
                  </a:cubicBezTo>
                  <a:cubicBezTo>
                    <a:pt x="3447" y="1"/>
                    <a:pt x="3500" y="4"/>
                    <a:pt x="3553" y="11"/>
                  </a:cubicBezTo>
                  <a:cubicBezTo>
                    <a:pt x="3606" y="18"/>
                    <a:pt x="3658" y="28"/>
                    <a:pt x="3708" y="45"/>
                  </a:cubicBezTo>
                  <a:cubicBezTo>
                    <a:pt x="3727" y="51"/>
                    <a:pt x="3727" y="51"/>
                    <a:pt x="3727" y="51"/>
                  </a:cubicBezTo>
                  <a:cubicBezTo>
                    <a:pt x="3734" y="53"/>
                    <a:pt x="3740" y="55"/>
                    <a:pt x="3746" y="58"/>
                  </a:cubicBezTo>
                  <a:cubicBezTo>
                    <a:pt x="3764" y="66"/>
                    <a:pt x="3764" y="66"/>
                    <a:pt x="3764" y="66"/>
                  </a:cubicBezTo>
                  <a:cubicBezTo>
                    <a:pt x="3774" y="69"/>
                    <a:pt x="3774" y="69"/>
                    <a:pt x="3774" y="69"/>
                  </a:cubicBezTo>
                  <a:cubicBezTo>
                    <a:pt x="3783" y="74"/>
                    <a:pt x="3783" y="74"/>
                    <a:pt x="3783" y="74"/>
                  </a:cubicBezTo>
                  <a:cubicBezTo>
                    <a:pt x="3794" y="80"/>
                    <a:pt x="3807" y="85"/>
                    <a:pt x="3818" y="92"/>
                  </a:cubicBezTo>
                  <a:cubicBezTo>
                    <a:pt x="3835" y="102"/>
                    <a:pt x="3835" y="102"/>
                    <a:pt x="3835" y="102"/>
                  </a:cubicBezTo>
                  <a:cubicBezTo>
                    <a:pt x="3841" y="106"/>
                    <a:pt x="3846" y="110"/>
                    <a:pt x="3852" y="113"/>
                  </a:cubicBezTo>
                  <a:cubicBezTo>
                    <a:pt x="3896" y="142"/>
                    <a:pt x="3938" y="175"/>
                    <a:pt x="3979" y="209"/>
                  </a:cubicBezTo>
                  <a:cubicBezTo>
                    <a:pt x="4020" y="242"/>
                    <a:pt x="4061" y="276"/>
                    <a:pt x="4103" y="309"/>
                  </a:cubicBezTo>
                  <a:cubicBezTo>
                    <a:pt x="4113" y="317"/>
                    <a:pt x="4124" y="325"/>
                    <a:pt x="4135" y="333"/>
                  </a:cubicBezTo>
                  <a:cubicBezTo>
                    <a:pt x="4145" y="340"/>
                    <a:pt x="4156" y="348"/>
                    <a:pt x="4167" y="356"/>
                  </a:cubicBezTo>
                  <a:cubicBezTo>
                    <a:pt x="4178" y="363"/>
                    <a:pt x="4189" y="371"/>
                    <a:pt x="4200" y="377"/>
                  </a:cubicBezTo>
                  <a:cubicBezTo>
                    <a:pt x="4217" y="388"/>
                    <a:pt x="4217" y="388"/>
                    <a:pt x="4217" y="388"/>
                  </a:cubicBezTo>
                  <a:cubicBezTo>
                    <a:pt x="4220" y="390"/>
                    <a:pt x="4223" y="391"/>
                    <a:pt x="4226" y="393"/>
                  </a:cubicBezTo>
                  <a:cubicBezTo>
                    <a:pt x="4234" y="398"/>
                    <a:pt x="4234" y="398"/>
                    <a:pt x="4234" y="398"/>
                  </a:cubicBezTo>
                  <a:cubicBezTo>
                    <a:pt x="4281" y="424"/>
                    <a:pt x="4329" y="445"/>
                    <a:pt x="4379" y="463"/>
                  </a:cubicBezTo>
                  <a:cubicBezTo>
                    <a:pt x="4429" y="481"/>
                    <a:pt x="4480" y="495"/>
                    <a:pt x="4532" y="505"/>
                  </a:cubicBezTo>
                  <a:cubicBezTo>
                    <a:pt x="4636" y="525"/>
                    <a:pt x="4744" y="529"/>
                    <a:pt x="4849" y="5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54">
              <a:extLst>
                <a:ext uri="{FF2B5EF4-FFF2-40B4-BE49-F238E27FC236}">
                  <a16:creationId xmlns:a16="http://schemas.microsoft.com/office/drawing/2014/main" id="{D3A3F677-8805-777D-C6A1-79A35062D7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8825" y="3001963"/>
              <a:ext cx="12112625" cy="1220788"/>
            </a:xfrm>
            <a:custGeom>
              <a:avLst/>
              <a:gdLst>
                <a:gd name="T0" fmla="*/ 4535 w 4849"/>
                <a:gd name="T1" fmla="*/ 470 h 488"/>
                <a:gd name="T2" fmla="*/ 4344 w 4849"/>
                <a:gd name="T3" fmla="*/ 425 h 488"/>
                <a:gd name="T4" fmla="*/ 4288 w 4849"/>
                <a:gd name="T5" fmla="*/ 405 h 488"/>
                <a:gd name="T6" fmla="*/ 4233 w 4849"/>
                <a:gd name="T7" fmla="*/ 382 h 488"/>
                <a:gd name="T8" fmla="*/ 3972 w 4849"/>
                <a:gd name="T9" fmla="*/ 207 h 488"/>
                <a:gd name="T10" fmla="*/ 3825 w 4849"/>
                <a:gd name="T11" fmla="*/ 108 h 488"/>
                <a:gd name="T12" fmla="*/ 3808 w 4849"/>
                <a:gd name="T13" fmla="*/ 98 h 488"/>
                <a:gd name="T14" fmla="*/ 3736 w 4849"/>
                <a:gd name="T15" fmla="*/ 67 h 488"/>
                <a:gd name="T16" fmla="*/ 3545 w 4849"/>
                <a:gd name="T17" fmla="*/ 20 h 488"/>
                <a:gd name="T18" fmla="*/ 3231 w 4849"/>
                <a:gd name="T19" fmla="*/ 4 h 488"/>
                <a:gd name="T20" fmla="*/ 3152 w 4849"/>
                <a:gd name="T21" fmla="*/ 9 h 488"/>
                <a:gd name="T22" fmla="*/ 2771 w 4849"/>
                <a:gd name="T23" fmla="*/ 102 h 488"/>
                <a:gd name="T24" fmla="*/ 2662 w 4849"/>
                <a:gd name="T25" fmla="*/ 148 h 488"/>
                <a:gd name="T26" fmla="*/ 2483 w 4849"/>
                <a:gd name="T27" fmla="*/ 230 h 488"/>
                <a:gd name="T28" fmla="*/ 2303 w 4849"/>
                <a:gd name="T29" fmla="*/ 311 h 488"/>
                <a:gd name="T30" fmla="*/ 2230 w 4849"/>
                <a:gd name="T31" fmla="*/ 339 h 488"/>
                <a:gd name="T32" fmla="*/ 1885 w 4849"/>
                <a:gd name="T33" fmla="*/ 423 h 488"/>
                <a:gd name="T34" fmla="*/ 1866 w 4849"/>
                <a:gd name="T35" fmla="*/ 425 h 488"/>
                <a:gd name="T36" fmla="*/ 1807 w 4849"/>
                <a:gd name="T37" fmla="*/ 433 h 488"/>
                <a:gd name="T38" fmla="*/ 1728 w 4849"/>
                <a:gd name="T39" fmla="*/ 439 h 488"/>
                <a:gd name="T40" fmla="*/ 1669 w 4849"/>
                <a:gd name="T41" fmla="*/ 443 h 488"/>
                <a:gd name="T42" fmla="*/ 1610 w 4849"/>
                <a:gd name="T43" fmla="*/ 444 h 488"/>
                <a:gd name="T44" fmla="*/ 1256 w 4849"/>
                <a:gd name="T45" fmla="*/ 421 h 488"/>
                <a:gd name="T46" fmla="*/ 787 w 4849"/>
                <a:gd name="T47" fmla="*/ 367 h 488"/>
                <a:gd name="T48" fmla="*/ 0 w 4849"/>
                <a:gd name="T49" fmla="*/ 372 h 488"/>
                <a:gd name="T50" fmla="*/ 787 w 4849"/>
                <a:gd name="T51" fmla="*/ 365 h 488"/>
                <a:gd name="T52" fmla="*/ 1257 w 4849"/>
                <a:gd name="T53" fmla="*/ 419 h 488"/>
                <a:gd name="T54" fmla="*/ 1610 w 4849"/>
                <a:gd name="T55" fmla="*/ 441 h 488"/>
                <a:gd name="T56" fmla="*/ 1669 w 4849"/>
                <a:gd name="T57" fmla="*/ 439 h 488"/>
                <a:gd name="T58" fmla="*/ 1728 w 4849"/>
                <a:gd name="T59" fmla="*/ 436 h 488"/>
                <a:gd name="T60" fmla="*/ 1807 w 4849"/>
                <a:gd name="T61" fmla="*/ 429 h 488"/>
                <a:gd name="T62" fmla="*/ 1865 w 4849"/>
                <a:gd name="T63" fmla="*/ 422 h 488"/>
                <a:gd name="T64" fmla="*/ 1885 w 4849"/>
                <a:gd name="T65" fmla="*/ 419 h 488"/>
                <a:gd name="T66" fmla="*/ 2482 w 4849"/>
                <a:gd name="T67" fmla="*/ 226 h 488"/>
                <a:gd name="T68" fmla="*/ 2661 w 4849"/>
                <a:gd name="T69" fmla="*/ 144 h 488"/>
                <a:gd name="T70" fmla="*/ 2770 w 4849"/>
                <a:gd name="T71" fmla="*/ 99 h 488"/>
                <a:gd name="T72" fmla="*/ 3152 w 4849"/>
                <a:gd name="T73" fmla="*/ 5 h 488"/>
                <a:gd name="T74" fmla="*/ 3231 w 4849"/>
                <a:gd name="T75" fmla="*/ 1 h 488"/>
                <a:gd name="T76" fmla="*/ 3545 w 4849"/>
                <a:gd name="T77" fmla="*/ 17 h 488"/>
                <a:gd name="T78" fmla="*/ 3737 w 4849"/>
                <a:gd name="T79" fmla="*/ 64 h 488"/>
                <a:gd name="T80" fmla="*/ 3809 w 4849"/>
                <a:gd name="T81" fmla="*/ 96 h 488"/>
                <a:gd name="T82" fmla="*/ 3826 w 4849"/>
                <a:gd name="T83" fmla="*/ 105 h 488"/>
                <a:gd name="T84" fmla="*/ 3973 w 4849"/>
                <a:gd name="T85" fmla="*/ 205 h 488"/>
                <a:gd name="T86" fmla="*/ 4234 w 4849"/>
                <a:gd name="T87" fmla="*/ 380 h 488"/>
                <a:gd name="T88" fmla="*/ 4288 w 4849"/>
                <a:gd name="T89" fmla="*/ 403 h 488"/>
                <a:gd name="T90" fmla="*/ 4344 w 4849"/>
                <a:gd name="T91" fmla="*/ 423 h 488"/>
                <a:gd name="T92" fmla="*/ 4535 w 4849"/>
                <a:gd name="T93" fmla="*/ 469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49" h="488">
                  <a:moveTo>
                    <a:pt x="4849" y="473"/>
                  </a:moveTo>
                  <a:cubicBezTo>
                    <a:pt x="4745" y="488"/>
                    <a:pt x="4639" y="486"/>
                    <a:pt x="4535" y="470"/>
                  </a:cubicBezTo>
                  <a:cubicBezTo>
                    <a:pt x="4483" y="462"/>
                    <a:pt x="4432" y="451"/>
                    <a:pt x="4381" y="436"/>
                  </a:cubicBezTo>
                  <a:cubicBezTo>
                    <a:pt x="4369" y="433"/>
                    <a:pt x="4356" y="429"/>
                    <a:pt x="4344" y="425"/>
                  </a:cubicBezTo>
                  <a:cubicBezTo>
                    <a:pt x="4331" y="421"/>
                    <a:pt x="4319" y="416"/>
                    <a:pt x="4306" y="412"/>
                  </a:cubicBezTo>
                  <a:cubicBezTo>
                    <a:pt x="4300" y="410"/>
                    <a:pt x="4294" y="407"/>
                    <a:pt x="4288" y="405"/>
                  </a:cubicBezTo>
                  <a:cubicBezTo>
                    <a:pt x="4269" y="398"/>
                    <a:pt x="4269" y="398"/>
                    <a:pt x="4269" y="398"/>
                  </a:cubicBezTo>
                  <a:cubicBezTo>
                    <a:pt x="4257" y="393"/>
                    <a:pt x="4245" y="387"/>
                    <a:pt x="4233" y="382"/>
                  </a:cubicBezTo>
                  <a:cubicBezTo>
                    <a:pt x="4186" y="360"/>
                    <a:pt x="4141" y="332"/>
                    <a:pt x="4098" y="301"/>
                  </a:cubicBezTo>
                  <a:cubicBezTo>
                    <a:pt x="4055" y="271"/>
                    <a:pt x="4013" y="239"/>
                    <a:pt x="3972" y="207"/>
                  </a:cubicBezTo>
                  <a:cubicBezTo>
                    <a:pt x="3930" y="175"/>
                    <a:pt x="3887" y="144"/>
                    <a:pt x="3842" y="118"/>
                  </a:cubicBezTo>
                  <a:cubicBezTo>
                    <a:pt x="3825" y="108"/>
                    <a:pt x="3825" y="108"/>
                    <a:pt x="3825" y="108"/>
                  </a:cubicBezTo>
                  <a:cubicBezTo>
                    <a:pt x="3822" y="106"/>
                    <a:pt x="3819" y="104"/>
                    <a:pt x="3816" y="103"/>
                  </a:cubicBezTo>
                  <a:cubicBezTo>
                    <a:pt x="3808" y="98"/>
                    <a:pt x="3808" y="98"/>
                    <a:pt x="3808" y="98"/>
                  </a:cubicBezTo>
                  <a:cubicBezTo>
                    <a:pt x="3796" y="93"/>
                    <a:pt x="3784" y="86"/>
                    <a:pt x="3772" y="81"/>
                  </a:cubicBezTo>
                  <a:cubicBezTo>
                    <a:pt x="3760" y="76"/>
                    <a:pt x="3748" y="71"/>
                    <a:pt x="3736" y="67"/>
                  </a:cubicBezTo>
                  <a:cubicBezTo>
                    <a:pt x="3723" y="62"/>
                    <a:pt x="3711" y="58"/>
                    <a:pt x="3698" y="54"/>
                  </a:cubicBezTo>
                  <a:cubicBezTo>
                    <a:pt x="3648" y="39"/>
                    <a:pt x="3597" y="28"/>
                    <a:pt x="3545" y="20"/>
                  </a:cubicBezTo>
                  <a:cubicBezTo>
                    <a:pt x="3493" y="12"/>
                    <a:pt x="3441" y="8"/>
                    <a:pt x="3388" y="5"/>
                  </a:cubicBezTo>
                  <a:cubicBezTo>
                    <a:pt x="3336" y="3"/>
                    <a:pt x="3283" y="3"/>
                    <a:pt x="3231" y="4"/>
                  </a:cubicBezTo>
                  <a:cubicBezTo>
                    <a:pt x="3218" y="5"/>
                    <a:pt x="3204" y="5"/>
                    <a:pt x="3191" y="6"/>
                  </a:cubicBezTo>
                  <a:cubicBezTo>
                    <a:pt x="3178" y="6"/>
                    <a:pt x="3165" y="8"/>
                    <a:pt x="3152" y="9"/>
                  </a:cubicBezTo>
                  <a:cubicBezTo>
                    <a:pt x="3126" y="10"/>
                    <a:pt x="3100" y="14"/>
                    <a:pt x="3074" y="17"/>
                  </a:cubicBezTo>
                  <a:cubicBezTo>
                    <a:pt x="2970" y="33"/>
                    <a:pt x="2869" y="63"/>
                    <a:pt x="2771" y="102"/>
                  </a:cubicBezTo>
                  <a:cubicBezTo>
                    <a:pt x="2747" y="111"/>
                    <a:pt x="2723" y="122"/>
                    <a:pt x="2698" y="132"/>
                  </a:cubicBezTo>
                  <a:cubicBezTo>
                    <a:pt x="2662" y="148"/>
                    <a:pt x="2662" y="148"/>
                    <a:pt x="2662" y="148"/>
                  </a:cubicBezTo>
                  <a:cubicBezTo>
                    <a:pt x="2650" y="153"/>
                    <a:pt x="2638" y="158"/>
                    <a:pt x="2626" y="164"/>
                  </a:cubicBezTo>
                  <a:cubicBezTo>
                    <a:pt x="2578" y="185"/>
                    <a:pt x="2531" y="208"/>
                    <a:pt x="2483" y="230"/>
                  </a:cubicBezTo>
                  <a:cubicBezTo>
                    <a:pt x="2436" y="252"/>
                    <a:pt x="2388" y="274"/>
                    <a:pt x="2340" y="295"/>
                  </a:cubicBezTo>
                  <a:cubicBezTo>
                    <a:pt x="2328" y="301"/>
                    <a:pt x="2316" y="306"/>
                    <a:pt x="2303" y="311"/>
                  </a:cubicBezTo>
                  <a:cubicBezTo>
                    <a:pt x="2291" y="316"/>
                    <a:pt x="2279" y="321"/>
                    <a:pt x="2267" y="325"/>
                  </a:cubicBezTo>
                  <a:cubicBezTo>
                    <a:pt x="2230" y="339"/>
                    <a:pt x="2230" y="339"/>
                    <a:pt x="2230" y="339"/>
                  </a:cubicBezTo>
                  <a:cubicBezTo>
                    <a:pt x="2217" y="343"/>
                    <a:pt x="2205" y="348"/>
                    <a:pt x="2192" y="352"/>
                  </a:cubicBezTo>
                  <a:cubicBezTo>
                    <a:pt x="2092" y="384"/>
                    <a:pt x="1989" y="407"/>
                    <a:pt x="1885" y="423"/>
                  </a:cubicBezTo>
                  <a:cubicBezTo>
                    <a:pt x="1876" y="424"/>
                    <a:pt x="1876" y="424"/>
                    <a:pt x="1876" y="424"/>
                  </a:cubicBezTo>
                  <a:cubicBezTo>
                    <a:pt x="1866" y="425"/>
                    <a:pt x="1866" y="425"/>
                    <a:pt x="1866" y="425"/>
                  </a:cubicBezTo>
                  <a:cubicBezTo>
                    <a:pt x="1846" y="428"/>
                    <a:pt x="1846" y="428"/>
                    <a:pt x="1846" y="428"/>
                  </a:cubicBezTo>
                  <a:cubicBezTo>
                    <a:pt x="1807" y="433"/>
                    <a:pt x="1807" y="433"/>
                    <a:pt x="1807" y="433"/>
                  </a:cubicBezTo>
                  <a:cubicBezTo>
                    <a:pt x="1768" y="436"/>
                    <a:pt x="1768" y="436"/>
                    <a:pt x="1768" y="436"/>
                  </a:cubicBezTo>
                  <a:cubicBezTo>
                    <a:pt x="1755" y="437"/>
                    <a:pt x="1742" y="439"/>
                    <a:pt x="1728" y="439"/>
                  </a:cubicBezTo>
                  <a:cubicBezTo>
                    <a:pt x="1689" y="441"/>
                    <a:pt x="1689" y="441"/>
                    <a:pt x="1689" y="441"/>
                  </a:cubicBezTo>
                  <a:cubicBezTo>
                    <a:pt x="1669" y="443"/>
                    <a:pt x="1669" y="443"/>
                    <a:pt x="1669" y="443"/>
                  </a:cubicBezTo>
                  <a:cubicBezTo>
                    <a:pt x="1650" y="443"/>
                    <a:pt x="1650" y="443"/>
                    <a:pt x="1650" y="443"/>
                  </a:cubicBezTo>
                  <a:cubicBezTo>
                    <a:pt x="1610" y="444"/>
                    <a:pt x="1610" y="444"/>
                    <a:pt x="1610" y="444"/>
                  </a:cubicBezTo>
                  <a:cubicBezTo>
                    <a:pt x="1597" y="444"/>
                    <a:pt x="1584" y="444"/>
                    <a:pt x="1571" y="444"/>
                  </a:cubicBezTo>
                  <a:cubicBezTo>
                    <a:pt x="1466" y="444"/>
                    <a:pt x="1361" y="436"/>
                    <a:pt x="1256" y="421"/>
                  </a:cubicBezTo>
                  <a:cubicBezTo>
                    <a:pt x="1152" y="407"/>
                    <a:pt x="1047" y="400"/>
                    <a:pt x="943" y="388"/>
                  </a:cubicBezTo>
                  <a:cubicBezTo>
                    <a:pt x="891" y="382"/>
                    <a:pt x="839" y="373"/>
                    <a:pt x="787" y="367"/>
                  </a:cubicBezTo>
                  <a:cubicBezTo>
                    <a:pt x="734" y="361"/>
                    <a:pt x="682" y="357"/>
                    <a:pt x="630" y="353"/>
                  </a:cubicBezTo>
                  <a:cubicBezTo>
                    <a:pt x="420" y="340"/>
                    <a:pt x="209" y="349"/>
                    <a:pt x="0" y="372"/>
                  </a:cubicBezTo>
                  <a:cubicBezTo>
                    <a:pt x="209" y="348"/>
                    <a:pt x="420" y="339"/>
                    <a:pt x="630" y="351"/>
                  </a:cubicBezTo>
                  <a:cubicBezTo>
                    <a:pt x="682" y="355"/>
                    <a:pt x="735" y="359"/>
                    <a:pt x="787" y="365"/>
                  </a:cubicBezTo>
                  <a:cubicBezTo>
                    <a:pt x="839" y="371"/>
                    <a:pt x="891" y="380"/>
                    <a:pt x="943" y="385"/>
                  </a:cubicBezTo>
                  <a:cubicBezTo>
                    <a:pt x="1048" y="397"/>
                    <a:pt x="1153" y="405"/>
                    <a:pt x="1257" y="419"/>
                  </a:cubicBezTo>
                  <a:cubicBezTo>
                    <a:pt x="1361" y="433"/>
                    <a:pt x="1466" y="441"/>
                    <a:pt x="1571" y="441"/>
                  </a:cubicBezTo>
                  <a:cubicBezTo>
                    <a:pt x="1584" y="441"/>
                    <a:pt x="1597" y="441"/>
                    <a:pt x="1610" y="441"/>
                  </a:cubicBezTo>
                  <a:cubicBezTo>
                    <a:pt x="1650" y="440"/>
                    <a:pt x="1650" y="440"/>
                    <a:pt x="1650" y="440"/>
                  </a:cubicBezTo>
                  <a:cubicBezTo>
                    <a:pt x="1669" y="439"/>
                    <a:pt x="1669" y="439"/>
                    <a:pt x="1669" y="439"/>
                  </a:cubicBezTo>
                  <a:cubicBezTo>
                    <a:pt x="1689" y="438"/>
                    <a:pt x="1689" y="438"/>
                    <a:pt x="1689" y="438"/>
                  </a:cubicBezTo>
                  <a:cubicBezTo>
                    <a:pt x="1728" y="436"/>
                    <a:pt x="1728" y="436"/>
                    <a:pt x="1728" y="436"/>
                  </a:cubicBezTo>
                  <a:cubicBezTo>
                    <a:pt x="1741" y="435"/>
                    <a:pt x="1754" y="434"/>
                    <a:pt x="1767" y="433"/>
                  </a:cubicBezTo>
                  <a:cubicBezTo>
                    <a:pt x="1807" y="429"/>
                    <a:pt x="1807" y="429"/>
                    <a:pt x="1807" y="429"/>
                  </a:cubicBezTo>
                  <a:cubicBezTo>
                    <a:pt x="1846" y="424"/>
                    <a:pt x="1846" y="424"/>
                    <a:pt x="1846" y="424"/>
                  </a:cubicBezTo>
                  <a:cubicBezTo>
                    <a:pt x="1865" y="422"/>
                    <a:pt x="1865" y="422"/>
                    <a:pt x="1865" y="422"/>
                  </a:cubicBezTo>
                  <a:cubicBezTo>
                    <a:pt x="1875" y="421"/>
                    <a:pt x="1875" y="421"/>
                    <a:pt x="1875" y="421"/>
                  </a:cubicBezTo>
                  <a:cubicBezTo>
                    <a:pt x="1885" y="419"/>
                    <a:pt x="1885" y="419"/>
                    <a:pt x="1885" y="419"/>
                  </a:cubicBezTo>
                  <a:cubicBezTo>
                    <a:pt x="1989" y="404"/>
                    <a:pt x="2091" y="381"/>
                    <a:pt x="2191" y="348"/>
                  </a:cubicBezTo>
                  <a:cubicBezTo>
                    <a:pt x="2291" y="316"/>
                    <a:pt x="2386" y="271"/>
                    <a:pt x="2482" y="226"/>
                  </a:cubicBezTo>
                  <a:cubicBezTo>
                    <a:pt x="2529" y="204"/>
                    <a:pt x="2577" y="182"/>
                    <a:pt x="2625" y="160"/>
                  </a:cubicBezTo>
                  <a:cubicBezTo>
                    <a:pt x="2637" y="155"/>
                    <a:pt x="2649" y="149"/>
                    <a:pt x="2661" y="144"/>
                  </a:cubicBezTo>
                  <a:cubicBezTo>
                    <a:pt x="2697" y="128"/>
                    <a:pt x="2697" y="128"/>
                    <a:pt x="2697" y="128"/>
                  </a:cubicBezTo>
                  <a:cubicBezTo>
                    <a:pt x="2721" y="118"/>
                    <a:pt x="2745" y="108"/>
                    <a:pt x="2770" y="99"/>
                  </a:cubicBezTo>
                  <a:cubicBezTo>
                    <a:pt x="2868" y="60"/>
                    <a:pt x="2969" y="30"/>
                    <a:pt x="3073" y="14"/>
                  </a:cubicBezTo>
                  <a:cubicBezTo>
                    <a:pt x="3100" y="11"/>
                    <a:pt x="3126" y="7"/>
                    <a:pt x="3152" y="5"/>
                  </a:cubicBezTo>
                  <a:cubicBezTo>
                    <a:pt x="3165" y="4"/>
                    <a:pt x="3178" y="3"/>
                    <a:pt x="3191" y="3"/>
                  </a:cubicBezTo>
                  <a:cubicBezTo>
                    <a:pt x="3204" y="2"/>
                    <a:pt x="3217" y="1"/>
                    <a:pt x="3231" y="1"/>
                  </a:cubicBezTo>
                  <a:cubicBezTo>
                    <a:pt x="3283" y="0"/>
                    <a:pt x="3336" y="0"/>
                    <a:pt x="3388" y="2"/>
                  </a:cubicBezTo>
                  <a:cubicBezTo>
                    <a:pt x="3441" y="5"/>
                    <a:pt x="3493" y="9"/>
                    <a:pt x="3545" y="17"/>
                  </a:cubicBezTo>
                  <a:cubicBezTo>
                    <a:pt x="3597" y="25"/>
                    <a:pt x="3649" y="36"/>
                    <a:pt x="3699" y="52"/>
                  </a:cubicBezTo>
                  <a:cubicBezTo>
                    <a:pt x="3712" y="55"/>
                    <a:pt x="3724" y="60"/>
                    <a:pt x="3737" y="64"/>
                  </a:cubicBezTo>
                  <a:cubicBezTo>
                    <a:pt x="3749" y="68"/>
                    <a:pt x="3761" y="74"/>
                    <a:pt x="3773" y="79"/>
                  </a:cubicBezTo>
                  <a:cubicBezTo>
                    <a:pt x="3786" y="84"/>
                    <a:pt x="3797" y="90"/>
                    <a:pt x="3809" y="96"/>
                  </a:cubicBezTo>
                  <a:cubicBezTo>
                    <a:pt x="3818" y="101"/>
                    <a:pt x="3818" y="101"/>
                    <a:pt x="3818" y="101"/>
                  </a:cubicBezTo>
                  <a:cubicBezTo>
                    <a:pt x="3821" y="102"/>
                    <a:pt x="3823" y="104"/>
                    <a:pt x="3826" y="105"/>
                  </a:cubicBezTo>
                  <a:cubicBezTo>
                    <a:pt x="3843" y="115"/>
                    <a:pt x="3843" y="115"/>
                    <a:pt x="3843" y="115"/>
                  </a:cubicBezTo>
                  <a:cubicBezTo>
                    <a:pt x="3889" y="142"/>
                    <a:pt x="3931" y="173"/>
                    <a:pt x="3973" y="205"/>
                  </a:cubicBezTo>
                  <a:cubicBezTo>
                    <a:pt x="4015" y="237"/>
                    <a:pt x="4056" y="269"/>
                    <a:pt x="4099" y="300"/>
                  </a:cubicBezTo>
                  <a:cubicBezTo>
                    <a:pt x="4142" y="330"/>
                    <a:pt x="4187" y="358"/>
                    <a:pt x="4234" y="380"/>
                  </a:cubicBezTo>
                  <a:cubicBezTo>
                    <a:pt x="4246" y="386"/>
                    <a:pt x="4258" y="391"/>
                    <a:pt x="4270" y="396"/>
                  </a:cubicBezTo>
                  <a:cubicBezTo>
                    <a:pt x="4288" y="403"/>
                    <a:pt x="4288" y="403"/>
                    <a:pt x="4288" y="403"/>
                  </a:cubicBezTo>
                  <a:cubicBezTo>
                    <a:pt x="4295" y="406"/>
                    <a:pt x="4301" y="408"/>
                    <a:pt x="4307" y="410"/>
                  </a:cubicBezTo>
                  <a:cubicBezTo>
                    <a:pt x="4319" y="415"/>
                    <a:pt x="4332" y="419"/>
                    <a:pt x="4344" y="423"/>
                  </a:cubicBezTo>
                  <a:cubicBezTo>
                    <a:pt x="4357" y="427"/>
                    <a:pt x="4369" y="431"/>
                    <a:pt x="4382" y="435"/>
                  </a:cubicBezTo>
                  <a:cubicBezTo>
                    <a:pt x="4432" y="450"/>
                    <a:pt x="4483" y="461"/>
                    <a:pt x="4535" y="469"/>
                  </a:cubicBezTo>
                  <a:cubicBezTo>
                    <a:pt x="4639" y="485"/>
                    <a:pt x="4745" y="488"/>
                    <a:pt x="4849" y="4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55">
              <a:extLst>
                <a:ext uri="{FF2B5EF4-FFF2-40B4-BE49-F238E27FC236}">
                  <a16:creationId xmlns:a16="http://schemas.microsoft.com/office/drawing/2014/main" id="{870FD0E2-101E-A657-3BD4-3EDE7EAA40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3588" y="3182938"/>
              <a:ext cx="12112625" cy="1125538"/>
            </a:xfrm>
            <a:custGeom>
              <a:avLst/>
              <a:gdLst>
                <a:gd name="T0" fmla="*/ 4537 w 4849"/>
                <a:gd name="T1" fmla="*/ 435 h 450"/>
                <a:gd name="T2" fmla="*/ 4094 w 4849"/>
                <a:gd name="T3" fmla="*/ 293 h 450"/>
                <a:gd name="T4" fmla="*/ 3833 w 4849"/>
                <a:gd name="T5" fmla="*/ 121 h 450"/>
                <a:gd name="T6" fmla="*/ 3536 w 4849"/>
                <a:gd name="T7" fmla="*/ 29 h 450"/>
                <a:gd name="T8" fmla="*/ 3225 w 4849"/>
                <a:gd name="T9" fmla="*/ 4 h 450"/>
                <a:gd name="T10" fmla="*/ 3127 w 4849"/>
                <a:gd name="T11" fmla="*/ 3 h 450"/>
                <a:gd name="T12" fmla="*/ 3068 w 4849"/>
                <a:gd name="T13" fmla="*/ 5 h 450"/>
                <a:gd name="T14" fmla="*/ 3010 w 4849"/>
                <a:gd name="T15" fmla="*/ 9 h 450"/>
                <a:gd name="T16" fmla="*/ 2971 w 4849"/>
                <a:gd name="T17" fmla="*/ 14 h 450"/>
                <a:gd name="T18" fmla="*/ 2913 w 4849"/>
                <a:gd name="T19" fmla="*/ 23 h 450"/>
                <a:gd name="T20" fmla="*/ 2743 w 4849"/>
                <a:gd name="T21" fmla="*/ 66 h 450"/>
                <a:gd name="T22" fmla="*/ 2687 w 4849"/>
                <a:gd name="T23" fmla="*/ 84 h 450"/>
                <a:gd name="T24" fmla="*/ 2541 w 4849"/>
                <a:gd name="T25" fmla="*/ 138 h 450"/>
                <a:gd name="T26" fmla="*/ 2324 w 4849"/>
                <a:gd name="T27" fmla="*/ 228 h 450"/>
                <a:gd name="T28" fmla="*/ 2215 w 4849"/>
                <a:gd name="T29" fmla="*/ 270 h 450"/>
                <a:gd name="T30" fmla="*/ 2103 w 4849"/>
                <a:gd name="T31" fmla="*/ 305 h 450"/>
                <a:gd name="T32" fmla="*/ 2027 w 4849"/>
                <a:gd name="T33" fmla="*/ 324 h 450"/>
                <a:gd name="T34" fmla="*/ 1950 w 4849"/>
                <a:gd name="T35" fmla="*/ 340 h 450"/>
                <a:gd name="T36" fmla="*/ 1561 w 4849"/>
                <a:gd name="T37" fmla="*/ 380 h 450"/>
                <a:gd name="T38" fmla="*/ 936 w 4849"/>
                <a:gd name="T39" fmla="*/ 358 h 450"/>
                <a:gd name="T40" fmla="*/ 780 w 4849"/>
                <a:gd name="T41" fmla="*/ 346 h 450"/>
                <a:gd name="T42" fmla="*/ 0 w 4849"/>
                <a:gd name="T43" fmla="*/ 353 h 450"/>
                <a:gd name="T44" fmla="*/ 781 w 4849"/>
                <a:gd name="T45" fmla="*/ 343 h 450"/>
                <a:gd name="T46" fmla="*/ 936 w 4849"/>
                <a:gd name="T47" fmla="*/ 355 h 450"/>
                <a:gd name="T48" fmla="*/ 1561 w 4849"/>
                <a:gd name="T49" fmla="*/ 377 h 450"/>
                <a:gd name="T50" fmla="*/ 1949 w 4849"/>
                <a:gd name="T51" fmla="*/ 337 h 450"/>
                <a:gd name="T52" fmla="*/ 2026 w 4849"/>
                <a:gd name="T53" fmla="*/ 321 h 450"/>
                <a:gd name="T54" fmla="*/ 2102 w 4849"/>
                <a:gd name="T55" fmla="*/ 301 h 450"/>
                <a:gd name="T56" fmla="*/ 2213 w 4849"/>
                <a:gd name="T57" fmla="*/ 267 h 450"/>
                <a:gd name="T58" fmla="*/ 2323 w 4849"/>
                <a:gd name="T59" fmla="*/ 224 h 450"/>
                <a:gd name="T60" fmla="*/ 2540 w 4849"/>
                <a:gd name="T61" fmla="*/ 135 h 450"/>
                <a:gd name="T62" fmla="*/ 2686 w 4849"/>
                <a:gd name="T63" fmla="*/ 80 h 450"/>
                <a:gd name="T64" fmla="*/ 2742 w 4849"/>
                <a:gd name="T65" fmla="*/ 62 h 450"/>
                <a:gd name="T66" fmla="*/ 2913 w 4849"/>
                <a:gd name="T67" fmla="*/ 20 h 450"/>
                <a:gd name="T68" fmla="*/ 2971 w 4849"/>
                <a:gd name="T69" fmla="*/ 11 h 450"/>
                <a:gd name="T70" fmla="*/ 3010 w 4849"/>
                <a:gd name="T71" fmla="*/ 6 h 450"/>
                <a:gd name="T72" fmla="*/ 3068 w 4849"/>
                <a:gd name="T73" fmla="*/ 1 h 450"/>
                <a:gd name="T74" fmla="*/ 3127 w 4849"/>
                <a:gd name="T75" fmla="*/ 0 h 450"/>
                <a:gd name="T76" fmla="*/ 3225 w 4849"/>
                <a:gd name="T77" fmla="*/ 1 h 450"/>
                <a:gd name="T78" fmla="*/ 3536 w 4849"/>
                <a:gd name="T79" fmla="*/ 26 h 450"/>
                <a:gd name="T80" fmla="*/ 3834 w 4849"/>
                <a:gd name="T81" fmla="*/ 118 h 450"/>
                <a:gd name="T82" fmla="*/ 4095 w 4849"/>
                <a:gd name="T83" fmla="*/ 291 h 450"/>
                <a:gd name="T84" fmla="*/ 4537 w 4849"/>
                <a:gd name="T85" fmla="*/ 435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49" h="450">
                  <a:moveTo>
                    <a:pt x="4849" y="437"/>
                  </a:moveTo>
                  <a:cubicBezTo>
                    <a:pt x="4745" y="450"/>
                    <a:pt x="4640" y="448"/>
                    <a:pt x="4537" y="435"/>
                  </a:cubicBezTo>
                  <a:cubicBezTo>
                    <a:pt x="4433" y="423"/>
                    <a:pt x="4331" y="399"/>
                    <a:pt x="4233" y="364"/>
                  </a:cubicBezTo>
                  <a:cubicBezTo>
                    <a:pt x="4184" y="345"/>
                    <a:pt x="4138" y="321"/>
                    <a:pt x="4094" y="293"/>
                  </a:cubicBezTo>
                  <a:cubicBezTo>
                    <a:pt x="4049" y="265"/>
                    <a:pt x="4007" y="235"/>
                    <a:pt x="3965" y="205"/>
                  </a:cubicBezTo>
                  <a:cubicBezTo>
                    <a:pt x="3922" y="175"/>
                    <a:pt x="3879" y="145"/>
                    <a:pt x="3833" y="121"/>
                  </a:cubicBezTo>
                  <a:cubicBezTo>
                    <a:pt x="3787" y="95"/>
                    <a:pt x="3738" y="77"/>
                    <a:pt x="3688" y="62"/>
                  </a:cubicBezTo>
                  <a:cubicBezTo>
                    <a:pt x="3638" y="47"/>
                    <a:pt x="3587" y="37"/>
                    <a:pt x="3536" y="29"/>
                  </a:cubicBezTo>
                  <a:cubicBezTo>
                    <a:pt x="3485" y="21"/>
                    <a:pt x="3433" y="15"/>
                    <a:pt x="3381" y="11"/>
                  </a:cubicBezTo>
                  <a:cubicBezTo>
                    <a:pt x="3329" y="7"/>
                    <a:pt x="3277" y="5"/>
                    <a:pt x="3225" y="4"/>
                  </a:cubicBezTo>
                  <a:cubicBezTo>
                    <a:pt x="3199" y="4"/>
                    <a:pt x="3173" y="3"/>
                    <a:pt x="3146" y="3"/>
                  </a:cubicBezTo>
                  <a:cubicBezTo>
                    <a:pt x="3140" y="3"/>
                    <a:pt x="3133" y="3"/>
                    <a:pt x="3127" y="3"/>
                  </a:cubicBezTo>
                  <a:cubicBezTo>
                    <a:pt x="3107" y="4"/>
                    <a:pt x="3107" y="4"/>
                    <a:pt x="3107" y="4"/>
                  </a:cubicBezTo>
                  <a:cubicBezTo>
                    <a:pt x="3094" y="4"/>
                    <a:pt x="3081" y="4"/>
                    <a:pt x="3068" y="5"/>
                  </a:cubicBezTo>
                  <a:cubicBezTo>
                    <a:pt x="3029" y="8"/>
                    <a:pt x="3029" y="8"/>
                    <a:pt x="3029" y="8"/>
                  </a:cubicBezTo>
                  <a:cubicBezTo>
                    <a:pt x="3023" y="8"/>
                    <a:pt x="3016" y="8"/>
                    <a:pt x="3010" y="9"/>
                  </a:cubicBezTo>
                  <a:cubicBezTo>
                    <a:pt x="2991" y="12"/>
                    <a:pt x="2991" y="12"/>
                    <a:pt x="2991" y="12"/>
                  </a:cubicBezTo>
                  <a:cubicBezTo>
                    <a:pt x="2971" y="14"/>
                    <a:pt x="2971" y="14"/>
                    <a:pt x="2971" y="14"/>
                  </a:cubicBezTo>
                  <a:cubicBezTo>
                    <a:pt x="2965" y="15"/>
                    <a:pt x="2958" y="16"/>
                    <a:pt x="2952" y="17"/>
                  </a:cubicBezTo>
                  <a:cubicBezTo>
                    <a:pt x="2913" y="23"/>
                    <a:pt x="2913" y="23"/>
                    <a:pt x="2913" y="23"/>
                  </a:cubicBezTo>
                  <a:cubicBezTo>
                    <a:pt x="2862" y="33"/>
                    <a:pt x="2812" y="45"/>
                    <a:pt x="2762" y="60"/>
                  </a:cubicBezTo>
                  <a:cubicBezTo>
                    <a:pt x="2756" y="62"/>
                    <a:pt x="2749" y="64"/>
                    <a:pt x="2743" y="66"/>
                  </a:cubicBezTo>
                  <a:cubicBezTo>
                    <a:pt x="2724" y="72"/>
                    <a:pt x="2724" y="72"/>
                    <a:pt x="2724" y="72"/>
                  </a:cubicBezTo>
                  <a:cubicBezTo>
                    <a:pt x="2712" y="76"/>
                    <a:pt x="2700" y="79"/>
                    <a:pt x="2687" y="84"/>
                  </a:cubicBezTo>
                  <a:cubicBezTo>
                    <a:pt x="2663" y="92"/>
                    <a:pt x="2638" y="101"/>
                    <a:pt x="2614" y="110"/>
                  </a:cubicBezTo>
                  <a:cubicBezTo>
                    <a:pt x="2589" y="119"/>
                    <a:pt x="2565" y="129"/>
                    <a:pt x="2541" y="138"/>
                  </a:cubicBezTo>
                  <a:cubicBezTo>
                    <a:pt x="2517" y="148"/>
                    <a:pt x="2493" y="158"/>
                    <a:pt x="2469" y="168"/>
                  </a:cubicBezTo>
                  <a:cubicBezTo>
                    <a:pt x="2324" y="228"/>
                    <a:pt x="2324" y="228"/>
                    <a:pt x="2324" y="228"/>
                  </a:cubicBezTo>
                  <a:cubicBezTo>
                    <a:pt x="2300" y="237"/>
                    <a:pt x="2276" y="248"/>
                    <a:pt x="2251" y="256"/>
                  </a:cubicBezTo>
                  <a:cubicBezTo>
                    <a:pt x="2215" y="270"/>
                    <a:pt x="2215" y="270"/>
                    <a:pt x="2215" y="270"/>
                  </a:cubicBezTo>
                  <a:cubicBezTo>
                    <a:pt x="2177" y="282"/>
                    <a:pt x="2177" y="282"/>
                    <a:pt x="2177" y="282"/>
                  </a:cubicBezTo>
                  <a:cubicBezTo>
                    <a:pt x="2153" y="291"/>
                    <a:pt x="2128" y="298"/>
                    <a:pt x="2103" y="305"/>
                  </a:cubicBezTo>
                  <a:cubicBezTo>
                    <a:pt x="2090" y="309"/>
                    <a:pt x="2077" y="312"/>
                    <a:pt x="2065" y="315"/>
                  </a:cubicBezTo>
                  <a:cubicBezTo>
                    <a:pt x="2027" y="324"/>
                    <a:pt x="2027" y="324"/>
                    <a:pt x="2027" y="324"/>
                  </a:cubicBezTo>
                  <a:cubicBezTo>
                    <a:pt x="1988" y="333"/>
                    <a:pt x="1988" y="333"/>
                    <a:pt x="1988" y="333"/>
                  </a:cubicBezTo>
                  <a:cubicBezTo>
                    <a:pt x="1976" y="335"/>
                    <a:pt x="1963" y="338"/>
                    <a:pt x="1950" y="340"/>
                  </a:cubicBezTo>
                  <a:cubicBezTo>
                    <a:pt x="1924" y="345"/>
                    <a:pt x="1899" y="350"/>
                    <a:pt x="1873" y="353"/>
                  </a:cubicBezTo>
                  <a:cubicBezTo>
                    <a:pt x="1770" y="369"/>
                    <a:pt x="1666" y="378"/>
                    <a:pt x="1561" y="380"/>
                  </a:cubicBezTo>
                  <a:cubicBezTo>
                    <a:pt x="1457" y="382"/>
                    <a:pt x="1353" y="378"/>
                    <a:pt x="1249" y="369"/>
                  </a:cubicBezTo>
                  <a:cubicBezTo>
                    <a:pt x="1145" y="359"/>
                    <a:pt x="1041" y="362"/>
                    <a:pt x="936" y="358"/>
                  </a:cubicBezTo>
                  <a:cubicBezTo>
                    <a:pt x="910" y="357"/>
                    <a:pt x="884" y="355"/>
                    <a:pt x="858" y="353"/>
                  </a:cubicBezTo>
                  <a:cubicBezTo>
                    <a:pt x="780" y="346"/>
                    <a:pt x="780" y="346"/>
                    <a:pt x="780" y="346"/>
                  </a:cubicBezTo>
                  <a:cubicBezTo>
                    <a:pt x="729" y="341"/>
                    <a:pt x="677" y="338"/>
                    <a:pt x="624" y="335"/>
                  </a:cubicBezTo>
                  <a:cubicBezTo>
                    <a:pt x="416" y="326"/>
                    <a:pt x="207" y="333"/>
                    <a:pt x="0" y="353"/>
                  </a:cubicBezTo>
                  <a:cubicBezTo>
                    <a:pt x="207" y="332"/>
                    <a:pt x="416" y="325"/>
                    <a:pt x="625" y="333"/>
                  </a:cubicBezTo>
                  <a:cubicBezTo>
                    <a:pt x="677" y="336"/>
                    <a:pt x="729" y="339"/>
                    <a:pt x="781" y="343"/>
                  </a:cubicBezTo>
                  <a:cubicBezTo>
                    <a:pt x="859" y="351"/>
                    <a:pt x="859" y="351"/>
                    <a:pt x="859" y="351"/>
                  </a:cubicBezTo>
                  <a:cubicBezTo>
                    <a:pt x="884" y="353"/>
                    <a:pt x="910" y="354"/>
                    <a:pt x="936" y="355"/>
                  </a:cubicBezTo>
                  <a:cubicBezTo>
                    <a:pt x="1041" y="360"/>
                    <a:pt x="1145" y="357"/>
                    <a:pt x="1249" y="366"/>
                  </a:cubicBezTo>
                  <a:cubicBezTo>
                    <a:pt x="1353" y="375"/>
                    <a:pt x="1457" y="379"/>
                    <a:pt x="1561" y="377"/>
                  </a:cubicBezTo>
                  <a:cubicBezTo>
                    <a:pt x="1665" y="375"/>
                    <a:pt x="1770" y="366"/>
                    <a:pt x="1872" y="350"/>
                  </a:cubicBezTo>
                  <a:cubicBezTo>
                    <a:pt x="1898" y="347"/>
                    <a:pt x="1924" y="341"/>
                    <a:pt x="1949" y="337"/>
                  </a:cubicBezTo>
                  <a:cubicBezTo>
                    <a:pt x="1962" y="335"/>
                    <a:pt x="1975" y="332"/>
                    <a:pt x="1988" y="329"/>
                  </a:cubicBezTo>
                  <a:cubicBezTo>
                    <a:pt x="2026" y="321"/>
                    <a:pt x="2026" y="321"/>
                    <a:pt x="2026" y="321"/>
                  </a:cubicBezTo>
                  <a:cubicBezTo>
                    <a:pt x="2064" y="311"/>
                    <a:pt x="2064" y="311"/>
                    <a:pt x="2064" y="311"/>
                  </a:cubicBezTo>
                  <a:cubicBezTo>
                    <a:pt x="2076" y="308"/>
                    <a:pt x="2089" y="305"/>
                    <a:pt x="2102" y="301"/>
                  </a:cubicBezTo>
                  <a:cubicBezTo>
                    <a:pt x="2127" y="294"/>
                    <a:pt x="2152" y="287"/>
                    <a:pt x="2176" y="279"/>
                  </a:cubicBezTo>
                  <a:cubicBezTo>
                    <a:pt x="2213" y="267"/>
                    <a:pt x="2213" y="267"/>
                    <a:pt x="2213" y="267"/>
                  </a:cubicBezTo>
                  <a:cubicBezTo>
                    <a:pt x="2250" y="253"/>
                    <a:pt x="2250" y="253"/>
                    <a:pt x="2250" y="253"/>
                  </a:cubicBezTo>
                  <a:cubicBezTo>
                    <a:pt x="2274" y="244"/>
                    <a:pt x="2298" y="234"/>
                    <a:pt x="2323" y="224"/>
                  </a:cubicBezTo>
                  <a:cubicBezTo>
                    <a:pt x="2467" y="164"/>
                    <a:pt x="2467" y="164"/>
                    <a:pt x="2467" y="164"/>
                  </a:cubicBezTo>
                  <a:cubicBezTo>
                    <a:pt x="2491" y="154"/>
                    <a:pt x="2515" y="145"/>
                    <a:pt x="2540" y="135"/>
                  </a:cubicBezTo>
                  <a:cubicBezTo>
                    <a:pt x="2564" y="125"/>
                    <a:pt x="2588" y="116"/>
                    <a:pt x="2612" y="107"/>
                  </a:cubicBezTo>
                  <a:cubicBezTo>
                    <a:pt x="2637" y="97"/>
                    <a:pt x="2661" y="89"/>
                    <a:pt x="2686" y="80"/>
                  </a:cubicBezTo>
                  <a:cubicBezTo>
                    <a:pt x="2698" y="76"/>
                    <a:pt x="2711" y="72"/>
                    <a:pt x="2723" y="68"/>
                  </a:cubicBezTo>
                  <a:cubicBezTo>
                    <a:pt x="2742" y="62"/>
                    <a:pt x="2742" y="62"/>
                    <a:pt x="2742" y="62"/>
                  </a:cubicBezTo>
                  <a:cubicBezTo>
                    <a:pt x="2748" y="60"/>
                    <a:pt x="2754" y="58"/>
                    <a:pt x="2761" y="56"/>
                  </a:cubicBezTo>
                  <a:cubicBezTo>
                    <a:pt x="2811" y="41"/>
                    <a:pt x="2862" y="30"/>
                    <a:pt x="2913" y="20"/>
                  </a:cubicBezTo>
                  <a:cubicBezTo>
                    <a:pt x="2951" y="13"/>
                    <a:pt x="2951" y="13"/>
                    <a:pt x="2951" y="13"/>
                  </a:cubicBezTo>
                  <a:cubicBezTo>
                    <a:pt x="2958" y="12"/>
                    <a:pt x="2964" y="11"/>
                    <a:pt x="2971" y="11"/>
                  </a:cubicBezTo>
                  <a:cubicBezTo>
                    <a:pt x="2990" y="8"/>
                    <a:pt x="2990" y="8"/>
                    <a:pt x="2990" y="8"/>
                  </a:cubicBezTo>
                  <a:cubicBezTo>
                    <a:pt x="3010" y="6"/>
                    <a:pt x="3010" y="6"/>
                    <a:pt x="3010" y="6"/>
                  </a:cubicBezTo>
                  <a:cubicBezTo>
                    <a:pt x="3016" y="5"/>
                    <a:pt x="3023" y="5"/>
                    <a:pt x="3029" y="4"/>
                  </a:cubicBezTo>
                  <a:cubicBezTo>
                    <a:pt x="3068" y="1"/>
                    <a:pt x="3068" y="1"/>
                    <a:pt x="3068" y="1"/>
                  </a:cubicBezTo>
                  <a:cubicBezTo>
                    <a:pt x="3081" y="1"/>
                    <a:pt x="3094" y="1"/>
                    <a:pt x="3107" y="0"/>
                  </a:cubicBezTo>
                  <a:cubicBezTo>
                    <a:pt x="3127" y="0"/>
                    <a:pt x="3127" y="0"/>
                    <a:pt x="3127" y="0"/>
                  </a:cubicBezTo>
                  <a:cubicBezTo>
                    <a:pt x="3133" y="0"/>
                    <a:pt x="3140" y="0"/>
                    <a:pt x="3146" y="0"/>
                  </a:cubicBezTo>
                  <a:cubicBezTo>
                    <a:pt x="3173" y="0"/>
                    <a:pt x="3199" y="0"/>
                    <a:pt x="3225" y="1"/>
                  </a:cubicBezTo>
                  <a:cubicBezTo>
                    <a:pt x="3277" y="2"/>
                    <a:pt x="3329" y="4"/>
                    <a:pt x="3381" y="8"/>
                  </a:cubicBezTo>
                  <a:cubicBezTo>
                    <a:pt x="3433" y="12"/>
                    <a:pt x="3485" y="18"/>
                    <a:pt x="3536" y="26"/>
                  </a:cubicBezTo>
                  <a:cubicBezTo>
                    <a:pt x="3588" y="34"/>
                    <a:pt x="3639" y="45"/>
                    <a:pt x="3689" y="59"/>
                  </a:cubicBezTo>
                  <a:cubicBezTo>
                    <a:pt x="3739" y="74"/>
                    <a:pt x="3788" y="93"/>
                    <a:pt x="3834" y="118"/>
                  </a:cubicBezTo>
                  <a:cubicBezTo>
                    <a:pt x="3880" y="143"/>
                    <a:pt x="3923" y="173"/>
                    <a:pt x="3966" y="203"/>
                  </a:cubicBezTo>
                  <a:cubicBezTo>
                    <a:pt x="4008" y="233"/>
                    <a:pt x="4051" y="263"/>
                    <a:pt x="4095" y="291"/>
                  </a:cubicBezTo>
                  <a:cubicBezTo>
                    <a:pt x="4139" y="319"/>
                    <a:pt x="4185" y="344"/>
                    <a:pt x="4234" y="362"/>
                  </a:cubicBezTo>
                  <a:cubicBezTo>
                    <a:pt x="4331" y="398"/>
                    <a:pt x="4434" y="421"/>
                    <a:pt x="4537" y="435"/>
                  </a:cubicBezTo>
                  <a:cubicBezTo>
                    <a:pt x="4640" y="447"/>
                    <a:pt x="4745" y="449"/>
                    <a:pt x="4849" y="4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56">
              <a:extLst>
                <a:ext uri="{FF2B5EF4-FFF2-40B4-BE49-F238E27FC236}">
                  <a16:creationId xmlns:a16="http://schemas.microsoft.com/office/drawing/2014/main" id="{618E6108-BB40-C41F-E3E8-C9E36D9DAB8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6763" y="3349625"/>
              <a:ext cx="12112625" cy="1041400"/>
            </a:xfrm>
            <a:custGeom>
              <a:avLst/>
              <a:gdLst>
                <a:gd name="T0" fmla="*/ 4539 w 4849"/>
                <a:gd name="T1" fmla="*/ 405 h 416"/>
                <a:gd name="T2" fmla="*/ 4161 w 4849"/>
                <a:gd name="T3" fmla="*/ 322 h 416"/>
                <a:gd name="T4" fmla="*/ 4125 w 4849"/>
                <a:gd name="T5" fmla="*/ 305 h 416"/>
                <a:gd name="T6" fmla="*/ 3959 w 4849"/>
                <a:gd name="T7" fmla="*/ 206 h 416"/>
                <a:gd name="T8" fmla="*/ 3807 w 4849"/>
                <a:gd name="T9" fmla="*/ 119 h 416"/>
                <a:gd name="T10" fmla="*/ 3753 w 4849"/>
                <a:gd name="T11" fmla="*/ 98 h 416"/>
                <a:gd name="T12" fmla="*/ 3698 w 4849"/>
                <a:gd name="T13" fmla="*/ 80 h 416"/>
                <a:gd name="T14" fmla="*/ 3528 w 4849"/>
                <a:gd name="T15" fmla="*/ 43 h 416"/>
                <a:gd name="T16" fmla="*/ 3219 w 4849"/>
                <a:gd name="T17" fmla="*/ 12 h 416"/>
                <a:gd name="T18" fmla="*/ 3102 w 4849"/>
                <a:gd name="T19" fmla="*/ 7 h 416"/>
                <a:gd name="T20" fmla="*/ 3025 w 4849"/>
                <a:gd name="T21" fmla="*/ 4 h 416"/>
                <a:gd name="T22" fmla="*/ 3005 w 4849"/>
                <a:gd name="T23" fmla="*/ 4 h 416"/>
                <a:gd name="T24" fmla="*/ 2909 w 4849"/>
                <a:gd name="T25" fmla="*/ 8 h 416"/>
                <a:gd name="T26" fmla="*/ 2851 w 4849"/>
                <a:gd name="T27" fmla="*/ 15 h 416"/>
                <a:gd name="T28" fmla="*/ 2793 w 4849"/>
                <a:gd name="T29" fmla="*/ 23 h 416"/>
                <a:gd name="T30" fmla="*/ 2605 w 4849"/>
                <a:gd name="T31" fmla="*/ 68 h 416"/>
                <a:gd name="T32" fmla="*/ 2567 w 4849"/>
                <a:gd name="T33" fmla="*/ 79 h 416"/>
                <a:gd name="T34" fmla="*/ 2457 w 4849"/>
                <a:gd name="T35" fmla="*/ 115 h 416"/>
                <a:gd name="T36" fmla="*/ 2238 w 4849"/>
                <a:gd name="T37" fmla="*/ 194 h 416"/>
                <a:gd name="T38" fmla="*/ 2201 w 4849"/>
                <a:gd name="T39" fmla="*/ 207 h 416"/>
                <a:gd name="T40" fmla="*/ 1862 w 4849"/>
                <a:gd name="T41" fmla="*/ 290 h 416"/>
                <a:gd name="T42" fmla="*/ 1087 w 4849"/>
                <a:gd name="T43" fmla="*/ 322 h 416"/>
                <a:gd name="T44" fmla="*/ 854 w 4849"/>
                <a:gd name="T45" fmla="*/ 331 h 416"/>
                <a:gd name="T46" fmla="*/ 621 w 4849"/>
                <a:gd name="T47" fmla="*/ 322 h 416"/>
                <a:gd name="T48" fmla="*/ 621 w 4849"/>
                <a:gd name="T49" fmla="*/ 320 h 416"/>
                <a:gd name="T50" fmla="*/ 854 w 4849"/>
                <a:gd name="T51" fmla="*/ 329 h 416"/>
                <a:gd name="T52" fmla="*/ 1087 w 4849"/>
                <a:gd name="T53" fmla="*/ 319 h 416"/>
                <a:gd name="T54" fmla="*/ 1861 w 4849"/>
                <a:gd name="T55" fmla="*/ 287 h 416"/>
                <a:gd name="T56" fmla="*/ 2200 w 4849"/>
                <a:gd name="T57" fmla="*/ 204 h 416"/>
                <a:gd name="T58" fmla="*/ 2236 w 4849"/>
                <a:gd name="T59" fmla="*/ 191 h 416"/>
                <a:gd name="T60" fmla="*/ 2456 w 4849"/>
                <a:gd name="T61" fmla="*/ 111 h 416"/>
                <a:gd name="T62" fmla="*/ 2566 w 4849"/>
                <a:gd name="T63" fmla="*/ 75 h 416"/>
                <a:gd name="T64" fmla="*/ 2604 w 4849"/>
                <a:gd name="T65" fmla="*/ 64 h 416"/>
                <a:gd name="T66" fmla="*/ 2793 w 4849"/>
                <a:gd name="T67" fmla="*/ 20 h 416"/>
                <a:gd name="T68" fmla="*/ 2850 w 4849"/>
                <a:gd name="T69" fmla="*/ 11 h 416"/>
                <a:gd name="T70" fmla="*/ 2908 w 4849"/>
                <a:gd name="T71" fmla="*/ 5 h 416"/>
                <a:gd name="T72" fmla="*/ 3005 w 4849"/>
                <a:gd name="T73" fmla="*/ 1 h 416"/>
                <a:gd name="T74" fmla="*/ 3025 w 4849"/>
                <a:gd name="T75" fmla="*/ 1 h 416"/>
                <a:gd name="T76" fmla="*/ 3103 w 4849"/>
                <a:gd name="T77" fmla="*/ 3 h 416"/>
                <a:gd name="T78" fmla="*/ 3219 w 4849"/>
                <a:gd name="T79" fmla="*/ 9 h 416"/>
                <a:gd name="T80" fmla="*/ 3528 w 4849"/>
                <a:gd name="T81" fmla="*/ 40 h 416"/>
                <a:gd name="T82" fmla="*/ 3699 w 4849"/>
                <a:gd name="T83" fmla="*/ 77 h 416"/>
                <a:gd name="T84" fmla="*/ 3754 w 4849"/>
                <a:gd name="T85" fmla="*/ 95 h 416"/>
                <a:gd name="T86" fmla="*/ 3808 w 4849"/>
                <a:gd name="T87" fmla="*/ 117 h 416"/>
                <a:gd name="T88" fmla="*/ 3960 w 4849"/>
                <a:gd name="T89" fmla="*/ 204 h 416"/>
                <a:gd name="T90" fmla="*/ 4126 w 4849"/>
                <a:gd name="T91" fmla="*/ 304 h 416"/>
                <a:gd name="T92" fmla="*/ 4162 w 4849"/>
                <a:gd name="T93" fmla="*/ 320 h 416"/>
                <a:gd name="T94" fmla="*/ 4539 w 4849"/>
                <a:gd name="T95" fmla="*/ 404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49" h="416">
                  <a:moveTo>
                    <a:pt x="4849" y="406"/>
                  </a:moveTo>
                  <a:cubicBezTo>
                    <a:pt x="4746" y="416"/>
                    <a:pt x="4642" y="415"/>
                    <a:pt x="4539" y="405"/>
                  </a:cubicBezTo>
                  <a:cubicBezTo>
                    <a:pt x="4436" y="395"/>
                    <a:pt x="4334" y="376"/>
                    <a:pt x="4234" y="347"/>
                  </a:cubicBezTo>
                  <a:cubicBezTo>
                    <a:pt x="4209" y="340"/>
                    <a:pt x="4185" y="331"/>
                    <a:pt x="4161" y="322"/>
                  </a:cubicBezTo>
                  <a:cubicBezTo>
                    <a:pt x="4155" y="319"/>
                    <a:pt x="4149" y="316"/>
                    <a:pt x="4143" y="314"/>
                  </a:cubicBezTo>
                  <a:cubicBezTo>
                    <a:pt x="4137" y="311"/>
                    <a:pt x="4131" y="309"/>
                    <a:pt x="4125" y="305"/>
                  </a:cubicBezTo>
                  <a:cubicBezTo>
                    <a:pt x="4114" y="300"/>
                    <a:pt x="4102" y="294"/>
                    <a:pt x="4091" y="288"/>
                  </a:cubicBezTo>
                  <a:cubicBezTo>
                    <a:pt x="4045" y="263"/>
                    <a:pt x="4002" y="234"/>
                    <a:pt x="3959" y="206"/>
                  </a:cubicBezTo>
                  <a:cubicBezTo>
                    <a:pt x="3915" y="178"/>
                    <a:pt x="3871" y="150"/>
                    <a:pt x="3825" y="128"/>
                  </a:cubicBezTo>
                  <a:cubicBezTo>
                    <a:pt x="3807" y="119"/>
                    <a:pt x="3807" y="119"/>
                    <a:pt x="3807" y="119"/>
                  </a:cubicBezTo>
                  <a:cubicBezTo>
                    <a:pt x="3790" y="112"/>
                    <a:pt x="3790" y="112"/>
                    <a:pt x="3790" y="112"/>
                  </a:cubicBezTo>
                  <a:cubicBezTo>
                    <a:pt x="3778" y="106"/>
                    <a:pt x="3765" y="102"/>
                    <a:pt x="3753" y="98"/>
                  </a:cubicBezTo>
                  <a:cubicBezTo>
                    <a:pt x="3741" y="93"/>
                    <a:pt x="3729" y="89"/>
                    <a:pt x="3717" y="85"/>
                  </a:cubicBezTo>
                  <a:cubicBezTo>
                    <a:pt x="3711" y="83"/>
                    <a:pt x="3704" y="81"/>
                    <a:pt x="3698" y="80"/>
                  </a:cubicBezTo>
                  <a:cubicBezTo>
                    <a:pt x="3679" y="74"/>
                    <a:pt x="3679" y="74"/>
                    <a:pt x="3679" y="74"/>
                  </a:cubicBezTo>
                  <a:cubicBezTo>
                    <a:pt x="3630" y="61"/>
                    <a:pt x="3579" y="51"/>
                    <a:pt x="3528" y="43"/>
                  </a:cubicBezTo>
                  <a:cubicBezTo>
                    <a:pt x="3477" y="35"/>
                    <a:pt x="3425" y="29"/>
                    <a:pt x="3374" y="24"/>
                  </a:cubicBezTo>
                  <a:cubicBezTo>
                    <a:pt x="3322" y="19"/>
                    <a:pt x="3270" y="15"/>
                    <a:pt x="3219" y="12"/>
                  </a:cubicBezTo>
                  <a:cubicBezTo>
                    <a:pt x="3193" y="11"/>
                    <a:pt x="3167" y="10"/>
                    <a:pt x="3141" y="8"/>
                  </a:cubicBezTo>
                  <a:cubicBezTo>
                    <a:pt x="3102" y="7"/>
                    <a:pt x="3102" y="7"/>
                    <a:pt x="3102" y="7"/>
                  </a:cubicBezTo>
                  <a:cubicBezTo>
                    <a:pt x="3090" y="6"/>
                    <a:pt x="3077" y="5"/>
                    <a:pt x="3064" y="5"/>
                  </a:cubicBezTo>
                  <a:cubicBezTo>
                    <a:pt x="3025" y="4"/>
                    <a:pt x="3025" y="4"/>
                    <a:pt x="3025" y="4"/>
                  </a:cubicBezTo>
                  <a:cubicBezTo>
                    <a:pt x="3022" y="4"/>
                    <a:pt x="3018" y="4"/>
                    <a:pt x="3015" y="4"/>
                  </a:cubicBezTo>
                  <a:cubicBezTo>
                    <a:pt x="3005" y="4"/>
                    <a:pt x="3005" y="4"/>
                    <a:pt x="3005" y="4"/>
                  </a:cubicBezTo>
                  <a:cubicBezTo>
                    <a:pt x="2986" y="4"/>
                    <a:pt x="2986" y="4"/>
                    <a:pt x="2986" y="4"/>
                  </a:cubicBezTo>
                  <a:cubicBezTo>
                    <a:pt x="2960" y="4"/>
                    <a:pt x="2934" y="7"/>
                    <a:pt x="2909" y="8"/>
                  </a:cubicBezTo>
                  <a:cubicBezTo>
                    <a:pt x="2896" y="9"/>
                    <a:pt x="2883" y="11"/>
                    <a:pt x="2870" y="12"/>
                  </a:cubicBezTo>
                  <a:cubicBezTo>
                    <a:pt x="2851" y="15"/>
                    <a:pt x="2851" y="15"/>
                    <a:pt x="2851" y="15"/>
                  </a:cubicBezTo>
                  <a:cubicBezTo>
                    <a:pt x="2832" y="17"/>
                    <a:pt x="2832" y="17"/>
                    <a:pt x="2832" y="17"/>
                  </a:cubicBezTo>
                  <a:cubicBezTo>
                    <a:pt x="2819" y="19"/>
                    <a:pt x="2806" y="21"/>
                    <a:pt x="2793" y="23"/>
                  </a:cubicBezTo>
                  <a:cubicBezTo>
                    <a:pt x="2755" y="30"/>
                    <a:pt x="2755" y="30"/>
                    <a:pt x="2755" y="30"/>
                  </a:cubicBezTo>
                  <a:cubicBezTo>
                    <a:pt x="2705" y="41"/>
                    <a:pt x="2654" y="53"/>
                    <a:pt x="2605" y="68"/>
                  </a:cubicBezTo>
                  <a:cubicBezTo>
                    <a:pt x="2586" y="73"/>
                    <a:pt x="2586" y="73"/>
                    <a:pt x="2586" y="73"/>
                  </a:cubicBezTo>
                  <a:cubicBezTo>
                    <a:pt x="2567" y="79"/>
                    <a:pt x="2567" y="79"/>
                    <a:pt x="2567" y="79"/>
                  </a:cubicBezTo>
                  <a:cubicBezTo>
                    <a:pt x="2555" y="83"/>
                    <a:pt x="2543" y="86"/>
                    <a:pt x="2530" y="90"/>
                  </a:cubicBezTo>
                  <a:cubicBezTo>
                    <a:pt x="2506" y="98"/>
                    <a:pt x="2481" y="106"/>
                    <a:pt x="2457" y="115"/>
                  </a:cubicBezTo>
                  <a:cubicBezTo>
                    <a:pt x="2408" y="132"/>
                    <a:pt x="2359" y="150"/>
                    <a:pt x="2311" y="168"/>
                  </a:cubicBezTo>
                  <a:cubicBezTo>
                    <a:pt x="2238" y="194"/>
                    <a:pt x="2238" y="194"/>
                    <a:pt x="2238" y="194"/>
                  </a:cubicBezTo>
                  <a:cubicBezTo>
                    <a:pt x="2220" y="201"/>
                    <a:pt x="2220" y="201"/>
                    <a:pt x="2220" y="201"/>
                  </a:cubicBezTo>
                  <a:cubicBezTo>
                    <a:pt x="2201" y="207"/>
                    <a:pt x="2201" y="207"/>
                    <a:pt x="2201" y="207"/>
                  </a:cubicBezTo>
                  <a:cubicBezTo>
                    <a:pt x="2164" y="220"/>
                    <a:pt x="2164" y="220"/>
                    <a:pt x="2164" y="220"/>
                  </a:cubicBezTo>
                  <a:cubicBezTo>
                    <a:pt x="2066" y="251"/>
                    <a:pt x="1964" y="274"/>
                    <a:pt x="1862" y="290"/>
                  </a:cubicBezTo>
                  <a:cubicBezTo>
                    <a:pt x="1657" y="322"/>
                    <a:pt x="1449" y="328"/>
                    <a:pt x="1242" y="320"/>
                  </a:cubicBezTo>
                  <a:cubicBezTo>
                    <a:pt x="1190" y="318"/>
                    <a:pt x="1138" y="319"/>
                    <a:pt x="1087" y="322"/>
                  </a:cubicBezTo>
                  <a:cubicBezTo>
                    <a:pt x="1035" y="325"/>
                    <a:pt x="983" y="329"/>
                    <a:pt x="932" y="331"/>
                  </a:cubicBezTo>
                  <a:cubicBezTo>
                    <a:pt x="906" y="332"/>
                    <a:pt x="880" y="332"/>
                    <a:pt x="854" y="331"/>
                  </a:cubicBezTo>
                  <a:cubicBezTo>
                    <a:pt x="828" y="331"/>
                    <a:pt x="802" y="329"/>
                    <a:pt x="776" y="328"/>
                  </a:cubicBezTo>
                  <a:cubicBezTo>
                    <a:pt x="725" y="325"/>
                    <a:pt x="673" y="323"/>
                    <a:pt x="621" y="322"/>
                  </a:cubicBezTo>
                  <a:cubicBezTo>
                    <a:pt x="414" y="317"/>
                    <a:pt x="207" y="323"/>
                    <a:pt x="0" y="339"/>
                  </a:cubicBezTo>
                  <a:cubicBezTo>
                    <a:pt x="207" y="322"/>
                    <a:pt x="414" y="315"/>
                    <a:pt x="621" y="320"/>
                  </a:cubicBezTo>
                  <a:cubicBezTo>
                    <a:pt x="673" y="321"/>
                    <a:pt x="725" y="323"/>
                    <a:pt x="776" y="326"/>
                  </a:cubicBezTo>
                  <a:cubicBezTo>
                    <a:pt x="802" y="327"/>
                    <a:pt x="828" y="329"/>
                    <a:pt x="854" y="329"/>
                  </a:cubicBezTo>
                  <a:cubicBezTo>
                    <a:pt x="880" y="330"/>
                    <a:pt x="906" y="329"/>
                    <a:pt x="932" y="328"/>
                  </a:cubicBezTo>
                  <a:cubicBezTo>
                    <a:pt x="983" y="326"/>
                    <a:pt x="1035" y="322"/>
                    <a:pt x="1087" y="319"/>
                  </a:cubicBezTo>
                  <a:cubicBezTo>
                    <a:pt x="1138" y="316"/>
                    <a:pt x="1190" y="315"/>
                    <a:pt x="1242" y="318"/>
                  </a:cubicBezTo>
                  <a:cubicBezTo>
                    <a:pt x="1449" y="325"/>
                    <a:pt x="1657" y="319"/>
                    <a:pt x="1861" y="287"/>
                  </a:cubicBezTo>
                  <a:cubicBezTo>
                    <a:pt x="1963" y="270"/>
                    <a:pt x="2065" y="248"/>
                    <a:pt x="2163" y="216"/>
                  </a:cubicBezTo>
                  <a:cubicBezTo>
                    <a:pt x="2200" y="204"/>
                    <a:pt x="2200" y="204"/>
                    <a:pt x="2200" y="204"/>
                  </a:cubicBezTo>
                  <a:cubicBezTo>
                    <a:pt x="2218" y="197"/>
                    <a:pt x="2218" y="197"/>
                    <a:pt x="2218" y="197"/>
                  </a:cubicBezTo>
                  <a:cubicBezTo>
                    <a:pt x="2236" y="191"/>
                    <a:pt x="2236" y="191"/>
                    <a:pt x="2236" y="191"/>
                  </a:cubicBezTo>
                  <a:cubicBezTo>
                    <a:pt x="2309" y="164"/>
                    <a:pt x="2309" y="164"/>
                    <a:pt x="2309" y="164"/>
                  </a:cubicBezTo>
                  <a:cubicBezTo>
                    <a:pt x="2358" y="146"/>
                    <a:pt x="2407" y="128"/>
                    <a:pt x="2456" y="111"/>
                  </a:cubicBezTo>
                  <a:cubicBezTo>
                    <a:pt x="2480" y="103"/>
                    <a:pt x="2505" y="95"/>
                    <a:pt x="2529" y="87"/>
                  </a:cubicBezTo>
                  <a:cubicBezTo>
                    <a:pt x="2541" y="83"/>
                    <a:pt x="2554" y="79"/>
                    <a:pt x="2566" y="75"/>
                  </a:cubicBezTo>
                  <a:cubicBezTo>
                    <a:pt x="2585" y="69"/>
                    <a:pt x="2585" y="69"/>
                    <a:pt x="2585" y="69"/>
                  </a:cubicBezTo>
                  <a:cubicBezTo>
                    <a:pt x="2604" y="64"/>
                    <a:pt x="2604" y="64"/>
                    <a:pt x="2604" y="64"/>
                  </a:cubicBezTo>
                  <a:cubicBezTo>
                    <a:pt x="2653" y="49"/>
                    <a:pt x="2704" y="37"/>
                    <a:pt x="2754" y="27"/>
                  </a:cubicBezTo>
                  <a:cubicBezTo>
                    <a:pt x="2793" y="20"/>
                    <a:pt x="2793" y="20"/>
                    <a:pt x="2793" y="20"/>
                  </a:cubicBezTo>
                  <a:cubicBezTo>
                    <a:pt x="2805" y="17"/>
                    <a:pt x="2818" y="16"/>
                    <a:pt x="2831" y="14"/>
                  </a:cubicBezTo>
                  <a:cubicBezTo>
                    <a:pt x="2850" y="11"/>
                    <a:pt x="2850" y="11"/>
                    <a:pt x="2850" y="11"/>
                  </a:cubicBezTo>
                  <a:cubicBezTo>
                    <a:pt x="2870" y="9"/>
                    <a:pt x="2870" y="9"/>
                    <a:pt x="2870" y="9"/>
                  </a:cubicBezTo>
                  <a:cubicBezTo>
                    <a:pt x="2883" y="8"/>
                    <a:pt x="2895" y="6"/>
                    <a:pt x="2908" y="5"/>
                  </a:cubicBezTo>
                  <a:cubicBezTo>
                    <a:pt x="2934" y="3"/>
                    <a:pt x="2960" y="1"/>
                    <a:pt x="2986" y="1"/>
                  </a:cubicBezTo>
                  <a:cubicBezTo>
                    <a:pt x="3005" y="1"/>
                    <a:pt x="3005" y="1"/>
                    <a:pt x="3005" y="1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8" y="0"/>
                    <a:pt x="3022" y="1"/>
                    <a:pt x="3025" y="1"/>
                  </a:cubicBezTo>
                  <a:cubicBezTo>
                    <a:pt x="3064" y="2"/>
                    <a:pt x="3064" y="2"/>
                    <a:pt x="3064" y="2"/>
                  </a:cubicBezTo>
                  <a:cubicBezTo>
                    <a:pt x="3077" y="2"/>
                    <a:pt x="3090" y="3"/>
                    <a:pt x="3103" y="3"/>
                  </a:cubicBezTo>
                  <a:cubicBezTo>
                    <a:pt x="3141" y="5"/>
                    <a:pt x="3141" y="5"/>
                    <a:pt x="3141" y="5"/>
                  </a:cubicBezTo>
                  <a:cubicBezTo>
                    <a:pt x="3167" y="6"/>
                    <a:pt x="3193" y="8"/>
                    <a:pt x="3219" y="9"/>
                  </a:cubicBezTo>
                  <a:cubicBezTo>
                    <a:pt x="3271" y="12"/>
                    <a:pt x="3322" y="16"/>
                    <a:pt x="3374" y="21"/>
                  </a:cubicBezTo>
                  <a:cubicBezTo>
                    <a:pt x="3425" y="26"/>
                    <a:pt x="3477" y="32"/>
                    <a:pt x="3528" y="40"/>
                  </a:cubicBezTo>
                  <a:cubicBezTo>
                    <a:pt x="3579" y="48"/>
                    <a:pt x="3630" y="58"/>
                    <a:pt x="3680" y="72"/>
                  </a:cubicBezTo>
                  <a:cubicBezTo>
                    <a:pt x="3699" y="77"/>
                    <a:pt x="3699" y="77"/>
                    <a:pt x="3699" y="77"/>
                  </a:cubicBezTo>
                  <a:cubicBezTo>
                    <a:pt x="3705" y="79"/>
                    <a:pt x="3711" y="81"/>
                    <a:pt x="3717" y="83"/>
                  </a:cubicBezTo>
                  <a:cubicBezTo>
                    <a:pt x="3730" y="87"/>
                    <a:pt x="3742" y="90"/>
                    <a:pt x="3754" y="95"/>
                  </a:cubicBezTo>
                  <a:cubicBezTo>
                    <a:pt x="3766" y="100"/>
                    <a:pt x="3779" y="104"/>
                    <a:pt x="3791" y="109"/>
                  </a:cubicBezTo>
                  <a:cubicBezTo>
                    <a:pt x="3808" y="117"/>
                    <a:pt x="3808" y="117"/>
                    <a:pt x="3808" y="117"/>
                  </a:cubicBezTo>
                  <a:cubicBezTo>
                    <a:pt x="3826" y="126"/>
                    <a:pt x="3826" y="126"/>
                    <a:pt x="3826" y="126"/>
                  </a:cubicBezTo>
                  <a:cubicBezTo>
                    <a:pt x="3873" y="148"/>
                    <a:pt x="3916" y="176"/>
                    <a:pt x="3960" y="204"/>
                  </a:cubicBezTo>
                  <a:cubicBezTo>
                    <a:pt x="4003" y="232"/>
                    <a:pt x="4047" y="261"/>
                    <a:pt x="4092" y="286"/>
                  </a:cubicBezTo>
                  <a:cubicBezTo>
                    <a:pt x="4103" y="292"/>
                    <a:pt x="4115" y="298"/>
                    <a:pt x="4126" y="304"/>
                  </a:cubicBezTo>
                  <a:cubicBezTo>
                    <a:pt x="4132" y="307"/>
                    <a:pt x="4138" y="309"/>
                    <a:pt x="4144" y="312"/>
                  </a:cubicBezTo>
                  <a:cubicBezTo>
                    <a:pt x="4150" y="314"/>
                    <a:pt x="4156" y="317"/>
                    <a:pt x="4162" y="320"/>
                  </a:cubicBezTo>
                  <a:cubicBezTo>
                    <a:pt x="4186" y="330"/>
                    <a:pt x="4210" y="338"/>
                    <a:pt x="4235" y="345"/>
                  </a:cubicBezTo>
                  <a:cubicBezTo>
                    <a:pt x="4334" y="374"/>
                    <a:pt x="4436" y="393"/>
                    <a:pt x="4539" y="404"/>
                  </a:cubicBezTo>
                  <a:cubicBezTo>
                    <a:pt x="4642" y="414"/>
                    <a:pt x="4746" y="416"/>
                    <a:pt x="4849" y="40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57">
              <a:extLst>
                <a:ext uri="{FF2B5EF4-FFF2-40B4-BE49-F238E27FC236}">
                  <a16:creationId xmlns:a16="http://schemas.microsoft.com/office/drawing/2014/main" id="{DEB1CCA8-59EA-1610-BBA1-63DC97FD9F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1525" y="3513138"/>
              <a:ext cx="12112625" cy="960438"/>
            </a:xfrm>
            <a:custGeom>
              <a:avLst/>
              <a:gdLst>
                <a:gd name="T0" fmla="*/ 4540 w 4849"/>
                <a:gd name="T1" fmla="*/ 376 h 384"/>
                <a:gd name="T2" fmla="*/ 4197 w 4849"/>
                <a:gd name="T3" fmla="*/ 321 h 384"/>
                <a:gd name="T4" fmla="*/ 4160 w 4849"/>
                <a:gd name="T5" fmla="*/ 310 h 384"/>
                <a:gd name="T6" fmla="*/ 4106 w 4849"/>
                <a:gd name="T7" fmla="*/ 290 h 384"/>
                <a:gd name="T8" fmla="*/ 4071 w 4849"/>
                <a:gd name="T9" fmla="*/ 273 h 384"/>
                <a:gd name="T10" fmla="*/ 4019 w 4849"/>
                <a:gd name="T11" fmla="*/ 247 h 384"/>
                <a:gd name="T12" fmla="*/ 3816 w 4849"/>
                <a:gd name="T13" fmla="*/ 136 h 384"/>
                <a:gd name="T14" fmla="*/ 3670 w 4849"/>
                <a:gd name="T15" fmla="*/ 88 h 384"/>
                <a:gd name="T16" fmla="*/ 3365 w 4849"/>
                <a:gd name="T17" fmla="*/ 39 h 384"/>
                <a:gd name="T18" fmla="*/ 2903 w 4849"/>
                <a:gd name="T19" fmla="*/ 4 h 384"/>
                <a:gd name="T20" fmla="*/ 2807 w 4849"/>
                <a:gd name="T21" fmla="*/ 6 h 384"/>
                <a:gd name="T22" fmla="*/ 2749 w 4849"/>
                <a:gd name="T23" fmla="*/ 11 h 384"/>
                <a:gd name="T24" fmla="*/ 2691 w 4849"/>
                <a:gd name="T25" fmla="*/ 18 h 384"/>
                <a:gd name="T26" fmla="*/ 2634 w 4849"/>
                <a:gd name="T27" fmla="*/ 27 h 384"/>
                <a:gd name="T28" fmla="*/ 2446 w 4849"/>
                <a:gd name="T29" fmla="*/ 69 h 384"/>
                <a:gd name="T30" fmla="*/ 1850 w 4849"/>
                <a:gd name="T31" fmla="*/ 229 h 384"/>
                <a:gd name="T32" fmla="*/ 1504 w 4849"/>
                <a:gd name="T33" fmla="*/ 265 h 384"/>
                <a:gd name="T34" fmla="*/ 1388 w 4849"/>
                <a:gd name="T35" fmla="*/ 270 h 384"/>
                <a:gd name="T36" fmla="*/ 1156 w 4849"/>
                <a:gd name="T37" fmla="*/ 275 h 384"/>
                <a:gd name="T38" fmla="*/ 926 w 4849"/>
                <a:gd name="T39" fmla="*/ 303 h 384"/>
                <a:gd name="T40" fmla="*/ 618 w 4849"/>
                <a:gd name="T41" fmla="*/ 310 h 384"/>
                <a:gd name="T42" fmla="*/ 618 w 4849"/>
                <a:gd name="T43" fmla="*/ 308 h 384"/>
                <a:gd name="T44" fmla="*/ 926 w 4849"/>
                <a:gd name="T45" fmla="*/ 301 h 384"/>
                <a:gd name="T46" fmla="*/ 1156 w 4849"/>
                <a:gd name="T47" fmla="*/ 272 h 384"/>
                <a:gd name="T48" fmla="*/ 1388 w 4849"/>
                <a:gd name="T49" fmla="*/ 267 h 384"/>
                <a:gd name="T50" fmla="*/ 1504 w 4849"/>
                <a:gd name="T51" fmla="*/ 262 h 384"/>
                <a:gd name="T52" fmla="*/ 1849 w 4849"/>
                <a:gd name="T53" fmla="*/ 226 h 384"/>
                <a:gd name="T54" fmla="*/ 2445 w 4849"/>
                <a:gd name="T55" fmla="*/ 66 h 384"/>
                <a:gd name="T56" fmla="*/ 2634 w 4849"/>
                <a:gd name="T57" fmla="*/ 23 h 384"/>
                <a:gd name="T58" fmla="*/ 2691 w 4849"/>
                <a:gd name="T59" fmla="*/ 14 h 384"/>
                <a:gd name="T60" fmla="*/ 2748 w 4849"/>
                <a:gd name="T61" fmla="*/ 7 h 384"/>
                <a:gd name="T62" fmla="*/ 2806 w 4849"/>
                <a:gd name="T63" fmla="*/ 3 h 384"/>
                <a:gd name="T64" fmla="*/ 2903 w 4849"/>
                <a:gd name="T65" fmla="*/ 0 h 384"/>
                <a:gd name="T66" fmla="*/ 3365 w 4849"/>
                <a:gd name="T67" fmla="*/ 36 h 384"/>
                <a:gd name="T68" fmla="*/ 3670 w 4849"/>
                <a:gd name="T69" fmla="*/ 85 h 384"/>
                <a:gd name="T70" fmla="*/ 3817 w 4849"/>
                <a:gd name="T71" fmla="*/ 133 h 384"/>
                <a:gd name="T72" fmla="*/ 4020 w 4849"/>
                <a:gd name="T73" fmla="*/ 245 h 384"/>
                <a:gd name="T74" fmla="*/ 4072 w 4849"/>
                <a:gd name="T75" fmla="*/ 271 h 384"/>
                <a:gd name="T76" fmla="*/ 4107 w 4849"/>
                <a:gd name="T77" fmla="*/ 288 h 384"/>
                <a:gd name="T78" fmla="*/ 4161 w 4849"/>
                <a:gd name="T79" fmla="*/ 308 h 384"/>
                <a:gd name="T80" fmla="*/ 4198 w 4849"/>
                <a:gd name="T81" fmla="*/ 319 h 384"/>
                <a:gd name="T82" fmla="*/ 4540 w 4849"/>
                <a:gd name="T83" fmla="*/ 375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49" h="384">
                  <a:moveTo>
                    <a:pt x="4849" y="377"/>
                  </a:moveTo>
                  <a:cubicBezTo>
                    <a:pt x="4746" y="384"/>
                    <a:pt x="4643" y="383"/>
                    <a:pt x="4540" y="376"/>
                  </a:cubicBezTo>
                  <a:cubicBezTo>
                    <a:pt x="4438" y="368"/>
                    <a:pt x="4335" y="353"/>
                    <a:pt x="4235" y="330"/>
                  </a:cubicBezTo>
                  <a:cubicBezTo>
                    <a:pt x="4197" y="321"/>
                    <a:pt x="4197" y="321"/>
                    <a:pt x="4197" y="321"/>
                  </a:cubicBezTo>
                  <a:cubicBezTo>
                    <a:pt x="4179" y="316"/>
                    <a:pt x="4179" y="316"/>
                    <a:pt x="4179" y="316"/>
                  </a:cubicBezTo>
                  <a:cubicBezTo>
                    <a:pt x="4172" y="314"/>
                    <a:pt x="4166" y="312"/>
                    <a:pt x="4160" y="310"/>
                  </a:cubicBezTo>
                  <a:cubicBezTo>
                    <a:pt x="4148" y="306"/>
                    <a:pt x="4136" y="302"/>
                    <a:pt x="4124" y="297"/>
                  </a:cubicBezTo>
                  <a:cubicBezTo>
                    <a:pt x="4118" y="295"/>
                    <a:pt x="4112" y="292"/>
                    <a:pt x="4106" y="290"/>
                  </a:cubicBezTo>
                  <a:cubicBezTo>
                    <a:pt x="4088" y="282"/>
                    <a:pt x="4088" y="282"/>
                    <a:pt x="4088" y="282"/>
                  </a:cubicBezTo>
                  <a:cubicBezTo>
                    <a:pt x="4082" y="279"/>
                    <a:pt x="4076" y="276"/>
                    <a:pt x="4071" y="273"/>
                  </a:cubicBezTo>
                  <a:cubicBezTo>
                    <a:pt x="4053" y="265"/>
                    <a:pt x="4053" y="265"/>
                    <a:pt x="4053" y="265"/>
                  </a:cubicBezTo>
                  <a:cubicBezTo>
                    <a:pt x="4042" y="259"/>
                    <a:pt x="4030" y="253"/>
                    <a:pt x="4019" y="247"/>
                  </a:cubicBezTo>
                  <a:cubicBezTo>
                    <a:pt x="3997" y="234"/>
                    <a:pt x="3974" y="221"/>
                    <a:pt x="3952" y="208"/>
                  </a:cubicBezTo>
                  <a:cubicBezTo>
                    <a:pt x="3908" y="182"/>
                    <a:pt x="3863" y="157"/>
                    <a:pt x="3816" y="136"/>
                  </a:cubicBezTo>
                  <a:cubicBezTo>
                    <a:pt x="3792" y="126"/>
                    <a:pt x="3768" y="116"/>
                    <a:pt x="3744" y="109"/>
                  </a:cubicBezTo>
                  <a:cubicBezTo>
                    <a:pt x="3719" y="101"/>
                    <a:pt x="3694" y="94"/>
                    <a:pt x="3670" y="88"/>
                  </a:cubicBezTo>
                  <a:cubicBezTo>
                    <a:pt x="3620" y="75"/>
                    <a:pt x="3569" y="66"/>
                    <a:pt x="3518" y="58"/>
                  </a:cubicBezTo>
                  <a:cubicBezTo>
                    <a:pt x="3467" y="51"/>
                    <a:pt x="3416" y="44"/>
                    <a:pt x="3365" y="39"/>
                  </a:cubicBezTo>
                  <a:cubicBezTo>
                    <a:pt x="3262" y="28"/>
                    <a:pt x="3160" y="21"/>
                    <a:pt x="3057" y="13"/>
                  </a:cubicBezTo>
                  <a:cubicBezTo>
                    <a:pt x="3006" y="8"/>
                    <a:pt x="2954" y="4"/>
                    <a:pt x="2903" y="4"/>
                  </a:cubicBezTo>
                  <a:cubicBezTo>
                    <a:pt x="2877" y="4"/>
                    <a:pt x="2851" y="4"/>
                    <a:pt x="2826" y="5"/>
                  </a:cubicBezTo>
                  <a:cubicBezTo>
                    <a:pt x="2807" y="6"/>
                    <a:pt x="2807" y="6"/>
                    <a:pt x="2807" y="6"/>
                  </a:cubicBezTo>
                  <a:cubicBezTo>
                    <a:pt x="2800" y="6"/>
                    <a:pt x="2794" y="7"/>
                    <a:pt x="2787" y="7"/>
                  </a:cubicBezTo>
                  <a:cubicBezTo>
                    <a:pt x="2749" y="11"/>
                    <a:pt x="2749" y="11"/>
                    <a:pt x="2749" y="11"/>
                  </a:cubicBezTo>
                  <a:cubicBezTo>
                    <a:pt x="2736" y="12"/>
                    <a:pt x="2723" y="14"/>
                    <a:pt x="2711" y="15"/>
                  </a:cubicBezTo>
                  <a:cubicBezTo>
                    <a:pt x="2691" y="18"/>
                    <a:pt x="2691" y="18"/>
                    <a:pt x="2691" y="18"/>
                  </a:cubicBezTo>
                  <a:cubicBezTo>
                    <a:pt x="2685" y="19"/>
                    <a:pt x="2679" y="20"/>
                    <a:pt x="2672" y="21"/>
                  </a:cubicBezTo>
                  <a:cubicBezTo>
                    <a:pt x="2660" y="23"/>
                    <a:pt x="2647" y="25"/>
                    <a:pt x="2634" y="27"/>
                  </a:cubicBezTo>
                  <a:cubicBezTo>
                    <a:pt x="2596" y="34"/>
                    <a:pt x="2596" y="34"/>
                    <a:pt x="2596" y="34"/>
                  </a:cubicBezTo>
                  <a:cubicBezTo>
                    <a:pt x="2546" y="44"/>
                    <a:pt x="2496" y="56"/>
                    <a:pt x="2446" y="69"/>
                  </a:cubicBezTo>
                  <a:cubicBezTo>
                    <a:pt x="2347" y="96"/>
                    <a:pt x="2249" y="129"/>
                    <a:pt x="2151" y="160"/>
                  </a:cubicBezTo>
                  <a:cubicBezTo>
                    <a:pt x="2052" y="191"/>
                    <a:pt x="1951" y="213"/>
                    <a:pt x="1850" y="229"/>
                  </a:cubicBezTo>
                  <a:cubicBezTo>
                    <a:pt x="1748" y="245"/>
                    <a:pt x="1645" y="256"/>
                    <a:pt x="1542" y="262"/>
                  </a:cubicBezTo>
                  <a:cubicBezTo>
                    <a:pt x="1504" y="265"/>
                    <a:pt x="1504" y="265"/>
                    <a:pt x="1504" y="265"/>
                  </a:cubicBezTo>
                  <a:cubicBezTo>
                    <a:pt x="1465" y="266"/>
                    <a:pt x="1465" y="266"/>
                    <a:pt x="1465" y="266"/>
                  </a:cubicBezTo>
                  <a:cubicBezTo>
                    <a:pt x="1439" y="268"/>
                    <a:pt x="1414" y="269"/>
                    <a:pt x="1388" y="270"/>
                  </a:cubicBezTo>
                  <a:cubicBezTo>
                    <a:pt x="1336" y="271"/>
                    <a:pt x="1285" y="272"/>
                    <a:pt x="1233" y="273"/>
                  </a:cubicBezTo>
                  <a:cubicBezTo>
                    <a:pt x="1208" y="273"/>
                    <a:pt x="1182" y="273"/>
                    <a:pt x="1156" y="275"/>
                  </a:cubicBezTo>
                  <a:cubicBezTo>
                    <a:pt x="1131" y="277"/>
                    <a:pt x="1105" y="279"/>
                    <a:pt x="1080" y="282"/>
                  </a:cubicBezTo>
                  <a:cubicBezTo>
                    <a:pt x="1028" y="289"/>
                    <a:pt x="978" y="297"/>
                    <a:pt x="926" y="303"/>
                  </a:cubicBezTo>
                  <a:cubicBezTo>
                    <a:pt x="875" y="309"/>
                    <a:pt x="824" y="312"/>
                    <a:pt x="772" y="311"/>
                  </a:cubicBezTo>
                  <a:cubicBezTo>
                    <a:pt x="721" y="310"/>
                    <a:pt x="669" y="310"/>
                    <a:pt x="618" y="310"/>
                  </a:cubicBezTo>
                  <a:cubicBezTo>
                    <a:pt x="412" y="309"/>
                    <a:pt x="206" y="314"/>
                    <a:pt x="0" y="327"/>
                  </a:cubicBezTo>
                  <a:cubicBezTo>
                    <a:pt x="206" y="314"/>
                    <a:pt x="412" y="308"/>
                    <a:pt x="618" y="308"/>
                  </a:cubicBezTo>
                  <a:cubicBezTo>
                    <a:pt x="669" y="308"/>
                    <a:pt x="721" y="308"/>
                    <a:pt x="772" y="309"/>
                  </a:cubicBezTo>
                  <a:cubicBezTo>
                    <a:pt x="824" y="310"/>
                    <a:pt x="875" y="307"/>
                    <a:pt x="926" y="301"/>
                  </a:cubicBezTo>
                  <a:cubicBezTo>
                    <a:pt x="977" y="295"/>
                    <a:pt x="1028" y="286"/>
                    <a:pt x="1079" y="280"/>
                  </a:cubicBezTo>
                  <a:cubicBezTo>
                    <a:pt x="1105" y="277"/>
                    <a:pt x="1130" y="274"/>
                    <a:pt x="1156" y="272"/>
                  </a:cubicBezTo>
                  <a:cubicBezTo>
                    <a:pt x="1182" y="270"/>
                    <a:pt x="1208" y="270"/>
                    <a:pt x="1233" y="270"/>
                  </a:cubicBezTo>
                  <a:cubicBezTo>
                    <a:pt x="1285" y="269"/>
                    <a:pt x="1336" y="268"/>
                    <a:pt x="1388" y="267"/>
                  </a:cubicBezTo>
                  <a:cubicBezTo>
                    <a:pt x="1414" y="266"/>
                    <a:pt x="1439" y="265"/>
                    <a:pt x="1465" y="264"/>
                  </a:cubicBezTo>
                  <a:cubicBezTo>
                    <a:pt x="1504" y="262"/>
                    <a:pt x="1504" y="262"/>
                    <a:pt x="1504" y="262"/>
                  </a:cubicBezTo>
                  <a:cubicBezTo>
                    <a:pt x="1542" y="259"/>
                    <a:pt x="1542" y="259"/>
                    <a:pt x="1542" y="259"/>
                  </a:cubicBezTo>
                  <a:cubicBezTo>
                    <a:pt x="1645" y="253"/>
                    <a:pt x="1747" y="242"/>
                    <a:pt x="1849" y="226"/>
                  </a:cubicBezTo>
                  <a:cubicBezTo>
                    <a:pt x="1951" y="210"/>
                    <a:pt x="2052" y="187"/>
                    <a:pt x="2150" y="156"/>
                  </a:cubicBezTo>
                  <a:cubicBezTo>
                    <a:pt x="2248" y="125"/>
                    <a:pt x="2345" y="92"/>
                    <a:pt x="2445" y="66"/>
                  </a:cubicBezTo>
                  <a:cubicBezTo>
                    <a:pt x="2495" y="52"/>
                    <a:pt x="2545" y="40"/>
                    <a:pt x="2596" y="30"/>
                  </a:cubicBezTo>
                  <a:cubicBezTo>
                    <a:pt x="2634" y="23"/>
                    <a:pt x="2634" y="23"/>
                    <a:pt x="2634" y="23"/>
                  </a:cubicBezTo>
                  <a:cubicBezTo>
                    <a:pt x="2646" y="21"/>
                    <a:pt x="2659" y="19"/>
                    <a:pt x="2672" y="17"/>
                  </a:cubicBezTo>
                  <a:cubicBezTo>
                    <a:pt x="2678" y="16"/>
                    <a:pt x="2684" y="15"/>
                    <a:pt x="2691" y="14"/>
                  </a:cubicBezTo>
                  <a:cubicBezTo>
                    <a:pt x="2710" y="12"/>
                    <a:pt x="2710" y="12"/>
                    <a:pt x="2710" y="12"/>
                  </a:cubicBezTo>
                  <a:cubicBezTo>
                    <a:pt x="2723" y="10"/>
                    <a:pt x="2736" y="8"/>
                    <a:pt x="2748" y="7"/>
                  </a:cubicBezTo>
                  <a:cubicBezTo>
                    <a:pt x="2787" y="4"/>
                    <a:pt x="2787" y="4"/>
                    <a:pt x="2787" y="4"/>
                  </a:cubicBezTo>
                  <a:cubicBezTo>
                    <a:pt x="2793" y="3"/>
                    <a:pt x="2800" y="3"/>
                    <a:pt x="2806" y="3"/>
                  </a:cubicBezTo>
                  <a:cubicBezTo>
                    <a:pt x="2826" y="2"/>
                    <a:pt x="2826" y="2"/>
                    <a:pt x="2826" y="2"/>
                  </a:cubicBezTo>
                  <a:cubicBezTo>
                    <a:pt x="2851" y="0"/>
                    <a:pt x="2877" y="0"/>
                    <a:pt x="2903" y="0"/>
                  </a:cubicBezTo>
                  <a:cubicBezTo>
                    <a:pt x="2954" y="1"/>
                    <a:pt x="3006" y="4"/>
                    <a:pt x="3057" y="9"/>
                  </a:cubicBezTo>
                  <a:cubicBezTo>
                    <a:pt x="3160" y="18"/>
                    <a:pt x="3263" y="25"/>
                    <a:pt x="3365" y="36"/>
                  </a:cubicBezTo>
                  <a:cubicBezTo>
                    <a:pt x="3416" y="41"/>
                    <a:pt x="3468" y="48"/>
                    <a:pt x="3518" y="56"/>
                  </a:cubicBezTo>
                  <a:cubicBezTo>
                    <a:pt x="3569" y="64"/>
                    <a:pt x="3620" y="73"/>
                    <a:pt x="3670" y="85"/>
                  </a:cubicBezTo>
                  <a:cubicBezTo>
                    <a:pt x="3695" y="92"/>
                    <a:pt x="3720" y="98"/>
                    <a:pt x="3745" y="106"/>
                  </a:cubicBezTo>
                  <a:cubicBezTo>
                    <a:pt x="3769" y="114"/>
                    <a:pt x="3793" y="123"/>
                    <a:pt x="3817" y="133"/>
                  </a:cubicBezTo>
                  <a:cubicBezTo>
                    <a:pt x="3864" y="155"/>
                    <a:pt x="3909" y="180"/>
                    <a:pt x="3953" y="206"/>
                  </a:cubicBezTo>
                  <a:cubicBezTo>
                    <a:pt x="3976" y="219"/>
                    <a:pt x="3998" y="232"/>
                    <a:pt x="4020" y="245"/>
                  </a:cubicBezTo>
                  <a:cubicBezTo>
                    <a:pt x="4032" y="251"/>
                    <a:pt x="4043" y="257"/>
                    <a:pt x="4054" y="263"/>
                  </a:cubicBezTo>
                  <a:cubicBezTo>
                    <a:pt x="4072" y="271"/>
                    <a:pt x="4072" y="271"/>
                    <a:pt x="4072" y="271"/>
                  </a:cubicBezTo>
                  <a:cubicBezTo>
                    <a:pt x="4077" y="274"/>
                    <a:pt x="4083" y="277"/>
                    <a:pt x="4089" y="280"/>
                  </a:cubicBezTo>
                  <a:cubicBezTo>
                    <a:pt x="4107" y="288"/>
                    <a:pt x="4107" y="288"/>
                    <a:pt x="4107" y="288"/>
                  </a:cubicBezTo>
                  <a:cubicBezTo>
                    <a:pt x="4112" y="290"/>
                    <a:pt x="4119" y="293"/>
                    <a:pt x="4124" y="295"/>
                  </a:cubicBezTo>
                  <a:cubicBezTo>
                    <a:pt x="4136" y="300"/>
                    <a:pt x="4149" y="304"/>
                    <a:pt x="4161" y="308"/>
                  </a:cubicBezTo>
                  <a:cubicBezTo>
                    <a:pt x="4167" y="310"/>
                    <a:pt x="4173" y="312"/>
                    <a:pt x="4179" y="314"/>
                  </a:cubicBezTo>
                  <a:cubicBezTo>
                    <a:pt x="4198" y="319"/>
                    <a:pt x="4198" y="319"/>
                    <a:pt x="4198" y="319"/>
                  </a:cubicBezTo>
                  <a:cubicBezTo>
                    <a:pt x="4235" y="328"/>
                    <a:pt x="4235" y="328"/>
                    <a:pt x="4235" y="328"/>
                  </a:cubicBezTo>
                  <a:cubicBezTo>
                    <a:pt x="4335" y="351"/>
                    <a:pt x="4438" y="366"/>
                    <a:pt x="4540" y="375"/>
                  </a:cubicBezTo>
                  <a:cubicBezTo>
                    <a:pt x="4643" y="383"/>
                    <a:pt x="4746" y="384"/>
                    <a:pt x="4849" y="3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58">
              <a:extLst>
                <a:ext uri="{FF2B5EF4-FFF2-40B4-BE49-F238E27FC236}">
                  <a16:creationId xmlns:a16="http://schemas.microsoft.com/office/drawing/2014/main" id="{DE4D373F-77A4-3E55-13BF-E912D791CE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6288" y="3665538"/>
              <a:ext cx="12112625" cy="892175"/>
            </a:xfrm>
            <a:custGeom>
              <a:avLst/>
              <a:gdLst>
                <a:gd name="T0" fmla="*/ 4541 w 4849"/>
                <a:gd name="T1" fmla="*/ 350 h 357"/>
                <a:gd name="T2" fmla="*/ 4197 w 4849"/>
                <a:gd name="T3" fmla="*/ 308 h 357"/>
                <a:gd name="T4" fmla="*/ 4086 w 4849"/>
                <a:gd name="T5" fmla="*/ 277 h 357"/>
                <a:gd name="T6" fmla="*/ 3807 w 4849"/>
                <a:gd name="T7" fmla="*/ 147 h 357"/>
                <a:gd name="T8" fmla="*/ 3508 w 4849"/>
                <a:gd name="T9" fmla="*/ 78 h 357"/>
                <a:gd name="T10" fmla="*/ 3049 w 4849"/>
                <a:gd name="T11" fmla="*/ 28 h 357"/>
                <a:gd name="T12" fmla="*/ 2973 w 4849"/>
                <a:gd name="T13" fmla="*/ 19 h 357"/>
                <a:gd name="T14" fmla="*/ 2915 w 4849"/>
                <a:gd name="T15" fmla="*/ 12 h 357"/>
                <a:gd name="T16" fmla="*/ 2896 w 4849"/>
                <a:gd name="T17" fmla="*/ 10 h 357"/>
                <a:gd name="T18" fmla="*/ 2839 w 4849"/>
                <a:gd name="T19" fmla="*/ 6 h 357"/>
                <a:gd name="T20" fmla="*/ 2743 w 4849"/>
                <a:gd name="T21" fmla="*/ 3 h 357"/>
                <a:gd name="T22" fmla="*/ 2437 w 4849"/>
                <a:gd name="T23" fmla="*/ 34 h 357"/>
                <a:gd name="T24" fmla="*/ 2064 w 4849"/>
                <a:gd name="T25" fmla="*/ 127 h 357"/>
                <a:gd name="T26" fmla="*/ 2008 w 4849"/>
                <a:gd name="T27" fmla="*/ 141 h 357"/>
                <a:gd name="T28" fmla="*/ 1914 w 4849"/>
                <a:gd name="T29" fmla="*/ 160 h 357"/>
                <a:gd name="T30" fmla="*/ 1838 w 4849"/>
                <a:gd name="T31" fmla="*/ 173 h 357"/>
                <a:gd name="T32" fmla="*/ 1762 w 4849"/>
                <a:gd name="T33" fmla="*/ 184 h 357"/>
                <a:gd name="T34" fmla="*/ 1647 w 4849"/>
                <a:gd name="T35" fmla="*/ 198 h 357"/>
                <a:gd name="T36" fmla="*/ 1532 w 4849"/>
                <a:gd name="T37" fmla="*/ 208 h 357"/>
                <a:gd name="T38" fmla="*/ 1186 w 4849"/>
                <a:gd name="T39" fmla="*/ 230 h 357"/>
                <a:gd name="T40" fmla="*/ 1072 w 4849"/>
                <a:gd name="T41" fmla="*/ 245 h 357"/>
                <a:gd name="T42" fmla="*/ 846 w 4849"/>
                <a:gd name="T43" fmla="*/ 290 h 357"/>
                <a:gd name="T44" fmla="*/ 615 w 4849"/>
                <a:gd name="T45" fmla="*/ 300 h 357"/>
                <a:gd name="T46" fmla="*/ 615 w 4849"/>
                <a:gd name="T47" fmla="*/ 298 h 357"/>
                <a:gd name="T48" fmla="*/ 845 w 4849"/>
                <a:gd name="T49" fmla="*/ 288 h 357"/>
                <a:gd name="T50" fmla="*/ 1072 w 4849"/>
                <a:gd name="T51" fmla="*/ 243 h 357"/>
                <a:gd name="T52" fmla="*/ 1186 w 4849"/>
                <a:gd name="T53" fmla="*/ 227 h 357"/>
                <a:gd name="T54" fmla="*/ 1532 w 4849"/>
                <a:gd name="T55" fmla="*/ 205 h 357"/>
                <a:gd name="T56" fmla="*/ 1647 w 4849"/>
                <a:gd name="T57" fmla="*/ 195 h 357"/>
                <a:gd name="T58" fmla="*/ 1761 w 4849"/>
                <a:gd name="T59" fmla="*/ 181 h 357"/>
                <a:gd name="T60" fmla="*/ 1837 w 4849"/>
                <a:gd name="T61" fmla="*/ 170 h 357"/>
                <a:gd name="T62" fmla="*/ 1913 w 4849"/>
                <a:gd name="T63" fmla="*/ 157 h 357"/>
                <a:gd name="T64" fmla="*/ 2007 w 4849"/>
                <a:gd name="T65" fmla="*/ 137 h 357"/>
                <a:gd name="T66" fmla="*/ 2063 w 4849"/>
                <a:gd name="T67" fmla="*/ 124 h 357"/>
                <a:gd name="T68" fmla="*/ 2436 w 4849"/>
                <a:gd name="T69" fmla="*/ 30 h 357"/>
                <a:gd name="T70" fmla="*/ 2743 w 4849"/>
                <a:gd name="T71" fmla="*/ 0 h 357"/>
                <a:gd name="T72" fmla="*/ 2839 w 4849"/>
                <a:gd name="T73" fmla="*/ 2 h 357"/>
                <a:gd name="T74" fmla="*/ 2897 w 4849"/>
                <a:gd name="T75" fmla="*/ 6 h 357"/>
                <a:gd name="T76" fmla="*/ 2916 w 4849"/>
                <a:gd name="T77" fmla="*/ 8 h 357"/>
                <a:gd name="T78" fmla="*/ 2973 w 4849"/>
                <a:gd name="T79" fmla="*/ 15 h 357"/>
                <a:gd name="T80" fmla="*/ 3050 w 4849"/>
                <a:gd name="T81" fmla="*/ 25 h 357"/>
                <a:gd name="T82" fmla="*/ 3509 w 4849"/>
                <a:gd name="T83" fmla="*/ 75 h 357"/>
                <a:gd name="T84" fmla="*/ 3808 w 4849"/>
                <a:gd name="T85" fmla="*/ 145 h 357"/>
                <a:gd name="T86" fmla="*/ 4087 w 4849"/>
                <a:gd name="T87" fmla="*/ 275 h 357"/>
                <a:gd name="T88" fmla="*/ 4198 w 4849"/>
                <a:gd name="T89" fmla="*/ 306 h 357"/>
                <a:gd name="T90" fmla="*/ 4541 w 4849"/>
                <a:gd name="T91" fmla="*/ 349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49" h="357">
                  <a:moveTo>
                    <a:pt x="4849" y="353"/>
                  </a:moveTo>
                  <a:cubicBezTo>
                    <a:pt x="4746" y="357"/>
                    <a:pt x="4643" y="356"/>
                    <a:pt x="4541" y="350"/>
                  </a:cubicBezTo>
                  <a:cubicBezTo>
                    <a:pt x="4438" y="344"/>
                    <a:pt x="4336" y="332"/>
                    <a:pt x="4235" y="315"/>
                  </a:cubicBezTo>
                  <a:cubicBezTo>
                    <a:pt x="4222" y="312"/>
                    <a:pt x="4210" y="310"/>
                    <a:pt x="4197" y="308"/>
                  </a:cubicBezTo>
                  <a:cubicBezTo>
                    <a:pt x="4185" y="305"/>
                    <a:pt x="4172" y="303"/>
                    <a:pt x="4160" y="300"/>
                  </a:cubicBezTo>
                  <a:cubicBezTo>
                    <a:pt x="4134" y="294"/>
                    <a:pt x="4110" y="286"/>
                    <a:pt x="4086" y="277"/>
                  </a:cubicBezTo>
                  <a:cubicBezTo>
                    <a:pt x="4038" y="259"/>
                    <a:pt x="3992" y="237"/>
                    <a:pt x="3946" y="213"/>
                  </a:cubicBezTo>
                  <a:cubicBezTo>
                    <a:pt x="3900" y="190"/>
                    <a:pt x="3855" y="166"/>
                    <a:pt x="3807" y="147"/>
                  </a:cubicBezTo>
                  <a:cubicBezTo>
                    <a:pt x="3760" y="127"/>
                    <a:pt x="3710" y="115"/>
                    <a:pt x="3660" y="105"/>
                  </a:cubicBezTo>
                  <a:cubicBezTo>
                    <a:pt x="3609" y="94"/>
                    <a:pt x="3559" y="85"/>
                    <a:pt x="3508" y="78"/>
                  </a:cubicBezTo>
                  <a:cubicBezTo>
                    <a:pt x="3457" y="71"/>
                    <a:pt x="3406" y="65"/>
                    <a:pt x="3355" y="59"/>
                  </a:cubicBezTo>
                  <a:cubicBezTo>
                    <a:pt x="3253" y="48"/>
                    <a:pt x="3151" y="39"/>
                    <a:pt x="3049" y="28"/>
                  </a:cubicBezTo>
                  <a:cubicBezTo>
                    <a:pt x="3011" y="23"/>
                    <a:pt x="3011" y="23"/>
                    <a:pt x="3011" y="23"/>
                  </a:cubicBezTo>
                  <a:cubicBezTo>
                    <a:pt x="2973" y="19"/>
                    <a:pt x="2973" y="19"/>
                    <a:pt x="2973" y="19"/>
                  </a:cubicBezTo>
                  <a:cubicBezTo>
                    <a:pt x="2960" y="17"/>
                    <a:pt x="2947" y="16"/>
                    <a:pt x="2935" y="14"/>
                  </a:cubicBezTo>
                  <a:cubicBezTo>
                    <a:pt x="2915" y="12"/>
                    <a:pt x="2915" y="12"/>
                    <a:pt x="2915" y="12"/>
                  </a:cubicBezTo>
                  <a:cubicBezTo>
                    <a:pt x="2906" y="11"/>
                    <a:pt x="2906" y="11"/>
                    <a:pt x="2906" y="11"/>
                  </a:cubicBezTo>
                  <a:cubicBezTo>
                    <a:pt x="2896" y="10"/>
                    <a:pt x="2896" y="10"/>
                    <a:pt x="2896" y="10"/>
                  </a:cubicBezTo>
                  <a:cubicBezTo>
                    <a:pt x="2858" y="7"/>
                    <a:pt x="2858" y="7"/>
                    <a:pt x="2858" y="7"/>
                  </a:cubicBezTo>
                  <a:cubicBezTo>
                    <a:pt x="2852" y="6"/>
                    <a:pt x="2845" y="6"/>
                    <a:pt x="2839" y="6"/>
                  </a:cubicBezTo>
                  <a:cubicBezTo>
                    <a:pt x="2820" y="5"/>
                    <a:pt x="2820" y="5"/>
                    <a:pt x="2820" y="5"/>
                  </a:cubicBezTo>
                  <a:cubicBezTo>
                    <a:pt x="2794" y="3"/>
                    <a:pt x="2768" y="4"/>
                    <a:pt x="2743" y="3"/>
                  </a:cubicBezTo>
                  <a:cubicBezTo>
                    <a:pt x="2692" y="4"/>
                    <a:pt x="2640" y="7"/>
                    <a:pt x="2589" y="12"/>
                  </a:cubicBezTo>
                  <a:cubicBezTo>
                    <a:pt x="2538" y="17"/>
                    <a:pt x="2488" y="25"/>
                    <a:pt x="2437" y="34"/>
                  </a:cubicBezTo>
                  <a:cubicBezTo>
                    <a:pt x="2336" y="53"/>
                    <a:pt x="2237" y="78"/>
                    <a:pt x="2138" y="106"/>
                  </a:cubicBezTo>
                  <a:cubicBezTo>
                    <a:pt x="2114" y="114"/>
                    <a:pt x="2089" y="120"/>
                    <a:pt x="2064" y="127"/>
                  </a:cubicBezTo>
                  <a:cubicBezTo>
                    <a:pt x="2052" y="131"/>
                    <a:pt x="2039" y="133"/>
                    <a:pt x="2027" y="136"/>
                  </a:cubicBezTo>
                  <a:cubicBezTo>
                    <a:pt x="2008" y="141"/>
                    <a:pt x="2008" y="141"/>
                    <a:pt x="2008" y="141"/>
                  </a:cubicBezTo>
                  <a:cubicBezTo>
                    <a:pt x="2002" y="142"/>
                    <a:pt x="1996" y="144"/>
                    <a:pt x="1989" y="145"/>
                  </a:cubicBezTo>
                  <a:cubicBezTo>
                    <a:pt x="1964" y="150"/>
                    <a:pt x="1939" y="156"/>
                    <a:pt x="1914" y="160"/>
                  </a:cubicBezTo>
                  <a:cubicBezTo>
                    <a:pt x="1901" y="163"/>
                    <a:pt x="1889" y="165"/>
                    <a:pt x="1876" y="167"/>
                  </a:cubicBezTo>
                  <a:cubicBezTo>
                    <a:pt x="1838" y="173"/>
                    <a:pt x="1838" y="173"/>
                    <a:pt x="1838" y="173"/>
                  </a:cubicBezTo>
                  <a:cubicBezTo>
                    <a:pt x="1825" y="176"/>
                    <a:pt x="1813" y="177"/>
                    <a:pt x="1800" y="179"/>
                  </a:cubicBezTo>
                  <a:cubicBezTo>
                    <a:pt x="1787" y="181"/>
                    <a:pt x="1774" y="183"/>
                    <a:pt x="1762" y="184"/>
                  </a:cubicBezTo>
                  <a:cubicBezTo>
                    <a:pt x="1736" y="188"/>
                    <a:pt x="1711" y="191"/>
                    <a:pt x="1685" y="194"/>
                  </a:cubicBezTo>
                  <a:cubicBezTo>
                    <a:pt x="1647" y="198"/>
                    <a:pt x="1647" y="198"/>
                    <a:pt x="1647" y="198"/>
                  </a:cubicBezTo>
                  <a:cubicBezTo>
                    <a:pt x="1609" y="202"/>
                    <a:pt x="1609" y="202"/>
                    <a:pt x="1609" y="202"/>
                  </a:cubicBezTo>
                  <a:cubicBezTo>
                    <a:pt x="1583" y="204"/>
                    <a:pt x="1558" y="206"/>
                    <a:pt x="1532" y="208"/>
                  </a:cubicBezTo>
                  <a:cubicBezTo>
                    <a:pt x="1430" y="216"/>
                    <a:pt x="1327" y="222"/>
                    <a:pt x="1225" y="228"/>
                  </a:cubicBezTo>
                  <a:cubicBezTo>
                    <a:pt x="1186" y="230"/>
                    <a:pt x="1186" y="230"/>
                    <a:pt x="1186" y="230"/>
                  </a:cubicBezTo>
                  <a:cubicBezTo>
                    <a:pt x="1174" y="231"/>
                    <a:pt x="1161" y="232"/>
                    <a:pt x="1148" y="233"/>
                  </a:cubicBezTo>
                  <a:cubicBezTo>
                    <a:pt x="1123" y="236"/>
                    <a:pt x="1097" y="240"/>
                    <a:pt x="1072" y="245"/>
                  </a:cubicBezTo>
                  <a:cubicBezTo>
                    <a:pt x="1022" y="255"/>
                    <a:pt x="972" y="267"/>
                    <a:pt x="921" y="277"/>
                  </a:cubicBezTo>
                  <a:cubicBezTo>
                    <a:pt x="896" y="282"/>
                    <a:pt x="871" y="286"/>
                    <a:pt x="846" y="290"/>
                  </a:cubicBezTo>
                  <a:cubicBezTo>
                    <a:pt x="820" y="293"/>
                    <a:pt x="794" y="295"/>
                    <a:pt x="769" y="296"/>
                  </a:cubicBezTo>
                  <a:cubicBezTo>
                    <a:pt x="615" y="300"/>
                    <a:pt x="615" y="300"/>
                    <a:pt x="615" y="300"/>
                  </a:cubicBezTo>
                  <a:cubicBezTo>
                    <a:pt x="410" y="305"/>
                    <a:pt x="205" y="310"/>
                    <a:pt x="0" y="319"/>
                  </a:cubicBezTo>
                  <a:cubicBezTo>
                    <a:pt x="205" y="310"/>
                    <a:pt x="410" y="304"/>
                    <a:pt x="615" y="298"/>
                  </a:cubicBezTo>
                  <a:cubicBezTo>
                    <a:pt x="769" y="294"/>
                    <a:pt x="769" y="294"/>
                    <a:pt x="769" y="294"/>
                  </a:cubicBezTo>
                  <a:cubicBezTo>
                    <a:pt x="794" y="293"/>
                    <a:pt x="820" y="291"/>
                    <a:pt x="845" y="288"/>
                  </a:cubicBezTo>
                  <a:cubicBezTo>
                    <a:pt x="871" y="284"/>
                    <a:pt x="896" y="280"/>
                    <a:pt x="921" y="275"/>
                  </a:cubicBezTo>
                  <a:cubicBezTo>
                    <a:pt x="971" y="265"/>
                    <a:pt x="1021" y="252"/>
                    <a:pt x="1072" y="243"/>
                  </a:cubicBezTo>
                  <a:cubicBezTo>
                    <a:pt x="1097" y="238"/>
                    <a:pt x="1122" y="234"/>
                    <a:pt x="1148" y="231"/>
                  </a:cubicBezTo>
                  <a:cubicBezTo>
                    <a:pt x="1160" y="229"/>
                    <a:pt x="1173" y="228"/>
                    <a:pt x="1186" y="227"/>
                  </a:cubicBezTo>
                  <a:cubicBezTo>
                    <a:pt x="1225" y="225"/>
                    <a:pt x="1225" y="225"/>
                    <a:pt x="1225" y="225"/>
                  </a:cubicBezTo>
                  <a:cubicBezTo>
                    <a:pt x="1327" y="219"/>
                    <a:pt x="1429" y="214"/>
                    <a:pt x="1532" y="205"/>
                  </a:cubicBezTo>
                  <a:cubicBezTo>
                    <a:pt x="1557" y="203"/>
                    <a:pt x="1583" y="201"/>
                    <a:pt x="1608" y="198"/>
                  </a:cubicBezTo>
                  <a:cubicBezTo>
                    <a:pt x="1647" y="195"/>
                    <a:pt x="1647" y="195"/>
                    <a:pt x="1647" y="195"/>
                  </a:cubicBezTo>
                  <a:cubicBezTo>
                    <a:pt x="1685" y="191"/>
                    <a:pt x="1685" y="191"/>
                    <a:pt x="1685" y="191"/>
                  </a:cubicBezTo>
                  <a:cubicBezTo>
                    <a:pt x="1710" y="188"/>
                    <a:pt x="1736" y="184"/>
                    <a:pt x="1761" y="181"/>
                  </a:cubicBezTo>
                  <a:cubicBezTo>
                    <a:pt x="1774" y="180"/>
                    <a:pt x="1787" y="178"/>
                    <a:pt x="1799" y="176"/>
                  </a:cubicBezTo>
                  <a:cubicBezTo>
                    <a:pt x="1812" y="174"/>
                    <a:pt x="1825" y="172"/>
                    <a:pt x="1837" y="170"/>
                  </a:cubicBezTo>
                  <a:cubicBezTo>
                    <a:pt x="1875" y="164"/>
                    <a:pt x="1875" y="164"/>
                    <a:pt x="1875" y="164"/>
                  </a:cubicBezTo>
                  <a:cubicBezTo>
                    <a:pt x="1888" y="162"/>
                    <a:pt x="1901" y="159"/>
                    <a:pt x="1913" y="157"/>
                  </a:cubicBezTo>
                  <a:cubicBezTo>
                    <a:pt x="1938" y="152"/>
                    <a:pt x="1963" y="147"/>
                    <a:pt x="1988" y="142"/>
                  </a:cubicBezTo>
                  <a:cubicBezTo>
                    <a:pt x="1995" y="140"/>
                    <a:pt x="2001" y="139"/>
                    <a:pt x="2007" y="137"/>
                  </a:cubicBezTo>
                  <a:cubicBezTo>
                    <a:pt x="2026" y="133"/>
                    <a:pt x="2026" y="133"/>
                    <a:pt x="2026" y="133"/>
                  </a:cubicBezTo>
                  <a:cubicBezTo>
                    <a:pt x="2038" y="130"/>
                    <a:pt x="2051" y="127"/>
                    <a:pt x="2063" y="124"/>
                  </a:cubicBezTo>
                  <a:cubicBezTo>
                    <a:pt x="2088" y="117"/>
                    <a:pt x="2113" y="110"/>
                    <a:pt x="2137" y="103"/>
                  </a:cubicBezTo>
                  <a:cubicBezTo>
                    <a:pt x="2236" y="75"/>
                    <a:pt x="2336" y="49"/>
                    <a:pt x="2436" y="30"/>
                  </a:cubicBezTo>
                  <a:cubicBezTo>
                    <a:pt x="2487" y="21"/>
                    <a:pt x="2538" y="14"/>
                    <a:pt x="2589" y="8"/>
                  </a:cubicBezTo>
                  <a:cubicBezTo>
                    <a:pt x="2640" y="3"/>
                    <a:pt x="2691" y="0"/>
                    <a:pt x="2743" y="0"/>
                  </a:cubicBezTo>
                  <a:cubicBezTo>
                    <a:pt x="2768" y="0"/>
                    <a:pt x="2794" y="0"/>
                    <a:pt x="2820" y="1"/>
                  </a:cubicBezTo>
                  <a:cubicBezTo>
                    <a:pt x="2839" y="2"/>
                    <a:pt x="2839" y="2"/>
                    <a:pt x="2839" y="2"/>
                  </a:cubicBezTo>
                  <a:cubicBezTo>
                    <a:pt x="2845" y="2"/>
                    <a:pt x="2852" y="3"/>
                    <a:pt x="2858" y="3"/>
                  </a:cubicBezTo>
                  <a:cubicBezTo>
                    <a:pt x="2897" y="6"/>
                    <a:pt x="2897" y="6"/>
                    <a:pt x="2897" y="6"/>
                  </a:cubicBezTo>
                  <a:cubicBezTo>
                    <a:pt x="2906" y="7"/>
                    <a:pt x="2906" y="7"/>
                    <a:pt x="2906" y="7"/>
                  </a:cubicBezTo>
                  <a:cubicBezTo>
                    <a:pt x="2916" y="8"/>
                    <a:pt x="2916" y="8"/>
                    <a:pt x="2916" y="8"/>
                  </a:cubicBezTo>
                  <a:cubicBezTo>
                    <a:pt x="2935" y="11"/>
                    <a:pt x="2935" y="11"/>
                    <a:pt x="2935" y="11"/>
                  </a:cubicBezTo>
                  <a:cubicBezTo>
                    <a:pt x="2948" y="12"/>
                    <a:pt x="2960" y="14"/>
                    <a:pt x="2973" y="15"/>
                  </a:cubicBezTo>
                  <a:cubicBezTo>
                    <a:pt x="3011" y="20"/>
                    <a:pt x="3011" y="20"/>
                    <a:pt x="3011" y="20"/>
                  </a:cubicBezTo>
                  <a:cubicBezTo>
                    <a:pt x="3050" y="25"/>
                    <a:pt x="3050" y="25"/>
                    <a:pt x="3050" y="25"/>
                  </a:cubicBezTo>
                  <a:cubicBezTo>
                    <a:pt x="3151" y="36"/>
                    <a:pt x="3254" y="45"/>
                    <a:pt x="3356" y="56"/>
                  </a:cubicBezTo>
                  <a:cubicBezTo>
                    <a:pt x="3407" y="62"/>
                    <a:pt x="3458" y="68"/>
                    <a:pt x="3509" y="75"/>
                  </a:cubicBezTo>
                  <a:cubicBezTo>
                    <a:pt x="3559" y="83"/>
                    <a:pt x="3610" y="91"/>
                    <a:pt x="3660" y="102"/>
                  </a:cubicBezTo>
                  <a:cubicBezTo>
                    <a:pt x="3710" y="113"/>
                    <a:pt x="3761" y="125"/>
                    <a:pt x="3808" y="145"/>
                  </a:cubicBezTo>
                  <a:cubicBezTo>
                    <a:pt x="3856" y="164"/>
                    <a:pt x="3901" y="188"/>
                    <a:pt x="3947" y="211"/>
                  </a:cubicBezTo>
                  <a:cubicBezTo>
                    <a:pt x="3993" y="234"/>
                    <a:pt x="4039" y="257"/>
                    <a:pt x="4087" y="275"/>
                  </a:cubicBezTo>
                  <a:cubicBezTo>
                    <a:pt x="4111" y="284"/>
                    <a:pt x="4135" y="292"/>
                    <a:pt x="4160" y="298"/>
                  </a:cubicBezTo>
                  <a:cubicBezTo>
                    <a:pt x="4172" y="301"/>
                    <a:pt x="4185" y="303"/>
                    <a:pt x="4198" y="306"/>
                  </a:cubicBezTo>
                  <a:cubicBezTo>
                    <a:pt x="4210" y="308"/>
                    <a:pt x="4223" y="310"/>
                    <a:pt x="4235" y="313"/>
                  </a:cubicBezTo>
                  <a:cubicBezTo>
                    <a:pt x="4336" y="331"/>
                    <a:pt x="4439" y="342"/>
                    <a:pt x="4541" y="349"/>
                  </a:cubicBezTo>
                  <a:cubicBezTo>
                    <a:pt x="4643" y="355"/>
                    <a:pt x="4746" y="357"/>
                    <a:pt x="4849" y="3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59">
              <a:extLst>
                <a:ext uri="{FF2B5EF4-FFF2-40B4-BE49-F238E27FC236}">
                  <a16:creationId xmlns:a16="http://schemas.microsoft.com/office/drawing/2014/main" id="{401EF42C-2C22-9246-494C-CF36CBFF998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9463" y="3802063"/>
              <a:ext cx="12111038" cy="846138"/>
            </a:xfrm>
            <a:custGeom>
              <a:avLst/>
              <a:gdLst>
                <a:gd name="T0" fmla="*/ 4236 w 4849"/>
                <a:gd name="T1" fmla="*/ 303 h 338"/>
                <a:gd name="T2" fmla="*/ 4160 w 4849"/>
                <a:gd name="T3" fmla="*/ 292 h 338"/>
                <a:gd name="T4" fmla="*/ 4122 w 4849"/>
                <a:gd name="T5" fmla="*/ 286 h 338"/>
                <a:gd name="T6" fmla="*/ 4094 w 4849"/>
                <a:gd name="T7" fmla="*/ 279 h 338"/>
                <a:gd name="T8" fmla="*/ 4066 w 4849"/>
                <a:gd name="T9" fmla="*/ 271 h 338"/>
                <a:gd name="T10" fmla="*/ 4012 w 4849"/>
                <a:gd name="T11" fmla="*/ 252 h 338"/>
                <a:gd name="T12" fmla="*/ 3800 w 4849"/>
                <a:gd name="T13" fmla="*/ 163 h 338"/>
                <a:gd name="T14" fmla="*/ 3745 w 4849"/>
                <a:gd name="T15" fmla="*/ 146 h 338"/>
                <a:gd name="T16" fmla="*/ 3689 w 4849"/>
                <a:gd name="T17" fmla="*/ 134 h 338"/>
                <a:gd name="T18" fmla="*/ 3575 w 4849"/>
                <a:gd name="T19" fmla="*/ 114 h 338"/>
                <a:gd name="T20" fmla="*/ 3347 w 4849"/>
                <a:gd name="T21" fmla="*/ 86 h 338"/>
                <a:gd name="T22" fmla="*/ 3003 w 4849"/>
                <a:gd name="T23" fmla="*/ 46 h 338"/>
                <a:gd name="T24" fmla="*/ 2889 w 4849"/>
                <a:gd name="T25" fmla="*/ 29 h 338"/>
                <a:gd name="T26" fmla="*/ 2813 w 4849"/>
                <a:gd name="T27" fmla="*/ 18 h 338"/>
                <a:gd name="T28" fmla="*/ 2775 w 4849"/>
                <a:gd name="T29" fmla="*/ 13 h 338"/>
                <a:gd name="T30" fmla="*/ 2584 w 4849"/>
                <a:gd name="T31" fmla="*/ 4 h 338"/>
                <a:gd name="T32" fmla="*/ 2279 w 4849"/>
                <a:gd name="T33" fmla="*/ 32 h 338"/>
                <a:gd name="T34" fmla="*/ 2110 w 4849"/>
                <a:gd name="T35" fmla="*/ 67 h 338"/>
                <a:gd name="T36" fmla="*/ 2054 w 4849"/>
                <a:gd name="T37" fmla="*/ 80 h 338"/>
                <a:gd name="T38" fmla="*/ 1828 w 4849"/>
                <a:gd name="T39" fmla="*/ 125 h 338"/>
                <a:gd name="T40" fmla="*/ 1140 w 4849"/>
                <a:gd name="T41" fmla="*/ 197 h 338"/>
                <a:gd name="T42" fmla="*/ 918 w 4849"/>
                <a:gd name="T43" fmla="*/ 254 h 338"/>
                <a:gd name="T44" fmla="*/ 843 w 4849"/>
                <a:gd name="T45" fmla="*/ 273 h 338"/>
                <a:gd name="T46" fmla="*/ 691 w 4849"/>
                <a:gd name="T47" fmla="*/ 291 h 338"/>
                <a:gd name="T48" fmla="*/ 0 w 4849"/>
                <a:gd name="T49" fmla="*/ 317 h 338"/>
                <a:gd name="T50" fmla="*/ 691 w 4849"/>
                <a:gd name="T51" fmla="*/ 289 h 338"/>
                <a:gd name="T52" fmla="*/ 843 w 4849"/>
                <a:gd name="T53" fmla="*/ 271 h 338"/>
                <a:gd name="T54" fmla="*/ 917 w 4849"/>
                <a:gd name="T55" fmla="*/ 252 h 338"/>
                <a:gd name="T56" fmla="*/ 1140 w 4849"/>
                <a:gd name="T57" fmla="*/ 194 h 338"/>
                <a:gd name="T58" fmla="*/ 1827 w 4849"/>
                <a:gd name="T59" fmla="*/ 121 h 338"/>
                <a:gd name="T60" fmla="*/ 2053 w 4849"/>
                <a:gd name="T61" fmla="*/ 77 h 338"/>
                <a:gd name="T62" fmla="*/ 2109 w 4849"/>
                <a:gd name="T63" fmla="*/ 63 h 338"/>
                <a:gd name="T64" fmla="*/ 2278 w 4849"/>
                <a:gd name="T65" fmla="*/ 28 h 338"/>
                <a:gd name="T66" fmla="*/ 2584 w 4849"/>
                <a:gd name="T67" fmla="*/ 0 h 338"/>
                <a:gd name="T68" fmla="*/ 2776 w 4849"/>
                <a:gd name="T69" fmla="*/ 10 h 338"/>
                <a:gd name="T70" fmla="*/ 2814 w 4849"/>
                <a:gd name="T71" fmla="*/ 14 h 338"/>
                <a:gd name="T72" fmla="*/ 2890 w 4849"/>
                <a:gd name="T73" fmla="*/ 25 h 338"/>
                <a:gd name="T74" fmla="*/ 3004 w 4849"/>
                <a:gd name="T75" fmla="*/ 43 h 338"/>
                <a:gd name="T76" fmla="*/ 3347 w 4849"/>
                <a:gd name="T77" fmla="*/ 83 h 338"/>
                <a:gd name="T78" fmla="*/ 3576 w 4849"/>
                <a:gd name="T79" fmla="*/ 111 h 338"/>
                <a:gd name="T80" fmla="*/ 3689 w 4849"/>
                <a:gd name="T81" fmla="*/ 131 h 338"/>
                <a:gd name="T82" fmla="*/ 3745 w 4849"/>
                <a:gd name="T83" fmla="*/ 143 h 338"/>
                <a:gd name="T84" fmla="*/ 3800 w 4849"/>
                <a:gd name="T85" fmla="*/ 161 h 338"/>
                <a:gd name="T86" fmla="*/ 4013 w 4849"/>
                <a:gd name="T87" fmla="*/ 250 h 338"/>
                <a:gd name="T88" fmla="*/ 4067 w 4849"/>
                <a:gd name="T89" fmla="*/ 269 h 338"/>
                <a:gd name="T90" fmla="*/ 4095 w 4849"/>
                <a:gd name="T91" fmla="*/ 277 h 338"/>
                <a:gd name="T92" fmla="*/ 4123 w 4849"/>
                <a:gd name="T93" fmla="*/ 283 h 338"/>
                <a:gd name="T94" fmla="*/ 4160 w 4849"/>
                <a:gd name="T95" fmla="*/ 290 h 338"/>
                <a:gd name="T96" fmla="*/ 4236 w 4849"/>
                <a:gd name="T97" fmla="*/ 301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49" h="338">
                  <a:moveTo>
                    <a:pt x="4849" y="334"/>
                  </a:moveTo>
                  <a:cubicBezTo>
                    <a:pt x="4644" y="338"/>
                    <a:pt x="4439" y="329"/>
                    <a:pt x="4236" y="303"/>
                  </a:cubicBezTo>
                  <a:cubicBezTo>
                    <a:pt x="4198" y="298"/>
                    <a:pt x="4198" y="298"/>
                    <a:pt x="4198" y="298"/>
                  </a:cubicBezTo>
                  <a:cubicBezTo>
                    <a:pt x="4160" y="292"/>
                    <a:pt x="4160" y="292"/>
                    <a:pt x="4160" y="292"/>
                  </a:cubicBezTo>
                  <a:cubicBezTo>
                    <a:pt x="4154" y="291"/>
                    <a:pt x="4147" y="290"/>
                    <a:pt x="4141" y="289"/>
                  </a:cubicBezTo>
                  <a:cubicBezTo>
                    <a:pt x="4122" y="286"/>
                    <a:pt x="4122" y="286"/>
                    <a:pt x="4122" y="286"/>
                  </a:cubicBezTo>
                  <a:cubicBezTo>
                    <a:pt x="4104" y="281"/>
                    <a:pt x="4104" y="281"/>
                    <a:pt x="4104" y="281"/>
                  </a:cubicBezTo>
                  <a:cubicBezTo>
                    <a:pt x="4094" y="279"/>
                    <a:pt x="4094" y="279"/>
                    <a:pt x="4094" y="279"/>
                  </a:cubicBezTo>
                  <a:cubicBezTo>
                    <a:pt x="4085" y="276"/>
                    <a:pt x="4085" y="276"/>
                    <a:pt x="4085" y="276"/>
                  </a:cubicBezTo>
                  <a:cubicBezTo>
                    <a:pt x="4066" y="271"/>
                    <a:pt x="4066" y="271"/>
                    <a:pt x="4066" y="271"/>
                  </a:cubicBezTo>
                  <a:cubicBezTo>
                    <a:pt x="4048" y="265"/>
                    <a:pt x="4048" y="265"/>
                    <a:pt x="4048" y="265"/>
                  </a:cubicBezTo>
                  <a:cubicBezTo>
                    <a:pt x="4036" y="261"/>
                    <a:pt x="4024" y="256"/>
                    <a:pt x="4012" y="252"/>
                  </a:cubicBezTo>
                  <a:cubicBezTo>
                    <a:pt x="3988" y="242"/>
                    <a:pt x="3965" y="232"/>
                    <a:pt x="3941" y="222"/>
                  </a:cubicBezTo>
                  <a:cubicBezTo>
                    <a:pt x="3894" y="201"/>
                    <a:pt x="3848" y="180"/>
                    <a:pt x="3800" y="163"/>
                  </a:cubicBezTo>
                  <a:cubicBezTo>
                    <a:pt x="3787" y="159"/>
                    <a:pt x="3775" y="154"/>
                    <a:pt x="3763" y="151"/>
                  </a:cubicBezTo>
                  <a:cubicBezTo>
                    <a:pt x="3757" y="149"/>
                    <a:pt x="3751" y="147"/>
                    <a:pt x="3745" y="146"/>
                  </a:cubicBezTo>
                  <a:cubicBezTo>
                    <a:pt x="3726" y="141"/>
                    <a:pt x="3726" y="141"/>
                    <a:pt x="3726" y="141"/>
                  </a:cubicBezTo>
                  <a:cubicBezTo>
                    <a:pt x="3714" y="138"/>
                    <a:pt x="3701" y="136"/>
                    <a:pt x="3689" y="134"/>
                  </a:cubicBezTo>
                  <a:cubicBezTo>
                    <a:pt x="3676" y="131"/>
                    <a:pt x="3663" y="129"/>
                    <a:pt x="3651" y="126"/>
                  </a:cubicBezTo>
                  <a:cubicBezTo>
                    <a:pt x="3626" y="122"/>
                    <a:pt x="3600" y="118"/>
                    <a:pt x="3575" y="114"/>
                  </a:cubicBezTo>
                  <a:cubicBezTo>
                    <a:pt x="3550" y="110"/>
                    <a:pt x="3524" y="107"/>
                    <a:pt x="3499" y="103"/>
                  </a:cubicBezTo>
                  <a:cubicBezTo>
                    <a:pt x="3448" y="97"/>
                    <a:pt x="3397" y="91"/>
                    <a:pt x="3347" y="86"/>
                  </a:cubicBezTo>
                  <a:cubicBezTo>
                    <a:pt x="3245" y="75"/>
                    <a:pt x="3143" y="65"/>
                    <a:pt x="3041" y="51"/>
                  </a:cubicBezTo>
                  <a:cubicBezTo>
                    <a:pt x="3003" y="46"/>
                    <a:pt x="3003" y="46"/>
                    <a:pt x="3003" y="46"/>
                  </a:cubicBezTo>
                  <a:cubicBezTo>
                    <a:pt x="2965" y="41"/>
                    <a:pt x="2965" y="41"/>
                    <a:pt x="2965" y="41"/>
                  </a:cubicBezTo>
                  <a:cubicBezTo>
                    <a:pt x="2940" y="37"/>
                    <a:pt x="2915" y="32"/>
                    <a:pt x="2889" y="29"/>
                  </a:cubicBezTo>
                  <a:cubicBezTo>
                    <a:pt x="2852" y="23"/>
                    <a:pt x="2852" y="23"/>
                    <a:pt x="2852" y="23"/>
                  </a:cubicBezTo>
                  <a:cubicBezTo>
                    <a:pt x="2813" y="18"/>
                    <a:pt x="2813" y="18"/>
                    <a:pt x="2813" y="18"/>
                  </a:cubicBezTo>
                  <a:cubicBezTo>
                    <a:pt x="2794" y="15"/>
                    <a:pt x="2794" y="15"/>
                    <a:pt x="2794" y="15"/>
                  </a:cubicBezTo>
                  <a:cubicBezTo>
                    <a:pt x="2775" y="13"/>
                    <a:pt x="2775" y="13"/>
                    <a:pt x="2775" y="13"/>
                  </a:cubicBezTo>
                  <a:cubicBezTo>
                    <a:pt x="2763" y="12"/>
                    <a:pt x="2750" y="11"/>
                    <a:pt x="2737" y="10"/>
                  </a:cubicBezTo>
                  <a:cubicBezTo>
                    <a:pt x="2686" y="6"/>
                    <a:pt x="2635" y="4"/>
                    <a:pt x="2584" y="4"/>
                  </a:cubicBezTo>
                  <a:cubicBezTo>
                    <a:pt x="2533" y="5"/>
                    <a:pt x="2482" y="7"/>
                    <a:pt x="2431" y="12"/>
                  </a:cubicBezTo>
                  <a:cubicBezTo>
                    <a:pt x="2380" y="17"/>
                    <a:pt x="2329" y="23"/>
                    <a:pt x="2279" y="32"/>
                  </a:cubicBezTo>
                  <a:cubicBezTo>
                    <a:pt x="2228" y="41"/>
                    <a:pt x="2178" y="51"/>
                    <a:pt x="2128" y="62"/>
                  </a:cubicBezTo>
                  <a:cubicBezTo>
                    <a:pt x="2110" y="67"/>
                    <a:pt x="2110" y="67"/>
                    <a:pt x="2110" y="67"/>
                  </a:cubicBezTo>
                  <a:cubicBezTo>
                    <a:pt x="2091" y="71"/>
                    <a:pt x="2091" y="71"/>
                    <a:pt x="2091" y="71"/>
                  </a:cubicBezTo>
                  <a:cubicBezTo>
                    <a:pt x="2054" y="80"/>
                    <a:pt x="2054" y="80"/>
                    <a:pt x="2054" y="80"/>
                  </a:cubicBezTo>
                  <a:cubicBezTo>
                    <a:pt x="2029" y="86"/>
                    <a:pt x="2004" y="92"/>
                    <a:pt x="1979" y="97"/>
                  </a:cubicBezTo>
                  <a:cubicBezTo>
                    <a:pt x="1929" y="108"/>
                    <a:pt x="1878" y="117"/>
                    <a:pt x="1828" y="125"/>
                  </a:cubicBezTo>
                  <a:cubicBezTo>
                    <a:pt x="1625" y="155"/>
                    <a:pt x="1420" y="168"/>
                    <a:pt x="1217" y="188"/>
                  </a:cubicBezTo>
                  <a:cubicBezTo>
                    <a:pt x="1191" y="191"/>
                    <a:pt x="1166" y="193"/>
                    <a:pt x="1140" y="197"/>
                  </a:cubicBezTo>
                  <a:cubicBezTo>
                    <a:pt x="1115" y="201"/>
                    <a:pt x="1090" y="206"/>
                    <a:pt x="1065" y="212"/>
                  </a:cubicBezTo>
                  <a:cubicBezTo>
                    <a:pt x="1016" y="225"/>
                    <a:pt x="967" y="240"/>
                    <a:pt x="918" y="254"/>
                  </a:cubicBezTo>
                  <a:cubicBezTo>
                    <a:pt x="905" y="258"/>
                    <a:pt x="893" y="261"/>
                    <a:pt x="881" y="264"/>
                  </a:cubicBezTo>
                  <a:cubicBezTo>
                    <a:pt x="868" y="267"/>
                    <a:pt x="856" y="270"/>
                    <a:pt x="843" y="273"/>
                  </a:cubicBezTo>
                  <a:cubicBezTo>
                    <a:pt x="818" y="279"/>
                    <a:pt x="793" y="282"/>
                    <a:pt x="767" y="285"/>
                  </a:cubicBezTo>
                  <a:cubicBezTo>
                    <a:pt x="742" y="288"/>
                    <a:pt x="716" y="289"/>
                    <a:pt x="691" y="291"/>
                  </a:cubicBezTo>
                  <a:cubicBezTo>
                    <a:pt x="665" y="293"/>
                    <a:pt x="640" y="294"/>
                    <a:pt x="614" y="296"/>
                  </a:cubicBezTo>
                  <a:cubicBezTo>
                    <a:pt x="410" y="307"/>
                    <a:pt x="205" y="312"/>
                    <a:pt x="0" y="317"/>
                  </a:cubicBezTo>
                  <a:cubicBezTo>
                    <a:pt x="205" y="312"/>
                    <a:pt x="409" y="305"/>
                    <a:pt x="614" y="294"/>
                  </a:cubicBezTo>
                  <a:cubicBezTo>
                    <a:pt x="691" y="289"/>
                    <a:pt x="691" y="289"/>
                    <a:pt x="691" y="289"/>
                  </a:cubicBezTo>
                  <a:cubicBezTo>
                    <a:pt x="716" y="287"/>
                    <a:pt x="742" y="286"/>
                    <a:pt x="767" y="283"/>
                  </a:cubicBezTo>
                  <a:cubicBezTo>
                    <a:pt x="792" y="280"/>
                    <a:pt x="818" y="276"/>
                    <a:pt x="843" y="271"/>
                  </a:cubicBezTo>
                  <a:cubicBezTo>
                    <a:pt x="855" y="268"/>
                    <a:pt x="868" y="265"/>
                    <a:pt x="880" y="262"/>
                  </a:cubicBezTo>
                  <a:cubicBezTo>
                    <a:pt x="892" y="259"/>
                    <a:pt x="905" y="255"/>
                    <a:pt x="917" y="252"/>
                  </a:cubicBezTo>
                  <a:cubicBezTo>
                    <a:pt x="966" y="238"/>
                    <a:pt x="1015" y="222"/>
                    <a:pt x="1065" y="210"/>
                  </a:cubicBezTo>
                  <a:cubicBezTo>
                    <a:pt x="1090" y="203"/>
                    <a:pt x="1115" y="198"/>
                    <a:pt x="1140" y="194"/>
                  </a:cubicBezTo>
                  <a:cubicBezTo>
                    <a:pt x="1165" y="190"/>
                    <a:pt x="1191" y="188"/>
                    <a:pt x="1216" y="185"/>
                  </a:cubicBezTo>
                  <a:cubicBezTo>
                    <a:pt x="1420" y="165"/>
                    <a:pt x="1625" y="152"/>
                    <a:pt x="1827" y="121"/>
                  </a:cubicBezTo>
                  <a:cubicBezTo>
                    <a:pt x="1878" y="113"/>
                    <a:pt x="1928" y="105"/>
                    <a:pt x="1978" y="94"/>
                  </a:cubicBezTo>
                  <a:cubicBezTo>
                    <a:pt x="2003" y="89"/>
                    <a:pt x="2028" y="82"/>
                    <a:pt x="2053" y="77"/>
                  </a:cubicBezTo>
                  <a:cubicBezTo>
                    <a:pt x="2090" y="67"/>
                    <a:pt x="2090" y="67"/>
                    <a:pt x="2090" y="67"/>
                  </a:cubicBezTo>
                  <a:cubicBezTo>
                    <a:pt x="2109" y="63"/>
                    <a:pt x="2109" y="63"/>
                    <a:pt x="2109" y="63"/>
                  </a:cubicBezTo>
                  <a:cubicBezTo>
                    <a:pt x="2127" y="59"/>
                    <a:pt x="2127" y="59"/>
                    <a:pt x="2127" y="59"/>
                  </a:cubicBezTo>
                  <a:cubicBezTo>
                    <a:pt x="2177" y="47"/>
                    <a:pt x="2228" y="37"/>
                    <a:pt x="2278" y="28"/>
                  </a:cubicBezTo>
                  <a:cubicBezTo>
                    <a:pt x="2329" y="19"/>
                    <a:pt x="2379" y="13"/>
                    <a:pt x="2430" y="8"/>
                  </a:cubicBezTo>
                  <a:cubicBezTo>
                    <a:pt x="2481" y="3"/>
                    <a:pt x="2533" y="1"/>
                    <a:pt x="2584" y="0"/>
                  </a:cubicBezTo>
                  <a:cubicBezTo>
                    <a:pt x="2635" y="0"/>
                    <a:pt x="2686" y="2"/>
                    <a:pt x="2737" y="6"/>
                  </a:cubicBezTo>
                  <a:cubicBezTo>
                    <a:pt x="2750" y="7"/>
                    <a:pt x="2763" y="8"/>
                    <a:pt x="2776" y="10"/>
                  </a:cubicBezTo>
                  <a:cubicBezTo>
                    <a:pt x="2795" y="11"/>
                    <a:pt x="2795" y="11"/>
                    <a:pt x="2795" y="11"/>
                  </a:cubicBezTo>
                  <a:cubicBezTo>
                    <a:pt x="2814" y="14"/>
                    <a:pt x="2814" y="14"/>
                    <a:pt x="2814" y="14"/>
                  </a:cubicBezTo>
                  <a:cubicBezTo>
                    <a:pt x="2852" y="19"/>
                    <a:pt x="2852" y="19"/>
                    <a:pt x="2852" y="19"/>
                  </a:cubicBezTo>
                  <a:cubicBezTo>
                    <a:pt x="2890" y="25"/>
                    <a:pt x="2890" y="25"/>
                    <a:pt x="2890" y="25"/>
                  </a:cubicBezTo>
                  <a:cubicBezTo>
                    <a:pt x="2915" y="29"/>
                    <a:pt x="2940" y="34"/>
                    <a:pt x="2966" y="37"/>
                  </a:cubicBezTo>
                  <a:cubicBezTo>
                    <a:pt x="3004" y="43"/>
                    <a:pt x="3004" y="43"/>
                    <a:pt x="3004" y="43"/>
                  </a:cubicBezTo>
                  <a:cubicBezTo>
                    <a:pt x="3042" y="48"/>
                    <a:pt x="3042" y="48"/>
                    <a:pt x="3042" y="48"/>
                  </a:cubicBezTo>
                  <a:cubicBezTo>
                    <a:pt x="3143" y="62"/>
                    <a:pt x="3245" y="72"/>
                    <a:pt x="3347" y="83"/>
                  </a:cubicBezTo>
                  <a:cubicBezTo>
                    <a:pt x="3398" y="88"/>
                    <a:pt x="3449" y="94"/>
                    <a:pt x="3499" y="101"/>
                  </a:cubicBezTo>
                  <a:cubicBezTo>
                    <a:pt x="3525" y="104"/>
                    <a:pt x="3550" y="108"/>
                    <a:pt x="3576" y="111"/>
                  </a:cubicBezTo>
                  <a:cubicBezTo>
                    <a:pt x="3601" y="115"/>
                    <a:pt x="3626" y="119"/>
                    <a:pt x="3651" y="124"/>
                  </a:cubicBezTo>
                  <a:cubicBezTo>
                    <a:pt x="3664" y="126"/>
                    <a:pt x="3677" y="128"/>
                    <a:pt x="3689" y="131"/>
                  </a:cubicBezTo>
                  <a:cubicBezTo>
                    <a:pt x="3702" y="134"/>
                    <a:pt x="3714" y="136"/>
                    <a:pt x="3727" y="139"/>
                  </a:cubicBezTo>
                  <a:cubicBezTo>
                    <a:pt x="3745" y="143"/>
                    <a:pt x="3745" y="143"/>
                    <a:pt x="3745" y="143"/>
                  </a:cubicBezTo>
                  <a:cubicBezTo>
                    <a:pt x="3752" y="145"/>
                    <a:pt x="3758" y="147"/>
                    <a:pt x="3764" y="149"/>
                  </a:cubicBezTo>
                  <a:cubicBezTo>
                    <a:pt x="3776" y="152"/>
                    <a:pt x="3788" y="156"/>
                    <a:pt x="3800" y="161"/>
                  </a:cubicBezTo>
                  <a:cubicBezTo>
                    <a:pt x="3849" y="178"/>
                    <a:pt x="3895" y="199"/>
                    <a:pt x="3942" y="220"/>
                  </a:cubicBezTo>
                  <a:cubicBezTo>
                    <a:pt x="3965" y="230"/>
                    <a:pt x="3989" y="240"/>
                    <a:pt x="4013" y="250"/>
                  </a:cubicBezTo>
                  <a:cubicBezTo>
                    <a:pt x="4025" y="254"/>
                    <a:pt x="4037" y="259"/>
                    <a:pt x="4049" y="263"/>
                  </a:cubicBezTo>
                  <a:cubicBezTo>
                    <a:pt x="4067" y="269"/>
                    <a:pt x="4067" y="269"/>
                    <a:pt x="4067" y="269"/>
                  </a:cubicBezTo>
                  <a:cubicBezTo>
                    <a:pt x="4086" y="274"/>
                    <a:pt x="4086" y="274"/>
                    <a:pt x="4086" y="274"/>
                  </a:cubicBezTo>
                  <a:cubicBezTo>
                    <a:pt x="4095" y="277"/>
                    <a:pt x="4095" y="277"/>
                    <a:pt x="4095" y="277"/>
                  </a:cubicBezTo>
                  <a:cubicBezTo>
                    <a:pt x="4104" y="279"/>
                    <a:pt x="4104" y="279"/>
                    <a:pt x="4104" y="279"/>
                  </a:cubicBezTo>
                  <a:cubicBezTo>
                    <a:pt x="4123" y="283"/>
                    <a:pt x="4123" y="283"/>
                    <a:pt x="4123" y="283"/>
                  </a:cubicBezTo>
                  <a:cubicBezTo>
                    <a:pt x="4141" y="287"/>
                    <a:pt x="4141" y="287"/>
                    <a:pt x="4141" y="287"/>
                  </a:cubicBezTo>
                  <a:cubicBezTo>
                    <a:pt x="4148" y="288"/>
                    <a:pt x="4154" y="289"/>
                    <a:pt x="4160" y="290"/>
                  </a:cubicBezTo>
                  <a:cubicBezTo>
                    <a:pt x="4198" y="296"/>
                    <a:pt x="4198" y="296"/>
                    <a:pt x="4198" y="296"/>
                  </a:cubicBezTo>
                  <a:cubicBezTo>
                    <a:pt x="4236" y="301"/>
                    <a:pt x="4236" y="301"/>
                    <a:pt x="4236" y="301"/>
                  </a:cubicBezTo>
                  <a:cubicBezTo>
                    <a:pt x="4439" y="328"/>
                    <a:pt x="4644" y="337"/>
                    <a:pt x="4849" y="3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60">
              <a:extLst>
                <a:ext uri="{FF2B5EF4-FFF2-40B4-BE49-F238E27FC236}">
                  <a16:creationId xmlns:a16="http://schemas.microsoft.com/office/drawing/2014/main" id="{256CEFFA-0820-3C09-3D20-22F4EC5E73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4225" y="3922713"/>
              <a:ext cx="12112625" cy="804863"/>
            </a:xfrm>
            <a:custGeom>
              <a:avLst/>
              <a:gdLst>
                <a:gd name="T0" fmla="*/ 4542 w 4849"/>
                <a:gd name="T1" fmla="*/ 316 h 322"/>
                <a:gd name="T2" fmla="*/ 4197 w 4849"/>
                <a:gd name="T3" fmla="*/ 293 h 322"/>
                <a:gd name="T4" fmla="*/ 4140 w 4849"/>
                <a:gd name="T5" fmla="*/ 287 h 322"/>
                <a:gd name="T6" fmla="*/ 4102 w 4849"/>
                <a:gd name="T7" fmla="*/ 282 h 322"/>
                <a:gd name="T8" fmla="*/ 3936 w 4849"/>
                <a:gd name="T9" fmla="*/ 236 h 322"/>
                <a:gd name="T10" fmla="*/ 3754 w 4849"/>
                <a:gd name="T11" fmla="*/ 174 h 322"/>
                <a:gd name="T12" fmla="*/ 3726 w 4849"/>
                <a:gd name="T13" fmla="*/ 168 h 322"/>
                <a:gd name="T14" fmla="*/ 3698 w 4849"/>
                <a:gd name="T15" fmla="*/ 163 h 322"/>
                <a:gd name="T16" fmla="*/ 3641 w 4849"/>
                <a:gd name="T17" fmla="*/ 154 h 322"/>
                <a:gd name="T18" fmla="*/ 3031 w 4849"/>
                <a:gd name="T19" fmla="*/ 84 h 322"/>
                <a:gd name="T20" fmla="*/ 2918 w 4849"/>
                <a:gd name="T21" fmla="*/ 66 h 322"/>
                <a:gd name="T22" fmla="*/ 2805 w 4849"/>
                <a:gd name="T23" fmla="*/ 43 h 322"/>
                <a:gd name="T24" fmla="*/ 2729 w 4849"/>
                <a:gd name="T25" fmla="*/ 30 h 322"/>
                <a:gd name="T26" fmla="*/ 2654 w 4849"/>
                <a:gd name="T27" fmla="*/ 19 h 322"/>
                <a:gd name="T28" fmla="*/ 2615 w 4849"/>
                <a:gd name="T29" fmla="*/ 15 h 322"/>
                <a:gd name="T30" fmla="*/ 2424 w 4849"/>
                <a:gd name="T31" fmla="*/ 4 h 322"/>
                <a:gd name="T32" fmla="*/ 2233 w 4849"/>
                <a:gd name="T33" fmla="*/ 15 h 322"/>
                <a:gd name="T34" fmla="*/ 2195 w 4849"/>
                <a:gd name="T35" fmla="*/ 19 h 322"/>
                <a:gd name="T36" fmla="*/ 2119 w 4849"/>
                <a:gd name="T37" fmla="*/ 30 h 322"/>
                <a:gd name="T38" fmla="*/ 2043 w 4849"/>
                <a:gd name="T39" fmla="*/ 43 h 322"/>
                <a:gd name="T40" fmla="*/ 1931 w 4849"/>
                <a:gd name="T41" fmla="*/ 66 h 322"/>
                <a:gd name="T42" fmla="*/ 1817 w 4849"/>
                <a:gd name="T43" fmla="*/ 84 h 322"/>
                <a:gd name="T44" fmla="*/ 1207 w 4849"/>
                <a:gd name="T45" fmla="*/ 154 h 322"/>
                <a:gd name="T46" fmla="*/ 1150 w 4849"/>
                <a:gd name="T47" fmla="*/ 163 h 322"/>
                <a:gd name="T48" fmla="*/ 1122 w 4849"/>
                <a:gd name="T49" fmla="*/ 168 h 322"/>
                <a:gd name="T50" fmla="*/ 1094 w 4849"/>
                <a:gd name="T51" fmla="*/ 174 h 322"/>
                <a:gd name="T52" fmla="*/ 913 w 4849"/>
                <a:gd name="T53" fmla="*/ 236 h 322"/>
                <a:gd name="T54" fmla="*/ 746 w 4849"/>
                <a:gd name="T55" fmla="*/ 282 h 322"/>
                <a:gd name="T56" fmla="*/ 708 w 4849"/>
                <a:gd name="T57" fmla="*/ 287 h 322"/>
                <a:gd name="T58" fmla="*/ 651 w 4849"/>
                <a:gd name="T59" fmla="*/ 293 h 322"/>
                <a:gd name="T60" fmla="*/ 306 w 4849"/>
                <a:gd name="T61" fmla="*/ 316 h 322"/>
                <a:gd name="T62" fmla="*/ 306 w 4849"/>
                <a:gd name="T63" fmla="*/ 315 h 322"/>
                <a:gd name="T64" fmla="*/ 689 w 4849"/>
                <a:gd name="T65" fmla="*/ 287 h 322"/>
                <a:gd name="T66" fmla="*/ 727 w 4849"/>
                <a:gd name="T67" fmla="*/ 283 h 322"/>
                <a:gd name="T68" fmla="*/ 765 w 4849"/>
                <a:gd name="T69" fmla="*/ 277 h 322"/>
                <a:gd name="T70" fmla="*/ 1056 w 4849"/>
                <a:gd name="T71" fmla="*/ 182 h 322"/>
                <a:gd name="T72" fmla="*/ 1112 w 4849"/>
                <a:gd name="T73" fmla="*/ 168 h 322"/>
                <a:gd name="T74" fmla="*/ 1131 w 4849"/>
                <a:gd name="T75" fmla="*/ 164 h 322"/>
                <a:gd name="T76" fmla="*/ 1169 w 4849"/>
                <a:gd name="T77" fmla="*/ 157 h 322"/>
                <a:gd name="T78" fmla="*/ 1512 w 4849"/>
                <a:gd name="T79" fmla="*/ 117 h 322"/>
                <a:gd name="T80" fmla="*/ 1892 w 4849"/>
                <a:gd name="T81" fmla="*/ 69 h 322"/>
                <a:gd name="T82" fmla="*/ 1968 w 4849"/>
                <a:gd name="T83" fmla="*/ 55 h 322"/>
                <a:gd name="T84" fmla="*/ 2081 w 4849"/>
                <a:gd name="T85" fmla="*/ 33 h 322"/>
                <a:gd name="T86" fmla="*/ 2156 w 4849"/>
                <a:gd name="T87" fmla="*/ 20 h 322"/>
                <a:gd name="T88" fmla="*/ 2213 w 4849"/>
                <a:gd name="T89" fmla="*/ 13 h 322"/>
                <a:gd name="T90" fmla="*/ 2271 w 4849"/>
                <a:gd name="T91" fmla="*/ 7 h 322"/>
                <a:gd name="T92" fmla="*/ 2578 w 4849"/>
                <a:gd name="T93" fmla="*/ 7 h 322"/>
                <a:gd name="T94" fmla="*/ 2635 w 4849"/>
                <a:gd name="T95" fmla="*/ 13 h 322"/>
                <a:gd name="T96" fmla="*/ 2692 w 4849"/>
                <a:gd name="T97" fmla="*/ 20 h 322"/>
                <a:gd name="T98" fmla="*/ 2768 w 4849"/>
                <a:gd name="T99" fmla="*/ 33 h 322"/>
                <a:gd name="T100" fmla="*/ 2881 w 4849"/>
                <a:gd name="T101" fmla="*/ 55 h 322"/>
                <a:gd name="T102" fmla="*/ 2956 w 4849"/>
                <a:gd name="T103" fmla="*/ 69 h 322"/>
                <a:gd name="T104" fmla="*/ 3337 w 4849"/>
                <a:gd name="T105" fmla="*/ 117 h 322"/>
                <a:gd name="T106" fmla="*/ 3680 w 4849"/>
                <a:gd name="T107" fmla="*/ 157 h 322"/>
                <a:gd name="T108" fmla="*/ 3717 w 4849"/>
                <a:gd name="T109" fmla="*/ 164 h 322"/>
                <a:gd name="T110" fmla="*/ 3736 w 4849"/>
                <a:gd name="T111" fmla="*/ 168 h 322"/>
                <a:gd name="T112" fmla="*/ 3792 w 4849"/>
                <a:gd name="T113" fmla="*/ 182 h 322"/>
                <a:gd name="T114" fmla="*/ 4084 w 4849"/>
                <a:gd name="T115" fmla="*/ 277 h 322"/>
                <a:gd name="T116" fmla="*/ 4121 w 4849"/>
                <a:gd name="T117" fmla="*/ 283 h 322"/>
                <a:gd name="T118" fmla="*/ 4159 w 4849"/>
                <a:gd name="T119" fmla="*/ 287 h 322"/>
                <a:gd name="T120" fmla="*/ 4542 w 4849"/>
                <a:gd name="T121" fmla="*/ 315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849" h="322">
                  <a:moveTo>
                    <a:pt x="4849" y="322"/>
                  </a:moveTo>
                  <a:cubicBezTo>
                    <a:pt x="4746" y="322"/>
                    <a:pt x="4644" y="320"/>
                    <a:pt x="4542" y="316"/>
                  </a:cubicBezTo>
                  <a:cubicBezTo>
                    <a:pt x="4440" y="312"/>
                    <a:pt x="4337" y="306"/>
                    <a:pt x="4236" y="297"/>
                  </a:cubicBezTo>
                  <a:cubicBezTo>
                    <a:pt x="4223" y="296"/>
                    <a:pt x="4210" y="295"/>
                    <a:pt x="4197" y="293"/>
                  </a:cubicBezTo>
                  <a:cubicBezTo>
                    <a:pt x="4185" y="292"/>
                    <a:pt x="4172" y="291"/>
                    <a:pt x="4159" y="289"/>
                  </a:cubicBezTo>
                  <a:cubicBezTo>
                    <a:pt x="4140" y="287"/>
                    <a:pt x="4140" y="287"/>
                    <a:pt x="4140" y="287"/>
                  </a:cubicBezTo>
                  <a:cubicBezTo>
                    <a:pt x="4134" y="287"/>
                    <a:pt x="4127" y="286"/>
                    <a:pt x="4121" y="285"/>
                  </a:cubicBezTo>
                  <a:cubicBezTo>
                    <a:pt x="4102" y="282"/>
                    <a:pt x="4102" y="282"/>
                    <a:pt x="4102" y="282"/>
                  </a:cubicBezTo>
                  <a:cubicBezTo>
                    <a:pt x="4096" y="281"/>
                    <a:pt x="4089" y="280"/>
                    <a:pt x="4083" y="279"/>
                  </a:cubicBezTo>
                  <a:cubicBezTo>
                    <a:pt x="4033" y="269"/>
                    <a:pt x="3984" y="253"/>
                    <a:pt x="3936" y="236"/>
                  </a:cubicBezTo>
                  <a:cubicBezTo>
                    <a:pt x="3888" y="218"/>
                    <a:pt x="3840" y="200"/>
                    <a:pt x="3791" y="185"/>
                  </a:cubicBezTo>
                  <a:cubicBezTo>
                    <a:pt x="3779" y="181"/>
                    <a:pt x="3767" y="178"/>
                    <a:pt x="3754" y="174"/>
                  </a:cubicBezTo>
                  <a:cubicBezTo>
                    <a:pt x="3736" y="170"/>
                    <a:pt x="3736" y="170"/>
                    <a:pt x="3736" y="170"/>
                  </a:cubicBezTo>
                  <a:cubicBezTo>
                    <a:pt x="3733" y="169"/>
                    <a:pt x="3729" y="169"/>
                    <a:pt x="3726" y="168"/>
                  </a:cubicBezTo>
                  <a:cubicBezTo>
                    <a:pt x="3717" y="166"/>
                    <a:pt x="3717" y="166"/>
                    <a:pt x="3717" y="166"/>
                  </a:cubicBezTo>
                  <a:cubicBezTo>
                    <a:pt x="3711" y="165"/>
                    <a:pt x="3704" y="164"/>
                    <a:pt x="3698" y="163"/>
                  </a:cubicBezTo>
                  <a:cubicBezTo>
                    <a:pt x="3679" y="160"/>
                    <a:pt x="3679" y="160"/>
                    <a:pt x="3679" y="160"/>
                  </a:cubicBezTo>
                  <a:cubicBezTo>
                    <a:pt x="3666" y="158"/>
                    <a:pt x="3654" y="156"/>
                    <a:pt x="3641" y="154"/>
                  </a:cubicBezTo>
                  <a:cubicBezTo>
                    <a:pt x="3540" y="140"/>
                    <a:pt x="3438" y="130"/>
                    <a:pt x="3336" y="120"/>
                  </a:cubicBezTo>
                  <a:cubicBezTo>
                    <a:pt x="3235" y="109"/>
                    <a:pt x="3133" y="99"/>
                    <a:pt x="3031" y="84"/>
                  </a:cubicBezTo>
                  <a:cubicBezTo>
                    <a:pt x="3006" y="80"/>
                    <a:pt x="2981" y="76"/>
                    <a:pt x="2956" y="72"/>
                  </a:cubicBezTo>
                  <a:cubicBezTo>
                    <a:pt x="2918" y="66"/>
                    <a:pt x="2918" y="66"/>
                    <a:pt x="2918" y="66"/>
                  </a:cubicBezTo>
                  <a:cubicBezTo>
                    <a:pt x="2905" y="63"/>
                    <a:pt x="2893" y="61"/>
                    <a:pt x="2880" y="58"/>
                  </a:cubicBezTo>
                  <a:cubicBezTo>
                    <a:pt x="2805" y="43"/>
                    <a:pt x="2805" y="43"/>
                    <a:pt x="2805" y="43"/>
                  </a:cubicBezTo>
                  <a:cubicBezTo>
                    <a:pt x="2792" y="40"/>
                    <a:pt x="2780" y="39"/>
                    <a:pt x="2767" y="36"/>
                  </a:cubicBezTo>
                  <a:cubicBezTo>
                    <a:pt x="2755" y="34"/>
                    <a:pt x="2742" y="32"/>
                    <a:pt x="2729" y="30"/>
                  </a:cubicBezTo>
                  <a:cubicBezTo>
                    <a:pt x="2692" y="24"/>
                    <a:pt x="2692" y="24"/>
                    <a:pt x="2692" y="24"/>
                  </a:cubicBezTo>
                  <a:cubicBezTo>
                    <a:pt x="2679" y="22"/>
                    <a:pt x="2666" y="21"/>
                    <a:pt x="2654" y="19"/>
                  </a:cubicBezTo>
                  <a:cubicBezTo>
                    <a:pt x="2634" y="17"/>
                    <a:pt x="2634" y="17"/>
                    <a:pt x="2634" y="17"/>
                  </a:cubicBezTo>
                  <a:cubicBezTo>
                    <a:pt x="2615" y="15"/>
                    <a:pt x="2615" y="15"/>
                    <a:pt x="2615" y="15"/>
                  </a:cubicBezTo>
                  <a:cubicBezTo>
                    <a:pt x="2603" y="13"/>
                    <a:pt x="2590" y="12"/>
                    <a:pt x="2577" y="11"/>
                  </a:cubicBezTo>
                  <a:cubicBezTo>
                    <a:pt x="2526" y="7"/>
                    <a:pt x="2475" y="5"/>
                    <a:pt x="2424" y="4"/>
                  </a:cubicBezTo>
                  <a:cubicBezTo>
                    <a:pt x="2373" y="5"/>
                    <a:pt x="2322" y="7"/>
                    <a:pt x="2271" y="11"/>
                  </a:cubicBezTo>
                  <a:cubicBezTo>
                    <a:pt x="2258" y="12"/>
                    <a:pt x="2246" y="13"/>
                    <a:pt x="2233" y="15"/>
                  </a:cubicBezTo>
                  <a:cubicBezTo>
                    <a:pt x="2214" y="17"/>
                    <a:pt x="2214" y="17"/>
                    <a:pt x="2214" y="17"/>
                  </a:cubicBezTo>
                  <a:cubicBezTo>
                    <a:pt x="2195" y="19"/>
                    <a:pt x="2195" y="19"/>
                    <a:pt x="2195" y="19"/>
                  </a:cubicBezTo>
                  <a:cubicBezTo>
                    <a:pt x="2182" y="21"/>
                    <a:pt x="2169" y="22"/>
                    <a:pt x="2157" y="24"/>
                  </a:cubicBezTo>
                  <a:cubicBezTo>
                    <a:pt x="2119" y="30"/>
                    <a:pt x="2119" y="30"/>
                    <a:pt x="2119" y="30"/>
                  </a:cubicBezTo>
                  <a:cubicBezTo>
                    <a:pt x="2106" y="32"/>
                    <a:pt x="2094" y="34"/>
                    <a:pt x="2081" y="36"/>
                  </a:cubicBezTo>
                  <a:cubicBezTo>
                    <a:pt x="2069" y="39"/>
                    <a:pt x="2056" y="40"/>
                    <a:pt x="2043" y="43"/>
                  </a:cubicBezTo>
                  <a:cubicBezTo>
                    <a:pt x="1968" y="58"/>
                    <a:pt x="1968" y="58"/>
                    <a:pt x="1968" y="58"/>
                  </a:cubicBezTo>
                  <a:cubicBezTo>
                    <a:pt x="1956" y="61"/>
                    <a:pt x="1943" y="63"/>
                    <a:pt x="1931" y="66"/>
                  </a:cubicBezTo>
                  <a:cubicBezTo>
                    <a:pt x="1893" y="72"/>
                    <a:pt x="1893" y="72"/>
                    <a:pt x="1893" y="72"/>
                  </a:cubicBezTo>
                  <a:cubicBezTo>
                    <a:pt x="1868" y="76"/>
                    <a:pt x="1842" y="80"/>
                    <a:pt x="1817" y="84"/>
                  </a:cubicBezTo>
                  <a:cubicBezTo>
                    <a:pt x="1716" y="99"/>
                    <a:pt x="1614" y="109"/>
                    <a:pt x="1512" y="120"/>
                  </a:cubicBezTo>
                  <a:cubicBezTo>
                    <a:pt x="1410" y="130"/>
                    <a:pt x="1308" y="140"/>
                    <a:pt x="1207" y="154"/>
                  </a:cubicBezTo>
                  <a:cubicBezTo>
                    <a:pt x="1195" y="156"/>
                    <a:pt x="1182" y="158"/>
                    <a:pt x="1169" y="160"/>
                  </a:cubicBezTo>
                  <a:cubicBezTo>
                    <a:pt x="1150" y="163"/>
                    <a:pt x="1150" y="163"/>
                    <a:pt x="1150" y="163"/>
                  </a:cubicBezTo>
                  <a:cubicBezTo>
                    <a:pt x="1144" y="164"/>
                    <a:pt x="1138" y="165"/>
                    <a:pt x="1131" y="166"/>
                  </a:cubicBezTo>
                  <a:cubicBezTo>
                    <a:pt x="1122" y="168"/>
                    <a:pt x="1122" y="168"/>
                    <a:pt x="1122" y="168"/>
                  </a:cubicBezTo>
                  <a:cubicBezTo>
                    <a:pt x="1119" y="169"/>
                    <a:pt x="1116" y="169"/>
                    <a:pt x="1113" y="170"/>
                  </a:cubicBezTo>
                  <a:cubicBezTo>
                    <a:pt x="1094" y="174"/>
                    <a:pt x="1094" y="174"/>
                    <a:pt x="1094" y="174"/>
                  </a:cubicBezTo>
                  <a:cubicBezTo>
                    <a:pt x="1082" y="178"/>
                    <a:pt x="1069" y="181"/>
                    <a:pt x="1057" y="185"/>
                  </a:cubicBezTo>
                  <a:cubicBezTo>
                    <a:pt x="1008" y="200"/>
                    <a:pt x="961" y="218"/>
                    <a:pt x="913" y="236"/>
                  </a:cubicBezTo>
                  <a:cubicBezTo>
                    <a:pt x="864" y="253"/>
                    <a:pt x="816" y="269"/>
                    <a:pt x="765" y="279"/>
                  </a:cubicBezTo>
                  <a:cubicBezTo>
                    <a:pt x="759" y="280"/>
                    <a:pt x="753" y="281"/>
                    <a:pt x="746" y="282"/>
                  </a:cubicBezTo>
                  <a:cubicBezTo>
                    <a:pt x="727" y="285"/>
                    <a:pt x="727" y="285"/>
                    <a:pt x="727" y="285"/>
                  </a:cubicBezTo>
                  <a:cubicBezTo>
                    <a:pt x="721" y="286"/>
                    <a:pt x="715" y="287"/>
                    <a:pt x="708" y="287"/>
                  </a:cubicBezTo>
                  <a:cubicBezTo>
                    <a:pt x="689" y="289"/>
                    <a:pt x="689" y="289"/>
                    <a:pt x="689" y="289"/>
                  </a:cubicBezTo>
                  <a:cubicBezTo>
                    <a:pt x="676" y="291"/>
                    <a:pt x="664" y="292"/>
                    <a:pt x="651" y="293"/>
                  </a:cubicBezTo>
                  <a:cubicBezTo>
                    <a:pt x="638" y="295"/>
                    <a:pt x="626" y="296"/>
                    <a:pt x="613" y="297"/>
                  </a:cubicBezTo>
                  <a:cubicBezTo>
                    <a:pt x="511" y="306"/>
                    <a:pt x="409" y="312"/>
                    <a:pt x="306" y="316"/>
                  </a:cubicBezTo>
                  <a:cubicBezTo>
                    <a:pt x="204" y="320"/>
                    <a:pt x="102" y="322"/>
                    <a:pt x="0" y="322"/>
                  </a:cubicBezTo>
                  <a:cubicBezTo>
                    <a:pt x="102" y="322"/>
                    <a:pt x="204" y="319"/>
                    <a:pt x="306" y="315"/>
                  </a:cubicBezTo>
                  <a:cubicBezTo>
                    <a:pt x="409" y="311"/>
                    <a:pt x="511" y="304"/>
                    <a:pt x="613" y="295"/>
                  </a:cubicBezTo>
                  <a:cubicBezTo>
                    <a:pt x="638" y="293"/>
                    <a:pt x="664" y="290"/>
                    <a:pt x="689" y="287"/>
                  </a:cubicBezTo>
                  <a:cubicBezTo>
                    <a:pt x="708" y="285"/>
                    <a:pt x="708" y="285"/>
                    <a:pt x="708" y="285"/>
                  </a:cubicBezTo>
                  <a:cubicBezTo>
                    <a:pt x="714" y="285"/>
                    <a:pt x="721" y="284"/>
                    <a:pt x="727" y="283"/>
                  </a:cubicBezTo>
                  <a:cubicBezTo>
                    <a:pt x="746" y="280"/>
                    <a:pt x="746" y="280"/>
                    <a:pt x="746" y="280"/>
                  </a:cubicBezTo>
                  <a:cubicBezTo>
                    <a:pt x="752" y="279"/>
                    <a:pt x="759" y="278"/>
                    <a:pt x="765" y="277"/>
                  </a:cubicBezTo>
                  <a:cubicBezTo>
                    <a:pt x="815" y="267"/>
                    <a:pt x="864" y="251"/>
                    <a:pt x="912" y="234"/>
                  </a:cubicBezTo>
                  <a:cubicBezTo>
                    <a:pt x="960" y="216"/>
                    <a:pt x="1007" y="197"/>
                    <a:pt x="1056" y="182"/>
                  </a:cubicBezTo>
                  <a:cubicBezTo>
                    <a:pt x="1069" y="179"/>
                    <a:pt x="1081" y="175"/>
                    <a:pt x="1093" y="172"/>
                  </a:cubicBezTo>
                  <a:cubicBezTo>
                    <a:pt x="1112" y="168"/>
                    <a:pt x="1112" y="168"/>
                    <a:pt x="1112" y="168"/>
                  </a:cubicBezTo>
                  <a:cubicBezTo>
                    <a:pt x="1115" y="167"/>
                    <a:pt x="1118" y="166"/>
                    <a:pt x="1122" y="165"/>
                  </a:cubicBezTo>
                  <a:cubicBezTo>
                    <a:pt x="1131" y="164"/>
                    <a:pt x="1131" y="164"/>
                    <a:pt x="1131" y="164"/>
                  </a:cubicBezTo>
                  <a:cubicBezTo>
                    <a:pt x="1137" y="163"/>
                    <a:pt x="1144" y="161"/>
                    <a:pt x="1150" y="160"/>
                  </a:cubicBezTo>
                  <a:cubicBezTo>
                    <a:pt x="1169" y="157"/>
                    <a:pt x="1169" y="157"/>
                    <a:pt x="1169" y="157"/>
                  </a:cubicBezTo>
                  <a:cubicBezTo>
                    <a:pt x="1181" y="155"/>
                    <a:pt x="1194" y="153"/>
                    <a:pt x="1207" y="152"/>
                  </a:cubicBezTo>
                  <a:cubicBezTo>
                    <a:pt x="1308" y="137"/>
                    <a:pt x="1410" y="127"/>
                    <a:pt x="1512" y="117"/>
                  </a:cubicBezTo>
                  <a:cubicBezTo>
                    <a:pt x="1613" y="106"/>
                    <a:pt x="1715" y="95"/>
                    <a:pt x="1816" y="81"/>
                  </a:cubicBezTo>
                  <a:cubicBezTo>
                    <a:pt x="1842" y="77"/>
                    <a:pt x="1867" y="73"/>
                    <a:pt x="1892" y="69"/>
                  </a:cubicBezTo>
                  <a:cubicBezTo>
                    <a:pt x="1930" y="62"/>
                    <a:pt x="1930" y="62"/>
                    <a:pt x="1930" y="62"/>
                  </a:cubicBezTo>
                  <a:cubicBezTo>
                    <a:pt x="1943" y="60"/>
                    <a:pt x="1955" y="57"/>
                    <a:pt x="1968" y="55"/>
                  </a:cubicBezTo>
                  <a:cubicBezTo>
                    <a:pt x="2043" y="40"/>
                    <a:pt x="2043" y="40"/>
                    <a:pt x="2043" y="40"/>
                  </a:cubicBezTo>
                  <a:cubicBezTo>
                    <a:pt x="2055" y="37"/>
                    <a:pt x="2068" y="35"/>
                    <a:pt x="2081" y="33"/>
                  </a:cubicBezTo>
                  <a:cubicBezTo>
                    <a:pt x="2093" y="30"/>
                    <a:pt x="2106" y="28"/>
                    <a:pt x="2118" y="26"/>
                  </a:cubicBezTo>
                  <a:cubicBezTo>
                    <a:pt x="2156" y="20"/>
                    <a:pt x="2156" y="20"/>
                    <a:pt x="2156" y="20"/>
                  </a:cubicBezTo>
                  <a:cubicBezTo>
                    <a:pt x="2169" y="18"/>
                    <a:pt x="2182" y="17"/>
                    <a:pt x="2194" y="15"/>
                  </a:cubicBezTo>
                  <a:cubicBezTo>
                    <a:pt x="2213" y="13"/>
                    <a:pt x="2213" y="13"/>
                    <a:pt x="2213" y="13"/>
                  </a:cubicBezTo>
                  <a:cubicBezTo>
                    <a:pt x="2233" y="11"/>
                    <a:pt x="2233" y="11"/>
                    <a:pt x="2233" y="11"/>
                  </a:cubicBezTo>
                  <a:cubicBezTo>
                    <a:pt x="2245" y="10"/>
                    <a:pt x="2258" y="8"/>
                    <a:pt x="2271" y="7"/>
                  </a:cubicBezTo>
                  <a:cubicBezTo>
                    <a:pt x="2322" y="3"/>
                    <a:pt x="2373" y="1"/>
                    <a:pt x="2424" y="0"/>
                  </a:cubicBezTo>
                  <a:cubicBezTo>
                    <a:pt x="2475" y="1"/>
                    <a:pt x="2527" y="3"/>
                    <a:pt x="2578" y="7"/>
                  </a:cubicBezTo>
                  <a:cubicBezTo>
                    <a:pt x="2590" y="8"/>
                    <a:pt x="2603" y="10"/>
                    <a:pt x="2616" y="11"/>
                  </a:cubicBezTo>
                  <a:cubicBezTo>
                    <a:pt x="2635" y="13"/>
                    <a:pt x="2635" y="13"/>
                    <a:pt x="2635" y="13"/>
                  </a:cubicBezTo>
                  <a:cubicBezTo>
                    <a:pt x="2654" y="15"/>
                    <a:pt x="2654" y="15"/>
                    <a:pt x="2654" y="15"/>
                  </a:cubicBezTo>
                  <a:cubicBezTo>
                    <a:pt x="2667" y="17"/>
                    <a:pt x="2679" y="18"/>
                    <a:pt x="2692" y="20"/>
                  </a:cubicBezTo>
                  <a:cubicBezTo>
                    <a:pt x="2730" y="26"/>
                    <a:pt x="2730" y="26"/>
                    <a:pt x="2730" y="26"/>
                  </a:cubicBezTo>
                  <a:cubicBezTo>
                    <a:pt x="2743" y="28"/>
                    <a:pt x="2755" y="30"/>
                    <a:pt x="2768" y="33"/>
                  </a:cubicBezTo>
                  <a:cubicBezTo>
                    <a:pt x="2780" y="35"/>
                    <a:pt x="2793" y="37"/>
                    <a:pt x="2806" y="40"/>
                  </a:cubicBezTo>
                  <a:cubicBezTo>
                    <a:pt x="2881" y="55"/>
                    <a:pt x="2881" y="55"/>
                    <a:pt x="2881" y="55"/>
                  </a:cubicBezTo>
                  <a:cubicBezTo>
                    <a:pt x="2893" y="57"/>
                    <a:pt x="2906" y="60"/>
                    <a:pt x="2918" y="62"/>
                  </a:cubicBezTo>
                  <a:cubicBezTo>
                    <a:pt x="2956" y="69"/>
                    <a:pt x="2956" y="69"/>
                    <a:pt x="2956" y="69"/>
                  </a:cubicBezTo>
                  <a:cubicBezTo>
                    <a:pt x="2981" y="73"/>
                    <a:pt x="3007" y="77"/>
                    <a:pt x="3032" y="81"/>
                  </a:cubicBezTo>
                  <a:cubicBezTo>
                    <a:pt x="3133" y="95"/>
                    <a:pt x="3235" y="106"/>
                    <a:pt x="3337" y="117"/>
                  </a:cubicBezTo>
                  <a:cubicBezTo>
                    <a:pt x="3438" y="127"/>
                    <a:pt x="3540" y="137"/>
                    <a:pt x="3642" y="152"/>
                  </a:cubicBezTo>
                  <a:cubicBezTo>
                    <a:pt x="3654" y="153"/>
                    <a:pt x="3667" y="155"/>
                    <a:pt x="3680" y="157"/>
                  </a:cubicBezTo>
                  <a:cubicBezTo>
                    <a:pt x="3698" y="160"/>
                    <a:pt x="3698" y="160"/>
                    <a:pt x="3698" y="160"/>
                  </a:cubicBezTo>
                  <a:cubicBezTo>
                    <a:pt x="3705" y="161"/>
                    <a:pt x="3711" y="163"/>
                    <a:pt x="3717" y="164"/>
                  </a:cubicBezTo>
                  <a:cubicBezTo>
                    <a:pt x="3727" y="165"/>
                    <a:pt x="3727" y="165"/>
                    <a:pt x="3727" y="165"/>
                  </a:cubicBezTo>
                  <a:cubicBezTo>
                    <a:pt x="3730" y="166"/>
                    <a:pt x="3733" y="167"/>
                    <a:pt x="3736" y="168"/>
                  </a:cubicBezTo>
                  <a:cubicBezTo>
                    <a:pt x="3755" y="172"/>
                    <a:pt x="3755" y="172"/>
                    <a:pt x="3755" y="172"/>
                  </a:cubicBezTo>
                  <a:cubicBezTo>
                    <a:pt x="3767" y="175"/>
                    <a:pt x="3780" y="179"/>
                    <a:pt x="3792" y="182"/>
                  </a:cubicBezTo>
                  <a:cubicBezTo>
                    <a:pt x="3841" y="197"/>
                    <a:pt x="3889" y="216"/>
                    <a:pt x="3937" y="234"/>
                  </a:cubicBezTo>
                  <a:cubicBezTo>
                    <a:pt x="3985" y="251"/>
                    <a:pt x="4033" y="267"/>
                    <a:pt x="4084" y="277"/>
                  </a:cubicBezTo>
                  <a:cubicBezTo>
                    <a:pt x="4090" y="278"/>
                    <a:pt x="4096" y="279"/>
                    <a:pt x="4102" y="280"/>
                  </a:cubicBezTo>
                  <a:cubicBezTo>
                    <a:pt x="4121" y="283"/>
                    <a:pt x="4121" y="283"/>
                    <a:pt x="4121" y="283"/>
                  </a:cubicBezTo>
                  <a:cubicBezTo>
                    <a:pt x="4128" y="284"/>
                    <a:pt x="4134" y="285"/>
                    <a:pt x="4140" y="285"/>
                  </a:cubicBezTo>
                  <a:cubicBezTo>
                    <a:pt x="4159" y="287"/>
                    <a:pt x="4159" y="287"/>
                    <a:pt x="4159" y="287"/>
                  </a:cubicBezTo>
                  <a:cubicBezTo>
                    <a:pt x="4185" y="290"/>
                    <a:pt x="4210" y="293"/>
                    <a:pt x="4236" y="295"/>
                  </a:cubicBezTo>
                  <a:cubicBezTo>
                    <a:pt x="4338" y="304"/>
                    <a:pt x="4440" y="311"/>
                    <a:pt x="4542" y="315"/>
                  </a:cubicBezTo>
                  <a:cubicBezTo>
                    <a:pt x="4644" y="319"/>
                    <a:pt x="4746" y="322"/>
                    <a:pt x="4849" y="3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61">
              <a:extLst>
                <a:ext uri="{FF2B5EF4-FFF2-40B4-BE49-F238E27FC236}">
                  <a16:creationId xmlns:a16="http://schemas.microsoft.com/office/drawing/2014/main" id="{F88C2DA1-F0FB-3882-1338-064B8755986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7400" y="4025900"/>
              <a:ext cx="12111038" cy="844550"/>
            </a:xfrm>
            <a:custGeom>
              <a:avLst/>
              <a:gdLst>
                <a:gd name="T0" fmla="*/ 4235 w 4849"/>
                <a:gd name="T1" fmla="*/ 296 h 338"/>
                <a:gd name="T2" fmla="*/ 4082 w 4849"/>
                <a:gd name="T3" fmla="*/ 286 h 338"/>
                <a:gd name="T4" fmla="*/ 3969 w 4849"/>
                <a:gd name="T5" fmla="*/ 264 h 338"/>
                <a:gd name="T6" fmla="*/ 3784 w 4849"/>
                <a:gd name="T7" fmla="*/ 213 h 338"/>
                <a:gd name="T8" fmla="*/ 3633 w 4849"/>
                <a:gd name="T9" fmla="*/ 188 h 338"/>
                <a:gd name="T10" fmla="*/ 2871 w 4849"/>
                <a:gd name="T11" fmla="*/ 98 h 338"/>
                <a:gd name="T12" fmla="*/ 2758 w 4849"/>
                <a:gd name="T13" fmla="*/ 71 h 338"/>
                <a:gd name="T14" fmla="*/ 2721 w 4849"/>
                <a:gd name="T15" fmla="*/ 63 h 338"/>
                <a:gd name="T16" fmla="*/ 2419 w 4849"/>
                <a:gd name="T17" fmla="*/ 12 h 338"/>
                <a:gd name="T18" fmla="*/ 2112 w 4849"/>
                <a:gd name="T19" fmla="*/ 10 h 338"/>
                <a:gd name="T20" fmla="*/ 2055 w 4849"/>
                <a:gd name="T21" fmla="*/ 15 h 338"/>
                <a:gd name="T22" fmla="*/ 1998 w 4849"/>
                <a:gd name="T23" fmla="*/ 23 h 338"/>
                <a:gd name="T24" fmla="*/ 1884 w 4849"/>
                <a:gd name="T25" fmla="*/ 41 h 338"/>
                <a:gd name="T26" fmla="*/ 1808 w 4849"/>
                <a:gd name="T27" fmla="*/ 52 h 338"/>
                <a:gd name="T28" fmla="*/ 1350 w 4849"/>
                <a:gd name="T29" fmla="*/ 104 h 338"/>
                <a:gd name="T30" fmla="*/ 1199 w 4849"/>
                <a:gd name="T31" fmla="*/ 127 h 338"/>
                <a:gd name="T32" fmla="*/ 1123 w 4849"/>
                <a:gd name="T33" fmla="*/ 142 h 338"/>
                <a:gd name="T34" fmla="*/ 1086 w 4849"/>
                <a:gd name="T35" fmla="*/ 151 h 338"/>
                <a:gd name="T36" fmla="*/ 908 w 4849"/>
                <a:gd name="T37" fmla="*/ 222 h 338"/>
                <a:gd name="T38" fmla="*/ 801 w 4849"/>
                <a:gd name="T39" fmla="*/ 265 h 338"/>
                <a:gd name="T40" fmla="*/ 764 w 4849"/>
                <a:gd name="T41" fmla="*/ 276 h 338"/>
                <a:gd name="T42" fmla="*/ 746 w 4849"/>
                <a:gd name="T43" fmla="*/ 281 h 338"/>
                <a:gd name="T44" fmla="*/ 708 w 4849"/>
                <a:gd name="T45" fmla="*/ 289 h 338"/>
                <a:gd name="T46" fmla="*/ 651 w 4849"/>
                <a:gd name="T47" fmla="*/ 298 h 338"/>
                <a:gd name="T48" fmla="*/ 0 w 4849"/>
                <a:gd name="T49" fmla="*/ 334 h 338"/>
                <a:gd name="T50" fmla="*/ 651 w 4849"/>
                <a:gd name="T51" fmla="*/ 296 h 338"/>
                <a:gd name="T52" fmla="*/ 708 w 4849"/>
                <a:gd name="T53" fmla="*/ 287 h 338"/>
                <a:gd name="T54" fmla="*/ 745 w 4849"/>
                <a:gd name="T55" fmla="*/ 279 h 338"/>
                <a:gd name="T56" fmla="*/ 764 w 4849"/>
                <a:gd name="T57" fmla="*/ 274 h 338"/>
                <a:gd name="T58" fmla="*/ 800 w 4849"/>
                <a:gd name="T59" fmla="*/ 263 h 338"/>
                <a:gd name="T60" fmla="*/ 907 w 4849"/>
                <a:gd name="T61" fmla="*/ 220 h 338"/>
                <a:gd name="T62" fmla="*/ 1086 w 4849"/>
                <a:gd name="T63" fmla="*/ 149 h 338"/>
                <a:gd name="T64" fmla="*/ 1123 w 4849"/>
                <a:gd name="T65" fmla="*/ 139 h 338"/>
                <a:gd name="T66" fmla="*/ 1198 w 4849"/>
                <a:gd name="T67" fmla="*/ 124 h 338"/>
                <a:gd name="T68" fmla="*/ 1350 w 4849"/>
                <a:gd name="T69" fmla="*/ 101 h 338"/>
                <a:gd name="T70" fmla="*/ 1808 w 4849"/>
                <a:gd name="T71" fmla="*/ 48 h 338"/>
                <a:gd name="T72" fmla="*/ 1884 w 4849"/>
                <a:gd name="T73" fmla="*/ 38 h 338"/>
                <a:gd name="T74" fmla="*/ 1997 w 4849"/>
                <a:gd name="T75" fmla="*/ 19 h 338"/>
                <a:gd name="T76" fmla="*/ 2054 w 4849"/>
                <a:gd name="T77" fmla="*/ 12 h 338"/>
                <a:gd name="T78" fmla="*/ 2112 w 4849"/>
                <a:gd name="T79" fmla="*/ 6 h 338"/>
                <a:gd name="T80" fmla="*/ 2419 w 4849"/>
                <a:gd name="T81" fmla="*/ 8 h 338"/>
                <a:gd name="T82" fmla="*/ 2722 w 4849"/>
                <a:gd name="T83" fmla="*/ 59 h 338"/>
                <a:gd name="T84" fmla="*/ 2759 w 4849"/>
                <a:gd name="T85" fmla="*/ 68 h 338"/>
                <a:gd name="T86" fmla="*/ 2871 w 4849"/>
                <a:gd name="T87" fmla="*/ 94 h 338"/>
                <a:gd name="T88" fmla="*/ 3633 w 4849"/>
                <a:gd name="T89" fmla="*/ 186 h 338"/>
                <a:gd name="T90" fmla="*/ 3785 w 4849"/>
                <a:gd name="T91" fmla="*/ 210 h 338"/>
                <a:gd name="T92" fmla="*/ 3969 w 4849"/>
                <a:gd name="T93" fmla="*/ 262 h 338"/>
                <a:gd name="T94" fmla="*/ 4082 w 4849"/>
                <a:gd name="T95" fmla="*/ 284 h 338"/>
                <a:gd name="T96" fmla="*/ 4235 w 4849"/>
                <a:gd name="T97" fmla="*/ 294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49" h="338">
                  <a:moveTo>
                    <a:pt x="4849" y="318"/>
                  </a:moveTo>
                  <a:cubicBezTo>
                    <a:pt x="4645" y="313"/>
                    <a:pt x="4440" y="307"/>
                    <a:pt x="4235" y="296"/>
                  </a:cubicBezTo>
                  <a:cubicBezTo>
                    <a:pt x="4210" y="295"/>
                    <a:pt x="4184" y="293"/>
                    <a:pt x="4159" y="292"/>
                  </a:cubicBezTo>
                  <a:cubicBezTo>
                    <a:pt x="4133" y="290"/>
                    <a:pt x="4108" y="288"/>
                    <a:pt x="4082" y="286"/>
                  </a:cubicBezTo>
                  <a:cubicBezTo>
                    <a:pt x="4057" y="283"/>
                    <a:pt x="4031" y="279"/>
                    <a:pt x="4006" y="273"/>
                  </a:cubicBezTo>
                  <a:cubicBezTo>
                    <a:pt x="3994" y="271"/>
                    <a:pt x="3981" y="267"/>
                    <a:pt x="3969" y="264"/>
                  </a:cubicBezTo>
                  <a:cubicBezTo>
                    <a:pt x="3956" y="261"/>
                    <a:pt x="3944" y="258"/>
                    <a:pt x="3932" y="254"/>
                  </a:cubicBezTo>
                  <a:cubicBezTo>
                    <a:pt x="3882" y="241"/>
                    <a:pt x="3834" y="225"/>
                    <a:pt x="3784" y="213"/>
                  </a:cubicBezTo>
                  <a:cubicBezTo>
                    <a:pt x="3759" y="206"/>
                    <a:pt x="3734" y="201"/>
                    <a:pt x="3709" y="197"/>
                  </a:cubicBezTo>
                  <a:cubicBezTo>
                    <a:pt x="3684" y="193"/>
                    <a:pt x="3658" y="191"/>
                    <a:pt x="3633" y="188"/>
                  </a:cubicBezTo>
                  <a:cubicBezTo>
                    <a:pt x="3429" y="168"/>
                    <a:pt x="3224" y="156"/>
                    <a:pt x="3022" y="125"/>
                  </a:cubicBezTo>
                  <a:cubicBezTo>
                    <a:pt x="2971" y="117"/>
                    <a:pt x="2921" y="109"/>
                    <a:pt x="2871" y="98"/>
                  </a:cubicBezTo>
                  <a:cubicBezTo>
                    <a:pt x="2845" y="93"/>
                    <a:pt x="2821" y="86"/>
                    <a:pt x="2796" y="81"/>
                  </a:cubicBezTo>
                  <a:cubicBezTo>
                    <a:pt x="2758" y="71"/>
                    <a:pt x="2758" y="71"/>
                    <a:pt x="2758" y="71"/>
                  </a:cubicBezTo>
                  <a:cubicBezTo>
                    <a:pt x="2740" y="67"/>
                    <a:pt x="2740" y="67"/>
                    <a:pt x="2740" y="67"/>
                  </a:cubicBezTo>
                  <a:cubicBezTo>
                    <a:pt x="2721" y="63"/>
                    <a:pt x="2721" y="63"/>
                    <a:pt x="2721" y="63"/>
                  </a:cubicBezTo>
                  <a:cubicBezTo>
                    <a:pt x="2671" y="51"/>
                    <a:pt x="2621" y="41"/>
                    <a:pt x="2571" y="32"/>
                  </a:cubicBezTo>
                  <a:cubicBezTo>
                    <a:pt x="2520" y="24"/>
                    <a:pt x="2469" y="17"/>
                    <a:pt x="2419" y="12"/>
                  </a:cubicBezTo>
                  <a:cubicBezTo>
                    <a:pt x="2368" y="7"/>
                    <a:pt x="2317" y="5"/>
                    <a:pt x="2265" y="4"/>
                  </a:cubicBezTo>
                  <a:cubicBezTo>
                    <a:pt x="2214" y="4"/>
                    <a:pt x="2163" y="6"/>
                    <a:pt x="2112" y="10"/>
                  </a:cubicBezTo>
                  <a:cubicBezTo>
                    <a:pt x="2099" y="11"/>
                    <a:pt x="2087" y="12"/>
                    <a:pt x="2074" y="14"/>
                  </a:cubicBezTo>
                  <a:cubicBezTo>
                    <a:pt x="2055" y="15"/>
                    <a:pt x="2055" y="15"/>
                    <a:pt x="2055" y="15"/>
                  </a:cubicBezTo>
                  <a:cubicBezTo>
                    <a:pt x="2036" y="18"/>
                    <a:pt x="2036" y="18"/>
                    <a:pt x="2036" y="18"/>
                  </a:cubicBezTo>
                  <a:cubicBezTo>
                    <a:pt x="1998" y="23"/>
                    <a:pt x="1998" y="23"/>
                    <a:pt x="1998" y="23"/>
                  </a:cubicBezTo>
                  <a:cubicBezTo>
                    <a:pt x="1960" y="29"/>
                    <a:pt x="1960" y="29"/>
                    <a:pt x="1960" y="29"/>
                  </a:cubicBezTo>
                  <a:cubicBezTo>
                    <a:pt x="1935" y="33"/>
                    <a:pt x="1909" y="37"/>
                    <a:pt x="1884" y="41"/>
                  </a:cubicBezTo>
                  <a:cubicBezTo>
                    <a:pt x="1846" y="47"/>
                    <a:pt x="1846" y="47"/>
                    <a:pt x="1846" y="47"/>
                  </a:cubicBezTo>
                  <a:cubicBezTo>
                    <a:pt x="1808" y="52"/>
                    <a:pt x="1808" y="52"/>
                    <a:pt x="1808" y="52"/>
                  </a:cubicBezTo>
                  <a:cubicBezTo>
                    <a:pt x="1707" y="65"/>
                    <a:pt x="1605" y="75"/>
                    <a:pt x="1503" y="86"/>
                  </a:cubicBezTo>
                  <a:cubicBezTo>
                    <a:pt x="1452" y="92"/>
                    <a:pt x="1401" y="97"/>
                    <a:pt x="1350" y="104"/>
                  </a:cubicBezTo>
                  <a:cubicBezTo>
                    <a:pt x="1325" y="107"/>
                    <a:pt x="1300" y="111"/>
                    <a:pt x="1274" y="114"/>
                  </a:cubicBezTo>
                  <a:cubicBezTo>
                    <a:pt x="1249" y="118"/>
                    <a:pt x="1224" y="122"/>
                    <a:pt x="1199" y="127"/>
                  </a:cubicBezTo>
                  <a:cubicBezTo>
                    <a:pt x="1186" y="129"/>
                    <a:pt x="1173" y="131"/>
                    <a:pt x="1161" y="134"/>
                  </a:cubicBezTo>
                  <a:cubicBezTo>
                    <a:pt x="1148" y="137"/>
                    <a:pt x="1136" y="139"/>
                    <a:pt x="1123" y="142"/>
                  </a:cubicBezTo>
                  <a:cubicBezTo>
                    <a:pt x="1105" y="146"/>
                    <a:pt x="1105" y="146"/>
                    <a:pt x="1105" y="146"/>
                  </a:cubicBezTo>
                  <a:cubicBezTo>
                    <a:pt x="1098" y="148"/>
                    <a:pt x="1092" y="150"/>
                    <a:pt x="1086" y="151"/>
                  </a:cubicBezTo>
                  <a:cubicBezTo>
                    <a:pt x="1074" y="155"/>
                    <a:pt x="1062" y="159"/>
                    <a:pt x="1050" y="163"/>
                  </a:cubicBezTo>
                  <a:cubicBezTo>
                    <a:pt x="1002" y="180"/>
                    <a:pt x="955" y="202"/>
                    <a:pt x="908" y="222"/>
                  </a:cubicBezTo>
                  <a:cubicBezTo>
                    <a:pt x="885" y="233"/>
                    <a:pt x="861" y="243"/>
                    <a:pt x="837" y="252"/>
                  </a:cubicBezTo>
                  <a:cubicBezTo>
                    <a:pt x="825" y="256"/>
                    <a:pt x="813" y="261"/>
                    <a:pt x="801" y="265"/>
                  </a:cubicBezTo>
                  <a:cubicBezTo>
                    <a:pt x="783" y="271"/>
                    <a:pt x="783" y="271"/>
                    <a:pt x="783" y="271"/>
                  </a:cubicBezTo>
                  <a:cubicBezTo>
                    <a:pt x="764" y="276"/>
                    <a:pt x="764" y="276"/>
                    <a:pt x="764" y="276"/>
                  </a:cubicBezTo>
                  <a:cubicBezTo>
                    <a:pt x="755" y="279"/>
                    <a:pt x="755" y="279"/>
                    <a:pt x="755" y="279"/>
                  </a:cubicBezTo>
                  <a:cubicBezTo>
                    <a:pt x="746" y="281"/>
                    <a:pt x="746" y="281"/>
                    <a:pt x="746" y="281"/>
                  </a:cubicBezTo>
                  <a:cubicBezTo>
                    <a:pt x="727" y="286"/>
                    <a:pt x="727" y="286"/>
                    <a:pt x="727" y="286"/>
                  </a:cubicBezTo>
                  <a:cubicBezTo>
                    <a:pt x="708" y="289"/>
                    <a:pt x="708" y="289"/>
                    <a:pt x="708" y="289"/>
                  </a:cubicBezTo>
                  <a:cubicBezTo>
                    <a:pt x="702" y="291"/>
                    <a:pt x="696" y="292"/>
                    <a:pt x="689" y="293"/>
                  </a:cubicBezTo>
                  <a:cubicBezTo>
                    <a:pt x="651" y="298"/>
                    <a:pt x="651" y="298"/>
                    <a:pt x="651" y="298"/>
                  </a:cubicBezTo>
                  <a:cubicBezTo>
                    <a:pt x="613" y="303"/>
                    <a:pt x="613" y="303"/>
                    <a:pt x="613" y="303"/>
                  </a:cubicBezTo>
                  <a:cubicBezTo>
                    <a:pt x="410" y="329"/>
                    <a:pt x="205" y="338"/>
                    <a:pt x="0" y="334"/>
                  </a:cubicBezTo>
                  <a:cubicBezTo>
                    <a:pt x="205" y="337"/>
                    <a:pt x="410" y="328"/>
                    <a:pt x="613" y="302"/>
                  </a:cubicBezTo>
                  <a:cubicBezTo>
                    <a:pt x="651" y="296"/>
                    <a:pt x="651" y="296"/>
                    <a:pt x="651" y="296"/>
                  </a:cubicBezTo>
                  <a:cubicBezTo>
                    <a:pt x="689" y="291"/>
                    <a:pt x="689" y="291"/>
                    <a:pt x="689" y="291"/>
                  </a:cubicBezTo>
                  <a:cubicBezTo>
                    <a:pt x="695" y="290"/>
                    <a:pt x="702" y="288"/>
                    <a:pt x="708" y="287"/>
                  </a:cubicBezTo>
                  <a:cubicBezTo>
                    <a:pt x="727" y="284"/>
                    <a:pt x="727" y="284"/>
                    <a:pt x="727" y="284"/>
                  </a:cubicBezTo>
                  <a:cubicBezTo>
                    <a:pt x="745" y="279"/>
                    <a:pt x="745" y="279"/>
                    <a:pt x="745" y="279"/>
                  </a:cubicBezTo>
                  <a:cubicBezTo>
                    <a:pt x="755" y="277"/>
                    <a:pt x="755" y="277"/>
                    <a:pt x="755" y="277"/>
                  </a:cubicBezTo>
                  <a:cubicBezTo>
                    <a:pt x="764" y="274"/>
                    <a:pt x="764" y="274"/>
                    <a:pt x="764" y="274"/>
                  </a:cubicBezTo>
                  <a:cubicBezTo>
                    <a:pt x="782" y="269"/>
                    <a:pt x="782" y="269"/>
                    <a:pt x="782" y="269"/>
                  </a:cubicBezTo>
                  <a:cubicBezTo>
                    <a:pt x="800" y="263"/>
                    <a:pt x="800" y="263"/>
                    <a:pt x="800" y="263"/>
                  </a:cubicBezTo>
                  <a:cubicBezTo>
                    <a:pt x="813" y="259"/>
                    <a:pt x="824" y="254"/>
                    <a:pt x="836" y="250"/>
                  </a:cubicBezTo>
                  <a:cubicBezTo>
                    <a:pt x="860" y="240"/>
                    <a:pt x="884" y="231"/>
                    <a:pt x="907" y="220"/>
                  </a:cubicBezTo>
                  <a:cubicBezTo>
                    <a:pt x="954" y="200"/>
                    <a:pt x="1001" y="178"/>
                    <a:pt x="1049" y="161"/>
                  </a:cubicBezTo>
                  <a:cubicBezTo>
                    <a:pt x="1061" y="157"/>
                    <a:pt x="1073" y="152"/>
                    <a:pt x="1086" y="149"/>
                  </a:cubicBezTo>
                  <a:cubicBezTo>
                    <a:pt x="1092" y="147"/>
                    <a:pt x="1098" y="145"/>
                    <a:pt x="1104" y="144"/>
                  </a:cubicBezTo>
                  <a:cubicBezTo>
                    <a:pt x="1123" y="139"/>
                    <a:pt x="1123" y="139"/>
                    <a:pt x="1123" y="139"/>
                  </a:cubicBezTo>
                  <a:cubicBezTo>
                    <a:pt x="1135" y="136"/>
                    <a:pt x="1148" y="134"/>
                    <a:pt x="1160" y="131"/>
                  </a:cubicBezTo>
                  <a:cubicBezTo>
                    <a:pt x="1173" y="129"/>
                    <a:pt x="1185" y="126"/>
                    <a:pt x="1198" y="124"/>
                  </a:cubicBezTo>
                  <a:cubicBezTo>
                    <a:pt x="1223" y="119"/>
                    <a:pt x="1249" y="116"/>
                    <a:pt x="1274" y="112"/>
                  </a:cubicBezTo>
                  <a:cubicBezTo>
                    <a:pt x="1299" y="108"/>
                    <a:pt x="1325" y="104"/>
                    <a:pt x="1350" y="101"/>
                  </a:cubicBezTo>
                  <a:cubicBezTo>
                    <a:pt x="1401" y="94"/>
                    <a:pt x="1452" y="89"/>
                    <a:pt x="1502" y="83"/>
                  </a:cubicBezTo>
                  <a:cubicBezTo>
                    <a:pt x="1604" y="72"/>
                    <a:pt x="1706" y="62"/>
                    <a:pt x="1808" y="48"/>
                  </a:cubicBezTo>
                  <a:cubicBezTo>
                    <a:pt x="1846" y="43"/>
                    <a:pt x="1846" y="43"/>
                    <a:pt x="1846" y="43"/>
                  </a:cubicBezTo>
                  <a:cubicBezTo>
                    <a:pt x="1884" y="38"/>
                    <a:pt x="1884" y="38"/>
                    <a:pt x="1884" y="38"/>
                  </a:cubicBezTo>
                  <a:cubicBezTo>
                    <a:pt x="1909" y="34"/>
                    <a:pt x="1934" y="29"/>
                    <a:pt x="1959" y="25"/>
                  </a:cubicBezTo>
                  <a:cubicBezTo>
                    <a:pt x="1997" y="19"/>
                    <a:pt x="1997" y="19"/>
                    <a:pt x="1997" y="19"/>
                  </a:cubicBezTo>
                  <a:cubicBezTo>
                    <a:pt x="2035" y="14"/>
                    <a:pt x="2035" y="14"/>
                    <a:pt x="2035" y="14"/>
                  </a:cubicBezTo>
                  <a:cubicBezTo>
                    <a:pt x="2054" y="12"/>
                    <a:pt x="2054" y="12"/>
                    <a:pt x="2054" y="12"/>
                  </a:cubicBezTo>
                  <a:cubicBezTo>
                    <a:pt x="2074" y="10"/>
                    <a:pt x="2074" y="10"/>
                    <a:pt x="2074" y="10"/>
                  </a:cubicBezTo>
                  <a:cubicBezTo>
                    <a:pt x="2086" y="9"/>
                    <a:pt x="2099" y="7"/>
                    <a:pt x="2112" y="6"/>
                  </a:cubicBezTo>
                  <a:cubicBezTo>
                    <a:pt x="2163" y="2"/>
                    <a:pt x="2214" y="0"/>
                    <a:pt x="2265" y="0"/>
                  </a:cubicBezTo>
                  <a:cubicBezTo>
                    <a:pt x="2317" y="1"/>
                    <a:pt x="2368" y="3"/>
                    <a:pt x="2419" y="8"/>
                  </a:cubicBezTo>
                  <a:cubicBezTo>
                    <a:pt x="2470" y="13"/>
                    <a:pt x="2521" y="20"/>
                    <a:pt x="2571" y="29"/>
                  </a:cubicBezTo>
                  <a:cubicBezTo>
                    <a:pt x="2622" y="37"/>
                    <a:pt x="2672" y="47"/>
                    <a:pt x="2722" y="59"/>
                  </a:cubicBezTo>
                  <a:cubicBezTo>
                    <a:pt x="2741" y="63"/>
                    <a:pt x="2741" y="63"/>
                    <a:pt x="2741" y="63"/>
                  </a:cubicBezTo>
                  <a:cubicBezTo>
                    <a:pt x="2759" y="68"/>
                    <a:pt x="2759" y="68"/>
                    <a:pt x="2759" y="68"/>
                  </a:cubicBezTo>
                  <a:cubicBezTo>
                    <a:pt x="2797" y="77"/>
                    <a:pt x="2797" y="77"/>
                    <a:pt x="2797" y="77"/>
                  </a:cubicBezTo>
                  <a:cubicBezTo>
                    <a:pt x="2821" y="83"/>
                    <a:pt x="2846" y="89"/>
                    <a:pt x="2871" y="94"/>
                  </a:cubicBezTo>
                  <a:cubicBezTo>
                    <a:pt x="2921" y="105"/>
                    <a:pt x="2972" y="114"/>
                    <a:pt x="3022" y="122"/>
                  </a:cubicBezTo>
                  <a:cubicBezTo>
                    <a:pt x="3225" y="153"/>
                    <a:pt x="3429" y="165"/>
                    <a:pt x="3633" y="186"/>
                  </a:cubicBezTo>
                  <a:cubicBezTo>
                    <a:pt x="3659" y="188"/>
                    <a:pt x="3684" y="191"/>
                    <a:pt x="3709" y="195"/>
                  </a:cubicBezTo>
                  <a:cubicBezTo>
                    <a:pt x="3735" y="199"/>
                    <a:pt x="3760" y="204"/>
                    <a:pt x="3785" y="210"/>
                  </a:cubicBezTo>
                  <a:cubicBezTo>
                    <a:pt x="3834" y="223"/>
                    <a:pt x="3883" y="238"/>
                    <a:pt x="3932" y="252"/>
                  </a:cubicBezTo>
                  <a:cubicBezTo>
                    <a:pt x="3945" y="256"/>
                    <a:pt x="3957" y="259"/>
                    <a:pt x="3969" y="262"/>
                  </a:cubicBezTo>
                  <a:cubicBezTo>
                    <a:pt x="3982" y="265"/>
                    <a:pt x="3994" y="268"/>
                    <a:pt x="4007" y="271"/>
                  </a:cubicBezTo>
                  <a:cubicBezTo>
                    <a:pt x="4032" y="277"/>
                    <a:pt x="4057" y="281"/>
                    <a:pt x="4082" y="284"/>
                  </a:cubicBezTo>
                  <a:cubicBezTo>
                    <a:pt x="4108" y="286"/>
                    <a:pt x="4133" y="288"/>
                    <a:pt x="4159" y="289"/>
                  </a:cubicBezTo>
                  <a:cubicBezTo>
                    <a:pt x="4235" y="294"/>
                    <a:pt x="4235" y="294"/>
                    <a:pt x="4235" y="294"/>
                  </a:cubicBezTo>
                  <a:cubicBezTo>
                    <a:pt x="4440" y="306"/>
                    <a:pt x="4645" y="312"/>
                    <a:pt x="4849" y="3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62">
              <a:extLst>
                <a:ext uri="{FF2B5EF4-FFF2-40B4-BE49-F238E27FC236}">
                  <a16:creationId xmlns:a16="http://schemas.microsoft.com/office/drawing/2014/main" id="{A6E896F1-4EA7-0985-5E1A-9C5A077C146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2163" y="4110038"/>
              <a:ext cx="12111038" cy="895350"/>
            </a:xfrm>
            <a:custGeom>
              <a:avLst/>
              <a:gdLst>
                <a:gd name="T0" fmla="*/ 4233 w 4849"/>
                <a:gd name="T1" fmla="*/ 301 h 358"/>
                <a:gd name="T2" fmla="*/ 4003 w 4849"/>
                <a:gd name="T3" fmla="*/ 290 h 358"/>
                <a:gd name="T4" fmla="*/ 3776 w 4849"/>
                <a:gd name="T5" fmla="*/ 246 h 358"/>
                <a:gd name="T6" fmla="*/ 3662 w 4849"/>
                <a:gd name="T7" fmla="*/ 231 h 358"/>
                <a:gd name="T8" fmla="*/ 3316 w 4849"/>
                <a:gd name="T9" fmla="*/ 209 h 358"/>
                <a:gd name="T10" fmla="*/ 3201 w 4849"/>
                <a:gd name="T11" fmla="*/ 199 h 358"/>
                <a:gd name="T12" fmla="*/ 3087 w 4849"/>
                <a:gd name="T13" fmla="*/ 185 h 358"/>
                <a:gd name="T14" fmla="*/ 3010 w 4849"/>
                <a:gd name="T15" fmla="*/ 174 h 358"/>
                <a:gd name="T16" fmla="*/ 2935 w 4849"/>
                <a:gd name="T17" fmla="*/ 161 h 358"/>
                <a:gd name="T18" fmla="*/ 2840 w 4849"/>
                <a:gd name="T19" fmla="*/ 142 h 358"/>
                <a:gd name="T20" fmla="*/ 2784 w 4849"/>
                <a:gd name="T21" fmla="*/ 128 h 358"/>
                <a:gd name="T22" fmla="*/ 2411 w 4849"/>
                <a:gd name="T23" fmla="*/ 35 h 358"/>
                <a:gd name="T24" fmla="*/ 2106 w 4849"/>
                <a:gd name="T25" fmla="*/ 4 h 358"/>
                <a:gd name="T26" fmla="*/ 2010 w 4849"/>
                <a:gd name="T27" fmla="*/ 6 h 358"/>
                <a:gd name="T28" fmla="*/ 1952 w 4849"/>
                <a:gd name="T29" fmla="*/ 11 h 358"/>
                <a:gd name="T30" fmla="*/ 1933 w 4849"/>
                <a:gd name="T31" fmla="*/ 13 h 358"/>
                <a:gd name="T32" fmla="*/ 1876 w 4849"/>
                <a:gd name="T33" fmla="*/ 19 h 358"/>
                <a:gd name="T34" fmla="*/ 1799 w 4849"/>
                <a:gd name="T35" fmla="*/ 29 h 358"/>
                <a:gd name="T36" fmla="*/ 1340 w 4849"/>
                <a:gd name="T37" fmla="*/ 79 h 358"/>
                <a:gd name="T38" fmla="*/ 1041 w 4849"/>
                <a:gd name="T39" fmla="*/ 148 h 358"/>
                <a:gd name="T40" fmla="*/ 763 w 4849"/>
                <a:gd name="T41" fmla="*/ 278 h 358"/>
                <a:gd name="T42" fmla="*/ 651 w 4849"/>
                <a:gd name="T43" fmla="*/ 308 h 358"/>
                <a:gd name="T44" fmla="*/ 308 w 4849"/>
                <a:gd name="T45" fmla="*/ 350 h 358"/>
                <a:gd name="T46" fmla="*/ 307 w 4849"/>
                <a:gd name="T47" fmla="*/ 349 h 358"/>
                <a:gd name="T48" fmla="*/ 651 w 4849"/>
                <a:gd name="T49" fmla="*/ 306 h 358"/>
                <a:gd name="T50" fmla="*/ 762 w 4849"/>
                <a:gd name="T51" fmla="*/ 276 h 358"/>
                <a:gd name="T52" fmla="*/ 1040 w 4849"/>
                <a:gd name="T53" fmla="*/ 145 h 358"/>
                <a:gd name="T54" fmla="*/ 1340 w 4849"/>
                <a:gd name="T55" fmla="*/ 76 h 358"/>
                <a:gd name="T56" fmla="*/ 1799 w 4849"/>
                <a:gd name="T57" fmla="*/ 25 h 358"/>
                <a:gd name="T58" fmla="*/ 1875 w 4849"/>
                <a:gd name="T59" fmla="*/ 16 h 358"/>
                <a:gd name="T60" fmla="*/ 1933 w 4849"/>
                <a:gd name="T61" fmla="*/ 9 h 358"/>
                <a:gd name="T62" fmla="*/ 1952 w 4849"/>
                <a:gd name="T63" fmla="*/ 7 h 358"/>
                <a:gd name="T64" fmla="*/ 2009 w 4849"/>
                <a:gd name="T65" fmla="*/ 3 h 358"/>
                <a:gd name="T66" fmla="*/ 2106 w 4849"/>
                <a:gd name="T67" fmla="*/ 0 h 358"/>
                <a:gd name="T68" fmla="*/ 2412 w 4849"/>
                <a:gd name="T69" fmla="*/ 31 h 358"/>
                <a:gd name="T70" fmla="*/ 2785 w 4849"/>
                <a:gd name="T71" fmla="*/ 124 h 358"/>
                <a:gd name="T72" fmla="*/ 2841 w 4849"/>
                <a:gd name="T73" fmla="*/ 138 h 358"/>
                <a:gd name="T74" fmla="*/ 2935 w 4849"/>
                <a:gd name="T75" fmla="*/ 158 h 358"/>
                <a:gd name="T76" fmla="*/ 3011 w 4849"/>
                <a:gd name="T77" fmla="*/ 171 h 358"/>
                <a:gd name="T78" fmla="*/ 3087 w 4849"/>
                <a:gd name="T79" fmla="*/ 182 h 358"/>
                <a:gd name="T80" fmla="*/ 3202 w 4849"/>
                <a:gd name="T81" fmla="*/ 195 h 358"/>
                <a:gd name="T82" fmla="*/ 3317 w 4849"/>
                <a:gd name="T83" fmla="*/ 206 h 358"/>
                <a:gd name="T84" fmla="*/ 3662 w 4849"/>
                <a:gd name="T85" fmla="*/ 228 h 358"/>
                <a:gd name="T86" fmla="*/ 3777 w 4849"/>
                <a:gd name="T87" fmla="*/ 243 h 358"/>
                <a:gd name="T88" fmla="*/ 4003 w 4849"/>
                <a:gd name="T89" fmla="*/ 288 h 358"/>
                <a:gd name="T90" fmla="*/ 4234 w 4849"/>
                <a:gd name="T91" fmla="*/ 299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49" h="358">
                  <a:moveTo>
                    <a:pt x="4849" y="320"/>
                  </a:moveTo>
                  <a:cubicBezTo>
                    <a:pt x="4644" y="311"/>
                    <a:pt x="4439" y="306"/>
                    <a:pt x="4233" y="301"/>
                  </a:cubicBezTo>
                  <a:cubicBezTo>
                    <a:pt x="4080" y="297"/>
                    <a:pt x="4080" y="297"/>
                    <a:pt x="4080" y="297"/>
                  </a:cubicBezTo>
                  <a:cubicBezTo>
                    <a:pt x="4054" y="296"/>
                    <a:pt x="4028" y="294"/>
                    <a:pt x="4003" y="290"/>
                  </a:cubicBezTo>
                  <a:cubicBezTo>
                    <a:pt x="3977" y="287"/>
                    <a:pt x="3952" y="283"/>
                    <a:pt x="3927" y="278"/>
                  </a:cubicBezTo>
                  <a:cubicBezTo>
                    <a:pt x="3877" y="268"/>
                    <a:pt x="3827" y="255"/>
                    <a:pt x="3776" y="246"/>
                  </a:cubicBezTo>
                  <a:cubicBezTo>
                    <a:pt x="3751" y="241"/>
                    <a:pt x="3726" y="237"/>
                    <a:pt x="3700" y="234"/>
                  </a:cubicBezTo>
                  <a:cubicBezTo>
                    <a:pt x="3688" y="232"/>
                    <a:pt x="3675" y="232"/>
                    <a:pt x="3662" y="231"/>
                  </a:cubicBezTo>
                  <a:cubicBezTo>
                    <a:pt x="3624" y="229"/>
                    <a:pt x="3624" y="229"/>
                    <a:pt x="3624" y="229"/>
                  </a:cubicBezTo>
                  <a:cubicBezTo>
                    <a:pt x="3521" y="223"/>
                    <a:pt x="3419" y="217"/>
                    <a:pt x="3316" y="209"/>
                  </a:cubicBezTo>
                  <a:cubicBezTo>
                    <a:pt x="3291" y="207"/>
                    <a:pt x="3265" y="205"/>
                    <a:pt x="3240" y="202"/>
                  </a:cubicBezTo>
                  <a:cubicBezTo>
                    <a:pt x="3201" y="199"/>
                    <a:pt x="3201" y="199"/>
                    <a:pt x="3201" y="199"/>
                  </a:cubicBezTo>
                  <a:cubicBezTo>
                    <a:pt x="3163" y="194"/>
                    <a:pt x="3163" y="194"/>
                    <a:pt x="3163" y="194"/>
                  </a:cubicBezTo>
                  <a:cubicBezTo>
                    <a:pt x="3138" y="192"/>
                    <a:pt x="3112" y="188"/>
                    <a:pt x="3087" y="185"/>
                  </a:cubicBezTo>
                  <a:cubicBezTo>
                    <a:pt x="3074" y="184"/>
                    <a:pt x="3061" y="182"/>
                    <a:pt x="3049" y="180"/>
                  </a:cubicBezTo>
                  <a:cubicBezTo>
                    <a:pt x="3036" y="178"/>
                    <a:pt x="3023" y="176"/>
                    <a:pt x="3010" y="174"/>
                  </a:cubicBezTo>
                  <a:cubicBezTo>
                    <a:pt x="2972" y="168"/>
                    <a:pt x="2972" y="168"/>
                    <a:pt x="2972" y="168"/>
                  </a:cubicBezTo>
                  <a:cubicBezTo>
                    <a:pt x="2960" y="166"/>
                    <a:pt x="2947" y="163"/>
                    <a:pt x="2935" y="161"/>
                  </a:cubicBezTo>
                  <a:cubicBezTo>
                    <a:pt x="2909" y="157"/>
                    <a:pt x="2884" y="151"/>
                    <a:pt x="2859" y="146"/>
                  </a:cubicBezTo>
                  <a:cubicBezTo>
                    <a:pt x="2853" y="145"/>
                    <a:pt x="2847" y="143"/>
                    <a:pt x="2840" y="142"/>
                  </a:cubicBezTo>
                  <a:cubicBezTo>
                    <a:pt x="2822" y="137"/>
                    <a:pt x="2822" y="137"/>
                    <a:pt x="2822" y="137"/>
                  </a:cubicBezTo>
                  <a:cubicBezTo>
                    <a:pt x="2809" y="134"/>
                    <a:pt x="2797" y="131"/>
                    <a:pt x="2784" y="128"/>
                  </a:cubicBezTo>
                  <a:cubicBezTo>
                    <a:pt x="2759" y="121"/>
                    <a:pt x="2735" y="114"/>
                    <a:pt x="2710" y="107"/>
                  </a:cubicBezTo>
                  <a:cubicBezTo>
                    <a:pt x="2611" y="79"/>
                    <a:pt x="2512" y="53"/>
                    <a:pt x="2411" y="35"/>
                  </a:cubicBezTo>
                  <a:cubicBezTo>
                    <a:pt x="2361" y="25"/>
                    <a:pt x="2310" y="18"/>
                    <a:pt x="2259" y="13"/>
                  </a:cubicBezTo>
                  <a:cubicBezTo>
                    <a:pt x="2208" y="7"/>
                    <a:pt x="2157" y="5"/>
                    <a:pt x="2106" y="4"/>
                  </a:cubicBezTo>
                  <a:cubicBezTo>
                    <a:pt x="2080" y="4"/>
                    <a:pt x="2054" y="4"/>
                    <a:pt x="2029" y="6"/>
                  </a:cubicBezTo>
                  <a:cubicBezTo>
                    <a:pt x="2010" y="6"/>
                    <a:pt x="2010" y="6"/>
                    <a:pt x="2010" y="6"/>
                  </a:cubicBezTo>
                  <a:cubicBezTo>
                    <a:pt x="2003" y="7"/>
                    <a:pt x="1997" y="7"/>
                    <a:pt x="1990" y="8"/>
                  </a:cubicBezTo>
                  <a:cubicBezTo>
                    <a:pt x="1952" y="11"/>
                    <a:pt x="1952" y="11"/>
                    <a:pt x="1952" y="11"/>
                  </a:cubicBezTo>
                  <a:cubicBezTo>
                    <a:pt x="1942" y="11"/>
                    <a:pt x="1942" y="11"/>
                    <a:pt x="1942" y="11"/>
                  </a:cubicBezTo>
                  <a:cubicBezTo>
                    <a:pt x="1933" y="13"/>
                    <a:pt x="1933" y="13"/>
                    <a:pt x="1933" y="13"/>
                  </a:cubicBezTo>
                  <a:cubicBezTo>
                    <a:pt x="1914" y="15"/>
                    <a:pt x="1914" y="15"/>
                    <a:pt x="1914" y="15"/>
                  </a:cubicBezTo>
                  <a:cubicBezTo>
                    <a:pt x="1901" y="16"/>
                    <a:pt x="1888" y="18"/>
                    <a:pt x="1876" y="19"/>
                  </a:cubicBezTo>
                  <a:cubicBezTo>
                    <a:pt x="1837" y="24"/>
                    <a:pt x="1837" y="24"/>
                    <a:pt x="1837" y="24"/>
                  </a:cubicBezTo>
                  <a:cubicBezTo>
                    <a:pt x="1799" y="29"/>
                    <a:pt x="1799" y="29"/>
                    <a:pt x="1799" y="29"/>
                  </a:cubicBezTo>
                  <a:cubicBezTo>
                    <a:pt x="1697" y="40"/>
                    <a:pt x="1595" y="49"/>
                    <a:pt x="1493" y="60"/>
                  </a:cubicBezTo>
                  <a:cubicBezTo>
                    <a:pt x="1442" y="65"/>
                    <a:pt x="1391" y="72"/>
                    <a:pt x="1340" y="79"/>
                  </a:cubicBezTo>
                  <a:cubicBezTo>
                    <a:pt x="1289" y="86"/>
                    <a:pt x="1239" y="95"/>
                    <a:pt x="1189" y="105"/>
                  </a:cubicBezTo>
                  <a:cubicBezTo>
                    <a:pt x="1139" y="116"/>
                    <a:pt x="1089" y="128"/>
                    <a:pt x="1041" y="148"/>
                  </a:cubicBezTo>
                  <a:cubicBezTo>
                    <a:pt x="994" y="167"/>
                    <a:pt x="948" y="190"/>
                    <a:pt x="902" y="214"/>
                  </a:cubicBezTo>
                  <a:cubicBezTo>
                    <a:pt x="857" y="237"/>
                    <a:pt x="811" y="260"/>
                    <a:pt x="763" y="278"/>
                  </a:cubicBezTo>
                  <a:cubicBezTo>
                    <a:pt x="738" y="287"/>
                    <a:pt x="714" y="295"/>
                    <a:pt x="689" y="300"/>
                  </a:cubicBezTo>
                  <a:cubicBezTo>
                    <a:pt x="676" y="303"/>
                    <a:pt x="664" y="306"/>
                    <a:pt x="651" y="308"/>
                  </a:cubicBezTo>
                  <a:cubicBezTo>
                    <a:pt x="639" y="311"/>
                    <a:pt x="626" y="313"/>
                    <a:pt x="613" y="315"/>
                  </a:cubicBezTo>
                  <a:cubicBezTo>
                    <a:pt x="512" y="333"/>
                    <a:pt x="410" y="344"/>
                    <a:pt x="308" y="350"/>
                  </a:cubicBezTo>
                  <a:cubicBezTo>
                    <a:pt x="205" y="357"/>
                    <a:pt x="102" y="358"/>
                    <a:pt x="0" y="353"/>
                  </a:cubicBezTo>
                  <a:cubicBezTo>
                    <a:pt x="102" y="357"/>
                    <a:pt x="205" y="356"/>
                    <a:pt x="307" y="349"/>
                  </a:cubicBezTo>
                  <a:cubicBezTo>
                    <a:pt x="410" y="343"/>
                    <a:pt x="512" y="331"/>
                    <a:pt x="613" y="313"/>
                  </a:cubicBezTo>
                  <a:cubicBezTo>
                    <a:pt x="626" y="311"/>
                    <a:pt x="638" y="309"/>
                    <a:pt x="651" y="306"/>
                  </a:cubicBezTo>
                  <a:cubicBezTo>
                    <a:pt x="663" y="304"/>
                    <a:pt x="676" y="301"/>
                    <a:pt x="688" y="298"/>
                  </a:cubicBezTo>
                  <a:cubicBezTo>
                    <a:pt x="713" y="293"/>
                    <a:pt x="738" y="285"/>
                    <a:pt x="762" y="276"/>
                  </a:cubicBezTo>
                  <a:cubicBezTo>
                    <a:pt x="810" y="258"/>
                    <a:pt x="856" y="235"/>
                    <a:pt x="901" y="212"/>
                  </a:cubicBezTo>
                  <a:cubicBezTo>
                    <a:pt x="947" y="188"/>
                    <a:pt x="993" y="164"/>
                    <a:pt x="1040" y="145"/>
                  </a:cubicBezTo>
                  <a:cubicBezTo>
                    <a:pt x="1088" y="126"/>
                    <a:pt x="1138" y="113"/>
                    <a:pt x="1188" y="103"/>
                  </a:cubicBezTo>
                  <a:cubicBezTo>
                    <a:pt x="1238" y="92"/>
                    <a:pt x="1289" y="83"/>
                    <a:pt x="1340" y="76"/>
                  </a:cubicBezTo>
                  <a:cubicBezTo>
                    <a:pt x="1391" y="69"/>
                    <a:pt x="1442" y="62"/>
                    <a:pt x="1493" y="57"/>
                  </a:cubicBezTo>
                  <a:cubicBezTo>
                    <a:pt x="1595" y="46"/>
                    <a:pt x="1697" y="37"/>
                    <a:pt x="1799" y="25"/>
                  </a:cubicBezTo>
                  <a:cubicBezTo>
                    <a:pt x="1837" y="21"/>
                    <a:pt x="1837" y="21"/>
                    <a:pt x="1837" y="21"/>
                  </a:cubicBezTo>
                  <a:cubicBezTo>
                    <a:pt x="1875" y="16"/>
                    <a:pt x="1875" y="16"/>
                    <a:pt x="1875" y="16"/>
                  </a:cubicBezTo>
                  <a:cubicBezTo>
                    <a:pt x="1888" y="14"/>
                    <a:pt x="1901" y="13"/>
                    <a:pt x="1913" y="11"/>
                  </a:cubicBezTo>
                  <a:cubicBezTo>
                    <a:pt x="1933" y="9"/>
                    <a:pt x="1933" y="9"/>
                    <a:pt x="1933" y="9"/>
                  </a:cubicBezTo>
                  <a:cubicBezTo>
                    <a:pt x="1942" y="8"/>
                    <a:pt x="1942" y="8"/>
                    <a:pt x="1942" y="8"/>
                  </a:cubicBezTo>
                  <a:cubicBezTo>
                    <a:pt x="1952" y="7"/>
                    <a:pt x="1952" y="7"/>
                    <a:pt x="1952" y="7"/>
                  </a:cubicBezTo>
                  <a:cubicBezTo>
                    <a:pt x="1990" y="4"/>
                    <a:pt x="1990" y="4"/>
                    <a:pt x="1990" y="4"/>
                  </a:cubicBezTo>
                  <a:cubicBezTo>
                    <a:pt x="1997" y="3"/>
                    <a:pt x="2003" y="3"/>
                    <a:pt x="2009" y="3"/>
                  </a:cubicBezTo>
                  <a:cubicBezTo>
                    <a:pt x="2029" y="2"/>
                    <a:pt x="2029" y="2"/>
                    <a:pt x="2029" y="2"/>
                  </a:cubicBezTo>
                  <a:cubicBezTo>
                    <a:pt x="2054" y="0"/>
                    <a:pt x="2080" y="1"/>
                    <a:pt x="2106" y="0"/>
                  </a:cubicBezTo>
                  <a:cubicBezTo>
                    <a:pt x="2157" y="1"/>
                    <a:pt x="2208" y="3"/>
                    <a:pt x="2259" y="9"/>
                  </a:cubicBezTo>
                  <a:cubicBezTo>
                    <a:pt x="2310" y="14"/>
                    <a:pt x="2361" y="21"/>
                    <a:pt x="2412" y="31"/>
                  </a:cubicBezTo>
                  <a:cubicBezTo>
                    <a:pt x="2513" y="50"/>
                    <a:pt x="2612" y="75"/>
                    <a:pt x="2711" y="104"/>
                  </a:cubicBezTo>
                  <a:cubicBezTo>
                    <a:pt x="2736" y="111"/>
                    <a:pt x="2760" y="117"/>
                    <a:pt x="2785" y="124"/>
                  </a:cubicBezTo>
                  <a:cubicBezTo>
                    <a:pt x="2797" y="128"/>
                    <a:pt x="2810" y="130"/>
                    <a:pt x="2822" y="134"/>
                  </a:cubicBezTo>
                  <a:cubicBezTo>
                    <a:pt x="2841" y="138"/>
                    <a:pt x="2841" y="138"/>
                    <a:pt x="2841" y="138"/>
                  </a:cubicBezTo>
                  <a:cubicBezTo>
                    <a:pt x="2847" y="140"/>
                    <a:pt x="2854" y="141"/>
                    <a:pt x="2860" y="142"/>
                  </a:cubicBezTo>
                  <a:cubicBezTo>
                    <a:pt x="2885" y="148"/>
                    <a:pt x="2910" y="153"/>
                    <a:pt x="2935" y="158"/>
                  </a:cubicBezTo>
                  <a:cubicBezTo>
                    <a:pt x="2948" y="160"/>
                    <a:pt x="2960" y="163"/>
                    <a:pt x="2973" y="165"/>
                  </a:cubicBezTo>
                  <a:cubicBezTo>
                    <a:pt x="3011" y="171"/>
                    <a:pt x="3011" y="171"/>
                    <a:pt x="3011" y="171"/>
                  </a:cubicBezTo>
                  <a:cubicBezTo>
                    <a:pt x="3024" y="173"/>
                    <a:pt x="3036" y="175"/>
                    <a:pt x="3049" y="176"/>
                  </a:cubicBezTo>
                  <a:cubicBezTo>
                    <a:pt x="3062" y="178"/>
                    <a:pt x="3074" y="180"/>
                    <a:pt x="3087" y="182"/>
                  </a:cubicBezTo>
                  <a:cubicBezTo>
                    <a:pt x="3113" y="185"/>
                    <a:pt x="3138" y="189"/>
                    <a:pt x="3163" y="191"/>
                  </a:cubicBezTo>
                  <a:cubicBezTo>
                    <a:pt x="3202" y="195"/>
                    <a:pt x="3202" y="195"/>
                    <a:pt x="3202" y="195"/>
                  </a:cubicBezTo>
                  <a:cubicBezTo>
                    <a:pt x="3240" y="199"/>
                    <a:pt x="3240" y="199"/>
                    <a:pt x="3240" y="199"/>
                  </a:cubicBezTo>
                  <a:cubicBezTo>
                    <a:pt x="3266" y="202"/>
                    <a:pt x="3291" y="204"/>
                    <a:pt x="3317" y="206"/>
                  </a:cubicBezTo>
                  <a:cubicBezTo>
                    <a:pt x="3419" y="214"/>
                    <a:pt x="3521" y="220"/>
                    <a:pt x="3624" y="226"/>
                  </a:cubicBezTo>
                  <a:cubicBezTo>
                    <a:pt x="3662" y="228"/>
                    <a:pt x="3662" y="228"/>
                    <a:pt x="3662" y="228"/>
                  </a:cubicBezTo>
                  <a:cubicBezTo>
                    <a:pt x="3675" y="229"/>
                    <a:pt x="3688" y="230"/>
                    <a:pt x="3701" y="232"/>
                  </a:cubicBezTo>
                  <a:cubicBezTo>
                    <a:pt x="3726" y="234"/>
                    <a:pt x="3752" y="239"/>
                    <a:pt x="3777" y="243"/>
                  </a:cubicBezTo>
                  <a:cubicBezTo>
                    <a:pt x="3827" y="253"/>
                    <a:pt x="3877" y="265"/>
                    <a:pt x="3927" y="275"/>
                  </a:cubicBezTo>
                  <a:cubicBezTo>
                    <a:pt x="3952" y="280"/>
                    <a:pt x="3978" y="285"/>
                    <a:pt x="4003" y="288"/>
                  </a:cubicBezTo>
                  <a:cubicBezTo>
                    <a:pt x="4029" y="291"/>
                    <a:pt x="4054" y="294"/>
                    <a:pt x="4080" y="295"/>
                  </a:cubicBezTo>
                  <a:cubicBezTo>
                    <a:pt x="4234" y="299"/>
                    <a:pt x="4234" y="299"/>
                    <a:pt x="4234" y="299"/>
                  </a:cubicBezTo>
                  <a:cubicBezTo>
                    <a:pt x="4439" y="304"/>
                    <a:pt x="4644" y="310"/>
                    <a:pt x="4849" y="3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63">
              <a:extLst>
                <a:ext uri="{FF2B5EF4-FFF2-40B4-BE49-F238E27FC236}">
                  <a16:creationId xmlns:a16="http://schemas.microsoft.com/office/drawing/2014/main" id="{E5F9C16E-7DE0-912F-C832-DED6A1CA5E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3750" y="4183063"/>
              <a:ext cx="12112625" cy="960438"/>
            </a:xfrm>
            <a:custGeom>
              <a:avLst/>
              <a:gdLst>
                <a:gd name="T0" fmla="*/ 4232 w 4849"/>
                <a:gd name="T1" fmla="*/ 310 h 384"/>
                <a:gd name="T2" fmla="*/ 3923 w 4849"/>
                <a:gd name="T3" fmla="*/ 303 h 384"/>
                <a:gd name="T4" fmla="*/ 3693 w 4849"/>
                <a:gd name="T5" fmla="*/ 275 h 384"/>
                <a:gd name="T6" fmla="*/ 3461 w 4849"/>
                <a:gd name="T7" fmla="*/ 270 h 384"/>
                <a:gd name="T8" fmla="*/ 3346 w 4849"/>
                <a:gd name="T9" fmla="*/ 265 h 384"/>
                <a:gd name="T10" fmla="*/ 3000 w 4849"/>
                <a:gd name="T11" fmla="*/ 229 h 384"/>
                <a:gd name="T12" fmla="*/ 2403 w 4849"/>
                <a:gd name="T13" fmla="*/ 69 h 384"/>
                <a:gd name="T14" fmla="*/ 2215 w 4849"/>
                <a:gd name="T15" fmla="*/ 27 h 384"/>
                <a:gd name="T16" fmla="*/ 2158 w 4849"/>
                <a:gd name="T17" fmla="*/ 18 h 384"/>
                <a:gd name="T18" fmla="*/ 2101 w 4849"/>
                <a:gd name="T19" fmla="*/ 11 h 384"/>
                <a:gd name="T20" fmla="*/ 2043 w 4849"/>
                <a:gd name="T21" fmla="*/ 6 h 384"/>
                <a:gd name="T22" fmla="*/ 1946 w 4849"/>
                <a:gd name="T23" fmla="*/ 4 h 384"/>
                <a:gd name="T24" fmla="*/ 1485 w 4849"/>
                <a:gd name="T25" fmla="*/ 39 h 384"/>
                <a:gd name="T26" fmla="*/ 1180 w 4849"/>
                <a:gd name="T27" fmla="*/ 88 h 384"/>
                <a:gd name="T28" fmla="*/ 1033 w 4849"/>
                <a:gd name="T29" fmla="*/ 136 h 384"/>
                <a:gd name="T30" fmla="*/ 830 w 4849"/>
                <a:gd name="T31" fmla="*/ 247 h 384"/>
                <a:gd name="T32" fmla="*/ 779 w 4849"/>
                <a:gd name="T33" fmla="*/ 273 h 384"/>
                <a:gd name="T34" fmla="*/ 744 w 4849"/>
                <a:gd name="T35" fmla="*/ 290 h 384"/>
                <a:gd name="T36" fmla="*/ 689 w 4849"/>
                <a:gd name="T37" fmla="*/ 310 h 384"/>
                <a:gd name="T38" fmla="*/ 652 w 4849"/>
                <a:gd name="T39" fmla="*/ 321 h 384"/>
                <a:gd name="T40" fmla="*/ 309 w 4849"/>
                <a:gd name="T41" fmla="*/ 376 h 384"/>
                <a:gd name="T42" fmla="*/ 309 w 4849"/>
                <a:gd name="T43" fmla="*/ 375 h 384"/>
                <a:gd name="T44" fmla="*/ 652 w 4849"/>
                <a:gd name="T45" fmla="*/ 319 h 384"/>
                <a:gd name="T46" fmla="*/ 689 w 4849"/>
                <a:gd name="T47" fmla="*/ 308 h 384"/>
                <a:gd name="T48" fmla="*/ 743 w 4849"/>
                <a:gd name="T49" fmla="*/ 288 h 384"/>
                <a:gd name="T50" fmla="*/ 778 w 4849"/>
                <a:gd name="T51" fmla="*/ 271 h 384"/>
                <a:gd name="T52" fmla="*/ 829 w 4849"/>
                <a:gd name="T53" fmla="*/ 245 h 384"/>
                <a:gd name="T54" fmla="*/ 1032 w 4849"/>
                <a:gd name="T55" fmla="*/ 133 h 384"/>
                <a:gd name="T56" fmla="*/ 1179 w 4849"/>
                <a:gd name="T57" fmla="*/ 85 h 384"/>
                <a:gd name="T58" fmla="*/ 1484 w 4849"/>
                <a:gd name="T59" fmla="*/ 36 h 384"/>
                <a:gd name="T60" fmla="*/ 1946 w 4849"/>
                <a:gd name="T61" fmla="*/ 0 h 384"/>
                <a:gd name="T62" fmla="*/ 2043 w 4849"/>
                <a:gd name="T63" fmla="*/ 3 h 384"/>
                <a:gd name="T64" fmla="*/ 2101 w 4849"/>
                <a:gd name="T65" fmla="*/ 7 h 384"/>
                <a:gd name="T66" fmla="*/ 2159 w 4849"/>
                <a:gd name="T67" fmla="*/ 14 h 384"/>
                <a:gd name="T68" fmla="*/ 2216 w 4849"/>
                <a:gd name="T69" fmla="*/ 23 h 384"/>
                <a:gd name="T70" fmla="*/ 2404 w 4849"/>
                <a:gd name="T71" fmla="*/ 66 h 384"/>
                <a:gd name="T72" fmla="*/ 3000 w 4849"/>
                <a:gd name="T73" fmla="*/ 226 h 384"/>
                <a:gd name="T74" fmla="*/ 3346 w 4849"/>
                <a:gd name="T75" fmla="*/ 262 h 384"/>
                <a:gd name="T76" fmla="*/ 3461 w 4849"/>
                <a:gd name="T77" fmla="*/ 267 h 384"/>
                <a:gd name="T78" fmla="*/ 3693 w 4849"/>
                <a:gd name="T79" fmla="*/ 272 h 384"/>
                <a:gd name="T80" fmla="*/ 3923 w 4849"/>
                <a:gd name="T81" fmla="*/ 301 h 384"/>
                <a:gd name="T82" fmla="*/ 4232 w 4849"/>
                <a:gd name="T83" fmla="*/ 308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49" h="384">
                  <a:moveTo>
                    <a:pt x="4849" y="327"/>
                  </a:moveTo>
                  <a:cubicBezTo>
                    <a:pt x="4644" y="314"/>
                    <a:pt x="4438" y="309"/>
                    <a:pt x="4232" y="310"/>
                  </a:cubicBezTo>
                  <a:cubicBezTo>
                    <a:pt x="4180" y="310"/>
                    <a:pt x="4129" y="310"/>
                    <a:pt x="4077" y="311"/>
                  </a:cubicBezTo>
                  <a:cubicBezTo>
                    <a:pt x="4026" y="312"/>
                    <a:pt x="3974" y="309"/>
                    <a:pt x="3923" y="303"/>
                  </a:cubicBezTo>
                  <a:cubicBezTo>
                    <a:pt x="3872" y="297"/>
                    <a:pt x="3821" y="289"/>
                    <a:pt x="3770" y="282"/>
                  </a:cubicBezTo>
                  <a:cubicBezTo>
                    <a:pt x="3744" y="279"/>
                    <a:pt x="3719" y="277"/>
                    <a:pt x="3693" y="275"/>
                  </a:cubicBezTo>
                  <a:cubicBezTo>
                    <a:pt x="3667" y="273"/>
                    <a:pt x="3642" y="273"/>
                    <a:pt x="3616" y="273"/>
                  </a:cubicBezTo>
                  <a:cubicBezTo>
                    <a:pt x="3564" y="272"/>
                    <a:pt x="3513" y="271"/>
                    <a:pt x="3461" y="270"/>
                  </a:cubicBezTo>
                  <a:cubicBezTo>
                    <a:pt x="3436" y="269"/>
                    <a:pt x="3410" y="268"/>
                    <a:pt x="3384" y="266"/>
                  </a:cubicBezTo>
                  <a:cubicBezTo>
                    <a:pt x="3346" y="265"/>
                    <a:pt x="3346" y="265"/>
                    <a:pt x="3346" y="265"/>
                  </a:cubicBezTo>
                  <a:cubicBezTo>
                    <a:pt x="3307" y="262"/>
                    <a:pt x="3307" y="262"/>
                    <a:pt x="3307" y="262"/>
                  </a:cubicBezTo>
                  <a:cubicBezTo>
                    <a:pt x="3204" y="256"/>
                    <a:pt x="3102" y="245"/>
                    <a:pt x="3000" y="229"/>
                  </a:cubicBezTo>
                  <a:cubicBezTo>
                    <a:pt x="2898" y="213"/>
                    <a:pt x="2797" y="191"/>
                    <a:pt x="2699" y="160"/>
                  </a:cubicBezTo>
                  <a:cubicBezTo>
                    <a:pt x="2600" y="129"/>
                    <a:pt x="2503" y="96"/>
                    <a:pt x="2403" y="69"/>
                  </a:cubicBezTo>
                  <a:cubicBezTo>
                    <a:pt x="2354" y="56"/>
                    <a:pt x="2303" y="44"/>
                    <a:pt x="2253" y="34"/>
                  </a:cubicBezTo>
                  <a:cubicBezTo>
                    <a:pt x="2215" y="27"/>
                    <a:pt x="2215" y="27"/>
                    <a:pt x="2215" y="27"/>
                  </a:cubicBezTo>
                  <a:cubicBezTo>
                    <a:pt x="2202" y="25"/>
                    <a:pt x="2190" y="23"/>
                    <a:pt x="2177" y="21"/>
                  </a:cubicBezTo>
                  <a:cubicBezTo>
                    <a:pt x="2171" y="20"/>
                    <a:pt x="2164" y="19"/>
                    <a:pt x="2158" y="18"/>
                  </a:cubicBezTo>
                  <a:cubicBezTo>
                    <a:pt x="2139" y="15"/>
                    <a:pt x="2139" y="15"/>
                    <a:pt x="2139" y="15"/>
                  </a:cubicBezTo>
                  <a:cubicBezTo>
                    <a:pt x="2126" y="14"/>
                    <a:pt x="2113" y="12"/>
                    <a:pt x="2101" y="11"/>
                  </a:cubicBezTo>
                  <a:cubicBezTo>
                    <a:pt x="2062" y="8"/>
                    <a:pt x="2062" y="8"/>
                    <a:pt x="2062" y="8"/>
                  </a:cubicBezTo>
                  <a:cubicBezTo>
                    <a:pt x="2056" y="7"/>
                    <a:pt x="2049" y="7"/>
                    <a:pt x="2043" y="6"/>
                  </a:cubicBezTo>
                  <a:cubicBezTo>
                    <a:pt x="2024" y="5"/>
                    <a:pt x="2024" y="5"/>
                    <a:pt x="2024" y="5"/>
                  </a:cubicBezTo>
                  <a:cubicBezTo>
                    <a:pt x="1998" y="4"/>
                    <a:pt x="1972" y="4"/>
                    <a:pt x="1946" y="4"/>
                  </a:cubicBezTo>
                  <a:cubicBezTo>
                    <a:pt x="1895" y="4"/>
                    <a:pt x="1844" y="8"/>
                    <a:pt x="1792" y="13"/>
                  </a:cubicBezTo>
                  <a:cubicBezTo>
                    <a:pt x="1690" y="21"/>
                    <a:pt x="1587" y="28"/>
                    <a:pt x="1485" y="39"/>
                  </a:cubicBezTo>
                  <a:cubicBezTo>
                    <a:pt x="1433" y="44"/>
                    <a:pt x="1382" y="51"/>
                    <a:pt x="1331" y="58"/>
                  </a:cubicBezTo>
                  <a:cubicBezTo>
                    <a:pt x="1281" y="66"/>
                    <a:pt x="1230" y="76"/>
                    <a:pt x="1180" y="88"/>
                  </a:cubicBezTo>
                  <a:cubicBezTo>
                    <a:pt x="1155" y="94"/>
                    <a:pt x="1130" y="101"/>
                    <a:pt x="1106" y="109"/>
                  </a:cubicBezTo>
                  <a:cubicBezTo>
                    <a:pt x="1081" y="116"/>
                    <a:pt x="1057" y="126"/>
                    <a:pt x="1033" y="136"/>
                  </a:cubicBezTo>
                  <a:cubicBezTo>
                    <a:pt x="986" y="157"/>
                    <a:pt x="942" y="182"/>
                    <a:pt x="897" y="208"/>
                  </a:cubicBezTo>
                  <a:cubicBezTo>
                    <a:pt x="875" y="221"/>
                    <a:pt x="853" y="234"/>
                    <a:pt x="830" y="247"/>
                  </a:cubicBezTo>
                  <a:cubicBezTo>
                    <a:pt x="819" y="253"/>
                    <a:pt x="807" y="259"/>
                    <a:pt x="796" y="265"/>
                  </a:cubicBezTo>
                  <a:cubicBezTo>
                    <a:pt x="779" y="273"/>
                    <a:pt x="779" y="273"/>
                    <a:pt x="779" y="273"/>
                  </a:cubicBezTo>
                  <a:cubicBezTo>
                    <a:pt x="773" y="276"/>
                    <a:pt x="767" y="279"/>
                    <a:pt x="761" y="282"/>
                  </a:cubicBezTo>
                  <a:cubicBezTo>
                    <a:pt x="744" y="290"/>
                    <a:pt x="744" y="290"/>
                    <a:pt x="744" y="290"/>
                  </a:cubicBezTo>
                  <a:cubicBezTo>
                    <a:pt x="738" y="292"/>
                    <a:pt x="732" y="295"/>
                    <a:pt x="726" y="297"/>
                  </a:cubicBezTo>
                  <a:cubicBezTo>
                    <a:pt x="714" y="302"/>
                    <a:pt x="702" y="306"/>
                    <a:pt x="689" y="310"/>
                  </a:cubicBezTo>
                  <a:cubicBezTo>
                    <a:pt x="683" y="312"/>
                    <a:pt x="677" y="314"/>
                    <a:pt x="671" y="316"/>
                  </a:cubicBezTo>
                  <a:cubicBezTo>
                    <a:pt x="652" y="321"/>
                    <a:pt x="652" y="321"/>
                    <a:pt x="652" y="321"/>
                  </a:cubicBezTo>
                  <a:cubicBezTo>
                    <a:pt x="615" y="330"/>
                    <a:pt x="615" y="330"/>
                    <a:pt x="615" y="330"/>
                  </a:cubicBezTo>
                  <a:cubicBezTo>
                    <a:pt x="514" y="353"/>
                    <a:pt x="412" y="368"/>
                    <a:pt x="309" y="376"/>
                  </a:cubicBezTo>
                  <a:cubicBezTo>
                    <a:pt x="206" y="383"/>
                    <a:pt x="103" y="384"/>
                    <a:pt x="0" y="377"/>
                  </a:cubicBezTo>
                  <a:cubicBezTo>
                    <a:pt x="103" y="384"/>
                    <a:pt x="206" y="383"/>
                    <a:pt x="309" y="375"/>
                  </a:cubicBezTo>
                  <a:cubicBezTo>
                    <a:pt x="412" y="366"/>
                    <a:pt x="514" y="351"/>
                    <a:pt x="614" y="328"/>
                  </a:cubicBezTo>
                  <a:cubicBezTo>
                    <a:pt x="652" y="319"/>
                    <a:pt x="652" y="319"/>
                    <a:pt x="652" y="319"/>
                  </a:cubicBezTo>
                  <a:cubicBezTo>
                    <a:pt x="670" y="314"/>
                    <a:pt x="670" y="314"/>
                    <a:pt x="670" y="314"/>
                  </a:cubicBezTo>
                  <a:cubicBezTo>
                    <a:pt x="676" y="312"/>
                    <a:pt x="683" y="310"/>
                    <a:pt x="689" y="308"/>
                  </a:cubicBezTo>
                  <a:cubicBezTo>
                    <a:pt x="701" y="304"/>
                    <a:pt x="713" y="300"/>
                    <a:pt x="725" y="295"/>
                  </a:cubicBezTo>
                  <a:cubicBezTo>
                    <a:pt x="731" y="293"/>
                    <a:pt x="737" y="290"/>
                    <a:pt x="743" y="288"/>
                  </a:cubicBezTo>
                  <a:cubicBezTo>
                    <a:pt x="760" y="280"/>
                    <a:pt x="760" y="280"/>
                    <a:pt x="760" y="280"/>
                  </a:cubicBezTo>
                  <a:cubicBezTo>
                    <a:pt x="766" y="277"/>
                    <a:pt x="772" y="274"/>
                    <a:pt x="778" y="271"/>
                  </a:cubicBezTo>
                  <a:cubicBezTo>
                    <a:pt x="795" y="263"/>
                    <a:pt x="795" y="263"/>
                    <a:pt x="795" y="263"/>
                  </a:cubicBezTo>
                  <a:cubicBezTo>
                    <a:pt x="806" y="257"/>
                    <a:pt x="818" y="251"/>
                    <a:pt x="829" y="245"/>
                  </a:cubicBezTo>
                  <a:cubicBezTo>
                    <a:pt x="852" y="232"/>
                    <a:pt x="874" y="219"/>
                    <a:pt x="896" y="206"/>
                  </a:cubicBezTo>
                  <a:cubicBezTo>
                    <a:pt x="941" y="180"/>
                    <a:pt x="985" y="155"/>
                    <a:pt x="1032" y="133"/>
                  </a:cubicBezTo>
                  <a:cubicBezTo>
                    <a:pt x="1056" y="123"/>
                    <a:pt x="1080" y="114"/>
                    <a:pt x="1105" y="106"/>
                  </a:cubicBezTo>
                  <a:cubicBezTo>
                    <a:pt x="1129" y="98"/>
                    <a:pt x="1154" y="92"/>
                    <a:pt x="1179" y="85"/>
                  </a:cubicBezTo>
                  <a:cubicBezTo>
                    <a:pt x="1229" y="73"/>
                    <a:pt x="1280" y="64"/>
                    <a:pt x="1331" y="56"/>
                  </a:cubicBezTo>
                  <a:cubicBezTo>
                    <a:pt x="1382" y="48"/>
                    <a:pt x="1433" y="41"/>
                    <a:pt x="1484" y="36"/>
                  </a:cubicBezTo>
                  <a:cubicBezTo>
                    <a:pt x="1587" y="25"/>
                    <a:pt x="1690" y="18"/>
                    <a:pt x="1792" y="9"/>
                  </a:cubicBezTo>
                  <a:cubicBezTo>
                    <a:pt x="1843" y="4"/>
                    <a:pt x="1895" y="1"/>
                    <a:pt x="1946" y="0"/>
                  </a:cubicBezTo>
                  <a:cubicBezTo>
                    <a:pt x="1972" y="0"/>
                    <a:pt x="1998" y="0"/>
                    <a:pt x="2024" y="2"/>
                  </a:cubicBezTo>
                  <a:cubicBezTo>
                    <a:pt x="2043" y="3"/>
                    <a:pt x="2043" y="3"/>
                    <a:pt x="2043" y="3"/>
                  </a:cubicBezTo>
                  <a:cubicBezTo>
                    <a:pt x="2050" y="3"/>
                    <a:pt x="2056" y="3"/>
                    <a:pt x="2062" y="4"/>
                  </a:cubicBezTo>
                  <a:cubicBezTo>
                    <a:pt x="2101" y="7"/>
                    <a:pt x="2101" y="7"/>
                    <a:pt x="2101" y="7"/>
                  </a:cubicBezTo>
                  <a:cubicBezTo>
                    <a:pt x="2114" y="8"/>
                    <a:pt x="2127" y="10"/>
                    <a:pt x="2139" y="12"/>
                  </a:cubicBezTo>
                  <a:cubicBezTo>
                    <a:pt x="2159" y="14"/>
                    <a:pt x="2159" y="14"/>
                    <a:pt x="2159" y="14"/>
                  </a:cubicBezTo>
                  <a:cubicBezTo>
                    <a:pt x="2165" y="15"/>
                    <a:pt x="2171" y="16"/>
                    <a:pt x="2178" y="17"/>
                  </a:cubicBezTo>
                  <a:cubicBezTo>
                    <a:pt x="2190" y="19"/>
                    <a:pt x="2203" y="21"/>
                    <a:pt x="2216" y="23"/>
                  </a:cubicBezTo>
                  <a:cubicBezTo>
                    <a:pt x="2254" y="30"/>
                    <a:pt x="2254" y="30"/>
                    <a:pt x="2254" y="30"/>
                  </a:cubicBezTo>
                  <a:cubicBezTo>
                    <a:pt x="2304" y="40"/>
                    <a:pt x="2355" y="52"/>
                    <a:pt x="2404" y="66"/>
                  </a:cubicBezTo>
                  <a:cubicBezTo>
                    <a:pt x="2504" y="92"/>
                    <a:pt x="2602" y="125"/>
                    <a:pt x="2700" y="156"/>
                  </a:cubicBezTo>
                  <a:cubicBezTo>
                    <a:pt x="2798" y="187"/>
                    <a:pt x="2899" y="210"/>
                    <a:pt x="3000" y="226"/>
                  </a:cubicBezTo>
                  <a:cubicBezTo>
                    <a:pt x="3102" y="242"/>
                    <a:pt x="3204" y="253"/>
                    <a:pt x="3307" y="259"/>
                  </a:cubicBezTo>
                  <a:cubicBezTo>
                    <a:pt x="3346" y="262"/>
                    <a:pt x="3346" y="262"/>
                    <a:pt x="3346" y="262"/>
                  </a:cubicBezTo>
                  <a:cubicBezTo>
                    <a:pt x="3384" y="264"/>
                    <a:pt x="3384" y="264"/>
                    <a:pt x="3384" y="264"/>
                  </a:cubicBezTo>
                  <a:cubicBezTo>
                    <a:pt x="3410" y="265"/>
                    <a:pt x="3436" y="266"/>
                    <a:pt x="3461" y="267"/>
                  </a:cubicBezTo>
                  <a:cubicBezTo>
                    <a:pt x="3513" y="268"/>
                    <a:pt x="3564" y="270"/>
                    <a:pt x="3616" y="270"/>
                  </a:cubicBezTo>
                  <a:cubicBezTo>
                    <a:pt x="3642" y="270"/>
                    <a:pt x="3667" y="271"/>
                    <a:pt x="3693" y="272"/>
                  </a:cubicBezTo>
                  <a:cubicBezTo>
                    <a:pt x="3719" y="274"/>
                    <a:pt x="3745" y="277"/>
                    <a:pt x="3770" y="280"/>
                  </a:cubicBezTo>
                  <a:cubicBezTo>
                    <a:pt x="3821" y="286"/>
                    <a:pt x="3872" y="295"/>
                    <a:pt x="3923" y="301"/>
                  </a:cubicBezTo>
                  <a:cubicBezTo>
                    <a:pt x="3974" y="307"/>
                    <a:pt x="4026" y="310"/>
                    <a:pt x="4077" y="309"/>
                  </a:cubicBezTo>
                  <a:cubicBezTo>
                    <a:pt x="4129" y="308"/>
                    <a:pt x="4180" y="308"/>
                    <a:pt x="4232" y="308"/>
                  </a:cubicBezTo>
                  <a:cubicBezTo>
                    <a:pt x="4438" y="308"/>
                    <a:pt x="4644" y="314"/>
                    <a:pt x="4849" y="3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64">
              <a:extLst>
                <a:ext uri="{FF2B5EF4-FFF2-40B4-BE49-F238E27FC236}">
                  <a16:creationId xmlns:a16="http://schemas.microsoft.com/office/drawing/2014/main" id="{6610377E-B421-6D6C-54E1-DA3E8BEA86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8513" y="4244975"/>
              <a:ext cx="12112625" cy="1038225"/>
            </a:xfrm>
            <a:custGeom>
              <a:avLst/>
              <a:gdLst>
                <a:gd name="T0" fmla="*/ 4228 w 4849"/>
                <a:gd name="T1" fmla="*/ 321 h 415"/>
                <a:gd name="T2" fmla="*/ 3995 w 4849"/>
                <a:gd name="T3" fmla="*/ 331 h 415"/>
                <a:gd name="T4" fmla="*/ 3763 w 4849"/>
                <a:gd name="T5" fmla="*/ 321 h 415"/>
                <a:gd name="T6" fmla="*/ 2988 w 4849"/>
                <a:gd name="T7" fmla="*/ 289 h 415"/>
                <a:gd name="T8" fmla="*/ 2648 w 4849"/>
                <a:gd name="T9" fmla="*/ 207 h 415"/>
                <a:gd name="T10" fmla="*/ 2612 w 4849"/>
                <a:gd name="T11" fmla="*/ 194 h 415"/>
                <a:gd name="T12" fmla="*/ 2393 w 4849"/>
                <a:gd name="T13" fmla="*/ 114 h 415"/>
                <a:gd name="T14" fmla="*/ 2282 w 4849"/>
                <a:gd name="T15" fmla="*/ 78 h 415"/>
                <a:gd name="T16" fmla="*/ 2245 w 4849"/>
                <a:gd name="T17" fmla="*/ 67 h 415"/>
                <a:gd name="T18" fmla="*/ 2056 w 4849"/>
                <a:gd name="T19" fmla="*/ 23 h 415"/>
                <a:gd name="T20" fmla="*/ 1999 w 4849"/>
                <a:gd name="T21" fmla="*/ 14 h 415"/>
                <a:gd name="T22" fmla="*/ 1941 w 4849"/>
                <a:gd name="T23" fmla="*/ 8 h 415"/>
                <a:gd name="T24" fmla="*/ 1844 w 4849"/>
                <a:gd name="T25" fmla="*/ 3 h 415"/>
                <a:gd name="T26" fmla="*/ 1824 w 4849"/>
                <a:gd name="T27" fmla="*/ 3 h 415"/>
                <a:gd name="T28" fmla="*/ 1747 w 4849"/>
                <a:gd name="T29" fmla="*/ 6 h 415"/>
                <a:gd name="T30" fmla="*/ 1631 w 4849"/>
                <a:gd name="T31" fmla="*/ 12 h 415"/>
                <a:gd name="T32" fmla="*/ 1322 w 4849"/>
                <a:gd name="T33" fmla="*/ 42 h 415"/>
                <a:gd name="T34" fmla="*/ 1151 w 4849"/>
                <a:gd name="T35" fmla="*/ 79 h 415"/>
                <a:gd name="T36" fmla="*/ 1096 w 4849"/>
                <a:gd name="T37" fmla="*/ 97 h 415"/>
                <a:gd name="T38" fmla="*/ 1042 w 4849"/>
                <a:gd name="T39" fmla="*/ 119 h 415"/>
                <a:gd name="T40" fmla="*/ 891 w 4849"/>
                <a:gd name="T41" fmla="*/ 205 h 415"/>
                <a:gd name="T42" fmla="*/ 724 w 4849"/>
                <a:gd name="T43" fmla="*/ 305 h 415"/>
                <a:gd name="T44" fmla="*/ 689 w 4849"/>
                <a:gd name="T45" fmla="*/ 321 h 415"/>
                <a:gd name="T46" fmla="*/ 310 w 4849"/>
                <a:gd name="T47" fmla="*/ 404 h 415"/>
                <a:gd name="T48" fmla="*/ 310 w 4849"/>
                <a:gd name="T49" fmla="*/ 403 h 415"/>
                <a:gd name="T50" fmla="*/ 688 w 4849"/>
                <a:gd name="T51" fmla="*/ 319 h 415"/>
                <a:gd name="T52" fmla="*/ 723 w 4849"/>
                <a:gd name="T53" fmla="*/ 303 h 415"/>
                <a:gd name="T54" fmla="*/ 889 w 4849"/>
                <a:gd name="T55" fmla="*/ 203 h 415"/>
                <a:gd name="T56" fmla="*/ 1041 w 4849"/>
                <a:gd name="T57" fmla="*/ 116 h 415"/>
                <a:gd name="T58" fmla="*/ 1095 w 4849"/>
                <a:gd name="T59" fmla="*/ 95 h 415"/>
                <a:gd name="T60" fmla="*/ 1150 w 4849"/>
                <a:gd name="T61" fmla="*/ 76 h 415"/>
                <a:gd name="T62" fmla="*/ 1321 w 4849"/>
                <a:gd name="T63" fmla="*/ 39 h 415"/>
                <a:gd name="T64" fmla="*/ 1630 w 4849"/>
                <a:gd name="T65" fmla="*/ 9 h 415"/>
                <a:gd name="T66" fmla="*/ 1747 w 4849"/>
                <a:gd name="T67" fmla="*/ 3 h 415"/>
                <a:gd name="T68" fmla="*/ 1824 w 4849"/>
                <a:gd name="T69" fmla="*/ 0 h 415"/>
                <a:gd name="T70" fmla="*/ 1844 w 4849"/>
                <a:gd name="T71" fmla="*/ 0 h 415"/>
                <a:gd name="T72" fmla="*/ 1941 w 4849"/>
                <a:gd name="T73" fmla="*/ 4 h 415"/>
                <a:gd name="T74" fmla="*/ 1999 w 4849"/>
                <a:gd name="T75" fmla="*/ 10 h 415"/>
                <a:gd name="T76" fmla="*/ 2057 w 4849"/>
                <a:gd name="T77" fmla="*/ 19 h 415"/>
                <a:gd name="T78" fmla="*/ 2246 w 4849"/>
                <a:gd name="T79" fmla="*/ 63 h 415"/>
                <a:gd name="T80" fmla="*/ 2283 w 4849"/>
                <a:gd name="T81" fmla="*/ 74 h 415"/>
                <a:gd name="T82" fmla="*/ 2394 w 4849"/>
                <a:gd name="T83" fmla="*/ 111 h 415"/>
                <a:gd name="T84" fmla="*/ 2613 w 4849"/>
                <a:gd name="T85" fmla="*/ 190 h 415"/>
                <a:gd name="T86" fmla="*/ 2650 w 4849"/>
                <a:gd name="T87" fmla="*/ 203 h 415"/>
                <a:gd name="T88" fmla="*/ 2988 w 4849"/>
                <a:gd name="T89" fmla="*/ 286 h 415"/>
                <a:gd name="T90" fmla="*/ 3763 w 4849"/>
                <a:gd name="T91" fmla="*/ 319 h 415"/>
                <a:gd name="T92" fmla="*/ 3995 w 4849"/>
                <a:gd name="T93" fmla="*/ 329 h 415"/>
                <a:gd name="T94" fmla="*/ 4228 w 4849"/>
                <a:gd name="T95" fmla="*/ 319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49" h="415">
                  <a:moveTo>
                    <a:pt x="4849" y="338"/>
                  </a:moveTo>
                  <a:cubicBezTo>
                    <a:pt x="4643" y="322"/>
                    <a:pt x="4435" y="316"/>
                    <a:pt x="4228" y="321"/>
                  </a:cubicBezTo>
                  <a:cubicBezTo>
                    <a:pt x="4176" y="322"/>
                    <a:pt x="4125" y="325"/>
                    <a:pt x="4073" y="327"/>
                  </a:cubicBezTo>
                  <a:cubicBezTo>
                    <a:pt x="4047" y="329"/>
                    <a:pt x="4021" y="330"/>
                    <a:pt x="3995" y="331"/>
                  </a:cubicBezTo>
                  <a:cubicBezTo>
                    <a:pt x="3970" y="331"/>
                    <a:pt x="3944" y="331"/>
                    <a:pt x="3918" y="330"/>
                  </a:cubicBezTo>
                  <a:cubicBezTo>
                    <a:pt x="3866" y="328"/>
                    <a:pt x="3814" y="324"/>
                    <a:pt x="3763" y="321"/>
                  </a:cubicBezTo>
                  <a:cubicBezTo>
                    <a:pt x="3711" y="318"/>
                    <a:pt x="3659" y="317"/>
                    <a:pt x="3608" y="320"/>
                  </a:cubicBezTo>
                  <a:cubicBezTo>
                    <a:pt x="3401" y="328"/>
                    <a:pt x="3193" y="321"/>
                    <a:pt x="2988" y="289"/>
                  </a:cubicBezTo>
                  <a:cubicBezTo>
                    <a:pt x="2885" y="273"/>
                    <a:pt x="2784" y="251"/>
                    <a:pt x="2685" y="219"/>
                  </a:cubicBezTo>
                  <a:cubicBezTo>
                    <a:pt x="2648" y="207"/>
                    <a:pt x="2648" y="207"/>
                    <a:pt x="2648" y="207"/>
                  </a:cubicBezTo>
                  <a:cubicBezTo>
                    <a:pt x="2630" y="200"/>
                    <a:pt x="2630" y="200"/>
                    <a:pt x="2630" y="200"/>
                  </a:cubicBezTo>
                  <a:cubicBezTo>
                    <a:pt x="2612" y="194"/>
                    <a:pt x="2612" y="194"/>
                    <a:pt x="2612" y="194"/>
                  </a:cubicBezTo>
                  <a:cubicBezTo>
                    <a:pt x="2539" y="167"/>
                    <a:pt x="2539" y="167"/>
                    <a:pt x="2539" y="167"/>
                  </a:cubicBezTo>
                  <a:cubicBezTo>
                    <a:pt x="2490" y="149"/>
                    <a:pt x="2441" y="131"/>
                    <a:pt x="2393" y="114"/>
                  </a:cubicBezTo>
                  <a:cubicBezTo>
                    <a:pt x="2368" y="106"/>
                    <a:pt x="2344" y="98"/>
                    <a:pt x="2319" y="90"/>
                  </a:cubicBezTo>
                  <a:cubicBezTo>
                    <a:pt x="2307" y="86"/>
                    <a:pt x="2294" y="82"/>
                    <a:pt x="2282" y="78"/>
                  </a:cubicBezTo>
                  <a:cubicBezTo>
                    <a:pt x="2263" y="72"/>
                    <a:pt x="2263" y="72"/>
                    <a:pt x="2263" y="72"/>
                  </a:cubicBezTo>
                  <a:cubicBezTo>
                    <a:pt x="2245" y="67"/>
                    <a:pt x="2245" y="67"/>
                    <a:pt x="2245" y="67"/>
                  </a:cubicBezTo>
                  <a:cubicBezTo>
                    <a:pt x="2195" y="52"/>
                    <a:pt x="2145" y="40"/>
                    <a:pt x="2094" y="30"/>
                  </a:cubicBezTo>
                  <a:cubicBezTo>
                    <a:pt x="2056" y="23"/>
                    <a:pt x="2056" y="23"/>
                    <a:pt x="2056" y="23"/>
                  </a:cubicBezTo>
                  <a:cubicBezTo>
                    <a:pt x="2043" y="20"/>
                    <a:pt x="2030" y="19"/>
                    <a:pt x="2018" y="17"/>
                  </a:cubicBezTo>
                  <a:cubicBezTo>
                    <a:pt x="1999" y="14"/>
                    <a:pt x="1999" y="14"/>
                    <a:pt x="1999" y="14"/>
                  </a:cubicBezTo>
                  <a:cubicBezTo>
                    <a:pt x="1979" y="12"/>
                    <a:pt x="1979" y="12"/>
                    <a:pt x="1979" y="12"/>
                  </a:cubicBezTo>
                  <a:cubicBezTo>
                    <a:pt x="1966" y="10"/>
                    <a:pt x="1954" y="9"/>
                    <a:pt x="1941" y="8"/>
                  </a:cubicBezTo>
                  <a:cubicBezTo>
                    <a:pt x="1915" y="6"/>
                    <a:pt x="1889" y="4"/>
                    <a:pt x="1863" y="4"/>
                  </a:cubicBezTo>
                  <a:cubicBezTo>
                    <a:pt x="1844" y="3"/>
                    <a:pt x="1844" y="3"/>
                    <a:pt x="1844" y="3"/>
                  </a:cubicBezTo>
                  <a:cubicBezTo>
                    <a:pt x="1834" y="3"/>
                    <a:pt x="1834" y="3"/>
                    <a:pt x="1834" y="3"/>
                  </a:cubicBezTo>
                  <a:cubicBezTo>
                    <a:pt x="1831" y="3"/>
                    <a:pt x="1828" y="3"/>
                    <a:pt x="1824" y="3"/>
                  </a:cubicBezTo>
                  <a:cubicBezTo>
                    <a:pt x="1786" y="4"/>
                    <a:pt x="1786" y="4"/>
                    <a:pt x="1786" y="4"/>
                  </a:cubicBezTo>
                  <a:cubicBezTo>
                    <a:pt x="1773" y="4"/>
                    <a:pt x="1760" y="5"/>
                    <a:pt x="1747" y="6"/>
                  </a:cubicBezTo>
                  <a:cubicBezTo>
                    <a:pt x="1708" y="8"/>
                    <a:pt x="1708" y="8"/>
                    <a:pt x="1708" y="8"/>
                  </a:cubicBezTo>
                  <a:cubicBezTo>
                    <a:pt x="1682" y="9"/>
                    <a:pt x="1656" y="10"/>
                    <a:pt x="1631" y="12"/>
                  </a:cubicBezTo>
                  <a:cubicBezTo>
                    <a:pt x="1579" y="15"/>
                    <a:pt x="1527" y="18"/>
                    <a:pt x="1476" y="23"/>
                  </a:cubicBezTo>
                  <a:cubicBezTo>
                    <a:pt x="1424" y="28"/>
                    <a:pt x="1373" y="34"/>
                    <a:pt x="1322" y="42"/>
                  </a:cubicBezTo>
                  <a:cubicBezTo>
                    <a:pt x="1271" y="50"/>
                    <a:pt x="1220" y="60"/>
                    <a:pt x="1170" y="74"/>
                  </a:cubicBezTo>
                  <a:cubicBezTo>
                    <a:pt x="1151" y="79"/>
                    <a:pt x="1151" y="79"/>
                    <a:pt x="1151" y="79"/>
                  </a:cubicBezTo>
                  <a:cubicBezTo>
                    <a:pt x="1145" y="81"/>
                    <a:pt x="1139" y="83"/>
                    <a:pt x="1133" y="85"/>
                  </a:cubicBezTo>
                  <a:cubicBezTo>
                    <a:pt x="1120" y="89"/>
                    <a:pt x="1108" y="92"/>
                    <a:pt x="1096" y="97"/>
                  </a:cubicBezTo>
                  <a:cubicBezTo>
                    <a:pt x="1084" y="102"/>
                    <a:pt x="1072" y="106"/>
                    <a:pt x="1060" y="111"/>
                  </a:cubicBezTo>
                  <a:cubicBezTo>
                    <a:pt x="1042" y="119"/>
                    <a:pt x="1042" y="119"/>
                    <a:pt x="1042" y="119"/>
                  </a:cubicBezTo>
                  <a:cubicBezTo>
                    <a:pt x="1025" y="127"/>
                    <a:pt x="1025" y="127"/>
                    <a:pt x="1025" y="127"/>
                  </a:cubicBezTo>
                  <a:cubicBezTo>
                    <a:pt x="978" y="150"/>
                    <a:pt x="934" y="178"/>
                    <a:pt x="891" y="205"/>
                  </a:cubicBezTo>
                  <a:cubicBezTo>
                    <a:pt x="847" y="234"/>
                    <a:pt x="804" y="262"/>
                    <a:pt x="758" y="287"/>
                  </a:cubicBezTo>
                  <a:cubicBezTo>
                    <a:pt x="747" y="293"/>
                    <a:pt x="735" y="299"/>
                    <a:pt x="724" y="305"/>
                  </a:cubicBezTo>
                  <a:cubicBezTo>
                    <a:pt x="718" y="308"/>
                    <a:pt x="712" y="310"/>
                    <a:pt x="706" y="313"/>
                  </a:cubicBezTo>
                  <a:cubicBezTo>
                    <a:pt x="700" y="316"/>
                    <a:pt x="694" y="318"/>
                    <a:pt x="689" y="321"/>
                  </a:cubicBezTo>
                  <a:cubicBezTo>
                    <a:pt x="665" y="331"/>
                    <a:pt x="640" y="340"/>
                    <a:pt x="615" y="347"/>
                  </a:cubicBezTo>
                  <a:cubicBezTo>
                    <a:pt x="516" y="375"/>
                    <a:pt x="413" y="394"/>
                    <a:pt x="310" y="404"/>
                  </a:cubicBezTo>
                  <a:cubicBezTo>
                    <a:pt x="207" y="414"/>
                    <a:pt x="103" y="415"/>
                    <a:pt x="0" y="405"/>
                  </a:cubicBezTo>
                  <a:cubicBezTo>
                    <a:pt x="103" y="415"/>
                    <a:pt x="207" y="413"/>
                    <a:pt x="310" y="403"/>
                  </a:cubicBezTo>
                  <a:cubicBezTo>
                    <a:pt x="413" y="393"/>
                    <a:pt x="515" y="374"/>
                    <a:pt x="615" y="345"/>
                  </a:cubicBezTo>
                  <a:cubicBezTo>
                    <a:pt x="639" y="338"/>
                    <a:pt x="664" y="329"/>
                    <a:pt x="688" y="319"/>
                  </a:cubicBezTo>
                  <a:cubicBezTo>
                    <a:pt x="694" y="317"/>
                    <a:pt x="699" y="314"/>
                    <a:pt x="705" y="311"/>
                  </a:cubicBezTo>
                  <a:cubicBezTo>
                    <a:pt x="711" y="308"/>
                    <a:pt x="717" y="306"/>
                    <a:pt x="723" y="303"/>
                  </a:cubicBezTo>
                  <a:cubicBezTo>
                    <a:pt x="734" y="297"/>
                    <a:pt x="746" y="291"/>
                    <a:pt x="757" y="285"/>
                  </a:cubicBezTo>
                  <a:cubicBezTo>
                    <a:pt x="803" y="260"/>
                    <a:pt x="846" y="232"/>
                    <a:pt x="889" y="203"/>
                  </a:cubicBezTo>
                  <a:cubicBezTo>
                    <a:pt x="933" y="175"/>
                    <a:pt x="977" y="148"/>
                    <a:pt x="1023" y="125"/>
                  </a:cubicBezTo>
                  <a:cubicBezTo>
                    <a:pt x="1041" y="116"/>
                    <a:pt x="1041" y="116"/>
                    <a:pt x="1041" y="116"/>
                  </a:cubicBezTo>
                  <a:cubicBezTo>
                    <a:pt x="1059" y="109"/>
                    <a:pt x="1059" y="109"/>
                    <a:pt x="1059" y="109"/>
                  </a:cubicBezTo>
                  <a:cubicBezTo>
                    <a:pt x="1071" y="103"/>
                    <a:pt x="1083" y="99"/>
                    <a:pt x="1095" y="95"/>
                  </a:cubicBezTo>
                  <a:cubicBezTo>
                    <a:pt x="1107" y="90"/>
                    <a:pt x="1120" y="86"/>
                    <a:pt x="1132" y="82"/>
                  </a:cubicBezTo>
                  <a:cubicBezTo>
                    <a:pt x="1138" y="80"/>
                    <a:pt x="1144" y="78"/>
                    <a:pt x="1150" y="76"/>
                  </a:cubicBezTo>
                  <a:cubicBezTo>
                    <a:pt x="1169" y="71"/>
                    <a:pt x="1169" y="71"/>
                    <a:pt x="1169" y="71"/>
                  </a:cubicBezTo>
                  <a:cubicBezTo>
                    <a:pt x="1219" y="58"/>
                    <a:pt x="1270" y="47"/>
                    <a:pt x="1321" y="39"/>
                  </a:cubicBezTo>
                  <a:cubicBezTo>
                    <a:pt x="1372" y="31"/>
                    <a:pt x="1424" y="25"/>
                    <a:pt x="1475" y="20"/>
                  </a:cubicBezTo>
                  <a:cubicBezTo>
                    <a:pt x="1527" y="15"/>
                    <a:pt x="1579" y="12"/>
                    <a:pt x="1630" y="9"/>
                  </a:cubicBezTo>
                  <a:cubicBezTo>
                    <a:pt x="1656" y="7"/>
                    <a:pt x="1682" y="6"/>
                    <a:pt x="1708" y="4"/>
                  </a:cubicBezTo>
                  <a:cubicBezTo>
                    <a:pt x="1747" y="3"/>
                    <a:pt x="1747" y="3"/>
                    <a:pt x="1747" y="3"/>
                  </a:cubicBezTo>
                  <a:cubicBezTo>
                    <a:pt x="1760" y="2"/>
                    <a:pt x="1773" y="1"/>
                    <a:pt x="1786" y="1"/>
                  </a:cubicBezTo>
                  <a:cubicBezTo>
                    <a:pt x="1824" y="0"/>
                    <a:pt x="1824" y="0"/>
                    <a:pt x="1824" y="0"/>
                  </a:cubicBezTo>
                  <a:cubicBezTo>
                    <a:pt x="1828" y="0"/>
                    <a:pt x="1831" y="0"/>
                    <a:pt x="1834" y="0"/>
                  </a:cubicBezTo>
                  <a:cubicBezTo>
                    <a:pt x="1844" y="0"/>
                    <a:pt x="1844" y="0"/>
                    <a:pt x="1844" y="0"/>
                  </a:cubicBezTo>
                  <a:cubicBezTo>
                    <a:pt x="1863" y="0"/>
                    <a:pt x="1863" y="0"/>
                    <a:pt x="1863" y="0"/>
                  </a:cubicBezTo>
                  <a:cubicBezTo>
                    <a:pt x="1889" y="0"/>
                    <a:pt x="1915" y="3"/>
                    <a:pt x="1941" y="4"/>
                  </a:cubicBezTo>
                  <a:cubicBezTo>
                    <a:pt x="1954" y="5"/>
                    <a:pt x="1967" y="7"/>
                    <a:pt x="1980" y="8"/>
                  </a:cubicBezTo>
                  <a:cubicBezTo>
                    <a:pt x="1999" y="10"/>
                    <a:pt x="1999" y="10"/>
                    <a:pt x="1999" y="10"/>
                  </a:cubicBezTo>
                  <a:cubicBezTo>
                    <a:pt x="2018" y="13"/>
                    <a:pt x="2018" y="13"/>
                    <a:pt x="2018" y="13"/>
                  </a:cubicBezTo>
                  <a:cubicBezTo>
                    <a:pt x="2031" y="15"/>
                    <a:pt x="2044" y="17"/>
                    <a:pt x="2057" y="19"/>
                  </a:cubicBezTo>
                  <a:cubicBezTo>
                    <a:pt x="2095" y="26"/>
                    <a:pt x="2095" y="26"/>
                    <a:pt x="2095" y="26"/>
                  </a:cubicBezTo>
                  <a:cubicBezTo>
                    <a:pt x="2146" y="36"/>
                    <a:pt x="2196" y="49"/>
                    <a:pt x="2246" y="63"/>
                  </a:cubicBezTo>
                  <a:cubicBezTo>
                    <a:pt x="2265" y="69"/>
                    <a:pt x="2265" y="69"/>
                    <a:pt x="2265" y="69"/>
                  </a:cubicBezTo>
                  <a:cubicBezTo>
                    <a:pt x="2283" y="74"/>
                    <a:pt x="2283" y="74"/>
                    <a:pt x="2283" y="74"/>
                  </a:cubicBezTo>
                  <a:cubicBezTo>
                    <a:pt x="2295" y="78"/>
                    <a:pt x="2308" y="82"/>
                    <a:pt x="2320" y="86"/>
                  </a:cubicBezTo>
                  <a:cubicBezTo>
                    <a:pt x="2345" y="94"/>
                    <a:pt x="2369" y="102"/>
                    <a:pt x="2394" y="111"/>
                  </a:cubicBezTo>
                  <a:cubicBezTo>
                    <a:pt x="2443" y="128"/>
                    <a:pt x="2491" y="145"/>
                    <a:pt x="2540" y="163"/>
                  </a:cubicBezTo>
                  <a:cubicBezTo>
                    <a:pt x="2613" y="190"/>
                    <a:pt x="2613" y="190"/>
                    <a:pt x="2613" y="190"/>
                  </a:cubicBezTo>
                  <a:cubicBezTo>
                    <a:pt x="2631" y="197"/>
                    <a:pt x="2631" y="197"/>
                    <a:pt x="2631" y="197"/>
                  </a:cubicBezTo>
                  <a:cubicBezTo>
                    <a:pt x="2650" y="203"/>
                    <a:pt x="2650" y="203"/>
                    <a:pt x="2650" y="203"/>
                  </a:cubicBezTo>
                  <a:cubicBezTo>
                    <a:pt x="2686" y="216"/>
                    <a:pt x="2686" y="216"/>
                    <a:pt x="2686" y="216"/>
                  </a:cubicBezTo>
                  <a:cubicBezTo>
                    <a:pt x="2785" y="247"/>
                    <a:pt x="2886" y="270"/>
                    <a:pt x="2988" y="286"/>
                  </a:cubicBezTo>
                  <a:cubicBezTo>
                    <a:pt x="3193" y="318"/>
                    <a:pt x="3401" y="325"/>
                    <a:pt x="3607" y="317"/>
                  </a:cubicBezTo>
                  <a:cubicBezTo>
                    <a:pt x="3659" y="315"/>
                    <a:pt x="3711" y="316"/>
                    <a:pt x="3763" y="319"/>
                  </a:cubicBezTo>
                  <a:cubicBezTo>
                    <a:pt x="3814" y="322"/>
                    <a:pt x="3866" y="326"/>
                    <a:pt x="3918" y="328"/>
                  </a:cubicBezTo>
                  <a:cubicBezTo>
                    <a:pt x="3944" y="329"/>
                    <a:pt x="3970" y="329"/>
                    <a:pt x="3995" y="329"/>
                  </a:cubicBezTo>
                  <a:cubicBezTo>
                    <a:pt x="4021" y="328"/>
                    <a:pt x="4047" y="326"/>
                    <a:pt x="4073" y="325"/>
                  </a:cubicBezTo>
                  <a:cubicBezTo>
                    <a:pt x="4125" y="322"/>
                    <a:pt x="4176" y="320"/>
                    <a:pt x="4228" y="319"/>
                  </a:cubicBezTo>
                  <a:cubicBezTo>
                    <a:pt x="4435" y="315"/>
                    <a:pt x="4643" y="321"/>
                    <a:pt x="4849" y="3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65">
              <a:extLst>
                <a:ext uri="{FF2B5EF4-FFF2-40B4-BE49-F238E27FC236}">
                  <a16:creationId xmlns:a16="http://schemas.microsoft.com/office/drawing/2014/main" id="{4FF33C88-8B7E-D87A-EF77-ECEAD036AB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1688" y="4297363"/>
              <a:ext cx="12114213" cy="1125538"/>
            </a:xfrm>
            <a:custGeom>
              <a:avLst/>
              <a:gdLst>
                <a:gd name="T0" fmla="*/ 4225 w 4850"/>
                <a:gd name="T1" fmla="*/ 336 h 450"/>
                <a:gd name="T2" fmla="*/ 3991 w 4850"/>
                <a:gd name="T3" fmla="*/ 354 h 450"/>
                <a:gd name="T4" fmla="*/ 3601 w 4850"/>
                <a:gd name="T5" fmla="*/ 370 h 450"/>
                <a:gd name="T6" fmla="*/ 2976 w 4850"/>
                <a:gd name="T7" fmla="*/ 354 h 450"/>
                <a:gd name="T8" fmla="*/ 2861 w 4850"/>
                <a:gd name="T9" fmla="*/ 333 h 450"/>
                <a:gd name="T10" fmla="*/ 2785 w 4850"/>
                <a:gd name="T11" fmla="*/ 316 h 450"/>
                <a:gd name="T12" fmla="*/ 2672 w 4850"/>
                <a:gd name="T13" fmla="*/ 283 h 450"/>
                <a:gd name="T14" fmla="*/ 2598 w 4850"/>
                <a:gd name="T15" fmla="*/ 257 h 450"/>
                <a:gd name="T16" fmla="*/ 2381 w 4850"/>
                <a:gd name="T17" fmla="*/ 169 h 450"/>
                <a:gd name="T18" fmla="*/ 2236 w 4850"/>
                <a:gd name="T19" fmla="*/ 111 h 450"/>
                <a:gd name="T20" fmla="*/ 2125 w 4850"/>
                <a:gd name="T21" fmla="*/ 72 h 450"/>
                <a:gd name="T22" fmla="*/ 2088 w 4850"/>
                <a:gd name="T23" fmla="*/ 61 h 450"/>
                <a:gd name="T24" fmla="*/ 1897 w 4850"/>
                <a:gd name="T25" fmla="*/ 17 h 450"/>
                <a:gd name="T26" fmla="*/ 1859 w 4850"/>
                <a:gd name="T27" fmla="*/ 12 h 450"/>
                <a:gd name="T28" fmla="*/ 1820 w 4850"/>
                <a:gd name="T29" fmla="*/ 8 h 450"/>
                <a:gd name="T30" fmla="*/ 1742 w 4850"/>
                <a:gd name="T31" fmla="*/ 4 h 450"/>
                <a:gd name="T32" fmla="*/ 1703 w 4850"/>
                <a:gd name="T33" fmla="*/ 4 h 450"/>
                <a:gd name="T34" fmla="*/ 1469 w 4850"/>
                <a:gd name="T35" fmla="*/ 12 h 450"/>
                <a:gd name="T36" fmla="*/ 1161 w 4850"/>
                <a:gd name="T37" fmla="*/ 63 h 450"/>
                <a:gd name="T38" fmla="*/ 885 w 4850"/>
                <a:gd name="T39" fmla="*/ 205 h 450"/>
                <a:gd name="T40" fmla="*/ 616 w 4850"/>
                <a:gd name="T41" fmla="*/ 364 h 450"/>
                <a:gd name="T42" fmla="*/ 0 w 4850"/>
                <a:gd name="T43" fmla="*/ 437 h 450"/>
                <a:gd name="T44" fmla="*/ 616 w 4850"/>
                <a:gd name="T45" fmla="*/ 362 h 450"/>
                <a:gd name="T46" fmla="*/ 884 w 4850"/>
                <a:gd name="T47" fmla="*/ 203 h 450"/>
                <a:gd name="T48" fmla="*/ 1160 w 4850"/>
                <a:gd name="T49" fmla="*/ 60 h 450"/>
                <a:gd name="T50" fmla="*/ 1468 w 4850"/>
                <a:gd name="T51" fmla="*/ 9 h 450"/>
                <a:gd name="T52" fmla="*/ 1703 w 4850"/>
                <a:gd name="T53" fmla="*/ 1 h 450"/>
                <a:gd name="T54" fmla="*/ 1742 w 4850"/>
                <a:gd name="T55" fmla="*/ 1 h 450"/>
                <a:gd name="T56" fmla="*/ 1820 w 4850"/>
                <a:gd name="T57" fmla="*/ 5 h 450"/>
                <a:gd name="T58" fmla="*/ 1859 w 4850"/>
                <a:gd name="T59" fmla="*/ 9 h 450"/>
                <a:gd name="T60" fmla="*/ 1898 w 4850"/>
                <a:gd name="T61" fmla="*/ 14 h 450"/>
                <a:gd name="T62" fmla="*/ 2089 w 4850"/>
                <a:gd name="T63" fmla="*/ 57 h 450"/>
                <a:gd name="T64" fmla="*/ 2126 w 4850"/>
                <a:gd name="T65" fmla="*/ 69 h 450"/>
                <a:gd name="T66" fmla="*/ 2237 w 4850"/>
                <a:gd name="T67" fmla="*/ 107 h 450"/>
                <a:gd name="T68" fmla="*/ 2382 w 4850"/>
                <a:gd name="T69" fmla="*/ 165 h 450"/>
                <a:gd name="T70" fmla="*/ 2599 w 4850"/>
                <a:gd name="T71" fmla="*/ 254 h 450"/>
                <a:gd name="T72" fmla="*/ 2673 w 4850"/>
                <a:gd name="T73" fmla="*/ 280 h 450"/>
                <a:gd name="T74" fmla="*/ 2786 w 4850"/>
                <a:gd name="T75" fmla="*/ 312 h 450"/>
                <a:gd name="T76" fmla="*/ 2862 w 4850"/>
                <a:gd name="T77" fmla="*/ 330 h 450"/>
                <a:gd name="T78" fmla="*/ 2977 w 4850"/>
                <a:gd name="T79" fmla="*/ 351 h 450"/>
                <a:gd name="T80" fmla="*/ 3600 w 4850"/>
                <a:gd name="T81" fmla="*/ 367 h 450"/>
                <a:gd name="T82" fmla="*/ 3991 w 4850"/>
                <a:gd name="T83" fmla="*/ 351 h 450"/>
                <a:gd name="T84" fmla="*/ 4225 w 4850"/>
                <a:gd name="T85" fmla="*/ 334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50" h="450">
                  <a:moveTo>
                    <a:pt x="4850" y="354"/>
                  </a:moveTo>
                  <a:cubicBezTo>
                    <a:pt x="4642" y="334"/>
                    <a:pt x="4433" y="327"/>
                    <a:pt x="4225" y="336"/>
                  </a:cubicBezTo>
                  <a:cubicBezTo>
                    <a:pt x="4173" y="339"/>
                    <a:pt x="4121" y="342"/>
                    <a:pt x="4069" y="346"/>
                  </a:cubicBezTo>
                  <a:cubicBezTo>
                    <a:pt x="3991" y="354"/>
                    <a:pt x="3991" y="354"/>
                    <a:pt x="3991" y="354"/>
                  </a:cubicBezTo>
                  <a:cubicBezTo>
                    <a:pt x="3965" y="356"/>
                    <a:pt x="3939" y="357"/>
                    <a:pt x="3913" y="358"/>
                  </a:cubicBezTo>
                  <a:cubicBezTo>
                    <a:pt x="3809" y="363"/>
                    <a:pt x="3704" y="360"/>
                    <a:pt x="3601" y="370"/>
                  </a:cubicBezTo>
                  <a:cubicBezTo>
                    <a:pt x="3497" y="379"/>
                    <a:pt x="3392" y="383"/>
                    <a:pt x="3288" y="381"/>
                  </a:cubicBezTo>
                  <a:cubicBezTo>
                    <a:pt x="3184" y="378"/>
                    <a:pt x="3080" y="370"/>
                    <a:pt x="2976" y="354"/>
                  </a:cubicBezTo>
                  <a:cubicBezTo>
                    <a:pt x="2951" y="351"/>
                    <a:pt x="2925" y="346"/>
                    <a:pt x="2899" y="341"/>
                  </a:cubicBezTo>
                  <a:cubicBezTo>
                    <a:pt x="2886" y="339"/>
                    <a:pt x="2874" y="336"/>
                    <a:pt x="2861" y="333"/>
                  </a:cubicBezTo>
                  <a:cubicBezTo>
                    <a:pt x="2823" y="325"/>
                    <a:pt x="2823" y="325"/>
                    <a:pt x="2823" y="325"/>
                  </a:cubicBezTo>
                  <a:cubicBezTo>
                    <a:pt x="2785" y="316"/>
                    <a:pt x="2785" y="316"/>
                    <a:pt x="2785" y="316"/>
                  </a:cubicBezTo>
                  <a:cubicBezTo>
                    <a:pt x="2772" y="312"/>
                    <a:pt x="2759" y="310"/>
                    <a:pt x="2747" y="306"/>
                  </a:cubicBezTo>
                  <a:cubicBezTo>
                    <a:pt x="2722" y="298"/>
                    <a:pt x="2697" y="292"/>
                    <a:pt x="2672" y="283"/>
                  </a:cubicBezTo>
                  <a:cubicBezTo>
                    <a:pt x="2635" y="271"/>
                    <a:pt x="2635" y="271"/>
                    <a:pt x="2635" y="271"/>
                  </a:cubicBezTo>
                  <a:cubicBezTo>
                    <a:pt x="2598" y="257"/>
                    <a:pt x="2598" y="257"/>
                    <a:pt x="2598" y="257"/>
                  </a:cubicBezTo>
                  <a:cubicBezTo>
                    <a:pt x="2574" y="248"/>
                    <a:pt x="2549" y="238"/>
                    <a:pt x="2525" y="228"/>
                  </a:cubicBezTo>
                  <a:cubicBezTo>
                    <a:pt x="2381" y="169"/>
                    <a:pt x="2381" y="169"/>
                    <a:pt x="2381" y="169"/>
                  </a:cubicBezTo>
                  <a:cubicBezTo>
                    <a:pt x="2357" y="159"/>
                    <a:pt x="2333" y="149"/>
                    <a:pt x="2308" y="139"/>
                  </a:cubicBezTo>
                  <a:cubicBezTo>
                    <a:pt x="2284" y="130"/>
                    <a:pt x="2260" y="120"/>
                    <a:pt x="2236" y="111"/>
                  </a:cubicBezTo>
                  <a:cubicBezTo>
                    <a:pt x="2211" y="102"/>
                    <a:pt x="2187" y="93"/>
                    <a:pt x="2162" y="84"/>
                  </a:cubicBezTo>
                  <a:cubicBezTo>
                    <a:pt x="2150" y="80"/>
                    <a:pt x="2137" y="76"/>
                    <a:pt x="2125" y="72"/>
                  </a:cubicBezTo>
                  <a:cubicBezTo>
                    <a:pt x="2106" y="66"/>
                    <a:pt x="2106" y="66"/>
                    <a:pt x="2106" y="66"/>
                  </a:cubicBezTo>
                  <a:cubicBezTo>
                    <a:pt x="2100" y="64"/>
                    <a:pt x="2094" y="63"/>
                    <a:pt x="2088" y="61"/>
                  </a:cubicBezTo>
                  <a:cubicBezTo>
                    <a:pt x="2038" y="45"/>
                    <a:pt x="1987" y="34"/>
                    <a:pt x="1936" y="24"/>
                  </a:cubicBezTo>
                  <a:cubicBezTo>
                    <a:pt x="1897" y="17"/>
                    <a:pt x="1897" y="17"/>
                    <a:pt x="1897" y="17"/>
                  </a:cubicBezTo>
                  <a:cubicBezTo>
                    <a:pt x="1891" y="16"/>
                    <a:pt x="1885" y="16"/>
                    <a:pt x="1878" y="15"/>
                  </a:cubicBezTo>
                  <a:cubicBezTo>
                    <a:pt x="1859" y="12"/>
                    <a:pt x="1859" y="12"/>
                    <a:pt x="1859" y="12"/>
                  </a:cubicBezTo>
                  <a:cubicBezTo>
                    <a:pt x="1839" y="10"/>
                    <a:pt x="1839" y="10"/>
                    <a:pt x="1839" y="10"/>
                  </a:cubicBezTo>
                  <a:cubicBezTo>
                    <a:pt x="1833" y="9"/>
                    <a:pt x="1826" y="9"/>
                    <a:pt x="1820" y="8"/>
                  </a:cubicBezTo>
                  <a:cubicBezTo>
                    <a:pt x="1781" y="5"/>
                    <a:pt x="1781" y="5"/>
                    <a:pt x="1781" y="5"/>
                  </a:cubicBezTo>
                  <a:cubicBezTo>
                    <a:pt x="1768" y="5"/>
                    <a:pt x="1755" y="5"/>
                    <a:pt x="1742" y="4"/>
                  </a:cubicBezTo>
                  <a:cubicBezTo>
                    <a:pt x="1722" y="4"/>
                    <a:pt x="1722" y="4"/>
                    <a:pt x="1722" y="4"/>
                  </a:cubicBezTo>
                  <a:cubicBezTo>
                    <a:pt x="1716" y="4"/>
                    <a:pt x="1709" y="4"/>
                    <a:pt x="1703" y="4"/>
                  </a:cubicBezTo>
                  <a:cubicBezTo>
                    <a:pt x="1677" y="4"/>
                    <a:pt x="1651" y="4"/>
                    <a:pt x="1625" y="5"/>
                  </a:cubicBezTo>
                  <a:cubicBezTo>
                    <a:pt x="1573" y="6"/>
                    <a:pt x="1521" y="8"/>
                    <a:pt x="1469" y="12"/>
                  </a:cubicBezTo>
                  <a:cubicBezTo>
                    <a:pt x="1417" y="16"/>
                    <a:pt x="1365" y="22"/>
                    <a:pt x="1313" y="30"/>
                  </a:cubicBezTo>
                  <a:cubicBezTo>
                    <a:pt x="1262" y="38"/>
                    <a:pt x="1211" y="48"/>
                    <a:pt x="1161" y="63"/>
                  </a:cubicBezTo>
                  <a:cubicBezTo>
                    <a:pt x="1111" y="77"/>
                    <a:pt x="1062" y="96"/>
                    <a:pt x="1017" y="121"/>
                  </a:cubicBezTo>
                  <a:cubicBezTo>
                    <a:pt x="971" y="146"/>
                    <a:pt x="927" y="175"/>
                    <a:pt x="885" y="205"/>
                  </a:cubicBezTo>
                  <a:cubicBezTo>
                    <a:pt x="842" y="235"/>
                    <a:pt x="800" y="266"/>
                    <a:pt x="756" y="294"/>
                  </a:cubicBezTo>
                  <a:cubicBezTo>
                    <a:pt x="712" y="321"/>
                    <a:pt x="665" y="346"/>
                    <a:pt x="616" y="364"/>
                  </a:cubicBezTo>
                  <a:cubicBezTo>
                    <a:pt x="518" y="400"/>
                    <a:pt x="416" y="423"/>
                    <a:pt x="313" y="436"/>
                  </a:cubicBezTo>
                  <a:cubicBezTo>
                    <a:pt x="209" y="449"/>
                    <a:pt x="104" y="450"/>
                    <a:pt x="0" y="437"/>
                  </a:cubicBezTo>
                  <a:cubicBezTo>
                    <a:pt x="104" y="450"/>
                    <a:pt x="209" y="448"/>
                    <a:pt x="312" y="435"/>
                  </a:cubicBezTo>
                  <a:cubicBezTo>
                    <a:pt x="416" y="422"/>
                    <a:pt x="518" y="398"/>
                    <a:pt x="616" y="362"/>
                  </a:cubicBezTo>
                  <a:cubicBezTo>
                    <a:pt x="664" y="344"/>
                    <a:pt x="711" y="320"/>
                    <a:pt x="755" y="292"/>
                  </a:cubicBezTo>
                  <a:cubicBezTo>
                    <a:pt x="799" y="264"/>
                    <a:pt x="841" y="233"/>
                    <a:pt x="884" y="203"/>
                  </a:cubicBezTo>
                  <a:cubicBezTo>
                    <a:pt x="926" y="173"/>
                    <a:pt x="969" y="144"/>
                    <a:pt x="1015" y="119"/>
                  </a:cubicBezTo>
                  <a:cubicBezTo>
                    <a:pt x="1061" y="94"/>
                    <a:pt x="1110" y="75"/>
                    <a:pt x="1160" y="60"/>
                  </a:cubicBezTo>
                  <a:cubicBezTo>
                    <a:pt x="1210" y="45"/>
                    <a:pt x="1261" y="35"/>
                    <a:pt x="1313" y="27"/>
                  </a:cubicBezTo>
                  <a:cubicBezTo>
                    <a:pt x="1364" y="19"/>
                    <a:pt x="1416" y="13"/>
                    <a:pt x="1468" y="9"/>
                  </a:cubicBezTo>
                  <a:cubicBezTo>
                    <a:pt x="1520" y="5"/>
                    <a:pt x="1573" y="3"/>
                    <a:pt x="1625" y="2"/>
                  </a:cubicBezTo>
                  <a:cubicBezTo>
                    <a:pt x="1651" y="1"/>
                    <a:pt x="1677" y="1"/>
                    <a:pt x="1703" y="1"/>
                  </a:cubicBezTo>
                  <a:cubicBezTo>
                    <a:pt x="1709" y="1"/>
                    <a:pt x="1716" y="0"/>
                    <a:pt x="1722" y="1"/>
                  </a:cubicBezTo>
                  <a:cubicBezTo>
                    <a:pt x="1742" y="1"/>
                    <a:pt x="1742" y="1"/>
                    <a:pt x="1742" y="1"/>
                  </a:cubicBezTo>
                  <a:cubicBezTo>
                    <a:pt x="1755" y="1"/>
                    <a:pt x="1768" y="1"/>
                    <a:pt x="1781" y="2"/>
                  </a:cubicBezTo>
                  <a:cubicBezTo>
                    <a:pt x="1820" y="5"/>
                    <a:pt x="1820" y="5"/>
                    <a:pt x="1820" y="5"/>
                  </a:cubicBezTo>
                  <a:cubicBezTo>
                    <a:pt x="1827" y="5"/>
                    <a:pt x="1833" y="6"/>
                    <a:pt x="1840" y="7"/>
                  </a:cubicBezTo>
                  <a:cubicBezTo>
                    <a:pt x="1859" y="9"/>
                    <a:pt x="1859" y="9"/>
                    <a:pt x="1859" y="9"/>
                  </a:cubicBezTo>
                  <a:cubicBezTo>
                    <a:pt x="1879" y="11"/>
                    <a:pt x="1879" y="11"/>
                    <a:pt x="1879" y="11"/>
                  </a:cubicBezTo>
                  <a:cubicBezTo>
                    <a:pt x="1885" y="12"/>
                    <a:pt x="1892" y="13"/>
                    <a:pt x="1898" y="14"/>
                  </a:cubicBezTo>
                  <a:cubicBezTo>
                    <a:pt x="1937" y="20"/>
                    <a:pt x="1937" y="20"/>
                    <a:pt x="1937" y="20"/>
                  </a:cubicBezTo>
                  <a:cubicBezTo>
                    <a:pt x="1988" y="30"/>
                    <a:pt x="2039" y="42"/>
                    <a:pt x="2089" y="57"/>
                  </a:cubicBezTo>
                  <a:cubicBezTo>
                    <a:pt x="2095" y="59"/>
                    <a:pt x="2101" y="61"/>
                    <a:pt x="2107" y="63"/>
                  </a:cubicBezTo>
                  <a:cubicBezTo>
                    <a:pt x="2126" y="69"/>
                    <a:pt x="2126" y="69"/>
                    <a:pt x="2126" y="69"/>
                  </a:cubicBezTo>
                  <a:cubicBezTo>
                    <a:pt x="2138" y="73"/>
                    <a:pt x="2151" y="76"/>
                    <a:pt x="2163" y="81"/>
                  </a:cubicBezTo>
                  <a:cubicBezTo>
                    <a:pt x="2188" y="89"/>
                    <a:pt x="2213" y="98"/>
                    <a:pt x="2237" y="107"/>
                  </a:cubicBezTo>
                  <a:cubicBezTo>
                    <a:pt x="2261" y="116"/>
                    <a:pt x="2286" y="126"/>
                    <a:pt x="2310" y="135"/>
                  </a:cubicBezTo>
                  <a:cubicBezTo>
                    <a:pt x="2334" y="145"/>
                    <a:pt x="2358" y="155"/>
                    <a:pt x="2382" y="165"/>
                  </a:cubicBezTo>
                  <a:cubicBezTo>
                    <a:pt x="2527" y="225"/>
                    <a:pt x="2527" y="225"/>
                    <a:pt x="2527" y="225"/>
                  </a:cubicBezTo>
                  <a:cubicBezTo>
                    <a:pt x="2551" y="235"/>
                    <a:pt x="2575" y="245"/>
                    <a:pt x="2599" y="254"/>
                  </a:cubicBezTo>
                  <a:cubicBezTo>
                    <a:pt x="2636" y="267"/>
                    <a:pt x="2636" y="267"/>
                    <a:pt x="2636" y="267"/>
                  </a:cubicBezTo>
                  <a:cubicBezTo>
                    <a:pt x="2673" y="280"/>
                    <a:pt x="2673" y="280"/>
                    <a:pt x="2673" y="280"/>
                  </a:cubicBezTo>
                  <a:cubicBezTo>
                    <a:pt x="2698" y="288"/>
                    <a:pt x="2723" y="295"/>
                    <a:pt x="2748" y="302"/>
                  </a:cubicBezTo>
                  <a:cubicBezTo>
                    <a:pt x="2760" y="306"/>
                    <a:pt x="2773" y="309"/>
                    <a:pt x="2786" y="312"/>
                  </a:cubicBezTo>
                  <a:cubicBezTo>
                    <a:pt x="2823" y="322"/>
                    <a:pt x="2823" y="322"/>
                    <a:pt x="2823" y="322"/>
                  </a:cubicBezTo>
                  <a:cubicBezTo>
                    <a:pt x="2862" y="330"/>
                    <a:pt x="2862" y="330"/>
                    <a:pt x="2862" y="330"/>
                  </a:cubicBezTo>
                  <a:cubicBezTo>
                    <a:pt x="2874" y="333"/>
                    <a:pt x="2887" y="335"/>
                    <a:pt x="2900" y="338"/>
                  </a:cubicBezTo>
                  <a:cubicBezTo>
                    <a:pt x="2926" y="342"/>
                    <a:pt x="2951" y="347"/>
                    <a:pt x="2977" y="351"/>
                  </a:cubicBezTo>
                  <a:cubicBezTo>
                    <a:pt x="3080" y="366"/>
                    <a:pt x="3184" y="375"/>
                    <a:pt x="3288" y="378"/>
                  </a:cubicBezTo>
                  <a:cubicBezTo>
                    <a:pt x="3392" y="380"/>
                    <a:pt x="3496" y="376"/>
                    <a:pt x="3600" y="367"/>
                  </a:cubicBezTo>
                  <a:cubicBezTo>
                    <a:pt x="3704" y="357"/>
                    <a:pt x="3809" y="360"/>
                    <a:pt x="3913" y="356"/>
                  </a:cubicBezTo>
                  <a:cubicBezTo>
                    <a:pt x="3939" y="355"/>
                    <a:pt x="3965" y="354"/>
                    <a:pt x="3991" y="351"/>
                  </a:cubicBezTo>
                  <a:cubicBezTo>
                    <a:pt x="4069" y="344"/>
                    <a:pt x="4069" y="344"/>
                    <a:pt x="4069" y="344"/>
                  </a:cubicBezTo>
                  <a:cubicBezTo>
                    <a:pt x="4121" y="340"/>
                    <a:pt x="4173" y="336"/>
                    <a:pt x="4225" y="334"/>
                  </a:cubicBezTo>
                  <a:cubicBezTo>
                    <a:pt x="4433" y="325"/>
                    <a:pt x="4642" y="333"/>
                    <a:pt x="4850" y="3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48" name="Oval 47">
            <a:extLst>
              <a:ext uri="{FF2B5EF4-FFF2-40B4-BE49-F238E27FC236}">
                <a16:creationId xmlns:a16="http://schemas.microsoft.com/office/drawing/2014/main" id="{C91AEF1A-F6D1-CBE9-C1A4-5094AF5B8A2B}"/>
              </a:ext>
            </a:extLst>
          </p:cNvPr>
          <p:cNvSpPr/>
          <p:nvPr userDrawn="1"/>
        </p:nvSpPr>
        <p:spPr>
          <a:xfrm>
            <a:off x="3968135" y="1301135"/>
            <a:ext cx="4255731" cy="4255731"/>
          </a:xfrm>
          <a:prstGeom prst="ellipse">
            <a:avLst/>
          </a:prstGeom>
          <a:noFill/>
          <a:ln w="22225" cap="rnd" cmpd="sng">
            <a:solidFill>
              <a:schemeClr val="accent4">
                <a:alpha val="56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BA0B8DE9-94A6-8DE5-5380-5126D0AF7DA4}"/>
              </a:ext>
            </a:extLst>
          </p:cNvPr>
          <p:cNvSpPr/>
          <p:nvPr userDrawn="1"/>
        </p:nvSpPr>
        <p:spPr>
          <a:xfrm>
            <a:off x="4201886" y="1534886"/>
            <a:ext cx="3788228" cy="378822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28D2CAD-332D-F768-23B7-B65C689AF867}"/>
              </a:ext>
            </a:extLst>
          </p:cNvPr>
          <p:cNvSpPr txBox="1"/>
          <p:nvPr userDrawn="1"/>
        </p:nvSpPr>
        <p:spPr>
          <a:xfrm>
            <a:off x="4929678" y="4744376"/>
            <a:ext cx="239296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800" spc="300" baseline="0" dirty="0">
                <a:solidFill>
                  <a:schemeClr val="accent3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IDRO</a:t>
            </a:r>
          </a:p>
          <a:p>
            <a:pPr algn="ctr">
              <a:lnSpc>
                <a:spcPct val="150000"/>
              </a:lnSpc>
            </a:pPr>
            <a:r>
              <a:rPr lang="en-US" sz="800" spc="300" baseline="0" dirty="0">
                <a:solidFill>
                  <a:schemeClr val="accent4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1401</a:t>
            </a:r>
            <a:endParaRPr lang="id-ID" sz="800" spc="300" baseline="0" dirty="0">
              <a:solidFill>
                <a:schemeClr val="accent4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6DE9B991-00A9-400A-A20A-96C6D8A33FD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439" y="1896920"/>
            <a:ext cx="524070" cy="51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448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ryptonary Template - 4">
    <p:bg>
      <p:bgPr>
        <a:gradFill>
          <a:gsLst>
            <a:gs pos="0">
              <a:schemeClr val="accent3"/>
            </a:gs>
            <a:gs pos="100000">
              <a:schemeClr val="accent3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>
            <a:extLst>
              <a:ext uri="{FF2B5EF4-FFF2-40B4-BE49-F238E27FC236}">
                <a16:creationId xmlns:a16="http://schemas.microsoft.com/office/drawing/2014/main" id="{F939A7F3-7C96-C5B1-669B-00165FC72F86}"/>
              </a:ext>
            </a:extLst>
          </p:cNvPr>
          <p:cNvGrpSpPr/>
          <p:nvPr userDrawn="1"/>
        </p:nvGrpSpPr>
        <p:grpSpPr>
          <a:xfrm>
            <a:off x="30162" y="1874981"/>
            <a:ext cx="12192000" cy="3364023"/>
            <a:chOff x="13449300" y="1441450"/>
            <a:chExt cx="12192000" cy="3981451"/>
          </a:xfrm>
          <a:solidFill>
            <a:schemeClr val="accent3">
              <a:lumMod val="90000"/>
              <a:lumOff val="10000"/>
              <a:alpha val="43000"/>
            </a:schemeClr>
          </a:solidFill>
        </p:grpSpPr>
        <p:sp>
          <p:nvSpPr>
            <p:cNvPr id="56" name="Freeform 32">
              <a:extLst>
                <a:ext uri="{FF2B5EF4-FFF2-40B4-BE49-F238E27FC236}">
                  <a16:creationId xmlns:a16="http://schemas.microsoft.com/office/drawing/2014/main" id="{198312FD-5D96-4B7B-07B1-6945A3247FF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9625" y="1470025"/>
              <a:ext cx="12131675" cy="2552700"/>
            </a:xfrm>
            <a:custGeom>
              <a:avLst/>
              <a:gdLst>
                <a:gd name="T0" fmla="*/ 744 w 4857"/>
                <a:gd name="T1" fmla="*/ 938 h 1021"/>
                <a:gd name="T2" fmla="*/ 910 w 4857"/>
                <a:gd name="T3" fmla="*/ 881 h 1021"/>
                <a:gd name="T4" fmla="*/ 1012 w 4857"/>
                <a:gd name="T5" fmla="*/ 836 h 1021"/>
                <a:gd name="T6" fmla="*/ 1071 w 4857"/>
                <a:gd name="T7" fmla="*/ 807 h 1021"/>
                <a:gd name="T8" fmla="*/ 1148 w 4857"/>
                <a:gd name="T9" fmla="*/ 764 h 1021"/>
                <a:gd name="T10" fmla="*/ 1330 w 4857"/>
                <a:gd name="T11" fmla="*/ 639 h 1021"/>
                <a:gd name="T12" fmla="*/ 1720 w 4857"/>
                <a:gd name="T13" fmla="*/ 220 h 1021"/>
                <a:gd name="T14" fmla="*/ 1826 w 4857"/>
                <a:gd name="T15" fmla="*/ 107 h 1021"/>
                <a:gd name="T16" fmla="*/ 1860 w 4857"/>
                <a:gd name="T17" fmla="*/ 79 h 1021"/>
                <a:gd name="T18" fmla="*/ 1926 w 4857"/>
                <a:gd name="T19" fmla="*/ 38 h 1021"/>
                <a:gd name="T20" fmla="*/ 1961 w 4857"/>
                <a:gd name="T21" fmla="*/ 22 h 1021"/>
                <a:gd name="T22" fmla="*/ 1998 w 4857"/>
                <a:gd name="T23" fmla="*/ 9 h 1021"/>
                <a:gd name="T24" fmla="*/ 2129 w 4857"/>
                <a:gd name="T25" fmla="*/ 12 h 1021"/>
                <a:gd name="T26" fmla="*/ 2186 w 4857"/>
                <a:gd name="T27" fmla="*/ 47 h 1021"/>
                <a:gd name="T28" fmla="*/ 2323 w 4857"/>
                <a:gd name="T29" fmla="*/ 298 h 1021"/>
                <a:gd name="T30" fmla="*/ 2497 w 4857"/>
                <a:gd name="T31" fmla="*/ 602 h 1021"/>
                <a:gd name="T32" fmla="*/ 3156 w 4857"/>
                <a:gd name="T33" fmla="*/ 720 h 1021"/>
                <a:gd name="T34" fmla="*/ 3387 w 4857"/>
                <a:gd name="T35" fmla="*/ 592 h 1021"/>
                <a:gd name="T36" fmla="*/ 3532 w 4857"/>
                <a:gd name="T37" fmla="*/ 541 h 1021"/>
                <a:gd name="T38" fmla="*/ 3642 w 4857"/>
                <a:gd name="T39" fmla="*/ 550 h 1021"/>
                <a:gd name="T40" fmla="*/ 3980 w 4857"/>
                <a:gd name="T41" fmla="*/ 656 h 1021"/>
                <a:gd name="T42" fmla="*/ 4504 w 4857"/>
                <a:gd name="T43" fmla="*/ 722 h 1021"/>
                <a:gd name="T44" fmla="*/ 4327 w 4857"/>
                <a:gd name="T45" fmla="*/ 716 h 1021"/>
                <a:gd name="T46" fmla="*/ 3894 w 4857"/>
                <a:gd name="T47" fmla="*/ 634 h 1021"/>
                <a:gd name="T48" fmla="*/ 3554 w 4857"/>
                <a:gd name="T49" fmla="*/ 543 h 1021"/>
                <a:gd name="T50" fmla="*/ 3511 w 4857"/>
                <a:gd name="T51" fmla="*/ 546 h 1021"/>
                <a:gd name="T52" fmla="*/ 3314 w 4857"/>
                <a:gd name="T53" fmla="*/ 642 h 1021"/>
                <a:gd name="T54" fmla="*/ 2808 w 4857"/>
                <a:gd name="T55" fmla="*/ 757 h 1021"/>
                <a:gd name="T56" fmla="*/ 2437 w 4857"/>
                <a:gd name="T57" fmla="*/ 537 h 1021"/>
                <a:gd name="T58" fmla="*/ 2247 w 4857"/>
                <a:gd name="T59" fmla="*/ 139 h 1021"/>
                <a:gd name="T60" fmla="*/ 2175 w 4857"/>
                <a:gd name="T61" fmla="*/ 43 h 1021"/>
                <a:gd name="T62" fmla="*/ 2086 w 4857"/>
                <a:gd name="T63" fmla="*/ 5 h 1021"/>
                <a:gd name="T64" fmla="*/ 1978 w 4857"/>
                <a:gd name="T65" fmla="*/ 19 h 1021"/>
                <a:gd name="T66" fmla="*/ 1957 w 4857"/>
                <a:gd name="T67" fmla="*/ 27 h 1021"/>
                <a:gd name="T68" fmla="*/ 1918 w 4857"/>
                <a:gd name="T69" fmla="*/ 47 h 1021"/>
                <a:gd name="T70" fmla="*/ 1853 w 4857"/>
                <a:gd name="T71" fmla="*/ 89 h 1021"/>
                <a:gd name="T72" fmla="*/ 1812 w 4857"/>
                <a:gd name="T73" fmla="*/ 125 h 1021"/>
                <a:gd name="T74" fmla="*/ 1694 w 4857"/>
                <a:gd name="T75" fmla="*/ 256 h 1021"/>
                <a:gd name="T76" fmla="*/ 1187 w 4857"/>
                <a:gd name="T77" fmla="*/ 743 h 1021"/>
                <a:gd name="T78" fmla="*/ 1111 w 4857"/>
                <a:gd name="T79" fmla="*/ 788 h 1021"/>
                <a:gd name="T80" fmla="*/ 1032 w 4857"/>
                <a:gd name="T81" fmla="*/ 829 h 1021"/>
                <a:gd name="T82" fmla="*/ 992 w 4857"/>
                <a:gd name="T83" fmla="*/ 848 h 1021"/>
                <a:gd name="T84" fmla="*/ 870 w 4857"/>
                <a:gd name="T85" fmla="*/ 899 h 1021"/>
                <a:gd name="T86" fmla="*/ 701 w 4857"/>
                <a:gd name="T87" fmla="*/ 952 h 1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57" h="1021">
                  <a:moveTo>
                    <a:pt x="0" y="979"/>
                  </a:moveTo>
                  <a:cubicBezTo>
                    <a:pt x="232" y="1021"/>
                    <a:pt x="473" y="1010"/>
                    <a:pt x="701" y="950"/>
                  </a:cubicBezTo>
                  <a:cubicBezTo>
                    <a:pt x="715" y="946"/>
                    <a:pt x="729" y="942"/>
                    <a:pt x="744" y="938"/>
                  </a:cubicBezTo>
                  <a:cubicBezTo>
                    <a:pt x="786" y="925"/>
                    <a:pt x="786" y="925"/>
                    <a:pt x="786" y="925"/>
                  </a:cubicBezTo>
                  <a:cubicBezTo>
                    <a:pt x="814" y="917"/>
                    <a:pt x="841" y="906"/>
                    <a:pt x="869" y="897"/>
                  </a:cubicBezTo>
                  <a:cubicBezTo>
                    <a:pt x="883" y="892"/>
                    <a:pt x="897" y="886"/>
                    <a:pt x="910" y="881"/>
                  </a:cubicBezTo>
                  <a:cubicBezTo>
                    <a:pt x="951" y="864"/>
                    <a:pt x="951" y="864"/>
                    <a:pt x="951" y="864"/>
                  </a:cubicBezTo>
                  <a:cubicBezTo>
                    <a:pt x="965" y="858"/>
                    <a:pt x="978" y="852"/>
                    <a:pt x="991" y="846"/>
                  </a:cubicBezTo>
                  <a:cubicBezTo>
                    <a:pt x="1012" y="836"/>
                    <a:pt x="1012" y="836"/>
                    <a:pt x="1012" y="836"/>
                  </a:cubicBezTo>
                  <a:cubicBezTo>
                    <a:pt x="1022" y="832"/>
                    <a:pt x="1022" y="832"/>
                    <a:pt x="1022" y="832"/>
                  </a:cubicBezTo>
                  <a:cubicBezTo>
                    <a:pt x="1031" y="827"/>
                    <a:pt x="1031" y="827"/>
                    <a:pt x="1031" y="827"/>
                  </a:cubicBezTo>
                  <a:cubicBezTo>
                    <a:pt x="1071" y="807"/>
                    <a:pt x="1071" y="807"/>
                    <a:pt x="1071" y="807"/>
                  </a:cubicBezTo>
                  <a:cubicBezTo>
                    <a:pt x="1077" y="803"/>
                    <a:pt x="1084" y="800"/>
                    <a:pt x="1090" y="796"/>
                  </a:cubicBezTo>
                  <a:cubicBezTo>
                    <a:pt x="1109" y="785"/>
                    <a:pt x="1109" y="785"/>
                    <a:pt x="1109" y="785"/>
                  </a:cubicBezTo>
                  <a:cubicBezTo>
                    <a:pt x="1148" y="764"/>
                    <a:pt x="1148" y="764"/>
                    <a:pt x="1148" y="764"/>
                  </a:cubicBezTo>
                  <a:cubicBezTo>
                    <a:pt x="1154" y="760"/>
                    <a:pt x="1160" y="756"/>
                    <a:pt x="1167" y="752"/>
                  </a:cubicBezTo>
                  <a:cubicBezTo>
                    <a:pt x="1173" y="748"/>
                    <a:pt x="1179" y="745"/>
                    <a:pt x="1186" y="741"/>
                  </a:cubicBezTo>
                  <a:cubicBezTo>
                    <a:pt x="1235" y="709"/>
                    <a:pt x="1283" y="675"/>
                    <a:pt x="1330" y="639"/>
                  </a:cubicBezTo>
                  <a:cubicBezTo>
                    <a:pt x="1422" y="566"/>
                    <a:pt x="1508" y="484"/>
                    <a:pt x="1583" y="394"/>
                  </a:cubicBezTo>
                  <a:cubicBezTo>
                    <a:pt x="1621" y="348"/>
                    <a:pt x="1656" y="301"/>
                    <a:pt x="1692" y="254"/>
                  </a:cubicBezTo>
                  <a:cubicBezTo>
                    <a:pt x="1701" y="243"/>
                    <a:pt x="1710" y="231"/>
                    <a:pt x="1720" y="220"/>
                  </a:cubicBezTo>
                  <a:cubicBezTo>
                    <a:pt x="1729" y="208"/>
                    <a:pt x="1738" y="197"/>
                    <a:pt x="1748" y="186"/>
                  </a:cubicBezTo>
                  <a:cubicBezTo>
                    <a:pt x="1767" y="164"/>
                    <a:pt x="1788" y="142"/>
                    <a:pt x="1809" y="122"/>
                  </a:cubicBezTo>
                  <a:cubicBezTo>
                    <a:pt x="1826" y="107"/>
                    <a:pt x="1826" y="107"/>
                    <a:pt x="1826" y="107"/>
                  </a:cubicBezTo>
                  <a:cubicBezTo>
                    <a:pt x="1831" y="102"/>
                    <a:pt x="1837" y="98"/>
                    <a:pt x="1843" y="93"/>
                  </a:cubicBezTo>
                  <a:cubicBezTo>
                    <a:pt x="1851" y="86"/>
                    <a:pt x="1851" y="86"/>
                    <a:pt x="1851" y="86"/>
                  </a:cubicBezTo>
                  <a:cubicBezTo>
                    <a:pt x="1854" y="84"/>
                    <a:pt x="1857" y="82"/>
                    <a:pt x="1860" y="79"/>
                  </a:cubicBezTo>
                  <a:cubicBezTo>
                    <a:pt x="1866" y="75"/>
                    <a:pt x="1872" y="71"/>
                    <a:pt x="1878" y="66"/>
                  </a:cubicBezTo>
                  <a:cubicBezTo>
                    <a:pt x="1891" y="59"/>
                    <a:pt x="1903" y="50"/>
                    <a:pt x="1916" y="43"/>
                  </a:cubicBezTo>
                  <a:cubicBezTo>
                    <a:pt x="1926" y="38"/>
                    <a:pt x="1926" y="38"/>
                    <a:pt x="1926" y="38"/>
                  </a:cubicBezTo>
                  <a:cubicBezTo>
                    <a:pt x="1929" y="36"/>
                    <a:pt x="1932" y="35"/>
                    <a:pt x="1936" y="33"/>
                  </a:cubicBezTo>
                  <a:cubicBezTo>
                    <a:pt x="1956" y="24"/>
                    <a:pt x="1956" y="24"/>
                    <a:pt x="1956" y="24"/>
                  </a:cubicBezTo>
                  <a:cubicBezTo>
                    <a:pt x="1961" y="22"/>
                    <a:pt x="1961" y="22"/>
                    <a:pt x="1961" y="22"/>
                  </a:cubicBezTo>
                  <a:cubicBezTo>
                    <a:pt x="1966" y="20"/>
                    <a:pt x="1966" y="20"/>
                    <a:pt x="1966" y="20"/>
                  </a:cubicBezTo>
                  <a:cubicBezTo>
                    <a:pt x="1977" y="16"/>
                    <a:pt x="1977" y="16"/>
                    <a:pt x="1977" y="16"/>
                  </a:cubicBezTo>
                  <a:cubicBezTo>
                    <a:pt x="1984" y="14"/>
                    <a:pt x="1991" y="11"/>
                    <a:pt x="1998" y="9"/>
                  </a:cubicBezTo>
                  <a:cubicBezTo>
                    <a:pt x="2012" y="5"/>
                    <a:pt x="2027" y="3"/>
                    <a:pt x="2042" y="1"/>
                  </a:cubicBezTo>
                  <a:cubicBezTo>
                    <a:pt x="2056" y="0"/>
                    <a:pt x="2071" y="0"/>
                    <a:pt x="2086" y="1"/>
                  </a:cubicBezTo>
                  <a:cubicBezTo>
                    <a:pt x="2101" y="3"/>
                    <a:pt x="2115" y="7"/>
                    <a:pt x="2129" y="12"/>
                  </a:cubicBezTo>
                  <a:cubicBezTo>
                    <a:pt x="2143" y="17"/>
                    <a:pt x="2157" y="24"/>
                    <a:pt x="2169" y="33"/>
                  </a:cubicBezTo>
                  <a:cubicBezTo>
                    <a:pt x="2172" y="35"/>
                    <a:pt x="2175" y="37"/>
                    <a:pt x="2177" y="40"/>
                  </a:cubicBezTo>
                  <a:cubicBezTo>
                    <a:pt x="2180" y="42"/>
                    <a:pt x="2183" y="44"/>
                    <a:pt x="2186" y="47"/>
                  </a:cubicBezTo>
                  <a:cubicBezTo>
                    <a:pt x="2191" y="52"/>
                    <a:pt x="2197" y="57"/>
                    <a:pt x="2202" y="63"/>
                  </a:cubicBezTo>
                  <a:cubicBezTo>
                    <a:pt x="2221" y="85"/>
                    <a:pt x="2237" y="111"/>
                    <a:pt x="2251" y="137"/>
                  </a:cubicBezTo>
                  <a:cubicBezTo>
                    <a:pt x="2277" y="189"/>
                    <a:pt x="2300" y="244"/>
                    <a:pt x="2323" y="298"/>
                  </a:cubicBezTo>
                  <a:cubicBezTo>
                    <a:pt x="2345" y="353"/>
                    <a:pt x="2369" y="407"/>
                    <a:pt x="2396" y="459"/>
                  </a:cubicBezTo>
                  <a:cubicBezTo>
                    <a:pt x="2410" y="485"/>
                    <a:pt x="2424" y="511"/>
                    <a:pt x="2440" y="535"/>
                  </a:cubicBezTo>
                  <a:cubicBezTo>
                    <a:pt x="2457" y="559"/>
                    <a:pt x="2476" y="582"/>
                    <a:pt x="2497" y="602"/>
                  </a:cubicBezTo>
                  <a:cubicBezTo>
                    <a:pt x="2538" y="644"/>
                    <a:pt x="2588" y="677"/>
                    <a:pt x="2641" y="703"/>
                  </a:cubicBezTo>
                  <a:cubicBezTo>
                    <a:pt x="2694" y="728"/>
                    <a:pt x="2751" y="745"/>
                    <a:pt x="2809" y="754"/>
                  </a:cubicBezTo>
                  <a:cubicBezTo>
                    <a:pt x="2925" y="772"/>
                    <a:pt x="3045" y="760"/>
                    <a:pt x="3156" y="720"/>
                  </a:cubicBezTo>
                  <a:cubicBezTo>
                    <a:pt x="3184" y="710"/>
                    <a:pt x="3211" y="698"/>
                    <a:pt x="3237" y="685"/>
                  </a:cubicBezTo>
                  <a:cubicBezTo>
                    <a:pt x="3263" y="672"/>
                    <a:pt x="3288" y="656"/>
                    <a:pt x="3313" y="640"/>
                  </a:cubicBezTo>
                  <a:cubicBezTo>
                    <a:pt x="3337" y="624"/>
                    <a:pt x="3362" y="607"/>
                    <a:pt x="3387" y="592"/>
                  </a:cubicBezTo>
                  <a:cubicBezTo>
                    <a:pt x="3413" y="577"/>
                    <a:pt x="3439" y="564"/>
                    <a:pt x="3467" y="554"/>
                  </a:cubicBezTo>
                  <a:cubicBezTo>
                    <a:pt x="3481" y="550"/>
                    <a:pt x="3496" y="546"/>
                    <a:pt x="3510" y="544"/>
                  </a:cubicBezTo>
                  <a:cubicBezTo>
                    <a:pt x="3518" y="542"/>
                    <a:pt x="3525" y="542"/>
                    <a:pt x="3532" y="541"/>
                  </a:cubicBezTo>
                  <a:cubicBezTo>
                    <a:pt x="3536" y="540"/>
                    <a:pt x="3540" y="541"/>
                    <a:pt x="3543" y="540"/>
                  </a:cubicBezTo>
                  <a:cubicBezTo>
                    <a:pt x="3554" y="540"/>
                    <a:pt x="3554" y="540"/>
                    <a:pt x="3554" y="540"/>
                  </a:cubicBezTo>
                  <a:cubicBezTo>
                    <a:pt x="3584" y="540"/>
                    <a:pt x="3613" y="544"/>
                    <a:pt x="3642" y="550"/>
                  </a:cubicBezTo>
                  <a:cubicBezTo>
                    <a:pt x="3700" y="563"/>
                    <a:pt x="3755" y="585"/>
                    <a:pt x="3810" y="605"/>
                  </a:cubicBezTo>
                  <a:cubicBezTo>
                    <a:pt x="3838" y="615"/>
                    <a:pt x="3866" y="623"/>
                    <a:pt x="3895" y="632"/>
                  </a:cubicBezTo>
                  <a:cubicBezTo>
                    <a:pt x="3923" y="640"/>
                    <a:pt x="3951" y="648"/>
                    <a:pt x="3980" y="656"/>
                  </a:cubicBezTo>
                  <a:cubicBezTo>
                    <a:pt x="4036" y="671"/>
                    <a:pt x="4094" y="685"/>
                    <a:pt x="4152" y="696"/>
                  </a:cubicBezTo>
                  <a:cubicBezTo>
                    <a:pt x="4210" y="706"/>
                    <a:pt x="4268" y="711"/>
                    <a:pt x="4327" y="715"/>
                  </a:cubicBezTo>
                  <a:cubicBezTo>
                    <a:pt x="4386" y="719"/>
                    <a:pt x="4445" y="721"/>
                    <a:pt x="4504" y="722"/>
                  </a:cubicBezTo>
                  <a:cubicBezTo>
                    <a:pt x="4622" y="724"/>
                    <a:pt x="4739" y="721"/>
                    <a:pt x="4857" y="715"/>
                  </a:cubicBezTo>
                  <a:cubicBezTo>
                    <a:pt x="4739" y="721"/>
                    <a:pt x="4622" y="725"/>
                    <a:pt x="4504" y="723"/>
                  </a:cubicBezTo>
                  <a:cubicBezTo>
                    <a:pt x="4445" y="722"/>
                    <a:pt x="4386" y="720"/>
                    <a:pt x="4327" y="716"/>
                  </a:cubicBezTo>
                  <a:cubicBezTo>
                    <a:pt x="4268" y="712"/>
                    <a:pt x="4209" y="708"/>
                    <a:pt x="4151" y="698"/>
                  </a:cubicBezTo>
                  <a:cubicBezTo>
                    <a:pt x="4093" y="687"/>
                    <a:pt x="4036" y="673"/>
                    <a:pt x="3979" y="658"/>
                  </a:cubicBezTo>
                  <a:cubicBezTo>
                    <a:pt x="3951" y="650"/>
                    <a:pt x="3922" y="642"/>
                    <a:pt x="3894" y="634"/>
                  </a:cubicBezTo>
                  <a:cubicBezTo>
                    <a:pt x="3866" y="626"/>
                    <a:pt x="3837" y="617"/>
                    <a:pt x="3810" y="607"/>
                  </a:cubicBezTo>
                  <a:cubicBezTo>
                    <a:pt x="3754" y="588"/>
                    <a:pt x="3699" y="565"/>
                    <a:pt x="3642" y="553"/>
                  </a:cubicBezTo>
                  <a:cubicBezTo>
                    <a:pt x="3613" y="546"/>
                    <a:pt x="3584" y="542"/>
                    <a:pt x="3554" y="543"/>
                  </a:cubicBezTo>
                  <a:cubicBezTo>
                    <a:pt x="3543" y="543"/>
                    <a:pt x="3543" y="543"/>
                    <a:pt x="3543" y="543"/>
                  </a:cubicBezTo>
                  <a:cubicBezTo>
                    <a:pt x="3540" y="543"/>
                    <a:pt x="3536" y="543"/>
                    <a:pt x="3532" y="544"/>
                  </a:cubicBezTo>
                  <a:cubicBezTo>
                    <a:pt x="3525" y="544"/>
                    <a:pt x="3518" y="545"/>
                    <a:pt x="3511" y="546"/>
                  </a:cubicBezTo>
                  <a:cubicBezTo>
                    <a:pt x="3496" y="549"/>
                    <a:pt x="3482" y="552"/>
                    <a:pt x="3468" y="557"/>
                  </a:cubicBezTo>
                  <a:cubicBezTo>
                    <a:pt x="3440" y="566"/>
                    <a:pt x="3414" y="580"/>
                    <a:pt x="3389" y="595"/>
                  </a:cubicBezTo>
                  <a:cubicBezTo>
                    <a:pt x="3363" y="610"/>
                    <a:pt x="3339" y="626"/>
                    <a:pt x="3314" y="642"/>
                  </a:cubicBezTo>
                  <a:cubicBezTo>
                    <a:pt x="3290" y="659"/>
                    <a:pt x="3265" y="675"/>
                    <a:pt x="3238" y="688"/>
                  </a:cubicBezTo>
                  <a:cubicBezTo>
                    <a:pt x="3212" y="701"/>
                    <a:pt x="3185" y="713"/>
                    <a:pt x="3157" y="723"/>
                  </a:cubicBezTo>
                  <a:cubicBezTo>
                    <a:pt x="3046" y="763"/>
                    <a:pt x="2925" y="775"/>
                    <a:pt x="2808" y="757"/>
                  </a:cubicBezTo>
                  <a:cubicBezTo>
                    <a:pt x="2750" y="748"/>
                    <a:pt x="2693" y="731"/>
                    <a:pt x="2639" y="706"/>
                  </a:cubicBezTo>
                  <a:cubicBezTo>
                    <a:pt x="2586" y="681"/>
                    <a:pt x="2536" y="647"/>
                    <a:pt x="2494" y="605"/>
                  </a:cubicBezTo>
                  <a:cubicBezTo>
                    <a:pt x="2473" y="584"/>
                    <a:pt x="2454" y="561"/>
                    <a:pt x="2437" y="537"/>
                  </a:cubicBezTo>
                  <a:cubicBezTo>
                    <a:pt x="2421" y="513"/>
                    <a:pt x="2406" y="487"/>
                    <a:pt x="2392" y="461"/>
                  </a:cubicBezTo>
                  <a:cubicBezTo>
                    <a:pt x="2365" y="408"/>
                    <a:pt x="2342" y="354"/>
                    <a:pt x="2319" y="300"/>
                  </a:cubicBezTo>
                  <a:cubicBezTo>
                    <a:pt x="2296" y="246"/>
                    <a:pt x="2274" y="191"/>
                    <a:pt x="2247" y="139"/>
                  </a:cubicBezTo>
                  <a:cubicBezTo>
                    <a:pt x="2234" y="112"/>
                    <a:pt x="2218" y="87"/>
                    <a:pt x="2199" y="65"/>
                  </a:cubicBezTo>
                  <a:cubicBezTo>
                    <a:pt x="2194" y="60"/>
                    <a:pt x="2189" y="55"/>
                    <a:pt x="2183" y="50"/>
                  </a:cubicBezTo>
                  <a:cubicBezTo>
                    <a:pt x="2181" y="47"/>
                    <a:pt x="2178" y="45"/>
                    <a:pt x="2175" y="43"/>
                  </a:cubicBezTo>
                  <a:cubicBezTo>
                    <a:pt x="2172" y="40"/>
                    <a:pt x="2170" y="38"/>
                    <a:pt x="2166" y="36"/>
                  </a:cubicBezTo>
                  <a:cubicBezTo>
                    <a:pt x="2155" y="27"/>
                    <a:pt x="2142" y="21"/>
                    <a:pt x="2128" y="15"/>
                  </a:cubicBezTo>
                  <a:cubicBezTo>
                    <a:pt x="2114" y="10"/>
                    <a:pt x="2100" y="7"/>
                    <a:pt x="2086" y="5"/>
                  </a:cubicBezTo>
                  <a:cubicBezTo>
                    <a:pt x="2071" y="4"/>
                    <a:pt x="2057" y="3"/>
                    <a:pt x="2042" y="5"/>
                  </a:cubicBezTo>
                  <a:cubicBezTo>
                    <a:pt x="2027" y="6"/>
                    <a:pt x="2013" y="9"/>
                    <a:pt x="1999" y="13"/>
                  </a:cubicBezTo>
                  <a:cubicBezTo>
                    <a:pt x="1992" y="15"/>
                    <a:pt x="1985" y="17"/>
                    <a:pt x="1978" y="19"/>
                  </a:cubicBezTo>
                  <a:cubicBezTo>
                    <a:pt x="1968" y="23"/>
                    <a:pt x="1968" y="23"/>
                    <a:pt x="1968" y="23"/>
                  </a:cubicBezTo>
                  <a:cubicBezTo>
                    <a:pt x="1962" y="25"/>
                    <a:pt x="1962" y="25"/>
                    <a:pt x="1962" y="25"/>
                  </a:cubicBezTo>
                  <a:cubicBezTo>
                    <a:pt x="1957" y="27"/>
                    <a:pt x="1957" y="27"/>
                    <a:pt x="1957" y="27"/>
                  </a:cubicBezTo>
                  <a:cubicBezTo>
                    <a:pt x="1937" y="36"/>
                    <a:pt x="1937" y="36"/>
                    <a:pt x="1937" y="36"/>
                  </a:cubicBezTo>
                  <a:cubicBezTo>
                    <a:pt x="1934" y="38"/>
                    <a:pt x="1931" y="40"/>
                    <a:pt x="1928" y="41"/>
                  </a:cubicBezTo>
                  <a:cubicBezTo>
                    <a:pt x="1918" y="47"/>
                    <a:pt x="1918" y="47"/>
                    <a:pt x="1918" y="47"/>
                  </a:cubicBezTo>
                  <a:cubicBezTo>
                    <a:pt x="1905" y="53"/>
                    <a:pt x="1893" y="62"/>
                    <a:pt x="1880" y="69"/>
                  </a:cubicBezTo>
                  <a:cubicBezTo>
                    <a:pt x="1874" y="74"/>
                    <a:pt x="1868" y="78"/>
                    <a:pt x="1862" y="82"/>
                  </a:cubicBezTo>
                  <a:cubicBezTo>
                    <a:pt x="1859" y="84"/>
                    <a:pt x="1856" y="86"/>
                    <a:pt x="1853" y="89"/>
                  </a:cubicBezTo>
                  <a:cubicBezTo>
                    <a:pt x="1845" y="96"/>
                    <a:pt x="1845" y="96"/>
                    <a:pt x="1845" y="96"/>
                  </a:cubicBezTo>
                  <a:cubicBezTo>
                    <a:pt x="1839" y="100"/>
                    <a:pt x="1833" y="105"/>
                    <a:pt x="1828" y="110"/>
                  </a:cubicBezTo>
                  <a:cubicBezTo>
                    <a:pt x="1812" y="125"/>
                    <a:pt x="1812" y="125"/>
                    <a:pt x="1812" y="125"/>
                  </a:cubicBezTo>
                  <a:cubicBezTo>
                    <a:pt x="1790" y="145"/>
                    <a:pt x="1770" y="166"/>
                    <a:pt x="1751" y="188"/>
                  </a:cubicBezTo>
                  <a:cubicBezTo>
                    <a:pt x="1741" y="199"/>
                    <a:pt x="1732" y="211"/>
                    <a:pt x="1722" y="222"/>
                  </a:cubicBezTo>
                  <a:cubicBezTo>
                    <a:pt x="1713" y="233"/>
                    <a:pt x="1703" y="245"/>
                    <a:pt x="1694" y="256"/>
                  </a:cubicBezTo>
                  <a:cubicBezTo>
                    <a:pt x="1658" y="303"/>
                    <a:pt x="1623" y="350"/>
                    <a:pt x="1585" y="395"/>
                  </a:cubicBezTo>
                  <a:cubicBezTo>
                    <a:pt x="1510" y="486"/>
                    <a:pt x="1424" y="568"/>
                    <a:pt x="1331" y="641"/>
                  </a:cubicBezTo>
                  <a:cubicBezTo>
                    <a:pt x="1285" y="677"/>
                    <a:pt x="1237" y="711"/>
                    <a:pt x="1187" y="743"/>
                  </a:cubicBezTo>
                  <a:cubicBezTo>
                    <a:pt x="1181" y="747"/>
                    <a:pt x="1174" y="751"/>
                    <a:pt x="1168" y="754"/>
                  </a:cubicBezTo>
                  <a:cubicBezTo>
                    <a:pt x="1162" y="758"/>
                    <a:pt x="1156" y="762"/>
                    <a:pt x="1149" y="766"/>
                  </a:cubicBezTo>
                  <a:cubicBezTo>
                    <a:pt x="1111" y="788"/>
                    <a:pt x="1111" y="788"/>
                    <a:pt x="1111" y="788"/>
                  </a:cubicBezTo>
                  <a:cubicBezTo>
                    <a:pt x="1091" y="799"/>
                    <a:pt x="1091" y="799"/>
                    <a:pt x="1091" y="799"/>
                  </a:cubicBezTo>
                  <a:cubicBezTo>
                    <a:pt x="1085" y="802"/>
                    <a:pt x="1078" y="805"/>
                    <a:pt x="1072" y="809"/>
                  </a:cubicBezTo>
                  <a:cubicBezTo>
                    <a:pt x="1032" y="829"/>
                    <a:pt x="1032" y="829"/>
                    <a:pt x="1032" y="829"/>
                  </a:cubicBezTo>
                  <a:cubicBezTo>
                    <a:pt x="1023" y="834"/>
                    <a:pt x="1023" y="834"/>
                    <a:pt x="1023" y="834"/>
                  </a:cubicBezTo>
                  <a:cubicBezTo>
                    <a:pt x="1013" y="839"/>
                    <a:pt x="1013" y="839"/>
                    <a:pt x="1013" y="839"/>
                  </a:cubicBezTo>
                  <a:cubicBezTo>
                    <a:pt x="992" y="848"/>
                    <a:pt x="992" y="848"/>
                    <a:pt x="992" y="848"/>
                  </a:cubicBezTo>
                  <a:cubicBezTo>
                    <a:pt x="979" y="854"/>
                    <a:pt x="966" y="860"/>
                    <a:pt x="952" y="866"/>
                  </a:cubicBezTo>
                  <a:cubicBezTo>
                    <a:pt x="911" y="883"/>
                    <a:pt x="911" y="883"/>
                    <a:pt x="911" y="883"/>
                  </a:cubicBezTo>
                  <a:cubicBezTo>
                    <a:pt x="898" y="888"/>
                    <a:pt x="884" y="894"/>
                    <a:pt x="870" y="899"/>
                  </a:cubicBezTo>
                  <a:cubicBezTo>
                    <a:pt x="842" y="908"/>
                    <a:pt x="815" y="919"/>
                    <a:pt x="786" y="927"/>
                  </a:cubicBezTo>
                  <a:cubicBezTo>
                    <a:pt x="744" y="940"/>
                    <a:pt x="744" y="940"/>
                    <a:pt x="744" y="940"/>
                  </a:cubicBezTo>
                  <a:cubicBezTo>
                    <a:pt x="730" y="944"/>
                    <a:pt x="716" y="948"/>
                    <a:pt x="701" y="952"/>
                  </a:cubicBezTo>
                  <a:cubicBezTo>
                    <a:pt x="473" y="1011"/>
                    <a:pt x="232" y="1021"/>
                    <a:pt x="0" y="9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33">
              <a:extLst>
                <a:ext uri="{FF2B5EF4-FFF2-40B4-BE49-F238E27FC236}">
                  <a16:creationId xmlns:a16="http://schemas.microsoft.com/office/drawing/2014/main" id="{E349A0F9-CA08-A480-7EF0-D94EA79EA79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9625" y="1441450"/>
              <a:ext cx="12131675" cy="2655888"/>
            </a:xfrm>
            <a:custGeom>
              <a:avLst/>
              <a:gdLst>
                <a:gd name="T0" fmla="*/ 709 w 4857"/>
                <a:gd name="T1" fmla="*/ 991 h 1062"/>
                <a:gd name="T2" fmla="*/ 1479 w 4857"/>
                <a:gd name="T3" fmla="*/ 559 h 1062"/>
                <a:gd name="T4" fmla="*/ 1540 w 4857"/>
                <a:gd name="T5" fmla="*/ 494 h 1062"/>
                <a:gd name="T6" fmla="*/ 1598 w 4857"/>
                <a:gd name="T7" fmla="*/ 425 h 1062"/>
                <a:gd name="T8" fmla="*/ 1651 w 4857"/>
                <a:gd name="T9" fmla="*/ 354 h 1062"/>
                <a:gd name="T10" fmla="*/ 1757 w 4857"/>
                <a:gd name="T11" fmla="*/ 210 h 1062"/>
                <a:gd name="T12" fmla="*/ 1801 w 4857"/>
                <a:gd name="T13" fmla="*/ 159 h 1062"/>
                <a:gd name="T14" fmla="*/ 1832 w 4857"/>
                <a:gd name="T15" fmla="*/ 127 h 1062"/>
                <a:gd name="T16" fmla="*/ 1865 w 4857"/>
                <a:gd name="T17" fmla="*/ 96 h 1062"/>
                <a:gd name="T18" fmla="*/ 1874 w 4857"/>
                <a:gd name="T19" fmla="*/ 89 h 1062"/>
                <a:gd name="T20" fmla="*/ 1919 w 4857"/>
                <a:gd name="T21" fmla="*/ 56 h 1062"/>
                <a:gd name="T22" fmla="*/ 1948 w 4857"/>
                <a:gd name="T23" fmla="*/ 39 h 1062"/>
                <a:gd name="T24" fmla="*/ 2043 w 4857"/>
                <a:gd name="T25" fmla="*/ 4 h 1062"/>
                <a:gd name="T26" fmla="*/ 2132 w 4857"/>
                <a:gd name="T27" fmla="*/ 6 h 1062"/>
                <a:gd name="T28" fmla="*/ 2208 w 4857"/>
                <a:gd name="T29" fmla="*/ 52 h 1062"/>
                <a:gd name="T30" fmla="*/ 2259 w 4857"/>
                <a:gd name="T31" fmla="*/ 126 h 1062"/>
                <a:gd name="T32" fmla="*/ 2326 w 4857"/>
                <a:gd name="T33" fmla="*/ 292 h 1062"/>
                <a:gd name="T34" fmla="*/ 2431 w 4857"/>
                <a:gd name="T35" fmla="*/ 539 h 1062"/>
                <a:gd name="T36" fmla="*/ 2619 w 4857"/>
                <a:gd name="T37" fmla="*/ 723 h 1062"/>
                <a:gd name="T38" fmla="*/ 2963 w 4857"/>
                <a:gd name="T39" fmla="*/ 798 h 1062"/>
                <a:gd name="T40" fmla="*/ 3221 w 4857"/>
                <a:gd name="T41" fmla="*/ 733 h 1062"/>
                <a:gd name="T42" fmla="*/ 3372 w 4857"/>
                <a:gd name="T43" fmla="*/ 638 h 1062"/>
                <a:gd name="T44" fmla="*/ 3539 w 4857"/>
                <a:gd name="T45" fmla="*/ 576 h 1062"/>
                <a:gd name="T46" fmla="*/ 3798 w 4857"/>
                <a:gd name="T47" fmla="*/ 639 h 1062"/>
                <a:gd name="T48" fmla="*/ 3840 w 4857"/>
                <a:gd name="T49" fmla="*/ 654 h 1062"/>
                <a:gd name="T50" fmla="*/ 3883 w 4857"/>
                <a:gd name="T51" fmla="*/ 667 h 1062"/>
                <a:gd name="T52" fmla="*/ 4143 w 4857"/>
                <a:gd name="T53" fmla="*/ 731 h 1062"/>
                <a:gd name="T54" fmla="*/ 4499 w 4857"/>
                <a:gd name="T55" fmla="*/ 754 h 1062"/>
                <a:gd name="T56" fmla="*/ 4499 w 4857"/>
                <a:gd name="T57" fmla="*/ 755 h 1062"/>
                <a:gd name="T58" fmla="*/ 4142 w 4857"/>
                <a:gd name="T59" fmla="*/ 733 h 1062"/>
                <a:gd name="T60" fmla="*/ 3882 w 4857"/>
                <a:gd name="T61" fmla="*/ 669 h 1062"/>
                <a:gd name="T62" fmla="*/ 3839 w 4857"/>
                <a:gd name="T63" fmla="*/ 656 h 1062"/>
                <a:gd name="T64" fmla="*/ 3797 w 4857"/>
                <a:gd name="T65" fmla="*/ 641 h 1062"/>
                <a:gd name="T66" fmla="*/ 3539 w 4857"/>
                <a:gd name="T67" fmla="*/ 579 h 1062"/>
                <a:gd name="T68" fmla="*/ 3374 w 4857"/>
                <a:gd name="T69" fmla="*/ 641 h 1062"/>
                <a:gd name="T70" fmla="*/ 3222 w 4857"/>
                <a:gd name="T71" fmla="*/ 735 h 1062"/>
                <a:gd name="T72" fmla="*/ 2963 w 4857"/>
                <a:gd name="T73" fmla="*/ 801 h 1062"/>
                <a:gd name="T74" fmla="*/ 2617 w 4857"/>
                <a:gd name="T75" fmla="*/ 727 h 1062"/>
                <a:gd name="T76" fmla="*/ 2427 w 4857"/>
                <a:gd name="T77" fmla="*/ 540 h 1062"/>
                <a:gd name="T78" fmla="*/ 2322 w 4857"/>
                <a:gd name="T79" fmla="*/ 294 h 1062"/>
                <a:gd name="T80" fmla="*/ 2255 w 4857"/>
                <a:gd name="T81" fmla="*/ 128 h 1062"/>
                <a:gd name="T82" fmla="*/ 2206 w 4857"/>
                <a:gd name="T83" fmla="*/ 55 h 1062"/>
                <a:gd name="T84" fmla="*/ 2131 w 4857"/>
                <a:gd name="T85" fmla="*/ 10 h 1062"/>
                <a:gd name="T86" fmla="*/ 2043 w 4857"/>
                <a:gd name="T87" fmla="*/ 8 h 1062"/>
                <a:gd name="T88" fmla="*/ 1950 w 4857"/>
                <a:gd name="T89" fmla="*/ 42 h 1062"/>
                <a:gd name="T90" fmla="*/ 1921 w 4857"/>
                <a:gd name="T91" fmla="*/ 59 h 1062"/>
                <a:gd name="T92" fmla="*/ 1876 w 4857"/>
                <a:gd name="T93" fmla="*/ 92 h 1062"/>
                <a:gd name="T94" fmla="*/ 1867 w 4857"/>
                <a:gd name="T95" fmla="*/ 99 h 1062"/>
                <a:gd name="T96" fmla="*/ 1834 w 4857"/>
                <a:gd name="T97" fmla="*/ 129 h 1062"/>
                <a:gd name="T98" fmla="*/ 1803 w 4857"/>
                <a:gd name="T99" fmla="*/ 161 h 1062"/>
                <a:gd name="T100" fmla="*/ 1760 w 4857"/>
                <a:gd name="T101" fmla="*/ 212 h 1062"/>
                <a:gd name="T102" fmla="*/ 1654 w 4857"/>
                <a:gd name="T103" fmla="*/ 356 h 1062"/>
                <a:gd name="T104" fmla="*/ 1600 w 4857"/>
                <a:gd name="T105" fmla="*/ 427 h 1062"/>
                <a:gd name="T106" fmla="*/ 1542 w 4857"/>
                <a:gd name="T107" fmla="*/ 496 h 1062"/>
                <a:gd name="T108" fmla="*/ 1481 w 4857"/>
                <a:gd name="T109" fmla="*/ 561 h 1062"/>
                <a:gd name="T110" fmla="*/ 709 w 4857"/>
                <a:gd name="T111" fmla="*/ 993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57" h="1062">
                  <a:moveTo>
                    <a:pt x="0" y="1015"/>
                  </a:moveTo>
                  <a:cubicBezTo>
                    <a:pt x="234" y="1061"/>
                    <a:pt x="478" y="1050"/>
                    <a:pt x="709" y="991"/>
                  </a:cubicBezTo>
                  <a:cubicBezTo>
                    <a:pt x="940" y="933"/>
                    <a:pt x="1158" y="826"/>
                    <a:pt x="1345" y="677"/>
                  </a:cubicBezTo>
                  <a:cubicBezTo>
                    <a:pt x="1392" y="640"/>
                    <a:pt x="1436" y="600"/>
                    <a:pt x="1479" y="559"/>
                  </a:cubicBezTo>
                  <a:cubicBezTo>
                    <a:pt x="1510" y="527"/>
                    <a:pt x="1510" y="527"/>
                    <a:pt x="1510" y="527"/>
                  </a:cubicBezTo>
                  <a:cubicBezTo>
                    <a:pt x="1520" y="516"/>
                    <a:pt x="1530" y="505"/>
                    <a:pt x="1540" y="494"/>
                  </a:cubicBezTo>
                  <a:cubicBezTo>
                    <a:pt x="1550" y="483"/>
                    <a:pt x="1560" y="471"/>
                    <a:pt x="1569" y="460"/>
                  </a:cubicBezTo>
                  <a:cubicBezTo>
                    <a:pt x="1579" y="449"/>
                    <a:pt x="1589" y="437"/>
                    <a:pt x="1598" y="425"/>
                  </a:cubicBezTo>
                  <a:cubicBezTo>
                    <a:pt x="1607" y="414"/>
                    <a:pt x="1616" y="402"/>
                    <a:pt x="1625" y="390"/>
                  </a:cubicBezTo>
                  <a:cubicBezTo>
                    <a:pt x="1634" y="378"/>
                    <a:pt x="1643" y="366"/>
                    <a:pt x="1651" y="354"/>
                  </a:cubicBezTo>
                  <a:cubicBezTo>
                    <a:pt x="1704" y="282"/>
                    <a:pt x="1704" y="282"/>
                    <a:pt x="1704" y="282"/>
                  </a:cubicBezTo>
                  <a:cubicBezTo>
                    <a:pt x="1721" y="257"/>
                    <a:pt x="1739" y="234"/>
                    <a:pt x="1757" y="210"/>
                  </a:cubicBezTo>
                  <a:cubicBezTo>
                    <a:pt x="1767" y="199"/>
                    <a:pt x="1776" y="187"/>
                    <a:pt x="1786" y="176"/>
                  </a:cubicBezTo>
                  <a:cubicBezTo>
                    <a:pt x="1791" y="170"/>
                    <a:pt x="1796" y="164"/>
                    <a:pt x="1801" y="159"/>
                  </a:cubicBezTo>
                  <a:cubicBezTo>
                    <a:pt x="1816" y="143"/>
                    <a:pt x="1816" y="143"/>
                    <a:pt x="1816" y="143"/>
                  </a:cubicBezTo>
                  <a:cubicBezTo>
                    <a:pt x="1821" y="137"/>
                    <a:pt x="1827" y="132"/>
                    <a:pt x="1832" y="127"/>
                  </a:cubicBezTo>
                  <a:cubicBezTo>
                    <a:pt x="1837" y="122"/>
                    <a:pt x="1843" y="116"/>
                    <a:pt x="1848" y="111"/>
                  </a:cubicBezTo>
                  <a:cubicBezTo>
                    <a:pt x="1865" y="96"/>
                    <a:pt x="1865" y="96"/>
                    <a:pt x="1865" y="96"/>
                  </a:cubicBezTo>
                  <a:cubicBezTo>
                    <a:pt x="1869" y="93"/>
                    <a:pt x="1869" y="93"/>
                    <a:pt x="1869" y="93"/>
                  </a:cubicBezTo>
                  <a:cubicBezTo>
                    <a:pt x="1874" y="89"/>
                    <a:pt x="1874" y="89"/>
                    <a:pt x="1874" y="89"/>
                  </a:cubicBezTo>
                  <a:cubicBezTo>
                    <a:pt x="1883" y="82"/>
                    <a:pt x="1883" y="82"/>
                    <a:pt x="1883" y="82"/>
                  </a:cubicBezTo>
                  <a:cubicBezTo>
                    <a:pt x="1894" y="73"/>
                    <a:pt x="1907" y="65"/>
                    <a:pt x="1919" y="56"/>
                  </a:cubicBezTo>
                  <a:cubicBezTo>
                    <a:pt x="1925" y="52"/>
                    <a:pt x="1932" y="49"/>
                    <a:pt x="1938" y="45"/>
                  </a:cubicBezTo>
                  <a:cubicBezTo>
                    <a:pt x="1948" y="39"/>
                    <a:pt x="1948" y="39"/>
                    <a:pt x="1948" y="39"/>
                  </a:cubicBezTo>
                  <a:cubicBezTo>
                    <a:pt x="1951" y="37"/>
                    <a:pt x="1955" y="36"/>
                    <a:pt x="1958" y="34"/>
                  </a:cubicBezTo>
                  <a:cubicBezTo>
                    <a:pt x="1985" y="20"/>
                    <a:pt x="2013" y="10"/>
                    <a:pt x="2043" y="4"/>
                  </a:cubicBezTo>
                  <a:cubicBezTo>
                    <a:pt x="2057" y="1"/>
                    <a:pt x="2072" y="0"/>
                    <a:pt x="2087" y="0"/>
                  </a:cubicBezTo>
                  <a:cubicBezTo>
                    <a:pt x="2102" y="0"/>
                    <a:pt x="2117" y="2"/>
                    <a:pt x="2132" y="6"/>
                  </a:cubicBezTo>
                  <a:cubicBezTo>
                    <a:pt x="2146" y="10"/>
                    <a:pt x="2160" y="16"/>
                    <a:pt x="2173" y="24"/>
                  </a:cubicBezTo>
                  <a:cubicBezTo>
                    <a:pt x="2186" y="32"/>
                    <a:pt x="2198" y="41"/>
                    <a:pt x="2208" y="52"/>
                  </a:cubicBezTo>
                  <a:cubicBezTo>
                    <a:pt x="2219" y="63"/>
                    <a:pt x="2228" y="75"/>
                    <a:pt x="2236" y="87"/>
                  </a:cubicBezTo>
                  <a:cubicBezTo>
                    <a:pt x="2245" y="100"/>
                    <a:pt x="2252" y="113"/>
                    <a:pt x="2259" y="126"/>
                  </a:cubicBezTo>
                  <a:cubicBezTo>
                    <a:pt x="2272" y="153"/>
                    <a:pt x="2283" y="181"/>
                    <a:pt x="2294" y="209"/>
                  </a:cubicBezTo>
                  <a:cubicBezTo>
                    <a:pt x="2305" y="236"/>
                    <a:pt x="2316" y="264"/>
                    <a:pt x="2326" y="292"/>
                  </a:cubicBezTo>
                  <a:cubicBezTo>
                    <a:pt x="2346" y="348"/>
                    <a:pt x="2367" y="404"/>
                    <a:pt x="2391" y="459"/>
                  </a:cubicBezTo>
                  <a:cubicBezTo>
                    <a:pt x="2403" y="486"/>
                    <a:pt x="2416" y="513"/>
                    <a:pt x="2431" y="539"/>
                  </a:cubicBezTo>
                  <a:cubicBezTo>
                    <a:pt x="2445" y="564"/>
                    <a:pt x="2462" y="589"/>
                    <a:pt x="2482" y="612"/>
                  </a:cubicBezTo>
                  <a:cubicBezTo>
                    <a:pt x="2520" y="657"/>
                    <a:pt x="2567" y="694"/>
                    <a:pt x="2619" y="723"/>
                  </a:cubicBezTo>
                  <a:cubicBezTo>
                    <a:pt x="2671" y="752"/>
                    <a:pt x="2728" y="773"/>
                    <a:pt x="2786" y="785"/>
                  </a:cubicBezTo>
                  <a:cubicBezTo>
                    <a:pt x="2844" y="797"/>
                    <a:pt x="2904" y="801"/>
                    <a:pt x="2963" y="798"/>
                  </a:cubicBezTo>
                  <a:cubicBezTo>
                    <a:pt x="3023" y="795"/>
                    <a:pt x="3082" y="784"/>
                    <a:pt x="3138" y="766"/>
                  </a:cubicBezTo>
                  <a:cubicBezTo>
                    <a:pt x="3166" y="756"/>
                    <a:pt x="3194" y="745"/>
                    <a:pt x="3221" y="733"/>
                  </a:cubicBezTo>
                  <a:cubicBezTo>
                    <a:pt x="3248" y="720"/>
                    <a:pt x="3273" y="705"/>
                    <a:pt x="3298" y="688"/>
                  </a:cubicBezTo>
                  <a:cubicBezTo>
                    <a:pt x="3323" y="672"/>
                    <a:pt x="3347" y="654"/>
                    <a:pt x="3372" y="638"/>
                  </a:cubicBezTo>
                  <a:cubicBezTo>
                    <a:pt x="3397" y="622"/>
                    <a:pt x="3423" y="607"/>
                    <a:pt x="3451" y="596"/>
                  </a:cubicBezTo>
                  <a:cubicBezTo>
                    <a:pt x="3479" y="584"/>
                    <a:pt x="3509" y="578"/>
                    <a:pt x="3539" y="576"/>
                  </a:cubicBezTo>
                  <a:cubicBezTo>
                    <a:pt x="3568" y="575"/>
                    <a:pt x="3598" y="578"/>
                    <a:pt x="3628" y="584"/>
                  </a:cubicBezTo>
                  <a:cubicBezTo>
                    <a:pt x="3686" y="596"/>
                    <a:pt x="3742" y="618"/>
                    <a:pt x="3798" y="639"/>
                  </a:cubicBezTo>
                  <a:cubicBezTo>
                    <a:pt x="3819" y="646"/>
                    <a:pt x="3819" y="646"/>
                    <a:pt x="3819" y="646"/>
                  </a:cubicBezTo>
                  <a:cubicBezTo>
                    <a:pt x="3840" y="654"/>
                    <a:pt x="3840" y="654"/>
                    <a:pt x="3840" y="654"/>
                  </a:cubicBezTo>
                  <a:cubicBezTo>
                    <a:pt x="3861" y="660"/>
                    <a:pt x="3861" y="660"/>
                    <a:pt x="3861" y="660"/>
                  </a:cubicBezTo>
                  <a:cubicBezTo>
                    <a:pt x="3883" y="667"/>
                    <a:pt x="3883" y="667"/>
                    <a:pt x="3883" y="667"/>
                  </a:cubicBezTo>
                  <a:cubicBezTo>
                    <a:pt x="3911" y="675"/>
                    <a:pt x="3940" y="684"/>
                    <a:pt x="3969" y="691"/>
                  </a:cubicBezTo>
                  <a:cubicBezTo>
                    <a:pt x="4026" y="707"/>
                    <a:pt x="4084" y="721"/>
                    <a:pt x="4143" y="731"/>
                  </a:cubicBezTo>
                  <a:cubicBezTo>
                    <a:pt x="4201" y="742"/>
                    <a:pt x="4261" y="746"/>
                    <a:pt x="4321" y="749"/>
                  </a:cubicBezTo>
                  <a:cubicBezTo>
                    <a:pt x="4380" y="753"/>
                    <a:pt x="4440" y="754"/>
                    <a:pt x="4499" y="754"/>
                  </a:cubicBezTo>
                  <a:cubicBezTo>
                    <a:pt x="4618" y="755"/>
                    <a:pt x="4738" y="751"/>
                    <a:pt x="4857" y="746"/>
                  </a:cubicBezTo>
                  <a:cubicBezTo>
                    <a:pt x="4738" y="751"/>
                    <a:pt x="4619" y="756"/>
                    <a:pt x="4499" y="755"/>
                  </a:cubicBezTo>
                  <a:cubicBezTo>
                    <a:pt x="4440" y="755"/>
                    <a:pt x="4380" y="754"/>
                    <a:pt x="4320" y="751"/>
                  </a:cubicBezTo>
                  <a:cubicBezTo>
                    <a:pt x="4261" y="748"/>
                    <a:pt x="4201" y="744"/>
                    <a:pt x="4142" y="733"/>
                  </a:cubicBezTo>
                  <a:cubicBezTo>
                    <a:pt x="4084" y="723"/>
                    <a:pt x="4026" y="709"/>
                    <a:pt x="3968" y="694"/>
                  </a:cubicBezTo>
                  <a:cubicBezTo>
                    <a:pt x="3939" y="686"/>
                    <a:pt x="3911" y="677"/>
                    <a:pt x="3882" y="669"/>
                  </a:cubicBezTo>
                  <a:cubicBezTo>
                    <a:pt x="3861" y="663"/>
                    <a:pt x="3861" y="663"/>
                    <a:pt x="3861" y="663"/>
                  </a:cubicBezTo>
                  <a:cubicBezTo>
                    <a:pt x="3839" y="656"/>
                    <a:pt x="3839" y="656"/>
                    <a:pt x="3839" y="656"/>
                  </a:cubicBezTo>
                  <a:cubicBezTo>
                    <a:pt x="3818" y="649"/>
                    <a:pt x="3818" y="649"/>
                    <a:pt x="3818" y="649"/>
                  </a:cubicBezTo>
                  <a:cubicBezTo>
                    <a:pt x="3797" y="641"/>
                    <a:pt x="3797" y="641"/>
                    <a:pt x="3797" y="641"/>
                  </a:cubicBezTo>
                  <a:cubicBezTo>
                    <a:pt x="3741" y="621"/>
                    <a:pt x="3686" y="598"/>
                    <a:pt x="3627" y="586"/>
                  </a:cubicBezTo>
                  <a:cubicBezTo>
                    <a:pt x="3598" y="580"/>
                    <a:pt x="3568" y="577"/>
                    <a:pt x="3539" y="579"/>
                  </a:cubicBezTo>
                  <a:cubicBezTo>
                    <a:pt x="3509" y="581"/>
                    <a:pt x="3480" y="587"/>
                    <a:pt x="3452" y="598"/>
                  </a:cubicBezTo>
                  <a:cubicBezTo>
                    <a:pt x="3425" y="609"/>
                    <a:pt x="3399" y="624"/>
                    <a:pt x="3374" y="641"/>
                  </a:cubicBezTo>
                  <a:cubicBezTo>
                    <a:pt x="3349" y="657"/>
                    <a:pt x="3325" y="674"/>
                    <a:pt x="3300" y="691"/>
                  </a:cubicBezTo>
                  <a:cubicBezTo>
                    <a:pt x="3275" y="707"/>
                    <a:pt x="3249" y="723"/>
                    <a:pt x="3222" y="735"/>
                  </a:cubicBezTo>
                  <a:cubicBezTo>
                    <a:pt x="3195" y="748"/>
                    <a:pt x="3167" y="759"/>
                    <a:pt x="3139" y="769"/>
                  </a:cubicBezTo>
                  <a:cubicBezTo>
                    <a:pt x="3082" y="787"/>
                    <a:pt x="3023" y="798"/>
                    <a:pt x="2963" y="801"/>
                  </a:cubicBezTo>
                  <a:cubicBezTo>
                    <a:pt x="2904" y="805"/>
                    <a:pt x="2844" y="800"/>
                    <a:pt x="2785" y="788"/>
                  </a:cubicBezTo>
                  <a:cubicBezTo>
                    <a:pt x="2727" y="776"/>
                    <a:pt x="2670" y="755"/>
                    <a:pt x="2617" y="727"/>
                  </a:cubicBezTo>
                  <a:cubicBezTo>
                    <a:pt x="2565" y="697"/>
                    <a:pt x="2517" y="660"/>
                    <a:pt x="2479" y="614"/>
                  </a:cubicBezTo>
                  <a:cubicBezTo>
                    <a:pt x="2459" y="591"/>
                    <a:pt x="2442" y="567"/>
                    <a:pt x="2427" y="540"/>
                  </a:cubicBezTo>
                  <a:cubicBezTo>
                    <a:pt x="2413" y="514"/>
                    <a:pt x="2400" y="488"/>
                    <a:pt x="2387" y="460"/>
                  </a:cubicBezTo>
                  <a:cubicBezTo>
                    <a:pt x="2363" y="406"/>
                    <a:pt x="2343" y="350"/>
                    <a:pt x="2322" y="294"/>
                  </a:cubicBezTo>
                  <a:cubicBezTo>
                    <a:pt x="2312" y="266"/>
                    <a:pt x="2301" y="238"/>
                    <a:pt x="2291" y="210"/>
                  </a:cubicBezTo>
                  <a:cubicBezTo>
                    <a:pt x="2280" y="182"/>
                    <a:pt x="2269" y="155"/>
                    <a:pt x="2255" y="128"/>
                  </a:cubicBezTo>
                  <a:cubicBezTo>
                    <a:pt x="2249" y="115"/>
                    <a:pt x="2241" y="102"/>
                    <a:pt x="2233" y="90"/>
                  </a:cubicBezTo>
                  <a:cubicBezTo>
                    <a:pt x="2225" y="77"/>
                    <a:pt x="2216" y="65"/>
                    <a:pt x="2206" y="55"/>
                  </a:cubicBezTo>
                  <a:cubicBezTo>
                    <a:pt x="2196" y="44"/>
                    <a:pt x="2184" y="35"/>
                    <a:pt x="2171" y="27"/>
                  </a:cubicBezTo>
                  <a:cubicBezTo>
                    <a:pt x="2159" y="19"/>
                    <a:pt x="2145" y="14"/>
                    <a:pt x="2131" y="10"/>
                  </a:cubicBezTo>
                  <a:cubicBezTo>
                    <a:pt x="2117" y="6"/>
                    <a:pt x="2102" y="4"/>
                    <a:pt x="2087" y="4"/>
                  </a:cubicBezTo>
                  <a:cubicBezTo>
                    <a:pt x="2072" y="3"/>
                    <a:pt x="2058" y="5"/>
                    <a:pt x="2043" y="8"/>
                  </a:cubicBezTo>
                  <a:cubicBezTo>
                    <a:pt x="2014" y="13"/>
                    <a:pt x="1986" y="24"/>
                    <a:pt x="1960" y="37"/>
                  </a:cubicBezTo>
                  <a:cubicBezTo>
                    <a:pt x="1956" y="39"/>
                    <a:pt x="1953" y="41"/>
                    <a:pt x="1950" y="42"/>
                  </a:cubicBezTo>
                  <a:cubicBezTo>
                    <a:pt x="1940" y="48"/>
                    <a:pt x="1940" y="48"/>
                    <a:pt x="1940" y="48"/>
                  </a:cubicBezTo>
                  <a:cubicBezTo>
                    <a:pt x="1934" y="52"/>
                    <a:pt x="1927" y="55"/>
                    <a:pt x="1921" y="59"/>
                  </a:cubicBezTo>
                  <a:cubicBezTo>
                    <a:pt x="1909" y="68"/>
                    <a:pt x="1896" y="76"/>
                    <a:pt x="1885" y="85"/>
                  </a:cubicBezTo>
                  <a:cubicBezTo>
                    <a:pt x="1876" y="92"/>
                    <a:pt x="1876" y="92"/>
                    <a:pt x="1876" y="92"/>
                  </a:cubicBezTo>
                  <a:cubicBezTo>
                    <a:pt x="1872" y="95"/>
                    <a:pt x="1872" y="95"/>
                    <a:pt x="1872" y="95"/>
                  </a:cubicBezTo>
                  <a:cubicBezTo>
                    <a:pt x="1867" y="99"/>
                    <a:pt x="1867" y="99"/>
                    <a:pt x="1867" y="99"/>
                  </a:cubicBezTo>
                  <a:cubicBezTo>
                    <a:pt x="1851" y="114"/>
                    <a:pt x="1851" y="114"/>
                    <a:pt x="1851" y="114"/>
                  </a:cubicBezTo>
                  <a:cubicBezTo>
                    <a:pt x="1845" y="119"/>
                    <a:pt x="1840" y="124"/>
                    <a:pt x="1834" y="129"/>
                  </a:cubicBezTo>
                  <a:cubicBezTo>
                    <a:pt x="1829" y="134"/>
                    <a:pt x="1824" y="139"/>
                    <a:pt x="1819" y="145"/>
                  </a:cubicBezTo>
                  <a:cubicBezTo>
                    <a:pt x="1803" y="161"/>
                    <a:pt x="1803" y="161"/>
                    <a:pt x="1803" y="161"/>
                  </a:cubicBezTo>
                  <a:cubicBezTo>
                    <a:pt x="1798" y="167"/>
                    <a:pt x="1794" y="172"/>
                    <a:pt x="1789" y="178"/>
                  </a:cubicBezTo>
                  <a:cubicBezTo>
                    <a:pt x="1779" y="189"/>
                    <a:pt x="1770" y="201"/>
                    <a:pt x="1760" y="212"/>
                  </a:cubicBezTo>
                  <a:cubicBezTo>
                    <a:pt x="1742" y="236"/>
                    <a:pt x="1724" y="259"/>
                    <a:pt x="1706" y="283"/>
                  </a:cubicBezTo>
                  <a:cubicBezTo>
                    <a:pt x="1654" y="356"/>
                    <a:pt x="1654" y="356"/>
                    <a:pt x="1654" y="356"/>
                  </a:cubicBezTo>
                  <a:cubicBezTo>
                    <a:pt x="1645" y="368"/>
                    <a:pt x="1636" y="380"/>
                    <a:pt x="1627" y="392"/>
                  </a:cubicBezTo>
                  <a:cubicBezTo>
                    <a:pt x="1618" y="404"/>
                    <a:pt x="1609" y="416"/>
                    <a:pt x="1600" y="427"/>
                  </a:cubicBezTo>
                  <a:cubicBezTo>
                    <a:pt x="1591" y="439"/>
                    <a:pt x="1581" y="451"/>
                    <a:pt x="1571" y="462"/>
                  </a:cubicBezTo>
                  <a:cubicBezTo>
                    <a:pt x="1562" y="473"/>
                    <a:pt x="1552" y="485"/>
                    <a:pt x="1542" y="496"/>
                  </a:cubicBezTo>
                  <a:cubicBezTo>
                    <a:pt x="1532" y="507"/>
                    <a:pt x="1522" y="518"/>
                    <a:pt x="1512" y="529"/>
                  </a:cubicBezTo>
                  <a:cubicBezTo>
                    <a:pt x="1481" y="561"/>
                    <a:pt x="1481" y="561"/>
                    <a:pt x="1481" y="561"/>
                  </a:cubicBezTo>
                  <a:cubicBezTo>
                    <a:pt x="1438" y="603"/>
                    <a:pt x="1393" y="642"/>
                    <a:pt x="1347" y="680"/>
                  </a:cubicBezTo>
                  <a:cubicBezTo>
                    <a:pt x="1160" y="828"/>
                    <a:pt x="940" y="935"/>
                    <a:pt x="709" y="993"/>
                  </a:cubicBezTo>
                  <a:cubicBezTo>
                    <a:pt x="478" y="1052"/>
                    <a:pt x="234" y="1062"/>
                    <a:pt x="0" y="10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34">
              <a:extLst>
                <a:ext uri="{FF2B5EF4-FFF2-40B4-BE49-F238E27FC236}">
                  <a16:creationId xmlns:a16="http://schemas.microsoft.com/office/drawing/2014/main" id="{548314F6-CA75-4C80-FD67-F4B88B6E5E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4863" y="1584325"/>
              <a:ext cx="12131675" cy="2478088"/>
            </a:xfrm>
            <a:custGeom>
              <a:avLst/>
              <a:gdLst>
                <a:gd name="T0" fmla="*/ 700 w 4857"/>
                <a:gd name="T1" fmla="*/ 923 h 991"/>
                <a:gd name="T2" fmla="*/ 1588 w 4857"/>
                <a:gd name="T3" fmla="*/ 384 h 991"/>
                <a:gd name="T4" fmla="*/ 1616 w 4857"/>
                <a:gd name="T5" fmla="*/ 349 h 991"/>
                <a:gd name="T6" fmla="*/ 1697 w 4857"/>
                <a:gd name="T7" fmla="*/ 245 h 991"/>
                <a:gd name="T8" fmla="*/ 1965 w 4857"/>
                <a:gd name="T9" fmla="*/ 20 h 991"/>
                <a:gd name="T10" fmla="*/ 2095 w 4857"/>
                <a:gd name="T11" fmla="*/ 4 h 991"/>
                <a:gd name="T12" fmla="*/ 2157 w 4857"/>
                <a:gd name="T13" fmla="*/ 29 h 991"/>
                <a:gd name="T14" fmla="*/ 2183 w 4857"/>
                <a:gd name="T15" fmla="*/ 50 h 991"/>
                <a:gd name="T16" fmla="*/ 2205 w 4857"/>
                <a:gd name="T17" fmla="*/ 75 h 991"/>
                <a:gd name="T18" fmla="*/ 2319 w 4857"/>
                <a:gd name="T19" fmla="*/ 313 h 991"/>
                <a:gd name="T20" fmla="*/ 2440 w 4857"/>
                <a:gd name="T21" fmla="*/ 547 h 991"/>
                <a:gd name="T22" fmla="*/ 2469 w 4857"/>
                <a:gd name="T23" fmla="*/ 580 h 991"/>
                <a:gd name="T24" fmla="*/ 2571 w 4857"/>
                <a:gd name="T25" fmla="*/ 663 h 991"/>
                <a:gd name="T26" fmla="*/ 2819 w 4857"/>
                <a:gd name="T27" fmla="*/ 743 h 991"/>
                <a:gd name="T28" fmla="*/ 3242 w 4857"/>
                <a:gd name="T29" fmla="*/ 649 h 991"/>
                <a:gd name="T30" fmla="*/ 3390 w 4857"/>
                <a:gd name="T31" fmla="*/ 554 h 991"/>
                <a:gd name="T32" fmla="*/ 3560 w 4857"/>
                <a:gd name="T33" fmla="*/ 512 h 991"/>
                <a:gd name="T34" fmla="*/ 3815 w 4857"/>
                <a:gd name="T35" fmla="*/ 578 h 991"/>
                <a:gd name="T36" fmla="*/ 3984 w 4857"/>
                <a:gd name="T37" fmla="*/ 629 h 991"/>
                <a:gd name="T38" fmla="*/ 4241 w 4857"/>
                <a:gd name="T39" fmla="*/ 686 h 991"/>
                <a:gd name="T40" fmla="*/ 4505 w 4857"/>
                <a:gd name="T41" fmla="*/ 707 h 991"/>
                <a:gd name="T42" fmla="*/ 4505 w 4857"/>
                <a:gd name="T43" fmla="*/ 708 h 991"/>
                <a:gd name="T44" fmla="*/ 4241 w 4857"/>
                <a:gd name="T45" fmla="*/ 688 h 991"/>
                <a:gd name="T46" fmla="*/ 3983 w 4857"/>
                <a:gd name="T47" fmla="*/ 631 h 991"/>
                <a:gd name="T48" fmla="*/ 3814 w 4857"/>
                <a:gd name="T49" fmla="*/ 580 h 991"/>
                <a:gd name="T50" fmla="*/ 3559 w 4857"/>
                <a:gd name="T51" fmla="*/ 514 h 991"/>
                <a:gd name="T52" fmla="*/ 3392 w 4857"/>
                <a:gd name="T53" fmla="*/ 557 h 991"/>
                <a:gd name="T54" fmla="*/ 3243 w 4857"/>
                <a:gd name="T55" fmla="*/ 652 h 991"/>
                <a:gd name="T56" fmla="*/ 2819 w 4857"/>
                <a:gd name="T57" fmla="*/ 747 h 991"/>
                <a:gd name="T58" fmla="*/ 2569 w 4857"/>
                <a:gd name="T59" fmla="*/ 666 h 991"/>
                <a:gd name="T60" fmla="*/ 2466 w 4857"/>
                <a:gd name="T61" fmla="*/ 583 h 991"/>
                <a:gd name="T62" fmla="*/ 2437 w 4857"/>
                <a:gd name="T63" fmla="*/ 549 h 991"/>
                <a:gd name="T64" fmla="*/ 2315 w 4857"/>
                <a:gd name="T65" fmla="*/ 314 h 991"/>
                <a:gd name="T66" fmla="*/ 2202 w 4857"/>
                <a:gd name="T67" fmla="*/ 77 h 991"/>
                <a:gd name="T68" fmla="*/ 2180 w 4857"/>
                <a:gd name="T69" fmla="*/ 53 h 991"/>
                <a:gd name="T70" fmla="*/ 2155 w 4857"/>
                <a:gd name="T71" fmla="*/ 32 h 991"/>
                <a:gd name="T72" fmla="*/ 2094 w 4857"/>
                <a:gd name="T73" fmla="*/ 8 h 991"/>
                <a:gd name="T74" fmla="*/ 1966 w 4857"/>
                <a:gd name="T75" fmla="*/ 24 h 991"/>
                <a:gd name="T76" fmla="*/ 1700 w 4857"/>
                <a:gd name="T77" fmla="*/ 247 h 991"/>
                <a:gd name="T78" fmla="*/ 1618 w 4857"/>
                <a:gd name="T79" fmla="*/ 351 h 991"/>
                <a:gd name="T80" fmla="*/ 1591 w 4857"/>
                <a:gd name="T81" fmla="*/ 385 h 991"/>
                <a:gd name="T82" fmla="*/ 700 w 4857"/>
                <a:gd name="T83" fmla="*/ 925 h 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57" h="991">
                  <a:moveTo>
                    <a:pt x="0" y="948"/>
                  </a:moveTo>
                  <a:cubicBezTo>
                    <a:pt x="232" y="990"/>
                    <a:pt x="472" y="979"/>
                    <a:pt x="700" y="923"/>
                  </a:cubicBezTo>
                  <a:cubicBezTo>
                    <a:pt x="928" y="867"/>
                    <a:pt x="1145" y="766"/>
                    <a:pt x="1333" y="625"/>
                  </a:cubicBezTo>
                  <a:cubicBezTo>
                    <a:pt x="1427" y="555"/>
                    <a:pt x="1513" y="474"/>
                    <a:pt x="1588" y="384"/>
                  </a:cubicBezTo>
                  <a:cubicBezTo>
                    <a:pt x="1593" y="378"/>
                    <a:pt x="1598" y="372"/>
                    <a:pt x="1602" y="367"/>
                  </a:cubicBezTo>
                  <a:cubicBezTo>
                    <a:pt x="1616" y="349"/>
                    <a:pt x="1616" y="349"/>
                    <a:pt x="1616" y="349"/>
                  </a:cubicBezTo>
                  <a:cubicBezTo>
                    <a:pt x="1643" y="314"/>
                    <a:pt x="1643" y="314"/>
                    <a:pt x="1643" y="314"/>
                  </a:cubicBezTo>
                  <a:cubicBezTo>
                    <a:pt x="1697" y="245"/>
                    <a:pt x="1697" y="245"/>
                    <a:pt x="1697" y="245"/>
                  </a:cubicBezTo>
                  <a:cubicBezTo>
                    <a:pt x="1734" y="199"/>
                    <a:pt x="1772" y="154"/>
                    <a:pt x="1816" y="115"/>
                  </a:cubicBezTo>
                  <a:cubicBezTo>
                    <a:pt x="1860" y="75"/>
                    <a:pt x="1910" y="42"/>
                    <a:pt x="1965" y="20"/>
                  </a:cubicBezTo>
                  <a:cubicBezTo>
                    <a:pt x="1992" y="10"/>
                    <a:pt x="2021" y="2"/>
                    <a:pt x="2051" y="1"/>
                  </a:cubicBezTo>
                  <a:cubicBezTo>
                    <a:pt x="2066" y="0"/>
                    <a:pt x="2080" y="1"/>
                    <a:pt x="2095" y="4"/>
                  </a:cubicBezTo>
                  <a:cubicBezTo>
                    <a:pt x="2110" y="7"/>
                    <a:pt x="2124" y="12"/>
                    <a:pt x="2137" y="18"/>
                  </a:cubicBezTo>
                  <a:cubicBezTo>
                    <a:pt x="2144" y="21"/>
                    <a:pt x="2151" y="25"/>
                    <a:pt x="2157" y="29"/>
                  </a:cubicBezTo>
                  <a:cubicBezTo>
                    <a:pt x="2163" y="33"/>
                    <a:pt x="2169" y="38"/>
                    <a:pt x="2174" y="42"/>
                  </a:cubicBezTo>
                  <a:cubicBezTo>
                    <a:pt x="2177" y="45"/>
                    <a:pt x="2180" y="47"/>
                    <a:pt x="2183" y="50"/>
                  </a:cubicBezTo>
                  <a:cubicBezTo>
                    <a:pt x="2185" y="53"/>
                    <a:pt x="2188" y="55"/>
                    <a:pt x="2190" y="58"/>
                  </a:cubicBezTo>
                  <a:cubicBezTo>
                    <a:pt x="2195" y="63"/>
                    <a:pt x="2200" y="69"/>
                    <a:pt x="2205" y="75"/>
                  </a:cubicBezTo>
                  <a:cubicBezTo>
                    <a:pt x="2223" y="98"/>
                    <a:pt x="2237" y="124"/>
                    <a:pt x="2250" y="151"/>
                  </a:cubicBezTo>
                  <a:cubicBezTo>
                    <a:pt x="2275" y="204"/>
                    <a:pt x="2297" y="259"/>
                    <a:pt x="2319" y="313"/>
                  </a:cubicBezTo>
                  <a:cubicBezTo>
                    <a:pt x="2342" y="367"/>
                    <a:pt x="2365" y="421"/>
                    <a:pt x="2393" y="473"/>
                  </a:cubicBezTo>
                  <a:cubicBezTo>
                    <a:pt x="2407" y="498"/>
                    <a:pt x="2422" y="523"/>
                    <a:pt x="2440" y="547"/>
                  </a:cubicBezTo>
                  <a:cubicBezTo>
                    <a:pt x="2445" y="553"/>
                    <a:pt x="2449" y="558"/>
                    <a:pt x="2454" y="564"/>
                  </a:cubicBezTo>
                  <a:cubicBezTo>
                    <a:pt x="2459" y="569"/>
                    <a:pt x="2464" y="575"/>
                    <a:pt x="2469" y="580"/>
                  </a:cubicBezTo>
                  <a:cubicBezTo>
                    <a:pt x="2479" y="591"/>
                    <a:pt x="2489" y="601"/>
                    <a:pt x="2500" y="611"/>
                  </a:cubicBezTo>
                  <a:cubicBezTo>
                    <a:pt x="2522" y="630"/>
                    <a:pt x="2546" y="648"/>
                    <a:pt x="2571" y="663"/>
                  </a:cubicBezTo>
                  <a:cubicBezTo>
                    <a:pt x="2596" y="678"/>
                    <a:pt x="2622" y="691"/>
                    <a:pt x="2649" y="702"/>
                  </a:cubicBezTo>
                  <a:cubicBezTo>
                    <a:pt x="2703" y="724"/>
                    <a:pt x="2761" y="737"/>
                    <a:pt x="2819" y="743"/>
                  </a:cubicBezTo>
                  <a:cubicBezTo>
                    <a:pt x="2936" y="755"/>
                    <a:pt x="3055" y="734"/>
                    <a:pt x="3163" y="688"/>
                  </a:cubicBezTo>
                  <a:cubicBezTo>
                    <a:pt x="3190" y="677"/>
                    <a:pt x="3217" y="664"/>
                    <a:pt x="3242" y="649"/>
                  </a:cubicBezTo>
                  <a:cubicBezTo>
                    <a:pt x="3267" y="634"/>
                    <a:pt x="3291" y="618"/>
                    <a:pt x="3316" y="601"/>
                  </a:cubicBezTo>
                  <a:cubicBezTo>
                    <a:pt x="3340" y="585"/>
                    <a:pt x="3364" y="568"/>
                    <a:pt x="3390" y="554"/>
                  </a:cubicBezTo>
                  <a:cubicBezTo>
                    <a:pt x="3416" y="540"/>
                    <a:pt x="3443" y="528"/>
                    <a:pt x="3472" y="521"/>
                  </a:cubicBezTo>
                  <a:cubicBezTo>
                    <a:pt x="3500" y="513"/>
                    <a:pt x="3530" y="510"/>
                    <a:pt x="3560" y="512"/>
                  </a:cubicBezTo>
                  <a:cubicBezTo>
                    <a:pt x="3589" y="513"/>
                    <a:pt x="3618" y="517"/>
                    <a:pt x="3647" y="524"/>
                  </a:cubicBezTo>
                  <a:cubicBezTo>
                    <a:pt x="3704" y="538"/>
                    <a:pt x="3759" y="560"/>
                    <a:pt x="3815" y="578"/>
                  </a:cubicBezTo>
                  <a:cubicBezTo>
                    <a:pt x="3843" y="588"/>
                    <a:pt x="3871" y="595"/>
                    <a:pt x="3899" y="604"/>
                  </a:cubicBezTo>
                  <a:cubicBezTo>
                    <a:pt x="3984" y="629"/>
                    <a:pt x="3984" y="629"/>
                    <a:pt x="3984" y="629"/>
                  </a:cubicBezTo>
                  <a:cubicBezTo>
                    <a:pt x="4040" y="646"/>
                    <a:pt x="4097" y="661"/>
                    <a:pt x="4154" y="672"/>
                  </a:cubicBezTo>
                  <a:cubicBezTo>
                    <a:pt x="4183" y="678"/>
                    <a:pt x="4212" y="683"/>
                    <a:pt x="4241" y="686"/>
                  </a:cubicBezTo>
                  <a:cubicBezTo>
                    <a:pt x="4270" y="690"/>
                    <a:pt x="4300" y="693"/>
                    <a:pt x="4329" y="696"/>
                  </a:cubicBezTo>
                  <a:cubicBezTo>
                    <a:pt x="4387" y="701"/>
                    <a:pt x="4446" y="705"/>
                    <a:pt x="4505" y="707"/>
                  </a:cubicBezTo>
                  <a:cubicBezTo>
                    <a:pt x="4622" y="711"/>
                    <a:pt x="4740" y="709"/>
                    <a:pt x="4857" y="702"/>
                  </a:cubicBezTo>
                  <a:cubicBezTo>
                    <a:pt x="4740" y="709"/>
                    <a:pt x="4622" y="712"/>
                    <a:pt x="4505" y="708"/>
                  </a:cubicBezTo>
                  <a:cubicBezTo>
                    <a:pt x="4446" y="706"/>
                    <a:pt x="4387" y="703"/>
                    <a:pt x="4329" y="697"/>
                  </a:cubicBezTo>
                  <a:cubicBezTo>
                    <a:pt x="4299" y="695"/>
                    <a:pt x="4270" y="692"/>
                    <a:pt x="4241" y="688"/>
                  </a:cubicBezTo>
                  <a:cubicBezTo>
                    <a:pt x="4212" y="684"/>
                    <a:pt x="4183" y="680"/>
                    <a:pt x="4154" y="674"/>
                  </a:cubicBezTo>
                  <a:cubicBezTo>
                    <a:pt x="4096" y="663"/>
                    <a:pt x="4039" y="648"/>
                    <a:pt x="3983" y="631"/>
                  </a:cubicBezTo>
                  <a:cubicBezTo>
                    <a:pt x="3898" y="606"/>
                    <a:pt x="3898" y="606"/>
                    <a:pt x="3898" y="606"/>
                  </a:cubicBezTo>
                  <a:cubicBezTo>
                    <a:pt x="3870" y="598"/>
                    <a:pt x="3842" y="590"/>
                    <a:pt x="3814" y="580"/>
                  </a:cubicBezTo>
                  <a:cubicBezTo>
                    <a:pt x="3758" y="562"/>
                    <a:pt x="3703" y="541"/>
                    <a:pt x="3646" y="527"/>
                  </a:cubicBezTo>
                  <a:cubicBezTo>
                    <a:pt x="3618" y="520"/>
                    <a:pt x="3589" y="515"/>
                    <a:pt x="3559" y="514"/>
                  </a:cubicBezTo>
                  <a:cubicBezTo>
                    <a:pt x="3530" y="513"/>
                    <a:pt x="3501" y="516"/>
                    <a:pt x="3472" y="523"/>
                  </a:cubicBezTo>
                  <a:cubicBezTo>
                    <a:pt x="3444" y="531"/>
                    <a:pt x="3417" y="542"/>
                    <a:pt x="3392" y="557"/>
                  </a:cubicBezTo>
                  <a:cubicBezTo>
                    <a:pt x="3366" y="571"/>
                    <a:pt x="3341" y="587"/>
                    <a:pt x="3317" y="604"/>
                  </a:cubicBezTo>
                  <a:cubicBezTo>
                    <a:pt x="3293" y="620"/>
                    <a:pt x="3269" y="637"/>
                    <a:pt x="3243" y="652"/>
                  </a:cubicBezTo>
                  <a:cubicBezTo>
                    <a:pt x="3218" y="667"/>
                    <a:pt x="3191" y="680"/>
                    <a:pt x="3164" y="691"/>
                  </a:cubicBezTo>
                  <a:cubicBezTo>
                    <a:pt x="3056" y="737"/>
                    <a:pt x="2936" y="758"/>
                    <a:pt x="2819" y="747"/>
                  </a:cubicBezTo>
                  <a:cubicBezTo>
                    <a:pt x="2760" y="741"/>
                    <a:pt x="2702" y="727"/>
                    <a:pt x="2648" y="705"/>
                  </a:cubicBezTo>
                  <a:cubicBezTo>
                    <a:pt x="2620" y="694"/>
                    <a:pt x="2594" y="681"/>
                    <a:pt x="2569" y="666"/>
                  </a:cubicBezTo>
                  <a:cubicBezTo>
                    <a:pt x="2543" y="651"/>
                    <a:pt x="2520" y="633"/>
                    <a:pt x="2498" y="614"/>
                  </a:cubicBezTo>
                  <a:cubicBezTo>
                    <a:pt x="2486" y="604"/>
                    <a:pt x="2476" y="593"/>
                    <a:pt x="2466" y="583"/>
                  </a:cubicBezTo>
                  <a:cubicBezTo>
                    <a:pt x="2461" y="577"/>
                    <a:pt x="2456" y="572"/>
                    <a:pt x="2451" y="566"/>
                  </a:cubicBezTo>
                  <a:cubicBezTo>
                    <a:pt x="2446" y="560"/>
                    <a:pt x="2442" y="555"/>
                    <a:pt x="2437" y="549"/>
                  </a:cubicBezTo>
                  <a:cubicBezTo>
                    <a:pt x="2419" y="526"/>
                    <a:pt x="2404" y="500"/>
                    <a:pt x="2390" y="474"/>
                  </a:cubicBezTo>
                  <a:cubicBezTo>
                    <a:pt x="2361" y="423"/>
                    <a:pt x="2338" y="369"/>
                    <a:pt x="2315" y="314"/>
                  </a:cubicBezTo>
                  <a:cubicBezTo>
                    <a:pt x="2293" y="260"/>
                    <a:pt x="2271" y="206"/>
                    <a:pt x="2246" y="153"/>
                  </a:cubicBezTo>
                  <a:cubicBezTo>
                    <a:pt x="2233" y="126"/>
                    <a:pt x="2220" y="100"/>
                    <a:pt x="2202" y="77"/>
                  </a:cubicBezTo>
                  <a:cubicBezTo>
                    <a:pt x="2197" y="71"/>
                    <a:pt x="2193" y="66"/>
                    <a:pt x="2188" y="60"/>
                  </a:cubicBezTo>
                  <a:cubicBezTo>
                    <a:pt x="2185" y="58"/>
                    <a:pt x="2182" y="55"/>
                    <a:pt x="2180" y="53"/>
                  </a:cubicBezTo>
                  <a:cubicBezTo>
                    <a:pt x="2177" y="50"/>
                    <a:pt x="2175" y="47"/>
                    <a:pt x="2172" y="45"/>
                  </a:cubicBezTo>
                  <a:cubicBezTo>
                    <a:pt x="2166" y="41"/>
                    <a:pt x="2161" y="36"/>
                    <a:pt x="2155" y="32"/>
                  </a:cubicBezTo>
                  <a:cubicBezTo>
                    <a:pt x="2149" y="28"/>
                    <a:pt x="2142" y="25"/>
                    <a:pt x="2136" y="21"/>
                  </a:cubicBezTo>
                  <a:cubicBezTo>
                    <a:pt x="2123" y="15"/>
                    <a:pt x="2109" y="10"/>
                    <a:pt x="2094" y="8"/>
                  </a:cubicBezTo>
                  <a:cubicBezTo>
                    <a:pt x="2080" y="5"/>
                    <a:pt x="2066" y="4"/>
                    <a:pt x="2051" y="5"/>
                  </a:cubicBezTo>
                  <a:cubicBezTo>
                    <a:pt x="2022" y="6"/>
                    <a:pt x="1993" y="13"/>
                    <a:pt x="1966" y="24"/>
                  </a:cubicBezTo>
                  <a:cubicBezTo>
                    <a:pt x="1911" y="45"/>
                    <a:pt x="1862" y="78"/>
                    <a:pt x="1818" y="117"/>
                  </a:cubicBezTo>
                  <a:cubicBezTo>
                    <a:pt x="1775" y="156"/>
                    <a:pt x="1736" y="201"/>
                    <a:pt x="1700" y="247"/>
                  </a:cubicBezTo>
                  <a:cubicBezTo>
                    <a:pt x="1645" y="316"/>
                    <a:pt x="1645" y="316"/>
                    <a:pt x="1645" y="316"/>
                  </a:cubicBezTo>
                  <a:cubicBezTo>
                    <a:pt x="1618" y="351"/>
                    <a:pt x="1618" y="351"/>
                    <a:pt x="1618" y="351"/>
                  </a:cubicBezTo>
                  <a:cubicBezTo>
                    <a:pt x="1605" y="368"/>
                    <a:pt x="1605" y="368"/>
                    <a:pt x="1605" y="368"/>
                  </a:cubicBezTo>
                  <a:cubicBezTo>
                    <a:pt x="1600" y="374"/>
                    <a:pt x="1595" y="380"/>
                    <a:pt x="1591" y="385"/>
                  </a:cubicBezTo>
                  <a:cubicBezTo>
                    <a:pt x="1515" y="476"/>
                    <a:pt x="1429" y="557"/>
                    <a:pt x="1335" y="627"/>
                  </a:cubicBezTo>
                  <a:cubicBezTo>
                    <a:pt x="1146" y="768"/>
                    <a:pt x="928" y="869"/>
                    <a:pt x="700" y="925"/>
                  </a:cubicBezTo>
                  <a:cubicBezTo>
                    <a:pt x="472" y="980"/>
                    <a:pt x="232" y="991"/>
                    <a:pt x="0" y="9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35">
              <a:extLst>
                <a:ext uri="{FF2B5EF4-FFF2-40B4-BE49-F238E27FC236}">
                  <a16:creationId xmlns:a16="http://schemas.microsoft.com/office/drawing/2014/main" id="{A08E6B6D-97B4-6960-8E40-176AC971CC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1688" y="1730375"/>
              <a:ext cx="12130088" cy="2297113"/>
            </a:xfrm>
            <a:custGeom>
              <a:avLst/>
              <a:gdLst>
                <a:gd name="T0" fmla="*/ 690 w 4856"/>
                <a:gd name="T1" fmla="*/ 854 h 919"/>
                <a:gd name="T2" fmla="*/ 1321 w 4856"/>
                <a:gd name="T3" fmla="*/ 572 h 919"/>
                <a:gd name="T4" fmla="*/ 1635 w 4856"/>
                <a:gd name="T5" fmla="*/ 275 h 919"/>
                <a:gd name="T6" fmla="*/ 1817 w 4856"/>
                <a:gd name="T7" fmla="*/ 88 h 919"/>
                <a:gd name="T8" fmla="*/ 1910 w 4856"/>
                <a:gd name="T9" fmla="*/ 32 h 919"/>
                <a:gd name="T10" fmla="*/ 1972 w 4856"/>
                <a:gd name="T11" fmla="*/ 9 h 919"/>
                <a:gd name="T12" fmla="*/ 2004 w 4856"/>
                <a:gd name="T13" fmla="*/ 3 h 919"/>
                <a:gd name="T14" fmla="*/ 2015 w 4856"/>
                <a:gd name="T15" fmla="*/ 2 h 919"/>
                <a:gd name="T16" fmla="*/ 2140 w 4856"/>
                <a:gd name="T17" fmla="*/ 34 h 919"/>
                <a:gd name="T18" fmla="*/ 2156 w 4856"/>
                <a:gd name="T19" fmla="*/ 47 h 919"/>
                <a:gd name="T20" fmla="*/ 2198 w 4856"/>
                <a:gd name="T21" fmla="*/ 98 h 919"/>
                <a:gd name="T22" fmla="*/ 2315 w 4856"/>
                <a:gd name="T23" fmla="*/ 331 h 919"/>
                <a:gd name="T24" fmla="*/ 2426 w 4856"/>
                <a:gd name="T25" fmla="*/ 517 h 919"/>
                <a:gd name="T26" fmla="*/ 2523 w 4856"/>
                <a:gd name="T27" fmla="*/ 602 h 919"/>
                <a:gd name="T28" fmla="*/ 2681 w 4856"/>
                <a:gd name="T29" fmla="*/ 672 h 919"/>
                <a:gd name="T30" fmla="*/ 3024 w 4856"/>
                <a:gd name="T31" fmla="*/ 669 h 919"/>
                <a:gd name="T32" fmla="*/ 3185 w 4856"/>
                <a:gd name="T33" fmla="*/ 606 h 919"/>
                <a:gd name="T34" fmla="*/ 3409 w 4856"/>
                <a:gd name="T35" fmla="*/ 472 h 919"/>
                <a:gd name="T36" fmla="*/ 3580 w 4856"/>
                <a:gd name="T37" fmla="*/ 448 h 919"/>
                <a:gd name="T38" fmla="*/ 3831 w 4856"/>
                <a:gd name="T39" fmla="*/ 515 h 919"/>
                <a:gd name="T40" fmla="*/ 4165 w 4856"/>
                <a:gd name="T41" fmla="*/ 614 h 919"/>
                <a:gd name="T42" fmla="*/ 4250 w 4856"/>
                <a:gd name="T43" fmla="*/ 630 h 919"/>
                <a:gd name="T44" fmla="*/ 4509 w 4856"/>
                <a:gd name="T45" fmla="*/ 659 h 919"/>
                <a:gd name="T46" fmla="*/ 4509 w 4856"/>
                <a:gd name="T47" fmla="*/ 660 h 919"/>
                <a:gd name="T48" fmla="*/ 4250 w 4856"/>
                <a:gd name="T49" fmla="*/ 632 h 919"/>
                <a:gd name="T50" fmla="*/ 4164 w 4856"/>
                <a:gd name="T51" fmla="*/ 615 h 919"/>
                <a:gd name="T52" fmla="*/ 3831 w 4856"/>
                <a:gd name="T53" fmla="*/ 518 h 919"/>
                <a:gd name="T54" fmla="*/ 3579 w 4856"/>
                <a:gd name="T55" fmla="*/ 451 h 919"/>
                <a:gd name="T56" fmla="*/ 3410 w 4856"/>
                <a:gd name="T57" fmla="*/ 475 h 919"/>
                <a:gd name="T58" fmla="*/ 3187 w 4856"/>
                <a:gd name="T59" fmla="*/ 608 h 919"/>
                <a:gd name="T60" fmla="*/ 3025 w 4856"/>
                <a:gd name="T61" fmla="*/ 672 h 919"/>
                <a:gd name="T62" fmla="*/ 2680 w 4856"/>
                <a:gd name="T63" fmla="*/ 675 h 919"/>
                <a:gd name="T64" fmla="*/ 2521 w 4856"/>
                <a:gd name="T65" fmla="*/ 605 h 919"/>
                <a:gd name="T66" fmla="*/ 2423 w 4856"/>
                <a:gd name="T67" fmla="*/ 519 h 919"/>
                <a:gd name="T68" fmla="*/ 2311 w 4856"/>
                <a:gd name="T69" fmla="*/ 333 h 919"/>
                <a:gd name="T70" fmla="*/ 2195 w 4856"/>
                <a:gd name="T71" fmla="*/ 100 h 919"/>
                <a:gd name="T72" fmla="*/ 2154 w 4856"/>
                <a:gd name="T73" fmla="*/ 50 h 919"/>
                <a:gd name="T74" fmla="*/ 2137 w 4856"/>
                <a:gd name="T75" fmla="*/ 37 h 919"/>
                <a:gd name="T76" fmla="*/ 2015 w 4856"/>
                <a:gd name="T77" fmla="*/ 5 h 919"/>
                <a:gd name="T78" fmla="*/ 2004 w 4856"/>
                <a:gd name="T79" fmla="*/ 7 h 919"/>
                <a:gd name="T80" fmla="*/ 1973 w 4856"/>
                <a:gd name="T81" fmla="*/ 13 h 919"/>
                <a:gd name="T82" fmla="*/ 1912 w 4856"/>
                <a:gd name="T83" fmla="*/ 35 h 919"/>
                <a:gd name="T84" fmla="*/ 1819 w 4856"/>
                <a:gd name="T85" fmla="*/ 91 h 919"/>
                <a:gd name="T86" fmla="*/ 1638 w 4856"/>
                <a:gd name="T87" fmla="*/ 277 h 919"/>
                <a:gd name="T88" fmla="*/ 1322 w 4856"/>
                <a:gd name="T89" fmla="*/ 574 h 919"/>
                <a:gd name="T90" fmla="*/ 691 w 4856"/>
                <a:gd name="T91" fmla="*/ 855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56" h="919">
                  <a:moveTo>
                    <a:pt x="0" y="880"/>
                  </a:moveTo>
                  <a:cubicBezTo>
                    <a:pt x="229" y="918"/>
                    <a:pt x="465" y="907"/>
                    <a:pt x="690" y="854"/>
                  </a:cubicBezTo>
                  <a:cubicBezTo>
                    <a:pt x="803" y="827"/>
                    <a:pt x="913" y="790"/>
                    <a:pt x="1019" y="743"/>
                  </a:cubicBezTo>
                  <a:cubicBezTo>
                    <a:pt x="1125" y="696"/>
                    <a:pt x="1226" y="639"/>
                    <a:pt x="1321" y="572"/>
                  </a:cubicBezTo>
                  <a:cubicBezTo>
                    <a:pt x="1415" y="505"/>
                    <a:pt x="1502" y="428"/>
                    <a:pt x="1579" y="341"/>
                  </a:cubicBezTo>
                  <a:cubicBezTo>
                    <a:pt x="1635" y="275"/>
                    <a:pt x="1635" y="275"/>
                    <a:pt x="1635" y="275"/>
                  </a:cubicBezTo>
                  <a:cubicBezTo>
                    <a:pt x="1654" y="253"/>
                    <a:pt x="1673" y="231"/>
                    <a:pt x="1692" y="209"/>
                  </a:cubicBezTo>
                  <a:cubicBezTo>
                    <a:pt x="1730" y="165"/>
                    <a:pt x="1771" y="124"/>
                    <a:pt x="1817" y="88"/>
                  </a:cubicBezTo>
                  <a:cubicBezTo>
                    <a:pt x="1840" y="71"/>
                    <a:pt x="1865" y="55"/>
                    <a:pt x="1891" y="41"/>
                  </a:cubicBezTo>
                  <a:cubicBezTo>
                    <a:pt x="1897" y="38"/>
                    <a:pt x="1904" y="35"/>
                    <a:pt x="1910" y="32"/>
                  </a:cubicBezTo>
                  <a:cubicBezTo>
                    <a:pt x="1917" y="29"/>
                    <a:pt x="1924" y="26"/>
                    <a:pt x="1930" y="23"/>
                  </a:cubicBezTo>
                  <a:cubicBezTo>
                    <a:pt x="1944" y="18"/>
                    <a:pt x="1958" y="13"/>
                    <a:pt x="1972" y="9"/>
                  </a:cubicBezTo>
                  <a:cubicBezTo>
                    <a:pt x="1979" y="7"/>
                    <a:pt x="1986" y="6"/>
                    <a:pt x="1993" y="5"/>
                  </a:cubicBezTo>
                  <a:cubicBezTo>
                    <a:pt x="1997" y="4"/>
                    <a:pt x="2000" y="4"/>
                    <a:pt x="2004" y="3"/>
                  </a:cubicBezTo>
                  <a:cubicBezTo>
                    <a:pt x="2009" y="2"/>
                    <a:pt x="2009" y="2"/>
                    <a:pt x="2009" y="2"/>
                  </a:cubicBezTo>
                  <a:cubicBezTo>
                    <a:pt x="2015" y="2"/>
                    <a:pt x="2015" y="2"/>
                    <a:pt x="2015" y="2"/>
                  </a:cubicBezTo>
                  <a:cubicBezTo>
                    <a:pt x="2029" y="0"/>
                    <a:pt x="2044" y="1"/>
                    <a:pt x="2058" y="2"/>
                  </a:cubicBezTo>
                  <a:cubicBezTo>
                    <a:pt x="2088" y="6"/>
                    <a:pt x="2116" y="16"/>
                    <a:pt x="2140" y="34"/>
                  </a:cubicBezTo>
                  <a:cubicBezTo>
                    <a:pt x="2148" y="40"/>
                    <a:pt x="2148" y="40"/>
                    <a:pt x="2148" y="40"/>
                  </a:cubicBezTo>
                  <a:cubicBezTo>
                    <a:pt x="2151" y="42"/>
                    <a:pt x="2154" y="45"/>
                    <a:pt x="2156" y="47"/>
                  </a:cubicBezTo>
                  <a:cubicBezTo>
                    <a:pt x="2162" y="52"/>
                    <a:pt x="2167" y="58"/>
                    <a:pt x="2172" y="63"/>
                  </a:cubicBezTo>
                  <a:cubicBezTo>
                    <a:pt x="2182" y="74"/>
                    <a:pt x="2190" y="86"/>
                    <a:pt x="2198" y="98"/>
                  </a:cubicBezTo>
                  <a:cubicBezTo>
                    <a:pt x="2215" y="122"/>
                    <a:pt x="2228" y="148"/>
                    <a:pt x="2241" y="174"/>
                  </a:cubicBezTo>
                  <a:cubicBezTo>
                    <a:pt x="2266" y="226"/>
                    <a:pt x="2290" y="279"/>
                    <a:pt x="2315" y="331"/>
                  </a:cubicBezTo>
                  <a:cubicBezTo>
                    <a:pt x="2340" y="383"/>
                    <a:pt x="2367" y="435"/>
                    <a:pt x="2400" y="482"/>
                  </a:cubicBezTo>
                  <a:cubicBezTo>
                    <a:pt x="2408" y="494"/>
                    <a:pt x="2417" y="506"/>
                    <a:pt x="2426" y="517"/>
                  </a:cubicBezTo>
                  <a:cubicBezTo>
                    <a:pt x="2435" y="527"/>
                    <a:pt x="2445" y="538"/>
                    <a:pt x="2456" y="548"/>
                  </a:cubicBezTo>
                  <a:cubicBezTo>
                    <a:pt x="2477" y="568"/>
                    <a:pt x="2499" y="586"/>
                    <a:pt x="2523" y="602"/>
                  </a:cubicBezTo>
                  <a:cubicBezTo>
                    <a:pt x="2547" y="618"/>
                    <a:pt x="2573" y="632"/>
                    <a:pt x="2599" y="643"/>
                  </a:cubicBezTo>
                  <a:cubicBezTo>
                    <a:pt x="2626" y="655"/>
                    <a:pt x="2653" y="664"/>
                    <a:pt x="2681" y="672"/>
                  </a:cubicBezTo>
                  <a:cubicBezTo>
                    <a:pt x="2737" y="687"/>
                    <a:pt x="2795" y="694"/>
                    <a:pt x="2853" y="693"/>
                  </a:cubicBezTo>
                  <a:cubicBezTo>
                    <a:pt x="2910" y="692"/>
                    <a:pt x="2968" y="684"/>
                    <a:pt x="3024" y="669"/>
                  </a:cubicBezTo>
                  <a:cubicBezTo>
                    <a:pt x="3052" y="661"/>
                    <a:pt x="3079" y="652"/>
                    <a:pt x="3106" y="641"/>
                  </a:cubicBezTo>
                  <a:cubicBezTo>
                    <a:pt x="3133" y="631"/>
                    <a:pt x="3159" y="619"/>
                    <a:pt x="3185" y="606"/>
                  </a:cubicBezTo>
                  <a:cubicBezTo>
                    <a:pt x="3237" y="580"/>
                    <a:pt x="3283" y="545"/>
                    <a:pt x="3332" y="514"/>
                  </a:cubicBezTo>
                  <a:cubicBezTo>
                    <a:pt x="3357" y="498"/>
                    <a:pt x="3382" y="484"/>
                    <a:pt x="3409" y="472"/>
                  </a:cubicBezTo>
                  <a:cubicBezTo>
                    <a:pt x="3436" y="461"/>
                    <a:pt x="3464" y="453"/>
                    <a:pt x="3493" y="449"/>
                  </a:cubicBezTo>
                  <a:cubicBezTo>
                    <a:pt x="3521" y="445"/>
                    <a:pt x="3551" y="445"/>
                    <a:pt x="3580" y="448"/>
                  </a:cubicBezTo>
                  <a:cubicBezTo>
                    <a:pt x="3609" y="451"/>
                    <a:pt x="3637" y="457"/>
                    <a:pt x="3665" y="464"/>
                  </a:cubicBezTo>
                  <a:cubicBezTo>
                    <a:pt x="3721" y="479"/>
                    <a:pt x="3776" y="499"/>
                    <a:pt x="3831" y="515"/>
                  </a:cubicBezTo>
                  <a:cubicBezTo>
                    <a:pt x="3997" y="567"/>
                    <a:pt x="3997" y="567"/>
                    <a:pt x="3997" y="567"/>
                  </a:cubicBezTo>
                  <a:cubicBezTo>
                    <a:pt x="4053" y="584"/>
                    <a:pt x="4108" y="601"/>
                    <a:pt x="4165" y="614"/>
                  </a:cubicBezTo>
                  <a:cubicBezTo>
                    <a:pt x="4179" y="617"/>
                    <a:pt x="4193" y="620"/>
                    <a:pt x="4207" y="622"/>
                  </a:cubicBezTo>
                  <a:cubicBezTo>
                    <a:pt x="4221" y="625"/>
                    <a:pt x="4236" y="627"/>
                    <a:pt x="4250" y="630"/>
                  </a:cubicBezTo>
                  <a:cubicBezTo>
                    <a:pt x="4279" y="635"/>
                    <a:pt x="4307" y="639"/>
                    <a:pt x="4336" y="642"/>
                  </a:cubicBezTo>
                  <a:cubicBezTo>
                    <a:pt x="4393" y="650"/>
                    <a:pt x="4451" y="656"/>
                    <a:pt x="4509" y="659"/>
                  </a:cubicBezTo>
                  <a:cubicBezTo>
                    <a:pt x="4625" y="666"/>
                    <a:pt x="4741" y="666"/>
                    <a:pt x="4856" y="657"/>
                  </a:cubicBezTo>
                  <a:cubicBezTo>
                    <a:pt x="4741" y="666"/>
                    <a:pt x="4625" y="667"/>
                    <a:pt x="4509" y="660"/>
                  </a:cubicBezTo>
                  <a:cubicBezTo>
                    <a:pt x="4451" y="657"/>
                    <a:pt x="4393" y="651"/>
                    <a:pt x="4336" y="644"/>
                  </a:cubicBezTo>
                  <a:cubicBezTo>
                    <a:pt x="4307" y="640"/>
                    <a:pt x="4278" y="636"/>
                    <a:pt x="4250" y="632"/>
                  </a:cubicBezTo>
                  <a:cubicBezTo>
                    <a:pt x="4235" y="629"/>
                    <a:pt x="4221" y="627"/>
                    <a:pt x="4207" y="624"/>
                  </a:cubicBezTo>
                  <a:cubicBezTo>
                    <a:pt x="4193" y="622"/>
                    <a:pt x="4178" y="619"/>
                    <a:pt x="4164" y="615"/>
                  </a:cubicBezTo>
                  <a:cubicBezTo>
                    <a:pt x="4108" y="603"/>
                    <a:pt x="4052" y="586"/>
                    <a:pt x="3997" y="569"/>
                  </a:cubicBezTo>
                  <a:cubicBezTo>
                    <a:pt x="3831" y="518"/>
                    <a:pt x="3831" y="518"/>
                    <a:pt x="3831" y="518"/>
                  </a:cubicBezTo>
                  <a:cubicBezTo>
                    <a:pt x="3775" y="501"/>
                    <a:pt x="3721" y="481"/>
                    <a:pt x="3664" y="467"/>
                  </a:cubicBezTo>
                  <a:cubicBezTo>
                    <a:pt x="3637" y="459"/>
                    <a:pt x="3608" y="454"/>
                    <a:pt x="3579" y="451"/>
                  </a:cubicBezTo>
                  <a:cubicBezTo>
                    <a:pt x="3551" y="448"/>
                    <a:pt x="3522" y="447"/>
                    <a:pt x="3493" y="451"/>
                  </a:cubicBezTo>
                  <a:cubicBezTo>
                    <a:pt x="3464" y="455"/>
                    <a:pt x="3436" y="463"/>
                    <a:pt x="3410" y="475"/>
                  </a:cubicBezTo>
                  <a:cubicBezTo>
                    <a:pt x="3383" y="486"/>
                    <a:pt x="3358" y="501"/>
                    <a:pt x="3334" y="516"/>
                  </a:cubicBezTo>
                  <a:cubicBezTo>
                    <a:pt x="3285" y="547"/>
                    <a:pt x="3239" y="582"/>
                    <a:pt x="3187" y="608"/>
                  </a:cubicBezTo>
                  <a:cubicBezTo>
                    <a:pt x="3161" y="622"/>
                    <a:pt x="3134" y="634"/>
                    <a:pt x="3107" y="644"/>
                  </a:cubicBezTo>
                  <a:cubicBezTo>
                    <a:pt x="3080" y="655"/>
                    <a:pt x="3053" y="664"/>
                    <a:pt x="3025" y="672"/>
                  </a:cubicBezTo>
                  <a:cubicBezTo>
                    <a:pt x="2969" y="687"/>
                    <a:pt x="2911" y="695"/>
                    <a:pt x="2853" y="696"/>
                  </a:cubicBezTo>
                  <a:cubicBezTo>
                    <a:pt x="2794" y="697"/>
                    <a:pt x="2736" y="690"/>
                    <a:pt x="2680" y="675"/>
                  </a:cubicBezTo>
                  <a:cubicBezTo>
                    <a:pt x="2652" y="668"/>
                    <a:pt x="2624" y="658"/>
                    <a:pt x="2598" y="647"/>
                  </a:cubicBezTo>
                  <a:cubicBezTo>
                    <a:pt x="2571" y="635"/>
                    <a:pt x="2546" y="621"/>
                    <a:pt x="2521" y="605"/>
                  </a:cubicBezTo>
                  <a:cubicBezTo>
                    <a:pt x="2497" y="589"/>
                    <a:pt x="2474" y="571"/>
                    <a:pt x="2453" y="551"/>
                  </a:cubicBezTo>
                  <a:cubicBezTo>
                    <a:pt x="2442" y="541"/>
                    <a:pt x="2433" y="530"/>
                    <a:pt x="2423" y="519"/>
                  </a:cubicBezTo>
                  <a:cubicBezTo>
                    <a:pt x="2414" y="508"/>
                    <a:pt x="2405" y="497"/>
                    <a:pt x="2396" y="485"/>
                  </a:cubicBezTo>
                  <a:cubicBezTo>
                    <a:pt x="2363" y="437"/>
                    <a:pt x="2336" y="385"/>
                    <a:pt x="2311" y="333"/>
                  </a:cubicBezTo>
                  <a:cubicBezTo>
                    <a:pt x="2286" y="281"/>
                    <a:pt x="2263" y="228"/>
                    <a:pt x="2237" y="176"/>
                  </a:cubicBezTo>
                  <a:cubicBezTo>
                    <a:pt x="2224" y="150"/>
                    <a:pt x="2211" y="124"/>
                    <a:pt x="2195" y="100"/>
                  </a:cubicBezTo>
                  <a:cubicBezTo>
                    <a:pt x="2187" y="88"/>
                    <a:pt x="2179" y="76"/>
                    <a:pt x="2169" y="66"/>
                  </a:cubicBezTo>
                  <a:cubicBezTo>
                    <a:pt x="2164" y="60"/>
                    <a:pt x="2159" y="55"/>
                    <a:pt x="2154" y="50"/>
                  </a:cubicBezTo>
                  <a:cubicBezTo>
                    <a:pt x="2151" y="48"/>
                    <a:pt x="2149" y="45"/>
                    <a:pt x="2146" y="43"/>
                  </a:cubicBezTo>
                  <a:cubicBezTo>
                    <a:pt x="2137" y="37"/>
                    <a:pt x="2137" y="37"/>
                    <a:pt x="2137" y="37"/>
                  </a:cubicBezTo>
                  <a:cubicBezTo>
                    <a:pt x="2114" y="20"/>
                    <a:pt x="2087" y="9"/>
                    <a:pt x="2058" y="6"/>
                  </a:cubicBezTo>
                  <a:cubicBezTo>
                    <a:pt x="2044" y="4"/>
                    <a:pt x="2029" y="4"/>
                    <a:pt x="2015" y="5"/>
                  </a:cubicBezTo>
                  <a:cubicBezTo>
                    <a:pt x="2010" y="6"/>
                    <a:pt x="2010" y="6"/>
                    <a:pt x="2010" y="6"/>
                  </a:cubicBezTo>
                  <a:cubicBezTo>
                    <a:pt x="2004" y="7"/>
                    <a:pt x="2004" y="7"/>
                    <a:pt x="2004" y="7"/>
                  </a:cubicBezTo>
                  <a:cubicBezTo>
                    <a:pt x="2001" y="7"/>
                    <a:pt x="1997" y="7"/>
                    <a:pt x="1994" y="8"/>
                  </a:cubicBezTo>
                  <a:cubicBezTo>
                    <a:pt x="1987" y="10"/>
                    <a:pt x="1980" y="11"/>
                    <a:pt x="1973" y="13"/>
                  </a:cubicBezTo>
                  <a:cubicBezTo>
                    <a:pt x="1959" y="16"/>
                    <a:pt x="1945" y="21"/>
                    <a:pt x="1932" y="26"/>
                  </a:cubicBezTo>
                  <a:cubicBezTo>
                    <a:pt x="1925" y="29"/>
                    <a:pt x="1918" y="32"/>
                    <a:pt x="1912" y="35"/>
                  </a:cubicBezTo>
                  <a:cubicBezTo>
                    <a:pt x="1905" y="38"/>
                    <a:pt x="1899" y="41"/>
                    <a:pt x="1892" y="45"/>
                  </a:cubicBezTo>
                  <a:cubicBezTo>
                    <a:pt x="1867" y="58"/>
                    <a:pt x="1842" y="74"/>
                    <a:pt x="1819" y="91"/>
                  </a:cubicBezTo>
                  <a:cubicBezTo>
                    <a:pt x="1773" y="126"/>
                    <a:pt x="1733" y="168"/>
                    <a:pt x="1694" y="211"/>
                  </a:cubicBezTo>
                  <a:cubicBezTo>
                    <a:pt x="1675" y="233"/>
                    <a:pt x="1657" y="255"/>
                    <a:pt x="1638" y="277"/>
                  </a:cubicBezTo>
                  <a:cubicBezTo>
                    <a:pt x="1581" y="343"/>
                    <a:pt x="1581" y="343"/>
                    <a:pt x="1581" y="343"/>
                  </a:cubicBezTo>
                  <a:cubicBezTo>
                    <a:pt x="1505" y="430"/>
                    <a:pt x="1417" y="507"/>
                    <a:pt x="1322" y="574"/>
                  </a:cubicBezTo>
                  <a:cubicBezTo>
                    <a:pt x="1228" y="641"/>
                    <a:pt x="1126" y="698"/>
                    <a:pt x="1020" y="745"/>
                  </a:cubicBezTo>
                  <a:cubicBezTo>
                    <a:pt x="914" y="792"/>
                    <a:pt x="803" y="829"/>
                    <a:pt x="691" y="855"/>
                  </a:cubicBezTo>
                  <a:cubicBezTo>
                    <a:pt x="465" y="908"/>
                    <a:pt x="229" y="919"/>
                    <a:pt x="0" y="8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36">
              <a:extLst>
                <a:ext uri="{FF2B5EF4-FFF2-40B4-BE49-F238E27FC236}">
                  <a16:creationId xmlns:a16="http://schemas.microsoft.com/office/drawing/2014/main" id="{2887C98A-3220-FAB0-4724-C2C045FC401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8513" y="1874838"/>
              <a:ext cx="12126913" cy="2117725"/>
            </a:xfrm>
            <a:custGeom>
              <a:avLst/>
              <a:gdLst>
                <a:gd name="T0" fmla="*/ 681 w 4855"/>
                <a:gd name="T1" fmla="*/ 784 h 847"/>
                <a:gd name="T2" fmla="*/ 1309 w 4855"/>
                <a:gd name="T3" fmla="*/ 519 h 847"/>
                <a:gd name="T4" fmla="*/ 1629 w 4855"/>
                <a:gd name="T5" fmla="*/ 236 h 847"/>
                <a:gd name="T6" fmla="*/ 1821 w 4855"/>
                <a:gd name="T7" fmla="*/ 65 h 847"/>
                <a:gd name="T8" fmla="*/ 1980 w 4855"/>
                <a:gd name="T9" fmla="*/ 3 h 847"/>
                <a:gd name="T10" fmla="*/ 2066 w 4855"/>
                <a:gd name="T11" fmla="*/ 9 h 847"/>
                <a:gd name="T12" fmla="*/ 2076 w 4855"/>
                <a:gd name="T13" fmla="*/ 12 h 847"/>
                <a:gd name="T14" fmla="*/ 2096 w 4855"/>
                <a:gd name="T15" fmla="*/ 21 h 847"/>
                <a:gd name="T16" fmla="*/ 2123 w 4855"/>
                <a:gd name="T17" fmla="*/ 39 h 847"/>
                <a:gd name="T18" fmla="*/ 2135 w 4855"/>
                <a:gd name="T19" fmla="*/ 49 h 847"/>
                <a:gd name="T20" fmla="*/ 2192 w 4855"/>
                <a:gd name="T21" fmla="*/ 121 h 847"/>
                <a:gd name="T22" fmla="*/ 2315 w 4855"/>
                <a:gd name="T23" fmla="*/ 347 h 847"/>
                <a:gd name="T24" fmla="*/ 2552 w 4855"/>
                <a:gd name="T25" fmla="*/ 585 h 847"/>
                <a:gd name="T26" fmla="*/ 2571 w 4855"/>
                <a:gd name="T27" fmla="*/ 593 h 847"/>
                <a:gd name="T28" fmla="*/ 2596 w 4855"/>
                <a:gd name="T29" fmla="*/ 604 h 847"/>
                <a:gd name="T30" fmla="*/ 2611 w 4855"/>
                <a:gd name="T31" fmla="*/ 609 h 847"/>
                <a:gd name="T32" fmla="*/ 2715 w 4855"/>
                <a:gd name="T33" fmla="*/ 633 h 847"/>
                <a:gd name="T34" fmla="*/ 3051 w 4855"/>
                <a:gd name="T35" fmla="*/ 593 h 847"/>
                <a:gd name="T36" fmla="*/ 3205 w 4855"/>
                <a:gd name="T37" fmla="*/ 520 h 847"/>
                <a:gd name="T38" fmla="*/ 3429 w 4855"/>
                <a:gd name="T39" fmla="*/ 394 h 847"/>
                <a:gd name="T40" fmla="*/ 3450 w 4855"/>
                <a:gd name="T41" fmla="*/ 389 h 847"/>
                <a:gd name="T42" fmla="*/ 3514 w 4855"/>
                <a:gd name="T43" fmla="*/ 380 h 847"/>
                <a:gd name="T44" fmla="*/ 3684 w 4855"/>
                <a:gd name="T45" fmla="*/ 403 h 847"/>
                <a:gd name="T46" fmla="*/ 4011 w 4855"/>
                <a:gd name="T47" fmla="*/ 505 h 847"/>
                <a:gd name="T48" fmla="*/ 4259 w 4855"/>
                <a:gd name="T49" fmla="*/ 575 h 847"/>
                <a:gd name="T50" fmla="*/ 4513 w 4855"/>
                <a:gd name="T51" fmla="*/ 612 h 847"/>
                <a:gd name="T52" fmla="*/ 4513 w 4855"/>
                <a:gd name="T53" fmla="*/ 613 h 847"/>
                <a:gd name="T54" fmla="*/ 4258 w 4855"/>
                <a:gd name="T55" fmla="*/ 576 h 847"/>
                <a:gd name="T56" fmla="*/ 4010 w 4855"/>
                <a:gd name="T57" fmla="*/ 507 h 847"/>
                <a:gd name="T58" fmla="*/ 3683 w 4855"/>
                <a:gd name="T59" fmla="*/ 406 h 847"/>
                <a:gd name="T60" fmla="*/ 3514 w 4855"/>
                <a:gd name="T61" fmla="*/ 383 h 847"/>
                <a:gd name="T62" fmla="*/ 3451 w 4855"/>
                <a:gd name="T63" fmla="*/ 392 h 847"/>
                <a:gd name="T64" fmla="*/ 3430 w 4855"/>
                <a:gd name="T65" fmla="*/ 397 h 847"/>
                <a:gd name="T66" fmla="*/ 3207 w 4855"/>
                <a:gd name="T67" fmla="*/ 522 h 847"/>
                <a:gd name="T68" fmla="*/ 3052 w 4855"/>
                <a:gd name="T69" fmla="*/ 596 h 847"/>
                <a:gd name="T70" fmla="*/ 2714 w 4855"/>
                <a:gd name="T71" fmla="*/ 637 h 847"/>
                <a:gd name="T72" fmla="*/ 2610 w 4855"/>
                <a:gd name="T73" fmla="*/ 612 h 847"/>
                <a:gd name="T74" fmla="*/ 2594 w 4855"/>
                <a:gd name="T75" fmla="*/ 607 h 847"/>
                <a:gd name="T76" fmla="*/ 2570 w 4855"/>
                <a:gd name="T77" fmla="*/ 597 h 847"/>
                <a:gd name="T78" fmla="*/ 2550 w 4855"/>
                <a:gd name="T79" fmla="*/ 588 h 847"/>
                <a:gd name="T80" fmla="*/ 2311 w 4855"/>
                <a:gd name="T81" fmla="*/ 349 h 847"/>
                <a:gd name="T82" fmla="*/ 2189 w 4855"/>
                <a:gd name="T83" fmla="*/ 123 h 847"/>
                <a:gd name="T84" fmla="*/ 2133 w 4855"/>
                <a:gd name="T85" fmla="*/ 52 h 847"/>
                <a:gd name="T86" fmla="*/ 2121 w 4855"/>
                <a:gd name="T87" fmla="*/ 42 h 847"/>
                <a:gd name="T88" fmla="*/ 2094 w 4855"/>
                <a:gd name="T89" fmla="*/ 24 h 847"/>
                <a:gd name="T90" fmla="*/ 2075 w 4855"/>
                <a:gd name="T91" fmla="*/ 16 h 847"/>
                <a:gd name="T92" fmla="*/ 2065 w 4855"/>
                <a:gd name="T93" fmla="*/ 12 h 847"/>
                <a:gd name="T94" fmla="*/ 1980 w 4855"/>
                <a:gd name="T95" fmla="*/ 6 h 847"/>
                <a:gd name="T96" fmla="*/ 1823 w 4855"/>
                <a:gd name="T97" fmla="*/ 68 h 847"/>
                <a:gd name="T98" fmla="*/ 1632 w 4855"/>
                <a:gd name="T99" fmla="*/ 239 h 847"/>
                <a:gd name="T100" fmla="*/ 1311 w 4855"/>
                <a:gd name="T101" fmla="*/ 522 h 847"/>
                <a:gd name="T102" fmla="*/ 681 w 4855"/>
                <a:gd name="T103" fmla="*/ 786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855" h="847">
                  <a:moveTo>
                    <a:pt x="0" y="812"/>
                  </a:moveTo>
                  <a:cubicBezTo>
                    <a:pt x="226" y="847"/>
                    <a:pt x="458" y="834"/>
                    <a:pt x="681" y="784"/>
                  </a:cubicBezTo>
                  <a:cubicBezTo>
                    <a:pt x="792" y="759"/>
                    <a:pt x="902" y="724"/>
                    <a:pt x="1007" y="680"/>
                  </a:cubicBezTo>
                  <a:cubicBezTo>
                    <a:pt x="1113" y="636"/>
                    <a:pt x="1214" y="582"/>
                    <a:pt x="1309" y="519"/>
                  </a:cubicBezTo>
                  <a:cubicBezTo>
                    <a:pt x="1404" y="456"/>
                    <a:pt x="1493" y="383"/>
                    <a:pt x="1571" y="299"/>
                  </a:cubicBezTo>
                  <a:cubicBezTo>
                    <a:pt x="1629" y="236"/>
                    <a:pt x="1629" y="236"/>
                    <a:pt x="1629" y="236"/>
                  </a:cubicBezTo>
                  <a:cubicBezTo>
                    <a:pt x="1649" y="215"/>
                    <a:pt x="1668" y="195"/>
                    <a:pt x="1689" y="174"/>
                  </a:cubicBezTo>
                  <a:cubicBezTo>
                    <a:pt x="1729" y="134"/>
                    <a:pt x="1772" y="96"/>
                    <a:pt x="1821" y="65"/>
                  </a:cubicBezTo>
                  <a:cubicBezTo>
                    <a:pt x="1845" y="50"/>
                    <a:pt x="1871" y="36"/>
                    <a:pt x="1897" y="25"/>
                  </a:cubicBezTo>
                  <a:cubicBezTo>
                    <a:pt x="1924" y="15"/>
                    <a:pt x="1951" y="6"/>
                    <a:pt x="1980" y="3"/>
                  </a:cubicBezTo>
                  <a:cubicBezTo>
                    <a:pt x="1994" y="1"/>
                    <a:pt x="2009" y="0"/>
                    <a:pt x="2023" y="1"/>
                  </a:cubicBezTo>
                  <a:cubicBezTo>
                    <a:pt x="2037" y="2"/>
                    <a:pt x="2052" y="5"/>
                    <a:pt x="2066" y="9"/>
                  </a:cubicBezTo>
                  <a:cubicBezTo>
                    <a:pt x="2071" y="10"/>
                    <a:pt x="2071" y="10"/>
                    <a:pt x="2071" y="10"/>
                  </a:cubicBezTo>
                  <a:cubicBezTo>
                    <a:pt x="2076" y="12"/>
                    <a:pt x="2076" y="12"/>
                    <a:pt x="2076" y="12"/>
                  </a:cubicBezTo>
                  <a:cubicBezTo>
                    <a:pt x="2079" y="14"/>
                    <a:pt x="2083" y="15"/>
                    <a:pt x="2086" y="16"/>
                  </a:cubicBezTo>
                  <a:cubicBezTo>
                    <a:pt x="2096" y="21"/>
                    <a:pt x="2096" y="21"/>
                    <a:pt x="2096" y="21"/>
                  </a:cubicBezTo>
                  <a:cubicBezTo>
                    <a:pt x="2099" y="23"/>
                    <a:pt x="2102" y="25"/>
                    <a:pt x="2105" y="26"/>
                  </a:cubicBezTo>
                  <a:cubicBezTo>
                    <a:pt x="2111" y="30"/>
                    <a:pt x="2117" y="34"/>
                    <a:pt x="2123" y="39"/>
                  </a:cubicBezTo>
                  <a:cubicBezTo>
                    <a:pt x="2131" y="46"/>
                    <a:pt x="2131" y="46"/>
                    <a:pt x="2131" y="46"/>
                  </a:cubicBezTo>
                  <a:cubicBezTo>
                    <a:pt x="2135" y="49"/>
                    <a:pt x="2135" y="49"/>
                    <a:pt x="2135" y="49"/>
                  </a:cubicBezTo>
                  <a:cubicBezTo>
                    <a:pt x="2139" y="53"/>
                    <a:pt x="2139" y="53"/>
                    <a:pt x="2139" y="53"/>
                  </a:cubicBezTo>
                  <a:cubicBezTo>
                    <a:pt x="2160" y="73"/>
                    <a:pt x="2177" y="97"/>
                    <a:pt x="2192" y="121"/>
                  </a:cubicBezTo>
                  <a:cubicBezTo>
                    <a:pt x="2207" y="145"/>
                    <a:pt x="2220" y="171"/>
                    <a:pt x="2234" y="196"/>
                  </a:cubicBezTo>
                  <a:cubicBezTo>
                    <a:pt x="2261" y="246"/>
                    <a:pt x="2286" y="297"/>
                    <a:pt x="2315" y="347"/>
                  </a:cubicBezTo>
                  <a:cubicBezTo>
                    <a:pt x="2343" y="396"/>
                    <a:pt x="2374" y="445"/>
                    <a:pt x="2413" y="486"/>
                  </a:cubicBezTo>
                  <a:cubicBezTo>
                    <a:pt x="2452" y="528"/>
                    <a:pt x="2500" y="560"/>
                    <a:pt x="2552" y="585"/>
                  </a:cubicBezTo>
                  <a:cubicBezTo>
                    <a:pt x="2561" y="589"/>
                    <a:pt x="2561" y="589"/>
                    <a:pt x="2561" y="589"/>
                  </a:cubicBezTo>
                  <a:cubicBezTo>
                    <a:pt x="2564" y="591"/>
                    <a:pt x="2568" y="592"/>
                    <a:pt x="2571" y="593"/>
                  </a:cubicBezTo>
                  <a:cubicBezTo>
                    <a:pt x="2591" y="602"/>
                    <a:pt x="2591" y="602"/>
                    <a:pt x="2591" y="602"/>
                  </a:cubicBezTo>
                  <a:cubicBezTo>
                    <a:pt x="2596" y="604"/>
                    <a:pt x="2596" y="604"/>
                    <a:pt x="2596" y="604"/>
                  </a:cubicBezTo>
                  <a:cubicBezTo>
                    <a:pt x="2601" y="605"/>
                    <a:pt x="2601" y="605"/>
                    <a:pt x="2601" y="605"/>
                  </a:cubicBezTo>
                  <a:cubicBezTo>
                    <a:pt x="2611" y="609"/>
                    <a:pt x="2611" y="609"/>
                    <a:pt x="2611" y="609"/>
                  </a:cubicBezTo>
                  <a:cubicBezTo>
                    <a:pt x="2618" y="611"/>
                    <a:pt x="2624" y="613"/>
                    <a:pt x="2631" y="615"/>
                  </a:cubicBezTo>
                  <a:cubicBezTo>
                    <a:pt x="2659" y="623"/>
                    <a:pt x="2686" y="630"/>
                    <a:pt x="2715" y="633"/>
                  </a:cubicBezTo>
                  <a:cubicBezTo>
                    <a:pt x="2771" y="641"/>
                    <a:pt x="2829" y="642"/>
                    <a:pt x="2885" y="635"/>
                  </a:cubicBezTo>
                  <a:cubicBezTo>
                    <a:pt x="2942" y="627"/>
                    <a:pt x="2997" y="613"/>
                    <a:pt x="3051" y="593"/>
                  </a:cubicBezTo>
                  <a:cubicBezTo>
                    <a:pt x="3078" y="584"/>
                    <a:pt x="3104" y="572"/>
                    <a:pt x="3130" y="560"/>
                  </a:cubicBezTo>
                  <a:cubicBezTo>
                    <a:pt x="3156" y="548"/>
                    <a:pt x="3181" y="535"/>
                    <a:pt x="3205" y="520"/>
                  </a:cubicBezTo>
                  <a:cubicBezTo>
                    <a:pt x="3254" y="490"/>
                    <a:pt x="3300" y="456"/>
                    <a:pt x="3350" y="428"/>
                  </a:cubicBezTo>
                  <a:cubicBezTo>
                    <a:pt x="3376" y="415"/>
                    <a:pt x="3402" y="403"/>
                    <a:pt x="3429" y="394"/>
                  </a:cubicBezTo>
                  <a:cubicBezTo>
                    <a:pt x="3433" y="393"/>
                    <a:pt x="3436" y="392"/>
                    <a:pt x="3440" y="391"/>
                  </a:cubicBezTo>
                  <a:cubicBezTo>
                    <a:pt x="3450" y="389"/>
                    <a:pt x="3450" y="389"/>
                    <a:pt x="3450" y="389"/>
                  </a:cubicBezTo>
                  <a:cubicBezTo>
                    <a:pt x="3457" y="387"/>
                    <a:pt x="3464" y="386"/>
                    <a:pt x="3471" y="385"/>
                  </a:cubicBezTo>
                  <a:cubicBezTo>
                    <a:pt x="3485" y="382"/>
                    <a:pt x="3500" y="381"/>
                    <a:pt x="3514" y="380"/>
                  </a:cubicBezTo>
                  <a:cubicBezTo>
                    <a:pt x="3543" y="379"/>
                    <a:pt x="3571" y="381"/>
                    <a:pt x="3600" y="385"/>
                  </a:cubicBezTo>
                  <a:cubicBezTo>
                    <a:pt x="3628" y="390"/>
                    <a:pt x="3656" y="396"/>
                    <a:pt x="3684" y="403"/>
                  </a:cubicBezTo>
                  <a:cubicBezTo>
                    <a:pt x="3739" y="418"/>
                    <a:pt x="3793" y="436"/>
                    <a:pt x="3848" y="452"/>
                  </a:cubicBezTo>
                  <a:cubicBezTo>
                    <a:pt x="3903" y="468"/>
                    <a:pt x="3957" y="486"/>
                    <a:pt x="4011" y="505"/>
                  </a:cubicBezTo>
                  <a:cubicBezTo>
                    <a:pt x="4065" y="524"/>
                    <a:pt x="4120" y="542"/>
                    <a:pt x="4175" y="556"/>
                  </a:cubicBezTo>
                  <a:cubicBezTo>
                    <a:pt x="4203" y="563"/>
                    <a:pt x="4231" y="569"/>
                    <a:pt x="4259" y="575"/>
                  </a:cubicBezTo>
                  <a:cubicBezTo>
                    <a:pt x="4287" y="580"/>
                    <a:pt x="4315" y="586"/>
                    <a:pt x="4343" y="590"/>
                  </a:cubicBezTo>
                  <a:cubicBezTo>
                    <a:pt x="4399" y="600"/>
                    <a:pt x="4456" y="607"/>
                    <a:pt x="4513" y="612"/>
                  </a:cubicBezTo>
                  <a:cubicBezTo>
                    <a:pt x="4627" y="622"/>
                    <a:pt x="4742" y="623"/>
                    <a:pt x="4855" y="613"/>
                  </a:cubicBezTo>
                  <a:cubicBezTo>
                    <a:pt x="4742" y="623"/>
                    <a:pt x="4627" y="622"/>
                    <a:pt x="4513" y="613"/>
                  </a:cubicBezTo>
                  <a:cubicBezTo>
                    <a:pt x="4456" y="608"/>
                    <a:pt x="4399" y="601"/>
                    <a:pt x="4343" y="592"/>
                  </a:cubicBezTo>
                  <a:cubicBezTo>
                    <a:pt x="4314" y="587"/>
                    <a:pt x="4286" y="582"/>
                    <a:pt x="4258" y="576"/>
                  </a:cubicBezTo>
                  <a:cubicBezTo>
                    <a:pt x="4230" y="571"/>
                    <a:pt x="4202" y="565"/>
                    <a:pt x="4174" y="558"/>
                  </a:cubicBezTo>
                  <a:cubicBezTo>
                    <a:pt x="4119" y="544"/>
                    <a:pt x="4064" y="526"/>
                    <a:pt x="4010" y="507"/>
                  </a:cubicBezTo>
                  <a:cubicBezTo>
                    <a:pt x="3957" y="488"/>
                    <a:pt x="3902" y="470"/>
                    <a:pt x="3848" y="454"/>
                  </a:cubicBezTo>
                  <a:cubicBezTo>
                    <a:pt x="3792" y="439"/>
                    <a:pt x="3738" y="421"/>
                    <a:pt x="3683" y="406"/>
                  </a:cubicBezTo>
                  <a:cubicBezTo>
                    <a:pt x="3655" y="399"/>
                    <a:pt x="3628" y="392"/>
                    <a:pt x="3599" y="388"/>
                  </a:cubicBezTo>
                  <a:cubicBezTo>
                    <a:pt x="3571" y="384"/>
                    <a:pt x="3543" y="382"/>
                    <a:pt x="3514" y="383"/>
                  </a:cubicBezTo>
                  <a:cubicBezTo>
                    <a:pt x="3500" y="384"/>
                    <a:pt x="3486" y="385"/>
                    <a:pt x="3472" y="387"/>
                  </a:cubicBezTo>
                  <a:cubicBezTo>
                    <a:pt x="3465" y="388"/>
                    <a:pt x="3458" y="390"/>
                    <a:pt x="3451" y="392"/>
                  </a:cubicBezTo>
                  <a:cubicBezTo>
                    <a:pt x="3440" y="394"/>
                    <a:pt x="3440" y="394"/>
                    <a:pt x="3440" y="394"/>
                  </a:cubicBezTo>
                  <a:cubicBezTo>
                    <a:pt x="3437" y="395"/>
                    <a:pt x="3433" y="396"/>
                    <a:pt x="3430" y="397"/>
                  </a:cubicBezTo>
                  <a:cubicBezTo>
                    <a:pt x="3403" y="405"/>
                    <a:pt x="3377" y="417"/>
                    <a:pt x="3352" y="431"/>
                  </a:cubicBezTo>
                  <a:cubicBezTo>
                    <a:pt x="3302" y="458"/>
                    <a:pt x="3256" y="492"/>
                    <a:pt x="3207" y="522"/>
                  </a:cubicBezTo>
                  <a:cubicBezTo>
                    <a:pt x="3182" y="537"/>
                    <a:pt x="3157" y="551"/>
                    <a:pt x="3131" y="563"/>
                  </a:cubicBezTo>
                  <a:cubicBezTo>
                    <a:pt x="3105" y="575"/>
                    <a:pt x="3079" y="587"/>
                    <a:pt x="3052" y="596"/>
                  </a:cubicBezTo>
                  <a:cubicBezTo>
                    <a:pt x="2998" y="616"/>
                    <a:pt x="2943" y="631"/>
                    <a:pt x="2886" y="638"/>
                  </a:cubicBezTo>
                  <a:cubicBezTo>
                    <a:pt x="2829" y="645"/>
                    <a:pt x="2771" y="645"/>
                    <a:pt x="2714" y="637"/>
                  </a:cubicBezTo>
                  <a:cubicBezTo>
                    <a:pt x="2686" y="633"/>
                    <a:pt x="2658" y="626"/>
                    <a:pt x="2630" y="619"/>
                  </a:cubicBezTo>
                  <a:cubicBezTo>
                    <a:pt x="2623" y="617"/>
                    <a:pt x="2617" y="614"/>
                    <a:pt x="2610" y="612"/>
                  </a:cubicBezTo>
                  <a:cubicBezTo>
                    <a:pt x="2600" y="609"/>
                    <a:pt x="2600" y="609"/>
                    <a:pt x="2600" y="609"/>
                  </a:cubicBezTo>
                  <a:cubicBezTo>
                    <a:pt x="2594" y="607"/>
                    <a:pt x="2594" y="607"/>
                    <a:pt x="2594" y="607"/>
                  </a:cubicBezTo>
                  <a:cubicBezTo>
                    <a:pt x="2589" y="605"/>
                    <a:pt x="2589" y="605"/>
                    <a:pt x="2589" y="605"/>
                  </a:cubicBezTo>
                  <a:cubicBezTo>
                    <a:pt x="2570" y="597"/>
                    <a:pt x="2570" y="597"/>
                    <a:pt x="2570" y="597"/>
                  </a:cubicBezTo>
                  <a:cubicBezTo>
                    <a:pt x="2566" y="595"/>
                    <a:pt x="2563" y="594"/>
                    <a:pt x="2560" y="593"/>
                  </a:cubicBezTo>
                  <a:cubicBezTo>
                    <a:pt x="2550" y="588"/>
                    <a:pt x="2550" y="588"/>
                    <a:pt x="2550" y="588"/>
                  </a:cubicBezTo>
                  <a:cubicBezTo>
                    <a:pt x="2498" y="563"/>
                    <a:pt x="2450" y="531"/>
                    <a:pt x="2410" y="489"/>
                  </a:cubicBezTo>
                  <a:cubicBezTo>
                    <a:pt x="2370" y="448"/>
                    <a:pt x="2340" y="399"/>
                    <a:pt x="2311" y="349"/>
                  </a:cubicBezTo>
                  <a:cubicBezTo>
                    <a:pt x="2283" y="299"/>
                    <a:pt x="2257" y="248"/>
                    <a:pt x="2230" y="198"/>
                  </a:cubicBezTo>
                  <a:cubicBezTo>
                    <a:pt x="2217" y="172"/>
                    <a:pt x="2203" y="147"/>
                    <a:pt x="2189" y="123"/>
                  </a:cubicBezTo>
                  <a:cubicBezTo>
                    <a:pt x="2174" y="99"/>
                    <a:pt x="2157" y="75"/>
                    <a:pt x="2137" y="56"/>
                  </a:cubicBezTo>
                  <a:cubicBezTo>
                    <a:pt x="2133" y="52"/>
                    <a:pt x="2133" y="52"/>
                    <a:pt x="2133" y="52"/>
                  </a:cubicBezTo>
                  <a:cubicBezTo>
                    <a:pt x="2129" y="48"/>
                    <a:pt x="2129" y="48"/>
                    <a:pt x="2129" y="48"/>
                  </a:cubicBezTo>
                  <a:cubicBezTo>
                    <a:pt x="2121" y="42"/>
                    <a:pt x="2121" y="42"/>
                    <a:pt x="2121" y="42"/>
                  </a:cubicBezTo>
                  <a:cubicBezTo>
                    <a:pt x="2115" y="37"/>
                    <a:pt x="2109" y="33"/>
                    <a:pt x="2103" y="30"/>
                  </a:cubicBezTo>
                  <a:cubicBezTo>
                    <a:pt x="2100" y="28"/>
                    <a:pt x="2097" y="26"/>
                    <a:pt x="2094" y="24"/>
                  </a:cubicBezTo>
                  <a:cubicBezTo>
                    <a:pt x="2084" y="20"/>
                    <a:pt x="2084" y="20"/>
                    <a:pt x="2084" y="20"/>
                  </a:cubicBezTo>
                  <a:cubicBezTo>
                    <a:pt x="2081" y="18"/>
                    <a:pt x="2078" y="17"/>
                    <a:pt x="2075" y="16"/>
                  </a:cubicBezTo>
                  <a:cubicBezTo>
                    <a:pt x="2070" y="14"/>
                    <a:pt x="2070" y="14"/>
                    <a:pt x="2070" y="14"/>
                  </a:cubicBezTo>
                  <a:cubicBezTo>
                    <a:pt x="2065" y="12"/>
                    <a:pt x="2065" y="12"/>
                    <a:pt x="2065" y="12"/>
                  </a:cubicBezTo>
                  <a:cubicBezTo>
                    <a:pt x="2051" y="8"/>
                    <a:pt x="2037" y="6"/>
                    <a:pt x="2023" y="5"/>
                  </a:cubicBezTo>
                  <a:cubicBezTo>
                    <a:pt x="2009" y="4"/>
                    <a:pt x="1994" y="5"/>
                    <a:pt x="1980" y="6"/>
                  </a:cubicBezTo>
                  <a:cubicBezTo>
                    <a:pt x="1952" y="10"/>
                    <a:pt x="1925" y="18"/>
                    <a:pt x="1898" y="29"/>
                  </a:cubicBezTo>
                  <a:cubicBezTo>
                    <a:pt x="1872" y="39"/>
                    <a:pt x="1847" y="53"/>
                    <a:pt x="1823" y="68"/>
                  </a:cubicBezTo>
                  <a:cubicBezTo>
                    <a:pt x="1774" y="98"/>
                    <a:pt x="1731" y="136"/>
                    <a:pt x="1691" y="177"/>
                  </a:cubicBezTo>
                  <a:cubicBezTo>
                    <a:pt x="1671" y="197"/>
                    <a:pt x="1651" y="218"/>
                    <a:pt x="1632" y="239"/>
                  </a:cubicBezTo>
                  <a:cubicBezTo>
                    <a:pt x="1573" y="301"/>
                    <a:pt x="1573" y="301"/>
                    <a:pt x="1573" y="301"/>
                  </a:cubicBezTo>
                  <a:cubicBezTo>
                    <a:pt x="1495" y="385"/>
                    <a:pt x="1406" y="458"/>
                    <a:pt x="1311" y="522"/>
                  </a:cubicBezTo>
                  <a:cubicBezTo>
                    <a:pt x="1215" y="585"/>
                    <a:pt x="1114" y="638"/>
                    <a:pt x="1008" y="682"/>
                  </a:cubicBezTo>
                  <a:cubicBezTo>
                    <a:pt x="903" y="726"/>
                    <a:pt x="793" y="761"/>
                    <a:pt x="681" y="786"/>
                  </a:cubicBezTo>
                  <a:cubicBezTo>
                    <a:pt x="458" y="836"/>
                    <a:pt x="226" y="847"/>
                    <a:pt x="0" y="8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37">
              <a:extLst>
                <a:ext uri="{FF2B5EF4-FFF2-40B4-BE49-F238E27FC236}">
                  <a16:creationId xmlns:a16="http://schemas.microsoft.com/office/drawing/2014/main" id="{22C68DCE-D0C9-E740-7382-111757492E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3750" y="2022475"/>
              <a:ext cx="12130088" cy="1938338"/>
            </a:xfrm>
            <a:custGeom>
              <a:avLst/>
              <a:gdLst>
                <a:gd name="T0" fmla="*/ 674 w 4856"/>
                <a:gd name="T1" fmla="*/ 714 h 775"/>
                <a:gd name="T2" fmla="*/ 1036 w 4856"/>
                <a:gd name="T3" fmla="*/ 600 h 775"/>
                <a:gd name="T4" fmla="*/ 1114 w 4856"/>
                <a:gd name="T5" fmla="*/ 566 h 775"/>
                <a:gd name="T6" fmla="*/ 1190 w 4856"/>
                <a:gd name="T7" fmla="*/ 528 h 775"/>
                <a:gd name="T8" fmla="*/ 1227 w 4856"/>
                <a:gd name="T9" fmla="*/ 509 h 775"/>
                <a:gd name="T10" fmla="*/ 1566 w 4856"/>
                <a:gd name="T11" fmla="*/ 257 h 775"/>
                <a:gd name="T12" fmla="*/ 1688 w 4856"/>
                <a:gd name="T13" fmla="*/ 141 h 775"/>
                <a:gd name="T14" fmla="*/ 1906 w 4856"/>
                <a:gd name="T15" fmla="*/ 12 h 775"/>
                <a:gd name="T16" fmla="*/ 1990 w 4856"/>
                <a:gd name="T17" fmla="*/ 0 h 775"/>
                <a:gd name="T18" fmla="*/ 2072 w 4856"/>
                <a:gd name="T19" fmla="*/ 20 h 775"/>
                <a:gd name="T20" fmla="*/ 2138 w 4856"/>
                <a:gd name="T21" fmla="*/ 73 h 775"/>
                <a:gd name="T22" fmla="*/ 2231 w 4856"/>
                <a:gd name="T23" fmla="*/ 215 h 775"/>
                <a:gd name="T24" fmla="*/ 2434 w 4856"/>
                <a:gd name="T25" fmla="*/ 482 h 775"/>
                <a:gd name="T26" fmla="*/ 2456 w 4856"/>
                <a:gd name="T27" fmla="*/ 497 h 775"/>
                <a:gd name="T28" fmla="*/ 2469 w 4856"/>
                <a:gd name="T29" fmla="*/ 506 h 775"/>
                <a:gd name="T30" fmla="*/ 2506 w 4856"/>
                <a:gd name="T31" fmla="*/ 526 h 775"/>
                <a:gd name="T32" fmla="*/ 2525 w 4856"/>
                <a:gd name="T33" fmla="*/ 535 h 775"/>
                <a:gd name="T34" fmla="*/ 2564 w 4856"/>
                <a:gd name="T35" fmla="*/ 551 h 775"/>
                <a:gd name="T36" fmla="*/ 2750 w 4856"/>
                <a:gd name="T37" fmla="*/ 586 h 775"/>
                <a:gd name="T38" fmla="*/ 2855 w 4856"/>
                <a:gd name="T39" fmla="*/ 580 h 775"/>
                <a:gd name="T40" fmla="*/ 2917 w 4856"/>
                <a:gd name="T41" fmla="*/ 568 h 775"/>
                <a:gd name="T42" fmla="*/ 3152 w 4856"/>
                <a:gd name="T43" fmla="*/ 475 h 775"/>
                <a:gd name="T44" fmla="*/ 3371 w 4856"/>
                <a:gd name="T45" fmla="*/ 345 h 775"/>
                <a:gd name="T46" fmla="*/ 3536 w 4856"/>
                <a:gd name="T47" fmla="*/ 313 h 775"/>
                <a:gd name="T48" fmla="*/ 3703 w 4856"/>
                <a:gd name="T49" fmla="*/ 341 h 775"/>
                <a:gd name="T50" fmla="*/ 3866 w 4856"/>
                <a:gd name="T51" fmla="*/ 387 h 775"/>
                <a:gd name="T52" fmla="*/ 4026 w 4856"/>
                <a:gd name="T53" fmla="*/ 444 h 775"/>
                <a:gd name="T54" fmla="*/ 4518 w 4856"/>
                <a:gd name="T55" fmla="*/ 564 h 775"/>
                <a:gd name="T56" fmla="*/ 4518 w 4856"/>
                <a:gd name="T57" fmla="*/ 565 h 775"/>
                <a:gd name="T58" fmla="*/ 4025 w 4856"/>
                <a:gd name="T59" fmla="*/ 447 h 775"/>
                <a:gd name="T60" fmla="*/ 3865 w 4856"/>
                <a:gd name="T61" fmla="*/ 390 h 775"/>
                <a:gd name="T62" fmla="*/ 3703 w 4856"/>
                <a:gd name="T63" fmla="*/ 343 h 775"/>
                <a:gd name="T64" fmla="*/ 3536 w 4856"/>
                <a:gd name="T65" fmla="*/ 316 h 775"/>
                <a:gd name="T66" fmla="*/ 3372 w 4856"/>
                <a:gd name="T67" fmla="*/ 348 h 775"/>
                <a:gd name="T68" fmla="*/ 3154 w 4856"/>
                <a:gd name="T69" fmla="*/ 477 h 775"/>
                <a:gd name="T70" fmla="*/ 2918 w 4856"/>
                <a:gd name="T71" fmla="*/ 571 h 775"/>
                <a:gd name="T72" fmla="*/ 2856 w 4856"/>
                <a:gd name="T73" fmla="*/ 583 h 775"/>
                <a:gd name="T74" fmla="*/ 2750 w 4856"/>
                <a:gd name="T75" fmla="*/ 589 h 775"/>
                <a:gd name="T76" fmla="*/ 2563 w 4856"/>
                <a:gd name="T77" fmla="*/ 555 h 775"/>
                <a:gd name="T78" fmla="*/ 2523 w 4856"/>
                <a:gd name="T79" fmla="*/ 539 h 775"/>
                <a:gd name="T80" fmla="*/ 2504 w 4856"/>
                <a:gd name="T81" fmla="*/ 530 h 775"/>
                <a:gd name="T82" fmla="*/ 2467 w 4856"/>
                <a:gd name="T83" fmla="*/ 509 h 775"/>
                <a:gd name="T84" fmla="*/ 2454 w 4856"/>
                <a:gd name="T85" fmla="*/ 501 h 775"/>
                <a:gd name="T86" fmla="*/ 2432 w 4856"/>
                <a:gd name="T87" fmla="*/ 485 h 775"/>
                <a:gd name="T88" fmla="*/ 2399 w 4856"/>
                <a:gd name="T89" fmla="*/ 458 h 775"/>
                <a:gd name="T90" fmla="*/ 2376 w 4856"/>
                <a:gd name="T91" fmla="*/ 436 h 775"/>
                <a:gd name="T92" fmla="*/ 2355 w 4856"/>
                <a:gd name="T93" fmla="*/ 412 h 775"/>
                <a:gd name="T94" fmla="*/ 2329 w 4856"/>
                <a:gd name="T95" fmla="*/ 378 h 775"/>
                <a:gd name="T96" fmla="*/ 2228 w 4856"/>
                <a:gd name="T97" fmla="*/ 217 h 775"/>
                <a:gd name="T98" fmla="*/ 2135 w 4856"/>
                <a:gd name="T99" fmla="*/ 76 h 775"/>
                <a:gd name="T100" fmla="*/ 2071 w 4856"/>
                <a:gd name="T101" fmla="*/ 23 h 775"/>
                <a:gd name="T102" fmla="*/ 1990 w 4856"/>
                <a:gd name="T103" fmla="*/ 3 h 775"/>
                <a:gd name="T104" fmla="*/ 1907 w 4856"/>
                <a:gd name="T105" fmla="*/ 15 h 775"/>
                <a:gd name="T106" fmla="*/ 1690 w 4856"/>
                <a:gd name="T107" fmla="*/ 143 h 775"/>
                <a:gd name="T108" fmla="*/ 1568 w 4856"/>
                <a:gd name="T109" fmla="*/ 260 h 775"/>
                <a:gd name="T110" fmla="*/ 1228 w 4856"/>
                <a:gd name="T111" fmla="*/ 511 h 775"/>
                <a:gd name="T112" fmla="*/ 1191 w 4856"/>
                <a:gd name="T113" fmla="*/ 531 h 775"/>
                <a:gd name="T114" fmla="*/ 1115 w 4856"/>
                <a:gd name="T115" fmla="*/ 568 h 775"/>
                <a:gd name="T116" fmla="*/ 1037 w 4856"/>
                <a:gd name="T117" fmla="*/ 602 h 775"/>
                <a:gd name="T118" fmla="*/ 674 w 4856"/>
                <a:gd name="T119" fmla="*/ 716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856" h="775">
                  <a:moveTo>
                    <a:pt x="0" y="743"/>
                  </a:moveTo>
                  <a:cubicBezTo>
                    <a:pt x="224" y="774"/>
                    <a:pt x="453" y="761"/>
                    <a:pt x="674" y="714"/>
                  </a:cubicBezTo>
                  <a:cubicBezTo>
                    <a:pt x="784" y="690"/>
                    <a:pt x="892" y="657"/>
                    <a:pt x="997" y="616"/>
                  </a:cubicBezTo>
                  <a:cubicBezTo>
                    <a:pt x="1010" y="611"/>
                    <a:pt x="1023" y="606"/>
                    <a:pt x="1036" y="600"/>
                  </a:cubicBezTo>
                  <a:cubicBezTo>
                    <a:pt x="1049" y="595"/>
                    <a:pt x="1063" y="589"/>
                    <a:pt x="1075" y="584"/>
                  </a:cubicBezTo>
                  <a:cubicBezTo>
                    <a:pt x="1114" y="566"/>
                    <a:pt x="1114" y="566"/>
                    <a:pt x="1114" y="566"/>
                  </a:cubicBezTo>
                  <a:cubicBezTo>
                    <a:pt x="1127" y="560"/>
                    <a:pt x="1140" y="554"/>
                    <a:pt x="1152" y="548"/>
                  </a:cubicBezTo>
                  <a:cubicBezTo>
                    <a:pt x="1190" y="528"/>
                    <a:pt x="1190" y="528"/>
                    <a:pt x="1190" y="528"/>
                  </a:cubicBezTo>
                  <a:cubicBezTo>
                    <a:pt x="1208" y="519"/>
                    <a:pt x="1208" y="519"/>
                    <a:pt x="1208" y="519"/>
                  </a:cubicBezTo>
                  <a:cubicBezTo>
                    <a:pt x="1227" y="509"/>
                    <a:pt x="1227" y="509"/>
                    <a:pt x="1227" y="509"/>
                  </a:cubicBezTo>
                  <a:cubicBezTo>
                    <a:pt x="1252" y="495"/>
                    <a:pt x="1276" y="481"/>
                    <a:pt x="1300" y="466"/>
                  </a:cubicBezTo>
                  <a:cubicBezTo>
                    <a:pt x="1396" y="406"/>
                    <a:pt x="1486" y="337"/>
                    <a:pt x="1566" y="257"/>
                  </a:cubicBezTo>
                  <a:cubicBezTo>
                    <a:pt x="1626" y="198"/>
                    <a:pt x="1626" y="198"/>
                    <a:pt x="1626" y="198"/>
                  </a:cubicBezTo>
                  <a:cubicBezTo>
                    <a:pt x="1647" y="179"/>
                    <a:pt x="1667" y="159"/>
                    <a:pt x="1688" y="141"/>
                  </a:cubicBezTo>
                  <a:cubicBezTo>
                    <a:pt x="1731" y="103"/>
                    <a:pt x="1777" y="69"/>
                    <a:pt x="1827" y="44"/>
                  </a:cubicBezTo>
                  <a:cubicBezTo>
                    <a:pt x="1852" y="31"/>
                    <a:pt x="1879" y="20"/>
                    <a:pt x="1906" y="12"/>
                  </a:cubicBezTo>
                  <a:cubicBezTo>
                    <a:pt x="1919" y="8"/>
                    <a:pt x="1933" y="5"/>
                    <a:pt x="1947" y="3"/>
                  </a:cubicBezTo>
                  <a:cubicBezTo>
                    <a:pt x="1961" y="1"/>
                    <a:pt x="1976" y="0"/>
                    <a:pt x="1990" y="0"/>
                  </a:cubicBezTo>
                  <a:cubicBezTo>
                    <a:pt x="2004" y="0"/>
                    <a:pt x="2018" y="2"/>
                    <a:pt x="2032" y="5"/>
                  </a:cubicBezTo>
                  <a:cubicBezTo>
                    <a:pt x="2046" y="9"/>
                    <a:pt x="2060" y="13"/>
                    <a:pt x="2072" y="20"/>
                  </a:cubicBezTo>
                  <a:cubicBezTo>
                    <a:pt x="2085" y="26"/>
                    <a:pt x="2097" y="34"/>
                    <a:pt x="2108" y="43"/>
                  </a:cubicBezTo>
                  <a:cubicBezTo>
                    <a:pt x="2119" y="52"/>
                    <a:pt x="2129" y="63"/>
                    <a:pt x="2138" y="73"/>
                  </a:cubicBezTo>
                  <a:cubicBezTo>
                    <a:pt x="2157" y="95"/>
                    <a:pt x="2172" y="119"/>
                    <a:pt x="2187" y="143"/>
                  </a:cubicBezTo>
                  <a:cubicBezTo>
                    <a:pt x="2202" y="167"/>
                    <a:pt x="2217" y="191"/>
                    <a:pt x="2231" y="215"/>
                  </a:cubicBezTo>
                  <a:cubicBezTo>
                    <a:pt x="2260" y="264"/>
                    <a:pt x="2288" y="313"/>
                    <a:pt x="2320" y="359"/>
                  </a:cubicBezTo>
                  <a:cubicBezTo>
                    <a:pt x="2352" y="405"/>
                    <a:pt x="2389" y="449"/>
                    <a:pt x="2434" y="482"/>
                  </a:cubicBezTo>
                  <a:cubicBezTo>
                    <a:pt x="2451" y="494"/>
                    <a:pt x="2451" y="494"/>
                    <a:pt x="2451" y="494"/>
                  </a:cubicBezTo>
                  <a:cubicBezTo>
                    <a:pt x="2456" y="497"/>
                    <a:pt x="2456" y="497"/>
                    <a:pt x="2456" y="497"/>
                  </a:cubicBezTo>
                  <a:cubicBezTo>
                    <a:pt x="2460" y="500"/>
                    <a:pt x="2460" y="500"/>
                    <a:pt x="2460" y="500"/>
                  </a:cubicBezTo>
                  <a:cubicBezTo>
                    <a:pt x="2469" y="506"/>
                    <a:pt x="2469" y="506"/>
                    <a:pt x="2469" y="506"/>
                  </a:cubicBezTo>
                  <a:cubicBezTo>
                    <a:pt x="2475" y="509"/>
                    <a:pt x="2481" y="513"/>
                    <a:pt x="2487" y="517"/>
                  </a:cubicBezTo>
                  <a:cubicBezTo>
                    <a:pt x="2506" y="526"/>
                    <a:pt x="2506" y="526"/>
                    <a:pt x="2506" y="526"/>
                  </a:cubicBezTo>
                  <a:cubicBezTo>
                    <a:pt x="2509" y="528"/>
                    <a:pt x="2512" y="530"/>
                    <a:pt x="2515" y="531"/>
                  </a:cubicBezTo>
                  <a:cubicBezTo>
                    <a:pt x="2525" y="535"/>
                    <a:pt x="2525" y="535"/>
                    <a:pt x="2525" y="535"/>
                  </a:cubicBezTo>
                  <a:cubicBezTo>
                    <a:pt x="2544" y="544"/>
                    <a:pt x="2544" y="544"/>
                    <a:pt x="2544" y="544"/>
                  </a:cubicBezTo>
                  <a:cubicBezTo>
                    <a:pt x="2551" y="546"/>
                    <a:pt x="2557" y="549"/>
                    <a:pt x="2564" y="551"/>
                  </a:cubicBezTo>
                  <a:cubicBezTo>
                    <a:pt x="2571" y="554"/>
                    <a:pt x="2577" y="556"/>
                    <a:pt x="2584" y="558"/>
                  </a:cubicBezTo>
                  <a:cubicBezTo>
                    <a:pt x="2638" y="575"/>
                    <a:pt x="2694" y="584"/>
                    <a:pt x="2750" y="586"/>
                  </a:cubicBezTo>
                  <a:cubicBezTo>
                    <a:pt x="2778" y="586"/>
                    <a:pt x="2806" y="585"/>
                    <a:pt x="2834" y="582"/>
                  </a:cubicBezTo>
                  <a:cubicBezTo>
                    <a:pt x="2855" y="580"/>
                    <a:pt x="2855" y="580"/>
                    <a:pt x="2855" y="580"/>
                  </a:cubicBezTo>
                  <a:cubicBezTo>
                    <a:pt x="2862" y="579"/>
                    <a:pt x="2869" y="577"/>
                    <a:pt x="2876" y="576"/>
                  </a:cubicBezTo>
                  <a:cubicBezTo>
                    <a:pt x="2890" y="574"/>
                    <a:pt x="2904" y="571"/>
                    <a:pt x="2917" y="568"/>
                  </a:cubicBezTo>
                  <a:cubicBezTo>
                    <a:pt x="2972" y="555"/>
                    <a:pt x="3025" y="536"/>
                    <a:pt x="3077" y="512"/>
                  </a:cubicBezTo>
                  <a:cubicBezTo>
                    <a:pt x="3102" y="501"/>
                    <a:pt x="3128" y="488"/>
                    <a:pt x="3152" y="475"/>
                  </a:cubicBezTo>
                  <a:cubicBezTo>
                    <a:pt x="3177" y="461"/>
                    <a:pt x="3201" y="446"/>
                    <a:pt x="3225" y="431"/>
                  </a:cubicBezTo>
                  <a:cubicBezTo>
                    <a:pt x="3272" y="400"/>
                    <a:pt x="3319" y="368"/>
                    <a:pt x="3371" y="345"/>
                  </a:cubicBezTo>
                  <a:cubicBezTo>
                    <a:pt x="3397" y="334"/>
                    <a:pt x="3424" y="325"/>
                    <a:pt x="3452" y="319"/>
                  </a:cubicBezTo>
                  <a:cubicBezTo>
                    <a:pt x="3479" y="314"/>
                    <a:pt x="3508" y="312"/>
                    <a:pt x="3536" y="313"/>
                  </a:cubicBezTo>
                  <a:cubicBezTo>
                    <a:pt x="3564" y="314"/>
                    <a:pt x="3593" y="317"/>
                    <a:pt x="3620" y="322"/>
                  </a:cubicBezTo>
                  <a:cubicBezTo>
                    <a:pt x="3648" y="327"/>
                    <a:pt x="3676" y="334"/>
                    <a:pt x="3703" y="341"/>
                  </a:cubicBezTo>
                  <a:cubicBezTo>
                    <a:pt x="3730" y="348"/>
                    <a:pt x="3758" y="356"/>
                    <a:pt x="3785" y="364"/>
                  </a:cubicBezTo>
                  <a:cubicBezTo>
                    <a:pt x="3812" y="372"/>
                    <a:pt x="3839" y="379"/>
                    <a:pt x="3866" y="387"/>
                  </a:cubicBezTo>
                  <a:cubicBezTo>
                    <a:pt x="3893" y="396"/>
                    <a:pt x="3920" y="405"/>
                    <a:pt x="3946" y="414"/>
                  </a:cubicBezTo>
                  <a:cubicBezTo>
                    <a:pt x="3973" y="424"/>
                    <a:pt x="3999" y="434"/>
                    <a:pt x="4026" y="444"/>
                  </a:cubicBezTo>
                  <a:cubicBezTo>
                    <a:pt x="4078" y="465"/>
                    <a:pt x="4132" y="483"/>
                    <a:pt x="4186" y="499"/>
                  </a:cubicBezTo>
                  <a:cubicBezTo>
                    <a:pt x="4295" y="529"/>
                    <a:pt x="4405" y="552"/>
                    <a:pt x="4518" y="564"/>
                  </a:cubicBezTo>
                  <a:cubicBezTo>
                    <a:pt x="4630" y="576"/>
                    <a:pt x="4743" y="579"/>
                    <a:pt x="4856" y="567"/>
                  </a:cubicBezTo>
                  <a:cubicBezTo>
                    <a:pt x="4743" y="579"/>
                    <a:pt x="4630" y="577"/>
                    <a:pt x="4518" y="565"/>
                  </a:cubicBezTo>
                  <a:cubicBezTo>
                    <a:pt x="4405" y="553"/>
                    <a:pt x="4294" y="530"/>
                    <a:pt x="4185" y="501"/>
                  </a:cubicBezTo>
                  <a:cubicBezTo>
                    <a:pt x="4131" y="485"/>
                    <a:pt x="4078" y="467"/>
                    <a:pt x="4025" y="447"/>
                  </a:cubicBezTo>
                  <a:cubicBezTo>
                    <a:pt x="3998" y="437"/>
                    <a:pt x="3972" y="426"/>
                    <a:pt x="3946" y="416"/>
                  </a:cubicBezTo>
                  <a:cubicBezTo>
                    <a:pt x="3919" y="407"/>
                    <a:pt x="3892" y="398"/>
                    <a:pt x="3865" y="390"/>
                  </a:cubicBezTo>
                  <a:cubicBezTo>
                    <a:pt x="3838" y="381"/>
                    <a:pt x="3811" y="374"/>
                    <a:pt x="3784" y="366"/>
                  </a:cubicBezTo>
                  <a:cubicBezTo>
                    <a:pt x="3757" y="358"/>
                    <a:pt x="3730" y="350"/>
                    <a:pt x="3703" y="343"/>
                  </a:cubicBezTo>
                  <a:cubicBezTo>
                    <a:pt x="3675" y="336"/>
                    <a:pt x="3648" y="330"/>
                    <a:pt x="3620" y="325"/>
                  </a:cubicBezTo>
                  <a:cubicBezTo>
                    <a:pt x="3592" y="320"/>
                    <a:pt x="3564" y="316"/>
                    <a:pt x="3536" y="316"/>
                  </a:cubicBezTo>
                  <a:cubicBezTo>
                    <a:pt x="3508" y="315"/>
                    <a:pt x="3480" y="317"/>
                    <a:pt x="3452" y="322"/>
                  </a:cubicBezTo>
                  <a:cubicBezTo>
                    <a:pt x="3425" y="328"/>
                    <a:pt x="3398" y="336"/>
                    <a:pt x="3372" y="348"/>
                  </a:cubicBezTo>
                  <a:cubicBezTo>
                    <a:pt x="3320" y="370"/>
                    <a:pt x="3274" y="402"/>
                    <a:pt x="3226" y="433"/>
                  </a:cubicBezTo>
                  <a:cubicBezTo>
                    <a:pt x="3203" y="449"/>
                    <a:pt x="3179" y="464"/>
                    <a:pt x="3154" y="477"/>
                  </a:cubicBezTo>
                  <a:cubicBezTo>
                    <a:pt x="3129" y="491"/>
                    <a:pt x="3104" y="504"/>
                    <a:pt x="3078" y="515"/>
                  </a:cubicBezTo>
                  <a:cubicBezTo>
                    <a:pt x="3027" y="539"/>
                    <a:pt x="2973" y="558"/>
                    <a:pt x="2918" y="571"/>
                  </a:cubicBezTo>
                  <a:cubicBezTo>
                    <a:pt x="2904" y="574"/>
                    <a:pt x="2891" y="577"/>
                    <a:pt x="2877" y="580"/>
                  </a:cubicBezTo>
                  <a:cubicBezTo>
                    <a:pt x="2870" y="581"/>
                    <a:pt x="2863" y="582"/>
                    <a:pt x="2856" y="583"/>
                  </a:cubicBezTo>
                  <a:cubicBezTo>
                    <a:pt x="2835" y="586"/>
                    <a:pt x="2835" y="586"/>
                    <a:pt x="2835" y="586"/>
                  </a:cubicBezTo>
                  <a:cubicBezTo>
                    <a:pt x="2806" y="589"/>
                    <a:pt x="2778" y="590"/>
                    <a:pt x="2750" y="589"/>
                  </a:cubicBezTo>
                  <a:cubicBezTo>
                    <a:pt x="2693" y="588"/>
                    <a:pt x="2637" y="579"/>
                    <a:pt x="2583" y="562"/>
                  </a:cubicBezTo>
                  <a:cubicBezTo>
                    <a:pt x="2576" y="560"/>
                    <a:pt x="2569" y="557"/>
                    <a:pt x="2563" y="555"/>
                  </a:cubicBezTo>
                  <a:cubicBezTo>
                    <a:pt x="2556" y="552"/>
                    <a:pt x="2549" y="550"/>
                    <a:pt x="2543" y="547"/>
                  </a:cubicBezTo>
                  <a:cubicBezTo>
                    <a:pt x="2523" y="539"/>
                    <a:pt x="2523" y="539"/>
                    <a:pt x="2523" y="539"/>
                  </a:cubicBezTo>
                  <a:cubicBezTo>
                    <a:pt x="2514" y="535"/>
                    <a:pt x="2514" y="535"/>
                    <a:pt x="2514" y="535"/>
                  </a:cubicBezTo>
                  <a:cubicBezTo>
                    <a:pt x="2510" y="533"/>
                    <a:pt x="2507" y="531"/>
                    <a:pt x="2504" y="530"/>
                  </a:cubicBezTo>
                  <a:cubicBezTo>
                    <a:pt x="2485" y="520"/>
                    <a:pt x="2485" y="520"/>
                    <a:pt x="2485" y="520"/>
                  </a:cubicBezTo>
                  <a:cubicBezTo>
                    <a:pt x="2479" y="517"/>
                    <a:pt x="2473" y="513"/>
                    <a:pt x="2467" y="509"/>
                  </a:cubicBezTo>
                  <a:cubicBezTo>
                    <a:pt x="2458" y="503"/>
                    <a:pt x="2458" y="503"/>
                    <a:pt x="2458" y="503"/>
                  </a:cubicBezTo>
                  <a:cubicBezTo>
                    <a:pt x="2454" y="501"/>
                    <a:pt x="2454" y="501"/>
                    <a:pt x="2454" y="501"/>
                  </a:cubicBezTo>
                  <a:cubicBezTo>
                    <a:pt x="2449" y="498"/>
                    <a:pt x="2449" y="498"/>
                    <a:pt x="2449" y="498"/>
                  </a:cubicBezTo>
                  <a:cubicBezTo>
                    <a:pt x="2432" y="485"/>
                    <a:pt x="2432" y="485"/>
                    <a:pt x="2432" y="485"/>
                  </a:cubicBezTo>
                  <a:cubicBezTo>
                    <a:pt x="2426" y="481"/>
                    <a:pt x="2421" y="476"/>
                    <a:pt x="2415" y="472"/>
                  </a:cubicBezTo>
                  <a:cubicBezTo>
                    <a:pt x="2410" y="467"/>
                    <a:pt x="2404" y="463"/>
                    <a:pt x="2399" y="458"/>
                  </a:cubicBezTo>
                  <a:cubicBezTo>
                    <a:pt x="2384" y="443"/>
                    <a:pt x="2384" y="443"/>
                    <a:pt x="2384" y="443"/>
                  </a:cubicBezTo>
                  <a:cubicBezTo>
                    <a:pt x="2376" y="436"/>
                    <a:pt x="2376" y="436"/>
                    <a:pt x="2376" y="436"/>
                  </a:cubicBezTo>
                  <a:cubicBezTo>
                    <a:pt x="2369" y="428"/>
                    <a:pt x="2369" y="428"/>
                    <a:pt x="2369" y="428"/>
                  </a:cubicBezTo>
                  <a:cubicBezTo>
                    <a:pt x="2355" y="412"/>
                    <a:pt x="2355" y="412"/>
                    <a:pt x="2355" y="412"/>
                  </a:cubicBezTo>
                  <a:cubicBezTo>
                    <a:pt x="2351" y="407"/>
                    <a:pt x="2346" y="401"/>
                    <a:pt x="2342" y="395"/>
                  </a:cubicBezTo>
                  <a:cubicBezTo>
                    <a:pt x="2329" y="378"/>
                    <a:pt x="2329" y="378"/>
                    <a:pt x="2329" y="378"/>
                  </a:cubicBezTo>
                  <a:cubicBezTo>
                    <a:pt x="2317" y="361"/>
                    <a:pt x="2317" y="361"/>
                    <a:pt x="2317" y="361"/>
                  </a:cubicBezTo>
                  <a:cubicBezTo>
                    <a:pt x="2285" y="315"/>
                    <a:pt x="2256" y="266"/>
                    <a:pt x="2228" y="217"/>
                  </a:cubicBezTo>
                  <a:cubicBezTo>
                    <a:pt x="2213" y="193"/>
                    <a:pt x="2199" y="169"/>
                    <a:pt x="2184" y="145"/>
                  </a:cubicBezTo>
                  <a:cubicBezTo>
                    <a:pt x="2169" y="121"/>
                    <a:pt x="2153" y="97"/>
                    <a:pt x="2135" y="76"/>
                  </a:cubicBezTo>
                  <a:cubicBezTo>
                    <a:pt x="2126" y="65"/>
                    <a:pt x="2116" y="55"/>
                    <a:pt x="2105" y="46"/>
                  </a:cubicBezTo>
                  <a:cubicBezTo>
                    <a:pt x="2095" y="37"/>
                    <a:pt x="2083" y="29"/>
                    <a:pt x="2071" y="23"/>
                  </a:cubicBezTo>
                  <a:cubicBezTo>
                    <a:pt x="2058" y="17"/>
                    <a:pt x="2045" y="12"/>
                    <a:pt x="2031" y="9"/>
                  </a:cubicBezTo>
                  <a:cubicBezTo>
                    <a:pt x="2018" y="5"/>
                    <a:pt x="2004" y="4"/>
                    <a:pt x="1990" y="3"/>
                  </a:cubicBezTo>
                  <a:cubicBezTo>
                    <a:pt x="1976" y="3"/>
                    <a:pt x="1962" y="4"/>
                    <a:pt x="1948" y="6"/>
                  </a:cubicBezTo>
                  <a:cubicBezTo>
                    <a:pt x="1934" y="8"/>
                    <a:pt x="1920" y="11"/>
                    <a:pt x="1907" y="15"/>
                  </a:cubicBezTo>
                  <a:cubicBezTo>
                    <a:pt x="1880" y="23"/>
                    <a:pt x="1854" y="34"/>
                    <a:pt x="1829" y="47"/>
                  </a:cubicBezTo>
                  <a:cubicBezTo>
                    <a:pt x="1778" y="72"/>
                    <a:pt x="1733" y="106"/>
                    <a:pt x="1690" y="143"/>
                  </a:cubicBezTo>
                  <a:cubicBezTo>
                    <a:pt x="1669" y="162"/>
                    <a:pt x="1649" y="181"/>
                    <a:pt x="1629" y="201"/>
                  </a:cubicBezTo>
                  <a:cubicBezTo>
                    <a:pt x="1568" y="260"/>
                    <a:pt x="1568" y="260"/>
                    <a:pt x="1568" y="260"/>
                  </a:cubicBezTo>
                  <a:cubicBezTo>
                    <a:pt x="1488" y="340"/>
                    <a:pt x="1398" y="409"/>
                    <a:pt x="1301" y="468"/>
                  </a:cubicBezTo>
                  <a:cubicBezTo>
                    <a:pt x="1277" y="483"/>
                    <a:pt x="1253" y="497"/>
                    <a:pt x="1228" y="511"/>
                  </a:cubicBezTo>
                  <a:cubicBezTo>
                    <a:pt x="1210" y="521"/>
                    <a:pt x="1210" y="521"/>
                    <a:pt x="1210" y="521"/>
                  </a:cubicBezTo>
                  <a:cubicBezTo>
                    <a:pt x="1191" y="531"/>
                    <a:pt x="1191" y="531"/>
                    <a:pt x="1191" y="531"/>
                  </a:cubicBezTo>
                  <a:cubicBezTo>
                    <a:pt x="1153" y="550"/>
                    <a:pt x="1153" y="550"/>
                    <a:pt x="1153" y="550"/>
                  </a:cubicBezTo>
                  <a:cubicBezTo>
                    <a:pt x="1141" y="557"/>
                    <a:pt x="1128" y="562"/>
                    <a:pt x="1115" y="568"/>
                  </a:cubicBezTo>
                  <a:cubicBezTo>
                    <a:pt x="1076" y="586"/>
                    <a:pt x="1076" y="586"/>
                    <a:pt x="1076" y="586"/>
                  </a:cubicBezTo>
                  <a:cubicBezTo>
                    <a:pt x="1064" y="592"/>
                    <a:pt x="1050" y="597"/>
                    <a:pt x="1037" y="602"/>
                  </a:cubicBezTo>
                  <a:cubicBezTo>
                    <a:pt x="1024" y="608"/>
                    <a:pt x="1011" y="613"/>
                    <a:pt x="998" y="619"/>
                  </a:cubicBezTo>
                  <a:cubicBezTo>
                    <a:pt x="893" y="660"/>
                    <a:pt x="784" y="692"/>
                    <a:pt x="674" y="716"/>
                  </a:cubicBezTo>
                  <a:cubicBezTo>
                    <a:pt x="453" y="763"/>
                    <a:pt x="224" y="775"/>
                    <a:pt x="0" y="7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38">
              <a:extLst>
                <a:ext uri="{FF2B5EF4-FFF2-40B4-BE49-F238E27FC236}">
                  <a16:creationId xmlns:a16="http://schemas.microsoft.com/office/drawing/2014/main" id="{F762E644-5D88-C10C-550D-59766E85CF0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2163" y="2166938"/>
              <a:ext cx="12126913" cy="1733550"/>
            </a:xfrm>
            <a:custGeom>
              <a:avLst/>
              <a:gdLst>
                <a:gd name="T0" fmla="*/ 334 w 4855"/>
                <a:gd name="T1" fmla="*/ 687 h 693"/>
                <a:gd name="T2" fmla="*/ 987 w 4855"/>
                <a:gd name="T3" fmla="*/ 554 h 693"/>
                <a:gd name="T4" fmla="*/ 1065 w 4855"/>
                <a:gd name="T5" fmla="*/ 523 h 693"/>
                <a:gd name="T6" fmla="*/ 1123 w 4855"/>
                <a:gd name="T7" fmla="*/ 499 h 693"/>
                <a:gd name="T8" fmla="*/ 1291 w 4855"/>
                <a:gd name="T9" fmla="*/ 414 h 693"/>
                <a:gd name="T10" fmla="*/ 1689 w 4855"/>
                <a:gd name="T11" fmla="*/ 110 h 693"/>
                <a:gd name="T12" fmla="*/ 1915 w 4855"/>
                <a:gd name="T13" fmla="*/ 4 h 693"/>
                <a:gd name="T14" fmla="*/ 1999 w 4855"/>
                <a:gd name="T15" fmla="*/ 3 h 693"/>
                <a:gd name="T16" fmla="*/ 2049 w 4855"/>
                <a:gd name="T17" fmla="*/ 20 h 693"/>
                <a:gd name="T18" fmla="*/ 2067 w 4855"/>
                <a:gd name="T19" fmla="*/ 30 h 693"/>
                <a:gd name="T20" fmla="*/ 2076 w 4855"/>
                <a:gd name="T21" fmla="*/ 36 h 693"/>
                <a:gd name="T22" fmla="*/ 2184 w 4855"/>
                <a:gd name="T23" fmla="*/ 164 h 693"/>
                <a:gd name="T24" fmla="*/ 2330 w 4855"/>
                <a:gd name="T25" fmla="*/ 367 h 693"/>
                <a:gd name="T26" fmla="*/ 2479 w 4855"/>
                <a:gd name="T27" fmla="*/ 479 h 693"/>
                <a:gd name="T28" fmla="*/ 2517 w 4855"/>
                <a:gd name="T29" fmla="*/ 496 h 693"/>
                <a:gd name="T30" fmla="*/ 2537 w 4855"/>
                <a:gd name="T31" fmla="*/ 503 h 693"/>
                <a:gd name="T32" fmla="*/ 2576 w 4855"/>
                <a:gd name="T33" fmla="*/ 515 h 693"/>
                <a:gd name="T34" fmla="*/ 2638 w 4855"/>
                <a:gd name="T35" fmla="*/ 527 h 693"/>
                <a:gd name="T36" fmla="*/ 2679 w 4855"/>
                <a:gd name="T37" fmla="*/ 532 h 693"/>
                <a:gd name="T38" fmla="*/ 2700 w 4855"/>
                <a:gd name="T39" fmla="*/ 533 h 693"/>
                <a:gd name="T40" fmla="*/ 2742 w 4855"/>
                <a:gd name="T41" fmla="*/ 533 h 693"/>
                <a:gd name="T42" fmla="*/ 2783 w 4855"/>
                <a:gd name="T43" fmla="*/ 531 h 693"/>
                <a:gd name="T44" fmla="*/ 3099 w 4855"/>
                <a:gd name="T45" fmla="*/ 429 h 693"/>
                <a:gd name="T46" fmla="*/ 3242 w 4855"/>
                <a:gd name="T47" fmla="*/ 343 h 693"/>
                <a:gd name="T48" fmla="*/ 3557 w 4855"/>
                <a:gd name="T49" fmla="*/ 248 h 693"/>
                <a:gd name="T50" fmla="*/ 3722 w 4855"/>
                <a:gd name="T51" fmla="*/ 278 h 693"/>
                <a:gd name="T52" fmla="*/ 3883 w 4855"/>
                <a:gd name="T53" fmla="*/ 325 h 693"/>
                <a:gd name="T54" fmla="*/ 4038 w 4855"/>
                <a:gd name="T55" fmla="*/ 386 h 693"/>
                <a:gd name="T56" fmla="*/ 4521 w 4855"/>
                <a:gd name="T57" fmla="*/ 518 h 693"/>
                <a:gd name="T58" fmla="*/ 4521 w 4855"/>
                <a:gd name="T59" fmla="*/ 519 h 693"/>
                <a:gd name="T60" fmla="*/ 4038 w 4855"/>
                <a:gd name="T61" fmla="*/ 388 h 693"/>
                <a:gd name="T62" fmla="*/ 3882 w 4855"/>
                <a:gd name="T63" fmla="*/ 327 h 693"/>
                <a:gd name="T64" fmla="*/ 3721 w 4855"/>
                <a:gd name="T65" fmla="*/ 281 h 693"/>
                <a:gd name="T66" fmla="*/ 3557 w 4855"/>
                <a:gd name="T67" fmla="*/ 251 h 693"/>
                <a:gd name="T68" fmla="*/ 3244 w 4855"/>
                <a:gd name="T69" fmla="*/ 345 h 693"/>
                <a:gd name="T70" fmla="*/ 3101 w 4855"/>
                <a:gd name="T71" fmla="*/ 432 h 693"/>
                <a:gd name="T72" fmla="*/ 2784 w 4855"/>
                <a:gd name="T73" fmla="*/ 534 h 693"/>
                <a:gd name="T74" fmla="*/ 2742 w 4855"/>
                <a:gd name="T75" fmla="*/ 537 h 693"/>
                <a:gd name="T76" fmla="*/ 2700 w 4855"/>
                <a:gd name="T77" fmla="*/ 537 h 693"/>
                <a:gd name="T78" fmla="*/ 2679 w 4855"/>
                <a:gd name="T79" fmla="*/ 535 h 693"/>
                <a:gd name="T80" fmla="*/ 2637 w 4855"/>
                <a:gd name="T81" fmla="*/ 531 h 693"/>
                <a:gd name="T82" fmla="*/ 2576 w 4855"/>
                <a:gd name="T83" fmla="*/ 518 h 693"/>
                <a:gd name="T84" fmla="*/ 2535 w 4855"/>
                <a:gd name="T85" fmla="*/ 506 h 693"/>
                <a:gd name="T86" fmla="*/ 2516 w 4855"/>
                <a:gd name="T87" fmla="*/ 499 h 693"/>
                <a:gd name="T88" fmla="*/ 2477 w 4855"/>
                <a:gd name="T89" fmla="*/ 483 h 693"/>
                <a:gd name="T90" fmla="*/ 2327 w 4855"/>
                <a:gd name="T91" fmla="*/ 370 h 693"/>
                <a:gd name="T92" fmla="*/ 2074 w 4855"/>
                <a:gd name="T93" fmla="*/ 39 h 693"/>
                <a:gd name="T94" fmla="*/ 2065 w 4855"/>
                <a:gd name="T95" fmla="*/ 33 h 693"/>
                <a:gd name="T96" fmla="*/ 2047 w 4855"/>
                <a:gd name="T97" fmla="*/ 23 h 693"/>
                <a:gd name="T98" fmla="*/ 1998 w 4855"/>
                <a:gd name="T99" fmla="*/ 7 h 693"/>
                <a:gd name="T100" fmla="*/ 1915 w 4855"/>
                <a:gd name="T101" fmla="*/ 7 h 693"/>
                <a:gd name="T102" fmla="*/ 1691 w 4855"/>
                <a:gd name="T103" fmla="*/ 113 h 693"/>
                <a:gd name="T104" fmla="*/ 1532 w 4855"/>
                <a:gd name="T105" fmla="*/ 248 h 693"/>
                <a:gd name="T106" fmla="*/ 1500 w 4855"/>
                <a:gd name="T107" fmla="*/ 275 h 693"/>
                <a:gd name="T108" fmla="*/ 1292 w 4855"/>
                <a:gd name="T109" fmla="*/ 416 h 693"/>
                <a:gd name="T110" fmla="*/ 1124 w 4855"/>
                <a:gd name="T111" fmla="*/ 501 h 693"/>
                <a:gd name="T112" fmla="*/ 1066 w 4855"/>
                <a:gd name="T113" fmla="*/ 525 h 693"/>
                <a:gd name="T114" fmla="*/ 988 w 4855"/>
                <a:gd name="T115" fmla="*/ 556 h 693"/>
                <a:gd name="T116" fmla="*/ 334 w 4855"/>
                <a:gd name="T117" fmla="*/ 688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55" h="693">
                  <a:moveTo>
                    <a:pt x="0" y="675"/>
                  </a:moveTo>
                  <a:cubicBezTo>
                    <a:pt x="111" y="689"/>
                    <a:pt x="223" y="692"/>
                    <a:pt x="334" y="687"/>
                  </a:cubicBezTo>
                  <a:cubicBezTo>
                    <a:pt x="446" y="681"/>
                    <a:pt x="556" y="667"/>
                    <a:pt x="666" y="644"/>
                  </a:cubicBezTo>
                  <a:cubicBezTo>
                    <a:pt x="775" y="622"/>
                    <a:pt x="883" y="592"/>
                    <a:pt x="987" y="554"/>
                  </a:cubicBezTo>
                  <a:cubicBezTo>
                    <a:pt x="1026" y="539"/>
                    <a:pt x="1026" y="539"/>
                    <a:pt x="1026" y="539"/>
                  </a:cubicBezTo>
                  <a:cubicBezTo>
                    <a:pt x="1039" y="534"/>
                    <a:pt x="1052" y="529"/>
                    <a:pt x="1065" y="523"/>
                  </a:cubicBezTo>
                  <a:cubicBezTo>
                    <a:pt x="1104" y="507"/>
                    <a:pt x="1104" y="507"/>
                    <a:pt x="1104" y="507"/>
                  </a:cubicBezTo>
                  <a:cubicBezTo>
                    <a:pt x="1110" y="504"/>
                    <a:pt x="1117" y="502"/>
                    <a:pt x="1123" y="499"/>
                  </a:cubicBezTo>
                  <a:cubicBezTo>
                    <a:pt x="1142" y="490"/>
                    <a:pt x="1142" y="490"/>
                    <a:pt x="1142" y="490"/>
                  </a:cubicBezTo>
                  <a:cubicBezTo>
                    <a:pt x="1193" y="467"/>
                    <a:pt x="1243" y="442"/>
                    <a:pt x="1291" y="414"/>
                  </a:cubicBezTo>
                  <a:cubicBezTo>
                    <a:pt x="1388" y="359"/>
                    <a:pt x="1479" y="294"/>
                    <a:pt x="1561" y="218"/>
                  </a:cubicBezTo>
                  <a:cubicBezTo>
                    <a:pt x="1603" y="182"/>
                    <a:pt x="1645" y="144"/>
                    <a:pt x="1689" y="110"/>
                  </a:cubicBezTo>
                  <a:cubicBezTo>
                    <a:pt x="1734" y="77"/>
                    <a:pt x="1782" y="47"/>
                    <a:pt x="1834" y="27"/>
                  </a:cubicBezTo>
                  <a:cubicBezTo>
                    <a:pt x="1860" y="17"/>
                    <a:pt x="1887" y="8"/>
                    <a:pt x="1915" y="4"/>
                  </a:cubicBezTo>
                  <a:cubicBezTo>
                    <a:pt x="1929" y="1"/>
                    <a:pt x="1943" y="0"/>
                    <a:pt x="1957" y="0"/>
                  </a:cubicBezTo>
                  <a:cubicBezTo>
                    <a:pt x="1971" y="0"/>
                    <a:pt x="1985" y="1"/>
                    <a:pt x="1999" y="3"/>
                  </a:cubicBezTo>
                  <a:cubicBezTo>
                    <a:pt x="2013" y="6"/>
                    <a:pt x="2026" y="10"/>
                    <a:pt x="2039" y="15"/>
                  </a:cubicBezTo>
                  <a:cubicBezTo>
                    <a:pt x="2042" y="17"/>
                    <a:pt x="2046" y="18"/>
                    <a:pt x="2049" y="20"/>
                  </a:cubicBezTo>
                  <a:cubicBezTo>
                    <a:pt x="2058" y="25"/>
                    <a:pt x="2058" y="25"/>
                    <a:pt x="2058" y="25"/>
                  </a:cubicBezTo>
                  <a:cubicBezTo>
                    <a:pt x="2061" y="26"/>
                    <a:pt x="2064" y="28"/>
                    <a:pt x="2067" y="30"/>
                  </a:cubicBezTo>
                  <a:cubicBezTo>
                    <a:pt x="2071" y="33"/>
                    <a:pt x="2071" y="33"/>
                    <a:pt x="2071" y="33"/>
                  </a:cubicBezTo>
                  <a:cubicBezTo>
                    <a:pt x="2076" y="36"/>
                    <a:pt x="2076" y="36"/>
                    <a:pt x="2076" y="36"/>
                  </a:cubicBezTo>
                  <a:cubicBezTo>
                    <a:pt x="2098" y="53"/>
                    <a:pt x="2118" y="74"/>
                    <a:pt x="2135" y="95"/>
                  </a:cubicBezTo>
                  <a:cubicBezTo>
                    <a:pt x="2152" y="117"/>
                    <a:pt x="2168" y="140"/>
                    <a:pt x="2184" y="164"/>
                  </a:cubicBezTo>
                  <a:cubicBezTo>
                    <a:pt x="2231" y="233"/>
                    <a:pt x="2231" y="233"/>
                    <a:pt x="2231" y="233"/>
                  </a:cubicBezTo>
                  <a:cubicBezTo>
                    <a:pt x="2262" y="279"/>
                    <a:pt x="2294" y="325"/>
                    <a:pt x="2330" y="367"/>
                  </a:cubicBezTo>
                  <a:cubicBezTo>
                    <a:pt x="2366" y="409"/>
                    <a:pt x="2411" y="444"/>
                    <a:pt x="2460" y="470"/>
                  </a:cubicBezTo>
                  <a:cubicBezTo>
                    <a:pt x="2466" y="473"/>
                    <a:pt x="2472" y="476"/>
                    <a:pt x="2479" y="479"/>
                  </a:cubicBezTo>
                  <a:cubicBezTo>
                    <a:pt x="2485" y="482"/>
                    <a:pt x="2491" y="485"/>
                    <a:pt x="2498" y="488"/>
                  </a:cubicBezTo>
                  <a:cubicBezTo>
                    <a:pt x="2517" y="496"/>
                    <a:pt x="2517" y="496"/>
                    <a:pt x="2517" y="496"/>
                  </a:cubicBezTo>
                  <a:cubicBezTo>
                    <a:pt x="2520" y="497"/>
                    <a:pt x="2523" y="498"/>
                    <a:pt x="2527" y="500"/>
                  </a:cubicBezTo>
                  <a:cubicBezTo>
                    <a:pt x="2537" y="503"/>
                    <a:pt x="2537" y="503"/>
                    <a:pt x="2537" y="503"/>
                  </a:cubicBezTo>
                  <a:cubicBezTo>
                    <a:pt x="2556" y="509"/>
                    <a:pt x="2556" y="509"/>
                    <a:pt x="2556" y="509"/>
                  </a:cubicBezTo>
                  <a:cubicBezTo>
                    <a:pt x="2563" y="511"/>
                    <a:pt x="2570" y="513"/>
                    <a:pt x="2576" y="515"/>
                  </a:cubicBezTo>
                  <a:cubicBezTo>
                    <a:pt x="2590" y="519"/>
                    <a:pt x="2604" y="521"/>
                    <a:pt x="2617" y="524"/>
                  </a:cubicBezTo>
                  <a:cubicBezTo>
                    <a:pt x="2624" y="525"/>
                    <a:pt x="2631" y="526"/>
                    <a:pt x="2638" y="527"/>
                  </a:cubicBezTo>
                  <a:cubicBezTo>
                    <a:pt x="2645" y="528"/>
                    <a:pt x="2652" y="529"/>
                    <a:pt x="2658" y="530"/>
                  </a:cubicBezTo>
                  <a:cubicBezTo>
                    <a:pt x="2679" y="532"/>
                    <a:pt x="2679" y="532"/>
                    <a:pt x="2679" y="532"/>
                  </a:cubicBezTo>
                  <a:cubicBezTo>
                    <a:pt x="2690" y="533"/>
                    <a:pt x="2690" y="533"/>
                    <a:pt x="2690" y="533"/>
                  </a:cubicBezTo>
                  <a:cubicBezTo>
                    <a:pt x="2693" y="533"/>
                    <a:pt x="2697" y="533"/>
                    <a:pt x="2700" y="533"/>
                  </a:cubicBezTo>
                  <a:cubicBezTo>
                    <a:pt x="2721" y="533"/>
                    <a:pt x="2721" y="533"/>
                    <a:pt x="2721" y="533"/>
                  </a:cubicBezTo>
                  <a:cubicBezTo>
                    <a:pt x="2728" y="534"/>
                    <a:pt x="2735" y="533"/>
                    <a:pt x="2742" y="533"/>
                  </a:cubicBezTo>
                  <a:cubicBezTo>
                    <a:pt x="2749" y="533"/>
                    <a:pt x="2756" y="533"/>
                    <a:pt x="2763" y="532"/>
                  </a:cubicBezTo>
                  <a:cubicBezTo>
                    <a:pt x="2783" y="531"/>
                    <a:pt x="2783" y="531"/>
                    <a:pt x="2783" y="531"/>
                  </a:cubicBezTo>
                  <a:cubicBezTo>
                    <a:pt x="2839" y="526"/>
                    <a:pt x="2893" y="513"/>
                    <a:pt x="2946" y="495"/>
                  </a:cubicBezTo>
                  <a:cubicBezTo>
                    <a:pt x="2999" y="477"/>
                    <a:pt x="3050" y="455"/>
                    <a:pt x="3099" y="429"/>
                  </a:cubicBezTo>
                  <a:cubicBezTo>
                    <a:pt x="3124" y="416"/>
                    <a:pt x="3148" y="402"/>
                    <a:pt x="3172" y="388"/>
                  </a:cubicBezTo>
                  <a:cubicBezTo>
                    <a:pt x="3196" y="373"/>
                    <a:pt x="3219" y="358"/>
                    <a:pt x="3242" y="343"/>
                  </a:cubicBezTo>
                  <a:cubicBezTo>
                    <a:pt x="3289" y="313"/>
                    <a:pt x="3338" y="284"/>
                    <a:pt x="3391" y="266"/>
                  </a:cubicBezTo>
                  <a:cubicBezTo>
                    <a:pt x="3444" y="249"/>
                    <a:pt x="3501" y="244"/>
                    <a:pt x="3557" y="248"/>
                  </a:cubicBezTo>
                  <a:cubicBezTo>
                    <a:pt x="3585" y="250"/>
                    <a:pt x="3613" y="254"/>
                    <a:pt x="3640" y="260"/>
                  </a:cubicBezTo>
                  <a:cubicBezTo>
                    <a:pt x="3667" y="265"/>
                    <a:pt x="3695" y="271"/>
                    <a:pt x="3722" y="278"/>
                  </a:cubicBezTo>
                  <a:cubicBezTo>
                    <a:pt x="3749" y="285"/>
                    <a:pt x="3776" y="293"/>
                    <a:pt x="3802" y="300"/>
                  </a:cubicBezTo>
                  <a:cubicBezTo>
                    <a:pt x="3829" y="308"/>
                    <a:pt x="3856" y="316"/>
                    <a:pt x="3883" y="325"/>
                  </a:cubicBezTo>
                  <a:cubicBezTo>
                    <a:pt x="3909" y="333"/>
                    <a:pt x="3935" y="343"/>
                    <a:pt x="3961" y="354"/>
                  </a:cubicBezTo>
                  <a:cubicBezTo>
                    <a:pt x="4038" y="386"/>
                    <a:pt x="4038" y="386"/>
                    <a:pt x="4038" y="386"/>
                  </a:cubicBezTo>
                  <a:cubicBezTo>
                    <a:pt x="4090" y="407"/>
                    <a:pt x="4142" y="427"/>
                    <a:pt x="4195" y="444"/>
                  </a:cubicBezTo>
                  <a:cubicBezTo>
                    <a:pt x="4302" y="477"/>
                    <a:pt x="4410" y="503"/>
                    <a:pt x="4521" y="518"/>
                  </a:cubicBezTo>
                  <a:cubicBezTo>
                    <a:pt x="4632" y="532"/>
                    <a:pt x="4744" y="536"/>
                    <a:pt x="4855" y="523"/>
                  </a:cubicBezTo>
                  <a:cubicBezTo>
                    <a:pt x="4744" y="536"/>
                    <a:pt x="4632" y="533"/>
                    <a:pt x="4521" y="519"/>
                  </a:cubicBezTo>
                  <a:cubicBezTo>
                    <a:pt x="4410" y="505"/>
                    <a:pt x="4301" y="479"/>
                    <a:pt x="4195" y="446"/>
                  </a:cubicBezTo>
                  <a:cubicBezTo>
                    <a:pt x="4141" y="429"/>
                    <a:pt x="4089" y="409"/>
                    <a:pt x="4038" y="388"/>
                  </a:cubicBezTo>
                  <a:cubicBezTo>
                    <a:pt x="3960" y="356"/>
                    <a:pt x="3960" y="356"/>
                    <a:pt x="3960" y="356"/>
                  </a:cubicBezTo>
                  <a:cubicBezTo>
                    <a:pt x="3934" y="345"/>
                    <a:pt x="3908" y="336"/>
                    <a:pt x="3882" y="327"/>
                  </a:cubicBezTo>
                  <a:cubicBezTo>
                    <a:pt x="3855" y="318"/>
                    <a:pt x="3829" y="310"/>
                    <a:pt x="3802" y="303"/>
                  </a:cubicBezTo>
                  <a:cubicBezTo>
                    <a:pt x="3775" y="295"/>
                    <a:pt x="3748" y="288"/>
                    <a:pt x="3721" y="281"/>
                  </a:cubicBezTo>
                  <a:cubicBezTo>
                    <a:pt x="3694" y="274"/>
                    <a:pt x="3667" y="267"/>
                    <a:pt x="3640" y="262"/>
                  </a:cubicBezTo>
                  <a:cubicBezTo>
                    <a:pt x="3612" y="257"/>
                    <a:pt x="3585" y="253"/>
                    <a:pt x="3557" y="251"/>
                  </a:cubicBezTo>
                  <a:cubicBezTo>
                    <a:pt x="3501" y="247"/>
                    <a:pt x="3445" y="251"/>
                    <a:pt x="3392" y="269"/>
                  </a:cubicBezTo>
                  <a:cubicBezTo>
                    <a:pt x="3339" y="287"/>
                    <a:pt x="3291" y="315"/>
                    <a:pt x="3244" y="345"/>
                  </a:cubicBezTo>
                  <a:cubicBezTo>
                    <a:pt x="3221" y="360"/>
                    <a:pt x="3197" y="376"/>
                    <a:pt x="3174" y="390"/>
                  </a:cubicBezTo>
                  <a:cubicBezTo>
                    <a:pt x="3150" y="405"/>
                    <a:pt x="3126" y="419"/>
                    <a:pt x="3101" y="432"/>
                  </a:cubicBezTo>
                  <a:cubicBezTo>
                    <a:pt x="3051" y="458"/>
                    <a:pt x="3000" y="481"/>
                    <a:pt x="2947" y="498"/>
                  </a:cubicBezTo>
                  <a:cubicBezTo>
                    <a:pt x="2894" y="516"/>
                    <a:pt x="2839" y="529"/>
                    <a:pt x="2784" y="534"/>
                  </a:cubicBezTo>
                  <a:cubicBezTo>
                    <a:pt x="2763" y="536"/>
                    <a:pt x="2763" y="536"/>
                    <a:pt x="2763" y="536"/>
                  </a:cubicBezTo>
                  <a:cubicBezTo>
                    <a:pt x="2756" y="537"/>
                    <a:pt x="2749" y="537"/>
                    <a:pt x="2742" y="537"/>
                  </a:cubicBezTo>
                  <a:cubicBezTo>
                    <a:pt x="2735" y="537"/>
                    <a:pt x="2728" y="537"/>
                    <a:pt x="2721" y="537"/>
                  </a:cubicBezTo>
                  <a:cubicBezTo>
                    <a:pt x="2700" y="537"/>
                    <a:pt x="2700" y="537"/>
                    <a:pt x="2700" y="537"/>
                  </a:cubicBezTo>
                  <a:cubicBezTo>
                    <a:pt x="2696" y="536"/>
                    <a:pt x="2693" y="536"/>
                    <a:pt x="2689" y="536"/>
                  </a:cubicBezTo>
                  <a:cubicBezTo>
                    <a:pt x="2679" y="535"/>
                    <a:pt x="2679" y="535"/>
                    <a:pt x="2679" y="535"/>
                  </a:cubicBezTo>
                  <a:cubicBezTo>
                    <a:pt x="2658" y="534"/>
                    <a:pt x="2658" y="534"/>
                    <a:pt x="2658" y="534"/>
                  </a:cubicBezTo>
                  <a:cubicBezTo>
                    <a:pt x="2651" y="533"/>
                    <a:pt x="2644" y="532"/>
                    <a:pt x="2637" y="531"/>
                  </a:cubicBezTo>
                  <a:cubicBezTo>
                    <a:pt x="2630" y="530"/>
                    <a:pt x="2623" y="529"/>
                    <a:pt x="2617" y="527"/>
                  </a:cubicBezTo>
                  <a:cubicBezTo>
                    <a:pt x="2603" y="525"/>
                    <a:pt x="2589" y="522"/>
                    <a:pt x="2576" y="518"/>
                  </a:cubicBezTo>
                  <a:cubicBezTo>
                    <a:pt x="2569" y="517"/>
                    <a:pt x="2562" y="515"/>
                    <a:pt x="2555" y="513"/>
                  </a:cubicBezTo>
                  <a:cubicBezTo>
                    <a:pt x="2535" y="506"/>
                    <a:pt x="2535" y="506"/>
                    <a:pt x="2535" y="506"/>
                  </a:cubicBezTo>
                  <a:cubicBezTo>
                    <a:pt x="2525" y="503"/>
                    <a:pt x="2525" y="503"/>
                    <a:pt x="2525" y="503"/>
                  </a:cubicBezTo>
                  <a:cubicBezTo>
                    <a:pt x="2522" y="502"/>
                    <a:pt x="2519" y="501"/>
                    <a:pt x="2516" y="499"/>
                  </a:cubicBezTo>
                  <a:cubicBezTo>
                    <a:pt x="2496" y="492"/>
                    <a:pt x="2496" y="492"/>
                    <a:pt x="2496" y="492"/>
                  </a:cubicBezTo>
                  <a:cubicBezTo>
                    <a:pt x="2490" y="489"/>
                    <a:pt x="2483" y="486"/>
                    <a:pt x="2477" y="483"/>
                  </a:cubicBezTo>
                  <a:cubicBezTo>
                    <a:pt x="2471" y="480"/>
                    <a:pt x="2464" y="477"/>
                    <a:pt x="2458" y="473"/>
                  </a:cubicBezTo>
                  <a:cubicBezTo>
                    <a:pt x="2409" y="447"/>
                    <a:pt x="2364" y="412"/>
                    <a:pt x="2327" y="370"/>
                  </a:cubicBezTo>
                  <a:cubicBezTo>
                    <a:pt x="2253" y="285"/>
                    <a:pt x="2200" y="186"/>
                    <a:pt x="2132" y="98"/>
                  </a:cubicBezTo>
                  <a:cubicBezTo>
                    <a:pt x="2115" y="76"/>
                    <a:pt x="2096" y="55"/>
                    <a:pt x="2074" y="39"/>
                  </a:cubicBezTo>
                  <a:cubicBezTo>
                    <a:pt x="2069" y="36"/>
                    <a:pt x="2069" y="36"/>
                    <a:pt x="2069" y="36"/>
                  </a:cubicBezTo>
                  <a:cubicBezTo>
                    <a:pt x="2065" y="33"/>
                    <a:pt x="2065" y="33"/>
                    <a:pt x="2065" y="33"/>
                  </a:cubicBezTo>
                  <a:cubicBezTo>
                    <a:pt x="2062" y="31"/>
                    <a:pt x="2059" y="29"/>
                    <a:pt x="2056" y="28"/>
                  </a:cubicBezTo>
                  <a:cubicBezTo>
                    <a:pt x="2047" y="23"/>
                    <a:pt x="2047" y="23"/>
                    <a:pt x="2047" y="23"/>
                  </a:cubicBezTo>
                  <a:cubicBezTo>
                    <a:pt x="2044" y="21"/>
                    <a:pt x="2041" y="20"/>
                    <a:pt x="2038" y="19"/>
                  </a:cubicBezTo>
                  <a:cubicBezTo>
                    <a:pt x="2025" y="13"/>
                    <a:pt x="2012" y="9"/>
                    <a:pt x="1998" y="7"/>
                  </a:cubicBezTo>
                  <a:cubicBezTo>
                    <a:pt x="1984" y="4"/>
                    <a:pt x="1971" y="3"/>
                    <a:pt x="1957" y="3"/>
                  </a:cubicBezTo>
                  <a:cubicBezTo>
                    <a:pt x="1943" y="3"/>
                    <a:pt x="1929" y="5"/>
                    <a:pt x="1915" y="7"/>
                  </a:cubicBezTo>
                  <a:cubicBezTo>
                    <a:pt x="1888" y="11"/>
                    <a:pt x="1861" y="20"/>
                    <a:pt x="1836" y="30"/>
                  </a:cubicBezTo>
                  <a:cubicBezTo>
                    <a:pt x="1784" y="50"/>
                    <a:pt x="1736" y="80"/>
                    <a:pt x="1691" y="113"/>
                  </a:cubicBezTo>
                  <a:cubicBezTo>
                    <a:pt x="1647" y="146"/>
                    <a:pt x="1605" y="184"/>
                    <a:pt x="1563" y="221"/>
                  </a:cubicBezTo>
                  <a:cubicBezTo>
                    <a:pt x="1532" y="248"/>
                    <a:pt x="1532" y="248"/>
                    <a:pt x="1532" y="248"/>
                  </a:cubicBezTo>
                  <a:cubicBezTo>
                    <a:pt x="1516" y="262"/>
                    <a:pt x="1516" y="262"/>
                    <a:pt x="1516" y="262"/>
                  </a:cubicBezTo>
                  <a:cubicBezTo>
                    <a:pt x="1511" y="266"/>
                    <a:pt x="1505" y="271"/>
                    <a:pt x="1500" y="275"/>
                  </a:cubicBezTo>
                  <a:cubicBezTo>
                    <a:pt x="1478" y="293"/>
                    <a:pt x="1456" y="310"/>
                    <a:pt x="1433" y="326"/>
                  </a:cubicBezTo>
                  <a:cubicBezTo>
                    <a:pt x="1388" y="359"/>
                    <a:pt x="1341" y="389"/>
                    <a:pt x="1292" y="416"/>
                  </a:cubicBezTo>
                  <a:cubicBezTo>
                    <a:pt x="1244" y="444"/>
                    <a:pt x="1194" y="469"/>
                    <a:pt x="1143" y="492"/>
                  </a:cubicBezTo>
                  <a:cubicBezTo>
                    <a:pt x="1124" y="501"/>
                    <a:pt x="1124" y="501"/>
                    <a:pt x="1124" y="501"/>
                  </a:cubicBezTo>
                  <a:cubicBezTo>
                    <a:pt x="1118" y="504"/>
                    <a:pt x="1111" y="506"/>
                    <a:pt x="1105" y="509"/>
                  </a:cubicBezTo>
                  <a:cubicBezTo>
                    <a:pt x="1066" y="525"/>
                    <a:pt x="1066" y="525"/>
                    <a:pt x="1066" y="525"/>
                  </a:cubicBezTo>
                  <a:cubicBezTo>
                    <a:pt x="1053" y="531"/>
                    <a:pt x="1040" y="536"/>
                    <a:pt x="1027" y="541"/>
                  </a:cubicBezTo>
                  <a:cubicBezTo>
                    <a:pt x="988" y="556"/>
                    <a:pt x="988" y="556"/>
                    <a:pt x="988" y="556"/>
                  </a:cubicBezTo>
                  <a:cubicBezTo>
                    <a:pt x="883" y="594"/>
                    <a:pt x="775" y="624"/>
                    <a:pt x="666" y="646"/>
                  </a:cubicBezTo>
                  <a:cubicBezTo>
                    <a:pt x="557" y="668"/>
                    <a:pt x="446" y="682"/>
                    <a:pt x="334" y="688"/>
                  </a:cubicBezTo>
                  <a:cubicBezTo>
                    <a:pt x="223" y="693"/>
                    <a:pt x="111" y="689"/>
                    <a:pt x="0" y="6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39">
              <a:extLst>
                <a:ext uri="{FF2B5EF4-FFF2-40B4-BE49-F238E27FC236}">
                  <a16:creationId xmlns:a16="http://schemas.microsoft.com/office/drawing/2014/main" id="{876CE931-834C-2562-B0B9-F3020A409F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8988" y="2312988"/>
              <a:ext cx="12125325" cy="1554163"/>
            </a:xfrm>
            <a:custGeom>
              <a:avLst/>
              <a:gdLst>
                <a:gd name="T0" fmla="*/ 658 w 4854"/>
                <a:gd name="T1" fmla="*/ 575 h 622"/>
                <a:gd name="T2" fmla="*/ 1037 w 4854"/>
                <a:gd name="T3" fmla="*/ 470 h 622"/>
                <a:gd name="T4" fmla="*/ 1133 w 4854"/>
                <a:gd name="T5" fmla="*/ 432 h 622"/>
                <a:gd name="T6" fmla="*/ 1493 w 4854"/>
                <a:gd name="T7" fmla="*/ 232 h 622"/>
                <a:gd name="T8" fmla="*/ 1692 w 4854"/>
                <a:gd name="T9" fmla="*/ 83 h 622"/>
                <a:gd name="T10" fmla="*/ 1966 w 4854"/>
                <a:gd name="T11" fmla="*/ 2 h 622"/>
                <a:gd name="T12" fmla="*/ 2053 w 4854"/>
                <a:gd name="T13" fmla="*/ 36 h 622"/>
                <a:gd name="T14" fmla="*/ 2133 w 4854"/>
                <a:gd name="T15" fmla="*/ 116 h 622"/>
                <a:gd name="T16" fmla="*/ 2316 w 4854"/>
                <a:gd name="T17" fmla="*/ 340 h 622"/>
                <a:gd name="T18" fmla="*/ 2343 w 4854"/>
                <a:gd name="T19" fmla="*/ 365 h 622"/>
                <a:gd name="T20" fmla="*/ 2367 w 4854"/>
                <a:gd name="T21" fmla="*/ 384 h 622"/>
                <a:gd name="T22" fmla="*/ 2388 w 4854"/>
                <a:gd name="T23" fmla="*/ 398 h 622"/>
                <a:gd name="T24" fmla="*/ 2415 w 4854"/>
                <a:gd name="T25" fmla="*/ 414 h 622"/>
                <a:gd name="T26" fmla="*/ 2433 w 4854"/>
                <a:gd name="T27" fmla="*/ 424 h 622"/>
                <a:gd name="T28" fmla="*/ 2490 w 4854"/>
                <a:gd name="T29" fmla="*/ 448 h 622"/>
                <a:gd name="T30" fmla="*/ 2539 w 4854"/>
                <a:gd name="T31" fmla="*/ 463 h 622"/>
                <a:gd name="T32" fmla="*/ 2651 w 4854"/>
                <a:gd name="T33" fmla="*/ 480 h 622"/>
                <a:gd name="T34" fmla="*/ 2702 w 4854"/>
                <a:gd name="T35" fmla="*/ 481 h 622"/>
                <a:gd name="T36" fmla="*/ 2754 w 4854"/>
                <a:gd name="T37" fmla="*/ 478 h 622"/>
                <a:gd name="T38" fmla="*/ 2815 w 4854"/>
                <a:gd name="T39" fmla="*/ 468 h 622"/>
                <a:gd name="T40" fmla="*/ 3260 w 4854"/>
                <a:gd name="T41" fmla="*/ 256 h 622"/>
                <a:gd name="T42" fmla="*/ 3577 w 4854"/>
                <a:gd name="T43" fmla="*/ 184 h 622"/>
                <a:gd name="T44" fmla="*/ 3899 w 4854"/>
                <a:gd name="T45" fmla="*/ 263 h 622"/>
                <a:gd name="T46" fmla="*/ 4524 w 4854"/>
                <a:gd name="T47" fmla="*/ 472 h 622"/>
                <a:gd name="T48" fmla="*/ 4203 w 4854"/>
                <a:gd name="T49" fmla="*/ 392 h 622"/>
                <a:gd name="T50" fmla="*/ 3819 w 4854"/>
                <a:gd name="T51" fmla="*/ 239 h 622"/>
                <a:gd name="T52" fmla="*/ 3413 w 4854"/>
                <a:gd name="T53" fmla="*/ 194 h 622"/>
                <a:gd name="T54" fmla="*/ 3121 w 4854"/>
                <a:gd name="T55" fmla="*/ 346 h 622"/>
                <a:gd name="T56" fmla="*/ 2775 w 4854"/>
                <a:gd name="T57" fmla="*/ 479 h 622"/>
                <a:gd name="T58" fmla="*/ 2734 w 4854"/>
                <a:gd name="T59" fmla="*/ 483 h 622"/>
                <a:gd name="T60" fmla="*/ 2692 w 4854"/>
                <a:gd name="T61" fmla="*/ 485 h 622"/>
                <a:gd name="T62" fmla="*/ 2568 w 4854"/>
                <a:gd name="T63" fmla="*/ 474 h 622"/>
                <a:gd name="T64" fmla="*/ 2528 w 4854"/>
                <a:gd name="T65" fmla="*/ 464 h 622"/>
                <a:gd name="T66" fmla="*/ 2450 w 4854"/>
                <a:gd name="T67" fmla="*/ 436 h 622"/>
                <a:gd name="T68" fmla="*/ 2422 w 4854"/>
                <a:gd name="T69" fmla="*/ 423 h 622"/>
                <a:gd name="T70" fmla="*/ 2395 w 4854"/>
                <a:gd name="T71" fmla="*/ 407 h 622"/>
                <a:gd name="T72" fmla="*/ 2377 w 4854"/>
                <a:gd name="T73" fmla="*/ 396 h 622"/>
                <a:gd name="T74" fmla="*/ 2360 w 4854"/>
                <a:gd name="T75" fmla="*/ 384 h 622"/>
                <a:gd name="T76" fmla="*/ 2336 w 4854"/>
                <a:gd name="T77" fmla="*/ 364 h 622"/>
                <a:gd name="T78" fmla="*/ 2285 w 4854"/>
                <a:gd name="T79" fmla="*/ 313 h 622"/>
                <a:gd name="T80" fmla="*/ 2075 w 4854"/>
                <a:gd name="T81" fmla="*/ 58 h 622"/>
                <a:gd name="T82" fmla="*/ 2042 w 4854"/>
                <a:gd name="T83" fmla="*/ 33 h 622"/>
                <a:gd name="T84" fmla="*/ 1924 w 4854"/>
                <a:gd name="T85" fmla="*/ 3 h 622"/>
                <a:gd name="T86" fmla="*/ 1626 w 4854"/>
                <a:gd name="T87" fmla="*/ 133 h 622"/>
                <a:gd name="T88" fmla="*/ 1427 w 4854"/>
                <a:gd name="T89" fmla="*/ 282 h 622"/>
                <a:gd name="T90" fmla="*/ 1096 w 4854"/>
                <a:gd name="T91" fmla="*/ 451 h 622"/>
                <a:gd name="T92" fmla="*/ 1018 w 4854"/>
                <a:gd name="T93" fmla="*/ 479 h 622"/>
                <a:gd name="T94" fmla="*/ 330 w 4854"/>
                <a:gd name="T95" fmla="*/ 616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54" h="622">
                  <a:moveTo>
                    <a:pt x="0" y="608"/>
                  </a:moveTo>
                  <a:cubicBezTo>
                    <a:pt x="109" y="619"/>
                    <a:pt x="220" y="621"/>
                    <a:pt x="330" y="615"/>
                  </a:cubicBezTo>
                  <a:cubicBezTo>
                    <a:pt x="440" y="610"/>
                    <a:pt x="550" y="596"/>
                    <a:pt x="658" y="575"/>
                  </a:cubicBezTo>
                  <a:cubicBezTo>
                    <a:pt x="767" y="554"/>
                    <a:pt x="874" y="526"/>
                    <a:pt x="978" y="491"/>
                  </a:cubicBezTo>
                  <a:cubicBezTo>
                    <a:pt x="1017" y="477"/>
                    <a:pt x="1017" y="477"/>
                    <a:pt x="1017" y="477"/>
                  </a:cubicBezTo>
                  <a:cubicBezTo>
                    <a:pt x="1024" y="475"/>
                    <a:pt x="1030" y="473"/>
                    <a:pt x="1037" y="470"/>
                  </a:cubicBezTo>
                  <a:cubicBezTo>
                    <a:pt x="1056" y="463"/>
                    <a:pt x="1056" y="463"/>
                    <a:pt x="1056" y="463"/>
                  </a:cubicBezTo>
                  <a:cubicBezTo>
                    <a:pt x="1095" y="448"/>
                    <a:pt x="1095" y="448"/>
                    <a:pt x="1095" y="448"/>
                  </a:cubicBezTo>
                  <a:cubicBezTo>
                    <a:pt x="1108" y="443"/>
                    <a:pt x="1120" y="438"/>
                    <a:pt x="1133" y="432"/>
                  </a:cubicBezTo>
                  <a:cubicBezTo>
                    <a:pt x="1184" y="412"/>
                    <a:pt x="1234" y="388"/>
                    <a:pt x="1283" y="363"/>
                  </a:cubicBezTo>
                  <a:cubicBezTo>
                    <a:pt x="1332" y="337"/>
                    <a:pt x="1380" y="310"/>
                    <a:pt x="1426" y="279"/>
                  </a:cubicBezTo>
                  <a:cubicBezTo>
                    <a:pt x="1449" y="264"/>
                    <a:pt x="1471" y="248"/>
                    <a:pt x="1493" y="232"/>
                  </a:cubicBezTo>
                  <a:cubicBezTo>
                    <a:pt x="1559" y="181"/>
                    <a:pt x="1559" y="181"/>
                    <a:pt x="1559" y="181"/>
                  </a:cubicBezTo>
                  <a:cubicBezTo>
                    <a:pt x="1580" y="164"/>
                    <a:pt x="1602" y="147"/>
                    <a:pt x="1624" y="130"/>
                  </a:cubicBezTo>
                  <a:cubicBezTo>
                    <a:pt x="1646" y="114"/>
                    <a:pt x="1669" y="98"/>
                    <a:pt x="1692" y="83"/>
                  </a:cubicBezTo>
                  <a:cubicBezTo>
                    <a:pt x="1739" y="54"/>
                    <a:pt x="1789" y="29"/>
                    <a:pt x="1843" y="14"/>
                  </a:cubicBezTo>
                  <a:cubicBezTo>
                    <a:pt x="1869" y="6"/>
                    <a:pt x="1897" y="1"/>
                    <a:pt x="1924" y="0"/>
                  </a:cubicBezTo>
                  <a:cubicBezTo>
                    <a:pt x="1938" y="0"/>
                    <a:pt x="1952" y="0"/>
                    <a:pt x="1966" y="2"/>
                  </a:cubicBezTo>
                  <a:cubicBezTo>
                    <a:pt x="1980" y="4"/>
                    <a:pt x="1993" y="7"/>
                    <a:pt x="2006" y="12"/>
                  </a:cubicBezTo>
                  <a:cubicBezTo>
                    <a:pt x="2019" y="17"/>
                    <a:pt x="2032" y="22"/>
                    <a:pt x="2044" y="30"/>
                  </a:cubicBezTo>
                  <a:cubicBezTo>
                    <a:pt x="2047" y="32"/>
                    <a:pt x="2050" y="34"/>
                    <a:pt x="2053" y="36"/>
                  </a:cubicBezTo>
                  <a:cubicBezTo>
                    <a:pt x="2055" y="38"/>
                    <a:pt x="2058" y="40"/>
                    <a:pt x="2061" y="42"/>
                  </a:cubicBezTo>
                  <a:cubicBezTo>
                    <a:pt x="2066" y="46"/>
                    <a:pt x="2072" y="51"/>
                    <a:pt x="2077" y="55"/>
                  </a:cubicBezTo>
                  <a:cubicBezTo>
                    <a:pt x="2098" y="74"/>
                    <a:pt x="2116" y="95"/>
                    <a:pt x="2133" y="116"/>
                  </a:cubicBezTo>
                  <a:cubicBezTo>
                    <a:pt x="2168" y="160"/>
                    <a:pt x="2200" y="204"/>
                    <a:pt x="2234" y="247"/>
                  </a:cubicBezTo>
                  <a:cubicBezTo>
                    <a:pt x="2252" y="269"/>
                    <a:pt x="2269" y="290"/>
                    <a:pt x="2288" y="310"/>
                  </a:cubicBezTo>
                  <a:cubicBezTo>
                    <a:pt x="2297" y="321"/>
                    <a:pt x="2306" y="331"/>
                    <a:pt x="2316" y="340"/>
                  </a:cubicBezTo>
                  <a:cubicBezTo>
                    <a:pt x="2321" y="345"/>
                    <a:pt x="2326" y="350"/>
                    <a:pt x="2331" y="354"/>
                  </a:cubicBezTo>
                  <a:cubicBezTo>
                    <a:pt x="2339" y="361"/>
                    <a:pt x="2339" y="361"/>
                    <a:pt x="2339" y="361"/>
                  </a:cubicBezTo>
                  <a:cubicBezTo>
                    <a:pt x="2343" y="365"/>
                    <a:pt x="2343" y="365"/>
                    <a:pt x="2343" y="365"/>
                  </a:cubicBezTo>
                  <a:cubicBezTo>
                    <a:pt x="2347" y="368"/>
                    <a:pt x="2347" y="368"/>
                    <a:pt x="2347" y="368"/>
                  </a:cubicBezTo>
                  <a:cubicBezTo>
                    <a:pt x="2363" y="381"/>
                    <a:pt x="2363" y="381"/>
                    <a:pt x="2363" y="381"/>
                  </a:cubicBezTo>
                  <a:cubicBezTo>
                    <a:pt x="2367" y="384"/>
                    <a:pt x="2367" y="384"/>
                    <a:pt x="2367" y="384"/>
                  </a:cubicBezTo>
                  <a:cubicBezTo>
                    <a:pt x="2371" y="387"/>
                    <a:pt x="2371" y="387"/>
                    <a:pt x="2371" y="387"/>
                  </a:cubicBezTo>
                  <a:cubicBezTo>
                    <a:pt x="2380" y="393"/>
                    <a:pt x="2380" y="393"/>
                    <a:pt x="2380" y="393"/>
                  </a:cubicBezTo>
                  <a:cubicBezTo>
                    <a:pt x="2388" y="398"/>
                    <a:pt x="2388" y="398"/>
                    <a:pt x="2388" y="398"/>
                  </a:cubicBezTo>
                  <a:cubicBezTo>
                    <a:pt x="2392" y="401"/>
                    <a:pt x="2392" y="401"/>
                    <a:pt x="2392" y="401"/>
                  </a:cubicBezTo>
                  <a:cubicBezTo>
                    <a:pt x="2397" y="404"/>
                    <a:pt x="2397" y="404"/>
                    <a:pt x="2397" y="404"/>
                  </a:cubicBezTo>
                  <a:cubicBezTo>
                    <a:pt x="2415" y="414"/>
                    <a:pt x="2415" y="414"/>
                    <a:pt x="2415" y="414"/>
                  </a:cubicBezTo>
                  <a:cubicBezTo>
                    <a:pt x="2419" y="417"/>
                    <a:pt x="2419" y="417"/>
                    <a:pt x="2419" y="417"/>
                  </a:cubicBezTo>
                  <a:cubicBezTo>
                    <a:pt x="2424" y="419"/>
                    <a:pt x="2424" y="419"/>
                    <a:pt x="2424" y="419"/>
                  </a:cubicBezTo>
                  <a:cubicBezTo>
                    <a:pt x="2433" y="424"/>
                    <a:pt x="2433" y="424"/>
                    <a:pt x="2433" y="424"/>
                  </a:cubicBezTo>
                  <a:cubicBezTo>
                    <a:pt x="2442" y="429"/>
                    <a:pt x="2442" y="429"/>
                    <a:pt x="2442" y="429"/>
                  </a:cubicBezTo>
                  <a:cubicBezTo>
                    <a:pt x="2445" y="430"/>
                    <a:pt x="2448" y="432"/>
                    <a:pt x="2451" y="433"/>
                  </a:cubicBezTo>
                  <a:cubicBezTo>
                    <a:pt x="2464" y="438"/>
                    <a:pt x="2477" y="444"/>
                    <a:pt x="2490" y="448"/>
                  </a:cubicBezTo>
                  <a:cubicBezTo>
                    <a:pt x="2496" y="450"/>
                    <a:pt x="2503" y="453"/>
                    <a:pt x="2509" y="455"/>
                  </a:cubicBezTo>
                  <a:cubicBezTo>
                    <a:pt x="2529" y="461"/>
                    <a:pt x="2529" y="461"/>
                    <a:pt x="2529" y="461"/>
                  </a:cubicBezTo>
                  <a:cubicBezTo>
                    <a:pt x="2532" y="462"/>
                    <a:pt x="2536" y="463"/>
                    <a:pt x="2539" y="463"/>
                  </a:cubicBezTo>
                  <a:cubicBezTo>
                    <a:pt x="2549" y="466"/>
                    <a:pt x="2549" y="466"/>
                    <a:pt x="2549" y="466"/>
                  </a:cubicBezTo>
                  <a:cubicBezTo>
                    <a:pt x="2569" y="470"/>
                    <a:pt x="2569" y="470"/>
                    <a:pt x="2569" y="470"/>
                  </a:cubicBezTo>
                  <a:cubicBezTo>
                    <a:pt x="2596" y="475"/>
                    <a:pt x="2623" y="479"/>
                    <a:pt x="2651" y="480"/>
                  </a:cubicBezTo>
                  <a:cubicBezTo>
                    <a:pt x="2658" y="481"/>
                    <a:pt x="2665" y="481"/>
                    <a:pt x="2671" y="481"/>
                  </a:cubicBezTo>
                  <a:cubicBezTo>
                    <a:pt x="2692" y="481"/>
                    <a:pt x="2692" y="481"/>
                    <a:pt x="2692" y="481"/>
                  </a:cubicBezTo>
                  <a:cubicBezTo>
                    <a:pt x="2702" y="481"/>
                    <a:pt x="2702" y="481"/>
                    <a:pt x="2702" y="481"/>
                  </a:cubicBezTo>
                  <a:cubicBezTo>
                    <a:pt x="2713" y="481"/>
                    <a:pt x="2713" y="481"/>
                    <a:pt x="2713" y="481"/>
                  </a:cubicBezTo>
                  <a:cubicBezTo>
                    <a:pt x="2733" y="480"/>
                    <a:pt x="2733" y="480"/>
                    <a:pt x="2733" y="480"/>
                  </a:cubicBezTo>
                  <a:cubicBezTo>
                    <a:pt x="2740" y="479"/>
                    <a:pt x="2747" y="478"/>
                    <a:pt x="2754" y="478"/>
                  </a:cubicBezTo>
                  <a:cubicBezTo>
                    <a:pt x="2764" y="476"/>
                    <a:pt x="2764" y="476"/>
                    <a:pt x="2764" y="476"/>
                  </a:cubicBezTo>
                  <a:cubicBezTo>
                    <a:pt x="2768" y="476"/>
                    <a:pt x="2771" y="476"/>
                    <a:pt x="2774" y="475"/>
                  </a:cubicBezTo>
                  <a:cubicBezTo>
                    <a:pt x="2788" y="473"/>
                    <a:pt x="2802" y="471"/>
                    <a:pt x="2815" y="468"/>
                  </a:cubicBezTo>
                  <a:cubicBezTo>
                    <a:pt x="2869" y="457"/>
                    <a:pt x="2921" y="439"/>
                    <a:pt x="2972" y="417"/>
                  </a:cubicBezTo>
                  <a:cubicBezTo>
                    <a:pt x="3023" y="396"/>
                    <a:pt x="3072" y="371"/>
                    <a:pt x="3120" y="343"/>
                  </a:cubicBezTo>
                  <a:cubicBezTo>
                    <a:pt x="3167" y="316"/>
                    <a:pt x="3213" y="284"/>
                    <a:pt x="3260" y="256"/>
                  </a:cubicBezTo>
                  <a:cubicBezTo>
                    <a:pt x="3284" y="242"/>
                    <a:pt x="3308" y="229"/>
                    <a:pt x="3334" y="218"/>
                  </a:cubicBezTo>
                  <a:cubicBezTo>
                    <a:pt x="3359" y="207"/>
                    <a:pt x="3385" y="198"/>
                    <a:pt x="3412" y="191"/>
                  </a:cubicBezTo>
                  <a:cubicBezTo>
                    <a:pt x="3466" y="179"/>
                    <a:pt x="3523" y="178"/>
                    <a:pt x="3577" y="184"/>
                  </a:cubicBezTo>
                  <a:cubicBezTo>
                    <a:pt x="3632" y="189"/>
                    <a:pt x="3686" y="202"/>
                    <a:pt x="3740" y="215"/>
                  </a:cubicBezTo>
                  <a:cubicBezTo>
                    <a:pt x="3767" y="222"/>
                    <a:pt x="3793" y="229"/>
                    <a:pt x="3820" y="237"/>
                  </a:cubicBezTo>
                  <a:cubicBezTo>
                    <a:pt x="3846" y="244"/>
                    <a:pt x="3873" y="253"/>
                    <a:pt x="3899" y="263"/>
                  </a:cubicBezTo>
                  <a:cubicBezTo>
                    <a:pt x="3951" y="281"/>
                    <a:pt x="4000" y="306"/>
                    <a:pt x="4051" y="328"/>
                  </a:cubicBezTo>
                  <a:cubicBezTo>
                    <a:pt x="4101" y="351"/>
                    <a:pt x="4152" y="372"/>
                    <a:pt x="4204" y="390"/>
                  </a:cubicBezTo>
                  <a:cubicBezTo>
                    <a:pt x="4308" y="426"/>
                    <a:pt x="4415" y="456"/>
                    <a:pt x="4524" y="472"/>
                  </a:cubicBezTo>
                  <a:cubicBezTo>
                    <a:pt x="4633" y="488"/>
                    <a:pt x="4745" y="492"/>
                    <a:pt x="4854" y="478"/>
                  </a:cubicBezTo>
                  <a:cubicBezTo>
                    <a:pt x="4745" y="493"/>
                    <a:pt x="4633" y="489"/>
                    <a:pt x="4524" y="473"/>
                  </a:cubicBezTo>
                  <a:cubicBezTo>
                    <a:pt x="4415" y="457"/>
                    <a:pt x="4308" y="428"/>
                    <a:pt x="4203" y="392"/>
                  </a:cubicBezTo>
                  <a:cubicBezTo>
                    <a:pt x="4151" y="374"/>
                    <a:pt x="4100" y="353"/>
                    <a:pt x="4050" y="330"/>
                  </a:cubicBezTo>
                  <a:cubicBezTo>
                    <a:pt x="3999" y="308"/>
                    <a:pt x="3950" y="283"/>
                    <a:pt x="3898" y="265"/>
                  </a:cubicBezTo>
                  <a:cubicBezTo>
                    <a:pt x="3872" y="255"/>
                    <a:pt x="3846" y="247"/>
                    <a:pt x="3819" y="239"/>
                  </a:cubicBezTo>
                  <a:cubicBezTo>
                    <a:pt x="3793" y="232"/>
                    <a:pt x="3766" y="225"/>
                    <a:pt x="3739" y="218"/>
                  </a:cubicBezTo>
                  <a:cubicBezTo>
                    <a:pt x="3686" y="204"/>
                    <a:pt x="3632" y="192"/>
                    <a:pt x="3577" y="186"/>
                  </a:cubicBezTo>
                  <a:cubicBezTo>
                    <a:pt x="3522" y="180"/>
                    <a:pt x="3467" y="182"/>
                    <a:pt x="3413" y="194"/>
                  </a:cubicBezTo>
                  <a:cubicBezTo>
                    <a:pt x="3386" y="200"/>
                    <a:pt x="3360" y="209"/>
                    <a:pt x="3335" y="220"/>
                  </a:cubicBezTo>
                  <a:cubicBezTo>
                    <a:pt x="3310" y="232"/>
                    <a:pt x="3286" y="245"/>
                    <a:pt x="3262" y="259"/>
                  </a:cubicBezTo>
                  <a:cubicBezTo>
                    <a:pt x="3214" y="287"/>
                    <a:pt x="3169" y="318"/>
                    <a:pt x="3121" y="346"/>
                  </a:cubicBezTo>
                  <a:cubicBezTo>
                    <a:pt x="3073" y="374"/>
                    <a:pt x="3024" y="399"/>
                    <a:pt x="2973" y="421"/>
                  </a:cubicBezTo>
                  <a:cubicBezTo>
                    <a:pt x="2922" y="442"/>
                    <a:pt x="2870" y="460"/>
                    <a:pt x="2816" y="471"/>
                  </a:cubicBezTo>
                  <a:cubicBezTo>
                    <a:pt x="2802" y="474"/>
                    <a:pt x="2788" y="476"/>
                    <a:pt x="2775" y="479"/>
                  </a:cubicBezTo>
                  <a:cubicBezTo>
                    <a:pt x="2771" y="479"/>
                    <a:pt x="2768" y="480"/>
                    <a:pt x="2765" y="480"/>
                  </a:cubicBezTo>
                  <a:cubicBezTo>
                    <a:pt x="2754" y="481"/>
                    <a:pt x="2754" y="481"/>
                    <a:pt x="2754" y="481"/>
                  </a:cubicBezTo>
                  <a:cubicBezTo>
                    <a:pt x="2747" y="482"/>
                    <a:pt x="2740" y="483"/>
                    <a:pt x="2734" y="483"/>
                  </a:cubicBezTo>
                  <a:cubicBezTo>
                    <a:pt x="2713" y="484"/>
                    <a:pt x="2713" y="484"/>
                    <a:pt x="2713" y="484"/>
                  </a:cubicBezTo>
                  <a:cubicBezTo>
                    <a:pt x="2703" y="485"/>
                    <a:pt x="2703" y="485"/>
                    <a:pt x="2703" y="485"/>
                  </a:cubicBezTo>
                  <a:cubicBezTo>
                    <a:pt x="2692" y="485"/>
                    <a:pt x="2692" y="485"/>
                    <a:pt x="2692" y="485"/>
                  </a:cubicBezTo>
                  <a:cubicBezTo>
                    <a:pt x="2671" y="485"/>
                    <a:pt x="2671" y="485"/>
                    <a:pt x="2671" y="485"/>
                  </a:cubicBezTo>
                  <a:cubicBezTo>
                    <a:pt x="2664" y="485"/>
                    <a:pt x="2658" y="484"/>
                    <a:pt x="2651" y="484"/>
                  </a:cubicBezTo>
                  <a:cubicBezTo>
                    <a:pt x="2623" y="483"/>
                    <a:pt x="2596" y="479"/>
                    <a:pt x="2568" y="474"/>
                  </a:cubicBezTo>
                  <a:cubicBezTo>
                    <a:pt x="2548" y="469"/>
                    <a:pt x="2548" y="469"/>
                    <a:pt x="2548" y="469"/>
                  </a:cubicBezTo>
                  <a:cubicBezTo>
                    <a:pt x="2538" y="467"/>
                    <a:pt x="2538" y="467"/>
                    <a:pt x="2538" y="467"/>
                  </a:cubicBezTo>
                  <a:cubicBezTo>
                    <a:pt x="2535" y="466"/>
                    <a:pt x="2531" y="465"/>
                    <a:pt x="2528" y="464"/>
                  </a:cubicBezTo>
                  <a:cubicBezTo>
                    <a:pt x="2508" y="459"/>
                    <a:pt x="2508" y="459"/>
                    <a:pt x="2508" y="459"/>
                  </a:cubicBezTo>
                  <a:cubicBezTo>
                    <a:pt x="2501" y="457"/>
                    <a:pt x="2495" y="454"/>
                    <a:pt x="2488" y="452"/>
                  </a:cubicBezTo>
                  <a:cubicBezTo>
                    <a:pt x="2475" y="448"/>
                    <a:pt x="2463" y="442"/>
                    <a:pt x="2450" y="436"/>
                  </a:cubicBezTo>
                  <a:cubicBezTo>
                    <a:pt x="2447" y="435"/>
                    <a:pt x="2443" y="434"/>
                    <a:pt x="2440" y="432"/>
                  </a:cubicBezTo>
                  <a:cubicBezTo>
                    <a:pt x="2431" y="427"/>
                    <a:pt x="2431" y="427"/>
                    <a:pt x="2431" y="427"/>
                  </a:cubicBezTo>
                  <a:cubicBezTo>
                    <a:pt x="2422" y="423"/>
                    <a:pt x="2422" y="423"/>
                    <a:pt x="2422" y="423"/>
                  </a:cubicBezTo>
                  <a:cubicBezTo>
                    <a:pt x="2417" y="420"/>
                    <a:pt x="2417" y="420"/>
                    <a:pt x="2417" y="420"/>
                  </a:cubicBezTo>
                  <a:cubicBezTo>
                    <a:pt x="2413" y="418"/>
                    <a:pt x="2413" y="418"/>
                    <a:pt x="2413" y="418"/>
                  </a:cubicBezTo>
                  <a:cubicBezTo>
                    <a:pt x="2395" y="407"/>
                    <a:pt x="2395" y="407"/>
                    <a:pt x="2395" y="407"/>
                  </a:cubicBezTo>
                  <a:cubicBezTo>
                    <a:pt x="2390" y="405"/>
                    <a:pt x="2390" y="405"/>
                    <a:pt x="2390" y="405"/>
                  </a:cubicBezTo>
                  <a:cubicBezTo>
                    <a:pt x="2386" y="402"/>
                    <a:pt x="2386" y="402"/>
                    <a:pt x="2386" y="402"/>
                  </a:cubicBezTo>
                  <a:cubicBezTo>
                    <a:pt x="2377" y="396"/>
                    <a:pt x="2377" y="396"/>
                    <a:pt x="2377" y="396"/>
                  </a:cubicBezTo>
                  <a:cubicBezTo>
                    <a:pt x="2369" y="390"/>
                    <a:pt x="2369" y="390"/>
                    <a:pt x="2369" y="390"/>
                  </a:cubicBezTo>
                  <a:cubicBezTo>
                    <a:pt x="2364" y="387"/>
                    <a:pt x="2364" y="387"/>
                    <a:pt x="2364" y="387"/>
                  </a:cubicBezTo>
                  <a:cubicBezTo>
                    <a:pt x="2360" y="384"/>
                    <a:pt x="2360" y="384"/>
                    <a:pt x="2360" y="384"/>
                  </a:cubicBezTo>
                  <a:cubicBezTo>
                    <a:pt x="2344" y="371"/>
                    <a:pt x="2344" y="371"/>
                    <a:pt x="2344" y="371"/>
                  </a:cubicBezTo>
                  <a:cubicBezTo>
                    <a:pt x="2340" y="368"/>
                    <a:pt x="2340" y="368"/>
                    <a:pt x="2340" y="368"/>
                  </a:cubicBezTo>
                  <a:cubicBezTo>
                    <a:pt x="2336" y="364"/>
                    <a:pt x="2336" y="364"/>
                    <a:pt x="2336" y="364"/>
                  </a:cubicBezTo>
                  <a:cubicBezTo>
                    <a:pt x="2328" y="357"/>
                    <a:pt x="2328" y="357"/>
                    <a:pt x="2328" y="357"/>
                  </a:cubicBezTo>
                  <a:cubicBezTo>
                    <a:pt x="2323" y="353"/>
                    <a:pt x="2318" y="348"/>
                    <a:pt x="2313" y="343"/>
                  </a:cubicBezTo>
                  <a:cubicBezTo>
                    <a:pt x="2303" y="333"/>
                    <a:pt x="2294" y="323"/>
                    <a:pt x="2285" y="313"/>
                  </a:cubicBezTo>
                  <a:cubicBezTo>
                    <a:pt x="2266" y="293"/>
                    <a:pt x="2248" y="271"/>
                    <a:pt x="2231" y="250"/>
                  </a:cubicBezTo>
                  <a:cubicBezTo>
                    <a:pt x="2197" y="206"/>
                    <a:pt x="2165" y="162"/>
                    <a:pt x="2130" y="119"/>
                  </a:cubicBezTo>
                  <a:cubicBezTo>
                    <a:pt x="2113" y="97"/>
                    <a:pt x="2095" y="76"/>
                    <a:pt x="2075" y="58"/>
                  </a:cubicBezTo>
                  <a:cubicBezTo>
                    <a:pt x="2069" y="53"/>
                    <a:pt x="2064" y="49"/>
                    <a:pt x="2059" y="45"/>
                  </a:cubicBezTo>
                  <a:cubicBezTo>
                    <a:pt x="2056" y="43"/>
                    <a:pt x="2053" y="41"/>
                    <a:pt x="2051" y="39"/>
                  </a:cubicBezTo>
                  <a:cubicBezTo>
                    <a:pt x="2048" y="37"/>
                    <a:pt x="2045" y="35"/>
                    <a:pt x="2042" y="33"/>
                  </a:cubicBezTo>
                  <a:cubicBezTo>
                    <a:pt x="2030" y="26"/>
                    <a:pt x="2018" y="20"/>
                    <a:pt x="2005" y="15"/>
                  </a:cubicBezTo>
                  <a:cubicBezTo>
                    <a:pt x="1992" y="10"/>
                    <a:pt x="1979" y="7"/>
                    <a:pt x="1965" y="5"/>
                  </a:cubicBezTo>
                  <a:cubicBezTo>
                    <a:pt x="1952" y="3"/>
                    <a:pt x="1938" y="3"/>
                    <a:pt x="1924" y="3"/>
                  </a:cubicBezTo>
                  <a:cubicBezTo>
                    <a:pt x="1897" y="4"/>
                    <a:pt x="1870" y="9"/>
                    <a:pt x="1844" y="17"/>
                  </a:cubicBezTo>
                  <a:cubicBezTo>
                    <a:pt x="1791" y="33"/>
                    <a:pt x="1741" y="57"/>
                    <a:pt x="1694" y="86"/>
                  </a:cubicBezTo>
                  <a:cubicBezTo>
                    <a:pt x="1671" y="101"/>
                    <a:pt x="1648" y="117"/>
                    <a:pt x="1626" y="133"/>
                  </a:cubicBezTo>
                  <a:cubicBezTo>
                    <a:pt x="1604" y="149"/>
                    <a:pt x="1582" y="167"/>
                    <a:pt x="1561" y="183"/>
                  </a:cubicBezTo>
                  <a:cubicBezTo>
                    <a:pt x="1495" y="234"/>
                    <a:pt x="1495" y="234"/>
                    <a:pt x="1495" y="234"/>
                  </a:cubicBezTo>
                  <a:cubicBezTo>
                    <a:pt x="1473" y="251"/>
                    <a:pt x="1450" y="267"/>
                    <a:pt x="1427" y="282"/>
                  </a:cubicBezTo>
                  <a:cubicBezTo>
                    <a:pt x="1381" y="312"/>
                    <a:pt x="1333" y="340"/>
                    <a:pt x="1284" y="365"/>
                  </a:cubicBezTo>
                  <a:cubicBezTo>
                    <a:pt x="1235" y="391"/>
                    <a:pt x="1185" y="414"/>
                    <a:pt x="1134" y="435"/>
                  </a:cubicBezTo>
                  <a:cubicBezTo>
                    <a:pt x="1121" y="440"/>
                    <a:pt x="1109" y="446"/>
                    <a:pt x="1096" y="451"/>
                  </a:cubicBezTo>
                  <a:cubicBezTo>
                    <a:pt x="1057" y="465"/>
                    <a:pt x="1057" y="465"/>
                    <a:pt x="1057" y="465"/>
                  </a:cubicBezTo>
                  <a:cubicBezTo>
                    <a:pt x="1038" y="473"/>
                    <a:pt x="1038" y="473"/>
                    <a:pt x="1038" y="473"/>
                  </a:cubicBezTo>
                  <a:cubicBezTo>
                    <a:pt x="1031" y="475"/>
                    <a:pt x="1025" y="477"/>
                    <a:pt x="1018" y="479"/>
                  </a:cubicBezTo>
                  <a:cubicBezTo>
                    <a:pt x="979" y="493"/>
                    <a:pt x="979" y="493"/>
                    <a:pt x="979" y="493"/>
                  </a:cubicBezTo>
                  <a:cubicBezTo>
                    <a:pt x="874" y="528"/>
                    <a:pt x="767" y="556"/>
                    <a:pt x="659" y="577"/>
                  </a:cubicBezTo>
                  <a:cubicBezTo>
                    <a:pt x="550" y="597"/>
                    <a:pt x="441" y="611"/>
                    <a:pt x="330" y="616"/>
                  </a:cubicBezTo>
                  <a:cubicBezTo>
                    <a:pt x="220" y="622"/>
                    <a:pt x="109" y="619"/>
                    <a:pt x="0" y="6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40">
              <a:extLst>
                <a:ext uri="{FF2B5EF4-FFF2-40B4-BE49-F238E27FC236}">
                  <a16:creationId xmlns:a16="http://schemas.microsoft.com/office/drawing/2014/main" id="{901A27C7-4BF3-826C-173A-9B2B1A8525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4225" y="2452688"/>
              <a:ext cx="12123738" cy="1382713"/>
            </a:xfrm>
            <a:custGeom>
              <a:avLst/>
              <a:gdLst>
                <a:gd name="T0" fmla="*/ 328 w 4854"/>
                <a:gd name="T1" fmla="*/ 546 h 553"/>
                <a:gd name="T2" fmla="*/ 971 w 4854"/>
                <a:gd name="T3" fmla="*/ 430 h 553"/>
                <a:gd name="T4" fmla="*/ 1049 w 4854"/>
                <a:gd name="T5" fmla="*/ 405 h 553"/>
                <a:gd name="T6" fmla="*/ 1126 w 4854"/>
                <a:gd name="T7" fmla="*/ 378 h 553"/>
                <a:gd name="T8" fmla="*/ 1422 w 4854"/>
                <a:gd name="T9" fmla="*/ 239 h 553"/>
                <a:gd name="T10" fmla="*/ 1559 w 4854"/>
                <a:gd name="T11" fmla="*/ 148 h 553"/>
                <a:gd name="T12" fmla="*/ 1853 w 4854"/>
                <a:gd name="T13" fmla="*/ 7 h 553"/>
                <a:gd name="T14" fmla="*/ 1975 w 4854"/>
                <a:gd name="T15" fmla="*/ 11 h 553"/>
                <a:gd name="T16" fmla="*/ 2013 w 4854"/>
                <a:gd name="T17" fmla="*/ 27 h 553"/>
                <a:gd name="T18" fmla="*/ 2079 w 4854"/>
                <a:gd name="T19" fmla="*/ 77 h 553"/>
                <a:gd name="T20" fmla="*/ 2244 w 4854"/>
                <a:gd name="T21" fmla="*/ 259 h 553"/>
                <a:gd name="T22" fmla="*/ 2335 w 4854"/>
                <a:gd name="T23" fmla="*/ 340 h 553"/>
                <a:gd name="T24" fmla="*/ 2370 w 4854"/>
                <a:gd name="T25" fmla="*/ 362 h 553"/>
                <a:gd name="T26" fmla="*/ 2397 w 4854"/>
                <a:gd name="T27" fmla="*/ 376 h 553"/>
                <a:gd name="T28" fmla="*/ 2444 w 4854"/>
                <a:gd name="T29" fmla="*/ 396 h 553"/>
                <a:gd name="T30" fmla="*/ 2542 w 4854"/>
                <a:gd name="T31" fmla="*/ 423 h 553"/>
                <a:gd name="T32" fmla="*/ 2562 w 4854"/>
                <a:gd name="T33" fmla="*/ 426 h 553"/>
                <a:gd name="T34" fmla="*/ 2603 w 4854"/>
                <a:gd name="T35" fmla="*/ 430 h 553"/>
                <a:gd name="T36" fmla="*/ 2623 w 4854"/>
                <a:gd name="T37" fmla="*/ 431 h 553"/>
                <a:gd name="T38" fmla="*/ 2664 w 4854"/>
                <a:gd name="T39" fmla="*/ 431 h 553"/>
                <a:gd name="T40" fmla="*/ 2845 w 4854"/>
                <a:gd name="T41" fmla="*/ 400 h 553"/>
                <a:gd name="T42" fmla="*/ 3139 w 4854"/>
                <a:gd name="T43" fmla="*/ 258 h 553"/>
                <a:gd name="T44" fmla="*/ 3355 w 4854"/>
                <a:gd name="T45" fmla="*/ 141 h 553"/>
                <a:gd name="T46" fmla="*/ 3598 w 4854"/>
                <a:gd name="T47" fmla="*/ 121 h 553"/>
                <a:gd name="T48" fmla="*/ 3838 w 4854"/>
                <a:gd name="T49" fmla="*/ 175 h 553"/>
                <a:gd name="T50" fmla="*/ 3952 w 4854"/>
                <a:gd name="T51" fmla="*/ 220 h 553"/>
                <a:gd name="T52" fmla="*/ 4063 w 4854"/>
                <a:gd name="T53" fmla="*/ 274 h 553"/>
                <a:gd name="T54" fmla="*/ 4368 w 4854"/>
                <a:gd name="T55" fmla="*/ 392 h 553"/>
                <a:gd name="T56" fmla="*/ 4528 w 4854"/>
                <a:gd name="T57" fmla="*/ 428 h 553"/>
                <a:gd name="T58" fmla="*/ 4528 w 4854"/>
                <a:gd name="T59" fmla="*/ 429 h 553"/>
                <a:gd name="T60" fmla="*/ 4368 w 4854"/>
                <a:gd name="T61" fmla="*/ 393 h 553"/>
                <a:gd name="T62" fmla="*/ 4062 w 4854"/>
                <a:gd name="T63" fmla="*/ 276 h 553"/>
                <a:gd name="T64" fmla="*/ 3951 w 4854"/>
                <a:gd name="T65" fmla="*/ 222 h 553"/>
                <a:gd name="T66" fmla="*/ 3837 w 4854"/>
                <a:gd name="T67" fmla="*/ 178 h 553"/>
                <a:gd name="T68" fmla="*/ 3598 w 4854"/>
                <a:gd name="T69" fmla="*/ 124 h 553"/>
                <a:gd name="T70" fmla="*/ 3356 w 4854"/>
                <a:gd name="T71" fmla="*/ 144 h 553"/>
                <a:gd name="T72" fmla="*/ 3141 w 4854"/>
                <a:gd name="T73" fmla="*/ 261 h 553"/>
                <a:gd name="T74" fmla="*/ 2846 w 4854"/>
                <a:gd name="T75" fmla="*/ 403 h 553"/>
                <a:gd name="T76" fmla="*/ 2664 w 4854"/>
                <a:gd name="T77" fmla="*/ 435 h 553"/>
                <a:gd name="T78" fmla="*/ 2623 w 4854"/>
                <a:gd name="T79" fmla="*/ 435 h 553"/>
                <a:gd name="T80" fmla="*/ 2603 w 4854"/>
                <a:gd name="T81" fmla="*/ 434 h 553"/>
                <a:gd name="T82" fmla="*/ 2562 w 4854"/>
                <a:gd name="T83" fmla="*/ 430 h 553"/>
                <a:gd name="T84" fmla="*/ 2541 w 4854"/>
                <a:gd name="T85" fmla="*/ 427 h 553"/>
                <a:gd name="T86" fmla="*/ 2442 w 4854"/>
                <a:gd name="T87" fmla="*/ 400 h 553"/>
                <a:gd name="T88" fmla="*/ 2395 w 4854"/>
                <a:gd name="T89" fmla="*/ 380 h 553"/>
                <a:gd name="T90" fmla="*/ 2368 w 4854"/>
                <a:gd name="T91" fmla="*/ 365 h 553"/>
                <a:gd name="T92" fmla="*/ 2333 w 4854"/>
                <a:gd name="T93" fmla="*/ 343 h 553"/>
                <a:gd name="T94" fmla="*/ 2241 w 4854"/>
                <a:gd name="T95" fmla="*/ 261 h 553"/>
                <a:gd name="T96" fmla="*/ 2076 w 4854"/>
                <a:gd name="T97" fmla="*/ 79 h 553"/>
                <a:gd name="T98" fmla="*/ 2012 w 4854"/>
                <a:gd name="T99" fmla="*/ 30 h 553"/>
                <a:gd name="T100" fmla="*/ 1974 w 4854"/>
                <a:gd name="T101" fmla="*/ 14 h 553"/>
                <a:gd name="T102" fmla="*/ 1853 w 4854"/>
                <a:gd name="T103" fmla="*/ 10 h 553"/>
                <a:gd name="T104" fmla="*/ 1561 w 4854"/>
                <a:gd name="T105" fmla="*/ 151 h 553"/>
                <a:gd name="T106" fmla="*/ 1424 w 4854"/>
                <a:gd name="T107" fmla="*/ 241 h 553"/>
                <a:gd name="T108" fmla="*/ 1127 w 4854"/>
                <a:gd name="T109" fmla="*/ 380 h 553"/>
                <a:gd name="T110" fmla="*/ 1050 w 4854"/>
                <a:gd name="T111" fmla="*/ 408 h 553"/>
                <a:gd name="T112" fmla="*/ 972 w 4854"/>
                <a:gd name="T113" fmla="*/ 433 h 553"/>
                <a:gd name="T114" fmla="*/ 328 w 4854"/>
                <a:gd name="T115" fmla="*/ 547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54" h="553">
                  <a:moveTo>
                    <a:pt x="0" y="542"/>
                  </a:moveTo>
                  <a:cubicBezTo>
                    <a:pt x="109" y="551"/>
                    <a:pt x="219" y="552"/>
                    <a:pt x="328" y="546"/>
                  </a:cubicBezTo>
                  <a:cubicBezTo>
                    <a:pt x="437" y="540"/>
                    <a:pt x="546" y="527"/>
                    <a:pt x="653" y="508"/>
                  </a:cubicBezTo>
                  <a:cubicBezTo>
                    <a:pt x="761" y="488"/>
                    <a:pt x="867" y="462"/>
                    <a:pt x="971" y="430"/>
                  </a:cubicBezTo>
                  <a:cubicBezTo>
                    <a:pt x="1010" y="418"/>
                    <a:pt x="1010" y="418"/>
                    <a:pt x="1010" y="418"/>
                  </a:cubicBezTo>
                  <a:cubicBezTo>
                    <a:pt x="1023" y="414"/>
                    <a:pt x="1036" y="410"/>
                    <a:pt x="1049" y="405"/>
                  </a:cubicBezTo>
                  <a:cubicBezTo>
                    <a:pt x="1062" y="401"/>
                    <a:pt x="1075" y="397"/>
                    <a:pt x="1088" y="392"/>
                  </a:cubicBezTo>
                  <a:cubicBezTo>
                    <a:pt x="1126" y="378"/>
                    <a:pt x="1126" y="378"/>
                    <a:pt x="1126" y="378"/>
                  </a:cubicBezTo>
                  <a:cubicBezTo>
                    <a:pt x="1178" y="359"/>
                    <a:pt x="1228" y="338"/>
                    <a:pt x="1278" y="315"/>
                  </a:cubicBezTo>
                  <a:cubicBezTo>
                    <a:pt x="1327" y="292"/>
                    <a:pt x="1375" y="266"/>
                    <a:pt x="1422" y="239"/>
                  </a:cubicBezTo>
                  <a:cubicBezTo>
                    <a:pt x="1446" y="225"/>
                    <a:pt x="1469" y="210"/>
                    <a:pt x="1491" y="194"/>
                  </a:cubicBezTo>
                  <a:cubicBezTo>
                    <a:pt x="1559" y="148"/>
                    <a:pt x="1559" y="148"/>
                    <a:pt x="1559" y="148"/>
                  </a:cubicBezTo>
                  <a:cubicBezTo>
                    <a:pt x="1604" y="117"/>
                    <a:pt x="1650" y="87"/>
                    <a:pt x="1698" y="62"/>
                  </a:cubicBezTo>
                  <a:cubicBezTo>
                    <a:pt x="1747" y="37"/>
                    <a:pt x="1799" y="17"/>
                    <a:pt x="1853" y="7"/>
                  </a:cubicBezTo>
                  <a:cubicBezTo>
                    <a:pt x="1880" y="2"/>
                    <a:pt x="1907" y="0"/>
                    <a:pt x="1935" y="3"/>
                  </a:cubicBezTo>
                  <a:cubicBezTo>
                    <a:pt x="1948" y="4"/>
                    <a:pt x="1962" y="7"/>
                    <a:pt x="1975" y="11"/>
                  </a:cubicBezTo>
                  <a:cubicBezTo>
                    <a:pt x="1982" y="13"/>
                    <a:pt x="1988" y="15"/>
                    <a:pt x="1995" y="18"/>
                  </a:cubicBezTo>
                  <a:cubicBezTo>
                    <a:pt x="2001" y="21"/>
                    <a:pt x="2007" y="23"/>
                    <a:pt x="2013" y="27"/>
                  </a:cubicBezTo>
                  <a:cubicBezTo>
                    <a:pt x="2026" y="33"/>
                    <a:pt x="2037" y="41"/>
                    <a:pt x="2048" y="50"/>
                  </a:cubicBezTo>
                  <a:cubicBezTo>
                    <a:pt x="2058" y="58"/>
                    <a:pt x="2069" y="67"/>
                    <a:pt x="2079" y="77"/>
                  </a:cubicBezTo>
                  <a:cubicBezTo>
                    <a:pt x="2098" y="96"/>
                    <a:pt x="2116" y="117"/>
                    <a:pt x="2134" y="137"/>
                  </a:cubicBezTo>
                  <a:cubicBezTo>
                    <a:pt x="2171" y="178"/>
                    <a:pt x="2206" y="220"/>
                    <a:pt x="2244" y="259"/>
                  </a:cubicBezTo>
                  <a:cubicBezTo>
                    <a:pt x="2263" y="278"/>
                    <a:pt x="2283" y="297"/>
                    <a:pt x="2303" y="315"/>
                  </a:cubicBezTo>
                  <a:cubicBezTo>
                    <a:pt x="2314" y="323"/>
                    <a:pt x="2324" y="332"/>
                    <a:pt x="2335" y="340"/>
                  </a:cubicBezTo>
                  <a:cubicBezTo>
                    <a:pt x="2341" y="344"/>
                    <a:pt x="2347" y="348"/>
                    <a:pt x="2352" y="351"/>
                  </a:cubicBezTo>
                  <a:cubicBezTo>
                    <a:pt x="2370" y="362"/>
                    <a:pt x="2370" y="362"/>
                    <a:pt x="2370" y="362"/>
                  </a:cubicBezTo>
                  <a:cubicBezTo>
                    <a:pt x="2376" y="366"/>
                    <a:pt x="2382" y="368"/>
                    <a:pt x="2388" y="372"/>
                  </a:cubicBezTo>
                  <a:cubicBezTo>
                    <a:pt x="2397" y="376"/>
                    <a:pt x="2397" y="376"/>
                    <a:pt x="2397" y="376"/>
                  </a:cubicBezTo>
                  <a:cubicBezTo>
                    <a:pt x="2400" y="378"/>
                    <a:pt x="2403" y="379"/>
                    <a:pt x="2406" y="381"/>
                  </a:cubicBezTo>
                  <a:cubicBezTo>
                    <a:pt x="2418" y="386"/>
                    <a:pt x="2431" y="392"/>
                    <a:pt x="2444" y="396"/>
                  </a:cubicBezTo>
                  <a:cubicBezTo>
                    <a:pt x="2469" y="406"/>
                    <a:pt x="2495" y="413"/>
                    <a:pt x="2522" y="419"/>
                  </a:cubicBezTo>
                  <a:cubicBezTo>
                    <a:pt x="2542" y="423"/>
                    <a:pt x="2542" y="423"/>
                    <a:pt x="2542" y="423"/>
                  </a:cubicBezTo>
                  <a:cubicBezTo>
                    <a:pt x="2545" y="423"/>
                    <a:pt x="2549" y="424"/>
                    <a:pt x="2552" y="425"/>
                  </a:cubicBezTo>
                  <a:cubicBezTo>
                    <a:pt x="2562" y="426"/>
                    <a:pt x="2562" y="426"/>
                    <a:pt x="2562" y="426"/>
                  </a:cubicBezTo>
                  <a:cubicBezTo>
                    <a:pt x="2583" y="429"/>
                    <a:pt x="2583" y="429"/>
                    <a:pt x="2583" y="429"/>
                  </a:cubicBezTo>
                  <a:cubicBezTo>
                    <a:pt x="2603" y="430"/>
                    <a:pt x="2603" y="430"/>
                    <a:pt x="2603" y="430"/>
                  </a:cubicBezTo>
                  <a:cubicBezTo>
                    <a:pt x="2613" y="431"/>
                    <a:pt x="2613" y="431"/>
                    <a:pt x="2613" y="431"/>
                  </a:cubicBezTo>
                  <a:cubicBezTo>
                    <a:pt x="2616" y="431"/>
                    <a:pt x="2620" y="431"/>
                    <a:pt x="2623" y="431"/>
                  </a:cubicBezTo>
                  <a:cubicBezTo>
                    <a:pt x="2644" y="432"/>
                    <a:pt x="2644" y="432"/>
                    <a:pt x="2644" y="432"/>
                  </a:cubicBezTo>
                  <a:cubicBezTo>
                    <a:pt x="2650" y="432"/>
                    <a:pt x="2657" y="432"/>
                    <a:pt x="2664" y="431"/>
                  </a:cubicBezTo>
                  <a:cubicBezTo>
                    <a:pt x="2671" y="431"/>
                    <a:pt x="2678" y="431"/>
                    <a:pt x="2685" y="431"/>
                  </a:cubicBezTo>
                  <a:cubicBezTo>
                    <a:pt x="2739" y="427"/>
                    <a:pt x="2793" y="416"/>
                    <a:pt x="2845" y="400"/>
                  </a:cubicBezTo>
                  <a:cubicBezTo>
                    <a:pt x="2897" y="384"/>
                    <a:pt x="2947" y="362"/>
                    <a:pt x="2996" y="338"/>
                  </a:cubicBezTo>
                  <a:cubicBezTo>
                    <a:pt x="3045" y="314"/>
                    <a:pt x="3093" y="288"/>
                    <a:pt x="3139" y="258"/>
                  </a:cubicBezTo>
                  <a:cubicBezTo>
                    <a:pt x="3185" y="230"/>
                    <a:pt x="3231" y="199"/>
                    <a:pt x="3279" y="174"/>
                  </a:cubicBezTo>
                  <a:cubicBezTo>
                    <a:pt x="3304" y="161"/>
                    <a:pt x="3329" y="150"/>
                    <a:pt x="3355" y="141"/>
                  </a:cubicBezTo>
                  <a:cubicBezTo>
                    <a:pt x="3381" y="132"/>
                    <a:pt x="3407" y="125"/>
                    <a:pt x="3434" y="121"/>
                  </a:cubicBezTo>
                  <a:cubicBezTo>
                    <a:pt x="3489" y="113"/>
                    <a:pt x="3544" y="114"/>
                    <a:pt x="3598" y="121"/>
                  </a:cubicBezTo>
                  <a:cubicBezTo>
                    <a:pt x="3652" y="128"/>
                    <a:pt x="3706" y="140"/>
                    <a:pt x="3759" y="153"/>
                  </a:cubicBezTo>
                  <a:cubicBezTo>
                    <a:pt x="3785" y="160"/>
                    <a:pt x="3812" y="167"/>
                    <a:pt x="3838" y="175"/>
                  </a:cubicBezTo>
                  <a:cubicBezTo>
                    <a:pt x="3864" y="184"/>
                    <a:pt x="3890" y="193"/>
                    <a:pt x="3915" y="204"/>
                  </a:cubicBezTo>
                  <a:cubicBezTo>
                    <a:pt x="3928" y="209"/>
                    <a:pt x="3940" y="214"/>
                    <a:pt x="3952" y="220"/>
                  </a:cubicBezTo>
                  <a:cubicBezTo>
                    <a:pt x="3965" y="226"/>
                    <a:pt x="3977" y="232"/>
                    <a:pt x="3989" y="238"/>
                  </a:cubicBezTo>
                  <a:cubicBezTo>
                    <a:pt x="4014" y="250"/>
                    <a:pt x="4038" y="262"/>
                    <a:pt x="4063" y="274"/>
                  </a:cubicBezTo>
                  <a:cubicBezTo>
                    <a:pt x="4112" y="297"/>
                    <a:pt x="4162" y="320"/>
                    <a:pt x="4213" y="339"/>
                  </a:cubicBezTo>
                  <a:cubicBezTo>
                    <a:pt x="4264" y="359"/>
                    <a:pt x="4316" y="377"/>
                    <a:pt x="4368" y="392"/>
                  </a:cubicBezTo>
                  <a:cubicBezTo>
                    <a:pt x="4395" y="399"/>
                    <a:pt x="4421" y="406"/>
                    <a:pt x="4448" y="412"/>
                  </a:cubicBezTo>
                  <a:cubicBezTo>
                    <a:pt x="4474" y="418"/>
                    <a:pt x="4501" y="424"/>
                    <a:pt x="4528" y="428"/>
                  </a:cubicBezTo>
                  <a:cubicBezTo>
                    <a:pt x="4636" y="446"/>
                    <a:pt x="4746" y="451"/>
                    <a:pt x="4854" y="436"/>
                  </a:cubicBezTo>
                  <a:cubicBezTo>
                    <a:pt x="4746" y="451"/>
                    <a:pt x="4636" y="447"/>
                    <a:pt x="4528" y="429"/>
                  </a:cubicBezTo>
                  <a:cubicBezTo>
                    <a:pt x="4501" y="425"/>
                    <a:pt x="4474" y="420"/>
                    <a:pt x="4447" y="414"/>
                  </a:cubicBezTo>
                  <a:cubicBezTo>
                    <a:pt x="4421" y="408"/>
                    <a:pt x="4394" y="401"/>
                    <a:pt x="4368" y="393"/>
                  </a:cubicBezTo>
                  <a:cubicBezTo>
                    <a:pt x="4315" y="378"/>
                    <a:pt x="4264" y="360"/>
                    <a:pt x="4213" y="341"/>
                  </a:cubicBezTo>
                  <a:cubicBezTo>
                    <a:pt x="4161" y="322"/>
                    <a:pt x="4111" y="299"/>
                    <a:pt x="4062" y="276"/>
                  </a:cubicBezTo>
                  <a:cubicBezTo>
                    <a:pt x="4037" y="264"/>
                    <a:pt x="4013" y="252"/>
                    <a:pt x="3988" y="240"/>
                  </a:cubicBezTo>
                  <a:cubicBezTo>
                    <a:pt x="3976" y="234"/>
                    <a:pt x="3964" y="228"/>
                    <a:pt x="3951" y="222"/>
                  </a:cubicBezTo>
                  <a:cubicBezTo>
                    <a:pt x="3939" y="216"/>
                    <a:pt x="3927" y="211"/>
                    <a:pt x="3914" y="206"/>
                  </a:cubicBezTo>
                  <a:cubicBezTo>
                    <a:pt x="3889" y="195"/>
                    <a:pt x="3863" y="186"/>
                    <a:pt x="3837" y="178"/>
                  </a:cubicBezTo>
                  <a:cubicBezTo>
                    <a:pt x="3811" y="170"/>
                    <a:pt x="3785" y="163"/>
                    <a:pt x="3758" y="156"/>
                  </a:cubicBezTo>
                  <a:cubicBezTo>
                    <a:pt x="3705" y="142"/>
                    <a:pt x="3652" y="130"/>
                    <a:pt x="3598" y="124"/>
                  </a:cubicBezTo>
                  <a:cubicBezTo>
                    <a:pt x="3544" y="117"/>
                    <a:pt x="3489" y="116"/>
                    <a:pt x="3435" y="124"/>
                  </a:cubicBezTo>
                  <a:cubicBezTo>
                    <a:pt x="3408" y="128"/>
                    <a:pt x="3381" y="135"/>
                    <a:pt x="3356" y="144"/>
                  </a:cubicBezTo>
                  <a:cubicBezTo>
                    <a:pt x="3330" y="153"/>
                    <a:pt x="3305" y="164"/>
                    <a:pt x="3281" y="177"/>
                  </a:cubicBezTo>
                  <a:cubicBezTo>
                    <a:pt x="3232" y="202"/>
                    <a:pt x="3187" y="232"/>
                    <a:pt x="3141" y="261"/>
                  </a:cubicBezTo>
                  <a:cubicBezTo>
                    <a:pt x="3094" y="290"/>
                    <a:pt x="3046" y="317"/>
                    <a:pt x="2997" y="341"/>
                  </a:cubicBezTo>
                  <a:cubicBezTo>
                    <a:pt x="2948" y="365"/>
                    <a:pt x="2898" y="387"/>
                    <a:pt x="2846" y="403"/>
                  </a:cubicBezTo>
                  <a:cubicBezTo>
                    <a:pt x="2794" y="420"/>
                    <a:pt x="2739" y="431"/>
                    <a:pt x="2685" y="434"/>
                  </a:cubicBezTo>
                  <a:cubicBezTo>
                    <a:pt x="2678" y="435"/>
                    <a:pt x="2671" y="435"/>
                    <a:pt x="2664" y="435"/>
                  </a:cubicBezTo>
                  <a:cubicBezTo>
                    <a:pt x="2657" y="435"/>
                    <a:pt x="2651" y="436"/>
                    <a:pt x="2644" y="436"/>
                  </a:cubicBezTo>
                  <a:cubicBezTo>
                    <a:pt x="2623" y="435"/>
                    <a:pt x="2623" y="435"/>
                    <a:pt x="2623" y="435"/>
                  </a:cubicBezTo>
                  <a:cubicBezTo>
                    <a:pt x="2620" y="435"/>
                    <a:pt x="2616" y="435"/>
                    <a:pt x="2613" y="435"/>
                  </a:cubicBezTo>
                  <a:cubicBezTo>
                    <a:pt x="2603" y="434"/>
                    <a:pt x="2603" y="434"/>
                    <a:pt x="2603" y="434"/>
                  </a:cubicBezTo>
                  <a:cubicBezTo>
                    <a:pt x="2582" y="432"/>
                    <a:pt x="2582" y="432"/>
                    <a:pt x="2582" y="432"/>
                  </a:cubicBezTo>
                  <a:cubicBezTo>
                    <a:pt x="2562" y="430"/>
                    <a:pt x="2562" y="430"/>
                    <a:pt x="2562" y="430"/>
                  </a:cubicBezTo>
                  <a:cubicBezTo>
                    <a:pt x="2552" y="428"/>
                    <a:pt x="2552" y="428"/>
                    <a:pt x="2552" y="428"/>
                  </a:cubicBezTo>
                  <a:cubicBezTo>
                    <a:pt x="2548" y="428"/>
                    <a:pt x="2545" y="427"/>
                    <a:pt x="2541" y="427"/>
                  </a:cubicBezTo>
                  <a:cubicBezTo>
                    <a:pt x="2521" y="423"/>
                    <a:pt x="2521" y="423"/>
                    <a:pt x="2521" y="423"/>
                  </a:cubicBezTo>
                  <a:cubicBezTo>
                    <a:pt x="2494" y="417"/>
                    <a:pt x="2468" y="410"/>
                    <a:pt x="2442" y="400"/>
                  </a:cubicBezTo>
                  <a:cubicBezTo>
                    <a:pt x="2429" y="396"/>
                    <a:pt x="2417" y="390"/>
                    <a:pt x="2404" y="384"/>
                  </a:cubicBezTo>
                  <a:cubicBezTo>
                    <a:pt x="2401" y="383"/>
                    <a:pt x="2398" y="381"/>
                    <a:pt x="2395" y="380"/>
                  </a:cubicBezTo>
                  <a:cubicBezTo>
                    <a:pt x="2386" y="375"/>
                    <a:pt x="2386" y="375"/>
                    <a:pt x="2386" y="375"/>
                  </a:cubicBezTo>
                  <a:cubicBezTo>
                    <a:pt x="2380" y="372"/>
                    <a:pt x="2374" y="369"/>
                    <a:pt x="2368" y="365"/>
                  </a:cubicBezTo>
                  <a:cubicBezTo>
                    <a:pt x="2350" y="355"/>
                    <a:pt x="2350" y="355"/>
                    <a:pt x="2350" y="355"/>
                  </a:cubicBezTo>
                  <a:cubicBezTo>
                    <a:pt x="2344" y="351"/>
                    <a:pt x="2339" y="347"/>
                    <a:pt x="2333" y="343"/>
                  </a:cubicBezTo>
                  <a:cubicBezTo>
                    <a:pt x="2322" y="336"/>
                    <a:pt x="2311" y="327"/>
                    <a:pt x="2301" y="318"/>
                  </a:cubicBezTo>
                  <a:cubicBezTo>
                    <a:pt x="2280" y="300"/>
                    <a:pt x="2260" y="281"/>
                    <a:pt x="2241" y="261"/>
                  </a:cubicBezTo>
                  <a:cubicBezTo>
                    <a:pt x="2203" y="222"/>
                    <a:pt x="2168" y="180"/>
                    <a:pt x="2132" y="139"/>
                  </a:cubicBezTo>
                  <a:cubicBezTo>
                    <a:pt x="2113" y="119"/>
                    <a:pt x="2095" y="98"/>
                    <a:pt x="2076" y="79"/>
                  </a:cubicBezTo>
                  <a:cubicBezTo>
                    <a:pt x="2066" y="70"/>
                    <a:pt x="2056" y="61"/>
                    <a:pt x="2045" y="52"/>
                  </a:cubicBezTo>
                  <a:cubicBezTo>
                    <a:pt x="2035" y="44"/>
                    <a:pt x="2024" y="36"/>
                    <a:pt x="2012" y="30"/>
                  </a:cubicBezTo>
                  <a:cubicBezTo>
                    <a:pt x="2006" y="26"/>
                    <a:pt x="2000" y="24"/>
                    <a:pt x="1993" y="21"/>
                  </a:cubicBezTo>
                  <a:cubicBezTo>
                    <a:pt x="1987" y="19"/>
                    <a:pt x="1981" y="16"/>
                    <a:pt x="1974" y="14"/>
                  </a:cubicBezTo>
                  <a:cubicBezTo>
                    <a:pt x="1961" y="11"/>
                    <a:pt x="1948" y="8"/>
                    <a:pt x="1934" y="7"/>
                  </a:cubicBezTo>
                  <a:cubicBezTo>
                    <a:pt x="1907" y="4"/>
                    <a:pt x="1880" y="5"/>
                    <a:pt x="1853" y="10"/>
                  </a:cubicBezTo>
                  <a:cubicBezTo>
                    <a:pt x="1800" y="20"/>
                    <a:pt x="1748" y="40"/>
                    <a:pt x="1700" y="65"/>
                  </a:cubicBezTo>
                  <a:cubicBezTo>
                    <a:pt x="1651" y="90"/>
                    <a:pt x="1606" y="120"/>
                    <a:pt x="1561" y="151"/>
                  </a:cubicBezTo>
                  <a:cubicBezTo>
                    <a:pt x="1493" y="197"/>
                    <a:pt x="1493" y="197"/>
                    <a:pt x="1493" y="197"/>
                  </a:cubicBezTo>
                  <a:cubicBezTo>
                    <a:pt x="1471" y="212"/>
                    <a:pt x="1447" y="227"/>
                    <a:pt x="1424" y="241"/>
                  </a:cubicBezTo>
                  <a:cubicBezTo>
                    <a:pt x="1377" y="269"/>
                    <a:pt x="1328" y="294"/>
                    <a:pt x="1279" y="317"/>
                  </a:cubicBezTo>
                  <a:cubicBezTo>
                    <a:pt x="1229" y="340"/>
                    <a:pt x="1179" y="361"/>
                    <a:pt x="1127" y="380"/>
                  </a:cubicBezTo>
                  <a:cubicBezTo>
                    <a:pt x="1089" y="394"/>
                    <a:pt x="1089" y="394"/>
                    <a:pt x="1089" y="394"/>
                  </a:cubicBezTo>
                  <a:cubicBezTo>
                    <a:pt x="1076" y="399"/>
                    <a:pt x="1063" y="403"/>
                    <a:pt x="1050" y="408"/>
                  </a:cubicBezTo>
                  <a:cubicBezTo>
                    <a:pt x="1037" y="412"/>
                    <a:pt x="1024" y="416"/>
                    <a:pt x="1011" y="421"/>
                  </a:cubicBezTo>
                  <a:cubicBezTo>
                    <a:pt x="972" y="433"/>
                    <a:pt x="972" y="433"/>
                    <a:pt x="972" y="433"/>
                  </a:cubicBezTo>
                  <a:cubicBezTo>
                    <a:pt x="867" y="465"/>
                    <a:pt x="761" y="490"/>
                    <a:pt x="653" y="509"/>
                  </a:cubicBezTo>
                  <a:cubicBezTo>
                    <a:pt x="546" y="529"/>
                    <a:pt x="437" y="541"/>
                    <a:pt x="328" y="547"/>
                  </a:cubicBezTo>
                  <a:cubicBezTo>
                    <a:pt x="219" y="553"/>
                    <a:pt x="109" y="551"/>
                    <a:pt x="0" y="5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41">
              <a:extLst>
                <a:ext uri="{FF2B5EF4-FFF2-40B4-BE49-F238E27FC236}">
                  <a16:creationId xmlns:a16="http://schemas.microsoft.com/office/drawing/2014/main" id="{F1AB5739-80CA-8D9A-2466-298B0B233E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1050" y="2600325"/>
              <a:ext cx="12125325" cy="1219200"/>
            </a:xfrm>
            <a:custGeom>
              <a:avLst/>
              <a:gdLst>
                <a:gd name="T0" fmla="*/ 647 w 4854"/>
                <a:gd name="T1" fmla="*/ 437 h 488"/>
                <a:gd name="T2" fmla="*/ 1272 w 4854"/>
                <a:gd name="T3" fmla="*/ 265 h 488"/>
                <a:gd name="T4" fmla="*/ 1490 w 4854"/>
                <a:gd name="T5" fmla="*/ 157 h 488"/>
                <a:gd name="T6" fmla="*/ 1705 w 4854"/>
                <a:gd name="T7" fmla="*/ 41 h 488"/>
                <a:gd name="T8" fmla="*/ 1862 w 4854"/>
                <a:gd name="T9" fmla="*/ 1 h 488"/>
                <a:gd name="T10" fmla="*/ 1982 w 4854"/>
                <a:gd name="T11" fmla="*/ 21 h 488"/>
                <a:gd name="T12" fmla="*/ 2080 w 4854"/>
                <a:gd name="T13" fmla="*/ 94 h 488"/>
                <a:gd name="T14" fmla="*/ 2257 w 4854"/>
                <a:gd name="T15" fmla="*/ 261 h 488"/>
                <a:gd name="T16" fmla="*/ 2306 w 4854"/>
                <a:gd name="T17" fmla="*/ 297 h 488"/>
                <a:gd name="T18" fmla="*/ 2332 w 4854"/>
                <a:gd name="T19" fmla="*/ 313 h 488"/>
                <a:gd name="T20" fmla="*/ 2359 w 4854"/>
                <a:gd name="T21" fmla="*/ 327 h 488"/>
                <a:gd name="T22" fmla="*/ 2474 w 4854"/>
                <a:gd name="T23" fmla="*/ 366 h 488"/>
                <a:gd name="T24" fmla="*/ 2533 w 4854"/>
                <a:gd name="T25" fmla="*/ 376 h 488"/>
                <a:gd name="T26" fmla="*/ 2574 w 4854"/>
                <a:gd name="T27" fmla="*/ 379 h 488"/>
                <a:gd name="T28" fmla="*/ 2614 w 4854"/>
                <a:gd name="T29" fmla="*/ 380 h 488"/>
                <a:gd name="T30" fmla="*/ 2634 w 4854"/>
                <a:gd name="T31" fmla="*/ 379 h 488"/>
                <a:gd name="T32" fmla="*/ 2675 w 4854"/>
                <a:gd name="T33" fmla="*/ 376 h 488"/>
                <a:gd name="T34" fmla="*/ 2735 w 4854"/>
                <a:gd name="T35" fmla="*/ 366 h 488"/>
                <a:gd name="T36" fmla="*/ 2774 w 4854"/>
                <a:gd name="T37" fmla="*/ 356 h 488"/>
                <a:gd name="T38" fmla="*/ 2870 w 4854"/>
                <a:gd name="T39" fmla="*/ 324 h 488"/>
                <a:gd name="T40" fmla="*/ 3087 w 4854"/>
                <a:gd name="T41" fmla="*/ 213 h 488"/>
                <a:gd name="T42" fmla="*/ 3298 w 4854"/>
                <a:gd name="T43" fmla="*/ 92 h 488"/>
                <a:gd name="T44" fmla="*/ 3455 w 4854"/>
                <a:gd name="T45" fmla="*/ 50 h 488"/>
                <a:gd name="T46" fmla="*/ 3776 w 4854"/>
                <a:gd name="T47" fmla="*/ 88 h 488"/>
                <a:gd name="T48" fmla="*/ 3965 w 4854"/>
                <a:gd name="T49" fmla="*/ 161 h 488"/>
                <a:gd name="T50" fmla="*/ 4073 w 4854"/>
                <a:gd name="T51" fmla="*/ 217 h 488"/>
                <a:gd name="T52" fmla="*/ 4221 w 4854"/>
                <a:gd name="T53" fmla="*/ 286 h 488"/>
                <a:gd name="T54" fmla="*/ 4530 w 4854"/>
                <a:gd name="T55" fmla="*/ 382 h 488"/>
                <a:gd name="T56" fmla="*/ 4530 w 4854"/>
                <a:gd name="T57" fmla="*/ 383 h 488"/>
                <a:gd name="T58" fmla="*/ 4220 w 4854"/>
                <a:gd name="T59" fmla="*/ 288 h 488"/>
                <a:gd name="T60" fmla="*/ 4072 w 4854"/>
                <a:gd name="T61" fmla="*/ 219 h 488"/>
                <a:gd name="T62" fmla="*/ 3964 w 4854"/>
                <a:gd name="T63" fmla="*/ 163 h 488"/>
                <a:gd name="T64" fmla="*/ 3775 w 4854"/>
                <a:gd name="T65" fmla="*/ 91 h 488"/>
                <a:gd name="T66" fmla="*/ 3455 w 4854"/>
                <a:gd name="T67" fmla="*/ 53 h 488"/>
                <a:gd name="T68" fmla="*/ 3299 w 4854"/>
                <a:gd name="T69" fmla="*/ 94 h 488"/>
                <a:gd name="T70" fmla="*/ 3089 w 4854"/>
                <a:gd name="T71" fmla="*/ 216 h 488"/>
                <a:gd name="T72" fmla="*/ 2871 w 4854"/>
                <a:gd name="T73" fmla="*/ 327 h 488"/>
                <a:gd name="T74" fmla="*/ 2675 w 4854"/>
                <a:gd name="T75" fmla="*/ 379 h 488"/>
                <a:gd name="T76" fmla="*/ 2635 w 4854"/>
                <a:gd name="T77" fmla="*/ 383 h 488"/>
                <a:gd name="T78" fmla="*/ 2614 w 4854"/>
                <a:gd name="T79" fmla="*/ 383 h 488"/>
                <a:gd name="T80" fmla="*/ 2574 w 4854"/>
                <a:gd name="T81" fmla="*/ 383 h 488"/>
                <a:gd name="T82" fmla="*/ 2533 w 4854"/>
                <a:gd name="T83" fmla="*/ 380 h 488"/>
                <a:gd name="T84" fmla="*/ 2473 w 4854"/>
                <a:gd name="T85" fmla="*/ 370 h 488"/>
                <a:gd name="T86" fmla="*/ 2255 w 4854"/>
                <a:gd name="T87" fmla="*/ 264 h 488"/>
                <a:gd name="T88" fmla="*/ 2077 w 4854"/>
                <a:gd name="T89" fmla="*/ 97 h 488"/>
                <a:gd name="T90" fmla="*/ 1981 w 4854"/>
                <a:gd name="T91" fmla="*/ 24 h 488"/>
                <a:gd name="T92" fmla="*/ 1862 w 4854"/>
                <a:gd name="T93" fmla="*/ 5 h 488"/>
                <a:gd name="T94" fmla="*/ 1706 w 4854"/>
                <a:gd name="T95" fmla="*/ 44 h 488"/>
                <a:gd name="T96" fmla="*/ 1492 w 4854"/>
                <a:gd name="T97" fmla="*/ 159 h 488"/>
                <a:gd name="T98" fmla="*/ 1273 w 4854"/>
                <a:gd name="T99" fmla="*/ 268 h 488"/>
                <a:gd name="T100" fmla="*/ 648 w 4854"/>
                <a:gd name="T101" fmla="*/ 439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854" h="488">
                  <a:moveTo>
                    <a:pt x="0" y="473"/>
                  </a:moveTo>
                  <a:cubicBezTo>
                    <a:pt x="216" y="488"/>
                    <a:pt x="434" y="473"/>
                    <a:pt x="647" y="437"/>
                  </a:cubicBezTo>
                  <a:cubicBezTo>
                    <a:pt x="754" y="419"/>
                    <a:pt x="860" y="396"/>
                    <a:pt x="964" y="367"/>
                  </a:cubicBezTo>
                  <a:cubicBezTo>
                    <a:pt x="1069" y="339"/>
                    <a:pt x="1172" y="306"/>
                    <a:pt x="1272" y="265"/>
                  </a:cubicBezTo>
                  <a:cubicBezTo>
                    <a:pt x="1323" y="245"/>
                    <a:pt x="1372" y="222"/>
                    <a:pt x="1420" y="197"/>
                  </a:cubicBezTo>
                  <a:cubicBezTo>
                    <a:pt x="1444" y="184"/>
                    <a:pt x="1467" y="170"/>
                    <a:pt x="1490" y="157"/>
                  </a:cubicBezTo>
                  <a:cubicBezTo>
                    <a:pt x="1560" y="115"/>
                    <a:pt x="1560" y="115"/>
                    <a:pt x="1560" y="115"/>
                  </a:cubicBezTo>
                  <a:cubicBezTo>
                    <a:pt x="1607" y="88"/>
                    <a:pt x="1655" y="62"/>
                    <a:pt x="1705" y="41"/>
                  </a:cubicBezTo>
                  <a:cubicBezTo>
                    <a:pt x="1730" y="31"/>
                    <a:pt x="1756" y="22"/>
                    <a:pt x="1782" y="15"/>
                  </a:cubicBezTo>
                  <a:cubicBezTo>
                    <a:pt x="1808" y="8"/>
                    <a:pt x="1835" y="3"/>
                    <a:pt x="1862" y="1"/>
                  </a:cubicBezTo>
                  <a:cubicBezTo>
                    <a:pt x="1889" y="0"/>
                    <a:pt x="1917" y="1"/>
                    <a:pt x="1943" y="8"/>
                  </a:cubicBezTo>
                  <a:cubicBezTo>
                    <a:pt x="1957" y="11"/>
                    <a:pt x="1970" y="16"/>
                    <a:pt x="1982" y="21"/>
                  </a:cubicBezTo>
                  <a:cubicBezTo>
                    <a:pt x="1994" y="27"/>
                    <a:pt x="2006" y="34"/>
                    <a:pt x="2017" y="42"/>
                  </a:cubicBezTo>
                  <a:cubicBezTo>
                    <a:pt x="2040" y="57"/>
                    <a:pt x="2060" y="75"/>
                    <a:pt x="2080" y="94"/>
                  </a:cubicBezTo>
                  <a:cubicBezTo>
                    <a:pt x="2100" y="113"/>
                    <a:pt x="2119" y="132"/>
                    <a:pt x="2138" y="151"/>
                  </a:cubicBezTo>
                  <a:cubicBezTo>
                    <a:pt x="2177" y="189"/>
                    <a:pt x="2215" y="227"/>
                    <a:pt x="2257" y="261"/>
                  </a:cubicBezTo>
                  <a:cubicBezTo>
                    <a:pt x="2268" y="269"/>
                    <a:pt x="2278" y="278"/>
                    <a:pt x="2289" y="285"/>
                  </a:cubicBezTo>
                  <a:cubicBezTo>
                    <a:pt x="2306" y="297"/>
                    <a:pt x="2306" y="297"/>
                    <a:pt x="2306" y="297"/>
                  </a:cubicBezTo>
                  <a:cubicBezTo>
                    <a:pt x="2312" y="301"/>
                    <a:pt x="2317" y="304"/>
                    <a:pt x="2323" y="308"/>
                  </a:cubicBezTo>
                  <a:cubicBezTo>
                    <a:pt x="2326" y="309"/>
                    <a:pt x="2329" y="311"/>
                    <a:pt x="2332" y="313"/>
                  </a:cubicBezTo>
                  <a:cubicBezTo>
                    <a:pt x="2341" y="317"/>
                    <a:pt x="2341" y="317"/>
                    <a:pt x="2341" y="317"/>
                  </a:cubicBezTo>
                  <a:cubicBezTo>
                    <a:pt x="2347" y="320"/>
                    <a:pt x="2353" y="324"/>
                    <a:pt x="2359" y="327"/>
                  </a:cubicBezTo>
                  <a:cubicBezTo>
                    <a:pt x="2371" y="332"/>
                    <a:pt x="2383" y="338"/>
                    <a:pt x="2396" y="342"/>
                  </a:cubicBezTo>
                  <a:cubicBezTo>
                    <a:pt x="2421" y="352"/>
                    <a:pt x="2447" y="360"/>
                    <a:pt x="2474" y="366"/>
                  </a:cubicBezTo>
                  <a:cubicBezTo>
                    <a:pt x="2487" y="368"/>
                    <a:pt x="2500" y="371"/>
                    <a:pt x="2513" y="373"/>
                  </a:cubicBezTo>
                  <a:cubicBezTo>
                    <a:pt x="2520" y="374"/>
                    <a:pt x="2527" y="375"/>
                    <a:pt x="2533" y="376"/>
                  </a:cubicBezTo>
                  <a:cubicBezTo>
                    <a:pt x="2554" y="378"/>
                    <a:pt x="2554" y="378"/>
                    <a:pt x="2554" y="378"/>
                  </a:cubicBezTo>
                  <a:cubicBezTo>
                    <a:pt x="2560" y="378"/>
                    <a:pt x="2567" y="379"/>
                    <a:pt x="2574" y="379"/>
                  </a:cubicBezTo>
                  <a:cubicBezTo>
                    <a:pt x="2580" y="379"/>
                    <a:pt x="2587" y="379"/>
                    <a:pt x="2594" y="380"/>
                  </a:cubicBezTo>
                  <a:cubicBezTo>
                    <a:pt x="2614" y="380"/>
                    <a:pt x="2614" y="380"/>
                    <a:pt x="2614" y="380"/>
                  </a:cubicBezTo>
                  <a:cubicBezTo>
                    <a:pt x="2624" y="379"/>
                    <a:pt x="2624" y="379"/>
                    <a:pt x="2624" y="379"/>
                  </a:cubicBezTo>
                  <a:cubicBezTo>
                    <a:pt x="2634" y="379"/>
                    <a:pt x="2634" y="379"/>
                    <a:pt x="2634" y="379"/>
                  </a:cubicBezTo>
                  <a:cubicBezTo>
                    <a:pt x="2655" y="378"/>
                    <a:pt x="2655" y="378"/>
                    <a:pt x="2655" y="378"/>
                  </a:cubicBezTo>
                  <a:cubicBezTo>
                    <a:pt x="2661" y="377"/>
                    <a:pt x="2668" y="376"/>
                    <a:pt x="2675" y="376"/>
                  </a:cubicBezTo>
                  <a:cubicBezTo>
                    <a:pt x="2688" y="374"/>
                    <a:pt x="2702" y="372"/>
                    <a:pt x="2715" y="370"/>
                  </a:cubicBezTo>
                  <a:cubicBezTo>
                    <a:pt x="2722" y="369"/>
                    <a:pt x="2728" y="367"/>
                    <a:pt x="2735" y="366"/>
                  </a:cubicBezTo>
                  <a:cubicBezTo>
                    <a:pt x="2741" y="364"/>
                    <a:pt x="2748" y="363"/>
                    <a:pt x="2754" y="361"/>
                  </a:cubicBezTo>
                  <a:cubicBezTo>
                    <a:pt x="2774" y="356"/>
                    <a:pt x="2774" y="356"/>
                    <a:pt x="2774" y="356"/>
                  </a:cubicBezTo>
                  <a:cubicBezTo>
                    <a:pt x="2794" y="351"/>
                    <a:pt x="2794" y="351"/>
                    <a:pt x="2794" y="351"/>
                  </a:cubicBezTo>
                  <a:cubicBezTo>
                    <a:pt x="2819" y="343"/>
                    <a:pt x="2845" y="334"/>
                    <a:pt x="2870" y="324"/>
                  </a:cubicBezTo>
                  <a:cubicBezTo>
                    <a:pt x="2920" y="303"/>
                    <a:pt x="2969" y="279"/>
                    <a:pt x="3016" y="253"/>
                  </a:cubicBezTo>
                  <a:cubicBezTo>
                    <a:pt x="3040" y="241"/>
                    <a:pt x="3064" y="227"/>
                    <a:pt x="3087" y="213"/>
                  </a:cubicBezTo>
                  <a:cubicBezTo>
                    <a:pt x="3110" y="200"/>
                    <a:pt x="3133" y="185"/>
                    <a:pt x="3156" y="171"/>
                  </a:cubicBezTo>
                  <a:cubicBezTo>
                    <a:pt x="3202" y="142"/>
                    <a:pt x="3248" y="114"/>
                    <a:pt x="3298" y="92"/>
                  </a:cubicBezTo>
                  <a:cubicBezTo>
                    <a:pt x="3323" y="81"/>
                    <a:pt x="3348" y="71"/>
                    <a:pt x="3374" y="64"/>
                  </a:cubicBezTo>
                  <a:cubicBezTo>
                    <a:pt x="3401" y="57"/>
                    <a:pt x="3428" y="53"/>
                    <a:pt x="3455" y="50"/>
                  </a:cubicBezTo>
                  <a:cubicBezTo>
                    <a:pt x="3509" y="45"/>
                    <a:pt x="3563" y="48"/>
                    <a:pt x="3617" y="55"/>
                  </a:cubicBezTo>
                  <a:cubicBezTo>
                    <a:pt x="3671" y="63"/>
                    <a:pt x="3724" y="75"/>
                    <a:pt x="3776" y="88"/>
                  </a:cubicBezTo>
                  <a:cubicBezTo>
                    <a:pt x="3829" y="102"/>
                    <a:pt x="3880" y="120"/>
                    <a:pt x="3929" y="143"/>
                  </a:cubicBezTo>
                  <a:cubicBezTo>
                    <a:pt x="3941" y="149"/>
                    <a:pt x="3953" y="155"/>
                    <a:pt x="3965" y="161"/>
                  </a:cubicBezTo>
                  <a:cubicBezTo>
                    <a:pt x="4001" y="180"/>
                    <a:pt x="4001" y="180"/>
                    <a:pt x="4001" y="180"/>
                  </a:cubicBezTo>
                  <a:cubicBezTo>
                    <a:pt x="4025" y="193"/>
                    <a:pt x="4049" y="205"/>
                    <a:pt x="4073" y="217"/>
                  </a:cubicBezTo>
                  <a:cubicBezTo>
                    <a:pt x="4098" y="230"/>
                    <a:pt x="4122" y="242"/>
                    <a:pt x="4146" y="253"/>
                  </a:cubicBezTo>
                  <a:cubicBezTo>
                    <a:pt x="4171" y="265"/>
                    <a:pt x="4196" y="276"/>
                    <a:pt x="4221" y="286"/>
                  </a:cubicBezTo>
                  <a:cubicBezTo>
                    <a:pt x="4270" y="307"/>
                    <a:pt x="4321" y="326"/>
                    <a:pt x="4373" y="343"/>
                  </a:cubicBezTo>
                  <a:cubicBezTo>
                    <a:pt x="4424" y="359"/>
                    <a:pt x="4477" y="372"/>
                    <a:pt x="4530" y="382"/>
                  </a:cubicBezTo>
                  <a:cubicBezTo>
                    <a:pt x="4637" y="401"/>
                    <a:pt x="4746" y="407"/>
                    <a:pt x="4854" y="390"/>
                  </a:cubicBezTo>
                  <a:cubicBezTo>
                    <a:pt x="4746" y="407"/>
                    <a:pt x="4637" y="402"/>
                    <a:pt x="4530" y="383"/>
                  </a:cubicBezTo>
                  <a:cubicBezTo>
                    <a:pt x="4477" y="373"/>
                    <a:pt x="4424" y="360"/>
                    <a:pt x="4372" y="344"/>
                  </a:cubicBezTo>
                  <a:cubicBezTo>
                    <a:pt x="4321" y="328"/>
                    <a:pt x="4270" y="309"/>
                    <a:pt x="4220" y="288"/>
                  </a:cubicBezTo>
                  <a:cubicBezTo>
                    <a:pt x="4195" y="277"/>
                    <a:pt x="4170" y="267"/>
                    <a:pt x="4145" y="255"/>
                  </a:cubicBezTo>
                  <a:cubicBezTo>
                    <a:pt x="4121" y="244"/>
                    <a:pt x="4097" y="232"/>
                    <a:pt x="4072" y="219"/>
                  </a:cubicBezTo>
                  <a:cubicBezTo>
                    <a:pt x="4048" y="207"/>
                    <a:pt x="4024" y="195"/>
                    <a:pt x="4000" y="182"/>
                  </a:cubicBezTo>
                  <a:cubicBezTo>
                    <a:pt x="3964" y="163"/>
                    <a:pt x="3964" y="163"/>
                    <a:pt x="3964" y="163"/>
                  </a:cubicBezTo>
                  <a:cubicBezTo>
                    <a:pt x="3952" y="157"/>
                    <a:pt x="3940" y="151"/>
                    <a:pt x="3928" y="145"/>
                  </a:cubicBezTo>
                  <a:cubicBezTo>
                    <a:pt x="3879" y="122"/>
                    <a:pt x="3828" y="104"/>
                    <a:pt x="3775" y="91"/>
                  </a:cubicBezTo>
                  <a:cubicBezTo>
                    <a:pt x="3723" y="77"/>
                    <a:pt x="3670" y="65"/>
                    <a:pt x="3617" y="58"/>
                  </a:cubicBezTo>
                  <a:cubicBezTo>
                    <a:pt x="3563" y="50"/>
                    <a:pt x="3509" y="48"/>
                    <a:pt x="3455" y="53"/>
                  </a:cubicBezTo>
                  <a:cubicBezTo>
                    <a:pt x="3428" y="56"/>
                    <a:pt x="3401" y="60"/>
                    <a:pt x="3375" y="67"/>
                  </a:cubicBezTo>
                  <a:cubicBezTo>
                    <a:pt x="3349" y="74"/>
                    <a:pt x="3324" y="83"/>
                    <a:pt x="3299" y="94"/>
                  </a:cubicBezTo>
                  <a:cubicBezTo>
                    <a:pt x="3250" y="116"/>
                    <a:pt x="3203" y="145"/>
                    <a:pt x="3158" y="173"/>
                  </a:cubicBezTo>
                  <a:cubicBezTo>
                    <a:pt x="3135" y="188"/>
                    <a:pt x="3112" y="202"/>
                    <a:pt x="3089" y="216"/>
                  </a:cubicBezTo>
                  <a:cubicBezTo>
                    <a:pt x="3065" y="230"/>
                    <a:pt x="3042" y="244"/>
                    <a:pt x="3018" y="256"/>
                  </a:cubicBezTo>
                  <a:cubicBezTo>
                    <a:pt x="2970" y="282"/>
                    <a:pt x="2922" y="307"/>
                    <a:pt x="2871" y="327"/>
                  </a:cubicBezTo>
                  <a:cubicBezTo>
                    <a:pt x="2821" y="347"/>
                    <a:pt x="2769" y="364"/>
                    <a:pt x="2716" y="373"/>
                  </a:cubicBezTo>
                  <a:cubicBezTo>
                    <a:pt x="2702" y="376"/>
                    <a:pt x="2689" y="378"/>
                    <a:pt x="2675" y="379"/>
                  </a:cubicBezTo>
                  <a:cubicBezTo>
                    <a:pt x="2668" y="380"/>
                    <a:pt x="2662" y="381"/>
                    <a:pt x="2655" y="381"/>
                  </a:cubicBezTo>
                  <a:cubicBezTo>
                    <a:pt x="2635" y="383"/>
                    <a:pt x="2635" y="383"/>
                    <a:pt x="2635" y="383"/>
                  </a:cubicBezTo>
                  <a:cubicBezTo>
                    <a:pt x="2624" y="383"/>
                    <a:pt x="2624" y="383"/>
                    <a:pt x="2624" y="383"/>
                  </a:cubicBezTo>
                  <a:cubicBezTo>
                    <a:pt x="2614" y="383"/>
                    <a:pt x="2614" y="383"/>
                    <a:pt x="2614" y="383"/>
                  </a:cubicBezTo>
                  <a:cubicBezTo>
                    <a:pt x="2594" y="384"/>
                    <a:pt x="2594" y="384"/>
                    <a:pt x="2594" y="384"/>
                  </a:cubicBezTo>
                  <a:cubicBezTo>
                    <a:pt x="2587" y="383"/>
                    <a:pt x="2580" y="383"/>
                    <a:pt x="2574" y="383"/>
                  </a:cubicBezTo>
                  <a:cubicBezTo>
                    <a:pt x="2567" y="382"/>
                    <a:pt x="2560" y="382"/>
                    <a:pt x="2553" y="381"/>
                  </a:cubicBezTo>
                  <a:cubicBezTo>
                    <a:pt x="2533" y="380"/>
                    <a:pt x="2533" y="380"/>
                    <a:pt x="2533" y="380"/>
                  </a:cubicBezTo>
                  <a:cubicBezTo>
                    <a:pt x="2526" y="379"/>
                    <a:pt x="2519" y="378"/>
                    <a:pt x="2513" y="377"/>
                  </a:cubicBezTo>
                  <a:cubicBezTo>
                    <a:pt x="2499" y="375"/>
                    <a:pt x="2486" y="372"/>
                    <a:pt x="2473" y="370"/>
                  </a:cubicBezTo>
                  <a:cubicBezTo>
                    <a:pt x="2446" y="363"/>
                    <a:pt x="2420" y="356"/>
                    <a:pt x="2395" y="346"/>
                  </a:cubicBezTo>
                  <a:cubicBezTo>
                    <a:pt x="2344" y="327"/>
                    <a:pt x="2297" y="298"/>
                    <a:pt x="2255" y="264"/>
                  </a:cubicBezTo>
                  <a:cubicBezTo>
                    <a:pt x="2213" y="229"/>
                    <a:pt x="2174" y="191"/>
                    <a:pt x="2135" y="153"/>
                  </a:cubicBezTo>
                  <a:cubicBezTo>
                    <a:pt x="2116" y="134"/>
                    <a:pt x="2097" y="115"/>
                    <a:pt x="2077" y="97"/>
                  </a:cubicBezTo>
                  <a:cubicBezTo>
                    <a:pt x="2058" y="78"/>
                    <a:pt x="2038" y="60"/>
                    <a:pt x="2015" y="45"/>
                  </a:cubicBezTo>
                  <a:cubicBezTo>
                    <a:pt x="2004" y="37"/>
                    <a:pt x="1993" y="30"/>
                    <a:pt x="1981" y="24"/>
                  </a:cubicBezTo>
                  <a:cubicBezTo>
                    <a:pt x="1968" y="19"/>
                    <a:pt x="1956" y="14"/>
                    <a:pt x="1943" y="11"/>
                  </a:cubicBezTo>
                  <a:cubicBezTo>
                    <a:pt x="1917" y="5"/>
                    <a:pt x="1889" y="3"/>
                    <a:pt x="1862" y="5"/>
                  </a:cubicBezTo>
                  <a:cubicBezTo>
                    <a:pt x="1836" y="6"/>
                    <a:pt x="1809" y="11"/>
                    <a:pt x="1783" y="19"/>
                  </a:cubicBezTo>
                  <a:cubicBezTo>
                    <a:pt x="1757" y="25"/>
                    <a:pt x="1731" y="34"/>
                    <a:pt x="1706" y="44"/>
                  </a:cubicBezTo>
                  <a:cubicBezTo>
                    <a:pt x="1656" y="65"/>
                    <a:pt x="1608" y="91"/>
                    <a:pt x="1562" y="118"/>
                  </a:cubicBezTo>
                  <a:cubicBezTo>
                    <a:pt x="1492" y="159"/>
                    <a:pt x="1492" y="159"/>
                    <a:pt x="1492" y="159"/>
                  </a:cubicBezTo>
                  <a:cubicBezTo>
                    <a:pt x="1468" y="173"/>
                    <a:pt x="1445" y="187"/>
                    <a:pt x="1421" y="199"/>
                  </a:cubicBezTo>
                  <a:cubicBezTo>
                    <a:pt x="1373" y="224"/>
                    <a:pt x="1324" y="247"/>
                    <a:pt x="1273" y="268"/>
                  </a:cubicBezTo>
                  <a:cubicBezTo>
                    <a:pt x="1173" y="308"/>
                    <a:pt x="1070" y="341"/>
                    <a:pt x="965" y="370"/>
                  </a:cubicBezTo>
                  <a:cubicBezTo>
                    <a:pt x="860" y="398"/>
                    <a:pt x="755" y="421"/>
                    <a:pt x="648" y="439"/>
                  </a:cubicBezTo>
                  <a:cubicBezTo>
                    <a:pt x="434" y="474"/>
                    <a:pt x="216" y="488"/>
                    <a:pt x="0" y="4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42">
              <a:extLst>
                <a:ext uri="{FF2B5EF4-FFF2-40B4-BE49-F238E27FC236}">
                  <a16:creationId xmlns:a16="http://schemas.microsoft.com/office/drawing/2014/main" id="{F214D260-4F7E-0DE3-E1C9-5B85C538B9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9463" y="2689225"/>
              <a:ext cx="12122150" cy="1084263"/>
            </a:xfrm>
            <a:custGeom>
              <a:avLst/>
              <a:gdLst>
                <a:gd name="T0" fmla="*/ 322 w 4853"/>
                <a:gd name="T1" fmla="*/ 425 h 433"/>
                <a:gd name="T2" fmla="*/ 959 w 4853"/>
                <a:gd name="T3" fmla="*/ 328 h 433"/>
                <a:gd name="T4" fmla="*/ 998 w 4853"/>
                <a:gd name="T5" fmla="*/ 319 h 433"/>
                <a:gd name="T6" fmla="*/ 1115 w 4853"/>
                <a:gd name="T7" fmla="*/ 288 h 433"/>
                <a:gd name="T8" fmla="*/ 1418 w 4853"/>
                <a:gd name="T9" fmla="*/ 180 h 433"/>
                <a:gd name="T10" fmla="*/ 1712 w 4853"/>
                <a:gd name="T11" fmla="*/ 48 h 433"/>
                <a:gd name="T12" fmla="*/ 1872 w 4853"/>
                <a:gd name="T13" fmla="*/ 23 h 433"/>
                <a:gd name="T14" fmla="*/ 1951 w 4853"/>
                <a:gd name="T15" fmla="*/ 39 h 433"/>
                <a:gd name="T16" fmla="*/ 2021 w 4853"/>
                <a:gd name="T17" fmla="*/ 80 h 433"/>
                <a:gd name="T18" fmla="*/ 2145 w 4853"/>
                <a:gd name="T19" fmla="*/ 182 h 433"/>
                <a:gd name="T20" fmla="*/ 2284 w 4853"/>
                <a:gd name="T21" fmla="*/ 283 h 433"/>
                <a:gd name="T22" fmla="*/ 2310 w 4853"/>
                <a:gd name="T23" fmla="*/ 297 h 433"/>
                <a:gd name="T24" fmla="*/ 2338 w 4853"/>
                <a:gd name="T25" fmla="*/ 309 h 433"/>
                <a:gd name="T26" fmla="*/ 2366 w 4853"/>
                <a:gd name="T27" fmla="*/ 320 h 433"/>
                <a:gd name="T28" fmla="*/ 2404 w 4853"/>
                <a:gd name="T29" fmla="*/ 331 h 433"/>
                <a:gd name="T30" fmla="*/ 2583 w 4853"/>
                <a:gd name="T31" fmla="*/ 351 h 433"/>
                <a:gd name="T32" fmla="*/ 2624 w 4853"/>
                <a:gd name="T33" fmla="*/ 348 h 433"/>
                <a:gd name="T34" fmla="*/ 2644 w 4853"/>
                <a:gd name="T35" fmla="*/ 346 h 433"/>
                <a:gd name="T36" fmla="*/ 2683 w 4853"/>
                <a:gd name="T37" fmla="*/ 339 h 433"/>
                <a:gd name="T38" fmla="*/ 2722 w 4853"/>
                <a:gd name="T39" fmla="*/ 330 h 433"/>
                <a:gd name="T40" fmla="*/ 2892 w 4853"/>
                <a:gd name="T41" fmla="*/ 267 h 433"/>
                <a:gd name="T42" fmla="*/ 3172 w 4853"/>
                <a:gd name="T43" fmla="*/ 107 h 433"/>
                <a:gd name="T44" fmla="*/ 3474 w 4853"/>
                <a:gd name="T45" fmla="*/ 3 h 433"/>
                <a:gd name="T46" fmla="*/ 3793 w 4853"/>
                <a:gd name="T47" fmla="*/ 46 h 433"/>
                <a:gd name="T48" fmla="*/ 4083 w 4853"/>
                <a:gd name="T49" fmla="*/ 185 h 433"/>
                <a:gd name="T50" fmla="*/ 4227 w 4853"/>
                <a:gd name="T51" fmla="*/ 257 h 433"/>
                <a:gd name="T52" fmla="*/ 4532 w 4853"/>
                <a:gd name="T53" fmla="*/ 359 h 433"/>
                <a:gd name="T54" fmla="*/ 4532 w 4853"/>
                <a:gd name="T55" fmla="*/ 360 h 433"/>
                <a:gd name="T56" fmla="*/ 4226 w 4853"/>
                <a:gd name="T57" fmla="*/ 259 h 433"/>
                <a:gd name="T58" fmla="*/ 4082 w 4853"/>
                <a:gd name="T59" fmla="*/ 187 h 433"/>
                <a:gd name="T60" fmla="*/ 3792 w 4853"/>
                <a:gd name="T61" fmla="*/ 48 h 433"/>
                <a:gd name="T62" fmla="*/ 3474 w 4853"/>
                <a:gd name="T63" fmla="*/ 6 h 433"/>
                <a:gd name="T64" fmla="*/ 3173 w 4853"/>
                <a:gd name="T65" fmla="*/ 110 h 433"/>
                <a:gd name="T66" fmla="*/ 2893 w 4853"/>
                <a:gd name="T67" fmla="*/ 270 h 433"/>
                <a:gd name="T68" fmla="*/ 2723 w 4853"/>
                <a:gd name="T69" fmla="*/ 334 h 433"/>
                <a:gd name="T70" fmla="*/ 2684 w 4853"/>
                <a:gd name="T71" fmla="*/ 343 h 433"/>
                <a:gd name="T72" fmla="*/ 2644 w 4853"/>
                <a:gd name="T73" fmla="*/ 349 h 433"/>
                <a:gd name="T74" fmla="*/ 2624 w 4853"/>
                <a:gd name="T75" fmla="*/ 352 h 433"/>
                <a:gd name="T76" fmla="*/ 2584 w 4853"/>
                <a:gd name="T77" fmla="*/ 355 h 433"/>
                <a:gd name="T78" fmla="*/ 2403 w 4853"/>
                <a:gd name="T79" fmla="*/ 335 h 433"/>
                <a:gd name="T80" fmla="*/ 2365 w 4853"/>
                <a:gd name="T81" fmla="*/ 323 h 433"/>
                <a:gd name="T82" fmla="*/ 2336 w 4853"/>
                <a:gd name="T83" fmla="*/ 313 h 433"/>
                <a:gd name="T84" fmla="*/ 2309 w 4853"/>
                <a:gd name="T85" fmla="*/ 300 h 433"/>
                <a:gd name="T86" fmla="*/ 2282 w 4853"/>
                <a:gd name="T87" fmla="*/ 286 h 433"/>
                <a:gd name="T88" fmla="*/ 2143 w 4853"/>
                <a:gd name="T89" fmla="*/ 185 h 433"/>
                <a:gd name="T90" fmla="*/ 2019 w 4853"/>
                <a:gd name="T91" fmla="*/ 83 h 433"/>
                <a:gd name="T92" fmla="*/ 1949 w 4853"/>
                <a:gd name="T93" fmla="*/ 43 h 433"/>
                <a:gd name="T94" fmla="*/ 1871 w 4853"/>
                <a:gd name="T95" fmla="*/ 26 h 433"/>
                <a:gd name="T96" fmla="*/ 1713 w 4853"/>
                <a:gd name="T97" fmla="*/ 51 h 433"/>
                <a:gd name="T98" fmla="*/ 1420 w 4853"/>
                <a:gd name="T99" fmla="*/ 183 h 433"/>
                <a:gd name="T100" fmla="*/ 1116 w 4853"/>
                <a:gd name="T101" fmla="*/ 290 h 433"/>
                <a:gd name="T102" fmla="*/ 999 w 4853"/>
                <a:gd name="T103" fmla="*/ 321 h 433"/>
                <a:gd name="T104" fmla="*/ 959 w 4853"/>
                <a:gd name="T105" fmla="*/ 330 h 433"/>
                <a:gd name="T106" fmla="*/ 322 w 4853"/>
                <a:gd name="T107" fmla="*/ 426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853" h="433">
                  <a:moveTo>
                    <a:pt x="0" y="427"/>
                  </a:moveTo>
                  <a:cubicBezTo>
                    <a:pt x="107" y="432"/>
                    <a:pt x="215" y="431"/>
                    <a:pt x="322" y="425"/>
                  </a:cubicBezTo>
                  <a:cubicBezTo>
                    <a:pt x="429" y="418"/>
                    <a:pt x="536" y="406"/>
                    <a:pt x="643" y="390"/>
                  </a:cubicBezTo>
                  <a:cubicBezTo>
                    <a:pt x="749" y="374"/>
                    <a:pt x="854" y="353"/>
                    <a:pt x="959" y="328"/>
                  </a:cubicBezTo>
                  <a:cubicBezTo>
                    <a:pt x="979" y="324"/>
                    <a:pt x="979" y="324"/>
                    <a:pt x="979" y="324"/>
                  </a:cubicBezTo>
                  <a:cubicBezTo>
                    <a:pt x="998" y="319"/>
                    <a:pt x="998" y="319"/>
                    <a:pt x="998" y="319"/>
                  </a:cubicBezTo>
                  <a:cubicBezTo>
                    <a:pt x="1037" y="309"/>
                    <a:pt x="1037" y="309"/>
                    <a:pt x="1037" y="309"/>
                  </a:cubicBezTo>
                  <a:cubicBezTo>
                    <a:pt x="1063" y="302"/>
                    <a:pt x="1089" y="295"/>
                    <a:pt x="1115" y="288"/>
                  </a:cubicBezTo>
                  <a:cubicBezTo>
                    <a:pt x="1167" y="273"/>
                    <a:pt x="1218" y="258"/>
                    <a:pt x="1269" y="240"/>
                  </a:cubicBezTo>
                  <a:cubicBezTo>
                    <a:pt x="1320" y="222"/>
                    <a:pt x="1370" y="203"/>
                    <a:pt x="1418" y="180"/>
                  </a:cubicBezTo>
                  <a:cubicBezTo>
                    <a:pt x="1467" y="157"/>
                    <a:pt x="1515" y="133"/>
                    <a:pt x="1563" y="109"/>
                  </a:cubicBezTo>
                  <a:cubicBezTo>
                    <a:pt x="1611" y="85"/>
                    <a:pt x="1661" y="64"/>
                    <a:pt x="1712" y="48"/>
                  </a:cubicBezTo>
                  <a:cubicBezTo>
                    <a:pt x="1738" y="40"/>
                    <a:pt x="1764" y="33"/>
                    <a:pt x="1791" y="28"/>
                  </a:cubicBezTo>
                  <a:cubicBezTo>
                    <a:pt x="1817" y="24"/>
                    <a:pt x="1845" y="22"/>
                    <a:pt x="1872" y="23"/>
                  </a:cubicBezTo>
                  <a:cubicBezTo>
                    <a:pt x="1885" y="24"/>
                    <a:pt x="1899" y="25"/>
                    <a:pt x="1912" y="28"/>
                  </a:cubicBezTo>
                  <a:cubicBezTo>
                    <a:pt x="1925" y="31"/>
                    <a:pt x="1938" y="34"/>
                    <a:pt x="1951" y="39"/>
                  </a:cubicBezTo>
                  <a:cubicBezTo>
                    <a:pt x="1963" y="44"/>
                    <a:pt x="1976" y="50"/>
                    <a:pt x="1987" y="57"/>
                  </a:cubicBezTo>
                  <a:cubicBezTo>
                    <a:pt x="1999" y="64"/>
                    <a:pt x="2010" y="72"/>
                    <a:pt x="2021" y="80"/>
                  </a:cubicBezTo>
                  <a:cubicBezTo>
                    <a:pt x="2043" y="96"/>
                    <a:pt x="2063" y="113"/>
                    <a:pt x="2084" y="131"/>
                  </a:cubicBezTo>
                  <a:cubicBezTo>
                    <a:pt x="2104" y="148"/>
                    <a:pt x="2125" y="165"/>
                    <a:pt x="2145" y="182"/>
                  </a:cubicBezTo>
                  <a:cubicBezTo>
                    <a:pt x="2187" y="217"/>
                    <a:pt x="2229" y="250"/>
                    <a:pt x="2275" y="277"/>
                  </a:cubicBezTo>
                  <a:cubicBezTo>
                    <a:pt x="2284" y="283"/>
                    <a:pt x="2284" y="283"/>
                    <a:pt x="2284" y="283"/>
                  </a:cubicBezTo>
                  <a:cubicBezTo>
                    <a:pt x="2287" y="284"/>
                    <a:pt x="2289" y="286"/>
                    <a:pt x="2292" y="288"/>
                  </a:cubicBezTo>
                  <a:cubicBezTo>
                    <a:pt x="2310" y="297"/>
                    <a:pt x="2310" y="297"/>
                    <a:pt x="2310" y="297"/>
                  </a:cubicBezTo>
                  <a:cubicBezTo>
                    <a:pt x="2316" y="300"/>
                    <a:pt x="2322" y="302"/>
                    <a:pt x="2329" y="305"/>
                  </a:cubicBezTo>
                  <a:cubicBezTo>
                    <a:pt x="2338" y="309"/>
                    <a:pt x="2338" y="309"/>
                    <a:pt x="2338" y="309"/>
                  </a:cubicBezTo>
                  <a:cubicBezTo>
                    <a:pt x="2341" y="310"/>
                    <a:pt x="2344" y="311"/>
                    <a:pt x="2347" y="313"/>
                  </a:cubicBezTo>
                  <a:cubicBezTo>
                    <a:pt x="2366" y="320"/>
                    <a:pt x="2366" y="320"/>
                    <a:pt x="2366" y="320"/>
                  </a:cubicBezTo>
                  <a:cubicBezTo>
                    <a:pt x="2385" y="326"/>
                    <a:pt x="2385" y="326"/>
                    <a:pt x="2385" y="326"/>
                  </a:cubicBezTo>
                  <a:cubicBezTo>
                    <a:pt x="2391" y="328"/>
                    <a:pt x="2398" y="330"/>
                    <a:pt x="2404" y="331"/>
                  </a:cubicBezTo>
                  <a:cubicBezTo>
                    <a:pt x="2411" y="333"/>
                    <a:pt x="2417" y="335"/>
                    <a:pt x="2424" y="336"/>
                  </a:cubicBezTo>
                  <a:cubicBezTo>
                    <a:pt x="2476" y="348"/>
                    <a:pt x="2530" y="353"/>
                    <a:pt x="2583" y="351"/>
                  </a:cubicBezTo>
                  <a:cubicBezTo>
                    <a:pt x="2590" y="350"/>
                    <a:pt x="2597" y="350"/>
                    <a:pt x="2604" y="350"/>
                  </a:cubicBezTo>
                  <a:cubicBezTo>
                    <a:pt x="2624" y="348"/>
                    <a:pt x="2624" y="348"/>
                    <a:pt x="2624" y="348"/>
                  </a:cubicBezTo>
                  <a:cubicBezTo>
                    <a:pt x="2634" y="347"/>
                    <a:pt x="2634" y="347"/>
                    <a:pt x="2634" y="347"/>
                  </a:cubicBezTo>
                  <a:cubicBezTo>
                    <a:pt x="2644" y="346"/>
                    <a:pt x="2644" y="346"/>
                    <a:pt x="2644" y="346"/>
                  </a:cubicBezTo>
                  <a:cubicBezTo>
                    <a:pt x="2663" y="343"/>
                    <a:pt x="2663" y="343"/>
                    <a:pt x="2663" y="343"/>
                  </a:cubicBezTo>
                  <a:cubicBezTo>
                    <a:pt x="2670" y="342"/>
                    <a:pt x="2677" y="340"/>
                    <a:pt x="2683" y="339"/>
                  </a:cubicBezTo>
                  <a:cubicBezTo>
                    <a:pt x="2690" y="338"/>
                    <a:pt x="2696" y="337"/>
                    <a:pt x="2703" y="335"/>
                  </a:cubicBezTo>
                  <a:cubicBezTo>
                    <a:pt x="2722" y="330"/>
                    <a:pt x="2722" y="330"/>
                    <a:pt x="2722" y="330"/>
                  </a:cubicBezTo>
                  <a:cubicBezTo>
                    <a:pt x="2729" y="329"/>
                    <a:pt x="2735" y="327"/>
                    <a:pt x="2742" y="325"/>
                  </a:cubicBezTo>
                  <a:cubicBezTo>
                    <a:pt x="2793" y="310"/>
                    <a:pt x="2843" y="290"/>
                    <a:pt x="2892" y="267"/>
                  </a:cubicBezTo>
                  <a:cubicBezTo>
                    <a:pt x="2940" y="244"/>
                    <a:pt x="2987" y="218"/>
                    <a:pt x="3034" y="191"/>
                  </a:cubicBezTo>
                  <a:cubicBezTo>
                    <a:pt x="3081" y="164"/>
                    <a:pt x="3126" y="135"/>
                    <a:pt x="3172" y="107"/>
                  </a:cubicBezTo>
                  <a:cubicBezTo>
                    <a:pt x="3218" y="80"/>
                    <a:pt x="3265" y="54"/>
                    <a:pt x="3316" y="35"/>
                  </a:cubicBezTo>
                  <a:cubicBezTo>
                    <a:pt x="3367" y="16"/>
                    <a:pt x="3420" y="6"/>
                    <a:pt x="3474" y="3"/>
                  </a:cubicBezTo>
                  <a:cubicBezTo>
                    <a:pt x="3528" y="0"/>
                    <a:pt x="3582" y="4"/>
                    <a:pt x="3635" y="12"/>
                  </a:cubicBezTo>
                  <a:cubicBezTo>
                    <a:pt x="3688" y="20"/>
                    <a:pt x="3741" y="31"/>
                    <a:pt x="3793" y="46"/>
                  </a:cubicBezTo>
                  <a:cubicBezTo>
                    <a:pt x="3844" y="61"/>
                    <a:pt x="3895" y="80"/>
                    <a:pt x="3942" y="106"/>
                  </a:cubicBezTo>
                  <a:cubicBezTo>
                    <a:pt x="3989" y="132"/>
                    <a:pt x="4036" y="159"/>
                    <a:pt x="4083" y="185"/>
                  </a:cubicBezTo>
                  <a:cubicBezTo>
                    <a:pt x="4107" y="198"/>
                    <a:pt x="4130" y="210"/>
                    <a:pt x="4154" y="222"/>
                  </a:cubicBezTo>
                  <a:cubicBezTo>
                    <a:pt x="4178" y="234"/>
                    <a:pt x="4203" y="246"/>
                    <a:pt x="4227" y="257"/>
                  </a:cubicBezTo>
                  <a:cubicBezTo>
                    <a:pt x="4276" y="279"/>
                    <a:pt x="4326" y="300"/>
                    <a:pt x="4376" y="317"/>
                  </a:cubicBezTo>
                  <a:cubicBezTo>
                    <a:pt x="4427" y="334"/>
                    <a:pt x="4479" y="348"/>
                    <a:pt x="4532" y="359"/>
                  </a:cubicBezTo>
                  <a:cubicBezTo>
                    <a:pt x="4637" y="379"/>
                    <a:pt x="4746" y="385"/>
                    <a:pt x="4853" y="368"/>
                  </a:cubicBezTo>
                  <a:cubicBezTo>
                    <a:pt x="4747" y="385"/>
                    <a:pt x="4637" y="380"/>
                    <a:pt x="4532" y="360"/>
                  </a:cubicBezTo>
                  <a:cubicBezTo>
                    <a:pt x="4479" y="349"/>
                    <a:pt x="4427" y="336"/>
                    <a:pt x="4376" y="318"/>
                  </a:cubicBezTo>
                  <a:cubicBezTo>
                    <a:pt x="4325" y="301"/>
                    <a:pt x="4275" y="281"/>
                    <a:pt x="4226" y="259"/>
                  </a:cubicBezTo>
                  <a:cubicBezTo>
                    <a:pt x="4202" y="248"/>
                    <a:pt x="4177" y="236"/>
                    <a:pt x="4153" y="224"/>
                  </a:cubicBezTo>
                  <a:cubicBezTo>
                    <a:pt x="4129" y="212"/>
                    <a:pt x="4105" y="200"/>
                    <a:pt x="4082" y="187"/>
                  </a:cubicBezTo>
                  <a:cubicBezTo>
                    <a:pt x="4035" y="161"/>
                    <a:pt x="3988" y="134"/>
                    <a:pt x="3941" y="108"/>
                  </a:cubicBezTo>
                  <a:cubicBezTo>
                    <a:pt x="3894" y="83"/>
                    <a:pt x="3843" y="63"/>
                    <a:pt x="3792" y="48"/>
                  </a:cubicBezTo>
                  <a:cubicBezTo>
                    <a:pt x="3740" y="34"/>
                    <a:pt x="3688" y="22"/>
                    <a:pt x="3634" y="14"/>
                  </a:cubicBezTo>
                  <a:cubicBezTo>
                    <a:pt x="3581" y="7"/>
                    <a:pt x="3528" y="3"/>
                    <a:pt x="3474" y="6"/>
                  </a:cubicBezTo>
                  <a:cubicBezTo>
                    <a:pt x="3420" y="9"/>
                    <a:pt x="3367" y="19"/>
                    <a:pt x="3317" y="38"/>
                  </a:cubicBezTo>
                  <a:cubicBezTo>
                    <a:pt x="3267" y="57"/>
                    <a:pt x="3219" y="82"/>
                    <a:pt x="3173" y="110"/>
                  </a:cubicBezTo>
                  <a:cubicBezTo>
                    <a:pt x="3127" y="138"/>
                    <a:pt x="3082" y="167"/>
                    <a:pt x="3036" y="194"/>
                  </a:cubicBezTo>
                  <a:cubicBezTo>
                    <a:pt x="2989" y="221"/>
                    <a:pt x="2942" y="247"/>
                    <a:pt x="2893" y="270"/>
                  </a:cubicBezTo>
                  <a:cubicBezTo>
                    <a:pt x="2845" y="293"/>
                    <a:pt x="2795" y="313"/>
                    <a:pt x="2743" y="329"/>
                  </a:cubicBezTo>
                  <a:cubicBezTo>
                    <a:pt x="2736" y="330"/>
                    <a:pt x="2730" y="332"/>
                    <a:pt x="2723" y="334"/>
                  </a:cubicBezTo>
                  <a:cubicBezTo>
                    <a:pt x="2704" y="339"/>
                    <a:pt x="2704" y="339"/>
                    <a:pt x="2704" y="339"/>
                  </a:cubicBezTo>
                  <a:cubicBezTo>
                    <a:pt x="2697" y="340"/>
                    <a:pt x="2691" y="342"/>
                    <a:pt x="2684" y="343"/>
                  </a:cubicBezTo>
                  <a:cubicBezTo>
                    <a:pt x="2677" y="344"/>
                    <a:pt x="2671" y="345"/>
                    <a:pt x="2664" y="347"/>
                  </a:cubicBezTo>
                  <a:cubicBezTo>
                    <a:pt x="2644" y="349"/>
                    <a:pt x="2644" y="349"/>
                    <a:pt x="2644" y="349"/>
                  </a:cubicBezTo>
                  <a:cubicBezTo>
                    <a:pt x="2634" y="351"/>
                    <a:pt x="2634" y="351"/>
                    <a:pt x="2634" y="351"/>
                  </a:cubicBezTo>
                  <a:cubicBezTo>
                    <a:pt x="2624" y="352"/>
                    <a:pt x="2624" y="352"/>
                    <a:pt x="2624" y="352"/>
                  </a:cubicBezTo>
                  <a:cubicBezTo>
                    <a:pt x="2604" y="354"/>
                    <a:pt x="2604" y="354"/>
                    <a:pt x="2604" y="354"/>
                  </a:cubicBezTo>
                  <a:cubicBezTo>
                    <a:pt x="2597" y="354"/>
                    <a:pt x="2590" y="354"/>
                    <a:pt x="2584" y="355"/>
                  </a:cubicBezTo>
                  <a:cubicBezTo>
                    <a:pt x="2530" y="357"/>
                    <a:pt x="2476" y="352"/>
                    <a:pt x="2423" y="340"/>
                  </a:cubicBezTo>
                  <a:cubicBezTo>
                    <a:pt x="2416" y="339"/>
                    <a:pt x="2410" y="337"/>
                    <a:pt x="2403" y="335"/>
                  </a:cubicBezTo>
                  <a:cubicBezTo>
                    <a:pt x="2397" y="333"/>
                    <a:pt x="2390" y="332"/>
                    <a:pt x="2384" y="330"/>
                  </a:cubicBezTo>
                  <a:cubicBezTo>
                    <a:pt x="2365" y="323"/>
                    <a:pt x="2365" y="323"/>
                    <a:pt x="2365" y="323"/>
                  </a:cubicBezTo>
                  <a:cubicBezTo>
                    <a:pt x="2346" y="316"/>
                    <a:pt x="2346" y="316"/>
                    <a:pt x="2346" y="316"/>
                  </a:cubicBezTo>
                  <a:cubicBezTo>
                    <a:pt x="2342" y="315"/>
                    <a:pt x="2339" y="314"/>
                    <a:pt x="2336" y="313"/>
                  </a:cubicBezTo>
                  <a:cubicBezTo>
                    <a:pt x="2327" y="309"/>
                    <a:pt x="2327" y="309"/>
                    <a:pt x="2327" y="309"/>
                  </a:cubicBezTo>
                  <a:cubicBezTo>
                    <a:pt x="2321" y="306"/>
                    <a:pt x="2315" y="303"/>
                    <a:pt x="2309" y="300"/>
                  </a:cubicBezTo>
                  <a:cubicBezTo>
                    <a:pt x="2291" y="291"/>
                    <a:pt x="2291" y="291"/>
                    <a:pt x="2291" y="291"/>
                  </a:cubicBezTo>
                  <a:cubicBezTo>
                    <a:pt x="2288" y="289"/>
                    <a:pt x="2285" y="288"/>
                    <a:pt x="2282" y="286"/>
                  </a:cubicBezTo>
                  <a:cubicBezTo>
                    <a:pt x="2273" y="281"/>
                    <a:pt x="2273" y="281"/>
                    <a:pt x="2273" y="281"/>
                  </a:cubicBezTo>
                  <a:cubicBezTo>
                    <a:pt x="2227" y="253"/>
                    <a:pt x="2184" y="219"/>
                    <a:pt x="2143" y="185"/>
                  </a:cubicBezTo>
                  <a:cubicBezTo>
                    <a:pt x="2122" y="168"/>
                    <a:pt x="2102" y="151"/>
                    <a:pt x="2081" y="133"/>
                  </a:cubicBezTo>
                  <a:cubicBezTo>
                    <a:pt x="2061" y="116"/>
                    <a:pt x="2040" y="99"/>
                    <a:pt x="2019" y="83"/>
                  </a:cubicBezTo>
                  <a:cubicBezTo>
                    <a:pt x="2008" y="75"/>
                    <a:pt x="1997" y="67"/>
                    <a:pt x="1985" y="60"/>
                  </a:cubicBezTo>
                  <a:cubicBezTo>
                    <a:pt x="1974" y="53"/>
                    <a:pt x="1962" y="47"/>
                    <a:pt x="1949" y="43"/>
                  </a:cubicBezTo>
                  <a:cubicBezTo>
                    <a:pt x="1937" y="38"/>
                    <a:pt x="1924" y="34"/>
                    <a:pt x="1911" y="31"/>
                  </a:cubicBezTo>
                  <a:cubicBezTo>
                    <a:pt x="1898" y="29"/>
                    <a:pt x="1885" y="27"/>
                    <a:pt x="1871" y="26"/>
                  </a:cubicBezTo>
                  <a:cubicBezTo>
                    <a:pt x="1845" y="25"/>
                    <a:pt x="1818" y="27"/>
                    <a:pt x="1791" y="32"/>
                  </a:cubicBezTo>
                  <a:cubicBezTo>
                    <a:pt x="1765" y="36"/>
                    <a:pt x="1739" y="43"/>
                    <a:pt x="1713" y="51"/>
                  </a:cubicBezTo>
                  <a:cubicBezTo>
                    <a:pt x="1662" y="67"/>
                    <a:pt x="1613" y="88"/>
                    <a:pt x="1564" y="112"/>
                  </a:cubicBezTo>
                  <a:cubicBezTo>
                    <a:pt x="1516" y="135"/>
                    <a:pt x="1468" y="159"/>
                    <a:pt x="1420" y="183"/>
                  </a:cubicBezTo>
                  <a:cubicBezTo>
                    <a:pt x="1371" y="205"/>
                    <a:pt x="1321" y="225"/>
                    <a:pt x="1270" y="242"/>
                  </a:cubicBezTo>
                  <a:cubicBezTo>
                    <a:pt x="1219" y="260"/>
                    <a:pt x="1167" y="276"/>
                    <a:pt x="1116" y="290"/>
                  </a:cubicBezTo>
                  <a:cubicBezTo>
                    <a:pt x="1090" y="297"/>
                    <a:pt x="1064" y="304"/>
                    <a:pt x="1038" y="311"/>
                  </a:cubicBezTo>
                  <a:cubicBezTo>
                    <a:pt x="999" y="321"/>
                    <a:pt x="999" y="321"/>
                    <a:pt x="999" y="321"/>
                  </a:cubicBezTo>
                  <a:cubicBezTo>
                    <a:pt x="979" y="326"/>
                    <a:pt x="979" y="326"/>
                    <a:pt x="979" y="326"/>
                  </a:cubicBezTo>
                  <a:cubicBezTo>
                    <a:pt x="959" y="330"/>
                    <a:pt x="959" y="330"/>
                    <a:pt x="959" y="330"/>
                  </a:cubicBezTo>
                  <a:cubicBezTo>
                    <a:pt x="855" y="355"/>
                    <a:pt x="749" y="376"/>
                    <a:pt x="643" y="392"/>
                  </a:cubicBezTo>
                  <a:cubicBezTo>
                    <a:pt x="536" y="408"/>
                    <a:pt x="429" y="419"/>
                    <a:pt x="322" y="426"/>
                  </a:cubicBezTo>
                  <a:cubicBezTo>
                    <a:pt x="215" y="432"/>
                    <a:pt x="107" y="433"/>
                    <a:pt x="0" y="4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43">
              <a:extLst>
                <a:ext uri="{FF2B5EF4-FFF2-40B4-BE49-F238E27FC236}">
                  <a16:creationId xmlns:a16="http://schemas.microsoft.com/office/drawing/2014/main" id="{84BF87BA-A99E-4F10-D174-C146E0D532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4700" y="2667000"/>
              <a:ext cx="12122150" cy="1076325"/>
            </a:xfrm>
            <a:custGeom>
              <a:avLst/>
              <a:gdLst>
                <a:gd name="T0" fmla="*/ 321 w 4853"/>
                <a:gd name="T1" fmla="*/ 420 h 430"/>
                <a:gd name="T2" fmla="*/ 956 w 4853"/>
                <a:gd name="T3" fmla="*/ 335 h 430"/>
                <a:gd name="T4" fmla="*/ 1344 w 4853"/>
                <a:gd name="T5" fmla="*/ 238 h 430"/>
                <a:gd name="T6" fmla="*/ 1401 w 4853"/>
                <a:gd name="T7" fmla="*/ 219 h 430"/>
                <a:gd name="T8" fmla="*/ 1494 w 4853"/>
                <a:gd name="T9" fmla="*/ 182 h 430"/>
                <a:gd name="T10" fmla="*/ 1721 w 4853"/>
                <a:gd name="T11" fmla="*/ 103 h 430"/>
                <a:gd name="T12" fmla="*/ 1881 w 4853"/>
                <a:gd name="T13" fmla="*/ 94 h 430"/>
                <a:gd name="T14" fmla="*/ 1957 w 4853"/>
                <a:gd name="T15" fmla="*/ 119 h 430"/>
                <a:gd name="T16" fmla="*/ 2157 w 4853"/>
                <a:gd name="T17" fmla="*/ 253 h 430"/>
                <a:gd name="T18" fmla="*/ 2297 w 4853"/>
                <a:gd name="T19" fmla="*/ 329 h 430"/>
                <a:gd name="T20" fmla="*/ 2393 w 4853"/>
                <a:gd name="T21" fmla="*/ 357 h 430"/>
                <a:gd name="T22" fmla="*/ 2413 w 4853"/>
                <a:gd name="T23" fmla="*/ 360 h 430"/>
                <a:gd name="T24" fmla="*/ 2452 w 4853"/>
                <a:gd name="T25" fmla="*/ 365 h 430"/>
                <a:gd name="T26" fmla="*/ 2472 w 4853"/>
                <a:gd name="T27" fmla="*/ 367 h 430"/>
                <a:gd name="T28" fmla="*/ 2532 w 4853"/>
                <a:gd name="T29" fmla="*/ 368 h 430"/>
                <a:gd name="T30" fmla="*/ 2572 w 4853"/>
                <a:gd name="T31" fmla="*/ 366 h 430"/>
                <a:gd name="T32" fmla="*/ 2592 w 4853"/>
                <a:gd name="T33" fmla="*/ 364 h 430"/>
                <a:gd name="T34" fmla="*/ 2766 w 4853"/>
                <a:gd name="T35" fmla="*/ 320 h 430"/>
                <a:gd name="T36" fmla="*/ 2981 w 4853"/>
                <a:gd name="T37" fmla="*/ 214 h 430"/>
                <a:gd name="T38" fmla="*/ 3187 w 4853"/>
                <a:gd name="T39" fmla="*/ 91 h 430"/>
                <a:gd name="T40" fmla="*/ 3334 w 4853"/>
                <a:gd name="T41" fmla="*/ 26 h 430"/>
                <a:gd name="T42" fmla="*/ 3653 w 4853"/>
                <a:gd name="T43" fmla="*/ 13 h 430"/>
                <a:gd name="T44" fmla="*/ 3809 w 4853"/>
                <a:gd name="T45" fmla="*/ 49 h 430"/>
                <a:gd name="T46" fmla="*/ 4092 w 4853"/>
                <a:gd name="T47" fmla="*/ 198 h 430"/>
                <a:gd name="T48" fmla="*/ 4381 w 4853"/>
                <a:gd name="T49" fmla="*/ 337 h 430"/>
                <a:gd name="T50" fmla="*/ 4534 w 4853"/>
                <a:gd name="T51" fmla="*/ 381 h 430"/>
                <a:gd name="T52" fmla="*/ 4574 w 4853"/>
                <a:gd name="T53" fmla="*/ 388 h 430"/>
                <a:gd name="T54" fmla="*/ 4693 w 4853"/>
                <a:gd name="T55" fmla="*/ 401 h 430"/>
                <a:gd name="T56" fmla="*/ 4693 w 4853"/>
                <a:gd name="T57" fmla="*/ 401 h 430"/>
                <a:gd name="T58" fmla="*/ 4574 w 4853"/>
                <a:gd name="T59" fmla="*/ 389 h 430"/>
                <a:gd name="T60" fmla="*/ 4534 w 4853"/>
                <a:gd name="T61" fmla="*/ 382 h 430"/>
                <a:gd name="T62" fmla="*/ 4380 w 4853"/>
                <a:gd name="T63" fmla="*/ 338 h 430"/>
                <a:gd name="T64" fmla="*/ 4091 w 4853"/>
                <a:gd name="T65" fmla="*/ 200 h 430"/>
                <a:gd name="T66" fmla="*/ 3808 w 4853"/>
                <a:gd name="T67" fmla="*/ 52 h 430"/>
                <a:gd name="T68" fmla="*/ 3652 w 4853"/>
                <a:gd name="T69" fmla="*/ 16 h 430"/>
                <a:gd name="T70" fmla="*/ 3335 w 4853"/>
                <a:gd name="T71" fmla="*/ 29 h 430"/>
                <a:gd name="T72" fmla="*/ 3189 w 4853"/>
                <a:gd name="T73" fmla="*/ 94 h 430"/>
                <a:gd name="T74" fmla="*/ 2983 w 4853"/>
                <a:gd name="T75" fmla="*/ 217 h 430"/>
                <a:gd name="T76" fmla="*/ 2767 w 4853"/>
                <a:gd name="T77" fmla="*/ 323 h 430"/>
                <a:gd name="T78" fmla="*/ 2592 w 4853"/>
                <a:gd name="T79" fmla="*/ 368 h 430"/>
                <a:gd name="T80" fmla="*/ 2572 w 4853"/>
                <a:gd name="T81" fmla="*/ 370 h 430"/>
                <a:gd name="T82" fmla="*/ 2532 w 4853"/>
                <a:gd name="T83" fmla="*/ 372 h 430"/>
                <a:gd name="T84" fmla="*/ 2472 w 4853"/>
                <a:gd name="T85" fmla="*/ 371 h 430"/>
                <a:gd name="T86" fmla="*/ 2452 w 4853"/>
                <a:gd name="T87" fmla="*/ 369 h 430"/>
                <a:gd name="T88" fmla="*/ 2412 w 4853"/>
                <a:gd name="T89" fmla="*/ 364 h 430"/>
                <a:gd name="T90" fmla="*/ 2392 w 4853"/>
                <a:gd name="T91" fmla="*/ 361 h 430"/>
                <a:gd name="T92" fmla="*/ 2296 w 4853"/>
                <a:gd name="T93" fmla="*/ 333 h 430"/>
                <a:gd name="T94" fmla="*/ 2155 w 4853"/>
                <a:gd name="T95" fmla="*/ 256 h 430"/>
                <a:gd name="T96" fmla="*/ 1956 w 4853"/>
                <a:gd name="T97" fmla="*/ 122 h 430"/>
                <a:gd name="T98" fmla="*/ 1881 w 4853"/>
                <a:gd name="T99" fmla="*/ 97 h 430"/>
                <a:gd name="T100" fmla="*/ 1722 w 4853"/>
                <a:gd name="T101" fmla="*/ 106 h 430"/>
                <a:gd name="T102" fmla="*/ 1495 w 4853"/>
                <a:gd name="T103" fmla="*/ 184 h 430"/>
                <a:gd name="T104" fmla="*/ 1402 w 4853"/>
                <a:gd name="T105" fmla="*/ 221 h 430"/>
                <a:gd name="T106" fmla="*/ 1345 w 4853"/>
                <a:gd name="T107" fmla="*/ 241 h 430"/>
                <a:gd name="T108" fmla="*/ 956 w 4853"/>
                <a:gd name="T109" fmla="*/ 337 h 430"/>
                <a:gd name="T110" fmla="*/ 321 w 4853"/>
                <a:gd name="T111" fmla="*/ 421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53" h="430">
                  <a:moveTo>
                    <a:pt x="0" y="426"/>
                  </a:moveTo>
                  <a:cubicBezTo>
                    <a:pt x="107" y="429"/>
                    <a:pt x="214" y="427"/>
                    <a:pt x="321" y="420"/>
                  </a:cubicBezTo>
                  <a:cubicBezTo>
                    <a:pt x="427" y="413"/>
                    <a:pt x="534" y="402"/>
                    <a:pt x="640" y="388"/>
                  </a:cubicBezTo>
                  <a:cubicBezTo>
                    <a:pt x="745" y="373"/>
                    <a:pt x="851" y="355"/>
                    <a:pt x="956" y="335"/>
                  </a:cubicBezTo>
                  <a:cubicBezTo>
                    <a:pt x="1060" y="313"/>
                    <a:pt x="1165" y="291"/>
                    <a:pt x="1268" y="262"/>
                  </a:cubicBezTo>
                  <a:cubicBezTo>
                    <a:pt x="1293" y="255"/>
                    <a:pt x="1319" y="247"/>
                    <a:pt x="1344" y="238"/>
                  </a:cubicBezTo>
                  <a:cubicBezTo>
                    <a:pt x="1357" y="234"/>
                    <a:pt x="1370" y="230"/>
                    <a:pt x="1382" y="225"/>
                  </a:cubicBezTo>
                  <a:cubicBezTo>
                    <a:pt x="1401" y="219"/>
                    <a:pt x="1401" y="219"/>
                    <a:pt x="1401" y="219"/>
                  </a:cubicBezTo>
                  <a:cubicBezTo>
                    <a:pt x="1407" y="216"/>
                    <a:pt x="1413" y="214"/>
                    <a:pt x="1420" y="211"/>
                  </a:cubicBezTo>
                  <a:cubicBezTo>
                    <a:pt x="1494" y="182"/>
                    <a:pt x="1494" y="182"/>
                    <a:pt x="1494" y="182"/>
                  </a:cubicBezTo>
                  <a:cubicBezTo>
                    <a:pt x="1519" y="171"/>
                    <a:pt x="1544" y="161"/>
                    <a:pt x="1568" y="151"/>
                  </a:cubicBezTo>
                  <a:cubicBezTo>
                    <a:pt x="1618" y="132"/>
                    <a:pt x="1669" y="115"/>
                    <a:pt x="1721" y="103"/>
                  </a:cubicBezTo>
                  <a:cubicBezTo>
                    <a:pt x="1748" y="97"/>
                    <a:pt x="1774" y="93"/>
                    <a:pt x="1801" y="91"/>
                  </a:cubicBezTo>
                  <a:cubicBezTo>
                    <a:pt x="1827" y="89"/>
                    <a:pt x="1855" y="89"/>
                    <a:pt x="1881" y="94"/>
                  </a:cubicBezTo>
                  <a:cubicBezTo>
                    <a:pt x="1894" y="96"/>
                    <a:pt x="1907" y="99"/>
                    <a:pt x="1920" y="103"/>
                  </a:cubicBezTo>
                  <a:cubicBezTo>
                    <a:pt x="1933" y="107"/>
                    <a:pt x="1945" y="113"/>
                    <a:pt x="1957" y="119"/>
                  </a:cubicBezTo>
                  <a:cubicBezTo>
                    <a:pt x="1981" y="131"/>
                    <a:pt x="2004" y="145"/>
                    <a:pt x="2026" y="161"/>
                  </a:cubicBezTo>
                  <a:cubicBezTo>
                    <a:pt x="2070" y="191"/>
                    <a:pt x="2113" y="223"/>
                    <a:pt x="2157" y="253"/>
                  </a:cubicBezTo>
                  <a:cubicBezTo>
                    <a:pt x="2179" y="267"/>
                    <a:pt x="2202" y="281"/>
                    <a:pt x="2225" y="295"/>
                  </a:cubicBezTo>
                  <a:cubicBezTo>
                    <a:pt x="2248" y="308"/>
                    <a:pt x="2272" y="319"/>
                    <a:pt x="2297" y="329"/>
                  </a:cubicBezTo>
                  <a:cubicBezTo>
                    <a:pt x="2322" y="339"/>
                    <a:pt x="2347" y="347"/>
                    <a:pt x="2373" y="353"/>
                  </a:cubicBezTo>
                  <a:cubicBezTo>
                    <a:pt x="2380" y="354"/>
                    <a:pt x="2386" y="355"/>
                    <a:pt x="2393" y="357"/>
                  </a:cubicBezTo>
                  <a:cubicBezTo>
                    <a:pt x="2403" y="359"/>
                    <a:pt x="2403" y="359"/>
                    <a:pt x="2403" y="359"/>
                  </a:cubicBezTo>
                  <a:cubicBezTo>
                    <a:pt x="2413" y="360"/>
                    <a:pt x="2413" y="360"/>
                    <a:pt x="2413" y="360"/>
                  </a:cubicBezTo>
                  <a:cubicBezTo>
                    <a:pt x="2432" y="363"/>
                    <a:pt x="2432" y="363"/>
                    <a:pt x="2432" y="363"/>
                  </a:cubicBezTo>
                  <a:cubicBezTo>
                    <a:pt x="2452" y="365"/>
                    <a:pt x="2452" y="365"/>
                    <a:pt x="2452" y="365"/>
                  </a:cubicBezTo>
                  <a:cubicBezTo>
                    <a:pt x="2455" y="366"/>
                    <a:pt x="2459" y="366"/>
                    <a:pt x="2462" y="366"/>
                  </a:cubicBezTo>
                  <a:cubicBezTo>
                    <a:pt x="2472" y="367"/>
                    <a:pt x="2472" y="367"/>
                    <a:pt x="2472" y="367"/>
                  </a:cubicBezTo>
                  <a:cubicBezTo>
                    <a:pt x="2479" y="367"/>
                    <a:pt x="2485" y="368"/>
                    <a:pt x="2492" y="368"/>
                  </a:cubicBezTo>
                  <a:cubicBezTo>
                    <a:pt x="2505" y="368"/>
                    <a:pt x="2519" y="369"/>
                    <a:pt x="2532" y="368"/>
                  </a:cubicBezTo>
                  <a:cubicBezTo>
                    <a:pt x="2539" y="368"/>
                    <a:pt x="2545" y="368"/>
                    <a:pt x="2552" y="368"/>
                  </a:cubicBezTo>
                  <a:cubicBezTo>
                    <a:pt x="2572" y="366"/>
                    <a:pt x="2572" y="366"/>
                    <a:pt x="2572" y="366"/>
                  </a:cubicBezTo>
                  <a:cubicBezTo>
                    <a:pt x="2575" y="366"/>
                    <a:pt x="2579" y="366"/>
                    <a:pt x="2582" y="365"/>
                  </a:cubicBezTo>
                  <a:cubicBezTo>
                    <a:pt x="2592" y="364"/>
                    <a:pt x="2592" y="364"/>
                    <a:pt x="2592" y="364"/>
                  </a:cubicBezTo>
                  <a:cubicBezTo>
                    <a:pt x="2612" y="361"/>
                    <a:pt x="2612" y="361"/>
                    <a:pt x="2612" y="361"/>
                  </a:cubicBezTo>
                  <a:cubicBezTo>
                    <a:pt x="2664" y="354"/>
                    <a:pt x="2716" y="339"/>
                    <a:pt x="2766" y="320"/>
                  </a:cubicBezTo>
                  <a:cubicBezTo>
                    <a:pt x="2815" y="301"/>
                    <a:pt x="2864" y="278"/>
                    <a:pt x="2911" y="253"/>
                  </a:cubicBezTo>
                  <a:cubicBezTo>
                    <a:pt x="2934" y="240"/>
                    <a:pt x="2958" y="227"/>
                    <a:pt x="2981" y="214"/>
                  </a:cubicBezTo>
                  <a:cubicBezTo>
                    <a:pt x="3004" y="201"/>
                    <a:pt x="3027" y="188"/>
                    <a:pt x="3050" y="174"/>
                  </a:cubicBezTo>
                  <a:cubicBezTo>
                    <a:pt x="3096" y="146"/>
                    <a:pt x="3141" y="117"/>
                    <a:pt x="3187" y="91"/>
                  </a:cubicBezTo>
                  <a:cubicBezTo>
                    <a:pt x="3211" y="78"/>
                    <a:pt x="3235" y="65"/>
                    <a:pt x="3259" y="55"/>
                  </a:cubicBezTo>
                  <a:cubicBezTo>
                    <a:pt x="3283" y="43"/>
                    <a:pt x="3309" y="34"/>
                    <a:pt x="3334" y="26"/>
                  </a:cubicBezTo>
                  <a:cubicBezTo>
                    <a:pt x="3386" y="11"/>
                    <a:pt x="3439" y="3"/>
                    <a:pt x="3493" y="1"/>
                  </a:cubicBezTo>
                  <a:cubicBezTo>
                    <a:pt x="3546" y="0"/>
                    <a:pt x="3600" y="5"/>
                    <a:pt x="3653" y="13"/>
                  </a:cubicBezTo>
                  <a:cubicBezTo>
                    <a:pt x="3679" y="17"/>
                    <a:pt x="3705" y="22"/>
                    <a:pt x="3731" y="28"/>
                  </a:cubicBezTo>
                  <a:cubicBezTo>
                    <a:pt x="3757" y="34"/>
                    <a:pt x="3783" y="41"/>
                    <a:pt x="3809" y="49"/>
                  </a:cubicBezTo>
                  <a:cubicBezTo>
                    <a:pt x="3860" y="66"/>
                    <a:pt x="3909" y="88"/>
                    <a:pt x="3954" y="116"/>
                  </a:cubicBezTo>
                  <a:cubicBezTo>
                    <a:pt x="4000" y="143"/>
                    <a:pt x="4046" y="171"/>
                    <a:pt x="4092" y="198"/>
                  </a:cubicBezTo>
                  <a:cubicBezTo>
                    <a:pt x="4138" y="225"/>
                    <a:pt x="4185" y="250"/>
                    <a:pt x="4233" y="274"/>
                  </a:cubicBezTo>
                  <a:cubicBezTo>
                    <a:pt x="4281" y="297"/>
                    <a:pt x="4330" y="319"/>
                    <a:pt x="4381" y="337"/>
                  </a:cubicBezTo>
                  <a:cubicBezTo>
                    <a:pt x="4406" y="346"/>
                    <a:pt x="4431" y="354"/>
                    <a:pt x="4457" y="361"/>
                  </a:cubicBezTo>
                  <a:cubicBezTo>
                    <a:pt x="4482" y="369"/>
                    <a:pt x="4508" y="375"/>
                    <a:pt x="4534" y="381"/>
                  </a:cubicBezTo>
                  <a:cubicBezTo>
                    <a:pt x="4554" y="385"/>
                    <a:pt x="4554" y="385"/>
                    <a:pt x="4554" y="385"/>
                  </a:cubicBezTo>
                  <a:cubicBezTo>
                    <a:pt x="4561" y="386"/>
                    <a:pt x="4567" y="387"/>
                    <a:pt x="4574" y="388"/>
                  </a:cubicBezTo>
                  <a:cubicBezTo>
                    <a:pt x="4587" y="391"/>
                    <a:pt x="4600" y="392"/>
                    <a:pt x="4613" y="394"/>
                  </a:cubicBezTo>
                  <a:cubicBezTo>
                    <a:pt x="4640" y="397"/>
                    <a:pt x="4667" y="400"/>
                    <a:pt x="4693" y="401"/>
                  </a:cubicBezTo>
                  <a:cubicBezTo>
                    <a:pt x="4747" y="403"/>
                    <a:pt x="4800" y="399"/>
                    <a:pt x="4853" y="390"/>
                  </a:cubicBezTo>
                  <a:cubicBezTo>
                    <a:pt x="4800" y="399"/>
                    <a:pt x="4747" y="403"/>
                    <a:pt x="4693" y="401"/>
                  </a:cubicBezTo>
                  <a:cubicBezTo>
                    <a:pt x="4667" y="400"/>
                    <a:pt x="4640" y="398"/>
                    <a:pt x="4613" y="395"/>
                  </a:cubicBezTo>
                  <a:cubicBezTo>
                    <a:pt x="4600" y="393"/>
                    <a:pt x="4587" y="391"/>
                    <a:pt x="4574" y="389"/>
                  </a:cubicBezTo>
                  <a:cubicBezTo>
                    <a:pt x="4567" y="388"/>
                    <a:pt x="4560" y="387"/>
                    <a:pt x="4554" y="386"/>
                  </a:cubicBezTo>
                  <a:cubicBezTo>
                    <a:pt x="4534" y="382"/>
                    <a:pt x="4534" y="382"/>
                    <a:pt x="4534" y="382"/>
                  </a:cubicBezTo>
                  <a:cubicBezTo>
                    <a:pt x="4508" y="376"/>
                    <a:pt x="4482" y="370"/>
                    <a:pt x="4456" y="363"/>
                  </a:cubicBezTo>
                  <a:cubicBezTo>
                    <a:pt x="4431" y="355"/>
                    <a:pt x="4405" y="347"/>
                    <a:pt x="4380" y="338"/>
                  </a:cubicBezTo>
                  <a:cubicBezTo>
                    <a:pt x="4330" y="320"/>
                    <a:pt x="4281" y="299"/>
                    <a:pt x="4233" y="275"/>
                  </a:cubicBezTo>
                  <a:cubicBezTo>
                    <a:pt x="4184" y="252"/>
                    <a:pt x="4137" y="227"/>
                    <a:pt x="4091" y="200"/>
                  </a:cubicBezTo>
                  <a:cubicBezTo>
                    <a:pt x="4045" y="173"/>
                    <a:pt x="3999" y="145"/>
                    <a:pt x="3953" y="118"/>
                  </a:cubicBezTo>
                  <a:cubicBezTo>
                    <a:pt x="3908" y="90"/>
                    <a:pt x="3859" y="68"/>
                    <a:pt x="3808" y="52"/>
                  </a:cubicBezTo>
                  <a:cubicBezTo>
                    <a:pt x="3783" y="43"/>
                    <a:pt x="3757" y="37"/>
                    <a:pt x="3731" y="31"/>
                  </a:cubicBezTo>
                  <a:cubicBezTo>
                    <a:pt x="3705" y="25"/>
                    <a:pt x="3678" y="20"/>
                    <a:pt x="3652" y="16"/>
                  </a:cubicBezTo>
                  <a:cubicBezTo>
                    <a:pt x="3599" y="7"/>
                    <a:pt x="3546" y="3"/>
                    <a:pt x="3493" y="4"/>
                  </a:cubicBezTo>
                  <a:cubicBezTo>
                    <a:pt x="3439" y="6"/>
                    <a:pt x="3386" y="14"/>
                    <a:pt x="3335" y="29"/>
                  </a:cubicBezTo>
                  <a:cubicBezTo>
                    <a:pt x="3310" y="37"/>
                    <a:pt x="3285" y="46"/>
                    <a:pt x="3260" y="57"/>
                  </a:cubicBezTo>
                  <a:cubicBezTo>
                    <a:pt x="3236" y="68"/>
                    <a:pt x="3212" y="81"/>
                    <a:pt x="3189" y="94"/>
                  </a:cubicBezTo>
                  <a:cubicBezTo>
                    <a:pt x="3142" y="120"/>
                    <a:pt x="3098" y="149"/>
                    <a:pt x="3052" y="177"/>
                  </a:cubicBezTo>
                  <a:cubicBezTo>
                    <a:pt x="3029" y="191"/>
                    <a:pt x="3006" y="204"/>
                    <a:pt x="2983" y="217"/>
                  </a:cubicBezTo>
                  <a:cubicBezTo>
                    <a:pt x="2960" y="230"/>
                    <a:pt x="2936" y="243"/>
                    <a:pt x="2913" y="256"/>
                  </a:cubicBezTo>
                  <a:cubicBezTo>
                    <a:pt x="2865" y="281"/>
                    <a:pt x="2817" y="304"/>
                    <a:pt x="2767" y="323"/>
                  </a:cubicBezTo>
                  <a:cubicBezTo>
                    <a:pt x="2717" y="343"/>
                    <a:pt x="2665" y="357"/>
                    <a:pt x="2612" y="365"/>
                  </a:cubicBezTo>
                  <a:cubicBezTo>
                    <a:pt x="2592" y="368"/>
                    <a:pt x="2592" y="368"/>
                    <a:pt x="2592" y="368"/>
                  </a:cubicBezTo>
                  <a:cubicBezTo>
                    <a:pt x="2582" y="369"/>
                    <a:pt x="2582" y="369"/>
                    <a:pt x="2582" y="369"/>
                  </a:cubicBezTo>
                  <a:cubicBezTo>
                    <a:pt x="2579" y="369"/>
                    <a:pt x="2576" y="370"/>
                    <a:pt x="2572" y="370"/>
                  </a:cubicBezTo>
                  <a:cubicBezTo>
                    <a:pt x="2552" y="371"/>
                    <a:pt x="2552" y="371"/>
                    <a:pt x="2552" y="371"/>
                  </a:cubicBezTo>
                  <a:cubicBezTo>
                    <a:pt x="2545" y="372"/>
                    <a:pt x="2539" y="372"/>
                    <a:pt x="2532" y="372"/>
                  </a:cubicBezTo>
                  <a:cubicBezTo>
                    <a:pt x="2519" y="373"/>
                    <a:pt x="2505" y="372"/>
                    <a:pt x="2492" y="372"/>
                  </a:cubicBezTo>
                  <a:cubicBezTo>
                    <a:pt x="2485" y="372"/>
                    <a:pt x="2479" y="371"/>
                    <a:pt x="2472" y="371"/>
                  </a:cubicBezTo>
                  <a:cubicBezTo>
                    <a:pt x="2462" y="370"/>
                    <a:pt x="2462" y="370"/>
                    <a:pt x="2462" y="370"/>
                  </a:cubicBezTo>
                  <a:cubicBezTo>
                    <a:pt x="2458" y="370"/>
                    <a:pt x="2455" y="370"/>
                    <a:pt x="2452" y="369"/>
                  </a:cubicBezTo>
                  <a:cubicBezTo>
                    <a:pt x="2432" y="367"/>
                    <a:pt x="2432" y="367"/>
                    <a:pt x="2432" y="367"/>
                  </a:cubicBezTo>
                  <a:cubicBezTo>
                    <a:pt x="2412" y="364"/>
                    <a:pt x="2412" y="364"/>
                    <a:pt x="2412" y="364"/>
                  </a:cubicBezTo>
                  <a:cubicBezTo>
                    <a:pt x="2402" y="363"/>
                    <a:pt x="2402" y="363"/>
                    <a:pt x="2402" y="363"/>
                  </a:cubicBezTo>
                  <a:cubicBezTo>
                    <a:pt x="2392" y="361"/>
                    <a:pt x="2392" y="361"/>
                    <a:pt x="2392" y="361"/>
                  </a:cubicBezTo>
                  <a:cubicBezTo>
                    <a:pt x="2386" y="359"/>
                    <a:pt x="2379" y="358"/>
                    <a:pt x="2372" y="357"/>
                  </a:cubicBezTo>
                  <a:cubicBezTo>
                    <a:pt x="2346" y="350"/>
                    <a:pt x="2321" y="343"/>
                    <a:pt x="2296" y="333"/>
                  </a:cubicBezTo>
                  <a:cubicBezTo>
                    <a:pt x="2271" y="323"/>
                    <a:pt x="2247" y="311"/>
                    <a:pt x="2223" y="298"/>
                  </a:cubicBezTo>
                  <a:cubicBezTo>
                    <a:pt x="2200" y="285"/>
                    <a:pt x="2177" y="270"/>
                    <a:pt x="2155" y="256"/>
                  </a:cubicBezTo>
                  <a:cubicBezTo>
                    <a:pt x="2110" y="226"/>
                    <a:pt x="2067" y="194"/>
                    <a:pt x="2024" y="164"/>
                  </a:cubicBezTo>
                  <a:cubicBezTo>
                    <a:pt x="2002" y="148"/>
                    <a:pt x="1979" y="134"/>
                    <a:pt x="1956" y="122"/>
                  </a:cubicBezTo>
                  <a:cubicBezTo>
                    <a:pt x="1944" y="116"/>
                    <a:pt x="1932" y="110"/>
                    <a:pt x="1919" y="106"/>
                  </a:cubicBezTo>
                  <a:cubicBezTo>
                    <a:pt x="1907" y="102"/>
                    <a:pt x="1894" y="99"/>
                    <a:pt x="1881" y="97"/>
                  </a:cubicBezTo>
                  <a:cubicBezTo>
                    <a:pt x="1854" y="93"/>
                    <a:pt x="1828" y="92"/>
                    <a:pt x="1801" y="94"/>
                  </a:cubicBezTo>
                  <a:cubicBezTo>
                    <a:pt x="1774" y="96"/>
                    <a:pt x="1748" y="101"/>
                    <a:pt x="1722" y="106"/>
                  </a:cubicBezTo>
                  <a:cubicBezTo>
                    <a:pt x="1670" y="118"/>
                    <a:pt x="1619" y="135"/>
                    <a:pt x="1570" y="154"/>
                  </a:cubicBezTo>
                  <a:cubicBezTo>
                    <a:pt x="1545" y="164"/>
                    <a:pt x="1520" y="174"/>
                    <a:pt x="1495" y="184"/>
                  </a:cubicBezTo>
                  <a:cubicBezTo>
                    <a:pt x="1421" y="214"/>
                    <a:pt x="1421" y="214"/>
                    <a:pt x="1421" y="214"/>
                  </a:cubicBezTo>
                  <a:cubicBezTo>
                    <a:pt x="1414" y="216"/>
                    <a:pt x="1408" y="219"/>
                    <a:pt x="1402" y="221"/>
                  </a:cubicBezTo>
                  <a:cubicBezTo>
                    <a:pt x="1383" y="228"/>
                    <a:pt x="1383" y="228"/>
                    <a:pt x="1383" y="228"/>
                  </a:cubicBezTo>
                  <a:cubicBezTo>
                    <a:pt x="1371" y="233"/>
                    <a:pt x="1358" y="237"/>
                    <a:pt x="1345" y="241"/>
                  </a:cubicBezTo>
                  <a:cubicBezTo>
                    <a:pt x="1320" y="249"/>
                    <a:pt x="1294" y="257"/>
                    <a:pt x="1269" y="264"/>
                  </a:cubicBezTo>
                  <a:cubicBezTo>
                    <a:pt x="1166" y="294"/>
                    <a:pt x="1061" y="316"/>
                    <a:pt x="956" y="337"/>
                  </a:cubicBezTo>
                  <a:cubicBezTo>
                    <a:pt x="851" y="357"/>
                    <a:pt x="746" y="375"/>
                    <a:pt x="640" y="390"/>
                  </a:cubicBezTo>
                  <a:cubicBezTo>
                    <a:pt x="534" y="404"/>
                    <a:pt x="428" y="415"/>
                    <a:pt x="321" y="421"/>
                  </a:cubicBezTo>
                  <a:cubicBezTo>
                    <a:pt x="214" y="428"/>
                    <a:pt x="107" y="430"/>
                    <a:pt x="0" y="4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44">
              <a:extLst>
                <a:ext uri="{FF2B5EF4-FFF2-40B4-BE49-F238E27FC236}">
                  <a16:creationId xmlns:a16="http://schemas.microsoft.com/office/drawing/2014/main" id="{D302CB74-774B-1E75-FD7A-500D97D9C4C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1525" y="2644775"/>
              <a:ext cx="12118975" cy="1081088"/>
            </a:xfrm>
            <a:custGeom>
              <a:avLst/>
              <a:gdLst>
                <a:gd name="T0" fmla="*/ 319 w 4852"/>
                <a:gd name="T1" fmla="*/ 416 h 432"/>
                <a:gd name="T2" fmla="*/ 953 w 4852"/>
                <a:gd name="T3" fmla="*/ 342 h 432"/>
                <a:gd name="T4" fmla="*/ 1421 w 4852"/>
                <a:gd name="T5" fmla="*/ 246 h 432"/>
                <a:gd name="T6" fmla="*/ 1574 w 4852"/>
                <a:gd name="T7" fmla="*/ 198 h 432"/>
                <a:gd name="T8" fmla="*/ 1888 w 4852"/>
                <a:gd name="T9" fmla="*/ 167 h 432"/>
                <a:gd name="T10" fmla="*/ 1962 w 4852"/>
                <a:gd name="T11" fmla="*/ 198 h 432"/>
                <a:gd name="T12" fmla="*/ 2171 w 4852"/>
                <a:gd name="T13" fmla="*/ 315 h 432"/>
                <a:gd name="T14" fmla="*/ 2243 w 4852"/>
                <a:gd name="T15" fmla="*/ 348 h 432"/>
                <a:gd name="T16" fmla="*/ 2329 w 4852"/>
                <a:gd name="T17" fmla="*/ 373 h 432"/>
                <a:gd name="T18" fmla="*/ 2358 w 4852"/>
                <a:gd name="T19" fmla="*/ 379 h 432"/>
                <a:gd name="T20" fmla="*/ 2438 w 4852"/>
                <a:gd name="T21" fmla="*/ 386 h 432"/>
                <a:gd name="T22" fmla="*/ 2477 w 4852"/>
                <a:gd name="T23" fmla="*/ 387 h 432"/>
                <a:gd name="T24" fmla="*/ 2517 w 4852"/>
                <a:gd name="T25" fmla="*/ 385 h 432"/>
                <a:gd name="T26" fmla="*/ 2635 w 4852"/>
                <a:gd name="T27" fmla="*/ 366 h 432"/>
                <a:gd name="T28" fmla="*/ 2784 w 4852"/>
                <a:gd name="T29" fmla="*/ 311 h 432"/>
                <a:gd name="T30" fmla="*/ 3063 w 4852"/>
                <a:gd name="T31" fmla="*/ 157 h 432"/>
                <a:gd name="T32" fmla="*/ 3274 w 4852"/>
                <a:gd name="T33" fmla="*/ 44 h 432"/>
                <a:gd name="T34" fmla="*/ 3312 w 4852"/>
                <a:gd name="T35" fmla="*/ 31 h 432"/>
                <a:gd name="T36" fmla="*/ 3509 w 4852"/>
                <a:gd name="T37" fmla="*/ 0 h 432"/>
                <a:gd name="T38" fmla="*/ 3746 w 4852"/>
                <a:gd name="T39" fmla="*/ 30 h 432"/>
                <a:gd name="T40" fmla="*/ 3896 w 4852"/>
                <a:gd name="T41" fmla="*/ 85 h 432"/>
                <a:gd name="T42" fmla="*/ 4099 w 4852"/>
                <a:gd name="T43" fmla="*/ 211 h 432"/>
                <a:gd name="T44" fmla="*/ 4383 w 4852"/>
                <a:gd name="T45" fmla="*/ 357 h 432"/>
                <a:gd name="T46" fmla="*/ 4852 w 4852"/>
                <a:gd name="T47" fmla="*/ 412 h 432"/>
                <a:gd name="T48" fmla="*/ 4382 w 4852"/>
                <a:gd name="T49" fmla="*/ 358 h 432"/>
                <a:gd name="T50" fmla="*/ 4098 w 4852"/>
                <a:gd name="T51" fmla="*/ 213 h 432"/>
                <a:gd name="T52" fmla="*/ 3895 w 4852"/>
                <a:gd name="T53" fmla="*/ 87 h 432"/>
                <a:gd name="T54" fmla="*/ 3745 w 4852"/>
                <a:gd name="T55" fmla="*/ 32 h 432"/>
                <a:gd name="T56" fmla="*/ 3509 w 4852"/>
                <a:gd name="T57" fmla="*/ 3 h 432"/>
                <a:gd name="T58" fmla="*/ 3313 w 4852"/>
                <a:gd name="T59" fmla="*/ 33 h 432"/>
                <a:gd name="T60" fmla="*/ 3275 w 4852"/>
                <a:gd name="T61" fmla="*/ 47 h 432"/>
                <a:gd name="T62" fmla="*/ 3065 w 4852"/>
                <a:gd name="T63" fmla="*/ 160 h 432"/>
                <a:gd name="T64" fmla="*/ 2786 w 4852"/>
                <a:gd name="T65" fmla="*/ 315 h 432"/>
                <a:gd name="T66" fmla="*/ 2636 w 4852"/>
                <a:gd name="T67" fmla="*/ 369 h 432"/>
                <a:gd name="T68" fmla="*/ 2517 w 4852"/>
                <a:gd name="T69" fmla="*/ 389 h 432"/>
                <a:gd name="T70" fmla="*/ 2477 w 4852"/>
                <a:gd name="T71" fmla="*/ 391 h 432"/>
                <a:gd name="T72" fmla="*/ 2437 w 4852"/>
                <a:gd name="T73" fmla="*/ 390 h 432"/>
                <a:gd name="T74" fmla="*/ 2358 w 4852"/>
                <a:gd name="T75" fmla="*/ 382 h 432"/>
                <a:gd name="T76" fmla="*/ 2328 w 4852"/>
                <a:gd name="T77" fmla="*/ 377 h 432"/>
                <a:gd name="T78" fmla="*/ 2242 w 4852"/>
                <a:gd name="T79" fmla="*/ 351 h 432"/>
                <a:gd name="T80" fmla="*/ 2169 w 4852"/>
                <a:gd name="T81" fmla="*/ 318 h 432"/>
                <a:gd name="T82" fmla="*/ 1961 w 4852"/>
                <a:gd name="T83" fmla="*/ 201 h 432"/>
                <a:gd name="T84" fmla="*/ 1887 w 4852"/>
                <a:gd name="T85" fmla="*/ 170 h 432"/>
                <a:gd name="T86" fmla="*/ 1575 w 4852"/>
                <a:gd name="T87" fmla="*/ 201 h 432"/>
                <a:gd name="T88" fmla="*/ 1422 w 4852"/>
                <a:gd name="T89" fmla="*/ 249 h 432"/>
                <a:gd name="T90" fmla="*/ 953 w 4852"/>
                <a:gd name="T91" fmla="*/ 344 h 432"/>
                <a:gd name="T92" fmla="*/ 319 w 4852"/>
                <a:gd name="T93" fmla="*/ 41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52" h="432">
                  <a:moveTo>
                    <a:pt x="0" y="425"/>
                  </a:moveTo>
                  <a:cubicBezTo>
                    <a:pt x="106" y="426"/>
                    <a:pt x="213" y="423"/>
                    <a:pt x="319" y="416"/>
                  </a:cubicBezTo>
                  <a:cubicBezTo>
                    <a:pt x="425" y="409"/>
                    <a:pt x="531" y="399"/>
                    <a:pt x="637" y="386"/>
                  </a:cubicBezTo>
                  <a:cubicBezTo>
                    <a:pt x="742" y="373"/>
                    <a:pt x="848" y="358"/>
                    <a:pt x="953" y="342"/>
                  </a:cubicBezTo>
                  <a:cubicBezTo>
                    <a:pt x="1058" y="325"/>
                    <a:pt x="1163" y="309"/>
                    <a:pt x="1267" y="286"/>
                  </a:cubicBezTo>
                  <a:cubicBezTo>
                    <a:pt x="1319" y="275"/>
                    <a:pt x="1371" y="262"/>
                    <a:pt x="1421" y="246"/>
                  </a:cubicBezTo>
                  <a:cubicBezTo>
                    <a:pt x="1447" y="238"/>
                    <a:pt x="1472" y="230"/>
                    <a:pt x="1497" y="222"/>
                  </a:cubicBezTo>
                  <a:cubicBezTo>
                    <a:pt x="1523" y="214"/>
                    <a:pt x="1548" y="206"/>
                    <a:pt x="1574" y="198"/>
                  </a:cubicBezTo>
                  <a:cubicBezTo>
                    <a:pt x="1625" y="183"/>
                    <a:pt x="1677" y="170"/>
                    <a:pt x="1729" y="162"/>
                  </a:cubicBezTo>
                  <a:cubicBezTo>
                    <a:pt x="1782" y="154"/>
                    <a:pt x="1836" y="153"/>
                    <a:pt x="1888" y="167"/>
                  </a:cubicBezTo>
                  <a:cubicBezTo>
                    <a:pt x="1901" y="170"/>
                    <a:pt x="1914" y="175"/>
                    <a:pt x="1926" y="180"/>
                  </a:cubicBezTo>
                  <a:cubicBezTo>
                    <a:pt x="1939" y="185"/>
                    <a:pt x="1951" y="191"/>
                    <a:pt x="1962" y="198"/>
                  </a:cubicBezTo>
                  <a:cubicBezTo>
                    <a:pt x="1986" y="210"/>
                    <a:pt x="2009" y="224"/>
                    <a:pt x="2032" y="237"/>
                  </a:cubicBezTo>
                  <a:cubicBezTo>
                    <a:pt x="2077" y="264"/>
                    <a:pt x="2123" y="291"/>
                    <a:pt x="2171" y="315"/>
                  </a:cubicBezTo>
                  <a:cubicBezTo>
                    <a:pt x="2183" y="321"/>
                    <a:pt x="2195" y="327"/>
                    <a:pt x="2207" y="332"/>
                  </a:cubicBezTo>
                  <a:cubicBezTo>
                    <a:pt x="2219" y="338"/>
                    <a:pt x="2231" y="343"/>
                    <a:pt x="2243" y="348"/>
                  </a:cubicBezTo>
                  <a:cubicBezTo>
                    <a:pt x="2268" y="357"/>
                    <a:pt x="2294" y="365"/>
                    <a:pt x="2319" y="371"/>
                  </a:cubicBezTo>
                  <a:cubicBezTo>
                    <a:pt x="2329" y="373"/>
                    <a:pt x="2329" y="373"/>
                    <a:pt x="2329" y="373"/>
                  </a:cubicBezTo>
                  <a:cubicBezTo>
                    <a:pt x="2339" y="375"/>
                    <a:pt x="2339" y="375"/>
                    <a:pt x="2339" y="375"/>
                  </a:cubicBezTo>
                  <a:cubicBezTo>
                    <a:pt x="2345" y="376"/>
                    <a:pt x="2352" y="377"/>
                    <a:pt x="2358" y="379"/>
                  </a:cubicBezTo>
                  <a:cubicBezTo>
                    <a:pt x="2372" y="380"/>
                    <a:pt x="2385" y="383"/>
                    <a:pt x="2398" y="384"/>
                  </a:cubicBezTo>
                  <a:cubicBezTo>
                    <a:pt x="2411" y="385"/>
                    <a:pt x="2424" y="386"/>
                    <a:pt x="2438" y="386"/>
                  </a:cubicBezTo>
                  <a:cubicBezTo>
                    <a:pt x="2444" y="387"/>
                    <a:pt x="2451" y="387"/>
                    <a:pt x="2457" y="387"/>
                  </a:cubicBezTo>
                  <a:cubicBezTo>
                    <a:pt x="2464" y="387"/>
                    <a:pt x="2471" y="387"/>
                    <a:pt x="2477" y="387"/>
                  </a:cubicBezTo>
                  <a:cubicBezTo>
                    <a:pt x="2497" y="386"/>
                    <a:pt x="2497" y="386"/>
                    <a:pt x="2497" y="386"/>
                  </a:cubicBezTo>
                  <a:cubicBezTo>
                    <a:pt x="2504" y="386"/>
                    <a:pt x="2510" y="385"/>
                    <a:pt x="2517" y="385"/>
                  </a:cubicBezTo>
                  <a:cubicBezTo>
                    <a:pt x="2530" y="384"/>
                    <a:pt x="2544" y="382"/>
                    <a:pt x="2557" y="381"/>
                  </a:cubicBezTo>
                  <a:cubicBezTo>
                    <a:pt x="2583" y="377"/>
                    <a:pt x="2609" y="372"/>
                    <a:pt x="2635" y="366"/>
                  </a:cubicBezTo>
                  <a:cubicBezTo>
                    <a:pt x="2660" y="359"/>
                    <a:pt x="2686" y="351"/>
                    <a:pt x="2711" y="342"/>
                  </a:cubicBezTo>
                  <a:cubicBezTo>
                    <a:pt x="2736" y="333"/>
                    <a:pt x="2760" y="322"/>
                    <a:pt x="2784" y="311"/>
                  </a:cubicBezTo>
                  <a:cubicBezTo>
                    <a:pt x="2833" y="289"/>
                    <a:pt x="2880" y="264"/>
                    <a:pt x="2926" y="238"/>
                  </a:cubicBezTo>
                  <a:cubicBezTo>
                    <a:pt x="2972" y="212"/>
                    <a:pt x="3018" y="185"/>
                    <a:pt x="3063" y="157"/>
                  </a:cubicBezTo>
                  <a:cubicBezTo>
                    <a:pt x="3108" y="129"/>
                    <a:pt x="3154" y="101"/>
                    <a:pt x="3201" y="77"/>
                  </a:cubicBezTo>
                  <a:cubicBezTo>
                    <a:pt x="3225" y="65"/>
                    <a:pt x="3249" y="53"/>
                    <a:pt x="3274" y="44"/>
                  </a:cubicBezTo>
                  <a:cubicBezTo>
                    <a:pt x="3280" y="41"/>
                    <a:pt x="3287" y="39"/>
                    <a:pt x="3293" y="37"/>
                  </a:cubicBezTo>
                  <a:cubicBezTo>
                    <a:pt x="3299" y="35"/>
                    <a:pt x="3306" y="33"/>
                    <a:pt x="3312" y="31"/>
                  </a:cubicBezTo>
                  <a:cubicBezTo>
                    <a:pt x="3325" y="26"/>
                    <a:pt x="3337" y="23"/>
                    <a:pt x="3350" y="20"/>
                  </a:cubicBezTo>
                  <a:cubicBezTo>
                    <a:pt x="3402" y="7"/>
                    <a:pt x="3455" y="1"/>
                    <a:pt x="3509" y="0"/>
                  </a:cubicBezTo>
                  <a:cubicBezTo>
                    <a:pt x="3562" y="0"/>
                    <a:pt x="3615" y="5"/>
                    <a:pt x="3668" y="14"/>
                  </a:cubicBezTo>
                  <a:cubicBezTo>
                    <a:pt x="3694" y="18"/>
                    <a:pt x="3720" y="23"/>
                    <a:pt x="3746" y="30"/>
                  </a:cubicBezTo>
                  <a:cubicBezTo>
                    <a:pt x="3772" y="36"/>
                    <a:pt x="3798" y="44"/>
                    <a:pt x="3823" y="53"/>
                  </a:cubicBezTo>
                  <a:cubicBezTo>
                    <a:pt x="3848" y="62"/>
                    <a:pt x="3872" y="73"/>
                    <a:pt x="3896" y="85"/>
                  </a:cubicBezTo>
                  <a:cubicBezTo>
                    <a:pt x="3920" y="97"/>
                    <a:pt x="3942" y="112"/>
                    <a:pt x="3964" y="126"/>
                  </a:cubicBezTo>
                  <a:cubicBezTo>
                    <a:pt x="4009" y="154"/>
                    <a:pt x="4054" y="183"/>
                    <a:pt x="4099" y="211"/>
                  </a:cubicBezTo>
                  <a:cubicBezTo>
                    <a:pt x="4144" y="239"/>
                    <a:pt x="4191" y="266"/>
                    <a:pt x="4238" y="290"/>
                  </a:cubicBezTo>
                  <a:cubicBezTo>
                    <a:pt x="4285" y="315"/>
                    <a:pt x="4333" y="338"/>
                    <a:pt x="4383" y="357"/>
                  </a:cubicBezTo>
                  <a:cubicBezTo>
                    <a:pt x="4432" y="376"/>
                    <a:pt x="4483" y="391"/>
                    <a:pt x="4535" y="403"/>
                  </a:cubicBezTo>
                  <a:cubicBezTo>
                    <a:pt x="4639" y="426"/>
                    <a:pt x="4747" y="432"/>
                    <a:pt x="4852" y="412"/>
                  </a:cubicBezTo>
                  <a:cubicBezTo>
                    <a:pt x="4747" y="432"/>
                    <a:pt x="4639" y="427"/>
                    <a:pt x="4535" y="404"/>
                  </a:cubicBezTo>
                  <a:cubicBezTo>
                    <a:pt x="4483" y="393"/>
                    <a:pt x="4432" y="377"/>
                    <a:pt x="4382" y="358"/>
                  </a:cubicBezTo>
                  <a:cubicBezTo>
                    <a:pt x="4332" y="339"/>
                    <a:pt x="4284" y="317"/>
                    <a:pt x="4237" y="292"/>
                  </a:cubicBezTo>
                  <a:cubicBezTo>
                    <a:pt x="4190" y="268"/>
                    <a:pt x="4143" y="241"/>
                    <a:pt x="4098" y="213"/>
                  </a:cubicBezTo>
                  <a:cubicBezTo>
                    <a:pt x="4053" y="185"/>
                    <a:pt x="4008" y="156"/>
                    <a:pt x="3963" y="128"/>
                  </a:cubicBezTo>
                  <a:cubicBezTo>
                    <a:pt x="3941" y="114"/>
                    <a:pt x="3918" y="99"/>
                    <a:pt x="3895" y="87"/>
                  </a:cubicBezTo>
                  <a:cubicBezTo>
                    <a:pt x="3871" y="75"/>
                    <a:pt x="3847" y="65"/>
                    <a:pt x="3822" y="55"/>
                  </a:cubicBezTo>
                  <a:cubicBezTo>
                    <a:pt x="3797" y="46"/>
                    <a:pt x="3771" y="39"/>
                    <a:pt x="3745" y="32"/>
                  </a:cubicBezTo>
                  <a:cubicBezTo>
                    <a:pt x="3720" y="26"/>
                    <a:pt x="3694" y="21"/>
                    <a:pt x="3667" y="16"/>
                  </a:cubicBezTo>
                  <a:cubicBezTo>
                    <a:pt x="3615" y="7"/>
                    <a:pt x="3562" y="2"/>
                    <a:pt x="3509" y="3"/>
                  </a:cubicBezTo>
                  <a:cubicBezTo>
                    <a:pt x="3456" y="3"/>
                    <a:pt x="3403" y="10"/>
                    <a:pt x="3351" y="23"/>
                  </a:cubicBezTo>
                  <a:cubicBezTo>
                    <a:pt x="3338" y="26"/>
                    <a:pt x="3325" y="29"/>
                    <a:pt x="3313" y="33"/>
                  </a:cubicBezTo>
                  <a:cubicBezTo>
                    <a:pt x="3307" y="35"/>
                    <a:pt x="3300" y="37"/>
                    <a:pt x="3294" y="40"/>
                  </a:cubicBezTo>
                  <a:cubicBezTo>
                    <a:pt x="3288" y="42"/>
                    <a:pt x="3281" y="44"/>
                    <a:pt x="3275" y="47"/>
                  </a:cubicBezTo>
                  <a:cubicBezTo>
                    <a:pt x="3251" y="56"/>
                    <a:pt x="3226" y="68"/>
                    <a:pt x="3203" y="80"/>
                  </a:cubicBezTo>
                  <a:cubicBezTo>
                    <a:pt x="3155" y="104"/>
                    <a:pt x="3110" y="132"/>
                    <a:pt x="3065" y="160"/>
                  </a:cubicBezTo>
                  <a:cubicBezTo>
                    <a:pt x="3020" y="188"/>
                    <a:pt x="2974" y="215"/>
                    <a:pt x="2928" y="241"/>
                  </a:cubicBezTo>
                  <a:cubicBezTo>
                    <a:pt x="2881" y="267"/>
                    <a:pt x="2834" y="293"/>
                    <a:pt x="2786" y="315"/>
                  </a:cubicBezTo>
                  <a:cubicBezTo>
                    <a:pt x="2762" y="326"/>
                    <a:pt x="2737" y="336"/>
                    <a:pt x="2712" y="345"/>
                  </a:cubicBezTo>
                  <a:cubicBezTo>
                    <a:pt x="2687" y="355"/>
                    <a:pt x="2662" y="363"/>
                    <a:pt x="2636" y="369"/>
                  </a:cubicBezTo>
                  <a:cubicBezTo>
                    <a:pt x="2610" y="376"/>
                    <a:pt x="2584" y="381"/>
                    <a:pt x="2557" y="385"/>
                  </a:cubicBezTo>
                  <a:cubicBezTo>
                    <a:pt x="2544" y="386"/>
                    <a:pt x="2531" y="388"/>
                    <a:pt x="2517" y="389"/>
                  </a:cubicBezTo>
                  <a:cubicBezTo>
                    <a:pt x="2511" y="389"/>
                    <a:pt x="2504" y="390"/>
                    <a:pt x="2497" y="390"/>
                  </a:cubicBezTo>
                  <a:cubicBezTo>
                    <a:pt x="2477" y="391"/>
                    <a:pt x="2477" y="391"/>
                    <a:pt x="2477" y="391"/>
                  </a:cubicBezTo>
                  <a:cubicBezTo>
                    <a:pt x="2471" y="391"/>
                    <a:pt x="2464" y="391"/>
                    <a:pt x="2457" y="391"/>
                  </a:cubicBezTo>
                  <a:cubicBezTo>
                    <a:pt x="2451" y="391"/>
                    <a:pt x="2444" y="391"/>
                    <a:pt x="2437" y="390"/>
                  </a:cubicBezTo>
                  <a:cubicBezTo>
                    <a:pt x="2424" y="390"/>
                    <a:pt x="2411" y="389"/>
                    <a:pt x="2398" y="388"/>
                  </a:cubicBezTo>
                  <a:cubicBezTo>
                    <a:pt x="2384" y="386"/>
                    <a:pt x="2371" y="384"/>
                    <a:pt x="2358" y="382"/>
                  </a:cubicBezTo>
                  <a:cubicBezTo>
                    <a:pt x="2351" y="381"/>
                    <a:pt x="2345" y="380"/>
                    <a:pt x="2338" y="379"/>
                  </a:cubicBezTo>
                  <a:cubicBezTo>
                    <a:pt x="2328" y="377"/>
                    <a:pt x="2328" y="377"/>
                    <a:pt x="2328" y="377"/>
                  </a:cubicBezTo>
                  <a:cubicBezTo>
                    <a:pt x="2319" y="375"/>
                    <a:pt x="2319" y="375"/>
                    <a:pt x="2319" y="375"/>
                  </a:cubicBezTo>
                  <a:cubicBezTo>
                    <a:pt x="2293" y="369"/>
                    <a:pt x="2267" y="361"/>
                    <a:pt x="2242" y="351"/>
                  </a:cubicBezTo>
                  <a:cubicBezTo>
                    <a:pt x="2230" y="346"/>
                    <a:pt x="2217" y="341"/>
                    <a:pt x="2205" y="336"/>
                  </a:cubicBezTo>
                  <a:cubicBezTo>
                    <a:pt x="2193" y="330"/>
                    <a:pt x="2181" y="324"/>
                    <a:pt x="2169" y="318"/>
                  </a:cubicBezTo>
                  <a:cubicBezTo>
                    <a:pt x="2122" y="294"/>
                    <a:pt x="2076" y="267"/>
                    <a:pt x="2030" y="240"/>
                  </a:cubicBezTo>
                  <a:cubicBezTo>
                    <a:pt x="2007" y="227"/>
                    <a:pt x="1984" y="213"/>
                    <a:pt x="1961" y="201"/>
                  </a:cubicBezTo>
                  <a:cubicBezTo>
                    <a:pt x="1949" y="194"/>
                    <a:pt x="1937" y="189"/>
                    <a:pt x="1925" y="183"/>
                  </a:cubicBezTo>
                  <a:cubicBezTo>
                    <a:pt x="1913" y="178"/>
                    <a:pt x="1900" y="174"/>
                    <a:pt x="1887" y="170"/>
                  </a:cubicBezTo>
                  <a:cubicBezTo>
                    <a:pt x="1836" y="157"/>
                    <a:pt x="1782" y="157"/>
                    <a:pt x="1730" y="165"/>
                  </a:cubicBezTo>
                  <a:cubicBezTo>
                    <a:pt x="1677" y="173"/>
                    <a:pt x="1625" y="186"/>
                    <a:pt x="1575" y="201"/>
                  </a:cubicBezTo>
                  <a:cubicBezTo>
                    <a:pt x="1549" y="209"/>
                    <a:pt x="1524" y="217"/>
                    <a:pt x="1498" y="225"/>
                  </a:cubicBezTo>
                  <a:cubicBezTo>
                    <a:pt x="1473" y="233"/>
                    <a:pt x="1448" y="241"/>
                    <a:pt x="1422" y="249"/>
                  </a:cubicBezTo>
                  <a:cubicBezTo>
                    <a:pt x="1372" y="265"/>
                    <a:pt x="1320" y="278"/>
                    <a:pt x="1268" y="289"/>
                  </a:cubicBezTo>
                  <a:cubicBezTo>
                    <a:pt x="1164" y="311"/>
                    <a:pt x="1058" y="328"/>
                    <a:pt x="953" y="344"/>
                  </a:cubicBezTo>
                  <a:cubicBezTo>
                    <a:pt x="848" y="361"/>
                    <a:pt x="743" y="375"/>
                    <a:pt x="637" y="388"/>
                  </a:cubicBezTo>
                  <a:cubicBezTo>
                    <a:pt x="531" y="400"/>
                    <a:pt x="425" y="410"/>
                    <a:pt x="319" y="417"/>
                  </a:cubicBezTo>
                  <a:cubicBezTo>
                    <a:pt x="213" y="423"/>
                    <a:pt x="106" y="427"/>
                    <a:pt x="0" y="4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45">
              <a:extLst>
                <a:ext uri="{FF2B5EF4-FFF2-40B4-BE49-F238E27FC236}">
                  <a16:creationId xmlns:a16="http://schemas.microsoft.com/office/drawing/2014/main" id="{D4E7E906-D4ED-7DAD-4A0F-1E89727CB1A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9938" y="2617788"/>
              <a:ext cx="12115800" cy="1127125"/>
            </a:xfrm>
            <a:custGeom>
              <a:avLst/>
              <a:gdLst>
                <a:gd name="T0" fmla="*/ 635 w 4851"/>
                <a:gd name="T1" fmla="*/ 386 h 451"/>
                <a:gd name="T2" fmla="*/ 1268 w 4851"/>
                <a:gd name="T3" fmla="*/ 316 h 451"/>
                <a:gd name="T4" fmla="*/ 1385 w 4851"/>
                <a:gd name="T5" fmla="*/ 295 h 451"/>
                <a:gd name="T6" fmla="*/ 1502 w 4851"/>
                <a:gd name="T7" fmla="*/ 269 h 451"/>
                <a:gd name="T8" fmla="*/ 1737 w 4851"/>
                <a:gd name="T9" fmla="*/ 227 h 451"/>
                <a:gd name="T10" fmla="*/ 2040 w 4851"/>
                <a:gd name="T11" fmla="*/ 310 h 451"/>
                <a:gd name="T12" fmla="*/ 2262 w 4851"/>
                <a:gd name="T13" fmla="*/ 393 h 451"/>
                <a:gd name="T14" fmla="*/ 2420 w 4851"/>
                <a:gd name="T15" fmla="*/ 409 h 451"/>
                <a:gd name="T16" fmla="*/ 2450 w 4851"/>
                <a:gd name="T17" fmla="*/ 408 h 451"/>
                <a:gd name="T18" fmla="*/ 2479 w 4851"/>
                <a:gd name="T19" fmla="*/ 406 h 451"/>
                <a:gd name="T20" fmla="*/ 2519 w 4851"/>
                <a:gd name="T21" fmla="*/ 401 h 451"/>
                <a:gd name="T22" fmla="*/ 2577 w 4851"/>
                <a:gd name="T23" fmla="*/ 389 h 451"/>
                <a:gd name="T24" fmla="*/ 2799 w 4851"/>
                <a:gd name="T25" fmla="*/ 303 h 451"/>
                <a:gd name="T26" fmla="*/ 3006 w 4851"/>
                <a:gd name="T27" fmla="*/ 185 h 451"/>
                <a:gd name="T28" fmla="*/ 3214 w 4851"/>
                <a:gd name="T29" fmla="*/ 67 h 451"/>
                <a:gd name="T30" fmla="*/ 3365 w 4851"/>
                <a:gd name="T31" fmla="*/ 16 h 451"/>
                <a:gd name="T32" fmla="*/ 3682 w 4851"/>
                <a:gd name="T33" fmla="*/ 16 h 451"/>
                <a:gd name="T34" fmla="*/ 3906 w 4851"/>
                <a:gd name="T35" fmla="*/ 95 h 451"/>
                <a:gd name="T36" fmla="*/ 3973 w 4851"/>
                <a:gd name="T37" fmla="*/ 138 h 451"/>
                <a:gd name="T38" fmla="*/ 4241 w 4851"/>
                <a:gd name="T39" fmla="*/ 310 h 451"/>
                <a:gd name="T40" fmla="*/ 4693 w 4851"/>
                <a:gd name="T41" fmla="*/ 449 h 451"/>
                <a:gd name="T42" fmla="*/ 4693 w 4851"/>
                <a:gd name="T43" fmla="*/ 449 h 451"/>
                <a:gd name="T44" fmla="*/ 4240 w 4851"/>
                <a:gd name="T45" fmla="*/ 311 h 451"/>
                <a:gd name="T46" fmla="*/ 3971 w 4851"/>
                <a:gd name="T47" fmla="*/ 140 h 451"/>
                <a:gd name="T48" fmla="*/ 3905 w 4851"/>
                <a:gd name="T49" fmla="*/ 97 h 451"/>
                <a:gd name="T50" fmla="*/ 3681 w 4851"/>
                <a:gd name="T51" fmla="*/ 19 h 451"/>
                <a:gd name="T52" fmla="*/ 3365 w 4851"/>
                <a:gd name="T53" fmla="*/ 19 h 451"/>
                <a:gd name="T54" fmla="*/ 3215 w 4851"/>
                <a:gd name="T55" fmla="*/ 70 h 451"/>
                <a:gd name="T56" fmla="*/ 3008 w 4851"/>
                <a:gd name="T57" fmla="*/ 188 h 451"/>
                <a:gd name="T58" fmla="*/ 2800 w 4851"/>
                <a:gd name="T59" fmla="*/ 306 h 451"/>
                <a:gd name="T60" fmla="*/ 2578 w 4851"/>
                <a:gd name="T61" fmla="*/ 393 h 451"/>
                <a:gd name="T62" fmla="*/ 2519 w 4851"/>
                <a:gd name="T63" fmla="*/ 405 h 451"/>
                <a:gd name="T64" fmla="*/ 2480 w 4851"/>
                <a:gd name="T65" fmla="*/ 410 h 451"/>
                <a:gd name="T66" fmla="*/ 2450 w 4851"/>
                <a:gd name="T67" fmla="*/ 412 h 451"/>
                <a:gd name="T68" fmla="*/ 2420 w 4851"/>
                <a:gd name="T69" fmla="*/ 413 h 451"/>
                <a:gd name="T70" fmla="*/ 2262 w 4851"/>
                <a:gd name="T71" fmla="*/ 397 h 451"/>
                <a:gd name="T72" fmla="*/ 2038 w 4851"/>
                <a:gd name="T73" fmla="*/ 313 h 451"/>
                <a:gd name="T74" fmla="*/ 1737 w 4851"/>
                <a:gd name="T75" fmla="*/ 230 h 451"/>
                <a:gd name="T76" fmla="*/ 1502 w 4851"/>
                <a:gd name="T77" fmla="*/ 272 h 451"/>
                <a:gd name="T78" fmla="*/ 1386 w 4851"/>
                <a:gd name="T79" fmla="*/ 298 h 451"/>
                <a:gd name="T80" fmla="*/ 1268 w 4851"/>
                <a:gd name="T81" fmla="*/ 319 h 451"/>
                <a:gd name="T82" fmla="*/ 635 w 4851"/>
                <a:gd name="T83" fmla="*/ 388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51" h="451">
                  <a:moveTo>
                    <a:pt x="0" y="426"/>
                  </a:moveTo>
                  <a:cubicBezTo>
                    <a:pt x="212" y="424"/>
                    <a:pt x="424" y="407"/>
                    <a:pt x="635" y="386"/>
                  </a:cubicBezTo>
                  <a:cubicBezTo>
                    <a:pt x="741" y="376"/>
                    <a:pt x="846" y="364"/>
                    <a:pt x="952" y="353"/>
                  </a:cubicBezTo>
                  <a:cubicBezTo>
                    <a:pt x="1057" y="341"/>
                    <a:pt x="1163" y="331"/>
                    <a:pt x="1268" y="316"/>
                  </a:cubicBezTo>
                  <a:cubicBezTo>
                    <a:pt x="1294" y="312"/>
                    <a:pt x="1320" y="308"/>
                    <a:pt x="1346" y="303"/>
                  </a:cubicBezTo>
                  <a:cubicBezTo>
                    <a:pt x="1359" y="301"/>
                    <a:pt x="1372" y="298"/>
                    <a:pt x="1385" y="295"/>
                  </a:cubicBezTo>
                  <a:cubicBezTo>
                    <a:pt x="1424" y="287"/>
                    <a:pt x="1424" y="287"/>
                    <a:pt x="1424" y="287"/>
                  </a:cubicBezTo>
                  <a:cubicBezTo>
                    <a:pt x="1450" y="281"/>
                    <a:pt x="1476" y="275"/>
                    <a:pt x="1502" y="269"/>
                  </a:cubicBezTo>
                  <a:cubicBezTo>
                    <a:pt x="1527" y="263"/>
                    <a:pt x="1553" y="256"/>
                    <a:pt x="1579" y="251"/>
                  </a:cubicBezTo>
                  <a:cubicBezTo>
                    <a:pt x="1631" y="240"/>
                    <a:pt x="1684" y="231"/>
                    <a:pt x="1737" y="227"/>
                  </a:cubicBezTo>
                  <a:cubicBezTo>
                    <a:pt x="1790" y="223"/>
                    <a:pt x="1844" y="226"/>
                    <a:pt x="1894" y="244"/>
                  </a:cubicBezTo>
                  <a:cubicBezTo>
                    <a:pt x="1945" y="262"/>
                    <a:pt x="1991" y="288"/>
                    <a:pt x="2040" y="310"/>
                  </a:cubicBezTo>
                  <a:cubicBezTo>
                    <a:pt x="2088" y="332"/>
                    <a:pt x="2136" y="353"/>
                    <a:pt x="2186" y="371"/>
                  </a:cubicBezTo>
                  <a:cubicBezTo>
                    <a:pt x="2211" y="380"/>
                    <a:pt x="2237" y="387"/>
                    <a:pt x="2262" y="393"/>
                  </a:cubicBezTo>
                  <a:cubicBezTo>
                    <a:pt x="2288" y="399"/>
                    <a:pt x="2314" y="403"/>
                    <a:pt x="2341" y="406"/>
                  </a:cubicBezTo>
                  <a:cubicBezTo>
                    <a:pt x="2367" y="408"/>
                    <a:pt x="2394" y="409"/>
                    <a:pt x="2420" y="409"/>
                  </a:cubicBezTo>
                  <a:cubicBezTo>
                    <a:pt x="2427" y="409"/>
                    <a:pt x="2433" y="408"/>
                    <a:pt x="2440" y="408"/>
                  </a:cubicBezTo>
                  <a:cubicBezTo>
                    <a:pt x="2450" y="408"/>
                    <a:pt x="2450" y="408"/>
                    <a:pt x="2450" y="408"/>
                  </a:cubicBezTo>
                  <a:cubicBezTo>
                    <a:pt x="2460" y="407"/>
                    <a:pt x="2460" y="407"/>
                    <a:pt x="2460" y="407"/>
                  </a:cubicBezTo>
                  <a:cubicBezTo>
                    <a:pt x="2479" y="406"/>
                    <a:pt x="2479" y="406"/>
                    <a:pt x="2479" y="406"/>
                  </a:cubicBezTo>
                  <a:cubicBezTo>
                    <a:pt x="2499" y="403"/>
                    <a:pt x="2499" y="403"/>
                    <a:pt x="2499" y="403"/>
                  </a:cubicBezTo>
                  <a:cubicBezTo>
                    <a:pt x="2506" y="403"/>
                    <a:pt x="2512" y="402"/>
                    <a:pt x="2519" y="401"/>
                  </a:cubicBezTo>
                  <a:cubicBezTo>
                    <a:pt x="2525" y="400"/>
                    <a:pt x="2532" y="399"/>
                    <a:pt x="2538" y="397"/>
                  </a:cubicBezTo>
                  <a:cubicBezTo>
                    <a:pt x="2551" y="395"/>
                    <a:pt x="2564" y="393"/>
                    <a:pt x="2577" y="389"/>
                  </a:cubicBezTo>
                  <a:cubicBezTo>
                    <a:pt x="2603" y="384"/>
                    <a:pt x="2628" y="376"/>
                    <a:pt x="2653" y="367"/>
                  </a:cubicBezTo>
                  <a:cubicBezTo>
                    <a:pt x="2703" y="349"/>
                    <a:pt x="2752" y="327"/>
                    <a:pt x="2799" y="303"/>
                  </a:cubicBezTo>
                  <a:cubicBezTo>
                    <a:pt x="2846" y="279"/>
                    <a:pt x="2892" y="252"/>
                    <a:pt x="2938" y="225"/>
                  </a:cubicBezTo>
                  <a:cubicBezTo>
                    <a:pt x="2961" y="212"/>
                    <a:pt x="2983" y="199"/>
                    <a:pt x="3006" y="185"/>
                  </a:cubicBezTo>
                  <a:cubicBezTo>
                    <a:pt x="3074" y="143"/>
                    <a:pt x="3074" y="143"/>
                    <a:pt x="3074" y="143"/>
                  </a:cubicBezTo>
                  <a:cubicBezTo>
                    <a:pt x="3119" y="116"/>
                    <a:pt x="3166" y="89"/>
                    <a:pt x="3214" y="67"/>
                  </a:cubicBezTo>
                  <a:cubicBezTo>
                    <a:pt x="3238" y="56"/>
                    <a:pt x="3263" y="46"/>
                    <a:pt x="3288" y="37"/>
                  </a:cubicBezTo>
                  <a:cubicBezTo>
                    <a:pt x="3313" y="29"/>
                    <a:pt x="3339" y="22"/>
                    <a:pt x="3365" y="16"/>
                  </a:cubicBezTo>
                  <a:cubicBezTo>
                    <a:pt x="3417" y="5"/>
                    <a:pt x="3470" y="0"/>
                    <a:pt x="3523" y="1"/>
                  </a:cubicBezTo>
                  <a:cubicBezTo>
                    <a:pt x="3576" y="1"/>
                    <a:pt x="3629" y="6"/>
                    <a:pt x="3682" y="16"/>
                  </a:cubicBezTo>
                  <a:cubicBezTo>
                    <a:pt x="3734" y="26"/>
                    <a:pt x="3786" y="39"/>
                    <a:pt x="3835" y="59"/>
                  </a:cubicBezTo>
                  <a:cubicBezTo>
                    <a:pt x="3859" y="69"/>
                    <a:pt x="3883" y="81"/>
                    <a:pt x="3906" y="95"/>
                  </a:cubicBezTo>
                  <a:cubicBezTo>
                    <a:pt x="3918" y="102"/>
                    <a:pt x="3929" y="109"/>
                    <a:pt x="3940" y="116"/>
                  </a:cubicBezTo>
                  <a:cubicBezTo>
                    <a:pt x="3973" y="138"/>
                    <a:pt x="3973" y="138"/>
                    <a:pt x="3973" y="138"/>
                  </a:cubicBezTo>
                  <a:cubicBezTo>
                    <a:pt x="4017" y="168"/>
                    <a:pt x="4061" y="198"/>
                    <a:pt x="4105" y="227"/>
                  </a:cubicBezTo>
                  <a:cubicBezTo>
                    <a:pt x="4149" y="256"/>
                    <a:pt x="4195" y="284"/>
                    <a:pt x="4241" y="310"/>
                  </a:cubicBezTo>
                  <a:cubicBezTo>
                    <a:pt x="4334" y="361"/>
                    <a:pt x="4432" y="403"/>
                    <a:pt x="4536" y="427"/>
                  </a:cubicBezTo>
                  <a:cubicBezTo>
                    <a:pt x="4587" y="439"/>
                    <a:pt x="4640" y="447"/>
                    <a:pt x="4693" y="449"/>
                  </a:cubicBezTo>
                  <a:cubicBezTo>
                    <a:pt x="4746" y="451"/>
                    <a:pt x="4799" y="447"/>
                    <a:pt x="4851" y="437"/>
                  </a:cubicBezTo>
                  <a:cubicBezTo>
                    <a:pt x="4799" y="447"/>
                    <a:pt x="4746" y="451"/>
                    <a:pt x="4693" y="449"/>
                  </a:cubicBezTo>
                  <a:cubicBezTo>
                    <a:pt x="4640" y="447"/>
                    <a:pt x="4587" y="440"/>
                    <a:pt x="4535" y="428"/>
                  </a:cubicBezTo>
                  <a:cubicBezTo>
                    <a:pt x="4432" y="404"/>
                    <a:pt x="4333" y="363"/>
                    <a:pt x="4240" y="311"/>
                  </a:cubicBezTo>
                  <a:cubicBezTo>
                    <a:pt x="4194" y="286"/>
                    <a:pt x="4148" y="258"/>
                    <a:pt x="4104" y="229"/>
                  </a:cubicBezTo>
                  <a:cubicBezTo>
                    <a:pt x="4059" y="200"/>
                    <a:pt x="4016" y="170"/>
                    <a:pt x="3971" y="140"/>
                  </a:cubicBezTo>
                  <a:cubicBezTo>
                    <a:pt x="3938" y="118"/>
                    <a:pt x="3938" y="118"/>
                    <a:pt x="3938" y="118"/>
                  </a:cubicBezTo>
                  <a:cubicBezTo>
                    <a:pt x="3927" y="111"/>
                    <a:pt x="3916" y="104"/>
                    <a:pt x="3905" y="97"/>
                  </a:cubicBezTo>
                  <a:cubicBezTo>
                    <a:pt x="3882" y="83"/>
                    <a:pt x="3858" y="72"/>
                    <a:pt x="3834" y="62"/>
                  </a:cubicBezTo>
                  <a:cubicBezTo>
                    <a:pt x="3785" y="41"/>
                    <a:pt x="3733" y="28"/>
                    <a:pt x="3681" y="19"/>
                  </a:cubicBezTo>
                  <a:cubicBezTo>
                    <a:pt x="3629" y="9"/>
                    <a:pt x="3576" y="4"/>
                    <a:pt x="3523" y="3"/>
                  </a:cubicBezTo>
                  <a:cubicBezTo>
                    <a:pt x="3470" y="3"/>
                    <a:pt x="3417" y="8"/>
                    <a:pt x="3365" y="19"/>
                  </a:cubicBezTo>
                  <a:cubicBezTo>
                    <a:pt x="3339" y="25"/>
                    <a:pt x="3314" y="32"/>
                    <a:pt x="3289" y="40"/>
                  </a:cubicBezTo>
                  <a:cubicBezTo>
                    <a:pt x="3264" y="49"/>
                    <a:pt x="3239" y="59"/>
                    <a:pt x="3215" y="70"/>
                  </a:cubicBezTo>
                  <a:cubicBezTo>
                    <a:pt x="3167" y="92"/>
                    <a:pt x="3121" y="119"/>
                    <a:pt x="3076" y="146"/>
                  </a:cubicBezTo>
                  <a:cubicBezTo>
                    <a:pt x="3008" y="188"/>
                    <a:pt x="3008" y="188"/>
                    <a:pt x="3008" y="188"/>
                  </a:cubicBezTo>
                  <a:cubicBezTo>
                    <a:pt x="2985" y="202"/>
                    <a:pt x="2962" y="215"/>
                    <a:pt x="2939" y="229"/>
                  </a:cubicBezTo>
                  <a:cubicBezTo>
                    <a:pt x="2894" y="255"/>
                    <a:pt x="2848" y="282"/>
                    <a:pt x="2800" y="306"/>
                  </a:cubicBezTo>
                  <a:cubicBezTo>
                    <a:pt x="2753" y="331"/>
                    <a:pt x="2705" y="353"/>
                    <a:pt x="2655" y="371"/>
                  </a:cubicBezTo>
                  <a:cubicBezTo>
                    <a:pt x="2630" y="379"/>
                    <a:pt x="2604" y="387"/>
                    <a:pt x="2578" y="393"/>
                  </a:cubicBezTo>
                  <a:cubicBezTo>
                    <a:pt x="2565" y="397"/>
                    <a:pt x="2552" y="399"/>
                    <a:pt x="2539" y="401"/>
                  </a:cubicBezTo>
                  <a:cubicBezTo>
                    <a:pt x="2533" y="403"/>
                    <a:pt x="2526" y="404"/>
                    <a:pt x="2519" y="405"/>
                  </a:cubicBezTo>
                  <a:cubicBezTo>
                    <a:pt x="2513" y="406"/>
                    <a:pt x="2506" y="407"/>
                    <a:pt x="2500" y="407"/>
                  </a:cubicBezTo>
                  <a:cubicBezTo>
                    <a:pt x="2480" y="410"/>
                    <a:pt x="2480" y="410"/>
                    <a:pt x="2480" y="410"/>
                  </a:cubicBezTo>
                  <a:cubicBezTo>
                    <a:pt x="2460" y="411"/>
                    <a:pt x="2460" y="411"/>
                    <a:pt x="2460" y="411"/>
                  </a:cubicBezTo>
                  <a:cubicBezTo>
                    <a:pt x="2450" y="412"/>
                    <a:pt x="2450" y="412"/>
                    <a:pt x="2450" y="412"/>
                  </a:cubicBezTo>
                  <a:cubicBezTo>
                    <a:pt x="2440" y="412"/>
                    <a:pt x="2440" y="412"/>
                    <a:pt x="2440" y="412"/>
                  </a:cubicBezTo>
                  <a:cubicBezTo>
                    <a:pt x="2433" y="412"/>
                    <a:pt x="2427" y="413"/>
                    <a:pt x="2420" y="413"/>
                  </a:cubicBezTo>
                  <a:cubicBezTo>
                    <a:pt x="2393" y="413"/>
                    <a:pt x="2367" y="412"/>
                    <a:pt x="2340" y="409"/>
                  </a:cubicBezTo>
                  <a:cubicBezTo>
                    <a:pt x="2314" y="407"/>
                    <a:pt x="2288" y="403"/>
                    <a:pt x="2262" y="397"/>
                  </a:cubicBezTo>
                  <a:cubicBezTo>
                    <a:pt x="2236" y="391"/>
                    <a:pt x="2210" y="383"/>
                    <a:pt x="2185" y="374"/>
                  </a:cubicBezTo>
                  <a:cubicBezTo>
                    <a:pt x="2135" y="357"/>
                    <a:pt x="2086" y="336"/>
                    <a:pt x="2038" y="313"/>
                  </a:cubicBezTo>
                  <a:cubicBezTo>
                    <a:pt x="1990" y="291"/>
                    <a:pt x="1943" y="265"/>
                    <a:pt x="1893" y="247"/>
                  </a:cubicBezTo>
                  <a:cubicBezTo>
                    <a:pt x="1843" y="230"/>
                    <a:pt x="1789" y="226"/>
                    <a:pt x="1737" y="230"/>
                  </a:cubicBezTo>
                  <a:cubicBezTo>
                    <a:pt x="1684" y="234"/>
                    <a:pt x="1632" y="243"/>
                    <a:pt x="1580" y="254"/>
                  </a:cubicBezTo>
                  <a:cubicBezTo>
                    <a:pt x="1554" y="259"/>
                    <a:pt x="1528" y="265"/>
                    <a:pt x="1502" y="272"/>
                  </a:cubicBezTo>
                  <a:cubicBezTo>
                    <a:pt x="1476" y="278"/>
                    <a:pt x="1451" y="284"/>
                    <a:pt x="1425" y="289"/>
                  </a:cubicBezTo>
                  <a:cubicBezTo>
                    <a:pt x="1386" y="298"/>
                    <a:pt x="1386" y="298"/>
                    <a:pt x="1386" y="298"/>
                  </a:cubicBezTo>
                  <a:cubicBezTo>
                    <a:pt x="1373" y="300"/>
                    <a:pt x="1360" y="304"/>
                    <a:pt x="1347" y="306"/>
                  </a:cubicBezTo>
                  <a:cubicBezTo>
                    <a:pt x="1321" y="311"/>
                    <a:pt x="1294" y="315"/>
                    <a:pt x="1268" y="319"/>
                  </a:cubicBezTo>
                  <a:cubicBezTo>
                    <a:pt x="1163" y="334"/>
                    <a:pt x="1057" y="343"/>
                    <a:pt x="952" y="355"/>
                  </a:cubicBezTo>
                  <a:cubicBezTo>
                    <a:pt x="846" y="366"/>
                    <a:pt x="741" y="378"/>
                    <a:pt x="635" y="388"/>
                  </a:cubicBezTo>
                  <a:cubicBezTo>
                    <a:pt x="424" y="409"/>
                    <a:pt x="212" y="425"/>
                    <a:pt x="0" y="4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46">
              <a:extLst>
                <a:ext uri="{FF2B5EF4-FFF2-40B4-BE49-F238E27FC236}">
                  <a16:creationId xmlns:a16="http://schemas.microsoft.com/office/drawing/2014/main" id="{575C286A-2BB5-BEED-D324-0CD06C95FD3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3588" y="2589213"/>
              <a:ext cx="12120563" cy="1190625"/>
            </a:xfrm>
            <a:custGeom>
              <a:avLst/>
              <a:gdLst>
                <a:gd name="T0" fmla="*/ 635 w 4852"/>
                <a:gd name="T1" fmla="*/ 387 h 476"/>
                <a:gd name="T2" fmla="*/ 1270 w 4852"/>
                <a:gd name="T3" fmla="*/ 349 h 476"/>
                <a:gd name="T4" fmla="*/ 1428 w 4852"/>
                <a:gd name="T5" fmla="*/ 332 h 476"/>
                <a:gd name="T6" fmla="*/ 1665 w 4852"/>
                <a:gd name="T7" fmla="*/ 298 h 476"/>
                <a:gd name="T8" fmla="*/ 1824 w 4852"/>
                <a:gd name="T9" fmla="*/ 300 h 476"/>
                <a:gd name="T10" fmla="*/ 1901 w 4852"/>
                <a:gd name="T11" fmla="*/ 321 h 476"/>
                <a:gd name="T12" fmla="*/ 2050 w 4852"/>
                <a:gd name="T13" fmla="*/ 375 h 476"/>
                <a:gd name="T14" fmla="*/ 2242 w 4852"/>
                <a:gd name="T15" fmla="*/ 425 h 476"/>
                <a:gd name="T16" fmla="*/ 2321 w 4852"/>
                <a:gd name="T17" fmla="*/ 432 h 476"/>
                <a:gd name="T18" fmla="*/ 2400 w 4852"/>
                <a:gd name="T19" fmla="*/ 431 h 476"/>
                <a:gd name="T20" fmla="*/ 2430 w 4852"/>
                <a:gd name="T21" fmla="*/ 429 h 476"/>
                <a:gd name="T22" fmla="*/ 2518 w 4852"/>
                <a:gd name="T23" fmla="*/ 414 h 476"/>
                <a:gd name="T24" fmla="*/ 2594 w 4852"/>
                <a:gd name="T25" fmla="*/ 394 h 476"/>
                <a:gd name="T26" fmla="*/ 2631 w 4852"/>
                <a:gd name="T27" fmla="*/ 380 h 476"/>
                <a:gd name="T28" fmla="*/ 2810 w 4852"/>
                <a:gd name="T29" fmla="*/ 294 h 476"/>
                <a:gd name="T30" fmla="*/ 3084 w 4852"/>
                <a:gd name="T31" fmla="*/ 132 h 476"/>
                <a:gd name="T32" fmla="*/ 3226 w 4852"/>
                <a:gd name="T33" fmla="*/ 60 h 476"/>
                <a:gd name="T34" fmla="*/ 3537 w 4852"/>
                <a:gd name="T35" fmla="*/ 1 h 476"/>
                <a:gd name="T36" fmla="*/ 3846 w 4852"/>
                <a:gd name="T37" fmla="*/ 66 h 476"/>
                <a:gd name="T38" fmla="*/ 3981 w 4852"/>
                <a:gd name="T39" fmla="*/ 151 h 476"/>
                <a:gd name="T40" fmla="*/ 4244 w 4852"/>
                <a:gd name="T41" fmla="*/ 329 h 476"/>
                <a:gd name="T42" fmla="*/ 4536 w 4852"/>
                <a:gd name="T43" fmla="*/ 451 h 476"/>
                <a:gd name="T44" fmla="*/ 4852 w 4852"/>
                <a:gd name="T45" fmla="*/ 461 h 476"/>
                <a:gd name="T46" fmla="*/ 4536 w 4852"/>
                <a:gd name="T47" fmla="*/ 452 h 476"/>
                <a:gd name="T48" fmla="*/ 4243 w 4852"/>
                <a:gd name="T49" fmla="*/ 331 h 476"/>
                <a:gd name="T50" fmla="*/ 3979 w 4852"/>
                <a:gd name="T51" fmla="*/ 153 h 476"/>
                <a:gd name="T52" fmla="*/ 3845 w 4852"/>
                <a:gd name="T53" fmla="*/ 68 h 476"/>
                <a:gd name="T54" fmla="*/ 3537 w 4852"/>
                <a:gd name="T55" fmla="*/ 4 h 476"/>
                <a:gd name="T56" fmla="*/ 3227 w 4852"/>
                <a:gd name="T57" fmla="*/ 63 h 476"/>
                <a:gd name="T58" fmla="*/ 3086 w 4852"/>
                <a:gd name="T59" fmla="*/ 135 h 476"/>
                <a:gd name="T60" fmla="*/ 2812 w 4852"/>
                <a:gd name="T61" fmla="*/ 297 h 476"/>
                <a:gd name="T62" fmla="*/ 2633 w 4852"/>
                <a:gd name="T63" fmla="*/ 384 h 476"/>
                <a:gd name="T64" fmla="*/ 2595 w 4852"/>
                <a:gd name="T65" fmla="*/ 397 h 476"/>
                <a:gd name="T66" fmla="*/ 2519 w 4852"/>
                <a:gd name="T67" fmla="*/ 418 h 476"/>
                <a:gd name="T68" fmla="*/ 2430 w 4852"/>
                <a:gd name="T69" fmla="*/ 433 h 476"/>
                <a:gd name="T70" fmla="*/ 2400 w 4852"/>
                <a:gd name="T71" fmla="*/ 435 h 476"/>
                <a:gd name="T72" fmla="*/ 2321 w 4852"/>
                <a:gd name="T73" fmla="*/ 436 h 476"/>
                <a:gd name="T74" fmla="*/ 2241 w 4852"/>
                <a:gd name="T75" fmla="*/ 429 h 476"/>
                <a:gd name="T76" fmla="*/ 2049 w 4852"/>
                <a:gd name="T77" fmla="*/ 379 h 476"/>
                <a:gd name="T78" fmla="*/ 1899 w 4852"/>
                <a:gd name="T79" fmla="*/ 324 h 476"/>
                <a:gd name="T80" fmla="*/ 1823 w 4852"/>
                <a:gd name="T81" fmla="*/ 303 h 476"/>
                <a:gd name="T82" fmla="*/ 1665 w 4852"/>
                <a:gd name="T83" fmla="*/ 302 h 476"/>
                <a:gd name="T84" fmla="*/ 1429 w 4852"/>
                <a:gd name="T85" fmla="*/ 335 h 476"/>
                <a:gd name="T86" fmla="*/ 1270 w 4852"/>
                <a:gd name="T87" fmla="*/ 352 h 476"/>
                <a:gd name="T88" fmla="*/ 635 w 4852"/>
                <a:gd name="T89" fmla="*/ 389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852" h="476">
                  <a:moveTo>
                    <a:pt x="0" y="427"/>
                  </a:moveTo>
                  <a:cubicBezTo>
                    <a:pt x="212" y="421"/>
                    <a:pt x="424" y="404"/>
                    <a:pt x="635" y="387"/>
                  </a:cubicBezTo>
                  <a:cubicBezTo>
                    <a:pt x="741" y="379"/>
                    <a:pt x="847" y="371"/>
                    <a:pt x="953" y="365"/>
                  </a:cubicBezTo>
                  <a:cubicBezTo>
                    <a:pt x="1058" y="359"/>
                    <a:pt x="1164" y="357"/>
                    <a:pt x="1270" y="349"/>
                  </a:cubicBezTo>
                  <a:cubicBezTo>
                    <a:pt x="1297" y="347"/>
                    <a:pt x="1323" y="345"/>
                    <a:pt x="1349" y="342"/>
                  </a:cubicBezTo>
                  <a:cubicBezTo>
                    <a:pt x="1428" y="332"/>
                    <a:pt x="1428" y="332"/>
                    <a:pt x="1428" y="332"/>
                  </a:cubicBezTo>
                  <a:cubicBezTo>
                    <a:pt x="1481" y="324"/>
                    <a:pt x="1533" y="315"/>
                    <a:pt x="1585" y="308"/>
                  </a:cubicBezTo>
                  <a:cubicBezTo>
                    <a:pt x="1612" y="304"/>
                    <a:pt x="1638" y="301"/>
                    <a:pt x="1665" y="298"/>
                  </a:cubicBezTo>
                  <a:cubicBezTo>
                    <a:pt x="1691" y="296"/>
                    <a:pt x="1717" y="294"/>
                    <a:pt x="1744" y="294"/>
                  </a:cubicBezTo>
                  <a:cubicBezTo>
                    <a:pt x="1771" y="294"/>
                    <a:pt x="1797" y="296"/>
                    <a:pt x="1824" y="300"/>
                  </a:cubicBezTo>
                  <a:cubicBezTo>
                    <a:pt x="1837" y="302"/>
                    <a:pt x="1850" y="305"/>
                    <a:pt x="1863" y="309"/>
                  </a:cubicBezTo>
                  <a:cubicBezTo>
                    <a:pt x="1875" y="312"/>
                    <a:pt x="1888" y="316"/>
                    <a:pt x="1901" y="321"/>
                  </a:cubicBezTo>
                  <a:cubicBezTo>
                    <a:pt x="1926" y="329"/>
                    <a:pt x="1950" y="339"/>
                    <a:pt x="1975" y="348"/>
                  </a:cubicBezTo>
                  <a:cubicBezTo>
                    <a:pt x="2000" y="358"/>
                    <a:pt x="2025" y="367"/>
                    <a:pt x="2050" y="375"/>
                  </a:cubicBezTo>
                  <a:cubicBezTo>
                    <a:pt x="2100" y="392"/>
                    <a:pt x="2151" y="407"/>
                    <a:pt x="2203" y="418"/>
                  </a:cubicBezTo>
                  <a:cubicBezTo>
                    <a:pt x="2216" y="421"/>
                    <a:pt x="2229" y="423"/>
                    <a:pt x="2242" y="425"/>
                  </a:cubicBezTo>
                  <a:cubicBezTo>
                    <a:pt x="2255" y="427"/>
                    <a:pt x="2268" y="429"/>
                    <a:pt x="2281" y="430"/>
                  </a:cubicBezTo>
                  <a:cubicBezTo>
                    <a:pt x="2294" y="431"/>
                    <a:pt x="2307" y="432"/>
                    <a:pt x="2321" y="432"/>
                  </a:cubicBezTo>
                  <a:cubicBezTo>
                    <a:pt x="2334" y="433"/>
                    <a:pt x="2347" y="433"/>
                    <a:pt x="2360" y="433"/>
                  </a:cubicBezTo>
                  <a:cubicBezTo>
                    <a:pt x="2374" y="433"/>
                    <a:pt x="2387" y="432"/>
                    <a:pt x="2400" y="431"/>
                  </a:cubicBezTo>
                  <a:cubicBezTo>
                    <a:pt x="2407" y="431"/>
                    <a:pt x="2413" y="430"/>
                    <a:pt x="2420" y="429"/>
                  </a:cubicBezTo>
                  <a:cubicBezTo>
                    <a:pt x="2430" y="429"/>
                    <a:pt x="2430" y="429"/>
                    <a:pt x="2430" y="429"/>
                  </a:cubicBezTo>
                  <a:cubicBezTo>
                    <a:pt x="2439" y="427"/>
                    <a:pt x="2439" y="427"/>
                    <a:pt x="2439" y="427"/>
                  </a:cubicBezTo>
                  <a:cubicBezTo>
                    <a:pt x="2466" y="425"/>
                    <a:pt x="2492" y="420"/>
                    <a:pt x="2518" y="414"/>
                  </a:cubicBezTo>
                  <a:cubicBezTo>
                    <a:pt x="2531" y="411"/>
                    <a:pt x="2543" y="409"/>
                    <a:pt x="2556" y="405"/>
                  </a:cubicBezTo>
                  <a:cubicBezTo>
                    <a:pt x="2569" y="402"/>
                    <a:pt x="2582" y="397"/>
                    <a:pt x="2594" y="394"/>
                  </a:cubicBezTo>
                  <a:cubicBezTo>
                    <a:pt x="2600" y="392"/>
                    <a:pt x="2607" y="389"/>
                    <a:pt x="2613" y="387"/>
                  </a:cubicBezTo>
                  <a:cubicBezTo>
                    <a:pt x="2619" y="385"/>
                    <a:pt x="2625" y="383"/>
                    <a:pt x="2631" y="380"/>
                  </a:cubicBezTo>
                  <a:cubicBezTo>
                    <a:pt x="2644" y="375"/>
                    <a:pt x="2656" y="370"/>
                    <a:pt x="2668" y="365"/>
                  </a:cubicBezTo>
                  <a:cubicBezTo>
                    <a:pt x="2717" y="344"/>
                    <a:pt x="2764" y="320"/>
                    <a:pt x="2810" y="294"/>
                  </a:cubicBezTo>
                  <a:cubicBezTo>
                    <a:pt x="2857" y="268"/>
                    <a:pt x="2902" y="241"/>
                    <a:pt x="2948" y="214"/>
                  </a:cubicBezTo>
                  <a:cubicBezTo>
                    <a:pt x="2993" y="187"/>
                    <a:pt x="3038" y="158"/>
                    <a:pt x="3084" y="132"/>
                  </a:cubicBezTo>
                  <a:cubicBezTo>
                    <a:pt x="3107" y="119"/>
                    <a:pt x="3130" y="106"/>
                    <a:pt x="3154" y="93"/>
                  </a:cubicBezTo>
                  <a:cubicBezTo>
                    <a:pt x="3177" y="81"/>
                    <a:pt x="3201" y="70"/>
                    <a:pt x="3226" y="60"/>
                  </a:cubicBezTo>
                  <a:cubicBezTo>
                    <a:pt x="3275" y="39"/>
                    <a:pt x="3326" y="24"/>
                    <a:pt x="3378" y="14"/>
                  </a:cubicBezTo>
                  <a:cubicBezTo>
                    <a:pt x="3430" y="4"/>
                    <a:pt x="3483" y="0"/>
                    <a:pt x="3537" y="1"/>
                  </a:cubicBezTo>
                  <a:cubicBezTo>
                    <a:pt x="3590" y="2"/>
                    <a:pt x="3643" y="8"/>
                    <a:pt x="3695" y="18"/>
                  </a:cubicBezTo>
                  <a:cubicBezTo>
                    <a:pt x="3747" y="28"/>
                    <a:pt x="3798" y="44"/>
                    <a:pt x="3846" y="66"/>
                  </a:cubicBezTo>
                  <a:cubicBezTo>
                    <a:pt x="3870" y="77"/>
                    <a:pt x="3894" y="90"/>
                    <a:pt x="3916" y="105"/>
                  </a:cubicBezTo>
                  <a:cubicBezTo>
                    <a:pt x="3937" y="120"/>
                    <a:pt x="3959" y="136"/>
                    <a:pt x="3981" y="151"/>
                  </a:cubicBezTo>
                  <a:cubicBezTo>
                    <a:pt x="4024" y="182"/>
                    <a:pt x="4067" y="213"/>
                    <a:pt x="4110" y="243"/>
                  </a:cubicBezTo>
                  <a:cubicBezTo>
                    <a:pt x="4154" y="273"/>
                    <a:pt x="4198" y="302"/>
                    <a:pt x="4244" y="329"/>
                  </a:cubicBezTo>
                  <a:cubicBezTo>
                    <a:pt x="4290" y="356"/>
                    <a:pt x="4337" y="380"/>
                    <a:pt x="4386" y="401"/>
                  </a:cubicBezTo>
                  <a:cubicBezTo>
                    <a:pt x="4434" y="422"/>
                    <a:pt x="4485" y="438"/>
                    <a:pt x="4536" y="451"/>
                  </a:cubicBezTo>
                  <a:cubicBezTo>
                    <a:pt x="4588" y="464"/>
                    <a:pt x="4640" y="472"/>
                    <a:pt x="4693" y="474"/>
                  </a:cubicBezTo>
                  <a:cubicBezTo>
                    <a:pt x="4746" y="476"/>
                    <a:pt x="4800" y="472"/>
                    <a:pt x="4852" y="461"/>
                  </a:cubicBezTo>
                  <a:cubicBezTo>
                    <a:pt x="4800" y="472"/>
                    <a:pt x="4746" y="476"/>
                    <a:pt x="4693" y="474"/>
                  </a:cubicBezTo>
                  <a:cubicBezTo>
                    <a:pt x="4640" y="472"/>
                    <a:pt x="4588" y="465"/>
                    <a:pt x="4536" y="452"/>
                  </a:cubicBezTo>
                  <a:cubicBezTo>
                    <a:pt x="4485" y="440"/>
                    <a:pt x="4434" y="423"/>
                    <a:pt x="4385" y="402"/>
                  </a:cubicBezTo>
                  <a:cubicBezTo>
                    <a:pt x="4336" y="382"/>
                    <a:pt x="4289" y="357"/>
                    <a:pt x="4243" y="331"/>
                  </a:cubicBezTo>
                  <a:cubicBezTo>
                    <a:pt x="4197" y="304"/>
                    <a:pt x="4153" y="275"/>
                    <a:pt x="4109" y="245"/>
                  </a:cubicBezTo>
                  <a:cubicBezTo>
                    <a:pt x="4065" y="215"/>
                    <a:pt x="4022" y="184"/>
                    <a:pt x="3979" y="153"/>
                  </a:cubicBezTo>
                  <a:cubicBezTo>
                    <a:pt x="3958" y="138"/>
                    <a:pt x="3936" y="122"/>
                    <a:pt x="3914" y="107"/>
                  </a:cubicBezTo>
                  <a:cubicBezTo>
                    <a:pt x="3892" y="93"/>
                    <a:pt x="3869" y="80"/>
                    <a:pt x="3845" y="68"/>
                  </a:cubicBezTo>
                  <a:cubicBezTo>
                    <a:pt x="3797" y="46"/>
                    <a:pt x="3746" y="31"/>
                    <a:pt x="3694" y="21"/>
                  </a:cubicBezTo>
                  <a:cubicBezTo>
                    <a:pt x="3642" y="10"/>
                    <a:pt x="3589" y="5"/>
                    <a:pt x="3537" y="4"/>
                  </a:cubicBezTo>
                  <a:cubicBezTo>
                    <a:pt x="3484" y="3"/>
                    <a:pt x="3431" y="7"/>
                    <a:pt x="3379" y="17"/>
                  </a:cubicBezTo>
                  <a:cubicBezTo>
                    <a:pt x="3327" y="27"/>
                    <a:pt x="3276" y="42"/>
                    <a:pt x="3227" y="63"/>
                  </a:cubicBezTo>
                  <a:cubicBezTo>
                    <a:pt x="3203" y="73"/>
                    <a:pt x="3179" y="84"/>
                    <a:pt x="3155" y="96"/>
                  </a:cubicBezTo>
                  <a:cubicBezTo>
                    <a:pt x="3132" y="108"/>
                    <a:pt x="3108" y="121"/>
                    <a:pt x="3086" y="135"/>
                  </a:cubicBezTo>
                  <a:cubicBezTo>
                    <a:pt x="3040" y="161"/>
                    <a:pt x="2995" y="190"/>
                    <a:pt x="2949" y="217"/>
                  </a:cubicBezTo>
                  <a:cubicBezTo>
                    <a:pt x="2904" y="244"/>
                    <a:pt x="2858" y="271"/>
                    <a:pt x="2812" y="297"/>
                  </a:cubicBezTo>
                  <a:cubicBezTo>
                    <a:pt x="2766" y="323"/>
                    <a:pt x="2719" y="348"/>
                    <a:pt x="2670" y="369"/>
                  </a:cubicBezTo>
                  <a:cubicBezTo>
                    <a:pt x="2658" y="374"/>
                    <a:pt x="2645" y="379"/>
                    <a:pt x="2633" y="384"/>
                  </a:cubicBezTo>
                  <a:cubicBezTo>
                    <a:pt x="2627" y="386"/>
                    <a:pt x="2620" y="388"/>
                    <a:pt x="2614" y="391"/>
                  </a:cubicBezTo>
                  <a:cubicBezTo>
                    <a:pt x="2608" y="393"/>
                    <a:pt x="2602" y="395"/>
                    <a:pt x="2595" y="397"/>
                  </a:cubicBezTo>
                  <a:cubicBezTo>
                    <a:pt x="2583" y="401"/>
                    <a:pt x="2570" y="405"/>
                    <a:pt x="2557" y="409"/>
                  </a:cubicBezTo>
                  <a:cubicBezTo>
                    <a:pt x="2544" y="412"/>
                    <a:pt x="2531" y="415"/>
                    <a:pt x="2519" y="418"/>
                  </a:cubicBezTo>
                  <a:cubicBezTo>
                    <a:pt x="2493" y="424"/>
                    <a:pt x="2466" y="429"/>
                    <a:pt x="2440" y="431"/>
                  </a:cubicBezTo>
                  <a:cubicBezTo>
                    <a:pt x="2430" y="433"/>
                    <a:pt x="2430" y="433"/>
                    <a:pt x="2430" y="433"/>
                  </a:cubicBezTo>
                  <a:cubicBezTo>
                    <a:pt x="2420" y="433"/>
                    <a:pt x="2420" y="433"/>
                    <a:pt x="2420" y="433"/>
                  </a:cubicBezTo>
                  <a:cubicBezTo>
                    <a:pt x="2413" y="434"/>
                    <a:pt x="2407" y="435"/>
                    <a:pt x="2400" y="435"/>
                  </a:cubicBezTo>
                  <a:cubicBezTo>
                    <a:pt x="2387" y="436"/>
                    <a:pt x="2374" y="437"/>
                    <a:pt x="2360" y="437"/>
                  </a:cubicBezTo>
                  <a:cubicBezTo>
                    <a:pt x="2347" y="437"/>
                    <a:pt x="2334" y="436"/>
                    <a:pt x="2321" y="436"/>
                  </a:cubicBezTo>
                  <a:cubicBezTo>
                    <a:pt x="2307" y="435"/>
                    <a:pt x="2294" y="435"/>
                    <a:pt x="2281" y="434"/>
                  </a:cubicBezTo>
                  <a:cubicBezTo>
                    <a:pt x="2268" y="433"/>
                    <a:pt x="2254" y="431"/>
                    <a:pt x="2241" y="429"/>
                  </a:cubicBezTo>
                  <a:cubicBezTo>
                    <a:pt x="2228" y="427"/>
                    <a:pt x="2215" y="425"/>
                    <a:pt x="2202" y="422"/>
                  </a:cubicBezTo>
                  <a:cubicBezTo>
                    <a:pt x="2150" y="411"/>
                    <a:pt x="2099" y="396"/>
                    <a:pt x="2049" y="379"/>
                  </a:cubicBezTo>
                  <a:cubicBezTo>
                    <a:pt x="2024" y="370"/>
                    <a:pt x="1999" y="361"/>
                    <a:pt x="1974" y="352"/>
                  </a:cubicBezTo>
                  <a:cubicBezTo>
                    <a:pt x="1949" y="342"/>
                    <a:pt x="1924" y="333"/>
                    <a:pt x="1899" y="324"/>
                  </a:cubicBezTo>
                  <a:cubicBezTo>
                    <a:pt x="1887" y="320"/>
                    <a:pt x="1874" y="315"/>
                    <a:pt x="1862" y="312"/>
                  </a:cubicBezTo>
                  <a:cubicBezTo>
                    <a:pt x="1849" y="308"/>
                    <a:pt x="1836" y="306"/>
                    <a:pt x="1823" y="303"/>
                  </a:cubicBezTo>
                  <a:cubicBezTo>
                    <a:pt x="1797" y="299"/>
                    <a:pt x="1770" y="297"/>
                    <a:pt x="1744" y="297"/>
                  </a:cubicBezTo>
                  <a:cubicBezTo>
                    <a:pt x="1718" y="297"/>
                    <a:pt x="1691" y="299"/>
                    <a:pt x="1665" y="302"/>
                  </a:cubicBezTo>
                  <a:cubicBezTo>
                    <a:pt x="1638" y="304"/>
                    <a:pt x="1612" y="307"/>
                    <a:pt x="1586" y="311"/>
                  </a:cubicBezTo>
                  <a:cubicBezTo>
                    <a:pt x="1533" y="318"/>
                    <a:pt x="1481" y="327"/>
                    <a:pt x="1429" y="335"/>
                  </a:cubicBezTo>
                  <a:cubicBezTo>
                    <a:pt x="1350" y="344"/>
                    <a:pt x="1350" y="344"/>
                    <a:pt x="1350" y="344"/>
                  </a:cubicBezTo>
                  <a:cubicBezTo>
                    <a:pt x="1323" y="348"/>
                    <a:pt x="1297" y="350"/>
                    <a:pt x="1270" y="352"/>
                  </a:cubicBezTo>
                  <a:cubicBezTo>
                    <a:pt x="1165" y="359"/>
                    <a:pt x="1059" y="361"/>
                    <a:pt x="953" y="368"/>
                  </a:cubicBezTo>
                  <a:cubicBezTo>
                    <a:pt x="847" y="374"/>
                    <a:pt x="741" y="381"/>
                    <a:pt x="635" y="389"/>
                  </a:cubicBezTo>
                  <a:cubicBezTo>
                    <a:pt x="424" y="405"/>
                    <a:pt x="212" y="421"/>
                    <a:pt x="0" y="4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47">
              <a:extLst>
                <a:ext uri="{FF2B5EF4-FFF2-40B4-BE49-F238E27FC236}">
                  <a16:creationId xmlns:a16="http://schemas.microsoft.com/office/drawing/2014/main" id="{6971478E-1D9E-41CE-1359-D492A594B6D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2000" y="2560638"/>
              <a:ext cx="12117388" cy="1257300"/>
            </a:xfrm>
            <a:custGeom>
              <a:avLst/>
              <a:gdLst>
                <a:gd name="T0" fmla="*/ 636 w 4851"/>
                <a:gd name="T1" fmla="*/ 390 h 503"/>
                <a:gd name="T2" fmla="*/ 1272 w 4851"/>
                <a:gd name="T3" fmla="*/ 387 h 503"/>
                <a:gd name="T4" fmla="*/ 1352 w 4851"/>
                <a:gd name="T5" fmla="*/ 385 h 503"/>
                <a:gd name="T6" fmla="*/ 1411 w 4851"/>
                <a:gd name="T7" fmla="*/ 383 h 503"/>
                <a:gd name="T8" fmla="*/ 1590 w 4851"/>
                <a:gd name="T9" fmla="*/ 369 h 503"/>
                <a:gd name="T10" fmla="*/ 1749 w 4851"/>
                <a:gd name="T11" fmla="*/ 365 h 503"/>
                <a:gd name="T12" fmla="*/ 1848 w 4851"/>
                <a:gd name="T13" fmla="*/ 379 h 503"/>
                <a:gd name="T14" fmla="*/ 1905 w 4851"/>
                <a:gd name="T15" fmla="*/ 395 h 503"/>
                <a:gd name="T16" fmla="*/ 2060 w 4851"/>
                <a:gd name="T17" fmla="*/ 434 h 503"/>
                <a:gd name="T18" fmla="*/ 2217 w 4851"/>
                <a:gd name="T19" fmla="*/ 459 h 503"/>
                <a:gd name="T20" fmla="*/ 2677 w 4851"/>
                <a:gd name="T21" fmla="*/ 363 h 503"/>
                <a:gd name="T22" fmla="*/ 2954 w 4851"/>
                <a:gd name="T23" fmla="*/ 205 h 503"/>
                <a:gd name="T24" fmla="*/ 3234 w 4851"/>
                <a:gd name="T25" fmla="*/ 55 h 503"/>
                <a:gd name="T26" fmla="*/ 3547 w 4851"/>
                <a:gd name="T27" fmla="*/ 2 h 503"/>
                <a:gd name="T28" fmla="*/ 3855 w 4851"/>
                <a:gd name="T29" fmla="*/ 74 h 503"/>
                <a:gd name="T30" fmla="*/ 3922 w 4851"/>
                <a:gd name="T31" fmla="*/ 117 h 503"/>
                <a:gd name="T32" fmla="*/ 4113 w 4851"/>
                <a:gd name="T33" fmla="*/ 260 h 503"/>
                <a:gd name="T34" fmla="*/ 4385 w 4851"/>
                <a:gd name="T35" fmla="*/ 424 h 503"/>
                <a:gd name="T36" fmla="*/ 4693 w 4851"/>
                <a:gd name="T37" fmla="*/ 500 h 503"/>
                <a:gd name="T38" fmla="*/ 4693 w 4851"/>
                <a:gd name="T39" fmla="*/ 501 h 503"/>
                <a:gd name="T40" fmla="*/ 4385 w 4851"/>
                <a:gd name="T41" fmla="*/ 425 h 503"/>
                <a:gd name="T42" fmla="*/ 4112 w 4851"/>
                <a:gd name="T43" fmla="*/ 262 h 503"/>
                <a:gd name="T44" fmla="*/ 3921 w 4851"/>
                <a:gd name="T45" fmla="*/ 119 h 503"/>
                <a:gd name="T46" fmla="*/ 3854 w 4851"/>
                <a:gd name="T47" fmla="*/ 77 h 503"/>
                <a:gd name="T48" fmla="*/ 3547 w 4851"/>
                <a:gd name="T49" fmla="*/ 5 h 503"/>
                <a:gd name="T50" fmla="*/ 3236 w 4851"/>
                <a:gd name="T51" fmla="*/ 58 h 503"/>
                <a:gd name="T52" fmla="*/ 2955 w 4851"/>
                <a:gd name="T53" fmla="*/ 208 h 503"/>
                <a:gd name="T54" fmla="*/ 2679 w 4851"/>
                <a:gd name="T55" fmla="*/ 366 h 503"/>
                <a:gd name="T56" fmla="*/ 2216 w 4851"/>
                <a:gd name="T57" fmla="*/ 462 h 503"/>
                <a:gd name="T58" fmla="*/ 1866 w 4851"/>
                <a:gd name="T59" fmla="*/ 388 h 503"/>
                <a:gd name="T60" fmla="*/ 1828 w 4851"/>
                <a:gd name="T61" fmla="*/ 378 h 503"/>
                <a:gd name="T62" fmla="*/ 1590 w 4851"/>
                <a:gd name="T63" fmla="*/ 372 h 503"/>
                <a:gd name="T64" fmla="*/ 1412 w 4851"/>
                <a:gd name="T65" fmla="*/ 386 h 503"/>
                <a:gd name="T66" fmla="*/ 1352 w 4851"/>
                <a:gd name="T67" fmla="*/ 388 h 503"/>
                <a:gd name="T68" fmla="*/ 1272 w 4851"/>
                <a:gd name="T69" fmla="*/ 390 h 503"/>
                <a:gd name="T70" fmla="*/ 636 w 4851"/>
                <a:gd name="T71" fmla="*/ 392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851" h="503">
                  <a:moveTo>
                    <a:pt x="0" y="429"/>
                  </a:moveTo>
                  <a:cubicBezTo>
                    <a:pt x="212" y="418"/>
                    <a:pt x="424" y="401"/>
                    <a:pt x="636" y="390"/>
                  </a:cubicBezTo>
                  <a:cubicBezTo>
                    <a:pt x="742" y="384"/>
                    <a:pt x="848" y="381"/>
                    <a:pt x="954" y="381"/>
                  </a:cubicBezTo>
                  <a:cubicBezTo>
                    <a:pt x="1060" y="381"/>
                    <a:pt x="1166" y="386"/>
                    <a:pt x="1272" y="387"/>
                  </a:cubicBezTo>
                  <a:cubicBezTo>
                    <a:pt x="1286" y="387"/>
                    <a:pt x="1299" y="387"/>
                    <a:pt x="1312" y="387"/>
                  </a:cubicBezTo>
                  <a:cubicBezTo>
                    <a:pt x="1325" y="386"/>
                    <a:pt x="1339" y="386"/>
                    <a:pt x="1352" y="385"/>
                  </a:cubicBezTo>
                  <a:cubicBezTo>
                    <a:pt x="1392" y="384"/>
                    <a:pt x="1392" y="384"/>
                    <a:pt x="1392" y="384"/>
                  </a:cubicBezTo>
                  <a:cubicBezTo>
                    <a:pt x="1411" y="383"/>
                    <a:pt x="1411" y="383"/>
                    <a:pt x="1411" y="383"/>
                  </a:cubicBezTo>
                  <a:cubicBezTo>
                    <a:pt x="1431" y="382"/>
                    <a:pt x="1431" y="382"/>
                    <a:pt x="1431" y="382"/>
                  </a:cubicBezTo>
                  <a:cubicBezTo>
                    <a:pt x="1484" y="378"/>
                    <a:pt x="1537" y="373"/>
                    <a:pt x="1590" y="369"/>
                  </a:cubicBezTo>
                  <a:cubicBezTo>
                    <a:pt x="1616" y="367"/>
                    <a:pt x="1643" y="366"/>
                    <a:pt x="1669" y="364"/>
                  </a:cubicBezTo>
                  <a:cubicBezTo>
                    <a:pt x="1696" y="363"/>
                    <a:pt x="1723" y="363"/>
                    <a:pt x="1749" y="365"/>
                  </a:cubicBezTo>
                  <a:cubicBezTo>
                    <a:pt x="1776" y="366"/>
                    <a:pt x="1802" y="369"/>
                    <a:pt x="1828" y="375"/>
                  </a:cubicBezTo>
                  <a:cubicBezTo>
                    <a:pt x="1835" y="376"/>
                    <a:pt x="1841" y="377"/>
                    <a:pt x="1848" y="379"/>
                  </a:cubicBezTo>
                  <a:cubicBezTo>
                    <a:pt x="1867" y="384"/>
                    <a:pt x="1867" y="384"/>
                    <a:pt x="1867" y="384"/>
                  </a:cubicBezTo>
                  <a:cubicBezTo>
                    <a:pt x="1905" y="395"/>
                    <a:pt x="1905" y="395"/>
                    <a:pt x="1905" y="395"/>
                  </a:cubicBezTo>
                  <a:cubicBezTo>
                    <a:pt x="1931" y="402"/>
                    <a:pt x="1957" y="409"/>
                    <a:pt x="1982" y="416"/>
                  </a:cubicBezTo>
                  <a:cubicBezTo>
                    <a:pt x="2008" y="423"/>
                    <a:pt x="2034" y="429"/>
                    <a:pt x="2060" y="434"/>
                  </a:cubicBezTo>
                  <a:cubicBezTo>
                    <a:pt x="2085" y="440"/>
                    <a:pt x="2112" y="445"/>
                    <a:pt x="2138" y="449"/>
                  </a:cubicBezTo>
                  <a:cubicBezTo>
                    <a:pt x="2164" y="453"/>
                    <a:pt x="2190" y="457"/>
                    <a:pt x="2217" y="459"/>
                  </a:cubicBezTo>
                  <a:cubicBezTo>
                    <a:pt x="2322" y="466"/>
                    <a:pt x="2429" y="454"/>
                    <a:pt x="2530" y="422"/>
                  </a:cubicBezTo>
                  <a:cubicBezTo>
                    <a:pt x="2581" y="407"/>
                    <a:pt x="2630" y="386"/>
                    <a:pt x="2677" y="363"/>
                  </a:cubicBezTo>
                  <a:cubicBezTo>
                    <a:pt x="2725" y="339"/>
                    <a:pt x="2771" y="313"/>
                    <a:pt x="2817" y="286"/>
                  </a:cubicBezTo>
                  <a:cubicBezTo>
                    <a:pt x="2863" y="260"/>
                    <a:pt x="2908" y="232"/>
                    <a:pt x="2954" y="205"/>
                  </a:cubicBezTo>
                  <a:cubicBezTo>
                    <a:pt x="2999" y="177"/>
                    <a:pt x="3044" y="149"/>
                    <a:pt x="3091" y="123"/>
                  </a:cubicBezTo>
                  <a:cubicBezTo>
                    <a:pt x="3137" y="98"/>
                    <a:pt x="3185" y="74"/>
                    <a:pt x="3234" y="55"/>
                  </a:cubicBezTo>
                  <a:cubicBezTo>
                    <a:pt x="3284" y="36"/>
                    <a:pt x="3336" y="22"/>
                    <a:pt x="3388" y="13"/>
                  </a:cubicBezTo>
                  <a:cubicBezTo>
                    <a:pt x="3440" y="4"/>
                    <a:pt x="3494" y="0"/>
                    <a:pt x="3547" y="2"/>
                  </a:cubicBezTo>
                  <a:cubicBezTo>
                    <a:pt x="3600" y="3"/>
                    <a:pt x="3653" y="10"/>
                    <a:pt x="3705" y="21"/>
                  </a:cubicBezTo>
                  <a:cubicBezTo>
                    <a:pt x="3757" y="32"/>
                    <a:pt x="3808" y="49"/>
                    <a:pt x="3855" y="74"/>
                  </a:cubicBezTo>
                  <a:cubicBezTo>
                    <a:pt x="3867" y="81"/>
                    <a:pt x="3878" y="87"/>
                    <a:pt x="3889" y="94"/>
                  </a:cubicBezTo>
                  <a:cubicBezTo>
                    <a:pt x="3901" y="102"/>
                    <a:pt x="3911" y="109"/>
                    <a:pt x="3922" y="117"/>
                  </a:cubicBezTo>
                  <a:cubicBezTo>
                    <a:pt x="3944" y="133"/>
                    <a:pt x="3965" y="149"/>
                    <a:pt x="3986" y="165"/>
                  </a:cubicBezTo>
                  <a:cubicBezTo>
                    <a:pt x="4028" y="197"/>
                    <a:pt x="4070" y="229"/>
                    <a:pt x="4113" y="260"/>
                  </a:cubicBezTo>
                  <a:cubicBezTo>
                    <a:pt x="4156" y="291"/>
                    <a:pt x="4200" y="322"/>
                    <a:pt x="4245" y="349"/>
                  </a:cubicBezTo>
                  <a:cubicBezTo>
                    <a:pt x="4290" y="377"/>
                    <a:pt x="4337" y="403"/>
                    <a:pt x="4385" y="424"/>
                  </a:cubicBezTo>
                  <a:cubicBezTo>
                    <a:pt x="4434" y="446"/>
                    <a:pt x="4484" y="463"/>
                    <a:pt x="4535" y="476"/>
                  </a:cubicBezTo>
                  <a:cubicBezTo>
                    <a:pt x="4587" y="489"/>
                    <a:pt x="4640" y="498"/>
                    <a:pt x="4693" y="500"/>
                  </a:cubicBezTo>
                  <a:cubicBezTo>
                    <a:pt x="4746" y="502"/>
                    <a:pt x="4799" y="498"/>
                    <a:pt x="4851" y="487"/>
                  </a:cubicBezTo>
                  <a:cubicBezTo>
                    <a:pt x="4799" y="498"/>
                    <a:pt x="4746" y="503"/>
                    <a:pt x="4693" y="501"/>
                  </a:cubicBezTo>
                  <a:cubicBezTo>
                    <a:pt x="4640" y="498"/>
                    <a:pt x="4587" y="490"/>
                    <a:pt x="4535" y="477"/>
                  </a:cubicBezTo>
                  <a:cubicBezTo>
                    <a:pt x="4484" y="464"/>
                    <a:pt x="4433" y="447"/>
                    <a:pt x="4385" y="425"/>
                  </a:cubicBezTo>
                  <a:cubicBezTo>
                    <a:pt x="4336" y="404"/>
                    <a:pt x="4289" y="379"/>
                    <a:pt x="4244" y="351"/>
                  </a:cubicBezTo>
                  <a:cubicBezTo>
                    <a:pt x="4199" y="323"/>
                    <a:pt x="4155" y="293"/>
                    <a:pt x="4112" y="262"/>
                  </a:cubicBezTo>
                  <a:cubicBezTo>
                    <a:pt x="4069" y="231"/>
                    <a:pt x="4027" y="199"/>
                    <a:pt x="3985" y="167"/>
                  </a:cubicBezTo>
                  <a:cubicBezTo>
                    <a:pt x="3963" y="151"/>
                    <a:pt x="3942" y="135"/>
                    <a:pt x="3921" y="119"/>
                  </a:cubicBezTo>
                  <a:cubicBezTo>
                    <a:pt x="3910" y="111"/>
                    <a:pt x="3899" y="104"/>
                    <a:pt x="3888" y="97"/>
                  </a:cubicBezTo>
                  <a:cubicBezTo>
                    <a:pt x="3877" y="89"/>
                    <a:pt x="3865" y="83"/>
                    <a:pt x="3854" y="77"/>
                  </a:cubicBezTo>
                  <a:cubicBezTo>
                    <a:pt x="3807" y="52"/>
                    <a:pt x="3756" y="35"/>
                    <a:pt x="3704" y="24"/>
                  </a:cubicBezTo>
                  <a:cubicBezTo>
                    <a:pt x="3653" y="12"/>
                    <a:pt x="3600" y="6"/>
                    <a:pt x="3547" y="5"/>
                  </a:cubicBezTo>
                  <a:cubicBezTo>
                    <a:pt x="3494" y="3"/>
                    <a:pt x="3441" y="7"/>
                    <a:pt x="3389" y="16"/>
                  </a:cubicBezTo>
                  <a:cubicBezTo>
                    <a:pt x="3336" y="25"/>
                    <a:pt x="3285" y="39"/>
                    <a:pt x="3236" y="58"/>
                  </a:cubicBezTo>
                  <a:cubicBezTo>
                    <a:pt x="3186" y="77"/>
                    <a:pt x="3139" y="101"/>
                    <a:pt x="3092" y="126"/>
                  </a:cubicBezTo>
                  <a:cubicBezTo>
                    <a:pt x="3046" y="152"/>
                    <a:pt x="3001" y="180"/>
                    <a:pt x="2955" y="208"/>
                  </a:cubicBezTo>
                  <a:cubicBezTo>
                    <a:pt x="2910" y="235"/>
                    <a:pt x="2865" y="263"/>
                    <a:pt x="2819" y="290"/>
                  </a:cubicBezTo>
                  <a:cubicBezTo>
                    <a:pt x="2773" y="317"/>
                    <a:pt x="2727" y="343"/>
                    <a:pt x="2679" y="366"/>
                  </a:cubicBezTo>
                  <a:cubicBezTo>
                    <a:pt x="2631" y="390"/>
                    <a:pt x="2583" y="411"/>
                    <a:pt x="2532" y="426"/>
                  </a:cubicBezTo>
                  <a:cubicBezTo>
                    <a:pt x="2430" y="457"/>
                    <a:pt x="2322" y="470"/>
                    <a:pt x="2216" y="462"/>
                  </a:cubicBezTo>
                  <a:cubicBezTo>
                    <a:pt x="2110" y="454"/>
                    <a:pt x="2006" y="427"/>
                    <a:pt x="1905" y="398"/>
                  </a:cubicBezTo>
                  <a:cubicBezTo>
                    <a:pt x="1866" y="388"/>
                    <a:pt x="1866" y="388"/>
                    <a:pt x="1866" y="388"/>
                  </a:cubicBezTo>
                  <a:cubicBezTo>
                    <a:pt x="1847" y="382"/>
                    <a:pt x="1847" y="382"/>
                    <a:pt x="1847" y="382"/>
                  </a:cubicBezTo>
                  <a:cubicBezTo>
                    <a:pt x="1841" y="381"/>
                    <a:pt x="1834" y="379"/>
                    <a:pt x="1828" y="378"/>
                  </a:cubicBezTo>
                  <a:cubicBezTo>
                    <a:pt x="1802" y="373"/>
                    <a:pt x="1775" y="369"/>
                    <a:pt x="1749" y="368"/>
                  </a:cubicBezTo>
                  <a:cubicBezTo>
                    <a:pt x="1696" y="365"/>
                    <a:pt x="1643" y="369"/>
                    <a:pt x="1590" y="372"/>
                  </a:cubicBezTo>
                  <a:cubicBezTo>
                    <a:pt x="1537" y="376"/>
                    <a:pt x="1484" y="381"/>
                    <a:pt x="1431" y="385"/>
                  </a:cubicBezTo>
                  <a:cubicBezTo>
                    <a:pt x="1412" y="386"/>
                    <a:pt x="1412" y="386"/>
                    <a:pt x="1412" y="386"/>
                  </a:cubicBezTo>
                  <a:cubicBezTo>
                    <a:pt x="1392" y="387"/>
                    <a:pt x="1392" y="387"/>
                    <a:pt x="1392" y="387"/>
                  </a:cubicBezTo>
                  <a:cubicBezTo>
                    <a:pt x="1352" y="388"/>
                    <a:pt x="1352" y="388"/>
                    <a:pt x="1352" y="388"/>
                  </a:cubicBezTo>
                  <a:cubicBezTo>
                    <a:pt x="1339" y="389"/>
                    <a:pt x="1325" y="389"/>
                    <a:pt x="1312" y="389"/>
                  </a:cubicBezTo>
                  <a:cubicBezTo>
                    <a:pt x="1299" y="390"/>
                    <a:pt x="1286" y="390"/>
                    <a:pt x="1272" y="390"/>
                  </a:cubicBezTo>
                  <a:cubicBezTo>
                    <a:pt x="1166" y="389"/>
                    <a:pt x="1060" y="383"/>
                    <a:pt x="954" y="383"/>
                  </a:cubicBezTo>
                  <a:cubicBezTo>
                    <a:pt x="848" y="383"/>
                    <a:pt x="742" y="387"/>
                    <a:pt x="636" y="392"/>
                  </a:cubicBezTo>
                  <a:cubicBezTo>
                    <a:pt x="424" y="402"/>
                    <a:pt x="212" y="419"/>
                    <a:pt x="0" y="4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48">
              <a:extLst>
                <a:ext uri="{FF2B5EF4-FFF2-40B4-BE49-F238E27FC236}">
                  <a16:creationId xmlns:a16="http://schemas.microsoft.com/office/drawing/2014/main" id="{B3F7476E-3352-D7A3-7C1F-1984D62089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8825" y="2532063"/>
              <a:ext cx="12114213" cy="1320800"/>
            </a:xfrm>
            <a:custGeom>
              <a:avLst/>
              <a:gdLst>
                <a:gd name="T0" fmla="*/ 637 w 4850"/>
                <a:gd name="T1" fmla="*/ 392 h 528"/>
                <a:gd name="T2" fmla="*/ 1274 w 4850"/>
                <a:gd name="T3" fmla="*/ 428 h 528"/>
                <a:gd name="T4" fmla="*/ 1314 w 4850"/>
                <a:gd name="T5" fmla="*/ 430 h 528"/>
                <a:gd name="T6" fmla="*/ 1394 w 4850"/>
                <a:gd name="T7" fmla="*/ 434 h 528"/>
                <a:gd name="T8" fmla="*/ 1593 w 4850"/>
                <a:gd name="T9" fmla="*/ 433 h 528"/>
                <a:gd name="T10" fmla="*/ 1753 w 4850"/>
                <a:gd name="T11" fmla="*/ 436 h 528"/>
                <a:gd name="T12" fmla="*/ 1911 w 4850"/>
                <a:gd name="T13" fmla="*/ 462 h 528"/>
                <a:gd name="T14" fmla="*/ 2227 w 4850"/>
                <a:gd name="T15" fmla="*/ 491 h 528"/>
                <a:gd name="T16" fmla="*/ 2547 w 4850"/>
                <a:gd name="T17" fmla="*/ 423 h 528"/>
                <a:gd name="T18" fmla="*/ 2575 w 4850"/>
                <a:gd name="T19" fmla="*/ 412 h 528"/>
                <a:gd name="T20" fmla="*/ 2682 w 4850"/>
                <a:gd name="T21" fmla="*/ 359 h 528"/>
                <a:gd name="T22" fmla="*/ 2957 w 4850"/>
                <a:gd name="T23" fmla="*/ 196 h 528"/>
                <a:gd name="T24" fmla="*/ 3241 w 4850"/>
                <a:gd name="T25" fmla="*/ 51 h 528"/>
                <a:gd name="T26" fmla="*/ 3555 w 4850"/>
                <a:gd name="T27" fmla="*/ 2 h 528"/>
                <a:gd name="T28" fmla="*/ 3862 w 4850"/>
                <a:gd name="T29" fmla="*/ 82 h 528"/>
                <a:gd name="T30" fmla="*/ 3990 w 4850"/>
                <a:gd name="T31" fmla="*/ 177 h 528"/>
                <a:gd name="T32" fmla="*/ 4384 w 4850"/>
                <a:gd name="T33" fmla="*/ 446 h 528"/>
                <a:gd name="T34" fmla="*/ 4691 w 4850"/>
                <a:gd name="T35" fmla="*/ 525 h 528"/>
                <a:gd name="T36" fmla="*/ 4691 w 4850"/>
                <a:gd name="T37" fmla="*/ 526 h 528"/>
                <a:gd name="T38" fmla="*/ 4384 w 4850"/>
                <a:gd name="T39" fmla="*/ 447 h 528"/>
                <a:gd name="T40" fmla="*/ 3988 w 4850"/>
                <a:gd name="T41" fmla="*/ 179 h 528"/>
                <a:gd name="T42" fmla="*/ 3860 w 4850"/>
                <a:gd name="T43" fmla="*/ 84 h 528"/>
                <a:gd name="T44" fmla="*/ 3555 w 4850"/>
                <a:gd name="T45" fmla="*/ 5 h 528"/>
                <a:gd name="T46" fmla="*/ 3242 w 4850"/>
                <a:gd name="T47" fmla="*/ 54 h 528"/>
                <a:gd name="T48" fmla="*/ 2958 w 4850"/>
                <a:gd name="T49" fmla="*/ 199 h 528"/>
                <a:gd name="T50" fmla="*/ 2684 w 4850"/>
                <a:gd name="T51" fmla="*/ 362 h 528"/>
                <a:gd name="T52" fmla="*/ 2577 w 4850"/>
                <a:gd name="T53" fmla="*/ 415 h 528"/>
                <a:gd name="T54" fmla="*/ 2549 w 4850"/>
                <a:gd name="T55" fmla="*/ 427 h 528"/>
                <a:gd name="T56" fmla="*/ 2228 w 4850"/>
                <a:gd name="T57" fmla="*/ 495 h 528"/>
                <a:gd name="T58" fmla="*/ 1910 w 4850"/>
                <a:gd name="T59" fmla="*/ 466 h 528"/>
                <a:gd name="T60" fmla="*/ 1753 w 4850"/>
                <a:gd name="T61" fmla="*/ 439 h 528"/>
                <a:gd name="T62" fmla="*/ 1593 w 4850"/>
                <a:gd name="T63" fmla="*/ 436 h 528"/>
                <a:gd name="T64" fmla="*/ 1394 w 4850"/>
                <a:gd name="T65" fmla="*/ 437 h 528"/>
                <a:gd name="T66" fmla="*/ 1314 w 4850"/>
                <a:gd name="T67" fmla="*/ 433 h 528"/>
                <a:gd name="T68" fmla="*/ 1274 w 4850"/>
                <a:gd name="T69" fmla="*/ 430 h 528"/>
                <a:gd name="T70" fmla="*/ 637 w 4850"/>
                <a:gd name="T71" fmla="*/ 394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850" h="528">
                  <a:moveTo>
                    <a:pt x="0" y="431"/>
                  </a:moveTo>
                  <a:cubicBezTo>
                    <a:pt x="212" y="414"/>
                    <a:pt x="424" y="397"/>
                    <a:pt x="637" y="392"/>
                  </a:cubicBezTo>
                  <a:cubicBezTo>
                    <a:pt x="743" y="390"/>
                    <a:pt x="850" y="391"/>
                    <a:pt x="956" y="398"/>
                  </a:cubicBezTo>
                  <a:cubicBezTo>
                    <a:pt x="1063" y="405"/>
                    <a:pt x="1168" y="419"/>
                    <a:pt x="1274" y="428"/>
                  </a:cubicBezTo>
                  <a:cubicBezTo>
                    <a:pt x="1294" y="429"/>
                    <a:pt x="1294" y="429"/>
                    <a:pt x="1294" y="429"/>
                  </a:cubicBezTo>
                  <a:cubicBezTo>
                    <a:pt x="1314" y="430"/>
                    <a:pt x="1314" y="430"/>
                    <a:pt x="1314" y="430"/>
                  </a:cubicBezTo>
                  <a:cubicBezTo>
                    <a:pt x="1354" y="432"/>
                    <a:pt x="1354" y="432"/>
                    <a:pt x="1354" y="432"/>
                  </a:cubicBezTo>
                  <a:cubicBezTo>
                    <a:pt x="1367" y="433"/>
                    <a:pt x="1381" y="434"/>
                    <a:pt x="1394" y="434"/>
                  </a:cubicBezTo>
                  <a:cubicBezTo>
                    <a:pt x="1407" y="434"/>
                    <a:pt x="1420" y="434"/>
                    <a:pt x="1434" y="435"/>
                  </a:cubicBezTo>
                  <a:cubicBezTo>
                    <a:pt x="1487" y="435"/>
                    <a:pt x="1540" y="434"/>
                    <a:pt x="1593" y="433"/>
                  </a:cubicBezTo>
                  <a:cubicBezTo>
                    <a:pt x="1620" y="432"/>
                    <a:pt x="1647" y="432"/>
                    <a:pt x="1673" y="432"/>
                  </a:cubicBezTo>
                  <a:cubicBezTo>
                    <a:pt x="1700" y="432"/>
                    <a:pt x="1726" y="433"/>
                    <a:pt x="1753" y="436"/>
                  </a:cubicBezTo>
                  <a:cubicBezTo>
                    <a:pt x="1780" y="438"/>
                    <a:pt x="1806" y="442"/>
                    <a:pt x="1832" y="447"/>
                  </a:cubicBezTo>
                  <a:cubicBezTo>
                    <a:pt x="1911" y="462"/>
                    <a:pt x="1911" y="462"/>
                    <a:pt x="1911" y="462"/>
                  </a:cubicBezTo>
                  <a:cubicBezTo>
                    <a:pt x="1963" y="472"/>
                    <a:pt x="2015" y="480"/>
                    <a:pt x="2068" y="486"/>
                  </a:cubicBezTo>
                  <a:cubicBezTo>
                    <a:pt x="2121" y="491"/>
                    <a:pt x="2174" y="493"/>
                    <a:pt x="2227" y="491"/>
                  </a:cubicBezTo>
                  <a:cubicBezTo>
                    <a:pt x="2334" y="487"/>
                    <a:pt x="2439" y="465"/>
                    <a:pt x="2538" y="427"/>
                  </a:cubicBezTo>
                  <a:cubicBezTo>
                    <a:pt x="2547" y="423"/>
                    <a:pt x="2547" y="423"/>
                    <a:pt x="2547" y="423"/>
                  </a:cubicBezTo>
                  <a:cubicBezTo>
                    <a:pt x="2557" y="419"/>
                    <a:pt x="2557" y="419"/>
                    <a:pt x="2557" y="419"/>
                  </a:cubicBezTo>
                  <a:cubicBezTo>
                    <a:pt x="2575" y="412"/>
                    <a:pt x="2575" y="412"/>
                    <a:pt x="2575" y="412"/>
                  </a:cubicBezTo>
                  <a:cubicBezTo>
                    <a:pt x="2587" y="406"/>
                    <a:pt x="2599" y="401"/>
                    <a:pt x="2611" y="395"/>
                  </a:cubicBezTo>
                  <a:cubicBezTo>
                    <a:pt x="2635" y="383"/>
                    <a:pt x="2659" y="371"/>
                    <a:pt x="2682" y="359"/>
                  </a:cubicBezTo>
                  <a:cubicBezTo>
                    <a:pt x="2729" y="334"/>
                    <a:pt x="2775" y="306"/>
                    <a:pt x="2820" y="279"/>
                  </a:cubicBezTo>
                  <a:cubicBezTo>
                    <a:pt x="2957" y="196"/>
                    <a:pt x="2957" y="196"/>
                    <a:pt x="2957" y="196"/>
                  </a:cubicBezTo>
                  <a:cubicBezTo>
                    <a:pt x="3002" y="168"/>
                    <a:pt x="3048" y="141"/>
                    <a:pt x="3095" y="116"/>
                  </a:cubicBezTo>
                  <a:cubicBezTo>
                    <a:pt x="3142" y="91"/>
                    <a:pt x="3191" y="69"/>
                    <a:pt x="3241" y="51"/>
                  </a:cubicBezTo>
                  <a:cubicBezTo>
                    <a:pt x="3291" y="33"/>
                    <a:pt x="3343" y="20"/>
                    <a:pt x="3396" y="11"/>
                  </a:cubicBezTo>
                  <a:cubicBezTo>
                    <a:pt x="3448" y="3"/>
                    <a:pt x="3502" y="0"/>
                    <a:pt x="3555" y="2"/>
                  </a:cubicBezTo>
                  <a:cubicBezTo>
                    <a:pt x="3608" y="4"/>
                    <a:pt x="3662" y="10"/>
                    <a:pt x="3713" y="23"/>
                  </a:cubicBezTo>
                  <a:cubicBezTo>
                    <a:pt x="3765" y="36"/>
                    <a:pt x="3816" y="55"/>
                    <a:pt x="3862" y="82"/>
                  </a:cubicBezTo>
                  <a:cubicBezTo>
                    <a:pt x="3885" y="95"/>
                    <a:pt x="3906" y="112"/>
                    <a:pt x="3927" y="128"/>
                  </a:cubicBezTo>
                  <a:cubicBezTo>
                    <a:pt x="3948" y="144"/>
                    <a:pt x="3969" y="161"/>
                    <a:pt x="3990" y="177"/>
                  </a:cubicBezTo>
                  <a:cubicBezTo>
                    <a:pt x="4073" y="244"/>
                    <a:pt x="4155" y="311"/>
                    <a:pt x="4245" y="369"/>
                  </a:cubicBezTo>
                  <a:cubicBezTo>
                    <a:pt x="4290" y="398"/>
                    <a:pt x="4336" y="424"/>
                    <a:pt x="4384" y="446"/>
                  </a:cubicBezTo>
                  <a:cubicBezTo>
                    <a:pt x="4433" y="468"/>
                    <a:pt x="4483" y="487"/>
                    <a:pt x="4534" y="501"/>
                  </a:cubicBezTo>
                  <a:cubicBezTo>
                    <a:pt x="4586" y="514"/>
                    <a:pt x="4638" y="523"/>
                    <a:pt x="4691" y="525"/>
                  </a:cubicBezTo>
                  <a:cubicBezTo>
                    <a:pt x="4745" y="527"/>
                    <a:pt x="4798" y="523"/>
                    <a:pt x="4850" y="511"/>
                  </a:cubicBezTo>
                  <a:cubicBezTo>
                    <a:pt x="4798" y="523"/>
                    <a:pt x="4745" y="528"/>
                    <a:pt x="4691" y="526"/>
                  </a:cubicBezTo>
                  <a:cubicBezTo>
                    <a:pt x="4638" y="523"/>
                    <a:pt x="4585" y="515"/>
                    <a:pt x="4534" y="502"/>
                  </a:cubicBezTo>
                  <a:cubicBezTo>
                    <a:pt x="4482" y="488"/>
                    <a:pt x="4432" y="469"/>
                    <a:pt x="4384" y="447"/>
                  </a:cubicBezTo>
                  <a:cubicBezTo>
                    <a:pt x="4335" y="425"/>
                    <a:pt x="4289" y="399"/>
                    <a:pt x="4244" y="370"/>
                  </a:cubicBezTo>
                  <a:cubicBezTo>
                    <a:pt x="4154" y="313"/>
                    <a:pt x="4071" y="245"/>
                    <a:pt x="3988" y="179"/>
                  </a:cubicBezTo>
                  <a:cubicBezTo>
                    <a:pt x="3967" y="162"/>
                    <a:pt x="3947" y="146"/>
                    <a:pt x="3925" y="130"/>
                  </a:cubicBezTo>
                  <a:cubicBezTo>
                    <a:pt x="3904" y="114"/>
                    <a:pt x="3883" y="97"/>
                    <a:pt x="3860" y="84"/>
                  </a:cubicBezTo>
                  <a:cubicBezTo>
                    <a:pt x="3815" y="57"/>
                    <a:pt x="3764" y="38"/>
                    <a:pt x="3713" y="26"/>
                  </a:cubicBezTo>
                  <a:cubicBezTo>
                    <a:pt x="3661" y="13"/>
                    <a:pt x="3608" y="6"/>
                    <a:pt x="3555" y="5"/>
                  </a:cubicBezTo>
                  <a:cubicBezTo>
                    <a:pt x="3502" y="3"/>
                    <a:pt x="3449" y="6"/>
                    <a:pt x="3396" y="14"/>
                  </a:cubicBezTo>
                  <a:cubicBezTo>
                    <a:pt x="3344" y="23"/>
                    <a:pt x="3292" y="36"/>
                    <a:pt x="3242" y="54"/>
                  </a:cubicBezTo>
                  <a:cubicBezTo>
                    <a:pt x="3192" y="72"/>
                    <a:pt x="3144" y="94"/>
                    <a:pt x="3097" y="119"/>
                  </a:cubicBezTo>
                  <a:cubicBezTo>
                    <a:pt x="3050" y="144"/>
                    <a:pt x="3004" y="171"/>
                    <a:pt x="2958" y="199"/>
                  </a:cubicBezTo>
                  <a:cubicBezTo>
                    <a:pt x="2822" y="282"/>
                    <a:pt x="2822" y="282"/>
                    <a:pt x="2822" y="282"/>
                  </a:cubicBezTo>
                  <a:cubicBezTo>
                    <a:pt x="2777" y="310"/>
                    <a:pt x="2731" y="337"/>
                    <a:pt x="2684" y="362"/>
                  </a:cubicBezTo>
                  <a:cubicBezTo>
                    <a:pt x="2661" y="375"/>
                    <a:pt x="2637" y="387"/>
                    <a:pt x="2613" y="399"/>
                  </a:cubicBezTo>
                  <a:cubicBezTo>
                    <a:pt x="2601" y="404"/>
                    <a:pt x="2589" y="410"/>
                    <a:pt x="2577" y="415"/>
                  </a:cubicBezTo>
                  <a:cubicBezTo>
                    <a:pt x="2558" y="423"/>
                    <a:pt x="2558" y="423"/>
                    <a:pt x="2558" y="423"/>
                  </a:cubicBezTo>
                  <a:cubicBezTo>
                    <a:pt x="2549" y="427"/>
                    <a:pt x="2549" y="427"/>
                    <a:pt x="2549" y="427"/>
                  </a:cubicBezTo>
                  <a:cubicBezTo>
                    <a:pt x="2540" y="431"/>
                    <a:pt x="2540" y="431"/>
                    <a:pt x="2540" y="431"/>
                  </a:cubicBezTo>
                  <a:cubicBezTo>
                    <a:pt x="2440" y="469"/>
                    <a:pt x="2334" y="491"/>
                    <a:pt x="2228" y="495"/>
                  </a:cubicBezTo>
                  <a:cubicBezTo>
                    <a:pt x="2174" y="497"/>
                    <a:pt x="2121" y="494"/>
                    <a:pt x="2068" y="489"/>
                  </a:cubicBezTo>
                  <a:cubicBezTo>
                    <a:pt x="2015" y="484"/>
                    <a:pt x="1962" y="476"/>
                    <a:pt x="1910" y="466"/>
                  </a:cubicBezTo>
                  <a:cubicBezTo>
                    <a:pt x="1832" y="450"/>
                    <a:pt x="1832" y="450"/>
                    <a:pt x="1832" y="450"/>
                  </a:cubicBezTo>
                  <a:cubicBezTo>
                    <a:pt x="1806" y="445"/>
                    <a:pt x="1779" y="441"/>
                    <a:pt x="1753" y="439"/>
                  </a:cubicBezTo>
                  <a:cubicBezTo>
                    <a:pt x="1726" y="437"/>
                    <a:pt x="1700" y="435"/>
                    <a:pt x="1673" y="435"/>
                  </a:cubicBezTo>
                  <a:cubicBezTo>
                    <a:pt x="1647" y="435"/>
                    <a:pt x="1620" y="435"/>
                    <a:pt x="1593" y="436"/>
                  </a:cubicBezTo>
                  <a:cubicBezTo>
                    <a:pt x="1540" y="436"/>
                    <a:pt x="1487" y="438"/>
                    <a:pt x="1434" y="437"/>
                  </a:cubicBezTo>
                  <a:cubicBezTo>
                    <a:pt x="1420" y="437"/>
                    <a:pt x="1407" y="437"/>
                    <a:pt x="1394" y="437"/>
                  </a:cubicBezTo>
                  <a:cubicBezTo>
                    <a:pt x="1380" y="436"/>
                    <a:pt x="1367" y="436"/>
                    <a:pt x="1354" y="435"/>
                  </a:cubicBezTo>
                  <a:cubicBezTo>
                    <a:pt x="1314" y="433"/>
                    <a:pt x="1314" y="433"/>
                    <a:pt x="1314" y="433"/>
                  </a:cubicBezTo>
                  <a:cubicBezTo>
                    <a:pt x="1294" y="432"/>
                    <a:pt x="1294" y="432"/>
                    <a:pt x="1294" y="432"/>
                  </a:cubicBezTo>
                  <a:cubicBezTo>
                    <a:pt x="1274" y="430"/>
                    <a:pt x="1274" y="430"/>
                    <a:pt x="1274" y="430"/>
                  </a:cubicBezTo>
                  <a:cubicBezTo>
                    <a:pt x="1168" y="422"/>
                    <a:pt x="1062" y="407"/>
                    <a:pt x="956" y="400"/>
                  </a:cubicBezTo>
                  <a:cubicBezTo>
                    <a:pt x="850" y="393"/>
                    <a:pt x="743" y="392"/>
                    <a:pt x="637" y="394"/>
                  </a:cubicBezTo>
                  <a:cubicBezTo>
                    <a:pt x="424" y="398"/>
                    <a:pt x="212" y="415"/>
                    <a:pt x="0" y="4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49">
              <a:extLst>
                <a:ext uri="{FF2B5EF4-FFF2-40B4-BE49-F238E27FC236}">
                  <a16:creationId xmlns:a16="http://schemas.microsoft.com/office/drawing/2014/main" id="{68F712B9-2029-8CBC-2463-C0EF7523B1E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4063" y="2501900"/>
              <a:ext cx="12114213" cy="1385888"/>
            </a:xfrm>
            <a:custGeom>
              <a:avLst/>
              <a:gdLst>
                <a:gd name="T0" fmla="*/ 0 w 4850"/>
                <a:gd name="T1" fmla="*/ 433 h 554"/>
                <a:gd name="T2" fmla="*/ 320 w 4850"/>
                <a:gd name="T3" fmla="*/ 405 h 554"/>
                <a:gd name="T4" fmla="*/ 641 w 4850"/>
                <a:gd name="T5" fmla="*/ 396 h 554"/>
                <a:gd name="T6" fmla="*/ 961 w 4850"/>
                <a:gd name="T7" fmla="*/ 419 h 554"/>
                <a:gd name="T8" fmla="*/ 1277 w 4850"/>
                <a:gd name="T9" fmla="*/ 474 h 554"/>
                <a:gd name="T10" fmla="*/ 1436 w 4850"/>
                <a:gd name="T11" fmla="*/ 492 h 554"/>
                <a:gd name="T12" fmla="*/ 1596 w 4850"/>
                <a:gd name="T13" fmla="*/ 500 h 554"/>
                <a:gd name="T14" fmla="*/ 1756 w 4850"/>
                <a:gd name="T15" fmla="*/ 508 h 554"/>
                <a:gd name="T16" fmla="*/ 1796 w 4850"/>
                <a:gd name="T17" fmla="*/ 512 h 554"/>
                <a:gd name="T18" fmla="*/ 1836 w 4850"/>
                <a:gd name="T19" fmla="*/ 517 h 554"/>
                <a:gd name="T20" fmla="*/ 1916 w 4850"/>
                <a:gd name="T21" fmla="*/ 526 h 554"/>
                <a:gd name="T22" fmla="*/ 2076 w 4850"/>
                <a:gd name="T23" fmla="*/ 532 h 554"/>
                <a:gd name="T24" fmla="*/ 2236 w 4850"/>
                <a:gd name="T25" fmla="*/ 520 h 554"/>
                <a:gd name="T26" fmla="*/ 2542 w 4850"/>
                <a:gd name="T27" fmla="*/ 431 h 554"/>
                <a:gd name="T28" fmla="*/ 2821 w 4850"/>
                <a:gd name="T29" fmla="*/ 274 h 554"/>
                <a:gd name="T30" fmla="*/ 2958 w 4850"/>
                <a:gd name="T31" fmla="*/ 190 h 554"/>
                <a:gd name="T32" fmla="*/ 3098 w 4850"/>
                <a:gd name="T33" fmla="*/ 112 h 554"/>
                <a:gd name="T34" fmla="*/ 3171 w 4850"/>
                <a:gd name="T35" fmla="*/ 78 h 554"/>
                <a:gd name="T36" fmla="*/ 3246 w 4850"/>
                <a:gd name="T37" fmla="*/ 49 h 554"/>
                <a:gd name="T38" fmla="*/ 3402 w 4850"/>
                <a:gd name="T39" fmla="*/ 11 h 554"/>
                <a:gd name="T40" fmla="*/ 3562 w 4850"/>
                <a:gd name="T41" fmla="*/ 2 h 554"/>
                <a:gd name="T42" fmla="*/ 3721 w 4850"/>
                <a:gd name="T43" fmla="*/ 26 h 554"/>
                <a:gd name="T44" fmla="*/ 3867 w 4850"/>
                <a:gd name="T45" fmla="*/ 90 h 554"/>
                <a:gd name="T46" fmla="*/ 3900 w 4850"/>
                <a:gd name="T47" fmla="*/ 114 h 554"/>
                <a:gd name="T48" fmla="*/ 3931 w 4850"/>
                <a:gd name="T49" fmla="*/ 139 h 554"/>
                <a:gd name="T50" fmla="*/ 3993 w 4850"/>
                <a:gd name="T51" fmla="*/ 190 h 554"/>
                <a:gd name="T52" fmla="*/ 4245 w 4850"/>
                <a:gd name="T53" fmla="*/ 389 h 554"/>
                <a:gd name="T54" fmla="*/ 4533 w 4850"/>
                <a:gd name="T55" fmla="*/ 526 h 554"/>
                <a:gd name="T56" fmla="*/ 4691 w 4850"/>
                <a:gd name="T57" fmla="*/ 551 h 554"/>
                <a:gd name="T58" fmla="*/ 4850 w 4850"/>
                <a:gd name="T59" fmla="*/ 537 h 554"/>
                <a:gd name="T60" fmla="*/ 4691 w 4850"/>
                <a:gd name="T61" fmla="*/ 552 h 554"/>
                <a:gd name="T62" fmla="*/ 4533 w 4850"/>
                <a:gd name="T63" fmla="*/ 527 h 554"/>
                <a:gd name="T64" fmla="*/ 4244 w 4850"/>
                <a:gd name="T65" fmla="*/ 390 h 554"/>
                <a:gd name="T66" fmla="*/ 3991 w 4850"/>
                <a:gd name="T67" fmla="*/ 192 h 554"/>
                <a:gd name="T68" fmla="*/ 3930 w 4850"/>
                <a:gd name="T69" fmla="*/ 141 h 554"/>
                <a:gd name="T70" fmla="*/ 3898 w 4850"/>
                <a:gd name="T71" fmla="*/ 116 h 554"/>
                <a:gd name="T72" fmla="*/ 3866 w 4850"/>
                <a:gd name="T73" fmla="*/ 92 h 554"/>
                <a:gd name="T74" fmla="*/ 3720 w 4850"/>
                <a:gd name="T75" fmla="*/ 28 h 554"/>
                <a:gd name="T76" fmla="*/ 3562 w 4850"/>
                <a:gd name="T77" fmla="*/ 5 h 554"/>
                <a:gd name="T78" fmla="*/ 3402 w 4850"/>
                <a:gd name="T79" fmla="*/ 14 h 554"/>
                <a:gd name="T80" fmla="*/ 3247 w 4850"/>
                <a:gd name="T81" fmla="*/ 52 h 554"/>
                <a:gd name="T82" fmla="*/ 3172 w 4850"/>
                <a:gd name="T83" fmla="*/ 81 h 554"/>
                <a:gd name="T84" fmla="*/ 3100 w 4850"/>
                <a:gd name="T85" fmla="*/ 115 h 554"/>
                <a:gd name="T86" fmla="*/ 2960 w 4850"/>
                <a:gd name="T87" fmla="*/ 193 h 554"/>
                <a:gd name="T88" fmla="*/ 2823 w 4850"/>
                <a:gd name="T89" fmla="*/ 277 h 554"/>
                <a:gd name="T90" fmla="*/ 2544 w 4850"/>
                <a:gd name="T91" fmla="*/ 434 h 554"/>
                <a:gd name="T92" fmla="*/ 2236 w 4850"/>
                <a:gd name="T93" fmla="*/ 524 h 554"/>
                <a:gd name="T94" fmla="*/ 2076 w 4850"/>
                <a:gd name="T95" fmla="*/ 535 h 554"/>
                <a:gd name="T96" fmla="*/ 1916 w 4850"/>
                <a:gd name="T97" fmla="*/ 529 h 554"/>
                <a:gd name="T98" fmla="*/ 1836 w 4850"/>
                <a:gd name="T99" fmla="*/ 520 h 554"/>
                <a:gd name="T100" fmla="*/ 1796 w 4850"/>
                <a:gd name="T101" fmla="*/ 515 h 554"/>
                <a:gd name="T102" fmla="*/ 1756 w 4850"/>
                <a:gd name="T103" fmla="*/ 511 h 554"/>
                <a:gd name="T104" fmla="*/ 1596 w 4850"/>
                <a:gd name="T105" fmla="*/ 503 h 554"/>
                <a:gd name="T106" fmla="*/ 1436 w 4850"/>
                <a:gd name="T107" fmla="*/ 495 h 554"/>
                <a:gd name="T108" fmla="*/ 1276 w 4850"/>
                <a:gd name="T109" fmla="*/ 476 h 554"/>
                <a:gd name="T110" fmla="*/ 960 w 4850"/>
                <a:gd name="T111" fmla="*/ 422 h 554"/>
                <a:gd name="T112" fmla="*/ 641 w 4850"/>
                <a:gd name="T113" fmla="*/ 398 h 554"/>
                <a:gd name="T114" fmla="*/ 320 w 4850"/>
                <a:gd name="T115" fmla="*/ 406 h 554"/>
                <a:gd name="T116" fmla="*/ 0 w 4850"/>
                <a:gd name="T117" fmla="*/ 433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50" h="554">
                  <a:moveTo>
                    <a:pt x="0" y="433"/>
                  </a:moveTo>
                  <a:cubicBezTo>
                    <a:pt x="107" y="422"/>
                    <a:pt x="213" y="412"/>
                    <a:pt x="320" y="405"/>
                  </a:cubicBezTo>
                  <a:cubicBezTo>
                    <a:pt x="427" y="399"/>
                    <a:pt x="534" y="395"/>
                    <a:pt x="641" y="396"/>
                  </a:cubicBezTo>
                  <a:cubicBezTo>
                    <a:pt x="748" y="398"/>
                    <a:pt x="855" y="405"/>
                    <a:pt x="961" y="419"/>
                  </a:cubicBezTo>
                  <a:cubicBezTo>
                    <a:pt x="1067" y="434"/>
                    <a:pt x="1171" y="457"/>
                    <a:pt x="1277" y="474"/>
                  </a:cubicBezTo>
                  <a:cubicBezTo>
                    <a:pt x="1330" y="482"/>
                    <a:pt x="1383" y="488"/>
                    <a:pt x="1436" y="492"/>
                  </a:cubicBezTo>
                  <a:cubicBezTo>
                    <a:pt x="1489" y="496"/>
                    <a:pt x="1543" y="498"/>
                    <a:pt x="1596" y="500"/>
                  </a:cubicBezTo>
                  <a:cubicBezTo>
                    <a:pt x="1650" y="501"/>
                    <a:pt x="1703" y="503"/>
                    <a:pt x="1756" y="508"/>
                  </a:cubicBezTo>
                  <a:cubicBezTo>
                    <a:pt x="1770" y="509"/>
                    <a:pt x="1783" y="510"/>
                    <a:pt x="1796" y="512"/>
                  </a:cubicBezTo>
                  <a:cubicBezTo>
                    <a:pt x="1836" y="517"/>
                    <a:pt x="1836" y="517"/>
                    <a:pt x="1836" y="517"/>
                  </a:cubicBezTo>
                  <a:cubicBezTo>
                    <a:pt x="1863" y="520"/>
                    <a:pt x="1889" y="523"/>
                    <a:pt x="1916" y="526"/>
                  </a:cubicBezTo>
                  <a:cubicBezTo>
                    <a:pt x="1969" y="530"/>
                    <a:pt x="2023" y="532"/>
                    <a:pt x="2076" y="532"/>
                  </a:cubicBezTo>
                  <a:cubicBezTo>
                    <a:pt x="2129" y="531"/>
                    <a:pt x="2183" y="528"/>
                    <a:pt x="2236" y="520"/>
                  </a:cubicBezTo>
                  <a:cubicBezTo>
                    <a:pt x="2341" y="505"/>
                    <a:pt x="2445" y="475"/>
                    <a:pt x="2542" y="431"/>
                  </a:cubicBezTo>
                  <a:cubicBezTo>
                    <a:pt x="2639" y="386"/>
                    <a:pt x="2730" y="330"/>
                    <a:pt x="2821" y="274"/>
                  </a:cubicBezTo>
                  <a:cubicBezTo>
                    <a:pt x="2867" y="245"/>
                    <a:pt x="2912" y="217"/>
                    <a:pt x="2958" y="190"/>
                  </a:cubicBezTo>
                  <a:cubicBezTo>
                    <a:pt x="3004" y="162"/>
                    <a:pt x="3050" y="136"/>
                    <a:pt x="3098" y="112"/>
                  </a:cubicBezTo>
                  <a:cubicBezTo>
                    <a:pt x="3122" y="100"/>
                    <a:pt x="3146" y="88"/>
                    <a:pt x="3171" y="78"/>
                  </a:cubicBezTo>
                  <a:cubicBezTo>
                    <a:pt x="3196" y="67"/>
                    <a:pt x="3221" y="58"/>
                    <a:pt x="3246" y="49"/>
                  </a:cubicBezTo>
                  <a:cubicBezTo>
                    <a:pt x="3297" y="32"/>
                    <a:pt x="3349" y="19"/>
                    <a:pt x="3402" y="11"/>
                  </a:cubicBezTo>
                  <a:cubicBezTo>
                    <a:pt x="3455" y="3"/>
                    <a:pt x="3509" y="0"/>
                    <a:pt x="3562" y="2"/>
                  </a:cubicBezTo>
                  <a:cubicBezTo>
                    <a:pt x="3616" y="4"/>
                    <a:pt x="3669" y="12"/>
                    <a:pt x="3721" y="26"/>
                  </a:cubicBezTo>
                  <a:cubicBezTo>
                    <a:pt x="3772" y="40"/>
                    <a:pt x="3823" y="61"/>
                    <a:pt x="3867" y="90"/>
                  </a:cubicBezTo>
                  <a:cubicBezTo>
                    <a:pt x="3879" y="98"/>
                    <a:pt x="3889" y="106"/>
                    <a:pt x="3900" y="114"/>
                  </a:cubicBezTo>
                  <a:cubicBezTo>
                    <a:pt x="3910" y="122"/>
                    <a:pt x="3921" y="131"/>
                    <a:pt x="3931" y="139"/>
                  </a:cubicBezTo>
                  <a:cubicBezTo>
                    <a:pt x="3952" y="156"/>
                    <a:pt x="3972" y="173"/>
                    <a:pt x="3993" y="190"/>
                  </a:cubicBezTo>
                  <a:cubicBezTo>
                    <a:pt x="4075" y="259"/>
                    <a:pt x="4156" y="329"/>
                    <a:pt x="4245" y="389"/>
                  </a:cubicBezTo>
                  <a:cubicBezTo>
                    <a:pt x="4333" y="449"/>
                    <a:pt x="4430" y="497"/>
                    <a:pt x="4533" y="526"/>
                  </a:cubicBezTo>
                  <a:cubicBezTo>
                    <a:pt x="4585" y="540"/>
                    <a:pt x="4638" y="549"/>
                    <a:pt x="4691" y="551"/>
                  </a:cubicBezTo>
                  <a:cubicBezTo>
                    <a:pt x="4744" y="554"/>
                    <a:pt x="4798" y="549"/>
                    <a:pt x="4850" y="537"/>
                  </a:cubicBezTo>
                  <a:cubicBezTo>
                    <a:pt x="4798" y="549"/>
                    <a:pt x="4744" y="554"/>
                    <a:pt x="4691" y="552"/>
                  </a:cubicBezTo>
                  <a:cubicBezTo>
                    <a:pt x="4638" y="550"/>
                    <a:pt x="4584" y="540"/>
                    <a:pt x="4533" y="527"/>
                  </a:cubicBezTo>
                  <a:cubicBezTo>
                    <a:pt x="4429" y="498"/>
                    <a:pt x="4332" y="450"/>
                    <a:pt x="4244" y="390"/>
                  </a:cubicBezTo>
                  <a:cubicBezTo>
                    <a:pt x="4155" y="331"/>
                    <a:pt x="4073" y="261"/>
                    <a:pt x="3991" y="192"/>
                  </a:cubicBezTo>
                  <a:cubicBezTo>
                    <a:pt x="3971" y="175"/>
                    <a:pt x="3950" y="158"/>
                    <a:pt x="3930" y="141"/>
                  </a:cubicBezTo>
                  <a:cubicBezTo>
                    <a:pt x="3919" y="133"/>
                    <a:pt x="3909" y="124"/>
                    <a:pt x="3898" y="116"/>
                  </a:cubicBezTo>
                  <a:cubicBezTo>
                    <a:pt x="3888" y="108"/>
                    <a:pt x="3877" y="100"/>
                    <a:pt x="3866" y="92"/>
                  </a:cubicBezTo>
                  <a:cubicBezTo>
                    <a:pt x="3821" y="63"/>
                    <a:pt x="3772" y="42"/>
                    <a:pt x="3720" y="28"/>
                  </a:cubicBezTo>
                  <a:cubicBezTo>
                    <a:pt x="3669" y="15"/>
                    <a:pt x="3615" y="7"/>
                    <a:pt x="3562" y="5"/>
                  </a:cubicBezTo>
                  <a:cubicBezTo>
                    <a:pt x="3509" y="3"/>
                    <a:pt x="3455" y="6"/>
                    <a:pt x="3402" y="14"/>
                  </a:cubicBezTo>
                  <a:cubicBezTo>
                    <a:pt x="3350" y="22"/>
                    <a:pt x="3298" y="35"/>
                    <a:pt x="3247" y="52"/>
                  </a:cubicBezTo>
                  <a:cubicBezTo>
                    <a:pt x="3222" y="61"/>
                    <a:pt x="3197" y="70"/>
                    <a:pt x="3172" y="81"/>
                  </a:cubicBezTo>
                  <a:cubicBezTo>
                    <a:pt x="3148" y="91"/>
                    <a:pt x="3124" y="103"/>
                    <a:pt x="3100" y="115"/>
                  </a:cubicBezTo>
                  <a:cubicBezTo>
                    <a:pt x="3052" y="139"/>
                    <a:pt x="3006" y="165"/>
                    <a:pt x="2960" y="193"/>
                  </a:cubicBezTo>
                  <a:cubicBezTo>
                    <a:pt x="2914" y="220"/>
                    <a:pt x="2869" y="249"/>
                    <a:pt x="2823" y="277"/>
                  </a:cubicBezTo>
                  <a:cubicBezTo>
                    <a:pt x="2732" y="333"/>
                    <a:pt x="2641" y="389"/>
                    <a:pt x="2544" y="434"/>
                  </a:cubicBezTo>
                  <a:cubicBezTo>
                    <a:pt x="2446" y="479"/>
                    <a:pt x="2342" y="509"/>
                    <a:pt x="2236" y="524"/>
                  </a:cubicBezTo>
                  <a:cubicBezTo>
                    <a:pt x="2183" y="531"/>
                    <a:pt x="2129" y="535"/>
                    <a:pt x="2076" y="535"/>
                  </a:cubicBezTo>
                  <a:cubicBezTo>
                    <a:pt x="2022" y="536"/>
                    <a:pt x="1969" y="534"/>
                    <a:pt x="1916" y="529"/>
                  </a:cubicBezTo>
                  <a:cubicBezTo>
                    <a:pt x="1889" y="527"/>
                    <a:pt x="1862" y="523"/>
                    <a:pt x="1836" y="520"/>
                  </a:cubicBezTo>
                  <a:cubicBezTo>
                    <a:pt x="1796" y="515"/>
                    <a:pt x="1796" y="515"/>
                    <a:pt x="1796" y="515"/>
                  </a:cubicBezTo>
                  <a:cubicBezTo>
                    <a:pt x="1783" y="514"/>
                    <a:pt x="1769" y="512"/>
                    <a:pt x="1756" y="511"/>
                  </a:cubicBezTo>
                  <a:cubicBezTo>
                    <a:pt x="1703" y="506"/>
                    <a:pt x="1650" y="504"/>
                    <a:pt x="1596" y="503"/>
                  </a:cubicBezTo>
                  <a:cubicBezTo>
                    <a:pt x="1543" y="501"/>
                    <a:pt x="1489" y="499"/>
                    <a:pt x="1436" y="495"/>
                  </a:cubicBezTo>
                  <a:cubicBezTo>
                    <a:pt x="1382" y="491"/>
                    <a:pt x="1329" y="485"/>
                    <a:pt x="1276" y="476"/>
                  </a:cubicBezTo>
                  <a:cubicBezTo>
                    <a:pt x="1171" y="459"/>
                    <a:pt x="1066" y="436"/>
                    <a:pt x="960" y="422"/>
                  </a:cubicBezTo>
                  <a:cubicBezTo>
                    <a:pt x="854" y="407"/>
                    <a:pt x="747" y="400"/>
                    <a:pt x="641" y="398"/>
                  </a:cubicBezTo>
                  <a:cubicBezTo>
                    <a:pt x="534" y="396"/>
                    <a:pt x="427" y="400"/>
                    <a:pt x="320" y="406"/>
                  </a:cubicBezTo>
                  <a:cubicBezTo>
                    <a:pt x="213" y="412"/>
                    <a:pt x="107" y="422"/>
                    <a:pt x="0" y="4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50">
              <a:extLst>
                <a:ext uri="{FF2B5EF4-FFF2-40B4-BE49-F238E27FC236}">
                  <a16:creationId xmlns:a16="http://schemas.microsoft.com/office/drawing/2014/main" id="{C2BABD46-A632-01B3-7AAE-B4310CEDEBF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2475" y="2471738"/>
              <a:ext cx="12111038" cy="1468438"/>
            </a:xfrm>
            <a:custGeom>
              <a:avLst/>
              <a:gdLst>
                <a:gd name="T0" fmla="*/ 321 w 4849"/>
                <a:gd name="T1" fmla="*/ 404 h 587"/>
                <a:gd name="T2" fmla="*/ 563 w 4849"/>
                <a:gd name="T3" fmla="*/ 399 h 587"/>
                <a:gd name="T4" fmla="*/ 805 w 4849"/>
                <a:gd name="T5" fmla="*/ 417 h 587"/>
                <a:gd name="T6" fmla="*/ 845 w 4849"/>
                <a:gd name="T7" fmla="*/ 422 h 587"/>
                <a:gd name="T8" fmla="*/ 925 w 4849"/>
                <a:gd name="T9" fmla="*/ 436 h 587"/>
                <a:gd name="T10" fmla="*/ 964 w 4849"/>
                <a:gd name="T11" fmla="*/ 444 h 587"/>
                <a:gd name="T12" fmla="*/ 1436 w 4849"/>
                <a:gd name="T13" fmla="*/ 553 h 587"/>
                <a:gd name="T14" fmla="*/ 1758 w 4849"/>
                <a:gd name="T15" fmla="*/ 578 h 587"/>
                <a:gd name="T16" fmla="*/ 1919 w 4849"/>
                <a:gd name="T17" fmla="*/ 583 h 587"/>
                <a:gd name="T18" fmla="*/ 2238 w 4849"/>
                <a:gd name="T19" fmla="*/ 546 h 587"/>
                <a:gd name="T20" fmla="*/ 3098 w 4849"/>
                <a:gd name="T21" fmla="*/ 109 h 587"/>
                <a:gd name="T22" fmla="*/ 3566 w 4849"/>
                <a:gd name="T23" fmla="*/ 2 h 587"/>
                <a:gd name="T24" fmla="*/ 3870 w 4849"/>
                <a:gd name="T25" fmla="*/ 99 h 587"/>
                <a:gd name="T26" fmla="*/ 3933 w 4849"/>
                <a:gd name="T27" fmla="*/ 150 h 587"/>
                <a:gd name="T28" fmla="*/ 4242 w 4849"/>
                <a:gd name="T29" fmla="*/ 408 h 587"/>
                <a:gd name="T30" fmla="*/ 4531 w 4849"/>
                <a:gd name="T31" fmla="*/ 551 h 587"/>
                <a:gd name="T32" fmla="*/ 4849 w 4849"/>
                <a:gd name="T33" fmla="*/ 562 h 587"/>
                <a:gd name="T34" fmla="*/ 4530 w 4849"/>
                <a:gd name="T35" fmla="*/ 551 h 587"/>
                <a:gd name="T36" fmla="*/ 4241 w 4849"/>
                <a:gd name="T37" fmla="*/ 410 h 587"/>
                <a:gd name="T38" fmla="*/ 3931 w 4849"/>
                <a:gd name="T39" fmla="*/ 152 h 587"/>
                <a:gd name="T40" fmla="*/ 3869 w 4849"/>
                <a:gd name="T41" fmla="*/ 101 h 587"/>
                <a:gd name="T42" fmla="*/ 3566 w 4849"/>
                <a:gd name="T43" fmla="*/ 5 h 587"/>
                <a:gd name="T44" fmla="*/ 3249 w 4849"/>
                <a:gd name="T45" fmla="*/ 51 h 587"/>
                <a:gd name="T46" fmla="*/ 3099 w 4849"/>
                <a:gd name="T47" fmla="*/ 112 h 587"/>
                <a:gd name="T48" fmla="*/ 2542 w 4849"/>
                <a:gd name="T49" fmla="*/ 438 h 587"/>
                <a:gd name="T50" fmla="*/ 2080 w 4849"/>
                <a:gd name="T51" fmla="*/ 577 h 587"/>
                <a:gd name="T52" fmla="*/ 1838 w 4849"/>
                <a:gd name="T53" fmla="*/ 585 h 587"/>
                <a:gd name="T54" fmla="*/ 1596 w 4849"/>
                <a:gd name="T55" fmla="*/ 572 h 587"/>
                <a:gd name="T56" fmla="*/ 1277 w 4849"/>
                <a:gd name="T57" fmla="*/ 526 h 587"/>
                <a:gd name="T58" fmla="*/ 944 w 4849"/>
                <a:gd name="T59" fmla="*/ 442 h 587"/>
                <a:gd name="T60" fmla="*/ 884 w 4849"/>
                <a:gd name="T61" fmla="*/ 431 h 587"/>
                <a:gd name="T62" fmla="*/ 825 w 4849"/>
                <a:gd name="T63" fmla="*/ 421 h 587"/>
                <a:gd name="T64" fmla="*/ 644 w 4849"/>
                <a:gd name="T65" fmla="*/ 404 h 587"/>
                <a:gd name="T66" fmla="*/ 483 w 4849"/>
                <a:gd name="T67" fmla="*/ 400 h 587"/>
                <a:gd name="T68" fmla="*/ 0 w 4849"/>
                <a:gd name="T69" fmla="*/ 435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849" h="587">
                  <a:moveTo>
                    <a:pt x="0" y="435"/>
                  </a:moveTo>
                  <a:cubicBezTo>
                    <a:pt x="107" y="421"/>
                    <a:pt x="214" y="410"/>
                    <a:pt x="321" y="404"/>
                  </a:cubicBezTo>
                  <a:cubicBezTo>
                    <a:pt x="375" y="400"/>
                    <a:pt x="429" y="399"/>
                    <a:pt x="483" y="398"/>
                  </a:cubicBezTo>
                  <a:cubicBezTo>
                    <a:pt x="510" y="398"/>
                    <a:pt x="537" y="398"/>
                    <a:pt x="563" y="399"/>
                  </a:cubicBezTo>
                  <a:cubicBezTo>
                    <a:pt x="590" y="399"/>
                    <a:pt x="617" y="401"/>
                    <a:pt x="644" y="402"/>
                  </a:cubicBezTo>
                  <a:cubicBezTo>
                    <a:pt x="698" y="405"/>
                    <a:pt x="752" y="409"/>
                    <a:pt x="805" y="417"/>
                  </a:cubicBezTo>
                  <a:cubicBezTo>
                    <a:pt x="825" y="419"/>
                    <a:pt x="825" y="419"/>
                    <a:pt x="825" y="419"/>
                  </a:cubicBezTo>
                  <a:cubicBezTo>
                    <a:pt x="832" y="420"/>
                    <a:pt x="838" y="421"/>
                    <a:pt x="845" y="422"/>
                  </a:cubicBezTo>
                  <a:cubicBezTo>
                    <a:pt x="885" y="428"/>
                    <a:pt x="885" y="428"/>
                    <a:pt x="885" y="428"/>
                  </a:cubicBezTo>
                  <a:cubicBezTo>
                    <a:pt x="925" y="436"/>
                    <a:pt x="925" y="436"/>
                    <a:pt x="925" y="436"/>
                  </a:cubicBezTo>
                  <a:cubicBezTo>
                    <a:pt x="944" y="440"/>
                    <a:pt x="944" y="440"/>
                    <a:pt x="944" y="440"/>
                  </a:cubicBezTo>
                  <a:cubicBezTo>
                    <a:pt x="964" y="444"/>
                    <a:pt x="964" y="444"/>
                    <a:pt x="964" y="444"/>
                  </a:cubicBezTo>
                  <a:cubicBezTo>
                    <a:pt x="1069" y="467"/>
                    <a:pt x="1173" y="498"/>
                    <a:pt x="1277" y="523"/>
                  </a:cubicBezTo>
                  <a:cubicBezTo>
                    <a:pt x="1330" y="535"/>
                    <a:pt x="1383" y="545"/>
                    <a:pt x="1436" y="553"/>
                  </a:cubicBezTo>
                  <a:cubicBezTo>
                    <a:pt x="1489" y="560"/>
                    <a:pt x="1543" y="565"/>
                    <a:pt x="1596" y="569"/>
                  </a:cubicBezTo>
                  <a:cubicBezTo>
                    <a:pt x="1758" y="578"/>
                    <a:pt x="1758" y="578"/>
                    <a:pt x="1758" y="578"/>
                  </a:cubicBezTo>
                  <a:cubicBezTo>
                    <a:pt x="1784" y="580"/>
                    <a:pt x="1811" y="581"/>
                    <a:pt x="1838" y="582"/>
                  </a:cubicBezTo>
                  <a:cubicBezTo>
                    <a:pt x="1865" y="584"/>
                    <a:pt x="1892" y="584"/>
                    <a:pt x="1919" y="583"/>
                  </a:cubicBezTo>
                  <a:cubicBezTo>
                    <a:pt x="1973" y="583"/>
                    <a:pt x="2026" y="579"/>
                    <a:pt x="2080" y="573"/>
                  </a:cubicBezTo>
                  <a:cubicBezTo>
                    <a:pt x="2133" y="567"/>
                    <a:pt x="2186" y="558"/>
                    <a:pt x="2238" y="546"/>
                  </a:cubicBezTo>
                  <a:cubicBezTo>
                    <a:pt x="2343" y="521"/>
                    <a:pt x="2445" y="484"/>
                    <a:pt x="2540" y="434"/>
                  </a:cubicBezTo>
                  <a:cubicBezTo>
                    <a:pt x="2731" y="335"/>
                    <a:pt x="2904" y="203"/>
                    <a:pt x="3098" y="109"/>
                  </a:cubicBezTo>
                  <a:cubicBezTo>
                    <a:pt x="3195" y="62"/>
                    <a:pt x="3298" y="27"/>
                    <a:pt x="3405" y="10"/>
                  </a:cubicBezTo>
                  <a:cubicBezTo>
                    <a:pt x="3458" y="3"/>
                    <a:pt x="3512" y="0"/>
                    <a:pt x="3566" y="2"/>
                  </a:cubicBezTo>
                  <a:cubicBezTo>
                    <a:pt x="3620" y="5"/>
                    <a:pt x="3674" y="13"/>
                    <a:pt x="3725" y="28"/>
                  </a:cubicBezTo>
                  <a:cubicBezTo>
                    <a:pt x="3777" y="44"/>
                    <a:pt x="3827" y="67"/>
                    <a:pt x="3870" y="99"/>
                  </a:cubicBezTo>
                  <a:cubicBezTo>
                    <a:pt x="3881" y="107"/>
                    <a:pt x="3892" y="115"/>
                    <a:pt x="3902" y="124"/>
                  </a:cubicBezTo>
                  <a:cubicBezTo>
                    <a:pt x="3912" y="133"/>
                    <a:pt x="3923" y="141"/>
                    <a:pt x="3933" y="150"/>
                  </a:cubicBezTo>
                  <a:cubicBezTo>
                    <a:pt x="3953" y="167"/>
                    <a:pt x="3974" y="185"/>
                    <a:pt x="3994" y="203"/>
                  </a:cubicBezTo>
                  <a:cubicBezTo>
                    <a:pt x="4074" y="274"/>
                    <a:pt x="4154" y="347"/>
                    <a:pt x="4242" y="408"/>
                  </a:cubicBezTo>
                  <a:cubicBezTo>
                    <a:pt x="4286" y="439"/>
                    <a:pt x="4332" y="468"/>
                    <a:pt x="4381" y="492"/>
                  </a:cubicBezTo>
                  <a:cubicBezTo>
                    <a:pt x="4429" y="516"/>
                    <a:pt x="4479" y="536"/>
                    <a:pt x="4531" y="551"/>
                  </a:cubicBezTo>
                  <a:cubicBezTo>
                    <a:pt x="4582" y="565"/>
                    <a:pt x="4635" y="575"/>
                    <a:pt x="4689" y="577"/>
                  </a:cubicBezTo>
                  <a:cubicBezTo>
                    <a:pt x="4743" y="580"/>
                    <a:pt x="4797" y="575"/>
                    <a:pt x="4849" y="562"/>
                  </a:cubicBezTo>
                  <a:cubicBezTo>
                    <a:pt x="4797" y="575"/>
                    <a:pt x="4743" y="580"/>
                    <a:pt x="4689" y="578"/>
                  </a:cubicBezTo>
                  <a:cubicBezTo>
                    <a:pt x="4635" y="576"/>
                    <a:pt x="4582" y="566"/>
                    <a:pt x="4530" y="551"/>
                  </a:cubicBezTo>
                  <a:cubicBezTo>
                    <a:pt x="4478" y="537"/>
                    <a:pt x="4428" y="517"/>
                    <a:pt x="4380" y="493"/>
                  </a:cubicBezTo>
                  <a:cubicBezTo>
                    <a:pt x="4332" y="469"/>
                    <a:pt x="4285" y="441"/>
                    <a:pt x="4241" y="410"/>
                  </a:cubicBezTo>
                  <a:cubicBezTo>
                    <a:pt x="4153" y="348"/>
                    <a:pt x="4073" y="276"/>
                    <a:pt x="3992" y="205"/>
                  </a:cubicBezTo>
                  <a:cubicBezTo>
                    <a:pt x="3972" y="187"/>
                    <a:pt x="3952" y="169"/>
                    <a:pt x="3931" y="152"/>
                  </a:cubicBezTo>
                  <a:cubicBezTo>
                    <a:pt x="3921" y="143"/>
                    <a:pt x="3911" y="134"/>
                    <a:pt x="3900" y="126"/>
                  </a:cubicBezTo>
                  <a:cubicBezTo>
                    <a:pt x="3890" y="117"/>
                    <a:pt x="3880" y="109"/>
                    <a:pt x="3869" y="101"/>
                  </a:cubicBezTo>
                  <a:cubicBezTo>
                    <a:pt x="3825" y="69"/>
                    <a:pt x="3776" y="46"/>
                    <a:pt x="3725" y="31"/>
                  </a:cubicBezTo>
                  <a:cubicBezTo>
                    <a:pt x="3673" y="16"/>
                    <a:pt x="3620" y="8"/>
                    <a:pt x="3566" y="5"/>
                  </a:cubicBezTo>
                  <a:cubicBezTo>
                    <a:pt x="3512" y="3"/>
                    <a:pt x="3458" y="6"/>
                    <a:pt x="3405" y="13"/>
                  </a:cubicBezTo>
                  <a:cubicBezTo>
                    <a:pt x="3352" y="21"/>
                    <a:pt x="3300" y="35"/>
                    <a:pt x="3249" y="51"/>
                  </a:cubicBezTo>
                  <a:cubicBezTo>
                    <a:pt x="3223" y="60"/>
                    <a:pt x="3198" y="69"/>
                    <a:pt x="3173" y="79"/>
                  </a:cubicBezTo>
                  <a:cubicBezTo>
                    <a:pt x="3148" y="89"/>
                    <a:pt x="3124" y="100"/>
                    <a:pt x="3099" y="112"/>
                  </a:cubicBezTo>
                  <a:cubicBezTo>
                    <a:pt x="3003" y="159"/>
                    <a:pt x="2911" y="216"/>
                    <a:pt x="2820" y="273"/>
                  </a:cubicBezTo>
                  <a:cubicBezTo>
                    <a:pt x="2729" y="330"/>
                    <a:pt x="2638" y="388"/>
                    <a:pt x="2542" y="438"/>
                  </a:cubicBezTo>
                  <a:cubicBezTo>
                    <a:pt x="2446" y="488"/>
                    <a:pt x="2344" y="525"/>
                    <a:pt x="2239" y="549"/>
                  </a:cubicBezTo>
                  <a:cubicBezTo>
                    <a:pt x="2187" y="562"/>
                    <a:pt x="2134" y="570"/>
                    <a:pt x="2080" y="577"/>
                  </a:cubicBezTo>
                  <a:cubicBezTo>
                    <a:pt x="2027" y="583"/>
                    <a:pt x="1973" y="586"/>
                    <a:pt x="1919" y="587"/>
                  </a:cubicBezTo>
                  <a:cubicBezTo>
                    <a:pt x="1892" y="587"/>
                    <a:pt x="1865" y="587"/>
                    <a:pt x="1838" y="585"/>
                  </a:cubicBezTo>
                  <a:cubicBezTo>
                    <a:pt x="1811" y="584"/>
                    <a:pt x="1784" y="583"/>
                    <a:pt x="1757" y="582"/>
                  </a:cubicBezTo>
                  <a:cubicBezTo>
                    <a:pt x="1596" y="572"/>
                    <a:pt x="1596" y="572"/>
                    <a:pt x="1596" y="572"/>
                  </a:cubicBezTo>
                  <a:cubicBezTo>
                    <a:pt x="1542" y="568"/>
                    <a:pt x="1489" y="563"/>
                    <a:pt x="1435" y="555"/>
                  </a:cubicBezTo>
                  <a:cubicBezTo>
                    <a:pt x="1382" y="548"/>
                    <a:pt x="1329" y="538"/>
                    <a:pt x="1277" y="526"/>
                  </a:cubicBezTo>
                  <a:cubicBezTo>
                    <a:pt x="1172" y="501"/>
                    <a:pt x="1069" y="469"/>
                    <a:pt x="964" y="446"/>
                  </a:cubicBezTo>
                  <a:cubicBezTo>
                    <a:pt x="944" y="442"/>
                    <a:pt x="944" y="442"/>
                    <a:pt x="944" y="442"/>
                  </a:cubicBezTo>
                  <a:cubicBezTo>
                    <a:pt x="924" y="438"/>
                    <a:pt x="924" y="438"/>
                    <a:pt x="924" y="438"/>
                  </a:cubicBezTo>
                  <a:cubicBezTo>
                    <a:pt x="884" y="431"/>
                    <a:pt x="884" y="431"/>
                    <a:pt x="884" y="431"/>
                  </a:cubicBezTo>
                  <a:cubicBezTo>
                    <a:pt x="845" y="424"/>
                    <a:pt x="845" y="424"/>
                    <a:pt x="845" y="424"/>
                  </a:cubicBezTo>
                  <a:cubicBezTo>
                    <a:pt x="838" y="423"/>
                    <a:pt x="831" y="422"/>
                    <a:pt x="825" y="421"/>
                  </a:cubicBezTo>
                  <a:cubicBezTo>
                    <a:pt x="805" y="419"/>
                    <a:pt x="805" y="419"/>
                    <a:pt x="805" y="419"/>
                  </a:cubicBezTo>
                  <a:cubicBezTo>
                    <a:pt x="751" y="411"/>
                    <a:pt x="698" y="407"/>
                    <a:pt x="644" y="404"/>
                  </a:cubicBezTo>
                  <a:cubicBezTo>
                    <a:pt x="617" y="403"/>
                    <a:pt x="590" y="401"/>
                    <a:pt x="563" y="401"/>
                  </a:cubicBezTo>
                  <a:cubicBezTo>
                    <a:pt x="537" y="400"/>
                    <a:pt x="510" y="400"/>
                    <a:pt x="483" y="400"/>
                  </a:cubicBezTo>
                  <a:cubicBezTo>
                    <a:pt x="429" y="400"/>
                    <a:pt x="375" y="402"/>
                    <a:pt x="321" y="405"/>
                  </a:cubicBezTo>
                  <a:cubicBezTo>
                    <a:pt x="214" y="410"/>
                    <a:pt x="107" y="421"/>
                    <a:pt x="0" y="4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51">
              <a:extLst>
                <a:ext uri="{FF2B5EF4-FFF2-40B4-BE49-F238E27FC236}">
                  <a16:creationId xmlns:a16="http://schemas.microsoft.com/office/drawing/2014/main" id="{0B9F6FA7-D9EB-388A-E326-FF7CCDFB514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49300" y="2439988"/>
              <a:ext cx="12112625" cy="1633538"/>
            </a:xfrm>
            <a:custGeom>
              <a:avLst/>
              <a:gdLst>
                <a:gd name="T0" fmla="*/ 405 w 4849"/>
                <a:gd name="T1" fmla="*/ 400 h 653"/>
                <a:gd name="T2" fmla="*/ 486 w 4849"/>
                <a:gd name="T3" fmla="*/ 401 h 653"/>
                <a:gd name="T4" fmla="*/ 729 w 4849"/>
                <a:gd name="T5" fmla="*/ 420 h 653"/>
                <a:gd name="T6" fmla="*/ 810 w 4849"/>
                <a:gd name="T7" fmla="*/ 434 h 653"/>
                <a:gd name="T8" fmla="*/ 889 w 4849"/>
                <a:gd name="T9" fmla="*/ 452 h 653"/>
                <a:gd name="T10" fmla="*/ 968 w 4849"/>
                <a:gd name="T11" fmla="*/ 473 h 653"/>
                <a:gd name="T12" fmla="*/ 1394 w 4849"/>
                <a:gd name="T13" fmla="*/ 608 h 653"/>
                <a:gd name="T14" fmla="*/ 1514 w 4849"/>
                <a:gd name="T15" fmla="*/ 630 h 653"/>
                <a:gd name="T16" fmla="*/ 1595 w 4849"/>
                <a:gd name="T17" fmla="*/ 640 h 653"/>
                <a:gd name="T18" fmla="*/ 2276 w 4849"/>
                <a:gd name="T19" fmla="*/ 557 h 653"/>
                <a:gd name="T20" fmla="*/ 2352 w 4849"/>
                <a:gd name="T21" fmla="*/ 528 h 653"/>
                <a:gd name="T22" fmla="*/ 2389 w 4849"/>
                <a:gd name="T23" fmla="*/ 512 h 653"/>
                <a:gd name="T24" fmla="*/ 2499 w 4849"/>
                <a:gd name="T25" fmla="*/ 458 h 653"/>
                <a:gd name="T26" fmla="*/ 2569 w 4849"/>
                <a:gd name="T27" fmla="*/ 419 h 653"/>
                <a:gd name="T28" fmla="*/ 2812 w 4849"/>
                <a:gd name="T29" fmla="*/ 269 h 653"/>
                <a:gd name="T30" fmla="*/ 3568 w 4849"/>
                <a:gd name="T31" fmla="*/ 3 h 653"/>
                <a:gd name="T32" fmla="*/ 3993 w 4849"/>
                <a:gd name="T33" fmla="*/ 216 h 653"/>
                <a:gd name="T34" fmla="*/ 4527 w 4849"/>
                <a:gd name="T35" fmla="*/ 576 h 653"/>
                <a:gd name="T36" fmla="*/ 4587 w 4849"/>
                <a:gd name="T37" fmla="*/ 591 h 653"/>
                <a:gd name="T38" fmla="*/ 4627 w 4849"/>
                <a:gd name="T39" fmla="*/ 598 h 653"/>
                <a:gd name="T40" fmla="*/ 4677 w 4849"/>
                <a:gd name="T41" fmla="*/ 604 h 653"/>
                <a:gd name="T42" fmla="*/ 4687 w 4849"/>
                <a:gd name="T43" fmla="*/ 605 h 653"/>
                <a:gd name="T44" fmla="*/ 4647 w 4849"/>
                <a:gd name="T45" fmla="*/ 602 h 653"/>
                <a:gd name="T46" fmla="*/ 4606 w 4849"/>
                <a:gd name="T47" fmla="*/ 596 h 653"/>
                <a:gd name="T48" fmla="*/ 4547 w 4849"/>
                <a:gd name="T49" fmla="*/ 583 h 653"/>
                <a:gd name="T50" fmla="*/ 4238 w 4849"/>
                <a:gd name="T51" fmla="*/ 430 h 653"/>
                <a:gd name="T52" fmla="*/ 3727 w 4849"/>
                <a:gd name="T53" fmla="*/ 35 h 653"/>
                <a:gd name="T54" fmla="*/ 3097 w 4849"/>
                <a:gd name="T55" fmla="*/ 112 h 653"/>
                <a:gd name="T56" fmla="*/ 2607 w 4849"/>
                <a:gd name="T57" fmla="*/ 401 h 653"/>
                <a:gd name="T58" fmla="*/ 2536 w 4849"/>
                <a:gd name="T59" fmla="*/ 442 h 653"/>
                <a:gd name="T60" fmla="*/ 2428 w 4849"/>
                <a:gd name="T61" fmla="*/ 499 h 653"/>
                <a:gd name="T62" fmla="*/ 2362 w 4849"/>
                <a:gd name="T63" fmla="*/ 528 h 653"/>
                <a:gd name="T64" fmla="*/ 2296 w 4849"/>
                <a:gd name="T65" fmla="*/ 553 h 653"/>
                <a:gd name="T66" fmla="*/ 1920 w 4849"/>
                <a:gd name="T67" fmla="*/ 641 h 653"/>
                <a:gd name="T68" fmla="*/ 1534 w 4849"/>
                <a:gd name="T69" fmla="*/ 636 h 653"/>
                <a:gd name="T70" fmla="*/ 1433 w 4849"/>
                <a:gd name="T71" fmla="*/ 619 h 653"/>
                <a:gd name="T72" fmla="*/ 1276 w 4849"/>
                <a:gd name="T73" fmla="*/ 579 h 653"/>
                <a:gd name="T74" fmla="*/ 928 w 4849"/>
                <a:gd name="T75" fmla="*/ 464 h 653"/>
                <a:gd name="T76" fmla="*/ 849 w 4849"/>
                <a:gd name="T77" fmla="*/ 444 h 653"/>
                <a:gd name="T78" fmla="*/ 749 w 4849"/>
                <a:gd name="T79" fmla="*/ 425 h 653"/>
                <a:gd name="T80" fmla="*/ 648 w 4849"/>
                <a:gd name="T81" fmla="*/ 412 h 653"/>
                <a:gd name="T82" fmla="*/ 445 w 4849"/>
                <a:gd name="T83" fmla="*/ 402 h 653"/>
                <a:gd name="T84" fmla="*/ 0 w 4849"/>
                <a:gd name="T85" fmla="*/ 438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49" h="653">
                  <a:moveTo>
                    <a:pt x="0" y="438"/>
                  </a:moveTo>
                  <a:cubicBezTo>
                    <a:pt x="107" y="421"/>
                    <a:pt x="215" y="409"/>
                    <a:pt x="323" y="403"/>
                  </a:cubicBezTo>
                  <a:cubicBezTo>
                    <a:pt x="350" y="402"/>
                    <a:pt x="377" y="401"/>
                    <a:pt x="405" y="400"/>
                  </a:cubicBezTo>
                  <a:cubicBezTo>
                    <a:pt x="445" y="400"/>
                    <a:pt x="445" y="400"/>
                    <a:pt x="445" y="400"/>
                  </a:cubicBezTo>
                  <a:cubicBezTo>
                    <a:pt x="452" y="400"/>
                    <a:pt x="459" y="400"/>
                    <a:pt x="466" y="400"/>
                  </a:cubicBezTo>
                  <a:cubicBezTo>
                    <a:pt x="486" y="401"/>
                    <a:pt x="486" y="401"/>
                    <a:pt x="486" y="401"/>
                  </a:cubicBezTo>
                  <a:cubicBezTo>
                    <a:pt x="540" y="401"/>
                    <a:pt x="594" y="405"/>
                    <a:pt x="648" y="410"/>
                  </a:cubicBezTo>
                  <a:cubicBezTo>
                    <a:pt x="689" y="415"/>
                    <a:pt x="689" y="415"/>
                    <a:pt x="689" y="415"/>
                  </a:cubicBezTo>
                  <a:cubicBezTo>
                    <a:pt x="702" y="416"/>
                    <a:pt x="716" y="418"/>
                    <a:pt x="729" y="420"/>
                  </a:cubicBezTo>
                  <a:cubicBezTo>
                    <a:pt x="749" y="423"/>
                    <a:pt x="749" y="423"/>
                    <a:pt x="749" y="423"/>
                  </a:cubicBezTo>
                  <a:cubicBezTo>
                    <a:pt x="756" y="424"/>
                    <a:pt x="763" y="425"/>
                    <a:pt x="769" y="427"/>
                  </a:cubicBezTo>
                  <a:cubicBezTo>
                    <a:pt x="810" y="434"/>
                    <a:pt x="810" y="434"/>
                    <a:pt x="810" y="434"/>
                  </a:cubicBezTo>
                  <a:cubicBezTo>
                    <a:pt x="849" y="442"/>
                    <a:pt x="849" y="442"/>
                    <a:pt x="849" y="442"/>
                  </a:cubicBezTo>
                  <a:cubicBezTo>
                    <a:pt x="856" y="444"/>
                    <a:pt x="863" y="445"/>
                    <a:pt x="869" y="447"/>
                  </a:cubicBezTo>
                  <a:cubicBezTo>
                    <a:pt x="889" y="452"/>
                    <a:pt x="889" y="452"/>
                    <a:pt x="889" y="452"/>
                  </a:cubicBezTo>
                  <a:cubicBezTo>
                    <a:pt x="902" y="455"/>
                    <a:pt x="915" y="458"/>
                    <a:pt x="928" y="462"/>
                  </a:cubicBezTo>
                  <a:cubicBezTo>
                    <a:pt x="948" y="467"/>
                    <a:pt x="948" y="467"/>
                    <a:pt x="948" y="467"/>
                  </a:cubicBezTo>
                  <a:cubicBezTo>
                    <a:pt x="968" y="473"/>
                    <a:pt x="968" y="473"/>
                    <a:pt x="968" y="473"/>
                  </a:cubicBezTo>
                  <a:cubicBezTo>
                    <a:pt x="1072" y="505"/>
                    <a:pt x="1173" y="545"/>
                    <a:pt x="1276" y="576"/>
                  </a:cubicBezTo>
                  <a:cubicBezTo>
                    <a:pt x="1302" y="585"/>
                    <a:pt x="1328" y="592"/>
                    <a:pt x="1355" y="598"/>
                  </a:cubicBezTo>
                  <a:cubicBezTo>
                    <a:pt x="1394" y="608"/>
                    <a:pt x="1394" y="608"/>
                    <a:pt x="1394" y="608"/>
                  </a:cubicBezTo>
                  <a:cubicBezTo>
                    <a:pt x="1407" y="611"/>
                    <a:pt x="1421" y="613"/>
                    <a:pt x="1434" y="616"/>
                  </a:cubicBezTo>
                  <a:cubicBezTo>
                    <a:pt x="1447" y="619"/>
                    <a:pt x="1461" y="622"/>
                    <a:pt x="1474" y="624"/>
                  </a:cubicBezTo>
                  <a:cubicBezTo>
                    <a:pt x="1514" y="630"/>
                    <a:pt x="1514" y="630"/>
                    <a:pt x="1514" y="630"/>
                  </a:cubicBezTo>
                  <a:cubicBezTo>
                    <a:pt x="1534" y="633"/>
                    <a:pt x="1534" y="633"/>
                    <a:pt x="1534" y="633"/>
                  </a:cubicBezTo>
                  <a:cubicBezTo>
                    <a:pt x="1541" y="634"/>
                    <a:pt x="1548" y="635"/>
                    <a:pt x="1554" y="636"/>
                  </a:cubicBezTo>
                  <a:cubicBezTo>
                    <a:pt x="1595" y="640"/>
                    <a:pt x="1595" y="640"/>
                    <a:pt x="1595" y="640"/>
                  </a:cubicBezTo>
                  <a:cubicBezTo>
                    <a:pt x="1703" y="650"/>
                    <a:pt x="1812" y="649"/>
                    <a:pt x="1919" y="637"/>
                  </a:cubicBezTo>
                  <a:cubicBezTo>
                    <a:pt x="2027" y="626"/>
                    <a:pt x="2134" y="603"/>
                    <a:pt x="2237" y="569"/>
                  </a:cubicBezTo>
                  <a:cubicBezTo>
                    <a:pt x="2276" y="557"/>
                    <a:pt x="2276" y="557"/>
                    <a:pt x="2276" y="557"/>
                  </a:cubicBezTo>
                  <a:cubicBezTo>
                    <a:pt x="2282" y="554"/>
                    <a:pt x="2288" y="552"/>
                    <a:pt x="2295" y="550"/>
                  </a:cubicBezTo>
                  <a:cubicBezTo>
                    <a:pt x="2314" y="543"/>
                    <a:pt x="2314" y="543"/>
                    <a:pt x="2314" y="543"/>
                  </a:cubicBezTo>
                  <a:cubicBezTo>
                    <a:pt x="2352" y="528"/>
                    <a:pt x="2352" y="528"/>
                    <a:pt x="2352" y="528"/>
                  </a:cubicBezTo>
                  <a:cubicBezTo>
                    <a:pt x="2361" y="524"/>
                    <a:pt x="2361" y="524"/>
                    <a:pt x="2361" y="524"/>
                  </a:cubicBezTo>
                  <a:cubicBezTo>
                    <a:pt x="2370" y="520"/>
                    <a:pt x="2370" y="520"/>
                    <a:pt x="2370" y="520"/>
                  </a:cubicBezTo>
                  <a:cubicBezTo>
                    <a:pt x="2389" y="512"/>
                    <a:pt x="2389" y="512"/>
                    <a:pt x="2389" y="512"/>
                  </a:cubicBezTo>
                  <a:cubicBezTo>
                    <a:pt x="2426" y="495"/>
                    <a:pt x="2426" y="495"/>
                    <a:pt x="2426" y="495"/>
                  </a:cubicBezTo>
                  <a:cubicBezTo>
                    <a:pt x="2438" y="489"/>
                    <a:pt x="2450" y="483"/>
                    <a:pt x="2462" y="477"/>
                  </a:cubicBezTo>
                  <a:cubicBezTo>
                    <a:pt x="2499" y="458"/>
                    <a:pt x="2499" y="458"/>
                    <a:pt x="2499" y="458"/>
                  </a:cubicBezTo>
                  <a:cubicBezTo>
                    <a:pt x="2534" y="439"/>
                    <a:pt x="2534" y="439"/>
                    <a:pt x="2534" y="439"/>
                  </a:cubicBezTo>
                  <a:cubicBezTo>
                    <a:pt x="2552" y="429"/>
                    <a:pt x="2552" y="429"/>
                    <a:pt x="2552" y="429"/>
                  </a:cubicBezTo>
                  <a:cubicBezTo>
                    <a:pt x="2569" y="419"/>
                    <a:pt x="2569" y="419"/>
                    <a:pt x="2569" y="419"/>
                  </a:cubicBezTo>
                  <a:cubicBezTo>
                    <a:pt x="2604" y="398"/>
                    <a:pt x="2604" y="398"/>
                    <a:pt x="2604" y="398"/>
                  </a:cubicBezTo>
                  <a:cubicBezTo>
                    <a:pt x="2628" y="384"/>
                    <a:pt x="2651" y="370"/>
                    <a:pt x="2674" y="355"/>
                  </a:cubicBezTo>
                  <a:cubicBezTo>
                    <a:pt x="2720" y="327"/>
                    <a:pt x="2766" y="298"/>
                    <a:pt x="2812" y="269"/>
                  </a:cubicBezTo>
                  <a:cubicBezTo>
                    <a:pt x="2904" y="211"/>
                    <a:pt x="2997" y="155"/>
                    <a:pt x="3095" y="109"/>
                  </a:cubicBezTo>
                  <a:cubicBezTo>
                    <a:pt x="3194" y="63"/>
                    <a:pt x="3298" y="29"/>
                    <a:pt x="3405" y="11"/>
                  </a:cubicBezTo>
                  <a:cubicBezTo>
                    <a:pt x="3459" y="3"/>
                    <a:pt x="3514" y="0"/>
                    <a:pt x="3568" y="3"/>
                  </a:cubicBezTo>
                  <a:cubicBezTo>
                    <a:pt x="3622" y="6"/>
                    <a:pt x="3676" y="15"/>
                    <a:pt x="3728" y="32"/>
                  </a:cubicBezTo>
                  <a:cubicBezTo>
                    <a:pt x="3780" y="49"/>
                    <a:pt x="3829" y="74"/>
                    <a:pt x="3871" y="108"/>
                  </a:cubicBezTo>
                  <a:cubicBezTo>
                    <a:pt x="3913" y="143"/>
                    <a:pt x="3953" y="179"/>
                    <a:pt x="3993" y="216"/>
                  </a:cubicBezTo>
                  <a:cubicBezTo>
                    <a:pt x="4073" y="290"/>
                    <a:pt x="4152" y="365"/>
                    <a:pt x="4239" y="429"/>
                  </a:cubicBezTo>
                  <a:cubicBezTo>
                    <a:pt x="4283" y="461"/>
                    <a:pt x="4329" y="490"/>
                    <a:pt x="4377" y="515"/>
                  </a:cubicBezTo>
                  <a:cubicBezTo>
                    <a:pt x="4425" y="540"/>
                    <a:pt x="4475" y="561"/>
                    <a:pt x="4527" y="576"/>
                  </a:cubicBezTo>
                  <a:cubicBezTo>
                    <a:pt x="4547" y="582"/>
                    <a:pt x="4547" y="582"/>
                    <a:pt x="4547" y="582"/>
                  </a:cubicBezTo>
                  <a:cubicBezTo>
                    <a:pt x="4553" y="584"/>
                    <a:pt x="4560" y="585"/>
                    <a:pt x="4567" y="587"/>
                  </a:cubicBezTo>
                  <a:cubicBezTo>
                    <a:pt x="4573" y="588"/>
                    <a:pt x="4580" y="590"/>
                    <a:pt x="4587" y="591"/>
                  </a:cubicBezTo>
                  <a:cubicBezTo>
                    <a:pt x="4606" y="595"/>
                    <a:pt x="4606" y="595"/>
                    <a:pt x="4606" y="595"/>
                  </a:cubicBezTo>
                  <a:cubicBezTo>
                    <a:pt x="4616" y="597"/>
                    <a:pt x="4616" y="597"/>
                    <a:pt x="4616" y="597"/>
                  </a:cubicBezTo>
                  <a:cubicBezTo>
                    <a:pt x="4627" y="598"/>
                    <a:pt x="4627" y="598"/>
                    <a:pt x="4627" y="598"/>
                  </a:cubicBezTo>
                  <a:cubicBezTo>
                    <a:pt x="4647" y="601"/>
                    <a:pt x="4647" y="601"/>
                    <a:pt x="4647" y="601"/>
                  </a:cubicBezTo>
                  <a:cubicBezTo>
                    <a:pt x="4653" y="602"/>
                    <a:pt x="4660" y="602"/>
                    <a:pt x="4667" y="603"/>
                  </a:cubicBezTo>
                  <a:cubicBezTo>
                    <a:pt x="4677" y="604"/>
                    <a:pt x="4677" y="604"/>
                    <a:pt x="4677" y="604"/>
                  </a:cubicBezTo>
                  <a:cubicBezTo>
                    <a:pt x="4680" y="604"/>
                    <a:pt x="4684" y="605"/>
                    <a:pt x="4687" y="605"/>
                  </a:cubicBezTo>
                  <a:cubicBezTo>
                    <a:pt x="4741" y="607"/>
                    <a:pt x="4796" y="602"/>
                    <a:pt x="4849" y="589"/>
                  </a:cubicBezTo>
                  <a:cubicBezTo>
                    <a:pt x="4796" y="602"/>
                    <a:pt x="4741" y="607"/>
                    <a:pt x="4687" y="605"/>
                  </a:cubicBezTo>
                  <a:cubicBezTo>
                    <a:pt x="4684" y="605"/>
                    <a:pt x="4680" y="605"/>
                    <a:pt x="4677" y="604"/>
                  </a:cubicBezTo>
                  <a:cubicBezTo>
                    <a:pt x="4667" y="604"/>
                    <a:pt x="4667" y="604"/>
                    <a:pt x="4667" y="604"/>
                  </a:cubicBezTo>
                  <a:cubicBezTo>
                    <a:pt x="4660" y="603"/>
                    <a:pt x="4653" y="603"/>
                    <a:pt x="4647" y="602"/>
                  </a:cubicBezTo>
                  <a:cubicBezTo>
                    <a:pt x="4626" y="599"/>
                    <a:pt x="4626" y="599"/>
                    <a:pt x="4626" y="599"/>
                  </a:cubicBezTo>
                  <a:cubicBezTo>
                    <a:pt x="4616" y="598"/>
                    <a:pt x="4616" y="598"/>
                    <a:pt x="4616" y="598"/>
                  </a:cubicBezTo>
                  <a:cubicBezTo>
                    <a:pt x="4606" y="596"/>
                    <a:pt x="4606" y="596"/>
                    <a:pt x="4606" y="596"/>
                  </a:cubicBezTo>
                  <a:cubicBezTo>
                    <a:pt x="4586" y="592"/>
                    <a:pt x="4586" y="592"/>
                    <a:pt x="4586" y="592"/>
                  </a:cubicBezTo>
                  <a:cubicBezTo>
                    <a:pt x="4580" y="591"/>
                    <a:pt x="4573" y="589"/>
                    <a:pt x="4566" y="588"/>
                  </a:cubicBezTo>
                  <a:cubicBezTo>
                    <a:pt x="4560" y="586"/>
                    <a:pt x="4553" y="585"/>
                    <a:pt x="4547" y="583"/>
                  </a:cubicBezTo>
                  <a:cubicBezTo>
                    <a:pt x="4527" y="577"/>
                    <a:pt x="4527" y="577"/>
                    <a:pt x="4527" y="577"/>
                  </a:cubicBezTo>
                  <a:cubicBezTo>
                    <a:pt x="4475" y="562"/>
                    <a:pt x="4425" y="541"/>
                    <a:pt x="4376" y="516"/>
                  </a:cubicBezTo>
                  <a:cubicBezTo>
                    <a:pt x="4328" y="492"/>
                    <a:pt x="4282" y="462"/>
                    <a:pt x="4238" y="430"/>
                  </a:cubicBezTo>
                  <a:cubicBezTo>
                    <a:pt x="4150" y="366"/>
                    <a:pt x="4071" y="291"/>
                    <a:pt x="3992" y="218"/>
                  </a:cubicBezTo>
                  <a:cubicBezTo>
                    <a:pt x="3952" y="181"/>
                    <a:pt x="3912" y="145"/>
                    <a:pt x="3870" y="110"/>
                  </a:cubicBezTo>
                  <a:cubicBezTo>
                    <a:pt x="3828" y="76"/>
                    <a:pt x="3779" y="51"/>
                    <a:pt x="3727" y="35"/>
                  </a:cubicBezTo>
                  <a:cubicBezTo>
                    <a:pt x="3676" y="18"/>
                    <a:pt x="3622" y="9"/>
                    <a:pt x="3568" y="6"/>
                  </a:cubicBezTo>
                  <a:cubicBezTo>
                    <a:pt x="3514" y="3"/>
                    <a:pt x="3459" y="6"/>
                    <a:pt x="3406" y="14"/>
                  </a:cubicBezTo>
                  <a:cubicBezTo>
                    <a:pt x="3299" y="32"/>
                    <a:pt x="3195" y="66"/>
                    <a:pt x="3097" y="112"/>
                  </a:cubicBezTo>
                  <a:cubicBezTo>
                    <a:pt x="2998" y="158"/>
                    <a:pt x="2905" y="214"/>
                    <a:pt x="2814" y="272"/>
                  </a:cubicBezTo>
                  <a:cubicBezTo>
                    <a:pt x="2768" y="301"/>
                    <a:pt x="2722" y="330"/>
                    <a:pt x="2676" y="359"/>
                  </a:cubicBezTo>
                  <a:cubicBezTo>
                    <a:pt x="2653" y="373"/>
                    <a:pt x="2630" y="387"/>
                    <a:pt x="2607" y="401"/>
                  </a:cubicBezTo>
                  <a:cubicBezTo>
                    <a:pt x="2571" y="422"/>
                    <a:pt x="2571" y="422"/>
                    <a:pt x="2571" y="422"/>
                  </a:cubicBezTo>
                  <a:cubicBezTo>
                    <a:pt x="2554" y="432"/>
                    <a:pt x="2554" y="432"/>
                    <a:pt x="2554" y="432"/>
                  </a:cubicBezTo>
                  <a:cubicBezTo>
                    <a:pt x="2536" y="442"/>
                    <a:pt x="2536" y="442"/>
                    <a:pt x="2536" y="442"/>
                  </a:cubicBezTo>
                  <a:cubicBezTo>
                    <a:pt x="2500" y="462"/>
                    <a:pt x="2500" y="462"/>
                    <a:pt x="2500" y="462"/>
                  </a:cubicBezTo>
                  <a:cubicBezTo>
                    <a:pt x="2464" y="480"/>
                    <a:pt x="2464" y="480"/>
                    <a:pt x="2464" y="480"/>
                  </a:cubicBezTo>
                  <a:cubicBezTo>
                    <a:pt x="2452" y="487"/>
                    <a:pt x="2440" y="493"/>
                    <a:pt x="2428" y="499"/>
                  </a:cubicBezTo>
                  <a:cubicBezTo>
                    <a:pt x="2390" y="515"/>
                    <a:pt x="2390" y="515"/>
                    <a:pt x="2390" y="515"/>
                  </a:cubicBezTo>
                  <a:cubicBezTo>
                    <a:pt x="2372" y="524"/>
                    <a:pt x="2372" y="524"/>
                    <a:pt x="2372" y="524"/>
                  </a:cubicBezTo>
                  <a:cubicBezTo>
                    <a:pt x="2362" y="528"/>
                    <a:pt x="2362" y="528"/>
                    <a:pt x="2362" y="528"/>
                  </a:cubicBezTo>
                  <a:cubicBezTo>
                    <a:pt x="2353" y="531"/>
                    <a:pt x="2353" y="531"/>
                    <a:pt x="2353" y="531"/>
                  </a:cubicBezTo>
                  <a:cubicBezTo>
                    <a:pt x="2315" y="546"/>
                    <a:pt x="2315" y="546"/>
                    <a:pt x="2315" y="546"/>
                  </a:cubicBezTo>
                  <a:cubicBezTo>
                    <a:pt x="2296" y="553"/>
                    <a:pt x="2296" y="553"/>
                    <a:pt x="2296" y="553"/>
                  </a:cubicBezTo>
                  <a:cubicBezTo>
                    <a:pt x="2290" y="556"/>
                    <a:pt x="2283" y="558"/>
                    <a:pt x="2277" y="560"/>
                  </a:cubicBezTo>
                  <a:cubicBezTo>
                    <a:pt x="2238" y="573"/>
                    <a:pt x="2238" y="573"/>
                    <a:pt x="2238" y="573"/>
                  </a:cubicBezTo>
                  <a:cubicBezTo>
                    <a:pt x="2135" y="606"/>
                    <a:pt x="2028" y="629"/>
                    <a:pt x="1920" y="641"/>
                  </a:cubicBezTo>
                  <a:cubicBezTo>
                    <a:pt x="1812" y="652"/>
                    <a:pt x="1703" y="653"/>
                    <a:pt x="1595" y="643"/>
                  </a:cubicBezTo>
                  <a:cubicBezTo>
                    <a:pt x="1554" y="639"/>
                    <a:pt x="1554" y="639"/>
                    <a:pt x="1554" y="639"/>
                  </a:cubicBezTo>
                  <a:cubicBezTo>
                    <a:pt x="1547" y="638"/>
                    <a:pt x="1541" y="637"/>
                    <a:pt x="1534" y="636"/>
                  </a:cubicBezTo>
                  <a:cubicBezTo>
                    <a:pt x="1514" y="633"/>
                    <a:pt x="1514" y="633"/>
                    <a:pt x="1514" y="633"/>
                  </a:cubicBezTo>
                  <a:cubicBezTo>
                    <a:pt x="1473" y="627"/>
                    <a:pt x="1473" y="627"/>
                    <a:pt x="1473" y="627"/>
                  </a:cubicBezTo>
                  <a:cubicBezTo>
                    <a:pt x="1460" y="624"/>
                    <a:pt x="1447" y="622"/>
                    <a:pt x="1433" y="619"/>
                  </a:cubicBezTo>
                  <a:cubicBezTo>
                    <a:pt x="1420" y="616"/>
                    <a:pt x="1407" y="614"/>
                    <a:pt x="1394" y="611"/>
                  </a:cubicBezTo>
                  <a:cubicBezTo>
                    <a:pt x="1354" y="601"/>
                    <a:pt x="1354" y="601"/>
                    <a:pt x="1354" y="601"/>
                  </a:cubicBezTo>
                  <a:cubicBezTo>
                    <a:pt x="1328" y="595"/>
                    <a:pt x="1301" y="587"/>
                    <a:pt x="1276" y="579"/>
                  </a:cubicBezTo>
                  <a:cubicBezTo>
                    <a:pt x="1172" y="547"/>
                    <a:pt x="1071" y="507"/>
                    <a:pt x="967" y="475"/>
                  </a:cubicBezTo>
                  <a:cubicBezTo>
                    <a:pt x="947" y="470"/>
                    <a:pt x="947" y="470"/>
                    <a:pt x="947" y="470"/>
                  </a:cubicBezTo>
                  <a:cubicBezTo>
                    <a:pt x="928" y="464"/>
                    <a:pt x="928" y="464"/>
                    <a:pt x="928" y="464"/>
                  </a:cubicBezTo>
                  <a:cubicBezTo>
                    <a:pt x="915" y="460"/>
                    <a:pt x="902" y="457"/>
                    <a:pt x="888" y="454"/>
                  </a:cubicBezTo>
                  <a:cubicBezTo>
                    <a:pt x="869" y="449"/>
                    <a:pt x="869" y="449"/>
                    <a:pt x="869" y="449"/>
                  </a:cubicBezTo>
                  <a:cubicBezTo>
                    <a:pt x="862" y="447"/>
                    <a:pt x="856" y="446"/>
                    <a:pt x="849" y="444"/>
                  </a:cubicBezTo>
                  <a:cubicBezTo>
                    <a:pt x="809" y="436"/>
                    <a:pt x="809" y="436"/>
                    <a:pt x="809" y="436"/>
                  </a:cubicBezTo>
                  <a:cubicBezTo>
                    <a:pt x="769" y="429"/>
                    <a:pt x="769" y="429"/>
                    <a:pt x="769" y="429"/>
                  </a:cubicBezTo>
                  <a:cubicBezTo>
                    <a:pt x="762" y="428"/>
                    <a:pt x="756" y="426"/>
                    <a:pt x="749" y="425"/>
                  </a:cubicBezTo>
                  <a:cubicBezTo>
                    <a:pt x="729" y="422"/>
                    <a:pt x="729" y="422"/>
                    <a:pt x="729" y="422"/>
                  </a:cubicBezTo>
                  <a:cubicBezTo>
                    <a:pt x="716" y="420"/>
                    <a:pt x="702" y="418"/>
                    <a:pt x="689" y="417"/>
                  </a:cubicBezTo>
                  <a:cubicBezTo>
                    <a:pt x="648" y="412"/>
                    <a:pt x="648" y="412"/>
                    <a:pt x="648" y="412"/>
                  </a:cubicBezTo>
                  <a:cubicBezTo>
                    <a:pt x="594" y="407"/>
                    <a:pt x="540" y="403"/>
                    <a:pt x="486" y="402"/>
                  </a:cubicBezTo>
                  <a:cubicBezTo>
                    <a:pt x="466" y="402"/>
                    <a:pt x="466" y="402"/>
                    <a:pt x="466" y="402"/>
                  </a:cubicBezTo>
                  <a:cubicBezTo>
                    <a:pt x="459" y="401"/>
                    <a:pt x="452" y="402"/>
                    <a:pt x="445" y="402"/>
                  </a:cubicBezTo>
                  <a:cubicBezTo>
                    <a:pt x="405" y="402"/>
                    <a:pt x="405" y="402"/>
                    <a:pt x="405" y="402"/>
                  </a:cubicBezTo>
                  <a:cubicBezTo>
                    <a:pt x="377" y="402"/>
                    <a:pt x="350" y="403"/>
                    <a:pt x="323" y="404"/>
                  </a:cubicBezTo>
                  <a:cubicBezTo>
                    <a:pt x="215" y="409"/>
                    <a:pt x="107" y="421"/>
                    <a:pt x="0" y="4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52">
              <a:extLst>
                <a:ext uri="{FF2B5EF4-FFF2-40B4-BE49-F238E27FC236}">
                  <a16:creationId xmlns:a16="http://schemas.microsoft.com/office/drawing/2014/main" id="{B388AB81-81CA-B0ED-E5D5-7462A225F36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2475" y="2630488"/>
              <a:ext cx="12111038" cy="1449388"/>
            </a:xfrm>
            <a:custGeom>
              <a:avLst/>
              <a:gdLst>
                <a:gd name="T0" fmla="*/ 4530 w 4849"/>
                <a:gd name="T1" fmla="*/ 542 h 580"/>
                <a:gd name="T2" fmla="*/ 4107 w 4849"/>
                <a:gd name="T3" fmla="*/ 319 h 580"/>
                <a:gd name="T4" fmla="*/ 3852 w 4849"/>
                <a:gd name="T5" fmla="*/ 107 h 580"/>
                <a:gd name="T6" fmla="*/ 3810 w 4849"/>
                <a:gd name="T7" fmla="*/ 80 h 580"/>
                <a:gd name="T8" fmla="*/ 3765 w 4849"/>
                <a:gd name="T9" fmla="*/ 58 h 580"/>
                <a:gd name="T10" fmla="*/ 3561 w 4849"/>
                <a:gd name="T11" fmla="*/ 9 h 580"/>
                <a:gd name="T12" fmla="*/ 3320 w 4849"/>
                <a:gd name="T13" fmla="*/ 14 h 580"/>
                <a:gd name="T14" fmla="*/ 3241 w 4849"/>
                <a:gd name="T15" fmla="*/ 27 h 580"/>
                <a:gd name="T16" fmla="*/ 3163 w 4849"/>
                <a:gd name="T17" fmla="*/ 47 h 580"/>
                <a:gd name="T18" fmla="*/ 3068 w 4849"/>
                <a:gd name="T19" fmla="*/ 79 h 580"/>
                <a:gd name="T20" fmla="*/ 2976 w 4849"/>
                <a:gd name="T21" fmla="*/ 118 h 580"/>
                <a:gd name="T22" fmla="*/ 2797 w 4849"/>
                <a:gd name="T23" fmla="*/ 209 h 580"/>
                <a:gd name="T24" fmla="*/ 2410 w 4849"/>
                <a:gd name="T25" fmla="*/ 423 h 580"/>
                <a:gd name="T26" fmla="*/ 2336 w 4849"/>
                <a:gd name="T27" fmla="*/ 456 h 580"/>
                <a:gd name="T28" fmla="*/ 2242 w 4849"/>
                <a:gd name="T29" fmla="*/ 491 h 580"/>
                <a:gd name="T30" fmla="*/ 1889 w 4849"/>
                <a:gd name="T31" fmla="*/ 569 h 580"/>
                <a:gd name="T32" fmla="*/ 1809 w 4849"/>
                <a:gd name="T33" fmla="*/ 576 h 580"/>
                <a:gd name="T34" fmla="*/ 1728 w 4849"/>
                <a:gd name="T35" fmla="*/ 579 h 580"/>
                <a:gd name="T36" fmla="*/ 1628 w 4849"/>
                <a:gd name="T37" fmla="*/ 578 h 580"/>
                <a:gd name="T38" fmla="*/ 1547 w 4849"/>
                <a:gd name="T39" fmla="*/ 573 h 580"/>
                <a:gd name="T40" fmla="*/ 1447 w 4849"/>
                <a:gd name="T41" fmla="*/ 562 h 580"/>
                <a:gd name="T42" fmla="*/ 1309 w 4849"/>
                <a:gd name="T43" fmla="*/ 536 h 580"/>
                <a:gd name="T44" fmla="*/ 919 w 4849"/>
                <a:gd name="T45" fmla="*/ 437 h 580"/>
                <a:gd name="T46" fmla="*/ 840 w 4849"/>
                <a:gd name="T47" fmla="*/ 420 h 580"/>
                <a:gd name="T48" fmla="*/ 622 w 4849"/>
                <a:gd name="T49" fmla="*/ 390 h 580"/>
                <a:gd name="T50" fmla="*/ 481 w 4849"/>
                <a:gd name="T51" fmla="*/ 383 h 580"/>
                <a:gd name="T52" fmla="*/ 340 w 4849"/>
                <a:gd name="T53" fmla="*/ 384 h 580"/>
                <a:gd name="T54" fmla="*/ 0 w 4849"/>
                <a:gd name="T55" fmla="*/ 415 h 580"/>
                <a:gd name="T56" fmla="*/ 340 w 4849"/>
                <a:gd name="T57" fmla="*/ 383 h 580"/>
                <a:gd name="T58" fmla="*/ 481 w 4849"/>
                <a:gd name="T59" fmla="*/ 382 h 580"/>
                <a:gd name="T60" fmla="*/ 622 w 4849"/>
                <a:gd name="T61" fmla="*/ 388 h 580"/>
                <a:gd name="T62" fmla="*/ 841 w 4849"/>
                <a:gd name="T63" fmla="*/ 418 h 580"/>
                <a:gd name="T64" fmla="*/ 920 w 4849"/>
                <a:gd name="T65" fmla="*/ 435 h 580"/>
                <a:gd name="T66" fmla="*/ 1309 w 4849"/>
                <a:gd name="T67" fmla="*/ 534 h 580"/>
                <a:gd name="T68" fmla="*/ 1448 w 4849"/>
                <a:gd name="T69" fmla="*/ 559 h 580"/>
                <a:gd name="T70" fmla="*/ 1547 w 4849"/>
                <a:gd name="T71" fmla="*/ 570 h 580"/>
                <a:gd name="T72" fmla="*/ 1628 w 4849"/>
                <a:gd name="T73" fmla="*/ 575 h 580"/>
                <a:gd name="T74" fmla="*/ 1728 w 4849"/>
                <a:gd name="T75" fmla="*/ 576 h 580"/>
                <a:gd name="T76" fmla="*/ 1808 w 4849"/>
                <a:gd name="T77" fmla="*/ 573 h 580"/>
                <a:gd name="T78" fmla="*/ 1888 w 4849"/>
                <a:gd name="T79" fmla="*/ 566 h 580"/>
                <a:gd name="T80" fmla="*/ 2241 w 4849"/>
                <a:gd name="T81" fmla="*/ 488 h 580"/>
                <a:gd name="T82" fmla="*/ 2335 w 4849"/>
                <a:gd name="T83" fmla="*/ 452 h 580"/>
                <a:gd name="T84" fmla="*/ 2408 w 4849"/>
                <a:gd name="T85" fmla="*/ 420 h 580"/>
                <a:gd name="T86" fmla="*/ 2795 w 4849"/>
                <a:gd name="T87" fmla="*/ 206 h 580"/>
                <a:gd name="T88" fmla="*/ 2974 w 4849"/>
                <a:gd name="T89" fmla="*/ 114 h 580"/>
                <a:gd name="T90" fmla="*/ 3067 w 4849"/>
                <a:gd name="T91" fmla="*/ 75 h 580"/>
                <a:gd name="T92" fmla="*/ 3162 w 4849"/>
                <a:gd name="T93" fmla="*/ 44 h 580"/>
                <a:gd name="T94" fmla="*/ 3241 w 4849"/>
                <a:gd name="T95" fmla="*/ 24 h 580"/>
                <a:gd name="T96" fmla="*/ 3320 w 4849"/>
                <a:gd name="T97" fmla="*/ 11 h 580"/>
                <a:gd name="T98" fmla="*/ 3561 w 4849"/>
                <a:gd name="T99" fmla="*/ 6 h 580"/>
                <a:gd name="T100" fmla="*/ 3766 w 4849"/>
                <a:gd name="T101" fmla="*/ 56 h 580"/>
                <a:gd name="T102" fmla="*/ 3811 w 4849"/>
                <a:gd name="T103" fmla="*/ 78 h 580"/>
                <a:gd name="T104" fmla="*/ 3854 w 4849"/>
                <a:gd name="T105" fmla="*/ 105 h 580"/>
                <a:gd name="T106" fmla="*/ 4108 w 4849"/>
                <a:gd name="T107" fmla="*/ 317 h 580"/>
                <a:gd name="T108" fmla="*/ 4530 w 4849"/>
                <a:gd name="T109" fmla="*/ 541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49" h="580">
                  <a:moveTo>
                    <a:pt x="4849" y="549"/>
                  </a:moveTo>
                  <a:cubicBezTo>
                    <a:pt x="4797" y="561"/>
                    <a:pt x="4743" y="565"/>
                    <a:pt x="4689" y="563"/>
                  </a:cubicBezTo>
                  <a:cubicBezTo>
                    <a:pt x="4636" y="562"/>
                    <a:pt x="4582" y="555"/>
                    <a:pt x="4530" y="542"/>
                  </a:cubicBezTo>
                  <a:cubicBezTo>
                    <a:pt x="4478" y="529"/>
                    <a:pt x="4427" y="512"/>
                    <a:pt x="4378" y="491"/>
                  </a:cubicBezTo>
                  <a:cubicBezTo>
                    <a:pt x="4328" y="470"/>
                    <a:pt x="4281" y="445"/>
                    <a:pt x="4236" y="415"/>
                  </a:cubicBezTo>
                  <a:cubicBezTo>
                    <a:pt x="4191" y="386"/>
                    <a:pt x="4148" y="353"/>
                    <a:pt x="4107" y="319"/>
                  </a:cubicBezTo>
                  <a:cubicBezTo>
                    <a:pt x="4066" y="285"/>
                    <a:pt x="4026" y="249"/>
                    <a:pt x="3985" y="214"/>
                  </a:cubicBezTo>
                  <a:cubicBezTo>
                    <a:pt x="3945" y="179"/>
                    <a:pt x="3903" y="145"/>
                    <a:pt x="3860" y="113"/>
                  </a:cubicBezTo>
                  <a:cubicBezTo>
                    <a:pt x="3858" y="111"/>
                    <a:pt x="3855" y="109"/>
                    <a:pt x="3852" y="107"/>
                  </a:cubicBezTo>
                  <a:cubicBezTo>
                    <a:pt x="3844" y="101"/>
                    <a:pt x="3844" y="101"/>
                    <a:pt x="3844" y="101"/>
                  </a:cubicBezTo>
                  <a:cubicBezTo>
                    <a:pt x="3827" y="90"/>
                    <a:pt x="3827" y="90"/>
                    <a:pt x="3827" y="90"/>
                  </a:cubicBezTo>
                  <a:cubicBezTo>
                    <a:pt x="3810" y="80"/>
                    <a:pt x="3810" y="80"/>
                    <a:pt x="3810" y="80"/>
                  </a:cubicBezTo>
                  <a:cubicBezTo>
                    <a:pt x="3804" y="77"/>
                    <a:pt x="3798" y="74"/>
                    <a:pt x="3792" y="71"/>
                  </a:cubicBezTo>
                  <a:cubicBezTo>
                    <a:pt x="3774" y="62"/>
                    <a:pt x="3774" y="62"/>
                    <a:pt x="3774" y="62"/>
                  </a:cubicBezTo>
                  <a:cubicBezTo>
                    <a:pt x="3765" y="58"/>
                    <a:pt x="3765" y="58"/>
                    <a:pt x="3765" y="58"/>
                  </a:cubicBezTo>
                  <a:cubicBezTo>
                    <a:pt x="3755" y="55"/>
                    <a:pt x="3755" y="55"/>
                    <a:pt x="3755" y="55"/>
                  </a:cubicBezTo>
                  <a:cubicBezTo>
                    <a:pt x="3743" y="50"/>
                    <a:pt x="3731" y="45"/>
                    <a:pt x="3718" y="41"/>
                  </a:cubicBezTo>
                  <a:cubicBezTo>
                    <a:pt x="3667" y="24"/>
                    <a:pt x="3614" y="14"/>
                    <a:pt x="3561" y="9"/>
                  </a:cubicBezTo>
                  <a:cubicBezTo>
                    <a:pt x="3507" y="4"/>
                    <a:pt x="3454" y="3"/>
                    <a:pt x="3400" y="6"/>
                  </a:cubicBezTo>
                  <a:cubicBezTo>
                    <a:pt x="3387" y="7"/>
                    <a:pt x="3374" y="8"/>
                    <a:pt x="3360" y="9"/>
                  </a:cubicBezTo>
                  <a:cubicBezTo>
                    <a:pt x="3347" y="11"/>
                    <a:pt x="3334" y="12"/>
                    <a:pt x="3320" y="14"/>
                  </a:cubicBezTo>
                  <a:cubicBezTo>
                    <a:pt x="3300" y="16"/>
                    <a:pt x="3300" y="16"/>
                    <a:pt x="3300" y="16"/>
                  </a:cubicBezTo>
                  <a:cubicBezTo>
                    <a:pt x="3294" y="17"/>
                    <a:pt x="3287" y="19"/>
                    <a:pt x="3281" y="20"/>
                  </a:cubicBezTo>
                  <a:cubicBezTo>
                    <a:pt x="3241" y="27"/>
                    <a:pt x="3241" y="27"/>
                    <a:pt x="3241" y="27"/>
                  </a:cubicBezTo>
                  <a:cubicBezTo>
                    <a:pt x="3228" y="30"/>
                    <a:pt x="3215" y="34"/>
                    <a:pt x="3202" y="37"/>
                  </a:cubicBezTo>
                  <a:cubicBezTo>
                    <a:pt x="3183" y="41"/>
                    <a:pt x="3183" y="41"/>
                    <a:pt x="3183" y="41"/>
                  </a:cubicBezTo>
                  <a:cubicBezTo>
                    <a:pt x="3176" y="43"/>
                    <a:pt x="3170" y="45"/>
                    <a:pt x="3163" y="47"/>
                  </a:cubicBezTo>
                  <a:cubicBezTo>
                    <a:pt x="3125" y="59"/>
                    <a:pt x="3125" y="59"/>
                    <a:pt x="3125" y="59"/>
                  </a:cubicBezTo>
                  <a:cubicBezTo>
                    <a:pt x="3112" y="63"/>
                    <a:pt x="3100" y="67"/>
                    <a:pt x="3087" y="72"/>
                  </a:cubicBezTo>
                  <a:cubicBezTo>
                    <a:pt x="3068" y="79"/>
                    <a:pt x="3068" y="79"/>
                    <a:pt x="3068" y="79"/>
                  </a:cubicBezTo>
                  <a:cubicBezTo>
                    <a:pt x="3050" y="86"/>
                    <a:pt x="3050" y="86"/>
                    <a:pt x="3050" y="86"/>
                  </a:cubicBezTo>
                  <a:cubicBezTo>
                    <a:pt x="3012" y="101"/>
                    <a:pt x="3012" y="101"/>
                    <a:pt x="3012" y="101"/>
                  </a:cubicBezTo>
                  <a:cubicBezTo>
                    <a:pt x="2976" y="118"/>
                    <a:pt x="2976" y="118"/>
                    <a:pt x="2976" y="118"/>
                  </a:cubicBezTo>
                  <a:cubicBezTo>
                    <a:pt x="2970" y="120"/>
                    <a:pt x="2963" y="123"/>
                    <a:pt x="2957" y="126"/>
                  </a:cubicBezTo>
                  <a:cubicBezTo>
                    <a:pt x="2939" y="135"/>
                    <a:pt x="2939" y="135"/>
                    <a:pt x="2939" y="135"/>
                  </a:cubicBezTo>
                  <a:cubicBezTo>
                    <a:pt x="2891" y="158"/>
                    <a:pt x="2844" y="184"/>
                    <a:pt x="2797" y="209"/>
                  </a:cubicBezTo>
                  <a:cubicBezTo>
                    <a:pt x="2703" y="262"/>
                    <a:pt x="2612" y="317"/>
                    <a:pt x="2517" y="369"/>
                  </a:cubicBezTo>
                  <a:cubicBezTo>
                    <a:pt x="2494" y="382"/>
                    <a:pt x="2470" y="394"/>
                    <a:pt x="2446" y="406"/>
                  </a:cubicBezTo>
                  <a:cubicBezTo>
                    <a:pt x="2434" y="412"/>
                    <a:pt x="2422" y="418"/>
                    <a:pt x="2410" y="423"/>
                  </a:cubicBezTo>
                  <a:cubicBezTo>
                    <a:pt x="2392" y="432"/>
                    <a:pt x="2392" y="432"/>
                    <a:pt x="2392" y="432"/>
                  </a:cubicBezTo>
                  <a:cubicBezTo>
                    <a:pt x="2385" y="435"/>
                    <a:pt x="2379" y="438"/>
                    <a:pt x="2373" y="440"/>
                  </a:cubicBezTo>
                  <a:cubicBezTo>
                    <a:pt x="2336" y="456"/>
                    <a:pt x="2336" y="456"/>
                    <a:pt x="2336" y="456"/>
                  </a:cubicBezTo>
                  <a:cubicBezTo>
                    <a:pt x="2324" y="461"/>
                    <a:pt x="2311" y="466"/>
                    <a:pt x="2299" y="471"/>
                  </a:cubicBezTo>
                  <a:cubicBezTo>
                    <a:pt x="2261" y="485"/>
                    <a:pt x="2261" y="485"/>
                    <a:pt x="2261" y="485"/>
                  </a:cubicBezTo>
                  <a:cubicBezTo>
                    <a:pt x="2242" y="491"/>
                    <a:pt x="2242" y="491"/>
                    <a:pt x="2242" y="491"/>
                  </a:cubicBezTo>
                  <a:cubicBezTo>
                    <a:pt x="2223" y="497"/>
                    <a:pt x="2223" y="497"/>
                    <a:pt x="2223" y="497"/>
                  </a:cubicBezTo>
                  <a:cubicBezTo>
                    <a:pt x="2121" y="530"/>
                    <a:pt x="2015" y="553"/>
                    <a:pt x="1909" y="567"/>
                  </a:cubicBezTo>
                  <a:cubicBezTo>
                    <a:pt x="1889" y="569"/>
                    <a:pt x="1889" y="569"/>
                    <a:pt x="1889" y="569"/>
                  </a:cubicBezTo>
                  <a:cubicBezTo>
                    <a:pt x="1882" y="570"/>
                    <a:pt x="1875" y="570"/>
                    <a:pt x="1869" y="571"/>
                  </a:cubicBezTo>
                  <a:cubicBezTo>
                    <a:pt x="1829" y="575"/>
                    <a:pt x="1829" y="575"/>
                    <a:pt x="1829" y="575"/>
                  </a:cubicBezTo>
                  <a:cubicBezTo>
                    <a:pt x="1822" y="575"/>
                    <a:pt x="1815" y="576"/>
                    <a:pt x="1809" y="576"/>
                  </a:cubicBezTo>
                  <a:cubicBezTo>
                    <a:pt x="1788" y="577"/>
                    <a:pt x="1788" y="577"/>
                    <a:pt x="1788" y="577"/>
                  </a:cubicBezTo>
                  <a:cubicBezTo>
                    <a:pt x="1748" y="579"/>
                    <a:pt x="1748" y="579"/>
                    <a:pt x="1748" y="579"/>
                  </a:cubicBezTo>
                  <a:cubicBezTo>
                    <a:pt x="1742" y="579"/>
                    <a:pt x="1735" y="579"/>
                    <a:pt x="1728" y="579"/>
                  </a:cubicBezTo>
                  <a:cubicBezTo>
                    <a:pt x="1708" y="580"/>
                    <a:pt x="1708" y="580"/>
                    <a:pt x="1708" y="580"/>
                  </a:cubicBezTo>
                  <a:cubicBezTo>
                    <a:pt x="1668" y="580"/>
                    <a:pt x="1668" y="580"/>
                    <a:pt x="1668" y="580"/>
                  </a:cubicBezTo>
                  <a:cubicBezTo>
                    <a:pt x="1628" y="578"/>
                    <a:pt x="1628" y="578"/>
                    <a:pt x="1628" y="578"/>
                  </a:cubicBezTo>
                  <a:cubicBezTo>
                    <a:pt x="1607" y="577"/>
                    <a:pt x="1607" y="577"/>
                    <a:pt x="1607" y="577"/>
                  </a:cubicBezTo>
                  <a:cubicBezTo>
                    <a:pt x="1601" y="577"/>
                    <a:pt x="1594" y="577"/>
                    <a:pt x="1587" y="576"/>
                  </a:cubicBezTo>
                  <a:cubicBezTo>
                    <a:pt x="1547" y="573"/>
                    <a:pt x="1547" y="573"/>
                    <a:pt x="1547" y="573"/>
                  </a:cubicBezTo>
                  <a:cubicBezTo>
                    <a:pt x="1534" y="572"/>
                    <a:pt x="1520" y="571"/>
                    <a:pt x="1507" y="569"/>
                  </a:cubicBezTo>
                  <a:cubicBezTo>
                    <a:pt x="1467" y="565"/>
                    <a:pt x="1467" y="565"/>
                    <a:pt x="1467" y="565"/>
                  </a:cubicBezTo>
                  <a:cubicBezTo>
                    <a:pt x="1447" y="562"/>
                    <a:pt x="1447" y="562"/>
                    <a:pt x="1447" y="562"/>
                  </a:cubicBezTo>
                  <a:cubicBezTo>
                    <a:pt x="1427" y="559"/>
                    <a:pt x="1427" y="559"/>
                    <a:pt x="1427" y="559"/>
                  </a:cubicBezTo>
                  <a:cubicBezTo>
                    <a:pt x="1401" y="554"/>
                    <a:pt x="1374" y="550"/>
                    <a:pt x="1348" y="544"/>
                  </a:cubicBezTo>
                  <a:cubicBezTo>
                    <a:pt x="1309" y="536"/>
                    <a:pt x="1309" y="536"/>
                    <a:pt x="1309" y="536"/>
                  </a:cubicBezTo>
                  <a:cubicBezTo>
                    <a:pt x="1296" y="533"/>
                    <a:pt x="1283" y="530"/>
                    <a:pt x="1270" y="527"/>
                  </a:cubicBezTo>
                  <a:cubicBezTo>
                    <a:pt x="1165" y="502"/>
                    <a:pt x="1062" y="472"/>
                    <a:pt x="958" y="447"/>
                  </a:cubicBezTo>
                  <a:cubicBezTo>
                    <a:pt x="919" y="437"/>
                    <a:pt x="919" y="437"/>
                    <a:pt x="919" y="437"/>
                  </a:cubicBezTo>
                  <a:cubicBezTo>
                    <a:pt x="899" y="433"/>
                    <a:pt x="899" y="433"/>
                    <a:pt x="899" y="433"/>
                  </a:cubicBezTo>
                  <a:cubicBezTo>
                    <a:pt x="880" y="428"/>
                    <a:pt x="880" y="428"/>
                    <a:pt x="880" y="428"/>
                  </a:cubicBezTo>
                  <a:cubicBezTo>
                    <a:pt x="867" y="426"/>
                    <a:pt x="854" y="423"/>
                    <a:pt x="840" y="420"/>
                  </a:cubicBezTo>
                  <a:cubicBezTo>
                    <a:pt x="801" y="413"/>
                    <a:pt x="801" y="413"/>
                    <a:pt x="801" y="413"/>
                  </a:cubicBezTo>
                  <a:cubicBezTo>
                    <a:pt x="748" y="404"/>
                    <a:pt x="695" y="397"/>
                    <a:pt x="642" y="392"/>
                  </a:cubicBezTo>
                  <a:cubicBezTo>
                    <a:pt x="622" y="390"/>
                    <a:pt x="622" y="390"/>
                    <a:pt x="622" y="390"/>
                  </a:cubicBezTo>
                  <a:cubicBezTo>
                    <a:pt x="602" y="389"/>
                    <a:pt x="602" y="389"/>
                    <a:pt x="602" y="389"/>
                  </a:cubicBezTo>
                  <a:cubicBezTo>
                    <a:pt x="588" y="388"/>
                    <a:pt x="575" y="387"/>
                    <a:pt x="561" y="386"/>
                  </a:cubicBezTo>
                  <a:cubicBezTo>
                    <a:pt x="535" y="385"/>
                    <a:pt x="508" y="383"/>
                    <a:pt x="481" y="383"/>
                  </a:cubicBezTo>
                  <a:cubicBezTo>
                    <a:pt x="454" y="382"/>
                    <a:pt x="427" y="383"/>
                    <a:pt x="401" y="383"/>
                  </a:cubicBezTo>
                  <a:cubicBezTo>
                    <a:pt x="387" y="383"/>
                    <a:pt x="374" y="383"/>
                    <a:pt x="360" y="384"/>
                  </a:cubicBezTo>
                  <a:cubicBezTo>
                    <a:pt x="340" y="384"/>
                    <a:pt x="340" y="384"/>
                    <a:pt x="340" y="384"/>
                  </a:cubicBezTo>
                  <a:cubicBezTo>
                    <a:pt x="320" y="385"/>
                    <a:pt x="320" y="385"/>
                    <a:pt x="320" y="385"/>
                  </a:cubicBezTo>
                  <a:cubicBezTo>
                    <a:pt x="267" y="387"/>
                    <a:pt x="213" y="391"/>
                    <a:pt x="160" y="396"/>
                  </a:cubicBezTo>
                  <a:cubicBezTo>
                    <a:pt x="106" y="401"/>
                    <a:pt x="53" y="408"/>
                    <a:pt x="0" y="415"/>
                  </a:cubicBezTo>
                  <a:cubicBezTo>
                    <a:pt x="53" y="407"/>
                    <a:pt x="106" y="401"/>
                    <a:pt x="160" y="395"/>
                  </a:cubicBezTo>
                  <a:cubicBezTo>
                    <a:pt x="213" y="390"/>
                    <a:pt x="267" y="386"/>
                    <a:pt x="320" y="384"/>
                  </a:cubicBezTo>
                  <a:cubicBezTo>
                    <a:pt x="340" y="383"/>
                    <a:pt x="340" y="383"/>
                    <a:pt x="340" y="383"/>
                  </a:cubicBezTo>
                  <a:cubicBezTo>
                    <a:pt x="360" y="382"/>
                    <a:pt x="360" y="382"/>
                    <a:pt x="360" y="382"/>
                  </a:cubicBezTo>
                  <a:cubicBezTo>
                    <a:pt x="374" y="382"/>
                    <a:pt x="387" y="382"/>
                    <a:pt x="401" y="381"/>
                  </a:cubicBezTo>
                  <a:cubicBezTo>
                    <a:pt x="427" y="381"/>
                    <a:pt x="454" y="381"/>
                    <a:pt x="481" y="382"/>
                  </a:cubicBezTo>
                  <a:cubicBezTo>
                    <a:pt x="508" y="382"/>
                    <a:pt x="535" y="383"/>
                    <a:pt x="562" y="384"/>
                  </a:cubicBezTo>
                  <a:cubicBezTo>
                    <a:pt x="575" y="385"/>
                    <a:pt x="588" y="386"/>
                    <a:pt x="602" y="387"/>
                  </a:cubicBezTo>
                  <a:cubicBezTo>
                    <a:pt x="622" y="388"/>
                    <a:pt x="622" y="388"/>
                    <a:pt x="622" y="388"/>
                  </a:cubicBezTo>
                  <a:cubicBezTo>
                    <a:pt x="642" y="390"/>
                    <a:pt x="642" y="390"/>
                    <a:pt x="642" y="390"/>
                  </a:cubicBezTo>
                  <a:cubicBezTo>
                    <a:pt x="695" y="394"/>
                    <a:pt x="748" y="402"/>
                    <a:pt x="801" y="411"/>
                  </a:cubicBezTo>
                  <a:cubicBezTo>
                    <a:pt x="841" y="418"/>
                    <a:pt x="841" y="418"/>
                    <a:pt x="841" y="418"/>
                  </a:cubicBezTo>
                  <a:cubicBezTo>
                    <a:pt x="854" y="420"/>
                    <a:pt x="867" y="423"/>
                    <a:pt x="880" y="426"/>
                  </a:cubicBezTo>
                  <a:cubicBezTo>
                    <a:pt x="900" y="430"/>
                    <a:pt x="900" y="430"/>
                    <a:pt x="900" y="430"/>
                  </a:cubicBezTo>
                  <a:cubicBezTo>
                    <a:pt x="920" y="435"/>
                    <a:pt x="920" y="435"/>
                    <a:pt x="920" y="435"/>
                  </a:cubicBezTo>
                  <a:cubicBezTo>
                    <a:pt x="959" y="444"/>
                    <a:pt x="959" y="444"/>
                    <a:pt x="959" y="444"/>
                  </a:cubicBezTo>
                  <a:cubicBezTo>
                    <a:pt x="1063" y="470"/>
                    <a:pt x="1166" y="499"/>
                    <a:pt x="1270" y="524"/>
                  </a:cubicBezTo>
                  <a:cubicBezTo>
                    <a:pt x="1283" y="528"/>
                    <a:pt x="1296" y="531"/>
                    <a:pt x="1309" y="534"/>
                  </a:cubicBezTo>
                  <a:cubicBezTo>
                    <a:pt x="1349" y="542"/>
                    <a:pt x="1349" y="542"/>
                    <a:pt x="1349" y="542"/>
                  </a:cubicBezTo>
                  <a:cubicBezTo>
                    <a:pt x="1375" y="548"/>
                    <a:pt x="1401" y="552"/>
                    <a:pt x="1428" y="556"/>
                  </a:cubicBezTo>
                  <a:cubicBezTo>
                    <a:pt x="1448" y="559"/>
                    <a:pt x="1448" y="559"/>
                    <a:pt x="1448" y="559"/>
                  </a:cubicBezTo>
                  <a:cubicBezTo>
                    <a:pt x="1468" y="562"/>
                    <a:pt x="1468" y="562"/>
                    <a:pt x="1468" y="562"/>
                  </a:cubicBezTo>
                  <a:cubicBezTo>
                    <a:pt x="1507" y="567"/>
                    <a:pt x="1507" y="567"/>
                    <a:pt x="1507" y="567"/>
                  </a:cubicBezTo>
                  <a:cubicBezTo>
                    <a:pt x="1521" y="568"/>
                    <a:pt x="1534" y="569"/>
                    <a:pt x="1547" y="570"/>
                  </a:cubicBezTo>
                  <a:cubicBezTo>
                    <a:pt x="1588" y="573"/>
                    <a:pt x="1588" y="573"/>
                    <a:pt x="1588" y="573"/>
                  </a:cubicBezTo>
                  <a:cubicBezTo>
                    <a:pt x="1594" y="574"/>
                    <a:pt x="1601" y="574"/>
                    <a:pt x="1608" y="574"/>
                  </a:cubicBezTo>
                  <a:cubicBezTo>
                    <a:pt x="1628" y="575"/>
                    <a:pt x="1628" y="575"/>
                    <a:pt x="1628" y="575"/>
                  </a:cubicBezTo>
                  <a:cubicBezTo>
                    <a:pt x="1668" y="577"/>
                    <a:pt x="1668" y="577"/>
                    <a:pt x="1668" y="577"/>
                  </a:cubicBezTo>
                  <a:cubicBezTo>
                    <a:pt x="1708" y="576"/>
                    <a:pt x="1708" y="576"/>
                    <a:pt x="1708" y="576"/>
                  </a:cubicBezTo>
                  <a:cubicBezTo>
                    <a:pt x="1728" y="576"/>
                    <a:pt x="1728" y="576"/>
                    <a:pt x="1728" y="576"/>
                  </a:cubicBezTo>
                  <a:cubicBezTo>
                    <a:pt x="1735" y="576"/>
                    <a:pt x="1741" y="576"/>
                    <a:pt x="1748" y="576"/>
                  </a:cubicBezTo>
                  <a:cubicBezTo>
                    <a:pt x="1788" y="574"/>
                    <a:pt x="1788" y="574"/>
                    <a:pt x="1788" y="574"/>
                  </a:cubicBezTo>
                  <a:cubicBezTo>
                    <a:pt x="1808" y="573"/>
                    <a:pt x="1808" y="573"/>
                    <a:pt x="1808" y="573"/>
                  </a:cubicBezTo>
                  <a:cubicBezTo>
                    <a:pt x="1815" y="573"/>
                    <a:pt x="1822" y="572"/>
                    <a:pt x="1828" y="571"/>
                  </a:cubicBezTo>
                  <a:cubicBezTo>
                    <a:pt x="1868" y="568"/>
                    <a:pt x="1868" y="568"/>
                    <a:pt x="1868" y="568"/>
                  </a:cubicBezTo>
                  <a:cubicBezTo>
                    <a:pt x="1875" y="567"/>
                    <a:pt x="1882" y="567"/>
                    <a:pt x="1888" y="566"/>
                  </a:cubicBezTo>
                  <a:cubicBezTo>
                    <a:pt x="1908" y="563"/>
                    <a:pt x="1908" y="563"/>
                    <a:pt x="1908" y="563"/>
                  </a:cubicBezTo>
                  <a:cubicBezTo>
                    <a:pt x="2015" y="550"/>
                    <a:pt x="2120" y="527"/>
                    <a:pt x="2222" y="494"/>
                  </a:cubicBezTo>
                  <a:cubicBezTo>
                    <a:pt x="2241" y="488"/>
                    <a:pt x="2241" y="488"/>
                    <a:pt x="2241" y="488"/>
                  </a:cubicBezTo>
                  <a:cubicBezTo>
                    <a:pt x="2260" y="481"/>
                    <a:pt x="2260" y="481"/>
                    <a:pt x="2260" y="481"/>
                  </a:cubicBezTo>
                  <a:cubicBezTo>
                    <a:pt x="2297" y="467"/>
                    <a:pt x="2297" y="467"/>
                    <a:pt x="2297" y="467"/>
                  </a:cubicBezTo>
                  <a:cubicBezTo>
                    <a:pt x="2310" y="463"/>
                    <a:pt x="2322" y="457"/>
                    <a:pt x="2335" y="452"/>
                  </a:cubicBezTo>
                  <a:cubicBezTo>
                    <a:pt x="2372" y="437"/>
                    <a:pt x="2372" y="437"/>
                    <a:pt x="2372" y="437"/>
                  </a:cubicBezTo>
                  <a:cubicBezTo>
                    <a:pt x="2378" y="434"/>
                    <a:pt x="2384" y="431"/>
                    <a:pt x="2390" y="428"/>
                  </a:cubicBezTo>
                  <a:cubicBezTo>
                    <a:pt x="2408" y="420"/>
                    <a:pt x="2408" y="420"/>
                    <a:pt x="2408" y="420"/>
                  </a:cubicBezTo>
                  <a:cubicBezTo>
                    <a:pt x="2420" y="414"/>
                    <a:pt x="2432" y="408"/>
                    <a:pt x="2444" y="402"/>
                  </a:cubicBezTo>
                  <a:cubicBezTo>
                    <a:pt x="2468" y="390"/>
                    <a:pt x="2492" y="378"/>
                    <a:pt x="2515" y="365"/>
                  </a:cubicBezTo>
                  <a:cubicBezTo>
                    <a:pt x="2610" y="314"/>
                    <a:pt x="2701" y="259"/>
                    <a:pt x="2795" y="206"/>
                  </a:cubicBezTo>
                  <a:cubicBezTo>
                    <a:pt x="2842" y="180"/>
                    <a:pt x="2889" y="155"/>
                    <a:pt x="2938" y="132"/>
                  </a:cubicBezTo>
                  <a:cubicBezTo>
                    <a:pt x="2956" y="123"/>
                    <a:pt x="2956" y="123"/>
                    <a:pt x="2956" y="123"/>
                  </a:cubicBezTo>
                  <a:cubicBezTo>
                    <a:pt x="2962" y="120"/>
                    <a:pt x="2968" y="117"/>
                    <a:pt x="2974" y="114"/>
                  </a:cubicBezTo>
                  <a:cubicBezTo>
                    <a:pt x="3011" y="98"/>
                    <a:pt x="3011" y="98"/>
                    <a:pt x="3011" y="98"/>
                  </a:cubicBezTo>
                  <a:cubicBezTo>
                    <a:pt x="3048" y="83"/>
                    <a:pt x="3048" y="83"/>
                    <a:pt x="3048" y="83"/>
                  </a:cubicBezTo>
                  <a:cubicBezTo>
                    <a:pt x="3067" y="75"/>
                    <a:pt x="3067" y="75"/>
                    <a:pt x="3067" y="75"/>
                  </a:cubicBezTo>
                  <a:cubicBezTo>
                    <a:pt x="3086" y="69"/>
                    <a:pt x="3086" y="69"/>
                    <a:pt x="3086" y="69"/>
                  </a:cubicBezTo>
                  <a:cubicBezTo>
                    <a:pt x="3099" y="64"/>
                    <a:pt x="3111" y="60"/>
                    <a:pt x="3124" y="55"/>
                  </a:cubicBezTo>
                  <a:cubicBezTo>
                    <a:pt x="3162" y="44"/>
                    <a:pt x="3162" y="44"/>
                    <a:pt x="3162" y="44"/>
                  </a:cubicBezTo>
                  <a:cubicBezTo>
                    <a:pt x="3169" y="42"/>
                    <a:pt x="3175" y="40"/>
                    <a:pt x="3182" y="38"/>
                  </a:cubicBezTo>
                  <a:cubicBezTo>
                    <a:pt x="3201" y="33"/>
                    <a:pt x="3201" y="33"/>
                    <a:pt x="3201" y="33"/>
                  </a:cubicBezTo>
                  <a:cubicBezTo>
                    <a:pt x="3214" y="30"/>
                    <a:pt x="3227" y="27"/>
                    <a:pt x="3241" y="24"/>
                  </a:cubicBezTo>
                  <a:cubicBezTo>
                    <a:pt x="3280" y="17"/>
                    <a:pt x="3280" y="17"/>
                    <a:pt x="3280" y="17"/>
                  </a:cubicBezTo>
                  <a:cubicBezTo>
                    <a:pt x="3287" y="16"/>
                    <a:pt x="3293" y="14"/>
                    <a:pt x="3300" y="13"/>
                  </a:cubicBezTo>
                  <a:cubicBezTo>
                    <a:pt x="3320" y="11"/>
                    <a:pt x="3320" y="11"/>
                    <a:pt x="3320" y="11"/>
                  </a:cubicBezTo>
                  <a:cubicBezTo>
                    <a:pt x="3333" y="9"/>
                    <a:pt x="3347" y="8"/>
                    <a:pt x="3360" y="6"/>
                  </a:cubicBezTo>
                  <a:cubicBezTo>
                    <a:pt x="3373" y="5"/>
                    <a:pt x="3387" y="4"/>
                    <a:pt x="3400" y="3"/>
                  </a:cubicBezTo>
                  <a:cubicBezTo>
                    <a:pt x="3454" y="0"/>
                    <a:pt x="3508" y="1"/>
                    <a:pt x="3561" y="6"/>
                  </a:cubicBezTo>
                  <a:cubicBezTo>
                    <a:pt x="3614" y="12"/>
                    <a:pt x="3667" y="22"/>
                    <a:pt x="3719" y="38"/>
                  </a:cubicBezTo>
                  <a:cubicBezTo>
                    <a:pt x="3731" y="42"/>
                    <a:pt x="3744" y="47"/>
                    <a:pt x="3756" y="52"/>
                  </a:cubicBezTo>
                  <a:cubicBezTo>
                    <a:pt x="3766" y="56"/>
                    <a:pt x="3766" y="56"/>
                    <a:pt x="3766" y="56"/>
                  </a:cubicBezTo>
                  <a:cubicBezTo>
                    <a:pt x="3775" y="60"/>
                    <a:pt x="3775" y="60"/>
                    <a:pt x="3775" y="60"/>
                  </a:cubicBezTo>
                  <a:cubicBezTo>
                    <a:pt x="3793" y="69"/>
                    <a:pt x="3793" y="69"/>
                    <a:pt x="3793" y="69"/>
                  </a:cubicBezTo>
                  <a:cubicBezTo>
                    <a:pt x="3799" y="71"/>
                    <a:pt x="3805" y="75"/>
                    <a:pt x="3811" y="78"/>
                  </a:cubicBezTo>
                  <a:cubicBezTo>
                    <a:pt x="3829" y="88"/>
                    <a:pt x="3829" y="88"/>
                    <a:pt x="3829" y="88"/>
                  </a:cubicBezTo>
                  <a:cubicBezTo>
                    <a:pt x="3845" y="99"/>
                    <a:pt x="3845" y="99"/>
                    <a:pt x="3845" y="99"/>
                  </a:cubicBezTo>
                  <a:cubicBezTo>
                    <a:pt x="3854" y="105"/>
                    <a:pt x="3854" y="105"/>
                    <a:pt x="3854" y="105"/>
                  </a:cubicBezTo>
                  <a:cubicBezTo>
                    <a:pt x="3856" y="107"/>
                    <a:pt x="3859" y="109"/>
                    <a:pt x="3862" y="111"/>
                  </a:cubicBezTo>
                  <a:cubicBezTo>
                    <a:pt x="3905" y="143"/>
                    <a:pt x="3946" y="177"/>
                    <a:pt x="3987" y="212"/>
                  </a:cubicBezTo>
                  <a:cubicBezTo>
                    <a:pt x="4027" y="247"/>
                    <a:pt x="4067" y="283"/>
                    <a:pt x="4108" y="317"/>
                  </a:cubicBezTo>
                  <a:cubicBezTo>
                    <a:pt x="4150" y="352"/>
                    <a:pt x="4192" y="384"/>
                    <a:pt x="4237" y="414"/>
                  </a:cubicBezTo>
                  <a:cubicBezTo>
                    <a:pt x="4282" y="443"/>
                    <a:pt x="4329" y="469"/>
                    <a:pt x="4378" y="490"/>
                  </a:cubicBezTo>
                  <a:cubicBezTo>
                    <a:pt x="4427" y="511"/>
                    <a:pt x="4478" y="528"/>
                    <a:pt x="4530" y="541"/>
                  </a:cubicBezTo>
                  <a:cubicBezTo>
                    <a:pt x="4582" y="554"/>
                    <a:pt x="4636" y="561"/>
                    <a:pt x="4689" y="563"/>
                  </a:cubicBezTo>
                  <a:cubicBezTo>
                    <a:pt x="4743" y="565"/>
                    <a:pt x="4797" y="560"/>
                    <a:pt x="4849" y="5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53">
              <a:extLst>
                <a:ext uri="{FF2B5EF4-FFF2-40B4-BE49-F238E27FC236}">
                  <a16:creationId xmlns:a16="http://schemas.microsoft.com/office/drawing/2014/main" id="{BF809F76-EA5B-8BC9-371E-580FE3DE175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7238" y="2817813"/>
              <a:ext cx="12111038" cy="1325563"/>
            </a:xfrm>
            <a:custGeom>
              <a:avLst/>
              <a:gdLst>
                <a:gd name="T0" fmla="*/ 4379 w 4849"/>
                <a:gd name="T1" fmla="*/ 464 h 530"/>
                <a:gd name="T2" fmla="*/ 4216 w 4849"/>
                <a:gd name="T3" fmla="*/ 390 h 530"/>
                <a:gd name="T4" fmla="*/ 4133 w 4849"/>
                <a:gd name="T5" fmla="*/ 334 h 530"/>
                <a:gd name="T6" fmla="*/ 3850 w 4849"/>
                <a:gd name="T7" fmla="*/ 115 h 530"/>
                <a:gd name="T8" fmla="*/ 3781 w 4849"/>
                <a:gd name="T9" fmla="*/ 76 h 530"/>
                <a:gd name="T10" fmla="*/ 3745 w 4849"/>
                <a:gd name="T11" fmla="*/ 61 h 530"/>
                <a:gd name="T12" fmla="*/ 3553 w 4849"/>
                <a:gd name="T13" fmla="*/ 14 h 530"/>
                <a:gd name="T14" fmla="*/ 3157 w 4849"/>
                <a:gd name="T15" fmla="*/ 23 h 530"/>
                <a:gd name="T16" fmla="*/ 3079 w 4849"/>
                <a:gd name="T17" fmla="*/ 40 h 530"/>
                <a:gd name="T18" fmla="*/ 3012 w 4849"/>
                <a:gd name="T19" fmla="*/ 59 h 530"/>
                <a:gd name="T20" fmla="*/ 2947 w 4849"/>
                <a:gd name="T21" fmla="*/ 82 h 530"/>
                <a:gd name="T22" fmla="*/ 2818 w 4849"/>
                <a:gd name="T23" fmla="*/ 136 h 530"/>
                <a:gd name="T24" fmla="*/ 2499 w 4849"/>
                <a:gd name="T25" fmla="*/ 298 h 530"/>
                <a:gd name="T26" fmla="*/ 2392 w 4849"/>
                <a:gd name="T27" fmla="*/ 350 h 530"/>
                <a:gd name="T28" fmla="*/ 2282 w 4849"/>
                <a:gd name="T29" fmla="*/ 397 h 530"/>
                <a:gd name="T30" fmla="*/ 2169 w 4849"/>
                <a:gd name="T31" fmla="*/ 435 h 530"/>
                <a:gd name="T32" fmla="*/ 2092 w 4849"/>
                <a:gd name="T33" fmla="*/ 456 h 530"/>
                <a:gd name="T34" fmla="*/ 1995 w 4849"/>
                <a:gd name="T35" fmla="*/ 478 h 530"/>
                <a:gd name="T36" fmla="*/ 1936 w 4849"/>
                <a:gd name="T37" fmla="*/ 488 h 530"/>
                <a:gd name="T38" fmla="*/ 1263 w 4849"/>
                <a:gd name="T39" fmla="*/ 474 h 530"/>
                <a:gd name="T40" fmla="*/ 832 w 4849"/>
                <a:gd name="T41" fmla="*/ 396 h 530"/>
                <a:gd name="T42" fmla="*/ 635 w 4849"/>
                <a:gd name="T43" fmla="*/ 372 h 530"/>
                <a:gd name="T44" fmla="*/ 714 w 4849"/>
                <a:gd name="T45" fmla="*/ 378 h 530"/>
                <a:gd name="T46" fmla="*/ 872 w 4849"/>
                <a:gd name="T47" fmla="*/ 401 h 530"/>
                <a:gd name="T48" fmla="*/ 1896 w 4849"/>
                <a:gd name="T49" fmla="*/ 491 h 530"/>
                <a:gd name="T50" fmla="*/ 1975 w 4849"/>
                <a:gd name="T51" fmla="*/ 478 h 530"/>
                <a:gd name="T52" fmla="*/ 2014 w 4849"/>
                <a:gd name="T53" fmla="*/ 471 h 530"/>
                <a:gd name="T54" fmla="*/ 2110 w 4849"/>
                <a:gd name="T55" fmla="*/ 448 h 530"/>
                <a:gd name="T56" fmla="*/ 2187 w 4849"/>
                <a:gd name="T57" fmla="*/ 426 h 530"/>
                <a:gd name="T58" fmla="*/ 2318 w 4849"/>
                <a:gd name="T59" fmla="*/ 379 h 530"/>
                <a:gd name="T60" fmla="*/ 2426 w 4849"/>
                <a:gd name="T61" fmla="*/ 330 h 530"/>
                <a:gd name="T62" fmla="*/ 2781 w 4849"/>
                <a:gd name="T63" fmla="*/ 149 h 530"/>
                <a:gd name="T64" fmla="*/ 2853 w 4849"/>
                <a:gd name="T65" fmla="*/ 116 h 530"/>
                <a:gd name="T66" fmla="*/ 2964 w 4849"/>
                <a:gd name="T67" fmla="*/ 72 h 530"/>
                <a:gd name="T68" fmla="*/ 3021 w 4849"/>
                <a:gd name="T69" fmla="*/ 53 h 530"/>
                <a:gd name="T70" fmla="*/ 3117 w 4849"/>
                <a:gd name="T71" fmla="*/ 28 h 530"/>
                <a:gd name="T72" fmla="*/ 3235 w 4849"/>
                <a:gd name="T73" fmla="*/ 9 h 530"/>
                <a:gd name="T74" fmla="*/ 3708 w 4849"/>
                <a:gd name="T75" fmla="*/ 45 h 530"/>
                <a:gd name="T76" fmla="*/ 3764 w 4849"/>
                <a:gd name="T77" fmla="*/ 66 h 530"/>
                <a:gd name="T78" fmla="*/ 3818 w 4849"/>
                <a:gd name="T79" fmla="*/ 92 h 530"/>
                <a:gd name="T80" fmla="*/ 3979 w 4849"/>
                <a:gd name="T81" fmla="*/ 209 h 530"/>
                <a:gd name="T82" fmla="*/ 4167 w 4849"/>
                <a:gd name="T83" fmla="*/ 356 h 530"/>
                <a:gd name="T84" fmla="*/ 4226 w 4849"/>
                <a:gd name="T85" fmla="*/ 393 h 530"/>
                <a:gd name="T86" fmla="*/ 4532 w 4849"/>
                <a:gd name="T87" fmla="*/ 505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49" h="530">
                  <a:moveTo>
                    <a:pt x="4849" y="510"/>
                  </a:moveTo>
                  <a:cubicBezTo>
                    <a:pt x="4744" y="530"/>
                    <a:pt x="4636" y="526"/>
                    <a:pt x="4532" y="506"/>
                  </a:cubicBezTo>
                  <a:cubicBezTo>
                    <a:pt x="4480" y="496"/>
                    <a:pt x="4429" y="482"/>
                    <a:pt x="4379" y="464"/>
                  </a:cubicBezTo>
                  <a:cubicBezTo>
                    <a:pt x="4329" y="446"/>
                    <a:pt x="4280" y="426"/>
                    <a:pt x="4233" y="400"/>
                  </a:cubicBezTo>
                  <a:cubicBezTo>
                    <a:pt x="4225" y="395"/>
                    <a:pt x="4225" y="395"/>
                    <a:pt x="4225" y="395"/>
                  </a:cubicBezTo>
                  <a:cubicBezTo>
                    <a:pt x="4222" y="393"/>
                    <a:pt x="4219" y="391"/>
                    <a:pt x="4216" y="390"/>
                  </a:cubicBezTo>
                  <a:cubicBezTo>
                    <a:pt x="4199" y="379"/>
                    <a:pt x="4199" y="379"/>
                    <a:pt x="4199" y="379"/>
                  </a:cubicBezTo>
                  <a:cubicBezTo>
                    <a:pt x="4188" y="372"/>
                    <a:pt x="4177" y="365"/>
                    <a:pt x="4166" y="357"/>
                  </a:cubicBezTo>
                  <a:cubicBezTo>
                    <a:pt x="4155" y="350"/>
                    <a:pt x="4144" y="342"/>
                    <a:pt x="4133" y="334"/>
                  </a:cubicBezTo>
                  <a:cubicBezTo>
                    <a:pt x="4123" y="326"/>
                    <a:pt x="4112" y="319"/>
                    <a:pt x="4102" y="310"/>
                  </a:cubicBezTo>
                  <a:cubicBezTo>
                    <a:pt x="4060" y="278"/>
                    <a:pt x="4019" y="244"/>
                    <a:pt x="3978" y="210"/>
                  </a:cubicBezTo>
                  <a:cubicBezTo>
                    <a:pt x="3937" y="177"/>
                    <a:pt x="3895" y="144"/>
                    <a:pt x="3850" y="115"/>
                  </a:cubicBezTo>
                  <a:cubicBezTo>
                    <a:pt x="3845" y="112"/>
                    <a:pt x="3839" y="108"/>
                    <a:pt x="3834" y="105"/>
                  </a:cubicBezTo>
                  <a:cubicBezTo>
                    <a:pt x="3817" y="95"/>
                    <a:pt x="3817" y="95"/>
                    <a:pt x="3817" y="95"/>
                  </a:cubicBezTo>
                  <a:cubicBezTo>
                    <a:pt x="3805" y="87"/>
                    <a:pt x="3793" y="82"/>
                    <a:pt x="3781" y="76"/>
                  </a:cubicBezTo>
                  <a:cubicBezTo>
                    <a:pt x="3773" y="72"/>
                    <a:pt x="3773" y="72"/>
                    <a:pt x="3773" y="72"/>
                  </a:cubicBezTo>
                  <a:cubicBezTo>
                    <a:pt x="3763" y="68"/>
                    <a:pt x="3763" y="68"/>
                    <a:pt x="3763" y="68"/>
                  </a:cubicBezTo>
                  <a:cubicBezTo>
                    <a:pt x="3745" y="61"/>
                    <a:pt x="3745" y="61"/>
                    <a:pt x="3745" y="61"/>
                  </a:cubicBezTo>
                  <a:cubicBezTo>
                    <a:pt x="3739" y="58"/>
                    <a:pt x="3733" y="56"/>
                    <a:pt x="3726" y="54"/>
                  </a:cubicBezTo>
                  <a:cubicBezTo>
                    <a:pt x="3708" y="47"/>
                    <a:pt x="3708" y="47"/>
                    <a:pt x="3708" y="47"/>
                  </a:cubicBezTo>
                  <a:cubicBezTo>
                    <a:pt x="3657" y="31"/>
                    <a:pt x="3605" y="20"/>
                    <a:pt x="3553" y="14"/>
                  </a:cubicBezTo>
                  <a:cubicBezTo>
                    <a:pt x="3500" y="7"/>
                    <a:pt x="3447" y="4"/>
                    <a:pt x="3394" y="4"/>
                  </a:cubicBezTo>
                  <a:cubicBezTo>
                    <a:pt x="3341" y="3"/>
                    <a:pt x="3288" y="6"/>
                    <a:pt x="3235" y="12"/>
                  </a:cubicBezTo>
                  <a:cubicBezTo>
                    <a:pt x="3209" y="15"/>
                    <a:pt x="3183" y="18"/>
                    <a:pt x="3157" y="23"/>
                  </a:cubicBezTo>
                  <a:cubicBezTo>
                    <a:pt x="3137" y="27"/>
                    <a:pt x="3137" y="27"/>
                    <a:pt x="3137" y="27"/>
                  </a:cubicBezTo>
                  <a:cubicBezTo>
                    <a:pt x="3131" y="28"/>
                    <a:pt x="3124" y="29"/>
                    <a:pt x="3118" y="31"/>
                  </a:cubicBezTo>
                  <a:cubicBezTo>
                    <a:pt x="3079" y="40"/>
                    <a:pt x="3079" y="40"/>
                    <a:pt x="3079" y="40"/>
                  </a:cubicBezTo>
                  <a:cubicBezTo>
                    <a:pt x="3066" y="43"/>
                    <a:pt x="3054" y="47"/>
                    <a:pt x="3041" y="51"/>
                  </a:cubicBezTo>
                  <a:cubicBezTo>
                    <a:pt x="3022" y="56"/>
                    <a:pt x="3022" y="56"/>
                    <a:pt x="3022" y="56"/>
                  </a:cubicBezTo>
                  <a:cubicBezTo>
                    <a:pt x="3012" y="59"/>
                    <a:pt x="3012" y="59"/>
                    <a:pt x="3012" y="59"/>
                  </a:cubicBezTo>
                  <a:cubicBezTo>
                    <a:pt x="3003" y="62"/>
                    <a:pt x="3003" y="62"/>
                    <a:pt x="3003" y="62"/>
                  </a:cubicBezTo>
                  <a:cubicBezTo>
                    <a:pt x="2965" y="75"/>
                    <a:pt x="2965" y="75"/>
                    <a:pt x="2965" y="75"/>
                  </a:cubicBezTo>
                  <a:cubicBezTo>
                    <a:pt x="2959" y="77"/>
                    <a:pt x="2953" y="80"/>
                    <a:pt x="2947" y="82"/>
                  </a:cubicBezTo>
                  <a:cubicBezTo>
                    <a:pt x="2928" y="89"/>
                    <a:pt x="2928" y="89"/>
                    <a:pt x="2928" y="89"/>
                  </a:cubicBezTo>
                  <a:cubicBezTo>
                    <a:pt x="2903" y="98"/>
                    <a:pt x="2879" y="109"/>
                    <a:pt x="2854" y="119"/>
                  </a:cubicBezTo>
                  <a:cubicBezTo>
                    <a:pt x="2818" y="136"/>
                    <a:pt x="2818" y="136"/>
                    <a:pt x="2818" y="136"/>
                  </a:cubicBezTo>
                  <a:cubicBezTo>
                    <a:pt x="2800" y="144"/>
                    <a:pt x="2800" y="144"/>
                    <a:pt x="2800" y="144"/>
                  </a:cubicBezTo>
                  <a:cubicBezTo>
                    <a:pt x="2782" y="152"/>
                    <a:pt x="2782" y="152"/>
                    <a:pt x="2782" y="152"/>
                  </a:cubicBezTo>
                  <a:cubicBezTo>
                    <a:pt x="2687" y="198"/>
                    <a:pt x="2594" y="249"/>
                    <a:pt x="2499" y="298"/>
                  </a:cubicBezTo>
                  <a:cubicBezTo>
                    <a:pt x="2487" y="304"/>
                    <a:pt x="2475" y="310"/>
                    <a:pt x="2464" y="316"/>
                  </a:cubicBezTo>
                  <a:cubicBezTo>
                    <a:pt x="2452" y="321"/>
                    <a:pt x="2440" y="327"/>
                    <a:pt x="2428" y="333"/>
                  </a:cubicBezTo>
                  <a:cubicBezTo>
                    <a:pt x="2392" y="350"/>
                    <a:pt x="2392" y="350"/>
                    <a:pt x="2392" y="350"/>
                  </a:cubicBezTo>
                  <a:cubicBezTo>
                    <a:pt x="2380" y="356"/>
                    <a:pt x="2368" y="361"/>
                    <a:pt x="2356" y="367"/>
                  </a:cubicBezTo>
                  <a:cubicBezTo>
                    <a:pt x="2343" y="372"/>
                    <a:pt x="2331" y="378"/>
                    <a:pt x="2319" y="382"/>
                  </a:cubicBezTo>
                  <a:cubicBezTo>
                    <a:pt x="2282" y="397"/>
                    <a:pt x="2282" y="397"/>
                    <a:pt x="2282" y="397"/>
                  </a:cubicBezTo>
                  <a:cubicBezTo>
                    <a:pt x="2257" y="407"/>
                    <a:pt x="2232" y="415"/>
                    <a:pt x="2207" y="424"/>
                  </a:cubicBezTo>
                  <a:cubicBezTo>
                    <a:pt x="2201" y="426"/>
                    <a:pt x="2194" y="428"/>
                    <a:pt x="2188" y="430"/>
                  </a:cubicBezTo>
                  <a:cubicBezTo>
                    <a:pt x="2169" y="435"/>
                    <a:pt x="2169" y="435"/>
                    <a:pt x="2169" y="435"/>
                  </a:cubicBezTo>
                  <a:cubicBezTo>
                    <a:pt x="2131" y="447"/>
                    <a:pt x="2131" y="447"/>
                    <a:pt x="2131" y="447"/>
                  </a:cubicBezTo>
                  <a:cubicBezTo>
                    <a:pt x="2124" y="449"/>
                    <a:pt x="2118" y="450"/>
                    <a:pt x="2111" y="452"/>
                  </a:cubicBezTo>
                  <a:cubicBezTo>
                    <a:pt x="2092" y="456"/>
                    <a:pt x="2092" y="456"/>
                    <a:pt x="2092" y="456"/>
                  </a:cubicBezTo>
                  <a:cubicBezTo>
                    <a:pt x="2079" y="460"/>
                    <a:pt x="2066" y="463"/>
                    <a:pt x="2053" y="466"/>
                  </a:cubicBezTo>
                  <a:cubicBezTo>
                    <a:pt x="2014" y="474"/>
                    <a:pt x="2014" y="474"/>
                    <a:pt x="2014" y="474"/>
                  </a:cubicBezTo>
                  <a:cubicBezTo>
                    <a:pt x="1995" y="478"/>
                    <a:pt x="1995" y="478"/>
                    <a:pt x="1995" y="478"/>
                  </a:cubicBezTo>
                  <a:cubicBezTo>
                    <a:pt x="1992" y="479"/>
                    <a:pt x="1988" y="479"/>
                    <a:pt x="1985" y="480"/>
                  </a:cubicBezTo>
                  <a:cubicBezTo>
                    <a:pt x="1975" y="482"/>
                    <a:pt x="1975" y="482"/>
                    <a:pt x="1975" y="482"/>
                  </a:cubicBezTo>
                  <a:cubicBezTo>
                    <a:pt x="1936" y="488"/>
                    <a:pt x="1936" y="488"/>
                    <a:pt x="1936" y="488"/>
                  </a:cubicBezTo>
                  <a:cubicBezTo>
                    <a:pt x="1916" y="491"/>
                    <a:pt x="1916" y="491"/>
                    <a:pt x="1916" y="491"/>
                  </a:cubicBezTo>
                  <a:cubicBezTo>
                    <a:pt x="1897" y="494"/>
                    <a:pt x="1897" y="494"/>
                    <a:pt x="1897" y="494"/>
                  </a:cubicBezTo>
                  <a:cubicBezTo>
                    <a:pt x="1686" y="522"/>
                    <a:pt x="1471" y="515"/>
                    <a:pt x="1263" y="474"/>
                  </a:cubicBezTo>
                  <a:cubicBezTo>
                    <a:pt x="950" y="417"/>
                    <a:pt x="950" y="417"/>
                    <a:pt x="950" y="417"/>
                  </a:cubicBezTo>
                  <a:cubicBezTo>
                    <a:pt x="871" y="403"/>
                    <a:pt x="871" y="403"/>
                    <a:pt x="871" y="403"/>
                  </a:cubicBezTo>
                  <a:cubicBezTo>
                    <a:pt x="832" y="396"/>
                    <a:pt x="832" y="396"/>
                    <a:pt x="832" y="396"/>
                  </a:cubicBezTo>
                  <a:cubicBezTo>
                    <a:pt x="819" y="394"/>
                    <a:pt x="806" y="392"/>
                    <a:pt x="793" y="390"/>
                  </a:cubicBezTo>
                  <a:cubicBezTo>
                    <a:pt x="767" y="386"/>
                    <a:pt x="740" y="383"/>
                    <a:pt x="714" y="380"/>
                  </a:cubicBezTo>
                  <a:cubicBezTo>
                    <a:pt x="688" y="377"/>
                    <a:pt x="661" y="374"/>
                    <a:pt x="635" y="372"/>
                  </a:cubicBezTo>
                  <a:cubicBezTo>
                    <a:pt x="423" y="356"/>
                    <a:pt x="210" y="366"/>
                    <a:pt x="0" y="393"/>
                  </a:cubicBezTo>
                  <a:cubicBezTo>
                    <a:pt x="210" y="366"/>
                    <a:pt x="423" y="355"/>
                    <a:pt x="635" y="370"/>
                  </a:cubicBezTo>
                  <a:cubicBezTo>
                    <a:pt x="661" y="372"/>
                    <a:pt x="688" y="375"/>
                    <a:pt x="714" y="378"/>
                  </a:cubicBezTo>
                  <a:cubicBezTo>
                    <a:pt x="740" y="381"/>
                    <a:pt x="767" y="384"/>
                    <a:pt x="793" y="388"/>
                  </a:cubicBezTo>
                  <a:cubicBezTo>
                    <a:pt x="806" y="390"/>
                    <a:pt x="819" y="391"/>
                    <a:pt x="832" y="394"/>
                  </a:cubicBezTo>
                  <a:cubicBezTo>
                    <a:pt x="872" y="401"/>
                    <a:pt x="872" y="401"/>
                    <a:pt x="872" y="401"/>
                  </a:cubicBezTo>
                  <a:cubicBezTo>
                    <a:pt x="950" y="415"/>
                    <a:pt x="950" y="415"/>
                    <a:pt x="950" y="415"/>
                  </a:cubicBezTo>
                  <a:cubicBezTo>
                    <a:pt x="1263" y="472"/>
                    <a:pt x="1263" y="472"/>
                    <a:pt x="1263" y="472"/>
                  </a:cubicBezTo>
                  <a:cubicBezTo>
                    <a:pt x="1471" y="512"/>
                    <a:pt x="1686" y="519"/>
                    <a:pt x="1896" y="491"/>
                  </a:cubicBezTo>
                  <a:cubicBezTo>
                    <a:pt x="1916" y="488"/>
                    <a:pt x="1916" y="488"/>
                    <a:pt x="1916" y="488"/>
                  </a:cubicBezTo>
                  <a:cubicBezTo>
                    <a:pt x="1935" y="485"/>
                    <a:pt x="1935" y="485"/>
                    <a:pt x="1935" y="485"/>
                  </a:cubicBezTo>
                  <a:cubicBezTo>
                    <a:pt x="1975" y="478"/>
                    <a:pt x="1975" y="478"/>
                    <a:pt x="1975" y="478"/>
                  </a:cubicBezTo>
                  <a:cubicBezTo>
                    <a:pt x="1984" y="477"/>
                    <a:pt x="1984" y="477"/>
                    <a:pt x="1984" y="477"/>
                  </a:cubicBezTo>
                  <a:cubicBezTo>
                    <a:pt x="1988" y="476"/>
                    <a:pt x="1991" y="475"/>
                    <a:pt x="1994" y="475"/>
                  </a:cubicBezTo>
                  <a:cubicBezTo>
                    <a:pt x="2014" y="471"/>
                    <a:pt x="2014" y="471"/>
                    <a:pt x="2014" y="471"/>
                  </a:cubicBezTo>
                  <a:cubicBezTo>
                    <a:pt x="2053" y="463"/>
                    <a:pt x="2053" y="463"/>
                    <a:pt x="2053" y="463"/>
                  </a:cubicBezTo>
                  <a:cubicBezTo>
                    <a:pt x="2065" y="459"/>
                    <a:pt x="2078" y="456"/>
                    <a:pt x="2091" y="453"/>
                  </a:cubicBezTo>
                  <a:cubicBezTo>
                    <a:pt x="2110" y="448"/>
                    <a:pt x="2110" y="448"/>
                    <a:pt x="2110" y="448"/>
                  </a:cubicBezTo>
                  <a:cubicBezTo>
                    <a:pt x="2117" y="447"/>
                    <a:pt x="2123" y="445"/>
                    <a:pt x="2130" y="443"/>
                  </a:cubicBezTo>
                  <a:cubicBezTo>
                    <a:pt x="2168" y="432"/>
                    <a:pt x="2168" y="432"/>
                    <a:pt x="2168" y="432"/>
                  </a:cubicBezTo>
                  <a:cubicBezTo>
                    <a:pt x="2187" y="426"/>
                    <a:pt x="2187" y="426"/>
                    <a:pt x="2187" y="426"/>
                  </a:cubicBezTo>
                  <a:cubicBezTo>
                    <a:pt x="2193" y="424"/>
                    <a:pt x="2199" y="422"/>
                    <a:pt x="2206" y="420"/>
                  </a:cubicBezTo>
                  <a:cubicBezTo>
                    <a:pt x="2231" y="411"/>
                    <a:pt x="2256" y="403"/>
                    <a:pt x="2281" y="393"/>
                  </a:cubicBezTo>
                  <a:cubicBezTo>
                    <a:pt x="2318" y="379"/>
                    <a:pt x="2318" y="379"/>
                    <a:pt x="2318" y="379"/>
                  </a:cubicBezTo>
                  <a:cubicBezTo>
                    <a:pt x="2330" y="374"/>
                    <a:pt x="2342" y="368"/>
                    <a:pt x="2354" y="363"/>
                  </a:cubicBezTo>
                  <a:cubicBezTo>
                    <a:pt x="2366" y="358"/>
                    <a:pt x="2378" y="352"/>
                    <a:pt x="2390" y="347"/>
                  </a:cubicBezTo>
                  <a:cubicBezTo>
                    <a:pt x="2426" y="330"/>
                    <a:pt x="2426" y="330"/>
                    <a:pt x="2426" y="330"/>
                  </a:cubicBezTo>
                  <a:cubicBezTo>
                    <a:pt x="2438" y="324"/>
                    <a:pt x="2450" y="318"/>
                    <a:pt x="2462" y="312"/>
                  </a:cubicBezTo>
                  <a:cubicBezTo>
                    <a:pt x="2497" y="294"/>
                    <a:pt x="2497" y="294"/>
                    <a:pt x="2497" y="294"/>
                  </a:cubicBezTo>
                  <a:cubicBezTo>
                    <a:pt x="2592" y="246"/>
                    <a:pt x="2685" y="195"/>
                    <a:pt x="2781" y="149"/>
                  </a:cubicBezTo>
                  <a:cubicBezTo>
                    <a:pt x="2799" y="141"/>
                    <a:pt x="2799" y="141"/>
                    <a:pt x="2799" y="141"/>
                  </a:cubicBezTo>
                  <a:cubicBezTo>
                    <a:pt x="2817" y="132"/>
                    <a:pt x="2817" y="132"/>
                    <a:pt x="2817" y="132"/>
                  </a:cubicBezTo>
                  <a:cubicBezTo>
                    <a:pt x="2853" y="116"/>
                    <a:pt x="2853" y="116"/>
                    <a:pt x="2853" y="116"/>
                  </a:cubicBezTo>
                  <a:cubicBezTo>
                    <a:pt x="2878" y="106"/>
                    <a:pt x="2902" y="95"/>
                    <a:pt x="2927" y="86"/>
                  </a:cubicBezTo>
                  <a:cubicBezTo>
                    <a:pt x="2945" y="79"/>
                    <a:pt x="2945" y="79"/>
                    <a:pt x="2945" y="79"/>
                  </a:cubicBezTo>
                  <a:cubicBezTo>
                    <a:pt x="2951" y="76"/>
                    <a:pt x="2958" y="74"/>
                    <a:pt x="2964" y="72"/>
                  </a:cubicBezTo>
                  <a:cubicBezTo>
                    <a:pt x="3002" y="59"/>
                    <a:pt x="3002" y="59"/>
                    <a:pt x="3002" y="59"/>
                  </a:cubicBezTo>
                  <a:cubicBezTo>
                    <a:pt x="3011" y="56"/>
                    <a:pt x="3011" y="56"/>
                    <a:pt x="3011" y="56"/>
                  </a:cubicBezTo>
                  <a:cubicBezTo>
                    <a:pt x="3021" y="53"/>
                    <a:pt x="3021" y="53"/>
                    <a:pt x="3021" y="53"/>
                  </a:cubicBezTo>
                  <a:cubicBezTo>
                    <a:pt x="3040" y="47"/>
                    <a:pt x="3040" y="47"/>
                    <a:pt x="3040" y="47"/>
                  </a:cubicBezTo>
                  <a:cubicBezTo>
                    <a:pt x="3053" y="44"/>
                    <a:pt x="3065" y="40"/>
                    <a:pt x="3078" y="37"/>
                  </a:cubicBezTo>
                  <a:cubicBezTo>
                    <a:pt x="3117" y="28"/>
                    <a:pt x="3117" y="28"/>
                    <a:pt x="3117" y="28"/>
                  </a:cubicBezTo>
                  <a:cubicBezTo>
                    <a:pt x="3123" y="26"/>
                    <a:pt x="3130" y="25"/>
                    <a:pt x="3137" y="24"/>
                  </a:cubicBezTo>
                  <a:cubicBezTo>
                    <a:pt x="3156" y="20"/>
                    <a:pt x="3156" y="20"/>
                    <a:pt x="3156" y="20"/>
                  </a:cubicBezTo>
                  <a:cubicBezTo>
                    <a:pt x="3182" y="15"/>
                    <a:pt x="3209" y="12"/>
                    <a:pt x="3235" y="9"/>
                  </a:cubicBezTo>
                  <a:cubicBezTo>
                    <a:pt x="3288" y="3"/>
                    <a:pt x="3341" y="0"/>
                    <a:pt x="3394" y="1"/>
                  </a:cubicBezTo>
                  <a:cubicBezTo>
                    <a:pt x="3447" y="1"/>
                    <a:pt x="3500" y="4"/>
                    <a:pt x="3553" y="11"/>
                  </a:cubicBezTo>
                  <a:cubicBezTo>
                    <a:pt x="3606" y="18"/>
                    <a:pt x="3658" y="28"/>
                    <a:pt x="3708" y="45"/>
                  </a:cubicBezTo>
                  <a:cubicBezTo>
                    <a:pt x="3727" y="51"/>
                    <a:pt x="3727" y="51"/>
                    <a:pt x="3727" y="51"/>
                  </a:cubicBezTo>
                  <a:cubicBezTo>
                    <a:pt x="3734" y="53"/>
                    <a:pt x="3740" y="55"/>
                    <a:pt x="3746" y="58"/>
                  </a:cubicBezTo>
                  <a:cubicBezTo>
                    <a:pt x="3764" y="66"/>
                    <a:pt x="3764" y="66"/>
                    <a:pt x="3764" y="66"/>
                  </a:cubicBezTo>
                  <a:cubicBezTo>
                    <a:pt x="3774" y="69"/>
                    <a:pt x="3774" y="69"/>
                    <a:pt x="3774" y="69"/>
                  </a:cubicBezTo>
                  <a:cubicBezTo>
                    <a:pt x="3783" y="74"/>
                    <a:pt x="3783" y="74"/>
                    <a:pt x="3783" y="74"/>
                  </a:cubicBezTo>
                  <a:cubicBezTo>
                    <a:pt x="3794" y="80"/>
                    <a:pt x="3807" y="85"/>
                    <a:pt x="3818" y="92"/>
                  </a:cubicBezTo>
                  <a:cubicBezTo>
                    <a:pt x="3835" y="102"/>
                    <a:pt x="3835" y="102"/>
                    <a:pt x="3835" y="102"/>
                  </a:cubicBezTo>
                  <a:cubicBezTo>
                    <a:pt x="3841" y="106"/>
                    <a:pt x="3846" y="110"/>
                    <a:pt x="3852" y="113"/>
                  </a:cubicBezTo>
                  <a:cubicBezTo>
                    <a:pt x="3896" y="142"/>
                    <a:pt x="3938" y="175"/>
                    <a:pt x="3979" y="209"/>
                  </a:cubicBezTo>
                  <a:cubicBezTo>
                    <a:pt x="4020" y="242"/>
                    <a:pt x="4061" y="276"/>
                    <a:pt x="4103" y="309"/>
                  </a:cubicBezTo>
                  <a:cubicBezTo>
                    <a:pt x="4113" y="317"/>
                    <a:pt x="4124" y="325"/>
                    <a:pt x="4135" y="333"/>
                  </a:cubicBezTo>
                  <a:cubicBezTo>
                    <a:pt x="4145" y="340"/>
                    <a:pt x="4156" y="348"/>
                    <a:pt x="4167" y="356"/>
                  </a:cubicBezTo>
                  <a:cubicBezTo>
                    <a:pt x="4178" y="363"/>
                    <a:pt x="4189" y="371"/>
                    <a:pt x="4200" y="377"/>
                  </a:cubicBezTo>
                  <a:cubicBezTo>
                    <a:pt x="4217" y="388"/>
                    <a:pt x="4217" y="388"/>
                    <a:pt x="4217" y="388"/>
                  </a:cubicBezTo>
                  <a:cubicBezTo>
                    <a:pt x="4220" y="390"/>
                    <a:pt x="4223" y="391"/>
                    <a:pt x="4226" y="393"/>
                  </a:cubicBezTo>
                  <a:cubicBezTo>
                    <a:pt x="4234" y="398"/>
                    <a:pt x="4234" y="398"/>
                    <a:pt x="4234" y="398"/>
                  </a:cubicBezTo>
                  <a:cubicBezTo>
                    <a:pt x="4281" y="424"/>
                    <a:pt x="4329" y="445"/>
                    <a:pt x="4379" y="463"/>
                  </a:cubicBezTo>
                  <a:cubicBezTo>
                    <a:pt x="4429" y="481"/>
                    <a:pt x="4480" y="495"/>
                    <a:pt x="4532" y="505"/>
                  </a:cubicBezTo>
                  <a:cubicBezTo>
                    <a:pt x="4636" y="525"/>
                    <a:pt x="4744" y="529"/>
                    <a:pt x="4849" y="5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54">
              <a:extLst>
                <a:ext uri="{FF2B5EF4-FFF2-40B4-BE49-F238E27FC236}">
                  <a16:creationId xmlns:a16="http://schemas.microsoft.com/office/drawing/2014/main" id="{9B63C07E-FA51-1F53-6883-92314F4CE8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8825" y="3001963"/>
              <a:ext cx="12112625" cy="1220788"/>
            </a:xfrm>
            <a:custGeom>
              <a:avLst/>
              <a:gdLst>
                <a:gd name="T0" fmla="*/ 4535 w 4849"/>
                <a:gd name="T1" fmla="*/ 470 h 488"/>
                <a:gd name="T2" fmla="*/ 4344 w 4849"/>
                <a:gd name="T3" fmla="*/ 425 h 488"/>
                <a:gd name="T4" fmla="*/ 4288 w 4849"/>
                <a:gd name="T5" fmla="*/ 405 h 488"/>
                <a:gd name="T6" fmla="*/ 4233 w 4849"/>
                <a:gd name="T7" fmla="*/ 382 h 488"/>
                <a:gd name="T8" fmla="*/ 3972 w 4849"/>
                <a:gd name="T9" fmla="*/ 207 h 488"/>
                <a:gd name="T10" fmla="*/ 3825 w 4849"/>
                <a:gd name="T11" fmla="*/ 108 h 488"/>
                <a:gd name="T12" fmla="*/ 3808 w 4849"/>
                <a:gd name="T13" fmla="*/ 98 h 488"/>
                <a:gd name="T14" fmla="*/ 3736 w 4849"/>
                <a:gd name="T15" fmla="*/ 67 h 488"/>
                <a:gd name="T16" fmla="*/ 3545 w 4849"/>
                <a:gd name="T17" fmla="*/ 20 h 488"/>
                <a:gd name="T18" fmla="*/ 3231 w 4849"/>
                <a:gd name="T19" fmla="*/ 4 h 488"/>
                <a:gd name="T20" fmla="*/ 3152 w 4849"/>
                <a:gd name="T21" fmla="*/ 9 h 488"/>
                <a:gd name="T22" fmla="*/ 2771 w 4849"/>
                <a:gd name="T23" fmla="*/ 102 h 488"/>
                <a:gd name="T24" fmla="*/ 2662 w 4849"/>
                <a:gd name="T25" fmla="*/ 148 h 488"/>
                <a:gd name="T26" fmla="*/ 2483 w 4849"/>
                <a:gd name="T27" fmla="*/ 230 h 488"/>
                <a:gd name="T28" fmla="*/ 2303 w 4849"/>
                <a:gd name="T29" fmla="*/ 311 h 488"/>
                <a:gd name="T30" fmla="*/ 2230 w 4849"/>
                <a:gd name="T31" fmla="*/ 339 h 488"/>
                <a:gd name="T32" fmla="*/ 1885 w 4849"/>
                <a:gd name="T33" fmla="*/ 423 h 488"/>
                <a:gd name="T34" fmla="*/ 1866 w 4849"/>
                <a:gd name="T35" fmla="*/ 425 h 488"/>
                <a:gd name="T36" fmla="*/ 1807 w 4849"/>
                <a:gd name="T37" fmla="*/ 433 h 488"/>
                <a:gd name="T38" fmla="*/ 1728 w 4849"/>
                <a:gd name="T39" fmla="*/ 439 h 488"/>
                <a:gd name="T40" fmla="*/ 1669 w 4849"/>
                <a:gd name="T41" fmla="*/ 443 h 488"/>
                <a:gd name="T42" fmla="*/ 1610 w 4849"/>
                <a:gd name="T43" fmla="*/ 444 h 488"/>
                <a:gd name="T44" fmla="*/ 1256 w 4849"/>
                <a:gd name="T45" fmla="*/ 421 h 488"/>
                <a:gd name="T46" fmla="*/ 787 w 4849"/>
                <a:gd name="T47" fmla="*/ 367 h 488"/>
                <a:gd name="T48" fmla="*/ 0 w 4849"/>
                <a:gd name="T49" fmla="*/ 372 h 488"/>
                <a:gd name="T50" fmla="*/ 787 w 4849"/>
                <a:gd name="T51" fmla="*/ 365 h 488"/>
                <a:gd name="T52" fmla="*/ 1257 w 4849"/>
                <a:gd name="T53" fmla="*/ 419 h 488"/>
                <a:gd name="T54" fmla="*/ 1610 w 4849"/>
                <a:gd name="T55" fmla="*/ 441 h 488"/>
                <a:gd name="T56" fmla="*/ 1669 w 4849"/>
                <a:gd name="T57" fmla="*/ 439 h 488"/>
                <a:gd name="T58" fmla="*/ 1728 w 4849"/>
                <a:gd name="T59" fmla="*/ 436 h 488"/>
                <a:gd name="T60" fmla="*/ 1807 w 4849"/>
                <a:gd name="T61" fmla="*/ 429 h 488"/>
                <a:gd name="T62" fmla="*/ 1865 w 4849"/>
                <a:gd name="T63" fmla="*/ 422 h 488"/>
                <a:gd name="T64" fmla="*/ 1885 w 4849"/>
                <a:gd name="T65" fmla="*/ 419 h 488"/>
                <a:gd name="T66" fmla="*/ 2482 w 4849"/>
                <a:gd name="T67" fmla="*/ 226 h 488"/>
                <a:gd name="T68" fmla="*/ 2661 w 4849"/>
                <a:gd name="T69" fmla="*/ 144 h 488"/>
                <a:gd name="T70" fmla="*/ 2770 w 4849"/>
                <a:gd name="T71" fmla="*/ 99 h 488"/>
                <a:gd name="T72" fmla="*/ 3152 w 4849"/>
                <a:gd name="T73" fmla="*/ 5 h 488"/>
                <a:gd name="T74" fmla="*/ 3231 w 4849"/>
                <a:gd name="T75" fmla="*/ 1 h 488"/>
                <a:gd name="T76" fmla="*/ 3545 w 4849"/>
                <a:gd name="T77" fmla="*/ 17 h 488"/>
                <a:gd name="T78" fmla="*/ 3737 w 4849"/>
                <a:gd name="T79" fmla="*/ 64 h 488"/>
                <a:gd name="T80" fmla="*/ 3809 w 4849"/>
                <a:gd name="T81" fmla="*/ 96 h 488"/>
                <a:gd name="T82" fmla="*/ 3826 w 4849"/>
                <a:gd name="T83" fmla="*/ 105 h 488"/>
                <a:gd name="T84" fmla="*/ 3973 w 4849"/>
                <a:gd name="T85" fmla="*/ 205 h 488"/>
                <a:gd name="T86" fmla="*/ 4234 w 4849"/>
                <a:gd name="T87" fmla="*/ 380 h 488"/>
                <a:gd name="T88" fmla="*/ 4288 w 4849"/>
                <a:gd name="T89" fmla="*/ 403 h 488"/>
                <a:gd name="T90" fmla="*/ 4344 w 4849"/>
                <a:gd name="T91" fmla="*/ 423 h 488"/>
                <a:gd name="T92" fmla="*/ 4535 w 4849"/>
                <a:gd name="T93" fmla="*/ 469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49" h="488">
                  <a:moveTo>
                    <a:pt x="4849" y="473"/>
                  </a:moveTo>
                  <a:cubicBezTo>
                    <a:pt x="4745" y="488"/>
                    <a:pt x="4639" y="486"/>
                    <a:pt x="4535" y="470"/>
                  </a:cubicBezTo>
                  <a:cubicBezTo>
                    <a:pt x="4483" y="462"/>
                    <a:pt x="4432" y="451"/>
                    <a:pt x="4381" y="436"/>
                  </a:cubicBezTo>
                  <a:cubicBezTo>
                    <a:pt x="4369" y="433"/>
                    <a:pt x="4356" y="429"/>
                    <a:pt x="4344" y="425"/>
                  </a:cubicBezTo>
                  <a:cubicBezTo>
                    <a:pt x="4331" y="421"/>
                    <a:pt x="4319" y="416"/>
                    <a:pt x="4306" y="412"/>
                  </a:cubicBezTo>
                  <a:cubicBezTo>
                    <a:pt x="4300" y="410"/>
                    <a:pt x="4294" y="407"/>
                    <a:pt x="4288" y="405"/>
                  </a:cubicBezTo>
                  <a:cubicBezTo>
                    <a:pt x="4269" y="398"/>
                    <a:pt x="4269" y="398"/>
                    <a:pt x="4269" y="398"/>
                  </a:cubicBezTo>
                  <a:cubicBezTo>
                    <a:pt x="4257" y="393"/>
                    <a:pt x="4245" y="387"/>
                    <a:pt x="4233" y="382"/>
                  </a:cubicBezTo>
                  <a:cubicBezTo>
                    <a:pt x="4186" y="360"/>
                    <a:pt x="4141" y="332"/>
                    <a:pt x="4098" y="301"/>
                  </a:cubicBezTo>
                  <a:cubicBezTo>
                    <a:pt x="4055" y="271"/>
                    <a:pt x="4013" y="239"/>
                    <a:pt x="3972" y="207"/>
                  </a:cubicBezTo>
                  <a:cubicBezTo>
                    <a:pt x="3930" y="175"/>
                    <a:pt x="3887" y="144"/>
                    <a:pt x="3842" y="118"/>
                  </a:cubicBezTo>
                  <a:cubicBezTo>
                    <a:pt x="3825" y="108"/>
                    <a:pt x="3825" y="108"/>
                    <a:pt x="3825" y="108"/>
                  </a:cubicBezTo>
                  <a:cubicBezTo>
                    <a:pt x="3822" y="106"/>
                    <a:pt x="3819" y="104"/>
                    <a:pt x="3816" y="103"/>
                  </a:cubicBezTo>
                  <a:cubicBezTo>
                    <a:pt x="3808" y="98"/>
                    <a:pt x="3808" y="98"/>
                    <a:pt x="3808" y="98"/>
                  </a:cubicBezTo>
                  <a:cubicBezTo>
                    <a:pt x="3796" y="93"/>
                    <a:pt x="3784" y="86"/>
                    <a:pt x="3772" y="81"/>
                  </a:cubicBezTo>
                  <a:cubicBezTo>
                    <a:pt x="3760" y="76"/>
                    <a:pt x="3748" y="71"/>
                    <a:pt x="3736" y="67"/>
                  </a:cubicBezTo>
                  <a:cubicBezTo>
                    <a:pt x="3723" y="62"/>
                    <a:pt x="3711" y="58"/>
                    <a:pt x="3698" y="54"/>
                  </a:cubicBezTo>
                  <a:cubicBezTo>
                    <a:pt x="3648" y="39"/>
                    <a:pt x="3597" y="28"/>
                    <a:pt x="3545" y="20"/>
                  </a:cubicBezTo>
                  <a:cubicBezTo>
                    <a:pt x="3493" y="12"/>
                    <a:pt x="3441" y="8"/>
                    <a:pt x="3388" y="5"/>
                  </a:cubicBezTo>
                  <a:cubicBezTo>
                    <a:pt x="3336" y="3"/>
                    <a:pt x="3283" y="3"/>
                    <a:pt x="3231" y="4"/>
                  </a:cubicBezTo>
                  <a:cubicBezTo>
                    <a:pt x="3218" y="5"/>
                    <a:pt x="3204" y="5"/>
                    <a:pt x="3191" y="6"/>
                  </a:cubicBezTo>
                  <a:cubicBezTo>
                    <a:pt x="3178" y="6"/>
                    <a:pt x="3165" y="8"/>
                    <a:pt x="3152" y="9"/>
                  </a:cubicBezTo>
                  <a:cubicBezTo>
                    <a:pt x="3126" y="10"/>
                    <a:pt x="3100" y="14"/>
                    <a:pt x="3074" y="17"/>
                  </a:cubicBezTo>
                  <a:cubicBezTo>
                    <a:pt x="2970" y="33"/>
                    <a:pt x="2869" y="63"/>
                    <a:pt x="2771" y="102"/>
                  </a:cubicBezTo>
                  <a:cubicBezTo>
                    <a:pt x="2747" y="111"/>
                    <a:pt x="2723" y="122"/>
                    <a:pt x="2698" y="132"/>
                  </a:cubicBezTo>
                  <a:cubicBezTo>
                    <a:pt x="2662" y="148"/>
                    <a:pt x="2662" y="148"/>
                    <a:pt x="2662" y="148"/>
                  </a:cubicBezTo>
                  <a:cubicBezTo>
                    <a:pt x="2650" y="153"/>
                    <a:pt x="2638" y="158"/>
                    <a:pt x="2626" y="164"/>
                  </a:cubicBezTo>
                  <a:cubicBezTo>
                    <a:pt x="2578" y="185"/>
                    <a:pt x="2531" y="208"/>
                    <a:pt x="2483" y="230"/>
                  </a:cubicBezTo>
                  <a:cubicBezTo>
                    <a:pt x="2436" y="252"/>
                    <a:pt x="2388" y="274"/>
                    <a:pt x="2340" y="295"/>
                  </a:cubicBezTo>
                  <a:cubicBezTo>
                    <a:pt x="2328" y="301"/>
                    <a:pt x="2316" y="306"/>
                    <a:pt x="2303" y="311"/>
                  </a:cubicBezTo>
                  <a:cubicBezTo>
                    <a:pt x="2291" y="316"/>
                    <a:pt x="2279" y="321"/>
                    <a:pt x="2267" y="325"/>
                  </a:cubicBezTo>
                  <a:cubicBezTo>
                    <a:pt x="2230" y="339"/>
                    <a:pt x="2230" y="339"/>
                    <a:pt x="2230" y="339"/>
                  </a:cubicBezTo>
                  <a:cubicBezTo>
                    <a:pt x="2217" y="343"/>
                    <a:pt x="2205" y="348"/>
                    <a:pt x="2192" y="352"/>
                  </a:cubicBezTo>
                  <a:cubicBezTo>
                    <a:pt x="2092" y="384"/>
                    <a:pt x="1989" y="407"/>
                    <a:pt x="1885" y="423"/>
                  </a:cubicBezTo>
                  <a:cubicBezTo>
                    <a:pt x="1876" y="424"/>
                    <a:pt x="1876" y="424"/>
                    <a:pt x="1876" y="424"/>
                  </a:cubicBezTo>
                  <a:cubicBezTo>
                    <a:pt x="1866" y="425"/>
                    <a:pt x="1866" y="425"/>
                    <a:pt x="1866" y="425"/>
                  </a:cubicBezTo>
                  <a:cubicBezTo>
                    <a:pt x="1846" y="428"/>
                    <a:pt x="1846" y="428"/>
                    <a:pt x="1846" y="428"/>
                  </a:cubicBezTo>
                  <a:cubicBezTo>
                    <a:pt x="1807" y="433"/>
                    <a:pt x="1807" y="433"/>
                    <a:pt x="1807" y="433"/>
                  </a:cubicBezTo>
                  <a:cubicBezTo>
                    <a:pt x="1768" y="436"/>
                    <a:pt x="1768" y="436"/>
                    <a:pt x="1768" y="436"/>
                  </a:cubicBezTo>
                  <a:cubicBezTo>
                    <a:pt x="1755" y="437"/>
                    <a:pt x="1742" y="439"/>
                    <a:pt x="1728" y="439"/>
                  </a:cubicBezTo>
                  <a:cubicBezTo>
                    <a:pt x="1689" y="441"/>
                    <a:pt x="1689" y="441"/>
                    <a:pt x="1689" y="441"/>
                  </a:cubicBezTo>
                  <a:cubicBezTo>
                    <a:pt x="1669" y="443"/>
                    <a:pt x="1669" y="443"/>
                    <a:pt x="1669" y="443"/>
                  </a:cubicBezTo>
                  <a:cubicBezTo>
                    <a:pt x="1650" y="443"/>
                    <a:pt x="1650" y="443"/>
                    <a:pt x="1650" y="443"/>
                  </a:cubicBezTo>
                  <a:cubicBezTo>
                    <a:pt x="1610" y="444"/>
                    <a:pt x="1610" y="444"/>
                    <a:pt x="1610" y="444"/>
                  </a:cubicBezTo>
                  <a:cubicBezTo>
                    <a:pt x="1597" y="444"/>
                    <a:pt x="1584" y="444"/>
                    <a:pt x="1571" y="444"/>
                  </a:cubicBezTo>
                  <a:cubicBezTo>
                    <a:pt x="1466" y="444"/>
                    <a:pt x="1361" y="436"/>
                    <a:pt x="1256" y="421"/>
                  </a:cubicBezTo>
                  <a:cubicBezTo>
                    <a:pt x="1152" y="407"/>
                    <a:pt x="1047" y="400"/>
                    <a:pt x="943" y="388"/>
                  </a:cubicBezTo>
                  <a:cubicBezTo>
                    <a:pt x="891" y="382"/>
                    <a:pt x="839" y="373"/>
                    <a:pt x="787" y="367"/>
                  </a:cubicBezTo>
                  <a:cubicBezTo>
                    <a:pt x="734" y="361"/>
                    <a:pt x="682" y="357"/>
                    <a:pt x="630" y="353"/>
                  </a:cubicBezTo>
                  <a:cubicBezTo>
                    <a:pt x="420" y="340"/>
                    <a:pt x="209" y="349"/>
                    <a:pt x="0" y="372"/>
                  </a:cubicBezTo>
                  <a:cubicBezTo>
                    <a:pt x="209" y="348"/>
                    <a:pt x="420" y="339"/>
                    <a:pt x="630" y="351"/>
                  </a:cubicBezTo>
                  <a:cubicBezTo>
                    <a:pt x="682" y="355"/>
                    <a:pt x="735" y="359"/>
                    <a:pt x="787" y="365"/>
                  </a:cubicBezTo>
                  <a:cubicBezTo>
                    <a:pt x="839" y="371"/>
                    <a:pt x="891" y="380"/>
                    <a:pt x="943" y="385"/>
                  </a:cubicBezTo>
                  <a:cubicBezTo>
                    <a:pt x="1048" y="397"/>
                    <a:pt x="1153" y="405"/>
                    <a:pt x="1257" y="419"/>
                  </a:cubicBezTo>
                  <a:cubicBezTo>
                    <a:pt x="1361" y="433"/>
                    <a:pt x="1466" y="441"/>
                    <a:pt x="1571" y="441"/>
                  </a:cubicBezTo>
                  <a:cubicBezTo>
                    <a:pt x="1584" y="441"/>
                    <a:pt x="1597" y="441"/>
                    <a:pt x="1610" y="441"/>
                  </a:cubicBezTo>
                  <a:cubicBezTo>
                    <a:pt x="1650" y="440"/>
                    <a:pt x="1650" y="440"/>
                    <a:pt x="1650" y="440"/>
                  </a:cubicBezTo>
                  <a:cubicBezTo>
                    <a:pt x="1669" y="439"/>
                    <a:pt x="1669" y="439"/>
                    <a:pt x="1669" y="439"/>
                  </a:cubicBezTo>
                  <a:cubicBezTo>
                    <a:pt x="1689" y="438"/>
                    <a:pt x="1689" y="438"/>
                    <a:pt x="1689" y="438"/>
                  </a:cubicBezTo>
                  <a:cubicBezTo>
                    <a:pt x="1728" y="436"/>
                    <a:pt x="1728" y="436"/>
                    <a:pt x="1728" y="436"/>
                  </a:cubicBezTo>
                  <a:cubicBezTo>
                    <a:pt x="1741" y="435"/>
                    <a:pt x="1754" y="434"/>
                    <a:pt x="1767" y="433"/>
                  </a:cubicBezTo>
                  <a:cubicBezTo>
                    <a:pt x="1807" y="429"/>
                    <a:pt x="1807" y="429"/>
                    <a:pt x="1807" y="429"/>
                  </a:cubicBezTo>
                  <a:cubicBezTo>
                    <a:pt x="1846" y="424"/>
                    <a:pt x="1846" y="424"/>
                    <a:pt x="1846" y="424"/>
                  </a:cubicBezTo>
                  <a:cubicBezTo>
                    <a:pt x="1865" y="422"/>
                    <a:pt x="1865" y="422"/>
                    <a:pt x="1865" y="422"/>
                  </a:cubicBezTo>
                  <a:cubicBezTo>
                    <a:pt x="1875" y="421"/>
                    <a:pt x="1875" y="421"/>
                    <a:pt x="1875" y="421"/>
                  </a:cubicBezTo>
                  <a:cubicBezTo>
                    <a:pt x="1885" y="419"/>
                    <a:pt x="1885" y="419"/>
                    <a:pt x="1885" y="419"/>
                  </a:cubicBezTo>
                  <a:cubicBezTo>
                    <a:pt x="1989" y="404"/>
                    <a:pt x="2091" y="381"/>
                    <a:pt x="2191" y="348"/>
                  </a:cubicBezTo>
                  <a:cubicBezTo>
                    <a:pt x="2291" y="316"/>
                    <a:pt x="2386" y="271"/>
                    <a:pt x="2482" y="226"/>
                  </a:cubicBezTo>
                  <a:cubicBezTo>
                    <a:pt x="2529" y="204"/>
                    <a:pt x="2577" y="182"/>
                    <a:pt x="2625" y="160"/>
                  </a:cubicBezTo>
                  <a:cubicBezTo>
                    <a:pt x="2637" y="155"/>
                    <a:pt x="2649" y="149"/>
                    <a:pt x="2661" y="144"/>
                  </a:cubicBezTo>
                  <a:cubicBezTo>
                    <a:pt x="2697" y="128"/>
                    <a:pt x="2697" y="128"/>
                    <a:pt x="2697" y="128"/>
                  </a:cubicBezTo>
                  <a:cubicBezTo>
                    <a:pt x="2721" y="118"/>
                    <a:pt x="2745" y="108"/>
                    <a:pt x="2770" y="99"/>
                  </a:cubicBezTo>
                  <a:cubicBezTo>
                    <a:pt x="2868" y="60"/>
                    <a:pt x="2969" y="30"/>
                    <a:pt x="3073" y="14"/>
                  </a:cubicBezTo>
                  <a:cubicBezTo>
                    <a:pt x="3100" y="11"/>
                    <a:pt x="3126" y="7"/>
                    <a:pt x="3152" y="5"/>
                  </a:cubicBezTo>
                  <a:cubicBezTo>
                    <a:pt x="3165" y="4"/>
                    <a:pt x="3178" y="3"/>
                    <a:pt x="3191" y="3"/>
                  </a:cubicBezTo>
                  <a:cubicBezTo>
                    <a:pt x="3204" y="2"/>
                    <a:pt x="3217" y="1"/>
                    <a:pt x="3231" y="1"/>
                  </a:cubicBezTo>
                  <a:cubicBezTo>
                    <a:pt x="3283" y="0"/>
                    <a:pt x="3336" y="0"/>
                    <a:pt x="3388" y="2"/>
                  </a:cubicBezTo>
                  <a:cubicBezTo>
                    <a:pt x="3441" y="5"/>
                    <a:pt x="3493" y="9"/>
                    <a:pt x="3545" y="17"/>
                  </a:cubicBezTo>
                  <a:cubicBezTo>
                    <a:pt x="3597" y="25"/>
                    <a:pt x="3649" y="36"/>
                    <a:pt x="3699" y="52"/>
                  </a:cubicBezTo>
                  <a:cubicBezTo>
                    <a:pt x="3712" y="55"/>
                    <a:pt x="3724" y="60"/>
                    <a:pt x="3737" y="64"/>
                  </a:cubicBezTo>
                  <a:cubicBezTo>
                    <a:pt x="3749" y="68"/>
                    <a:pt x="3761" y="74"/>
                    <a:pt x="3773" y="79"/>
                  </a:cubicBezTo>
                  <a:cubicBezTo>
                    <a:pt x="3786" y="84"/>
                    <a:pt x="3797" y="90"/>
                    <a:pt x="3809" y="96"/>
                  </a:cubicBezTo>
                  <a:cubicBezTo>
                    <a:pt x="3818" y="101"/>
                    <a:pt x="3818" y="101"/>
                    <a:pt x="3818" y="101"/>
                  </a:cubicBezTo>
                  <a:cubicBezTo>
                    <a:pt x="3821" y="102"/>
                    <a:pt x="3823" y="104"/>
                    <a:pt x="3826" y="105"/>
                  </a:cubicBezTo>
                  <a:cubicBezTo>
                    <a:pt x="3843" y="115"/>
                    <a:pt x="3843" y="115"/>
                    <a:pt x="3843" y="115"/>
                  </a:cubicBezTo>
                  <a:cubicBezTo>
                    <a:pt x="3889" y="142"/>
                    <a:pt x="3931" y="173"/>
                    <a:pt x="3973" y="205"/>
                  </a:cubicBezTo>
                  <a:cubicBezTo>
                    <a:pt x="4015" y="237"/>
                    <a:pt x="4056" y="269"/>
                    <a:pt x="4099" y="300"/>
                  </a:cubicBezTo>
                  <a:cubicBezTo>
                    <a:pt x="4142" y="330"/>
                    <a:pt x="4187" y="358"/>
                    <a:pt x="4234" y="380"/>
                  </a:cubicBezTo>
                  <a:cubicBezTo>
                    <a:pt x="4246" y="386"/>
                    <a:pt x="4258" y="391"/>
                    <a:pt x="4270" y="396"/>
                  </a:cubicBezTo>
                  <a:cubicBezTo>
                    <a:pt x="4288" y="403"/>
                    <a:pt x="4288" y="403"/>
                    <a:pt x="4288" y="403"/>
                  </a:cubicBezTo>
                  <a:cubicBezTo>
                    <a:pt x="4295" y="406"/>
                    <a:pt x="4301" y="408"/>
                    <a:pt x="4307" y="410"/>
                  </a:cubicBezTo>
                  <a:cubicBezTo>
                    <a:pt x="4319" y="415"/>
                    <a:pt x="4332" y="419"/>
                    <a:pt x="4344" y="423"/>
                  </a:cubicBezTo>
                  <a:cubicBezTo>
                    <a:pt x="4357" y="427"/>
                    <a:pt x="4369" y="431"/>
                    <a:pt x="4382" y="435"/>
                  </a:cubicBezTo>
                  <a:cubicBezTo>
                    <a:pt x="4432" y="450"/>
                    <a:pt x="4483" y="461"/>
                    <a:pt x="4535" y="469"/>
                  </a:cubicBezTo>
                  <a:cubicBezTo>
                    <a:pt x="4639" y="485"/>
                    <a:pt x="4745" y="488"/>
                    <a:pt x="4849" y="4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55">
              <a:extLst>
                <a:ext uri="{FF2B5EF4-FFF2-40B4-BE49-F238E27FC236}">
                  <a16:creationId xmlns:a16="http://schemas.microsoft.com/office/drawing/2014/main" id="{98F205DD-8F0F-015A-3867-8E92A1A059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3588" y="3182938"/>
              <a:ext cx="12112625" cy="1125538"/>
            </a:xfrm>
            <a:custGeom>
              <a:avLst/>
              <a:gdLst>
                <a:gd name="T0" fmla="*/ 4537 w 4849"/>
                <a:gd name="T1" fmla="*/ 435 h 450"/>
                <a:gd name="T2" fmla="*/ 4094 w 4849"/>
                <a:gd name="T3" fmla="*/ 293 h 450"/>
                <a:gd name="T4" fmla="*/ 3833 w 4849"/>
                <a:gd name="T5" fmla="*/ 121 h 450"/>
                <a:gd name="T6" fmla="*/ 3536 w 4849"/>
                <a:gd name="T7" fmla="*/ 29 h 450"/>
                <a:gd name="T8" fmla="*/ 3225 w 4849"/>
                <a:gd name="T9" fmla="*/ 4 h 450"/>
                <a:gd name="T10" fmla="*/ 3127 w 4849"/>
                <a:gd name="T11" fmla="*/ 3 h 450"/>
                <a:gd name="T12" fmla="*/ 3068 w 4849"/>
                <a:gd name="T13" fmla="*/ 5 h 450"/>
                <a:gd name="T14" fmla="*/ 3010 w 4849"/>
                <a:gd name="T15" fmla="*/ 9 h 450"/>
                <a:gd name="T16" fmla="*/ 2971 w 4849"/>
                <a:gd name="T17" fmla="*/ 14 h 450"/>
                <a:gd name="T18" fmla="*/ 2913 w 4849"/>
                <a:gd name="T19" fmla="*/ 23 h 450"/>
                <a:gd name="T20" fmla="*/ 2743 w 4849"/>
                <a:gd name="T21" fmla="*/ 66 h 450"/>
                <a:gd name="T22" fmla="*/ 2687 w 4849"/>
                <a:gd name="T23" fmla="*/ 84 h 450"/>
                <a:gd name="T24" fmla="*/ 2541 w 4849"/>
                <a:gd name="T25" fmla="*/ 138 h 450"/>
                <a:gd name="T26" fmla="*/ 2324 w 4849"/>
                <a:gd name="T27" fmla="*/ 228 h 450"/>
                <a:gd name="T28" fmla="*/ 2215 w 4849"/>
                <a:gd name="T29" fmla="*/ 270 h 450"/>
                <a:gd name="T30" fmla="*/ 2103 w 4849"/>
                <a:gd name="T31" fmla="*/ 305 h 450"/>
                <a:gd name="T32" fmla="*/ 2027 w 4849"/>
                <a:gd name="T33" fmla="*/ 324 h 450"/>
                <a:gd name="T34" fmla="*/ 1950 w 4849"/>
                <a:gd name="T35" fmla="*/ 340 h 450"/>
                <a:gd name="T36" fmla="*/ 1561 w 4849"/>
                <a:gd name="T37" fmla="*/ 380 h 450"/>
                <a:gd name="T38" fmla="*/ 936 w 4849"/>
                <a:gd name="T39" fmla="*/ 358 h 450"/>
                <a:gd name="T40" fmla="*/ 780 w 4849"/>
                <a:gd name="T41" fmla="*/ 346 h 450"/>
                <a:gd name="T42" fmla="*/ 0 w 4849"/>
                <a:gd name="T43" fmla="*/ 353 h 450"/>
                <a:gd name="T44" fmla="*/ 781 w 4849"/>
                <a:gd name="T45" fmla="*/ 343 h 450"/>
                <a:gd name="T46" fmla="*/ 936 w 4849"/>
                <a:gd name="T47" fmla="*/ 355 h 450"/>
                <a:gd name="T48" fmla="*/ 1561 w 4849"/>
                <a:gd name="T49" fmla="*/ 377 h 450"/>
                <a:gd name="T50" fmla="*/ 1949 w 4849"/>
                <a:gd name="T51" fmla="*/ 337 h 450"/>
                <a:gd name="T52" fmla="*/ 2026 w 4849"/>
                <a:gd name="T53" fmla="*/ 321 h 450"/>
                <a:gd name="T54" fmla="*/ 2102 w 4849"/>
                <a:gd name="T55" fmla="*/ 301 h 450"/>
                <a:gd name="T56" fmla="*/ 2213 w 4849"/>
                <a:gd name="T57" fmla="*/ 267 h 450"/>
                <a:gd name="T58" fmla="*/ 2323 w 4849"/>
                <a:gd name="T59" fmla="*/ 224 h 450"/>
                <a:gd name="T60" fmla="*/ 2540 w 4849"/>
                <a:gd name="T61" fmla="*/ 135 h 450"/>
                <a:gd name="T62" fmla="*/ 2686 w 4849"/>
                <a:gd name="T63" fmla="*/ 80 h 450"/>
                <a:gd name="T64" fmla="*/ 2742 w 4849"/>
                <a:gd name="T65" fmla="*/ 62 h 450"/>
                <a:gd name="T66" fmla="*/ 2913 w 4849"/>
                <a:gd name="T67" fmla="*/ 20 h 450"/>
                <a:gd name="T68" fmla="*/ 2971 w 4849"/>
                <a:gd name="T69" fmla="*/ 11 h 450"/>
                <a:gd name="T70" fmla="*/ 3010 w 4849"/>
                <a:gd name="T71" fmla="*/ 6 h 450"/>
                <a:gd name="T72" fmla="*/ 3068 w 4849"/>
                <a:gd name="T73" fmla="*/ 1 h 450"/>
                <a:gd name="T74" fmla="*/ 3127 w 4849"/>
                <a:gd name="T75" fmla="*/ 0 h 450"/>
                <a:gd name="T76" fmla="*/ 3225 w 4849"/>
                <a:gd name="T77" fmla="*/ 1 h 450"/>
                <a:gd name="T78" fmla="*/ 3536 w 4849"/>
                <a:gd name="T79" fmla="*/ 26 h 450"/>
                <a:gd name="T80" fmla="*/ 3834 w 4849"/>
                <a:gd name="T81" fmla="*/ 118 h 450"/>
                <a:gd name="T82" fmla="*/ 4095 w 4849"/>
                <a:gd name="T83" fmla="*/ 291 h 450"/>
                <a:gd name="T84" fmla="*/ 4537 w 4849"/>
                <a:gd name="T85" fmla="*/ 435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49" h="450">
                  <a:moveTo>
                    <a:pt x="4849" y="437"/>
                  </a:moveTo>
                  <a:cubicBezTo>
                    <a:pt x="4745" y="450"/>
                    <a:pt x="4640" y="448"/>
                    <a:pt x="4537" y="435"/>
                  </a:cubicBezTo>
                  <a:cubicBezTo>
                    <a:pt x="4433" y="423"/>
                    <a:pt x="4331" y="399"/>
                    <a:pt x="4233" y="364"/>
                  </a:cubicBezTo>
                  <a:cubicBezTo>
                    <a:pt x="4184" y="345"/>
                    <a:pt x="4138" y="321"/>
                    <a:pt x="4094" y="293"/>
                  </a:cubicBezTo>
                  <a:cubicBezTo>
                    <a:pt x="4049" y="265"/>
                    <a:pt x="4007" y="235"/>
                    <a:pt x="3965" y="205"/>
                  </a:cubicBezTo>
                  <a:cubicBezTo>
                    <a:pt x="3922" y="175"/>
                    <a:pt x="3879" y="145"/>
                    <a:pt x="3833" y="121"/>
                  </a:cubicBezTo>
                  <a:cubicBezTo>
                    <a:pt x="3787" y="95"/>
                    <a:pt x="3738" y="77"/>
                    <a:pt x="3688" y="62"/>
                  </a:cubicBezTo>
                  <a:cubicBezTo>
                    <a:pt x="3638" y="47"/>
                    <a:pt x="3587" y="37"/>
                    <a:pt x="3536" y="29"/>
                  </a:cubicBezTo>
                  <a:cubicBezTo>
                    <a:pt x="3485" y="21"/>
                    <a:pt x="3433" y="15"/>
                    <a:pt x="3381" y="11"/>
                  </a:cubicBezTo>
                  <a:cubicBezTo>
                    <a:pt x="3329" y="7"/>
                    <a:pt x="3277" y="5"/>
                    <a:pt x="3225" y="4"/>
                  </a:cubicBezTo>
                  <a:cubicBezTo>
                    <a:pt x="3199" y="4"/>
                    <a:pt x="3173" y="3"/>
                    <a:pt x="3146" y="3"/>
                  </a:cubicBezTo>
                  <a:cubicBezTo>
                    <a:pt x="3140" y="3"/>
                    <a:pt x="3133" y="3"/>
                    <a:pt x="3127" y="3"/>
                  </a:cubicBezTo>
                  <a:cubicBezTo>
                    <a:pt x="3107" y="4"/>
                    <a:pt x="3107" y="4"/>
                    <a:pt x="3107" y="4"/>
                  </a:cubicBezTo>
                  <a:cubicBezTo>
                    <a:pt x="3094" y="4"/>
                    <a:pt x="3081" y="4"/>
                    <a:pt x="3068" y="5"/>
                  </a:cubicBezTo>
                  <a:cubicBezTo>
                    <a:pt x="3029" y="8"/>
                    <a:pt x="3029" y="8"/>
                    <a:pt x="3029" y="8"/>
                  </a:cubicBezTo>
                  <a:cubicBezTo>
                    <a:pt x="3023" y="8"/>
                    <a:pt x="3016" y="8"/>
                    <a:pt x="3010" y="9"/>
                  </a:cubicBezTo>
                  <a:cubicBezTo>
                    <a:pt x="2991" y="12"/>
                    <a:pt x="2991" y="12"/>
                    <a:pt x="2991" y="12"/>
                  </a:cubicBezTo>
                  <a:cubicBezTo>
                    <a:pt x="2971" y="14"/>
                    <a:pt x="2971" y="14"/>
                    <a:pt x="2971" y="14"/>
                  </a:cubicBezTo>
                  <a:cubicBezTo>
                    <a:pt x="2965" y="15"/>
                    <a:pt x="2958" y="16"/>
                    <a:pt x="2952" y="17"/>
                  </a:cubicBezTo>
                  <a:cubicBezTo>
                    <a:pt x="2913" y="23"/>
                    <a:pt x="2913" y="23"/>
                    <a:pt x="2913" y="23"/>
                  </a:cubicBezTo>
                  <a:cubicBezTo>
                    <a:pt x="2862" y="33"/>
                    <a:pt x="2812" y="45"/>
                    <a:pt x="2762" y="60"/>
                  </a:cubicBezTo>
                  <a:cubicBezTo>
                    <a:pt x="2756" y="62"/>
                    <a:pt x="2749" y="64"/>
                    <a:pt x="2743" y="66"/>
                  </a:cubicBezTo>
                  <a:cubicBezTo>
                    <a:pt x="2724" y="72"/>
                    <a:pt x="2724" y="72"/>
                    <a:pt x="2724" y="72"/>
                  </a:cubicBezTo>
                  <a:cubicBezTo>
                    <a:pt x="2712" y="76"/>
                    <a:pt x="2700" y="79"/>
                    <a:pt x="2687" y="84"/>
                  </a:cubicBezTo>
                  <a:cubicBezTo>
                    <a:pt x="2663" y="92"/>
                    <a:pt x="2638" y="101"/>
                    <a:pt x="2614" y="110"/>
                  </a:cubicBezTo>
                  <a:cubicBezTo>
                    <a:pt x="2589" y="119"/>
                    <a:pt x="2565" y="129"/>
                    <a:pt x="2541" y="138"/>
                  </a:cubicBezTo>
                  <a:cubicBezTo>
                    <a:pt x="2517" y="148"/>
                    <a:pt x="2493" y="158"/>
                    <a:pt x="2469" y="168"/>
                  </a:cubicBezTo>
                  <a:cubicBezTo>
                    <a:pt x="2324" y="228"/>
                    <a:pt x="2324" y="228"/>
                    <a:pt x="2324" y="228"/>
                  </a:cubicBezTo>
                  <a:cubicBezTo>
                    <a:pt x="2300" y="237"/>
                    <a:pt x="2276" y="248"/>
                    <a:pt x="2251" y="256"/>
                  </a:cubicBezTo>
                  <a:cubicBezTo>
                    <a:pt x="2215" y="270"/>
                    <a:pt x="2215" y="270"/>
                    <a:pt x="2215" y="270"/>
                  </a:cubicBezTo>
                  <a:cubicBezTo>
                    <a:pt x="2177" y="282"/>
                    <a:pt x="2177" y="282"/>
                    <a:pt x="2177" y="282"/>
                  </a:cubicBezTo>
                  <a:cubicBezTo>
                    <a:pt x="2153" y="291"/>
                    <a:pt x="2128" y="298"/>
                    <a:pt x="2103" y="305"/>
                  </a:cubicBezTo>
                  <a:cubicBezTo>
                    <a:pt x="2090" y="309"/>
                    <a:pt x="2077" y="312"/>
                    <a:pt x="2065" y="315"/>
                  </a:cubicBezTo>
                  <a:cubicBezTo>
                    <a:pt x="2027" y="324"/>
                    <a:pt x="2027" y="324"/>
                    <a:pt x="2027" y="324"/>
                  </a:cubicBezTo>
                  <a:cubicBezTo>
                    <a:pt x="1988" y="333"/>
                    <a:pt x="1988" y="333"/>
                    <a:pt x="1988" y="333"/>
                  </a:cubicBezTo>
                  <a:cubicBezTo>
                    <a:pt x="1976" y="335"/>
                    <a:pt x="1963" y="338"/>
                    <a:pt x="1950" y="340"/>
                  </a:cubicBezTo>
                  <a:cubicBezTo>
                    <a:pt x="1924" y="345"/>
                    <a:pt x="1899" y="350"/>
                    <a:pt x="1873" y="353"/>
                  </a:cubicBezTo>
                  <a:cubicBezTo>
                    <a:pt x="1770" y="369"/>
                    <a:pt x="1666" y="378"/>
                    <a:pt x="1561" y="380"/>
                  </a:cubicBezTo>
                  <a:cubicBezTo>
                    <a:pt x="1457" y="382"/>
                    <a:pt x="1353" y="378"/>
                    <a:pt x="1249" y="369"/>
                  </a:cubicBezTo>
                  <a:cubicBezTo>
                    <a:pt x="1145" y="359"/>
                    <a:pt x="1041" y="362"/>
                    <a:pt x="936" y="358"/>
                  </a:cubicBezTo>
                  <a:cubicBezTo>
                    <a:pt x="910" y="357"/>
                    <a:pt x="884" y="355"/>
                    <a:pt x="858" y="353"/>
                  </a:cubicBezTo>
                  <a:cubicBezTo>
                    <a:pt x="780" y="346"/>
                    <a:pt x="780" y="346"/>
                    <a:pt x="780" y="346"/>
                  </a:cubicBezTo>
                  <a:cubicBezTo>
                    <a:pt x="729" y="341"/>
                    <a:pt x="677" y="338"/>
                    <a:pt x="624" y="335"/>
                  </a:cubicBezTo>
                  <a:cubicBezTo>
                    <a:pt x="416" y="326"/>
                    <a:pt x="207" y="333"/>
                    <a:pt x="0" y="353"/>
                  </a:cubicBezTo>
                  <a:cubicBezTo>
                    <a:pt x="207" y="332"/>
                    <a:pt x="416" y="325"/>
                    <a:pt x="625" y="333"/>
                  </a:cubicBezTo>
                  <a:cubicBezTo>
                    <a:pt x="677" y="336"/>
                    <a:pt x="729" y="339"/>
                    <a:pt x="781" y="343"/>
                  </a:cubicBezTo>
                  <a:cubicBezTo>
                    <a:pt x="859" y="351"/>
                    <a:pt x="859" y="351"/>
                    <a:pt x="859" y="351"/>
                  </a:cubicBezTo>
                  <a:cubicBezTo>
                    <a:pt x="884" y="353"/>
                    <a:pt x="910" y="354"/>
                    <a:pt x="936" y="355"/>
                  </a:cubicBezTo>
                  <a:cubicBezTo>
                    <a:pt x="1041" y="360"/>
                    <a:pt x="1145" y="357"/>
                    <a:pt x="1249" y="366"/>
                  </a:cubicBezTo>
                  <a:cubicBezTo>
                    <a:pt x="1353" y="375"/>
                    <a:pt x="1457" y="379"/>
                    <a:pt x="1561" y="377"/>
                  </a:cubicBezTo>
                  <a:cubicBezTo>
                    <a:pt x="1665" y="375"/>
                    <a:pt x="1770" y="366"/>
                    <a:pt x="1872" y="350"/>
                  </a:cubicBezTo>
                  <a:cubicBezTo>
                    <a:pt x="1898" y="347"/>
                    <a:pt x="1924" y="341"/>
                    <a:pt x="1949" y="337"/>
                  </a:cubicBezTo>
                  <a:cubicBezTo>
                    <a:pt x="1962" y="335"/>
                    <a:pt x="1975" y="332"/>
                    <a:pt x="1988" y="329"/>
                  </a:cubicBezTo>
                  <a:cubicBezTo>
                    <a:pt x="2026" y="321"/>
                    <a:pt x="2026" y="321"/>
                    <a:pt x="2026" y="321"/>
                  </a:cubicBezTo>
                  <a:cubicBezTo>
                    <a:pt x="2064" y="311"/>
                    <a:pt x="2064" y="311"/>
                    <a:pt x="2064" y="311"/>
                  </a:cubicBezTo>
                  <a:cubicBezTo>
                    <a:pt x="2076" y="308"/>
                    <a:pt x="2089" y="305"/>
                    <a:pt x="2102" y="301"/>
                  </a:cubicBezTo>
                  <a:cubicBezTo>
                    <a:pt x="2127" y="294"/>
                    <a:pt x="2152" y="287"/>
                    <a:pt x="2176" y="279"/>
                  </a:cubicBezTo>
                  <a:cubicBezTo>
                    <a:pt x="2213" y="267"/>
                    <a:pt x="2213" y="267"/>
                    <a:pt x="2213" y="267"/>
                  </a:cubicBezTo>
                  <a:cubicBezTo>
                    <a:pt x="2250" y="253"/>
                    <a:pt x="2250" y="253"/>
                    <a:pt x="2250" y="253"/>
                  </a:cubicBezTo>
                  <a:cubicBezTo>
                    <a:pt x="2274" y="244"/>
                    <a:pt x="2298" y="234"/>
                    <a:pt x="2323" y="224"/>
                  </a:cubicBezTo>
                  <a:cubicBezTo>
                    <a:pt x="2467" y="164"/>
                    <a:pt x="2467" y="164"/>
                    <a:pt x="2467" y="164"/>
                  </a:cubicBezTo>
                  <a:cubicBezTo>
                    <a:pt x="2491" y="154"/>
                    <a:pt x="2515" y="145"/>
                    <a:pt x="2540" y="135"/>
                  </a:cubicBezTo>
                  <a:cubicBezTo>
                    <a:pt x="2564" y="125"/>
                    <a:pt x="2588" y="116"/>
                    <a:pt x="2612" y="107"/>
                  </a:cubicBezTo>
                  <a:cubicBezTo>
                    <a:pt x="2637" y="97"/>
                    <a:pt x="2661" y="89"/>
                    <a:pt x="2686" y="80"/>
                  </a:cubicBezTo>
                  <a:cubicBezTo>
                    <a:pt x="2698" y="76"/>
                    <a:pt x="2711" y="72"/>
                    <a:pt x="2723" y="68"/>
                  </a:cubicBezTo>
                  <a:cubicBezTo>
                    <a:pt x="2742" y="62"/>
                    <a:pt x="2742" y="62"/>
                    <a:pt x="2742" y="62"/>
                  </a:cubicBezTo>
                  <a:cubicBezTo>
                    <a:pt x="2748" y="60"/>
                    <a:pt x="2754" y="58"/>
                    <a:pt x="2761" y="56"/>
                  </a:cubicBezTo>
                  <a:cubicBezTo>
                    <a:pt x="2811" y="41"/>
                    <a:pt x="2862" y="30"/>
                    <a:pt x="2913" y="20"/>
                  </a:cubicBezTo>
                  <a:cubicBezTo>
                    <a:pt x="2951" y="13"/>
                    <a:pt x="2951" y="13"/>
                    <a:pt x="2951" y="13"/>
                  </a:cubicBezTo>
                  <a:cubicBezTo>
                    <a:pt x="2958" y="12"/>
                    <a:pt x="2964" y="11"/>
                    <a:pt x="2971" y="11"/>
                  </a:cubicBezTo>
                  <a:cubicBezTo>
                    <a:pt x="2990" y="8"/>
                    <a:pt x="2990" y="8"/>
                    <a:pt x="2990" y="8"/>
                  </a:cubicBezTo>
                  <a:cubicBezTo>
                    <a:pt x="3010" y="6"/>
                    <a:pt x="3010" y="6"/>
                    <a:pt x="3010" y="6"/>
                  </a:cubicBezTo>
                  <a:cubicBezTo>
                    <a:pt x="3016" y="5"/>
                    <a:pt x="3023" y="5"/>
                    <a:pt x="3029" y="4"/>
                  </a:cubicBezTo>
                  <a:cubicBezTo>
                    <a:pt x="3068" y="1"/>
                    <a:pt x="3068" y="1"/>
                    <a:pt x="3068" y="1"/>
                  </a:cubicBezTo>
                  <a:cubicBezTo>
                    <a:pt x="3081" y="1"/>
                    <a:pt x="3094" y="1"/>
                    <a:pt x="3107" y="0"/>
                  </a:cubicBezTo>
                  <a:cubicBezTo>
                    <a:pt x="3127" y="0"/>
                    <a:pt x="3127" y="0"/>
                    <a:pt x="3127" y="0"/>
                  </a:cubicBezTo>
                  <a:cubicBezTo>
                    <a:pt x="3133" y="0"/>
                    <a:pt x="3140" y="0"/>
                    <a:pt x="3146" y="0"/>
                  </a:cubicBezTo>
                  <a:cubicBezTo>
                    <a:pt x="3173" y="0"/>
                    <a:pt x="3199" y="0"/>
                    <a:pt x="3225" y="1"/>
                  </a:cubicBezTo>
                  <a:cubicBezTo>
                    <a:pt x="3277" y="2"/>
                    <a:pt x="3329" y="4"/>
                    <a:pt x="3381" y="8"/>
                  </a:cubicBezTo>
                  <a:cubicBezTo>
                    <a:pt x="3433" y="12"/>
                    <a:pt x="3485" y="18"/>
                    <a:pt x="3536" y="26"/>
                  </a:cubicBezTo>
                  <a:cubicBezTo>
                    <a:pt x="3588" y="34"/>
                    <a:pt x="3639" y="45"/>
                    <a:pt x="3689" y="59"/>
                  </a:cubicBezTo>
                  <a:cubicBezTo>
                    <a:pt x="3739" y="74"/>
                    <a:pt x="3788" y="93"/>
                    <a:pt x="3834" y="118"/>
                  </a:cubicBezTo>
                  <a:cubicBezTo>
                    <a:pt x="3880" y="143"/>
                    <a:pt x="3923" y="173"/>
                    <a:pt x="3966" y="203"/>
                  </a:cubicBezTo>
                  <a:cubicBezTo>
                    <a:pt x="4008" y="233"/>
                    <a:pt x="4051" y="263"/>
                    <a:pt x="4095" y="291"/>
                  </a:cubicBezTo>
                  <a:cubicBezTo>
                    <a:pt x="4139" y="319"/>
                    <a:pt x="4185" y="344"/>
                    <a:pt x="4234" y="362"/>
                  </a:cubicBezTo>
                  <a:cubicBezTo>
                    <a:pt x="4331" y="398"/>
                    <a:pt x="4434" y="421"/>
                    <a:pt x="4537" y="435"/>
                  </a:cubicBezTo>
                  <a:cubicBezTo>
                    <a:pt x="4640" y="447"/>
                    <a:pt x="4745" y="449"/>
                    <a:pt x="4849" y="4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56">
              <a:extLst>
                <a:ext uri="{FF2B5EF4-FFF2-40B4-BE49-F238E27FC236}">
                  <a16:creationId xmlns:a16="http://schemas.microsoft.com/office/drawing/2014/main" id="{77FABDF9-4B98-B6E1-B4FC-77D88B14DCD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6763" y="3349625"/>
              <a:ext cx="12112625" cy="1041400"/>
            </a:xfrm>
            <a:custGeom>
              <a:avLst/>
              <a:gdLst>
                <a:gd name="T0" fmla="*/ 4539 w 4849"/>
                <a:gd name="T1" fmla="*/ 405 h 416"/>
                <a:gd name="T2" fmla="*/ 4161 w 4849"/>
                <a:gd name="T3" fmla="*/ 322 h 416"/>
                <a:gd name="T4" fmla="*/ 4125 w 4849"/>
                <a:gd name="T5" fmla="*/ 305 h 416"/>
                <a:gd name="T6" fmla="*/ 3959 w 4849"/>
                <a:gd name="T7" fmla="*/ 206 h 416"/>
                <a:gd name="T8" fmla="*/ 3807 w 4849"/>
                <a:gd name="T9" fmla="*/ 119 h 416"/>
                <a:gd name="T10" fmla="*/ 3753 w 4849"/>
                <a:gd name="T11" fmla="*/ 98 h 416"/>
                <a:gd name="T12" fmla="*/ 3698 w 4849"/>
                <a:gd name="T13" fmla="*/ 80 h 416"/>
                <a:gd name="T14" fmla="*/ 3528 w 4849"/>
                <a:gd name="T15" fmla="*/ 43 h 416"/>
                <a:gd name="T16" fmla="*/ 3219 w 4849"/>
                <a:gd name="T17" fmla="*/ 12 h 416"/>
                <a:gd name="T18" fmla="*/ 3102 w 4849"/>
                <a:gd name="T19" fmla="*/ 7 h 416"/>
                <a:gd name="T20" fmla="*/ 3025 w 4849"/>
                <a:gd name="T21" fmla="*/ 4 h 416"/>
                <a:gd name="T22" fmla="*/ 3005 w 4849"/>
                <a:gd name="T23" fmla="*/ 4 h 416"/>
                <a:gd name="T24" fmla="*/ 2909 w 4849"/>
                <a:gd name="T25" fmla="*/ 8 h 416"/>
                <a:gd name="T26" fmla="*/ 2851 w 4849"/>
                <a:gd name="T27" fmla="*/ 15 h 416"/>
                <a:gd name="T28" fmla="*/ 2793 w 4849"/>
                <a:gd name="T29" fmla="*/ 23 h 416"/>
                <a:gd name="T30" fmla="*/ 2605 w 4849"/>
                <a:gd name="T31" fmla="*/ 68 h 416"/>
                <a:gd name="T32" fmla="*/ 2567 w 4849"/>
                <a:gd name="T33" fmla="*/ 79 h 416"/>
                <a:gd name="T34" fmla="*/ 2457 w 4849"/>
                <a:gd name="T35" fmla="*/ 115 h 416"/>
                <a:gd name="T36" fmla="*/ 2238 w 4849"/>
                <a:gd name="T37" fmla="*/ 194 h 416"/>
                <a:gd name="T38" fmla="*/ 2201 w 4849"/>
                <a:gd name="T39" fmla="*/ 207 h 416"/>
                <a:gd name="T40" fmla="*/ 1862 w 4849"/>
                <a:gd name="T41" fmla="*/ 290 h 416"/>
                <a:gd name="T42" fmla="*/ 1087 w 4849"/>
                <a:gd name="T43" fmla="*/ 322 h 416"/>
                <a:gd name="T44" fmla="*/ 854 w 4849"/>
                <a:gd name="T45" fmla="*/ 331 h 416"/>
                <a:gd name="T46" fmla="*/ 621 w 4849"/>
                <a:gd name="T47" fmla="*/ 322 h 416"/>
                <a:gd name="T48" fmla="*/ 621 w 4849"/>
                <a:gd name="T49" fmla="*/ 320 h 416"/>
                <a:gd name="T50" fmla="*/ 854 w 4849"/>
                <a:gd name="T51" fmla="*/ 329 h 416"/>
                <a:gd name="T52" fmla="*/ 1087 w 4849"/>
                <a:gd name="T53" fmla="*/ 319 h 416"/>
                <a:gd name="T54" fmla="*/ 1861 w 4849"/>
                <a:gd name="T55" fmla="*/ 287 h 416"/>
                <a:gd name="T56" fmla="*/ 2200 w 4849"/>
                <a:gd name="T57" fmla="*/ 204 h 416"/>
                <a:gd name="T58" fmla="*/ 2236 w 4849"/>
                <a:gd name="T59" fmla="*/ 191 h 416"/>
                <a:gd name="T60" fmla="*/ 2456 w 4849"/>
                <a:gd name="T61" fmla="*/ 111 h 416"/>
                <a:gd name="T62" fmla="*/ 2566 w 4849"/>
                <a:gd name="T63" fmla="*/ 75 h 416"/>
                <a:gd name="T64" fmla="*/ 2604 w 4849"/>
                <a:gd name="T65" fmla="*/ 64 h 416"/>
                <a:gd name="T66" fmla="*/ 2793 w 4849"/>
                <a:gd name="T67" fmla="*/ 20 h 416"/>
                <a:gd name="T68" fmla="*/ 2850 w 4849"/>
                <a:gd name="T69" fmla="*/ 11 h 416"/>
                <a:gd name="T70" fmla="*/ 2908 w 4849"/>
                <a:gd name="T71" fmla="*/ 5 h 416"/>
                <a:gd name="T72" fmla="*/ 3005 w 4849"/>
                <a:gd name="T73" fmla="*/ 1 h 416"/>
                <a:gd name="T74" fmla="*/ 3025 w 4849"/>
                <a:gd name="T75" fmla="*/ 1 h 416"/>
                <a:gd name="T76" fmla="*/ 3103 w 4849"/>
                <a:gd name="T77" fmla="*/ 3 h 416"/>
                <a:gd name="T78" fmla="*/ 3219 w 4849"/>
                <a:gd name="T79" fmla="*/ 9 h 416"/>
                <a:gd name="T80" fmla="*/ 3528 w 4849"/>
                <a:gd name="T81" fmla="*/ 40 h 416"/>
                <a:gd name="T82" fmla="*/ 3699 w 4849"/>
                <a:gd name="T83" fmla="*/ 77 h 416"/>
                <a:gd name="T84" fmla="*/ 3754 w 4849"/>
                <a:gd name="T85" fmla="*/ 95 h 416"/>
                <a:gd name="T86" fmla="*/ 3808 w 4849"/>
                <a:gd name="T87" fmla="*/ 117 h 416"/>
                <a:gd name="T88" fmla="*/ 3960 w 4849"/>
                <a:gd name="T89" fmla="*/ 204 h 416"/>
                <a:gd name="T90" fmla="*/ 4126 w 4849"/>
                <a:gd name="T91" fmla="*/ 304 h 416"/>
                <a:gd name="T92" fmla="*/ 4162 w 4849"/>
                <a:gd name="T93" fmla="*/ 320 h 416"/>
                <a:gd name="T94" fmla="*/ 4539 w 4849"/>
                <a:gd name="T95" fmla="*/ 404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49" h="416">
                  <a:moveTo>
                    <a:pt x="4849" y="406"/>
                  </a:moveTo>
                  <a:cubicBezTo>
                    <a:pt x="4746" y="416"/>
                    <a:pt x="4642" y="415"/>
                    <a:pt x="4539" y="405"/>
                  </a:cubicBezTo>
                  <a:cubicBezTo>
                    <a:pt x="4436" y="395"/>
                    <a:pt x="4334" y="376"/>
                    <a:pt x="4234" y="347"/>
                  </a:cubicBezTo>
                  <a:cubicBezTo>
                    <a:pt x="4209" y="340"/>
                    <a:pt x="4185" y="331"/>
                    <a:pt x="4161" y="322"/>
                  </a:cubicBezTo>
                  <a:cubicBezTo>
                    <a:pt x="4155" y="319"/>
                    <a:pt x="4149" y="316"/>
                    <a:pt x="4143" y="314"/>
                  </a:cubicBezTo>
                  <a:cubicBezTo>
                    <a:pt x="4137" y="311"/>
                    <a:pt x="4131" y="309"/>
                    <a:pt x="4125" y="305"/>
                  </a:cubicBezTo>
                  <a:cubicBezTo>
                    <a:pt x="4114" y="300"/>
                    <a:pt x="4102" y="294"/>
                    <a:pt x="4091" y="288"/>
                  </a:cubicBezTo>
                  <a:cubicBezTo>
                    <a:pt x="4045" y="263"/>
                    <a:pt x="4002" y="234"/>
                    <a:pt x="3959" y="206"/>
                  </a:cubicBezTo>
                  <a:cubicBezTo>
                    <a:pt x="3915" y="178"/>
                    <a:pt x="3871" y="150"/>
                    <a:pt x="3825" y="128"/>
                  </a:cubicBezTo>
                  <a:cubicBezTo>
                    <a:pt x="3807" y="119"/>
                    <a:pt x="3807" y="119"/>
                    <a:pt x="3807" y="119"/>
                  </a:cubicBezTo>
                  <a:cubicBezTo>
                    <a:pt x="3790" y="112"/>
                    <a:pt x="3790" y="112"/>
                    <a:pt x="3790" y="112"/>
                  </a:cubicBezTo>
                  <a:cubicBezTo>
                    <a:pt x="3778" y="106"/>
                    <a:pt x="3765" y="102"/>
                    <a:pt x="3753" y="98"/>
                  </a:cubicBezTo>
                  <a:cubicBezTo>
                    <a:pt x="3741" y="93"/>
                    <a:pt x="3729" y="89"/>
                    <a:pt x="3717" y="85"/>
                  </a:cubicBezTo>
                  <a:cubicBezTo>
                    <a:pt x="3711" y="83"/>
                    <a:pt x="3704" y="81"/>
                    <a:pt x="3698" y="80"/>
                  </a:cubicBezTo>
                  <a:cubicBezTo>
                    <a:pt x="3679" y="74"/>
                    <a:pt x="3679" y="74"/>
                    <a:pt x="3679" y="74"/>
                  </a:cubicBezTo>
                  <a:cubicBezTo>
                    <a:pt x="3630" y="61"/>
                    <a:pt x="3579" y="51"/>
                    <a:pt x="3528" y="43"/>
                  </a:cubicBezTo>
                  <a:cubicBezTo>
                    <a:pt x="3477" y="35"/>
                    <a:pt x="3425" y="29"/>
                    <a:pt x="3374" y="24"/>
                  </a:cubicBezTo>
                  <a:cubicBezTo>
                    <a:pt x="3322" y="19"/>
                    <a:pt x="3270" y="15"/>
                    <a:pt x="3219" y="12"/>
                  </a:cubicBezTo>
                  <a:cubicBezTo>
                    <a:pt x="3193" y="11"/>
                    <a:pt x="3167" y="10"/>
                    <a:pt x="3141" y="8"/>
                  </a:cubicBezTo>
                  <a:cubicBezTo>
                    <a:pt x="3102" y="7"/>
                    <a:pt x="3102" y="7"/>
                    <a:pt x="3102" y="7"/>
                  </a:cubicBezTo>
                  <a:cubicBezTo>
                    <a:pt x="3090" y="6"/>
                    <a:pt x="3077" y="5"/>
                    <a:pt x="3064" y="5"/>
                  </a:cubicBezTo>
                  <a:cubicBezTo>
                    <a:pt x="3025" y="4"/>
                    <a:pt x="3025" y="4"/>
                    <a:pt x="3025" y="4"/>
                  </a:cubicBezTo>
                  <a:cubicBezTo>
                    <a:pt x="3022" y="4"/>
                    <a:pt x="3018" y="4"/>
                    <a:pt x="3015" y="4"/>
                  </a:cubicBezTo>
                  <a:cubicBezTo>
                    <a:pt x="3005" y="4"/>
                    <a:pt x="3005" y="4"/>
                    <a:pt x="3005" y="4"/>
                  </a:cubicBezTo>
                  <a:cubicBezTo>
                    <a:pt x="2986" y="4"/>
                    <a:pt x="2986" y="4"/>
                    <a:pt x="2986" y="4"/>
                  </a:cubicBezTo>
                  <a:cubicBezTo>
                    <a:pt x="2960" y="4"/>
                    <a:pt x="2934" y="7"/>
                    <a:pt x="2909" y="8"/>
                  </a:cubicBezTo>
                  <a:cubicBezTo>
                    <a:pt x="2896" y="9"/>
                    <a:pt x="2883" y="11"/>
                    <a:pt x="2870" y="12"/>
                  </a:cubicBezTo>
                  <a:cubicBezTo>
                    <a:pt x="2851" y="15"/>
                    <a:pt x="2851" y="15"/>
                    <a:pt x="2851" y="15"/>
                  </a:cubicBezTo>
                  <a:cubicBezTo>
                    <a:pt x="2832" y="17"/>
                    <a:pt x="2832" y="17"/>
                    <a:pt x="2832" y="17"/>
                  </a:cubicBezTo>
                  <a:cubicBezTo>
                    <a:pt x="2819" y="19"/>
                    <a:pt x="2806" y="21"/>
                    <a:pt x="2793" y="23"/>
                  </a:cubicBezTo>
                  <a:cubicBezTo>
                    <a:pt x="2755" y="30"/>
                    <a:pt x="2755" y="30"/>
                    <a:pt x="2755" y="30"/>
                  </a:cubicBezTo>
                  <a:cubicBezTo>
                    <a:pt x="2705" y="41"/>
                    <a:pt x="2654" y="53"/>
                    <a:pt x="2605" y="68"/>
                  </a:cubicBezTo>
                  <a:cubicBezTo>
                    <a:pt x="2586" y="73"/>
                    <a:pt x="2586" y="73"/>
                    <a:pt x="2586" y="73"/>
                  </a:cubicBezTo>
                  <a:cubicBezTo>
                    <a:pt x="2567" y="79"/>
                    <a:pt x="2567" y="79"/>
                    <a:pt x="2567" y="79"/>
                  </a:cubicBezTo>
                  <a:cubicBezTo>
                    <a:pt x="2555" y="83"/>
                    <a:pt x="2543" y="86"/>
                    <a:pt x="2530" y="90"/>
                  </a:cubicBezTo>
                  <a:cubicBezTo>
                    <a:pt x="2506" y="98"/>
                    <a:pt x="2481" y="106"/>
                    <a:pt x="2457" y="115"/>
                  </a:cubicBezTo>
                  <a:cubicBezTo>
                    <a:pt x="2408" y="132"/>
                    <a:pt x="2359" y="150"/>
                    <a:pt x="2311" y="168"/>
                  </a:cubicBezTo>
                  <a:cubicBezTo>
                    <a:pt x="2238" y="194"/>
                    <a:pt x="2238" y="194"/>
                    <a:pt x="2238" y="194"/>
                  </a:cubicBezTo>
                  <a:cubicBezTo>
                    <a:pt x="2220" y="201"/>
                    <a:pt x="2220" y="201"/>
                    <a:pt x="2220" y="201"/>
                  </a:cubicBezTo>
                  <a:cubicBezTo>
                    <a:pt x="2201" y="207"/>
                    <a:pt x="2201" y="207"/>
                    <a:pt x="2201" y="207"/>
                  </a:cubicBezTo>
                  <a:cubicBezTo>
                    <a:pt x="2164" y="220"/>
                    <a:pt x="2164" y="220"/>
                    <a:pt x="2164" y="220"/>
                  </a:cubicBezTo>
                  <a:cubicBezTo>
                    <a:pt x="2066" y="251"/>
                    <a:pt x="1964" y="274"/>
                    <a:pt x="1862" y="290"/>
                  </a:cubicBezTo>
                  <a:cubicBezTo>
                    <a:pt x="1657" y="322"/>
                    <a:pt x="1449" y="328"/>
                    <a:pt x="1242" y="320"/>
                  </a:cubicBezTo>
                  <a:cubicBezTo>
                    <a:pt x="1190" y="318"/>
                    <a:pt x="1138" y="319"/>
                    <a:pt x="1087" y="322"/>
                  </a:cubicBezTo>
                  <a:cubicBezTo>
                    <a:pt x="1035" y="325"/>
                    <a:pt x="983" y="329"/>
                    <a:pt x="932" y="331"/>
                  </a:cubicBezTo>
                  <a:cubicBezTo>
                    <a:pt x="906" y="332"/>
                    <a:pt x="880" y="332"/>
                    <a:pt x="854" y="331"/>
                  </a:cubicBezTo>
                  <a:cubicBezTo>
                    <a:pt x="828" y="331"/>
                    <a:pt x="802" y="329"/>
                    <a:pt x="776" y="328"/>
                  </a:cubicBezTo>
                  <a:cubicBezTo>
                    <a:pt x="725" y="325"/>
                    <a:pt x="673" y="323"/>
                    <a:pt x="621" y="322"/>
                  </a:cubicBezTo>
                  <a:cubicBezTo>
                    <a:pt x="414" y="317"/>
                    <a:pt x="207" y="323"/>
                    <a:pt x="0" y="339"/>
                  </a:cubicBezTo>
                  <a:cubicBezTo>
                    <a:pt x="207" y="322"/>
                    <a:pt x="414" y="315"/>
                    <a:pt x="621" y="320"/>
                  </a:cubicBezTo>
                  <a:cubicBezTo>
                    <a:pt x="673" y="321"/>
                    <a:pt x="725" y="323"/>
                    <a:pt x="776" y="326"/>
                  </a:cubicBezTo>
                  <a:cubicBezTo>
                    <a:pt x="802" y="327"/>
                    <a:pt x="828" y="329"/>
                    <a:pt x="854" y="329"/>
                  </a:cubicBezTo>
                  <a:cubicBezTo>
                    <a:pt x="880" y="330"/>
                    <a:pt x="906" y="329"/>
                    <a:pt x="932" y="328"/>
                  </a:cubicBezTo>
                  <a:cubicBezTo>
                    <a:pt x="983" y="326"/>
                    <a:pt x="1035" y="322"/>
                    <a:pt x="1087" y="319"/>
                  </a:cubicBezTo>
                  <a:cubicBezTo>
                    <a:pt x="1138" y="316"/>
                    <a:pt x="1190" y="315"/>
                    <a:pt x="1242" y="318"/>
                  </a:cubicBezTo>
                  <a:cubicBezTo>
                    <a:pt x="1449" y="325"/>
                    <a:pt x="1657" y="319"/>
                    <a:pt x="1861" y="287"/>
                  </a:cubicBezTo>
                  <a:cubicBezTo>
                    <a:pt x="1963" y="270"/>
                    <a:pt x="2065" y="248"/>
                    <a:pt x="2163" y="216"/>
                  </a:cubicBezTo>
                  <a:cubicBezTo>
                    <a:pt x="2200" y="204"/>
                    <a:pt x="2200" y="204"/>
                    <a:pt x="2200" y="204"/>
                  </a:cubicBezTo>
                  <a:cubicBezTo>
                    <a:pt x="2218" y="197"/>
                    <a:pt x="2218" y="197"/>
                    <a:pt x="2218" y="197"/>
                  </a:cubicBezTo>
                  <a:cubicBezTo>
                    <a:pt x="2236" y="191"/>
                    <a:pt x="2236" y="191"/>
                    <a:pt x="2236" y="191"/>
                  </a:cubicBezTo>
                  <a:cubicBezTo>
                    <a:pt x="2309" y="164"/>
                    <a:pt x="2309" y="164"/>
                    <a:pt x="2309" y="164"/>
                  </a:cubicBezTo>
                  <a:cubicBezTo>
                    <a:pt x="2358" y="146"/>
                    <a:pt x="2407" y="128"/>
                    <a:pt x="2456" y="111"/>
                  </a:cubicBezTo>
                  <a:cubicBezTo>
                    <a:pt x="2480" y="103"/>
                    <a:pt x="2505" y="95"/>
                    <a:pt x="2529" y="87"/>
                  </a:cubicBezTo>
                  <a:cubicBezTo>
                    <a:pt x="2541" y="83"/>
                    <a:pt x="2554" y="79"/>
                    <a:pt x="2566" y="75"/>
                  </a:cubicBezTo>
                  <a:cubicBezTo>
                    <a:pt x="2585" y="69"/>
                    <a:pt x="2585" y="69"/>
                    <a:pt x="2585" y="69"/>
                  </a:cubicBezTo>
                  <a:cubicBezTo>
                    <a:pt x="2604" y="64"/>
                    <a:pt x="2604" y="64"/>
                    <a:pt x="2604" y="64"/>
                  </a:cubicBezTo>
                  <a:cubicBezTo>
                    <a:pt x="2653" y="49"/>
                    <a:pt x="2704" y="37"/>
                    <a:pt x="2754" y="27"/>
                  </a:cubicBezTo>
                  <a:cubicBezTo>
                    <a:pt x="2793" y="20"/>
                    <a:pt x="2793" y="20"/>
                    <a:pt x="2793" y="20"/>
                  </a:cubicBezTo>
                  <a:cubicBezTo>
                    <a:pt x="2805" y="17"/>
                    <a:pt x="2818" y="16"/>
                    <a:pt x="2831" y="14"/>
                  </a:cubicBezTo>
                  <a:cubicBezTo>
                    <a:pt x="2850" y="11"/>
                    <a:pt x="2850" y="11"/>
                    <a:pt x="2850" y="11"/>
                  </a:cubicBezTo>
                  <a:cubicBezTo>
                    <a:pt x="2870" y="9"/>
                    <a:pt x="2870" y="9"/>
                    <a:pt x="2870" y="9"/>
                  </a:cubicBezTo>
                  <a:cubicBezTo>
                    <a:pt x="2883" y="8"/>
                    <a:pt x="2895" y="6"/>
                    <a:pt x="2908" y="5"/>
                  </a:cubicBezTo>
                  <a:cubicBezTo>
                    <a:pt x="2934" y="3"/>
                    <a:pt x="2960" y="1"/>
                    <a:pt x="2986" y="1"/>
                  </a:cubicBezTo>
                  <a:cubicBezTo>
                    <a:pt x="3005" y="1"/>
                    <a:pt x="3005" y="1"/>
                    <a:pt x="3005" y="1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8" y="0"/>
                    <a:pt x="3022" y="1"/>
                    <a:pt x="3025" y="1"/>
                  </a:cubicBezTo>
                  <a:cubicBezTo>
                    <a:pt x="3064" y="2"/>
                    <a:pt x="3064" y="2"/>
                    <a:pt x="3064" y="2"/>
                  </a:cubicBezTo>
                  <a:cubicBezTo>
                    <a:pt x="3077" y="2"/>
                    <a:pt x="3090" y="3"/>
                    <a:pt x="3103" y="3"/>
                  </a:cubicBezTo>
                  <a:cubicBezTo>
                    <a:pt x="3141" y="5"/>
                    <a:pt x="3141" y="5"/>
                    <a:pt x="3141" y="5"/>
                  </a:cubicBezTo>
                  <a:cubicBezTo>
                    <a:pt x="3167" y="6"/>
                    <a:pt x="3193" y="8"/>
                    <a:pt x="3219" y="9"/>
                  </a:cubicBezTo>
                  <a:cubicBezTo>
                    <a:pt x="3271" y="12"/>
                    <a:pt x="3322" y="16"/>
                    <a:pt x="3374" y="21"/>
                  </a:cubicBezTo>
                  <a:cubicBezTo>
                    <a:pt x="3425" y="26"/>
                    <a:pt x="3477" y="32"/>
                    <a:pt x="3528" y="40"/>
                  </a:cubicBezTo>
                  <a:cubicBezTo>
                    <a:pt x="3579" y="48"/>
                    <a:pt x="3630" y="58"/>
                    <a:pt x="3680" y="72"/>
                  </a:cubicBezTo>
                  <a:cubicBezTo>
                    <a:pt x="3699" y="77"/>
                    <a:pt x="3699" y="77"/>
                    <a:pt x="3699" y="77"/>
                  </a:cubicBezTo>
                  <a:cubicBezTo>
                    <a:pt x="3705" y="79"/>
                    <a:pt x="3711" y="81"/>
                    <a:pt x="3717" y="83"/>
                  </a:cubicBezTo>
                  <a:cubicBezTo>
                    <a:pt x="3730" y="87"/>
                    <a:pt x="3742" y="90"/>
                    <a:pt x="3754" y="95"/>
                  </a:cubicBezTo>
                  <a:cubicBezTo>
                    <a:pt x="3766" y="100"/>
                    <a:pt x="3779" y="104"/>
                    <a:pt x="3791" y="109"/>
                  </a:cubicBezTo>
                  <a:cubicBezTo>
                    <a:pt x="3808" y="117"/>
                    <a:pt x="3808" y="117"/>
                    <a:pt x="3808" y="117"/>
                  </a:cubicBezTo>
                  <a:cubicBezTo>
                    <a:pt x="3826" y="126"/>
                    <a:pt x="3826" y="126"/>
                    <a:pt x="3826" y="126"/>
                  </a:cubicBezTo>
                  <a:cubicBezTo>
                    <a:pt x="3873" y="148"/>
                    <a:pt x="3916" y="176"/>
                    <a:pt x="3960" y="204"/>
                  </a:cubicBezTo>
                  <a:cubicBezTo>
                    <a:pt x="4003" y="232"/>
                    <a:pt x="4047" y="261"/>
                    <a:pt x="4092" y="286"/>
                  </a:cubicBezTo>
                  <a:cubicBezTo>
                    <a:pt x="4103" y="292"/>
                    <a:pt x="4115" y="298"/>
                    <a:pt x="4126" y="304"/>
                  </a:cubicBezTo>
                  <a:cubicBezTo>
                    <a:pt x="4132" y="307"/>
                    <a:pt x="4138" y="309"/>
                    <a:pt x="4144" y="312"/>
                  </a:cubicBezTo>
                  <a:cubicBezTo>
                    <a:pt x="4150" y="314"/>
                    <a:pt x="4156" y="317"/>
                    <a:pt x="4162" y="320"/>
                  </a:cubicBezTo>
                  <a:cubicBezTo>
                    <a:pt x="4186" y="330"/>
                    <a:pt x="4210" y="338"/>
                    <a:pt x="4235" y="345"/>
                  </a:cubicBezTo>
                  <a:cubicBezTo>
                    <a:pt x="4334" y="374"/>
                    <a:pt x="4436" y="393"/>
                    <a:pt x="4539" y="404"/>
                  </a:cubicBezTo>
                  <a:cubicBezTo>
                    <a:pt x="4642" y="414"/>
                    <a:pt x="4746" y="416"/>
                    <a:pt x="4849" y="40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57">
              <a:extLst>
                <a:ext uri="{FF2B5EF4-FFF2-40B4-BE49-F238E27FC236}">
                  <a16:creationId xmlns:a16="http://schemas.microsoft.com/office/drawing/2014/main" id="{CE6C0F21-3DB6-42DF-C2B8-41535164B81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1525" y="3513138"/>
              <a:ext cx="12112625" cy="960438"/>
            </a:xfrm>
            <a:custGeom>
              <a:avLst/>
              <a:gdLst>
                <a:gd name="T0" fmla="*/ 4540 w 4849"/>
                <a:gd name="T1" fmla="*/ 376 h 384"/>
                <a:gd name="T2" fmla="*/ 4197 w 4849"/>
                <a:gd name="T3" fmla="*/ 321 h 384"/>
                <a:gd name="T4" fmla="*/ 4160 w 4849"/>
                <a:gd name="T5" fmla="*/ 310 h 384"/>
                <a:gd name="T6" fmla="*/ 4106 w 4849"/>
                <a:gd name="T7" fmla="*/ 290 h 384"/>
                <a:gd name="T8" fmla="*/ 4071 w 4849"/>
                <a:gd name="T9" fmla="*/ 273 h 384"/>
                <a:gd name="T10" fmla="*/ 4019 w 4849"/>
                <a:gd name="T11" fmla="*/ 247 h 384"/>
                <a:gd name="T12" fmla="*/ 3816 w 4849"/>
                <a:gd name="T13" fmla="*/ 136 h 384"/>
                <a:gd name="T14" fmla="*/ 3670 w 4849"/>
                <a:gd name="T15" fmla="*/ 88 h 384"/>
                <a:gd name="T16" fmla="*/ 3365 w 4849"/>
                <a:gd name="T17" fmla="*/ 39 h 384"/>
                <a:gd name="T18" fmla="*/ 2903 w 4849"/>
                <a:gd name="T19" fmla="*/ 4 h 384"/>
                <a:gd name="T20" fmla="*/ 2807 w 4849"/>
                <a:gd name="T21" fmla="*/ 6 h 384"/>
                <a:gd name="T22" fmla="*/ 2749 w 4849"/>
                <a:gd name="T23" fmla="*/ 11 h 384"/>
                <a:gd name="T24" fmla="*/ 2691 w 4849"/>
                <a:gd name="T25" fmla="*/ 18 h 384"/>
                <a:gd name="T26" fmla="*/ 2634 w 4849"/>
                <a:gd name="T27" fmla="*/ 27 h 384"/>
                <a:gd name="T28" fmla="*/ 2446 w 4849"/>
                <a:gd name="T29" fmla="*/ 69 h 384"/>
                <a:gd name="T30" fmla="*/ 1850 w 4849"/>
                <a:gd name="T31" fmla="*/ 229 h 384"/>
                <a:gd name="T32" fmla="*/ 1504 w 4849"/>
                <a:gd name="T33" fmla="*/ 265 h 384"/>
                <a:gd name="T34" fmla="*/ 1388 w 4849"/>
                <a:gd name="T35" fmla="*/ 270 h 384"/>
                <a:gd name="T36" fmla="*/ 1156 w 4849"/>
                <a:gd name="T37" fmla="*/ 275 h 384"/>
                <a:gd name="T38" fmla="*/ 926 w 4849"/>
                <a:gd name="T39" fmla="*/ 303 h 384"/>
                <a:gd name="T40" fmla="*/ 618 w 4849"/>
                <a:gd name="T41" fmla="*/ 310 h 384"/>
                <a:gd name="T42" fmla="*/ 618 w 4849"/>
                <a:gd name="T43" fmla="*/ 308 h 384"/>
                <a:gd name="T44" fmla="*/ 926 w 4849"/>
                <a:gd name="T45" fmla="*/ 301 h 384"/>
                <a:gd name="T46" fmla="*/ 1156 w 4849"/>
                <a:gd name="T47" fmla="*/ 272 h 384"/>
                <a:gd name="T48" fmla="*/ 1388 w 4849"/>
                <a:gd name="T49" fmla="*/ 267 h 384"/>
                <a:gd name="T50" fmla="*/ 1504 w 4849"/>
                <a:gd name="T51" fmla="*/ 262 h 384"/>
                <a:gd name="T52" fmla="*/ 1849 w 4849"/>
                <a:gd name="T53" fmla="*/ 226 h 384"/>
                <a:gd name="T54" fmla="*/ 2445 w 4849"/>
                <a:gd name="T55" fmla="*/ 66 h 384"/>
                <a:gd name="T56" fmla="*/ 2634 w 4849"/>
                <a:gd name="T57" fmla="*/ 23 h 384"/>
                <a:gd name="T58" fmla="*/ 2691 w 4849"/>
                <a:gd name="T59" fmla="*/ 14 h 384"/>
                <a:gd name="T60" fmla="*/ 2748 w 4849"/>
                <a:gd name="T61" fmla="*/ 7 h 384"/>
                <a:gd name="T62" fmla="*/ 2806 w 4849"/>
                <a:gd name="T63" fmla="*/ 3 h 384"/>
                <a:gd name="T64" fmla="*/ 2903 w 4849"/>
                <a:gd name="T65" fmla="*/ 0 h 384"/>
                <a:gd name="T66" fmla="*/ 3365 w 4849"/>
                <a:gd name="T67" fmla="*/ 36 h 384"/>
                <a:gd name="T68" fmla="*/ 3670 w 4849"/>
                <a:gd name="T69" fmla="*/ 85 h 384"/>
                <a:gd name="T70" fmla="*/ 3817 w 4849"/>
                <a:gd name="T71" fmla="*/ 133 h 384"/>
                <a:gd name="T72" fmla="*/ 4020 w 4849"/>
                <a:gd name="T73" fmla="*/ 245 h 384"/>
                <a:gd name="T74" fmla="*/ 4072 w 4849"/>
                <a:gd name="T75" fmla="*/ 271 h 384"/>
                <a:gd name="T76" fmla="*/ 4107 w 4849"/>
                <a:gd name="T77" fmla="*/ 288 h 384"/>
                <a:gd name="T78" fmla="*/ 4161 w 4849"/>
                <a:gd name="T79" fmla="*/ 308 h 384"/>
                <a:gd name="T80" fmla="*/ 4198 w 4849"/>
                <a:gd name="T81" fmla="*/ 319 h 384"/>
                <a:gd name="T82" fmla="*/ 4540 w 4849"/>
                <a:gd name="T83" fmla="*/ 375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49" h="384">
                  <a:moveTo>
                    <a:pt x="4849" y="377"/>
                  </a:moveTo>
                  <a:cubicBezTo>
                    <a:pt x="4746" y="384"/>
                    <a:pt x="4643" y="383"/>
                    <a:pt x="4540" y="376"/>
                  </a:cubicBezTo>
                  <a:cubicBezTo>
                    <a:pt x="4438" y="368"/>
                    <a:pt x="4335" y="353"/>
                    <a:pt x="4235" y="330"/>
                  </a:cubicBezTo>
                  <a:cubicBezTo>
                    <a:pt x="4197" y="321"/>
                    <a:pt x="4197" y="321"/>
                    <a:pt x="4197" y="321"/>
                  </a:cubicBezTo>
                  <a:cubicBezTo>
                    <a:pt x="4179" y="316"/>
                    <a:pt x="4179" y="316"/>
                    <a:pt x="4179" y="316"/>
                  </a:cubicBezTo>
                  <a:cubicBezTo>
                    <a:pt x="4172" y="314"/>
                    <a:pt x="4166" y="312"/>
                    <a:pt x="4160" y="310"/>
                  </a:cubicBezTo>
                  <a:cubicBezTo>
                    <a:pt x="4148" y="306"/>
                    <a:pt x="4136" y="302"/>
                    <a:pt x="4124" y="297"/>
                  </a:cubicBezTo>
                  <a:cubicBezTo>
                    <a:pt x="4118" y="295"/>
                    <a:pt x="4112" y="292"/>
                    <a:pt x="4106" y="290"/>
                  </a:cubicBezTo>
                  <a:cubicBezTo>
                    <a:pt x="4088" y="282"/>
                    <a:pt x="4088" y="282"/>
                    <a:pt x="4088" y="282"/>
                  </a:cubicBezTo>
                  <a:cubicBezTo>
                    <a:pt x="4082" y="279"/>
                    <a:pt x="4076" y="276"/>
                    <a:pt x="4071" y="273"/>
                  </a:cubicBezTo>
                  <a:cubicBezTo>
                    <a:pt x="4053" y="265"/>
                    <a:pt x="4053" y="265"/>
                    <a:pt x="4053" y="265"/>
                  </a:cubicBezTo>
                  <a:cubicBezTo>
                    <a:pt x="4042" y="259"/>
                    <a:pt x="4030" y="253"/>
                    <a:pt x="4019" y="247"/>
                  </a:cubicBezTo>
                  <a:cubicBezTo>
                    <a:pt x="3997" y="234"/>
                    <a:pt x="3974" y="221"/>
                    <a:pt x="3952" y="208"/>
                  </a:cubicBezTo>
                  <a:cubicBezTo>
                    <a:pt x="3908" y="182"/>
                    <a:pt x="3863" y="157"/>
                    <a:pt x="3816" y="136"/>
                  </a:cubicBezTo>
                  <a:cubicBezTo>
                    <a:pt x="3792" y="126"/>
                    <a:pt x="3768" y="116"/>
                    <a:pt x="3744" y="109"/>
                  </a:cubicBezTo>
                  <a:cubicBezTo>
                    <a:pt x="3719" y="101"/>
                    <a:pt x="3694" y="94"/>
                    <a:pt x="3670" y="88"/>
                  </a:cubicBezTo>
                  <a:cubicBezTo>
                    <a:pt x="3620" y="75"/>
                    <a:pt x="3569" y="66"/>
                    <a:pt x="3518" y="58"/>
                  </a:cubicBezTo>
                  <a:cubicBezTo>
                    <a:pt x="3467" y="51"/>
                    <a:pt x="3416" y="44"/>
                    <a:pt x="3365" y="39"/>
                  </a:cubicBezTo>
                  <a:cubicBezTo>
                    <a:pt x="3262" y="28"/>
                    <a:pt x="3160" y="21"/>
                    <a:pt x="3057" y="13"/>
                  </a:cubicBezTo>
                  <a:cubicBezTo>
                    <a:pt x="3006" y="8"/>
                    <a:pt x="2954" y="4"/>
                    <a:pt x="2903" y="4"/>
                  </a:cubicBezTo>
                  <a:cubicBezTo>
                    <a:pt x="2877" y="4"/>
                    <a:pt x="2851" y="4"/>
                    <a:pt x="2826" y="5"/>
                  </a:cubicBezTo>
                  <a:cubicBezTo>
                    <a:pt x="2807" y="6"/>
                    <a:pt x="2807" y="6"/>
                    <a:pt x="2807" y="6"/>
                  </a:cubicBezTo>
                  <a:cubicBezTo>
                    <a:pt x="2800" y="6"/>
                    <a:pt x="2794" y="7"/>
                    <a:pt x="2787" y="7"/>
                  </a:cubicBezTo>
                  <a:cubicBezTo>
                    <a:pt x="2749" y="11"/>
                    <a:pt x="2749" y="11"/>
                    <a:pt x="2749" y="11"/>
                  </a:cubicBezTo>
                  <a:cubicBezTo>
                    <a:pt x="2736" y="12"/>
                    <a:pt x="2723" y="14"/>
                    <a:pt x="2711" y="15"/>
                  </a:cubicBezTo>
                  <a:cubicBezTo>
                    <a:pt x="2691" y="18"/>
                    <a:pt x="2691" y="18"/>
                    <a:pt x="2691" y="18"/>
                  </a:cubicBezTo>
                  <a:cubicBezTo>
                    <a:pt x="2685" y="19"/>
                    <a:pt x="2679" y="20"/>
                    <a:pt x="2672" y="21"/>
                  </a:cubicBezTo>
                  <a:cubicBezTo>
                    <a:pt x="2660" y="23"/>
                    <a:pt x="2647" y="25"/>
                    <a:pt x="2634" y="27"/>
                  </a:cubicBezTo>
                  <a:cubicBezTo>
                    <a:pt x="2596" y="34"/>
                    <a:pt x="2596" y="34"/>
                    <a:pt x="2596" y="34"/>
                  </a:cubicBezTo>
                  <a:cubicBezTo>
                    <a:pt x="2546" y="44"/>
                    <a:pt x="2496" y="56"/>
                    <a:pt x="2446" y="69"/>
                  </a:cubicBezTo>
                  <a:cubicBezTo>
                    <a:pt x="2347" y="96"/>
                    <a:pt x="2249" y="129"/>
                    <a:pt x="2151" y="160"/>
                  </a:cubicBezTo>
                  <a:cubicBezTo>
                    <a:pt x="2052" y="191"/>
                    <a:pt x="1951" y="213"/>
                    <a:pt x="1850" y="229"/>
                  </a:cubicBezTo>
                  <a:cubicBezTo>
                    <a:pt x="1748" y="245"/>
                    <a:pt x="1645" y="256"/>
                    <a:pt x="1542" y="262"/>
                  </a:cubicBezTo>
                  <a:cubicBezTo>
                    <a:pt x="1504" y="265"/>
                    <a:pt x="1504" y="265"/>
                    <a:pt x="1504" y="265"/>
                  </a:cubicBezTo>
                  <a:cubicBezTo>
                    <a:pt x="1465" y="266"/>
                    <a:pt x="1465" y="266"/>
                    <a:pt x="1465" y="266"/>
                  </a:cubicBezTo>
                  <a:cubicBezTo>
                    <a:pt x="1439" y="268"/>
                    <a:pt x="1414" y="269"/>
                    <a:pt x="1388" y="270"/>
                  </a:cubicBezTo>
                  <a:cubicBezTo>
                    <a:pt x="1336" y="271"/>
                    <a:pt x="1285" y="272"/>
                    <a:pt x="1233" y="273"/>
                  </a:cubicBezTo>
                  <a:cubicBezTo>
                    <a:pt x="1208" y="273"/>
                    <a:pt x="1182" y="273"/>
                    <a:pt x="1156" y="275"/>
                  </a:cubicBezTo>
                  <a:cubicBezTo>
                    <a:pt x="1131" y="277"/>
                    <a:pt x="1105" y="279"/>
                    <a:pt x="1080" y="282"/>
                  </a:cubicBezTo>
                  <a:cubicBezTo>
                    <a:pt x="1028" y="289"/>
                    <a:pt x="978" y="297"/>
                    <a:pt x="926" y="303"/>
                  </a:cubicBezTo>
                  <a:cubicBezTo>
                    <a:pt x="875" y="309"/>
                    <a:pt x="824" y="312"/>
                    <a:pt x="772" y="311"/>
                  </a:cubicBezTo>
                  <a:cubicBezTo>
                    <a:pt x="721" y="310"/>
                    <a:pt x="669" y="310"/>
                    <a:pt x="618" y="310"/>
                  </a:cubicBezTo>
                  <a:cubicBezTo>
                    <a:pt x="412" y="309"/>
                    <a:pt x="206" y="314"/>
                    <a:pt x="0" y="327"/>
                  </a:cubicBezTo>
                  <a:cubicBezTo>
                    <a:pt x="206" y="314"/>
                    <a:pt x="412" y="308"/>
                    <a:pt x="618" y="308"/>
                  </a:cubicBezTo>
                  <a:cubicBezTo>
                    <a:pt x="669" y="308"/>
                    <a:pt x="721" y="308"/>
                    <a:pt x="772" y="309"/>
                  </a:cubicBezTo>
                  <a:cubicBezTo>
                    <a:pt x="824" y="310"/>
                    <a:pt x="875" y="307"/>
                    <a:pt x="926" y="301"/>
                  </a:cubicBezTo>
                  <a:cubicBezTo>
                    <a:pt x="977" y="295"/>
                    <a:pt x="1028" y="286"/>
                    <a:pt x="1079" y="280"/>
                  </a:cubicBezTo>
                  <a:cubicBezTo>
                    <a:pt x="1105" y="277"/>
                    <a:pt x="1130" y="274"/>
                    <a:pt x="1156" y="272"/>
                  </a:cubicBezTo>
                  <a:cubicBezTo>
                    <a:pt x="1182" y="270"/>
                    <a:pt x="1208" y="270"/>
                    <a:pt x="1233" y="270"/>
                  </a:cubicBezTo>
                  <a:cubicBezTo>
                    <a:pt x="1285" y="269"/>
                    <a:pt x="1336" y="268"/>
                    <a:pt x="1388" y="267"/>
                  </a:cubicBezTo>
                  <a:cubicBezTo>
                    <a:pt x="1414" y="266"/>
                    <a:pt x="1439" y="265"/>
                    <a:pt x="1465" y="264"/>
                  </a:cubicBezTo>
                  <a:cubicBezTo>
                    <a:pt x="1504" y="262"/>
                    <a:pt x="1504" y="262"/>
                    <a:pt x="1504" y="262"/>
                  </a:cubicBezTo>
                  <a:cubicBezTo>
                    <a:pt x="1542" y="259"/>
                    <a:pt x="1542" y="259"/>
                    <a:pt x="1542" y="259"/>
                  </a:cubicBezTo>
                  <a:cubicBezTo>
                    <a:pt x="1645" y="253"/>
                    <a:pt x="1747" y="242"/>
                    <a:pt x="1849" y="226"/>
                  </a:cubicBezTo>
                  <a:cubicBezTo>
                    <a:pt x="1951" y="210"/>
                    <a:pt x="2052" y="187"/>
                    <a:pt x="2150" y="156"/>
                  </a:cubicBezTo>
                  <a:cubicBezTo>
                    <a:pt x="2248" y="125"/>
                    <a:pt x="2345" y="92"/>
                    <a:pt x="2445" y="66"/>
                  </a:cubicBezTo>
                  <a:cubicBezTo>
                    <a:pt x="2495" y="52"/>
                    <a:pt x="2545" y="40"/>
                    <a:pt x="2596" y="30"/>
                  </a:cubicBezTo>
                  <a:cubicBezTo>
                    <a:pt x="2634" y="23"/>
                    <a:pt x="2634" y="23"/>
                    <a:pt x="2634" y="23"/>
                  </a:cubicBezTo>
                  <a:cubicBezTo>
                    <a:pt x="2646" y="21"/>
                    <a:pt x="2659" y="19"/>
                    <a:pt x="2672" y="17"/>
                  </a:cubicBezTo>
                  <a:cubicBezTo>
                    <a:pt x="2678" y="16"/>
                    <a:pt x="2684" y="15"/>
                    <a:pt x="2691" y="14"/>
                  </a:cubicBezTo>
                  <a:cubicBezTo>
                    <a:pt x="2710" y="12"/>
                    <a:pt x="2710" y="12"/>
                    <a:pt x="2710" y="12"/>
                  </a:cubicBezTo>
                  <a:cubicBezTo>
                    <a:pt x="2723" y="10"/>
                    <a:pt x="2736" y="8"/>
                    <a:pt x="2748" y="7"/>
                  </a:cubicBezTo>
                  <a:cubicBezTo>
                    <a:pt x="2787" y="4"/>
                    <a:pt x="2787" y="4"/>
                    <a:pt x="2787" y="4"/>
                  </a:cubicBezTo>
                  <a:cubicBezTo>
                    <a:pt x="2793" y="3"/>
                    <a:pt x="2800" y="3"/>
                    <a:pt x="2806" y="3"/>
                  </a:cubicBezTo>
                  <a:cubicBezTo>
                    <a:pt x="2826" y="2"/>
                    <a:pt x="2826" y="2"/>
                    <a:pt x="2826" y="2"/>
                  </a:cubicBezTo>
                  <a:cubicBezTo>
                    <a:pt x="2851" y="0"/>
                    <a:pt x="2877" y="0"/>
                    <a:pt x="2903" y="0"/>
                  </a:cubicBezTo>
                  <a:cubicBezTo>
                    <a:pt x="2954" y="1"/>
                    <a:pt x="3006" y="4"/>
                    <a:pt x="3057" y="9"/>
                  </a:cubicBezTo>
                  <a:cubicBezTo>
                    <a:pt x="3160" y="18"/>
                    <a:pt x="3263" y="25"/>
                    <a:pt x="3365" y="36"/>
                  </a:cubicBezTo>
                  <a:cubicBezTo>
                    <a:pt x="3416" y="41"/>
                    <a:pt x="3468" y="48"/>
                    <a:pt x="3518" y="56"/>
                  </a:cubicBezTo>
                  <a:cubicBezTo>
                    <a:pt x="3569" y="64"/>
                    <a:pt x="3620" y="73"/>
                    <a:pt x="3670" y="85"/>
                  </a:cubicBezTo>
                  <a:cubicBezTo>
                    <a:pt x="3695" y="92"/>
                    <a:pt x="3720" y="98"/>
                    <a:pt x="3745" y="106"/>
                  </a:cubicBezTo>
                  <a:cubicBezTo>
                    <a:pt x="3769" y="114"/>
                    <a:pt x="3793" y="123"/>
                    <a:pt x="3817" y="133"/>
                  </a:cubicBezTo>
                  <a:cubicBezTo>
                    <a:pt x="3864" y="155"/>
                    <a:pt x="3909" y="180"/>
                    <a:pt x="3953" y="206"/>
                  </a:cubicBezTo>
                  <a:cubicBezTo>
                    <a:pt x="3976" y="219"/>
                    <a:pt x="3998" y="232"/>
                    <a:pt x="4020" y="245"/>
                  </a:cubicBezTo>
                  <a:cubicBezTo>
                    <a:pt x="4032" y="251"/>
                    <a:pt x="4043" y="257"/>
                    <a:pt x="4054" y="263"/>
                  </a:cubicBezTo>
                  <a:cubicBezTo>
                    <a:pt x="4072" y="271"/>
                    <a:pt x="4072" y="271"/>
                    <a:pt x="4072" y="271"/>
                  </a:cubicBezTo>
                  <a:cubicBezTo>
                    <a:pt x="4077" y="274"/>
                    <a:pt x="4083" y="277"/>
                    <a:pt x="4089" y="280"/>
                  </a:cubicBezTo>
                  <a:cubicBezTo>
                    <a:pt x="4107" y="288"/>
                    <a:pt x="4107" y="288"/>
                    <a:pt x="4107" y="288"/>
                  </a:cubicBezTo>
                  <a:cubicBezTo>
                    <a:pt x="4112" y="290"/>
                    <a:pt x="4119" y="293"/>
                    <a:pt x="4124" y="295"/>
                  </a:cubicBezTo>
                  <a:cubicBezTo>
                    <a:pt x="4136" y="300"/>
                    <a:pt x="4149" y="304"/>
                    <a:pt x="4161" y="308"/>
                  </a:cubicBezTo>
                  <a:cubicBezTo>
                    <a:pt x="4167" y="310"/>
                    <a:pt x="4173" y="312"/>
                    <a:pt x="4179" y="314"/>
                  </a:cubicBezTo>
                  <a:cubicBezTo>
                    <a:pt x="4198" y="319"/>
                    <a:pt x="4198" y="319"/>
                    <a:pt x="4198" y="319"/>
                  </a:cubicBezTo>
                  <a:cubicBezTo>
                    <a:pt x="4235" y="328"/>
                    <a:pt x="4235" y="328"/>
                    <a:pt x="4235" y="328"/>
                  </a:cubicBezTo>
                  <a:cubicBezTo>
                    <a:pt x="4335" y="351"/>
                    <a:pt x="4438" y="366"/>
                    <a:pt x="4540" y="375"/>
                  </a:cubicBezTo>
                  <a:cubicBezTo>
                    <a:pt x="4643" y="383"/>
                    <a:pt x="4746" y="384"/>
                    <a:pt x="4849" y="3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58">
              <a:extLst>
                <a:ext uri="{FF2B5EF4-FFF2-40B4-BE49-F238E27FC236}">
                  <a16:creationId xmlns:a16="http://schemas.microsoft.com/office/drawing/2014/main" id="{2296EAEB-EC02-75DF-234B-AB993056837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6288" y="3665538"/>
              <a:ext cx="12112625" cy="892175"/>
            </a:xfrm>
            <a:custGeom>
              <a:avLst/>
              <a:gdLst>
                <a:gd name="T0" fmla="*/ 4541 w 4849"/>
                <a:gd name="T1" fmla="*/ 350 h 357"/>
                <a:gd name="T2" fmla="*/ 4197 w 4849"/>
                <a:gd name="T3" fmla="*/ 308 h 357"/>
                <a:gd name="T4" fmla="*/ 4086 w 4849"/>
                <a:gd name="T5" fmla="*/ 277 h 357"/>
                <a:gd name="T6" fmla="*/ 3807 w 4849"/>
                <a:gd name="T7" fmla="*/ 147 h 357"/>
                <a:gd name="T8" fmla="*/ 3508 w 4849"/>
                <a:gd name="T9" fmla="*/ 78 h 357"/>
                <a:gd name="T10" fmla="*/ 3049 w 4849"/>
                <a:gd name="T11" fmla="*/ 28 h 357"/>
                <a:gd name="T12" fmla="*/ 2973 w 4849"/>
                <a:gd name="T13" fmla="*/ 19 h 357"/>
                <a:gd name="T14" fmla="*/ 2915 w 4849"/>
                <a:gd name="T15" fmla="*/ 12 h 357"/>
                <a:gd name="T16" fmla="*/ 2896 w 4849"/>
                <a:gd name="T17" fmla="*/ 10 h 357"/>
                <a:gd name="T18" fmla="*/ 2839 w 4849"/>
                <a:gd name="T19" fmla="*/ 6 h 357"/>
                <a:gd name="T20" fmla="*/ 2743 w 4849"/>
                <a:gd name="T21" fmla="*/ 3 h 357"/>
                <a:gd name="T22" fmla="*/ 2437 w 4849"/>
                <a:gd name="T23" fmla="*/ 34 h 357"/>
                <a:gd name="T24" fmla="*/ 2064 w 4849"/>
                <a:gd name="T25" fmla="*/ 127 h 357"/>
                <a:gd name="T26" fmla="*/ 2008 w 4849"/>
                <a:gd name="T27" fmla="*/ 141 h 357"/>
                <a:gd name="T28" fmla="*/ 1914 w 4849"/>
                <a:gd name="T29" fmla="*/ 160 h 357"/>
                <a:gd name="T30" fmla="*/ 1838 w 4849"/>
                <a:gd name="T31" fmla="*/ 173 h 357"/>
                <a:gd name="T32" fmla="*/ 1762 w 4849"/>
                <a:gd name="T33" fmla="*/ 184 h 357"/>
                <a:gd name="T34" fmla="*/ 1647 w 4849"/>
                <a:gd name="T35" fmla="*/ 198 h 357"/>
                <a:gd name="T36" fmla="*/ 1532 w 4849"/>
                <a:gd name="T37" fmla="*/ 208 h 357"/>
                <a:gd name="T38" fmla="*/ 1186 w 4849"/>
                <a:gd name="T39" fmla="*/ 230 h 357"/>
                <a:gd name="T40" fmla="*/ 1072 w 4849"/>
                <a:gd name="T41" fmla="*/ 245 h 357"/>
                <a:gd name="T42" fmla="*/ 846 w 4849"/>
                <a:gd name="T43" fmla="*/ 290 h 357"/>
                <a:gd name="T44" fmla="*/ 615 w 4849"/>
                <a:gd name="T45" fmla="*/ 300 h 357"/>
                <a:gd name="T46" fmla="*/ 615 w 4849"/>
                <a:gd name="T47" fmla="*/ 298 h 357"/>
                <a:gd name="T48" fmla="*/ 845 w 4849"/>
                <a:gd name="T49" fmla="*/ 288 h 357"/>
                <a:gd name="T50" fmla="*/ 1072 w 4849"/>
                <a:gd name="T51" fmla="*/ 243 h 357"/>
                <a:gd name="T52" fmla="*/ 1186 w 4849"/>
                <a:gd name="T53" fmla="*/ 227 h 357"/>
                <a:gd name="T54" fmla="*/ 1532 w 4849"/>
                <a:gd name="T55" fmla="*/ 205 h 357"/>
                <a:gd name="T56" fmla="*/ 1647 w 4849"/>
                <a:gd name="T57" fmla="*/ 195 h 357"/>
                <a:gd name="T58" fmla="*/ 1761 w 4849"/>
                <a:gd name="T59" fmla="*/ 181 h 357"/>
                <a:gd name="T60" fmla="*/ 1837 w 4849"/>
                <a:gd name="T61" fmla="*/ 170 h 357"/>
                <a:gd name="T62" fmla="*/ 1913 w 4849"/>
                <a:gd name="T63" fmla="*/ 157 h 357"/>
                <a:gd name="T64" fmla="*/ 2007 w 4849"/>
                <a:gd name="T65" fmla="*/ 137 h 357"/>
                <a:gd name="T66" fmla="*/ 2063 w 4849"/>
                <a:gd name="T67" fmla="*/ 124 h 357"/>
                <a:gd name="T68" fmla="*/ 2436 w 4849"/>
                <a:gd name="T69" fmla="*/ 30 h 357"/>
                <a:gd name="T70" fmla="*/ 2743 w 4849"/>
                <a:gd name="T71" fmla="*/ 0 h 357"/>
                <a:gd name="T72" fmla="*/ 2839 w 4849"/>
                <a:gd name="T73" fmla="*/ 2 h 357"/>
                <a:gd name="T74" fmla="*/ 2897 w 4849"/>
                <a:gd name="T75" fmla="*/ 6 h 357"/>
                <a:gd name="T76" fmla="*/ 2916 w 4849"/>
                <a:gd name="T77" fmla="*/ 8 h 357"/>
                <a:gd name="T78" fmla="*/ 2973 w 4849"/>
                <a:gd name="T79" fmla="*/ 15 h 357"/>
                <a:gd name="T80" fmla="*/ 3050 w 4849"/>
                <a:gd name="T81" fmla="*/ 25 h 357"/>
                <a:gd name="T82" fmla="*/ 3509 w 4849"/>
                <a:gd name="T83" fmla="*/ 75 h 357"/>
                <a:gd name="T84" fmla="*/ 3808 w 4849"/>
                <a:gd name="T85" fmla="*/ 145 h 357"/>
                <a:gd name="T86" fmla="*/ 4087 w 4849"/>
                <a:gd name="T87" fmla="*/ 275 h 357"/>
                <a:gd name="T88" fmla="*/ 4198 w 4849"/>
                <a:gd name="T89" fmla="*/ 306 h 357"/>
                <a:gd name="T90" fmla="*/ 4541 w 4849"/>
                <a:gd name="T91" fmla="*/ 349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49" h="357">
                  <a:moveTo>
                    <a:pt x="4849" y="353"/>
                  </a:moveTo>
                  <a:cubicBezTo>
                    <a:pt x="4746" y="357"/>
                    <a:pt x="4643" y="356"/>
                    <a:pt x="4541" y="350"/>
                  </a:cubicBezTo>
                  <a:cubicBezTo>
                    <a:pt x="4438" y="344"/>
                    <a:pt x="4336" y="332"/>
                    <a:pt x="4235" y="315"/>
                  </a:cubicBezTo>
                  <a:cubicBezTo>
                    <a:pt x="4222" y="312"/>
                    <a:pt x="4210" y="310"/>
                    <a:pt x="4197" y="308"/>
                  </a:cubicBezTo>
                  <a:cubicBezTo>
                    <a:pt x="4185" y="305"/>
                    <a:pt x="4172" y="303"/>
                    <a:pt x="4160" y="300"/>
                  </a:cubicBezTo>
                  <a:cubicBezTo>
                    <a:pt x="4134" y="294"/>
                    <a:pt x="4110" y="286"/>
                    <a:pt x="4086" y="277"/>
                  </a:cubicBezTo>
                  <a:cubicBezTo>
                    <a:pt x="4038" y="259"/>
                    <a:pt x="3992" y="237"/>
                    <a:pt x="3946" y="213"/>
                  </a:cubicBezTo>
                  <a:cubicBezTo>
                    <a:pt x="3900" y="190"/>
                    <a:pt x="3855" y="166"/>
                    <a:pt x="3807" y="147"/>
                  </a:cubicBezTo>
                  <a:cubicBezTo>
                    <a:pt x="3760" y="127"/>
                    <a:pt x="3710" y="115"/>
                    <a:pt x="3660" y="105"/>
                  </a:cubicBezTo>
                  <a:cubicBezTo>
                    <a:pt x="3609" y="94"/>
                    <a:pt x="3559" y="85"/>
                    <a:pt x="3508" y="78"/>
                  </a:cubicBezTo>
                  <a:cubicBezTo>
                    <a:pt x="3457" y="71"/>
                    <a:pt x="3406" y="65"/>
                    <a:pt x="3355" y="59"/>
                  </a:cubicBezTo>
                  <a:cubicBezTo>
                    <a:pt x="3253" y="48"/>
                    <a:pt x="3151" y="39"/>
                    <a:pt x="3049" y="28"/>
                  </a:cubicBezTo>
                  <a:cubicBezTo>
                    <a:pt x="3011" y="23"/>
                    <a:pt x="3011" y="23"/>
                    <a:pt x="3011" y="23"/>
                  </a:cubicBezTo>
                  <a:cubicBezTo>
                    <a:pt x="2973" y="19"/>
                    <a:pt x="2973" y="19"/>
                    <a:pt x="2973" y="19"/>
                  </a:cubicBezTo>
                  <a:cubicBezTo>
                    <a:pt x="2960" y="17"/>
                    <a:pt x="2947" y="16"/>
                    <a:pt x="2935" y="14"/>
                  </a:cubicBezTo>
                  <a:cubicBezTo>
                    <a:pt x="2915" y="12"/>
                    <a:pt x="2915" y="12"/>
                    <a:pt x="2915" y="12"/>
                  </a:cubicBezTo>
                  <a:cubicBezTo>
                    <a:pt x="2906" y="11"/>
                    <a:pt x="2906" y="11"/>
                    <a:pt x="2906" y="11"/>
                  </a:cubicBezTo>
                  <a:cubicBezTo>
                    <a:pt x="2896" y="10"/>
                    <a:pt x="2896" y="10"/>
                    <a:pt x="2896" y="10"/>
                  </a:cubicBezTo>
                  <a:cubicBezTo>
                    <a:pt x="2858" y="7"/>
                    <a:pt x="2858" y="7"/>
                    <a:pt x="2858" y="7"/>
                  </a:cubicBezTo>
                  <a:cubicBezTo>
                    <a:pt x="2852" y="6"/>
                    <a:pt x="2845" y="6"/>
                    <a:pt x="2839" y="6"/>
                  </a:cubicBezTo>
                  <a:cubicBezTo>
                    <a:pt x="2820" y="5"/>
                    <a:pt x="2820" y="5"/>
                    <a:pt x="2820" y="5"/>
                  </a:cubicBezTo>
                  <a:cubicBezTo>
                    <a:pt x="2794" y="3"/>
                    <a:pt x="2768" y="4"/>
                    <a:pt x="2743" y="3"/>
                  </a:cubicBezTo>
                  <a:cubicBezTo>
                    <a:pt x="2692" y="4"/>
                    <a:pt x="2640" y="7"/>
                    <a:pt x="2589" y="12"/>
                  </a:cubicBezTo>
                  <a:cubicBezTo>
                    <a:pt x="2538" y="17"/>
                    <a:pt x="2488" y="25"/>
                    <a:pt x="2437" y="34"/>
                  </a:cubicBezTo>
                  <a:cubicBezTo>
                    <a:pt x="2336" y="53"/>
                    <a:pt x="2237" y="78"/>
                    <a:pt x="2138" y="106"/>
                  </a:cubicBezTo>
                  <a:cubicBezTo>
                    <a:pt x="2114" y="114"/>
                    <a:pt x="2089" y="120"/>
                    <a:pt x="2064" y="127"/>
                  </a:cubicBezTo>
                  <a:cubicBezTo>
                    <a:pt x="2052" y="131"/>
                    <a:pt x="2039" y="133"/>
                    <a:pt x="2027" y="136"/>
                  </a:cubicBezTo>
                  <a:cubicBezTo>
                    <a:pt x="2008" y="141"/>
                    <a:pt x="2008" y="141"/>
                    <a:pt x="2008" y="141"/>
                  </a:cubicBezTo>
                  <a:cubicBezTo>
                    <a:pt x="2002" y="142"/>
                    <a:pt x="1996" y="144"/>
                    <a:pt x="1989" y="145"/>
                  </a:cubicBezTo>
                  <a:cubicBezTo>
                    <a:pt x="1964" y="150"/>
                    <a:pt x="1939" y="156"/>
                    <a:pt x="1914" y="160"/>
                  </a:cubicBezTo>
                  <a:cubicBezTo>
                    <a:pt x="1901" y="163"/>
                    <a:pt x="1889" y="165"/>
                    <a:pt x="1876" y="167"/>
                  </a:cubicBezTo>
                  <a:cubicBezTo>
                    <a:pt x="1838" y="173"/>
                    <a:pt x="1838" y="173"/>
                    <a:pt x="1838" y="173"/>
                  </a:cubicBezTo>
                  <a:cubicBezTo>
                    <a:pt x="1825" y="176"/>
                    <a:pt x="1813" y="177"/>
                    <a:pt x="1800" y="179"/>
                  </a:cubicBezTo>
                  <a:cubicBezTo>
                    <a:pt x="1787" y="181"/>
                    <a:pt x="1774" y="183"/>
                    <a:pt x="1762" y="184"/>
                  </a:cubicBezTo>
                  <a:cubicBezTo>
                    <a:pt x="1736" y="188"/>
                    <a:pt x="1711" y="191"/>
                    <a:pt x="1685" y="194"/>
                  </a:cubicBezTo>
                  <a:cubicBezTo>
                    <a:pt x="1647" y="198"/>
                    <a:pt x="1647" y="198"/>
                    <a:pt x="1647" y="198"/>
                  </a:cubicBezTo>
                  <a:cubicBezTo>
                    <a:pt x="1609" y="202"/>
                    <a:pt x="1609" y="202"/>
                    <a:pt x="1609" y="202"/>
                  </a:cubicBezTo>
                  <a:cubicBezTo>
                    <a:pt x="1583" y="204"/>
                    <a:pt x="1558" y="206"/>
                    <a:pt x="1532" y="208"/>
                  </a:cubicBezTo>
                  <a:cubicBezTo>
                    <a:pt x="1430" y="216"/>
                    <a:pt x="1327" y="222"/>
                    <a:pt x="1225" y="228"/>
                  </a:cubicBezTo>
                  <a:cubicBezTo>
                    <a:pt x="1186" y="230"/>
                    <a:pt x="1186" y="230"/>
                    <a:pt x="1186" y="230"/>
                  </a:cubicBezTo>
                  <a:cubicBezTo>
                    <a:pt x="1174" y="231"/>
                    <a:pt x="1161" y="232"/>
                    <a:pt x="1148" y="233"/>
                  </a:cubicBezTo>
                  <a:cubicBezTo>
                    <a:pt x="1123" y="236"/>
                    <a:pt x="1097" y="240"/>
                    <a:pt x="1072" y="245"/>
                  </a:cubicBezTo>
                  <a:cubicBezTo>
                    <a:pt x="1022" y="255"/>
                    <a:pt x="972" y="267"/>
                    <a:pt x="921" y="277"/>
                  </a:cubicBezTo>
                  <a:cubicBezTo>
                    <a:pt x="896" y="282"/>
                    <a:pt x="871" y="286"/>
                    <a:pt x="846" y="290"/>
                  </a:cubicBezTo>
                  <a:cubicBezTo>
                    <a:pt x="820" y="293"/>
                    <a:pt x="794" y="295"/>
                    <a:pt x="769" y="296"/>
                  </a:cubicBezTo>
                  <a:cubicBezTo>
                    <a:pt x="615" y="300"/>
                    <a:pt x="615" y="300"/>
                    <a:pt x="615" y="300"/>
                  </a:cubicBezTo>
                  <a:cubicBezTo>
                    <a:pt x="410" y="305"/>
                    <a:pt x="205" y="310"/>
                    <a:pt x="0" y="319"/>
                  </a:cubicBezTo>
                  <a:cubicBezTo>
                    <a:pt x="205" y="310"/>
                    <a:pt x="410" y="304"/>
                    <a:pt x="615" y="298"/>
                  </a:cubicBezTo>
                  <a:cubicBezTo>
                    <a:pt x="769" y="294"/>
                    <a:pt x="769" y="294"/>
                    <a:pt x="769" y="294"/>
                  </a:cubicBezTo>
                  <a:cubicBezTo>
                    <a:pt x="794" y="293"/>
                    <a:pt x="820" y="291"/>
                    <a:pt x="845" y="288"/>
                  </a:cubicBezTo>
                  <a:cubicBezTo>
                    <a:pt x="871" y="284"/>
                    <a:pt x="896" y="280"/>
                    <a:pt x="921" y="275"/>
                  </a:cubicBezTo>
                  <a:cubicBezTo>
                    <a:pt x="971" y="265"/>
                    <a:pt x="1021" y="252"/>
                    <a:pt x="1072" y="243"/>
                  </a:cubicBezTo>
                  <a:cubicBezTo>
                    <a:pt x="1097" y="238"/>
                    <a:pt x="1122" y="234"/>
                    <a:pt x="1148" y="231"/>
                  </a:cubicBezTo>
                  <a:cubicBezTo>
                    <a:pt x="1160" y="229"/>
                    <a:pt x="1173" y="228"/>
                    <a:pt x="1186" y="227"/>
                  </a:cubicBezTo>
                  <a:cubicBezTo>
                    <a:pt x="1225" y="225"/>
                    <a:pt x="1225" y="225"/>
                    <a:pt x="1225" y="225"/>
                  </a:cubicBezTo>
                  <a:cubicBezTo>
                    <a:pt x="1327" y="219"/>
                    <a:pt x="1429" y="214"/>
                    <a:pt x="1532" y="205"/>
                  </a:cubicBezTo>
                  <a:cubicBezTo>
                    <a:pt x="1557" y="203"/>
                    <a:pt x="1583" y="201"/>
                    <a:pt x="1608" y="198"/>
                  </a:cubicBezTo>
                  <a:cubicBezTo>
                    <a:pt x="1647" y="195"/>
                    <a:pt x="1647" y="195"/>
                    <a:pt x="1647" y="195"/>
                  </a:cubicBezTo>
                  <a:cubicBezTo>
                    <a:pt x="1685" y="191"/>
                    <a:pt x="1685" y="191"/>
                    <a:pt x="1685" y="191"/>
                  </a:cubicBezTo>
                  <a:cubicBezTo>
                    <a:pt x="1710" y="188"/>
                    <a:pt x="1736" y="184"/>
                    <a:pt x="1761" y="181"/>
                  </a:cubicBezTo>
                  <a:cubicBezTo>
                    <a:pt x="1774" y="180"/>
                    <a:pt x="1787" y="178"/>
                    <a:pt x="1799" y="176"/>
                  </a:cubicBezTo>
                  <a:cubicBezTo>
                    <a:pt x="1812" y="174"/>
                    <a:pt x="1825" y="172"/>
                    <a:pt x="1837" y="170"/>
                  </a:cubicBezTo>
                  <a:cubicBezTo>
                    <a:pt x="1875" y="164"/>
                    <a:pt x="1875" y="164"/>
                    <a:pt x="1875" y="164"/>
                  </a:cubicBezTo>
                  <a:cubicBezTo>
                    <a:pt x="1888" y="162"/>
                    <a:pt x="1901" y="159"/>
                    <a:pt x="1913" y="157"/>
                  </a:cubicBezTo>
                  <a:cubicBezTo>
                    <a:pt x="1938" y="152"/>
                    <a:pt x="1963" y="147"/>
                    <a:pt x="1988" y="142"/>
                  </a:cubicBezTo>
                  <a:cubicBezTo>
                    <a:pt x="1995" y="140"/>
                    <a:pt x="2001" y="139"/>
                    <a:pt x="2007" y="137"/>
                  </a:cubicBezTo>
                  <a:cubicBezTo>
                    <a:pt x="2026" y="133"/>
                    <a:pt x="2026" y="133"/>
                    <a:pt x="2026" y="133"/>
                  </a:cubicBezTo>
                  <a:cubicBezTo>
                    <a:pt x="2038" y="130"/>
                    <a:pt x="2051" y="127"/>
                    <a:pt x="2063" y="124"/>
                  </a:cubicBezTo>
                  <a:cubicBezTo>
                    <a:pt x="2088" y="117"/>
                    <a:pt x="2113" y="110"/>
                    <a:pt x="2137" y="103"/>
                  </a:cubicBezTo>
                  <a:cubicBezTo>
                    <a:pt x="2236" y="75"/>
                    <a:pt x="2336" y="49"/>
                    <a:pt x="2436" y="30"/>
                  </a:cubicBezTo>
                  <a:cubicBezTo>
                    <a:pt x="2487" y="21"/>
                    <a:pt x="2538" y="14"/>
                    <a:pt x="2589" y="8"/>
                  </a:cubicBezTo>
                  <a:cubicBezTo>
                    <a:pt x="2640" y="3"/>
                    <a:pt x="2691" y="0"/>
                    <a:pt x="2743" y="0"/>
                  </a:cubicBezTo>
                  <a:cubicBezTo>
                    <a:pt x="2768" y="0"/>
                    <a:pt x="2794" y="0"/>
                    <a:pt x="2820" y="1"/>
                  </a:cubicBezTo>
                  <a:cubicBezTo>
                    <a:pt x="2839" y="2"/>
                    <a:pt x="2839" y="2"/>
                    <a:pt x="2839" y="2"/>
                  </a:cubicBezTo>
                  <a:cubicBezTo>
                    <a:pt x="2845" y="2"/>
                    <a:pt x="2852" y="3"/>
                    <a:pt x="2858" y="3"/>
                  </a:cubicBezTo>
                  <a:cubicBezTo>
                    <a:pt x="2897" y="6"/>
                    <a:pt x="2897" y="6"/>
                    <a:pt x="2897" y="6"/>
                  </a:cubicBezTo>
                  <a:cubicBezTo>
                    <a:pt x="2906" y="7"/>
                    <a:pt x="2906" y="7"/>
                    <a:pt x="2906" y="7"/>
                  </a:cubicBezTo>
                  <a:cubicBezTo>
                    <a:pt x="2916" y="8"/>
                    <a:pt x="2916" y="8"/>
                    <a:pt x="2916" y="8"/>
                  </a:cubicBezTo>
                  <a:cubicBezTo>
                    <a:pt x="2935" y="11"/>
                    <a:pt x="2935" y="11"/>
                    <a:pt x="2935" y="11"/>
                  </a:cubicBezTo>
                  <a:cubicBezTo>
                    <a:pt x="2948" y="12"/>
                    <a:pt x="2960" y="14"/>
                    <a:pt x="2973" y="15"/>
                  </a:cubicBezTo>
                  <a:cubicBezTo>
                    <a:pt x="3011" y="20"/>
                    <a:pt x="3011" y="20"/>
                    <a:pt x="3011" y="20"/>
                  </a:cubicBezTo>
                  <a:cubicBezTo>
                    <a:pt x="3050" y="25"/>
                    <a:pt x="3050" y="25"/>
                    <a:pt x="3050" y="25"/>
                  </a:cubicBezTo>
                  <a:cubicBezTo>
                    <a:pt x="3151" y="36"/>
                    <a:pt x="3254" y="45"/>
                    <a:pt x="3356" y="56"/>
                  </a:cubicBezTo>
                  <a:cubicBezTo>
                    <a:pt x="3407" y="62"/>
                    <a:pt x="3458" y="68"/>
                    <a:pt x="3509" y="75"/>
                  </a:cubicBezTo>
                  <a:cubicBezTo>
                    <a:pt x="3559" y="83"/>
                    <a:pt x="3610" y="91"/>
                    <a:pt x="3660" y="102"/>
                  </a:cubicBezTo>
                  <a:cubicBezTo>
                    <a:pt x="3710" y="113"/>
                    <a:pt x="3761" y="125"/>
                    <a:pt x="3808" y="145"/>
                  </a:cubicBezTo>
                  <a:cubicBezTo>
                    <a:pt x="3856" y="164"/>
                    <a:pt x="3901" y="188"/>
                    <a:pt x="3947" y="211"/>
                  </a:cubicBezTo>
                  <a:cubicBezTo>
                    <a:pt x="3993" y="234"/>
                    <a:pt x="4039" y="257"/>
                    <a:pt x="4087" y="275"/>
                  </a:cubicBezTo>
                  <a:cubicBezTo>
                    <a:pt x="4111" y="284"/>
                    <a:pt x="4135" y="292"/>
                    <a:pt x="4160" y="298"/>
                  </a:cubicBezTo>
                  <a:cubicBezTo>
                    <a:pt x="4172" y="301"/>
                    <a:pt x="4185" y="303"/>
                    <a:pt x="4198" y="306"/>
                  </a:cubicBezTo>
                  <a:cubicBezTo>
                    <a:pt x="4210" y="308"/>
                    <a:pt x="4223" y="310"/>
                    <a:pt x="4235" y="313"/>
                  </a:cubicBezTo>
                  <a:cubicBezTo>
                    <a:pt x="4336" y="331"/>
                    <a:pt x="4439" y="342"/>
                    <a:pt x="4541" y="349"/>
                  </a:cubicBezTo>
                  <a:cubicBezTo>
                    <a:pt x="4643" y="355"/>
                    <a:pt x="4746" y="357"/>
                    <a:pt x="4849" y="3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59">
              <a:extLst>
                <a:ext uri="{FF2B5EF4-FFF2-40B4-BE49-F238E27FC236}">
                  <a16:creationId xmlns:a16="http://schemas.microsoft.com/office/drawing/2014/main" id="{23CCC08D-C433-6508-33B7-B8765DCCD13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9463" y="3802063"/>
              <a:ext cx="12111038" cy="846138"/>
            </a:xfrm>
            <a:custGeom>
              <a:avLst/>
              <a:gdLst>
                <a:gd name="T0" fmla="*/ 4236 w 4849"/>
                <a:gd name="T1" fmla="*/ 303 h 338"/>
                <a:gd name="T2" fmla="*/ 4160 w 4849"/>
                <a:gd name="T3" fmla="*/ 292 h 338"/>
                <a:gd name="T4" fmla="*/ 4122 w 4849"/>
                <a:gd name="T5" fmla="*/ 286 h 338"/>
                <a:gd name="T6" fmla="*/ 4094 w 4849"/>
                <a:gd name="T7" fmla="*/ 279 h 338"/>
                <a:gd name="T8" fmla="*/ 4066 w 4849"/>
                <a:gd name="T9" fmla="*/ 271 h 338"/>
                <a:gd name="T10" fmla="*/ 4012 w 4849"/>
                <a:gd name="T11" fmla="*/ 252 h 338"/>
                <a:gd name="T12" fmla="*/ 3800 w 4849"/>
                <a:gd name="T13" fmla="*/ 163 h 338"/>
                <a:gd name="T14" fmla="*/ 3745 w 4849"/>
                <a:gd name="T15" fmla="*/ 146 h 338"/>
                <a:gd name="T16" fmla="*/ 3689 w 4849"/>
                <a:gd name="T17" fmla="*/ 134 h 338"/>
                <a:gd name="T18" fmla="*/ 3575 w 4849"/>
                <a:gd name="T19" fmla="*/ 114 h 338"/>
                <a:gd name="T20" fmla="*/ 3347 w 4849"/>
                <a:gd name="T21" fmla="*/ 86 h 338"/>
                <a:gd name="T22" fmla="*/ 3003 w 4849"/>
                <a:gd name="T23" fmla="*/ 46 h 338"/>
                <a:gd name="T24" fmla="*/ 2889 w 4849"/>
                <a:gd name="T25" fmla="*/ 29 h 338"/>
                <a:gd name="T26" fmla="*/ 2813 w 4849"/>
                <a:gd name="T27" fmla="*/ 18 h 338"/>
                <a:gd name="T28" fmla="*/ 2775 w 4849"/>
                <a:gd name="T29" fmla="*/ 13 h 338"/>
                <a:gd name="T30" fmla="*/ 2584 w 4849"/>
                <a:gd name="T31" fmla="*/ 4 h 338"/>
                <a:gd name="T32" fmla="*/ 2279 w 4849"/>
                <a:gd name="T33" fmla="*/ 32 h 338"/>
                <a:gd name="T34" fmla="*/ 2110 w 4849"/>
                <a:gd name="T35" fmla="*/ 67 h 338"/>
                <a:gd name="T36" fmla="*/ 2054 w 4849"/>
                <a:gd name="T37" fmla="*/ 80 h 338"/>
                <a:gd name="T38" fmla="*/ 1828 w 4849"/>
                <a:gd name="T39" fmla="*/ 125 h 338"/>
                <a:gd name="T40" fmla="*/ 1140 w 4849"/>
                <a:gd name="T41" fmla="*/ 197 h 338"/>
                <a:gd name="T42" fmla="*/ 918 w 4849"/>
                <a:gd name="T43" fmla="*/ 254 h 338"/>
                <a:gd name="T44" fmla="*/ 843 w 4849"/>
                <a:gd name="T45" fmla="*/ 273 h 338"/>
                <a:gd name="T46" fmla="*/ 691 w 4849"/>
                <a:gd name="T47" fmla="*/ 291 h 338"/>
                <a:gd name="T48" fmla="*/ 0 w 4849"/>
                <a:gd name="T49" fmla="*/ 317 h 338"/>
                <a:gd name="T50" fmla="*/ 691 w 4849"/>
                <a:gd name="T51" fmla="*/ 289 h 338"/>
                <a:gd name="T52" fmla="*/ 843 w 4849"/>
                <a:gd name="T53" fmla="*/ 271 h 338"/>
                <a:gd name="T54" fmla="*/ 917 w 4849"/>
                <a:gd name="T55" fmla="*/ 252 h 338"/>
                <a:gd name="T56" fmla="*/ 1140 w 4849"/>
                <a:gd name="T57" fmla="*/ 194 h 338"/>
                <a:gd name="T58" fmla="*/ 1827 w 4849"/>
                <a:gd name="T59" fmla="*/ 121 h 338"/>
                <a:gd name="T60" fmla="*/ 2053 w 4849"/>
                <a:gd name="T61" fmla="*/ 77 h 338"/>
                <a:gd name="T62" fmla="*/ 2109 w 4849"/>
                <a:gd name="T63" fmla="*/ 63 h 338"/>
                <a:gd name="T64" fmla="*/ 2278 w 4849"/>
                <a:gd name="T65" fmla="*/ 28 h 338"/>
                <a:gd name="T66" fmla="*/ 2584 w 4849"/>
                <a:gd name="T67" fmla="*/ 0 h 338"/>
                <a:gd name="T68" fmla="*/ 2776 w 4849"/>
                <a:gd name="T69" fmla="*/ 10 h 338"/>
                <a:gd name="T70" fmla="*/ 2814 w 4849"/>
                <a:gd name="T71" fmla="*/ 14 h 338"/>
                <a:gd name="T72" fmla="*/ 2890 w 4849"/>
                <a:gd name="T73" fmla="*/ 25 h 338"/>
                <a:gd name="T74" fmla="*/ 3004 w 4849"/>
                <a:gd name="T75" fmla="*/ 43 h 338"/>
                <a:gd name="T76" fmla="*/ 3347 w 4849"/>
                <a:gd name="T77" fmla="*/ 83 h 338"/>
                <a:gd name="T78" fmla="*/ 3576 w 4849"/>
                <a:gd name="T79" fmla="*/ 111 h 338"/>
                <a:gd name="T80" fmla="*/ 3689 w 4849"/>
                <a:gd name="T81" fmla="*/ 131 h 338"/>
                <a:gd name="T82" fmla="*/ 3745 w 4849"/>
                <a:gd name="T83" fmla="*/ 143 h 338"/>
                <a:gd name="T84" fmla="*/ 3800 w 4849"/>
                <a:gd name="T85" fmla="*/ 161 h 338"/>
                <a:gd name="T86" fmla="*/ 4013 w 4849"/>
                <a:gd name="T87" fmla="*/ 250 h 338"/>
                <a:gd name="T88" fmla="*/ 4067 w 4849"/>
                <a:gd name="T89" fmla="*/ 269 h 338"/>
                <a:gd name="T90" fmla="*/ 4095 w 4849"/>
                <a:gd name="T91" fmla="*/ 277 h 338"/>
                <a:gd name="T92" fmla="*/ 4123 w 4849"/>
                <a:gd name="T93" fmla="*/ 283 h 338"/>
                <a:gd name="T94" fmla="*/ 4160 w 4849"/>
                <a:gd name="T95" fmla="*/ 290 h 338"/>
                <a:gd name="T96" fmla="*/ 4236 w 4849"/>
                <a:gd name="T97" fmla="*/ 301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49" h="338">
                  <a:moveTo>
                    <a:pt x="4849" y="334"/>
                  </a:moveTo>
                  <a:cubicBezTo>
                    <a:pt x="4644" y="338"/>
                    <a:pt x="4439" y="329"/>
                    <a:pt x="4236" y="303"/>
                  </a:cubicBezTo>
                  <a:cubicBezTo>
                    <a:pt x="4198" y="298"/>
                    <a:pt x="4198" y="298"/>
                    <a:pt x="4198" y="298"/>
                  </a:cubicBezTo>
                  <a:cubicBezTo>
                    <a:pt x="4160" y="292"/>
                    <a:pt x="4160" y="292"/>
                    <a:pt x="4160" y="292"/>
                  </a:cubicBezTo>
                  <a:cubicBezTo>
                    <a:pt x="4154" y="291"/>
                    <a:pt x="4147" y="290"/>
                    <a:pt x="4141" y="289"/>
                  </a:cubicBezTo>
                  <a:cubicBezTo>
                    <a:pt x="4122" y="286"/>
                    <a:pt x="4122" y="286"/>
                    <a:pt x="4122" y="286"/>
                  </a:cubicBezTo>
                  <a:cubicBezTo>
                    <a:pt x="4104" y="281"/>
                    <a:pt x="4104" y="281"/>
                    <a:pt x="4104" y="281"/>
                  </a:cubicBezTo>
                  <a:cubicBezTo>
                    <a:pt x="4094" y="279"/>
                    <a:pt x="4094" y="279"/>
                    <a:pt x="4094" y="279"/>
                  </a:cubicBezTo>
                  <a:cubicBezTo>
                    <a:pt x="4085" y="276"/>
                    <a:pt x="4085" y="276"/>
                    <a:pt x="4085" y="276"/>
                  </a:cubicBezTo>
                  <a:cubicBezTo>
                    <a:pt x="4066" y="271"/>
                    <a:pt x="4066" y="271"/>
                    <a:pt x="4066" y="271"/>
                  </a:cubicBezTo>
                  <a:cubicBezTo>
                    <a:pt x="4048" y="265"/>
                    <a:pt x="4048" y="265"/>
                    <a:pt x="4048" y="265"/>
                  </a:cubicBezTo>
                  <a:cubicBezTo>
                    <a:pt x="4036" y="261"/>
                    <a:pt x="4024" y="256"/>
                    <a:pt x="4012" y="252"/>
                  </a:cubicBezTo>
                  <a:cubicBezTo>
                    <a:pt x="3988" y="242"/>
                    <a:pt x="3965" y="232"/>
                    <a:pt x="3941" y="222"/>
                  </a:cubicBezTo>
                  <a:cubicBezTo>
                    <a:pt x="3894" y="201"/>
                    <a:pt x="3848" y="180"/>
                    <a:pt x="3800" y="163"/>
                  </a:cubicBezTo>
                  <a:cubicBezTo>
                    <a:pt x="3787" y="159"/>
                    <a:pt x="3775" y="154"/>
                    <a:pt x="3763" y="151"/>
                  </a:cubicBezTo>
                  <a:cubicBezTo>
                    <a:pt x="3757" y="149"/>
                    <a:pt x="3751" y="147"/>
                    <a:pt x="3745" y="146"/>
                  </a:cubicBezTo>
                  <a:cubicBezTo>
                    <a:pt x="3726" y="141"/>
                    <a:pt x="3726" y="141"/>
                    <a:pt x="3726" y="141"/>
                  </a:cubicBezTo>
                  <a:cubicBezTo>
                    <a:pt x="3714" y="138"/>
                    <a:pt x="3701" y="136"/>
                    <a:pt x="3689" y="134"/>
                  </a:cubicBezTo>
                  <a:cubicBezTo>
                    <a:pt x="3676" y="131"/>
                    <a:pt x="3663" y="129"/>
                    <a:pt x="3651" y="126"/>
                  </a:cubicBezTo>
                  <a:cubicBezTo>
                    <a:pt x="3626" y="122"/>
                    <a:pt x="3600" y="118"/>
                    <a:pt x="3575" y="114"/>
                  </a:cubicBezTo>
                  <a:cubicBezTo>
                    <a:pt x="3550" y="110"/>
                    <a:pt x="3524" y="107"/>
                    <a:pt x="3499" y="103"/>
                  </a:cubicBezTo>
                  <a:cubicBezTo>
                    <a:pt x="3448" y="97"/>
                    <a:pt x="3397" y="91"/>
                    <a:pt x="3347" y="86"/>
                  </a:cubicBezTo>
                  <a:cubicBezTo>
                    <a:pt x="3245" y="75"/>
                    <a:pt x="3143" y="65"/>
                    <a:pt x="3041" y="51"/>
                  </a:cubicBezTo>
                  <a:cubicBezTo>
                    <a:pt x="3003" y="46"/>
                    <a:pt x="3003" y="46"/>
                    <a:pt x="3003" y="46"/>
                  </a:cubicBezTo>
                  <a:cubicBezTo>
                    <a:pt x="2965" y="41"/>
                    <a:pt x="2965" y="41"/>
                    <a:pt x="2965" y="41"/>
                  </a:cubicBezTo>
                  <a:cubicBezTo>
                    <a:pt x="2940" y="37"/>
                    <a:pt x="2915" y="32"/>
                    <a:pt x="2889" y="29"/>
                  </a:cubicBezTo>
                  <a:cubicBezTo>
                    <a:pt x="2852" y="23"/>
                    <a:pt x="2852" y="23"/>
                    <a:pt x="2852" y="23"/>
                  </a:cubicBezTo>
                  <a:cubicBezTo>
                    <a:pt x="2813" y="18"/>
                    <a:pt x="2813" y="18"/>
                    <a:pt x="2813" y="18"/>
                  </a:cubicBezTo>
                  <a:cubicBezTo>
                    <a:pt x="2794" y="15"/>
                    <a:pt x="2794" y="15"/>
                    <a:pt x="2794" y="15"/>
                  </a:cubicBezTo>
                  <a:cubicBezTo>
                    <a:pt x="2775" y="13"/>
                    <a:pt x="2775" y="13"/>
                    <a:pt x="2775" y="13"/>
                  </a:cubicBezTo>
                  <a:cubicBezTo>
                    <a:pt x="2763" y="12"/>
                    <a:pt x="2750" y="11"/>
                    <a:pt x="2737" y="10"/>
                  </a:cubicBezTo>
                  <a:cubicBezTo>
                    <a:pt x="2686" y="6"/>
                    <a:pt x="2635" y="4"/>
                    <a:pt x="2584" y="4"/>
                  </a:cubicBezTo>
                  <a:cubicBezTo>
                    <a:pt x="2533" y="5"/>
                    <a:pt x="2482" y="7"/>
                    <a:pt x="2431" y="12"/>
                  </a:cubicBezTo>
                  <a:cubicBezTo>
                    <a:pt x="2380" y="17"/>
                    <a:pt x="2329" y="23"/>
                    <a:pt x="2279" y="32"/>
                  </a:cubicBezTo>
                  <a:cubicBezTo>
                    <a:pt x="2228" y="41"/>
                    <a:pt x="2178" y="51"/>
                    <a:pt x="2128" y="62"/>
                  </a:cubicBezTo>
                  <a:cubicBezTo>
                    <a:pt x="2110" y="67"/>
                    <a:pt x="2110" y="67"/>
                    <a:pt x="2110" y="67"/>
                  </a:cubicBezTo>
                  <a:cubicBezTo>
                    <a:pt x="2091" y="71"/>
                    <a:pt x="2091" y="71"/>
                    <a:pt x="2091" y="71"/>
                  </a:cubicBezTo>
                  <a:cubicBezTo>
                    <a:pt x="2054" y="80"/>
                    <a:pt x="2054" y="80"/>
                    <a:pt x="2054" y="80"/>
                  </a:cubicBezTo>
                  <a:cubicBezTo>
                    <a:pt x="2029" y="86"/>
                    <a:pt x="2004" y="92"/>
                    <a:pt x="1979" y="97"/>
                  </a:cubicBezTo>
                  <a:cubicBezTo>
                    <a:pt x="1929" y="108"/>
                    <a:pt x="1878" y="117"/>
                    <a:pt x="1828" y="125"/>
                  </a:cubicBezTo>
                  <a:cubicBezTo>
                    <a:pt x="1625" y="155"/>
                    <a:pt x="1420" y="168"/>
                    <a:pt x="1217" y="188"/>
                  </a:cubicBezTo>
                  <a:cubicBezTo>
                    <a:pt x="1191" y="191"/>
                    <a:pt x="1166" y="193"/>
                    <a:pt x="1140" y="197"/>
                  </a:cubicBezTo>
                  <a:cubicBezTo>
                    <a:pt x="1115" y="201"/>
                    <a:pt x="1090" y="206"/>
                    <a:pt x="1065" y="212"/>
                  </a:cubicBezTo>
                  <a:cubicBezTo>
                    <a:pt x="1016" y="225"/>
                    <a:pt x="967" y="240"/>
                    <a:pt x="918" y="254"/>
                  </a:cubicBezTo>
                  <a:cubicBezTo>
                    <a:pt x="905" y="258"/>
                    <a:pt x="893" y="261"/>
                    <a:pt x="881" y="264"/>
                  </a:cubicBezTo>
                  <a:cubicBezTo>
                    <a:pt x="868" y="267"/>
                    <a:pt x="856" y="270"/>
                    <a:pt x="843" y="273"/>
                  </a:cubicBezTo>
                  <a:cubicBezTo>
                    <a:pt x="818" y="279"/>
                    <a:pt x="793" y="282"/>
                    <a:pt x="767" y="285"/>
                  </a:cubicBezTo>
                  <a:cubicBezTo>
                    <a:pt x="742" y="288"/>
                    <a:pt x="716" y="289"/>
                    <a:pt x="691" y="291"/>
                  </a:cubicBezTo>
                  <a:cubicBezTo>
                    <a:pt x="665" y="293"/>
                    <a:pt x="640" y="294"/>
                    <a:pt x="614" y="296"/>
                  </a:cubicBezTo>
                  <a:cubicBezTo>
                    <a:pt x="410" y="307"/>
                    <a:pt x="205" y="312"/>
                    <a:pt x="0" y="317"/>
                  </a:cubicBezTo>
                  <a:cubicBezTo>
                    <a:pt x="205" y="312"/>
                    <a:pt x="409" y="305"/>
                    <a:pt x="614" y="294"/>
                  </a:cubicBezTo>
                  <a:cubicBezTo>
                    <a:pt x="691" y="289"/>
                    <a:pt x="691" y="289"/>
                    <a:pt x="691" y="289"/>
                  </a:cubicBezTo>
                  <a:cubicBezTo>
                    <a:pt x="716" y="287"/>
                    <a:pt x="742" y="286"/>
                    <a:pt x="767" y="283"/>
                  </a:cubicBezTo>
                  <a:cubicBezTo>
                    <a:pt x="792" y="280"/>
                    <a:pt x="818" y="276"/>
                    <a:pt x="843" y="271"/>
                  </a:cubicBezTo>
                  <a:cubicBezTo>
                    <a:pt x="855" y="268"/>
                    <a:pt x="868" y="265"/>
                    <a:pt x="880" y="262"/>
                  </a:cubicBezTo>
                  <a:cubicBezTo>
                    <a:pt x="892" y="259"/>
                    <a:pt x="905" y="255"/>
                    <a:pt x="917" y="252"/>
                  </a:cubicBezTo>
                  <a:cubicBezTo>
                    <a:pt x="966" y="238"/>
                    <a:pt x="1015" y="222"/>
                    <a:pt x="1065" y="210"/>
                  </a:cubicBezTo>
                  <a:cubicBezTo>
                    <a:pt x="1090" y="203"/>
                    <a:pt x="1115" y="198"/>
                    <a:pt x="1140" y="194"/>
                  </a:cubicBezTo>
                  <a:cubicBezTo>
                    <a:pt x="1165" y="190"/>
                    <a:pt x="1191" y="188"/>
                    <a:pt x="1216" y="185"/>
                  </a:cubicBezTo>
                  <a:cubicBezTo>
                    <a:pt x="1420" y="165"/>
                    <a:pt x="1625" y="152"/>
                    <a:pt x="1827" y="121"/>
                  </a:cubicBezTo>
                  <a:cubicBezTo>
                    <a:pt x="1878" y="113"/>
                    <a:pt x="1928" y="105"/>
                    <a:pt x="1978" y="94"/>
                  </a:cubicBezTo>
                  <a:cubicBezTo>
                    <a:pt x="2003" y="89"/>
                    <a:pt x="2028" y="82"/>
                    <a:pt x="2053" y="77"/>
                  </a:cubicBezTo>
                  <a:cubicBezTo>
                    <a:pt x="2090" y="67"/>
                    <a:pt x="2090" y="67"/>
                    <a:pt x="2090" y="67"/>
                  </a:cubicBezTo>
                  <a:cubicBezTo>
                    <a:pt x="2109" y="63"/>
                    <a:pt x="2109" y="63"/>
                    <a:pt x="2109" y="63"/>
                  </a:cubicBezTo>
                  <a:cubicBezTo>
                    <a:pt x="2127" y="59"/>
                    <a:pt x="2127" y="59"/>
                    <a:pt x="2127" y="59"/>
                  </a:cubicBezTo>
                  <a:cubicBezTo>
                    <a:pt x="2177" y="47"/>
                    <a:pt x="2228" y="37"/>
                    <a:pt x="2278" y="28"/>
                  </a:cubicBezTo>
                  <a:cubicBezTo>
                    <a:pt x="2329" y="19"/>
                    <a:pt x="2379" y="13"/>
                    <a:pt x="2430" y="8"/>
                  </a:cubicBezTo>
                  <a:cubicBezTo>
                    <a:pt x="2481" y="3"/>
                    <a:pt x="2533" y="1"/>
                    <a:pt x="2584" y="0"/>
                  </a:cubicBezTo>
                  <a:cubicBezTo>
                    <a:pt x="2635" y="0"/>
                    <a:pt x="2686" y="2"/>
                    <a:pt x="2737" y="6"/>
                  </a:cubicBezTo>
                  <a:cubicBezTo>
                    <a:pt x="2750" y="7"/>
                    <a:pt x="2763" y="8"/>
                    <a:pt x="2776" y="10"/>
                  </a:cubicBezTo>
                  <a:cubicBezTo>
                    <a:pt x="2795" y="11"/>
                    <a:pt x="2795" y="11"/>
                    <a:pt x="2795" y="11"/>
                  </a:cubicBezTo>
                  <a:cubicBezTo>
                    <a:pt x="2814" y="14"/>
                    <a:pt x="2814" y="14"/>
                    <a:pt x="2814" y="14"/>
                  </a:cubicBezTo>
                  <a:cubicBezTo>
                    <a:pt x="2852" y="19"/>
                    <a:pt x="2852" y="19"/>
                    <a:pt x="2852" y="19"/>
                  </a:cubicBezTo>
                  <a:cubicBezTo>
                    <a:pt x="2890" y="25"/>
                    <a:pt x="2890" y="25"/>
                    <a:pt x="2890" y="25"/>
                  </a:cubicBezTo>
                  <a:cubicBezTo>
                    <a:pt x="2915" y="29"/>
                    <a:pt x="2940" y="34"/>
                    <a:pt x="2966" y="37"/>
                  </a:cubicBezTo>
                  <a:cubicBezTo>
                    <a:pt x="3004" y="43"/>
                    <a:pt x="3004" y="43"/>
                    <a:pt x="3004" y="43"/>
                  </a:cubicBezTo>
                  <a:cubicBezTo>
                    <a:pt x="3042" y="48"/>
                    <a:pt x="3042" y="48"/>
                    <a:pt x="3042" y="48"/>
                  </a:cubicBezTo>
                  <a:cubicBezTo>
                    <a:pt x="3143" y="62"/>
                    <a:pt x="3245" y="72"/>
                    <a:pt x="3347" y="83"/>
                  </a:cubicBezTo>
                  <a:cubicBezTo>
                    <a:pt x="3398" y="88"/>
                    <a:pt x="3449" y="94"/>
                    <a:pt x="3499" y="101"/>
                  </a:cubicBezTo>
                  <a:cubicBezTo>
                    <a:pt x="3525" y="104"/>
                    <a:pt x="3550" y="108"/>
                    <a:pt x="3576" y="111"/>
                  </a:cubicBezTo>
                  <a:cubicBezTo>
                    <a:pt x="3601" y="115"/>
                    <a:pt x="3626" y="119"/>
                    <a:pt x="3651" y="124"/>
                  </a:cubicBezTo>
                  <a:cubicBezTo>
                    <a:pt x="3664" y="126"/>
                    <a:pt x="3677" y="128"/>
                    <a:pt x="3689" y="131"/>
                  </a:cubicBezTo>
                  <a:cubicBezTo>
                    <a:pt x="3702" y="134"/>
                    <a:pt x="3714" y="136"/>
                    <a:pt x="3727" y="139"/>
                  </a:cubicBezTo>
                  <a:cubicBezTo>
                    <a:pt x="3745" y="143"/>
                    <a:pt x="3745" y="143"/>
                    <a:pt x="3745" y="143"/>
                  </a:cubicBezTo>
                  <a:cubicBezTo>
                    <a:pt x="3752" y="145"/>
                    <a:pt x="3758" y="147"/>
                    <a:pt x="3764" y="149"/>
                  </a:cubicBezTo>
                  <a:cubicBezTo>
                    <a:pt x="3776" y="152"/>
                    <a:pt x="3788" y="156"/>
                    <a:pt x="3800" y="161"/>
                  </a:cubicBezTo>
                  <a:cubicBezTo>
                    <a:pt x="3849" y="178"/>
                    <a:pt x="3895" y="199"/>
                    <a:pt x="3942" y="220"/>
                  </a:cubicBezTo>
                  <a:cubicBezTo>
                    <a:pt x="3965" y="230"/>
                    <a:pt x="3989" y="240"/>
                    <a:pt x="4013" y="250"/>
                  </a:cubicBezTo>
                  <a:cubicBezTo>
                    <a:pt x="4025" y="254"/>
                    <a:pt x="4037" y="259"/>
                    <a:pt x="4049" y="263"/>
                  </a:cubicBezTo>
                  <a:cubicBezTo>
                    <a:pt x="4067" y="269"/>
                    <a:pt x="4067" y="269"/>
                    <a:pt x="4067" y="269"/>
                  </a:cubicBezTo>
                  <a:cubicBezTo>
                    <a:pt x="4086" y="274"/>
                    <a:pt x="4086" y="274"/>
                    <a:pt x="4086" y="274"/>
                  </a:cubicBezTo>
                  <a:cubicBezTo>
                    <a:pt x="4095" y="277"/>
                    <a:pt x="4095" y="277"/>
                    <a:pt x="4095" y="277"/>
                  </a:cubicBezTo>
                  <a:cubicBezTo>
                    <a:pt x="4104" y="279"/>
                    <a:pt x="4104" y="279"/>
                    <a:pt x="4104" y="279"/>
                  </a:cubicBezTo>
                  <a:cubicBezTo>
                    <a:pt x="4123" y="283"/>
                    <a:pt x="4123" y="283"/>
                    <a:pt x="4123" y="283"/>
                  </a:cubicBezTo>
                  <a:cubicBezTo>
                    <a:pt x="4141" y="287"/>
                    <a:pt x="4141" y="287"/>
                    <a:pt x="4141" y="287"/>
                  </a:cubicBezTo>
                  <a:cubicBezTo>
                    <a:pt x="4148" y="288"/>
                    <a:pt x="4154" y="289"/>
                    <a:pt x="4160" y="290"/>
                  </a:cubicBezTo>
                  <a:cubicBezTo>
                    <a:pt x="4198" y="296"/>
                    <a:pt x="4198" y="296"/>
                    <a:pt x="4198" y="296"/>
                  </a:cubicBezTo>
                  <a:cubicBezTo>
                    <a:pt x="4236" y="301"/>
                    <a:pt x="4236" y="301"/>
                    <a:pt x="4236" y="301"/>
                  </a:cubicBezTo>
                  <a:cubicBezTo>
                    <a:pt x="4439" y="328"/>
                    <a:pt x="4644" y="337"/>
                    <a:pt x="4849" y="3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60">
              <a:extLst>
                <a:ext uri="{FF2B5EF4-FFF2-40B4-BE49-F238E27FC236}">
                  <a16:creationId xmlns:a16="http://schemas.microsoft.com/office/drawing/2014/main" id="{87F84370-4D6E-B450-1E59-0F8105E8518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4225" y="3922713"/>
              <a:ext cx="12112625" cy="804863"/>
            </a:xfrm>
            <a:custGeom>
              <a:avLst/>
              <a:gdLst>
                <a:gd name="T0" fmla="*/ 4542 w 4849"/>
                <a:gd name="T1" fmla="*/ 316 h 322"/>
                <a:gd name="T2" fmla="*/ 4197 w 4849"/>
                <a:gd name="T3" fmla="*/ 293 h 322"/>
                <a:gd name="T4" fmla="*/ 4140 w 4849"/>
                <a:gd name="T5" fmla="*/ 287 h 322"/>
                <a:gd name="T6" fmla="*/ 4102 w 4849"/>
                <a:gd name="T7" fmla="*/ 282 h 322"/>
                <a:gd name="T8" fmla="*/ 3936 w 4849"/>
                <a:gd name="T9" fmla="*/ 236 h 322"/>
                <a:gd name="T10" fmla="*/ 3754 w 4849"/>
                <a:gd name="T11" fmla="*/ 174 h 322"/>
                <a:gd name="T12" fmla="*/ 3726 w 4849"/>
                <a:gd name="T13" fmla="*/ 168 h 322"/>
                <a:gd name="T14" fmla="*/ 3698 w 4849"/>
                <a:gd name="T15" fmla="*/ 163 h 322"/>
                <a:gd name="T16" fmla="*/ 3641 w 4849"/>
                <a:gd name="T17" fmla="*/ 154 h 322"/>
                <a:gd name="T18" fmla="*/ 3031 w 4849"/>
                <a:gd name="T19" fmla="*/ 84 h 322"/>
                <a:gd name="T20" fmla="*/ 2918 w 4849"/>
                <a:gd name="T21" fmla="*/ 66 h 322"/>
                <a:gd name="T22" fmla="*/ 2805 w 4849"/>
                <a:gd name="T23" fmla="*/ 43 h 322"/>
                <a:gd name="T24" fmla="*/ 2729 w 4849"/>
                <a:gd name="T25" fmla="*/ 30 h 322"/>
                <a:gd name="T26" fmla="*/ 2654 w 4849"/>
                <a:gd name="T27" fmla="*/ 19 h 322"/>
                <a:gd name="T28" fmla="*/ 2615 w 4849"/>
                <a:gd name="T29" fmla="*/ 15 h 322"/>
                <a:gd name="T30" fmla="*/ 2424 w 4849"/>
                <a:gd name="T31" fmla="*/ 4 h 322"/>
                <a:gd name="T32" fmla="*/ 2233 w 4849"/>
                <a:gd name="T33" fmla="*/ 15 h 322"/>
                <a:gd name="T34" fmla="*/ 2195 w 4849"/>
                <a:gd name="T35" fmla="*/ 19 h 322"/>
                <a:gd name="T36" fmla="*/ 2119 w 4849"/>
                <a:gd name="T37" fmla="*/ 30 h 322"/>
                <a:gd name="T38" fmla="*/ 2043 w 4849"/>
                <a:gd name="T39" fmla="*/ 43 h 322"/>
                <a:gd name="T40" fmla="*/ 1931 w 4849"/>
                <a:gd name="T41" fmla="*/ 66 h 322"/>
                <a:gd name="T42" fmla="*/ 1817 w 4849"/>
                <a:gd name="T43" fmla="*/ 84 h 322"/>
                <a:gd name="T44" fmla="*/ 1207 w 4849"/>
                <a:gd name="T45" fmla="*/ 154 h 322"/>
                <a:gd name="T46" fmla="*/ 1150 w 4849"/>
                <a:gd name="T47" fmla="*/ 163 h 322"/>
                <a:gd name="T48" fmla="*/ 1122 w 4849"/>
                <a:gd name="T49" fmla="*/ 168 h 322"/>
                <a:gd name="T50" fmla="*/ 1094 w 4849"/>
                <a:gd name="T51" fmla="*/ 174 h 322"/>
                <a:gd name="T52" fmla="*/ 913 w 4849"/>
                <a:gd name="T53" fmla="*/ 236 h 322"/>
                <a:gd name="T54" fmla="*/ 746 w 4849"/>
                <a:gd name="T55" fmla="*/ 282 h 322"/>
                <a:gd name="T56" fmla="*/ 708 w 4849"/>
                <a:gd name="T57" fmla="*/ 287 h 322"/>
                <a:gd name="T58" fmla="*/ 651 w 4849"/>
                <a:gd name="T59" fmla="*/ 293 h 322"/>
                <a:gd name="T60" fmla="*/ 306 w 4849"/>
                <a:gd name="T61" fmla="*/ 316 h 322"/>
                <a:gd name="T62" fmla="*/ 306 w 4849"/>
                <a:gd name="T63" fmla="*/ 315 h 322"/>
                <a:gd name="T64" fmla="*/ 689 w 4849"/>
                <a:gd name="T65" fmla="*/ 287 h 322"/>
                <a:gd name="T66" fmla="*/ 727 w 4849"/>
                <a:gd name="T67" fmla="*/ 283 h 322"/>
                <a:gd name="T68" fmla="*/ 765 w 4849"/>
                <a:gd name="T69" fmla="*/ 277 h 322"/>
                <a:gd name="T70" fmla="*/ 1056 w 4849"/>
                <a:gd name="T71" fmla="*/ 182 h 322"/>
                <a:gd name="T72" fmla="*/ 1112 w 4849"/>
                <a:gd name="T73" fmla="*/ 168 h 322"/>
                <a:gd name="T74" fmla="*/ 1131 w 4849"/>
                <a:gd name="T75" fmla="*/ 164 h 322"/>
                <a:gd name="T76" fmla="*/ 1169 w 4849"/>
                <a:gd name="T77" fmla="*/ 157 h 322"/>
                <a:gd name="T78" fmla="*/ 1512 w 4849"/>
                <a:gd name="T79" fmla="*/ 117 h 322"/>
                <a:gd name="T80" fmla="*/ 1892 w 4849"/>
                <a:gd name="T81" fmla="*/ 69 h 322"/>
                <a:gd name="T82" fmla="*/ 1968 w 4849"/>
                <a:gd name="T83" fmla="*/ 55 h 322"/>
                <a:gd name="T84" fmla="*/ 2081 w 4849"/>
                <a:gd name="T85" fmla="*/ 33 h 322"/>
                <a:gd name="T86" fmla="*/ 2156 w 4849"/>
                <a:gd name="T87" fmla="*/ 20 h 322"/>
                <a:gd name="T88" fmla="*/ 2213 w 4849"/>
                <a:gd name="T89" fmla="*/ 13 h 322"/>
                <a:gd name="T90" fmla="*/ 2271 w 4849"/>
                <a:gd name="T91" fmla="*/ 7 h 322"/>
                <a:gd name="T92" fmla="*/ 2578 w 4849"/>
                <a:gd name="T93" fmla="*/ 7 h 322"/>
                <a:gd name="T94" fmla="*/ 2635 w 4849"/>
                <a:gd name="T95" fmla="*/ 13 h 322"/>
                <a:gd name="T96" fmla="*/ 2692 w 4849"/>
                <a:gd name="T97" fmla="*/ 20 h 322"/>
                <a:gd name="T98" fmla="*/ 2768 w 4849"/>
                <a:gd name="T99" fmla="*/ 33 h 322"/>
                <a:gd name="T100" fmla="*/ 2881 w 4849"/>
                <a:gd name="T101" fmla="*/ 55 h 322"/>
                <a:gd name="T102" fmla="*/ 2956 w 4849"/>
                <a:gd name="T103" fmla="*/ 69 h 322"/>
                <a:gd name="T104" fmla="*/ 3337 w 4849"/>
                <a:gd name="T105" fmla="*/ 117 h 322"/>
                <a:gd name="T106" fmla="*/ 3680 w 4849"/>
                <a:gd name="T107" fmla="*/ 157 h 322"/>
                <a:gd name="T108" fmla="*/ 3717 w 4849"/>
                <a:gd name="T109" fmla="*/ 164 h 322"/>
                <a:gd name="T110" fmla="*/ 3736 w 4849"/>
                <a:gd name="T111" fmla="*/ 168 h 322"/>
                <a:gd name="T112" fmla="*/ 3792 w 4849"/>
                <a:gd name="T113" fmla="*/ 182 h 322"/>
                <a:gd name="T114" fmla="*/ 4084 w 4849"/>
                <a:gd name="T115" fmla="*/ 277 h 322"/>
                <a:gd name="T116" fmla="*/ 4121 w 4849"/>
                <a:gd name="T117" fmla="*/ 283 h 322"/>
                <a:gd name="T118" fmla="*/ 4159 w 4849"/>
                <a:gd name="T119" fmla="*/ 287 h 322"/>
                <a:gd name="T120" fmla="*/ 4542 w 4849"/>
                <a:gd name="T121" fmla="*/ 315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849" h="322">
                  <a:moveTo>
                    <a:pt x="4849" y="322"/>
                  </a:moveTo>
                  <a:cubicBezTo>
                    <a:pt x="4746" y="322"/>
                    <a:pt x="4644" y="320"/>
                    <a:pt x="4542" y="316"/>
                  </a:cubicBezTo>
                  <a:cubicBezTo>
                    <a:pt x="4440" y="312"/>
                    <a:pt x="4337" y="306"/>
                    <a:pt x="4236" y="297"/>
                  </a:cubicBezTo>
                  <a:cubicBezTo>
                    <a:pt x="4223" y="296"/>
                    <a:pt x="4210" y="295"/>
                    <a:pt x="4197" y="293"/>
                  </a:cubicBezTo>
                  <a:cubicBezTo>
                    <a:pt x="4185" y="292"/>
                    <a:pt x="4172" y="291"/>
                    <a:pt x="4159" y="289"/>
                  </a:cubicBezTo>
                  <a:cubicBezTo>
                    <a:pt x="4140" y="287"/>
                    <a:pt x="4140" y="287"/>
                    <a:pt x="4140" y="287"/>
                  </a:cubicBezTo>
                  <a:cubicBezTo>
                    <a:pt x="4134" y="287"/>
                    <a:pt x="4127" y="286"/>
                    <a:pt x="4121" y="285"/>
                  </a:cubicBezTo>
                  <a:cubicBezTo>
                    <a:pt x="4102" y="282"/>
                    <a:pt x="4102" y="282"/>
                    <a:pt x="4102" y="282"/>
                  </a:cubicBezTo>
                  <a:cubicBezTo>
                    <a:pt x="4096" y="281"/>
                    <a:pt x="4089" y="280"/>
                    <a:pt x="4083" y="279"/>
                  </a:cubicBezTo>
                  <a:cubicBezTo>
                    <a:pt x="4033" y="269"/>
                    <a:pt x="3984" y="253"/>
                    <a:pt x="3936" y="236"/>
                  </a:cubicBezTo>
                  <a:cubicBezTo>
                    <a:pt x="3888" y="218"/>
                    <a:pt x="3840" y="200"/>
                    <a:pt x="3791" y="185"/>
                  </a:cubicBezTo>
                  <a:cubicBezTo>
                    <a:pt x="3779" y="181"/>
                    <a:pt x="3767" y="178"/>
                    <a:pt x="3754" y="174"/>
                  </a:cubicBezTo>
                  <a:cubicBezTo>
                    <a:pt x="3736" y="170"/>
                    <a:pt x="3736" y="170"/>
                    <a:pt x="3736" y="170"/>
                  </a:cubicBezTo>
                  <a:cubicBezTo>
                    <a:pt x="3733" y="169"/>
                    <a:pt x="3729" y="169"/>
                    <a:pt x="3726" y="168"/>
                  </a:cubicBezTo>
                  <a:cubicBezTo>
                    <a:pt x="3717" y="166"/>
                    <a:pt x="3717" y="166"/>
                    <a:pt x="3717" y="166"/>
                  </a:cubicBezTo>
                  <a:cubicBezTo>
                    <a:pt x="3711" y="165"/>
                    <a:pt x="3704" y="164"/>
                    <a:pt x="3698" y="163"/>
                  </a:cubicBezTo>
                  <a:cubicBezTo>
                    <a:pt x="3679" y="160"/>
                    <a:pt x="3679" y="160"/>
                    <a:pt x="3679" y="160"/>
                  </a:cubicBezTo>
                  <a:cubicBezTo>
                    <a:pt x="3666" y="158"/>
                    <a:pt x="3654" y="156"/>
                    <a:pt x="3641" y="154"/>
                  </a:cubicBezTo>
                  <a:cubicBezTo>
                    <a:pt x="3540" y="140"/>
                    <a:pt x="3438" y="130"/>
                    <a:pt x="3336" y="120"/>
                  </a:cubicBezTo>
                  <a:cubicBezTo>
                    <a:pt x="3235" y="109"/>
                    <a:pt x="3133" y="99"/>
                    <a:pt x="3031" y="84"/>
                  </a:cubicBezTo>
                  <a:cubicBezTo>
                    <a:pt x="3006" y="80"/>
                    <a:pt x="2981" y="76"/>
                    <a:pt x="2956" y="72"/>
                  </a:cubicBezTo>
                  <a:cubicBezTo>
                    <a:pt x="2918" y="66"/>
                    <a:pt x="2918" y="66"/>
                    <a:pt x="2918" y="66"/>
                  </a:cubicBezTo>
                  <a:cubicBezTo>
                    <a:pt x="2905" y="63"/>
                    <a:pt x="2893" y="61"/>
                    <a:pt x="2880" y="58"/>
                  </a:cubicBezTo>
                  <a:cubicBezTo>
                    <a:pt x="2805" y="43"/>
                    <a:pt x="2805" y="43"/>
                    <a:pt x="2805" y="43"/>
                  </a:cubicBezTo>
                  <a:cubicBezTo>
                    <a:pt x="2792" y="40"/>
                    <a:pt x="2780" y="39"/>
                    <a:pt x="2767" y="36"/>
                  </a:cubicBezTo>
                  <a:cubicBezTo>
                    <a:pt x="2755" y="34"/>
                    <a:pt x="2742" y="32"/>
                    <a:pt x="2729" y="30"/>
                  </a:cubicBezTo>
                  <a:cubicBezTo>
                    <a:pt x="2692" y="24"/>
                    <a:pt x="2692" y="24"/>
                    <a:pt x="2692" y="24"/>
                  </a:cubicBezTo>
                  <a:cubicBezTo>
                    <a:pt x="2679" y="22"/>
                    <a:pt x="2666" y="21"/>
                    <a:pt x="2654" y="19"/>
                  </a:cubicBezTo>
                  <a:cubicBezTo>
                    <a:pt x="2634" y="17"/>
                    <a:pt x="2634" y="17"/>
                    <a:pt x="2634" y="17"/>
                  </a:cubicBezTo>
                  <a:cubicBezTo>
                    <a:pt x="2615" y="15"/>
                    <a:pt x="2615" y="15"/>
                    <a:pt x="2615" y="15"/>
                  </a:cubicBezTo>
                  <a:cubicBezTo>
                    <a:pt x="2603" y="13"/>
                    <a:pt x="2590" y="12"/>
                    <a:pt x="2577" y="11"/>
                  </a:cubicBezTo>
                  <a:cubicBezTo>
                    <a:pt x="2526" y="7"/>
                    <a:pt x="2475" y="5"/>
                    <a:pt x="2424" y="4"/>
                  </a:cubicBezTo>
                  <a:cubicBezTo>
                    <a:pt x="2373" y="5"/>
                    <a:pt x="2322" y="7"/>
                    <a:pt x="2271" y="11"/>
                  </a:cubicBezTo>
                  <a:cubicBezTo>
                    <a:pt x="2258" y="12"/>
                    <a:pt x="2246" y="13"/>
                    <a:pt x="2233" y="15"/>
                  </a:cubicBezTo>
                  <a:cubicBezTo>
                    <a:pt x="2214" y="17"/>
                    <a:pt x="2214" y="17"/>
                    <a:pt x="2214" y="17"/>
                  </a:cubicBezTo>
                  <a:cubicBezTo>
                    <a:pt x="2195" y="19"/>
                    <a:pt x="2195" y="19"/>
                    <a:pt x="2195" y="19"/>
                  </a:cubicBezTo>
                  <a:cubicBezTo>
                    <a:pt x="2182" y="21"/>
                    <a:pt x="2169" y="22"/>
                    <a:pt x="2157" y="24"/>
                  </a:cubicBezTo>
                  <a:cubicBezTo>
                    <a:pt x="2119" y="30"/>
                    <a:pt x="2119" y="30"/>
                    <a:pt x="2119" y="30"/>
                  </a:cubicBezTo>
                  <a:cubicBezTo>
                    <a:pt x="2106" y="32"/>
                    <a:pt x="2094" y="34"/>
                    <a:pt x="2081" y="36"/>
                  </a:cubicBezTo>
                  <a:cubicBezTo>
                    <a:pt x="2069" y="39"/>
                    <a:pt x="2056" y="40"/>
                    <a:pt x="2043" y="43"/>
                  </a:cubicBezTo>
                  <a:cubicBezTo>
                    <a:pt x="1968" y="58"/>
                    <a:pt x="1968" y="58"/>
                    <a:pt x="1968" y="58"/>
                  </a:cubicBezTo>
                  <a:cubicBezTo>
                    <a:pt x="1956" y="61"/>
                    <a:pt x="1943" y="63"/>
                    <a:pt x="1931" y="66"/>
                  </a:cubicBezTo>
                  <a:cubicBezTo>
                    <a:pt x="1893" y="72"/>
                    <a:pt x="1893" y="72"/>
                    <a:pt x="1893" y="72"/>
                  </a:cubicBezTo>
                  <a:cubicBezTo>
                    <a:pt x="1868" y="76"/>
                    <a:pt x="1842" y="80"/>
                    <a:pt x="1817" y="84"/>
                  </a:cubicBezTo>
                  <a:cubicBezTo>
                    <a:pt x="1716" y="99"/>
                    <a:pt x="1614" y="109"/>
                    <a:pt x="1512" y="120"/>
                  </a:cubicBezTo>
                  <a:cubicBezTo>
                    <a:pt x="1410" y="130"/>
                    <a:pt x="1308" y="140"/>
                    <a:pt x="1207" y="154"/>
                  </a:cubicBezTo>
                  <a:cubicBezTo>
                    <a:pt x="1195" y="156"/>
                    <a:pt x="1182" y="158"/>
                    <a:pt x="1169" y="160"/>
                  </a:cubicBezTo>
                  <a:cubicBezTo>
                    <a:pt x="1150" y="163"/>
                    <a:pt x="1150" y="163"/>
                    <a:pt x="1150" y="163"/>
                  </a:cubicBezTo>
                  <a:cubicBezTo>
                    <a:pt x="1144" y="164"/>
                    <a:pt x="1138" y="165"/>
                    <a:pt x="1131" y="166"/>
                  </a:cubicBezTo>
                  <a:cubicBezTo>
                    <a:pt x="1122" y="168"/>
                    <a:pt x="1122" y="168"/>
                    <a:pt x="1122" y="168"/>
                  </a:cubicBezTo>
                  <a:cubicBezTo>
                    <a:pt x="1119" y="169"/>
                    <a:pt x="1116" y="169"/>
                    <a:pt x="1113" y="170"/>
                  </a:cubicBezTo>
                  <a:cubicBezTo>
                    <a:pt x="1094" y="174"/>
                    <a:pt x="1094" y="174"/>
                    <a:pt x="1094" y="174"/>
                  </a:cubicBezTo>
                  <a:cubicBezTo>
                    <a:pt x="1082" y="178"/>
                    <a:pt x="1069" y="181"/>
                    <a:pt x="1057" y="185"/>
                  </a:cubicBezTo>
                  <a:cubicBezTo>
                    <a:pt x="1008" y="200"/>
                    <a:pt x="961" y="218"/>
                    <a:pt x="913" y="236"/>
                  </a:cubicBezTo>
                  <a:cubicBezTo>
                    <a:pt x="864" y="253"/>
                    <a:pt x="816" y="269"/>
                    <a:pt x="765" y="279"/>
                  </a:cubicBezTo>
                  <a:cubicBezTo>
                    <a:pt x="759" y="280"/>
                    <a:pt x="753" y="281"/>
                    <a:pt x="746" y="282"/>
                  </a:cubicBezTo>
                  <a:cubicBezTo>
                    <a:pt x="727" y="285"/>
                    <a:pt x="727" y="285"/>
                    <a:pt x="727" y="285"/>
                  </a:cubicBezTo>
                  <a:cubicBezTo>
                    <a:pt x="721" y="286"/>
                    <a:pt x="715" y="287"/>
                    <a:pt x="708" y="287"/>
                  </a:cubicBezTo>
                  <a:cubicBezTo>
                    <a:pt x="689" y="289"/>
                    <a:pt x="689" y="289"/>
                    <a:pt x="689" y="289"/>
                  </a:cubicBezTo>
                  <a:cubicBezTo>
                    <a:pt x="676" y="291"/>
                    <a:pt x="664" y="292"/>
                    <a:pt x="651" y="293"/>
                  </a:cubicBezTo>
                  <a:cubicBezTo>
                    <a:pt x="638" y="295"/>
                    <a:pt x="626" y="296"/>
                    <a:pt x="613" y="297"/>
                  </a:cubicBezTo>
                  <a:cubicBezTo>
                    <a:pt x="511" y="306"/>
                    <a:pt x="409" y="312"/>
                    <a:pt x="306" y="316"/>
                  </a:cubicBezTo>
                  <a:cubicBezTo>
                    <a:pt x="204" y="320"/>
                    <a:pt x="102" y="322"/>
                    <a:pt x="0" y="322"/>
                  </a:cubicBezTo>
                  <a:cubicBezTo>
                    <a:pt x="102" y="322"/>
                    <a:pt x="204" y="319"/>
                    <a:pt x="306" y="315"/>
                  </a:cubicBezTo>
                  <a:cubicBezTo>
                    <a:pt x="409" y="311"/>
                    <a:pt x="511" y="304"/>
                    <a:pt x="613" y="295"/>
                  </a:cubicBezTo>
                  <a:cubicBezTo>
                    <a:pt x="638" y="293"/>
                    <a:pt x="664" y="290"/>
                    <a:pt x="689" y="287"/>
                  </a:cubicBezTo>
                  <a:cubicBezTo>
                    <a:pt x="708" y="285"/>
                    <a:pt x="708" y="285"/>
                    <a:pt x="708" y="285"/>
                  </a:cubicBezTo>
                  <a:cubicBezTo>
                    <a:pt x="714" y="285"/>
                    <a:pt x="721" y="284"/>
                    <a:pt x="727" y="283"/>
                  </a:cubicBezTo>
                  <a:cubicBezTo>
                    <a:pt x="746" y="280"/>
                    <a:pt x="746" y="280"/>
                    <a:pt x="746" y="280"/>
                  </a:cubicBezTo>
                  <a:cubicBezTo>
                    <a:pt x="752" y="279"/>
                    <a:pt x="759" y="278"/>
                    <a:pt x="765" y="277"/>
                  </a:cubicBezTo>
                  <a:cubicBezTo>
                    <a:pt x="815" y="267"/>
                    <a:pt x="864" y="251"/>
                    <a:pt x="912" y="234"/>
                  </a:cubicBezTo>
                  <a:cubicBezTo>
                    <a:pt x="960" y="216"/>
                    <a:pt x="1007" y="197"/>
                    <a:pt x="1056" y="182"/>
                  </a:cubicBezTo>
                  <a:cubicBezTo>
                    <a:pt x="1069" y="179"/>
                    <a:pt x="1081" y="175"/>
                    <a:pt x="1093" y="172"/>
                  </a:cubicBezTo>
                  <a:cubicBezTo>
                    <a:pt x="1112" y="168"/>
                    <a:pt x="1112" y="168"/>
                    <a:pt x="1112" y="168"/>
                  </a:cubicBezTo>
                  <a:cubicBezTo>
                    <a:pt x="1115" y="167"/>
                    <a:pt x="1118" y="166"/>
                    <a:pt x="1122" y="165"/>
                  </a:cubicBezTo>
                  <a:cubicBezTo>
                    <a:pt x="1131" y="164"/>
                    <a:pt x="1131" y="164"/>
                    <a:pt x="1131" y="164"/>
                  </a:cubicBezTo>
                  <a:cubicBezTo>
                    <a:pt x="1137" y="163"/>
                    <a:pt x="1144" y="161"/>
                    <a:pt x="1150" y="160"/>
                  </a:cubicBezTo>
                  <a:cubicBezTo>
                    <a:pt x="1169" y="157"/>
                    <a:pt x="1169" y="157"/>
                    <a:pt x="1169" y="157"/>
                  </a:cubicBezTo>
                  <a:cubicBezTo>
                    <a:pt x="1181" y="155"/>
                    <a:pt x="1194" y="153"/>
                    <a:pt x="1207" y="152"/>
                  </a:cubicBezTo>
                  <a:cubicBezTo>
                    <a:pt x="1308" y="137"/>
                    <a:pt x="1410" y="127"/>
                    <a:pt x="1512" y="117"/>
                  </a:cubicBezTo>
                  <a:cubicBezTo>
                    <a:pt x="1613" y="106"/>
                    <a:pt x="1715" y="95"/>
                    <a:pt x="1816" y="81"/>
                  </a:cubicBezTo>
                  <a:cubicBezTo>
                    <a:pt x="1842" y="77"/>
                    <a:pt x="1867" y="73"/>
                    <a:pt x="1892" y="69"/>
                  </a:cubicBezTo>
                  <a:cubicBezTo>
                    <a:pt x="1930" y="62"/>
                    <a:pt x="1930" y="62"/>
                    <a:pt x="1930" y="62"/>
                  </a:cubicBezTo>
                  <a:cubicBezTo>
                    <a:pt x="1943" y="60"/>
                    <a:pt x="1955" y="57"/>
                    <a:pt x="1968" y="55"/>
                  </a:cubicBezTo>
                  <a:cubicBezTo>
                    <a:pt x="2043" y="40"/>
                    <a:pt x="2043" y="40"/>
                    <a:pt x="2043" y="40"/>
                  </a:cubicBezTo>
                  <a:cubicBezTo>
                    <a:pt x="2055" y="37"/>
                    <a:pt x="2068" y="35"/>
                    <a:pt x="2081" y="33"/>
                  </a:cubicBezTo>
                  <a:cubicBezTo>
                    <a:pt x="2093" y="30"/>
                    <a:pt x="2106" y="28"/>
                    <a:pt x="2118" y="26"/>
                  </a:cubicBezTo>
                  <a:cubicBezTo>
                    <a:pt x="2156" y="20"/>
                    <a:pt x="2156" y="20"/>
                    <a:pt x="2156" y="20"/>
                  </a:cubicBezTo>
                  <a:cubicBezTo>
                    <a:pt x="2169" y="18"/>
                    <a:pt x="2182" y="17"/>
                    <a:pt x="2194" y="15"/>
                  </a:cubicBezTo>
                  <a:cubicBezTo>
                    <a:pt x="2213" y="13"/>
                    <a:pt x="2213" y="13"/>
                    <a:pt x="2213" y="13"/>
                  </a:cubicBezTo>
                  <a:cubicBezTo>
                    <a:pt x="2233" y="11"/>
                    <a:pt x="2233" y="11"/>
                    <a:pt x="2233" y="11"/>
                  </a:cubicBezTo>
                  <a:cubicBezTo>
                    <a:pt x="2245" y="10"/>
                    <a:pt x="2258" y="8"/>
                    <a:pt x="2271" y="7"/>
                  </a:cubicBezTo>
                  <a:cubicBezTo>
                    <a:pt x="2322" y="3"/>
                    <a:pt x="2373" y="1"/>
                    <a:pt x="2424" y="0"/>
                  </a:cubicBezTo>
                  <a:cubicBezTo>
                    <a:pt x="2475" y="1"/>
                    <a:pt x="2527" y="3"/>
                    <a:pt x="2578" y="7"/>
                  </a:cubicBezTo>
                  <a:cubicBezTo>
                    <a:pt x="2590" y="8"/>
                    <a:pt x="2603" y="10"/>
                    <a:pt x="2616" y="11"/>
                  </a:cubicBezTo>
                  <a:cubicBezTo>
                    <a:pt x="2635" y="13"/>
                    <a:pt x="2635" y="13"/>
                    <a:pt x="2635" y="13"/>
                  </a:cubicBezTo>
                  <a:cubicBezTo>
                    <a:pt x="2654" y="15"/>
                    <a:pt x="2654" y="15"/>
                    <a:pt x="2654" y="15"/>
                  </a:cubicBezTo>
                  <a:cubicBezTo>
                    <a:pt x="2667" y="17"/>
                    <a:pt x="2679" y="18"/>
                    <a:pt x="2692" y="20"/>
                  </a:cubicBezTo>
                  <a:cubicBezTo>
                    <a:pt x="2730" y="26"/>
                    <a:pt x="2730" y="26"/>
                    <a:pt x="2730" y="26"/>
                  </a:cubicBezTo>
                  <a:cubicBezTo>
                    <a:pt x="2743" y="28"/>
                    <a:pt x="2755" y="30"/>
                    <a:pt x="2768" y="33"/>
                  </a:cubicBezTo>
                  <a:cubicBezTo>
                    <a:pt x="2780" y="35"/>
                    <a:pt x="2793" y="37"/>
                    <a:pt x="2806" y="40"/>
                  </a:cubicBezTo>
                  <a:cubicBezTo>
                    <a:pt x="2881" y="55"/>
                    <a:pt x="2881" y="55"/>
                    <a:pt x="2881" y="55"/>
                  </a:cubicBezTo>
                  <a:cubicBezTo>
                    <a:pt x="2893" y="57"/>
                    <a:pt x="2906" y="60"/>
                    <a:pt x="2918" y="62"/>
                  </a:cubicBezTo>
                  <a:cubicBezTo>
                    <a:pt x="2956" y="69"/>
                    <a:pt x="2956" y="69"/>
                    <a:pt x="2956" y="69"/>
                  </a:cubicBezTo>
                  <a:cubicBezTo>
                    <a:pt x="2981" y="73"/>
                    <a:pt x="3007" y="77"/>
                    <a:pt x="3032" y="81"/>
                  </a:cubicBezTo>
                  <a:cubicBezTo>
                    <a:pt x="3133" y="95"/>
                    <a:pt x="3235" y="106"/>
                    <a:pt x="3337" y="117"/>
                  </a:cubicBezTo>
                  <a:cubicBezTo>
                    <a:pt x="3438" y="127"/>
                    <a:pt x="3540" y="137"/>
                    <a:pt x="3642" y="152"/>
                  </a:cubicBezTo>
                  <a:cubicBezTo>
                    <a:pt x="3654" y="153"/>
                    <a:pt x="3667" y="155"/>
                    <a:pt x="3680" y="157"/>
                  </a:cubicBezTo>
                  <a:cubicBezTo>
                    <a:pt x="3698" y="160"/>
                    <a:pt x="3698" y="160"/>
                    <a:pt x="3698" y="160"/>
                  </a:cubicBezTo>
                  <a:cubicBezTo>
                    <a:pt x="3705" y="161"/>
                    <a:pt x="3711" y="163"/>
                    <a:pt x="3717" y="164"/>
                  </a:cubicBezTo>
                  <a:cubicBezTo>
                    <a:pt x="3727" y="165"/>
                    <a:pt x="3727" y="165"/>
                    <a:pt x="3727" y="165"/>
                  </a:cubicBezTo>
                  <a:cubicBezTo>
                    <a:pt x="3730" y="166"/>
                    <a:pt x="3733" y="167"/>
                    <a:pt x="3736" y="168"/>
                  </a:cubicBezTo>
                  <a:cubicBezTo>
                    <a:pt x="3755" y="172"/>
                    <a:pt x="3755" y="172"/>
                    <a:pt x="3755" y="172"/>
                  </a:cubicBezTo>
                  <a:cubicBezTo>
                    <a:pt x="3767" y="175"/>
                    <a:pt x="3780" y="179"/>
                    <a:pt x="3792" y="182"/>
                  </a:cubicBezTo>
                  <a:cubicBezTo>
                    <a:pt x="3841" y="197"/>
                    <a:pt x="3889" y="216"/>
                    <a:pt x="3937" y="234"/>
                  </a:cubicBezTo>
                  <a:cubicBezTo>
                    <a:pt x="3985" y="251"/>
                    <a:pt x="4033" y="267"/>
                    <a:pt x="4084" y="277"/>
                  </a:cubicBezTo>
                  <a:cubicBezTo>
                    <a:pt x="4090" y="278"/>
                    <a:pt x="4096" y="279"/>
                    <a:pt x="4102" y="280"/>
                  </a:cubicBezTo>
                  <a:cubicBezTo>
                    <a:pt x="4121" y="283"/>
                    <a:pt x="4121" y="283"/>
                    <a:pt x="4121" y="283"/>
                  </a:cubicBezTo>
                  <a:cubicBezTo>
                    <a:pt x="4128" y="284"/>
                    <a:pt x="4134" y="285"/>
                    <a:pt x="4140" y="285"/>
                  </a:cubicBezTo>
                  <a:cubicBezTo>
                    <a:pt x="4159" y="287"/>
                    <a:pt x="4159" y="287"/>
                    <a:pt x="4159" y="287"/>
                  </a:cubicBezTo>
                  <a:cubicBezTo>
                    <a:pt x="4185" y="290"/>
                    <a:pt x="4210" y="293"/>
                    <a:pt x="4236" y="295"/>
                  </a:cubicBezTo>
                  <a:cubicBezTo>
                    <a:pt x="4338" y="304"/>
                    <a:pt x="4440" y="311"/>
                    <a:pt x="4542" y="315"/>
                  </a:cubicBezTo>
                  <a:cubicBezTo>
                    <a:pt x="4644" y="319"/>
                    <a:pt x="4746" y="322"/>
                    <a:pt x="4849" y="3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61">
              <a:extLst>
                <a:ext uri="{FF2B5EF4-FFF2-40B4-BE49-F238E27FC236}">
                  <a16:creationId xmlns:a16="http://schemas.microsoft.com/office/drawing/2014/main" id="{AE451107-36CB-0A49-833B-229DF7E9183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7400" y="4025900"/>
              <a:ext cx="12111038" cy="844550"/>
            </a:xfrm>
            <a:custGeom>
              <a:avLst/>
              <a:gdLst>
                <a:gd name="T0" fmla="*/ 4235 w 4849"/>
                <a:gd name="T1" fmla="*/ 296 h 338"/>
                <a:gd name="T2" fmla="*/ 4082 w 4849"/>
                <a:gd name="T3" fmla="*/ 286 h 338"/>
                <a:gd name="T4" fmla="*/ 3969 w 4849"/>
                <a:gd name="T5" fmla="*/ 264 h 338"/>
                <a:gd name="T6" fmla="*/ 3784 w 4849"/>
                <a:gd name="T7" fmla="*/ 213 h 338"/>
                <a:gd name="T8" fmla="*/ 3633 w 4849"/>
                <a:gd name="T9" fmla="*/ 188 h 338"/>
                <a:gd name="T10" fmla="*/ 2871 w 4849"/>
                <a:gd name="T11" fmla="*/ 98 h 338"/>
                <a:gd name="T12" fmla="*/ 2758 w 4849"/>
                <a:gd name="T13" fmla="*/ 71 h 338"/>
                <a:gd name="T14" fmla="*/ 2721 w 4849"/>
                <a:gd name="T15" fmla="*/ 63 h 338"/>
                <a:gd name="T16" fmla="*/ 2419 w 4849"/>
                <a:gd name="T17" fmla="*/ 12 h 338"/>
                <a:gd name="T18" fmla="*/ 2112 w 4849"/>
                <a:gd name="T19" fmla="*/ 10 h 338"/>
                <a:gd name="T20" fmla="*/ 2055 w 4849"/>
                <a:gd name="T21" fmla="*/ 15 h 338"/>
                <a:gd name="T22" fmla="*/ 1998 w 4849"/>
                <a:gd name="T23" fmla="*/ 23 h 338"/>
                <a:gd name="T24" fmla="*/ 1884 w 4849"/>
                <a:gd name="T25" fmla="*/ 41 h 338"/>
                <a:gd name="T26" fmla="*/ 1808 w 4849"/>
                <a:gd name="T27" fmla="*/ 52 h 338"/>
                <a:gd name="T28" fmla="*/ 1350 w 4849"/>
                <a:gd name="T29" fmla="*/ 104 h 338"/>
                <a:gd name="T30" fmla="*/ 1199 w 4849"/>
                <a:gd name="T31" fmla="*/ 127 h 338"/>
                <a:gd name="T32" fmla="*/ 1123 w 4849"/>
                <a:gd name="T33" fmla="*/ 142 h 338"/>
                <a:gd name="T34" fmla="*/ 1086 w 4849"/>
                <a:gd name="T35" fmla="*/ 151 h 338"/>
                <a:gd name="T36" fmla="*/ 908 w 4849"/>
                <a:gd name="T37" fmla="*/ 222 h 338"/>
                <a:gd name="T38" fmla="*/ 801 w 4849"/>
                <a:gd name="T39" fmla="*/ 265 h 338"/>
                <a:gd name="T40" fmla="*/ 764 w 4849"/>
                <a:gd name="T41" fmla="*/ 276 h 338"/>
                <a:gd name="T42" fmla="*/ 746 w 4849"/>
                <a:gd name="T43" fmla="*/ 281 h 338"/>
                <a:gd name="T44" fmla="*/ 708 w 4849"/>
                <a:gd name="T45" fmla="*/ 289 h 338"/>
                <a:gd name="T46" fmla="*/ 651 w 4849"/>
                <a:gd name="T47" fmla="*/ 298 h 338"/>
                <a:gd name="T48" fmla="*/ 0 w 4849"/>
                <a:gd name="T49" fmla="*/ 334 h 338"/>
                <a:gd name="T50" fmla="*/ 651 w 4849"/>
                <a:gd name="T51" fmla="*/ 296 h 338"/>
                <a:gd name="T52" fmla="*/ 708 w 4849"/>
                <a:gd name="T53" fmla="*/ 287 h 338"/>
                <a:gd name="T54" fmla="*/ 745 w 4849"/>
                <a:gd name="T55" fmla="*/ 279 h 338"/>
                <a:gd name="T56" fmla="*/ 764 w 4849"/>
                <a:gd name="T57" fmla="*/ 274 h 338"/>
                <a:gd name="T58" fmla="*/ 800 w 4849"/>
                <a:gd name="T59" fmla="*/ 263 h 338"/>
                <a:gd name="T60" fmla="*/ 907 w 4849"/>
                <a:gd name="T61" fmla="*/ 220 h 338"/>
                <a:gd name="T62" fmla="*/ 1086 w 4849"/>
                <a:gd name="T63" fmla="*/ 149 h 338"/>
                <a:gd name="T64" fmla="*/ 1123 w 4849"/>
                <a:gd name="T65" fmla="*/ 139 h 338"/>
                <a:gd name="T66" fmla="*/ 1198 w 4849"/>
                <a:gd name="T67" fmla="*/ 124 h 338"/>
                <a:gd name="T68" fmla="*/ 1350 w 4849"/>
                <a:gd name="T69" fmla="*/ 101 h 338"/>
                <a:gd name="T70" fmla="*/ 1808 w 4849"/>
                <a:gd name="T71" fmla="*/ 48 h 338"/>
                <a:gd name="T72" fmla="*/ 1884 w 4849"/>
                <a:gd name="T73" fmla="*/ 38 h 338"/>
                <a:gd name="T74" fmla="*/ 1997 w 4849"/>
                <a:gd name="T75" fmla="*/ 19 h 338"/>
                <a:gd name="T76" fmla="*/ 2054 w 4849"/>
                <a:gd name="T77" fmla="*/ 12 h 338"/>
                <a:gd name="T78" fmla="*/ 2112 w 4849"/>
                <a:gd name="T79" fmla="*/ 6 h 338"/>
                <a:gd name="T80" fmla="*/ 2419 w 4849"/>
                <a:gd name="T81" fmla="*/ 8 h 338"/>
                <a:gd name="T82" fmla="*/ 2722 w 4849"/>
                <a:gd name="T83" fmla="*/ 59 h 338"/>
                <a:gd name="T84" fmla="*/ 2759 w 4849"/>
                <a:gd name="T85" fmla="*/ 68 h 338"/>
                <a:gd name="T86" fmla="*/ 2871 w 4849"/>
                <a:gd name="T87" fmla="*/ 94 h 338"/>
                <a:gd name="T88" fmla="*/ 3633 w 4849"/>
                <a:gd name="T89" fmla="*/ 186 h 338"/>
                <a:gd name="T90" fmla="*/ 3785 w 4849"/>
                <a:gd name="T91" fmla="*/ 210 h 338"/>
                <a:gd name="T92" fmla="*/ 3969 w 4849"/>
                <a:gd name="T93" fmla="*/ 262 h 338"/>
                <a:gd name="T94" fmla="*/ 4082 w 4849"/>
                <a:gd name="T95" fmla="*/ 284 h 338"/>
                <a:gd name="T96" fmla="*/ 4235 w 4849"/>
                <a:gd name="T97" fmla="*/ 294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49" h="338">
                  <a:moveTo>
                    <a:pt x="4849" y="318"/>
                  </a:moveTo>
                  <a:cubicBezTo>
                    <a:pt x="4645" y="313"/>
                    <a:pt x="4440" y="307"/>
                    <a:pt x="4235" y="296"/>
                  </a:cubicBezTo>
                  <a:cubicBezTo>
                    <a:pt x="4210" y="295"/>
                    <a:pt x="4184" y="293"/>
                    <a:pt x="4159" y="292"/>
                  </a:cubicBezTo>
                  <a:cubicBezTo>
                    <a:pt x="4133" y="290"/>
                    <a:pt x="4108" y="288"/>
                    <a:pt x="4082" y="286"/>
                  </a:cubicBezTo>
                  <a:cubicBezTo>
                    <a:pt x="4057" y="283"/>
                    <a:pt x="4031" y="279"/>
                    <a:pt x="4006" y="273"/>
                  </a:cubicBezTo>
                  <a:cubicBezTo>
                    <a:pt x="3994" y="271"/>
                    <a:pt x="3981" y="267"/>
                    <a:pt x="3969" y="264"/>
                  </a:cubicBezTo>
                  <a:cubicBezTo>
                    <a:pt x="3956" y="261"/>
                    <a:pt x="3944" y="258"/>
                    <a:pt x="3932" y="254"/>
                  </a:cubicBezTo>
                  <a:cubicBezTo>
                    <a:pt x="3882" y="241"/>
                    <a:pt x="3834" y="225"/>
                    <a:pt x="3784" y="213"/>
                  </a:cubicBezTo>
                  <a:cubicBezTo>
                    <a:pt x="3759" y="206"/>
                    <a:pt x="3734" y="201"/>
                    <a:pt x="3709" y="197"/>
                  </a:cubicBezTo>
                  <a:cubicBezTo>
                    <a:pt x="3684" y="193"/>
                    <a:pt x="3658" y="191"/>
                    <a:pt x="3633" y="188"/>
                  </a:cubicBezTo>
                  <a:cubicBezTo>
                    <a:pt x="3429" y="168"/>
                    <a:pt x="3224" y="156"/>
                    <a:pt x="3022" y="125"/>
                  </a:cubicBezTo>
                  <a:cubicBezTo>
                    <a:pt x="2971" y="117"/>
                    <a:pt x="2921" y="109"/>
                    <a:pt x="2871" y="98"/>
                  </a:cubicBezTo>
                  <a:cubicBezTo>
                    <a:pt x="2845" y="93"/>
                    <a:pt x="2821" y="86"/>
                    <a:pt x="2796" y="81"/>
                  </a:cubicBezTo>
                  <a:cubicBezTo>
                    <a:pt x="2758" y="71"/>
                    <a:pt x="2758" y="71"/>
                    <a:pt x="2758" y="71"/>
                  </a:cubicBezTo>
                  <a:cubicBezTo>
                    <a:pt x="2740" y="67"/>
                    <a:pt x="2740" y="67"/>
                    <a:pt x="2740" y="67"/>
                  </a:cubicBezTo>
                  <a:cubicBezTo>
                    <a:pt x="2721" y="63"/>
                    <a:pt x="2721" y="63"/>
                    <a:pt x="2721" y="63"/>
                  </a:cubicBezTo>
                  <a:cubicBezTo>
                    <a:pt x="2671" y="51"/>
                    <a:pt x="2621" y="41"/>
                    <a:pt x="2571" y="32"/>
                  </a:cubicBezTo>
                  <a:cubicBezTo>
                    <a:pt x="2520" y="24"/>
                    <a:pt x="2469" y="17"/>
                    <a:pt x="2419" y="12"/>
                  </a:cubicBezTo>
                  <a:cubicBezTo>
                    <a:pt x="2368" y="7"/>
                    <a:pt x="2317" y="5"/>
                    <a:pt x="2265" y="4"/>
                  </a:cubicBezTo>
                  <a:cubicBezTo>
                    <a:pt x="2214" y="4"/>
                    <a:pt x="2163" y="6"/>
                    <a:pt x="2112" y="10"/>
                  </a:cubicBezTo>
                  <a:cubicBezTo>
                    <a:pt x="2099" y="11"/>
                    <a:pt x="2087" y="12"/>
                    <a:pt x="2074" y="14"/>
                  </a:cubicBezTo>
                  <a:cubicBezTo>
                    <a:pt x="2055" y="15"/>
                    <a:pt x="2055" y="15"/>
                    <a:pt x="2055" y="15"/>
                  </a:cubicBezTo>
                  <a:cubicBezTo>
                    <a:pt x="2036" y="18"/>
                    <a:pt x="2036" y="18"/>
                    <a:pt x="2036" y="18"/>
                  </a:cubicBezTo>
                  <a:cubicBezTo>
                    <a:pt x="1998" y="23"/>
                    <a:pt x="1998" y="23"/>
                    <a:pt x="1998" y="23"/>
                  </a:cubicBezTo>
                  <a:cubicBezTo>
                    <a:pt x="1960" y="29"/>
                    <a:pt x="1960" y="29"/>
                    <a:pt x="1960" y="29"/>
                  </a:cubicBezTo>
                  <a:cubicBezTo>
                    <a:pt x="1935" y="33"/>
                    <a:pt x="1909" y="37"/>
                    <a:pt x="1884" y="41"/>
                  </a:cubicBezTo>
                  <a:cubicBezTo>
                    <a:pt x="1846" y="47"/>
                    <a:pt x="1846" y="47"/>
                    <a:pt x="1846" y="47"/>
                  </a:cubicBezTo>
                  <a:cubicBezTo>
                    <a:pt x="1808" y="52"/>
                    <a:pt x="1808" y="52"/>
                    <a:pt x="1808" y="52"/>
                  </a:cubicBezTo>
                  <a:cubicBezTo>
                    <a:pt x="1707" y="65"/>
                    <a:pt x="1605" y="75"/>
                    <a:pt x="1503" y="86"/>
                  </a:cubicBezTo>
                  <a:cubicBezTo>
                    <a:pt x="1452" y="92"/>
                    <a:pt x="1401" y="97"/>
                    <a:pt x="1350" y="104"/>
                  </a:cubicBezTo>
                  <a:cubicBezTo>
                    <a:pt x="1325" y="107"/>
                    <a:pt x="1300" y="111"/>
                    <a:pt x="1274" y="114"/>
                  </a:cubicBezTo>
                  <a:cubicBezTo>
                    <a:pt x="1249" y="118"/>
                    <a:pt x="1224" y="122"/>
                    <a:pt x="1199" y="127"/>
                  </a:cubicBezTo>
                  <a:cubicBezTo>
                    <a:pt x="1186" y="129"/>
                    <a:pt x="1173" y="131"/>
                    <a:pt x="1161" y="134"/>
                  </a:cubicBezTo>
                  <a:cubicBezTo>
                    <a:pt x="1148" y="137"/>
                    <a:pt x="1136" y="139"/>
                    <a:pt x="1123" y="142"/>
                  </a:cubicBezTo>
                  <a:cubicBezTo>
                    <a:pt x="1105" y="146"/>
                    <a:pt x="1105" y="146"/>
                    <a:pt x="1105" y="146"/>
                  </a:cubicBezTo>
                  <a:cubicBezTo>
                    <a:pt x="1098" y="148"/>
                    <a:pt x="1092" y="150"/>
                    <a:pt x="1086" y="151"/>
                  </a:cubicBezTo>
                  <a:cubicBezTo>
                    <a:pt x="1074" y="155"/>
                    <a:pt x="1062" y="159"/>
                    <a:pt x="1050" y="163"/>
                  </a:cubicBezTo>
                  <a:cubicBezTo>
                    <a:pt x="1002" y="180"/>
                    <a:pt x="955" y="202"/>
                    <a:pt x="908" y="222"/>
                  </a:cubicBezTo>
                  <a:cubicBezTo>
                    <a:pt x="885" y="233"/>
                    <a:pt x="861" y="243"/>
                    <a:pt x="837" y="252"/>
                  </a:cubicBezTo>
                  <a:cubicBezTo>
                    <a:pt x="825" y="256"/>
                    <a:pt x="813" y="261"/>
                    <a:pt x="801" y="265"/>
                  </a:cubicBezTo>
                  <a:cubicBezTo>
                    <a:pt x="783" y="271"/>
                    <a:pt x="783" y="271"/>
                    <a:pt x="783" y="271"/>
                  </a:cubicBezTo>
                  <a:cubicBezTo>
                    <a:pt x="764" y="276"/>
                    <a:pt x="764" y="276"/>
                    <a:pt x="764" y="276"/>
                  </a:cubicBezTo>
                  <a:cubicBezTo>
                    <a:pt x="755" y="279"/>
                    <a:pt x="755" y="279"/>
                    <a:pt x="755" y="279"/>
                  </a:cubicBezTo>
                  <a:cubicBezTo>
                    <a:pt x="746" y="281"/>
                    <a:pt x="746" y="281"/>
                    <a:pt x="746" y="281"/>
                  </a:cubicBezTo>
                  <a:cubicBezTo>
                    <a:pt x="727" y="286"/>
                    <a:pt x="727" y="286"/>
                    <a:pt x="727" y="286"/>
                  </a:cubicBezTo>
                  <a:cubicBezTo>
                    <a:pt x="708" y="289"/>
                    <a:pt x="708" y="289"/>
                    <a:pt x="708" y="289"/>
                  </a:cubicBezTo>
                  <a:cubicBezTo>
                    <a:pt x="702" y="291"/>
                    <a:pt x="696" y="292"/>
                    <a:pt x="689" y="293"/>
                  </a:cubicBezTo>
                  <a:cubicBezTo>
                    <a:pt x="651" y="298"/>
                    <a:pt x="651" y="298"/>
                    <a:pt x="651" y="298"/>
                  </a:cubicBezTo>
                  <a:cubicBezTo>
                    <a:pt x="613" y="303"/>
                    <a:pt x="613" y="303"/>
                    <a:pt x="613" y="303"/>
                  </a:cubicBezTo>
                  <a:cubicBezTo>
                    <a:pt x="410" y="329"/>
                    <a:pt x="205" y="338"/>
                    <a:pt x="0" y="334"/>
                  </a:cubicBezTo>
                  <a:cubicBezTo>
                    <a:pt x="205" y="337"/>
                    <a:pt x="410" y="328"/>
                    <a:pt x="613" y="302"/>
                  </a:cubicBezTo>
                  <a:cubicBezTo>
                    <a:pt x="651" y="296"/>
                    <a:pt x="651" y="296"/>
                    <a:pt x="651" y="296"/>
                  </a:cubicBezTo>
                  <a:cubicBezTo>
                    <a:pt x="689" y="291"/>
                    <a:pt x="689" y="291"/>
                    <a:pt x="689" y="291"/>
                  </a:cubicBezTo>
                  <a:cubicBezTo>
                    <a:pt x="695" y="290"/>
                    <a:pt x="702" y="288"/>
                    <a:pt x="708" y="287"/>
                  </a:cubicBezTo>
                  <a:cubicBezTo>
                    <a:pt x="727" y="284"/>
                    <a:pt x="727" y="284"/>
                    <a:pt x="727" y="284"/>
                  </a:cubicBezTo>
                  <a:cubicBezTo>
                    <a:pt x="745" y="279"/>
                    <a:pt x="745" y="279"/>
                    <a:pt x="745" y="279"/>
                  </a:cubicBezTo>
                  <a:cubicBezTo>
                    <a:pt x="755" y="277"/>
                    <a:pt x="755" y="277"/>
                    <a:pt x="755" y="277"/>
                  </a:cubicBezTo>
                  <a:cubicBezTo>
                    <a:pt x="764" y="274"/>
                    <a:pt x="764" y="274"/>
                    <a:pt x="764" y="274"/>
                  </a:cubicBezTo>
                  <a:cubicBezTo>
                    <a:pt x="782" y="269"/>
                    <a:pt x="782" y="269"/>
                    <a:pt x="782" y="269"/>
                  </a:cubicBezTo>
                  <a:cubicBezTo>
                    <a:pt x="800" y="263"/>
                    <a:pt x="800" y="263"/>
                    <a:pt x="800" y="263"/>
                  </a:cubicBezTo>
                  <a:cubicBezTo>
                    <a:pt x="813" y="259"/>
                    <a:pt x="824" y="254"/>
                    <a:pt x="836" y="250"/>
                  </a:cubicBezTo>
                  <a:cubicBezTo>
                    <a:pt x="860" y="240"/>
                    <a:pt x="884" y="231"/>
                    <a:pt x="907" y="220"/>
                  </a:cubicBezTo>
                  <a:cubicBezTo>
                    <a:pt x="954" y="200"/>
                    <a:pt x="1001" y="178"/>
                    <a:pt x="1049" y="161"/>
                  </a:cubicBezTo>
                  <a:cubicBezTo>
                    <a:pt x="1061" y="157"/>
                    <a:pt x="1073" y="152"/>
                    <a:pt x="1086" y="149"/>
                  </a:cubicBezTo>
                  <a:cubicBezTo>
                    <a:pt x="1092" y="147"/>
                    <a:pt x="1098" y="145"/>
                    <a:pt x="1104" y="144"/>
                  </a:cubicBezTo>
                  <a:cubicBezTo>
                    <a:pt x="1123" y="139"/>
                    <a:pt x="1123" y="139"/>
                    <a:pt x="1123" y="139"/>
                  </a:cubicBezTo>
                  <a:cubicBezTo>
                    <a:pt x="1135" y="136"/>
                    <a:pt x="1148" y="134"/>
                    <a:pt x="1160" y="131"/>
                  </a:cubicBezTo>
                  <a:cubicBezTo>
                    <a:pt x="1173" y="129"/>
                    <a:pt x="1185" y="126"/>
                    <a:pt x="1198" y="124"/>
                  </a:cubicBezTo>
                  <a:cubicBezTo>
                    <a:pt x="1223" y="119"/>
                    <a:pt x="1249" y="116"/>
                    <a:pt x="1274" y="112"/>
                  </a:cubicBezTo>
                  <a:cubicBezTo>
                    <a:pt x="1299" y="108"/>
                    <a:pt x="1325" y="104"/>
                    <a:pt x="1350" y="101"/>
                  </a:cubicBezTo>
                  <a:cubicBezTo>
                    <a:pt x="1401" y="94"/>
                    <a:pt x="1452" y="89"/>
                    <a:pt x="1502" y="83"/>
                  </a:cubicBezTo>
                  <a:cubicBezTo>
                    <a:pt x="1604" y="72"/>
                    <a:pt x="1706" y="62"/>
                    <a:pt x="1808" y="48"/>
                  </a:cubicBezTo>
                  <a:cubicBezTo>
                    <a:pt x="1846" y="43"/>
                    <a:pt x="1846" y="43"/>
                    <a:pt x="1846" y="43"/>
                  </a:cubicBezTo>
                  <a:cubicBezTo>
                    <a:pt x="1884" y="38"/>
                    <a:pt x="1884" y="38"/>
                    <a:pt x="1884" y="38"/>
                  </a:cubicBezTo>
                  <a:cubicBezTo>
                    <a:pt x="1909" y="34"/>
                    <a:pt x="1934" y="29"/>
                    <a:pt x="1959" y="25"/>
                  </a:cubicBezTo>
                  <a:cubicBezTo>
                    <a:pt x="1997" y="19"/>
                    <a:pt x="1997" y="19"/>
                    <a:pt x="1997" y="19"/>
                  </a:cubicBezTo>
                  <a:cubicBezTo>
                    <a:pt x="2035" y="14"/>
                    <a:pt x="2035" y="14"/>
                    <a:pt x="2035" y="14"/>
                  </a:cubicBezTo>
                  <a:cubicBezTo>
                    <a:pt x="2054" y="12"/>
                    <a:pt x="2054" y="12"/>
                    <a:pt x="2054" y="12"/>
                  </a:cubicBezTo>
                  <a:cubicBezTo>
                    <a:pt x="2074" y="10"/>
                    <a:pt x="2074" y="10"/>
                    <a:pt x="2074" y="10"/>
                  </a:cubicBezTo>
                  <a:cubicBezTo>
                    <a:pt x="2086" y="9"/>
                    <a:pt x="2099" y="7"/>
                    <a:pt x="2112" y="6"/>
                  </a:cubicBezTo>
                  <a:cubicBezTo>
                    <a:pt x="2163" y="2"/>
                    <a:pt x="2214" y="0"/>
                    <a:pt x="2265" y="0"/>
                  </a:cubicBezTo>
                  <a:cubicBezTo>
                    <a:pt x="2317" y="1"/>
                    <a:pt x="2368" y="3"/>
                    <a:pt x="2419" y="8"/>
                  </a:cubicBezTo>
                  <a:cubicBezTo>
                    <a:pt x="2470" y="13"/>
                    <a:pt x="2521" y="20"/>
                    <a:pt x="2571" y="29"/>
                  </a:cubicBezTo>
                  <a:cubicBezTo>
                    <a:pt x="2622" y="37"/>
                    <a:pt x="2672" y="47"/>
                    <a:pt x="2722" y="59"/>
                  </a:cubicBezTo>
                  <a:cubicBezTo>
                    <a:pt x="2741" y="63"/>
                    <a:pt x="2741" y="63"/>
                    <a:pt x="2741" y="63"/>
                  </a:cubicBezTo>
                  <a:cubicBezTo>
                    <a:pt x="2759" y="68"/>
                    <a:pt x="2759" y="68"/>
                    <a:pt x="2759" y="68"/>
                  </a:cubicBezTo>
                  <a:cubicBezTo>
                    <a:pt x="2797" y="77"/>
                    <a:pt x="2797" y="77"/>
                    <a:pt x="2797" y="77"/>
                  </a:cubicBezTo>
                  <a:cubicBezTo>
                    <a:pt x="2821" y="83"/>
                    <a:pt x="2846" y="89"/>
                    <a:pt x="2871" y="94"/>
                  </a:cubicBezTo>
                  <a:cubicBezTo>
                    <a:pt x="2921" y="105"/>
                    <a:pt x="2972" y="114"/>
                    <a:pt x="3022" y="122"/>
                  </a:cubicBezTo>
                  <a:cubicBezTo>
                    <a:pt x="3225" y="153"/>
                    <a:pt x="3429" y="165"/>
                    <a:pt x="3633" y="186"/>
                  </a:cubicBezTo>
                  <a:cubicBezTo>
                    <a:pt x="3659" y="188"/>
                    <a:pt x="3684" y="191"/>
                    <a:pt x="3709" y="195"/>
                  </a:cubicBezTo>
                  <a:cubicBezTo>
                    <a:pt x="3735" y="199"/>
                    <a:pt x="3760" y="204"/>
                    <a:pt x="3785" y="210"/>
                  </a:cubicBezTo>
                  <a:cubicBezTo>
                    <a:pt x="3834" y="223"/>
                    <a:pt x="3883" y="238"/>
                    <a:pt x="3932" y="252"/>
                  </a:cubicBezTo>
                  <a:cubicBezTo>
                    <a:pt x="3945" y="256"/>
                    <a:pt x="3957" y="259"/>
                    <a:pt x="3969" y="262"/>
                  </a:cubicBezTo>
                  <a:cubicBezTo>
                    <a:pt x="3982" y="265"/>
                    <a:pt x="3994" y="268"/>
                    <a:pt x="4007" y="271"/>
                  </a:cubicBezTo>
                  <a:cubicBezTo>
                    <a:pt x="4032" y="277"/>
                    <a:pt x="4057" y="281"/>
                    <a:pt x="4082" y="284"/>
                  </a:cubicBezTo>
                  <a:cubicBezTo>
                    <a:pt x="4108" y="286"/>
                    <a:pt x="4133" y="288"/>
                    <a:pt x="4159" y="289"/>
                  </a:cubicBezTo>
                  <a:cubicBezTo>
                    <a:pt x="4235" y="294"/>
                    <a:pt x="4235" y="294"/>
                    <a:pt x="4235" y="294"/>
                  </a:cubicBezTo>
                  <a:cubicBezTo>
                    <a:pt x="4440" y="306"/>
                    <a:pt x="4645" y="312"/>
                    <a:pt x="4849" y="3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62">
              <a:extLst>
                <a:ext uri="{FF2B5EF4-FFF2-40B4-BE49-F238E27FC236}">
                  <a16:creationId xmlns:a16="http://schemas.microsoft.com/office/drawing/2014/main" id="{A74507C2-A07C-D4A5-2EDE-CF9A6F0DC42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2163" y="4110038"/>
              <a:ext cx="12111038" cy="895350"/>
            </a:xfrm>
            <a:custGeom>
              <a:avLst/>
              <a:gdLst>
                <a:gd name="T0" fmla="*/ 4233 w 4849"/>
                <a:gd name="T1" fmla="*/ 301 h 358"/>
                <a:gd name="T2" fmla="*/ 4003 w 4849"/>
                <a:gd name="T3" fmla="*/ 290 h 358"/>
                <a:gd name="T4" fmla="*/ 3776 w 4849"/>
                <a:gd name="T5" fmla="*/ 246 h 358"/>
                <a:gd name="T6" fmla="*/ 3662 w 4849"/>
                <a:gd name="T7" fmla="*/ 231 h 358"/>
                <a:gd name="T8" fmla="*/ 3316 w 4849"/>
                <a:gd name="T9" fmla="*/ 209 h 358"/>
                <a:gd name="T10" fmla="*/ 3201 w 4849"/>
                <a:gd name="T11" fmla="*/ 199 h 358"/>
                <a:gd name="T12" fmla="*/ 3087 w 4849"/>
                <a:gd name="T13" fmla="*/ 185 h 358"/>
                <a:gd name="T14" fmla="*/ 3010 w 4849"/>
                <a:gd name="T15" fmla="*/ 174 h 358"/>
                <a:gd name="T16" fmla="*/ 2935 w 4849"/>
                <a:gd name="T17" fmla="*/ 161 h 358"/>
                <a:gd name="T18" fmla="*/ 2840 w 4849"/>
                <a:gd name="T19" fmla="*/ 142 h 358"/>
                <a:gd name="T20" fmla="*/ 2784 w 4849"/>
                <a:gd name="T21" fmla="*/ 128 h 358"/>
                <a:gd name="T22" fmla="*/ 2411 w 4849"/>
                <a:gd name="T23" fmla="*/ 35 h 358"/>
                <a:gd name="T24" fmla="*/ 2106 w 4849"/>
                <a:gd name="T25" fmla="*/ 4 h 358"/>
                <a:gd name="T26" fmla="*/ 2010 w 4849"/>
                <a:gd name="T27" fmla="*/ 6 h 358"/>
                <a:gd name="T28" fmla="*/ 1952 w 4849"/>
                <a:gd name="T29" fmla="*/ 11 h 358"/>
                <a:gd name="T30" fmla="*/ 1933 w 4849"/>
                <a:gd name="T31" fmla="*/ 13 h 358"/>
                <a:gd name="T32" fmla="*/ 1876 w 4849"/>
                <a:gd name="T33" fmla="*/ 19 h 358"/>
                <a:gd name="T34" fmla="*/ 1799 w 4849"/>
                <a:gd name="T35" fmla="*/ 29 h 358"/>
                <a:gd name="T36" fmla="*/ 1340 w 4849"/>
                <a:gd name="T37" fmla="*/ 79 h 358"/>
                <a:gd name="T38" fmla="*/ 1041 w 4849"/>
                <a:gd name="T39" fmla="*/ 148 h 358"/>
                <a:gd name="T40" fmla="*/ 763 w 4849"/>
                <a:gd name="T41" fmla="*/ 278 h 358"/>
                <a:gd name="T42" fmla="*/ 651 w 4849"/>
                <a:gd name="T43" fmla="*/ 308 h 358"/>
                <a:gd name="T44" fmla="*/ 308 w 4849"/>
                <a:gd name="T45" fmla="*/ 350 h 358"/>
                <a:gd name="T46" fmla="*/ 307 w 4849"/>
                <a:gd name="T47" fmla="*/ 349 h 358"/>
                <a:gd name="T48" fmla="*/ 651 w 4849"/>
                <a:gd name="T49" fmla="*/ 306 h 358"/>
                <a:gd name="T50" fmla="*/ 762 w 4849"/>
                <a:gd name="T51" fmla="*/ 276 h 358"/>
                <a:gd name="T52" fmla="*/ 1040 w 4849"/>
                <a:gd name="T53" fmla="*/ 145 h 358"/>
                <a:gd name="T54" fmla="*/ 1340 w 4849"/>
                <a:gd name="T55" fmla="*/ 76 h 358"/>
                <a:gd name="T56" fmla="*/ 1799 w 4849"/>
                <a:gd name="T57" fmla="*/ 25 h 358"/>
                <a:gd name="T58" fmla="*/ 1875 w 4849"/>
                <a:gd name="T59" fmla="*/ 16 h 358"/>
                <a:gd name="T60" fmla="*/ 1933 w 4849"/>
                <a:gd name="T61" fmla="*/ 9 h 358"/>
                <a:gd name="T62" fmla="*/ 1952 w 4849"/>
                <a:gd name="T63" fmla="*/ 7 h 358"/>
                <a:gd name="T64" fmla="*/ 2009 w 4849"/>
                <a:gd name="T65" fmla="*/ 3 h 358"/>
                <a:gd name="T66" fmla="*/ 2106 w 4849"/>
                <a:gd name="T67" fmla="*/ 0 h 358"/>
                <a:gd name="T68" fmla="*/ 2412 w 4849"/>
                <a:gd name="T69" fmla="*/ 31 h 358"/>
                <a:gd name="T70" fmla="*/ 2785 w 4849"/>
                <a:gd name="T71" fmla="*/ 124 h 358"/>
                <a:gd name="T72" fmla="*/ 2841 w 4849"/>
                <a:gd name="T73" fmla="*/ 138 h 358"/>
                <a:gd name="T74" fmla="*/ 2935 w 4849"/>
                <a:gd name="T75" fmla="*/ 158 h 358"/>
                <a:gd name="T76" fmla="*/ 3011 w 4849"/>
                <a:gd name="T77" fmla="*/ 171 h 358"/>
                <a:gd name="T78" fmla="*/ 3087 w 4849"/>
                <a:gd name="T79" fmla="*/ 182 h 358"/>
                <a:gd name="T80" fmla="*/ 3202 w 4849"/>
                <a:gd name="T81" fmla="*/ 195 h 358"/>
                <a:gd name="T82" fmla="*/ 3317 w 4849"/>
                <a:gd name="T83" fmla="*/ 206 h 358"/>
                <a:gd name="T84" fmla="*/ 3662 w 4849"/>
                <a:gd name="T85" fmla="*/ 228 h 358"/>
                <a:gd name="T86" fmla="*/ 3777 w 4849"/>
                <a:gd name="T87" fmla="*/ 243 h 358"/>
                <a:gd name="T88" fmla="*/ 4003 w 4849"/>
                <a:gd name="T89" fmla="*/ 288 h 358"/>
                <a:gd name="T90" fmla="*/ 4234 w 4849"/>
                <a:gd name="T91" fmla="*/ 299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49" h="358">
                  <a:moveTo>
                    <a:pt x="4849" y="320"/>
                  </a:moveTo>
                  <a:cubicBezTo>
                    <a:pt x="4644" y="311"/>
                    <a:pt x="4439" y="306"/>
                    <a:pt x="4233" y="301"/>
                  </a:cubicBezTo>
                  <a:cubicBezTo>
                    <a:pt x="4080" y="297"/>
                    <a:pt x="4080" y="297"/>
                    <a:pt x="4080" y="297"/>
                  </a:cubicBezTo>
                  <a:cubicBezTo>
                    <a:pt x="4054" y="296"/>
                    <a:pt x="4028" y="294"/>
                    <a:pt x="4003" y="290"/>
                  </a:cubicBezTo>
                  <a:cubicBezTo>
                    <a:pt x="3977" y="287"/>
                    <a:pt x="3952" y="283"/>
                    <a:pt x="3927" y="278"/>
                  </a:cubicBezTo>
                  <a:cubicBezTo>
                    <a:pt x="3877" y="268"/>
                    <a:pt x="3827" y="255"/>
                    <a:pt x="3776" y="246"/>
                  </a:cubicBezTo>
                  <a:cubicBezTo>
                    <a:pt x="3751" y="241"/>
                    <a:pt x="3726" y="237"/>
                    <a:pt x="3700" y="234"/>
                  </a:cubicBezTo>
                  <a:cubicBezTo>
                    <a:pt x="3688" y="232"/>
                    <a:pt x="3675" y="232"/>
                    <a:pt x="3662" y="231"/>
                  </a:cubicBezTo>
                  <a:cubicBezTo>
                    <a:pt x="3624" y="229"/>
                    <a:pt x="3624" y="229"/>
                    <a:pt x="3624" y="229"/>
                  </a:cubicBezTo>
                  <a:cubicBezTo>
                    <a:pt x="3521" y="223"/>
                    <a:pt x="3419" y="217"/>
                    <a:pt x="3316" y="209"/>
                  </a:cubicBezTo>
                  <a:cubicBezTo>
                    <a:pt x="3291" y="207"/>
                    <a:pt x="3265" y="205"/>
                    <a:pt x="3240" y="202"/>
                  </a:cubicBezTo>
                  <a:cubicBezTo>
                    <a:pt x="3201" y="199"/>
                    <a:pt x="3201" y="199"/>
                    <a:pt x="3201" y="199"/>
                  </a:cubicBezTo>
                  <a:cubicBezTo>
                    <a:pt x="3163" y="194"/>
                    <a:pt x="3163" y="194"/>
                    <a:pt x="3163" y="194"/>
                  </a:cubicBezTo>
                  <a:cubicBezTo>
                    <a:pt x="3138" y="192"/>
                    <a:pt x="3112" y="188"/>
                    <a:pt x="3087" y="185"/>
                  </a:cubicBezTo>
                  <a:cubicBezTo>
                    <a:pt x="3074" y="184"/>
                    <a:pt x="3061" y="182"/>
                    <a:pt x="3049" y="180"/>
                  </a:cubicBezTo>
                  <a:cubicBezTo>
                    <a:pt x="3036" y="178"/>
                    <a:pt x="3023" y="176"/>
                    <a:pt x="3010" y="174"/>
                  </a:cubicBezTo>
                  <a:cubicBezTo>
                    <a:pt x="2972" y="168"/>
                    <a:pt x="2972" y="168"/>
                    <a:pt x="2972" y="168"/>
                  </a:cubicBezTo>
                  <a:cubicBezTo>
                    <a:pt x="2960" y="166"/>
                    <a:pt x="2947" y="163"/>
                    <a:pt x="2935" y="161"/>
                  </a:cubicBezTo>
                  <a:cubicBezTo>
                    <a:pt x="2909" y="157"/>
                    <a:pt x="2884" y="151"/>
                    <a:pt x="2859" y="146"/>
                  </a:cubicBezTo>
                  <a:cubicBezTo>
                    <a:pt x="2853" y="145"/>
                    <a:pt x="2847" y="143"/>
                    <a:pt x="2840" y="142"/>
                  </a:cubicBezTo>
                  <a:cubicBezTo>
                    <a:pt x="2822" y="137"/>
                    <a:pt x="2822" y="137"/>
                    <a:pt x="2822" y="137"/>
                  </a:cubicBezTo>
                  <a:cubicBezTo>
                    <a:pt x="2809" y="134"/>
                    <a:pt x="2797" y="131"/>
                    <a:pt x="2784" y="128"/>
                  </a:cubicBezTo>
                  <a:cubicBezTo>
                    <a:pt x="2759" y="121"/>
                    <a:pt x="2735" y="114"/>
                    <a:pt x="2710" y="107"/>
                  </a:cubicBezTo>
                  <a:cubicBezTo>
                    <a:pt x="2611" y="79"/>
                    <a:pt x="2512" y="53"/>
                    <a:pt x="2411" y="35"/>
                  </a:cubicBezTo>
                  <a:cubicBezTo>
                    <a:pt x="2361" y="25"/>
                    <a:pt x="2310" y="18"/>
                    <a:pt x="2259" y="13"/>
                  </a:cubicBezTo>
                  <a:cubicBezTo>
                    <a:pt x="2208" y="7"/>
                    <a:pt x="2157" y="5"/>
                    <a:pt x="2106" y="4"/>
                  </a:cubicBezTo>
                  <a:cubicBezTo>
                    <a:pt x="2080" y="4"/>
                    <a:pt x="2054" y="4"/>
                    <a:pt x="2029" y="6"/>
                  </a:cubicBezTo>
                  <a:cubicBezTo>
                    <a:pt x="2010" y="6"/>
                    <a:pt x="2010" y="6"/>
                    <a:pt x="2010" y="6"/>
                  </a:cubicBezTo>
                  <a:cubicBezTo>
                    <a:pt x="2003" y="7"/>
                    <a:pt x="1997" y="7"/>
                    <a:pt x="1990" y="8"/>
                  </a:cubicBezTo>
                  <a:cubicBezTo>
                    <a:pt x="1952" y="11"/>
                    <a:pt x="1952" y="11"/>
                    <a:pt x="1952" y="11"/>
                  </a:cubicBezTo>
                  <a:cubicBezTo>
                    <a:pt x="1942" y="11"/>
                    <a:pt x="1942" y="11"/>
                    <a:pt x="1942" y="11"/>
                  </a:cubicBezTo>
                  <a:cubicBezTo>
                    <a:pt x="1933" y="13"/>
                    <a:pt x="1933" y="13"/>
                    <a:pt x="1933" y="13"/>
                  </a:cubicBezTo>
                  <a:cubicBezTo>
                    <a:pt x="1914" y="15"/>
                    <a:pt x="1914" y="15"/>
                    <a:pt x="1914" y="15"/>
                  </a:cubicBezTo>
                  <a:cubicBezTo>
                    <a:pt x="1901" y="16"/>
                    <a:pt x="1888" y="18"/>
                    <a:pt x="1876" y="19"/>
                  </a:cubicBezTo>
                  <a:cubicBezTo>
                    <a:pt x="1837" y="24"/>
                    <a:pt x="1837" y="24"/>
                    <a:pt x="1837" y="24"/>
                  </a:cubicBezTo>
                  <a:cubicBezTo>
                    <a:pt x="1799" y="29"/>
                    <a:pt x="1799" y="29"/>
                    <a:pt x="1799" y="29"/>
                  </a:cubicBezTo>
                  <a:cubicBezTo>
                    <a:pt x="1697" y="40"/>
                    <a:pt x="1595" y="49"/>
                    <a:pt x="1493" y="60"/>
                  </a:cubicBezTo>
                  <a:cubicBezTo>
                    <a:pt x="1442" y="65"/>
                    <a:pt x="1391" y="72"/>
                    <a:pt x="1340" y="79"/>
                  </a:cubicBezTo>
                  <a:cubicBezTo>
                    <a:pt x="1289" y="86"/>
                    <a:pt x="1239" y="95"/>
                    <a:pt x="1189" y="105"/>
                  </a:cubicBezTo>
                  <a:cubicBezTo>
                    <a:pt x="1139" y="116"/>
                    <a:pt x="1089" y="128"/>
                    <a:pt x="1041" y="148"/>
                  </a:cubicBezTo>
                  <a:cubicBezTo>
                    <a:pt x="994" y="167"/>
                    <a:pt x="948" y="190"/>
                    <a:pt x="902" y="214"/>
                  </a:cubicBezTo>
                  <a:cubicBezTo>
                    <a:pt x="857" y="237"/>
                    <a:pt x="811" y="260"/>
                    <a:pt x="763" y="278"/>
                  </a:cubicBezTo>
                  <a:cubicBezTo>
                    <a:pt x="738" y="287"/>
                    <a:pt x="714" y="295"/>
                    <a:pt x="689" y="300"/>
                  </a:cubicBezTo>
                  <a:cubicBezTo>
                    <a:pt x="676" y="303"/>
                    <a:pt x="664" y="306"/>
                    <a:pt x="651" y="308"/>
                  </a:cubicBezTo>
                  <a:cubicBezTo>
                    <a:pt x="639" y="311"/>
                    <a:pt x="626" y="313"/>
                    <a:pt x="613" y="315"/>
                  </a:cubicBezTo>
                  <a:cubicBezTo>
                    <a:pt x="512" y="333"/>
                    <a:pt x="410" y="344"/>
                    <a:pt x="308" y="350"/>
                  </a:cubicBezTo>
                  <a:cubicBezTo>
                    <a:pt x="205" y="357"/>
                    <a:pt x="102" y="358"/>
                    <a:pt x="0" y="353"/>
                  </a:cubicBezTo>
                  <a:cubicBezTo>
                    <a:pt x="102" y="357"/>
                    <a:pt x="205" y="356"/>
                    <a:pt x="307" y="349"/>
                  </a:cubicBezTo>
                  <a:cubicBezTo>
                    <a:pt x="410" y="343"/>
                    <a:pt x="512" y="331"/>
                    <a:pt x="613" y="313"/>
                  </a:cubicBezTo>
                  <a:cubicBezTo>
                    <a:pt x="626" y="311"/>
                    <a:pt x="638" y="309"/>
                    <a:pt x="651" y="306"/>
                  </a:cubicBezTo>
                  <a:cubicBezTo>
                    <a:pt x="663" y="304"/>
                    <a:pt x="676" y="301"/>
                    <a:pt x="688" y="298"/>
                  </a:cubicBezTo>
                  <a:cubicBezTo>
                    <a:pt x="713" y="293"/>
                    <a:pt x="738" y="285"/>
                    <a:pt x="762" y="276"/>
                  </a:cubicBezTo>
                  <a:cubicBezTo>
                    <a:pt x="810" y="258"/>
                    <a:pt x="856" y="235"/>
                    <a:pt x="901" y="212"/>
                  </a:cubicBezTo>
                  <a:cubicBezTo>
                    <a:pt x="947" y="188"/>
                    <a:pt x="993" y="164"/>
                    <a:pt x="1040" y="145"/>
                  </a:cubicBezTo>
                  <a:cubicBezTo>
                    <a:pt x="1088" y="126"/>
                    <a:pt x="1138" y="113"/>
                    <a:pt x="1188" y="103"/>
                  </a:cubicBezTo>
                  <a:cubicBezTo>
                    <a:pt x="1238" y="92"/>
                    <a:pt x="1289" y="83"/>
                    <a:pt x="1340" y="76"/>
                  </a:cubicBezTo>
                  <a:cubicBezTo>
                    <a:pt x="1391" y="69"/>
                    <a:pt x="1442" y="62"/>
                    <a:pt x="1493" y="57"/>
                  </a:cubicBezTo>
                  <a:cubicBezTo>
                    <a:pt x="1595" y="46"/>
                    <a:pt x="1697" y="37"/>
                    <a:pt x="1799" y="25"/>
                  </a:cubicBezTo>
                  <a:cubicBezTo>
                    <a:pt x="1837" y="21"/>
                    <a:pt x="1837" y="21"/>
                    <a:pt x="1837" y="21"/>
                  </a:cubicBezTo>
                  <a:cubicBezTo>
                    <a:pt x="1875" y="16"/>
                    <a:pt x="1875" y="16"/>
                    <a:pt x="1875" y="16"/>
                  </a:cubicBezTo>
                  <a:cubicBezTo>
                    <a:pt x="1888" y="14"/>
                    <a:pt x="1901" y="13"/>
                    <a:pt x="1913" y="11"/>
                  </a:cubicBezTo>
                  <a:cubicBezTo>
                    <a:pt x="1933" y="9"/>
                    <a:pt x="1933" y="9"/>
                    <a:pt x="1933" y="9"/>
                  </a:cubicBezTo>
                  <a:cubicBezTo>
                    <a:pt x="1942" y="8"/>
                    <a:pt x="1942" y="8"/>
                    <a:pt x="1942" y="8"/>
                  </a:cubicBezTo>
                  <a:cubicBezTo>
                    <a:pt x="1952" y="7"/>
                    <a:pt x="1952" y="7"/>
                    <a:pt x="1952" y="7"/>
                  </a:cubicBezTo>
                  <a:cubicBezTo>
                    <a:pt x="1990" y="4"/>
                    <a:pt x="1990" y="4"/>
                    <a:pt x="1990" y="4"/>
                  </a:cubicBezTo>
                  <a:cubicBezTo>
                    <a:pt x="1997" y="3"/>
                    <a:pt x="2003" y="3"/>
                    <a:pt x="2009" y="3"/>
                  </a:cubicBezTo>
                  <a:cubicBezTo>
                    <a:pt x="2029" y="2"/>
                    <a:pt x="2029" y="2"/>
                    <a:pt x="2029" y="2"/>
                  </a:cubicBezTo>
                  <a:cubicBezTo>
                    <a:pt x="2054" y="0"/>
                    <a:pt x="2080" y="1"/>
                    <a:pt x="2106" y="0"/>
                  </a:cubicBezTo>
                  <a:cubicBezTo>
                    <a:pt x="2157" y="1"/>
                    <a:pt x="2208" y="3"/>
                    <a:pt x="2259" y="9"/>
                  </a:cubicBezTo>
                  <a:cubicBezTo>
                    <a:pt x="2310" y="14"/>
                    <a:pt x="2361" y="21"/>
                    <a:pt x="2412" y="31"/>
                  </a:cubicBezTo>
                  <a:cubicBezTo>
                    <a:pt x="2513" y="50"/>
                    <a:pt x="2612" y="75"/>
                    <a:pt x="2711" y="104"/>
                  </a:cubicBezTo>
                  <a:cubicBezTo>
                    <a:pt x="2736" y="111"/>
                    <a:pt x="2760" y="117"/>
                    <a:pt x="2785" y="124"/>
                  </a:cubicBezTo>
                  <a:cubicBezTo>
                    <a:pt x="2797" y="128"/>
                    <a:pt x="2810" y="130"/>
                    <a:pt x="2822" y="134"/>
                  </a:cubicBezTo>
                  <a:cubicBezTo>
                    <a:pt x="2841" y="138"/>
                    <a:pt x="2841" y="138"/>
                    <a:pt x="2841" y="138"/>
                  </a:cubicBezTo>
                  <a:cubicBezTo>
                    <a:pt x="2847" y="140"/>
                    <a:pt x="2854" y="141"/>
                    <a:pt x="2860" y="142"/>
                  </a:cubicBezTo>
                  <a:cubicBezTo>
                    <a:pt x="2885" y="148"/>
                    <a:pt x="2910" y="153"/>
                    <a:pt x="2935" y="158"/>
                  </a:cubicBezTo>
                  <a:cubicBezTo>
                    <a:pt x="2948" y="160"/>
                    <a:pt x="2960" y="163"/>
                    <a:pt x="2973" y="165"/>
                  </a:cubicBezTo>
                  <a:cubicBezTo>
                    <a:pt x="3011" y="171"/>
                    <a:pt x="3011" y="171"/>
                    <a:pt x="3011" y="171"/>
                  </a:cubicBezTo>
                  <a:cubicBezTo>
                    <a:pt x="3024" y="173"/>
                    <a:pt x="3036" y="175"/>
                    <a:pt x="3049" y="176"/>
                  </a:cubicBezTo>
                  <a:cubicBezTo>
                    <a:pt x="3062" y="178"/>
                    <a:pt x="3074" y="180"/>
                    <a:pt x="3087" y="182"/>
                  </a:cubicBezTo>
                  <a:cubicBezTo>
                    <a:pt x="3113" y="185"/>
                    <a:pt x="3138" y="189"/>
                    <a:pt x="3163" y="191"/>
                  </a:cubicBezTo>
                  <a:cubicBezTo>
                    <a:pt x="3202" y="195"/>
                    <a:pt x="3202" y="195"/>
                    <a:pt x="3202" y="195"/>
                  </a:cubicBezTo>
                  <a:cubicBezTo>
                    <a:pt x="3240" y="199"/>
                    <a:pt x="3240" y="199"/>
                    <a:pt x="3240" y="199"/>
                  </a:cubicBezTo>
                  <a:cubicBezTo>
                    <a:pt x="3266" y="202"/>
                    <a:pt x="3291" y="204"/>
                    <a:pt x="3317" y="206"/>
                  </a:cubicBezTo>
                  <a:cubicBezTo>
                    <a:pt x="3419" y="214"/>
                    <a:pt x="3521" y="220"/>
                    <a:pt x="3624" y="226"/>
                  </a:cubicBezTo>
                  <a:cubicBezTo>
                    <a:pt x="3662" y="228"/>
                    <a:pt x="3662" y="228"/>
                    <a:pt x="3662" y="228"/>
                  </a:cubicBezTo>
                  <a:cubicBezTo>
                    <a:pt x="3675" y="229"/>
                    <a:pt x="3688" y="230"/>
                    <a:pt x="3701" y="232"/>
                  </a:cubicBezTo>
                  <a:cubicBezTo>
                    <a:pt x="3726" y="234"/>
                    <a:pt x="3752" y="239"/>
                    <a:pt x="3777" y="243"/>
                  </a:cubicBezTo>
                  <a:cubicBezTo>
                    <a:pt x="3827" y="253"/>
                    <a:pt x="3877" y="265"/>
                    <a:pt x="3927" y="275"/>
                  </a:cubicBezTo>
                  <a:cubicBezTo>
                    <a:pt x="3952" y="280"/>
                    <a:pt x="3978" y="285"/>
                    <a:pt x="4003" y="288"/>
                  </a:cubicBezTo>
                  <a:cubicBezTo>
                    <a:pt x="4029" y="291"/>
                    <a:pt x="4054" y="294"/>
                    <a:pt x="4080" y="295"/>
                  </a:cubicBezTo>
                  <a:cubicBezTo>
                    <a:pt x="4234" y="299"/>
                    <a:pt x="4234" y="299"/>
                    <a:pt x="4234" y="299"/>
                  </a:cubicBezTo>
                  <a:cubicBezTo>
                    <a:pt x="4439" y="304"/>
                    <a:pt x="4644" y="310"/>
                    <a:pt x="4849" y="3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63">
              <a:extLst>
                <a:ext uri="{FF2B5EF4-FFF2-40B4-BE49-F238E27FC236}">
                  <a16:creationId xmlns:a16="http://schemas.microsoft.com/office/drawing/2014/main" id="{E1FAE09F-D1B0-CB38-F006-16D97AD664E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3750" y="4183063"/>
              <a:ext cx="12112625" cy="960438"/>
            </a:xfrm>
            <a:custGeom>
              <a:avLst/>
              <a:gdLst>
                <a:gd name="T0" fmla="*/ 4232 w 4849"/>
                <a:gd name="T1" fmla="*/ 310 h 384"/>
                <a:gd name="T2" fmla="*/ 3923 w 4849"/>
                <a:gd name="T3" fmla="*/ 303 h 384"/>
                <a:gd name="T4" fmla="*/ 3693 w 4849"/>
                <a:gd name="T5" fmla="*/ 275 h 384"/>
                <a:gd name="T6" fmla="*/ 3461 w 4849"/>
                <a:gd name="T7" fmla="*/ 270 h 384"/>
                <a:gd name="T8" fmla="*/ 3346 w 4849"/>
                <a:gd name="T9" fmla="*/ 265 h 384"/>
                <a:gd name="T10" fmla="*/ 3000 w 4849"/>
                <a:gd name="T11" fmla="*/ 229 h 384"/>
                <a:gd name="T12" fmla="*/ 2403 w 4849"/>
                <a:gd name="T13" fmla="*/ 69 h 384"/>
                <a:gd name="T14" fmla="*/ 2215 w 4849"/>
                <a:gd name="T15" fmla="*/ 27 h 384"/>
                <a:gd name="T16" fmla="*/ 2158 w 4849"/>
                <a:gd name="T17" fmla="*/ 18 h 384"/>
                <a:gd name="T18" fmla="*/ 2101 w 4849"/>
                <a:gd name="T19" fmla="*/ 11 h 384"/>
                <a:gd name="T20" fmla="*/ 2043 w 4849"/>
                <a:gd name="T21" fmla="*/ 6 h 384"/>
                <a:gd name="T22" fmla="*/ 1946 w 4849"/>
                <a:gd name="T23" fmla="*/ 4 h 384"/>
                <a:gd name="T24" fmla="*/ 1485 w 4849"/>
                <a:gd name="T25" fmla="*/ 39 h 384"/>
                <a:gd name="T26" fmla="*/ 1180 w 4849"/>
                <a:gd name="T27" fmla="*/ 88 h 384"/>
                <a:gd name="T28" fmla="*/ 1033 w 4849"/>
                <a:gd name="T29" fmla="*/ 136 h 384"/>
                <a:gd name="T30" fmla="*/ 830 w 4849"/>
                <a:gd name="T31" fmla="*/ 247 h 384"/>
                <a:gd name="T32" fmla="*/ 779 w 4849"/>
                <a:gd name="T33" fmla="*/ 273 h 384"/>
                <a:gd name="T34" fmla="*/ 744 w 4849"/>
                <a:gd name="T35" fmla="*/ 290 h 384"/>
                <a:gd name="T36" fmla="*/ 689 w 4849"/>
                <a:gd name="T37" fmla="*/ 310 h 384"/>
                <a:gd name="T38" fmla="*/ 652 w 4849"/>
                <a:gd name="T39" fmla="*/ 321 h 384"/>
                <a:gd name="T40" fmla="*/ 309 w 4849"/>
                <a:gd name="T41" fmla="*/ 376 h 384"/>
                <a:gd name="T42" fmla="*/ 309 w 4849"/>
                <a:gd name="T43" fmla="*/ 375 h 384"/>
                <a:gd name="T44" fmla="*/ 652 w 4849"/>
                <a:gd name="T45" fmla="*/ 319 h 384"/>
                <a:gd name="T46" fmla="*/ 689 w 4849"/>
                <a:gd name="T47" fmla="*/ 308 h 384"/>
                <a:gd name="T48" fmla="*/ 743 w 4849"/>
                <a:gd name="T49" fmla="*/ 288 h 384"/>
                <a:gd name="T50" fmla="*/ 778 w 4849"/>
                <a:gd name="T51" fmla="*/ 271 h 384"/>
                <a:gd name="T52" fmla="*/ 829 w 4849"/>
                <a:gd name="T53" fmla="*/ 245 h 384"/>
                <a:gd name="T54" fmla="*/ 1032 w 4849"/>
                <a:gd name="T55" fmla="*/ 133 h 384"/>
                <a:gd name="T56" fmla="*/ 1179 w 4849"/>
                <a:gd name="T57" fmla="*/ 85 h 384"/>
                <a:gd name="T58" fmla="*/ 1484 w 4849"/>
                <a:gd name="T59" fmla="*/ 36 h 384"/>
                <a:gd name="T60" fmla="*/ 1946 w 4849"/>
                <a:gd name="T61" fmla="*/ 0 h 384"/>
                <a:gd name="T62" fmla="*/ 2043 w 4849"/>
                <a:gd name="T63" fmla="*/ 3 h 384"/>
                <a:gd name="T64" fmla="*/ 2101 w 4849"/>
                <a:gd name="T65" fmla="*/ 7 h 384"/>
                <a:gd name="T66" fmla="*/ 2159 w 4849"/>
                <a:gd name="T67" fmla="*/ 14 h 384"/>
                <a:gd name="T68" fmla="*/ 2216 w 4849"/>
                <a:gd name="T69" fmla="*/ 23 h 384"/>
                <a:gd name="T70" fmla="*/ 2404 w 4849"/>
                <a:gd name="T71" fmla="*/ 66 h 384"/>
                <a:gd name="T72" fmla="*/ 3000 w 4849"/>
                <a:gd name="T73" fmla="*/ 226 h 384"/>
                <a:gd name="T74" fmla="*/ 3346 w 4849"/>
                <a:gd name="T75" fmla="*/ 262 h 384"/>
                <a:gd name="T76" fmla="*/ 3461 w 4849"/>
                <a:gd name="T77" fmla="*/ 267 h 384"/>
                <a:gd name="T78" fmla="*/ 3693 w 4849"/>
                <a:gd name="T79" fmla="*/ 272 h 384"/>
                <a:gd name="T80" fmla="*/ 3923 w 4849"/>
                <a:gd name="T81" fmla="*/ 301 h 384"/>
                <a:gd name="T82" fmla="*/ 4232 w 4849"/>
                <a:gd name="T83" fmla="*/ 308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49" h="384">
                  <a:moveTo>
                    <a:pt x="4849" y="327"/>
                  </a:moveTo>
                  <a:cubicBezTo>
                    <a:pt x="4644" y="314"/>
                    <a:pt x="4438" y="309"/>
                    <a:pt x="4232" y="310"/>
                  </a:cubicBezTo>
                  <a:cubicBezTo>
                    <a:pt x="4180" y="310"/>
                    <a:pt x="4129" y="310"/>
                    <a:pt x="4077" y="311"/>
                  </a:cubicBezTo>
                  <a:cubicBezTo>
                    <a:pt x="4026" y="312"/>
                    <a:pt x="3974" y="309"/>
                    <a:pt x="3923" y="303"/>
                  </a:cubicBezTo>
                  <a:cubicBezTo>
                    <a:pt x="3872" y="297"/>
                    <a:pt x="3821" y="289"/>
                    <a:pt x="3770" y="282"/>
                  </a:cubicBezTo>
                  <a:cubicBezTo>
                    <a:pt x="3744" y="279"/>
                    <a:pt x="3719" y="277"/>
                    <a:pt x="3693" y="275"/>
                  </a:cubicBezTo>
                  <a:cubicBezTo>
                    <a:pt x="3667" y="273"/>
                    <a:pt x="3642" y="273"/>
                    <a:pt x="3616" y="273"/>
                  </a:cubicBezTo>
                  <a:cubicBezTo>
                    <a:pt x="3564" y="272"/>
                    <a:pt x="3513" y="271"/>
                    <a:pt x="3461" y="270"/>
                  </a:cubicBezTo>
                  <a:cubicBezTo>
                    <a:pt x="3436" y="269"/>
                    <a:pt x="3410" y="268"/>
                    <a:pt x="3384" y="266"/>
                  </a:cubicBezTo>
                  <a:cubicBezTo>
                    <a:pt x="3346" y="265"/>
                    <a:pt x="3346" y="265"/>
                    <a:pt x="3346" y="265"/>
                  </a:cubicBezTo>
                  <a:cubicBezTo>
                    <a:pt x="3307" y="262"/>
                    <a:pt x="3307" y="262"/>
                    <a:pt x="3307" y="262"/>
                  </a:cubicBezTo>
                  <a:cubicBezTo>
                    <a:pt x="3204" y="256"/>
                    <a:pt x="3102" y="245"/>
                    <a:pt x="3000" y="229"/>
                  </a:cubicBezTo>
                  <a:cubicBezTo>
                    <a:pt x="2898" y="213"/>
                    <a:pt x="2797" y="191"/>
                    <a:pt x="2699" y="160"/>
                  </a:cubicBezTo>
                  <a:cubicBezTo>
                    <a:pt x="2600" y="129"/>
                    <a:pt x="2503" y="96"/>
                    <a:pt x="2403" y="69"/>
                  </a:cubicBezTo>
                  <a:cubicBezTo>
                    <a:pt x="2354" y="56"/>
                    <a:pt x="2303" y="44"/>
                    <a:pt x="2253" y="34"/>
                  </a:cubicBezTo>
                  <a:cubicBezTo>
                    <a:pt x="2215" y="27"/>
                    <a:pt x="2215" y="27"/>
                    <a:pt x="2215" y="27"/>
                  </a:cubicBezTo>
                  <a:cubicBezTo>
                    <a:pt x="2202" y="25"/>
                    <a:pt x="2190" y="23"/>
                    <a:pt x="2177" y="21"/>
                  </a:cubicBezTo>
                  <a:cubicBezTo>
                    <a:pt x="2171" y="20"/>
                    <a:pt x="2164" y="19"/>
                    <a:pt x="2158" y="18"/>
                  </a:cubicBezTo>
                  <a:cubicBezTo>
                    <a:pt x="2139" y="15"/>
                    <a:pt x="2139" y="15"/>
                    <a:pt x="2139" y="15"/>
                  </a:cubicBezTo>
                  <a:cubicBezTo>
                    <a:pt x="2126" y="14"/>
                    <a:pt x="2113" y="12"/>
                    <a:pt x="2101" y="11"/>
                  </a:cubicBezTo>
                  <a:cubicBezTo>
                    <a:pt x="2062" y="8"/>
                    <a:pt x="2062" y="8"/>
                    <a:pt x="2062" y="8"/>
                  </a:cubicBezTo>
                  <a:cubicBezTo>
                    <a:pt x="2056" y="7"/>
                    <a:pt x="2049" y="7"/>
                    <a:pt x="2043" y="6"/>
                  </a:cubicBezTo>
                  <a:cubicBezTo>
                    <a:pt x="2024" y="5"/>
                    <a:pt x="2024" y="5"/>
                    <a:pt x="2024" y="5"/>
                  </a:cubicBezTo>
                  <a:cubicBezTo>
                    <a:pt x="1998" y="4"/>
                    <a:pt x="1972" y="4"/>
                    <a:pt x="1946" y="4"/>
                  </a:cubicBezTo>
                  <a:cubicBezTo>
                    <a:pt x="1895" y="4"/>
                    <a:pt x="1844" y="8"/>
                    <a:pt x="1792" y="13"/>
                  </a:cubicBezTo>
                  <a:cubicBezTo>
                    <a:pt x="1690" y="21"/>
                    <a:pt x="1587" y="28"/>
                    <a:pt x="1485" y="39"/>
                  </a:cubicBezTo>
                  <a:cubicBezTo>
                    <a:pt x="1433" y="44"/>
                    <a:pt x="1382" y="51"/>
                    <a:pt x="1331" y="58"/>
                  </a:cubicBezTo>
                  <a:cubicBezTo>
                    <a:pt x="1281" y="66"/>
                    <a:pt x="1230" y="76"/>
                    <a:pt x="1180" y="88"/>
                  </a:cubicBezTo>
                  <a:cubicBezTo>
                    <a:pt x="1155" y="94"/>
                    <a:pt x="1130" y="101"/>
                    <a:pt x="1106" y="109"/>
                  </a:cubicBezTo>
                  <a:cubicBezTo>
                    <a:pt x="1081" y="116"/>
                    <a:pt x="1057" y="126"/>
                    <a:pt x="1033" y="136"/>
                  </a:cubicBezTo>
                  <a:cubicBezTo>
                    <a:pt x="986" y="157"/>
                    <a:pt x="942" y="182"/>
                    <a:pt x="897" y="208"/>
                  </a:cubicBezTo>
                  <a:cubicBezTo>
                    <a:pt x="875" y="221"/>
                    <a:pt x="853" y="234"/>
                    <a:pt x="830" y="247"/>
                  </a:cubicBezTo>
                  <a:cubicBezTo>
                    <a:pt x="819" y="253"/>
                    <a:pt x="807" y="259"/>
                    <a:pt x="796" y="265"/>
                  </a:cubicBezTo>
                  <a:cubicBezTo>
                    <a:pt x="779" y="273"/>
                    <a:pt x="779" y="273"/>
                    <a:pt x="779" y="273"/>
                  </a:cubicBezTo>
                  <a:cubicBezTo>
                    <a:pt x="773" y="276"/>
                    <a:pt x="767" y="279"/>
                    <a:pt x="761" y="282"/>
                  </a:cubicBezTo>
                  <a:cubicBezTo>
                    <a:pt x="744" y="290"/>
                    <a:pt x="744" y="290"/>
                    <a:pt x="744" y="290"/>
                  </a:cubicBezTo>
                  <a:cubicBezTo>
                    <a:pt x="738" y="292"/>
                    <a:pt x="732" y="295"/>
                    <a:pt x="726" y="297"/>
                  </a:cubicBezTo>
                  <a:cubicBezTo>
                    <a:pt x="714" y="302"/>
                    <a:pt x="702" y="306"/>
                    <a:pt x="689" y="310"/>
                  </a:cubicBezTo>
                  <a:cubicBezTo>
                    <a:pt x="683" y="312"/>
                    <a:pt x="677" y="314"/>
                    <a:pt x="671" y="316"/>
                  </a:cubicBezTo>
                  <a:cubicBezTo>
                    <a:pt x="652" y="321"/>
                    <a:pt x="652" y="321"/>
                    <a:pt x="652" y="321"/>
                  </a:cubicBezTo>
                  <a:cubicBezTo>
                    <a:pt x="615" y="330"/>
                    <a:pt x="615" y="330"/>
                    <a:pt x="615" y="330"/>
                  </a:cubicBezTo>
                  <a:cubicBezTo>
                    <a:pt x="514" y="353"/>
                    <a:pt x="412" y="368"/>
                    <a:pt x="309" y="376"/>
                  </a:cubicBezTo>
                  <a:cubicBezTo>
                    <a:pt x="206" y="383"/>
                    <a:pt x="103" y="384"/>
                    <a:pt x="0" y="377"/>
                  </a:cubicBezTo>
                  <a:cubicBezTo>
                    <a:pt x="103" y="384"/>
                    <a:pt x="206" y="383"/>
                    <a:pt x="309" y="375"/>
                  </a:cubicBezTo>
                  <a:cubicBezTo>
                    <a:pt x="412" y="366"/>
                    <a:pt x="514" y="351"/>
                    <a:pt x="614" y="328"/>
                  </a:cubicBezTo>
                  <a:cubicBezTo>
                    <a:pt x="652" y="319"/>
                    <a:pt x="652" y="319"/>
                    <a:pt x="652" y="319"/>
                  </a:cubicBezTo>
                  <a:cubicBezTo>
                    <a:pt x="670" y="314"/>
                    <a:pt x="670" y="314"/>
                    <a:pt x="670" y="314"/>
                  </a:cubicBezTo>
                  <a:cubicBezTo>
                    <a:pt x="676" y="312"/>
                    <a:pt x="683" y="310"/>
                    <a:pt x="689" y="308"/>
                  </a:cubicBezTo>
                  <a:cubicBezTo>
                    <a:pt x="701" y="304"/>
                    <a:pt x="713" y="300"/>
                    <a:pt x="725" y="295"/>
                  </a:cubicBezTo>
                  <a:cubicBezTo>
                    <a:pt x="731" y="293"/>
                    <a:pt x="737" y="290"/>
                    <a:pt x="743" y="288"/>
                  </a:cubicBezTo>
                  <a:cubicBezTo>
                    <a:pt x="760" y="280"/>
                    <a:pt x="760" y="280"/>
                    <a:pt x="760" y="280"/>
                  </a:cubicBezTo>
                  <a:cubicBezTo>
                    <a:pt x="766" y="277"/>
                    <a:pt x="772" y="274"/>
                    <a:pt x="778" y="271"/>
                  </a:cubicBezTo>
                  <a:cubicBezTo>
                    <a:pt x="795" y="263"/>
                    <a:pt x="795" y="263"/>
                    <a:pt x="795" y="263"/>
                  </a:cubicBezTo>
                  <a:cubicBezTo>
                    <a:pt x="806" y="257"/>
                    <a:pt x="818" y="251"/>
                    <a:pt x="829" y="245"/>
                  </a:cubicBezTo>
                  <a:cubicBezTo>
                    <a:pt x="852" y="232"/>
                    <a:pt x="874" y="219"/>
                    <a:pt x="896" y="206"/>
                  </a:cubicBezTo>
                  <a:cubicBezTo>
                    <a:pt x="941" y="180"/>
                    <a:pt x="985" y="155"/>
                    <a:pt x="1032" y="133"/>
                  </a:cubicBezTo>
                  <a:cubicBezTo>
                    <a:pt x="1056" y="123"/>
                    <a:pt x="1080" y="114"/>
                    <a:pt x="1105" y="106"/>
                  </a:cubicBezTo>
                  <a:cubicBezTo>
                    <a:pt x="1129" y="98"/>
                    <a:pt x="1154" y="92"/>
                    <a:pt x="1179" y="85"/>
                  </a:cubicBezTo>
                  <a:cubicBezTo>
                    <a:pt x="1229" y="73"/>
                    <a:pt x="1280" y="64"/>
                    <a:pt x="1331" y="56"/>
                  </a:cubicBezTo>
                  <a:cubicBezTo>
                    <a:pt x="1382" y="48"/>
                    <a:pt x="1433" y="41"/>
                    <a:pt x="1484" y="36"/>
                  </a:cubicBezTo>
                  <a:cubicBezTo>
                    <a:pt x="1587" y="25"/>
                    <a:pt x="1690" y="18"/>
                    <a:pt x="1792" y="9"/>
                  </a:cubicBezTo>
                  <a:cubicBezTo>
                    <a:pt x="1843" y="4"/>
                    <a:pt x="1895" y="1"/>
                    <a:pt x="1946" y="0"/>
                  </a:cubicBezTo>
                  <a:cubicBezTo>
                    <a:pt x="1972" y="0"/>
                    <a:pt x="1998" y="0"/>
                    <a:pt x="2024" y="2"/>
                  </a:cubicBezTo>
                  <a:cubicBezTo>
                    <a:pt x="2043" y="3"/>
                    <a:pt x="2043" y="3"/>
                    <a:pt x="2043" y="3"/>
                  </a:cubicBezTo>
                  <a:cubicBezTo>
                    <a:pt x="2050" y="3"/>
                    <a:pt x="2056" y="3"/>
                    <a:pt x="2062" y="4"/>
                  </a:cubicBezTo>
                  <a:cubicBezTo>
                    <a:pt x="2101" y="7"/>
                    <a:pt x="2101" y="7"/>
                    <a:pt x="2101" y="7"/>
                  </a:cubicBezTo>
                  <a:cubicBezTo>
                    <a:pt x="2114" y="8"/>
                    <a:pt x="2127" y="10"/>
                    <a:pt x="2139" y="12"/>
                  </a:cubicBezTo>
                  <a:cubicBezTo>
                    <a:pt x="2159" y="14"/>
                    <a:pt x="2159" y="14"/>
                    <a:pt x="2159" y="14"/>
                  </a:cubicBezTo>
                  <a:cubicBezTo>
                    <a:pt x="2165" y="15"/>
                    <a:pt x="2171" y="16"/>
                    <a:pt x="2178" y="17"/>
                  </a:cubicBezTo>
                  <a:cubicBezTo>
                    <a:pt x="2190" y="19"/>
                    <a:pt x="2203" y="21"/>
                    <a:pt x="2216" y="23"/>
                  </a:cubicBezTo>
                  <a:cubicBezTo>
                    <a:pt x="2254" y="30"/>
                    <a:pt x="2254" y="30"/>
                    <a:pt x="2254" y="30"/>
                  </a:cubicBezTo>
                  <a:cubicBezTo>
                    <a:pt x="2304" y="40"/>
                    <a:pt x="2355" y="52"/>
                    <a:pt x="2404" y="66"/>
                  </a:cubicBezTo>
                  <a:cubicBezTo>
                    <a:pt x="2504" y="92"/>
                    <a:pt x="2602" y="125"/>
                    <a:pt x="2700" y="156"/>
                  </a:cubicBezTo>
                  <a:cubicBezTo>
                    <a:pt x="2798" y="187"/>
                    <a:pt x="2899" y="210"/>
                    <a:pt x="3000" y="226"/>
                  </a:cubicBezTo>
                  <a:cubicBezTo>
                    <a:pt x="3102" y="242"/>
                    <a:pt x="3204" y="253"/>
                    <a:pt x="3307" y="259"/>
                  </a:cubicBezTo>
                  <a:cubicBezTo>
                    <a:pt x="3346" y="262"/>
                    <a:pt x="3346" y="262"/>
                    <a:pt x="3346" y="262"/>
                  </a:cubicBezTo>
                  <a:cubicBezTo>
                    <a:pt x="3384" y="264"/>
                    <a:pt x="3384" y="264"/>
                    <a:pt x="3384" y="264"/>
                  </a:cubicBezTo>
                  <a:cubicBezTo>
                    <a:pt x="3410" y="265"/>
                    <a:pt x="3436" y="266"/>
                    <a:pt x="3461" y="267"/>
                  </a:cubicBezTo>
                  <a:cubicBezTo>
                    <a:pt x="3513" y="268"/>
                    <a:pt x="3564" y="270"/>
                    <a:pt x="3616" y="270"/>
                  </a:cubicBezTo>
                  <a:cubicBezTo>
                    <a:pt x="3642" y="270"/>
                    <a:pt x="3667" y="271"/>
                    <a:pt x="3693" y="272"/>
                  </a:cubicBezTo>
                  <a:cubicBezTo>
                    <a:pt x="3719" y="274"/>
                    <a:pt x="3745" y="277"/>
                    <a:pt x="3770" y="280"/>
                  </a:cubicBezTo>
                  <a:cubicBezTo>
                    <a:pt x="3821" y="286"/>
                    <a:pt x="3872" y="295"/>
                    <a:pt x="3923" y="301"/>
                  </a:cubicBezTo>
                  <a:cubicBezTo>
                    <a:pt x="3974" y="307"/>
                    <a:pt x="4026" y="310"/>
                    <a:pt x="4077" y="309"/>
                  </a:cubicBezTo>
                  <a:cubicBezTo>
                    <a:pt x="4129" y="308"/>
                    <a:pt x="4180" y="308"/>
                    <a:pt x="4232" y="308"/>
                  </a:cubicBezTo>
                  <a:cubicBezTo>
                    <a:pt x="4438" y="308"/>
                    <a:pt x="4644" y="314"/>
                    <a:pt x="4849" y="3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64">
              <a:extLst>
                <a:ext uri="{FF2B5EF4-FFF2-40B4-BE49-F238E27FC236}">
                  <a16:creationId xmlns:a16="http://schemas.microsoft.com/office/drawing/2014/main" id="{1387DBDA-7EB6-B833-B40A-89116F3A35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8513" y="4244975"/>
              <a:ext cx="12112625" cy="1038225"/>
            </a:xfrm>
            <a:custGeom>
              <a:avLst/>
              <a:gdLst>
                <a:gd name="T0" fmla="*/ 4228 w 4849"/>
                <a:gd name="T1" fmla="*/ 321 h 415"/>
                <a:gd name="T2" fmla="*/ 3995 w 4849"/>
                <a:gd name="T3" fmla="*/ 331 h 415"/>
                <a:gd name="T4" fmla="*/ 3763 w 4849"/>
                <a:gd name="T5" fmla="*/ 321 h 415"/>
                <a:gd name="T6" fmla="*/ 2988 w 4849"/>
                <a:gd name="T7" fmla="*/ 289 h 415"/>
                <a:gd name="T8" fmla="*/ 2648 w 4849"/>
                <a:gd name="T9" fmla="*/ 207 h 415"/>
                <a:gd name="T10" fmla="*/ 2612 w 4849"/>
                <a:gd name="T11" fmla="*/ 194 h 415"/>
                <a:gd name="T12" fmla="*/ 2393 w 4849"/>
                <a:gd name="T13" fmla="*/ 114 h 415"/>
                <a:gd name="T14" fmla="*/ 2282 w 4849"/>
                <a:gd name="T15" fmla="*/ 78 h 415"/>
                <a:gd name="T16" fmla="*/ 2245 w 4849"/>
                <a:gd name="T17" fmla="*/ 67 h 415"/>
                <a:gd name="T18" fmla="*/ 2056 w 4849"/>
                <a:gd name="T19" fmla="*/ 23 h 415"/>
                <a:gd name="T20" fmla="*/ 1999 w 4849"/>
                <a:gd name="T21" fmla="*/ 14 h 415"/>
                <a:gd name="T22" fmla="*/ 1941 w 4849"/>
                <a:gd name="T23" fmla="*/ 8 h 415"/>
                <a:gd name="T24" fmla="*/ 1844 w 4849"/>
                <a:gd name="T25" fmla="*/ 3 h 415"/>
                <a:gd name="T26" fmla="*/ 1824 w 4849"/>
                <a:gd name="T27" fmla="*/ 3 h 415"/>
                <a:gd name="T28" fmla="*/ 1747 w 4849"/>
                <a:gd name="T29" fmla="*/ 6 h 415"/>
                <a:gd name="T30" fmla="*/ 1631 w 4849"/>
                <a:gd name="T31" fmla="*/ 12 h 415"/>
                <a:gd name="T32" fmla="*/ 1322 w 4849"/>
                <a:gd name="T33" fmla="*/ 42 h 415"/>
                <a:gd name="T34" fmla="*/ 1151 w 4849"/>
                <a:gd name="T35" fmla="*/ 79 h 415"/>
                <a:gd name="T36" fmla="*/ 1096 w 4849"/>
                <a:gd name="T37" fmla="*/ 97 h 415"/>
                <a:gd name="T38" fmla="*/ 1042 w 4849"/>
                <a:gd name="T39" fmla="*/ 119 h 415"/>
                <a:gd name="T40" fmla="*/ 891 w 4849"/>
                <a:gd name="T41" fmla="*/ 205 h 415"/>
                <a:gd name="T42" fmla="*/ 724 w 4849"/>
                <a:gd name="T43" fmla="*/ 305 h 415"/>
                <a:gd name="T44" fmla="*/ 689 w 4849"/>
                <a:gd name="T45" fmla="*/ 321 h 415"/>
                <a:gd name="T46" fmla="*/ 310 w 4849"/>
                <a:gd name="T47" fmla="*/ 404 h 415"/>
                <a:gd name="T48" fmla="*/ 310 w 4849"/>
                <a:gd name="T49" fmla="*/ 403 h 415"/>
                <a:gd name="T50" fmla="*/ 688 w 4849"/>
                <a:gd name="T51" fmla="*/ 319 h 415"/>
                <a:gd name="T52" fmla="*/ 723 w 4849"/>
                <a:gd name="T53" fmla="*/ 303 h 415"/>
                <a:gd name="T54" fmla="*/ 889 w 4849"/>
                <a:gd name="T55" fmla="*/ 203 h 415"/>
                <a:gd name="T56" fmla="*/ 1041 w 4849"/>
                <a:gd name="T57" fmla="*/ 116 h 415"/>
                <a:gd name="T58" fmla="*/ 1095 w 4849"/>
                <a:gd name="T59" fmla="*/ 95 h 415"/>
                <a:gd name="T60" fmla="*/ 1150 w 4849"/>
                <a:gd name="T61" fmla="*/ 76 h 415"/>
                <a:gd name="T62" fmla="*/ 1321 w 4849"/>
                <a:gd name="T63" fmla="*/ 39 h 415"/>
                <a:gd name="T64" fmla="*/ 1630 w 4849"/>
                <a:gd name="T65" fmla="*/ 9 h 415"/>
                <a:gd name="T66" fmla="*/ 1747 w 4849"/>
                <a:gd name="T67" fmla="*/ 3 h 415"/>
                <a:gd name="T68" fmla="*/ 1824 w 4849"/>
                <a:gd name="T69" fmla="*/ 0 h 415"/>
                <a:gd name="T70" fmla="*/ 1844 w 4849"/>
                <a:gd name="T71" fmla="*/ 0 h 415"/>
                <a:gd name="T72" fmla="*/ 1941 w 4849"/>
                <a:gd name="T73" fmla="*/ 4 h 415"/>
                <a:gd name="T74" fmla="*/ 1999 w 4849"/>
                <a:gd name="T75" fmla="*/ 10 h 415"/>
                <a:gd name="T76" fmla="*/ 2057 w 4849"/>
                <a:gd name="T77" fmla="*/ 19 h 415"/>
                <a:gd name="T78" fmla="*/ 2246 w 4849"/>
                <a:gd name="T79" fmla="*/ 63 h 415"/>
                <a:gd name="T80" fmla="*/ 2283 w 4849"/>
                <a:gd name="T81" fmla="*/ 74 h 415"/>
                <a:gd name="T82" fmla="*/ 2394 w 4849"/>
                <a:gd name="T83" fmla="*/ 111 h 415"/>
                <a:gd name="T84" fmla="*/ 2613 w 4849"/>
                <a:gd name="T85" fmla="*/ 190 h 415"/>
                <a:gd name="T86" fmla="*/ 2650 w 4849"/>
                <a:gd name="T87" fmla="*/ 203 h 415"/>
                <a:gd name="T88" fmla="*/ 2988 w 4849"/>
                <a:gd name="T89" fmla="*/ 286 h 415"/>
                <a:gd name="T90" fmla="*/ 3763 w 4849"/>
                <a:gd name="T91" fmla="*/ 319 h 415"/>
                <a:gd name="T92" fmla="*/ 3995 w 4849"/>
                <a:gd name="T93" fmla="*/ 329 h 415"/>
                <a:gd name="T94" fmla="*/ 4228 w 4849"/>
                <a:gd name="T95" fmla="*/ 319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49" h="415">
                  <a:moveTo>
                    <a:pt x="4849" y="338"/>
                  </a:moveTo>
                  <a:cubicBezTo>
                    <a:pt x="4643" y="322"/>
                    <a:pt x="4435" y="316"/>
                    <a:pt x="4228" y="321"/>
                  </a:cubicBezTo>
                  <a:cubicBezTo>
                    <a:pt x="4176" y="322"/>
                    <a:pt x="4125" y="325"/>
                    <a:pt x="4073" y="327"/>
                  </a:cubicBezTo>
                  <a:cubicBezTo>
                    <a:pt x="4047" y="329"/>
                    <a:pt x="4021" y="330"/>
                    <a:pt x="3995" y="331"/>
                  </a:cubicBezTo>
                  <a:cubicBezTo>
                    <a:pt x="3970" y="331"/>
                    <a:pt x="3944" y="331"/>
                    <a:pt x="3918" y="330"/>
                  </a:cubicBezTo>
                  <a:cubicBezTo>
                    <a:pt x="3866" y="328"/>
                    <a:pt x="3814" y="324"/>
                    <a:pt x="3763" y="321"/>
                  </a:cubicBezTo>
                  <a:cubicBezTo>
                    <a:pt x="3711" y="318"/>
                    <a:pt x="3659" y="317"/>
                    <a:pt x="3608" y="320"/>
                  </a:cubicBezTo>
                  <a:cubicBezTo>
                    <a:pt x="3401" y="328"/>
                    <a:pt x="3193" y="321"/>
                    <a:pt x="2988" y="289"/>
                  </a:cubicBezTo>
                  <a:cubicBezTo>
                    <a:pt x="2885" y="273"/>
                    <a:pt x="2784" y="251"/>
                    <a:pt x="2685" y="219"/>
                  </a:cubicBezTo>
                  <a:cubicBezTo>
                    <a:pt x="2648" y="207"/>
                    <a:pt x="2648" y="207"/>
                    <a:pt x="2648" y="207"/>
                  </a:cubicBezTo>
                  <a:cubicBezTo>
                    <a:pt x="2630" y="200"/>
                    <a:pt x="2630" y="200"/>
                    <a:pt x="2630" y="200"/>
                  </a:cubicBezTo>
                  <a:cubicBezTo>
                    <a:pt x="2612" y="194"/>
                    <a:pt x="2612" y="194"/>
                    <a:pt x="2612" y="194"/>
                  </a:cubicBezTo>
                  <a:cubicBezTo>
                    <a:pt x="2539" y="167"/>
                    <a:pt x="2539" y="167"/>
                    <a:pt x="2539" y="167"/>
                  </a:cubicBezTo>
                  <a:cubicBezTo>
                    <a:pt x="2490" y="149"/>
                    <a:pt x="2441" y="131"/>
                    <a:pt x="2393" y="114"/>
                  </a:cubicBezTo>
                  <a:cubicBezTo>
                    <a:pt x="2368" y="106"/>
                    <a:pt x="2344" y="98"/>
                    <a:pt x="2319" y="90"/>
                  </a:cubicBezTo>
                  <a:cubicBezTo>
                    <a:pt x="2307" y="86"/>
                    <a:pt x="2294" y="82"/>
                    <a:pt x="2282" y="78"/>
                  </a:cubicBezTo>
                  <a:cubicBezTo>
                    <a:pt x="2263" y="72"/>
                    <a:pt x="2263" y="72"/>
                    <a:pt x="2263" y="72"/>
                  </a:cubicBezTo>
                  <a:cubicBezTo>
                    <a:pt x="2245" y="67"/>
                    <a:pt x="2245" y="67"/>
                    <a:pt x="2245" y="67"/>
                  </a:cubicBezTo>
                  <a:cubicBezTo>
                    <a:pt x="2195" y="52"/>
                    <a:pt x="2145" y="40"/>
                    <a:pt x="2094" y="30"/>
                  </a:cubicBezTo>
                  <a:cubicBezTo>
                    <a:pt x="2056" y="23"/>
                    <a:pt x="2056" y="23"/>
                    <a:pt x="2056" y="23"/>
                  </a:cubicBezTo>
                  <a:cubicBezTo>
                    <a:pt x="2043" y="20"/>
                    <a:pt x="2030" y="19"/>
                    <a:pt x="2018" y="17"/>
                  </a:cubicBezTo>
                  <a:cubicBezTo>
                    <a:pt x="1999" y="14"/>
                    <a:pt x="1999" y="14"/>
                    <a:pt x="1999" y="14"/>
                  </a:cubicBezTo>
                  <a:cubicBezTo>
                    <a:pt x="1979" y="12"/>
                    <a:pt x="1979" y="12"/>
                    <a:pt x="1979" y="12"/>
                  </a:cubicBezTo>
                  <a:cubicBezTo>
                    <a:pt x="1966" y="10"/>
                    <a:pt x="1954" y="9"/>
                    <a:pt x="1941" y="8"/>
                  </a:cubicBezTo>
                  <a:cubicBezTo>
                    <a:pt x="1915" y="6"/>
                    <a:pt x="1889" y="4"/>
                    <a:pt x="1863" y="4"/>
                  </a:cubicBezTo>
                  <a:cubicBezTo>
                    <a:pt x="1844" y="3"/>
                    <a:pt x="1844" y="3"/>
                    <a:pt x="1844" y="3"/>
                  </a:cubicBezTo>
                  <a:cubicBezTo>
                    <a:pt x="1834" y="3"/>
                    <a:pt x="1834" y="3"/>
                    <a:pt x="1834" y="3"/>
                  </a:cubicBezTo>
                  <a:cubicBezTo>
                    <a:pt x="1831" y="3"/>
                    <a:pt x="1828" y="3"/>
                    <a:pt x="1824" y="3"/>
                  </a:cubicBezTo>
                  <a:cubicBezTo>
                    <a:pt x="1786" y="4"/>
                    <a:pt x="1786" y="4"/>
                    <a:pt x="1786" y="4"/>
                  </a:cubicBezTo>
                  <a:cubicBezTo>
                    <a:pt x="1773" y="4"/>
                    <a:pt x="1760" y="5"/>
                    <a:pt x="1747" y="6"/>
                  </a:cubicBezTo>
                  <a:cubicBezTo>
                    <a:pt x="1708" y="8"/>
                    <a:pt x="1708" y="8"/>
                    <a:pt x="1708" y="8"/>
                  </a:cubicBezTo>
                  <a:cubicBezTo>
                    <a:pt x="1682" y="9"/>
                    <a:pt x="1656" y="10"/>
                    <a:pt x="1631" y="12"/>
                  </a:cubicBezTo>
                  <a:cubicBezTo>
                    <a:pt x="1579" y="15"/>
                    <a:pt x="1527" y="18"/>
                    <a:pt x="1476" y="23"/>
                  </a:cubicBezTo>
                  <a:cubicBezTo>
                    <a:pt x="1424" y="28"/>
                    <a:pt x="1373" y="34"/>
                    <a:pt x="1322" y="42"/>
                  </a:cubicBezTo>
                  <a:cubicBezTo>
                    <a:pt x="1271" y="50"/>
                    <a:pt x="1220" y="60"/>
                    <a:pt x="1170" y="74"/>
                  </a:cubicBezTo>
                  <a:cubicBezTo>
                    <a:pt x="1151" y="79"/>
                    <a:pt x="1151" y="79"/>
                    <a:pt x="1151" y="79"/>
                  </a:cubicBezTo>
                  <a:cubicBezTo>
                    <a:pt x="1145" y="81"/>
                    <a:pt x="1139" y="83"/>
                    <a:pt x="1133" y="85"/>
                  </a:cubicBezTo>
                  <a:cubicBezTo>
                    <a:pt x="1120" y="89"/>
                    <a:pt x="1108" y="92"/>
                    <a:pt x="1096" y="97"/>
                  </a:cubicBezTo>
                  <a:cubicBezTo>
                    <a:pt x="1084" y="102"/>
                    <a:pt x="1072" y="106"/>
                    <a:pt x="1060" y="111"/>
                  </a:cubicBezTo>
                  <a:cubicBezTo>
                    <a:pt x="1042" y="119"/>
                    <a:pt x="1042" y="119"/>
                    <a:pt x="1042" y="119"/>
                  </a:cubicBezTo>
                  <a:cubicBezTo>
                    <a:pt x="1025" y="127"/>
                    <a:pt x="1025" y="127"/>
                    <a:pt x="1025" y="127"/>
                  </a:cubicBezTo>
                  <a:cubicBezTo>
                    <a:pt x="978" y="150"/>
                    <a:pt x="934" y="178"/>
                    <a:pt x="891" y="205"/>
                  </a:cubicBezTo>
                  <a:cubicBezTo>
                    <a:pt x="847" y="234"/>
                    <a:pt x="804" y="262"/>
                    <a:pt x="758" y="287"/>
                  </a:cubicBezTo>
                  <a:cubicBezTo>
                    <a:pt x="747" y="293"/>
                    <a:pt x="735" y="299"/>
                    <a:pt x="724" y="305"/>
                  </a:cubicBezTo>
                  <a:cubicBezTo>
                    <a:pt x="718" y="308"/>
                    <a:pt x="712" y="310"/>
                    <a:pt x="706" y="313"/>
                  </a:cubicBezTo>
                  <a:cubicBezTo>
                    <a:pt x="700" y="316"/>
                    <a:pt x="694" y="318"/>
                    <a:pt x="689" y="321"/>
                  </a:cubicBezTo>
                  <a:cubicBezTo>
                    <a:pt x="665" y="331"/>
                    <a:pt x="640" y="340"/>
                    <a:pt x="615" y="347"/>
                  </a:cubicBezTo>
                  <a:cubicBezTo>
                    <a:pt x="516" y="375"/>
                    <a:pt x="413" y="394"/>
                    <a:pt x="310" y="404"/>
                  </a:cubicBezTo>
                  <a:cubicBezTo>
                    <a:pt x="207" y="414"/>
                    <a:pt x="103" y="415"/>
                    <a:pt x="0" y="405"/>
                  </a:cubicBezTo>
                  <a:cubicBezTo>
                    <a:pt x="103" y="415"/>
                    <a:pt x="207" y="413"/>
                    <a:pt x="310" y="403"/>
                  </a:cubicBezTo>
                  <a:cubicBezTo>
                    <a:pt x="413" y="393"/>
                    <a:pt x="515" y="374"/>
                    <a:pt x="615" y="345"/>
                  </a:cubicBezTo>
                  <a:cubicBezTo>
                    <a:pt x="639" y="338"/>
                    <a:pt x="664" y="329"/>
                    <a:pt x="688" y="319"/>
                  </a:cubicBezTo>
                  <a:cubicBezTo>
                    <a:pt x="694" y="317"/>
                    <a:pt x="699" y="314"/>
                    <a:pt x="705" y="311"/>
                  </a:cubicBezTo>
                  <a:cubicBezTo>
                    <a:pt x="711" y="308"/>
                    <a:pt x="717" y="306"/>
                    <a:pt x="723" y="303"/>
                  </a:cubicBezTo>
                  <a:cubicBezTo>
                    <a:pt x="734" y="297"/>
                    <a:pt x="746" y="291"/>
                    <a:pt x="757" y="285"/>
                  </a:cubicBezTo>
                  <a:cubicBezTo>
                    <a:pt x="803" y="260"/>
                    <a:pt x="846" y="232"/>
                    <a:pt x="889" y="203"/>
                  </a:cubicBezTo>
                  <a:cubicBezTo>
                    <a:pt x="933" y="175"/>
                    <a:pt x="977" y="148"/>
                    <a:pt x="1023" y="125"/>
                  </a:cubicBezTo>
                  <a:cubicBezTo>
                    <a:pt x="1041" y="116"/>
                    <a:pt x="1041" y="116"/>
                    <a:pt x="1041" y="116"/>
                  </a:cubicBezTo>
                  <a:cubicBezTo>
                    <a:pt x="1059" y="109"/>
                    <a:pt x="1059" y="109"/>
                    <a:pt x="1059" y="109"/>
                  </a:cubicBezTo>
                  <a:cubicBezTo>
                    <a:pt x="1071" y="103"/>
                    <a:pt x="1083" y="99"/>
                    <a:pt x="1095" y="95"/>
                  </a:cubicBezTo>
                  <a:cubicBezTo>
                    <a:pt x="1107" y="90"/>
                    <a:pt x="1120" y="86"/>
                    <a:pt x="1132" y="82"/>
                  </a:cubicBezTo>
                  <a:cubicBezTo>
                    <a:pt x="1138" y="80"/>
                    <a:pt x="1144" y="78"/>
                    <a:pt x="1150" y="76"/>
                  </a:cubicBezTo>
                  <a:cubicBezTo>
                    <a:pt x="1169" y="71"/>
                    <a:pt x="1169" y="71"/>
                    <a:pt x="1169" y="71"/>
                  </a:cubicBezTo>
                  <a:cubicBezTo>
                    <a:pt x="1219" y="58"/>
                    <a:pt x="1270" y="47"/>
                    <a:pt x="1321" y="39"/>
                  </a:cubicBezTo>
                  <a:cubicBezTo>
                    <a:pt x="1372" y="31"/>
                    <a:pt x="1424" y="25"/>
                    <a:pt x="1475" y="20"/>
                  </a:cubicBezTo>
                  <a:cubicBezTo>
                    <a:pt x="1527" y="15"/>
                    <a:pt x="1579" y="12"/>
                    <a:pt x="1630" y="9"/>
                  </a:cubicBezTo>
                  <a:cubicBezTo>
                    <a:pt x="1656" y="7"/>
                    <a:pt x="1682" y="6"/>
                    <a:pt x="1708" y="4"/>
                  </a:cubicBezTo>
                  <a:cubicBezTo>
                    <a:pt x="1747" y="3"/>
                    <a:pt x="1747" y="3"/>
                    <a:pt x="1747" y="3"/>
                  </a:cubicBezTo>
                  <a:cubicBezTo>
                    <a:pt x="1760" y="2"/>
                    <a:pt x="1773" y="1"/>
                    <a:pt x="1786" y="1"/>
                  </a:cubicBezTo>
                  <a:cubicBezTo>
                    <a:pt x="1824" y="0"/>
                    <a:pt x="1824" y="0"/>
                    <a:pt x="1824" y="0"/>
                  </a:cubicBezTo>
                  <a:cubicBezTo>
                    <a:pt x="1828" y="0"/>
                    <a:pt x="1831" y="0"/>
                    <a:pt x="1834" y="0"/>
                  </a:cubicBezTo>
                  <a:cubicBezTo>
                    <a:pt x="1844" y="0"/>
                    <a:pt x="1844" y="0"/>
                    <a:pt x="1844" y="0"/>
                  </a:cubicBezTo>
                  <a:cubicBezTo>
                    <a:pt x="1863" y="0"/>
                    <a:pt x="1863" y="0"/>
                    <a:pt x="1863" y="0"/>
                  </a:cubicBezTo>
                  <a:cubicBezTo>
                    <a:pt x="1889" y="0"/>
                    <a:pt x="1915" y="3"/>
                    <a:pt x="1941" y="4"/>
                  </a:cubicBezTo>
                  <a:cubicBezTo>
                    <a:pt x="1954" y="5"/>
                    <a:pt x="1967" y="7"/>
                    <a:pt x="1980" y="8"/>
                  </a:cubicBezTo>
                  <a:cubicBezTo>
                    <a:pt x="1999" y="10"/>
                    <a:pt x="1999" y="10"/>
                    <a:pt x="1999" y="10"/>
                  </a:cubicBezTo>
                  <a:cubicBezTo>
                    <a:pt x="2018" y="13"/>
                    <a:pt x="2018" y="13"/>
                    <a:pt x="2018" y="13"/>
                  </a:cubicBezTo>
                  <a:cubicBezTo>
                    <a:pt x="2031" y="15"/>
                    <a:pt x="2044" y="17"/>
                    <a:pt x="2057" y="19"/>
                  </a:cubicBezTo>
                  <a:cubicBezTo>
                    <a:pt x="2095" y="26"/>
                    <a:pt x="2095" y="26"/>
                    <a:pt x="2095" y="26"/>
                  </a:cubicBezTo>
                  <a:cubicBezTo>
                    <a:pt x="2146" y="36"/>
                    <a:pt x="2196" y="49"/>
                    <a:pt x="2246" y="63"/>
                  </a:cubicBezTo>
                  <a:cubicBezTo>
                    <a:pt x="2265" y="69"/>
                    <a:pt x="2265" y="69"/>
                    <a:pt x="2265" y="69"/>
                  </a:cubicBezTo>
                  <a:cubicBezTo>
                    <a:pt x="2283" y="74"/>
                    <a:pt x="2283" y="74"/>
                    <a:pt x="2283" y="74"/>
                  </a:cubicBezTo>
                  <a:cubicBezTo>
                    <a:pt x="2295" y="78"/>
                    <a:pt x="2308" y="82"/>
                    <a:pt x="2320" y="86"/>
                  </a:cubicBezTo>
                  <a:cubicBezTo>
                    <a:pt x="2345" y="94"/>
                    <a:pt x="2369" y="102"/>
                    <a:pt x="2394" y="111"/>
                  </a:cubicBezTo>
                  <a:cubicBezTo>
                    <a:pt x="2443" y="128"/>
                    <a:pt x="2491" y="145"/>
                    <a:pt x="2540" y="163"/>
                  </a:cubicBezTo>
                  <a:cubicBezTo>
                    <a:pt x="2613" y="190"/>
                    <a:pt x="2613" y="190"/>
                    <a:pt x="2613" y="190"/>
                  </a:cubicBezTo>
                  <a:cubicBezTo>
                    <a:pt x="2631" y="197"/>
                    <a:pt x="2631" y="197"/>
                    <a:pt x="2631" y="197"/>
                  </a:cubicBezTo>
                  <a:cubicBezTo>
                    <a:pt x="2650" y="203"/>
                    <a:pt x="2650" y="203"/>
                    <a:pt x="2650" y="203"/>
                  </a:cubicBezTo>
                  <a:cubicBezTo>
                    <a:pt x="2686" y="216"/>
                    <a:pt x="2686" y="216"/>
                    <a:pt x="2686" y="216"/>
                  </a:cubicBezTo>
                  <a:cubicBezTo>
                    <a:pt x="2785" y="247"/>
                    <a:pt x="2886" y="270"/>
                    <a:pt x="2988" y="286"/>
                  </a:cubicBezTo>
                  <a:cubicBezTo>
                    <a:pt x="3193" y="318"/>
                    <a:pt x="3401" y="325"/>
                    <a:pt x="3607" y="317"/>
                  </a:cubicBezTo>
                  <a:cubicBezTo>
                    <a:pt x="3659" y="315"/>
                    <a:pt x="3711" y="316"/>
                    <a:pt x="3763" y="319"/>
                  </a:cubicBezTo>
                  <a:cubicBezTo>
                    <a:pt x="3814" y="322"/>
                    <a:pt x="3866" y="326"/>
                    <a:pt x="3918" y="328"/>
                  </a:cubicBezTo>
                  <a:cubicBezTo>
                    <a:pt x="3944" y="329"/>
                    <a:pt x="3970" y="329"/>
                    <a:pt x="3995" y="329"/>
                  </a:cubicBezTo>
                  <a:cubicBezTo>
                    <a:pt x="4021" y="328"/>
                    <a:pt x="4047" y="326"/>
                    <a:pt x="4073" y="325"/>
                  </a:cubicBezTo>
                  <a:cubicBezTo>
                    <a:pt x="4125" y="322"/>
                    <a:pt x="4176" y="320"/>
                    <a:pt x="4228" y="319"/>
                  </a:cubicBezTo>
                  <a:cubicBezTo>
                    <a:pt x="4435" y="315"/>
                    <a:pt x="4643" y="321"/>
                    <a:pt x="4849" y="3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65">
              <a:extLst>
                <a:ext uri="{FF2B5EF4-FFF2-40B4-BE49-F238E27FC236}">
                  <a16:creationId xmlns:a16="http://schemas.microsoft.com/office/drawing/2014/main" id="{ED7852C2-7100-172D-9779-8A842DC1529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1688" y="4297363"/>
              <a:ext cx="12114213" cy="1125538"/>
            </a:xfrm>
            <a:custGeom>
              <a:avLst/>
              <a:gdLst>
                <a:gd name="T0" fmla="*/ 4225 w 4850"/>
                <a:gd name="T1" fmla="*/ 336 h 450"/>
                <a:gd name="T2" fmla="*/ 3991 w 4850"/>
                <a:gd name="T3" fmla="*/ 354 h 450"/>
                <a:gd name="T4" fmla="*/ 3601 w 4850"/>
                <a:gd name="T5" fmla="*/ 370 h 450"/>
                <a:gd name="T6" fmla="*/ 2976 w 4850"/>
                <a:gd name="T7" fmla="*/ 354 h 450"/>
                <a:gd name="T8" fmla="*/ 2861 w 4850"/>
                <a:gd name="T9" fmla="*/ 333 h 450"/>
                <a:gd name="T10" fmla="*/ 2785 w 4850"/>
                <a:gd name="T11" fmla="*/ 316 h 450"/>
                <a:gd name="T12" fmla="*/ 2672 w 4850"/>
                <a:gd name="T13" fmla="*/ 283 h 450"/>
                <a:gd name="T14" fmla="*/ 2598 w 4850"/>
                <a:gd name="T15" fmla="*/ 257 h 450"/>
                <a:gd name="T16" fmla="*/ 2381 w 4850"/>
                <a:gd name="T17" fmla="*/ 169 h 450"/>
                <a:gd name="T18" fmla="*/ 2236 w 4850"/>
                <a:gd name="T19" fmla="*/ 111 h 450"/>
                <a:gd name="T20" fmla="*/ 2125 w 4850"/>
                <a:gd name="T21" fmla="*/ 72 h 450"/>
                <a:gd name="T22" fmla="*/ 2088 w 4850"/>
                <a:gd name="T23" fmla="*/ 61 h 450"/>
                <a:gd name="T24" fmla="*/ 1897 w 4850"/>
                <a:gd name="T25" fmla="*/ 17 h 450"/>
                <a:gd name="T26" fmla="*/ 1859 w 4850"/>
                <a:gd name="T27" fmla="*/ 12 h 450"/>
                <a:gd name="T28" fmla="*/ 1820 w 4850"/>
                <a:gd name="T29" fmla="*/ 8 h 450"/>
                <a:gd name="T30" fmla="*/ 1742 w 4850"/>
                <a:gd name="T31" fmla="*/ 4 h 450"/>
                <a:gd name="T32" fmla="*/ 1703 w 4850"/>
                <a:gd name="T33" fmla="*/ 4 h 450"/>
                <a:gd name="T34" fmla="*/ 1469 w 4850"/>
                <a:gd name="T35" fmla="*/ 12 h 450"/>
                <a:gd name="T36" fmla="*/ 1161 w 4850"/>
                <a:gd name="T37" fmla="*/ 63 h 450"/>
                <a:gd name="T38" fmla="*/ 885 w 4850"/>
                <a:gd name="T39" fmla="*/ 205 h 450"/>
                <a:gd name="T40" fmla="*/ 616 w 4850"/>
                <a:gd name="T41" fmla="*/ 364 h 450"/>
                <a:gd name="T42" fmla="*/ 0 w 4850"/>
                <a:gd name="T43" fmla="*/ 437 h 450"/>
                <a:gd name="T44" fmla="*/ 616 w 4850"/>
                <a:gd name="T45" fmla="*/ 362 h 450"/>
                <a:gd name="T46" fmla="*/ 884 w 4850"/>
                <a:gd name="T47" fmla="*/ 203 h 450"/>
                <a:gd name="T48" fmla="*/ 1160 w 4850"/>
                <a:gd name="T49" fmla="*/ 60 h 450"/>
                <a:gd name="T50" fmla="*/ 1468 w 4850"/>
                <a:gd name="T51" fmla="*/ 9 h 450"/>
                <a:gd name="T52" fmla="*/ 1703 w 4850"/>
                <a:gd name="T53" fmla="*/ 1 h 450"/>
                <a:gd name="T54" fmla="*/ 1742 w 4850"/>
                <a:gd name="T55" fmla="*/ 1 h 450"/>
                <a:gd name="T56" fmla="*/ 1820 w 4850"/>
                <a:gd name="T57" fmla="*/ 5 h 450"/>
                <a:gd name="T58" fmla="*/ 1859 w 4850"/>
                <a:gd name="T59" fmla="*/ 9 h 450"/>
                <a:gd name="T60" fmla="*/ 1898 w 4850"/>
                <a:gd name="T61" fmla="*/ 14 h 450"/>
                <a:gd name="T62" fmla="*/ 2089 w 4850"/>
                <a:gd name="T63" fmla="*/ 57 h 450"/>
                <a:gd name="T64" fmla="*/ 2126 w 4850"/>
                <a:gd name="T65" fmla="*/ 69 h 450"/>
                <a:gd name="T66" fmla="*/ 2237 w 4850"/>
                <a:gd name="T67" fmla="*/ 107 h 450"/>
                <a:gd name="T68" fmla="*/ 2382 w 4850"/>
                <a:gd name="T69" fmla="*/ 165 h 450"/>
                <a:gd name="T70" fmla="*/ 2599 w 4850"/>
                <a:gd name="T71" fmla="*/ 254 h 450"/>
                <a:gd name="T72" fmla="*/ 2673 w 4850"/>
                <a:gd name="T73" fmla="*/ 280 h 450"/>
                <a:gd name="T74" fmla="*/ 2786 w 4850"/>
                <a:gd name="T75" fmla="*/ 312 h 450"/>
                <a:gd name="T76" fmla="*/ 2862 w 4850"/>
                <a:gd name="T77" fmla="*/ 330 h 450"/>
                <a:gd name="T78" fmla="*/ 2977 w 4850"/>
                <a:gd name="T79" fmla="*/ 351 h 450"/>
                <a:gd name="T80" fmla="*/ 3600 w 4850"/>
                <a:gd name="T81" fmla="*/ 367 h 450"/>
                <a:gd name="T82" fmla="*/ 3991 w 4850"/>
                <a:gd name="T83" fmla="*/ 351 h 450"/>
                <a:gd name="T84" fmla="*/ 4225 w 4850"/>
                <a:gd name="T85" fmla="*/ 334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50" h="450">
                  <a:moveTo>
                    <a:pt x="4850" y="354"/>
                  </a:moveTo>
                  <a:cubicBezTo>
                    <a:pt x="4642" y="334"/>
                    <a:pt x="4433" y="327"/>
                    <a:pt x="4225" y="336"/>
                  </a:cubicBezTo>
                  <a:cubicBezTo>
                    <a:pt x="4173" y="339"/>
                    <a:pt x="4121" y="342"/>
                    <a:pt x="4069" y="346"/>
                  </a:cubicBezTo>
                  <a:cubicBezTo>
                    <a:pt x="3991" y="354"/>
                    <a:pt x="3991" y="354"/>
                    <a:pt x="3991" y="354"/>
                  </a:cubicBezTo>
                  <a:cubicBezTo>
                    <a:pt x="3965" y="356"/>
                    <a:pt x="3939" y="357"/>
                    <a:pt x="3913" y="358"/>
                  </a:cubicBezTo>
                  <a:cubicBezTo>
                    <a:pt x="3809" y="363"/>
                    <a:pt x="3704" y="360"/>
                    <a:pt x="3601" y="370"/>
                  </a:cubicBezTo>
                  <a:cubicBezTo>
                    <a:pt x="3497" y="379"/>
                    <a:pt x="3392" y="383"/>
                    <a:pt x="3288" y="381"/>
                  </a:cubicBezTo>
                  <a:cubicBezTo>
                    <a:pt x="3184" y="378"/>
                    <a:pt x="3080" y="370"/>
                    <a:pt x="2976" y="354"/>
                  </a:cubicBezTo>
                  <a:cubicBezTo>
                    <a:pt x="2951" y="351"/>
                    <a:pt x="2925" y="346"/>
                    <a:pt x="2899" y="341"/>
                  </a:cubicBezTo>
                  <a:cubicBezTo>
                    <a:pt x="2886" y="339"/>
                    <a:pt x="2874" y="336"/>
                    <a:pt x="2861" y="333"/>
                  </a:cubicBezTo>
                  <a:cubicBezTo>
                    <a:pt x="2823" y="325"/>
                    <a:pt x="2823" y="325"/>
                    <a:pt x="2823" y="325"/>
                  </a:cubicBezTo>
                  <a:cubicBezTo>
                    <a:pt x="2785" y="316"/>
                    <a:pt x="2785" y="316"/>
                    <a:pt x="2785" y="316"/>
                  </a:cubicBezTo>
                  <a:cubicBezTo>
                    <a:pt x="2772" y="312"/>
                    <a:pt x="2759" y="310"/>
                    <a:pt x="2747" y="306"/>
                  </a:cubicBezTo>
                  <a:cubicBezTo>
                    <a:pt x="2722" y="298"/>
                    <a:pt x="2697" y="292"/>
                    <a:pt x="2672" y="283"/>
                  </a:cubicBezTo>
                  <a:cubicBezTo>
                    <a:pt x="2635" y="271"/>
                    <a:pt x="2635" y="271"/>
                    <a:pt x="2635" y="271"/>
                  </a:cubicBezTo>
                  <a:cubicBezTo>
                    <a:pt x="2598" y="257"/>
                    <a:pt x="2598" y="257"/>
                    <a:pt x="2598" y="257"/>
                  </a:cubicBezTo>
                  <a:cubicBezTo>
                    <a:pt x="2574" y="248"/>
                    <a:pt x="2549" y="238"/>
                    <a:pt x="2525" y="228"/>
                  </a:cubicBezTo>
                  <a:cubicBezTo>
                    <a:pt x="2381" y="169"/>
                    <a:pt x="2381" y="169"/>
                    <a:pt x="2381" y="169"/>
                  </a:cubicBezTo>
                  <a:cubicBezTo>
                    <a:pt x="2357" y="159"/>
                    <a:pt x="2333" y="149"/>
                    <a:pt x="2308" y="139"/>
                  </a:cubicBezTo>
                  <a:cubicBezTo>
                    <a:pt x="2284" y="130"/>
                    <a:pt x="2260" y="120"/>
                    <a:pt x="2236" y="111"/>
                  </a:cubicBezTo>
                  <a:cubicBezTo>
                    <a:pt x="2211" y="102"/>
                    <a:pt x="2187" y="93"/>
                    <a:pt x="2162" y="84"/>
                  </a:cubicBezTo>
                  <a:cubicBezTo>
                    <a:pt x="2150" y="80"/>
                    <a:pt x="2137" y="76"/>
                    <a:pt x="2125" y="72"/>
                  </a:cubicBezTo>
                  <a:cubicBezTo>
                    <a:pt x="2106" y="66"/>
                    <a:pt x="2106" y="66"/>
                    <a:pt x="2106" y="66"/>
                  </a:cubicBezTo>
                  <a:cubicBezTo>
                    <a:pt x="2100" y="64"/>
                    <a:pt x="2094" y="63"/>
                    <a:pt x="2088" y="61"/>
                  </a:cubicBezTo>
                  <a:cubicBezTo>
                    <a:pt x="2038" y="45"/>
                    <a:pt x="1987" y="34"/>
                    <a:pt x="1936" y="24"/>
                  </a:cubicBezTo>
                  <a:cubicBezTo>
                    <a:pt x="1897" y="17"/>
                    <a:pt x="1897" y="17"/>
                    <a:pt x="1897" y="17"/>
                  </a:cubicBezTo>
                  <a:cubicBezTo>
                    <a:pt x="1891" y="16"/>
                    <a:pt x="1885" y="16"/>
                    <a:pt x="1878" y="15"/>
                  </a:cubicBezTo>
                  <a:cubicBezTo>
                    <a:pt x="1859" y="12"/>
                    <a:pt x="1859" y="12"/>
                    <a:pt x="1859" y="12"/>
                  </a:cubicBezTo>
                  <a:cubicBezTo>
                    <a:pt x="1839" y="10"/>
                    <a:pt x="1839" y="10"/>
                    <a:pt x="1839" y="10"/>
                  </a:cubicBezTo>
                  <a:cubicBezTo>
                    <a:pt x="1833" y="9"/>
                    <a:pt x="1826" y="9"/>
                    <a:pt x="1820" y="8"/>
                  </a:cubicBezTo>
                  <a:cubicBezTo>
                    <a:pt x="1781" y="5"/>
                    <a:pt x="1781" y="5"/>
                    <a:pt x="1781" y="5"/>
                  </a:cubicBezTo>
                  <a:cubicBezTo>
                    <a:pt x="1768" y="5"/>
                    <a:pt x="1755" y="5"/>
                    <a:pt x="1742" y="4"/>
                  </a:cubicBezTo>
                  <a:cubicBezTo>
                    <a:pt x="1722" y="4"/>
                    <a:pt x="1722" y="4"/>
                    <a:pt x="1722" y="4"/>
                  </a:cubicBezTo>
                  <a:cubicBezTo>
                    <a:pt x="1716" y="4"/>
                    <a:pt x="1709" y="4"/>
                    <a:pt x="1703" y="4"/>
                  </a:cubicBezTo>
                  <a:cubicBezTo>
                    <a:pt x="1677" y="4"/>
                    <a:pt x="1651" y="4"/>
                    <a:pt x="1625" y="5"/>
                  </a:cubicBezTo>
                  <a:cubicBezTo>
                    <a:pt x="1573" y="6"/>
                    <a:pt x="1521" y="8"/>
                    <a:pt x="1469" y="12"/>
                  </a:cubicBezTo>
                  <a:cubicBezTo>
                    <a:pt x="1417" y="16"/>
                    <a:pt x="1365" y="22"/>
                    <a:pt x="1313" y="30"/>
                  </a:cubicBezTo>
                  <a:cubicBezTo>
                    <a:pt x="1262" y="38"/>
                    <a:pt x="1211" y="48"/>
                    <a:pt x="1161" y="63"/>
                  </a:cubicBezTo>
                  <a:cubicBezTo>
                    <a:pt x="1111" y="77"/>
                    <a:pt x="1062" y="96"/>
                    <a:pt x="1017" y="121"/>
                  </a:cubicBezTo>
                  <a:cubicBezTo>
                    <a:pt x="971" y="146"/>
                    <a:pt x="927" y="175"/>
                    <a:pt x="885" y="205"/>
                  </a:cubicBezTo>
                  <a:cubicBezTo>
                    <a:pt x="842" y="235"/>
                    <a:pt x="800" y="266"/>
                    <a:pt x="756" y="294"/>
                  </a:cubicBezTo>
                  <a:cubicBezTo>
                    <a:pt x="712" y="321"/>
                    <a:pt x="665" y="346"/>
                    <a:pt x="616" y="364"/>
                  </a:cubicBezTo>
                  <a:cubicBezTo>
                    <a:pt x="518" y="400"/>
                    <a:pt x="416" y="423"/>
                    <a:pt x="313" y="436"/>
                  </a:cubicBezTo>
                  <a:cubicBezTo>
                    <a:pt x="209" y="449"/>
                    <a:pt x="104" y="450"/>
                    <a:pt x="0" y="437"/>
                  </a:cubicBezTo>
                  <a:cubicBezTo>
                    <a:pt x="104" y="450"/>
                    <a:pt x="209" y="448"/>
                    <a:pt x="312" y="435"/>
                  </a:cubicBezTo>
                  <a:cubicBezTo>
                    <a:pt x="416" y="422"/>
                    <a:pt x="518" y="398"/>
                    <a:pt x="616" y="362"/>
                  </a:cubicBezTo>
                  <a:cubicBezTo>
                    <a:pt x="664" y="344"/>
                    <a:pt x="711" y="320"/>
                    <a:pt x="755" y="292"/>
                  </a:cubicBezTo>
                  <a:cubicBezTo>
                    <a:pt x="799" y="264"/>
                    <a:pt x="841" y="233"/>
                    <a:pt x="884" y="203"/>
                  </a:cubicBezTo>
                  <a:cubicBezTo>
                    <a:pt x="926" y="173"/>
                    <a:pt x="969" y="144"/>
                    <a:pt x="1015" y="119"/>
                  </a:cubicBezTo>
                  <a:cubicBezTo>
                    <a:pt x="1061" y="94"/>
                    <a:pt x="1110" y="75"/>
                    <a:pt x="1160" y="60"/>
                  </a:cubicBezTo>
                  <a:cubicBezTo>
                    <a:pt x="1210" y="45"/>
                    <a:pt x="1261" y="35"/>
                    <a:pt x="1313" y="27"/>
                  </a:cubicBezTo>
                  <a:cubicBezTo>
                    <a:pt x="1364" y="19"/>
                    <a:pt x="1416" y="13"/>
                    <a:pt x="1468" y="9"/>
                  </a:cubicBezTo>
                  <a:cubicBezTo>
                    <a:pt x="1520" y="5"/>
                    <a:pt x="1573" y="3"/>
                    <a:pt x="1625" y="2"/>
                  </a:cubicBezTo>
                  <a:cubicBezTo>
                    <a:pt x="1651" y="1"/>
                    <a:pt x="1677" y="1"/>
                    <a:pt x="1703" y="1"/>
                  </a:cubicBezTo>
                  <a:cubicBezTo>
                    <a:pt x="1709" y="1"/>
                    <a:pt x="1716" y="0"/>
                    <a:pt x="1722" y="1"/>
                  </a:cubicBezTo>
                  <a:cubicBezTo>
                    <a:pt x="1742" y="1"/>
                    <a:pt x="1742" y="1"/>
                    <a:pt x="1742" y="1"/>
                  </a:cubicBezTo>
                  <a:cubicBezTo>
                    <a:pt x="1755" y="1"/>
                    <a:pt x="1768" y="1"/>
                    <a:pt x="1781" y="2"/>
                  </a:cubicBezTo>
                  <a:cubicBezTo>
                    <a:pt x="1820" y="5"/>
                    <a:pt x="1820" y="5"/>
                    <a:pt x="1820" y="5"/>
                  </a:cubicBezTo>
                  <a:cubicBezTo>
                    <a:pt x="1827" y="5"/>
                    <a:pt x="1833" y="6"/>
                    <a:pt x="1840" y="7"/>
                  </a:cubicBezTo>
                  <a:cubicBezTo>
                    <a:pt x="1859" y="9"/>
                    <a:pt x="1859" y="9"/>
                    <a:pt x="1859" y="9"/>
                  </a:cubicBezTo>
                  <a:cubicBezTo>
                    <a:pt x="1879" y="11"/>
                    <a:pt x="1879" y="11"/>
                    <a:pt x="1879" y="11"/>
                  </a:cubicBezTo>
                  <a:cubicBezTo>
                    <a:pt x="1885" y="12"/>
                    <a:pt x="1892" y="13"/>
                    <a:pt x="1898" y="14"/>
                  </a:cubicBezTo>
                  <a:cubicBezTo>
                    <a:pt x="1937" y="20"/>
                    <a:pt x="1937" y="20"/>
                    <a:pt x="1937" y="20"/>
                  </a:cubicBezTo>
                  <a:cubicBezTo>
                    <a:pt x="1988" y="30"/>
                    <a:pt x="2039" y="42"/>
                    <a:pt x="2089" y="57"/>
                  </a:cubicBezTo>
                  <a:cubicBezTo>
                    <a:pt x="2095" y="59"/>
                    <a:pt x="2101" y="61"/>
                    <a:pt x="2107" y="63"/>
                  </a:cubicBezTo>
                  <a:cubicBezTo>
                    <a:pt x="2126" y="69"/>
                    <a:pt x="2126" y="69"/>
                    <a:pt x="2126" y="69"/>
                  </a:cubicBezTo>
                  <a:cubicBezTo>
                    <a:pt x="2138" y="73"/>
                    <a:pt x="2151" y="76"/>
                    <a:pt x="2163" y="81"/>
                  </a:cubicBezTo>
                  <a:cubicBezTo>
                    <a:pt x="2188" y="89"/>
                    <a:pt x="2213" y="98"/>
                    <a:pt x="2237" y="107"/>
                  </a:cubicBezTo>
                  <a:cubicBezTo>
                    <a:pt x="2261" y="116"/>
                    <a:pt x="2286" y="126"/>
                    <a:pt x="2310" y="135"/>
                  </a:cubicBezTo>
                  <a:cubicBezTo>
                    <a:pt x="2334" y="145"/>
                    <a:pt x="2358" y="155"/>
                    <a:pt x="2382" y="165"/>
                  </a:cubicBezTo>
                  <a:cubicBezTo>
                    <a:pt x="2527" y="225"/>
                    <a:pt x="2527" y="225"/>
                    <a:pt x="2527" y="225"/>
                  </a:cubicBezTo>
                  <a:cubicBezTo>
                    <a:pt x="2551" y="235"/>
                    <a:pt x="2575" y="245"/>
                    <a:pt x="2599" y="254"/>
                  </a:cubicBezTo>
                  <a:cubicBezTo>
                    <a:pt x="2636" y="267"/>
                    <a:pt x="2636" y="267"/>
                    <a:pt x="2636" y="267"/>
                  </a:cubicBezTo>
                  <a:cubicBezTo>
                    <a:pt x="2673" y="280"/>
                    <a:pt x="2673" y="280"/>
                    <a:pt x="2673" y="280"/>
                  </a:cubicBezTo>
                  <a:cubicBezTo>
                    <a:pt x="2698" y="288"/>
                    <a:pt x="2723" y="295"/>
                    <a:pt x="2748" y="302"/>
                  </a:cubicBezTo>
                  <a:cubicBezTo>
                    <a:pt x="2760" y="306"/>
                    <a:pt x="2773" y="309"/>
                    <a:pt x="2786" y="312"/>
                  </a:cubicBezTo>
                  <a:cubicBezTo>
                    <a:pt x="2823" y="322"/>
                    <a:pt x="2823" y="322"/>
                    <a:pt x="2823" y="322"/>
                  </a:cubicBezTo>
                  <a:cubicBezTo>
                    <a:pt x="2862" y="330"/>
                    <a:pt x="2862" y="330"/>
                    <a:pt x="2862" y="330"/>
                  </a:cubicBezTo>
                  <a:cubicBezTo>
                    <a:pt x="2874" y="333"/>
                    <a:pt x="2887" y="335"/>
                    <a:pt x="2900" y="338"/>
                  </a:cubicBezTo>
                  <a:cubicBezTo>
                    <a:pt x="2926" y="342"/>
                    <a:pt x="2951" y="347"/>
                    <a:pt x="2977" y="351"/>
                  </a:cubicBezTo>
                  <a:cubicBezTo>
                    <a:pt x="3080" y="366"/>
                    <a:pt x="3184" y="375"/>
                    <a:pt x="3288" y="378"/>
                  </a:cubicBezTo>
                  <a:cubicBezTo>
                    <a:pt x="3392" y="380"/>
                    <a:pt x="3496" y="376"/>
                    <a:pt x="3600" y="367"/>
                  </a:cubicBezTo>
                  <a:cubicBezTo>
                    <a:pt x="3704" y="357"/>
                    <a:pt x="3809" y="360"/>
                    <a:pt x="3913" y="356"/>
                  </a:cubicBezTo>
                  <a:cubicBezTo>
                    <a:pt x="3939" y="355"/>
                    <a:pt x="3965" y="354"/>
                    <a:pt x="3991" y="351"/>
                  </a:cubicBezTo>
                  <a:cubicBezTo>
                    <a:pt x="4069" y="344"/>
                    <a:pt x="4069" y="344"/>
                    <a:pt x="4069" y="344"/>
                  </a:cubicBezTo>
                  <a:cubicBezTo>
                    <a:pt x="4121" y="340"/>
                    <a:pt x="4173" y="336"/>
                    <a:pt x="4225" y="334"/>
                  </a:cubicBezTo>
                  <a:cubicBezTo>
                    <a:pt x="4433" y="325"/>
                    <a:pt x="4642" y="333"/>
                    <a:pt x="4850" y="3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48" name="Oval 47">
            <a:extLst>
              <a:ext uri="{FF2B5EF4-FFF2-40B4-BE49-F238E27FC236}">
                <a16:creationId xmlns:a16="http://schemas.microsoft.com/office/drawing/2014/main" id="{C91AEF1A-F6D1-CBE9-C1A4-5094AF5B8A2B}"/>
              </a:ext>
            </a:extLst>
          </p:cNvPr>
          <p:cNvSpPr/>
          <p:nvPr userDrawn="1"/>
        </p:nvSpPr>
        <p:spPr>
          <a:xfrm>
            <a:off x="3968135" y="1301135"/>
            <a:ext cx="4255731" cy="4255731"/>
          </a:xfrm>
          <a:prstGeom prst="ellipse">
            <a:avLst/>
          </a:prstGeom>
          <a:noFill/>
          <a:ln w="22225" cap="rnd" cmpd="sng">
            <a:solidFill>
              <a:schemeClr val="accent4">
                <a:alpha val="56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BA0B8DE9-94A6-8DE5-5380-5126D0AF7DA4}"/>
              </a:ext>
            </a:extLst>
          </p:cNvPr>
          <p:cNvSpPr/>
          <p:nvPr userDrawn="1"/>
        </p:nvSpPr>
        <p:spPr>
          <a:xfrm>
            <a:off x="4201886" y="1534886"/>
            <a:ext cx="3788228" cy="378822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5ADD3DD-B477-5F0A-259F-EAC27ABB9760}"/>
              </a:ext>
            </a:extLst>
          </p:cNvPr>
          <p:cNvSpPr txBox="1"/>
          <p:nvPr userDrawn="1"/>
        </p:nvSpPr>
        <p:spPr>
          <a:xfrm>
            <a:off x="4929678" y="4744376"/>
            <a:ext cx="239296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800" spc="300" baseline="0" dirty="0">
                <a:solidFill>
                  <a:schemeClr val="accent3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IDRO</a:t>
            </a:r>
          </a:p>
          <a:p>
            <a:pPr algn="ctr">
              <a:lnSpc>
                <a:spcPct val="150000"/>
              </a:lnSpc>
            </a:pPr>
            <a:r>
              <a:rPr lang="en-US" sz="800" spc="300" baseline="0" dirty="0">
                <a:solidFill>
                  <a:schemeClr val="accent4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1401</a:t>
            </a:r>
            <a:endParaRPr lang="id-ID" sz="800" spc="300" baseline="0" dirty="0">
              <a:solidFill>
                <a:schemeClr val="accent4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8323DC3-6390-4410-BDA8-8320B23B66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439" y="1896920"/>
            <a:ext cx="524070" cy="51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764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Cryptonary Template - 4">
    <p:bg>
      <p:bgPr>
        <a:gradFill>
          <a:gsLst>
            <a:gs pos="0">
              <a:schemeClr val="accent6"/>
            </a:gs>
            <a:gs pos="100000">
              <a:schemeClr val="accent6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>
            <a:extLst>
              <a:ext uri="{FF2B5EF4-FFF2-40B4-BE49-F238E27FC236}">
                <a16:creationId xmlns:a16="http://schemas.microsoft.com/office/drawing/2014/main" id="{F939A7F3-7C96-C5B1-669B-00165FC72F86}"/>
              </a:ext>
            </a:extLst>
          </p:cNvPr>
          <p:cNvGrpSpPr/>
          <p:nvPr userDrawn="1"/>
        </p:nvGrpSpPr>
        <p:grpSpPr>
          <a:xfrm>
            <a:off x="30162" y="1874981"/>
            <a:ext cx="12192000" cy="3364023"/>
            <a:chOff x="13449300" y="1441450"/>
            <a:chExt cx="12192000" cy="3981451"/>
          </a:xfrm>
          <a:solidFill>
            <a:schemeClr val="accent6">
              <a:lumMod val="60000"/>
              <a:lumOff val="40000"/>
              <a:alpha val="43000"/>
            </a:schemeClr>
          </a:solidFill>
        </p:grpSpPr>
        <p:sp>
          <p:nvSpPr>
            <p:cNvPr id="56" name="Freeform 32">
              <a:extLst>
                <a:ext uri="{FF2B5EF4-FFF2-40B4-BE49-F238E27FC236}">
                  <a16:creationId xmlns:a16="http://schemas.microsoft.com/office/drawing/2014/main" id="{198312FD-5D96-4B7B-07B1-6945A3247FF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9625" y="1470025"/>
              <a:ext cx="12131675" cy="2552700"/>
            </a:xfrm>
            <a:custGeom>
              <a:avLst/>
              <a:gdLst>
                <a:gd name="T0" fmla="*/ 744 w 4857"/>
                <a:gd name="T1" fmla="*/ 938 h 1021"/>
                <a:gd name="T2" fmla="*/ 910 w 4857"/>
                <a:gd name="T3" fmla="*/ 881 h 1021"/>
                <a:gd name="T4" fmla="*/ 1012 w 4857"/>
                <a:gd name="T5" fmla="*/ 836 h 1021"/>
                <a:gd name="T6" fmla="*/ 1071 w 4857"/>
                <a:gd name="T7" fmla="*/ 807 h 1021"/>
                <a:gd name="T8" fmla="*/ 1148 w 4857"/>
                <a:gd name="T9" fmla="*/ 764 h 1021"/>
                <a:gd name="T10" fmla="*/ 1330 w 4857"/>
                <a:gd name="T11" fmla="*/ 639 h 1021"/>
                <a:gd name="T12" fmla="*/ 1720 w 4857"/>
                <a:gd name="T13" fmla="*/ 220 h 1021"/>
                <a:gd name="T14" fmla="*/ 1826 w 4857"/>
                <a:gd name="T15" fmla="*/ 107 h 1021"/>
                <a:gd name="T16" fmla="*/ 1860 w 4857"/>
                <a:gd name="T17" fmla="*/ 79 h 1021"/>
                <a:gd name="T18" fmla="*/ 1926 w 4857"/>
                <a:gd name="T19" fmla="*/ 38 h 1021"/>
                <a:gd name="T20" fmla="*/ 1961 w 4857"/>
                <a:gd name="T21" fmla="*/ 22 h 1021"/>
                <a:gd name="T22" fmla="*/ 1998 w 4857"/>
                <a:gd name="T23" fmla="*/ 9 h 1021"/>
                <a:gd name="T24" fmla="*/ 2129 w 4857"/>
                <a:gd name="T25" fmla="*/ 12 h 1021"/>
                <a:gd name="T26" fmla="*/ 2186 w 4857"/>
                <a:gd name="T27" fmla="*/ 47 h 1021"/>
                <a:gd name="T28" fmla="*/ 2323 w 4857"/>
                <a:gd name="T29" fmla="*/ 298 h 1021"/>
                <a:gd name="T30" fmla="*/ 2497 w 4857"/>
                <a:gd name="T31" fmla="*/ 602 h 1021"/>
                <a:gd name="T32" fmla="*/ 3156 w 4857"/>
                <a:gd name="T33" fmla="*/ 720 h 1021"/>
                <a:gd name="T34" fmla="*/ 3387 w 4857"/>
                <a:gd name="T35" fmla="*/ 592 h 1021"/>
                <a:gd name="T36" fmla="*/ 3532 w 4857"/>
                <a:gd name="T37" fmla="*/ 541 h 1021"/>
                <a:gd name="T38" fmla="*/ 3642 w 4857"/>
                <a:gd name="T39" fmla="*/ 550 h 1021"/>
                <a:gd name="T40" fmla="*/ 3980 w 4857"/>
                <a:gd name="T41" fmla="*/ 656 h 1021"/>
                <a:gd name="T42" fmla="*/ 4504 w 4857"/>
                <a:gd name="T43" fmla="*/ 722 h 1021"/>
                <a:gd name="T44" fmla="*/ 4327 w 4857"/>
                <a:gd name="T45" fmla="*/ 716 h 1021"/>
                <a:gd name="T46" fmla="*/ 3894 w 4857"/>
                <a:gd name="T47" fmla="*/ 634 h 1021"/>
                <a:gd name="T48" fmla="*/ 3554 w 4857"/>
                <a:gd name="T49" fmla="*/ 543 h 1021"/>
                <a:gd name="T50" fmla="*/ 3511 w 4857"/>
                <a:gd name="T51" fmla="*/ 546 h 1021"/>
                <a:gd name="T52" fmla="*/ 3314 w 4857"/>
                <a:gd name="T53" fmla="*/ 642 h 1021"/>
                <a:gd name="T54" fmla="*/ 2808 w 4857"/>
                <a:gd name="T55" fmla="*/ 757 h 1021"/>
                <a:gd name="T56" fmla="*/ 2437 w 4857"/>
                <a:gd name="T57" fmla="*/ 537 h 1021"/>
                <a:gd name="T58" fmla="*/ 2247 w 4857"/>
                <a:gd name="T59" fmla="*/ 139 h 1021"/>
                <a:gd name="T60" fmla="*/ 2175 w 4857"/>
                <a:gd name="T61" fmla="*/ 43 h 1021"/>
                <a:gd name="T62" fmla="*/ 2086 w 4857"/>
                <a:gd name="T63" fmla="*/ 5 h 1021"/>
                <a:gd name="T64" fmla="*/ 1978 w 4857"/>
                <a:gd name="T65" fmla="*/ 19 h 1021"/>
                <a:gd name="T66" fmla="*/ 1957 w 4857"/>
                <a:gd name="T67" fmla="*/ 27 h 1021"/>
                <a:gd name="T68" fmla="*/ 1918 w 4857"/>
                <a:gd name="T69" fmla="*/ 47 h 1021"/>
                <a:gd name="T70" fmla="*/ 1853 w 4857"/>
                <a:gd name="T71" fmla="*/ 89 h 1021"/>
                <a:gd name="T72" fmla="*/ 1812 w 4857"/>
                <a:gd name="T73" fmla="*/ 125 h 1021"/>
                <a:gd name="T74" fmla="*/ 1694 w 4857"/>
                <a:gd name="T75" fmla="*/ 256 h 1021"/>
                <a:gd name="T76" fmla="*/ 1187 w 4857"/>
                <a:gd name="T77" fmla="*/ 743 h 1021"/>
                <a:gd name="T78" fmla="*/ 1111 w 4857"/>
                <a:gd name="T79" fmla="*/ 788 h 1021"/>
                <a:gd name="T80" fmla="*/ 1032 w 4857"/>
                <a:gd name="T81" fmla="*/ 829 h 1021"/>
                <a:gd name="T82" fmla="*/ 992 w 4857"/>
                <a:gd name="T83" fmla="*/ 848 h 1021"/>
                <a:gd name="T84" fmla="*/ 870 w 4857"/>
                <a:gd name="T85" fmla="*/ 899 h 1021"/>
                <a:gd name="T86" fmla="*/ 701 w 4857"/>
                <a:gd name="T87" fmla="*/ 952 h 1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57" h="1021">
                  <a:moveTo>
                    <a:pt x="0" y="979"/>
                  </a:moveTo>
                  <a:cubicBezTo>
                    <a:pt x="232" y="1021"/>
                    <a:pt x="473" y="1010"/>
                    <a:pt x="701" y="950"/>
                  </a:cubicBezTo>
                  <a:cubicBezTo>
                    <a:pt x="715" y="946"/>
                    <a:pt x="729" y="942"/>
                    <a:pt x="744" y="938"/>
                  </a:cubicBezTo>
                  <a:cubicBezTo>
                    <a:pt x="786" y="925"/>
                    <a:pt x="786" y="925"/>
                    <a:pt x="786" y="925"/>
                  </a:cubicBezTo>
                  <a:cubicBezTo>
                    <a:pt x="814" y="917"/>
                    <a:pt x="841" y="906"/>
                    <a:pt x="869" y="897"/>
                  </a:cubicBezTo>
                  <a:cubicBezTo>
                    <a:pt x="883" y="892"/>
                    <a:pt x="897" y="886"/>
                    <a:pt x="910" y="881"/>
                  </a:cubicBezTo>
                  <a:cubicBezTo>
                    <a:pt x="951" y="864"/>
                    <a:pt x="951" y="864"/>
                    <a:pt x="951" y="864"/>
                  </a:cubicBezTo>
                  <a:cubicBezTo>
                    <a:pt x="965" y="858"/>
                    <a:pt x="978" y="852"/>
                    <a:pt x="991" y="846"/>
                  </a:cubicBezTo>
                  <a:cubicBezTo>
                    <a:pt x="1012" y="836"/>
                    <a:pt x="1012" y="836"/>
                    <a:pt x="1012" y="836"/>
                  </a:cubicBezTo>
                  <a:cubicBezTo>
                    <a:pt x="1022" y="832"/>
                    <a:pt x="1022" y="832"/>
                    <a:pt x="1022" y="832"/>
                  </a:cubicBezTo>
                  <a:cubicBezTo>
                    <a:pt x="1031" y="827"/>
                    <a:pt x="1031" y="827"/>
                    <a:pt x="1031" y="827"/>
                  </a:cubicBezTo>
                  <a:cubicBezTo>
                    <a:pt x="1071" y="807"/>
                    <a:pt x="1071" y="807"/>
                    <a:pt x="1071" y="807"/>
                  </a:cubicBezTo>
                  <a:cubicBezTo>
                    <a:pt x="1077" y="803"/>
                    <a:pt x="1084" y="800"/>
                    <a:pt x="1090" y="796"/>
                  </a:cubicBezTo>
                  <a:cubicBezTo>
                    <a:pt x="1109" y="785"/>
                    <a:pt x="1109" y="785"/>
                    <a:pt x="1109" y="785"/>
                  </a:cubicBezTo>
                  <a:cubicBezTo>
                    <a:pt x="1148" y="764"/>
                    <a:pt x="1148" y="764"/>
                    <a:pt x="1148" y="764"/>
                  </a:cubicBezTo>
                  <a:cubicBezTo>
                    <a:pt x="1154" y="760"/>
                    <a:pt x="1160" y="756"/>
                    <a:pt x="1167" y="752"/>
                  </a:cubicBezTo>
                  <a:cubicBezTo>
                    <a:pt x="1173" y="748"/>
                    <a:pt x="1179" y="745"/>
                    <a:pt x="1186" y="741"/>
                  </a:cubicBezTo>
                  <a:cubicBezTo>
                    <a:pt x="1235" y="709"/>
                    <a:pt x="1283" y="675"/>
                    <a:pt x="1330" y="639"/>
                  </a:cubicBezTo>
                  <a:cubicBezTo>
                    <a:pt x="1422" y="566"/>
                    <a:pt x="1508" y="484"/>
                    <a:pt x="1583" y="394"/>
                  </a:cubicBezTo>
                  <a:cubicBezTo>
                    <a:pt x="1621" y="348"/>
                    <a:pt x="1656" y="301"/>
                    <a:pt x="1692" y="254"/>
                  </a:cubicBezTo>
                  <a:cubicBezTo>
                    <a:pt x="1701" y="243"/>
                    <a:pt x="1710" y="231"/>
                    <a:pt x="1720" y="220"/>
                  </a:cubicBezTo>
                  <a:cubicBezTo>
                    <a:pt x="1729" y="208"/>
                    <a:pt x="1738" y="197"/>
                    <a:pt x="1748" y="186"/>
                  </a:cubicBezTo>
                  <a:cubicBezTo>
                    <a:pt x="1767" y="164"/>
                    <a:pt x="1788" y="142"/>
                    <a:pt x="1809" y="122"/>
                  </a:cubicBezTo>
                  <a:cubicBezTo>
                    <a:pt x="1826" y="107"/>
                    <a:pt x="1826" y="107"/>
                    <a:pt x="1826" y="107"/>
                  </a:cubicBezTo>
                  <a:cubicBezTo>
                    <a:pt x="1831" y="102"/>
                    <a:pt x="1837" y="98"/>
                    <a:pt x="1843" y="93"/>
                  </a:cubicBezTo>
                  <a:cubicBezTo>
                    <a:pt x="1851" y="86"/>
                    <a:pt x="1851" y="86"/>
                    <a:pt x="1851" y="86"/>
                  </a:cubicBezTo>
                  <a:cubicBezTo>
                    <a:pt x="1854" y="84"/>
                    <a:pt x="1857" y="82"/>
                    <a:pt x="1860" y="79"/>
                  </a:cubicBezTo>
                  <a:cubicBezTo>
                    <a:pt x="1866" y="75"/>
                    <a:pt x="1872" y="71"/>
                    <a:pt x="1878" y="66"/>
                  </a:cubicBezTo>
                  <a:cubicBezTo>
                    <a:pt x="1891" y="59"/>
                    <a:pt x="1903" y="50"/>
                    <a:pt x="1916" y="43"/>
                  </a:cubicBezTo>
                  <a:cubicBezTo>
                    <a:pt x="1926" y="38"/>
                    <a:pt x="1926" y="38"/>
                    <a:pt x="1926" y="38"/>
                  </a:cubicBezTo>
                  <a:cubicBezTo>
                    <a:pt x="1929" y="36"/>
                    <a:pt x="1932" y="35"/>
                    <a:pt x="1936" y="33"/>
                  </a:cubicBezTo>
                  <a:cubicBezTo>
                    <a:pt x="1956" y="24"/>
                    <a:pt x="1956" y="24"/>
                    <a:pt x="1956" y="24"/>
                  </a:cubicBezTo>
                  <a:cubicBezTo>
                    <a:pt x="1961" y="22"/>
                    <a:pt x="1961" y="22"/>
                    <a:pt x="1961" y="22"/>
                  </a:cubicBezTo>
                  <a:cubicBezTo>
                    <a:pt x="1966" y="20"/>
                    <a:pt x="1966" y="20"/>
                    <a:pt x="1966" y="20"/>
                  </a:cubicBezTo>
                  <a:cubicBezTo>
                    <a:pt x="1977" y="16"/>
                    <a:pt x="1977" y="16"/>
                    <a:pt x="1977" y="16"/>
                  </a:cubicBezTo>
                  <a:cubicBezTo>
                    <a:pt x="1984" y="14"/>
                    <a:pt x="1991" y="11"/>
                    <a:pt x="1998" y="9"/>
                  </a:cubicBezTo>
                  <a:cubicBezTo>
                    <a:pt x="2012" y="5"/>
                    <a:pt x="2027" y="3"/>
                    <a:pt x="2042" y="1"/>
                  </a:cubicBezTo>
                  <a:cubicBezTo>
                    <a:pt x="2056" y="0"/>
                    <a:pt x="2071" y="0"/>
                    <a:pt x="2086" y="1"/>
                  </a:cubicBezTo>
                  <a:cubicBezTo>
                    <a:pt x="2101" y="3"/>
                    <a:pt x="2115" y="7"/>
                    <a:pt x="2129" y="12"/>
                  </a:cubicBezTo>
                  <a:cubicBezTo>
                    <a:pt x="2143" y="17"/>
                    <a:pt x="2157" y="24"/>
                    <a:pt x="2169" y="33"/>
                  </a:cubicBezTo>
                  <a:cubicBezTo>
                    <a:pt x="2172" y="35"/>
                    <a:pt x="2175" y="37"/>
                    <a:pt x="2177" y="40"/>
                  </a:cubicBezTo>
                  <a:cubicBezTo>
                    <a:pt x="2180" y="42"/>
                    <a:pt x="2183" y="44"/>
                    <a:pt x="2186" y="47"/>
                  </a:cubicBezTo>
                  <a:cubicBezTo>
                    <a:pt x="2191" y="52"/>
                    <a:pt x="2197" y="57"/>
                    <a:pt x="2202" y="63"/>
                  </a:cubicBezTo>
                  <a:cubicBezTo>
                    <a:pt x="2221" y="85"/>
                    <a:pt x="2237" y="111"/>
                    <a:pt x="2251" y="137"/>
                  </a:cubicBezTo>
                  <a:cubicBezTo>
                    <a:pt x="2277" y="189"/>
                    <a:pt x="2300" y="244"/>
                    <a:pt x="2323" y="298"/>
                  </a:cubicBezTo>
                  <a:cubicBezTo>
                    <a:pt x="2345" y="353"/>
                    <a:pt x="2369" y="407"/>
                    <a:pt x="2396" y="459"/>
                  </a:cubicBezTo>
                  <a:cubicBezTo>
                    <a:pt x="2410" y="485"/>
                    <a:pt x="2424" y="511"/>
                    <a:pt x="2440" y="535"/>
                  </a:cubicBezTo>
                  <a:cubicBezTo>
                    <a:pt x="2457" y="559"/>
                    <a:pt x="2476" y="582"/>
                    <a:pt x="2497" y="602"/>
                  </a:cubicBezTo>
                  <a:cubicBezTo>
                    <a:pt x="2538" y="644"/>
                    <a:pt x="2588" y="677"/>
                    <a:pt x="2641" y="703"/>
                  </a:cubicBezTo>
                  <a:cubicBezTo>
                    <a:pt x="2694" y="728"/>
                    <a:pt x="2751" y="745"/>
                    <a:pt x="2809" y="754"/>
                  </a:cubicBezTo>
                  <a:cubicBezTo>
                    <a:pt x="2925" y="772"/>
                    <a:pt x="3045" y="760"/>
                    <a:pt x="3156" y="720"/>
                  </a:cubicBezTo>
                  <a:cubicBezTo>
                    <a:pt x="3184" y="710"/>
                    <a:pt x="3211" y="698"/>
                    <a:pt x="3237" y="685"/>
                  </a:cubicBezTo>
                  <a:cubicBezTo>
                    <a:pt x="3263" y="672"/>
                    <a:pt x="3288" y="656"/>
                    <a:pt x="3313" y="640"/>
                  </a:cubicBezTo>
                  <a:cubicBezTo>
                    <a:pt x="3337" y="624"/>
                    <a:pt x="3362" y="607"/>
                    <a:pt x="3387" y="592"/>
                  </a:cubicBezTo>
                  <a:cubicBezTo>
                    <a:pt x="3413" y="577"/>
                    <a:pt x="3439" y="564"/>
                    <a:pt x="3467" y="554"/>
                  </a:cubicBezTo>
                  <a:cubicBezTo>
                    <a:pt x="3481" y="550"/>
                    <a:pt x="3496" y="546"/>
                    <a:pt x="3510" y="544"/>
                  </a:cubicBezTo>
                  <a:cubicBezTo>
                    <a:pt x="3518" y="542"/>
                    <a:pt x="3525" y="542"/>
                    <a:pt x="3532" y="541"/>
                  </a:cubicBezTo>
                  <a:cubicBezTo>
                    <a:pt x="3536" y="540"/>
                    <a:pt x="3540" y="541"/>
                    <a:pt x="3543" y="540"/>
                  </a:cubicBezTo>
                  <a:cubicBezTo>
                    <a:pt x="3554" y="540"/>
                    <a:pt x="3554" y="540"/>
                    <a:pt x="3554" y="540"/>
                  </a:cubicBezTo>
                  <a:cubicBezTo>
                    <a:pt x="3584" y="540"/>
                    <a:pt x="3613" y="544"/>
                    <a:pt x="3642" y="550"/>
                  </a:cubicBezTo>
                  <a:cubicBezTo>
                    <a:pt x="3700" y="563"/>
                    <a:pt x="3755" y="585"/>
                    <a:pt x="3810" y="605"/>
                  </a:cubicBezTo>
                  <a:cubicBezTo>
                    <a:pt x="3838" y="615"/>
                    <a:pt x="3866" y="623"/>
                    <a:pt x="3895" y="632"/>
                  </a:cubicBezTo>
                  <a:cubicBezTo>
                    <a:pt x="3923" y="640"/>
                    <a:pt x="3951" y="648"/>
                    <a:pt x="3980" y="656"/>
                  </a:cubicBezTo>
                  <a:cubicBezTo>
                    <a:pt x="4036" y="671"/>
                    <a:pt x="4094" y="685"/>
                    <a:pt x="4152" y="696"/>
                  </a:cubicBezTo>
                  <a:cubicBezTo>
                    <a:pt x="4210" y="706"/>
                    <a:pt x="4268" y="711"/>
                    <a:pt x="4327" y="715"/>
                  </a:cubicBezTo>
                  <a:cubicBezTo>
                    <a:pt x="4386" y="719"/>
                    <a:pt x="4445" y="721"/>
                    <a:pt x="4504" y="722"/>
                  </a:cubicBezTo>
                  <a:cubicBezTo>
                    <a:pt x="4622" y="724"/>
                    <a:pt x="4739" y="721"/>
                    <a:pt x="4857" y="715"/>
                  </a:cubicBezTo>
                  <a:cubicBezTo>
                    <a:pt x="4739" y="721"/>
                    <a:pt x="4622" y="725"/>
                    <a:pt x="4504" y="723"/>
                  </a:cubicBezTo>
                  <a:cubicBezTo>
                    <a:pt x="4445" y="722"/>
                    <a:pt x="4386" y="720"/>
                    <a:pt x="4327" y="716"/>
                  </a:cubicBezTo>
                  <a:cubicBezTo>
                    <a:pt x="4268" y="712"/>
                    <a:pt x="4209" y="708"/>
                    <a:pt x="4151" y="698"/>
                  </a:cubicBezTo>
                  <a:cubicBezTo>
                    <a:pt x="4093" y="687"/>
                    <a:pt x="4036" y="673"/>
                    <a:pt x="3979" y="658"/>
                  </a:cubicBezTo>
                  <a:cubicBezTo>
                    <a:pt x="3951" y="650"/>
                    <a:pt x="3922" y="642"/>
                    <a:pt x="3894" y="634"/>
                  </a:cubicBezTo>
                  <a:cubicBezTo>
                    <a:pt x="3866" y="626"/>
                    <a:pt x="3837" y="617"/>
                    <a:pt x="3810" y="607"/>
                  </a:cubicBezTo>
                  <a:cubicBezTo>
                    <a:pt x="3754" y="588"/>
                    <a:pt x="3699" y="565"/>
                    <a:pt x="3642" y="553"/>
                  </a:cubicBezTo>
                  <a:cubicBezTo>
                    <a:pt x="3613" y="546"/>
                    <a:pt x="3584" y="542"/>
                    <a:pt x="3554" y="543"/>
                  </a:cubicBezTo>
                  <a:cubicBezTo>
                    <a:pt x="3543" y="543"/>
                    <a:pt x="3543" y="543"/>
                    <a:pt x="3543" y="543"/>
                  </a:cubicBezTo>
                  <a:cubicBezTo>
                    <a:pt x="3540" y="543"/>
                    <a:pt x="3536" y="543"/>
                    <a:pt x="3532" y="544"/>
                  </a:cubicBezTo>
                  <a:cubicBezTo>
                    <a:pt x="3525" y="544"/>
                    <a:pt x="3518" y="545"/>
                    <a:pt x="3511" y="546"/>
                  </a:cubicBezTo>
                  <a:cubicBezTo>
                    <a:pt x="3496" y="549"/>
                    <a:pt x="3482" y="552"/>
                    <a:pt x="3468" y="557"/>
                  </a:cubicBezTo>
                  <a:cubicBezTo>
                    <a:pt x="3440" y="566"/>
                    <a:pt x="3414" y="580"/>
                    <a:pt x="3389" y="595"/>
                  </a:cubicBezTo>
                  <a:cubicBezTo>
                    <a:pt x="3363" y="610"/>
                    <a:pt x="3339" y="626"/>
                    <a:pt x="3314" y="642"/>
                  </a:cubicBezTo>
                  <a:cubicBezTo>
                    <a:pt x="3290" y="659"/>
                    <a:pt x="3265" y="675"/>
                    <a:pt x="3238" y="688"/>
                  </a:cubicBezTo>
                  <a:cubicBezTo>
                    <a:pt x="3212" y="701"/>
                    <a:pt x="3185" y="713"/>
                    <a:pt x="3157" y="723"/>
                  </a:cubicBezTo>
                  <a:cubicBezTo>
                    <a:pt x="3046" y="763"/>
                    <a:pt x="2925" y="775"/>
                    <a:pt x="2808" y="757"/>
                  </a:cubicBezTo>
                  <a:cubicBezTo>
                    <a:pt x="2750" y="748"/>
                    <a:pt x="2693" y="731"/>
                    <a:pt x="2639" y="706"/>
                  </a:cubicBezTo>
                  <a:cubicBezTo>
                    <a:pt x="2586" y="681"/>
                    <a:pt x="2536" y="647"/>
                    <a:pt x="2494" y="605"/>
                  </a:cubicBezTo>
                  <a:cubicBezTo>
                    <a:pt x="2473" y="584"/>
                    <a:pt x="2454" y="561"/>
                    <a:pt x="2437" y="537"/>
                  </a:cubicBezTo>
                  <a:cubicBezTo>
                    <a:pt x="2421" y="513"/>
                    <a:pt x="2406" y="487"/>
                    <a:pt x="2392" y="461"/>
                  </a:cubicBezTo>
                  <a:cubicBezTo>
                    <a:pt x="2365" y="408"/>
                    <a:pt x="2342" y="354"/>
                    <a:pt x="2319" y="300"/>
                  </a:cubicBezTo>
                  <a:cubicBezTo>
                    <a:pt x="2296" y="246"/>
                    <a:pt x="2274" y="191"/>
                    <a:pt x="2247" y="139"/>
                  </a:cubicBezTo>
                  <a:cubicBezTo>
                    <a:pt x="2234" y="112"/>
                    <a:pt x="2218" y="87"/>
                    <a:pt x="2199" y="65"/>
                  </a:cubicBezTo>
                  <a:cubicBezTo>
                    <a:pt x="2194" y="60"/>
                    <a:pt x="2189" y="55"/>
                    <a:pt x="2183" y="50"/>
                  </a:cubicBezTo>
                  <a:cubicBezTo>
                    <a:pt x="2181" y="47"/>
                    <a:pt x="2178" y="45"/>
                    <a:pt x="2175" y="43"/>
                  </a:cubicBezTo>
                  <a:cubicBezTo>
                    <a:pt x="2172" y="40"/>
                    <a:pt x="2170" y="38"/>
                    <a:pt x="2166" y="36"/>
                  </a:cubicBezTo>
                  <a:cubicBezTo>
                    <a:pt x="2155" y="27"/>
                    <a:pt x="2142" y="21"/>
                    <a:pt x="2128" y="15"/>
                  </a:cubicBezTo>
                  <a:cubicBezTo>
                    <a:pt x="2114" y="10"/>
                    <a:pt x="2100" y="7"/>
                    <a:pt x="2086" y="5"/>
                  </a:cubicBezTo>
                  <a:cubicBezTo>
                    <a:pt x="2071" y="4"/>
                    <a:pt x="2057" y="3"/>
                    <a:pt x="2042" y="5"/>
                  </a:cubicBezTo>
                  <a:cubicBezTo>
                    <a:pt x="2027" y="6"/>
                    <a:pt x="2013" y="9"/>
                    <a:pt x="1999" y="13"/>
                  </a:cubicBezTo>
                  <a:cubicBezTo>
                    <a:pt x="1992" y="15"/>
                    <a:pt x="1985" y="17"/>
                    <a:pt x="1978" y="19"/>
                  </a:cubicBezTo>
                  <a:cubicBezTo>
                    <a:pt x="1968" y="23"/>
                    <a:pt x="1968" y="23"/>
                    <a:pt x="1968" y="23"/>
                  </a:cubicBezTo>
                  <a:cubicBezTo>
                    <a:pt x="1962" y="25"/>
                    <a:pt x="1962" y="25"/>
                    <a:pt x="1962" y="25"/>
                  </a:cubicBezTo>
                  <a:cubicBezTo>
                    <a:pt x="1957" y="27"/>
                    <a:pt x="1957" y="27"/>
                    <a:pt x="1957" y="27"/>
                  </a:cubicBezTo>
                  <a:cubicBezTo>
                    <a:pt x="1937" y="36"/>
                    <a:pt x="1937" y="36"/>
                    <a:pt x="1937" y="36"/>
                  </a:cubicBezTo>
                  <a:cubicBezTo>
                    <a:pt x="1934" y="38"/>
                    <a:pt x="1931" y="40"/>
                    <a:pt x="1928" y="41"/>
                  </a:cubicBezTo>
                  <a:cubicBezTo>
                    <a:pt x="1918" y="47"/>
                    <a:pt x="1918" y="47"/>
                    <a:pt x="1918" y="47"/>
                  </a:cubicBezTo>
                  <a:cubicBezTo>
                    <a:pt x="1905" y="53"/>
                    <a:pt x="1893" y="62"/>
                    <a:pt x="1880" y="69"/>
                  </a:cubicBezTo>
                  <a:cubicBezTo>
                    <a:pt x="1874" y="74"/>
                    <a:pt x="1868" y="78"/>
                    <a:pt x="1862" y="82"/>
                  </a:cubicBezTo>
                  <a:cubicBezTo>
                    <a:pt x="1859" y="84"/>
                    <a:pt x="1856" y="86"/>
                    <a:pt x="1853" y="89"/>
                  </a:cubicBezTo>
                  <a:cubicBezTo>
                    <a:pt x="1845" y="96"/>
                    <a:pt x="1845" y="96"/>
                    <a:pt x="1845" y="96"/>
                  </a:cubicBezTo>
                  <a:cubicBezTo>
                    <a:pt x="1839" y="100"/>
                    <a:pt x="1833" y="105"/>
                    <a:pt x="1828" y="110"/>
                  </a:cubicBezTo>
                  <a:cubicBezTo>
                    <a:pt x="1812" y="125"/>
                    <a:pt x="1812" y="125"/>
                    <a:pt x="1812" y="125"/>
                  </a:cubicBezTo>
                  <a:cubicBezTo>
                    <a:pt x="1790" y="145"/>
                    <a:pt x="1770" y="166"/>
                    <a:pt x="1751" y="188"/>
                  </a:cubicBezTo>
                  <a:cubicBezTo>
                    <a:pt x="1741" y="199"/>
                    <a:pt x="1732" y="211"/>
                    <a:pt x="1722" y="222"/>
                  </a:cubicBezTo>
                  <a:cubicBezTo>
                    <a:pt x="1713" y="233"/>
                    <a:pt x="1703" y="245"/>
                    <a:pt x="1694" y="256"/>
                  </a:cubicBezTo>
                  <a:cubicBezTo>
                    <a:pt x="1658" y="303"/>
                    <a:pt x="1623" y="350"/>
                    <a:pt x="1585" y="395"/>
                  </a:cubicBezTo>
                  <a:cubicBezTo>
                    <a:pt x="1510" y="486"/>
                    <a:pt x="1424" y="568"/>
                    <a:pt x="1331" y="641"/>
                  </a:cubicBezTo>
                  <a:cubicBezTo>
                    <a:pt x="1285" y="677"/>
                    <a:pt x="1237" y="711"/>
                    <a:pt x="1187" y="743"/>
                  </a:cubicBezTo>
                  <a:cubicBezTo>
                    <a:pt x="1181" y="747"/>
                    <a:pt x="1174" y="751"/>
                    <a:pt x="1168" y="754"/>
                  </a:cubicBezTo>
                  <a:cubicBezTo>
                    <a:pt x="1162" y="758"/>
                    <a:pt x="1156" y="762"/>
                    <a:pt x="1149" y="766"/>
                  </a:cubicBezTo>
                  <a:cubicBezTo>
                    <a:pt x="1111" y="788"/>
                    <a:pt x="1111" y="788"/>
                    <a:pt x="1111" y="788"/>
                  </a:cubicBezTo>
                  <a:cubicBezTo>
                    <a:pt x="1091" y="799"/>
                    <a:pt x="1091" y="799"/>
                    <a:pt x="1091" y="799"/>
                  </a:cubicBezTo>
                  <a:cubicBezTo>
                    <a:pt x="1085" y="802"/>
                    <a:pt x="1078" y="805"/>
                    <a:pt x="1072" y="809"/>
                  </a:cubicBezTo>
                  <a:cubicBezTo>
                    <a:pt x="1032" y="829"/>
                    <a:pt x="1032" y="829"/>
                    <a:pt x="1032" y="829"/>
                  </a:cubicBezTo>
                  <a:cubicBezTo>
                    <a:pt x="1023" y="834"/>
                    <a:pt x="1023" y="834"/>
                    <a:pt x="1023" y="834"/>
                  </a:cubicBezTo>
                  <a:cubicBezTo>
                    <a:pt x="1013" y="839"/>
                    <a:pt x="1013" y="839"/>
                    <a:pt x="1013" y="839"/>
                  </a:cubicBezTo>
                  <a:cubicBezTo>
                    <a:pt x="992" y="848"/>
                    <a:pt x="992" y="848"/>
                    <a:pt x="992" y="848"/>
                  </a:cubicBezTo>
                  <a:cubicBezTo>
                    <a:pt x="979" y="854"/>
                    <a:pt x="966" y="860"/>
                    <a:pt x="952" y="866"/>
                  </a:cubicBezTo>
                  <a:cubicBezTo>
                    <a:pt x="911" y="883"/>
                    <a:pt x="911" y="883"/>
                    <a:pt x="911" y="883"/>
                  </a:cubicBezTo>
                  <a:cubicBezTo>
                    <a:pt x="898" y="888"/>
                    <a:pt x="884" y="894"/>
                    <a:pt x="870" y="899"/>
                  </a:cubicBezTo>
                  <a:cubicBezTo>
                    <a:pt x="842" y="908"/>
                    <a:pt x="815" y="919"/>
                    <a:pt x="786" y="927"/>
                  </a:cubicBezTo>
                  <a:cubicBezTo>
                    <a:pt x="744" y="940"/>
                    <a:pt x="744" y="940"/>
                    <a:pt x="744" y="940"/>
                  </a:cubicBezTo>
                  <a:cubicBezTo>
                    <a:pt x="730" y="944"/>
                    <a:pt x="716" y="948"/>
                    <a:pt x="701" y="952"/>
                  </a:cubicBezTo>
                  <a:cubicBezTo>
                    <a:pt x="473" y="1011"/>
                    <a:pt x="232" y="1021"/>
                    <a:pt x="0" y="9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33">
              <a:extLst>
                <a:ext uri="{FF2B5EF4-FFF2-40B4-BE49-F238E27FC236}">
                  <a16:creationId xmlns:a16="http://schemas.microsoft.com/office/drawing/2014/main" id="{E349A0F9-CA08-A480-7EF0-D94EA79EA79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9625" y="1441450"/>
              <a:ext cx="12131675" cy="2655888"/>
            </a:xfrm>
            <a:custGeom>
              <a:avLst/>
              <a:gdLst>
                <a:gd name="T0" fmla="*/ 709 w 4857"/>
                <a:gd name="T1" fmla="*/ 991 h 1062"/>
                <a:gd name="T2" fmla="*/ 1479 w 4857"/>
                <a:gd name="T3" fmla="*/ 559 h 1062"/>
                <a:gd name="T4" fmla="*/ 1540 w 4857"/>
                <a:gd name="T5" fmla="*/ 494 h 1062"/>
                <a:gd name="T6" fmla="*/ 1598 w 4857"/>
                <a:gd name="T7" fmla="*/ 425 h 1062"/>
                <a:gd name="T8" fmla="*/ 1651 w 4857"/>
                <a:gd name="T9" fmla="*/ 354 h 1062"/>
                <a:gd name="T10" fmla="*/ 1757 w 4857"/>
                <a:gd name="T11" fmla="*/ 210 h 1062"/>
                <a:gd name="T12" fmla="*/ 1801 w 4857"/>
                <a:gd name="T13" fmla="*/ 159 h 1062"/>
                <a:gd name="T14" fmla="*/ 1832 w 4857"/>
                <a:gd name="T15" fmla="*/ 127 h 1062"/>
                <a:gd name="T16" fmla="*/ 1865 w 4857"/>
                <a:gd name="T17" fmla="*/ 96 h 1062"/>
                <a:gd name="T18" fmla="*/ 1874 w 4857"/>
                <a:gd name="T19" fmla="*/ 89 h 1062"/>
                <a:gd name="T20" fmla="*/ 1919 w 4857"/>
                <a:gd name="T21" fmla="*/ 56 h 1062"/>
                <a:gd name="T22" fmla="*/ 1948 w 4857"/>
                <a:gd name="T23" fmla="*/ 39 h 1062"/>
                <a:gd name="T24" fmla="*/ 2043 w 4857"/>
                <a:gd name="T25" fmla="*/ 4 h 1062"/>
                <a:gd name="T26" fmla="*/ 2132 w 4857"/>
                <a:gd name="T27" fmla="*/ 6 h 1062"/>
                <a:gd name="T28" fmla="*/ 2208 w 4857"/>
                <a:gd name="T29" fmla="*/ 52 h 1062"/>
                <a:gd name="T30" fmla="*/ 2259 w 4857"/>
                <a:gd name="T31" fmla="*/ 126 h 1062"/>
                <a:gd name="T32" fmla="*/ 2326 w 4857"/>
                <a:gd name="T33" fmla="*/ 292 h 1062"/>
                <a:gd name="T34" fmla="*/ 2431 w 4857"/>
                <a:gd name="T35" fmla="*/ 539 h 1062"/>
                <a:gd name="T36" fmla="*/ 2619 w 4857"/>
                <a:gd name="T37" fmla="*/ 723 h 1062"/>
                <a:gd name="T38" fmla="*/ 2963 w 4857"/>
                <a:gd name="T39" fmla="*/ 798 h 1062"/>
                <a:gd name="T40" fmla="*/ 3221 w 4857"/>
                <a:gd name="T41" fmla="*/ 733 h 1062"/>
                <a:gd name="T42" fmla="*/ 3372 w 4857"/>
                <a:gd name="T43" fmla="*/ 638 h 1062"/>
                <a:gd name="T44" fmla="*/ 3539 w 4857"/>
                <a:gd name="T45" fmla="*/ 576 h 1062"/>
                <a:gd name="T46" fmla="*/ 3798 w 4857"/>
                <a:gd name="T47" fmla="*/ 639 h 1062"/>
                <a:gd name="T48" fmla="*/ 3840 w 4857"/>
                <a:gd name="T49" fmla="*/ 654 h 1062"/>
                <a:gd name="T50" fmla="*/ 3883 w 4857"/>
                <a:gd name="T51" fmla="*/ 667 h 1062"/>
                <a:gd name="T52" fmla="*/ 4143 w 4857"/>
                <a:gd name="T53" fmla="*/ 731 h 1062"/>
                <a:gd name="T54" fmla="*/ 4499 w 4857"/>
                <a:gd name="T55" fmla="*/ 754 h 1062"/>
                <a:gd name="T56" fmla="*/ 4499 w 4857"/>
                <a:gd name="T57" fmla="*/ 755 h 1062"/>
                <a:gd name="T58" fmla="*/ 4142 w 4857"/>
                <a:gd name="T59" fmla="*/ 733 h 1062"/>
                <a:gd name="T60" fmla="*/ 3882 w 4857"/>
                <a:gd name="T61" fmla="*/ 669 h 1062"/>
                <a:gd name="T62" fmla="*/ 3839 w 4857"/>
                <a:gd name="T63" fmla="*/ 656 h 1062"/>
                <a:gd name="T64" fmla="*/ 3797 w 4857"/>
                <a:gd name="T65" fmla="*/ 641 h 1062"/>
                <a:gd name="T66" fmla="*/ 3539 w 4857"/>
                <a:gd name="T67" fmla="*/ 579 h 1062"/>
                <a:gd name="T68" fmla="*/ 3374 w 4857"/>
                <a:gd name="T69" fmla="*/ 641 h 1062"/>
                <a:gd name="T70" fmla="*/ 3222 w 4857"/>
                <a:gd name="T71" fmla="*/ 735 h 1062"/>
                <a:gd name="T72" fmla="*/ 2963 w 4857"/>
                <a:gd name="T73" fmla="*/ 801 h 1062"/>
                <a:gd name="T74" fmla="*/ 2617 w 4857"/>
                <a:gd name="T75" fmla="*/ 727 h 1062"/>
                <a:gd name="T76" fmla="*/ 2427 w 4857"/>
                <a:gd name="T77" fmla="*/ 540 h 1062"/>
                <a:gd name="T78" fmla="*/ 2322 w 4857"/>
                <a:gd name="T79" fmla="*/ 294 h 1062"/>
                <a:gd name="T80" fmla="*/ 2255 w 4857"/>
                <a:gd name="T81" fmla="*/ 128 h 1062"/>
                <a:gd name="T82" fmla="*/ 2206 w 4857"/>
                <a:gd name="T83" fmla="*/ 55 h 1062"/>
                <a:gd name="T84" fmla="*/ 2131 w 4857"/>
                <a:gd name="T85" fmla="*/ 10 h 1062"/>
                <a:gd name="T86" fmla="*/ 2043 w 4857"/>
                <a:gd name="T87" fmla="*/ 8 h 1062"/>
                <a:gd name="T88" fmla="*/ 1950 w 4857"/>
                <a:gd name="T89" fmla="*/ 42 h 1062"/>
                <a:gd name="T90" fmla="*/ 1921 w 4857"/>
                <a:gd name="T91" fmla="*/ 59 h 1062"/>
                <a:gd name="T92" fmla="*/ 1876 w 4857"/>
                <a:gd name="T93" fmla="*/ 92 h 1062"/>
                <a:gd name="T94" fmla="*/ 1867 w 4857"/>
                <a:gd name="T95" fmla="*/ 99 h 1062"/>
                <a:gd name="T96" fmla="*/ 1834 w 4857"/>
                <a:gd name="T97" fmla="*/ 129 h 1062"/>
                <a:gd name="T98" fmla="*/ 1803 w 4857"/>
                <a:gd name="T99" fmla="*/ 161 h 1062"/>
                <a:gd name="T100" fmla="*/ 1760 w 4857"/>
                <a:gd name="T101" fmla="*/ 212 h 1062"/>
                <a:gd name="T102" fmla="*/ 1654 w 4857"/>
                <a:gd name="T103" fmla="*/ 356 h 1062"/>
                <a:gd name="T104" fmla="*/ 1600 w 4857"/>
                <a:gd name="T105" fmla="*/ 427 h 1062"/>
                <a:gd name="T106" fmla="*/ 1542 w 4857"/>
                <a:gd name="T107" fmla="*/ 496 h 1062"/>
                <a:gd name="T108" fmla="*/ 1481 w 4857"/>
                <a:gd name="T109" fmla="*/ 561 h 1062"/>
                <a:gd name="T110" fmla="*/ 709 w 4857"/>
                <a:gd name="T111" fmla="*/ 993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57" h="1062">
                  <a:moveTo>
                    <a:pt x="0" y="1015"/>
                  </a:moveTo>
                  <a:cubicBezTo>
                    <a:pt x="234" y="1061"/>
                    <a:pt x="478" y="1050"/>
                    <a:pt x="709" y="991"/>
                  </a:cubicBezTo>
                  <a:cubicBezTo>
                    <a:pt x="940" y="933"/>
                    <a:pt x="1158" y="826"/>
                    <a:pt x="1345" y="677"/>
                  </a:cubicBezTo>
                  <a:cubicBezTo>
                    <a:pt x="1392" y="640"/>
                    <a:pt x="1436" y="600"/>
                    <a:pt x="1479" y="559"/>
                  </a:cubicBezTo>
                  <a:cubicBezTo>
                    <a:pt x="1510" y="527"/>
                    <a:pt x="1510" y="527"/>
                    <a:pt x="1510" y="527"/>
                  </a:cubicBezTo>
                  <a:cubicBezTo>
                    <a:pt x="1520" y="516"/>
                    <a:pt x="1530" y="505"/>
                    <a:pt x="1540" y="494"/>
                  </a:cubicBezTo>
                  <a:cubicBezTo>
                    <a:pt x="1550" y="483"/>
                    <a:pt x="1560" y="471"/>
                    <a:pt x="1569" y="460"/>
                  </a:cubicBezTo>
                  <a:cubicBezTo>
                    <a:pt x="1579" y="449"/>
                    <a:pt x="1589" y="437"/>
                    <a:pt x="1598" y="425"/>
                  </a:cubicBezTo>
                  <a:cubicBezTo>
                    <a:pt x="1607" y="414"/>
                    <a:pt x="1616" y="402"/>
                    <a:pt x="1625" y="390"/>
                  </a:cubicBezTo>
                  <a:cubicBezTo>
                    <a:pt x="1634" y="378"/>
                    <a:pt x="1643" y="366"/>
                    <a:pt x="1651" y="354"/>
                  </a:cubicBezTo>
                  <a:cubicBezTo>
                    <a:pt x="1704" y="282"/>
                    <a:pt x="1704" y="282"/>
                    <a:pt x="1704" y="282"/>
                  </a:cubicBezTo>
                  <a:cubicBezTo>
                    <a:pt x="1721" y="257"/>
                    <a:pt x="1739" y="234"/>
                    <a:pt x="1757" y="210"/>
                  </a:cubicBezTo>
                  <a:cubicBezTo>
                    <a:pt x="1767" y="199"/>
                    <a:pt x="1776" y="187"/>
                    <a:pt x="1786" y="176"/>
                  </a:cubicBezTo>
                  <a:cubicBezTo>
                    <a:pt x="1791" y="170"/>
                    <a:pt x="1796" y="164"/>
                    <a:pt x="1801" y="159"/>
                  </a:cubicBezTo>
                  <a:cubicBezTo>
                    <a:pt x="1816" y="143"/>
                    <a:pt x="1816" y="143"/>
                    <a:pt x="1816" y="143"/>
                  </a:cubicBezTo>
                  <a:cubicBezTo>
                    <a:pt x="1821" y="137"/>
                    <a:pt x="1827" y="132"/>
                    <a:pt x="1832" y="127"/>
                  </a:cubicBezTo>
                  <a:cubicBezTo>
                    <a:pt x="1837" y="122"/>
                    <a:pt x="1843" y="116"/>
                    <a:pt x="1848" y="111"/>
                  </a:cubicBezTo>
                  <a:cubicBezTo>
                    <a:pt x="1865" y="96"/>
                    <a:pt x="1865" y="96"/>
                    <a:pt x="1865" y="96"/>
                  </a:cubicBezTo>
                  <a:cubicBezTo>
                    <a:pt x="1869" y="93"/>
                    <a:pt x="1869" y="93"/>
                    <a:pt x="1869" y="93"/>
                  </a:cubicBezTo>
                  <a:cubicBezTo>
                    <a:pt x="1874" y="89"/>
                    <a:pt x="1874" y="89"/>
                    <a:pt x="1874" y="89"/>
                  </a:cubicBezTo>
                  <a:cubicBezTo>
                    <a:pt x="1883" y="82"/>
                    <a:pt x="1883" y="82"/>
                    <a:pt x="1883" y="82"/>
                  </a:cubicBezTo>
                  <a:cubicBezTo>
                    <a:pt x="1894" y="73"/>
                    <a:pt x="1907" y="65"/>
                    <a:pt x="1919" y="56"/>
                  </a:cubicBezTo>
                  <a:cubicBezTo>
                    <a:pt x="1925" y="52"/>
                    <a:pt x="1932" y="49"/>
                    <a:pt x="1938" y="45"/>
                  </a:cubicBezTo>
                  <a:cubicBezTo>
                    <a:pt x="1948" y="39"/>
                    <a:pt x="1948" y="39"/>
                    <a:pt x="1948" y="39"/>
                  </a:cubicBezTo>
                  <a:cubicBezTo>
                    <a:pt x="1951" y="37"/>
                    <a:pt x="1955" y="36"/>
                    <a:pt x="1958" y="34"/>
                  </a:cubicBezTo>
                  <a:cubicBezTo>
                    <a:pt x="1985" y="20"/>
                    <a:pt x="2013" y="10"/>
                    <a:pt x="2043" y="4"/>
                  </a:cubicBezTo>
                  <a:cubicBezTo>
                    <a:pt x="2057" y="1"/>
                    <a:pt x="2072" y="0"/>
                    <a:pt x="2087" y="0"/>
                  </a:cubicBezTo>
                  <a:cubicBezTo>
                    <a:pt x="2102" y="0"/>
                    <a:pt x="2117" y="2"/>
                    <a:pt x="2132" y="6"/>
                  </a:cubicBezTo>
                  <a:cubicBezTo>
                    <a:pt x="2146" y="10"/>
                    <a:pt x="2160" y="16"/>
                    <a:pt x="2173" y="24"/>
                  </a:cubicBezTo>
                  <a:cubicBezTo>
                    <a:pt x="2186" y="32"/>
                    <a:pt x="2198" y="41"/>
                    <a:pt x="2208" y="52"/>
                  </a:cubicBezTo>
                  <a:cubicBezTo>
                    <a:pt x="2219" y="63"/>
                    <a:pt x="2228" y="75"/>
                    <a:pt x="2236" y="87"/>
                  </a:cubicBezTo>
                  <a:cubicBezTo>
                    <a:pt x="2245" y="100"/>
                    <a:pt x="2252" y="113"/>
                    <a:pt x="2259" y="126"/>
                  </a:cubicBezTo>
                  <a:cubicBezTo>
                    <a:pt x="2272" y="153"/>
                    <a:pt x="2283" y="181"/>
                    <a:pt x="2294" y="209"/>
                  </a:cubicBezTo>
                  <a:cubicBezTo>
                    <a:pt x="2305" y="236"/>
                    <a:pt x="2316" y="264"/>
                    <a:pt x="2326" y="292"/>
                  </a:cubicBezTo>
                  <a:cubicBezTo>
                    <a:pt x="2346" y="348"/>
                    <a:pt x="2367" y="404"/>
                    <a:pt x="2391" y="459"/>
                  </a:cubicBezTo>
                  <a:cubicBezTo>
                    <a:pt x="2403" y="486"/>
                    <a:pt x="2416" y="513"/>
                    <a:pt x="2431" y="539"/>
                  </a:cubicBezTo>
                  <a:cubicBezTo>
                    <a:pt x="2445" y="564"/>
                    <a:pt x="2462" y="589"/>
                    <a:pt x="2482" y="612"/>
                  </a:cubicBezTo>
                  <a:cubicBezTo>
                    <a:pt x="2520" y="657"/>
                    <a:pt x="2567" y="694"/>
                    <a:pt x="2619" y="723"/>
                  </a:cubicBezTo>
                  <a:cubicBezTo>
                    <a:pt x="2671" y="752"/>
                    <a:pt x="2728" y="773"/>
                    <a:pt x="2786" y="785"/>
                  </a:cubicBezTo>
                  <a:cubicBezTo>
                    <a:pt x="2844" y="797"/>
                    <a:pt x="2904" y="801"/>
                    <a:pt x="2963" y="798"/>
                  </a:cubicBezTo>
                  <a:cubicBezTo>
                    <a:pt x="3023" y="795"/>
                    <a:pt x="3082" y="784"/>
                    <a:pt x="3138" y="766"/>
                  </a:cubicBezTo>
                  <a:cubicBezTo>
                    <a:pt x="3166" y="756"/>
                    <a:pt x="3194" y="745"/>
                    <a:pt x="3221" y="733"/>
                  </a:cubicBezTo>
                  <a:cubicBezTo>
                    <a:pt x="3248" y="720"/>
                    <a:pt x="3273" y="705"/>
                    <a:pt x="3298" y="688"/>
                  </a:cubicBezTo>
                  <a:cubicBezTo>
                    <a:pt x="3323" y="672"/>
                    <a:pt x="3347" y="654"/>
                    <a:pt x="3372" y="638"/>
                  </a:cubicBezTo>
                  <a:cubicBezTo>
                    <a:pt x="3397" y="622"/>
                    <a:pt x="3423" y="607"/>
                    <a:pt x="3451" y="596"/>
                  </a:cubicBezTo>
                  <a:cubicBezTo>
                    <a:pt x="3479" y="584"/>
                    <a:pt x="3509" y="578"/>
                    <a:pt x="3539" y="576"/>
                  </a:cubicBezTo>
                  <a:cubicBezTo>
                    <a:pt x="3568" y="575"/>
                    <a:pt x="3598" y="578"/>
                    <a:pt x="3628" y="584"/>
                  </a:cubicBezTo>
                  <a:cubicBezTo>
                    <a:pt x="3686" y="596"/>
                    <a:pt x="3742" y="618"/>
                    <a:pt x="3798" y="639"/>
                  </a:cubicBezTo>
                  <a:cubicBezTo>
                    <a:pt x="3819" y="646"/>
                    <a:pt x="3819" y="646"/>
                    <a:pt x="3819" y="646"/>
                  </a:cubicBezTo>
                  <a:cubicBezTo>
                    <a:pt x="3840" y="654"/>
                    <a:pt x="3840" y="654"/>
                    <a:pt x="3840" y="654"/>
                  </a:cubicBezTo>
                  <a:cubicBezTo>
                    <a:pt x="3861" y="660"/>
                    <a:pt x="3861" y="660"/>
                    <a:pt x="3861" y="660"/>
                  </a:cubicBezTo>
                  <a:cubicBezTo>
                    <a:pt x="3883" y="667"/>
                    <a:pt x="3883" y="667"/>
                    <a:pt x="3883" y="667"/>
                  </a:cubicBezTo>
                  <a:cubicBezTo>
                    <a:pt x="3911" y="675"/>
                    <a:pt x="3940" y="684"/>
                    <a:pt x="3969" y="691"/>
                  </a:cubicBezTo>
                  <a:cubicBezTo>
                    <a:pt x="4026" y="707"/>
                    <a:pt x="4084" y="721"/>
                    <a:pt x="4143" y="731"/>
                  </a:cubicBezTo>
                  <a:cubicBezTo>
                    <a:pt x="4201" y="742"/>
                    <a:pt x="4261" y="746"/>
                    <a:pt x="4321" y="749"/>
                  </a:cubicBezTo>
                  <a:cubicBezTo>
                    <a:pt x="4380" y="753"/>
                    <a:pt x="4440" y="754"/>
                    <a:pt x="4499" y="754"/>
                  </a:cubicBezTo>
                  <a:cubicBezTo>
                    <a:pt x="4618" y="755"/>
                    <a:pt x="4738" y="751"/>
                    <a:pt x="4857" y="746"/>
                  </a:cubicBezTo>
                  <a:cubicBezTo>
                    <a:pt x="4738" y="751"/>
                    <a:pt x="4619" y="756"/>
                    <a:pt x="4499" y="755"/>
                  </a:cubicBezTo>
                  <a:cubicBezTo>
                    <a:pt x="4440" y="755"/>
                    <a:pt x="4380" y="754"/>
                    <a:pt x="4320" y="751"/>
                  </a:cubicBezTo>
                  <a:cubicBezTo>
                    <a:pt x="4261" y="748"/>
                    <a:pt x="4201" y="744"/>
                    <a:pt x="4142" y="733"/>
                  </a:cubicBezTo>
                  <a:cubicBezTo>
                    <a:pt x="4084" y="723"/>
                    <a:pt x="4026" y="709"/>
                    <a:pt x="3968" y="694"/>
                  </a:cubicBezTo>
                  <a:cubicBezTo>
                    <a:pt x="3939" y="686"/>
                    <a:pt x="3911" y="677"/>
                    <a:pt x="3882" y="669"/>
                  </a:cubicBezTo>
                  <a:cubicBezTo>
                    <a:pt x="3861" y="663"/>
                    <a:pt x="3861" y="663"/>
                    <a:pt x="3861" y="663"/>
                  </a:cubicBezTo>
                  <a:cubicBezTo>
                    <a:pt x="3839" y="656"/>
                    <a:pt x="3839" y="656"/>
                    <a:pt x="3839" y="656"/>
                  </a:cubicBezTo>
                  <a:cubicBezTo>
                    <a:pt x="3818" y="649"/>
                    <a:pt x="3818" y="649"/>
                    <a:pt x="3818" y="649"/>
                  </a:cubicBezTo>
                  <a:cubicBezTo>
                    <a:pt x="3797" y="641"/>
                    <a:pt x="3797" y="641"/>
                    <a:pt x="3797" y="641"/>
                  </a:cubicBezTo>
                  <a:cubicBezTo>
                    <a:pt x="3741" y="621"/>
                    <a:pt x="3686" y="598"/>
                    <a:pt x="3627" y="586"/>
                  </a:cubicBezTo>
                  <a:cubicBezTo>
                    <a:pt x="3598" y="580"/>
                    <a:pt x="3568" y="577"/>
                    <a:pt x="3539" y="579"/>
                  </a:cubicBezTo>
                  <a:cubicBezTo>
                    <a:pt x="3509" y="581"/>
                    <a:pt x="3480" y="587"/>
                    <a:pt x="3452" y="598"/>
                  </a:cubicBezTo>
                  <a:cubicBezTo>
                    <a:pt x="3425" y="609"/>
                    <a:pt x="3399" y="624"/>
                    <a:pt x="3374" y="641"/>
                  </a:cubicBezTo>
                  <a:cubicBezTo>
                    <a:pt x="3349" y="657"/>
                    <a:pt x="3325" y="674"/>
                    <a:pt x="3300" y="691"/>
                  </a:cubicBezTo>
                  <a:cubicBezTo>
                    <a:pt x="3275" y="707"/>
                    <a:pt x="3249" y="723"/>
                    <a:pt x="3222" y="735"/>
                  </a:cubicBezTo>
                  <a:cubicBezTo>
                    <a:pt x="3195" y="748"/>
                    <a:pt x="3167" y="759"/>
                    <a:pt x="3139" y="769"/>
                  </a:cubicBezTo>
                  <a:cubicBezTo>
                    <a:pt x="3082" y="787"/>
                    <a:pt x="3023" y="798"/>
                    <a:pt x="2963" y="801"/>
                  </a:cubicBezTo>
                  <a:cubicBezTo>
                    <a:pt x="2904" y="805"/>
                    <a:pt x="2844" y="800"/>
                    <a:pt x="2785" y="788"/>
                  </a:cubicBezTo>
                  <a:cubicBezTo>
                    <a:pt x="2727" y="776"/>
                    <a:pt x="2670" y="755"/>
                    <a:pt x="2617" y="727"/>
                  </a:cubicBezTo>
                  <a:cubicBezTo>
                    <a:pt x="2565" y="697"/>
                    <a:pt x="2517" y="660"/>
                    <a:pt x="2479" y="614"/>
                  </a:cubicBezTo>
                  <a:cubicBezTo>
                    <a:pt x="2459" y="591"/>
                    <a:pt x="2442" y="567"/>
                    <a:pt x="2427" y="540"/>
                  </a:cubicBezTo>
                  <a:cubicBezTo>
                    <a:pt x="2413" y="514"/>
                    <a:pt x="2400" y="488"/>
                    <a:pt x="2387" y="460"/>
                  </a:cubicBezTo>
                  <a:cubicBezTo>
                    <a:pt x="2363" y="406"/>
                    <a:pt x="2343" y="350"/>
                    <a:pt x="2322" y="294"/>
                  </a:cubicBezTo>
                  <a:cubicBezTo>
                    <a:pt x="2312" y="266"/>
                    <a:pt x="2301" y="238"/>
                    <a:pt x="2291" y="210"/>
                  </a:cubicBezTo>
                  <a:cubicBezTo>
                    <a:pt x="2280" y="182"/>
                    <a:pt x="2269" y="155"/>
                    <a:pt x="2255" y="128"/>
                  </a:cubicBezTo>
                  <a:cubicBezTo>
                    <a:pt x="2249" y="115"/>
                    <a:pt x="2241" y="102"/>
                    <a:pt x="2233" y="90"/>
                  </a:cubicBezTo>
                  <a:cubicBezTo>
                    <a:pt x="2225" y="77"/>
                    <a:pt x="2216" y="65"/>
                    <a:pt x="2206" y="55"/>
                  </a:cubicBezTo>
                  <a:cubicBezTo>
                    <a:pt x="2196" y="44"/>
                    <a:pt x="2184" y="35"/>
                    <a:pt x="2171" y="27"/>
                  </a:cubicBezTo>
                  <a:cubicBezTo>
                    <a:pt x="2159" y="19"/>
                    <a:pt x="2145" y="14"/>
                    <a:pt x="2131" y="10"/>
                  </a:cubicBezTo>
                  <a:cubicBezTo>
                    <a:pt x="2117" y="6"/>
                    <a:pt x="2102" y="4"/>
                    <a:pt x="2087" y="4"/>
                  </a:cubicBezTo>
                  <a:cubicBezTo>
                    <a:pt x="2072" y="3"/>
                    <a:pt x="2058" y="5"/>
                    <a:pt x="2043" y="8"/>
                  </a:cubicBezTo>
                  <a:cubicBezTo>
                    <a:pt x="2014" y="13"/>
                    <a:pt x="1986" y="24"/>
                    <a:pt x="1960" y="37"/>
                  </a:cubicBezTo>
                  <a:cubicBezTo>
                    <a:pt x="1956" y="39"/>
                    <a:pt x="1953" y="41"/>
                    <a:pt x="1950" y="42"/>
                  </a:cubicBezTo>
                  <a:cubicBezTo>
                    <a:pt x="1940" y="48"/>
                    <a:pt x="1940" y="48"/>
                    <a:pt x="1940" y="48"/>
                  </a:cubicBezTo>
                  <a:cubicBezTo>
                    <a:pt x="1934" y="52"/>
                    <a:pt x="1927" y="55"/>
                    <a:pt x="1921" y="59"/>
                  </a:cubicBezTo>
                  <a:cubicBezTo>
                    <a:pt x="1909" y="68"/>
                    <a:pt x="1896" y="76"/>
                    <a:pt x="1885" y="85"/>
                  </a:cubicBezTo>
                  <a:cubicBezTo>
                    <a:pt x="1876" y="92"/>
                    <a:pt x="1876" y="92"/>
                    <a:pt x="1876" y="92"/>
                  </a:cubicBezTo>
                  <a:cubicBezTo>
                    <a:pt x="1872" y="95"/>
                    <a:pt x="1872" y="95"/>
                    <a:pt x="1872" y="95"/>
                  </a:cubicBezTo>
                  <a:cubicBezTo>
                    <a:pt x="1867" y="99"/>
                    <a:pt x="1867" y="99"/>
                    <a:pt x="1867" y="99"/>
                  </a:cubicBezTo>
                  <a:cubicBezTo>
                    <a:pt x="1851" y="114"/>
                    <a:pt x="1851" y="114"/>
                    <a:pt x="1851" y="114"/>
                  </a:cubicBezTo>
                  <a:cubicBezTo>
                    <a:pt x="1845" y="119"/>
                    <a:pt x="1840" y="124"/>
                    <a:pt x="1834" y="129"/>
                  </a:cubicBezTo>
                  <a:cubicBezTo>
                    <a:pt x="1829" y="134"/>
                    <a:pt x="1824" y="139"/>
                    <a:pt x="1819" y="145"/>
                  </a:cubicBezTo>
                  <a:cubicBezTo>
                    <a:pt x="1803" y="161"/>
                    <a:pt x="1803" y="161"/>
                    <a:pt x="1803" y="161"/>
                  </a:cubicBezTo>
                  <a:cubicBezTo>
                    <a:pt x="1798" y="167"/>
                    <a:pt x="1794" y="172"/>
                    <a:pt x="1789" y="178"/>
                  </a:cubicBezTo>
                  <a:cubicBezTo>
                    <a:pt x="1779" y="189"/>
                    <a:pt x="1770" y="201"/>
                    <a:pt x="1760" y="212"/>
                  </a:cubicBezTo>
                  <a:cubicBezTo>
                    <a:pt x="1742" y="236"/>
                    <a:pt x="1724" y="259"/>
                    <a:pt x="1706" y="283"/>
                  </a:cubicBezTo>
                  <a:cubicBezTo>
                    <a:pt x="1654" y="356"/>
                    <a:pt x="1654" y="356"/>
                    <a:pt x="1654" y="356"/>
                  </a:cubicBezTo>
                  <a:cubicBezTo>
                    <a:pt x="1645" y="368"/>
                    <a:pt x="1636" y="380"/>
                    <a:pt x="1627" y="392"/>
                  </a:cubicBezTo>
                  <a:cubicBezTo>
                    <a:pt x="1618" y="404"/>
                    <a:pt x="1609" y="416"/>
                    <a:pt x="1600" y="427"/>
                  </a:cubicBezTo>
                  <a:cubicBezTo>
                    <a:pt x="1591" y="439"/>
                    <a:pt x="1581" y="451"/>
                    <a:pt x="1571" y="462"/>
                  </a:cubicBezTo>
                  <a:cubicBezTo>
                    <a:pt x="1562" y="473"/>
                    <a:pt x="1552" y="485"/>
                    <a:pt x="1542" y="496"/>
                  </a:cubicBezTo>
                  <a:cubicBezTo>
                    <a:pt x="1532" y="507"/>
                    <a:pt x="1522" y="518"/>
                    <a:pt x="1512" y="529"/>
                  </a:cubicBezTo>
                  <a:cubicBezTo>
                    <a:pt x="1481" y="561"/>
                    <a:pt x="1481" y="561"/>
                    <a:pt x="1481" y="561"/>
                  </a:cubicBezTo>
                  <a:cubicBezTo>
                    <a:pt x="1438" y="603"/>
                    <a:pt x="1393" y="642"/>
                    <a:pt x="1347" y="680"/>
                  </a:cubicBezTo>
                  <a:cubicBezTo>
                    <a:pt x="1160" y="828"/>
                    <a:pt x="940" y="935"/>
                    <a:pt x="709" y="993"/>
                  </a:cubicBezTo>
                  <a:cubicBezTo>
                    <a:pt x="478" y="1052"/>
                    <a:pt x="234" y="1062"/>
                    <a:pt x="0" y="10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34">
              <a:extLst>
                <a:ext uri="{FF2B5EF4-FFF2-40B4-BE49-F238E27FC236}">
                  <a16:creationId xmlns:a16="http://schemas.microsoft.com/office/drawing/2014/main" id="{548314F6-CA75-4C80-FD67-F4B88B6E5E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4863" y="1584325"/>
              <a:ext cx="12131675" cy="2478088"/>
            </a:xfrm>
            <a:custGeom>
              <a:avLst/>
              <a:gdLst>
                <a:gd name="T0" fmla="*/ 700 w 4857"/>
                <a:gd name="T1" fmla="*/ 923 h 991"/>
                <a:gd name="T2" fmla="*/ 1588 w 4857"/>
                <a:gd name="T3" fmla="*/ 384 h 991"/>
                <a:gd name="T4" fmla="*/ 1616 w 4857"/>
                <a:gd name="T5" fmla="*/ 349 h 991"/>
                <a:gd name="T6" fmla="*/ 1697 w 4857"/>
                <a:gd name="T7" fmla="*/ 245 h 991"/>
                <a:gd name="T8" fmla="*/ 1965 w 4857"/>
                <a:gd name="T9" fmla="*/ 20 h 991"/>
                <a:gd name="T10" fmla="*/ 2095 w 4857"/>
                <a:gd name="T11" fmla="*/ 4 h 991"/>
                <a:gd name="T12" fmla="*/ 2157 w 4857"/>
                <a:gd name="T13" fmla="*/ 29 h 991"/>
                <a:gd name="T14" fmla="*/ 2183 w 4857"/>
                <a:gd name="T15" fmla="*/ 50 h 991"/>
                <a:gd name="T16" fmla="*/ 2205 w 4857"/>
                <a:gd name="T17" fmla="*/ 75 h 991"/>
                <a:gd name="T18" fmla="*/ 2319 w 4857"/>
                <a:gd name="T19" fmla="*/ 313 h 991"/>
                <a:gd name="T20" fmla="*/ 2440 w 4857"/>
                <a:gd name="T21" fmla="*/ 547 h 991"/>
                <a:gd name="T22" fmla="*/ 2469 w 4857"/>
                <a:gd name="T23" fmla="*/ 580 h 991"/>
                <a:gd name="T24" fmla="*/ 2571 w 4857"/>
                <a:gd name="T25" fmla="*/ 663 h 991"/>
                <a:gd name="T26" fmla="*/ 2819 w 4857"/>
                <a:gd name="T27" fmla="*/ 743 h 991"/>
                <a:gd name="T28" fmla="*/ 3242 w 4857"/>
                <a:gd name="T29" fmla="*/ 649 h 991"/>
                <a:gd name="T30" fmla="*/ 3390 w 4857"/>
                <a:gd name="T31" fmla="*/ 554 h 991"/>
                <a:gd name="T32" fmla="*/ 3560 w 4857"/>
                <a:gd name="T33" fmla="*/ 512 h 991"/>
                <a:gd name="T34" fmla="*/ 3815 w 4857"/>
                <a:gd name="T35" fmla="*/ 578 h 991"/>
                <a:gd name="T36" fmla="*/ 3984 w 4857"/>
                <a:gd name="T37" fmla="*/ 629 h 991"/>
                <a:gd name="T38" fmla="*/ 4241 w 4857"/>
                <a:gd name="T39" fmla="*/ 686 h 991"/>
                <a:gd name="T40" fmla="*/ 4505 w 4857"/>
                <a:gd name="T41" fmla="*/ 707 h 991"/>
                <a:gd name="T42" fmla="*/ 4505 w 4857"/>
                <a:gd name="T43" fmla="*/ 708 h 991"/>
                <a:gd name="T44" fmla="*/ 4241 w 4857"/>
                <a:gd name="T45" fmla="*/ 688 h 991"/>
                <a:gd name="T46" fmla="*/ 3983 w 4857"/>
                <a:gd name="T47" fmla="*/ 631 h 991"/>
                <a:gd name="T48" fmla="*/ 3814 w 4857"/>
                <a:gd name="T49" fmla="*/ 580 h 991"/>
                <a:gd name="T50" fmla="*/ 3559 w 4857"/>
                <a:gd name="T51" fmla="*/ 514 h 991"/>
                <a:gd name="T52" fmla="*/ 3392 w 4857"/>
                <a:gd name="T53" fmla="*/ 557 h 991"/>
                <a:gd name="T54" fmla="*/ 3243 w 4857"/>
                <a:gd name="T55" fmla="*/ 652 h 991"/>
                <a:gd name="T56" fmla="*/ 2819 w 4857"/>
                <a:gd name="T57" fmla="*/ 747 h 991"/>
                <a:gd name="T58" fmla="*/ 2569 w 4857"/>
                <a:gd name="T59" fmla="*/ 666 h 991"/>
                <a:gd name="T60" fmla="*/ 2466 w 4857"/>
                <a:gd name="T61" fmla="*/ 583 h 991"/>
                <a:gd name="T62" fmla="*/ 2437 w 4857"/>
                <a:gd name="T63" fmla="*/ 549 h 991"/>
                <a:gd name="T64" fmla="*/ 2315 w 4857"/>
                <a:gd name="T65" fmla="*/ 314 h 991"/>
                <a:gd name="T66" fmla="*/ 2202 w 4857"/>
                <a:gd name="T67" fmla="*/ 77 h 991"/>
                <a:gd name="T68" fmla="*/ 2180 w 4857"/>
                <a:gd name="T69" fmla="*/ 53 h 991"/>
                <a:gd name="T70" fmla="*/ 2155 w 4857"/>
                <a:gd name="T71" fmla="*/ 32 h 991"/>
                <a:gd name="T72" fmla="*/ 2094 w 4857"/>
                <a:gd name="T73" fmla="*/ 8 h 991"/>
                <a:gd name="T74" fmla="*/ 1966 w 4857"/>
                <a:gd name="T75" fmla="*/ 24 h 991"/>
                <a:gd name="T76" fmla="*/ 1700 w 4857"/>
                <a:gd name="T77" fmla="*/ 247 h 991"/>
                <a:gd name="T78" fmla="*/ 1618 w 4857"/>
                <a:gd name="T79" fmla="*/ 351 h 991"/>
                <a:gd name="T80" fmla="*/ 1591 w 4857"/>
                <a:gd name="T81" fmla="*/ 385 h 991"/>
                <a:gd name="T82" fmla="*/ 700 w 4857"/>
                <a:gd name="T83" fmla="*/ 925 h 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57" h="991">
                  <a:moveTo>
                    <a:pt x="0" y="948"/>
                  </a:moveTo>
                  <a:cubicBezTo>
                    <a:pt x="232" y="990"/>
                    <a:pt x="472" y="979"/>
                    <a:pt x="700" y="923"/>
                  </a:cubicBezTo>
                  <a:cubicBezTo>
                    <a:pt x="928" y="867"/>
                    <a:pt x="1145" y="766"/>
                    <a:pt x="1333" y="625"/>
                  </a:cubicBezTo>
                  <a:cubicBezTo>
                    <a:pt x="1427" y="555"/>
                    <a:pt x="1513" y="474"/>
                    <a:pt x="1588" y="384"/>
                  </a:cubicBezTo>
                  <a:cubicBezTo>
                    <a:pt x="1593" y="378"/>
                    <a:pt x="1598" y="372"/>
                    <a:pt x="1602" y="367"/>
                  </a:cubicBezTo>
                  <a:cubicBezTo>
                    <a:pt x="1616" y="349"/>
                    <a:pt x="1616" y="349"/>
                    <a:pt x="1616" y="349"/>
                  </a:cubicBezTo>
                  <a:cubicBezTo>
                    <a:pt x="1643" y="314"/>
                    <a:pt x="1643" y="314"/>
                    <a:pt x="1643" y="314"/>
                  </a:cubicBezTo>
                  <a:cubicBezTo>
                    <a:pt x="1697" y="245"/>
                    <a:pt x="1697" y="245"/>
                    <a:pt x="1697" y="245"/>
                  </a:cubicBezTo>
                  <a:cubicBezTo>
                    <a:pt x="1734" y="199"/>
                    <a:pt x="1772" y="154"/>
                    <a:pt x="1816" y="115"/>
                  </a:cubicBezTo>
                  <a:cubicBezTo>
                    <a:pt x="1860" y="75"/>
                    <a:pt x="1910" y="42"/>
                    <a:pt x="1965" y="20"/>
                  </a:cubicBezTo>
                  <a:cubicBezTo>
                    <a:pt x="1992" y="10"/>
                    <a:pt x="2021" y="2"/>
                    <a:pt x="2051" y="1"/>
                  </a:cubicBezTo>
                  <a:cubicBezTo>
                    <a:pt x="2066" y="0"/>
                    <a:pt x="2080" y="1"/>
                    <a:pt x="2095" y="4"/>
                  </a:cubicBezTo>
                  <a:cubicBezTo>
                    <a:pt x="2110" y="7"/>
                    <a:pt x="2124" y="12"/>
                    <a:pt x="2137" y="18"/>
                  </a:cubicBezTo>
                  <a:cubicBezTo>
                    <a:pt x="2144" y="21"/>
                    <a:pt x="2151" y="25"/>
                    <a:pt x="2157" y="29"/>
                  </a:cubicBezTo>
                  <a:cubicBezTo>
                    <a:pt x="2163" y="33"/>
                    <a:pt x="2169" y="38"/>
                    <a:pt x="2174" y="42"/>
                  </a:cubicBezTo>
                  <a:cubicBezTo>
                    <a:pt x="2177" y="45"/>
                    <a:pt x="2180" y="47"/>
                    <a:pt x="2183" y="50"/>
                  </a:cubicBezTo>
                  <a:cubicBezTo>
                    <a:pt x="2185" y="53"/>
                    <a:pt x="2188" y="55"/>
                    <a:pt x="2190" y="58"/>
                  </a:cubicBezTo>
                  <a:cubicBezTo>
                    <a:pt x="2195" y="63"/>
                    <a:pt x="2200" y="69"/>
                    <a:pt x="2205" y="75"/>
                  </a:cubicBezTo>
                  <a:cubicBezTo>
                    <a:pt x="2223" y="98"/>
                    <a:pt x="2237" y="124"/>
                    <a:pt x="2250" y="151"/>
                  </a:cubicBezTo>
                  <a:cubicBezTo>
                    <a:pt x="2275" y="204"/>
                    <a:pt x="2297" y="259"/>
                    <a:pt x="2319" y="313"/>
                  </a:cubicBezTo>
                  <a:cubicBezTo>
                    <a:pt x="2342" y="367"/>
                    <a:pt x="2365" y="421"/>
                    <a:pt x="2393" y="473"/>
                  </a:cubicBezTo>
                  <a:cubicBezTo>
                    <a:pt x="2407" y="498"/>
                    <a:pt x="2422" y="523"/>
                    <a:pt x="2440" y="547"/>
                  </a:cubicBezTo>
                  <a:cubicBezTo>
                    <a:pt x="2445" y="553"/>
                    <a:pt x="2449" y="558"/>
                    <a:pt x="2454" y="564"/>
                  </a:cubicBezTo>
                  <a:cubicBezTo>
                    <a:pt x="2459" y="569"/>
                    <a:pt x="2464" y="575"/>
                    <a:pt x="2469" y="580"/>
                  </a:cubicBezTo>
                  <a:cubicBezTo>
                    <a:pt x="2479" y="591"/>
                    <a:pt x="2489" y="601"/>
                    <a:pt x="2500" y="611"/>
                  </a:cubicBezTo>
                  <a:cubicBezTo>
                    <a:pt x="2522" y="630"/>
                    <a:pt x="2546" y="648"/>
                    <a:pt x="2571" y="663"/>
                  </a:cubicBezTo>
                  <a:cubicBezTo>
                    <a:pt x="2596" y="678"/>
                    <a:pt x="2622" y="691"/>
                    <a:pt x="2649" y="702"/>
                  </a:cubicBezTo>
                  <a:cubicBezTo>
                    <a:pt x="2703" y="724"/>
                    <a:pt x="2761" y="737"/>
                    <a:pt x="2819" y="743"/>
                  </a:cubicBezTo>
                  <a:cubicBezTo>
                    <a:pt x="2936" y="755"/>
                    <a:pt x="3055" y="734"/>
                    <a:pt x="3163" y="688"/>
                  </a:cubicBezTo>
                  <a:cubicBezTo>
                    <a:pt x="3190" y="677"/>
                    <a:pt x="3217" y="664"/>
                    <a:pt x="3242" y="649"/>
                  </a:cubicBezTo>
                  <a:cubicBezTo>
                    <a:pt x="3267" y="634"/>
                    <a:pt x="3291" y="618"/>
                    <a:pt x="3316" y="601"/>
                  </a:cubicBezTo>
                  <a:cubicBezTo>
                    <a:pt x="3340" y="585"/>
                    <a:pt x="3364" y="568"/>
                    <a:pt x="3390" y="554"/>
                  </a:cubicBezTo>
                  <a:cubicBezTo>
                    <a:pt x="3416" y="540"/>
                    <a:pt x="3443" y="528"/>
                    <a:pt x="3472" y="521"/>
                  </a:cubicBezTo>
                  <a:cubicBezTo>
                    <a:pt x="3500" y="513"/>
                    <a:pt x="3530" y="510"/>
                    <a:pt x="3560" y="512"/>
                  </a:cubicBezTo>
                  <a:cubicBezTo>
                    <a:pt x="3589" y="513"/>
                    <a:pt x="3618" y="517"/>
                    <a:pt x="3647" y="524"/>
                  </a:cubicBezTo>
                  <a:cubicBezTo>
                    <a:pt x="3704" y="538"/>
                    <a:pt x="3759" y="560"/>
                    <a:pt x="3815" y="578"/>
                  </a:cubicBezTo>
                  <a:cubicBezTo>
                    <a:pt x="3843" y="588"/>
                    <a:pt x="3871" y="595"/>
                    <a:pt x="3899" y="604"/>
                  </a:cubicBezTo>
                  <a:cubicBezTo>
                    <a:pt x="3984" y="629"/>
                    <a:pt x="3984" y="629"/>
                    <a:pt x="3984" y="629"/>
                  </a:cubicBezTo>
                  <a:cubicBezTo>
                    <a:pt x="4040" y="646"/>
                    <a:pt x="4097" y="661"/>
                    <a:pt x="4154" y="672"/>
                  </a:cubicBezTo>
                  <a:cubicBezTo>
                    <a:pt x="4183" y="678"/>
                    <a:pt x="4212" y="683"/>
                    <a:pt x="4241" y="686"/>
                  </a:cubicBezTo>
                  <a:cubicBezTo>
                    <a:pt x="4270" y="690"/>
                    <a:pt x="4300" y="693"/>
                    <a:pt x="4329" y="696"/>
                  </a:cubicBezTo>
                  <a:cubicBezTo>
                    <a:pt x="4387" y="701"/>
                    <a:pt x="4446" y="705"/>
                    <a:pt x="4505" y="707"/>
                  </a:cubicBezTo>
                  <a:cubicBezTo>
                    <a:pt x="4622" y="711"/>
                    <a:pt x="4740" y="709"/>
                    <a:pt x="4857" y="702"/>
                  </a:cubicBezTo>
                  <a:cubicBezTo>
                    <a:pt x="4740" y="709"/>
                    <a:pt x="4622" y="712"/>
                    <a:pt x="4505" y="708"/>
                  </a:cubicBezTo>
                  <a:cubicBezTo>
                    <a:pt x="4446" y="706"/>
                    <a:pt x="4387" y="703"/>
                    <a:pt x="4329" y="697"/>
                  </a:cubicBezTo>
                  <a:cubicBezTo>
                    <a:pt x="4299" y="695"/>
                    <a:pt x="4270" y="692"/>
                    <a:pt x="4241" y="688"/>
                  </a:cubicBezTo>
                  <a:cubicBezTo>
                    <a:pt x="4212" y="684"/>
                    <a:pt x="4183" y="680"/>
                    <a:pt x="4154" y="674"/>
                  </a:cubicBezTo>
                  <a:cubicBezTo>
                    <a:pt x="4096" y="663"/>
                    <a:pt x="4039" y="648"/>
                    <a:pt x="3983" y="631"/>
                  </a:cubicBezTo>
                  <a:cubicBezTo>
                    <a:pt x="3898" y="606"/>
                    <a:pt x="3898" y="606"/>
                    <a:pt x="3898" y="606"/>
                  </a:cubicBezTo>
                  <a:cubicBezTo>
                    <a:pt x="3870" y="598"/>
                    <a:pt x="3842" y="590"/>
                    <a:pt x="3814" y="580"/>
                  </a:cubicBezTo>
                  <a:cubicBezTo>
                    <a:pt x="3758" y="562"/>
                    <a:pt x="3703" y="541"/>
                    <a:pt x="3646" y="527"/>
                  </a:cubicBezTo>
                  <a:cubicBezTo>
                    <a:pt x="3618" y="520"/>
                    <a:pt x="3589" y="515"/>
                    <a:pt x="3559" y="514"/>
                  </a:cubicBezTo>
                  <a:cubicBezTo>
                    <a:pt x="3530" y="513"/>
                    <a:pt x="3501" y="516"/>
                    <a:pt x="3472" y="523"/>
                  </a:cubicBezTo>
                  <a:cubicBezTo>
                    <a:pt x="3444" y="531"/>
                    <a:pt x="3417" y="542"/>
                    <a:pt x="3392" y="557"/>
                  </a:cubicBezTo>
                  <a:cubicBezTo>
                    <a:pt x="3366" y="571"/>
                    <a:pt x="3341" y="587"/>
                    <a:pt x="3317" y="604"/>
                  </a:cubicBezTo>
                  <a:cubicBezTo>
                    <a:pt x="3293" y="620"/>
                    <a:pt x="3269" y="637"/>
                    <a:pt x="3243" y="652"/>
                  </a:cubicBezTo>
                  <a:cubicBezTo>
                    <a:pt x="3218" y="667"/>
                    <a:pt x="3191" y="680"/>
                    <a:pt x="3164" y="691"/>
                  </a:cubicBezTo>
                  <a:cubicBezTo>
                    <a:pt x="3056" y="737"/>
                    <a:pt x="2936" y="758"/>
                    <a:pt x="2819" y="747"/>
                  </a:cubicBezTo>
                  <a:cubicBezTo>
                    <a:pt x="2760" y="741"/>
                    <a:pt x="2702" y="727"/>
                    <a:pt x="2648" y="705"/>
                  </a:cubicBezTo>
                  <a:cubicBezTo>
                    <a:pt x="2620" y="694"/>
                    <a:pt x="2594" y="681"/>
                    <a:pt x="2569" y="666"/>
                  </a:cubicBezTo>
                  <a:cubicBezTo>
                    <a:pt x="2543" y="651"/>
                    <a:pt x="2520" y="633"/>
                    <a:pt x="2498" y="614"/>
                  </a:cubicBezTo>
                  <a:cubicBezTo>
                    <a:pt x="2486" y="604"/>
                    <a:pt x="2476" y="593"/>
                    <a:pt x="2466" y="583"/>
                  </a:cubicBezTo>
                  <a:cubicBezTo>
                    <a:pt x="2461" y="577"/>
                    <a:pt x="2456" y="572"/>
                    <a:pt x="2451" y="566"/>
                  </a:cubicBezTo>
                  <a:cubicBezTo>
                    <a:pt x="2446" y="560"/>
                    <a:pt x="2442" y="555"/>
                    <a:pt x="2437" y="549"/>
                  </a:cubicBezTo>
                  <a:cubicBezTo>
                    <a:pt x="2419" y="526"/>
                    <a:pt x="2404" y="500"/>
                    <a:pt x="2390" y="474"/>
                  </a:cubicBezTo>
                  <a:cubicBezTo>
                    <a:pt x="2361" y="423"/>
                    <a:pt x="2338" y="369"/>
                    <a:pt x="2315" y="314"/>
                  </a:cubicBezTo>
                  <a:cubicBezTo>
                    <a:pt x="2293" y="260"/>
                    <a:pt x="2271" y="206"/>
                    <a:pt x="2246" y="153"/>
                  </a:cubicBezTo>
                  <a:cubicBezTo>
                    <a:pt x="2233" y="126"/>
                    <a:pt x="2220" y="100"/>
                    <a:pt x="2202" y="77"/>
                  </a:cubicBezTo>
                  <a:cubicBezTo>
                    <a:pt x="2197" y="71"/>
                    <a:pt x="2193" y="66"/>
                    <a:pt x="2188" y="60"/>
                  </a:cubicBezTo>
                  <a:cubicBezTo>
                    <a:pt x="2185" y="58"/>
                    <a:pt x="2182" y="55"/>
                    <a:pt x="2180" y="53"/>
                  </a:cubicBezTo>
                  <a:cubicBezTo>
                    <a:pt x="2177" y="50"/>
                    <a:pt x="2175" y="47"/>
                    <a:pt x="2172" y="45"/>
                  </a:cubicBezTo>
                  <a:cubicBezTo>
                    <a:pt x="2166" y="41"/>
                    <a:pt x="2161" y="36"/>
                    <a:pt x="2155" y="32"/>
                  </a:cubicBezTo>
                  <a:cubicBezTo>
                    <a:pt x="2149" y="28"/>
                    <a:pt x="2142" y="25"/>
                    <a:pt x="2136" y="21"/>
                  </a:cubicBezTo>
                  <a:cubicBezTo>
                    <a:pt x="2123" y="15"/>
                    <a:pt x="2109" y="10"/>
                    <a:pt x="2094" y="8"/>
                  </a:cubicBezTo>
                  <a:cubicBezTo>
                    <a:pt x="2080" y="5"/>
                    <a:pt x="2066" y="4"/>
                    <a:pt x="2051" y="5"/>
                  </a:cubicBezTo>
                  <a:cubicBezTo>
                    <a:pt x="2022" y="6"/>
                    <a:pt x="1993" y="13"/>
                    <a:pt x="1966" y="24"/>
                  </a:cubicBezTo>
                  <a:cubicBezTo>
                    <a:pt x="1911" y="45"/>
                    <a:pt x="1862" y="78"/>
                    <a:pt x="1818" y="117"/>
                  </a:cubicBezTo>
                  <a:cubicBezTo>
                    <a:pt x="1775" y="156"/>
                    <a:pt x="1736" y="201"/>
                    <a:pt x="1700" y="247"/>
                  </a:cubicBezTo>
                  <a:cubicBezTo>
                    <a:pt x="1645" y="316"/>
                    <a:pt x="1645" y="316"/>
                    <a:pt x="1645" y="316"/>
                  </a:cubicBezTo>
                  <a:cubicBezTo>
                    <a:pt x="1618" y="351"/>
                    <a:pt x="1618" y="351"/>
                    <a:pt x="1618" y="351"/>
                  </a:cubicBezTo>
                  <a:cubicBezTo>
                    <a:pt x="1605" y="368"/>
                    <a:pt x="1605" y="368"/>
                    <a:pt x="1605" y="368"/>
                  </a:cubicBezTo>
                  <a:cubicBezTo>
                    <a:pt x="1600" y="374"/>
                    <a:pt x="1595" y="380"/>
                    <a:pt x="1591" y="385"/>
                  </a:cubicBezTo>
                  <a:cubicBezTo>
                    <a:pt x="1515" y="476"/>
                    <a:pt x="1429" y="557"/>
                    <a:pt x="1335" y="627"/>
                  </a:cubicBezTo>
                  <a:cubicBezTo>
                    <a:pt x="1146" y="768"/>
                    <a:pt x="928" y="869"/>
                    <a:pt x="700" y="925"/>
                  </a:cubicBezTo>
                  <a:cubicBezTo>
                    <a:pt x="472" y="980"/>
                    <a:pt x="232" y="991"/>
                    <a:pt x="0" y="9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35">
              <a:extLst>
                <a:ext uri="{FF2B5EF4-FFF2-40B4-BE49-F238E27FC236}">
                  <a16:creationId xmlns:a16="http://schemas.microsoft.com/office/drawing/2014/main" id="{A08E6B6D-97B4-6960-8E40-176AC971CC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1688" y="1730375"/>
              <a:ext cx="12130088" cy="2297113"/>
            </a:xfrm>
            <a:custGeom>
              <a:avLst/>
              <a:gdLst>
                <a:gd name="T0" fmla="*/ 690 w 4856"/>
                <a:gd name="T1" fmla="*/ 854 h 919"/>
                <a:gd name="T2" fmla="*/ 1321 w 4856"/>
                <a:gd name="T3" fmla="*/ 572 h 919"/>
                <a:gd name="T4" fmla="*/ 1635 w 4856"/>
                <a:gd name="T5" fmla="*/ 275 h 919"/>
                <a:gd name="T6" fmla="*/ 1817 w 4856"/>
                <a:gd name="T7" fmla="*/ 88 h 919"/>
                <a:gd name="T8" fmla="*/ 1910 w 4856"/>
                <a:gd name="T9" fmla="*/ 32 h 919"/>
                <a:gd name="T10" fmla="*/ 1972 w 4856"/>
                <a:gd name="T11" fmla="*/ 9 h 919"/>
                <a:gd name="T12" fmla="*/ 2004 w 4856"/>
                <a:gd name="T13" fmla="*/ 3 h 919"/>
                <a:gd name="T14" fmla="*/ 2015 w 4856"/>
                <a:gd name="T15" fmla="*/ 2 h 919"/>
                <a:gd name="T16" fmla="*/ 2140 w 4856"/>
                <a:gd name="T17" fmla="*/ 34 h 919"/>
                <a:gd name="T18" fmla="*/ 2156 w 4856"/>
                <a:gd name="T19" fmla="*/ 47 h 919"/>
                <a:gd name="T20" fmla="*/ 2198 w 4856"/>
                <a:gd name="T21" fmla="*/ 98 h 919"/>
                <a:gd name="T22" fmla="*/ 2315 w 4856"/>
                <a:gd name="T23" fmla="*/ 331 h 919"/>
                <a:gd name="T24" fmla="*/ 2426 w 4856"/>
                <a:gd name="T25" fmla="*/ 517 h 919"/>
                <a:gd name="T26" fmla="*/ 2523 w 4856"/>
                <a:gd name="T27" fmla="*/ 602 h 919"/>
                <a:gd name="T28" fmla="*/ 2681 w 4856"/>
                <a:gd name="T29" fmla="*/ 672 h 919"/>
                <a:gd name="T30" fmla="*/ 3024 w 4856"/>
                <a:gd name="T31" fmla="*/ 669 h 919"/>
                <a:gd name="T32" fmla="*/ 3185 w 4856"/>
                <a:gd name="T33" fmla="*/ 606 h 919"/>
                <a:gd name="T34" fmla="*/ 3409 w 4856"/>
                <a:gd name="T35" fmla="*/ 472 h 919"/>
                <a:gd name="T36" fmla="*/ 3580 w 4856"/>
                <a:gd name="T37" fmla="*/ 448 h 919"/>
                <a:gd name="T38" fmla="*/ 3831 w 4856"/>
                <a:gd name="T39" fmla="*/ 515 h 919"/>
                <a:gd name="T40" fmla="*/ 4165 w 4856"/>
                <a:gd name="T41" fmla="*/ 614 h 919"/>
                <a:gd name="T42" fmla="*/ 4250 w 4856"/>
                <a:gd name="T43" fmla="*/ 630 h 919"/>
                <a:gd name="T44" fmla="*/ 4509 w 4856"/>
                <a:gd name="T45" fmla="*/ 659 h 919"/>
                <a:gd name="T46" fmla="*/ 4509 w 4856"/>
                <a:gd name="T47" fmla="*/ 660 h 919"/>
                <a:gd name="T48" fmla="*/ 4250 w 4856"/>
                <a:gd name="T49" fmla="*/ 632 h 919"/>
                <a:gd name="T50" fmla="*/ 4164 w 4856"/>
                <a:gd name="T51" fmla="*/ 615 h 919"/>
                <a:gd name="T52" fmla="*/ 3831 w 4856"/>
                <a:gd name="T53" fmla="*/ 518 h 919"/>
                <a:gd name="T54" fmla="*/ 3579 w 4856"/>
                <a:gd name="T55" fmla="*/ 451 h 919"/>
                <a:gd name="T56" fmla="*/ 3410 w 4856"/>
                <a:gd name="T57" fmla="*/ 475 h 919"/>
                <a:gd name="T58" fmla="*/ 3187 w 4856"/>
                <a:gd name="T59" fmla="*/ 608 h 919"/>
                <a:gd name="T60" fmla="*/ 3025 w 4856"/>
                <a:gd name="T61" fmla="*/ 672 h 919"/>
                <a:gd name="T62" fmla="*/ 2680 w 4856"/>
                <a:gd name="T63" fmla="*/ 675 h 919"/>
                <a:gd name="T64" fmla="*/ 2521 w 4856"/>
                <a:gd name="T65" fmla="*/ 605 h 919"/>
                <a:gd name="T66" fmla="*/ 2423 w 4856"/>
                <a:gd name="T67" fmla="*/ 519 h 919"/>
                <a:gd name="T68" fmla="*/ 2311 w 4856"/>
                <a:gd name="T69" fmla="*/ 333 h 919"/>
                <a:gd name="T70" fmla="*/ 2195 w 4856"/>
                <a:gd name="T71" fmla="*/ 100 h 919"/>
                <a:gd name="T72" fmla="*/ 2154 w 4856"/>
                <a:gd name="T73" fmla="*/ 50 h 919"/>
                <a:gd name="T74" fmla="*/ 2137 w 4856"/>
                <a:gd name="T75" fmla="*/ 37 h 919"/>
                <a:gd name="T76" fmla="*/ 2015 w 4856"/>
                <a:gd name="T77" fmla="*/ 5 h 919"/>
                <a:gd name="T78" fmla="*/ 2004 w 4856"/>
                <a:gd name="T79" fmla="*/ 7 h 919"/>
                <a:gd name="T80" fmla="*/ 1973 w 4856"/>
                <a:gd name="T81" fmla="*/ 13 h 919"/>
                <a:gd name="T82" fmla="*/ 1912 w 4856"/>
                <a:gd name="T83" fmla="*/ 35 h 919"/>
                <a:gd name="T84" fmla="*/ 1819 w 4856"/>
                <a:gd name="T85" fmla="*/ 91 h 919"/>
                <a:gd name="T86" fmla="*/ 1638 w 4856"/>
                <a:gd name="T87" fmla="*/ 277 h 919"/>
                <a:gd name="T88" fmla="*/ 1322 w 4856"/>
                <a:gd name="T89" fmla="*/ 574 h 919"/>
                <a:gd name="T90" fmla="*/ 691 w 4856"/>
                <a:gd name="T91" fmla="*/ 855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56" h="919">
                  <a:moveTo>
                    <a:pt x="0" y="880"/>
                  </a:moveTo>
                  <a:cubicBezTo>
                    <a:pt x="229" y="918"/>
                    <a:pt x="465" y="907"/>
                    <a:pt x="690" y="854"/>
                  </a:cubicBezTo>
                  <a:cubicBezTo>
                    <a:pt x="803" y="827"/>
                    <a:pt x="913" y="790"/>
                    <a:pt x="1019" y="743"/>
                  </a:cubicBezTo>
                  <a:cubicBezTo>
                    <a:pt x="1125" y="696"/>
                    <a:pt x="1226" y="639"/>
                    <a:pt x="1321" y="572"/>
                  </a:cubicBezTo>
                  <a:cubicBezTo>
                    <a:pt x="1415" y="505"/>
                    <a:pt x="1502" y="428"/>
                    <a:pt x="1579" y="341"/>
                  </a:cubicBezTo>
                  <a:cubicBezTo>
                    <a:pt x="1635" y="275"/>
                    <a:pt x="1635" y="275"/>
                    <a:pt x="1635" y="275"/>
                  </a:cubicBezTo>
                  <a:cubicBezTo>
                    <a:pt x="1654" y="253"/>
                    <a:pt x="1673" y="231"/>
                    <a:pt x="1692" y="209"/>
                  </a:cubicBezTo>
                  <a:cubicBezTo>
                    <a:pt x="1730" y="165"/>
                    <a:pt x="1771" y="124"/>
                    <a:pt x="1817" y="88"/>
                  </a:cubicBezTo>
                  <a:cubicBezTo>
                    <a:pt x="1840" y="71"/>
                    <a:pt x="1865" y="55"/>
                    <a:pt x="1891" y="41"/>
                  </a:cubicBezTo>
                  <a:cubicBezTo>
                    <a:pt x="1897" y="38"/>
                    <a:pt x="1904" y="35"/>
                    <a:pt x="1910" y="32"/>
                  </a:cubicBezTo>
                  <a:cubicBezTo>
                    <a:pt x="1917" y="29"/>
                    <a:pt x="1924" y="26"/>
                    <a:pt x="1930" y="23"/>
                  </a:cubicBezTo>
                  <a:cubicBezTo>
                    <a:pt x="1944" y="18"/>
                    <a:pt x="1958" y="13"/>
                    <a:pt x="1972" y="9"/>
                  </a:cubicBezTo>
                  <a:cubicBezTo>
                    <a:pt x="1979" y="7"/>
                    <a:pt x="1986" y="6"/>
                    <a:pt x="1993" y="5"/>
                  </a:cubicBezTo>
                  <a:cubicBezTo>
                    <a:pt x="1997" y="4"/>
                    <a:pt x="2000" y="4"/>
                    <a:pt x="2004" y="3"/>
                  </a:cubicBezTo>
                  <a:cubicBezTo>
                    <a:pt x="2009" y="2"/>
                    <a:pt x="2009" y="2"/>
                    <a:pt x="2009" y="2"/>
                  </a:cubicBezTo>
                  <a:cubicBezTo>
                    <a:pt x="2015" y="2"/>
                    <a:pt x="2015" y="2"/>
                    <a:pt x="2015" y="2"/>
                  </a:cubicBezTo>
                  <a:cubicBezTo>
                    <a:pt x="2029" y="0"/>
                    <a:pt x="2044" y="1"/>
                    <a:pt x="2058" y="2"/>
                  </a:cubicBezTo>
                  <a:cubicBezTo>
                    <a:pt x="2088" y="6"/>
                    <a:pt x="2116" y="16"/>
                    <a:pt x="2140" y="34"/>
                  </a:cubicBezTo>
                  <a:cubicBezTo>
                    <a:pt x="2148" y="40"/>
                    <a:pt x="2148" y="40"/>
                    <a:pt x="2148" y="40"/>
                  </a:cubicBezTo>
                  <a:cubicBezTo>
                    <a:pt x="2151" y="42"/>
                    <a:pt x="2154" y="45"/>
                    <a:pt x="2156" y="47"/>
                  </a:cubicBezTo>
                  <a:cubicBezTo>
                    <a:pt x="2162" y="52"/>
                    <a:pt x="2167" y="58"/>
                    <a:pt x="2172" y="63"/>
                  </a:cubicBezTo>
                  <a:cubicBezTo>
                    <a:pt x="2182" y="74"/>
                    <a:pt x="2190" y="86"/>
                    <a:pt x="2198" y="98"/>
                  </a:cubicBezTo>
                  <a:cubicBezTo>
                    <a:pt x="2215" y="122"/>
                    <a:pt x="2228" y="148"/>
                    <a:pt x="2241" y="174"/>
                  </a:cubicBezTo>
                  <a:cubicBezTo>
                    <a:pt x="2266" y="226"/>
                    <a:pt x="2290" y="279"/>
                    <a:pt x="2315" y="331"/>
                  </a:cubicBezTo>
                  <a:cubicBezTo>
                    <a:pt x="2340" y="383"/>
                    <a:pt x="2367" y="435"/>
                    <a:pt x="2400" y="482"/>
                  </a:cubicBezTo>
                  <a:cubicBezTo>
                    <a:pt x="2408" y="494"/>
                    <a:pt x="2417" y="506"/>
                    <a:pt x="2426" y="517"/>
                  </a:cubicBezTo>
                  <a:cubicBezTo>
                    <a:pt x="2435" y="527"/>
                    <a:pt x="2445" y="538"/>
                    <a:pt x="2456" y="548"/>
                  </a:cubicBezTo>
                  <a:cubicBezTo>
                    <a:pt x="2477" y="568"/>
                    <a:pt x="2499" y="586"/>
                    <a:pt x="2523" y="602"/>
                  </a:cubicBezTo>
                  <a:cubicBezTo>
                    <a:pt x="2547" y="618"/>
                    <a:pt x="2573" y="632"/>
                    <a:pt x="2599" y="643"/>
                  </a:cubicBezTo>
                  <a:cubicBezTo>
                    <a:pt x="2626" y="655"/>
                    <a:pt x="2653" y="664"/>
                    <a:pt x="2681" y="672"/>
                  </a:cubicBezTo>
                  <a:cubicBezTo>
                    <a:pt x="2737" y="687"/>
                    <a:pt x="2795" y="694"/>
                    <a:pt x="2853" y="693"/>
                  </a:cubicBezTo>
                  <a:cubicBezTo>
                    <a:pt x="2910" y="692"/>
                    <a:pt x="2968" y="684"/>
                    <a:pt x="3024" y="669"/>
                  </a:cubicBezTo>
                  <a:cubicBezTo>
                    <a:pt x="3052" y="661"/>
                    <a:pt x="3079" y="652"/>
                    <a:pt x="3106" y="641"/>
                  </a:cubicBezTo>
                  <a:cubicBezTo>
                    <a:pt x="3133" y="631"/>
                    <a:pt x="3159" y="619"/>
                    <a:pt x="3185" y="606"/>
                  </a:cubicBezTo>
                  <a:cubicBezTo>
                    <a:pt x="3237" y="580"/>
                    <a:pt x="3283" y="545"/>
                    <a:pt x="3332" y="514"/>
                  </a:cubicBezTo>
                  <a:cubicBezTo>
                    <a:pt x="3357" y="498"/>
                    <a:pt x="3382" y="484"/>
                    <a:pt x="3409" y="472"/>
                  </a:cubicBezTo>
                  <a:cubicBezTo>
                    <a:pt x="3436" y="461"/>
                    <a:pt x="3464" y="453"/>
                    <a:pt x="3493" y="449"/>
                  </a:cubicBezTo>
                  <a:cubicBezTo>
                    <a:pt x="3521" y="445"/>
                    <a:pt x="3551" y="445"/>
                    <a:pt x="3580" y="448"/>
                  </a:cubicBezTo>
                  <a:cubicBezTo>
                    <a:pt x="3609" y="451"/>
                    <a:pt x="3637" y="457"/>
                    <a:pt x="3665" y="464"/>
                  </a:cubicBezTo>
                  <a:cubicBezTo>
                    <a:pt x="3721" y="479"/>
                    <a:pt x="3776" y="499"/>
                    <a:pt x="3831" y="515"/>
                  </a:cubicBezTo>
                  <a:cubicBezTo>
                    <a:pt x="3997" y="567"/>
                    <a:pt x="3997" y="567"/>
                    <a:pt x="3997" y="567"/>
                  </a:cubicBezTo>
                  <a:cubicBezTo>
                    <a:pt x="4053" y="584"/>
                    <a:pt x="4108" y="601"/>
                    <a:pt x="4165" y="614"/>
                  </a:cubicBezTo>
                  <a:cubicBezTo>
                    <a:pt x="4179" y="617"/>
                    <a:pt x="4193" y="620"/>
                    <a:pt x="4207" y="622"/>
                  </a:cubicBezTo>
                  <a:cubicBezTo>
                    <a:pt x="4221" y="625"/>
                    <a:pt x="4236" y="627"/>
                    <a:pt x="4250" y="630"/>
                  </a:cubicBezTo>
                  <a:cubicBezTo>
                    <a:pt x="4279" y="635"/>
                    <a:pt x="4307" y="639"/>
                    <a:pt x="4336" y="642"/>
                  </a:cubicBezTo>
                  <a:cubicBezTo>
                    <a:pt x="4393" y="650"/>
                    <a:pt x="4451" y="656"/>
                    <a:pt x="4509" y="659"/>
                  </a:cubicBezTo>
                  <a:cubicBezTo>
                    <a:pt x="4625" y="666"/>
                    <a:pt x="4741" y="666"/>
                    <a:pt x="4856" y="657"/>
                  </a:cubicBezTo>
                  <a:cubicBezTo>
                    <a:pt x="4741" y="666"/>
                    <a:pt x="4625" y="667"/>
                    <a:pt x="4509" y="660"/>
                  </a:cubicBezTo>
                  <a:cubicBezTo>
                    <a:pt x="4451" y="657"/>
                    <a:pt x="4393" y="651"/>
                    <a:pt x="4336" y="644"/>
                  </a:cubicBezTo>
                  <a:cubicBezTo>
                    <a:pt x="4307" y="640"/>
                    <a:pt x="4278" y="636"/>
                    <a:pt x="4250" y="632"/>
                  </a:cubicBezTo>
                  <a:cubicBezTo>
                    <a:pt x="4235" y="629"/>
                    <a:pt x="4221" y="627"/>
                    <a:pt x="4207" y="624"/>
                  </a:cubicBezTo>
                  <a:cubicBezTo>
                    <a:pt x="4193" y="622"/>
                    <a:pt x="4178" y="619"/>
                    <a:pt x="4164" y="615"/>
                  </a:cubicBezTo>
                  <a:cubicBezTo>
                    <a:pt x="4108" y="603"/>
                    <a:pt x="4052" y="586"/>
                    <a:pt x="3997" y="569"/>
                  </a:cubicBezTo>
                  <a:cubicBezTo>
                    <a:pt x="3831" y="518"/>
                    <a:pt x="3831" y="518"/>
                    <a:pt x="3831" y="518"/>
                  </a:cubicBezTo>
                  <a:cubicBezTo>
                    <a:pt x="3775" y="501"/>
                    <a:pt x="3721" y="481"/>
                    <a:pt x="3664" y="467"/>
                  </a:cubicBezTo>
                  <a:cubicBezTo>
                    <a:pt x="3637" y="459"/>
                    <a:pt x="3608" y="454"/>
                    <a:pt x="3579" y="451"/>
                  </a:cubicBezTo>
                  <a:cubicBezTo>
                    <a:pt x="3551" y="448"/>
                    <a:pt x="3522" y="447"/>
                    <a:pt x="3493" y="451"/>
                  </a:cubicBezTo>
                  <a:cubicBezTo>
                    <a:pt x="3464" y="455"/>
                    <a:pt x="3436" y="463"/>
                    <a:pt x="3410" y="475"/>
                  </a:cubicBezTo>
                  <a:cubicBezTo>
                    <a:pt x="3383" y="486"/>
                    <a:pt x="3358" y="501"/>
                    <a:pt x="3334" y="516"/>
                  </a:cubicBezTo>
                  <a:cubicBezTo>
                    <a:pt x="3285" y="547"/>
                    <a:pt x="3239" y="582"/>
                    <a:pt x="3187" y="608"/>
                  </a:cubicBezTo>
                  <a:cubicBezTo>
                    <a:pt x="3161" y="622"/>
                    <a:pt x="3134" y="634"/>
                    <a:pt x="3107" y="644"/>
                  </a:cubicBezTo>
                  <a:cubicBezTo>
                    <a:pt x="3080" y="655"/>
                    <a:pt x="3053" y="664"/>
                    <a:pt x="3025" y="672"/>
                  </a:cubicBezTo>
                  <a:cubicBezTo>
                    <a:pt x="2969" y="687"/>
                    <a:pt x="2911" y="695"/>
                    <a:pt x="2853" y="696"/>
                  </a:cubicBezTo>
                  <a:cubicBezTo>
                    <a:pt x="2794" y="697"/>
                    <a:pt x="2736" y="690"/>
                    <a:pt x="2680" y="675"/>
                  </a:cubicBezTo>
                  <a:cubicBezTo>
                    <a:pt x="2652" y="668"/>
                    <a:pt x="2624" y="658"/>
                    <a:pt x="2598" y="647"/>
                  </a:cubicBezTo>
                  <a:cubicBezTo>
                    <a:pt x="2571" y="635"/>
                    <a:pt x="2546" y="621"/>
                    <a:pt x="2521" y="605"/>
                  </a:cubicBezTo>
                  <a:cubicBezTo>
                    <a:pt x="2497" y="589"/>
                    <a:pt x="2474" y="571"/>
                    <a:pt x="2453" y="551"/>
                  </a:cubicBezTo>
                  <a:cubicBezTo>
                    <a:pt x="2442" y="541"/>
                    <a:pt x="2433" y="530"/>
                    <a:pt x="2423" y="519"/>
                  </a:cubicBezTo>
                  <a:cubicBezTo>
                    <a:pt x="2414" y="508"/>
                    <a:pt x="2405" y="497"/>
                    <a:pt x="2396" y="485"/>
                  </a:cubicBezTo>
                  <a:cubicBezTo>
                    <a:pt x="2363" y="437"/>
                    <a:pt x="2336" y="385"/>
                    <a:pt x="2311" y="333"/>
                  </a:cubicBezTo>
                  <a:cubicBezTo>
                    <a:pt x="2286" y="281"/>
                    <a:pt x="2263" y="228"/>
                    <a:pt x="2237" y="176"/>
                  </a:cubicBezTo>
                  <a:cubicBezTo>
                    <a:pt x="2224" y="150"/>
                    <a:pt x="2211" y="124"/>
                    <a:pt x="2195" y="100"/>
                  </a:cubicBezTo>
                  <a:cubicBezTo>
                    <a:pt x="2187" y="88"/>
                    <a:pt x="2179" y="76"/>
                    <a:pt x="2169" y="66"/>
                  </a:cubicBezTo>
                  <a:cubicBezTo>
                    <a:pt x="2164" y="60"/>
                    <a:pt x="2159" y="55"/>
                    <a:pt x="2154" y="50"/>
                  </a:cubicBezTo>
                  <a:cubicBezTo>
                    <a:pt x="2151" y="48"/>
                    <a:pt x="2149" y="45"/>
                    <a:pt x="2146" y="43"/>
                  </a:cubicBezTo>
                  <a:cubicBezTo>
                    <a:pt x="2137" y="37"/>
                    <a:pt x="2137" y="37"/>
                    <a:pt x="2137" y="37"/>
                  </a:cubicBezTo>
                  <a:cubicBezTo>
                    <a:pt x="2114" y="20"/>
                    <a:pt x="2087" y="9"/>
                    <a:pt x="2058" y="6"/>
                  </a:cubicBezTo>
                  <a:cubicBezTo>
                    <a:pt x="2044" y="4"/>
                    <a:pt x="2029" y="4"/>
                    <a:pt x="2015" y="5"/>
                  </a:cubicBezTo>
                  <a:cubicBezTo>
                    <a:pt x="2010" y="6"/>
                    <a:pt x="2010" y="6"/>
                    <a:pt x="2010" y="6"/>
                  </a:cubicBezTo>
                  <a:cubicBezTo>
                    <a:pt x="2004" y="7"/>
                    <a:pt x="2004" y="7"/>
                    <a:pt x="2004" y="7"/>
                  </a:cubicBezTo>
                  <a:cubicBezTo>
                    <a:pt x="2001" y="7"/>
                    <a:pt x="1997" y="7"/>
                    <a:pt x="1994" y="8"/>
                  </a:cubicBezTo>
                  <a:cubicBezTo>
                    <a:pt x="1987" y="10"/>
                    <a:pt x="1980" y="11"/>
                    <a:pt x="1973" y="13"/>
                  </a:cubicBezTo>
                  <a:cubicBezTo>
                    <a:pt x="1959" y="16"/>
                    <a:pt x="1945" y="21"/>
                    <a:pt x="1932" y="26"/>
                  </a:cubicBezTo>
                  <a:cubicBezTo>
                    <a:pt x="1925" y="29"/>
                    <a:pt x="1918" y="32"/>
                    <a:pt x="1912" y="35"/>
                  </a:cubicBezTo>
                  <a:cubicBezTo>
                    <a:pt x="1905" y="38"/>
                    <a:pt x="1899" y="41"/>
                    <a:pt x="1892" y="45"/>
                  </a:cubicBezTo>
                  <a:cubicBezTo>
                    <a:pt x="1867" y="58"/>
                    <a:pt x="1842" y="74"/>
                    <a:pt x="1819" y="91"/>
                  </a:cubicBezTo>
                  <a:cubicBezTo>
                    <a:pt x="1773" y="126"/>
                    <a:pt x="1733" y="168"/>
                    <a:pt x="1694" y="211"/>
                  </a:cubicBezTo>
                  <a:cubicBezTo>
                    <a:pt x="1675" y="233"/>
                    <a:pt x="1657" y="255"/>
                    <a:pt x="1638" y="277"/>
                  </a:cubicBezTo>
                  <a:cubicBezTo>
                    <a:pt x="1581" y="343"/>
                    <a:pt x="1581" y="343"/>
                    <a:pt x="1581" y="343"/>
                  </a:cubicBezTo>
                  <a:cubicBezTo>
                    <a:pt x="1505" y="430"/>
                    <a:pt x="1417" y="507"/>
                    <a:pt x="1322" y="574"/>
                  </a:cubicBezTo>
                  <a:cubicBezTo>
                    <a:pt x="1228" y="641"/>
                    <a:pt x="1126" y="698"/>
                    <a:pt x="1020" y="745"/>
                  </a:cubicBezTo>
                  <a:cubicBezTo>
                    <a:pt x="914" y="792"/>
                    <a:pt x="803" y="829"/>
                    <a:pt x="691" y="855"/>
                  </a:cubicBezTo>
                  <a:cubicBezTo>
                    <a:pt x="465" y="908"/>
                    <a:pt x="229" y="919"/>
                    <a:pt x="0" y="8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36">
              <a:extLst>
                <a:ext uri="{FF2B5EF4-FFF2-40B4-BE49-F238E27FC236}">
                  <a16:creationId xmlns:a16="http://schemas.microsoft.com/office/drawing/2014/main" id="{2887C98A-3220-FAB0-4724-C2C045FC401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8513" y="1874838"/>
              <a:ext cx="12126913" cy="2117725"/>
            </a:xfrm>
            <a:custGeom>
              <a:avLst/>
              <a:gdLst>
                <a:gd name="T0" fmla="*/ 681 w 4855"/>
                <a:gd name="T1" fmla="*/ 784 h 847"/>
                <a:gd name="T2" fmla="*/ 1309 w 4855"/>
                <a:gd name="T3" fmla="*/ 519 h 847"/>
                <a:gd name="T4" fmla="*/ 1629 w 4855"/>
                <a:gd name="T5" fmla="*/ 236 h 847"/>
                <a:gd name="T6" fmla="*/ 1821 w 4855"/>
                <a:gd name="T7" fmla="*/ 65 h 847"/>
                <a:gd name="T8" fmla="*/ 1980 w 4855"/>
                <a:gd name="T9" fmla="*/ 3 h 847"/>
                <a:gd name="T10" fmla="*/ 2066 w 4855"/>
                <a:gd name="T11" fmla="*/ 9 h 847"/>
                <a:gd name="T12" fmla="*/ 2076 w 4855"/>
                <a:gd name="T13" fmla="*/ 12 h 847"/>
                <a:gd name="T14" fmla="*/ 2096 w 4855"/>
                <a:gd name="T15" fmla="*/ 21 h 847"/>
                <a:gd name="T16" fmla="*/ 2123 w 4855"/>
                <a:gd name="T17" fmla="*/ 39 h 847"/>
                <a:gd name="T18" fmla="*/ 2135 w 4855"/>
                <a:gd name="T19" fmla="*/ 49 h 847"/>
                <a:gd name="T20" fmla="*/ 2192 w 4855"/>
                <a:gd name="T21" fmla="*/ 121 h 847"/>
                <a:gd name="T22" fmla="*/ 2315 w 4855"/>
                <a:gd name="T23" fmla="*/ 347 h 847"/>
                <a:gd name="T24" fmla="*/ 2552 w 4855"/>
                <a:gd name="T25" fmla="*/ 585 h 847"/>
                <a:gd name="T26" fmla="*/ 2571 w 4855"/>
                <a:gd name="T27" fmla="*/ 593 h 847"/>
                <a:gd name="T28" fmla="*/ 2596 w 4855"/>
                <a:gd name="T29" fmla="*/ 604 h 847"/>
                <a:gd name="T30" fmla="*/ 2611 w 4855"/>
                <a:gd name="T31" fmla="*/ 609 h 847"/>
                <a:gd name="T32" fmla="*/ 2715 w 4855"/>
                <a:gd name="T33" fmla="*/ 633 h 847"/>
                <a:gd name="T34" fmla="*/ 3051 w 4855"/>
                <a:gd name="T35" fmla="*/ 593 h 847"/>
                <a:gd name="T36" fmla="*/ 3205 w 4855"/>
                <a:gd name="T37" fmla="*/ 520 h 847"/>
                <a:gd name="T38" fmla="*/ 3429 w 4855"/>
                <a:gd name="T39" fmla="*/ 394 h 847"/>
                <a:gd name="T40" fmla="*/ 3450 w 4855"/>
                <a:gd name="T41" fmla="*/ 389 h 847"/>
                <a:gd name="T42" fmla="*/ 3514 w 4855"/>
                <a:gd name="T43" fmla="*/ 380 h 847"/>
                <a:gd name="T44" fmla="*/ 3684 w 4855"/>
                <a:gd name="T45" fmla="*/ 403 h 847"/>
                <a:gd name="T46" fmla="*/ 4011 w 4855"/>
                <a:gd name="T47" fmla="*/ 505 h 847"/>
                <a:gd name="T48" fmla="*/ 4259 w 4855"/>
                <a:gd name="T49" fmla="*/ 575 h 847"/>
                <a:gd name="T50" fmla="*/ 4513 w 4855"/>
                <a:gd name="T51" fmla="*/ 612 h 847"/>
                <a:gd name="T52" fmla="*/ 4513 w 4855"/>
                <a:gd name="T53" fmla="*/ 613 h 847"/>
                <a:gd name="T54" fmla="*/ 4258 w 4855"/>
                <a:gd name="T55" fmla="*/ 576 h 847"/>
                <a:gd name="T56" fmla="*/ 4010 w 4855"/>
                <a:gd name="T57" fmla="*/ 507 h 847"/>
                <a:gd name="T58" fmla="*/ 3683 w 4855"/>
                <a:gd name="T59" fmla="*/ 406 h 847"/>
                <a:gd name="T60" fmla="*/ 3514 w 4855"/>
                <a:gd name="T61" fmla="*/ 383 h 847"/>
                <a:gd name="T62" fmla="*/ 3451 w 4855"/>
                <a:gd name="T63" fmla="*/ 392 h 847"/>
                <a:gd name="T64" fmla="*/ 3430 w 4855"/>
                <a:gd name="T65" fmla="*/ 397 h 847"/>
                <a:gd name="T66" fmla="*/ 3207 w 4855"/>
                <a:gd name="T67" fmla="*/ 522 h 847"/>
                <a:gd name="T68" fmla="*/ 3052 w 4855"/>
                <a:gd name="T69" fmla="*/ 596 h 847"/>
                <a:gd name="T70" fmla="*/ 2714 w 4855"/>
                <a:gd name="T71" fmla="*/ 637 h 847"/>
                <a:gd name="T72" fmla="*/ 2610 w 4855"/>
                <a:gd name="T73" fmla="*/ 612 h 847"/>
                <a:gd name="T74" fmla="*/ 2594 w 4855"/>
                <a:gd name="T75" fmla="*/ 607 h 847"/>
                <a:gd name="T76" fmla="*/ 2570 w 4855"/>
                <a:gd name="T77" fmla="*/ 597 h 847"/>
                <a:gd name="T78" fmla="*/ 2550 w 4855"/>
                <a:gd name="T79" fmla="*/ 588 h 847"/>
                <a:gd name="T80" fmla="*/ 2311 w 4855"/>
                <a:gd name="T81" fmla="*/ 349 h 847"/>
                <a:gd name="T82" fmla="*/ 2189 w 4855"/>
                <a:gd name="T83" fmla="*/ 123 h 847"/>
                <a:gd name="T84" fmla="*/ 2133 w 4855"/>
                <a:gd name="T85" fmla="*/ 52 h 847"/>
                <a:gd name="T86" fmla="*/ 2121 w 4855"/>
                <a:gd name="T87" fmla="*/ 42 h 847"/>
                <a:gd name="T88" fmla="*/ 2094 w 4855"/>
                <a:gd name="T89" fmla="*/ 24 h 847"/>
                <a:gd name="T90" fmla="*/ 2075 w 4855"/>
                <a:gd name="T91" fmla="*/ 16 h 847"/>
                <a:gd name="T92" fmla="*/ 2065 w 4855"/>
                <a:gd name="T93" fmla="*/ 12 h 847"/>
                <a:gd name="T94" fmla="*/ 1980 w 4855"/>
                <a:gd name="T95" fmla="*/ 6 h 847"/>
                <a:gd name="T96" fmla="*/ 1823 w 4855"/>
                <a:gd name="T97" fmla="*/ 68 h 847"/>
                <a:gd name="T98" fmla="*/ 1632 w 4855"/>
                <a:gd name="T99" fmla="*/ 239 h 847"/>
                <a:gd name="T100" fmla="*/ 1311 w 4855"/>
                <a:gd name="T101" fmla="*/ 522 h 847"/>
                <a:gd name="T102" fmla="*/ 681 w 4855"/>
                <a:gd name="T103" fmla="*/ 786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855" h="847">
                  <a:moveTo>
                    <a:pt x="0" y="812"/>
                  </a:moveTo>
                  <a:cubicBezTo>
                    <a:pt x="226" y="847"/>
                    <a:pt x="458" y="834"/>
                    <a:pt x="681" y="784"/>
                  </a:cubicBezTo>
                  <a:cubicBezTo>
                    <a:pt x="792" y="759"/>
                    <a:pt x="902" y="724"/>
                    <a:pt x="1007" y="680"/>
                  </a:cubicBezTo>
                  <a:cubicBezTo>
                    <a:pt x="1113" y="636"/>
                    <a:pt x="1214" y="582"/>
                    <a:pt x="1309" y="519"/>
                  </a:cubicBezTo>
                  <a:cubicBezTo>
                    <a:pt x="1404" y="456"/>
                    <a:pt x="1493" y="383"/>
                    <a:pt x="1571" y="299"/>
                  </a:cubicBezTo>
                  <a:cubicBezTo>
                    <a:pt x="1629" y="236"/>
                    <a:pt x="1629" y="236"/>
                    <a:pt x="1629" y="236"/>
                  </a:cubicBezTo>
                  <a:cubicBezTo>
                    <a:pt x="1649" y="215"/>
                    <a:pt x="1668" y="195"/>
                    <a:pt x="1689" y="174"/>
                  </a:cubicBezTo>
                  <a:cubicBezTo>
                    <a:pt x="1729" y="134"/>
                    <a:pt x="1772" y="96"/>
                    <a:pt x="1821" y="65"/>
                  </a:cubicBezTo>
                  <a:cubicBezTo>
                    <a:pt x="1845" y="50"/>
                    <a:pt x="1871" y="36"/>
                    <a:pt x="1897" y="25"/>
                  </a:cubicBezTo>
                  <a:cubicBezTo>
                    <a:pt x="1924" y="15"/>
                    <a:pt x="1951" y="6"/>
                    <a:pt x="1980" y="3"/>
                  </a:cubicBezTo>
                  <a:cubicBezTo>
                    <a:pt x="1994" y="1"/>
                    <a:pt x="2009" y="0"/>
                    <a:pt x="2023" y="1"/>
                  </a:cubicBezTo>
                  <a:cubicBezTo>
                    <a:pt x="2037" y="2"/>
                    <a:pt x="2052" y="5"/>
                    <a:pt x="2066" y="9"/>
                  </a:cubicBezTo>
                  <a:cubicBezTo>
                    <a:pt x="2071" y="10"/>
                    <a:pt x="2071" y="10"/>
                    <a:pt x="2071" y="10"/>
                  </a:cubicBezTo>
                  <a:cubicBezTo>
                    <a:pt x="2076" y="12"/>
                    <a:pt x="2076" y="12"/>
                    <a:pt x="2076" y="12"/>
                  </a:cubicBezTo>
                  <a:cubicBezTo>
                    <a:pt x="2079" y="14"/>
                    <a:pt x="2083" y="15"/>
                    <a:pt x="2086" y="16"/>
                  </a:cubicBezTo>
                  <a:cubicBezTo>
                    <a:pt x="2096" y="21"/>
                    <a:pt x="2096" y="21"/>
                    <a:pt x="2096" y="21"/>
                  </a:cubicBezTo>
                  <a:cubicBezTo>
                    <a:pt x="2099" y="23"/>
                    <a:pt x="2102" y="25"/>
                    <a:pt x="2105" y="26"/>
                  </a:cubicBezTo>
                  <a:cubicBezTo>
                    <a:pt x="2111" y="30"/>
                    <a:pt x="2117" y="34"/>
                    <a:pt x="2123" y="39"/>
                  </a:cubicBezTo>
                  <a:cubicBezTo>
                    <a:pt x="2131" y="46"/>
                    <a:pt x="2131" y="46"/>
                    <a:pt x="2131" y="46"/>
                  </a:cubicBezTo>
                  <a:cubicBezTo>
                    <a:pt x="2135" y="49"/>
                    <a:pt x="2135" y="49"/>
                    <a:pt x="2135" y="49"/>
                  </a:cubicBezTo>
                  <a:cubicBezTo>
                    <a:pt x="2139" y="53"/>
                    <a:pt x="2139" y="53"/>
                    <a:pt x="2139" y="53"/>
                  </a:cubicBezTo>
                  <a:cubicBezTo>
                    <a:pt x="2160" y="73"/>
                    <a:pt x="2177" y="97"/>
                    <a:pt x="2192" y="121"/>
                  </a:cubicBezTo>
                  <a:cubicBezTo>
                    <a:pt x="2207" y="145"/>
                    <a:pt x="2220" y="171"/>
                    <a:pt x="2234" y="196"/>
                  </a:cubicBezTo>
                  <a:cubicBezTo>
                    <a:pt x="2261" y="246"/>
                    <a:pt x="2286" y="297"/>
                    <a:pt x="2315" y="347"/>
                  </a:cubicBezTo>
                  <a:cubicBezTo>
                    <a:pt x="2343" y="396"/>
                    <a:pt x="2374" y="445"/>
                    <a:pt x="2413" y="486"/>
                  </a:cubicBezTo>
                  <a:cubicBezTo>
                    <a:pt x="2452" y="528"/>
                    <a:pt x="2500" y="560"/>
                    <a:pt x="2552" y="585"/>
                  </a:cubicBezTo>
                  <a:cubicBezTo>
                    <a:pt x="2561" y="589"/>
                    <a:pt x="2561" y="589"/>
                    <a:pt x="2561" y="589"/>
                  </a:cubicBezTo>
                  <a:cubicBezTo>
                    <a:pt x="2564" y="591"/>
                    <a:pt x="2568" y="592"/>
                    <a:pt x="2571" y="593"/>
                  </a:cubicBezTo>
                  <a:cubicBezTo>
                    <a:pt x="2591" y="602"/>
                    <a:pt x="2591" y="602"/>
                    <a:pt x="2591" y="602"/>
                  </a:cubicBezTo>
                  <a:cubicBezTo>
                    <a:pt x="2596" y="604"/>
                    <a:pt x="2596" y="604"/>
                    <a:pt x="2596" y="604"/>
                  </a:cubicBezTo>
                  <a:cubicBezTo>
                    <a:pt x="2601" y="605"/>
                    <a:pt x="2601" y="605"/>
                    <a:pt x="2601" y="605"/>
                  </a:cubicBezTo>
                  <a:cubicBezTo>
                    <a:pt x="2611" y="609"/>
                    <a:pt x="2611" y="609"/>
                    <a:pt x="2611" y="609"/>
                  </a:cubicBezTo>
                  <a:cubicBezTo>
                    <a:pt x="2618" y="611"/>
                    <a:pt x="2624" y="613"/>
                    <a:pt x="2631" y="615"/>
                  </a:cubicBezTo>
                  <a:cubicBezTo>
                    <a:pt x="2659" y="623"/>
                    <a:pt x="2686" y="630"/>
                    <a:pt x="2715" y="633"/>
                  </a:cubicBezTo>
                  <a:cubicBezTo>
                    <a:pt x="2771" y="641"/>
                    <a:pt x="2829" y="642"/>
                    <a:pt x="2885" y="635"/>
                  </a:cubicBezTo>
                  <a:cubicBezTo>
                    <a:pt x="2942" y="627"/>
                    <a:pt x="2997" y="613"/>
                    <a:pt x="3051" y="593"/>
                  </a:cubicBezTo>
                  <a:cubicBezTo>
                    <a:pt x="3078" y="584"/>
                    <a:pt x="3104" y="572"/>
                    <a:pt x="3130" y="560"/>
                  </a:cubicBezTo>
                  <a:cubicBezTo>
                    <a:pt x="3156" y="548"/>
                    <a:pt x="3181" y="535"/>
                    <a:pt x="3205" y="520"/>
                  </a:cubicBezTo>
                  <a:cubicBezTo>
                    <a:pt x="3254" y="490"/>
                    <a:pt x="3300" y="456"/>
                    <a:pt x="3350" y="428"/>
                  </a:cubicBezTo>
                  <a:cubicBezTo>
                    <a:pt x="3376" y="415"/>
                    <a:pt x="3402" y="403"/>
                    <a:pt x="3429" y="394"/>
                  </a:cubicBezTo>
                  <a:cubicBezTo>
                    <a:pt x="3433" y="393"/>
                    <a:pt x="3436" y="392"/>
                    <a:pt x="3440" y="391"/>
                  </a:cubicBezTo>
                  <a:cubicBezTo>
                    <a:pt x="3450" y="389"/>
                    <a:pt x="3450" y="389"/>
                    <a:pt x="3450" y="389"/>
                  </a:cubicBezTo>
                  <a:cubicBezTo>
                    <a:pt x="3457" y="387"/>
                    <a:pt x="3464" y="386"/>
                    <a:pt x="3471" y="385"/>
                  </a:cubicBezTo>
                  <a:cubicBezTo>
                    <a:pt x="3485" y="382"/>
                    <a:pt x="3500" y="381"/>
                    <a:pt x="3514" y="380"/>
                  </a:cubicBezTo>
                  <a:cubicBezTo>
                    <a:pt x="3543" y="379"/>
                    <a:pt x="3571" y="381"/>
                    <a:pt x="3600" y="385"/>
                  </a:cubicBezTo>
                  <a:cubicBezTo>
                    <a:pt x="3628" y="390"/>
                    <a:pt x="3656" y="396"/>
                    <a:pt x="3684" y="403"/>
                  </a:cubicBezTo>
                  <a:cubicBezTo>
                    <a:pt x="3739" y="418"/>
                    <a:pt x="3793" y="436"/>
                    <a:pt x="3848" y="452"/>
                  </a:cubicBezTo>
                  <a:cubicBezTo>
                    <a:pt x="3903" y="468"/>
                    <a:pt x="3957" y="486"/>
                    <a:pt x="4011" y="505"/>
                  </a:cubicBezTo>
                  <a:cubicBezTo>
                    <a:pt x="4065" y="524"/>
                    <a:pt x="4120" y="542"/>
                    <a:pt x="4175" y="556"/>
                  </a:cubicBezTo>
                  <a:cubicBezTo>
                    <a:pt x="4203" y="563"/>
                    <a:pt x="4231" y="569"/>
                    <a:pt x="4259" y="575"/>
                  </a:cubicBezTo>
                  <a:cubicBezTo>
                    <a:pt x="4287" y="580"/>
                    <a:pt x="4315" y="586"/>
                    <a:pt x="4343" y="590"/>
                  </a:cubicBezTo>
                  <a:cubicBezTo>
                    <a:pt x="4399" y="600"/>
                    <a:pt x="4456" y="607"/>
                    <a:pt x="4513" y="612"/>
                  </a:cubicBezTo>
                  <a:cubicBezTo>
                    <a:pt x="4627" y="622"/>
                    <a:pt x="4742" y="623"/>
                    <a:pt x="4855" y="613"/>
                  </a:cubicBezTo>
                  <a:cubicBezTo>
                    <a:pt x="4742" y="623"/>
                    <a:pt x="4627" y="622"/>
                    <a:pt x="4513" y="613"/>
                  </a:cubicBezTo>
                  <a:cubicBezTo>
                    <a:pt x="4456" y="608"/>
                    <a:pt x="4399" y="601"/>
                    <a:pt x="4343" y="592"/>
                  </a:cubicBezTo>
                  <a:cubicBezTo>
                    <a:pt x="4314" y="587"/>
                    <a:pt x="4286" y="582"/>
                    <a:pt x="4258" y="576"/>
                  </a:cubicBezTo>
                  <a:cubicBezTo>
                    <a:pt x="4230" y="571"/>
                    <a:pt x="4202" y="565"/>
                    <a:pt x="4174" y="558"/>
                  </a:cubicBezTo>
                  <a:cubicBezTo>
                    <a:pt x="4119" y="544"/>
                    <a:pt x="4064" y="526"/>
                    <a:pt x="4010" y="507"/>
                  </a:cubicBezTo>
                  <a:cubicBezTo>
                    <a:pt x="3957" y="488"/>
                    <a:pt x="3902" y="470"/>
                    <a:pt x="3848" y="454"/>
                  </a:cubicBezTo>
                  <a:cubicBezTo>
                    <a:pt x="3792" y="439"/>
                    <a:pt x="3738" y="421"/>
                    <a:pt x="3683" y="406"/>
                  </a:cubicBezTo>
                  <a:cubicBezTo>
                    <a:pt x="3655" y="399"/>
                    <a:pt x="3628" y="392"/>
                    <a:pt x="3599" y="388"/>
                  </a:cubicBezTo>
                  <a:cubicBezTo>
                    <a:pt x="3571" y="384"/>
                    <a:pt x="3543" y="382"/>
                    <a:pt x="3514" y="383"/>
                  </a:cubicBezTo>
                  <a:cubicBezTo>
                    <a:pt x="3500" y="384"/>
                    <a:pt x="3486" y="385"/>
                    <a:pt x="3472" y="387"/>
                  </a:cubicBezTo>
                  <a:cubicBezTo>
                    <a:pt x="3465" y="388"/>
                    <a:pt x="3458" y="390"/>
                    <a:pt x="3451" y="392"/>
                  </a:cubicBezTo>
                  <a:cubicBezTo>
                    <a:pt x="3440" y="394"/>
                    <a:pt x="3440" y="394"/>
                    <a:pt x="3440" y="394"/>
                  </a:cubicBezTo>
                  <a:cubicBezTo>
                    <a:pt x="3437" y="395"/>
                    <a:pt x="3433" y="396"/>
                    <a:pt x="3430" y="397"/>
                  </a:cubicBezTo>
                  <a:cubicBezTo>
                    <a:pt x="3403" y="405"/>
                    <a:pt x="3377" y="417"/>
                    <a:pt x="3352" y="431"/>
                  </a:cubicBezTo>
                  <a:cubicBezTo>
                    <a:pt x="3302" y="458"/>
                    <a:pt x="3256" y="492"/>
                    <a:pt x="3207" y="522"/>
                  </a:cubicBezTo>
                  <a:cubicBezTo>
                    <a:pt x="3182" y="537"/>
                    <a:pt x="3157" y="551"/>
                    <a:pt x="3131" y="563"/>
                  </a:cubicBezTo>
                  <a:cubicBezTo>
                    <a:pt x="3105" y="575"/>
                    <a:pt x="3079" y="587"/>
                    <a:pt x="3052" y="596"/>
                  </a:cubicBezTo>
                  <a:cubicBezTo>
                    <a:pt x="2998" y="616"/>
                    <a:pt x="2943" y="631"/>
                    <a:pt x="2886" y="638"/>
                  </a:cubicBezTo>
                  <a:cubicBezTo>
                    <a:pt x="2829" y="645"/>
                    <a:pt x="2771" y="645"/>
                    <a:pt x="2714" y="637"/>
                  </a:cubicBezTo>
                  <a:cubicBezTo>
                    <a:pt x="2686" y="633"/>
                    <a:pt x="2658" y="626"/>
                    <a:pt x="2630" y="619"/>
                  </a:cubicBezTo>
                  <a:cubicBezTo>
                    <a:pt x="2623" y="617"/>
                    <a:pt x="2617" y="614"/>
                    <a:pt x="2610" y="612"/>
                  </a:cubicBezTo>
                  <a:cubicBezTo>
                    <a:pt x="2600" y="609"/>
                    <a:pt x="2600" y="609"/>
                    <a:pt x="2600" y="609"/>
                  </a:cubicBezTo>
                  <a:cubicBezTo>
                    <a:pt x="2594" y="607"/>
                    <a:pt x="2594" y="607"/>
                    <a:pt x="2594" y="607"/>
                  </a:cubicBezTo>
                  <a:cubicBezTo>
                    <a:pt x="2589" y="605"/>
                    <a:pt x="2589" y="605"/>
                    <a:pt x="2589" y="605"/>
                  </a:cubicBezTo>
                  <a:cubicBezTo>
                    <a:pt x="2570" y="597"/>
                    <a:pt x="2570" y="597"/>
                    <a:pt x="2570" y="597"/>
                  </a:cubicBezTo>
                  <a:cubicBezTo>
                    <a:pt x="2566" y="595"/>
                    <a:pt x="2563" y="594"/>
                    <a:pt x="2560" y="593"/>
                  </a:cubicBezTo>
                  <a:cubicBezTo>
                    <a:pt x="2550" y="588"/>
                    <a:pt x="2550" y="588"/>
                    <a:pt x="2550" y="588"/>
                  </a:cubicBezTo>
                  <a:cubicBezTo>
                    <a:pt x="2498" y="563"/>
                    <a:pt x="2450" y="531"/>
                    <a:pt x="2410" y="489"/>
                  </a:cubicBezTo>
                  <a:cubicBezTo>
                    <a:pt x="2370" y="448"/>
                    <a:pt x="2340" y="399"/>
                    <a:pt x="2311" y="349"/>
                  </a:cubicBezTo>
                  <a:cubicBezTo>
                    <a:pt x="2283" y="299"/>
                    <a:pt x="2257" y="248"/>
                    <a:pt x="2230" y="198"/>
                  </a:cubicBezTo>
                  <a:cubicBezTo>
                    <a:pt x="2217" y="172"/>
                    <a:pt x="2203" y="147"/>
                    <a:pt x="2189" y="123"/>
                  </a:cubicBezTo>
                  <a:cubicBezTo>
                    <a:pt x="2174" y="99"/>
                    <a:pt x="2157" y="75"/>
                    <a:pt x="2137" y="56"/>
                  </a:cubicBezTo>
                  <a:cubicBezTo>
                    <a:pt x="2133" y="52"/>
                    <a:pt x="2133" y="52"/>
                    <a:pt x="2133" y="52"/>
                  </a:cubicBezTo>
                  <a:cubicBezTo>
                    <a:pt x="2129" y="48"/>
                    <a:pt x="2129" y="48"/>
                    <a:pt x="2129" y="48"/>
                  </a:cubicBezTo>
                  <a:cubicBezTo>
                    <a:pt x="2121" y="42"/>
                    <a:pt x="2121" y="42"/>
                    <a:pt x="2121" y="42"/>
                  </a:cubicBezTo>
                  <a:cubicBezTo>
                    <a:pt x="2115" y="37"/>
                    <a:pt x="2109" y="33"/>
                    <a:pt x="2103" y="30"/>
                  </a:cubicBezTo>
                  <a:cubicBezTo>
                    <a:pt x="2100" y="28"/>
                    <a:pt x="2097" y="26"/>
                    <a:pt x="2094" y="24"/>
                  </a:cubicBezTo>
                  <a:cubicBezTo>
                    <a:pt x="2084" y="20"/>
                    <a:pt x="2084" y="20"/>
                    <a:pt x="2084" y="20"/>
                  </a:cubicBezTo>
                  <a:cubicBezTo>
                    <a:pt x="2081" y="18"/>
                    <a:pt x="2078" y="17"/>
                    <a:pt x="2075" y="16"/>
                  </a:cubicBezTo>
                  <a:cubicBezTo>
                    <a:pt x="2070" y="14"/>
                    <a:pt x="2070" y="14"/>
                    <a:pt x="2070" y="14"/>
                  </a:cubicBezTo>
                  <a:cubicBezTo>
                    <a:pt x="2065" y="12"/>
                    <a:pt x="2065" y="12"/>
                    <a:pt x="2065" y="12"/>
                  </a:cubicBezTo>
                  <a:cubicBezTo>
                    <a:pt x="2051" y="8"/>
                    <a:pt x="2037" y="6"/>
                    <a:pt x="2023" y="5"/>
                  </a:cubicBezTo>
                  <a:cubicBezTo>
                    <a:pt x="2009" y="4"/>
                    <a:pt x="1994" y="5"/>
                    <a:pt x="1980" y="6"/>
                  </a:cubicBezTo>
                  <a:cubicBezTo>
                    <a:pt x="1952" y="10"/>
                    <a:pt x="1925" y="18"/>
                    <a:pt x="1898" y="29"/>
                  </a:cubicBezTo>
                  <a:cubicBezTo>
                    <a:pt x="1872" y="39"/>
                    <a:pt x="1847" y="53"/>
                    <a:pt x="1823" y="68"/>
                  </a:cubicBezTo>
                  <a:cubicBezTo>
                    <a:pt x="1774" y="98"/>
                    <a:pt x="1731" y="136"/>
                    <a:pt x="1691" y="177"/>
                  </a:cubicBezTo>
                  <a:cubicBezTo>
                    <a:pt x="1671" y="197"/>
                    <a:pt x="1651" y="218"/>
                    <a:pt x="1632" y="239"/>
                  </a:cubicBezTo>
                  <a:cubicBezTo>
                    <a:pt x="1573" y="301"/>
                    <a:pt x="1573" y="301"/>
                    <a:pt x="1573" y="301"/>
                  </a:cubicBezTo>
                  <a:cubicBezTo>
                    <a:pt x="1495" y="385"/>
                    <a:pt x="1406" y="458"/>
                    <a:pt x="1311" y="522"/>
                  </a:cubicBezTo>
                  <a:cubicBezTo>
                    <a:pt x="1215" y="585"/>
                    <a:pt x="1114" y="638"/>
                    <a:pt x="1008" y="682"/>
                  </a:cubicBezTo>
                  <a:cubicBezTo>
                    <a:pt x="903" y="726"/>
                    <a:pt x="793" y="761"/>
                    <a:pt x="681" y="786"/>
                  </a:cubicBezTo>
                  <a:cubicBezTo>
                    <a:pt x="458" y="836"/>
                    <a:pt x="226" y="847"/>
                    <a:pt x="0" y="8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37">
              <a:extLst>
                <a:ext uri="{FF2B5EF4-FFF2-40B4-BE49-F238E27FC236}">
                  <a16:creationId xmlns:a16="http://schemas.microsoft.com/office/drawing/2014/main" id="{22C68DCE-D0C9-E740-7382-111757492E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3750" y="2022475"/>
              <a:ext cx="12130088" cy="1938338"/>
            </a:xfrm>
            <a:custGeom>
              <a:avLst/>
              <a:gdLst>
                <a:gd name="T0" fmla="*/ 674 w 4856"/>
                <a:gd name="T1" fmla="*/ 714 h 775"/>
                <a:gd name="T2" fmla="*/ 1036 w 4856"/>
                <a:gd name="T3" fmla="*/ 600 h 775"/>
                <a:gd name="T4" fmla="*/ 1114 w 4856"/>
                <a:gd name="T5" fmla="*/ 566 h 775"/>
                <a:gd name="T6" fmla="*/ 1190 w 4856"/>
                <a:gd name="T7" fmla="*/ 528 h 775"/>
                <a:gd name="T8" fmla="*/ 1227 w 4856"/>
                <a:gd name="T9" fmla="*/ 509 h 775"/>
                <a:gd name="T10" fmla="*/ 1566 w 4856"/>
                <a:gd name="T11" fmla="*/ 257 h 775"/>
                <a:gd name="T12" fmla="*/ 1688 w 4856"/>
                <a:gd name="T13" fmla="*/ 141 h 775"/>
                <a:gd name="T14" fmla="*/ 1906 w 4856"/>
                <a:gd name="T15" fmla="*/ 12 h 775"/>
                <a:gd name="T16" fmla="*/ 1990 w 4856"/>
                <a:gd name="T17" fmla="*/ 0 h 775"/>
                <a:gd name="T18" fmla="*/ 2072 w 4856"/>
                <a:gd name="T19" fmla="*/ 20 h 775"/>
                <a:gd name="T20" fmla="*/ 2138 w 4856"/>
                <a:gd name="T21" fmla="*/ 73 h 775"/>
                <a:gd name="T22" fmla="*/ 2231 w 4856"/>
                <a:gd name="T23" fmla="*/ 215 h 775"/>
                <a:gd name="T24" fmla="*/ 2434 w 4856"/>
                <a:gd name="T25" fmla="*/ 482 h 775"/>
                <a:gd name="T26" fmla="*/ 2456 w 4856"/>
                <a:gd name="T27" fmla="*/ 497 h 775"/>
                <a:gd name="T28" fmla="*/ 2469 w 4856"/>
                <a:gd name="T29" fmla="*/ 506 h 775"/>
                <a:gd name="T30" fmla="*/ 2506 w 4856"/>
                <a:gd name="T31" fmla="*/ 526 h 775"/>
                <a:gd name="T32" fmla="*/ 2525 w 4856"/>
                <a:gd name="T33" fmla="*/ 535 h 775"/>
                <a:gd name="T34" fmla="*/ 2564 w 4856"/>
                <a:gd name="T35" fmla="*/ 551 h 775"/>
                <a:gd name="T36" fmla="*/ 2750 w 4856"/>
                <a:gd name="T37" fmla="*/ 586 h 775"/>
                <a:gd name="T38" fmla="*/ 2855 w 4856"/>
                <a:gd name="T39" fmla="*/ 580 h 775"/>
                <a:gd name="T40" fmla="*/ 2917 w 4856"/>
                <a:gd name="T41" fmla="*/ 568 h 775"/>
                <a:gd name="T42" fmla="*/ 3152 w 4856"/>
                <a:gd name="T43" fmla="*/ 475 h 775"/>
                <a:gd name="T44" fmla="*/ 3371 w 4856"/>
                <a:gd name="T45" fmla="*/ 345 h 775"/>
                <a:gd name="T46" fmla="*/ 3536 w 4856"/>
                <a:gd name="T47" fmla="*/ 313 h 775"/>
                <a:gd name="T48" fmla="*/ 3703 w 4856"/>
                <a:gd name="T49" fmla="*/ 341 h 775"/>
                <a:gd name="T50" fmla="*/ 3866 w 4856"/>
                <a:gd name="T51" fmla="*/ 387 h 775"/>
                <a:gd name="T52" fmla="*/ 4026 w 4856"/>
                <a:gd name="T53" fmla="*/ 444 h 775"/>
                <a:gd name="T54" fmla="*/ 4518 w 4856"/>
                <a:gd name="T55" fmla="*/ 564 h 775"/>
                <a:gd name="T56" fmla="*/ 4518 w 4856"/>
                <a:gd name="T57" fmla="*/ 565 h 775"/>
                <a:gd name="T58" fmla="*/ 4025 w 4856"/>
                <a:gd name="T59" fmla="*/ 447 h 775"/>
                <a:gd name="T60" fmla="*/ 3865 w 4856"/>
                <a:gd name="T61" fmla="*/ 390 h 775"/>
                <a:gd name="T62" fmla="*/ 3703 w 4856"/>
                <a:gd name="T63" fmla="*/ 343 h 775"/>
                <a:gd name="T64" fmla="*/ 3536 w 4856"/>
                <a:gd name="T65" fmla="*/ 316 h 775"/>
                <a:gd name="T66" fmla="*/ 3372 w 4856"/>
                <a:gd name="T67" fmla="*/ 348 h 775"/>
                <a:gd name="T68" fmla="*/ 3154 w 4856"/>
                <a:gd name="T69" fmla="*/ 477 h 775"/>
                <a:gd name="T70" fmla="*/ 2918 w 4856"/>
                <a:gd name="T71" fmla="*/ 571 h 775"/>
                <a:gd name="T72" fmla="*/ 2856 w 4856"/>
                <a:gd name="T73" fmla="*/ 583 h 775"/>
                <a:gd name="T74" fmla="*/ 2750 w 4856"/>
                <a:gd name="T75" fmla="*/ 589 h 775"/>
                <a:gd name="T76" fmla="*/ 2563 w 4856"/>
                <a:gd name="T77" fmla="*/ 555 h 775"/>
                <a:gd name="T78" fmla="*/ 2523 w 4856"/>
                <a:gd name="T79" fmla="*/ 539 h 775"/>
                <a:gd name="T80" fmla="*/ 2504 w 4856"/>
                <a:gd name="T81" fmla="*/ 530 h 775"/>
                <a:gd name="T82" fmla="*/ 2467 w 4856"/>
                <a:gd name="T83" fmla="*/ 509 h 775"/>
                <a:gd name="T84" fmla="*/ 2454 w 4856"/>
                <a:gd name="T85" fmla="*/ 501 h 775"/>
                <a:gd name="T86" fmla="*/ 2432 w 4856"/>
                <a:gd name="T87" fmla="*/ 485 h 775"/>
                <a:gd name="T88" fmla="*/ 2399 w 4856"/>
                <a:gd name="T89" fmla="*/ 458 h 775"/>
                <a:gd name="T90" fmla="*/ 2376 w 4856"/>
                <a:gd name="T91" fmla="*/ 436 h 775"/>
                <a:gd name="T92" fmla="*/ 2355 w 4856"/>
                <a:gd name="T93" fmla="*/ 412 h 775"/>
                <a:gd name="T94" fmla="*/ 2329 w 4856"/>
                <a:gd name="T95" fmla="*/ 378 h 775"/>
                <a:gd name="T96" fmla="*/ 2228 w 4856"/>
                <a:gd name="T97" fmla="*/ 217 h 775"/>
                <a:gd name="T98" fmla="*/ 2135 w 4856"/>
                <a:gd name="T99" fmla="*/ 76 h 775"/>
                <a:gd name="T100" fmla="*/ 2071 w 4856"/>
                <a:gd name="T101" fmla="*/ 23 h 775"/>
                <a:gd name="T102" fmla="*/ 1990 w 4856"/>
                <a:gd name="T103" fmla="*/ 3 h 775"/>
                <a:gd name="T104" fmla="*/ 1907 w 4856"/>
                <a:gd name="T105" fmla="*/ 15 h 775"/>
                <a:gd name="T106" fmla="*/ 1690 w 4856"/>
                <a:gd name="T107" fmla="*/ 143 h 775"/>
                <a:gd name="T108" fmla="*/ 1568 w 4856"/>
                <a:gd name="T109" fmla="*/ 260 h 775"/>
                <a:gd name="T110" fmla="*/ 1228 w 4856"/>
                <a:gd name="T111" fmla="*/ 511 h 775"/>
                <a:gd name="T112" fmla="*/ 1191 w 4856"/>
                <a:gd name="T113" fmla="*/ 531 h 775"/>
                <a:gd name="T114" fmla="*/ 1115 w 4856"/>
                <a:gd name="T115" fmla="*/ 568 h 775"/>
                <a:gd name="T116" fmla="*/ 1037 w 4856"/>
                <a:gd name="T117" fmla="*/ 602 h 775"/>
                <a:gd name="T118" fmla="*/ 674 w 4856"/>
                <a:gd name="T119" fmla="*/ 716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856" h="775">
                  <a:moveTo>
                    <a:pt x="0" y="743"/>
                  </a:moveTo>
                  <a:cubicBezTo>
                    <a:pt x="224" y="774"/>
                    <a:pt x="453" y="761"/>
                    <a:pt x="674" y="714"/>
                  </a:cubicBezTo>
                  <a:cubicBezTo>
                    <a:pt x="784" y="690"/>
                    <a:pt x="892" y="657"/>
                    <a:pt x="997" y="616"/>
                  </a:cubicBezTo>
                  <a:cubicBezTo>
                    <a:pt x="1010" y="611"/>
                    <a:pt x="1023" y="606"/>
                    <a:pt x="1036" y="600"/>
                  </a:cubicBezTo>
                  <a:cubicBezTo>
                    <a:pt x="1049" y="595"/>
                    <a:pt x="1063" y="589"/>
                    <a:pt x="1075" y="584"/>
                  </a:cubicBezTo>
                  <a:cubicBezTo>
                    <a:pt x="1114" y="566"/>
                    <a:pt x="1114" y="566"/>
                    <a:pt x="1114" y="566"/>
                  </a:cubicBezTo>
                  <a:cubicBezTo>
                    <a:pt x="1127" y="560"/>
                    <a:pt x="1140" y="554"/>
                    <a:pt x="1152" y="548"/>
                  </a:cubicBezTo>
                  <a:cubicBezTo>
                    <a:pt x="1190" y="528"/>
                    <a:pt x="1190" y="528"/>
                    <a:pt x="1190" y="528"/>
                  </a:cubicBezTo>
                  <a:cubicBezTo>
                    <a:pt x="1208" y="519"/>
                    <a:pt x="1208" y="519"/>
                    <a:pt x="1208" y="519"/>
                  </a:cubicBezTo>
                  <a:cubicBezTo>
                    <a:pt x="1227" y="509"/>
                    <a:pt x="1227" y="509"/>
                    <a:pt x="1227" y="509"/>
                  </a:cubicBezTo>
                  <a:cubicBezTo>
                    <a:pt x="1252" y="495"/>
                    <a:pt x="1276" y="481"/>
                    <a:pt x="1300" y="466"/>
                  </a:cubicBezTo>
                  <a:cubicBezTo>
                    <a:pt x="1396" y="406"/>
                    <a:pt x="1486" y="337"/>
                    <a:pt x="1566" y="257"/>
                  </a:cubicBezTo>
                  <a:cubicBezTo>
                    <a:pt x="1626" y="198"/>
                    <a:pt x="1626" y="198"/>
                    <a:pt x="1626" y="198"/>
                  </a:cubicBezTo>
                  <a:cubicBezTo>
                    <a:pt x="1647" y="179"/>
                    <a:pt x="1667" y="159"/>
                    <a:pt x="1688" y="141"/>
                  </a:cubicBezTo>
                  <a:cubicBezTo>
                    <a:pt x="1731" y="103"/>
                    <a:pt x="1777" y="69"/>
                    <a:pt x="1827" y="44"/>
                  </a:cubicBezTo>
                  <a:cubicBezTo>
                    <a:pt x="1852" y="31"/>
                    <a:pt x="1879" y="20"/>
                    <a:pt x="1906" y="12"/>
                  </a:cubicBezTo>
                  <a:cubicBezTo>
                    <a:pt x="1919" y="8"/>
                    <a:pt x="1933" y="5"/>
                    <a:pt x="1947" y="3"/>
                  </a:cubicBezTo>
                  <a:cubicBezTo>
                    <a:pt x="1961" y="1"/>
                    <a:pt x="1976" y="0"/>
                    <a:pt x="1990" y="0"/>
                  </a:cubicBezTo>
                  <a:cubicBezTo>
                    <a:pt x="2004" y="0"/>
                    <a:pt x="2018" y="2"/>
                    <a:pt x="2032" y="5"/>
                  </a:cubicBezTo>
                  <a:cubicBezTo>
                    <a:pt x="2046" y="9"/>
                    <a:pt x="2060" y="13"/>
                    <a:pt x="2072" y="20"/>
                  </a:cubicBezTo>
                  <a:cubicBezTo>
                    <a:pt x="2085" y="26"/>
                    <a:pt x="2097" y="34"/>
                    <a:pt x="2108" y="43"/>
                  </a:cubicBezTo>
                  <a:cubicBezTo>
                    <a:pt x="2119" y="52"/>
                    <a:pt x="2129" y="63"/>
                    <a:pt x="2138" y="73"/>
                  </a:cubicBezTo>
                  <a:cubicBezTo>
                    <a:pt x="2157" y="95"/>
                    <a:pt x="2172" y="119"/>
                    <a:pt x="2187" y="143"/>
                  </a:cubicBezTo>
                  <a:cubicBezTo>
                    <a:pt x="2202" y="167"/>
                    <a:pt x="2217" y="191"/>
                    <a:pt x="2231" y="215"/>
                  </a:cubicBezTo>
                  <a:cubicBezTo>
                    <a:pt x="2260" y="264"/>
                    <a:pt x="2288" y="313"/>
                    <a:pt x="2320" y="359"/>
                  </a:cubicBezTo>
                  <a:cubicBezTo>
                    <a:pt x="2352" y="405"/>
                    <a:pt x="2389" y="449"/>
                    <a:pt x="2434" y="482"/>
                  </a:cubicBezTo>
                  <a:cubicBezTo>
                    <a:pt x="2451" y="494"/>
                    <a:pt x="2451" y="494"/>
                    <a:pt x="2451" y="494"/>
                  </a:cubicBezTo>
                  <a:cubicBezTo>
                    <a:pt x="2456" y="497"/>
                    <a:pt x="2456" y="497"/>
                    <a:pt x="2456" y="497"/>
                  </a:cubicBezTo>
                  <a:cubicBezTo>
                    <a:pt x="2460" y="500"/>
                    <a:pt x="2460" y="500"/>
                    <a:pt x="2460" y="500"/>
                  </a:cubicBezTo>
                  <a:cubicBezTo>
                    <a:pt x="2469" y="506"/>
                    <a:pt x="2469" y="506"/>
                    <a:pt x="2469" y="506"/>
                  </a:cubicBezTo>
                  <a:cubicBezTo>
                    <a:pt x="2475" y="509"/>
                    <a:pt x="2481" y="513"/>
                    <a:pt x="2487" y="517"/>
                  </a:cubicBezTo>
                  <a:cubicBezTo>
                    <a:pt x="2506" y="526"/>
                    <a:pt x="2506" y="526"/>
                    <a:pt x="2506" y="526"/>
                  </a:cubicBezTo>
                  <a:cubicBezTo>
                    <a:pt x="2509" y="528"/>
                    <a:pt x="2512" y="530"/>
                    <a:pt x="2515" y="531"/>
                  </a:cubicBezTo>
                  <a:cubicBezTo>
                    <a:pt x="2525" y="535"/>
                    <a:pt x="2525" y="535"/>
                    <a:pt x="2525" y="535"/>
                  </a:cubicBezTo>
                  <a:cubicBezTo>
                    <a:pt x="2544" y="544"/>
                    <a:pt x="2544" y="544"/>
                    <a:pt x="2544" y="544"/>
                  </a:cubicBezTo>
                  <a:cubicBezTo>
                    <a:pt x="2551" y="546"/>
                    <a:pt x="2557" y="549"/>
                    <a:pt x="2564" y="551"/>
                  </a:cubicBezTo>
                  <a:cubicBezTo>
                    <a:pt x="2571" y="554"/>
                    <a:pt x="2577" y="556"/>
                    <a:pt x="2584" y="558"/>
                  </a:cubicBezTo>
                  <a:cubicBezTo>
                    <a:pt x="2638" y="575"/>
                    <a:pt x="2694" y="584"/>
                    <a:pt x="2750" y="586"/>
                  </a:cubicBezTo>
                  <a:cubicBezTo>
                    <a:pt x="2778" y="586"/>
                    <a:pt x="2806" y="585"/>
                    <a:pt x="2834" y="582"/>
                  </a:cubicBezTo>
                  <a:cubicBezTo>
                    <a:pt x="2855" y="580"/>
                    <a:pt x="2855" y="580"/>
                    <a:pt x="2855" y="580"/>
                  </a:cubicBezTo>
                  <a:cubicBezTo>
                    <a:pt x="2862" y="579"/>
                    <a:pt x="2869" y="577"/>
                    <a:pt x="2876" y="576"/>
                  </a:cubicBezTo>
                  <a:cubicBezTo>
                    <a:pt x="2890" y="574"/>
                    <a:pt x="2904" y="571"/>
                    <a:pt x="2917" y="568"/>
                  </a:cubicBezTo>
                  <a:cubicBezTo>
                    <a:pt x="2972" y="555"/>
                    <a:pt x="3025" y="536"/>
                    <a:pt x="3077" y="512"/>
                  </a:cubicBezTo>
                  <a:cubicBezTo>
                    <a:pt x="3102" y="501"/>
                    <a:pt x="3128" y="488"/>
                    <a:pt x="3152" y="475"/>
                  </a:cubicBezTo>
                  <a:cubicBezTo>
                    <a:pt x="3177" y="461"/>
                    <a:pt x="3201" y="446"/>
                    <a:pt x="3225" y="431"/>
                  </a:cubicBezTo>
                  <a:cubicBezTo>
                    <a:pt x="3272" y="400"/>
                    <a:pt x="3319" y="368"/>
                    <a:pt x="3371" y="345"/>
                  </a:cubicBezTo>
                  <a:cubicBezTo>
                    <a:pt x="3397" y="334"/>
                    <a:pt x="3424" y="325"/>
                    <a:pt x="3452" y="319"/>
                  </a:cubicBezTo>
                  <a:cubicBezTo>
                    <a:pt x="3479" y="314"/>
                    <a:pt x="3508" y="312"/>
                    <a:pt x="3536" y="313"/>
                  </a:cubicBezTo>
                  <a:cubicBezTo>
                    <a:pt x="3564" y="314"/>
                    <a:pt x="3593" y="317"/>
                    <a:pt x="3620" y="322"/>
                  </a:cubicBezTo>
                  <a:cubicBezTo>
                    <a:pt x="3648" y="327"/>
                    <a:pt x="3676" y="334"/>
                    <a:pt x="3703" y="341"/>
                  </a:cubicBezTo>
                  <a:cubicBezTo>
                    <a:pt x="3730" y="348"/>
                    <a:pt x="3758" y="356"/>
                    <a:pt x="3785" y="364"/>
                  </a:cubicBezTo>
                  <a:cubicBezTo>
                    <a:pt x="3812" y="372"/>
                    <a:pt x="3839" y="379"/>
                    <a:pt x="3866" y="387"/>
                  </a:cubicBezTo>
                  <a:cubicBezTo>
                    <a:pt x="3893" y="396"/>
                    <a:pt x="3920" y="405"/>
                    <a:pt x="3946" y="414"/>
                  </a:cubicBezTo>
                  <a:cubicBezTo>
                    <a:pt x="3973" y="424"/>
                    <a:pt x="3999" y="434"/>
                    <a:pt x="4026" y="444"/>
                  </a:cubicBezTo>
                  <a:cubicBezTo>
                    <a:pt x="4078" y="465"/>
                    <a:pt x="4132" y="483"/>
                    <a:pt x="4186" y="499"/>
                  </a:cubicBezTo>
                  <a:cubicBezTo>
                    <a:pt x="4295" y="529"/>
                    <a:pt x="4405" y="552"/>
                    <a:pt x="4518" y="564"/>
                  </a:cubicBezTo>
                  <a:cubicBezTo>
                    <a:pt x="4630" y="576"/>
                    <a:pt x="4743" y="579"/>
                    <a:pt x="4856" y="567"/>
                  </a:cubicBezTo>
                  <a:cubicBezTo>
                    <a:pt x="4743" y="579"/>
                    <a:pt x="4630" y="577"/>
                    <a:pt x="4518" y="565"/>
                  </a:cubicBezTo>
                  <a:cubicBezTo>
                    <a:pt x="4405" y="553"/>
                    <a:pt x="4294" y="530"/>
                    <a:pt x="4185" y="501"/>
                  </a:cubicBezTo>
                  <a:cubicBezTo>
                    <a:pt x="4131" y="485"/>
                    <a:pt x="4078" y="467"/>
                    <a:pt x="4025" y="447"/>
                  </a:cubicBezTo>
                  <a:cubicBezTo>
                    <a:pt x="3998" y="437"/>
                    <a:pt x="3972" y="426"/>
                    <a:pt x="3946" y="416"/>
                  </a:cubicBezTo>
                  <a:cubicBezTo>
                    <a:pt x="3919" y="407"/>
                    <a:pt x="3892" y="398"/>
                    <a:pt x="3865" y="390"/>
                  </a:cubicBezTo>
                  <a:cubicBezTo>
                    <a:pt x="3838" y="381"/>
                    <a:pt x="3811" y="374"/>
                    <a:pt x="3784" y="366"/>
                  </a:cubicBezTo>
                  <a:cubicBezTo>
                    <a:pt x="3757" y="358"/>
                    <a:pt x="3730" y="350"/>
                    <a:pt x="3703" y="343"/>
                  </a:cubicBezTo>
                  <a:cubicBezTo>
                    <a:pt x="3675" y="336"/>
                    <a:pt x="3648" y="330"/>
                    <a:pt x="3620" y="325"/>
                  </a:cubicBezTo>
                  <a:cubicBezTo>
                    <a:pt x="3592" y="320"/>
                    <a:pt x="3564" y="316"/>
                    <a:pt x="3536" y="316"/>
                  </a:cubicBezTo>
                  <a:cubicBezTo>
                    <a:pt x="3508" y="315"/>
                    <a:pt x="3480" y="317"/>
                    <a:pt x="3452" y="322"/>
                  </a:cubicBezTo>
                  <a:cubicBezTo>
                    <a:pt x="3425" y="328"/>
                    <a:pt x="3398" y="336"/>
                    <a:pt x="3372" y="348"/>
                  </a:cubicBezTo>
                  <a:cubicBezTo>
                    <a:pt x="3320" y="370"/>
                    <a:pt x="3274" y="402"/>
                    <a:pt x="3226" y="433"/>
                  </a:cubicBezTo>
                  <a:cubicBezTo>
                    <a:pt x="3203" y="449"/>
                    <a:pt x="3179" y="464"/>
                    <a:pt x="3154" y="477"/>
                  </a:cubicBezTo>
                  <a:cubicBezTo>
                    <a:pt x="3129" y="491"/>
                    <a:pt x="3104" y="504"/>
                    <a:pt x="3078" y="515"/>
                  </a:cubicBezTo>
                  <a:cubicBezTo>
                    <a:pt x="3027" y="539"/>
                    <a:pt x="2973" y="558"/>
                    <a:pt x="2918" y="571"/>
                  </a:cubicBezTo>
                  <a:cubicBezTo>
                    <a:pt x="2904" y="574"/>
                    <a:pt x="2891" y="577"/>
                    <a:pt x="2877" y="580"/>
                  </a:cubicBezTo>
                  <a:cubicBezTo>
                    <a:pt x="2870" y="581"/>
                    <a:pt x="2863" y="582"/>
                    <a:pt x="2856" y="583"/>
                  </a:cubicBezTo>
                  <a:cubicBezTo>
                    <a:pt x="2835" y="586"/>
                    <a:pt x="2835" y="586"/>
                    <a:pt x="2835" y="586"/>
                  </a:cubicBezTo>
                  <a:cubicBezTo>
                    <a:pt x="2806" y="589"/>
                    <a:pt x="2778" y="590"/>
                    <a:pt x="2750" y="589"/>
                  </a:cubicBezTo>
                  <a:cubicBezTo>
                    <a:pt x="2693" y="588"/>
                    <a:pt x="2637" y="579"/>
                    <a:pt x="2583" y="562"/>
                  </a:cubicBezTo>
                  <a:cubicBezTo>
                    <a:pt x="2576" y="560"/>
                    <a:pt x="2569" y="557"/>
                    <a:pt x="2563" y="555"/>
                  </a:cubicBezTo>
                  <a:cubicBezTo>
                    <a:pt x="2556" y="552"/>
                    <a:pt x="2549" y="550"/>
                    <a:pt x="2543" y="547"/>
                  </a:cubicBezTo>
                  <a:cubicBezTo>
                    <a:pt x="2523" y="539"/>
                    <a:pt x="2523" y="539"/>
                    <a:pt x="2523" y="539"/>
                  </a:cubicBezTo>
                  <a:cubicBezTo>
                    <a:pt x="2514" y="535"/>
                    <a:pt x="2514" y="535"/>
                    <a:pt x="2514" y="535"/>
                  </a:cubicBezTo>
                  <a:cubicBezTo>
                    <a:pt x="2510" y="533"/>
                    <a:pt x="2507" y="531"/>
                    <a:pt x="2504" y="530"/>
                  </a:cubicBezTo>
                  <a:cubicBezTo>
                    <a:pt x="2485" y="520"/>
                    <a:pt x="2485" y="520"/>
                    <a:pt x="2485" y="520"/>
                  </a:cubicBezTo>
                  <a:cubicBezTo>
                    <a:pt x="2479" y="517"/>
                    <a:pt x="2473" y="513"/>
                    <a:pt x="2467" y="509"/>
                  </a:cubicBezTo>
                  <a:cubicBezTo>
                    <a:pt x="2458" y="503"/>
                    <a:pt x="2458" y="503"/>
                    <a:pt x="2458" y="503"/>
                  </a:cubicBezTo>
                  <a:cubicBezTo>
                    <a:pt x="2454" y="501"/>
                    <a:pt x="2454" y="501"/>
                    <a:pt x="2454" y="501"/>
                  </a:cubicBezTo>
                  <a:cubicBezTo>
                    <a:pt x="2449" y="498"/>
                    <a:pt x="2449" y="498"/>
                    <a:pt x="2449" y="498"/>
                  </a:cubicBezTo>
                  <a:cubicBezTo>
                    <a:pt x="2432" y="485"/>
                    <a:pt x="2432" y="485"/>
                    <a:pt x="2432" y="485"/>
                  </a:cubicBezTo>
                  <a:cubicBezTo>
                    <a:pt x="2426" y="481"/>
                    <a:pt x="2421" y="476"/>
                    <a:pt x="2415" y="472"/>
                  </a:cubicBezTo>
                  <a:cubicBezTo>
                    <a:pt x="2410" y="467"/>
                    <a:pt x="2404" y="463"/>
                    <a:pt x="2399" y="458"/>
                  </a:cubicBezTo>
                  <a:cubicBezTo>
                    <a:pt x="2384" y="443"/>
                    <a:pt x="2384" y="443"/>
                    <a:pt x="2384" y="443"/>
                  </a:cubicBezTo>
                  <a:cubicBezTo>
                    <a:pt x="2376" y="436"/>
                    <a:pt x="2376" y="436"/>
                    <a:pt x="2376" y="436"/>
                  </a:cubicBezTo>
                  <a:cubicBezTo>
                    <a:pt x="2369" y="428"/>
                    <a:pt x="2369" y="428"/>
                    <a:pt x="2369" y="428"/>
                  </a:cubicBezTo>
                  <a:cubicBezTo>
                    <a:pt x="2355" y="412"/>
                    <a:pt x="2355" y="412"/>
                    <a:pt x="2355" y="412"/>
                  </a:cubicBezTo>
                  <a:cubicBezTo>
                    <a:pt x="2351" y="407"/>
                    <a:pt x="2346" y="401"/>
                    <a:pt x="2342" y="395"/>
                  </a:cubicBezTo>
                  <a:cubicBezTo>
                    <a:pt x="2329" y="378"/>
                    <a:pt x="2329" y="378"/>
                    <a:pt x="2329" y="378"/>
                  </a:cubicBezTo>
                  <a:cubicBezTo>
                    <a:pt x="2317" y="361"/>
                    <a:pt x="2317" y="361"/>
                    <a:pt x="2317" y="361"/>
                  </a:cubicBezTo>
                  <a:cubicBezTo>
                    <a:pt x="2285" y="315"/>
                    <a:pt x="2256" y="266"/>
                    <a:pt x="2228" y="217"/>
                  </a:cubicBezTo>
                  <a:cubicBezTo>
                    <a:pt x="2213" y="193"/>
                    <a:pt x="2199" y="169"/>
                    <a:pt x="2184" y="145"/>
                  </a:cubicBezTo>
                  <a:cubicBezTo>
                    <a:pt x="2169" y="121"/>
                    <a:pt x="2153" y="97"/>
                    <a:pt x="2135" y="76"/>
                  </a:cubicBezTo>
                  <a:cubicBezTo>
                    <a:pt x="2126" y="65"/>
                    <a:pt x="2116" y="55"/>
                    <a:pt x="2105" y="46"/>
                  </a:cubicBezTo>
                  <a:cubicBezTo>
                    <a:pt x="2095" y="37"/>
                    <a:pt x="2083" y="29"/>
                    <a:pt x="2071" y="23"/>
                  </a:cubicBezTo>
                  <a:cubicBezTo>
                    <a:pt x="2058" y="17"/>
                    <a:pt x="2045" y="12"/>
                    <a:pt x="2031" y="9"/>
                  </a:cubicBezTo>
                  <a:cubicBezTo>
                    <a:pt x="2018" y="5"/>
                    <a:pt x="2004" y="4"/>
                    <a:pt x="1990" y="3"/>
                  </a:cubicBezTo>
                  <a:cubicBezTo>
                    <a:pt x="1976" y="3"/>
                    <a:pt x="1962" y="4"/>
                    <a:pt x="1948" y="6"/>
                  </a:cubicBezTo>
                  <a:cubicBezTo>
                    <a:pt x="1934" y="8"/>
                    <a:pt x="1920" y="11"/>
                    <a:pt x="1907" y="15"/>
                  </a:cubicBezTo>
                  <a:cubicBezTo>
                    <a:pt x="1880" y="23"/>
                    <a:pt x="1854" y="34"/>
                    <a:pt x="1829" y="47"/>
                  </a:cubicBezTo>
                  <a:cubicBezTo>
                    <a:pt x="1778" y="72"/>
                    <a:pt x="1733" y="106"/>
                    <a:pt x="1690" y="143"/>
                  </a:cubicBezTo>
                  <a:cubicBezTo>
                    <a:pt x="1669" y="162"/>
                    <a:pt x="1649" y="181"/>
                    <a:pt x="1629" y="201"/>
                  </a:cubicBezTo>
                  <a:cubicBezTo>
                    <a:pt x="1568" y="260"/>
                    <a:pt x="1568" y="260"/>
                    <a:pt x="1568" y="260"/>
                  </a:cubicBezTo>
                  <a:cubicBezTo>
                    <a:pt x="1488" y="340"/>
                    <a:pt x="1398" y="409"/>
                    <a:pt x="1301" y="468"/>
                  </a:cubicBezTo>
                  <a:cubicBezTo>
                    <a:pt x="1277" y="483"/>
                    <a:pt x="1253" y="497"/>
                    <a:pt x="1228" y="511"/>
                  </a:cubicBezTo>
                  <a:cubicBezTo>
                    <a:pt x="1210" y="521"/>
                    <a:pt x="1210" y="521"/>
                    <a:pt x="1210" y="521"/>
                  </a:cubicBezTo>
                  <a:cubicBezTo>
                    <a:pt x="1191" y="531"/>
                    <a:pt x="1191" y="531"/>
                    <a:pt x="1191" y="531"/>
                  </a:cubicBezTo>
                  <a:cubicBezTo>
                    <a:pt x="1153" y="550"/>
                    <a:pt x="1153" y="550"/>
                    <a:pt x="1153" y="550"/>
                  </a:cubicBezTo>
                  <a:cubicBezTo>
                    <a:pt x="1141" y="557"/>
                    <a:pt x="1128" y="562"/>
                    <a:pt x="1115" y="568"/>
                  </a:cubicBezTo>
                  <a:cubicBezTo>
                    <a:pt x="1076" y="586"/>
                    <a:pt x="1076" y="586"/>
                    <a:pt x="1076" y="586"/>
                  </a:cubicBezTo>
                  <a:cubicBezTo>
                    <a:pt x="1064" y="592"/>
                    <a:pt x="1050" y="597"/>
                    <a:pt x="1037" y="602"/>
                  </a:cubicBezTo>
                  <a:cubicBezTo>
                    <a:pt x="1024" y="608"/>
                    <a:pt x="1011" y="613"/>
                    <a:pt x="998" y="619"/>
                  </a:cubicBezTo>
                  <a:cubicBezTo>
                    <a:pt x="893" y="660"/>
                    <a:pt x="784" y="692"/>
                    <a:pt x="674" y="716"/>
                  </a:cubicBezTo>
                  <a:cubicBezTo>
                    <a:pt x="453" y="763"/>
                    <a:pt x="224" y="775"/>
                    <a:pt x="0" y="7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38">
              <a:extLst>
                <a:ext uri="{FF2B5EF4-FFF2-40B4-BE49-F238E27FC236}">
                  <a16:creationId xmlns:a16="http://schemas.microsoft.com/office/drawing/2014/main" id="{F762E644-5D88-C10C-550D-59766E85CF0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2163" y="2166938"/>
              <a:ext cx="12126913" cy="1733550"/>
            </a:xfrm>
            <a:custGeom>
              <a:avLst/>
              <a:gdLst>
                <a:gd name="T0" fmla="*/ 334 w 4855"/>
                <a:gd name="T1" fmla="*/ 687 h 693"/>
                <a:gd name="T2" fmla="*/ 987 w 4855"/>
                <a:gd name="T3" fmla="*/ 554 h 693"/>
                <a:gd name="T4" fmla="*/ 1065 w 4855"/>
                <a:gd name="T5" fmla="*/ 523 h 693"/>
                <a:gd name="T6" fmla="*/ 1123 w 4855"/>
                <a:gd name="T7" fmla="*/ 499 h 693"/>
                <a:gd name="T8" fmla="*/ 1291 w 4855"/>
                <a:gd name="T9" fmla="*/ 414 h 693"/>
                <a:gd name="T10" fmla="*/ 1689 w 4855"/>
                <a:gd name="T11" fmla="*/ 110 h 693"/>
                <a:gd name="T12" fmla="*/ 1915 w 4855"/>
                <a:gd name="T13" fmla="*/ 4 h 693"/>
                <a:gd name="T14" fmla="*/ 1999 w 4855"/>
                <a:gd name="T15" fmla="*/ 3 h 693"/>
                <a:gd name="T16" fmla="*/ 2049 w 4855"/>
                <a:gd name="T17" fmla="*/ 20 h 693"/>
                <a:gd name="T18" fmla="*/ 2067 w 4855"/>
                <a:gd name="T19" fmla="*/ 30 h 693"/>
                <a:gd name="T20" fmla="*/ 2076 w 4855"/>
                <a:gd name="T21" fmla="*/ 36 h 693"/>
                <a:gd name="T22" fmla="*/ 2184 w 4855"/>
                <a:gd name="T23" fmla="*/ 164 h 693"/>
                <a:gd name="T24" fmla="*/ 2330 w 4855"/>
                <a:gd name="T25" fmla="*/ 367 h 693"/>
                <a:gd name="T26" fmla="*/ 2479 w 4855"/>
                <a:gd name="T27" fmla="*/ 479 h 693"/>
                <a:gd name="T28" fmla="*/ 2517 w 4855"/>
                <a:gd name="T29" fmla="*/ 496 h 693"/>
                <a:gd name="T30" fmla="*/ 2537 w 4855"/>
                <a:gd name="T31" fmla="*/ 503 h 693"/>
                <a:gd name="T32" fmla="*/ 2576 w 4855"/>
                <a:gd name="T33" fmla="*/ 515 h 693"/>
                <a:gd name="T34" fmla="*/ 2638 w 4855"/>
                <a:gd name="T35" fmla="*/ 527 h 693"/>
                <a:gd name="T36" fmla="*/ 2679 w 4855"/>
                <a:gd name="T37" fmla="*/ 532 h 693"/>
                <a:gd name="T38" fmla="*/ 2700 w 4855"/>
                <a:gd name="T39" fmla="*/ 533 h 693"/>
                <a:gd name="T40" fmla="*/ 2742 w 4855"/>
                <a:gd name="T41" fmla="*/ 533 h 693"/>
                <a:gd name="T42" fmla="*/ 2783 w 4855"/>
                <a:gd name="T43" fmla="*/ 531 h 693"/>
                <a:gd name="T44" fmla="*/ 3099 w 4855"/>
                <a:gd name="T45" fmla="*/ 429 h 693"/>
                <a:gd name="T46" fmla="*/ 3242 w 4855"/>
                <a:gd name="T47" fmla="*/ 343 h 693"/>
                <a:gd name="T48" fmla="*/ 3557 w 4855"/>
                <a:gd name="T49" fmla="*/ 248 h 693"/>
                <a:gd name="T50" fmla="*/ 3722 w 4855"/>
                <a:gd name="T51" fmla="*/ 278 h 693"/>
                <a:gd name="T52" fmla="*/ 3883 w 4855"/>
                <a:gd name="T53" fmla="*/ 325 h 693"/>
                <a:gd name="T54" fmla="*/ 4038 w 4855"/>
                <a:gd name="T55" fmla="*/ 386 h 693"/>
                <a:gd name="T56" fmla="*/ 4521 w 4855"/>
                <a:gd name="T57" fmla="*/ 518 h 693"/>
                <a:gd name="T58" fmla="*/ 4521 w 4855"/>
                <a:gd name="T59" fmla="*/ 519 h 693"/>
                <a:gd name="T60" fmla="*/ 4038 w 4855"/>
                <a:gd name="T61" fmla="*/ 388 h 693"/>
                <a:gd name="T62" fmla="*/ 3882 w 4855"/>
                <a:gd name="T63" fmla="*/ 327 h 693"/>
                <a:gd name="T64" fmla="*/ 3721 w 4855"/>
                <a:gd name="T65" fmla="*/ 281 h 693"/>
                <a:gd name="T66" fmla="*/ 3557 w 4855"/>
                <a:gd name="T67" fmla="*/ 251 h 693"/>
                <a:gd name="T68" fmla="*/ 3244 w 4855"/>
                <a:gd name="T69" fmla="*/ 345 h 693"/>
                <a:gd name="T70" fmla="*/ 3101 w 4855"/>
                <a:gd name="T71" fmla="*/ 432 h 693"/>
                <a:gd name="T72" fmla="*/ 2784 w 4855"/>
                <a:gd name="T73" fmla="*/ 534 h 693"/>
                <a:gd name="T74" fmla="*/ 2742 w 4855"/>
                <a:gd name="T75" fmla="*/ 537 h 693"/>
                <a:gd name="T76" fmla="*/ 2700 w 4855"/>
                <a:gd name="T77" fmla="*/ 537 h 693"/>
                <a:gd name="T78" fmla="*/ 2679 w 4855"/>
                <a:gd name="T79" fmla="*/ 535 h 693"/>
                <a:gd name="T80" fmla="*/ 2637 w 4855"/>
                <a:gd name="T81" fmla="*/ 531 h 693"/>
                <a:gd name="T82" fmla="*/ 2576 w 4855"/>
                <a:gd name="T83" fmla="*/ 518 h 693"/>
                <a:gd name="T84" fmla="*/ 2535 w 4855"/>
                <a:gd name="T85" fmla="*/ 506 h 693"/>
                <a:gd name="T86" fmla="*/ 2516 w 4855"/>
                <a:gd name="T87" fmla="*/ 499 h 693"/>
                <a:gd name="T88" fmla="*/ 2477 w 4855"/>
                <a:gd name="T89" fmla="*/ 483 h 693"/>
                <a:gd name="T90" fmla="*/ 2327 w 4855"/>
                <a:gd name="T91" fmla="*/ 370 h 693"/>
                <a:gd name="T92" fmla="*/ 2074 w 4855"/>
                <a:gd name="T93" fmla="*/ 39 h 693"/>
                <a:gd name="T94" fmla="*/ 2065 w 4855"/>
                <a:gd name="T95" fmla="*/ 33 h 693"/>
                <a:gd name="T96" fmla="*/ 2047 w 4855"/>
                <a:gd name="T97" fmla="*/ 23 h 693"/>
                <a:gd name="T98" fmla="*/ 1998 w 4855"/>
                <a:gd name="T99" fmla="*/ 7 h 693"/>
                <a:gd name="T100" fmla="*/ 1915 w 4855"/>
                <a:gd name="T101" fmla="*/ 7 h 693"/>
                <a:gd name="T102" fmla="*/ 1691 w 4855"/>
                <a:gd name="T103" fmla="*/ 113 h 693"/>
                <a:gd name="T104" fmla="*/ 1532 w 4855"/>
                <a:gd name="T105" fmla="*/ 248 h 693"/>
                <a:gd name="T106" fmla="*/ 1500 w 4855"/>
                <a:gd name="T107" fmla="*/ 275 h 693"/>
                <a:gd name="T108" fmla="*/ 1292 w 4855"/>
                <a:gd name="T109" fmla="*/ 416 h 693"/>
                <a:gd name="T110" fmla="*/ 1124 w 4855"/>
                <a:gd name="T111" fmla="*/ 501 h 693"/>
                <a:gd name="T112" fmla="*/ 1066 w 4855"/>
                <a:gd name="T113" fmla="*/ 525 h 693"/>
                <a:gd name="T114" fmla="*/ 988 w 4855"/>
                <a:gd name="T115" fmla="*/ 556 h 693"/>
                <a:gd name="T116" fmla="*/ 334 w 4855"/>
                <a:gd name="T117" fmla="*/ 688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55" h="693">
                  <a:moveTo>
                    <a:pt x="0" y="675"/>
                  </a:moveTo>
                  <a:cubicBezTo>
                    <a:pt x="111" y="689"/>
                    <a:pt x="223" y="692"/>
                    <a:pt x="334" y="687"/>
                  </a:cubicBezTo>
                  <a:cubicBezTo>
                    <a:pt x="446" y="681"/>
                    <a:pt x="556" y="667"/>
                    <a:pt x="666" y="644"/>
                  </a:cubicBezTo>
                  <a:cubicBezTo>
                    <a:pt x="775" y="622"/>
                    <a:pt x="883" y="592"/>
                    <a:pt x="987" y="554"/>
                  </a:cubicBezTo>
                  <a:cubicBezTo>
                    <a:pt x="1026" y="539"/>
                    <a:pt x="1026" y="539"/>
                    <a:pt x="1026" y="539"/>
                  </a:cubicBezTo>
                  <a:cubicBezTo>
                    <a:pt x="1039" y="534"/>
                    <a:pt x="1052" y="529"/>
                    <a:pt x="1065" y="523"/>
                  </a:cubicBezTo>
                  <a:cubicBezTo>
                    <a:pt x="1104" y="507"/>
                    <a:pt x="1104" y="507"/>
                    <a:pt x="1104" y="507"/>
                  </a:cubicBezTo>
                  <a:cubicBezTo>
                    <a:pt x="1110" y="504"/>
                    <a:pt x="1117" y="502"/>
                    <a:pt x="1123" y="499"/>
                  </a:cubicBezTo>
                  <a:cubicBezTo>
                    <a:pt x="1142" y="490"/>
                    <a:pt x="1142" y="490"/>
                    <a:pt x="1142" y="490"/>
                  </a:cubicBezTo>
                  <a:cubicBezTo>
                    <a:pt x="1193" y="467"/>
                    <a:pt x="1243" y="442"/>
                    <a:pt x="1291" y="414"/>
                  </a:cubicBezTo>
                  <a:cubicBezTo>
                    <a:pt x="1388" y="359"/>
                    <a:pt x="1479" y="294"/>
                    <a:pt x="1561" y="218"/>
                  </a:cubicBezTo>
                  <a:cubicBezTo>
                    <a:pt x="1603" y="182"/>
                    <a:pt x="1645" y="144"/>
                    <a:pt x="1689" y="110"/>
                  </a:cubicBezTo>
                  <a:cubicBezTo>
                    <a:pt x="1734" y="77"/>
                    <a:pt x="1782" y="47"/>
                    <a:pt x="1834" y="27"/>
                  </a:cubicBezTo>
                  <a:cubicBezTo>
                    <a:pt x="1860" y="17"/>
                    <a:pt x="1887" y="8"/>
                    <a:pt x="1915" y="4"/>
                  </a:cubicBezTo>
                  <a:cubicBezTo>
                    <a:pt x="1929" y="1"/>
                    <a:pt x="1943" y="0"/>
                    <a:pt x="1957" y="0"/>
                  </a:cubicBezTo>
                  <a:cubicBezTo>
                    <a:pt x="1971" y="0"/>
                    <a:pt x="1985" y="1"/>
                    <a:pt x="1999" y="3"/>
                  </a:cubicBezTo>
                  <a:cubicBezTo>
                    <a:pt x="2013" y="6"/>
                    <a:pt x="2026" y="10"/>
                    <a:pt x="2039" y="15"/>
                  </a:cubicBezTo>
                  <a:cubicBezTo>
                    <a:pt x="2042" y="17"/>
                    <a:pt x="2046" y="18"/>
                    <a:pt x="2049" y="20"/>
                  </a:cubicBezTo>
                  <a:cubicBezTo>
                    <a:pt x="2058" y="25"/>
                    <a:pt x="2058" y="25"/>
                    <a:pt x="2058" y="25"/>
                  </a:cubicBezTo>
                  <a:cubicBezTo>
                    <a:pt x="2061" y="26"/>
                    <a:pt x="2064" y="28"/>
                    <a:pt x="2067" y="30"/>
                  </a:cubicBezTo>
                  <a:cubicBezTo>
                    <a:pt x="2071" y="33"/>
                    <a:pt x="2071" y="33"/>
                    <a:pt x="2071" y="33"/>
                  </a:cubicBezTo>
                  <a:cubicBezTo>
                    <a:pt x="2076" y="36"/>
                    <a:pt x="2076" y="36"/>
                    <a:pt x="2076" y="36"/>
                  </a:cubicBezTo>
                  <a:cubicBezTo>
                    <a:pt x="2098" y="53"/>
                    <a:pt x="2118" y="74"/>
                    <a:pt x="2135" y="95"/>
                  </a:cubicBezTo>
                  <a:cubicBezTo>
                    <a:pt x="2152" y="117"/>
                    <a:pt x="2168" y="140"/>
                    <a:pt x="2184" y="164"/>
                  </a:cubicBezTo>
                  <a:cubicBezTo>
                    <a:pt x="2231" y="233"/>
                    <a:pt x="2231" y="233"/>
                    <a:pt x="2231" y="233"/>
                  </a:cubicBezTo>
                  <a:cubicBezTo>
                    <a:pt x="2262" y="279"/>
                    <a:pt x="2294" y="325"/>
                    <a:pt x="2330" y="367"/>
                  </a:cubicBezTo>
                  <a:cubicBezTo>
                    <a:pt x="2366" y="409"/>
                    <a:pt x="2411" y="444"/>
                    <a:pt x="2460" y="470"/>
                  </a:cubicBezTo>
                  <a:cubicBezTo>
                    <a:pt x="2466" y="473"/>
                    <a:pt x="2472" y="476"/>
                    <a:pt x="2479" y="479"/>
                  </a:cubicBezTo>
                  <a:cubicBezTo>
                    <a:pt x="2485" y="482"/>
                    <a:pt x="2491" y="485"/>
                    <a:pt x="2498" y="488"/>
                  </a:cubicBezTo>
                  <a:cubicBezTo>
                    <a:pt x="2517" y="496"/>
                    <a:pt x="2517" y="496"/>
                    <a:pt x="2517" y="496"/>
                  </a:cubicBezTo>
                  <a:cubicBezTo>
                    <a:pt x="2520" y="497"/>
                    <a:pt x="2523" y="498"/>
                    <a:pt x="2527" y="500"/>
                  </a:cubicBezTo>
                  <a:cubicBezTo>
                    <a:pt x="2537" y="503"/>
                    <a:pt x="2537" y="503"/>
                    <a:pt x="2537" y="503"/>
                  </a:cubicBezTo>
                  <a:cubicBezTo>
                    <a:pt x="2556" y="509"/>
                    <a:pt x="2556" y="509"/>
                    <a:pt x="2556" y="509"/>
                  </a:cubicBezTo>
                  <a:cubicBezTo>
                    <a:pt x="2563" y="511"/>
                    <a:pt x="2570" y="513"/>
                    <a:pt x="2576" y="515"/>
                  </a:cubicBezTo>
                  <a:cubicBezTo>
                    <a:pt x="2590" y="519"/>
                    <a:pt x="2604" y="521"/>
                    <a:pt x="2617" y="524"/>
                  </a:cubicBezTo>
                  <a:cubicBezTo>
                    <a:pt x="2624" y="525"/>
                    <a:pt x="2631" y="526"/>
                    <a:pt x="2638" y="527"/>
                  </a:cubicBezTo>
                  <a:cubicBezTo>
                    <a:pt x="2645" y="528"/>
                    <a:pt x="2652" y="529"/>
                    <a:pt x="2658" y="530"/>
                  </a:cubicBezTo>
                  <a:cubicBezTo>
                    <a:pt x="2679" y="532"/>
                    <a:pt x="2679" y="532"/>
                    <a:pt x="2679" y="532"/>
                  </a:cubicBezTo>
                  <a:cubicBezTo>
                    <a:pt x="2690" y="533"/>
                    <a:pt x="2690" y="533"/>
                    <a:pt x="2690" y="533"/>
                  </a:cubicBezTo>
                  <a:cubicBezTo>
                    <a:pt x="2693" y="533"/>
                    <a:pt x="2697" y="533"/>
                    <a:pt x="2700" y="533"/>
                  </a:cubicBezTo>
                  <a:cubicBezTo>
                    <a:pt x="2721" y="533"/>
                    <a:pt x="2721" y="533"/>
                    <a:pt x="2721" y="533"/>
                  </a:cubicBezTo>
                  <a:cubicBezTo>
                    <a:pt x="2728" y="534"/>
                    <a:pt x="2735" y="533"/>
                    <a:pt x="2742" y="533"/>
                  </a:cubicBezTo>
                  <a:cubicBezTo>
                    <a:pt x="2749" y="533"/>
                    <a:pt x="2756" y="533"/>
                    <a:pt x="2763" y="532"/>
                  </a:cubicBezTo>
                  <a:cubicBezTo>
                    <a:pt x="2783" y="531"/>
                    <a:pt x="2783" y="531"/>
                    <a:pt x="2783" y="531"/>
                  </a:cubicBezTo>
                  <a:cubicBezTo>
                    <a:pt x="2839" y="526"/>
                    <a:pt x="2893" y="513"/>
                    <a:pt x="2946" y="495"/>
                  </a:cubicBezTo>
                  <a:cubicBezTo>
                    <a:pt x="2999" y="477"/>
                    <a:pt x="3050" y="455"/>
                    <a:pt x="3099" y="429"/>
                  </a:cubicBezTo>
                  <a:cubicBezTo>
                    <a:pt x="3124" y="416"/>
                    <a:pt x="3148" y="402"/>
                    <a:pt x="3172" y="388"/>
                  </a:cubicBezTo>
                  <a:cubicBezTo>
                    <a:pt x="3196" y="373"/>
                    <a:pt x="3219" y="358"/>
                    <a:pt x="3242" y="343"/>
                  </a:cubicBezTo>
                  <a:cubicBezTo>
                    <a:pt x="3289" y="313"/>
                    <a:pt x="3338" y="284"/>
                    <a:pt x="3391" y="266"/>
                  </a:cubicBezTo>
                  <a:cubicBezTo>
                    <a:pt x="3444" y="249"/>
                    <a:pt x="3501" y="244"/>
                    <a:pt x="3557" y="248"/>
                  </a:cubicBezTo>
                  <a:cubicBezTo>
                    <a:pt x="3585" y="250"/>
                    <a:pt x="3613" y="254"/>
                    <a:pt x="3640" y="260"/>
                  </a:cubicBezTo>
                  <a:cubicBezTo>
                    <a:pt x="3667" y="265"/>
                    <a:pt x="3695" y="271"/>
                    <a:pt x="3722" y="278"/>
                  </a:cubicBezTo>
                  <a:cubicBezTo>
                    <a:pt x="3749" y="285"/>
                    <a:pt x="3776" y="293"/>
                    <a:pt x="3802" y="300"/>
                  </a:cubicBezTo>
                  <a:cubicBezTo>
                    <a:pt x="3829" y="308"/>
                    <a:pt x="3856" y="316"/>
                    <a:pt x="3883" y="325"/>
                  </a:cubicBezTo>
                  <a:cubicBezTo>
                    <a:pt x="3909" y="333"/>
                    <a:pt x="3935" y="343"/>
                    <a:pt x="3961" y="354"/>
                  </a:cubicBezTo>
                  <a:cubicBezTo>
                    <a:pt x="4038" y="386"/>
                    <a:pt x="4038" y="386"/>
                    <a:pt x="4038" y="386"/>
                  </a:cubicBezTo>
                  <a:cubicBezTo>
                    <a:pt x="4090" y="407"/>
                    <a:pt x="4142" y="427"/>
                    <a:pt x="4195" y="444"/>
                  </a:cubicBezTo>
                  <a:cubicBezTo>
                    <a:pt x="4302" y="477"/>
                    <a:pt x="4410" y="503"/>
                    <a:pt x="4521" y="518"/>
                  </a:cubicBezTo>
                  <a:cubicBezTo>
                    <a:pt x="4632" y="532"/>
                    <a:pt x="4744" y="536"/>
                    <a:pt x="4855" y="523"/>
                  </a:cubicBezTo>
                  <a:cubicBezTo>
                    <a:pt x="4744" y="536"/>
                    <a:pt x="4632" y="533"/>
                    <a:pt x="4521" y="519"/>
                  </a:cubicBezTo>
                  <a:cubicBezTo>
                    <a:pt x="4410" y="505"/>
                    <a:pt x="4301" y="479"/>
                    <a:pt x="4195" y="446"/>
                  </a:cubicBezTo>
                  <a:cubicBezTo>
                    <a:pt x="4141" y="429"/>
                    <a:pt x="4089" y="409"/>
                    <a:pt x="4038" y="388"/>
                  </a:cubicBezTo>
                  <a:cubicBezTo>
                    <a:pt x="3960" y="356"/>
                    <a:pt x="3960" y="356"/>
                    <a:pt x="3960" y="356"/>
                  </a:cubicBezTo>
                  <a:cubicBezTo>
                    <a:pt x="3934" y="345"/>
                    <a:pt x="3908" y="336"/>
                    <a:pt x="3882" y="327"/>
                  </a:cubicBezTo>
                  <a:cubicBezTo>
                    <a:pt x="3855" y="318"/>
                    <a:pt x="3829" y="310"/>
                    <a:pt x="3802" y="303"/>
                  </a:cubicBezTo>
                  <a:cubicBezTo>
                    <a:pt x="3775" y="295"/>
                    <a:pt x="3748" y="288"/>
                    <a:pt x="3721" y="281"/>
                  </a:cubicBezTo>
                  <a:cubicBezTo>
                    <a:pt x="3694" y="274"/>
                    <a:pt x="3667" y="267"/>
                    <a:pt x="3640" y="262"/>
                  </a:cubicBezTo>
                  <a:cubicBezTo>
                    <a:pt x="3612" y="257"/>
                    <a:pt x="3585" y="253"/>
                    <a:pt x="3557" y="251"/>
                  </a:cubicBezTo>
                  <a:cubicBezTo>
                    <a:pt x="3501" y="247"/>
                    <a:pt x="3445" y="251"/>
                    <a:pt x="3392" y="269"/>
                  </a:cubicBezTo>
                  <a:cubicBezTo>
                    <a:pt x="3339" y="287"/>
                    <a:pt x="3291" y="315"/>
                    <a:pt x="3244" y="345"/>
                  </a:cubicBezTo>
                  <a:cubicBezTo>
                    <a:pt x="3221" y="360"/>
                    <a:pt x="3197" y="376"/>
                    <a:pt x="3174" y="390"/>
                  </a:cubicBezTo>
                  <a:cubicBezTo>
                    <a:pt x="3150" y="405"/>
                    <a:pt x="3126" y="419"/>
                    <a:pt x="3101" y="432"/>
                  </a:cubicBezTo>
                  <a:cubicBezTo>
                    <a:pt x="3051" y="458"/>
                    <a:pt x="3000" y="481"/>
                    <a:pt x="2947" y="498"/>
                  </a:cubicBezTo>
                  <a:cubicBezTo>
                    <a:pt x="2894" y="516"/>
                    <a:pt x="2839" y="529"/>
                    <a:pt x="2784" y="534"/>
                  </a:cubicBezTo>
                  <a:cubicBezTo>
                    <a:pt x="2763" y="536"/>
                    <a:pt x="2763" y="536"/>
                    <a:pt x="2763" y="536"/>
                  </a:cubicBezTo>
                  <a:cubicBezTo>
                    <a:pt x="2756" y="537"/>
                    <a:pt x="2749" y="537"/>
                    <a:pt x="2742" y="537"/>
                  </a:cubicBezTo>
                  <a:cubicBezTo>
                    <a:pt x="2735" y="537"/>
                    <a:pt x="2728" y="537"/>
                    <a:pt x="2721" y="537"/>
                  </a:cubicBezTo>
                  <a:cubicBezTo>
                    <a:pt x="2700" y="537"/>
                    <a:pt x="2700" y="537"/>
                    <a:pt x="2700" y="537"/>
                  </a:cubicBezTo>
                  <a:cubicBezTo>
                    <a:pt x="2696" y="536"/>
                    <a:pt x="2693" y="536"/>
                    <a:pt x="2689" y="536"/>
                  </a:cubicBezTo>
                  <a:cubicBezTo>
                    <a:pt x="2679" y="535"/>
                    <a:pt x="2679" y="535"/>
                    <a:pt x="2679" y="535"/>
                  </a:cubicBezTo>
                  <a:cubicBezTo>
                    <a:pt x="2658" y="534"/>
                    <a:pt x="2658" y="534"/>
                    <a:pt x="2658" y="534"/>
                  </a:cubicBezTo>
                  <a:cubicBezTo>
                    <a:pt x="2651" y="533"/>
                    <a:pt x="2644" y="532"/>
                    <a:pt x="2637" y="531"/>
                  </a:cubicBezTo>
                  <a:cubicBezTo>
                    <a:pt x="2630" y="530"/>
                    <a:pt x="2623" y="529"/>
                    <a:pt x="2617" y="527"/>
                  </a:cubicBezTo>
                  <a:cubicBezTo>
                    <a:pt x="2603" y="525"/>
                    <a:pt x="2589" y="522"/>
                    <a:pt x="2576" y="518"/>
                  </a:cubicBezTo>
                  <a:cubicBezTo>
                    <a:pt x="2569" y="517"/>
                    <a:pt x="2562" y="515"/>
                    <a:pt x="2555" y="513"/>
                  </a:cubicBezTo>
                  <a:cubicBezTo>
                    <a:pt x="2535" y="506"/>
                    <a:pt x="2535" y="506"/>
                    <a:pt x="2535" y="506"/>
                  </a:cubicBezTo>
                  <a:cubicBezTo>
                    <a:pt x="2525" y="503"/>
                    <a:pt x="2525" y="503"/>
                    <a:pt x="2525" y="503"/>
                  </a:cubicBezTo>
                  <a:cubicBezTo>
                    <a:pt x="2522" y="502"/>
                    <a:pt x="2519" y="501"/>
                    <a:pt x="2516" y="499"/>
                  </a:cubicBezTo>
                  <a:cubicBezTo>
                    <a:pt x="2496" y="492"/>
                    <a:pt x="2496" y="492"/>
                    <a:pt x="2496" y="492"/>
                  </a:cubicBezTo>
                  <a:cubicBezTo>
                    <a:pt x="2490" y="489"/>
                    <a:pt x="2483" y="486"/>
                    <a:pt x="2477" y="483"/>
                  </a:cubicBezTo>
                  <a:cubicBezTo>
                    <a:pt x="2471" y="480"/>
                    <a:pt x="2464" y="477"/>
                    <a:pt x="2458" y="473"/>
                  </a:cubicBezTo>
                  <a:cubicBezTo>
                    <a:pt x="2409" y="447"/>
                    <a:pt x="2364" y="412"/>
                    <a:pt x="2327" y="370"/>
                  </a:cubicBezTo>
                  <a:cubicBezTo>
                    <a:pt x="2253" y="285"/>
                    <a:pt x="2200" y="186"/>
                    <a:pt x="2132" y="98"/>
                  </a:cubicBezTo>
                  <a:cubicBezTo>
                    <a:pt x="2115" y="76"/>
                    <a:pt x="2096" y="55"/>
                    <a:pt x="2074" y="39"/>
                  </a:cubicBezTo>
                  <a:cubicBezTo>
                    <a:pt x="2069" y="36"/>
                    <a:pt x="2069" y="36"/>
                    <a:pt x="2069" y="36"/>
                  </a:cubicBezTo>
                  <a:cubicBezTo>
                    <a:pt x="2065" y="33"/>
                    <a:pt x="2065" y="33"/>
                    <a:pt x="2065" y="33"/>
                  </a:cubicBezTo>
                  <a:cubicBezTo>
                    <a:pt x="2062" y="31"/>
                    <a:pt x="2059" y="29"/>
                    <a:pt x="2056" y="28"/>
                  </a:cubicBezTo>
                  <a:cubicBezTo>
                    <a:pt x="2047" y="23"/>
                    <a:pt x="2047" y="23"/>
                    <a:pt x="2047" y="23"/>
                  </a:cubicBezTo>
                  <a:cubicBezTo>
                    <a:pt x="2044" y="21"/>
                    <a:pt x="2041" y="20"/>
                    <a:pt x="2038" y="19"/>
                  </a:cubicBezTo>
                  <a:cubicBezTo>
                    <a:pt x="2025" y="13"/>
                    <a:pt x="2012" y="9"/>
                    <a:pt x="1998" y="7"/>
                  </a:cubicBezTo>
                  <a:cubicBezTo>
                    <a:pt x="1984" y="4"/>
                    <a:pt x="1971" y="3"/>
                    <a:pt x="1957" y="3"/>
                  </a:cubicBezTo>
                  <a:cubicBezTo>
                    <a:pt x="1943" y="3"/>
                    <a:pt x="1929" y="5"/>
                    <a:pt x="1915" y="7"/>
                  </a:cubicBezTo>
                  <a:cubicBezTo>
                    <a:pt x="1888" y="11"/>
                    <a:pt x="1861" y="20"/>
                    <a:pt x="1836" y="30"/>
                  </a:cubicBezTo>
                  <a:cubicBezTo>
                    <a:pt x="1784" y="50"/>
                    <a:pt x="1736" y="80"/>
                    <a:pt x="1691" y="113"/>
                  </a:cubicBezTo>
                  <a:cubicBezTo>
                    <a:pt x="1647" y="146"/>
                    <a:pt x="1605" y="184"/>
                    <a:pt x="1563" y="221"/>
                  </a:cubicBezTo>
                  <a:cubicBezTo>
                    <a:pt x="1532" y="248"/>
                    <a:pt x="1532" y="248"/>
                    <a:pt x="1532" y="248"/>
                  </a:cubicBezTo>
                  <a:cubicBezTo>
                    <a:pt x="1516" y="262"/>
                    <a:pt x="1516" y="262"/>
                    <a:pt x="1516" y="262"/>
                  </a:cubicBezTo>
                  <a:cubicBezTo>
                    <a:pt x="1511" y="266"/>
                    <a:pt x="1505" y="271"/>
                    <a:pt x="1500" y="275"/>
                  </a:cubicBezTo>
                  <a:cubicBezTo>
                    <a:pt x="1478" y="293"/>
                    <a:pt x="1456" y="310"/>
                    <a:pt x="1433" y="326"/>
                  </a:cubicBezTo>
                  <a:cubicBezTo>
                    <a:pt x="1388" y="359"/>
                    <a:pt x="1341" y="389"/>
                    <a:pt x="1292" y="416"/>
                  </a:cubicBezTo>
                  <a:cubicBezTo>
                    <a:pt x="1244" y="444"/>
                    <a:pt x="1194" y="469"/>
                    <a:pt x="1143" y="492"/>
                  </a:cubicBezTo>
                  <a:cubicBezTo>
                    <a:pt x="1124" y="501"/>
                    <a:pt x="1124" y="501"/>
                    <a:pt x="1124" y="501"/>
                  </a:cubicBezTo>
                  <a:cubicBezTo>
                    <a:pt x="1118" y="504"/>
                    <a:pt x="1111" y="506"/>
                    <a:pt x="1105" y="509"/>
                  </a:cubicBezTo>
                  <a:cubicBezTo>
                    <a:pt x="1066" y="525"/>
                    <a:pt x="1066" y="525"/>
                    <a:pt x="1066" y="525"/>
                  </a:cubicBezTo>
                  <a:cubicBezTo>
                    <a:pt x="1053" y="531"/>
                    <a:pt x="1040" y="536"/>
                    <a:pt x="1027" y="541"/>
                  </a:cubicBezTo>
                  <a:cubicBezTo>
                    <a:pt x="988" y="556"/>
                    <a:pt x="988" y="556"/>
                    <a:pt x="988" y="556"/>
                  </a:cubicBezTo>
                  <a:cubicBezTo>
                    <a:pt x="883" y="594"/>
                    <a:pt x="775" y="624"/>
                    <a:pt x="666" y="646"/>
                  </a:cubicBezTo>
                  <a:cubicBezTo>
                    <a:pt x="557" y="668"/>
                    <a:pt x="446" y="682"/>
                    <a:pt x="334" y="688"/>
                  </a:cubicBezTo>
                  <a:cubicBezTo>
                    <a:pt x="223" y="693"/>
                    <a:pt x="111" y="689"/>
                    <a:pt x="0" y="6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39">
              <a:extLst>
                <a:ext uri="{FF2B5EF4-FFF2-40B4-BE49-F238E27FC236}">
                  <a16:creationId xmlns:a16="http://schemas.microsoft.com/office/drawing/2014/main" id="{876CE931-834C-2562-B0B9-F3020A409F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8988" y="2312988"/>
              <a:ext cx="12125325" cy="1554163"/>
            </a:xfrm>
            <a:custGeom>
              <a:avLst/>
              <a:gdLst>
                <a:gd name="T0" fmla="*/ 658 w 4854"/>
                <a:gd name="T1" fmla="*/ 575 h 622"/>
                <a:gd name="T2" fmla="*/ 1037 w 4854"/>
                <a:gd name="T3" fmla="*/ 470 h 622"/>
                <a:gd name="T4" fmla="*/ 1133 w 4854"/>
                <a:gd name="T5" fmla="*/ 432 h 622"/>
                <a:gd name="T6" fmla="*/ 1493 w 4854"/>
                <a:gd name="T7" fmla="*/ 232 h 622"/>
                <a:gd name="T8" fmla="*/ 1692 w 4854"/>
                <a:gd name="T9" fmla="*/ 83 h 622"/>
                <a:gd name="T10" fmla="*/ 1966 w 4854"/>
                <a:gd name="T11" fmla="*/ 2 h 622"/>
                <a:gd name="T12" fmla="*/ 2053 w 4854"/>
                <a:gd name="T13" fmla="*/ 36 h 622"/>
                <a:gd name="T14" fmla="*/ 2133 w 4854"/>
                <a:gd name="T15" fmla="*/ 116 h 622"/>
                <a:gd name="T16" fmla="*/ 2316 w 4854"/>
                <a:gd name="T17" fmla="*/ 340 h 622"/>
                <a:gd name="T18" fmla="*/ 2343 w 4854"/>
                <a:gd name="T19" fmla="*/ 365 h 622"/>
                <a:gd name="T20" fmla="*/ 2367 w 4854"/>
                <a:gd name="T21" fmla="*/ 384 h 622"/>
                <a:gd name="T22" fmla="*/ 2388 w 4854"/>
                <a:gd name="T23" fmla="*/ 398 h 622"/>
                <a:gd name="T24" fmla="*/ 2415 w 4854"/>
                <a:gd name="T25" fmla="*/ 414 h 622"/>
                <a:gd name="T26" fmla="*/ 2433 w 4854"/>
                <a:gd name="T27" fmla="*/ 424 h 622"/>
                <a:gd name="T28" fmla="*/ 2490 w 4854"/>
                <a:gd name="T29" fmla="*/ 448 h 622"/>
                <a:gd name="T30" fmla="*/ 2539 w 4854"/>
                <a:gd name="T31" fmla="*/ 463 h 622"/>
                <a:gd name="T32" fmla="*/ 2651 w 4854"/>
                <a:gd name="T33" fmla="*/ 480 h 622"/>
                <a:gd name="T34" fmla="*/ 2702 w 4854"/>
                <a:gd name="T35" fmla="*/ 481 h 622"/>
                <a:gd name="T36" fmla="*/ 2754 w 4854"/>
                <a:gd name="T37" fmla="*/ 478 h 622"/>
                <a:gd name="T38" fmla="*/ 2815 w 4854"/>
                <a:gd name="T39" fmla="*/ 468 h 622"/>
                <a:gd name="T40" fmla="*/ 3260 w 4854"/>
                <a:gd name="T41" fmla="*/ 256 h 622"/>
                <a:gd name="T42" fmla="*/ 3577 w 4854"/>
                <a:gd name="T43" fmla="*/ 184 h 622"/>
                <a:gd name="T44" fmla="*/ 3899 w 4854"/>
                <a:gd name="T45" fmla="*/ 263 h 622"/>
                <a:gd name="T46" fmla="*/ 4524 w 4854"/>
                <a:gd name="T47" fmla="*/ 472 h 622"/>
                <a:gd name="T48" fmla="*/ 4203 w 4854"/>
                <a:gd name="T49" fmla="*/ 392 h 622"/>
                <a:gd name="T50" fmla="*/ 3819 w 4854"/>
                <a:gd name="T51" fmla="*/ 239 h 622"/>
                <a:gd name="T52" fmla="*/ 3413 w 4854"/>
                <a:gd name="T53" fmla="*/ 194 h 622"/>
                <a:gd name="T54" fmla="*/ 3121 w 4854"/>
                <a:gd name="T55" fmla="*/ 346 h 622"/>
                <a:gd name="T56" fmla="*/ 2775 w 4854"/>
                <a:gd name="T57" fmla="*/ 479 h 622"/>
                <a:gd name="T58" fmla="*/ 2734 w 4854"/>
                <a:gd name="T59" fmla="*/ 483 h 622"/>
                <a:gd name="T60" fmla="*/ 2692 w 4854"/>
                <a:gd name="T61" fmla="*/ 485 h 622"/>
                <a:gd name="T62" fmla="*/ 2568 w 4854"/>
                <a:gd name="T63" fmla="*/ 474 h 622"/>
                <a:gd name="T64" fmla="*/ 2528 w 4854"/>
                <a:gd name="T65" fmla="*/ 464 h 622"/>
                <a:gd name="T66" fmla="*/ 2450 w 4854"/>
                <a:gd name="T67" fmla="*/ 436 h 622"/>
                <a:gd name="T68" fmla="*/ 2422 w 4854"/>
                <a:gd name="T69" fmla="*/ 423 h 622"/>
                <a:gd name="T70" fmla="*/ 2395 w 4854"/>
                <a:gd name="T71" fmla="*/ 407 h 622"/>
                <a:gd name="T72" fmla="*/ 2377 w 4854"/>
                <a:gd name="T73" fmla="*/ 396 h 622"/>
                <a:gd name="T74" fmla="*/ 2360 w 4854"/>
                <a:gd name="T75" fmla="*/ 384 h 622"/>
                <a:gd name="T76" fmla="*/ 2336 w 4854"/>
                <a:gd name="T77" fmla="*/ 364 h 622"/>
                <a:gd name="T78" fmla="*/ 2285 w 4854"/>
                <a:gd name="T79" fmla="*/ 313 h 622"/>
                <a:gd name="T80" fmla="*/ 2075 w 4854"/>
                <a:gd name="T81" fmla="*/ 58 h 622"/>
                <a:gd name="T82" fmla="*/ 2042 w 4854"/>
                <a:gd name="T83" fmla="*/ 33 h 622"/>
                <a:gd name="T84" fmla="*/ 1924 w 4854"/>
                <a:gd name="T85" fmla="*/ 3 h 622"/>
                <a:gd name="T86" fmla="*/ 1626 w 4854"/>
                <a:gd name="T87" fmla="*/ 133 h 622"/>
                <a:gd name="T88" fmla="*/ 1427 w 4854"/>
                <a:gd name="T89" fmla="*/ 282 h 622"/>
                <a:gd name="T90" fmla="*/ 1096 w 4854"/>
                <a:gd name="T91" fmla="*/ 451 h 622"/>
                <a:gd name="T92" fmla="*/ 1018 w 4854"/>
                <a:gd name="T93" fmla="*/ 479 h 622"/>
                <a:gd name="T94" fmla="*/ 330 w 4854"/>
                <a:gd name="T95" fmla="*/ 616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54" h="622">
                  <a:moveTo>
                    <a:pt x="0" y="608"/>
                  </a:moveTo>
                  <a:cubicBezTo>
                    <a:pt x="109" y="619"/>
                    <a:pt x="220" y="621"/>
                    <a:pt x="330" y="615"/>
                  </a:cubicBezTo>
                  <a:cubicBezTo>
                    <a:pt x="440" y="610"/>
                    <a:pt x="550" y="596"/>
                    <a:pt x="658" y="575"/>
                  </a:cubicBezTo>
                  <a:cubicBezTo>
                    <a:pt x="767" y="554"/>
                    <a:pt x="874" y="526"/>
                    <a:pt x="978" y="491"/>
                  </a:cubicBezTo>
                  <a:cubicBezTo>
                    <a:pt x="1017" y="477"/>
                    <a:pt x="1017" y="477"/>
                    <a:pt x="1017" y="477"/>
                  </a:cubicBezTo>
                  <a:cubicBezTo>
                    <a:pt x="1024" y="475"/>
                    <a:pt x="1030" y="473"/>
                    <a:pt x="1037" y="470"/>
                  </a:cubicBezTo>
                  <a:cubicBezTo>
                    <a:pt x="1056" y="463"/>
                    <a:pt x="1056" y="463"/>
                    <a:pt x="1056" y="463"/>
                  </a:cubicBezTo>
                  <a:cubicBezTo>
                    <a:pt x="1095" y="448"/>
                    <a:pt x="1095" y="448"/>
                    <a:pt x="1095" y="448"/>
                  </a:cubicBezTo>
                  <a:cubicBezTo>
                    <a:pt x="1108" y="443"/>
                    <a:pt x="1120" y="438"/>
                    <a:pt x="1133" y="432"/>
                  </a:cubicBezTo>
                  <a:cubicBezTo>
                    <a:pt x="1184" y="412"/>
                    <a:pt x="1234" y="388"/>
                    <a:pt x="1283" y="363"/>
                  </a:cubicBezTo>
                  <a:cubicBezTo>
                    <a:pt x="1332" y="337"/>
                    <a:pt x="1380" y="310"/>
                    <a:pt x="1426" y="279"/>
                  </a:cubicBezTo>
                  <a:cubicBezTo>
                    <a:pt x="1449" y="264"/>
                    <a:pt x="1471" y="248"/>
                    <a:pt x="1493" y="232"/>
                  </a:cubicBezTo>
                  <a:cubicBezTo>
                    <a:pt x="1559" y="181"/>
                    <a:pt x="1559" y="181"/>
                    <a:pt x="1559" y="181"/>
                  </a:cubicBezTo>
                  <a:cubicBezTo>
                    <a:pt x="1580" y="164"/>
                    <a:pt x="1602" y="147"/>
                    <a:pt x="1624" y="130"/>
                  </a:cubicBezTo>
                  <a:cubicBezTo>
                    <a:pt x="1646" y="114"/>
                    <a:pt x="1669" y="98"/>
                    <a:pt x="1692" y="83"/>
                  </a:cubicBezTo>
                  <a:cubicBezTo>
                    <a:pt x="1739" y="54"/>
                    <a:pt x="1789" y="29"/>
                    <a:pt x="1843" y="14"/>
                  </a:cubicBezTo>
                  <a:cubicBezTo>
                    <a:pt x="1869" y="6"/>
                    <a:pt x="1897" y="1"/>
                    <a:pt x="1924" y="0"/>
                  </a:cubicBezTo>
                  <a:cubicBezTo>
                    <a:pt x="1938" y="0"/>
                    <a:pt x="1952" y="0"/>
                    <a:pt x="1966" y="2"/>
                  </a:cubicBezTo>
                  <a:cubicBezTo>
                    <a:pt x="1980" y="4"/>
                    <a:pt x="1993" y="7"/>
                    <a:pt x="2006" y="12"/>
                  </a:cubicBezTo>
                  <a:cubicBezTo>
                    <a:pt x="2019" y="17"/>
                    <a:pt x="2032" y="22"/>
                    <a:pt x="2044" y="30"/>
                  </a:cubicBezTo>
                  <a:cubicBezTo>
                    <a:pt x="2047" y="32"/>
                    <a:pt x="2050" y="34"/>
                    <a:pt x="2053" y="36"/>
                  </a:cubicBezTo>
                  <a:cubicBezTo>
                    <a:pt x="2055" y="38"/>
                    <a:pt x="2058" y="40"/>
                    <a:pt x="2061" y="42"/>
                  </a:cubicBezTo>
                  <a:cubicBezTo>
                    <a:pt x="2066" y="46"/>
                    <a:pt x="2072" y="51"/>
                    <a:pt x="2077" y="55"/>
                  </a:cubicBezTo>
                  <a:cubicBezTo>
                    <a:pt x="2098" y="74"/>
                    <a:pt x="2116" y="95"/>
                    <a:pt x="2133" y="116"/>
                  </a:cubicBezTo>
                  <a:cubicBezTo>
                    <a:pt x="2168" y="160"/>
                    <a:pt x="2200" y="204"/>
                    <a:pt x="2234" y="247"/>
                  </a:cubicBezTo>
                  <a:cubicBezTo>
                    <a:pt x="2252" y="269"/>
                    <a:pt x="2269" y="290"/>
                    <a:pt x="2288" y="310"/>
                  </a:cubicBezTo>
                  <a:cubicBezTo>
                    <a:pt x="2297" y="321"/>
                    <a:pt x="2306" y="331"/>
                    <a:pt x="2316" y="340"/>
                  </a:cubicBezTo>
                  <a:cubicBezTo>
                    <a:pt x="2321" y="345"/>
                    <a:pt x="2326" y="350"/>
                    <a:pt x="2331" y="354"/>
                  </a:cubicBezTo>
                  <a:cubicBezTo>
                    <a:pt x="2339" y="361"/>
                    <a:pt x="2339" y="361"/>
                    <a:pt x="2339" y="361"/>
                  </a:cubicBezTo>
                  <a:cubicBezTo>
                    <a:pt x="2343" y="365"/>
                    <a:pt x="2343" y="365"/>
                    <a:pt x="2343" y="365"/>
                  </a:cubicBezTo>
                  <a:cubicBezTo>
                    <a:pt x="2347" y="368"/>
                    <a:pt x="2347" y="368"/>
                    <a:pt x="2347" y="368"/>
                  </a:cubicBezTo>
                  <a:cubicBezTo>
                    <a:pt x="2363" y="381"/>
                    <a:pt x="2363" y="381"/>
                    <a:pt x="2363" y="381"/>
                  </a:cubicBezTo>
                  <a:cubicBezTo>
                    <a:pt x="2367" y="384"/>
                    <a:pt x="2367" y="384"/>
                    <a:pt x="2367" y="384"/>
                  </a:cubicBezTo>
                  <a:cubicBezTo>
                    <a:pt x="2371" y="387"/>
                    <a:pt x="2371" y="387"/>
                    <a:pt x="2371" y="387"/>
                  </a:cubicBezTo>
                  <a:cubicBezTo>
                    <a:pt x="2380" y="393"/>
                    <a:pt x="2380" y="393"/>
                    <a:pt x="2380" y="393"/>
                  </a:cubicBezTo>
                  <a:cubicBezTo>
                    <a:pt x="2388" y="398"/>
                    <a:pt x="2388" y="398"/>
                    <a:pt x="2388" y="398"/>
                  </a:cubicBezTo>
                  <a:cubicBezTo>
                    <a:pt x="2392" y="401"/>
                    <a:pt x="2392" y="401"/>
                    <a:pt x="2392" y="401"/>
                  </a:cubicBezTo>
                  <a:cubicBezTo>
                    <a:pt x="2397" y="404"/>
                    <a:pt x="2397" y="404"/>
                    <a:pt x="2397" y="404"/>
                  </a:cubicBezTo>
                  <a:cubicBezTo>
                    <a:pt x="2415" y="414"/>
                    <a:pt x="2415" y="414"/>
                    <a:pt x="2415" y="414"/>
                  </a:cubicBezTo>
                  <a:cubicBezTo>
                    <a:pt x="2419" y="417"/>
                    <a:pt x="2419" y="417"/>
                    <a:pt x="2419" y="417"/>
                  </a:cubicBezTo>
                  <a:cubicBezTo>
                    <a:pt x="2424" y="419"/>
                    <a:pt x="2424" y="419"/>
                    <a:pt x="2424" y="419"/>
                  </a:cubicBezTo>
                  <a:cubicBezTo>
                    <a:pt x="2433" y="424"/>
                    <a:pt x="2433" y="424"/>
                    <a:pt x="2433" y="424"/>
                  </a:cubicBezTo>
                  <a:cubicBezTo>
                    <a:pt x="2442" y="429"/>
                    <a:pt x="2442" y="429"/>
                    <a:pt x="2442" y="429"/>
                  </a:cubicBezTo>
                  <a:cubicBezTo>
                    <a:pt x="2445" y="430"/>
                    <a:pt x="2448" y="432"/>
                    <a:pt x="2451" y="433"/>
                  </a:cubicBezTo>
                  <a:cubicBezTo>
                    <a:pt x="2464" y="438"/>
                    <a:pt x="2477" y="444"/>
                    <a:pt x="2490" y="448"/>
                  </a:cubicBezTo>
                  <a:cubicBezTo>
                    <a:pt x="2496" y="450"/>
                    <a:pt x="2503" y="453"/>
                    <a:pt x="2509" y="455"/>
                  </a:cubicBezTo>
                  <a:cubicBezTo>
                    <a:pt x="2529" y="461"/>
                    <a:pt x="2529" y="461"/>
                    <a:pt x="2529" y="461"/>
                  </a:cubicBezTo>
                  <a:cubicBezTo>
                    <a:pt x="2532" y="462"/>
                    <a:pt x="2536" y="463"/>
                    <a:pt x="2539" y="463"/>
                  </a:cubicBezTo>
                  <a:cubicBezTo>
                    <a:pt x="2549" y="466"/>
                    <a:pt x="2549" y="466"/>
                    <a:pt x="2549" y="466"/>
                  </a:cubicBezTo>
                  <a:cubicBezTo>
                    <a:pt x="2569" y="470"/>
                    <a:pt x="2569" y="470"/>
                    <a:pt x="2569" y="470"/>
                  </a:cubicBezTo>
                  <a:cubicBezTo>
                    <a:pt x="2596" y="475"/>
                    <a:pt x="2623" y="479"/>
                    <a:pt x="2651" y="480"/>
                  </a:cubicBezTo>
                  <a:cubicBezTo>
                    <a:pt x="2658" y="481"/>
                    <a:pt x="2665" y="481"/>
                    <a:pt x="2671" y="481"/>
                  </a:cubicBezTo>
                  <a:cubicBezTo>
                    <a:pt x="2692" y="481"/>
                    <a:pt x="2692" y="481"/>
                    <a:pt x="2692" y="481"/>
                  </a:cubicBezTo>
                  <a:cubicBezTo>
                    <a:pt x="2702" y="481"/>
                    <a:pt x="2702" y="481"/>
                    <a:pt x="2702" y="481"/>
                  </a:cubicBezTo>
                  <a:cubicBezTo>
                    <a:pt x="2713" y="481"/>
                    <a:pt x="2713" y="481"/>
                    <a:pt x="2713" y="481"/>
                  </a:cubicBezTo>
                  <a:cubicBezTo>
                    <a:pt x="2733" y="480"/>
                    <a:pt x="2733" y="480"/>
                    <a:pt x="2733" y="480"/>
                  </a:cubicBezTo>
                  <a:cubicBezTo>
                    <a:pt x="2740" y="479"/>
                    <a:pt x="2747" y="478"/>
                    <a:pt x="2754" y="478"/>
                  </a:cubicBezTo>
                  <a:cubicBezTo>
                    <a:pt x="2764" y="476"/>
                    <a:pt x="2764" y="476"/>
                    <a:pt x="2764" y="476"/>
                  </a:cubicBezTo>
                  <a:cubicBezTo>
                    <a:pt x="2768" y="476"/>
                    <a:pt x="2771" y="476"/>
                    <a:pt x="2774" y="475"/>
                  </a:cubicBezTo>
                  <a:cubicBezTo>
                    <a:pt x="2788" y="473"/>
                    <a:pt x="2802" y="471"/>
                    <a:pt x="2815" y="468"/>
                  </a:cubicBezTo>
                  <a:cubicBezTo>
                    <a:pt x="2869" y="457"/>
                    <a:pt x="2921" y="439"/>
                    <a:pt x="2972" y="417"/>
                  </a:cubicBezTo>
                  <a:cubicBezTo>
                    <a:pt x="3023" y="396"/>
                    <a:pt x="3072" y="371"/>
                    <a:pt x="3120" y="343"/>
                  </a:cubicBezTo>
                  <a:cubicBezTo>
                    <a:pt x="3167" y="316"/>
                    <a:pt x="3213" y="284"/>
                    <a:pt x="3260" y="256"/>
                  </a:cubicBezTo>
                  <a:cubicBezTo>
                    <a:pt x="3284" y="242"/>
                    <a:pt x="3308" y="229"/>
                    <a:pt x="3334" y="218"/>
                  </a:cubicBezTo>
                  <a:cubicBezTo>
                    <a:pt x="3359" y="207"/>
                    <a:pt x="3385" y="198"/>
                    <a:pt x="3412" y="191"/>
                  </a:cubicBezTo>
                  <a:cubicBezTo>
                    <a:pt x="3466" y="179"/>
                    <a:pt x="3523" y="178"/>
                    <a:pt x="3577" y="184"/>
                  </a:cubicBezTo>
                  <a:cubicBezTo>
                    <a:pt x="3632" y="189"/>
                    <a:pt x="3686" y="202"/>
                    <a:pt x="3740" y="215"/>
                  </a:cubicBezTo>
                  <a:cubicBezTo>
                    <a:pt x="3767" y="222"/>
                    <a:pt x="3793" y="229"/>
                    <a:pt x="3820" y="237"/>
                  </a:cubicBezTo>
                  <a:cubicBezTo>
                    <a:pt x="3846" y="244"/>
                    <a:pt x="3873" y="253"/>
                    <a:pt x="3899" y="263"/>
                  </a:cubicBezTo>
                  <a:cubicBezTo>
                    <a:pt x="3951" y="281"/>
                    <a:pt x="4000" y="306"/>
                    <a:pt x="4051" y="328"/>
                  </a:cubicBezTo>
                  <a:cubicBezTo>
                    <a:pt x="4101" y="351"/>
                    <a:pt x="4152" y="372"/>
                    <a:pt x="4204" y="390"/>
                  </a:cubicBezTo>
                  <a:cubicBezTo>
                    <a:pt x="4308" y="426"/>
                    <a:pt x="4415" y="456"/>
                    <a:pt x="4524" y="472"/>
                  </a:cubicBezTo>
                  <a:cubicBezTo>
                    <a:pt x="4633" y="488"/>
                    <a:pt x="4745" y="492"/>
                    <a:pt x="4854" y="478"/>
                  </a:cubicBezTo>
                  <a:cubicBezTo>
                    <a:pt x="4745" y="493"/>
                    <a:pt x="4633" y="489"/>
                    <a:pt x="4524" y="473"/>
                  </a:cubicBezTo>
                  <a:cubicBezTo>
                    <a:pt x="4415" y="457"/>
                    <a:pt x="4308" y="428"/>
                    <a:pt x="4203" y="392"/>
                  </a:cubicBezTo>
                  <a:cubicBezTo>
                    <a:pt x="4151" y="374"/>
                    <a:pt x="4100" y="353"/>
                    <a:pt x="4050" y="330"/>
                  </a:cubicBezTo>
                  <a:cubicBezTo>
                    <a:pt x="3999" y="308"/>
                    <a:pt x="3950" y="283"/>
                    <a:pt x="3898" y="265"/>
                  </a:cubicBezTo>
                  <a:cubicBezTo>
                    <a:pt x="3872" y="255"/>
                    <a:pt x="3846" y="247"/>
                    <a:pt x="3819" y="239"/>
                  </a:cubicBezTo>
                  <a:cubicBezTo>
                    <a:pt x="3793" y="232"/>
                    <a:pt x="3766" y="225"/>
                    <a:pt x="3739" y="218"/>
                  </a:cubicBezTo>
                  <a:cubicBezTo>
                    <a:pt x="3686" y="204"/>
                    <a:pt x="3632" y="192"/>
                    <a:pt x="3577" y="186"/>
                  </a:cubicBezTo>
                  <a:cubicBezTo>
                    <a:pt x="3522" y="180"/>
                    <a:pt x="3467" y="182"/>
                    <a:pt x="3413" y="194"/>
                  </a:cubicBezTo>
                  <a:cubicBezTo>
                    <a:pt x="3386" y="200"/>
                    <a:pt x="3360" y="209"/>
                    <a:pt x="3335" y="220"/>
                  </a:cubicBezTo>
                  <a:cubicBezTo>
                    <a:pt x="3310" y="232"/>
                    <a:pt x="3286" y="245"/>
                    <a:pt x="3262" y="259"/>
                  </a:cubicBezTo>
                  <a:cubicBezTo>
                    <a:pt x="3214" y="287"/>
                    <a:pt x="3169" y="318"/>
                    <a:pt x="3121" y="346"/>
                  </a:cubicBezTo>
                  <a:cubicBezTo>
                    <a:pt x="3073" y="374"/>
                    <a:pt x="3024" y="399"/>
                    <a:pt x="2973" y="421"/>
                  </a:cubicBezTo>
                  <a:cubicBezTo>
                    <a:pt x="2922" y="442"/>
                    <a:pt x="2870" y="460"/>
                    <a:pt x="2816" y="471"/>
                  </a:cubicBezTo>
                  <a:cubicBezTo>
                    <a:pt x="2802" y="474"/>
                    <a:pt x="2788" y="476"/>
                    <a:pt x="2775" y="479"/>
                  </a:cubicBezTo>
                  <a:cubicBezTo>
                    <a:pt x="2771" y="479"/>
                    <a:pt x="2768" y="480"/>
                    <a:pt x="2765" y="480"/>
                  </a:cubicBezTo>
                  <a:cubicBezTo>
                    <a:pt x="2754" y="481"/>
                    <a:pt x="2754" y="481"/>
                    <a:pt x="2754" y="481"/>
                  </a:cubicBezTo>
                  <a:cubicBezTo>
                    <a:pt x="2747" y="482"/>
                    <a:pt x="2740" y="483"/>
                    <a:pt x="2734" y="483"/>
                  </a:cubicBezTo>
                  <a:cubicBezTo>
                    <a:pt x="2713" y="484"/>
                    <a:pt x="2713" y="484"/>
                    <a:pt x="2713" y="484"/>
                  </a:cubicBezTo>
                  <a:cubicBezTo>
                    <a:pt x="2703" y="485"/>
                    <a:pt x="2703" y="485"/>
                    <a:pt x="2703" y="485"/>
                  </a:cubicBezTo>
                  <a:cubicBezTo>
                    <a:pt x="2692" y="485"/>
                    <a:pt x="2692" y="485"/>
                    <a:pt x="2692" y="485"/>
                  </a:cubicBezTo>
                  <a:cubicBezTo>
                    <a:pt x="2671" y="485"/>
                    <a:pt x="2671" y="485"/>
                    <a:pt x="2671" y="485"/>
                  </a:cubicBezTo>
                  <a:cubicBezTo>
                    <a:pt x="2664" y="485"/>
                    <a:pt x="2658" y="484"/>
                    <a:pt x="2651" y="484"/>
                  </a:cubicBezTo>
                  <a:cubicBezTo>
                    <a:pt x="2623" y="483"/>
                    <a:pt x="2596" y="479"/>
                    <a:pt x="2568" y="474"/>
                  </a:cubicBezTo>
                  <a:cubicBezTo>
                    <a:pt x="2548" y="469"/>
                    <a:pt x="2548" y="469"/>
                    <a:pt x="2548" y="469"/>
                  </a:cubicBezTo>
                  <a:cubicBezTo>
                    <a:pt x="2538" y="467"/>
                    <a:pt x="2538" y="467"/>
                    <a:pt x="2538" y="467"/>
                  </a:cubicBezTo>
                  <a:cubicBezTo>
                    <a:pt x="2535" y="466"/>
                    <a:pt x="2531" y="465"/>
                    <a:pt x="2528" y="464"/>
                  </a:cubicBezTo>
                  <a:cubicBezTo>
                    <a:pt x="2508" y="459"/>
                    <a:pt x="2508" y="459"/>
                    <a:pt x="2508" y="459"/>
                  </a:cubicBezTo>
                  <a:cubicBezTo>
                    <a:pt x="2501" y="457"/>
                    <a:pt x="2495" y="454"/>
                    <a:pt x="2488" y="452"/>
                  </a:cubicBezTo>
                  <a:cubicBezTo>
                    <a:pt x="2475" y="448"/>
                    <a:pt x="2463" y="442"/>
                    <a:pt x="2450" y="436"/>
                  </a:cubicBezTo>
                  <a:cubicBezTo>
                    <a:pt x="2447" y="435"/>
                    <a:pt x="2443" y="434"/>
                    <a:pt x="2440" y="432"/>
                  </a:cubicBezTo>
                  <a:cubicBezTo>
                    <a:pt x="2431" y="427"/>
                    <a:pt x="2431" y="427"/>
                    <a:pt x="2431" y="427"/>
                  </a:cubicBezTo>
                  <a:cubicBezTo>
                    <a:pt x="2422" y="423"/>
                    <a:pt x="2422" y="423"/>
                    <a:pt x="2422" y="423"/>
                  </a:cubicBezTo>
                  <a:cubicBezTo>
                    <a:pt x="2417" y="420"/>
                    <a:pt x="2417" y="420"/>
                    <a:pt x="2417" y="420"/>
                  </a:cubicBezTo>
                  <a:cubicBezTo>
                    <a:pt x="2413" y="418"/>
                    <a:pt x="2413" y="418"/>
                    <a:pt x="2413" y="418"/>
                  </a:cubicBezTo>
                  <a:cubicBezTo>
                    <a:pt x="2395" y="407"/>
                    <a:pt x="2395" y="407"/>
                    <a:pt x="2395" y="407"/>
                  </a:cubicBezTo>
                  <a:cubicBezTo>
                    <a:pt x="2390" y="405"/>
                    <a:pt x="2390" y="405"/>
                    <a:pt x="2390" y="405"/>
                  </a:cubicBezTo>
                  <a:cubicBezTo>
                    <a:pt x="2386" y="402"/>
                    <a:pt x="2386" y="402"/>
                    <a:pt x="2386" y="402"/>
                  </a:cubicBezTo>
                  <a:cubicBezTo>
                    <a:pt x="2377" y="396"/>
                    <a:pt x="2377" y="396"/>
                    <a:pt x="2377" y="396"/>
                  </a:cubicBezTo>
                  <a:cubicBezTo>
                    <a:pt x="2369" y="390"/>
                    <a:pt x="2369" y="390"/>
                    <a:pt x="2369" y="390"/>
                  </a:cubicBezTo>
                  <a:cubicBezTo>
                    <a:pt x="2364" y="387"/>
                    <a:pt x="2364" y="387"/>
                    <a:pt x="2364" y="387"/>
                  </a:cubicBezTo>
                  <a:cubicBezTo>
                    <a:pt x="2360" y="384"/>
                    <a:pt x="2360" y="384"/>
                    <a:pt x="2360" y="384"/>
                  </a:cubicBezTo>
                  <a:cubicBezTo>
                    <a:pt x="2344" y="371"/>
                    <a:pt x="2344" y="371"/>
                    <a:pt x="2344" y="371"/>
                  </a:cubicBezTo>
                  <a:cubicBezTo>
                    <a:pt x="2340" y="368"/>
                    <a:pt x="2340" y="368"/>
                    <a:pt x="2340" y="368"/>
                  </a:cubicBezTo>
                  <a:cubicBezTo>
                    <a:pt x="2336" y="364"/>
                    <a:pt x="2336" y="364"/>
                    <a:pt x="2336" y="364"/>
                  </a:cubicBezTo>
                  <a:cubicBezTo>
                    <a:pt x="2328" y="357"/>
                    <a:pt x="2328" y="357"/>
                    <a:pt x="2328" y="357"/>
                  </a:cubicBezTo>
                  <a:cubicBezTo>
                    <a:pt x="2323" y="353"/>
                    <a:pt x="2318" y="348"/>
                    <a:pt x="2313" y="343"/>
                  </a:cubicBezTo>
                  <a:cubicBezTo>
                    <a:pt x="2303" y="333"/>
                    <a:pt x="2294" y="323"/>
                    <a:pt x="2285" y="313"/>
                  </a:cubicBezTo>
                  <a:cubicBezTo>
                    <a:pt x="2266" y="293"/>
                    <a:pt x="2248" y="271"/>
                    <a:pt x="2231" y="250"/>
                  </a:cubicBezTo>
                  <a:cubicBezTo>
                    <a:pt x="2197" y="206"/>
                    <a:pt x="2165" y="162"/>
                    <a:pt x="2130" y="119"/>
                  </a:cubicBezTo>
                  <a:cubicBezTo>
                    <a:pt x="2113" y="97"/>
                    <a:pt x="2095" y="76"/>
                    <a:pt x="2075" y="58"/>
                  </a:cubicBezTo>
                  <a:cubicBezTo>
                    <a:pt x="2069" y="53"/>
                    <a:pt x="2064" y="49"/>
                    <a:pt x="2059" y="45"/>
                  </a:cubicBezTo>
                  <a:cubicBezTo>
                    <a:pt x="2056" y="43"/>
                    <a:pt x="2053" y="41"/>
                    <a:pt x="2051" y="39"/>
                  </a:cubicBezTo>
                  <a:cubicBezTo>
                    <a:pt x="2048" y="37"/>
                    <a:pt x="2045" y="35"/>
                    <a:pt x="2042" y="33"/>
                  </a:cubicBezTo>
                  <a:cubicBezTo>
                    <a:pt x="2030" y="26"/>
                    <a:pt x="2018" y="20"/>
                    <a:pt x="2005" y="15"/>
                  </a:cubicBezTo>
                  <a:cubicBezTo>
                    <a:pt x="1992" y="10"/>
                    <a:pt x="1979" y="7"/>
                    <a:pt x="1965" y="5"/>
                  </a:cubicBezTo>
                  <a:cubicBezTo>
                    <a:pt x="1952" y="3"/>
                    <a:pt x="1938" y="3"/>
                    <a:pt x="1924" y="3"/>
                  </a:cubicBezTo>
                  <a:cubicBezTo>
                    <a:pt x="1897" y="4"/>
                    <a:pt x="1870" y="9"/>
                    <a:pt x="1844" y="17"/>
                  </a:cubicBezTo>
                  <a:cubicBezTo>
                    <a:pt x="1791" y="33"/>
                    <a:pt x="1741" y="57"/>
                    <a:pt x="1694" y="86"/>
                  </a:cubicBezTo>
                  <a:cubicBezTo>
                    <a:pt x="1671" y="101"/>
                    <a:pt x="1648" y="117"/>
                    <a:pt x="1626" y="133"/>
                  </a:cubicBezTo>
                  <a:cubicBezTo>
                    <a:pt x="1604" y="149"/>
                    <a:pt x="1582" y="167"/>
                    <a:pt x="1561" y="183"/>
                  </a:cubicBezTo>
                  <a:cubicBezTo>
                    <a:pt x="1495" y="234"/>
                    <a:pt x="1495" y="234"/>
                    <a:pt x="1495" y="234"/>
                  </a:cubicBezTo>
                  <a:cubicBezTo>
                    <a:pt x="1473" y="251"/>
                    <a:pt x="1450" y="267"/>
                    <a:pt x="1427" y="282"/>
                  </a:cubicBezTo>
                  <a:cubicBezTo>
                    <a:pt x="1381" y="312"/>
                    <a:pt x="1333" y="340"/>
                    <a:pt x="1284" y="365"/>
                  </a:cubicBezTo>
                  <a:cubicBezTo>
                    <a:pt x="1235" y="391"/>
                    <a:pt x="1185" y="414"/>
                    <a:pt x="1134" y="435"/>
                  </a:cubicBezTo>
                  <a:cubicBezTo>
                    <a:pt x="1121" y="440"/>
                    <a:pt x="1109" y="446"/>
                    <a:pt x="1096" y="451"/>
                  </a:cubicBezTo>
                  <a:cubicBezTo>
                    <a:pt x="1057" y="465"/>
                    <a:pt x="1057" y="465"/>
                    <a:pt x="1057" y="465"/>
                  </a:cubicBezTo>
                  <a:cubicBezTo>
                    <a:pt x="1038" y="473"/>
                    <a:pt x="1038" y="473"/>
                    <a:pt x="1038" y="473"/>
                  </a:cubicBezTo>
                  <a:cubicBezTo>
                    <a:pt x="1031" y="475"/>
                    <a:pt x="1025" y="477"/>
                    <a:pt x="1018" y="479"/>
                  </a:cubicBezTo>
                  <a:cubicBezTo>
                    <a:pt x="979" y="493"/>
                    <a:pt x="979" y="493"/>
                    <a:pt x="979" y="493"/>
                  </a:cubicBezTo>
                  <a:cubicBezTo>
                    <a:pt x="874" y="528"/>
                    <a:pt x="767" y="556"/>
                    <a:pt x="659" y="577"/>
                  </a:cubicBezTo>
                  <a:cubicBezTo>
                    <a:pt x="550" y="597"/>
                    <a:pt x="441" y="611"/>
                    <a:pt x="330" y="616"/>
                  </a:cubicBezTo>
                  <a:cubicBezTo>
                    <a:pt x="220" y="622"/>
                    <a:pt x="109" y="619"/>
                    <a:pt x="0" y="6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40">
              <a:extLst>
                <a:ext uri="{FF2B5EF4-FFF2-40B4-BE49-F238E27FC236}">
                  <a16:creationId xmlns:a16="http://schemas.microsoft.com/office/drawing/2014/main" id="{901A27C7-4BF3-826C-173A-9B2B1A8525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4225" y="2452688"/>
              <a:ext cx="12123738" cy="1382713"/>
            </a:xfrm>
            <a:custGeom>
              <a:avLst/>
              <a:gdLst>
                <a:gd name="T0" fmla="*/ 328 w 4854"/>
                <a:gd name="T1" fmla="*/ 546 h 553"/>
                <a:gd name="T2" fmla="*/ 971 w 4854"/>
                <a:gd name="T3" fmla="*/ 430 h 553"/>
                <a:gd name="T4" fmla="*/ 1049 w 4854"/>
                <a:gd name="T5" fmla="*/ 405 h 553"/>
                <a:gd name="T6" fmla="*/ 1126 w 4854"/>
                <a:gd name="T7" fmla="*/ 378 h 553"/>
                <a:gd name="T8" fmla="*/ 1422 w 4854"/>
                <a:gd name="T9" fmla="*/ 239 h 553"/>
                <a:gd name="T10" fmla="*/ 1559 w 4854"/>
                <a:gd name="T11" fmla="*/ 148 h 553"/>
                <a:gd name="T12" fmla="*/ 1853 w 4854"/>
                <a:gd name="T13" fmla="*/ 7 h 553"/>
                <a:gd name="T14" fmla="*/ 1975 w 4854"/>
                <a:gd name="T15" fmla="*/ 11 h 553"/>
                <a:gd name="T16" fmla="*/ 2013 w 4854"/>
                <a:gd name="T17" fmla="*/ 27 h 553"/>
                <a:gd name="T18" fmla="*/ 2079 w 4854"/>
                <a:gd name="T19" fmla="*/ 77 h 553"/>
                <a:gd name="T20" fmla="*/ 2244 w 4854"/>
                <a:gd name="T21" fmla="*/ 259 h 553"/>
                <a:gd name="T22" fmla="*/ 2335 w 4854"/>
                <a:gd name="T23" fmla="*/ 340 h 553"/>
                <a:gd name="T24" fmla="*/ 2370 w 4854"/>
                <a:gd name="T25" fmla="*/ 362 h 553"/>
                <a:gd name="T26" fmla="*/ 2397 w 4854"/>
                <a:gd name="T27" fmla="*/ 376 h 553"/>
                <a:gd name="T28" fmla="*/ 2444 w 4854"/>
                <a:gd name="T29" fmla="*/ 396 h 553"/>
                <a:gd name="T30" fmla="*/ 2542 w 4854"/>
                <a:gd name="T31" fmla="*/ 423 h 553"/>
                <a:gd name="T32" fmla="*/ 2562 w 4854"/>
                <a:gd name="T33" fmla="*/ 426 h 553"/>
                <a:gd name="T34" fmla="*/ 2603 w 4854"/>
                <a:gd name="T35" fmla="*/ 430 h 553"/>
                <a:gd name="T36" fmla="*/ 2623 w 4854"/>
                <a:gd name="T37" fmla="*/ 431 h 553"/>
                <a:gd name="T38" fmla="*/ 2664 w 4854"/>
                <a:gd name="T39" fmla="*/ 431 h 553"/>
                <a:gd name="T40" fmla="*/ 2845 w 4854"/>
                <a:gd name="T41" fmla="*/ 400 h 553"/>
                <a:gd name="T42" fmla="*/ 3139 w 4854"/>
                <a:gd name="T43" fmla="*/ 258 h 553"/>
                <a:gd name="T44" fmla="*/ 3355 w 4854"/>
                <a:gd name="T45" fmla="*/ 141 h 553"/>
                <a:gd name="T46" fmla="*/ 3598 w 4854"/>
                <a:gd name="T47" fmla="*/ 121 h 553"/>
                <a:gd name="T48" fmla="*/ 3838 w 4854"/>
                <a:gd name="T49" fmla="*/ 175 h 553"/>
                <a:gd name="T50" fmla="*/ 3952 w 4854"/>
                <a:gd name="T51" fmla="*/ 220 h 553"/>
                <a:gd name="T52" fmla="*/ 4063 w 4854"/>
                <a:gd name="T53" fmla="*/ 274 h 553"/>
                <a:gd name="T54" fmla="*/ 4368 w 4854"/>
                <a:gd name="T55" fmla="*/ 392 h 553"/>
                <a:gd name="T56" fmla="*/ 4528 w 4854"/>
                <a:gd name="T57" fmla="*/ 428 h 553"/>
                <a:gd name="T58" fmla="*/ 4528 w 4854"/>
                <a:gd name="T59" fmla="*/ 429 h 553"/>
                <a:gd name="T60" fmla="*/ 4368 w 4854"/>
                <a:gd name="T61" fmla="*/ 393 h 553"/>
                <a:gd name="T62" fmla="*/ 4062 w 4854"/>
                <a:gd name="T63" fmla="*/ 276 h 553"/>
                <a:gd name="T64" fmla="*/ 3951 w 4854"/>
                <a:gd name="T65" fmla="*/ 222 h 553"/>
                <a:gd name="T66" fmla="*/ 3837 w 4854"/>
                <a:gd name="T67" fmla="*/ 178 h 553"/>
                <a:gd name="T68" fmla="*/ 3598 w 4854"/>
                <a:gd name="T69" fmla="*/ 124 h 553"/>
                <a:gd name="T70" fmla="*/ 3356 w 4854"/>
                <a:gd name="T71" fmla="*/ 144 h 553"/>
                <a:gd name="T72" fmla="*/ 3141 w 4854"/>
                <a:gd name="T73" fmla="*/ 261 h 553"/>
                <a:gd name="T74" fmla="*/ 2846 w 4854"/>
                <a:gd name="T75" fmla="*/ 403 h 553"/>
                <a:gd name="T76" fmla="*/ 2664 w 4854"/>
                <a:gd name="T77" fmla="*/ 435 h 553"/>
                <a:gd name="T78" fmla="*/ 2623 w 4854"/>
                <a:gd name="T79" fmla="*/ 435 h 553"/>
                <a:gd name="T80" fmla="*/ 2603 w 4854"/>
                <a:gd name="T81" fmla="*/ 434 h 553"/>
                <a:gd name="T82" fmla="*/ 2562 w 4854"/>
                <a:gd name="T83" fmla="*/ 430 h 553"/>
                <a:gd name="T84" fmla="*/ 2541 w 4854"/>
                <a:gd name="T85" fmla="*/ 427 h 553"/>
                <a:gd name="T86" fmla="*/ 2442 w 4854"/>
                <a:gd name="T87" fmla="*/ 400 h 553"/>
                <a:gd name="T88" fmla="*/ 2395 w 4854"/>
                <a:gd name="T89" fmla="*/ 380 h 553"/>
                <a:gd name="T90" fmla="*/ 2368 w 4854"/>
                <a:gd name="T91" fmla="*/ 365 h 553"/>
                <a:gd name="T92" fmla="*/ 2333 w 4854"/>
                <a:gd name="T93" fmla="*/ 343 h 553"/>
                <a:gd name="T94" fmla="*/ 2241 w 4854"/>
                <a:gd name="T95" fmla="*/ 261 h 553"/>
                <a:gd name="T96" fmla="*/ 2076 w 4854"/>
                <a:gd name="T97" fmla="*/ 79 h 553"/>
                <a:gd name="T98" fmla="*/ 2012 w 4854"/>
                <a:gd name="T99" fmla="*/ 30 h 553"/>
                <a:gd name="T100" fmla="*/ 1974 w 4854"/>
                <a:gd name="T101" fmla="*/ 14 h 553"/>
                <a:gd name="T102" fmla="*/ 1853 w 4854"/>
                <a:gd name="T103" fmla="*/ 10 h 553"/>
                <a:gd name="T104" fmla="*/ 1561 w 4854"/>
                <a:gd name="T105" fmla="*/ 151 h 553"/>
                <a:gd name="T106" fmla="*/ 1424 w 4854"/>
                <a:gd name="T107" fmla="*/ 241 h 553"/>
                <a:gd name="T108" fmla="*/ 1127 w 4854"/>
                <a:gd name="T109" fmla="*/ 380 h 553"/>
                <a:gd name="T110" fmla="*/ 1050 w 4854"/>
                <a:gd name="T111" fmla="*/ 408 h 553"/>
                <a:gd name="T112" fmla="*/ 972 w 4854"/>
                <a:gd name="T113" fmla="*/ 433 h 553"/>
                <a:gd name="T114" fmla="*/ 328 w 4854"/>
                <a:gd name="T115" fmla="*/ 547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54" h="553">
                  <a:moveTo>
                    <a:pt x="0" y="542"/>
                  </a:moveTo>
                  <a:cubicBezTo>
                    <a:pt x="109" y="551"/>
                    <a:pt x="219" y="552"/>
                    <a:pt x="328" y="546"/>
                  </a:cubicBezTo>
                  <a:cubicBezTo>
                    <a:pt x="437" y="540"/>
                    <a:pt x="546" y="527"/>
                    <a:pt x="653" y="508"/>
                  </a:cubicBezTo>
                  <a:cubicBezTo>
                    <a:pt x="761" y="488"/>
                    <a:pt x="867" y="462"/>
                    <a:pt x="971" y="430"/>
                  </a:cubicBezTo>
                  <a:cubicBezTo>
                    <a:pt x="1010" y="418"/>
                    <a:pt x="1010" y="418"/>
                    <a:pt x="1010" y="418"/>
                  </a:cubicBezTo>
                  <a:cubicBezTo>
                    <a:pt x="1023" y="414"/>
                    <a:pt x="1036" y="410"/>
                    <a:pt x="1049" y="405"/>
                  </a:cubicBezTo>
                  <a:cubicBezTo>
                    <a:pt x="1062" y="401"/>
                    <a:pt x="1075" y="397"/>
                    <a:pt x="1088" y="392"/>
                  </a:cubicBezTo>
                  <a:cubicBezTo>
                    <a:pt x="1126" y="378"/>
                    <a:pt x="1126" y="378"/>
                    <a:pt x="1126" y="378"/>
                  </a:cubicBezTo>
                  <a:cubicBezTo>
                    <a:pt x="1178" y="359"/>
                    <a:pt x="1228" y="338"/>
                    <a:pt x="1278" y="315"/>
                  </a:cubicBezTo>
                  <a:cubicBezTo>
                    <a:pt x="1327" y="292"/>
                    <a:pt x="1375" y="266"/>
                    <a:pt x="1422" y="239"/>
                  </a:cubicBezTo>
                  <a:cubicBezTo>
                    <a:pt x="1446" y="225"/>
                    <a:pt x="1469" y="210"/>
                    <a:pt x="1491" y="194"/>
                  </a:cubicBezTo>
                  <a:cubicBezTo>
                    <a:pt x="1559" y="148"/>
                    <a:pt x="1559" y="148"/>
                    <a:pt x="1559" y="148"/>
                  </a:cubicBezTo>
                  <a:cubicBezTo>
                    <a:pt x="1604" y="117"/>
                    <a:pt x="1650" y="87"/>
                    <a:pt x="1698" y="62"/>
                  </a:cubicBezTo>
                  <a:cubicBezTo>
                    <a:pt x="1747" y="37"/>
                    <a:pt x="1799" y="17"/>
                    <a:pt x="1853" y="7"/>
                  </a:cubicBezTo>
                  <a:cubicBezTo>
                    <a:pt x="1880" y="2"/>
                    <a:pt x="1907" y="0"/>
                    <a:pt x="1935" y="3"/>
                  </a:cubicBezTo>
                  <a:cubicBezTo>
                    <a:pt x="1948" y="4"/>
                    <a:pt x="1962" y="7"/>
                    <a:pt x="1975" y="11"/>
                  </a:cubicBezTo>
                  <a:cubicBezTo>
                    <a:pt x="1982" y="13"/>
                    <a:pt x="1988" y="15"/>
                    <a:pt x="1995" y="18"/>
                  </a:cubicBezTo>
                  <a:cubicBezTo>
                    <a:pt x="2001" y="21"/>
                    <a:pt x="2007" y="23"/>
                    <a:pt x="2013" y="27"/>
                  </a:cubicBezTo>
                  <a:cubicBezTo>
                    <a:pt x="2026" y="33"/>
                    <a:pt x="2037" y="41"/>
                    <a:pt x="2048" y="50"/>
                  </a:cubicBezTo>
                  <a:cubicBezTo>
                    <a:pt x="2058" y="58"/>
                    <a:pt x="2069" y="67"/>
                    <a:pt x="2079" y="77"/>
                  </a:cubicBezTo>
                  <a:cubicBezTo>
                    <a:pt x="2098" y="96"/>
                    <a:pt x="2116" y="117"/>
                    <a:pt x="2134" y="137"/>
                  </a:cubicBezTo>
                  <a:cubicBezTo>
                    <a:pt x="2171" y="178"/>
                    <a:pt x="2206" y="220"/>
                    <a:pt x="2244" y="259"/>
                  </a:cubicBezTo>
                  <a:cubicBezTo>
                    <a:pt x="2263" y="278"/>
                    <a:pt x="2283" y="297"/>
                    <a:pt x="2303" y="315"/>
                  </a:cubicBezTo>
                  <a:cubicBezTo>
                    <a:pt x="2314" y="323"/>
                    <a:pt x="2324" y="332"/>
                    <a:pt x="2335" y="340"/>
                  </a:cubicBezTo>
                  <a:cubicBezTo>
                    <a:pt x="2341" y="344"/>
                    <a:pt x="2347" y="348"/>
                    <a:pt x="2352" y="351"/>
                  </a:cubicBezTo>
                  <a:cubicBezTo>
                    <a:pt x="2370" y="362"/>
                    <a:pt x="2370" y="362"/>
                    <a:pt x="2370" y="362"/>
                  </a:cubicBezTo>
                  <a:cubicBezTo>
                    <a:pt x="2376" y="366"/>
                    <a:pt x="2382" y="368"/>
                    <a:pt x="2388" y="372"/>
                  </a:cubicBezTo>
                  <a:cubicBezTo>
                    <a:pt x="2397" y="376"/>
                    <a:pt x="2397" y="376"/>
                    <a:pt x="2397" y="376"/>
                  </a:cubicBezTo>
                  <a:cubicBezTo>
                    <a:pt x="2400" y="378"/>
                    <a:pt x="2403" y="379"/>
                    <a:pt x="2406" y="381"/>
                  </a:cubicBezTo>
                  <a:cubicBezTo>
                    <a:pt x="2418" y="386"/>
                    <a:pt x="2431" y="392"/>
                    <a:pt x="2444" y="396"/>
                  </a:cubicBezTo>
                  <a:cubicBezTo>
                    <a:pt x="2469" y="406"/>
                    <a:pt x="2495" y="413"/>
                    <a:pt x="2522" y="419"/>
                  </a:cubicBezTo>
                  <a:cubicBezTo>
                    <a:pt x="2542" y="423"/>
                    <a:pt x="2542" y="423"/>
                    <a:pt x="2542" y="423"/>
                  </a:cubicBezTo>
                  <a:cubicBezTo>
                    <a:pt x="2545" y="423"/>
                    <a:pt x="2549" y="424"/>
                    <a:pt x="2552" y="425"/>
                  </a:cubicBezTo>
                  <a:cubicBezTo>
                    <a:pt x="2562" y="426"/>
                    <a:pt x="2562" y="426"/>
                    <a:pt x="2562" y="426"/>
                  </a:cubicBezTo>
                  <a:cubicBezTo>
                    <a:pt x="2583" y="429"/>
                    <a:pt x="2583" y="429"/>
                    <a:pt x="2583" y="429"/>
                  </a:cubicBezTo>
                  <a:cubicBezTo>
                    <a:pt x="2603" y="430"/>
                    <a:pt x="2603" y="430"/>
                    <a:pt x="2603" y="430"/>
                  </a:cubicBezTo>
                  <a:cubicBezTo>
                    <a:pt x="2613" y="431"/>
                    <a:pt x="2613" y="431"/>
                    <a:pt x="2613" y="431"/>
                  </a:cubicBezTo>
                  <a:cubicBezTo>
                    <a:pt x="2616" y="431"/>
                    <a:pt x="2620" y="431"/>
                    <a:pt x="2623" y="431"/>
                  </a:cubicBezTo>
                  <a:cubicBezTo>
                    <a:pt x="2644" y="432"/>
                    <a:pt x="2644" y="432"/>
                    <a:pt x="2644" y="432"/>
                  </a:cubicBezTo>
                  <a:cubicBezTo>
                    <a:pt x="2650" y="432"/>
                    <a:pt x="2657" y="432"/>
                    <a:pt x="2664" y="431"/>
                  </a:cubicBezTo>
                  <a:cubicBezTo>
                    <a:pt x="2671" y="431"/>
                    <a:pt x="2678" y="431"/>
                    <a:pt x="2685" y="431"/>
                  </a:cubicBezTo>
                  <a:cubicBezTo>
                    <a:pt x="2739" y="427"/>
                    <a:pt x="2793" y="416"/>
                    <a:pt x="2845" y="400"/>
                  </a:cubicBezTo>
                  <a:cubicBezTo>
                    <a:pt x="2897" y="384"/>
                    <a:pt x="2947" y="362"/>
                    <a:pt x="2996" y="338"/>
                  </a:cubicBezTo>
                  <a:cubicBezTo>
                    <a:pt x="3045" y="314"/>
                    <a:pt x="3093" y="288"/>
                    <a:pt x="3139" y="258"/>
                  </a:cubicBezTo>
                  <a:cubicBezTo>
                    <a:pt x="3185" y="230"/>
                    <a:pt x="3231" y="199"/>
                    <a:pt x="3279" y="174"/>
                  </a:cubicBezTo>
                  <a:cubicBezTo>
                    <a:pt x="3304" y="161"/>
                    <a:pt x="3329" y="150"/>
                    <a:pt x="3355" y="141"/>
                  </a:cubicBezTo>
                  <a:cubicBezTo>
                    <a:pt x="3381" y="132"/>
                    <a:pt x="3407" y="125"/>
                    <a:pt x="3434" y="121"/>
                  </a:cubicBezTo>
                  <a:cubicBezTo>
                    <a:pt x="3489" y="113"/>
                    <a:pt x="3544" y="114"/>
                    <a:pt x="3598" y="121"/>
                  </a:cubicBezTo>
                  <a:cubicBezTo>
                    <a:pt x="3652" y="128"/>
                    <a:pt x="3706" y="140"/>
                    <a:pt x="3759" y="153"/>
                  </a:cubicBezTo>
                  <a:cubicBezTo>
                    <a:pt x="3785" y="160"/>
                    <a:pt x="3812" y="167"/>
                    <a:pt x="3838" y="175"/>
                  </a:cubicBezTo>
                  <a:cubicBezTo>
                    <a:pt x="3864" y="184"/>
                    <a:pt x="3890" y="193"/>
                    <a:pt x="3915" y="204"/>
                  </a:cubicBezTo>
                  <a:cubicBezTo>
                    <a:pt x="3928" y="209"/>
                    <a:pt x="3940" y="214"/>
                    <a:pt x="3952" y="220"/>
                  </a:cubicBezTo>
                  <a:cubicBezTo>
                    <a:pt x="3965" y="226"/>
                    <a:pt x="3977" y="232"/>
                    <a:pt x="3989" y="238"/>
                  </a:cubicBezTo>
                  <a:cubicBezTo>
                    <a:pt x="4014" y="250"/>
                    <a:pt x="4038" y="262"/>
                    <a:pt x="4063" y="274"/>
                  </a:cubicBezTo>
                  <a:cubicBezTo>
                    <a:pt x="4112" y="297"/>
                    <a:pt x="4162" y="320"/>
                    <a:pt x="4213" y="339"/>
                  </a:cubicBezTo>
                  <a:cubicBezTo>
                    <a:pt x="4264" y="359"/>
                    <a:pt x="4316" y="377"/>
                    <a:pt x="4368" y="392"/>
                  </a:cubicBezTo>
                  <a:cubicBezTo>
                    <a:pt x="4395" y="399"/>
                    <a:pt x="4421" y="406"/>
                    <a:pt x="4448" y="412"/>
                  </a:cubicBezTo>
                  <a:cubicBezTo>
                    <a:pt x="4474" y="418"/>
                    <a:pt x="4501" y="424"/>
                    <a:pt x="4528" y="428"/>
                  </a:cubicBezTo>
                  <a:cubicBezTo>
                    <a:pt x="4636" y="446"/>
                    <a:pt x="4746" y="451"/>
                    <a:pt x="4854" y="436"/>
                  </a:cubicBezTo>
                  <a:cubicBezTo>
                    <a:pt x="4746" y="451"/>
                    <a:pt x="4636" y="447"/>
                    <a:pt x="4528" y="429"/>
                  </a:cubicBezTo>
                  <a:cubicBezTo>
                    <a:pt x="4501" y="425"/>
                    <a:pt x="4474" y="420"/>
                    <a:pt x="4447" y="414"/>
                  </a:cubicBezTo>
                  <a:cubicBezTo>
                    <a:pt x="4421" y="408"/>
                    <a:pt x="4394" y="401"/>
                    <a:pt x="4368" y="393"/>
                  </a:cubicBezTo>
                  <a:cubicBezTo>
                    <a:pt x="4315" y="378"/>
                    <a:pt x="4264" y="360"/>
                    <a:pt x="4213" y="341"/>
                  </a:cubicBezTo>
                  <a:cubicBezTo>
                    <a:pt x="4161" y="322"/>
                    <a:pt x="4111" y="299"/>
                    <a:pt x="4062" y="276"/>
                  </a:cubicBezTo>
                  <a:cubicBezTo>
                    <a:pt x="4037" y="264"/>
                    <a:pt x="4013" y="252"/>
                    <a:pt x="3988" y="240"/>
                  </a:cubicBezTo>
                  <a:cubicBezTo>
                    <a:pt x="3976" y="234"/>
                    <a:pt x="3964" y="228"/>
                    <a:pt x="3951" y="222"/>
                  </a:cubicBezTo>
                  <a:cubicBezTo>
                    <a:pt x="3939" y="216"/>
                    <a:pt x="3927" y="211"/>
                    <a:pt x="3914" y="206"/>
                  </a:cubicBezTo>
                  <a:cubicBezTo>
                    <a:pt x="3889" y="195"/>
                    <a:pt x="3863" y="186"/>
                    <a:pt x="3837" y="178"/>
                  </a:cubicBezTo>
                  <a:cubicBezTo>
                    <a:pt x="3811" y="170"/>
                    <a:pt x="3785" y="163"/>
                    <a:pt x="3758" y="156"/>
                  </a:cubicBezTo>
                  <a:cubicBezTo>
                    <a:pt x="3705" y="142"/>
                    <a:pt x="3652" y="130"/>
                    <a:pt x="3598" y="124"/>
                  </a:cubicBezTo>
                  <a:cubicBezTo>
                    <a:pt x="3544" y="117"/>
                    <a:pt x="3489" y="116"/>
                    <a:pt x="3435" y="124"/>
                  </a:cubicBezTo>
                  <a:cubicBezTo>
                    <a:pt x="3408" y="128"/>
                    <a:pt x="3381" y="135"/>
                    <a:pt x="3356" y="144"/>
                  </a:cubicBezTo>
                  <a:cubicBezTo>
                    <a:pt x="3330" y="153"/>
                    <a:pt x="3305" y="164"/>
                    <a:pt x="3281" y="177"/>
                  </a:cubicBezTo>
                  <a:cubicBezTo>
                    <a:pt x="3232" y="202"/>
                    <a:pt x="3187" y="232"/>
                    <a:pt x="3141" y="261"/>
                  </a:cubicBezTo>
                  <a:cubicBezTo>
                    <a:pt x="3094" y="290"/>
                    <a:pt x="3046" y="317"/>
                    <a:pt x="2997" y="341"/>
                  </a:cubicBezTo>
                  <a:cubicBezTo>
                    <a:pt x="2948" y="365"/>
                    <a:pt x="2898" y="387"/>
                    <a:pt x="2846" y="403"/>
                  </a:cubicBezTo>
                  <a:cubicBezTo>
                    <a:pt x="2794" y="420"/>
                    <a:pt x="2739" y="431"/>
                    <a:pt x="2685" y="434"/>
                  </a:cubicBezTo>
                  <a:cubicBezTo>
                    <a:pt x="2678" y="435"/>
                    <a:pt x="2671" y="435"/>
                    <a:pt x="2664" y="435"/>
                  </a:cubicBezTo>
                  <a:cubicBezTo>
                    <a:pt x="2657" y="435"/>
                    <a:pt x="2651" y="436"/>
                    <a:pt x="2644" y="436"/>
                  </a:cubicBezTo>
                  <a:cubicBezTo>
                    <a:pt x="2623" y="435"/>
                    <a:pt x="2623" y="435"/>
                    <a:pt x="2623" y="435"/>
                  </a:cubicBezTo>
                  <a:cubicBezTo>
                    <a:pt x="2620" y="435"/>
                    <a:pt x="2616" y="435"/>
                    <a:pt x="2613" y="435"/>
                  </a:cubicBezTo>
                  <a:cubicBezTo>
                    <a:pt x="2603" y="434"/>
                    <a:pt x="2603" y="434"/>
                    <a:pt x="2603" y="434"/>
                  </a:cubicBezTo>
                  <a:cubicBezTo>
                    <a:pt x="2582" y="432"/>
                    <a:pt x="2582" y="432"/>
                    <a:pt x="2582" y="432"/>
                  </a:cubicBezTo>
                  <a:cubicBezTo>
                    <a:pt x="2562" y="430"/>
                    <a:pt x="2562" y="430"/>
                    <a:pt x="2562" y="430"/>
                  </a:cubicBezTo>
                  <a:cubicBezTo>
                    <a:pt x="2552" y="428"/>
                    <a:pt x="2552" y="428"/>
                    <a:pt x="2552" y="428"/>
                  </a:cubicBezTo>
                  <a:cubicBezTo>
                    <a:pt x="2548" y="428"/>
                    <a:pt x="2545" y="427"/>
                    <a:pt x="2541" y="427"/>
                  </a:cubicBezTo>
                  <a:cubicBezTo>
                    <a:pt x="2521" y="423"/>
                    <a:pt x="2521" y="423"/>
                    <a:pt x="2521" y="423"/>
                  </a:cubicBezTo>
                  <a:cubicBezTo>
                    <a:pt x="2494" y="417"/>
                    <a:pt x="2468" y="410"/>
                    <a:pt x="2442" y="400"/>
                  </a:cubicBezTo>
                  <a:cubicBezTo>
                    <a:pt x="2429" y="396"/>
                    <a:pt x="2417" y="390"/>
                    <a:pt x="2404" y="384"/>
                  </a:cubicBezTo>
                  <a:cubicBezTo>
                    <a:pt x="2401" y="383"/>
                    <a:pt x="2398" y="381"/>
                    <a:pt x="2395" y="380"/>
                  </a:cubicBezTo>
                  <a:cubicBezTo>
                    <a:pt x="2386" y="375"/>
                    <a:pt x="2386" y="375"/>
                    <a:pt x="2386" y="375"/>
                  </a:cubicBezTo>
                  <a:cubicBezTo>
                    <a:pt x="2380" y="372"/>
                    <a:pt x="2374" y="369"/>
                    <a:pt x="2368" y="365"/>
                  </a:cubicBezTo>
                  <a:cubicBezTo>
                    <a:pt x="2350" y="355"/>
                    <a:pt x="2350" y="355"/>
                    <a:pt x="2350" y="355"/>
                  </a:cubicBezTo>
                  <a:cubicBezTo>
                    <a:pt x="2344" y="351"/>
                    <a:pt x="2339" y="347"/>
                    <a:pt x="2333" y="343"/>
                  </a:cubicBezTo>
                  <a:cubicBezTo>
                    <a:pt x="2322" y="336"/>
                    <a:pt x="2311" y="327"/>
                    <a:pt x="2301" y="318"/>
                  </a:cubicBezTo>
                  <a:cubicBezTo>
                    <a:pt x="2280" y="300"/>
                    <a:pt x="2260" y="281"/>
                    <a:pt x="2241" y="261"/>
                  </a:cubicBezTo>
                  <a:cubicBezTo>
                    <a:pt x="2203" y="222"/>
                    <a:pt x="2168" y="180"/>
                    <a:pt x="2132" y="139"/>
                  </a:cubicBezTo>
                  <a:cubicBezTo>
                    <a:pt x="2113" y="119"/>
                    <a:pt x="2095" y="98"/>
                    <a:pt x="2076" y="79"/>
                  </a:cubicBezTo>
                  <a:cubicBezTo>
                    <a:pt x="2066" y="70"/>
                    <a:pt x="2056" y="61"/>
                    <a:pt x="2045" y="52"/>
                  </a:cubicBezTo>
                  <a:cubicBezTo>
                    <a:pt x="2035" y="44"/>
                    <a:pt x="2024" y="36"/>
                    <a:pt x="2012" y="30"/>
                  </a:cubicBezTo>
                  <a:cubicBezTo>
                    <a:pt x="2006" y="26"/>
                    <a:pt x="2000" y="24"/>
                    <a:pt x="1993" y="21"/>
                  </a:cubicBezTo>
                  <a:cubicBezTo>
                    <a:pt x="1987" y="19"/>
                    <a:pt x="1981" y="16"/>
                    <a:pt x="1974" y="14"/>
                  </a:cubicBezTo>
                  <a:cubicBezTo>
                    <a:pt x="1961" y="11"/>
                    <a:pt x="1948" y="8"/>
                    <a:pt x="1934" y="7"/>
                  </a:cubicBezTo>
                  <a:cubicBezTo>
                    <a:pt x="1907" y="4"/>
                    <a:pt x="1880" y="5"/>
                    <a:pt x="1853" y="10"/>
                  </a:cubicBezTo>
                  <a:cubicBezTo>
                    <a:pt x="1800" y="20"/>
                    <a:pt x="1748" y="40"/>
                    <a:pt x="1700" y="65"/>
                  </a:cubicBezTo>
                  <a:cubicBezTo>
                    <a:pt x="1651" y="90"/>
                    <a:pt x="1606" y="120"/>
                    <a:pt x="1561" y="151"/>
                  </a:cubicBezTo>
                  <a:cubicBezTo>
                    <a:pt x="1493" y="197"/>
                    <a:pt x="1493" y="197"/>
                    <a:pt x="1493" y="197"/>
                  </a:cubicBezTo>
                  <a:cubicBezTo>
                    <a:pt x="1471" y="212"/>
                    <a:pt x="1447" y="227"/>
                    <a:pt x="1424" y="241"/>
                  </a:cubicBezTo>
                  <a:cubicBezTo>
                    <a:pt x="1377" y="269"/>
                    <a:pt x="1328" y="294"/>
                    <a:pt x="1279" y="317"/>
                  </a:cubicBezTo>
                  <a:cubicBezTo>
                    <a:pt x="1229" y="340"/>
                    <a:pt x="1179" y="361"/>
                    <a:pt x="1127" y="380"/>
                  </a:cubicBezTo>
                  <a:cubicBezTo>
                    <a:pt x="1089" y="394"/>
                    <a:pt x="1089" y="394"/>
                    <a:pt x="1089" y="394"/>
                  </a:cubicBezTo>
                  <a:cubicBezTo>
                    <a:pt x="1076" y="399"/>
                    <a:pt x="1063" y="403"/>
                    <a:pt x="1050" y="408"/>
                  </a:cubicBezTo>
                  <a:cubicBezTo>
                    <a:pt x="1037" y="412"/>
                    <a:pt x="1024" y="416"/>
                    <a:pt x="1011" y="421"/>
                  </a:cubicBezTo>
                  <a:cubicBezTo>
                    <a:pt x="972" y="433"/>
                    <a:pt x="972" y="433"/>
                    <a:pt x="972" y="433"/>
                  </a:cubicBezTo>
                  <a:cubicBezTo>
                    <a:pt x="867" y="465"/>
                    <a:pt x="761" y="490"/>
                    <a:pt x="653" y="509"/>
                  </a:cubicBezTo>
                  <a:cubicBezTo>
                    <a:pt x="546" y="529"/>
                    <a:pt x="437" y="541"/>
                    <a:pt x="328" y="547"/>
                  </a:cubicBezTo>
                  <a:cubicBezTo>
                    <a:pt x="219" y="553"/>
                    <a:pt x="109" y="551"/>
                    <a:pt x="0" y="5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41">
              <a:extLst>
                <a:ext uri="{FF2B5EF4-FFF2-40B4-BE49-F238E27FC236}">
                  <a16:creationId xmlns:a16="http://schemas.microsoft.com/office/drawing/2014/main" id="{F1AB5739-80CA-8D9A-2466-298B0B233E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1050" y="2600325"/>
              <a:ext cx="12125325" cy="1219200"/>
            </a:xfrm>
            <a:custGeom>
              <a:avLst/>
              <a:gdLst>
                <a:gd name="T0" fmla="*/ 647 w 4854"/>
                <a:gd name="T1" fmla="*/ 437 h 488"/>
                <a:gd name="T2" fmla="*/ 1272 w 4854"/>
                <a:gd name="T3" fmla="*/ 265 h 488"/>
                <a:gd name="T4" fmla="*/ 1490 w 4854"/>
                <a:gd name="T5" fmla="*/ 157 h 488"/>
                <a:gd name="T6" fmla="*/ 1705 w 4854"/>
                <a:gd name="T7" fmla="*/ 41 h 488"/>
                <a:gd name="T8" fmla="*/ 1862 w 4854"/>
                <a:gd name="T9" fmla="*/ 1 h 488"/>
                <a:gd name="T10" fmla="*/ 1982 w 4854"/>
                <a:gd name="T11" fmla="*/ 21 h 488"/>
                <a:gd name="T12" fmla="*/ 2080 w 4854"/>
                <a:gd name="T13" fmla="*/ 94 h 488"/>
                <a:gd name="T14" fmla="*/ 2257 w 4854"/>
                <a:gd name="T15" fmla="*/ 261 h 488"/>
                <a:gd name="T16" fmla="*/ 2306 w 4854"/>
                <a:gd name="T17" fmla="*/ 297 h 488"/>
                <a:gd name="T18" fmla="*/ 2332 w 4854"/>
                <a:gd name="T19" fmla="*/ 313 h 488"/>
                <a:gd name="T20" fmla="*/ 2359 w 4854"/>
                <a:gd name="T21" fmla="*/ 327 h 488"/>
                <a:gd name="T22" fmla="*/ 2474 w 4854"/>
                <a:gd name="T23" fmla="*/ 366 h 488"/>
                <a:gd name="T24" fmla="*/ 2533 w 4854"/>
                <a:gd name="T25" fmla="*/ 376 h 488"/>
                <a:gd name="T26" fmla="*/ 2574 w 4854"/>
                <a:gd name="T27" fmla="*/ 379 h 488"/>
                <a:gd name="T28" fmla="*/ 2614 w 4854"/>
                <a:gd name="T29" fmla="*/ 380 h 488"/>
                <a:gd name="T30" fmla="*/ 2634 w 4854"/>
                <a:gd name="T31" fmla="*/ 379 h 488"/>
                <a:gd name="T32" fmla="*/ 2675 w 4854"/>
                <a:gd name="T33" fmla="*/ 376 h 488"/>
                <a:gd name="T34" fmla="*/ 2735 w 4854"/>
                <a:gd name="T35" fmla="*/ 366 h 488"/>
                <a:gd name="T36" fmla="*/ 2774 w 4854"/>
                <a:gd name="T37" fmla="*/ 356 h 488"/>
                <a:gd name="T38" fmla="*/ 2870 w 4854"/>
                <a:gd name="T39" fmla="*/ 324 h 488"/>
                <a:gd name="T40" fmla="*/ 3087 w 4854"/>
                <a:gd name="T41" fmla="*/ 213 h 488"/>
                <a:gd name="T42" fmla="*/ 3298 w 4854"/>
                <a:gd name="T43" fmla="*/ 92 h 488"/>
                <a:gd name="T44" fmla="*/ 3455 w 4854"/>
                <a:gd name="T45" fmla="*/ 50 h 488"/>
                <a:gd name="T46" fmla="*/ 3776 w 4854"/>
                <a:gd name="T47" fmla="*/ 88 h 488"/>
                <a:gd name="T48" fmla="*/ 3965 w 4854"/>
                <a:gd name="T49" fmla="*/ 161 h 488"/>
                <a:gd name="T50" fmla="*/ 4073 w 4854"/>
                <a:gd name="T51" fmla="*/ 217 h 488"/>
                <a:gd name="T52" fmla="*/ 4221 w 4854"/>
                <a:gd name="T53" fmla="*/ 286 h 488"/>
                <a:gd name="T54" fmla="*/ 4530 w 4854"/>
                <a:gd name="T55" fmla="*/ 382 h 488"/>
                <a:gd name="T56" fmla="*/ 4530 w 4854"/>
                <a:gd name="T57" fmla="*/ 383 h 488"/>
                <a:gd name="T58" fmla="*/ 4220 w 4854"/>
                <a:gd name="T59" fmla="*/ 288 h 488"/>
                <a:gd name="T60" fmla="*/ 4072 w 4854"/>
                <a:gd name="T61" fmla="*/ 219 h 488"/>
                <a:gd name="T62" fmla="*/ 3964 w 4854"/>
                <a:gd name="T63" fmla="*/ 163 h 488"/>
                <a:gd name="T64" fmla="*/ 3775 w 4854"/>
                <a:gd name="T65" fmla="*/ 91 h 488"/>
                <a:gd name="T66" fmla="*/ 3455 w 4854"/>
                <a:gd name="T67" fmla="*/ 53 h 488"/>
                <a:gd name="T68" fmla="*/ 3299 w 4854"/>
                <a:gd name="T69" fmla="*/ 94 h 488"/>
                <a:gd name="T70" fmla="*/ 3089 w 4854"/>
                <a:gd name="T71" fmla="*/ 216 h 488"/>
                <a:gd name="T72" fmla="*/ 2871 w 4854"/>
                <a:gd name="T73" fmla="*/ 327 h 488"/>
                <a:gd name="T74" fmla="*/ 2675 w 4854"/>
                <a:gd name="T75" fmla="*/ 379 h 488"/>
                <a:gd name="T76" fmla="*/ 2635 w 4854"/>
                <a:gd name="T77" fmla="*/ 383 h 488"/>
                <a:gd name="T78" fmla="*/ 2614 w 4854"/>
                <a:gd name="T79" fmla="*/ 383 h 488"/>
                <a:gd name="T80" fmla="*/ 2574 w 4854"/>
                <a:gd name="T81" fmla="*/ 383 h 488"/>
                <a:gd name="T82" fmla="*/ 2533 w 4854"/>
                <a:gd name="T83" fmla="*/ 380 h 488"/>
                <a:gd name="T84" fmla="*/ 2473 w 4854"/>
                <a:gd name="T85" fmla="*/ 370 h 488"/>
                <a:gd name="T86" fmla="*/ 2255 w 4854"/>
                <a:gd name="T87" fmla="*/ 264 h 488"/>
                <a:gd name="T88" fmla="*/ 2077 w 4854"/>
                <a:gd name="T89" fmla="*/ 97 h 488"/>
                <a:gd name="T90" fmla="*/ 1981 w 4854"/>
                <a:gd name="T91" fmla="*/ 24 h 488"/>
                <a:gd name="T92" fmla="*/ 1862 w 4854"/>
                <a:gd name="T93" fmla="*/ 5 h 488"/>
                <a:gd name="T94" fmla="*/ 1706 w 4854"/>
                <a:gd name="T95" fmla="*/ 44 h 488"/>
                <a:gd name="T96" fmla="*/ 1492 w 4854"/>
                <a:gd name="T97" fmla="*/ 159 h 488"/>
                <a:gd name="T98" fmla="*/ 1273 w 4854"/>
                <a:gd name="T99" fmla="*/ 268 h 488"/>
                <a:gd name="T100" fmla="*/ 648 w 4854"/>
                <a:gd name="T101" fmla="*/ 439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854" h="488">
                  <a:moveTo>
                    <a:pt x="0" y="473"/>
                  </a:moveTo>
                  <a:cubicBezTo>
                    <a:pt x="216" y="488"/>
                    <a:pt x="434" y="473"/>
                    <a:pt x="647" y="437"/>
                  </a:cubicBezTo>
                  <a:cubicBezTo>
                    <a:pt x="754" y="419"/>
                    <a:pt x="860" y="396"/>
                    <a:pt x="964" y="367"/>
                  </a:cubicBezTo>
                  <a:cubicBezTo>
                    <a:pt x="1069" y="339"/>
                    <a:pt x="1172" y="306"/>
                    <a:pt x="1272" y="265"/>
                  </a:cubicBezTo>
                  <a:cubicBezTo>
                    <a:pt x="1323" y="245"/>
                    <a:pt x="1372" y="222"/>
                    <a:pt x="1420" y="197"/>
                  </a:cubicBezTo>
                  <a:cubicBezTo>
                    <a:pt x="1444" y="184"/>
                    <a:pt x="1467" y="170"/>
                    <a:pt x="1490" y="157"/>
                  </a:cubicBezTo>
                  <a:cubicBezTo>
                    <a:pt x="1560" y="115"/>
                    <a:pt x="1560" y="115"/>
                    <a:pt x="1560" y="115"/>
                  </a:cubicBezTo>
                  <a:cubicBezTo>
                    <a:pt x="1607" y="88"/>
                    <a:pt x="1655" y="62"/>
                    <a:pt x="1705" y="41"/>
                  </a:cubicBezTo>
                  <a:cubicBezTo>
                    <a:pt x="1730" y="31"/>
                    <a:pt x="1756" y="22"/>
                    <a:pt x="1782" y="15"/>
                  </a:cubicBezTo>
                  <a:cubicBezTo>
                    <a:pt x="1808" y="8"/>
                    <a:pt x="1835" y="3"/>
                    <a:pt x="1862" y="1"/>
                  </a:cubicBezTo>
                  <a:cubicBezTo>
                    <a:pt x="1889" y="0"/>
                    <a:pt x="1917" y="1"/>
                    <a:pt x="1943" y="8"/>
                  </a:cubicBezTo>
                  <a:cubicBezTo>
                    <a:pt x="1957" y="11"/>
                    <a:pt x="1970" y="16"/>
                    <a:pt x="1982" y="21"/>
                  </a:cubicBezTo>
                  <a:cubicBezTo>
                    <a:pt x="1994" y="27"/>
                    <a:pt x="2006" y="34"/>
                    <a:pt x="2017" y="42"/>
                  </a:cubicBezTo>
                  <a:cubicBezTo>
                    <a:pt x="2040" y="57"/>
                    <a:pt x="2060" y="75"/>
                    <a:pt x="2080" y="94"/>
                  </a:cubicBezTo>
                  <a:cubicBezTo>
                    <a:pt x="2100" y="113"/>
                    <a:pt x="2119" y="132"/>
                    <a:pt x="2138" y="151"/>
                  </a:cubicBezTo>
                  <a:cubicBezTo>
                    <a:pt x="2177" y="189"/>
                    <a:pt x="2215" y="227"/>
                    <a:pt x="2257" y="261"/>
                  </a:cubicBezTo>
                  <a:cubicBezTo>
                    <a:pt x="2268" y="269"/>
                    <a:pt x="2278" y="278"/>
                    <a:pt x="2289" y="285"/>
                  </a:cubicBezTo>
                  <a:cubicBezTo>
                    <a:pt x="2306" y="297"/>
                    <a:pt x="2306" y="297"/>
                    <a:pt x="2306" y="297"/>
                  </a:cubicBezTo>
                  <a:cubicBezTo>
                    <a:pt x="2312" y="301"/>
                    <a:pt x="2317" y="304"/>
                    <a:pt x="2323" y="308"/>
                  </a:cubicBezTo>
                  <a:cubicBezTo>
                    <a:pt x="2326" y="309"/>
                    <a:pt x="2329" y="311"/>
                    <a:pt x="2332" y="313"/>
                  </a:cubicBezTo>
                  <a:cubicBezTo>
                    <a:pt x="2341" y="317"/>
                    <a:pt x="2341" y="317"/>
                    <a:pt x="2341" y="317"/>
                  </a:cubicBezTo>
                  <a:cubicBezTo>
                    <a:pt x="2347" y="320"/>
                    <a:pt x="2353" y="324"/>
                    <a:pt x="2359" y="327"/>
                  </a:cubicBezTo>
                  <a:cubicBezTo>
                    <a:pt x="2371" y="332"/>
                    <a:pt x="2383" y="338"/>
                    <a:pt x="2396" y="342"/>
                  </a:cubicBezTo>
                  <a:cubicBezTo>
                    <a:pt x="2421" y="352"/>
                    <a:pt x="2447" y="360"/>
                    <a:pt x="2474" y="366"/>
                  </a:cubicBezTo>
                  <a:cubicBezTo>
                    <a:pt x="2487" y="368"/>
                    <a:pt x="2500" y="371"/>
                    <a:pt x="2513" y="373"/>
                  </a:cubicBezTo>
                  <a:cubicBezTo>
                    <a:pt x="2520" y="374"/>
                    <a:pt x="2527" y="375"/>
                    <a:pt x="2533" y="376"/>
                  </a:cubicBezTo>
                  <a:cubicBezTo>
                    <a:pt x="2554" y="378"/>
                    <a:pt x="2554" y="378"/>
                    <a:pt x="2554" y="378"/>
                  </a:cubicBezTo>
                  <a:cubicBezTo>
                    <a:pt x="2560" y="378"/>
                    <a:pt x="2567" y="379"/>
                    <a:pt x="2574" y="379"/>
                  </a:cubicBezTo>
                  <a:cubicBezTo>
                    <a:pt x="2580" y="379"/>
                    <a:pt x="2587" y="379"/>
                    <a:pt x="2594" y="380"/>
                  </a:cubicBezTo>
                  <a:cubicBezTo>
                    <a:pt x="2614" y="380"/>
                    <a:pt x="2614" y="380"/>
                    <a:pt x="2614" y="380"/>
                  </a:cubicBezTo>
                  <a:cubicBezTo>
                    <a:pt x="2624" y="379"/>
                    <a:pt x="2624" y="379"/>
                    <a:pt x="2624" y="379"/>
                  </a:cubicBezTo>
                  <a:cubicBezTo>
                    <a:pt x="2634" y="379"/>
                    <a:pt x="2634" y="379"/>
                    <a:pt x="2634" y="379"/>
                  </a:cubicBezTo>
                  <a:cubicBezTo>
                    <a:pt x="2655" y="378"/>
                    <a:pt x="2655" y="378"/>
                    <a:pt x="2655" y="378"/>
                  </a:cubicBezTo>
                  <a:cubicBezTo>
                    <a:pt x="2661" y="377"/>
                    <a:pt x="2668" y="376"/>
                    <a:pt x="2675" y="376"/>
                  </a:cubicBezTo>
                  <a:cubicBezTo>
                    <a:pt x="2688" y="374"/>
                    <a:pt x="2702" y="372"/>
                    <a:pt x="2715" y="370"/>
                  </a:cubicBezTo>
                  <a:cubicBezTo>
                    <a:pt x="2722" y="369"/>
                    <a:pt x="2728" y="367"/>
                    <a:pt x="2735" y="366"/>
                  </a:cubicBezTo>
                  <a:cubicBezTo>
                    <a:pt x="2741" y="364"/>
                    <a:pt x="2748" y="363"/>
                    <a:pt x="2754" y="361"/>
                  </a:cubicBezTo>
                  <a:cubicBezTo>
                    <a:pt x="2774" y="356"/>
                    <a:pt x="2774" y="356"/>
                    <a:pt x="2774" y="356"/>
                  </a:cubicBezTo>
                  <a:cubicBezTo>
                    <a:pt x="2794" y="351"/>
                    <a:pt x="2794" y="351"/>
                    <a:pt x="2794" y="351"/>
                  </a:cubicBezTo>
                  <a:cubicBezTo>
                    <a:pt x="2819" y="343"/>
                    <a:pt x="2845" y="334"/>
                    <a:pt x="2870" y="324"/>
                  </a:cubicBezTo>
                  <a:cubicBezTo>
                    <a:pt x="2920" y="303"/>
                    <a:pt x="2969" y="279"/>
                    <a:pt x="3016" y="253"/>
                  </a:cubicBezTo>
                  <a:cubicBezTo>
                    <a:pt x="3040" y="241"/>
                    <a:pt x="3064" y="227"/>
                    <a:pt x="3087" y="213"/>
                  </a:cubicBezTo>
                  <a:cubicBezTo>
                    <a:pt x="3110" y="200"/>
                    <a:pt x="3133" y="185"/>
                    <a:pt x="3156" y="171"/>
                  </a:cubicBezTo>
                  <a:cubicBezTo>
                    <a:pt x="3202" y="142"/>
                    <a:pt x="3248" y="114"/>
                    <a:pt x="3298" y="92"/>
                  </a:cubicBezTo>
                  <a:cubicBezTo>
                    <a:pt x="3323" y="81"/>
                    <a:pt x="3348" y="71"/>
                    <a:pt x="3374" y="64"/>
                  </a:cubicBezTo>
                  <a:cubicBezTo>
                    <a:pt x="3401" y="57"/>
                    <a:pt x="3428" y="53"/>
                    <a:pt x="3455" y="50"/>
                  </a:cubicBezTo>
                  <a:cubicBezTo>
                    <a:pt x="3509" y="45"/>
                    <a:pt x="3563" y="48"/>
                    <a:pt x="3617" y="55"/>
                  </a:cubicBezTo>
                  <a:cubicBezTo>
                    <a:pt x="3671" y="63"/>
                    <a:pt x="3724" y="75"/>
                    <a:pt x="3776" y="88"/>
                  </a:cubicBezTo>
                  <a:cubicBezTo>
                    <a:pt x="3829" y="102"/>
                    <a:pt x="3880" y="120"/>
                    <a:pt x="3929" y="143"/>
                  </a:cubicBezTo>
                  <a:cubicBezTo>
                    <a:pt x="3941" y="149"/>
                    <a:pt x="3953" y="155"/>
                    <a:pt x="3965" y="161"/>
                  </a:cubicBezTo>
                  <a:cubicBezTo>
                    <a:pt x="4001" y="180"/>
                    <a:pt x="4001" y="180"/>
                    <a:pt x="4001" y="180"/>
                  </a:cubicBezTo>
                  <a:cubicBezTo>
                    <a:pt x="4025" y="193"/>
                    <a:pt x="4049" y="205"/>
                    <a:pt x="4073" y="217"/>
                  </a:cubicBezTo>
                  <a:cubicBezTo>
                    <a:pt x="4098" y="230"/>
                    <a:pt x="4122" y="242"/>
                    <a:pt x="4146" y="253"/>
                  </a:cubicBezTo>
                  <a:cubicBezTo>
                    <a:pt x="4171" y="265"/>
                    <a:pt x="4196" y="276"/>
                    <a:pt x="4221" y="286"/>
                  </a:cubicBezTo>
                  <a:cubicBezTo>
                    <a:pt x="4270" y="307"/>
                    <a:pt x="4321" y="326"/>
                    <a:pt x="4373" y="343"/>
                  </a:cubicBezTo>
                  <a:cubicBezTo>
                    <a:pt x="4424" y="359"/>
                    <a:pt x="4477" y="372"/>
                    <a:pt x="4530" y="382"/>
                  </a:cubicBezTo>
                  <a:cubicBezTo>
                    <a:pt x="4637" y="401"/>
                    <a:pt x="4746" y="407"/>
                    <a:pt x="4854" y="390"/>
                  </a:cubicBezTo>
                  <a:cubicBezTo>
                    <a:pt x="4746" y="407"/>
                    <a:pt x="4637" y="402"/>
                    <a:pt x="4530" y="383"/>
                  </a:cubicBezTo>
                  <a:cubicBezTo>
                    <a:pt x="4477" y="373"/>
                    <a:pt x="4424" y="360"/>
                    <a:pt x="4372" y="344"/>
                  </a:cubicBezTo>
                  <a:cubicBezTo>
                    <a:pt x="4321" y="328"/>
                    <a:pt x="4270" y="309"/>
                    <a:pt x="4220" y="288"/>
                  </a:cubicBezTo>
                  <a:cubicBezTo>
                    <a:pt x="4195" y="277"/>
                    <a:pt x="4170" y="267"/>
                    <a:pt x="4145" y="255"/>
                  </a:cubicBezTo>
                  <a:cubicBezTo>
                    <a:pt x="4121" y="244"/>
                    <a:pt x="4097" y="232"/>
                    <a:pt x="4072" y="219"/>
                  </a:cubicBezTo>
                  <a:cubicBezTo>
                    <a:pt x="4048" y="207"/>
                    <a:pt x="4024" y="195"/>
                    <a:pt x="4000" y="182"/>
                  </a:cubicBezTo>
                  <a:cubicBezTo>
                    <a:pt x="3964" y="163"/>
                    <a:pt x="3964" y="163"/>
                    <a:pt x="3964" y="163"/>
                  </a:cubicBezTo>
                  <a:cubicBezTo>
                    <a:pt x="3952" y="157"/>
                    <a:pt x="3940" y="151"/>
                    <a:pt x="3928" y="145"/>
                  </a:cubicBezTo>
                  <a:cubicBezTo>
                    <a:pt x="3879" y="122"/>
                    <a:pt x="3828" y="104"/>
                    <a:pt x="3775" y="91"/>
                  </a:cubicBezTo>
                  <a:cubicBezTo>
                    <a:pt x="3723" y="77"/>
                    <a:pt x="3670" y="65"/>
                    <a:pt x="3617" y="58"/>
                  </a:cubicBezTo>
                  <a:cubicBezTo>
                    <a:pt x="3563" y="50"/>
                    <a:pt x="3509" y="48"/>
                    <a:pt x="3455" y="53"/>
                  </a:cubicBezTo>
                  <a:cubicBezTo>
                    <a:pt x="3428" y="56"/>
                    <a:pt x="3401" y="60"/>
                    <a:pt x="3375" y="67"/>
                  </a:cubicBezTo>
                  <a:cubicBezTo>
                    <a:pt x="3349" y="74"/>
                    <a:pt x="3324" y="83"/>
                    <a:pt x="3299" y="94"/>
                  </a:cubicBezTo>
                  <a:cubicBezTo>
                    <a:pt x="3250" y="116"/>
                    <a:pt x="3203" y="145"/>
                    <a:pt x="3158" y="173"/>
                  </a:cubicBezTo>
                  <a:cubicBezTo>
                    <a:pt x="3135" y="188"/>
                    <a:pt x="3112" y="202"/>
                    <a:pt x="3089" y="216"/>
                  </a:cubicBezTo>
                  <a:cubicBezTo>
                    <a:pt x="3065" y="230"/>
                    <a:pt x="3042" y="244"/>
                    <a:pt x="3018" y="256"/>
                  </a:cubicBezTo>
                  <a:cubicBezTo>
                    <a:pt x="2970" y="282"/>
                    <a:pt x="2922" y="307"/>
                    <a:pt x="2871" y="327"/>
                  </a:cubicBezTo>
                  <a:cubicBezTo>
                    <a:pt x="2821" y="347"/>
                    <a:pt x="2769" y="364"/>
                    <a:pt x="2716" y="373"/>
                  </a:cubicBezTo>
                  <a:cubicBezTo>
                    <a:pt x="2702" y="376"/>
                    <a:pt x="2689" y="378"/>
                    <a:pt x="2675" y="379"/>
                  </a:cubicBezTo>
                  <a:cubicBezTo>
                    <a:pt x="2668" y="380"/>
                    <a:pt x="2662" y="381"/>
                    <a:pt x="2655" y="381"/>
                  </a:cubicBezTo>
                  <a:cubicBezTo>
                    <a:pt x="2635" y="383"/>
                    <a:pt x="2635" y="383"/>
                    <a:pt x="2635" y="383"/>
                  </a:cubicBezTo>
                  <a:cubicBezTo>
                    <a:pt x="2624" y="383"/>
                    <a:pt x="2624" y="383"/>
                    <a:pt x="2624" y="383"/>
                  </a:cubicBezTo>
                  <a:cubicBezTo>
                    <a:pt x="2614" y="383"/>
                    <a:pt x="2614" y="383"/>
                    <a:pt x="2614" y="383"/>
                  </a:cubicBezTo>
                  <a:cubicBezTo>
                    <a:pt x="2594" y="384"/>
                    <a:pt x="2594" y="384"/>
                    <a:pt x="2594" y="384"/>
                  </a:cubicBezTo>
                  <a:cubicBezTo>
                    <a:pt x="2587" y="383"/>
                    <a:pt x="2580" y="383"/>
                    <a:pt x="2574" y="383"/>
                  </a:cubicBezTo>
                  <a:cubicBezTo>
                    <a:pt x="2567" y="382"/>
                    <a:pt x="2560" y="382"/>
                    <a:pt x="2553" y="381"/>
                  </a:cubicBezTo>
                  <a:cubicBezTo>
                    <a:pt x="2533" y="380"/>
                    <a:pt x="2533" y="380"/>
                    <a:pt x="2533" y="380"/>
                  </a:cubicBezTo>
                  <a:cubicBezTo>
                    <a:pt x="2526" y="379"/>
                    <a:pt x="2519" y="378"/>
                    <a:pt x="2513" y="377"/>
                  </a:cubicBezTo>
                  <a:cubicBezTo>
                    <a:pt x="2499" y="375"/>
                    <a:pt x="2486" y="372"/>
                    <a:pt x="2473" y="370"/>
                  </a:cubicBezTo>
                  <a:cubicBezTo>
                    <a:pt x="2446" y="363"/>
                    <a:pt x="2420" y="356"/>
                    <a:pt x="2395" y="346"/>
                  </a:cubicBezTo>
                  <a:cubicBezTo>
                    <a:pt x="2344" y="327"/>
                    <a:pt x="2297" y="298"/>
                    <a:pt x="2255" y="264"/>
                  </a:cubicBezTo>
                  <a:cubicBezTo>
                    <a:pt x="2213" y="229"/>
                    <a:pt x="2174" y="191"/>
                    <a:pt x="2135" y="153"/>
                  </a:cubicBezTo>
                  <a:cubicBezTo>
                    <a:pt x="2116" y="134"/>
                    <a:pt x="2097" y="115"/>
                    <a:pt x="2077" y="97"/>
                  </a:cubicBezTo>
                  <a:cubicBezTo>
                    <a:pt x="2058" y="78"/>
                    <a:pt x="2038" y="60"/>
                    <a:pt x="2015" y="45"/>
                  </a:cubicBezTo>
                  <a:cubicBezTo>
                    <a:pt x="2004" y="37"/>
                    <a:pt x="1993" y="30"/>
                    <a:pt x="1981" y="24"/>
                  </a:cubicBezTo>
                  <a:cubicBezTo>
                    <a:pt x="1968" y="19"/>
                    <a:pt x="1956" y="14"/>
                    <a:pt x="1943" y="11"/>
                  </a:cubicBezTo>
                  <a:cubicBezTo>
                    <a:pt x="1917" y="5"/>
                    <a:pt x="1889" y="3"/>
                    <a:pt x="1862" y="5"/>
                  </a:cubicBezTo>
                  <a:cubicBezTo>
                    <a:pt x="1836" y="6"/>
                    <a:pt x="1809" y="11"/>
                    <a:pt x="1783" y="19"/>
                  </a:cubicBezTo>
                  <a:cubicBezTo>
                    <a:pt x="1757" y="25"/>
                    <a:pt x="1731" y="34"/>
                    <a:pt x="1706" y="44"/>
                  </a:cubicBezTo>
                  <a:cubicBezTo>
                    <a:pt x="1656" y="65"/>
                    <a:pt x="1608" y="91"/>
                    <a:pt x="1562" y="118"/>
                  </a:cubicBezTo>
                  <a:cubicBezTo>
                    <a:pt x="1492" y="159"/>
                    <a:pt x="1492" y="159"/>
                    <a:pt x="1492" y="159"/>
                  </a:cubicBezTo>
                  <a:cubicBezTo>
                    <a:pt x="1468" y="173"/>
                    <a:pt x="1445" y="187"/>
                    <a:pt x="1421" y="199"/>
                  </a:cubicBezTo>
                  <a:cubicBezTo>
                    <a:pt x="1373" y="224"/>
                    <a:pt x="1324" y="247"/>
                    <a:pt x="1273" y="268"/>
                  </a:cubicBezTo>
                  <a:cubicBezTo>
                    <a:pt x="1173" y="308"/>
                    <a:pt x="1070" y="341"/>
                    <a:pt x="965" y="370"/>
                  </a:cubicBezTo>
                  <a:cubicBezTo>
                    <a:pt x="860" y="398"/>
                    <a:pt x="755" y="421"/>
                    <a:pt x="648" y="439"/>
                  </a:cubicBezTo>
                  <a:cubicBezTo>
                    <a:pt x="434" y="474"/>
                    <a:pt x="216" y="488"/>
                    <a:pt x="0" y="4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42">
              <a:extLst>
                <a:ext uri="{FF2B5EF4-FFF2-40B4-BE49-F238E27FC236}">
                  <a16:creationId xmlns:a16="http://schemas.microsoft.com/office/drawing/2014/main" id="{F214D260-4F7E-0DE3-E1C9-5B85C538B9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9463" y="2689225"/>
              <a:ext cx="12122150" cy="1084263"/>
            </a:xfrm>
            <a:custGeom>
              <a:avLst/>
              <a:gdLst>
                <a:gd name="T0" fmla="*/ 322 w 4853"/>
                <a:gd name="T1" fmla="*/ 425 h 433"/>
                <a:gd name="T2" fmla="*/ 959 w 4853"/>
                <a:gd name="T3" fmla="*/ 328 h 433"/>
                <a:gd name="T4" fmla="*/ 998 w 4853"/>
                <a:gd name="T5" fmla="*/ 319 h 433"/>
                <a:gd name="T6" fmla="*/ 1115 w 4853"/>
                <a:gd name="T7" fmla="*/ 288 h 433"/>
                <a:gd name="T8" fmla="*/ 1418 w 4853"/>
                <a:gd name="T9" fmla="*/ 180 h 433"/>
                <a:gd name="T10" fmla="*/ 1712 w 4853"/>
                <a:gd name="T11" fmla="*/ 48 h 433"/>
                <a:gd name="T12" fmla="*/ 1872 w 4853"/>
                <a:gd name="T13" fmla="*/ 23 h 433"/>
                <a:gd name="T14" fmla="*/ 1951 w 4853"/>
                <a:gd name="T15" fmla="*/ 39 h 433"/>
                <a:gd name="T16" fmla="*/ 2021 w 4853"/>
                <a:gd name="T17" fmla="*/ 80 h 433"/>
                <a:gd name="T18" fmla="*/ 2145 w 4853"/>
                <a:gd name="T19" fmla="*/ 182 h 433"/>
                <a:gd name="T20" fmla="*/ 2284 w 4853"/>
                <a:gd name="T21" fmla="*/ 283 h 433"/>
                <a:gd name="T22" fmla="*/ 2310 w 4853"/>
                <a:gd name="T23" fmla="*/ 297 h 433"/>
                <a:gd name="T24" fmla="*/ 2338 w 4853"/>
                <a:gd name="T25" fmla="*/ 309 h 433"/>
                <a:gd name="T26" fmla="*/ 2366 w 4853"/>
                <a:gd name="T27" fmla="*/ 320 h 433"/>
                <a:gd name="T28" fmla="*/ 2404 w 4853"/>
                <a:gd name="T29" fmla="*/ 331 h 433"/>
                <a:gd name="T30" fmla="*/ 2583 w 4853"/>
                <a:gd name="T31" fmla="*/ 351 h 433"/>
                <a:gd name="T32" fmla="*/ 2624 w 4853"/>
                <a:gd name="T33" fmla="*/ 348 h 433"/>
                <a:gd name="T34" fmla="*/ 2644 w 4853"/>
                <a:gd name="T35" fmla="*/ 346 h 433"/>
                <a:gd name="T36" fmla="*/ 2683 w 4853"/>
                <a:gd name="T37" fmla="*/ 339 h 433"/>
                <a:gd name="T38" fmla="*/ 2722 w 4853"/>
                <a:gd name="T39" fmla="*/ 330 h 433"/>
                <a:gd name="T40" fmla="*/ 2892 w 4853"/>
                <a:gd name="T41" fmla="*/ 267 h 433"/>
                <a:gd name="T42" fmla="*/ 3172 w 4853"/>
                <a:gd name="T43" fmla="*/ 107 h 433"/>
                <a:gd name="T44" fmla="*/ 3474 w 4853"/>
                <a:gd name="T45" fmla="*/ 3 h 433"/>
                <a:gd name="T46" fmla="*/ 3793 w 4853"/>
                <a:gd name="T47" fmla="*/ 46 h 433"/>
                <a:gd name="T48" fmla="*/ 4083 w 4853"/>
                <a:gd name="T49" fmla="*/ 185 h 433"/>
                <a:gd name="T50" fmla="*/ 4227 w 4853"/>
                <a:gd name="T51" fmla="*/ 257 h 433"/>
                <a:gd name="T52" fmla="*/ 4532 w 4853"/>
                <a:gd name="T53" fmla="*/ 359 h 433"/>
                <a:gd name="T54" fmla="*/ 4532 w 4853"/>
                <a:gd name="T55" fmla="*/ 360 h 433"/>
                <a:gd name="T56" fmla="*/ 4226 w 4853"/>
                <a:gd name="T57" fmla="*/ 259 h 433"/>
                <a:gd name="T58" fmla="*/ 4082 w 4853"/>
                <a:gd name="T59" fmla="*/ 187 h 433"/>
                <a:gd name="T60" fmla="*/ 3792 w 4853"/>
                <a:gd name="T61" fmla="*/ 48 h 433"/>
                <a:gd name="T62" fmla="*/ 3474 w 4853"/>
                <a:gd name="T63" fmla="*/ 6 h 433"/>
                <a:gd name="T64" fmla="*/ 3173 w 4853"/>
                <a:gd name="T65" fmla="*/ 110 h 433"/>
                <a:gd name="T66" fmla="*/ 2893 w 4853"/>
                <a:gd name="T67" fmla="*/ 270 h 433"/>
                <a:gd name="T68" fmla="*/ 2723 w 4853"/>
                <a:gd name="T69" fmla="*/ 334 h 433"/>
                <a:gd name="T70" fmla="*/ 2684 w 4853"/>
                <a:gd name="T71" fmla="*/ 343 h 433"/>
                <a:gd name="T72" fmla="*/ 2644 w 4853"/>
                <a:gd name="T73" fmla="*/ 349 h 433"/>
                <a:gd name="T74" fmla="*/ 2624 w 4853"/>
                <a:gd name="T75" fmla="*/ 352 h 433"/>
                <a:gd name="T76" fmla="*/ 2584 w 4853"/>
                <a:gd name="T77" fmla="*/ 355 h 433"/>
                <a:gd name="T78" fmla="*/ 2403 w 4853"/>
                <a:gd name="T79" fmla="*/ 335 h 433"/>
                <a:gd name="T80" fmla="*/ 2365 w 4853"/>
                <a:gd name="T81" fmla="*/ 323 h 433"/>
                <a:gd name="T82" fmla="*/ 2336 w 4853"/>
                <a:gd name="T83" fmla="*/ 313 h 433"/>
                <a:gd name="T84" fmla="*/ 2309 w 4853"/>
                <a:gd name="T85" fmla="*/ 300 h 433"/>
                <a:gd name="T86" fmla="*/ 2282 w 4853"/>
                <a:gd name="T87" fmla="*/ 286 h 433"/>
                <a:gd name="T88" fmla="*/ 2143 w 4853"/>
                <a:gd name="T89" fmla="*/ 185 h 433"/>
                <a:gd name="T90" fmla="*/ 2019 w 4853"/>
                <a:gd name="T91" fmla="*/ 83 h 433"/>
                <a:gd name="T92" fmla="*/ 1949 w 4853"/>
                <a:gd name="T93" fmla="*/ 43 h 433"/>
                <a:gd name="T94" fmla="*/ 1871 w 4853"/>
                <a:gd name="T95" fmla="*/ 26 h 433"/>
                <a:gd name="T96" fmla="*/ 1713 w 4853"/>
                <a:gd name="T97" fmla="*/ 51 h 433"/>
                <a:gd name="T98" fmla="*/ 1420 w 4853"/>
                <a:gd name="T99" fmla="*/ 183 h 433"/>
                <a:gd name="T100" fmla="*/ 1116 w 4853"/>
                <a:gd name="T101" fmla="*/ 290 h 433"/>
                <a:gd name="T102" fmla="*/ 999 w 4853"/>
                <a:gd name="T103" fmla="*/ 321 h 433"/>
                <a:gd name="T104" fmla="*/ 959 w 4853"/>
                <a:gd name="T105" fmla="*/ 330 h 433"/>
                <a:gd name="T106" fmla="*/ 322 w 4853"/>
                <a:gd name="T107" fmla="*/ 426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853" h="433">
                  <a:moveTo>
                    <a:pt x="0" y="427"/>
                  </a:moveTo>
                  <a:cubicBezTo>
                    <a:pt x="107" y="432"/>
                    <a:pt x="215" y="431"/>
                    <a:pt x="322" y="425"/>
                  </a:cubicBezTo>
                  <a:cubicBezTo>
                    <a:pt x="429" y="418"/>
                    <a:pt x="536" y="406"/>
                    <a:pt x="643" y="390"/>
                  </a:cubicBezTo>
                  <a:cubicBezTo>
                    <a:pt x="749" y="374"/>
                    <a:pt x="854" y="353"/>
                    <a:pt x="959" y="328"/>
                  </a:cubicBezTo>
                  <a:cubicBezTo>
                    <a:pt x="979" y="324"/>
                    <a:pt x="979" y="324"/>
                    <a:pt x="979" y="324"/>
                  </a:cubicBezTo>
                  <a:cubicBezTo>
                    <a:pt x="998" y="319"/>
                    <a:pt x="998" y="319"/>
                    <a:pt x="998" y="319"/>
                  </a:cubicBezTo>
                  <a:cubicBezTo>
                    <a:pt x="1037" y="309"/>
                    <a:pt x="1037" y="309"/>
                    <a:pt x="1037" y="309"/>
                  </a:cubicBezTo>
                  <a:cubicBezTo>
                    <a:pt x="1063" y="302"/>
                    <a:pt x="1089" y="295"/>
                    <a:pt x="1115" y="288"/>
                  </a:cubicBezTo>
                  <a:cubicBezTo>
                    <a:pt x="1167" y="273"/>
                    <a:pt x="1218" y="258"/>
                    <a:pt x="1269" y="240"/>
                  </a:cubicBezTo>
                  <a:cubicBezTo>
                    <a:pt x="1320" y="222"/>
                    <a:pt x="1370" y="203"/>
                    <a:pt x="1418" y="180"/>
                  </a:cubicBezTo>
                  <a:cubicBezTo>
                    <a:pt x="1467" y="157"/>
                    <a:pt x="1515" y="133"/>
                    <a:pt x="1563" y="109"/>
                  </a:cubicBezTo>
                  <a:cubicBezTo>
                    <a:pt x="1611" y="85"/>
                    <a:pt x="1661" y="64"/>
                    <a:pt x="1712" y="48"/>
                  </a:cubicBezTo>
                  <a:cubicBezTo>
                    <a:pt x="1738" y="40"/>
                    <a:pt x="1764" y="33"/>
                    <a:pt x="1791" y="28"/>
                  </a:cubicBezTo>
                  <a:cubicBezTo>
                    <a:pt x="1817" y="24"/>
                    <a:pt x="1845" y="22"/>
                    <a:pt x="1872" y="23"/>
                  </a:cubicBezTo>
                  <a:cubicBezTo>
                    <a:pt x="1885" y="24"/>
                    <a:pt x="1899" y="25"/>
                    <a:pt x="1912" y="28"/>
                  </a:cubicBezTo>
                  <a:cubicBezTo>
                    <a:pt x="1925" y="31"/>
                    <a:pt x="1938" y="34"/>
                    <a:pt x="1951" y="39"/>
                  </a:cubicBezTo>
                  <a:cubicBezTo>
                    <a:pt x="1963" y="44"/>
                    <a:pt x="1976" y="50"/>
                    <a:pt x="1987" y="57"/>
                  </a:cubicBezTo>
                  <a:cubicBezTo>
                    <a:pt x="1999" y="64"/>
                    <a:pt x="2010" y="72"/>
                    <a:pt x="2021" y="80"/>
                  </a:cubicBezTo>
                  <a:cubicBezTo>
                    <a:pt x="2043" y="96"/>
                    <a:pt x="2063" y="113"/>
                    <a:pt x="2084" y="131"/>
                  </a:cubicBezTo>
                  <a:cubicBezTo>
                    <a:pt x="2104" y="148"/>
                    <a:pt x="2125" y="165"/>
                    <a:pt x="2145" y="182"/>
                  </a:cubicBezTo>
                  <a:cubicBezTo>
                    <a:pt x="2187" y="217"/>
                    <a:pt x="2229" y="250"/>
                    <a:pt x="2275" y="277"/>
                  </a:cubicBezTo>
                  <a:cubicBezTo>
                    <a:pt x="2284" y="283"/>
                    <a:pt x="2284" y="283"/>
                    <a:pt x="2284" y="283"/>
                  </a:cubicBezTo>
                  <a:cubicBezTo>
                    <a:pt x="2287" y="284"/>
                    <a:pt x="2289" y="286"/>
                    <a:pt x="2292" y="288"/>
                  </a:cubicBezTo>
                  <a:cubicBezTo>
                    <a:pt x="2310" y="297"/>
                    <a:pt x="2310" y="297"/>
                    <a:pt x="2310" y="297"/>
                  </a:cubicBezTo>
                  <a:cubicBezTo>
                    <a:pt x="2316" y="300"/>
                    <a:pt x="2322" y="302"/>
                    <a:pt x="2329" y="305"/>
                  </a:cubicBezTo>
                  <a:cubicBezTo>
                    <a:pt x="2338" y="309"/>
                    <a:pt x="2338" y="309"/>
                    <a:pt x="2338" y="309"/>
                  </a:cubicBezTo>
                  <a:cubicBezTo>
                    <a:pt x="2341" y="310"/>
                    <a:pt x="2344" y="311"/>
                    <a:pt x="2347" y="313"/>
                  </a:cubicBezTo>
                  <a:cubicBezTo>
                    <a:pt x="2366" y="320"/>
                    <a:pt x="2366" y="320"/>
                    <a:pt x="2366" y="320"/>
                  </a:cubicBezTo>
                  <a:cubicBezTo>
                    <a:pt x="2385" y="326"/>
                    <a:pt x="2385" y="326"/>
                    <a:pt x="2385" y="326"/>
                  </a:cubicBezTo>
                  <a:cubicBezTo>
                    <a:pt x="2391" y="328"/>
                    <a:pt x="2398" y="330"/>
                    <a:pt x="2404" y="331"/>
                  </a:cubicBezTo>
                  <a:cubicBezTo>
                    <a:pt x="2411" y="333"/>
                    <a:pt x="2417" y="335"/>
                    <a:pt x="2424" y="336"/>
                  </a:cubicBezTo>
                  <a:cubicBezTo>
                    <a:pt x="2476" y="348"/>
                    <a:pt x="2530" y="353"/>
                    <a:pt x="2583" y="351"/>
                  </a:cubicBezTo>
                  <a:cubicBezTo>
                    <a:pt x="2590" y="350"/>
                    <a:pt x="2597" y="350"/>
                    <a:pt x="2604" y="350"/>
                  </a:cubicBezTo>
                  <a:cubicBezTo>
                    <a:pt x="2624" y="348"/>
                    <a:pt x="2624" y="348"/>
                    <a:pt x="2624" y="348"/>
                  </a:cubicBezTo>
                  <a:cubicBezTo>
                    <a:pt x="2634" y="347"/>
                    <a:pt x="2634" y="347"/>
                    <a:pt x="2634" y="347"/>
                  </a:cubicBezTo>
                  <a:cubicBezTo>
                    <a:pt x="2644" y="346"/>
                    <a:pt x="2644" y="346"/>
                    <a:pt x="2644" y="346"/>
                  </a:cubicBezTo>
                  <a:cubicBezTo>
                    <a:pt x="2663" y="343"/>
                    <a:pt x="2663" y="343"/>
                    <a:pt x="2663" y="343"/>
                  </a:cubicBezTo>
                  <a:cubicBezTo>
                    <a:pt x="2670" y="342"/>
                    <a:pt x="2677" y="340"/>
                    <a:pt x="2683" y="339"/>
                  </a:cubicBezTo>
                  <a:cubicBezTo>
                    <a:pt x="2690" y="338"/>
                    <a:pt x="2696" y="337"/>
                    <a:pt x="2703" y="335"/>
                  </a:cubicBezTo>
                  <a:cubicBezTo>
                    <a:pt x="2722" y="330"/>
                    <a:pt x="2722" y="330"/>
                    <a:pt x="2722" y="330"/>
                  </a:cubicBezTo>
                  <a:cubicBezTo>
                    <a:pt x="2729" y="329"/>
                    <a:pt x="2735" y="327"/>
                    <a:pt x="2742" y="325"/>
                  </a:cubicBezTo>
                  <a:cubicBezTo>
                    <a:pt x="2793" y="310"/>
                    <a:pt x="2843" y="290"/>
                    <a:pt x="2892" y="267"/>
                  </a:cubicBezTo>
                  <a:cubicBezTo>
                    <a:pt x="2940" y="244"/>
                    <a:pt x="2987" y="218"/>
                    <a:pt x="3034" y="191"/>
                  </a:cubicBezTo>
                  <a:cubicBezTo>
                    <a:pt x="3081" y="164"/>
                    <a:pt x="3126" y="135"/>
                    <a:pt x="3172" y="107"/>
                  </a:cubicBezTo>
                  <a:cubicBezTo>
                    <a:pt x="3218" y="80"/>
                    <a:pt x="3265" y="54"/>
                    <a:pt x="3316" y="35"/>
                  </a:cubicBezTo>
                  <a:cubicBezTo>
                    <a:pt x="3367" y="16"/>
                    <a:pt x="3420" y="6"/>
                    <a:pt x="3474" y="3"/>
                  </a:cubicBezTo>
                  <a:cubicBezTo>
                    <a:pt x="3528" y="0"/>
                    <a:pt x="3582" y="4"/>
                    <a:pt x="3635" y="12"/>
                  </a:cubicBezTo>
                  <a:cubicBezTo>
                    <a:pt x="3688" y="20"/>
                    <a:pt x="3741" y="31"/>
                    <a:pt x="3793" y="46"/>
                  </a:cubicBezTo>
                  <a:cubicBezTo>
                    <a:pt x="3844" y="61"/>
                    <a:pt x="3895" y="80"/>
                    <a:pt x="3942" y="106"/>
                  </a:cubicBezTo>
                  <a:cubicBezTo>
                    <a:pt x="3989" y="132"/>
                    <a:pt x="4036" y="159"/>
                    <a:pt x="4083" y="185"/>
                  </a:cubicBezTo>
                  <a:cubicBezTo>
                    <a:pt x="4107" y="198"/>
                    <a:pt x="4130" y="210"/>
                    <a:pt x="4154" y="222"/>
                  </a:cubicBezTo>
                  <a:cubicBezTo>
                    <a:pt x="4178" y="234"/>
                    <a:pt x="4203" y="246"/>
                    <a:pt x="4227" y="257"/>
                  </a:cubicBezTo>
                  <a:cubicBezTo>
                    <a:pt x="4276" y="279"/>
                    <a:pt x="4326" y="300"/>
                    <a:pt x="4376" y="317"/>
                  </a:cubicBezTo>
                  <a:cubicBezTo>
                    <a:pt x="4427" y="334"/>
                    <a:pt x="4479" y="348"/>
                    <a:pt x="4532" y="359"/>
                  </a:cubicBezTo>
                  <a:cubicBezTo>
                    <a:pt x="4637" y="379"/>
                    <a:pt x="4746" y="385"/>
                    <a:pt x="4853" y="368"/>
                  </a:cubicBezTo>
                  <a:cubicBezTo>
                    <a:pt x="4747" y="385"/>
                    <a:pt x="4637" y="380"/>
                    <a:pt x="4532" y="360"/>
                  </a:cubicBezTo>
                  <a:cubicBezTo>
                    <a:pt x="4479" y="349"/>
                    <a:pt x="4427" y="336"/>
                    <a:pt x="4376" y="318"/>
                  </a:cubicBezTo>
                  <a:cubicBezTo>
                    <a:pt x="4325" y="301"/>
                    <a:pt x="4275" y="281"/>
                    <a:pt x="4226" y="259"/>
                  </a:cubicBezTo>
                  <a:cubicBezTo>
                    <a:pt x="4202" y="248"/>
                    <a:pt x="4177" y="236"/>
                    <a:pt x="4153" y="224"/>
                  </a:cubicBezTo>
                  <a:cubicBezTo>
                    <a:pt x="4129" y="212"/>
                    <a:pt x="4105" y="200"/>
                    <a:pt x="4082" y="187"/>
                  </a:cubicBezTo>
                  <a:cubicBezTo>
                    <a:pt x="4035" y="161"/>
                    <a:pt x="3988" y="134"/>
                    <a:pt x="3941" y="108"/>
                  </a:cubicBezTo>
                  <a:cubicBezTo>
                    <a:pt x="3894" y="83"/>
                    <a:pt x="3843" y="63"/>
                    <a:pt x="3792" y="48"/>
                  </a:cubicBezTo>
                  <a:cubicBezTo>
                    <a:pt x="3740" y="34"/>
                    <a:pt x="3688" y="22"/>
                    <a:pt x="3634" y="14"/>
                  </a:cubicBezTo>
                  <a:cubicBezTo>
                    <a:pt x="3581" y="7"/>
                    <a:pt x="3528" y="3"/>
                    <a:pt x="3474" y="6"/>
                  </a:cubicBezTo>
                  <a:cubicBezTo>
                    <a:pt x="3420" y="9"/>
                    <a:pt x="3367" y="19"/>
                    <a:pt x="3317" y="38"/>
                  </a:cubicBezTo>
                  <a:cubicBezTo>
                    <a:pt x="3267" y="57"/>
                    <a:pt x="3219" y="82"/>
                    <a:pt x="3173" y="110"/>
                  </a:cubicBezTo>
                  <a:cubicBezTo>
                    <a:pt x="3127" y="138"/>
                    <a:pt x="3082" y="167"/>
                    <a:pt x="3036" y="194"/>
                  </a:cubicBezTo>
                  <a:cubicBezTo>
                    <a:pt x="2989" y="221"/>
                    <a:pt x="2942" y="247"/>
                    <a:pt x="2893" y="270"/>
                  </a:cubicBezTo>
                  <a:cubicBezTo>
                    <a:pt x="2845" y="293"/>
                    <a:pt x="2795" y="313"/>
                    <a:pt x="2743" y="329"/>
                  </a:cubicBezTo>
                  <a:cubicBezTo>
                    <a:pt x="2736" y="330"/>
                    <a:pt x="2730" y="332"/>
                    <a:pt x="2723" y="334"/>
                  </a:cubicBezTo>
                  <a:cubicBezTo>
                    <a:pt x="2704" y="339"/>
                    <a:pt x="2704" y="339"/>
                    <a:pt x="2704" y="339"/>
                  </a:cubicBezTo>
                  <a:cubicBezTo>
                    <a:pt x="2697" y="340"/>
                    <a:pt x="2691" y="342"/>
                    <a:pt x="2684" y="343"/>
                  </a:cubicBezTo>
                  <a:cubicBezTo>
                    <a:pt x="2677" y="344"/>
                    <a:pt x="2671" y="345"/>
                    <a:pt x="2664" y="347"/>
                  </a:cubicBezTo>
                  <a:cubicBezTo>
                    <a:pt x="2644" y="349"/>
                    <a:pt x="2644" y="349"/>
                    <a:pt x="2644" y="349"/>
                  </a:cubicBezTo>
                  <a:cubicBezTo>
                    <a:pt x="2634" y="351"/>
                    <a:pt x="2634" y="351"/>
                    <a:pt x="2634" y="351"/>
                  </a:cubicBezTo>
                  <a:cubicBezTo>
                    <a:pt x="2624" y="352"/>
                    <a:pt x="2624" y="352"/>
                    <a:pt x="2624" y="352"/>
                  </a:cubicBezTo>
                  <a:cubicBezTo>
                    <a:pt x="2604" y="354"/>
                    <a:pt x="2604" y="354"/>
                    <a:pt x="2604" y="354"/>
                  </a:cubicBezTo>
                  <a:cubicBezTo>
                    <a:pt x="2597" y="354"/>
                    <a:pt x="2590" y="354"/>
                    <a:pt x="2584" y="355"/>
                  </a:cubicBezTo>
                  <a:cubicBezTo>
                    <a:pt x="2530" y="357"/>
                    <a:pt x="2476" y="352"/>
                    <a:pt x="2423" y="340"/>
                  </a:cubicBezTo>
                  <a:cubicBezTo>
                    <a:pt x="2416" y="339"/>
                    <a:pt x="2410" y="337"/>
                    <a:pt x="2403" y="335"/>
                  </a:cubicBezTo>
                  <a:cubicBezTo>
                    <a:pt x="2397" y="333"/>
                    <a:pt x="2390" y="332"/>
                    <a:pt x="2384" y="330"/>
                  </a:cubicBezTo>
                  <a:cubicBezTo>
                    <a:pt x="2365" y="323"/>
                    <a:pt x="2365" y="323"/>
                    <a:pt x="2365" y="323"/>
                  </a:cubicBezTo>
                  <a:cubicBezTo>
                    <a:pt x="2346" y="316"/>
                    <a:pt x="2346" y="316"/>
                    <a:pt x="2346" y="316"/>
                  </a:cubicBezTo>
                  <a:cubicBezTo>
                    <a:pt x="2342" y="315"/>
                    <a:pt x="2339" y="314"/>
                    <a:pt x="2336" y="313"/>
                  </a:cubicBezTo>
                  <a:cubicBezTo>
                    <a:pt x="2327" y="309"/>
                    <a:pt x="2327" y="309"/>
                    <a:pt x="2327" y="309"/>
                  </a:cubicBezTo>
                  <a:cubicBezTo>
                    <a:pt x="2321" y="306"/>
                    <a:pt x="2315" y="303"/>
                    <a:pt x="2309" y="300"/>
                  </a:cubicBezTo>
                  <a:cubicBezTo>
                    <a:pt x="2291" y="291"/>
                    <a:pt x="2291" y="291"/>
                    <a:pt x="2291" y="291"/>
                  </a:cubicBezTo>
                  <a:cubicBezTo>
                    <a:pt x="2288" y="289"/>
                    <a:pt x="2285" y="288"/>
                    <a:pt x="2282" y="286"/>
                  </a:cubicBezTo>
                  <a:cubicBezTo>
                    <a:pt x="2273" y="281"/>
                    <a:pt x="2273" y="281"/>
                    <a:pt x="2273" y="281"/>
                  </a:cubicBezTo>
                  <a:cubicBezTo>
                    <a:pt x="2227" y="253"/>
                    <a:pt x="2184" y="219"/>
                    <a:pt x="2143" y="185"/>
                  </a:cubicBezTo>
                  <a:cubicBezTo>
                    <a:pt x="2122" y="168"/>
                    <a:pt x="2102" y="151"/>
                    <a:pt x="2081" y="133"/>
                  </a:cubicBezTo>
                  <a:cubicBezTo>
                    <a:pt x="2061" y="116"/>
                    <a:pt x="2040" y="99"/>
                    <a:pt x="2019" y="83"/>
                  </a:cubicBezTo>
                  <a:cubicBezTo>
                    <a:pt x="2008" y="75"/>
                    <a:pt x="1997" y="67"/>
                    <a:pt x="1985" y="60"/>
                  </a:cubicBezTo>
                  <a:cubicBezTo>
                    <a:pt x="1974" y="53"/>
                    <a:pt x="1962" y="47"/>
                    <a:pt x="1949" y="43"/>
                  </a:cubicBezTo>
                  <a:cubicBezTo>
                    <a:pt x="1937" y="38"/>
                    <a:pt x="1924" y="34"/>
                    <a:pt x="1911" y="31"/>
                  </a:cubicBezTo>
                  <a:cubicBezTo>
                    <a:pt x="1898" y="29"/>
                    <a:pt x="1885" y="27"/>
                    <a:pt x="1871" y="26"/>
                  </a:cubicBezTo>
                  <a:cubicBezTo>
                    <a:pt x="1845" y="25"/>
                    <a:pt x="1818" y="27"/>
                    <a:pt x="1791" y="32"/>
                  </a:cubicBezTo>
                  <a:cubicBezTo>
                    <a:pt x="1765" y="36"/>
                    <a:pt x="1739" y="43"/>
                    <a:pt x="1713" y="51"/>
                  </a:cubicBezTo>
                  <a:cubicBezTo>
                    <a:pt x="1662" y="67"/>
                    <a:pt x="1613" y="88"/>
                    <a:pt x="1564" y="112"/>
                  </a:cubicBezTo>
                  <a:cubicBezTo>
                    <a:pt x="1516" y="135"/>
                    <a:pt x="1468" y="159"/>
                    <a:pt x="1420" y="183"/>
                  </a:cubicBezTo>
                  <a:cubicBezTo>
                    <a:pt x="1371" y="205"/>
                    <a:pt x="1321" y="225"/>
                    <a:pt x="1270" y="242"/>
                  </a:cubicBezTo>
                  <a:cubicBezTo>
                    <a:pt x="1219" y="260"/>
                    <a:pt x="1167" y="276"/>
                    <a:pt x="1116" y="290"/>
                  </a:cubicBezTo>
                  <a:cubicBezTo>
                    <a:pt x="1090" y="297"/>
                    <a:pt x="1064" y="304"/>
                    <a:pt x="1038" y="311"/>
                  </a:cubicBezTo>
                  <a:cubicBezTo>
                    <a:pt x="999" y="321"/>
                    <a:pt x="999" y="321"/>
                    <a:pt x="999" y="321"/>
                  </a:cubicBezTo>
                  <a:cubicBezTo>
                    <a:pt x="979" y="326"/>
                    <a:pt x="979" y="326"/>
                    <a:pt x="979" y="326"/>
                  </a:cubicBezTo>
                  <a:cubicBezTo>
                    <a:pt x="959" y="330"/>
                    <a:pt x="959" y="330"/>
                    <a:pt x="959" y="330"/>
                  </a:cubicBezTo>
                  <a:cubicBezTo>
                    <a:pt x="855" y="355"/>
                    <a:pt x="749" y="376"/>
                    <a:pt x="643" y="392"/>
                  </a:cubicBezTo>
                  <a:cubicBezTo>
                    <a:pt x="536" y="408"/>
                    <a:pt x="429" y="419"/>
                    <a:pt x="322" y="426"/>
                  </a:cubicBezTo>
                  <a:cubicBezTo>
                    <a:pt x="215" y="432"/>
                    <a:pt x="107" y="433"/>
                    <a:pt x="0" y="4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43">
              <a:extLst>
                <a:ext uri="{FF2B5EF4-FFF2-40B4-BE49-F238E27FC236}">
                  <a16:creationId xmlns:a16="http://schemas.microsoft.com/office/drawing/2014/main" id="{84BF87BA-A99E-4F10-D174-C146E0D532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4700" y="2667000"/>
              <a:ext cx="12122150" cy="1076325"/>
            </a:xfrm>
            <a:custGeom>
              <a:avLst/>
              <a:gdLst>
                <a:gd name="T0" fmla="*/ 321 w 4853"/>
                <a:gd name="T1" fmla="*/ 420 h 430"/>
                <a:gd name="T2" fmla="*/ 956 w 4853"/>
                <a:gd name="T3" fmla="*/ 335 h 430"/>
                <a:gd name="T4" fmla="*/ 1344 w 4853"/>
                <a:gd name="T5" fmla="*/ 238 h 430"/>
                <a:gd name="T6" fmla="*/ 1401 w 4853"/>
                <a:gd name="T7" fmla="*/ 219 h 430"/>
                <a:gd name="T8" fmla="*/ 1494 w 4853"/>
                <a:gd name="T9" fmla="*/ 182 h 430"/>
                <a:gd name="T10" fmla="*/ 1721 w 4853"/>
                <a:gd name="T11" fmla="*/ 103 h 430"/>
                <a:gd name="T12" fmla="*/ 1881 w 4853"/>
                <a:gd name="T13" fmla="*/ 94 h 430"/>
                <a:gd name="T14" fmla="*/ 1957 w 4853"/>
                <a:gd name="T15" fmla="*/ 119 h 430"/>
                <a:gd name="T16" fmla="*/ 2157 w 4853"/>
                <a:gd name="T17" fmla="*/ 253 h 430"/>
                <a:gd name="T18" fmla="*/ 2297 w 4853"/>
                <a:gd name="T19" fmla="*/ 329 h 430"/>
                <a:gd name="T20" fmla="*/ 2393 w 4853"/>
                <a:gd name="T21" fmla="*/ 357 h 430"/>
                <a:gd name="T22" fmla="*/ 2413 w 4853"/>
                <a:gd name="T23" fmla="*/ 360 h 430"/>
                <a:gd name="T24" fmla="*/ 2452 w 4853"/>
                <a:gd name="T25" fmla="*/ 365 h 430"/>
                <a:gd name="T26" fmla="*/ 2472 w 4853"/>
                <a:gd name="T27" fmla="*/ 367 h 430"/>
                <a:gd name="T28" fmla="*/ 2532 w 4853"/>
                <a:gd name="T29" fmla="*/ 368 h 430"/>
                <a:gd name="T30" fmla="*/ 2572 w 4853"/>
                <a:gd name="T31" fmla="*/ 366 h 430"/>
                <a:gd name="T32" fmla="*/ 2592 w 4853"/>
                <a:gd name="T33" fmla="*/ 364 h 430"/>
                <a:gd name="T34" fmla="*/ 2766 w 4853"/>
                <a:gd name="T35" fmla="*/ 320 h 430"/>
                <a:gd name="T36" fmla="*/ 2981 w 4853"/>
                <a:gd name="T37" fmla="*/ 214 h 430"/>
                <a:gd name="T38" fmla="*/ 3187 w 4853"/>
                <a:gd name="T39" fmla="*/ 91 h 430"/>
                <a:gd name="T40" fmla="*/ 3334 w 4853"/>
                <a:gd name="T41" fmla="*/ 26 h 430"/>
                <a:gd name="T42" fmla="*/ 3653 w 4853"/>
                <a:gd name="T43" fmla="*/ 13 h 430"/>
                <a:gd name="T44" fmla="*/ 3809 w 4853"/>
                <a:gd name="T45" fmla="*/ 49 h 430"/>
                <a:gd name="T46" fmla="*/ 4092 w 4853"/>
                <a:gd name="T47" fmla="*/ 198 h 430"/>
                <a:gd name="T48" fmla="*/ 4381 w 4853"/>
                <a:gd name="T49" fmla="*/ 337 h 430"/>
                <a:gd name="T50" fmla="*/ 4534 w 4853"/>
                <a:gd name="T51" fmla="*/ 381 h 430"/>
                <a:gd name="T52" fmla="*/ 4574 w 4853"/>
                <a:gd name="T53" fmla="*/ 388 h 430"/>
                <a:gd name="T54" fmla="*/ 4693 w 4853"/>
                <a:gd name="T55" fmla="*/ 401 h 430"/>
                <a:gd name="T56" fmla="*/ 4693 w 4853"/>
                <a:gd name="T57" fmla="*/ 401 h 430"/>
                <a:gd name="T58" fmla="*/ 4574 w 4853"/>
                <a:gd name="T59" fmla="*/ 389 h 430"/>
                <a:gd name="T60" fmla="*/ 4534 w 4853"/>
                <a:gd name="T61" fmla="*/ 382 h 430"/>
                <a:gd name="T62" fmla="*/ 4380 w 4853"/>
                <a:gd name="T63" fmla="*/ 338 h 430"/>
                <a:gd name="T64" fmla="*/ 4091 w 4853"/>
                <a:gd name="T65" fmla="*/ 200 h 430"/>
                <a:gd name="T66" fmla="*/ 3808 w 4853"/>
                <a:gd name="T67" fmla="*/ 52 h 430"/>
                <a:gd name="T68" fmla="*/ 3652 w 4853"/>
                <a:gd name="T69" fmla="*/ 16 h 430"/>
                <a:gd name="T70" fmla="*/ 3335 w 4853"/>
                <a:gd name="T71" fmla="*/ 29 h 430"/>
                <a:gd name="T72" fmla="*/ 3189 w 4853"/>
                <a:gd name="T73" fmla="*/ 94 h 430"/>
                <a:gd name="T74" fmla="*/ 2983 w 4853"/>
                <a:gd name="T75" fmla="*/ 217 h 430"/>
                <a:gd name="T76" fmla="*/ 2767 w 4853"/>
                <a:gd name="T77" fmla="*/ 323 h 430"/>
                <a:gd name="T78" fmla="*/ 2592 w 4853"/>
                <a:gd name="T79" fmla="*/ 368 h 430"/>
                <a:gd name="T80" fmla="*/ 2572 w 4853"/>
                <a:gd name="T81" fmla="*/ 370 h 430"/>
                <a:gd name="T82" fmla="*/ 2532 w 4853"/>
                <a:gd name="T83" fmla="*/ 372 h 430"/>
                <a:gd name="T84" fmla="*/ 2472 w 4853"/>
                <a:gd name="T85" fmla="*/ 371 h 430"/>
                <a:gd name="T86" fmla="*/ 2452 w 4853"/>
                <a:gd name="T87" fmla="*/ 369 h 430"/>
                <a:gd name="T88" fmla="*/ 2412 w 4853"/>
                <a:gd name="T89" fmla="*/ 364 h 430"/>
                <a:gd name="T90" fmla="*/ 2392 w 4853"/>
                <a:gd name="T91" fmla="*/ 361 h 430"/>
                <a:gd name="T92" fmla="*/ 2296 w 4853"/>
                <a:gd name="T93" fmla="*/ 333 h 430"/>
                <a:gd name="T94" fmla="*/ 2155 w 4853"/>
                <a:gd name="T95" fmla="*/ 256 h 430"/>
                <a:gd name="T96" fmla="*/ 1956 w 4853"/>
                <a:gd name="T97" fmla="*/ 122 h 430"/>
                <a:gd name="T98" fmla="*/ 1881 w 4853"/>
                <a:gd name="T99" fmla="*/ 97 h 430"/>
                <a:gd name="T100" fmla="*/ 1722 w 4853"/>
                <a:gd name="T101" fmla="*/ 106 h 430"/>
                <a:gd name="T102" fmla="*/ 1495 w 4853"/>
                <a:gd name="T103" fmla="*/ 184 h 430"/>
                <a:gd name="T104" fmla="*/ 1402 w 4853"/>
                <a:gd name="T105" fmla="*/ 221 h 430"/>
                <a:gd name="T106" fmla="*/ 1345 w 4853"/>
                <a:gd name="T107" fmla="*/ 241 h 430"/>
                <a:gd name="T108" fmla="*/ 956 w 4853"/>
                <a:gd name="T109" fmla="*/ 337 h 430"/>
                <a:gd name="T110" fmla="*/ 321 w 4853"/>
                <a:gd name="T111" fmla="*/ 421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53" h="430">
                  <a:moveTo>
                    <a:pt x="0" y="426"/>
                  </a:moveTo>
                  <a:cubicBezTo>
                    <a:pt x="107" y="429"/>
                    <a:pt x="214" y="427"/>
                    <a:pt x="321" y="420"/>
                  </a:cubicBezTo>
                  <a:cubicBezTo>
                    <a:pt x="427" y="413"/>
                    <a:pt x="534" y="402"/>
                    <a:pt x="640" y="388"/>
                  </a:cubicBezTo>
                  <a:cubicBezTo>
                    <a:pt x="745" y="373"/>
                    <a:pt x="851" y="355"/>
                    <a:pt x="956" y="335"/>
                  </a:cubicBezTo>
                  <a:cubicBezTo>
                    <a:pt x="1060" y="313"/>
                    <a:pt x="1165" y="291"/>
                    <a:pt x="1268" y="262"/>
                  </a:cubicBezTo>
                  <a:cubicBezTo>
                    <a:pt x="1293" y="255"/>
                    <a:pt x="1319" y="247"/>
                    <a:pt x="1344" y="238"/>
                  </a:cubicBezTo>
                  <a:cubicBezTo>
                    <a:pt x="1357" y="234"/>
                    <a:pt x="1370" y="230"/>
                    <a:pt x="1382" y="225"/>
                  </a:cubicBezTo>
                  <a:cubicBezTo>
                    <a:pt x="1401" y="219"/>
                    <a:pt x="1401" y="219"/>
                    <a:pt x="1401" y="219"/>
                  </a:cubicBezTo>
                  <a:cubicBezTo>
                    <a:pt x="1407" y="216"/>
                    <a:pt x="1413" y="214"/>
                    <a:pt x="1420" y="211"/>
                  </a:cubicBezTo>
                  <a:cubicBezTo>
                    <a:pt x="1494" y="182"/>
                    <a:pt x="1494" y="182"/>
                    <a:pt x="1494" y="182"/>
                  </a:cubicBezTo>
                  <a:cubicBezTo>
                    <a:pt x="1519" y="171"/>
                    <a:pt x="1544" y="161"/>
                    <a:pt x="1568" y="151"/>
                  </a:cubicBezTo>
                  <a:cubicBezTo>
                    <a:pt x="1618" y="132"/>
                    <a:pt x="1669" y="115"/>
                    <a:pt x="1721" y="103"/>
                  </a:cubicBezTo>
                  <a:cubicBezTo>
                    <a:pt x="1748" y="97"/>
                    <a:pt x="1774" y="93"/>
                    <a:pt x="1801" y="91"/>
                  </a:cubicBezTo>
                  <a:cubicBezTo>
                    <a:pt x="1827" y="89"/>
                    <a:pt x="1855" y="89"/>
                    <a:pt x="1881" y="94"/>
                  </a:cubicBezTo>
                  <a:cubicBezTo>
                    <a:pt x="1894" y="96"/>
                    <a:pt x="1907" y="99"/>
                    <a:pt x="1920" y="103"/>
                  </a:cubicBezTo>
                  <a:cubicBezTo>
                    <a:pt x="1933" y="107"/>
                    <a:pt x="1945" y="113"/>
                    <a:pt x="1957" y="119"/>
                  </a:cubicBezTo>
                  <a:cubicBezTo>
                    <a:pt x="1981" y="131"/>
                    <a:pt x="2004" y="145"/>
                    <a:pt x="2026" y="161"/>
                  </a:cubicBezTo>
                  <a:cubicBezTo>
                    <a:pt x="2070" y="191"/>
                    <a:pt x="2113" y="223"/>
                    <a:pt x="2157" y="253"/>
                  </a:cubicBezTo>
                  <a:cubicBezTo>
                    <a:pt x="2179" y="267"/>
                    <a:pt x="2202" y="281"/>
                    <a:pt x="2225" y="295"/>
                  </a:cubicBezTo>
                  <a:cubicBezTo>
                    <a:pt x="2248" y="308"/>
                    <a:pt x="2272" y="319"/>
                    <a:pt x="2297" y="329"/>
                  </a:cubicBezTo>
                  <a:cubicBezTo>
                    <a:pt x="2322" y="339"/>
                    <a:pt x="2347" y="347"/>
                    <a:pt x="2373" y="353"/>
                  </a:cubicBezTo>
                  <a:cubicBezTo>
                    <a:pt x="2380" y="354"/>
                    <a:pt x="2386" y="355"/>
                    <a:pt x="2393" y="357"/>
                  </a:cubicBezTo>
                  <a:cubicBezTo>
                    <a:pt x="2403" y="359"/>
                    <a:pt x="2403" y="359"/>
                    <a:pt x="2403" y="359"/>
                  </a:cubicBezTo>
                  <a:cubicBezTo>
                    <a:pt x="2413" y="360"/>
                    <a:pt x="2413" y="360"/>
                    <a:pt x="2413" y="360"/>
                  </a:cubicBezTo>
                  <a:cubicBezTo>
                    <a:pt x="2432" y="363"/>
                    <a:pt x="2432" y="363"/>
                    <a:pt x="2432" y="363"/>
                  </a:cubicBezTo>
                  <a:cubicBezTo>
                    <a:pt x="2452" y="365"/>
                    <a:pt x="2452" y="365"/>
                    <a:pt x="2452" y="365"/>
                  </a:cubicBezTo>
                  <a:cubicBezTo>
                    <a:pt x="2455" y="366"/>
                    <a:pt x="2459" y="366"/>
                    <a:pt x="2462" y="366"/>
                  </a:cubicBezTo>
                  <a:cubicBezTo>
                    <a:pt x="2472" y="367"/>
                    <a:pt x="2472" y="367"/>
                    <a:pt x="2472" y="367"/>
                  </a:cubicBezTo>
                  <a:cubicBezTo>
                    <a:pt x="2479" y="367"/>
                    <a:pt x="2485" y="368"/>
                    <a:pt x="2492" y="368"/>
                  </a:cubicBezTo>
                  <a:cubicBezTo>
                    <a:pt x="2505" y="368"/>
                    <a:pt x="2519" y="369"/>
                    <a:pt x="2532" y="368"/>
                  </a:cubicBezTo>
                  <a:cubicBezTo>
                    <a:pt x="2539" y="368"/>
                    <a:pt x="2545" y="368"/>
                    <a:pt x="2552" y="368"/>
                  </a:cubicBezTo>
                  <a:cubicBezTo>
                    <a:pt x="2572" y="366"/>
                    <a:pt x="2572" y="366"/>
                    <a:pt x="2572" y="366"/>
                  </a:cubicBezTo>
                  <a:cubicBezTo>
                    <a:pt x="2575" y="366"/>
                    <a:pt x="2579" y="366"/>
                    <a:pt x="2582" y="365"/>
                  </a:cubicBezTo>
                  <a:cubicBezTo>
                    <a:pt x="2592" y="364"/>
                    <a:pt x="2592" y="364"/>
                    <a:pt x="2592" y="364"/>
                  </a:cubicBezTo>
                  <a:cubicBezTo>
                    <a:pt x="2612" y="361"/>
                    <a:pt x="2612" y="361"/>
                    <a:pt x="2612" y="361"/>
                  </a:cubicBezTo>
                  <a:cubicBezTo>
                    <a:pt x="2664" y="354"/>
                    <a:pt x="2716" y="339"/>
                    <a:pt x="2766" y="320"/>
                  </a:cubicBezTo>
                  <a:cubicBezTo>
                    <a:pt x="2815" y="301"/>
                    <a:pt x="2864" y="278"/>
                    <a:pt x="2911" y="253"/>
                  </a:cubicBezTo>
                  <a:cubicBezTo>
                    <a:pt x="2934" y="240"/>
                    <a:pt x="2958" y="227"/>
                    <a:pt x="2981" y="214"/>
                  </a:cubicBezTo>
                  <a:cubicBezTo>
                    <a:pt x="3004" y="201"/>
                    <a:pt x="3027" y="188"/>
                    <a:pt x="3050" y="174"/>
                  </a:cubicBezTo>
                  <a:cubicBezTo>
                    <a:pt x="3096" y="146"/>
                    <a:pt x="3141" y="117"/>
                    <a:pt x="3187" y="91"/>
                  </a:cubicBezTo>
                  <a:cubicBezTo>
                    <a:pt x="3211" y="78"/>
                    <a:pt x="3235" y="65"/>
                    <a:pt x="3259" y="55"/>
                  </a:cubicBezTo>
                  <a:cubicBezTo>
                    <a:pt x="3283" y="43"/>
                    <a:pt x="3309" y="34"/>
                    <a:pt x="3334" y="26"/>
                  </a:cubicBezTo>
                  <a:cubicBezTo>
                    <a:pt x="3386" y="11"/>
                    <a:pt x="3439" y="3"/>
                    <a:pt x="3493" y="1"/>
                  </a:cubicBezTo>
                  <a:cubicBezTo>
                    <a:pt x="3546" y="0"/>
                    <a:pt x="3600" y="5"/>
                    <a:pt x="3653" y="13"/>
                  </a:cubicBezTo>
                  <a:cubicBezTo>
                    <a:pt x="3679" y="17"/>
                    <a:pt x="3705" y="22"/>
                    <a:pt x="3731" y="28"/>
                  </a:cubicBezTo>
                  <a:cubicBezTo>
                    <a:pt x="3757" y="34"/>
                    <a:pt x="3783" y="41"/>
                    <a:pt x="3809" y="49"/>
                  </a:cubicBezTo>
                  <a:cubicBezTo>
                    <a:pt x="3860" y="66"/>
                    <a:pt x="3909" y="88"/>
                    <a:pt x="3954" y="116"/>
                  </a:cubicBezTo>
                  <a:cubicBezTo>
                    <a:pt x="4000" y="143"/>
                    <a:pt x="4046" y="171"/>
                    <a:pt x="4092" y="198"/>
                  </a:cubicBezTo>
                  <a:cubicBezTo>
                    <a:pt x="4138" y="225"/>
                    <a:pt x="4185" y="250"/>
                    <a:pt x="4233" y="274"/>
                  </a:cubicBezTo>
                  <a:cubicBezTo>
                    <a:pt x="4281" y="297"/>
                    <a:pt x="4330" y="319"/>
                    <a:pt x="4381" y="337"/>
                  </a:cubicBezTo>
                  <a:cubicBezTo>
                    <a:pt x="4406" y="346"/>
                    <a:pt x="4431" y="354"/>
                    <a:pt x="4457" y="361"/>
                  </a:cubicBezTo>
                  <a:cubicBezTo>
                    <a:pt x="4482" y="369"/>
                    <a:pt x="4508" y="375"/>
                    <a:pt x="4534" y="381"/>
                  </a:cubicBezTo>
                  <a:cubicBezTo>
                    <a:pt x="4554" y="385"/>
                    <a:pt x="4554" y="385"/>
                    <a:pt x="4554" y="385"/>
                  </a:cubicBezTo>
                  <a:cubicBezTo>
                    <a:pt x="4561" y="386"/>
                    <a:pt x="4567" y="387"/>
                    <a:pt x="4574" y="388"/>
                  </a:cubicBezTo>
                  <a:cubicBezTo>
                    <a:pt x="4587" y="391"/>
                    <a:pt x="4600" y="392"/>
                    <a:pt x="4613" y="394"/>
                  </a:cubicBezTo>
                  <a:cubicBezTo>
                    <a:pt x="4640" y="397"/>
                    <a:pt x="4667" y="400"/>
                    <a:pt x="4693" y="401"/>
                  </a:cubicBezTo>
                  <a:cubicBezTo>
                    <a:pt x="4747" y="403"/>
                    <a:pt x="4800" y="399"/>
                    <a:pt x="4853" y="390"/>
                  </a:cubicBezTo>
                  <a:cubicBezTo>
                    <a:pt x="4800" y="399"/>
                    <a:pt x="4747" y="403"/>
                    <a:pt x="4693" y="401"/>
                  </a:cubicBezTo>
                  <a:cubicBezTo>
                    <a:pt x="4667" y="400"/>
                    <a:pt x="4640" y="398"/>
                    <a:pt x="4613" y="395"/>
                  </a:cubicBezTo>
                  <a:cubicBezTo>
                    <a:pt x="4600" y="393"/>
                    <a:pt x="4587" y="391"/>
                    <a:pt x="4574" y="389"/>
                  </a:cubicBezTo>
                  <a:cubicBezTo>
                    <a:pt x="4567" y="388"/>
                    <a:pt x="4560" y="387"/>
                    <a:pt x="4554" y="386"/>
                  </a:cubicBezTo>
                  <a:cubicBezTo>
                    <a:pt x="4534" y="382"/>
                    <a:pt x="4534" y="382"/>
                    <a:pt x="4534" y="382"/>
                  </a:cubicBezTo>
                  <a:cubicBezTo>
                    <a:pt x="4508" y="376"/>
                    <a:pt x="4482" y="370"/>
                    <a:pt x="4456" y="363"/>
                  </a:cubicBezTo>
                  <a:cubicBezTo>
                    <a:pt x="4431" y="355"/>
                    <a:pt x="4405" y="347"/>
                    <a:pt x="4380" y="338"/>
                  </a:cubicBezTo>
                  <a:cubicBezTo>
                    <a:pt x="4330" y="320"/>
                    <a:pt x="4281" y="299"/>
                    <a:pt x="4233" y="275"/>
                  </a:cubicBezTo>
                  <a:cubicBezTo>
                    <a:pt x="4184" y="252"/>
                    <a:pt x="4137" y="227"/>
                    <a:pt x="4091" y="200"/>
                  </a:cubicBezTo>
                  <a:cubicBezTo>
                    <a:pt x="4045" y="173"/>
                    <a:pt x="3999" y="145"/>
                    <a:pt x="3953" y="118"/>
                  </a:cubicBezTo>
                  <a:cubicBezTo>
                    <a:pt x="3908" y="90"/>
                    <a:pt x="3859" y="68"/>
                    <a:pt x="3808" y="52"/>
                  </a:cubicBezTo>
                  <a:cubicBezTo>
                    <a:pt x="3783" y="43"/>
                    <a:pt x="3757" y="37"/>
                    <a:pt x="3731" y="31"/>
                  </a:cubicBezTo>
                  <a:cubicBezTo>
                    <a:pt x="3705" y="25"/>
                    <a:pt x="3678" y="20"/>
                    <a:pt x="3652" y="16"/>
                  </a:cubicBezTo>
                  <a:cubicBezTo>
                    <a:pt x="3599" y="7"/>
                    <a:pt x="3546" y="3"/>
                    <a:pt x="3493" y="4"/>
                  </a:cubicBezTo>
                  <a:cubicBezTo>
                    <a:pt x="3439" y="6"/>
                    <a:pt x="3386" y="14"/>
                    <a:pt x="3335" y="29"/>
                  </a:cubicBezTo>
                  <a:cubicBezTo>
                    <a:pt x="3310" y="37"/>
                    <a:pt x="3285" y="46"/>
                    <a:pt x="3260" y="57"/>
                  </a:cubicBezTo>
                  <a:cubicBezTo>
                    <a:pt x="3236" y="68"/>
                    <a:pt x="3212" y="81"/>
                    <a:pt x="3189" y="94"/>
                  </a:cubicBezTo>
                  <a:cubicBezTo>
                    <a:pt x="3142" y="120"/>
                    <a:pt x="3098" y="149"/>
                    <a:pt x="3052" y="177"/>
                  </a:cubicBezTo>
                  <a:cubicBezTo>
                    <a:pt x="3029" y="191"/>
                    <a:pt x="3006" y="204"/>
                    <a:pt x="2983" y="217"/>
                  </a:cubicBezTo>
                  <a:cubicBezTo>
                    <a:pt x="2960" y="230"/>
                    <a:pt x="2936" y="243"/>
                    <a:pt x="2913" y="256"/>
                  </a:cubicBezTo>
                  <a:cubicBezTo>
                    <a:pt x="2865" y="281"/>
                    <a:pt x="2817" y="304"/>
                    <a:pt x="2767" y="323"/>
                  </a:cubicBezTo>
                  <a:cubicBezTo>
                    <a:pt x="2717" y="343"/>
                    <a:pt x="2665" y="357"/>
                    <a:pt x="2612" y="365"/>
                  </a:cubicBezTo>
                  <a:cubicBezTo>
                    <a:pt x="2592" y="368"/>
                    <a:pt x="2592" y="368"/>
                    <a:pt x="2592" y="368"/>
                  </a:cubicBezTo>
                  <a:cubicBezTo>
                    <a:pt x="2582" y="369"/>
                    <a:pt x="2582" y="369"/>
                    <a:pt x="2582" y="369"/>
                  </a:cubicBezTo>
                  <a:cubicBezTo>
                    <a:pt x="2579" y="369"/>
                    <a:pt x="2576" y="370"/>
                    <a:pt x="2572" y="370"/>
                  </a:cubicBezTo>
                  <a:cubicBezTo>
                    <a:pt x="2552" y="371"/>
                    <a:pt x="2552" y="371"/>
                    <a:pt x="2552" y="371"/>
                  </a:cubicBezTo>
                  <a:cubicBezTo>
                    <a:pt x="2545" y="372"/>
                    <a:pt x="2539" y="372"/>
                    <a:pt x="2532" y="372"/>
                  </a:cubicBezTo>
                  <a:cubicBezTo>
                    <a:pt x="2519" y="373"/>
                    <a:pt x="2505" y="372"/>
                    <a:pt x="2492" y="372"/>
                  </a:cubicBezTo>
                  <a:cubicBezTo>
                    <a:pt x="2485" y="372"/>
                    <a:pt x="2479" y="371"/>
                    <a:pt x="2472" y="371"/>
                  </a:cubicBezTo>
                  <a:cubicBezTo>
                    <a:pt x="2462" y="370"/>
                    <a:pt x="2462" y="370"/>
                    <a:pt x="2462" y="370"/>
                  </a:cubicBezTo>
                  <a:cubicBezTo>
                    <a:pt x="2458" y="370"/>
                    <a:pt x="2455" y="370"/>
                    <a:pt x="2452" y="369"/>
                  </a:cubicBezTo>
                  <a:cubicBezTo>
                    <a:pt x="2432" y="367"/>
                    <a:pt x="2432" y="367"/>
                    <a:pt x="2432" y="367"/>
                  </a:cubicBezTo>
                  <a:cubicBezTo>
                    <a:pt x="2412" y="364"/>
                    <a:pt x="2412" y="364"/>
                    <a:pt x="2412" y="364"/>
                  </a:cubicBezTo>
                  <a:cubicBezTo>
                    <a:pt x="2402" y="363"/>
                    <a:pt x="2402" y="363"/>
                    <a:pt x="2402" y="363"/>
                  </a:cubicBezTo>
                  <a:cubicBezTo>
                    <a:pt x="2392" y="361"/>
                    <a:pt x="2392" y="361"/>
                    <a:pt x="2392" y="361"/>
                  </a:cubicBezTo>
                  <a:cubicBezTo>
                    <a:pt x="2386" y="359"/>
                    <a:pt x="2379" y="358"/>
                    <a:pt x="2372" y="357"/>
                  </a:cubicBezTo>
                  <a:cubicBezTo>
                    <a:pt x="2346" y="350"/>
                    <a:pt x="2321" y="343"/>
                    <a:pt x="2296" y="333"/>
                  </a:cubicBezTo>
                  <a:cubicBezTo>
                    <a:pt x="2271" y="323"/>
                    <a:pt x="2247" y="311"/>
                    <a:pt x="2223" y="298"/>
                  </a:cubicBezTo>
                  <a:cubicBezTo>
                    <a:pt x="2200" y="285"/>
                    <a:pt x="2177" y="270"/>
                    <a:pt x="2155" y="256"/>
                  </a:cubicBezTo>
                  <a:cubicBezTo>
                    <a:pt x="2110" y="226"/>
                    <a:pt x="2067" y="194"/>
                    <a:pt x="2024" y="164"/>
                  </a:cubicBezTo>
                  <a:cubicBezTo>
                    <a:pt x="2002" y="148"/>
                    <a:pt x="1979" y="134"/>
                    <a:pt x="1956" y="122"/>
                  </a:cubicBezTo>
                  <a:cubicBezTo>
                    <a:pt x="1944" y="116"/>
                    <a:pt x="1932" y="110"/>
                    <a:pt x="1919" y="106"/>
                  </a:cubicBezTo>
                  <a:cubicBezTo>
                    <a:pt x="1907" y="102"/>
                    <a:pt x="1894" y="99"/>
                    <a:pt x="1881" y="97"/>
                  </a:cubicBezTo>
                  <a:cubicBezTo>
                    <a:pt x="1854" y="93"/>
                    <a:pt x="1828" y="92"/>
                    <a:pt x="1801" y="94"/>
                  </a:cubicBezTo>
                  <a:cubicBezTo>
                    <a:pt x="1774" y="96"/>
                    <a:pt x="1748" y="101"/>
                    <a:pt x="1722" y="106"/>
                  </a:cubicBezTo>
                  <a:cubicBezTo>
                    <a:pt x="1670" y="118"/>
                    <a:pt x="1619" y="135"/>
                    <a:pt x="1570" y="154"/>
                  </a:cubicBezTo>
                  <a:cubicBezTo>
                    <a:pt x="1545" y="164"/>
                    <a:pt x="1520" y="174"/>
                    <a:pt x="1495" y="184"/>
                  </a:cubicBezTo>
                  <a:cubicBezTo>
                    <a:pt x="1421" y="214"/>
                    <a:pt x="1421" y="214"/>
                    <a:pt x="1421" y="214"/>
                  </a:cubicBezTo>
                  <a:cubicBezTo>
                    <a:pt x="1414" y="216"/>
                    <a:pt x="1408" y="219"/>
                    <a:pt x="1402" y="221"/>
                  </a:cubicBezTo>
                  <a:cubicBezTo>
                    <a:pt x="1383" y="228"/>
                    <a:pt x="1383" y="228"/>
                    <a:pt x="1383" y="228"/>
                  </a:cubicBezTo>
                  <a:cubicBezTo>
                    <a:pt x="1371" y="233"/>
                    <a:pt x="1358" y="237"/>
                    <a:pt x="1345" y="241"/>
                  </a:cubicBezTo>
                  <a:cubicBezTo>
                    <a:pt x="1320" y="249"/>
                    <a:pt x="1294" y="257"/>
                    <a:pt x="1269" y="264"/>
                  </a:cubicBezTo>
                  <a:cubicBezTo>
                    <a:pt x="1166" y="294"/>
                    <a:pt x="1061" y="316"/>
                    <a:pt x="956" y="337"/>
                  </a:cubicBezTo>
                  <a:cubicBezTo>
                    <a:pt x="851" y="357"/>
                    <a:pt x="746" y="375"/>
                    <a:pt x="640" y="390"/>
                  </a:cubicBezTo>
                  <a:cubicBezTo>
                    <a:pt x="534" y="404"/>
                    <a:pt x="428" y="415"/>
                    <a:pt x="321" y="421"/>
                  </a:cubicBezTo>
                  <a:cubicBezTo>
                    <a:pt x="214" y="428"/>
                    <a:pt x="107" y="430"/>
                    <a:pt x="0" y="4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44">
              <a:extLst>
                <a:ext uri="{FF2B5EF4-FFF2-40B4-BE49-F238E27FC236}">
                  <a16:creationId xmlns:a16="http://schemas.microsoft.com/office/drawing/2014/main" id="{D302CB74-774B-1E75-FD7A-500D97D9C4C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1525" y="2644775"/>
              <a:ext cx="12118975" cy="1081088"/>
            </a:xfrm>
            <a:custGeom>
              <a:avLst/>
              <a:gdLst>
                <a:gd name="T0" fmla="*/ 319 w 4852"/>
                <a:gd name="T1" fmla="*/ 416 h 432"/>
                <a:gd name="T2" fmla="*/ 953 w 4852"/>
                <a:gd name="T3" fmla="*/ 342 h 432"/>
                <a:gd name="T4" fmla="*/ 1421 w 4852"/>
                <a:gd name="T5" fmla="*/ 246 h 432"/>
                <a:gd name="T6" fmla="*/ 1574 w 4852"/>
                <a:gd name="T7" fmla="*/ 198 h 432"/>
                <a:gd name="T8" fmla="*/ 1888 w 4852"/>
                <a:gd name="T9" fmla="*/ 167 h 432"/>
                <a:gd name="T10" fmla="*/ 1962 w 4852"/>
                <a:gd name="T11" fmla="*/ 198 h 432"/>
                <a:gd name="T12" fmla="*/ 2171 w 4852"/>
                <a:gd name="T13" fmla="*/ 315 h 432"/>
                <a:gd name="T14" fmla="*/ 2243 w 4852"/>
                <a:gd name="T15" fmla="*/ 348 h 432"/>
                <a:gd name="T16" fmla="*/ 2329 w 4852"/>
                <a:gd name="T17" fmla="*/ 373 h 432"/>
                <a:gd name="T18" fmla="*/ 2358 w 4852"/>
                <a:gd name="T19" fmla="*/ 379 h 432"/>
                <a:gd name="T20" fmla="*/ 2438 w 4852"/>
                <a:gd name="T21" fmla="*/ 386 h 432"/>
                <a:gd name="T22" fmla="*/ 2477 w 4852"/>
                <a:gd name="T23" fmla="*/ 387 h 432"/>
                <a:gd name="T24" fmla="*/ 2517 w 4852"/>
                <a:gd name="T25" fmla="*/ 385 h 432"/>
                <a:gd name="T26" fmla="*/ 2635 w 4852"/>
                <a:gd name="T27" fmla="*/ 366 h 432"/>
                <a:gd name="T28" fmla="*/ 2784 w 4852"/>
                <a:gd name="T29" fmla="*/ 311 h 432"/>
                <a:gd name="T30" fmla="*/ 3063 w 4852"/>
                <a:gd name="T31" fmla="*/ 157 h 432"/>
                <a:gd name="T32" fmla="*/ 3274 w 4852"/>
                <a:gd name="T33" fmla="*/ 44 h 432"/>
                <a:gd name="T34" fmla="*/ 3312 w 4852"/>
                <a:gd name="T35" fmla="*/ 31 h 432"/>
                <a:gd name="T36" fmla="*/ 3509 w 4852"/>
                <a:gd name="T37" fmla="*/ 0 h 432"/>
                <a:gd name="T38" fmla="*/ 3746 w 4852"/>
                <a:gd name="T39" fmla="*/ 30 h 432"/>
                <a:gd name="T40" fmla="*/ 3896 w 4852"/>
                <a:gd name="T41" fmla="*/ 85 h 432"/>
                <a:gd name="T42" fmla="*/ 4099 w 4852"/>
                <a:gd name="T43" fmla="*/ 211 h 432"/>
                <a:gd name="T44" fmla="*/ 4383 w 4852"/>
                <a:gd name="T45" fmla="*/ 357 h 432"/>
                <a:gd name="T46" fmla="*/ 4852 w 4852"/>
                <a:gd name="T47" fmla="*/ 412 h 432"/>
                <a:gd name="T48" fmla="*/ 4382 w 4852"/>
                <a:gd name="T49" fmla="*/ 358 h 432"/>
                <a:gd name="T50" fmla="*/ 4098 w 4852"/>
                <a:gd name="T51" fmla="*/ 213 h 432"/>
                <a:gd name="T52" fmla="*/ 3895 w 4852"/>
                <a:gd name="T53" fmla="*/ 87 h 432"/>
                <a:gd name="T54" fmla="*/ 3745 w 4852"/>
                <a:gd name="T55" fmla="*/ 32 h 432"/>
                <a:gd name="T56" fmla="*/ 3509 w 4852"/>
                <a:gd name="T57" fmla="*/ 3 h 432"/>
                <a:gd name="T58" fmla="*/ 3313 w 4852"/>
                <a:gd name="T59" fmla="*/ 33 h 432"/>
                <a:gd name="T60" fmla="*/ 3275 w 4852"/>
                <a:gd name="T61" fmla="*/ 47 h 432"/>
                <a:gd name="T62" fmla="*/ 3065 w 4852"/>
                <a:gd name="T63" fmla="*/ 160 h 432"/>
                <a:gd name="T64" fmla="*/ 2786 w 4852"/>
                <a:gd name="T65" fmla="*/ 315 h 432"/>
                <a:gd name="T66" fmla="*/ 2636 w 4852"/>
                <a:gd name="T67" fmla="*/ 369 h 432"/>
                <a:gd name="T68" fmla="*/ 2517 w 4852"/>
                <a:gd name="T69" fmla="*/ 389 h 432"/>
                <a:gd name="T70" fmla="*/ 2477 w 4852"/>
                <a:gd name="T71" fmla="*/ 391 h 432"/>
                <a:gd name="T72" fmla="*/ 2437 w 4852"/>
                <a:gd name="T73" fmla="*/ 390 h 432"/>
                <a:gd name="T74" fmla="*/ 2358 w 4852"/>
                <a:gd name="T75" fmla="*/ 382 h 432"/>
                <a:gd name="T76" fmla="*/ 2328 w 4852"/>
                <a:gd name="T77" fmla="*/ 377 h 432"/>
                <a:gd name="T78" fmla="*/ 2242 w 4852"/>
                <a:gd name="T79" fmla="*/ 351 h 432"/>
                <a:gd name="T80" fmla="*/ 2169 w 4852"/>
                <a:gd name="T81" fmla="*/ 318 h 432"/>
                <a:gd name="T82" fmla="*/ 1961 w 4852"/>
                <a:gd name="T83" fmla="*/ 201 h 432"/>
                <a:gd name="T84" fmla="*/ 1887 w 4852"/>
                <a:gd name="T85" fmla="*/ 170 h 432"/>
                <a:gd name="T86" fmla="*/ 1575 w 4852"/>
                <a:gd name="T87" fmla="*/ 201 h 432"/>
                <a:gd name="T88" fmla="*/ 1422 w 4852"/>
                <a:gd name="T89" fmla="*/ 249 h 432"/>
                <a:gd name="T90" fmla="*/ 953 w 4852"/>
                <a:gd name="T91" fmla="*/ 344 h 432"/>
                <a:gd name="T92" fmla="*/ 319 w 4852"/>
                <a:gd name="T93" fmla="*/ 41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52" h="432">
                  <a:moveTo>
                    <a:pt x="0" y="425"/>
                  </a:moveTo>
                  <a:cubicBezTo>
                    <a:pt x="106" y="426"/>
                    <a:pt x="213" y="423"/>
                    <a:pt x="319" y="416"/>
                  </a:cubicBezTo>
                  <a:cubicBezTo>
                    <a:pt x="425" y="409"/>
                    <a:pt x="531" y="399"/>
                    <a:pt x="637" y="386"/>
                  </a:cubicBezTo>
                  <a:cubicBezTo>
                    <a:pt x="742" y="373"/>
                    <a:pt x="848" y="358"/>
                    <a:pt x="953" y="342"/>
                  </a:cubicBezTo>
                  <a:cubicBezTo>
                    <a:pt x="1058" y="325"/>
                    <a:pt x="1163" y="309"/>
                    <a:pt x="1267" y="286"/>
                  </a:cubicBezTo>
                  <a:cubicBezTo>
                    <a:pt x="1319" y="275"/>
                    <a:pt x="1371" y="262"/>
                    <a:pt x="1421" y="246"/>
                  </a:cubicBezTo>
                  <a:cubicBezTo>
                    <a:pt x="1447" y="238"/>
                    <a:pt x="1472" y="230"/>
                    <a:pt x="1497" y="222"/>
                  </a:cubicBezTo>
                  <a:cubicBezTo>
                    <a:pt x="1523" y="214"/>
                    <a:pt x="1548" y="206"/>
                    <a:pt x="1574" y="198"/>
                  </a:cubicBezTo>
                  <a:cubicBezTo>
                    <a:pt x="1625" y="183"/>
                    <a:pt x="1677" y="170"/>
                    <a:pt x="1729" y="162"/>
                  </a:cubicBezTo>
                  <a:cubicBezTo>
                    <a:pt x="1782" y="154"/>
                    <a:pt x="1836" y="153"/>
                    <a:pt x="1888" y="167"/>
                  </a:cubicBezTo>
                  <a:cubicBezTo>
                    <a:pt x="1901" y="170"/>
                    <a:pt x="1914" y="175"/>
                    <a:pt x="1926" y="180"/>
                  </a:cubicBezTo>
                  <a:cubicBezTo>
                    <a:pt x="1939" y="185"/>
                    <a:pt x="1951" y="191"/>
                    <a:pt x="1962" y="198"/>
                  </a:cubicBezTo>
                  <a:cubicBezTo>
                    <a:pt x="1986" y="210"/>
                    <a:pt x="2009" y="224"/>
                    <a:pt x="2032" y="237"/>
                  </a:cubicBezTo>
                  <a:cubicBezTo>
                    <a:pt x="2077" y="264"/>
                    <a:pt x="2123" y="291"/>
                    <a:pt x="2171" y="315"/>
                  </a:cubicBezTo>
                  <a:cubicBezTo>
                    <a:pt x="2183" y="321"/>
                    <a:pt x="2195" y="327"/>
                    <a:pt x="2207" y="332"/>
                  </a:cubicBezTo>
                  <a:cubicBezTo>
                    <a:pt x="2219" y="338"/>
                    <a:pt x="2231" y="343"/>
                    <a:pt x="2243" y="348"/>
                  </a:cubicBezTo>
                  <a:cubicBezTo>
                    <a:pt x="2268" y="357"/>
                    <a:pt x="2294" y="365"/>
                    <a:pt x="2319" y="371"/>
                  </a:cubicBezTo>
                  <a:cubicBezTo>
                    <a:pt x="2329" y="373"/>
                    <a:pt x="2329" y="373"/>
                    <a:pt x="2329" y="373"/>
                  </a:cubicBezTo>
                  <a:cubicBezTo>
                    <a:pt x="2339" y="375"/>
                    <a:pt x="2339" y="375"/>
                    <a:pt x="2339" y="375"/>
                  </a:cubicBezTo>
                  <a:cubicBezTo>
                    <a:pt x="2345" y="376"/>
                    <a:pt x="2352" y="377"/>
                    <a:pt x="2358" y="379"/>
                  </a:cubicBezTo>
                  <a:cubicBezTo>
                    <a:pt x="2372" y="380"/>
                    <a:pt x="2385" y="383"/>
                    <a:pt x="2398" y="384"/>
                  </a:cubicBezTo>
                  <a:cubicBezTo>
                    <a:pt x="2411" y="385"/>
                    <a:pt x="2424" y="386"/>
                    <a:pt x="2438" y="386"/>
                  </a:cubicBezTo>
                  <a:cubicBezTo>
                    <a:pt x="2444" y="387"/>
                    <a:pt x="2451" y="387"/>
                    <a:pt x="2457" y="387"/>
                  </a:cubicBezTo>
                  <a:cubicBezTo>
                    <a:pt x="2464" y="387"/>
                    <a:pt x="2471" y="387"/>
                    <a:pt x="2477" y="387"/>
                  </a:cubicBezTo>
                  <a:cubicBezTo>
                    <a:pt x="2497" y="386"/>
                    <a:pt x="2497" y="386"/>
                    <a:pt x="2497" y="386"/>
                  </a:cubicBezTo>
                  <a:cubicBezTo>
                    <a:pt x="2504" y="386"/>
                    <a:pt x="2510" y="385"/>
                    <a:pt x="2517" y="385"/>
                  </a:cubicBezTo>
                  <a:cubicBezTo>
                    <a:pt x="2530" y="384"/>
                    <a:pt x="2544" y="382"/>
                    <a:pt x="2557" y="381"/>
                  </a:cubicBezTo>
                  <a:cubicBezTo>
                    <a:pt x="2583" y="377"/>
                    <a:pt x="2609" y="372"/>
                    <a:pt x="2635" y="366"/>
                  </a:cubicBezTo>
                  <a:cubicBezTo>
                    <a:pt x="2660" y="359"/>
                    <a:pt x="2686" y="351"/>
                    <a:pt x="2711" y="342"/>
                  </a:cubicBezTo>
                  <a:cubicBezTo>
                    <a:pt x="2736" y="333"/>
                    <a:pt x="2760" y="322"/>
                    <a:pt x="2784" y="311"/>
                  </a:cubicBezTo>
                  <a:cubicBezTo>
                    <a:pt x="2833" y="289"/>
                    <a:pt x="2880" y="264"/>
                    <a:pt x="2926" y="238"/>
                  </a:cubicBezTo>
                  <a:cubicBezTo>
                    <a:pt x="2972" y="212"/>
                    <a:pt x="3018" y="185"/>
                    <a:pt x="3063" y="157"/>
                  </a:cubicBezTo>
                  <a:cubicBezTo>
                    <a:pt x="3108" y="129"/>
                    <a:pt x="3154" y="101"/>
                    <a:pt x="3201" y="77"/>
                  </a:cubicBezTo>
                  <a:cubicBezTo>
                    <a:pt x="3225" y="65"/>
                    <a:pt x="3249" y="53"/>
                    <a:pt x="3274" y="44"/>
                  </a:cubicBezTo>
                  <a:cubicBezTo>
                    <a:pt x="3280" y="41"/>
                    <a:pt x="3287" y="39"/>
                    <a:pt x="3293" y="37"/>
                  </a:cubicBezTo>
                  <a:cubicBezTo>
                    <a:pt x="3299" y="35"/>
                    <a:pt x="3306" y="33"/>
                    <a:pt x="3312" y="31"/>
                  </a:cubicBezTo>
                  <a:cubicBezTo>
                    <a:pt x="3325" y="26"/>
                    <a:pt x="3337" y="23"/>
                    <a:pt x="3350" y="20"/>
                  </a:cubicBezTo>
                  <a:cubicBezTo>
                    <a:pt x="3402" y="7"/>
                    <a:pt x="3455" y="1"/>
                    <a:pt x="3509" y="0"/>
                  </a:cubicBezTo>
                  <a:cubicBezTo>
                    <a:pt x="3562" y="0"/>
                    <a:pt x="3615" y="5"/>
                    <a:pt x="3668" y="14"/>
                  </a:cubicBezTo>
                  <a:cubicBezTo>
                    <a:pt x="3694" y="18"/>
                    <a:pt x="3720" y="23"/>
                    <a:pt x="3746" y="30"/>
                  </a:cubicBezTo>
                  <a:cubicBezTo>
                    <a:pt x="3772" y="36"/>
                    <a:pt x="3798" y="44"/>
                    <a:pt x="3823" y="53"/>
                  </a:cubicBezTo>
                  <a:cubicBezTo>
                    <a:pt x="3848" y="62"/>
                    <a:pt x="3872" y="73"/>
                    <a:pt x="3896" y="85"/>
                  </a:cubicBezTo>
                  <a:cubicBezTo>
                    <a:pt x="3920" y="97"/>
                    <a:pt x="3942" y="112"/>
                    <a:pt x="3964" y="126"/>
                  </a:cubicBezTo>
                  <a:cubicBezTo>
                    <a:pt x="4009" y="154"/>
                    <a:pt x="4054" y="183"/>
                    <a:pt x="4099" y="211"/>
                  </a:cubicBezTo>
                  <a:cubicBezTo>
                    <a:pt x="4144" y="239"/>
                    <a:pt x="4191" y="266"/>
                    <a:pt x="4238" y="290"/>
                  </a:cubicBezTo>
                  <a:cubicBezTo>
                    <a:pt x="4285" y="315"/>
                    <a:pt x="4333" y="338"/>
                    <a:pt x="4383" y="357"/>
                  </a:cubicBezTo>
                  <a:cubicBezTo>
                    <a:pt x="4432" y="376"/>
                    <a:pt x="4483" y="391"/>
                    <a:pt x="4535" y="403"/>
                  </a:cubicBezTo>
                  <a:cubicBezTo>
                    <a:pt x="4639" y="426"/>
                    <a:pt x="4747" y="432"/>
                    <a:pt x="4852" y="412"/>
                  </a:cubicBezTo>
                  <a:cubicBezTo>
                    <a:pt x="4747" y="432"/>
                    <a:pt x="4639" y="427"/>
                    <a:pt x="4535" y="404"/>
                  </a:cubicBezTo>
                  <a:cubicBezTo>
                    <a:pt x="4483" y="393"/>
                    <a:pt x="4432" y="377"/>
                    <a:pt x="4382" y="358"/>
                  </a:cubicBezTo>
                  <a:cubicBezTo>
                    <a:pt x="4332" y="339"/>
                    <a:pt x="4284" y="317"/>
                    <a:pt x="4237" y="292"/>
                  </a:cubicBezTo>
                  <a:cubicBezTo>
                    <a:pt x="4190" y="268"/>
                    <a:pt x="4143" y="241"/>
                    <a:pt x="4098" y="213"/>
                  </a:cubicBezTo>
                  <a:cubicBezTo>
                    <a:pt x="4053" y="185"/>
                    <a:pt x="4008" y="156"/>
                    <a:pt x="3963" y="128"/>
                  </a:cubicBezTo>
                  <a:cubicBezTo>
                    <a:pt x="3941" y="114"/>
                    <a:pt x="3918" y="99"/>
                    <a:pt x="3895" y="87"/>
                  </a:cubicBezTo>
                  <a:cubicBezTo>
                    <a:pt x="3871" y="75"/>
                    <a:pt x="3847" y="65"/>
                    <a:pt x="3822" y="55"/>
                  </a:cubicBezTo>
                  <a:cubicBezTo>
                    <a:pt x="3797" y="46"/>
                    <a:pt x="3771" y="39"/>
                    <a:pt x="3745" y="32"/>
                  </a:cubicBezTo>
                  <a:cubicBezTo>
                    <a:pt x="3720" y="26"/>
                    <a:pt x="3694" y="21"/>
                    <a:pt x="3667" y="16"/>
                  </a:cubicBezTo>
                  <a:cubicBezTo>
                    <a:pt x="3615" y="7"/>
                    <a:pt x="3562" y="2"/>
                    <a:pt x="3509" y="3"/>
                  </a:cubicBezTo>
                  <a:cubicBezTo>
                    <a:pt x="3456" y="3"/>
                    <a:pt x="3403" y="10"/>
                    <a:pt x="3351" y="23"/>
                  </a:cubicBezTo>
                  <a:cubicBezTo>
                    <a:pt x="3338" y="26"/>
                    <a:pt x="3325" y="29"/>
                    <a:pt x="3313" y="33"/>
                  </a:cubicBezTo>
                  <a:cubicBezTo>
                    <a:pt x="3307" y="35"/>
                    <a:pt x="3300" y="37"/>
                    <a:pt x="3294" y="40"/>
                  </a:cubicBezTo>
                  <a:cubicBezTo>
                    <a:pt x="3288" y="42"/>
                    <a:pt x="3281" y="44"/>
                    <a:pt x="3275" y="47"/>
                  </a:cubicBezTo>
                  <a:cubicBezTo>
                    <a:pt x="3251" y="56"/>
                    <a:pt x="3226" y="68"/>
                    <a:pt x="3203" y="80"/>
                  </a:cubicBezTo>
                  <a:cubicBezTo>
                    <a:pt x="3155" y="104"/>
                    <a:pt x="3110" y="132"/>
                    <a:pt x="3065" y="160"/>
                  </a:cubicBezTo>
                  <a:cubicBezTo>
                    <a:pt x="3020" y="188"/>
                    <a:pt x="2974" y="215"/>
                    <a:pt x="2928" y="241"/>
                  </a:cubicBezTo>
                  <a:cubicBezTo>
                    <a:pt x="2881" y="267"/>
                    <a:pt x="2834" y="293"/>
                    <a:pt x="2786" y="315"/>
                  </a:cubicBezTo>
                  <a:cubicBezTo>
                    <a:pt x="2762" y="326"/>
                    <a:pt x="2737" y="336"/>
                    <a:pt x="2712" y="345"/>
                  </a:cubicBezTo>
                  <a:cubicBezTo>
                    <a:pt x="2687" y="355"/>
                    <a:pt x="2662" y="363"/>
                    <a:pt x="2636" y="369"/>
                  </a:cubicBezTo>
                  <a:cubicBezTo>
                    <a:pt x="2610" y="376"/>
                    <a:pt x="2584" y="381"/>
                    <a:pt x="2557" y="385"/>
                  </a:cubicBezTo>
                  <a:cubicBezTo>
                    <a:pt x="2544" y="386"/>
                    <a:pt x="2531" y="388"/>
                    <a:pt x="2517" y="389"/>
                  </a:cubicBezTo>
                  <a:cubicBezTo>
                    <a:pt x="2511" y="389"/>
                    <a:pt x="2504" y="390"/>
                    <a:pt x="2497" y="390"/>
                  </a:cubicBezTo>
                  <a:cubicBezTo>
                    <a:pt x="2477" y="391"/>
                    <a:pt x="2477" y="391"/>
                    <a:pt x="2477" y="391"/>
                  </a:cubicBezTo>
                  <a:cubicBezTo>
                    <a:pt x="2471" y="391"/>
                    <a:pt x="2464" y="391"/>
                    <a:pt x="2457" y="391"/>
                  </a:cubicBezTo>
                  <a:cubicBezTo>
                    <a:pt x="2451" y="391"/>
                    <a:pt x="2444" y="391"/>
                    <a:pt x="2437" y="390"/>
                  </a:cubicBezTo>
                  <a:cubicBezTo>
                    <a:pt x="2424" y="390"/>
                    <a:pt x="2411" y="389"/>
                    <a:pt x="2398" y="388"/>
                  </a:cubicBezTo>
                  <a:cubicBezTo>
                    <a:pt x="2384" y="386"/>
                    <a:pt x="2371" y="384"/>
                    <a:pt x="2358" y="382"/>
                  </a:cubicBezTo>
                  <a:cubicBezTo>
                    <a:pt x="2351" y="381"/>
                    <a:pt x="2345" y="380"/>
                    <a:pt x="2338" y="379"/>
                  </a:cubicBezTo>
                  <a:cubicBezTo>
                    <a:pt x="2328" y="377"/>
                    <a:pt x="2328" y="377"/>
                    <a:pt x="2328" y="377"/>
                  </a:cubicBezTo>
                  <a:cubicBezTo>
                    <a:pt x="2319" y="375"/>
                    <a:pt x="2319" y="375"/>
                    <a:pt x="2319" y="375"/>
                  </a:cubicBezTo>
                  <a:cubicBezTo>
                    <a:pt x="2293" y="369"/>
                    <a:pt x="2267" y="361"/>
                    <a:pt x="2242" y="351"/>
                  </a:cubicBezTo>
                  <a:cubicBezTo>
                    <a:pt x="2230" y="346"/>
                    <a:pt x="2217" y="341"/>
                    <a:pt x="2205" y="336"/>
                  </a:cubicBezTo>
                  <a:cubicBezTo>
                    <a:pt x="2193" y="330"/>
                    <a:pt x="2181" y="324"/>
                    <a:pt x="2169" y="318"/>
                  </a:cubicBezTo>
                  <a:cubicBezTo>
                    <a:pt x="2122" y="294"/>
                    <a:pt x="2076" y="267"/>
                    <a:pt x="2030" y="240"/>
                  </a:cubicBezTo>
                  <a:cubicBezTo>
                    <a:pt x="2007" y="227"/>
                    <a:pt x="1984" y="213"/>
                    <a:pt x="1961" y="201"/>
                  </a:cubicBezTo>
                  <a:cubicBezTo>
                    <a:pt x="1949" y="194"/>
                    <a:pt x="1937" y="189"/>
                    <a:pt x="1925" y="183"/>
                  </a:cubicBezTo>
                  <a:cubicBezTo>
                    <a:pt x="1913" y="178"/>
                    <a:pt x="1900" y="174"/>
                    <a:pt x="1887" y="170"/>
                  </a:cubicBezTo>
                  <a:cubicBezTo>
                    <a:pt x="1836" y="157"/>
                    <a:pt x="1782" y="157"/>
                    <a:pt x="1730" y="165"/>
                  </a:cubicBezTo>
                  <a:cubicBezTo>
                    <a:pt x="1677" y="173"/>
                    <a:pt x="1625" y="186"/>
                    <a:pt x="1575" y="201"/>
                  </a:cubicBezTo>
                  <a:cubicBezTo>
                    <a:pt x="1549" y="209"/>
                    <a:pt x="1524" y="217"/>
                    <a:pt x="1498" y="225"/>
                  </a:cubicBezTo>
                  <a:cubicBezTo>
                    <a:pt x="1473" y="233"/>
                    <a:pt x="1448" y="241"/>
                    <a:pt x="1422" y="249"/>
                  </a:cubicBezTo>
                  <a:cubicBezTo>
                    <a:pt x="1372" y="265"/>
                    <a:pt x="1320" y="278"/>
                    <a:pt x="1268" y="289"/>
                  </a:cubicBezTo>
                  <a:cubicBezTo>
                    <a:pt x="1164" y="311"/>
                    <a:pt x="1058" y="328"/>
                    <a:pt x="953" y="344"/>
                  </a:cubicBezTo>
                  <a:cubicBezTo>
                    <a:pt x="848" y="361"/>
                    <a:pt x="743" y="375"/>
                    <a:pt x="637" y="388"/>
                  </a:cubicBezTo>
                  <a:cubicBezTo>
                    <a:pt x="531" y="400"/>
                    <a:pt x="425" y="410"/>
                    <a:pt x="319" y="417"/>
                  </a:cubicBezTo>
                  <a:cubicBezTo>
                    <a:pt x="213" y="423"/>
                    <a:pt x="106" y="427"/>
                    <a:pt x="0" y="4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45">
              <a:extLst>
                <a:ext uri="{FF2B5EF4-FFF2-40B4-BE49-F238E27FC236}">
                  <a16:creationId xmlns:a16="http://schemas.microsoft.com/office/drawing/2014/main" id="{D4E7E906-D4ED-7DAD-4A0F-1E89727CB1A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9938" y="2617788"/>
              <a:ext cx="12115800" cy="1127125"/>
            </a:xfrm>
            <a:custGeom>
              <a:avLst/>
              <a:gdLst>
                <a:gd name="T0" fmla="*/ 635 w 4851"/>
                <a:gd name="T1" fmla="*/ 386 h 451"/>
                <a:gd name="T2" fmla="*/ 1268 w 4851"/>
                <a:gd name="T3" fmla="*/ 316 h 451"/>
                <a:gd name="T4" fmla="*/ 1385 w 4851"/>
                <a:gd name="T5" fmla="*/ 295 h 451"/>
                <a:gd name="T6" fmla="*/ 1502 w 4851"/>
                <a:gd name="T7" fmla="*/ 269 h 451"/>
                <a:gd name="T8" fmla="*/ 1737 w 4851"/>
                <a:gd name="T9" fmla="*/ 227 h 451"/>
                <a:gd name="T10" fmla="*/ 2040 w 4851"/>
                <a:gd name="T11" fmla="*/ 310 h 451"/>
                <a:gd name="T12" fmla="*/ 2262 w 4851"/>
                <a:gd name="T13" fmla="*/ 393 h 451"/>
                <a:gd name="T14" fmla="*/ 2420 w 4851"/>
                <a:gd name="T15" fmla="*/ 409 h 451"/>
                <a:gd name="T16" fmla="*/ 2450 w 4851"/>
                <a:gd name="T17" fmla="*/ 408 h 451"/>
                <a:gd name="T18" fmla="*/ 2479 w 4851"/>
                <a:gd name="T19" fmla="*/ 406 h 451"/>
                <a:gd name="T20" fmla="*/ 2519 w 4851"/>
                <a:gd name="T21" fmla="*/ 401 h 451"/>
                <a:gd name="T22" fmla="*/ 2577 w 4851"/>
                <a:gd name="T23" fmla="*/ 389 h 451"/>
                <a:gd name="T24" fmla="*/ 2799 w 4851"/>
                <a:gd name="T25" fmla="*/ 303 h 451"/>
                <a:gd name="T26" fmla="*/ 3006 w 4851"/>
                <a:gd name="T27" fmla="*/ 185 h 451"/>
                <a:gd name="T28" fmla="*/ 3214 w 4851"/>
                <a:gd name="T29" fmla="*/ 67 h 451"/>
                <a:gd name="T30" fmla="*/ 3365 w 4851"/>
                <a:gd name="T31" fmla="*/ 16 h 451"/>
                <a:gd name="T32" fmla="*/ 3682 w 4851"/>
                <a:gd name="T33" fmla="*/ 16 h 451"/>
                <a:gd name="T34" fmla="*/ 3906 w 4851"/>
                <a:gd name="T35" fmla="*/ 95 h 451"/>
                <a:gd name="T36" fmla="*/ 3973 w 4851"/>
                <a:gd name="T37" fmla="*/ 138 h 451"/>
                <a:gd name="T38" fmla="*/ 4241 w 4851"/>
                <a:gd name="T39" fmla="*/ 310 h 451"/>
                <a:gd name="T40" fmla="*/ 4693 w 4851"/>
                <a:gd name="T41" fmla="*/ 449 h 451"/>
                <a:gd name="T42" fmla="*/ 4693 w 4851"/>
                <a:gd name="T43" fmla="*/ 449 h 451"/>
                <a:gd name="T44" fmla="*/ 4240 w 4851"/>
                <a:gd name="T45" fmla="*/ 311 h 451"/>
                <a:gd name="T46" fmla="*/ 3971 w 4851"/>
                <a:gd name="T47" fmla="*/ 140 h 451"/>
                <a:gd name="T48" fmla="*/ 3905 w 4851"/>
                <a:gd name="T49" fmla="*/ 97 h 451"/>
                <a:gd name="T50" fmla="*/ 3681 w 4851"/>
                <a:gd name="T51" fmla="*/ 19 h 451"/>
                <a:gd name="T52" fmla="*/ 3365 w 4851"/>
                <a:gd name="T53" fmla="*/ 19 h 451"/>
                <a:gd name="T54" fmla="*/ 3215 w 4851"/>
                <a:gd name="T55" fmla="*/ 70 h 451"/>
                <a:gd name="T56" fmla="*/ 3008 w 4851"/>
                <a:gd name="T57" fmla="*/ 188 h 451"/>
                <a:gd name="T58" fmla="*/ 2800 w 4851"/>
                <a:gd name="T59" fmla="*/ 306 h 451"/>
                <a:gd name="T60" fmla="*/ 2578 w 4851"/>
                <a:gd name="T61" fmla="*/ 393 h 451"/>
                <a:gd name="T62" fmla="*/ 2519 w 4851"/>
                <a:gd name="T63" fmla="*/ 405 h 451"/>
                <a:gd name="T64" fmla="*/ 2480 w 4851"/>
                <a:gd name="T65" fmla="*/ 410 h 451"/>
                <a:gd name="T66" fmla="*/ 2450 w 4851"/>
                <a:gd name="T67" fmla="*/ 412 h 451"/>
                <a:gd name="T68" fmla="*/ 2420 w 4851"/>
                <a:gd name="T69" fmla="*/ 413 h 451"/>
                <a:gd name="T70" fmla="*/ 2262 w 4851"/>
                <a:gd name="T71" fmla="*/ 397 h 451"/>
                <a:gd name="T72" fmla="*/ 2038 w 4851"/>
                <a:gd name="T73" fmla="*/ 313 h 451"/>
                <a:gd name="T74" fmla="*/ 1737 w 4851"/>
                <a:gd name="T75" fmla="*/ 230 h 451"/>
                <a:gd name="T76" fmla="*/ 1502 w 4851"/>
                <a:gd name="T77" fmla="*/ 272 h 451"/>
                <a:gd name="T78" fmla="*/ 1386 w 4851"/>
                <a:gd name="T79" fmla="*/ 298 h 451"/>
                <a:gd name="T80" fmla="*/ 1268 w 4851"/>
                <a:gd name="T81" fmla="*/ 319 h 451"/>
                <a:gd name="T82" fmla="*/ 635 w 4851"/>
                <a:gd name="T83" fmla="*/ 388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51" h="451">
                  <a:moveTo>
                    <a:pt x="0" y="426"/>
                  </a:moveTo>
                  <a:cubicBezTo>
                    <a:pt x="212" y="424"/>
                    <a:pt x="424" y="407"/>
                    <a:pt x="635" y="386"/>
                  </a:cubicBezTo>
                  <a:cubicBezTo>
                    <a:pt x="741" y="376"/>
                    <a:pt x="846" y="364"/>
                    <a:pt x="952" y="353"/>
                  </a:cubicBezTo>
                  <a:cubicBezTo>
                    <a:pt x="1057" y="341"/>
                    <a:pt x="1163" y="331"/>
                    <a:pt x="1268" y="316"/>
                  </a:cubicBezTo>
                  <a:cubicBezTo>
                    <a:pt x="1294" y="312"/>
                    <a:pt x="1320" y="308"/>
                    <a:pt x="1346" y="303"/>
                  </a:cubicBezTo>
                  <a:cubicBezTo>
                    <a:pt x="1359" y="301"/>
                    <a:pt x="1372" y="298"/>
                    <a:pt x="1385" y="295"/>
                  </a:cubicBezTo>
                  <a:cubicBezTo>
                    <a:pt x="1424" y="287"/>
                    <a:pt x="1424" y="287"/>
                    <a:pt x="1424" y="287"/>
                  </a:cubicBezTo>
                  <a:cubicBezTo>
                    <a:pt x="1450" y="281"/>
                    <a:pt x="1476" y="275"/>
                    <a:pt x="1502" y="269"/>
                  </a:cubicBezTo>
                  <a:cubicBezTo>
                    <a:pt x="1527" y="263"/>
                    <a:pt x="1553" y="256"/>
                    <a:pt x="1579" y="251"/>
                  </a:cubicBezTo>
                  <a:cubicBezTo>
                    <a:pt x="1631" y="240"/>
                    <a:pt x="1684" y="231"/>
                    <a:pt x="1737" y="227"/>
                  </a:cubicBezTo>
                  <a:cubicBezTo>
                    <a:pt x="1790" y="223"/>
                    <a:pt x="1844" y="226"/>
                    <a:pt x="1894" y="244"/>
                  </a:cubicBezTo>
                  <a:cubicBezTo>
                    <a:pt x="1945" y="262"/>
                    <a:pt x="1991" y="288"/>
                    <a:pt x="2040" y="310"/>
                  </a:cubicBezTo>
                  <a:cubicBezTo>
                    <a:pt x="2088" y="332"/>
                    <a:pt x="2136" y="353"/>
                    <a:pt x="2186" y="371"/>
                  </a:cubicBezTo>
                  <a:cubicBezTo>
                    <a:pt x="2211" y="380"/>
                    <a:pt x="2237" y="387"/>
                    <a:pt x="2262" y="393"/>
                  </a:cubicBezTo>
                  <a:cubicBezTo>
                    <a:pt x="2288" y="399"/>
                    <a:pt x="2314" y="403"/>
                    <a:pt x="2341" y="406"/>
                  </a:cubicBezTo>
                  <a:cubicBezTo>
                    <a:pt x="2367" y="408"/>
                    <a:pt x="2394" y="409"/>
                    <a:pt x="2420" y="409"/>
                  </a:cubicBezTo>
                  <a:cubicBezTo>
                    <a:pt x="2427" y="409"/>
                    <a:pt x="2433" y="408"/>
                    <a:pt x="2440" y="408"/>
                  </a:cubicBezTo>
                  <a:cubicBezTo>
                    <a:pt x="2450" y="408"/>
                    <a:pt x="2450" y="408"/>
                    <a:pt x="2450" y="408"/>
                  </a:cubicBezTo>
                  <a:cubicBezTo>
                    <a:pt x="2460" y="407"/>
                    <a:pt x="2460" y="407"/>
                    <a:pt x="2460" y="407"/>
                  </a:cubicBezTo>
                  <a:cubicBezTo>
                    <a:pt x="2479" y="406"/>
                    <a:pt x="2479" y="406"/>
                    <a:pt x="2479" y="406"/>
                  </a:cubicBezTo>
                  <a:cubicBezTo>
                    <a:pt x="2499" y="403"/>
                    <a:pt x="2499" y="403"/>
                    <a:pt x="2499" y="403"/>
                  </a:cubicBezTo>
                  <a:cubicBezTo>
                    <a:pt x="2506" y="403"/>
                    <a:pt x="2512" y="402"/>
                    <a:pt x="2519" y="401"/>
                  </a:cubicBezTo>
                  <a:cubicBezTo>
                    <a:pt x="2525" y="400"/>
                    <a:pt x="2532" y="399"/>
                    <a:pt x="2538" y="397"/>
                  </a:cubicBezTo>
                  <a:cubicBezTo>
                    <a:pt x="2551" y="395"/>
                    <a:pt x="2564" y="393"/>
                    <a:pt x="2577" y="389"/>
                  </a:cubicBezTo>
                  <a:cubicBezTo>
                    <a:pt x="2603" y="384"/>
                    <a:pt x="2628" y="376"/>
                    <a:pt x="2653" y="367"/>
                  </a:cubicBezTo>
                  <a:cubicBezTo>
                    <a:pt x="2703" y="349"/>
                    <a:pt x="2752" y="327"/>
                    <a:pt x="2799" y="303"/>
                  </a:cubicBezTo>
                  <a:cubicBezTo>
                    <a:pt x="2846" y="279"/>
                    <a:pt x="2892" y="252"/>
                    <a:pt x="2938" y="225"/>
                  </a:cubicBezTo>
                  <a:cubicBezTo>
                    <a:pt x="2961" y="212"/>
                    <a:pt x="2983" y="199"/>
                    <a:pt x="3006" y="185"/>
                  </a:cubicBezTo>
                  <a:cubicBezTo>
                    <a:pt x="3074" y="143"/>
                    <a:pt x="3074" y="143"/>
                    <a:pt x="3074" y="143"/>
                  </a:cubicBezTo>
                  <a:cubicBezTo>
                    <a:pt x="3119" y="116"/>
                    <a:pt x="3166" y="89"/>
                    <a:pt x="3214" y="67"/>
                  </a:cubicBezTo>
                  <a:cubicBezTo>
                    <a:pt x="3238" y="56"/>
                    <a:pt x="3263" y="46"/>
                    <a:pt x="3288" y="37"/>
                  </a:cubicBezTo>
                  <a:cubicBezTo>
                    <a:pt x="3313" y="29"/>
                    <a:pt x="3339" y="22"/>
                    <a:pt x="3365" y="16"/>
                  </a:cubicBezTo>
                  <a:cubicBezTo>
                    <a:pt x="3417" y="5"/>
                    <a:pt x="3470" y="0"/>
                    <a:pt x="3523" y="1"/>
                  </a:cubicBezTo>
                  <a:cubicBezTo>
                    <a:pt x="3576" y="1"/>
                    <a:pt x="3629" y="6"/>
                    <a:pt x="3682" y="16"/>
                  </a:cubicBezTo>
                  <a:cubicBezTo>
                    <a:pt x="3734" y="26"/>
                    <a:pt x="3786" y="39"/>
                    <a:pt x="3835" y="59"/>
                  </a:cubicBezTo>
                  <a:cubicBezTo>
                    <a:pt x="3859" y="69"/>
                    <a:pt x="3883" y="81"/>
                    <a:pt x="3906" y="95"/>
                  </a:cubicBezTo>
                  <a:cubicBezTo>
                    <a:pt x="3918" y="102"/>
                    <a:pt x="3929" y="109"/>
                    <a:pt x="3940" y="116"/>
                  </a:cubicBezTo>
                  <a:cubicBezTo>
                    <a:pt x="3973" y="138"/>
                    <a:pt x="3973" y="138"/>
                    <a:pt x="3973" y="138"/>
                  </a:cubicBezTo>
                  <a:cubicBezTo>
                    <a:pt x="4017" y="168"/>
                    <a:pt x="4061" y="198"/>
                    <a:pt x="4105" y="227"/>
                  </a:cubicBezTo>
                  <a:cubicBezTo>
                    <a:pt x="4149" y="256"/>
                    <a:pt x="4195" y="284"/>
                    <a:pt x="4241" y="310"/>
                  </a:cubicBezTo>
                  <a:cubicBezTo>
                    <a:pt x="4334" y="361"/>
                    <a:pt x="4432" y="403"/>
                    <a:pt x="4536" y="427"/>
                  </a:cubicBezTo>
                  <a:cubicBezTo>
                    <a:pt x="4587" y="439"/>
                    <a:pt x="4640" y="447"/>
                    <a:pt x="4693" y="449"/>
                  </a:cubicBezTo>
                  <a:cubicBezTo>
                    <a:pt x="4746" y="451"/>
                    <a:pt x="4799" y="447"/>
                    <a:pt x="4851" y="437"/>
                  </a:cubicBezTo>
                  <a:cubicBezTo>
                    <a:pt x="4799" y="447"/>
                    <a:pt x="4746" y="451"/>
                    <a:pt x="4693" y="449"/>
                  </a:cubicBezTo>
                  <a:cubicBezTo>
                    <a:pt x="4640" y="447"/>
                    <a:pt x="4587" y="440"/>
                    <a:pt x="4535" y="428"/>
                  </a:cubicBezTo>
                  <a:cubicBezTo>
                    <a:pt x="4432" y="404"/>
                    <a:pt x="4333" y="363"/>
                    <a:pt x="4240" y="311"/>
                  </a:cubicBezTo>
                  <a:cubicBezTo>
                    <a:pt x="4194" y="286"/>
                    <a:pt x="4148" y="258"/>
                    <a:pt x="4104" y="229"/>
                  </a:cubicBezTo>
                  <a:cubicBezTo>
                    <a:pt x="4059" y="200"/>
                    <a:pt x="4016" y="170"/>
                    <a:pt x="3971" y="140"/>
                  </a:cubicBezTo>
                  <a:cubicBezTo>
                    <a:pt x="3938" y="118"/>
                    <a:pt x="3938" y="118"/>
                    <a:pt x="3938" y="118"/>
                  </a:cubicBezTo>
                  <a:cubicBezTo>
                    <a:pt x="3927" y="111"/>
                    <a:pt x="3916" y="104"/>
                    <a:pt x="3905" y="97"/>
                  </a:cubicBezTo>
                  <a:cubicBezTo>
                    <a:pt x="3882" y="83"/>
                    <a:pt x="3858" y="72"/>
                    <a:pt x="3834" y="62"/>
                  </a:cubicBezTo>
                  <a:cubicBezTo>
                    <a:pt x="3785" y="41"/>
                    <a:pt x="3733" y="28"/>
                    <a:pt x="3681" y="19"/>
                  </a:cubicBezTo>
                  <a:cubicBezTo>
                    <a:pt x="3629" y="9"/>
                    <a:pt x="3576" y="4"/>
                    <a:pt x="3523" y="3"/>
                  </a:cubicBezTo>
                  <a:cubicBezTo>
                    <a:pt x="3470" y="3"/>
                    <a:pt x="3417" y="8"/>
                    <a:pt x="3365" y="19"/>
                  </a:cubicBezTo>
                  <a:cubicBezTo>
                    <a:pt x="3339" y="25"/>
                    <a:pt x="3314" y="32"/>
                    <a:pt x="3289" y="40"/>
                  </a:cubicBezTo>
                  <a:cubicBezTo>
                    <a:pt x="3264" y="49"/>
                    <a:pt x="3239" y="59"/>
                    <a:pt x="3215" y="70"/>
                  </a:cubicBezTo>
                  <a:cubicBezTo>
                    <a:pt x="3167" y="92"/>
                    <a:pt x="3121" y="119"/>
                    <a:pt x="3076" y="146"/>
                  </a:cubicBezTo>
                  <a:cubicBezTo>
                    <a:pt x="3008" y="188"/>
                    <a:pt x="3008" y="188"/>
                    <a:pt x="3008" y="188"/>
                  </a:cubicBezTo>
                  <a:cubicBezTo>
                    <a:pt x="2985" y="202"/>
                    <a:pt x="2962" y="215"/>
                    <a:pt x="2939" y="229"/>
                  </a:cubicBezTo>
                  <a:cubicBezTo>
                    <a:pt x="2894" y="255"/>
                    <a:pt x="2848" y="282"/>
                    <a:pt x="2800" y="306"/>
                  </a:cubicBezTo>
                  <a:cubicBezTo>
                    <a:pt x="2753" y="331"/>
                    <a:pt x="2705" y="353"/>
                    <a:pt x="2655" y="371"/>
                  </a:cubicBezTo>
                  <a:cubicBezTo>
                    <a:pt x="2630" y="379"/>
                    <a:pt x="2604" y="387"/>
                    <a:pt x="2578" y="393"/>
                  </a:cubicBezTo>
                  <a:cubicBezTo>
                    <a:pt x="2565" y="397"/>
                    <a:pt x="2552" y="399"/>
                    <a:pt x="2539" y="401"/>
                  </a:cubicBezTo>
                  <a:cubicBezTo>
                    <a:pt x="2533" y="403"/>
                    <a:pt x="2526" y="404"/>
                    <a:pt x="2519" y="405"/>
                  </a:cubicBezTo>
                  <a:cubicBezTo>
                    <a:pt x="2513" y="406"/>
                    <a:pt x="2506" y="407"/>
                    <a:pt x="2500" y="407"/>
                  </a:cubicBezTo>
                  <a:cubicBezTo>
                    <a:pt x="2480" y="410"/>
                    <a:pt x="2480" y="410"/>
                    <a:pt x="2480" y="410"/>
                  </a:cubicBezTo>
                  <a:cubicBezTo>
                    <a:pt x="2460" y="411"/>
                    <a:pt x="2460" y="411"/>
                    <a:pt x="2460" y="411"/>
                  </a:cubicBezTo>
                  <a:cubicBezTo>
                    <a:pt x="2450" y="412"/>
                    <a:pt x="2450" y="412"/>
                    <a:pt x="2450" y="412"/>
                  </a:cubicBezTo>
                  <a:cubicBezTo>
                    <a:pt x="2440" y="412"/>
                    <a:pt x="2440" y="412"/>
                    <a:pt x="2440" y="412"/>
                  </a:cubicBezTo>
                  <a:cubicBezTo>
                    <a:pt x="2433" y="412"/>
                    <a:pt x="2427" y="413"/>
                    <a:pt x="2420" y="413"/>
                  </a:cubicBezTo>
                  <a:cubicBezTo>
                    <a:pt x="2393" y="413"/>
                    <a:pt x="2367" y="412"/>
                    <a:pt x="2340" y="409"/>
                  </a:cubicBezTo>
                  <a:cubicBezTo>
                    <a:pt x="2314" y="407"/>
                    <a:pt x="2288" y="403"/>
                    <a:pt x="2262" y="397"/>
                  </a:cubicBezTo>
                  <a:cubicBezTo>
                    <a:pt x="2236" y="391"/>
                    <a:pt x="2210" y="383"/>
                    <a:pt x="2185" y="374"/>
                  </a:cubicBezTo>
                  <a:cubicBezTo>
                    <a:pt x="2135" y="357"/>
                    <a:pt x="2086" y="336"/>
                    <a:pt x="2038" y="313"/>
                  </a:cubicBezTo>
                  <a:cubicBezTo>
                    <a:pt x="1990" y="291"/>
                    <a:pt x="1943" y="265"/>
                    <a:pt x="1893" y="247"/>
                  </a:cubicBezTo>
                  <a:cubicBezTo>
                    <a:pt x="1843" y="230"/>
                    <a:pt x="1789" y="226"/>
                    <a:pt x="1737" y="230"/>
                  </a:cubicBezTo>
                  <a:cubicBezTo>
                    <a:pt x="1684" y="234"/>
                    <a:pt x="1632" y="243"/>
                    <a:pt x="1580" y="254"/>
                  </a:cubicBezTo>
                  <a:cubicBezTo>
                    <a:pt x="1554" y="259"/>
                    <a:pt x="1528" y="265"/>
                    <a:pt x="1502" y="272"/>
                  </a:cubicBezTo>
                  <a:cubicBezTo>
                    <a:pt x="1476" y="278"/>
                    <a:pt x="1451" y="284"/>
                    <a:pt x="1425" y="289"/>
                  </a:cubicBezTo>
                  <a:cubicBezTo>
                    <a:pt x="1386" y="298"/>
                    <a:pt x="1386" y="298"/>
                    <a:pt x="1386" y="298"/>
                  </a:cubicBezTo>
                  <a:cubicBezTo>
                    <a:pt x="1373" y="300"/>
                    <a:pt x="1360" y="304"/>
                    <a:pt x="1347" y="306"/>
                  </a:cubicBezTo>
                  <a:cubicBezTo>
                    <a:pt x="1321" y="311"/>
                    <a:pt x="1294" y="315"/>
                    <a:pt x="1268" y="319"/>
                  </a:cubicBezTo>
                  <a:cubicBezTo>
                    <a:pt x="1163" y="334"/>
                    <a:pt x="1057" y="343"/>
                    <a:pt x="952" y="355"/>
                  </a:cubicBezTo>
                  <a:cubicBezTo>
                    <a:pt x="846" y="366"/>
                    <a:pt x="741" y="378"/>
                    <a:pt x="635" y="388"/>
                  </a:cubicBezTo>
                  <a:cubicBezTo>
                    <a:pt x="424" y="409"/>
                    <a:pt x="212" y="425"/>
                    <a:pt x="0" y="4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46">
              <a:extLst>
                <a:ext uri="{FF2B5EF4-FFF2-40B4-BE49-F238E27FC236}">
                  <a16:creationId xmlns:a16="http://schemas.microsoft.com/office/drawing/2014/main" id="{575C286A-2BB5-BEED-D324-0CD06C95FD3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3588" y="2589213"/>
              <a:ext cx="12120563" cy="1190625"/>
            </a:xfrm>
            <a:custGeom>
              <a:avLst/>
              <a:gdLst>
                <a:gd name="T0" fmla="*/ 635 w 4852"/>
                <a:gd name="T1" fmla="*/ 387 h 476"/>
                <a:gd name="T2" fmla="*/ 1270 w 4852"/>
                <a:gd name="T3" fmla="*/ 349 h 476"/>
                <a:gd name="T4" fmla="*/ 1428 w 4852"/>
                <a:gd name="T5" fmla="*/ 332 h 476"/>
                <a:gd name="T6" fmla="*/ 1665 w 4852"/>
                <a:gd name="T7" fmla="*/ 298 h 476"/>
                <a:gd name="T8" fmla="*/ 1824 w 4852"/>
                <a:gd name="T9" fmla="*/ 300 h 476"/>
                <a:gd name="T10" fmla="*/ 1901 w 4852"/>
                <a:gd name="T11" fmla="*/ 321 h 476"/>
                <a:gd name="T12" fmla="*/ 2050 w 4852"/>
                <a:gd name="T13" fmla="*/ 375 h 476"/>
                <a:gd name="T14" fmla="*/ 2242 w 4852"/>
                <a:gd name="T15" fmla="*/ 425 h 476"/>
                <a:gd name="T16" fmla="*/ 2321 w 4852"/>
                <a:gd name="T17" fmla="*/ 432 h 476"/>
                <a:gd name="T18" fmla="*/ 2400 w 4852"/>
                <a:gd name="T19" fmla="*/ 431 h 476"/>
                <a:gd name="T20" fmla="*/ 2430 w 4852"/>
                <a:gd name="T21" fmla="*/ 429 h 476"/>
                <a:gd name="T22" fmla="*/ 2518 w 4852"/>
                <a:gd name="T23" fmla="*/ 414 h 476"/>
                <a:gd name="T24" fmla="*/ 2594 w 4852"/>
                <a:gd name="T25" fmla="*/ 394 h 476"/>
                <a:gd name="T26" fmla="*/ 2631 w 4852"/>
                <a:gd name="T27" fmla="*/ 380 h 476"/>
                <a:gd name="T28" fmla="*/ 2810 w 4852"/>
                <a:gd name="T29" fmla="*/ 294 h 476"/>
                <a:gd name="T30" fmla="*/ 3084 w 4852"/>
                <a:gd name="T31" fmla="*/ 132 h 476"/>
                <a:gd name="T32" fmla="*/ 3226 w 4852"/>
                <a:gd name="T33" fmla="*/ 60 h 476"/>
                <a:gd name="T34" fmla="*/ 3537 w 4852"/>
                <a:gd name="T35" fmla="*/ 1 h 476"/>
                <a:gd name="T36" fmla="*/ 3846 w 4852"/>
                <a:gd name="T37" fmla="*/ 66 h 476"/>
                <a:gd name="T38" fmla="*/ 3981 w 4852"/>
                <a:gd name="T39" fmla="*/ 151 h 476"/>
                <a:gd name="T40" fmla="*/ 4244 w 4852"/>
                <a:gd name="T41" fmla="*/ 329 h 476"/>
                <a:gd name="T42" fmla="*/ 4536 w 4852"/>
                <a:gd name="T43" fmla="*/ 451 h 476"/>
                <a:gd name="T44" fmla="*/ 4852 w 4852"/>
                <a:gd name="T45" fmla="*/ 461 h 476"/>
                <a:gd name="T46" fmla="*/ 4536 w 4852"/>
                <a:gd name="T47" fmla="*/ 452 h 476"/>
                <a:gd name="T48" fmla="*/ 4243 w 4852"/>
                <a:gd name="T49" fmla="*/ 331 h 476"/>
                <a:gd name="T50" fmla="*/ 3979 w 4852"/>
                <a:gd name="T51" fmla="*/ 153 h 476"/>
                <a:gd name="T52" fmla="*/ 3845 w 4852"/>
                <a:gd name="T53" fmla="*/ 68 h 476"/>
                <a:gd name="T54" fmla="*/ 3537 w 4852"/>
                <a:gd name="T55" fmla="*/ 4 h 476"/>
                <a:gd name="T56" fmla="*/ 3227 w 4852"/>
                <a:gd name="T57" fmla="*/ 63 h 476"/>
                <a:gd name="T58" fmla="*/ 3086 w 4852"/>
                <a:gd name="T59" fmla="*/ 135 h 476"/>
                <a:gd name="T60" fmla="*/ 2812 w 4852"/>
                <a:gd name="T61" fmla="*/ 297 h 476"/>
                <a:gd name="T62" fmla="*/ 2633 w 4852"/>
                <a:gd name="T63" fmla="*/ 384 h 476"/>
                <a:gd name="T64" fmla="*/ 2595 w 4852"/>
                <a:gd name="T65" fmla="*/ 397 h 476"/>
                <a:gd name="T66" fmla="*/ 2519 w 4852"/>
                <a:gd name="T67" fmla="*/ 418 h 476"/>
                <a:gd name="T68" fmla="*/ 2430 w 4852"/>
                <a:gd name="T69" fmla="*/ 433 h 476"/>
                <a:gd name="T70" fmla="*/ 2400 w 4852"/>
                <a:gd name="T71" fmla="*/ 435 h 476"/>
                <a:gd name="T72" fmla="*/ 2321 w 4852"/>
                <a:gd name="T73" fmla="*/ 436 h 476"/>
                <a:gd name="T74" fmla="*/ 2241 w 4852"/>
                <a:gd name="T75" fmla="*/ 429 h 476"/>
                <a:gd name="T76" fmla="*/ 2049 w 4852"/>
                <a:gd name="T77" fmla="*/ 379 h 476"/>
                <a:gd name="T78" fmla="*/ 1899 w 4852"/>
                <a:gd name="T79" fmla="*/ 324 h 476"/>
                <a:gd name="T80" fmla="*/ 1823 w 4852"/>
                <a:gd name="T81" fmla="*/ 303 h 476"/>
                <a:gd name="T82" fmla="*/ 1665 w 4852"/>
                <a:gd name="T83" fmla="*/ 302 h 476"/>
                <a:gd name="T84" fmla="*/ 1429 w 4852"/>
                <a:gd name="T85" fmla="*/ 335 h 476"/>
                <a:gd name="T86" fmla="*/ 1270 w 4852"/>
                <a:gd name="T87" fmla="*/ 352 h 476"/>
                <a:gd name="T88" fmla="*/ 635 w 4852"/>
                <a:gd name="T89" fmla="*/ 389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852" h="476">
                  <a:moveTo>
                    <a:pt x="0" y="427"/>
                  </a:moveTo>
                  <a:cubicBezTo>
                    <a:pt x="212" y="421"/>
                    <a:pt x="424" y="404"/>
                    <a:pt x="635" y="387"/>
                  </a:cubicBezTo>
                  <a:cubicBezTo>
                    <a:pt x="741" y="379"/>
                    <a:pt x="847" y="371"/>
                    <a:pt x="953" y="365"/>
                  </a:cubicBezTo>
                  <a:cubicBezTo>
                    <a:pt x="1058" y="359"/>
                    <a:pt x="1164" y="357"/>
                    <a:pt x="1270" y="349"/>
                  </a:cubicBezTo>
                  <a:cubicBezTo>
                    <a:pt x="1297" y="347"/>
                    <a:pt x="1323" y="345"/>
                    <a:pt x="1349" y="342"/>
                  </a:cubicBezTo>
                  <a:cubicBezTo>
                    <a:pt x="1428" y="332"/>
                    <a:pt x="1428" y="332"/>
                    <a:pt x="1428" y="332"/>
                  </a:cubicBezTo>
                  <a:cubicBezTo>
                    <a:pt x="1481" y="324"/>
                    <a:pt x="1533" y="315"/>
                    <a:pt x="1585" y="308"/>
                  </a:cubicBezTo>
                  <a:cubicBezTo>
                    <a:pt x="1612" y="304"/>
                    <a:pt x="1638" y="301"/>
                    <a:pt x="1665" y="298"/>
                  </a:cubicBezTo>
                  <a:cubicBezTo>
                    <a:pt x="1691" y="296"/>
                    <a:pt x="1717" y="294"/>
                    <a:pt x="1744" y="294"/>
                  </a:cubicBezTo>
                  <a:cubicBezTo>
                    <a:pt x="1771" y="294"/>
                    <a:pt x="1797" y="296"/>
                    <a:pt x="1824" y="300"/>
                  </a:cubicBezTo>
                  <a:cubicBezTo>
                    <a:pt x="1837" y="302"/>
                    <a:pt x="1850" y="305"/>
                    <a:pt x="1863" y="309"/>
                  </a:cubicBezTo>
                  <a:cubicBezTo>
                    <a:pt x="1875" y="312"/>
                    <a:pt x="1888" y="316"/>
                    <a:pt x="1901" y="321"/>
                  </a:cubicBezTo>
                  <a:cubicBezTo>
                    <a:pt x="1926" y="329"/>
                    <a:pt x="1950" y="339"/>
                    <a:pt x="1975" y="348"/>
                  </a:cubicBezTo>
                  <a:cubicBezTo>
                    <a:pt x="2000" y="358"/>
                    <a:pt x="2025" y="367"/>
                    <a:pt x="2050" y="375"/>
                  </a:cubicBezTo>
                  <a:cubicBezTo>
                    <a:pt x="2100" y="392"/>
                    <a:pt x="2151" y="407"/>
                    <a:pt x="2203" y="418"/>
                  </a:cubicBezTo>
                  <a:cubicBezTo>
                    <a:pt x="2216" y="421"/>
                    <a:pt x="2229" y="423"/>
                    <a:pt x="2242" y="425"/>
                  </a:cubicBezTo>
                  <a:cubicBezTo>
                    <a:pt x="2255" y="427"/>
                    <a:pt x="2268" y="429"/>
                    <a:pt x="2281" y="430"/>
                  </a:cubicBezTo>
                  <a:cubicBezTo>
                    <a:pt x="2294" y="431"/>
                    <a:pt x="2307" y="432"/>
                    <a:pt x="2321" y="432"/>
                  </a:cubicBezTo>
                  <a:cubicBezTo>
                    <a:pt x="2334" y="433"/>
                    <a:pt x="2347" y="433"/>
                    <a:pt x="2360" y="433"/>
                  </a:cubicBezTo>
                  <a:cubicBezTo>
                    <a:pt x="2374" y="433"/>
                    <a:pt x="2387" y="432"/>
                    <a:pt x="2400" y="431"/>
                  </a:cubicBezTo>
                  <a:cubicBezTo>
                    <a:pt x="2407" y="431"/>
                    <a:pt x="2413" y="430"/>
                    <a:pt x="2420" y="429"/>
                  </a:cubicBezTo>
                  <a:cubicBezTo>
                    <a:pt x="2430" y="429"/>
                    <a:pt x="2430" y="429"/>
                    <a:pt x="2430" y="429"/>
                  </a:cubicBezTo>
                  <a:cubicBezTo>
                    <a:pt x="2439" y="427"/>
                    <a:pt x="2439" y="427"/>
                    <a:pt x="2439" y="427"/>
                  </a:cubicBezTo>
                  <a:cubicBezTo>
                    <a:pt x="2466" y="425"/>
                    <a:pt x="2492" y="420"/>
                    <a:pt x="2518" y="414"/>
                  </a:cubicBezTo>
                  <a:cubicBezTo>
                    <a:pt x="2531" y="411"/>
                    <a:pt x="2543" y="409"/>
                    <a:pt x="2556" y="405"/>
                  </a:cubicBezTo>
                  <a:cubicBezTo>
                    <a:pt x="2569" y="402"/>
                    <a:pt x="2582" y="397"/>
                    <a:pt x="2594" y="394"/>
                  </a:cubicBezTo>
                  <a:cubicBezTo>
                    <a:pt x="2600" y="392"/>
                    <a:pt x="2607" y="389"/>
                    <a:pt x="2613" y="387"/>
                  </a:cubicBezTo>
                  <a:cubicBezTo>
                    <a:pt x="2619" y="385"/>
                    <a:pt x="2625" y="383"/>
                    <a:pt x="2631" y="380"/>
                  </a:cubicBezTo>
                  <a:cubicBezTo>
                    <a:pt x="2644" y="375"/>
                    <a:pt x="2656" y="370"/>
                    <a:pt x="2668" y="365"/>
                  </a:cubicBezTo>
                  <a:cubicBezTo>
                    <a:pt x="2717" y="344"/>
                    <a:pt x="2764" y="320"/>
                    <a:pt x="2810" y="294"/>
                  </a:cubicBezTo>
                  <a:cubicBezTo>
                    <a:pt x="2857" y="268"/>
                    <a:pt x="2902" y="241"/>
                    <a:pt x="2948" y="214"/>
                  </a:cubicBezTo>
                  <a:cubicBezTo>
                    <a:pt x="2993" y="187"/>
                    <a:pt x="3038" y="158"/>
                    <a:pt x="3084" y="132"/>
                  </a:cubicBezTo>
                  <a:cubicBezTo>
                    <a:pt x="3107" y="119"/>
                    <a:pt x="3130" y="106"/>
                    <a:pt x="3154" y="93"/>
                  </a:cubicBezTo>
                  <a:cubicBezTo>
                    <a:pt x="3177" y="81"/>
                    <a:pt x="3201" y="70"/>
                    <a:pt x="3226" y="60"/>
                  </a:cubicBezTo>
                  <a:cubicBezTo>
                    <a:pt x="3275" y="39"/>
                    <a:pt x="3326" y="24"/>
                    <a:pt x="3378" y="14"/>
                  </a:cubicBezTo>
                  <a:cubicBezTo>
                    <a:pt x="3430" y="4"/>
                    <a:pt x="3483" y="0"/>
                    <a:pt x="3537" y="1"/>
                  </a:cubicBezTo>
                  <a:cubicBezTo>
                    <a:pt x="3590" y="2"/>
                    <a:pt x="3643" y="8"/>
                    <a:pt x="3695" y="18"/>
                  </a:cubicBezTo>
                  <a:cubicBezTo>
                    <a:pt x="3747" y="28"/>
                    <a:pt x="3798" y="44"/>
                    <a:pt x="3846" y="66"/>
                  </a:cubicBezTo>
                  <a:cubicBezTo>
                    <a:pt x="3870" y="77"/>
                    <a:pt x="3894" y="90"/>
                    <a:pt x="3916" y="105"/>
                  </a:cubicBezTo>
                  <a:cubicBezTo>
                    <a:pt x="3937" y="120"/>
                    <a:pt x="3959" y="136"/>
                    <a:pt x="3981" y="151"/>
                  </a:cubicBezTo>
                  <a:cubicBezTo>
                    <a:pt x="4024" y="182"/>
                    <a:pt x="4067" y="213"/>
                    <a:pt x="4110" y="243"/>
                  </a:cubicBezTo>
                  <a:cubicBezTo>
                    <a:pt x="4154" y="273"/>
                    <a:pt x="4198" y="302"/>
                    <a:pt x="4244" y="329"/>
                  </a:cubicBezTo>
                  <a:cubicBezTo>
                    <a:pt x="4290" y="356"/>
                    <a:pt x="4337" y="380"/>
                    <a:pt x="4386" y="401"/>
                  </a:cubicBezTo>
                  <a:cubicBezTo>
                    <a:pt x="4434" y="422"/>
                    <a:pt x="4485" y="438"/>
                    <a:pt x="4536" y="451"/>
                  </a:cubicBezTo>
                  <a:cubicBezTo>
                    <a:pt x="4588" y="464"/>
                    <a:pt x="4640" y="472"/>
                    <a:pt x="4693" y="474"/>
                  </a:cubicBezTo>
                  <a:cubicBezTo>
                    <a:pt x="4746" y="476"/>
                    <a:pt x="4800" y="472"/>
                    <a:pt x="4852" y="461"/>
                  </a:cubicBezTo>
                  <a:cubicBezTo>
                    <a:pt x="4800" y="472"/>
                    <a:pt x="4746" y="476"/>
                    <a:pt x="4693" y="474"/>
                  </a:cubicBezTo>
                  <a:cubicBezTo>
                    <a:pt x="4640" y="472"/>
                    <a:pt x="4588" y="465"/>
                    <a:pt x="4536" y="452"/>
                  </a:cubicBezTo>
                  <a:cubicBezTo>
                    <a:pt x="4485" y="440"/>
                    <a:pt x="4434" y="423"/>
                    <a:pt x="4385" y="402"/>
                  </a:cubicBezTo>
                  <a:cubicBezTo>
                    <a:pt x="4336" y="382"/>
                    <a:pt x="4289" y="357"/>
                    <a:pt x="4243" y="331"/>
                  </a:cubicBezTo>
                  <a:cubicBezTo>
                    <a:pt x="4197" y="304"/>
                    <a:pt x="4153" y="275"/>
                    <a:pt x="4109" y="245"/>
                  </a:cubicBezTo>
                  <a:cubicBezTo>
                    <a:pt x="4065" y="215"/>
                    <a:pt x="4022" y="184"/>
                    <a:pt x="3979" y="153"/>
                  </a:cubicBezTo>
                  <a:cubicBezTo>
                    <a:pt x="3958" y="138"/>
                    <a:pt x="3936" y="122"/>
                    <a:pt x="3914" y="107"/>
                  </a:cubicBezTo>
                  <a:cubicBezTo>
                    <a:pt x="3892" y="93"/>
                    <a:pt x="3869" y="80"/>
                    <a:pt x="3845" y="68"/>
                  </a:cubicBezTo>
                  <a:cubicBezTo>
                    <a:pt x="3797" y="46"/>
                    <a:pt x="3746" y="31"/>
                    <a:pt x="3694" y="21"/>
                  </a:cubicBezTo>
                  <a:cubicBezTo>
                    <a:pt x="3642" y="10"/>
                    <a:pt x="3589" y="5"/>
                    <a:pt x="3537" y="4"/>
                  </a:cubicBezTo>
                  <a:cubicBezTo>
                    <a:pt x="3484" y="3"/>
                    <a:pt x="3431" y="7"/>
                    <a:pt x="3379" y="17"/>
                  </a:cubicBezTo>
                  <a:cubicBezTo>
                    <a:pt x="3327" y="27"/>
                    <a:pt x="3276" y="42"/>
                    <a:pt x="3227" y="63"/>
                  </a:cubicBezTo>
                  <a:cubicBezTo>
                    <a:pt x="3203" y="73"/>
                    <a:pt x="3179" y="84"/>
                    <a:pt x="3155" y="96"/>
                  </a:cubicBezTo>
                  <a:cubicBezTo>
                    <a:pt x="3132" y="108"/>
                    <a:pt x="3108" y="121"/>
                    <a:pt x="3086" y="135"/>
                  </a:cubicBezTo>
                  <a:cubicBezTo>
                    <a:pt x="3040" y="161"/>
                    <a:pt x="2995" y="190"/>
                    <a:pt x="2949" y="217"/>
                  </a:cubicBezTo>
                  <a:cubicBezTo>
                    <a:pt x="2904" y="244"/>
                    <a:pt x="2858" y="271"/>
                    <a:pt x="2812" y="297"/>
                  </a:cubicBezTo>
                  <a:cubicBezTo>
                    <a:pt x="2766" y="323"/>
                    <a:pt x="2719" y="348"/>
                    <a:pt x="2670" y="369"/>
                  </a:cubicBezTo>
                  <a:cubicBezTo>
                    <a:pt x="2658" y="374"/>
                    <a:pt x="2645" y="379"/>
                    <a:pt x="2633" y="384"/>
                  </a:cubicBezTo>
                  <a:cubicBezTo>
                    <a:pt x="2627" y="386"/>
                    <a:pt x="2620" y="388"/>
                    <a:pt x="2614" y="391"/>
                  </a:cubicBezTo>
                  <a:cubicBezTo>
                    <a:pt x="2608" y="393"/>
                    <a:pt x="2602" y="395"/>
                    <a:pt x="2595" y="397"/>
                  </a:cubicBezTo>
                  <a:cubicBezTo>
                    <a:pt x="2583" y="401"/>
                    <a:pt x="2570" y="405"/>
                    <a:pt x="2557" y="409"/>
                  </a:cubicBezTo>
                  <a:cubicBezTo>
                    <a:pt x="2544" y="412"/>
                    <a:pt x="2531" y="415"/>
                    <a:pt x="2519" y="418"/>
                  </a:cubicBezTo>
                  <a:cubicBezTo>
                    <a:pt x="2493" y="424"/>
                    <a:pt x="2466" y="429"/>
                    <a:pt x="2440" y="431"/>
                  </a:cubicBezTo>
                  <a:cubicBezTo>
                    <a:pt x="2430" y="433"/>
                    <a:pt x="2430" y="433"/>
                    <a:pt x="2430" y="433"/>
                  </a:cubicBezTo>
                  <a:cubicBezTo>
                    <a:pt x="2420" y="433"/>
                    <a:pt x="2420" y="433"/>
                    <a:pt x="2420" y="433"/>
                  </a:cubicBezTo>
                  <a:cubicBezTo>
                    <a:pt x="2413" y="434"/>
                    <a:pt x="2407" y="435"/>
                    <a:pt x="2400" y="435"/>
                  </a:cubicBezTo>
                  <a:cubicBezTo>
                    <a:pt x="2387" y="436"/>
                    <a:pt x="2374" y="437"/>
                    <a:pt x="2360" y="437"/>
                  </a:cubicBezTo>
                  <a:cubicBezTo>
                    <a:pt x="2347" y="437"/>
                    <a:pt x="2334" y="436"/>
                    <a:pt x="2321" y="436"/>
                  </a:cubicBezTo>
                  <a:cubicBezTo>
                    <a:pt x="2307" y="435"/>
                    <a:pt x="2294" y="435"/>
                    <a:pt x="2281" y="434"/>
                  </a:cubicBezTo>
                  <a:cubicBezTo>
                    <a:pt x="2268" y="433"/>
                    <a:pt x="2254" y="431"/>
                    <a:pt x="2241" y="429"/>
                  </a:cubicBezTo>
                  <a:cubicBezTo>
                    <a:pt x="2228" y="427"/>
                    <a:pt x="2215" y="425"/>
                    <a:pt x="2202" y="422"/>
                  </a:cubicBezTo>
                  <a:cubicBezTo>
                    <a:pt x="2150" y="411"/>
                    <a:pt x="2099" y="396"/>
                    <a:pt x="2049" y="379"/>
                  </a:cubicBezTo>
                  <a:cubicBezTo>
                    <a:pt x="2024" y="370"/>
                    <a:pt x="1999" y="361"/>
                    <a:pt x="1974" y="352"/>
                  </a:cubicBezTo>
                  <a:cubicBezTo>
                    <a:pt x="1949" y="342"/>
                    <a:pt x="1924" y="333"/>
                    <a:pt x="1899" y="324"/>
                  </a:cubicBezTo>
                  <a:cubicBezTo>
                    <a:pt x="1887" y="320"/>
                    <a:pt x="1874" y="315"/>
                    <a:pt x="1862" y="312"/>
                  </a:cubicBezTo>
                  <a:cubicBezTo>
                    <a:pt x="1849" y="308"/>
                    <a:pt x="1836" y="306"/>
                    <a:pt x="1823" y="303"/>
                  </a:cubicBezTo>
                  <a:cubicBezTo>
                    <a:pt x="1797" y="299"/>
                    <a:pt x="1770" y="297"/>
                    <a:pt x="1744" y="297"/>
                  </a:cubicBezTo>
                  <a:cubicBezTo>
                    <a:pt x="1718" y="297"/>
                    <a:pt x="1691" y="299"/>
                    <a:pt x="1665" y="302"/>
                  </a:cubicBezTo>
                  <a:cubicBezTo>
                    <a:pt x="1638" y="304"/>
                    <a:pt x="1612" y="307"/>
                    <a:pt x="1586" y="311"/>
                  </a:cubicBezTo>
                  <a:cubicBezTo>
                    <a:pt x="1533" y="318"/>
                    <a:pt x="1481" y="327"/>
                    <a:pt x="1429" y="335"/>
                  </a:cubicBezTo>
                  <a:cubicBezTo>
                    <a:pt x="1350" y="344"/>
                    <a:pt x="1350" y="344"/>
                    <a:pt x="1350" y="344"/>
                  </a:cubicBezTo>
                  <a:cubicBezTo>
                    <a:pt x="1323" y="348"/>
                    <a:pt x="1297" y="350"/>
                    <a:pt x="1270" y="352"/>
                  </a:cubicBezTo>
                  <a:cubicBezTo>
                    <a:pt x="1165" y="359"/>
                    <a:pt x="1059" y="361"/>
                    <a:pt x="953" y="368"/>
                  </a:cubicBezTo>
                  <a:cubicBezTo>
                    <a:pt x="847" y="374"/>
                    <a:pt x="741" y="381"/>
                    <a:pt x="635" y="389"/>
                  </a:cubicBezTo>
                  <a:cubicBezTo>
                    <a:pt x="424" y="405"/>
                    <a:pt x="212" y="421"/>
                    <a:pt x="0" y="4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47">
              <a:extLst>
                <a:ext uri="{FF2B5EF4-FFF2-40B4-BE49-F238E27FC236}">
                  <a16:creationId xmlns:a16="http://schemas.microsoft.com/office/drawing/2014/main" id="{6971478E-1D9E-41CE-1359-D492A594B6D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2000" y="2560638"/>
              <a:ext cx="12117388" cy="1257300"/>
            </a:xfrm>
            <a:custGeom>
              <a:avLst/>
              <a:gdLst>
                <a:gd name="T0" fmla="*/ 636 w 4851"/>
                <a:gd name="T1" fmla="*/ 390 h 503"/>
                <a:gd name="T2" fmla="*/ 1272 w 4851"/>
                <a:gd name="T3" fmla="*/ 387 h 503"/>
                <a:gd name="T4" fmla="*/ 1352 w 4851"/>
                <a:gd name="T5" fmla="*/ 385 h 503"/>
                <a:gd name="T6" fmla="*/ 1411 w 4851"/>
                <a:gd name="T7" fmla="*/ 383 h 503"/>
                <a:gd name="T8" fmla="*/ 1590 w 4851"/>
                <a:gd name="T9" fmla="*/ 369 h 503"/>
                <a:gd name="T10" fmla="*/ 1749 w 4851"/>
                <a:gd name="T11" fmla="*/ 365 h 503"/>
                <a:gd name="T12" fmla="*/ 1848 w 4851"/>
                <a:gd name="T13" fmla="*/ 379 h 503"/>
                <a:gd name="T14" fmla="*/ 1905 w 4851"/>
                <a:gd name="T15" fmla="*/ 395 h 503"/>
                <a:gd name="T16" fmla="*/ 2060 w 4851"/>
                <a:gd name="T17" fmla="*/ 434 h 503"/>
                <a:gd name="T18" fmla="*/ 2217 w 4851"/>
                <a:gd name="T19" fmla="*/ 459 h 503"/>
                <a:gd name="T20" fmla="*/ 2677 w 4851"/>
                <a:gd name="T21" fmla="*/ 363 h 503"/>
                <a:gd name="T22" fmla="*/ 2954 w 4851"/>
                <a:gd name="T23" fmla="*/ 205 h 503"/>
                <a:gd name="T24" fmla="*/ 3234 w 4851"/>
                <a:gd name="T25" fmla="*/ 55 h 503"/>
                <a:gd name="T26" fmla="*/ 3547 w 4851"/>
                <a:gd name="T27" fmla="*/ 2 h 503"/>
                <a:gd name="T28" fmla="*/ 3855 w 4851"/>
                <a:gd name="T29" fmla="*/ 74 h 503"/>
                <a:gd name="T30" fmla="*/ 3922 w 4851"/>
                <a:gd name="T31" fmla="*/ 117 h 503"/>
                <a:gd name="T32" fmla="*/ 4113 w 4851"/>
                <a:gd name="T33" fmla="*/ 260 h 503"/>
                <a:gd name="T34" fmla="*/ 4385 w 4851"/>
                <a:gd name="T35" fmla="*/ 424 h 503"/>
                <a:gd name="T36" fmla="*/ 4693 w 4851"/>
                <a:gd name="T37" fmla="*/ 500 h 503"/>
                <a:gd name="T38" fmla="*/ 4693 w 4851"/>
                <a:gd name="T39" fmla="*/ 501 h 503"/>
                <a:gd name="T40" fmla="*/ 4385 w 4851"/>
                <a:gd name="T41" fmla="*/ 425 h 503"/>
                <a:gd name="T42" fmla="*/ 4112 w 4851"/>
                <a:gd name="T43" fmla="*/ 262 h 503"/>
                <a:gd name="T44" fmla="*/ 3921 w 4851"/>
                <a:gd name="T45" fmla="*/ 119 h 503"/>
                <a:gd name="T46" fmla="*/ 3854 w 4851"/>
                <a:gd name="T47" fmla="*/ 77 h 503"/>
                <a:gd name="T48" fmla="*/ 3547 w 4851"/>
                <a:gd name="T49" fmla="*/ 5 h 503"/>
                <a:gd name="T50" fmla="*/ 3236 w 4851"/>
                <a:gd name="T51" fmla="*/ 58 h 503"/>
                <a:gd name="T52" fmla="*/ 2955 w 4851"/>
                <a:gd name="T53" fmla="*/ 208 h 503"/>
                <a:gd name="T54" fmla="*/ 2679 w 4851"/>
                <a:gd name="T55" fmla="*/ 366 h 503"/>
                <a:gd name="T56" fmla="*/ 2216 w 4851"/>
                <a:gd name="T57" fmla="*/ 462 h 503"/>
                <a:gd name="T58" fmla="*/ 1866 w 4851"/>
                <a:gd name="T59" fmla="*/ 388 h 503"/>
                <a:gd name="T60" fmla="*/ 1828 w 4851"/>
                <a:gd name="T61" fmla="*/ 378 h 503"/>
                <a:gd name="T62" fmla="*/ 1590 w 4851"/>
                <a:gd name="T63" fmla="*/ 372 h 503"/>
                <a:gd name="T64" fmla="*/ 1412 w 4851"/>
                <a:gd name="T65" fmla="*/ 386 h 503"/>
                <a:gd name="T66" fmla="*/ 1352 w 4851"/>
                <a:gd name="T67" fmla="*/ 388 h 503"/>
                <a:gd name="T68" fmla="*/ 1272 w 4851"/>
                <a:gd name="T69" fmla="*/ 390 h 503"/>
                <a:gd name="T70" fmla="*/ 636 w 4851"/>
                <a:gd name="T71" fmla="*/ 392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851" h="503">
                  <a:moveTo>
                    <a:pt x="0" y="429"/>
                  </a:moveTo>
                  <a:cubicBezTo>
                    <a:pt x="212" y="418"/>
                    <a:pt x="424" y="401"/>
                    <a:pt x="636" y="390"/>
                  </a:cubicBezTo>
                  <a:cubicBezTo>
                    <a:pt x="742" y="384"/>
                    <a:pt x="848" y="381"/>
                    <a:pt x="954" y="381"/>
                  </a:cubicBezTo>
                  <a:cubicBezTo>
                    <a:pt x="1060" y="381"/>
                    <a:pt x="1166" y="386"/>
                    <a:pt x="1272" y="387"/>
                  </a:cubicBezTo>
                  <a:cubicBezTo>
                    <a:pt x="1286" y="387"/>
                    <a:pt x="1299" y="387"/>
                    <a:pt x="1312" y="387"/>
                  </a:cubicBezTo>
                  <a:cubicBezTo>
                    <a:pt x="1325" y="386"/>
                    <a:pt x="1339" y="386"/>
                    <a:pt x="1352" y="385"/>
                  </a:cubicBezTo>
                  <a:cubicBezTo>
                    <a:pt x="1392" y="384"/>
                    <a:pt x="1392" y="384"/>
                    <a:pt x="1392" y="384"/>
                  </a:cubicBezTo>
                  <a:cubicBezTo>
                    <a:pt x="1411" y="383"/>
                    <a:pt x="1411" y="383"/>
                    <a:pt x="1411" y="383"/>
                  </a:cubicBezTo>
                  <a:cubicBezTo>
                    <a:pt x="1431" y="382"/>
                    <a:pt x="1431" y="382"/>
                    <a:pt x="1431" y="382"/>
                  </a:cubicBezTo>
                  <a:cubicBezTo>
                    <a:pt x="1484" y="378"/>
                    <a:pt x="1537" y="373"/>
                    <a:pt x="1590" y="369"/>
                  </a:cubicBezTo>
                  <a:cubicBezTo>
                    <a:pt x="1616" y="367"/>
                    <a:pt x="1643" y="366"/>
                    <a:pt x="1669" y="364"/>
                  </a:cubicBezTo>
                  <a:cubicBezTo>
                    <a:pt x="1696" y="363"/>
                    <a:pt x="1723" y="363"/>
                    <a:pt x="1749" y="365"/>
                  </a:cubicBezTo>
                  <a:cubicBezTo>
                    <a:pt x="1776" y="366"/>
                    <a:pt x="1802" y="369"/>
                    <a:pt x="1828" y="375"/>
                  </a:cubicBezTo>
                  <a:cubicBezTo>
                    <a:pt x="1835" y="376"/>
                    <a:pt x="1841" y="377"/>
                    <a:pt x="1848" y="379"/>
                  </a:cubicBezTo>
                  <a:cubicBezTo>
                    <a:pt x="1867" y="384"/>
                    <a:pt x="1867" y="384"/>
                    <a:pt x="1867" y="384"/>
                  </a:cubicBezTo>
                  <a:cubicBezTo>
                    <a:pt x="1905" y="395"/>
                    <a:pt x="1905" y="395"/>
                    <a:pt x="1905" y="395"/>
                  </a:cubicBezTo>
                  <a:cubicBezTo>
                    <a:pt x="1931" y="402"/>
                    <a:pt x="1957" y="409"/>
                    <a:pt x="1982" y="416"/>
                  </a:cubicBezTo>
                  <a:cubicBezTo>
                    <a:pt x="2008" y="423"/>
                    <a:pt x="2034" y="429"/>
                    <a:pt x="2060" y="434"/>
                  </a:cubicBezTo>
                  <a:cubicBezTo>
                    <a:pt x="2085" y="440"/>
                    <a:pt x="2112" y="445"/>
                    <a:pt x="2138" y="449"/>
                  </a:cubicBezTo>
                  <a:cubicBezTo>
                    <a:pt x="2164" y="453"/>
                    <a:pt x="2190" y="457"/>
                    <a:pt x="2217" y="459"/>
                  </a:cubicBezTo>
                  <a:cubicBezTo>
                    <a:pt x="2322" y="466"/>
                    <a:pt x="2429" y="454"/>
                    <a:pt x="2530" y="422"/>
                  </a:cubicBezTo>
                  <a:cubicBezTo>
                    <a:pt x="2581" y="407"/>
                    <a:pt x="2630" y="386"/>
                    <a:pt x="2677" y="363"/>
                  </a:cubicBezTo>
                  <a:cubicBezTo>
                    <a:pt x="2725" y="339"/>
                    <a:pt x="2771" y="313"/>
                    <a:pt x="2817" y="286"/>
                  </a:cubicBezTo>
                  <a:cubicBezTo>
                    <a:pt x="2863" y="260"/>
                    <a:pt x="2908" y="232"/>
                    <a:pt x="2954" y="205"/>
                  </a:cubicBezTo>
                  <a:cubicBezTo>
                    <a:pt x="2999" y="177"/>
                    <a:pt x="3044" y="149"/>
                    <a:pt x="3091" y="123"/>
                  </a:cubicBezTo>
                  <a:cubicBezTo>
                    <a:pt x="3137" y="98"/>
                    <a:pt x="3185" y="74"/>
                    <a:pt x="3234" y="55"/>
                  </a:cubicBezTo>
                  <a:cubicBezTo>
                    <a:pt x="3284" y="36"/>
                    <a:pt x="3336" y="22"/>
                    <a:pt x="3388" y="13"/>
                  </a:cubicBezTo>
                  <a:cubicBezTo>
                    <a:pt x="3440" y="4"/>
                    <a:pt x="3494" y="0"/>
                    <a:pt x="3547" y="2"/>
                  </a:cubicBezTo>
                  <a:cubicBezTo>
                    <a:pt x="3600" y="3"/>
                    <a:pt x="3653" y="10"/>
                    <a:pt x="3705" y="21"/>
                  </a:cubicBezTo>
                  <a:cubicBezTo>
                    <a:pt x="3757" y="32"/>
                    <a:pt x="3808" y="49"/>
                    <a:pt x="3855" y="74"/>
                  </a:cubicBezTo>
                  <a:cubicBezTo>
                    <a:pt x="3867" y="81"/>
                    <a:pt x="3878" y="87"/>
                    <a:pt x="3889" y="94"/>
                  </a:cubicBezTo>
                  <a:cubicBezTo>
                    <a:pt x="3901" y="102"/>
                    <a:pt x="3911" y="109"/>
                    <a:pt x="3922" y="117"/>
                  </a:cubicBezTo>
                  <a:cubicBezTo>
                    <a:pt x="3944" y="133"/>
                    <a:pt x="3965" y="149"/>
                    <a:pt x="3986" y="165"/>
                  </a:cubicBezTo>
                  <a:cubicBezTo>
                    <a:pt x="4028" y="197"/>
                    <a:pt x="4070" y="229"/>
                    <a:pt x="4113" y="260"/>
                  </a:cubicBezTo>
                  <a:cubicBezTo>
                    <a:pt x="4156" y="291"/>
                    <a:pt x="4200" y="322"/>
                    <a:pt x="4245" y="349"/>
                  </a:cubicBezTo>
                  <a:cubicBezTo>
                    <a:pt x="4290" y="377"/>
                    <a:pt x="4337" y="403"/>
                    <a:pt x="4385" y="424"/>
                  </a:cubicBezTo>
                  <a:cubicBezTo>
                    <a:pt x="4434" y="446"/>
                    <a:pt x="4484" y="463"/>
                    <a:pt x="4535" y="476"/>
                  </a:cubicBezTo>
                  <a:cubicBezTo>
                    <a:pt x="4587" y="489"/>
                    <a:pt x="4640" y="498"/>
                    <a:pt x="4693" y="500"/>
                  </a:cubicBezTo>
                  <a:cubicBezTo>
                    <a:pt x="4746" y="502"/>
                    <a:pt x="4799" y="498"/>
                    <a:pt x="4851" y="487"/>
                  </a:cubicBezTo>
                  <a:cubicBezTo>
                    <a:pt x="4799" y="498"/>
                    <a:pt x="4746" y="503"/>
                    <a:pt x="4693" y="501"/>
                  </a:cubicBezTo>
                  <a:cubicBezTo>
                    <a:pt x="4640" y="498"/>
                    <a:pt x="4587" y="490"/>
                    <a:pt x="4535" y="477"/>
                  </a:cubicBezTo>
                  <a:cubicBezTo>
                    <a:pt x="4484" y="464"/>
                    <a:pt x="4433" y="447"/>
                    <a:pt x="4385" y="425"/>
                  </a:cubicBezTo>
                  <a:cubicBezTo>
                    <a:pt x="4336" y="404"/>
                    <a:pt x="4289" y="379"/>
                    <a:pt x="4244" y="351"/>
                  </a:cubicBezTo>
                  <a:cubicBezTo>
                    <a:pt x="4199" y="323"/>
                    <a:pt x="4155" y="293"/>
                    <a:pt x="4112" y="262"/>
                  </a:cubicBezTo>
                  <a:cubicBezTo>
                    <a:pt x="4069" y="231"/>
                    <a:pt x="4027" y="199"/>
                    <a:pt x="3985" y="167"/>
                  </a:cubicBezTo>
                  <a:cubicBezTo>
                    <a:pt x="3963" y="151"/>
                    <a:pt x="3942" y="135"/>
                    <a:pt x="3921" y="119"/>
                  </a:cubicBezTo>
                  <a:cubicBezTo>
                    <a:pt x="3910" y="111"/>
                    <a:pt x="3899" y="104"/>
                    <a:pt x="3888" y="97"/>
                  </a:cubicBezTo>
                  <a:cubicBezTo>
                    <a:pt x="3877" y="89"/>
                    <a:pt x="3865" y="83"/>
                    <a:pt x="3854" y="77"/>
                  </a:cubicBezTo>
                  <a:cubicBezTo>
                    <a:pt x="3807" y="52"/>
                    <a:pt x="3756" y="35"/>
                    <a:pt x="3704" y="24"/>
                  </a:cubicBezTo>
                  <a:cubicBezTo>
                    <a:pt x="3653" y="12"/>
                    <a:pt x="3600" y="6"/>
                    <a:pt x="3547" y="5"/>
                  </a:cubicBezTo>
                  <a:cubicBezTo>
                    <a:pt x="3494" y="3"/>
                    <a:pt x="3441" y="7"/>
                    <a:pt x="3389" y="16"/>
                  </a:cubicBezTo>
                  <a:cubicBezTo>
                    <a:pt x="3336" y="25"/>
                    <a:pt x="3285" y="39"/>
                    <a:pt x="3236" y="58"/>
                  </a:cubicBezTo>
                  <a:cubicBezTo>
                    <a:pt x="3186" y="77"/>
                    <a:pt x="3139" y="101"/>
                    <a:pt x="3092" y="126"/>
                  </a:cubicBezTo>
                  <a:cubicBezTo>
                    <a:pt x="3046" y="152"/>
                    <a:pt x="3001" y="180"/>
                    <a:pt x="2955" y="208"/>
                  </a:cubicBezTo>
                  <a:cubicBezTo>
                    <a:pt x="2910" y="235"/>
                    <a:pt x="2865" y="263"/>
                    <a:pt x="2819" y="290"/>
                  </a:cubicBezTo>
                  <a:cubicBezTo>
                    <a:pt x="2773" y="317"/>
                    <a:pt x="2727" y="343"/>
                    <a:pt x="2679" y="366"/>
                  </a:cubicBezTo>
                  <a:cubicBezTo>
                    <a:pt x="2631" y="390"/>
                    <a:pt x="2583" y="411"/>
                    <a:pt x="2532" y="426"/>
                  </a:cubicBezTo>
                  <a:cubicBezTo>
                    <a:pt x="2430" y="457"/>
                    <a:pt x="2322" y="470"/>
                    <a:pt x="2216" y="462"/>
                  </a:cubicBezTo>
                  <a:cubicBezTo>
                    <a:pt x="2110" y="454"/>
                    <a:pt x="2006" y="427"/>
                    <a:pt x="1905" y="398"/>
                  </a:cubicBezTo>
                  <a:cubicBezTo>
                    <a:pt x="1866" y="388"/>
                    <a:pt x="1866" y="388"/>
                    <a:pt x="1866" y="388"/>
                  </a:cubicBezTo>
                  <a:cubicBezTo>
                    <a:pt x="1847" y="382"/>
                    <a:pt x="1847" y="382"/>
                    <a:pt x="1847" y="382"/>
                  </a:cubicBezTo>
                  <a:cubicBezTo>
                    <a:pt x="1841" y="381"/>
                    <a:pt x="1834" y="379"/>
                    <a:pt x="1828" y="378"/>
                  </a:cubicBezTo>
                  <a:cubicBezTo>
                    <a:pt x="1802" y="373"/>
                    <a:pt x="1775" y="369"/>
                    <a:pt x="1749" y="368"/>
                  </a:cubicBezTo>
                  <a:cubicBezTo>
                    <a:pt x="1696" y="365"/>
                    <a:pt x="1643" y="369"/>
                    <a:pt x="1590" y="372"/>
                  </a:cubicBezTo>
                  <a:cubicBezTo>
                    <a:pt x="1537" y="376"/>
                    <a:pt x="1484" y="381"/>
                    <a:pt x="1431" y="385"/>
                  </a:cubicBezTo>
                  <a:cubicBezTo>
                    <a:pt x="1412" y="386"/>
                    <a:pt x="1412" y="386"/>
                    <a:pt x="1412" y="386"/>
                  </a:cubicBezTo>
                  <a:cubicBezTo>
                    <a:pt x="1392" y="387"/>
                    <a:pt x="1392" y="387"/>
                    <a:pt x="1392" y="387"/>
                  </a:cubicBezTo>
                  <a:cubicBezTo>
                    <a:pt x="1352" y="388"/>
                    <a:pt x="1352" y="388"/>
                    <a:pt x="1352" y="388"/>
                  </a:cubicBezTo>
                  <a:cubicBezTo>
                    <a:pt x="1339" y="389"/>
                    <a:pt x="1325" y="389"/>
                    <a:pt x="1312" y="389"/>
                  </a:cubicBezTo>
                  <a:cubicBezTo>
                    <a:pt x="1299" y="390"/>
                    <a:pt x="1286" y="390"/>
                    <a:pt x="1272" y="390"/>
                  </a:cubicBezTo>
                  <a:cubicBezTo>
                    <a:pt x="1166" y="389"/>
                    <a:pt x="1060" y="383"/>
                    <a:pt x="954" y="383"/>
                  </a:cubicBezTo>
                  <a:cubicBezTo>
                    <a:pt x="848" y="383"/>
                    <a:pt x="742" y="387"/>
                    <a:pt x="636" y="392"/>
                  </a:cubicBezTo>
                  <a:cubicBezTo>
                    <a:pt x="424" y="402"/>
                    <a:pt x="212" y="419"/>
                    <a:pt x="0" y="4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48">
              <a:extLst>
                <a:ext uri="{FF2B5EF4-FFF2-40B4-BE49-F238E27FC236}">
                  <a16:creationId xmlns:a16="http://schemas.microsoft.com/office/drawing/2014/main" id="{B3F7476E-3352-D7A3-7C1F-1984D62089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8825" y="2532063"/>
              <a:ext cx="12114213" cy="1320800"/>
            </a:xfrm>
            <a:custGeom>
              <a:avLst/>
              <a:gdLst>
                <a:gd name="T0" fmla="*/ 637 w 4850"/>
                <a:gd name="T1" fmla="*/ 392 h 528"/>
                <a:gd name="T2" fmla="*/ 1274 w 4850"/>
                <a:gd name="T3" fmla="*/ 428 h 528"/>
                <a:gd name="T4" fmla="*/ 1314 w 4850"/>
                <a:gd name="T5" fmla="*/ 430 h 528"/>
                <a:gd name="T6" fmla="*/ 1394 w 4850"/>
                <a:gd name="T7" fmla="*/ 434 h 528"/>
                <a:gd name="T8" fmla="*/ 1593 w 4850"/>
                <a:gd name="T9" fmla="*/ 433 h 528"/>
                <a:gd name="T10" fmla="*/ 1753 w 4850"/>
                <a:gd name="T11" fmla="*/ 436 h 528"/>
                <a:gd name="T12" fmla="*/ 1911 w 4850"/>
                <a:gd name="T13" fmla="*/ 462 h 528"/>
                <a:gd name="T14" fmla="*/ 2227 w 4850"/>
                <a:gd name="T15" fmla="*/ 491 h 528"/>
                <a:gd name="T16" fmla="*/ 2547 w 4850"/>
                <a:gd name="T17" fmla="*/ 423 h 528"/>
                <a:gd name="T18" fmla="*/ 2575 w 4850"/>
                <a:gd name="T19" fmla="*/ 412 h 528"/>
                <a:gd name="T20" fmla="*/ 2682 w 4850"/>
                <a:gd name="T21" fmla="*/ 359 h 528"/>
                <a:gd name="T22" fmla="*/ 2957 w 4850"/>
                <a:gd name="T23" fmla="*/ 196 h 528"/>
                <a:gd name="T24" fmla="*/ 3241 w 4850"/>
                <a:gd name="T25" fmla="*/ 51 h 528"/>
                <a:gd name="T26" fmla="*/ 3555 w 4850"/>
                <a:gd name="T27" fmla="*/ 2 h 528"/>
                <a:gd name="T28" fmla="*/ 3862 w 4850"/>
                <a:gd name="T29" fmla="*/ 82 h 528"/>
                <a:gd name="T30" fmla="*/ 3990 w 4850"/>
                <a:gd name="T31" fmla="*/ 177 h 528"/>
                <a:gd name="T32" fmla="*/ 4384 w 4850"/>
                <a:gd name="T33" fmla="*/ 446 h 528"/>
                <a:gd name="T34" fmla="*/ 4691 w 4850"/>
                <a:gd name="T35" fmla="*/ 525 h 528"/>
                <a:gd name="T36" fmla="*/ 4691 w 4850"/>
                <a:gd name="T37" fmla="*/ 526 h 528"/>
                <a:gd name="T38" fmla="*/ 4384 w 4850"/>
                <a:gd name="T39" fmla="*/ 447 h 528"/>
                <a:gd name="T40" fmla="*/ 3988 w 4850"/>
                <a:gd name="T41" fmla="*/ 179 h 528"/>
                <a:gd name="T42" fmla="*/ 3860 w 4850"/>
                <a:gd name="T43" fmla="*/ 84 h 528"/>
                <a:gd name="T44" fmla="*/ 3555 w 4850"/>
                <a:gd name="T45" fmla="*/ 5 h 528"/>
                <a:gd name="T46" fmla="*/ 3242 w 4850"/>
                <a:gd name="T47" fmla="*/ 54 h 528"/>
                <a:gd name="T48" fmla="*/ 2958 w 4850"/>
                <a:gd name="T49" fmla="*/ 199 h 528"/>
                <a:gd name="T50" fmla="*/ 2684 w 4850"/>
                <a:gd name="T51" fmla="*/ 362 h 528"/>
                <a:gd name="T52" fmla="*/ 2577 w 4850"/>
                <a:gd name="T53" fmla="*/ 415 h 528"/>
                <a:gd name="T54" fmla="*/ 2549 w 4850"/>
                <a:gd name="T55" fmla="*/ 427 h 528"/>
                <a:gd name="T56" fmla="*/ 2228 w 4850"/>
                <a:gd name="T57" fmla="*/ 495 h 528"/>
                <a:gd name="T58" fmla="*/ 1910 w 4850"/>
                <a:gd name="T59" fmla="*/ 466 h 528"/>
                <a:gd name="T60" fmla="*/ 1753 w 4850"/>
                <a:gd name="T61" fmla="*/ 439 h 528"/>
                <a:gd name="T62" fmla="*/ 1593 w 4850"/>
                <a:gd name="T63" fmla="*/ 436 h 528"/>
                <a:gd name="T64" fmla="*/ 1394 w 4850"/>
                <a:gd name="T65" fmla="*/ 437 h 528"/>
                <a:gd name="T66" fmla="*/ 1314 w 4850"/>
                <a:gd name="T67" fmla="*/ 433 h 528"/>
                <a:gd name="T68" fmla="*/ 1274 w 4850"/>
                <a:gd name="T69" fmla="*/ 430 h 528"/>
                <a:gd name="T70" fmla="*/ 637 w 4850"/>
                <a:gd name="T71" fmla="*/ 394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850" h="528">
                  <a:moveTo>
                    <a:pt x="0" y="431"/>
                  </a:moveTo>
                  <a:cubicBezTo>
                    <a:pt x="212" y="414"/>
                    <a:pt x="424" y="397"/>
                    <a:pt x="637" y="392"/>
                  </a:cubicBezTo>
                  <a:cubicBezTo>
                    <a:pt x="743" y="390"/>
                    <a:pt x="850" y="391"/>
                    <a:pt x="956" y="398"/>
                  </a:cubicBezTo>
                  <a:cubicBezTo>
                    <a:pt x="1063" y="405"/>
                    <a:pt x="1168" y="419"/>
                    <a:pt x="1274" y="428"/>
                  </a:cubicBezTo>
                  <a:cubicBezTo>
                    <a:pt x="1294" y="429"/>
                    <a:pt x="1294" y="429"/>
                    <a:pt x="1294" y="429"/>
                  </a:cubicBezTo>
                  <a:cubicBezTo>
                    <a:pt x="1314" y="430"/>
                    <a:pt x="1314" y="430"/>
                    <a:pt x="1314" y="430"/>
                  </a:cubicBezTo>
                  <a:cubicBezTo>
                    <a:pt x="1354" y="432"/>
                    <a:pt x="1354" y="432"/>
                    <a:pt x="1354" y="432"/>
                  </a:cubicBezTo>
                  <a:cubicBezTo>
                    <a:pt x="1367" y="433"/>
                    <a:pt x="1381" y="434"/>
                    <a:pt x="1394" y="434"/>
                  </a:cubicBezTo>
                  <a:cubicBezTo>
                    <a:pt x="1407" y="434"/>
                    <a:pt x="1420" y="434"/>
                    <a:pt x="1434" y="435"/>
                  </a:cubicBezTo>
                  <a:cubicBezTo>
                    <a:pt x="1487" y="435"/>
                    <a:pt x="1540" y="434"/>
                    <a:pt x="1593" y="433"/>
                  </a:cubicBezTo>
                  <a:cubicBezTo>
                    <a:pt x="1620" y="432"/>
                    <a:pt x="1647" y="432"/>
                    <a:pt x="1673" y="432"/>
                  </a:cubicBezTo>
                  <a:cubicBezTo>
                    <a:pt x="1700" y="432"/>
                    <a:pt x="1726" y="433"/>
                    <a:pt x="1753" y="436"/>
                  </a:cubicBezTo>
                  <a:cubicBezTo>
                    <a:pt x="1780" y="438"/>
                    <a:pt x="1806" y="442"/>
                    <a:pt x="1832" y="447"/>
                  </a:cubicBezTo>
                  <a:cubicBezTo>
                    <a:pt x="1911" y="462"/>
                    <a:pt x="1911" y="462"/>
                    <a:pt x="1911" y="462"/>
                  </a:cubicBezTo>
                  <a:cubicBezTo>
                    <a:pt x="1963" y="472"/>
                    <a:pt x="2015" y="480"/>
                    <a:pt x="2068" y="486"/>
                  </a:cubicBezTo>
                  <a:cubicBezTo>
                    <a:pt x="2121" y="491"/>
                    <a:pt x="2174" y="493"/>
                    <a:pt x="2227" y="491"/>
                  </a:cubicBezTo>
                  <a:cubicBezTo>
                    <a:pt x="2334" y="487"/>
                    <a:pt x="2439" y="465"/>
                    <a:pt x="2538" y="427"/>
                  </a:cubicBezTo>
                  <a:cubicBezTo>
                    <a:pt x="2547" y="423"/>
                    <a:pt x="2547" y="423"/>
                    <a:pt x="2547" y="423"/>
                  </a:cubicBezTo>
                  <a:cubicBezTo>
                    <a:pt x="2557" y="419"/>
                    <a:pt x="2557" y="419"/>
                    <a:pt x="2557" y="419"/>
                  </a:cubicBezTo>
                  <a:cubicBezTo>
                    <a:pt x="2575" y="412"/>
                    <a:pt x="2575" y="412"/>
                    <a:pt x="2575" y="412"/>
                  </a:cubicBezTo>
                  <a:cubicBezTo>
                    <a:pt x="2587" y="406"/>
                    <a:pt x="2599" y="401"/>
                    <a:pt x="2611" y="395"/>
                  </a:cubicBezTo>
                  <a:cubicBezTo>
                    <a:pt x="2635" y="383"/>
                    <a:pt x="2659" y="371"/>
                    <a:pt x="2682" y="359"/>
                  </a:cubicBezTo>
                  <a:cubicBezTo>
                    <a:pt x="2729" y="334"/>
                    <a:pt x="2775" y="306"/>
                    <a:pt x="2820" y="279"/>
                  </a:cubicBezTo>
                  <a:cubicBezTo>
                    <a:pt x="2957" y="196"/>
                    <a:pt x="2957" y="196"/>
                    <a:pt x="2957" y="196"/>
                  </a:cubicBezTo>
                  <a:cubicBezTo>
                    <a:pt x="3002" y="168"/>
                    <a:pt x="3048" y="141"/>
                    <a:pt x="3095" y="116"/>
                  </a:cubicBezTo>
                  <a:cubicBezTo>
                    <a:pt x="3142" y="91"/>
                    <a:pt x="3191" y="69"/>
                    <a:pt x="3241" y="51"/>
                  </a:cubicBezTo>
                  <a:cubicBezTo>
                    <a:pt x="3291" y="33"/>
                    <a:pt x="3343" y="20"/>
                    <a:pt x="3396" y="11"/>
                  </a:cubicBezTo>
                  <a:cubicBezTo>
                    <a:pt x="3448" y="3"/>
                    <a:pt x="3502" y="0"/>
                    <a:pt x="3555" y="2"/>
                  </a:cubicBezTo>
                  <a:cubicBezTo>
                    <a:pt x="3608" y="4"/>
                    <a:pt x="3662" y="10"/>
                    <a:pt x="3713" y="23"/>
                  </a:cubicBezTo>
                  <a:cubicBezTo>
                    <a:pt x="3765" y="36"/>
                    <a:pt x="3816" y="55"/>
                    <a:pt x="3862" y="82"/>
                  </a:cubicBezTo>
                  <a:cubicBezTo>
                    <a:pt x="3885" y="95"/>
                    <a:pt x="3906" y="112"/>
                    <a:pt x="3927" y="128"/>
                  </a:cubicBezTo>
                  <a:cubicBezTo>
                    <a:pt x="3948" y="144"/>
                    <a:pt x="3969" y="161"/>
                    <a:pt x="3990" y="177"/>
                  </a:cubicBezTo>
                  <a:cubicBezTo>
                    <a:pt x="4073" y="244"/>
                    <a:pt x="4155" y="311"/>
                    <a:pt x="4245" y="369"/>
                  </a:cubicBezTo>
                  <a:cubicBezTo>
                    <a:pt x="4290" y="398"/>
                    <a:pt x="4336" y="424"/>
                    <a:pt x="4384" y="446"/>
                  </a:cubicBezTo>
                  <a:cubicBezTo>
                    <a:pt x="4433" y="468"/>
                    <a:pt x="4483" y="487"/>
                    <a:pt x="4534" y="501"/>
                  </a:cubicBezTo>
                  <a:cubicBezTo>
                    <a:pt x="4586" y="514"/>
                    <a:pt x="4638" y="523"/>
                    <a:pt x="4691" y="525"/>
                  </a:cubicBezTo>
                  <a:cubicBezTo>
                    <a:pt x="4745" y="527"/>
                    <a:pt x="4798" y="523"/>
                    <a:pt x="4850" y="511"/>
                  </a:cubicBezTo>
                  <a:cubicBezTo>
                    <a:pt x="4798" y="523"/>
                    <a:pt x="4745" y="528"/>
                    <a:pt x="4691" y="526"/>
                  </a:cubicBezTo>
                  <a:cubicBezTo>
                    <a:pt x="4638" y="523"/>
                    <a:pt x="4585" y="515"/>
                    <a:pt x="4534" y="502"/>
                  </a:cubicBezTo>
                  <a:cubicBezTo>
                    <a:pt x="4482" y="488"/>
                    <a:pt x="4432" y="469"/>
                    <a:pt x="4384" y="447"/>
                  </a:cubicBezTo>
                  <a:cubicBezTo>
                    <a:pt x="4335" y="425"/>
                    <a:pt x="4289" y="399"/>
                    <a:pt x="4244" y="370"/>
                  </a:cubicBezTo>
                  <a:cubicBezTo>
                    <a:pt x="4154" y="313"/>
                    <a:pt x="4071" y="245"/>
                    <a:pt x="3988" y="179"/>
                  </a:cubicBezTo>
                  <a:cubicBezTo>
                    <a:pt x="3967" y="162"/>
                    <a:pt x="3947" y="146"/>
                    <a:pt x="3925" y="130"/>
                  </a:cubicBezTo>
                  <a:cubicBezTo>
                    <a:pt x="3904" y="114"/>
                    <a:pt x="3883" y="97"/>
                    <a:pt x="3860" y="84"/>
                  </a:cubicBezTo>
                  <a:cubicBezTo>
                    <a:pt x="3815" y="57"/>
                    <a:pt x="3764" y="38"/>
                    <a:pt x="3713" y="26"/>
                  </a:cubicBezTo>
                  <a:cubicBezTo>
                    <a:pt x="3661" y="13"/>
                    <a:pt x="3608" y="6"/>
                    <a:pt x="3555" y="5"/>
                  </a:cubicBezTo>
                  <a:cubicBezTo>
                    <a:pt x="3502" y="3"/>
                    <a:pt x="3449" y="6"/>
                    <a:pt x="3396" y="14"/>
                  </a:cubicBezTo>
                  <a:cubicBezTo>
                    <a:pt x="3344" y="23"/>
                    <a:pt x="3292" y="36"/>
                    <a:pt x="3242" y="54"/>
                  </a:cubicBezTo>
                  <a:cubicBezTo>
                    <a:pt x="3192" y="72"/>
                    <a:pt x="3144" y="94"/>
                    <a:pt x="3097" y="119"/>
                  </a:cubicBezTo>
                  <a:cubicBezTo>
                    <a:pt x="3050" y="144"/>
                    <a:pt x="3004" y="171"/>
                    <a:pt x="2958" y="199"/>
                  </a:cubicBezTo>
                  <a:cubicBezTo>
                    <a:pt x="2822" y="282"/>
                    <a:pt x="2822" y="282"/>
                    <a:pt x="2822" y="282"/>
                  </a:cubicBezTo>
                  <a:cubicBezTo>
                    <a:pt x="2777" y="310"/>
                    <a:pt x="2731" y="337"/>
                    <a:pt x="2684" y="362"/>
                  </a:cubicBezTo>
                  <a:cubicBezTo>
                    <a:pt x="2661" y="375"/>
                    <a:pt x="2637" y="387"/>
                    <a:pt x="2613" y="399"/>
                  </a:cubicBezTo>
                  <a:cubicBezTo>
                    <a:pt x="2601" y="404"/>
                    <a:pt x="2589" y="410"/>
                    <a:pt x="2577" y="415"/>
                  </a:cubicBezTo>
                  <a:cubicBezTo>
                    <a:pt x="2558" y="423"/>
                    <a:pt x="2558" y="423"/>
                    <a:pt x="2558" y="423"/>
                  </a:cubicBezTo>
                  <a:cubicBezTo>
                    <a:pt x="2549" y="427"/>
                    <a:pt x="2549" y="427"/>
                    <a:pt x="2549" y="427"/>
                  </a:cubicBezTo>
                  <a:cubicBezTo>
                    <a:pt x="2540" y="431"/>
                    <a:pt x="2540" y="431"/>
                    <a:pt x="2540" y="431"/>
                  </a:cubicBezTo>
                  <a:cubicBezTo>
                    <a:pt x="2440" y="469"/>
                    <a:pt x="2334" y="491"/>
                    <a:pt x="2228" y="495"/>
                  </a:cubicBezTo>
                  <a:cubicBezTo>
                    <a:pt x="2174" y="497"/>
                    <a:pt x="2121" y="494"/>
                    <a:pt x="2068" y="489"/>
                  </a:cubicBezTo>
                  <a:cubicBezTo>
                    <a:pt x="2015" y="484"/>
                    <a:pt x="1962" y="476"/>
                    <a:pt x="1910" y="466"/>
                  </a:cubicBezTo>
                  <a:cubicBezTo>
                    <a:pt x="1832" y="450"/>
                    <a:pt x="1832" y="450"/>
                    <a:pt x="1832" y="450"/>
                  </a:cubicBezTo>
                  <a:cubicBezTo>
                    <a:pt x="1806" y="445"/>
                    <a:pt x="1779" y="441"/>
                    <a:pt x="1753" y="439"/>
                  </a:cubicBezTo>
                  <a:cubicBezTo>
                    <a:pt x="1726" y="437"/>
                    <a:pt x="1700" y="435"/>
                    <a:pt x="1673" y="435"/>
                  </a:cubicBezTo>
                  <a:cubicBezTo>
                    <a:pt x="1647" y="435"/>
                    <a:pt x="1620" y="435"/>
                    <a:pt x="1593" y="436"/>
                  </a:cubicBezTo>
                  <a:cubicBezTo>
                    <a:pt x="1540" y="436"/>
                    <a:pt x="1487" y="438"/>
                    <a:pt x="1434" y="437"/>
                  </a:cubicBezTo>
                  <a:cubicBezTo>
                    <a:pt x="1420" y="437"/>
                    <a:pt x="1407" y="437"/>
                    <a:pt x="1394" y="437"/>
                  </a:cubicBezTo>
                  <a:cubicBezTo>
                    <a:pt x="1380" y="436"/>
                    <a:pt x="1367" y="436"/>
                    <a:pt x="1354" y="435"/>
                  </a:cubicBezTo>
                  <a:cubicBezTo>
                    <a:pt x="1314" y="433"/>
                    <a:pt x="1314" y="433"/>
                    <a:pt x="1314" y="433"/>
                  </a:cubicBezTo>
                  <a:cubicBezTo>
                    <a:pt x="1294" y="432"/>
                    <a:pt x="1294" y="432"/>
                    <a:pt x="1294" y="432"/>
                  </a:cubicBezTo>
                  <a:cubicBezTo>
                    <a:pt x="1274" y="430"/>
                    <a:pt x="1274" y="430"/>
                    <a:pt x="1274" y="430"/>
                  </a:cubicBezTo>
                  <a:cubicBezTo>
                    <a:pt x="1168" y="422"/>
                    <a:pt x="1062" y="407"/>
                    <a:pt x="956" y="400"/>
                  </a:cubicBezTo>
                  <a:cubicBezTo>
                    <a:pt x="850" y="393"/>
                    <a:pt x="743" y="392"/>
                    <a:pt x="637" y="394"/>
                  </a:cubicBezTo>
                  <a:cubicBezTo>
                    <a:pt x="424" y="398"/>
                    <a:pt x="212" y="415"/>
                    <a:pt x="0" y="4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49">
              <a:extLst>
                <a:ext uri="{FF2B5EF4-FFF2-40B4-BE49-F238E27FC236}">
                  <a16:creationId xmlns:a16="http://schemas.microsoft.com/office/drawing/2014/main" id="{68F712B9-2029-8CBC-2463-C0EF7523B1E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4063" y="2501900"/>
              <a:ext cx="12114213" cy="1385888"/>
            </a:xfrm>
            <a:custGeom>
              <a:avLst/>
              <a:gdLst>
                <a:gd name="T0" fmla="*/ 0 w 4850"/>
                <a:gd name="T1" fmla="*/ 433 h 554"/>
                <a:gd name="T2" fmla="*/ 320 w 4850"/>
                <a:gd name="T3" fmla="*/ 405 h 554"/>
                <a:gd name="T4" fmla="*/ 641 w 4850"/>
                <a:gd name="T5" fmla="*/ 396 h 554"/>
                <a:gd name="T6" fmla="*/ 961 w 4850"/>
                <a:gd name="T7" fmla="*/ 419 h 554"/>
                <a:gd name="T8" fmla="*/ 1277 w 4850"/>
                <a:gd name="T9" fmla="*/ 474 h 554"/>
                <a:gd name="T10" fmla="*/ 1436 w 4850"/>
                <a:gd name="T11" fmla="*/ 492 h 554"/>
                <a:gd name="T12" fmla="*/ 1596 w 4850"/>
                <a:gd name="T13" fmla="*/ 500 h 554"/>
                <a:gd name="T14" fmla="*/ 1756 w 4850"/>
                <a:gd name="T15" fmla="*/ 508 h 554"/>
                <a:gd name="T16" fmla="*/ 1796 w 4850"/>
                <a:gd name="T17" fmla="*/ 512 h 554"/>
                <a:gd name="T18" fmla="*/ 1836 w 4850"/>
                <a:gd name="T19" fmla="*/ 517 h 554"/>
                <a:gd name="T20" fmla="*/ 1916 w 4850"/>
                <a:gd name="T21" fmla="*/ 526 h 554"/>
                <a:gd name="T22" fmla="*/ 2076 w 4850"/>
                <a:gd name="T23" fmla="*/ 532 h 554"/>
                <a:gd name="T24" fmla="*/ 2236 w 4850"/>
                <a:gd name="T25" fmla="*/ 520 h 554"/>
                <a:gd name="T26" fmla="*/ 2542 w 4850"/>
                <a:gd name="T27" fmla="*/ 431 h 554"/>
                <a:gd name="T28" fmla="*/ 2821 w 4850"/>
                <a:gd name="T29" fmla="*/ 274 h 554"/>
                <a:gd name="T30" fmla="*/ 2958 w 4850"/>
                <a:gd name="T31" fmla="*/ 190 h 554"/>
                <a:gd name="T32" fmla="*/ 3098 w 4850"/>
                <a:gd name="T33" fmla="*/ 112 h 554"/>
                <a:gd name="T34" fmla="*/ 3171 w 4850"/>
                <a:gd name="T35" fmla="*/ 78 h 554"/>
                <a:gd name="T36" fmla="*/ 3246 w 4850"/>
                <a:gd name="T37" fmla="*/ 49 h 554"/>
                <a:gd name="T38" fmla="*/ 3402 w 4850"/>
                <a:gd name="T39" fmla="*/ 11 h 554"/>
                <a:gd name="T40" fmla="*/ 3562 w 4850"/>
                <a:gd name="T41" fmla="*/ 2 h 554"/>
                <a:gd name="T42" fmla="*/ 3721 w 4850"/>
                <a:gd name="T43" fmla="*/ 26 h 554"/>
                <a:gd name="T44" fmla="*/ 3867 w 4850"/>
                <a:gd name="T45" fmla="*/ 90 h 554"/>
                <a:gd name="T46" fmla="*/ 3900 w 4850"/>
                <a:gd name="T47" fmla="*/ 114 h 554"/>
                <a:gd name="T48" fmla="*/ 3931 w 4850"/>
                <a:gd name="T49" fmla="*/ 139 h 554"/>
                <a:gd name="T50" fmla="*/ 3993 w 4850"/>
                <a:gd name="T51" fmla="*/ 190 h 554"/>
                <a:gd name="T52" fmla="*/ 4245 w 4850"/>
                <a:gd name="T53" fmla="*/ 389 h 554"/>
                <a:gd name="T54" fmla="*/ 4533 w 4850"/>
                <a:gd name="T55" fmla="*/ 526 h 554"/>
                <a:gd name="T56" fmla="*/ 4691 w 4850"/>
                <a:gd name="T57" fmla="*/ 551 h 554"/>
                <a:gd name="T58" fmla="*/ 4850 w 4850"/>
                <a:gd name="T59" fmla="*/ 537 h 554"/>
                <a:gd name="T60" fmla="*/ 4691 w 4850"/>
                <a:gd name="T61" fmla="*/ 552 h 554"/>
                <a:gd name="T62" fmla="*/ 4533 w 4850"/>
                <a:gd name="T63" fmla="*/ 527 h 554"/>
                <a:gd name="T64" fmla="*/ 4244 w 4850"/>
                <a:gd name="T65" fmla="*/ 390 h 554"/>
                <a:gd name="T66" fmla="*/ 3991 w 4850"/>
                <a:gd name="T67" fmla="*/ 192 h 554"/>
                <a:gd name="T68" fmla="*/ 3930 w 4850"/>
                <a:gd name="T69" fmla="*/ 141 h 554"/>
                <a:gd name="T70" fmla="*/ 3898 w 4850"/>
                <a:gd name="T71" fmla="*/ 116 h 554"/>
                <a:gd name="T72" fmla="*/ 3866 w 4850"/>
                <a:gd name="T73" fmla="*/ 92 h 554"/>
                <a:gd name="T74" fmla="*/ 3720 w 4850"/>
                <a:gd name="T75" fmla="*/ 28 h 554"/>
                <a:gd name="T76" fmla="*/ 3562 w 4850"/>
                <a:gd name="T77" fmla="*/ 5 h 554"/>
                <a:gd name="T78" fmla="*/ 3402 w 4850"/>
                <a:gd name="T79" fmla="*/ 14 h 554"/>
                <a:gd name="T80" fmla="*/ 3247 w 4850"/>
                <a:gd name="T81" fmla="*/ 52 h 554"/>
                <a:gd name="T82" fmla="*/ 3172 w 4850"/>
                <a:gd name="T83" fmla="*/ 81 h 554"/>
                <a:gd name="T84" fmla="*/ 3100 w 4850"/>
                <a:gd name="T85" fmla="*/ 115 h 554"/>
                <a:gd name="T86" fmla="*/ 2960 w 4850"/>
                <a:gd name="T87" fmla="*/ 193 h 554"/>
                <a:gd name="T88" fmla="*/ 2823 w 4850"/>
                <a:gd name="T89" fmla="*/ 277 h 554"/>
                <a:gd name="T90" fmla="*/ 2544 w 4850"/>
                <a:gd name="T91" fmla="*/ 434 h 554"/>
                <a:gd name="T92" fmla="*/ 2236 w 4850"/>
                <a:gd name="T93" fmla="*/ 524 h 554"/>
                <a:gd name="T94" fmla="*/ 2076 w 4850"/>
                <a:gd name="T95" fmla="*/ 535 h 554"/>
                <a:gd name="T96" fmla="*/ 1916 w 4850"/>
                <a:gd name="T97" fmla="*/ 529 h 554"/>
                <a:gd name="T98" fmla="*/ 1836 w 4850"/>
                <a:gd name="T99" fmla="*/ 520 h 554"/>
                <a:gd name="T100" fmla="*/ 1796 w 4850"/>
                <a:gd name="T101" fmla="*/ 515 h 554"/>
                <a:gd name="T102" fmla="*/ 1756 w 4850"/>
                <a:gd name="T103" fmla="*/ 511 h 554"/>
                <a:gd name="T104" fmla="*/ 1596 w 4850"/>
                <a:gd name="T105" fmla="*/ 503 h 554"/>
                <a:gd name="T106" fmla="*/ 1436 w 4850"/>
                <a:gd name="T107" fmla="*/ 495 h 554"/>
                <a:gd name="T108" fmla="*/ 1276 w 4850"/>
                <a:gd name="T109" fmla="*/ 476 h 554"/>
                <a:gd name="T110" fmla="*/ 960 w 4850"/>
                <a:gd name="T111" fmla="*/ 422 h 554"/>
                <a:gd name="T112" fmla="*/ 641 w 4850"/>
                <a:gd name="T113" fmla="*/ 398 h 554"/>
                <a:gd name="T114" fmla="*/ 320 w 4850"/>
                <a:gd name="T115" fmla="*/ 406 h 554"/>
                <a:gd name="T116" fmla="*/ 0 w 4850"/>
                <a:gd name="T117" fmla="*/ 433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50" h="554">
                  <a:moveTo>
                    <a:pt x="0" y="433"/>
                  </a:moveTo>
                  <a:cubicBezTo>
                    <a:pt x="107" y="422"/>
                    <a:pt x="213" y="412"/>
                    <a:pt x="320" y="405"/>
                  </a:cubicBezTo>
                  <a:cubicBezTo>
                    <a:pt x="427" y="399"/>
                    <a:pt x="534" y="395"/>
                    <a:pt x="641" y="396"/>
                  </a:cubicBezTo>
                  <a:cubicBezTo>
                    <a:pt x="748" y="398"/>
                    <a:pt x="855" y="405"/>
                    <a:pt x="961" y="419"/>
                  </a:cubicBezTo>
                  <a:cubicBezTo>
                    <a:pt x="1067" y="434"/>
                    <a:pt x="1171" y="457"/>
                    <a:pt x="1277" y="474"/>
                  </a:cubicBezTo>
                  <a:cubicBezTo>
                    <a:pt x="1330" y="482"/>
                    <a:pt x="1383" y="488"/>
                    <a:pt x="1436" y="492"/>
                  </a:cubicBezTo>
                  <a:cubicBezTo>
                    <a:pt x="1489" y="496"/>
                    <a:pt x="1543" y="498"/>
                    <a:pt x="1596" y="500"/>
                  </a:cubicBezTo>
                  <a:cubicBezTo>
                    <a:pt x="1650" y="501"/>
                    <a:pt x="1703" y="503"/>
                    <a:pt x="1756" y="508"/>
                  </a:cubicBezTo>
                  <a:cubicBezTo>
                    <a:pt x="1770" y="509"/>
                    <a:pt x="1783" y="510"/>
                    <a:pt x="1796" y="512"/>
                  </a:cubicBezTo>
                  <a:cubicBezTo>
                    <a:pt x="1836" y="517"/>
                    <a:pt x="1836" y="517"/>
                    <a:pt x="1836" y="517"/>
                  </a:cubicBezTo>
                  <a:cubicBezTo>
                    <a:pt x="1863" y="520"/>
                    <a:pt x="1889" y="523"/>
                    <a:pt x="1916" y="526"/>
                  </a:cubicBezTo>
                  <a:cubicBezTo>
                    <a:pt x="1969" y="530"/>
                    <a:pt x="2023" y="532"/>
                    <a:pt x="2076" y="532"/>
                  </a:cubicBezTo>
                  <a:cubicBezTo>
                    <a:pt x="2129" y="531"/>
                    <a:pt x="2183" y="528"/>
                    <a:pt x="2236" y="520"/>
                  </a:cubicBezTo>
                  <a:cubicBezTo>
                    <a:pt x="2341" y="505"/>
                    <a:pt x="2445" y="475"/>
                    <a:pt x="2542" y="431"/>
                  </a:cubicBezTo>
                  <a:cubicBezTo>
                    <a:pt x="2639" y="386"/>
                    <a:pt x="2730" y="330"/>
                    <a:pt x="2821" y="274"/>
                  </a:cubicBezTo>
                  <a:cubicBezTo>
                    <a:pt x="2867" y="245"/>
                    <a:pt x="2912" y="217"/>
                    <a:pt x="2958" y="190"/>
                  </a:cubicBezTo>
                  <a:cubicBezTo>
                    <a:pt x="3004" y="162"/>
                    <a:pt x="3050" y="136"/>
                    <a:pt x="3098" y="112"/>
                  </a:cubicBezTo>
                  <a:cubicBezTo>
                    <a:pt x="3122" y="100"/>
                    <a:pt x="3146" y="88"/>
                    <a:pt x="3171" y="78"/>
                  </a:cubicBezTo>
                  <a:cubicBezTo>
                    <a:pt x="3196" y="67"/>
                    <a:pt x="3221" y="58"/>
                    <a:pt x="3246" y="49"/>
                  </a:cubicBezTo>
                  <a:cubicBezTo>
                    <a:pt x="3297" y="32"/>
                    <a:pt x="3349" y="19"/>
                    <a:pt x="3402" y="11"/>
                  </a:cubicBezTo>
                  <a:cubicBezTo>
                    <a:pt x="3455" y="3"/>
                    <a:pt x="3509" y="0"/>
                    <a:pt x="3562" y="2"/>
                  </a:cubicBezTo>
                  <a:cubicBezTo>
                    <a:pt x="3616" y="4"/>
                    <a:pt x="3669" y="12"/>
                    <a:pt x="3721" y="26"/>
                  </a:cubicBezTo>
                  <a:cubicBezTo>
                    <a:pt x="3772" y="40"/>
                    <a:pt x="3823" y="61"/>
                    <a:pt x="3867" y="90"/>
                  </a:cubicBezTo>
                  <a:cubicBezTo>
                    <a:pt x="3879" y="98"/>
                    <a:pt x="3889" y="106"/>
                    <a:pt x="3900" y="114"/>
                  </a:cubicBezTo>
                  <a:cubicBezTo>
                    <a:pt x="3910" y="122"/>
                    <a:pt x="3921" y="131"/>
                    <a:pt x="3931" y="139"/>
                  </a:cubicBezTo>
                  <a:cubicBezTo>
                    <a:pt x="3952" y="156"/>
                    <a:pt x="3972" y="173"/>
                    <a:pt x="3993" y="190"/>
                  </a:cubicBezTo>
                  <a:cubicBezTo>
                    <a:pt x="4075" y="259"/>
                    <a:pt x="4156" y="329"/>
                    <a:pt x="4245" y="389"/>
                  </a:cubicBezTo>
                  <a:cubicBezTo>
                    <a:pt x="4333" y="449"/>
                    <a:pt x="4430" y="497"/>
                    <a:pt x="4533" y="526"/>
                  </a:cubicBezTo>
                  <a:cubicBezTo>
                    <a:pt x="4585" y="540"/>
                    <a:pt x="4638" y="549"/>
                    <a:pt x="4691" y="551"/>
                  </a:cubicBezTo>
                  <a:cubicBezTo>
                    <a:pt x="4744" y="554"/>
                    <a:pt x="4798" y="549"/>
                    <a:pt x="4850" y="537"/>
                  </a:cubicBezTo>
                  <a:cubicBezTo>
                    <a:pt x="4798" y="549"/>
                    <a:pt x="4744" y="554"/>
                    <a:pt x="4691" y="552"/>
                  </a:cubicBezTo>
                  <a:cubicBezTo>
                    <a:pt x="4638" y="550"/>
                    <a:pt x="4584" y="540"/>
                    <a:pt x="4533" y="527"/>
                  </a:cubicBezTo>
                  <a:cubicBezTo>
                    <a:pt x="4429" y="498"/>
                    <a:pt x="4332" y="450"/>
                    <a:pt x="4244" y="390"/>
                  </a:cubicBezTo>
                  <a:cubicBezTo>
                    <a:pt x="4155" y="331"/>
                    <a:pt x="4073" y="261"/>
                    <a:pt x="3991" y="192"/>
                  </a:cubicBezTo>
                  <a:cubicBezTo>
                    <a:pt x="3971" y="175"/>
                    <a:pt x="3950" y="158"/>
                    <a:pt x="3930" y="141"/>
                  </a:cubicBezTo>
                  <a:cubicBezTo>
                    <a:pt x="3919" y="133"/>
                    <a:pt x="3909" y="124"/>
                    <a:pt x="3898" y="116"/>
                  </a:cubicBezTo>
                  <a:cubicBezTo>
                    <a:pt x="3888" y="108"/>
                    <a:pt x="3877" y="100"/>
                    <a:pt x="3866" y="92"/>
                  </a:cubicBezTo>
                  <a:cubicBezTo>
                    <a:pt x="3821" y="63"/>
                    <a:pt x="3772" y="42"/>
                    <a:pt x="3720" y="28"/>
                  </a:cubicBezTo>
                  <a:cubicBezTo>
                    <a:pt x="3669" y="15"/>
                    <a:pt x="3615" y="7"/>
                    <a:pt x="3562" y="5"/>
                  </a:cubicBezTo>
                  <a:cubicBezTo>
                    <a:pt x="3509" y="3"/>
                    <a:pt x="3455" y="6"/>
                    <a:pt x="3402" y="14"/>
                  </a:cubicBezTo>
                  <a:cubicBezTo>
                    <a:pt x="3350" y="22"/>
                    <a:pt x="3298" y="35"/>
                    <a:pt x="3247" y="52"/>
                  </a:cubicBezTo>
                  <a:cubicBezTo>
                    <a:pt x="3222" y="61"/>
                    <a:pt x="3197" y="70"/>
                    <a:pt x="3172" y="81"/>
                  </a:cubicBezTo>
                  <a:cubicBezTo>
                    <a:pt x="3148" y="91"/>
                    <a:pt x="3124" y="103"/>
                    <a:pt x="3100" y="115"/>
                  </a:cubicBezTo>
                  <a:cubicBezTo>
                    <a:pt x="3052" y="139"/>
                    <a:pt x="3006" y="165"/>
                    <a:pt x="2960" y="193"/>
                  </a:cubicBezTo>
                  <a:cubicBezTo>
                    <a:pt x="2914" y="220"/>
                    <a:pt x="2869" y="249"/>
                    <a:pt x="2823" y="277"/>
                  </a:cubicBezTo>
                  <a:cubicBezTo>
                    <a:pt x="2732" y="333"/>
                    <a:pt x="2641" y="389"/>
                    <a:pt x="2544" y="434"/>
                  </a:cubicBezTo>
                  <a:cubicBezTo>
                    <a:pt x="2446" y="479"/>
                    <a:pt x="2342" y="509"/>
                    <a:pt x="2236" y="524"/>
                  </a:cubicBezTo>
                  <a:cubicBezTo>
                    <a:pt x="2183" y="531"/>
                    <a:pt x="2129" y="535"/>
                    <a:pt x="2076" y="535"/>
                  </a:cubicBezTo>
                  <a:cubicBezTo>
                    <a:pt x="2022" y="536"/>
                    <a:pt x="1969" y="534"/>
                    <a:pt x="1916" y="529"/>
                  </a:cubicBezTo>
                  <a:cubicBezTo>
                    <a:pt x="1889" y="527"/>
                    <a:pt x="1862" y="523"/>
                    <a:pt x="1836" y="520"/>
                  </a:cubicBezTo>
                  <a:cubicBezTo>
                    <a:pt x="1796" y="515"/>
                    <a:pt x="1796" y="515"/>
                    <a:pt x="1796" y="515"/>
                  </a:cubicBezTo>
                  <a:cubicBezTo>
                    <a:pt x="1783" y="514"/>
                    <a:pt x="1769" y="512"/>
                    <a:pt x="1756" y="511"/>
                  </a:cubicBezTo>
                  <a:cubicBezTo>
                    <a:pt x="1703" y="506"/>
                    <a:pt x="1650" y="504"/>
                    <a:pt x="1596" y="503"/>
                  </a:cubicBezTo>
                  <a:cubicBezTo>
                    <a:pt x="1543" y="501"/>
                    <a:pt x="1489" y="499"/>
                    <a:pt x="1436" y="495"/>
                  </a:cubicBezTo>
                  <a:cubicBezTo>
                    <a:pt x="1382" y="491"/>
                    <a:pt x="1329" y="485"/>
                    <a:pt x="1276" y="476"/>
                  </a:cubicBezTo>
                  <a:cubicBezTo>
                    <a:pt x="1171" y="459"/>
                    <a:pt x="1066" y="436"/>
                    <a:pt x="960" y="422"/>
                  </a:cubicBezTo>
                  <a:cubicBezTo>
                    <a:pt x="854" y="407"/>
                    <a:pt x="747" y="400"/>
                    <a:pt x="641" y="398"/>
                  </a:cubicBezTo>
                  <a:cubicBezTo>
                    <a:pt x="534" y="396"/>
                    <a:pt x="427" y="400"/>
                    <a:pt x="320" y="406"/>
                  </a:cubicBezTo>
                  <a:cubicBezTo>
                    <a:pt x="213" y="412"/>
                    <a:pt x="107" y="422"/>
                    <a:pt x="0" y="4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50">
              <a:extLst>
                <a:ext uri="{FF2B5EF4-FFF2-40B4-BE49-F238E27FC236}">
                  <a16:creationId xmlns:a16="http://schemas.microsoft.com/office/drawing/2014/main" id="{C2BABD46-A632-01B3-7AAE-B4310CEDEBF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2475" y="2471738"/>
              <a:ext cx="12111038" cy="1468438"/>
            </a:xfrm>
            <a:custGeom>
              <a:avLst/>
              <a:gdLst>
                <a:gd name="T0" fmla="*/ 321 w 4849"/>
                <a:gd name="T1" fmla="*/ 404 h 587"/>
                <a:gd name="T2" fmla="*/ 563 w 4849"/>
                <a:gd name="T3" fmla="*/ 399 h 587"/>
                <a:gd name="T4" fmla="*/ 805 w 4849"/>
                <a:gd name="T5" fmla="*/ 417 h 587"/>
                <a:gd name="T6" fmla="*/ 845 w 4849"/>
                <a:gd name="T7" fmla="*/ 422 h 587"/>
                <a:gd name="T8" fmla="*/ 925 w 4849"/>
                <a:gd name="T9" fmla="*/ 436 h 587"/>
                <a:gd name="T10" fmla="*/ 964 w 4849"/>
                <a:gd name="T11" fmla="*/ 444 h 587"/>
                <a:gd name="T12" fmla="*/ 1436 w 4849"/>
                <a:gd name="T13" fmla="*/ 553 h 587"/>
                <a:gd name="T14" fmla="*/ 1758 w 4849"/>
                <a:gd name="T15" fmla="*/ 578 h 587"/>
                <a:gd name="T16" fmla="*/ 1919 w 4849"/>
                <a:gd name="T17" fmla="*/ 583 h 587"/>
                <a:gd name="T18" fmla="*/ 2238 w 4849"/>
                <a:gd name="T19" fmla="*/ 546 h 587"/>
                <a:gd name="T20" fmla="*/ 3098 w 4849"/>
                <a:gd name="T21" fmla="*/ 109 h 587"/>
                <a:gd name="T22" fmla="*/ 3566 w 4849"/>
                <a:gd name="T23" fmla="*/ 2 h 587"/>
                <a:gd name="T24" fmla="*/ 3870 w 4849"/>
                <a:gd name="T25" fmla="*/ 99 h 587"/>
                <a:gd name="T26" fmla="*/ 3933 w 4849"/>
                <a:gd name="T27" fmla="*/ 150 h 587"/>
                <a:gd name="T28" fmla="*/ 4242 w 4849"/>
                <a:gd name="T29" fmla="*/ 408 h 587"/>
                <a:gd name="T30" fmla="*/ 4531 w 4849"/>
                <a:gd name="T31" fmla="*/ 551 h 587"/>
                <a:gd name="T32" fmla="*/ 4849 w 4849"/>
                <a:gd name="T33" fmla="*/ 562 h 587"/>
                <a:gd name="T34" fmla="*/ 4530 w 4849"/>
                <a:gd name="T35" fmla="*/ 551 h 587"/>
                <a:gd name="T36" fmla="*/ 4241 w 4849"/>
                <a:gd name="T37" fmla="*/ 410 h 587"/>
                <a:gd name="T38" fmla="*/ 3931 w 4849"/>
                <a:gd name="T39" fmla="*/ 152 h 587"/>
                <a:gd name="T40" fmla="*/ 3869 w 4849"/>
                <a:gd name="T41" fmla="*/ 101 h 587"/>
                <a:gd name="T42" fmla="*/ 3566 w 4849"/>
                <a:gd name="T43" fmla="*/ 5 h 587"/>
                <a:gd name="T44" fmla="*/ 3249 w 4849"/>
                <a:gd name="T45" fmla="*/ 51 h 587"/>
                <a:gd name="T46" fmla="*/ 3099 w 4849"/>
                <a:gd name="T47" fmla="*/ 112 h 587"/>
                <a:gd name="T48" fmla="*/ 2542 w 4849"/>
                <a:gd name="T49" fmla="*/ 438 h 587"/>
                <a:gd name="T50" fmla="*/ 2080 w 4849"/>
                <a:gd name="T51" fmla="*/ 577 h 587"/>
                <a:gd name="T52" fmla="*/ 1838 w 4849"/>
                <a:gd name="T53" fmla="*/ 585 h 587"/>
                <a:gd name="T54" fmla="*/ 1596 w 4849"/>
                <a:gd name="T55" fmla="*/ 572 h 587"/>
                <a:gd name="T56" fmla="*/ 1277 w 4849"/>
                <a:gd name="T57" fmla="*/ 526 h 587"/>
                <a:gd name="T58" fmla="*/ 944 w 4849"/>
                <a:gd name="T59" fmla="*/ 442 h 587"/>
                <a:gd name="T60" fmla="*/ 884 w 4849"/>
                <a:gd name="T61" fmla="*/ 431 h 587"/>
                <a:gd name="T62" fmla="*/ 825 w 4849"/>
                <a:gd name="T63" fmla="*/ 421 h 587"/>
                <a:gd name="T64" fmla="*/ 644 w 4849"/>
                <a:gd name="T65" fmla="*/ 404 h 587"/>
                <a:gd name="T66" fmla="*/ 483 w 4849"/>
                <a:gd name="T67" fmla="*/ 400 h 587"/>
                <a:gd name="T68" fmla="*/ 0 w 4849"/>
                <a:gd name="T69" fmla="*/ 435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849" h="587">
                  <a:moveTo>
                    <a:pt x="0" y="435"/>
                  </a:moveTo>
                  <a:cubicBezTo>
                    <a:pt x="107" y="421"/>
                    <a:pt x="214" y="410"/>
                    <a:pt x="321" y="404"/>
                  </a:cubicBezTo>
                  <a:cubicBezTo>
                    <a:pt x="375" y="400"/>
                    <a:pt x="429" y="399"/>
                    <a:pt x="483" y="398"/>
                  </a:cubicBezTo>
                  <a:cubicBezTo>
                    <a:pt x="510" y="398"/>
                    <a:pt x="537" y="398"/>
                    <a:pt x="563" y="399"/>
                  </a:cubicBezTo>
                  <a:cubicBezTo>
                    <a:pt x="590" y="399"/>
                    <a:pt x="617" y="401"/>
                    <a:pt x="644" y="402"/>
                  </a:cubicBezTo>
                  <a:cubicBezTo>
                    <a:pt x="698" y="405"/>
                    <a:pt x="752" y="409"/>
                    <a:pt x="805" y="417"/>
                  </a:cubicBezTo>
                  <a:cubicBezTo>
                    <a:pt x="825" y="419"/>
                    <a:pt x="825" y="419"/>
                    <a:pt x="825" y="419"/>
                  </a:cubicBezTo>
                  <a:cubicBezTo>
                    <a:pt x="832" y="420"/>
                    <a:pt x="838" y="421"/>
                    <a:pt x="845" y="422"/>
                  </a:cubicBezTo>
                  <a:cubicBezTo>
                    <a:pt x="885" y="428"/>
                    <a:pt x="885" y="428"/>
                    <a:pt x="885" y="428"/>
                  </a:cubicBezTo>
                  <a:cubicBezTo>
                    <a:pt x="925" y="436"/>
                    <a:pt x="925" y="436"/>
                    <a:pt x="925" y="436"/>
                  </a:cubicBezTo>
                  <a:cubicBezTo>
                    <a:pt x="944" y="440"/>
                    <a:pt x="944" y="440"/>
                    <a:pt x="944" y="440"/>
                  </a:cubicBezTo>
                  <a:cubicBezTo>
                    <a:pt x="964" y="444"/>
                    <a:pt x="964" y="444"/>
                    <a:pt x="964" y="444"/>
                  </a:cubicBezTo>
                  <a:cubicBezTo>
                    <a:pt x="1069" y="467"/>
                    <a:pt x="1173" y="498"/>
                    <a:pt x="1277" y="523"/>
                  </a:cubicBezTo>
                  <a:cubicBezTo>
                    <a:pt x="1330" y="535"/>
                    <a:pt x="1383" y="545"/>
                    <a:pt x="1436" y="553"/>
                  </a:cubicBezTo>
                  <a:cubicBezTo>
                    <a:pt x="1489" y="560"/>
                    <a:pt x="1543" y="565"/>
                    <a:pt x="1596" y="569"/>
                  </a:cubicBezTo>
                  <a:cubicBezTo>
                    <a:pt x="1758" y="578"/>
                    <a:pt x="1758" y="578"/>
                    <a:pt x="1758" y="578"/>
                  </a:cubicBezTo>
                  <a:cubicBezTo>
                    <a:pt x="1784" y="580"/>
                    <a:pt x="1811" y="581"/>
                    <a:pt x="1838" y="582"/>
                  </a:cubicBezTo>
                  <a:cubicBezTo>
                    <a:pt x="1865" y="584"/>
                    <a:pt x="1892" y="584"/>
                    <a:pt x="1919" y="583"/>
                  </a:cubicBezTo>
                  <a:cubicBezTo>
                    <a:pt x="1973" y="583"/>
                    <a:pt x="2026" y="579"/>
                    <a:pt x="2080" y="573"/>
                  </a:cubicBezTo>
                  <a:cubicBezTo>
                    <a:pt x="2133" y="567"/>
                    <a:pt x="2186" y="558"/>
                    <a:pt x="2238" y="546"/>
                  </a:cubicBezTo>
                  <a:cubicBezTo>
                    <a:pt x="2343" y="521"/>
                    <a:pt x="2445" y="484"/>
                    <a:pt x="2540" y="434"/>
                  </a:cubicBezTo>
                  <a:cubicBezTo>
                    <a:pt x="2731" y="335"/>
                    <a:pt x="2904" y="203"/>
                    <a:pt x="3098" y="109"/>
                  </a:cubicBezTo>
                  <a:cubicBezTo>
                    <a:pt x="3195" y="62"/>
                    <a:pt x="3298" y="27"/>
                    <a:pt x="3405" y="10"/>
                  </a:cubicBezTo>
                  <a:cubicBezTo>
                    <a:pt x="3458" y="3"/>
                    <a:pt x="3512" y="0"/>
                    <a:pt x="3566" y="2"/>
                  </a:cubicBezTo>
                  <a:cubicBezTo>
                    <a:pt x="3620" y="5"/>
                    <a:pt x="3674" y="13"/>
                    <a:pt x="3725" y="28"/>
                  </a:cubicBezTo>
                  <a:cubicBezTo>
                    <a:pt x="3777" y="44"/>
                    <a:pt x="3827" y="67"/>
                    <a:pt x="3870" y="99"/>
                  </a:cubicBezTo>
                  <a:cubicBezTo>
                    <a:pt x="3881" y="107"/>
                    <a:pt x="3892" y="115"/>
                    <a:pt x="3902" y="124"/>
                  </a:cubicBezTo>
                  <a:cubicBezTo>
                    <a:pt x="3912" y="133"/>
                    <a:pt x="3923" y="141"/>
                    <a:pt x="3933" y="150"/>
                  </a:cubicBezTo>
                  <a:cubicBezTo>
                    <a:pt x="3953" y="167"/>
                    <a:pt x="3974" y="185"/>
                    <a:pt x="3994" y="203"/>
                  </a:cubicBezTo>
                  <a:cubicBezTo>
                    <a:pt x="4074" y="274"/>
                    <a:pt x="4154" y="347"/>
                    <a:pt x="4242" y="408"/>
                  </a:cubicBezTo>
                  <a:cubicBezTo>
                    <a:pt x="4286" y="439"/>
                    <a:pt x="4332" y="468"/>
                    <a:pt x="4381" y="492"/>
                  </a:cubicBezTo>
                  <a:cubicBezTo>
                    <a:pt x="4429" y="516"/>
                    <a:pt x="4479" y="536"/>
                    <a:pt x="4531" y="551"/>
                  </a:cubicBezTo>
                  <a:cubicBezTo>
                    <a:pt x="4582" y="565"/>
                    <a:pt x="4635" y="575"/>
                    <a:pt x="4689" y="577"/>
                  </a:cubicBezTo>
                  <a:cubicBezTo>
                    <a:pt x="4743" y="580"/>
                    <a:pt x="4797" y="575"/>
                    <a:pt x="4849" y="562"/>
                  </a:cubicBezTo>
                  <a:cubicBezTo>
                    <a:pt x="4797" y="575"/>
                    <a:pt x="4743" y="580"/>
                    <a:pt x="4689" y="578"/>
                  </a:cubicBezTo>
                  <a:cubicBezTo>
                    <a:pt x="4635" y="576"/>
                    <a:pt x="4582" y="566"/>
                    <a:pt x="4530" y="551"/>
                  </a:cubicBezTo>
                  <a:cubicBezTo>
                    <a:pt x="4478" y="537"/>
                    <a:pt x="4428" y="517"/>
                    <a:pt x="4380" y="493"/>
                  </a:cubicBezTo>
                  <a:cubicBezTo>
                    <a:pt x="4332" y="469"/>
                    <a:pt x="4285" y="441"/>
                    <a:pt x="4241" y="410"/>
                  </a:cubicBezTo>
                  <a:cubicBezTo>
                    <a:pt x="4153" y="348"/>
                    <a:pt x="4073" y="276"/>
                    <a:pt x="3992" y="205"/>
                  </a:cubicBezTo>
                  <a:cubicBezTo>
                    <a:pt x="3972" y="187"/>
                    <a:pt x="3952" y="169"/>
                    <a:pt x="3931" y="152"/>
                  </a:cubicBezTo>
                  <a:cubicBezTo>
                    <a:pt x="3921" y="143"/>
                    <a:pt x="3911" y="134"/>
                    <a:pt x="3900" y="126"/>
                  </a:cubicBezTo>
                  <a:cubicBezTo>
                    <a:pt x="3890" y="117"/>
                    <a:pt x="3880" y="109"/>
                    <a:pt x="3869" y="101"/>
                  </a:cubicBezTo>
                  <a:cubicBezTo>
                    <a:pt x="3825" y="69"/>
                    <a:pt x="3776" y="46"/>
                    <a:pt x="3725" y="31"/>
                  </a:cubicBezTo>
                  <a:cubicBezTo>
                    <a:pt x="3673" y="16"/>
                    <a:pt x="3620" y="8"/>
                    <a:pt x="3566" y="5"/>
                  </a:cubicBezTo>
                  <a:cubicBezTo>
                    <a:pt x="3512" y="3"/>
                    <a:pt x="3458" y="6"/>
                    <a:pt x="3405" y="13"/>
                  </a:cubicBezTo>
                  <a:cubicBezTo>
                    <a:pt x="3352" y="21"/>
                    <a:pt x="3300" y="35"/>
                    <a:pt x="3249" y="51"/>
                  </a:cubicBezTo>
                  <a:cubicBezTo>
                    <a:pt x="3223" y="60"/>
                    <a:pt x="3198" y="69"/>
                    <a:pt x="3173" y="79"/>
                  </a:cubicBezTo>
                  <a:cubicBezTo>
                    <a:pt x="3148" y="89"/>
                    <a:pt x="3124" y="100"/>
                    <a:pt x="3099" y="112"/>
                  </a:cubicBezTo>
                  <a:cubicBezTo>
                    <a:pt x="3003" y="159"/>
                    <a:pt x="2911" y="216"/>
                    <a:pt x="2820" y="273"/>
                  </a:cubicBezTo>
                  <a:cubicBezTo>
                    <a:pt x="2729" y="330"/>
                    <a:pt x="2638" y="388"/>
                    <a:pt x="2542" y="438"/>
                  </a:cubicBezTo>
                  <a:cubicBezTo>
                    <a:pt x="2446" y="488"/>
                    <a:pt x="2344" y="525"/>
                    <a:pt x="2239" y="549"/>
                  </a:cubicBezTo>
                  <a:cubicBezTo>
                    <a:pt x="2187" y="562"/>
                    <a:pt x="2134" y="570"/>
                    <a:pt x="2080" y="577"/>
                  </a:cubicBezTo>
                  <a:cubicBezTo>
                    <a:pt x="2027" y="583"/>
                    <a:pt x="1973" y="586"/>
                    <a:pt x="1919" y="587"/>
                  </a:cubicBezTo>
                  <a:cubicBezTo>
                    <a:pt x="1892" y="587"/>
                    <a:pt x="1865" y="587"/>
                    <a:pt x="1838" y="585"/>
                  </a:cubicBezTo>
                  <a:cubicBezTo>
                    <a:pt x="1811" y="584"/>
                    <a:pt x="1784" y="583"/>
                    <a:pt x="1757" y="582"/>
                  </a:cubicBezTo>
                  <a:cubicBezTo>
                    <a:pt x="1596" y="572"/>
                    <a:pt x="1596" y="572"/>
                    <a:pt x="1596" y="572"/>
                  </a:cubicBezTo>
                  <a:cubicBezTo>
                    <a:pt x="1542" y="568"/>
                    <a:pt x="1489" y="563"/>
                    <a:pt x="1435" y="555"/>
                  </a:cubicBezTo>
                  <a:cubicBezTo>
                    <a:pt x="1382" y="548"/>
                    <a:pt x="1329" y="538"/>
                    <a:pt x="1277" y="526"/>
                  </a:cubicBezTo>
                  <a:cubicBezTo>
                    <a:pt x="1172" y="501"/>
                    <a:pt x="1069" y="469"/>
                    <a:pt x="964" y="446"/>
                  </a:cubicBezTo>
                  <a:cubicBezTo>
                    <a:pt x="944" y="442"/>
                    <a:pt x="944" y="442"/>
                    <a:pt x="944" y="442"/>
                  </a:cubicBezTo>
                  <a:cubicBezTo>
                    <a:pt x="924" y="438"/>
                    <a:pt x="924" y="438"/>
                    <a:pt x="924" y="438"/>
                  </a:cubicBezTo>
                  <a:cubicBezTo>
                    <a:pt x="884" y="431"/>
                    <a:pt x="884" y="431"/>
                    <a:pt x="884" y="431"/>
                  </a:cubicBezTo>
                  <a:cubicBezTo>
                    <a:pt x="845" y="424"/>
                    <a:pt x="845" y="424"/>
                    <a:pt x="845" y="424"/>
                  </a:cubicBezTo>
                  <a:cubicBezTo>
                    <a:pt x="838" y="423"/>
                    <a:pt x="831" y="422"/>
                    <a:pt x="825" y="421"/>
                  </a:cubicBezTo>
                  <a:cubicBezTo>
                    <a:pt x="805" y="419"/>
                    <a:pt x="805" y="419"/>
                    <a:pt x="805" y="419"/>
                  </a:cubicBezTo>
                  <a:cubicBezTo>
                    <a:pt x="751" y="411"/>
                    <a:pt x="698" y="407"/>
                    <a:pt x="644" y="404"/>
                  </a:cubicBezTo>
                  <a:cubicBezTo>
                    <a:pt x="617" y="403"/>
                    <a:pt x="590" y="401"/>
                    <a:pt x="563" y="401"/>
                  </a:cubicBezTo>
                  <a:cubicBezTo>
                    <a:pt x="537" y="400"/>
                    <a:pt x="510" y="400"/>
                    <a:pt x="483" y="400"/>
                  </a:cubicBezTo>
                  <a:cubicBezTo>
                    <a:pt x="429" y="400"/>
                    <a:pt x="375" y="402"/>
                    <a:pt x="321" y="405"/>
                  </a:cubicBezTo>
                  <a:cubicBezTo>
                    <a:pt x="214" y="410"/>
                    <a:pt x="107" y="421"/>
                    <a:pt x="0" y="4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51">
              <a:extLst>
                <a:ext uri="{FF2B5EF4-FFF2-40B4-BE49-F238E27FC236}">
                  <a16:creationId xmlns:a16="http://schemas.microsoft.com/office/drawing/2014/main" id="{0B9F6FA7-D9EB-388A-E326-FF7CCDFB514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49300" y="2439988"/>
              <a:ext cx="12112625" cy="1633538"/>
            </a:xfrm>
            <a:custGeom>
              <a:avLst/>
              <a:gdLst>
                <a:gd name="T0" fmla="*/ 405 w 4849"/>
                <a:gd name="T1" fmla="*/ 400 h 653"/>
                <a:gd name="T2" fmla="*/ 486 w 4849"/>
                <a:gd name="T3" fmla="*/ 401 h 653"/>
                <a:gd name="T4" fmla="*/ 729 w 4849"/>
                <a:gd name="T5" fmla="*/ 420 h 653"/>
                <a:gd name="T6" fmla="*/ 810 w 4849"/>
                <a:gd name="T7" fmla="*/ 434 h 653"/>
                <a:gd name="T8" fmla="*/ 889 w 4849"/>
                <a:gd name="T9" fmla="*/ 452 h 653"/>
                <a:gd name="T10" fmla="*/ 968 w 4849"/>
                <a:gd name="T11" fmla="*/ 473 h 653"/>
                <a:gd name="T12" fmla="*/ 1394 w 4849"/>
                <a:gd name="T13" fmla="*/ 608 h 653"/>
                <a:gd name="T14" fmla="*/ 1514 w 4849"/>
                <a:gd name="T15" fmla="*/ 630 h 653"/>
                <a:gd name="T16" fmla="*/ 1595 w 4849"/>
                <a:gd name="T17" fmla="*/ 640 h 653"/>
                <a:gd name="T18" fmla="*/ 2276 w 4849"/>
                <a:gd name="T19" fmla="*/ 557 h 653"/>
                <a:gd name="T20" fmla="*/ 2352 w 4849"/>
                <a:gd name="T21" fmla="*/ 528 h 653"/>
                <a:gd name="T22" fmla="*/ 2389 w 4849"/>
                <a:gd name="T23" fmla="*/ 512 h 653"/>
                <a:gd name="T24" fmla="*/ 2499 w 4849"/>
                <a:gd name="T25" fmla="*/ 458 h 653"/>
                <a:gd name="T26" fmla="*/ 2569 w 4849"/>
                <a:gd name="T27" fmla="*/ 419 h 653"/>
                <a:gd name="T28" fmla="*/ 2812 w 4849"/>
                <a:gd name="T29" fmla="*/ 269 h 653"/>
                <a:gd name="T30" fmla="*/ 3568 w 4849"/>
                <a:gd name="T31" fmla="*/ 3 h 653"/>
                <a:gd name="T32" fmla="*/ 3993 w 4849"/>
                <a:gd name="T33" fmla="*/ 216 h 653"/>
                <a:gd name="T34" fmla="*/ 4527 w 4849"/>
                <a:gd name="T35" fmla="*/ 576 h 653"/>
                <a:gd name="T36" fmla="*/ 4587 w 4849"/>
                <a:gd name="T37" fmla="*/ 591 h 653"/>
                <a:gd name="T38" fmla="*/ 4627 w 4849"/>
                <a:gd name="T39" fmla="*/ 598 h 653"/>
                <a:gd name="T40" fmla="*/ 4677 w 4849"/>
                <a:gd name="T41" fmla="*/ 604 h 653"/>
                <a:gd name="T42" fmla="*/ 4687 w 4849"/>
                <a:gd name="T43" fmla="*/ 605 h 653"/>
                <a:gd name="T44" fmla="*/ 4647 w 4849"/>
                <a:gd name="T45" fmla="*/ 602 h 653"/>
                <a:gd name="T46" fmla="*/ 4606 w 4849"/>
                <a:gd name="T47" fmla="*/ 596 h 653"/>
                <a:gd name="T48" fmla="*/ 4547 w 4849"/>
                <a:gd name="T49" fmla="*/ 583 h 653"/>
                <a:gd name="T50" fmla="*/ 4238 w 4849"/>
                <a:gd name="T51" fmla="*/ 430 h 653"/>
                <a:gd name="T52" fmla="*/ 3727 w 4849"/>
                <a:gd name="T53" fmla="*/ 35 h 653"/>
                <a:gd name="T54" fmla="*/ 3097 w 4849"/>
                <a:gd name="T55" fmla="*/ 112 h 653"/>
                <a:gd name="T56" fmla="*/ 2607 w 4849"/>
                <a:gd name="T57" fmla="*/ 401 h 653"/>
                <a:gd name="T58" fmla="*/ 2536 w 4849"/>
                <a:gd name="T59" fmla="*/ 442 h 653"/>
                <a:gd name="T60" fmla="*/ 2428 w 4849"/>
                <a:gd name="T61" fmla="*/ 499 h 653"/>
                <a:gd name="T62" fmla="*/ 2362 w 4849"/>
                <a:gd name="T63" fmla="*/ 528 h 653"/>
                <a:gd name="T64" fmla="*/ 2296 w 4849"/>
                <a:gd name="T65" fmla="*/ 553 h 653"/>
                <a:gd name="T66" fmla="*/ 1920 w 4849"/>
                <a:gd name="T67" fmla="*/ 641 h 653"/>
                <a:gd name="T68" fmla="*/ 1534 w 4849"/>
                <a:gd name="T69" fmla="*/ 636 h 653"/>
                <a:gd name="T70" fmla="*/ 1433 w 4849"/>
                <a:gd name="T71" fmla="*/ 619 h 653"/>
                <a:gd name="T72" fmla="*/ 1276 w 4849"/>
                <a:gd name="T73" fmla="*/ 579 h 653"/>
                <a:gd name="T74" fmla="*/ 928 w 4849"/>
                <a:gd name="T75" fmla="*/ 464 h 653"/>
                <a:gd name="T76" fmla="*/ 849 w 4849"/>
                <a:gd name="T77" fmla="*/ 444 h 653"/>
                <a:gd name="T78" fmla="*/ 749 w 4849"/>
                <a:gd name="T79" fmla="*/ 425 h 653"/>
                <a:gd name="T80" fmla="*/ 648 w 4849"/>
                <a:gd name="T81" fmla="*/ 412 h 653"/>
                <a:gd name="T82" fmla="*/ 445 w 4849"/>
                <a:gd name="T83" fmla="*/ 402 h 653"/>
                <a:gd name="T84" fmla="*/ 0 w 4849"/>
                <a:gd name="T85" fmla="*/ 438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49" h="653">
                  <a:moveTo>
                    <a:pt x="0" y="438"/>
                  </a:moveTo>
                  <a:cubicBezTo>
                    <a:pt x="107" y="421"/>
                    <a:pt x="215" y="409"/>
                    <a:pt x="323" y="403"/>
                  </a:cubicBezTo>
                  <a:cubicBezTo>
                    <a:pt x="350" y="402"/>
                    <a:pt x="377" y="401"/>
                    <a:pt x="405" y="400"/>
                  </a:cubicBezTo>
                  <a:cubicBezTo>
                    <a:pt x="445" y="400"/>
                    <a:pt x="445" y="400"/>
                    <a:pt x="445" y="400"/>
                  </a:cubicBezTo>
                  <a:cubicBezTo>
                    <a:pt x="452" y="400"/>
                    <a:pt x="459" y="400"/>
                    <a:pt x="466" y="400"/>
                  </a:cubicBezTo>
                  <a:cubicBezTo>
                    <a:pt x="486" y="401"/>
                    <a:pt x="486" y="401"/>
                    <a:pt x="486" y="401"/>
                  </a:cubicBezTo>
                  <a:cubicBezTo>
                    <a:pt x="540" y="401"/>
                    <a:pt x="594" y="405"/>
                    <a:pt x="648" y="410"/>
                  </a:cubicBezTo>
                  <a:cubicBezTo>
                    <a:pt x="689" y="415"/>
                    <a:pt x="689" y="415"/>
                    <a:pt x="689" y="415"/>
                  </a:cubicBezTo>
                  <a:cubicBezTo>
                    <a:pt x="702" y="416"/>
                    <a:pt x="716" y="418"/>
                    <a:pt x="729" y="420"/>
                  </a:cubicBezTo>
                  <a:cubicBezTo>
                    <a:pt x="749" y="423"/>
                    <a:pt x="749" y="423"/>
                    <a:pt x="749" y="423"/>
                  </a:cubicBezTo>
                  <a:cubicBezTo>
                    <a:pt x="756" y="424"/>
                    <a:pt x="763" y="425"/>
                    <a:pt x="769" y="427"/>
                  </a:cubicBezTo>
                  <a:cubicBezTo>
                    <a:pt x="810" y="434"/>
                    <a:pt x="810" y="434"/>
                    <a:pt x="810" y="434"/>
                  </a:cubicBezTo>
                  <a:cubicBezTo>
                    <a:pt x="849" y="442"/>
                    <a:pt x="849" y="442"/>
                    <a:pt x="849" y="442"/>
                  </a:cubicBezTo>
                  <a:cubicBezTo>
                    <a:pt x="856" y="444"/>
                    <a:pt x="863" y="445"/>
                    <a:pt x="869" y="447"/>
                  </a:cubicBezTo>
                  <a:cubicBezTo>
                    <a:pt x="889" y="452"/>
                    <a:pt x="889" y="452"/>
                    <a:pt x="889" y="452"/>
                  </a:cubicBezTo>
                  <a:cubicBezTo>
                    <a:pt x="902" y="455"/>
                    <a:pt x="915" y="458"/>
                    <a:pt x="928" y="462"/>
                  </a:cubicBezTo>
                  <a:cubicBezTo>
                    <a:pt x="948" y="467"/>
                    <a:pt x="948" y="467"/>
                    <a:pt x="948" y="467"/>
                  </a:cubicBezTo>
                  <a:cubicBezTo>
                    <a:pt x="968" y="473"/>
                    <a:pt x="968" y="473"/>
                    <a:pt x="968" y="473"/>
                  </a:cubicBezTo>
                  <a:cubicBezTo>
                    <a:pt x="1072" y="505"/>
                    <a:pt x="1173" y="545"/>
                    <a:pt x="1276" y="576"/>
                  </a:cubicBezTo>
                  <a:cubicBezTo>
                    <a:pt x="1302" y="585"/>
                    <a:pt x="1328" y="592"/>
                    <a:pt x="1355" y="598"/>
                  </a:cubicBezTo>
                  <a:cubicBezTo>
                    <a:pt x="1394" y="608"/>
                    <a:pt x="1394" y="608"/>
                    <a:pt x="1394" y="608"/>
                  </a:cubicBezTo>
                  <a:cubicBezTo>
                    <a:pt x="1407" y="611"/>
                    <a:pt x="1421" y="613"/>
                    <a:pt x="1434" y="616"/>
                  </a:cubicBezTo>
                  <a:cubicBezTo>
                    <a:pt x="1447" y="619"/>
                    <a:pt x="1461" y="622"/>
                    <a:pt x="1474" y="624"/>
                  </a:cubicBezTo>
                  <a:cubicBezTo>
                    <a:pt x="1514" y="630"/>
                    <a:pt x="1514" y="630"/>
                    <a:pt x="1514" y="630"/>
                  </a:cubicBezTo>
                  <a:cubicBezTo>
                    <a:pt x="1534" y="633"/>
                    <a:pt x="1534" y="633"/>
                    <a:pt x="1534" y="633"/>
                  </a:cubicBezTo>
                  <a:cubicBezTo>
                    <a:pt x="1541" y="634"/>
                    <a:pt x="1548" y="635"/>
                    <a:pt x="1554" y="636"/>
                  </a:cubicBezTo>
                  <a:cubicBezTo>
                    <a:pt x="1595" y="640"/>
                    <a:pt x="1595" y="640"/>
                    <a:pt x="1595" y="640"/>
                  </a:cubicBezTo>
                  <a:cubicBezTo>
                    <a:pt x="1703" y="650"/>
                    <a:pt x="1812" y="649"/>
                    <a:pt x="1919" y="637"/>
                  </a:cubicBezTo>
                  <a:cubicBezTo>
                    <a:pt x="2027" y="626"/>
                    <a:pt x="2134" y="603"/>
                    <a:pt x="2237" y="569"/>
                  </a:cubicBezTo>
                  <a:cubicBezTo>
                    <a:pt x="2276" y="557"/>
                    <a:pt x="2276" y="557"/>
                    <a:pt x="2276" y="557"/>
                  </a:cubicBezTo>
                  <a:cubicBezTo>
                    <a:pt x="2282" y="554"/>
                    <a:pt x="2288" y="552"/>
                    <a:pt x="2295" y="550"/>
                  </a:cubicBezTo>
                  <a:cubicBezTo>
                    <a:pt x="2314" y="543"/>
                    <a:pt x="2314" y="543"/>
                    <a:pt x="2314" y="543"/>
                  </a:cubicBezTo>
                  <a:cubicBezTo>
                    <a:pt x="2352" y="528"/>
                    <a:pt x="2352" y="528"/>
                    <a:pt x="2352" y="528"/>
                  </a:cubicBezTo>
                  <a:cubicBezTo>
                    <a:pt x="2361" y="524"/>
                    <a:pt x="2361" y="524"/>
                    <a:pt x="2361" y="524"/>
                  </a:cubicBezTo>
                  <a:cubicBezTo>
                    <a:pt x="2370" y="520"/>
                    <a:pt x="2370" y="520"/>
                    <a:pt x="2370" y="520"/>
                  </a:cubicBezTo>
                  <a:cubicBezTo>
                    <a:pt x="2389" y="512"/>
                    <a:pt x="2389" y="512"/>
                    <a:pt x="2389" y="512"/>
                  </a:cubicBezTo>
                  <a:cubicBezTo>
                    <a:pt x="2426" y="495"/>
                    <a:pt x="2426" y="495"/>
                    <a:pt x="2426" y="495"/>
                  </a:cubicBezTo>
                  <a:cubicBezTo>
                    <a:pt x="2438" y="489"/>
                    <a:pt x="2450" y="483"/>
                    <a:pt x="2462" y="477"/>
                  </a:cubicBezTo>
                  <a:cubicBezTo>
                    <a:pt x="2499" y="458"/>
                    <a:pt x="2499" y="458"/>
                    <a:pt x="2499" y="458"/>
                  </a:cubicBezTo>
                  <a:cubicBezTo>
                    <a:pt x="2534" y="439"/>
                    <a:pt x="2534" y="439"/>
                    <a:pt x="2534" y="439"/>
                  </a:cubicBezTo>
                  <a:cubicBezTo>
                    <a:pt x="2552" y="429"/>
                    <a:pt x="2552" y="429"/>
                    <a:pt x="2552" y="429"/>
                  </a:cubicBezTo>
                  <a:cubicBezTo>
                    <a:pt x="2569" y="419"/>
                    <a:pt x="2569" y="419"/>
                    <a:pt x="2569" y="419"/>
                  </a:cubicBezTo>
                  <a:cubicBezTo>
                    <a:pt x="2604" y="398"/>
                    <a:pt x="2604" y="398"/>
                    <a:pt x="2604" y="398"/>
                  </a:cubicBezTo>
                  <a:cubicBezTo>
                    <a:pt x="2628" y="384"/>
                    <a:pt x="2651" y="370"/>
                    <a:pt x="2674" y="355"/>
                  </a:cubicBezTo>
                  <a:cubicBezTo>
                    <a:pt x="2720" y="327"/>
                    <a:pt x="2766" y="298"/>
                    <a:pt x="2812" y="269"/>
                  </a:cubicBezTo>
                  <a:cubicBezTo>
                    <a:pt x="2904" y="211"/>
                    <a:pt x="2997" y="155"/>
                    <a:pt x="3095" y="109"/>
                  </a:cubicBezTo>
                  <a:cubicBezTo>
                    <a:pt x="3194" y="63"/>
                    <a:pt x="3298" y="29"/>
                    <a:pt x="3405" y="11"/>
                  </a:cubicBezTo>
                  <a:cubicBezTo>
                    <a:pt x="3459" y="3"/>
                    <a:pt x="3514" y="0"/>
                    <a:pt x="3568" y="3"/>
                  </a:cubicBezTo>
                  <a:cubicBezTo>
                    <a:pt x="3622" y="6"/>
                    <a:pt x="3676" y="15"/>
                    <a:pt x="3728" y="32"/>
                  </a:cubicBezTo>
                  <a:cubicBezTo>
                    <a:pt x="3780" y="49"/>
                    <a:pt x="3829" y="74"/>
                    <a:pt x="3871" y="108"/>
                  </a:cubicBezTo>
                  <a:cubicBezTo>
                    <a:pt x="3913" y="143"/>
                    <a:pt x="3953" y="179"/>
                    <a:pt x="3993" y="216"/>
                  </a:cubicBezTo>
                  <a:cubicBezTo>
                    <a:pt x="4073" y="290"/>
                    <a:pt x="4152" y="365"/>
                    <a:pt x="4239" y="429"/>
                  </a:cubicBezTo>
                  <a:cubicBezTo>
                    <a:pt x="4283" y="461"/>
                    <a:pt x="4329" y="490"/>
                    <a:pt x="4377" y="515"/>
                  </a:cubicBezTo>
                  <a:cubicBezTo>
                    <a:pt x="4425" y="540"/>
                    <a:pt x="4475" y="561"/>
                    <a:pt x="4527" y="576"/>
                  </a:cubicBezTo>
                  <a:cubicBezTo>
                    <a:pt x="4547" y="582"/>
                    <a:pt x="4547" y="582"/>
                    <a:pt x="4547" y="582"/>
                  </a:cubicBezTo>
                  <a:cubicBezTo>
                    <a:pt x="4553" y="584"/>
                    <a:pt x="4560" y="585"/>
                    <a:pt x="4567" y="587"/>
                  </a:cubicBezTo>
                  <a:cubicBezTo>
                    <a:pt x="4573" y="588"/>
                    <a:pt x="4580" y="590"/>
                    <a:pt x="4587" y="591"/>
                  </a:cubicBezTo>
                  <a:cubicBezTo>
                    <a:pt x="4606" y="595"/>
                    <a:pt x="4606" y="595"/>
                    <a:pt x="4606" y="595"/>
                  </a:cubicBezTo>
                  <a:cubicBezTo>
                    <a:pt x="4616" y="597"/>
                    <a:pt x="4616" y="597"/>
                    <a:pt x="4616" y="597"/>
                  </a:cubicBezTo>
                  <a:cubicBezTo>
                    <a:pt x="4627" y="598"/>
                    <a:pt x="4627" y="598"/>
                    <a:pt x="4627" y="598"/>
                  </a:cubicBezTo>
                  <a:cubicBezTo>
                    <a:pt x="4647" y="601"/>
                    <a:pt x="4647" y="601"/>
                    <a:pt x="4647" y="601"/>
                  </a:cubicBezTo>
                  <a:cubicBezTo>
                    <a:pt x="4653" y="602"/>
                    <a:pt x="4660" y="602"/>
                    <a:pt x="4667" y="603"/>
                  </a:cubicBezTo>
                  <a:cubicBezTo>
                    <a:pt x="4677" y="604"/>
                    <a:pt x="4677" y="604"/>
                    <a:pt x="4677" y="604"/>
                  </a:cubicBezTo>
                  <a:cubicBezTo>
                    <a:pt x="4680" y="604"/>
                    <a:pt x="4684" y="605"/>
                    <a:pt x="4687" y="605"/>
                  </a:cubicBezTo>
                  <a:cubicBezTo>
                    <a:pt x="4741" y="607"/>
                    <a:pt x="4796" y="602"/>
                    <a:pt x="4849" y="589"/>
                  </a:cubicBezTo>
                  <a:cubicBezTo>
                    <a:pt x="4796" y="602"/>
                    <a:pt x="4741" y="607"/>
                    <a:pt x="4687" y="605"/>
                  </a:cubicBezTo>
                  <a:cubicBezTo>
                    <a:pt x="4684" y="605"/>
                    <a:pt x="4680" y="605"/>
                    <a:pt x="4677" y="604"/>
                  </a:cubicBezTo>
                  <a:cubicBezTo>
                    <a:pt x="4667" y="604"/>
                    <a:pt x="4667" y="604"/>
                    <a:pt x="4667" y="604"/>
                  </a:cubicBezTo>
                  <a:cubicBezTo>
                    <a:pt x="4660" y="603"/>
                    <a:pt x="4653" y="603"/>
                    <a:pt x="4647" y="602"/>
                  </a:cubicBezTo>
                  <a:cubicBezTo>
                    <a:pt x="4626" y="599"/>
                    <a:pt x="4626" y="599"/>
                    <a:pt x="4626" y="599"/>
                  </a:cubicBezTo>
                  <a:cubicBezTo>
                    <a:pt x="4616" y="598"/>
                    <a:pt x="4616" y="598"/>
                    <a:pt x="4616" y="598"/>
                  </a:cubicBezTo>
                  <a:cubicBezTo>
                    <a:pt x="4606" y="596"/>
                    <a:pt x="4606" y="596"/>
                    <a:pt x="4606" y="596"/>
                  </a:cubicBezTo>
                  <a:cubicBezTo>
                    <a:pt x="4586" y="592"/>
                    <a:pt x="4586" y="592"/>
                    <a:pt x="4586" y="592"/>
                  </a:cubicBezTo>
                  <a:cubicBezTo>
                    <a:pt x="4580" y="591"/>
                    <a:pt x="4573" y="589"/>
                    <a:pt x="4566" y="588"/>
                  </a:cubicBezTo>
                  <a:cubicBezTo>
                    <a:pt x="4560" y="586"/>
                    <a:pt x="4553" y="585"/>
                    <a:pt x="4547" y="583"/>
                  </a:cubicBezTo>
                  <a:cubicBezTo>
                    <a:pt x="4527" y="577"/>
                    <a:pt x="4527" y="577"/>
                    <a:pt x="4527" y="577"/>
                  </a:cubicBezTo>
                  <a:cubicBezTo>
                    <a:pt x="4475" y="562"/>
                    <a:pt x="4425" y="541"/>
                    <a:pt x="4376" y="516"/>
                  </a:cubicBezTo>
                  <a:cubicBezTo>
                    <a:pt x="4328" y="492"/>
                    <a:pt x="4282" y="462"/>
                    <a:pt x="4238" y="430"/>
                  </a:cubicBezTo>
                  <a:cubicBezTo>
                    <a:pt x="4150" y="366"/>
                    <a:pt x="4071" y="291"/>
                    <a:pt x="3992" y="218"/>
                  </a:cubicBezTo>
                  <a:cubicBezTo>
                    <a:pt x="3952" y="181"/>
                    <a:pt x="3912" y="145"/>
                    <a:pt x="3870" y="110"/>
                  </a:cubicBezTo>
                  <a:cubicBezTo>
                    <a:pt x="3828" y="76"/>
                    <a:pt x="3779" y="51"/>
                    <a:pt x="3727" y="35"/>
                  </a:cubicBezTo>
                  <a:cubicBezTo>
                    <a:pt x="3676" y="18"/>
                    <a:pt x="3622" y="9"/>
                    <a:pt x="3568" y="6"/>
                  </a:cubicBezTo>
                  <a:cubicBezTo>
                    <a:pt x="3514" y="3"/>
                    <a:pt x="3459" y="6"/>
                    <a:pt x="3406" y="14"/>
                  </a:cubicBezTo>
                  <a:cubicBezTo>
                    <a:pt x="3299" y="32"/>
                    <a:pt x="3195" y="66"/>
                    <a:pt x="3097" y="112"/>
                  </a:cubicBezTo>
                  <a:cubicBezTo>
                    <a:pt x="2998" y="158"/>
                    <a:pt x="2905" y="214"/>
                    <a:pt x="2814" y="272"/>
                  </a:cubicBezTo>
                  <a:cubicBezTo>
                    <a:pt x="2768" y="301"/>
                    <a:pt x="2722" y="330"/>
                    <a:pt x="2676" y="359"/>
                  </a:cubicBezTo>
                  <a:cubicBezTo>
                    <a:pt x="2653" y="373"/>
                    <a:pt x="2630" y="387"/>
                    <a:pt x="2607" y="401"/>
                  </a:cubicBezTo>
                  <a:cubicBezTo>
                    <a:pt x="2571" y="422"/>
                    <a:pt x="2571" y="422"/>
                    <a:pt x="2571" y="422"/>
                  </a:cubicBezTo>
                  <a:cubicBezTo>
                    <a:pt x="2554" y="432"/>
                    <a:pt x="2554" y="432"/>
                    <a:pt x="2554" y="432"/>
                  </a:cubicBezTo>
                  <a:cubicBezTo>
                    <a:pt x="2536" y="442"/>
                    <a:pt x="2536" y="442"/>
                    <a:pt x="2536" y="442"/>
                  </a:cubicBezTo>
                  <a:cubicBezTo>
                    <a:pt x="2500" y="462"/>
                    <a:pt x="2500" y="462"/>
                    <a:pt x="2500" y="462"/>
                  </a:cubicBezTo>
                  <a:cubicBezTo>
                    <a:pt x="2464" y="480"/>
                    <a:pt x="2464" y="480"/>
                    <a:pt x="2464" y="480"/>
                  </a:cubicBezTo>
                  <a:cubicBezTo>
                    <a:pt x="2452" y="487"/>
                    <a:pt x="2440" y="493"/>
                    <a:pt x="2428" y="499"/>
                  </a:cubicBezTo>
                  <a:cubicBezTo>
                    <a:pt x="2390" y="515"/>
                    <a:pt x="2390" y="515"/>
                    <a:pt x="2390" y="515"/>
                  </a:cubicBezTo>
                  <a:cubicBezTo>
                    <a:pt x="2372" y="524"/>
                    <a:pt x="2372" y="524"/>
                    <a:pt x="2372" y="524"/>
                  </a:cubicBezTo>
                  <a:cubicBezTo>
                    <a:pt x="2362" y="528"/>
                    <a:pt x="2362" y="528"/>
                    <a:pt x="2362" y="528"/>
                  </a:cubicBezTo>
                  <a:cubicBezTo>
                    <a:pt x="2353" y="531"/>
                    <a:pt x="2353" y="531"/>
                    <a:pt x="2353" y="531"/>
                  </a:cubicBezTo>
                  <a:cubicBezTo>
                    <a:pt x="2315" y="546"/>
                    <a:pt x="2315" y="546"/>
                    <a:pt x="2315" y="546"/>
                  </a:cubicBezTo>
                  <a:cubicBezTo>
                    <a:pt x="2296" y="553"/>
                    <a:pt x="2296" y="553"/>
                    <a:pt x="2296" y="553"/>
                  </a:cubicBezTo>
                  <a:cubicBezTo>
                    <a:pt x="2290" y="556"/>
                    <a:pt x="2283" y="558"/>
                    <a:pt x="2277" y="560"/>
                  </a:cubicBezTo>
                  <a:cubicBezTo>
                    <a:pt x="2238" y="573"/>
                    <a:pt x="2238" y="573"/>
                    <a:pt x="2238" y="573"/>
                  </a:cubicBezTo>
                  <a:cubicBezTo>
                    <a:pt x="2135" y="606"/>
                    <a:pt x="2028" y="629"/>
                    <a:pt x="1920" y="641"/>
                  </a:cubicBezTo>
                  <a:cubicBezTo>
                    <a:pt x="1812" y="652"/>
                    <a:pt x="1703" y="653"/>
                    <a:pt x="1595" y="643"/>
                  </a:cubicBezTo>
                  <a:cubicBezTo>
                    <a:pt x="1554" y="639"/>
                    <a:pt x="1554" y="639"/>
                    <a:pt x="1554" y="639"/>
                  </a:cubicBezTo>
                  <a:cubicBezTo>
                    <a:pt x="1547" y="638"/>
                    <a:pt x="1541" y="637"/>
                    <a:pt x="1534" y="636"/>
                  </a:cubicBezTo>
                  <a:cubicBezTo>
                    <a:pt x="1514" y="633"/>
                    <a:pt x="1514" y="633"/>
                    <a:pt x="1514" y="633"/>
                  </a:cubicBezTo>
                  <a:cubicBezTo>
                    <a:pt x="1473" y="627"/>
                    <a:pt x="1473" y="627"/>
                    <a:pt x="1473" y="627"/>
                  </a:cubicBezTo>
                  <a:cubicBezTo>
                    <a:pt x="1460" y="624"/>
                    <a:pt x="1447" y="622"/>
                    <a:pt x="1433" y="619"/>
                  </a:cubicBezTo>
                  <a:cubicBezTo>
                    <a:pt x="1420" y="616"/>
                    <a:pt x="1407" y="614"/>
                    <a:pt x="1394" y="611"/>
                  </a:cubicBezTo>
                  <a:cubicBezTo>
                    <a:pt x="1354" y="601"/>
                    <a:pt x="1354" y="601"/>
                    <a:pt x="1354" y="601"/>
                  </a:cubicBezTo>
                  <a:cubicBezTo>
                    <a:pt x="1328" y="595"/>
                    <a:pt x="1301" y="587"/>
                    <a:pt x="1276" y="579"/>
                  </a:cubicBezTo>
                  <a:cubicBezTo>
                    <a:pt x="1172" y="547"/>
                    <a:pt x="1071" y="507"/>
                    <a:pt x="967" y="475"/>
                  </a:cubicBezTo>
                  <a:cubicBezTo>
                    <a:pt x="947" y="470"/>
                    <a:pt x="947" y="470"/>
                    <a:pt x="947" y="470"/>
                  </a:cubicBezTo>
                  <a:cubicBezTo>
                    <a:pt x="928" y="464"/>
                    <a:pt x="928" y="464"/>
                    <a:pt x="928" y="464"/>
                  </a:cubicBezTo>
                  <a:cubicBezTo>
                    <a:pt x="915" y="460"/>
                    <a:pt x="902" y="457"/>
                    <a:pt x="888" y="454"/>
                  </a:cubicBezTo>
                  <a:cubicBezTo>
                    <a:pt x="869" y="449"/>
                    <a:pt x="869" y="449"/>
                    <a:pt x="869" y="449"/>
                  </a:cubicBezTo>
                  <a:cubicBezTo>
                    <a:pt x="862" y="447"/>
                    <a:pt x="856" y="446"/>
                    <a:pt x="849" y="444"/>
                  </a:cubicBezTo>
                  <a:cubicBezTo>
                    <a:pt x="809" y="436"/>
                    <a:pt x="809" y="436"/>
                    <a:pt x="809" y="436"/>
                  </a:cubicBezTo>
                  <a:cubicBezTo>
                    <a:pt x="769" y="429"/>
                    <a:pt x="769" y="429"/>
                    <a:pt x="769" y="429"/>
                  </a:cubicBezTo>
                  <a:cubicBezTo>
                    <a:pt x="762" y="428"/>
                    <a:pt x="756" y="426"/>
                    <a:pt x="749" y="425"/>
                  </a:cubicBezTo>
                  <a:cubicBezTo>
                    <a:pt x="729" y="422"/>
                    <a:pt x="729" y="422"/>
                    <a:pt x="729" y="422"/>
                  </a:cubicBezTo>
                  <a:cubicBezTo>
                    <a:pt x="716" y="420"/>
                    <a:pt x="702" y="418"/>
                    <a:pt x="689" y="417"/>
                  </a:cubicBezTo>
                  <a:cubicBezTo>
                    <a:pt x="648" y="412"/>
                    <a:pt x="648" y="412"/>
                    <a:pt x="648" y="412"/>
                  </a:cubicBezTo>
                  <a:cubicBezTo>
                    <a:pt x="594" y="407"/>
                    <a:pt x="540" y="403"/>
                    <a:pt x="486" y="402"/>
                  </a:cubicBezTo>
                  <a:cubicBezTo>
                    <a:pt x="466" y="402"/>
                    <a:pt x="466" y="402"/>
                    <a:pt x="466" y="402"/>
                  </a:cubicBezTo>
                  <a:cubicBezTo>
                    <a:pt x="459" y="401"/>
                    <a:pt x="452" y="402"/>
                    <a:pt x="445" y="402"/>
                  </a:cubicBezTo>
                  <a:cubicBezTo>
                    <a:pt x="405" y="402"/>
                    <a:pt x="405" y="402"/>
                    <a:pt x="405" y="402"/>
                  </a:cubicBezTo>
                  <a:cubicBezTo>
                    <a:pt x="377" y="402"/>
                    <a:pt x="350" y="403"/>
                    <a:pt x="323" y="404"/>
                  </a:cubicBezTo>
                  <a:cubicBezTo>
                    <a:pt x="215" y="409"/>
                    <a:pt x="107" y="421"/>
                    <a:pt x="0" y="4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52">
              <a:extLst>
                <a:ext uri="{FF2B5EF4-FFF2-40B4-BE49-F238E27FC236}">
                  <a16:creationId xmlns:a16="http://schemas.microsoft.com/office/drawing/2014/main" id="{B388AB81-81CA-B0ED-E5D5-7462A225F36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2475" y="2630488"/>
              <a:ext cx="12111038" cy="1449388"/>
            </a:xfrm>
            <a:custGeom>
              <a:avLst/>
              <a:gdLst>
                <a:gd name="T0" fmla="*/ 4530 w 4849"/>
                <a:gd name="T1" fmla="*/ 542 h 580"/>
                <a:gd name="T2" fmla="*/ 4107 w 4849"/>
                <a:gd name="T3" fmla="*/ 319 h 580"/>
                <a:gd name="T4" fmla="*/ 3852 w 4849"/>
                <a:gd name="T5" fmla="*/ 107 h 580"/>
                <a:gd name="T6" fmla="*/ 3810 w 4849"/>
                <a:gd name="T7" fmla="*/ 80 h 580"/>
                <a:gd name="T8" fmla="*/ 3765 w 4849"/>
                <a:gd name="T9" fmla="*/ 58 h 580"/>
                <a:gd name="T10" fmla="*/ 3561 w 4849"/>
                <a:gd name="T11" fmla="*/ 9 h 580"/>
                <a:gd name="T12" fmla="*/ 3320 w 4849"/>
                <a:gd name="T13" fmla="*/ 14 h 580"/>
                <a:gd name="T14" fmla="*/ 3241 w 4849"/>
                <a:gd name="T15" fmla="*/ 27 h 580"/>
                <a:gd name="T16" fmla="*/ 3163 w 4849"/>
                <a:gd name="T17" fmla="*/ 47 h 580"/>
                <a:gd name="T18" fmla="*/ 3068 w 4849"/>
                <a:gd name="T19" fmla="*/ 79 h 580"/>
                <a:gd name="T20" fmla="*/ 2976 w 4849"/>
                <a:gd name="T21" fmla="*/ 118 h 580"/>
                <a:gd name="T22" fmla="*/ 2797 w 4849"/>
                <a:gd name="T23" fmla="*/ 209 h 580"/>
                <a:gd name="T24" fmla="*/ 2410 w 4849"/>
                <a:gd name="T25" fmla="*/ 423 h 580"/>
                <a:gd name="T26" fmla="*/ 2336 w 4849"/>
                <a:gd name="T27" fmla="*/ 456 h 580"/>
                <a:gd name="T28" fmla="*/ 2242 w 4849"/>
                <a:gd name="T29" fmla="*/ 491 h 580"/>
                <a:gd name="T30" fmla="*/ 1889 w 4849"/>
                <a:gd name="T31" fmla="*/ 569 h 580"/>
                <a:gd name="T32" fmla="*/ 1809 w 4849"/>
                <a:gd name="T33" fmla="*/ 576 h 580"/>
                <a:gd name="T34" fmla="*/ 1728 w 4849"/>
                <a:gd name="T35" fmla="*/ 579 h 580"/>
                <a:gd name="T36" fmla="*/ 1628 w 4849"/>
                <a:gd name="T37" fmla="*/ 578 h 580"/>
                <a:gd name="T38" fmla="*/ 1547 w 4849"/>
                <a:gd name="T39" fmla="*/ 573 h 580"/>
                <a:gd name="T40" fmla="*/ 1447 w 4849"/>
                <a:gd name="T41" fmla="*/ 562 h 580"/>
                <a:gd name="T42" fmla="*/ 1309 w 4849"/>
                <a:gd name="T43" fmla="*/ 536 h 580"/>
                <a:gd name="T44" fmla="*/ 919 w 4849"/>
                <a:gd name="T45" fmla="*/ 437 h 580"/>
                <a:gd name="T46" fmla="*/ 840 w 4849"/>
                <a:gd name="T47" fmla="*/ 420 h 580"/>
                <a:gd name="T48" fmla="*/ 622 w 4849"/>
                <a:gd name="T49" fmla="*/ 390 h 580"/>
                <a:gd name="T50" fmla="*/ 481 w 4849"/>
                <a:gd name="T51" fmla="*/ 383 h 580"/>
                <a:gd name="T52" fmla="*/ 340 w 4849"/>
                <a:gd name="T53" fmla="*/ 384 h 580"/>
                <a:gd name="T54" fmla="*/ 0 w 4849"/>
                <a:gd name="T55" fmla="*/ 415 h 580"/>
                <a:gd name="T56" fmla="*/ 340 w 4849"/>
                <a:gd name="T57" fmla="*/ 383 h 580"/>
                <a:gd name="T58" fmla="*/ 481 w 4849"/>
                <a:gd name="T59" fmla="*/ 382 h 580"/>
                <a:gd name="T60" fmla="*/ 622 w 4849"/>
                <a:gd name="T61" fmla="*/ 388 h 580"/>
                <a:gd name="T62" fmla="*/ 841 w 4849"/>
                <a:gd name="T63" fmla="*/ 418 h 580"/>
                <a:gd name="T64" fmla="*/ 920 w 4849"/>
                <a:gd name="T65" fmla="*/ 435 h 580"/>
                <a:gd name="T66" fmla="*/ 1309 w 4849"/>
                <a:gd name="T67" fmla="*/ 534 h 580"/>
                <a:gd name="T68" fmla="*/ 1448 w 4849"/>
                <a:gd name="T69" fmla="*/ 559 h 580"/>
                <a:gd name="T70" fmla="*/ 1547 w 4849"/>
                <a:gd name="T71" fmla="*/ 570 h 580"/>
                <a:gd name="T72" fmla="*/ 1628 w 4849"/>
                <a:gd name="T73" fmla="*/ 575 h 580"/>
                <a:gd name="T74" fmla="*/ 1728 w 4849"/>
                <a:gd name="T75" fmla="*/ 576 h 580"/>
                <a:gd name="T76" fmla="*/ 1808 w 4849"/>
                <a:gd name="T77" fmla="*/ 573 h 580"/>
                <a:gd name="T78" fmla="*/ 1888 w 4849"/>
                <a:gd name="T79" fmla="*/ 566 h 580"/>
                <a:gd name="T80" fmla="*/ 2241 w 4849"/>
                <a:gd name="T81" fmla="*/ 488 h 580"/>
                <a:gd name="T82" fmla="*/ 2335 w 4849"/>
                <a:gd name="T83" fmla="*/ 452 h 580"/>
                <a:gd name="T84" fmla="*/ 2408 w 4849"/>
                <a:gd name="T85" fmla="*/ 420 h 580"/>
                <a:gd name="T86" fmla="*/ 2795 w 4849"/>
                <a:gd name="T87" fmla="*/ 206 h 580"/>
                <a:gd name="T88" fmla="*/ 2974 w 4849"/>
                <a:gd name="T89" fmla="*/ 114 h 580"/>
                <a:gd name="T90" fmla="*/ 3067 w 4849"/>
                <a:gd name="T91" fmla="*/ 75 h 580"/>
                <a:gd name="T92" fmla="*/ 3162 w 4849"/>
                <a:gd name="T93" fmla="*/ 44 h 580"/>
                <a:gd name="T94" fmla="*/ 3241 w 4849"/>
                <a:gd name="T95" fmla="*/ 24 h 580"/>
                <a:gd name="T96" fmla="*/ 3320 w 4849"/>
                <a:gd name="T97" fmla="*/ 11 h 580"/>
                <a:gd name="T98" fmla="*/ 3561 w 4849"/>
                <a:gd name="T99" fmla="*/ 6 h 580"/>
                <a:gd name="T100" fmla="*/ 3766 w 4849"/>
                <a:gd name="T101" fmla="*/ 56 h 580"/>
                <a:gd name="T102" fmla="*/ 3811 w 4849"/>
                <a:gd name="T103" fmla="*/ 78 h 580"/>
                <a:gd name="T104" fmla="*/ 3854 w 4849"/>
                <a:gd name="T105" fmla="*/ 105 h 580"/>
                <a:gd name="T106" fmla="*/ 4108 w 4849"/>
                <a:gd name="T107" fmla="*/ 317 h 580"/>
                <a:gd name="T108" fmla="*/ 4530 w 4849"/>
                <a:gd name="T109" fmla="*/ 541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49" h="580">
                  <a:moveTo>
                    <a:pt x="4849" y="549"/>
                  </a:moveTo>
                  <a:cubicBezTo>
                    <a:pt x="4797" y="561"/>
                    <a:pt x="4743" y="565"/>
                    <a:pt x="4689" y="563"/>
                  </a:cubicBezTo>
                  <a:cubicBezTo>
                    <a:pt x="4636" y="562"/>
                    <a:pt x="4582" y="555"/>
                    <a:pt x="4530" y="542"/>
                  </a:cubicBezTo>
                  <a:cubicBezTo>
                    <a:pt x="4478" y="529"/>
                    <a:pt x="4427" y="512"/>
                    <a:pt x="4378" y="491"/>
                  </a:cubicBezTo>
                  <a:cubicBezTo>
                    <a:pt x="4328" y="470"/>
                    <a:pt x="4281" y="445"/>
                    <a:pt x="4236" y="415"/>
                  </a:cubicBezTo>
                  <a:cubicBezTo>
                    <a:pt x="4191" y="386"/>
                    <a:pt x="4148" y="353"/>
                    <a:pt x="4107" y="319"/>
                  </a:cubicBezTo>
                  <a:cubicBezTo>
                    <a:pt x="4066" y="285"/>
                    <a:pt x="4026" y="249"/>
                    <a:pt x="3985" y="214"/>
                  </a:cubicBezTo>
                  <a:cubicBezTo>
                    <a:pt x="3945" y="179"/>
                    <a:pt x="3903" y="145"/>
                    <a:pt x="3860" y="113"/>
                  </a:cubicBezTo>
                  <a:cubicBezTo>
                    <a:pt x="3858" y="111"/>
                    <a:pt x="3855" y="109"/>
                    <a:pt x="3852" y="107"/>
                  </a:cubicBezTo>
                  <a:cubicBezTo>
                    <a:pt x="3844" y="101"/>
                    <a:pt x="3844" y="101"/>
                    <a:pt x="3844" y="101"/>
                  </a:cubicBezTo>
                  <a:cubicBezTo>
                    <a:pt x="3827" y="90"/>
                    <a:pt x="3827" y="90"/>
                    <a:pt x="3827" y="90"/>
                  </a:cubicBezTo>
                  <a:cubicBezTo>
                    <a:pt x="3810" y="80"/>
                    <a:pt x="3810" y="80"/>
                    <a:pt x="3810" y="80"/>
                  </a:cubicBezTo>
                  <a:cubicBezTo>
                    <a:pt x="3804" y="77"/>
                    <a:pt x="3798" y="74"/>
                    <a:pt x="3792" y="71"/>
                  </a:cubicBezTo>
                  <a:cubicBezTo>
                    <a:pt x="3774" y="62"/>
                    <a:pt x="3774" y="62"/>
                    <a:pt x="3774" y="62"/>
                  </a:cubicBezTo>
                  <a:cubicBezTo>
                    <a:pt x="3765" y="58"/>
                    <a:pt x="3765" y="58"/>
                    <a:pt x="3765" y="58"/>
                  </a:cubicBezTo>
                  <a:cubicBezTo>
                    <a:pt x="3755" y="55"/>
                    <a:pt x="3755" y="55"/>
                    <a:pt x="3755" y="55"/>
                  </a:cubicBezTo>
                  <a:cubicBezTo>
                    <a:pt x="3743" y="50"/>
                    <a:pt x="3731" y="45"/>
                    <a:pt x="3718" y="41"/>
                  </a:cubicBezTo>
                  <a:cubicBezTo>
                    <a:pt x="3667" y="24"/>
                    <a:pt x="3614" y="14"/>
                    <a:pt x="3561" y="9"/>
                  </a:cubicBezTo>
                  <a:cubicBezTo>
                    <a:pt x="3507" y="4"/>
                    <a:pt x="3454" y="3"/>
                    <a:pt x="3400" y="6"/>
                  </a:cubicBezTo>
                  <a:cubicBezTo>
                    <a:pt x="3387" y="7"/>
                    <a:pt x="3374" y="8"/>
                    <a:pt x="3360" y="9"/>
                  </a:cubicBezTo>
                  <a:cubicBezTo>
                    <a:pt x="3347" y="11"/>
                    <a:pt x="3334" y="12"/>
                    <a:pt x="3320" y="14"/>
                  </a:cubicBezTo>
                  <a:cubicBezTo>
                    <a:pt x="3300" y="16"/>
                    <a:pt x="3300" y="16"/>
                    <a:pt x="3300" y="16"/>
                  </a:cubicBezTo>
                  <a:cubicBezTo>
                    <a:pt x="3294" y="17"/>
                    <a:pt x="3287" y="19"/>
                    <a:pt x="3281" y="20"/>
                  </a:cubicBezTo>
                  <a:cubicBezTo>
                    <a:pt x="3241" y="27"/>
                    <a:pt x="3241" y="27"/>
                    <a:pt x="3241" y="27"/>
                  </a:cubicBezTo>
                  <a:cubicBezTo>
                    <a:pt x="3228" y="30"/>
                    <a:pt x="3215" y="34"/>
                    <a:pt x="3202" y="37"/>
                  </a:cubicBezTo>
                  <a:cubicBezTo>
                    <a:pt x="3183" y="41"/>
                    <a:pt x="3183" y="41"/>
                    <a:pt x="3183" y="41"/>
                  </a:cubicBezTo>
                  <a:cubicBezTo>
                    <a:pt x="3176" y="43"/>
                    <a:pt x="3170" y="45"/>
                    <a:pt x="3163" y="47"/>
                  </a:cubicBezTo>
                  <a:cubicBezTo>
                    <a:pt x="3125" y="59"/>
                    <a:pt x="3125" y="59"/>
                    <a:pt x="3125" y="59"/>
                  </a:cubicBezTo>
                  <a:cubicBezTo>
                    <a:pt x="3112" y="63"/>
                    <a:pt x="3100" y="67"/>
                    <a:pt x="3087" y="72"/>
                  </a:cubicBezTo>
                  <a:cubicBezTo>
                    <a:pt x="3068" y="79"/>
                    <a:pt x="3068" y="79"/>
                    <a:pt x="3068" y="79"/>
                  </a:cubicBezTo>
                  <a:cubicBezTo>
                    <a:pt x="3050" y="86"/>
                    <a:pt x="3050" y="86"/>
                    <a:pt x="3050" y="86"/>
                  </a:cubicBezTo>
                  <a:cubicBezTo>
                    <a:pt x="3012" y="101"/>
                    <a:pt x="3012" y="101"/>
                    <a:pt x="3012" y="101"/>
                  </a:cubicBezTo>
                  <a:cubicBezTo>
                    <a:pt x="2976" y="118"/>
                    <a:pt x="2976" y="118"/>
                    <a:pt x="2976" y="118"/>
                  </a:cubicBezTo>
                  <a:cubicBezTo>
                    <a:pt x="2970" y="120"/>
                    <a:pt x="2963" y="123"/>
                    <a:pt x="2957" y="126"/>
                  </a:cubicBezTo>
                  <a:cubicBezTo>
                    <a:pt x="2939" y="135"/>
                    <a:pt x="2939" y="135"/>
                    <a:pt x="2939" y="135"/>
                  </a:cubicBezTo>
                  <a:cubicBezTo>
                    <a:pt x="2891" y="158"/>
                    <a:pt x="2844" y="184"/>
                    <a:pt x="2797" y="209"/>
                  </a:cubicBezTo>
                  <a:cubicBezTo>
                    <a:pt x="2703" y="262"/>
                    <a:pt x="2612" y="317"/>
                    <a:pt x="2517" y="369"/>
                  </a:cubicBezTo>
                  <a:cubicBezTo>
                    <a:pt x="2494" y="382"/>
                    <a:pt x="2470" y="394"/>
                    <a:pt x="2446" y="406"/>
                  </a:cubicBezTo>
                  <a:cubicBezTo>
                    <a:pt x="2434" y="412"/>
                    <a:pt x="2422" y="418"/>
                    <a:pt x="2410" y="423"/>
                  </a:cubicBezTo>
                  <a:cubicBezTo>
                    <a:pt x="2392" y="432"/>
                    <a:pt x="2392" y="432"/>
                    <a:pt x="2392" y="432"/>
                  </a:cubicBezTo>
                  <a:cubicBezTo>
                    <a:pt x="2385" y="435"/>
                    <a:pt x="2379" y="438"/>
                    <a:pt x="2373" y="440"/>
                  </a:cubicBezTo>
                  <a:cubicBezTo>
                    <a:pt x="2336" y="456"/>
                    <a:pt x="2336" y="456"/>
                    <a:pt x="2336" y="456"/>
                  </a:cubicBezTo>
                  <a:cubicBezTo>
                    <a:pt x="2324" y="461"/>
                    <a:pt x="2311" y="466"/>
                    <a:pt x="2299" y="471"/>
                  </a:cubicBezTo>
                  <a:cubicBezTo>
                    <a:pt x="2261" y="485"/>
                    <a:pt x="2261" y="485"/>
                    <a:pt x="2261" y="485"/>
                  </a:cubicBezTo>
                  <a:cubicBezTo>
                    <a:pt x="2242" y="491"/>
                    <a:pt x="2242" y="491"/>
                    <a:pt x="2242" y="491"/>
                  </a:cubicBezTo>
                  <a:cubicBezTo>
                    <a:pt x="2223" y="497"/>
                    <a:pt x="2223" y="497"/>
                    <a:pt x="2223" y="497"/>
                  </a:cubicBezTo>
                  <a:cubicBezTo>
                    <a:pt x="2121" y="530"/>
                    <a:pt x="2015" y="553"/>
                    <a:pt x="1909" y="567"/>
                  </a:cubicBezTo>
                  <a:cubicBezTo>
                    <a:pt x="1889" y="569"/>
                    <a:pt x="1889" y="569"/>
                    <a:pt x="1889" y="569"/>
                  </a:cubicBezTo>
                  <a:cubicBezTo>
                    <a:pt x="1882" y="570"/>
                    <a:pt x="1875" y="570"/>
                    <a:pt x="1869" y="571"/>
                  </a:cubicBezTo>
                  <a:cubicBezTo>
                    <a:pt x="1829" y="575"/>
                    <a:pt x="1829" y="575"/>
                    <a:pt x="1829" y="575"/>
                  </a:cubicBezTo>
                  <a:cubicBezTo>
                    <a:pt x="1822" y="575"/>
                    <a:pt x="1815" y="576"/>
                    <a:pt x="1809" y="576"/>
                  </a:cubicBezTo>
                  <a:cubicBezTo>
                    <a:pt x="1788" y="577"/>
                    <a:pt x="1788" y="577"/>
                    <a:pt x="1788" y="577"/>
                  </a:cubicBezTo>
                  <a:cubicBezTo>
                    <a:pt x="1748" y="579"/>
                    <a:pt x="1748" y="579"/>
                    <a:pt x="1748" y="579"/>
                  </a:cubicBezTo>
                  <a:cubicBezTo>
                    <a:pt x="1742" y="579"/>
                    <a:pt x="1735" y="579"/>
                    <a:pt x="1728" y="579"/>
                  </a:cubicBezTo>
                  <a:cubicBezTo>
                    <a:pt x="1708" y="580"/>
                    <a:pt x="1708" y="580"/>
                    <a:pt x="1708" y="580"/>
                  </a:cubicBezTo>
                  <a:cubicBezTo>
                    <a:pt x="1668" y="580"/>
                    <a:pt x="1668" y="580"/>
                    <a:pt x="1668" y="580"/>
                  </a:cubicBezTo>
                  <a:cubicBezTo>
                    <a:pt x="1628" y="578"/>
                    <a:pt x="1628" y="578"/>
                    <a:pt x="1628" y="578"/>
                  </a:cubicBezTo>
                  <a:cubicBezTo>
                    <a:pt x="1607" y="577"/>
                    <a:pt x="1607" y="577"/>
                    <a:pt x="1607" y="577"/>
                  </a:cubicBezTo>
                  <a:cubicBezTo>
                    <a:pt x="1601" y="577"/>
                    <a:pt x="1594" y="577"/>
                    <a:pt x="1587" y="576"/>
                  </a:cubicBezTo>
                  <a:cubicBezTo>
                    <a:pt x="1547" y="573"/>
                    <a:pt x="1547" y="573"/>
                    <a:pt x="1547" y="573"/>
                  </a:cubicBezTo>
                  <a:cubicBezTo>
                    <a:pt x="1534" y="572"/>
                    <a:pt x="1520" y="571"/>
                    <a:pt x="1507" y="569"/>
                  </a:cubicBezTo>
                  <a:cubicBezTo>
                    <a:pt x="1467" y="565"/>
                    <a:pt x="1467" y="565"/>
                    <a:pt x="1467" y="565"/>
                  </a:cubicBezTo>
                  <a:cubicBezTo>
                    <a:pt x="1447" y="562"/>
                    <a:pt x="1447" y="562"/>
                    <a:pt x="1447" y="562"/>
                  </a:cubicBezTo>
                  <a:cubicBezTo>
                    <a:pt x="1427" y="559"/>
                    <a:pt x="1427" y="559"/>
                    <a:pt x="1427" y="559"/>
                  </a:cubicBezTo>
                  <a:cubicBezTo>
                    <a:pt x="1401" y="554"/>
                    <a:pt x="1374" y="550"/>
                    <a:pt x="1348" y="544"/>
                  </a:cubicBezTo>
                  <a:cubicBezTo>
                    <a:pt x="1309" y="536"/>
                    <a:pt x="1309" y="536"/>
                    <a:pt x="1309" y="536"/>
                  </a:cubicBezTo>
                  <a:cubicBezTo>
                    <a:pt x="1296" y="533"/>
                    <a:pt x="1283" y="530"/>
                    <a:pt x="1270" y="527"/>
                  </a:cubicBezTo>
                  <a:cubicBezTo>
                    <a:pt x="1165" y="502"/>
                    <a:pt x="1062" y="472"/>
                    <a:pt x="958" y="447"/>
                  </a:cubicBezTo>
                  <a:cubicBezTo>
                    <a:pt x="919" y="437"/>
                    <a:pt x="919" y="437"/>
                    <a:pt x="919" y="437"/>
                  </a:cubicBezTo>
                  <a:cubicBezTo>
                    <a:pt x="899" y="433"/>
                    <a:pt x="899" y="433"/>
                    <a:pt x="899" y="433"/>
                  </a:cubicBezTo>
                  <a:cubicBezTo>
                    <a:pt x="880" y="428"/>
                    <a:pt x="880" y="428"/>
                    <a:pt x="880" y="428"/>
                  </a:cubicBezTo>
                  <a:cubicBezTo>
                    <a:pt x="867" y="426"/>
                    <a:pt x="854" y="423"/>
                    <a:pt x="840" y="420"/>
                  </a:cubicBezTo>
                  <a:cubicBezTo>
                    <a:pt x="801" y="413"/>
                    <a:pt x="801" y="413"/>
                    <a:pt x="801" y="413"/>
                  </a:cubicBezTo>
                  <a:cubicBezTo>
                    <a:pt x="748" y="404"/>
                    <a:pt x="695" y="397"/>
                    <a:pt x="642" y="392"/>
                  </a:cubicBezTo>
                  <a:cubicBezTo>
                    <a:pt x="622" y="390"/>
                    <a:pt x="622" y="390"/>
                    <a:pt x="622" y="390"/>
                  </a:cubicBezTo>
                  <a:cubicBezTo>
                    <a:pt x="602" y="389"/>
                    <a:pt x="602" y="389"/>
                    <a:pt x="602" y="389"/>
                  </a:cubicBezTo>
                  <a:cubicBezTo>
                    <a:pt x="588" y="388"/>
                    <a:pt x="575" y="387"/>
                    <a:pt x="561" y="386"/>
                  </a:cubicBezTo>
                  <a:cubicBezTo>
                    <a:pt x="535" y="385"/>
                    <a:pt x="508" y="383"/>
                    <a:pt x="481" y="383"/>
                  </a:cubicBezTo>
                  <a:cubicBezTo>
                    <a:pt x="454" y="382"/>
                    <a:pt x="427" y="383"/>
                    <a:pt x="401" y="383"/>
                  </a:cubicBezTo>
                  <a:cubicBezTo>
                    <a:pt x="387" y="383"/>
                    <a:pt x="374" y="383"/>
                    <a:pt x="360" y="384"/>
                  </a:cubicBezTo>
                  <a:cubicBezTo>
                    <a:pt x="340" y="384"/>
                    <a:pt x="340" y="384"/>
                    <a:pt x="340" y="384"/>
                  </a:cubicBezTo>
                  <a:cubicBezTo>
                    <a:pt x="320" y="385"/>
                    <a:pt x="320" y="385"/>
                    <a:pt x="320" y="385"/>
                  </a:cubicBezTo>
                  <a:cubicBezTo>
                    <a:pt x="267" y="387"/>
                    <a:pt x="213" y="391"/>
                    <a:pt x="160" y="396"/>
                  </a:cubicBezTo>
                  <a:cubicBezTo>
                    <a:pt x="106" y="401"/>
                    <a:pt x="53" y="408"/>
                    <a:pt x="0" y="415"/>
                  </a:cubicBezTo>
                  <a:cubicBezTo>
                    <a:pt x="53" y="407"/>
                    <a:pt x="106" y="401"/>
                    <a:pt x="160" y="395"/>
                  </a:cubicBezTo>
                  <a:cubicBezTo>
                    <a:pt x="213" y="390"/>
                    <a:pt x="267" y="386"/>
                    <a:pt x="320" y="384"/>
                  </a:cubicBezTo>
                  <a:cubicBezTo>
                    <a:pt x="340" y="383"/>
                    <a:pt x="340" y="383"/>
                    <a:pt x="340" y="383"/>
                  </a:cubicBezTo>
                  <a:cubicBezTo>
                    <a:pt x="360" y="382"/>
                    <a:pt x="360" y="382"/>
                    <a:pt x="360" y="382"/>
                  </a:cubicBezTo>
                  <a:cubicBezTo>
                    <a:pt x="374" y="382"/>
                    <a:pt x="387" y="382"/>
                    <a:pt x="401" y="381"/>
                  </a:cubicBezTo>
                  <a:cubicBezTo>
                    <a:pt x="427" y="381"/>
                    <a:pt x="454" y="381"/>
                    <a:pt x="481" y="382"/>
                  </a:cubicBezTo>
                  <a:cubicBezTo>
                    <a:pt x="508" y="382"/>
                    <a:pt x="535" y="383"/>
                    <a:pt x="562" y="384"/>
                  </a:cubicBezTo>
                  <a:cubicBezTo>
                    <a:pt x="575" y="385"/>
                    <a:pt x="588" y="386"/>
                    <a:pt x="602" y="387"/>
                  </a:cubicBezTo>
                  <a:cubicBezTo>
                    <a:pt x="622" y="388"/>
                    <a:pt x="622" y="388"/>
                    <a:pt x="622" y="388"/>
                  </a:cubicBezTo>
                  <a:cubicBezTo>
                    <a:pt x="642" y="390"/>
                    <a:pt x="642" y="390"/>
                    <a:pt x="642" y="390"/>
                  </a:cubicBezTo>
                  <a:cubicBezTo>
                    <a:pt x="695" y="394"/>
                    <a:pt x="748" y="402"/>
                    <a:pt x="801" y="411"/>
                  </a:cubicBezTo>
                  <a:cubicBezTo>
                    <a:pt x="841" y="418"/>
                    <a:pt x="841" y="418"/>
                    <a:pt x="841" y="418"/>
                  </a:cubicBezTo>
                  <a:cubicBezTo>
                    <a:pt x="854" y="420"/>
                    <a:pt x="867" y="423"/>
                    <a:pt x="880" y="426"/>
                  </a:cubicBezTo>
                  <a:cubicBezTo>
                    <a:pt x="900" y="430"/>
                    <a:pt x="900" y="430"/>
                    <a:pt x="900" y="430"/>
                  </a:cubicBezTo>
                  <a:cubicBezTo>
                    <a:pt x="920" y="435"/>
                    <a:pt x="920" y="435"/>
                    <a:pt x="920" y="435"/>
                  </a:cubicBezTo>
                  <a:cubicBezTo>
                    <a:pt x="959" y="444"/>
                    <a:pt x="959" y="444"/>
                    <a:pt x="959" y="444"/>
                  </a:cubicBezTo>
                  <a:cubicBezTo>
                    <a:pt x="1063" y="470"/>
                    <a:pt x="1166" y="499"/>
                    <a:pt x="1270" y="524"/>
                  </a:cubicBezTo>
                  <a:cubicBezTo>
                    <a:pt x="1283" y="528"/>
                    <a:pt x="1296" y="531"/>
                    <a:pt x="1309" y="534"/>
                  </a:cubicBezTo>
                  <a:cubicBezTo>
                    <a:pt x="1349" y="542"/>
                    <a:pt x="1349" y="542"/>
                    <a:pt x="1349" y="542"/>
                  </a:cubicBezTo>
                  <a:cubicBezTo>
                    <a:pt x="1375" y="548"/>
                    <a:pt x="1401" y="552"/>
                    <a:pt x="1428" y="556"/>
                  </a:cubicBezTo>
                  <a:cubicBezTo>
                    <a:pt x="1448" y="559"/>
                    <a:pt x="1448" y="559"/>
                    <a:pt x="1448" y="559"/>
                  </a:cubicBezTo>
                  <a:cubicBezTo>
                    <a:pt x="1468" y="562"/>
                    <a:pt x="1468" y="562"/>
                    <a:pt x="1468" y="562"/>
                  </a:cubicBezTo>
                  <a:cubicBezTo>
                    <a:pt x="1507" y="567"/>
                    <a:pt x="1507" y="567"/>
                    <a:pt x="1507" y="567"/>
                  </a:cubicBezTo>
                  <a:cubicBezTo>
                    <a:pt x="1521" y="568"/>
                    <a:pt x="1534" y="569"/>
                    <a:pt x="1547" y="570"/>
                  </a:cubicBezTo>
                  <a:cubicBezTo>
                    <a:pt x="1588" y="573"/>
                    <a:pt x="1588" y="573"/>
                    <a:pt x="1588" y="573"/>
                  </a:cubicBezTo>
                  <a:cubicBezTo>
                    <a:pt x="1594" y="574"/>
                    <a:pt x="1601" y="574"/>
                    <a:pt x="1608" y="574"/>
                  </a:cubicBezTo>
                  <a:cubicBezTo>
                    <a:pt x="1628" y="575"/>
                    <a:pt x="1628" y="575"/>
                    <a:pt x="1628" y="575"/>
                  </a:cubicBezTo>
                  <a:cubicBezTo>
                    <a:pt x="1668" y="577"/>
                    <a:pt x="1668" y="577"/>
                    <a:pt x="1668" y="577"/>
                  </a:cubicBezTo>
                  <a:cubicBezTo>
                    <a:pt x="1708" y="576"/>
                    <a:pt x="1708" y="576"/>
                    <a:pt x="1708" y="576"/>
                  </a:cubicBezTo>
                  <a:cubicBezTo>
                    <a:pt x="1728" y="576"/>
                    <a:pt x="1728" y="576"/>
                    <a:pt x="1728" y="576"/>
                  </a:cubicBezTo>
                  <a:cubicBezTo>
                    <a:pt x="1735" y="576"/>
                    <a:pt x="1741" y="576"/>
                    <a:pt x="1748" y="576"/>
                  </a:cubicBezTo>
                  <a:cubicBezTo>
                    <a:pt x="1788" y="574"/>
                    <a:pt x="1788" y="574"/>
                    <a:pt x="1788" y="574"/>
                  </a:cubicBezTo>
                  <a:cubicBezTo>
                    <a:pt x="1808" y="573"/>
                    <a:pt x="1808" y="573"/>
                    <a:pt x="1808" y="573"/>
                  </a:cubicBezTo>
                  <a:cubicBezTo>
                    <a:pt x="1815" y="573"/>
                    <a:pt x="1822" y="572"/>
                    <a:pt x="1828" y="571"/>
                  </a:cubicBezTo>
                  <a:cubicBezTo>
                    <a:pt x="1868" y="568"/>
                    <a:pt x="1868" y="568"/>
                    <a:pt x="1868" y="568"/>
                  </a:cubicBezTo>
                  <a:cubicBezTo>
                    <a:pt x="1875" y="567"/>
                    <a:pt x="1882" y="567"/>
                    <a:pt x="1888" y="566"/>
                  </a:cubicBezTo>
                  <a:cubicBezTo>
                    <a:pt x="1908" y="563"/>
                    <a:pt x="1908" y="563"/>
                    <a:pt x="1908" y="563"/>
                  </a:cubicBezTo>
                  <a:cubicBezTo>
                    <a:pt x="2015" y="550"/>
                    <a:pt x="2120" y="527"/>
                    <a:pt x="2222" y="494"/>
                  </a:cubicBezTo>
                  <a:cubicBezTo>
                    <a:pt x="2241" y="488"/>
                    <a:pt x="2241" y="488"/>
                    <a:pt x="2241" y="488"/>
                  </a:cubicBezTo>
                  <a:cubicBezTo>
                    <a:pt x="2260" y="481"/>
                    <a:pt x="2260" y="481"/>
                    <a:pt x="2260" y="481"/>
                  </a:cubicBezTo>
                  <a:cubicBezTo>
                    <a:pt x="2297" y="467"/>
                    <a:pt x="2297" y="467"/>
                    <a:pt x="2297" y="467"/>
                  </a:cubicBezTo>
                  <a:cubicBezTo>
                    <a:pt x="2310" y="463"/>
                    <a:pt x="2322" y="457"/>
                    <a:pt x="2335" y="452"/>
                  </a:cubicBezTo>
                  <a:cubicBezTo>
                    <a:pt x="2372" y="437"/>
                    <a:pt x="2372" y="437"/>
                    <a:pt x="2372" y="437"/>
                  </a:cubicBezTo>
                  <a:cubicBezTo>
                    <a:pt x="2378" y="434"/>
                    <a:pt x="2384" y="431"/>
                    <a:pt x="2390" y="428"/>
                  </a:cubicBezTo>
                  <a:cubicBezTo>
                    <a:pt x="2408" y="420"/>
                    <a:pt x="2408" y="420"/>
                    <a:pt x="2408" y="420"/>
                  </a:cubicBezTo>
                  <a:cubicBezTo>
                    <a:pt x="2420" y="414"/>
                    <a:pt x="2432" y="408"/>
                    <a:pt x="2444" y="402"/>
                  </a:cubicBezTo>
                  <a:cubicBezTo>
                    <a:pt x="2468" y="390"/>
                    <a:pt x="2492" y="378"/>
                    <a:pt x="2515" y="365"/>
                  </a:cubicBezTo>
                  <a:cubicBezTo>
                    <a:pt x="2610" y="314"/>
                    <a:pt x="2701" y="259"/>
                    <a:pt x="2795" y="206"/>
                  </a:cubicBezTo>
                  <a:cubicBezTo>
                    <a:pt x="2842" y="180"/>
                    <a:pt x="2889" y="155"/>
                    <a:pt x="2938" y="132"/>
                  </a:cubicBezTo>
                  <a:cubicBezTo>
                    <a:pt x="2956" y="123"/>
                    <a:pt x="2956" y="123"/>
                    <a:pt x="2956" y="123"/>
                  </a:cubicBezTo>
                  <a:cubicBezTo>
                    <a:pt x="2962" y="120"/>
                    <a:pt x="2968" y="117"/>
                    <a:pt x="2974" y="114"/>
                  </a:cubicBezTo>
                  <a:cubicBezTo>
                    <a:pt x="3011" y="98"/>
                    <a:pt x="3011" y="98"/>
                    <a:pt x="3011" y="98"/>
                  </a:cubicBezTo>
                  <a:cubicBezTo>
                    <a:pt x="3048" y="83"/>
                    <a:pt x="3048" y="83"/>
                    <a:pt x="3048" y="83"/>
                  </a:cubicBezTo>
                  <a:cubicBezTo>
                    <a:pt x="3067" y="75"/>
                    <a:pt x="3067" y="75"/>
                    <a:pt x="3067" y="75"/>
                  </a:cubicBezTo>
                  <a:cubicBezTo>
                    <a:pt x="3086" y="69"/>
                    <a:pt x="3086" y="69"/>
                    <a:pt x="3086" y="69"/>
                  </a:cubicBezTo>
                  <a:cubicBezTo>
                    <a:pt x="3099" y="64"/>
                    <a:pt x="3111" y="60"/>
                    <a:pt x="3124" y="55"/>
                  </a:cubicBezTo>
                  <a:cubicBezTo>
                    <a:pt x="3162" y="44"/>
                    <a:pt x="3162" y="44"/>
                    <a:pt x="3162" y="44"/>
                  </a:cubicBezTo>
                  <a:cubicBezTo>
                    <a:pt x="3169" y="42"/>
                    <a:pt x="3175" y="40"/>
                    <a:pt x="3182" y="38"/>
                  </a:cubicBezTo>
                  <a:cubicBezTo>
                    <a:pt x="3201" y="33"/>
                    <a:pt x="3201" y="33"/>
                    <a:pt x="3201" y="33"/>
                  </a:cubicBezTo>
                  <a:cubicBezTo>
                    <a:pt x="3214" y="30"/>
                    <a:pt x="3227" y="27"/>
                    <a:pt x="3241" y="24"/>
                  </a:cubicBezTo>
                  <a:cubicBezTo>
                    <a:pt x="3280" y="17"/>
                    <a:pt x="3280" y="17"/>
                    <a:pt x="3280" y="17"/>
                  </a:cubicBezTo>
                  <a:cubicBezTo>
                    <a:pt x="3287" y="16"/>
                    <a:pt x="3293" y="14"/>
                    <a:pt x="3300" y="13"/>
                  </a:cubicBezTo>
                  <a:cubicBezTo>
                    <a:pt x="3320" y="11"/>
                    <a:pt x="3320" y="11"/>
                    <a:pt x="3320" y="11"/>
                  </a:cubicBezTo>
                  <a:cubicBezTo>
                    <a:pt x="3333" y="9"/>
                    <a:pt x="3347" y="8"/>
                    <a:pt x="3360" y="6"/>
                  </a:cubicBezTo>
                  <a:cubicBezTo>
                    <a:pt x="3373" y="5"/>
                    <a:pt x="3387" y="4"/>
                    <a:pt x="3400" y="3"/>
                  </a:cubicBezTo>
                  <a:cubicBezTo>
                    <a:pt x="3454" y="0"/>
                    <a:pt x="3508" y="1"/>
                    <a:pt x="3561" y="6"/>
                  </a:cubicBezTo>
                  <a:cubicBezTo>
                    <a:pt x="3614" y="12"/>
                    <a:pt x="3667" y="22"/>
                    <a:pt x="3719" y="38"/>
                  </a:cubicBezTo>
                  <a:cubicBezTo>
                    <a:pt x="3731" y="42"/>
                    <a:pt x="3744" y="47"/>
                    <a:pt x="3756" y="52"/>
                  </a:cubicBezTo>
                  <a:cubicBezTo>
                    <a:pt x="3766" y="56"/>
                    <a:pt x="3766" y="56"/>
                    <a:pt x="3766" y="56"/>
                  </a:cubicBezTo>
                  <a:cubicBezTo>
                    <a:pt x="3775" y="60"/>
                    <a:pt x="3775" y="60"/>
                    <a:pt x="3775" y="60"/>
                  </a:cubicBezTo>
                  <a:cubicBezTo>
                    <a:pt x="3793" y="69"/>
                    <a:pt x="3793" y="69"/>
                    <a:pt x="3793" y="69"/>
                  </a:cubicBezTo>
                  <a:cubicBezTo>
                    <a:pt x="3799" y="71"/>
                    <a:pt x="3805" y="75"/>
                    <a:pt x="3811" y="78"/>
                  </a:cubicBezTo>
                  <a:cubicBezTo>
                    <a:pt x="3829" y="88"/>
                    <a:pt x="3829" y="88"/>
                    <a:pt x="3829" y="88"/>
                  </a:cubicBezTo>
                  <a:cubicBezTo>
                    <a:pt x="3845" y="99"/>
                    <a:pt x="3845" y="99"/>
                    <a:pt x="3845" y="99"/>
                  </a:cubicBezTo>
                  <a:cubicBezTo>
                    <a:pt x="3854" y="105"/>
                    <a:pt x="3854" y="105"/>
                    <a:pt x="3854" y="105"/>
                  </a:cubicBezTo>
                  <a:cubicBezTo>
                    <a:pt x="3856" y="107"/>
                    <a:pt x="3859" y="109"/>
                    <a:pt x="3862" y="111"/>
                  </a:cubicBezTo>
                  <a:cubicBezTo>
                    <a:pt x="3905" y="143"/>
                    <a:pt x="3946" y="177"/>
                    <a:pt x="3987" y="212"/>
                  </a:cubicBezTo>
                  <a:cubicBezTo>
                    <a:pt x="4027" y="247"/>
                    <a:pt x="4067" y="283"/>
                    <a:pt x="4108" y="317"/>
                  </a:cubicBezTo>
                  <a:cubicBezTo>
                    <a:pt x="4150" y="352"/>
                    <a:pt x="4192" y="384"/>
                    <a:pt x="4237" y="414"/>
                  </a:cubicBezTo>
                  <a:cubicBezTo>
                    <a:pt x="4282" y="443"/>
                    <a:pt x="4329" y="469"/>
                    <a:pt x="4378" y="490"/>
                  </a:cubicBezTo>
                  <a:cubicBezTo>
                    <a:pt x="4427" y="511"/>
                    <a:pt x="4478" y="528"/>
                    <a:pt x="4530" y="541"/>
                  </a:cubicBezTo>
                  <a:cubicBezTo>
                    <a:pt x="4582" y="554"/>
                    <a:pt x="4636" y="561"/>
                    <a:pt x="4689" y="563"/>
                  </a:cubicBezTo>
                  <a:cubicBezTo>
                    <a:pt x="4743" y="565"/>
                    <a:pt x="4797" y="560"/>
                    <a:pt x="4849" y="5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53">
              <a:extLst>
                <a:ext uri="{FF2B5EF4-FFF2-40B4-BE49-F238E27FC236}">
                  <a16:creationId xmlns:a16="http://schemas.microsoft.com/office/drawing/2014/main" id="{BF809F76-EA5B-8BC9-371E-580FE3DE175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7238" y="2817813"/>
              <a:ext cx="12111038" cy="1325563"/>
            </a:xfrm>
            <a:custGeom>
              <a:avLst/>
              <a:gdLst>
                <a:gd name="T0" fmla="*/ 4379 w 4849"/>
                <a:gd name="T1" fmla="*/ 464 h 530"/>
                <a:gd name="T2" fmla="*/ 4216 w 4849"/>
                <a:gd name="T3" fmla="*/ 390 h 530"/>
                <a:gd name="T4" fmla="*/ 4133 w 4849"/>
                <a:gd name="T5" fmla="*/ 334 h 530"/>
                <a:gd name="T6" fmla="*/ 3850 w 4849"/>
                <a:gd name="T7" fmla="*/ 115 h 530"/>
                <a:gd name="T8" fmla="*/ 3781 w 4849"/>
                <a:gd name="T9" fmla="*/ 76 h 530"/>
                <a:gd name="T10" fmla="*/ 3745 w 4849"/>
                <a:gd name="T11" fmla="*/ 61 h 530"/>
                <a:gd name="T12" fmla="*/ 3553 w 4849"/>
                <a:gd name="T13" fmla="*/ 14 h 530"/>
                <a:gd name="T14" fmla="*/ 3157 w 4849"/>
                <a:gd name="T15" fmla="*/ 23 h 530"/>
                <a:gd name="T16" fmla="*/ 3079 w 4849"/>
                <a:gd name="T17" fmla="*/ 40 h 530"/>
                <a:gd name="T18" fmla="*/ 3012 w 4849"/>
                <a:gd name="T19" fmla="*/ 59 h 530"/>
                <a:gd name="T20" fmla="*/ 2947 w 4849"/>
                <a:gd name="T21" fmla="*/ 82 h 530"/>
                <a:gd name="T22" fmla="*/ 2818 w 4849"/>
                <a:gd name="T23" fmla="*/ 136 h 530"/>
                <a:gd name="T24" fmla="*/ 2499 w 4849"/>
                <a:gd name="T25" fmla="*/ 298 h 530"/>
                <a:gd name="T26" fmla="*/ 2392 w 4849"/>
                <a:gd name="T27" fmla="*/ 350 h 530"/>
                <a:gd name="T28" fmla="*/ 2282 w 4849"/>
                <a:gd name="T29" fmla="*/ 397 h 530"/>
                <a:gd name="T30" fmla="*/ 2169 w 4849"/>
                <a:gd name="T31" fmla="*/ 435 h 530"/>
                <a:gd name="T32" fmla="*/ 2092 w 4849"/>
                <a:gd name="T33" fmla="*/ 456 h 530"/>
                <a:gd name="T34" fmla="*/ 1995 w 4849"/>
                <a:gd name="T35" fmla="*/ 478 h 530"/>
                <a:gd name="T36" fmla="*/ 1936 w 4849"/>
                <a:gd name="T37" fmla="*/ 488 h 530"/>
                <a:gd name="T38" fmla="*/ 1263 w 4849"/>
                <a:gd name="T39" fmla="*/ 474 h 530"/>
                <a:gd name="T40" fmla="*/ 832 w 4849"/>
                <a:gd name="T41" fmla="*/ 396 h 530"/>
                <a:gd name="T42" fmla="*/ 635 w 4849"/>
                <a:gd name="T43" fmla="*/ 372 h 530"/>
                <a:gd name="T44" fmla="*/ 714 w 4849"/>
                <a:gd name="T45" fmla="*/ 378 h 530"/>
                <a:gd name="T46" fmla="*/ 872 w 4849"/>
                <a:gd name="T47" fmla="*/ 401 h 530"/>
                <a:gd name="T48" fmla="*/ 1896 w 4849"/>
                <a:gd name="T49" fmla="*/ 491 h 530"/>
                <a:gd name="T50" fmla="*/ 1975 w 4849"/>
                <a:gd name="T51" fmla="*/ 478 h 530"/>
                <a:gd name="T52" fmla="*/ 2014 w 4849"/>
                <a:gd name="T53" fmla="*/ 471 h 530"/>
                <a:gd name="T54" fmla="*/ 2110 w 4849"/>
                <a:gd name="T55" fmla="*/ 448 h 530"/>
                <a:gd name="T56" fmla="*/ 2187 w 4849"/>
                <a:gd name="T57" fmla="*/ 426 h 530"/>
                <a:gd name="T58" fmla="*/ 2318 w 4849"/>
                <a:gd name="T59" fmla="*/ 379 h 530"/>
                <a:gd name="T60" fmla="*/ 2426 w 4849"/>
                <a:gd name="T61" fmla="*/ 330 h 530"/>
                <a:gd name="T62" fmla="*/ 2781 w 4849"/>
                <a:gd name="T63" fmla="*/ 149 h 530"/>
                <a:gd name="T64" fmla="*/ 2853 w 4849"/>
                <a:gd name="T65" fmla="*/ 116 h 530"/>
                <a:gd name="T66" fmla="*/ 2964 w 4849"/>
                <a:gd name="T67" fmla="*/ 72 h 530"/>
                <a:gd name="T68" fmla="*/ 3021 w 4849"/>
                <a:gd name="T69" fmla="*/ 53 h 530"/>
                <a:gd name="T70" fmla="*/ 3117 w 4849"/>
                <a:gd name="T71" fmla="*/ 28 h 530"/>
                <a:gd name="T72" fmla="*/ 3235 w 4849"/>
                <a:gd name="T73" fmla="*/ 9 h 530"/>
                <a:gd name="T74" fmla="*/ 3708 w 4849"/>
                <a:gd name="T75" fmla="*/ 45 h 530"/>
                <a:gd name="T76" fmla="*/ 3764 w 4849"/>
                <a:gd name="T77" fmla="*/ 66 h 530"/>
                <a:gd name="T78" fmla="*/ 3818 w 4849"/>
                <a:gd name="T79" fmla="*/ 92 h 530"/>
                <a:gd name="T80" fmla="*/ 3979 w 4849"/>
                <a:gd name="T81" fmla="*/ 209 h 530"/>
                <a:gd name="T82" fmla="*/ 4167 w 4849"/>
                <a:gd name="T83" fmla="*/ 356 h 530"/>
                <a:gd name="T84" fmla="*/ 4226 w 4849"/>
                <a:gd name="T85" fmla="*/ 393 h 530"/>
                <a:gd name="T86" fmla="*/ 4532 w 4849"/>
                <a:gd name="T87" fmla="*/ 505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49" h="530">
                  <a:moveTo>
                    <a:pt x="4849" y="510"/>
                  </a:moveTo>
                  <a:cubicBezTo>
                    <a:pt x="4744" y="530"/>
                    <a:pt x="4636" y="526"/>
                    <a:pt x="4532" y="506"/>
                  </a:cubicBezTo>
                  <a:cubicBezTo>
                    <a:pt x="4480" y="496"/>
                    <a:pt x="4429" y="482"/>
                    <a:pt x="4379" y="464"/>
                  </a:cubicBezTo>
                  <a:cubicBezTo>
                    <a:pt x="4329" y="446"/>
                    <a:pt x="4280" y="426"/>
                    <a:pt x="4233" y="400"/>
                  </a:cubicBezTo>
                  <a:cubicBezTo>
                    <a:pt x="4225" y="395"/>
                    <a:pt x="4225" y="395"/>
                    <a:pt x="4225" y="395"/>
                  </a:cubicBezTo>
                  <a:cubicBezTo>
                    <a:pt x="4222" y="393"/>
                    <a:pt x="4219" y="391"/>
                    <a:pt x="4216" y="390"/>
                  </a:cubicBezTo>
                  <a:cubicBezTo>
                    <a:pt x="4199" y="379"/>
                    <a:pt x="4199" y="379"/>
                    <a:pt x="4199" y="379"/>
                  </a:cubicBezTo>
                  <a:cubicBezTo>
                    <a:pt x="4188" y="372"/>
                    <a:pt x="4177" y="365"/>
                    <a:pt x="4166" y="357"/>
                  </a:cubicBezTo>
                  <a:cubicBezTo>
                    <a:pt x="4155" y="350"/>
                    <a:pt x="4144" y="342"/>
                    <a:pt x="4133" y="334"/>
                  </a:cubicBezTo>
                  <a:cubicBezTo>
                    <a:pt x="4123" y="326"/>
                    <a:pt x="4112" y="319"/>
                    <a:pt x="4102" y="310"/>
                  </a:cubicBezTo>
                  <a:cubicBezTo>
                    <a:pt x="4060" y="278"/>
                    <a:pt x="4019" y="244"/>
                    <a:pt x="3978" y="210"/>
                  </a:cubicBezTo>
                  <a:cubicBezTo>
                    <a:pt x="3937" y="177"/>
                    <a:pt x="3895" y="144"/>
                    <a:pt x="3850" y="115"/>
                  </a:cubicBezTo>
                  <a:cubicBezTo>
                    <a:pt x="3845" y="112"/>
                    <a:pt x="3839" y="108"/>
                    <a:pt x="3834" y="105"/>
                  </a:cubicBezTo>
                  <a:cubicBezTo>
                    <a:pt x="3817" y="95"/>
                    <a:pt x="3817" y="95"/>
                    <a:pt x="3817" y="95"/>
                  </a:cubicBezTo>
                  <a:cubicBezTo>
                    <a:pt x="3805" y="87"/>
                    <a:pt x="3793" y="82"/>
                    <a:pt x="3781" y="76"/>
                  </a:cubicBezTo>
                  <a:cubicBezTo>
                    <a:pt x="3773" y="72"/>
                    <a:pt x="3773" y="72"/>
                    <a:pt x="3773" y="72"/>
                  </a:cubicBezTo>
                  <a:cubicBezTo>
                    <a:pt x="3763" y="68"/>
                    <a:pt x="3763" y="68"/>
                    <a:pt x="3763" y="68"/>
                  </a:cubicBezTo>
                  <a:cubicBezTo>
                    <a:pt x="3745" y="61"/>
                    <a:pt x="3745" y="61"/>
                    <a:pt x="3745" y="61"/>
                  </a:cubicBezTo>
                  <a:cubicBezTo>
                    <a:pt x="3739" y="58"/>
                    <a:pt x="3733" y="56"/>
                    <a:pt x="3726" y="54"/>
                  </a:cubicBezTo>
                  <a:cubicBezTo>
                    <a:pt x="3708" y="47"/>
                    <a:pt x="3708" y="47"/>
                    <a:pt x="3708" y="47"/>
                  </a:cubicBezTo>
                  <a:cubicBezTo>
                    <a:pt x="3657" y="31"/>
                    <a:pt x="3605" y="20"/>
                    <a:pt x="3553" y="14"/>
                  </a:cubicBezTo>
                  <a:cubicBezTo>
                    <a:pt x="3500" y="7"/>
                    <a:pt x="3447" y="4"/>
                    <a:pt x="3394" y="4"/>
                  </a:cubicBezTo>
                  <a:cubicBezTo>
                    <a:pt x="3341" y="3"/>
                    <a:pt x="3288" y="6"/>
                    <a:pt x="3235" y="12"/>
                  </a:cubicBezTo>
                  <a:cubicBezTo>
                    <a:pt x="3209" y="15"/>
                    <a:pt x="3183" y="18"/>
                    <a:pt x="3157" y="23"/>
                  </a:cubicBezTo>
                  <a:cubicBezTo>
                    <a:pt x="3137" y="27"/>
                    <a:pt x="3137" y="27"/>
                    <a:pt x="3137" y="27"/>
                  </a:cubicBezTo>
                  <a:cubicBezTo>
                    <a:pt x="3131" y="28"/>
                    <a:pt x="3124" y="29"/>
                    <a:pt x="3118" y="31"/>
                  </a:cubicBezTo>
                  <a:cubicBezTo>
                    <a:pt x="3079" y="40"/>
                    <a:pt x="3079" y="40"/>
                    <a:pt x="3079" y="40"/>
                  </a:cubicBezTo>
                  <a:cubicBezTo>
                    <a:pt x="3066" y="43"/>
                    <a:pt x="3054" y="47"/>
                    <a:pt x="3041" y="51"/>
                  </a:cubicBezTo>
                  <a:cubicBezTo>
                    <a:pt x="3022" y="56"/>
                    <a:pt x="3022" y="56"/>
                    <a:pt x="3022" y="56"/>
                  </a:cubicBezTo>
                  <a:cubicBezTo>
                    <a:pt x="3012" y="59"/>
                    <a:pt x="3012" y="59"/>
                    <a:pt x="3012" y="59"/>
                  </a:cubicBezTo>
                  <a:cubicBezTo>
                    <a:pt x="3003" y="62"/>
                    <a:pt x="3003" y="62"/>
                    <a:pt x="3003" y="62"/>
                  </a:cubicBezTo>
                  <a:cubicBezTo>
                    <a:pt x="2965" y="75"/>
                    <a:pt x="2965" y="75"/>
                    <a:pt x="2965" y="75"/>
                  </a:cubicBezTo>
                  <a:cubicBezTo>
                    <a:pt x="2959" y="77"/>
                    <a:pt x="2953" y="80"/>
                    <a:pt x="2947" y="82"/>
                  </a:cubicBezTo>
                  <a:cubicBezTo>
                    <a:pt x="2928" y="89"/>
                    <a:pt x="2928" y="89"/>
                    <a:pt x="2928" y="89"/>
                  </a:cubicBezTo>
                  <a:cubicBezTo>
                    <a:pt x="2903" y="98"/>
                    <a:pt x="2879" y="109"/>
                    <a:pt x="2854" y="119"/>
                  </a:cubicBezTo>
                  <a:cubicBezTo>
                    <a:pt x="2818" y="136"/>
                    <a:pt x="2818" y="136"/>
                    <a:pt x="2818" y="136"/>
                  </a:cubicBezTo>
                  <a:cubicBezTo>
                    <a:pt x="2800" y="144"/>
                    <a:pt x="2800" y="144"/>
                    <a:pt x="2800" y="144"/>
                  </a:cubicBezTo>
                  <a:cubicBezTo>
                    <a:pt x="2782" y="152"/>
                    <a:pt x="2782" y="152"/>
                    <a:pt x="2782" y="152"/>
                  </a:cubicBezTo>
                  <a:cubicBezTo>
                    <a:pt x="2687" y="198"/>
                    <a:pt x="2594" y="249"/>
                    <a:pt x="2499" y="298"/>
                  </a:cubicBezTo>
                  <a:cubicBezTo>
                    <a:pt x="2487" y="304"/>
                    <a:pt x="2475" y="310"/>
                    <a:pt x="2464" y="316"/>
                  </a:cubicBezTo>
                  <a:cubicBezTo>
                    <a:pt x="2452" y="321"/>
                    <a:pt x="2440" y="327"/>
                    <a:pt x="2428" y="333"/>
                  </a:cubicBezTo>
                  <a:cubicBezTo>
                    <a:pt x="2392" y="350"/>
                    <a:pt x="2392" y="350"/>
                    <a:pt x="2392" y="350"/>
                  </a:cubicBezTo>
                  <a:cubicBezTo>
                    <a:pt x="2380" y="356"/>
                    <a:pt x="2368" y="361"/>
                    <a:pt x="2356" y="367"/>
                  </a:cubicBezTo>
                  <a:cubicBezTo>
                    <a:pt x="2343" y="372"/>
                    <a:pt x="2331" y="378"/>
                    <a:pt x="2319" y="382"/>
                  </a:cubicBezTo>
                  <a:cubicBezTo>
                    <a:pt x="2282" y="397"/>
                    <a:pt x="2282" y="397"/>
                    <a:pt x="2282" y="397"/>
                  </a:cubicBezTo>
                  <a:cubicBezTo>
                    <a:pt x="2257" y="407"/>
                    <a:pt x="2232" y="415"/>
                    <a:pt x="2207" y="424"/>
                  </a:cubicBezTo>
                  <a:cubicBezTo>
                    <a:pt x="2201" y="426"/>
                    <a:pt x="2194" y="428"/>
                    <a:pt x="2188" y="430"/>
                  </a:cubicBezTo>
                  <a:cubicBezTo>
                    <a:pt x="2169" y="435"/>
                    <a:pt x="2169" y="435"/>
                    <a:pt x="2169" y="435"/>
                  </a:cubicBezTo>
                  <a:cubicBezTo>
                    <a:pt x="2131" y="447"/>
                    <a:pt x="2131" y="447"/>
                    <a:pt x="2131" y="447"/>
                  </a:cubicBezTo>
                  <a:cubicBezTo>
                    <a:pt x="2124" y="449"/>
                    <a:pt x="2118" y="450"/>
                    <a:pt x="2111" y="452"/>
                  </a:cubicBezTo>
                  <a:cubicBezTo>
                    <a:pt x="2092" y="456"/>
                    <a:pt x="2092" y="456"/>
                    <a:pt x="2092" y="456"/>
                  </a:cubicBezTo>
                  <a:cubicBezTo>
                    <a:pt x="2079" y="460"/>
                    <a:pt x="2066" y="463"/>
                    <a:pt x="2053" y="466"/>
                  </a:cubicBezTo>
                  <a:cubicBezTo>
                    <a:pt x="2014" y="474"/>
                    <a:pt x="2014" y="474"/>
                    <a:pt x="2014" y="474"/>
                  </a:cubicBezTo>
                  <a:cubicBezTo>
                    <a:pt x="1995" y="478"/>
                    <a:pt x="1995" y="478"/>
                    <a:pt x="1995" y="478"/>
                  </a:cubicBezTo>
                  <a:cubicBezTo>
                    <a:pt x="1992" y="479"/>
                    <a:pt x="1988" y="479"/>
                    <a:pt x="1985" y="480"/>
                  </a:cubicBezTo>
                  <a:cubicBezTo>
                    <a:pt x="1975" y="482"/>
                    <a:pt x="1975" y="482"/>
                    <a:pt x="1975" y="482"/>
                  </a:cubicBezTo>
                  <a:cubicBezTo>
                    <a:pt x="1936" y="488"/>
                    <a:pt x="1936" y="488"/>
                    <a:pt x="1936" y="488"/>
                  </a:cubicBezTo>
                  <a:cubicBezTo>
                    <a:pt x="1916" y="491"/>
                    <a:pt x="1916" y="491"/>
                    <a:pt x="1916" y="491"/>
                  </a:cubicBezTo>
                  <a:cubicBezTo>
                    <a:pt x="1897" y="494"/>
                    <a:pt x="1897" y="494"/>
                    <a:pt x="1897" y="494"/>
                  </a:cubicBezTo>
                  <a:cubicBezTo>
                    <a:pt x="1686" y="522"/>
                    <a:pt x="1471" y="515"/>
                    <a:pt x="1263" y="474"/>
                  </a:cubicBezTo>
                  <a:cubicBezTo>
                    <a:pt x="950" y="417"/>
                    <a:pt x="950" y="417"/>
                    <a:pt x="950" y="417"/>
                  </a:cubicBezTo>
                  <a:cubicBezTo>
                    <a:pt x="871" y="403"/>
                    <a:pt x="871" y="403"/>
                    <a:pt x="871" y="403"/>
                  </a:cubicBezTo>
                  <a:cubicBezTo>
                    <a:pt x="832" y="396"/>
                    <a:pt x="832" y="396"/>
                    <a:pt x="832" y="396"/>
                  </a:cubicBezTo>
                  <a:cubicBezTo>
                    <a:pt x="819" y="394"/>
                    <a:pt x="806" y="392"/>
                    <a:pt x="793" y="390"/>
                  </a:cubicBezTo>
                  <a:cubicBezTo>
                    <a:pt x="767" y="386"/>
                    <a:pt x="740" y="383"/>
                    <a:pt x="714" y="380"/>
                  </a:cubicBezTo>
                  <a:cubicBezTo>
                    <a:pt x="688" y="377"/>
                    <a:pt x="661" y="374"/>
                    <a:pt x="635" y="372"/>
                  </a:cubicBezTo>
                  <a:cubicBezTo>
                    <a:pt x="423" y="356"/>
                    <a:pt x="210" y="366"/>
                    <a:pt x="0" y="393"/>
                  </a:cubicBezTo>
                  <a:cubicBezTo>
                    <a:pt x="210" y="366"/>
                    <a:pt x="423" y="355"/>
                    <a:pt x="635" y="370"/>
                  </a:cubicBezTo>
                  <a:cubicBezTo>
                    <a:pt x="661" y="372"/>
                    <a:pt x="688" y="375"/>
                    <a:pt x="714" y="378"/>
                  </a:cubicBezTo>
                  <a:cubicBezTo>
                    <a:pt x="740" y="381"/>
                    <a:pt x="767" y="384"/>
                    <a:pt x="793" y="388"/>
                  </a:cubicBezTo>
                  <a:cubicBezTo>
                    <a:pt x="806" y="390"/>
                    <a:pt x="819" y="391"/>
                    <a:pt x="832" y="394"/>
                  </a:cubicBezTo>
                  <a:cubicBezTo>
                    <a:pt x="872" y="401"/>
                    <a:pt x="872" y="401"/>
                    <a:pt x="872" y="401"/>
                  </a:cubicBezTo>
                  <a:cubicBezTo>
                    <a:pt x="950" y="415"/>
                    <a:pt x="950" y="415"/>
                    <a:pt x="950" y="415"/>
                  </a:cubicBezTo>
                  <a:cubicBezTo>
                    <a:pt x="1263" y="472"/>
                    <a:pt x="1263" y="472"/>
                    <a:pt x="1263" y="472"/>
                  </a:cubicBezTo>
                  <a:cubicBezTo>
                    <a:pt x="1471" y="512"/>
                    <a:pt x="1686" y="519"/>
                    <a:pt x="1896" y="491"/>
                  </a:cubicBezTo>
                  <a:cubicBezTo>
                    <a:pt x="1916" y="488"/>
                    <a:pt x="1916" y="488"/>
                    <a:pt x="1916" y="488"/>
                  </a:cubicBezTo>
                  <a:cubicBezTo>
                    <a:pt x="1935" y="485"/>
                    <a:pt x="1935" y="485"/>
                    <a:pt x="1935" y="485"/>
                  </a:cubicBezTo>
                  <a:cubicBezTo>
                    <a:pt x="1975" y="478"/>
                    <a:pt x="1975" y="478"/>
                    <a:pt x="1975" y="478"/>
                  </a:cubicBezTo>
                  <a:cubicBezTo>
                    <a:pt x="1984" y="477"/>
                    <a:pt x="1984" y="477"/>
                    <a:pt x="1984" y="477"/>
                  </a:cubicBezTo>
                  <a:cubicBezTo>
                    <a:pt x="1988" y="476"/>
                    <a:pt x="1991" y="475"/>
                    <a:pt x="1994" y="475"/>
                  </a:cubicBezTo>
                  <a:cubicBezTo>
                    <a:pt x="2014" y="471"/>
                    <a:pt x="2014" y="471"/>
                    <a:pt x="2014" y="471"/>
                  </a:cubicBezTo>
                  <a:cubicBezTo>
                    <a:pt x="2053" y="463"/>
                    <a:pt x="2053" y="463"/>
                    <a:pt x="2053" y="463"/>
                  </a:cubicBezTo>
                  <a:cubicBezTo>
                    <a:pt x="2065" y="459"/>
                    <a:pt x="2078" y="456"/>
                    <a:pt x="2091" y="453"/>
                  </a:cubicBezTo>
                  <a:cubicBezTo>
                    <a:pt x="2110" y="448"/>
                    <a:pt x="2110" y="448"/>
                    <a:pt x="2110" y="448"/>
                  </a:cubicBezTo>
                  <a:cubicBezTo>
                    <a:pt x="2117" y="447"/>
                    <a:pt x="2123" y="445"/>
                    <a:pt x="2130" y="443"/>
                  </a:cubicBezTo>
                  <a:cubicBezTo>
                    <a:pt x="2168" y="432"/>
                    <a:pt x="2168" y="432"/>
                    <a:pt x="2168" y="432"/>
                  </a:cubicBezTo>
                  <a:cubicBezTo>
                    <a:pt x="2187" y="426"/>
                    <a:pt x="2187" y="426"/>
                    <a:pt x="2187" y="426"/>
                  </a:cubicBezTo>
                  <a:cubicBezTo>
                    <a:pt x="2193" y="424"/>
                    <a:pt x="2199" y="422"/>
                    <a:pt x="2206" y="420"/>
                  </a:cubicBezTo>
                  <a:cubicBezTo>
                    <a:pt x="2231" y="411"/>
                    <a:pt x="2256" y="403"/>
                    <a:pt x="2281" y="393"/>
                  </a:cubicBezTo>
                  <a:cubicBezTo>
                    <a:pt x="2318" y="379"/>
                    <a:pt x="2318" y="379"/>
                    <a:pt x="2318" y="379"/>
                  </a:cubicBezTo>
                  <a:cubicBezTo>
                    <a:pt x="2330" y="374"/>
                    <a:pt x="2342" y="368"/>
                    <a:pt x="2354" y="363"/>
                  </a:cubicBezTo>
                  <a:cubicBezTo>
                    <a:pt x="2366" y="358"/>
                    <a:pt x="2378" y="352"/>
                    <a:pt x="2390" y="347"/>
                  </a:cubicBezTo>
                  <a:cubicBezTo>
                    <a:pt x="2426" y="330"/>
                    <a:pt x="2426" y="330"/>
                    <a:pt x="2426" y="330"/>
                  </a:cubicBezTo>
                  <a:cubicBezTo>
                    <a:pt x="2438" y="324"/>
                    <a:pt x="2450" y="318"/>
                    <a:pt x="2462" y="312"/>
                  </a:cubicBezTo>
                  <a:cubicBezTo>
                    <a:pt x="2497" y="294"/>
                    <a:pt x="2497" y="294"/>
                    <a:pt x="2497" y="294"/>
                  </a:cubicBezTo>
                  <a:cubicBezTo>
                    <a:pt x="2592" y="246"/>
                    <a:pt x="2685" y="195"/>
                    <a:pt x="2781" y="149"/>
                  </a:cubicBezTo>
                  <a:cubicBezTo>
                    <a:pt x="2799" y="141"/>
                    <a:pt x="2799" y="141"/>
                    <a:pt x="2799" y="141"/>
                  </a:cubicBezTo>
                  <a:cubicBezTo>
                    <a:pt x="2817" y="132"/>
                    <a:pt x="2817" y="132"/>
                    <a:pt x="2817" y="132"/>
                  </a:cubicBezTo>
                  <a:cubicBezTo>
                    <a:pt x="2853" y="116"/>
                    <a:pt x="2853" y="116"/>
                    <a:pt x="2853" y="116"/>
                  </a:cubicBezTo>
                  <a:cubicBezTo>
                    <a:pt x="2878" y="106"/>
                    <a:pt x="2902" y="95"/>
                    <a:pt x="2927" y="86"/>
                  </a:cubicBezTo>
                  <a:cubicBezTo>
                    <a:pt x="2945" y="79"/>
                    <a:pt x="2945" y="79"/>
                    <a:pt x="2945" y="79"/>
                  </a:cubicBezTo>
                  <a:cubicBezTo>
                    <a:pt x="2951" y="76"/>
                    <a:pt x="2958" y="74"/>
                    <a:pt x="2964" y="72"/>
                  </a:cubicBezTo>
                  <a:cubicBezTo>
                    <a:pt x="3002" y="59"/>
                    <a:pt x="3002" y="59"/>
                    <a:pt x="3002" y="59"/>
                  </a:cubicBezTo>
                  <a:cubicBezTo>
                    <a:pt x="3011" y="56"/>
                    <a:pt x="3011" y="56"/>
                    <a:pt x="3011" y="56"/>
                  </a:cubicBezTo>
                  <a:cubicBezTo>
                    <a:pt x="3021" y="53"/>
                    <a:pt x="3021" y="53"/>
                    <a:pt x="3021" y="53"/>
                  </a:cubicBezTo>
                  <a:cubicBezTo>
                    <a:pt x="3040" y="47"/>
                    <a:pt x="3040" y="47"/>
                    <a:pt x="3040" y="47"/>
                  </a:cubicBezTo>
                  <a:cubicBezTo>
                    <a:pt x="3053" y="44"/>
                    <a:pt x="3065" y="40"/>
                    <a:pt x="3078" y="37"/>
                  </a:cubicBezTo>
                  <a:cubicBezTo>
                    <a:pt x="3117" y="28"/>
                    <a:pt x="3117" y="28"/>
                    <a:pt x="3117" y="28"/>
                  </a:cubicBezTo>
                  <a:cubicBezTo>
                    <a:pt x="3123" y="26"/>
                    <a:pt x="3130" y="25"/>
                    <a:pt x="3137" y="24"/>
                  </a:cubicBezTo>
                  <a:cubicBezTo>
                    <a:pt x="3156" y="20"/>
                    <a:pt x="3156" y="20"/>
                    <a:pt x="3156" y="20"/>
                  </a:cubicBezTo>
                  <a:cubicBezTo>
                    <a:pt x="3182" y="15"/>
                    <a:pt x="3209" y="12"/>
                    <a:pt x="3235" y="9"/>
                  </a:cubicBezTo>
                  <a:cubicBezTo>
                    <a:pt x="3288" y="3"/>
                    <a:pt x="3341" y="0"/>
                    <a:pt x="3394" y="1"/>
                  </a:cubicBezTo>
                  <a:cubicBezTo>
                    <a:pt x="3447" y="1"/>
                    <a:pt x="3500" y="4"/>
                    <a:pt x="3553" y="11"/>
                  </a:cubicBezTo>
                  <a:cubicBezTo>
                    <a:pt x="3606" y="18"/>
                    <a:pt x="3658" y="28"/>
                    <a:pt x="3708" y="45"/>
                  </a:cubicBezTo>
                  <a:cubicBezTo>
                    <a:pt x="3727" y="51"/>
                    <a:pt x="3727" y="51"/>
                    <a:pt x="3727" y="51"/>
                  </a:cubicBezTo>
                  <a:cubicBezTo>
                    <a:pt x="3734" y="53"/>
                    <a:pt x="3740" y="55"/>
                    <a:pt x="3746" y="58"/>
                  </a:cubicBezTo>
                  <a:cubicBezTo>
                    <a:pt x="3764" y="66"/>
                    <a:pt x="3764" y="66"/>
                    <a:pt x="3764" y="66"/>
                  </a:cubicBezTo>
                  <a:cubicBezTo>
                    <a:pt x="3774" y="69"/>
                    <a:pt x="3774" y="69"/>
                    <a:pt x="3774" y="69"/>
                  </a:cubicBezTo>
                  <a:cubicBezTo>
                    <a:pt x="3783" y="74"/>
                    <a:pt x="3783" y="74"/>
                    <a:pt x="3783" y="74"/>
                  </a:cubicBezTo>
                  <a:cubicBezTo>
                    <a:pt x="3794" y="80"/>
                    <a:pt x="3807" y="85"/>
                    <a:pt x="3818" y="92"/>
                  </a:cubicBezTo>
                  <a:cubicBezTo>
                    <a:pt x="3835" y="102"/>
                    <a:pt x="3835" y="102"/>
                    <a:pt x="3835" y="102"/>
                  </a:cubicBezTo>
                  <a:cubicBezTo>
                    <a:pt x="3841" y="106"/>
                    <a:pt x="3846" y="110"/>
                    <a:pt x="3852" y="113"/>
                  </a:cubicBezTo>
                  <a:cubicBezTo>
                    <a:pt x="3896" y="142"/>
                    <a:pt x="3938" y="175"/>
                    <a:pt x="3979" y="209"/>
                  </a:cubicBezTo>
                  <a:cubicBezTo>
                    <a:pt x="4020" y="242"/>
                    <a:pt x="4061" y="276"/>
                    <a:pt x="4103" y="309"/>
                  </a:cubicBezTo>
                  <a:cubicBezTo>
                    <a:pt x="4113" y="317"/>
                    <a:pt x="4124" y="325"/>
                    <a:pt x="4135" y="333"/>
                  </a:cubicBezTo>
                  <a:cubicBezTo>
                    <a:pt x="4145" y="340"/>
                    <a:pt x="4156" y="348"/>
                    <a:pt x="4167" y="356"/>
                  </a:cubicBezTo>
                  <a:cubicBezTo>
                    <a:pt x="4178" y="363"/>
                    <a:pt x="4189" y="371"/>
                    <a:pt x="4200" y="377"/>
                  </a:cubicBezTo>
                  <a:cubicBezTo>
                    <a:pt x="4217" y="388"/>
                    <a:pt x="4217" y="388"/>
                    <a:pt x="4217" y="388"/>
                  </a:cubicBezTo>
                  <a:cubicBezTo>
                    <a:pt x="4220" y="390"/>
                    <a:pt x="4223" y="391"/>
                    <a:pt x="4226" y="393"/>
                  </a:cubicBezTo>
                  <a:cubicBezTo>
                    <a:pt x="4234" y="398"/>
                    <a:pt x="4234" y="398"/>
                    <a:pt x="4234" y="398"/>
                  </a:cubicBezTo>
                  <a:cubicBezTo>
                    <a:pt x="4281" y="424"/>
                    <a:pt x="4329" y="445"/>
                    <a:pt x="4379" y="463"/>
                  </a:cubicBezTo>
                  <a:cubicBezTo>
                    <a:pt x="4429" y="481"/>
                    <a:pt x="4480" y="495"/>
                    <a:pt x="4532" y="505"/>
                  </a:cubicBezTo>
                  <a:cubicBezTo>
                    <a:pt x="4636" y="525"/>
                    <a:pt x="4744" y="529"/>
                    <a:pt x="4849" y="5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54">
              <a:extLst>
                <a:ext uri="{FF2B5EF4-FFF2-40B4-BE49-F238E27FC236}">
                  <a16:creationId xmlns:a16="http://schemas.microsoft.com/office/drawing/2014/main" id="{9B63C07E-FA51-1F53-6883-92314F4CE8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8825" y="3001963"/>
              <a:ext cx="12112625" cy="1220788"/>
            </a:xfrm>
            <a:custGeom>
              <a:avLst/>
              <a:gdLst>
                <a:gd name="T0" fmla="*/ 4535 w 4849"/>
                <a:gd name="T1" fmla="*/ 470 h 488"/>
                <a:gd name="T2" fmla="*/ 4344 w 4849"/>
                <a:gd name="T3" fmla="*/ 425 h 488"/>
                <a:gd name="T4" fmla="*/ 4288 w 4849"/>
                <a:gd name="T5" fmla="*/ 405 h 488"/>
                <a:gd name="T6" fmla="*/ 4233 w 4849"/>
                <a:gd name="T7" fmla="*/ 382 h 488"/>
                <a:gd name="T8" fmla="*/ 3972 w 4849"/>
                <a:gd name="T9" fmla="*/ 207 h 488"/>
                <a:gd name="T10" fmla="*/ 3825 w 4849"/>
                <a:gd name="T11" fmla="*/ 108 h 488"/>
                <a:gd name="T12" fmla="*/ 3808 w 4849"/>
                <a:gd name="T13" fmla="*/ 98 h 488"/>
                <a:gd name="T14" fmla="*/ 3736 w 4849"/>
                <a:gd name="T15" fmla="*/ 67 h 488"/>
                <a:gd name="T16" fmla="*/ 3545 w 4849"/>
                <a:gd name="T17" fmla="*/ 20 h 488"/>
                <a:gd name="T18" fmla="*/ 3231 w 4849"/>
                <a:gd name="T19" fmla="*/ 4 h 488"/>
                <a:gd name="T20" fmla="*/ 3152 w 4849"/>
                <a:gd name="T21" fmla="*/ 9 h 488"/>
                <a:gd name="T22" fmla="*/ 2771 w 4849"/>
                <a:gd name="T23" fmla="*/ 102 h 488"/>
                <a:gd name="T24" fmla="*/ 2662 w 4849"/>
                <a:gd name="T25" fmla="*/ 148 h 488"/>
                <a:gd name="T26" fmla="*/ 2483 w 4849"/>
                <a:gd name="T27" fmla="*/ 230 h 488"/>
                <a:gd name="T28" fmla="*/ 2303 w 4849"/>
                <a:gd name="T29" fmla="*/ 311 h 488"/>
                <a:gd name="T30" fmla="*/ 2230 w 4849"/>
                <a:gd name="T31" fmla="*/ 339 h 488"/>
                <a:gd name="T32" fmla="*/ 1885 w 4849"/>
                <a:gd name="T33" fmla="*/ 423 h 488"/>
                <a:gd name="T34" fmla="*/ 1866 w 4849"/>
                <a:gd name="T35" fmla="*/ 425 h 488"/>
                <a:gd name="T36" fmla="*/ 1807 w 4849"/>
                <a:gd name="T37" fmla="*/ 433 h 488"/>
                <a:gd name="T38" fmla="*/ 1728 w 4849"/>
                <a:gd name="T39" fmla="*/ 439 h 488"/>
                <a:gd name="T40" fmla="*/ 1669 w 4849"/>
                <a:gd name="T41" fmla="*/ 443 h 488"/>
                <a:gd name="T42" fmla="*/ 1610 w 4849"/>
                <a:gd name="T43" fmla="*/ 444 h 488"/>
                <a:gd name="T44" fmla="*/ 1256 w 4849"/>
                <a:gd name="T45" fmla="*/ 421 h 488"/>
                <a:gd name="T46" fmla="*/ 787 w 4849"/>
                <a:gd name="T47" fmla="*/ 367 h 488"/>
                <a:gd name="T48" fmla="*/ 0 w 4849"/>
                <a:gd name="T49" fmla="*/ 372 h 488"/>
                <a:gd name="T50" fmla="*/ 787 w 4849"/>
                <a:gd name="T51" fmla="*/ 365 h 488"/>
                <a:gd name="T52" fmla="*/ 1257 w 4849"/>
                <a:gd name="T53" fmla="*/ 419 h 488"/>
                <a:gd name="T54" fmla="*/ 1610 w 4849"/>
                <a:gd name="T55" fmla="*/ 441 h 488"/>
                <a:gd name="T56" fmla="*/ 1669 w 4849"/>
                <a:gd name="T57" fmla="*/ 439 h 488"/>
                <a:gd name="T58" fmla="*/ 1728 w 4849"/>
                <a:gd name="T59" fmla="*/ 436 h 488"/>
                <a:gd name="T60" fmla="*/ 1807 w 4849"/>
                <a:gd name="T61" fmla="*/ 429 h 488"/>
                <a:gd name="T62" fmla="*/ 1865 w 4849"/>
                <a:gd name="T63" fmla="*/ 422 h 488"/>
                <a:gd name="T64" fmla="*/ 1885 w 4849"/>
                <a:gd name="T65" fmla="*/ 419 h 488"/>
                <a:gd name="T66" fmla="*/ 2482 w 4849"/>
                <a:gd name="T67" fmla="*/ 226 h 488"/>
                <a:gd name="T68" fmla="*/ 2661 w 4849"/>
                <a:gd name="T69" fmla="*/ 144 h 488"/>
                <a:gd name="T70" fmla="*/ 2770 w 4849"/>
                <a:gd name="T71" fmla="*/ 99 h 488"/>
                <a:gd name="T72" fmla="*/ 3152 w 4849"/>
                <a:gd name="T73" fmla="*/ 5 h 488"/>
                <a:gd name="T74" fmla="*/ 3231 w 4849"/>
                <a:gd name="T75" fmla="*/ 1 h 488"/>
                <a:gd name="T76" fmla="*/ 3545 w 4849"/>
                <a:gd name="T77" fmla="*/ 17 h 488"/>
                <a:gd name="T78" fmla="*/ 3737 w 4849"/>
                <a:gd name="T79" fmla="*/ 64 h 488"/>
                <a:gd name="T80" fmla="*/ 3809 w 4849"/>
                <a:gd name="T81" fmla="*/ 96 h 488"/>
                <a:gd name="T82" fmla="*/ 3826 w 4849"/>
                <a:gd name="T83" fmla="*/ 105 h 488"/>
                <a:gd name="T84" fmla="*/ 3973 w 4849"/>
                <a:gd name="T85" fmla="*/ 205 h 488"/>
                <a:gd name="T86" fmla="*/ 4234 w 4849"/>
                <a:gd name="T87" fmla="*/ 380 h 488"/>
                <a:gd name="T88" fmla="*/ 4288 w 4849"/>
                <a:gd name="T89" fmla="*/ 403 h 488"/>
                <a:gd name="T90" fmla="*/ 4344 w 4849"/>
                <a:gd name="T91" fmla="*/ 423 h 488"/>
                <a:gd name="T92" fmla="*/ 4535 w 4849"/>
                <a:gd name="T93" fmla="*/ 469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49" h="488">
                  <a:moveTo>
                    <a:pt x="4849" y="473"/>
                  </a:moveTo>
                  <a:cubicBezTo>
                    <a:pt x="4745" y="488"/>
                    <a:pt x="4639" y="486"/>
                    <a:pt x="4535" y="470"/>
                  </a:cubicBezTo>
                  <a:cubicBezTo>
                    <a:pt x="4483" y="462"/>
                    <a:pt x="4432" y="451"/>
                    <a:pt x="4381" y="436"/>
                  </a:cubicBezTo>
                  <a:cubicBezTo>
                    <a:pt x="4369" y="433"/>
                    <a:pt x="4356" y="429"/>
                    <a:pt x="4344" y="425"/>
                  </a:cubicBezTo>
                  <a:cubicBezTo>
                    <a:pt x="4331" y="421"/>
                    <a:pt x="4319" y="416"/>
                    <a:pt x="4306" y="412"/>
                  </a:cubicBezTo>
                  <a:cubicBezTo>
                    <a:pt x="4300" y="410"/>
                    <a:pt x="4294" y="407"/>
                    <a:pt x="4288" y="405"/>
                  </a:cubicBezTo>
                  <a:cubicBezTo>
                    <a:pt x="4269" y="398"/>
                    <a:pt x="4269" y="398"/>
                    <a:pt x="4269" y="398"/>
                  </a:cubicBezTo>
                  <a:cubicBezTo>
                    <a:pt x="4257" y="393"/>
                    <a:pt x="4245" y="387"/>
                    <a:pt x="4233" y="382"/>
                  </a:cubicBezTo>
                  <a:cubicBezTo>
                    <a:pt x="4186" y="360"/>
                    <a:pt x="4141" y="332"/>
                    <a:pt x="4098" y="301"/>
                  </a:cubicBezTo>
                  <a:cubicBezTo>
                    <a:pt x="4055" y="271"/>
                    <a:pt x="4013" y="239"/>
                    <a:pt x="3972" y="207"/>
                  </a:cubicBezTo>
                  <a:cubicBezTo>
                    <a:pt x="3930" y="175"/>
                    <a:pt x="3887" y="144"/>
                    <a:pt x="3842" y="118"/>
                  </a:cubicBezTo>
                  <a:cubicBezTo>
                    <a:pt x="3825" y="108"/>
                    <a:pt x="3825" y="108"/>
                    <a:pt x="3825" y="108"/>
                  </a:cubicBezTo>
                  <a:cubicBezTo>
                    <a:pt x="3822" y="106"/>
                    <a:pt x="3819" y="104"/>
                    <a:pt x="3816" y="103"/>
                  </a:cubicBezTo>
                  <a:cubicBezTo>
                    <a:pt x="3808" y="98"/>
                    <a:pt x="3808" y="98"/>
                    <a:pt x="3808" y="98"/>
                  </a:cubicBezTo>
                  <a:cubicBezTo>
                    <a:pt x="3796" y="93"/>
                    <a:pt x="3784" y="86"/>
                    <a:pt x="3772" y="81"/>
                  </a:cubicBezTo>
                  <a:cubicBezTo>
                    <a:pt x="3760" y="76"/>
                    <a:pt x="3748" y="71"/>
                    <a:pt x="3736" y="67"/>
                  </a:cubicBezTo>
                  <a:cubicBezTo>
                    <a:pt x="3723" y="62"/>
                    <a:pt x="3711" y="58"/>
                    <a:pt x="3698" y="54"/>
                  </a:cubicBezTo>
                  <a:cubicBezTo>
                    <a:pt x="3648" y="39"/>
                    <a:pt x="3597" y="28"/>
                    <a:pt x="3545" y="20"/>
                  </a:cubicBezTo>
                  <a:cubicBezTo>
                    <a:pt x="3493" y="12"/>
                    <a:pt x="3441" y="8"/>
                    <a:pt x="3388" y="5"/>
                  </a:cubicBezTo>
                  <a:cubicBezTo>
                    <a:pt x="3336" y="3"/>
                    <a:pt x="3283" y="3"/>
                    <a:pt x="3231" y="4"/>
                  </a:cubicBezTo>
                  <a:cubicBezTo>
                    <a:pt x="3218" y="5"/>
                    <a:pt x="3204" y="5"/>
                    <a:pt x="3191" y="6"/>
                  </a:cubicBezTo>
                  <a:cubicBezTo>
                    <a:pt x="3178" y="6"/>
                    <a:pt x="3165" y="8"/>
                    <a:pt x="3152" y="9"/>
                  </a:cubicBezTo>
                  <a:cubicBezTo>
                    <a:pt x="3126" y="10"/>
                    <a:pt x="3100" y="14"/>
                    <a:pt x="3074" y="17"/>
                  </a:cubicBezTo>
                  <a:cubicBezTo>
                    <a:pt x="2970" y="33"/>
                    <a:pt x="2869" y="63"/>
                    <a:pt x="2771" y="102"/>
                  </a:cubicBezTo>
                  <a:cubicBezTo>
                    <a:pt x="2747" y="111"/>
                    <a:pt x="2723" y="122"/>
                    <a:pt x="2698" y="132"/>
                  </a:cubicBezTo>
                  <a:cubicBezTo>
                    <a:pt x="2662" y="148"/>
                    <a:pt x="2662" y="148"/>
                    <a:pt x="2662" y="148"/>
                  </a:cubicBezTo>
                  <a:cubicBezTo>
                    <a:pt x="2650" y="153"/>
                    <a:pt x="2638" y="158"/>
                    <a:pt x="2626" y="164"/>
                  </a:cubicBezTo>
                  <a:cubicBezTo>
                    <a:pt x="2578" y="185"/>
                    <a:pt x="2531" y="208"/>
                    <a:pt x="2483" y="230"/>
                  </a:cubicBezTo>
                  <a:cubicBezTo>
                    <a:pt x="2436" y="252"/>
                    <a:pt x="2388" y="274"/>
                    <a:pt x="2340" y="295"/>
                  </a:cubicBezTo>
                  <a:cubicBezTo>
                    <a:pt x="2328" y="301"/>
                    <a:pt x="2316" y="306"/>
                    <a:pt x="2303" y="311"/>
                  </a:cubicBezTo>
                  <a:cubicBezTo>
                    <a:pt x="2291" y="316"/>
                    <a:pt x="2279" y="321"/>
                    <a:pt x="2267" y="325"/>
                  </a:cubicBezTo>
                  <a:cubicBezTo>
                    <a:pt x="2230" y="339"/>
                    <a:pt x="2230" y="339"/>
                    <a:pt x="2230" y="339"/>
                  </a:cubicBezTo>
                  <a:cubicBezTo>
                    <a:pt x="2217" y="343"/>
                    <a:pt x="2205" y="348"/>
                    <a:pt x="2192" y="352"/>
                  </a:cubicBezTo>
                  <a:cubicBezTo>
                    <a:pt x="2092" y="384"/>
                    <a:pt x="1989" y="407"/>
                    <a:pt x="1885" y="423"/>
                  </a:cubicBezTo>
                  <a:cubicBezTo>
                    <a:pt x="1876" y="424"/>
                    <a:pt x="1876" y="424"/>
                    <a:pt x="1876" y="424"/>
                  </a:cubicBezTo>
                  <a:cubicBezTo>
                    <a:pt x="1866" y="425"/>
                    <a:pt x="1866" y="425"/>
                    <a:pt x="1866" y="425"/>
                  </a:cubicBezTo>
                  <a:cubicBezTo>
                    <a:pt x="1846" y="428"/>
                    <a:pt x="1846" y="428"/>
                    <a:pt x="1846" y="428"/>
                  </a:cubicBezTo>
                  <a:cubicBezTo>
                    <a:pt x="1807" y="433"/>
                    <a:pt x="1807" y="433"/>
                    <a:pt x="1807" y="433"/>
                  </a:cubicBezTo>
                  <a:cubicBezTo>
                    <a:pt x="1768" y="436"/>
                    <a:pt x="1768" y="436"/>
                    <a:pt x="1768" y="436"/>
                  </a:cubicBezTo>
                  <a:cubicBezTo>
                    <a:pt x="1755" y="437"/>
                    <a:pt x="1742" y="439"/>
                    <a:pt x="1728" y="439"/>
                  </a:cubicBezTo>
                  <a:cubicBezTo>
                    <a:pt x="1689" y="441"/>
                    <a:pt x="1689" y="441"/>
                    <a:pt x="1689" y="441"/>
                  </a:cubicBezTo>
                  <a:cubicBezTo>
                    <a:pt x="1669" y="443"/>
                    <a:pt x="1669" y="443"/>
                    <a:pt x="1669" y="443"/>
                  </a:cubicBezTo>
                  <a:cubicBezTo>
                    <a:pt x="1650" y="443"/>
                    <a:pt x="1650" y="443"/>
                    <a:pt x="1650" y="443"/>
                  </a:cubicBezTo>
                  <a:cubicBezTo>
                    <a:pt x="1610" y="444"/>
                    <a:pt x="1610" y="444"/>
                    <a:pt x="1610" y="444"/>
                  </a:cubicBezTo>
                  <a:cubicBezTo>
                    <a:pt x="1597" y="444"/>
                    <a:pt x="1584" y="444"/>
                    <a:pt x="1571" y="444"/>
                  </a:cubicBezTo>
                  <a:cubicBezTo>
                    <a:pt x="1466" y="444"/>
                    <a:pt x="1361" y="436"/>
                    <a:pt x="1256" y="421"/>
                  </a:cubicBezTo>
                  <a:cubicBezTo>
                    <a:pt x="1152" y="407"/>
                    <a:pt x="1047" y="400"/>
                    <a:pt x="943" y="388"/>
                  </a:cubicBezTo>
                  <a:cubicBezTo>
                    <a:pt x="891" y="382"/>
                    <a:pt x="839" y="373"/>
                    <a:pt x="787" y="367"/>
                  </a:cubicBezTo>
                  <a:cubicBezTo>
                    <a:pt x="734" y="361"/>
                    <a:pt x="682" y="357"/>
                    <a:pt x="630" y="353"/>
                  </a:cubicBezTo>
                  <a:cubicBezTo>
                    <a:pt x="420" y="340"/>
                    <a:pt x="209" y="349"/>
                    <a:pt x="0" y="372"/>
                  </a:cubicBezTo>
                  <a:cubicBezTo>
                    <a:pt x="209" y="348"/>
                    <a:pt x="420" y="339"/>
                    <a:pt x="630" y="351"/>
                  </a:cubicBezTo>
                  <a:cubicBezTo>
                    <a:pt x="682" y="355"/>
                    <a:pt x="735" y="359"/>
                    <a:pt x="787" y="365"/>
                  </a:cubicBezTo>
                  <a:cubicBezTo>
                    <a:pt x="839" y="371"/>
                    <a:pt x="891" y="380"/>
                    <a:pt x="943" y="385"/>
                  </a:cubicBezTo>
                  <a:cubicBezTo>
                    <a:pt x="1048" y="397"/>
                    <a:pt x="1153" y="405"/>
                    <a:pt x="1257" y="419"/>
                  </a:cubicBezTo>
                  <a:cubicBezTo>
                    <a:pt x="1361" y="433"/>
                    <a:pt x="1466" y="441"/>
                    <a:pt x="1571" y="441"/>
                  </a:cubicBezTo>
                  <a:cubicBezTo>
                    <a:pt x="1584" y="441"/>
                    <a:pt x="1597" y="441"/>
                    <a:pt x="1610" y="441"/>
                  </a:cubicBezTo>
                  <a:cubicBezTo>
                    <a:pt x="1650" y="440"/>
                    <a:pt x="1650" y="440"/>
                    <a:pt x="1650" y="440"/>
                  </a:cubicBezTo>
                  <a:cubicBezTo>
                    <a:pt x="1669" y="439"/>
                    <a:pt x="1669" y="439"/>
                    <a:pt x="1669" y="439"/>
                  </a:cubicBezTo>
                  <a:cubicBezTo>
                    <a:pt x="1689" y="438"/>
                    <a:pt x="1689" y="438"/>
                    <a:pt x="1689" y="438"/>
                  </a:cubicBezTo>
                  <a:cubicBezTo>
                    <a:pt x="1728" y="436"/>
                    <a:pt x="1728" y="436"/>
                    <a:pt x="1728" y="436"/>
                  </a:cubicBezTo>
                  <a:cubicBezTo>
                    <a:pt x="1741" y="435"/>
                    <a:pt x="1754" y="434"/>
                    <a:pt x="1767" y="433"/>
                  </a:cubicBezTo>
                  <a:cubicBezTo>
                    <a:pt x="1807" y="429"/>
                    <a:pt x="1807" y="429"/>
                    <a:pt x="1807" y="429"/>
                  </a:cubicBezTo>
                  <a:cubicBezTo>
                    <a:pt x="1846" y="424"/>
                    <a:pt x="1846" y="424"/>
                    <a:pt x="1846" y="424"/>
                  </a:cubicBezTo>
                  <a:cubicBezTo>
                    <a:pt x="1865" y="422"/>
                    <a:pt x="1865" y="422"/>
                    <a:pt x="1865" y="422"/>
                  </a:cubicBezTo>
                  <a:cubicBezTo>
                    <a:pt x="1875" y="421"/>
                    <a:pt x="1875" y="421"/>
                    <a:pt x="1875" y="421"/>
                  </a:cubicBezTo>
                  <a:cubicBezTo>
                    <a:pt x="1885" y="419"/>
                    <a:pt x="1885" y="419"/>
                    <a:pt x="1885" y="419"/>
                  </a:cubicBezTo>
                  <a:cubicBezTo>
                    <a:pt x="1989" y="404"/>
                    <a:pt x="2091" y="381"/>
                    <a:pt x="2191" y="348"/>
                  </a:cubicBezTo>
                  <a:cubicBezTo>
                    <a:pt x="2291" y="316"/>
                    <a:pt x="2386" y="271"/>
                    <a:pt x="2482" y="226"/>
                  </a:cubicBezTo>
                  <a:cubicBezTo>
                    <a:pt x="2529" y="204"/>
                    <a:pt x="2577" y="182"/>
                    <a:pt x="2625" y="160"/>
                  </a:cubicBezTo>
                  <a:cubicBezTo>
                    <a:pt x="2637" y="155"/>
                    <a:pt x="2649" y="149"/>
                    <a:pt x="2661" y="144"/>
                  </a:cubicBezTo>
                  <a:cubicBezTo>
                    <a:pt x="2697" y="128"/>
                    <a:pt x="2697" y="128"/>
                    <a:pt x="2697" y="128"/>
                  </a:cubicBezTo>
                  <a:cubicBezTo>
                    <a:pt x="2721" y="118"/>
                    <a:pt x="2745" y="108"/>
                    <a:pt x="2770" y="99"/>
                  </a:cubicBezTo>
                  <a:cubicBezTo>
                    <a:pt x="2868" y="60"/>
                    <a:pt x="2969" y="30"/>
                    <a:pt x="3073" y="14"/>
                  </a:cubicBezTo>
                  <a:cubicBezTo>
                    <a:pt x="3100" y="11"/>
                    <a:pt x="3126" y="7"/>
                    <a:pt x="3152" y="5"/>
                  </a:cubicBezTo>
                  <a:cubicBezTo>
                    <a:pt x="3165" y="4"/>
                    <a:pt x="3178" y="3"/>
                    <a:pt x="3191" y="3"/>
                  </a:cubicBezTo>
                  <a:cubicBezTo>
                    <a:pt x="3204" y="2"/>
                    <a:pt x="3217" y="1"/>
                    <a:pt x="3231" y="1"/>
                  </a:cubicBezTo>
                  <a:cubicBezTo>
                    <a:pt x="3283" y="0"/>
                    <a:pt x="3336" y="0"/>
                    <a:pt x="3388" y="2"/>
                  </a:cubicBezTo>
                  <a:cubicBezTo>
                    <a:pt x="3441" y="5"/>
                    <a:pt x="3493" y="9"/>
                    <a:pt x="3545" y="17"/>
                  </a:cubicBezTo>
                  <a:cubicBezTo>
                    <a:pt x="3597" y="25"/>
                    <a:pt x="3649" y="36"/>
                    <a:pt x="3699" y="52"/>
                  </a:cubicBezTo>
                  <a:cubicBezTo>
                    <a:pt x="3712" y="55"/>
                    <a:pt x="3724" y="60"/>
                    <a:pt x="3737" y="64"/>
                  </a:cubicBezTo>
                  <a:cubicBezTo>
                    <a:pt x="3749" y="68"/>
                    <a:pt x="3761" y="74"/>
                    <a:pt x="3773" y="79"/>
                  </a:cubicBezTo>
                  <a:cubicBezTo>
                    <a:pt x="3786" y="84"/>
                    <a:pt x="3797" y="90"/>
                    <a:pt x="3809" y="96"/>
                  </a:cubicBezTo>
                  <a:cubicBezTo>
                    <a:pt x="3818" y="101"/>
                    <a:pt x="3818" y="101"/>
                    <a:pt x="3818" y="101"/>
                  </a:cubicBezTo>
                  <a:cubicBezTo>
                    <a:pt x="3821" y="102"/>
                    <a:pt x="3823" y="104"/>
                    <a:pt x="3826" y="105"/>
                  </a:cubicBezTo>
                  <a:cubicBezTo>
                    <a:pt x="3843" y="115"/>
                    <a:pt x="3843" y="115"/>
                    <a:pt x="3843" y="115"/>
                  </a:cubicBezTo>
                  <a:cubicBezTo>
                    <a:pt x="3889" y="142"/>
                    <a:pt x="3931" y="173"/>
                    <a:pt x="3973" y="205"/>
                  </a:cubicBezTo>
                  <a:cubicBezTo>
                    <a:pt x="4015" y="237"/>
                    <a:pt x="4056" y="269"/>
                    <a:pt x="4099" y="300"/>
                  </a:cubicBezTo>
                  <a:cubicBezTo>
                    <a:pt x="4142" y="330"/>
                    <a:pt x="4187" y="358"/>
                    <a:pt x="4234" y="380"/>
                  </a:cubicBezTo>
                  <a:cubicBezTo>
                    <a:pt x="4246" y="386"/>
                    <a:pt x="4258" y="391"/>
                    <a:pt x="4270" y="396"/>
                  </a:cubicBezTo>
                  <a:cubicBezTo>
                    <a:pt x="4288" y="403"/>
                    <a:pt x="4288" y="403"/>
                    <a:pt x="4288" y="403"/>
                  </a:cubicBezTo>
                  <a:cubicBezTo>
                    <a:pt x="4295" y="406"/>
                    <a:pt x="4301" y="408"/>
                    <a:pt x="4307" y="410"/>
                  </a:cubicBezTo>
                  <a:cubicBezTo>
                    <a:pt x="4319" y="415"/>
                    <a:pt x="4332" y="419"/>
                    <a:pt x="4344" y="423"/>
                  </a:cubicBezTo>
                  <a:cubicBezTo>
                    <a:pt x="4357" y="427"/>
                    <a:pt x="4369" y="431"/>
                    <a:pt x="4382" y="435"/>
                  </a:cubicBezTo>
                  <a:cubicBezTo>
                    <a:pt x="4432" y="450"/>
                    <a:pt x="4483" y="461"/>
                    <a:pt x="4535" y="469"/>
                  </a:cubicBezTo>
                  <a:cubicBezTo>
                    <a:pt x="4639" y="485"/>
                    <a:pt x="4745" y="488"/>
                    <a:pt x="4849" y="4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55">
              <a:extLst>
                <a:ext uri="{FF2B5EF4-FFF2-40B4-BE49-F238E27FC236}">
                  <a16:creationId xmlns:a16="http://schemas.microsoft.com/office/drawing/2014/main" id="{98F205DD-8F0F-015A-3867-8E92A1A059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3588" y="3182938"/>
              <a:ext cx="12112625" cy="1125538"/>
            </a:xfrm>
            <a:custGeom>
              <a:avLst/>
              <a:gdLst>
                <a:gd name="T0" fmla="*/ 4537 w 4849"/>
                <a:gd name="T1" fmla="*/ 435 h 450"/>
                <a:gd name="T2" fmla="*/ 4094 w 4849"/>
                <a:gd name="T3" fmla="*/ 293 h 450"/>
                <a:gd name="T4" fmla="*/ 3833 w 4849"/>
                <a:gd name="T5" fmla="*/ 121 h 450"/>
                <a:gd name="T6" fmla="*/ 3536 w 4849"/>
                <a:gd name="T7" fmla="*/ 29 h 450"/>
                <a:gd name="T8" fmla="*/ 3225 w 4849"/>
                <a:gd name="T9" fmla="*/ 4 h 450"/>
                <a:gd name="T10" fmla="*/ 3127 w 4849"/>
                <a:gd name="T11" fmla="*/ 3 h 450"/>
                <a:gd name="T12" fmla="*/ 3068 w 4849"/>
                <a:gd name="T13" fmla="*/ 5 h 450"/>
                <a:gd name="T14" fmla="*/ 3010 w 4849"/>
                <a:gd name="T15" fmla="*/ 9 h 450"/>
                <a:gd name="T16" fmla="*/ 2971 w 4849"/>
                <a:gd name="T17" fmla="*/ 14 h 450"/>
                <a:gd name="T18" fmla="*/ 2913 w 4849"/>
                <a:gd name="T19" fmla="*/ 23 h 450"/>
                <a:gd name="T20" fmla="*/ 2743 w 4849"/>
                <a:gd name="T21" fmla="*/ 66 h 450"/>
                <a:gd name="T22" fmla="*/ 2687 w 4849"/>
                <a:gd name="T23" fmla="*/ 84 h 450"/>
                <a:gd name="T24" fmla="*/ 2541 w 4849"/>
                <a:gd name="T25" fmla="*/ 138 h 450"/>
                <a:gd name="T26" fmla="*/ 2324 w 4849"/>
                <a:gd name="T27" fmla="*/ 228 h 450"/>
                <a:gd name="T28" fmla="*/ 2215 w 4849"/>
                <a:gd name="T29" fmla="*/ 270 h 450"/>
                <a:gd name="T30" fmla="*/ 2103 w 4849"/>
                <a:gd name="T31" fmla="*/ 305 h 450"/>
                <a:gd name="T32" fmla="*/ 2027 w 4849"/>
                <a:gd name="T33" fmla="*/ 324 h 450"/>
                <a:gd name="T34" fmla="*/ 1950 w 4849"/>
                <a:gd name="T35" fmla="*/ 340 h 450"/>
                <a:gd name="T36" fmla="*/ 1561 w 4849"/>
                <a:gd name="T37" fmla="*/ 380 h 450"/>
                <a:gd name="T38" fmla="*/ 936 w 4849"/>
                <a:gd name="T39" fmla="*/ 358 h 450"/>
                <a:gd name="T40" fmla="*/ 780 w 4849"/>
                <a:gd name="T41" fmla="*/ 346 h 450"/>
                <a:gd name="T42" fmla="*/ 0 w 4849"/>
                <a:gd name="T43" fmla="*/ 353 h 450"/>
                <a:gd name="T44" fmla="*/ 781 w 4849"/>
                <a:gd name="T45" fmla="*/ 343 h 450"/>
                <a:gd name="T46" fmla="*/ 936 w 4849"/>
                <a:gd name="T47" fmla="*/ 355 h 450"/>
                <a:gd name="T48" fmla="*/ 1561 w 4849"/>
                <a:gd name="T49" fmla="*/ 377 h 450"/>
                <a:gd name="T50" fmla="*/ 1949 w 4849"/>
                <a:gd name="T51" fmla="*/ 337 h 450"/>
                <a:gd name="T52" fmla="*/ 2026 w 4849"/>
                <a:gd name="T53" fmla="*/ 321 h 450"/>
                <a:gd name="T54" fmla="*/ 2102 w 4849"/>
                <a:gd name="T55" fmla="*/ 301 h 450"/>
                <a:gd name="T56" fmla="*/ 2213 w 4849"/>
                <a:gd name="T57" fmla="*/ 267 h 450"/>
                <a:gd name="T58" fmla="*/ 2323 w 4849"/>
                <a:gd name="T59" fmla="*/ 224 h 450"/>
                <a:gd name="T60" fmla="*/ 2540 w 4849"/>
                <a:gd name="T61" fmla="*/ 135 h 450"/>
                <a:gd name="T62" fmla="*/ 2686 w 4849"/>
                <a:gd name="T63" fmla="*/ 80 h 450"/>
                <a:gd name="T64" fmla="*/ 2742 w 4849"/>
                <a:gd name="T65" fmla="*/ 62 h 450"/>
                <a:gd name="T66" fmla="*/ 2913 w 4849"/>
                <a:gd name="T67" fmla="*/ 20 h 450"/>
                <a:gd name="T68" fmla="*/ 2971 w 4849"/>
                <a:gd name="T69" fmla="*/ 11 h 450"/>
                <a:gd name="T70" fmla="*/ 3010 w 4849"/>
                <a:gd name="T71" fmla="*/ 6 h 450"/>
                <a:gd name="T72" fmla="*/ 3068 w 4849"/>
                <a:gd name="T73" fmla="*/ 1 h 450"/>
                <a:gd name="T74" fmla="*/ 3127 w 4849"/>
                <a:gd name="T75" fmla="*/ 0 h 450"/>
                <a:gd name="T76" fmla="*/ 3225 w 4849"/>
                <a:gd name="T77" fmla="*/ 1 h 450"/>
                <a:gd name="T78" fmla="*/ 3536 w 4849"/>
                <a:gd name="T79" fmla="*/ 26 h 450"/>
                <a:gd name="T80" fmla="*/ 3834 w 4849"/>
                <a:gd name="T81" fmla="*/ 118 h 450"/>
                <a:gd name="T82" fmla="*/ 4095 w 4849"/>
                <a:gd name="T83" fmla="*/ 291 h 450"/>
                <a:gd name="T84" fmla="*/ 4537 w 4849"/>
                <a:gd name="T85" fmla="*/ 435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49" h="450">
                  <a:moveTo>
                    <a:pt x="4849" y="437"/>
                  </a:moveTo>
                  <a:cubicBezTo>
                    <a:pt x="4745" y="450"/>
                    <a:pt x="4640" y="448"/>
                    <a:pt x="4537" y="435"/>
                  </a:cubicBezTo>
                  <a:cubicBezTo>
                    <a:pt x="4433" y="423"/>
                    <a:pt x="4331" y="399"/>
                    <a:pt x="4233" y="364"/>
                  </a:cubicBezTo>
                  <a:cubicBezTo>
                    <a:pt x="4184" y="345"/>
                    <a:pt x="4138" y="321"/>
                    <a:pt x="4094" y="293"/>
                  </a:cubicBezTo>
                  <a:cubicBezTo>
                    <a:pt x="4049" y="265"/>
                    <a:pt x="4007" y="235"/>
                    <a:pt x="3965" y="205"/>
                  </a:cubicBezTo>
                  <a:cubicBezTo>
                    <a:pt x="3922" y="175"/>
                    <a:pt x="3879" y="145"/>
                    <a:pt x="3833" y="121"/>
                  </a:cubicBezTo>
                  <a:cubicBezTo>
                    <a:pt x="3787" y="95"/>
                    <a:pt x="3738" y="77"/>
                    <a:pt x="3688" y="62"/>
                  </a:cubicBezTo>
                  <a:cubicBezTo>
                    <a:pt x="3638" y="47"/>
                    <a:pt x="3587" y="37"/>
                    <a:pt x="3536" y="29"/>
                  </a:cubicBezTo>
                  <a:cubicBezTo>
                    <a:pt x="3485" y="21"/>
                    <a:pt x="3433" y="15"/>
                    <a:pt x="3381" y="11"/>
                  </a:cubicBezTo>
                  <a:cubicBezTo>
                    <a:pt x="3329" y="7"/>
                    <a:pt x="3277" y="5"/>
                    <a:pt x="3225" y="4"/>
                  </a:cubicBezTo>
                  <a:cubicBezTo>
                    <a:pt x="3199" y="4"/>
                    <a:pt x="3173" y="3"/>
                    <a:pt x="3146" y="3"/>
                  </a:cubicBezTo>
                  <a:cubicBezTo>
                    <a:pt x="3140" y="3"/>
                    <a:pt x="3133" y="3"/>
                    <a:pt x="3127" y="3"/>
                  </a:cubicBezTo>
                  <a:cubicBezTo>
                    <a:pt x="3107" y="4"/>
                    <a:pt x="3107" y="4"/>
                    <a:pt x="3107" y="4"/>
                  </a:cubicBezTo>
                  <a:cubicBezTo>
                    <a:pt x="3094" y="4"/>
                    <a:pt x="3081" y="4"/>
                    <a:pt x="3068" y="5"/>
                  </a:cubicBezTo>
                  <a:cubicBezTo>
                    <a:pt x="3029" y="8"/>
                    <a:pt x="3029" y="8"/>
                    <a:pt x="3029" y="8"/>
                  </a:cubicBezTo>
                  <a:cubicBezTo>
                    <a:pt x="3023" y="8"/>
                    <a:pt x="3016" y="8"/>
                    <a:pt x="3010" y="9"/>
                  </a:cubicBezTo>
                  <a:cubicBezTo>
                    <a:pt x="2991" y="12"/>
                    <a:pt x="2991" y="12"/>
                    <a:pt x="2991" y="12"/>
                  </a:cubicBezTo>
                  <a:cubicBezTo>
                    <a:pt x="2971" y="14"/>
                    <a:pt x="2971" y="14"/>
                    <a:pt x="2971" y="14"/>
                  </a:cubicBezTo>
                  <a:cubicBezTo>
                    <a:pt x="2965" y="15"/>
                    <a:pt x="2958" y="16"/>
                    <a:pt x="2952" y="17"/>
                  </a:cubicBezTo>
                  <a:cubicBezTo>
                    <a:pt x="2913" y="23"/>
                    <a:pt x="2913" y="23"/>
                    <a:pt x="2913" y="23"/>
                  </a:cubicBezTo>
                  <a:cubicBezTo>
                    <a:pt x="2862" y="33"/>
                    <a:pt x="2812" y="45"/>
                    <a:pt x="2762" y="60"/>
                  </a:cubicBezTo>
                  <a:cubicBezTo>
                    <a:pt x="2756" y="62"/>
                    <a:pt x="2749" y="64"/>
                    <a:pt x="2743" y="66"/>
                  </a:cubicBezTo>
                  <a:cubicBezTo>
                    <a:pt x="2724" y="72"/>
                    <a:pt x="2724" y="72"/>
                    <a:pt x="2724" y="72"/>
                  </a:cubicBezTo>
                  <a:cubicBezTo>
                    <a:pt x="2712" y="76"/>
                    <a:pt x="2700" y="79"/>
                    <a:pt x="2687" y="84"/>
                  </a:cubicBezTo>
                  <a:cubicBezTo>
                    <a:pt x="2663" y="92"/>
                    <a:pt x="2638" y="101"/>
                    <a:pt x="2614" y="110"/>
                  </a:cubicBezTo>
                  <a:cubicBezTo>
                    <a:pt x="2589" y="119"/>
                    <a:pt x="2565" y="129"/>
                    <a:pt x="2541" y="138"/>
                  </a:cubicBezTo>
                  <a:cubicBezTo>
                    <a:pt x="2517" y="148"/>
                    <a:pt x="2493" y="158"/>
                    <a:pt x="2469" y="168"/>
                  </a:cubicBezTo>
                  <a:cubicBezTo>
                    <a:pt x="2324" y="228"/>
                    <a:pt x="2324" y="228"/>
                    <a:pt x="2324" y="228"/>
                  </a:cubicBezTo>
                  <a:cubicBezTo>
                    <a:pt x="2300" y="237"/>
                    <a:pt x="2276" y="248"/>
                    <a:pt x="2251" y="256"/>
                  </a:cubicBezTo>
                  <a:cubicBezTo>
                    <a:pt x="2215" y="270"/>
                    <a:pt x="2215" y="270"/>
                    <a:pt x="2215" y="270"/>
                  </a:cubicBezTo>
                  <a:cubicBezTo>
                    <a:pt x="2177" y="282"/>
                    <a:pt x="2177" y="282"/>
                    <a:pt x="2177" y="282"/>
                  </a:cubicBezTo>
                  <a:cubicBezTo>
                    <a:pt x="2153" y="291"/>
                    <a:pt x="2128" y="298"/>
                    <a:pt x="2103" y="305"/>
                  </a:cubicBezTo>
                  <a:cubicBezTo>
                    <a:pt x="2090" y="309"/>
                    <a:pt x="2077" y="312"/>
                    <a:pt x="2065" y="315"/>
                  </a:cubicBezTo>
                  <a:cubicBezTo>
                    <a:pt x="2027" y="324"/>
                    <a:pt x="2027" y="324"/>
                    <a:pt x="2027" y="324"/>
                  </a:cubicBezTo>
                  <a:cubicBezTo>
                    <a:pt x="1988" y="333"/>
                    <a:pt x="1988" y="333"/>
                    <a:pt x="1988" y="333"/>
                  </a:cubicBezTo>
                  <a:cubicBezTo>
                    <a:pt x="1976" y="335"/>
                    <a:pt x="1963" y="338"/>
                    <a:pt x="1950" y="340"/>
                  </a:cubicBezTo>
                  <a:cubicBezTo>
                    <a:pt x="1924" y="345"/>
                    <a:pt x="1899" y="350"/>
                    <a:pt x="1873" y="353"/>
                  </a:cubicBezTo>
                  <a:cubicBezTo>
                    <a:pt x="1770" y="369"/>
                    <a:pt x="1666" y="378"/>
                    <a:pt x="1561" y="380"/>
                  </a:cubicBezTo>
                  <a:cubicBezTo>
                    <a:pt x="1457" y="382"/>
                    <a:pt x="1353" y="378"/>
                    <a:pt x="1249" y="369"/>
                  </a:cubicBezTo>
                  <a:cubicBezTo>
                    <a:pt x="1145" y="359"/>
                    <a:pt x="1041" y="362"/>
                    <a:pt x="936" y="358"/>
                  </a:cubicBezTo>
                  <a:cubicBezTo>
                    <a:pt x="910" y="357"/>
                    <a:pt x="884" y="355"/>
                    <a:pt x="858" y="353"/>
                  </a:cubicBezTo>
                  <a:cubicBezTo>
                    <a:pt x="780" y="346"/>
                    <a:pt x="780" y="346"/>
                    <a:pt x="780" y="346"/>
                  </a:cubicBezTo>
                  <a:cubicBezTo>
                    <a:pt x="729" y="341"/>
                    <a:pt x="677" y="338"/>
                    <a:pt x="624" y="335"/>
                  </a:cubicBezTo>
                  <a:cubicBezTo>
                    <a:pt x="416" y="326"/>
                    <a:pt x="207" y="333"/>
                    <a:pt x="0" y="353"/>
                  </a:cubicBezTo>
                  <a:cubicBezTo>
                    <a:pt x="207" y="332"/>
                    <a:pt x="416" y="325"/>
                    <a:pt x="625" y="333"/>
                  </a:cubicBezTo>
                  <a:cubicBezTo>
                    <a:pt x="677" y="336"/>
                    <a:pt x="729" y="339"/>
                    <a:pt x="781" y="343"/>
                  </a:cubicBezTo>
                  <a:cubicBezTo>
                    <a:pt x="859" y="351"/>
                    <a:pt x="859" y="351"/>
                    <a:pt x="859" y="351"/>
                  </a:cubicBezTo>
                  <a:cubicBezTo>
                    <a:pt x="884" y="353"/>
                    <a:pt x="910" y="354"/>
                    <a:pt x="936" y="355"/>
                  </a:cubicBezTo>
                  <a:cubicBezTo>
                    <a:pt x="1041" y="360"/>
                    <a:pt x="1145" y="357"/>
                    <a:pt x="1249" y="366"/>
                  </a:cubicBezTo>
                  <a:cubicBezTo>
                    <a:pt x="1353" y="375"/>
                    <a:pt x="1457" y="379"/>
                    <a:pt x="1561" y="377"/>
                  </a:cubicBezTo>
                  <a:cubicBezTo>
                    <a:pt x="1665" y="375"/>
                    <a:pt x="1770" y="366"/>
                    <a:pt x="1872" y="350"/>
                  </a:cubicBezTo>
                  <a:cubicBezTo>
                    <a:pt x="1898" y="347"/>
                    <a:pt x="1924" y="341"/>
                    <a:pt x="1949" y="337"/>
                  </a:cubicBezTo>
                  <a:cubicBezTo>
                    <a:pt x="1962" y="335"/>
                    <a:pt x="1975" y="332"/>
                    <a:pt x="1988" y="329"/>
                  </a:cubicBezTo>
                  <a:cubicBezTo>
                    <a:pt x="2026" y="321"/>
                    <a:pt x="2026" y="321"/>
                    <a:pt x="2026" y="321"/>
                  </a:cubicBezTo>
                  <a:cubicBezTo>
                    <a:pt x="2064" y="311"/>
                    <a:pt x="2064" y="311"/>
                    <a:pt x="2064" y="311"/>
                  </a:cubicBezTo>
                  <a:cubicBezTo>
                    <a:pt x="2076" y="308"/>
                    <a:pt x="2089" y="305"/>
                    <a:pt x="2102" y="301"/>
                  </a:cubicBezTo>
                  <a:cubicBezTo>
                    <a:pt x="2127" y="294"/>
                    <a:pt x="2152" y="287"/>
                    <a:pt x="2176" y="279"/>
                  </a:cubicBezTo>
                  <a:cubicBezTo>
                    <a:pt x="2213" y="267"/>
                    <a:pt x="2213" y="267"/>
                    <a:pt x="2213" y="267"/>
                  </a:cubicBezTo>
                  <a:cubicBezTo>
                    <a:pt x="2250" y="253"/>
                    <a:pt x="2250" y="253"/>
                    <a:pt x="2250" y="253"/>
                  </a:cubicBezTo>
                  <a:cubicBezTo>
                    <a:pt x="2274" y="244"/>
                    <a:pt x="2298" y="234"/>
                    <a:pt x="2323" y="224"/>
                  </a:cubicBezTo>
                  <a:cubicBezTo>
                    <a:pt x="2467" y="164"/>
                    <a:pt x="2467" y="164"/>
                    <a:pt x="2467" y="164"/>
                  </a:cubicBezTo>
                  <a:cubicBezTo>
                    <a:pt x="2491" y="154"/>
                    <a:pt x="2515" y="145"/>
                    <a:pt x="2540" y="135"/>
                  </a:cubicBezTo>
                  <a:cubicBezTo>
                    <a:pt x="2564" y="125"/>
                    <a:pt x="2588" y="116"/>
                    <a:pt x="2612" y="107"/>
                  </a:cubicBezTo>
                  <a:cubicBezTo>
                    <a:pt x="2637" y="97"/>
                    <a:pt x="2661" y="89"/>
                    <a:pt x="2686" y="80"/>
                  </a:cubicBezTo>
                  <a:cubicBezTo>
                    <a:pt x="2698" y="76"/>
                    <a:pt x="2711" y="72"/>
                    <a:pt x="2723" y="68"/>
                  </a:cubicBezTo>
                  <a:cubicBezTo>
                    <a:pt x="2742" y="62"/>
                    <a:pt x="2742" y="62"/>
                    <a:pt x="2742" y="62"/>
                  </a:cubicBezTo>
                  <a:cubicBezTo>
                    <a:pt x="2748" y="60"/>
                    <a:pt x="2754" y="58"/>
                    <a:pt x="2761" y="56"/>
                  </a:cubicBezTo>
                  <a:cubicBezTo>
                    <a:pt x="2811" y="41"/>
                    <a:pt x="2862" y="30"/>
                    <a:pt x="2913" y="20"/>
                  </a:cubicBezTo>
                  <a:cubicBezTo>
                    <a:pt x="2951" y="13"/>
                    <a:pt x="2951" y="13"/>
                    <a:pt x="2951" y="13"/>
                  </a:cubicBezTo>
                  <a:cubicBezTo>
                    <a:pt x="2958" y="12"/>
                    <a:pt x="2964" y="11"/>
                    <a:pt x="2971" y="11"/>
                  </a:cubicBezTo>
                  <a:cubicBezTo>
                    <a:pt x="2990" y="8"/>
                    <a:pt x="2990" y="8"/>
                    <a:pt x="2990" y="8"/>
                  </a:cubicBezTo>
                  <a:cubicBezTo>
                    <a:pt x="3010" y="6"/>
                    <a:pt x="3010" y="6"/>
                    <a:pt x="3010" y="6"/>
                  </a:cubicBezTo>
                  <a:cubicBezTo>
                    <a:pt x="3016" y="5"/>
                    <a:pt x="3023" y="5"/>
                    <a:pt x="3029" y="4"/>
                  </a:cubicBezTo>
                  <a:cubicBezTo>
                    <a:pt x="3068" y="1"/>
                    <a:pt x="3068" y="1"/>
                    <a:pt x="3068" y="1"/>
                  </a:cubicBezTo>
                  <a:cubicBezTo>
                    <a:pt x="3081" y="1"/>
                    <a:pt x="3094" y="1"/>
                    <a:pt x="3107" y="0"/>
                  </a:cubicBezTo>
                  <a:cubicBezTo>
                    <a:pt x="3127" y="0"/>
                    <a:pt x="3127" y="0"/>
                    <a:pt x="3127" y="0"/>
                  </a:cubicBezTo>
                  <a:cubicBezTo>
                    <a:pt x="3133" y="0"/>
                    <a:pt x="3140" y="0"/>
                    <a:pt x="3146" y="0"/>
                  </a:cubicBezTo>
                  <a:cubicBezTo>
                    <a:pt x="3173" y="0"/>
                    <a:pt x="3199" y="0"/>
                    <a:pt x="3225" y="1"/>
                  </a:cubicBezTo>
                  <a:cubicBezTo>
                    <a:pt x="3277" y="2"/>
                    <a:pt x="3329" y="4"/>
                    <a:pt x="3381" y="8"/>
                  </a:cubicBezTo>
                  <a:cubicBezTo>
                    <a:pt x="3433" y="12"/>
                    <a:pt x="3485" y="18"/>
                    <a:pt x="3536" y="26"/>
                  </a:cubicBezTo>
                  <a:cubicBezTo>
                    <a:pt x="3588" y="34"/>
                    <a:pt x="3639" y="45"/>
                    <a:pt x="3689" y="59"/>
                  </a:cubicBezTo>
                  <a:cubicBezTo>
                    <a:pt x="3739" y="74"/>
                    <a:pt x="3788" y="93"/>
                    <a:pt x="3834" y="118"/>
                  </a:cubicBezTo>
                  <a:cubicBezTo>
                    <a:pt x="3880" y="143"/>
                    <a:pt x="3923" y="173"/>
                    <a:pt x="3966" y="203"/>
                  </a:cubicBezTo>
                  <a:cubicBezTo>
                    <a:pt x="4008" y="233"/>
                    <a:pt x="4051" y="263"/>
                    <a:pt x="4095" y="291"/>
                  </a:cubicBezTo>
                  <a:cubicBezTo>
                    <a:pt x="4139" y="319"/>
                    <a:pt x="4185" y="344"/>
                    <a:pt x="4234" y="362"/>
                  </a:cubicBezTo>
                  <a:cubicBezTo>
                    <a:pt x="4331" y="398"/>
                    <a:pt x="4434" y="421"/>
                    <a:pt x="4537" y="435"/>
                  </a:cubicBezTo>
                  <a:cubicBezTo>
                    <a:pt x="4640" y="447"/>
                    <a:pt x="4745" y="449"/>
                    <a:pt x="4849" y="4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56">
              <a:extLst>
                <a:ext uri="{FF2B5EF4-FFF2-40B4-BE49-F238E27FC236}">
                  <a16:creationId xmlns:a16="http://schemas.microsoft.com/office/drawing/2014/main" id="{77FABDF9-4B98-B6E1-B4FC-77D88B14DCD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6763" y="3349625"/>
              <a:ext cx="12112625" cy="1041400"/>
            </a:xfrm>
            <a:custGeom>
              <a:avLst/>
              <a:gdLst>
                <a:gd name="T0" fmla="*/ 4539 w 4849"/>
                <a:gd name="T1" fmla="*/ 405 h 416"/>
                <a:gd name="T2" fmla="*/ 4161 w 4849"/>
                <a:gd name="T3" fmla="*/ 322 h 416"/>
                <a:gd name="T4" fmla="*/ 4125 w 4849"/>
                <a:gd name="T5" fmla="*/ 305 h 416"/>
                <a:gd name="T6" fmla="*/ 3959 w 4849"/>
                <a:gd name="T7" fmla="*/ 206 h 416"/>
                <a:gd name="T8" fmla="*/ 3807 w 4849"/>
                <a:gd name="T9" fmla="*/ 119 h 416"/>
                <a:gd name="T10" fmla="*/ 3753 w 4849"/>
                <a:gd name="T11" fmla="*/ 98 h 416"/>
                <a:gd name="T12" fmla="*/ 3698 w 4849"/>
                <a:gd name="T13" fmla="*/ 80 h 416"/>
                <a:gd name="T14" fmla="*/ 3528 w 4849"/>
                <a:gd name="T15" fmla="*/ 43 h 416"/>
                <a:gd name="T16" fmla="*/ 3219 w 4849"/>
                <a:gd name="T17" fmla="*/ 12 h 416"/>
                <a:gd name="T18" fmla="*/ 3102 w 4849"/>
                <a:gd name="T19" fmla="*/ 7 h 416"/>
                <a:gd name="T20" fmla="*/ 3025 w 4849"/>
                <a:gd name="T21" fmla="*/ 4 h 416"/>
                <a:gd name="T22" fmla="*/ 3005 w 4849"/>
                <a:gd name="T23" fmla="*/ 4 h 416"/>
                <a:gd name="T24" fmla="*/ 2909 w 4849"/>
                <a:gd name="T25" fmla="*/ 8 h 416"/>
                <a:gd name="T26" fmla="*/ 2851 w 4849"/>
                <a:gd name="T27" fmla="*/ 15 h 416"/>
                <a:gd name="T28" fmla="*/ 2793 w 4849"/>
                <a:gd name="T29" fmla="*/ 23 h 416"/>
                <a:gd name="T30" fmla="*/ 2605 w 4849"/>
                <a:gd name="T31" fmla="*/ 68 h 416"/>
                <a:gd name="T32" fmla="*/ 2567 w 4849"/>
                <a:gd name="T33" fmla="*/ 79 h 416"/>
                <a:gd name="T34" fmla="*/ 2457 w 4849"/>
                <a:gd name="T35" fmla="*/ 115 h 416"/>
                <a:gd name="T36" fmla="*/ 2238 w 4849"/>
                <a:gd name="T37" fmla="*/ 194 h 416"/>
                <a:gd name="T38" fmla="*/ 2201 w 4849"/>
                <a:gd name="T39" fmla="*/ 207 h 416"/>
                <a:gd name="T40" fmla="*/ 1862 w 4849"/>
                <a:gd name="T41" fmla="*/ 290 h 416"/>
                <a:gd name="T42" fmla="*/ 1087 w 4849"/>
                <a:gd name="T43" fmla="*/ 322 h 416"/>
                <a:gd name="T44" fmla="*/ 854 w 4849"/>
                <a:gd name="T45" fmla="*/ 331 h 416"/>
                <a:gd name="T46" fmla="*/ 621 w 4849"/>
                <a:gd name="T47" fmla="*/ 322 h 416"/>
                <a:gd name="T48" fmla="*/ 621 w 4849"/>
                <a:gd name="T49" fmla="*/ 320 h 416"/>
                <a:gd name="T50" fmla="*/ 854 w 4849"/>
                <a:gd name="T51" fmla="*/ 329 h 416"/>
                <a:gd name="T52" fmla="*/ 1087 w 4849"/>
                <a:gd name="T53" fmla="*/ 319 h 416"/>
                <a:gd name="T54" fmla="*/ 1861 w 4849"/>
                <a:gd name="T55" fmla="*/ 287 h 416"/>
                <a:gd name="T56" fmla="*/ 2200 w 4849"/>
                <a:gd name="T57" fmla="*/ 204 h 416"/>
                <a:gd name="T58" fmla="*/ 2236 w 4849"/>
                <a:gd name="T59" fmla="*/ 191 h 416"/>
                <a:gd name="T60" fmla="*/ 2456 w 4849"/>
                <a:gd name="T61" fmla="*/ 111 h 416"/>
                <a:gd name="T62" fmla="*/ 2566 w 4849"/>
                <a:gd name="T63" fmla="*/ 75 h 416"/>
                <a:gd name="T64" fmla="*/ 2604 w 4849"/>
                <a:gd name="T65" fmla="*/ 64 h 416"/>
                <a:gd name="T66" fmla="*/ 2793 w 4849"/>
                <a:gd name="T67" fmla="*/ 20 h 416"/>
                <a:gd name="T68" fmla="*/ 2850 w 4849"/>
                <a:gd name="T69" fmla="*/ 11 h 416"/>
                <a:gd name="T70" fmla="*/ 2908 w 4849"/>
                <a:gd name="T71" fmla="*/ 5 h 416"/>
                <a:gd name="T72" fmla="*/ 3005 w 4849"/>
                <a:gd name="T73" fmla="*/ 1 h 416"/>
                <a:gd name="T74" fmla="*/ 3025 w 4849"/>
                <a:gd name="T75" fmla="*/ 1 h 416"/>
                <a:gd name="T76" fmla="*/ 3103 w 4849"/>
                <a:gd name="T77" fmla="*/ 3 h 416"/>
                <a:gd name="T78" fmla="*/ 3219 w 4849"/>
                <a:gd name="T79" fmla="*/ 9 h 416"/>
                <a:gd name="T80" fmla="*/ 3528 w 4849"/>
                <a:gd name="T81" fmla="*/ 40 h 416"/>
                <a:gd name="T82" fmla="*/ 3699 w 4849"/>
                <a:gd name="T83" fmla="*/ 77 h 416"/>
                <a:gd name="T84" fmla="*/ 3754 w 4849"/>
                <a:gd name="T85" fmla="*/ 95 h 416"/>
                <a:gd name="T86" fmla="*/ 3808 w 4849"/>
                <a:gd name="T87" fmla="*/ 117 h 416"/>
                <a:gd name="T88" fmla="*/ 3960 w 4849"/>
                <a:gd name="T89" fmla="*/ 204 h 416"/>
                <a:gd name="T90" fmla="*/ 4126 w 4849"/>
                <a:gd name="T91" fmla="*/ 304 h 416"/>
                <a:gd name="T92" fmla="*/ 4162 w 4849"/>
                <a:gd name="T93" fmla="*/ 320 h 416"/>
                <a:gd name="T94" fmla="*/ 4539 w 4849"/>
                <a:gd name="T95" fmla="*/ 404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49" h="416">
                  <a:moveTo>
                    <a:pt x="4849" y="406"/>
                  </a:moveTo>
                  <a:cubicBezTo>
                    <a:pt x="4746" y="416"/>
                    <a:pt x="4642" y="415"/>
                    <a:pt x="4539" y="405"/>
                  </a:cubicBezTo>
                  <a:cubicBezTo>
                    <a:pt x="4436" y="395"/>
                    <a:pt x="4334" y="376"/>
                    <a:pt x="4234" y="347"/>
                  </a:cubicBezTo>
                  <a:cubicBezTo>
                    <a:pt x="4209" y="340"/>
                    <a:pt x="4185" y="331"/>
                    <a:pt x="4161" y="322"/>
                  </a:cubicBezTo>
                  <a:cubicBezTo>
                    <a:pt x="4155" y="319"/>
                    <a:pt x="4149" y="316"/>
                    <a:pt x="4143" y="314"/>
                  </a:cubicBezTo>
                  <a:cubicBezTo>
                    <a:pt x="4137" y="311"/>
                    <a:pt x="4131" y="309"/>
                    <a:pt x="4125" y="305"/>
                  </a:cubicBezTo>
                  <a:cubicBezTo>
                    <a:pt x="4114" y="300"/>
                    <a:pt x="4102" y="294"/>
                    <a:pt x="4091" y="288"/>
                  </a:cubicBezTo>
                  <a:cubicBezTo>
                    <a:pt x="4045" y="263"/>
                    <a:pt x="4002" y="234"/>
                    <a:pt x="3959" y="206"/>
                  </a:cubicBezTo>
                  <a:cubicBezTo>
                    <a:pt x="3915" y="178"/>
                    <a:pt x="3871" y="150"/>
                    <a:pt x="3825" y="128"/>
                  </a:cubicBezTo>
                  <a:cubicBezTo>
                    <a:pt x="3807" y="119"/>
                    <a:pt x="3807" y="119"/>
                    <a:pt x="3807" y="119"/>
                  </a:cubicBezTo>
                  <a:cubicBezTo>
                    <a:pt x="3790" y="112"/>
                    <a:pt x="3790" y="112"/>
                    <a:pt x="3790" y="112"/>
                  </a:cubicBezTo>
                  <a:cubicBezTo>
                    <a:pt x="3778" y="106"/>
                    <a:pt x="3765" y="102"/>
                    <a:pt x="3753" y="98"/>
                  </a:cubicBezTo>
                  <a:cubicBezTo>
                    <a:pt x="3741" y="93"/>
                    <a:pt x="3729" y="89"/>
                    <a:pt x="3717" y="85"/>
                  </a:cubicBezTo>
                  <a:cubicBezTo>
                    <a:pt x="3711" y="83"/>
                    <a:pt x="3704" y="81"/>
                    <a:pt x="3698" y="80"/>
                  </a:cubicBezTo>
                  <a:cubicBezTo>
                    <a:pt x="3679" y="74"/>
                    <a:pt x="3679" y="74"/>
                    <a:pt x="3679" y="74"/>
                  </a:cubicBezTo>
                  <a:cubicBezTo>
                    <a:pt x="3630" y="61"/>
                    <a:pt x="3579" y="51"/>
                    <a:pt x="3528" y="43"/>
                  </a:cubicBezTo>
                  <a:cubicBezTo>
                    <a:pt x="3477" y="35"/>
                    <a:pt x="3425" y="29"/>
                    <a:pt x="3374" y="24"/>
                  </a:cubicBezTo>
                  <a:cubicBezTo>
                    <a:pt x="3322" y="19"/>
                    <a:pt x="3270" y="15"/>
                    <a:pt x="3219" y="12"/>
                  </a:cubicBezTo>
                  <a:cubicBezTo>
                    <a:pt x="3193" y="11"/>
                    <a:pt x="3167" y="10"/>
                    <a:pt x="3141" y="8"/>
                  </a:cubicBezTo>
                  <a:cubicBezTo>
                    <a:pt x="3102" y="7"/>
                    <a:pt x="3102" y="7"/>
                    <a:pt x="3102" y="7"/>
                  </a:cubicBezTo>
                  <a:cubicBezTo>
                    <a:pt x="3090" y="6"/>
                    <a:pt x="3077" y="5"/>
                    <a:pt x="3064" y="5"/>
                  </a:cubicBezTo>
                  <a:cubicBezTo>
                    <a:pt x="3025" y="4"/>
                    <a:pt x="3025" y="4"/>
                    <a:pt x="3025" y="4"/>
                  </a:cubicBezTo>
                  <a:cubicBezTo>
                    <a:pt x="3022" y="4"/>
                    <a:pt x="3018" y="4"/>
                    <a:pt x="3015" y="4"/>
                  </a:cubicBezTo>
                  <a:cubicBezTo>
                    <a:pt x="3005" y="4"/>
                    <a:pt x="3005" y="4"/>
                    <a:pt x="3005" y="4"/>
                  </a:cubicBezTo>
                  <a:cubicBezTo>
                    <a:pt x="2986" y="4"/>
                    <a:pt x="2986" y="4"/>
                    <a:pt x="2986" y="4"/>
                  </a:cubicBezTo>
                  <a:cubicBezTo>
                    <a:pt x="2960" y="4"/>
                    <a:pt x="2934" y="7"/>
                    <a:pt x="2909" y="8"/>
                  </a:cubicBezTo>
                  <a:cubicBezTo>
                    <a:pt x="2896" y="9"/>
                    <a:pt x="2883" y="11"/>
                    <a:pt x="2870" y="12"/>
                  </a:cubicBezTo>
                  <a:cubicBezTo>
                    <a:pt x="2851" y="15"/>
                    <a:pt x="2851" y="15"/>
                    <a:pt x="2851" y="15"/>
                  </a:cubicBezTo>
                  <a:cubicBezTo>
                    <a:pt x="2832" y="17"/>
                    <a:pt x="2832" y="17"/>
                    <a:pt x="2832" y="17"/>
                  </a:cubicBezTo>
                  <a:cubicBezTo>
                    <a:pt x="2819" y="19"/>
                    <a:pt x="2806" y="21"/>
                    <a:pt x="2793" y="23"/>
                  </a:cubicBezTo>
                  <a:cubicBezTo>
                    <a:pt x="2755" y="30"/>
                    <a:pt x="2755" y="30"/>
                    <a:pt x="2755" y="30"/>
                  </a:cubicBezTo>
                  <a:cubicBezTo>
                    <a:pt x="2705" y="41"/>
                    <a:pt x="2654" y="53"/>
                    <a:pt x="2605" y="68"/>
                  </a:cubicBezTo>
                  <a:cubicBezTo>
                    <a:pt x="2586" y="73"/>
                    <a:pt x="2586" y="73"/>
                    <a:pt x="2586" y="73"/>
                  </a:cubicBezTo>
                  <a:cubicBezTo>
                    <a:pt x="2567" y="79"/>
                    <a:pt x="2567" y="79"/>
                    <a:pt x="2567" y="79"/>
                  </a:cubicBezTo>
                  <a:cubicBezTo>
                    <a:pt x="2555" y="83"/>
                    <a:pt x="2543" y="86"/>
                    <a:pt x="2530" y="90"/>
                  </a:cubicBezTo>
                  <a:cubicBezTo>
                    <a:pt x="2506" y="98"/>
                    <a:pt x="2481" y="106"/>
                    <a:pt x="2457" y="115"/>
                  </a:cubicBezTo>
                  <a:cubicBezTo>
                    <a:pt x="2408" y="132"/>
                    <a:pt x="2359" y="150"/>
                    <a:pt x="2311" y="168"/>
                  </a:cubicBezTo>
                  <a:cubicBezTo>
                    <a:pt x="2238" y="194"/>
                    <a:pt x="2238" y="194"/>
                    <a:pt x="2238" y="194"/>
                  </a:cubicBezTo>
                  <a:cubicBezTo>
                    <a:pt x="2220" y="201"/>
                    <a:pt x="2220" y="201"/>
                    <a:pt x="2220" y="201"/>
                  </a:cubicBezTo>
                  <a:cubicBezTo>
                    <a:pt x="2201" y="207"/>
                    <a:pt x="2201" y="207"/>
                    <a:pt x="2201" y="207"/>
                  </a:cubicBezTo>
                  <a:cubicBezTo>
                    <a:pt x="2164" y="220"/>
                    <a:pt x="2164" y="220"/>
                    <a:pt x="2164" y="220"/>
                  </a:cubicBezTo>
                  <a:cubicBezTo>
                    <a:pt x="2066" y="251"/>
                    <a:pt x="1964" y="274"/>
                    <a:pt x="1862" y="290"/>
                  </a:cubicBezTo>
                  <a:cubicBezTo>
                    <a:pt x="1657" y="322"/>
                    <a:pt x="1449" y="328"/>
                    <a:pt x="1242" y="320"/>
                  </a:cubicBezTo>
                  <a:cubicBezTo>
                    <a:pt x="1190" y="318"/>
                    <a:pt x="1138" y="319"/>
                    <a:pt x="1087" y="322"/>
                  </a:cubicBezTo>
                  <a:cubicBezTo>
                    <a:pt x="1035" y="325"/>
                    <a:pt x="983" y="329"/>
                    <a:pt x="932" y="331"/>
                  </a:cubicBezTo>
                  <a:cubicBezTo>
                    <a:pt x="906" y="332"/>
                    <a:pt x="880" y="332"/>
                    <a:pt x="854" y="331"/>
                  </a:cubicBezTo>
                  <a:cubicBezTo>
                    <a:pt x="828" y="331"/>
                    <a:pt x="802" y="329"/>
                    <a:pt x="776" y="328"/>
                  </a:cubicBezTo>
                  <a:cubicBezTo>
                    <a:pt x="725" y="325"/>
                    <a:pt x="673" y="323"/>
                    <a:pt x="621" y="322"/>
                  </a:cubicBezTo>
                  <a:cubicBezTo>
                    <a:pt x="414" y="317"/>
                    <a:pt x="207" y="323"/>
                    <a:pt x="0" y="339"/>
                  </a:cubicBezTo>
                  <a:cubicBezTo>
                    <a:pt x="207" y="322"/>
                    <a:pt x="414" y="315"/>
                    <a:pt x="621" y="320"/>
                  </a:cubicBezTo>
                  <a:cubicBezTo>
                    <a:pt x="673" y="321"/>
                    <a:pt x="725" y="323"/>
                    <a:pt x="776" y="326"/>
                  </a:cubicBezTo>
                  <a:cubicBezTo>
                    <a:pt x="802" y="327"/>
                    <a:pt x="828" y="329"/>
                    <a:pt x="854" y="329"/>
                  </a:cubicBezTo>
                  <a:cubicBezTo>
                    <a:pt x="880" y="330"/>
                    <a:pt x="906" y="329"/>
                    <a:pt x="932" y="328"/>
                  </a:cubicBezTo>
                  <a:cubicBezTo>
                    <a:pt x="983" y="326"/>
                    <a:pt x="1035" y="322"/>
                    <a:pt x="1087" y="319"/>
                  </a:cubicBezTo>
                  <a:cubicBezTo>
                    <a:pt x="1138" y="316"/>
                    <a:pt x="1190" y="315"/>
                    <a:pt x="1242" y="318"/>
                  </a:cubicBezTo>
                  <a:cubicBezTo>
                    <a:pt x="1449" y="325"/>
                    <a:pt x="1657" y="319"/>
                    <a:pt x="1861" y="287"/>
                  </a:cubicBezTo>
                  <a:cubicBezTo>
                    <a:pt x="1963" y="270"/>
                    <a:pt x="2065" y="248"/>
                    <a:pt x="2163" y="216"/>
                  </a:cubicBezTo>
                  <a:cubicBezTo>
                    <a:pt x="2200" y="204"/>
                    <a:pt x="2200" y="204"/>
                    <a:pt x="2200" y="204"/>
                  </a:cubicBezTo>
                  <a:cubicBezTo>
                    <a:pt x="2218" y="197"/>
                    <a:pt x="2218" y="197"/>
                    <a:pt x="2218" y="197"/>
                  </a:cubicBezTo>
                  <a:cubicBezTo>
                    <a:pt x="2236" y="191"/>
                    <a:pt x="2236" y="191"/>
                    <a:pt x="2236" y="191"/>
                  </a:cubicBezTo>
                  <a:cubicBezTo>
                    <a:pt x="2309" y="164"/>
                    <a:pt x="2309" y="164"/>
                    <a:pt x="2309" y="164"/>
                  </a:cubicBezTo>
                  <a:cubicBezTo>
                    <a:pt x="2358" y="146"/>
                    <a:pt x="2407" y="128"/>
                    <a:pt x="2456" y="111"/>
                  </a:cubicBezTo>
                  <a:cubicBezTo>
                    <a:pt x="2480" y="103"/>
                    <a:pt x="2505" y="95"/>
                    <a:pt x="2529" y="87"/>
                  </a:cubicBezTo>
                  <a:cubicBezTo>
                    <a:pt x="2541" y="83"/>
                    <a:pt x="2554" y="79"/>
                    <a:pt x="2566" y="75"/>
                  </a:cubicBezTo>
                  <a:cubicBezTo>
                    <a:pt x="2585" y="69"/>
                    <a:pt x="2585" y="69"/>
                    <a:pt x="2585" y="69"/>
                  </a:cubicBezTo>
                  <a:cubicBezTo>
                    <a:pt x="2604" y="64"/>
                    <a:pt x="2604" y="64"/>
                    <a:pt x="2604" y="64"/>
                  </a:cubicBezTo>
                  <a:cubicBezTo>
                    <a:pt x="2653" y="49"/>
                    <a:pt x="2704" y="37"/>
                    <a:pt x="2754" y="27"/>
                  </a:cubicBezTo>
                  <a:cubicBezTo>
                    <a:pt x="2793" y="20"/>
                    <a:pt x="2793" y="20"/>
                    <a:pt x="2793" y="20"/>
                  </a:cubicBezTo>
                  <a:cubicBezTo>
                    <a:pt x="2805" y="17"/>
                    <a:pt x="2818" y="16"/>
                    <a:pt x="2831" y="14"/>
                  </a:cubicBezTo>
                  <a:cubicBezTo>
                    <a:pt x="2850" y="11"/>
                    <a:pt x="2850" y="11"/>
                    <a:pt x="2850" y="11"/>
                  </a:cubicBezTo>
                  <a:cubicBezTo>
                    <a:pt x="2870" y="9"/>
                    <a:pt x="2870" y="9"/>
                    <a:pt x="2870" y="9"/>
                  </a:cubicBezTo>
                  <a:cubicBezTo>
                    <a:pt x="2883" y="8"/>
                    <a:pt x="2895" y="6"/>
                    <a:pt x="2908" y="5"/>
                  </a:cubicBezTo>
                  <a:cubicBezTo>
                    <a:pt x="2934" y="3"/>
                    <a:pt x="2960" y="1"/>
                    <a:pt x="2986" y="1"/>
                  </a:cubicBezTo>
                  <a:cubicBezTo>
                    <a:pt x="3005" y="1"/>
                    <a:pt x="3005" y="1"/>
                    <a:pt x="3005" y="1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8" y="0"/>
                    <a:pt x="3022" y="1"/>
                    <a:pt x="3025" y="1"/>
                  </a:cubicBezTo>
                  <a:cubicBezTo>
                    <a:pt x="3064" y="2"/>
                    <a:pt x="3064" y="2"/>
                    <a:pt x="3064" y="2"/>
                  </a:cubicBezTo>
                  <a:cubicBezTo>
                    <a:pt x="3077" y="2"/>
                    <a:pt x="3090" y="3"/>
                    <a:pt x="3103" y="3"/>
                  </a:cubicBezTo>
                  <a:cubicBezTo>
                    <a:pt x="3141" y="5"/>
                    <a:pt x="3141" y="5"/>
                    <a:pt x="3141" y="5"/>
                  </a:cubicBezTo>
                  <a:cubicBezTo>
                    <a:pt x="3167" y="6"/>
                    <a:pt x="3193" y="8"/>
                    <a:pt x="3219" y="9"/>
                  </a:cubicBezTo>
                  <a:cubicBezTo>
                    <a:pt x="3271" y="12"/>
                    <a:pt x="3322" y="16"/>
                    <a:pt x="3374" y="21"/>
                  </a:cubicBezTo>
                  <a:cubicBezTo>
                    <a:pt x="3425" y="26"/>
                    <a:pt x="3477" y="32"/>
                    <a:pt x="3528" y="40"/>
                  </a:cubicBezTo>
                  <a:cubicBezTo>
                    <a:pt x="3579" y="48"/>
                    <a:pt x="3630" y="58"/>
                    <a:pt x="3680" y="72"/>
                  </a:cubicBezTo>
                  <a:cubicBezTo>
                    <a:pt x="3699" y="77"/>
                    <a:pt x="3699" y="77"/>
                    <a:pt x="3699" y="77"/>
                  </a:cubicBezTo>
                  <a:cubicBezTo>
                    <a:pt x="3705" y="79"/>
                    <a:pt x="3711" y="81"/>
                    <a:pt x="3717" y="83"/>
                  </a:cubicBezTo>
                  <a:cubicBezTo>
                    <a:pt x="3730" y="87"/>
                    <a:pt x="3742" y="90"/>
                    <a:pt x="3754" y="95"/>
                  </a:cubicBezTo>
                  <a:cubicBezTo>
                    <a:pt x="3766" y="100"/>
                    <a:pt x="3779" y="104"/>
                    <a:pt x="3791" y="109"/>
                  </a:cubicBezTo>
                  <a:cubicBezTo>
                    <a:pt x="3808" y="117"/>
                    <a:pt x="3808" y="117"/>
                    <a:pt x="3808" y="117"/>
                  </a:cubicBezTo>
                  <a:cubicBezTo>
                    <a:pt x="3826" y="126"/>
                    <a:pt x="3826" y="126"/>
                    <a:pt x="3826" y="126"/>
                  </a:cubicBezTo>
                  <a:cubicBezTo>
                    <a:pt x="3873" y="148"/>
                    <a:pt x="3916" y="176"/>
                    <a:pt x="3960" y="204"/>
                  </a:cubicBezTo>
                  <a:cubicBezTo>
                    <a:pt x="4003" y="232"/>
                    <a:pt x="4047" y="261"/>
                    <a:pt x="4092" y="286"/>
                  </a:cubicBezTo>
                  <a:cubicBezTo>
                    <a:pt x="4103" y="292"/>
                    <a:pt x="4115" y="298"/>
                    <a:pt x="4126" y="304"/>
                  </a:cubicBezTo>
                  <a:cubicBezTo>
                    <a:pt x="4132" y="307"/>
                    <a:pt x="4138" y="309"/>
                    <a:pt x="4144" y="312"/>
                  </a:cubicBezTo>
                  <a:cubicBezTo>
                    <a:pt x="4150" y="314"/>
                    <a:pt x="4156" y="317"/>
                    <a:pt x="4162" y="320"/>
                  </a:cubicBezTo>
                  <a:cubicBezTo>
                    <a:pt x="4186" y="330"/>
                    <a:pt x="4210" y="338"/>
                    <a:pt x="4235" y="345"/>
                  </a:cubicBezTo>
                  <a:cubicBezTo>
                    <a:pt x="4334" y="374"/>
                    <a:pt x="4436" y="393"/>
                    <a:pt x="4539" y="404"/>
                  </a:cubicBezTo>
                  <a:cubicBezTo>
                    <a:pt x="4642" y="414"/>
                    <a:pt x="4746" y="416"/>
                    <a:pt x="4849" y="40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57">
              <a:extLst>
                <a:ext uri="{FF2B5EF4-FFF2-40B4-BE49-F238E27FC236}">
                  <a16:creationId xmlns:a16="http://schemas.microsoft.com/office/drawing/2014/main" id="{CE6C0F21-3DB6-42DF-C2B8-41535164B81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1525" y="3513138"/>
              <a:ext cx="12112625" cy="960438"/>
            </a:xfrm>
            <a:custGeom>
              <a:avLst/>
              <a:gdLst>
                <a:gd name="T0" fmla="*/ 4540 w 4849"/>
                <a:gd name="T1" fmla="*/ 376 h 384"/>
                <a:gd name="T2" fmla="*/ 4197 w 4849"/>
                <a:gd name="T3" fmla="*/ 321 h 384"/>
                <a:gd name="T4" fmla="*/ 4160 w 4849"/>
                <a:gd name="T5" fmla="*/ 310 h 384"/>
                <a:gd name="T6" fmla="*/ 4106 w 4849"/>
                <a:gd name="T7" fmla="*/ 290 h 384"/>
                <a:gd name="T8" fmla="*/ 4071 w 4849"/>
                <a:gd name="T9" fmla="*/ 273 h 384"/>
                <a:gd name="T10" fmla="*/ 4019 w 4849"/>
                <a:gd name="T11" fmla="*/ 247 h 384"/>
                <a:gd name="T12" fmla="*/ 3816 w 4849"/>
                <a:gd name="T13" fmla="*/ 136 h 384"/>
                <a:gd name="T14" fmla="*/ 3670 w 4849"/>
                <a:gd name="T15" fmla="*/ 88 h 384"/>
                <a:gd name="T16" fmla="*/ 3365 w 4849"/>
                <a:gd name="T17" fmla="*/ 39 h 384"/>
                <a:gd name="T18" fmla="*/ 2903 w 4849"/>
                <a:gd name="T19" fmla="*/ 4 h 384"/>
                <a:gd name="T20" fmla="*/ 2807 w 4849"/>
                <a:gd name="T21" fmla="*/ 6 h 384"/>
                <a:gd name="T22" fmla="*/ 2749 w 4849"/>
                <a:gd name="T23" fmla="*/ 11 h 384"/>
                <a:gd name="T24" fmla="*/ 2691 w 4849"/>
                <a:gd name="T25" fmla="*/ 18 h 384"/>
                <a:gd name="T26" fmla="*/ 2634 w 4849"/>
                <a:gd name="T27" fmla="*/ 27 h 384"/>
                <a:gd name="T28" fmla="*/ 2446 w 4849"/>
                <a:gd name="T29" fmla="*/ 69 h 384"/>
                <a:gd name="T30" fmla="*/ 1850 w 4849"/>
                <a:gd name="T31" fmla="*/ 229 h 384"/>
                <a:gd name="T32" fmla="*/ 1504 w 4849"/>
                <a:gd name="T33" fmla="*/ 265 h 384"/>
                <a:gd name="T34" fmla="*/ 1388 w 4849"/>
                <a:gd name="T35" fmla="*/ 270 h 384"/>
                <a:gd name="T36" fmla="*/ 1156 w 4849"/>
                <a:gd name="T37" fmla="*/ 275 h 384"/>
                <a:gd name="T38" fmla="*/ 926 w 4849"/>
                <a:gd name="T39" fmla="*/ 303 h 384"/>
                <a:gd name="T40" fmla="*/ 618 w 4849"/>
                <a:gd name="T41" fmla="*/ 310 h 384"/>
                <a:gd name="T42" fmla="*/ 618 w 4849"/>
                <a:gd name="T43" fmla="*/ 308 h 384"/>
                <a:gd name="T44" fmla="*/ 926 w 4849"/>
                <a:gd name="T45" fmla="*/ 301 h 384"/>
                <a:gd name="T46" fmla="*/ 1156 w 4849"/>
                <a:gd name="T47" fmla="*/ 272 h 384"/>
                <a:gd name="T48" fmla="*/ 1388 w 4849"/>
                <a:gd name="T49" fmla="*/ 267 h 384"/>
                <a:gd name="T50" fmla="*/ 1504 w 4849"/>
                <a:gd name="T51" fmla="*/ 262 h 384"/>
                <a:gd name="T52" fmla="*/ 1849 w 4849"/>
                <a:gd name="T53" fmla="*/ 226 h 384"/>
                <a:gd name="T54" fmla="*/ 2445 w 4849"/>
                <a:gd name="T55" fmla="*/ 66 h 384"/>
                <a:gd name="T56" fmla="*/ 2634 w 4849"/>
                <a:gd name="T57" fmla="*/ 23 h 384"/>
                <a:gd name="T58" fmla="*/ 2691 w 4849"/>
                <a:gd name="T59" fmla="*/ 14 h 384"/>
                <a:gd name="T60" fmla="*/ 2748 w 4849"/>
                <a:gd name="T61" fmla="*/ 7 h 384"/>
                <a:gd name="T62" fmla="*/ 2806 w 4849"/>
                <a:gd name="T63" fmla="*/ 3 h 384"/>
                <a:gd name="T64" fmla="*/ 2903 w 4849"/>
                <a:gd name="T65" fmla="*/ 0 h 384"/>
                <a:gd name="T66" fmla="*/ 3365 w 4849"/>
                <a:gd name="T67" fmla="*/ 36 h 384"/>
                <a:gd name="T68" fmla="*/ 3670 w 4849"/>
                <a:gd name="T69" fmla="*/ 85 h 384"/>
                <a:gd name="T70" fmla="*/ 3817 w 4849"/>
                <a:gd name="T71" fmla="*/ 133 h 384"/>
                <a:gd name="T72" fmla="*/ 4020 w 4849"/>
                <a:gd name="T73" fmla="*/ 245 h 384"/>
                <a:gd name="T74" fmla="*/ 4072 w 4849"/>
                <a:gd name="T75" fmla="*/ 271 h 384"/>
                <a:gd name="T76" fmla="*/ 4107 w 4849"/>
                <a:gd name="T77" fmla="*/ 288 h 384"/>
                <a:gd name="T78" fmla="*/ 4161 w 4849"/>
                <a:gd name="T79" fmla="*/ 308 h 384"/>
                <a:gd name="T80" fmla="*/ 4198 w 4849"/>
                <a:gd name="T81" fmla="*/ 319 h 384"/>
                <a:gd name="T82" fmla="*/ 4540 w 4849"/>
                <a:gd name="T83" fmla="*/ 375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49" h="384">
                  <a:moveTo>
                    <a:pt x="4849" y="377"/>
                  </a:moveTo>
                  <a:cubicBezTo>
                    <a:pt x="4746" y="384"/>
                    <a:pt x="4643" y="383"/>
                    <a:pt x="4540" y="376"/>
                  </a:cubicBezTo>
                  <a:cubicBezTo>
                    <a:pt x="4438" y="368"/>
                    <a:pt x="4335" y="353"/>
                    <a:pt x="4235" y="330"/>
                  </a:cubicBezTo>
                  <a:cubicBezTo>
                    <a:pt x="4197" y="321"/>
                    <a:pt x="4197" y="321"/>
                    <a:pt x="4197" y="321"/>
                  </a:cubicBezTo>
                  <a:cubicBezTo>
                    <a:pt x="4179" y="316"/>
                    <a:pt x="4179" y="316"/>
                    <a:pt x="4179" y="316"/>
                  </a:cubicBezTo>
                  <a:cubicBezTo>
                    <a:pt x="4172" y="314"/>
                    <a:pt x="4166" y="312"/>
                    <a:pt x="4160" y="310"/>
                  </a:cubicBezTo>
                  <a:cubicBezTo>
                    <a:pt x="4148" y="306"/>
                    <a:pt x="4136" y="302"/>
                    <a:pt x="4124" y="297"/>
                  </a:cubicBezTo>
                  <a:cubicBezTo>
                    <a:pt x="4118" y="295"/>
                    <a:pt x="4112" y="292"/>
                    <a:pt x="4106" y="290"/>
                  </a:cubicBezTo>
                  <a:cubicBezTo>
                    <a:pt x="4088" y="282"/>
                    <a:pt x="4088" y="282"/>
                    <a:pt x="4088" y="282"/>
                  </a:cubicBezTo>
                  <a:cubicBezTo>
                    <a:pt x="4082" y="279"/>
                    <a:pt x="4076" y="276"/>
                    <a:pt x="4071" y="273"/>
                  </a:cubicBezTo>
                  <a:cubicBezTo>
                    <a:pt x="4053" y="265"/>
                    <a:pt x="4053" y="265"/>
                    <a:pt x="4053" y="265"/>
                  </a:cubicBezTo>
                  <a:cubicBezTo>
                    <a:pt x="4042" y="259"/>
                    <a:pt x="4030" y="253"/>
                    <a:pt x="4019" y="247"/>
                  </a:cubicBezTo>
                  <a:cubicBezTo>
                    <a:pt x="3997" y="234"/>
                    <a:pt x="3974" y="221"/>
                    <a:pt x="3952" y="208"/>
                  </a:cubicBezTo>
                  <a:cubicBezTo>
                    <a:pt x="3908" y="182"/>
                    <a:pt x="3863" y="157"/>
                    <a:pt x="3816" y="136"/>
                  </a:cubicBezTo>
                  <a:cubicBezTo>
                    <a:pt x="3792" y="126"/>
                    <a:pt x="3768" y="116"/>
                    <a:pt x="3744" y="109"/>
                  </a:cubicBezTo>
                  <a:cubicBezTo>
                    <a:pt x="3719" y="101"/>
                    <a:pt x="3694" y="94"/>
                    <a:pt x="3670" y="88"/>
                  </a:cubicBezTo>
                  <a:cubicBezTo>
                    <a:pt x="3620" y="75"/>
                    <a:pt x="3569" y="66"/>
                    <a:pt x="3518" y="58"/>
                  </a:cubicBezTo>
                  <a:cubicBezTo>
                    <a:pt x="3467" y="51"/>
                    <a:pt x="3416" y="44"/>
                    <a:pt x="3365" y="39"/>
                  </a:cubicBezTo>
                  <a:cubicBezTo>
                    <a:pt x="3262" y="28"/>
                    <a:pt x="3160" y="21"/>
                    <a:pt x="3057" y="13"/>
                  </a:cubicBezTo>
                  <a:cubicBezTo>
                    <a:pt x="3006" y="8"/>
                    <a:pt x="2954" y="4"/>
                    <a:pt x="2903" y="4"/>
                  </a:cubicBezTo>
                  <a:cubicBezTo>
                    <a:pt x="2877" y="4"/>
                    <a:pt x="2851" y="4"/>
                    <a:pt x="2826" y="5"/>
                  </a:cubicBezTo>
                  <a:cubicBezTo>
                    <a:pt x="2807" y="6"/>
                    <a:pt x="2807" y="6"/>
                    <a:pt x="2807" y="6"/>
                  </a:cubicBezTo>
                  <a:cubicBezTo>
                    <a:pt x="2800" y="6"/>
                    <a:pt x="2794" y="7"/>
                    <a:pt x="2787" y="7"/>
                  </a:cubicBezTo>
                  <a:cubicBezTo>
                    <a:pt x="2749" y="11"/>
                    <a:pt x="2749" y="11"/>
                    <a:pt x="2749" y="11"/>
                  </a:cubicBezTo>
                  <a:cubicBezTo>
                    <a:pt x="2736" y="12"/>
                    <a:pt x="2723" y="14"/>
                    <a:pt x="2711" y="15"/>
                  </a:cubicBezTo>
                  <a:cubicBezTo>
                    <a:pt x="2691" y="18"/>
                    <a:pt x="2691" y="18"/>
                    <a:pt x="2691" y="18"/>
                  </a:cubicBezTo>
                  <a:cubicBezTo>
                    <a:pt x="2685" y="19"/>
                    <a:pt x="2679" y="20"/>
                    <a:pt x="2672" y="21"/>
                  </a:cubicBezTo>
                  <a:cubicBezTo>
                    <a:pt x="2660" y="23"/>
                    <a:pt x="2647" y="25"/>
                    <a:pt x="2634" y="27"/>
                  </a:cubicBezTo>
                  <a:cubicBezTo>
                    <a:pt x="2596" y="34"/>
                    <a:pt x="2596" y="34"/>
                    <a:pt x="2596" y="34"/>
                  </a:cubicBezTo>
                  <a:cubicBezTo>
                    <a:pt x="2546" y="44"/>
                    <a:pt x="2496" y="56"/>
                    <a:pt x="2446" y="69"/>
                  </a:cubicBezTo>
                  <a:cubicBezTo>
                    <a:pt x="2347" y="96"/>
                    <a:pt x="2249" y="129"/>
                    <a:pt x="2151" y="160"/>
                  </a:cubicBezTo>
                  <a:cubicBezTo>
                    <a:pt x="2052" y="191"/>
                    <a:pt x="1951" y="213"/>
                    <a:pt x="1850" y="229"/>
                  </a:cubicBezTo>
                  <a:cubicBezTo>
                    <a:pt x="1748" y="245"/>
                    <a:pt x="1645" y="256"/>
                    <a:pt x="1542" y="262"/>
                  </a:cubicBezTo>
                  <a:cubicBezTo>
                    <a:pt x="1504" y="265"/>
                    <a:pt x="1504" y="265"/>
                    <a:pt x="1504" y="265"/>
                  </a:cubicBezTo>
                  <a:cubicBezTo>
                    <a:pt x="1465" y="266"/>
                    <a:pt x="1465" y="266"/>
                    <a:pt x="1465" y="266"/>
                  </a:cubicBezTo>
                  <a:cubicBezTo>
                    <a:pt x="1439" y="268"/>
                    <a:pt x="1414" y="269"/>
                    <a:pt x="1388" y="270"/>
                  </a:cubicBezTo>
                  <a:cubicBezTo>
                    <a:pt x="1336" y="271"/>
                    <a:pt x="1285" y="272"/>
                    <a:pt x="1233" y="273"/>
                  </a:cubicBezTo>
                  <a:cubicBezTo>
                    <a:pt x="1208" y="273"/>
                    <a:pt x="1182" y="273"/>
                    <a:pt x="1156" y="275"/>
                  </a:cubicBezTo>
                  <a:cubicBezTo>
                    <a:pt x="1131" y="277"/>
                    <a:pt x="1105" y="279"/>
                    <a:pt x="1080" y="282"/>
                  </a:cubicBezTo>
                  <a:cubicBezTo>
                    <a:pt x="1028" y="289"/>
                    <a:pt x="978" y="297"/>
                    <a:pt x="926" y="303"/>
                  </a:cubicBezTo>
                  <a:cubicBezTo>
                    <a:pt x="875" y="309"/>
                    <a:pt x="824" y="312"/>
                    <a:pt x="772" y="311"/>
                  </a:cubicBezTo>
                  <a:cubicBezTo>
                    <a:pt x="721" y="310"/>
                    <a:pt x="669" y="310"/>
                    <a:pt x="618" y="310"/>
                  </a:cubicBezTo>
                  <a:cubicBezTo>
                    <a:pt x="412" y="309"/>
                    <a:pt x="206" y="314"/>
                    <a:pt x="0" y="327"/>
                  </a:cubicBezTo>
                  <a:cubicBezTo>
                    <a:pt x="206" y="314"/>
                    <a:pt x="412" y="308"/>
                    <a:pt x="618" y="308"/>
                  </a:cubicBezTo>
                  <a:cubicBezTo>
                    <a:pt x="669" y="308"/>
                    <a:pt x="721" y="308"/>
                    <a:pt x="772" y="309"/>
                  </a:cubicBezTo>
                  <a:cubicBezTo>
                    <a:pt x="824" y="310"/>
                    <a:pt x="875" y="307"/>
                    <a:pt x="926" y="301"/>
                  </a:cubicBezTo>
                  <a:cubicBezTo>
                    <a:pt x="977" y="295"/>
                    <a:pt x="1028" y="286"/>
                    <a:pt x="1079" y="280"/>
                  </a:cubicBezTo>
                  <a:cubicBezTo>
                    <a:pt x="1105" y="277"/>
                    <a:pt x="1130" y="274"/>
                    <a:pt x="1156" y="272"/>
                  </a:cubicBezTo>
                  <a:cubicBezTo>
                    <a:pt x="1182" y="270"/>
                    <a:pt x="1208" y="270"/>
                    <a:pt x="1233" y="270"/>
                  </a:cubicBezTo>
                  <a:cubicBezTo>
                    <a:pt x="1285" y="269"/>
                    <a:pt x="1336" y="268"/>
                    <a:pt x="1388" y="267"/>
                  </a:cubicBezTo>
                  <a:cubicBezTo>
                    <a:pt x="1414" y="266"/>
                    <a:pt x="1439" y="265"/>
                    <a:pt x="1465" y="264"/>
                  </a:cubicBezTo>
                  <a:cubicBezTo>
                    <a:pt x="1504" y="262"/>
                    <a:pt x="1504" y="262"/>
                    <a:pt x="1504" y="262"/>
                  </a:cubicBezTo>
                  <a:cubicBezTo>
                    <a:pt x="1542" y="259"/>
                    <a:pt x="1542" y="259"/>
                    <a:pt x="1542" y="259"/>
                  </a:cubicBezTo>
                  <a:cubicBezTo>
                    <a:pt x="1645" y="253"/>
                    <a:pt x="1747" y="242"/>
                    <a:pt x="1849" y="226"/>
                  </a:cubicBezTo>
                  <a:cubicBezTo>
                    <a:pt x="1951" y="210"/>
                    <a:pt x="2052" y="187"/>
                    <a:pt x="2150" y="156"/>
                  </a:cubicBezTo>
                  <a:cubicBezTo>
                    <a:pt x="2248" y="125"/>
                    <a:pt x="2345" y="92"/>
                    <a:pt x="2445" y="66"/>
                  </a:cubicBezTo>
                  <a:cubicBezTo>
                    <a:pt x="2495" y="52"/>
                    <a:pt x="2545" y="40"/>
                    <a:pt x="2596" y="30"/>
                  </a:cubicBezTo>
                  <a:cubicBezTo>
                    <a:pt x="2634" y="23"/>
                    <a:pt x="2634" y="23"/>
                    <a:pt x="2634" y="23"/>
                  </a:cubicBezTo>
                  <a:cubicBezTo>
                    <a:pt x="2646" y="21"/>
                    <a:pt x="2659" y="19"/>
                    <a:pt x="2672" y="17"/>
                  </a:cubicBezTo>
                  <a:cubicBezTo>
                    <a:pt x="2678" y="16"/>
                    <a:pt x="2684" y="15"/>
                    <a:pt x="2691" y="14"/>
                  </a:cubicBezTo>
                  <a:cubicBezTo>
                    <a:pt x="2710" y="12"/>
                    <a:pt x="2710" y="12"/>
                    <a:pt x="2710" y="12"/>
                  </a:cubicBezTo>
                  <a:cubicBezTo>
                    <a:pt x="2723" y="10"/>
                    <a:pt x="2736" y="8"/>
                    <a:pt x="2748" y="7"/>
                  </a:cubicBezTo>
                  <a:cubicBezTo>
                    <a:pt x="2787" y="4"/>
                    <a:pt x="2787" y="4"/>
                    <a:pt x="2787" y="4"/>
                  </a:cubicBezTo>
                  <a:cubicBezTo>
                    <a:pt x="2793" y="3"/>
                    <a:pt x="2800" y="3"/>
                    <a:pt x="2806" y="3"/>
                  </a:cubicBezTo>
                  <a:cubicBezTo>
                    <a:pt x="2826" y="2"/>
                    <a:pt x="2826" y="2"/>
                    <a:pt x="2826" y="2"/>
                  </a:cubicBezTo>
                  <a:cubicBezTo>
                    <a:pt x="2851" y="0"/>
                    <a:pt x="2877" y="0"/>
                    <a:pt x="2903" y="0"/>
                  </a:cubicBezTo>
                  <a:cubicBezTo>
                    <a:pt x="2954" y="1"/>
                    <a:pt x="3006" y="4"/>
                    <a:pt x="3057" y="9"/>
                  </a:cubicBezTo>
                  <a:cubicBezTo>
                    <a:pt x="3160" y="18"/>
                    <a:pt x="3263" y="25"/>
                    <a:pt x="3365" y="36"/>
                  </a:cubicBezTo>
                  <a:cubicBezTo>
                    <a:pt x="3416" y="41"/>
                    <a:pt x="3468" y="48"/>
                    <a:pt x="3518" y="56"/>
                  </a:cubicBezTo>
                  <a:cubicBezTo>
                    <a:pt x="3569" y="64"/>
                    <a:pt x="3620" y="73"/>
                    <a:pt x="3670" y="85"/>
                  </a:cubicBezTo>
                  <a:cubicBezTo>
                    <a:pt x="3695" y="92"/>
                    <a:pt x="3720" y="98"/>
                    <a:pt x="3745" y="106"/>
                  </a:cubicBezTo>
                  <a:cubicBezTo>
                    <a:pt x="3769" y="114"/>
                    <a:pt x="3793" y="123"/>
                    <a:pt x="3817" y="133"/>
                  </a:cubicBezTo>
                  <a:cubicBezTo>
                    <a:pt x="3864" y="155"/>
                    <a:pt x="3909" y="180"/>
                    <a:pt x="3953" y="206"/>
                  </a:cubicBezTo>
                  <a:cubicBezTo>
                    <a:pt x="3976" y="219"/>
                    <a:pt x="3998" y="232"/>
                    <a:pt x="4020" y="245"/>
                  </a:cubicBezTo>
                  <a:cubicBezTo>
                    <a:pt x="4032" y="251"/>
                    <a:pt x="4043" y="257"/>
                    <a:pt x="4054" y="263"/>
                  </a:cubicBezTo>
                  <a:cubicBezTo>
                    <a:pt x="4072" y="271"/>
                    <a:pt x="4072" y="271"/>
                    <a:pt x="4072" y="271"/>
                  </a:cubicBezTo>
                  <a:cubicBezTo>
                    <a:pt x="4077" y="274"/>
                    <a:pt x="4083" y="277"/>
                    <a:pt x="4089" y="280"/>
                  </a:cubicBezTo>
                  <a:cubicBezTo>
                    <a:pt x="4107" y="288"/>
                    <a:pt x="4107" y="288"/>
                    <a:pt x="4107" y="288"/>
                  </a:cubicBezTo>
                  <a:cubicBezTo>
                    <a:pt x="4112" y="290"/>
                    <a:pt x="4119" y="293"/>
                    <a:pt x="4124" y="295"/>
                  </a:cubicBezTo>
                  <a:cubicBezTo>
                    <a:pt x="4136" y="300"/>
                    <a:pt x="4149" y="304"/>
                    <a:pt x="4161" y="308"/>
                  </a:cubicBezTo>
                  <a:cubicBezTo>
                    <a:pt x="4167" y="310"/>
                    <a:pt x="4173" y="312"/>
                    <a:pt x="4179" y="314"/>
                  </a:cubicBezTo>
                  <a:cubicBezTo>
                    <a:pt x="4198" y="319"/>
                    <a:pt x="4198" y="319"/>
                    <a:pt x="4198" y="319"/>
                  </a:cubicBezTo>
                  <a:cubicBezTo>
                    <a:pt x="4235" y="328"/>
                    <a:pt x="4235" y="328"/>
                    <a:pt x="4235" y="328"/>
                  </a:cubicBezTo>
                  <a:cubicBezTo>
                    <a:pt x="4335" y="351"/>
                    <a:pt x="4438" y="366"/>
                    <a:pt x="4540" y="375"/>
                  </a:cubicBezTo>
                  <a:cubicBezTo>
                    <a:pt x="4643" y="383"/>
                    <a:pt x="4746" y="384"/>
                    <a:pt x="4849" y="3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58">
              <a:extLst>
                <a:ext uri="{FF2B5EF4-FFF2-40B4-BE49-F238E27FC236}">
                  <a16:creationId xmlns:a16="http://schemas.microsoft.com/office/drawing/2014/main" id="{2296EAEB-EC02-75DF-234B-AB993056837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6288" y="3665538"/>
              <a:ext cx="12112625" cy="892175"/>
            </a:xfrm>
            <a:custGeom>
              <a:avLst/>
              <a:gdLst>
                <a:gd name="T0" fmla="*/ 4541 w 4849"/>
                <a:gd name="T1" fmla="*/ 350 h 357"/>
                <a:gd name="T2" fmla="*/ 4197 w 4849"/>
                <a:gd name="T3" fmla="*/ 308 h 357"/>
                <a:gd name="T4" fmla="*/ 4086 w 4849"/>
                <a:gd name="T5" fmla="*/ 277 h 357"/>
                <a:gd name="T6" fmla="*/ 3807 w 4849"/>
                <a:gd name="T7" fmla="*/ 147 h 357"/>
                <a:gd name="T8" fmla="*/ 3508 w 4849"/>
                <a:gd name="T9" fmla="*/ 78 h 357"/>
                <a:gd name="T10" fmla="*/ 3049 w 4849"/>
                <a:gd name="T11" fmla="*/ 28 h 357"/>
                <a:gd name="T12" fmla="*/ 2973 w 4849"/>
                <a:gd name="T13" fmla="*/ 19 h 357"/>
                <a:gd name="T14" fmla="*/ 2915 w 4849"/>
                <a:gd name="T15" fmla="*/ 12 h 357"/>
                <a:gd name="T16" fmla="*/ 2896 w 4849"/>
                <a:gd name="T17" fmla="*/ 10 h 357"/>
                <a:gd name="T18" fmla="*/ 2839 w 4849"/>
                <a:gd name="T19" fmla="*/ 6 h 357"/>
                <a:gd name="T20" fmla="*/ 2743 w 4849"/>
                <a:gd name="T21" fmla="*/ 3 h 357"/>
                <a:gd name="T22" fmla="*/ 2437 w 4849"/>
                <a:gd name="T23" fmla="*/ 34 h 357"/>
                <a:gd name="T24" fmla="*/ 2064 w 4849"/>
                <a:gd name="T25" fmla="*/ 127 h 357"/>
                <a:gd name="T26" fmla="*/ 2008 w 4849"/>
                <a:gd name="T27" fmla="*/ 141 h 357"/>
                <a:gd name="T28" fmla="*/ 1914 w 4849"/>
                <a:gd name="T29" fmla="*/ 160 h 357"/>
                <a:gd name="T30" fmla="*/ 1838 w 4849"/>
                <a:gd name="T31" fmla="*/ 173 h 357"/>
                <a:gd name="T32" fmla="*/ 1762 w 4849"/>
                <a:gd name="T33" fmla="*/ 184 h 357"/>
                <a:gd name="T34" fmla="*/ 1647 w 4849"/>
                <a:gd name="T35" fmla="*/ 198 h 357"/>
                <a:gd name="T36" fmla="*/ 1532 w 4849"/>
                <a:gd name="T37" fmla="*/ 208 h 357"/>
                <a:gd name="T38" fmla="*/ 1186 w 4849"/>
                <a:gd name="T39" fmla="*/ 230 h 357"/>
                <a:gd name="T40" fmla="*/ 1072 w 4849"/>
                <a:gd name="T41" fmla="*/ 245 h 357"/>
                <a:gd name="T42" fmla="*/ 846 w 4849"/>
                <a:gd name="T43" fmla="*/ 290 h 357"/>
                <a:gd name="T44" fmla="*/ 615 w 4849"/>
                <a:gd name="T45" fmla="*/ 300 h 357"/>
                <a:gd name="T46" fmla="*/ 615 w 4849"/>
                <a:gd name="T47" fmla="*/ 298 h 357"/>
                <a:gd name="T48" fmla="*/ 845 w 4849"/>
                <a:gd name="T49" fmla="*/ 288 h 357"/>
                <a:gd name="T50" fmla="*/ 1072 w 4849"/>
                <a:gd name="T51" fmla="*/ 243 h 357"/>
                <a:gd name="T52" fmla="*/ 1186 w 4849"/>
                <a:gd name="T53" fmla="*/ 227 h 357"/>
                <a:gd name="T54" fmla="*/ 1532 w 4849"/>
                <a:gd name="T55" fmla="*/ 205 h 357"/>
                <a:gd name="T56" fmla="*/ 1647 w 4849"/>
                <a:gd name="T57" fmla="*/ 195 h 357"/>
                <a:gd name="T58" fmla="*/ 1761 w 4849"/>
                <a:gd name="T59" fmla="*/ 181 h 357"/>
                <a:gd name="T60" fmla="*/ 1837 w 4849"/>
                <a:gd name="T61" fmla="*/ 170 h 357"/>
                <a:gd name="T62" fmla="*/ 1913 w 4849"/>
                <a:gd name="T63" fmla="*/ 157 h 357"/>
                <a:gd name="T64" fmla="*/ 2007 w 4849"/>
                <a:gd name="T65" fmla="*/ 137 h 357"/>
                <a:gd name="T66" fmla="*/ 2063 w 4849"/>
                <a:gd name="T67" fmla="*/ 124 h 357"/>
                <a:gd name="T68" fmla="*/ 2436 w 4849"/>
                <a:gd name="T69" fmla="*/ 30 h 357"/>
                <a:gd name="T70" fmla="*/ 2743 w 4849"/>
                <a:gd name="T71" fmla="*/ 0 h 357"/>
                <a:gd name="T72" fmla="*/ 2839 w 4849"/>
                <a:gd name="T73" fmla="*/ 2 h 357"/>
                <a:gd name="T74" fmla="*/ 2897 w 4849"/>
                <a:gd name="T75" fmla="*/ 6 h 357"/>
                <a:gd name="T76" fmla="*/ 2916 w 4849"/>
                <a:gd name="T77" fmla="*/ 8 h 357"/>
                <a:gd name="T78" fmla="*/ 2973 w 4849"/>
                <a:gd name="T79" fmla="*/ 15 h 357"/>
                <a:gd name="T80" fmla="*/ 3050 w 4849"/>
                <a:gd name="T81" fmla="*/ 25 h 357"/>
                <a:gd name="T82" fmla="*/ 3509 w 4849"/>
                <a:gd name="T83" fmla="*/ 75 h 357"/>
                <a:gd name="T84" fmla="*/ 3808 w 4849"/>
                <a:gd name="T85" fmla="*/ 145 h 357"/>
                <a:gd name="T86" fmla="*/ 4087 w 4849"/>
                <a:gd name="T87" fmla="*/ 275 h 357"/>
                <a:gd name="T88" fmla="*/ 4198 w 4849"/>
                <a:gd name="T89" fmla="*/ 306 h 357"/>
                <a:gd name="T90" fmla="*/ 4541 w 4849"/>
                <a:gd name="T91" fmla="*/ 349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49" h="357">
                  <a:moveTo>
                    <a:pt x="4849" y="353"/>
                  </a:moveTo>
                  <a:cubicBezTo>
                    <a:pt x="4746" y="357"/>
                    <a:pt x="4643" y="356"/>
                    <a:pt x="4541" y="350"/>
                  </a:cubicBezTo>
                  <a:cubicBezTo>
                    <a:pt x="4438" y="344"/>
                    <a:pt x="4336" y="332"/>
                    <a:pt x="4235" y="315"/>
                  </a:cubicBezTo>
                  <a:cubicBezTo>
                    <a:pt x="4222" y="312"/>
                    <a:pt x="4210" y="310"/>
                    <a:pt x="4197" y="308"/>
                  </a:cubicBezTo>
                  <a:cubicBezTo>
                    <a:pt x="4185" y="305"/>
                    <a:pt x="4172" y="303"/>
                    <a:pt x="4160" y="300"/>
                  </a:cubicBezTo>
                  <a:cubicBezTo>
                    <a:pt x="4134" y="294"/>
                    <a:pt x="4110" y="286"/>
                    <a:pt x="4086" y="277"/>
                  </a:cubicBezTo>
                  <a:cubicBezTo>
                    <a:pt x="4038" y="259"/>
                    <a:pt x="3992" y="237"/>
                    <a:pt x="3946" y="213"/>
                  </a:cubicBezTo>
                  <a:cubicBezTo>
                    <a:pt x="3900" y="190"/>
                    <a:pt x="3855" y="166"/>
                    <a:pt x="3807" y="147"/>
                  </a:cubicBezTo>
                  <a:cubicBezTo>
                    <a:pt x="3760" y="127"/>
                    <a:pt x="3710" y="115"/>
                    <a:pt x="3660" y="105"/>
                  </a:cubicBezTo>
                  <a:cubicBezTo>
                    <a:pt x="3609" y="94"/>
                    <a:pt x="3559" y="85"/>
                    <a:pt x="3508" y="78"/>
                  </a:cubicBezTo>
                  <a:cubicBezTo>
                    <a:pt x="3457" y="71"/>
                    <a:pt x="3406" y="65"/>
                    <a:pt x="3355" y="59"/>
                  </a:cubicBezTo>
                  <a:cubicBezTo>
                    <a:pt x="3253" y="48"/>
                    <a:pt x="3151" y="39"/>
                    <a:pt x="3049" y="28"/>
                  </a:cubicBezTo>
                  <a:cubicBezTo>
                    <a:pt x="3011" y="23"/>
                    <a:pt x="3011" y="23"/>
                    <a:pt x="3011" y="23"/>
                  </a:cubicBezTo>
                  <a:cubicBezTo>
                    <a:pt x="2973" y="19"/>
                    <a:pt x="2973" y="19"/>
                    <a:pt x="2973" y="19"/>
                  </a:cubicBezTo>
                  <a:cubicBezTo>
                    <a:pt x="2960" y="17"/>
                    <a:pt x="2947" y="16"/>
                    <a:pt x="2935" y="14"/>
                  </a:cubicBezTo>
                  <a:cubicBezTo>
                    <a:pt x="2915" y="12"/>
                    <a:pt x="2915" y="12"/>
                    <a:pt x="2915" y="12"/>
                  </a:cubicBezTo>
                  <a:cubicBezTo>
                    <a:pt x="2906" y="11"/>
                    <a:pt x="2906" y="11"/>
                    <a:pt x="2906" y="11"/>
                  </a:cubicBezTo>
                  <a:cubicBezTo>
                    <a:pt x="2896" y="10"/>
                    <a:pt x="2896" y="10"/>
                    <a:pt x="2896" y="10"/>
                  </a:cubicBezTo>
                  <a:cubicBezTo>
                    <a:pt x="2858" y="7"/>
                    <a:pt x="2858" y="7"/>
                    <a:pt x="2858" y="7"/>
                  </a:cubicBezTo>
                  <a:cubicBezTo>
                    <a:pt x="2852" y="6"/>
                    <a:pt x="2845" y="6"/>
                    <a:pt x="2839" y="6"/>
                  </a:cubicBezTo>
                  <a:cubicBezTo>
                    <a:pt x="2820" y="5"/>
                    <a:pt x="2820" y="5"/>
                    <a:pt x="2820" y="5"/>
                  </a:cubicBezTo>
                  <a:cubicBezTo>
                    <a:pt x="2794" y="3"/>
                    <a:pt x="2768" y="4"/>
                    <a:pt x="2743" y="3"/>
                  </a:cubicBezTo>
                  <a:cubicBezTo>
                    <a:pt x="2692" y="4"/>
                    <a:pt x="2640" y="7"/>
                    <a:pt x="2589" y="12"/>
                  </a:cubicBezTo>
                  <a:cubicBezTo>
                    <a:pt x="2538" y="17"/>
                    <a:pt x="2488" y="25"/>
                    <a:pt x="2437" y="34"/>
                  </a:cubicBezTo>
                  <a:cubicBezTo>
                    <a:pt x="2336" y="53"/>
                    <a:pt x="2237" y="78"/>
                    <a:pt x="2138" y="106"/>
                  </a:cubicBezTo>
                  <a:cubicBezTo>
                    <a:pt x="2114" y="114"/>
                    <a:pt x="2089" y="120"/>
                    <a:pt x="2064" y="127"/>
                  </a:cubicBezTo>
                  <a:cubicBezTo>
                    <a:pt x="2052" y="131"/>
                    <a:pt x="2039" y="133"/>
                    <a:pt x="2027" y="136"/>
                  </a:cubicBezTo>
                  <a:cubicBezTo>
                    <a:pt x="2008" y="141"/>
                    <a:pt x="2008" y="141"/>
                    <a:pt x="2008" y="141"/>
                  </a:cubicBezTo>
                  <a:cubicBezTo>
                    <a:pt x="2002" y="142"/>
                    <a:pt x="1996" y="144"/>
                    <a:pt x="1989" y="145"/>
                  </a:cubicBezTo>
                  <a:cubicBezTo>
                    <a:pt x="1964" y="150"/>
                    <a:pt x="1939" y="156"/>
                    <a:pt x="1914" y="160"/>
                  </a:cubicBezTo>
                  <a:cubicBezTo>
                    <a:pt x="1901" y="163"/>
                    <a:pt x="1889" y="165"/>
                    <a:pt x="1876" y="167"/>
                  </a:cubicBezTo>
                  <a:cubicBezTo>
                    <a:pt x="1838" y="173"/>
                    <a:pt x="1838" y="173"/>
                    <a:pt x="1838" y="173"/>
                  </a:cubicBezTo>
                  <a:cubicBezTo>
                    <a:pt x="1825" y="176"/>
                    <a:pt x="1813" y="177"/>
                    <a:pt x="1800" y="179"/>
                  </a:cubicBezTo>
                  <a:cubicBezTo>
                    <a:pt x="1787" y="181"/>
                    <a:pt x="1774" y="183"/>
                    <a:pt x="1762" y="184"/>
                  </a:cubicBezTo>
                  <a:cubicBezTo>
                    <a:pt x="1736" y="188"/>
                    <a:pt x="1711" y="191"/>
                    <a:pt x="1685" y="194"/>
                  </a:cubicBezTo>
                  <a:cubicBezTo>
                    <a:pt x="1647" y="198"/>
                    <a:pt x="1647" y="198"/>
                    <a:pt x="1647" y="198"/>
                  </a:cubicBezTo>
                  <a:cubicBezTo>
                    <a:pt x="1609" y="202"/>
                    <a:pt x="1609" y="202"/>
                    <a:pt x="1609" y="202"/>
                  </a:cubicBezTo>
                  <a:cubicBezTo>
                    <a:pt x="1583" y="204"/>
                    <a:pt x="1558" y="206"/>
                    <a:pt x="1532" y="208"/>
                  </a:cubicBezTo>
                  <a:cubicBezTo>
                    <a:pt x="1430" y="216"/>
                    <a:pt x="1327" y="222"/>
                    <a:pt x="1225" y="228"/>
                  </a:cubicBezTo>
                  <a:cubicBezTo>
                    <a:pt x="1186" y="230"/>
                    <a:pt x="1186" y="230"/>
                    <a:pt x="1186" y="230"/>
                  </a:cubicBezTo>
                  <a:cubicBezTo>
                    <a:pt x="1174" y="231"/>
                    <a:pt x="1161" y="232"/>
                    <a:pt x="1148" y="233"/>
                  </a:cubicBezTo>
                  <a:cubicBezTo>
                    <a:pt x="1123" y="236"/>
                    <a:pt x="1097" y="240"/>
                    <a:pt x="1072" y="245"/>
                  </a:cubicBezTo>
                  <a:cubicBezTo>
                    <a:pt x="1022" y="255"/>
                    <a:pt x="972" y="267"/>
                    <a:pt x="921" y="277"/>
                  </a:cubicBezTo>
                  <a:cubicBezTo>
                    <a:pt x="896" y="282"/>
                    <a:pt x="871" y="286"/>
                    <a:pt x="846" y="290"/>
                  </a:cubicBezTo>
                  <a:cubicBezTo>
                    <a:pt x="820" y="293"/>
                    <a:pt x="794" y="295"/>
                    <a:pt x="769" y="296"/>
                  </a:cubicBezTo>
                  <a:cubicBezTo>
                    <a:pt x="615" y="300"/>
                    <a:pt x="615" y="300"/>
                    <a:pt x="615" y="300"/>
                  </a:cubicBezTo>
                  <a:cubicBezTo>
                    <a:pt x="410" y="305"/>
                    <a:pt x="205" y="310"/>
                    <a:pt x="0" y="319"/>
                  </a:cubicBezTo>
                  <a:cubicBezTo>
                    <a:pt x="205" y="310"/>
                    <a:pt x="410" y="304"/>
                    <a:pt x="615" y="298"/>
                  </a:cubicBezTo>
                  <a:cubicBezTo>
                    <a:pt x="769" y="294"/>
                    <a:pt x="769" y="294"/>
                    <a:pt x="769" y="294"/>
                  </a:cubicBezTo>
                  <a:cubicBezTo>
                    <a:pt x="794" y="293"/>
                    <a:pt x="820" y="291"/>
                    <a:pt x="845" y="288"/>
                  </a:cubicBezTo>
                  <a:cubicBezTo>
                    <a:pt x="871" y="284"/>
                    <a:pt x="896" y="280"/>
                    <a:pt x="921" y="275"/>
                  </a:cubicBezTo>
                  <a:cubicBezTo>
                    <a:pt x="971" y="265"/>
                    <a:pt x="1021" y="252"/>
                    <a:pt x="1072" y="243"/>
                  </a:cubicBezTo>
                  <a:cubicBezTo>
                    <a:pt x="1097" y="238"/>
                    <a:pt x="1122" y="234"/>
                    <a:pt x="1148" y="231"/>
                  </a:cubicBezTo>
                  <a:cubicBezTo>
                    <a:pt x="1160" y="229"/>
                    <a:pt x="1173" y="228"/>
                    <a:pt x="1186" y="227"/>
                  </a:cubicBezTo>
                  <a:cubicBezTo>
                    <a:pt x="1225" y="225"/>
                    <a:pt x="1225" y="225"/>
                    <a:pt x="1225" y="225"/>
                  </a:cubicBezTo>
                  <a:cubicBezTo>
                    <a:pt x="1327" y="219"/>
                    <a:pt x="1429" y="214"/>
                    <a:pt x="1532" y="205"/>
                  </a:cubicBezTo>
                  <a:cubicBezTo>
                    <a:pt x="1557" y="203"/>
                    <a:pt x="1583" y="201"/>
                    <a:pt x="1608" y="198"/>
                  </a:cubicBezTo>
                  <a:cubicBezTo>
                    <a:pt x="1647" y="195"/>
                    <a:pt x="1647" y="195"/>
                    <a:pt x="1647" y="195"/>
                  </a:cubicBezTo>
                  <a:cubicBezTo>
                    <a:pt x="1685" y="191"/>
                    <a:pt x="1685" y="191"/>
                    <a:pt x="1685" y="191"/>
                  </a:cubicBezTo>
                  <a:cubicBezTo>
                    <a:pt x="1710" y="188"/>
                    <a:pt x="1736" y="184"/>
                    <a:pt x="1761" y="181"/>
                  </a:cubicBezTo>
                  <a:cubicBezTo>
                    <a:pt x="1774" y="180"/>
                    <a:pt x="1787" y="178"/>
                    <a:pt x="1799" y="176"/>
                  </a:cubicBezTo>
                  <a:cubicBezTo>
                    <a:pt x="1812" y="174"/>
                    <a:pt x="1825" y="172"/>
                    <a:pt x="1837" y="170"/>
                  </a:cubicBezTo>
                  <a:cubicBezTo>
                    <a:pt x="1875" y="164"/>
                    <a:pt x="1875" y="164"/>
                    <a:pt x="1875" y="164"/>
                  </a:cubicBezTo>
                  <a:cubicBezTo>
                    <a:pt x="1888" y="162"/>
                    <a:pt x="1901" y="159"/>
                    <a:pt x="1913" y="157"/>
                  </a:cubicBezTo>
                  <a:cubicBezTo>
                    <a:pt x="1938" y="152"/>
                    <a:pt x="1963" y="147"/>
                    <a:pt x="1988" y="142"/>
                  </a:cubicBezTo>
                  <a:cubicBezTo>
                    <a:pt x="1995" y="140"/>
                    <a:pt x="2001" y="139"/>
                    <a:pt x="2007" y="137"/>
                  </a:cubicBezTo>
                  <a:cubicBezTo>
                    <a:pt x="2026" y="133"/>
                    <a:pt x="2026" y="133"/>
                    <a:pt x="2026" y="133"/>
                  </a:cubicBezTo>
                  <a:cubicBezTo>
                    <a:pt x="2038" y="130"/>
                    <a:pt x="2051" y="127"/>
                    <a:pt x="2063" y="124"/>
                  </a:cubicBezTo>
                  <a:cubicBezTo>
                    <a:pt x="2088" y="117"/>
                    <a:pt x="2113" y="110"/>
                    <a:pt x="2137" y="103"/>
                  </a:cubicBezTo>
                  <a:cubicBezTo>
                    <a:pt x="2236" y="75"/>
                    <a:pt x="2336" y="49"/>
                    <a:pt x="2436" y="30"/>
                  </a:cubicBezTo>
                  <a:cubicBezTo>
                    <a:pt x="2487" y="21"/>
                    <a:pt x="2538" y="14"/>
                    <a:pt x="2589" y="8"/>
                  </a:cubicBezTo>
                  <a:cubicBezTo>
                    <a:pt x="2640" y="3"/>
                    <a:pt x="2691" y="0"/>
                    <a:pt x="2743" y="0"/>
                  </a:cubicBezTo>
                  <a:cubicBezTo>
                    <a:pt x="2768" y="0"/>
                    <a:pt x="2794" y="0"/>
                    <a:pt x="2820" y="1"/>
                  </a:cubicBezTo>
                  <a:cubicBezTo>
                    <a:pt x="2839" y="2"/>
                    <a:pt x="2839" y="2"/>
                    <a:pt x="2839" y="2"/>
                  </a:cubicBezTo>
                  <a:cubicBezTo>
                    <a:pt x="2845" y="2"/>
                    <a:pt x="2852" y="3"/>
                    <a:pt x="2858" y="3"/>
                  </a:cubicBezTo>
                  <a:cubicBezTo>
                    <a:pt x="2897" y="6"/>
                    <a:pt x="2897" y="6"/>
                    <a:pt x="2897" y="6"/>
                  </a:cubicBezTo>
                  <a:cubicBezTo>
                    <a:pt x="2906" y="7"/>
                    <a:pt x="2906" y="7"/>
                    <a:pt x="2906" y="7"/>
                  </a:cubicBezTo>
                  <a:cubicBezTo>
                    <a:pt x="2916" y="8"/>
                    <a:pt x="2916" y="8"/>
                    <a:pt x="2916" y="8"/>
                  </a:cubicBezTo>
                  <a:cubicBezTo>
                    <a:pt x="2935" y="11"/>
                    <a:pt x="2935" y="11"/>
                    <a:pt x="2935" y="11"/>
                  </a:cubicBezTo>
                  <a:cubicBezTo>
                    <a:pt x="2948" y="12"/>
                    <a:pt x="2960" y="14"/>
                    <a:pt x="2973" y="15"/>
                  </a:cubicBezTo>
                  <a:cubicBezTo>
                    <a:pt x="3011" y="20"/>
                    <a:pt x="3011" y="20"/>
                    <a:pt x="3011" y="20"/>
                  </a:cubicBezTo>
                  <a:cubicBezTo>
                    <a:pt x="3050" y="25"/>
                    <a:pt x="3050" y="25"/>
                    <a:pt x="3050" y="25"/>
                  </a:cubicBezTo>
                  <a:cubicBezTo>
                    <a:pt x="3151" y="36"/>
                    <a:pt x="3254" y="45"/>
                    <a:pt x="3356" y="56"/>
                  </a:cubicBezTo>
                  <a:cubicBezTo>
                    <a:pt x="3407" y="62"/>
                    <a:pt x="3458" y="68"/>
                    <a:pt x="3509" y="75"/>
                  </a:cubicBezTo>
                  <a:cubicBezTo>
                    <a:pt x="3559" y="83"/>
                    <a:pt x="3610" y="91"/>
                    <a:pt x="3660" y="102"/>
                  </a:cubicBezTo>
                  <a:cubicBezTo>
                    <a:pt x="3710" y="113"/>
                    <a:pt x="3761" y="125"/>
                    <a:pt x="3808" y="145"/>
                  </a:cubicBezTo>
                  <a:cubicBezTo>
                    <a:pt x="3856" y="164"/>
                    <a:pt x="3901" y="188"/>
                    <a:pt x="3947" y="211"/>
                  </a:cubicBezTo>
                  <a:cubicBezTo>
                    <a:pt x="3993" y="234"/>
                    <a:pt x="4039" y="257"/>
                    <a:pt x="4087" y="275"/>
                  </a:cubicBezTo>
                  <a:cubicBezTo>
                    <a:pt x="4111" y="284"/>
                    <a:pt x="4135" y="292"/>
                    <a:pt x="4160" y="298"/>
                  </a:cubicBezTo>
                  <a:cubicBezTo>
                    <a:pt x="4172" y="301"/>
                    <a:pt x="4185" y="303"/>
                    <a:pt x="4198" y="306"/>
                  </a:cubicBezTo>
                  <a:cubicBezTo>
                    <a:pt x="4210" y="308"/>
                    <a:pt x="4223" y="310"/>
                    <a:pt x="4235" y="313"/>
                  </a:cubicBezTo>
                  <a:cubicBezTo>
                    <a:pt x="4336" y="331"/>
                    <a:pt x="4439" y="342"/>
                    <a:pt x="4541" y="349"/>
                  </a:cubicBezTo>
                  <a:cubicBezTo>
                    <a:pt x="4643" y="355"/>
                    <a:pt x="4746" y="357"/>
                    <a:pt x="4849" y="3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59">
              <a:extLst>
                <a:ext uri="{FF2B5EF4-FFF2-40B4-BE49-F238E27FC236}">
                  <a16:creationId xmlns:a16="http://schemas.microsoft.com/office/drawing/2014/main" id="{23CCC08D-C433-6508-33B7-B8765DCCD13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9463" y="3802063"/>
              <a:ext cx="12111038" cy="846138"/>
            </a:xfrm>
            <a:custGeom>
              <a:avLst/>
              <a:gdLst>
                <a:gd name="T0" fmla="*/ 4236 w 4849"/>
                <a:gd name="T1" fmla="*/ 303 h 338"/>
                <a:gd name="T2" fmla="*/ 4160 w 4849"/>
                <a:gd name="T3" fmla="*/ 292 h 338"/>
                <a:gd name="T4" fmla="*/ 4122 w 4849"/>
                <a:gd name="T5" fmla="*/ 286 h 338"/>
                <a:gd name="T6" fmla="*/ 4094 w 4849"/>
                <a:gd name="T7" fmla="*/ 279 h 338"/>
                <a:gd name="T8" fmla="*/ 4066 w 4849"/>
                <a:gd name="T9" fmla="*/ 271 h 338"/>
                <a:gd name="T10" fmla="*/ 4012 w 4849"/>
                <a:gd name="T11" fmla="*/ 252 h 338"/>
                <a:gd name="T12" fmla="*/ 3800 w 4849"/>
                <a:gd name="T13" fmla="*/ 163 h 338"/>
                <a:gd name="T14" fmla="*/ 3745 w 4849"/>
                <a:gd name="T15" fmla="*/ 146 h 338"/>
                <a:gd name="T16" fmla="*/ 3689 w 4849"/>
                <a:gd name="T17" fmla="*/ 134 h 338"/>
                <a:gd name="T18" fmla="*/ 3575 w 4849"/>
                <a:gd name="T19" fmla="*/ 114 h 338"/>
                <a:gd name="T20" fmla="*/ 3347 w 4849"/>
                <a:gd name="T21" fmla="*/ 86 h 338"/>
                <a:gd name="T22" fmla="*/ 3003 w 4849"/>
                <a:gd name="T23" fmla="*/ 46 h 338"/>
                <a:gd name="T24" fmla="*/ 2889 w 4849"/>
                <a:gd name="T25" fmla="*/ 29 h 338"/>
                <a:gd name="T26" fmla="*/ 2813 w 4849"/>
                <a:gd name="T27" fmla="*/ 18 h 338"/>
                <a:gd name="T28" fmla="*/ 2775 w 4849"/>
                <a:gd name="T29" fmla="*/ 13 h 338"/>
                <a:gd name="T30" fmla="*/ 2584 w 4849"/>
                <a:gd name="T31" fmla="*/ 4 h 338"/>
                <a:gd name="T32" fmla="*/ 2279 w 4849"/>
                <a:gd name="T33" fmla="*/ 32 h 338"/>
                <a:gd name="T34" fmla="*/ 2110 w 4849"/>
                <a:gd name="T35" fmla="*/ 67 h 338"/>
                <a:gd name="T36" fmla="*/ 2054 w 4849"/>
                <a:gd name="T37" fmla="*/ 80 h 338"/>
                <a:gd name="T38" fmla="*/ 1828 w 4849"/>
                <a:gd name="T39" fmla="*/ 125 h 338"/>
                <a:gd name="T40" fmla="*/ 1140 w 4849"/>
                <a:gd name="T41" fmla="*/ 197 h 338"/>
                <a:gd name="T42" fmla="*/ 918 w 4849"/>
                <a:gd name="T43" fmla="*/ 254 h 338"/>
                <a:gd name="T44" fmla="*/ 843 w 4849"/>
                <a:gd name="T45" fmla="*/ 273 h 338"/>
                <a:gd name="T46" fmla="*/ 691 w 4849"/>
                <a:gd name="T47" fmla="*/ 291 h 338"/>
                <a:gd name="T48" fmla="*/ 0 w 4849"/>
                <a:gd name="T49" fmla="*/ 317 h 338"/>
                <a:gd name="T50" fmla="*/ 691 w 4849"/>
                <a:gd name="T51" fmla="*/ 289 h 338"/>
                <a:gd name="T52" fmla="*/ 843 w 4849"/>
                <a:gd name="T53" fmla="*/ 271 h 338"/>
                <a:gd name="T54" fmla="*/ 917 w 4849"/>
                <a:gd name="T55" fmla="*/ 252 h 338"/>
                <a:gd name="T56" fmla="*/ 1140 w 4849"/>
                <a:gd name="T57" fmla="*/ 194 h 338"/>
                <a:gd name="T58" fmla="*/ 1827 w 4849"/>
                <a:gd name="T59" fmla="*/ 121 h 338"/>
                <a:gd name="T60" fmla="*/ 2053 w 4849"/>
                <a:gd name="T61" fmla="*/ 77 h 338"/>
                <a:gd name="T62" fmla="*/ 2109 w 4849"/>
                <a:gd name="T63" fmla="*/ 63 h 338"/>
                <a:gd name="T64" fmla="*/ 2278 w 4849"/>
                <a:gd name="T65" fmla="*/ 28 h 338"/>
                <a:gd name="T66" fmla="*/ 2584 w 4849"/>
                <a:gd name="T67" fmla="*/ 0 h 338"/>
                <a:gd name="T68" fmla="*/ 2776 w 4849"/>
                <a:gd name="T69" fmla="*/ 10 h 338"/>
                <a:gd name="T70" fmla="*/ 2814 w 4849"/>
                <a:gd name="T71" fmla="*/ 14 h 338"/>
                <a:gd name="T72" fmla="*/ 2890 w 4849"/>
                <a:gd name="T73" fmla="*/ 25 h 338"/>
                <a:gd name="T74" fmla="*/ 3004 w 4849"/>
                <a:gd name="T75" fmla="*/ 43 h 338"/>
                <a:gd name="T76" fmla="*/ 3347 w 4849"/>
                <a:gd name="T77" fmla="*/ 83 h 338"/>
                <a:gd name="T78" fmla="*/ 3576 w 4849"/>
                <a:gd name="T79" fmla="*/ 111 h 338"/>
                <a:gd name="T80" fmla="*/ 3689 w 4849"/>
                <a:gd name="T81" fmla="*/ 131 h 338"/>
                <a:gd name="T82" fmla="*/ 3745 w 4849"/>
                <a:gd name="T83" fmla="*/ 143 h 338"/>
                <a:gd name="T84" fmla="*/ 3800 w 4849"/>
                <a:gd name="T85" fmla="*/ 161 h 338"/>
                <a:gd name="T86" fmla="*/ 4013 w 4849"/>
                <a:gd name="T87" fmla="*/ 250 h 338"/>
                <a:gd name="T88" fmla="*/ 4067 w 4849"/>
                <a:gd name="T89" fmla="*/ 269 h 338"/>
                <a:gd name="T90" fmla="*/ 4095 w 4849"/>
                <a:gd name="T91" fmla="*/ 277 h 338"/>
                <a:gd name="T92" fmla="*/ 4123 w 4849"/>
                <a:gd name="T93" fmla="*/ 283 h 338"/>
                <a:gd name="T94" fmla="*/ 4160 w 4849"/>
                <a:gd name="T95" fmla="*/ 290 h 338"/>
                <a:gd name="T96" fmla="*/ 4236 w 4849"/>
                <a:gd name="T97" fmla="*/ 301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49" h="338">
                  <a:moveTo>
                    <a:pt x="4849" y="334"/>
                  </a:moveTo>
                  <a:cubicBezTo>
                    <a:pt x="4644" y="338"/>
                    <a:pt x="4439" y="329"/>
                    <a:pt x="4236" y="303"/>
                  </a:cubicBezTo>
                  <a:cubicBezTo>
                    <a:pt x="4198" y="298"/>
                    <a:pt x="4198" y="298"/>
                    <a:pt x="4198" y="298"/>
                  </a:cubicBezTo>
                  <a:cubicBezTo>
                    <a:pt x="4160" y="292"/>
                    <a:pt x="4160" y="292"/>
                    <a:pt x="4160" y="292"/>
                  </a:cubicBezTo>
                  <a:cubicBezTo>
                    <a:pt x="4154" y="291"/>
                    <a:pt x="4147" y="290"/>
                    <a:pt x="4141" y="289"/>
                  </a:cubicBezTo>
                  <a:cubicBezTo>
                    <a:pt x="4122" y="286"/>
                    <a:pt x="4122" y="286"/>
                    <a:pt x="4122" y="286"/>
                  </a:cubicBezTo>
                  <a:cubicBezTo>
                    <a:pt x="4104" y="281"/>
                    <a:pt x="4104" y="281"/>
                    <a:pt x="4104" y="281"/>
                  </a:cubicBezTo>
                  <a:cubicBezTo>
                    <a:pt x="4094" y="279"/>
                    <a:pt x="4094" y="279"/>
                    <a:pt x="4094" y="279"/>
                  </a:cubicBezTo>
                  <a:cubicBezTo>
                    <a:pt x="4085" y="276"/>
                    <a:pt x="4085" y="276"/>
                    <a:pt x="4085" y="276"/>
                  </a:cubicBezTo>
                  <a:cubicBezTo>
                    <a:pt x="4066" y="271"/>
                    <a:pt x="4066" y="271"/>
                    <a:pt x="4066" y="271"/>
                  </a:cubicBezTo>
                  <a:cubicBezTo>
                    <a:pt x="4048" y="265"/>
                    <a:pt x="4048" y="265"/>
                    <a:pt x="4048" y="265"/>
                  </a:cubicBezTo>
                  <a:cubicBezTo>
                    <a:pt x="4036" y="261"/>
                    <a:pt x="4024" y="256"/>
                    <a:pt x="4012" y="252"/>
                  </a:cubicBezTo>
                  <a:cubicBezTo>
                    <a:pt x="3988" y="242"/>
                    <a:pt x="3965" y="232"/>
                    <a:pt x="3941" y="222"/>
                  </a:cubicBezTo>
                  <a:cubicBezTo>
                    <a:pt x="3894" y="201"/>
                    <a:pt x="3848" y="180"/>
                    <a:pt x="3800" y="163"/>
                  </a:cubicBezTo>
                  <a:cubicBezTo>
                    <a:pt x="3787" y="159"/>
                    <a:pt x="3775" y="154"/>
                    <a:pt x="3763" y="151"/>
                  </a:cubicBezTo>
                  <a:cubicBezTo>
                    <a:pt x="3757" y="149"/>
                    <a:pt x="3751" y="147"/>
                    <a:pt x="3745" y="146"/>
                  </a:cubicBezTo>
                  <a:cubicBezTo>
                    <a:pt x="3726" y="141"/>
                    <a:pt x="3726" y="141"/>
                    <a:pt x="3726" y="141"/>
                  </a:cubicBezTo>
                  <a:cubicBezTo>
                    <a:pt x="3714" y="138"/>
                    <a:pt x="3701" y="136"/>
                    <a:pt x="3689" y="134"/>
                  </a:cubicBezTo>
                  <a:cubicBezTo>
                    <a:pt x="3676" y="131"/>
                    <a:pt x="3663" y="129"/>
                    <a:pt x="3651" y="126"/>
                  </a:cubicBezTo>
                  <a:cubicBezTo>
                    <a:pt x="3626" y="122"/>
                    <a:pt x="3600" y="118"/>
                    <a:pt x="3575" y="114"/>
                  </a:cubicBezTo>
                  <a:cubicBezTo>
                    <a:pt x="3550" y="110"/>
                    <a:pt x="3524" y="107"/>
                    <a:pt x="3499" y="103"/>
                  </a:cubicBezTo>
                  <a:cubicBezTo>
                    <a:pt x="3448" y="97"/>
                    <a:pt x="3397" y="91"/>
                    <a:pt x="3347" y="86"/>
                  </a:cubicBezTo>
                  <a:cubicBezTo>
                    <a:pt x="3245" y="75"/>
                    <a:pt x="3143" y="65"/>
                    <a:pt x="3041" y="51"/>
                  </a:cubicBezTo>
                  <a:cubicBezTo>
                    <a:pt x="3003" y="46"/>
                    <a:pt x="3003" y="46"/>
                    <a:pt x="3003" y="46"/>
                  </a:cubicBezTo>
                  <a:cubicBezTo>
                    <a:pt x="2965" y="41"/>
                    <a:pt x="2965" y="41"/>
                    <a:pt x="2965" y="41"/>
                  </a:cubicBezTo>
                  <a:cubicBezTo>
                    <a:pt x="2940" y="37"/>
                    <a:pt x="2915" y="32"/>
                    <a:pt x="2889" y="29"/>
                  </a:cubicBezTo>
                  <a:cubicBezTo>
                    <a:pt x="2852" y="23"/>
                    <a:pt x="2852" y="23"/>
                    <a:pt x="2852" y="23"/>
                  </a:cubicBezTo>
                  <a:cubicBezTo>
                    <a:pt x="2813" y="18"/>
                    <a:pt x="2813" y="18"/>
                    <a:pt x="2813" y="18"/>
                  </a:cubicBezTo>
                  <a:cubicBezTo>
                    <a:pt x="2794" y="15"/>
                    <a:pt x="2794" y="15"/>
                    <a:pt x="2794" y="15"/>
                  </a:cubicBezTo>
                  <a:cubicBezTo>
                    <a:pt x="2775" y="13"/>
                    <a:pt x="2775" y="13"/>
                    <a:pt x="2775" y="13"/>
                  </a:cubicBezTo>
                  <a:cubicBezTo>
                    <a:pt x="2763" y="12"/>
                    <a:pt x="2750" y="11"/>
                    <a:pt x="2737" y="10"/>
                  </a:cubicBezTo>
                  <a:cubicBezTo>
                    <a:pt x="2686" y="6"/>
                    <a:pt x="2635" y="4"/>
                    <a:pt x="2584" y="4"/>
                  </a:cubicBezTo>
                  <a:cubicBezTo>
                    <a:pt x="2533" y="5"/>
                    <a:pt x="2482" y="7"/>
                    <a:pt x="2431" y="12"/>
                  </a:cubicBezTo>
                  <a:cubicBezTo>
                    <a:pt x="2380" y="17"/>
                    <a:pt x="2329" y="23"/>
                    <a:pt x="2279" y="32"/>
                  </a:cubicBezTo>
                  <a:cubicBezTo>
                    <a:pt x="2228" y="41"/>
                    <a:pt x="2178" y="51"/>
                    <a:pt x="2128" y="62"/>
                  </a:cubicBezTo>
                  <a:cubicBezTo>
                    <a:pt x="2110" y="67"/>
                    <a:pt x="2110" y="67"/>
                    <a:pt x="2110" y="67"/>
                  </a:cubicBezTo>
                  <a:cubicBezTo>
                    <a:pt x="2091" y="71"/>
                    <a:pt x="2091" y="71"/>
                    <a:pt x="2091" y="71"/>
                  </a:cubicBezTo>
                  <a:cubicBezTo>
                    <a:pt x="2054" y="80"/>
                    <a:pt x="2054" y="80"/>
                    <a:pt x="2054" y="80"/>
                  </a:cubicBezTo>
                  <a:cubicBezTo>
                    <a:pt x="2029" y="86"/>
                    <a:pt x="2004" y="92"/>
                    <a:pt x="1979" y="97"/>
                  </a:cubicBezTo>
                  <a:cubicBezTo>
                    <a:pt x="1929" y="108"/>
                    <a:pt x="1878" y="117"/>
                    <a:pt x="1828" y="125"/>
                  </a:cubicBezTo>
                  <a:cubicBezTo>
                    <a:pt x="1625" y="155"/>
                    <a:pt x="1420" y="168"/>
                    <a:pt x="1217" y="188"/>
                  </a:cubicBezTo>
                  <a:cubicBezTo>
                    <a:pt x="1191" y="191"/>
                    <a:pt x="1166" y="193"/>
                    <a:pt x="1140" y="197"/>
                  </a:cubicBezTo>
                  <a:cubicBezTo>
                    <a:pt x="1115" y="201"/>
                    <a:pt x="1090" y="206"/>
                    <a:pt x="1065" y="212"/>
                  </a:cubicBezTo>
                  <a:cubicBezTo>
                    <a:pt x="1016" y="225"/>
                    <a:pt x="967" y="240"/>
                    <a:pt x="918" y="254"/>
                  </a:cubicBezTo>
                  <a:cubicBezTo>
                    <a:pt x="905" y="258"/>
                    <a:pt x="893" y="261"/>
                    <a:pt x="881" y="264"/>
                  </a:cubicBezTo>
                  <a:cubicBezTo>
                    <a:pt x="868" y="267"/>
                    <a:pt x="856" y="270"/>
                    <a:pt x="843" y="273"/>
                  </a:cubicBezTo>
                  <a:cubicBezTo>
                    <a:pt x="818" y="279"/>
                    <a:pt x="793" y="282"/>
                    <a:pt x="767" y="285"/>
                  </a:cubicBezTo>
                  <a:cubicBezTo>
                    <a:pt x="742" y="288"/>
                    <a:pt x="716" y="289"/>
                    <a:pt x="691" y="291"/>
                  </a:cubicBezTo>
                  <a:cubicBezTo>
                    <a:pt x="665" y="293"/>
                    <a:pt x="640" y="294"/>
                    <a:pt x="614" y="296"/>
                  </a:cubicBezTo>
                  <a:cubicBezTo>
                    <a:pt x="410" y="307"/>
                    <a:pt x="205" y="312"/>
                    <a:pt x="0" y="317"/>
                  </a:cubicBezTo>
                  <a:cubicBezTo>
                    <a:pt x="205" y="312"/>
                    <a:pt x="409" y="305"/>
                    <a:pt x="614" y="294"/>
                  </a:cubicBezTo>
                  <a:cubicBezTo>
                    <a:pt x="691" y="289"/>
                    <a:pt x="691" y="289"/>
                    <a:pt x="691" y="289"/>
                  </a:cubicBezTo>
                  <a:cubicBezTo>
                    <a:pt x="716" y="287"/>
                    <a:pt x="742" y="286"/>
                    <a:pt x="767" y="283"/>
                  </a:cubicBezTo>
                  <a:cubicBezTo>
                    <a:pt x="792" y="280"/>
                    <a:pt x="818" y="276"/>
                    <a:pt x="843" y="271"/>
                  </a:cubicBezTo>
                  <a:cubicBezTo>
                    <a:pt x="855" y="268"/>
                    <a:pt x="868" y="265"/>
                    <a:pt x="880" y="262"/>
                  </a:cubicBezTo>
                  <a:cubicBezTo>
                    <a:pt x="892" y="259"/>
                    <a:pt x="905" y="255"/>
                    <a:pt x="917" y="252"/>
                  </a:cubicBezTo>
                  <a:cubicBezTo>
                    <a:pt x="966" y="238"/>
                    <a:pt x="1015" y="222"/>
                    <a:pt x="1065" y="210"/>
                  </a:cubicBezTo>
                  <a:cubicBezTo>
                    <a:pt x="1090" y="203"/>
                    <a:pt x="1115" y="198"/>
                    <a:pt x="1140" y="194"/>
                  </a:cubicBezTo>
                  <a:cubicBezTo>
                    <a:pt x="1165" y="190"/>
                    <a:pt x="1191" y="188"/>
                    <a:pt x="1216" y="185"/>
                  </a:cubicBezTo>
                  <a:cubicBezTo>
                    <a:pt x="1420" y="165"/>
                    <a:pt x="1625" y="152"/>
                    <a:pt x="1827" y="121"/>
                  </a:cubicBezTo>
                  <a:cubicBezTo>
                    <a:pt x="1878" y="113"/>
                    <a:pt x="1928" y="105"/>
                    <a:pt x="1978" y="94"/>
                  </a:cubicBezTo>
                  <a:cubicBezTo>
                    <a:pt x="2003" y="89"/>
                    <a:pt x="2028" y="82"/>
                    <a:pt x="2053" y="77"/>
                  </a:cubicBezTo>
                  <a:cubicBezTo>
                    <a:pt x="2090" y="67"/>
                    <a:pt x="2090" y="67"/>
                    <a:pt x="2090" y="67"/>
                  </a:cubicBezTo>
                  <a:cubicBezTo>
                    <a:pt x="2109" y="63"/>
                    <a:pt x="2109" y="63"/>
                    <a:pt x="2109" y="63"/>
                  </a:cubicBezTo>
                  <a:cubicBezTo>
                    <a:pt x="2127" y="59"/>
                    <a:pt x="2127" y="59"/>
                    <a:pt x="2127" y="59"/>
                  </a:cubicBezTo>
                  <a:cubicBezTo>
                    <a:pt x="2177" y="47"/>
                    <a:pt x="2228" y="37"/>
                    <a:pt x="2278" y="28"/>
                  </a:cubicBezTo>
                  <a:cubicBezTo>
                    <a:pt x="2329" y="19"/>
                    <a:pt x="2379" y="13"/>
                    <a:pt x="2430" y="8"/>
                  </a:cubicBezTo>
                  <a:cubicBezTo>
                    <a:pt x="2481" y="3"/>
                    <a:pt x="2533" y="1"/>
                    <a:pt x="2584" y="0"/>
                  </a:cubicBezTo>
                  <a:cubicBezTo>
                    <a:pt x="2635" y="0"/>
                    <a:pt x="2686" y="2"/>
                    <a:pt x="2737" y="6"/>
                  </a:cubicBezTo>
                  <a:cubicBezTo>
                    <a:pt x="2750" y="7"/>
                    <a:pt x="2763" y="8"/>
                    <a:pt x="2776" y="10"/>
                  </a:cubicBezTo>
                  <a:cubicBezTo>
                    <a:pt x="2795" y="11"/>
                    <a:pt x="2795" y="11"/>
                    <a:pt x="2795" y="11"/>
                  </a:cubicBezTo>
                  <a:cubicBezTo>
                    <a:pt x="2814" y="14"/>
                    <a:pt x="2814" y="14"/>
                    <a:pt x="2814" y="14"/>
                  </a:cubicBezTo>
                  <a:cubicBezTo>
                    <a:pt x="2852" y="19"/>
                    <a:pt x="2852" y="19"/>
                    <a:pt x="2852" y="19"/>
                  </a:cubicBezTo>
                  <a:cubicBezTo>
                    <a:pt x="2890" y="25"/>
                    <a:pt x="2890" y="25"/>
                    <a:pt x="2890" y="25"/>
                  </a:cubicBezTo>
                  <a:cubicBezTo>
                    <a:pt x="2915" y="29"/>
                    <a:pt x="2940" y="34"/>
                    <a:pt x="2966" y="37"/>
                  </a:cubicBezTo>
                  <a:cubicBezTo>
                    <a:pt x="3004" y="43"/>
                    <a:pt x="3004" y="43"/>
                    <a:pt x="3004" y="43"/>
                  </a:cubicBezTo>
                  <a:cubicBezTo>
                    <a:pt x="3042" y="48"/>
                    <a:pt x="3042" y="48"/>
                    <a:pt x="3042" y="48"/>
                  </a:cubicBezTo>
                  <a:cubicBezTo>
                    <a:pt x="3143" y="62"/>
                    <a:pt x="3245" y="72"/>
                    <a:pt x="3347" y="83"/>
                  </a:cubicBezTo>
                  <a:cubicBezTo>
                    <a:pt x="3398" y="88"/>
                    <a:pt x="3449" y="94"/>
                    <a:pt x="3499" y="101"/>
                  </a:cubicBezTo>
                  <a:cubicBezTo>
                    <a:pt x="3525" y="104"/>
                    <a:pt x="3550" y="108"/>
                    <a:pt x="3576" y="111"/>
                  </a:cubicBezTo>
                  <a:cubicBezTo>
                    <a:pt x="3601" y="115"/>
                    <a:pt x="3626" y="119"/>
                    <a:pt x="3651" y="124"/>
                  </a:cubicBezTo>
                  <a:cubicBezTo>
                    <a:pt x="3664" y="126"/>
                    <a:pt x="3677" y="128"/>
                    <a:pt x="3689" y="131"/>
                  </a:cubicBezTo>
                  <a:cubicBezTo>
                    <a:pt x="3702" y="134"/>
                    <a:pt x="3714" y="136"/>
                    <a:pt x="3727" y="139"/>
                  </a:cubicBezTo>
                  <a:cubicBezTo>
                    <a:pt x="3745" y="143"/>
                    <a:pt x="3745" y="143"/>
                    <a:pt x="3745" y="143"/>
                  </a:cubicBezTo>
                  <a:cubicBezTo>
                    <a:pt x="3752" y="145"/>
                    <a:pt x="3758" y="147"/>
                    <a:pt x="3764" y="149"/>
                  </a:cubicBezTo>
                  <a:cubicBezTo>
                    <a:pt x="3776" y="152"/>
                    <a:pt x="3788" y="156"/>
                    <a:pt x="3800" y="161"/>
                  </a:cubicBezTo>
                  <a:cubicBezTo>
                    <a:pt x="3849" y="178"/>
                    <a:pt x="3895" y="199"/>
                    <a:pt x="3942" y="220"/>
                  </a:cubicBezTo>
                  <a:cubicBezTo>
                    <a:pt x="3965" y="230"/>
                    <a:pt x="3989" y="240"/>
                    <a:pt x="4013" y="250"/>
                  </a:cubicBezTo>
                  <a:cubicBezTo>
                    <a:pt x="4025" y="254"/>
                    <a:pt x="4037" y="259"/>
                    <a:pt x="4049" y="263"/>
                  </a:cubicBezTo>
                  <a:cubicBezTo>
                    <a:pt x="4067" y="269"/>
                    <a:pt x="4067" y="269"/>
                    <a:pt x="4067" y="269"/>
                  </a:cubicBezTo>
                  <a:cubicBezTo>
                    <a:pt x="4086" y="274"/>
                    <a:pt x="4086" y="274"/>
                    <a:pt x="4086" y="274"/>
                  </a:cubicBezTo>
                  <a:cubicBezTo>
                    <a:pt x="4095" y="277"/>
                    <a:pt x="4095" y="277"/>
                    <a:pt x="4095" y="277"/>
                  </a:cubicBezTo>
                  <a:cubicBezTo>
                    <a:pt x="4104" y="279"/>
                    <a:pt x="4104" y="279"/>
                    <a:pt x="4104" y="279"/>
                  </a:cubicBezTo>
                  <a:cubicBezTo>
                    <a:pt x="4123" y="283"/>
                    <a:pt x="4123" y="283"/>
                    <a:pt x="4123" y="283"/>
                  </a:cubicBezTo>
                  <a:cubicBezTo>
                    <a:pt x="4141" y="287"/>
                    <a:pt x="4141" y="287"/>
                    <a:pt x="4141" y="287"/>
                  </a:cubicBezTo>
                  <a:cubicBezTo>
                    <a:pt x="4148" y="288"/>
                    <a:pt x="4154" y="289"/>
                    <a:pt x="4160" y="290"/>
                  </a:cubicBezTo>
                  <a:cubicBezTo>
                    <a:pt x="4198" y="296"/>
                    <a:pt x="4198" y="296"/>
                    <a:pt x="4198" y="296"/>
                  </a:cubicBezTo>
                  <a:cubicBezTo>
                    <a:pt x="4236" y="301"/>
                    <a:pt x="4236" y="301"/>
                    <a:pt x="4236" y="301"/>
                  </a:cubicBezTo>
                  <a:cubicBezTo>
                    <a:pt x="4439" y="328"/>
                    <a:pt x="4644" y="337"/>
                    <a:pt x="4849" y="3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60">
              <a:extLst>
                <a:ext uri="{FF2B5EF4-FFF2-40B4-BE49-F238E27FC236}">
                  <a16:creationId xmlns:a16="http://schemas.microsoft.com/office/drawing/2014/main" id="{87F84370-4D6E-B450-1E59-0F8105E8518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4225" y="3922713"/>
              <a:ext cx="12112625" cy="804863"/>
            </a:xfrm>
            <a:custGeom>
              <a:avLst/>
              <a:gdLst>
                <a:gd name="T0" fmla="*/ 4542 w 4849"/>
                <a:gd name="T1" fmla="*/ 316 h 322"/>
                <a:gd name="T2" fmla="*/ 4197 w 4849"/>
                <a:gd name="T3" fmla="*/ 293 h 322"/>
                <a:gd name="T4" fmla="*/ 4140 w 4849"/>
                <a:gd name="T5" fmla="*/ 287 h 322"/>
                <a:gd name="T6" fmla="*/ 4102 w 4849"/>
                <a:gd name="T7" fmla="*/ 282 h 322"/>
                <a:gd name="T8" fmla="*/ 3936 w 4849"/>
                <a:gd name="T9" fmla="*/ 236 h 322"/>
                <a:gd name="T10" fmla="*/ 3754 w 4849"/>
                <a:gd name="T11" fmla="*/ 174 h 322"/>
                <a:gd name="T12" fmla="*/ 3726 w 4849"/>
                <a:gd name="T13" fmla="*/ 168 h 322"/>
                <a:gd name="T14" fmla="*/ 3698 w 4849"/>
                <a:gd name="T15" fmla="*/ 163 h 322"/>
                <a:gd name="T16" fmla="*/ 3641 w 4849"/>
                <a:gd name="T17" fmla="*/ 154 h 322"/>
                <a:gd name="T18" fmla="*/ 3031 w 4849"/>
                <a:gd name="T19" fmla="*/ 84 h 322"/>
                <a:gd name="T20" fmla="*/ 2918 w 4849"/>
                <a:gd name="T21" fmla="*/ 66 h 322"/>
                <a:gd name="T22" fmla="*/ 2805 w 4849"/>
                <a:gd name="T23" fmla="*/ 43 h 322"/>
                <a:gd name="T24" fmla="*/ 2729 w 4849"/>
                <a:gd name="T25" fmla="*/ 30 h 322"/>
                <a:gd name="T26" fmla="*/ 2654 w 4849"/>
                <a:gd name="T27" fmla="*/ 19 h 322"/>
                <a:gd name="T28" fmla="*/ 2615 w 4849"/>
                <a:gd name="T29" fmla="*/ 15 h 322"/>
                <a:gd name="T30" fmla="*/ 2424 w 4849"/>
                <a:gd name="T31" fmla="*/ 4 h 322"/>
                <a:gd name="T32" fmla="*/ 2233 w 4849"/>
                <a:gd name="T33" fmla="*/ 15 h 322"/>
                <a:gd name="T34" fmla="*/ 2195 w 4849"/>
                <a:gd name="T35" fmla="*/ 19 h 322"/>
                <a:gd name="T36" fmla="*/ 2119 w 4849"/>
                <a:gd name="T37" fmla="*/ 30 h 322"/>
                <a:gd name="T38" fmla="*/ 2043 w 4849"/>
                <a:gd name="T39" fmla="*/ 43 h 322"/>
                <a:gd name="T40" fmla="*/ 1931 w 4849"/>
                <a:gd name="T41" fmla="*/ 66 h 322"/>
                <a:gd name="T42" fmla="*/ 1817 w 4849"/>
                <a:gd name="T43" fmla="*/ 84 h 322"/>
                <a:gd name="T44" fmla="*/ 1207 w 4849"/>
                <a:gd name="T45" fmla="*/ 154 h 322"/>
                <a:gd name="T46" fmla="*/ 1150 w 4849"/>
                <a:gd name="T47" fmla="*/ 163 h 322"/>
                <a:gd name="T48" fmla="*/ 1122 w 4849"/>
                <a:gd name="T49" fmla="*/ 168 h 322"/>
                <a:gd name="T50" fmla="*/ 1094 w 4849"/>
                <a:gd name="T51" fmla="*/ 174 h 322"/>
                <a:gd name="T52" fmla="*/ 913 w 4849"/>
                <a:gd name="T53" fmla="*/ 236 h 322"/>
                <a:gd name="T54" fmla="*/ 746 w 4849"/>
                <a:gd name="T55" fmla="*/ 282 h 322"/>
                <a:gd name="T56" fmla="*/ 708 w 4849"/>
                <a:gd name="T57" fmla="*/ 287 h 322"/>
                <a:gd name="T58" fmla="*/ 651 w 4849"/>
                <a:gd name="T59" fmla="*/ 293 h 322"/>
                <a:gd name="T60" fmla="*/ 306 w 4849"/>
                <a:gd name="T61" fmla="*/ 316 h 322"/>
                <a:gd name="T62" fmla="*/ 306 w 4849"/>
                <a:gd name="T63" fmla="*/ 315 h 322"/>
                <a:gd name="T64" fmla="*/ 689 w 4849"/>
                <a:gd name="T65" fmla="*/ 287 h 322"/>
                <a:gd name="T66" fmla="*/ 727 w 4849"/>
                <a:gd name="T67" fmla="*/ 283 h 322"/>
                <a:gd name="T68" fmla="*/ 765 w 4849"/>
                <a:gd name="T69" fmla="*/ 277 h 322"/>
                <a:gd name="T70" fmla="*/ 1056 w 4849"/>
                <a:gd name="T71" fmla="*/ 182 h 322"/>
                <a:gd name="T72" fmla="*/ 1112 w 4849"/>
                <a:gd name="T73" fmla="*/ 168 h 322"/>
                <a:gd name="T74" fmla="*/ 1131 w 4849"/>
                <a:gd name="T75" fmla="*/ 164 h 322"/>
                <a:gd name="T76" fmla="*/ 1169 w 4849"/>
                <a:gd name="T77" fmla="*/ 157 h 322"/>
                <a:gd name="T78" fmla="*/ 1512 w 4849"/>
                <a:gd name="T79" fmla="*/ 117 h 322"/>
                <a:gd name="T80" fmla="*/ 1892 w 4849"/>
                <a:gd name="T81" fmla="*/ 69 h 322"/>
                <a:gd name="T82" fmla="*/ 1968 w 4849"/>
                <a:gd name="T83" fmla="*/ 55 h 322"/>
                <a:gd name="T84" fmla="*/ 2081 w 4849"/>
                <a:gd name="T85" fmla="*/ 33 h 322"/>
                <a:gd name="T86" fmla="*/ 2156 w 4849"/>
                <a:gd name="T87" fmla="*/ 20 h 322"/>
                <a:gd name="T88" fmla="*/ 2213 w 4849"/>
                <a:gd name="T89" fmla="*/ 13 h 322"/>
                <a:gd name="T90" fmla="*/ 2271 w 4849"/>
                <a:gd name="T91" fmla="*/ 7 h 322"/>
                <a:gd name="T92" fmla="*/ 2578 w 4849"/>
                <a:gd name="T93" fmla="*/ 7 h 322"/>
                <a:gd name="T94" fmla="*/ 2635 w 4849"/>
                <a:gd name="T95" fmla="*/ 13 h 322"/>
                <a:gd name="T96" fmla="*/ 2692 w 4849"/>
                <a:gd name="T97" fmla="*/ 20 h 322"/>
                <a:gd name="T98" fmla="*/ 2768 w 4849"/>
                <a:gd name="T99" fmla="*/ 33 h 322"/>
                <a:gd name="T100" fmla="*/ 2881 w 4849"/>
                <a:gd name="T101" fmla="*/ 55 h 322"/>
                <a:gd name="T102" fmla="*/ 2956 w 4849"/>
                <a:gd name="T103" fmla="*/ 69 h 322"/>
                <a:gd name="T104" fmla="*/ 3337 w 4849"/>
                <a:gd name="T105" fmla="*/ 117 h 322"/>
                <a:gd name="T106" fmla="*/ 3680 w 4849"/>
                <a:gd name="T107" fmla="*/ 157 h 322"/>
                <a:gd name="T108" fmla="*/ 3717 w 4849"/>
                <a:gd name="T109" fmla="*/ 164 h 322"/>
                <a:gd name="T110" fmla="*/ 3736 w 4849"/>
                <a:gd name="T111" fmla="*/ 168 h 322"/>
                <a:gd name="T112" fmla="*/ 3792 w 4849"/>
                <a:gd name="T113" fmla="*/ 182 h 322"/>
                <a:gd name="T114" fmla="*/ 4084 w 4849"/>
                <a:gd name="T115" fmla="*/ 277 h 322"/>
                <a:gd name="T116" fmla="*/ 4121 w 4849"/>
                <a:gd name="T117" fmla="*/ 283 h 322"/>
                <a:gd name="T118" fmla="*/ 4159 w 4849"/>
                <a:gd name="T119" fmla="*/ 287 h 322"/>
                <a:gd name="T120" fmla="*/ 4542 w 4849"/>
                <a:gd name="T121" fmla="*/ 315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849" h="322">
                  <a:moveTo>
                    <a:pt x="4849" y="322"/>
                  </a:moveTo>
                  <a:cubicBezTo>
                    <a:pt x="4746" y="322"/>
                    <a:pt x="4644" y="320"/>
                    <a:pt x="4542" y="316"/>
                  </a:cubicBezTo>
                  <a:cubicBezTo>
                    <a:pt x="4440" y="312"/>
                    <a:pt x="4337" y="306"/>
                    <a:pt x="4236" y="297"/>
                  </a:cubicBezTo>
                  <a:cubicBezTo>
                    <a:pt x="4223" y="296"/>
                    <a:pt x="4210" y="295"/>
                    <a:pt x="4197" y="293"/>
                  </a:cubicBezTo>
                  <a:cubicBezTo>
                    <a:pt x="4185" y="292"/>
                    <a:pt x="4172" y="291"/>
                    <a:pt x="4159" y="289"/>
                  </a:cubicBezTo>
                  <a:cubicBezTo>
                    <a:pt x="4140" y="287"/>
                    <a:pt x="4140" y="287"/>
                    <a:pt x="4140" y="287"/>
                  </a:cubicBezTo>
                  <a:cubicBezTo>
                    <a:pt x="4134" y="287"/>
                    <a:pt x="4127" y="286"/>
                    <a:pt x="4121" y="285"/>
                  </a:cubicBezTo>
                  <a:cubicBezTo>
                    <a:pt x="4102" y="282"/>
                    <a:pt x="4102" y="282"/>
                    <a:pt x="4102" y="282"/>
                  </a:cubicBezTo>
                  <a:cubicBezTo>
                    <a:pt x="4096" y="281"/>
                    <a:pt x="4089" y="280"/>
                    <a:pt x="4083" y="279"/>
                  </a:cubicBezTo>
                  <a:cubicBezTo>
                    <a:pt x="4033" y="269"/>
                    <a:pt x="3984" y="253"/>
                    <a:pt x="3936" y="236"/>
                  </a:cubicBezTo>
                  <a:cubicBezTo>
                    <a:pt x="3888" y="218"/>
                    <a:pt x="3840" y="200"/>
                    <a:pt x="3791" y="185"/>
                  </a:cubicBezTo>
                  <a:cubicBezTo>
                    <a:pt x="3779" y="181"/>
                    <a:pt x="3767" y="178"/>
                    <a:pt x="3754" y="174"/>
                  </a:cubicBezTo>
                  <a:cubicBezTo>
                    <a:pt x="3736" y="170"/>
                    <a:pt x="3736" y="170"/>
                    <a:pt x="3736" y="170"/>
                  </a:cubicBezTo>
                  <a:cubicBezTo>
                    <a:pt x="3733" y="169"/>
                    <a:pt x="3729" y="169"/>
                    <a:pt x="3726" y="168"/>
                  </a:cubicBezTo>
                  <a:cubicBezTo>
                    <a:pt x="3717" y="166"/>
                    <a:pt x="3717" y="166"/>
                    <a:pt x="3717" y="166"/>
                  </a:cubicBezTo>
                  <a:cubicBezTo>
                    <a:pt x="3711" y="165"/>
                    <a:pt x="3704" y="164"/>
                    <a:pt x="3698" y="163"/>
                  </a:cubicBezTo>
                  <a:cubicBezTo>
                    <a:pt x="3679" y="160"/>
                    <a:pt x="3679" y="160"/>
                    <a:pt x="3679" y="160"/>
                  </a:cubicBezTo>
                  <a:cubicBezTo>
                    <a:pt x="3666" y="158"/>
                    <a:pt x="3654" y="156"/>
                    <a:pt x="3641" y="154"/>
                  </a:cubicBezTo>
                  <a:cubicBezTo>
                    <a:pt x="3540" y="140"/>
                    <a:pt x="3438" y="130"/>
                    <a:pt x="3336" y="120"/>
                  </a:cubicBezTo>
                  <a:cubicBezTo>
                    <a:pt x="3235" y="109"/>
                    <a:pt x="3133" y="99"/>
                    <a:pt x="3031" y="84"/>
                  </a:cubicBezTo>
                  <a:cubicBezTo>
                    <a:pt x="3006" y="80"/>
                    <a:pt x="2981" y="76"/>
                    <a:pt x="2956" y="72"/>
                  </a:cubicBezTo>
                  <a:cubicBezTo>
                    <a:pt x="2918" y="66"/>
                    <a:pt x="2918" y="66"/>
                    <a:pt x="2918" y="66"/>
                  </a:cubicBezTo>
                  <a:cubicBezTo>
                    <a:pt x="2905" y="63"/>
                    <a:pt x="2893" y="61"/>
                    <a:pt x="2880" y="58"/>
                  </a:cubicBezTo>
                  <a:cubicBezTo>
                    <a:pt x="2805" y="43"/>
                    <a:pt x="2805" y="43"/>
                    <a:pt x="2805" y="43"/>
                  </a:cubicBezTo>
                  <a:cubicBezTo>
                    <a:pt x="2792" y="40"/>
                    <a:pt x="2780" y="39"/>
                    <a:pt x="2767" y="36"/>
                  </a:cubicBezTo>
                  <a:cubicBezTo>
                    <a:pt x="2755" y="34"/>
                    <a:pt x="2742" y="32"/>
                    <a:pt x="2729" y="30"/>
                  </a:cubicBezTo>
                  <a:cubicBezTo>
                    <a:pt x="2692" y="24"/>
                    <a:pt x="2692" y="24"/>
                    <a:pt x="2692" y="24"/>
                  </a:cubicBezTo>
                  <a:cubicBezTo>
                    <a:pt x="2679" y="22"/>
                    <a:pt x="2666" y="21"/>
                    <a:pt x="2654" y="19"/>
                  </a:cubicBezTo>
                  <a:cubicBezTo>
                    <a:pt x="2634" y="17"/>
                    <a:pt x="2634" y="17"/>
                    <a:pt x="2634" y="17"/>
                  </a:cubicBezTo>
                  <a:cubicBezTo>
                    <a:pt x="2615" y="15"/>
                    <a:pt x="2615" y="15"/>
                    <a:pt x="2615" y="15"/>
                  </a:cubicBezTo>
                  <a:cubicBezTo>
                    <a:pt x="2603" y="13"/>
                    <a:pt x="2590" y="12"/>
                    <a:pt x="2577" y="11"/>
                  </a:cubicBezTo>
                  <a:cubicBezTo>
                    <a:pt x="2526" y="7"/>
                    <a:pt x="2475" y="5"/>
                    <a:pt x="2424" y="4"/>
                  </a:cubicBezTo>
                  <a:cubicBezTo>
                    <a:pt x="2373" y="5"/>
                    <a:pt x="2322" y="7"/>
                    <a:pt x="2271" y="11"/>
                  </a:cubicBezTo>
                  <a:cubicBezTo>
                    <a:pt x="2258" y="12"/>
                    <a:pt x="2246" y="13"/>
                    <a:pt x="2233" y="15"/>
                  </a:cubicBezTo>
                  <a:cubicBezTo>
                    <a:pt x="2214" y="17"/>
                    <a:pt x="2214" y="17"/>
                    <a:pt x="2214" y="17"/>
                  </a:cubicBezTo>
                  <a:cubicBezTo>
                    <a:pt x="2195" y="19"/>
                    <a:pt x="2195" y="19"/>
                    <a:pt x="2195" y="19"/>
                  </a:cubicBezTo>
                  <a:cubicBezTo>
                    <a:pt x="2182" y="21"/>
                    <a:pt x="2169" y="22"/>
                    <a:pt x="2157" y="24"/>
                  </a:cubicBezTo>
                  <a:cubicBezTo>
                    <a:pt x="2119" y="30"/>
                    <a:pt x="2119" y="30"/>
                    <a:pt x="2119" y="30"/>
                  </a:cubicBezTo>
                  <a:cubicBezTo>
                    <a:pt x="2106" y="32"/>
                    <a:pt x="2094" y="34"/>
                    <a:pt x="2081" y="36"/>
                  </a:cubicBezTo>
                  <a:cubicBezTo>
                    <a:pt x="2069" y="39"/>
                    <a:pt x="2056" y="40"/>
                    <a:pt x="2043" y="43"/>
                  </a:cubicBezTo>
                  <a:cubicBezTo>
                    <a:pt x="1968" y="58"/>
                    <a:pt x="1968" y="58"/>
                    <a:pt x="1968" y="58"/>
                  </a:cubicBezTo>
                  <a:cubicBezTo>
                    <a:pt x="1956" y="61"/>
                    <a:pt x="1943" y="63"/>
                    <a:pt x="1931" y="66"/>
                  </a:cubicBezTo>
                  <a:cubicBezTo>
                    <a:pt x="1893" y="72"/>
                    <a:pt x="1893" y="72"/>
                    <a:pt x="1893" y="72"/>
                  </a:cubicBezTo>
                  <a:cubicBezTo>
                    <a:pt x="1868" y="76"/>
                    <a:pt x="1842" y="80"/>
                    <a:pt x="1817" y="84"/>
                  </a:cubicBezTo>
                  <a:cubicBezTo>
                    <a:pt x="1716" y="99"/>
                    <a:pt x="1614" y="109"/>
                    <a:pt x="1512" y="120"/>
                  </a:cubicBezTo>
                  <a:cubicBezTo>
                    <a:pt x="1410" y="130"/>
                    <a:pt x="1308" y="140"/>
                    <a:pt x="1207" y="154"/>
                  </a:cubicBezTo>
                  <a:cubicBezTo>
                    <a:pt x="1195" y="156"/>
                    <a:pt x="1182" y="158"/>
                    <a:pt x="1169" y="160"/>
                  </a:cubicBezTo>
                  <a:cubicBezTo>
                    <a:pt x="1150" y="163"/>
                    <a:pt x="1150" y="163"/>
                    <a:pt x="1150" y="163"/>
                  </a:cubicBezTo>
                  <a:cubicBezTo>
                    <a:pt x="1144" y="164"/>
                    <a:pt x="1138" y="165"/>
                    <a:pt x="1131" y="166"/>
                  </a:cubicBezTo>
                  <a:cubicBezTo>
                    <a:pt x="1122" y="168"/>
                    <a:pt x="1122" y="168"/>
                    <a:pt x="1122" y="168"/>
                  </a:cubicBezTo>
                  <a:cubicBezTo>
                    <a:pt x="1119" y="169"/>
                    <a:pt x="1116" y="169"/>
                    <a:pt x="1113" y="170"/>
                  </a:cubicBezTo>
                  <a:cubicBezTo>
                    <a:pt x="1094" y="174"/>
                    <a:pt x="1094" y="174"/>
                    <a:pt x="1094" y="174"/>
                  </a:cubicBezTo>
                  <a:cubicBezTo>
                    <a:pt x="1082" y="178"/>
                    <a:pt x="1069" y="181"/>
                    <a:pt x="1057" y="185"/>
                  </a:cubicBezTo>
                  <a:cubicBezTo>
                    <a:pt x="1008" y="200"/>
                    <a:pt x="961" y="218"/>
                    <a:pt x="913" y="236"/>
                  </a:cubicBezTo>
                  <a:cubicBezTo>
                    <a:pt x="864" y="253"/>
                    <a:pt x="816" y="269"/>
                    <a:pt x="765" y="279"/>
                  </a:cubicBezTo>
                  <a:cubicBezTo>
                    <a:pt x="759" y="280"/>
                    <a:pt x="753" y="281"/>
                    <a:pt x="746" y="282"/>
                  </a:cubicBezTo>
                  <a:cubicBezTo>
                    <a:pt x="727" y="285"/>
                    <a:pt x="727" y="285"/>
                    <a:pt x="727" y="285"/>
                  </a:cubicBezTo>
                  <a:cubicBezTo>
                    <a:pt x="721" y="286"/>
                    <a:pt x="715" y="287"/>
                    <a:pt x="708" y="287"/>
                  </a:cubicBezTo>
                  <a:cubicBezTo>
                    <a:pt x="689" y="289"/>
                    <a:pt x="689" y="289"/>
                    <a:pt x="689" y="289"/>
                  </a:cubicBezTo>
                  <a:cubicBezTo>
                    <a:pt x="676" y="291"/>
                    <a:pt x="664" y="292"/>
                    <a:pt x="651" y="293"/>
                  </a:cubicBezTo>
                  <a:cubicBezTo>
                    <a:pt x="638" y="295"/>
                    <a:pt x="626" y="296"/>
                    <a:pt x="613" y="297"/>
                  </a:cubicBezTo>
                  <a:cubicBezTo>
                    <a:pt x="511" y="306"/>
                    <a:pt x="409" y="312"/>
                    <a:pt x="306" y="316"/>
                  </a:cubicBezTo>
                  <a:cubicBezTo>
                    <a:pt x="204" y="320"/>
                    <a:pt x="102" y="322"/>
                    <a:pt x="0" y="322"/>
                  </a:cubicBezTo>
                  <a:cubicBezTo>
                    <a:pt x="102" y="322"/>
                    <a:pt x="204" y="319"/>
                    <a:pt x="306" y="315"/>
                  </a:cubicBezTo>
                  <a:cubicBezTo>
                    <a:pt x="409" y="311"/>
                    <a:pt x="511" y="304"/>
                    <a:pt x="613" y="295"/>
                  </a:cubicBezTo>
                  <a:cubicBezTo>
                    <a:pt x="638" y="293"/>
                    <a:pt x="664" y="290"/>
                    <a:pt x="689" y="287"/>
                  </a:cubicBezTo>
                  <a:cubicBezTo>
                    <a:pt x="708" y="285"/>
                    <a:pt x="708" y="285"/>
                    <a:pt x="708" y="285"/>
                  </a:cubicBezTo>
                  <a:cubicBezTo>
                    <a:pt x="714" y="285"/>
                    <a:pt x="721" y="284"/>
                    <a:pt x="727" y="283"/>
                  </a:cubicBezTo>
                  <a:cubicBezTo>
                    <a:pt x="746" y="280"/>
                    <a:pt x="746" y="280"/>
                    <a:pt x="746" y="280"/>
                  </a:cubicBezTo>
                  <a:cubicBezTo>
                    <a:pt x="752" y="279"/>
                    <a:pt x="759" y="278"/>
                    <a:pt x="765" y="277"/>
                  </a:cubicBezTo>
                  <a:cubicBezTo>
                    <a:pt x="815" y="267"/>
                    <a:pt x="864" y="251"/>
                    <a:pt x="912" y="234"/>
                  </a:cubicBezTo>
                  <a:cubicBezTo>
                    <a:pt x="960" y="216"/>
                    <a:pt x="1007" y="197"/>
                    <a:pt x="1056" y="182"/>
                  </a:cubicBezTo>
                  <a:cubicBezTo>
                    <a:pt x="1069" y="179"/>
                    <a:pt x="1081" y="175"/>
                    <a:pt x="1093" y="172"/>
                  </a:cubicBezTo>
                  <a:cubicBezTo>
                    <a:pt x="1112" y="168"/>
                    <a:pt x="1112" y="168"/>
                    <a:pt x="1112" y="168"/>
                  </a:cubicBezTo>
                  <a:cubicBezTo>
                    <a:pt x="1115" y="167"/>
                    <a:pt x="1118" y="166"/>
                    <a:pt x="1122" y="165"/>
                  </a:cubicBezTo>
                  <a:cubicBezTo>
                    <a:pt x="1131" y="164"/>
                    <a:pt x="1131" y="164"/>
                    <a:pt x="1131" y="164"/>
                  </a:cubicBezTo>
                  <a:cubicBezTo>
                    <a:pt x="1137" y="163"/>
                    <a:pt x="1144" y="161"/>
                    <a:pt x="1150" y="160"/>
                  </a:cubicBezTo>
                  <a:cubicBezTo>
                    <a:pt x="1169" y="157"/>
                    <a:pt x="1169" y="157"/>
                    <a:pt x="1169" y="157"/>
                  </a:cubicBezTo>
                  <a:cubicBezTo>
                    <a:pt x="1181" y="155"/>
                    <a:pt x="1194" y="153"/>
                    <a:pt x="1207" y="152"/>
                  </a:cubicBezTo>
                  <a:cubicBezTo>
                    <a:pt x="1308" y="137"/>
                    <a:pt x="1410" y="127"/>
                    <a:pt x="1512" y="117"/>
                  </a:cubicBezTo>
                  <a:cubicBezTo>
                    <a:pt x="1613" y="106"/>
                    <a:pt x="1715" y="95"/>
                    <a:pt x="1816" y="81"/>
                  </a:cubicBezTo>
                  <a:cubicBezTo>
                    <a:pt x="1842" y="77"/>
                    <a:pt x="1867" y="73"/>
                    <a:pt x="1892" y="69"/>
                  </a:cubicBezTo>
                  <a:cubicBezTo>
                    <a:pt x="1930" y="62"/>
                    <a:pt x="1930" y="62"/>
                    <a:pt x="1930" y="62"/>
                  </a:cubicBezTo>
                  <a:cubicBezTo>
                    <a:pt x="1943" y="60"/>
                    <a:pt x="1955" y="57"/>
                    <a:pt x="1968" y="55"/>
                  </a:cubicBezTo>
                  <a:cubicBezTo>
                    <a:pt x="2043" y="40"/>
                    <a:pt x="2043" y="40"/>
                    <a:pt x="2043" y="40"/>
                  </a:cubicBezTo>
                  <a:cubicBezTo>
                    <a:pt x="2055" y="37"/>
                    <a:pt x="2068" y="35"/>
                    <a:pt x="2081" y="33"/>
                  </a:cubicBezTo>
                  <a:cubicBezTo>
                    <a:pt x="2093" y="30"/>
                    <a:pt x="2106" y="28"/>
                    <a:pt x="2118" y="26"/>
                  </a:cubicBezTo>
                  <a:cubicBezTo>
                    <a:pt x="2156" y="20"/>
                    <a:pt x="2156" y="20"/>
                    <a:pt x="2156" y="20"/>
                  </a:cubicBezTo>
                  <a:cubicBezTo>
                    <a:pt x="2169" y="18"/>
                    <a:pt x="2182" y="17"/>
                    <a:pt x="2194" y="15"/>
                  </a:cubicBezTo>
                  <a:cubicBezTo>
                    <a:pt x="2213" y="13"/>
                    <a:pt x="2213" y="13"/>
                    <a:pt x="2213" y="13"/>
                  </a:cubicBezTo>
                  <a:cubicBezTo>
                    <a:pt x="2233" y="11"/>
                    <a:pt x="2233" y="11"/>
                    <a:pt x="2233" y="11"/>
                  </a:cubicBezTo>
                  <a:cubicBezTo>
                    <a:pt x="2245" y="10"/>
                    <a:pt x="2258" y="8"/>
                    <a:pt x="2271" y="7"/>
                  </a:cubicBezTo>
                  <a:cubicBezTo>
                    <a:pt x="2322" y="3"/>
                    <a:pt x="2373" y="1"/>
                    <a:pt x="2424" y="0"/>
                  </a:cubicBezTo>
                  <a:cubicBezTo>
                    <a:pt x="2475" y="1"/>
                    <a:pt x="2527" y="3"/>
                    <a:pt x="2578" y="7"/>
                  </a:cubicBezTo>
                  <a:cubicBezTo>
                    <a:pt x="2590" y="8"/>
                    <a:pt x="2603" y="10"/>
                    <a:pt x="2616" y="11"/>
                  </a:cubicBezTo>
                  <a:cubicBezTo>
                    <a:pt x="2635" y="13"/>
                    <a:pt x="2635" y="13"/>
                    <a:pt x="2635" y="13"/>
                  </a:cubicBezTo>
                  <a:cubicBezTo>
                    <a:pt x="2654" y="15"/>
                    <a:pt x="2654" y="15"/>
                    <a:pt x="2654" y="15"/>
                  </a:cubicBezTo>
                  <a:cubicBezTo>
                    <a:pt x="2667" y="17"/>
                    <a:pt x="2679" y="18"/>
                    <a:pt x="2692" y="20"/>
                  </a:cubicBezTo>
                  <a:cubicBezTo>
                    <a:pt x="2730" y="26"/>
                    <a:pt x="2730" y="26"/>
                    <a:pt x="2730" y="26"/>
                  </a:cubicBezTo>
                  <a:cubicBezTo>
                    <a:pt x="2743" y="28"/>
                    <a:pt x="2755" y="30"/>
                    <a:pt x="2768" y="33"/>
                  </a:cubicBezTo>
                  <a:cubicBezTo>
                    <a:pt x="2780" y="35"/>
                    <a:pt x="2793" y="37"/>
                    <a:pt x="2806" y="40"/>
                  </a:cubicBezTo>
                  <a:cubicBezTo>
                    <a:pt x="2881" y="55"/>
                    <a:pt x="2881" y="55"/>
                    <a:pt x="2881" y="55"/>
                  </a:cubicBezTo>
                  <a:cubicBezTo>
                    <a:pt x="2893" y="57"/>
                    <a:pt x="2906" y="60"/>
                    <a:pt x="2918" y="62"/>
                  </a:cubicBezTo>
                  <a:cubicBezTo>
                    <a:pt x="2956" y="69"/>
                    <a:pt x="2956" y="69"/>
                    <a:pt x="2956" y="69"/>
                  </a:cubicBezTo>
                  <a:cubicBezTo>
                    <a:pt x="2981" y="73"/>
                    <a:pt x="3007" y="77"/>
                    <a:pt x="3032" y="81"/>
                  </a:cubicBezTo>
                  <a:cubicBezTo>
                    <a:pt x="3133" y="95"/>
                    <a:pt x="3235" y="106"/>
                    <a:pt x="3337" y="117"/>
                  </a:cubicBezTo>
                  <a:cubicBezTo>
                    <a:pt x="3438" y="127"/>
                    <a:pt x="3540" y="137"/>
                    <a:pt x="3642" y="152"/>
                  </a:cubicBezTo>
                  <a:cubicBezTo>
                    <a:pt x="3654" y="153"/>
                    <a:pt x="3667" y="155"/>
                    <a:pt x="3680" y="157"/>
                  </a:cubicBezTo>
                  <a:cubicBezTo>
                    <a:pt x="3698" y="160"/>
                    <a:pt x="3698" y="160"/>
                    <a:pt x="3698" y="160"/>
                  </a:cubicBezTo>
                  <a:cubicBezTo>
                    <a:pt x="3705" y="161"/>
                    <a:pt x="3711" y="163"/>
                    <a:pt x="3717" y="164"/>
                  </a:cubicBezTo>
                  <a:cubicBezTo>
                    <a:pt x="3727" y="165"/>
                    <a:pt x="3727" y="165"/>
                    <a:pt x="3727" y="165"/>
                  </a:cubicBezTo>
                  <a:cubicBezTo>
                    <a:pt x="3730" y="166"/>
                    <a:pt x="3733" y="167"/>
                    <a:pt x="3736" y="168"/>
                  </a:cubicBezTo>
                  <a:cubicBezTo>
                    <a:pt x="3755" y="172"/>
                    <a:pt x="3755" y="172"/>
                    <a:pt x="3755" y="172"/>
                  </a:cubicBezTo>
                  <a:cubicBezTo>
                    <a:pt x="3767" y="175"/>
                    <a:pt x="3780" y="179"/>
                    <a:pt x="3792" y="182"/>
                  </a:cubicBezTo>
                  <a:cubicBezTo>
                    <a:pt x="3841" y="197"/>
                    <a:pt x="3889" y="216"/>
                    <a:pt x="3937" y="234"/>
                  </a:cubicBezTo>
                  <a:cubicBezTo>
                    <a:pt x="3985" y="251"/>
                    <a:pt x="4033" y="267"/>
                    <a:pt x="4084" y="277"/>
                  </a:cubicBezTo>
                  <a:cubicBezTo>
                    <a:pt x="4090" y="278"/>
                    <a:pt x="4096" y="279"/>
                    <a:pt x="4102" y="280"/>
                  </a:cubicBezTo>
                  <a:cubicBezTo>
                    <a:pt x="4121" y="283"/>
                    <a:pt x="4121" y="283"/>
                    <a:pt x="4121" y="283"/>
                  </a:cubicBezTo>
                  <a:cubicBezTo>
                    <a:pt x="4128" y="284"/>
                    <a:pt x="4134" y="285"/>
                    <a:pt x="4140" y="285"/>
                  </a:cubicBezTo>
                  <a:cubicBezTo>
                    <a:pt x="4159" y="287"/>
                    <a:pt x="4159" y="287"/>
                    <a:pt x="4159" y="287"/>
                  </a:cubicBezTo>
                  <a:cubicBezTo>
                    <a:pt x="4185" y="290"/>
                    <a:pt x="4210" y="293"/>
                    <a:pt x="4236" y="295"/>
                  </a:cubicBezTo>
                  <a:cubicBezTo>
                    <a:pt x="4338" y="304"/>
                    <a:pt x="4440" y="311"/>
                    <a:pt x="4542" y="315"/>
                  </a:cubicBezTo>
                  <a:cubicBezTo>
                    <a:pt x="4644" y="319"/>
                    <a:pt x="4746" y="322"/>
                    <a:pt x="4849" y="3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61">
              <a:extLst>
                <a:ext uri="{FF2B5EF4-FFF2-40B4-BE49-F238E27FC236}">
                  <a16:creationId xmlns:a16="http://schemas.microsoft.com/office/drawing/2014/main" id="{AE451107-36CB-0A49-833B-229DF7E9183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7400" y="4025900"/>
              <a:ext cx="12111038" cy="844550"/>
            </a:xfrm>
            <a:custGeom>
              <a:avLst/>
              <a:gdLst>
                <a:gd name="T0" fmla="*/ 4235 w 4849"/>
                <a:gd name="T1" fmla="*/ 296 h 338"/>
                <a:gd name="T2" fmla="*/ 4082 w 4849"/>
                <a:gd name="T3" fmla="*/ 286 h 338"/>
                <a:gd name="T4" fmla="*/ 3969 w 4849"/>
                <a:gd name="T5" fmla="*/ 264 h 338"/>
                <a:gd name="T6" fmla="*/ 3784 w 4849"/>
                <a:gd name="T7" fmla="*/ 213 h 338"/>
                <a:gd name="T8" fmla="*/ 3633 w 4849"/>
                <a:gd name="T9" fmla="*/ 188 h 338"/>
                <a:gd name="T10" fmla="*/ 2871 w 4849"/>
                <a:gd name="T11" fmla="*/ 98 h 338"/>
                <a:gd name="T12" fmla="*/ 2758 w 4849"/>
                <a:gd name="T13" fmla="*/ 71 h 338"/>
                <a:gd name="T14" fmla="*/ 2721 w 4849"/>
                <a:gd name="T15" fmla="*/ 63 h 338"/>
                <a:gd name="T16" fmla="*/ 2419 w 4849"/>
                <a:gd name="T17" fmla="*/ 12 h 338"/>
                <a:gd name="T18" fmla="*/ 2112 w 4849"/>
                <a:gd name="T19" fmla="*/ 10 h 338"/>
                <a:gd name="T20" fmla="*/ 2055 w 4849"/>
                <a:gd name="T21" fmla="*/ 15 h 338"/>
                <a:gd name="T22" fmla="*/ 1998 w 4849"/>
                <a:gd name="T23" fmla="*/ 23 h 338"/>
                <a:gd name="T24" fmla="*/ 1884 w 4849"/>
                <a:gd name="T25" fmla="*/ 41 h 338"/>
                <a:gd name="T26" fmla="*/ 1808 w 4849"/>
                <a:gd name="T27" fmla="*/ 52 h 338"/>
                <a:gd name="T28" fmla="*/ 1350 w 4849"/>
                <a:gd name="T29" fmla="*/ 104 h 338"/>
                <a:gd name="T30" fmla="*/ 1199 w 4849"/>
                <a:gd name="T31" fmla="*/ 127 h 338"/>
                <a:gd name="T32" fmla="*/ 1123 w 4849"/>
                <a:gd name="T33" fmla="*/ 142 h 338"/>
                <a:gd name="T34" fmla="*/ 1086 w 4849"/>
                <a:gd name="T35" fmla="*/ 151 h 338"/>
                <a:gd name="T36" fmla="*/ 908 w 4849"/>
                <a:gd name="T37" fmla="*/ 222 h 338"/>
                <a:gd name="T38" fmla="*/ 801 w 4849"/>
                <a:gd name="T39" fmla="*/ 265 h 338"/>
                <a:gd name="T40" fmla="*/ 764 w 4849"/>
                <a:gd name="T41" fmla="*/ 276 h 338"/>
                <a:gd name="T42" fmla="*/ 746 w 4849"/>
                <a:gd name="T43" fmla="*/ 281 h 338"/>
                <a:gd name="T44" fmla="*/ 708 w 4849"/>
                <a:gd name="T45" fmla="*/ 289 h 338"/>
                <a:gd name="T46" fmla="*/ 651 w 4849"/>
                <a:gd name="T47" fmla="*/ 298 h 338"/>
                <a:gd name="T48" fmla="*/ 0 w 4849"/>
                <a:gd name="T49" fmla="*/ 334 h 338"/>
                <a:gd name="T50" fmla="*/ 651 w 4849"/>
                <a:gd name="T51" fmla="*/ 296 h 338"/>
                <a:gd name="T52" fmla="*/ 708 w 4849"/>
                <a:gd name="T53" fmla="*/ 287 h 338"/>
                <a:gd name="T54" fmla="*/ 745 w 4849"/>
                <a:gd name="T55" fmla="*/ 279 h 338"/>
                <a:gd name="T56" fmla="*/ 764 w 4849"/>
                <a:gd name="T57" fmla="*/ 274 h 338"/>
                <a:gd name="T58" fmla="*/ 800 w 4849"/>
                <a:gd name="T59" fmla="*/ 263 h 338"/>
                <a:gd name="T60" fmla="*/ 907 w 4849"/>
                <a:gd name="T61" fmla="*/ 220 h 338"/>
                <a:gd name="T62" fmla="*/ 1086 w 4849"/>
                <a:gd name="T63" fmla="*/ 149 h 338"/>
                <a:gd name="T64" fmla="*/ 1123 w 4849"/>
                <a:gd name="T65" fmla="*/ 139 h 338"/>
                <a:gd name="T66" fmla="*/ 1198 w 4849"/>
                <a:gd name="T67" fmla="*/ 124 h 338"/>
                <a:gd name="T68" fmla="*/ 1350 w 4849"/>
                <a:gd name="T69" fmla="*/ 101 h 338"/>
                <a:gd name="T70" fmla="*/ 1808 w 4849"/>
                <a:gd name="T71" fmla="*/ 48 h 338"/>
                <a:gd name="T72" fmla="*/ 1884 w 4849"/>
                <a:gd name="T73" fmla="*/ 38 h 338"/>
                <a:gd name="T74" fmla="*/ 1997 w 4849"/>
                <a:gd name="T75" fmla="*/ 19 h 338"/>
                <a:gd name="T76" fmla="*/ 2054 w 4849"/>
                <a:gd name="T77" fmla="*/ 12 h 338"/>
                <a:gd name="T78" fmla="*/ 2112 w 4849"/>
                <a:gd name="T79" fmla="*/ 6 h 338"/>
                <a:gd name="T80" fmla="*/ 2419 w 4849"/>
                <a:gd name="T81" fmla="*/ 8 h 338"/>
                <a:gd name="T82" fmla="*/ 2722 w 4849"/>
                <a:gd name="T83" fmla="*/ 59 h 338"/>
                <a:gd name="T84" fmla="*/ 2759 w 4849"/>
                <a:gd name="T85" fmla="*/ 68 h 338"/>
                <a:gd name="T86" fmla="*/ 2871 w 4849"/>
                <a:gd name="T87" fmla="*/ 94 h 338"/>
                <a:gd name="T88" fmla="*/ 3633 w 4849"/>
                <a:gd name="T89" fmla="*/ 186 h 338"/>
                <a:gd name="T90" fmla="*/ 3785 w 4849"/>
                <a:gd name="T91" fmla="*/ 210 h 338"/>
                <a:gd name="T92" fmla="*/ 3969 w 4849"/>
                <a:gd name="T93" fmla="*/ 262 h 338"/>
                <a:gd name="T94" fmla="*/ 4082 w 4849"/>
                <a:gd name="T95" fmla="*/ 284 h 338"/>
                <a:gd name="T96" fmla="*/ 4235 w 4849"/>
                <a:gd name="T97" fmla="*/ 294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49" h="338">
                  <a:moveTo>
                    <a:pt x="4849" y="318"/>
                  </a:moveTo>
                  <a:cubicBezTo>
                    <a:pt x="4645" y="313"/>
                    <a:pt x="4440" y="307"/>
                    <a:pt x="4235" y="296"/>
                  </a:cubicBezTo>
                  <a:cubicBezTo>
                    <a:pt x="4210" y="295"/>
                    <a:pt x="4184" y="293"/>
                    <a:pt x="4159" y="292"/>
                  </a:cubicBezTo>
                  <a:cubicBezTo>
                    <a:pt x="4133" y="290"/>
                    <a:pt x="4108" y="288"/>
                    <a:pt x="4082" y="286"/>
                  </a:cubicBezTo>
                  <a:cubicBezTo>
                    <a:pt x="4057" y="283"/>
                    <a:pt x="4031" y="279"/>
                    <a:pt x="4006" y="273"/>
                  </a:cubicBezTo>
                  <a:cubicBezTo>
                    <a:pt x="3994" y="271"/>
                    <a:pt x="3981" y="267"/>
                    <a:pt x="3969" y="264"/>
                  </a:cubicBezTo>
                  <a:cubicBezTo>
                    <a:pt x="3956" y="261"/>
                    <a:pt x="3944" y="258"/>
                    <a:pt x="3932" y="254"/>
                  </a:cubicBezTo>
                  <a:cubicBezTo>
                    <a:pt x="3882" y="241"/>
                    <a:pt x="3834" y="225"/>
                    <a:pt x="3784" y="213"/>
                  </a:cubicBezTo>
                  <a:cubicBezTo>
                    <a:pt x="3759" y="206"/>
                    <a:pt x="3734" y="201"/>
                    <a:pt x="3709" y="197"/>
                  </a:cubicBezTo>
                  <a:cubicBezTo>
                    <a:pt x="3684" y="193"/>
                    <a:pt x="3658" y="191"/>
                    <a:pt x="3633" y="188"/>
                  </a:cubicBezTo>
                  <a:cubicBezTo>
                    <a:pt x="3429" y="168"/>
                    <a:pt x="3224" y="156"/>
                    <a:pt x="3022" y="125"/>
                  </a:cubicBezTo>
                  <a:cubicBezTo>
                    <a:pt x="2971" y="117"/>
                    <a:pt x="2921" y="109"/>
                    <a:pt x="2871" y="98"/>
                  </a:cubicBezTo>
                  <a:cubicBezTo>
                    <a:pt x="2845" y="93"/>
                    <a:pt x="2821" y="86"/>
                    <a:pt x="2796" y="81"/>
                  </a:cubicBezTo>
                  <a:cubicBezTo>
                    <a:pt x="2758" y="71"/>
                    <a:pt x="2758" y="71"/>
                    <a:pt x="2758" y="71"/>
                  </a:cubicBezTo>
                  <a:cubicBezTo>
                    <a:pt x="2740" y="67"/>
                    <a:pt x="2740" y="67"/>
                    <a:pt x="2740" y="67"/>
                  </a:cubicBezTo>
                  <a:cubicBezTo>
                    <a:pt x="2721" y="63"/>
                    <a:pt x="2721" y="63"/>
                    <a:pt x="2721" y="63"/>
                  </a:cubicBezTo>
                  <a:cubicBezTo>
                    <a:pt x="2671" y="51"/>
                    <a:pt x="2621" y="41"/>
                    <a:pt x="2571" y="32"/>
                  </a:cubicBezTo>
                  <a:cubicBezTo>
                    <a:pt x="2520" y="24"/>
                    <a:pt x="2469" y="17"/>
                    <a:pt x="2419" y="12"/>
                  </a:cubicBezTo>
                  <a:cubicBezTo>
                    <a:pt x="2368" y="7"/>
                    <a:pt x="2317" y="5"/>
                    <a:pt x="2265" y="4"/>
                  </a:cubicBezTo>
                  <a:cubicBezTo>
                    <a:pt x="2214" y="4"/>
                    <a:pt x="2163" y="6"/>
                    <a:pt x="2112" y="10"/>
                  </a:cubicBezTo>
                  <a:cubicBezTo>
                    <a:pt x="2099" y="11"/>
                    <a:pt x="2087" y="12"/>
                    <a:pt x="2074" y="14"/>
                  </a:cubicBezTo>
                  <a:cubicBezTo>
                    <a:pt x="2055" y="15"/>
                    <a:pt x="2055" y="15"/>
                    <a:pt x="2055" y="15"/>
                  </a:cubicBezTo>
                  <a:cubicBezTo>
                    <a:pt x="2036" y="18"/>
                    <a:pt x="2036" y="18"/>
                    <a:pt x="2036" y="18"/>
                  </a:cubicBezTo>
                  <a:cubicBezTo>
                    <a:pt x="1998" y="23"/>
                    <a:pt x="1998" y="23"/>
                    <a:pt x="1998" y="23"/>
                  </a:cubicBezTo>
                  <a:cubicBezTo>
                    <a:pt x="1960" y="29"/>
                    <a:pt x="1960" y="29"/>
                    <a:pt x="1960" y="29"/>
                  </a:cubicBezTo>
                  <a:cubicBezTo>
                    <a:pt x="1935" y="33"/>
                    <a:pt x="1909" y="37"/>
                    <a:pt x="1884" y="41"/>
                  </a:cubicBezTo>
                  <a:cubicBezTo>
                    <a:pt x="1846" y="47"/>
                    <a:pt x="1846" y="47"/>
                    <a:pt x="1846" y="47"/>
                  </a:cubicBezTo>
                  <a:cubicBezTo>
                    <a:pt x="1808" y="52"/>
                    <a:pt x="1808" y="52"/>
                    <a:pt x="1808" y="52"/>
                  </a:cubicBezTo>
                  <a:cubicBezTo>
                    <a:pt x="1707" y="65"/>
                    <a:pt x="1605" y="75"/>
                    <a:pt x="1503" y="86"/>
                  </a:cubicBezTo>
                  <a:cubicBezTo>
                    <a:pt x="1452" y="92"/>
                    <a:pt x="1401" y="97"/>
                    <a:pt x="1350" y="104"/>
                  </a:cubicBezTo>
                  <a:cubicBezTo>
                    <a:pt x="1325" y="107"/>
                    <a:pt x="1300" y="111"/>
                    <a:pt x="1274" y="114"/>
                  </a:cubicBezTo>
                  <a:cubicBezTo>
                    <a:pt x="1249" y="118"/>
                    <a:pt x="1224" y="122"/>
                    <a:pt x="1199" y="127"/>
                  </a:cubicBezTo>
                  <a:cubicBezTo>
                    <a:pt x="1186" y="129"/>
                    <a:pt x="1173" y="131"/>
                    <a:pt x="1161" y="134"/>
                  </a:cubicBezTo>
                  <a:cubicBezTo>
                    <a:pt x="1148" y="137"/>
                    <a:pt x="1136" y="139"/>
                    <a:pt x="1123" y="142"/>
                  </a:cubicBezTo>
                  <a:cubicBezTo>
                    <a:pt x="1105" y="146"/>
                    <a:pt x="1105" y="146"/>
                    <a:pt x="1105" y="146"/>
                  </a:cubicBezTo>
                  <a:cubicBezTo>
                    <a:pt x="1098" y="148"/>
                    <a:pt x="1092" y="150"/>
                    <a:pt x="1086" y="151"/>
                  </a:cubicBezTo>
                  <a:cubicBezTo>
                    <a:pt x="1074" y="155"/>
                    <a:pt x="1062" y="159"/>
                    <a:pt x="1050" y="163"/>
                  </a:cubicBezTo>
                  <a:cubicBezTo>
                    <a:pt x="1002" y="180"/>
                    <a:pt x="955" y="202"/>
                    <a:pt x="908" y="222"/>
                  </a:cubicBezTo>
                  <a:cubicBezTo>
                    <a:pt x="885" y="233"/>
                    <a:pt x="861" y="243"/>
                    <a:pt x="837" y="252"/>
                  </a:cubicBezTo>
                  <a:cubicBezTo>
                    <a:pt x="825" y="256"/>
                    <a:pt x="813" y="261"/>
                    <a:pt x="801" y="265"/>
                  </a:cubicBezTo>
                  <a:cubicBezTo>
                    <a:pt x="783" y="271"/>
                    <a:pt x="783" y="271"/>
                    <a:pt x="783" y="271"/>
                  </a:cubicBezTo>
                  <a:cubicBezTo>
                    <a:pt x="764" y="276"/>
                    <a:pt x="764" y="276"/>
                    <a:pt x="764" y="276"/>
                  </a:cubicBezTo>
                  <a:cubicBezTo>
                    <a:pt x="755" y="279"/>
                    <a:pt x="755" y="279"/>
                    <a:pt x="755" y="279"/>
                  </a:cubicBezTo>
                  <a:cubicBezTo>
                    <a:pt x="746" y="281"/>
                    <a:pt x="746" y="281"/>
                    <a:pt x="746" y="281"/>
                  </a:cubicBezTo>
                  <a:cubicBezTo>
                    <a:pt x="727" y="286"/>
                    <a:pt x="727" y="286"/>
                    <a:pt x="727" y="286"/>
                  </a:cubicBezTo>
                  <a:cubicBezTo>
                    <a:pt x="708" y="289"/>
                    <a:pt x="708" y="289"/>
                    <a:pt x="708" y="289"/>
                  </a:cubicBezTo>
                  <a:cubicBezTo>
                    <a:pt x="702" y="291"/>
                    <a:pt x="696" y="292"/>
                    <a:pt x="689" y="293"/>
                  </a:cubicBezTo>
                  <a:cubicBezTo>
                    <a:pt x="651" y="298"/>
                    <a:pt x="651" y="298"/>
                    <a:pt x="651" y="298"/>
                  </a:cubicBezTo>
                  <a:cubicBezTo>
                    <a:pt x="613" y="303"/>
                    <a:pt x="613" y="303"/>
                    <a:pt x="613" y="303"/>
                  </a:cubicBezTo>
                  <a:cubicBezTo>
                    <a:pt x="410" y="329"/>
                    <a:pt x="205" y="338"/>
                    <a:pt x="0" y="334"/>
                  </a:cubicBezTo>
                  <a:cubicBezTo>
                    <a:pt x="205" y="337"/>
                    <a:pt x="410" y="328"/>
                    <a:pt x="613" y="302"/>
                  </a:cubicBezTo>
                  <a:cubicBezTo>
                    <a:pt x="651" y="296"/>
                    <a:pt x="651" y="296"/>
                    <a:pt x="651" y="296"/>
                  </a:cubicBezTo>
                  <a:cubicBezTo>
                    <a:pt x="689" y="291"/>
                    <a:pt x="689" y="291"/>
                    <a:pt x="689" y="291"/>
                  </a:cubicBezTo>
                  <a:cubicBezTo>
                    <a:pt x="695" y="290"/>
                    <a:pt x="702" y="288"/>
                    <a:pt x="708" y="287"/>
                  </a:cubicBezTo>
                  <a:cubicBezTo>
                    <a:pt x="727" y="284"/>
                    <a:pt x="727" y="284"/>
                    <a:pt x="727" y="284"/>
                  </a:cubicBezTo>
                  <a:cubicBezTo>
                    <a:pt x="745" y="279"/>
                    <a:pt x="745" y="279"/>
                    <a:pt x="745" y="279"/>
                  </a:cubicBezTo>
                  <a:cubicBezTo>
                    <a:pt x="755" y="277"/>
                    <a:pt x="755" y="277"/>
                    <a:pt x="755" y="277"/>
                  </a:cubicBezTo>
                  <a:cubicBezTo>
                    <a:pt x="764" y="274"/>
                    <a:pt x="764" y="274"/>
                    <a:pt x="764" y="274"/>
                  </a:cubicBezTo>
                  <a:cubicBezTo>
                    <a:pt x="782" y="269"/>
                    <a:pt x="782" y="269"/>
                    <a:pt x="782" y="269"/>
                  </a:cubicBezTo>
                  <a:cubicBezTo>
                    <a:pt x="800" y="263"/>
                    <a:pt x="800" y="263"/>
                    <a:pt x="800" y="263"/>
                  </a:cubicBezTo>
                  <a:cubicBezTo>
                    <a:pt x="813" y="259"/>
                    <a:pt x="824" y="254"/>
                    <a:pt x="836" y="250"/>
                  </a:cubicBezTo>
                  <a:cubicBezTo>
                    <a:pt x="860" y="240"/>
                    <a:pt x="884" y="231"/>
                    <a:pt x="907" y="220"/>
                  </a:cubicBezTo>
                  <a:cubicBezTo>
                    <a:pt x="954" y="200"/>
                    <a:pt x="1001" y="178"/>
                    <a:pt x="1049" y="161"/>
                  </a:cubicBezTo>
                  <a:cubicBezTo>
                    <a:pt x="1061" y="157"/>
                    <a:pt x="1073" y="152"/>
                    <a:pt x="1086" y="149"/>
                  </a:cubicBezTo>
                  <a:cubicBezTo>
                    <a:pt x="1092" y="147"/>
                    <a:pt x="1098" y="145"/>
                    <a:pt x="1104" y="144"/>
                  </a:cubicBezTo>
                  <a:cubicBezTo>
                    <a:pt x="1123" y="139"/>
                    <a:pt x="1123" y="139"/>
                    <a:pt x="1123" y="139"/>
                  </a:cubicBezTo>
                  <a:cubicBezTo>
                    <a:pt x="1135" y="136"/>
                    <a:pt x="1148" y="134"/>
                    <a:pt x="1160" y="131"/>
                  </a:cubicBezTo>
                  <a:cubicBezTo>
                    <a:pt x="1173" y="129"/>
                    <a:pt x="1185" y="126"/>
                    <a:pt x="1198" y="124"/>
                  </a:cubicBezTo>
                  <a:cubicBezTo>
                    <a:pt x="1223" y="119"/>
                    <a:pt x="1249" y="116"/>
                    <a:pt x="1274" y="112"/>
                  </a:cubicBezTo>
                  <a:cubicBezTo>
                    <a:pt x="1299" y="108"/>
                    <a:pt x="1325" y="104"/>
                    <a:pt x="1350" y="101"/>
                  </a:cubicBezTo>
                  <a:cubicBezTo>
                    <a:pt x="1401" y="94"/>
                    <a:pt x="1452" y="89"/>
                    <a:pt x="1502" y="83"/>
                  </a:cubicBezTo>
                  <a:cubicBezTo>
                    <a:pt x="1604" y="72"/>
                    <a:pt x="1706" y="62"/>
                    <a:pt x="1808" y="48"/>
                  </a:cubicBezTo>
                  <a:cubicBezTo>
                    <a:pt x="1846" y="43"/>
                    <a:pt x="1846" y="43"/>
                    <a:pt x="1846" y="43"/>
                  </a:cubicBezTo>
                  <a:cubicBezTo>
                    <a:pt x="1884" y="38"/>
                    <a:pt x="1884" y="38"/>
                    <a:pt x="1884" y="38"/>
                  </a:cubicBezTo>
                  <a:cubicBezTo>
                    <a:pt x="1909" y="34"/>
                    <a:pt x="1934" y="29"/>
                    <a:pt x="1959" y="25"/>
                  </a:cubicBezTo>
                  <a:cubicBezTo>
                    <a:pt x="1997" y="19"/>
                    <a:pt x="1997" y="19"/>
                    <a:pt x="1997" y="19"/>
                  </a:cubicBezTo>
                  <a:cubicBezTo>
                    <a:pt x="2035" y="14"/>
                    <a:pt x="2035" y="14"/>
                    <a:pt x="2035" y="14"/>
                  </a:cubicBezTo>
                  <a:cubicBezTo>
                    <a:pt x="2054" y="12"/>
                    <a:pt x="2054" y="12"/>
                    <a:pt x="2054" y="12"/>
                  </a:cubicBezTo>
                  <a:cubicBezTo>
                    <a:pt x="2074" y="10"/>
                    <a:pt x="2074" y="10"/>
                    <a:pt x="2074" y="10"/>
                  </a:cubicBezTo>
                  <a:cubicBezTo>
                    <a:pt x="2086" y="9"/>
                    <a:pt x="2099" y="7"/>
                    <a:pt x="2112" y="6"/>
                  </a:cubicBezTo>
                  <a:cubicBezTo>
                    <a:pt x="2163" y="2"/>
                    <a:pt x="2214" y="0"/>
                    <a:pt x="2265" y="0"/>
                  </a:cubicBezTo>
                  <a:cubicBezTo>
                    <a:pt x="2317" y="1"/>
                    <a:pt x="2368" y="3"/>
                    <a:pt x="2419" y="8"/>
                  </a:cubicBezTo>
                  <a:cubicBezTo>
                    <a:pt x="2470" y="13"/>
                    <a:pt x="2521" y="20"/>
                    <a:pt x="2571" y="29"/>
                  </a:cubicBezTo>
                  <a:cubicBezTo>
                    <a:pt x="2622" y="37"/>
                    <a:pt x="2672" y="47"/>
                    <a:pt x="2722" y="59"/>
                  </a:cubicBezTo>
                  <a:cubicBezTo>
                    <a:pt x="2741" y="63"/>
                    <a:pt x="2741" y="63"/>
                    <a:pt x="2741" y="63"/>
                  </a:cubicBezTo>
                  <a:cubicBezTo>
                    <a:pt x="2759" y="68"/>
                    <a:pt x="2759" y="68"/>
                    <a:pt x="2759" y="68"/>
                  </a:cubicBezTo>
                  <a:cubicBezTo>
                    <a:pt x="2797" y="77"/>
                    <a:pt x="2797" y="77"/>
                    <a:pt x="2797" y="77"/>
                  </a:cubicBezTo>
                  <a:cubicBezTo>
                    <a:pt x="2821" y="83"/>
                    <a:pt x="2846" y="89"/>
                    <a:pt x="2871" y="94"/>
                  </a:cubicBezTo>
                  <a:cubicBezTo>
                    <a:pt x="2921" y="105"/>
                    <a:pt x="2972" y="114"/>
                    <a:pt x="3022" y="122"/>
                  </a:cubicBezTo>
                  <a:cubicBezTo>
                    <a:pt x="3225" y="153"/>
                    <a:pt x="3429" y="165"/>
                    <a:pt x="3633" y="186"/>
                  </a:cubicBezTo>
                  <a:cubicBezTo>
                    <a:pt x="3659" y="188"/>
                    <a:pt x="3684" y="191"/>
                    <a:pt x="3709" y="195"/>
                  </a:cubicBezTo>
                  <a:cubicBezTo>
                    <a:pt x="3735" y="199"/>
                    <a:pt x="3760" y="204"/>
                    <a:pt x="3785" y="210"/>
                  </a:cubicBezTo>
                  <a:cubicBezTo>
                    <a:pt x="3834" y="223"/>
                    <a:pt x="3883" y="238"/>
                    <a:pt x="3932" y="252"/>
                  </a:cubicBezTo>
                  <a:cubicBezTo>
                    <a:pt x="3945" y="256"/>
                    <a:pt x="3957" y="259"/>
                    <a:pt x="3969" y="262"/>
                  </a:cubicBezTo>
                  <a:cubicBezTo>
                    <a:pt x="3982" y="265"/>
                    <a:pt x="3994" y="268"/>
                    <a:pt x="4007" y="271"/>
                  </a:cubicBezTo>
                  <a:cubicBezTo>
                    <a:pt x="4032" y="277"/>
                    <a:pt x="4057" y="281"/>
                    <a:pt x="4082" y="284"/>
                  </a:cubicBezTo>
                  <a:cubicBezTo>
                    <a:pt x="4108" y="286"/>
                    <a:pt x="4133" y="288"/>
                    <a:pt x="4159" y="289"/>
                  </a:cubicBezTo>
                  <a:cubicBezTo>
                    <a:pt x="4235" y="294"/>
                    <a:pt x="4235" y="294"/>
                    <a:pt x="4235" y="294"/>
                  </a:cubicBezTo>
                  <a:cubicBezTo>
                    <a:pt x="4440" y="306"/>
                    <a:pt x="4645" y="312"/>
                    <a:pt x="4849" y="3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62">
              <a:extLst>
                <a:ext uri="{FF2B5EF4-FFF2-40B4-BE49-F238E27FC236}">
                  <a16:creationId xmlns:a16="http://schemas.microsoft.com/office/drawing/2014/main" id="{A74507C2-A07C-D4A5-2EDE-CF9A6F0DC42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2163" y="4110038"/>
              <a:ext cx="12111038" cy="895350"/>
            </a:xfrm>
            <a:custGeom>
              <a:avLst/>
              <a:gdLst>
                <a:gd name="T0" fmla="*/ 4233 w 4849"/>
                <a:gd name="T1" fmla="*/ 301 h 358"/>
                <a:gd name="T2" fmla="*/ 4003 w 4849"/>
                <a:gd name="T3" fmla="*/ 290 h 358"/>
                <a:gd name="T4" fmla="*/ 3776 w 4849"/>
                <a:gd name="T5" fmla="*/ 246 h 358"/>
                <a:gd name="T6" fmla="*/ 3662 w 4849"/>
                <a:gd name="T7" fmla="*/ 231 h 358"/>
                <a:gd name="T8" fmla="*/ 3316 w 4849"/>
                <a:gd name="T9" fmla="*/ 209 h 358"/>
                <a:gd name="T10" fmla="*/ 3201 w 4849"/>
                <a:gd name="T11" fmla="*/ 199 h 358"/>
                <a:gd name="T12" fmla="*/ 3087 w 4849"/>
                <a:gd name="T13" fmla="*/ 185 h 358"/>
                <a:gd name="T14" fmla="*/ 3010 w 4849"/>
                <a:gd name="T15" fmla="*/ 174 h 358"/>
                <a:gd name="T16" fmla="*/ 2935 w 4849"/>
                <a:gd name="T17" fmla="*/ 161 h 358"/>
                <a:gd name="T18" fmla="*/ 2840 w 4849"/>
                <a:gd name="T19" fmla="*/ 142 h 358"/>
                <a:gd name="T20" fmla="*/ 2784 w 4849"/>
                <a:gd name="T21" fmla="*/ 128 h 358"/>
                <a:gd name="T22" fmla="*/ 2411 w 4849"/>
                <a:gd name="T23" fmla="*/ 35 h 358"/>
                <a:gd name="T24" fmla="*/ 2106 w 4849"/>
                <a:gd name="T25" fmla="*/ 4 h 358"/>
                <a:gd name="T26" fmla="*/ 2010 w 4849"/>
                <a:gd name="T27" fmla="*/ 6 h 358"/>
                <a:gd name="T28" fmla="*/ 1952 w 4849"/>
                <a:gd name="T29" fmla="*/ 11 h 358"/>
                <a:gd name="T30" fmla="*/ 1933 w 4849"/>
                <a:gd name="T31" fmla="*/ 13 h 358"/>
                <a:gd name="T32" fmla="*/ 1876 w 4849"/>
                <a:gd name="T33" fmla="*/ 19 h 358"/>
                <a:gd name="T34" fmla="*/ 1799 w 4849"/>
                <a:gd name="T35" fmla="*/ 29 h 358"/>
                <a:gd name="T36" fmla="*/ 1340 w 4849"/>
                <a:gd name="T37" fmla="*/ 79 h 358"/>
                <a:gd name="T38" fmla="*/ 1041 w 4849"/>
                <a:gd name="T39" fmla="*/ 148 h 358"/>
                <a:gd name="T40" fmla="*/ 763 w 4849"/>
                <a:gd name="T41" fmla="*/ 278 h 358"/>
                <a:gd name="T42" fmla="*/ 651 w 4849"/>
                <a:gd name="T43" fmla="*/ 308 h 358"/>
                <a:gd name="T44" fmla="*/ 308 w 4849"/>
                <a:gd name="T45" fmla="*/ 350 h 358"/>
                <a:gd name="T46" fmla="*/ 307 w 4849"/>
                <a:gd name="T47" fmla="*/ 349 h 358"/>
                <a:gd name="T48" fmla="*/ 651 w 4849"/>
                <a:gd name="T49" fmla="*/ 306 h 358"/>
                <a:gd name="T50" fmla="*/ 762 w 4849"/>
                <a:gd name="T51" fmla="*/ 276 h 358"/>
                <a:gd name="T52" fmla="*/ 1040 w 4849"/>
                <a:gd name="T53" fmla="*/ 145 h 358"/>
                <a:gd name="T54" fmla="*/ 1340 w 4849"/>
                <a:gd name="T55" fmla="*/ 76 h 358"/>
                <a:gd name="T56" fmla="*/ 1799 w 4849"/>
                <a:gd name="T57" fmla="*/ 25 h 358"/>
                <a:gd name="T58" fmla="*/ 1875 w 4849"/>
                <a:gd name="T59" fmla="*/ 16 h 358"/>
                <a:gd name="T60" fmla="*/ 1933 w 4849"/>
                <a:gd name="T61" fmla="*/ 9 h 358"/>
                <a:gd name="T62" fmla="*/ 1952 w 4849"/>
                <a:gd name="T63" fmla="*/ 7 h 358"/>
                <a:gd name="T64" fmla="*/ 2009 w 4849"/>
                <a:gd name="T65" fmla="*/ 3 h 358"/>
                <a:gd name="T66" fmla="*/ 2106 w 4849"/>
                <a:gd name="T67" fmla="*/ 0 h 358"/>
                <a:gd name="T68" fmla="*/ 2412 w 4849"/>
                <a:gd name="T69" fmla="*/ 31 h 358"/>
                <a:gd name="T70" fmla="*/ 2785 w 4849"/>
                <a:gd name="T71" fmla="*/ 124 h 358"/>
                <a:gd name="T72" fmla="*/ 2841 w 4849"/>
                <a:gd name="T73" fmla="*/ 138 h 358"/>
                <a:gd name="T74" fmla="*/ 2935 w 4849"/>
                <a:gd name="T75" fmla="*/ 158 h 358"/>
                <a:gd name="T76" fmla="*/ 3011 w 4849"/>
                <a:gd name="T77" fmla="*/ 171 h 358"/>
                <a:gd name="T78" fmla="*/ 3087 w 4849"/>
                <a:gd name="T79" fmla="*/ 182 h 358"/>
                <a:gd name="T80" fmla="*/ 3202 w 4849"/>
                <a:gd name="T81" fmla="*/ 195 h 358"/>
                <a:gd name="T82" fmla="*/ 3317 w 4849"/>
                <a:gd name="T83" fmla="*/ 206 h 358"/>
                <a:gd name="T84" fmla="*/ 3662 w 4849"/>
                <a:gd name="T85" fmla="*/ 228 h 358"/>
                <a:gd name="T86" fmla="*/ 3777 w 4849"/>
                <a:gd name="T87" fmla="*/ 243 h 358"/>
                <a:gd name="T88" fmla="*/ 4003 w 4849"/>
                <a:gd name="T89" fmla="*/ 288 h 358"/>
                <a:gd name="T90" fmla="*/ 4234 w 4849"/>
                <a:gd name="T91" fmla="*/ 299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49" h="358">
                  <a:moveTo>
                    <a:pt x="4849" y="320"/>
                  </a:moveTo>
                  <a:cubicBezTo>
                    <a:pt x="4644" y="311"/>
                    <a:pt x="4439" y="306"/>
                    <a:pt x="4233" y="301"/>
                  </a:cubicBezTo>
                  <a:cubicBezTo>
                    <a:pt x="4080" y="297"/>
                    <a:pt x="4080" y="297"/>
                    <a:pt x="4080" y="297"/>
                  </a:cubicBezTo>
                  <a:cubicBezTo>
                    <a:pt x="4054" y="296"/>
                    <a:pt x="4028" y="294"/>
                    <a:pt x="4003" y="290"/>
                  </a:cubicBezTo>
                  <a:cubicBezTo>
                    <a:pt x="3977" y="287"/>
                    <a:pt x="3952" y="283"/>
                    <a:pt x="3927" y="278"/>
                  </a:cubicBezTo>
                  <a:cubicBezTo>
                    <a:pt x="3877" y="268"/>
                    <a:pt x="3827" y="255"/>
                    <a:pt x="3776" y="246"/>
                  </a:cubicBezTo>
                  <a:cubicBezTo>
                    <a:pt x="3751" y="241"/>
                    <a:pt x="3726" y="237"/>
                    <a:pt x="3700" y="234"/>
                  </a:cubicBezTo>
                  <a:cubicBezTo>
                    <a:pt x="3688" y="232"/>
                    <a:pt x="3675" y="232"/>
                    <a:pt x="3662" y="231"/>
                  </a:cubicBezTo>
                  <a:cubicBezTo>
                    <a:pt x="3624" y="229"/>
                    <a:pt x="3624" y="229"/>
                    <a:pt x="3624" y="229"/>
                  </a:cubicBezTo>
                  <a:cubicBezTo>
                    <a:pt x="3521" y="223"/>
                    <a:pt x="3419" y="217"/>
                    <a:pt x="3316" y="209"/>
                  </a:cubicBezTo>
                  <a:cubicBezTo>
                    <a:pt x="3291" y="207"/>
                    <a:pt x="3265" y="205"/>
                    <a:pt x="3240" y="202"/>
                  </a:cubicBezTo>
                  <a:cubicBezTo>
                    <a:pt x="3201" y="199"/>
                    <a:pt x="3201" y="199"/>
                    <a:pt x="3201" y="199"/>
                  </a:cubicBezTo>
                  <a:cubicBezTo>
                    <a:pt x="3163" y="194"/>
                    <a:pt x="3163" y="194"/>
                    <a:pt x="3163" y="194"/>
                  </a:cubicBezTo>
                  <a:cubicBezTo>
                    <a:pt x="3138" y="192"/>
                    <a:pt x="3112" y="188"/>
                    <a:pt x="3087" y="185"/>
                  </a:cubicBezTo>
                  <a:cubicBezTo>
                    <a:pt x="3074" y="184"/>
                    <a:pt x="3061" y="182"/>
                    <a:pt x="3049" y="180"/>
                  </a:cubicBezTo>
                  <a:cubicBezTo>
                    <a:pt x="3036" y="178"/>
                    <a:pt x="3023" y="176"/>
                    <a:pt x="3010" y="174"/>
                  </a:cubicBezTo>
                  <a:cubicBezTo>
                    <a:pt x="2972" y="168"/>
                    <a:pt x="2972" y="168"/>
                    <a:pt x="2972" y="168"/>
                  </a:cubicBezTo>
                  <a:cubicBezTo>
                    <a:pt x="2960" y="166"/>
                    <a:pt x="2947" y="163"/>
                    <a:pt x="2935" y="161"/>
                  </a:cubicBezTo>
                  <a:cubicBezTo>
                    <a:pt x="2909" y="157"/>
                    <a:pt x="2884" y="151"/>
                    <a:pt x="2859" y="146"/>
                  </a:cubicBezTo>
                  <a:cubicBezTo>
                    <a:pt x="2853" y="145"/>
                    <a:pt x="2847" y="143"/>
                    <a:pt x="2840" y="142"/>
                  </a:cubicBezTo>
                  <a:cubicBezTo>
                    <a:pt x="2822" y="137"/>
                    <a:pt x="2822" y="137"/>
                    <a:pt x="2822" y="137"/>
                  </a:cubicBezTo>
                  <a:cubicBezTo>
                    <a:pt x="2809" y="134"/>
                    <a:pt x="2797" y="131"/>
                    <a:pt x="2784" y="128"/>
                  </a:cubicBezTo>
                  <a:cubicBezTo>
                    <a:pt x="2759" y="121"/>
                    <a:pt x="2735" y="114"/>
                    <a:pt x="2710" y="107"/>
                  </a:cubicBezTo>
                  <a:cubicBezTo>
                    <a:pt x="2611" y="79"/>
                    <a:pt x="2512" y="53"/>
                    <a:pt x="2411" y="35"/>
                  </a:cubicBezTo>
                  <a:cubicBezTo>
                    <a:pt x="2361" y="25"/>
                    <a:pt x="2310" y="18"/>
                    <a:pt x="2259" y="13"/>
                  </a:cubicBezTo>
                  <a:cubicBezTo>
                    <a:pt x="2208" y="7"/>
                    <a:pt x="2157" y="5"/>
                    <a:pt x="2106" y="4"/>
                  </a:cubicBezTo>
                  <a:cubicBezTo>
                    <a:pt x="2080" y="4"/>
                    <a:pt x="2054" y="4"/>
                    <a:pt x="2029" y="6"/>
                  </a:cubicBezTo>
                  <a:cubicBezTo>
                    <a:pt x="2010" y="6"/>
                    <a:pt x="2010" y="6"/>
                    <a:pt x="2010" y="6"/>
                  </a:cubicBezTo>
                  <a:cubicBezTo>
                    <a:pt x="2003" y="7"/>
                    <a:pt x="1997" y="7"/>
                    <a:pt x="1990" y="8"/>
                  </a:cubicBezTo>
                  <a:cubicBezTo>
                    <a:pt x="1952" y="11"/>
                    <a:pt x="1952" y="11"/>
                    <a:pt x="1952" y="11"/>
                  </a:cubicBezTo>
                  <a:cubicBezTo>
                    <a:pt x="1942" y="11"/>
                    <a:pt x="1942" y="11"/>
                    <a:pt x="1942" y="11"/>
                  </a:cubicBezTo>
                  <a:cubicBezTo>
                    <a:pt x="1933" y="13"/>
                    <a:pt x="1933" y="13"/>
                    <a:pt x="1933" y="13"/>
                  </a:cubicBezTo>
                  <a:cubicBezTo>
                    <a:pt x="1914" y="15"/>
                    <a:pt x="1914" y="15"/>
                    <a:pt x="1914" y="15"/>
                  </a:cubicBezTo>
                  <a:cubicBezTo>
                    <a:pt x="1901" y="16"/>
                    <a:pt x="1888" y="18"/>
                    <a:pt x="1876" y="19"/>
                  </a:cubicBezTo>
                  <a:cubicBezTo>
                    <a:pt x="1837" y="24"/>
                    <a:pt x="1837" y="24"/>
                    <a:pt x="1837" y="24"/>
                  </a:cubicBezTo>
                  <a:cubicBezTo>
                    <a:pt x="1799" y="29"/>
                    <a:pt x="1799" y="29"/>
                    <a:pt x="1799" y="29"/>
                  </a:cubicBezTo>
                  <a:cubicBezTo>
                    <a:pt x="1697" y="40"/>
                    <a:pt x="1595" y="49"/>
                    <a:pt x="1493" y="60"/>
                  </a:cubicBezTo>
                  <a:cubicBezTo>
                    <a:pt x="1442" y="65"/>
                    <a:pt x="1391" y="72"/>
                    <a:pt x="1340" y="79"/>
                  </a:cubicBezTo>
                  <a:cubicBezTo>
                    <a:pt x="1289" y="86"/>
                    <a:pt x="1239" y="95"/>
                    <a:pt x="1189" y="105"/>
                  </a:cubicBezTo>
                  <a:cubicBezTo>
                    <a:pt x="1139" y="116"/>
                    <a:pt x="1089" y="128"/>
                    <a:pt x="1041" y="148"/>
                  </a:cubicBezTo>
                  <a:cubicBezTo>
                    <a:pt x="994" y="167"/>
                    <a:pt x="948" y="190"/>
                    <a:pt x="902" y="214"/>
                  </a:cubicBezTo>
                  <a:cubicBezTo>
                    <a:pt x="857" y="237"/>
                    <a:pt x="811" y="260"/>
                    <a:pt x="763" y="278"/>
                  </a:cubicBezTo>
                  <a:cubicBezTo>
                    <a:pt x="738" y="287"/>
                    <a:pt x="714" y="295"/>
                    <a:pt x="689" y="300"/>
                  </a:cubicBezTo>
                  <a:cubicBezTo>
                    <a:pt x="676" y="303"/>
                    <a:pt x="664" y="306"/>
                    <a:pt x="651" y="308"/>
                  </a:cubicBezTo>
                  <a:cubicBezTo>
                    <a:pt x="639" y="311"/>
                    <a:pt x="626" y="313"/>
                    <a:pt x="613" y="315"/>
                  </a:cubicBezTo>
                  <a:cubicBezTo>
                    <a:pt x="512" y="333"/>
                    <a:pt x="410" y="344"/>
                    <a:pt x="308" y="350"/>
                  </a:cubicBezTo>
                  <a:cubicBezTo>
                    <a:pt x="205" y="357"/>
                    <a:pt x="102" y="358"/>
                    <a:pt x="0" y="353"/>
                  </a:cubicBezTo>
                  <a:cubicBezTo>
                    <a:pt x="102" y="357"/>
                    <a:pt x="205" y="356"/>
                    <a:pt x="307" y="349"/>
                  </a:cubicBezTo>
                  <a:cubicBezTo>
                    <a:pt x="410" y="343"/>
                    <a:pt x="512" y="331"/>
                    <a:pt x="613" y="313"/>
                  </a:cubicBezTo>
                  <a:cubicBezTo>
                    <a:pt x="626" y="311"/>
                    <a:pt x="638" y="309"/>
                    <a:pt x="651" y="306"/>
                  </a:cubicBezTo>
                  <a:cubicBezTo>
                    <a:pt x="663" y="304"/>
                    <a:pt x="676" y="301"/>
                    <a:pt x="688" y="298"/>
                  </a:cubicBezTo>
                  <a:cubicBezTo>
                    <a:pt x="713" y="293"/>
                    <a:pt x="738" y="285"/>
                    <a:pt x="762" y="276"/>
                  </a:cubicBezTo>
                  <a:cubicBezTo>
                    <a:pt x="810" y="258"/>
                    <a:pt x="856" y="235"/>
                    <a:pt x="901" y="212"/>
                  </a:cubicBezTo>
                  <a:cubicBezTo>
                    <a:pt x="947" y="188"/>
                    <a:pt x="993" y="164"/>
                    <a:pt x="1040" y="145"/>
                  </a:cubicBezTo>
                  <a:cubicBezTo>
                    <a:pt x="1088" y="126"/>
                    <a:pt x="1138" y="113"/>
                    <a:pt x="1188" y="103"/>
                  </a:cubicBezTo>
                  <a:cubicBezTo>
                    <a:pt x="1238" y="92"/>
                    <a:pt x="1289" y="83"/>
                    <a:pt x="1340" y="76"/>
                  </a:cubicBezTo>
                  <a:cubicBezTo>
                    <a:pt x="1391" y="69"/>
                    <a:pt x="1442" y="62"/>
                    <a:pt x="1493" y="57"/>
                  </a:cubicBezTo>
                  <a:cubicBezTo>
                    <a:pt x="1595" y="46"/>
                    <a:pt x="1697" y="37"/>
                    <a:pt x="1799" y="25"/>
                  </a:cubicBezTo>
                  <a:cubicBezTo>
                    <a:pt x="1837" y="21"/>
                    <a:pt x="1837" y="21"/>
                    <a:pt x="1837" y="21"/>
                  </a:cubicBezTo>
                  <a:cubicBezTo>
                    <a:pt x="1875" y="16"/>
                    <a:pt x="1875" y="16"/>
                    <a:pt x="1875" y="16"/>
                  </a:cubicBezTo>
                  <a:cubicBezTo>
                    <a:pt x="1888" y="14"/>
                    <a:pt x="1901" y="13"/>
                    <a:pt x="1913" y="11"/>
                  </a:cubicBezTo>
                  <a:cubicBezTo>
                    <a:pt x="1933" y="9"/>
                    <a:pt x="1933" y="9"/>
                    <a:pt x="1933" y="9"/>
                  </a:cubicBezTo>
                  <a:cubicBezTo>
                    <a:pt x="1942" y="8"/>
                    <a:pt x="1942" y="8"/>
                    <a:pt x="1942" y="8"/>
                  </a:cubicBezTo>
                  <a:cubicBezTo>
                    <a:pt x="1952" y="7"/>
                    <a:pt x="1952" y="7"/>
                    <a:pt x="1952" y="7"/>
                  </a:cubicBezTo>
                  <a:cubicBezTo>
                    <a:pt x="1990" y="4"/>
                    <a:pt x="1990" y="4"/>
                    <a:pt x="1990" y="4"/>
                  </a:cubicBezTo>
                  <a:cubicBezTo>
                    <a:pt x="1997" y="3"/>
                    <a:pt x="2003" y="3"/>
                    <a:pt x="2009" y="3"/>
                  </a:cubicBezTo>
                  <a:cubicBezTo>
                    <a:pt x="2029" y="2"/>
                    <a:pt x="2029" y="2"/>
                    <a:pt x="2029" y="2"/>
                  </a:cubicBezTo>
                  <a:cubicBezTo>
                    <a:pt x="2054" y="0"/>
                    <a:pt x="2080" y="1"/>
                    <a:pt x="2106" y="0"/>
                  </a:cubicBezTo>
                  <a:cubicBezTo>
                    <a:pt x="2157" y="1"/>
                    <a:pt x="2208" y="3"/>
                    <a:pt x="2259" y="9"/>
                  </a:cubicBezTo>
                  <a:cubicBezTo>
                    <a:pt x="2310" y="14"/>
                    <a:pt x="2361" y="21"/>
                    <a:pt x="2412" y="31"/>
                  </a:cubicBezTo>
                  <a:cubicBezTo>
                    <a:pt x="2513" y="50"/>
                    <a:pt x="2612" y="75"/>
                    <a:pt x="2711" y="104"/>
                  </a:cubicBezTo>
                  <a:cubicBezTo>
                    <a:pt x="2736" y="111"/>
                    <a:pt x="2760" y="117"/>
                    <a:pt x="2785" y="124"/>
                  </a:cubicBezTo>
                  <a:cubicBezTo>
                    <a:pt x="2797" y="128"/>
                    <a:pt x="2810" y="130"/>
                    <a:pt x="2822" y="134"/>
                  </a:cubicBezTo>
                  <a:cubicBezTo>
                    <a:pt x="2841" y="138"/>
                    <a:pt x="2841" y="138"/>
                    <a:pt x="2841" y="138"/>
                  </a:cubicBezTo>
                  <a:cubicBezTo>
                    <a:pt x="2847" y="140"/>
                    <a:pt x="2854" y="141"/>
                    <a:pt x="2860" y="142"/>
                  </a:cubicBezTo>
                  <a:cubicBezTo>
                    <a:pt x="2885" y="148"/>
                    <a:pt x="2910" y="153"/>
                    <a:pt x="2935" y="158"/>
                  </a:cubicBezTo>
                  <a:cubicBezTo>
                    <a:pt x="2948" y="160"/>
                    <a:pt x="2960" y="163"/>
                    <a:pt x="2973" y="165"/>
                  </a:cubicBezTo>
                  <a:cubicBezTo>
                    <a:pt x="3011" y="171"/>
                    <a:pt x="3011" y="171"/>
                    <a:pt x="3011" y="171"/>
                  </a:cubicBezTo>
                  <a:cubicBezTo>
                    <a:pt x="3024" y="173"/>
                    <a:pt x="3036" y="175"/>
                    <a:pt x="3049" y="176"/>
                  </a:cubicBezTo>
                  <a:cubicBezTo>
                    <a:pt x="3062" y="178"/>
                    <a:pt x="3074" y="180"/>
                    <a:pt x="3087" y="182"/>
                  </a:cubicBezTo>
                  <a:cubicBezTo>
                    <a:pt x="3113" y="185"/>
                    <a:pt x="3138" y="189"/>
                    <a:pt x="3163" y="191"/>
                  </a:cubicBezTo>
                  <a:cubicBezTo>
                    <a:pt x="3202" y="195"/>
                    <a:pt x="3202" y="195"/>
                    <a:pt x="3202" y="195"/>
                  </a:cubicBezTo>
                  <a:cubicBezTo>
                    <a:pt x="3240" y="199"/>
                    <a:pt x="3240" y="199"/>
                    <a:pt x="3240" y="199"/>
                  </a:cubicBezTo>
                  <a:cubicBezTo>
                    <a:pt x="3266" y="202"/>
                    <a:pt x="3291" y="204"/>
                    <a:pt x="3317" y="206"/>
                  </a:cubicBezTo>
                  <a:cubicBezTo>
                    <a:pt x="3419" y="214"/>
                    <a:pt x="3521" y="220"/>
                    <a:pt x="3624" y="226"/>
                  </a:cubicBezTo>
                  <a:cubicBezTo>
                    <a:pt x="3662" y="228"/>
                    <a:pt x="3662" y="228"/>
                    <a:pt x="3662" y="228"/>
                  </a:cubicBezTo>
                  <a:cubicBezTo>
                    <a:pt x="3675" y="229"/>
                    <a:pt x="3688" y="230"/>
                    <a:pt x="3701" y="232"/>
                  </a:cubicBezTo>
                  <a:cubicBezTo>
                    <a:pt x="3726" y="234"/>
                    <a:pt x="3752" y="239"/>
                    <a:pt x="3777" y="243"/>
                  </a:cubicBezTo>
                  <a:cubicBezTo>
                    <a:pt x="3827" y="253"/>
                    <a:pt x="3877" y="265"/>
                    <a:pt x="3927" y="275"/>
                  </a:cubicBezTo>
                  <a:cubicBezTo>
                    <a:pt x="3952" y="280"/>
                    <a:pt x="3978" y="285"/>
                    <a:pt x="4003" y="288"/>
                  </a:cubicBezTo>
                  <a:cubicBezTo>
                    <a:pt x="4029" y="291"/>
                    <a:pt x="4054" y="294"/>
                    <a:pt x="4080" y="295"/>
                  </a:cubicBezTo>
                  <a:cubicBezTo>
                    <a:pt x="4234" y="299"/>
                    <a:pt x="4234" y="299"/>
                    <a:pt x="4234" y="299"/>
                  </a:cubicBezTo>
                  <a:cubicBezTo>
                    <a:pt x="4439" y="304"/>
                    <a:pt x="4644" y="310"/>
                    <a:pt x="4849" y="3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63">
              <a:extLst>
                <a:ext uri="{FF2B5EF4-FFF2-40B4-BE49-F238E27FC236}">
                  <a16:creationId xmlns:a16="http://schemas.microsoft.com/office/drawing/2014/main" id="{E1FAE09F-D1B0-CB38-F006-16D97AD664E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3750" y="4183063"/>
              <a:ext cx="12112625" cy="960438"/>
            </a:xfrm>
            <a:custGeom>
              <a:avLst/>
              <a:gdLst>
                <a:gd name="T0" fmla="*/ 4232 w 4849"/>
                <a:gd name="T1" fmla="*/ 310 h 384"/>
                <a:gd name="T2" fmla="*/ 3923 w 4849"/>
                <a:gd name="T3" fmla="*/ 303 h 384"/>
                <a:gd name="T4" fmla="*/ 3693 w 4849"/>
                <a:gd name="T5" fmla="*/ 275 h 384"/>
                <a:gd name="T6" fmla="*/ 3461 w 4849"/>
                <a:gd name="T7" fmla="*/ 270 h 384"/>
                <a:gd name="T8" fmla="*/ 3346 w 4849"/>
                <a:gd name="T9" fmla="*/ 265 h 384"/>
                <a:gd name="T10" fmla="*/ 3000 w 4849"/>
                <a:gd name="T11" fmla="*/ 229 h 384"/>
                <a:gd name="T12" fmla="*/ 2403 w 4849"/>
                <a:gd name="T13" fmla="*/ 69 h 384"/>
                <a:gd name="T14" fmla="*/ 2215 w 4849"/>
                <a:gd name="T15" fmla="*/ 27 h 384"/>
                <a:gd name="T16" fmla="*/ 2158 w 4849"/>
                <a:gd name="T17" fmla="*/ 18 h 384"/>
                <a:gd name="T18" fmla="*/ 2101 w 4849"/>
                <a:gd name="T19" fmla="*/ 11 h 384"/>
                <a:gd name="T20" fmla="*/ 2043 w 4849"/>
                <a:gd name="T21" fmla="*/ 6 h 384"/>
                <a:gd name="T22" fmla="*/ 1946 w 4849"/>
                <a:gd name="T23" fmla="*/ 4 h 384"/>
                <a:gd name="T24" fmla="*/ 1485 w 4849"/>
                <a:gd name="T25" fmla="*/ 39 h 384"/>
                <a:gd name="T26" fmla="*/ 1180 w 4849"/>
                <a:gd name="T27" fmla="*/ 88 h 384"/>
                <a:gd name="T28" fmla="*/ 1033 w 4849"/>
                <a:gd name="T29" fmla="*/ 136 h 384"/>
                <a:gd name="T30" fmla="*/ 830 w 4849"/>
                <a:gd name="T31" fmla="*/ 247 h 384"/>
                <a:gd name="T32" fmla="*/ 779 w 4849"/>
                <a:gd name="T33" fmla="*/ 273 h 384"/>
                <a:gd name="T34" fmla="*/ 744 w 4849"/>
                <a:gd name="T35" fmla="*/ 290 h 384"/>
                <a:gd name="T36" fmla="*/ 689 w 4849"/>
                <a:gd name="T37" fmla="*/ 310 h 384"/>
                <a:gd name="T38" fmla="*/ 652 w 4849"/>
                <a:gd name="T39" fmla="*/ 321 h 384"/>
                <a:gd name="T40" fmla="*/ 309 w 4849"/>
                <a:gd name="T41" fmla="*/ 376 h 384"/>
                <a:gd name="T42" fmla="*/ 309 w 4849"/>
                <a:gd name="T43" fmla="*/ 375 h 384"/>
                <a:gd name="T44" fmla="*/ 652 w 4849"/>
                <a:gd name="T45" fmla="*/ 319 h 384"/>
                <a:gd name="T46" fmla="*/ 689 w 4849"/>
                <a:gd name="T47" fmla="*/ 308 h 384"/>
                <a:gd name="T48" fmla="*/ 743 w 4849"/>
                <a:gd name="T49" fmla="*/ 288 h 384"/>
                <a:gd name="T50" fmla="*/ 778 w 4849"/>
                <a:gd name="T51" fmla="*/ 271 h 384"/>
                <a:gd name="T52" fmla="*/ 829 w 4849"/>
                <a:gd name="T53" fmla="*/ 245 h 384"/>
                <a:gd name="T54" fmla="*/ 1032 w 4849"/>
                <a:gd name="T55" fmla="*/ 133 h 384"/>
                <a:gd name="T56" fmla="*/ 1179 w 4849"/>
                <a:gd name="T57" fmla="*/ 85 h 384"/>
                <a:gd name="T58" fmla="*/ 1484 w 4849"/>
                <a:gd name="T59" fmla="*/ 36 h 384"/>
                <a:gd name="T60" fmla="*/ 1946 w 4849"/>
                <a:gd name="T61" fmla="*/ 0 h 384"/>
                <a:gd name="T62" fmla="*/ 2043 w 4849"/>
                <a:gd name="T63" fmla="*/ 3 h 384"/>
                <a:gd name="T64" fmla="*/ 2101 w 4849"/>
                <a:gd name="T65" fmla="*/ 7 h 384"/>
                <a:gd name="T66" fmla="*/ 2159 w 4849"/>
                <a:gd name="T67" fmla="*/ 14 h 384"/>
                <a:gd name="T68" fmla="*/ 2216 w 4849"/>
                <a:gd name="T69" fmla="*/ 23 h 384"/>
                <a:gd name="T70" fmla="*/ 2404 w 4849"/>
                <a:gd name="T71" fmla="*/ 66 h 384"/>
                <a:gd name="T72" fmla="*/ 3000 w 4849"/>
                <a:gd name="T73" fmla="*/ 226 h 384"/>
                <a:gd name="T74" fmla="*/ 3346 w 4849"/>
                <a:gd name="T75" fmla="*/ 262 h 384"/>
                <a:gd name="T76" fmla="*/ 3461 w 4849"/>
                <a:gd name="T77" fmla="*/ 267 h 384"/>
                <a:gd name="T78" fmla="*/ 3693 w 4849"/>
                <a:gd name="T79" fmla="*/ 272 h 384"/>
                <a:gd name="T80" fmla="*/ 3923 w 4849"/>
                <a:gd name="T81" fmla="*/ 301 h 384"/>
                <a:gd name="T82" fmla="*/ 4232 w 4849"/>
                <a:gd name="T83" fmla="*/ 308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49" h="384">
                  <a:moveTo>
                    <a:pt x="4849" y="327"/>
                  </a:moveTo>
                  <a:cubicBezTo>
                    <a:pt x="4644" y="314"/>
                    <a:pt x="4438" y="309"/>
                    <a:pt x="4232" y="310"/>
                  </a:cubicBezTo>
                  <a:cubicBezTo>
                    <a:pt x="4180" y="310"/>
                    <a:pt x="4129" y="310"/>
                    <a:pt x="4077" y="311"/>
                  </a:cubicBezTo>
                  <a:cubicBezTo>
                    <a:pt x="4026" y="312"/>
                    <a:pt x="3974" y="309"/>
                    <a:pt x="3923" y="303"/>
                  </a:cubicBezTo>
                  <a:cubicBezTo>
                    <a:pt x="3872" y="297"/>
                    <a:pt x="3821" y="289"/>
                    <a:pt x="3770" y="282"/>
                  </a:cubicBezTo>
                  <a:cubicBezTo>
                    <a:pt x="3744" y="279"/>
                    <a:pt x="3719" y="277"/>
                    <a:pt x="3693" y="275"/>
                  </a:cubicBezTo>
                  <a:cubicBezTo>
                    <a:pt x="3667" y="273"/>
                    <a:pt x="3642" y="273"/>
                    <a:pt x="3616" y="273"/>
                  </a:cubicBezTo>
                  <a:cubicBezTo>
                    <a:pt x="3564" y="272"/>
                    <a:pt x="3513" y="271"/>
                    <a:pt x="3461" y="270"/>
                  </a:cubicBezTo>
                  <a:cubicBezTo>
                    <a:pt x="3436" y="269"/>
                    <a:pt x="3410" y="268"/>
                    <a:pt x="3384" y="266"/>
                  </a:cubicBezTo>
                  <a:cubicBezTo>
                    <a:pt x="3346" y="265"/>
                    <a:pt x="3346" y="265"/>
                    <a:pt x="3346" y="265"/>
                  </a:cubicBezTo>
                  <a:cubicBezTo>
                    <a:pt x="3307" y="262"/>
                    <a:pt x="3307" y="262"/>
                    <a:pt x="3307" y="262"/>
                  </a:cubicBezTo>
                  <a:cubicBezTo>
                    <a:pt x="3204" y="256"/>
                    <a:pt x="3102" y="245"/>
                    <a:pt x="3000" y="229"/>
                  </a:cubicBezTo>
                  <a:cubicBezTo>
                    <a:pt x="2898" y="213"/>
                    <a:pt x="2797" y="191"/>
                    <a:pt x="2699" y="160"/>
                  </a:cubicBezTo>
                  <a:cubicBezTo>
                    <a:pt x="2600" y="129"/>
                    <a:pt x="2503" y="96"/>
                    <a:pt x="2403" y="69"/>
                  </a:cubicBezTo>
                  <a:cubicBezTo>
                    <a:pt x="2354" y="56"/>
                    <a:pt x="2303" y="44"/>
                    <a:pt x="2253" y="34"/>
                  </a:cubicBezTo>
                  <a:cubicBezTo>
                    <a:pt x="2215" y="27"/>
                    <a:pt x="2215" y="27"/>
                    <a:pt x="2215" y="27"/>
                  </a:cubicBezTo>
                  <a:cubicBezTo>
                    <a:pt x="2202" y="25"/>
                    <a:pt x="2190" y="23"/>
                    <a:pt x="2177" y="21"/>
                  </a:cubicBezTo>
                  <a:cubicBezTo>
                    <a:pt x="2171" y="20"/>
                    <a:pt x="2164" y="19"/>
                    <a:pt x="2158" y="18"/>
                  </a:cubicBezTo>
                  <a:cubicBezTo>
                    <a:pt x="2139" y="15"/>
                    <a:pt x="2139" y="15"/>
                    <a:pt x="2139" y="15"/>
                  </a:cubicBezTo>
                  <a:cubicBezTo>
                    <a:pt x="2126" y="14"/>
                    <a:pt x="2113" y="12"/>
                    <a:pt x="2101" y="11"/>
                  </a:cubicBezTo>
                  <a:cubicBezTo>
                    <a:pt x="2062" y="8"/>
                    <a:pt x="2062" y="8"/>
                    <a:pt x="2062" y="8"/>
                  </a:cubicBezTo>
                  <a:cubicBezTo>
                    <a:pt x="2056" y="7"/>
                    <a:pt x="2049" y="7"/>
                    <a:pt x="2043" y="6"/>
                  </a:cubicBezTo>
                  <a:cubicBezTo>
                    <a:pt x="2024" y="5"/>
                    <a:pt x="2024" y="5"/>
                    <a:pt x="2024" y="5"/>
                  </a:cubicBezTo>
                  <a:cubicBezTo>
                    <a:pt x="1998" y="4"/>
                    <a:pt x="1972" y="4"/>
                    <a:pt x="1946" y="4"/>
                  </a:cubicBezTo>
                  <a:cubicBezTo>
                    <a:pt x="1895" y="4"/>
                    <a:pt x="1844" y="8"/>
                    <a:pt x="1792" y="13"/>
                  </a:cubicBezTo>
                  <a:cubicBezTo>
                    <a:pt x="1690" y="21"/>
                    <a:pt x="1587" y="28"/>
                    <a:pt x="1485" y="39"/>
                  </a:cubicBezTo>
                  <a:cubicBezTo>
                    <a:pt x="1433" y="44"/>
                    <a:pt x="1382" y="51"/>
                    <a:pt x="1331" y="58"/>
                  </a:cubicBezTo>
                  <a:cubicBezTo>
                    <a:pt x="1281" y="66"/>
                    <a:pt x="1230" y="76"/>
                    <a:pt x="1180" y="88"/>
                  </a:cubicBezTo>
                  <a:cubicBezTo>
                    <a:pt x="1155" y="94"/>
                    <a:pt x="1130" y="101"/>
                    <a:pt x="1106" y="109"/>
                  </a:cubicBezTo>
                  <a:cubicBezTo>
                    <a:pt x="1081" y="116"/>
                    <a:pt x="1057" y="126"/>
                    <a:pt x="1033" y="136"/>
                  </a:cubicBezTo>
                  <a:cubicBezTo>
                    <a:pt x="986" y="157"/>
                    <a:pt x="942" y="182"/>
                    <a:pt x="897" y="208"/>
                  </a:cubicBezTo>
                  <a:cubicBezTo>
                    <a:pt x="875" y="221"/>
                    <a:pt x="853" y="234"/>
                    <a:pt x="830" y="247"/>
                  </a:cubicBezTo>
                  <a:cubicBezTo>
                    <a:pt x="819" y="253"/>
                    <a:pt x="807" y="259"/>
                    <a:pt x="796" y="265"/>
                  </a:cubicBezTo>
                  <a:cubicBezTo>
                    <a:pt x="779" y="273"/>
                    <a:pt x="779" y="273"/>
                    <a:pt x="779" y="273"/>
                  </a:cubicBezTo>
                  <a:cubicBezTo>
                    <a:pt x="773" y="276"/>
                    <a:pt x="767" y="279"/>
                    <a:pt x="761" y="282"/>
                  </a:cubicBezTo>
                  <a:cubicBezTo>
                    <a:pt x="744" y="290"/>
                    <a:pt x="744" y="290"/>
                    <a:pt x="744" y="290"/>
                  </a:cubicBezTo>
                  <a:cubicBezTo>
                    <a:pt x="738" y="292"/>
                    <a:pt x="732" y="295"/>
                    <a:pt x="726" y="297"/>
                  </a:cubicBezTo>
                  <a:cubicBezTo>
                    <a:pt x="714" y="302"/>
                    <a:pt x="702" y="306"/>
                    <a:pt x="689" y="310"/>
                  </a:cubicBezTo>
                  <a:cubicBezTo>
                    <a:pt x="683" y="312"/>
                    <a:pt x="677" y="314"/>
                    <a:pt x="671" y="316"/>
                  </a:cubicBezTo>
                  <a:cubicBezTo>
                    <a:pt x="652" y="321"/>
                    <a:pt x="652" y="321"/>
                    <a:pt x="652" y="321"/>
                  </a:cubicBezTo>
                  <a:cubicBezTo>
                    <a:pt x="615" y="330"/>
                    <a:pt x="615" y="330"/>
                    <a:pt x="615" y="330"/>
                  </a:cubicBezTo>
                  <a:cubicBezTo>
                    <a:pt x="514" y="353"/>
                    <a:pt x="412" y="368"/>
                    <a:pt x="309" y="376"/>
                  </a:cubicBezTo>
                  <a:cubicBezTo>
                    <a:pt x="206" y="383"/>
                    <a:pt x="103" y="384"/>
                    <a:pt x="0" y="377"/>
                  </a:cubicBezTo>
                  <a:cubicBezTo>
                    <a:pt x="103" y="384"/>
                    <a:pt x="206" y="383"/>
                    <a:pt x="309" y="375"/>
                  </a:cubicBezTo>
                  <a:cubicBezTo>
                    <a:pt x="412" y="366"/>
                    <a:pt x="514" y="351"/>
                    <a:pt x="614" y="328"/>
                  </a:cubicBezTo>
                  <a:cubicBezTo>
                    <a:pt x="652" y="319"/>
                    <a:pt x="652" y="319"/>
                    <a:pt x="652" y="319"/>
                  </a:cubicBezTo>
                  <a:cubicBezTo>
                    <a:pt x="670" y="314"/>
                    <a:pt x="670" y="314"/>
                    <a:pt x="670" y="314"/>
                  </a:cubicBezTo>
                  <a:cubicBezTo>
                    <a:pt x="676" y="312"/>
                    <a:pt x="683" y="310"/>
                    <a:pt x="689" y="308"/>
                  </a:cubicBezTo>
                  <a:cubicBezTo>
                    <a:pt x="701" y="304"/>
                    <a:pt x="713" y="300"/>
                    <a:pt x="725" y="295"/>
                  </a:cubicBezTo>
                  <a:cubicBezTo>
                    <a:pt x="731" y="293"/>
                    <a:pt x="737" y="290"/>
                    <a:pt x="743" y="288"/>
                  </a:cubicBezTo>
                  <a:cubicBezTo>
                    <a:pt x="760" y="280"/>
                    <a:pt x="760" y="280"/>
                    <a:pt x="760" y="280"/>
                  </a:cubicBezTo>
                  <a:cubicBezTo>
                    <a:pt x="766" y="277"/>
                    <a:pt x="772" y="274"/>
                    <a:pt x="778" y="271"/>
                  </a:cubicBezTo>
                  <a:cubicBezTo>
                    <a:pt x="795" y="263"/>
                    <a:pt x="795" y="263"/>
                    <a:pt x="795" y="263"/>
                  </a:cubicBezTo>
                  <a:cubicBezTo>
                    <a:pt x="806" y="257"/>
                    <a:pt x="818" y="251"/>
                    <a:pt x="829" y="245"/>
                  </a:cubicBezTo>
                  <a:cubicBezTo>
                    <a:pt x="852" y="232"/>
                    <a:pt x="874" y="219"/>
                    <a:pt x="896" y="206"/>
                  </a:cubicBezTo>
                  <a:cubicBezTo>
                    <a:pt x="941" y="180"/>
                    <a:pt x="985" y="155"/>
                    <a:pt x="1032" y="133"/>
                  </a:cubicBezTo>
                  <a:cubicBezTo>
                    <a:pt x="1056" y="123"/>
                    <a:pt x="1080" y="114"/>
                    <a:pt x="1105" y="106"/>
                  </a:cubicBezTo>
                  <a:cubicBezTo>
                    <a:pt x="1129" y="98"/>
                    <a:pt x="1154" y="92"/>
                    <a:pt x="1179" y="85"/>
                  </a:cubicBezTo>
                  <a:cubicBezTo>
                    <a:pt x="1229" y="73"/>
                    <a:pt x="1280" y="64"/>
                    <a:pt x="1331" y="56"/>
                  </a:cubicBezTo>
                  <a:cubicBezTo>
                    <a:pt x="1382" y="48"/>
                    <a:pt x="1433" y="41"/>
                    <a:pt x="1484" y="36"/>
                  </a:cubicBezTo>
                  <a:cubicBezTo>
                    <a:pt x="1587" y="25"/>
                    <a:pt x="1690" y="18"/>
                    <a:pt x="1792" y="9"/>
                  </a:cubicBezTo>
                  <a:cubicBezTo>
                    <a:pt x="1843" y="4"/>
                    <a:pt x="1895" y="1"/>
                    <a:pt x="1946" y="0"/>
                  </a:cubicBezTo>
                  <a:cubicBezTo>
                    <a:pt x="1972" y="0"/>
                    <a:pt x="1998" y="0"/>
                    <a:pt x="2024" y="2"/>
                  </a:cubicBezTo>
                  <a:cubicBezTo>
                    <a:pt x="2043" y="3"/>
                    <a:pt x="2043" y="3"/>
                    <a:pt x="2043" y="3"/>
                  </a:cubicBezTo>
                  <a:cubicBezTo>
                    <a:pt x="2050" y="3"/>
                    <a:pt x="2056" y="3"/>
                    <a:pt x="2062" y="4"/>
                  </a:cubicBezTo>
                  <a:cubicBezTo>
                    <a:pt x="2101" y="7"/>
                    <a:pt x="2101" y="7"/>
                    <a:pt x="2101" y="7"/>
                  </a:cubicBezTo>
                  <a:cubicBezTo>
                    <a:pt x="2114" y="8"/>
                    <a:pt x="2127" y="10"/>
                    <a:pt x="2139" y="12"/>
                  </a:cubicBezTo>
                  <a:cubicBezTo>
                    <a:pt x="2159" y="14"/>
                    <a:pt x="2159" y="14"/>
                    <a:pt x="2159" y="14"/>
                  </a:cubicBezTo>
                  <a:cubicBezTo>
                    <a:pt x="2165" y="15"/>
                    <a:pt x="2171" y="16"/>
                    <a:pt x="2178" y="17"/>
                  </a:cubicBezTo>
                  <a:cubicBezTo>
                    <a:pt x="2190" y="19"/>
                    <a:pt x="2203" y="21"/>
                    <a:pt x="2216" y="23"/>
                  </a:cubicBezTo>
                  <a:cubicBezTo>
                    <a:pt x="2254" y="30"/>
                    <a:pt x="2254" y="30"/>
                    <a:pt x="2254" y="30"/>
                  </a:cubicBezTo>
                  <a:cubicBezTo>
                    <a:pt x="2304" y="40"/>
                    <a:pt x="2355" y="52"/>
                    <a:pt x="2404" y="66"/>
                  </a:cubicBezTo>
                  <a:cubicBezTo>
                    <a:pt x="2504" y="92"/>
                    <a:pt x="2602" y="125"/>
                    <a:pt x="2700" y="156"/>
                  </a:cubicBezTo>
                  <a:cubicBezTo>
                    <a:pt x="2798" y="187"/>
                    <a:pt x="2899" y="210"/>
                    <a:pt x="3000" y="226"/>
                  </a:cubicBezTo>
                  <a:cubicBezTo>
                    <a:pt x="3102" y="242"/>
                    <a:pt x="3204" y="253"/>
                    <a:pt x="3307" y="259"/>
                  </a:cubicBezTo>
                  <a:cubicBezTo>
                    <a:pt x="3346" y="262"/>
                    <a:pt x="3346" y="262"/>
                    <a:pt x="3346" y="262"/>
                  </a:cubicBezTo>
                  <a:cubicBezTo>
                    <a:pt x="3384" y="264"/>
                    <a:pt x="3384" y="264"/>
                    <a:pt x="3384" y="264"/>
                  </a:cubicBezTo>
                  <a:cubicBezTo>
                    <a:pt x="3410" y="265"/>
                    <a:pt x="3436" y="266"/>
                    <a:pt x="3461" y="267"/>
                  </a:cubicBezTo>
                  <a:cubicBezTo>
                    <a:pt x="3513" y="268"/>
                    <a:pt x="3564" y="270"/>
                    <a:pt x="3616" y="270"/>
                  </a:cubicBezTo>
                  <a:cubicBezTo>
                    <a:pt x="3642" y="270"/>
                    <a:pt x="3667" y="271"/>
                    <a:pt x="3693" y="272"/>
                  </a:cubicBezTo>
                  <a:cubicBezTo>
                    <a:pt x="3719" y="274"/>
                    <a:pt x="3745" y="277"/>
                    <a:pt x="3770" y="280"/>
                  </a:cubicBezTo>
                  <a:cubicBezTo>
                    <a:pt x="3821" y="286"/>
                    <a:pt x="3872" y="295"/>
                    <a:pt x="3923" y="301"/>
                  </a:cubicBezTo>
                  <a:cubicBezTo>
                    <a:pt x="3974" y="307"/>
                    <a:pt x="4026" y="310"/>
                    <a:pt x="4077" y="309"/>
                  </a:cubicBezTo>
                  <a:cubicBezTo>
                    <a:pt x="4129" y="308"/>
                    <a:pt x="4180" y="308"/>
                    <a:pt x="4232" y="308"/>
                  </a:cubicBezTo>
                  <a:cubicBezTo>
                    <a:pt x="4438" y="308"/>
                    <a:pt x="4644" y="314"/>
                    <a:pt x="4849" y="3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64">
              <a:extLst>
                <a:ext uri="{FF2B5EF4-FFF2-40B4-BE49-F238E27FC236}">
                  <a16:creationId xmlns:a16="http://schemas.microsoft.com/office/drawing/2014/main" id="{1387DBDA-7EB6-B833-B40A-89116F3A35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8513" y="4244975"/>
              <a:ext cx="12112625" cy="1038225"/>
            </a:xfrm>
            <a:custGeom>
              <a:avLst/>
              <a:gdLst>
                <a:gd name="T0" fmla="*/ 4228 w 4849"/>
                <a:gd name="T1" fmla="*/ 321 h 415"/>
                <a:gd name="T2" fmla="*/ 3995 w 4849"/>
                <a:gd name="T3" fmla="*/ 331 h 415"/>
                <a:gd name="T4" fmla="*/ 3763 w 4849"/>
                <a:gd name="T5" fmla="*/ 321 h 415"/>
                <a:gd name="T6" fmla="*/ 2988 w 4849"/>
                <a:gd name="T7" fmla="*/ 289 h 415"/>
                <a:gd name="T8" fmla="*/ 2648 w 4849"/>
                <a:gd name="T9" fmla="*/ 207 h 415"/>
                <a:gd name="T10" fmla="*/ 2612 w 4849"/>
                <a:gd name="T11" fmla="*/ 194 h 415"/>
                <a:gd name="T12" fmla="*/ 2393 w 4849"/>
                <a:gd name="T13" fmla="*/ 114 h 415"/>
                <a:gd name="T14" fmla="*/ 2282 w 4849"/>
                <a:gd name="T15" fmla="*/ 78 h 415"/>
                <a:gd name="T16" fmla="*/ 2245 w 4849"/>
                <a:gd name="T17" fmla="*/ 67 h 415"/>
                <a:gd name="T18" fmla="*/ 2056 w 4849"/>
                <a:gd name="T19" fmla="*/ 23 h 415"/>
                <a:gd name="T20" fmla="*/ 1999 w 4849"/>
                <a:gd name="T21" fmla="*/ 14 h 415"/>
                <a:gd name="T22" fmla="*/ 1941 w 4849"/>
                <a:gd name="T23" fmla="*/ 8 h 415"/>
                <a:gd name="T24" fmla="*/ 1844 w 4849"/>
                <a:gd name="T25" fmla="*/ 3 h 415"/>
                <a:gd name="T26" fmla="*/ 1824 w 4849"/>
                <a:gd name="T27" fmla="*/ 3 h 415"/>
                <a:gd name="T28" fmla="*/ 1747 w 4849"/>
                <a:gd name="T29" fmla="*/ 6 h 415"/>
                <a:gd name="T30" fmla="*/ 1631 w 4849"/>
                <a:gd name="T31" fmla="*/ 12 h 415"/>
                <a:gd name="T32" fmla="*/ 1322 w 4849"/>
                <a:gd name="T33" fmla="*/ 42 h 415"/>
                <a:gd name="T34" fmla="*/ 1151 w 4849"/>
                <a:gd name="T35" fmla="*/ 79 h 415"/>
                <a:gd name="T36" fmla="*/ 1096 w 4849"/>
                <a:gd name="T37" fmla="*/ 97 h 415"/>
                <a:gd name="T38" fmla="*/ 1042 w 4849"/>
                <a:gd name="T39" fmla="*/ 119 h 415"/>
                <a:gd name="T40" fmla="*/ 891 w 4849"/>
                <a:gd name="T41" fmla="*/ 205 h 415"/>
                <a:gd name="T42" fmla="*/ 724 w 4849"/>
                <a:gd name="T43" fmla="*/ 305 h 415"/>
                <a:gd name="T44" fmla="*/ 689 w 4849"/>
                <a:gd name="T45" fmla="*/ 321 h 415"/>
                <a:gd name="T46" fmla="*/ 310 w 4849"/>
                <a:gd name="T47" fmla="*/ 404 h 415"/>
                <a:gd name="T48" fmla="*/ 310 w 4849"/>
                <a:gd name="T49" fmla="*/ 403 h 415"/>
                <a:gd name="T50" fmla="*/ 688 w 4849"/>
                <a:gd name="T51" fmla="*/ 319 h 415"/>
                <a:gd name="T52" fmla="*/ 723 w 4849"/>
                <a:gd name="T53" fmla="*/ 303 h 415"/>
                <a:gd name="T54" fmla="*/ 889 w 4849"/>
                <a:gd name="T55" fmla="*/ 203 h 415"/>
                <a:gd name="T56" fmla="*/ 1041 w 4849"/>
                <a:gd name="T57" fmla="*/ 116 h 415"/>
                <a:gd name="T58" fmla="*/ 1095 w 4849"/>
                <a:gd name="T59" fmla="*/ 95 h 415"/>
                <a:gd name="T60" fmla="*/ 1150 w 4849"/>
                <a:gd name="T61" fmla="*/ 76 h 415"/>
                <a:gd name="T62" fmla="*/ 1321 w 4849"/>
                <a:gd name="T63" fmla="*/ 39 h 415"/>
                <a:gd name="T64" fmla="*/ 1630 w 4849"/>
                <a:gd name="T65" fmla="*/ 9 h 415"/>
                <a:gd name="T66" fmla="*/ 1747 w 4849"/>
                <a:gd name="T67" fmla="*/ 3 h 415"/>
                <a:gd name="T68" fmla="*/ 1824 w 4849"/>
                <a:gd name="T69" fmla="*/ 0 h 415"/>
                <a:gd name="T70" fmla="*/ 1844 w 4849"/>
                <a:gd name="T71" fmla="*/ 0 h 415"/>
                <a:gd name="T72" fmla="*/ 1941 w 4849"/>
                <a:gd name="T73" fmla="*/ 4 h 415"/>
                <a:gd name="T74" fmla="*/ 1999 w 4849"/>
                <a:gd name="T75" fmla="*/ 10 h 415"/>
                <a:gd name="T76" fmla="*/ 2057 w 4849"/>
                <a:gd name="T77" fmla="*/ 19 h 415"/>
                <a:gd name="T78" fmla="*/ 2246 w 4849"/>
                <a:gd name="T79" fmla="*/ 63 h 415"/>
                <a:gd name="T80" fmla="*/ 2283 w 4849"/>
                <a:gd name="T81" fmla="*/ 74 h 415"/>
                <a:gd name="T82" fmla="*/ 2394 w 4849"/>
                <a:gd name="T83" fmla="*/ 111 h 415"/>
                <a:gd name="T84" fmla="*/ 2613 w 4849"/>
                <a:gd name="T85" fmla="*/ 190 h 415"/>
                <a:gd name="T86" fmla="*/ 2650 w 4849"/>
                <a:gd name="T87" fmla="*/ 203 h 415"/>
                <a:gd name="T88" fmla="*/ 2988 w 4849"/>
                <a:gd name="T89" fmla="*/ 286 h 415"/>
                <a:gd name="T90" fmla="*/ 3763 w 4849"/>
                <a:gd name="T91" fmla="*/ 319 h 415"/>
                <a:gd name="T92" fmla="*/ 3995 w 4849"/>
                <a:gd name="T93" fmla="*/ 329 h 415"/>
                <a:gd name="T94" fmla="*/ 4228 w 4849"/>
                <a:gd name="T95" fmla="*/ 319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49" h="415">
                  <a:moveTo>
                    <a:pt x="4849" y="338"/>
                  </a:moveTo>
                  <a:cubicBezTo>
                    <a:pt x="4643" y="322"/>
                    <a:pt x="4435" y="316"/>
                    <a:pt x="4228" y="321"/>
                  </a:cubicBezTo>
                  <a:cubicBezTo>
                    <a:pt x="4176" y="322"/>
                    <a:pt x="4125" y="325"/>
                    <a:pt x="4073" y="327"/>
                  </a:cubicBezTo>
                  <a:cubicBezTo>
                    <a:pt x="4047" y="329"/>
                    <a:pt x="4021" y="330"/>
                    <a:pt x="3995" y="331"/>
                  </a:cubicBezTo>
                  <a:cubicBezTo>
                    <a:pt x="3970" y="331"/>
                    <a:pt x="3944" y="331"/>
                    <a:pt x="3918" y="330"/>
                  </a:cubicBezTo>
                  <a:cubicBezTo>
                    <a:pt x="3866" y="328"/>
                    <a:pt x="3814" y="324"/>
                    <a:pt x="3763" y="321"/>
                  </a:cubicBezTo>
                  <a:cubicBezTo>
                    <a:pt x="3711" y="318"/>
                    <a:pt x="3659" y="317"/>
                    <a:pt x="3608" y="320"/>
                  </a:cubicBezTo>
                  <a:cubicBezTo>
                    <a:pt x="3401" y="328"/>
                    <a:pt x="3193" y="321"/>
                    <a:pt x="2988" y="289"/>
                  </a:cubicBezTo>
                  <a:cubicBezTo>
                    <a:pt x="2885" y="273"/>
                    <a:pt x="2784" y="251"/>
                    <a:pt x="2685" y="219"/>
                  </a:cubicBezTo>
                  <a:cubicBezTo>
                    <a:pt x="2648" y="207"/>
                    <a:pt x="2648" y="207"/>
                    <a:pt x="2648" y="207"/>
                  </a:cubicBezTo>
                  <a:cubicBezTo>
                    <a:pt x="2630" y="200"/>
                    <a:pt x="2630" y="200"/>
                    <a:pt x="2630" y="200"/>
                  </a:cubicBezTo>
                  <a:cubicBezTo>
                    <a:pt x="2612" y="194"/>
                    <a:pt x="2612" y="194"/>
                    <a:pt x="2612" y="194"/>
                  </a:cubicBezTo>
                  <a:cubicBezTo>
                    <a:pt x="2539" y="167"/>
                    <a:pt x="2539" y="167"/>
                    <a:pt x="2539" y="167"/>
                  </a:cubicBezTo>
                  <a:cubicBezTo>
                    <a:pt x="2490" y="149"/>
                    <a:pt x="2441" y="131"/>
                    <a:pt x="2393" y="114"/>
                  </a:cubicBezTo>
                  <a:cubicBezTo>
                    <a:pt x="2368" y="106"/>
                    <a:pt x="2344" y="98"/>
                    <a:pt x="2319" y="90"/>
                  </a:cubicBezTo>
                  <a:cubicBezTo>
                    <a:pt x="2307" y="86"/>
                    <a:pt x="2294" y="82"/>
                    <a:pt x="2282" y="78"/>
                  </a:cubicBezTo>
                  <a:cubicBezTo>
                    <a:pt x="2263" y="72"/>
                    <a:pt x="2263" y="72"/>
                    <a:pt x="2263" y="72"/>
                  </a:cubicBezTo>
                  <a:cubicBezTo>
                    <a:pt x="2245" y="67"/>
                    <a:pt x="2245" y="67"/>
                    <a:pt x="2245" y="67"/>
                  </a:cubicBezTo>
                  <a:cubicBezTo>
                    <a:pt x="2195" y="52"/>
                    <a:pt x="2145" y="40"/>
                    <a:pt x="2094" y="30"/>
                  </a:cubicBezTo>
                  <a:cubicBezTo>
                    <a:pt x="2056" y="23"/>
                    <a:pt x="2056" y="23"/>
                    <a:pt x="2056" y="23"/>
                  </a:cubicBezTo>
                  <a:cubicBezTo>
                    <a:pt x="2043" y="20"/>
                    <a:pt x="2030" y="19"/>
                    <a:pt x="2018" y="17"/>
                  </a:cubicBezTo>
                  <a:cubicBezTo>
                    <a:pt x="1999" y="14"/>
                    <a:pt x="1999" y="14"/>
                    <a:pt x="1999" y="14"/>
                  </a:cubicBezTo>
                  <a:cubicBezTo>
                    <a:pt x="1979" y="12"/>
                    <a:pt x="1979" y="12"/>
                    <a:pt x="1979" y="12"/>
                  </a:cubicBezTo>
                  <a:cubicBezTo>
                    <a:pt x="1966" y="10"/>
                    <a:pt x="1954" y="9"/>
                    <a:pt x="1941" y="8"/>
                  </a:cubicBezTo>
                  <a:cubicBezTo>
                    <a:pt x="1915" y="6"/>
                    <a:pt x="1889" y="4"/>
                    <a:pt x="1863" y="4"/>
                  </a:cubicBezTo>
                  <a:cubicBezTo>
                    <a:pt x="1844" y="3"/>
                    <a:pt x="1844" y="3"/>
                    <a:pt x="1844" y="3"/>
                  </a:cubicBezTo>
                  <a:cubicBezTo>
                    <a:pt x="1834" y="3"/>
                    <a:pt x="1834" y="3"/>
                    <a:pt x="1834" y="3"/>
                  </a:cubicBezTo>
                  <a:cubicBezTo>
                    <a:pt x="1831" y="3"/>
                    <a:pt x="1828" y="3"/>
                    <a:pt x="1824" y="3"/>
                  </a:cubicBezTo>
                  <a:cubicBezTo>
                    <a:pt x="1786" y="4"/>
                    <a:pt x="1786" y="4"/>
                    <a:pt x="1786" y="4"/>
                  </a:cubicBezTo>
                  <a:cubicBezTo>
                    <a:pt x="1773" y="4"/>
                    <a:pt x="1760" y="5"/>
                    <a:pt x="1747" y="6"/>
                  </a:cubicBezTo>
                  <a:cubicBezTo>
                    <a:pt x="1708" y="8"/>
                    <a:pt x="1708" y="8"/>
                    <a:pt x="1708" y="8"/>
                  </a:cubicBezTo>
                  <a:cubicBezTo>
                    <a:pt x="1682" y="9"/>
                    <a:pt x="1656" y="10"/>
                    <a:pt x="1631" y="12"/>
                  </a:cubicBezTo>
                  <a:cubicBezTo>
                    <a:pt x="1579" y="15"/>
                    <a:pt x="1527" y="18"/>
                    <a:pt x="1476" y="23"/>
                  </a:cubicBezTo>
                  <a:cubicBezTo>
                    <a:pt x="1424" y="28"/>
                    <a:pt x="1373" y="34"/>
                    <a:pt x="1322" y="42"/>
                  </a:cubicBezTo>
                  <a:cubicBezTo>
                    <a:pt x="1271" y="50"/>
                    <a:pt x="1220" y="60"/>
                    <a:pt x="1170" y="74"/>
                  </a:cubicBezTo>
                  <a:cubicBezTo>
                    <a:pt x="1151" y="79"/>
                    <a:pt x="1151" y="79"/>
                    <a:pt x="1151" y="79"/>
                  </a:cubicBezTo>
                  <a:cubicBezTo>
                    <a:pt x="1145" y="81"/>
                    <a:pt x="1139" y="83"/>
                    <a:pt x="1133" y="85"/>
                  </a:cubicBezTo>
                  <a:cubicBezTo>
                    <a:pt x="1120" y="89"/>
                    <a:pt x="1108" y="92"/>
                    <a:pt x="1096" y="97"/>
                  </a:cubicBezTo>
                  <a:cubicBezTo>
                    <a:pt x="1084" y="102"/>
                    <a:pt x="1072" y="106"/>
                    <a:pt x="1060" y="111"/>
                  </a:cubicBezTo>
                  <a:cubicBezTo>
                    <a:pt x="1042" y="119"/>
                    <a:pt x="1042" y="119"/>
                    <a:pt x="1042" y="119"/>
                  </a:cubicBezTo>
                  <a:cubicBezTo>
                    <a:pt x="1025" y="127"/>
                    <a:pt x="1025" y="127"/>
                    <a:pt x="1025" y="127"/>
                  </a:cubicBezTo>
                  <a:cubicBezTo>
                    <a:pt x="978" y="150"/>
                    <a:pt x="934" y="178"/>
                    <a:pt x="891" y="205"/>
                  </a:cubicBezTo>
                  <a:cubicBezTo>
                    <a:pt x="847" y="234"/>
                    <a:pt x="804" y="262"/>
                    <a:pt x="758" y="287"/>
                  </a:cubicBezTo>
                  <a:cubicBezTo>
                    <a:pt x="747" y="293"/>
                    <a:pt x="735" y="299"/>
                    <a:pt x="724" y="305"/>
                  </a:cubicBezTo>
                  <a:cubicBezTo>
                    <a:pt x="718" y="308"/>
                    <a:pt x="712" y="310"/>
                    <a:pt x="706" y="313"/>
                  </a:cubicBezTo>
                  <a:cubicBezTo>
                    <a:pt x="700" y="316"/>
                    <a:pt x="694" y="318"/>
                    <a:pt x="689" y="321"/>
                  </a:cubicBezTo>
                  <a:cubicBezTo>
                    <a:pt x="665" y="331"/>
                    <a:pt x="640" y="340"/>
                    <a:pt x="615" y="347"/>
                  </a:cubicBezTo>
                  <a:cubicBezTo>
                    <a:pt x="516" y="375"/>
                    <a:pt x="413" y="394"/>
                    <a:pt x="310" y="404"/>
                  </a:cubicBezTo>
                  <a:cubicBezTo>
                    <a:pt x="207" y="414"/>
                    <a:pt x="103" y="415"/>
                    <a:pt x="0" y="405"/>
                  </a:cubicBezTo>
                  <a:cubicBezTo>
                    <a:pt x="103" y="415"/>
                    <a:pt x="207" y="413"/>
                    <a:pt x="310" y="403"/>
                  </a:cubicBezTo>
                  <a:cubicBezTo>
                    <a:pt x="413" y="393"/>
                    <a:pt x="515" y="374"/>
                    <a:pt x="615" y="345"/>
                  </a:cubicBezTo>
                  <a:cubicBezTo>
                    <a:pt x="639" y="338"/>
                    <a:pt x="664" y="329"/>
                    <a:pt x="688" y="319"/>
                  </a:cubicBezTo>
                  <a:cubicBezTo>
                    <a:pt x="694" y="317"/>
                    <a:pt x="699" y="314"/>
                    <a:pt x="705" y="311"/>
                  </a:cubicBezTo>
                  <a:cubicBezTo>
                    <a:pt x="711" y="308"/>
                    <a:pt x="717" y="306"/>
                    <a:pt x="723" y="303"/>
                  </a:cubicBezTo>
                  <a:cubicBezTo>
                    <a:pt x="734" y="297"/>
                    <a:pt x="746" y="291"/>
                    <a:pt x="757" y="285"/>
                  </a:cubicBezTo>
                  <a:cubicBezTo>
                    <a:pt x="803" y="260"/>
                    <a:pt x="846" y="232"/>
                    <a:pt x="889" y="203"/>
                  </a:cubicBezTo>
                  <a:cubicBezTo>
                    <a:pt x="933" y="175"/>
                    <a:pt x="977" y="148"/>
                    <a:pt x="1023" y="125"/>
                  </a:cubicBezTo>
                  <a:cubicBezTo>
                    <a:pt x="1041" y="116"/>
                    <a:pt x="1041" y="116"/>
                    <a:pt x="1041" y="116"/>
                  </a:cubicBezTo>
                  <a:cubicBezTo>
                    <a:pt x="1059" y="109"/>
                    <a:pt x="1059" y="109"/>
                    <a:pt x="1059" y="109"/>
                  </a:cubicBezTo>
                  <a:cubicBezTo>
                    <a:pt x="1071" y="103"/>
                    <a:pt x="1083" y="99"/>
                    <a:pt x="1095" y="95"/>
                  </a:cubicBezTo>
                  <a:cubicBezTo>
                    <a:pt x="1107" y="90"/>
                    <a:pt x="1120" y="86"/>
                    <a:pt x="1132" y="82"/>
                  </a:cubicBezTo>
                  <a:cubicBezTo>
                    <a:pt x="1138" y="80"/>
                    <a:pt x="1144" y="78"/>
                    <a:pt x="1150" y="76"/>
                  </a:cubicBezTo>
                  <a:cubicBezTo>
                    <a:pt x="1169" y="71"/>
                    <a:pt x="1169" y="71"/>
                    <a:pt x="1169" y="71"/>
                  </a:cubicBezTo>
                  <a:cubicBezTo>
                    <a:pt x="1219" y="58"/>
                    <a:pt x="1270" y="47"/>
                    <a:pt x="1321" y="39"/>
                  </a:cubicBezTo>
                  <a:cubicBezTo>
                    <a:pt x="1372" y="31"/>
                    <a:pt x="1424" y="25"/>
                    <a:pt x="1475" y="20"/>
                  </a:cubicBezTo>
                  <a:cubicBezTo>
                    <a:pt x="1527" y="15"/>
                    <a:pt x="1579" y="12"/>
                    <a:pt x="1630" y="9"/>
                  </a:cubicBezTo>
                  <a:cubicBezTo>
                    <a:pt x="1656" y="7"/>
                    <a:pt x="1682" y="6"/>
                    <a:pt x="1708" y="4"/>
                  </a:cubicBezTo>
                  <a:cubicBezTo>
                    <a:pt x="1747" y="3"/>
                    <a:pt x="1747" y="3"/>
                    <a:pt x="1747" y="3"/>
                  </a:cubicBezTo>
                  <a:cubicBezTo>
                    <a:pt x="1760" y="2"/>
                    <a:pt x="1773" y="1"/>
                    <a:pt x="1786" y="1"/>
                  </a:cubicBezTo>
                  <a:cubicBezTo>
                    <a:pt x="1824" y="0"/>
                    <a:pt x="1824" y="0"/>
                    <a:pt x="1824" y="0"/>
                  </a:cubicBezTo>
                  <a:cubicBezTo>
                    <a:pt x="1828" y="0"/>
                    <a:pt x="1831" y="0"/>
                    <a:pt x="1834" y="0"/>
                  </a:cubicBezTo>
                  <a:cubicBezTo>
                    <a:pt x="1844" y="0"/>
                    <a:pt x="1844" y="0"/>
                    <a:pt x="1844" y="0"/>
                  </a:cubicBezTo>
                  <a:cubicBezTo>
                    <a:pt x="1863" y="0"/>
                    <a:pt x="1863" y="0"/>
                    <a:pt x="1863" y="0"/>
                  </a:cubicBezTo>
                  <a:cubicBezTo>
                    <a:pt x="1889" y="0"/>
                    <a:pt x="1915" y="3"/>
                    <a:pt x="1941" y="4"/>
                  </a:cubicBezTo>
                  <a:cubicBezTo>
                    <a:pt x="1954" y="5"/>
                    <a:pt x="1967" y="7"/>
                    <a:pt x="1980" y="8"/>
                  </a:cubicBezTo>
                  <a:cubicBezTo>
                    <a:pt x="1999" y="10"/>
                    <a:pt x="1999" y="10"/>
                    <a:pt x="1999" y="10"/>
                  </a:cubicBezTo>
                  <a:cubicBezTo>
                    <a:pt x="2018" y="13"/>
                    <a:pt x="2018" y="13"/>
                    <a:pt x="2018" y="13"/>
                  </a:cubicBezTo>
                  <a:cubicBezTo>
                    <a:pt x="2031" y="15"/>
                    <a:pt x="2044" y="17"/>
                    <a:pt x="2057" y="19"/>
                  </a:cubicBezTo>
                  <a:cubicBezTo>
                    <a:pt x="2095" y="26"/>
                    <a:pt x="2095" y="26"/>
                    <a:pt x="2095" y="26"/>
                  </a:cubicBezTo>
                  <a:cubicBezTo>
                    <a:pt x="2146" y="36"/>
                    <a:pt x="2196" y="49"/>
                    <a:pt x="2246" y="63"/>
                  </a:cubicBezTo>
                  <a:cubicBezTo>
                    <a:pt x="2265" y="69"/>
                    <a:pt x="2265" y="69"/>
                    <a:pt x="2265" y="69"/>
                  </a:cubicBezTo>
                  <a:cubicBezTo>
                    <a:pt x="2283" y="74"/>
                    <a:pt x="2283" y="74"/>
                    <a:pt x="2283" y="74"/>
                  </a:cubicBezTo>
                  <a:cubicBezTo>
                    <a:pt x="2295" y="78"/>
                    <a:pt x="2308" y="82"/>
                    <a:pt x="2320" y="86"/>
                  </a:cubicBezTo>
                  <a:cubicBezTo>
                    <a:pt x="2345" y="94"/>
                    <a:pt x="2369" y="102"/>
                    <a:pt x="2394" y="111"/>
                  </a:cubicBezTo>
                  <a:cubicBezTo>
                    <a:pt x="2443" y="128"/>
                    <a:pt x="2491" y="145"/>
                    <a:pt x="2540" y="163"/>
                  </a:cubicBezTo>
                  <a:cubicBezTo>
                    <a:pt x="2613" y="190"/>
                    <a:pt x="2613" y="190"/>
                    <a:pt x="2613" y="190"/>
                  </a:cubicBezTo>
                  <a:cubicBezTo>
                    <a:pt x="2631" y="197"/>
                    <a:pt x="2631" y="197"/>
                    <a:pt x="2631" y="197"/>
                  </a:cubicBezTo>
                  <a:cubicBezTo>
                    <a:pt x="2650" y="203"/>
                    <a:pt x="2650" y="203"/>
                    <a:pt x="2650" y="203"/>
                  </a:cubicBezTo>
                  <a:cubicBezTo>
                    <a:pt x="2686" y="216"/>
                    <a:pt x="2686" y="216"/>
                    <a:pt x="2686" y="216"/>
                  </a:cubicBezTo>
                  <a:cubicBezTo>
                    <a:pt x="2785" y="247"/>
                    <a:pt x="2886" y="270"/>
                    <a:pt x="2988" y="286"/>
                  </a:cubicBezTo>
                  <a:cubicBezTo>
                    <a:pt x="3193" y="318"/>
                    <a:pt x="3401" y="325"/>
                    <a:pt x="3607" y="317"/>
                  </a:cubicBezTo>
                  <a:cubicBezTo>
                    <a:pt x="3659" y="315"/>
                    <a:pt x="3711" y="316"/>
                    <a:pt x="3763" y="319"/>
                  </a:cubicBezTo>
                  <a:cubicBezTo>
                    <a:pt x="3814" y="322"/>
                    <a:pt x="3866" y="326"/>
                    <a:pt x="3918" y="328"/>
                  </a:cubicBezTo>
                  <a:cubicBezTo>
                    <a:pt x="3944" y="329"/>
                    <a:pt x="3970" y="329"/>
                    <a:pt x="3995" y="329"/>
                  </a:cubicBezTo>
                  <a:cubicBezTo>
                    <a:pt x="4021" y="328"/>
                    <a:pt x="4047" y="326"/>
                    <a:pt x="4073" y="325"/>
                  </a:cubicBezTo>
                  <a:cubicBezTo>
                    <a:pt x="4125" y="322"/>
                    <a:pt x="4176" y="320"/>
                    <a:pt x="4228" y="319"/>
                  </a:cubicBezTo>
                  <a:cubicBezTo>
                    <a:pt x="4435" y="315"/>
                    <a:pt x="4643" y="321"/>
                    <a:pt x="4849" y="3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65">
              <a:extLst>
                <a:ext uri="{FF2B5EF4-FFF2-40B4-BE49-F238E27FC236}">
                  <a16:creationId xmlns:a16="http://schemas.microsoft.com/office/drawing/2014/main" id="{ED7852C2-7100-172D-9779-8A842DC1529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1688" y="4297363"/>
              <a:ext cx="12114213" cy="1125538"/>
            </a:xfrm>
            <a:custGeom>
              <a:avLst/>
              <a:gdLst>
                <a:gd name="T0" fmla="*/ 4225 w 4850"/>
                <a:gd name="T1" fmla="*/ 336 h 450"/>
                <a:gd name="T2" fmla="*/ 3991 w 4850"/>
                <a:gd name="T3" fmla="*/ 354 h 450"/>
                <a:gd name="T4" fmla="*/ 3601 w 4850"/>
                <a:gd name="T5" fmla="*/ 370 h 450"/>
                <a:gd name="T6" fmla="*/ 2976 w 4850"/>
                <a:gd name="T7" fmla="*/ 354 h 450"/>
                <a:gd name="T8" fmla="*/ 2861 w 4850"/>
                <a:gd name="T9" fmla="*/ 333 h 450"/>
                <a:gd name="T10" fmla="*/ 2785 w 4850"/>
                <a:gd name="T11" fmla="*/ 316 h 450"/>
                <a:gd name="T12" fmla="*/ 2672 w 4850"/>
                <a:gd name="T13" fmla="*/ 283 h 450"/>
                <a:gd name="T14" fmla="*/ 2598 w 4850"/>
                <a:gd name="T15" fmla="*/ 257 h 450"/>
                <a:gd name="T16" fmla="*/ 2381 w 4850"/>
                <a:gd name="T17" fmla="*/ 169 h 450"/>
                <a:gd name="T18" fmla="*/ 2236 w 4850"/>
                <a:gd name="T19" fmla="*/ 111 h 450"/>
                <a:gd name="T20" fmla="*/ 2125 w 4850"/>
                <a:gd name="T21" fmla="*/ 72 h 450"/>
                <a:gd name="T22" fmla="*/ 2088 w 4850"/>
                <a:gd name="T23" fmla="*/ 61 h 450"/>
                <a:gd name="T24" fmla="*/ 1897 w 4850"/>
                <a:gd name="T25" fmla="*/ 17 h 450"/>
                <a:gd name="T26" fmla="*/ 1859 w 4850"/>
                <a:gd name="T27" fmla="*/ 12 h 450"/>
                <a:gd name="T28" fmla="*/ 1820 w 4850"/>
                <a:gd name="T29" fmla="*/ 8 h 450"/>
                <a:gd name="T30" fmla="*/ 1742 w 4850"/>
                <a:gd name="T31" fmla="*/ 4 h 450"/>
                <a:gd name="T32" fmla="*/ 1703 w 4850"/>
                <a:gd name="T33" fmla="*/ 4 h 450"/>
                <a:gd name="T34" fmla="*/ 1469 w 4850"/>
                <a:gd name="T35" fmla="*/ 12 h 450"/>
                <a:gd name="T36" fmla="*/ 1161 w 4850"/>
                <a:gd name="T37" fmla="*/ 63 h 450"/>
                <a:gd name="T38" fmla="*/ 885 w 4850"/>
                <a:gd name="T39" fmla="*/ 205 h 450"/>
                <a:gd name="T40" fmla="*/ 616 w 4850"/>
                <a:gd name="T41" fmla="*/ 364 h 450"/>
                <a:gd name="T42" fmla="*/ 0 w 4850"/>
                <a:gd name="T43" fmla="*/ 437 h 450"/>
                <a:gd name="T44" fmla="*/ 616 w 4850"/>
                <a:gd name="T45" fmla="*/ 362 h 450"/>
                <a:gd name="T46" fmla="*/ 884 w 4850"/>
                <a:gd name="T47" fmla="*/ 203 h 450"/>
                <a:gd name="T48" fmla="*/ 1160 w 4850"/>
                <a:gd name="T49" fmla="*/ 60 h 450"/>
                <a:gd name="T50" fmla="*/ 1468 w 4850"/>
                <a:gd name="T51" fmla="*/ 9 h 450"/>
                <a:gd name="T52" fmla="*/ 1703 w 4850"/>
                <a:gd name="T53" fmla="*/ 1 h 450"/>
                <a:gd name="T54" fmla="*/ 1742 w 4850"/>
                <a:gd name="T55" fmla="*/ 1 h 450"/>
                <a:gd name="T56" fmla="*/ 1820 w 4850"/>
                <a:gd name="T57" fmla="*/ 5 h 450"/>
                <a:gd name="T58" fmla="*/ 1859 w 4850"/>
                <a:gd name="T59" fmla="*/ 9 h 450"/>
                <a:gd name="T60" fmla="*/ 1898 w 4850"/>
                <a:gd name="T61" fmla="*/ 14 h 450"/>
                <a:gd name="T62" fmla="*/ 2089 w 4850"/>
                <a:gd name="T63" fmla="*/ 57 h 450"/>
                <a:gd name="T64" fmla="*/ 2126 w 4850"/>
                <a:gd name="T65" fmla="*/ 69 h 450"/>
                <a:gd name="T66" fmla="*/ 2237 w 4850"/>
                <a:gd name="T67" fmla="*/ 107 h 450"/>
                <a:gd name="T68" fmla="*/ 2382 w 4850"/>
                <a:gd name="T69" fmla="*/ 165 h 450"/>
                <a:gd name="T70" fmla="*/ 2599 w 4850"/>
                <a:gd name="T71" fmla="*/ 254 h 450"/>
                <a:gd name="T72" fmla="*/ 2673 w 4850"/>
                <a:gd name="T73" fmla="*/ 280 h 450"/>
                <a:gd name="T74" fmla="*/ 2786 w 4850"/>
                <a:gd name="T75" fmla="*/ 312 h 450"/>
                <a:gd name="T76" fmla="*/ 2862 w 4850"/>
                <a:gd name="T77" fmla="*/ 330 h 450"/>
                <a:gd name="T78" fmla="*/ 2977 w 4850"/>
                <a:gd name="T79" fmla="*/ 351 h 450"/>
                <a:gd name="T80" fmla="*/ 3600 w 4850"/>
                <a:gd name="T81" fmla="*/ 367 h 450"/>
                <a:gd name="T82" fmla="*/ 3991 w 4850"/>
                <a:gd name="T83" fmla="*/ 351 h 450"/>
                <a:gd name="T84" fmla="*/ 4225 w 4850"/>
                <a:gd name="T85" fmla="*/ 334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50" h="450">
                  <a:moveTo>
                    <a:pt x="4850" y="354"/>
                  </a:moveTo>
                  <a:cubicBezTo>
                    <a:pt x="4642" y="334"/>
                    <a:pt x="4433" y="327"/>
                    <a:pt x="4225" y="336"/>
                  </a:cubicBezTo>
                  <a:cubicBezTo>
                    <a:pt x="4173" y="339"/>
                    <a:pt x="4121" y="342"/>
                    <a:pt x="4069" y="346"/>
                  </a:cubicBezTo>
                  <a:cubicBezTo>
                    <a:pt x="3991" y="354"/>
                    <a:pt x="3991" y="354"/>
                    <a:pt x="3991" y="354"/>
                  </a:cubicBezTo>
                  <a:cubicBezTo>
                    <a:pt x="3965" y="356"/>
                    <a:pt x="3939" y="357"/>
                    <a:pt x="3913" y="358"/>
                  </a:cubicBezTo>
                  <a:cubicBezTo>
                    <a:pt x="3809" y="363"/>
                    <a:pt x="3704" y="360"/>
                    <a:pt x="3601" y="370"/>
                  </a:cubicBezTo>
                  <a:cubicBezTo>
                    <a:pt x="3497" y="379"/>
                    <a:pt x="3392" y="383"/>
                    <a:pt x="3288" y="381"/>
                  </a:cubicBezTo>
                  <a:cubicBezTo>
                    <a:pt x="3184" y="378"/>
                    <a:pt x="3080" y="370"/>
                    <a:pt x="2976" y="354"/>
                  </a:cubicBezTo>
                  <a:cubicBezTo>
                    <a:pt x="2951" y="351"/>
                    <a:pt x="2925" y="346"/>
                    <a:pt x="2899" y="341"/>
                  </a:cubicBezTo>
                  <a:cubicBezTo>
                    <a:pt x="2886" y="339"/>
                    <a:pt x="2874" y="336"/>
                    <a:pt x="2861" y="333"/>
                  </a:cubicBezTo>
                  <a:cubicBezTo>
                    <a:pt x="2823" y="325"/>
                    <a:pt x="2823" y="325"/>
                    <a:pt x="2823" y="325"/>
                  </a:cubicBezTo>
                  <a:cubicBezTo>
                    <a:pt x="2785" y="316"/>
                    <a:pt x="2785" y="316"/>
                    <a:pt x="2785" y="316"/>
                  </a:cubicBezTo>
                  <a:cubicBezTo>
                    <a:pt x="2772" y="312"/>
                    <a:pt x="2759" y="310"/>
                    <a:pt x="2747" y="306"/>
                  </a:cubicBezTo>
                  <a:cubicBezTo>
                    <a:pt x="2722" y="298"/>
                    <a:pt x="2697" y="292"/>
                    <a:pt x="2672" y="283"/>
                  </a:cubicBezTo>
                  <a:cubicBezTo>
                    <a:pt x="2635" y="271"/>
                    <a:pt x="2635" y="271"/>
                    <a:pt x="2635" y="271"/>
                  </a:cubicBezTo>
                  <a:cubicBezTo>
                    <a:pt x="2598" y="257"/>
                    <a:pt x="2598" y="257"/>
                    <a:pt x="2598" y="257"/>
                  </a:cubicBezTo>
                  <a:cubicBezTo>
                    <a:pt x="2574" y="248"/>
                    <a:pt x="2549" y="238"/>
                    <a:pt x="2525" y="228"/>
                  </a:cubicBezTo>
                  <a:cubicBezTo>
                    <a:pt x="2381" y="169"/>
                    <a:pt x="2381" y="169"/>
                    <a:pt x="2381" y="169"/>
                  </a:cubicBezTo>
                  <a:cubicBezTo>
                    <a:pt x="2357" y="159"/>
                    <a:pt x="2333" y="149"/>
                    <a:pt x="2308" y="139"/>
                  </a:cubicBezTo>
                  <a:cubicBezTo>
                    <a:pt x="2284" y="130"/>
                    <a:pt x="2260" y="120"/>
                    <a:pt x="2236" y="111"/>
                  </a:cubicBezTo>
                  <a:cubicBezTo>
                    <a:pt x="2211" y="102"/>
                    <a:pt x="2187" y="93"/>
                    <a:pt x="2162" y="84"/>
                  </a:cubicBezTo>
                  <a:cubicBezTo>
                    <a:pt x="2150" y="80"/>
                    <a:pt x="2137" y="76"/>
                    <a:pt x="2125" y="72"/>
                  </a:cubicBezTo>
                  <a:cubicBezTo>
                    <a:pt x="2106" y="66"/>
                    <a:pt x="2106" y="66"/>
                    <a:pt x="2106" y="66"/>
                  </a:cubicBezTo>
                  <a:cubicBezTo>
                    <a:pt x="2100" y="64"/>
                    <a:pt x="2094" y="63"/>
                    <a:pt x="2088" y="61"/>
                  </a:cubicBezTo>
                  <a:cubicBezTo>
                    <a:pt x="2038" y="45"/>
                    <a:pt x="1987" y="34"/>
                    <a:pt x="1936" y="24"/>
                  </a:cubicBezTo>
                  <a:cubicBezTo>
                    <a:pt x="1897" y="17"/>
                    <a:pt x="1897" y="17"/>
                    <a:pt x="1897" y="17"/>
                  </a:cubicBezTo>
                  <a:cubicBezTo>
                    <a:pt x="1891" y="16"/>
                    <a:pt x="1885" y="16"/>
                    <a:pt x="1878" y="15"/>
                  </a:cubicBezTo>
                  <a:cubicBezTo>
                    <a:pt x="1859" y="12"/>
                    <a:pt x="1859" y="12"/>
                    <a:pt x="1859" y="12"/>
                  </a:cubicBezTo>
                  <a:cubicBezTo>
                    <a:pt x="1839" y="10"/>
                    <a:pt x="1839" y="10"/>
                    <a:pt x="1839" y="10"/>
                  </a:cubicBezTo>
                  <a:cubicBezTo>
                    <a:pt x="1833" y="9"/>
                    <a:pt x="1826" y="9"/>
                    <a:pt x="1820" y="8"/>
                  </a:cubicBezTo>
                  <a:cubicBezTo>
                    <a:pt x="1781" y="5"/>
                    <a:pt x="1781" y="5"/>
                    <a:pt x="1781" y="5"/>
                  </a:cubicBezTo>
                  <a:cubicBezTo>
                    <a:pt x="1768" y="5"/>
                    <a:pt x="1755" y="5"/>
                    <a:pt x="1742" y="4"/>
                  </a:cubicBezTo>
                  <a:cubicBezTo>
                    <a:pt x="1722" y="4"/>
                    <a:pt x="1722" y="4"/>
                    <a:pt x="1722" y="4"/>
                  </a:cubicBezTo>
                  <a:cubicBezTo>
                    <a:pt x="1716" y="4"/>
                    <a:pt x="1709" y="4"/>
                    <a:pt x="1703" y="4"/>
                  </a:cubicBezTo>
                  <a:cubicBezTo>
                    <a:pt x="1677" y="4"/>
                    <a:pt x="1651" y="4"/>
                    <a:pt x="1625" y="5"/>
                  </a:cubicBezTo>
                  <a:cubicBezTo>
                    <a:pt x="1573" y="6"/>
                    <a:pt x="1521" y="8"/>
                    <a:pt x="1469" y="12"/>
                  </a:cubicBezTo>
                  <a:cubicBezTo>
                    <a:pt x="1417" y="16"/>
                    <a:pt x="1365" y="22"/>
                    <a:pt x="1313" y="30"/>
                  </a:cubicBezTo>
                  <a:cubicBezTo>
                    <a:pt x="1262" y="38"/>
                    <a:pt x="1211" y="48"/>
                    <a:pt x="1161" y="63"/>
                  </a:cubicBezTo>
                  <a:cubicBezTo>
                    <a:pt x="1111" y="77"/>
                    <a:pt x="1062" y="96"/>
                    <a:pt x="1017" y="121"/>
                  </a:cubicBezTo>
                  <a:cubicBezTo>
                    <a:pt x="971" y="146"/>
                    <a:pt x="927" y="175"/>
                    <a:pt x="885" y="205"/>
                  </a:cubicBezTo>
                  <a:cubicBezTo>
                    <a:pt x="842" y="235"/>
                    <a:pt x="800" y="266"/>
                    <a:pt x="756" y="294"/>
                  </a:cubicBezTo>
                  <a:cubicBezTo>
                    <a:pt x="712" y="321"/>
                    <a:pt x="665" y="346"/>
                    <a:pt x="616" y="364"/>
                  </a:cubicBezTo>
                  <a:cubicBezTo>
                    <a:pt x="518" y="400"/>
                    <a:pt x="416" y="423"/>
                    <a:pt x="313" y="436"/>
                  </a:cubicBezTo>
                  <a:cubicBezTo>
                    <a:pt x="209" y="449"/>
                    <a:pt x="104" y="450"/>
                    <a:pt x="0" y="437"/>
                  </a:cubicBezTo>
                  <a:cubicBezTo>
                    <a:pt x="104" y="450"/>
                    <a:pt x="209" y="448"/>
                    <a:pt x="312" y="435"/>
                  </a:cubicBezTo>
                  <a:cubicBezTo>
                    <a:pt x="416" y="422"/>
                    <a:pt x="518" y="398"/>
                    <a:pt x="616" y="362"/>
                  </a:cubicBezTo>
                  <a:cubicBezTo>
                    <a:pt x="664" y="344"/>
                    <a:pt x="711" y="320"/>
                    <a:pt x="755" y="292"/>
                  </a:cubicBezTo>
                  <a:cubicBezTo>
                    <a:pt x="799" y="264"/>
                    <a:pt x="841" y="233"/>
                    <a:pt x="884" y="203"/>
                  </a:cubicBezTo>
                  <a:cubicBezTo>
                    <a:pt x="926" y="173"/>
                    <a:pt x="969" y="144"/>
                    <a:pt x="1015" y="119"/>
                  </a:cubicBezTo>
                  <a:cubicBezTo>
                    <a:pt x="1061" y="94"/>
                    <a:pt x="1110" y="75"/>
                    <a:pt x="1160" y="60"/>
                  </a:cubicBezTo>
                  <a:cubicBezTo>
                    <a:pt x="1210" y="45"/>
                    <a:pt x="1261" y="35"/>
                    <a:pt x="1313" y="27"/>
                  </a:cubicBezTo>
                  <a:cubicBezTo>
                    <a:pt x="1364" y="19"/>
                    <a:pt x="1416" y="13"/>
                    <a:pt x="1468" y="9"/>
                  </a:cubicBezTo>
                  <a:cubicBezTo>
                    <a:pt x="1520" y="5"/>
                    <a:pt x="1573" y="3"/>
                    <a:pt x="1625" y="2"/>
                  </a:cubicBezTo>
                  <a:cubicBezTo>
                    <a:pt x="1651" y="1"/>
                    <a:pt x="1677" y="1"/>
                    <a:pt x="1703" y="1"/>
                  </a:cubicBezTo>
                  <a:cubicBezTo>
                    <a:pt x="1709" y="1"/>
                    <a:pt x="1716" y="0"/>
                    <a:pt x="1722" y="1"/>
                  </a:cubicBezTo>
                  <a:cubicBezTo>
                    <a:pt x="1742" y="1"/>
                    <a:pt x="1742" y="1"/>
                    <a:pt x="1742" y="1"/>
                  </a:cubicBezTo>
                  <a:cubicBezTo>
                    <a:pt x="1755" y="1"/>
                    <a:pt x="1768" y="1"/>
                    <a:pt x="1781" y="2"/>
                  </a:cubicBezTo>
                  <a:cubicBezTo>
                    <a:pt x="1820" y="5"/>
                    <a:pt x="1820" y="5"/>
                    <a:pt x="1820" y="5"/>
                  </a:cubicBezTo>
                  <a:cubicBezTo>
                    <a:pt x="1827" y="5"/>
                    <a:pt x="1833" y="6"/>
                    <a:pt x="1840" y="7"/>
                  </a:cubicBezTo>
                  <a:cubicBezTo>
                    <a:pt x="1859" y="9"/>
                    <a:pt x="1859" y="9"/>
                    <a:pt x="1859" y="9"/>
                  </a:cubicBezTo>
                  <a:cubicBezTo>
                    <a:pt x="1879" y="11"/>
                    <a:pt x="1879" y="11"/>
                    <a:pt x="1879" y="11"/>
                  </a:cubicBezTo>
                  <a:cubicBezTo>
                    <a:pt x="1885" y="12"/>
                    <a:pt x="1892" y="13"/>
                    <a:pt x="1898" y="14"/>
                  </a:cubicBezTo>
                  <a:cubicBezTo>
                    <a:pt x="1937" y="20"/>
                    <a:pt x="1937" y="20"/>
                    <a:pt x="1937" y="20"/>
                  </a:cubicBezTo>
                  <a:cubicBezTo>
                    <a:pt x="1988" y="30"/>
                    <a:pt x="2039" y="42"/>
                    <a:pt x="2089" y="57"/>
                  </a:cubicBezTo>
                  <a:cubicBezTo>
                    <a:pt x="2095" y="59"/>
                    <a:pt x="2101" y="61"/>
                    <a:pt x="2107" y="63"/>
                  </a:cubicBezTo>
                  <a:cubicBezTo>
                    <a:pt x="2126" y="69"/>
                    <a:pt x="2126" y="69"/>
                    <a:pt x="2126" y="69"/>
                  </a:cubicBezTo>
                  <a:cubicBezTo>
                    <a:pt x="2138" y="73"/>
                    <a:pt x="2151" y="76"/>
                    <a:pt x="2163" y="81"/>
                  </a:cubicBezTo>
                  <a:cubicBezTo>
                    <a:pt x="2188" y="89"/>
                    <a:pt x="2213" y="98"/>
                    <a:pt x="2237" y="107"/>
                  </a:cubicBezTo>
                  <a:cubicBezTo>
                    <a:pt x="2261" y="116"/>
                    <a:pt x="2286" y="126"/>
                    <a:pt x="2310" y="135"/>
                  </a:cubicBezTo>
                  <a:cubicBezTo>
                    <a:pt x="2334" y="145"/>
                    <a:pt x="2358" y="155"/>
                    <a:pt x="2382" y="165"/>
                  </a:cubicBezTo>
                  <a:cubicBezTo>
                    <a:pt x="2527" y="225"/>
                    <a:pt x="2527" y="225"/>
                    <a:pt x="2527" y="225"/>
                  </a:cubicBezTo>
                  <a:cubicBezTo>
                    <a:pt x="2551" y="235"/>
                    <a:pt x="2575" y="245"/>
                    <a:pt x="2599" y="254"/>
                  </a:cubicBezTo>
                  <a:cubicBezTo>
                    <a:pt x="2636" y="267"/>
                    <a:pt x="2636" y="267"/>
                    <a:pt x="2636" y="267"/>
                  </a:cubicBezTo>
                  <a:cubicBezTo>
                    <a:pt x="2673" y="280"/>
                    <a:pt x="2673" y="280"/>
                    <a:pt x="2673" y="280"/>
                  </a:cubicBezTo>
                  <a:cubicBezTo>
                    <a:pt x="2698" y="288"/>
                    <a:pt x="2723" y="295"/>
                    <a:pt x="2748" y="302"/>
                  </a:cubicBezTo>
                  <a:cubicBezTo>
                    <a:pt x="2760" y="306"/>
                    <a:pt x="2773" y="309"/>
                    <a:pt x="2786" y="312"/>
                  </a:cubicBezTo>
                  <a:cubicBezTo>
                    <a:pt x="2823" y="322"/>
                    <a:pt x="2823" y="322"/>
                    <a:pt x="2823" y="322"/>
                  </a:cubicBezTo>
                  <a:cubicBezTo>
                    <a:pt x="2862" y="330"/>
                    <a:pt x="2862" y="330"/>
                    <a:pt x="2862" y="330"/>
                  </a:cubicBezTo>
                  <a:cubicBezTo>
                    <a:pt x="2874" y="333"/>
                    <a:pt x="2887" y="335"/>
                    <a:pt x="2900" y="338"/>
                  </a:cubicBezTo>
                  <a:cubicBezTo>
                    <a:pt x="2926" y="342"/>
                    <a:pt x="2951" y="347"/>
                    <a:pt x="2977" y="351"/>
                  </a:cubicBezTo>
                  <a:cubicBezTo>
                    <a:pt x="3080" y="366"/>
                    <a:pt x="3184" y="375"/>
                    <a:pt x="3288" y="378"/>
                  </a:cubicBezTo>
                  <a:cubicBezTo>
                    <a:pt x="3392" y="380"/>
                    <a:pt x="3496" y="376"/>
                    <a:pt x="3600" y="367"/>
                  </a:cubicBezTo>
                  <a:cubicBezTo>
                    <a:pt x="3704" y="357"/>
                    <a:pt x="3809" y="360"/>
                    <a:pt x="3913" y="356"/>
                  </a:cubicBezTo>
                  <a:cubicBezTo>
                    <a:pt x="3939" y="355"/>
                    <a:pt x="3965" y="354"/>
                    <a:pt x="3991" y="351"/>
                  </a:cubicBezTo>
                  <a:cubicBezTo>
                    <a:pt x="4069" y="344"/>
                    <a:pt x="4069" y="344"/>
                    <a:pt x="4069" y="344"/>
                  </a:cubicBezTo>
                  <a:cubicBezTo>
                    <a:pt x="4121" y="340"/>
                    <a:pt x="4173" y="336"/>
                    <a:pt x="4225" y="334"/>
                  </a:cubicBezTo>
                  <a:cubicBezTo>
                    <a:pt x="4433" y="325"/>
                    <a:pt x="4642" y="333"/>
                    <a:pt x="4850" y="3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48" name="Oval 47">
            <a:extLst>
              <a:ext uri="{FF2B5EF4-FFF2-40B4-BE49-F238E27FC236}">
                <a16:creationId xmlns:a16="http://schemas.microsoft.com/office/drawing/2014/main" id="{C91AEF1A-F6D1-CBE9-C1A4-5094AF5B8A2B}"/>
              </a:ext>
            </a:extLst>
          </p:cNvPr>
          <p:cNvSpPr/>
          <p:nvPr userDrawn="1"/>
        </p:nvSpPr>
        <p:spPr>
          <a:xfrm>
            <a:off x="3968135" y="1301135"/>
            <a:ext cx="4255731" cy="4255731"/>
          </a:xfrm>
          <a:prstGeom prst="ellipse">
            <a:avLst/>
          </a:prstGeom>
          <a:noFill/>
          <a:ln w="22225" cap="rnd" cmpd="sng">
            <a:solidFill>
              <a:schemeClr val="accent4">
                <a:alpha val="56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BA0B8DE9-94A6-8DE5-5380-5126D0AF7DA4}"/>
              </a:ext>
            </a:extLst>
          </p:cNvPr>
          <p:cNvSpPr/>
          <p:nvPr userDrawn="1"/>
        </p:nvSpPr>
        <p:spPr>
          <a:xfrm>
            <a:off x="4201886" y="1534886"/>
            <a:ext cx="3788228" cy="378822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5ADD3DD-B477-5F0A-259F-EAC27ABB9760}"/>
              </a:ext>
            </a:extLst>
          </p:cNvPr>
          <p:cNvSpPr txBox="1"/>
          <p:nvPr userDrawn="1"/>
        </p:nvSpPr>
        <p:spPr>
          <a:xfrm>
            <a:off x="4929678" y="4744376"/>
            <a:ext cx="239296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800" spc="300" baseline="0" dirty="0">
              <a:solidFill>
                <a:schemeClr val="accent3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fa-IR" sz="800" spc="300" baseline="0" dirty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1402</a:t>
            </a:r>
            <a:endParaRPr lang="id-ID" sz="800" spc="300" baseline="0" dirty="0">
              <a:solidFill>
                <a:schemeClr val="bg1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2958082E-E60D-47D7-B5B7-82ECBFD44C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439" y="1896920"/>
            <a:ext cx="524070" cy="51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3234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C8063D4-3CFE-97C6-044D-6826D6BE1A94}"/>
              </a:ext>
            </a:extLst>
          </p:cNvPr>
          <p:cNvSpPr/>
          <p:nvPr userDrawn="1"/>
        </p:nvSpPr>
        <p:spPr>
          <a:xfrm>
            <a:off x="914400" y="5075434"/>
            <a:ext cx="11277601" cy="1580638"/>
          </a:xfrm>
          <a:custGeom>
            <a:avLst/>
            <a:gdLst>
              <a:gd name="connsiteX0" fmla="*/ 643413 w 4742389"/>
              <a:gd name="connsiteY0" fmla="*/ 1407943 h 1526213"/>
              <a:gd name="connsiteX1" fmla="*/ 403188 w 4742389"/>
              <a:gd name="connsiteY1" fmla="*/ 1426007 h 1526213"/>
              <a:gd name="connsiteX2" fmla="*/ 603376 w 4742389"/>
              <a:gd name="connsiteY2" fmla="*/ 1410326 h 1526213"/>
              <a:gd name="connsiteX3" fmla="*/ 2316873 w 4742389"/>
              <a:gd name="connsiteY3" fmla="*/ 1406472 h 1526213"/>
              <a:gd name="connsiteX4" fmla="*/ 2292268 w 4742389"/>
              <a:gd name="connsiteY4" fmla="*/ 1414417 h 1526213"/>
              <a:gd name="connsiteX5" fmla="*/ 2070799 w 4742389"/>
              <a:gd name="connsiteY5" fmla="*/ 1474802 h 1526213"/>
              <a:gd name="connsiteX6" fmla="*/ 2094773 w 4742389"/>
              <a:gd name="connsiteY6" fmla="*/ 1479009 h 1526213"/>
              <a:gd name="connsiteX7" fmla="*/ 2107285 w 4742389"/>
              <a:gd name="connsiteY7" fmla="*/ 1481204 h 1526213"/>
              <a:gd name="connsiteX8" fmla="*/ 2117880 w 4742389"/>
              <a:gd name="connsiteY8" fmla="*/ 1483656 h 1526213"/>
              <a:gd name="connsiteX9" fmla="*/ 2315239 w 4742389"/>
              <a:gd name="connsiteY9" fmla="*/ 1425938 h 1526213"/>
              <a:gd name="connsiteX10" fmla="*/ 2347886 w 4742389"/>
              <a:gd name="connsiteY10" fmla="*/ 1414711 h 1526213"/>
              <a:gd name="connsiteX11" fmla="*/ 2328299 w 4742389"/>
              <a:gd name="connsiteY11" fmla="*/ 1409548 h 1526213"/>
              <a:gd name="connsiteX12" fmla="*/ 2322355 w 4742389"/>
              <a:gd name="connsiteY12" fmla="*/ 1407982 h 1526213"/>
              <a:gd name="connsiteX13" fmla="*/ 2271317 w 4742389"/>
              <a:gd name="connsiteY13" fmla="*/ 1393924 h 1526213"/>
              <a:gd name="connsiteX14" fmla="*/ 2070766 w 4742389"/>
              <a:gd name="connsiteY14" fmla="*/ 1448952 h 1526213"/>
              <a:gd name="connsiteX15" fmla="*/ 2003434 w 4742389"/>
              <a:gd name="connsiteY15" fmla="*/ 1463073 h 1526213"/>
              <a:gd name="connsiteX16" fmla="*/ 2007191 w 4742389"/>
              <a:gd name="connsiteY16" fmla="*/ 1463642 h 1526213"/>
              <a:gd name="connsiteX17" fmla="*/ 2059110 w 4742389"/>
              <a:gd name="connsiteY17" fmla="*/ 1472751 h 1526213"/>
              <a:gd name="connsiteX18" fmla="*/ 2291173 w 4742389"/>
              <a:gd name="connsiteY18" fmla="*/ 1409403 h 1526213"/>
              <a:gd name="connsiteX19" fmla="*/ 2307838 w 4742389"/>
              <a:gd name="connsiteY19" fmla="*/ 1403983 h 1526213"/>
              <a:gd name="connsiteX20" fmla="*/ 2378176 w 4742389"/>
              <a:gd name="connsiteY20" fmla="*/ 1386677 h 1526213"/>
              <a:gd name="connsiteX21" fmla="*/ 2329155 w 4742389"/>
              <a:gd name="connsiteY21" fmla="*/ 1402506 h 1526213"/>
              <a:gd name="connsiteX22" fmla="*/ 2358093 w 4742389"/>
              <a:gd name="connsiteY22" fmla="*/ 1411201 h 1526213"/>
              <a:gd name="connsiteX23" fmla="*/ 2407814 w 4742389"/>
              <a:gd name="connsiteY23" fmla="*/ 1394103 h 1526213"/>
              <a:gd name="connsiteX24" fmla="*/ 2233796 w 4742389"/>
              <a:gd name="connsiteY24" fmla="*/ 1383589 h 1526213"/>
              <a:gd name="connsiteX25" fmla="*/ 2052937 w 4742389"/>
              <a:gd name="connsiteY25" fmla="*/ 1428544 h 1526213"/>
              <a:gd name="connsiteX26" fmla="*/ 1931367 w 4742389"/>
              <a:gd name="connsiteY26" fmla="*/ 1452166 h 1526213"/>
              <a:gd name="connsiteX27" fmla="*/ 1989402 w 4742389"/>
              <a:gd name="connsiteY27" fmla="*/ 1460949 h 1526213"/>
              <a:gd name="connsiteX28" fmla="*/ 2070453 w 4742389"/>
              <a:gd name="connsiteY28" fmla="*/ 1443937 h 1526213"/>
              <a:gd name="connsiteX29" fmla="*/ 2261511 w 4742389"/>
              <a:gd name="connsiteY29" fmla="*/ 1391222 h 1526213"/>
              <a:gd name="connsiteX30" fmla="*/ 2329305 w 4742389"/>
              <a:gd name="connsiteY30" fmla="*/ 1378012 h 1526213"/>
              <a:gd name="connsiteX31" fmla="*/ 2283683 w 4742389"/>
              <a:gd name="connsiteY31" fmla="*/ 1390530 h 1526213"/>
              <a:gd name="connsiteX32" fmla="*/ 2320293 w 4742389"/>
              <a:gd name="connsiteY32" fmla="*/ 1399933 h 1526213"/>
              <a:gd name="connsiteX33" fmla="*/ 2368504 w 4742389"/>
              <a:gd name="connsiteY33" fmla="*/ 1384254 h 1526213"/>
              <a:gd name="connsiteX34" fmla="*/ 2365026 w 4742389"/>
              <a:gd name="connsiteY34" fmla="*/ 1383382 h 1526213"/>
              <a:gd name="connsiteX35" fmla="*/ 2195642 w 4742389"/>
              <a:gd name="connsiteY35" fmla="*/ 1373395 h 1526213"/>
              <a:gd name="connsiteX36" fmla="*/ 2036309 w 4742389"/>
              <a:gd name="connsiteY36" fmla="*/ 1407409 h 1526213"/>
              <a:gd name="connsiteX37" fmla="*/ 1849685 w 4742389"/>
              <a:gd name="connsiteY37" fmla="*/ 1439804 h 1526213"/>
              <a:gd name="connsiteX38" fmla="*/ 1914009 w 4742389"/>
              <a:gd name="connsiteY38" fmla="*/ 1449539 h 1526213"/>
              <a:gd name="connsiteX39" fmla="*/ 2051373 w 4742389"/>
              <a:gd name="connsiteY39" fmla="*/ 1422588 h 1526213"/>
              <a:gd name="connsiteX40" fmla="*/ 2222273 w 4742389"/>
              <a:gd name="connsiteY40" fmla="*/ 1380415 h 1526213"/>
              <a:gd name="connsiteX41" fmla="*/ 2222253 w 4742389"/>
              <a:gd name="connsiteY41" fmla="*/ 1380409 h 1526213"/>
              <a:gd name="connsiteX42" fmla="*/ 2287251 w 4742389"/>
              <a:gd name="connsiteY42" fmla="*/ 1370301 h 1526213"/>
              <a:gd name="connsiteX43" fmla="*/ 2245412 w 4742389"/>
              <a:gd name="connsiteY43" fmla="*/ 1380701 h 1526213"/>
              <a:gd name="connsiteX44" fmla="*/ 2273499 w 4742389"/>
              <a:gd name="connsiteY44" fmla="*/ 1387915 h 1526213"/>
              <a:gd name="connsiteX45" fmla="*/ 2316413 w 4742389"/>
              <a:gd name="connsiteY45" fmla="*/ 1376074 h 1526213"/>
              <a:gd name="connsiteX46" fmla="*/ 2314979 w 4742389"/>
              <a:gd name="connsiteY46" fmla="*/ 1375859 h 1526213"/>
              <a:gd name="connsiteX47" fmla="*/ 2436053 w 4742389"/>
              <a:gd name="connsiteY47" fmla="*/ 1367988 h 1526213"/>
              <a:gd name="connsiteX48" fmla="*/ 2389019 w 4742389"/>
              <a:gd name="connsiteY48" fmla="*/ 1383175 h 1526213"/>
              <a:gd name="connsiteX49" fmla="*/ 2408817 w 4742389"/>
              <a:gd name="connsiteY49" fmla="*/ 1387144 h 1526213"/>
              <a:gd name="connsiteX50" fmla="*/ 2415073 w 4742389"/>
              <a:gd name="connsiteY50" fmla="*/ 1388398 h 1526213"/>
              <a:gd name="connsiteX51" fmla="*/ 2420586 w 4742389"/>
              <a:gd name="connsiteY51" fmla="*/ 1389710 h 1526213"/>
              <a:gd name="connsiteX52" fmla="*/ 2468716 w 4742389"/>
              <a:gd name="connsiteY52" fmla="*/ 1373159 h 1526213"/>
              <a:gd name="connsiteX53" fmla="*/ 2154700 w 4742389"/>
              <a:gd name="connsiteY53" fmla="*/ 1363869 h 1526213"/>
              <a:gd name="connsiteX54" fmla="*/ 2023175 w 4742389"/>
              <a:gd name="connsiteY54" fmla="*/ 1388201 h 1526213"/>
              <a:gd name="connsiteX55" fmla="*/ 1759491 w 4742389"/>
              <a:gd name="connsiteY55" fmla="*/ 1427999 h 1526213"/>
              <a:gd name="connsiteX56" fmla="*/ 1808255 w 4742389"/>
              <a:gd name="connsiteY56" fmla="*/ 1433534 h 1526213"/>
              <a:gd name="connsiteX57" fmla="*/ 1834004 w 4742389"/>
              <a:gd name="connsiteY57" fmla="*/ 1437431 h 1526213"/>
              <a:gd name="connsiteX58" fmla="*/ 2035370 w 4742389"/>
              <a:gd name="connsiteY58" fmla="*/ 1402394 h 1526213"/>
              <a:gd name="connsiteX59" fmla="*/ 2184870 w 4742389"/>
              <a:gd name="connsiteY59" fmla="*/ 1370556 h 1526213"/>
              <a:gd name="connsiteX60" fmla="*/ 2180649 w 4742389"/>
              <a:gd name="connsiteY60" fmla="*/ 1369443 h 1526213"/>
              <a:gd name="connsiteX61" fmla="*/ 2174705 w 4742389"/>
              <a:gd name="connsiteY61" fmla="*/ 1367877 h 1526213"/>
              <a:gd name="connsiteX62" fmla="*/ 2247479 w 4742389"/>
              <a:gd name="connsiteY62" fmla="*/ 1362329 h 1526213"/>
              <a:gd name="connsiteX63" fmla="*/ 2207044 w 4742389"/>
              <a:gd name="connsiteY63" fmla="*/ 1370961 h 1526213"/>
              <a:gd name="connsiteX64" fmla="*/ 2218500 w 4742389"/>
              <a:gd name="connsiteY64" fmla="*/ 1373830 h 1526213"/>
              <a:gd name="connsiteX65" fmla="*/ 2224756 w 4742389"/>
              <a:gd name="connsiteY65" fmla="*/ 1375396 h 1526213"/>
              <a:gd name="connsiteX66" fmla="*/ 2233504 w 4742389"/>
              <a:gd name="connsiteY66" fmla="*/ 1377643 h 1526213"/>
              <a:gd name="connsiteX67" fmla="*/ 2274010 w 4742389"/>
              <a:gd name="connsiteY67" fmla="*/ 1367647 h 1526213"/>
              <a:gd name="connsiteX68" fmla="*/ 2257112 w 4742389"/>
              <a:gd name="connsiteY68" fmla="*/ 1364260 h 1526213"/>
              <a:gd name="connsiteX69" fmla="*/ 2389230 w 4742389"/>
              <a:gd name="connsiteY69" fmla="*/ 1361570 h 1526213"/>
              <a:gd name="connsiteX70" fmla="*/ 2344103 w 4742389"/>
              <a:gd name="connsiteY70" fmla="*/ 1373952 h 1526213"/>
              <a:gd name="connsiteX71" fmla="*/ 2359083 w 4742389"/>
              <a:gd name="connsiteY71" fmla="*/ 1377112 h 1526213"/>
              <a:gd name="connsiteX72" fmla="*/ 2365026 w 4742389"/>
              <a:gd name="connsiteY72" fmla="*/ 1378366 h 1526213"/>
              <a:gd name="connsiteX73" fmla="*/ 2378378 w 4742389"/>
              <a:gd name="connsiteY73" fmla="*/ 1381042 h 1526213"/>
              <a:gd name="connsiteX74" fmla="*/ 2424260 w 4742389"/>
              <a:gd name="connsiteY74" fmla="*/ 1366121 h 1526213"/>
              <a:gd name="connsiteX75" fmla="*/ 2407185 w 4742389"/>
              <a:gd name="connsiteY75" fmla="*/ 1363417 h 1526213"/>
              <a:gd name="connsiteX76" fmla="*/ 2341950 w 4742389"/>
              <a:gd name="connsiteY76" fmla="*/ 1356705 h 1526213"/>
              <a:gd name="connsiteX77" fmla="*/ 2304394 w 4742389"/>
              <a:gd name="connsiteY77" fmla="*/ 1366040 h 1526213"/>
              <a:gd name="connsiteX78" fmla="*/ 2304969 w 4742389"/>
              <a:gd name="connsiteY78" fmla="*/ 1366141 h 1526213"/>
              <a:gd name="connsiteX79" fmla="*/ 2317481 w 4742389"/>
              <a:gd name="connsiteY79" fmla="*/ 1368335 h 1526213"/>
              <a:gd name="connsiteX80" fmla="*/ 2332771 w 4742389"/>
              <a:gd name="connsiteY80" fmla="*/ 1371561 h 1526213"/>
              <a:gd name="connsiteX81" fmla="*/ 2374483 w 4742389"/>
              <a:gd name="connsiteY81" fmla="*/ 1360052 h 1526213"/>
              <a:gd name="connsiteX82" fmla="*/ 2114465 w 4742389"/>
              <a:gd name="connsiteY82" fmla="*/ 1355554 h 1526213"/>
              <a:gd name="connsiteX83" fmla="*/ 2012958 w 4742389"/>
              <a:gd name="connsiteY83" fmla="*/ 1370382 h 1526213"/>
              <a:gd name="connsiteX84" fmla="*/ 1652914 w 4742389"/>
              <a:gd name="connsiteY84" fmla="*/ 1415902 h 1526213"/>
              <a:gd name="connsiteX85" fmla="*/ 1740389 w 4742389"/>
              <a:gd name="connsiteY85" fmla="*/ 1425831 h 1526213"/>
              <a:gd name="connsiteX86" fmla="*/ 2022237 w 4742389"/>
              <a:gd name="connsiteY86" fmla="*/ 1383190 h 1526213"/>
              <a:gd name="connsiteX87" fmla="*/ 2141381 w 4742389"/>
              <a:gd name="connsiteY87" fmla="*/ 1361201 h 1526213"/>
              <a:gd name="connsiteX88" fmla="*/ 2124654 w 4742389"/>
              <a:gd name="connsiteY88" fmla="*/ 1357850 h 1526213"/>
              <a:gd name="connsiteX89" fmla="*/ 2205859 w 4742389"/>
              <a:gd name="connsiteY89" fmla="*/ 1354405 h 1526213"/>
              <a:gd name="connsiteX90" fmla="*/ 2167711 w 4742389"/>
              <a:gd name="connsiteY90" fmla="*/ 1361462 h 1526213"/>
              <a:gd name="connsiteX91" fmla="*/ 2174705 w 4742389"/>
              <a:gd name="connsiteY91" fmla="*/ 1362863 h 1526213"/>
              <a:gd name="connsiteX92" fmla="*/ 2195978 w 4742389"/>
              <a:gd name="connsiteY92" fmla="*/ 1368190 h 1526213"/>
              <a:gd name="connsiteX93" fmla="*/ 2235125 w 4742389"/>
              <a:gd name="connsiteY93" fmla="*/ 1359853 h 1526213"/>
              <a:gd name="connsiteX94" fmla="*/ 2227397 w 4742389"/>
              <a:gd name="connsiteY94" fmla="*/ 1358304 h 1526213"/>
              <a:gd name="connsiteX95" fmla="*/ 2214885 w 4742389"/>
              <a:gd name="connsiteY95" fmla="*/ 1355796 h 1526213"/>
              <a:gd name="connsiteX96" fmla="*/ 2295983 w 4742389"/>
              <a:gd name="connsiteY96" fmla="*/ 1351975 h 1526213"/>
              <a:gd name="connsiteX97" fmla="*/ 2263606 w 4742389"/>
              <a:gd name="connsiteY97" fmla="*/ 1358887 h 1526213"/>
              <a:gd name="connsiteX98" fmla="*/ 2290440 w 4742389"/>
              <a:gd name="connsiteY98" fmla="*/ 1363593 h 1526213"/>
              <a:gd name="connsiteX99" fmla="*/ 2325296 w 4742389"/>
              <a:gd name="connsiteY99" fmla="*/ 1354991 h 1526213"/>
              <a:gd name="connsiteX100" fmla="*/ 2495411 w 4742389"/>
              <a:gd name="connsiteY100" fmla="*/ 1348764 h 1526213"/>
              <a:gd name="connsiteX101" fmla="*/ 2495384 w 4742389"/>
              <a:gd name="connsiteY101" fmla="*/ 1348773 h 1526213"/>
              <a:gd name="connsiteX102" fmla="*/ 2490237 w 4742389"/>
              <a:gd name="connsiteY102" fmla="*/ 1350491 h 1526213"/>
              <a:gd name="connsiteX103" fmla="*/ 2447859 w 4742389"/>
              <a:gd name="connsiteY103" fmla="*/ 1364175 h 1526213"/>
              <a:gd name="connsiteX104" fmla="*/ 2480486 w 4742389"/>
              <a:gd name="connsiteY104" fmla="*/ 1369112 h 1526213"/>
              <a:gd name="connsiteX105" fmla="*/ 2512196 w 4742389"/>
              <a:gd name="connsiteY105" fmla="*/ 1358207 h 1526213"/>
              <a:gd name="connsiteX106" fmla="*/ 2528899 w 4742389"/>
              <a:gd name="connsiteY106" fmla="*/ 1351771 h 1526213"/>
              <a:gd name="connsiteX107" fmla="*/ 2165222 w 4742389"/>
              <a:gd name="connsiteY107" fmla="*/ 1348139 h 1526213"/>
              <a:gd name="connsiteX108" fmla="*/ 2128200 w 4742389"/>
              <a:gd name="connsiteY108" fmla="*/ 1353548 h 1526213"/>
              <a:gd name="connsiteX109" fmla="*/ 2154407 w 4742389"/>
              <a:gd name="connsiteY109" fmla="*/ 1358797 h 1526213"/>
              <a:gd name="connsiteX110" fmla="*/ 2190793 w 4742389"/>
              <a:gd name="connsiteY110" fmla="*/ 1352082 h 1526213"/>
              <a:gd name="connsiteX111" fmla="*/ 2076862 w 4742389"/>
              <a:gd name="connsiteY111" fmla="*/ 1347080 h 1526213"/>
              <a:gd name="connsiteX112" fmla="*/ 1608761 w 4742389"/>
              <a:gd name="connsiteY112" fmla="*/ 1395903 h 1526213"/>
              <a:gd name="connsiteX113" fmla="*/ 1516343 w 4742389"/>
              <a:gd name="connsiteY113" fmla="*/ 1404140 h 1526213"/>
              <a:gd name="connsiteX114" fmla="*/ 1553015 w 4742389"/>
              <a:gd name="connsiteY114" fmla="*/ 1407817 h 1526213"/>
              <a:gd name="connsiteX115" fmla="*/ 1559271 w 4742389"/>
              <a:gd name="connsiteY115" fmla="*/ 1408444 h 1526213"/>
              <a:gd name="connsiteX116" fmla="*/ 1609318 w 4742389"/>
              <a:gd name="connsiteY116" fmla="*/ 1410953 h 1526213"/>
              <a:gd name="connsiteX117" fmla="*/ 1631961 w 4742389"/>
              <a:gd name="connsiteY117" fmla="*/ 1413523 h 1526213"/>
              <a:gd name="connsiteX118" fmla="*/ 2012019 w 4742389"/>
              <a:gd name="connsiteY118" fmla="*/ 1365058 h 1526213"/>
              <a:gd name="connsiteX119" fmla="*/ 2098552 w 4742389"/>
              <a:gd name="connsiteY119" fmla="*/ 1351968 h 1526213"/>
              <a:gd name="connsiteX120" fmla="*/ 2246510 w 4742389"/>
              <a:gd name="connsiteY120" fmla="*/ 1346884 h 1526213"/>
              <a:gd name="connsiteX121" fmla="*/ 2221525 w 4742389"/>
              <a:gd name="connsiteY121" fmla="*/ 1351506 h 1526213"/>
              <a:gd name="connsiteX122" fmla="*/ 2250476 w 4742389"/>
              <a:gd name="connsiteY122" fmla="*/ 1356584 h 1526213"/>
              <a:gd name="connsiteX123" fmla="*/ 2279891 w 4742389"/>
              <a:gd name="connsiteY123" fmla="*/ 1350319 h 1526213"/>
              <a:gd name="connsiteX124" fmla="*/ 2450575 w 4742389"/>
              <a:gd name="connsiteY124" fmla="*/ 1344737 h 1526213"/>
              <a:gd name="connsiteX125" fmla="*/ 2403537 w 4742389"/>
              <a:gd name="connsiteY125" fmla="*/ 1357644 h 1526213"/>
              <a:gd name="connsiteX126" fmla="*/ 2409688 w 4742389"/>
              <a:gd name="connsiteY126" fmla="*/ 1358401 h 1526213"/>
              <a:gd name="connsiteX127" fmla="*/ 2435834 w 4742389"/>
              <a:gd name="connsiteY127" fmla="*/ 1362356 h 1526213"/>
              <a:gd name="connsiteX128" fmla="*/ 2481478 w 4742389"/>
              <a:gd name="connsiteY128" fmla="*/ 1347512 h 1526213"/>
              <a:gd name="connsiteX129" fmla="*/ 2203856 w 4742389"/>
              <a:gd name="connsiteY129" fmla="*/ 1342495 h 1526213"/>
              <a:gd name="connsiteX130" fmla="*/ 2182766 w 4742389"/>
              <a:gd name="connsiteY130" fmla="*/ 1345576 h 1526213"/>
              <a:gd name="connsiteX131" fmla="*/ 2204876 w 4742389"/>
              <a:gd name="connsiteY131" fmla="*/ 1348900 h 1526213"/>
              <a:gd name="connsiteX132" fmla="*/ 2206615 w 4742389"/>
              <a:gd name="connsiteY132" fmla="*/ 1349161 h 1526213"/>
              <a:gd name="connsiteX133" fmla="*/ 2228818 w 4742389"/>
              <a:gd name="connsiteY133" fmla="*/ 1345064 h 1526213"/>
              <a:gd name="connsiteX134" fmla="*/ 2125471 w 4742389"/>
              <a:gd name="connsiteY134" fmla="*/ 1342010 h 1526213"/>
              <a:gd name="connsiteX135" fmla="*/ 2092630 w 4742389"/>
              <a:gd name="connsiteY135" fmla="*/ 1345435 h 1526213"/>
              <a:gd name="connsiteX136" fmla="*/ 2112055 w 4742389"/>
              <a:gd name="connsiteY136" fmla="*/ 1349925 h 1526213"/>
              <a:gd name="connsiteX137" fmla="*/ 2144739 w 4742389"/>
              <a:gd name="connsiteY137" fmla="*/ 1344981 h 1526213"/>
              <a:gd name="connsiteX138" fmla="*/ 2129493 w 4742389"/>
              <a:gd name="connsiteY138" fmla="*/ 1342630 h 1526213"/>
              <a:gd name="connsiteX139" fmla="*/ 2406147 w 4742389"/>
              <a:gd name="connsiteY139" fmla="*/ 1340747 h 1526213"/>
              <a:gd name="connsiteX140" fmla="*/ 2359815 w 4742389"/>
              <a:gd name="connsiteY140" fmla="*/ 1352264 h 1526213"/>
              <a:gd name="connsiteX141" fmla="*/ 2389481 w 4742389"/>
              <a:gd name="connsiteY141" fmla="*/ 1355914 h 1526213"/>
              <a:gd name="connsiteX142" fmla="*/ 2435045 w 4742389"/>
              <a:gd name="connsiteY142" fmla="*/ 1343343 h 1526213"/>
              <a:gd name="connsiteX143" fmla="*/ 2039442 w 4742389"/>
              <a:gd name="connsiteY143" fmla="*/ 1338647 h 1526213"/>
              <a:gd name="connsiteX144" fmla="*/ 2002016 w 4742389"/>
              <a:gd name="connsiteY144" fmla="*/ 1341063 h 1526213"/>
              <a:gd name="connsiteX145" fmla="*/ 1604112 w 4742389"/>
              <a:gd name="connsiteY145" fmla="*/ 1370511 h 1526213"/>
              <a:gd name="connsiteX146" fmla="*/ 1284898 w 4742389"/>
              <a:gd name="connsiteY146" fmla="*/ 1393067 h 1526213"/>
              <a:gd name="connsiteX147" fmla="*/ 1307786 w 4742389"/>
              <a:gd name="connsiteY147" fmla="*/ 1393704 h 1526213"/>
              <a:gd name="connsiteX148" fmla="*/ 1409130 w 4742389"/>
              <a:gd name="connsiteY148" fmla="*/ 1398409 h 1526213"/>
              <a:gd name="connsiteX149" fmla="*/ 1486203 w 4742389"/>
              <a:gd name="connsiteY149" fmla="*/ 1402273 h 1526213"/>
              <a:gd name="connsiteX150" fmla="*/ 1608761 w 4742389"/>
              <a:gd name="connsiteY150" fmla="*/ 1390888 h 1526213"/>
              <a:gd name="connsiteX151" fmla="*/ 2057350 w 4742389"/>
              <a:gd name="connsiteY151" fmla="*/ 1342682 h 1526213"/>
              <a:gd name="connsiteX152" fmla="*/ 2358501 w 4742389"/>
              <a:gd name="connsiteY152" fmla="*/ 1338629 h 1526213"/>
              <a:gd name="connsiteX153" fmla="*/ 2318464 w 4742389"/>
              <a:gd name="connsiteY153" fmla="*/ 1347176 h 1526213"/>
              <a:gd name="connsiteX154" fmla="*/ 2344156 w 4742389"/>
              <a:gd name="connsiteY154" fmla="*/ 1350337 h 1526213"/>
              <a:gd name="connsiteX155" fmla="*/ 2386901 w 4742389"/>
              <a:gd name="connsiteY155" fmla="*/ 1339789 h 1526213"/>
              <a:gd name="connsiteX156" fmla="*/ 2162054 w 4742389"/>
              <a:gd name="connsiteY156" fmla="*/ 1338194 h 1526213"/>
              <a:gd name="connsiteX157" fmla="*/ 2145290 w 4742389"/>
              <a:gd name="connsiteY157" fmla="*/ 1339943 h 1526213"/>
              <a:gd name="connsiteX158" fmla="*/ 2161718 w 4742389"/>
              <a:gd name="connsiteY158" fmla="*/ 1342412 h 1526213"/>
              <a:gd name="connsiteX159" fmla="*/ 2178448 w 4742389"/>
              <a:gd name="connsiteY159" fmla="*/ 1339881 h 1526213"/>
              <a:gd name="connsiteX160" fmla="*/ 2303316 w 4742389"/>
              <a:gd name="connsiteY160" fmla="*/ 1336375 h 1526213"/>
              <a:gd name="connsiteX161" fmla="*/ 2274305 w 4742389"/>
              <a:gd name="connsiteY161" fmla="*/ 1341742 h 1526213"/>
              <a:gd name="connsiteX162" fmla="*/ 2303371 w 4742389"/>
              <a:gd name="connsiteY162" fmla="*/ 1345319 h 1526213"/>
              <a:gd name="connsiteX163" fmla="*/ 2338599 w 4742389"/>
              <a:gd name="connsiteY163" fmla="*/ 1337816 h 1526213"/>
              <a:gd name="connsiteX164" fmla="*/ 2084118 w 4742389"/>
              <a:gd name="connsiteY164" fmla="*/ 1335762 h 1526213"/>
              <a:gd name="connsiteX165" fmla="*/ 2058060 w 4742389"/>
              <a:gd name="connsiteY165" fmla="*/ 1337445 h 1526213"/>
              <a:gd name="connsiteX166" fmla="*/ 2073303 w 4742389"/>
              <a:gd name="connsiteY166" fmla="*/ 1340968 h 1526213"/>
              <a:gd name="connsiteX167" fmla="*/ 2099804 w 4742389"/>
              <a:gd name="connsiteY167" fmla="*/ 1338120 h 1526213"/>
              <a:gd name="connsiteX168" fmla="*/ 2258325 w 4742389"/>
              <a:gd name="connsiteY168" fmla="*/ 1334538 h 1526213"/>
              <a:gd name="connsiteX169" fmla="*/ 2238863 w 4742389"/>
              <a:gd name="connsiteY169" fmla="*/ 1337381 h 1526213"/>
              <a:gd name="connsiteX170" fmla="*/ 2257812 w 4742389"/>
              <a:gd name="connsiteY170" fmla="*/ 1339713 h 1526213"/>
              <a:gd name="connsiteX171" fmla="*/ 2280863 w 4742389"/>
              <a:gd name="connsiteY171" fmla="*/ 1335459 h 1526213"/>
              <a:gd name="connsiteX172" fmla="*/ 2117484 w 4742389"/>
              <a:gd name="connsiteY172" fmla="*/ 1333608 h 1526213"/>
              <a:gd name="connsiteX173" fmla="*/ 2108922 w 4742389"/>
              <a:gd name="connsiteY173" fmla="*/ 1334161 h 1526213"/>
              <a:gd name="connsiteX174" fmla="*/ 2117294 w 4742389"/>
              <a:gd name="connsiteY174" fmla="*/ 1335734 h 1526213"/>
              <a:gd name="connsiteX175" fmla="*/ 2119259 w 4742389"/>
              <a:gd name="connsiteY175" fmla="*/ 1336030 h 1526213"/>
              <a:gd name="connsiteX176" fmla="*/ 2129903 w 4742389"/>
              <a:gd name="connsiteY176" fmla="*/ 1334886 h 1526213"/>
              <a:gd name="connsiteX177" fmla="*/ 2214330 w 4742389"/>
              <a:gd name="connsiteY177" fmla="*/ 1332742 h 1526213"/>
              <a:gd name="connsiteX178" fmla="*/ 2206623 w 4742389"/>
              <a:gd name="connsiteY178" fmla="*/ 1333546 h 1526213"/>
              <a:gd name="connsiteX179" fmla="*/ 2210301 w 4742389"/>
              <a:gd name="connsiteY179" fmla="*/ 1333867 h 1526213"/>
              <a:gd name="connsiteX180" fmla="*/ 2214659 w 4742389"/>
              <a:gd name="connsiteY180" fmla="*/ 1334403 h 1526213"/>
              <a:gd name="connsiteX181" fmla="*/ 2223238 w 4742389"/>
              <a:gd name="connsiteY181" fmla="*/ 1333105 h 1526213"/>
              <a:gd name="connsiteX182" fmla="*/ 2043194 w 4742389"/>
              <a:gd name="connsiteY182" fmla="*/ 1329610 h 1526213"/>
              <a:gd name="connsiteX183" fmla="*/ 2024364 w 4742389"/>
              <a:gd name="connsiteY183" fmla="*/ 1329818 h 1526213"/>
              <a:gd name="connsiteX184" fmla="*/ 2027055 w 4742389"/>
              <a:gd name="connsiteY184" fmla="*/ 1330278 h 1526213"/>
              <a:gd name="connsiteX185" fmla="*/ 2041108 w 4742389"/>
              <a:gd name="connsiteY185" fmla="*/ 1333527 h 1526213"/>
              <a:gd name="connsiteX186" fmla="*/ 2060792 w 4742389"/>
              <a:gd name="connsiteY186" fmla="*/ 1332256 h 1526213"/>
              <a:gd name="connsiteX187" fmla="*/ 2556751 w 4742389"/>
              <a:gd name="connsiteY187" fmla="*/ 1328281 h 1526213"/>
              <a:gd name="connsiteX188" fmla="*/ 2531411 w 4742389"/>
              <a:gd name="connsiteY188" fmla="*/ 1336743 h 1526213"/>
              <a:gd name="connsiteX189" fmla="*/ 2511183 w 4742389"/>
              <a:gd name="connsiteY189" fmla="*/ 1343497 h 1526213"/>
              <a:gd name="connsiteX190" fmla="*/ 2544027 w 4742389"/>
              <a:gd name="connsiteY190" fmla="*/ 1345942 h 1526213"/>
              <a:gd name="connsiteX191" fmla="*/ 2568621 w 4742389"/>
              <a:gd name="connsiteY191" fmla="*/ 1336466 h 1526213"/>
              <a:gd name="connsiteX192" fmla="*/ 2588499 w 4742389"/>
              <a:gd name="connsiteY192" fmla="*/ 1328806 h 1526213"/>
              <a:gd name="connsiteX193" fmla="*/ 2508372 w 4742389"/>
              <a:gd name="connsiteY193" fmla="*/ 1327480 h 1526213"/>
              <a:gd name="connsiteX194" fmla="*/ 2508269 w 4742389"/>
              <a:gd name="connsiteY194" fmla="*/ 1327512 h 1526213"/>
              <a:gd name="connsiteX195" fmla="*/ 2467095 w 4742389"/>
              <a:gd name="connsiteY195" fmla="*/ 1340204 h 1526213"/>
              <a:gd name="connsiteX196" fmla="*/ 2467064 w 4742389"/>
              <a:gd name="connsiteY196" fmla="*/ 1340213 h 1526213"/>
              <a:gd name="connsiteX197" fmla="*/ 2496859 w 4742389"/>
              <a:gd name="connsiteY197" fmla="*/ 1342431 h 1526213"/>
              <a:gd name="connsiteX198" fmla="*/ 2540061 w 4742389"/>
              <a:gd name="connsiteY198" fmla="*/ 1328005 h 1526213"/>
              <a:gd name="connsiteX199" fmla="*/ 2460291 w 4742389"/>
              <a:gd name="connsiteY199" fmla="*/ 1326684 h 1526213"/>
              <a:gd name="connsiteX200" fmla="*/ 2447701 w 4742389"/>
              <a:gd name="connsiteY200" fmla="*/ 1330418 h 1526213"/>
              <a:gd name="connsiteX201" fmla="*/ 2421841 w 4742389"/>
              <a:gd name="connsiteY201" fmla="*/ 1336846 h 1526213"/>
              <a:gd name="connsiteX202" fmla="*/ 2450782 w 4742389"/>
              <a:gd name="connsiteY202" fmla="*/ 1339001 h 1526213"/>
              <a:gd name="connsiteX203" fmla="*/ 2464592 w 4742389"/>
              <a:gd name="connsiteY203" fmla="*/ 1335190 h 1526213"/>
              <a:gd name="connsiteX204" fmla="*/ 2490560 w 4742389"/>
              <a:gd name="connsiteY204" fmla="*/ 1327185 h 1526213"/>
              <a:gd name="connsiteX205" fmla="*/ 2329673 w 4742389"/>
              <a:gd name="connsiteY205" fmla="*/ 1326450 h 1526213"/>
              <a:gd name="connsiteX206" fmla="*/ 2312386 w 4742389"/>
              <a:gd name="connsiteY206" fmla="*/ 1326641 h 1526213"/>
              <a:gd name="connsiteX207" fmla="*/ 2288043 w 4742389"/>
              <a:gd name="connsiteY207" fmla="*/ 1330197 h 1526213"/>
              <a:gd name="connsiteX208" fmla="*/ 2305151 w 4742389"/>
              <a:gd name="connsiteY208" fmla="*/ 1330976 h 1526213"/>
              <a:gd name="connsiteX209" fmla="*/ 2417751 w 4742389"/>
              <a:gd name="connsiteY209" fmla="*/ 1325980 h 1526213"/>
              <a:gd name="connsiteX210" fmla="*/ 2378665 w 4742389"/>
              <a:gd name="connsiteY210" fmla="*/ 1334324 h 1526213"/>
              <a:gd name="connsiteX211" fmla="*/ 2402616 w 4742389"/>
              <a:gd name="connsiteY211" fmla="*/ 1335415 h 1526213"/>
              <a:gd name="connsiteX212" fmla="*/ 2404158 w 4742389"/>
              <a:gd name="connsiteY212" fmla="*/ 1335530 h 1526213"/>
              <a:gd name="connsiteX213" fmla="*/ 2441278 w 4742389"/>
              <a:gd name="connsiteY213" fmla="*/ 1326370 h 1526213"/>
              <a:gd name="connsiteX214" fmla="*/ 2395372 w 4742389"/>
              <a:gd name="connsiteY214" fmla="*/ 1325725 h 1526213"/>
              <a:gd name="connsiteX215" fmla="*/ 2358699 w 4742389"/>
              <a:gd name="connsiteY215" fmla="*/ 1326130 h 1526213"/>
              <a:gd name="connsiteX216" fmla="*/ 2327099 w 4742389"/>
              <a:gd name="connsiteY216" fmla="*/ 1331976 h 1526213"/>
              <a:gd name="connsiteX217" fmla="*/ 2359165 w 4742389"/>
              <a:gd name="connsiteY217" fmla="*/ 1333436 h 1526213"/>
              <a:gd name="connsiteX218" fmla="*/ 1990882 w 4742389"/>
              <a:gd name="connsiteY218" fmla="*/ 1324092 h 1526213"/>
              <a:gd name="connsiteX219" fmla="*/ 1995991 w 4742389"/>
              <a:gd name="connsiteY219" fmla="*/ 1324966 h 1526213"/>
              <a:gd name="connsiteX220" fmla="*/ 2001654 w 4742389"/>
              <a:gd name="connsiteY220" fmla="*/ 1324738 h 1526213"/>
              <a:gd name="connsiteX221" fmla="*/ 2007341 w 4742389"/>
              <a:gd name="connsiteY221" fmla="*/ 1324644 h 1526213"/>
              <a:gd name="connsiteX222" fmla="*/ 2002542 w 4742389"/>
              <a:gd name="connsiteY222" fmla="*/ 1324129 h 1526213"/>
              <a:gd name="connsiteX223" fmla="*/ 2384183 w 4742389"/>
              <a:gd name="connsiteY223" fmla="*/ 1316390 h 1526213"/>
              <a:gd name="connsiteX224" fmla="*/ 2381275 w 4742389"/>
              <a:gd name="connsiteY224" fmla="*/ 1316577 h 1526213"/>
              <a:gd name="connsiteX225" fmla="*/ 2366770 w 4742389"/>
              <a:gd name="connsiteY225" fmla="*/ 1318696 h 1526213"/>
              <a:gd name="connsiteX226" fmla="*/ 2372170 w 4742389"/>
              <a:gd name="connsiteY226" fmla="*/ 1318607 h 1526213"/>
              <a:gd name="connsiteX227" fmla="*/ 2451213 w 4742389"/>
              <a:gd name="connsiteY227" fmla="*/ 1313030 h 1526213"/>
              <a:gd name="connsiteX228" fmla="*/ 2421664 w 4742389"/>
              <a:gd name="connsiteY228" fmla="*/ 1314380 h 1526213"/>
              <a:gd name="connsiteX229" fmla="*/ 2417617 w 4742389"/>
              <a:gd name="connsiteY229" fmla="*/ 1315230 h 1526213"/>
              <a:gd name="connsiteX230" fmla="*/ 2401604 w 4742389"/>
              <a:gd name="connsiteY230" fmla="*/ 1318193 h 1526213"/>
              <a:gd name="connsiteX231" fmla="*/ 2428366 w 4742389"/>
              <a:gd name="connsiteY231" fmla="*/ 1318699 h 1526213"/>
              <a:gd name="connsiteX232" fmla="*/ 2429812 w 4742389"/>
              <a:gd name="connsiteY232" fmla="*/ 1318391 h 1526213"/>
              <a:gd name="connsiteX233" fmla="*/ 2492367 w 4742389"/>
              <a:gd name="connsiteY233" fmla="*/ 1311149 h 1526213"/>
              <a:gd name="connsiteX234" fmla="*/ 2475699 w 4742389"/>
              <a:gd name="connsiteY234" fmla="*/ 1311911 h 1526213"/>
              <a:gd name="connsiteX235" fmla="*/ 2447182 w 4742389"/>
              <a:gd name="connsiteY235" fmla="*/ 1319055 h 1526213"/>
              <a:gd name="connsiteX236" fmla="*/ 2465084 w 4742389"/>
              <a:gd name="connsiteY236" fmla="*/ 1319393 h 1526213"/>
              <a:gd name="connsiteX237" fmla="*/ 2551323 w 4742389"/>
              <a:gd name="connsiteY237" fmla="*/ 1308454 h 1526213"/>
              <a:gd name="connsiteX238" fmla="*/ 2516377 w 4742389"/>
              <a:gd name="connsiteY238" fmla="*/ 1310052 h 1526213"/>
              <a:gd name="connsiteX239" fmla="*/ 2483691 w 4742389"/>
              <a:gd name="connsiteY239" fmla="*/ 1319745 h 1526213"/>
              <a:gd name="connsiteX240" fmla="*/ 2512904 w 4742389"/>
              <a:gd name="connsiteY240" fmla="*/ 1320298 h 1526213"/>
              <a:gd name="connsiteX241" fmla="*/ 2521016 w 4742389"/>
              <a:gd name="connsiteY241" fmla="*/ 1317797 h 1526213"/>
              <a:gd name="connsiteX242" fmla="*/ 2549989 w 4742389"/>
              <a:gd name="connsiteY242" fmla="*/ 1308865 h 1526213"/>
              <a:gd name="connsiteX243" fmla="*/ 2604968 w 4742389"/>
              <a:gd name="connsiteY243" fmla="*/ 1306003 h 1526213"/>
              <a:gd name="connsiteX244" fmla="*/ 2572584 w 4742389"/>
              <a:gd name="connsiteY244" fmla="*/ 1307483 h 1526213"/>
              <a:gd name="connsiteX245" fmla="*/ 2564691 w 4742389"/>
              <a:gd name="connsiteY245" fmla="*/ 1310119 h 1526213"/>
              <a:gd name="connsiteX246" fmla="*/ 2530587 w 4742389"/>
              <a:gd name="connsiteY246" fmla="*/ 1320632 h 1526213"/>
              <a:gd name="connsiteX247" fmla="*/ 2560448 w 4742389"/>
              <a:gd name="connsiteY247" fmla="*/ 1321197 h 1526213"/>
              <a:gd name="connsiteX248" fmla="*/ 2573132 w 4742389"/>
              <a:gd name="connsiteY248" fmla="*/ 1316961 h 1526213"/>
              <a:gd name="connsiteX249" fmla="*/ 2585331 w 4742389"/>
              <a:gd name="connsiteY249" fmla="*/ 1312888 h 1526213"/>
              <a:gd name="connsiteX250" fmla="*/ 2653426 w 4742389"/>
              <a:gd name="connsiteY250" fmla="*/ 1303788 h 1526213"/>
              <a:gd name="connsiteX251" fmla="*/ 2624288 w 4742389"/>
              <a:gd name="connsiteY251" fmla="*/ 1305120 h 1526213"/>
              <a:gd name="connsiteX252" fmla="*/ 2587833 w 4742389"/>
              <a:gd name="connsiteY252" fmla="*/ 1317902 h 1526213"/>
              <a:gd name="connsiteX253" fmla="*/ 2577026 w 4742389"/>
              <a:gd name="connsiteY253" fmla="*/ 1321510 h 1526213"/>
              <a:gd name="connsiteX254" fmla="*/ 2606011 w 4742389"/>
              <a:gd name="connsiteY254" fmla="*/ 1322059 h 1526213"/>
              <a:gd name="connsiteX255" fmla="*/ 2609795 w 4742389"/>
              <a:gd name="connsiteY255" fmla="*/ 1320600 h 1526213"/>
              <a:gd name="connsiteX256" fmla="*/ 2488093 w 4742389"/>
              <a:gd name="connsiteY256" fmla="*/ 1303682 h 1526213"/>
              <a:gd name="connsiteX257" fmla="*/ 2455475 w 4742389"/>
              <a:gd name="connsiteY257" fmla="*/ 1307276 h 1526213"/>
              <a:gd name="connsiteX258" fmla="*/ 2454047 w 4742389"/>
              <a:gd name="connsiteY258" fmla="*/ 1307576 h 1526213"/>
              <a:gd name="connsiteX259" fmla="*/ 2477878 w 4742389"/>
              <a:gd name="connsiteY259" fmla="*/ 1306350 h 1526213"/>
              <a:gd name="connsiteX260" fmla="*/ 2479861 w 4742389"/>
              <a:gd name="connsiteY260" fmla="*/ 1305853 h 1526213"/>
              <a:gd name="connsiteX261" fmla="*/ 2533705 w 4742389"/>
              <a:gd name="connsiteY261" fmla="*/ 1298657 h 1526213"/>
              <a:gd name="connsiteX262" fmla="*/ 2524604 w 4742389"/>
              <a:gd name="connsiteY262" fmla="*/ 1299659 h 1526213"/>
              <a:gd name="connsiteX263" fmla="*/ 2503073 w 4742389"/>
              <a:gd name="connsiteY263" fmla="*/ 1305053 h 1526213"/>
              <a:gd name="connsiteX264" fmla="*/ 2514481 w 4742389"/>
              <a:gd name="connsiteY264" fmla="*/ 1304466 h 1526213"/>
              <a:gd name="connsiteX265" fmla="*/ 2605028 w 4742389"/>
              <a:gd name="connsiteY265" fmla="*/ 1290798 h 1526213"/>
              <a:gd name="connsiteX266" fmla="*/ 2567269 w 4742389"/>
              <a:gd name="connsiteY266" fmla="*/ 1294959 h 1526213"/>
              <a:gd name="connsiteX267" fmla="*/ 2539563 w 4742389"/>
              <a:gd name="connsiteY267" fmla="*/ 1303175 h 1526213"/>
              <a:gd name="connsiteX268" fmla="*/ 2573141 w 4742389"/>
              <a:gd name="connsiteY268" fmla="*/ 1301447 h 1526213"/>
              <a:gd name="connsiteX269" fmla="*/ 2660687 w 4742389"/>
              <a:gd name="connsiteY269" fmla="*/ 1284666 h 1526213"/>
              <a:gd name="connsiteX270" fmla="*/ 2631170 w 4742389"/>
              <a:gd name="connsiteY270" fmla="*/ 1287918 h 1526213"/>
              <a:gd name="connsiteX271" fmla="*/ 2593847 w 4742389"/>
              <a:gd name="connsiteY271" fmla="*/ 1300382 h 1526213"/>
              <a:gd name="connsiteX272" fmla="*/ 2625671 w 4742389"/>
              <a:gd name="connsiteY272" fmla="*/ 1298744 h 1526213"/>
              <a:gd name="connsiteX273" fmla="*/ 2635381 w 4742389"/>
              <a:gd name="connsiteY273" fmla="*/ 1295340 h 1526213"/>
              <a:gd name="connsiteX274" fmla="*/ 2718032 w 4742389"/>
              <a:gd name="connsiteY274" fmla="*/ 1278348 h 1526213"/>
              <a:gd name="connsiteX275" fmla="*/ 2688577 w 4742389"/>
              <a:gd name="connsiteY275" fmla="*/ 1281593 h 1526213"/>
              <a:gd name="connsiteX276" fmla="*/ 2685430 w 4742389"/>
              <a:gd name="connsiteY276" fmla="*/ 1282805 h 1526213"/>
              <a:gd name="connsiteX277" fmla="*/ 2644928 w 4742389"/>
              <a:gd name="connsiteY277" fmla="*/ 1297753 h 1526213"/>
              <a:gd name="connsiteX278" fmla="*/ 2672812 w 4742389"/>
              <a:gd name="connsiteY278" fmla="*/ 1296318 h 1526213"/>
              <a:gd name="connsiteX279" fmla="*/ 2707393 w 4742389"/>
              <a:gd name="connsiteY279" fmla="*/ 1282993 h 1526213"/>
              <a:gd name="connsiteX280" fmla="*/ 2664685 w 4742389"/>
              <a:gd name="connsiteY280" fmla="*/ 1270749 h 1526213"/>
              <a:gd name="connsiteX281" fmla="*/ 2629561 w 4742389"/>
              <a:gd name="connsiteY281" fmla="*/ 1276485 h 1526213"/>
              <a:gd name="connsiteX282" fmla="*/ 2605034 w 4742389"/>
              <a:gd name="connsiteY282" fmla="*/ 1283759 h 1526213"/>
              <a:gd name="connsiteX283" fmla="*/ 2636153 w 4742389"/>
              <a:gd name="connsiteY283" fmla="*/ 1280404 h 1526213"/>
              <a:gd name="connsiteX284" fmla="*/ 2659785 w 4742389"/>
              <a:gd name="connsiteY284" fmla="*/ 1272512 h 1526213"/>
              <a:gd name="connsiteX285" fmla="*/ 2721202 w 4742389"/>
              <a:gd name="connsiteY285" fmla="*/ 1261521 h 1526213"/>
              <a:gd name="connsiteX286" fmla="*/ 2699701 w 4742389"/>
              <a:gd name="connsiteY286" fmla="*/ 1265032 h 1526213"/>
              <a:gd name="connsiteX287" fmla="*/ 2662287 w 4742389"/>
              <a:gd name="connsiteY287" fmla="*/ 1277526 h 1526213"/>
              <a:gd name="connsiteX288" fmla="*/ 2662020 w 4742389"/>
              <a:gd name="connsiteY288" fmla="*/ 1277615 h 1526213"/>
              <a:gd name="connsiteX289" fmla="*/ 2682683 w 4742389"/>
              <a:gd name="connsiteY289" fmla="*/ 1275388 h 1526213"/>
              <a:gd name="connsiteX290" fmla="*/ 2682927 w 4742389"/>
              <a:gd name="connsiteY290" fmla="*/ 1275285 h 1526213"/>
              <a:gd name="connsiteX291" fmla="*/ 2714384 w 4742389"/>
              <a:gd name="connsiteY291" fmla="*/ 1252876 h 1526213"/>
              <a:gd name="connsiteX292" fmla="*/ 2705116 w 4742389"/>
              <a:gd name="connsiteY292" fmla="*/ 1254824 h 1526213"/>
              <a:gd name="connsiteX293" fmla="*/ 2681292 w 4742389"/>
              <a:gd name="connsiteY293" fmla="*/ 1261251 h 1526213"/>
              <a:gd name="connsiteX294" fmla="*/ 2699013 w 4742389"/>
              <a:gd name="connsiteY294" fmla="*/ 1258404 h 1526213"/>
              <a:gd name="connsiteX295" fmla="*/ 2777684 w 4742389"/>
              <a:gd name="connsiteY295" fmla="*/ 1252298 h 1526213"/>
              <a:gd name="connsiteX296" fmla="*/ 2754993 w 4742389"/>
              <a:gd name="connsiteY296" fmla="*/ 1256003 h 1526213"/>
              <a:gd name="connsiteX297" fmla="*/ 2726604 w 4742389"/>
              <a:gd name="connsiteY297" fmla="*/ 1266942 h 1526213"/>
              <a:gd name="connsiteX298" fmla="*/ 2713229 w 4742389"/>
              <a:gd name="connsiteY298" fmla="*/ 1272095 h 1526213"/>
              <a:gd name="connsiteX299" fmla="*/ 2738617 w 4742389"/>
              <a:gd name="connsiteY299" fmla="*/ 1269358 h 1526213"/>
              <a:gd name="connsiteX300" fmla="*/ 2763818 w 4742389"/>
              <a:gd name="connsiteY300" fmla="*/ 1258353 h 1526213"/>
              <a:gd name="connsiteX301" fmla="*/ 2786235 w 4742389"/>
              <a:gd name="connsiteY301" fmla="*/ 1237780 h 1526213"/>
              <a:gd name="connsiteX302" fmla="*/ 2770055 w 4742389"/>
              <a:gd name="connsiteY302" fmla="*/ 1241179 h 1526213"/>
              <a:gd name="connsiteX303" fmla="*/ 2764899 w 4742389"/>
              <a:gd name="connsiteY303" fmla="*/ 1243082 h 1526213"/>
              <a:gd name="connsiteX304" fmla="*/ 2759884 w 4742389"/>
              <a:gd name="connsiteY304" fmla="*/ 1244933 h 1526213"/>
              <a:gd name="connsiteX305" fmla="*/ 2738576 w 4742389"/>
              <a:gd name="connsiteY305" fmla="*/ 1252049 h 1526213"/>
              <a:gd name="connsiteX306" fmla="*/ 2754778 w 4742389"/>
              <a:gd name="connsiteY306" fmla="*/ 1249447 h 1526213"/>
              <a:gd name="connsiteX307" fmla="*/ 2768325 w 4742389"/>
              <a:gd name="connsiteY307" fmla="*/ 1244575 h 1526213"/>
              <a:gd name="connsiteX308" fmla="*/ 2780524 w 4742389"/>
              <a:gd name="connsiteY308" fmla="*/ 1240188 h 1526213"/>
              <a:gd name="connsiteX309" fmla="*/ 2841726 w 4742389"/>
              <a:gd name="connsiteY309" fmla="*/ 1224878 h 1526213"/>
              <a:gd name="connsiteX310" fmla="*/ 2815804 w 4742389"/>
              <a:gd name="connsiteY310" fmla="*/ 1231377 h 1526213"/>
              <a:gd name="connsiteX311" fmla="*/ 2784148 w 4742389"/>
              <a:gd name="connsiteY311" fmla="*/ 1244729 h 1526213"/>
              <a:gd name="connsiteX312" fmla="*/ 2801257 w 4742389"/>
              <a:gd name="connsiteY312" fmla="*/ 1241981 h 1526213"/>
              <a:gd name="connsiteX313" fmla="*/ 2801350 w 4742389"/>
              <a:gd name="connsiteY313" fmla="*/ 1241963 h 1526213"/>
              <a:gd name="connsiteX314" fmla="*/ 2803467 w 4742389"/>
              <a:gd name="connsiteY314" fmla="*/ 1241039 h 1526213"/>
              <a:gd name="connsiteX315" fmla="*/ 2804992 w 4742389"/>
              <a:gd name="connsiteY315" fmla="*/ 1240373 h 1526213"/>
              <a:gd name="connsiteX316" fmla="*/ 2818081 w 4742389"/>
              <a:gd name="connsiteY316" fmla="*/ 1224347 h 1526213"/>
              <a:gd name="connsiteX317" fmla="*/ 2809074 w 4742389"/>
              <a:gd name="connsiteY317" fmla="*/ 1226777 h 1526213"/>
              <a:gd name="connsiteX318" fmla="*/ 2806401 w 4742389"/>
              <a:gd name="connsiteY318" fmla="*/ 1227763 h 1526213"/>
              <a:gd name="connsiteX319" fmla="*/ 2808931 w 4742389"/>
              <a:gd name="connsiteY319" fmla="*/ 1227227 h 1526213"/>
              <a:gd name="connsiteX320" fmla="*/ 2814340 w 4742389"/>
              <a:gd name="connsiteY320" fmla="*/ 1225925 h 1526213"/>
              <a:gd name="connsiteX321" fmla="*/ 2887025 w 4742389"/>
              <a:gd name="connsiteY321" fmla="*/ 1203951 h 1526213"/>
              <a:gd name="connsiteX322" fmla="*/ 2865952 w 4742389"/>
              <a:gd name="connsiteY322" fmla="*/ 1210224 h 1526213"/>
              <a:gd name="connsiteX323" fmla="*/ 2847860 w 4742389"/>
              <a:gd name="connsiteY323" fmla="*/ 1217855 h 1526213"/>
              <a:gd name="connsiteX324" fmla="*/ 2867883 w 4742389"/>
              <a:gd name="connsiteY324" fmla="*/ 1213035 h 1526213"/>
              <a:gd name="connsiteX325" fmla="*/ 2880030 w 4742389"/>
              <a:gd name="connsiteY325" fmla="*/ 1207271 h 1526213"/>
              <a:gd name="connsiteX326" fmla="*/ 2935978 w 4742389"/>
              <a:gd name="connsiteY326" fmla="*/ 1180577 h 1526213"/>
              <a:gd name="connsiteX327" fmla="*/ 2930627 w 4742389"/>
              <a:gd name="connsiteY327" fmla="*/ 1182438 h 1526213"/>
              <a:gd name="connsiteX328" fmla="*/ 2923762 w 4742389"/>
              <a:gd name="connsiteY328" fmla="*/ 1185400 h 1526213"/>
              <a:gd name="connsiteX329" fmla="*/ 2929226 w 4742389"/>
              <a:gd name="connsiteY329" fmla="*/ 1183808 h 1526213"/>
              <a:gd name="connsiteX330" fmla="*/ 4742389 w 4742389"/>
              <a:gd name="connsiteY330" fmla="*/ 0 h 1526213"/>
              <a:gd name="connsiteX331" fmla="*/ 4742389 w 4742389"/>
              <a:gd name="connsiteY331" fmla="*/ 9182 h 1526213"/>
              <a:gd name="connsiteX332" fmla="*/ 4733821 w 4742389"/>
              <a:gd name="connsiteY332" fmla="*/ 11262 h 1526213"/>
              <a:gd name="connsiteX333" fmla="*/ 4636847 w 4742389"/>
              <a:gd name="connsiteY333" fmla="*/ 46988 h 1526213"/>
              <a:gd name="connsiteX334" fmla="*/ 4273980 w 4742389"/>
              <a:gd name="connsiteY334" fmla="*/ 252571 h 1526213"/>
              <a:gd name="connsiteX335" fmla="*/ 3953656 w 4742389"/>
              <a:gd name="connsiteY335" fmla="*/ 523339 h 1526213"/>
              <a:gd name="connsiteX336" fmla="*/ 3876077 w 4742389"/>
              <a:gd name="connsiteY336" fmla="*/ 593538 h 1526213"/>
              <a:gd name="connsiteX337" fmla="*/ 3836037 w 4742389"/>
              <a:gd name="connsiteY337" fmla="*/ 626130 h 1526213"/>
              <a:gd name="connsiteX338" fmla="*/ 3795996 w 4742389"/>
              <a:gd name="connsiteY338" fmla="*/ 661230 h 1526213"/>
              <a:gd name="connsiteX339" fmla="*/ 3628326 w 4742389"/>
              <a:gd name="connsiteY339" fmla="*/ 789093 h 1526213"/>
              <a:gd name="connsiteX340" fmla="*/ 3455651 w 4742389"/>
              <a:gd name="connsiteY340" fmla="*/ 905673 h 1526213"/>
              <a:gd name="connsiteX341" fmla="*/ 3335376 w 4742389"/>
              <a:gd name="connsiteY341" fmla="*/ 978473 h 1526213"/>
              <a:gd name="connsiteX342" fmla="*/ 3432730 w 4742389"/>
              <a:gd name="connsiteY342" fmla="*/ 925262 h 1526213"/>
              <a:gd name="connsiteX343" fmla="*/ 3608841 w 4742389"/>
              <a:gd name="connsiteY343" fmla="*/ 816526 h 1526213"/>
              <a:gd name="connsiteX344" fmla="*/ 3776507 w 4742389"/>
              <a:gd name="connsiteY344" fmla="*/ 696196 h 1526213"/>
              <a:gd name="connsiteX345" fmla="*/ 3941670 w 4742389"/>
              <a:gd name="connsiteY345" fmla="*/ 568345 h 1526213"/>
              <a:gd name="connsiteX346" fmla="*/ 4104331 w 4742389"/>
              <a:gd name="connsiteY346" fmla="*/ 443001 h 1526213"/>
              <a:gd name="connsiteX347" fmla="*/ 4274499 w 4742389"/>
              <a:gd name="connsiteY347" fmla="*/ 325178 h 1526213"/>
              <a:gd name="connsiteX348" fmla="*/ 4652372 w 4742389"/>
              <a:gd name="connsiteY348" fmla="*/ 149697 h 1526213"/>
              <a:gd name="connsiteX349" fmla="*/ 4742389 w 4742389"/>
              <a:gd name="connsiteY349" fmla="*/ 128066 h 1526213"/>
              <a:gd name="connsiteX350" fmla="*/ 4742389 w 4742389"/>
              <a:gd name="connsiteY350" fmla="*/ 138430 h 1526213"/>
              <a:gd name="connsiteX351" fmla="*/ 4654875 w 4742389"/>
              <a:gd name="connsiteY351" fmla="*/ 159724 h 1526213"/>
              <a:gd name="connsiteX352" fmla="*/ 4279504 w 4742389"/>
              <a:gd name="connsiteY352" fmla="*/ 332699 h 1526213"/>
              <a:gd name="connsiteX353" fmla="*/ 4109336 w 4742389"/>
              <a:gd name="connsiteY353" fmla="*/ 448015 h 1526213"/>
              <a:gd name="connsiteX354" fmla="*/ 3946675 w 4742389"/>
              <a:gd name="connsiteY354" fmla="*/ 575866 h 1526213"/>
              <a:gd name="connsiteX355" fmla="*/ 3781512 w 4742389"/>
              <a:gd name="connsiteY355" fmla="*/ 703717 h 1526213"/>
              <a:gd name="connsiteX356" fmla="*/ 3611344 w 4742389"/>
              <a:gd name="connsiteY356" fmla="*/ 821540 h 1526213"/>
              <a:gd name="connsiteX357" fmla="*/ 3253491 w 4742389"/>
              <a:gd name="connsiteY357" fmla="*/ 1032117 h 1526213"/>
              <a:gd name="connsiteX358" fmla="*/ 3191695 w 4742389"/>
              <a:gd name="connsiteY358" fmla="*/ 1062445 h 1526213"/>
              <a:gd name="connsiteX359" fmla="*/ 3232851 w 4742389"/>
              <a:gd name="connsiteY359" fmla="*/ 1044362 h 1526213"/>
              <a:gd name="connsiteX360" fmla="*/ 3593207 w 4742389"/>
              <a:gd name="connsiteY360" fmla="*/ 853819 h 1526213"/>
              <a:gd name="connsiteX361" fmla="*/ 3765877 w 4742389"/>
              <a:gd name="connsiteY361" fmla="*/ 743505 h 1526213"/>
              <a:gd name="connsiteX362" fmla="*/ 3936045 w 4742389"/>
              <a:gd name="connsiteY362" fmla="*/ 628177 h 1526213"/>
              <a:gd name="connsiteX363" fmla="*/ 4283889 w 4742389"/>
              <a:gd name="connsiteY363" fmla="*/ 410056 h 1526213"/>
              <a:gd name="connsiteX364" fmla="*/ 4671771 w 4742389"/>
              <a:gd name="connsiteY364" fmla="*/ 272163 h 1526213"/>
              <a:gd name="connsiteX365" fmla="*/ 4742389 w 4742389"/>
              <a:gd name="connsiteY365" fmla="*/ 264326 h 1526213"/>
              <a:gd name="connsiteX366" fmla="*/ 4742389 w 4742389"/>
              <a:gd name="connsiteY366" fmla="*/ 273458 h 1526213"/>
              <a:gd name="connsiteX367" fmla="*/ 4671771 w 4742389"/>
              <a:gd name="connsiteY367" fmla="*/ 282192 h 1526213"/>
              <a:gd name="connsiteX368" fmla="*/ 4288893 w 4742389"/>
              <a:gd name="connsiteY368" fmla="*/ 417577 h 1526213"/>
              <a:gd name="connsiteX369" fmla="*/ 3941050 w 4742389"/>
              <a:gd name="connsiteY369" fmla="*/ 633191 h 1526213"/>
              <a:gd name="connsiteX370" fmla="*/ 3770882 w 4742389"/>
              <a:gd name="connsiteY370" fmla="*/ 748520 h 1526213"/>
              <a:gd name="connsiteX371" fmla="*/ 3598212 w 4742389"/>
              <a:gd name="connsiteY371" fmla="*/ 858834 h 1526213"/>
              <a:gd name="connsiteX372" fmla="*/ 3235353 w 4742389"/>
              <a:gd name="connsiteY372" fmla="*/ 1051883 h 1526213"/>
              <a:gd name="connsiteX373" fmla="*/ 3083811 w 4742389"/>
              <a:gd name="connsiteY373" fmla="*/ 1118465 h 1526213"/>
              <a:gd name="connsiteX374" fmla="*/ 3215960 w 4742389"/>
              <a:gd name="connsiteY374" fmla="*/ 1067077 h 1526213"/>
              <a:gd name="connsiteX375" fmla="*/ 3586326 w 4742389"/>
              <a:gd name="connsiteY375" fmla="*/ 896531 h 1526213"/>
              <a:gd name="connsiteX376" fmla="*/ 3761499 w 4742389"/>
              <a:gd name="connsiteY376" fmla="*/ 796211 h 1526213"/>
              <a:gd name="connsiteX377" fmla="*/ 3936672 w 4742389"/>
              <a:gd name="connsiteY377" fmla="*/ 693382 h 1526213"/>
              <a:gd name="connsiteX378" fmla="*/ 4299530 w 4742389"/>
              <a:gd name="connsiteY378" fmla="*/ 507789 h 1526213"/>
              <a:gd name="connsiteX379" fmla="*/ 4492220 w 4742389"/>
              <a:gd name="connsiteY379" fmla="*/ 442581 h 1526213"/>
              <a:gd name="connsiteX380" fmla="*/ 4692418 w 4742389"/>
              <a:gd name="connsiteY380" fmla="*/ 407468 h 1526213"/>
              <a:gd name="connsiteX381" fmla="*/ 4742389 w 4742389"/>
              <a:gd name="connsiteY381" fmla="*/ 407468 h 1526213"/>
              <a:gd name="connsiteX382" fmla="*/ 4742389 w 4742389"/>
              <a:gd name="connsiteY382" fmla="*/ 415145 h 1526213"/>
              <a:gd name="connsiteX383" fmla="*/ 4692418 w 4742389"/>
              <a:gd name="connsiteY383" fmla="*/ 414992 h 1526213"/>
              <a:gd name="connsiteX384" fmla="*/ 4494723 w 4742389"/>
              <a:gd name="connsiteY384" fmla="*/ 450105 h 1526213"/>
              <a:gd name="connsiteX385" fmla="*/ 4302033 w 4742389"/>
              <a:gd name="connsiteY385" fmla="*/ 515313 h 1526213"/>
              <a:gd name="connsiteX386" fmla="*/ 3941677 w 4742389"/>
              <a:gd name="connsiteY386" fmla="*/ 698398 h 1526213"/>
              <a:gd name="connsiteX387" fmla="*/ 3766504 w 4742389"/>
              <a:gd name="connsiteY387" fmla="*/ 803735 h 1526213"/>
              <a:gd name="connsiteX388" fmla="*/ 3588828 w 4742389"/>
              <a:gd name="connsiteY388" fmla="*/ 904056 h 1526213"/>
              <a:gd name="connsiteX389" fmla="*/ 3218463 w 4742389"/>
              <a:gd name="connsiteY389" fmla="*/ 1074601 h 1526213"/>
              <a:gd name="connsiteX390" fmla="*/ 3029409 w 4742389"/>
              <a:gd name="connsiteY390" fmla="*/ 1148078 h 1526213"/>
              <a:gd name="connsiteX391" fmla="*/ 2999014 w 4742389"/>
              <a:gd name="connsiteY391" fmla="*/ 1158650 h 1526213"/>
              <a:gd name="connsiteX392" fmla="*/ 2973916 w 4742389"/>
              <a:gd name="connsiteY392" fmla="*/ 1170786 h 1526213"/>
              <a:gd name="connsiteX393" fmla="*/ 3013812 w 4742389"/>
              <a:gd name="connsiteY393" fmla="*/ 1159160 h 1526213"/>
              <a:gd name="connsiteX394" fmla="*/ 3205559 w 4742389"/>
              <a:gd name="connsiteY394" fmla="*/ 1095217 h 1526213"/>
              <a:gd name="connsiteX395" fmla="*/ 3578417 w 4742389"/>
              <a:gd name="connsiteY395" fmla="*/ 947271 h 1526213"/>
              <a:gd name="connsiteX396" fmla="*/ 3941266 w 4742389"/>
              <a:gd name="connsiteY396" fmla="*/ 766727 h 1526213"/>
              <a:gd name="connsiteX397" fmla="*/ 4314125 w 4742389"/>
              <a:gd name="connsiteY397" fmla="*/ 613765 h 1526213"/>
              <a:gd name="connsiteX398" fmla="*/ 4511815 w 4742389"/>
              <a:gd name="connsiteY398" fmla="*/ 566122 h 1526213"/>
              <a:gd name="connsiteX399" fmla="*/ 4714510 w 4742389"/>
              <a:gd name="connsiteY399" fmla="*/ 553584 h 1526213"/>
              <a:gd name="connsiteX400" fmla="*/ 4742389 w 4742389"/>
              <a:gd name="connsiteY400" fmla="*/ 555330 h 1526213"/>
              <a:gd name="connsiteX401" fmla="*/ 4742389 w 4742389"/>
              <a:gd name="connsiteY401" fmla="*/ 563161 h 1526213"/>
              <a:gd name="connsiteX402" fmla="*/ 4712007 w 4742389"/>
              <a:gd name="connsiteY402" fmla="*/ 561106 h 1526213"/>
              <a:gd name="connsiteX403" fmla="*/ 4511815 w 4742389"/>
              <a:gd name="connsiteY403" fmla="*/ 573644 h 1526213"/>
              <a:gd name="connsiteX404" fmla="*/ 4316627 w 4742389"/>
              <a:gd name="connsiteY404" fmla="*/ 621288 h 1526213"/>
              <a:gd name="connsiteX405" fmla="*/ 3943769 w 4742389"/>
              <a:gd name="connsiteY405" fmla="*/ 774249 h 1526213"/>
              <a:gd name="connsiteX406" fmla="*/ 3583422 w 4742389"/>
              <a:gd name="connsiteY406" fmla="*/ 952286 h 1526213"/>
              <a:gd name="connsiteX407" fmla="*/ 3208061 w 4742389"/>
              <a:gd name="connsiteY407" fmla="*/ 1102740 h 1526213"/>
              <a:gd name="connsiteX408" fmla="*/ 3015376 w 4742389"/>
              <a:gd name="connsiteY408" fmla="*/ 1165743 h 1526213"/>
              <a:gd name="connsiteX409" fmla="*/ 2934640 w 4742389"/>
              <a:gd name="connsiteY409" fmla="*/ 1189777 h 1526213"/>
              <a:gd name="connsiteX410" fmla="*/ 2905035 w 4742389"/>
              <a:gd name="connsiteY410" fmla="*/ 1204092 h 1526213"/>
              <a:gd name="connsiteX411" fmla="*/ 3004236 w 4742389"/>
              <a:gd name="connsiteY411" fmla="*/ 1180211 h 1526213"/>
              <a:gd name="connsiteX412" fmla="*/ 3198368 w 4742389"/>
              <a:gd name="connsiteY412" fmla="*/ 1127323 h 1526213"/>
              <a:gd name="connsiteX413" fmla="*/ 3388551 w 4742389"/>
              <a:gd name="connsiteY413" fmla="*/ 1069698 h 1526213"/>
              <a:gd name="connsiteX414" fmla="*/ 3483643 w 4742389"/>
              <a:gd name="connsiteY414" fmla="*/ 1037127 h 1526213"/>
              <a:gd name="connsiteX415" fmla="*/ 3531188 w 4742389"/>
              <a:gd name="connsiteY415" fmla="*/ 1019589 h 1526213"/>
              <a:gd name="connsiteX416" fmla="*/ 3578734 w 4742389"/>
              <a:gd name="connsiteY416" fmla="*/ 1002051 h 1526213"/>
              <a:gd name="connsiteX417" fmla="*/ 3763912 w 4742389"/>
              <a:gd name="connsiteY417" fmla="*/ 926888 h 1526213"/>
              <a:gd name="connsiteX418" fmla="*/ 3949090 w 4742389"/>
              <a:gd name="connsiteY418" fmla="*/ 851725 h 1526213"/>
              <a:gd name="connsiteX419" fmla="*/ 4331959 w 4742389"/>
              <a:gd name="connsiteY419" fmla="*/ 731464 h 1526213"/>
              <a:gd name="connsiteX420" fmla="*/ 4532151 w 4742389"/>
              <a:gd name="connsiteY420" fmla="*/ 698894 h 1526213"/>
              <a:gd name="connsiteX421" fmla="*/ 4732343 w 4742389"/>
              <a:gd name="connsiteY421" fmla="*/ 706410 h 1526213"/>
              <a:gd name="connsiteX422" fmla="*/ 4742389 w 4742389"/>
              <a:gd name="connsiteY422" fmla="*/ 708731 h 1526213"/>
              <a:gd name="connsiteX423" fmla="*/ 4742389 w 4742389"/>
              <a:gd name="connsiteY423" fmla="*/ 716573 h 1526213"/>
              <a:gd name="connsiteX424" fmla="*/ 4732343 w 4742389"/>
              <a:gd name="connsiteY424" fmla="*/ 713926 h 1526213"/>
              <a:gd name="connsiteX425" fmla="*/ 4632248 w 4742389"/>
              <a:gd name="connsiteY425" fmla="*/ 704531 h 1526213"/>
              <a:gd name="connsiteX426" fmla="*/ 4532151 w 4742389"/>
              <a:gd name="connsiteY426" fmla="*/ 706410 h 1526213"/>
              <a:gd name="connsiteX427" fmla="*/ 4334461 w 4742389"/>
              <a:gd name="connsiteY427" fmla="*/ 738981 h 1526213"/>
              <a:gd name="connsiteX428" fmla="*/ 3954095 w 4742389"/>
              <a:gd name="connsiteY428" fmla="*/ 859241 h 1526213"/>
              <a:gd name="connsiteX429" fmla="*/ 3766415 w 4742389"/>
              <a:gd name="connsiteY429" fmla="*/ 934404 h 1526213"/>
              <a:gd name="connsiteX430" fmla="*/ 3581236 w 4742389"/>
              <a:gd name="connsiteY430" fmla="*/ 1007062 h 1526213"/>
              <a:gd name="connsiteX431" fmla="*/ 3533691 w 4742389"/>
              <a:gd name="connsiteY431" fmla="*/ 1027105 h 1526213"/>
              <a:gd name="connsiteX432" fmla="*/ 3486145 w 4742389"/>
              <a:gd name="connsiteY432" fmla="*/ 1044643 h 1526213"/>
              <a:gd name="connsiteX433" fmla="*/ 3391053 w 4742389"/>
              <a:gd name="connsiteY433" fmla="*/ 1074708 h 1526213"/>
              <a:gd name="connsiteX434" fmla="*/ 3200871 w 4742389"/>
              <a:gd name="connsiteY434" fmla="*/ 1134839 h 1526213"/>
              <a:gd name="connsiteX435" fmla="*/ 2877196 w 4742389"/>
              <a:gd name="connsiteY435" fmla="*/ 1215985 h 1526213"/>
              <a:gd name="connsiteX436" fmla="*/ 2875102 w 4742389"/>
              <a:gd name="connsiteY436" fmla="*/ 1216868 h 1526213"/>
              <a:gd name="connsiteX437" fmla="*/ 2855043 w 4742389"/>
              <a:gd name="connsiteY437" fmla="*/ 1225330 h 1526213"/>
              <a:gd name="connsiteX438" fmla="*/ 2832458 w 4742389"/>
              <a:gd name="connsiteY438" fmla="*/ 1236048 h 1526213"/>
              <a:gd name="connsiteX439" fmla="*/ 3193216 w 4742389"/>
              <a:gd name="connsiteY439" fmla="*/ 1167445 h 1526213"/>
              <a:gd name="connsiteX440" fmla="*/ 3578607 w 4742389"/>
              <a:gd name="connsiteY440" fmla="*/ 1064724 h 1526213"/>
              <a:gd name="connsiteX441" fmla="*/ 3768799 w 4742389"/>
              <a:gd name="connsiteY441" fmla="*/ 1007100 h 1526213"/>
              <a:gd name="connsiteX442" fmla="*/ 3961495 w 4742389"/>
              <a:gd name="connsiteY442" fmla="*/ 946970 h 1526213"/>
              <a:gd name="connsiteX443" fmla="*/ 4349388 w 4742389"/>
              <a:gd name="connsiteY443" fmla="*/ 856776 h 1526213"/>
              <a:gd name="connsiteX444" fmla="*/ 4648871 w 4742389"/>
              <a:gd name="connsiteY444" fmla="*/ 848673 h 1526213"/>
              <a:gd name="connsiteX445" fmla="*/ 4742389 w 4742389"/>
              <a:gd name="connsiteY445" fmla="*/ 865896 h 1526213"/>
              <a:gd name="connsiteX446" fmla="*/ 4742389 w 4742389"/>
              <a:gd name="connsiteY446" fmla="*/ 876335 h 1526213"/>
              <a:gd name="connsiteX447" fmla="*/ 4647855 w 4742389"/>
              <a:gd name="connsiteY447" fmla="*/ 857246 h 1526213"/>
              <a:gd name="connsiteX448" fmla="*/ 4549278 w 4742389"/>
              <a:gd name="connsiteY448" fmla="*/ 849886 h 1526213"/>
              <a:gd name="connsiteX449" fmla="*/ 4351891 w 4742389"/>
              <a:gd name="connsiteY449" fmla="*/ 864292 h 1526213"/>
              <a:gd name="connsiteX450" fmla="*/ 3963997 w 4742389"/>
              <a:gd name="connsiteY450" fmla="*/ 951981 h 1526213"/>
              <a:gd name="connsiteX451" fmla="*/ 3771302 w 4742389"/>
              <a:gd name="connsiteY451" fmla="*/ 1012111 h 1526213"/>
              <a:gd name="connsiteX452" fmla="*/ 3581109 w 4742389"/>
              <a:gd name="connsiteY452" fmla="*/ 1072240 h 1526213"/>
              <a:gd name="connsiteX453" fmla="*/ 3195719 w 4742389"/>
              <a:gd name="connsiteY453" fmla="*/ 1172456 h 1526213"/>
              <a:gd name="connsiteX454" fmla="*/ 2809662 w 4742389"/>
              <a:gd name="connsiteY454" fmla="*/ 1246866 h 1526213"/>
              <a:gd name="connsiteX455" fmla="*/ 2807495 w 4742389"/>
              <a:gd name="connsiteY455" fmla="*/ 1247894 h 1526213"/>
              <a:gd name="connsiteX456" fmla="*/ 2761193 w 4742389"/>
              <a:gd name="connsiteY456" fmla="*/ 1266924 h 1526213"/>
              <a:gd name="connsiteX457" fmla="*/ 2797435 w 4742389"/>
              <a:gd name="connsiteY457" fmla="*/ 1263017 h 1526213"/>
              <a:gd name="connsiteX458" fmla="*/ 3192826 w 4742389"/>
              <a:gd name="connsiteY458" fmla="*/ 1212872 h 1526213"/>
              <a:gd name="connsiteX459" fmla="*/ 3388019 w 4742389"/>
              <a:gd name="connsiteY459" fmla="*/ 1180277 h 1526213"/>
              <a:gd name="connsiteX460" fmla="*/ 3485615 w 4742389"/>
              <a:gd name="connsiteY460" fmla="*/ 1160219 h 1526213"/>
              <a:gd name="connsiteX461" fmla="*/ 3583211 w 4742389"/>
              <a:gd name="connsiteY461" fmla="*/ 1140161 h 1526213"/>
              <a:gd name="connsiteX462" fmla="*/ 3778404 w 4742389"/>
              <a:gd name="connsiteY462" fmla="*/ 1095030 h 1526213"/>
              <a:gd name="connsiteX463" fmla="*/ 3971095 w 4742389"/>
              <a:gd name="connsiteY463" fmla="*/ 1049899 h 1526213"/>
              <a:gd name="connsiteX464" fmla="*/ 4366485 w 4742389"/>
              <a:gd name="connsiteY464" fmla="*/ 989724 h 1526213"/>
              <a:gd name="connsiteX465" fmla="*/ 4663850 w 4742389"/>
              <a:gd name="connsiteY465" fmla="*/ 1007354 h 1526213"/>
              <a:gd name="connsiteX466" fmla="*/ 4742389 w 4742389"/>
              <a:gd name="connsiteY466" fmla="*/ 1029966 h 1526213"/>
              <a:gd name="connsiteX467" fmla="*/ 4742389 w 4742389"/>
              <a:gd name="connsiteY467" fmla="*/ 1037999 h 1526213"/>
              <a:gd name="connsiteX468" fmla="*/ 4685532 w 4742389"/>
              <a:gd name="connsiteY468" fmla="*/ 1020809 h 1526213"/>
              <a:gd name="connsiteX469" fmla="*/ 4464786 w 4742389"/>
              <a:gd name="connsiteY469" fmla="*/ 994778 h 1526213"/>
              <a:gd name="connsiteX470" fmla="*/ 4366485 w 4742389"/>
              <a:gd name="connsiteY470" fmla="*/ 997246 h 1526213"/>
              <a:gd name="connsiteX471" fmla="*/ 3973597 w 4742389"/>
              <a:gd name="connsiteY471" fmla="*/ 1057421 h 1526213"/>
              <a:gd name="connsiteX472" fmla="*/ 3778404 w 4742389"/>
              <a:gd name="connsiteY472" fmla="*/ 1102552 h 1526213"/>
              <a:gd name="connsiteX473" fmla="*/ 3585714 w 4742389"/>
              <a:gd name="connsiteY473" fmla="*/ 1147683 h 1526213"/>
              <a:gd name="connsiteX474" fmla="*/ 3488117 w 4742389"/>
              <a:gd name="connsiteY474" fmla="*/ 1167741 h 1526213"/>
              <a:gd name="connsiteX475" fmla="*/ 3390521 w 4742389"/>
              <a:gd name="connsiteY475" fmla="*/ 1187799 h 1526213"/>
              <a:gd name="connsiteX476" fmla="*/ 3192826 w 4742389"/>
              <a:gd name="connsiteY476" fmla="*/ 1220394 h 1526213"/>
              <a:gd name="connsiteX477" fmla="*/ 2797435 w 4742389"/>
              <a:gd name="connsiteY477" fmla="*/ 1269599 h 1526213"/>
              <a:gd name="connsiteX478" fmla="*/ 2739028 w 4742389"/>
              <a:gd name="connsiteY478" fmla="*/ 1276034 h 1526213"/>
              <a:gd name="connsiteX479" fmla="*/ 2722096 w 4742389"/>
              <a:gd name="connsiteY479" fmla="*/ 1282994 h 1526213"/>
              <a:gd name="connsiteX480" fmla="*/ 2709896 w 4742389"/>
              <a:gd name="connsiteY480" fmla="*/ 1288008 h 1526213"/>
              <a:gd name="connsiteX481" fmla="*/ 2691765 w 4742389"/>
              <a:gd name="connsiteY481" fmla="*/ 1295343 h 1526213"/>
              <a:gd name="connsiteX482" fmla="*/ 2795633 w 4742389"/>
              <a:gd name="connsiteY482" fmla="*/ 1289998 h 1526213"/>
              <a:gd name="connsiteX483" fmla="*/ 3193223 w 4742389"/>
              <a:gd name="connsiteY483" fmla="*/ 1267755 h 1526213"/>
              <a:gd name="connsiteX484" fmla="*/ 3390923 w 4742389"/>
              <a:gd name="connsiteY484" fmla="*/ 1250211 h 1526213"/>
              <a:gd name="connsiteX485" fmla="*/ 3588623 w 4742389"/>
              <a:gd name="connsiteY485" fmla="*/ 1225149 h 1526213"/>
              <a:gd name="connsiteX486" fmla="*/ 3981522 w 4742389"/>
              <a:gd name="connsiteY486" fmla="*/ 1164999 h 1526213"/>
              <a:gd name="connsiteX487" fmla="*/ 4181725 w 4742389"/>
              <a:gd name="connsiteY487" fmla="*/ 1142443 h 1526213"/>
              <a:gd name="connsiteX488" fmla="*/ 4379425 w 4742389"/>
              <a:gd name="connsiteY488" fmla="*/ 1129912 h 1526213"/>
              <a:gd name="connsiteX489" fmla="*/ 4579628 w 4742389"/>
              <a:gd name="connsiteY489" fmla="*/ 1147455 h 1526213"/>
              <a:gd name="connsiteX490" fmla="*/ 4677227 w 4742389"/>
              <a:gd name="connsiteY490" fmla="*/ 1167505 h 1526213"/>
              <a:gd name="connsiteX491" fmla="*/ 4742389 w 4742389"/>
              <a:gd name="connsiteY491" fmla="*/ 1188113 h 1526213"/>
              <a:gd name="connsiteX492" fmla="*/ 4742389 w 4742389"/>
              <a:gd name="connsiteY492" fmla="*/ 1197002 h 1526213"/>
              <a:gd name="connsiteX493" fmla="*/ 4674724 w 4742389"/>
              <a:gd name="connsiteY493" fmla="*/ 1175024 h 1526213"/>
              <a:gd name="connsiteX494" fmla="*/ 4577125 w 4742389"/>
              <a:gd name="connsiteY494" fmla="*/ 1154974 h 1526213"/>
              <a:gd name="connsiteX495" fmla="*/ 4379425 w 4742389"/>
              <a:gd name="connsiteY495" fmla="*/ 1139937 h 1526213"/>
              <a:gd name="connsiteX496" fmla="*/ 4181725 w 4742389"/>
              <a:gd name="connsiteY496" fmla="*/ 1149962 h 1526213"/>
              <a:gd name="connsiteX497" fmla="*/ 3984024 w 4742389"/>
              <a:gd name="connsiteY497" fmla="*/ 1172518 h 1526213"/>
              <a:gd name="connsiteX498" fmla="*/ 3591126 w 4742389"/>
              <a:gd name="connsiteY498" fmla="*/ 1232668 h 1526213"/>
              <a:gd name="connsiteX499" fmla="*/ 3393426 w 4742389"/>
              <a:gd name="connsiteY499" fmla="*/ 1257730 h 1526213"/>
              <a:gd name="connsiteX500" fmla="*/ 3193223 w 4742389"/>
              <a:gd name="connsiteY500" fmla="*/ 1275274 h 1526213"/>
              <a:gd name="connsiteX501" fmla="*/ 2797510 w 4742389"/>
              <a:gd name="connsiteY501" fmla="*/ 1297203 h 1526213"/>
              <a:gd name="connsiteX502" fmla="*/ 2673116 w 4742389"/>
              <a:gd name="connsiteY502" fmla="*/ 1302888 h 1526213"/>
              <a:gd name="connsiteX503" fmla="*/ 2661097 w 4742389"/>
              <a:gd name="connsiteY503" fmla="*/ 1307751 h 1526213"/>
              <a:gd name="connsiteX504" fmla="*/ 2621225 w 4742389"/>
              <a:gd name="connsiteY504" fmla="*/ 1322346 h 1526213"/>
              <a:gd name="connsiteX505" fmla="*/ 2797441 w 4742389"/>
              <a:gd name="connsiteY505" fmla="*/ 1325679 h 1526213"/>
              <a:gd name="connsiteX506" fmla="*/ 3195334 w 4742389"/>
              <a:gd name="connsiteY506" fmla="*/ 1333204 h 1526213"/>
              <a:gd name="connsiteX507" fmla="*/ 3295433 w 4742389"/>
              <a:gd name="connsiteY507" fmla="*/ 1333204 h 1526213"/>
              <a:gd name="connsiteX508" fmla="*/ 3395531 w 4742389"/>
              <a:gd name="connsiteY508" fmla="*/ 1330696 h 1526213"/>
              <a:gd name="connsiteX509" fmla="*/ 3495631 w 4742389"/>
              <a:gd name="connsiteY509" fmla="*/ 1325679 h 1526213"/>
              <a:gd name="connsiteX510" fmla="*/ 3543177 w 4742389"/>
              <a:gd name="connsiteY510" fmla="*/ 1323171 h 1526213"/>
              <a:gd name="connsiteX511" fmla="*/ 3593227 w 4742389"/>
              <a:gd name="connsiteY511" fmla="*/ 1320662 h 1526213"/>
              <a:gd name="connsiteX512" fmla="*/ 3991120 w 4742389"/>
              <a:gd name="connsiteY512" fmla="*/ 1290561 h 1526213"/>
              <a:gd name="connsiteX513" fmla="*/ 4188815 w 4742389"/>
              <a:gd name="connsiteY513" fmla="*/ 1278019 h 1526213"/>
              <a:gd name="connsiteX514" fmla="*/ 4389013 w 4742389"/>
              <a:gd name="connsiteY514" fmla="*/ 1278019 h 1526213"/>
              <a:gd name="connsiteX515" fmla="*/ 4586709 w 4742389"/>
              <a:gd name="connsiteY515" fmla="*/ 1303103 h 1526213"/>
              <a:gd name="connsiteX516" fmla="*/ 4636758 w 4742389"/>
              <a:gd name="connsiteY516" fmla="*/ 1313137 h 1526213"/>
              <a:gd name="connsiteX517" fmla="*/ 4684305 w 4742389"/>
              <a:gd name="connsiteY517" fmla="*/ 1328188 h 1526213"/>
              <a:gd name="connsiteX518" fmla="*/ 4739281 w 4742389"/>
              <a:gd name="connsiteY518" fmla="*/ 1342690 h 1526213"/>
              <a:gd name="connsiteX519" fmla="*/ 4742389 w 4742389"/>
              <a:gd name="connsiteY519" fmla="*/ 1343510 h 1526213"/>
              <a:gd name="connsiteX520" fmla="*/ 4742389 w 4742389"/>
              <a:gd name="connsiteY520" fmla="*/ 1352843 h 1526213"/>
              <a:gd name="connsiteX521" fmla="*/ 4722977 w 4742389"/>
              <a:gd name="connsiteY521" fmla="*/ 1347354 h 1526213"/>
              <a:gd name="connsiteX522" fmla="*/ 4681803 w 4742389"/>
              <a:gd name="connsiteY522" fmla="*/ 1335713 h 1526213"/>
              <a:gd name="connsiteX523" fmla="*/ 4634255 w 4742389"/>
              <a:gd name="connsiteY523" fmla="*/ 1323171 h 1526213"/>
              <a:gd name="connsiteX524" fmla="*/ 4586709 w 4742389"/>
              <a:gd name="connsiteY524" fmla="*/ 1310628 h 1526213"/>
              <a:gd name="connsiteX525" fmla="*/ 4389013 w 4742389"/>
              <a:gd name="connsiteY525" fmla="*/ 1285544 h 1526213"/>
              <a:gd name="connsiteX526" fmla="*/ 4190067 w 4742389"/>
              <a:gd name="connsiteY526" fmla="*/ 1285230 h 1526213"/>
              <a:gd name="connsiteX527" fmla="*/ 3991120 w 4742389"/>
              <a:gd name="connsiteY527" fmla="*/ 1298086 h 1526213"/>
              <a:gd name="connsiteX528" fmla="*/ 3593227 w 4742389"/>
              <a:gd name="connsiteY528" fmla="*/ 1328188 h 1526213"/>
              <a:gd name="connsiteX529" fmla="*/ 3545680 w 4742389"/>
              <a:gd name="connsiteY529" fmla="*/ 1330696 h 1526213"/>
              <a:gd name="connsiteX530" fmla="*/ 3495631 w 4742389"/>
              <a:gd name="connsiteY530" fmla="*/ 1333204 h 1526213"/>
              <a:gd name="connsiteX531" fmla="*/ 3395531 w 4742389"/>
              <a:gd name="connsiteY531" fmla="*/ 1338221 h 1526213"/>
              <a:gd name="connsiteX532" fmla="*/ 3295433 w 4742389"/>
              <a:gd name="connsiteY532" fmla="*/ 1340730 h 1526213"/>
              <a:gd name="connsiteX533" fmla="*/ 3195334 w 4742389"/>
              <a:gd name="connsiteY533" fmla="*/ 1340730 h 1526213"/>
              <a:gd name="connsiteX534" fmla="*/ 2797441 w 4742389"/>
              <a:gd name="connsiteY534" fmla="*/ 1332264 h 1526213"/>
              <a:gd name="connsiteX535" fmla="*/ 2603375 w 4742389"/>
              <a:gd name="connsiteY535" fmla="*/ 1329052 h 1526213"/>
              <a:gd name="connsiteX536" fmla="*/ 2557030 w 4742389"/>
              <a:gd name="connsiteY536" fmla="*/ 1346910 h 1526213"/>
              <a:gd name="connsiteX537" fmla="*/ 2602614 w 4742389"/>
              <a:gd name="connsiteY537" fmla="*/ 1350303 h 1526213"/>
              <a:gd name="connsiteX538" fmla="*/ 3198382 w 4742389"/>
              <a:gd name="connsiteY538" fmla="*/ 1408131 h 1526213"/>
              <a:gd name="connsiteX539" fmla="*/ 3248430 w 4742389"/>
              <a:gd name="connsiteY539" fmla="*/ 1413146 h 1526213"/>
              <a:gd name="connsiteX540" fmla="*/ 3298479 w 4742389"/>
              <a:gd name="connsiteY540" fmla="*/ 1415654 h 1526213"/>
              <a:gd name="connsiteX541" fmla="*/ 3398575 w 4742389"/>
              <a:gd name="connsiteY541" fmla="*/ 1420669 h 1526213"/>
              <a:gd name="connsiteX542" fmla="*/ 3498671 w 4742389"/>
              <a:gd name="connsiteY542" fmla="*/ 1423176 h 1526213"/>
              <a:gd name="connsiteX543" fmla="*/ 3598767 w 4742389"/>
              <a:gd name="connsiteY543" fmla="*/ 1425683 h 1526213"/>
              <a:gd name="connsiteX544" fmla="*/ 3996650 w 4742389"/>
              <a:gd name="connsiteY544" fmla="*/ 1420669 h 1526213"/>
              <a:gd name="connsiteX545" fmla="*/ 4196843 w 4742389"/>
              <a:gd name="connsiteY545" fmla="*/ 1418161 h 1526213"/>
              <a:gd name="connsiteX546" fmla="*/ 4397035 w 4742389"/>
              <a:gd name="connsiteY546" fmla="*/ 1428191 h 1526213"/>
              <a:gd name="connsiteX547" fmla="*/ 4594726 w 4742389"/>
              <a:gd name="connsiteY547" fmla="*/ 1458280 h 1526213"/>
              <a:gd name="connsiteX548" fmla="*/ 4709016 w 4742389"/>
              <a:gd name="connsiteY548" fmla="*/ 1480025 h 1526213"/>
              <a:gd name="connsiteX549" fmla="*/ 4742389 w 4742389"/>
              <a:gd name="connsiteY549" fmla="*/ 1486374 h 1526213"/>
              <a:gd name="connsiteX550" fmla="*/ 4742389 w 4742389"/>
              <a:gd name="connsiteY550" fmla="*/ 1494257 h 1526213"/>
              <a:gd name="connsiteX551" fmla="*/ 4677071 w 4742389"/>
              <a:gd name="connsiteY551" fmla="*/ 1481670 h 1526213"/>
              <a:gd name="connsiteX552" fmla="*/ 4594726 w 4742389"/>
              <a:gd name="connsiteY552" fmla="*/ 1465803 h 1526213"/>
              <a:gd name="connsiteX553" fmla="*/ 4397035 w 4742389"/>
              <a:gd name="connsiteY553" fmla="*/ 1435713 h 1526213"/>
              <a:gd name="connsiteX554" fmla="*/ 4196843 w 4742389"/>
              <a:gd name="connsiteY554" fmla="*/ 1428191 h 1526213"/>
              <a:gd name="connsiteX555" fmla="*/ 3996650 w 4742389"/>
              <a:gd name="connsiteY555" fmla="*/ 1428191 h 1526213"/>
              <a:gd name="connsiteX556" fmla="*/ 3598767 w 4742389"/>
              <a:gd name="connsiteY556" fmla="*/ 1433206 h 1526213"/>
              <a:gd name="connsiteX557" fmla="*/ 3498671 w 4742389"/>
              <a:gd name="connsiteY557" fmla="*/ 1430698 h 1526213"/>
              <a:gd name="connsiteX558" fmla="*/ 3398575 w 4742389"/>
              <a:gd name="connsiteY558" fmla="*/ 1425683 h 1526213"/>
              <a:gd name="connsiteX559" fmla="*/ 3298479 w 4742389"/>
              <a:gd name="connsiteY559" fmla="*/ 1420669 h 1526213"/>
              <a:gd name="connsiteX560" fmla="*/ 3248430 w 4742389"/>
              <a:gd name="connsiteY560" fmla="*/ 1418161 h 1526213"/>
              <a:gd name="connsiteX561" fmla="*/ 3198382 w 4742389"/>
              <a:gd name="connsiteY561" fmla="*/ 1415654 h 1526213"/>
              <a:gd name="connsiteX562" fmla="*/ 2800499 w 4742389"/>
              <a:gd name="connsiteY562" fmla="*/ 1376161 h 1526213"/>
              <a:gd name="connsiteX563" fmla="*/ 2541482 w 4742389"/>
              <a:gd name="connsiteY563" fmla="*/ 1352901 h 1526213"/>
              <a:gd name="connsiteX564" fmla="*/ 2519845 w 4742389"/>
              <a:gd name="connsiteY564" fmla="*/ 1361238 h 1526213"/>
              <a:gd name="connsiteX565" fmla="*/ 2514698 w 4742389"/>
              <a:gd name="connsiteY565" fmla="*/ 1363221 h 1526213"/>
              <a:gd name="connsiteX566" fmla="*/ 2492236 w 4742389"/>
              <a:gd name="connsiteY566" fmla="*/ 1370889 h 1526213"/>
              <a:gd name="connsiteX567" fmla="*/ 2607863 w 4742389"/>
              <a:gd name="connsiteY567" fmla="*/ 1388382 h 1526213"/>
              <a:gd name="connsiteX568" fmla="*/ 3200510 w 4742389"/>
              <a:gd name="connsiteY568" fmla="*/ 1493846 h 1526213"/>
              <a:gd name="connsiteX569" fmla="*/ 3399467 w 4742389"/>
              <a:gd name="connsiteY569" fmla="*/ 1521123 h 1526213"/>
              <a:gd name="connsiteX570" fmla="*/ 3456135 w 4742389"/>
              <a:gd name="connsiteY570" fmla="*/ 1526213 h 1526213"/>
              <a:gd name="connsiteX571" fmla="*/ 3385974 w 4742389"/>
              <a:gd name="connsiteY571" fmla="*/ 1526213 h 1526213"/>
              <a:gd name="connsiteX572" fmla="*/ 3198007 w 4742389"/>
              <a:gd name="connsiteY572" fmla="*/ 1501370 h 1526213"/>
              <a:gd name="connsiteX573" fmla="*/ 2605712 w 4742389"/>
              <a:gd name="connsiteY573" fmla="*/ 1394849 h 1526213"/>
              <a:gd name="connsiteX574" fmla="*/ 2480242 w 4742389"/>
              <a:gd name="connsiteY574" fmla="*/ 1374984 h 1526213"/>
              <a:gd name="connsiteX575" fmla="*/ 2430316 w 4742389"/>
              <a:gd name="connsiteY575" fmla="*/ 1392028 h 1526213"/>
              <a:gd name="connsiteX576" fmla="*/ 2611703 w 4742389"/>
              <a:gd name="connsiteY576" fmla="*/ 1435223 h 1526213"/>
              <a:gd name="connsiteX577" fmla="*/ 2905401 w 4742389"/>
              <a:gd name="connsiteY577" fmla="*/ 1512588 h 1526213"/>
              <a:gd name="connsiteX578" fmla="*/ 2959386 w 4742389"/>
              <a:gd name="connsiteY578" fmla="*/ 1526213 h 1526213"/>
              <a:gd name="connsiteX579" fmla="*/ 2932531 w 4742389"/>
              <a:gd name="connsiteY579" fmla="*/ 1526213 h 1526213"/>
              <a:gd name="connsiteX580" fmla="*/ 2904301 w 4742389"/>
              <a:gd name="connsiteY580" fmla="*/ 1519009 h 1526213"/>
              <a:gd name="connsiteX581" fmla="*/ 2611351 w 4742389"/>
              <a:gd name="connsiteY581" fmla="*/ 1442394 h 1526213"/>
              <a:gd name="connsiteX582" fmla="*/ 2417339 w 4742389"/>
              <a:gd name="connsiteY582" fmla="*/ 1396458 h 1526213"/>
              <a:gd name="connsiteX583" fmla="*/ 2366634 w 4742389"/>
              <a:gd name="connsiteY583" fmla="*/ 1413767 h 1526213"/>
              <a:gd name="connsiteX584" fmla="*/ 2372405 w 4742389"/>
              <a:gd name="connsiteY584" fmla="*/ 1415502 h 1526213"/>
              <a:gd name="connsiteX585" fmla="*/ 2422456 w 4742389"/>
              <a:gd name="connsiteY585" fmla="*/ 1430541 h 1526213"/>
              <a:gd name="connsiteX586" fmla="*/ 2616442 w 4742389"/>
              <a:gd name="connsiteY586" fmla="*/ 1492383 h 1526213"/>
              <a:gd name="connsiteX587" fmla="*/ 2714577 w 4742389"/>
              <a:gd name="connsiteY587" fmla="*/ 1526213 h 1526213"/>
              <a:gd name="connsiteX588" fmla="*/ 2697232 w 4742389"/>
              <a:gd name="connsiteY588" fmla="*/ 1526213 h 1526213"/>
              <a:gd name="connsiteX589" fmla="*/ 2613979 w 4742389"/>
              <a:gd name="connsiteY589" fmla="*/ 1497435 h 1526213"/>
              <a:gd name="connsiteX590" fmla="*/ 2419954 w 4742389"/>
              <a:gd name="connsiteY590" fmla="*/ 1435554 h 1526213"/>
              <a:gd name="connsiteX591" fmla="*/ 2369903 w 4742389"/>
              <a:gd name="connsiteY591" fmla="*/ 1420515 h 1526213"/>
              <a:gd name="connsiteX592" fmla="*/ 2356905 w 4742389"/>
              <a:gd name="connsiteY592" fmla="*/ 1417089 h 1526213"/>
              <a:gd name="connsiteX593" fmla="*/ 2316294 w 4742389"/>
              <a:gd name="connsiteY593" fmla="*/ 1430952 h 1526213"/>
              <a:gd name="connsiteX594" fmla="*/ 2127719 w 4742389"/>
              <a:gd name="connsiteY594" fmla="*/ 1485932 h 1526213"/>
              <a:gd name="connsiteX595" fmla="*/ 2204876 w 4742389"/>
              <a:gd name="connsiteY595" fmla="*/ 1503785 h 1526213"/>
              <a:gd name="connsiteX596" fmla="*/ 2254923 w 4742389"/>
              <a:gd name="connsiteY596" fmla="*/ 1513821 h 1526213"/>
              <a:gd name="connsiteX597" fmla="*/ 2304970 w 4742389"/>
              <a:gd name="connsiteY597" fmla="*/ 1523857 h 1526213"/>
              <a:gd name="connsiteX598" fmla="*/ 2314134 w 4742389"/>
              <a:gd name="connsiteY598" fmla="*/ 1526213 h 1526213"/>
              <a:gd name="connsiteX599" fmla="*/ 2281838 w 4742389"/>
              <a:gd name="connsiteY599" fmla="*/ 1526213 h 1526213"/>
              <a:gd name="connsiteX600" fmla="*/ 2258677 w 4742389"/>
              <a:gd name="connsiteY600" fmla="*/ 1520407 h 1526213"/>
              <a:gd name="connsiteX601" fmla="*/ 2252421 w 4742389"/>
              <a:gd name="connsiteY601" fmla="*/ 1518839 h 1526213"/>
              <a:gd name="connsiteX602" fmla="*/ 2204876 w 4742389"/>
              <a:gd name="connsiteY602" fmla="*/ 1508803 h 1526213"/>
              <a:gd name="connsiteX603" fmla="*/ 2117153 w 4742389"/>
              <a:gd name="connsiteY603" fmla="*/ 1489013 h 1526213"/>
              <a:gd name="connsiteX604" fmla="*/ 2014436 w 4742389"/>
              <a:gd name="connsiteY604" fmla="*/ 1518961 h 1526213"/>
              <a:gd name="connsiteX605" fmla="*/ 1983833 w 4742389"/>
              <a:gd name="connsiteY605" fmla="*/ 1526213 h 1526213"/>
              <a:gd name="connsiteX606" fmla="*/ 1962561 w 4742389"/>
              <a:gd name="connsiteY606" fmla="*/ 1526213 h 1526213"/>
              <a:gd name="connsiteX607" fmla="*/ 2014304 w 4742389"/>
              <a:gd name="connsiteY607" fmla="*/ 1513946 h 1526213"/>
              <a:gd name="connsiteX608" fmla="*/ 2107222 w 4742389"/>
              <a:gd name="connsiteY608" fmla="*/ 1486773 h 1526213"/>
              <a:gd name="connsiteX609" fmla="*/ 2104782 w 4742389"/>
              <a:gd name="connsiteY609" fmla="*/ 1486222 h 1526213"/>
              <a:gd name="connsiteX610" fmla="*/ 2059080 w 4742389"/>
              <a:gd name="connsiteY610" fmla="*/ 1477998 h 1526213"/>
              <a:gd name="connsiteX611" fmla="*/ 1992309 w 4742389"/>
              <a:gd name="connsiteY611" fmla="*/ 1496203 h 1526213"/>
              <a:gd name="connsiteX612" fmla="*/ 1852191 w 4742389"/>
              <a:gd name="connsiteY612" fmla="*/ 1526213 h 1526213"/>
              <a:gd name="connsiteX613" fmla="*/ 1827090 w 4742389"/>
              <a:gd name="connsiteY613" fmla="*/ 1526213 h 1526213"/>
              <a:gd name="connsiteX614" fmla="*/ 1991566 w 4742389"/>
              <a:gd name="connsiteY614" fmla="*/ 1491190 h 1526213"/>
              <a:gd name="connsiteX615" fmla="*/ 2047515 w 4742389"/>
              <a:gd name="connsiteY615" fmla="*/ 1475916 h 1526213"/>
              <a:gd name="connsiteX616" fmla="*/ 2019390 w 4742389"/>
              <a:gd name="connsiteY616" fmla="*/ 1470855 h 1526213"/>
              <a:gd name="connsiteX617" fmla="*/ 2007191 w 4742389"/>
              <a:gd name="connsiteY617" fmla="*/ 1468660 h 1526213"/>
              <a:gd name="connsiteX618" fmla="*/ 1989537 w 4742389"/>
              <a:gd name="connsiteY618" fmla="*/ 1465988 h 1526213"/>
              <a:gd name="connsiteX619" fmla="*/ 1702379 w 4742389"/>
              <a:gd name="connsiteY619" fmla="*/ 1526213 h 1526213"/>
              <a:gd name="connsiteX620" fmla="*/ 1678465 w 4742389"/>
              <a:gd name="connsiteY620" fmla="*/ 1526213 h 1526213"/>
              <a:gd name="connsiteX621" fmla="*/ 1975510 w 4742389"/>
              <a:gd name="connsiteY621" fmla="*/ 1463865 h 1526213"/>
              <a:gd name="connsiteX622" fmla="*/ 1916849 w 4742389"/>
              <a:gd name="connsiteY622" fmla="*/ 1454987 h 1526213"/>
              <a:gd name="connsiteX623" fmla="*/ 1654418 w 4742389"/>
              <a:gd name="connsiteY623" fmla="*/ 1505979 h 1526213"/>
              <a:gd name="connsiteX624" fmla="*/ 1507673 w 4742389"/>
              <a:gd name="connsiteY624" fmla="*/ 1526213 h 1526213"/>
              <a:gd name="connsiteX625" fmla="*/ 1470857 w 4742389"/>
              <a:gd name="connsiteY625" fmla="*/ 1526213 h 1526213"/>
              <a:gd name="connsiteX626" fmla="*/ 1651916 w 4742389"/>
              <a:gd name="connsiteY626" fmla="*/ 1500963 h 1526213"/>
              <a:gd name="connsiteX627" fmla="*/ 1899571 w 4742389"/>
              <a:gd name="connsiteY627" fmla="*/ 1452372 h 1526213"/>
              <a:gd name="connsiteX628" fmla="*/ 1834242 w 4742389"/>
              <a:gd name="connsiteY628" fmla="*/ 1442485 h 1526213"/>
              <a:gd name="connsiteX629" fmla="*/ 1639052 w 4742389"/>
              <a:gd name="connsiteY629" fmla="*/ 1476367 h 1526213"/>
              <a:gd name="connsiteX630" fmla="*/ 1254290 w 4742389"/>
              <a:gd name="connsiteY630" fmla="*/ 1526213 h 1526213"/>
              <a:gd name="connsiteX631" fmla="*/ 1219068 w 4742389"/>
              <a:gd name="connsiteY631" fmla="*/ 1526213 h 1526213"/>
              <a:gd name="connsiteX632" fmla="*/ 1237416 w 4742389"/>
              <a:gd name="connsiteY632" fmla="*/ 1524638 h 1526213"/>
              <a:gd name="connsiteX633" fmla="*/ 1639052 w 4742389"/>
              <a:gd name="connsiteY633" fmla="*/ 1471352 h 1526213"/>
              <a:gd name="connsiteX634" fmla="*/ 1818580 w 4742389"/>
              <a:gd name="connsiteY634" fmla="*/ 1440115 h 1526213"/>
              <a:gd name="connsiteX635" fmla="*/ 1808255 w 4742389"/>
              <a:gd name="connsiteY635" fmla="*/ 1438552 h 1526213"/>
              <a:gd name="connsiteX636" fmla="*/ 1740515 w 4742389"/>
              <a:gd name="connsiteY636" fmla="*/ 1430863 h 1526213"/>
              <a:gd name="connsiteX637" fmla="*/ 1626857 w 4742389"/>
              <a:gd name="connsiteY637" fmla="*/ 1448018 h 1526213"/>
              <a:gd name="connsiteX638" fmla="*/ 1228661 w 4742389"/>
              <a:gd name="connsiteY638" fmla="*/ 1495621 h 1526213"/>
              <a:gd name="connsiteX639" fmla="*/ 852899 w 4742389"/>
              <a:gd name="connsiteY639" fmla="*/ 1526213 h 1526213"/>
              <a:gd name="connsiteX640" fmla="*/ 815074 w 4742389"/>
              <a:gd name="connsiteY640" fmla="*/ 1526213 h 1526213"/>
              <a:gd name="connsiteX641" fmla="*/ 828590 w 4742389"/>
              <a:gd name="connsiteY641" fmla="*/ 1525686 h 1526213"/>
              <a:gd name="connsiteX642" fmla="*/ 1626857 w 4742389"/>
              <a:gd name="connsiteY642" fmla="*/ 1443007 h 1526213"/>
              <a:gd name="connsiteX643" fmla="*/ 1721439 w 4742389"/>
              <a:gd name="connsiteY643" fmla="*/ 1428698 h 1526213"/>
              <a:gd name="connsiteX644" fmla="*/ 1632000 w 4742389"/>
              <a:gd name="connsiteY644" fmla="*/ 1418546 h 1526213"/>
              <a:gd name="connsiteX645" fmla="*/ 1616619 w 4742389"/>
              <a:gd name="connsiteY645" fmla="*/ 1420490 h 1526213"/>
              <a:gd name="connsiteX646" fmla="*/ 820813 w 4742389"/>
              <a:gd name="connsiteY646" fmla="*/ 1493147 h 1526213"/>
              <a:gd name="connsiteX647" fmla="*/ 22503 w 4742389"/>
              <a:gd name="connsiteY647" fmla="*/ 1515695 h 1526213"/>
              <a:gd name="connsiteX648" fmla="*/ 820813 w 4742389"/>
              <a:gd name="connsiteY648" fmla="*/ 1490641 h 1526213"/>
              <a:gd name="connsiteX649" fmla="*/ 1218716 w 4742389"/>
              <a:gd name="connsiteY649" fmla="*/ 1458698 h 1526213"/>
              <a:gd name="connsiteX650" fmla="*/ 1610676 w 4742389"/>
              <a:gd name="connsiteY650" fmla="*/ 1416125 h 1526213"/>
              <a:gd name="connsiteX651" fmla="*/ 1609318 w 4742389"/>
              <a:gd name="connsiteY651" fmla="*/ 1415971 h 1526213"/>
              <a:gd name="connsiteX652" fmla="*/ 1559271 w 4742389"/>
              <a:gd name="connsiteY652" fmla="*/ 1413462 h 1526213"/>
              <a:gd name="connsiteX653" fmla="*/ 1509224 w 4742389"/>
              <a:gd name="connsiteY653" fmla="*/ 1408444 h 1526213"/>
              <a:gd name="connsiteX654" fmla="*/ 1486643 w 4742389"/>
              <a:gd name="connsiteY654" fmla="*/ 1406788 h 1526213"/>
              <a:gd name="connsiteX655" fmla="*/ 1212315 w 4742389"/>
              <a:gd name="connsiteY655" fmla="*/ 1431240 h 1526213"/>
              <a:gd name="connsiteX656" fmla="*/ 19691 w 4742389"/>
              <a:gd name="connsiteY656" fmla="*/ 1491179 h 1526213"/>
              <a:gd name="connsiteX657" fmla="*/ 1212315 w 4742389"/>
              <a:gd name="connsiteY657" fmla="*/ 1427714 h 1526213"/>
              <a:gd name="connsiteX658" fmla="*/ 1459239 w 4742389"/>
              <a:gd name="connsiteY658" fmla="*/ 1404777 h 1526213"/>
              <a:gd name="connsiteX659" fmla="*/ 1406628 w 4742389"/>
              <a:gd name="connsiteY659" fmla="*/ 1400918 h 1526213"/>
              <a:gd name="connsiteX660" fmla="*/ 1234761 w 4742389"/>
              <a:gd name="connsiteY660" fmla="*/ 1396610 h 1526213"/>
              <a:gd name="connsiteX661" fmla="*/ 810496 w 4742389"/>
              <a:gd name="connsiteY661" fmla="*/ 1426588 h 1526213"/>
              <a:gd name="connsiteX662" fmla="*/ 412867 w 4742389"/>
              <a:gd name="connsiteY662" fmla="*/ 1449810 h 1526213"/>
              <a:gd name="connsiteX663" fmla="*/ 86413 w 4742389"/>
              <a:gd name="connsiteY663" fmla="*/ 1462888 h 1526213"/>
              <a:gd name="connsiteX664" fmla="*/ 15002 w 4742389"/>
              <a:gd name="connsiteY664" fmla="*/ 1465748 h 1526213"/>
              <a:gd name="connsiteX665" fmla="*/ 89545 w 4742389"/>
              <a:gd name="connsiteY665" fmla="*/ 1462483 h 1526213"/>
              <a:gd name="connsiteX666" fmla="*/ 412867 w 4742389"/>
              <a:gd name="connsiteY666" fmla="*/ 1448322 h 1526213"/>
              <a:gd name="connsiteX667" fmla="*/ 810496 w 4742389"/>
              <a:gd name="connsiteY667" fmla="*/ 1424082 h 1526213"/>
              <a:gd name="connsiteX668" fmla="*/ 1194331 w 4742389"/>
              <a:gd name="connsiteY668" fmla="*/ 1395748 h 1526213"/>
              <a:gd name="connsiteX669" fmla="*/ 1006253 w 4742389"/>
              <a:gd name="connsiteY669" fmla="*/ 1393391 h 1526213"/>
              <a:gd name="connsiteX670" fmla="*/ 903657 w 4742389"/>
              <a:gd name="connsiteY670" fmla="*/ 1395900 h 1526213"/>
              <a:gd name="connsiteX671" fmla="*/ 853610 w 4742389"/>
              <a:gd name="connsiteY671" fmla="*/ 1398409 h 1526213"/>
              <a:gd name="connsiteX672" fmla="*/ 803563 w 4742389"/>
              <a:gd name="connsiteY672" fmla="*/ 1398409 h 1526213"/>
              <a:gd name="connsiteX673" fmla="*/ 643413 w 4742389"/>
              <a:gd name="connsiteY673" fmla="*/ 1407943 h 1526213"/>
              <a:gd name="connsiteX674" fmla="*/ 803563 w 4742389"/>
              <a:gd name="connsiteY674" fmla="*/ 1395900 h 1526213"/>
              <a:gd name="connsiteX675" fmla="*/ 853610 w 4742389"/>
              <a:gd name="connsiteY675" fmla="*/ 1393391 h 1526213"/>
              <a:gd name="connsiteX676" fmla="*/ 903657 w 4742389"/>
              <a:gd name="connsiteY676" fmla="*/ 1393391 h 1526213"/>
              <a:gd name="connsiteX677" fmla="*/ 1006253 w 4742389"/>
              <a:gd name="connsiteY677" fmla="*/ 1390882 h 1526213"/>
              <a:gd name="connsiteX678" fmla="*/ 1206441 w 4742389"/>
              <a:gd name="connsiteY678" fmla="*/ 1390882 h 1526213"/>
              <a:gd name="connsiteX679" fmla="*/ 1245512 w 4742389"/>
              <a:gd name="connsiteY679" fmla="*/ 1391970 h 1526213"/>
              <a:gd name="connsiteX680" fmla="*/ 1604112 w 4742389"/>
              <a:gd name="connsiteY680" fmla="*/ 1365499 h 1526213"/>
              <a:gd name="connsiteX681" fmla="*/ 2002016 w 4742389"/>
              <a:gd name="connsiteY681" fmla="*/ 1336050 h 1526213"/>
              <a:gd name="connsiteX682" fmla="*/ 2021651 w 4742389"/>
              <a:gd name="connsiteY682" fmla="*/ 1334783 h 1526213"/>
              <a:gd name="connsiteX683" fmla="*/ 1996024 w 4742389"/>
              <a:gd name="connsiteY683" fmla="*/ 1330291 h 1526213"/>
              <a:gd name="connsiteX684" fmla="*/ 1603761 w 4742389"/>
              <a:gd name="connsiteY684" fmla="*/ 1345747 h 1526213"/>
              <a:gd name="connsiteX685" fmla="*/ 12189 w 4742389"/>
              <a:gd name="connsiteY685" fmla="*/ 1441067 h 1526213"/>
              <a:gd name="connsiteX686" fmla="*/ 1603761 w 4742389"/>
              <a:gd name="connsiteY686" fmla="*/ 1340730 h 1526213"/>
              <a:gd name="connsiteX687" fmla="*/ 1971306 w 4742389"/>
              <a:gd name="connsiteY687" fmla="*/ 1325958 h 1526213"/>
              <a:gd name="connsiteX688" fmla="*/ 1960110 w 4742389"/>
              <a:gd name="connsiteY688" fmla="*/ 1323995 h 1526213"/>
              <a:gd name="connsiteX689" fmla="*/ 1604348 w 4742389"/>
              <a:gd name="connsiteY689" fmla="*/ 1322878 h 1526213"/>
              <a:gd name="connsiteX690" fmla="*/ 10314 w 4742389"/>
              <a:gd name="connsiteY690" fmla="*/ 1415654 h 1526213"/>
              <a:gd name="connsiteX691" fmla="*/ 1604348 w 4742389"/>
              <a:gd name="connsiteY691" fmla="*/ 1317863 h 1526213"/>
              <a:gd name="connsiteX692" fmla="*/ 1889609 w 4742389"/>
              <a:gd name="connsiteY692" fmla="*/ 1317415 h 1526213"/>
              <a:gd name="connsiteX693" fmla="*/ 1608855 w 4742389"/>
              <a:gd name="connsiteY693" fmla="*/ 1305727 h 1526213"/>
              <a:gd name="connsiteX694" fmla="*/ 805521 w 4742389"/>
              <a:gd name="connsiteY694" fmla="*/ 1325793 h 1526213"/>
              <a:gd name="connsiteX695" fmla="*/ 4688 w 4742389"/>
              <a:gd name="connsiteY695" fmla="*/ 1391008 h 1526213"/>
              <a:gd name="connsiteX696" fmla="*/ 805521 w 4742389"/>
              <a:gd name="connsiteY696" fmla="*/ 1323285 h 1526213"/>
              <a:gd name="connsiteX697" fmla="*/ 1608855 w 4742389"/>
              <a:gd name="connsiteY697" fmla="*/ 1300711 h 1526213"/>
              <a:gd name="connsiteX698" fmla="*/ 1882117 w 4742389"/>
              <a:gd name="connsiteY698" fmla="*/ 1311385 h 1526213"/>
              <a:gd name="connsiteX699" fmla="*/ 1877765 w 4742389"/>
              <a:gd name="connsiteY699" fmla="*/ 1310731 h 1526213"/>
              <a:gd name="connsiteX700" fmla="*/ 1815761 w 4742389"/>
              <a:gd name="connsiteY700" fmla="*/ 1304073 h 1526213"/>
              <a:gd name="connsiteX701" fmla="*/ 1614323 w 4742389"/>
              <a:gd name="connsiteY701" fmla="*/ 1288086 h 1526213"/>
              <a:gd name="connsiteX702" fmla="*/ 1411633 w 4742389"/>
              <a:gd name="connsiteY702" fmla="*/ 1280562 h 1526213"/>
              <a:gd name="connsiteX703" fmla="*/ 1211445 w 4742389"/>
              <a:gd name="connsiteY703" fmla="*/ 1278054 h 1526213"/>
              <a:gd name="connsiteX704" fmla="*/ 806066 w 4742389"/>
              <a:gd name="connsiteY704" fmla="*/ 1290593 h 1526213"/>
              <a:gd name="connsiteX705" fmla="*/ 2813 w 4742389"/>
              <a:gd name="connsiteY705" fmla="*/ 1365827 h 1526213"/>
              <a:gd name="connsiteX706" fmla="*/ 806066 w 4742389"/>
              <a:gd name="connsiteY706" fmla="*/ 1288086 h 1526213"/>
              <a:gd name="connsiteX707" fmla="*/ 1211445 w 4742389"/>
              <a:gd name="connsiteY707" fmla="*/ 1275547 h 1526213"/>
              <a:gd name="connsiteX708" fmla="*/ 1411633 w 4742389"/>
              <a:gd name="connsiteY708" fmla="*/ 1275547 h 1526213"/>
              <a:gd name="connsiteX709" fmla="*/ 1614323 w 4742389"/>
              <a:gd name="connsiteY709" fmla="*/ 1283070 h 1526213"/>
              <a:gd name="connsiteX710" fmla="*/ 1781622 w 4742389"/>
              <a:gd name="connsiteY710" fmla="*/ 1296286 h 1526213"/>
              <a:gd name="connsiteX711" fmla="*/ 1724248 w 4742389"/>
              <a:gd name="connsiteY711" fmla="*/ 1287666 h 1526213"/>
              <a:gd name="connsiteX712" fmla="*/ 1621644 w 4742389"/>
              <a:gd name="connsiteY712" fmla="*/ 1277640 h 1526213"/>
              <a:gd name="connsiteX713" fmla="*/ 1216233 w 4742389"/>
              <a:gd name="connsiteY713" fmla="*/ 1252574 h 1526213"/>
              <a:gd name="connsiteX714" fmla="*/ 1166183 w 4742389"/>
              <a:gd name="connsiteY714" fmla="*/ 1250067 h 1526213"/>
              <a:gd name="connsiteX715" fmla="*/ 1113629 w 4742389"/>
              <a:gd name="connsiteY715" fmla="*/ 1250067 h 1526213"/>
              <a:gd name="connsiteX716" fmla="*/ 1013528 w 4742389"/>
              <a:gd name="connsiteY716" fmla="*/ 1250067 h 1526213"/>
              <a:gd name="connsiteX717" fmla="*/ 808320 w 4742389"/>
              <a:gd name="connsiteY717" fmla="*/ 1257587 h 1526213"/>
              <a:gd name="connsiteX718" fmla="*/ 0 w 4742389"/>
              <a:gd name="connsiteY718" fmla="*/ 1340304 h 1526213"/>
              <a:gd name="connsiteX719" fmla="*/ 808320 w 4742389"/>
              <a:gd name="connsiteY719" fmla="*/ 1255081 h 1526213"/>
              <a:gd name="connsiteX720" fmla="*/ 1013528 w 4742389"/>
              <a:gd name="connsiteY720" fmla="*/ 1247561 h 1526213"/>
              <a:gd name="connsiteX721" fmla="*/ 1113629 w 4742389"/>
              <a:gd name="connsiteY721" fmla="*/ 1247561 h 1526213"/>
              <a:gd name="connsiteX722" fmla="*/ 1166183 w 4742389"/>
              <a:gd name="connsiteY722" fmla="*/ 1247561 h 1526213"/>
              <a:gd name="connsiteX723" fmla="*/ 1216233 w 4742389"/>
              <a:gd name="connsiteY723" fmla="*/ 1247561 h 1526213"/>
              <a:gd name="connsiteX724" fmla="*/ 1621644 w 4742389"/>
              <a:gd name="connsiteY724" fmla="*/ 1272627 h 1526213"/>
              <a:gd name="connsiteX725" fmla="*/ 1724248 w 4742389"/>
              <a:gd name="connsiteY725" fmla="*/ 1282653 h 1526213"/>
              <a:gd name="connsiteX726" fmla="*/ 1824350 w 4742389"/>
              <a:gd name="connsiteY726" fmla="*/ 1297692 h 1526213"/>
              <a:gd name="connsiteX727" fmla="*/ 1874401 w 4742389"/>
              <a:gd name="connsiteY727" fmla="*/ 1305212 h 1526213"/>
              <a:gd name="connsiteX728" fmla="*/ 1876050 w 4742389"/>
              <a:gd name="connsiteY728" fmla="*/ 1305460 h 1526213"/>
              <a:gd name="connsiteX729" fmla="*/ 1958694 w 4742389"/>
              <a:gd name="connsiteY729" fmla="*/ 1314376 h 1526213"/>
              <a:gd name="connsiteX730" fmla="*/ 2010210 w 4742389"/>
              <a:gd name="connsiteY730" fmla="*/ 1316388 h 1526213"/>
              <a:gd name="connsiteX731" fmla="*/ 2037840 w 4742389"/>
              <a:gd name="connsiteY731" fmla="*/ 1318801 h 1526213"/>
              <a:gd name="connsiteX732" fmla="*/ 2123809 w 4742389"/>
              <a:gd name="connsiteY732" fmla="*/ 1322717 h 1526213"/>
              <a:gd name="connsiteX733" fmla="*/ 2237745 w 4742389"/>
              <a:gd name="connsiteY733" fmla="*/ 1320831 h 1526213"/>
              <a:gd name="connsiteX734" fmla="*/ 2295221 w 4742389"/>
              <a:gd name="connsiteY734" fmla="*/ 1317121 h 1526213"/>
              <a:gd name="connsiteX735" fmla="*/ 2402045 w 4742389"/>
              <a:gd name="connsiteY735" fmla="*/ 1305641 h 1526213"/>
              <a:gd name="connsiteX736" fmla="*/ 2410836 w 4742389"/>
              <a:gd name="connsiteY736" fmla="*/ 1304694 h 1526213"/>
              <a:gd name="connsiteX737" fmla="*/ 2546168 w 4742389"/>
              <a:gd name="connsiteY737" fmla="*/ 1282955 h 1526213"/>
              <a:gd name="connsiteX738" fmla="*/ 2659717 w 4742389"/>
              <a:gd name="connsiteY738" fmla="*/ 1258873 h 1526213"/>
              <a:gd name="connsiteX739" fmla="*/ 2712288 w 4742389"/>
              <a:gd name="connsiteY739" fmla="*/ 1244690 h 1526213"/>
              <a:gd name="connsiteX740" fmla="*/ 2835272 w 4742389"/>
              <a:gd name="connsiteY740" fmla="*/ 1207526 h 1526213"/>
              <a:gd name="connsiteX741" fmla="*/ 2871251 w 4742389"/>
              <a:gd name="connsiteY741" fmla="*/ 1194959 h 1526213"/>
              <a:gd name="connsiteX742" fmla="*/ 3022620 w 4742389"/>
              <a:gd name="connsiteY742" fmla="*/ 1135682 h 1526213"/>
              <a:gd name="connsiteX743" fmla="*/ 3065180 w 4742389"/>
              <a:gd name="connsiteY743" fmla="*/ 1117038 h 1526213"/>
              <a:gd name="connsiteX744" fmla="*/ 3135498 w 4742389"/>
              <a:gd name="connsiteY744" fmla="*/ 1082054 h 1526213"/>
              <a:gd name="connsiteX745" fmla="*/ 3272966 w 4742389"/>
              <a:gd name="connsiteY745" fmla="*/ 1007211 h 1526213"/>
              <a:gd name="connsiteX746" fmla="*/ 3948651 w 4742389"/>
              <a:gd name="connsiteY746" fmla="*/ 518325 h 1526213"/>
              <a:gd name="connsiteX747" fmla="*/ 4268975 w 4742389"/>
              <a:gd name="connsiteY747" fmla="*/ 247557 h 1526213"/>
              <a:gd name="connsiteX748" fmla="*/ 4631843 w 4742389"/>
              <a:gd name="connsiteY748" fmla="*/ 36959 h 1526213"/>
              <a:gd name="connsiteX749" fmla="*/ 4731319 w 4742389"/>
              <a:gd name="connsiteY749" fmla="*/ 2487 h 152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</a:cxnLst>
            <a:rect l="l" t="t" r="r" b="b"/>
            <a:pathLst>
              <a:path w="4742389" h="1526213">
                <a:moveTo>
                  <a:pt x="643413" y="1407943"/>
                </a:moveTo>
                <a:lnTo>
                  <a:pt x="403188" y="1426007"/>
                </a:lnTo>
                <a:cubicBezTo>
                  <a:pt x="469501" y="1420989"/>
                  <a:pt x="536438" y="1415344"/>
                  <a:pt x="603376" y="1410326"/>
                </a:cubicBezTo>
                <a:close/>
                <a:moveTo>
                  <a:pt x="2316873" y="1406472"/>
                </a:moveTo>
                <a:lnTo>
                  <a:pt x="2292268" y="1414417"/>
                </a:lnTo>
                <a:lnTo>
                  <a:pt x="2070799" y="1474802"/>
                </a:lnTo>
                <a:lnTo>
                  <a:pt x="2094773" y="1479009"/>
                </a:lnTo>
                <a:cubicBezTo>
                  <a:pt x="2107285" y="1481204"/>
                  <a:pt x="2107285" y="1481204"/>
                  <a:pt x="2107285" y="1481204"/>
                </a:cubicBezTo>
                <a:lnTo>
                  <a:pt x="2117880" y="1483656"/>
                </a:lnTo>
                <a:lnTo>
                  <a:pt x="2315239" y="1425938"/>
                </a:lnTo>
                <a:lnTo>
                  <a:pt x="2347886" y="1414711"/>
                </a:lnTo>
                <a:lnTo>
                  <a:pt x="2328299" y="1409548"/>
                </a:lnTo>
                <a:cubicBezTo>
                  <a:pt x="2322355" y="1407982"/>
                  <a:pt x="2322355" y="1407982"/>
                  <a:pt x="2322355" y="1407982"/>
                </a:cubicBezTo>
                <a:close/>
                <a:moveTo>
                  <a:pt x="2271317" y="1393924"/>
                </a:moveTo>
                <a:lnTo>
                  <a:pt x="2070766" y="1448952"/>
                </a:lnTo>
                <a:lnTo>
                  <a:pt x="2003434" y="1463073"/>
                </a:lnTo>
                <a:lnTo>
                  <a:pt x="2007191" y="1463642"/>
                </a:lnTo>
                <a:lnTo>
                  <a:pt x="2059110" y="1472751"/>
                </a:lnTo>
                <a:lnTo>
                  <a:pt x="2291173" y="1409403"/>
                </a:lnTo>
                <a:lnTo>
                  <a:pt x="2307838" y="1403983"/>
                </a:lnTo>
                <a:close/>
                <a:moveTo>
                  <a:pt x="2378176" y="1386677"/>
                </a:moveTo>
                <a:lnTo>
                  <a:pt x="2329155" y="1402506"/>
                </a:lnTo>
                <a:lnTo>
                  <a:pt x="2358093" y="1411201"/>
                </a:lnTo>
                <a:lnTo>
                  <a:pt x="2407814" y="1394103"/>
                </a:lnTo>
                <a:close/>
                <a:moveTo>
                  <a:pt x="2233796" y="1383589"/>
                </a:moveTo>
                <a:lnTo>
                  <a:pt x="2052937" y="1428544"/>
                </a:lnTo>
                <a:lnTo>
                  <a:pt x="1931367" y="1452166"/>
                </a:lnTo>
                <a:lnTo>
                  <a:pt x="1989402" y="1460949"/>
                </a:lnTo>
                <a:lnTo>
                  <a:pt x="2070453" y="1443937"/>
                </a:lnTo>
                <a:lnTo>
                  <a:pt x="2261511" y="1391222"/>
                </a:lnTo>
                <a:close/>
                <a:moveTo>
                  <a:pt x="2329305" y="1378012"/>
                </a:moveTo>
                <a:lnTo>
                  <a:pt x="2283683" y="1390530"/>
                </a:lnTo>
                <a:lnTo>
                  <a:pt x="2320293" y="1399933"/>
                </a:lnTo>
                <a:lnTo>
                  <a:pt x="2368504" y="1384254"/>
                </a:lnTo>
                <a:lnTo>
                  <a:pt x="2365026" y="1383382"/>
                </a:lnTo>
                <a:close/>
                <a:moveTo>
                  <a:pt x="2195642" y="1373395"/>
                </a:moveTo>
                <a:lnTo>
                  <a:pt x="2036309" y="1407409"/>
                </a:lnTo>
                <a:lnTo>
                  <a:pt x="1849685" y="1439804"/>
                </a:lnTo>
                <a:lnTo>
                  <a:pt x="1914009" y="1449539"/>
                </a:lnTo>
                <a:lnTo>
                  <a:pt x="2051373" y="1422588"/>
                </a:lnTo>
                <a:lnTo>
                  <a:pt x="2222273" y="1380415"/>
                </a:lnTo>
                <a:lnTo>
                  <a:pt x="2222253" y="1380409"/>
                </a:lnTo>
                <a:close/>
                <a:moveTo>
                  <a:pt x="2287251" y="1370301"/>
                </a:moveTo>
                <a:lnTo>
                  <a:pt x="2245412" y="1380701"/>
                </a:lnTo>
                <a:lnTo>
                  <a:pt x="2273499" y="1387915"/>
                </a:lnTo>
                <a:lnTo>
                  <a:pt x="2316413" y="1376074"/>
                </a:lnTo>
                <a:lnTo>
                  <a:pt x="2314979" y="1375859"/>
                </a:lnTo>
                <a:close/>
                <a:moveTo>
                  <a:pt x="2436053" y="1367988"/>
                </a:moveTo>
                <a:lnTo>
                  <a:pt x="2389019" y="1383175"/>
                </a:lnTo>
                <a:lnTo>
                  <a:pt x="2408817" y="1387144"/>
                </a:lnTo>
                <a:cubicBezTo>
                  <a:pt x="2415073" y="1388398"/>
                  <a:pt x="2415073" y="1388398"/>
                  <a:pt x="2415073" y="1388398"/>
                </a:cubicBezTo>
                <a:lnTo>
                  <a:pt x="2420586" y="1389710"/>
                </a:lnTo>
                <a:lnTo>
                  <a:pt x="2468716" y="1373159"/>
                </a:lnTo>
                <a:close/>
                <a:moveTo>
                  <a:pt x="2154700" y="1363869"/>
                </a:moveTo>
                <a:lnTo>
                  <a:pt x="2023175" y="1388201"/>
                </a:lnTo>
                <a:lnTo>
                  <a:pt x="1759491" y="1427999"/>
                </a:lnTo>
                <a:lnTo>
                  <a:pt x="1808255" y="1433534"/>
                </a:lnTo>
                <a:lnTo>
                  <a:pt x="1834004" y="1437431"/>
                </a:lnTo>
                <a:lnTo>
                  <a:pt x="2035370" y="1402394"/>
                </a:lnTo>
                <a:lnTo>
                  <a:pt x="2184870" y="1370556"/>
                </a:lnTo>
                <a:lnTo>
                  <a:pt x="2180649" y="1369443"/>
                </a:lnTo>
                <a:cubicBezTo>
                  <a:pt x="2174705" y="1367877"/>
                  <a:pt x="2174705" y="1367877"/>
                  <a:pt x="2174705" y="1367877"/>
                </a:cubicBezTo>
                <a:close/>
                <a:moveTo>
                  <a:pt x="2247479" y="1362329"/>
                </a:moveTo>
                <a:lnTo>
                  <a:pt x="2207044" y="1370961"/>
                </a:lnTo>
                <a:lnTo>
                  <a:pt x="2218500" y="1373830"/>
                </a:lnTo>
                <a:cubicBezTo>
                  <a:pt x="2224756" y="1375396"/>
                  <a:pt x="2224756" y="1375396"/>
                  <a:pt x="2224756" y="1375396"/>
                </a:cubicBezTo>
                <a:lnTo>
                  <a:pt x="2233504" y="1377643"/>
                </a:lnTo>
                <a:lnTo>
                  <a:pt x="2274010" y="1367647"/>
                </a:lnTo>
                <a:lnTo>
                  <a:pt x="2257112" y="1364260"/>
                </a:lnTo>
                <a:close/>
                <a:moveTo>
                  <a:pt x="2389230" y="1361570"/>
                </a:moveTo>
                <a:lnTo>
                  <a:pt x="2344103" y="1373952"/>
                </a:lnTo>
                <a:lnTo>
                  <a:pt x="2359083" y="1377112"/>
                </a:lnTo>
                <a:cubicBezTo>
                  <a:pt x="2365026" y="1378366"/>
                  <a:pt x="2365026" y="1378366"/>
                  <a:pt x="2365026" y="1378366"/>
                </a:cubicBezTo>
                <a:lnTo>
                  <a:pt x="2378378" y="1381042"/>
                </a:lnTo>
                <a:lnTo>
                  <a:pt x="2424260" y="1366121"/>
                </a:lnTo>
                <a:lnTo>
                  <a:pt x="2407185" y="1363417"/>
                </a:lnTo>
                <a:close/>
                <a:moveTo>
                  <a:pt x="2341950" y="1356705"/>
                </a:moveTo>
                <a:lnTo>
                  <a:pt x="2304394" y="1366040"/>
                </a:lnTo>
                <a:lnTo>
                  <a:pt x="2304969" y="1366141"/>
                </a:lnTo>
                <a:cubicBezTo>
                  <a:pt x="2317481" y="1368335"/>
                  <a:pt x="2317481" y="1368335"/>
                  <a:pt x="2317481" y="1368335"/>
                </a:cubicBezTo>
                <a:lnTo>
                  <a:pt x="2332771" y="1371561"/>
                </a:lnTo>
                <a:lnTo>
                  <a:pt x="2374483" y="1360052"/>
                </a:lnTo>
                <a:close/>
                <a:moveTo>
                  <a:pt x="2114465" y="1355554"/>
                </a:moveTo>
                <a:lnTo>
                  <a:pt x="2012958" y="1370382"/>
                </a:lnTo>
                <a:lnTo>
                  <a:pt x="1652914" y="1415902"/>
                </a:lnTo>
                <a:lnTo>
                  <a:pt x="1740389" y="1425831"/>
                </a:lnTo>
                <a:lnTo>
                  <a:pt x="2022237" y="1383190"/>
                </a:lnTo>
                <a:lnTo>
                  <a:pt x="2141381" y="1361201"/>
                </a:lnTo>
                <a:lnTo>
                  <a:pt x="2124654" y="1357850"/>
                </a:lnTo>
                <a:close/>
                <a:moveTo>
                  <a:pt x="2205859" y="1354405"/>
                </a:moveTo>
                <a:lnTo>
                  <a:pt x="2167711" y="1361462"/>
                </a:lnTo>
                <a:lnTo>
                  <a:pt x="2174705" y="1362863"/>
                </a:lnTo>
                <a:lnTo>
                  <a:pt x="2195978" y="1368190"/>
                </a:lnTo>
                <a:lnTo>
                  <a:pt x="2235125" y="1359853"/>
                </a:lnTo>
                <a:lnTo>
                  <a:pt x="2227397" y="1358304"/>
                </a:lnTo>
                <a:cubicBezTo>
                  <a:pt x="2214885" y="1355796"/>
                  <a:pt x="2214885" y="1355796"/>
                  <a:pt x="2214885" y="1355796"/>
                </a:cubicBezTo>
                <a:close/>
                <a:moveTo>
                  <a:pt x="2295983" y="1351975"/>
                </a:moveTo>
                <a:lnTo>
                  <a:pt x="2263606" y="1358887"/>
                </a:lnTo>
                <a:lnTo>
                  <a:pt x="2290440" y="1363593"/>
                </a:lnTo>
                <a:lnTo>
                  <a:pt x="2325296" y="1354991"/>
                </a:lnTo>
                <a:close/>
                <a:moveTo>
                  <a:pt x="2495411" y="1348764"/>
                </a:moveTo>
                <a:lnTo>
                  <a:pt x="2495384" y="1348773"/>
                </a:lnTo>
                <a:cubicBezTo>
                  <a:pt x="2490237" y="1350491"/>
                  <a:pt x="2490237" y="1350491"/>
                  <a:pt x="2490237" y="1350491"/>
                </a:cubicBezTo>
                <a:lnTo>
                  <a:pt x="2447859" y="1364175"/>
                </a:lnTo>
                <a:lnTo>
                  <a:pt x="2480486" y="1369112"/>
                </a:lnTo>
                <a:lnTo>
                  <a:pt x="2512196" y="1358207"/>
                </a:lnTo>
                <a:lnTo>
                  <a:pt x="2528899" y="1351771"/>
                </a:lnTo>
                <a:close/>
                <a:moveTo>
                  <a:pt x="2165222" y="1348139"/>
                </a:moveTo>
                <a:lnTo>
                  <a:pt x="2128200" y="1353548"/>
                </a:lnTo>
                <a:lnTo>
                  <a:pt x="2154407" y="1358797"/>
                </a:lnTo>
                <a:lnTo>
                  <a:pt x="2190793" y="1352082"/>
                </a:lnTo>
                <a:close/>
                <a:moveTo>
                  <a:pt x="2076862" y="1347080"/>
                </a:moveTo>
                <a:lnTo>
                  <a:pt x="1608761" y="1395903"/>
                </a:lnTo>
                <a:lnTo>
                  <a:pt x="1516343" y="1404140"/>
                </a:lnTo>
                <a:lnTo>
                  <a:pt x="1553015" y="1407817"/>
                </a:lnTo>
                <a:cubicBezTo>
                  <a:pt x="1559271" y="1408444"/>
                  <a:pt x="1559271" y="1408444"/>
                  <a:pt x="1559271" y="1408444"/>
                </a:cubicBezTo>
                <a:cubicBezTo>
                  <a:pt x="1609318" y="1410953"/>
                  <a:pt x="1609318" y="1410953"/>
                  <a:pt x="1609318" y="1410953"/>
                </a:cubicBezTo>
                <a:lnTo>
                  <a:pt x="1631961" y="1413523"/>
                </a:lnTo>
                <a:lnTo>
                  <a:pt x="2012019" y="1365058"/>
                </a:lnTo>
                <a:lnTo>
                  <a:pt x="2098552" y="1351968"/>
                </a:lnTo>
                <a:close/>
                <a:moveTo>
                  <a:pt x="2246510" y="1346884"/>
                </a:moveTo>
                <a:lnTo>
                  <a:pt x="2221525" y="1351506"/>
                </a:lnTo>
                <a:lnTo>
                  <a:pt x="2250476" y="1356584"/>
                </a:lnTo>
                <a:lnTo>
                  <a:pt x="2279891" y="1350319"/>
                </a:lnTo>
                <a:close/>
                <a:moveTo>
                  <a:pt x="2450575" y="1344737"/>
                </a:moveTo>
                <a:lnTo>
                  <a:pt x="2403537" y="1357644"/>
                </a:lnTo>
                <a:lnTo>
                  <a:pt x="2409688" y="1358401"/>
                </a:lnTo>
                <a:lnTo>
                  <a:pt x="2435834" y="1362356"/>
                </a:lnTo>
                <a:lnTo>
                  <a:pt x="2481478" y="1347512"/>
                </a:lnTo>
                <a:close/>
                <a:moveTo>
                  <a:pt x="2203856" y="1342495"/>
                </a:moveTo>
                <a:lnTo>
                  <a:pt x="2182766" y="1345576"/>
                </a:lnTo>
                <a:lnTo>
                  <a:pt x="2204876" y="1348900"/>
                </a:lnTo>
                <a:lnTo>
                  <a:pt x="2206615" y="1349161"/>
                </a:lnTo>
                <a:lnTo>
                  <a:pt x="2228818" y="1345064"/>
                </a:lnTo>
                <a:close/>
                <a:moveTo>
                  <a:pt x="2125471" y="1342010"/>
                </a:moveTo>
                <a:lnTo>
                  <a:pt x="2092630" y="1345435"/>
                </a:lnTo>
                <a:lnTo>
                  <a:pt x="2112055" y="1349925"/>
                </a:lnTo>
                <a:lnTo>
                  <a:pt x="2144739" y="1344981"/>
                </a:lnTo>
                <a:lnTo>
                  <a:pt x="2129493" y="1342630"/>
                </a:lnTo>
                <a:close/>
                <a:moveTo>
                  <a:pt x="2406147" y="1340747"/>
                </a:moveTo>
                <a:lnTo>
                  <a:pt x="2359815" y="1352264"/>
                </a:lnTo>
                <a:lnTo>
                  <a:pt x="2389481" y="1355914"/>
                </a:lnTo>
                <a:lnTo>
                  <a:pt x="2435045" y="1343343"/>
                </a:lnTo>
                <a:close/>
                <a:moveTo>
                  <a:pt x="2039442" y="1338647"/>
                </a:moveTo>
                <a:lnTo>
                  <a:pt x="2002016" y="1341063"/>
                </a:lnTo>
                <a:cubicBezTo>
                  <a:pt x="1869381" y="1350461"/>
                  <a:pt x="1736747" y="1360486"/>
                  <a:pt x="1604112" y="1370511"/>
                </a:cubicBezTo>
                <a:lnTo>
                  <a:pt x="1284898" y="1393067"/>
                </a:lnTo>
                <a:lnTo>
                  <a:pt x="1307786" y="1393704"/>
                </a:lnTo>
                <a:cubicBezTo>
                  <a:pt x="1341567" y="1395272"/>
                  <a:pt x="1375349" y="1397154"/>
                  <a:pt x="1409130" y="1398409"/>
                </a:cubicBezTo>
                <a:lnTo>
                  <a:pt x="1486203" y="1402273"/>
                </a:lnTo>
                <a:lnTo>
                  <a:pt x="1608761" y="1390888"/>
                </a:lnTo>
                <a:lnTo>
                  <a:pt x="2057350" y="1342682"/>
                </a:lnTo>
                <a:close/>
                <a:moveTo>
                  <a:pt x="2358501" y="1338629"/>
                </a:moveTo>
                <a:lnTo>
                  <a:pt x="2318464" y="1347176"/>
                </a:lnTo>
                <a:lnTo>
                  <a:pt x="2344156" y="1350337"/>
                </a:lnTo>
                <a:lnTo>
                  <a:pt x="2386901" y="1339789"/>
                </a:lnTo>
                <a:close/>
                <a:moveTo>
                  <a:pt x="2162054" y="1338194"/>
                </a:moveTo>
                <a:lnTo>
                  <a:pt x="2145290" y="1339943"/>
                </a:lnTo>
                <a:lnTo>
                  <a:pt x="2161718" y="1342412"/>
                </a:lnTo>
                <a:lnTo>
                  <a:pt x="2178448" y="1339881"/>
                </a:lnTo>
                <a:close/>
                <a:moveTo>
                  <a:pt x="2303316" y="1336375"/>
                </a:moveTo>
                <a:lnTo>
                  <a:pt x="2274305" y="1341742"/>
                </a:lnTo>
                <a:lnTo>
                  <a:pt x="2303371" y="1345319"/>
                </a:lnTo>
                <a:lnTo>
                  <a:pt x="2338599" y="1337816"/>
                </a:lnTo>
                <a:close/>
                <a:moveTo>
                  <a:pt x="2084118" y="1335762"/>
                </a:moveTo>
                <a:lnTo>
                  <a:pt x="2058060" y="1337445"/>
                </a:lnTo>
                <a:lnTo>
                  <a:pt x="2073303" y="1340968"/>
                </a:lnTo>
                <a:lnTo>
                  <a:pt x="2099804" y="1338120"/>
                </a:lnTo>
                <a:close/>
                <a:moveTo>
                  <a:pt x="2258325" y="1334538"/>
                </a:moveTo>
                <a:lnTo>
                  <a:pt x="2238863" y="1337381"/>
                </a:lnTo>
                <a:lnTo>
                  <a:pt x="2257812" y="1339713"/>
                </a:lnTo>
                <a:lnTo>
                  <a:pt x="2280863" y="1335459"/>
                </a:lnTo>
                <a:close/>
                <a:moveTo>
                  <a:pt x="2117484" y="1333608"/>
                </a:moveTo>
                <a:lnTo>
                  <a:pt x="2108922" y="1334161"/>
                </a:lnTo>
                <a:lnTo>
                  <a:pt x="2117294" y="1335734"/>
                </a:lnTo>
                <a:lnTo>
                  <a:pt x="2119259" y="1336030"/>
                </a:lnTo>
                <a:lnTo>
                  <a:pt x="2129903" y="1334886"/>
                </a:lnTo>
                <a:close/>
                <a:moveTo>
                  <a:pt x="2214330" y="1332742"/>
                </a:moveTo>
                <a:lnTo>
                  <a:pt x="2206623" y="1333546"/>
                </a:lnTo>
                <a:lnTo>
                  <a:pt x="2210301" y="1333867"/>
                </a:lnTo>
                <a:lnTo>
                  <a:pt x="2214659" y="1334403"/>
                </a:lnTo>
                <a:lnTo>
                  <a:pt x="2223238" y="1333105"/>
                </a:lnTo>
                <a:close/>
                <a:moveTo>
                  <a:pt x="2043194" y="1329610"/>
                </a:moveTo>
                <a:lnTo>
                  <a:pt x="2024364" y="1329818"/>
                </a:lnTo>
                <a:lnTo>
                  <a:pt x="2027055" y="1330278"/>
                </a:lnTo>
                <a:lnTo>
                  <a:pt x="2041108" y="1333527"/>
                </a:lnTo>
                <a:lnTo>
                  <a:pt x="2060792" y="1332256"/>
                </a:lnTo>
                <a:close/>
                <a:moveTo>
                  <a:pt x="2556751" y="1328281"/>
                </a:moveTo>
                <a:lnTo>
                  <a:pt x="2531411" y="1336743"/>
                </a:lnTo>
                <a:lnTo>
                  <a:pt x="2511183" y="1343497"/>
                </a:lnTo>
                <a:lnTo>
                  <a:pt x="2544027" y="1345942"/>
                </a:lnTo>
                <a:lnTo>
                  <a:pt x="2568621" y="1336466"/>
                </a:lnTo>
                <a:lnTo>
                  <a:pt x="2588499" y="1328806"/>
                </a:lnTo>
                <a:close/>
                <a:moveTo>
                  <a:pt x="2508372" y="1327480"/>
                </a:moveTo>
                <a:lnTo>
                  <a:pt x="2508269" y="1327512"/>
                </a:lnTo>
                <a:cubicBezTo>
                  <a:pt x="2467095" y="1340204"/>
                  <a:pt x="2467095" y="1340204"/>
                  <a:pt x="2467095" y="1340204"/>
                </a:cubicBezTo>
                <a:lnTo>
                  <a:pt x="2467064" y="1340213"/>
                </a:lnTo>
                <a:lnTo>
                  <a:pt x="2496859" y="1342431"/>
                </a:lnTo>
                <a:lnTo>
                  <a:pt x="2540061" y="1328005"/>
                </a:lnTo>
                <a:close/>
                <a:moveTo>
                  <a:pt x="2460291" y="1326684"/>
                </a:moveTo>
                <a:lnTo>
                  <a:pt x="2447701" y="1330418"/>
                </a:lnTo>
                <a:lnTo>
                  <a:pt x="2421841" y="1336846"/>
                </a:lnTo>
                <a:lnTo>
                  <a:pt x="2450782" y="1339001"/>
                </a:lnTo>
                <a:lnTo>
                  <a:pt x="2464592" y="1335190"/>
                </a:lnTo>
                <a:lnTo>
                  <a:pt x="2490560" y="1327185"/>
                </a:lnTo>
                <a:close/>
                <a:moveTo>
                  <a:pt x="2329673" y="1326450"/>
                </a:moveTo>
                <a:lnTo>
                  <a:pt x="2312386" y="1326641"/>
                </a:lnTo>
                <a:lnTo>
                  <a:pt x="2288043" y="1330197"/>
                </a:lnTo>
                <a:lnTo>
                  <a:pt x="2305151" y="1330976"/>
                </a:lnTo>
                <a:close/>
                <a:moveTo>
                  <a:pt x="2417751" y="1325980"/>
                </a:moveTo>
                <a:lnTo>
                  <a:pt x="2378665" y="1334324"/>
                </a:lnTo>
                <a:lnTo>
                  <a:pt x="2402616" y="1335415"/>
                </a:lnTo>
                <a:lnTo>
                  <a:pt x="2404158" y="1335530"/>
                </a:lnTo>
                <a:lnTo>
                  <a:pt x="2441278" y="1326370"/>
                </a:lnTo>
                <a:close/>
                <a:moveTo>
                  <a:pt x="2395372" y="1325725"/>
                </a:moveTo>
                <a:lnTo>
                  <a:pt x="2358699" y="1326130"/>
                </a:lnTo>
                <a:lnTo>
                  <a:pt x="2327099" y="1331976"/>
                </a:lnTo>
                <a:lnTo>
                  <a:pt x="2359165" y="1333436"/>
                </a:lnTo>
                <a:close/>
                <a:moveTo>
                  <a:pt x="1990882" y="1324092"/>
                </a:moveTo>
                <a:lnTo>
                  <a:pt x="1995991" y="1324966"/>
                </a:lnTo>
                <a:lnTo>
                  <a:pt x="2001654" y="1324738"/>
                </a:lnTo>
                <a:lnTo>
                  <a:pt x="2007341" y="1324644"/>
                </a:lnTo>
                <a:lnTo>
                  <a:pt x="2002542" y="1324129"/>
                </a:lnTo>
                <a:close/>
                <a:moveTo>
                  <a:pt x="2384183" y="1316390"/>
                </a:moveTo>
                <a:lnTo>
                  <a:pt x="2381275" y="1316577"/>
                </a:lnTo>
                <a:lnTo>
                  <a:pt x="2366770" y="1318696"/>
                </a:lnTo>
                <a:lnTo>
                  <a:pt x="2372170" y="1318607"/>
                </a:lnTo>
                <a:close/>
                <a:moveTo>
                  <a:pt x="2451213" y="1313030"/>
                </a:moveTo>
                <a:lnTo>
                  <a:pt x="2421664" y="1314380"/>
                </a:lnTo>
                <a:lnTo>
                  <a:pt x="2417617" y="1315230"/>
                </a:lnTo>
                <a:lnTo>
                  <a:pt x="2401604" y="1318193"/>
                </a:lnTo>
                <a:lnTo>
                  <a:pt x="2428366" y="1318699"/>
                </a:lnTo>
                <a:lnTo>
                  <a:pt x="2429812" y="1318391"/>
                </a:lnTo>
                <a:close/>
                <a:moveTo>
                  <a:pt x="2492367" y="1311149"/>
                </a:moveTo>
                <a:lnTo>
                  <a:pt x="2475699" y="1311911"/>
                </a:lnTo>
                <a:lnTo>
                  <a:pt x="2447182" y="1319055"/>
                </a:lnTo>
                <a:lnTo>
                  <a:pt x="2465084" y="1319393"/>
                </a:lnTo>
                <a:close/>
                <a:moveTo>
                  <a:pt x="2551323" y="1308454"/>
                </a:moveTo>
                <a:lnTo>
                  <a:pt x="2516377" y="1310052"/>
                </a:lnTo>
                <a:lnTo>
                  <a:pt x="2483691" y="1319745"/>
                </a:lnTo>
                <a:lnTo>
                  <a:pt x="2512904" y="1320298"/>
                </a:lnTo>
                <a:lnTo>
                  <a:pt x="2521016" y="1317797"/>
                </a:lnTo>
                <a:cubicBezTo>
                  <a:pt x="2534740" y="1313566"/>
                  <a:pt x="2543890" y="1310746"/>
                  <a:pt x="2549989" y="1308865"/>
                </a:cubicBezTo>
                <a:close/>
                <a:moveTo>
                  <a:pt x="2604968" y="1306003"/>
                </a:moveTo>
                <a:lnTo>
                  <a:pt x="2572584" y="1307483"/>
                </a:lnTo>
                <a:lnTo>
                  <a:pt x="2564691" y="1310119"/>
                </a:lnTo>
                <a:lnTo>
                  <a:pt x="2530587" y="1320632"/>
                </a:lnTo>
                <a:lnTo>
                  <a:pt x="2560448" y="1321197"/>
                </a:lnTo>
                <a:lnTo>
                  <a:pt x="2573132" y="1316961"/>
                </a:lnTo>
                <a:cubicBezTo>
                  <a:pt x="2585331" y="1312888"/>
                  <a:pt x="2585331" y="1312888"/>
                  <a:pt x="2585331" y="1312888"/>
                </a:cubicBezTo>
                <a:close/>
                <a:moveTo>
                  <a:pt x="2653426" y="1303788"/>
                </a:moveTo>
                <a:lnTo>
                  <a:pt x="2624288" y="1305120"/>
                </a:lnTo>
                <a:lnTo>
                  <a:pt x="2587833" y="1317902"/>
                </a:lnTo>
                <a:lnTo>
                  <a:pt x="2577026" y="1321510"/>
                </a:lnTo>
                <a:lnTo>
                  <a:pt x="2606011" y="1322059"/>
                </a:lnTo>
                <a:lnTo>
                  <a:pt x="2609795" y="1320600"/>
                </a:lnTo>
                <a:close/>
                <a:moveTo>
                  <a:pt x="2488093" y="1303682"/>
                </a:moveTo>
                <a:lnTo>
                  <a:pt x="2455475" y="1307276"/>
                </a:lnTo>
                <a:lnTo>
                  <a:pt x="2454047" y="1307576"/>
                </a:lnTo>
                <a:lnTo>
                  <a:pt x="2477878" y="1306350"/>
                </a:lnTo>
                <a:lnTo>
                  <a:pt x="2479861" y="1305853"/>
                </a:lnTo>
                <a:close/>
                <a:moveTo>
                  <a:pt x="2533705" y="1298657"/>
                </a:moveTo>
                <a:lnTo>
                  <a:pt x="2524604" y="1299659"/>
                </a:lnTo>
                <a:lnTo>
                  <a:pt x="2503073" y="1305053"/>
                </a:lnTo>
                <a:lnTo>
                  <a:pt x="2514481" y="1304466"/>
                </a:lnTo>
                <a:close/>
                <a:moveTo>
                  <a:pt x="2605028" y="1290798"/>
                </a:moveTo>
                <a:lnTo>
                  <a:pt x="2567269" y="1294959"/>
                </a:lnTo>
                <a:lnTo>
                  <a:pt x="2539563" y="1303175"/>
                </a:lnTo>
                <a:lnTo>
                  <a:pt x="2573141" y="1301447"/>
                </a:lnTo>
                <a:close/>
                <a:moveTo>
                  <a:pt x="2660687" y="1284666"/>
                </a:moveTo>
                <a:lnTo>
                  <a:pt x="2631170" y="1287918"/>
                </a:lnTo>
                <a:lnTo>
                  <a:pt x="2593847" y="1300382"/>
                </a:lnTo>
                <a:lnTo>
                  <a:pt x="2625671" y="1298744"/>
                </a:lnTo>
                <a:lnTo>
                  <a:pt x="2635381" y="1295340"/>
                </a:lnTo>
                <a:close/>
                <a:moveTo>
                  <a:pt x="2718032" y="1278348"/>
                </a:moveTo>
                <a:lnTo>
                  <a:pt x="2688577" y="1281593"/>
                </a:lnTo>
                <a:lnTo>
                  <a:pt x="2685430" y="1282805"/>
                </a:lnTo>
                <a:lnTo>
                  <a:pt x="2644928" y="1297753"/>
                </a:lnTo>
                <a:lnTo>
                  <a:pt x="2672812" y="1296318"/>
                </a:lnTo>
                <a:lnTo>
                  <a:pt x="2707393" y="1282993"/>
                </a:lnTo>
                <a:close/>
                <a:moveTo>
                  <a:pt x="2664685" y="1270749"/>
                </a:moveTo>
                <a:lnTo>
                  <a:pt x="2629561" y="1276485"/>
                </a:lnTo>
                <a:lnTo>
                  <a:pt x="2605034" y="1283759"/>
                </a:lnTo>
                <a:lnTo>
                  <a:pt x="2636153" y="1280404"/>
                </a:lnTo>
                <a:lnTo>
                  <a:pt x="2659785" y="1272512"/>
                </a:lnTo>
                <a:close/>
                <a:moveTo>
                  <a:pt x="2721202" y="1261521"/>
                </a:moveTo>
                <a:lnTo>
                  <a:pt x="2699701" y="1265032"/>
                </a:lnTo>
                <a:lnTo>
                  <a:pt x="2662287" y="1277526"/>
                </a:lnTo>
                <a:lnTo>
                  <a:pt x="2662020" y="1277615"/>
                </a:lnTo>
                <a:lnTo>
                  <a:pt x="2682683" y="1275388"/>
                </a:lnTo>
                <a:lnTo>
                  <a:pt x="2682927" y="1275285"/>
                </a:lnTo>
                <a:close/>
                <a:moveTo>
                  <a:pt x="2714384" y="1252876"/>
                </a:moveTo>
                <a:lnTo>
                  <a:pt x="2705116" y="1254824"/>
                </a:lnTo>
                <a:lnTo>
                  <a:pt x="2681292" y="1261251"/>
                </a:lnTo>
                <a:lnTo>
                  <a:pt x="2699013" y="1258404"/>
                </a:lnTo>
                <a:close/>
                <a:moveTo>
                  <a:pt x="2777684" y="1252298"/>
                </a:moveTo>
                <a:lnTo>
                  <a:pt x="2754993" y="1256003"/>
                </a:lnTo>
                <a:lnTo>
                  <a:pt x="2726604" y="1266942"/>
                </a:lnTo>
                <a:lnTo>
                  <a:pt x="2713229" y="1272095"/>
                </a:lnTo>
                <a:lnTo>
                  <a:pt x="2738617" y="1269358"/>
                </a:lnTo>
                <a:lnTo>
                  <a:pt x="2763818" y="1258353"/>
                </a:lnTo>
                <a:close/>
                <a:moveTo>
                  <a:pt x="2786235" y="1237780"/>
                </a:moveTo>
                <a:lnTo>
                  <a:pt x="2770055" y="1241179"/>
                </a:lnTo>
                <a:lnTo>
                  <a:pt x="2764899" y="1243082"/>
                </a:lnTo>
                <a:cubicBezTo>
                  <a:pt x="2759884" y="1244933"/>
                  <a:pt x="2759884" y="1244933"/>
                  <a:pt x="2759884" y="1244933"/>
                </a:cubicBezTo>
                <a:lnTo>
                  <a:pt x="2738576" y="1252049"/>
                </a:lnTo>
                <a:lnTo>
                  <a:pt x="2754778" y="1249447"/>
                </a:lnTo>
                <a:lnTo>
                  <a:pt x="2768325" y="1244575"/>
                </a:lnTo>
                <a:cubicBezTo>
                  <a:pt x="2780524" y="1240188"/>
                  <a:pt x="2780524" y="1240188"/>
                  <a:pt x="2780524" y="1240188"/>
                </a:cubicBezTo>
                <a:close/>
                <a:moveTo>
                  <a:pt x="2841726" y="1224878"/>
                </a:moveTo>
                <a:lnTo>
                  <a:pt x="2815804" y="1231377"/>
                </a:lnTo>
                <a:lnTo>
                  <a:pt x="2784148" y="1244729"/>
                </a:lnTo>
                <a:lnTo>
                  <a:pt x="2801257" y="1241981"/>
                </a:lnTo>
                <a:lnTo>
                  <a:pt x="2801350" y="1241963"/>
                </a:lnTo>
                <a:lnTo>
                  <a:pt x="2803467" y="1241039"/>
                </a:lnTo>
                <a:cubicBezTo>
                  <a:pt x="2804992" y="1240373"/>
                  <a:pt x="2804992" y="1240373"/>
                  <a:pt x="2804992" y="1240373"/>
                </a:cubicBezTo>
                <a:close/>
                <a:moveTo>
                  <a:pt x="2818081" y="1224347"/>
                </a:moveTo>
                <a:lnTo>
                  <a:pt x="2809074" y="1226777"/>
                </a:lnTo>
                <a:lnTo>
                  <a:pt x="2806401" y="1227763"/>
                </a:lnTo>
                <a:lnTo>
                  <a:pt x="2808931" y="1227227"/>
                </a:lnTo>
                <a:lnTo>
                  <a:pt x="2814340" y="1225925"/>
                </a:lnTo>
                <a:close/>
                <a:moveTo>
                  <a:pt x="2887025" y="1203951"/>
                </a:moveTo>
                <a:lnTo>
                  <a:pt x="2865952" y="1210224"/>
                </a:lnTo>
                <a:lnTo>
                  <a:pt x="2847860" y="1217855"/>
                </a:lnTo>
                <a:lnTo>
                  <a:pt x="2867883" y="1213035"/>
                </a:lnTo>
                <a:lnTo>
                  <a:pt x="2880030" y="1207271"/>
                </a:lnTo>
                <a:close/>
                <a:moveTo>
                  <a:pt x="2935978" y="1180577"/>
                </a:moveTo>
                <a:lnTo>
                  <a:pt x="2930627" y="1182438"/>
                </a:lnTo>
                <a:lnTo>
                  <a:pt x="2923762" y="1185400"/>
                </a:lnTo>
                <a:lnTo>
                  <a:pt x="2929226" y="1183808"/>
                </a:lnTo>
                <a:close/>
                <a:moveTo>
                  <a:pt x="4742389" y="0"/>
                </a:moveTo>
                <a:lnTo>
                  <a:pt x="4742389" y="9182"/>
                </a:lnTo>
                <a:lnTo>
                  <a:pt x="4733821" y="11262"/>
                </a:lnTo>
                <a:cubicBezTo>
                  <a:pt x="4700662" y="21290"/>
                  <a:pt x="4668129" y="33199"/>
                  <a:pt x="4636847" y="46988"/>
                </a:cubicBezTo>
                <a:cubicBezTo>
                  <a:pt x="4506716" y="97130"/>
                  <a:pt x="4386595" y="169836"/>
                  <a:pt x="4273980" y="252571"/>
                </a:cubicBezTo>
                <a:cubicBezTo>
                  <a:pt x="4163869" y="337813"/>
                  <a:pt x="4058762" y="430576"/>
                  <a:pt x="3953656" y="523339"/>
                </a:cubicBezTo>
                <a:cubicBezTo>
                  <a:pt x="3876077" y="593538"/>
                  <a:pt x="3876077" y="593538"/>
                  <a:pt x="3876077" y="593538"/>
                </a:cubicBezTo>
                <a:cubicBezTo>
                  <a:pt x="3836037" y="626130"/>
                  <a:pt x="3836037" y="626130"/>
                  <a:pt x="3836037" y="626130"/>
                </a:cubicBezTo>
                <a:cubicBezTo>
                  <a:pt x="3823524" y="638666"/>
                  <a:pt x="3808509" y="648694"/>
                  <a:pt x="3795996" y="661230"/>
                </a:cubicBezTo>
                <a:cubicBezTo>
                  <a:pt x="3740940" y="703851"/>
                  <a:pt x="3685885" y="746472"/>
                  <a:pt x="3628326" y="789093"/>
                </a:cubicBezTo>
                <a:cubicBezTo>
                  <a:pt x="3572019" y="829207"/>
                  <a:pt x="3514461" y="868067"/>
                  <a:pt x="3455651" y="905673"/>
                </a:cubicBezTo>
                <a:lnTo>
                  <a:pt x="3335376" y="978473"/>
                </a:lnTo>
                <a:lnTo>
                  <a:pt x="3432730" y="925262"/>
                </a:lnTo>
                <a:cubicBezTo>
                  <a:pt x="3492477" y="890479"/>
                  <a:pt x="3551285" y="854129"/>
                  <a:pt x="3608841" y="816526"/>
                </a:cubicBezTo>
                <a:cubicBezTo>
                  <a:pt x="3666399" y="778923"/>
                  <a:pt x="3721453" y="738813"/>
                  <a:pt x="3776507" y="696196"/>
                </a:cubicBezTo>
                <a:cubicBezTo>
                  <a:pt x="3941670" y="568345"/>
                  <a:pt x="3941670" y="568345"/>
                  <a:pt x="3941670" y="568345"/>
                </a:cubicBezTo>
                <a:cubicBezTo>
                  <a:pt x="3994222" y="528235"/>
                  <a:pt x="4049277" y="483111"/>
                  <a:pt x="4104331" y="443001"/>
                </a:cubicBezTo>
                <a:cubicBezTo>
                  <a:pt x="4159385" y="400384"/>
                  <a:pt x="4216942" y="362781"/>
                  <a:pt x="4274499" y="325178"/>
                </a:cubicBezTo>
                <a:cubicBezTo>
                  <a:pt x="4392115" y="249972"/>
                  <a:pt x="4517239" y="189807"/>
                  <a:pt x="4652372" y="149697"/>
                </a:cubicBezTo>
                <a:lnTo>
                  <a:pt x="4742389" y="128066"/>
                </a:lnTo>
                <a:lnTo>
                  <a:pt x="4742389" y="138430"/>
                </a:lnTo>
                <a:lnTo>
                  <a:pt x="4654875" y="159724"/>
                </a:lnTo>
                <a:cubicBezTo>
                  <a:pt x="4522243" y="197327"/>
                  <a:pt x="4397120" y="257492"/>
                  <a:pt x="4279504" y="332699"/>
                </a:cubicBezTo>
                <a:cubicBezTo>
                  <a:pt x="4221947" y="367795"/>
                  <a:pt x="4164390" y="407905"/>
                  <a:pt x="4109336" y="448015"/>
                </a:cubicBezTo>
                <a:cubicBezTo>
                  <a:pt x="4054281" y="490632"/>
                  <a:pt x="3999227" y="533249"/>
                  <a:pt x="3946675" y="575866"/>
                </a:cubicBezTo>
                <a:cubicBezTo>
                  <a:pt x="3781512" y="703717"/>
                  <a:pt x="3781512" y="703717"/>
                  <a:pt x="3781512" y="703717"/>
                </a:cubicBezTo>
                <a:cubicBezTo>
                  <a:pt x="3726458" y="743827"/>
                  <a:pt x="3668901" y="783937"/>
                  <a:pt x="3611344" y="821540"/>
                </a:cubicBezTo>
                <a:cubicBezTo>
                  <a:pt x="3496231" y="899253"/>
                  <a:pt x="3376112" y="966939"/>
                  <a:pt x="3253491" y="1032117"/>
                </a:cubicBezTo>
                <a:lnTo>
                  <a:pt x="3191695" y="1062445"/>
                </a:lnTo>
                <a:lnTo>
                  <a:pt x="3232851" y="1044362"/>
                </a:lnTo>
                <a:cubicBezTo>
                  <a:pt x="3355472" y="986698"/>
                  <a:pt x="3475591" y="924019"/>
                  <a:pt x="3593207" y="853819"/>
                </a:cubicBezTo>
                <a:cubicBezTo>
                  <a:pt x="3653266" y="818719"/>
                  <a:pt x="3710823" y="781112"/>
                  <a:pt x="3765877" y="743505"/>
                </a:cubicBezTo>
                <a:cubicBezTo>
                  <a:pt x="3936045" y="628177"/>
                  <a:pt x="3936045" y="628177"/>
                  <a:pt x="3936045" y="628177"/>
                </a:cubicBezTo>
                <a:cubicBezTo>
                  <a:pt x="4048657" y="550456"/>
                  <a:pt x="4163770" y="472734"/>
                  <a:pt x="4283889" y="410056"/>
                </a:cubicBezTo>
                <a:cubicBezTo>
                  <a:pt x="4406510" y="347377"/>
                  <a:pt x="4536638" y="299742"/>
                  <a:pt x="4671771" y="272163"/>
                </a:cubicBezTo>
                <a:lnTo>
                  <a:pt x="4742389" y="264326"/>
                </a:lnTo>
                <a:lnTo>
                  <a:pt x="4742389" y="273458"/>
                </a:lnTo>
                <a:lnTo>
                  <a:pt x="4671771" y="282192"/>
                </a:lnTo>
                <a:cubicBezTo>
                  <a:pt x="4539141" y="307263"/>
                  <a:pt x="4409012" y="354899"/>
                  <a:pt x="4288893" y="417577"/>
                </a:cubicBezTo>
                <a:cubicBezTo>
                  <a:pt x="4166273" y="480256"/>
                  <a:pt x="4053661" y="555470"/>
                  <a:pt x="3941050" y="633191"/>
                </a:cubicBezTo>
                <a:cubicBezTo>
                  <a:pt x="3770882" y="748520"/>
                  <a:pt x="3770882" y="748520"/>
                  <a:pt x="3770882" y="748520"/>
                </a:cubicBezTo>
                <a:cubicBezTo>
                  <a:pt x="3715828" y="788634"/>
                  <a:pt x="3655769" y="823734"/>
                  <a:pt x="3598212" y="858834"/>
                </a:cubicBezTo>
                <a:cubicBezTo>
                  <a:pt x="3480595" y="929034"/>
                  <a:pt x="3357975" y="994219"/>
                  <a:pt x="3235353" y="1051883"/>
                </a:cubicBezTo>
                <a:lnTo>
                  <a:pt x="3083811" y="1118465"/>
                </a:lnTo>
                <a:lnTo>
                  <a:pt x="3215960" y="1067077"/>
                </a:lnTo>
                <a:cubicBezTo>
                  <a:pt x="3343586" y="1016916"/>
                  <a:pt x="3466207" y="959232"/>
                  <a:pt x="3586326" y="896531"/>
                </a:cubicBezTo>
                <a:cubicBezTo>
                  <a:pt x="3646385" y="866435"/>
                  <a:pt x="3703942" y="831323"/>
                  <a:pt x="3761499" y="796211"/>
                </a:cubicBezTo>
                <a:cubicBezTo>
                  <a:pt x="3936672" y="693382"/>
                  <a:pt x="3936672" y="693382"/>
                  <a:pt x="3936672" y="693382"/>
                </a:cubicBezTo>
                <a:cubicBezTo>
                  <a:pt x="4054288" y="623158"/>
                  <a:pt x="4174407" y="557949"/>
                  <a:pt x="4299530" y="507789"/>
                </a:cubicBezTo>
                <a:cubicBezTo>
                  <a:pt x="4362091" y="482709"/>
                  <a:pt x="4427156" y="460137"/>
                  <a:pt x="4492220" y="442581"/>
                </a:cubicBezTo>
                <a:cubicBezTo>
                  <a:pt x="4557285" y="425024"/>
                  <a:pt x="4624851" y="409976"/>
                  <a:pt x="4692418" y="407468"/>
                </a:cubicBezTo>
                <a:lnTo>
                  <a:pt x="4742389" y="407468"/>
                </a:lnTo>
                <a:lnTo>
                  <a:pt x="4742389" y="415145"/>
                </a:lnTo>
                <a:lnTo>
                  <a:pt x="4692418" y="414992"/>
                </a:lnTo>
                <a:cubicBezTo>
                  <a:pt x="4627353" y="420008"/>
                  <a:pt x="4559787" y="432548"/>
                  <a:pt x="4494723" y="450105"/>
                </a:cubicBezTo>
                <a:cubicBezTo>
                  <a:pt x="4429659" y="467661"/>
                  <a:pt x="4364594" y="490233"/>
                  <a:pt x="4302033" y="515313"/>
                </a:cubicBezTo>
                <a:cubicBezTo>
                  <a:pt x="4176909" y="565473"/>
                  <a:pt x="4056790" y="630682"/>
                  <a:pt x="3941677" y="698398"/>
                </a:cubicBezTo>
                <a:cubicBezTo>
                  <a:pt x="3766504" y="803735"/>
                  <a:pt x="3766504" y="803735"/>
                  <a:pt x="3766504" y="803735"/>
                </a:cubicBezTo>
                <a:cubicBezTo>
                  <a:pt x="3706444" y="836339"/>
                  <a:pt x="3648887" y="871451"/>
                  <a:pt x="3588828" y="904056"/>
                </a:cubicBezTo>
                <a:cubicBezTo>
                  <a:pt x="3468709" y="966756"/>
                  <a:pt x="3346089" y="1021932"/>
                  <a:pt x="3218463" y="1074601"/>
                </a:cubicBezTo>
                <a:cubicBezTo>
                  <a:pt x="3155901" y="1100308"/>
                  <a:pt x="3092870" y="1124761"/>
                  <a:pt x="3029409" y="1148078"/>
                </a:cubicBezTo>
                <a:lnTo>
                  <a:pt x="2999014" y="1158650"/>
                </a:lnTo>
                <a:lnTo>
                  <a:pt x="2973916" y="1170786"/>
                </a:lnTo>
                <a:lnTo>
                  <a:pt x="3013812" y="1159160"/>
                </a:lnTo>
                <a:cubicBezTo>
                  <a:pt x="3077936" y="1139100"/>
                  <a:pt x="3141748" y="1117786"/>
                  <a:pt x="3205559" y="1095217"/>
                </a:cubicBezTo>
                <a:cubicBezTo>
                  <a:pt x="3333181" y="1052589"/>
                  <a:pt x="3458301" y="1002438"/>
                  <a:pt x="3578417" y="947271"/>
                </a:cubicBezTo>
                <a:cubicBezTo>
                  <a:pt x="3701035" y="887090"/>
                  <a:pt x="3821151" y="826908"/>
                  <a:pt x="3941266" y="766727"/>
                </a:cubicBezTo>
                <a:cubicBezTo>
                  <a:pt x="4061381" y="709053"/>
                  <a:pt x="4186502" y="653886"/>
                  <a:pt x="4314125" y="613765"/>
                </a:cubicBezTo>
                <a:cubicBezTo>
                  <a:pt x="4379187" y="593705"/>
                  <a:pt x="4444250" y="578659"/>
                  <a:pt x="4511815" y="566122"/>
                </a:cubicBezTo>
                <a:cubicBezTo>
                  <a:pt x="4576877" y="553584"/>
                  <a:pt x="4646945" y="548569"/>
                  <a:pt x="4714510" y="553584"/>
                </a:cubicBezTo>
                <a:lnTo>
                  <a:pt x="4742389" y="555330"/>
                </a:lnTo>
                <a:lnTo>
                  <a:pt x="4742389" y="563161"/>
                </a:lnTo>
                <a:lnTo>
                  <a:pt x="4712007" y="561106"/>
                </a:lnTo>
                <a:cubicBezTo>
                  <a:pt x="4646945" y="556091"/>
                  <a:pt x="4579380" y="563614"/>
                  <a:pt x="4511815" y="573644"/>
                </a:cubicBezTo>
                <a:cubicBezTo>
                  <a:pt x="4446753" y="586182"/>
                  <a:pt x="4381689" y="603735"/>
                  <a:pt x="4316627" y="621288"/>
                </a:cubicBezTo>
                <a:cubicBezTo>
                  <a:pt x="4189005" y="661409"/>
                  <a:pt x="4066387" y="716575"/>
                  <a:pt x="3943769" y="774249"/>
                </a:cubicBezTo>
                <a:cubicBezTo>
                  <a:pt x="3823653" y="834431"/>
                  <a:pt x="3703537" y="894612"/>
                  <a:pt x="3583422" y="952286"/>
                </a:cubicBezTo>
                <a:cubicBezTo>
                  <a:pt x="3460804" y="1009960"/>
                  <a:pt x="3335683" y="1057604"/>
                  <a:pt x="3208061" y="1102740"/>
                </a:cubicBezTo>
                <a:cubicBezTo>
                  <a:pt x="3144250" y="1125308"/>
                  <a:pt x="3079813" y="1145996"/>
                  <a:pt x="3015376" y="1165743"/>
                </a:cubicBezTo>
                <a:lnTo>
                  <a:pt x="2934640" y="1189777"/>
                </a:lnTo>
                <a:lnTo>
                  <a:pt x="2905035" y="1204092"/>
                </a:lnTo>
                <a:lnTo>
                  <a:pt x="3004236" y="1180211"/>
                </a:lnTo>
                <a:cubicBezTo>
                  <a:pt x="3069181" y="1163652"/>
                  <a:pt x="3133931" y="1146113"/>
                  <a:pt x="3198368" y="1127323"/>
                </a:cubicBezTo>
                <a:cubicBezTo>
                  <a:pt x="3260928" y="1109785"/>
                  <a:pt x="3325991" y="1089741"/>
                  <a:pt x="3388551" y="1069698"/>
                </a:cubicBezTo>
                <a:cubicBezTo>
                  <a:pt x="3421082" y="1059676"/>
                  <a:pt x="3453613" y="1047149"/>
                  <a:pt x="3483643" y="1037127"/>
                </a:cubicBezTo>
                <a:cubicBezTo>
                  <a:pt x="3531188" y="1019589"/>
                  <a:pt x="3531188" y="1019589"/>
                  <a:pt x="3531188" y="1019589"/>
                </a:cubicBezTo>
                <a:cubicBezTo>
                  <a:pt x="3546203" y="1014578"/>
                  <a:pt x="3561217" y="1007062"/>
                  <a:pt x="3578734" y="1002051"/>
                </a:cubicBezTo>
                <a:cubicBezTo>
                  <a:pt x="3763912" y="926888"/>
                  <a:pt x="3763912" y="926888"/>
                  <a:pt x="3763912" y="926888"/>
                </a:cubicBezTo>
                <a:cubicBezTo>
                  <a:pt x="3826472" y="901834"/>
                  <a:pt x="3889032" y="876779"/>
                  <a:pt x="3949090" y="851725"/>
                </a:cubicBezTo>
                <a:cubicBezTo>
                  <a:pt x="4074211" y="801616"/>
                  <a:pt x="4201833" y="759024"/>
                  <a:pt x="4331959" y="731464"/>
                </a:cubicBezTo>
                <a:cubicBezTo>
                  <a:pt x="4399523" y="716432"/>
                  <a:pt x="4464586" y="703904"/>
                  <a:pt x="4532151" y="698894"/>
                </a:cubicBezTo>
                <a:cubicBezTo>
                  <a:pt x="4597213" y="693883"/>
                  <a:pt x="4667281" y="696388"/>
                  <a:pt x="4732343" y="706410"/>
                </a:cubicBezTo>
                <a:lnTo>
                  <a:pt x="4742389" y="708731"/>
                </a:lnTo>
                <a:lnTo>
                  <a:pt x="4742389" y="716573"/>
                </a:lnTo>
                <a:lnTo>
                  <a:pt x="4732343" y="713926"/>
                </a:lnTo>
                <a:cubicBezTo>
                  <a:pt x="4698561" y="708915"/>
                  <a:pt x="4665404" y="705784"/>
                  <a:pt x="4632248" y="704531"/>
                </a:cubicBezTo>
                <a:cubicBezTo>
                  <a:pt x="4599091" y="703278"/>
                  <a:pt x="4565934" y="703905"/>
                  <a:pt x="4532151" y="706410"/>
                </a:cubicBezTo>
                <a:cubicBezTo>
                  <a:pt x="4464586" y="711421"/>
                  <a:pt x="4399523" y="723948"/>
                  <a:pt x="4334461" y="738981"/>
                </a:cubicBezTo>
                <a:cubicBezTo>
                  <a:pt x="4204336" y="766540"/>
                  <a:pt x="4076713" y="809133"/>
                  <a:pt x="3954095" y="859241"/>
                </a:cubicBezTo>
                <a:cubicBezTo>
                  <a:pt x="3891535" y="881790"/>
                  <a:pt x="3828975" y="909350"/>
                  <a:pt x="3766415" y="934404"/>
                </a:cubicBezTo>
                <a:cubicBezTo>
                  <a:pt x="3581236" y="1007062"/>
                  <a:pt x="3581236" y="1007062"/>
                  <a:pt x="3581236" y="1007062"/>
                </a:cubicBezTo>
                <a:cubicBezTo>
                  <a:pt x="3563719" y="1014578"/>
                  <a:pt x="3548705" y="1019589"/>
                  <a:pt x="3533691" y="1027105"/>
                </a:cubicBezTo>
                <a:cubicBezTo>
                  <a:pt x="3486145" y="1044643"/>
                  <a:pt x="3486145" y="1044643"/>
                  <a:pt x="3486145" y="1044643"/>
                </a:cubicBezTo>
                <a:cubicBezTo>
                  <a:pt x="3456116" y="1054665"/>
                  <a:pt x="3423585" y="1064687"/>
                  <a:pt x="3391053" y="1074708"/>
                </a:cubicBezTo>
                <a:cubicBezTo>
                  <a:pt x="3328493" y="1097257"/>
                  <a:pt x="3263431" y="1117301"/>
                  <a:pt x="3200871" y="1134839"/>
                </a:cubicBezTo>
                <a:lnTo>
                  <a:pt x="2877196" y="1215985"/>
                </a:lnTo>
                <a:lnTo>
                  <a:pt x="2875102" y="1216868"/>
                </a:lnTo>
                <a:cubicBezTo>
                  <a:pt x="2855043" y="1225330"/>
                  <a:pt x="2855043" y="1225330"/>
                  <a:pt x="2855043" y="1225330"/>
                </a:cubicBezTo>
                <a:lnTo>
                  <a:pt x="2832458" y="1236048"/>
                </a:lnTo>
                <a:lnTo>
                  <a:pt x="3193216" y="1167445"/>
                </a:lnTo>
                <a:cubicBezTo>
                  <a:pt x="3323348" y="1137380"/>
                  <a:pt x="3453480" y="1107316"/>
                  <a:pt x="3578607" y="1064724"/>
                </a:cubicBezTo>
                <a:cubicBezTo>
                  <a:pt x="3643673" y="1044681"/>
                  <a:pt x="3706236" y="1027143"/>
                  <a:pt x="3768799" y="1007100"/>
                </a:cubicBezTo>
                <a:cubicBezTo>
                  <a:pt x="3833865" y="984551"/>
                  <a:pt x="3896429" y="964508"/>
                  <a:pt x="3961495" y="946970"/>
                </a:cubicBezTo>
                <a:cubicBezTo>
                  <a:pt x="4089124" y="906884"/>
                  <a:pt x="4219256" y="876819"/>
                  <a:pt x="4349388" y="856776"/>
                </a:cubicBezTo>
                <a:cubicBezTo>
                  <a:pt x="4448864" y="841744"/>
                  <a:pt x="4549748" y="836576"/>
                  <a:pt x="4648871" y="848673"/>
                </a:cubicBezTo>
                <a:lnTo>
                  <a:pt x="4742389" y="865896"/>
                </a:lnTo>
                <a:lnTo>
                  <a:pt x="4742389" y="876335"/>
                </a:lnTo>
                <a:lnTo>
                  <a:pt x="4647855" y="857246"/>
                </a:lnTo>
                <a:cubicBezTo>
                  <a:pt x="4615205" y="852862"/>
                  <a:pt x="4582281" y="850513"/>
                  <a:pt x="4549278" y="849886"/>
                </a:cubicBezTo>
                <a:cubicBezTo>
                  <a:pt x="4483274" y="848634"/>
                  <a:pt x="4416957" y="854271"/>
                  <a:pt x="4351891" y="864292"/>
                </a:cubicBezTo>
                <a:cubicBezTo>
                  <a:pt x="4219256" y="884335"/>
                  <a:pt x="4089124" y="914400"/>
                  <a:pt x="3963997" y="951981"/>
                </a:cubicBezTo>
                <a:cubicBezTo>
                  <a:pt x="3898931" y="972024"/>
                  <a:pt x="3836368" y="992067"/>
                  <a:pt x="3771302" y="1012111"/>
                </a:cubicBezTo>
                <a:cubicBezTo>
                  <a:pt x="3708739" y="1034659"/>
                  <a:pt x="3646175" y="1052197"/>
                  <a:pt x="3581109" y="1072240"/>
                </a:cubicBezTo>
                <a:cubicBezTo>
                  <a:pt x="3455983" y="1114832"/>
                  <a:pt x="3325851" y="1144897"/>
                  <a:pt x="3195719" y="1172456"/>
                </a:cubicBezTo>
                <a:lnTo>
                  <a:pt x="2809662" y="1246866"/>
                </a:lnTo>
                <a:lnTo>
                  <a:pt x="2807495" y="1247894"/>
                </a:lnTo>
                <a:lnTo>
                  <a:pt x="2761193" y="1266924"/>
                </a:lnTo>
                <a:lnTo>
                  <a:pt x="2797435" y="1263017"/>
                </a:lnTo>
                <a:cubicBezTo>
                  <a:pt x="2929441" y="1248600"/>
                  <a:pt x="3061446" y="1232930"/>
                  <a:pt x="3192826" y="1212872"/>
                </a:cubicBezTo>
                <a:cubicBezTo>
                  <a:pt x="3257890" y="1205350"/>
                  <a:pt x="3322955" y="1192814"/>
                  <a:pt x="3388019" y="1180277"/>
                </a:cubicBezTo>
                <a:cubicBezTo>
                  <a:pt x="3420551" y="1175263"/>
                  <a:pt x="3453083" y="1167741"/>
                  <a:pt x="3485615" y="1160219"/>
                </a:cubicBezTo>
                <a:cubicBezTo>
                  <a:pt x="3583211" y="1140161"/>
                  <a:pt x="3583211" y="1140161"/>
                  <a:pt x="3583211" y="1140161"/>
                </a:cubicBezTo>
                <a:cubicBezTo>
                  <a:pt x="3648276" y="1127624"/>
                  <a:pt x="3713340" y="1110074"/>
                  <a:pt x="3778404" y="1095030"/>
                </a:cubicBezTo>
                <a:cubicBezTo>
                  <a:pt x="3840966" y="1079986"/>
                  <a:pt x="3906031" y="1064943"/>
                  <a:pt x="3971095" y="1049899"/>
                </a:cubicBezTo>
                <a:cubicBezTo>
                  <a:pt x="4101223" y="1022319"/>
                  <a:pt x="4233855" y="999753"/>
                  <a:pt x="4366485" y="989724"/>
                </a:cubicBezTo>
                <a:cubicBezTo>
                  <a:pt x="4465959" y="982203"/>
                  <a:pt x="4566840" y="985963"/>
                  <a:pt x="4663850" y="1007354"/>
                </a:cubicBezTo>
                <a:lnTo>
                  <a:pt x="4742389" y="1029966"/>
                </a:lnTo>
                <a:lnTo>
                  <a:pt x="4742389" y="1037999"/>
                </a:lnTo>
                <a:lnTo>
                  <a:pt x="4685532" y="1020809"/>
                </a:lnTo>
                <a:cubicBezTo>
                  <a:pt x="4613336" y="1002910"/>
                  <a:pt x="4538863" y="995572"/>
                  <a:pt x="4464786" y="994778"/>
                </a:cubicBezTo>
                <a:cubicBezTo>
                  <a:pt x="4431862" y="994425"/>
                  <a:pt x="4399017" y="995366"/>
                  <a:pt x="4366485" y="997246"/>
                </a:cubicBezTo>
                <a:cubicBezTo>
                  <a:pt x="4233855" y="1007275"/>
                  <a:pt x="4103726" y="1029841"/>
                  <a:pt x="3973597" y="1057421"/>
                </a:cubicBezTo>
                <a:cubicBezTo>
                  <a:pt x="3908533" y="1072464"/>
                  <a:pt x="3843469" y="1087508"/>
                  <a:pt x="3778404" y="1102552"/>
                </a:cubicBezTo>
                <a:cubicBezTo>
                  <a:pt x="3713340" y="1117595"/>
                  <a:pt x="3650778" y="1132639"/>
                  <a:pt x="3585714" y="1147683"/>
                </a:cubicBezTo>
                <a:cubicBezTo>
                  <a:pt x="3488117" y="1167741"/>
                  <a:pt x="3488117" y="1167741"/>
                  <a:pt x="3488117" y="1167741"/>
                </a:cubicBezTo>
                <a:cubicBezTo>
                  <a:pt x="3455585" y="1175263"/>
                  <a:pt x="3423053" y="1182785"/>
                  <a:pt x="3390521" y="1187799"/>
                </a:cubicBezTo>
                <a:cubicBezTo>
                  <a:pt x="3325457" y="1200335"/>
                  <a:pt x="3257890" y="1210365"/>
                  <a:pt x="3192826" y="1220394"/>
                </a:cubicBezTo>
                <a:cubicBezTo>
                  <a:pt x="3061446" y="1239198"/>
                  <a:pt x="2929441" y="1254869"/>
                  <a:pt x="2797435" y="1269599"/>
                </a:cubicBezTo>
                <a:lnTo>
                  <a:pt x="2739028" y="1276034"/>
                </a:lnTo>
                <a:lnTo>
                  <a:pt x="2722096" y="1282994"/>
                </a:lnTo>
                <a:cubicBezTo>
                  <a:pt x="2709896" y="1288008"/>
                  <a:pt x="2709896" y="1288008"/>
                  <a:pt x="2709896" y="1288008"/>
                </a:cubicBezTo>
                <a:lnTo>
                  <a:pt x="2691765" y="1295343"/>
                </a:lnTo>
                <a:lnTo>
                  <a:pt x="2795633" y="1289998"/>
                </a:lnTo>
                <a:cubicBezTo>
                  <a:pt x="2927954" y="1284046"/>
                  <a:pt x="3060589" y="1277780"/>
                  <a:pt x="3193223" y="1267755"/>
                </a:cubicBezTo>
                <a:cubicBezTo>
                  <a:pt x="3260791" y="1262743"/>
                  <a:pt x="3325857" y="1257730"/>
                  <a:pt x="3390923" y="1250211"/>
                </a:cubicBezTo>
                <a:cubicBezTo>
                  <a:pt x="3588623" y="1225149"/>
                  <a:pt x="3588623" y="1225149"/>
                  <a:pt x="3588623" y="1225149"/>
                </a:cubicBezTo>
                <a:cubicBezTo>
                  <a:pt x="3721258" y="1207605"/>
                  <a:pt x="3851390" y="1182543"/>
                  <a:pt x="3981522" y="1164999"/>
                </a:cubicBezTo>
                <a:cubicBezTo>
                  <a:pt x="4049090" y="1157480"/>
                  <a:pt x="4114156" y="1147455"/>
                  <a:pt x="4181725" y="1142443"/>
                </a:cubicBezTo>
                <a:cubicBezTo>
                  <a:pt x="4246791" y="1134924"/>
                  <a:pt x="4311857" y="1129912"/>
                  <a:pt x="4379425" y="1129912"/>
                </a:cubicBezTo>
                <a:cubicBezTo>
                  <a:pt x="4446993" y="1132418"/>
                  <a:pt x="4512059" y="1134924"/>
                  <a:pt x="4579628" y="1147455"/>
                </a:cubicBezTo>
                <a:cubicBezTo>
                  <a:pt x="4612161" y="1152468"/>
                  <a:pt x="4644693" y="1157480"/>
                  <a:pt x="4677227" y="1167505"/>
                </a:cubicBezTo>
                <a:lnTo>
                  <a:pt x="4742389" y="1188113"/>
                </a:lnTo>
                <a:lnTo>
                  <a:pt x="4742389" y="1197002"/>
                </a:lnTo>
                <a:lnTo>
                  <a:pt x="4674724" y="1175024"/>
                </a:lnTo>
                <a:cubicBezTo>
                  <a:pt x="4642191" y="1167505"/>
                  <a:pt x="4609658" y="1159987"/>
                  <a:pt x="4577125" y="1154974"/>
                </a:cubicBezTo>
                <a:cubicBezTo>
                  <a:pt x="4512059" y="1144949"/>
                  <a:pt x="4444491" y="1139937"/>
                  <a:pt x="4379425" y="1139937"/>
                </a:cubicBezTo>
                <a:cubicBezTo>
                  <a:pt x="4314359" y="1139937"/>
                  <a:pt x="4246791" y="1142443"/>
                  <a:pt x="4181725" y="1149962"/>
                </a:cubicBezTo>
                <a:cubicBezTo>
                  <a:pt x="4114156" y="1157480"/>
                  <a:pt x="4049090" y="1164999"/>
                  <a:pt x="3984024" y="1172518"/>
                </a:cubicBezTo>
                <a:cubicBezTo>
                  <a:pt x="3851390" y="1190062"/>
                  <a:pt x="3721258" y="1215124"/>
                  <a:pt x="3591126" y="1232668"/>
                </a:cubicBezTo>
                <a:cubicBezTo>
                  <a:pt x="3393426" y="1257730"/>
                  <a:pt x="3393426" y="1257730"/>
                  <a:pt x="3393426" y="1257730"/>
                </a:cubicBezTo>
                <a:cubicBezTo>
                  <a:pt x="3325857" y="1265249"/>
                  <a:pt x="3260791" y="1270261"/>
                  <a:pt x="3193223" y="1275274"/>
                </a:cubicBezTo>
                <a:cubicBezTo>
                  <a:pt x="3061840" y="1285299"/>
                  <a:pt x="2929831" y="1291564"/>
                  <a:pt x="2797510" y="1297203"/>
                </a:cubicBezTo>
                <a:lnTo>
                  <a:pt x="2673116" y="1302888"/>
                </a:lnTo>
                <a:lnTo>
                  <a:pt x="2661097" y="1307751"/>
                </a:lnTo>
                <a:lnTo>
                  <a:pt x="2621225" y="1322346"/>
                </a:lnTo>
                <a:lnTo>
                  <a:pt x="2797441" y="1325679"/>
                </a:lnTo>
                <a:cubicBezTo>
                  <a:pt x="2930072" y="1329442"/>
                  <a:pt x="3062703" y="1333204"/>
                  <a:pt x="3195334" y="1333204"/>
                </a:cubicBezTo>
                <a:cubicBezTo>
                  <a:pt x="3230368" y="1333204"/>
                  <a:pt x="3262901" y="1333204"/>
                  <a:pt x="3295433" y="1333204"/>
                </a:cubicBezTo>
                <a:cubicBezTo>
                  <a:pt x="3327965" y="1333204"/>
                  <a:pt x="3362999" y="1330696"/>
                  <a:pt x="3395531" y="1330696"/>
                </a:cubicBezTo>
                <a:cubicBezTo>
                  <a:pt x="3495631" y="1325679"/>
                  <a:pt x="3495631" y="1325679"/>
                  <a:pt x="3495631" y="1325679"/>
                </a:cubicBezTo>
                <a:cubicBezTo>
                  <a:pt x="3543177" y="1323171"/>
                  <a:pt x="3543177" y="1323171"/>
                  <a:pt x="3543177" y="1323171"/>
                </a:cubicBezTo>
                <a:cubicBezTo>
                  <a:pt x="3593227" y="1320662"/>
                  <a:pt x="3593227" y="1320662"/>
                  <a:pt x="3593227" y="1320662"/>
                </a:cubicBezTo>
                <a:cubicBezTo>
                  <a:pt x="3725858" y="1313137"/>
                  <a:pt x="3858489" y="1298086"/>
                  <a:pt x="3991120" y="1290561"/>
                </a:cubicBezTo>
                <a:cubicBezTo>
                  <a:pt x="4056184" y="1285544"/>
                  <a:pt x="4123751" y="1280527"/>
                  <a:pt x="4188815" y="1278019"/>
                </a:cubicBezTo>
                <a:cubicBezTo>
                  <a:pt x="4256382" y="1275510"/>
                  <a:pt x="4323949" y="1275510"/>
                  <a:pt x="4389013" y="1278019"/>
                </a:cubicBezTo>
                <a:cubicBezTo>
                  <a:pt x="4456580" y="1283036"/>
                  <a:pt x="4521644" y="1290561"/>
                  <a:pt x="4586709" y="1303103"/>
                </a:cubicBezTo>
                <a:cubicBezTo>
                  <a:pt x="4604225" y="1305612"/>
                  <a:pt x="4619241" y="1310628"/>
                  <a:pt x="4636758" y="1313137"/>
                </a:cubicBezTo>
                <a:cubicBezTo>
                  <a:pt x="4684305" y="1328188"/>
                  <a:pt x="4684305" y="1328188"/>
                  <a:pt x="4684305" y="1328188"/>
                </a:cubicBezTo>
                <a:cubicBezTo>
                  <a:pt x="4708079" y="1334459"/>
                  <a:pt x="4725909" y="1339163"/>
                  <a:pt x="4739281" y="1342690"/>
                </a:cubicBezTo>
                <a:lnTo>
                  <a:pt x="4742389" y="1343510"/>
                </a:lnTo>
                <a:lnTo>
                  <a:pt x="4742389" y="1352843"/>
                </a:lnTo>
                <a:lnTo>
                  <a:pt x="4722977" y="1347354"/>
                </a:lnTo>
                <a:cubicBezTo>
                  <a:pt x="4681803" y="1335713"/>
                  <a:pt x="4681803" y="1335713"/>
                  <a:pt x="4681803" y="1335713"/>
                </a:cubicBezTo>
                <a:cubicBezTo>
                  <a:pt x="4634255" y="1323171"/>
                  <a:pt x="4634255" y="1323171"/>
                  <a:pt x="4634255" y="1323171"/>
                </a:cubicBezTo>
                <a:cubicBezTo>
                  <a:pt x="4619241" y="1318154"/>
                  <a:pt x="4601723" y="1315645"/>
                  <a:pt x="4586709" y="1310628"/>
                </a:cubicBezTo>
                <a:cubicBezTo>
                  <a:pt x="4521644" y="1298086"/>
                  <a:pt x="4454077" y="1290561"/>
                  <a:pt x="4389013" y="1285544"/>
                </a:cubicBezTo>
                <a:cubicBezTo>
                  <a:pt x="4322698" y="1281782"/>
                  <a:pt x="4256382" y="1282409"/>
                  <a:pt x="4190067" y="1285230"/>
                </a:cubicBezTo>
                <a:cubicBezTo>
                  <a:pt x="4123751" y="1288052"/>
                  <a:pt x="4057436" y="1293069"/>
                  <a:pt x="3991120" y="1298086"/>
                </a:cubicBezTo>
                <a:cubicBezTo>
                  <a:pt x="3858489" y="1305612"/>
                  <a:pt x="3725858" y="1318154"/>
                  <a:pt x="3593227" y="1328188"/>
                </a:cubicBezTo>
                <a:cubicBezTo>
                  <a:pt x="3545680" y="1330696"/>
                  <a:pt x="3545680" y="1330696"/>
                  <a:pt x="3545680" y="1330696"/>
                </a:cubicBezTo>
                <a:cubicBezTo>
                  <a:pt x="3495631" y="1333204"/>
                  <a:pt x="3495631" y="1333204"/>
                  <a:pt x="3495631" y="1333204"/>
                </a:cubicBezTo>
                <a:cubicBezTo>
                  <a:pt x="3395531" y="1338221"/>
                  <a:pt x="3395531" y="1338221"/>
                  <a:pt x="3395531" y="1338221"/>
                </a:cubicBezTo>
                <a:cubicBezTo>
                  <a:pt x="3362999" y="1338221"/>
                  <a:pt x="3327965" y="1340730"/>
                  <a:pt x="3295433" y="1340730"/>
                </a:cubicBezTo>
                <a:cubicBezTo>
                  <a:pt x="3262901" y="1340730"/>
                  <a:pt x="3230368" y="1340730"/>
                  <a:pt x="3195334" y="1340730"/>
                </a:cubicBezTo>
                <a:cubicBezTo>
                  <a:pt x="3062703" y="1339476"/>
                  <a:pt x="2930072" y="1335713"/>
                  <a:pt x="2797441" y="1332264"/>
                </a:cubicBezTo>
                <a:lnTo>
                  <a:pt x="2603375" y="1329052"/>
                </a:lnTo>
                <a:lnTo>
                  <a:pt x="2557030" y="1346910"/>
                </a:lnTo>
                <a:lnTo>
                  <a:pt x="2602614" y="1350303"/>
                </a:lnTo>
                <a:cubicBezTo>
                  <a:pt x="2801907" y="1368169"/>
                  <a:pt x="2999441" y="1393087"/>
                  <a:pt x="3198382" y="1408131"/>
                </a:cubicBezTo>
                <a:cubicBezTo>
                  <a:pt x="3248430" y="1413146"/>
                  <a:pt x="3248430" y="1413146"/>
                  <a:pt x="3248430" y="1413146"/>
                </a:cubicBezTo>
                <a:cubicBezTo>
                  <a:pt x="3298479" y="1415654"/>
                  <a:pt x="3298479" y="1415654"/>
                  <a:pt x="3298479" y="1415654"/>
                </a:cubicBezTo>
                <a:cubicBezTo>
                  <a:pt x="3398575" y="1420669"/>
                  <a:pt x="3398575" y="1420669"/>
                  <a:pt x="3398575" y="1420669"/>
                </a:cubicBezTo>
                <a:cubicBezTo>
                  <a:pt x="3431106" y="1420669"/>
                  <a:pt x="3466140" y="1423176"/>
                  <a:pt x="3498671" y="1423176"/>
                </a:cubicBezTo>
                <a:cubicBezTo>
                  <a:pt x="3531203" y="1425683"/>
                  <a:pt x="3563734" y="1425683"/>
                  <a:pt x="3598767" y="1425683"/>
                </a:cubicBezTo>
                <a:cubicBezTo>
                  <a:pt x="3731395" y="1425683"/>
                  <a:pt x="3864023" y="1423176"/>
                  <a:pt x="3996650" y="1420669"/>
                </a:cubicBezTo>
                <a:cubicBezTo>
                  <a:pt x="4064215" y="1420669"/>
                  <a:pt x="4131781" y="1418161"/>
                  <a:pt x="4196843" y="1418161"/>
                </a:cubicBezTo>
                <a:cubicBezTo>
                  <a:pt x="4264408" y="1420669"/>
                  <a:pt x="4329471" y="1423176"/>
                  <a:pt x="4397035" y="1428191"/>
                </a:cubicBezTo>
                <a:cubicBezTo>
                  <a:pt x="4464601" y="1435713"/>
                  <a:pt x="4529663" y="1443236"/>
                  <a:pt x="4594726" y="1458280"/>
                </a:cubicBezTo>
                <a:cubicBezTo>
                  <a:pt x="4644149" y="1467683"/>
                  <a:pt x="4681216" y="1474736"/>
                  <a:pt x="4709016" y="1480025"/>
                </a:cubicBezTo>
                <a:lnTo>
                  <a:pt x="4742389" y="1486374"/>
                </a:lnTo>
                <a:lnTo>
                  <a:pt x="4742389" y="1494257"/>
                </a:lnTo>
                <a:lnTo>
                  <a:pt x="4677071" y="1481670"/>
                </a:lnTo>
                <a:cubicBezTo>
                  <a:pt x="4594726" y="1465803"/>
                  <a:pt x="4594726" y="1465803"/>
                  <a:pt x="4594726" y="1465803"/>
                </a:cubicBezTo>
                <a:cubicBezTo>
                  <a:pt x="4529663" y="1450758"/>
                  <a:pt x="4462099" y="1443236"/>
                  <a:pt x="4397035" y="1435713"/>
                </a:cubicBezTo>
                <a:cubicBezTo>
                  <a:pt x="4329471" y="1430698"/>
                  <a:pt x="4264408" y="1428191"/>
                  <a:pt x="4196843" y="1428191"/>
                </a:cubicBezTo>
                <a:cubicBezTo>
                  <a:pt x="4131781" y="1425683"/>
                  <a:pt x="4064215" y="1428191"/>
                  <a:pt x="3996650" y="1428191"/>
                </a:cubicBezTo>
                <a:cubicBezTo>
                  <a:pt x="3864023" y="1430698"/>
                  <a:pt x="3731395" y="1433206"/>
                  <a:pt x="3598767" y="1433206"/>
                </a:cubicBezTo>
                <a:cubicBezTo>
                  <a:pt x="3563734" y="1433206"/>
                  <a:pt x="3531203" y="1433206"/>
                  <a:pt x="3498671" y="1430698"/>
                </a:cubicBezTo>
                <a:cubicBezTo>
                  <a:pt x="3463637" y="1430698"/>
                  <a:pt x="3431106" y="1428191"/>
                  <a:pt x="3398575" y="1425683"/>
                </a:cubicBezTo>
                <a:cubicBezTo>
                  <a:pt x="3298479" y="1420669"/>
                  <a:pt x="3298479" y="1420669"/>
                  <a:pt x="3298479" y="1420669"/>
                </a:cubicBezTo>
                <a:cubicBezTo>
                  <a:pt x="3248430" y="1418161"/>
                  <a:pt x="3248430" y="1418161"/>
                  <a:pt x="3248430" y="1418161"/>
                </a:cubicBezTo>
                <a:cubicBezTo>
                  <a:pt x="3198382" y="1415654"/>
                  <a:pt x="3198382" y="1415654"/>
                  <a:pt x="3198382" y="1415654"/>
                </a:cubicBezTo>
                <a:cubicBezTo>
                  <a:pt x="3065755" y="1404370"/>
                  <a:pt x="2933127" y="1389952"/>
                  <a:pt x="2800499" y="1376161"/>
                </a:cubicBezTo>
                <a:lnTo>
                  <a:pt x="2541482" y="1352901"/>
                </a:lnTo>
                <a:lnTo>
                  <a:pt x="2519845" y="1361238"/>
                </a:lnTo>
                <a:cubicBezTo>
                  <a:pt x="2514698" y="1363221"/>
                  <a:pt x="2514698" y="1363221"/>
                  <a:pt x="2514698" y="1363221"/>
                </a:cubicBezTo>
                <a:lnTo>
                  <a:pt x="2492236" y="1370889"/>
                </a:lnTo>
                <a:lnTo>
                  <a:pt x="2607863" y="1388382"/>
                </a:lnTo>
                <a:cubicBezTo>
                  <a:pt x="2805412" y="1421420"/>
                  <a:pt x="3001553" y="1461866"/>
                  <a:pt x="3200510" y="1493846"/>
                </a:cubicBezTo>
                <a:cubicBezTo>
                  <a:pt x="3266829" y="1503879"/>
                  <a:pt x="3333148" y="1513285"/>
                  <a:pt x="3399467" y="1521123"/>
                </a:cubicBezTo>
                <a:lnTo>
                  <a:pt x="3456135" y="1526213"/>
                </a:lnTo>
                <a:lnTo>
                  <a:pt x="3385974" y="1526213"/>
                </a:lnTo>
                <a:lnTo>
                  <a:pt x="3198007" y="1501370"/>
                </a:lnTo>
                <a:cubicBezTo>
                  <a:pt x="3000927" y="1469390"/>
                  <a:pt x="2803848" y="1428945"/>
                  <a:pt x="2605712" y="1394849"/>
                </a:cubicBezTo>
                <a:lnTo>
                  <a:pt x="2480242" y="1374984"/>
                </a:lnTo>
                <a:lnTo>
                  <a:pt x="2430316" y="1392028"/>
                </a:lnTo>
                <a:lnTo>
                  <a:pt x="2611703" y="1435223"/>
                </a:lnTo>
                <a:cubicBezTo>
                  <a:pt x="2709822" y="1460086"/>
                  <a:pt x="2807677" y="1486624"/>
                  <a:pt x="2905401" y="1512588"/>
                </a:cubicBezTo>
                <a:lnTo>
                  <a:pt x="2959386" y="1526213"/>
                </a:lnTo>
                <a:lnTo>
                  <a:pt x="2932531" y="1526213"/>
                </a:lnTo>
                <a:lnTo>
                  <a:pt x="2904301" y="1519009"/>
                </a:lnTo>
                <a:cubicBezTo>
                  <a:pt x="2806651" y="1493118"/>
                  <a:pt x="2709177" y="1466963"/>
                  <a:pt x="2611351" y="1442394"/>
                </a:cubicBezTo>
                <a:lnTo>
                  <a:pt x="2417339" y="1396458"/>
                </a:lnTo>
                <a:lnTo>
                  <a:pt x="2366634" y="1413767"/>
                </a:lnTo>
                <a:lnTo>
                  <a:pt x="2372405" y="1415502"/>
                </a:lnTo>
                <a:cubicBezTo>
                  <a:pt x="2422456" y="1430541"/>
                  <a:pt x="2422456" y="1430541"/>
                  <a:pt x="2422456" y="1430541"/>
                </a:cubicBezTo>
                <a:cubicBezTo>
                  <a:pt x="2487522" y="1449967"/>
                  <a:pt x="2552119" y="1470803"/>
                  <a:pt x="2616442" y="1492383"/>
                </a:cubicBezTo>
                <a:lnTo>
                  <a:pt x="2714577" y="1526213"/>
                </a:lnTo>
                <a:lnTo>
                  <a:pt x="2697232" y="1526213"/>
                </a:lnTo>
                <a:lnTo>
                  <a:pt x="2613979" y="1497435"/>
                </a:lnTo>
                <a:cubicBezTo>
                  <a:pt x="2549617" y="1475816"/>
                  <a:pt x="2485020" y="1454980"/>
                  <a:pt x="2419954" y="1435554"/>
                </a:cubicBezTo>
                <a:cubicBezTo>
                  <a:pt x="2369903" y="1420515"/>
                  <a:pt x="2369903" y="1420515"/>
                  <a:pt x="2369903" y="1420515"/>
                </a:cubicBezTo>
                <a:lnTo>
                  <a:pt x="2356905" y="1417089"/>
                </a:lnTo>
                <a:lnTo>
                  <a:pt x="2316294" y="1430952"/>
                </a:lnTo>
                <a:lnTo>
                  <a:pt x="2127719" y="1485932"/>
                </a:lnTo>
                <a:lnTo>
                  <a:pt x="2204876" y="1503785"/>
                </a:lnTo>
                <a:cubicBezTo>
                  <a:pt x="2254923" y="1513821"/>
                  <a:pt x="2254923" y="1513821"/>
                  <a:pt x="2254923" y="1513821"/>
                </a:cubicBezTo>
                <a:cubicBezTo>
                  <a:pt x="2304970" y="1523857"/>
                  <a:pt x="2304970" y="1523857"/>
                  <a:pt x="2304970" y="1523857"/>
                </a:cubicBezTo>
                <a:lnTo>
                  <a:pt x="2314134" y="1526213"/>
                </a:lnTo>
                <a:lnTo>
                  <a:pt x="2281838" y="1526213"/>
                </a:lnTo>
                <a:lnTo>
                  <a:pt x="2258677" y="1520407"/>
                </a:lnTo>
                <a:cubicBezTo>
                  <a:pt x="2252421" y="1518839"/>
                  <a:pt x="2252421" y="1518839"/>
                  <a:pt x="2252421" y="1518839"/>
                </a:cubicBezTo>
                <a:cubicBezTo>
                  <a:pt x="2204876" y="1508803"/>
                  <a:pt x="2204876" y="1508803"/>
                  <a:pt x="2204876" y="1508803"/>
                </a:cubicBezTo>
                <a:lnTo>
                  <a:pt x="2117153" y="1489013"/>
                </a:lnTo>
                <a:lnTo>
                  <a:pt x="2014436" y="1518961"/>
                </a:lnTo>
                <a:lnTo>
                  <a:pt x="1983833" y="1526213"/>
                </a:lnTo>
                <a:lnTo>
                  <a:pt x="1962561" y="1526213"/>
                </a:lnTo>
                <a:lnTo>
                  <a:pt x="2014304" y="1513946"/>
                </a:lnTo>
                <a:lnTo>
                  <a:pt x="2107222" y="1486773"/>
                </a:lnTo>
                <a:lnTo>
                  <a:pt x="2104782" y="1486222"/>
                </a:lnTo>
                <a:lnTo>
                  <a:pt x="2059080" y="1477998"/>
                </a:lnTo>
                <a:lnTo>
                  <a:pt x="1992309" y="1496203"/>
                </a:lnTo>
                <a:lnTo>
                  <a:pt x="1852191" y="1526213"/>
                </a:lnTo>
                <a:lnTo>
                  <a:pt x="1827090" y="1526213"/>
                </a:lnTo>
                <a:lnTo>
                  <a:pt x="1991566" y="1491190"/>
                </a:lnTo>
                <a:lnTo>
                  <a:pt x="2047515" y="1475916"/>
                </a:lnTo>
                <a:lnTo>
                  <a:pt x="2019390" y="1470855"/>
                </a:lnTo>
                <a:cubicBezTo>
                  <a:pt x="2007191" y="1468660"/>
                  <a:pt x="2007191" y="1468660"/>
                  <a:pt x="2007191" y="1468660"/>
                </a:cubicBezTo>
                <a:lnTo>
                  <a:pt x="1989537" y="1465988"/>
                </a:lnTo>
                <a:lnTo>
                  <a:pt x="1702379" y="1526213"/>
                </a:lnTo>
                <a:lnTo>
                  <a:pt x="1678465" y="1526213"/>
                </a:lnTo>
                <a:lnTo>
                  <a:pt x="1975510" y="1463865"/>
                </a:lnTo>
                <a:lnTo>
                  <a:pt x="1916849" y="1454987"/>
                </a:lnTo>
                <a:lnTo>
                  <a:pt x="1654418" y="1505979"/>
                </a:lnTo>
                <a:lnTo>
                  <a:pt x="1507673" y="1526213"/>
                </a:lnTo>
                <a:lnTo>
                  <a:pt x="1470857" y="1526213"/>
                </a:lnTo>
                <a:lnTo>
                  <a:pt x="1651916" y="1500963"/>
                </a:lnTo>
                <a:lnTo>
                  <a:pt x="1899571" y="1452372"/>
                </a:lnTo>
                <a:lnTo>
                  <a:pt x="1834242" y="1442485"/>
                </a:lnTo>
                <a:lnTo>
                  <a:pt x="1639052" y="1476367"/>
                </a:lnTo>
                <a:lnTo>
                  <a:pt x="1254290" y="1526213"/>
                </a:lnTo>
                <a:lnTo>
                  <a:pt x="1219068" y="1526213"/>
                </a:lnTo>
                <a:lnTo>
                  <a:pt x="1237416" y="1524638"/>
                </a:lnTo>
                <a:cubicBezTo>
                  <a:pt x="1371294" y="1510219"/>
                  <a:pt x="1505173" y="1492666"/>
                  <a:pt x="1639052" y="1471352"/>
                </a:cubicBezTo>
                <a:lnTo>
                  <a:pt x="1818580" y="1440115"/>
                </a:lnTo>
                <a:lnTo>
                  <a:pt x="1808255" y="1438552"/>
                </a:lnTo>
                <a:lnTo>
                  <a:pt x="1740515" y="1430863"/>
                </a:lnTo>
                <a:lnTo>
                  <a:pt x="1626857" y="1448018"/>
                </a:lnTo>
                <a:cubicBezTo>
                  <a:pt x="1494229" y="1466809"/>
                  <a:pt x="1361601" y="1482468"/>
                  <a:pt x="1228661" y="1495621"/>
                </a:cubicBezTo>
                <a:lnTo>
                  <a:pt x="852899" y="1526213"/>
                </a:lnTo>
                <a:lnTo>
                  <a:pt x="815074" y="1526213"/>
                </a:lnTo>
                <a:lnTo>
                  <a:pt x="828590" y="1525686"/>
                </a:lnTo>
                <a:cubicBezTo>
                  <a:pt x="1093844" y="1508148"/>
                  <a:pt x="1361601" y="1480589"/>
                  <a:pt x="1626857" y="1443007"/>
                </a:cubicBezTo>
                <a:lnTo>
                  <a:pt x="1721439" y="1428698"/>
                </a:lnTo>
                <a:lnTo>
                  <a:pt x="1632000" y="1418546"/>
                </a:lnTo>
                <a:lnTo>
                  <a:pt x="1616619" y="1420490"/>
                </a:lnTo>
                <a:cubicBezTo>
                  <a:pt x="1351350" y="1453061"/>
                  <a:pt x="1086081" y="1478114"/>
                  <a:pt x="820813" y="1493147"/>
                </a:cubicBezTo>
                <a:cubicBezTo>
                  <a:pt x="555543" y="1510685"/>
                  <a:pt x="287773" y="1518201"/>
                  <a:pt x="22503" y="1515695"/>
                </a:cubicBezTo>
                <a:cubicBezTo>
                  <a:pt x="287773" y="1518201"/>
                  <a:pt x="555543" y="1508179"/>
                  <a:pt x="820813" y="1490641"/>
                </a:cubicBezTo>
                <a:cubicBezTo>
                  <a:pt x="953447" y="1481873"/>
                  <a:pt x="1086081" y="1471225"/>
                  <a:pt x="1218716" y="1458698"/>
                </a:cubicBezTo>
                <a:lnTo>
                  <a:pt x="1610676" y="1416125"/>
                </a:lnTo>
                <a:lnTo>
                  <a:pt x="1609318" y="1415971"/>
                </a:lnTo>
                <a:cubicBezTo>
                  <a:pt x="1559271" y="1413462"/>
                  <a:pt x="1559271" y="1413462"/>
                  <a:pt x="1559271" y="1413462"/>
                </a:cubicBezTo>
                <a:cubicBezTo>
                  <a:pt x="1509224" y="1408444"/>
                  <a:pt x="1509224" y="1408444"/>
                  <a:pt x="1509224" y="1408444"/>
                </a:cubicBezTo>
                <a:lnTo>
                  <a:pt x="1486643" y="1406788"/>
                </a:lnTo>
                <a:lnTo>
                  <a:pt x="1212315" y="1431240"/>
                </a:lnTo>
                <a:cubicBezTo>
                  <a:pt x="815478" y="1463913"/>
                  <a:pt x="417585" y="1487418"/>
                  <a:pt x="19691" y="1491179"/>
                </a:cubicBezTo>
                <a:cubicBezTo>
                  <a:pt x="417585" y="1485538"/>
                  <a:pt x="815478" y="1461562"/>
                  <a:pt x="1212315" y="1427714"/>
                </a:cubicBezTo>
                <a:lnTo>
                  <a:pt x="1459239" y="1404777"/>
                </a:lnTo>
                <a:lnTo>
                  <a:pt x="1406628" y="1400918"/>
                </a:lnTo>
                <a:lnTo>
                  <a:pt x="1234761" y="1396610"/>
                </a:lnTo>
                <a:lnTo>
                  <a:pt x="810496" y="1426588"/>
                </a:lnTo>
                <a:cubicBezTo>
                  <a:pt x="678018" y="1435203"/>
                  <a:pt x="545462" y="1443114"/>
                  <a:pt x="412867" y="1449810"/>
                </a:cubicBezTo>
                <a:lnTo>
                  <a:pt x="86413" y="1462888"/>
                </a:lnTo>
                <a:lnTo>
                  <a:pt x="15002" y="1465748"/>
                </a:lnTo>
                <a:lnTo>
                  <a:pt x="89545" y="1462483"/>
                </a:lnTo>
                <a:lnTo>
                  <a:pt x="412867" y="1448322"/>
                </a:lnTo>
                <a:cubicBezTo>
                  <a:pt x="545462" y="1441234"/>
                  <a:pt x="678018" y="1433011"/>
                  <a:pt x="810496" y="1424082"/>
                </a:cubicBezTo>
                <a:lnTo>
                  <a:pt x="1194331" y="1395748"/>
                </a:lnTo>
                <a:lnTo>
                  <a:pt x="1006253" y="1393391"/>
                </a:lnTo>
                <a:cubicBezTo>
                  <a:pt x="971220" y="1393391"/>
                  <a:pt x="938690" y="1395900"/>
                  <a:pt x="903657" y="1395900"/>
                </a:cubicBezTo>
                <a:cubicBezTo>
                  <a:pt x="853610" y="1398409"/>
                  <a:pt x="853610" y="1398409"/>
                  <a:pt x="853610" y="1398409"/>
                </a:cubicBezTo>
                <a:cubicBezTo>
                  <a:pt x="803563" y="1398409"/>
                  <a:pt x="803563" y="1398409"/>
                  <a:pt x="803563" y="1398409"/>
                </a:cubicBezTo>
                <a:lnTo>
                  <a:pt x="643413" y="1407943"/>
                </a:lnTo>
                <a:lnTo>
                  <a:pt x="803563" y="1395900"/>
                </a:lnTo>
                <a:cubicBezTo>
                  <a:pt x="853610" y="1393391"/>
                  <a:pt x="853610" y="1393391"/>
                  <a:pt x="853610" y="1393391"/>
                </a:cubicBezTo>
                <a:cubicBezTo>
                  <a:pt x="903657" y="1393391"/>
                  <a:pt x="903657" y="1393391"/>
                  <a:pt x="903657" y="1393391"/>
                </a:cubicBezTo>
                <a:cubicBezTo>
                  <a:pt x="938690" y="1393391"/>
                  <a:pt x="971220" y="1390882"/>
                  <a:pt x="1006253" y="1390882"/>
                </a:cubicBezTo>
                <a:cubicBezTo>
                  <a:pt x="1071314" y="1390882"/>
                  <a:pt x="1138877" y="1388373"/>
                  <a:pt x="1206441" y="1390882"/>
                </a:cubicBezTo>
                <a:lnTo>
                  <a:pt x="1245512" y="1391970"/>
                </a:lnTo>
                <a:lnTo>
                  <a:pt x="1604112" y="1365499"/>
                </a:lnTo>
                <a:cubicBezTo>
                  <a:pt x="1736747" y="1355474"/>
                  <a:pt x="1869381" y="1345449"/>
                  <a:pt x="2002016" y="1336050"/>
                </a:cubicBezTo>
                <a:lnTo>
                  <a:pt x="2021651" y="1334783"/>
                </a:lnTo>
                <a:lnTo>
                  <a:pt x="1996024" y="1330291"/>
                </a:lnTo>
                <a:lnTo>
                  <a:pt x="1603761" y="1345747"/>
                </a:lnTo>
                <a:cubicBezTo>
                  <a:pt x="1073237" y="1370831"/>
                  <a:pt x="542713" y="1413474"/>
                  <a:pt x="12189" y="1441067"/>
                </a:cubicBezTo>
                <a:cubicBezTo>
                  <a:pt x="542713" y="1410966"/>
                  <a:pt x="1073237" y="1368323"/>
                  <a:pt x="1603761" y="1340730"/>
                </a:cubicBezTo>
                <a:lnTo>
                  <a:pt x="1971306" y="1325958"/>
                </a:lnTo>
                <a:lnTo>
                  <a:pt x="1960110" y="1323995"/>
                </a:lnTo>
                <a:lnTo>
                  <a:pt x="1604348" y="1322878"/>
                </a:lnTo>
                <a:cubicBezTo>
                  <a:pt x="1071335" y="1332908"/>
                  <a:pt x="540826" y="1375534"/>
                  <a:pt x="10314" y="1415654"/>
                </a:cubicBezTo>
                <a:cubicBezTo>
                  <a:pt x="540826" y="1373027"/>
                  <a:pt x="1071335" y="1330400"/>
                  <a:pt x="1604348" y="1317863"/>
                </a:cubicBezTo>
                <a:lnTo>
                  <a:pt x="1889609" y="1317415"/>
                </a:lnTo>
                <a:lnTo>
                  <a:pt x="1608855" y="1305727"/>
                </a:lnTo>
                <a:cubicBezTo>
                  <a:pt x="1341077" y="1300711"/>
                  <a:pt x="1073299" y="1308236"/>
                  <a:pt x="805521" y="1325793"/>
                </a:cubicBezTo>
                <a:cubicBezTo>
                  <a:pt x="537742" y="1340843"/>
                  <a:pt x="272467" y="1365925"/>
                  <a:pt x="4688" y="1391008"/>
                </a:cubicBezTo>
                <a:cubicBezTo>
                  <a:pt x="272467" y="1363417"/>
                  <a:pt x="537742" y="1338335"/>
                  <a:pt x="805521" y="1323285"/>
                </a:cubicBezTo>
                <a:cubicBezTo>
                  <a:pt x="1073299" y="1305727"/>
                  <a:pt x="1341077" y="1295694"/>
                  <a:pt x="1608855" y="1300711"/>
                </a:cubicBezTo>
                <a:lnTo>
                  <a:pt x="1882117" y="1311385"/>
                </a:lnTo>
                <a:lnTo>
                  <a:pt x="1877765" y="1310731"/>
                </a:lnTo>
                <a:lnTo>
                  <a:pt x="1815761" y="1304073"/>
                </a:lnTo>
                <a:cubicBezTo>
                  <a:pt x="1748824" y="1298117"/>
                  <a:pt x="1681886" y="1293101"/>
                  <a:pt x="1614323" y="1288086"/>
                </a:cubicBezTo>
                <a:cubicBezTo>
                  <a:pt x="1546759" y="1285578"/>
                  <a:pt x="1479196" y="1283070"/>
                  <a:pt x="1411633" y="1280562"/>
                </a:cubicBezTo>
                <a:cubicBezTo>
                  <a:pt x="1346572" y="1278054"/>
                  <a:pt x="1279009" y="1278054"/>
                  <a:pt x="1211445" y="1278054"/>
                </a:cubicBezTo>
                <a:cubicBezTo>
                  <a:pt x="1076319" y="1280562"/>
                  <a:pt x="941192" y="1283070"/>
                  <a:pt x="806066" y="1290593"/>
                </a:cubicBezTo>
                <a:cubicBezTo>
                  <a:pt x="538315" y="1305640"/>
                  <a:pt x="270564" y="1333226"/>
                  <a:pt x="2813" y="1365827"/>
                </a:cubicBezTo>
                <a:cubicBezTo>
                  <a:pt x="270564" y="1333226"/>
                  <a:pt x="538315" y="1303132"/>
                  <a:pt x="806066" y="1288086"/>
                </a:cubicBezTo>
                <a:cubicBezTo>
                  <a:pt x="941192" y="1280562"/>
                  <a:pt x="1076319" y="1275547"/>
                  <a:pt x="1211445" y="1275547"/>
                </a:cubicBezTo>
                <a:cubicBezTo>
                  <a:pt x="1279009" y="1275547"/>
                  <a:pt x="1346572" y="1275547"/>
                  <a:pt x="1411633" y="1275547"/>
                </a:cubicBezTo>
                <a:cubicBezTo>
                  <a:pt x="1479196" y="1278054"/>
                  <a:pt x="1546759" y="1280562"/>
                  <a:pt x="1614323" y="1283070"/>
                </a:cubicBezTo>
                <a:lnTo>
                  <a:pt x="1781622" y="1296286"/>
                </a:lnTo>
                <a:lnTo>
                  <a:pt x="1724248" y="1287666"/>
                </a:lnTo>
                <a:cubicBezTo>
                  <a:pt x="1621644" y="1277640"/>
                  <a:pt x="1621644" y="1277640"/>
                  <a:pt x="1621644" y="1277640"/>
                </a:cubicBezTo>
                <a:cubicBezTo>
                  <a:pt x="1486507" y="1262600"/>
                  <a:pt x="1351370" y="1252574"/>
                  <a:pt x="1216233" y="1252574"/>
                </a:cubicBezTo>
                <a:cubicBezTo>
                  <a:pt x="1166183" y="1250067"/>
                  <a:pt x="1166183" y="1250067"/>
                  <a:pt x="1166183" y="1250067"/>
                </a:cubicBezTo>
                <a:cubicBezTo>
                  <a:pt x="1148665" y="1250067"/>
                  <a:pt x="1131147" y="1250067"/>
                  <a:pt x="1113629" y="1250067"/>
                </a:cubicBezTo>
                <a:cubicBezTo>
                  <a:pt x="1013528" y="1250067"/>
                  <a:pt x="1013528" y="1250067"/>
                  <a:pt x="1013528" y="1250067"/>
                </a:cubicBezTo>
                <a:cubicBezTo>
                  <a:pt x="943457" y="1252574"/>
                  <a:pt x="875888" y="1252574"/>
                  <a:pt x="808320" y="1257587"/>
                </a:cubicBezTo>
                <a:cubicBezTo>
                  <a:pt x="538046" y="1270120"/>
                  <a:pt x="267772" y="1300199"/>
                  <a:pt x="0" y="1340304"/>
                </a:cubicBezTo>
                <a:cubicBezTo>
                  <a:pt x="267772" y="1300199"/>
                  <a:pt x="538046" y="1267614"/>
                  <a:pt x="808320" y="1255081"/>
                </a:cubicBezTo>
                <a:cubicBezTo>
                  <a:pt x="875888" y="1250067"/>
                  <a:pt x="943457" y="1250067"/>
                  <a:pt x="1013528" y="1247561"/>
                </a:cubicBezTo>
                <a:cubicBezTo>
                  <a:pt x="1113629" y="1247561"/>
                  <a:pt x="1113629" y="1247561"/>
                  <a:pt x="1113629" y="1247561"/>
                </a:cubicBezTo>
                <a:cubicBezTo>
                  <a:pt x="1131147" y="1247561"/>
                  <a:pt x="1148665" y="1247561"/>
                  <a:pt x="1166183" y="1247561"/>
                </a:cubicBezTo>
                <a:cubicBezTo>
                  <a:pt x="1216233" y="1247561"/>
                  <a:pt x="1216233" y="1247561"/>
                  <a:pt x="1216233" y="1247561"/>
                </a:cubicBezTo>
                <a:cubicBezTo>
                  <a:pt x="1351370" y="1250067"/>
                  <a:pt x="1486507" y="1257587"/>
                  <a:pt x="1621644" y="1272627"/>
                </a:cubicBezTo>
                <a:cubicBezTo>
                  <a:pt x="1724248" y="1282653"/>
                  <a:pt x="1724248" y="1282653"/>
                  <a:pt x="1724248" y="1282653"/>
                </a:cubicBezTo>
                <a:cubicBezTo>
                  <a:pt x="1756781" y="1287666"/>
                  <a:pt x="1791817" y="1292679"/>
                  <a:pt x="1824350" y="1297692"/>
                </a:cubicBezTo>
                <a:cubicBezTo>
                  <a:pt x="1874401" y="1305212"/>
                  <a:pt x="1874401" y="1305212"/>
                  <a:pt x="1874401" y="1305212"/>
                </a:cubicBezTo>
                <a:lnTo>
                  <a:pt x="1876050" y="1305460"/>
                </a:lnTo>
                <a:lnTo>
                  <a:pt x="1958694" y="1314376"/>
                </a:lnTo>
                <a:lnTo>
                  <a:pt x="2010210" y="1316388"/>
                </a:lnTo>
                <a:lnTo>
                  <a:pt x="2037840" y="1318801"/>
                </a:lnTo>
                <a:lnTo>
                  <a:pt x="2123809" y="1322717"/>
                </a:lnTo>
                <a:lnTo>
                  <a:pt x="2237745" y="1320831"/>
                </a:lnTo>
                <a:lnTo>
                  <a:pt x="2295221" y="1317121"/>
                </a:lnTo>
                <a:lnTo>
                  <a:pt x="2402045" y="1305641"/>
                </a:lnTo>
                <a:lnTo>
                  <a:pt x="2410836" y="1304694"/>
                </a:lnTo>
                <a:lnTo>
                  <a:pt x="2546168" y="1282955"/>
                </a:lnTo>
                <a:lnTo>
                  <a:pt x="2659717" y="1258873"/>
                </a:lnTo>
                <a:lnTo>
                  <a:pt x="2712288" y="1244690"/>
                </a:lnTo>
                <a:lnTo>
                  <a:pt x="2835272" y="1207526"/>
                </a:lnTo>
                <a:lnTo>
                  <a:pt x="2871251" y="1194959"/>
                </a:lnTo>
                <a:lnTo>
                  <a:pt x="3022620" y="1135682"/>
                </a:lnTo>
                <a:lnTo>
                  <a:pt x="3065180" y="1117038"/>
                </a:lnTo>
                <a:lnTo>
                  <a:pt x="3135498" y="1082054"/>
                </a:lnTo>
                <a:lnTo>
                  <a:pt x="3272966" y="1007211"/>
                </a:lnTo>
                <a:cubicBezTo>
                  <a:pt x="3515712" y="869320"/>
                  <a:pt x="3743443" y="706358"/>
                  <a:pt x="3948651" y="518325"/>
                </a:cubicBezTo>
                <a:cubicBezTo>
                  <a:pt x="4053757" y="425561"/>
                  <a:pt x="4158863" y="330291"/>
                  <a:pt x="4268975" y="247557"/>
                </a:cubicBezTo>
                <a:cubicBezTo>
                  <a:pt x="4381589" y="162315"/>
                  <a:pt x="4501711" y="89609"/>
                  <a:pt x="4631843" y="36959"/>
                </a:cubicBezTo>
                <a:cubicBezTo>
                  <a:pt x="4664376" y="24424"/>
                  <a:pt x="4697535" y="12515"/>
                  <a:pt x="4731319" y="248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78EE811-7D22-3313-AFE8-5B1603FCD261}"/>
              </a:ext>
            </a:extLst>
          </p:cNvPr>
          <p:cNvSpPr/>
          <p:nvPr userDrawn="1"/>
        </p:nvSpPr>
        <p:spPr>
          <a:xfrm flipH="1">
            <a:off x="-1" y="1"/>
            <a:ext cx="12191995" cy="5829300"/>
          </a:xfrm>
          <a:custGeom>
            <a:avLst/>
            <a:gdLst>
              <a:gd name="connsiteX0" fmla="*/ 0 w 12191999"/>
              <a:gd name="connsiteY0" fmla="*/ 0 h 6525536"/>
              <a:gd name="connsiteX1" fmla="*/ 12191999 w 12191999"/>
              <a:gd name="connsiteY1" fmla="*/ 0 h 6525536"/>
              <a:gd name="connsiteX2" fmla="*/ 12191999 w 12191999"/>
              <a:gd name="connsiteY2" fmla="*/ 6045313 h 6525536"/>
              <a:gd name="connsiteX3" fmla="*/ 4535 w 12191999"/>
              <a:gd name="connsiteY3" fmla="*/ 3517867 h 6525536"/>
              <a:gd name="connsiteX4" fmla="*/ 910 w 12191999"/>
              <a:gd name="connsiteY4" fmla="*/ 3144522 h 6525536"/>
              <a:gd name="connsiteX5" fmla="*/ 0 w 12191999"/>
              <a:gd name="connsiteY5" fmla="*/ 3051221 h 6525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6525536">
                <a:moveTo>
                  <a:pt x="0" y="0"/>
                </a:moveTo>
                <a:lnTo>
                  <a:pt x="12191999" y="0"/>
                </a:lnTo>
                <a:lnTo>
                  <a:pt x="12191999" y="6045313"/>
                </a:lnTo>
                <a:cubicBezTo>
                  <a:pt x="11588751" y="6249971"/>
                  <a:pt x="5268800" y="7921729"/>
                  <a:pt x="4535" y="3517867"/>
                </a:cubicBezTo>
                <a:cubicBezTo>
                  <a:pt x="4432" y="3509788"/>
                  <a:pt x="3088" y="3368547"/>
                  <a:pt x="910" y="3144522"/>
                </a:cubicBezTo>
                <a:lnTo>
                  <a:pt x="0" y="305122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34E3575-D88C-4789-31B9-5D46636677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96050" y="1804036"/>
            <a:ext cx="5033010" cy="3048000"/>
          </a:xfrm>
          <a:custGeom>
            <a:avLst/>
            <a:gdLst>
              <a:gd name="connsiteX0" fmla="*/ 0 w 9703724"/>
              <a:gd name="connsiteY0" fmla="*/ 0 h 3048000"/>
              <a:gd name="connsiteX1" fmla="*/ 9703724 w 9703724"/>
              <a:gd name="connsiteY1" fmla="*/ 0 h 3048000"/>
              <a:gd name="connsiteX2" fmla="*/ 9703724 w 9703724"/>
              <a:gd name="connsiteY2" fmla="*/ 3048000 h 3048000"/>
              <a:gd name="connsiteX3" fmla="*/ 0 w 9703724"/>
              <a:gd name="connsiteY3" fmla="*/ 3048000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03724" h="3048000">
                <a:moveTo>
                  <a:pt x="0" y="0"/>
                </a:moveTo>
                <a:lnTo>
                  <a:pt x="9703724" y="0"/>
                </a:lnTo>
                <a:lnTo>
                  <a:pt x="9703724" y="3048000"/>
                </a:lnTo>
                <a:lnTo>
                  <a:pt x="0" y="304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301BE97-DC79-274E-6763-A16A092FBDD9}"/>
              </a:ext>
            </a:extLst>
          </p:cNvPr>
          <p:cNvSpPr/>
          <p:nvPr userDrawn="1"/>
        </p:nvSpPr>
        <p:spPr>
          <a:xfrm>
            <a:off x="0" y="6694415"/>
            <a:ext cx="12192000" cy="1635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5CFAC8-3F5E-4EFA-830C-9CAB3354D082}"/>
              </a:ext>
            </a:extLst>
          </p:cNvPr>
          <p:cNvSpPr txBox="1"/>
          <p:nvPr userDrawn="1"/>
        </p:nvSpPr>
        <p:spPr>
          <a:xfrm>
            <a:off x="447849" y="6326622"/>
            <a:ext cx="23929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spc="300" baseline="0" dirty="0">
                <a:solidFill>
                  <a:schemeClr val="accent3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IDRO </a:t>
            </a:r>
            <a:r>
              <a:rPr lang="en-US" sz="800" spc="300" baseline="0" dirty="0">
                <a:solidFill>
                  <a:schemeClr val="bg1">
                    <a:lumMod val="50000"/>
                  </a:schemeClr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| </a:t>
            </a:r>
            <a:r>
              <a:rPr lang="en-US" sz="800" spc="300" baseline="0" dirty="0">
                <a:solidFill>
                  <a:schemeClr val="accent4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1404</a:t>
            </a:r>
            <a:endParaRPr lang="id-ID" sz="800" spc="300" baseline="0" dirty="0">
              <a:solidFill>
                <a:schemeClr val="accent4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2383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wo Content">
    <p:bg>
      <p:bgPr>
        <a:gradFill>
          <a:gsLst>
            <a:gs pos="0">
              <a:schemeClr val="accent6"/>
            </a:gs>
            <a:gs pos="100000">
              <a:schemeClr val="accent6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EA3D216-CD32-6BCB-8798-387B08C588A9}"/>
              </a:ext>
            </a:extLst>
          </p:cNvPr>
          <p:cNvSpPr/>
          <p:nvPr userDrawn="1"/>
        </p:nvSpPr>
        <p:spPr>
          <a:xfrm>
            <a:off x="6181724" y="0"/>
            <a:ext cx="6010275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C324230-14E7-491A-5C64-129D46A44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81724" y="22274"/>
            <a:ext cx="5997640" cy="6683844"/>
          </a:xfrm>
          <a:custGeom>
            <a:avLst/>
            <a:gdLst>
              <a:gd name="connsiteX0" fmla="*/ 0 w 9703724"/>
              <a:gd name="connsiteY0" fmla="*/ 0 h 3048000"/>
              <a:gd name="connsiteX1" fmla="*/ 9703724 w 9703724"/>
              <a:gd name="connsiteY1" fmla="*/ 0 h 3048000"/>
              <a:gd name="connsiteX2" fmla="*/ 9703724 w 9703724"/>
              <a:gd name="connsiteY2" fmla="*/ 3048000 h 3048000"/>
              <a:gd name="connsiteX3" fmla="*/ 0 w 9703724"/>
              <a:gd name="connsiteY3" fmla="*/ 3048000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03724" h="3048000">
                <a:moveTo>
                  <a:pt x="0" y="0"/>
                </a:moveTo>
                <a:lnTo>
                  <a:pt x="9703724" y="0"/>
                </a:lnTo>
                <a:lnTo>
                  <a:pt x="9703724" y="3048000"/>
                </a:lnTo>
                <a:lnTo>
                  <a:pt x="0" y="3048000"/>
                </a:lnTo>
                <a:close/>
              </a:path>
            </a:pathLst>
          </a:cu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9E8E551-EDCB-E807-AC07-2875197B20A1}"/>
              </a:ext>
            </a:extLst>
          </p:cNvPr>
          <p:cNvSpPr/>
          <p:nvPr userDrawn="1"/>
        </p:nvSpPr>
        <p:spPr>
          <a:xfrm rot="5400000">
            <a:off x="-2274629" y="2379627"/>
            <a:ext cx="6765637" cy="2191109"/>
          </a:xfrm>
          <a:custGeom>
            <a:avLst/>
            <a:gdLst>
              <a:gd name="connsiteX0" fmla="*/ 643413 w 4742389"/>
              <a:gd name="connsiteY0" fmla="*/ 1407943 h 1526213"/>
              <a:gd name="connsiteX1" fmla="*/ 403188 w 4742389"/>
              <a:gd name="connsiteY1" fmla="*/ 1426007 h 1526213"/>
              <a:gd name="connsiteX2" fmla="*/ 603376 w 4742389"/>
              <a:gd name="connsiteY2" fmla="*/ 1410326 h 1526213"/>
              <a:gd name="connsiteX3" fmla="*/ 2316873 w 4742389"/>
              <a:gd name="connsiteY3" fmla="*/ 1406472 h 1526213"/>
              <a:gd name="connsiteX4" fmla="*/ 2292268 w 4742389"/>
              <a:gd name="connsiteY4" fmla="*/ 1414417 h 1526213"/>
              <a:gd name="connsiteX5" fmla="*/ 2070799 w 4742389"/>
              <a:gd name="connsiteY5" fmla="*/ 1474802 h 1526213"/>
              <a:gd name="connsiteX6" fmla="*/ 2094773 w 4742389"/>
              <a:gd name="connsiteY6" fmla="*/ 1479009 h 1526213"/>
              <a:gd name="connsiteX7" fmla="*/ 2107285 w 4742389"/>
              <a:gd name="connsiteY7" fmla="*/ 1481204 h 1526213"/>
              <a:gd name="connsiteX8" fmla="*/ 2117880 w 4742389"/>
              <a:gd name="connsiteY8" fmla="*/ 1483656 h 1526213"/>
              <a:gd name="connsiteX9" fmla="*/ 2315239 w 4742389"/>
              <a:gd name="connsiteY9" fmla="*/ 1425938 h 1526213"/>
              <a:gd name="connsiteX10" fmla="*/ 2347886 w 4742389"/>
              <a:gd name="connsiteY10" fmla="*/ 1414711 h 1526213"/>
              <a:gd name="connsiteX11" fmla="*/ 2328299 w 4742389"/>
              <a:gd name="connsiteY11" fmla="*/ 1409548 h 1526213"/>
              <a:gd name="connsiteX12" fmla="*/ 2322355 w 4742389"/>
              <a:gd name="connsiteY12" fmla="*/ 1407982 h 1526213"/>
              <a:gd name="connsiteX13" fmla="*/ 2271317 w 4742389"/>
              <a:gd name="connsiteY13" fmla="*/ 1393924 h 1526213"/>
              <a:gd name="connsiteX14" fmla="*/ 2070766 w 4742389"/>
              <a:gd name="connsiteY14" fmla="*/ 1448952 h 1526213"/>
              <a:gd name="connsiteX15" fmla="*/ 2003434 w 4742389"/>
              <a:gd name="connsiteY15" fmla="*/ 1463073 h 1526213"/>
              <a:gd name="connsiteX16" fmla="*/ 2007191 w 4742389"/>
              <a:gd name="connsiteY16" fmla="*/ 1463642 h 1526213"/>
              <a:gd name="connsiteX17" fmla="*/ 2059110 w 4742389"/>
              <a:gd name="connsiteY17" fmla="*/ 1472751 h 1526213"/>
              <a:gd name="connsiteX18" fmla="*/ 2291173 w 4742389"/>
              <a:gd name="connsiteY18" fmla="*/ 1409403 h 1526213"/>
              <a:gd name="connsiteX19" fmla="*/ 2307838 w 4742389"/>
              <a:gd name="connsiteY19" fmla="*/ 1403983 h 1526213"/>
              <a:gd name="connsiteX20" fmla="*/ 2378176 w 4742389"/>
              <a:gd name="connsiteY20" fmla="*/ 1386677 h 1526213"/>
              <a:gd name="connsiteX21" fmla="*/ 2329155 w 4742389"/>
              <a:gd name="connsiteY21" fmla="*/ 1402506 h 1526213"/>
              <a:gd name="connsiteX22" fmla="*/ 2358093 w 4742389"/>
              <a:gd name="connsiteY22" fmla="*/ 1411201 h 1526213"/>
              <a:gd name="connsiteX23" fmla="*/ 2407814 w 4742389"/>
              <a:gd name="connsiteY23" fmla="*/ 1394103 h 1526213"/>
              <a:gd name="connsiteX24" fmla="*/ 2233796 w 4742389"/>
              <a:gd name="connsiteY24" fmla="*/ 1383589 h 1526213"/>
              <a:gd name="connsiteX25" fmla="*/ 2052937 w 4742389"/>
              <a:gd name="connsiteY25" fmla="*/ 1428544 h 1526213"/>
              <a:gd name="connsiteX26" fmla="*/ 1931367 w 4742389"/>
              <a:gd name="connsiteY26" fmla="*/ 1452166 h 1526213"/>
              <a:gd name="connsiteX27" fmla="*/ 1989402 w 4742389"/>
              <a:gd name="connsiteY27" fmla="*/ 1460949 h 1526213"/>
              <a:gd name="connsiteX28" fmla="*/ 2070453 w 4742389"/>
              <a:gd name="connsiteY28" fmla="*/ 1443937 h 1526213"/>
              <a:gd name="connsiteX29" fmla="*/ 2261511 w 4742389"/>
              <a:gd name="connsiteY29" fmla="*/ 1391222 h 1526213"/>
              <a:gd name="connsiteX30" fmla="*/ 2329305 w 4742389"/>
              <a:gd name="connsiteY30" fmla="*/ 1378012 h 1526213"/>
              <a:gd name="connsiteX31" fmla="*/ 2283683 w 4742389"/>
              <a:gd name="connsiteY31" fmla="*/ 1390530 h 1526213"/>
              <a:gd name="connsiteX32" fmla="*/ 2320293 w 4742389"/>
              <a:gd name="connsiteY32" fmla="*/ 1399933 h 1526213"/>
              <a:gd name="connsiteX33" fmla="*/ 2368504 w 4742389"/>
              <a:gd name="connsiteY33" fmla="*/ 1384254 h 1526213"/>
              <a:gd name="connsiteX34" fmla="*/ 2365026 w 4742389"/>
              <a:gd name="connsiteY34" fmla="*/ 1383382 h 1526213"/>
              <a:gd name="connsiteX35" fmla="*/ 2195642 w 4742389"/>
              <a:gd name="connsiteY35" fmla="*/ 1373395 h 1526213"/>
              <a:gd name="connsiteX36" fmla="*/ 2036309 w 4742389"/>
              <a:gd name="connsiteY36" fmla="*/ 1407409 h 1526213"/>
              <a:gd name="connsiteX37" fmla="*/ 1849685 w 4742389"/>
              <a:gd name="connsiteY37" fmla="*/ 1439804 h 1526213"/>
              <a:gd name="connsiteX38" fmla="*/ 1914009 w 4742389"/>
              <a:gd name="connsiteY38" fmla="*/ 1449539 h 1526213"/>
              <a:gd name="connsiteX39" fmla="*/ 2051373 w 4742389"/>
              <a:gd name="connsiteY39" fmla="*/ 1422588 h 1526213"/>
              <a:gd name="connsiteX40" fmla="*/ 2222273 w 4742389"/>
              <a:gd name="connsiteY40" fmla="*/ 1380415 h 1526213"/>
              <a:gd name="connsiteX41" fmla="*/ 2222253 w 4742389"/>
              <a:gd name="connsiteY41" fmla="*/ 1380409 h 1526213"/>
              <a:gd name="connsiteX42" fmla="*/ 2287251 w 4742389"/>
              <a:gd name="connsiteY42" fmla="*/ 1370301 h 1526213"/>
              <a:gd name="connsiteX43" fmla="*/ 2245412 w 4742389"/>
              <a:gd name="connsiteY43" fmla="*/ 1380701 h 1526213"/>
              <a:gd name="connsiteX44" fmla="*/ 2273499 w 4742389"/>
              <a:gd name="connsiteY44" fmla="*/ 1387915 h 1526213"/>
              <a:gd name="connsiteX45" fmla="*/ 2316413 w 4742389"/>
              <a:gd name="connsiteY45" fmla="*/ 1376074 h 1526213"/>
              <a:gd name="connsiteX46" fmla="*/ 2314979 w 4742389"/>
              <a:gd name="connsiteY46" fmla="*/ 1375859 h 1526213"/>
              <a:gd name="connsiteX47" fmla="*/ 2436053 w 4742389"/>
              <a:gd name="connsiteY47" fmla="*/ 1367988 h 1526213"/>
              <a:gd name="connsiteX48" fmla="*/ 2389019 w 4742389"/>
              <a:gd name="connsiteY48" fmla="*/ 1383175 h 1526213"/>
              <a:gd name="connsiteX49" fmla="*/ 2408817 w 4742389"/>
              <a:gd name="connsiteY49" fmla="*/ 1387144 h 1526213"/>
              <a:gd name="connsiteX50" fmla="*/ 2415073 w 4742389"/>
              <a:gd name="connsiteY50" fmla="*/ 1388398 h 1526213"/>
              <a:gd name="connsiteX51" fmla="*/ 2420586 w 4742389"/>
              <a:gd name="connsiteY51" fmla="*/ 1389710 h 1526213"/>
              <a:gd name="connsiteX52" fmla="*/ 2468716 w 4742389"/>
              <a:gd name="connsiteY52" fmla="*/ 1373159 h 1526213"/>
              <a:gd name="connsiteX53" fmla="*/ 2154700 w 4742389"/>
              <a:gd name="connsiteY53" fmla="*/ 1363869 h 1526213"/>
              <a:gd name="connsiteX54" fmla="*/ 2023175 w 4742389"/>
              <a:gd name="connsiteY54" fmla="*/ 1388201 h 1526213"/>
              <a:gd name="connsiteX55" fmla="*/ 1759491 w 4742389"/>
              <a:gd name="connsiteY55" fmla="*/ 1427999 h 1526213"/>
              <a:gd name="connsiteX56" fmla="*/ 1808255 w 4742389"/>
              <a:gd name="connsiteY56" fmla="*/ 1433534 h 1526213"/>
              <a:gd name="connsiteX57" fmla="*/ 1834004 w 4742389"/>
              <a:gd name="connsiteY57" fmla="*/ 1437431 h 1526213"/>
              <a:gd name="connsiteX58" fmla="*/ 2035370 w 4742389"/>
              <a:gd name="connsiteY58" fmla="*/ 1402394 h 1526213"/>
              <a:gd name="connsiteX59" fmla="*/ 2184870 w 4742389"/>
              <a:gd name="connsiteY59" fmla="*/ 1370556 h 1526213"/>
              <a:gd name="connsiteX60" fmla="*/ 2180649 w 4742389"/>
              <a:gd name="connsiteY60" fmla="*/ 1369443 h 1526213"/>
              <a:gd name="connsiteX61" fmla="*/ 2174705 w 4742389"/>
              <a:gd name="connsiteY61" fmla="*/ 1367877 h 1526213"/>
              <a:gd name="connsiteX62" fmla="*/ 2247479 w 4742389"/>
              <a:gd name="connsiteY62" fmla="*/ 1362329 h 1526213"/>
              <a:gd name="connsiteX63" fmla="*/ 2207044 w 4742389"/>
              <a:gd name="connsiteY63" fmla="*/ 1370961 h 1526213"/>
              <a:gd name="connsiteX64" fmla="*/ 2218500 w 4742389"/>
              <a:gd name="connsiteY64" fmla="*/ 1373830 h 1526213"/>
              <a:gd name="connsiteX65" fmla="*/ 2224756 w 4742389"/>
              <a:gd name="connsiteY65" fmla="*/ 1375396 h 1526213"/>
              <a:gd name="connsiteX66" fmla="*/ 2233504 w 4742389"/>
              <a:gd name="connsiteY66" fmla="*/ 1377643 h 1526213"/>
              <a:gd name="connsiteX67" fmla="*/ 2274010 w 4742389"/>
              <a:gd name="connsiteY67" fmla="*/ 1367647 h 1526213"/>
              <a:gd name="connsiteX68" fmla="*/ 2257112 w 4742389"/>
              <a:gd name="connsiteY68" fmla="*/ 1364260 h 1526213"/>
              <a:gd name="connsiteX69" fmla="*/ 2389230 w 4742389"/>
              <a:gd name="connsiteY69" fmla="*/ 1361570 h 1526213"/>
              <a:gd name="connsiteX70" fmla="*/ 2344103 w 4742389"/>
              <a:gd name="connsiteY70" fmla="*/ 1373952 h 1526213"/>
              <a:gd name="connsiteX71" fmla="*/ 2359083 w 4742389"/>
              <a:gd name="connsiteY71" fmla="*/ 1377112 h 1526213"/>
              <a:gd name="connsiteX72" fmla="*/ 2365026 w 4742389"/>
              <a:gd name="connsiteY72" fmla="*/ 1378366 h 1526213"/>
              <a:gd name="connsiteX73" fmla="*/ 2378378 w 4742389"/>
              <a:gd name="connsiteY73" fmla="*/ 1381042 h 1526213"/>
              <a:gd name="connsiteX74" fmla="*/ 2424260 w 4742389"/>
              <a:gd name="connsiteY74" fmla="*/ 1366121 h 1526213"/>
              <a:gd name="connsiteX75" fmla="*/ 2407185 w 4742389"/>
              <a:gd name="connsiteY75" fmla="*/ 1363417 h 1526213"/>
              <a:gd name="connsiteX76" fmla="*/ 2341950 w 4742389"/>
              <a:gd name="connsiteY76" fmla="*/ 1356705 h 1526213"/>
              <a:gd name="connsiteX77" fmla="*/ 2304394 w 4742389"/>
              <a:gd name="connsiteY77" fmla="*/ 1366040 h 1526213"/>
              <a:gd name="connsiteX78" fmla="*/ 2304969 w 4742389"/>
              <a:gd name="connsiteY78" fmla="*/ 1366141 h 1526213"/>
              <a:gd name="connsiteX79" fmla="*/ 2317481 w 4742389"/>
              <a:gd name="connsiteY79" fmla="*/ 1368335 h 1526213"/>
              <a:gd name="connsiteX80" fmla="*/ 2332771 w 4742389"/>
              <a:gd name="connsiteY80" fmla="*/ 1371561 h 1526213"/>
              <a:gd name="connsiteX81" fmla="*/ 2374483 w 4742389"/>
              <a:gd name="connsiteY81" fmla="*/ 1360052 h 1526213"/>
              <a:gd name="connsiteX82" fmla="*/ 2114465 w 4742389"/>
              <a:gd name="connsiteY82" fmla="*/ 1355554 h 1526213"/>
              <a:gd name="connsiteX83" fmla="*/ 2012958 w 4742389"/>
              <a:gd name="connsiteY83" fmla="*/ 1370382 h 1526213"/>
              <a:gd name="connsiteX84" fmla="*/ 1652914 w 4742389"/>
              <a:gd name="connsiteY84" fmla="*/ 1415902 h 1526213"/>
              <a:gd name="connsiteX85" fmla="*/ 1740389 w 4742389"/>
              <a:gd name="connsiteY85" fmla="*/ 1425831 h 1526213"/>
              <a:gd name="connsiteX86" fmla="*/ 2022237 w 4742389"/>
              <a:gd name="connsiteY86" fmla="*/ 1383190 h 1526213"/>
              <a:gd name="connsiteX87" fmla="*/ 2141381 w 4742389"/>
              <a:gd name="connsiteY87" fmla="*/ 1361201 h 1526213"/>
              <a:gd name="connsiteX88" fmla="*/ 2124654 w 4742389"/>
              <a:gd name="connsiteY88" fmla="*/ 1357850 h 1526213"/>
              <a:gd name="connsiteX89" fmla="*/ 2205859 w 4742389"/>
              <a:gd name="connsiteY89" fmla="*/ 1354405 h 1526213"/>
              <a:gd name="connsiteX90" fmla="*/ 2167711 w 4742389"/>
              <a:gd name="connsiteY90" fmla="*/ 1361462 h 1526213"/>
              <a:gd name="connsiteX91" fmla="*/ 2174705 w 4742389"/>
              <a:gd name="connsiteY91" fmla="*/ 1362863 h 1526213"/>
              <a:gd name="connsiteX92" fmla="*/ 2195978 w 4742389"/>
              <a:gd name="connsiteY92" fmla="*/ 1368190 h 1526213"/>
              <a:gd name="connsiteX93" fmla="*/ 2235125 w 4742389"/>
              <a:gd name="connsiteY93" fmla="*/ 1359853 h 1526213"/>
              <a:gd name="connsiteX94" fmla="*/ 2227397 w 4742389"/>
              <a:gd name="connsiteY94" fmla="*/ 1358304 h 1526213"/>
              <a:gd name="connsiteX95" fmla="*/ 2214885 w 4742389"/>
              <a:gd name="connsiteY95" fmla="*/ 1355796 h 1526213"/>
              <a:gd name="connsiteX96" fmla="*/ 2295983 w 4742389"/>
              <a:gd name="connsiteY96" fmla="*/ 1351975 h 1526213"/>
              <a:gd name="connsiteX97" fmla="*/ 2263606 w 4742389"/>
              <a:gd name="connsiteY97" fmla="*/ 1358887 h 1526213"/>
              <a:gd name="connsiteX98" fmla="*/ 2290440 w 4742389"/>
              <a:gd name="connsiteY98" fmla="*/ 1363593 h 1526213"/>
              <a:gd name="connsiteX99" fmla="*/ 2325296 w 4742389"/>
              <a:gd name="connsiteY99" fmla="*/ 1354991 h 1526213"/>
              <a:gd name="connsiteX100" fmla="*/ 2495411 w 4742389"/>
              <a:gd name="connsiteY100" fmla="*/ 1348764 h 1526213"/>
              <a:gd name="connsiteX101" fmla="*/ 2495384 w 4742389"/>
              <a:gd name="connsiteY101" fmla="*/ 1348773 h 1526213"/>
              <a:gd name="connsiteX102" fmla="*/ 2490237 w 4742389"/>
              <a:gd name="connsiteY102" fmla="*/ 1350491 h 1526213"/>
              <a:gd name="connsiteX103" fmla="*/ 2447859 w 4742389"/>
              <a:gd name="connsiteY103" fmla="*/ 1364175 h 1526213"/>
              <a:gd name="connsiteX104" fmla="*/ 2480486 w 4742389"/>
              <a:gd name="connsiteY104" fmla="*/ 1369112 h 1526213"/>
              <a:gd name="connsiteX105" fmla="*/ 2512196 w 4742389"/>
              <a:gd name="connsiteY105" fmla="*/ 1358207 h 1526213"/>
              <a:gd name="connsiteX106" fmla="*/ 2528899 w 4742389"/>
              <a:gd name="connsiteY106" fmla="*/ 1351771 h 1526213"/>
              <a:gd name="connsiteX107" fmla="*/ 2165222 w 4742389"/>
              <a:gd name="connsiteY107" fmla="*/ 1348139 h 1526213"/>
              <a:gd name="connsiteX108" fmla="*/ 2128200 w 4742389"/>
              <a:gd name="connsiteY108" fmla="*/ 1353548 h 1526213"/>
              <a:gd name="connsiteX109" fmla="*/ 2154407 w 4742389"/>
              <a:gd name="connsiteY109" fmla="*/ 1358797 h 1526213"/>
              <a:gd name="connsiteX110" fmla="*/ 2190793 w 4742389"/>
              <a:gd name="connsiteY110" fmla="*/ 1352082 h 1526213"/>
              <a:gd name="connsiteX111" fmla="*/ 2076862 w 4742389"/>
              <a:gd name="connsiteY111" fmla="*/ 1347080 h 1526213"/>
              <a:gd name="connsiteX112" fmla="*/ 1608761 w 4742389"/>
              <a:gd name="connsiteY112" fmla="*/ 1395903 h 1526213"/>
              <a:gd name="connsiteX113" fmla="*/ 1516343 w 4742389"/>
              <a:gd name="connsiteY113" fmla="*/ 1404140 h 1526213"/>
              <a:gd name="connsiteX114" fmla="*/ 1553015 w 4742389"/>
              <a:gd name="connsiteY114" fmla="*/ 1407817 h 1526213"/>
              <a:gd name="connsiteX115" fmla="*/ 1559271 w 4742389"/>
              <a:gd name="connsiteY115" fmla="*/ 1408444 h 1526213"/>
              <a:gd name="connsiteX116" fmla="*/ 1609318 w 4742389"/>
              <a:gd name="connsiteY116" fmla="*/ 1410953 h 1526213"/>
              <a:gd name="connsiteX117" fmla="*/ 1631961 w 4742389"/>
              <a:gd name="connsiteY117" fmla="*/ 1413523 h 1526213"/>
              <a:gd name="connsiteX118" fmla="*/ 2012019 w 4742389"/>
              <a:gd name="connsiteY118" fmla="*/ 1365058 h 1526213"/>
              <a:gd name="connsiteX119" fmla="*/ 2098552 w 4742389"/>
              <a:gd name="connsiteY119" fmla="*/ 1351968 h 1526213"/>
              <a:gd name="connsiteX120" fmla="*/ 2246510 w 4742389"/>
              <a:gd name="connsiteY120" fmla="*/ 1346884 h 1526213"/>
              <a:gd name="connsiteX121" fmla="*/ 2221525 w 4742389"/>
              <a:gd name="connsiteY121" fmla="*/ 1351506 h 1526213"/>
              <a:gd name="connsiteX122" fmla="*/ 2250476 w 4742389"/>
              <a:gd name="connsiteY122" fmla="*/ 1356584 h 1526213"/>
              <a:gd name="connsiteX123" fmla="*/ 2279891 w 4742389"/>
              <a:gd name="connsiteY123" fmla="*/ 1350319 h 1526213"/>
              <a:gd name="connsiteX124" fmla="*/ 2450575 w 4742389"/>
              <a:gd name="connsiteY124" fmla="*/ 1344737 h 1526213"/>
              <a:gd name="connsiteX125" fmla="*/ 2403537 w 4742389"/>
              <a:gd name="connsiteY125" fmla="*/ 1357644 h 1526213"/>
              <a:gd name="connsiteX126" fmla="*/ 2409688 w 4742389"/>
              <a:gd name="connsiteY126" fmla="*/ 1358401 h 1526213"/>
              <a:gd name="connsiteX127" fmla="*/ 2435834 w 4742389"/>
              <a:gd name="connsiteY127" fmla="*/ 1362356 h 1526213"/>
              <a:gd name="connsiteX128" fmla="*/ 2481478 w 4742389"/>
              <a:gd name="connsiteY128" fmla="*/ 1347512 h 1526213"/>
              <a:gd name="connsiteX129" fmla="*/ 2203856 w 4742389"/>
              <a:gd name="connsiteY129" fmla="*/ 1342495 h 1526213"/>
              <a:gd name="connsiteX130" fmla="*/ 2182766 w 4742389"/>
              <a:gd name="connsiteY130" fmla="*/ 1345576 h 1526213"/>
              <a:gd name="connsiteX131" fmla="*/ 2204876 w 4742389"/>
              <a:gd name="connsiteY131" fmla="*/ 1348900 h 1526213"/>
              <a:gd name="connsiteX132" fmla="*/ 2206615 w 4742389"/>
              <a:gd name="connsiteY132" fmla="*/ 1349161 h 1526213"/>
              <a:gd name="connsiteX133" fmla="*/ 2228818 w 4742389"/>
              <a:gd name="connsiteY133" fmla="*/ 1345064 h 1526213"/>
              <a:gd name="connsiteX134" fmla="*/ 2125471 w 4742389"/>
              <a:gd name="connsiteY134" fmla="*/ 1342010 h 1526213"/>
              <a:gd name="connsiteX135" fmla="*/ 2092630 w 4742389"/>
              <a:gd name="connsiteY135" fmla="*/ 1345435 h 1526213"/>
              <a:gd name="connsiteX136" fmla="*/ 2112055 w 4742389"/>
              <a:gd name="connsiteY136" fmla="*/ 1349925 h 1526213"/>
              <a:gd name="connsiteX137" fmla="*/ 2144739 w 4742389"/>
              <a:gd name="connsiteY137" fmla="*/ 1344981 h 1526213"/>
              <a:gd name="connsiteX138" fmla="*/ 2129493 w 4742389"/>
              <a:gd name="connsiteY138" fmla="*/ 1342630 h 1526213"/>
              <a:gd name="connsiteX139" fmla="*/ 2406147 w 4742389"/>
              <a:gd name="connsiteY139" fmla="*/ 1340747 h 1526213"/>
              <a:gd name="connsiteX140" fmla="*/ 2359815 w 4742389"/>
              <a:gd name="connsiteY140" fmla="*/ 1352264 h 1526213"/>
              <a:gd name="connsiteX141" fmla="*/ 2389481 w 4742389"/>
              <a:gd name="connsiteY141" fmla="*/ 1355914 h 1526213"/>
              <a:gd name="connsiteX142" fmla="*/ 2435045 w 4742389"/>
              <a:gd name="connsiteY142" fmla="*/ 1343343 h 1526213"/>
              <a:gd name="connsiteX143" fmla="*/ 2039442 w 4742389"/>
              <a:gd name="connsiteY143" fmla="*/ 1338647 h 1526213"/>
              <a:gd name="connsiteX144" fmla="*/ 2002016 w 4742389"/>
              <a:gd name="connsiteY144" fmla="*/ 1341063 h 1526213"/>
              <a:gd name="connsiteX145" fmla="*/ 1604112 w 4742389"/>
              <a:gd name="connsiteY145" fmla="*/ 1370511 h 1526213"/>
              <a:gd name="connsiteX146" fmla="*/ 1284898 w 4742389"/>
              <a:gd name="connsiteY146" fmla="*/ 1393067 h 1526213"/>
              <a:gd name="connsiteX147" fmla="*/ 1307786 w 4742389"/>
              <a:gd name="connsiteY147" fmla="*/ 1393704 h 1526213"/>
              <a:gd name="connsiteX148" fmla="*/ 1409130 w 4742389"/>
              <a:gd name="connsiteY148" fmla="*/ 1398409 h 1526213"/>
              <a:gd name="connsiteX149" fmla="*/ 1486203 w 4742389"/>
              <a:gd name="connsiteY149" fmla="*/ 1402273 h 1526213"/>
              <a:gd name="connsiteX150" fmla="*/ 1608761 w 4742389"/>
              <a:gd name="connsiteY150" fmla="*/ 1390888 h 1526213"/>
              <a:gd name="connsiteX151" fmla="*/ 2057350 w 4742389"/>
              <a:gd name="connsiteY151" fmla="*/ 1342682 h 1526213"/>
              <a:gd name="connsiteX152" fmla="*/ 2358501 w 4742389"/>
              <a:gd name="connsiteY152" fmla="*/ 1338629 h 1526213"/>
              <a:gd name="connsiteX153" fmla="*/ 2318464 w 4742389"/>
              <a:gd name="connsiteY153" fmla="*/ 1347176 h 1526213"/>
              <a:gd name="connsiteX154" fmla="*/ 2344156 w 4742389"/>
              <a:gd name="connsiteY154" fmla="*/ 1350337 h 1526213"/>
              <a:gd name="connsiteX155" fmla="*/ 2386901 w 4742389"/>
              <a:gd name="connsiteY155" fmla="*/ 1339789 h 1526213"/>
              <a:gd name="connsiteX156" fmla="*/ 2162054 w 4742389"/>
              <a:gd name="connsiteY156" fmla="*/ 1338194 h 1526213"/>
              <a:gd name="connsiteX157" fmla="*/ 2145290 w 4742389"/>
              <a:gd name="connsiteY157" fmla="*/ 1339943 h 1526213"/>
              <a:gd name="connsiteX158" fmla="*/ 2161718 w 4742389"/>
              <a:gd name="connsiteY158" fmla="*/ 1342412 h 1526213"/>
              <a:gd name="connsiteX159" fmla="*/ 2178448 w 4742389"/>
              <a:gd name="connsiteY159" fmla="*/ 1339881 h 1526213"/>
              <a:gd name="connsiteX160" fmla="*/ 2303316 w 4742389"/>
              <a:gd name="connsiteY160" fmla="*/ 1336375 h 1526213"/>
              <a:gd name="connsiteX161" fmla="*/ 2274305 w 4742389"/>
              <a:gd name="connsiteY161" fmla="*/ 1341742 h 1526213"/>
              <a:gd name="connsiteX162" fmla="*/ 2303371 w 4742389"/>
              <a:gd name="connsiteY162" fmla="*/ 1345319 h 1526213"/>
              <a:gd name="connsiteX163" fmla="*/ 2338599 w 4742389"/>
              <a:gd name="connsiteY163" fmla="*/ 1337816 h 1526213"/>
              <a:gd name="connsiteX164" fmla="*/ 2084118 w 4742389"/>
              <a:gd name="connsiteY164" fmla="*/ 1335762 h 1526213"/>
              <a:gd name="connsiteX165" fmla="*/ 2058060 w 4742389"/>
              <a:gd name="connsiteY165" fmla="*/ 1337445 h 1526213"/>
              <a:gd name="connsiteX166" fmla="*/ 2073303 w 4742389"/>
              <a:gd name="connsiteY166" fmla="*/ 1340968 h 1526213"/>
              <a:gd name="connsiteX167" fmla="*/ 2099804 w 4742389"/>
              <a:gd name="connsiteY167" fmla="*/ 1338120 h 1526213"/>
              <a:gd name="connsiteX168" fmla="*/ 2258325 w 4742389"/>
              <a:gd name="connsiteY168" fmla="*/ 1334538 h 1526213"/>
              <a:gd name="connsiteX169" fmla="*/ 2238863 w 4742389"/>
              <a:gd name="connsiteY169" fmla="*/ 1337381 h 1526213"/>
              <a:gd name="connsiteX170" fmla="*/ 2257812 w 4742389"/>
              <a:gd name="connsiteY170" fmla="*/ 1339713 h 1526213"/>
              <a:gd name="connsiteX171" fmla="*/ 2280863 w 4742389"/>
              <a:gd name="connsiteY171" fmla="*/ 1335459 h 1526213"/>
              <a:gd name="connsiteX172" fmla="*/ 2117484 w 4742389"/>
              <a:gd name="connsiteY172" fmla="*/ 1333608 h 1526213"/>
              <a:gd name="connsiteX173" fmla="*/ 2108922 w 4742389"/>
              <a:gd name="connsiteY173" fmla="*/ 1334161 h 1526213"/>
              <a:gd name="connsiteX174" fmla="*/ 2117294 w 4742389"/>
              <a:gd name="connsiteY174" fmla="*/ 1335734 h 1526213"/>
              <a:gd name="connsiteX175" fmla="*/ 2119259 w 4742389"/>
              <a:gd name="connsiteY175" fmla="*/ 1336030 h 1526213"/>
              <a:gd name="connsiteX176" fmla="*/ 2129903 w 4742389"/>
              <a:gd name="connsiteY176" fmla="*/ 1334886 h 1526213"/>
              <a:gd name="connsiteX177" fmla="*/ 2214330 w 4742389"/>
              <a:gd name="connsiteY177" fmla="*/ 1332742 h 1526213"/>
              <a:gd name="connsiteX178" fmla="*/ 2206623 w 4742389"/>
              <a:gd name="connsiteY178" fmla="*/ 1333546 h 1526213"/>
              <a:gd name="connsiteX179" fmla="*/ 2210301 w 4742389"/>
              <a:gd name="connsiteY179" fmla="*/ 1333867 h 1526213"/>
              <a:gd name="connsiteX180" fmla="*/ 2214659 w 4742389"/>
              <a:gd name="connsiteY180" fmla="*/ 1334403 h 1526213"/>
              <a:gd name="connsiteX181" fmla="*/ 2223238 w 4742389"/>
              <a:gd name="connsiteY181" fmla="*/ 1333105 h 1526213"/>
              <a:gd name="connsiteX182" fmla="*/ 2043194 w 4742389"/>
              <a:gd name="connsiteY182" fmla="*/ 1329610 h 1526213"/>
              <a:gd name="connsiteX183" fmla="*/ 2024364 w 4742389"/>
              <a:gd name="connsiteY183" fmla="*/ 1329818 h 1526213"/>
              <a:gd name="connsiteX184" fmla="*/ 2027055 w 4742389"/>
              <a:gd name="connsiteY184" fmla="*/ 1330278 h 1526213"/>
              <a:gd name="connsiteX185" fmla="*/ 2041108 w 4742389"/>
              <a:gd name="connsiteY185" fmla="*/ 1333527 h 1526213"/>
              <a:gd name="connsiteX186" fmla="*/ 2060792 w 4742389"/>
              <a:gd name="connsiteY186" fmla="*/ 1332256 h 1526213"/>
              <a:gd name="connsiteX187" fmla="*/ 2556751 w 4742389"/>
              <a:gd name="connsiteY187" fmla="*/ 1328281 h 1526213"/>
              <a:gd name="connsiteX188" fmla="*/ 2531411 w 4742389"/>
              <a:gd name="connsiteY188" fmla="*/ 1336743 h 1526213"/>
              <a:gd name="connsiteX189" fmla="*/ 2511183 w 4742389"/>
              <a:gd name="connsiteY189" fmla="*/ 1343497 h 1526213"/>
              <a:gd name="connsiteX190" fmla="*/ 2544027 w 4742389"/>
              <a:gd name="connsiteY190" fmla="*/ 1345942 h 1526213"/>
              <a:gd name="connsiteX191" fmla="*/ 2568621 w 4742389"/>
              <a:gd name="connsiteY191" fmla="*/ 1336466 h 1526213"/>
              <a:gd name="connsiteX192" fmla="*/ 2588499 w 4742389"/>
              <a:gd name="connsiteY192" fmla="*/ 1328806 h 1526213"/>
              <a:gd name="connsiteX193" fmla="*/ 2508372 w 4742389"/>
              <a:gd name="connsiteY193" fmla="*/ 1327480 h 1526213"/>
              <a:gd name="connsiteX194" fmla="*/ 2508269 w 4742389"/>
              <a:gd name="connsiteY194" fmla="*/ 1327512 h 1526213"/>
              <a:gd name="connsiteX195" fmla="*/ 2467095 w 4742389"/>
              <a:gd name="connsiteY195" fmla="*/ 1340204 h 1526213"/>
              <a:gd name="connsiteX196" fmla="*/ 2467064 w 4742389"/>
              <a:gd name="connsiteY196" fmla="*/ 1340213 h 1526213"/>
              <a:gd name="connsiteX197" fmla="*/ 2496859 w 4742389"/>
              <a:gd name="connsiteY197" fmla="*/ 1342431 h 1526213"/>
              <a:gd name="connsiteX198" fmla="*/ 2540061 w 4742389"/>
              <a:gd name="connsiteY198" fmla="*/ 1328005 h 1526213"/>
              <a:gd name="connsiteX199" fmla="*/ 2460291 w 4742389"/>
              <a:gd name="connsiteY199" fmla="*/ 1326684 h 1526213"/>
              <a:gd name="connsiteX200" fmla="*/ 2447701 w 4742389"/>
              <a:gd name="connsiteY200" fmla="*/ 1330418 h 1526213"/>
              <a:gd name="connsiteX201" fmla="*/ 2421841 w 4742389"/>
              <a:gd name="connsiteY201" fmla="*/ 1336846 h 1526213"/>
              <a:gd name="connsiteX202" fmla="*/ 2450782 w 4742389"/>
              <a:gd name="connsiteY202" fmla="*/ 1339001 h 1526213"/>
              <a:gd name="connsiteX203" fmla="*/ 2464592 w 4742389"/>
              <a:gd name="connsiteY203" fmla="*/ 1335190 h 1526213"/>
              <a:gd name="connsiteX204" fmla="*/ 2490560 w 4742389"/>
              <a:gd name="connsiteY204" fmla="*/ 1327185 h 1526213"/>
              <a:gd name="connsiteX205" fmla="*/ 2329673 w 4742389"/>
              <a:gd name="connsiteY205" fmla="*/ 1326450 h 1526213"/>
              <a:gd name="connsiteX206" fmla="*/ 2312386 w 4742389"/>
              <a:gd name="connsiteY206" fmla="*/ 1326641 h 1526213"/>
              <a:gd name="connsiteX207" fmla="*/ 2288043 w 4742389"/>
              <a:gd name="connsiteY207" fmla="*/ 1330197 h 1526213"/>
              <a:gd name="connsiteX208" fmla="*/ 2305151 w 4742389"/>
              <a:gd name="connsiteY208" fmla="*/ 1330976 h 1526213"/>
              <a:gd name="connsiteX209" fmla="*/ 2417751 w 4742389"/>
              <a:gd name="connsiteY209" fmla="*/ 1325980 h 1526213"/>
              <a:gd name="connsiteX210" fmla="*/ 2378665 w 4742389"/>
              <a:gd name="connsiteY210" fmla="*/ 1334324 h 1526213"/>
              <a:gd name="connsiteX211" fmla="*/ 2402616 w 4742389"/>
              <a:gd name="connsiteY211" fmla="*/ 1335415 h 1526213"/>
              <a:gd name="connsiteX212" fmla="*/ 2404158 w 4742389"/>
              <a:gd name="connsiteY212" fmla="*/ 1335530 h 1526213"/>
              <a:gd name="connsiteX213" fmla="*/ 2441278 w 4742389"/>
              <a:gd name="connsiteY213" fmla="*/ 1326370 h 1526213"/>
              <a:gd name="connsiteX214" fmla="*/ 2395372 w 4742389"/>
              <a:gd name="connsiteY214" fmla="*/ 1325725 h 1526213"/>
              <a:gd name="connsiteX215" fmla="*/ 2358699 w 4742389"/>
              <a:gd name="connsiteY215" fmla="*/ 1326130 h 1526213"/>
              <a:gd name="connsiteX216" fmla="*/ 2327099 w 4742389"/>
              <a:gd name="connsiteY216" fmla="*/ 1331976 h 1526213"/>
              <a:gd name="connsiteX217" fmla="*/ 2359165 w 4742389"/>
              <a:gd name="connsiteY217" fmla="*/ 1333436 h 1526213"/>
              <a:gd name="connsiteX218" fmla="*/ 1990882 w 4742389"/>
              <a:gd name="connsiteY218" fmla="*/ 1324092 h 1526213"/>
              <a:gd name="connsiteX219" fmla="*/ 1995991 w 4742389"/>
              <a:gd name="connsiteY219" fmla="*/ 1324966 h 1526213"/>
              <a:gd name="connsiteX220" fmla="*/ 2001654 w 4742389"/>
              <a:gd name="connsiteY220" fmla="*/ 1324738 h 1526213"/>
              <a:gd name="connsiteX221" fmla="*/ 2007341 w 4742389"/>
              <a:gd name="connsiteY221" fmla="*/ 1324644 h 1526213"/>
              <a:gd name="connsiteX222" fmla="*/ 2002542 w 4742389"/>
              <a:gd name="connsiteY222" fmla="*/ 1324129 h 1526213"/>
              <a:gd name="connsiteX223" fmla="*/ 2384183 w 4742389"/>
              <a:gd name="connsiteY223" fmla="*/ 1316390 h 1526213"/>
              <a:gd name="connsiteX224" fmla="*/ 2381275 w 4742389"/>
              <a:gd name="connsiteY224" fmla="*/ 1316577 h 1526213"/>
              <a:gd name="connsiteX225" fmla="*/ 2366770 w 4742389"/>
              <a:gd name="connsiteY225" fmla="*/ 1318696 h 1526213"/>
              <a:gd name="connsiteX226" fmla="*/ 2372170 w 4742389"/>
              <a:gd name="connsiteY226" fmla="*/ 1318607 h 1526213"/>
              <a:gd name="connsiteX227" fmla="*/ 2451213 w 4742389"/>
              <a:gd name="connsiteY227" fmla="*/ 1313030 h 1526213"/>
              <a:gd name="connsiteX228" fmla="*/ 2421664 w 4742389"/>
              <a:gd name="connsiteY228" fmla="*/ 1314380 h 1526213"/>
              <a:gd name="connsiteX229" fmla="*/ 2417617 w 4742389"/>
              <a:gd name="connsiteY229" fmla="*/ 1315230 h 1526213"/>
              <a:gd name="connsiteX230" fmla="*/ 2401604 w 4742389"/>
              <a:gd name="connsiteY230" fmla="*/ 1318193 h 1526213"/>
              <a:gd name="connsiteX231" fmla="*/ 2428366 w 4742389"/>
              <a:gd name="connsiteY231" fmla="*/ 1318699 h 1526213"/>
              <a:gd name="connsiteX232" fmla="*/ 2429812 w 4742389"/>
              <a:gd name="connsiteY232" fmla="*/ 1318391 h 1526213"/>
              <a:gd name="connsiteX233" fmla="*/ 2492367 w 4742389"/>
              <a:gd name="connsiteY233" fmla="*/ 1311149 h 1526213"/>
              <a:gd name="connsiteX234" fmla="*/ 2475699 w 4742389"/>
              <a:gd name="connsiteY234" fmla="*/ 1311911 h 1526213"/>
              <a:gd name="connsiteX235" fmla="*/ 2447182 w 4742389"/>
              <a:gd name="connsiteY235" fmla="*/ 1319055 h 1526213"/>
              <a:gd name="connsiteX236" fmla="*/ 2465084 w 4742389"/>
              <a:gd name="connsiteY236" fmla="*/ 1319393 h 1526213"/>
              <a:gd name="connsiteX237" fmla="*/ 2551323 w 4742389"/>
              <a:gd name="connsiteY237" fmla="*/ 1308454 h 1526213"/>
              <a:gd name="connsiteX238" fmla="*/ 2516377 w 4742389"/>
              <a:gd name="connsiteY238" fmla="*/ 1310052 h 1526213"/>
              <a:gd name="connsiteX239" fmla="*/ 2483691 w 4742389"/>
              <a:gd name="connsiteY239" fmla="*/ 1319745 h 1526213"/>
              <a:gd name="connsiteX240" fmla="*/ 2512904 w 4742389"/>
              <a:gd name="connsiteY240" fmla="*/ 1320298 h 1526213"/>
              <a:gd name="connsiteX241" fmla="*/ 2521016 w 4742389"/>
              <a:gd name="connsiteY241" fmla="*/ 1317797 h 1526213"/>
              <a:gd name="connsiteX242" fmla="*/ 2549989 w 4742389"/>
              <a:gd name="connsiteY242" fmla="*/ 1308865 h 1526213"/>
              <a:gd name="connsiteX243" fmla="*/ 2604968 w 4742389"/>
              <a:gd name="connsiteY243" fmla="*/ 1306003 h 1526213"/>
              <a:gd name="connsiteX244" fmla="*/ 2572584 w 4742389"/>
              <a:gd name="connsiteY244" fmla="*/ 1307483 h 1526213"/>
              <a:gd name="connsiteX245" fmla="*/ 2564691 w 4742389"/>
              <a:gd name="connsiteY245" fmla="*/ 1310119 h 1526213"/>
              <a:gd name="connsiteX246" fmla="*/ 2530587 w 4742389"/>
              <a:gd name="connsiteY246" fmla="*/ 1320632 h 1526213"/>
              <a:gd name="connsiteX247" fmla="*/ 2560448 w 4742389"/>
              <a:gd name="connsiteY247" fmla="*/ 1321197 h 1526213"/>
              <a:gd name="connsiteX248" fmla="*/ 2573132 w 4742389"/>
              <a:gd name="connsiteY248" fmla="*/ 1316961 h 1526213"/>
              <a:gd name="connsiteX249" fmla="*/ 2585331 w 4742389"/>
              <a:gd name="connsiteY249" fmla="*/ 1312888 h 1526213"/>
              <a:gd name="connsiteX250" fmla="*/ 2653426 w 4742389"/>
              <a:gd name="connsiteY250" fmla="*/ 1303788 h 1526213"/>
              <a:gd name="connsiteX251" fmla="*/ 2624288 w 4742389"/>
              <a:gd name="connsiteY251" fmla="*/ 1305120 h 1526213"/>
              <a:gd name="connsiteX252" fmla="*/ 2587833 w 4742389"/>
              <a:gd name="connsiteY252" fmla="*/ 1317902 h 1526213"/>
              <a:gd name="connsiteX253" fmla="*/ 2577026 w 4742389"/>
              <a:gd name="connsiteY253" fmla="*/ 1321510 h 1526213"/>
              <a:gd name="connsiteX254" fmla="*/ 2606011 w 4742389"/>
              <a:gd name="connsiteY254" fmla="*/ 1322059 h 1526213"/>
              <a:gd name="connsiteX255" fmla="*/ 2609795 w 4742389"/>
              <a:gd name="connsiteY255" fmla="*/ 1320600 h 1526213"/>
              <a:gd name="connsiteX256" fmla="*/ 2488093 w 4742389"/>
              <a:gd name="connsiteY256" fmla="*/ 1303682 h 1526213"/>
              <a:gd name="connsiteX257" fmla="*/ 2455475 w 4742389"/>
              <a:gd name="connsiteY257" fmla="*/ 1307276 h 1526213"/>
              <a:gd name="connsiteX258" fmla="*/ 2454047 w 4742389"/>
              <a:gd name="connsiteY258" fmla="*/ 1307576 h 1526213"/>
              <a:gd name="connsiteX259" fmla="*/ 2477878 w 4742389"/>
              <a:gd name="connsiteY259" fmla="*/ 1306350 h 1526213"/>
              <a:gd name="connsiteX260" fmla="*/ 2479861 w 4742389"/>
              <a:gd name="connsiteY260" fmla="*/ 1305853 h 1526213"/>
              <a:gd name="connsiteX261" fmla="*/ 2533705 w 4742389"/>
              <a:gd name="connsiteY261" fmla="*/ 1298657 h 1526213"/>
              <a:gd name="connsiteX262" fmla="*/ 2524604 w 4742389"/>
              <a:gd name="connsiteY262" fmla="*/ 1299659 h 1526213"/>
              <a:gd name="connsiteX263" fmla="*/ 2503073 w 4742389"/>
              <a:gd name="connsiteY263" fmla="*/ 1305053 h 1526213"/>
              <a:gd name="connsiteX264" fmla="*/ 2514481 w 4742389"/>
              <a:gd name="connsiteY264" fmla="*/ 1304466 h 1526213"/>
              <a:gd name="connsiteX265" fmla="*/ 2605028 w 4742389"/>
              <a:gd name="connsiteY265" fmla="*/ 1290798 h 1526213"/>
              <a:gd name="connsiteX266" fmla="*/ 2567269 w 4742389"/>
              <a:gd name="connsiteY266" fmla="*/ 1294959 h 1526213"/>
              <a:gd name="connsiteX267" fmla="*/ 2539563 w 4742389"/>
              <a:gd name="connsiteY267" fmla="*/ 1303175 h 1526213"/>
              <a:gd name="connsiteX268" fmla="*/ 2573141 w 4742389"/>
              <a:gd name="connsiteY268" fmla="*/ 1301447 h 1526213"/>
              <a:gd name="connsiteX269" fmla="*/ 2660687 w 4742389"/>
              <a:gd name="connsiteY269" fmla="*/ 1284666 h 1526213"/>
              <a:gd name="connsiteX270" fmla="*/ 2631170 w 4742389"/>
              <a:gd name="connsiteY270" fmla="*/ 1287918 h 1526213"/>
              <a:gd name="connsiteX271" fmla="*/ 2593847 w 4742389"/>
              <a:gd name="connsiteY271" fmla="*/ 1300382 h 1526213"/>
              <a:gd name="connsiteX272" fmla="*/ 2625671 w 4742389"/>
              <a:gd name="connsiteY272" fmla="*/ 1298744 h 1526213"/>
              <a:gd name="connsiteX273" fmla="*/ 2635381 w 4742389"/>
              <a:gd name="connsiteY273" fmla="*/ 1295340 h 1526213"/>
              <a:gd name="connsiteX274" fmla="*/ 2718032 w 4742389"/>
              <a:gd name="connsiteY274" fmla="*/ 1278348 h 1526213"/>
              <a:gd name="connsiteX275" fmla="*/ 2688577 w 4742389"/>
              <a:gd name="connsiteY275" fmla="*/ 1281593 h 1526213"/>
              <a:gd name="connsiteX276" fmla="*/ 2685430 w 4742389"/>
              <a:gd name="connsiteY276" fmla="*/ 1282805 h 1526213"/>
              <a:gd name="connsiteX277" fmla="*/ 2644928 w 4742389"/>
              <a:gd name="connsiteY277" fmla="*/ 1297753 h 1526213"/>
              <a:gd name="connsiteX278" fmla="*/ 2672812 w 4742389"/>
              <a:gd name="connsiteY278" fmla="*/ 1296318 h 1526213"/>
              <a:gd name="connsiteX279" fmla="*/ 2707393 w 4742389"/>
              <a:gd name="connsiteY279" fmla="*/ 1282993 h 1526213"/>
              <a:gd name="connsiteX280" fmla="*/ 2664685 w 4742389"/>
              <a:gd name="connsiteY280" fmla="*/ 1270749 h 1526213"/>
              <a:gd name="connsiteX281" fmla="*/ 2629561 w 4742389"/>
              <a:gd name="connsiteY281" fmla="*/ 1276485 h 1526213"/>
              <a:gd name="connsiteX282" fmla="*/ 2605034 w 4742389"/>
              <a:gd name="connsiteY282" fmla="*/ 1283759 h 1526213"/>
              <a:gd name="connsiteX283" fmla="*/ 2636153 w 4742389"/>
              <a:gd name="connsiteY283" fmla="*/ 1280404 h 1526213"/>
              <a:gd name="connsiteX284" fmla="*/ 2659785 w 4742389"/>
              <a:gd name="connsiteY284" fmla="*/ 1272512 h 1526213"/>
              <a:gd name="connsiteX285" fmla="*/ 2721202 w 4742389"/>
              <a:gd name="connsiteY285" fmla="*/ 1261521 h 1526213"/>
              <a:gd name="connsiteX286" fmla="*/ 2699701 w 4742389"/>
              <a:gd name="connsiteY286" fmla="*/ 1265032 h 1526213"/>
              <a:gd name="connsiteX287" fmla="*/ 2662287 w 4742389"/>
              <a:gd name="connsiteY287" fmla="*/ 1277526 h 1526213"/>
              <a:gd name="connsiteX288" fmla="*/ 2662020 w 4742389"/>
              <a:gd name="connsiteY288" fmla="*/ 1277615 h 1526213"/>
              <a:gd name="connsiteX289" fmla="*/ 2682683 w 4742389"/>
              <a:gd name="connsiteY289" fmla="*/ 1275388 h 1526213"/>
              <a:gd name="connsiteX290" fmla="*/ 2682927 w 4742389"/>
              <a:gd name="connsiteY290" fmla="*/ 1275285 h 1526213"/>
              <a:gd name="connsiteX291" fmla="*/ 2714384 w 4742389"/>
              <a:gd name="connsiteY291" fmla="*/ 1252876 h 1526213"/>
              <a:gd name="connsiteX292" fmla="*/ 2705116 w 4742389"/>
              <a:gd name="connsiteY292" fmla="*/ 1254824 h 1526213"/>
              <a:gd name="connsiteX293" fmla="*/ 2681292 w 4742389"/>
              <a:gd name="connsiteY293" fmla="*/ 1261251 h 1526213"/>
              <a:gd name="connsiteX294" fmla="*/ 2699013 w 4742389"/>
              <a:gd name="connsiteY294" fmla="*/ 1258404 h 1526213"/>
              <a:gd name="connsiteX295" fmla="*/ 2777684 w 4742389"/>
              <a:gd name="connsiteY295" fmla="*/ 1252298 h 1526213"/>
              <a:gd name="connsiteX296" fmla="*/ 2754993 w 4742389"/>
              <a:gd name="connsiteY296" fmla="*/ 1256003 h 1526213"/>
              <a:gd name="connsiteX297" fmla="*/ 2726604 w 4742389"/>
              <a:gd name="connsiteY297" fmla="*/ 1266942 h 1526213"/>
              <a:gd name="connsiteX298" fmla="*/ 2713229 w 4742389"/>
              <a:gd name="connsiteY298" fmla="*/ 1272095 h 1526213"/>
              <a:gd name="connsiteX299" fmla="*/ 2738617 w 4742389"/>
              <a:gd name="connsiteY299" fmla="*/ 1269358 h 1526213"/>
              <a:gd name="connsiteX300" fmla="*/ 2763818 w 4742389"/>
              <a:gd name="connsiteY300" fmla="*/ 1258353 h 1526213"/>
              <a:gd name="connsiteX301" fmla="*/ 2786235 w 4742389"/>
              <a:gd name="connsiteY301" fmla="*/ 1237780 h 1526213"/>
              <a:gd name="connsiteX302" fmla="*/ 2770055 w 4742389"/>
              <a:gd name="connsiteY302" fmla="*/ 1241179 h 1526213"/>
              <a:gd name="connsiteX303" fmla="*/ 2764899 w 4742389"/>
              <a:gd name="connsiteY303" fmla="*/ 1243082 h 1526213"/>
              <a:gd name="connsiteX304" fmla="*/ 2759884 w 4742389"/>
              <a:gd name="connsiteY304" fmla="*/ 1244933 h 1526213"/>
              <a:gd name="connsiteX305" fmla="*/ 2738576 w 4742389"/>
              <a:gd name="connsiteY305" fmla="*/ 1252049 h 1526213"/>
              <a:gd name="connsiteX306" fmla="*/ 2754778 w 4742389"/>
              <a:gd name="connsiteY306" fmla="*/ 1249447 h 1526213"/>
              <a:gd name="connsiteX307" fmla="*/ 2768325 w 4742389"/>
              <a:gd name="connsiteY307" fmla="*/ 1244575 h 1526213"/>
              <a:gd name="connsiteX308" fmla="*/ 2780524 w 4742389"/>
              <a:gd name="connsiteY308" fmla="*/ 1240188 h 1526213"/>
              <a:gd name="connsiteX309" fmla="*/ 2841726 w 4742389"/>
              <a:gd name="connsiteY309" fmla="*/ 1224878 h 1526213"/>
              <a:gd name="connsiteX310" fmla="*/ 2815804 w 4742389"/>
              <a:gd name="connsiteY310" fmla="*/ 1231377 h 1526213"/>
              <a:gd name="connsiteX311" fmla="*/ 2784148 w 4742389"/>
              <a:gd name="connsiteY311" fmla="*/ 1244729 h 1526213"/>
              <a:gd name="connsiteX312" fmla="*/ 2801257 w 4742389"/>
              <a:gd name="connsiteY312" fmla="*/ 1241981 h 1526213"/>
              <a:gd name="connsiteX313" fmla="*/ 2801350 w 4742389"/>
              <a:gd name="connsiteY313" fmla="*/ 1241963 h 1526213"/>
              <a:gd name="connsiteX314" fmla="*/ 2803467 w 4742389"/>
              <a:gd name="connsiteY314" fmla="*/ 1241039 h 1526213"/>
              <a:gd name="connsiteX315" fmla="*/ 2804992 w 4742389"/>
              <a:gd name="connsiteY315" fmla="*/ 1240373 h 1526213"/>
              <a:gd name="connsiteX316" fmla="*/ 2818081 w 4742389"/>
              <a:gd name="connsiteY316" fmla="*/ 1224347 h 1526213"/>
              <a:gd name="connsiteX317" fmla="*/ 2809074 w 4742389"/>
              <a:gd name="connsiteY317" fmla="*/ 1226777 h 1526213"/>
              <a:gd name="connsiteX318" fmla="*/ 2806401 w 4742389"/>
              <a:gd name="connsiteY318" fmla="*/ 1227763 h 1526213"/>
              <a:gd name="connsiteX319" fmla="*/ 2808931 w 4742389"/>
              <a:gd name="connsiteY319" fmla="*/ 1227227 h 1526213"/>
              <a:gd name="connsiteX320" fmla="*/ 2814340 w 4742389"/>
              <a:gd name="connsiteY320" fmla="*/ 1225925 h 1526213"/>
              <a:gd name="connsiteX321" fmla="*/ 2887025 w 4742389"/>
              <a:gd name="connsiteY321" fmla="*/ 1203951 h 1526213"/>
              <a:gd name="connsiteX322" fmla="*/ 2865952 w 4742389"/>
              <a:gd name="connsiteY322" fmla="*/ 1210224 h 1526213"/>
              <a:gd name="connsiteX323" fmla="*/ 2847860 w 4742389"/>
              <a:gd name="connsiteY323" fmla="*/ 1217855 h 1526213"/>
              <a:gd name="connsiteX324" fmla="*/ 2867883 w 4742389"/>
              <a:gd name="connsiteY324" fmla="*/ 1213035 h 1526213"/>
              <a:gd name="connsiteX325" fmla="*/ 2880030 w 4742389"/>
              <a:gd name="connsiteY325" fmla="*/ 1207271 h 1526213"/>
              <a:gd name="connsiteX326" fmla="*/ 2935978 w 4742389"/>
              <a:gd name="connsiteY326" fmla="*/ 1180577 h 1526213"/>
              <a:gd name="connsiteX327" fmla="*/ 2930627 w 4742389"/>
              <a:gd name="connsiteY327" fmla="*/ 1182438 h 1526213"/>
              <a:gd name="connsiteX328" fmla="*/ 2923762 w 4742389"/>
              <a:gd name="connsiteY328" fmla="*/ 1185400 h 1526213"/>
              <a:gd name="connsiteX329" fmla="*/ 2929226 w 4742389"/>
              <a:gd name="connsiteY329" fmla="*/ 1183808 h 1526213"/>
              <a:gd name="connsiteX330" fmla="*/ 4742389 w 4742389"/>
              <a:gd name="connsiteY330" fmla="*/ 0 h 1526213"/>
              <a:gd name="connsiteX331" fmla="*/ 4742389 w 4742389"/>
              <a:gd name="connsiteY331" fmla="*/ 9182 h 1526213"/>
              <a:gd name="connsiteX332" fmla="*/ 4733821 w 4742389"/>
              <a:gd name="connsiteY332" fmla="*/ 11262 h 1526213"/>
              <a:gd name="connsiteX333" fmla="*/ 4636847 w 4742389"/>
              <a:gd name="connsiteY333" fmla="*/ 46988 h 1526213"/>
              <a:gd name="connsiteX334" fmla="*/ 4273980 w 4742389"/>
              <a:gd name="connsiteY334" fmla="*/ 252571 h 1526213"/>
              <a:gd name="connsiteX335" fmla="*/ 3953656 w 4742389"/>
              <a:gd name="connsiteY335" fmla="*/ 523339 h 1526213"/>
              <a:gd name="connsiteX336" fmla="*/ 3876077 w 4742389"/>
              <a:gd name="connsiteY336" fmla="*/ 593538 h 1526213"/>
              <a:gd name="connsiteX337" fmla="*/ 3836037 w 4742389"/>
              <a:gd name="connsiteY337" fmla="*/ 626130 h 1526213"/>
              <a:gd name="connsiteX338" fmla="*/ 3795996 w 4742389"/>
              <a:gd name="connsiteY338" fmla="*/ 661230 h 1526213"/>
              <a:gd name="connsiteX339" fmla="*/ 3628326 w 4742389"/>
              <a:gd name="connsiteY339" fmla="*/ 789093 h 1526213"/>
              <a:gd name="connsiteX340" fmla="*/ 3455651 w 4742389"/>
              <a:gd name="connsiteY340" fmla="*/ 905673 h 1526213"/>
              <a:gd name="connsiteX341" fmla="*/ 3335376 w 4742389"/>
              <a:gd name="connsiteY341" fmla="*/ 978473 h 1526213"/>
              <a:gd name="connsiteX342" fmla="*/ 3432730 w 4742389"/>
              <a:gd name="connsiteY342" fmla="*/ 925262 h 1526213"/>
              <a:gd name="connsiteX343" fmla="*/ 3608841 w 4742389"/>
              <a:gd name="connsiteY343" fmla="*/ 816526 h 1526213"/>
              <a:gd name="connsiteX344" fmla="*/ 3776507 w 4742389"/>
              <a:gd name="connsiteY344" fmla="*/ 696196 h 1526213"/>
              <a:gd name="connsiteX345" fmla="*/ 3941670 w 4742389"/>
              <a:gd name="connsiteY345" fmla="*/ 568345 h 1526213"/>
              <a:gd name="connsiteX346" fmla="*/ 4104331 w 4742389"/>
              <a:gd name="connsiteY346" fmla="*/ 443001 h 1526213"/>
              <a:gd name="connsiteX347" fmla="*/ 4274499 w 4742389"/>
              <a:gd name="connsiteY347" fmla="*/ 325178 h 1526213"/>
              <a:gd name="connsiteX348" fmla="*/ 4652372 w 4742389"/>
              <a:gd name="connsiteY348" fmla="*/ 149697 h 1526213"/>
              <a:gd name="connsiteX349" fmla="*/ 4742389 w 4742389"/>
              <a:gd name="connsiteY349" fmla="*/ 128066 h 1526213"/>
              <a:gd name="connsiteX350" fmla="*/ 4742389 w 4742389"/>
              <a:gd name="connsiteY350" fmla="*/ 138430 h 1526213"/>
              <a:gd name="connsiteX351" fmla="*/ 4654875 w 4742389"/>
              <a:gd name="connsiteY351" fmla="*/ 159724 h 1526213"/>
              <a:gd name="connsiteX352" fmla="*/ 4279504 w 4742389"/>
              <a:gd name="connsiteY352" fmla="*/ 332699 h 1526213"/>
              <a:gd name="connsiteX353" fmla="*/ 4109336 w 4742389"/>
              <a:gd name="connsiteY353" fmla="*/ 448015 h 1526213"/>
              <a:gd name="connsiteX354" fmla="*/ 3946675 w 4742389"/>
              <a:gd name="connsiteY354" fmla="*/ 575866 h 1526213"/>
              <a:gd name="connsiteX355" fmla="*/ 3781512 w 4742389"/>
              <a:gd name="connsiteY355" fmla="*/ 703717 h 1526213"/>
              <a:gd name="connsiteX356" fmla="*/ 3611344 w 4742389"/>
              <a:gd name="connsiteY356" fmla="*/ 821540 h 1526213"/>
              <a:gd name="connsiteX357" fmla="*/ 3253491 w 4742389"/>
              <a:gd name="connsiteY357" fmla="*/ 1032117 h 1526213"/>
              <a:gd name="connsiteX358" fmla="*/ 3191695 w 4742389"/>
              <a:gd name="connsiteY358" fmla="*/ 1062445 h 1526213"/>
              <a:gd name="connsiteX359" fmla="*/ 3232851 w 4742389"/>
              <a:gd name="connsiteY359" fmla="*/ 1044362 h 1526213"/>
              <a:gd name="connsiteX360" fmla="*/ 3593207 w 4742389"/>
              <a:gd name="connsiteY360" fmla="*/ 853819 h 1526213"/>
              <a:gd name="connsiteX361" fmla="*/ 3765877 w 4742389"/>
              <a:gd name="connsiteY361" fmla="*/ 743505 h 1526213"/>
              <a:gd name="connsiteX362" fmla="*/ 3936045 w 4742389"/>
              <a:gd name="connsiteY362" fmla="*/ 628177 h 1526213"/>
              <a:gd name="connsiteX363" fmla="*/ 4283889 w 4742389"/>
              <a:gd name="connsiteY363" fmla="*/ 410056 h 1526213"/>
              <a:gd name="connsiteX364" fmla="*/ 4671771 w 4742389"/>
              <a:gd name="connsiteY364" fmla="*/ 272163 h 1526213"/>
              <a:gd name="connsiteX365" fmla="*/ 4742389 w 4742389"/>
              <a:gd name="connsiteY365" fmla="*/ 264326 h 1526213"/>
              <a:gd name="connsiteX366" fmla="*/ 4742389 w 4742389"/>
              <a:gd name="connsiteY366" fmla="*/ 273458 h 1526213"/>
              <a:gd name="connsiteX367" fmla="*/ 4671771 w 4742389"/>
              <a:gd name="connsiteY367" fmla="*/ 282192 h 1526213"/>
              <a:gd name="connsiteX368" fmla="*/ 4288893 w 4742389"/>
              <a:gd name="connsiteY368" fmla="*/ 417577 h 1526213"/>
              <a:gd name="connsiteX369" fmla="*/ 3941050 w 4742389"/>
              <a:gd name="connsiteY369" fmla="*/ 633191 h 1526213"/>
              <a:gd name="connsiteX370" fmla="*/ 3770882 w 4742389"/>
              <a:gd name="connsiteY370" fmla="*/ 748520 h 1526213"/>
              <a:gd name="connsiteX371" fmla="*/ 3598212 w 4742389"/>
              <a:gd name="connsiteY371" fmla="*/ 858834 h 1526213"/>
              <a:gd name="connsiteX372" fmla="*/ 3235353 w 4742389"/>
              <a:gd name="connsiteY372" fmla="*/ 1051883 h 1526213"/>
              <a:gd name="connsiteX373" fmla="*/ 3083811 w 4742389"/>
              <a:gd name="connsiteY373" fmla="*/ 1118465 h 1526213"/>
              <a:gd name="connsiteX374" fmla="*/ 3215960 w 4742389"/>
              <a:gd name="connsiteY374" fmla="*/ 1067077 h 1526213"/>
              <a:gd name="connsiteX375" fmla="*/ 3586326 w 4742389"/>
              <a:gd name="connsiteY375" fmla="*/ 896531 h 1526213"/>
              <a:gd name="connsiteX376" fmla="*/ 3761499 w 4742389"/>
              <a:gd name="connsiteY376" fmla="*/ 796211 h 1526213"/>
              <a:gd name="connsiteX377" fmla="*/ 3936672 w 4742389"/>
              <a:gd name="connsiteY377" fmla="*/ 693382 h 1526213"/>
              <a:gd name="connsiteX378" fmla="*/ 4299530 w 4742389"/>
              <a:gd name="connsiteY378" fmla="*/ 507789 h 1526213"/>
              <a:gd name="connsiteX379" fmla="*/ 4492220 w 4742389"/>
              <a:gd name="connsiteY379" fmla="*/ 442581 h 1526213"/>
              <a:gd name="connsiteX380" fmla="*/ 4692418 w 4742389"/>
              <a:gd name="connsiteY380" fmla="*/ 407468 h 1526213"/>
              <a:gd name="connsiteX381" fmla="*/ 4742389 w 4742389"/>
              <a:gd name="connsiteY381" fmla="*/ 407468 h 1526213"/>
              <a:gd name="connsiteX382" fmla="*/ 4742389 w 4742389"/>
              <a:gd name="connsiteY382" fmla="*/ 415145 h 1526213"/>
              <a:gd name="connsiteX383" fmla="*/ 4692418 w 4742389"/>
              <a:gd name="connsiteY383" fmla="*/ 414992 h 1526213"/>
              <a:gd name="connsiteX384" fmla="*/ 4494723 w 4742389"/>
              <a:gd name="connsiteY384" fmla="*/ 450105 h 1526213"/>
              <a:gd name="connsiteX385" fmla="*/ 4302033 w 4742389"/>
              <a:gd name="connsiteY385" fmla="*/ 515313 h 1526213"/>
              <a:gd name="connsiteX386" fmla="*/ 3941677 w 4742389"/>
              <a:gd name="connsiteY386" fmla="*/ 698398 h 1526213"/>
              <a:gd name="connsiteX387" fmla="*/ 3766504 w 4742389"/>
              <a:gd name="connsiteY387" fmla="*/ 803735 h 1526213"/>
              <a:gd name="connsiteX388" fmla="*/ 3588828 w 4742389"/>
              <a:gd name="connsiteY388" fmla="*/ 904056 h 1526213"/>
              <a:gd name="connsiteX389" fmla="*/ 3218463 w 4742389"/>
              <a:gd name="connsiteY389" fmla="*/ 1074601 h 1526213"/>
              <a:gd name="connsiteX390" fmla="*/ 3029409 w 4742389"/>
              <a:gd name="connsiteY390" fmla="*/ 1148078 h 1526213"/>
              <a:gd name="connsiteX391" fmla="*/ 2999014 w 4742389"/>
              <a:gd name="connsiteY391" fmla="*/ 1158650 h 1526213"/>
              <a:gd name="connsiteX392" fmla="*/ 2973916 w 4742389"/>
              <a:gd name="connsiteY392" fmla="*/ 1170786 h 1526213"/>
              <a:gd name="connsiteX393" fmla="*/ 3013812 w 4742389"/>
              <a:gd name="connsiteY393" fmla="*/ 1159160 h 1526213"/>
              <a:gd name="connsiteX394" fmla="*/ 3205559 w 4742389"/>
              <a:gd name="connsiteY394" fmla="*/ 1095217 h 1526213"/>
              <a:gd name="connsiteX395" fmla="*/ 3578417 w 4742389"/>
              <a:gd name="connsiteY395" fmla="*/ 947271 h 1526213"/>
              <a:gd name="connsiteX396" fmla="*/ 3941266 w 4742389"/>
              <a:gd name="connsiteY396" fmla="*/ 766727 h 1526213"/>
              <a:gd name="connsiteX397" fmla="*/ 4314125 w 4742389"/>
              <a:gd name="connsiteY397" fmla="*/ 613765 h 1526213"/>
              <a:gd name="connsiteX398" fmla="*/ 4511815 w 4742389"/>
              <a:gd name="connsiteY398" fmla="*/ 566122 h 1526213"/>
              <a:gd name="connsiteX399" fmla="*/ 4714510 w 4742389"/>
              <a:gd name="connsiteY399" fmla="*/ 553584 h 1526213"/>
              <a:gd name="connsiteX400" fmla="*/ 4742389 w 4742389"/>
              <a:gd name="connsiteY400" fmla="*/ 555330 h 1526213"/>
              <a:gd name="connsiteX401" fmla="*/ 4742389 w 4742389"/>
              <a:gd name="connsiteY401" fmla="*/ 563161 h 1526213"/>
              <a:gd name="connsiteX402" fmla="*/ 4712007 w 4742389"/>
              <a:gd name="connsiteY402" fmla="*/ 561106 h 1526213"/>
              <a:gd name="connsiteX403" fmla="*/ 4511815 w 4742389"/>
              <a:gd name="connsiteY403" fmla="*/ 573644 h 1526213"/>
              <a:gd name="connsiteX404" fmla="*/ 4316627 w 4742389"/>
              <a:gd name="connsiteY404" fmla="*/ 621288 h 1526213"/>
              <a:gd name="connsiteX405" fmla="*/ 3943769 w 4742389"/>
              <a:gd name="connsiteY405" fmla="*/ 774249 h 1526213"/>
              <a:gd name="connsiteX406" fmla="*/ 3583422 w 4742389"/>
              <a:gd name="connsiteY406" fmla="*/ 952286 h 1526213"/>
              <a:gd name="connsiteX407" fmla="*/ 3208061 w 4742389"/>
              <a:gd name="connsiteY407" fmla="*/ 1102740 h 1526213"/>
              <a:gd name="connsiteX408" fmla="*/ 3015376 w 4742389"/>
              <a:gd name="connsiteY408" fmla="*/ 1165743 h 1526213"/>
              <a:gd name="connsiteX409" fmla="*/ 2934640 w 4742389"/>
              <a:gd name="connsiteY409" fmla="*/ 1189777 h 1526213"/>
              <a:gd name="connsiteX410" fmla="*/ 2905035 w 4742389"/>
              <a:gd name="connsiteY410" fmla="*/ 1204092 h 1526213"/>
              <a:gd name="connsiteX411" fmla="*/ 3004236 w 4742389"/>
              <a:gd name="connsiteY411" fmla="*/ 1180211 h 1526213"/>
              <a:gd name="connsiteX412" fmla="*/ 3198368 w 4742389"/>
              <a:gd name="connsiteY412" fmla="*/ 1127323 h 1526213"/>
              <a:gd name="connsiteX413" fmla="*/ 3388551 w 4742389"/>
              <a:gd name="connsiteY413" fmla="*/ 1069698 h 1526213"/>
              <a:gd name="connsiteX414" fmla="*/ 3483643 w 4742389"/>
              <a:gd name="connsiteY414" fmla="*/ 1037127 h 1526213"/>
              <a:gd name="connsiteX415" fmla="*/ 3531188 w 4742389"/>
              <a:gd name="connsiteY415" fmla="*/ 1019589 h 1526213"/>
              <a:gd name="connsiteX416" fmla="*/ 3578734 w 4742389"/>
              <a:gd name="connsiteY416" fmla="*/ 1002051 h 1526213"/>
              <a:gd name="connsiteX417" fmla="*/ 3763912 w 4742389"/>
              <a:gd name="connsiteY417" fmla="*/ 926888 h 1526213"/>
              <a:gd name="connsiteX418" fmla="*/ 3949090 w 4742389"/>
              <a:gd name="connsiteY418" fmla="*/ 851725 h 1526213"/>
              <a:gd name="connsiteX419" fmla="*/ 4331959 w 4742389"/>
              <a:gd name="connsiteY419" fmla="*/ 731464 h 1526213"/>
              <a:gd name="connsiteX420" fmla="*/ 4532151 w 4742389"/>
              <a:gd name="connsiteY420" fmla="*/ 698894 h 1526213"/>
              <a:gd name="connsiteX421" fmla="*/ 4732343 w 4742389"/>
              <a:gd name="connsiteY421" fmla="*/ 706410 h 1526213"/>
              <a:gd name="connsiteX422" fmla="*/ 4742389 w 4742389"/>
              <a:gd name="connsiteY422" fmla="*/ 708731 h 1526213"/>
              <a:gd name="connsiteX423" fmla="*/ 4742389 w 4742389"/>
              <a:gd name="connsiteY423" fmla="*/ 716573 h 1526213"/>
              <a:gd name="connsiteX424" fmla="*/ 4732343 w 4742389"/>
              <a:gd name="connsiteY424" fmla="*/ 713926 h 1526213"/>
              <a:gd name="connsiteX425" fmla="*/ 4632248 w 4742389"/>
              <a:gd name="connsiteY425" fmla="*/ 704531 h 1526213"/>
              <a:gd name="connsiteX426" fmla="*/ 4532151 w 4742389"/>
              <a:gd name="connsiteY426" fmla="*/ 706410 h 1526213"/>
              <a:gd name="connsiteX427" fmla="*/ 4334461 w 4742389"/>
              <a:gd name="connsiteY427" fmla="*/ 738981 h 1526213"/>
              <a:gd name="connsiteX428" fmla="*/ 3954095 w 4742389"/>
              <a:gd name="connsiteY428" fmla="*/ 859241 h 1526213"/>
              <a:gd name="connsiteX429" fmla="*/ 3766415 w 4742389"/>
              <a:gd name="connsiteY429" fmla="*/ 934404 h 1526213"/>
              <a:gd name="connsiteX430" fmla="*/ 3581236 w 4742389"/>
              <a:gd name="connsiteY430" fmla="*/ 1007062 h 1526213"/>
              <a:gd name="connsiteX431" fmla="*/ 3533691 w 4742389"/>
              <a:gd name="connsiteY431" fmla="*/ 1027105 h 1526213"/>
              <a:gd name="connsiteX432" fmla="*/ 3486145 w 4742389"/>
              <a:gd name="connsiteY432" fmla="*/ 1044643 h 1526213"/>
              <a:gd name="connsiteX433" fmla="*/ 3391053 w 4742389"/>
              <a:gd name="connsiteY433" fmla="*/ 1074708 h 1526213"/>
              <a:gd name="connsiteX434" fmla="*/ 3200871 w 4742389"/>
              <a:gd name="connsiteY434" fmla="*/ 1134839 h 1526213"/>
              <a:gd name="connsiteX435" fmla="*/ 2877196 w 4742389"/>
              <a:gd name="connsiteY435" fmla="*/ 1215985 h 1526213"/>
              <a:gd name="connsiteX436" fmla="*/ 2875102 w 4742389"/>
              <a:gd name="connsiteY436" fmla="*/ 1216868 h 1526213"/>
              <a:gd name="connsiteX437" fmla="*/ 2855043 w 4742389"/>
              <a:gd name="connsiteY437" fmla="*/ 1225330 h 1526213"/>
              <a:gd name="connsiteX438" fmla="*/ 2832458 w 4742389"/>
              <a:gd name="connsiteY438" fmla="*/ 1236048 h 1526213"/>
              <a:gd name="connsiteX439" fmla="*/ 3193216 w 4742389"/>
              <a:gd name="connsiteY439" fmla="*/ 1167445 h 1526213"/>
              <a:gd name="connsiteX440" fmla="*/ 3578607 w 4742389"/>
              <a:gd name="connsiteY440" fmla="*/ 1064724 h 1526213"/>
              <a:gd name="connsiteX441" fmla="*/ 3768799 w 4742389"/>
              <a:gd name="connsiteY441" fmla="*/ 1007100 h 1526213"/>
              <a:gd name="connsiteX442" fmla="*/ 3961495 w 4742389"/>
              <a:gd name="connsiteY442" fmla="*/ 946970 h 1526213"/>
              <a:gd name="connsiteX443" fmla="*/ 4349388 w 4742389"/>
              <a:gd name="connsiteY443" fmla="*/ 856776 h 1526213"/>
              <a:gd name="connsiteX444" fmla="*/ 4648871 w 4742389"/>
              <a:gd name="connsiteY444" fmla="*/ 848673 h 1526213"/>
              <a:gd name="connsiteX445" fmla="*/ 4742389 w 4742389"/>
              <a:gd name="connsiteY445" fmla="*/ 865896 h 1526213"/>
              <a:gd name="connsiteX446" fmla="*/ 4742389 w 4742389"/>
              <a:gd name="connsiteY446" fmla="*/ 876335 h 1526213"/>
              <a:gd name="connsiteX447" fmla="*/ 4647855 w 4742389"/>
              <a:gd name="connsiteY447" fmla="*/ 857246 h 1526213"/>
              <a:gd name="connsiteX448" fmla="*/ 4549278 w 4742389"/>
              <a:gd name="connsiteY448" fmla="*/ 849886 h 1526213"/>
              <a:gd name="connsiteX449" fmla="*/ 4351891 w 4742389"/>
              <a:gd name="connsiteY449" fmla="*/ 864292 h 1526213"/>
              <a:gd name="connsiteX450" fmla="*/ 3963997 w 4742389"/>
              <a:gd name="connsiteY450" fmla="*/ 951981 h 1526213"/>
              <a:gd name="connsiteX451" fmla="*/ 3771302 w 4742389"/>
              <a:gd name="connsiteY451" fmla="*/ 1012111 h 1526213"/>
              <a:gd name="connsiteX452" fmla="*/ 3581109 w 4742389"/>
              <a:gd name="connsiteY452" fmla="*/ 1072240 h 1526213"/>
              <a:gd name="connsiteX453" fmla="*/ 3195719 w 4742389"/>
              <a:gd name="connsiteY453" fmla="*/ 1172456 h 1526213"/>
              <a:gd name="connsiteX454" fmla="*/ 2809662 w 4742389"/>
              <a:gd name="connsiteY454" fmla="*/ 1246866 h 1526213"/>
              <a:gd name="connsiteX455" fmla="*/ 2807495 w 4742389"/>
              <a:gd name="connsiteY455" fmla="*/ 1247894 h 1526213"/>
              <a:gd name="connsiteX456" fmla="*/ 2761193 w 4742389"/>
              <a:gd name="connsiteY456" fmla="*/ 1266924 h 1526213"/>
              <a:gd name="connsiteX457" fmla="*/ 2797435 w 4742389"/>
              <a:gd name="connsiteY457" fmla="*/ 1263017 h 1526213"/>
              <a:gd name="connsiteX458" fmla="*/ 3192826 w 4742389"/>
              <a:gd name="connsiteY458" fmla="*/ 1212872 h 1526213"/>
              <a:gd name="connsiteX459" fmla="*/ 3388019 w 4742389"/>
              <a:gd name="connsiteY459" fmla="*/ 1180277 h 1526213"/>
              <a:gd name="connsiteX460" fmla="*/ 3485615 w 4742389"/>
              <a:gd name="connsiteY460" fmla="*/ 1160219 h 1526213"/>
              <a:gd name="connsiteX461" fmla="*/ 3583211 w 4742389"/>
              <a:gd name="connsiteY461" fmla="*/ 1140161 h 1526213"/>
              <a:gd name="connsiteX462" fmla="*/ 3778404 w 4742389"/>
              <a:gd name="connsiteY462" fmla="*/ 1095030 h 1526213"/>
              <a:gd name="connsiteX463" fmla="*/ 3971095 w 4742389"/>
              <a:gd name="connsiteY463" fmla="*/ 1049899 h 1526213"/>
              <a:gd name="connsiteX464" fmla="*/ 4366485 w 4742389"/>
              <a:gd name="connsiteY464" fmla="*/ 989724 h 1526213"/>
              <a:gd name="connsiteX465" fmla="*/ 4663850 w 4742389"/>
              <a:gd name="connsiteY465" fmla="*/ 1007354 h 1526213"/>
              <a:gd name="connsiteX466" fmla="*/ 4742389 w 4742389"/>
              <a:gd name="connsiteY466" fmla="*/ 1029966 h 1526213"/>
              <a:gd name="connsiteX467" fmla="*/ 4742389 w 4742389"/>
              <a:gd name="connsiteY467" fmla="*/ 1037999 h 1526213"/>
              <a:gd name="connsiteX468" fmla="*/ 4685532 w 4742389"/>
              <a:gd name="connsiteY468" fmla="*/ 1020809 h 1526213"/>
              <a:gd name="connsiteX469" fmla="*/ 4464786 w 4742389"/>
              <a:gd name="connsiteY469" fmla="*/ 994778 h 1526213"/>
              <a:gd name="connsiteX470" fmla="*/ 4366485 w 4742389"/>
              <a:gd name="connsiteY470" fmla="*/ 997246 h 1526213"/>
              <a:gd name="connsiteX471" fmla="*/ 3973597 w 4742389"/>
              <a:gd name="connsiteY471" fmla="*/ 1057421 h 1526213"/>
              <a:gd name="connsiteX472" fmla="*/ 3778404 w 4742389"/>
              <a:gd name="connsiteY472" fmla="*/ 1102552 h 1526213"/>
              <a:gd name="connsiteX473" fmla="*/ 3585714 w 4742389"/>
              <a:gd name="connsiteY473" fmla="*/ 1147683 h 1526213"/>
              <a:gd name="connsiteX474" fmla="*/ 3488117 w 4742389"/>
              <a:gd name="connsiteY474" fmla="*/ 1167741 h 1526213"/>
              <a:gd name="connsiteX475" fmla="*/ 3390521 w 4742389"/>
              <a:gd name="connsiteY475" fmla="*/ 1187799 h 1526213"/>
              <a:gd name="connsiteX476" fmla="*/ 3192826 w 4742389"/>
              <a:gd name="connsiteY476" fmla="*/ 1220394 h 1526213"/>
              <a:gd name="connsiteX477" fmla="*/ 2797435 w 4742389"/>
              <a:gd name="connsiteY477" fmla="*/ 1269599 h 1526213"/>
              <a:gd name="connsiteX478" fmla="*/ 2739028 w 4742389"/>
              <a:gd name="connsiteY478" fmla="*/ 1276034 h 1526213"/>
              <a:gd name="connsiteX479" fmla="*/ 2722096 w 4742389"/>
              <a:gd name="connsiteY479" fmla="*/ 1282994 h 1526213"/>
              <a:gd name="connsiteX480" fmla="*/ 2709896 w 4742389"/>
              <a:gd name="connsiteY480" fmla="*/ 1288008 h 1526213"/>
              <a:gd name="connsiteX481" fmla="*/ 2691765 w 4742389"/>
              <a:gd name="connsiteY481" fmla="*/ 1295343 h 1526213"/>
              <a:gd name="connsiteX482" fmla="*/ 2795633 w 4742389"/>
              <a:gd name="connsiteY482" fmla="*/ 1289998 h 1526213"/>
              <a:gd name="connsiteX483" fmla="*/ 3193223 w 4742389"/>
              <a:gd name="connsiteY483" fmla="*/ 1267755 h 1526213"/>
              <a:gd name="connsiteX484" fmla="*/ 3390923 w 4742389"/>
              <a:gd name="connsiteY484" fmla="*/ 1250211 h 1526213"/>
              <a:gd name="connsiteX485" fmla="*/ 3588623 w 4742389"/>
              <a:gd name="connsiteY485" fmla="*/ 1225149 h 1526213"/>
              <a:gd name="connsiteX486" fmla="*/ 3981522 w 4742389"/>
              <a:gd name="connsiteY486" fmla="*/ 1164999 h 1526213"/>
              <a:gd name="connsiteX487" fmla="*/ 4181725 w 4742389"/>
              <a:gd name="connsiteY487" fmla="*/ 1142443 h 1526213"/>
              <a:gd name="connsiteX488" fmla="*/ 4379425 w 4742389"/>
              <a:gd name="connsiteY488" fmla="*/ 1129912 h 1526213"/>
              <a:gd name="connsiteX489" fmla="*/ 4579628 w 4742389"/>
              <a:gd name="connsiteY489" fmla="*/ 1147455 h 1526213"/>
              <a:gd name="connsiteX490" fmla="*/ 4677227 w 4742389"/>
              <a:gd name="connsiteY490" fmla="*/ 1167505 h 1526213"/>
              <a:gd name="connsiteX491" fmla="*/ 4742389 w 4742389"/>
              <a:gd name="connsiteY491" fmla="*/ 1188113 h 1526213"/>
              <a:gd name="connsiteX492" fmla="*/ 4742389 w 4742389"/>
              <a:gd name="connsiteY492" fmla="*/ 1197002 h 1526213"/>
              <a:gd name="connsiteX493" fmla="*/ 4674724 w 4742389"/>
              <a:gd name="connsiteY493" fmla="*/ 1175024 h 1526213"/>
              <a:gd name="connsiteX494" fmla="*/ 4577125 w 4742389"/>
              <a:gd name="connsiteY494" fmla="*/ 1154974 h 1526213"/>
              <a:gd name="connsiteX495" fmla="*/ 4379425 w 4742389"/>
              <a:gd name="connsiteY495" fmla="*/ 1139937 h 1526213"/>
              <a:gd name="connsiteX496" fmla="*/ 4181725 w 4742389"/>
              <a:gd name="connsiteY496" fmla="*/ 1149962 h 1526213"/>
              <a:gd name="connsiteX497" fmla="*/ 3984024 w 4742389"/>
              <a:gd name="connsiteY497" fmla="*/ 1172518 h 1526213"/>
              <a:gd name="connsiteX498" fmla="*/ 3591126 w 4742389"/>
              <a:gd name="connsiteY498" fmla="*/ 1232668 h 1526213"/>
              <a:gd name="connsiteX499" fmla="*/ 3393426 w 4742389"/>
              <a:gd name="connsiteY499" fmla="*/ 1257730 h 1526213"/>
              <a:gd name="connsiteX500" fmla="*/ 3193223 w 4742389"/>
              <a:gd name="connsiteY500" fmla="*/ 1275274 h 1526213"/>
              <a:gd name="connsiteX501" fmla="*/ 2797510 w 4742389"/>
              <a:gd name="connsiteY501" fmla="*/ 1297203 h 1526213"/>
              <a:gd name="connsiteX502" fmla="*/ 2673116 w 4742389"/>
              <a:gd name="connsiteY502" fmla="*/ 1302888 h 1526213"/>
              <a:gd name="connsiteX503" fmla="*/ 2661097 w 4742389"/>
              <a:gd name="connsiteY503" fmla="*/ 1307751 h 1526213"/>
              <a:gd name="connsiteX504" fmla="*/ 2621225 w 4742389"/>
              <a:gd name="connsiteY504" fmla="*/ 1322346 h 1526213"/>
              <a:gd name="connsiteX505" fmla="*/ 2797441 w 4742389"/>
              <a:gd name="connsiteY505" fmla="*/ 1325679 h 1526213"/>
              <a:gd name="connsiteX506" fmla="*/ 3195334 w 4742389"/>
              <a:gd name="connsiteY506" fmla="*/ 1333204 h 1526213"/>
              <a:gd name="connsiteX507" fmla="*/ 3295433 w 4742389"/>
              <a:gd name="connsiteY507" fmla="*/ 1333204 h 1526213"/>
              <a:gd name="connsiteX508" fmla="*/ 3395531 w 4742389"/>
              <a:gd name="connsiteY508" fmla="*/ 1330696 h 1526213"/>
              <a:gd name="connsiteX509" fmla="*/ 3495631 w 4742389"/>
              <a:gd name="connsiteY509" fmla="*/ 1325679 h 1526213"/>
              <a:gd name="connsiteX510" fmla="*/ 3543177 w 4742389"/>
              <a:gd name="connsiteY510" fmla="*/ 1323171 h 1526213"/>
              <a:gd name="connsiteX511" fmla="*/ 3593227 w 4742389"/>
              <a:gd name="connsiteY511" fmla="*/ 1320662 h 1526213"/>
              <a:gd name="connsiteX512" fmla="*/ 3991120 w 4742389"/>
              <a:gd name="connsiteY512" fmla="*/ 1290561 h 1526213"/>
              <a:gd name="connsiteX513" fmla="*/ 4188815 w 4742389"/>
              <a:gd name="connsiteY513" fmla="*/ 1278019 h 1526213"/>
              <a:gd name="connsiteX514" fmla="*/ 4389013 w 4742389"/>
              <a:gd name="connsiteY514" fmla="*/ 1278019 h 1526213"/>
              <a:gd name="connsiteX515" fmla="*/ 4586709 w 4742389"/>
              <a:gd name="connsiteY515" fmla="*/ 1303103 h 1526213"/>
              <a:gd name="connsiteX516" fmla="*/ 4636758 w 4742389"/>
              <a:gd name="connsiteY516" fmla="*/ 1313137 h 1526213"/>
              <a:gd name="connsiteX517" fmla="*/ 4684305 w 4742389"/>
              <a:gd name="connsiteY517" fmla="*/ 1328188 h 1526213"/>
              <a:gd name="connsiteX518" fmla="*/ 4739281 w 4742389"/>
              <a:gd name="connsiteY518" fmla="*/ 1342690 h 1526213"/>
              <a:gd name="connsiteX519" fmla="*/ 4742389 w 4742389"/>
              <a:gd name="connsiteY519" fmla="*/ 1343510 h 1526213"/>
              <a:gd name="connsiteX520" fmla="*/ 4742389 w 4742389"/>
              <a:gd name="connsiteY520" fmla="*/ 1352843 h 1526213"/>
              <a:gd name="connsiteX521" fmla="*/ 4722977 w 4742389"/>
              <a:gd name="connsiteY521" fmla="*/ 1347354 h 1526213"/>
              <a:gd name="connsiteX522" fmla="*/ 4681803 w 4742389"/>
              <a:gd name="connsiteY522" fmla="*/ 1335713 h 1526213"/>
              <a:gd name="connsiteX523" fmla="*/ 4634255 w 4742389"/>
              <a:gd name="connsiteY523" fmla="*/ 1323171 h 1526213"/>
              <a:gd name="connsiteX524" fmla="*/ 4586709 w 4742389"/>
              <a:gd name="connsiteY524" fmla="*/ 1310628 h 1526213"/>
              <a:gd name="connsiteX525" fmla="*/ 4389013 w 4742389"/>
              <a:gd name="connsiteY525" fmla="*/ 1285544 h 1526213"/>
              <a:gd name="connsiteX526" fmla="*/ 4190067 w 4742389"/>
              <a:gd name="connsiteY526" fmla="*/ 1285230 h 1526213"/>
              <a:gd name="connsiteX527" fmla="*/ 3991120 w 4742389"/>
              <a:gd name="connsiteY527" fmla="*/ 1298086 h 1526213"/>
              <a:gd name="connsiteX528" fmla="*/ 3593227 w 4742389"/>
              <a:gd name="connsiteY528" fmla="*/ 1328188 h 1526213"/>
              <a:gd name="connsiteX529" fmla="*/ 3545680 w 4742389"/>
              <a:gd name="connsiteY529" fmla="*/ 1330696 h 1526213"/>
              <a:gd name="connsiteX530" fmla="*/ 3495631 w 4742389"/>
              <a:gd name="connsiteY530" fmla="*/ 1333204 h 1526213"/>
              <a:gd name="connsiteX531" fmla="*/ 3395531 w 4742389"/>
              <a:gd name="connsiteY531" fmla="*/ 1338221 h 1526213"/>
              <a:gd name="connsiteX532" fmla="*/ 3295433 w 4742389"/>
              <a:gd name="connsiteY532" fmla="*/ 1340730 h 1526213"/>
              <a:gd name="connsiteX533" fmla="*/ 3195334 w 4742389"/>
              <a:gd name="connsiteY533" fmla="*/ 1340730 h 1526213"/>
              <a:gd name="connsiteX534" fmla="*/ 2797441 w 4742389"/>
              <a:gd name="connsiteY534" fmla="*/ 1332264 h 1526213"/>
              <a:gd name="connsiteX535" fmla="*/ 2603375 w 4742389"/>
              <a:gd name="connsiteY535" fmla="*/ 1329052 h 1526213"/>
              <a:gd name="connsiteX536" fmla="*/ 2557030 w 4742389"/>
              <a:gd name="connsiteY536" fmla="*/ 1346910 h 1526213"/>
              <a:gd name="connsiteX537" fmla="*/ 2602614 w 4742389"/>
              <a:gd name="connsiteY537" fmla="*/ 1350303 h 1526213"/>
              <a:gd name="connsiteX538" fmla="*/ 3198382 w 4742389"/>
              <a:gd name="connsiteY538" fmla="*/ 1408131 h 1526213"/>
              <a:gd name="connsiteX539" fmla="*/ 3248430 w 4742389"/>
              <a:gd name="connsiteY539" fmla="*/ 1413146 h 1526213"/>
              <a:gd name="connsiteX540" fmla="*/ 3298479 w 4742389"/>
              <a:gd name="connsiteY540" fmla="*/ 1415654 h 1526213"/>
              <a:gd name="connsiteX541" fmla="*/ 3398575 w 4742389"/>
              <a:gd name="connsiteY541" fmla="*/ 1420669 h 1526213"/>
              <a:gd name="connsiteX542" fmla="*/ 3498671 w 4742389"/>
              <a:gd name="connsiteY542" fmla="*/ 1423176 h 1526213"/>
              <a:gd name="connsiteX543" fmla="*/ 3598767 w 4742389"/>
              <a:gd name="connsiteY543" fmla="*/ 1425683 h 1526213"/>
              <a:gd name="connsiteX544" fmla="*/ 3996650 w 4742389"/>
              <a:gd name="connsiteY544" fmla="*/ 1420669 h 1526213"/>
              <a:gd name="connsiteX545" fmla="*/ 4196843 w 4742389"/>
              <a:gd name="connsiteY545" fmla="*/ 1418161 h 1526213"/>
              <a:gd name="connsiteX546" fmla="*/ 4397035 w 4742389"/>
              <a:gd name="connsiteY546" fmla="*/ 1428191 h 1526213"/>
              <a:gd name="connsiteX547" fmla="*/ 4594726 w 4742389"/>
              <a:gd name="connsiteY547" fmla="*/ 1458280 h 1526213"/>
              <a:gd name="connsiteX548" fmla="*/ 4709016 w 4742389"/>
              <a:gd name="connsiteY548" fmla="*/ 1480025 h 1526213"/>
              <a:gd name="connsiteX549" fmla="*/ 4742389 w 4742389"/>
              <a:gd name="connsiteY549" fmla="*/ 1486374 h 1526213"/>
              <a:gd name="connsiteX550" fmla="*/ 4742389 w 4742389"/>
              <a:gd name="connsiteY550" fmla="*/ 1494257 h 1526213"/>
              <a:gd name="connsiteX551" fmla="*/ 4677071 w 4742389"/>
              <a:gd name="connsiteY551" fmla="*/ 1481670 h 1526213"/>
              <a:gd name="connsiteX552" fmla="*/ 4594726 w 4742389"/>
              <a:gd name="connsiteY552" fmla="*/ 1465803 h 1526213"/>
              <a:gd name="connsiteX553" fmla="*/ 4397035 w 4742389"/>
              <a:gd name="connsiteY553" fmla="*/ 1435713 h 1526213"/>
              <a:gd name="connsiteX554" fmla="*/ 4196843 w 4742389"/>
              <a:gd name="connsiteY554" fmla="*/ 1428191 h 1526213"/>
              <a:gd name="connsiteX555" fmla="*/ 3996650 w 4742389"/>
              <a:gd name="connsiteY555" fmla="*/ 1428191 h 1526213"/>
              <a:gd name="connsiteX556" fmla="*/ 3598767 w 4742389"/>
              <a:gd name="connsiteY556" fmla="*/ 1433206 h 1526213"/>
              <a:gd name="connsiteX557" fmla="*/ 3498671 w 4742389"/>
              <a:gd name="connsiteY557" fmla="*/ 1430698 h 1526213"/>
              <a:gd name="connsiteX558" fmla="*/ 3398575 w 4742389"/>
              <a:gd name="connsiteY558" fmla="*/ 1425683 h 1526213"/>
              <a:gd name="connsiteX559" fmla="*/ 3298479 w 4742389"/>
              <a:gd name="connsiteY559" fmla="*/ 1420669 h 1526213"/>
              <a:gd name="connsiteX560" fmla="*/ 3248430 w 4742389"/>
              <a:gd name="connsiteY560" fmla="*/ 1418161 h 1526213"/>
              <a:gd name="connsiteX561" fmla="*/ 3198382 w 4742389"/>
              <a:gd name="connsiteY561" fmla="*/ 1415654 h 1526213"/>
              <a:gd name="connsiteX562" fmla="*/ 2800499 w 4742389"/>
              <a:gd name="connsiteY562" fmla="*/ 1376161 h 1526213"/>
              <a:gd name="connsiteX563" fmla="*/ 2541482 w 4742389"/>
              <a:gd name="connsiteY563" fmla="*/ 1352901 h 1526213"/>
              <a:gd name="connsiteX564" fmla="*/ 2519845 w 4742389"/>
              <a:gd name="connsiteY564" fmla="*/ 1361238 h 1526213"/>
              <a:gd name="connsiteX565" fmla="*/ 2514698 w 4742389"/>
              <a:gd name="connsiteY565" fmla="*/ 1363221 h 1526213"/>
              <a:gd name="connsiteX566" fmla="*/ 2492236 w 4742389"/>
              <a:gd name="connsiteY566" fmla="*/ 1370889 h 1526213"/>
              <a:gd name="connsiteX567" fmla="*/ 2607863 w 4742389"/>
              <a:gd name="connsiteY567" fmla="*/ 1388382 h 1526213"/>
              <a:gd name="connsiteX568" fmla="*/ 3200510 w 4742389"/>
              <a:gd name="connsiteY568" fmla="*/ 1493846 h 1526213"/>
              <a:gd name="connsiteX569" fmla="*/ 3399467 w 4742389"/>
              <a:gd name="connsiteY569" fmla="*/ 1521123 h 1526213"/>
              <a:gd name="connsiteX570" fmla="*/ 3456135 w 4742389"/>
              <a:gd name="connsiteY570" fmla="*/ 1526213 h 1526213"/>
              <a:gd name="connsiteX571" fmla="*/ 3385974 w 4742389"/>
              <a:gd name="connsiteY571" fmla="*/ 1526213 h 1526213"/>
              <a:gd name="connsiteX572" fmla="*/ 3198007 w 4742389"/>
              <a:gd name="connsiteY572" fmla="*/ 1501370 h 1526213"/>
              <a:gd name="connsiteX573" fmla="*/ 2605712 w 4742389"/>
              <a:gd name="connsiteY573" fmla="*/ 1394849 h 1526213"/>
              <a:gd name="connsiteX574" fmla="*/ 2480242 w 4742389"/>
              <a:gd name="connsiteY574" fmla="*/ 1374984 h 1526213"/>
              <a:gd name="connsiteX575" fmla="*/ 2430316 w 4742389"/>
              <a:gd name="connsiteY575" fmla="*/ 1392028 h 1526213"/>
              <a:gd name="connsiteX576" fmla="*/ 2611703 w 4742389"/>
              <a:gd name="connsiteY576" fmla="*/ 1435223 h 1526213"/>
              <a:gd name="connsiteX577" fmla="*/ 2905401 w 4742389"/>
              <a:gd name="connsiteY577" fmla="*/ 1512588 h 1526213"/>
              <a:gd name="connsiteX578" fmla="*/ 2959386 w 4742389"/>
              <a:gd name="connsiteY578" fmla="*/ 1526213 h 1526213"/>
              <a:gd name="connsiteX579" fmla="*/ 2932531 w 4742389"/>
              <a:gd name="connsiteY579" fmla="*/ 1526213 h 1526213"/>
              <a:gd name="connsiteX580" fmla="*/ 2904301 w 4742389"/>
              <a:gd name="connsiteY580" fmla="*/ 1519009 h 1526213"/>
              <a:gd name="connsiteX581" fmla="*/ 2611351 w 4742389"/>
              <a:gd name="connsiteY581" fmla="*/ 1442394 h 1526213"/>
              <a:gd name="connsiteX582" fmla="*/ 2417339 w 4742389"/>
              <a:gd name="connsiteY582" fmla="*/ 1396458 h 1526213"/>
              <a:gd name="connsiteX583" fmla="*/ 2366634 w 4742389"/>
              <a:gd name="connsiteY583" fmla="*/ 1413767 h 1526213"/>
              <a:gd name="connsiteX584" fmla="*/ 2372405 w 4742389"/>
              <a:gd name="connsiteY584" fmla="*/ 1415502 h 1526213"/>
              <a:gd name="connsiteX585" fmla="*/ 2422456 w 4742389"/>
              <a:gd name="connsiteY585" fmla="*/ 1430541 h 1526213"/>
              <a:gd name="connsiteX586" fmla="*/ 2616442 w 4742389"/>
              <a:gd name="connsiteY586" fmla="*/ 1492383 h 1526213"/>
              <a:gd name="connsiteX587" fmla="*/ 2714577 w 4742389"/>
              <a:gd name="connsiteY587" fmla="*/ 1526213 h 1526213"/>
              <a:gd name="connsiteX588" fmla="*/ 2697232 w 4742389"/>
              <a:gd name="connsiteY588" fmla="*/ 1526213 h 1526213"/>
              <a:gd name="connsiteX589" fmla="*/ 2613979 w 4742389"/>
              <a:gd name="connsiteY589" fmla="*/ 1497435 h 1526213"/>
              <a:gd name="connsiteX590" fmla="*/ 2419954 w 4742389"/>
              <a:gd name="connsiteY590" fmla="*/ 1435554 h 1526213"/>
              <a:gd name="connsiteX591" fmla="*/ 2369903 w 4742389"/>
              <a:gd name="connsiteY591" fmla="*/ 1420515 h 1526213"/>
              <a:gd name="connsiteX592" fmla="*/ 2356905 w 4742389"/>
              <a:gd name="connsiteY592" fmla="*/ 1417089 h 1526213"/>
              <a:gd name="connsiteX593" fmla="*/ 2316294 w 4742389"/>
              <a:gd name="connsiteY593" fmla="*/ 1430952 h 1526213"/>
              <a:gd name="connsiteX594" fmla="*/ 2127719 w 4742389"/>
              <a:gd name="connsiteY594" fmla="*/ 1485932 h 1526213"/>
              <a:gd name="connsiteX595" fmla="*/ 2204876 w 4742389"/>
              <a:gd name="connsiteY595" fmla="*/ 1503785 h 1526213"/>
              <a:gd name="connsiteX596" fmla="*/ 2254923 w 4742389"/>
              <a:gd name="connsiteY596" fmla="*/ 1513821 h 1526213"/>
              <a:gd name="connsiteX597" fmla="*/ 2304970 w 4742389"/>
              <a:gd name="connsiteY597" fmla="*/ 1523857 h 1526213"/>
              <a:gd name="connsiteX598" fmla="*/ 2314134 w 4742389"/>
              <a:gd name="connsiteY598" fmla="*/ 1526213 h 1526213"/>
              <a:gd name="connsiteX599" fmla="*/ 2281838 w 4742389"/>
              <a:gd name="connsiteY599" fmla="*/ 1526213 h 1526213"/>
              <a:gd name="connsiteX600" fmla="*/ 2258677 w 4742389"/>
              <a:gd name="connsiteY600" fmla="*/ 1520407 h 1526213"/>
              <a:gd name="connsiteX601" fmla="*/ 2252421 w 4742389"/>
              <a:gd name="connsiteY601" fmla="*/ 1518839 h 1526213"/>
              <a:gd name="connsiteX602" fmla="*/ 2204876 w 4742389"/>
              <a:gd name="connsiteY602" fmla="*/ 1508803 h 1526213"/>
              <a:gd name="connsiteX603" fmla="*/ 2117153 w 4742389"/>
              <a:gd name="connsiteY603" fmla="*/ 1489013 h 1526213"/>
              <a:gd name="connsiteX604" fmla="*/ 2014436 w 4742389"/>
              <a:gd name="connsiteY604" fmla="*/ 1518961 h 1526213"/>
              <a:gd name="connsiteX605" fmla="*/ 1983833 w 4742389"/>
              <a:gd name="connsiteY605" fmla="*/ 1526213 h 1526213"/>
              <a:gd name="connsiteX606" fmla="*/ 1962561 w 4742389"/>
              <a:gd name="connsiteY606" fmla="*/ 1526213 h 1526213"/>
              <a:gd name="connsiteX607" fmla="*/ 2014304 w 4742389"/>
              <a:gd name="connsiteY607" fmla="*/ 1513946 h 1526213"/>
              <a:gd name="connsiteX608" fmla="*/ 2107222 w 4742389"/>
              <a:gd name="connsiteY608" fmla="*/ 1486773 h 1526213"/>
              <a:gd name="connsiteX609" fmla="*/ 2104782 w 4742389"/>
              <a:gd name="connsiteY609" fmla="*/ 1486222 h 1526213"/>
              <a:gd name="connsiteX610" fmla="*/ 2059080 w 4742389"/>
              <a:gd name="connsiteY610" fmla="*/ 1477998 h 1526213"/>
              <a:gd name="connsiteX611" fmla="*/ 1992309 w 4742389"/>
              <a:gd name="connsiteY611" fmla="*/ 1496203 h 1526213"/>
              <a:gd name="connsiteX612" fmla="*/ 1852191 w 4742389"/>
              <a:gd name="connsiteY612" fmla="*/ 1526213 h 1526213"/>
              <a:gd name="connsiteX613" fmla="*/ 1827090 w 4742389"/>
              <a:gd name="connsiteY613" fmla="*/ 1526213 h 1526213"/>
              <a:gd name="connsiteX614" fmla="*/ 1991566 w 4742389"/>
              <a:gd name="connsiteY614" fmla="*/ 1491190 h 1526213"/>
              <a:gd name="connsiteX615" fmla="*/ 2047515 w 4742389"/>
              <a:gd name="connsiteY615" fmla="*/ 1475916 h 1526213"/>
              <a:gd name="connsiteX616" fmla="*/ 2019390 w 4742389"/>
              <a:gd name="connsiteY616" fmla="*/ 1470855 h 1526213"/>
              <a:gd name="connsiteX617" fmla="*/ 2007191 w 4742389"/>
              <a:gd name="connsiteY617" fmla="*/ 1468660 h 1526213"/>
              <a:gd name="connsiteX618" fmla="*/ 1989537 w 4742389"/>
              <a:gd name="connsiteY618" fmla="*/ 1465988 h 1526213"/>
              <a:gd name="connsiteX619" fmla="*/ 1702379 w 4742389"/>
              <a:gd name="connsiteY619" fmla="*/ 1526213 h 1526213"/>
              <a:gd name="connsiteX620" fmla="*/ 1678465 w 4742389"/>
              <a:gd name="connsiteY620" fmla="*/ 1526213 h 1526213"/>
              <a:gd name="connsiteX621" fmla="*/ 1975510 w 4742389"/>
              <a:gd name="connsiteY621" fmla="*/ 1463865 h 1526213"/>
              <a:gd name="connsiteX622" fmla="*/ 1916849 w 4742389"/>
              <a:gd name="connsiteY622" fmla="*/ 1454987 h 1526213"/>
              <a:gd name="connsiteX623" fmla="*/ 1654418 w 4742389"/>
              <a:gd name="connsiteY623" fmla="*/ 1505979 h 1526213"/>
              <a:gd name="connsiteX624" fmla="*/ 1507673 w 4742389"/>
              <a:gd name="connsiteY624" fmla="*/ 1526213 h 1526213"/>
              <a:gd name="connsiteX625" fmla="*/ 1470857 w 4742389"/>
              <a:gd name="connsiteY625" fmla="*/ 1526213 h 1526213"/>
              <a:gd name="connsiteX626" fmla="*/ 1651916 w 4742389"/>
              <a:gd name="connsiteY626" fmla="*/ 1500963 h 1526213"/>
              <a:gd name="connsiteX627" fmla="*/ 1899571 w 4742389"/>
              <a:gd name="connsiteY627" fmla="*/ 1452372 h 1526213"/>
              <a:gd name="connsiteX628" fmla="*/ 1834242 w 4742389"/>
              <a:gd name="connsiteY628" fmla="*/ 1442485 h 1526213"/>
              <a:gd name="connsiteX629" fmla="*/ 1639052 w 4742389"/>
              <a:gd name="connsiteY629" fmla="*/ 1476367 h 1526213"/>
              <a:gd name="connsiteX630" fmla="*/ 1254290 w 4742389"/>
              <a:gd name="connsiteY630" fmla="*/ 1526213 h 1526213"/>
              <a:gd name="connsiteX631" fmla="*/ 1219068 w 4742389"/>
              <a:gd name="connsiteY631" fmla="*/ 1526213 h 1526213"/>
              <a:gd name="connsiteX632" fmla="*/ 1237416 w 4742389"/>
              <a:gd name="connsiteY632" fmla="*/ 1524638 h 1526213"/>
              <a:gd name="connsiteX633" fmla="*/ 1639052 w 4742389"/>
              <a:gd name="connsiteY633" fmla="*/ 1471352 h 1526213"/>
              <a:gd name="connsiteX634" fmla="*/ 1818580 w 4742389"/>
              <a:gd name="connsiteY634" fmla="*/ 1440115 h 1526213"/>
              <a:gd name="connsiteX635" fmla="*/ 1808255 w 4742389"/>
              <a:gd name="connsiteY635" fmla="*/ 1438552 h 1526213"/>
              <a:gd name="connsiteX636" fmla="*/ 1740515 w 4742389"/>
              <a:gd name="connsiteY636" fmla="*/ 1430863 h 1526213"/>
              <a:gd name="connsiteX637" fmla="*/ 1626857 w 4742389"/>
              <a:gd name="connsiteY637" fmla="*/ 1448018 h 1526213"/>
              <a:gd name="connsiteX638" fmla="*/ 1228661 w 4742389"/>
              <a:gd name="connsiteY638" fmla="*/ 1495621 h 1526213"/>
              <a:gd name="connsiteX639" fmla="*/ 852899 w 4742389"/>
              <a:gd name="connsiteY639" fmla="*/ 1526213 h 1526213"/>
              <a:gd name="connsiteX640" fmla="*/ 815074 w 4742389"/>
              <a:gd name="connsiteY640" fmla="*/ 1526213 h 1526213"/>
              <a:gd name="connsiteX641" fmla="*/ 828590 w 4742389"/>
              <a:gd name="connsiteY641" fmla="*/ 1525686 h 1526213"/>
              <a:gd name="connsiteX642" fmla="*/ 1626857 w 4742389"/>
              <a:gd name="connsiteY642" fmla="*/ 1443007 h 1526213"/>
              <a:gd name="connsiteX643" fmla="*/ 1721439 w 4742389"/>
              <a:gd name="connsiteY643" fmla="*/ 1428698 h 1526213"/>
              <a:gd name="connsiteX644" fmla="*/ 1632000 w 4742389"/>
              <a:gd name="connsiteY644" fmla="*/ 1418546 h 1526213"/>
              <a:gd name="connsiteX645" fmla="*/ 1616619 w 4742389"/>
              <a:gd name="connsiteY645" fmla="*/ 1420490 h 1526213"/>
              <a:gd name="connsiteX646" fmla="*/ 820813 w 4742389"/>
              <a:gd name="connsiteY646" fmla="*/ 1493147 h 1526213"/>
              <a:gd name="connsiteX647" fmla="*/ 22503 w 4742389"/>
              <a:gd name="connsiteY647" fmla="*/ 1515695 h 1526213"/>
              <a:gd name="connsiteX648" fmla="*/ 820813 w 4742389"/>
              <a:gd name="connsiteY648" fmla="*/ 1490641 h 1526213"/>
              <a:gd name="connsiteX649" fmla="*/ 1218716 w 4742389"/>
              <a:gd name="connsiteY649" fmla="*/ 1458698 h 1526213"/>
              <a:gd name="connsiteX650" fmla="*/ 1610676 w 4742389"/>
              <a:gd name="connsiteY650" fmla="*/ 1416125 h 1526213"/>
              <a:gd name="connsiteX651" fmla="*/ 1609318 w 4742389"/>
              <a:gd name="connsiteY651" fmla="*/ 1415971 h 1526213"/>
              <a:gd name="connsiteX652" fmla="*/ 1559271 w 4742389"/>
              <a:gd name="connsiteY652" fmla="*/ 1413462 h 1526213"/>
              <a:gd name="connsiteX653" fmla="*/ 1509224 w 4742389"/>
              <a:gd name="connsiteY653" fmla="*/ 1408444 h 1526213"/>
              <a:gd name="connsiteX654" fmla="*/ 1486643 w 4742389"/>
              <a:gd name="connsiteY654" fmla="*/ 1406788 h 1526213"/>
              <a:gd name="connsiteX655" fmla="*/ 1212315 w 4742389"/>
              <a:gd name="connsiteY655" fmla="*/ 1431240 h 1526213"/>
              <a:gd name="connsiteX656" fmla="*/ 19691 w 4742389"/>
              <a:gd name="connsiteY656" fmla="*/ 1491179 h 1526213"/>
              <a:gd name="connsiteX657" fmla="*/ 1212315 w 4742389"/>
              <a:gd name="connsiteY657" fmla="*/ 1427714 h 1526213"/>
              <a:gd name="connsiteX658" fmla="*/ 1459239 w 4742389"/>
              <a:gd name="connsiteY658" fmla="*/ 1404777 h 1526213"/>
              <a:gd name="connsiteX659" fmla="*/ 1406628 w 4742389"/>
              <a:gd name="connsiteY659" fmla="*/ 1400918 h 1526213"/>
              <a:gd name="connsiteX660" fmla="*/ 1234761 w 4742389"/>
              <a:gd name="connsiteY660" fmla="*/ 1396610 h 1526213"/>
              <a:gd name="connsiteX661" fmla="*/ 810496 w 4742389"/>
              <a:gd name="connsiteY661" fmla="*/ 1426588 h 1526213"/>
              <a:gd name="connsiteX662" fmla="*/ 412867 w 4742389"/>
              <a:gd name="connsiteY662" fmla="*/ 1449810 h 1526213"/>
              <a:gd name="connsiteX663" fmla="*/ 86413 w 4742389"/>
              <a:gd name="connsiteY663" fmla="*/ 1462888 h 1526213"/>
              <a:gd name="connsiteX664" fmla="*/ 15002 w 4742389"/>
              <a:gd name="connsiteY664" fmla="*/ 1465748 h 1526213"/>
              <a:gd name="connsiteX665" fmla="*/ 89545 w 4742389"/>
              <a:gd name="connsiteY665" fmla="*/ 1462483 h 1526213"/>
              <a:gd name="connsiteX666" fmla="*/ 412867 w 4742389"/>
              <a:gd name="connsiteY666" fmla="*/ 1448322 h 1526213"/>
              <a:gd name="connsiteX667" fmla="*/ 810496 w 4742389"/>
              <a:gd name="connsiteY667" fmla="*/ 1424082 h 1526213"/>
              <a:gd name="connsiteX668" fmla="*/ 1194331 w 4742389"/>
              <a:gd name="connsiteY668" fmla="*/ 1395748 h 1526213"/>
              <a:gd name="connsiteX669" fmla="*/ 1006253 w 4742389"/>
              <a:gd name="connsiteY669" fmla="*/ 1393391 h 1526213"/>
              <a:gd name="connsiteX670" fmla="*/ 903657 w 4742389"/>
              <a:gd name="connsiteY670" fmla="*/ 1395900 h 1526213"/>
              <a:gd name="connsiteX671" fmla="*/ 853610 w 4742389"/>
              <a:gd name="connsiteY671" fmla="*/ 1398409 h 1526213"/>
              <a:gd name="connsiteX672" fmla="*/ 803563 w 4742389"/>
              <a:gd name="connsiteY672" fmla="*/ 1398409 h 1526213"/>
              <a:gd name="connsiteX673" fmla="*/ 643413 w 4742389"/>
              <a:gd name="connsiteY673" fmla="*/ 1407943 h 1526213"/>
              <a:gd name="connsiteX674" fmla="*/ 803563 w 4742389"/>
              <a:gd name="connsiteY674" fmla="*/ 1395900 h 1526213"/>
              <a:gd name="connsiteX675" fmla="*/ 853610 w 4742389"/>
              <a:gd name="connsiteY675" fmla="*/ 1393391 h 1526213"/>
              <a:gd name="connsiteX676" fmla="*/ 903657 w 4742389"/>
              <a:gd name="connsiteY676" fmla="*/ 1393391 h 1526213"/>
              <a:gd name="connsiteX677" fmla="*/ 1006253 w 4742389"/>
              <a:gd name="connsiteY677" fmla="*/ 1390882 h 1526213"/>
              <a:gd name="connsiteX678" fmla="*/ 1206441 w 4742389"/>
              <a:gd name="connsiteY678" fmla="*/ 1390882 h 1526213"/>
              <a:gd name="connsiteX679" fmla="*/ 1245512 w 4742389"/>
              <a:gd name="connsiteY679" fmla="*/ 1391970 h 1526213"/>
              <a:gd name="connsiteX680" fmla="*/ 1604112 w 4742389"/>
              <a:gd name="connsiteY680" fmla="*/ 1365499 h 1526213"/>
              <a:gd name="connsiteX681" fmla="*/ 2002016 w 4742389"/>
              <a:gd name="connsiteY681" fmla="*/ 1336050 h 1526213"/>
              <a:gd name="connsiteX682" fmla="*/ 2021651 w 4742389"/>
              <a:gd name="connsiteY682" fmla="*/ 1334783 h 1526213"/>
              <a:gd name="connsiteX683" fmla="*/ 1996024 w 4742389"/>
              <a:gd name="connsiteY683" fmla="*/ 1330291 h 1526213"/>
              <a:gd name="connsiteX684" fmla="*/ 1603761 w 4742389"/>
              <a:gd name="connsiteY684" fmla="*/ 1345747 h 1526213"/>
              <a:gd name="connsiteX685" fmla="*/ 12189 w 4742389"/>
              <a:gd name="connsiteY685" fmla="*/ 1441067 h 1526213"/>
              <a:gd name="connsiteX686" fmla="*/ 1603761 w 4742389"/>
              <a:gd name="connsiteY686" fmla="*/ 1340730 h 1526213"/>
              <a:gd name="connsiteX687" fmla="*/ 1971306 w 4742389"/>
              <a:gd name="connsiteY687" fmla="*/ 1325958 h 1526213"/>
              <a:gd name="connsiteX688" fmla="*/ 1960110 w 4742389"/>
              <a:gd name="connsiteY688" fmla="*/ 1323995 h 1526213"/>
              <a:gd name="connsiteX689" fmla="*/ 1604348 w 4742389"/>
              <a:gd name="connsiteY689" fmla="*/ 1322878 h 1526213"/>
              <a:gd name="connsiteX690" fmla="*/ 10314 w 4742389"/>
              <a:gd name="connsiteY690" fmla="*/ 1415654 h 1526213"/>
              <a:gd name="connsiteX691" fmla="*/ 1604348 w 4742389"/>
              <a:gd name="connsiteY691" fmla="*/ 1317863 h 1526213"/>
              <a:gd name="connsiteX692" fmla="*/ 1889609 w 4742389"/>
              <a:gd name="connsiteY692" fmla="*/ 1317415 h 1526213"/>
              <a:gd name="connsiteX693" fmla="*/ 1608855 w 4742389"/>
              <a:gd name="connsiteY693" fmla="*/ 1305727 h 1526213"/>
              <a:gd name="connsiteX694" fmla="*/ 805521 w 4742389"/>
              <a:gd name="connsiteY694" fmla="*/ 1325793 h 1526213"/>
              <a:gd name="connsiteX695" fmla="*/ 4688 w 4742389"/>
              <a:gd name="connsiteY695" fmla="*/ 1391008 h 1526213"/>
              <a:gd name="connsiteX696" fmla="*/ 805521 w 4742389"/>
              <a:gd name="connsiteY696" fmla="*/ 1323285 h 1526213"/>
              <a:gd name="connsiteX697" fmla="*/ 1608855 w 4742389"/>
              <a:gd name="connsiteY697" fmla="*/ 1300711 h 1526213"/>
              <a:gd name="connsiteX698" fmla="*/ 1882117 w 4742389"/>
              <a:gd name="connsiteY698" fmla="*/ 1311385 h 1526213"/>
              <a:gd name="connsiteX699" fmla="*/ 1877765 w 4742389"/>
              <a:gd name="connsiteY699" fmla="*/ 1310731 h 1526213"/>
              <a:gd name="connsiteX700" fmla="*/ 1815761 w 4742389"/>
              <a:gd name="connsiteY700" fmla="*/ 1304073 h 1526213"/>
              <a:gd name="connsiteX701" fmla="*/ 1614323 w 4742389"/>
              <a:gd name="connsiteY701" fmla="*/ 1288086 h 1526213"/>
              <a:gd name="connsiteX702" fmla="*/ 1411633 w 4742389"/>
              <a:gd name="connsiteY702" fmla="*/ 1280562 h 1526213"/>
              <a:gd name="connsiteX703" fmla="*/ 1211445 w 4742389"/>
              <a:gd name="connsiteY703" fmla="*/ 1278054 h 1526213"/>
              <a:gd name="connsiteX704" fmla="*/ 806066 w 4742389"/>
              <a:gd name="connsiteY704" fmla="*/ 1290593 h 1526213"/>
              <a:gd name="connsiteX705" fmla="*/ 2813 w 4742389"/>
              <a:gd name="connsiteY705" fmla="*/ 1365827 h 1526213"/>
              <a:gd name="connsiteX706" fmla="*/ 806066 w 4742389"/>
              <a:gd name="connsiteY706" fmla="*/ 1288086 h 1526213"/>
              <a:gd name="connsiteX707" fmla="*/ 1211445 w 4742389"/>
              <a:gd name="connsiteY707" fmla="*/ 1275547 h 1526213"/>
              <a:gd name="connsiteX708" fmla="*/ 1411633 w 4742389"/>
              <a:gd name="connsiteY708" fmla="*/ 1275547 h 1526213"/>
              <a:gd name="connsiteX709" fmla="*/ 1614323 w 4742389"/>
              <a:gd name="connsiteY709" fmla="*/ 1283070 h 1526213"/>
              <a:gd name="connsiteX710" fmla="*/ 1781622 w 4742389"/>
              <a:gd name="connsiteY710" fmla="*/ 1296286 h 1526213"/>
              <a:gd name="connsiteX711" fmla="*/ 1724248 w 4742389"/>
              <a:gd name="connsiteY711" fmla="*/ 1287666 h 1526213"/>
              <a:gd name="connsiteX712" fmla="*/ 1621644 w 4742389"/>
              <a:gd name="connsiteY712" fmla="*/ 1277640 h 1526213"/>
              <a:gd name="connsiteX713" fmla="*/ 1216233 w 4742389"/>
              <a:gd name="connsiteY713" fmla="*/ 1252574 h 1526213"/>
              <a:gd name="connsiteX714" fmla="*/ 1166183 w 4742389"/>
              <a:gd name="connsiteY714" fmla="*/ 1250067 h 1526213"/>
              <a:gd name="connsiteX715" fmla="*/ 1113629 w 4742389"/>
              <a:gd name="connsiteY715" fmla="*/ 1250067 h 1526213"/>
              <a:gd name="connsiteX716" fmla="*/ 1013528 w 4742389"/>
              <a:gd name="connsiteY716" fmla="*/ 1250067 h 1526213"/>
              <a:gd name="connsiteX717" fmla="*/ 808320 w 4742389"/>
              <a:gd name="connsiteY717" fmla="*/ 1257587 h 1526213"/>
              <a:gd name="connsiteX718" fmla="*/ 0 w 4742389"/>
              <a:gd name="connsiteY718" fmla="*/ 1340304 h 1526213"/>
              <a:gd name="connsiteX719" fmla="*/ 808320 w 4742389"/>
              <a:gd name="connsiteY719" fmla="*/ 1255081 h 1526213"/>
              <a:gd name="connsiteX720" fmla="*/ 1013528 w 4742389"/>
              <a:gd name="connsiteY720" fmla="*/ 1247561 h 1526213"/>
              <a:gd name="connsiteX721" fmla="*/ 1113629 w 4742389"/>
              <a:gd name="connsiteY721" fmla="*/ 1247561 h 1526213"/>
              <a:gd name="connsiteX722" fmla="*/ 1166183 w 4742389"/>
              <a:gd name="connsiteY722" fmla="*/ 1247561 h 1526213"/>
              <a:gd name="connsiteX723" fmla="*/ 1216233 w 4742389"/>
              <a:gd name="connsiteY723" fmla="*/ 1247561 h 1526213"/>
              <a:gd name="connsiteX724" fmla="*/ 1621644 w 4742389"/>
              <a:gd name="connsiteY724" fmla="*/ 1272627 h 1526213"/>
              <a:gd name="connsiteX725" fmla="*/ 1724248 w 4742389"/>
              <a:gd name="connsiteY725" fmla="*/ 1282653 h 1526213"/>
              <a:gd name="connsiteX726" fmla="*/ 1824350 w 4742389"/>
              <a:gd name="connsiteY726" fmla="*/ 1297692 h 1526213"/>
              <a:gd name="connsiteX727" fmla="*/ 1874401 w 4742389"/>
              <a:gd name="connsiteY727" fmla="*/ 1305212 h 1526213"/>
              <a:gd name="connsiteX728" fmla="*/ 1876050 w 4742389"/>
              <a:gd name="connsiteY728" fmla="*/ 1305460 h 1526213"/>
              <a:gd name="connsiteX729" fmla="*/ 1958694 w 4742389"/>
              <a:gd name="connsiteY729" fmla="*/ 1314376 h 1526213"/>
              <a:gd name="connsiteX730" fmla="*/ 2010210 w 4742389"/>
              <a:gd name="connsiteY730" fmla="*/ 1316388 h 1526213"/>
              <a:gd name="connsiteX731" fmla="*/ 2037840 w 4742389"/>
              <a:gd name="connsiteY731" fmla="*/ 1318801 h 1526213"/>
              <a:gd name="connsiteX732" fmla="*/ 2123809 w 4742389"/>
              <a:gd name="connsiteY732" fmla="*/ 1322717 h 1526213"/>
              <a:gd name="connsiteX733" fmla="*/ 2237745 w 4742389"/>
              <a:gd name="connsiteY733" fmla="*/ 1320831 h 1526213"/>
              <a:gd name="connsiteX734" fmla="*/ 2295221 w 4742389"/>
              <a:gd name="connsiteY734" fmla="*/ 1317121 h 1526213"/>
              <a:gd name="connsiteX735" fmla="*/ 2402045 w 4742389"/>
              <a:gd name="connsiteY735" fmla="*/ 1305641 h 1526213"/>
              <a:gd name="connsiteX736" fmla="*/ 2410836 w 4742389"/>
              <a:gd name="connsiteY736" fmla="*/ 1304694 h 1526213"/>
              <a:gd name="connsiteX737" fmla="*/ 2546168 w 4742389"/>
              <a:gd name="connsiteY737" fmla="*/ 1282955 h 1526213"/>
              <a:gd name="connsiteX738" fmla="*/ 2659717 w 4742389"/>
              <a:gd name="connsiteY738" fmla="*/ 1258873 h 1526213"/>
              <a:gd name="connsiteX739" fmla="*/ 2712288 w 4742389"/>
              <a:gd name="connsiteY739" fmla="*/ 1244690 h 1526213"/>
              <a:gd name="connsiteX740" fmla="*/ 2835272 w 4742389"/>
              <a:gd name="connsiteY740" fmla="*/ 1207526 h 1526213"/>
              <a:gd name="connsiteX741" fmla="*/ 2871251 w 4742389"/>
              <a:gd name="connsiteY741" fmla="*/ 1194959 h 1526213"/>
              <a:gd name="connsiteX742" fmla="*/ 3022620 w 4742389"/>
              <a:gd name="connsiteY742" fmla="*/ 1135682 h 1526213"/>
              <a:gd name="connsiteX743" fmla="*/ 3065180 w 4742389"/>
              <a:gd name="connsiteY743" fmla="*/ 1117038 h 1526213"/>
              <a:gd name="connsiteX744" fmla="*/ 3135498 w 4742389"/>
              <a:gd name="connsiteY744" fmla="*/ 1082054 h 1526213"/>
              <a:gd name="connsiteX745" fmla="*/ 3272966 w 4742389"/>
              <a:gd name="connsiteY745" fmla="*/ 1007211 h 1526213"/>
              <a:gd name="connsiteX746" fmla="*/ 3948651 w 4742389"/>
              <a:gd name="connsiteY746" fmla="*/ 518325 h 1526213"/>
              <a:gd name="connsiteX747" fmla="*/ 4268975 w 4742389"/>
              <a:gd name="connsiteY747" fmla="*/ 247557 h 1526213"/>
              <a:gd name="connsiteX748" fmla="*/ 4631843 w 4742389"/>
              <a:gd name="connsiteY748" fmla="*/ 36959 h 1526213"/>
              <a:gd name="connsiteX749" fmla="*/ 4731319 w 4742389"/>
              <a:gd name="connsiteY749" fmla="*/ 2487 h 152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</a:cxnLst>
            <a:rect l="l" t="t" r="r" b="b"/>
            <a:pathLst>
              <a:path w="4742389" h="1526213">
                <a:moveTo>
                  <a:pt x="643413" y="1407943"/>
                </a:moveTo>
                <a:lnTo>
                  <a:pt x="403188" y="1426007"/>
                </a:lnTo>
                <a:cubicBezTo>
                  <a:pt x="469501" y="1420989"/>
                  <a:pt x="536438" y="1415344"/>
                  <a:pt x="603376" y="1410326"/>
                </a:cubicBezTo>
                <a:close/>
                <a:moveTo>
                  <a:pt x="2316873" y="1406472"/>
                </a:moveTo>
                <a:lnTo>
                  <a:pt x="2292268" y="1414417"/>
                </a:lnTo>
                <a:lnTo>
                  <a:pt x="2070799" y="1474802"/>
                </a:lnTo>
                <a:lnTo>
                  <a:pt x="2094773" y="1479009"/>
                </a:lnTo>
                <a:cubicBezTo>
                  <a:pt x="2107285" y="1481204"/>
                  <a:pt x="2107285" y="1481204"/>
                  <a:pt x="2107285" y="1481204"/>
                </a:cubicBezTo>
                <a:lnTo>
                  <a:pt x="2117880" y="1483656"/>
                </a:lnTo>
                <a:lnTo>
                  <a:pt x="2315239" y="1425938"/>
                </a:lnTo>
                <a:lnTo>
                  <a:pt x="2347886" y="1414711"/>
                </a:lnTo>
                <a:lnTo>
                  <a:pt x="2328299" y="1409548"/>
                </a:lnTo>
                <a:cubicBezTo>
                  <a:pt x="2322355" y="1407982"/>
                  <a:pt x="2322355" y="1407982"/>
                  <a:pt x="2322355" y="1407982"/>
                </a:cubicBezTo>
                <a:close/>
                <a:moveTo>
                  <a:pt x="2271317" y="1393924"/>
                </a:moveTo>
                <a:lnTo>
                  <a:pt x="2070766" y="1448952"/>
                </a:lnTo>
                <a:lnTo>
                  <a:pt x="2003434" y="1463073"/>
                </a:lnTo>
                <a:lnTo>
                  <a:pt x="2007191" y="1463642"/>
                </a:lnTo>
                <a:lnTo>
                  <a:pt x="2059110" y="1472751"/>
                </a:lnTo>
                <a:lnTo>
                  <a:pt x="2291173" y="1409403"/>
                </a:lnTo>
                <a:lnTo>
                  <a:pt x="2307838" y="1403983"/>
                </a:lnTo>
                <a:close/>
                <a:moveTo>
                  <a:pt x="2378176" y="1386677"/>
                </a:moveTo>
                <a:lnTo>
                  <a:pt x="2329155" y="1402506"/>
                </a:lnTo>
                <a:lnTo>
                  <a:pt x="2358093" y="1411201"/>
                </a:lnTo>
                <a:lnTo>
                  <a:pt x="2407814" y="1394103"/>
                </a:lnTo>
                <a:close/>
                <a:moveTo>
                  <a:pt x="2233796" y="1383589"/>
                </a:moveTo>
                <a:lnTo>
                  <a:pt x="2052937" y="1428544"/>
                </a:lnTo>
                <a:lnTo>
                  <a:pt x="1931367" y="1452166"/>
                </a:lnTo>
                <a:lnTo>
                  <a:pt x="1989402" y="1460949"/>
                </a:lnTo>
                <a:lnTo>
                  <a:pt x="2070453" y="1443937"/>
                </a:lnTo>
                <a:lnTo>
                  <a:pt x="2261511" y="1391222"/>
                </a:lnTo>
                <a:close/>
                <a:moveTo>
                  <a:pt x="2329305" y="1378012"/>
                </a:moveTo>
                <a:lnTo>
                  <a:pt x="2283683" y="1390530"/>
                </a:lnTo>
                <a:lnTo>
                  <a:pt x="2320293" y="1399933"/>
                </a:lnTo>
                <a:lnTo>
                  <a:pt x="2368504" y="1384254"/>
                </a:lnTo>
                <a:lnTo>
                  <a:pt x="2365026" y="1383382"/>
                </a:lnTo>
                <a:close/>
                <a:moveTo>
                  <a:pt x="2195642" y="1373395"/>
                </a:moveTo>
                <a:lnTo>
                  <a:pt x="2036309" y="1407409"/>
                </a:lnTo>
                <a:lnTo>
                  <a:pt x="1849685" y="1439804"/>
                </a:lnTo>
                <a:lnTo>
                  <a:pt x="1914009" y="1449539"/>
                </a:lnTo>
                <a:lnTo>
                  <a:pt x="2051373" y="1422588"/>
                </a:lnTo>
                <a:lnTo>
                  <a:pt x="2222273" y="1380415"/>
                </a:lnTo>
                <a:lnTo>
                  <a:pt x="2222253" y="1380409"/>
                </a:lnTo>
                <a:close/>
                <a:moveTo>
                  <a:pt x="2287251" y="1370301"/>
                </a:moveTo>
                <a:lnTo>
                  <a:pt x="2245412" y="1380701"/>
                </a:lnTo>
                <a:lnTo>
                  <a:pt x="2273499" y="1387915"/>
                </a:lnTo>
                <a:lnTo>
                  <a:pt x="2316413" y="1376074"/>
                </a:lnTo>
                <a:lnTo>
                  <a:pt x="2314979" y="1375859"/>
                </a:lnTo>
                <a:close/>
                <a:moveTo>
                  <a:pt x="2436053" y="1367988"/>
                </a:moveTo>
                <a:lnTo>
                  <a:pt x="2389019" y="1383175"/>
                </a:lnTo>
                <a:lnTo>
                  <a:pt x="2408817" y="1387144"/>
                </a:lnTo>
                <a:cubicBezTo>
                  <a:pt x="2415073" y="1388398"/>
                  <a:pt x="2415073" y="1388398"/>
                  <a:pt x="2415073" y="1388398"/>
                </a:cubicBezTo>
                <a:lnTo>
                  <a:pt x="2420586" y="1389710"/>
                </a:lnTo>
                <a:lnTo>
                  <a:pt x="2468716" y="1373159"/>
                </a:lnTo>
                <a:close/>
                <a:moveTo>
                  <a:pt x="2154700" y="1363869"/>
                </a:moveTo>
                <a:lnTo>
                  <a:pt x="2023175" y="1388201"/>
                </a:lnTo>
                <a:lnTo>
                  <a:pt x="1759491" y="1427999"/>
                </a:lnTo>
                <a:lnTo>
                  <a:pt x="1808255" y="1433534"/>
                </a:lnTo>
                <a:lnTo>
                  <a:pt x="1834004" y="1437431"/>
                </a:lnTo>
                <a:lnTo>
                  <a:pt x="2035370" y="1402394"/>
                </a:lnTo>
                <a:lnTo>
                  <a:pt x="2184870" y="1370556"/>
                </a:lnTo>
                <a:lnTo>
                  <a:pt x="2180649" y="1369443"/>
                </a:lnTo>
                <a:cubicBezTo>
                  <a:pt x="2174705" y="1367877"/>
                  <a:pt x="2174705" y="1367877"/>
                  <a:pt x="2174705" y="1367877"/>
                </a:cubicBezTo>
                <a:close/>
                <a:moveTo>
                  <a:pt x="2247479" y="1362329"/>
                </a:moveTo>
                <a:lnTo>
                  <a:pt x="2207044" y="1370961"/>
                </a:lnTo>
                <a:lnTo>
                  <a:pt x="2218500" y="1373830"/>
                </a:lnTo>
                <a:cubicBezTo>
                  <a:pt x="2224756" y="1375396"/>
                  <a:pt x="2224756" y="1375396"/>
                  <a:pt x="2224756" y="1375396"/>
                </a:cubicBezTo>
                <a:lnTo>
                  <a:pt x="2233504" y="1377643"/>
                </a:lnTo>
                <a:lnTo>
                  <a:pt x="2274010" y="1367647"/>
                </a:lnTo>
                <a:lnTo>
                  <a:pt x="2257112" y="1364260"/>
                </a:lnTo>
                <a:close/>
                <a:moveTo>
                  <a:pt x="2389230" y="1361570"/>
                </a:moveTo>
                <a:lnTo>
                  <a:pt x="2344103" y="1373952"/>
                </a:lnTo>
                <a:lnTo>
                  <a:pt x="2359083" y="1377112"/>
                </a:lnTo>
                <a:cubicBezTo>
                  <a:pt x="2365026" y="1378366"/>
                  <a:pt x="2365026" y="1378366"/>
                  <a:pt x="2365026" y="1378366"/>
                </a:cubicBezTo>
                <a:lnTo>
                  <a:pt x="2378378" y="1381042"/>
                </a:lnTo>
                <a:lnTo>
                  <a:pt x="2424260" y="1366121"/>
                </a:lnTo>
                <a:lnTo>
                  <a:pt x="2407185" y="1363417"/>
                </a:lnTo>
                <a:close/>
                <a:moveTo>
                  <a:pt x="2341950" y="1356705"/>
                </a:moveTo>
                <a:lnTo>
                  <a:pt x="2304394" y="1366040"/>
                </a:lnTo>
                <a:lnTo>
                  <a:pt x="2304969" y="1366141"/>
                </a:lnTo>
                <a:cubicBezTo>
                  <a:pt x="2317481" y="1368335"/>
                  <a:pt x="2317481" y="1368335"/>
                  <a:pt x="2317481" y="1368335"/>
                </a:cubicBezTo>
                <a:lnTo>
                  <a:pt x="2332771" y="1371561"/>
                </a:lnTo>
                <a:lnTo>
                  <a:pt x="2374483" y="1360052"/>
                </a:lnTo>
                <a:close/>
                <a:moveTo>
                  <a:pt x="2114465" y="1355554"/>
                </a:moveTo>
                <a:lnTo>
                  <a:pt x="2012958" y="1370382"/>
                </a:lnTo>
                <a:lnTo>
                  <a:pt x="1652914" y="1415902"/>
                </a:lnTo>
                <a:lnTo>
                  <a:pt x="1740389" y="1425831"/>
                </a:lnTo>
                <a:lnTo>
                  <a:pt x="2022237" y="1383190"/>
                </a:lnTo>
                <a:lnTo>
                  <a:pt x="2141381" y="1361201"/>
                </a:lnTo>
                <a:lnTo>
                  <a:pt x="2124654" y="1357850"/>
                </a:lnTo>
                <a:close/>
                <a:moveTo>
                  <a:pt x="2205859" y="1354405"/>
                </a:moveTo>
                <a:lnTo>
                  <a:pt x="2167711" y="1361462"/>
                </a:lnTo>
                <a:lnTo>
                  <a:pt x="2174705" y="1362863"/>
                </a:lnTo>
                <a:lnTo>
                  <a:pt x="2195978" y="1368190"/>
                </a:lnTo>
                <a:lnTo>
                  <a:pt x="2235125" y="1359853"/>
                </a:lnTo>
                <a:lnTo>
                  <a:pt x="2227397" y="1358304"/>
                </a:lnTo>
                <a:cubicBezTo>
                  <a:pt x="2214885" y="1355796"/>
                  <a:pt x="2214885" y="1355796"/>
                  <a:pt x="2214885" y="1355796"/>
                </a:cubicBezTo>
                <a:close/>
                <a:moveTo>
                  <a:pt x="2295983" y="1351975"/>
                </a:moveTo>
                <a:lnTo>
                  <a:pt x="2263606" y="1358887"/>
                </a:lnTo>
                <a:lnTo>
                  <a:pt x="2290440" y="1363593"/>
                </a:lnTo>
                <a:lnTo>
                  <a:pt x="2325296" y="1354991"/>
                </a:lnTo>
                <a:close/>
                <a:moveTo>
                  <a:pt x="2495411" y="1348764"/>
                </a:moveTo>
                <a:lnTo>
                  <a:pt x="2495384" y="1348773"/>
                </a:lnTo>
                <a:cubicBezTo>
                  <a:pt x="2490237" y="1350491"/>
                  <a:pt x="2490237" y="1350491"/>
                  <a:pt x="2490237" y="1350491"/>
                </a:cubicBezTo>
                <a:lnTo>
                  <a:pt x="2447859" y="1364175"/>
                </a:lnTo>
                <a:lnTo>
                  <a:pt x="2480486" y="1369112"/>
                </a:lnTo>
                <a:lnTo>
                  <a:pt x="2512196" y="1358207"/>
                </a:lnTo>
                <a:lnTo>
                  <a:pt x="2528899" y="1351771"/>
                </a:lnTo>
                <a:close/>
                <a:moveTo>
                  <a:pt x="2165222" y="1348139"/>
                </a:moveTo>
                <a:lnTo>
                  <a:pt x="2128200" y="1353548"/>
                </a:lnTo>
                <a:lnTo>
                  <a:pt x="2154407" y="1358797"/>
                </a:lnTo>
                <a:lnTo>
                  <a:pt x="2190793" y="1352082"/>
                </a:lnTo>
                <a:close/>
                <a:moveTo>
                  <a:pt x="2076862" y="1347080"/>
                </a:moveTo>
                <a:lnTo>
                  <a:pt x="1608761" y="1395903"/>
                </a:lnTo>
                <a:lnTo>
                  <a:pt x="1516343" y="1404140"/>
                </a:lnTo>
                <a:lnTo>
                  <a:pt x="1553015" y="1407817"/>
                </a:lnTo>
                <a:cubicBezTo>
                  <a:pt x="1559271" y="1408444"/>
                  <a:pt x="1559271" y="1408444"/>
                  <a:pt x="1559271" y="1408444"/>
                </a:cubicBezTo>
                <a:cubicBezTo>
                  <a:pt x="1609318" y="1410953"/>
                  <a:pt x="1609318" y="1410953"/>
                  <a:pt x="1609318" y="1410953"/>
                </a:cubicBezTo>
                <a:lnTo>
                  <a:pt x="1631961" y="1413523"/>
                </a:lnTo>
                <a:lnTo>
                  <a:pt x="2012019" y="1365058"/>
                </a:lnTo>
                <a:lnTo>
                  <a:pt x="2098552" y="1351968"/>
                </a:lnTo>
                <a:close/>
                <a:moveTo>
                  <a:pt x="2246510" y="1346884"/>
                </a:moveTo>
                <a:lnTo>
                  <a:pt x="2221525" y="1351506"/>
                </a:lnTo>
                <a:lnTo>
                  <a:pt x="2250476" y="1356584"/>
                </a:lnTo>
                <a:lnTo>
                  <a:pt x="2279891" y="1350319"/>
                </a:lnTo>
                <a:close/>
                <a:moveTo>
                  <a:pt x="2450575" y="1344737"/>
                </a:moveTo>
                <a:lnTo>
                  <a:pt x="2403537" y="1357644"/>
                </a:lnTo>
                <a:lnTo>
                  <a:pt x="2409688" y="1358401"/>
                </a:lnTo>
                <a:lnTo>
                  <a:pt x="2435834" y="1362356"/>
                </a:lnTo>
                <a:lnTo>
                  <a:pt x="2481478" y="1347512"/>
                </a:lnTo>
                <a:close/>
                <a:moveTo>
                  <a:pt x="2203856" y="1342495"/>
                </a:moveTo>
                <a:lnTo>
                  <a:pt x="2182766" y="1345576"/>
                </a:lnTo>
                <a:lnTo>
                  <a:pt x="2204876" y="1348900"/>
                </a:lnTo>
                <a:lnTo>
                  <a:pt x="2206615" y="1349161"/>
                </a:lnTo>
                <a:lnTo>
                  <a:pt x="2228818" y="1345064"/>
                </a:lnTo>
                <a:close/>
                <a:moveTo>
                  <a:pt x="2125471" y="1342010"/>
                </a:moveTo>
                <a:lnTo>
                  <a:pt x="2092630" y="1345435"/>
                </a:lnTo>
                <a:lnTo>
                  <a:pt x="2112055" y="1349925"/>
                </a:lnTo>
                <a:lnTo>
                  <a:pt x="2144739" y="1344981"/>
                </a:lnTo>
                <a:lnTo>
                  <a:pt x="2129493" y="1342630"/>
                </a:lnTo>
                <a:close/>
                <a:moveTo>
                  <a:pt x="2406147" y="1340747"/>
                </a:moveTo>
                <a:lnTo>
                  <a:pt x="2359815" y="1352264"/>
                </a:lnTo>
                <a:lnTo>
                  <a:pt x="2389481" y="1355914"/>
                </a:lnTo>
                <a:lnTo>
                  <a:pt x="2435045" y="1343343"/>
                </a:lnTo>
                <a:close/>
                <a:moveTo>
                  <a:pt x="2039442" y="1338647"/>
                </a:moveTo>
                <a:lnTo>
                  <a:pt x="2002016" y="1341063"/>
                </a:lnTo>
                <a:cubicBezTo>
                  <a:pt x="1869381" y="1350461"/>
                  <a:pt x="1736747" y="1360486"/>
                  <a:pt x="1604112" y="1370511"/>
                </a:cubicBezTo>
                <a:lnTo>
                  <a:pt x="1284898" y="1393067"/>
                </a:lnTo>
                <a:lnTo>
                  <a:pt x="1307786" y="1393704"/>
                </a:lnTo>
                <a:cubicBezTo>
                  <a:pt x="1341567" y="1395272"/>
                  <a:pt x="1375349" y="1397154"/>
                  <a:pt x="1409130" y="1398409"/>
                </a:cubicBezTo>
                <a:lnTo>
                  <a:pt x="1486203" y="1402273"/>
                </a:lnTo>
                <a:lnTo>
                  <a:pt x="1608761" y="1390888"/>
                </a:lnTo>
                <a:lnTo>
                  <a:pt x="2057350" y="1342682"/>
                </a:lnTo>
                <a:close/>
                <a:moveTo>
                  <a:pt x="2358501" y="1338629"/>
                </a:moveTo>
                <a:lnTo>
                  <a:pt x="2318464" y="1347176"/>
                </a:lnTo>
                <a:lnTo>
                  <a:pt x="2344156" y="1350337"/>
                </a:lnTo>
                <a:lnTo>
                  <a:pt x="2386901" y="1339789"/>
                </a:lnTo>
                <a:close/>
                <a:moveTo>
                  <a:pt x="2162054" y="1338194"/>
                </a:moveTo>
                <a:lnTo>
                  <a:pt x="2145290" y="1339943"/>
                </a:lnTo>
                <a:lnTo>
                  <a:pt x="2161718" y="1342412"/>
                </a:lnTo>
                <a:lnTo>
                  <a:pt x="2178448" y="1339881"/>
                </a:lnTo>
                <a:close/>
                <a:moveTo>
                  <a:pt x="2303316" y="1336375"/>
                </a:moveTo>
                <a:lnTo>
                  <a:pt x="2274305" y="1341742"/>
                </a:lnTo>
                <a:lnTo>
                  <a:pt x="2303371" y="1345319"/>
                </a:lnTo>
                <a:lnTo>
                  <a:pt x="2338599" y="1337816"/>
                </a:lnTo>
                <a:close/>
                <a:moveTo>
                  <a:pt x="2084118" y="1335762"/>
                </a:moveTo>
                <a:lnTo>
                  <a:pt x="2058060" y="1337445"/>
                </a:lnTo>
                <a:lnTo>
                  <a:pt x="2073303" y="1340968"/>
                </a:lnTo>
                <a:lnTo>
                  <a:pt x="2099804" y="1338120"/>
                </a:lnTo>
                <a:close/>
                <a:moveTo>
                  <a:pt x="2258325" y="1334538"/>
                </a:moveTo>
                <a:lnTo>
                  <a:pt x="2238863" y="1337381"/>
                </a:lnTo>
                <a:lnTo>
                  <a:pt x="2257812" y="1339713"/>
                </a:lnTo>
                <a:lnTo>
                  <a:pt x="2280863" y="1335459"/>
                </a:lnTo>
                <a:close/>
                <a:moveTo>
                  <a:pt x="2117484" y="1333608"/>
                </a:moveTo>
                <a:lnTo>
                  <a:pt x="2108922" y="1334161"/>
                </a:lnTo>
                <a:lnTo>
                  <a:pt x="2117294" y="1335734"/>
                </a:lnTo>
                <a:lnTo>
                  <a:pt x="2119259" y="1336030"/>
                </a:lnTo>
                <a:lnTo>
                  <a:pt x="2129903" y="1334886"/>
                </a:lnTo>
                <a:close/>
                <a:moveTo>
                  <a:pt x="2214330" y="1332742"/>
                </a:moveTo>
                <a:lnTo>
                  <a:pt x="2206623" y="1333546"/>
                </a:lnTo>
                <a:lnTo>
                  <a:pt x="2210301" y="1333867"/>
                </a:lnTo>
                <a:lnTo>
                  <a:pt x="2214659" y="1334403"/>
                </a:lnTo>
                <a:lnTo>
                  <a:pt x="2223238" y="1333105"/>
                </a:lnTo>
                <a:close/>
                <a:moveTo>
                  <a:pt x="2043194" y="1329610"/>
                </a:moveTo>
                <a:lnTo>
                  <a:pt x="2024364" y="1329818"/>
                </a:lnTo>
                <a:lnTo>
                  <a:pt x="2027055" y="1330278"/>
                </a:lnTo>
                <a:lnTo>
                  <a:pt x="2041108" y="1333527"/>
                </a:lnTo>
                <a:lnTo>
                  <a:pt x="2060792" y="1332256"/>
                </a:lnTo>
                <a:close/>
                <a:moveTo>
                  <a:pt x="2556751" y="1328281"/>
                </a:moveTo>
                <a:lnTo>
                  <a:pt x="2531411" y="1336743"/>
                </a:lnTo>
                <a:lnTo>
                  <a:pt x="2511183" y="1343497"/>
                </a:lnTo>
                <a:lnTo>
                  <a:pt x="2544027" y="1345942"/>
                </a:lnTo>
                <a:lnTo>
                  <a:pt x="2568621" y="1336466"/>
                </a:lnTo>
                <a:lnTo>
                  <a:pt x="2588499" y="1328806"/>
                </a:lnTo>
                <a:close/>
                <a:moveTo>
                  <a:pt x="2508372" y="1327480"/>
                </a:moveTo>
                <a:lnTo>
                  <a:pt x="2508269" y="1327512"/>
                </a:lnTo>
                <a:cubicBezTo>
                  <a:pt x="2467095" y="1340204"/>
                  <a:pt x="2467095" y="1340204"/>
                  <a:pt x="2467095" y="1340204"/>
                </a:cubicBezTo>
                <a:lnTo>
                  <a:pt x="2467064" y="1340213"/>
                </a:lnTo>
                <a:lnTo>
                  <a:pt x="2496859" y="1342431"/>
                </a:lnTo>
                <a:lnTo>
                  <a:pt x="2540061" y="1328005"/>
                </a:lnTo>
                <a:close/>
                <a:moveTo>
                  <a:pt x="2460291" y="1326684"/>
                </a:moveTo>
                <a:lnTo>
                  <a:pt x="2447701" y="1330418"/>
                </a:lnTo>
                <a:lnTo>
                  <a:pt x="2421841" y="1336846"/>
                </a:lnTo>
                <a:lnTo>
                  <a:pt x="2450782" y="1339001"/>
                </a:lnTo>
                <a:lnTo>
                  <a:pt x="2464592" y="1335190"/>
                </a:lnTo>
                <a:lnTo>
                  <a:pt x="2490560" y="1327185"/>
                </a:lnTo>
                <a:close/>
                <a:moveTo>
                  <a:pt x="2329673" y="1326450"/>
                </a:moveTo>
                <a:lnTo>
                  <a:pt x="2312386" y="1326641"/>
                </a:lnTo>
                <a:lnTo>
                  <a:pt x="2288043" y="1330197"/>
                </a:lnTo>
                <a:lnTo>
                  <a:pt x="2305151" y="1330976"/>
                </a:lnTo>
                <a:close/>
                <a:moveTo>
                  <a:pt x="2417751" y="1325980"/>
                </a:moveTo>
                <a:lnTo>
                  <a:pt x="2378665" y="1334324"/>
                </a:lnTo>
                <a:lnTo>
                  <a:pt x="2402616" y="1335415"/>
                </a:lnTo>
                <a:lnTo>
                  <a:pt x="2404158" y="1335530"/>
                </a:lnTo>
                <a:lnTo>
                  <a:pt x="2441278" y="1326370"/>
                </a:lnTo>
                <a:close/>
                <a:moveTo>
                  <a:pt x="2395372" y="1325725"/>
                </a:moveTo>
                <a:lnTo>
                  <a:pt x="2358699" y="1326130"/>
                </a:lnTo>
                <a:lnTo>
                  <a:pt x="2327099" y="1331976"/>
                </a:lnTo>
                <a:lnTo>
                  <a:pt x="2359165" y="1333436"/>
                </a:lnTo>
                <a:close/>
                <a:moveTo>
                  <a:pt x="1990882" y="1324092"/>
                </a:moveTo>
                <a:lnTo>
                  <a:pt x="1995991" y="1324966"/>
                </a:lnTo>
                <a:lnTo>
                  <a:pt x="2001654" y="1324738"/>
                </a:lnTo>
                <a:lnTo>
                  <a:pt x="2007341" y="1324644"/>
                </a:lnTo>
                <a:lnTo>
                  <a:pt x="2002542" y="1324129"/>
                </a:lnTo>
                <a:close/>
                <a:moveTo>
                  <a:pt x="2384183" y="1316390"/>
                </a:moveTo>
                <a:lnTo>
                  <a:pt x="2381275" y="1316577"/>
                </a:lnTo>
                <a:lnTo>
                  <a:pt x="2366770" y="1318696"/>
                </a:lnTo>
                <a:lnTo>
                  <a:pt x="2372170" y="1318607"/>
                </a:lnTo>
                <a:close/>
                <a:moveTo>
                  <a:pt x="2451213" y="1313030"/>
                </a:moveTo>
                <a:lnTo>
                  <a:pt x="2421664" y="1314380"/>
                </a:lnTo>
                <a:lnTo>
                  <a:pt x="2417617" y="1315230"/>
                </a:lnTo>
                <a:lnTo>
                  <a:pt x="2401604" y="1318193"/>
                </a:lnTo>
                <a:lnTo>
                  <a:pt x="2428366" y="1318699"/>
                </a:lnTo>
                <a:lnTo>
                  <a:pt x="2429812" y="1318391"/>
                </a:lnTo>
                <a:close/>
                <a:moveTo>
                  <a:pt x="2492367" y="1311149"/>
                </a:moveTo>
                <a:lnTo>
                  <a:pt x="2475699" y="1311911"/>
                </a:lnTo>
                <a:lnTo>
                  <a:pt x="2447182" y="1319055"/>
                </a:lnTo>
                <a:lnTo>
                  <a:pt x="2465084" y="1319393"/>
                </a:lnTo>
                <a:close/>
                <a:moveTo>
                  <a:pt x="2551323" y="1308454"/>
                </a:moveTo>
                <a:lnTo>
                  <a:pt x="2516377" y="1310052"/>
                </a:lnTo>
                <a:lnTo>
                  <a:pt x="2483691" y="1319745"/>
                </a:lnTo>
                <a:lnTo>
                  <a:pt x="2512904" y="1320298"/>
                </a:lnTo>
                <a:lnTo>
                  <a:pt x="2521016" y="1317797"/>
                </a:lnTo>
                <a:cubicBezTo>
                  <a:pt x="2534740" y="1313566"/>
                  <a:pt x="2543890" y="1310746"/>
                  <a:pt x="2549989" y="1308865"/>
                </a:cubicBezTo>
                <a:close/>
                <a:moveTo>
                  <a:pt x="2604968" y="1306003"/>
                </a:moveTo>
                <a:lnTo>
                  <a:pt x="2572584" y="1307483"/>
                </a:lnTo>
                <a:lnTo>
                  <a:pt x="2564691" y="1310119"/>
                </a:lnTo>
                <a:lnTo>
                  <a:pt x="2530587" y="1320632"/>
                </a:lnTo>
                <a:lnTo>
                  <a:pt x="2560448" y="1321197"/>
                </a:lnTo>
                <a:lnTo>
                  <a:pt x="2573132" y="1316961"/>
                </a:lnTo>
                <a:cubicBezTo>
                  <a:pt x="2585331" y="1312888"/>
                  <a:pt x="2585331" y="1312888"/>
                  <a:pt x="2585331" y="1312888"/>
                </a:cubicBezTo>
                <a:close/>
                <a:moveTo>
                  <a:pt x="2653426" y="1303788"/>
                </a:moveTo>
                <a:lnTo>
                  <a:pt x="2624288" y="1305120"/>
                </a:lnTo>
                <a:lnTo>
                  <a:pt x="2587833" y="1317902"/>
                </a:lnTo>
                <a:lnTo>
                  <a:pt x="2577026" y="1321510"/>
                </a:lnTo>
                <a:lnTo>
                  <a:pt x="2606011" y="1322059"/>
                </a:lnTo>
                <a:lnTo>
                  <a:pt x="2609795" y="1320600"/>
                </a:lnTo>
                <a:close/>
                <a:moveTo>
                  <a:pt x="2488093" y="1303682"/>
                </a:moveTo>
                <a:lnTo>
                  <a:pt x="2455475" y="1307276"/>
                </a:lnTo>
                <a:lnTo>
                  <a:pt x="2454047" y="1307576"/>
                </a:lnTo>
                <a:lnTo>
                  <a:pt x="2477878" y="1306350"/>
                </a:lnTo>
                <a:lnTo>
                  <a:pt x="2479861" y="1305853"/>
                </a:lnTo>
                <a:close/>
                <a:moveTo>
                  <a:pt x="2533705" y="1298657"/>
                </a:moveTo>
                <a:lnTo>
                  <a:pt x="2524604" y="1299659"/>
                </a:lnTo>
                <a:lnTo>
                  <a:pt x="2503073" y="1305053"/>
                </a:lnTo>
                <a:lnTo>
                  <a:pt x="2514481" y="1304466"/>
                </a:lnTo>
                <a:close/>
                <a:moveTo>
                  <a:pt x="2605028" y="1290798"/>
                </a:moveTo>
                <a:lnTo>
                  <a:pt x="2567269" y="1294959"/>
                </a:lnTo>
                <a:lnTo>
                  <a:pt x="2539563" y="1303175"/>
                </a:lnTo>
                <a:lnTo>
                  <a:pt x="2573141" y="1301447"/>
                </a:lnTo>
                <a:close/>
                <a:moveTo>
                  <a:pt x="2660687" y="1284666"/>
                </a:moveTo>
                <a:lnTo>
                  <a:pt x="2631170" y="1287918"/>
                </a:lnTo>
                <a:lnTo>
                  <a:pt x="2593847" y="1300382"/>
                </a:lnTo>
                <a:lnTo>
                  <a:pt x="2625671" y="1298744"/>
                </a:lnTo>
                <a:lnTo>
                  <a:pt x="2635381" y="1295340"/>
                </a:lnTo>
                <a:close/>
                <a:moveTo>
                  <a:pt x="2718032" y="1278348"/>
                </a:moveTo>
                <a:lnTo>
                  <a:pt x="2688577" y="1281593"/>
                </a:lnTo>
                <a:lnTo>
                  <a:pt x="2685430" y="1282805"/>
                </a:lnTo>
                <a:lnTo>
                  <a:pt x="2644928" y="1297753"/>
                </a:lnTo>
                <a:lnTo>
                  <a:pt x="2672812" y="1296318"/>
                </a:lnTo>
                <a:lnTo>
                  <a:pt x="2707393" y="1282993"/>
                </a:lnTo>
                <a:close/>
                <a:moveTo>
                  <a:pt x="2664685" y="1270749"/>
                </a:moveTo>
                <a:lnTo>
                  <a:pt x="2629561" y="1276485"/>
                </a:lnTo>
                <a:lnTo>
                  <a:pt x="2605034" y="1283759"/>
                </a:lnTo>
                <a:lnTo>
                  <a:pt x="2636153" y="1280404"/>
                </a:lnTo>
                <a:lnTo>
                  <a:pt x="2659785" y="1272512"/>
                </a:lnTo>
                <a:close/>
                <a:moveTo>
                  <a:pt x="2721202" y="1261521"/>
                </a:moveTo>
                <a:lnTo>
                  <a:pt x="2699701" y="1265032"/>
                </a:lnTo>
                <a:lnTo>
                  <a:pt x="2662287" y="1277526"/>
                </a:lnTo>
                <a:lnTo>
                  <a:pt x="2662020" y="1277615"/>
                </a:lnTo>
                <a:lnTo>
                  <a:pt x="2682683" y="1275388"/>
                </a:lnTo>
                <a:lnTo>
                  <a:pt x="2682927" y="1275285"/>
                </a:lnTo>
                <a:close/>
                <a:moveTo>
                  <a:pt x="2714384" y="1252876"/>
                </a:moveTo>
                <a:lnTo>
                  <a:pt x="2705116" y="1254824"/>
                </a:lnTo>
                <a:lnTo>
                  <a:pt x="2681292" y="1261251"/>
                </a:lnTo>
                <a:lnTo>
                  <a:pt x="2699013" y="1258404"/>
                </a:lnTo>
                <a:close/>
                <a:moveTo>
                  <a:pt x="2777684" y="1252298"/>
                </a:moveTo>
                <a:lnTo>
                  <a:pt x="2754993" y="1256003"/>
                </a:lnTo>
                <a:lnTo>
                  <a:pt x="2726604" y="1266942"/>
                </a:lnTo>
                <a:lnTo>
                  <a:pt x="2713229" y="1272095"/>
                </a:lnTo>
                <a:lnTo>
                  <a:pt x="2738617" y="1269358"/>
                </a:lnTo>
                <a:lnTo>
                  <a:pt x="2763818" y="1258353"/>
                </a:lnTo>
                <a:close/>
                <a:moveTo>
                  <a:pt x="2786235" y="1237780"/>
                </a:moveTo>
                <a:lnTo>
                  <a:pt x="2770055" y="1241179"/>
                </a:lnTo>
                <a:lnTo>
                  <a:pt x="2764899" y="1243082"/>
                </a:lnTo>
                <a:cubicBezTo>
                  <a:pt x="2759884" y="1244933"/>
                  <a:pt x="2759884" y="1244933"/>
                  <a:pt x="2759884" y="1244933"/>
                </a:cubicBezTo>
                <a:lnTo>
                  <a:pt x="2738576" y="1252049"/>
                </a:lnTo>
                <a:lnTo>
                  <a:pt x="2754778" y="1249447"/>
                </a:lnTo>
                <a:lnTo>
                  <a:pt x="2768325" y="1244575"/>
                </a:lnTo>
                <a:cubicBezTo>
                  <a:pt x="2780524" y="1240188"/>
                  <a:pt x="2780524" y="1240188"/>
                  <a:pt x="2780524" y="1240188"/>
                </a:cubicBezTo>
                <a:close/>
                <a:moveTo>
                  <a:pt x="2841726" y="1224878"/>
                </a:moveTo>
                <a:lnTo>
                  <a:pt x="2815804" y="1231377"/>
                </a:lnTo>
                <a:lnTo>
                  <a:pt x="2784148" y="1244729"/>
                </a:lnTo>
                <a:lnTo>
                  <a:pt x="2801257" y="1241981"/>
                </a:lnTo>
                <a:lnTo>
                  <a:pt x="2801350" y="1241963"/>
                </a:lnTo>
                <a:lnTo>
                  <a:pt x="2803467" y="1241039"/>
                </a:lnTo>
                <a:cubicBezTo>
                  <a:pt x="2804992" y="1240373"/>
                  <a:pt x="2804992" y="1240373"/>
                  <a:pt x="2804992" y="1240373"/>
                </a:cubicBezTo>
                <a:close/>
                <a:moveTo>
                  <a:pt x="2818081" y="1224347"/>
                </a:moveTo>
                <a:lnTo>
                  <a:pt x="2809074" y="1226777"/>
                </a:lnTo>
                <a:lnTo>
                  <a:pt x="2806401" y="1227763"/>
                </a:lnTo>
                <a:lnTo>
                  <a:pt x="2808931" y="1227227"/>
                </a:lnTo>
                <a:lnTo>
                  <a:pt x="2814340" y="1225925"/>
                </a:lnTo>
                <a:close/>
                <a:moveTo>
                  <a:pt x="2887025" y="1203951"/>
                </a:moveTo>
                <a:lnTo>
                  <a:pt x="2865952" y="1210224"/>
                </a:lnTo>
                <a:lnTo>
                  <a:pt x="2847860" y="1217855"/>
                </a:lnTo>
                <a:lnTo>
                  <a:pt x="2867883" y="1213035"/>
                </a:lnTo>
                <a:lnTo>
                  <a:pt x="2880030" y="1207271"/>
                </a:lnTo>
                <a:close/>
                <a:moveTo>
                  <a:pt x="2935978" y="1180577"/>
                </a:moveTo>
                <a:lnTo>
                  <a:pt x="2930627" y="1182438"/>
                </a:lnTo>
                <a:lnTo>
                  <a:pt x="2923762" y="1185400"/>
                </a:lnTo>
                <a:lnTo>
                  <a:pt x="2929226" y="1183808"/>
                </a:lnTo>
                <a:close/>
                <a:moveTo>
                  <a:pt x="4742389" y="0"/>
                </a:moveTo>
                <a:lnTo>
                  <a:pt x="4742389" y="9182"/>
                </a:lnTo>
                <a:lnTo>
                  <a:pt x="4733821" y="11262"/>
                </a:lnTo>
                <a:cubicBezTo>
                  <a:pt x="4700662" y="21290"/>
                  <a:pt x="4668129" y="33199"/>
                  <a:pt x="4636847" y="46988"/>
                </a:cubicBezTo>
                <a:cubicBezTo>
                  <a:pt x="4506716" y="97130"/>
                  <a:pt x="4386595" y="169836"/>
                  <a:pt x="4273980" y="252571"/>
                </a:cubicBezTo>
                <a:cubicBezTo>
                  <a:pt x="4163869" y="337813"/>
                  <a:pt x="4058762" y="430576"/>
                  <a:pt x="3953656" y="523339"/>
                </a:cubicBezTo>
                <a:cubicBezTo>
                  <a:pt x="3876077" y="593538"/>
                  <a:pt x="3876077" y="593538"/>
                  <a:pt x="3876077" y="593538"/>
                </a:cubicBezTo>
                <a:cubicBezTo>
                  <a:pt x="3836037" y="626130"/>
                  <a:pt x="3836037" y="626130"/>
                  <a:pt x="3836037" y="626130"/>
                </a:cubicBezTo>
                <a:cubicBezTo>
                  <a:pt x="3823524" y="638666"/>
                  <a:pt x="3808509" y="648694"/>
                  <a:pt x="3795996" y="661230"/>
                </a:cubicBezTo>
                <a:cubicBezTo>
                  <a:pt x="3740940" y="703851"/>
                  <a:pt x="3685885" y="746472"/>
                  <a:pt x="3628326" y="789093"/>
                </a:cubicBezTo>
                <a:cubicBezTo>
                  <a:pt x="3572019" y="829207"/>
                  <a:pt x="3514461" y="868067"/>
                  <a:pt x="3455651" y="905673"/>
                </a:cubicBezTo>
                <a:lnTo>
                  <a:pt x="3335376" y="978473"/>
                </a:lnTo>
                <a:lnTo>
                  <a:pt x="3432730" y="925262"/>
                </a:lnTo>
                <a:cubicBezTo>
                  <a:pt x="3492477" y="890479"/>
                  <a:pt x="3551285" y="854129"/>
                  <a:pt x="3608841" y="816526"/>
                </a:cubicBezTo>
                <a:cubicBezTo>
                  <a:pt x="3666399" y="778923"/>
                  <a:pt x="3721453" y="738813"/>
                  <a:pt x="3776507" y="696196"/>
                </a:cubicBezTo>
                <a:cubicBezTo>
                  <a:pt x="3941670" y="568345"/>
                  <a:pt x="3941670" y="568345"/>
                  <a:pt x="3941670" y="568345"/>
                </a:cubicBezTo>
                <a:cubicBezTo>
                  <a:pt x="3994222" y="528235"/>
                  <a:pt x="4049277" y="483111"/>
                  <a:pt x="4104331" y="443001"/>
                </a:cubicBezTo>
                <a:cubicBezTo>
                  <a:pt x="4159385" y="400384"/>
                  <a:pt x="4216942" y="362781"/>
                  <a:pt x="4274499" y="325178"/>
                </a:cubicBezTo>
                <a:cubicBezTo>
                  <a:pt x="4392115" y="249972"/>
                  <a:pt x="4517239" y="189807"/>
                  <a:pt x="4652372" y="149697"/>
                </a:cubicBezTo>
                <a:lnTo>
                  <a:pt x="4742389" y="128066"/>
                </a:lnTo>
                <a:lnTo>
                  <a:pt x="4742389" y="138430"/>
                </a:lnTo>
                <a:lnTo>
                  <a:pt x="4654875" y="159724"/>
                </a:lnTo>
                <a:cubicBezTo>
                  <a:pt x="4522243" y="197327"/>
                  <a:pt x="4397120" y="257492"/>
                  <a:pt x="4279504" y="332699"/>
                </a:cubicBezTo>
                <a:cubicBezTo>
                  <a:pt x="4221947" y="367795"/>
                  <a:pt x="4164390" y="407905"/>
                  <a:pt x="4109336" y="448015"/>
                </a:cubicBezTo>
                <a:cubicBezTo>
                  <a:pt x="4054281" y="490632"/>
                  <a:pt x="3999227" y="533249"/>
                  <a:pt x="3946675" y="575866"/>
                </a:cubicBezTo>
                <a:cubicBezTo>
                  <a:pt x="3781512" y="703717"/>
                  <a:pt x="3781512" y="703717"/>
                  <a:pt x="3781512" y="703717"/>
                </a:cubicBezTo>
                <a:cubicBezTo>
                  <a:pt x="3726458" y="743827"/>
                  <a:pt x="3668901" y="783937"/>
                  <a:pt x="3611344" y="821540"/>
                </a:cubicBezTo>
                <a:cubicBezTo>
                  <a:pt x="3496231" y="899253"/>
                  <a:pt x="3376112" y="966939"/>
                  <a:pt x="3253491" y="1032117"/>
                </a:cubicBezTo>
                <a:lnTo>
                  <a:pt x="3191695" y="1062445"/>
                </a:lnTo>
                <a:lnTo>
                  <a:pt x="3232851" y="1044362"/>
                </a:lnTo>
                <a:cubicBezTo>
                  <a:pt x="3355472" y="986698"/>
                  <a:pt x="3475591" y="924019"/>
                  <a:pt x="3593207" y="853819"/>
                </a:cubicBezTo>
                <a:cubicBezTo>
                  <a:pt x="3653266" y="818719"/>
                  <a:pt x="3710823" y="781112"/>
                  <a:pt x="3765877" y="743505"/>
                </a:cubicBezTo>
                <a:cubicBezTo>
                  <a:pt x="3936045" y="628177"/>
                  <a:pt x="3936045" y="628177"/>
                  <a:pt x="3936045" y="628177"/>
                </a:cubicBezTo>
                <a:cubicBezTo>
                  <a:pt x="4048657" y="550456"/>
                  <a:pt x="4163770" y="472734"/>
                  <a:pt x="4283889" y="410056"/>
                </a:cubicBezTo>
                <a:cubicBezTo>
                  <a:pt x="4406510" y="347377"/>
                  <a:pt x="4536638" y="299742"/>
                  <a:pt x="4671771" y="272163"/>
                </a:cubicBezTo>
                <a:lnTo>
                  <a:pt x="4742389" y="264326"/>
                </a:lnTo>
                <a:lnTo>
                  <a:pt x="4742389" y="273458"/>
                </a:lnTo>
                <a:lnTo>
                  <a:pt x="4671771" y="282192"/>
                </a:lnTo>
                <a:cubicBezTo>
                  <a:pt x="4539141" y="307263"/>
                  <a:pt x="4409012" y="354899"/>
                  <a:pt x="4288893" y="417577"/>
                </a:cubicBezTo>
                <a:cubicBezTo>
                  <a:pt x="4166273" y="480256"/>
                  <a:pt x="4053661" y="555470"/>
                  <a:pt x="3941050" y="633191"/>
                </a:cubicBezTo>
                <a:cubicBezTo>
                  <a:pt x="3770882" y="748520"/>
                  <a:pt x="3770882" y="748520"/>
                  <a:pt x="3770882" y="748520"/>
                </a:cubicBezTo>
                <a:cubicBezTo>
                  <a:pt x="3715828" y="788634"/>
                  <a:pt x="3655769" y="823734"/>
                  <a:pt x="3598212" y="858834"/>
                </a:cubicBezTo>
                <a:cubicBezTo>
                  <a:pt x="3480595" y="929034"/>
                  <a:pt x="3357975" y="994219"/>
                  <a:pt x="3235353" y="1051883"/>
                </a:cubicBezTo>
                <a:lnTo>
                  <a:pt x="3083811" y="1118465"/>
                </a:lnTo>
                <a:lnTo>
                  <a:pt x="3215960" y="1067077"/>
                </a:lnTo>
                <a:cubicBezTo>
                  <a:pt x="3343586" y="1016916"/>
                  <a:pt x="3466207" y="959232"/>
                  <a:pt x="3586326" y="896531"/>
                </a:cubicBezTo>
                <a:cubicBezTo>
                  <a:pt x="3646385" y="866435"/>
                  <a:pt x="3703942" y="831323"/>
                  <a:pt x="3761499" y="796211"/>
                </a:cubicBezTo>
                <a:cubicBezTo>
                  <a:pt x="3936672" y="693382"/>
                  <a:pt x="3936672" y="693382"/>
                  <a:pt x="3936672" y="693382"/>
                </a:cubicBezTo>
                <a:cubicBezTo>
                  <a:pt x="4054288" y="623158"/>
                  <a:pt x="4174407" y="557949"/>
                  <a:pt x="4299530" y="507789"/>
                </a:cubicBezTo>
                <a:cubicBezTo>
                  <a:pt x="4362091" y="482709"/>
                  <a:pt x="4427156" y="460137"/>
                  <a:pt x="4492220" y="442581"/>
                </a:cubicBezTo>
                <a:cubicBezTo>
                  <a:pt x="4557285" y="425024"/>
                  <a:pt x="4624851" y="409976"/>
                  <a:pt x="4692418" y="407468"/>
                </a:cubicBezTo>
                <a:lnTo>
                  <a:pt x="4742389" y="407468"/>
                </a:lnTo>
                <a:lnTo>
                  <a:pt x="4742389" y="415145"/>
                </a:lnTo>
                <a:lnTo>
                  <a:pt x="4692418" y="414992"/>
                </a:lnTo>
                <a:cubicBezTo>
                  <a:pt x="4627353" y="420008"/>
                  <a:pt x="4559787" y="432548"/>
                  <a:pt x="4494723" y="450105"/>
                </a:cubicBezTo>
                <a:cubicBezTo>
                  <a:pt x="4429659" y="467661"/>
                  <a:pt x="4364594" y="490233"/>
                  <a:pt x="4302033" y="515313"/>
                </a:cubicBezTo>
                <a:cubicBezTo>
                  <a:pt x="4176909" y="565473"/>
                  <a:pt x="4056790" y="630682"/>
                  <a:pt x="3941677" y="698398"/>
                </a:cubicBezTo>
                <a:cubicBezTo>
                  <a:pt x="3766504" y="803735"/>
                  <a:pt x="3766504" y="803735"/>
                  <a:pt x="3766504" y="803735"/>
                </a:cubicBezTo>
                <a:cubicBezTo>
                  <a:pt x="3706444" y="836339"/>
                  <a:pt x="3648887" y="871451"/>
                  <a:pt x="3588828" y="904056"/>
                </a:cubicBezTo>
                <a:cubicBezTo>
                  <a:pt x="3468709" y="966756"/>
                  <a:pt x="3346089" y="1021932"/>
                  <a:pt x="3218463" y="1074601"/>
                </a:cubicBezTo>
                <a:cubicBezTo>
                  <a:pt x="3155901" y="1100308"/>
                  <a:pt x="3092870" y="1124761"/>
                  <a:pt x="3029409" y="1148078"/>
                </a:cubicBezTo>
                <a:lnTo>
                  <a:pt x="2999014" y="1158650"/>
                </a:lnTo>
                <a:lnTo>
                  <a:pt x="2973916" y="1170786"/>
                </a:lnTo>
                <a:lnTo>
                  <a:pt x="3013812" y="1159160"/>
                </a:lnTo>
                <a:cubicBezTo>
                  <a:pt x="3077936" y="1139100"/>
                  <a:pt x="3141748" y="1117786"/>
                  <a:pt x="3205559" y="1095217"/>
                </a:cubicBezTo>
                <a:cubicBezTo>
                  <a:pt x="3333181" y="1052589"/>
                  <a:pt x="3458301" y="1002438"/>
                  <a:pt x="3578417" y="947271"/>
                </a:cubicBezTo>
                <a:cubicBezTo>
                  <a:pt x="3701035" y="887090"/>
                  <a:pt x="3821151" y="826908"/>
                  <a:pt x="3941266" y="766727"/>
                </a:cubicBezTo>
                <a:cubicBezTo>
                  <a:pt x="4061381" y="709053"/>
                  <a:pt x="4186502" y="653886"/>
                  <a:pt x="4314125" y="613765"/>
                </a:cubicBezTo>
                <a:cubicBezTo>
                  <a:pt x="4379187" y="593705"/>
                  <a:pt x="4444250" y="578659"/>
                  <a:pt x="4511815" y="566122"/>
                </a:cubicBezTo>
                <a:cubicBezTo>
                  <a:pt x="4576877" y="553584"/>
                  <a:pt x="4646945" y="548569"/>
                  <a:pt x="4714510" y="553584"/>
                </a:cubicBezTo>
                <a:lnTo>
                  <a:pt x="4742389" y="555330"/>
                </a:lnTo>
                <a:lnTo>
                  <a:pt x="4742389" y="563161"/>
                </a:lnTo>
                <a:lnTo>
                  <a:pt x="4712007" y="561106"/>
                </a:lnTo>
                <a:cubicBezTo>
                  <a:pt x="4646945" y="556091"/>
                  <a:pt x="4579380" y="563614"/>
                  <a:pt x="4511815" y="573644"/>
                </a:cubicBezTo>
                <a:cubicBezTo>
                  <a:pt x="4446753" y="586182"/>
                  <a:pt x="4381689" y="603735"/>
                  <a:pt x="4316627" y="621288"/>
                </a:cubicBezTo>
                <a:cubicBezTo>
                  <a:pt x="4189005" y="661409"/>
                  <a:pt x="4066387" y="716575"/>
                  <a:pt x="3943769" y="774249"/>
                </a:cubicBezTo>
                <a:cubicBezTo>
                  <a:pt x="3823653" y="834431"/>
                  <a:pt x="3703537" y="894612"/>
                  <a:pt x="3583422" y="952286"/>
                </a:cubicBezTo>
                <a:cubicBezTo>
                  <a:pt x="3460804" y="1009960"/>
                  <a:pt x="3335683" y="1057604"/>
                  <a:pt x="3208061" y="1102740"/>
                </a:cubicBezTo>
                <a:cubicBezTo>
                  <a:pt x="3144250" y="1125308"/>
                  <a:pt x="3079813" y="1145996"/>
                  <a:pt x="3015376" y="1165743"/>
                </a:cubicBezTo>
                <a:lnTo>
                  <a:pt x="2934640" y="1189777"/>
                </a:lnTo>
                <a:lnTo>
                  <a:pt x="2905035" y="1204092"/>
                </a:lnTo>
                <a:lnTo>
                  <a:pt x="3004236" y="1180211"/>
                </a:lnTo>
                <a:cubicBezTo>
                  <a:pt x="3069181" y="1163652"/>
                  <a:pt x="3133931" y="1146113"/>
                  <a:pt x="3198368" y="1127323"/>
                </a:cubicBezTo>
                <a:cubicBezTo>
                  <a:pt x="3260928" y="1109785"/>
                  <a:pt x="3325991" y="1089741"/>
                  <a:pt x="3388551" y="1069698"/>
                </a:cubicBezTo>
                <a:cubicBezTo>
                  <a:pt x="3421082" y="1059676"/>
                  <a:pt x="3453613" y="1047149"/>
                  <a:pt x="3483643" y="1037127"/>
                </a:cubicBezTo>
                <a:cubicBezTo>
                  <a:pt x="3531188" y="1019589"/>
                  <a:pt x="3531188" y="1019589"/>
                  <a:pt x="3531188" y="1019589"/>
                </a:cubicBezTo>
                <a:cubicBezTo>
                  <a:pt x="3546203" y="1014578"/>
                  <a:pt x="3561217" y="1007062"/>
                  <a:pt x="3578734" y="1002051"/>
                </a:cubicBezTo>
                <a:cubicBezTo>
                  <a:pt x="3763912" y="926888"/>
                  <a:pt x="3763912" y="926888"/>
                  <a:pt x="3763912" y="926888"/>
                </a:cubicBezTo>
                <a:cubicBezTo>
                  <a:pt x="3826472" y="901834"/>
                  <a:pt x="3889032" y="876779"/>
                  <a:pt x="3949090" y="851725"/>
                </a:cubicBezTo>
                <a:cubicBezTo>
                  <a:pt x="4074211" y="801616"/>
                  <a:pt x="4201833" y="759024"/>
                  <a:pt x="4331959" y="731464"/>
                </a:cubicBezTo>
                <a:cubicBezTo>
                  <a:pt x="4399523" y="716432"/>
                  <a:pt x="4464586" y="703904"/>
                  <a:pt x="4532151" y="698894"/>
                </a:cubicBezTo>
                <a:cubicBezTo>
                  <a:pt x="4597213" y="693883"/>
                  <a:pt x="4667281" y="696388"/>
                  <a:pt x="4732343" y="706410"/>
                </a:cubicBezTo>
                <a:lnTo>
                  <a:pt x="4742389" y="708731"/>
                </a:lnTo>
                <a:lnTo>
                  <a:pt x="4742389" y="716573"/>
                </a:lnTo>
                <a:lnTo>
                  <a:pt x="4732343" y="713926"/>
                </a:lnTo>
                <a:cubicBezTo>
                  <a:pt x="4698561" y="708915"/>
                  <a:pt x="4665404" y="705784"/>
                  <a:pt x="4632248" y="704531"/>
                </a:cubicBezTo>
                <a:cubicBezTo>
                  <a:pt x="4599091" y="703278"/>
                  <a:pt x="4565934" y="703905"/>
                  <a:pt x="4532151" y="706410"/>
                </a:cubicBezTo>
                <a:cubicBezTo>
                  <a:pt x="4464586" y="711421"/>
                  <a:pt x="4399523" y="723948"/>
                  <a:pt x="4334461" y="738981"/>
                </a:cubicBezTo>
                <a:cubicBezTo>
                  <a:pt x="4204336" y="766540"/>
                  <a:pt x="4076713" y="809133"/>
                  <a:pt x="3954095" y="859241"/>
                </a:cubicBezTo>
                <a:cubicBezTo>
                  <a:pt x="3891535" y="881790"/>
                  <a:pt x="3828975" y="909350"/>
                  <a:pt x="3766415" y="934404"/>
                </a:cubicBezTo>
                <a:cubicBezTo>
                  <a:pt x="3581236" y="1007062"/>
                  <a:pt x="3581236" y="1007062"/>
                  <a:pt x="3581236" y="1007062"/>
                </a:cubicBezTo>
                <a:cubicBezTo>
                  <a:pt x="3563719" y="1014578"/>
                  <a:pt x="3548705" y="1019589"/>
                  <a:pt x="3533691" y="1027105"/>
                </a:cubicBezTo>
                <a:cubicBezTo>
                  <a:pt x="3486145" y="1044643"/>
                  <a:pt x="3486145" y="1044643"/>
                  <a:pt x="3486145" y="1044643"/>
                </a:cubicBezTo>
                <a:cubicBezTo>
                  <a:pt x="3456116" y="1054665"/>
                  <a:pt x="3423585" y="1064687"/>
                  <a:pt x="3391053" y="1074708"/>
                </a:cubicBezTo>
                <a:cubicBezTo>
                  <a:pt x="3328493" y="1097257"/>
                  <a:pt x="3263431" y="1117301"/>
                  <a:pt x="3200871" y="1134839"/>
                </a:cubicBezTo>
                <a:lnTo>
                  <a:pt x="2877196" y="1215985"/>
                </a:lnTo>
                <a:lnTo>
                  <a:pt x="2875102" y="1216868"/>
                </a:lnTo>
                <a:cubicBezTo>
                  <a:pt x="2855043" y="1225330"/>
                  <a:pt x="2855043" y="1225330"/>
                  <a:pt x="2855043" y="1225330"/>
                </a:cubicBezTo>
                <a:lnTo>
                  <a:pt x="2832458" y="1236048"/>
                </a:lnTo>
                <a:lnTo>
                  <a:pt x="3193216" y="1167445"/>
                </a:lnTo>
                <a:cubicBezTo>
                  <a:pt x="3323348" y="1137380"/>
                  <a:pt x="3453480" y="1107316"/>
                  <a:pt x="3578607" y="1064724"/>
                </a:cubicBezTo>
                <a:cubicBezTo>
                  <a:pt x="3643673" y="1044681"/>
                  <a:pt x="3706236" y="1027143"/>
                  <a:pt x="3768799" y="1007100"/>
                </a:cubicBezTo>
                <a:cubicBezTo>
                  <a:pt x="3833865" y="984551"/>
                  <a:pt x="3896429" y="964508"/>
                  <a:pt x="3961495" y="946970"/>
                </a:cubicBezTo>
                <a:cubicBezTo>
                  <a:pt x="4089124" y="906884"/>
                  <a:pt x="4219256" y="876819"/>
                  <a:pt x="4349388" y="856776"/>
                </a:cubicBezTo>
                <a:cubicBezTo>
                  <a:pt x="4448864" y="841744"/>
                  <a:pt x="4549748" y="836576"/>
                  <a:pt x="4648871" y="848673"/>
                </a:cubicBezTo>
                <a:lnTo>
                  <a:pt x="4742389" y="865896"/>
                </a:lnTo>
                <a:lnTo>
                  <a:pt x="4742389" y="876335"/>
                </a:lnTo>
                <a:lnTo>
                  <a:pt x="4647855" y="857246"/>
                </a:lnTo>
                <a:cubicBezTo>
                  <a:pt x="4615205" y="852862"/>
                  <a:pt x="4582281" y="850513"/>
                  <a:pt x="4549278" y="849886"/>
                </a:cubicBezTo>
                <a:cubicBezTo>
                  <a:pt x="4483274" y="848634"/>
                  <a:pt x="4416957" y="854271"/>
                  <a:pt x="4351891" y="864292"/>
                </a:cubicBezTo>
                <a:cubicBezTo>
                  <a:pt x="4219256" y="884335"/>
                  <a:pt x="4089124" y="914400"/>
                  <a:pt x="3963997" y="951981"/>
                </a:cubicBezTo>
                <a:cubicBezTo>
                  <a:pt x="3898931" y="972024"/>
                  <a:pt x="3836368" y="992067"/>
                  <a:pt x="3771302" y="1012111"/>
                </a:cubicBezTo>
                <a:cubicBezTo>
                  <a:pt x="3708739" y="1034659"/>
                  <a:pt x="3646175" y="1052197"/>
                  <a:pt x="3581109" y="1072240"/>
                </a:cubicBezTo>
                <a:cubicBezTo>
                  <a:pt x="3455983" y="1114832"/>
                  <a:pt x="3325851" y="1144897"/>
                  <a:pt x="3195719" y="1172456"/>
                </a:cubicBezTo>
                <a:lnTo>
                  <a:pt x="2809662" y="1246866"/>
                </a:lnTo>
                <a:lnTo>
                  <a:pt x="2807495" y="1247894"/>
                </a:lnTo>
                <a:lnTo>
                  <a:pt x="2761193" y="1266924"/>
                </a:lnTo>
                <a:lnTo>
                  <a:pt x="2797435" y="1263017"/>
                </a:lnTo>
                <a:cubicBezTo>
                  <a:pt x="2929441" y="1248600"/>
                  <a:pt x="3061446" y="1232930"/>
                  <a:pt x="3192826" y="1212872"/>
                </a:cubicBezTo>
                <a:cubicBezTo>
                  <a:pt x="3257890" y="1205350"/>
                  <a:pt x="3322955" y="1192814"/>
                  <a:pt x="3388019" y="1180277"/>
                </a:cubicBezTo>
                <a:cubicBezTo>
                  <a:pt x="3420551" y="1175263"/>
                  <a:pt x="3453083" y="1167741"/>
                  <a:pt x="3485615" y="1160219"/>
                </a:cubicBezTo>
                <a:cubicBezTo>
                  <a:pt x="3583211" y="1140161"/>
                  <a:pt x="3583211" y="1140161"/>
                  <a:pt x="3583211" y="1140161"/>
                </a:cubicBezTo>
                <a:cubicBezTo>
                  <a:pt x="3648276" y="1127624"/>
                  <a:pt x="3713340" y="1110074"/>
                  <a:pt x="3778404" y="1095030"/>
                </a:cubicBezTo>
                <a:cubicBezTo>
                  <a:pt x="3840966" y="1079986"/>
                  <a:pt x="3906031" y="1064943"/>
                  <a:pt x="3971095" y="1049899"/>
                </a:cubicBezTo>
                <a:cubicBezTo>
                  <a:pt x="4101223" y="1022319"/>
                  <a:pt x="4233855" y="999753"/>
                  <a:pt x="4366485" y="989724"/>
                </a:cubicBezTo>
                <a:cubicBezTo>
                  <a:pt x="4465959" y="982203"/>
                  <a:pt x="4566840" y="985963"/>
                  <a:pt x="4663850" y="1007354"/>
                </a:cubicBezTo>
                <a:lnTo>
                  <a:pt x="4742389" y="1029966"/>
                </a:lnTo>
                <a:lnTo>
                  <a:pt x="4742389" y="1037999"/>
                </a:lnTo>
                <a:lnTo>
                  <a:pt x="4685532" y="1020809"/>
                </a:lnTo>
                <a:cubicBezTo>
                  <a:pt x="4613336" y="1002910"/>
                  <a:pt x="4538863" y="995572"/>
                  <a:pt x="4464786" y="994778"/>
                </a:cubicBezTo>
                <a:cubicBezTo>
                  <a:pt x="4431862" y="994425"/>
                  <a:pt x="4399017" y="995366"/>
                  <a:pt x="4366485" y="997246"/>
                </a:cubicBezTo>
                <a:cubicBezTo>
                  <a:pt x="4233855" y="1007275"/>
                  <a:pt x="4103726" y="1029841"/>
                  <a:pt x="3973597" y="1057421"/>
                </a:cubicBezTo>
                <a:cubicBezTo>
                  <a:pt x="3908533" y="1072464"/>
                  <a:pt x="3843469" y="1087508"/>
                  <a:pt x="3778404" y="1102552"/>
                </a:cubicBezTo>
                <a:cubicBezTo>
                  <a:pt x="3713340" y="1117595"/>
                  <a:pt x="3650778" y="1132639"/>
                  <a:pt x="3585714" y="1147683"/>
                </a:cubicBezTo>
                <a:cubicBezTo>
                  <a:pt x="3488117" y="1167741"/>
                  <a:pt x="3488117" y="1167741"/>
                  <a:pt x="3488117" y="1167741"/>
                </a:cubicBezTo>
                <a:cubicBezTo>
                  <a:pt x="3455585" y="1175263"/>
                  <a:pt x="3423053" y="1182785"/>
                  <a:pt x="3390521" y="1187799"/>
                </a:cubicBezTo>
                <a:cubicBezTo>
                  <a:pt x="3325457" y="1200335"/>
                  <a:pt x="3257890" y="1210365"/>
                  <a:pt x="3192826" y="1220394"/>
                </a:cubicBezTo>
                <a:cubicBezTo>
                  <a:pt x="3061446" y="1239198"/>
                  <a:pt x="2929441" y="1254869"/>
                  <a:pt x="2797435" y="1269599"/>
                </a:cubicBezTo>
                <a:lnTo>
                  <a:pt x="2739028" y="1276034"/>
                </a:lnTo>
                <a:lnTo>
                  <a:pt x="2722096" y="1282994"/>
                </a:lnTo>
                <a:cubicBezTo>
                  <a:pt x="2709896" y="1288008"/>
                  <a:pt x="2709896" y="1288008"/>
                  <a:pt x="2709896" y="1288008"/>
                </a:cubicBezTo>
                <a:lnTo>
                  <a:pt x="2691765" y="1295343"/>
                </a:lnTo>
                <a:lnTo>
                  <a:pt x="2795633" y="1289998"/>
                </a:lnTo>
                <a:cubicBezTo>
                  <a:pt x="2927954" y="1284046"/>
                  <a:pt x="3060589" y="1277780"/>
                  <a:pt x="3193223" y="1267755"/>
                </a:cubicBezTo>
                <a:cubicBezTo>
                  <a:pt x="3260791" y="1262743"/>
                  <a:pt x="3325857" y="1257730"/>
                  <a:pt x="3390923" y="1250211"/>
                </a:cubicBezTo>
                <a:cubicBezTo>
                  <a:pt x="3588623" y="1225149"/>
                  <a:pt x="3588623" y="1225149"/>
                  <a:pt x="3588623" y="1225149"/>
                </a:cubicBezTo>
                <a:cubicBezTo>
                  <a:pt x="3721258" y="1207605"/>
                  <a:pt x="3851390" y="1182543"/>
                  <a:pt x="3981522" y="1164999"/>
                </a:cubicBezTo>
                <a:cubicBezTo>
                  <a:pt x="4049090" y="1157480"/>
                  <a:pt x="4114156" y="1147455"/>
                  <a:pt x="4181725" y="1142443"/>
                </a:cubicBezTo>
                <a:cubicBezTo>
                  <a:pt x="4246791" y="1134924"/>
                  <a:pt x="4311857" y="1129912"/>
                  <a:pt x="4379425" y="1129912"/>
                </a:cubicBezTo>
                <a:cubicBezTo>
                  <a:pt x="4446993" y="1132418"/>
                  <a:pt x="4512059" y="1134924"/>
                  <a:pt x="4579628" y="1147455"/>
                </a:cubicBezTo>
                <a:cubicBezTo>
                  <a:pt x="4612161" y="1152468"/>
                  <a:pt x="4644693" y="1157480"/>
                  <a:pt x="4677227" y="1167505"/>
                </a:cubicBezTo>
                <a:lnTo>
                  <a:pt x="4742389" y="1188113"/>
                </a:lnTo>
                <a:lnTo>
                  <a:pt x="4742389" y="1197002"/>
                </a:lnTo>
                <a:lnTo>
                  <a:pt x="4674724" y="1175024"/>
                </a:lnTo>
                <a:cubicBezTo>
                  <a:pt x="4642191" y="1167505"/>
                  <a:pt x="4609658" y="1159987"/>
                  <a:pt x="4577125" y="1154974"/>
                </a:cubicBezTo>
                <a:cubicBezTo>
                  <a:pt x="4512059" y="1144949"/>
                  <a:pt x="4444491" y="1139937"/>
                  <a:pt x="4379425" y="1139937"/>
                </a:cubicBezTo>
                <a:cubicBezTo>
                  <a:pt x="4314359" y="1139937"/>
                  <a:pt x="4246791" y="1142443"/>
                  <a:pt x="4181725" y="1149962"/>
                </a:cubicBezTo>
                <a:cubicBezTo>
                  <a:pt x="4114156" y="1157480"/>
                  <a:pt x="4049090" y="1164999"/>
                  <a:pt x="3984024" y="1172518"/>
                </a:cubicBezTo>
                <a:cubicBezTo>
                  <a:pt x="3851390" y="1190062"/>
                  <a:pt x="3721258" y="1215124"/>
                  <a:pt x="3591126" y="1232668"/>
                </a:cubicBezTo>
                <a:cubicBezTo>
                  <a:pt x="3393426" y="1257730"/>
                  <a:pt x="3393426" y="1257730"/>
                  <a:pt x="3393426" y="1257730"/>
                </a:cubicBezTo>
                <a:cubicBezTo>
                  <a:pt x="3325857" y="1265249"/>
                  <a:pt x="3260791" y="1270261"/>
                  <a:pt x="3193223" y="1275274"/>
                </a:cubicBezTo>
                <a:cubicBezTo>
                  <a:pt x="3061840" y="1285299"/>
                  <a:pt x="2929831" y="1291564"/>
                  <a:pt x="2797510" y="1297203"/>
                </a:cubicBezTo>
                <a:lnTo>
                  <a:pt x="2673116" y="1302888"/>
                </a:lnTo>
                <a:lnTo>
                  <a:pt x="2661097" y="1307751"/>
                </a:lnTo>
                <a:lnTo>
                  <a:pt x="2621225" y="1322346"/>
                </a:lnTo>
                <a:lnTo>
                  <a:pt x="2797441" y="1325679"/>
                </a:lnTo>
                <a:cubicBezTo>
                  <a:pt x="2930072" y="1329442"/>
                  <a:pt x="3062703" y="1333204"/>
                  <a:pt x="3195334" y="1333204"/>
                </a:cubicBezTo>
                <a:cubicBezTo>
                  <a:pt x="3230368" y="1333204"/>
                  <a:pt x="3262901" y="1333204"/>
                  <a:pt x="3295433" y="1333204"/>
                </a:cubicBezTo>
                <a:cubicBezTo>
                  <a:pt x="3327965" y="1333204"/>
                  <a:pt x="3362999" y="1330696"/>
                  <a:pt x="3395531" y="1330696"/>
                </a:cubicBezTo>
                <a:cubicBezTo>
                  <a:pt x="3495631" y="1325679"/>
                  <a:pt x="3495631" y="1325679"/>
                  <a:pt x="3495631" y="1325679"/>
                </a:cubicBezTo>
                <a:cubicBezTo>
                  <a:pt x="3543177" y="1323171"/>
                  <a:pt x="3543177" y="1323171"/>
                  <a:pt x="3543177" y="1323171"/>
                </a:cubicBezTo>
                <a:cubicBezTo>
                  <a:pt x="3593227" y="1320662"/>
                  <a:pt x="3593227" y="1320662"/>
                  <a:pt x="3593227" y="1320662"/>
                </a:cubicBezTo>
                <a:cubicBezTo>
                  <a:pt x="3725858" y="1313137"/>
                  <a:pt x="3858489" y="1298086"/>
                  <a:pt x="3991120" y="1290561"/>
                </a:cubicBezTo>
                <a:cubicBezTo>
                  <a:pt x="4056184" y="1285544"/>
                  <a:pt x="4123751" y="1280527"/>
                  <a:pt x="4188815" y="1278019"/>
                </a:cubicBezTo>
                <a:cubicBezTo>
                  <a:pt x="4256382" y="1275510"/>
                  <a:pt x="4323949" y="1275510"/>
                  <a:pt x="4389013" y="1278019"/>
                </a:cubicBezTo>
                <a:cubicBezTo>
                  <a:pt x="4456580" y="1283036"/>
                  <a:pt x="4521644" y="1290561"/>
                  <a:pt x="4586709" y="1303103"/>
                </a:cubicBezTo>
                <a:cubicBezTo>
                  <a:pt x="4604225" y="1305612"/>
                  <a:pt x="4619241" y="1310628"/>
                  <a:pt x="4636758" y="1313137"/>
                </a:cubicBezTo>
                <a:cubicBezTo>
                  <a:pt x="4684305" y="1328188"/>
                  <a:pt x="4684305" y="1328188"/>
                  <a:pt x="4684305" y="1328188"/>
                </a:cubicBezTo>
                <a:cubicBezTo>
                  <a:pt x="4708079" y="1334459"/>
                  <a:pt x="4725909" y="1339163"/>
                  <a:pt x="4739281" y="1342690"/>
                </a:cubicBezTo>
                <a:lnTo>
                  <a:pt x="4742389" y="1343510"/>
                </a:lnTo>
                <a:lnTo>
                  <a:pt x="4742389" y="1352843"/>
                </a:lnTo>
                <a:lnTo>
                  <a:pt x="4722977" y="1347354"/>
                </a:lnTo>
                <a:cubicBezTo>
                  <a:pt x="4681803" y="1335713"/>
                  <a:pt x="4681803" y="1335713"/>
                  <a:pt x="4681803" y="1335713"/>
                </a:cubicBezTo>
                <a:cubicBezTo>
                  <a:pt x="4634255" y="1323171"/>
                  <a:pt x="4634255" y="1323171"/>
                  <a:pt x="4634255" y="1323171"/>
                </a:cubicBezTo>
                <a:cubicBezTo>
                  <a:pt x="4619241" y="1318154"/>
                  <a:pt x="4601723" y="1315645"/>
                  <a:pt x="4586709" y="1310628"/>
                </a:cubicBezTo>
                <a:cubicBezTo>
                  <a:pt x="4521644" y="1298086"/>
                  <a:pt x="4454077" y="1290561"/>
                  <a:pt x="4389013" y="1285544"/>
                </a:cubicBezTo>
                <a:cubicBezTo>
                  <a:pt x="4322698" y="1281782"/>
                  <a:pt x="4256382" y="1282409"/>
                  <a:pt x="4190067" y="1285230"/>
                </a:cubicBezTo>
                <a:cubicBezTo>
                  <a:pt x="4123751" y="1288052"/>
                  <a:pt x="4057436" y="1293069"/>
                  <a:pt x="3991120" y="1298086"/>
                </a:cubicBezTo>
                <a:cubicBezTo>
                  <a:pt x="3858489" y="1305612"/>
                  <a:pt x="3725858" y="1318154"/>
                  <a:pt x="3593227" y="1328188"/>
                </a:cubicBezTo>
                <a:cubicBezTo>
                  <a:pt x="3545680" y="1330696"/>
                  <a:pt x="3545680" y="1330696"/>
                  <a:pt x="3545680" y="1330696"/>
                </a:cubicBezTo>
                <a:cubicBezTo>
                  <a:pt x="3495631" y="1333204"/>
                  <a:pt x="3495631" y="1333204"/>
                  <a:pt x="3495631" y="1333204"/>
                </a:cubicBezTo>
                <a:cubicBezTo>
                  <a:pt x="3395531" y="1338221"/>
                  <a:pt x="3395531" y="1338221"/>
                  <a:pt x="3395531" y="1338221"/>
                </a:cubicBezTo>
                <a:cubicBezTo>
                  <a:pt x="3362999" y="1338221"/>
                  <a:pt x="3327965" y="1340730"/>
                  <a:pt x="3295433" y="1340730"/>
                </a:cubicBezTo>
                <a:cubicBezTo>
                  <a:pt x="3262901" y="1340730"/>
                  <a:pt x="3230368" y="1340730"/>
                  <a:pt x="3195334" y="1340730"/>
                </a:cubicBezTo>
                <a:cubicBezTo>
                  <a:pt x="3062703" y="1339476"/>
                  <a:pt x="2930072" y="1335713"/>
                  <a:pt x="2797441" y="1332264"/>
                </a:cubicBezTo>
                <a:lnTo>
                  <a:pt x="2603375" y="1329052"/>
                </a:lnTo>
                <a:lnTo>
                  <a:pt x="2557030" y="1346910"/>
                </a:lnTo>
                <a:lnTo>
                  <a:pt x="2602614" y="1350303"/>
                </a:lnTo>
                <a:cubicBezTo>
                  <a:pt x="2801907" y="1368169"/>
                  <a:pt x="2999441" y="1393087"/>
                  <a:pt x="3198382" y="1408131"/>
                </a:cubicBezTo>
                <a:cubicBezTo>
                  <a:pt x="3248430" y="1413146"/>
                  <a:pt x="3248430" y="1413146"/>
                  <a:pt x="3248430" y="1413146"/>
                </a:cubicBezTo>
                <a:cubicBezTo>
                  <a:pt x="3298479" y="1415654"/>
                  <a:pt x="3298479" y="1415654"/>
                  <a:pt x="3298479" y="1415654"/>
                </a:cubicBezTo>
                <a:cubicBezTo>
                  <a:pt x="3398575" y="1420669"/>
                  <a:pt x="3398575" y="1420669"/>
                  <a:pt x="3398575" y="1420669"/>
                </a:cubicBezTo>
                <a:cubicBezTo>
                  <a:pt x="3431106" y="1420669"/>
                  <a:pt x="3466140" y="1423176"/>
                  <a:pt x="3498671" y="1423176"/>
                </a:cubicBezTo>
                <a:cubicBezTo>
                  <a:pt x="3531203" y="1425683"/>
                  <a:pt x="3563734" y="1425683"/>
                  <a:pt x="3598767" y="1425683"/>
                </a:cubicBezTo>
                <a:cubicBezTo>
                  <a:pt x="3731395" y="1425683"/>
                  <a:pt x="3864023" y="1423176"/>
                  <a:pt x="3996650" y="1420669"/>
                </a:cubicBezTo>
                <a:cubicBezTo>
                  <a:pt x="4064215" y="1420669"/>
                  <a:pt x="4131781" y="1418161"/>
                  <a:pt x="4196843" y="1418161"/>
                </a:cubicBezTo>
                <a:cubicBezTo>
                  <a:pt x="4264408" y="1420669"/>
                  <a:pt x="4329471" y="1423176"/>
                  <a:pt x="4397035" y="1428191"/>
                </a:cubicBezTo>
                <a:cubicBezTo>
                  <a:pt x="4464601" y="1435713"/>
                  <a:pt x="4529663" y="1443236"/>
                  <a:pt x="4594726" y="1458280"/>
                </a:cubicBezTo>
                <a:cubicBezTo>
                  <a:pt x="4644149" y="1467683"/>
                  <a:pt x="4681216" y="1474736"/>
                  <a:pt x="4709016" y="1480025"/>
                </a:cubicBezTo>
                <a:lnTo>
                  <a:pt x="4742389" y="1486374"/>
                </a:lnTo>
                <a:lnTo>
                  <a:pt x="4742389" y="1494257"/>
                </a:lnTo>
                <a:lnTo>
                  <a:pt x="4677071" y="1481670"/>
                </a:lnTo>
                <a:cubicBezTo>
                  <a:pt x="4594726" y="1465803"/>
                  <a:pt x="4594726" y="1465803"/>
                  <a:pt x="4594726" y="1465803"/>
                </a:cubicBezTo>
                <a:cubicBezTo>
                  <a:pt x="4529663" y="1450758"/>
                  <a:pt x="4462099" y="1443236"/>
                  <a:pt x="4397035" y="1435713"/>
                </a:cubicBezTo>
                <a:cubicBezTo>
                  <a:pt x="4329471" y="1430698"/>
                  <a:pt x="4264408" y="1428191"/>
                  <a:pt x="4196843" y="1428191"/>
                </a:cubicBezTo>
                <a:cubicBezTo>
                  <a:pt x="4131781" y="1425683"/>
                  <a:pt x="4064215" y="1428191"/>
                  <a:pt x="3996650" y="1428191"/>
                </a:cubicBezTo>
                <a:cubicBezTo>
                  <a:pt x="3864023" y="1430698"/>
                  <a:pt x="3731395" y="1433206"/>
                  <a:pt x="3598767" y="1433206"/>
                </a:cubicBezTo>
                <a:cubicBezTo>
                  <a:pt x="3563734" y="1433206"/>
                  <a:pt x="3531203" y="1433206"/>
                  <a:pt x="3498671" y="1430698"/>
                </a:cubicBezTo>
                <a:cubicBezTo>
                  <a:pt x="3463637" y="1430698"/>
                  <a:pt x="3431106" y="1428191"/>
                  <a:pt x="3398575" y="1425683"/>
                </a:cubicBezTo>
                <a:cubicBezTo>
                  <a:pt x="3298479" y="1420669"/>
                  <a:pt x="3298479" y="1420669"/>
                  <a:pt x="3298479" y="1420669"/>
                </a:cubicBezTo>
                <a:cubicBezTo>
                  <a:pt x="3248430" y="1418161"/>
                  <a:pt x="3248430" y="1418161"/>
                  <a:pt x="3248430" y="1418161"/>
                </a:cubicBezTo>
                <a:cubicBezTo>
                  <a:pt x="3198382" y="1415654"/>
                  <a:pt x="3198382" y="1415654"/>
                  <a:pt x="3198382" y="1415654"/>
                </a:cubicBezTo>
                <a:cubicBezTo>
                  <a:pt x="3065755" y="1404370"/>
                  <a:pt x="2933127" y="1389952"/>
                  <a:pt x="2800499" y="1376161"/>
                </a:cubicBezTo>
                <a:lnTo>
                  <a:pt x="2541482" y="1352901"/>
                </a:lnTo>
                <a:lnTo>
                  <a:pt x="2519845" y="1361238"/>
                </a:lnTo>
                <a:cubicBezTo>
                  <a:pt x="2514698" y="1363221"/>
                  <a:pt x="2514698" y="1363221"/>
                  <a:pt x="2514698" y="1363221"/>
                </a:cubicBezTo>
                <a:lnTo>
                  <a:pt x="2492236" y="1370889"/>
                </a:lnTo>
                <a:lnTo>
                  <a:pt x="2607863" y="1388382"/>
                </a:lnTo>
                <a:cubicBezTo>
                  <a:pt x="2805412" y="1421420"/>
                  <a:pt x="3001553" y="1461866"/>
                  <a:pt x="3200510" y="1493846"/>
                </a:cubicBezTo>
                <a:cubicBezTo>
                  <a:pt x="3266829" y="1503879"/>
                  <a:pt x="3333148" y="1513285"/>
                  <a:pt x="3399467" y="1521123"/>
                </a:cubicBezTo>
                <a:lnTo>
                  <a:pt x="3456135" y="1526213"/>
                </a:lnTo>
                <a:lnTo>
                  <a:pt x="3385974" y="1526213"/>
                </a:lnTo>
                <a:lnTo>
                  <a:pt x="3198007" y="1501370"/>
                </a:lnTo>
                <a:cubicBezTo>
                  <a:pt x="3000927" y="1469390"/>
                  <a:pt x="2803848" y="1428945"/>
                  <a:pt x="2605712" y="1394849"/>
                </a:cubicBezTo>
                <a:lnTo>
                  <a:pt x="2480242" y="1374984"/>
                </a:lnTo>
                <a:lnTo>
                  <a:pt x="2430316" y="1392028"/>
                </a:lnTo>
                <a:lnTo>
                  <a:pt x="2611703" y="1435223"/>
                </a:lnTo>
                <a:cubicBezTo>
                  <a:pt x="2709822" y="1460086"/>
                  <a:pt x="2807677" y="1486624"/>
                  <a:pt x="2905401" y="1512588"/>
                </a:cubicBezTo>
                <a:lnTo>
                  <a:pt x="2959386" y="1526213"/>
                </a:lnTo>
                <a:lnTo>
                  <a:pt x="2932531" y="1526213"/>
                </a:lnTo>
                <a:lnTo>
                  <a:pt x="2904301" y="1519009"/>
                </a:lnTo>
                <a:cubicBezTo>
                  <a:pt x="2806651" y="1493118"/>
                  <a:pt x="2709177" y="1466963"/>
                  <a:pt x="2611351" y="1442394"/>
                </a:cubicBezTo>
                <a:lnTo>
                  <a:pt x="2417339" y="1396458"/>
                </a:lnTo>
                <a:lnTo>
                  <a:pt x="2366634" y="1413767"/>
                </a:lnTo>
                <a:lnTo>
                  <a:pt x="2372405" y="1415502"/>
                </a:lnTo>
                <a:cubicBezTo>
                  <a:pt x="2422456" y="1430541"/>
                  <a:pt x="2422456" y="1430541"/>
                  <a:pt x="2422456" y="1430541"/>
                </a:cubicBezTo>
                <a:cubicBezTo>
                  <a:pt x="2487522" y="1449967"/>
                  <a:pt x="2552119" y="1470803"/>
                  <a:pt x="2616442" y="1492383"/>
                </a:cubicBezTo>
                <a:lnTo>
                  <a:pt x="2714577" y="1526213"/>
                </a:lnTo>
                <a:lnTo>
                  <a:pt x="2697232" y="1526213"/>
                </a:lnTo>
                <a:lnTo>
                  <a:pt x="2613979" y="1497435"/>
                </a:lnTo>
                <a:cubicBezTo>
                  <a:pt x="2549617" y="1475816"/>
                  <a:pt x="2485020" y="1454980"/>
                  <a:pt x="2419954" y="1435554"/>
                </a:cubicBezTo>
                <a:cubicBezTo>
                  <a:pt x="2369903" y="1420515"/>
                  <a:pt x="2369903" y="1420515"/>
                  <a:pt x="2369903" y="1420515"/>
                </a:cubicBezTo>
                <a:lnTo>
                  <a:pt x="2356905" y="1417089"/>
                </a:lnTo>
                <a:lnTo>
                  <a:pt x="2316294" y="1430952"/>
                </a:lnTo>
                <a:lnTo>
                  <a:pt x="2127719" y="1485932"/>
                </a:lnTo>
                <a:lnTo>
                  <a:pt x="2204876" y="1503785"/>
                </a:lnTo>
                <a:cubicBezTo>
                  <a:pt x="2254923" y="1513821"/>
                  <a:pt x="2254923" y="1513821"/>
                  <a:pt x="2254923" y="1513821"/>
                </a:cubicBezTo>
                <a:cubicBezTo>
                  <a:pt x="2304970" y="1523857"/>
                  <a:pt x="2304970" y="1523857"/>
                  <a:pt x="2304970" y="1523857"/>
                </a:cubicBezTo>
                <a:lnTo>
                  <a:pt x="2314134" y="1526213"/>
                </a:lnTo>
                <a:lnTo>
                  <a:pt x="2281838" y="1526213"/>
                </a:lnTo>
                <a:lnTo>
                  <a:pt x="2258677" y="1520407"/>
                </a:lnTo>
                <a:cubicBezTo>
                  <a:pt x="2252421" y="1518839"/>
                  <a:pt x="2252421" y="1518839"/>
                  <a:pt x="2252421" y="1518839"/>
                </a:cubicBezTo>
                <a:cubicBezTo>
                  <a:pt x="2204876" y="1508803"/>
                  <a:pt x="2204876" y="1508803"/>
                  <a:pt x="2204876" y="1508803"/>
                </a:cubicBezTo>
                <a:lnTo>
                  <a:pt x="2117153" y="1489013"/>
                </a:lnTo>
                <a:lnTo>
                  <a:pt x="2014436" y="1518961"/>
                </a:lnTo>
                <a:lnTo>
                  <a:pt x="1983833" y="1526213"/>
                </a:lnTo>
                <a:lnTo>
                  <a:pt x="1962561" y="1526213"/>
                </a:lnTo>
                <a:lnTo>
                  <a:pt x="2014304" y="1513946"/>
                </a:lnTo>
                <a:lnTo>
                  <a:pt x="2107222" y="1486773"/>
                </a:lnTo>
                <a:lnTo>
                  <a:pt x="2104782" y="1486222"/>
                </a:lnTo>
                <a:lnTo>
                  <a:pt x="2059080" y="1477998"/>
                </a:lnTo>
                <a:lnTo>
                  <a:pt x="1992309" y="1496203"/>
                </a:lnTo>
                <a:lnTo>
                  <a:pt x="1852191" y="1526213"/>
                </a:lnTo>
                <a:lnTo>
                  <a:pt x="1827090" y="1526213"/>
                </a:lnTo>
                <a:lnTo>
                  <a:pt x="1991566" y="1491190"/>
                </a:lnTo>
                <a:lnTo>
                  <a:pt x="2047515" y="1475916"/>
                </a:lnTo>
                <a:lnTo>
                  <a:pt x="2019390" y="1470855"/>
                </a:lnTo>
                <a:cubicBezTo>
                  <a:pt x="2007191" y="1468660"/>
                  <a:pt x="2007191" y="1468660"/>
                  <a:pt x="2007191" y="1468660"/>
                </a:cubicBezTo>
                <a:lnTo>
                  <a:pt x="1989537" y="1465988"/>
                </a:lnTo>
                <a:lnTo>
                  <a:pt x="1702379" y="1526213"/>
                </a:lnTo>
                <a:lnTo>
                  <a:pt x="1678465" y="1526213"/>
                </a:lnTo>
                <a:lnTo>
                  <a:pt x="1975510" y="1463865"/>
                </a:lnTo>
                <a:lnTo>
                  <a:pt x="1916849" y="1454987"/>
                </a:lnTo>
                <a:lnTo>
                  <a:pt x="1654418" y="1505979"/>
                </a:lnTo>
                <a:lnTo>
                  <a:pt x="1507673" y="1526213"/>
                </a:lnTo>
                <a:lnTo>
                  <a:pt x="1470857" y="1526213"/>
                </a:lnTo>
                <a:lnTo>
                  <a:pt x="1651916" y="1500963"/>
                </a:lnTo>
                <a:lnTo>
                  <a:pt x="1899571" y="1452372"/>
                </a:lnTo>
                <a:lnTo>
                  <a:pt x="1834242" y="1442485"/>
                </a:lnTo>
                <a:lnTo>
                  <a:pt x="1639052" y="1476367"/>
                </a:lnTo>
                <a:lnTo>
                  <a:pt x="1254290" y="1526213"/>
                </a:lnTo>
                <a:lnTo>
                  <a:pt x="1219068" y="1526213"/>
                </a:lnTo>
                <a:lnTo>
                  <a:pt x="1237416" y="1524638"/>
                </a:lnTo>
                <a:cubicBezTo>
                  <a:pt x="1371294" y="1510219"/>
                  <a:pt x="1505173" y="1492666"/>
                  <a:pt x="1639052" y="1471352"/>
                </a:cubicBezTo>
                <a:lnTo>
                  <a:pt x="1818580" y="1440115"/>
                </a:lnTo>
                <a:lnTo>
                  <a:pt x="1808255" y="1438552"/>
                </a:lnTo>
                <a:lnTo>
                  <a:pt x="1740515" y="1430863"/>
                </a:lnTo>
                <a:lnTo>
                  <a:pt x="1626857" y="1448018"/>
                </a:lnTo>
                <a:cubicBezTo>
                  <a:pt x="1494229" y="1466809"/>
                  <a:pt x="1361601" y="1482468"/>
                  <a:pt x="1228661" y="1495621"/>
                </a:cubicBezTo>
                <a:lnTo>
                  <a:pt x="852899" y="1526213"/>
                </a:lnTo>
                <a:lnTo>
                  <a:pt x="815074" y="1526213"/>
                </a:lnTo>
                <a:lnTo>
                  <a:pt x="828590" y="1525686"/>
                </a:lnTo>
                <a:cubicBezTo>
                  <a:pt x="1093844" y="1508148"/>
                  <a:pt x="1361601" y="1480589"/>
                  <a:pt x="1626857" y="1443007"/>
                </a:cubicBezTo>
                <a:lnTo>
                  <a:pt x="1721439" y="1428698"/>
                </a:lnTo>
                <a:lnTo>
                  <a:pt x="1632000" y="1418546"/>
                </a:lnTo>
                <a:lnTo>
                  <a:pt x="1616619" y="1420490"/>
                </a:lnTo>
                <a:cubicBezTo>
                  <a:pt x="1351350" y="1453061"/>
                  <a:pt x="1086081" y="1478114"/>
                  <a:pt x="820813" y="1493147"/>
                </a:cubicBezTo>
                <a:cubicBezTo>
                  <a:pt x="555543" y="1510685"/>
                  <a:pt x="287773" y="1518201"/>
                  <a:pt x="22503" y="1515695"/>
                </a:cubicBezTo>
                <a:cubicBezTo>
                  <a:pt x="287773" y="1518201"/>
                  <a:pt x="555543" y="1508179"/>
                  <a:pt x="820813" y="1490641"/>
                </a:cubicBezTo>
                <a:cubicBezTo>
                  <a:pt x="953447" y="1481873"/>
                  <a:pt x="1086081" y="1471225"/>
                  <a:pt x="1218716" y="1458698"/>
                </a:cubicBezTo>
                <a:lnTo>
                  <a:pt x="1610676" y="1416125"/>
                </a:lnTo>
                <a:lnTo>
                  <a:pt x="1609318" y="1415971"/>
                </a:lnTo>
                <a:cubicBezTo>
                  <a:pt x="1559271" y="1413462"/>
                  <a:pt x="1559271" y="1413462"/>
                  <a:pt x="1559271" y="1413462"/>
                </a:cubicBezTo>
                <a:cubicBezTo>
                  <a:pt x="1509224" y="1408444"/>
                  <a:pt x="1509224" y="1408444"/>
                  <a:pt x="1509224" y="1408444"/>
                </a:cubicBezTo>
                <a:lnTo>
                  <a:pt x="1486643" y="1406788"/>
                </a:lnTo>
                <a:lnTo>
                  <a:pt x="1212315" y="1431240"/>
                </a:lnTo>
                <a:cubicBezTo>
                  <a:pt x="815478" y="1463913"/>
                  <a:pt x="417585" y="1487418"/>
                  <a:pt x="19691" y="1491179"/>
                </a:cubicBezTo>
                <a:cubicBezTo>
                  <a:pt x="417585" y="1485538"/>
                  <a:pt x="815478" y="1461562"/>
                  <a:pt x="1212315" y="1427714"/>
                </a:cubicBezTo>
                <a:lnTo>
                  <a:pt x="1459239" y="1404777"/>
                </a:lnTo>
                <a:lnTo>
                  <a:pt x="1406628" y="1400918"/>
                </a:lnTo>
                <a:lnTo>
                  <a:pt x="1234761" y="1396610"/>
                </a:lnTo>
                <a:lnTo>
                  <a:pt x="810496" y="1426588"/>
                </a:lnTo>
                <a:cubicBezTo>
                  <a:pt x="678018" y="1435203"/>
                  <a:pt x="545462" y="1443114"/>
                  <a:pt x="412867" y="1449810"/>
                </a:cubicBezTo>
                <a:lnTo>
                  <a:pt x="86413" y="1462888"/>
                </a:lnTo>
                <a:lnTo>
                  <a:pt x="15002" y="1465748"/>
                </a:lnTo>
                <a:lnTo>
                  <a:pt x="89545" y="1462483"/>
                </a:lnTo>
                <a:lnTo>
                  <a:pt x="412867" y="1448322"/>
                </a:lnTo>
                <a:cubicBezTo>
                  <a:pt x="545462" y="1441234"/>
                  <a:pt x="678018" y="1433011"/>
                  <a:pt x="810496" y="1424082"/>
                </a:cubicBezTo>
                <a:lnTo>
                  <a:pt x="1194331" y="1395748"/>
                </a:lnTo>
                <a:lnTo>
                  <a:pt x="1006253" y="1393391"/>
                </a:lnTo>
                <a:cubicBezTo>
                  <a:pt x="971220" y="1393391"/>
                  <a:pt x="938690" y="1395900"/>
                  <a:pt x="903657" y="1395900"/>
                </a:cubicBezTo>
                <a:cubicBezTo>
                  <a:pt x="853610" y="1398409"/>
                  <a:pt x="853610" y="1398409"/>
                  <a:pt x="853610" y="1398409"/>
                </a:cubicBezTo>
                <a:cubicBezTo>
                  <a:pt x="803563" y="1398409"/>
                  <a:pt x="803563" y="1398409"/>
                  <a:pt x="803563" y="1398409"/>
                </a:cubicBezTo>
                <a:lnTo>
                  <a:pt x="643413" y="1407943"/>
                </a:lnTo>
                <a:lnTo>
                  <a:pt x="803563" y="1395900"/>
                </a:lnTo>
                <a:cubicBezTo>
                  <a:pt x="853610" y="1393391"/>
                  <a:pt x="853610" y="1393391"/>
                  <a:pt x="853610" y="1393391"/>
                </a:cubicBezTo>
                <a:cubicBezTo>
                  <a:pt x="903657" y="1393391"/>
                  <a:pt x="903657" y="1393391"/>
                  <a:pt x="903657" y="1393391"/>
                </a:cubicBezTo>
                <a:cubicBezTo>
                  <a:pt x="938690" y="1393391"/>
                  <a:pt x="971220" y="1390882"/>
                  <a:pt x="1006253" y="1390882"/>
                </a:cubicBezTo>
                <a:cubicBezTo>
                  <a:pt x="1071314" y="1390882"/>
                  <a:pt x="1138877" y="1388373"/>
                  <a:pt x="1206441" y="1390882"/>
                </a:cubicBezTo>
                <a:lnTo>
                  <a:pt x="1245512" y="1391970"/>
                </a:lnTo>
                <a:lnTo>
                  <a:pt x="1604112" y="1365499"/>
                </a:lnTo>
                <a:cubicBezTo>
                  <a:pt x="1736747" y="1355474"/>
                  <a:pt x="1869381" y="1345449"/>
                  <a:pt x="2002016" y="1336050"/>
                </a:cubicBezTo>
                <a:lnTo>
                  <a:pt x="2021651" y="1334783"/>
                </a:lnTo>
                <a:lnTo>
                  <a:pt x="1996024" y="1330291"/>
                </a:lnTo>
                <a:lnTo>
                  <a:pt x="1603761" y="1345747"/>
                </a:lnTo>
                <a:cubicBezTo>
                  <a:pt x="1073237" y="1370831"/>
                  <a:pt x="542713" y="1413474"/>
                  <a:pt x="12189" y="1441067"/>
                </a:cubicBezTo>
                <a:cubicBezTo>
                  <a:pt x="542713" y="1410966"/>
                  <a:pt x="1073237" y="1368323"/>
                  <a:pt x="1603761" y="1340730"/>
                </a:cubicBezTo>
                <a:lnTo>
                  <a:pt x="1971306" y="1325958"/>
                </a:lnTo>
                <a:lnTo>
                  <a:pt x="1960110" y="1323995"/>
                </a:lnTo>
                <a:lnTo>
                  <a:pt x="1604348" y="1322878"/>
                </a:lnTo>
                <a:cubicBezTo>
                  <a:pt x="1071335" y="1332908"/>
                  <a:pt x="540826" y="1375534"/>
                  <a:pt x="10314" y="1415654"/>
                </a:cubicBezTo>
                <a:cubicBezTo>
                  <a:pt x="540826" y="1373027"/>
                  <a:pt x="1071335" y="1330400"/>
                  <a:pt x="1604348" y="1317863"/>
                </a:cubicBezTo>
                <a:lnTo>
                  <a:pt x="1889609" y="1317415"/>
                </a:lnTo>
                <a:lnTo>
                  <a:pt x="1608855" y="1305727"/>
                </a:lnTo>
                <a:cubicBezTo>
                  <a:pt x="1341077" y="1300711"/>
                  <a:pt x="1073299" y="1308236"/>
                  <a:pt x="805521" y="1325793"/>
                </a:cubicBezTo>
                <a:cubicBezTo>
                  <a:pt x="537742" y="1340843"/>
                  <a:pt x="272467" y="1365925"/>
                  <a:pt x="4688" y="1391008"/>
                </a:cubicBezTo>
                <a:cubicBezTo>
                  <a:pt x="272467" y="1363417"/>
                  <a:pt x="537742" y="1338335"/>
                  <a:pt x="805521" y="1323285"/>
                </a:cubicBezTo>
                <a:cubicBezTo>
                  <a:pt x="1073299" y="1305727"/>
                  <a:pt x="1341077" y="1295694"/>
                  <a:pt x="1608855" y="1300711"/>
                </a:cubicBezTo>
                <a:lnTo>
                  <a:pt x="1882117" y="1311385"/>
                </a:lnTo>
                <a:lnTo>
                  <a:pt x="1877765" y="1310731"/>
                </a:lnTo>
                <a:lnTo>
                  <a:pt x="1815761" y="1304073"/>
                </a:lnTo>
                <a:cubicBezTo>
                  <a:pt x="1748824" y="1298117"/>
                  <a:pt x="1681886" y="1293101"/>
                  <a:pt x="1614323" y="1288086"/>
                </a:cubicBezTo>
                <a:cubicBezTo>
                  <a:pt x="1546759" y="1285578"/>
                  <a:pt x="1479196" y="1283070"/>
                  <a:pt x="1411633" y="1280562"/>
                </a:cubicBezTo>
                <a:cubicBezTo>
                  <a:pt x="1346572" y="1278054"/>
                  <a:pt x="1279009" y="1278054"/>
                  <a:pt x="1211445" y="1278054"/>
                </a:cubicBezTo>
                <a:cubicBezTo>
                  <a:pt x="1076319" y="1280562"/>
                  <a:pt x="941192" y="1283070"/>
                  <a:pt x="806066" y="1290593"/>
                </a:cubicBezTo>
                <a:cubicBezTo>
                  <a:pt x="538315" y="1305640"/>
                  <a:pt x="270564" y="1333226"/>
                  <a:pt x="2813" y="1365827"/>
                </a:cubicBezTo>
                <a:cubicBezTo>
                  <a:pt x="270564" y="1333226"/>
                  <a:pt x="538315" y="1303132"/>
                  <a:pt x="806066" y="1288086"/>
                </a:cubicBezTo>
                <a:cubicBezTo>
                  <a:pt x="941192" y="1280562"/>
                  <a:pt x="1076319" y="1275547"/>
                  <a:pt x="1211445" y="1275547"/>
                </a:cubicBezTo>
                <a:cubicBezTo>
                  <a:pt x="1279009" y="1275547"/>
                  <a:pt x="1346572" y="1275547"/>
                  <a:pt x="1411633" y="1275547"/>
                </a:cubicBezTo>
                <a:cubicBezTo>
                  <a:pt x="1479196" y="1278054"/>
                  <a:pt x="1546759" y="1280562"/>
                  <a:pt x="1614323" y="1283070"/>
                </a:cubicBezTo>
                <a:lnTo>
                  <a:pt x="1781622" y="1296286"/>
                </a:lnTo>
                <a:lnTo>
                  <a:pt x="1724248" y="1287666"/>
                </a:lnTo>
                <a:cubicBezTo>
                  <a:pt x="1621644" y="1277640"/>
                  <a:pt x="1621644" y="1277640"/>
                  <a:pt x="1621644" y="1277640"/>
                </a:cubicBezTo>
                <a:cubicBezTo>
                  <a:pt x="1486507" y="1262600"/>
                  <a:pt x="1351370" y="1252574"/>
                  <a:pt x="1216233" y="1252574"/>
                </a:cubicBezTo>
                <a:cubicBezTo>
                  <a:pt x="1166183" y="1250067"/>
                  <a:pt x="1166183" y="1250067"/>
                  <a:pt x="1166183" y="1250067"/>
                </a:cubicBezTo>
                <a:cubicBezTo>
                  <a:pt x="1148665" y="1250067"/>
                  <a:pt x="1131147" y="1250067"/>
                  <a:pt x="1113629" y="1250067"/>
                </a:cubicBezTo>
                <a:cubicBezTo>
                  <a:pt x="1013528" y="1250067"/>
                  <a:pt x="1013528" y="1250067"/>
                  <a:pt x="1013528" y="1250067"/>
                </a:cubicBezTo>
                <a:cubicBezTo>
                  <a:pt x="943457" y="1252574"/>
                  <a:pt x="875888" y="1252574"/>
                  <a:pt x="808320" y="1257587"/>
                </a:cubicBezTo>
                <a:cubicBezTo>
                  <a:pt x="538046" y="1270120"/>
                  <a:pt x="267772" y="1300199"/>
                  <a:pt x="0" y="1340304"/>
                </a:cubicBezTo>
                <a:cubicBezTo>
                  <a:pt x="267772" y="1300199"/>
                  <a:pt x="538046" y="1267614"/>
                  <a:pt x="808320" y="1255081"/>
                </a:cubicBezTo>
                <a:cubicBezTo>
                  <a:pt x="875888" y="1250067"/>
                  <a:pt x="943457" y="1250067"/>
                  <a:pt x="1013528" y="1247561"/>
                </a:cubicBezTo>
                <a:cubicBezTo>
                  <a:pt x="1113629" y="1247561"/>
                  <a:pt x="1113629" y="1247561"/>
                  <a:pt x="1113629" y="1247561"/>
                </a:cubicBezTo>
                <a:cubicBezTo>
                  <a:pt x="1131147" y="1247561"/>
                  <a:pt x="1148665" y="1247561"/>
                  <a:pt x="1166183" y="1247561"/>
                </a:cubicBezTo>
                <a:cubicBezTo>
                  <a:pt x="1216233" y="1247561"/>
                  <a:pt x="1216233" y="1247561"/>
                  <a:pt x="1216233" y="1247561"/>
                </a:cubicBezTo>
                <a:cubicBezTo>
                  <a:pt x="1351370" y="1250067"/>
                  <a:pt x="1486507" y="1257587"/>
                  <a:pt x="1621644" y="1272627"/>
                </a:cubicBezTo>
                <a:cubicBezTo>
                  <a:pt x="1724248" y="1282653"/>
                  <a:pt x="1724248" y="1282653"/>
                  <a:pt x="1724248" y="1282653"/>
                </a:cubicBezTo>
                <a:cubicBezTo>
                  <a:pt x="1756781" y="1287666"/>
                  <a:pt x="1791817" y="1292679"/>
                  <a:pt x="1824350" y="1297692"/>
                </a:cubicBezTo>
                <a:cubicBezTo>
                  <a:pt x="1874401" y="1305212"/>
                  <a:pt x="1874401" y="1305212"/>
                  <a:pt x="1874401" y="1305212"/>
                </a:cubicBezTo>
                <a:lnTo>
                  <a:pt x="1876050" y="1305460"/>
                </a:lnTo>
                <a:lnTo>
                  <a:pt x="1958694" y="1314376"/>
                </a:lnTo>
                <a:lnTo>
                  <a:pt x="2010210" y="1316388"/>
                </a:lnTo>
                <a:lnTo>
                  <a:pt x="2037840" y="1318801"/>
                </a:lnTo>
                <a:lnTo>
                  <a:pt x="2123809" y="1322717"/>
                </a:lnTo>
                <a:lnTo>
                  <a:pt x="2237745" y="1320831"/>
                </a:lnTo>
                <a:lnTo>
                  <a:pt x="2295221" y="1317121"/>
                </a:lnTo>
                <a:lnTo>
                  <a:pt x="2402045" y="1305641"/>
                </a:lnTo>
                <a:lnTo>
                  <a:pt x="2410836" y="1304694"/>
                </a:lnTo>
                <a:lnTo>
                  <a:pt x="2546168" y="1282955"/>
                </a:lnTo>
                <a:lnTo>
                  <a:pt x="2659717" y="1258873"/>
                </a:lnTo>
                <a:lnTo>
                  <a:pt x="2712288" y="1244690"/>
                </a:lnTo>
                <a:lnTo>
                  <a:pt x="2835272" y="1207526"/>
                </a:lnTo>
                <a:lnTo>
                  <a:pt x="2871251" y="1194959"/>
                </a:lnTo>
                <a:lnTo>
                  <a:pt x="3022620" y="1135682"/>
                </a:lnTo>
                <a:lnTo>
                  <a:pt x="3065180" y="1117038"/>
                </a:lnTo>
                <a:lnTo>
                  <a:pt x="3135498" y="1082054"/>
                </a:lnTo>
                <a:lnTo>
                  <a:pt x="3272966" y="1007211"/>
                </a:lnTo>
                <a:cubicBezTo>
                  <a:pt x="3515712" y="869320"/>
                  <a:pt x="3743443" y="706358"/>
                  <a:pt x="3948651" y="518325"/>
                </a:cubicBezTo>
                <a:cubicBezTo>
                  <a:pt x="4053757" y="425561"/>
                  <a:pt x="4158863" y="330291"/>
                  <a:pt x="4268975" y="247557"/>
                </a:cubicBezTo>
                <a:cubicBezTo>
                  <a:pt x="4381589" y="162315"/>
                  <a:pt x="4501711" y="89609"/>
                  <a:pt x="4631843" y="36959"/>
                </a:cubicBezTo>
                <a:cubicBezTo>
                  <a:pt x="4664376" y="24424"/>
                  <a:pt x="4697535" y="12515"/>
                  <a:pt x="4731319" y="2487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9ADE683-DE80-3F2C-B3E9-87FAB4E7A732}"/>
              </a:ext>
            </a:extLst>
          </p:cNvPr>
          <p:cNvSpPr/>
          <p:nvPr userDrawn="1"/>
        </p:nvSpPr>
        <p:spPr>
          <a:xfrm>
            <a:off x="-12635" y="6695876"/>
            <a:ext cx="12192000" cy="16358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F70A58-DE58-4A91-9809-C9819AD641EA}"/>
              </a:ext>
            </a:extLst>
          </p:cNvPr>
          <p:cNvSpPr txBox="1"/>
          <p:nvPr userDrawn="1"/>
        </p:nvSpPr>
        <p:spPr>
          <a:xfrm>
            <a:off x="447849" y="6326622"/>
            <a:ext cx="23929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spc="300" baseline="0" dirty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IDRO</a:t>
            </a:r>
            <a:r>
              <a:rPr lang="en-US" sz="800" spc="300" baseline="0" dirty="0">
                <a:solidFill>
                  <a:schemeClr val="accent3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 </a:t>
            </a:r>
            <a:r>
              <a:rPr lang="en-US" sz="800" spc="300" baseline="0" dirty="0">
                <a:solidFill>
                  <a:schemeClr val="bg1">
                    <a:lumMod val="50000"/>
                  </a:schemeClr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| </a:t>
            </a:r>
            <a:r>
              <a:rPr lang="en-US" sz="800" spc="300" baseline="0" dirty="0">
                <a:solidFill>
                  <a:schemeClr val="accent4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1401</a:t>
            </a:r>
            <a:endParaRPr lang="id-ID" sz="800" spc="300" baseline="0" dirty="0">
              <a:solidFill>
                <a:schemeClr val="accent4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0B53AC-498F-48BD-946D-91E5B86D6B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86" y="313975"/>
            <a:ext cx="524070" cy="5132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FCE4AEF-95BC-94A5-64EA-86A8E788B21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820526" y="335026"/>
            <a:ext cx="881498" cy="413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775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28">
            <a:extLst>
              <a:ext uri="{FF2B5EF4-FFF2-40B4-BE49-F238E27FC236}">
                <a16:creationId xmlns:a16="http://schemas.microsoft.com/office/drawing/2014/main" id="{2B179D4C-0038-AEDF-2594-A2C45E7CB1FA}"/>
              </a:ext>
            </a:extLst>
          </p:cNvPr>
          <p:cNvSpPr txBox="1">
            <a:spLocks/>
          </p:cNvSpPr>
          <p:nvPr userDrawn="1"/>
        </p:nvSpPr>
        <p:spPr>
          <a:xfrm>
            <a:off x="863952" y="6624710"/>
            <a:ext cx="1219200" cy="365760"/>
          </a:xfrm>
          <a:prstGeom prst="rect">
            <a:avLst/>
          </a:prstGeom>
        </p:spPr>
        <p:txBody>
          <a:bodyPr vert="horz"/>
          <a:lstStyle>
            <a:defPPr>
              <a:defRPr lang="en-US"/>
            </a:defPPr>
            <a:lvl1pPr marL="0" algn="l" defTabSz="914400" rtl="0" eaLnBrk="1" latinLnBrk="0" hangingPunct="1">
              <a:defRPr kumimoji="0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E781A6E-887A-4EBE-B2A5-5813E5AEFFEE}" type="slidenum">
              <a:rPr lang="en-US" sz="1200" smtClean="0">
                <a:solidFill>
                  <a:srgbClr val="FFC000"/>
                </a:solidFill>
                <a:cs typeface="B Nazanin" panose="00000400000000000000" pitchFamily="2" charset="-78"/>
              </a:rPr>
              <a:pPr/>
              <a:t>‹#›</a:t>
            </a:fld>
            <a:endParaRPr lang="en-US" sz="1200" dirty="0">
              <a:solidFill>
                <a:srgbClr val="FFC000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624875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yptonary Template -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4DEC654C-FA70-4293-991E-7E8BBA234782}"/>
              </a:ext>
            </a:extLst>
          </p:cNvPr>
          <p:cNvGrpSpPr/>
          <p:nvPr userDrawn="1"/>
        </p:nvGrpSpPr>
        <p:grpSpPr>
          <a:xfrm>
            <a:off x="6283326" y="786607"/>
            <a:ext cx="5284787" cy="5284787"/>
            <a:chOff x="6283326" y="786607"/>
            <a:chExt cx="5284787" cy="5284787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61C85BBE-BA99-416B-A3E1-34EF5306D459}"/>
                </a:ext>
              </a:extLst>
            </p:cNvPr>
            <p:cNvSpPr/>
            <p:nvPr/>
          </p:nvSpPr>
          <p:spPr>
            <a:xfrm>
              <a:off x="6283326" y="786607"/>
              <a:ext cx="5284787" cy="5284787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 w="25400">
              <a:solidFill>
                <a:schemeClr val="bg1">
                  <a:lumMod val="85000"/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18905C7-81B2-492A-BCAB-7D2A4D728908}"/>
                </a:ext>
              </a:extLst>
            </p:cNvPr>
            <p:cNvSpPr/>
            <p:nvPr/>
          </p:nvSpPr>
          <p:spPr>
            <a:xfrm>
              <a:off x="7038656" y="1541937"/>
              <a:ext cx="3774128" cy="3774128"/>
            </a:xfrm>
            <a:prstGeom prst="ellipse">
              <a:avLst/>
            </a:prstGeom>
            <a:noFill/>
            <a:ln w="25400">
              <a:solidFill>
                <a:schemeClr val="bg1">
                  <a:lumMod val="85000"/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151A652D-62CD-49CF-83E3-FA8FF29D53B4}"/>
                </a:ext>
              </a:extLst>
            </p:cNvPr>
            <p:cNvSpPr/>
            <p:nvPr/>
          </p:nvSpPr>
          <p:spPr>
            <a:xfrm>
              <a:off x="7693160" y="2196441"/>
              <a:ext cx="2465118" cy="2465118"/>
            </a:xfrm>
            <a:prstGeom prst="ellipse">
              <a:avLst/>
            </a:prstGeom>
            <a:noFill/>
            <a:ln w="25400">
              <a:solidFill>
                <a:schemeClr val="bg1">
                  <a:lumMod val="85000"/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A6439E0-53FE-4363-9E6B-0032099BDB3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" y="0"/>
            <a:ext cx="9864773" cy="6857999"/>
          </a:xfrm>
          <a:custGeom>
            <a:avLst/>
            <a:gdLst>
              <a:gd name="connsiteX0" fmla="*/ 0 w 9864773"/>
              <a:gd name="connsiteY0" fmla="*/ 0 h 6857999"/>
              <a:gd name="connsiteX1" fmla="*/ 9800289 w 9864773"/>
              <a:gd name="connsiteY1" fmla="*/ 0 h 6857999"/>
              <a:gd name="connsiteX2" fmla="*/ 9829403 w 9864773"/>
              <a:gd name="connsiteY2" fmla="*/ 263705 h 6857999"/>
              <a:gd name="connsiteX3" fmla="*/ 9864773 w 9864773"/>
              <a:gd name="connsiteY3" fmla="*/ 1069897 h 6857999"/>
              <a:gd name="connsiteX4" fmla="*/ 7858200 w 9864773"/>
              <a:gd name="connsiteY4" fmla="*/ 6645412 h 6857999"/>
              <a:gd name="connsiteX5" fmla="*/ 7664468 w 9864773"/>
              <a:gd name="connsiteY5" fmla="*/ 6857999 h 6857999"/>
              <a:gd name="connsiteX6" fmla="*/ 0 w 9864773"/>
              <a:gd name="connsiteY6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64773" h="6857999">
                <a:moveTo>
                  <a:pt x="0" y="0"/>
                </a:moveTo>
                <a:lnTo>
                  <a:pt x="9800289" y="0"/>
                </a:lnTo>
                <a:lnTo>
                  <a:pt x="9829403" y="263705"/>
                </a:lnTo>
                <a:cubicBezTo>
                  <a:pt x="9852792" y="528775"/>
                  <a:pt x="9864773" y="797726"/>
                  <a:pt x="9864773" y="1069897"/>
                </a:cubicBezTo>
                <a:cubicBezTo>
                  <a:pt x="9864773" y="3247272"/>
                  <a:pt x="9097963" y="5218514"/>
                  <a:pt x="7858200" y="6645412"/>
                </a:cubicBezTo>
                <a:lnTo>
                  <a:pt x="7664468" y="6857999"/>
                </a:lnTo>
                <a:lnTo>
                  <a:pt x="0" y="6857999"/>
                </a:lnTo>
                <a:close/>
              </a:path>
            </a:pathLst>
          </a:custGeom>
        </p:spPr>
        <p:txBody>
          <a:bodyPr/>
          <a:lstStyle>
            <a:lvl1pPr>
              <a:defRPr lang="id-ID" sz="1400" dirty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id-ID" dirty="0"/>
              <a:t>Image Placeholder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4F351E29-DB9A-472A-A415-0CCA1C34214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987024" y="2470851"/>
            <a:ext cx="2428132" cy="3152099"/>
          </a:xfrm>
          <a:custGeom>
            <a:avLst/>
            <a:gdLst>
              <a:gd name="connsiteX0" fmla="*/ 64011 w 2428132"/>
              <a:gd name="connsiteY0" fmla="*/ 0 h 3152099"/>
              <a:gd name="connsiteX1" fmla="*/ 349641 w 2428132"/>
              <a:gd name="connsiteY1" fmla="*/ 4509 h 3152099"/>
              <a:gd name="connsiteX2" fmla="*/ 1355800 w 2428132"/>
              <a:gd name="connsiteY2" fmla="*/ 21893 h 3152099"/>
              <a:gd name="connsiteX3" fmla="*/ 2296885 w 2428132"/>
              <a:gd name="connsiteY3" fmla="*/ 37377 h 3152099"/>
              <a:gd name="connsiteX4" fmla="*/ 2423741 w 2428132"/>
              <a:gd name="connsiteY4" fmla="*/ 38496 h 3152099"/>
              <a:gd name="connsiteX5" fmla="*/ 2428132 w 2428132"/>
              <a:gd name="connsiteY5" fmla="*/ 42071 h 3152099"/>
              <a:gd name="connsiteX6" fmla="*/ 2425823 w 2428132"/>
              <a:gd name="connsiteY6" fmla="*/ 53874 h 3152099"/>
              <a:gd name="connsiteX7" fmla="*/ 2399441 w 2428132"/>
              <a:gd name="connsiteY7" fmla="*/ 1085032 h 3152099"/>
              <a:gd name="connsiteX8" fmla="*/ 2379446 w 2428132"/>
              <a:gd name="connsiteY8" fmla="*/ 2065748 h 3152099"/>
              <a:gd name="connsiteX9" fmla="*/ 2363257 w 2428132"/>
              <a:gd name="connsiteY9" fmla="*/ 2961083 h 3152099"/>
              <a:gd name="connsiteX10" fmla="*/ 2361021 w 2428132"/>
              <a:gd name="connsiteY10" fmla="*/ 3149905 h 3152099"/>
              <a:gd name="connsiteX11" fmla="*/ 2359235 w 2428132"/>
              <a:gd name="connsiteY11" fmla="*/ 3152099 h 3152099"/>
              <a:gd name="connsiteX12" fmla="*/ 2267079 w 2428132"/>
              <a:gd name="connsiteY12" fmla="*/ 3150955 h 3152099"/>
              <a:gd name="connsiteX13" fmla="*/ 1193344 w 2428132"/>
              <a:gd name="connsiteY13" fmla="*/ 3126897 h 3152099"/>
              <a:gd name="connsiteX14" fmla="*/ 174562 w 2428132"/>
              <a:gd name="connsiteY14" fmla="*/ 3099236 h 3152099"/>
              <a:gd name="connsiteX15" fmla="*/ 0 w 2428132"/>
              <a:gd name="connsiteY15" fmla="*/ 3093939 h 3152099"/>
              <a:gd name="connsiteX16" fmla="*/ 355 w 2428132"/>
              <a:gd name="connsiteY16" fmla="*/ 3077809 h 3152099"/>
              <a:gd name="connsiteX17" fmla="*/ 2725 w 2428132"/>
              <a:gd name="connsiteY17" fmla="*/ 2939265 h 3152099"/>
              <a:gd name="connsiteX18" fmla="*/ 24765 w 2428132"/>
              <a:gd name="connsiteY18" fmla="*/ 1885417 h 3152099"/>
              <a:gd name="connsiteX19" fmla="*/ 42299 w 2428132"/>
              <a:gd name="connsiteY19" fmla="*/ 1027663 h 3152099"/>
              <a:gd name="connsiteX20" fmla="*/ 59935 w 2428132"/>
              <a:gd name="connsiteY20" fmla="*/ 170905 h 3152099"/>
              <a:gd name="connsiteX21" fmla="*/ 62224 w 2428132"/>
              <a:gd name="connsiteY21" fmla="*/ 2195 h 3152099"/>
              <a:gd name="connsiteX22" fmla="*/ 64011 w 2428132"/>
              <a:gd name="connsiteY22" fmla="*/ 0 h 3152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428132" h="3152099">
                <a:moveTo>
                  <a:pt x="64011" y="0"/>
                </a:moveTo>
                <a:cubicBezTo>
                  <a:pt x="159702" y="1287"/>
                  <a:pt x="254499" y="3670"/>
                  <a:pt x="349641" y="4509"/>
                </a:cubicBezTo>
                <a:cubicBezTo>
                  <a:pt x="685211" y="10453"/>
                  <a:pt x="1020231" y="15950"/>
                  <a:pt x="1355800" y="21893"/>
                </a:cubicBezTo>
                <a:cubicBezTo>
                  <a:pt x="1669163" y="27089"/>
                  <a:pt x="1982973" y="31735"/>
                  <a:pt x="2296885" y="37377"/>
                </a:cubicBezTo>
                <a:cubicBezTo>
                  <a:pt x="2339204" y="38082"/>
                  <a:pt x="2381421" y="37792"/>
                  <a:pt x="2423741" y="38496"/>
                </a:cubicBezTo>
                <a:cubicBezTo>
                  <a:pt x="2424839" y="39390"/>
                  <a:pt x="2426485" y="40731"/>
                  <a:pt x="2428132" y="42071"/>
                </a:cubicBezTo>
                <a:cubicBezTo>
                  <a:pt x="2426996" y="45708"/>
                  <a:pt x="2426410" y="49791"/>
                  <a:pt x="2425823" y="53874"/>
                </a:cubicBezTo>
                <a:cubicBezTo>
                  <a:pt x="2416880" y="397776"/>
                  <a:pt x="2407388" y="741231"/>
                  <a:pt x="2399441" y="1085032"/>
                </a:cubicBezTo>
                <a:cubicBezTo>
                  <a:pt x="2391746" y="1411707"/>
                  <a:pt x="2385596" y="1738728"/>
                  <a:pt x="2379446" y="2065748"/>
                </a:cubicBezTo>
                <a:cubicBezTo>
                  <a:pt x="2373867" y="2364044"/>
                  <a:pt x="2368837" y="2662787"/>
                  <a:pt x="2363257" y="2961083"/>
                </a:cubicBezTo>
                <a:cubicBezTo>
                  <a:pt x="2362180" y="3024058"/>
                  <a:pt x="2361652" y="3087479"/>
                  <a:pt x="2361021" y="3149905"/>
                </a:cubicBezTo>
                <a:cubicBezTo>
                  <a:pt x="2360128" y="3151002"/>
                  <a:pt x="2359681" y="3151551"/>
                  <a:pt x="2359235" y="3152099"/>
                </a:cubicBezTo>
                <a:cubicBezTo>
                  <a:pt x="2328516" y="3151718"/>
                  <a:pt x="2297798" y="3151336"/>
                  <a:pt x="2267079" y="3150955"/>
                </a:cubicBezTo>
                <a:cubicBezTo>
                  <a:pt x="1909648" y="3142719"/>
                  <a:pt x="1551323" y="3135580"/>
                  <a:pt x="1193344" y="3126897"/>
                </a:cubicBezTo>
                <a:cubicBezTo>
                  <a:pt x="853486" y="3118374"/>
                  <a:pt x="513973" y="3108307"/>
                  <a:pt x="174562" y="3099236"/>
                </a:cubicBezTo>
                <a:cubicBezTo>
                  <a:pt x="117004" y="3097070"/>
                  <a:pt x="59000" y="3095454"/>
                  <a:pt x="0" y="3093939"/>
                </a:cubicBezTo>
                <a:cubicBezTo>
                  <a:pt x="382" y="3087865"/>
                  <a:pt x="-129" y="3082888"/>
                  <a:pt x="355" y="3077809"/>
                </a:cubicBezTo>
                <a:cubicBezTo>
                  <a:pt x="631" y="3031513"/>
                  <a:pt x="1901" y="2985115"/>
                  <a:pt x="2725" y="2939265"/>
                </a:cubicBezTo>
                <a:cubicBezTo>
                  <a:pt x="10404" y="2587949"/>
                  <a:pt x="17087" y="2236734"/>
                  <a:pt x="24765" y="1885417"/>
                </a:cubicBezTo>
                <a:cubicBezTo>
                  <a:pt x="30576" y="1599167"/>
                  <a:pt x="35940" y="1313466"/>
                  <a:pt x="42299" y="1027663"/>
                </a:cubicBezTo>
                <a:cubicBezTo>
                  <a:pt x="48212" y="742409"/>
                  <a:pt x="53576" y="456708"/>
                  <a:pt x="59935" y="170905"/>
                </a:cubicBezTo>
                <a:cubicBezTo>
                  <a:pt x="60732" y="115000"/>
                  <a:pt x="61427" y="58100"/>
                  <a:pt x="62224" y="2195"/>
                </a:cubicBezTo>
                <a:cubicBezTo>
                  <a:pt x="63118" y="1098"/>
                  <a:pt x="63564" y="549"/>
                  <a:pt x="64011" y="0"/>
                </a:cubicBezTo>
                <a:close/>
              </a:path>
            </a:pathLst>
          </a:custGeom>
        </p:spPr>
        <p:txBody>
          <a:bodyPr/>
          <a:lstStyle>
            <a:lvl1pPr>
              <a:defRPr lang="id-ID" sz="1400" dirty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id-ID" dirty="0"/>
              <a:t>Image Placeholder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2C873FCD-C2D3-4C4B-BB95-3C3F584FB46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20612776">
            <a:off x="7934286" y="2356551"/>
            <a:ext cx="2428132" cy="3152099"/>
          </a:xfrm>
          <a:custGeom>
            <a:avLst/>
            <a:gdLst>
              <a:gd name="connsiteX0" fmla="*/ 64011 w 2428132"/>
              <a:gd name="connsiteY0" fmla="*/ 0 h 3152099"/>
              <a:gd name="connsiteX1" fmla="*/ 349641 w 2428132"/>
              <a:gd name="connsiteY1" fmla="*/ 4509 h 3152099"/>
              <a:gd name="connsiteX2" fmla="*/ 1355800 w 2428132"/>
              <a:gd name="connsiteY2" fmla="*/ 21893 h 3152099"/>
              <a:gd name="connsiteX3" fmla="*/ 2296885 w 2428132"/>
              <a:gd name="connsiteY3" fmla="*/ 37377 h 3152099"/>
              <a:gd name="connsiteX4" fmla="*/ 2423741 w 2428132"/>
              <a:gd name="connsiteY4" fmla="*/ 38496 h 3152099"/>
              <a:gd name="connsiteX5" fmla="*/ 2428132 w 2428132"/>
              <a:gd name="connsiteY5" fmla="*/ 42071 h 3152099"/>
              <a:gd name="connsiteX6" fmla="*/ 2425823 w 2428132"/>
              <a:gd name="connsiteY6" fmla="*/ 53874 h 3152099"/>
              <a:gd name="connsiteX7" fmla="*/ 2399441 w 2428132"/>
              <a:gd name="connsiteY7" fmla="*/ 1085032 h 3152099"/>
              <a:gd name="connsiteX8" fmla="*/ 2379446 w 2428132"/>
              <a:gd name="connsiteY8" fmla="*/ 2065748 h 3152099"/>
              <a:gd name="connsiteX9" fmla="*/ 2363257 w 2428132"/>
              <a:gd name="connsiteY9" fmla="*/ 2961083 h 3152099"/>
              <a:gd name="connsiteX10" fmla="*/ 2361021 w 2428132"/>
              <a:gd name="connsiteY10" fmla="*/ 3149905 h 3152099"/>
              <a:gd name="connsiteX11" fmla="*/ 2359235 w 2428132"/>
              <a:gd name="connsiteY11" fmla="*/ 3152099 h 3152099"/>
              <a:gd name="connsiteX12" fmla="*/ 2267079 w 2428132"/>
              <a:gd name="connsiteY12" fmla="*/ 3150955 h 3152099"/>
              <a:gd name="connsiteX13" fmla="*/ 1193344 w 2428132"/>
              <a:gd name="connsiteY13" fmla="*/ 3126897 h 3152099"/>
              <a:gd name="connsiteX14" fmla="*/ 174562 w 2428132"/>
              <a:gd name="connsiteY14" fmla="*/ 3099236 h 3152099"/>
              <a:gd name="connsiteX15" fmla="*/ 0 w 2428132"/>
              <a:gd name="connsiteY15" fmla="*/ 3093939 h 3152099"/>
              <a:gd name="connsiteX16" fmla="*/ 355 w 2428132"/>
              <a:gd name="connsiteY16" fmla="*/ 3077809 h 3152099"/>
              <a:gd name="connsiteX17" fmla="*/ 2725 w 2428132"/>
              <a:gd name="connsiteY17" fmla="*/ 2939265 h 3152099"/>
              <a:gd name="connsiteX18" fmla="*/ 24765 w 2428132"/>
              <a:gd name="connsiteY18" fmla="*/ 1885417 h 3152099"/>
              <a:gd name="connsiteX19" fmla="*/ 42299 w 2428132"/>
              <a:gd name="connsiteY19" fmla="*/ 1027663 h 3152099"/>
              <a:gd name="connsiteX20" fmla="*/ 59935 w 2428132"/>
              <a:gd name="connsiteY20" fmla="*/ 170905 h 3152099"/>
              <a:gd name="connsiteX21" fmla="*/ 62224 w 2428132"/>
              <a:gd name="connsiteY21" fmla="*/ 2195 h 3152099"/>
              <a:gd name="connsiteX22" fmla="*/ 64011 w 2428132"/>
              <a:gd name="connsiteY22" fmla="*/ 0 h 3152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428132" h="3152099">
                <a:moveTo>
                  <a:pt x="64011" y="0"/>
                </a:moveTo>
                <a:cubicBezTo>
                  <a:pt x="159702" y="1287"/>
                  <a:pt x="254499" y="3670"/>
                  <a:pt x="349641" y="4509"/>
                </a:cubicBezTo>
                <a:cubicBezTo>
                  <a:pt x="685211" y="10453"/>
                  <a:pt x="1020231" y="15950"/>
                  <a:pt x="1355800" y="21893"/>
                </a:cubicBezTo>
                <a:cubicBezTo>
                  <a:pt x="1669163" y="27089"/>
                  <a:pt x="1982973" y="31735"/>
                  <a:pt x="2296885" y="37377"/>
                </a:cubicBezTo>
                <a:cubicBezTo>
                  <a:pt x="2339204" y="38082"/>
                  <a:pt x="2381421" y="37792"/>
                  <a:pt x="2423741" y="38496"/>
                </a:cubicBezTo>
                <a:cubicBezTo>
                  <a:pt x="2424839" y="39390"/>
                  <a:pt x="2426485" y="40731"/>
                  <a:pt x="2428132" y="42071"/>
                </a:cubicBezTo>
                <a:cubicBezTo>
                  <a:pt x="2426996" y="45708"/>
                  <a:pt x="2426410" y="49791"/>
                  <a:pt x="2425823" y="53874"/>
                </a:cubicBezTo>
                <a:cubicBezTo>
                  <a:pt x="2416880" y="397776"/>
                  <a:pt x="2407388" y="741231"/>
                  <a:pt x="2399441" y="1085032"/>
                </a:cubicBezTo>
                <a:cubicBezTo>
                  <a:pt x="2391746" y="1411707"/>
                  <a:pt x="2385596" y="1738728"/>
                  <a:pt x="2379446" y="2065748"/>
                </a:cubicBezTo>
                <a:cubicBezTo>
                  <a:pt x="2373867" y="2364044"/>
                  <a:pt x="2368837" y="2662787"/>
                  <a:pt x="2363257" y="2961083"/>
                </a:cubicBezTo>
                <a:cubicBezTo>
                  <a:pt x="2362180" y="3024058"/>
                  <a:pt x="2361652" y="3087479"/>
                  <a:pt x="2361021" y="3149905"/>
                </a:cubicBezTo>
                <a:cubicBezTo>
                  <a:pt x="2360128" y="3151002"/>
                  <a:pt x="2359681" y="3151551"/>
                  <a:pt x="2359235" y="3152099"/>
                </a:cubicBezTo>
                <a:cubicBezTo>
                  <a:pt x="2328516" y="3151718"/>
                  <a:pt x="2297798" y="3151336"/>
                  <a:pt x="2267079" y="3150955"/>
                </a:cubicBezTo>
                <a:cubicBezTo>
                  <a:pt x="1909648" y="3142719"/>
                  <a:pt x="1551323" y="3135580"/>
                  <a:pt x="1193344" y="3126897"/>
                </a:cubicBezTo>
                <a:cubicBezTo>
                  <a:pt x="853486" y="3118374"/>
                  <a:pt x="513973" y="3108307"/>
                  <a:pt x="174562" y="3099236"/>
                </a:cubicBezTo>
                <a:cubicBezTo>
                  <a:pt x="117004" y="3097070"/>
                  <a:pt x="59000" y="3095454"/>
                  <a:pt x="0" y="3093939"/>
                </a:cubicBezTo>
                <a:cubicBezTo>
                  <a:pt x="382" y="3087865"/>
                  <a:pt x="-129" y="3082888"/>
                  <a:pt x="355" y="3077809"/>
                </a:cubicBezTo>
                <a:cubicBezTo>
                  <a:pt x="631" y="3031513"/>
                  <a:pt x="1901" y="2985115"/>
                  <a:pt x="2725" y="2939265"/>
                </a:cubicBezTo>
                <a:cubicBezTo>
                  <a:pt x="10404" y="2587949"/>
                  <a:pt x="17087" y="2236734"/>
                  <a:pt x="24765" y="1885417"/>
                </a:cubicBezTo>
                <a:cubicBezTo>
                  <a:pt x="30576" y="1599167"/>
                  <a:pt x="35940" y="1313466"/>
                  <a:pt x="42299" y="1027663"/>
                </a:cubicBezTo>
                <a:cubicBezTo>
                  <a:pt x="48212" y="742409"/>
                  <a:pt x="53576" y="456708"/>
                  <a:pt x="59935" y="170905"/>
                </a:cubicBezTo>
                <a:cubicBezTo>
                  <a:pt x="60732" y="115000"/>
                  <a:pt x="61427" y="58100"/>
                  <a:pt x="62224" y="2195"/>
                </a:cubicBezTo>
                <a:cubicBezTo>
                  <a:pt x="63118" y="1098"/>
                  <a:pt x="63564" y="549"/>
                  <a:pt x="64011" y="0"/>
                </a:cubicBezTo>
                <a:close/>
              </a:path>
            </a:pathLst>
          </a:custGeom>
        </p:spPr>
        <p:txBody>
          <a:bodyPr/>
          <a:lstStyle>
            <a:lvl1pPr>
              <a:defRPr lang="id-ID" sz="1400" dirty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id-ID" dirty="0"/>
              <a:t>Image Placeholder</a:t>
            </a:r>
          </a:p>
        </p:txBody>
      </p:sp>
      <p:sp>
        <p:nvSpPr>
          <p:cNvPr id="2" name="Slide Number Placeholder 28">
            <a:extLst>
              <a:ext uri="{FF2B5EF4-FFF2-40B4-BE49-F238E27FC236}">
                <a16:creationId xmlns:a16="http://schemas.microsoft.com/office/drawing/2014/main" id="{FF654418-4F8E-FE09-3980-C390DB03A5B9}"/>
              </a:ext>
            </a:extLst>
          </p:cNvPr>
          <p:cNvSpPr txBox="1">
            <a:spLocks/>
          </p:cNvSpPr>
          <p:nvPr userDrawn="1"/>
        </p:nvSpPr>
        <p:spPr>
          <a:xfrm>
            <a:off x="863952" y="6624710"/>
            <a:ext cx="1219200" cy="365760"/>
          </a:xfrm>
          <a:prstGeom prst="rect">
            <a:avLst/>
          </a:prstGeom>
        </p:spPr>
        <p:txBody>
          <a:bodyPr vert="horz"/>
          <a:lstStyle>
            <a:defPPr>
              <a:defRPr lang="en-US"/>
            </a:defPPr>
            <a:lvl1pPr marL="0" algn="l" defTabSz="914400" rtl="0" eaLnBrk="1" latinLnBrk="0" hangingPunct="1">
              <a:defRPr kumimoji="0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E781A6E-887A-4EBE-B2A5-5813E5AEFFEE}" type="slidenum">
              <a:rPr lang="en-US" sz="1200" smtClean="0">
                <a:solidFill>
                  <a:srgbClr val="FFC000"/>
                </a:solidFill>
                <a:cs typeface="B Nazanin" panose="00000400000000000000" pitchFamily="2" charset="-78"/>
              </a:rPr>
              <a:pPr/>
              <a:t>‹#›</a:t>
            </a:fld>
            <a:endParaRPr lang="en-US" sz="1200" dirty="0">
              <a:solidFill>
                <a:srgbClr val="FFC000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73653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18" grpId="0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yptonary Template -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3DCD09F0-4DFA-465D-90F3-A468D1EE463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327227" y="1"/>
            <a:ext cx="9864773" cy="6857999"/>
          </a:xfrm>
          <a:custGeom>
            <a:avLst/>
            <a:gdLst>
              <a:gd name="connsiteX0" fmla="*/ 64484 w 9864773"/>
              <a:gd name="connsiteY0" fmla="*/ 0 h 6857999"/>
              <a:gd name="connsiteX1" fmla="*/ 9864773 w 9864773"/>
              <a:gd name="connsiteY1" fmla="*/ 0 h 6857999"/>
              <a:gd name="connsiteX2" fmla="*/ 9864773 w 9864773"/>
              <a:gd name="connsiteY2" fmla="*/ 6857999 h 6857999"/>
              <a:gd name="connsiteX3" fmla="*/ 2200305 w 9864773"/>
              <a:gd name="connsiteY3" fmla="*/ 6857999 h 6857999"/>
              <a:gd name="connsiteX4" fmla="*/ 2006573 w 9864773"/>
              <a:gd name="connsiteY4" fmla="*/ 6645412 h 6857999"/>
              <a:gd name="connsiteX5" fmla="*/ 0 w 9864773"/>
              <a:gd name="connsiteY5" fmla="*/ 1069897 h 6857999"/>
              <a:gd name="connsiteX6" fmla="*/ 35370 w 9864773"/>
              <a:gd name="connsiteY6" fmla="*/ 263705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64773" h="6857999">
                <a:moveTo>
                  <a:pt x="64484" y="0"/>
                </a:moveTo>
                <a:lnTo>
                  <a:pt x="9864773" y="0"/>
                </a:lnTo>
                <a:lnTo>
                  <a:pt x="9864773" y="6857999"/>
                </a:lnTo>
                <a:lnTo>
                  <a:pt x="2200305" y="6857999"/>
                </a:lnTo>
                <a:lnTo>
                  <a:pt x="2006573" y="6645412"/>
                </a:lnTo>
                <a:cubicBezTo>
                  <a:pt x="766810" y="5218514"/>
                  <a:pt x="0" y="3247272"/>
                  <a:pt x="0" y="1069897"/>
                </a:cubicBezTo>
                <a:cubicBezTo>
                  <a:pt x="0" y="797726"/>
                  <a:pt x="11981" y="528775"/>
                  <a:pt x="35370" y="263705"/>
                </a:cubicBezTo>
                <a:close/>
              </a:path>
            </a:pathLst>
          </a:custGeom>
        </p:spPr>
        <p:txBody>
          <a:bodyPr/>
          <a:lstStyle>
            <a:lvl1pPr>
              <a:defRPr lang="id-ID" sz="1400" dirty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id-ID" dirty="0"/>
              <a:t>Image Placeholder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1061C72-D1C4-4932-86DB-894D1D2DB17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564680" y="2304601"/>
            <a:ext cx="2241364" cy="2248796"/>
          </a:xfrm>
          <a:custGeom>
            <a:avLst/>
            <a:gdLst>
              <a:gd name="connsiteX0" fmla="*/ 0 w 2241364"/>
              <a:gd name="connsiteY0" fmla="*/ 0 h 2248796"/>
              <a:gd name="connsiteX1" fmla="*/ 2241364 w 2241364"/>
              <a:gd name="connsiteY1" fmla="*/ 0 h 2248796"/>
              <a:gd name="connsiteX2" fmla="*/ 2241364 w 2241364"/>
              <a:gd name="connsiteY2" fmla="*/ 2248796 h 2248796"/>
              <a:gd name="connsiteX3" fmla="*/ 0 w 2241364"/>
              <a:gd name="connsiteY3" fmla="*/ 2248796 h 2248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41364" h="2248796">
                <a:moveTo>
                  <a:pt x="0" y="0"/>
                </a:moveTo>
                <a:lnTo>
                  <a:pt x="2241364" y="0"/>
                </a:lnTo>
                <a:lnTo>
                  <a:pt x="2241364" y="2248796"/>
                </a:lnTo>
                <a:lnTo>
                  <a:pt x="0" y="2248796"/>
                </a:lnTo>
                <a:close/>
              </a:path>
            </a:pathLst>
          </a:custGeom>
        </p:spPr>
        <p:txBody>
          <a:bodyPr/>
          <a:lstStyle>
            <a:lvl1pPr>
              <a:defRPr lang="id-ID" sz="1400" dirty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id-ID" dirty="0"/>
              <a:t>Image Placeholder</a:t>
            </a:r>
          </a:p>
        </p:txBody>
      </p:sp>
      <p:sp>
        <p:nvSpPr>
          <p:cNvPr id="2" name="Slide Number Placeholder 28">
            <a:extLst>
              <a:ext uri="{FF2B5EF4-FFF2-40B4-BE49-F238E27FC236}">
                <a16:creationId xmlns:a16="http://schemas.microsoft.com/office/drawing/2014/main" id="{9E1EDC7F-14BA-6E6E-E89E-33F0887660B0}"/>
              </a:ext>
            </a:extLst>
          </p:cNvPr>
          <p:cNvSpPr txBox="1">
            <a:spLocks/>
          </p:cNvSpPr>
          <p:nvPr userDrawn="1"/>
        </p:nvSpPr>
        <p:spPr>
          <a:xfrm>
            <a:off x="863952" y="6624710"/>
            <a:ext cx="1219200" cy="365760"/>
          </a:xfrm>
          <a:prstGeom prst="rect">
            <a:avLst/>
          </a:prstGeom>
        </p:spPr>
        <p:txBody>
          <a:bodyPr vert="horz"/>
          <a:lstStyle>
            <a:defPPr>
              <a:defRPr lang="en-US"/>
            </a:defPPr>
            <a:lvl1pPr marL="0" algn="l" defTabSz="914400" rtl="0" eaLnBrk="1" latinLnBrk="0" hangingPunct="1">
              <a:defRPr kumimoji="0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E781A6E-887A-4EBE-B2A5-5813E5AEFFEE}" type="slidenum">
              <a:rPr lang="en-US" sz="1200" smtClean="0">
                <a:solidFill>
                  <a:srgbClr val="FFC000"/>
                </a:solidFill>
                <a:cs typeface="B Nazanin" panose="00000400000000000000" pitchFamily="2" charset="-78"/>
              </a:rPr>
              <a:pPr/>
              <a:t>‹#›</a:t>
            </a:fld>
            <a:endParaRPr lang="en-US" sz="1200" dirty="0">
              <a:solidFill>
                <a:srgbClr val="FFC000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52383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7" grpId="0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yptonary Template -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FF196B2-95DD-983D-DD91-97F2CD68D435}"/>
              </a:ext>
            </a:extLst>
          </p:cNvPr>
          <p:cNvSpPr/>
          <p:nvPr userDrawn="1"/>
        </p:nvSpPr>
        <p:spPr>
          <a:xfrm>
            <a:off x="8038460" y="0"/>
            <a:ext cx="4153540" cy="6800850"/>
          </a:xfrm>
          <a:custGeom>
            <a:avLst/>
            <a:gdLst>
              <a:gd name="connsiteX0" fmla="*/ 1178680 w 4153540"/>
              <a:gd name="connsiteY0" fmla="*/ 0 h 6858000"/>
              <a:gd name="connsiteX1" fmla="*/ 4153540 w 4153540"/>
              <a:gd name="connsiteY1" fmla="*/ 0 h 6858000"/>
              <a:gd name="connsiteX2" fmla="*/ 4153540 w 4153540"/>
              <a:gd name="connsiteY2" fmla="*/ 6858000 h 6858000"/>
              <a:gd name="connsiteX3" fmla="*/ 1178679 w 4153540"/>
              <a:gd name="connsiteY3" fmla="*/ 6858000 h 6858000"/>
              <a:gd name="connsiteX4" fmla="*/ 1129856 w 4153540"/>
              <a:gd name="connsiteY4" fmla="*/ 6797567 h 6858000"/>
              <a:gd name="connsiteX5" fmla="*/ 0 w 4153540"/>
              <a:gd name="connsiteY5" fmla="*/ 3429001 h 6858000"/>
              <a:gd name="connsiteX6" fmla="*/ 1129856 w 4153540"/>
              <a:gd name="connsiteY6" fmla="*/ 6043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53540" h="6858000">
                <a:moveTo>
                  <a:pt x="1178680" y="0"/>
                </a:moveTo>
                <a:lnTo>
                  <a:pt x="4153540" y="0"/>
                </a:lnTo>
                <a:lnTo>
                  <a:pt x="4153540" y="6858000"/>
                </a:lnTo>
                <a:lnTo>
                  <a:pt x="1178679" y="6858000"/>
                </a:lnTo>
                <a:lnTo>
                  <a:pt x="1129856" y="6797567"/>
                </a:lnTo>
                <a:cubicBezTo>
                  <a:pt x="420703" y="5861126"/>
                  <a:pt x="0" y="4694191"/>
                  <a:pt x="0" y="3429001"/>
                </a:cubicBezTo>
                <a:cubicBezTo>
                  <a:pt x="0" y="2163811"/>
                  <a:pt x="420703" y="996875"/>
                  <a:pt x="1129856" y="6043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436C21F6-F1DB-A6EE-2661-381ABFFA2D1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141469" y="1161143"/>
            <a:ext cx="2816243" cy="4535714"/>
          </a:xfrm>
          <a:custGeom>
            <a:avLst/>
            <a:gdLst>
              <a:gd name="connsiteX0" fmla="*/ 46980 w 2816243"/>
              <a:gd name="connsiteY0" fmla="*/ 0 h 4535714"/>
              <a:gd name="connsiteX1" fmla="*/ 2769263 w 2816243"/>
              <a:gd name="connsiteY1" fmla="*/ 0 h 4535714"/>
              <a:gd name="connsiteX2" fmla="*/ 2816243 w 2816243"/>
              <a:gd name="connsiteY2" fmla="*/ 101600 h 4535714"/>
              <a:gd name="connsiteX3" fmla="*/ 2816243 w 2816243"/>
              <a:gd name="connsiteY3" fmla="*/ 4434114 h 4535714"/>
              <a:gd name="connsiteX4" fmla="*/ 2769263 w 2816243"/>
              <a:gd name="connsiteY4" fmla="*/ 4535714 h 4535714"/>
              <a:gd name="connsiteX5" fmla="*/ 46980 w 2816243"/>
              <a:gd name="connsiteY5" fmla="*/ 4535714 h 4535714"/>
              <a:gd name="connsiteX6" fmla="*/ 0 w 2816243"/>
              <a:gd name="connsiteY6" fmla="*/ 4434114 h 4535714"/>
              <a:gd name="connsiteX7" fmla="*/ 0 w 2816243"/>
              <a:gd name="connsiteY7" fmla="*/ 101600 h 4535714"/>
              <a:gd name="connsiteX8" fmla="*/ 46980 w 2816243"/>
              <a:gd name="connsiteY8" fmla="*/ 0 h 453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16243" h="4535714">
                <a:moveTo>
                  <a:pt x="46980" y="0"/>
                </a:moveTo>
                <a:lnTo>
                  <a:pt x="2769263" y="0"/>
                </a:lnTo>
                <a:cubicBezTo>
                  <a:pt x="2795210" y="0"/>
                  <a:pt x="2816243" y="45488"/>
                  <a:pt x="2816243" y="101600"/>
                </a:cubicBezTo>
                <a:lnTo>
                  <a:pt x="2816243" y="4434114"/>
                </a:lnTo>
                <a:cubicBezTo>
                  <a:pt x="2816243" y="4490227"/>
                  <a:pt x="2795210" y="4535714"/>
                  <a:pt x="2769263" y="4535714"/>
                </a:cubicBezTo>
                <a:lnTo>
                  <a:pt x="46980" y="4535714"/>
                </a:lnTo>
                <a:cubicBezTo>
                  <a:pt x="21034" y="4535714"/>
                  <a:pt x="0" y="4490227"/>
                  <a:pt x="0" y="4434114"/>
                </a:cubicBezTo>
                <a:lnTo>
                  <a:pt x="0" y="101600"/>
                </a:lnTo>
                <a:cubicBezTo>
                  <a:pt x="0" y="45488"/>
                  <a:pt x="21034" y="0"/>
                  <a:pt x="469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dist="546100" dir="5400000" sx="87000" sy="87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>
            <a:lvl1pPr>
              <a:defRPr lang="id-ID" sz="1400" b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</a:lstStyle>
          <a:p>
            <a:pPr marL="0" lvl="0" indent="0" algn="ctr">
              <a:buNone/>
            </a:pPr>
            <a:r>
              <a:rPr lang="id-ID" dirty="0"/>
              <a:t>Image Placeholder</a:t>
            </a:r>
          </a:p>
        </p:txBody>
      </p:sp>
      <p:sp>
        <p:nvSpPr>
          <p:cNvPr id="2" name="Slide Number Placeholder 28">
            <a:extLst>
              <a:ext uri="{FF2B5EF4-FFF2-40B4-BE49-F238E27FC236}">
                <a16:creationId xmlns:a16="http://schemas.microsoft.com/office/drawing/2014/main" id="{E2C09F14-C85D-7E1F-A9D2-9016194D5AD6}"/>
              </a:ext>
            </a:extLst>
          </p:cNvPr>
          <p:cNvSpPr txBox="1">
            <a:spLocks/>
          </p:cNvSpPr>
          <p:nvPr userDrawn="1"/>
        </p:nvSpPr>
        <p:spPr>
          <a:xfrm>
            <a:off x="863952" y="6624710"/>
            <a:ext cx="1219200" cy="365760"/>
          </a:xfrm>
          <a:prstGeom prst="rect">
            <a:avLst/>
          </a:prstGeom>
        </p:spPr>
        <p:txBody>
          <a:bodyPr vert="horz"/>
          <a:lstStyle>
            <a:defPPr>
              <a:defRPr lang="en-US"/>
            </a:defPPr>
            <a:lvl1pPr marL="0" algn="l" defTabSz="914400" rtl="0" eaLnBrk="1" latinLnBrk="0" hangingPunct="1">
              <a:defRPr kumimoji="0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E781A6E-887A-4EBE-B2A5-5813E5AEFFEE}" type="slidenum">
              <a:rPr lang="en-US" sz="1200" smtClean="0">
                <a:solidFill>
                  <a:srgbClr val="FFC000"/>
                </a:solidFill>
                <a:cs typeface="B Nazanin" panose="00000400000000000000" pitchFamily="2" charset="-78"/>
              </a:rPr>
              <a:pPr/>
              <a:t>‹#›</a:t>
            </a:fld>
            <a:endParaRPr lang="en-US" sz="1200" dirty="0">
              <a:solidFill>
                <a:srgbClr val="FFC000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64799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ryptonary Template - 18"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0">
              <a:schemeClr val="accent1">
                <a:lumMod val="45000"/>
                <a:lumOff val="55000"/>
              </a:schemeClr>
            </a:gs>
            <a:gs pos="0">
              <a:schemeClr val="accent3"/>
            </a:gs>
            <a:gs pos="100000">
              <a:schemeClr val="accent3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6F39D39-BFDE-4D3C-F61F-6A612FD940A9}"/>
              </a:ext>
            </a:extLst>
          </p:cNvPr>
          <p:cNvSpPr/>
          <p:nvPr userDrawn="1"/>
        </p:nvSpPr>
        <p:spPr>
          <a:xfrm>
            <a:off x="8038460" y="0"/>
            <a:ext cx="4153540" cy="6858000"/>
          </a:xfrm>
          <a:custGeom>
            <a:avLst/>
            <a:gdLst>
              <a:gd name="connsiteX0" fmla="*/ 1178680 w 4153540"/>
              <a:gd name="connsiteY0" fmla="*/ 0 h 6858000"/>
              <a:gd name="connsiteX1" fmla="*/ 4153540 w 4153540"/>
              <a:gd name="connsiteY1" fmla="*/ 0 h 6858000"/>
              <a:gd name="connsiteX2" fmla="*/ 4153540 w 4153540"/>
              <a:gd name="connsiteY2" fmla="*/ 6858000 h 6858000"/>
              <a:gd name="connsiteX3" fmla="*/ 1178679 w 4153540"/>
              <a:gd name="connsiteY3" fmla="*/ 6858000 h 6858000"/>
              <a:gd name="connsiteX4" fmla="*/ 1129856 w 4153540"/>
              <a:gd name="connsiteY4" fmla="*/ 6797567 h 6858000"/>
              <a:gd name="connsiteX5" fmla="*/ 0 w 4153540"/>
              <a:gd name="connsiteY5" fmla="*/ 3429001 h 6858000"/>
              <a:gd name="connsiteX6" fmla="*/ 1129856 w 4153540"/>
              <a:gd name="connsiteY6" fmla="*/ 6043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53540" h="6858000">
                <a:moveTo>
                  <a:pt x="1178680" y="0"/>
                </a:moveTo>
                <a:lnTo>
                  <a:pt x="4153540" y="0"/>
                </a:lnTo>
                <a:lnTo>
                  <a:pt x="4153540" y="6858000"/>
                </a:lnTo>
                <a:lnTo>
                  <a:pt x="1178679" y="6858000"/>
                </a:lnTo>
                <a:lnTo>
                  <a:pt x="1129856" y="6797567"/>
                </a:lnTo>
                <a:cubicBezTo>
                  <a:pt x="420703" y="5861126"/>
                  <a:pt x="0" y="4694191"/>
                  <a:pt x="0" y="3429001"/>
                </a:cubicBezTo>
                <a:cubicBezTo>
                  <a:pt x="0" y="2163811"/>
                  <a:pt x="420703" y="996875"/>
                  <a:pt x="1129856" y="6043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7392536F-E54C-4CAD-AA77-1E4A05463E7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735508" y="1714538"/>
            <a:ext cx="3163635" cy="3553564"/>
          </a:xfrm>
          <a:custGeom>
            <a:avLst/>
            <a:gdLst>
              <a:gd name="connsiteX0" fmla="*/ 1581818 w 3163635"/>
              <a:gd name="connsiteY0" fmla="*/ 0 h 3553564"/>
              <a:gd name="connsiteX1" fmla="*/ 1748817 w 3163635"/>
              <a:gd name="connsiteY1" fmla="*/ 39068 h 3553564"/>
              <a:gd name="connsiteX2" fmla="*/ 2956555 w 3163635"/>
              <a:gd name="connsiteY2" fmla="*/ 642794 h 3553564"/>
              <a:gd name="connsiteX3" fmla="*/ 3163635 w 3163635"/>
              <a:gd name="connsiteY3" fmla="*/ 978048 h 3553564"/>
              <a:gd name="connsiteX4" fmla="*/ 3163635 w 3163635"/>
              <a:gd name="connsiteY4" fmla="*/ 2575516 h 3553564"/>
              <a:gd name="connsiteX5" fmla="*/ 2956555 w 3163635"/>
              <a:gd name="connsiteY5" fmla="*/ 2910770 h 3553564"/>
              <a:gd name="connsiteX6" fmla="*/ 1748817 w 3163635"/>
              <a:gd name="connsiteY6" fmla="*/ 3514496 h 3553564"/>
              <a:gd name="connsiteX7" fmla="*/ 1414819 w 3163635"/>
              <a:gd name="connsiteY7" fmla="*/ 3514496 h 3553564"/>
              <a:gd name="connsiteX8" fmla="*/ 207079 w 3163635"/>
              <a:gd name="connsiteY8" fmla="*/ 2910770 h 3553564"/>
              <a:gd name="connsiteX9" fmla="*/ 0 w 3163635"/>
              <a:gd name="connsiteY9" fmla="*/ 2575516 h 3553564"/>
              <a:gd name="connsiteX10" fmla="*/ 0 w 3163635"/>
              <a:gd name="connsiteY10" fmla="*/ 978048 h 3553564"/>
              <a:gd name="connsiteX11" fmla="*/ 207079 w 3163635"/>
              <a:gd name="connsiteY11" fmla="*/ 642794 h 3553564"/>
              <a:gd name="connsiteX12" fmla="*/ 1414819 w 3163635"/>
              <a:gd name="connsiteY12" fmla="*/ 39068 h 3553564"/>
              <a:gd name="connsiteX13" fmla="*/ 1581818 w 3163635"/>
              <a:gd name="connsiteY13" fmla="*/ 0 h 3553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163635" h="3553564">
                <a:moveTo>
                  <a:pt x="1581818" y="0"/>
                </a:moveTo>
                <a:cubicBezTo>
                  <a:pt x="1638930" y="0"/>
                  <a:pt x="1696044" y="13023"/>
                  <a:pt x="1748817" y="39068"/>
                </a:cubicBezTo>
                <a:cubicBezTo>
                  <a:pt x="2956555" y="642794"/>
                  <a:pt x="2956555" y="642794"/>
                  <a:pt x="2956555" y="642794"/>
                </a:cubicBezTo>
                <a:cubicBezTo>
                  <a:pt x="3083475" y="706906"/>
                  <a:pt x="3163635" y="836466"/>
                  <a:pt x="3163635" y="978048"/>
                </a:cubicBezTo>
                <a:cubicBezTo>
                  <a:pt x="3163635" y="2575516"/>
                  <a:pt x="3163635" y="2575516"/>
                  <a:pt x="3163635" y="2575516"/>
                </a:cubicBezTo>
                <a:cubicBezTo>
                  <a:pt x="3163635" y="2717097"/>
                  <a:pt x="3083475" y="2846659"/>
                  <a:pt x="2956555" y="2910770"/>
                </a:cubicBezTo>
                <a:cubicBezTo>
                  <a:pt x="1748817" y="3514496"/>
                  <a:pt x="1748817" y="3514496"/>
                  <a:pt x="1748817" y="3514496"/>
                </a:cubicBezTo>
                <a:cubicBezTo>
                  <a:pt x="1643274" y="3566587"/>
                  <a:pt x="1520361" y="3566587"/>
                  <a:pt x="1414819" y="3514496"/>
                </a:cubicBezTo>
                <a:cubicBezTo>
                  <a:pt x="207079" y="2910770"/>
                  <a:pt x="207079" y="2910770"/>
                  <a:pt x="207079" y="2910770"/>
                </a:cubicBezTo>
                <a:cubicBezTo>
                  <a:pt x="80160" y="2846659"/>
                  <a:pt x="0" y="2717097"/>
                  <a:pt x="0" y="2575516"/>
                </a:cubicBezTo>
                <a:cubicBezTo>
                  <a:pt x="0" y="978048"/>
                  <a:pt x="0" y="978048"/>
                  <a:pt x="0" y="978048"/>
                </a:cubicBezTo>
                <a:cubicBezTo>
                  <a:pt x="0" y="836466"/>
                  <a:pt x="80160" y="706906"/>
                  <a:pt x="207079" y="642794"/>
                </a:cubicBezTo>
                <a:cubicBezTo>
                  <a:pt x="1414819" y="39068"/>
                  <a:pt x="1414819" y="39068"/>
                  <a:pt x="1414819" y="39068"/>
                </a:cubicBezTo>
                <a:cubicBezTo>
                  <a:pt x="1467589" y="13023"/>
                  <a:pt x="1524703" y="0"/>
                  <a:pt x="158181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dist="546100" dir="5400000" sx="87000" sy="87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buNone/>
              <a:defRPr lang="id-ID" sz="1400" b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-171450" algn="ctr"/>
            <a:r>
              <a:rPr lang="id-ID" dirty="0"/>
              <a:t>Image Placeholder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3CE049CF-257A-8905-59C0-1273D31D3C6D}"/>
              </a:ext>
            </a:extLst>
          </p:cNvPr>
          <p:cNvSpPr/>
          <p:nvPr userDrawn="1"/>
        </p:nvSpPr>
        <p:spPr>
          <a:xfrm rot="5400000">
            <a:off x="-2274629" y="2379627"/>
            <a:ext cx="6765637" cy="2191109"/>
          </a:xfrm>
          <a:custGeom>
            <a:avLst/>
            <a:gdLst>
              <a:gd name="connsiteX0" fmla="*/ 643413 w 4742389"/>
              <a:gd name="connsiteY0" fmla="*/ 1407943 h 1526213"/>
              <a:gd name="connsiteX1" fmla="*/ 403188 w 4742389"/>
              <a:gd name="connsiteY1" fmla="*/ 1426007 h 1526213"/>
              <a:gd name="connsiteX2" fmla="*/ 603376 w 4742389"/>
              <a:gd name="connsiteY2" fmla="*/ 1410326 h 1526213"/>
              <a:gd name="connsiteX3" fmla="*/ 2316873 w 4742389"/>
              <a:gd name="connsiteY3" fmla="*/ 1406472 h 1526213"/>
              <a:gd name="connsiteX4" fmla="*/ 2292268 w 4742389"/>
              <a:gd name="connsiteY4" fmla="*/ 1414417 h 1526213"/>
              <a:gd name="connsiteX5" fmla="*/ 2070799 w 4742389"/>
              <a:gd name="connsiteY5" fmla="*/ 1474802 h 1526213"/>
              <a:gd name="connsiteX6" fmla="*/ 2094773 w 4742389"/>
              <a:gd name="connsiteY6" fmla="*/ 1479009 h 1526213"/>
              <a:gd name="connsiteX7" fmla="*/ 2107285 w 4742389"/>
              <a:gd name="connsiteY7" fmla="*/ 1481204 h 1526213"/>
              <a:gd name="connsiteX8" fmla="*/ 2117880 w 4742389"/>
              <a:gd name="connsiteY8" fmla="*/ 1483656 h 1526213"/>
              <a:gd name="connsiteX9" fmla="*/ 2315239 w 4742389"/>
              <a:gd name="connsiteY9" fmla="*/ 1425938 h 1526213"/>
              <a:gd name="connsiteX10" fmla="*/ 2347886 w 4742389"/>
              <a:gd name="connsiteY10" fmla="*/ 1414711 h 1526213"/>
              <a:gd name="connsiteX11" fmla="*/ 2328299 w 4742389"/>
              <a:gd name="connsiteY11" fmla="*/ 1409548 h 1526213"/>
              <a:gd name="connsiteX12" fmla="*/ 2322355 w 4742389"/>
              <a:gd name="connsiteY12" fmla="*/ 1407982 h 1526213"/>
              <a:gd name="connsiteX13" fmla="*/ 2271317 w 4742389"/>
              <a:gd name="connsiteY13" fmla="*/ 1393924 h 1526213"/>
              <a:gd name="connsiteX14" fmla="*/ 2070766 w 4742389"/>
              <a:gd name="connsiteY14" fmla="*/ 1448952 h 1526213"/>
              <a:gd name="connsiteX15" fmla="*/ 2003434 w 4742389"/>
              <a:gd name="connsiteY15" fmla="*/ 1463073 h 1526213"/>
              <a:gd name="connsiteX16" fmla="*/ 2007191 w 4742389"/>
              <a:gd name="connsiteY16" fmla="*/ 1463642 h 1526213"/>
              <a:gd name="connsiteX17" fmla="*/ 2059110 w 4742389"/>
              <a:gd name="connsiteY17" fmla="*/ 1472751 h 1526213"/>
              <a:gd name="connsiteX18" fmla="*/ 2291173 w 4742389"/>
              <a:gd name="connsiteY18" fmla="*/ 1409403 h 1526213"/>
              <a:gd name="connsiteX19" fmla="*/ 2307838 w 4742389"/>
              <a:gd name="connsiteY19" fmla="*/ 1403983 h 1526213"/>
              <a:gd name="connsiteX20" fmla="*/ 2378176 w 4742389"/>
              <a:gd name="connsiteY20" fmla="*/ 1386677 h 1526213"/>
              <a:gd name="connsiteX21" fmla="*/ 2329155 w 4742389"/>
              <a:gd name="connsiteY21" fmla="*/ 1402506 h 1526213"/>
              <a:gd name="connsiteX22" fmla="*/ 2358093 w 4742389"/>
              <a:gd name="connsiteY22" fmla="*/ 1411201 h 1526213"/>
              <a:gd name="connsiteX23" fmla="*/ 2407814 w 4742389"/>
              <a:gd name="connsiteY23" fmla="*/ 1394103 h 1526213"/>
              <a:gd name="connsiteX24" fmla="*/ 2233796 w 4742389"/>
              <a:gd name="connsiteY24" fmla="*/ 1383589 h 1526213"/>
              <a:gd name="connsiteX25" fmla="*/ 2052937 w 4742389"/>
              <a:gd name="connsiteY25" fmla="*/ 1428544 h 1526213"/>
              <a:gd name="connsiteX26" fmla="*/ 1931367 w 4742389"/>
              <a:gd name="connsiteY26" fmla="*/ 1452166 h 1526213"/>
              <a:gd name="connsiteX27" fmla="*/ 1989402 w 4742389"/>
              <a:gd name="connsiteY27" fmla="*/ 1460949 h 1526213"/>
              <a:gd name="connsiteX28" fmla="*/ 2070453 w 4742389"/>
              <a:gd name="connsiteY28" fmla="*/ 1443937 h 1526213"/>
              <a:gd name="connsiteX29" fmla="*/ 2261511 w 4742389"/>
              <a:gd name="connsiteY29" fmla="*/ 1391222 h 1526213"/>
              <a:gd name="connsiteX30" fmla="*/ 2329305 w 4742389"/>
              <a:gd name="connsiteY30" fmla="*/ 1378012 h 1526213"/>
              <a:gd name="connsiteX31" fmla="*/ 2283683 w 4742389"/>
              <a:gd name="connsiteY31" fmla="*/ 1390530 h 1526213"/>
              <a:gd name="connsiteX32" fmla="*/ 2320293 w 4742389"/>
              <a:gd name="connsiteY32" fmla="*/ 1399933 h 1526213"/>
              <a:gd name="connsiteX33" fmla="*/ 2368504 w 4742389"/>
              <a:gd name="connsiteY33" fmla="*/ 1384254 h 1526213"/>
              <a:gd name="connsiteX34" fmla="*/ 2365026 w 4742389"/>
              <a:gd name="connsiteY34" fmla="*/ 1383382 h 1526213"/>
              <a:gd name="connsiteX35" fmla="*/ 2195642 w 4742389"/>
              <a:gd name="connsiteY35" fmla="*/ 1373395 h 1526213"/>
              <a:gd name="connsiteX36" fmla="*/ 2036309 w 4742389"/>
              <a:gd name="connsiteY36" fmla="*/ 1407409 h 1526213"/>
              <a:gd name="connsiteX37" fmla="*/ 1849685 w 4742389"/>
              <a:gd name="connsiteY37" fmla="*/ 1439804 h 1526213"/>
              <a:gd name="connsiteX38" fmla="*/ 1914009 w 4742389"/>
              <a:gd name="connsiteY38" fmla="*/ 1449539 h 1526213"/>
              <a:gd name="connsiteX39" fmla="*/ 2051373 w 4742389"/>
              <a:gd name="connsiteY39" fmla="*/ 1422588 h 1526213"/>
              <a:gd name="connsiteX40" fmla="*/ 2222273 w 4742389"/>
              <a:gd name="connsiteY40" fmla="*/ 1380415 h 1526213"/>
              <a:gd name="connsiteX41" fmla="*/ 2222253 w 4742389"/>
              <a:gd name="connsiteY41" fmla="*/ 1380409 h 1526213"/>
              <a:gd name="connsiteX42" fmla="*/ 2287251 w 4742389"/>
              <a:gd name="connsiteY42" fmla="*/ 1370301 h 1526213"/>
              <a:gd name="connsiteX43" fmla="*/ 2245412 w 4742389"/>
              <a:gd name="connsiteY43" fmla="*/ 1380701 h 1526213"/>
              <a:gd name="connsiteX44" fmla="*/ 2273499 w 4742389"/>
              <a:gd name="connsiteY44" fmla="*/ 1387915 h 1526213"/>
              <a:gd name="connsiteX45" fmla="*/ 2316413 w 4742389"/>
              <a:gd name="connsiteY45" fmla="*/ 1376074 h 1526213"/>
              <a:gd name="connsiteX46" fmla="*/ 2314979 w 4742389"/>
              <a:gd name="connsiteY46" fmla="*/ 1375859 h 1526213"/>
              <a:gd name="connsiteX47" fmla="*/ 2436053 w 4742389"/>
              <a:gd name="connsiteY47" fmla="*/ 1367988 h 1526213"/>
              <a:gd name="connsiteX48" fmla="*/ 2389019 w 4742389"/>
              <a:gd name="connsiteY48" fmla="*/ 1383175 h 1526213"/>
              <a:gd name="connsiteX49" fmla="*/ 2408817 w 4742389"/>
              <a:gd name="connsiteY49" fmla="*/ 1387144 h 1526213"/>
              <a:gd name="connsiteX50" fmla="*/ 2415073 w 4742389"/>
              <a:gd name="connsiteY50" fmla="*/ 1388398 h 1526213"/>
              <a:gd name="connsiteX51" fmla="*/ 2420586 w 4742389"/>
              <a:gd name="connsiteY51" fmla="*/ 1389710 h 1526213"/>
              <a:gd name="connsiteX52" fmla="*/ 2468716 w 4742389"/>
              <a:gd name="connsiteY52" fmla="*/ 1373159 h 1526213"/>
              <a:gd name="connsiteX53" fmla="*/ 2154700 w 4742389"/>
              <a:gd name="connsiteY53" fmla="*/ 1363869 h 1526213"/>
              <a:gd name="connsiteX54" fmla="*/ 2023175 w 4742389"/>
              <a:gd name="connsiteY54" fmla="*/ 1388201 h 1526213"/>
              <a:gd name="connsiteX55" fmla="*/ 1759491 w 4742389"/>
              <a:gd name="connsiteY55" fmla="*/ 1427999 h 1526213"/>
              <a:gd name="connsiteX56" fmla="*/ 1808255 w 4742389"/>
              <a:gd name="connsiteY56" fmla="*/ 1433534 h 1526213"/>
              <a:gd name="connsiteX57" fmla="*/ 1834004 w 4742389"/>
              <a:gd name="connsiteY57" fmla="*/ 1437431 h 1526213"/>
              <a:gd name="connsiteX58" fmla="*/ 2035370 w 4742389"/>
              <a:gd name="connsiteY58" fmla="*/ 1402394 h 1526213"/>
              <a:gd name="connsiteX59" fmla="*/ 2184870 w 4742389"/>
              <a:gd name="connsiteY59" fmla="*/ 1370556 h 1526213"/>
              <a:gd name="connsiteX60" fmla="*/ 2180649 w 4742389"/>
              <a:gd name="connsiteY60" fmla="*/ 1369443 h 1526213"/>
              <a:gd name="connsiteX61" fmla="*/ 2174705 w 4742389"/>
              <a:gd name="connsiteY61" fmla="*/ 1367877 h 1526213"/>
              <a:gd name="connsiteX62" fmla="*/ 2247479 w 4742389"/>
              <a:gd name="connsiteY62" fmla="*/ 1362329 h 1526213"/>
              <a:gd name="connsiteX63" fmla="*/ 2207044 w 4742389"/>
              <a:gd name="connsiteY63" fmla="*/ 1370961 h 1526213"/>
              <a:gd name="connsiteX64" fmla="*/ 2218500 w 4742389"/>
              <a:gd name="connsiteY64" fmla="*/ 1373830 h 1526213"/>
              <a:gd name="connsiteX65" fmla="*/ 2224756 w 4742389"/>
              <a:gd name="connsiteY65" fmla="*/ 1375396 h 1526213"/>
              <a:gd name="connsiteX66" fmla="*/ 2233504 w 4742389"/>
              <a:gd name="connsiteY66" fmla="*/ 1377643 h 1526213"/>
              <a:gd name="connsiteX67" fmla="*/ 2274010 w 4742389"/>
              <a:gd name="connsiteY67" fmla="*/ 1367647 h 1526213"/>
              <a:gd name="connsiteX68" fmla="*/ 2257112 w 4742389"/>
              <a:gd name="connsiteY68" fmla="*/ 1364260 h 1526213"/>
              <a:gd name="connsiteX69" fmla="*/ 2389230 w 4742389"/>
              <a:gd name="connsiteY69" fmla="*/ 1361570 h 1526213"/>
              <a:gd name="connsiteX70" fmla="*/ 2344103 w 4742389"/>
              <a:gd name="connsiteY70" fmla="*/ 1373952 h 1526213"/>
              <a:gd name="connsiteX71" fmla="*/ 2359083 w 4742389"/>
              <a:gd name="connsiteY71" fmla="*/ 1377112 h 1526213"/>
              <a:gd name="connsiteX72" fmla="*/ 2365026 w 4742389"/>
              <a:gd name="connsiteY72" fmla="*/ 1378366 h 1526213"/>
              <a:gd name="connsiteX73" fmla="*/ 2378378 w 4742389"/>
              <a:gd name="connsiteY73" fmla="*/ 1381042 h 1526213"/>
              <a:gd name="connsiteX74" fmla="*/ 2424260 w 4742389"/>
              <a:gd name="connsiteY74" fmla="*/ 1366121 h 1526213"/>
              <a:gd name="connsiteX75" fmla="*/ 2407185 w 4742389"/>
              <a:gd name="connsiteY75" fmla="*/ 1363417 h 1526213"/>
              <a:gd name="connsiteX76" fmla="*/ 2341950 w 4742389"/>
              <a:gd name="connsiteY76" fmla="*/ 1356705 h 1526213"/>
              <a:gd name="connsiteX77" fmla="*/ 2304394 w 4742389"/>
              <a:gd name="connsiteY77" fmla="*/ 1366040 h 1526213"/>
              <a:gd name="connsiteX78" fmla="*/ 2304969 w 4742389"/>
              <a:gd name="connsiteY78" fmla="*/ 1366141 h 1526213"/>
              <a:gd name="connsiteX79" fmla="*/ 2317481 w 4742389"/>
              <a:gd name="connsiteY79" fmla="*/ 1368335 h 1526213"/>
              <a:gd name="connsiteX80" fmla="*/ 2332771 w 4742389"/>
              <a:gd name="connsiteY80" fmla="*/ 1371561 h 1526213"/>
              <a:gd name="connsiteX81" fmla="*/ 2374483 w 4742389"/>
              <a:gd name="connsiteY81" fmla="*/ 1360052 h 1526213"/>
              <a:gd name="connsiteX82" fmla="*/ 2114465 w 4742389"/>
              <a:gd name="connsiteY82" fmla="*/ 1355554 h 1526213"/>
              <a:gd name="connsiteX83" fmla="*/ 2012958 w 4742389"/>
              <a:gd name="connsiteY83" fmla="*/ 1370382 h 1526213"/>
              <a:gd name="connsiteX84" fmla="*/ 1652914 w 4742389"/>
              <a:gd name="connsiteY84" fmla="*/ 1415902 h 1526213"/>
              <a:gd name="connsiteX85" fmla="*/ 1740389 w 4742389"/>
              <a:gd name="connsiteY85" fmla="*/ 1425831 h 1526213"/>
              <a:gd name="connsiteX86" fmla="*/ 2022237 w 4742389"/>
              <a:gd name="connsiteY86" fmla="*/ 1383190 h 1526213"/>
              <a:gd name="connsiteX87" fmla="*/ 2141381 w 4742389"/>
              <a:gd name="connsiteY87" fmla="*/ 1361201 h 1526213"/>
              <a:gd name="connsiteX88" fmla="*/ 2124654 w 4742389"/>
              <a:gd name="connsiteY88" fmla="*/ 1357850 h 1526213"/>
              <a:gd name="connsiteX89" fmla="*/ 2205859 w 4742389"/>
              <a:gd name="connsiteY89" fmla="*/ 1354405 h 1526213"/>
              <a:gd name="connsiteX90" fmla="*/ 2167711 w 4742389"/>
              <a:gd name="connsiteY90" fmla="*/ 1361462 h 1526213"/>
              <a:gd name="connsiteX91" fmla="*/ 2174705 w 4742389"/>
              <a:gd name="connsiteY91" fmla="*/ 1362863 h 1526213"/>
              <a:gd name="connsiteX92" fmla="*/ 2195978 w 4742389"/>
              <a:gd name="connsiteY92" fmla="*/ 1368190 h 1526213"/>
              <a:gd name="connsiteX93" fmla="*/ 2235125 w 4742389"/>
              <a:gd name="connsiteY93" fmla="*/ 1359853 h 1526213"/>
              <a:gd name="connsiteX94" fmla="*/ 2227397 w 4742389"/>
              <a:gd name="connsiteY94" fmla="*/ 1358304 h 1526213"/>
              <a:gd name="connsiteX95" fmla="*/ 2214885 w 4742389"/>
              <a:gd name="connsiteY95" fmla="*/ 1355796 h 1526213"/>
              <a:gd name="connsiteX96" fmla="*/ 2295983 w 4742389"/>
              <a:gd name="connsiteY96" fmla="*/ 1351975 h 1526213"/>
              <a:gd name="connsiteX97" fmla="*/ 2263606 w 4742389"/>
              <a:gd name="connsiteY97" fmla="*/ 1358887 h 1526213"/>
              <a:gd name="connsiteX98" fmla="*/ 2290440 w 4742389"/>
              <a:gd name="connsiteY98" fmla="*/ 1363593 h 1526213"/>
              <a:gd name="connsiteX99" fmla="*/ 2325296 w 4742389"/>
              <a:gd name="connsiteY99" fmla="*/ 1354991 h 1526213"/>
              <a:gd name="connsiteX100" fmla="*/ 2495411 w 4742389"/>
              <a:gd name="connsiteY100" fmla="*/ 1348764 h 1526213"/>
              <a:gd name="connsiteX101" fmla="*/ 2495384 w 4742389"/>
              <a:gd name="connsiteY101" fmla="*/ 1348773 h 1526213"/>
              <a:gd name="connsiteX102" fmla="*/ 2490237 w 4742389"/>
              <a:gd name="connsiteY102" fmla="*/ 1350491 h 1526213"/>
              <a:gd name="connsiteX103" fmla="*/ 2447859 w 4742389"/>
              <a:gd name="connsiteY103" fmla="*/ 1364175 h 1526213"/>
              <a:gd name="connsiteX104" fmla="*/ 2480486 w 4742389"/>
              <a:gd name="connsiteY104" fmla="*/ 1369112 h 1526213"/>
              <a:gd name="connsiteX105" fmla="*/ 2512196 w 4742389"/>
              <a:gd name="connsiteY105" fmla="*/ 1358207 h 1526213"/>
              <a:gd name="connsiteX106" fmla="*/ 2528899 w 4742389"/>
              <a:gd name="connsiteY106" fmla="*/ 1351771 h 1526213"/>
              <a:gd name="connsiteX107" fmla="*/ 2165222 w 4742389"/>
              <a:gd name="connsiteY107" fmla="*/ 1348139 h 1526213"/>
              <a:gd name="connsiteX108" fmla="*/ 2128200 w 4742389"/>
              <a:gd name="connsiteY108" fmla="*/ 1353548 h 1526213"/>
              <a:gd name="connsiteX109" fmla="*/ 2154407 w 4742389"/>
              <a:gd name="connsiteY109" fmla="*/ 1358797 h 1526213"/>
              <a:gd name="connsiteX110" fmla="*/ 2190793 w 4742389"/>
              <a:gd name="connsiteY110" fmla="*/ 1352082 h 1526213"/>
              <a:gd name="connsiteX111" fmla="*/ 2076862 w 4742389"/>
              <a:gd name="connsiteY111" fmla="*/ 1347080 h 1526213"/>
              <a:gd name="connsiteX112" fmla="*/ 1608761 w 4742389"/>
              <a:gd name="connsiteY112" fmla="*/ 1395903 h 1526213"/>
              <a:gd name="connsiteX113" fmla="*/ 1516343 w 4742389"/>
              <a:gd name="connsiteY113" fmla="*/ 1404140 h 1526213"/>
              <a:gd name="connsiteX114" fmla="*/ 1553015 w 4742389"/>
              <a:gd name="connsiteY114" fmla="*/ 1407817 h 1526213"/>
              <a:gd name="connsiteX115" fmla="*/ 1559271 w 4742389"/>
              <a:gd name="connsiteY115" fmla="*/ 1408444 h 1526213"/>
              <a:gd name="connsiteX116" fmla="*/ 1609318 w 4742389"/>
              <a:gd name="connsiteY116" fmla="*/ 1410953 h 1526213"/>
              <a:gd name="connsiteX117" fmla="*/ 1631961 w 4742389"/>
              <a:gd name="connsiteY117" fmla="*/ 1413523 h 1526213"/>
              <a:gd name="connsiteX118" fmla="*/ 2012019 w 4742389"/>
              <a:gd name="connsiteY118" fmla="*/ 1365058 h 1526213"/>
              <a:gd name="connsiteX119" fmla="*/ 2098552 w 4742389"/>
              <a:gd name="connsiteY119" fmla="*/ 1351968 h 1526213"/>
              <a:gd name="connsiteX120" fmla="*/ 2246510 w 4742389"/>
              <a:gd name="connsiteY120" fmla="*/ 1346884 h 1526213"/>
              <a:gd name="connsiteX121" fmla="*/ 2221525 w 4742389"/>
              <a:gd name="connsiteY121" fmla="*/ 1351506 h 1526213"/>
              <a:gd name="connsiteX122" fmla="*/ 2250476 w 4742389"/>
              <a:gd name="connsiteY122" fmla="*/ 1356584 h 1526213"/>
              <a:gd name="connsiteX123" fmla="*/ 2279891 w 4742389"/>
              <a:gd name="connsiteY123" fmla="*/ 1350319 h 1526213"/>
              <a:gd name="connsiteX124" fmla="*/ 2450575 w 4742389"/>
              <a:gd name="connsiteY124" fmla="*/ 1344737 h 1526213"/>
              <a:gd name="connsiteX125" fmla="*/ 2403537 w 4742389"/>
              <a:gd name="connsiteY125" fmla="*/ 1357644 h 1526213"/>
              <a:gd name="connsiteX126" fmla="*/ 2409688 w 4742389"/>
              <a:gd name="connsiteY126" fmla="*/ 1358401 h 1526213"/>
              <a:gd name="connsiteX127" fmla="*/ 2435834 w 4742389"/>
              <a:gd name="connsiteY127" fmla="*/ 1362356 h 1526213"/>
              <a:gd name="connsiteX128" fmla="*/ 2481478 w 4742389"/>
              <a:gd name="connsiteY128" fmla="*/ 1347512 h 1526213"/>
              <a:gd name="connsiteX129" fmla="*/ 2203856 w 4742389"/>
              <a:gd name="connsiteY129" fmla="*/ 1342495 h 1526213"/>
              <a:gd name="connsiteX130" fmla="*/ 2182766 w 4742389"/>
              <a:gd name="connsiteY130" fmla="*/ 1345576 h 1526213"/>
              <a:gd name="connsiteX131" fmla="*/ 2204876 w 4742389"/>
              <a:gd name="connsiteY131" fmla="*/ 1348900 h 1526213"/>
              <a:gd name="connsiteX132" fmla="*/ 2206615 w 4742389"/>
              <a:gd name="connsiteY132" fmla="*/ 1349161 h 1526213"/>
              <a:gd name="connsiteX133" fmla="*/ 2228818 w 4742389"/>
              <a:gd name="connsiteY133" fmla="*/ 1345064 h 1526213"/>
              <a:gd name="connsiteX134" fmla="*/ 2125471 w 4742389"/>
              <a:gd name="connsiteY134" fmla="*/ 1342010 h 1526213"/>
              <a:gd name="connsiteX135" fmla="*/ 2092630 w 4742389"/>
              <a:gd name="connsiteY135" fmla="*/ 1345435 h 1526213"/>
              <a:gd name="connsiteX136" fmla="*/ 2112055 w 4742389"/>
              <a:gd name="connsiteY136" fmla="*/ 1349925 h 1526213"/>
              <a:gd name="connsiteX137" fmla="*/ 2144739 w 4742389"/>
              <a:gd name="connsiteY137" fmla="*/ 1344981 h 1526213"/>
              <a:gd name="connsiteX138" fmla="*/ 2129493 w 4742389"/>
              <a:gd name="connsiteY138" fmla="*/ 1342630 h 1526213"/>
              <a:gd name="connsiteX139" fmla="*/ 2406147 w 4742389"/>
              <a:gd name="connsiteY139" fmla="*/ 1340747 h 1526213"/>
              <a:gd name="connsiteX140" fmla="*/ 2359815 w 4742389"/>
              <a:gd name="connsiteY140" fmla="*/ 1352264 h 1526213"/>
              <a:gd name="connsiteX141" fmla="*/ 2389481 w 4742389"/>
              <a:gd name="connsiteY141" fmla="*/ 1355914 h 1526213"/>
              <a:gd name="connsiteX142" fmla="*/ 2435045 w 4742389"/>
              <a:gd name="connsiteY142" fmla="*/ 1343343 h 1526213"/>
              <a:gd name="connsiteX143" fmla="*/ 2039442 w 4742389"/>
              <a:gd name="connsiteY143" fmla="*/ 1338647 h 1526213"/>
              <a:gd name="connsiteX144" fmla="*/ 2002016 w 4742389"/>
              <a:gd name="connsiteY144" fmla="*/ 1341063 h 1526213"/>
              <a:gd name="connsiteX145" fmla="*/ 1604112 w 4742389"/>
              <a:gd name="connsiteY145" fmla="*/ 1370511 h 1526213"/>
              <a:gd name="connsiteX146" fmla="*/ 1284898 w 4742389"/>
              <a:gd name="connsiteY146" fmla="*/ 1393067 h 1526213"/>
              <a:gd name="connsiteX147" fmla="*/ 1307786 w 4742389"/>
              <a:gd name="connsiteY147" fmla="*/ 1393704 h 1526213"/>
              <a:gd name="connsiteX148" fmla="*/ 1409130 w 4742389"/>
              <a:gd name="connsiteY148" fmla="*/ 1398409 h 1526213"/>
              <a:gd name="connsiteX149" fmla="*/ 1486203 w 4742389"/>
              <a:gd name="connsiteY149" fmla="*/ 1402273 h 1526213"/>
              <a:gd name="connsiteX150" fmla="*/ 1608761 w 4742389"/>
              <a:gd name="connsiteY150" fmla="*/ 1390888 h 1526213"/>
              <a:gd name="connsiteX151" fmla="*/ 2057350 w 4742389"/>
              <a:gd name="connsiteY151" fmla="*/ 1342682 h 1526213"/>
              <a:gd name="connsiteX152" fmla="*/ 2358501 w 4742389"/>
              <a:gd name="connsiteY152" fmla="*/ 1338629 h 1526213"/>
              <a:gd name="connsiteX153" fmla="*/ 2318464 w 4742389"/>
              <a:gd name="connsiteY153" fmla="*/ 1347176 h 1526213"/>
              <a:gd name="connsiteX154" fmla="*/ 2344156 w 4742389"/>
              <a:gd name="connsiteY154" fmla="*/ 1350337 h 1526213"/>
              <a:gd name="connsiteX155" fmla="*/ 2386901 w 4742389"/>
              <a:gd name="connsiteY155" fmla="*/ 1339789 h 1526213"/>
              <a:gd name="connsiteX156" fmla="*/ 2162054 w 4742389"/>
              <a:gd name="connsiteY156" fmla="*/ 1338194 h 1526213"/>
              <a:gd name="connsiteX157" fmla="*/ 2145290 w 4742389"/>
              <a:gd name="connsiteY157" fmla="*/ 1339943 h 1526213"/>
              <a:gd name="connsiteX158" fmla="*/ 2161718 w 4742389"/>
              <a:gd name="connsiteY158" fmla="*/ 1342412 h 1526213"/>
              <a:gd name="connsiteX159" fmla="*/ 2178448 w 4742389"/>
              <a:gd name="connsiteY159" fmla="*/ 1339881 h 1526213"/>
              <a:gd name="connsiteX160" fmla="*/ 2303316 w 4742389"/>
              <a:gd name="connsiteY160" fmla="*/ 1336375 h 1526213"/>
              <a:gd name="connsiteX161" fmla="*/ 2274305 w 4742389"/>
              <a:gd name="connsiteY161" fmla="*/ 1341742 h 1526213"/>
              <a:gd name="connsiteX162" fmla="*/ 2303371 w 4742389"/>
              <a:gd name="connsiteY162" fmla="*/ 1345319 h 1526213"/>
              <a:gd name="connsiteX163" fmla="*/ 2338599 w 4742389"/>
              <a:gd name="connsiteY163" fmla="*/ 1337816 h 1526213"/>
              <a:gd name="connsiteX164" fmla="*/ 2084118 w 4742389"/>
              <a:gd name="connsiteY164" fmla="*/ 1335762 h 1526213"/>
              <a:gd name="connsiteX165" fmla="*/ 2058060 w 4742389"/>
              <a:gd name="connsiteY165" fmla="*/ 1337445 h 1526213"/>
              <a:gd name="connsiteX166" fmla="*/ 2073303 w 4742389"/>
              <a:gd name="connsiteY166" fmla="*/ 1340968 h 1526213"/>
              <a:gd name="connsiteX167" fmla="*/ 2099804 w 4742389"/>
              <a:gd name="connsiteY167" fmla="*/ 1338120 h 1526213"/>
              <a:gd name="connsiteX168" fmla="*/ 2258325 w 4742389"/>
              <a:gd name="connsiteY168" fmla="*/ 1334538 h 1526213"/>
              <a:gd name="connsiteX169" fmla="*/ 2238863 w 4742389"/>
              <a:gd name="connsiteY169" fmla="*/ 1337381 h 1526213"/>
              <a:gd name="connsiteX170" fmla="*/ 2257812 w 4742389"/>
              <a:gd name="connsiteY170" fmla="*/ 1339713 h 1526213"/>
              <a:gd name="connsiteX171" fmla="*/ 2280863 w 4742389"/>
              <a:gd name="connsiteY171" fmla="*/ 1335459 h 1526213"/>
              <a:gd name="connsiteX172" fmla="*/ 2117484 w 4742389"/>
              <a:gd name="connsiteY172" fmla="*/ 1333608 h 1526213"/>
              <a:gd name="connsiteX173" fmla="*/ 2108922 w 4742389"/>
              <a:gd name="connsiteY173" fmla="*/ 1334161 h 1526213"/>
              <a:gd name="connsiteX174" fmla="*/ 2117294 w 4742389"/>
              <a:gd name="connsiteY174" fmla="*/ 1335734 h 1526213"/>
              <a:gd name="connsiteX175" fmla="*/ 2119259 w 4742389"/>
              <a:gd name="connsiteY175" fmla="*/ 1336030 h 1526213"/>
              <a:gd name="connsiteX176" fmla="*/ 2129903 w 4742389"/>
              <a:gd name="connsiteY176" fmla="*/ 1334886 h 1526213"/>
              <a:gd name="connsiteX177" fmla="*/ 2214330 w 4742389"/>
              <a:gd name="connsiteY177" fmla="*/ 1332742 h 1526213"/>
              <a:gd name="connsiteX178" fmla="*/ 2206623 w 4742389"/>
              <a:gd name="connsiteY178" fmla="*/ 1333546 h 1526213"/>
              <a:gd name="connsiteX179" fmla="*/ 2210301 w 4742389"/>
              <a:gd name="connsiteY179" fmla="*/ 1333867 h 1526213"/>
              <a:gd name="connsiteX180" fmla="*/ 2214659 w 4742389"/>
              <a:gd name="connsiteY180" fmla="*/ 1334403 h 1526213"/>
              <a:gd name="connsiteX181" fmla="*/ 2223238 w 4742389"/>
              <a:gd name="connsiteY181" fmla="*/ 1333105 h 1526213"/>
              <a:gd name="connsiteX182" fmla="*/ 2043194 w 4742389"/>
              <a:gd name="connsiteY182" fmla="*/ 1329610 h 1526213"/>
              <a:gd name="connsiteX183" fmla="*/ 2024364 w 4742389"/>
              <a:gd name="connsiteY183" fmla="*/ 1329818 h 1526213"/>
              <a:gd name="connsiteX184" fmla="*/ 2027055 w 4742389"/>
              <a:gd name="connsiteY184" fmla="*/ 1330278 h 1526213"/>
              <a:gd name="connsiteX185" fmla="*/ 2041108 w 4742389"/>
              <a:gd name="connsiteY185" fmla="*/ 1333527 h 1526213"/>
              <a:gd name="connsiteX186" fmla="*/ 2060792 w 4742389"/>
              <a:gd name="connsiteY186" fmla="*/ 1332256 h 1526213"/>
              <a:gd name="connsiteX187" fmla="*/ 2556751 w 4742389"/>
              <a:gd name="connsiteY187" fmla="*/ 1328281 h 1526213"/>
              <a:gd name="connsiteX188" fmla="*/ 2531411 w 4742389"/>
              <a:gd name="connsiteY188" fmla="*/ 1336743 h 1526213"/>
              <a:gd name="connsiteX189" fmla="*/ 2511183 w 4742389"/>
              <a:gd name="connsiteY189" fmla="*/ 1343497 h 1526213"/>
              <a:gd name="connsiteX190" fmla="*/ 2544027 w 4742389"/>
              <a:gd name="connsiteY190" fmla="*/ 1345942 h 1526213"/>
              <a:gd name="connsiteX191" fmla="*/ 2568621 w 4742389"/>
              <a:gd name="connsiteY191" fmla="*/ 1336466 h 1526213"/>
              <a:gd name="connsiteX192" fmla="*/ 2588499 w 4742389"/>
              <a:gd name="connsiteY192" fmla="*/ 1328806 h 1526213"/>
              <a:gd name="connsiteX193" fmla="*/ 2508372 w 4742389"/>
              <a:gd name="connsiteY193" fmla="*/ 1327480 h 1526213"/>
              <a:gd name="connsiteX194" fmla="*/ 2508269 w 4742389"/>
              <a:gd name="connsiteY194" fmla="*/ 1327512 h 1526213"/>
              <a:gd name="connsiteX195" fmla="*/ 2467095 w 4742389"/>
              <a:gd name="connsiteY195" fmla="*/ 1340204 h 1526213"/>
              <a:gd name="connsiteX196" fmla="*/ 2467064 w 4742389"/>
              <a:gd name="connsiteY196" fmla="*/ 1340213 h 1526213"/>
              <a:gd name="connsiteX197" fmla="*/ 2496859 w 4742389"/>
              <a:gd name="connsiteY197" fmla="*/ 1342431 h 1526213"/>
              <a:gd name="connsiteX198" fmla="*/ 2540061 w 4742389"/>
              <a:gd name="connsiteY198" fmla="*/ 1328005 h 1526213"/>
              <a:gd name="connsiteX199" fmla="*/ 2460291 w 4742389"/>
              <a:gd name="connsiteY199" fmla="*/ 1326684 h 1526213"/>
              <a:gd name="connsiteX200" fmla="*/ 2447701 w 4742389"/>
              <a:gd name="connsiteY200" fmla="*/ 1330418 h 1526213"/>
              <a:gd name="connsiteX201" fmla="*/ 2421841 w 4742389"/>
              <a:gd name="connsiteY201" fmla="*/ 1336846 h 1526213"/>
              <a:gd name="connsiteX202" fmla="*/ 2450782 w 4742389"/>
              <a:gd name="connsiteY202" fmla="*/ 1339001 h 1526213"/>
              <a:gd name="connsiteX203" fmla="*/ 2464592 w 4742389"/>
              <a:gd name="connsiteY203" fmla="*/ 1335190 h 1526213"/>
              <a:gd name="connsiteX204" fmla="*/ 2490560 w 4742389"/>
              <a:gd name="connsiteY204" fmla="*/ 1327185 h 1526213"/>
              <a:gd name="connsiteX205" fmla="*/ 2329673 w 4742389"/>
              <a:gd name="connsiteY205" fmla="*/ 1326450 h 1526213"/>
              <a:gd name="connsiteX206" fmla="*/ 2312386 w 4742389"/>
              <a:gd name="connsiteY206" fmla="*/ 1326641 h 1526213"/>
              <a:gd name="connsiteX207" fmla="*/ 2288043 w 4742389"/>
              <a:gd name="connsiteY207" fmla="*/ 1330197 h 1526213"/>
              <a:gd name="connsiteX208" fmla="*/ 2305151 w 4742389"/>
              <a:gd name="connsiteY208" fmla="*/ 1330976 h 1526213"/>
              <a:gd name="connsiteX209" fmla="*/ 2417751 w 4742389"/>
              <a:gd name="connsiteY209" fmla="*/ 1325980 h 1526213"/>
              <a:gd name="connsiteX210" fmla="*/ 2378665 w 4742389"/>
              <a:gd name="connsiteY210" fmla="*/ 1334324 h 1526213"/>
              <a:gd name="connsiteX211" fmla="*/ 2402616 w 4742389"/>
              <a:gd name="connsiteY211" fmla="*/ 1335415 h 1526213"/>
              <a:gd name="connsiteX212" fmla="*/ 2404158 w 4742389"/>
              <a:gd name="connsiteY212" fmla="*/ 1335530 h 1526213"/>
              <a:gd name="connsiteX213" fmla="*/ 2441278 w 4742389"/>
              <a:gd name="connsiteY213" fmla="*/ 1326370 h 1526213"/>
              <a:gd name="connsiteX214" fmla="*/ 2395372 w 4742389"/>
              <a:gd name="connsiteY214" fmla="*/ 1325725 h 1526213"/>
              <a:gd name="connsiteX215" fmla="*/ 2358699 w 4742389"/>
              <a:gd name="connsiteY215" fmla="*/ 1326130 h 1526213"/>
              <a:gd name="connsiteX216" fmla="*/ 2327099 w 4742389"/>
              <a:gd name="connsiteY216" fmla="*/ 1331976 h 1526213"/>
              <a:gd name="connsiteX217" fmla="*/ 2359165 w 4742389"/>
              <a:gd name="connsiteY217" fmla="*/ 1333436 h 1526213"/>
              <a:gd name="connsiteX218" fmla="*/ 1990882 w 4742389"/>
              <a:gd name="connsiteY218" fmla="*/ 1324092 h 1526213"/>
              <a:gd name="connsiteX219" fmla="*/ 1995991 w 4742389"/>
              <a:gd name="connsiteY219" fmla="*/ 1324966 h 1526213"/>
              <a:gd name="connsiteX220" fmla="*/ 2001654 w 4742389"/>
              <a:gd name="connsiteY220" fmla="*/ 1324738 h 1526213"/>
              <a:gd name="connsiteX221" fmla="*/ 2007341 w 4742389"/>
              <a:gd name="connsiteY221" fmla="*/ 1324644 h 1526213"/>
              <a:gd name="connsiteX222" fmla="*/ 2002542 w 4742389"/>
              <a:gd name="connsiteY222" fmla="*/ 1324129 h 1526213"/>
              <a:gd name="connsiteX223" fmla="*/ 2384183 w 4742389"/>
              <a:gd name="connsiteY223" fmla="*/ 1316390 h 1526213"/>
              <a:gd name="connsiteX224" fmla="*/ 2381275 w 4742389"/>
              <a:gd name="connsiteY224" fmla="*/ 1316577 h 1526213"/>
              <a:gd name="connsiteX225" fmla="*/ 2366770 w 4742389"/>
              <a:gd name="connsiteY225" fmla="*/ 1318696 h 1526213"/>
              <a:gd name="connsiteX226" fmla="*/ 2372170 w 4742389"/>
              <a:gd name="connsiteY226" fmla="*/ 1318607 h 1526213"/>
              <a:gd name="connsiteX227" fmla="*/ 2451213 w 4742389"/>
              <a:gd name="connsiteY227" fmla="*/ 1313030 h 1526213"/>
              <a:gd name="connsiteX228" fmla="*/ 2421664 w 4742389"/>
              <a:gd name="connsiteY228" fmla="*/ 1314380 h 1526213"/>
              <a:gd name="connsiteX229" fmla="*/ 2417617 w 4742389"/>
              <a:gd name="connsiteY229" fmla="*/ 1315230 h 1526213"/>
              <a:gd name="connsiteX230" fmla="*/ 2401604 w 4742389"/>
              <a:gd name="connsiteY230" fmla="*/ 1318193 h 1526213"/>
              <a:gd name="connsiteX231" fmla="*/ 2428366 w 4742389"/>
              <a:gd name="connsiteY231" fmla="*/ 1318699 h 1526213"/>
              <a:gd name="connsiteX232" fmla="*/ 2429812 w 4742389"/>
              <a:gd name="connsiteY232" fmla="*/ 1318391 h 1526213"/>
              <a:gd name="connsiteX233" fmla="*/ 2492367 w 4742389"/>
              <a:gd name="connsiteY233" fmla="*/ 1311149 h 1526213"/>
              <a:gd name="connsiteX234" fmla="*/ 2475699 w 4742389"/>
              <a:gd name="connsiteY234" fmla="*/ 1311911 h 1526213"/>
              <a:gd name="connsiteX235" fmla="*/ 2447182 w 4742389"/>
              <a:gd name="connsiteY235" fmla="*/ 1319055 h 1526213"/>
              <a:gd name="connsiteX236" fmla="*/ 2465084 w 4742389"/>
              <a:gd name="connsiteY236" fmla="*/ 1319393 h 1526213"/>
              <a:gd name="connsiteX237" fmla="*/ 2551323 w 4742389"/>
              <a:gd name="connsiteY237" fmla="*/ 1308454 h 1526213"/>
              <a:gd name="connsiteX238" fmla="*/ 2516377 w 4742389"/>
              <a:gd name="connsiteY238" fmla="*/ 1310052 h 1526213"/>
              <a:gd name="connsiteX239" fmla="*/ 2483691 w 4742389"/>
              <a:gd name="connsiteY239" fmla="*/ 1319745 h 1526213"/>
              <a:gd name="connsiteX240" fmla="*/ 2512904 w 4742389"/>
              <a:gd name="connsiteY240" fmla="*/ 1320298 h 1526213"/>
              <a:gd name="connsiteX241" fmla="*/ 2521016 w 4742389"/>
              <a:gd name="connsiteY241" fmla="*/ 1317797 h 1526213"/>
              <a:gd name="connsiteX242" fmla="*/ 2549989 w 4742389"/>
              <a:gd name="connsiteY242" fmla="*/ 1308865 h 1526213"/>
              <a:gd name="connsiteX243" fmla="*/ 2604968 w 4742389"/>
              <a:gd name="connsiteY243" fmla="*/ 1306003 h 1526213"/>
              <a:gd name="connsiteX244" fmla="*/ 2572584 w 4742389"/>
              <a:gd name="connsiteY244" fmla="*/ 1307483 h 1526213"/>
              <a:gd name="connsiteX245" fmla="*/ 2564691 w 4742389"/>
              <a:gd name="connsiteY245" fmla="*/ 1310119 h 1526213"/>
              <a:gd name="connsiteX246" fmla="*/ 2530587 w 4742389"/>
              <a:gd name="connsiteY246" fmla="*/ 1320632 h 1526213"/>
              <a:gd name="connsiteX247" fmla="*/ 2560448 w 4742389"/>
              <a:gd name="connsiteY247" fmla="*/ 1321197 h 1526213"/>
              <a:gd name="connsiteX248" fmla="*/ 2573132 w 4742389"/>
              <a:gd name="connsiteY248" fmla="*/ 1316961 h 1526213"/>
              <a:gd name="connsiteX249" fmla="*/ 2585331 w 4742389"/>
              <a:gd name="connsiteY249" fmla="*/ 1312888 h 1526213"/>
              <a:gd name="connsiteX250" fmla="*/ 2653426 w 4742389"/>
              <a:gd name="connsiteY250" fmla="*/ 1303788 h 1526213"/>
              <a:gd name="connsiteX251" fmla="*/ 2624288 w 4742389"/>
              <a:gd name="connsiteY251" fmla="*/ 1305120 h 1526213"/>
              <a:gd name="connsiteX252" fmla="*/ 2587833 w 4742389"/>
              <a:gd name="connsiteY252" fmla="*/ 1317902 h 1526213"/>
              <a:gd name="connsiteX253" fmla="*/ 2577026 w 4742389"/>
              <a:gd name="connsiteY253" fmla="*/ 1321510 h 1526213"/>
              <a:gd name="connsiteX254" fmla="*/ 2606011 w 4742389"/>
              <a:gd name="connsiteY254" fmla="*/ 1322059 h 1526213"/>
              <a:gd name="connsiteX255" fmla="*/ 2609795 w 4742389"/>
              <a:gd name="connsiteY255" fmla="*/ 1320600 h 1526213"/>
              <a:gd name="connsiteX256" fmla="*/ 2488093 w 4742389"/>
              <a:gd name="connsiteY256" fmla="*/ 1303682 h 1526213"/>
              <a:gd name="connsiteX257" fmla="*/ 2455475 w 4742389"/>
              <a:gd name="connsiteY257" fmla="*/ 1307276 h 1526213"/>
              <a:gd name="connsiteX258" fmla="*/ 2454047 w 4742389"/>
              <a:gd name="connsiteY258" fmla="*/ 1307576 h 1526213"/>
              <a:gd name="connsiteX259" fmla="*/ 2477878 w 4742389"/>
              <a:gd name="connsiteY259" fmla="*/ 1306350 h 1526213"/>
              <a:gd name="connsiteX260" fmla="*/ 2479861 w 4742389"/>
              <a:gd name="connsiteY260" fmla="*/ 1305853 h 1526213"/>
              <a:gd name="connsiteX261" fmla="*/ 2533705 w 4742389"/>
              <a:gd name="connsiteY261" fmla="*/ 1298657 h 1526213"/>
              <a:gd name="connsiteX262" fmla="*/ 2524604 w 4742389"/>
              <a:gd name="connsiteY262" fmla="*/ 1299659 h 1526213"/>
              <a:gd name="connsiteX263" fmla="*/ 2503073 w 4742389"/>
              <a:gd name="connsiteY263" fmla="*/ 1305053 h 1526213"/>
              <a:gd name="connsiteX264" fmla="*/ 2514481 w 4742389"/>
              <a:gd name="connsiteY264" fmla="*/ 1304466 h 1526213"/>
              <a:gd name="connsiteX265" fmla="*/ 2605028 w 4742389"/>
              <a:gd name="connsiteY265" fmla="*/ 1290798 h 1526213"/>
              <a:gd name="connsiteX266" fmla="*/ 2567269 w 4742389"/>
              <a:gd name="connsiteY266" fmla="*/ 1294959 h 1526213"/>
              <a:gd name="connsiteX267" fmla="*/ 2539563 w 4742389"/>
              <a:gd name="connsiteY267" fmla="*/ 1303175 h 1526213"/>
              <a:gd name="connsiteX268" fmla="*/ 2573141 w 4742389"/>
              <a:gd name="connsiteY268" fmla="*/ 1301447 h 1526213"/>
              <a:gd name="connsiteX269" fmla="*/ 2660687 w 4742389"/>
              <a:gd name="connsiteY269" fmla="*/ 1284666 h 1526213"/>
              <a:gd name="connsiteX270" fmla="*/ 2631170 w 4742389"/>
              <a:gd name="connsiteY270" fmla="*/ 1287918 h 1526213"/>
              <a:gd name="connsiteX271" fmla="*/ 2593847 w 4742389"/>
              <a:gd name="connsiteY271" fmla="*/ 1300382 h 1526213"/>
              <a:gd name="connsiteX272" fmla="*/ 2625671 w 4742389"/>
              <a:gd name="connsiteY272" fmla="*/ 1298744 h 1526213"/>
              <a:gd name="connsiteX273" fmla="*/ 2635381 w 4742389"/>
              <a:gd name="connsiteY273" fmla="*/ 1295340 h 1526213"/>
              <a:gd name="connsiteX274" fmla="*/ 2718032 w 4742389"/>
              <a:gd name="connsiteY274" fmla="*/ 1278348 h 1526213"/>
              <a:gd name="connsiteX275" fmla="*/ 2688577 w 4742389"/>
              <a:gd name="connsiteY275" fmla="*/ 1281593 h 1526213"/>
              <a:gd name="connsiteX276" fmla="*/ 2685430 w 4742389"/>
              <a:gd name="connsiteY276" fmla="*/ 1282805 h 1526213"/>
              <a:gd name="connsiteX277" fmla="*/ 2644928 w 4742389"/>
              <a:gd name="connsiteY277" fmla="*/ 1297753 h 1526213"/>
              <a:gd name="connsiteX278" fmla="*/ 2672812 w 4742389"/>
              <a:gd name="connsiteY278" fmla="*/ 1296318 h 1526213"/>
              <a:gd name="connsiteX279" fmla="*/ 2707393 w 4742389"/>
              <a:gd name="connsiteY279" fmla="*/ 1282993 h 1526213"/>
              <a:gd name="connsiteX280" fmla="*/ 2664685 w 4742389"/>
              <a:gd name="connsiteY280" fmla="*/ 1270749 h 1526213"/>
              <a:gd name="connsiteX281" fmla="*/ 2629561 w 4742389"/>
              <a:gd name="connsiteY281" fmla="*/ 1276485 h 1526213"/>
              <a:gd name="connsiteX282" fmla="*/ 2605034 w 4742389"/>
              <a:gd name="connsiteY282" fmla="*/ 1283759 h 1526213"/>
              <a:gd name="connsiteX283" fmla="*/ 2636153 w 4742389"/>
              <a:gd name="connsiteY283" fmla="*/ 1280404 h 1526213"/>
              <a:gd name="connsiteX284" fmla="*/ 2659785 w 4742389"/>
              <a:gd name="connsiteY284" fmla="*/ 1272512 h 1526213"/>
              <a:gd name="connsiteX285" fmla="*/ 2721202 w 4742389"/>
              <a:gd name="connsiteY285" fmla="*/ 1261521 h 1526213"/>
              <a:gd name="connsiteX286" fmla="*/ 2699701 w 4742389"/>
              <a:gd name="connsiteY286" fmla="*/ 1265032 h 1526213"/>
              <a:gd name="connsiteX287" fmla="*/ 2662287 w 4742389"/>
              <a:gd name="connsiteY287" fmla="*/ 1277526 h 1526213"/>
              <a:gd name="connsiteX288" fmla="*/ 2662020 w 4742389"/>
              <a:gd name="connsiteY288" fmla="*/ 1277615 h 1526213"/>
              <a:gd name="connsiteX289" fmla="*/ 2682683 w 4742389"/>
              <a:gd name="connsiteY289" fmla="*/ 1275388 h 1526213"/>
              <a:gd name="connsiteX290" fmla="*/ 2682927 w 4742389"/>
              <a:gd name="connsiteY290" fmla="*/ 1275285 h 1526213"/>
              <a:gd name="connsiteX291" fmla="*/ 2714384 w 4742389"/>
              <a:gd name="connsiteY291" fmla="*/ 1252876 h 1526213"/>
              <a:gd name="connsiteX292" fmla="*/ 2705116 w 4742389"/>
              <a:gd name="connsiteY292" fmla="*/ 1254824 h 1526213"/>
              <a:gd name="connsiteX293" fmla="*/ 2681292 w 4742389"/>
              <a:gd name="connsiteY293" fmla="*/ 1261251 h 1526213"/>
              <a:gd name="connsiteX294" fmla="*/ 2699013 w 4742389"/>
              <a:gd name="connsiteY294" fmla="*/ 1258404 h 1526213"/>
              <a:gd name="connsiteX295" fmla="*/ 2777684 w 4742389"/>
              <a:gd name="connsiteY295" fmla="*/ 1252298 h 1526213"/>
              <a:gd name="connsiteX296" fmla="*/ 2754993 w 4742389"/>
              <a:gd name="connsiteY296" fmla="*/ 1256003 h 1526213"/>
              <a:gd name="connsiteX297" fmla="*/ 2726604 w 4742389"/>
              <a:gd name="connsiteY297" fmla="*/ 1266942 h 1526213"/>
              <a:gd name="connsiteX298" fmla="*/ 2713229 w 4742389"/>
              <a:gd name="connsiteY298" fmla="*/ 1272095 h 1526213"/>
              <a:gd name="connsiteX299" fmla="*/ 2738617 w 4742389"/>
              <a:gd name="connsiteY299" fmla="*/ 1269358 h 1526213"/>
              <a:gd name="connsiteX300" fmla="*/ 2763818 w 4742389"/>
              <a:gd name="connsiteY300" fmla="*/ 1258353 h 1526213"/>
              <a:gd name="connsiteX301" fmla="*/ 2786235 w 4742389"/>
              <a:gd name="connsiteY301" fmla="*/ 1237780 h 1526213"/>
              <a:gd name="connsiteX302" fmla="*/ 2770055 w 4742389"/>
              <a:gd name="connsiteY302" fmla="*/ 1241179 h 1526213"/>
              <a:gd name="connsiteX303" fmla="*/ 2764899 w 4742389"/>
              <a:gd name="connsiteY303" fmla="*/ 1243082 h 1526213"/>
              <a:gd name="connsiteX304" fmla="*/ 2759884 w 4742389"/>
              <a:gd name="connsiteY304" fmla="*/ 1244933 h 1526213"/>
              <a:gd name="connsiteX305" fmla="*/ 2738576 w 4742389"/>
              <a:gd name="connsiteY305" fmla="*/ 1252049 h 1526213"/>
              <a:gd name="connsiteX306" fmla="*/ 2754778 w 4742389"/>
              <a:gd name="connsiteY306" fmla="*/ 1249447 h 1526213"/>
              <a:gd name="connsiteX307" fmla="*/ 2768325 w 4742389"/>
              <a:gd name="connsiteY307" fmla="*/ 1244575 h 1526213"/>
              <a:gd name="connsiteX308" fmla="*/ 2780524 w 4742389"/>
              <a:gd name="connsiteY308" fmla="*/ 1240188 h 1526213"/>
              <a:gd name="connsiteX309" fmla="*/ 2841726 w 4742389"/>
              <a:gd name="connsiteY309" fmla="*/ 1224878 h 1526213"/>
              <a:gd name="connsiteX310" fmla="*/ 2815804 w 4742389"/>
              <a:gd name="connsiteY310" fmla="*/ 1231377 h 1526213"/>
              <a:gd name="connsiteX311" fmla="*/ 2784148 w 4742389"/>
              <a:gd name="connsiteY311" fmla="*/ 1244729 h 1526213"/>
              <a:gd name="connsiteX312" fmla="*/ 2801257 w 4742389"/>
              <a:gd name="connsiteY312" fmla="*/ 1241981 h 1526213"/>
              <a:gd name="connsiteX313" fmla="*/ 2801350 w 4742389"/>
              <a:gd name="connsiteY313" fmla="*/ 1241963 h 1526213"/>
              <a:gd name="connsiteX314" fmla="*/ 2803467 w 4742389"/>
              <a:gd name="connsiteY314" fmla="*/ 1241039 h 1526213"/>
              <a:gd name="connsiteX315" fmla="*/ 2804992 w 4742389"/>
              <a:gd name="connsiteY315" fmla="*/ 1240373 h 1526213"/>
              <a:gd name="connsiteX316" fmla="*/ 2818081 w 4742389"/>
              <a:gd name="connsiteY316" fmla="*/ 1224347 h 1526213"/>
              <a:gd name="connsiteX317" fmla="*/ 2809074 w 4742389"/>
              <a:gd name="connsiteY317" fmla="*/ 1226777 h 1526213"/>
              <a:gd name="connsiteX318" fmla="*/ 2806401 w 4742389"/>
              <a:gd name="connsiteY318" fmla="*/ 1227763 h 1526213"/>
              <a:gd name="connsiteX319" fmla="*/ 2808931 w 4742389"/>
              <a:gd name="connsiteY319" fmla="*/ 1227227 h 1526213"/>
              <a:gd name="connsiteX320" fmla="*/ 2814340 w 4742389"/>
              <a:gd name="connsiteY320" fmla="*/ 1225925 h 1526213"/>
              <a:gd name="connsiteX321" fmla="*/ 2887025 w 4742389"/>
              <a:gd name="connsiteY321" fmla="*/ 1203951 h 1526213"/>
              <a:gd name="connsiteX322" fmla="*/ 2865952 w 4742389"/>
              <a:gd name="connsiteY322" fmla="*/ 1210224 h 1526213"/>
              <a:gd name="connsiteX323" fmla="*/ 2847860 w 4742389"/>
              <a:gd name="connsiteY323" fmla="*/ 1217855 h 1526213"/>
              <a:gd name="connsiteX324" fmla="*/ 2867883 w 4742389"/>
              <a:gd name="connsiteY324" fmla="*/ 1213035 h 1526213"/>
              <a:gd name="connsiteX325" fmla="*/ 2880030 w 4742389"/>
              <a:gd name="connsiteY325" fmla="*/ 1207271 h 1526213"/>
              <a:gd name="connsiteX326" fmla="*/ 2935978 w 4742389"/>
              <a:gd name="connsiteY326" fmla="*/ 1180577 h 1526213"/>
              <a:gd name="connsiteX327" fmla="*/ 2930627 w 4742389"/>
              <a:gd name="connsiteY327" fmla="*/ 1182438 h 1526213"/>
              <a:gd name="connsiteX328" fmla="*/ 2923762 w 4742389"/>
              <a:gd name="connsiteY328" fmla="*/ 1185400 h 1526213"/>
              <a:gd name="connsiteX329" fmla="*/ 2929226 w 4742389"/>
              <a:gd name="connsiteY329" fmla="*/ 1183808 h 1526213"/>
              <a:gd name="connsiteX330" fmla="*/ 4742389 w 4742389"/>
              <a:gd name="connsiteY330" fmla="*/ 0 h 1526213"/>
              <a:gd name="connsiteX331" fmla="*/ 4742389 w 4742389"/>
              <a:gd name="connsiteY331" fmla="*/ 9182 h 1526213"/>
              <a:gd name="connsiteX332" fmla="*/ 4733821 w 4742389"/>
              <a:gd name="connsiteY332" fmla="*/ 11262 h 1526213"/>
              <a:gd name="connsiteX333" fmla="*/ 4636847 w 4742389"/>
              <a:gd name="connsiteY333" fmla="*/ 46988 h 1526213"/>
              <a:gd name="connsiteX334" fmla="*/ 4273980 w 4742389"/>
              <a:gd name="connsiteY334" fmla="*/ 252571 h 1526213"/>
              <a:gd name="connsiteX335" fmla="*/ 3953656 w 4742389"/>
              <a:gd name="connsiteY335" fmla="*/ 523339 h 1526213"/>
              <a:gd name="connsiteX336" fmla="*/ 3876077 w 4742389"/>
              <a:gd name="connsiteY336" fmla="*/ 593538 h 1526213"/>
              <a:gd name="connsiteX337" fmla="*/ 3836037 w 4742389"/>
              <a:gd name="connsiteY337" fmla="*/ 626130 h 1526213"/>
              <a:gd name="connsiteX338" fmla="*/ 3795996 w 4742389"/>
              <a:gd name="connsiteY338" fmla="*/ 661230 h 1526213"/>
              <a:gd name="connsiteX339" fmla="*/ 3628326 w 4742389"/>
              <a:gd name="connsiteY339" fmla="*/ 789093 h 1526213"/>
              <a:gd name="connsiteX340" fmla="*/ 3455651 w 4742389"/>
              <a:gd name="connsiteY340" fmla="*/ 905673 h 1526213"/>
              <a:gd name="connsiteX341" fmla="*/ 3335376 w 4742389"/>
              <a:gd name="connsiteY341" fmla="*/ 978473 h 1526213"/>
              <a:gd name="connsiteX342" fmla="*/ 3432730 w 4742389"/>
              <a:gd name="connsiteY342" fmla="*/ 925262 h 1526213"/>
              <a:gd name="connsiteX343" fmla="*/ 3608841 w 4742389"/>
              <a:gd name="connsiteY343" fmla="*/ 816526 h 1526213"/>
              <a:gd name="connsiteX344" fmla="*/ 3776507 w 4742389"/>
              <a:gd name="connsiteY344" fmla="*/ 696196 h 1526213"/>
              <a:gd name="connsiteX345" fmla="*/ 3941670 w 4742389"/>
              <a:gd name="connsiteY345" fmla="*/ 568345 h 1526213"/>
              <a:gd name="connsiteX346" fmla="*/ 4104331 w 4742389"/>
              <a:gd name="connsiteY346" fmla="*/ 443001 h 1526213"/>
              <a:gd name="connsiteX347" fmla="*/ 4274499 w 4742389"/>
              <a:gd name="connsiteY347" fmla="*/ 325178 h 1526213"/>
              <a:gd name="connsiteX348" fmla="*/ 4652372 w 4742389"/>
              <a:gd name="connsiteY348" fmla="*/ 149697 h 1526213"/>
              <a:gd name="connsiteX349" fmla="*/ 4742389 w 4742389"/>
              <a:gd name="connsiteY349" fmla="*/ 128066 h 1526213"/>
              <a:gd name="connsiteX350" fmla="*/ 4742389 w 4742389"/>
              <a:gd name="connsiteY350" fmla="*/ 138430 h 1526213"/>
              <a:gd name="connsiteX351" fmla="*/ 4654875 w 4742389"/>
              <a:gd name="connsiteY351" fmla="*/ 159724 h 1526213"/>
              <a:gd name="connsiteX352" fmla="*/ 4279504 w 4742389"/>
              <a:gd name="connsiteY352" fmla="*/ 332699 h 1526213"/>
              <a:gd name="connsiteX353" fmla="*/ 4109336 w 4742389"/>
              <a:gd name="connsiteY353" fmla="*/ 448015 h 1526213"/>
              <a:gd name="connsiteX354" fmla="*/ 3946675 w 4742389"/>
              <a:gd name="connsiteY354" fmla="*/ 575866 h 1526213"/>
              <a:gd name="connsiteX355" fmla="*/ 3781512 w 4742389"/>
              <a:gd name="connsiteY355" fmla="*/ 703717 h 1526213"/>
              <a:gd name="connsiteX356" fmla="*/ 3611344 w 4742389"/>
              <a:gd name="connsiteY356" fmla="*/ 821540 h 1526213"/>
              <a:gd name="connsiteX357" fmla="*/ 3253491 w 4742389"/>
              <a:gd name="connsiteY357" fmla="*/ 1032117 h 1526213"/>
              <a:gd name="connsiteX358" fmla="*/ 3191695 w 4742389"/>
              <a:gd name="connsiteY358" fmla="*/ 1062445 h 1526213"/>
              <a:gd name="connsiteX359" fmla="*/ 3232851 w 4742389"/>
              <a:gd name="connsiteY359" fmla="*/ 1044362 h 1526213"/>
              <a:gd name="connsiteX360" fmla="*/ 3593207 w 4742389"/>
              <a:gd name="connsiteY360" fmla="*/ 853819 h 1526213"/>
              <a:gd name="connsiteX361" fmla="*/ 3765877 w 4742389"/>
              <a:gd name="connsiteY361" fmla="*/ 743505 h 1526213"/>
              <a:gd name="connsiteX362" fmla="*/ 3936045 w 4742389"/>
              <a:gd name="connsiteY362" fmla="*/ 628177 h 1526213"/>
              <a:gd name="connsiteX363" fmla="*/ 4283889 w 4742389"/>
              <a:gd name="connsiteY363" fmla="*/ 410056 h 1526213"/>
              <a:gd name="connsiteX364" fmla="*/ 4671771 w 4742389"/>
              <a:gd name="connsiteY364" fmla="*/ 272163 h 1526213"/>
              <a:gd name="connsiteX365" fmla="*/ 4742389 w 4742389"/>
              <a:gd name="connsiteY365" fmla="*/ 264326 h 1526213"/>
              <a:gd name="connsiteX366" fmla="*/ 4742389 w 4742389"/>
              <a:gd name="connsiteY366" fmla="*/ 273458 h 1526213"/>
              <a:gd name="connsiteX367" fmla="*/ 4671771 w 4742389"/>
              <a:gd name="connsiteY367" fmla="*/ 282192 h 1526213"/>
              <a:gd name="connsiteX368" fmla="*/ 4288893 w 4742389"/>
              <a:gd name="connsiteY368" fmla="*/ 417577 h 1526213"/>
              <a:gd name="connsiteX369" fmla="*/ 3941050 w 4742389"/>
              <a:gd name="connsiteY369" fmla="*/ 633191 h 1526213"/>
              <a:gd name="connsiteX370" fmla="*/ 3770882 w 4742389"/>
              <a:gd name="connsiteY370" fmla="*/ 748520 h 1526213"/>
              <a:gd name="connsiteX371" fmla="*/ 3598212 w 4742389"/>
              <a:gd name="connsiteY371" fmla="*/ 858834 h 1526213"/>
              <a:gd name="connsiteX372" fmla="*/ 3235353 w 4742389"/>
              <a:gd name="connsiteY372" fmla="*/ 1051883 h 1526213"/>
              <a:gd name="connsiteX373" fmla="*/ 3083811 w 4742389"/>
              <a:gd name="connsiteY373" fmla="*/ 1118465 h 1526213"/>
              <a:gd name="connsiteX374" fmla="*/ 3215960 w 4742389"/>
              <a:gd name="connsiteY374" fmla="*/ 1067077 h 1526213"/>
              <a:gd name="connsiteX375" fmla="*/ 3586326 w 4742389"/>
              <a:gd name="connsiteY375" fmla="*/ 896531 h 1526213"/>
              <a:gd name="connsiteX376" fmla="*/ 3761499 w 4742389"/>
              <a:gd name="connsiteY376" fmla="*/ 796211 h 1526213"/>
              <a:gd name="connsiteX377" fmla="*/ 3936672 w 4742389"/>
              <a:gd name="connsiteY377" fmla="*/ 693382 h 1526213"/>
              <a:gd name="connsiteX378" fmla="*/ 4299530 w 4742389"/>
              <a:gd name="connsiteY378" fmla="*/ 507789 h 1526213"/>
              <a:gd name="connsiteX379" fmla="*/ 4492220 w 4742389"/>
              <a:gd name="connsiteY379" fmla="*/ 442581 h 1526213"/>
              <a:gd name="connsiteX380" fmla="*/ 4692418 w 4742389"/>
              <a:gd name="connsiteY380" fmla="*/ 407468 h 1526213"/>
              <a:gd name="connsiteX381" fmla="*/ 4742389 w 4742389"/>
              <a:gd name="connsiteY381" fmla="*/ 407468 h 1526213"/>
              <a:gd name="connsiteX382" fmla="*/ 4742389 w 4742389"/>
              <a:gd name="connsiteY382" fmla="*/ 415145 h 1526213"/>
              <a:gd name="connsiteX383" fmla="*/ 4692418 w 4742389"/>
              <a:gd name="connsiteY383" fmla="*/ 414992 h 1526213"/>
              <a:gd name="connsiteX384" fmla="*/ 4494723 w 4742389"/>
              <a:gd name="connsiteY384" fmla="*/ 450105 h 1526213"/>
              <a:gd name="connsiteX385" fmla="*/ 4302033 w 4742389"/>
              <a:gd name="connsiteY385" fmla="*/ 515313 h 1526213"/>
              <a:gd name="connsiteX386" fmla="*/ 3941677 w 4742389"/>
              <a:gd name="connsiteY386" fmla="*/ 698398 h 1526213"/>
              <a:gd name="connsiteX387" fmla="*/ 3766504 w 4742389"/>
              <a:gd name="connsiteY387" fmla="*/ 803735 h 1526213"/>
              <a:gd name="connsiteX388" fmla="*/ 3588828 w 4742389"/>
              <a:gd name="connsiteY388" fmla="*/ 904056 h 1526213"/>
              <a:gd name="connsiteX389" fmla="*/ 3218463 w 4742389"/>
              <a:gd name="connsiteY389" fmla="*/ 1074601 h 1526213"/>
              <a:gd name="connsiteX390" fmla="*/ 3029409 w 4742389"/>
              <a:gd name="connsiteY390" fmla="*/ 1148078 h 1526213"/>
              <a:gd name="connsiteX391" fmla="*/ 2999014 w 4742389"/>
              <a:gd name="connsiteY391" fmla="*/ 1158650 h 1526213"/>
              <a:gd name="connsiteX392" fmla="*/ 2973916 w 4742389"/>
              <a:gd name="connsiteY392" fmla="*/ 1170786 h 1526213"/>
              <a:gd name="connsiteX393" fmla="*/ 3013812 w 4742389"/>
              <a:gd name="connsiteY393" fmla="*/ 1159160 h 1526213"/>
              <a:gd name="connsiteX394" fmla="*/ 3205559 w 4742389"/>
              <a:gd name="connsiteY394" fmla="*/ 1095217 h 1526213"/>
              <a:gd name="connsiteX395" fmla="*/ 3578417 w 4742389"/>
              <a:gd name="connsiteY395" fmla="*/ 947271 h 1526213"/>
              <a:gd name="connsiteX396" fmla="*/ 3941266 w 4742389"/>
              <a:gd name="connsiteY396" fmla="*/ 766727 h 1526213"/>
              <a:gd name="connsiteX397" fmla="*/ 4314125 w 4742389"/>
              <a:gd name="connsiteY397" fmla="*/ 613765 h 1526213"/>
              <a:gd name="connsiteX398" fmla="*/ 4511815 w 4742389"/>
              <a:gd name="connsiteY398" fmla="*/ 566122 h 1526213"/>
              <a:gd name="connsiteX399" fmla="*/ 4714510 w 4742389"/>
              <a:gd name="connsiteY399" fmla="*/ 553584 h 1526213"/>
              <a:gd name="connsiteX400" fmla="*/ 4742389 w 4742389"/>
              <a:gd name="connsiteY400" fmla="*/ 555330 h 1526213"/>
              <a:gd name="connsiteX401" fmla="*/ 4742389 w 4742389"/>
              <a:gd name="connsiteY401" fmla="*/ 563161 h 1526213"/>
              <a:gd name="connsiteX402" fmla="*/ 4712007 w 4742389"/>
              <a:gd name="connsiteY402" fmla="*/ 561106 h 1526213"/>
              <a:gd name="connsiteX403" fmla="*/ 4511815 w 4742389"/>
              <a:gd name="connsiteY403" fmla="*/ 573644 h 1526213"/>
              <a:gd name="connsiteX404" fmla="*/ 4316627 w 4742389"/>
              <a:gd name="connsiteY404" fmla="*/ 621288 h 1526213"/>
              <a:gd name="connsiteX405" fmla="*/ 3943769 w 4742389"/>
              <a:gd name="connsiteY405" fmla="*/ 774249 h 1526213"/>
              <a:gd name="connsiteX406" fmla="*/ 3583422 w 4742389"/>
              <a:gd name="connsiteY406" fmla="*/ 952286 h 1526213"/>
              <a:gd name="connsiteX407" fmla="*/ 3208061 w 4742389"/>
              <a:gd name="connsiteY407" fmla="*/ 1102740 h 1526213"/>
              <a:gd name="connsiteX408" fmla="*/ 3015376 w 4742389"/>
              <a:gd name="connsiteY408" fmla="*/ 1165743 h 1526213"/>
              <a:gd name="connsiteX409" fmla="*/ 2934640 w 4742389"/>
              <a:gd name="connsiteY409" fmla="*/ 1189777 h 1526213"/>
              <a:gd name="connsiteX410" fmla="*/ 2905035 w 4742389"/>
              <a:gd name="connsiteY410" fmla="*/ 1204092 h 1526213"/>
              <a:gd name="connsiteX411" fmla="*/ 3004236 w 4742389"/>
              <a:gd name="connsiteY411" fmla="*/ 1180211 h 1526213"/>
              <a:gd name="connsiteX412" fmla="*/ 3198368 w 4742389"/>
              <a:gd name="connsiteY412" fmla="*/ 1127323 h 1526213"/>
              <a:gd name="connsiteX413" fmla="*/ 3388551 w 4742389"/>
              <a:gd name="connsiteY413" fmla="*/ 1069698 h 1526213"/>
              <a:gd name="connsiteX414" fmla="*/ 3483643 w 4742389"/>
              <a:gd name="connsiteY414" fmla="*/ 1037127 h 1526213"/>
              <a:gd name="connsiteX415" fmla="*/ 3531188 w 4742389"/>
              <a:gd name="connsiteY415" fmla="*/ 1019589 h 1526213"/>
              <a:gd name="connsiteX416" fmla="*/ 3578734 w 4742389"/>
              <a:gd name="connsiteY416" fmla="*/ 1002051 h 1526213"/>
              <a:gd name="connsiteX417" fmla="*/ 3763912 w 4742389"/>
              <a:gd name="connsiteY417" fmla="*/ 926888 h 1526213"/>
              <a:gd name="connsiteX418" fmla="*/ 3949090 w 4742389"/>
              <a:gd name="connsiteY418" fmla="*/ 851725 h 1526213"/>
              <a:gd name="connsiteX419" fmla="*/ 4331959 w 4742389"/>
              <a:gd name="connsiteY419" fmla="*/ 731464 h 1526213"/>
              <a:gd name="connsiteX420" fmla="*/ 4532151 w 4742389"/>
              <a:gd name="connsiteY420" fmla="*/ 698894 h 1526213"/>
              <a:gd name="connsiteX421" fmla="*/ 4732343 w 4742389"/>
              <a:gd name="connsiteY421" fmla="*/ 706410 h 1526213"/>
              <a:gd name="connsiteX422" fmla="*/ 4742389 w 4742389"/>
              <a:gd name="connsiteY422" fmla="*/ 708731 h 1526213"/>
              <a:gd name="connsiteX423" fmla="*/ 4742389 w 4742389"/>
              <a:gd name="connsiteY423" fmla="*/ 716573 h 1526213"/>
              <a:gd name="connsiteX424" fmla="*/ 4732343 w 4742389"/>
              <a:gd name="connsiteY424" fmla="*/ 713926 h 1526213"/>
              <a:gd name="connsiteX425" fmla="*/ 4632248 w 4742389"/>
              <a:gd name="connsiteY425" fmla="*/ 704531 h 1526213"/>
              <a:gd name="connsiteX426" fmla="*/ 4532151 w 4742389"/>
              <a:gd name="connsiteY426" fmla="*/ 706410 h 1526213"/>
              <a:gd name="connsiteX427" fmla="*/ 4334461 w 4742389"/>
              <a:gd name="connsiteY427" fmla="*/ 738981 h 1526213"/>
              <a:gd name="connsiteX428" fmla="*/ 3954095 w 4742389"/>
              <a:gd name="connsiteY428" fmla="*/ 859241 h 1526213"/>
              <a:gd name="connsiteX429" fmla="*/ 3766415 w 4742389"/>
              <a:gd name="connsiteY429" fmla="*/ 934404 h 1526213"/>
              <a:gd name="connsiteX430" fmla="*/ 3581236 w 4742389"/>
              <a:gd name="connsiteY430" fmla="*/ 1007062 h 1526213"/>
              <a:gd name="connsiteX431" fmla="*/ 3533691 w 4742389"/>
              <a:gd name="connsiteY431" fmla="*/ 1027105 h 1526213"/>
              <a:gd name="connsiteX432" fmla="*/ 3486145 w 4742389"/>
              <a:gd name="connsiteY432" fmla="*/ 1044643 h 1526213"/>
              <a:gd name="connsiteX433" fmla="*/ 3391053 w 4742389"/>
              <a:gd name="connsiteY433" fmla="*/ 1074708 h 1526213"/>
              <a:gd name="connsiteX434" fmla="*/ 3200871 w 4742389"/>
              <a:gd name="connsiteY434" fmla="*/ 1134839 h 1526213"/>
              <a:gd name="connsiteX435" fmla="*/ 2877196 w 4742389"/>
              <a:gd name="connsiteY435" fmla="*/ 1215985 h 1526213"/>
              <a:gd name="connsiteX436" fmla="*/ 2875102 w 4742389"/>
              <a:gd name="connsiteY436" fmla="*/ 1216868 h 1526213"/>
              <a:gd name="connsiteX437" fmla="*/ 2855043 w 4742389"/>
              <a:gd name="connsiteY437" fmla="*/ 1225330 h 1526213"/>
              <a:gd name="connsiteX438" fmla="*/ 2832458 w 4742389"/>
              <a:gd name="connsiteY438" fmla="*/ 1236048 h 1526213"/>
              <a:gd name="connsiteX439" fmla="*/ 3193216 w 4742389"/>
              <a:gd name="connsiteY439" fmla="*/ 1167445 h 1526213"/>
              <a:gd name="connsiteX440" fmla="*/ 3578607 w 4742389"/>
              <a:gd name="connsiteY440" fmla="*/ 1064724 h 1526213"/>
              <a:gd name="connsiteX441" fmla="*/ 3768799 w 4742389"/>
              <a:gd name="connsiteY441" fmla="*/ 1007100 h 1526213"/>
              <a:gd name="connsiteX442" fmla="*/ 3961495 w 4742389"/>
              <a:gd name="connsiteY442" fmla="*/ 946970 h 1526213"/>
              <a:gd name="connsiteX443" fmla="*/ 4349388 w 4742389"/>
              <a:gd name="connsiteY443" fmla="*/ 856776 h 1526213"/>
              <a:gd name="connsiteX444" fmla="*/ 4648871 w 4742389"/>
              <a:gd name="connsiteY444" fmla="*/ 848673 h 1526213"/>
              <a:gd name="connsiteX445" fmla="*/ 4742389 w 4742389"/>
              <a:gd name="connsiteY445" fmla="*/ 865896 h 1526213"/>
              <a:gd name="connsiteX446" fmla="*/ 4742389 w 4742389"/>
              <a:gd name="connsiteY446" fmla="*/ 876335 h 1526213"/>
              <a:gd name="connsiteX447" fmla="*/ 4647855 w 4742389"/>
              <a:gd name="connsiteY447" fmla="*/ 857246 h 1526213"/>
              <a:gd name="connsiteX448" fmla="*/ 4549278 w 4742389"/>
              <a:gd name="connsiteY448" fmla="*/ 849886 h 1526213"/>
              <a:gd name="connsiteX449" fmla="*/ 4351891 w 4742389"/>
              <a:gd name="connsiteY449" fmla="*/ 864292 h 1526213"/>
              <a:gd name="connsiteX450" fmla="*/ 3963997 w 4742389"/>
              <a:gd name="connsiteY450" fmla="*/ 951981 h 1526213"/>
              <a:gd name="connsiteX451" fmla="*/ 3771302 w 4742389"/>
              <a:gd name="connsiteY451" fmla="*/ 1012111 h 1526213"/>
              <a:gd name="connsiteX452" fmla="*/ 3581109 w 4742389"/>
              <a:gd name="connsiteY452" fmla="*/ 1072240 h 1526213"/>
              <a:gd name="connsiteX453" fmla="*/ 3195719 w 4742389"/>
              <a:gd name="connsiteY453" fmla="*/ 1172456 h 1526213"/>
              <a:gd name="connsiteX454" fmla="*/ 2809662 w 4742389"/>
              <a:gd name="connsiteY454" fmla="*/ 1246866 h 1526213"/>
              <a:gd name="connsiteX455" fmla="*/ 2807495 w 4742389"/>
              <a:gd name="connsiteY455" fmla="*/ 1247894 h 1526213"/>
              <a:gd name="connsiteX456" fmla="*/ 2761193 w 4742389"/>
              <a:gd name="connsiteY456" fmla="*/ 1266924 h 1526213"/>
              <a:gd name="connsiteX457" fmla="*/ 2797435 w 4742389"/>
              <a:gd name="connsiteY457" fmla="*/ 1263017 h 1526213"/>
              <a:gd name="connsiteX458" fmla="*/ 3192826 w 4742389"/>
              <a:gd name="connsiteY458" fmla="*/ 1212872 h 1526213"/>
              <a:gd name="connsiteX459" fmla="*/ 3388019 w 4742389"/>
              <a:gd name="connsiteY459" fmla="*/ 1180277 h 1526213"/>
              <a:gd name="connsiteX460" fmla="*/ 3485615 w 4742389"/>
              <a:gd name="connsiteY460" fmla="*/ 1160219 h 1526213"/>
              <a:gd name="connsiteX461" fmla="*/ 3583211 w 4742389"/>
              <a:gd name="connsiteY461" fmla="*/ 1140161 h 1526213"/>
              <a:gd name="connsiteX462" fmla="*/ 3778404 w 4742389"/>
              <a:gd name="connsiteY462" fmla="*/ 1095030 h 1526213"/>
              <a:gd name="connsiteX463" fmla="*/ 3971095 w 4742389"/>
              <a:gd name="connsiteY463" fmla="*/ 1049899 h 1526213"/>
              <a:gd name="connsiteX464" fmla="*/ 4366485 w 4742389"/>
              <a:gd name="connsiteY464" fmla="*/ 989724 h 1526213"/>
              <a:gd name="connsiteX465" fmla="*/ 4663850 w 4742389"/>
              <a:gd name="connsiteY465" fmla="*/ 1007354 h 1526213"/>
              <a:gd name="connsiteX466" fmla="*/ 4742389 w 4742389"/>
              <a:gd name="connsiteY466" fmla="*/ 1029966 h 1526213"/>
              <a:gd name="connsiteX467" fmla="*/ 4742389 w 4742389"/>
              <a:gd name="connsiteY467" fmla="*/ 1037999 h 1526213"/>
              <a:gd name="connsiteX468" fmla="*/ 4685532 w 4742389"/>
              <a:gd name="connsiteY468" fmla="*/ 1020809 h 1526213"/>
              <a:gd name="connsiteX469" fmla="*/ 4464786 w 4742389"/>
              <a:gd name="connsiteY469" fmla="*/ 994778 h 1526213"/>
              <a:gd name="connsiteX470" fmla="*/ 4366485 w 4742389"/>
              <a:gd name="connsiteY470" fmla="*/ 997246 h 1526213"/>
              <a:gd name="connsiteX471" fmla="*/ 3973597 w 4742389"/>
              <a:gd name="connsiteY471" fmla="*/ 1057421 h 1526213"/>
              <a:gd name="connsiteX472" fmla="*/ 3778404 w 4742389"/>
              <a:gd name="connsiteY472" fmla="*/ 1102552 h 1526213"/>
              <a:gd name="connsiteX473" fmla="*/ 3585714 w 4742389"/>
              <a:gd name="connsiteY473" fmla="*/ 1147683 h 1526213"/>
              <a:gd name="connsiteX474" fmla="*/ 3488117 w 4742389"/>
              <a:gd name="connsiteY474" fmla="*/ 1167741 h 1526213"/>
              <a:gd name="connsiteX475" fmla="*/ 3390521 w 4742389"/>
              <a:gd name="connsiteY475" fmla="*/ 1187799 h 1526213"/>
              <a:gd name="connsiteX476" fmla="*/ 3192826 w 4742389"/>
              <a:gd name="connsiteY476" fmla="*/ 1220394 h 1526213"/>
              <a:gd name="connsiteX477" fmla="*/ 2797435 w 4742389"/>
              <a:gd name="connsiteY477" fmla="*/ 1269599 h 1526213"/>
              <a:gd name="connsiteX478" fmla="*/ 2739028 w 4742389"/>
              <a:gd name="connsiteY478" fmla="*/ 1276034 h 1526213"/>
              <a:gd name="connsiteX479" fmla="*/ 2722096 w 4742389"/>
              <a:gd name="connsiteY479" fmla="*/ 1282994 h 1526213"/>
              <a:gd name="connsiteX480" fmla="*/ 2709896 w 4742389"/>
              <a:gd name="connsiteY480" fmla="*/ 1288008 h 1526213"/>
              <a:gd name="connsiteX481" fmla="*/ 2691765 w 4742389"/>
              <a:gd name="connsiteY481" fmla="*/ 1295343 h 1526213"/>
              <a:gd name="connsiteX482" fmla="*/ 2795633 w 4742389"/>
              <a:gd name="connsiteY482" fmla="*/ 1289998 h 1526213"/>
              <a:gd name="connsiteX483" fmla="*/ 3193223 w 4742389"/>
              <a:gd name="connsiteY483" fmla="*/ 1267755 h 1526213"/>
              <a:gd name="connsiteX484" fmla="*/ 3390923 w 4742389"/>
              <a:gd name="connsiteY484" fmla="*/ 1250211 h 1526213"/>
              <a:gd name="connsiteX485" fmla="*/ 3588623 w 4742389"/>
              <a:gd name="connsiteY485" fmla="*/ 1225149 h 1526213"/>
              <a:gd name="connsiteX486" fmla="*/ 3981522 w 4742389"/>
              <a:gd name="connsiteY486" fmla="*/ 1164999 h 1526213"/>
              <a:gd name="connsiteX487" fmla="*/ 4181725 w 4742389"/>
              <a:gd name="connsiteY487" fmla="*/ 1142443 h 1526213"/>
              <a:gd name="connsiteX488" fmla="*/ 4379425 w 4742389"/>
              <a:gd name="connsiteY488" fmla="*/ 1129912 h 1526213"/>
              <a:gd name="connsiteX489" fmla="*/ 4579628 w 4742389"/>
              <a:gd name="connsiteY489" fmla="*/ 1147455 h 1526213"/>
              <a:gd name="connsiteX490" fmla="*/ 4677227 w 4742389"/>
              <a:gd name="connsiteY490" fmla="*/ 1167505 h 1526213"/>
              <a:gd name="connsiteX491" fmla="*/ 4742389 w 4742389"/>
              <a:gd name="connsiteY491" fmla="*/ 1188113 h 1526213"/>
              <a:gd name="connsiteX492" fmla="*/ 4742389 w 4742389"/>
              <a:gd name="connsiteY492" fmla="*/ 1197002 h 1526213"/>
              <a:gd name="connsiteX493" fmla="*/ 4674724 w 4742389"/>
              <a:gd name="connsiteY493" fmla="*/ 1175024 h 1526213"/>
              <a:gd name="connsiteX494" fmla="*/ 4577125 w 4742389"/>
              <a:gd name="connsiteY494" fmla="*/ 1154974 h 1526213"/>
              <a:gd name="connsiteX495" fmla="*/ 4379425 w 4742389"/>
              <a:gd name="connsiteY495" fmla="*/ 1139937 h 1526213"/>
              <a:gd name="connsiteX496" fmla="*/ 4181725 w 4742389"/>
              <a:gd name="connsiteY496" fmla="*/ 1149962 h 1526213"/>
              <a:gd name="connsiteX497" fmla="*/ 3984024 w 4742389"/>
              <a:gd name="connsiteY497" fmla="*/ 1172518 h 1526213"/>
              <a:gd name="connsiteX498" fmla="*/ 3591126 w 4742389"/>
              <a:gd name="connsiteY498" fmla="*/ 1232668 h 1526213"/>
              <a:gd name="connsiteX499" fmla="*/ 3393426 w 4742389"/>
              <a:gd name="connsiteY499" fmla="*/ 1257730 h 1526213"/>
              <a:gd name="connsiteX500" fmla="*/ 3193223 w 4742389"/>
              <a:gd name="connsiteY500" fmla="*/ 1275274 h 1526213"/>
              <a:gd name="connsiteX501" fmla="*/ 2797510 w 4742389"/>
              <a:gd name="connsiteY501" fmla="*/ 1297203 h 1526213"/>
              <a:gd name="connsiteX502" fmla="*/ 2673116 w 4742389"/>
              <a:gd name="connsiteY502" fmla="*/ 1302888 h 1526213"/>
              <a:gd name="connsiteX503" fmla="*/ 2661097 w 4742389"/>
              <a:gd name="connsiteY503" fmla="*/ 1307751 h 1526213"/>
              <a:gd name="connsiteX504" fmla="*/ 2621225 w 4742389"/>
              <a:gd name="connsiteY504" fmla="*/ 1322346 h 1526213"/>
              <a:gd name="connsiteX505" fmla="*/ 2797441 w 4742389"/>
              <a:gd name="connsiteY505" fmla="*/ 1325679 h 1526213"/>
              <a:gd name="connsiteX506" fmla="*/ 3195334 w 4742389"/>
              <a:gd name="connsiteY506" fmla="*/ 1333204 h 1526213"/>
              <a:gd name="connsiteX507" fmla="*/ 3295433 w 4742389"/>
              <a:gd name="connsiteY507" fmla="*/ 1333204 h 1526213"/>
              <a:gd name="connsiteX508" fmla="*/ 3395531 w 4742389"/>
              <a:gd name="connsiteY508" fmla="*/ 1330696 h 1526213"/>
              <a:gd name="connsiteX509" fmla="*/ 3495631 w 4742389"/>
              <a:gd name="connsiteY509" fmla="*/ 1325679 h 1526213"/>
              <a:gd name="connsiteX510" fmla="*/ 3543177 w 4742389"/>
              <a:gd name="connsiteY510" fmla="*/ 1323171 h 1526213"/>
              <a:gd name="connsiteX511" fmla="*/ 3593227 w 4742389"/>
              <a:gd name="connsiteY511" fmla="*/ 1320662 h 1526213"/>
              <a:gd name="connsiteX512" fmla="*/ 3991120 w 4742389"/>
              <a:gd name="connsiteY512" fmla="*/ 1290561 h 1526213"/>
              <a:gd name="connsiteX513" fmla="*/ 4188815 w 4742389"/>
              <a:gd name="connsiteY513" fmla="*/ 1278019 h 1526213"/>
              <a:gd name="connsiteX514" fmla="*/ 4389013 w 4742389"/>
              <a:gd name="connsiteY514" fmla="*/ 1278019 h 1526213"/>
              <a:gd name="connsiteX515" fmla="*/ 4586709 w 4742389"/>
              <a:gd name="connsiteY515" fmla="*/ 1303103 h 1526213"/>
              <a:gd name="connsiteX516" fmla="*/ 4636758 w 4742389"/>
              <a:gd name="connsiteY516" fmla="*/ 1313137 h 1526213"/>
              <a:gd name="connsiteX517" fmla="*/ 4684305 w 4742389"/>
              <a:gd name="connsiteY517" fmla="*/ 1328188 h 1526213"/>
              <a:gd name="connsiteX518" fmla="*/ 4739281 w 4742389"/>
              <a:gd name="connsiteY518" fmla="*/ 1342690 h 1526213"/>
              <a:gd name="connsiteX519" fmla="*/ 4742389 w 4742389"/>
              <a:gd name="connsiteY519" fmla="*/ 1343510 h 1526213"/>
              <a:gd name="connsiteX520" fmla="*/ 4742389 w 4742389"/>
              <a:gd name="connsiteY520" fmla="*/ 1352843 h 1526213"/>
              <a:gd name="connsiteX521" fmla="*/ 4722977 w 4742389"/>
              <a:gd name="connsiteY521" fmla="*/ 1347354 h 1526213"/>
              <a:gd name="connsiteX522" fmla="*/ 4681803 w 4742389"/>
              <a:gd name="connsiteY522" fmla="*/ 1335713 h 1526213"/>
              <a:gd name="connsiteX523" fmla="*/ 4634255 w 4742389"/>
              <a:gd name="connsiteY523" fmla="*/ 1323171 h 1526213"/>
              <a:gd name="connsiteX524" fmla="*/ 4586709 w 4742389"/>
              <a:gd name="connsiteY524" fmla="*/ 1310628 h 1526213"/>
              <a:gd name="connsiteX525" fmla="*/ 4389013 w 4742389"/>
              <a:gd name="connsiteY525" fmla="*/ 1285544 h 1526213"/>
              <a:gd name="connsiteX526" fmla="*/ 4190067 w 4742389"/>
              <a:gd name="connsiteY526" fmla="*/ 1285230 h 1526213"/>
              <a:gd name="connsiteX527" fmla="*/ 3991120 w 4742389"/>
              <a:gd name="connsiteY527" fmla="*/ 1298086 h 1526213"/>
              <a:gd name="connsiteX528" fmla="*/ 3593227 w 4742389"/>
              <a:gd name="connsiteY528" fmla="*/ 1328188 h 1526213"/>
              <a:gd name="connsiteX529" fmla="*/ 3545680 w 4742389"/>
              <a:gd name="connsiteY529" fmla="*/ 1330696 h 1526213"/>
              <a:gd name="connsiteX530" fmla="*/ 3495631 w 4742389"/>
              <a:gd name="connsiteY530" fmla="*/ 1333204 h 1526213"/>
              <a:gd name="connsiteX531" fmla="*/ 3395531 w 4742389"/>
              <a:gd name="connsiteY531" fmla="*/ 1338221 h 1526213"/>
              <a:gd name="connsiteX532" fmla="*/ 3295433 w 4742389"/>
              <a:gd name="connsiteY532" fmla="*/ 1340730 h 1526213"/>
              <a:gd name="connsiteX533" fmla="*/ 3195334 w 4742389"/>
              <a:gd name="connsiteY533" fmla="*/ 1340730 h 1526213"/>
              <a:gd name="connsiteX534" fmla="*/ 2797441 w 4742389"/>
              <a:gd name="connsiteY534" fmla="*/ 1332264 h 1526213"/>
              <a:gd name="connsiteX535" fmla="*/ 2603375 w 4742389"/>
              <a:gd name="connsiteY535" fmla="*/ 1329052 h 1526213"/>
              <a:gd name="connsiteX536" fmla="*/ 2557030 w 4742389"/>
              <a:gd name="connsiteY536" fmla="*/ 1346910 h 1526213"/>
              <a:gd name="connsiteX537" fmla="*/ 2602614 w 4742389"/>
              <a:gd name="connsiteY537" fmla="*/ 1350303 h 1526213"/>
              <a:gd name="connsiteX538" fmla="*/ 3198382 w 4742389"/>
              <a:gd name="connsiteY538" fmla="*/ 1408131 h 1526213"/>
              <a:gd name="connsiteX539" fmla="*/ 3248430 w 4742389"/>
              <a:gd name="connsiteY539" fmla="*/ 1413146 h 1526213"/>
              <a:gd name="connsiteX540" fmla="*/ 3298479 w 4742389"/>
              <a:gd name="connsiteY540" fmla="*/ 1415654 h 1526213"/>
              <a:gd name="connsiteX541" fmla="*/ 3398575 w 4742389"/>
              <a:gd name="connsiteY541" fmla="*/ 1420669 h 1526213"/>
              <a:gd name="connsiteX542" fmla="*/ 3498671 w 4742389"/>
              <a:gd name="connsiteY542" fmla="*/ 1423176 h 1526213"/>
              <a:gd name="connsiteX543" fmla="*/ 3598767 w 4742389"/>
              <a:gd name="connsiteY543" fmla="*/ 1425683 h 1526213"/>
              <a:gd name="connsiteX544" fmla="*/ 3996650 w 4742389"/>
              <a:gd name="connsiteY544" fmla="*/ 1420669 h 1526213"/>
              <a:gd name="connsiteX545" fmla="*/ 4196843 w 4742389"/>
              <a:gd name="connsiteY545" fmla="*/ 1418161 h 1526213"/>
              <a:gd name="connsiteX546" fmla="*/ 4397035 w 4742389"/>
              <a:gd name="connsiteY546" fmla="*/ 1428191 h 1526213"/>
              <a:gd name="connsiteX547" fmla="*/ 4594726 w 4742389"/>
              <a:gd name="connsiteY547" fmla="*/ 1458280 h 1526213"/>
              <a:gd name="connsiteX548" fmla="*/ 4709016 w 4742389"/>
              <a:gd name="connsiteY548" fmla="*/ 1480025 h 1526213"/>
              <a:gd name="connsiteX549" fmla="*/ 4742389 w 4742389"/>
              <a:gd name="connsiteY549" fmla="*/ 1486374 h 1526213"/>
              <a:gd name="connsiteX550" fmla="*/ 4742389 w 4742389"/>
              <a:gd name="connsiteY550" fmla="*/ 1494257 h 1526213"/>
              <a:gd name="connsiteX551" fmla="*/ 4677071 w 4742389"/>
              <a:gd name="connsiteY551" fmla="*/ 1481670 h 1526213"/>
              <a:gd name="connsiteX552" fmla="*/ 4594726 w 4742389"/>
              <a:gd name="connsiteY552" fmla="*/ 1465803 h 1526213"/>
              <a:gd name="connsiteX553" fmla="*/ 4397035 w 4742389"/>
              <a:gd name="connsiteY553" fmla="*/ 1435713 h 1526213"/>
              <a:gd name="connsiteX554" fmla="*/ 4196843 w 4742389"/>
              <a:gd name="connsiteY554" fmla="*/ 1428191 h 1526213"/>
              <a:gd name="connsiteX555" fmla="*/ 3996650 w 4742389"/>
              <a:gd name="connsiteY555" fmla="*/ 1428191 h 1526213"/>
              <a:gd name="connsiteX556" fmla="*/ 3598767 w 4742389"/>
              <a:gd name="connsiteY556" fmla="*/ 1433206 h 1526213"/>
              <a:gd name="connsiteX557" fmla="*/ 3498671 w 4742389"/>
              <a:gd name="connsiteY557" fmla="*/ 1430698 h 1526213"/>
              <a:gd name="connsiteX558" fmla="*/ 3398575 w 4742389"/>
              <a:gd name="connsiteY558" fmla="*/ 1425683 h 1526213"/>
              <a:gd name="connsiteX559" fmla="*/ 3298479 w 4742389"/>
              <a:gd name="connsiteY559" fmla="*/ 1420669 h 1526213"/>
              <a:gd name="connsiteX560" fmla="*/ 3248430 w 4742389"/>
              <a:gd name="connsiteY560" fmla="*/ 1418161 h 1526213"/>
              <a:gd name="connsiteX561" fmla="*/ 3198382 w 4742389"/>
              <a:gd name="connsiteY561" fmla="*/ 1415654 h 1526213"/>
              <a:gd name="connsiteX562" fmla="*/ 2800499 w 4742389"/>
              <a:gd name="connsiteY562" fmla="*/ 1376161 h 1526213"/>
              <a:gd name="connsiteX563" fmla="*/ 2541482 w 4742389"/>
              <a:gd name="connsiteY563" fmla="*/ 1352901 h 1526213"/>
              <a:gd name="connsiteX564" fmla="*/ 2519845 w 4742389"/>
              <a:gd name="connsiteY564" fmla="*/ 1361238 h 1526213"/>
              <a:gd name="connsiteX565" fmla="*/ 2514698 w 4742389"/>
              <a:gd name="connsiteY565" fmla="*/ 1363221 h 1526213"/>
              <a:gd name="connsiteX566" fmla="*/ 2492236 w 4742389"/>
              <a:gd name="connsiteY566" fmla="*/ 1370889 h 1526213"/>
              <a:gd name="connsiteX567" fmla="*/ 2607863 w 4742389"/>
              <a:gd name="connsiteY567" fmla="*/ 1388382 h 1526213"/>
              <a:gd name="connsiteX568" fmla="*/ 3200510 w 4742389"/>
              <a:gd name="connsiteY568" fmla="*/ 1493846 h 1526213"/>
              <a:gd name="connsiteX569" fmla="*/ 3399467 w 4742389"/>
              <a:gd name="connsiteY569" fmla="*/ 1521123 h 1526213"/>
              <a:gd name="connsiteX570" fmla="*/ 3456135 w 4742389"/>
              <a:gd name="connsiteY570" fmla="*/ 1526213 h 1526213"/>
              <a:gd name="connsiteX571" fmla="*/ 3385974 w 4742389"/>
              <a:gd name="connsiteY571" fmla="*/ 1526213 h 1526213"/>
              <a:gd name="connsiteX572" fmla="*/ 3198007 w 4742389"/>
              <a:gd name="connsiteY572" fmla="*/ 1501370 h 1526213"/>
              <a:gd name="connsiteX573" fmla="*/ 2605712 w 4742389"/>
              <a:gd name="connsiteY573" fmla="*/ 1394849 h 1526213"/>
              <a:gd name="connsiteX574" fmla="*/ 2480242 w 4742389"/>
              <a:gd name="connsiteY574" fmla="*/ 1374984 h 1526213"/>
              <a:gd name="connsiteX575" fmla="*/ 2430316 w 4742389"/>
              <a:gd name="connsiteY575" fmla="*/ 1392028 h 1526213"/>
              <a:gd name="connsiteX576" fmla="*/ 2611703 w 4742389"/>
              <a:gd name="connsiteY576" fmla="*/ 1435223 h 1526213"/>
              <a:gd name="connsiteX577" fmla="*/ 2905401 w 4742389"/>
              <a:gd name="connsiteY577" fmla="*/ 1512588 h 1526213"/>
              <a:gd name="connsiteX578" fmla="*/ 2959386 w 4742389"/>
              <a:gd name="connsiteY578" fmla="*/ 1526213 h 1526213"/>
              <a:gd name="connsiteX579" fmla="*/ 2932531 w 4742389"/>
              <a:gd name="connsiteY579" fmla="*/ 1526213 h 1526213"/>
              <a:gd name="connsiteX580" fmla="*/ 2904301 w 4742389"/>
              <a:gd name="connsiteY580" fmla="*/ 1519009 h 1526213"/>
              <a:gd name="connsiteX581" fmla="*/ 2611351 w 4742389"/>
              <a:gd name="connsiteY581" fmla="*/ 1442394 h 1526213"/>
              <a:gd name="connsiteX582" fmla="*/ 2417339 w 4742389"/>
              <a:gd name="connsiteY582" fmla="*/ 1396458 h 1526213"/>
              <a:gd name="connsiteX583" fmla="*/ 2366634 w 4742389"/>
              <a:gd name="connsiteY583" fmla="*/ 1413767 h 1526213"/>
              <a:gd name="connsiteX584" fmla="*/ 2372405 w 4742389"/>
              <a:gd name="connsiteY584" fmla="*/ 1415502 h 1526213"/>
              <a:gd name="connsiteX585" fmla="*/ 2422456 w 4742389"/>
              <a:gd name="connsiteY585" fmla="*/ 1430541 h 1526213"/>
              <a:gd name="connsiteX586" fmla="*/ 2616442 w 4742389"/>
              <a:gd name="connsiteY586" fmla="*/ 1492383 h 1526213"/>
              <a:gd name="connsiteX587" fmla="*/ 2714577 w 4742389"/>
              <a:gd name="connsiteY587" fmla="*/ 1526213 h 1526213"/>
              <a:gd name="connsiteX588" fmla="*/ 2697232 w 4742389"/>
              <a:gd name="connsiteY588" fmla="*/ 1526213 h 1526213"/>
              <a:gd name="connsiteX589" fmla="*/ 2613979 w 4742389"/>
              <a:gd name="connsiteY589" fmla="*/ 1497435 h 1526213"/>
              <a:gd name="connsiteX590" fmla="*/ 2419954 w 4742389"/>
              <a:gd name="connsiteY590" fmla="*/ 1435554 h 1526213"/>
              <a:gd name="connsiteX591" fmla="*/ 2369903 w 4742389"/>
              <a:gd name="connsiteY591" fmla="*/ 1420515 h 1526213"/>
              <a:gd name="connsiteX592" fmla="*/ 2356905 w 4742389"/>
              <a:gd name="connsiteY592" fmla="*/ 1417089 h 1526213"/>
              <a:gd name="connsiteX593" fmla="*/ 2316294 w 4742389"/>
              <a:gd name="connsiteY593" fmla="*/ 1430952 h 1526213"/>
              <a:gd name="connsiteX594" fmla="*/ 2127719 w 4742389"/>
              <a:gd name="connsiteY594" fmla="*/ 1485932 h 1526213"/>
              <a:gd name="connsiteX595" fmla="*/ 2204876 w 4742389"/>
              <a:gd name="connsiteY595" fmla="*/ 1503785 h 1526213"/>
              <a:gd name="connsiteX596" fmla="*/ 2254923 w 4742389"/>
              <a:gd name="connsiteY596" fmla="*/ 1513821 h 1526213"/>
              <a:gd name="connsiteX597" fmla="*/ 2304970 w 4742389"/>
              <a:gd name="connsiteY597" fmla="*/ 1523857 h 1526213"/>
              <a:gd name="connsiteX598" fmla="*/ 2314134 w 4742389"/>
              <a:gd name="connsiteY598" fmla="*/ 1526213 h 1526213"/>
              <a:gd name="connsiteX599" fmla="*/ 2281838 w 4742389"/>
              <a:gd name="connsiteY599" fmla="*/ 1526213 h 1526213"/>
              <a:gd name="connsiteX600" fmla="*/ 2258677 w 4742389"/>
              <a:gd name="connsiteY600" fmla="*/ 1520407 h 1526213"/>
              <a:gd name="connsiteX601" fmla="*/ 2252421 w 4742389"/>
              <a:gd name="connsiteY601" fmla="*/ 1518839 h 1526213"/>
              <a:gd name="connsiteX602" fmla="*/ 2204876 w 4742389"/>
              <a:gd name="connsiteY602" fmla="*/ 1508803 h 1526213"/>
              <a:gd name="connsiteX603" fmla="*/ 2117153 w 4742389"/>
              <a:gd name="connsiteY603" fmla="*/ 1489013 h 1526213"/>
              <a:gd name="connsiteX604" fmla="*/ 2014436 w 4742389"/>
              <a:gd name="connsiteY604" fmla="*/ 1518961 h 1526213"/>
              <a:gd name="connsiteX605" fmla="*/ 1983833 w 4742389"/>
              <a:gd name="connsiteY605" fmla="*/ 1526213 h 1526213"/>
              <a:gd name="connsiteX606" fmla="*/ 1962561 w 4742389"/>
              <a:gd name="connsiteY606" fmla="*/ 1526213 h 1526213"/>
              <a:gd name="connsiteX607" fmla="*/ 2014304 w 4742389"/>
              <a:gd name="connsiteY607" fmla="*/ 1513946 h 1526213"/>
              <a:gd name="connsiteX608" fmla="*/ 2107222 w 4742389"/>
              <a:gd name="connsiteY608" fmla="*/ 1486773 h 1526213"/>
              <a:gd name="connsiteX609" fmla="*/ 2104782 w 4742389"/>
              <a:gd name="connsiteY609" fmla="*/ 1486222 h 1526213"/>
              <a:gd name="connsiteX610" fmla="*/ 2059080 w 4742389"/>
              <a:gd name="connsiteY610" fmla="*/ 1477998 h 1526213"/>
              <a:gd name="connsiteX611" fmla="*/ 1992309 w 4742389"/>
              <a:gd name="connsiteY611" fmla="*/ 1496203 h 1526213"/>
              <a:gd name="connsiteX612" fmla="*/ 1852191 w 4742389"/>
              <a:gd name="connsiteY612" fmla="*/ 1526213 h 1526213"/>
              <a:gd name="connsiteX613" fmla="*/ 1827090 w 4742389"/>
              <a:gd name="connsiteY613" fmla="*/ 1526213 h 1526213"/>
              <a:gd name="connsiteX614" fmla="*/ 1991566 w 4742389"/>
              <a:gd name="connsiteY614" fmla="*/ 1491190 h 1526213"/>
              <a:gd name="connsiteX615" fmla="*/ 2047515 w 4742389"/>
              <a:gd name="connsiteY615" fmla="*/ 1475916 h 1526213"/>
              <a:gd name="connsiteX616" fmla="*/ 2019390 w 4742389"/>
              <a:gd name="connsiteY616" fmla="*/ 1470855 h 1526213"/>
              <a:gd name="connsiteX617" fmla="*/ 2007191 w 4742389"/>
              <a:gd name="connsiteY617" fmla="*/ 1468660 h 1526213"/>
              <a:gd name="connsiteX618" fmla="*/ 1989537 w 4742389"/>
              <a:gd name="connsiteY618" fmla="*/ 1465988 h 1526213"/>
              <a:gd name="connsiteX619" fmla="*/ 1702379 w 4742389"/>
              <a:gd name="connsiteY619" fmla="*/ 1526213 h 1526213"/>
              <a:gd name="connsiteX620" fmla="*/ 1678465 w 4742389"/>
              <a:gd name="connsiteY620" fmla="*/ 1526213 h 1526213"/>
              <a:gd name="connsiteX621" fmla="*/ 1975510 w 4742389"/>
              <a:gd name="connsiteY621" fmla="*/ 1463865 h 1526213"/>
              <a:gd name="connsiteX622" fmla="*/ 1916849 w 4742389"/>
              <a:gd name="connsiteY622" fmla="*/ 1454987 h 1526213"/>
              <a:gd name="connsiteX623" fmla="*/ 1654418 w 4742389"/>
              <a:gd name="connsiteY623" fmla="*/ 1505979 h 1526213"/>
              <a:gd name="connsiteX624" fmla="*/ 1507673 w 4742389"/>
              <a:gd name="connsiteY624" fmla="*/ 1526213 h 1526213"/>
              <a:gd name="connsiteX625" fmla="*/ 1470857 w 4742389"/>
              <a:gd name="connsiteY625" fmla="*/ 1526213 h 1526213"/>
              <a:gd name="connsiteX626" fmla="*/ 1651916 w 4742389"/>
              <a:gd name="connsiteY626" fmla="*/ 1500963 h 1526213"/>
              <a:gd name="connsiteX627" fmla="*/ 1899571 w 4742389"/>
              <a:gd name="connsiteY627" fmla="*/ 1452372 h 1526213"/>
              <a:gd name="connsiteX628" fmla="*/ 1834242 w 4742389"/>
              <a:gd name="connsiteY628" fmla="*/ 1442485 h 1526213"/>
              <a:gd name="connsiteX629" fmla="*/ 1639052 w 4742389"/>
              <a:gd name="connsiteY629" fmla="*/ 1476367 h 1526213"/>
              <a:gd name="connsiteX630" fmla="*/ 1254290 w 4742389"/>
              <a:gd name="connsiteY630" fmla="*/ 1526213 h 1526213"/>
              <a:gd name="connsiteX631" fmla="*/ 1219068 w 4742389"/>
              <a:gd name="connsiteY631" fmla="*/ 1526213 h 1526213"/>
              <a:gd name="connsiteX632" fmla="*/ 1237416 w 4742389"/>
              <a:gd name="connsiteY632" fmla="*/ 1524638 h 1526213"/>
              <a:gd name="connsiteX633" fmla="*/ 1639052 w 4742389"/>
              <a:gd name="connsiteY633" fmla="*/ 1471352 h 1526213"/>
              <a:gd name="connsiteX634" fmla="*/ 1818580 w 4742389"/>
              <a:gd name="connsiteY634" fmla="*/ 1440115 h 1526213"/>
              <a:gd name="connsiteX635" fmla="*/ 1808255 w 4742389"/>
              <a:gd name="connsiteY635" fmla="*/ 1438552 h 1526213"/>
              <a:gd name="connsiteX636" fmla="*/ 1740515 w 4742389"/>
              <a:gd name="connsiteY636" fmla="*/ 1430863 h 1526213"/>
              <a:gd name="connsiteX637" fmla="*/ 1626857 w 4742389"/>
              <a:gd name="connsiteY637" fmla="*/ 1448018 h 1526213"/>
              <a:gd name="connsiteX638" fmla="*/ 1228661 w 4742389"/>
              <a:gd name="connsiteY638" fmla="*/ 1495621 h 1526213"/>
              <a:gd name="connsiteX639" fmla="*/ 852899 w 4742389"/>
              <a:gd name="connsiteY639" fmla="*/ 1526213 h 1526213"/>
              <a:gd name="connsiteX640" fmla="*/ 815074 w 4742389"/>
              <a:gd name="connsiteY640" fmla="*/ 1526213 h 1526213"/>
              <a:gd name="connsiteX641" fmla="*/ 828590 w 4742389"/>
              <a:gd name="connsiteY641" fmla="*/ 1525686 h 1526213"/>
              <a:gd name="connsiteX642" fmla="*/ 1626857 w 4742389"/>
              <a:gd name="connsiteY642" fmla="*/ 1443007 h 1526213"/>
              <a:gd name="connsiteX643" fmla="*/ 1721439 w 4742389"/>
              <a:gd name="connsiteY643" fmla="*/ 1428698 h 1526213"/>
              <a:gd name="connsiteX644" fmla="*/ 1632000 w 4742389"/>
              <a:gd name="connsiteY644" fmla="*/ 1418546 h 1526213"/>
              <a:gd name="connsiteX645" fmla="*/ 1616619 w 4742389"/>
              <a:gd name="connsiteY645" fmla="*/ 1420490 h 1526213"/>
              <a:gd name="connsiteX646" fmla="*/ 820813 w 4742389"/>
              <a:gd name="connsiteY646" fmla="*/ 1493147 h 1526213"/>
              <a:gd name="connsiteX647" fmla="*/ 22503 w 4742389"/>
              <a:gd name="connsiteY647" fmla="*/ 1515695 h 1526213"/>
              <a:gd name="connsiteX648" fmla="*/ 820813 w 4742389"/>
              <a:gd name="connsiteY648" fmla="*/ 1490641 h 1526213"/>
              <a:gd name="connsiteX649" fmla="*/ 1218716 w 4742389"/>
              <a:gd name="connsiteY649" fmla="*/ 1458698 h 1526213"/>
              <a:gd name="connsiteX650" fmla="*/ 1610676 w 4742389"/>
              <a:gd name="connsiteY650" fmla="*/ 1416125 h 1526213"/>
              <a:gd name="connsiteX651" fmla="*/ 1609318 w 4742389"/>
              <a:gd name="connsiteY651" fmla="*/ 1415971 h 1526213"/>
              <a:gd name="connsiteX652" fmla="*/ 1559271 w 4742389"/>
              <a:gd name="connsiteY652" fmla="*/ 1413462 h 1526213"/>
              <a:gd name="connsiteX653" fmla="*/ 1509224 w 4742389"/>
              <a:gd name="connsiteY653" fmla="*/ 1408444 h 1526213"/>
              <a:gd name="connsiteX654" fmla="*/ 1486643 w 4742389"/>
              <a:gd name="connsiteY654" fmla="*/ 1406788 h 1526213"/>
              <a:gd name="connsiteX655" fmla="*/ 1212315 w 4742389"/>
              <a:gd name="connsiteY655" fmla="*/ 1431240 h 1526213"/>
              <a:gd name="connsiteX656" fmla="*/ 19691 w 4742389"/>
              <a:gd name="connsiteY656" fmla="*/ 1491179 h 1526213"/>
              <a:gd name="connsiteX657" fmla="*/ 1212315 w 4742389"/>
              <a:gd name="connsiteY657" fmla="*/ 1427714 h 1526213"/>
              <a:gd name="connsiteX658" fmla="*/ 1459239 w 4742389"/>
              <a:gd name="connsiteY658" fmla="*/ 1404777 h 1526213"/>
              <a:gd name="connsiteX659" fmla="*/ 1406628 w 4742389"/>
              <a:gd name="connsiteY659" fmla="*/ 1400918 h 1526213"/>
              <a:gd name="connsiteX660" fmla="*/ 1234761 w 4742389"/>
              <a:gd name="connsiteY660" fmla="*/ 1396610 h 1526213"/>
              <a:gd name="connsiteX661" fmla="*/ 810496 w 4742389"/>
              <a:gd name="connsiteY661" fmla="*/ 1426588 h 1526213"/>
              <a:gd name="connsiteX662" fmla="*/ 412867 w 4742389"/>
              <a:gd name="connsiteY662" fmla="*/ 1449810 h 1526213"/>
              <a:gd name="connsiteX663" fmla="*/ 86413 w 4742389"/>
              <a:gd name="connsiteY663" fmla="*/ 1462888 h 1526213"/>
              <a:gd name="connsiteX664" fmla="*/ 15002 w 4742389"/>
              <a:gd name="connsiteY664" fmla="*/ 1465748 h 1526213"/>
              <a:gd name="connsiteX665" fmla="*/ 89545 w 4742389"/>
              <a:gd name="connsiteY665" fmla="*/ 1462483 h 1526213"/>
              <a:gd name="connsiteX666" fmla="*/ 412867 w 4742389"/>
              <a:gd name="connsiteY666" fmla="*/ 1448322 h 1526213"/>
              <a:gd name="connsiteX667" fmla="*/ 810496 w 4742389"/>
              <a:gd name="connsiteY667" fmla="*/ 1424082 h 1526213"/>
              <a:gd name="connsiteX668" fmla="*/ 1194331 w 4742389"/>
              <a:gd name="connsiteY668" fmla="*/ 1395748 h 1526213"/>
              <a:gd name="connsiteX669" fmla="*/ 1006253 w 4742389"/>
              <a:gd name="connsiteY669" fmla="*/ 1393391 h 1526213"/>
              <a:gd name="connsiteX670" fmla="*/ 903657 w 4742389"/>
              <a:gd name="connsiteY670" fmla="*/ 1395900 h 1526213"/>
              <a:gd name="connsiteX671" fmla="*/ 853610 w 4742389"/>
              <a:gd name="connsiteY671" fmla="*/ 1398409 h 1526213"/>
              <a:gd name="connsiteX672" fmla="*/ 803563 w 4742389"/>
              <a:gd name="connsiteY672" fmla="*/ 1398409 h 1526213"/>
              <a:gd name="connsiteX673" fmla="*/ 643413 w 4742389"/>
              <a:gd name="connsiteY673" fmla="*/ 1407943 h 1526213"/>
              <a:gd name="connsiteX674" fmla="*/ 803563 w 4742389"/>
              <a:gd name="connsiteY674" fmla="*/ 1395900 h 1526213"/>
              <a:gd name="connsiteX675" fmla="*/ 853610 w 4742389"/>
              <a:gd name="connsiteY675" fmla="*/ 1393391 h 1526213"/>
              <a:gd name="connsiteX676" fmla="*/ 903657 w 4742389"/>
              <a:gd name="connsiteY676" fmla="*/ 1393391 h 1526213"/>
              <a:gd name="connsiteX677" fmla="*/ 1006253 w 4742389"/>
              <a:gd name="connsiteY677" fmla="*/ 1390882 h 1526213"/>
              <a:gd name="connsiteX678" fmla="*/ 1206441 w 4742389"/>
              <a:gd name="connsiteY678" fmla="*/ 1390882 h 1526213"/>
              <a:gd name="connsiteX679" fmla="*/ 1245512 w 4742389"/>
              <a:gd name="connsiteY679" fmla="*/ 1391970 h 1526213"/>
              <a:gd name="connsiteX680" fmla="*/ 1604112 w 4742389"/>
              <a:gd name="connsiteY680" fmla="*/ 1365499 h 1526213"/>
              <a:gd name="connsiteX681" fmla="*/ 2002016 w 4742389"/>
              <a:gd name="connsiteY681" fmla="*/ 1336050 h 1526213"/>
              <a:gd name="connsiteX682" fmla="*/ 2021651 w 4742389"/>
              <a:gd name="connsiteY682" fmla="*/ 1334783 h 1526213"/>
              <a:gd name="connsiteX683" fmla="*/ 1996024 w 4742389"/>
              <a:gd name="connsiteY683" fmla="*/ 1330291 h 1526213"/>
              <a:gd name="connsiteX684" fmla="*/ 1603761 w 4742389"/>
              <a:gd name="connsiteY684" fmla="*/ 1345747 h 1526213"/>
              <a:gd name="connsiteX685" fmla="*/ 12189 w 4742389"/>
              <a:gd name="connsiteY685" fmla="*/ 1441067 h 1526213"/>
              <a:gd name="connsiteX686" fmla="*/ 1603761 w 4742389"/>
              <a:gd name="connsiteY686" fmla="*/ 1340730 h 1526213"/>
              <a:gd name="connsiteX687" fmla="*/ 1971306 w 4742389"/>
              <a:gd name="connsiteY687" fmla="*/ 1325958 h 1526213"/>
              <a:gd name="connsiteX688" fmla="*/ 1960110 w 4742389"/>
              <a:gd name="connsiteY688" fmla="*/ 1323995 h 1526213"/>
              <a:gd name="connsiteX689" fmla="*/ 1604348 w 4742389"/>
              <a:gd name="connsiteY689" fmla="*/ 1322878 h 1526213"/>
              <a:gd name="connsiteX690" fmla="*/ 10314 w 4742389"/>
              <a:gd name="connsiteY690" fmla="*/ 1415654 h 1526213"/>
              <a:gd name="connsiteX691" fmla="*/ 1604348 w 4742389"/>
              <a:gd name="connsiteY691" fmla="*/ 1317863 h 1526213"/>
              <a:gd name="connsiteX692" fmla="*/ 1889609 w 4742389"/>
              <a:gd name="connsiteY692" fmla="*/ 1317415 h 1526213"/>
              <a:gd name="connsiteX693" fmla="*/ 1608855 w 4742389"/>
              <a:gd name="connsiteY693" fmla="*/ 1305727 h 1526213"/>
              <a:gd name="connsiteX694" fmla="*/ 805521 w 4742389"/>
              <a:gd name="connsiteY694" fmla="*/ 1325793 h 1526213"/>
              <a:gd name="connsiteX695" fmla="*/ 4688 w 4742389"/>
              <a:gd name="connsiteY695" fmla="*/ 1391008 h 1526213"/>
              <a:gd name="connsiteX696" fmla="*/ 805521 w 4742389"/>
              <a:gd name="connsiteY696" fmla="*/ 1323285 h 1526213"/>
              <a:gd name="connsiteX697" fmla="*/ 1608855 w 4742389"/>
              <a:gd name="connsiteY697" fmla="*/ 1300711 h 1526213"/>
              <a:gd name="connsiteX698" fmla="*/ 1882117 w 4742389"/>
              <a:gd name="connsiteY698" fmla="*/ 1311385 h 1526213"/>
              <a:gd name="connsiteX699" fmla="*/ 1877765 w 4742389"/>
              <a:gd name="connsiteY699" fmla="*/ 1310731 h 1526213"/>
              <a:gd name="connsiteX700" fmla="*/ 1815761 w 4742389"/>
              <a:gd name="connsiteY700" fmla="*/ 1304073 h 1526213"/>
              <a:gd name="connsiteX701" fmla="*/ 1614323 w 4742389"/>
              <a:gd name="connsiteY701" fmla="*/ 1288086 h 1526213"/>
              <a:gd name="connsiteX702" fmla="*/ 1411633 w 4742389"/>
              <a:gd name="connsiteY702" fmla="*/ 1280562 h 1526213"/>
              <a:gd name="connsiteX703" fmla="*/ 1211445 w 4742389"/>
              <a:gd name="connsiteY703" fmla="*/ 1278054 h 1526213"/>
              <a:gd name="connsiteX704" fmla="*/ 806066 w 4742389"/>
              <a:gd name="connsiteY704" fmla="*/ 1290593 h 1526213"/>
              <a:gd name="connsiteX705" fmla="*/ 2813 w 4742389"/>
              <a:gd name="connsiteY705" fmla="*/ 1365827 h 1526213"/>
              <a:gd name="connsiteX706" fmla="*/ 806066 w 4742389"/>
              <a:gd name="connsiteY706" fmla="*/ 1288086 h 1526213"/>
              <a:gd name="connsiteX707" fmla="*/ 1211445 w 4742389"/>
              <a:gd name="connsiteY707" fmla="*/ 1275547 h 1526213"/>
              <a:gd name="connsiteX708" fmla="*/ 1411633 w 4742389"/>
              <a:gd name="connsiteY708" fmla="*/ 1275547 h 1526213"/>
              <a:gd name="connsiteX709" fmla="*/ 1614323 w 4742389"/>
              <a:gd name="connsiteY709" fmla="*/ 1283070 h 1526213"/>
              <a:gd name="connsiteX710" fmla="*/ 1781622 w 4742389"/>
              <a:gd name="connsiteY710" fmla="*/ 1296286 h 1526213"/>
              <a:gd name="connsiteX711" fmla="*/ 1724248 w 4742389"/>
              <a:gd name="connsiteY711" fmla="*/ 1287666 h 1526213"/>
              <a:gd name="connsiteX712" fmla="*/ 1621644 w 4742389"/>
              <a:gd name="connsiteY712" fmla="*/ 1277640 h 1526213"/>
              <a:gd name="connsiteX713" fmla="*/ 1216233 w 4742389"/>
              <a:gd name="connsiteY713" fmla="*/ 1252574 h 1526213"/>
              <a:gd name="connsiteX714" fmla="*/ 1166183 w 4742389"/>
              <a:gd name="connsiteY714" fmla="*/ 1250067 h 1526213"/>
              <a:gd name="connsiteX715" fmla="*/ 1113629 w 4742389"/>
              <a:gd name="connsiteY715" fmla="*/ 1250067 h 1526213"/>
              <a:gd name="connsiteX716" fmla="*/ 1013528 w 4742389"/>
              <a:gd name="connsiteY716" fmla="*/ 1250067 h 1526213"/>
              <a:gd name="connsiteX717" fmla="*/ 808320 w 4742389"/>
              <a:gd name="connsiteY717" fmla="*/ 1257587 h 1526213"/>
              <a:gd name="connsiteX718" fmla="*/ 0 w 4742389"/>
              <a:gd name="connsiteY718" fmla="*/ 1340304 h 1526213"/>
              <a:gd name="connsiteX719" fmla="*/ 808320 w 4742389"/>
              <a:gd name="connsiteY719" fmla="*/ 1255081 h 1526213"/>
              <a:gd name="connsiteX720" fmla="*/ 1013528 w 4742389"/>
              <a:gd name="connsiteY720" fmla="*/ 1247561 h 1526213"/>
              <a:gd name="connsiteX721" fmla="*/ 1113629 w 4742389"/>
              <a:gd name="connsiteY721" fmla="*/ 1247561 h 1526213"/>
              <a:gd name="connsiteX722" fmla="*/ 1166183 w 4742389"/>
              <a:gd name="connsiteY722" fmla="*/ 1247561 h 1526213"/>
              <a:gd name="connsiteX723" fmla="*/ 1216233 w 4742389"/>
              <a:gd name="connsiteY723" fmla="*/ 1247561 h 1526213"/>
              <a:gd name="connsiteX724" fmla="*/ 1621644 w 4742389"/>
              <a:gd name="connsiteY724" fmla="*/ 1272627 h 1526213"/>
              <a:gd name="connsiteX725" fmla="*/ 1724248 w 4742389"/>
              <a:gd name="connsiteY725" fmla="*/ 1282653 h 1526213"/>
              <a:gd name="connsiteX726" fmla="*/ 1824350 w 4742389"/>
              <a:gd name="connsiteY726" fmla="*/ 1297692 h 1526213"/>
              <a:gd name="connsiteX727" fmla="*/ 1874401 w 4742389"/>
              <a:gd name="connsiteY727" fmla="*/ 1305212 h 1526213"/>
              <a:gd name="connsiteX728" fmla="*/ 1876050 w 4742389"/>
              <a:gd name="connsiteY728" fmla="*/ 1305460 h 1526213"/>
              <a:gd name="connsiteX729" fmla="*/ 1958694 w 4742389"/>
              <a:gd name="connsiteY729" fmla="*/ 1314376 h 1526213"/>
              <a:gd name="connsiteX730" fmla="*/ 2010210 w 4742389"/>
              <a:gd name="connsiteY730" fmla="*/ 1316388 h 1526213"/>
              <a:gd name="connsiteX731" fmla="*/ 2037840 w 4742389"/>
              <a:gd name="connsiteY731" fmla="*/ 1318801 h 1526213"/>
              <a:gd name="connsiteX732" fmla="*/ 2123809 w 4742389"/>
              <a:gd name="connsiteY732" fmla="*/ 1322717 h 1526213"/>
              <a:gd name="connsiteX733" fmla="*/ 2237745 w 4742389"/>
              <a:gd name="connsiteY733" fmla="*/ 1320831 h 1526213"/>
              <a:gd name="connsiteX734" fmla="*/ 2295221 w 4742389"/>
              <a:gd name="connsiteY734" fmla="*/ 1317121 h 1526213"/>
              <a:gd name="connsiteX735" fmla="*/ 2402045 w 4742389"/>
              <a:gd name="connsiteY735" fmla="*/ 1305641 h 1526213"/>
              <a:gd name="connsiteX736" fmla="*/ 2410836 w 4742389"/>
              <a:gd name="connsiteY736" fmla="*/ 1304694 h 1526213"/>
              <a:gd name="connsiteX737" fmla="*/ 2546168 w 4742389"/>
              <a:gd name="connsiteY737" fmla="*/ 1282955 h 1526213"/>
              <a:gd name="connsiteX738" fmla="*/ 2659717 w 4742389"/>
              <a:gd name="connsiteY738" fmla="*/ 1258873 h 1526213"/>
              <a:gd name="connsiteX739" fmla="*/ 2712288 w 4742389"/>
              <a:gd name="connsiteY739" fmla="*/ 1244690 h 1526213"/>
              <a:gd name="connsiteX740" fmla="*/ 2835272 w 4742389"/>
              <a:gd name="connsiteY740" fmla="*/ 1207526 h 1526213"/>
              <a:gd name="connsiteX741" fmla="*/ 2871251 w 4742389"/>
              <a:gd name="connsiteY741" fmla="*/ 1194959 h 1526213"/>
              <a:gd name="connsiteX742" fmla="*/ 3022620 w 4742389"/>
              <a:gd name="connsiteY742" fmla="*/ 1135682 h 1526213"/>
              <a:gd name="connsiteX743" fmla="*/ 3065180 w 4742389"/>
              <a:gd name="connsiteY743" fmla="*/ 1117038 h 1526213"/>
              <a:gd name="connsiteX744" fmla="*/ 3135498 w 4742389"/>
              <a:gd name="connsiteY744" fmla="*/ 1082054 h 1526213"/>
              <a:gd name="connsiteX745" fmla="*/ 3272966 w 4742389"/>
              <a:gd name="connsiteY745" fmla="*/ 1007211 h 1526213"/>
              <a:gd name="connsiteX746" fmla="*/ 3948651 w 4742389"/>
              <a:gd name="connsiteY746" fmla="*/ 518325 h 1526213"/>
              <a:gd name="connsiteX747" fmla="*/ 4268975 w 4742389"/>
              <a:gd name="connsiteY747" fmla="*/ 247557 h 1526213"/>
              <a:gd name="connsiteX748" fmla="*/ 4631843 w 4742389"/>
              <a:gd name="connsiteY748" fmla="*/ 36959 h 1526213"/>
              <a:gd name="connsiteX749" fmla="*/ 4731319 w 4742389"/>
              <a:gd name="connsiteY749" fmla="*/ 2487 h 152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</a:cxnLst>
            <a:rect l="l" t="t" r="r" b="b"/>
            <a:pathLst>
              <a:path w="4742389" h="1526213">
                <a:moveTo>
                  <a:pt x="643413" y="1407943"/>
                </a:moveTo>
                <a:lnTo>
                  <a:pt x="403188" y="1426007"/>
                </a:lnTo>
                <a:cubicBezTo>
                  <a:pt x="469501" y="1420989"/>
                  <a:pt x="536438" y="1415344"/>
                  <a:pt x="603376" y="1410326"/>
                </a:cubicBezTo>
                <a:close/>
                <a:moveTo>
                  <a:pt x="2316873" y="1406472"/>
                </a:moveTo>
                <a:lnTo>
                  <a:pt x="2292268" y="1414417"/>
                </a:lnTo>
                <a:lnTo>
                  <a:pt x="2070799" y="1474802"/>
                </a:lnTo>
                <a:lnTo>
                  <a:pt x="2094773" y="1479009"/>
                </a:lnTo>
                <a:cubicBezTo>
                  <a:pt x="2107285" y="1481204"/>
                  <a:pt x="2107285" y="1481204"/>
                  <a:pt x="2107285" y="1481204"/>
                </a:cubicBezTo>
                <a:lnTo>
                  <a:pt x="2117880" y="1483656"/>
                </a:lnTo>
                <a:lnTo>
                  <a:pt x="2315239" y="1425938"/>
                </a:lnTo>
                <a:lnTo>
                  <a:pt x="2347886" y="1414711"/>
                </a:lnTo>
                <a:lnTo>
                  <a:pt x="2328299" y="1409548"/>
                </a:lnTo>
                <a:cubicBezTo>
                  <a:pt x="2322355" y="1407982"/>
                  <a:pt x="2322355" y="1407982"/>
                  <a:pt x="2322355" y="1407982"/>
                </a:cubicBezTo>
                <a:close/>
                <a:moveTo>
                  <a:pt x="2271317" y="1393924"/>
                </a:moveTo>
                <a:lnTo>
                  <a:pt x="2070766" y="1448952"/>
                </a:lnTo>
                <a:lnTo>
                  <a:pt x="2003434" y="1463073"/>
                </a:lnTo>
                <a:lnTo>
                  <a:pt x="2007191" y="1463642"/>
                </a:lnTo>
                <a:lnTo>
                  <a:pt x="2059110" y="1472751"/>
                </a:lnTo>
                <a:lnTo>
                  <a:pt x="2291173" y="1409403"/>
                </a:lnTo>
                <a:lnTo>
                  <a:pt x="2307838" y="1403983"/>
                </a:lnTo>
                <a:close/>
                <a:moveTo>
                  <a:pt x="2378176" y="1386677"/>
                </a:moveTo>
                <a:lnTo>
                  <a:pt x="2329155" y="1402506"/>
                </a:lnTo>
                <a:lnTo>
                  <a:pt x="2358093" y="1411201"/>
                </a:lnTo>
                <a:lnTo>
                  <a:pt x="2407814" y="1394103"/>
                </a:lnTo>
                <a:close/>
                <a:moveTo>
                  <a:pt x="2233796" y="1383589"/>
                </a:moveTo>
                <a:lnTo>
                  <a:pt x="2052937" y="1428544"/>
                </a:lnTo>
                <a:lnTo>
                  <a:pt x="1931367" y="1452166"/>
                </a:lnTo>
                <a:lnTo>
                  <a:pt x="1989402" y="1460949"/>
                </a:lnTo>
                <a:lnTo>
                  <a:pt x="2070453" y="1443937"/>
                </a:lnTo>
                <a:lnTo>
                  <a:pt x="2261511" y="1391222"/>
                </a:lnTo>
                <a:close/>
                <a:moveTo>
                  <a:pt x="2329305" y="1378012"/>
                </a:moveTo>
                <a:lnTo>
                  <a:pt x="2283683" y="1390530"/>
                </a:lnTo>
                <a:lnTo>
                  <a:pt x="2320293" y="1399933"/>
                </a:lnTo>
                <a:lnTo>
                  <a:pt x="2368504" y="1384254"/>
                </a:lnTo>
                <a:lnTo>
                  <a:pt x="2365026" y="1383382"/>
                </a:lnTo>
                <a:close/>
                <a:moveTo>
                  <a:pt x="2195642" y="1373395"/>
                </a:moveTo>
                <a:lnTo>
                  <a:pt x="2036309" y="1407409"/>
                </a:lnTo>
                <a:lnTo>
                  <a:pt x="1849685" y="1439804"/>
                </a:lnTo>
                <a:lnTo>
                  <a:pt x="1914009" y="1449539"/>
                </a:lnTo>
                <a:lnTo>
                  <a:pt x="2051373" y="1422588"/>
                </a:lnTo>
                <a:lnTo>
                  <a:pt x="2222273" y="1380415"/>
                </a:lnTo>
                <a:lnTo>
                  <a:pt x="2222253" y="1380409"/>
                </a:lnTo>
                <a:close/>
                <a:moveTo>
                  <a:pt x="2287251" y="1370301"/>
                </a:moveTo>
                <a:lnTo>
                  <a:pt x="2245412" y="1380701"/>
                </a:lnTo>
                <a:lnTo>
                  <a:pt x="2273499" y="1387915"/>
                </a:lnTo>
                <a:lnTo>
                  <a:pt x="2316413" y="1376074"/>
                </a:lnTo>
                <a:lnTo>
                  <a:pt x="2314979" y="1375859"/>
                </a:lnTo>
                <a:close/>
                <a:moveTo>
                  <a:pt x="2436053" y="1367988"/>
                </a:moveTo>
                <a:lnTo>
                  <a:pt x="2389019" y="1383175"/>
                </a:lnTo>
                <a:lnTo>
                  <a:pt x="2408817" y="1387144"/>
                </a:lnTo>
                <a:cubicBezTo>
                  <a:pt x="2415073" y="1388398"/>
                  <a:pt x="2415073" y="1388398"/>
                  <a:pt x="2415073" y="1388398"/>
                </a:cubicBezTo>
                <a:lnTo>
                  <a:pt x="2420586" y="1389710"/>
                </a:lnTo>
                <a:lnTo>
                  <a:pt x="2468716" y="1373159"/>
                </a:lnTo>
                <a:close/>
                <a:moveTo>
                  <a:pt x="2154700" y="1363869"/>
                </a:moveTo>
                <a:lnTo>
                  <a:pt x="2023175" y="1388201"/>
                </a:lnTo>
                <a:lnTo>
                  <a:pt x="1759491" y="1427999"/>
                </a:lnTo>
                <a:lnTo>
                  <a:pt x="1808255" y="1433534"/>
                </a:lnTo>
                <a:lnTo>
                  <a:pt x="1834004" y="1437431"/>
                </a:lnTo>
                <a:lnTo>
                  <a:pt x="2035370" y="1402394"/>
                </a:lnTo>
                <a:lnTo>
                  <a:pt x="2184870" y="1370556"/>
                </a:lnTo>
                <a:lnTo>
                  <a:pt x="2180649" y="1369443"/>
                </a:lnTo>
                <a:cubicBezTo>
                  <a:pt x="2174705" y="1367877"/>
                  <a:pt x="2174705" y="1367877"/>
                  <a:pt x="2174705" y="1367877"/>
                </a:cubicBezTo>
                <a:close/>
                <a:moveTo>
                  <a:pt x="2247479" y="1362329"/>
                </a:moveTo>
                <a:lnTo>
                  <a:pt x="2207044" y="1370961"/>
                </a:lnTo>
                <a:lnTo>
                  <a:pt x="2218500" y="1373830"/>
                </a:lnTo>
                <a:cubicBezTo>
                  <a:pt x="2224756" y="1375396"/>
                  <a:pt x="2224756" y="1375396"/>
                  <a:pt x="2224756" y="1375396"/>
                </a:cubicBezTo>
                <a:lnTo>
                  <a:pt x="2233504" y="1377643"/>
                </a:lnTo>
                <a:lnTo>
                  <a:pt x="2274010" y="1367647"/>
                </a:lnTo>
                <a:lnTo>
                  <a:pt x="2257112" y="1364260"/>
                </a:lnTo>
                <a:close/>
                <a:moveTo>
                  <a:pt x="2389230" y="1361570"/>
                </a:moveTo>
                <a:lnTo>
                  <a:pt x="2344103" y="1373952"/>
                </a:lnTo>
                <a:lnTo>
                  <a:pt x="2359083" y="1377112"/>
                </a:lnTo>
                <a:cubicBezTo>
                  <a:pt x="2365026" y="1378366"/>
                  <a:pt x="2365026" y="1378366"/>
                  <a:pt x="2365026" y="1378366"/>
                </a:cubicBezTo>
                <a:lnTo>
                  <a:pt x="2378378" y="1381042"/>
                </a:lnTo>
                <a:lnTo>
                  <a:pt x="2424260" y="1366121"/>
                </a:lnTo>
                <a:lnTo>
                  <a:pt x="2407185" y="1363417"/>
                </a:lnTo>
                <a:close/>
                <a:moveTo>
                  <a:pt x="2341950" y="1356705"/>
                </a:moveTo>
                <a:lnTo>
                  <a:pt x="2304394" y="1366040"/>
                </a:lnTo>
                <a:lnTo>
                  <a:pt x="2304969" y="1366141"/>
                </a:lnTo>
                <a:cubicBezTo>
                  <a:pt x="2317481" y="1368335"/>
                  <a:pt x="2317481" y="1368335"/>
                  <a:pt x="2317481" y="1368335"/>
                </a:cubicBezTo>
                <a:lnTo>
                  <a:pt x="2332771" y="1371561"/>
                </a:lnTo>
                <a:lnTo>
                  <a:pt x="2374483" y="1360052"/>
                </a:lnTo>
                <a:close/>
                <a:moveTo>
                  <a:pt x="2114465" y="1355554"/>
                </a:moveTo>
                <a:lnTo>
                  <a:pt x="2012958" y="1370382"/>
                </a:lnTo>
                <a:lnTo>
                  <a:pt x="1652914" y="1415902"/>
                </a:lnTo>
                <a:lnTo>
                  <a:pt x="1740389" y="1425831"/>
                </a:lnTo>
                <a:lnTo>
                  <a:pt x="2022237" y="1383190"/>
                </a:lnTo>
                <a:lnTo>
                  <a:pt x="2141381" y="1361201"/>
                </a:lnTo>
                <a:lnTo>
                  <a:pt x="2124654" y="1357850"/>
                </a:lnTo>
                <a:close/>
                <a:moveTo>
                  <a:pt x="2205859" y="1354405"/>
                </a:moveTo>
                <a:lnTo>
                  <a:pt x="2167711" y="1361462"/>
                </a:lnTo>
                <a:lnTo>
                  <a:pt x="2174705" y="1362863"/>
                </a:lnTo>
                <a:lnTo>
                  <a:pt x="2195978" y="1368190"/>
                </a:lnTo>
                <a:lnTo>
                  <a:pt x="2235125" y="1359853"/>
                </a:lnTo>
                <a:lnTo>
                  <a:pt x="2227397" y="1358304"/>
                </a:lnTo>
                <a:cubicBezTo>
                  <a:pt x="2214885" y="1355796"/>
                  <a:pt x="2214885" y="1355796"/>
                  <a:pt x="2214885" y="1355796"/>
                </a:cubicBezTo>
                <a:close/>
                <a:moveTo>
                  <a:pt x="2295983" y="1351975"/>
                </a:moveTo>
                <a:lnTo>
                  <a:pt x="2263606" y="1358887"/>
                </a:lnTo>
                <a:lnTo>
                  <a:pt x="2290440" y="1363593"/>
                </a:lnTo>
                <a:lnTo>
                  <a:pt x="2325296" y="1354991"/>
                </a:lnTo>
                <a:close/>
                <a:moveTo>
                  <a:pt x="2495411" y="1348764"/>
                </a:moveTo>
                <a:lnTo>
                  <a:pt x="2495384" y="1348773"/>
                </a:lnTo>
                <a:cubicBezTo>
                  <a:pt x="2490237" y="1350491"/>
                  <a:pt x="2490237" y="1350491"/>
                  <a:pt x="2490237" y="1350491"/>
                </a:cubicBezTo>
                <a:lnTo>
                  <a:pt x="2447859" y="1364175"/>
                </a:lnTo>
                <a:lnTo>
                  <a:pt x="2480486" y="1369112"/>
                </a:lnTo>
                <a:lnTo>
                  <a:pt x="2512196" y="1358207"/>
                </a:lnTo>
                <a:lnTo>
                  <a:pt x="2528899" y="1351771"/>
                </a:lnTo>
                <a:close/>
                <a:moveTo>
                  <a:pt x="2165222" y="1348139"/>
                </a:moveTo>
                <a:lnTo>
                  <a:pt x="2128200" y="1353548"/>
                </a:lnTo>
                <a:lnTo>
                  <a:pt x="2154407" y="1358797"/>
                </a:lnTo>
                <a:lnTo>
                  <a:pt x="2190793" y="1352082"/>
                </a:lnTo>
                <a:close/>
                <a:moveTo>
                  <a:pt x="2076862" y="1347080"/>
                </a:moveTo>
                <a:lnTo>
                  <a:pt x="1608761" y="1395903"/>
                </a:lnTo>
                <a:lnTo>
                  <a:pt x="1516343" y="1404140"/>
                </a:lnTo>
                <a:lnTo>
                  <a:pt x="1553015" y="1407817"/>
                </a:lnTo>
                <a:cubicBezTo>
                  <a:pt x="1559271" y="1408444"/>
                  <a:pt x="1559271" y="1408444"/>
                  <a:pt x="1559271" y="1408444"/>
                </a:cubicBezTo>
                <a:cubicBezTo>
                  <a:pt x="1609318" y="1410953"/>
                  <a:pt x="1609318" y="1410953"/>
                  <a:pt x="1609318" y="1410953"/>
                </a:cubicBezTo>
                <a:lnTo>
                  <a:pt x="1631961" y="1413523"/>
                </a:lnTo>
                <a:lnTo>
                  <a:pt x="2012019" y="1365058"/>
                </a:lnTo>
                <a:lnTo>
                  <a:pt x="2098552" y="1351968"/>
                </a:lnTo>
                <a:close/>
                <a:moveTo>
                  <a:pt x="2246510" y="1346884"/>
                </a:moveTo>
                <a:lnTo>
                  <a:pt x="2221525" y="1351506"/>
                </a:lnTo>
                <a:lnTo>
                  <a:pt x="2250476" y="1356584"/>
                </a:lnTo>
                <a:lnTo>
                  <a:pt x="2279891" y="1350319"/>
                </a:lnTo>
                <a:close/>
                <a:moveTo>
                  <a:pt x="2450575" y="1344737"/>
                </a:moveTo>
                <a:lnTo>
                  <a:pt x="2403537" y="1357644"/>
                </a:lnTo>
                <a:lnTo>
                  <a:pt x="2409688" y="1358401"/>
                </a:lnTo>
                <a:lnTo>
                  <a:pt x="2435834" y="1362356"/>
                </a:lnTo>
                <a:lnTo>
                  <a:pt x="2481478" y="1347512"/>
                </a:lnTo>
                <a:close/>
                <a:moveTo>
                  <a:pt x="2203856" y="1342495"/>
                </a:moveTo>
                <a:lnTo>
                  <a:pt x="2182766" y="1345576"/>
                </a:lnTo>
                <a:lnTo>
                  <a:pt x="2204876" y="1348900"/>
                </a:lnTo>
                <a:lnTo>
                  <a:pt x="2206615" y="1349161"/>
                </a:lnTo>
                <a:lnTo>
                  <a:pt x="2228818" y="1345064"/>
                </a:lnTo>
                <a:close/>
                <a:moveTo>
                  <a:pt x="2125471" y="1342010"/>
                </a:moveTo>
                <a:lnTo>
                  <a:pt x="2092630" y="1345435"/>
                </a:lnTo>
                <a:lnTo>
                  <a:pt x="2112055" y="1349925"/>
                </a:lnTo>
                <a:lnTo>
                  <a:pt x="2144739" y="1344981"/>
                </a:lnTo>
                <a:lnTo>
                  <a:pt x="2129493" y="1342630"/>
                </a:lnTo>
                <a:close/>
                <a:moveTo>
                  <a:pt x="2406147" y="1340747"/>
                </a:moveTo>
                <a:lnTo>
                  <a:pt x="2359815" y="1352264"/>
                </a:lnTo>
                <a:lnTo>
                  <a:pt x="2389481" y="1355914"/>
                </a:lnTo>
                <a:lnTo>
                  <a:pt x="2435045" y="1343343"/>
                </a:lnTo>
                <a:close/>
                <a:moveTo>
                  <a:pt x="2039442" y="1338647"/>
                </a:moveTo>
                <a:lnTo>
                  <a:pt x="2002016" y="1341063"/>
                </a:lnTo>
                <a:cubicBezTo>
                  <a:pt x="1869381" y="1350461"/>
                  <a:pt x="1736747" y="1360486"/>
                  <a:pt x="1604112" y="1370511"/>
                </a:cubicBezTo>
                <a:lnTo>
                  <a:pt x="1284898" y="1393067"/>
                </a:lnTo>
                <a:lnTo>
                  <a:pt x="1307786" y="1393704"/>
                </a:lnTo>
                <a:cubicBezTo>
                  <a:pt x="1341567" y="1395272"/>
                  <a:pt x="1375349" y="1397154"/>
                  <a:pt x="1409130" y="1398409"/>
                </a:cubicBezTo>
                <a:lnTo>
                  <a:pt x="1486203" y="1402273"/>
                </a:lnTo>
                <a:lnTo>
                  <a:pt x="1608761" y="1390888"/>
                </a:lnTo>
                <a:lnTo>
                  <a:pt x="2057350" y="1342682"/>
                </a:lnTo>
                <a:close/>
                <a:moveTo>
                  <a:pt x="2358501" y="1338629"/>
                </a:moveTo>
                <a:lnTo>
                  <a:pt x="2318464" y="1347176"/>
                </a:lnTo>
                <a:lnTo>
                  <a:pt x="2344156" y="1350337"/>
                </a:lnTo>
                <a:lnTo>
                  <a:pt x="2386901" y="1339789"/>
                </a:lnTo>
                <a:close/>
                <a:moveTo>
                  <a:pt x="2162054" y="1338194"/>
                </a:moveTo>
                <a:lnTo>
                  <a:pt x="2145290" y="1339943"/>
                </a:lnTo>
                <a:lnTo>
                  <a:pt x="2161718" y="1342412"/>
                </a:lnTo>
                <a:lnTo>
                  <a:pt x="2178448" y="1339881"/>
                </a:lnTo>
                <a:close/>
                <a:moveTo>
                  <a:pt x="2303316" y="1336375"/>
                </a:moveTo>
                <a:lnTo>
                  <a:pt x="2274305" y="1341742"/>
                </a:lnTo>
                <a:lnTo>
                  <a:pt x="2303371" y="1345319"/>
                </a:lnTo>
                <a:lnTo>
                  <a:pt x="2338599" y="1337816"/>
                </a:lnTo>
                <a:close/>
                <a:moveTo>
                  <a:pt x="2084118" y="1335762"/>
                </a:moveTo>
                <a:lnTo>
                  <a:pt x="2058060" y="1337445"/>
                </a:lnTo>
                <a:lnTo>
                  <a:pt x="2073303" y="1340968"/>
                </a:lnTo>
                <a:lnTo>
                  <a:pt x="2099804" y="1338120"/>
                </a:lnTo>
                <a:close/>
                <a:moveTo>
                  <a:pt x="2258325" y="1334538"/>
                </a:moveTo>
                <a:lnTo>
                  <a:pt x="2238863" y="1337381"/>
                </a:lnTo>
                <a:lnTo>
                  <a:pt x="2257812" y="1339713"/>
                </a:lnTo>
                <a:lnTo>
                  <a:pt x="2280863" y="1335459"/>
                </a:lnTo>
                <a:close/>
                <a:moveTo>
                  <a:pt x="2117484" y="1333608"/>
                </a:moveTo>
                <a:lnTo>
                  <a:pt x="2108922" y="1334161"/>
                </a:lnTo>
                <a:lnTo>
                  <a:pt x="2117294" y="1335734"/>
                </a:lnTo>
                <a:lnTo>
                  <a:pt x="2119259" y="1336030"/>
                </a:lnTo>
                <a:lnTo>
                  <a:pt x="2129903" y="1334886"/>
                </a:lnTo>
                <a:close/>
                <a:moveTo>
                  <a:pt x="2214330" y="1332742"/>
                </a:moveTo>
                <a:lnTo>
                  <a:pt x="2206623" y="1333546"/>
                </a:lnTo>
                <a:lnTo>
                  <a:pt x="2210301" y="1333867"/>
                </a:lnTo>
                <a:lnTo>
                  <a:pt x="2214659" y="1334403"/>
                </a:lnTo>
                <a:lnTo>
                  <a:pt x="2223238" y="1333105"/>
                </a:lnTo>
                <a:close/>
                <a:moveTo>
                  <a:pt x="2043194" y="1329610"/>
                </a:moveTo>
                <a:lnTo>
                  <a:pt x="2024364" y="1329818"/>
                </a:lnTo>
                <a:lnTo>
                  <a:pt x="2027055" y="1330278"/>
                </a:lnTo>
                <a:lnTo>
                  <a:pt x="2041108" y="1333527"/>
                </a:lnTo>
                <a:lnTo>
                  <a:pt x="2060792" y="1332256"/>
                </a:lnTo>
                <a:close/>
                <a:moveTo>
                  <a:pt x="2556751" y="1328281"/>
                </a:moveTo>
                <a:lnTo>
                  <a:pt x="2531411" y="1336743"/>
                </a:lnTo>
                <a:lnTo>
                  <a:pt x="2511183" y="1343497"/>
                </a:lnTo>
                <a:lnTo>
                  <a:pt x="2544027" y="1345942"/>
                </a:lnTo>
                <a:lnTo>
                  <a:pt x="2568621" y="1336466"/>
                </a:lnTo>
                <a:lnTo>
                  <a:pt x="2588499" y="1328806"/>
                </a:lnTo>
                <a:close/>
                <a:moveTo>
                  <a:pt x="2508372" y="1327480"/>
                </a:moveTo>
                <a:lnTo>
                  <a:pt x="2508269" y="1327512"/>
                </a:lnTo>
                <a:cubicBezTo>
                  <a:pt x="2467095" y="1340204"/>
                  <a:pt x="2467095" y="1340204"/>
                  <a:pt x="2467095" y="1340204"/>
                </a:cubicBezTo>
                <a:lnTo>
                  <a:pt x="2467064" y="1340213"/>
                </a:lnTo>
                <a:lnTo>
                  <a:pt x="2496859" y="1342431"/>
                </a:lnTo>
                <a:lnTo>
                  <a:pt x="2540061" y="1328005"/>
                </a:lnTo>
                <a:close/>
                <a:moveTo>
                  <a:pt x="2460291" y="1326684"/>
                </a:moveTo>
                <a:lnTo>
                  <a:pt x="2447701" y="1330418"/>
                </a:lnTo>
                <a:lnTo>
                  <a:pt x="2421841" y="1336846"/>
                </a:lnTo>
                <a:lnTo>
                  <a:pt x="2450782" y="1339001"/>
                </a:lnTo>
                <a:lnTo>
                  <a:pt x="2464592" y="1335190"/>
                </a:lnTo>
                <a:lnTo>
                  <a:pt x="2490560" y="1327185"/>
                </a:lnTo>
                <a:close/>
                <a:moveTo>
                  <a:pt x="2329673" y="1326450"/>
                </a:moveTo>
                <a:lnTo>
                  <a:pt x="2312386" y="1326641"/>
                </a:lnTo>
                <a:lnTo>
                  <a:pt x="2288043" y="1330197"/>
                </a:lnTo>
                <a:lnTo>
                  <a:pt x="2305151" y="1330976"/>
                </a:lnTo>
                <a:close/>
                <a:moveTo>
                  <a:pt x="2417751" y="1325980"/>
                </a:moveTo>
                <a:lnTo>
                  <a:pt x="2378665" y="1334324"/>
                </a:lnTo>
                <a:lnTo>
                  <a:pt x="2402616" y="1335415"/>
                </a:lnTo>
                <a:lnTo>
                  <a:pt x="2404158" y="1335530"/>
                </a:lnTo>
                <a:lnTo>
                  <a:pt x="2441278" y="1326370"/>
                </a:lnTo>
                <a:close/>
                <a:moveTo>
                  <a:pt x="2395372" y="1325725"/>
                </a:moveTo>
                <a:lnTo>
                  <a:pt x="2358699" y="1326130"/>
                </a:lnTo>
                <a:lnTo>
                  <a:pt x="2327099" y="1331976"/>
                </a:lnTo>
                <a:lnTo>
                  <a:pt x="2359165" y="1333436"/>
                </a:lnTo>
                <a:close/>
                <a:moveTo>
                  <a:pt x="1990882" y="1324092"/>
                </a:moveTo>
                <a:lnTo>
                  <a:pt x="1995991" y="1324966"/>
                </a:lnTo>
                <a:lnTo>
                  <a:pt x="2001654" y="1324738"/>
                </a:lnTo>
                <a:lnTo>
                  <a:pt x="2007341" y="1324644"/>
                </a:lnTo>
                <a:lnTo>
                  <a:pt x="2002542" y="1324129"/>
                </a:lnTo>
                <a:close/>
                <a:moveTo>
                  <a:pt x="2384183" y="1316390"/>
                </a:moveTo>
                <a:lnTo>
                  <a:pt x="2381275" y="1316577"/>
                </a:lnTo>
                <a:lnTo>
                  <a:pt x="2366770" y="1318696"/>
                </a:lnTo>
                <a:lnTo>
                  <a:pt x="2372170" y="1318607"/>
                </a:lnTo>
                <a:close/>
                <a:moveTo>
                  <a:pt x="2451213" y="1313030"/>
                </a:moveTo>
                <a:lnTo>
                  <a:pt x="2421664" y="1314380"/>
                </a:lnTo>
                <a:lnTo>
                  <a:pt x="2417617" y="1315230"/>
                </a:lnTo>
                <a:lnTo>
                  <a:pt x="2401604" y="1318193"/>
                </a:lnTo>
                <a:lnTo>
                  <a:pt x="2428366" y="1318699"/>
                </a:lnTo>
                <a:lnTo>
                  <a:pt x="2429812" y="1318391"/>
                </a:lnTo>
                <a:close/>
                <a:moveTo>
                  <a:pt x="2492367" y="1311149"/>
                </a:moveTo>
                <a:lnTo>
                  <a:pt x="2475699" y="1311911"/>
                </a:lnTo>
                <a:lnTo>
                  <a:pt x="2447182" y="1319055"/>
                </a:lnTo>
                <a:lnTo>
                  <a:pt x="2465084" y="1319393"/>
                </a:lnTo>
                <a:close/>
                <a:moveTo>
                  <a:pt x="2551323" y="1308454"/>
                </a:moveTo>
                <a:lnTo>
                  <a:pt x="2516377" y="1310052"/>
                </a:lnTo>
                <a:lnTo>
                  <a:pt x="2483691" y="1319745"/>
                </a:lnTo>
                <a:lnTo>
                  <a:pt x="2512904" y="1320298"/>
                </a:lnTo>
                <a:lnTo>
                  <a:pt x="2521016" y="1317797"/>
                </a:lnTo>
                <a:cubicBezTo>
                  <a:pt x="2534740" y="1313566"/>
                  <a:pt x="2543890" y="1310746"/>
                  <a:pt x="2549989" y="1308865"/>
                </a:cubicBezTo>
                <a:close/>
                <a:moveTo>
                  <a:pt x="2604968" y="1306003"/>
                </a:moveTo>
                <a:lnTo>
                  <a:pt x="2572584" y="1307483"/>
                </a:lnTo>
                <a:lnTo>
                  <a:pt x="2564691" y="1310119"/>
                </a:lnTo>
                <a:lnTo>
                  <a:pt x="2530587" y="1320632"/>
                </a:lnTo>
                <a:lnTo>
                  <a:pt x="2560448" y="1321197"/>
                </a:lnTo>
                <a:lnTo>
                  <a:pt x="2573132" y="1316961"/>
                </a:lnTo>
                <a:cubicBezTo>
                  <a:pt x="2585331" y="1312888"/>
                  <a:pt x="2585331" y="1312888"/>
                  <a:pt x="2585331" y="1312888"/>
                </a:cubicBezTo>
                <a:close/>
                <a:moveTo>
                  <a:pt x="2653426" y="1303788"/>
                </a:moveTo>
                <a:lnTo>
                  <a:pt x="2624288" y="1305120"/>
                </a:lnTo>
                <a:lnTo>
                  <a:pt x="2587833" y="1317902"/>
                </a:lnTo>
                <a:lnTo>
                  <a:pt x="2577026" y="1321510"/>
                </a:lnTo>
                <a:lnTo>
                  <a:pt x="2606011" y="1322059"/>
                </a:lnTo>
                <a:lnTo>
                  <a:pt x="2609795" y="1320600"/>
                </a:lnTo>
                <a:close/>
                <a:moveTo>
                  <a:pt x="2488093" y="1303682"/>
                </a:moveTo>
                <a:lnTo>
                  <a:pt x="2455475" y="1307276"/>
                </a:lnTo>
                <a:lnTo>
                  <a:pt x="2454047" y="1307576"/>
                </a:lnTo>
                <a:lnTo>
                  <a:pt x="2477878" y="1306350"/>
                </a:lnTo>
                <a:lnTo>
                  <a:pt x="2479861" y="1305853"/>
                </a:lnTo>
                <a:close/>
                <a:moveTo>
                  <a:pt x="2533705" y="1298657"/>
                </a:moveTo>
                <a:lnTo>
                  <a:pt x="2524604" y="1299659"/>
                </a:lnTo>
                <a:lnTo>
                  <a:pt x="2503073" y="1305053"/>
                </a:lnTo>
                <a:lnTo>
                  <a:pt x="2514481" y="1304466"/>
                </a:lnTo>
                <a:close/>
                <a:moveTo>
                  <a:pt x="2605028" y="1290798"/>
                </a:moveTo>
                <a:lnTo>
                  <a:pt x="2567269" y="1294959"/>
                </a:lnTo>
                <a:lnTo>
                  <a:pt x="2539563" y="1303175"/>
                </a:lnTo>
                <a:lnTo>
                  <a:pt x="2573141" y="1301447"/>
                </a:lnTo>
                <a:close/>
                <a:moveTo>
                  <a:pt x="2660687" y="1284666"/>
                </a:moveTo>
                <a:lnTo>
                  <a:pt x="2631170" y="1287918"/>
                </a:lnTo>
                <a:lnTo>
                  <a:pt x="2593847" y="1300382"/>
                </a:lnTo>
                <a:lnTo>
                  <a:pt x="2625671" y="1298744"/>
                </a:lnTo>
                <a:lnTo>
                  <a:pt x="2635381" y="1295340"/>
                </a:lnTo>
                <a:close/>
                <a:moveTo>
                  <a:pt x="2718032" y="1278348"/>
                </a:moveTo>
                <a:lnTo>
                  <a:pt x="2688577" y="1281593"/>
                </a:lnTo>
                <a:lnTo>
                  <a:pt x="2685430" y="1282805"/>
                </a:lnTo>
                <a:lnTo>
                  <a:pt x="2644928" y="1297753"/>
                </a:lnTo>
                <a:lnTo>
                  <a:pt x="2672812" y="1296318"/>
                </a:lnTo>
                <a:lnTo>
                  <a:pt x="2707393" y="1282993"/>
                </a:lnTo>
                <a:close/>
                <a:moveTo>
                  <a:pt x="2664685" y="1270749"/>
                </a:moveTo>
                <a:lnTo>
                  <a:pt x="2629561" y="1276485"/>
                </a:lnTo>
                <a:lnTo>
                  <a:pt x="2605034" y="1283759"/>
                </a:lnTo>
                <a:lnTo>
                  <a:pt x="2636153" y="1280404"/>
                </a:lnTo>
                <a:lnTo>
                  <a:pt x="2659785" y="1272512"/>
                </a:lnTo>
                <a:close/>
                <a:moveTo>
                  <a:pt x="2721202" y="1261521"/>
                </a:moveTo>
                <a:lnTo>
                  <a:pt x="2699701" y="1265032"/>
                </a:lnTo>
                <a:lnTo>
                  <a:pt x="2662287" y="1277526"/>
                </a:lnTo>
                <a:lnTo>
                  <a:pt x="2662020" y="1277615"/>
                </a:lnTo>
                <a:lnTo>
                  <a:pt x="2682683" y="1275388"/>
                </a:lnTo>
                <a:lnTo>
                  <a:pt x="2682927" y="1275285"/>
                </a:lnTo>
                <a:close/>
                <a:moveTo>
                  <a:pt x="2714384" y="1252876"/>
                </a:moveTo>
                <a:lnTo>
                  <a:pt x="2705116" y="1254824"/>
                </a:lnTo>
                <a:lnTo>
                  <a:pt x="2681292" y="1261251"/>
                </a:lnTo>
                <a:lnTo>
                  <a:pt x="2699013" y="1258404"/>
                </a:lnTo>
                <a:close/>
                <a:moveTo>
                  <a:pt x="2777684" y="1252298"/>
                </a:moveTo>
                <a:lnTo>
                  <a:pt x="2754993" y="1256003"/>
                </a:lnTo>
                <a:lnTo>
                  <a:pt x="2726604" y="1266942"/>
                </a:lnTo>
                <a:lnTo>
                  <a:pt x="2713229" y="1272095"/>
                </a:lnTo>
                <a:lnTo>
                  <a:pt x="2738617" y="1269358"/>
                </a:lnTo>
                <a:lnTo>
                  <a:pt x="2763818" y="1258353"/>
                </a:lnTo>
                <a:close/>
                <a:moveTo>
                  <a:pt x="2786235" y="1237780"/>
                </a:moveTo>
                <a:lnTo>
                  <a:pt x="2770055" y="1241179"/>
                </a:lnTo>
                <a:lnTo>
                  <a:pt x="2764899" y="1243082"/>
                </a:lnTo>
                <a:cubicBezTo>
                  <a:pt x="2759884" y="1244933"/>
                  <a:pt x="2759884" y="1244933"/>
                  <a:pt x="2759884" y="1244933"/>
                </a:cubicBezTo>
                <a:lnTo>
                  <a:pt x="2738576" y="1252049"/>
                </a:lnTo>
                <a:lnTo>
                  <a:pt x="2754778" y="1249447"/>
                </a:lnTo>
                <a:lnTo>
                  <a:pt x="2768325" y="1244575"/>
                </a:lnTo>
                <a:cubicBezTo>
                  <a:pt x="2780524" y="1240188"/>
                  <a:pt x="2780524" y="1240188"/>
                  <a:pt x="2780524" y="1240188"/>
                </a:cubicBezTo>
                <a:close/>
                <a:moveTo>
                  <a:pt x="2841726" y="1224878"/>
                </a:moveTo>
                <a:lnTo>
                  <a:pt x="2815804" y="1231377"/>
                </a:lnTo>
                <a:lnTo>
                  <a:pt x="2784148" y="1244729"/>
                </a:lnTo>
                <a:lnTo>
                  <a:pt x="2801257" y="1241981"/>
                </a:lnTo>
                <a:lnTo>
                  <a:pt x="2801350" y="1241963"/>
                </a:lnTo>
                <a:lnTo>
                  <a:pt x="2803467" y="1241039"/>
                </a:lnTo>
                <a:cubicBezTo>
                  <a:pt x="2804992" y="1240373"/>
                  <a:pt x="2804992" y="1240373"/>
                  <a:pt x="2804992" y="1240373"/>
                </a:cubicBezTo>
                <a:close/>
                <a:moveTo>
                  <a:pt x="2818081" y="1224347"/>
                </a:moveTo>
                <a:lnTo>
                  <a:pt x="2809074" y="1226777"/>
                </a:lnTo>
                <a:lnTo>
                  <a:pt x="2806401" y="1227763"/>
                </a:lnTo>
                <a:lnTo>
                  <a:pt x="2808931" y="1227227"/>
                </a:lnTo>
                <a:lnTo>
                  <a:pt x="2814340" y="1225925"/>
                </a:lnTo>
                <a:close/>
                <a:moveTo>
                  <a:pt x="2887025" y="1203951"/>
                </a:moveTo>
                <a:lnTo>
                  <a:pt x="2865952" y="1210224"/>
                </a:lnTo>
                <a:lnTo>
                  <a:pt x="2847860" y="1217855"/>
                </a:lnTo>
                <a:lnTo>
                  <a:pt x="2867883" y="1213035"/>
                </a:lnTo>
                <a:lnTo>
                  <a:pt x="2880030" y="1207271"/>
                </a:lnTo>
                <a:close/>
                <a:moveTo>
                  <a:pt x="2935978" y="1180577"/>
                </a:moveTo>
                <a:lnTo>
                  <a:pt x="2930627" y="1182438"/>
                </a:lnTo>
                <a:lnTo>
                  <a:pt x="2923762" y="1185400"/>
                </a:lnTo>
                <a:lnTo>
                  <a:pt x="2929226" y="1183808"/>
                </a:lnTo>
                <a:close/>
                <a:moveTo>
                  <a:pt x="4742389" y="0"/>
                </a:moveTo>
                <a:lnTo>
                  <a:pt x="4742389" y="9182"/>
                </a:lnTo>
                <a:lnTo>
                  <a:pt x="4733821" y="11262"/>
                </a:lnTo>
                <a:cubicBezTo>
                  <a:pt x="4700662" y="21290"/>
                  <a:pt x="4668129" y="33199"/>
                  <a:pt x="4636847" y="46988"/>
                </a:cubicBezTo>
                <a:cubicBezTo>
                  <a:pt x="4506716" y="97130"/>
                  <a:pt x="4386595" y="169836"/>
                  <a:pt x="4273980" y="252571"/>
                </a:cubicBezTo>
                <a:cubicBezTo>
                  <a:pt x="4163869" y="337813"/>
                  <a:pt x="4058762" y="430576"/>
                  <a:pt x="3953656" y="523339"/>
                </a:cubicBezTo>
                <a:cubicBezTo>
                  <a:pt x="3876077" y="593538"/>
                  <a:pt x="3876077" y="593538"/>
                  <a:pt x="3876077" y="593538"/>
                </a:cubicBezTo>
                <a:cubicBezTo>
                  <a:pt x="3836037" y="626130"/>
                  <a:pt x="3836037" y="626130"/>
                  <a:pt x="3836037" y="626130"/>
                </a:cubicBezTo>
                <a:cubicBezTo>
                  <a:pt x="3823524" y="638666"/>
                  <a:pt x="3808509" y="648694"/>
                  <a:pt x="3795996" y="661230"/>
                </a:cubicBezTo>
                <a:cubicBezTo>
                  <a:pt x="3740940" y="703851"/>
                  <a:pt x="3685885" y="746472"/>
                  <a:pt x="3628326" y="789093"/>
                </a:cubicBezTo>
                <a:cubicBezTo>
                  <a:pt x="3572019" y="829207"/>
                  <a:pt x="3514461" y="868067"/>
                  <a:pt x="3455651" y="905673"/>
                </a:cubicBezTo>
                <a:lnTo>
                  <a:pt x="3335376" y="978473"/>
                </a:lnTo>
                <a:lnTo>
                  <a:pt x="3432730" y="925262"/>
                </a:lnTo>
                <a:cubicBezTo>
                  <a:pt x="3492477" y="890479"/>
                  <a:pt x="3551285" y="854129"/>
                  <a:pt x="3608841" y="816526"/>
                </a:cubicBezTo>
                <a:cubicBezTo>
                  <a:pt x="3666399" y="778923"/>
                  <a:pt x="3721453" y="738813"/>
                  <a:pt x="3776507" y="696196"/>
                </a:cubicBezTo>
                <a:cubicBezTo>
                  <a:pt x="3941670" y="568345"/>
                  <a:pt x="3941670" y="568345"/>
                  <a:pt x="3941670" y="568345"/>
                </a:cubicBezTo>
                <a:cubicBezTo>
                  <a:pt x="3994222" y="528235"/>
                  <a:pt x="4049277" y="483111"/>
                  <a:pt x="4104331" y="443001"/>
                </a:cubicBezTo>
                <a:cubicBezTo>
                  <a:pt x="4159385" y="400384"/>
                  <a:pt x="4216942" y="362781"/>
                  <a:pt x="4274499" y="325178"/>
                </a:cubicBezTo>
                <a:cubicBezTo>
                  <a:pt x="4392115" y="249972"/>
                  <a:pt x="4517239" y="189807"/>
                  <a:pt x="4652372" y="149697"/>
                </a:cubicBezTo>
                <a:lnTo>
                  <a:pt x="4742389" y="128066"/>
                </a:lnTo>
                <a:lnTo>
                  <a:pt x="4742389" y="138430"/>
                </a:lnTo>
                <a:lnTo>
                  <a:pt x="4654875" y="159724"/>
                </a:lnTo>
                <a:cubicBezTo>
                  <a:pt x="4522243" y="197327"/>
                  <a:pt x="4397120" y="257492"/>
                  <a:pt x="4279504" y="332699"/>
                </a:cubicBezTo>
                <a:cubicBezTo>
                  <a:pt x="4221947" y="367795"/>
                  <a:pt x="4164390" y="407905"/>
                  <a:pt x="4109336" y="448015"/>
                </a:cubicBezTo>
                <a:cubicBezTo>
                  <a:pt x="4054281" y="490632"/>
                  <a:pt x="3999227" y="533249"/>
                  <a:pt x="3946675" y="575866"/>
                </a:cubicBezTo>
                <a:cubicBezTo>
                  <a:pt x="3781512" y="703717"/>
                  <a:pt x="3781512" y="703717"/>
                  <a:pt x="3781512" y="703717"/>
                </a:cubicBezTo>
                <a:cubicBezTo>
                  <a:pt x="3726458" y="743827"/>
                  <a:pt x="3668901" y="783937"/>
                  <a:pt x="3611344" y="821540"/>
                </a:cubicBezTo>
                <a:cubicBezTo>
                  <a:pt x="3496231" y="899253"/>
                  <a:pt x="3376112" y="966939"/>
                  <a:pt x="3253491" y="1032117"/>
                </a:cubicBezTo>
                <a:lnTo>
                  <a:pt x="3191695" y="1062445"/>
                </a:lnTo>
                <a:lnTo>
                  <a:pt x="3232851" y="1044362"/>
                </a:lnTo>
                <a:cubicBezTo>
                  <a:pt x="3355472" y="986698"/>
                  <a:pt x="3475591" y="924019"/>
                  <a:pt x="3593207" y="853819"/>
                </a:cubicBezTo>
                <a:cubicBezTo>
                  <a:pt x="3653266" y="818719"/>
                  <a:pt x="3710823" y="781112"/>
                  <a:pt x="3765877" y="743505"/>
                </a:cubicBezTo>
                <a:cubicBezTo>
                  <a:pt x="3936045" y="628177"/>
                  <a:pt x="3936045" y="628177"/>
                  <a:pt x="3936045" y="628177"/>
                </a:cubicBezTo>
                <a:cubicBezTo>
                  <a:pt x="4048657" y="550456"/>
                  <a:pt x="4163770" y="472734"/>
                  <a:pt x="4283889" y="410056"/>
                </a:cubicBezTo>
                <a:cubicBezTo>
                  <a:pt x="4406510" y="347377"/>
                  <a:pt x="4536638" y="299742"/>
                  <a:pt x="4671771" y="272163"/>
                </a:cubicBezTo>
                <a:lnTo>
                  <a:pt x="4742389" y="264326"/>
                </a:lnTo>
                <a:lnTo>
                  <a:pt x="4742389" y="273458"/>
                </a:lnTo>
                <a:lnTo>
                  <a:pt x="4671771" y="282192"/>
                </a:lnTo>
                <a:cubicBezTo>
                  <a:pt x="4539141" y="307263"/>
                  <a:pt x="4409012" y="354899"/>
                  <a:pt x="4288893" y="417577"/>
                </a:cubicBezTo>
                <a:cubicBezTo>
                  <a:pt x="4166273" y="480256"/>
                  <a:pt x="4053661" y="555470"/>
                  <a:pt x="3941050" y="633191"/>
                </a:cubicBezTo>
                <a:cubicBezTo>
                  <a:pt x="3770882" y="748520"/>
                  <a:pt x="3770882" y="748520"/>
                  <a:pt x="3770882" y="748520"/>
                </a:cubicBezTo>
                <a:cubicBezTo>
                  <a:pt x="3715828" y="788634"/>
                  <a:pt x="3655769" y="823734"/>
                  <a:pt x="3598212" y="858834"/>
                </a:cubicBezTo>
                <a:cubicBezTo>
                  <a:pt x="3480595" y="929034"/>
                  <a:pt x="3357975" y="994219"/>
                  <a:pt x="3235353" y="1051883"/>
                </a:cubicBezTo>
                <a:lnTo>
                  <a:pt x="3083811" y="1118465"/>
                </a:lnTo>
                <a:lnTo>
                  <a:pt x="3215960" y="1067077"/>
                </a:lnTo>
                <a:cubicBezTo>
                  <a:pt x="3343586" y="1016916"/>
                  <a:pt x="3466207" y="959232"/>
                  <a:pt x="3586326" y="896531"/>
                </a:cubicBezTo>
                <a:cubicBezTo>
                  <a:pt x="3646385" y="866435"/>
                  <a:pt x="3703942" y="831323"/>
                  <a:pt x="3761499" y="796211"/>
                </a:cubicBezTo>
                <a:cubicBezTo>
                  <a:pt x="3936672" y="693382"/>
                  <a:pt x="3936672" y="693382"/>
                  <a:pt x="3936672" y="693382"/>
                </a:cubicBezTo>
                <a:cubicBezTo>
                  <a:pt x="4054288" y="623158"/>
                  <a:pt x="4174407" y="557949"/>
                  <a:pt x="4299530" y="507789"/>
                </a:cubicBezTo>
                <a:cubicBezTo>
                  <a:pt x="4362091" y="482709"/>
                  <a:pt x="4427156" y="460137"/>
                  <a:pt x="4492220" y="442581"/>
                </a:cubicBezTo>
                <a:cubicBezTo>
                  <a:pt x="4557285" y="425024"/>
                  <a:pt x="4624851" y="409976"/>
                  <a:pt x="4692418" y="407468"/>
                </a:cubicBezTo>
                <a:lnTo>
                  <a:pt x="4742389" y="407468"/>
                </a:lnTo>
                <a:lnTo>
                  <a:pt x="4742389" y="415145"/>
                </a:lnTo>
                <a:lnTo>
                  <a:pt x="4692418" y="414992"/>
                </a:lnTo>
                <a:cubicBezTo>
                  <a:pt x="4627353" y="420008"/>
                  <a:pt x="4559787" y="432548"/>
                  <a:pt x="4494723" y="450105"/>
                </a:cubicBezTo>
                <a:cubicBezTo>
                  <a:pt x="4429659" y="467661"/>
                  <a:pt x="4364594" y="490233"/>
                  <a:pt x="4302033" y="515313"/>
                </a:cubicBezTo>
                <a:cubicBezTo>
                  <a:pt x="4176909" y="565473"/>
                  <a:pt x="4056790" y="630682"/>
                  <a:pt x="3941677" y="698398"/>
                </a:cubicBezTo>
                <a:cubicBezTo>
                  <a:pt x="3766504" y="803735"/>
                  <a:pt x="3766504" y="803735"/>
                  <a:pt x="3766504" y="803735"/>
                </a:cubicBezTo>
                <a:cubicBezTo>
                  <a:pt x="3706444" y="836339"/>
                  <a:pt x="3648887" y="871451"/>
                  <a:pt x="3588828" y="904056"/>
                </a:cubicBezTo>
                <a:cubicBezTo>
                  <a:pt x="3468709" y="966756"/>
                  <a:pt x="3346089" y="1021932"/>
                  <a:pt x="3218463" y="1074601"/>
                </a:cubicBezTo>
                <a:cubicBezTo>
                  <a:pt x="3155901" y="1100308"/>
                  <a:pt x="3092870" y="1124761"/>
                  <a:pt x="3029409" y="1148078"/>
                </a:cubicBezTo>
                <a:lnTo>
                  <a:pt x="2999014" y="1158650"/>
                </a:lnTo>
                <a:lnTo>
                  <a:pt x="2973916" y="1170786"/>
                </a:lnTo>
                <a:lnTo>
                  <a:pt x="3013812" y="1159160"/>
                </a:lnTo>
                <a:cubicBezTo>
                  <a:pt x="3077936" y="1139100"/>
                  <a:pt x="3141748" y="1117786"/>
                  <a:pt x="3205559" y="1095217"/>
                </a:cubicBezTo>
                <a:cubicBezTo>
                  <a:pt x="3333181" y="1052589"/>
                  <a:pt x="3458301" y="1002438"/>
                  <a:pt x="3578417" y="947271"/>
                </a:cubicBezTo>
                <a:cubicBezTo>
                  <a:pt x="3701035" y="887090"/>
                  <a:pt x="3821151" y="826908"/>
                  <a:pt x="3941266" y="766727"/>
                </a:cubicBezTo>
                <a:cubicBezTo>
                  <a:pt x="4061381" y="709053"/>
                  <a:pt x="4186502" y="653886"/>
                  <a:pt x="4314125" y="613765"/>
                </a:cubicBezTo>
                <a:cubicBezTo>
                  <a:pt x="4379187" y="593705"/>
                  <a:pt x="4444250" y="578659"/>
                  <a:pt x="4511815" y="566122"/>
                </a:cubicBezTo>
                <a:cubicBezTo>
                  <a:pt x="4576877" y="553584"/>
                  <a:pt x="4646945" y="548569"/>
                  <a:pt x="4714510" y="553584"/>
                </a:cubicBezTo>
                <a:lnTo>
                  <a:pt x="4742389" y="555330"/>
                </a:lnTo>
                <a:lnTo>
                  <a:pt x="4742389" y="563161"/>
                </a:lnTo>
                <a:lnTo>
                  <a:pt x="4712007" y="561106"/>
                </a:lnTo>
                <a:cubicBezTo>
                  <a:pt x="4646945" y="556091"/>
                  <a:pt x="4579380" y="563614"/>
                  <a:pt x="4511815" y="573644"/>
                </a:cubicBezTo>
                <a:cubicBezTo>
                  <a:pt x="4446753" y="586182"/>
                  <a:pt x="4381689" y="603735"/>
                  <a:pt x="4316627" y="621288"/>
                </a:cubicBezTo>
                <a:cubicBezTo>
                  <a:pt x="4189005" y="661409"/>
                  <a:pt x="4066387" y="716575"/>
                  <a:pt x="3943769" y="774249"/>
                </a:cubicBezTo>
                <a:cubicBezTo>
                  <a:pt x="3823653" y="834431"/>
                  <a:pt x="3703537" y="894612"/>
                  <a:pt x="3583422" y="952286"/>
                </a:cubicBezTo>
                <a:cubicBezTo>
                  <a:pt x="3460804" y="1009960"/>
                  <a:pt x="3335683" y="1057604"/>
                  <a:pt x="3208061" y="1102740"/>
                </a:cubicBezTo>
                <a:cubicBezTo>
                  <a:pt x="3144250" y="1125308"/>
                  <a:pt x="3079813" y="1145996"/>
                  <a:pt x="3015376" y="1165743"/>
                </a:cubicBezTo>
                <a:lnTo>
                  <a:pt x="2934640" y="1189777"/>
                </a:lnTo>
                <a:lnTo>
                  <a:pt x="2905035" y="1204092"/>
                </a:lnTo>
                <a:lnTo>
                  <a:pt x="3004236" y="1180211"/>
                </a:lnTo>
                <a:cubicBezTo>
                  <a:pt x="3069181" y="1163652"/>
                  <a:pt x="3133931" y="1146113"/>
                  <a:pt x="3198368" y="1127323"/>
                </a:cubicBezTo>
                <a:cubicBezTo>
                  <a:pt x="3260928" y="1109785"/>
                  <a:pt x="3325991" y="1089741"/>
                  <a:pt x="3388551" y="1069698"/>
                </a:cubicBezTo>
                <a:cubicBezTo>
                  <a:pt x="3421082" y="1059676"/>
                  <a:pt x="3453613" y="1047149"/>
                  <a:pt x="3483643" y="1037127"/>
                </a:cubicBezTo>
                <a:cubicBezTo>
                  <a:pt x="3531188" y="1019589"/>
                  <a:pt x="3531188" y="1019589"/>
                  <a:pt x="3531188" y="1019589"/>
                </a:cubicBezTo>
                <a:cubicBezTo>
                  <a:pt x="3546203" y="1014578"/>
                  <a:pt x="3561217" y="1007062"/>
                  <a:pt x="3578734" y="1002051"/>
                </a:cubicBezTo>
                <a:cubicBezTo>
                  <a:pt x="3763912" y="926888"/>
                  <a:pt x="3763912" y="926888"/>
                  <a:pt x="3763912" y="926888"/>
                </a:cubicBezTo>
                <a:cubicBezTo>
                  <a:pt x="3826472" y="901834"/>
                  <a:pt x="3889032" y="876779"/>
                  <a:pt x="3949090" y="851725"/>
                </a:cubicBezTo>
                <a:cubicBezTo>
                  <a:pt x="4074211" y="801616"/>
                  <a:pt x="4201833" y="759024"/>
                  <a:pt x="4331959" y="731464"/>
                </a:cubicBezTo>
                <a:cubicBezTo>
                  <a:pt x="4399523" y="716432"/>
                  <a:pt x="4464586" y="703904"/>
                  <a:pt x="4532151" y="698894"/>
                </a:cubicBezTo>
                <a:cubicBezTo>
                  <a:pt x="4597213" y="693883"/>
                  <a:pt x="4667281" y="696388"/>
                  <a:pt x="4732343" y="706410"/>
                </a:cubicBezTo>
                <a:lnTo>
                  <a:pt x="4742389" y="708731"/>
                </a:lnTo>
                <a:lnTo>
                  <a:pt x="4742389" y="716573"/>
                </a:lnTo>
                <a:lnTo>
                  <a:pt x="4732343" y="713926"/>
                </a:lnTo>
                <a:cubicBezTo>
                  <a:pt x="4698561" y="708915"/>
                  <a:pt x="4665404" y="705784"/>
                  <a:pt x="4632248" y="704531"/>
                </a:cubicBezTo>
                <a:cubicBezTo>
                  <a:pt x="4599091" y="703278"/>
                  <a:pt x="4565934" y="703905"/>
                  <a:pt x="4532151" y="706410"/>
                </a:cubicBezTo>
                <a:cubicBezTo>
                  <a:pt x="4464586" y="711421"/>
                  <a:pt x="4399523" y="723948"/>
                  <a:pt x="4334461" y="738981"/>
                </a:cubicBezTo>
                <a:cubicBezTo>
                  <a:pt x="4204336" y="766540"/>
                  <a:pt x="4076713" y="809133"/>
                  <a:pt x="3954095" y="859241"/>
                </a:cubicBezTo>
                <a:cubicBezTo>
                  <a:pt x="3891535" y="881790"/>
                  <a:pt x="3828975" y="909350"/>
                  <a:pt x="3766415" y="934404"/>
                </a:cubicBezTo>
                <a:cubicBezTo>
                  <a:pt x="3581236" y="1007062"/>
                  <a:pt x="3581236" y="1007062"/>
                  <a:pt x="3581236" y="1007062"/>
                </a:cubicBezTo>
                <a:cubicBezTo>
                  <a:pt x="3563719" y="1014578"/>
                  <a:pt x="3548705" y="1019589"/>
                  <a:pt x="3533691" y="1027105"/>
                </a:cubicBezTo>
                <a:cubicBezTo>
                  <a:pt x="3486145" y="1044643"/>
                  <a:pt x="3486145" y="1044643"/>
                  <a:pt x="3486145" y="1044643"/>
                </a:cubicBezTo>
                <a:cubicBezTo>
                  <a:pt x="3456116" y="1054665"/>
                  <a:pt x="3423585" y="1064687"/>
                  <a:pt x="3391053" y="1074708"/>
                </a:cubicBezTo>
                <a:cubicBezTo>
                  <a:pt x="3328493" y="1097257"/>
                  <a:pt x="3263431" y="1117301"/>
                  <a:pt x="3200871" y="1134839"/>
                </a:cubicBezTo>
                <a:lnTo>
                  <a:pt x="2877196" y="1215985"/>
                </a:lnTo>
                <a:lnTo>
                  <a:pt x="2875102" y="1216868"/>
                </a:lnTo>
                <a:cubicBezTo>
                  <a:pt x="2855043" y="1225330"/>
                  <a:pt x="2855043" y="1225330"/>
                  <a:pt x="2855043" y="1225330"/>
                </a:cubicBezTo>
                <a:lnTo>
                  <a:pt x="2832458" y="1236048"/>
                </a:lnTo>
                <a:lnTo>
                  <a:pt x="3193216" y="1167445"/>
                </a:lnTo>
                <a:cubicBezTo>
                  <a:pt x="3323348" y="1137380"/>
                  <a:pt x="3453480" y="1107316"/>
                  <a:pt x="3578607" y="1064724"/>
                </a:cubicBezTo>
                <a:cubicBezTo>
                  <a:pt x="3643673" y="1044681"/>
                  <a:pt x="3706236" y="1027143"/>
                  <a:pt x="3768799" y="1007100"/>
                </a:cubicBezTo>
                <a:cubicBezTo>
                  <a:pt x="3833865" y="984551"/>
                  <a:pt x="3896429" y="964508"/>
                  <a:pt x="3961495" y="946970"/>
                </a:cubicBezTo>
                <a:cubicBezTo>
                  <a:pt x="4089124" y="906884"/>
                  <a:pt x="4219256" y="876819"/>
                  <a:pt x="4349388" y="856776"/>
                </a:cubicBezTo>
                <a:cubicBezTo>
                  <a:pt x="4448864" y="841744"/>
                  <a:pt x="4549748" y="836576"/>
                  <a:pt x="4648871" y="848673"/>
                </a:cubicBezTo>
                <a:lnTo>
                  <a:pt x="4742389" y="865896"/>
                </a:lnTo>
                <a:lnTo>
                  <a:pt x="4742389" y="876335"/>
                </a:lnTo>
                <a:lnTo>
                  <a:pt x="4647855" y="857246"/>
                </a:lnTo>
                <a:cubicBezTo>
                  <a:pt x="4615205" y="852862"/>
                  <a:pt x="4582281" y="850513"/>
                  <a:pt x="4549278" y="849886"/>
                </a:cubicBezTo>
                <a:cubicBezTo>
                  <a:pt x="4483274" y="848634"/>
                  <a:pt x="4416957" y="854271"/>
                  <a:pt x="4351891" y="864292"/>
                </a:cubicBezTo>
                <a:cubicBezTo>
                  <a:pt x="4219256" y="884335"/>
                  <a:pt x="4089124" y="914400"/>
                  <a:pt x="3963997" y="951981"/>
                </a:cubicBezTo>
                <a:cubicBezTo>
                  <a:pt x="3898931" y="972024"/>
                  <a:pt x="3836368" y="992067"/>
                  <a:pt x="3771302" y="1012111"/>
                </a:cubicBezTo>
                <a:cubicBezTo>
                  <a:pt x="3708739" y="1034659"/>
                  <a:pt x="3646175" y="1052197"/>
                  <a:pt x="3581109" y="1072240"/>
                </a:cubicBezTo>
                <a:cubicBezTo>
                  <a:pt x="3455983" y="1114832"/>
                  <a:pt x="3325851" y="1144897"/>
                  <a:pt x="3195719" y="1172456"/>
                </a:cubicBezTo>
                <a:lnTo>
                  <a:pt x="2809662" y="1246866"/>
                </a:lnTo>
                <a:lnTo>
                  <a:pt x="2807495" y="1247894"/>
                </a:lnTo>
                <a:lnTo>
                  <a:pt x="2761193" y="1266924"/>
                </a:lnTo>
                <a:lnTo>
                  <a:pt x="2797435" y="1263017"/>
                </a:lnTo>
                <a:cubicBezTo>
                  <a:pt x="2929441" y="1248600"/>
                  <a:pt x="3061446" y="1232930"/>
                  <a:pt x="3192826" y="1212872"/>
                </a:cubicBezTo>
                <a:cubicBezTo>
                  <a:pt x="3257890" y="1205350"/>
                  <a:pt x="3322955" y="1192814"/>
                  <a:pt x="3388019" y="1180277"/>
                </a:cubicBezTo>
                <a:cubicBezTo>
                  <a:pt x="3420551" y="1175263"/>
                  <a:pt x="3453083" y="1167741"/>
                  <a:pt x="3485615" y="1160219"/>
                </a:cubicBezTo>
                <a:cubicBezTo>
                  <a:pt x="3583211" y="1140161"/>
                  <a:pt x="3583211" y="1140161"/>
                  <a:pt x="3583211" y="1140161"/>
                </a:cubicBezTo>
                <a:cubicBezTo>
                  <a:pt x="3648276" y="1127624"/>
                  <a:pt x="3713340" y="1110074"/>
                  <a:pt x="3778404" y="1095030"/>
                </a:cubicBezTo>
                <a:cubicBezTo>
                  <a:pt x="3840966" y="1079986"/>
                  <a:pt x="3906031" y="1064943"/>
                  <a:pt x="3971095" y="1049899"/>
                </a:cubicBezTo>
                <a:cubicBezTo>
                  <a:pt x="4101223" y="1022319"/>
                  <a:pt x="4233855" y="999753"/>
                  <a:pt x="4366485" y="989724"/>
                </a:cubicBezTo>
                <a:cubicBezTo>
                  <a:pt x="4465959" y="982203"/>
                  <a:pt x="4566840" y="985963"/>
                  <a:pt x="4663850" y="1007354"/>
                </a:cubicBezTo>
                <a:lnTo>
                  <a:pt x="4742389" y="1029966"/>
                </a:lnTo>
                <a:lnTo>
                  <a:pt x="4742389" y="1037999"/>
                </a:lnTo>
                <a:lnTo>
                  <a:pt x="4685532" y="1020809"/>
                </a:lnTo>
                <a:cubicBezTo>
                  <a:pt x="4613336" y="1002910"/>
                  <a:pt x="4538863" y="995572"/>
                  <a:pt x="4464786" y="994778"/>
                </a:cubicBezTo>
                <a:cubicBezTo>
                  <a:pt x="4431862" y="994425"/>
                  <a:pt x="4399017" y="995366"/>
                  <a:pt x="4366485" y="997246"/>
                </a:cubicBezTo>
                <a:cubicBezTo>
                  <a:pt x="4233855" y="1007275"/>
                  <a:pt x="4103726" y="1029841"/>
                  <a:pt x="3973597" y="1057421"/>
                </a:cubicBezTo>
                <a:cubicBezTo>
                  <a:pt x="3908533" y="1072464"/>
                  <a:pt x="3843469" y="1087508"/>
                  <a:pt x="3778404" y="1102552"/>
                </a:cubicBezTo>
                <a:cubicBezTo>
                  <a:pt x="3713340" y="1117595"/>
                  <a:pt x="3650778" y="1132639"/>
                  <a:pt x="3585714" y="1147683"/>
                </a:cubicBezTo>
                <a:cubicBezTo>
                  <a:pt x="3488117" y="1167741"/>
                  <a:pt x="3488117" y="1167741"/>
                  <a:pt x="3488117" y="1167741"/>
                </a:cubicBezTo>
                <a:cubicBezTo>
                  <a:pt x="3455585" y="1175263"/>
                  <a:pt x="3423053" y="1182785"/>
                  <a:pt x="3390521" y="1187799"/>
                </a:cubicBezTo>
                <a:cubicBezTo>
                  <a:pt x="3325457" y="1200335"/>
                  <a:pt x="3257890" y="1210365"/>
                  <a:pt x="3192826" y="1220394"/>
                </a:cubicBezTo>
                <a:cubicBezTo>
                  <a:pt x="3061446" y="1239198"/>
                  <a:pt x="2929441" y="1254869"/>
                  <a:pt x="2797435" y="1269599"/>
                </a:cubicBezTo>
                <a:lnTo>
                  <a:pt x="2739028" y="1276034"/>
                </a:lnTo>
                <a:lnTo>
                  <a:pt x="2722096" y="1282994"/>
                </a:lnTo>
                <a:cubicBezTo>
                  <a:pt x="2709896" y="1288008"/>
                  <a:pt x="2709896" y="1288008"/>
                  <a:pt x="2709896" y="1288008"/>
                </a:cubicBezTo>
                <a:lnTo>
                  <a:pt x="2691765" y="1295343"/>
                </a:lnTo>
                <a:lnTo>
                  <a:pt x="2795633" y="1289998"/>
                </a:lnTo>
                <a:cubicBezTo>
                  <a:pt x="2927954" y="1284046"/>
                  <a:pt x="3060589" y="1277780"/>
                  <a:pt x="3193223" y="1267755"/>
                </a:cubicBezTo>
                <a:cubicBezTo>
                  <a:pt x="3260791" y="1262743"/>
                  <a:pt x="3325857" y="1257730"/>
                  <a:pt x="3390923" y="1250211"/>
                </a:cubicBezTo>
                <a:cubicBezTo>
                  <a:pt x="3588623" y="1225149"/>
                  <a:pt x="3588623" y="1225149"/>
                  <a:pt x="3588623" y="1225149"/>
                </a:cubicBezTo>
                <a:cubicBezTo>
                  <a:pt x="3721258" y="1207605"/>
                  <a:pt x="3851390" y="1182543"/>
                  <a:pt x="3981522" y="1164999"/>
                </a:cubicBezTo>
                <a:cubicBezTo>
                  <a:pt x="4049090" y="1157480"/>
                  <a:pt x="4114156" y="1147455"/>
                  <a:pt x="4181725" y="1142443"/>
                </a:cubicBezTo>
                <a:cubicBezTo>
                  <a:pt x="4246791" y="1134924"/>
                  <a:pt x="4311857" y="1129912"/>
                  <a:pt x="4379425" y="1129912"/>
                </a:cubicBezTo>
                <a:cubicBezTo>
                  <a:pt x="4446993" y="1132418"/>
                  <a:pt x="4512059" y="1134924"/>
                  <a:pt x="4579628" y="1147455"/>
                </a:cubicBezTo>
                <a:cubicBezTo>
                  <a:pt x="4612161" y="1152468"/>
                  <a:pt x="4644693" y="1157480"/>
                  <a:pt x="4677227" y="1167505"/>
                </a:cubicBezTo>
                <a:lnTo>
                  <a:pt x="4742389" y="1188113"/>
                </a:lnTo>
                <a:lnTo>
                  <a:pt x="4742389" y="1197002"/>
                </a:lnTo>
                <a:lnTo>
                  <a:pt x="4674724" y="1175024"/>
                </a:lnTo>
                <a:cubicBezTo>
                  <a:pt x="4642191" y="1167505"/>
                  <a:pt x="4609658" y="1159987"/>
                  <a:pt x="4577125" y="1154974"/>
                </a:cubicBezTo>
                <a:cubicBezTo>
                  <a:pt x="4512059" y="1144949"/>
                  <a:pt x="4444491" y="1139937"/>
                  <a:pt x="4379425" y="1139937"/>
                </a:cubicBezTo>
                <a:cubicBezTo>
                  <a:pt x="4314359" y="1139937"/>
                  <a:pt x="4246791" y="1142443"/>
                  <a:pt x="4181725" y="1149962"/>
                </a:cubicBezTo>
                <a:cubicBezTo>
                  <a:pt x="4114156" y="1157480"/>
                  <a:pt x="4049090" y="1164999"/>
                  <a:pt x="3984024" y="1172518"/>
                </a:cubicBezTo>
                <a:cubicBezTo>
                  <a:pt x="3851390" y="1190062"/>
                  <a:pt x="3721258" y="1215124"/>
                  <a:pt x="3591126" y="1232668"/>
                </a:cubicBezTo>
                <a:cubicBezTo>
                  <a:pt x="3393426" y="1257730"/>
                  <a:pt x="3393426" y="1257730"/>
                  <a:pt x="3393426" y="1257730"/>
                </a:cubicBezTo>
                <a:cubicBezTo>
                  <a:pt x="3325857" y="1265249"/>
                  <a:pt x="3260791" y="1270261"/>
                  <a:pt x="3193223" y="1275274"/>
                </a:cubicBezTo>
                <a:cubicBezTo>
                  <a:pt x="3061840" y="1285299"/>
                  <a:pt x="2929831" y="1291564"/>
                  <a:pt x="2797510" y="1297203"/>
                </a:cubicBezTo>
                <a:lnTo>
                  <a:pt x="2673116" y="1302888"/>
                </a:lnTo>
                <a:lnTo>
                  <a:pt x="2661097" y="1307751"/>
                </a:lnTo>
                <a:lnTo>
                  <a:pt x="2621225" y="1322346"/>
                </a:lnTo>
                <a:lnTo>
                  <a:pt x="2797441" y="1325679"/>
                </a:lnTo>
                <a:cubicBezTo>
                  <a:pt x="2930072" y="1329442"/>
                  <a:pt x="3062703" y="1333204"/>
                  <a:pt x="3195334" y="1333204"/>
                </a:cubicBezTo>
                <a:cubicBezTo>
                  <a:pt x="3230368" y="1333204"/>
                  <a:pt x="3262901" y="1333204"/>
                  <a:pt x="3295433" y="1333204"/>
                </a:cubicBezTo>
                <a:cubicBezTo>
                  <a:pt x="3327965" y="1333204"/>
                  <a:pt x="3362999" y="1330696"/>
                  <a:pt x="3395531" y="1330696"/>
                </a:cubicBezTo>
                <a:cubicBezTo>
                  <a:pt x="3495631" y="1325679"/>
                  <a:pt x="3495631" y="1325679"/>
                  <a:pt x="3495631" y="1325679"/>
                </a:cubicBezTo>
                <a:cubicBezTo>
                  <a:pt x="3543177" y="1323171"/>
                  <a:pt x="3543177" y="1323171"/>
                  <a:pt x="3543177" y="1323171"/>
                </a:cubicBezTo>
                <a:cubicBezTo>
                  <a:pt x="3593227" y="1320662"/>
                  <a:pt x="3593227" y="1320662"/>
                  <a:pt x="3593227" y="1320662"/>
                </a:cubicBezTo>
                <a:cubicBezTo>
                  <a:pt x="3725858" y="1313137"/>
                  <a:pt x="3858489" y="1298086"/>
                  <a:pt x="3991120" y="1290561"/>
                </a:cubicBezTo>
                <a:cubicBezTo>
                  <a:pt x="4056184" y="1285544"/>
                  <a:pt x="4123751" y="1280527"/>
                  <a:pt x="4188815" y="1278019"/>
                </a:cubicBezTo>
                <a:cubicBezTo>
                  <a:pt x="4256382" y="1275510"/>
                  <a:pt x="4323949" y="1275510"/>
                  <a:pt x="4389013" y="1278019"/>
                </a:cubicBezTo>
                <a:cubicBezTo>
                  <a:pt x="4456580" y="1283036"/>
                  <a:pt x="4521644" y="1290561"/>
                  <a:pt x="4586709" y="1303103"/>
                </a:cubicBezTo>
                <a:cubicBezTo>
                  <a:pt x="4604225" y="1305612"/>
                  <a:pt x="4619241" y="1310628"/>
                  <a:pt x="4636758" y="1313137"/>
                </a:cubicBezTo>
                <a:cubicBezTo>
                  <a:pt x="4684305" y="1328188"/>
                  <a:pt x="4684305" y="1328188"/>
                  <a:pt x="4684305" y="1328188"/>
                </a:cubicBezTo>
                <a:cubicBezTo>
                  <a:pt x="4708079" y="1334459"/>
                  <a:pt x="4725909" y="1339163"/>
                  <a:pt x="4739281" y="1342690"/>
                </a:cubicBezTo>
                <a:lnTo>
                  <a:pt x="4742389" y="1343510"/>
                </a:lnTo>
                <a:lnTo>
                  <a:pt x="4742389" y="1352843"/>
                </a:lnTo>
                <a:lnTo>
                  <a:pt x="4722977" y="1347354"/>
                </a:lnTo>
                <a:cubicBezTo>
                  <a:pt x="4681803" y="1335713"/>
                  <a:pt x="4681803" y="1335713"/>
                  <a:pt x="4681803" y="1335713"/>
                </a:cubicBezTo>
                <a:cubicBezTo>
                  <a:pt x="4634255" y="1323171"/>
                  <a:pt x="4634255" y="1323171"/>
                  <a:pt x="4634255" y="1323171"/>
                </a:cubicBezTo>
                <a:cubicBezTo>
                  <a:pt x="4619241" y="1318154"/>
                  <a:pt x="4601723" y="1315645"/>
                  <a:pt x="4586709" y="1310628"/>
                </a:cubicBezTo>
                <a:cubicBezTo>
                  <a:pt x="4521644" y="1298086"/>
                  <a:pt x="4454077" y="1290561"/>
                  <a:pt x="4389013" y="1285544"/>
                </a:cubicBezTo>
                <a:cubicBezTo>
                  <a:pt x="4322698" y="1281782"/>
                  <a:pt x="4256382" y="1282409"/>
                  <a:pt x="4190067" y="1285230"/>
                </a:cubicBezTo>
                <a:cubicBezTo>
                  <a:pt x="4123751" y="1288052"/>
                  <a:pt x="4057436" y="1293069"/>
                  <a:pt x="3991120" y="1298086"/>
                </a:cubicBezTo>
                <a:cubicBezTo>
                  <a:pt x="3858489" y="1305612"/>
                  <a:pt x="3725858" y="1318154"/>
                  <a:pt x="3593227" y="1328188"/>
                </a:cubicBezTo>
                <a:cubicBezTo>
                  <a:pt x="3545680" y="1330696"/>
                  <a:pt x="3545680" y="1330696"/>
                  <a:pt x="3545680" y="1330696"/>
                </a:cubicBezTo>
                <a:cubicBezTo>
                  <a:pt x="3495631" y="1333204"/>
                  <a:pt x="3495631" y="1333204"/>
                  <a:pt x="3495631" y="1333204"/>
                </a:cubicBezTo>
                <a:cubicBezTo>
                  <a:pt x="3395531" y="1338221"/>
                  <a:pt x="3395531" y="1338221"/>
                  <a:pt x="3395531" y="1338221"/>
                </a:cubicBezTo>
                <a:cubicBezTo>
                  <a:pt x="3362999" y="1338221"/>
                  <a:pt x="3327965" y="1340730"/>
                  <a:pt x="3295433" y="1340730"/>
                </a:cubicBezTo>
                <a:cubicBezTo>
                  <a:pt x="3262901" y="1340730"/>
                  <a:pt x="3230368" y="1340730"/>
                  <a:pt x="3195334" y="1340730"/>
                </a:cubicBezTo>
                <a:cubicBezTo>
                  <a:pt x="3062703" y="1339476"/>
                  <a:pt x="2930072" y="1335713"/>
                  <a:pt x="2797441" y="1332264"/>
                </a:cubicBezTo>
                <a:lnTo>
                  <a:pt x="2603375" y="1329052"/>
                </a:lnTo>
                <a:lnTo>
                  <a:pt x="2557030" y="1346910"/>
                </a:lnTo>
                <a:lnTo>
                  <a:pt x="2602614" y="1350303"/>
                </a:lnTo>
                <a:cubicBezTo>
                  <a:pt x="2801907" y="1368169"/>
                  <a:pt x="2999441" y="1393087"/>
                  <a:pt x="3198382" y="1408131"/>
                </a:cubicBezTo>
                <a:cubicBezTo>
                  <a:pt x="3248430" y="1413146"/>
                  <a:pt x="3248430" y="1413146"/>
                  <a:pt x="3248430" y="1413146"/>
                </a:cubicBezTo>
                <a:cubicBezTo>
                  <a:pt x="3298479" y="1415654"/>
                  <a:pt x="3298479" y="1415654"/>
                  <a:pt x="3298479" y="1415654"/>
                </a:cubicBezTo>
                <a:cubicBezTo>
                  <a:pt x="3398575" y="1420669"/>
                  <a:pt x="3398575" y="1420669"/>
                  <a:pt x="3398575" y="1420669"/>
                </a:cubicBezTo>
                <a:cubicBezTo>
                  <a:pt x="3431106" y="1420669"/>
                  <a:pt x="3466140" y="1423176"/>
                  <a:pt x="3498671" y="1423176"/>
                </a:cubicBezTo>
                <a:cubicBezTo>
                  <a:pt x="3531203" y="1425683"/>
                  <a:pt x="3563734" y="1425683"/>
                  <a:pt x="3598767" y="1425683"/>
                </a:cubicBezTo>
                <a:cubicBezTo>
                  <a:pt x="3731395" y="1425683"/>
                  <a:pt x="3864023" y="1423176"/>
                  <a:pt x="3996650" y="1420669"/>
                </a:cubicBezTo>
                <a:cubicBezTo>
                  <a:pt x="4064215" y="1420669"/>
                  <a:pt x="4131781" y="1418161"/>
                  <a:pt x="4196843" y="1418161"/>
                </a:cubicBezTo>
                <a:cubicBezTo>
                  <a:pt x="4264408" y="1420669"/>
                  <a:pt x="4329471" y="1423176"/>
                  <a:pt x="4397035" y="1428191"/>
                </a:cubicBezTo>
                <a:cubicBezTo>
                  <a:pt x="4464601" y="1435713"/>
                  <a:pt x="4529663" y="1443236"/>
                  <a:pt x="4594726" y="1458280"/>
                </a:cubicBezTo>
                <a:cubicBezTo>
                  <a:pt x="4644149" y="1467683"/>
                  <a:pt x="4681216" y="1474736"/>
                  <a:pt x="4709016" y="1480025"/>
                </a:cubicBezTo>
                <a:lnTo>
                  <a:pt x="4742389" y="1486374"/>
                </a:lnTo>
                <a:lnTo>
                  <a:pt x="4742389" y="1494257"/>
                </a:lnTo>
                <a:lnTo>
                  <a:pt x="4677071" y="1481670"/>
                </a:lnTo>
                <a:cubicBezTo>
                  <a:pt x="4594726" y="1465803"/>
                  <a:pt x="4594726" y="1465803"/>
                  <a:pt x="4594726" y="1465803"/>
                </a:cubicBezTo>
                <a:cubicBezTo>
                  <a:pt x="4529663" y="1450758"/>
                  <a:pt x="4462099" y="1443236"/>
                  <a:pt x="4397035" y="1435713"/>
                </a:cubicBezTo>
                <a:cubicBezTo>
                  <a:pt x="4329471" y="1430698"/>
                  <a:pt x="4264408" y="1428191"/>
                  <a:pt x="4196843" y="1428191"/>
                </a:cubicBezTo>
                <a:cubicBezTo>
                  <a:pt x="4131781" y="1425683"/>
                  <a:pt x="4064215" y="1428191"/>
                  <a:pt x="3996650" y="1428191"/>
                </a:cubicBezTo>
                <a:cubicBezTo>
                  <a:pt x="3864023" y="1430698"/>
                  <a:pt x="3731395" y="1433206"/>
                  <a:pt x="3598767" y="1433206"/>
                </a:cubicBezTo>
                <a:cubicBezTo>
                  <a:pt x="3563734" y="1433206"/>
                  <a:pt x="3531203" y="1433206"/>
                  <a:pt x="3498671" y="1430698"/>
                </a:cubicBezTo>
                <a:cubicBezTo>
                  <a:pt x="3463637" y="1430698"/>
                  <a:pt x="3431106" y="1428191"/>
                  <a:pt x="3398575" y="1425683"/>
                </a:cubicBezTo>
                <a:cubicBezTo>
                  <a:pt x="3298479" y="1420669"/>
                  <a:pt x="3298479" y="1420669"/>
                  <a:pt x="3298479" y="1420669"/>
                </a:cubicBezTo>
                <a:cubicBezTo>
                  <a:pt x="3248430" y="1418161"/>
                  <a:pt x="3248430" y="1418161"/>
                  <a:pt x="3248430" y="1418161"/>
                </a:cubicBezTo>
                <a:cubicBezTo>
                  <a:pt x="3198382" y="1415654"/>
                  <a:pt x="3198382" y="1415654"/>
                  <a:pt x="3198382" y="1415654"/>
                </a:cubicBezTo>
                <a:cubicBezTo>
                  <a:pt x="3065755" y="1404370"/>
                  <a:pt x="2933127" y="1389952"/>
                  <a:pt x="2800499" y="1376161"/>
                </a:cubicBezTo>
                <a:lnTo>
                  <a:pt x="2541482" y="1352901"/>
                </a:lnTo>
                <a:lnTo>
                  <a:pt x="2519845" y="1361238"/>
                </a:lnTo>
                <a:cubicBezTo>
                  <a:pt x="2514698" y="1363221"/>
                  <a:pt x="2514698" y="1363221"/>
                  <a:pt x="2514698" y="1363221"/>
                </a:cubicBezTo>
                <a:lnTo>
                  <a:pt x="2492236" y="1370889"/>
                </a:lnTo>
                <a:lnTo>
                  <a:pt x="2607863" y="1388382"/>
                </a:lnTo>
                <a:cubicBezTo>
                  <a:pt x="2805412" y="1421420"/>
                  <a:pt x="3001553" y="1461866"/>
                  <a:pt x="3200510" y="1493846"/>
                </a:cubicBezTo>
                <a:cubicBezTo>
                  <a:pt x="3266829" y="1503879"/>
                  <a:pt x="3333148" y="1513285"/>
                  <a:pt x="3399467" y="1521123"/>
                </a:cubicBezTo>
                <a:lnTo>
                  <a:pt x="3456135" y="1526213"/>
                </a:lnTo>
                <a:lnTo>
                  <a:pt x="3385974" y="1526213"/>
                </a:lnTo>
                <a:lnTo>
                  <a:pt x="3198007" y="1501370"/>
                </a:lnTo>
                <a:cubicBezTo>
                  <a:pt x="3000927" y="1469390"/>
                  <a:pt x="2803848" y="1428945"/>
                  <a:pt x="2605712" y="1394849"/>
                </a:cubicBezTo>
                <a:lnTo>
                  <a:pt x="2480242" y="1374984"/>
                </a:lnTo>
                <a:lnTo>
                  <a:pt x="2430316" y="1392028"/>
                </a:lnTo>
                <a:lnTo>
                  <a:pt x="2611703" y="1435223"/>
                </a:lnTo>
                <a:cubicBezTo>
                  <a:pt x="2709822" y="1460086"/>
                  <a:pt x="2807677" y="1486624"/>
                  <a:pt x="2905401" y="1512588"/>
                </a:cubicBezTo>
                <a:lnTo>
                  <a:pt x="2959386" y="1526213"/>
                </a:lnTo>
                <a:lnTo>
                  <a:pt x="2932531" y="1526213"/>
                </a:lnTo>
                <a:lnTo>
                  <a:pt x="2904301" y="1519009"/>
                </a:lnTo>
                <a:cubicBezTo>
                  <a:pt x="2806651" y="1493118"/>
                  <a:pt x="2709177" y="1466963"/>
                  <a:pt x="2611351" y="1442394"/>
                </a:cubicBezTo>
                <a:lnTo>
                  <a:pt x="2417339" y="1396458"/>
                </a:lnTo>
                <a:lnTo>
                  <a:pt x="2366634" y="1413767"/>
                </a:lnTo>
                <a:lnTo>
                  <a:pt x="2372405" y="1415502"/>
                </a:lnTo>
                <a:cubicBezTo>
                  <a:pt x="2422456" y="1430541"/>
                  <a:pt x="2422456" y="1430541"/>
                  <a:pt x="2422456" y="1430541"/>
                </a:cubicBezTo>
                <a:cubicBezTo>
                  <a:pt x="2487522" y="1449967"/>
                  <a:pt x="2552119" y="1470803"/>
                  <a:pt x="2616442" y="1492383"/>
                </a:cubicBezTo>
                <a:lnTo>
                  <a:pt x="2714577" y="1526213"/>
                </a:lnTo>
                <a:lnTo>
                  <a:pt x="2697232" y="1526213"/>
                </a:lnTo>
                <a:lnTo>
                  <a:pt x="2613979" y="1497435"/>
                </a:lnTo>
                <a:cubicBezTo>
                  <a:pt x="2549617" y="1475816"/>
                  <a:pt x="2485020" y="1454980"/>
                  <a:pt x="2419954" y="1435554"/>
                </a:cubicBezTo>
                <a:cubicBezTo>
                  <a:pt x="2369903" y="1420515"/>
                  <a:pt x="2369903" y="1420515"/>
                  <a:pt x="2369903" y="1420515"/>
                </a:cubicBezTo>
                <a:lnTo>
                  <a:pt x="2356905" y="1417089"/>
                </a:lnTo>
                <a:lnTo>
                  <a:pt x="2316294" y="1430952"/>
                </a:lnTo>
                <a:lnTo>
                  <a:pt x="2127719" y="1485932"/>
                </a:lnTo>
                <a:lnTo>
                  <a:pt x="2204876" y="1503785"/>
                </a:lnTo>
                <a:cubicBezTo>
                  <a:pt x="2254923" y="1513821"/>
                  <a:pt x="2254923" y="1513821"/>
                  <a:pt x="2254923" y="1513821"/>
                </a:cubicBezTo>
                <a:cubicBezTo>
                  <a:pt x="2304970" y="1523857"/>
                  <a:pt x="2304970" y="1523857"/>
                  <a:pt x="2304970" y="1523857"/>
                </a:cubicBezTo>
                <a:lnTo>
                  <a:pt x="2314134" y="1526213"/>
                </a:lnTo>
                <a:lnTo>
                  <a:pt x="2281838" y="1526213"/>
                </a:lnTo>
                <a:lnTo>
                  <a:pt x="2258677" y="1520407"/>
                </a:lnTo>
                <a:cubicBezTo>
                  <a:pt x="2252421" y="1518839"/>
                  <a:pt x="2252421" y="1518839"/>
                  <a:pt x="2252421" y="1518839"/>
                </a:cubicBezTo>
                <a:cubicBezTo>
                  <a:pt x="2204876" y="1508803"/>
                  <a:pt x="2204876" y="1508803"/>
                  <a:pt x="2204876" y="1508803"/>
                </a:cubicBezTo>
                <a:lnTo>
                  <a:pt x="2117153" y="1489013"/>
                </a:lnTo>
                <a:lnTo>
                  <a:pt x="2014436" y="1518961"/>
                </a:lnTo>
                <a:lnTo>
                  <a:pt x="1983833" y="1526213"/>
                </a:lnTo>
                <a:lnTo>
                  <a:pt x="1962561" y="1526213"/>
                </a:lnTo>
                <a:lnTo>
                  <a:pt x="2014304" y="1513946"/>
                </a:lnTo>
                <a:lnTo>
                  <a:pt x="2107222" y="1486773"/>
                </a:lnTo>
                <a:lnTo>
                  <a:pt x="2104782" y="1486222"/>
                </a:lnTo>
                <a:lnTo>
                  <a:pt x="2059080" y="1477998"/>
                </a:lnTo>
                <a:lnTo>
                  <a:pt x="1992309" y="1496203"/>
                </a:lnTo>
                <a:lnTo>
                  <a:pt x="1852191" y="1526213"/>
                </a:lnTo>
                <a:lnTo>
                  <a:pt x="1827090" y="1526213"/>
                </a:lnTo>
                <a:lnTo>
                  <a:pt x="1991566" y="1491190"/>
                </a:lnTo>
                <a:lnTo>
                  <a:pt x="2047515" y="1475916"/>
                </a:lnTo>
                <a:lnTo>
                  <a:pt x="2019390" y="1470855"/>
                </a:lnTo>
                <a:cubicBezTo>
                  <a:pt x="2007191" y="1468660"/>
                  <a:pt x="2007191" y="1468660"/>
                  <a:pt x="2007191" y="1468660"/>
                </a:cubicBezTo>
                <a:lnTo>
                  <a:pt x="1989537" y="1465988"/>
                </a:lnTo>
                <a:lnTo>
                  <a:pt x="1702379" y="1526213"/>
                </a:lnTo>
                <a:lnTo>
                  <a:pt x="1678465" y="1526213"/>
                </a:lnTo>
                <a:lnTo>
                  <a:pt x="1975510" y="1463865"/>
                </a:lnTo>
                <a:lnTo>
                  <a:pt x="1916849" y="1454987"/>
                </a:lnTo>
                <a:lnTo>
                  <a:pt x="1654418" y="1505979"/>
                </a:lnTo>
                <a:lnTo>
                  <a:pt x="1507673" y="1526213"/>
                </a:lnTo>
                <a:lnTo>
                  <a:pt x="1470857" y="1526213"/>
                </a:lnTo>
                <a:lnTo>
                  <a:pt x="1651916" y="1500963"/>
                </a:lnTo>
                <a:lnTo>
                  <a:pt x="1899571" y="1452372"/>
                </a:lnTo>
                <a:lnTo>
                  <a:pt x="1834242" y="1442485"/>
                </a:lnTo>
                <a:lnTo>
                  <a:pt x="1639052" y="1476367"/>
                </a:lnTo>
                <a:lnTo>
                  <a:pt x="1254290" y="1526213"/>
                </a:lnTo>
                <a:lnTo>
                  <a:pt x="1219068" y="1526213"/>
                </a:lnTo>
                <a:lnTo>
                  <a:pt x="1237416" y="1524638"/>
                </a:lnTo>
                <a:cubicBezTo>
                  <a:pt x="1371294" y="1510219"/>
                  <a:pt x="1505173" y="1492666"/>
                  <a:pt x="1639052" y="1471352"/>
                </a:cubicBezTo>
                <a:lnTo>
                  <a:pt x="1818580" y="1440115"/>
                </a:lnTo>
                <a:lnTo>
                  <a:pt x="1808255" y="1438552"/>
                </a:lnTo>
                <a:lnTo>
                  <a:pt x="1740515" y="1430863"/>
                </a:lnTo>
                <a:lnTo>
                  <a:pt x="1626857" y="1448018"/>
                </a:lnTo>
                <a:cubicBezTo>
                  <a:pt x="1494229" y="1466809"/>
                  <a:pt x="1361601" y="1482468"/>
                  <a:pt x="1228661" y="1495621"/>
                </a:cubicBezTo>
                <a:lnTo>
                  <a:pt x="852899" y="1526213"/>
                </a:lnTo>
                <a:lnTo>
                  <a:pt x="815074" y="1526213"/>
                </a:lnTo>
                <a:lnTo>
                  <a:pt x="828590" y="1525686"/>
                </a:lnTo>
                <a:cubicBezTo>
                  <a:pt x="1093844" y="1508148"/>
                  <a:pt x="1361601" y="1480589"/>
                  <a:pt x="1626857" y="1443007"/>
                </a:cubicBezTo>
                <a:lnTo>
                  <a:pt x="1721439" y="1428698"/>
                </a:lnTo>
                <a:lnTo>
                  <a:pt x="1632000" y="1418546"/>
                </a:lnTo>
                <a:lnTo>
                  <a:pt x="1616619" y="1420490"/>
                </a:lnTo>
                <a:cubicBezTo>
                  <a:pt x="1351350" y="1453061"/>
                  <a:pt x="1086081" y="1478114"/>
                  <a:pt x="820813" y="1493147"/>
                </a:cubicBezTo>
                <a:cubicBezTo>
                  <a:pt x="555543" y="1510685"/>
                  <a:pt x="287773" y="1518201"/>
                  <a:pt x="22503" y="1515695"/>
                </a:cubicBezTo>
                <a:cubicBezTo>
                  <a:pt x="287773" y="1518201"/>
                  <a:pt x="555543" y="1508179"/>
                  <a:pt x="820813" y="1490641"/>
                </a:cubicBezTo>
                <a:cubicBezTo>
                  <a:pt x="953447" y="1481873"/>
                  <a:pt x="1086081" y="1471225"/>
                  <a:pt x="1218716" y="1458698"/>
                </a:cubicBezTo>
                <a:lnTo>
                  <a:pt x="1610676" y="1416125"/>
                </a:lnTo>
                <a:lnTo>
                  <a:pt x="1609318" y="1415971"/>
                </a:lnTo>
                <a:cubicBezTo>
                  <a:pt x="1559271" y="1413462"/>
                  <a:pt x="1559271" y="1413462"/>
                  <a:pt x="1559271" y="1413462"/>
                </a:cubicBezTo>
                <a:cubicBezTo>
                  <a:pt x="1509224" y="1408444"/>
                  <a:pt x="1509224" y="1408444"/>
                  <a:pt x="1509224" y="1408444"/>
                </a:cubicBezTo>
                <a:lnTo>
                  <a:pt x="1486643" y="1406788"/>
                </a:lnTo>
                <a:lnTo>
                  <a:pt x="1212315" y="1431240"/>
                </a:lnTo>
                <a:cubicBezTo>
                  <a:pt x="815478" y="1463913"/>
                  <a:pt x="417585" y="1487418"/>
                  <a:pt x="19691" y="1491179"/>
                </a:cubicBezTo>
                <a:cubicBezTo>
                  <a:pt x="417585" y="1485538"/>
                  <a:pt x="815478" y="1461562"/>
                  <a:pt x="1212315" y="1427714"/>
                </a:cubicBezTo>
                <a:lnTo>
                  <a:pt x="1459239" y="1404777"/>
                </a:lnTo>
                <a:lnTo>
                  <a:pt x="1406628" y="1400918"/>
                </a:lnTo>
                <a:lnTo>
                  <a:pt x="1234761" y="1396610"/>
                </a:lnTo>
                <a:lnTo>
                  <a:pt x="810496" y="1426588"/>
                </a:lnTo>
                <a:cubicBezTo>
                  <a:pt x="678018" y="1435203"/>
                  <a:pt x="545462" y="1443114"/>
                  <a:pt x="412867" y="1449810"/>
                </a:cubicBezTo>
                <a:lnTo>
                  <a:pt x="86413" y="1462888"/>
                </a:lnTo>
                <a:lnTo>
                  <a:pt x="15002" y="1465748"/>
                </a:lnTo>
                <a:lnTo>
                  <a:pt x="89545" y="1462483"/>
                </a:lnTo>
                <a:lnTo>
                  <a:pt x="412867" y="1448322"/>
                </a:lnTo>
                <a:cubicBezTo>
                  <a:pt x="545462" y="1441234"/>
                  <a:pt x="678018" y="1433011"/>
                  <a:pt x="810496" y="1424082"/>
                </a:cubicBezTo>
                <a:lnTo>
                  <a:pt x="1194331" y="1395748"/>
                </a:lnTo>
                <a:lnTo>
                  <a:pt x="1006253" y="1393391"/>
                </a:lnTo>
                <a:cubicBezTo>
                  <a:pt x="971220" y="1393391"/>
                  <a:pt x="938690" y="1395900"/>
                  <a:pt x="903657" y="1395900"/>
                </a:cubicBezTo>
                <a:cubicBezTo>
                  <a:pt x="853610" y="1398409"/>
                  <a:pt x="853610" y="1398409"/>
                  <a:pt x="853610" y="1398409"/>
                </a:cubicBezTo>
                <a:cubicBezTo>
                  <a:pt x="803563" y="1398409"/>
                  <a:pt x="803563" y="1398409"/>
                  <a:pt x="803563" y="1398409"/>
                </a:cubicBezTo>
                <a:lnTo>
                  <a:pt x="643413" y="1407943"/>
                </a:lnTo>
                <a:lnTo>
                  <a:pt x="803563" y="1395900"/>
                </a:lnTo>
                <a:cubicBezTo>
                  <a:pt x="853610" y="1393391"/>
                  <a:pt x="853610" y="1393391"/>
                  <a:pt x="853610" y="1393391"/>
                </a:cubicBezTo>
                <a:cubicBezTo>
                  <a:pt x="903657" y="1393391"/>
                  <a:pt x="903657" y="1393391"/>
                  <a:pt x="903657" y="1393391"/>
                </a:cubicBezTo>
                <a:cubicBezTo>
                  <a:pt x="938690" y="1393391"/>
                  <a:pt x="971220" y="1390882"/>
                  <a:pt x="1006253" y="1390882"/>
                </a:cubicBezTo>
                <a:cubicBezTo>
                  <a:pt x="1071314" y="1390882"/>
                  <a:pt x="1138877" y="1388373"/>
                  <a:pt x="1206441" y="1390882"/>
                </a:cubicBezTo>
                <a:lnTo>
                  <a:pt x="1245512" y="1391970"/>
                </a:lnTo>
                <a:lnTo>
                  <a:pt x="1604112" y="1365499"/>
                </a:lnTo>
                <a:cubicBezTo>
                  <a:pt x="1736747" y="1355474"/>
                  <a:pt x="1869381" y="1345449"/>
                  <a:pt x="2002016" y="1336050"/>
                </a:cubicBezTo>
                <a:lnTo>
                  <a:pt x="2021651" y="1334783"/>
                </a:lnTo>
                <a:lnTo>
                  <a:pt x="1996024" y="1330291"/>
                </a:lnTo>
                <a:lnTo>
                  <a:pt x="1603761" y="1345747"/>
                </a:lnTo>
                <a:cubicBezTo>
                  <a:pt x="1073237" y="1370831"/>
                  <a:pt x="542713" y="1413474"/>
                  <a:pt x="12189" y="1441067"/>
                </a:cubicBezTo>
                <a:cubicBezTo>
                  <a:pt x="542713" y="1410966"/>
                  <a:pt x="1073237" y="1368323"/>
                  <a:pt x="1603761" y="1340730"/>
                </a:cubicBezTo>
                <a:lnTo>
                  <a:pt x="1971306" y="1325958"/>
                </a:lnTo>
                <a:lnTo>
                  <a:pt x="1960110" y="1323995"/>
                </a:lnTo>
                <a:lnTo>
                  <a:pt x="1604348" y="1322878"/>
                </a:lnTo>
                <a:cubicBezTo>
                  <a:pt x="1071335" y="1332908"/>
                  <a:pt x="540826" y="1375534"/>
                  <a:pt x="10314" y="1415654"/>
                </a:cubicBezTo>
                <a:cubicBezTo>
                  <a:pt x="540826" y="1373027"/>
                  <a:pt x="1071335" y="1330400"/>
                  <a:pt x="1604348" y="1317863"/>
                </a:cubicBezTo>
                <a:lnTo>
                  <a:pt x="1889609" y="1317415"/>
                </a:lnTo>
                <a:lnTo>
                  <a:pt x="1608855" y="1305727"/>
                </a:lnTo>
                <a:cubicBezTo>
                  <a:pt x="1341077" y="1300711"/>
                  <a:pt x="1073299" y="1308236"/>
                  <a:pt x="805521" y="1325793"/>
                </a:cubicBezTo>
                <a:cubicBezTo>
                  <a:pt x="537742" y="1340843"/>
                  <a:pt x="272467" y="1365925"/>
                  <a:pt x="4688" y="1391008"/>
                </a:cubicBezTo>
                <a:cubicBezTo>
                  <a:pt x="272467" y="1363417"/>
                  <a:pt x="537742" y="1338335"/>
                  <a:pt x="805521" y="1323285"/>
                </a:cubicBezTo>
                <a:cubicBezTo>
                  <a:pt x="1073299" y="1305727"/>
                  <a:pt x="1341077" y="1295694"/>
                  <a:pt x="1608855" y="1300711"/>
                </a:cubicBezTo>
                <a:lnTo>
                  <a:pt x="1882117" y="1311385"/>
                </a:lnTo>
                <a:lnTo>
                  <a:pt x="1877765" y="1310731"/>
                </a:lnTo>
                <a:lnTo>
                  <a:pt x="1815761" y="1304073"/>
                </a:lnTo>
                <a:cubicBezTo>
                  <a:pt x="1748824" y="1298117"/>
                  <a:pt x="1681886" y="1293101"/>
                  <a:pt x="1614323" y="1288086"/>
                </a:cubicBezTo>
                <a:cubicBezTo>
                  <a:pt x="1546759" y="1285578"/>
                  <a:pt x="1479196" y="1283070"/>
                  <a:pt x="1411633" y="1280562"/>
                </a:cubicBezTo>
                <a:cubicBezTo>
                  <a:pt x="1346572" y="1278054"/>
                  <a:pt x="1279009" y="1278054"/>
                  <a:pt x="1211445" y="1278054"/>
                </a:cubicBezTo>
                <a:cubicBezTo>
                  <a:pt x="1076319" y="1280562"/>
                  <a:pt x="941192" y="1283070"/>
                  <a:pt x="806066" y="1290593"/>
                </a:cubicBezTo>
                <a:cubicBezTo>
                  <a:pt x="538315" y="1305640"/>
                  <a:pt x="270564" y="1333226"/>
                  <a:pt x="2813" y="1365827"/>
                </a:cubicBezTo>
                <a:cubicBezTo>
                  <a:pt x="270564" y="1333226"/>
                  <a:pt x="538315" y="1303132"/>
                  <a:pt x="806066" y="1288086"/>
                </a:cubicBezTo>
                <a:cubicBezTo>
                  <a:pt x="941192" y="1280562"/>
                  <a:pt x="1076319" y="1275547"/>
                  <a:pt x="1211445" y="1275547"/>
                </a:cubicBezTo>
                <a:cubicBezTo>
                  <a:pt x="1279009" y="1275547"/>
                  <a:pt x="1346572" y="1275547"/>
                  <a:pt x="1411633" y="1275547"/>
                </a:cubicBezTo>
                <a:cubicBezTo>
                  <a:pt x="1479196" y="1278054"/>
                  <a:pt x="1546759" y="1280562"/>
                  <a:pt x="1614323" y="1283070"/>
                </a:cubicBezTo>
                <a:lnTo>
                  <a:pt x="1781622" y="1296286"/>
                </a:lnTo>
                <a:lnTo>
                  <a:pt x="1724248" y="1287666"/>
                </a:lnTo>
                <a:cubicBezTo>
                  <a:pt x="1621644" y="1277640"/>
                  <a:pt x="1621644" y="1277640"/>
                  <a:pt x="1621644" y="1277640"/>
                </a:cubicBezTo>
                <a:cubicBezTo>
                  <a:pt x="1486507" y="1262600"/>
                  <a:pt x="1351370" y="1252574"/>
                  <a:pt x="1216233" y="1252574"/>
                </a:cubicBezTo>
                <a:cubicBezTo>
                  <a:pt x="1166183" y="1250067"/>
                  <a:pt x="1166183" y="1250067"/>
                  <a:pt x="1166183" y="1250067"/>
                </a:cubicBezTo>
                <a:cubicBezTo>
                  <a:pt x="1148665" y="1250067"/>
                  <a:pt x="1131147" y="1250067"/>
                  <a:pt x="1113629" y="1250067"/>
                </a:cubicBezTo>
                <a:cubicBezTo>
                  <a:pt x="1013528" y="1250067"/>
                  <a:pt x="1013528" y="1250067"/>
                  <a:pt x="1013528" y="1250067"/>
                </a:cubicBezTo>
                <a:cubicBezTo>
                  <a:pt x="943457" y="1252574"/>
                  <a:pt x="875888" y="1252574"/>
                  <a:pt x="808320" y="1257587"/>
                </a:cubicBezTo>
                <a:cubicBezTo>
                  <a:pt x="538046" y="1270120"/>
                  <a:pt x="267772" y="1300199"/>
                  <a:pt x="0" y="1340304"/>
                </a:cubicBezTo>
                <a:cubicBezTo>
                  <a:pt x="267772" y="1300199"/>
                  <a:pt x="538046" y="1267614"/>
                  <a:pt x="808320" y="1255081"/>
                </a:cubicBezTo>
                <a:cubicBezTo>
                  <a:pt x="875888" y="1250067"/>
                  <a:pt x="943457" y="1250067"/>
                  <a:pt x="1013528" y="1247561"/>
                </a:cubicBezTo>
                <a:cubicBezTo>
                  <a:pt x="1113629" y="1247561"/>
                  <a:pt x="1113629" y="1247561"/>
                  <a:pt x="1113629" y="1247561"/>
                </a:cubicBezTo>
                <a:cubicBezTo>
                  <a:pt x="1131147" y="1247561"/>
                  <a:pt x="1148665" y="1247561"/>
                  <a:pt x="1166183" y="1247561"/>
                </a:cubicBezTo>
                <a:cubicBezTo>
                  <a:pt x="1216233" y="1247561"/>
                  <a:pt x="1216233" y="1247561"/>
                  <a:pt x="1216233" y="1247561"/>
                </a:cubicBezTo>
                <a:cubicBezTo>
                  <a:pt x="1351370" y="1250067"/>
                  <a:pt x="1486507" y="1257587"/>
                  <a:pt x="1621644" y="1272627"/>
                </a:cubicBezTo>
                <a:cubicBezTo>
                  <a:pt x="1724248" y="1282653"/>
                  <a:pt x="1724248" y="1282653"/>
                  <a:pt x="1724248" y="1282653"/>
                </a:cubicBezTo>
                <a:cubicBezTo>
                  <a:pt x="1756781" y="1287666"/>
                  <a:pt x="1791817" y="1292679"/>
                  <a:pt x="1824350" y="1297692"/>
                </a:cubicBezTo>
                <a:cubicBezTo>
                  <a:pt x="1874401" y="1305212"/>
                  <a:pt x="1874401" y="1305212"/>
                  <a:pt x="1874401" y="1305212"/>
                </a:cubicBezTo>
                <a:lnTo>
                  <a:pt x="1876050" y="1305460"/>
                </a:lnTo>
                <a:lnTo>
                  <a:pt x="1958694" y="1314376"/>
                </a:lnTo>
                <a:lnTo>
                  <a:pt x="2010210" y="1316388"/>
                </a:lnTo>
                <a:lnTo>
                  <a:pt x="2037840" y="1318801"/>
                </a:lnTo>
                <a:lnTo>
                  <a:pt x="2123809" y="1322717"/>
                </a:lnTo>
                <a:lnTo>
                  <a:pt x="2237745" y="1320831"/>
                </a:lnTo>
                <a:lnTo>
                  <a:pt x="2295221" y="1317121"/>
                </a:lnTo>
                <a:lnTo>
                  <a:pt x="2402045" y="1305641"/>
                </a:lnTo>
                <a:lnTo>
                  <a:pt x="2410836" y="1304694"/>
                </a:lnTo>
                <a:lnTo>
                  <a:pt x="2546168" y="1282955"/>
                </a:lnTo>
                <a:lnTo>
                  <a:pt x="2659717" y="1258873"/>
                </a:lnTo>
                <a:lnTo>
                  <a:pt x="2712288" y="1244690"/>
                </a:lnTo>
                <a:lnTo>
                  <a:pt x="2835272" y="1207526"/>
                </a:lnTo>
                <a:lnTo>
                  <a:pt x="2871251" y="1194959"/>
                </a:lnTo>
                <a:lnTo>
                  <a:pt x="3022620" y="1135682"/>
                </a:lnTo>
                <a:lnTo>
                  <a:pt x="3065180" y="1117038"/>
                </a:lnTo>
                <a:lnTo>
                  <a:pt x="3135498" y="1082054"/>
                </a:lnTo>
                <a:lnTo>
                  <a:pt x="3272966" y="1007211"/>
                </a:lnTo>
                <a:cubicBezTo>
                  <a:pt x="3515712" y="869320"/>
                  <a:pt x="3743443" y="706358"/>
                  <a:pt x="3948651" y="518325"/>
                </a:cubicBezTo>
                <a:cubicBezTo>
                  <a:pt x="4053757" y="425561"/>
                  <a:pt x="4158863" y="330291"/>
                  <a:pt x="4268975" y="247557"/>
                </a:cubicBezTo>
                <a:cubicBezTo>
                  <a:pt x="4381589" y="162315"/>
                  <a:pt x="4501711" y="89609"/>
                  <a:pt x="4631843" y="36959"/>
                </a:cubicBezTo>
                <a:cubicBezTo>
                  <a:pt x="4664376" y="24424"/>
                  <a:pt x="4697535" y="12515"/>
                  <a:pt x="4731319" y="2487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DDFF92-AF96-47E1-991A-DD42CA98922A}"/>
              </a:ext>
            </a:extLst>
          </p:cNvPr>
          <p:cNvSpPr txBox="1"/>
          <p:nvPr userDrawn="1"/>
        </p:nvSpPr>
        <p:spPr>
          <a:xfrm>
            <a:off x="447849" y="6326622"/>
            <a:ext cx="23929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spc="300" baseline="0" dirty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IDRO</a:t>
            </a:r>
            <a:r>
              <a:rPr lang="en-US" sz="800" spc="300" baseline="0" dirty="0">
                <a:solidFill>
                  <a:schemeClr val="accent3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 </a:t>
            </a:r>
            <a:r>
              <a:rPr lang="en-US" sz="800" spc="300" baseline="0" dirty="0">
                <a:solidFill>
                  <a:schemeClr val="bg1">
                    <a:lumMod val="50000"/>
                  </a:schemeClr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| </a:t>
            </a:r>
            <a:r>
              <a:rPr lang="en-US" sz="800" spc="300" baseline="0" dirty="0">
                <a:solidFill>
                  <a:schemeClr val="accent4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1401</a:t>
            </a:r>
            <a:endParaRPr lang="id-ID" sz="800" spc="300" baseline="0" dirty="0">
              <a:solidFill>
                <a:schemeClr val="accent4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63DBA65-002B-4212-871D-F985B15BDA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86" y="313975"/>
            <a:ext cx="524070" cy="51323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6B760C4-C0BF-4873-A1E4-640C324C646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384" y="313501"/>
            <a:ext cx="793561" cy="666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85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Cryptonary Template - 4">
    <p:bg>
      <p:bgPr>
        <a:gradFill>
          <a:gsLst>
            <a:gs pos="0">
              <a:schemeClr val="accent6"/>
            </a:gs>
            <a:gs pos="100000">
              <a:schemeClr val="accent6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0">
            <a:extLst>
              <a:ext uri="{FF2B5EF4-FFF2-40B4-BE49-F238E27FC236}">
                <a16:creationId xmlns:a16="http://schemas.microsoft.com/office/drawing/2014/main" id="{EB826C82-0BBA-47AC-B01C-179653D49397}"/>
              </a:ext>
            </a:extLst>
          </p:cNvPr>
          <p:cNvSpPr>
            <a:spLocks/>
          </p:cNvSpPr>
          <p:nvPr userDrawn="1"/>
        </p:nvSpPr>
        <p:spPr bwMode="auto">
          <a:xfrm>
            <a:off x="6746900" y="489648"/>
            <a:ext cx="4606900" cy="5878704"/>
          </a:xfrm>
          <a:custGeom>
            <a:avLst/>
            <a:gdLst>
              <a:gd name="T0" fmla="*/ 1274 w 1968"/>
              <a:gd name="T1" fmla="*/ 218 h 2511"/>
              <a:gd name="T2" fmla="*/ 1773 w 1968"/>
              <a:gd name="T3" fmla="*/ 1244 h 2511"/>
              <a:gd name="T4" fmla="*/ 1724 w 1968"/>
              <a:gd name="T5" fmla="*/ 2198 h 2511"/>
              <a:gd name="T6" fmla="*/ 559 w 1968"/>
              <a:gd name="T7" fmla="*/ 2215 h 2511"/>
              <a:gd name="T8" fmla="*/ 31 w 1968"/>
              <a:gd name="T9" fmla="*/ 1267 h 2511"/>
              <a:gd name="T10" fmla="*/ 1274 w 1968"/>
              <a:gd name="T11" fmla="*/ 218 h 25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68" h="2511">
                <a:moveTo>
                  <a:pt x="1274" y="218"/>
                </a:moveTo>
                <a:cubicBezTo>
                  <a:pt x="1664" y="404"/>
                  <a:pt x="1579" y="853"/>
                  <a:pt x="1773" y="1244"/>
                </a:cubicBezTo>
                <a:cubicBezTo>
                  <a:pt x="1968" y="1636"/>
                  <a:pt x="1925" y="1977"/>
                  <a:pt x="1724" y="2198"/>
                </a:cubicBezTo>
                <a:cubicBezTo>
                  <a:pt x="1523" y="2419"/>
                  <a:pt x="1023" y="2511"/>
                  <a:pt x="559" y="2215"/>
                </a:cubicBezTo>
                <a:cubicBezTo>
                  <a:pt x="324" y="2066"/>
                  <a:pt x="0" y="1828"/>
                  <a:pt x="31" y="1267"/>
                </a:cubicBezTo>
                <a:cubicBezTo>
                  <a:pt x="67" y="642"/>
                  <a:pt x="819" y="0"/>
                  <a:pt x="1274" y="218"/>
                </a:cubicBezTo>
                <a:close/>
              </a:path>
            </a:pathLst>
          </a:custGeom>
          <a:gradFill>
            <a:gsLst>
              <a:gs pos="68000">
                <a:schemeClr val="accent3"/>
              </a:gs>
              <a:gs pos="53000">
                <a:srgbClr val="FFD146"/>
              </a:gs>
              <a:gs pos="16000">
                <a:schemeClr val="accent4"/>
              </a:gs>
              <a:gs pos="100000">
                <a:schemeClr val="accent3"/>
              </a:gs>
            </a:gsLst>
            <a:lin ang="27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lt1"/>
              </a:solidFill>
            </a:endParaRP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78EE7DC6-E1BB-47CF-A415-C15E4543578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438370" y="1132719"/>
            <a:ext cx="4969212" cy="4592562"/>
          </a:xfrm>
          <a:custGeom>
            <a:avLst/>
            <a:gdLst>
              <a:gd name="connsiteX0" fmla="*/ 2305663 w 5796998"/>
              <a:gd name="connsiteY0" fmla="*/ 39 h 5357606"/>
              <a:gd name="connsiteX1" fmla="*/ 3485177 w 5796998"/>
              <a:gd name="connsiteY1" fmla="*/ 513827 h 5357606"/>
              <a:gd name="connsiteX2" fmla="*/ 5792999 w 5796998"/>
              <a:gd name="connsiteY2" fmla="*/ 3141145 h 5357606"/>
              <a:gd name="connsiteX3" fmla="*/ 3476984 w 5796998"/>
              <a:gd name="connsiteY3" fmla="*/ 5293250 h 5357606"/>
              <a:gd name="connsiteX4" fmla="*/ 652976 w 5796998"/>
              <a:gd name="connsiteY4" fmla="*/ 4389257 h 5357606"/>
              <a:gd name="connsiteX5" fmla="*/ 866006 w 5796998"/>
              <a:gd name="connsiteY5" fmla="*/ 590298 h 5357606"/>
              <a:gd name="connsiteX6" fmla="*/ 2305663 w 5796998"/>
              <a:gd name="connsiteY6" fmla="*/ 39 h 5357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96998" h="5357606">
                <a:moveTo>
                  <a:pt x="2305663" y="39"/>
                </a:moveTo>
                <a:cubicBezTo>
                  <a:pt x="2791465" y="3112"/>
                  <a:pt x="3233911" y="190192"/>
                  <a:pt x="3485177" y="513827"/>
                </a:cubicBezTo>
                <a:cubicBezTo>
                  <a:pt x="4312715" y="1587149"/>
                  <a:pt x="5705601" y="1731897"/>
                  <a:pt x="5792999" y="3141145"/>
                </a:cubicBezTo>
                <a:cubicBezTo>
                  <a:pt x="5877664" y="4553123"/>
                  <a:pt x="4602217" y="5102073"/>
                  <a:pt x="3476984" y="5293250"/>
                </a:cubicBezTo>
                <a:cubicBezTo>
                  <a:pt x="2349020" y="5484427"/>
                  <a:pt x="1404042" y="5268670"/>
                  <a:pt x="652976" y="4389257"/>
                </a:cubicBezTo>
                <a:cubicBezTo>
                  <a:pt x="-614277" y="2898077"/>
                  <a:pt x="246035" y="1196602"/>
                  <a:pt x="866006" y="590298"/>
                </a:cubicBezTo>
                <a:cubicBezTo>
                  <a:pt x="1290700" y="177902"/>
                  <a:pt x="1819860" y="-3033"/>
                  <a:pt x="2305663" y="39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lang="id-ID" sz="1400" dirty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id-ID" dirty="0"/>
              <a:t>Image Placeholder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DE9FFBA-EE0A-F7D3-26AC-227CB0599C8A}"/>
              </a:ext>
            </a:extLst>
          </p:cNvPr>
          <p:cNvSpPr/>
          <p:nvPr userDrawn="1"/>
        </p:nvSpPr>
        <p:spPr>
          <a:xfrm rot="5400000">
            <a:off x="-2266316" y="2379627"/>
            <a:ext cx="6765637" cy="2191109"/>
          </a:xfrm>
          <a:custGeom>
            <a:avLst/>
            <a:gdLst>
              <a:gd name="connsiteX0" fmla="*/ 643413 w 4742389"/>
              <a:gd name="connsiteY0" fmla="*/ 1407943 h 1526213"/>
              <a:gd name="connsiteX1" fmla="*/ 403188 w 4742389"/>
              <a:gd name="connsiteY1" fmla="*/ 1426007 h 1526213"/>
              <a:gd name="connsiteX2" fmla="*/ 603376 w 4742389"/>
              <a:gd name="connsiteY2" fmla="*/ 1410326 h 1526213"/>
              <a:gd name="connsiteX3" fmla="*/ 2316873 w 4742389"/>
              <a:gd name="connsiteY3" fmla="*/ 1406472 h 1526213"/>
              <a:gd name="connsiteX4" fmla="*/ 2292268 w 4742389"/>
              <a:gd name="connsiteY4" fmla="*/ 1414417 h 1526213"/>
              <a:gd name="connsiteX5" fmla="*/ 2070799 w 4742389"/>
              <a:gd name="connsiteY5" fmla="*/ 1474802 h 1526213"/>
              <a:gd name="connsiteX6" fmla="*/ 2094773 w 4742389"/>
              <a:gd name="connsiteY6" fmla="*/ 1479009 h 1526213"/>
              <a:gd name="connsiteX7" fmla="*/ 2107285 w 4742389"/>
              <a:gd name="connsiteY7" fmla="*/ 1481204 h 1526213"/>
              <a:gd name="connsiteX8" fmla="*/ 2117880 w 4742389"/>
              <a:gd name="connsiteY8" fmla="*/ 1483656 h 1526213"/>
              <a:gd name="connsiteX9" fmla="*/ 2315239 w 4742389"/>
              <a:gd name="connsiteY9" fmla="*/ 1425938 h 1526213"/>
              <a:gd name="connsiteX10" fmla="*/ 2347886 w 4742389"/>
              <a:gd name="connsiteY10" fmla="*/ 1414711 h 1526213"/>
              <a:gd name="connsiteX11" fmla="*/ 2328299 w 4742389"/>
              <a:gd name="connsiteY11" fmla="*/ 1409548 h 1526213"/>
              <a:gd name="connsiteX12" fmla="*/ 2322355 w 4742389"/>
              <a:gd name="connsiteY12" fmla="*/ 1407982 h 1526213"/>
              <a:gd name="connsiteX13" fmla="*/ 2271317 w 4742389"/>
              <a:gd name="connsiteY13" fmla="*/ 1393924 h 1526213"/>
              <a:gd name="connsiteX14" fmla="*/ 2070766 w 4742389"/>
              <a:gd name="connsiteY14" fmla="*/ 1448952 h 1526213"/>
              <a:gd name="connsiteX15" fmla="*/ 2003434 w 4742389"/>
              <a:gd name="connsiteY15" fmla="*/ 1463073 h 1526213"/>
              <a:gd name="connsiteX16" fmla="*/ 2007191 w 4742389"/>
              <a:gd name="connsiteY16" fmla="*/ 1463642 h 1526213"/>
              <a:gd name="connsiteX17" fmla="*/ 2059110 w 4742389"/>
              <a:gd name="connsiteY17" fmla="*/ 1472751 h 1526213"/>
              <a:gd name="connsiteX18" fmla="*/ 2291173 w 4742389"/>
              <a:gd name="connsiteY18" fmla="*/ 1409403 h 1526213"/>
              <a:gd name="connsiteX19" fmla="*/ 2307838 w 4742389"/>
              <a:gd name="connsiteY19" fmla="*/ 1403983 h 1526213"/>
              <a:gd name="connsiteX20" fmla="*/ 2378176 w 4742389"/>
              <a:gd name="connsiteY20" fmla="*/ 1386677 h 1526213"/>
              <a:gd name="connsiteX21" fmla="*/ 2329155 w 4742389"/>
              <a:gd name="connsiteY21" fmla="*/ 1402506 h 1526213"/>
              <a:gd name="connsiteX22" fmla="*/ 2358093 w 4742389"/>
              <a:gd name="connsiteY22" fmla="*/ 1411201 h 1526213"/>
              <a:gd name="connsiteX23" fmla="*/ 2407814 w 4742389"/>
              <a:gd name="connsiteY23" fmla="*/ 1394103 h 1526213"/>
              <a:gd name="connsiteX24" fmla="*/ 2233796 w 4742389"/>
              <a:gd name="connsiteY24" fmla="*/ 1383589 h 1526213"/>
              <a:gd name="connsiteX25" fmla="*/ 2052937 w 4742389"/>
              <a:gd name="connsiteY25" fmla="*/ 1428544 h 1526213"/>
              <a:gd name="connsiteX26" fmla="*/ 1931367 w 4742389"/>
              <a:gd name="connsiteY26" fmla="*/ 1452166 h 1526213"/>
              <a:gd name="connsiteX27" fmla="*/ 1989402 w 4742389"/>
              <a:gd name="connsiteY27" fmla="*/ 1460949 h 1526213"/>
              <a:gd name="connsiteX28" fmla="*/ 2070453 w 4742389"/>
              <a:gd name="connsiteY28" fmla="*/ 1443937 h 1526213"/>
              <a:gd name="connsiteX29" fmla="*/ 2261511 w 4742389"/>
              <a:gd name="connsiteY29" fmla="*/ 1391222 h 1526213"/>
              <a:gd name="connsiteX30" fmla="*/ 2329305 w 4742389"/>
              <a:gd name="connsiteY30" fmla="*/ 1378012 h 1526213"/>
              <a:gd name="connsiteX31" fmla="*/ 2283683 w 4742389"/>
              <a:gd name="connsiteY31" fmla="*/ 1390530 h 1526213"/>
              <a:gd name="connsiteX32" fmla="*/ 2320293 w 4742389"/>
              <a:gd name="connsiteY32" fmla="*/ 1399933 h 1526213"/>
              <a:gd name="connsiteX33" fmla="*/ 2368504 w 4742389"/>
              <a:gd name="connsiteY33" fmla="*/ 1384254 h 1526213"/>
              <a:gd name="connsiteX34" fmla="*/ 2365026 w 4742389"/>
              <a:gd name="connsiteY34" fmla="*/ 1383382 h 1526213"/>
              <a:gd name="connsiteX35" fmla="*/ 2195642 w 4742389"/>
              <a:gd name="connsiteY35" fmla="*/ 1373395 h 1526213"/>
              <a:gd name="connsiteX36" fmla="*/ 2036309 w 4742389"/>
              <a:gd name="connsiteY36" fmla="*/ 1407409 h 1526213"/>
              <a:gd name="connsiteX37" fmla="*/ 1849685 w 4742389"/>
              <a:gd name="connsiteY37" fmla="*/ 1439804 h 1526213"/>
              <a:gd name="connsiteX38" fmla="*/ 1914009 w 4742389"/>
              <a:gd name="connsiteY38" fmla="*/ 1449539 h 1526213"/>
              <a:gd name="connsiteX39" fmla="*/ 2051373 w 4742389"/>
              <a:gd name="connsiteY39" fmla="*/ 1422588 h 1526213"/>
              <a:gd name="connsiteX40" fmla="*/ 2222273 w 4742389"/>
              <a:gd name="connsiteY40" fmla="*/ 1380415 h 1526213"/>
              <a:gd name="connsiteX41" fmla="*/ 2222253 w 4742389"/>
              <a:gd name="connsiteY41" fmla="*/ 1380409 h 1526213"/>
              <a:gd name="connsiteX42" fmla="*/ 2287251 w 4742389"/>
              <a:gd name="connsiteY42" fmla="*/ 1370301 h 1526213"/>
              <a:gd name="connsiteX43" fmla="*/ 2245412 w 4742389"/>
              <a:gd name="connsiteY43" fmla="*/ 1380701 h 1526213"/>
              <a:gd name="connsiteX44" fmla="*/ 2273499 w 4742389"/>
              <a:gd name="connsiteY44" fmla="*/ 1387915 h 1526213"/>
              <a:gd name="connsiteX45" fmla="*/ 2316413 w 4742389"/>
              <a:gd name="connsiteY45" fmla="*/ 1376074 h 1526213"/>
              <a:gd name="connsiteX46" fmla="*/ 2314979 w 4742389"/>
              <a:gd name="connsiteY46" fmla="*/ 1375859 h 1526213"/>
              <a:gd name="connsiteX47" fmla="*/ 2436053 w 4742389"/>
              <a:gd name="connsiteY47" fmla="*/ 1367988 h 1526213"/>
              <a:gd name="connsiteX48" fmla="*/ 2389019 w 4742389"/>
              <a:gd name="connsiteY48" fmla="*/ 1383175 h 1526213"/>
              <a:gd name="connsiteX49" fmla="*/ 2408817 w 4742389"/>
              <a:gd name="connsiteY49" fmla="*/ 1387144 h 1526213"/>
              <a:gd name="connsiteX50" fmla="*/ 2415073 w 4742389"/>
              <a:gd name="connsiteY50" fmla="*/ 1388398 h 1526213"/>
              <a:gd name="connsiteX51" fmla="*/ 2420586 w 4742389"/>
              <a:gd name="connsiteY51" fmla="*/ 1389710 h 1526213"/>
              <a:gd name="connsiteX52" fmla="*/ 2468716 w 4742389"/>
              <a:gd name="connsiteY52" fmla="*/ 1373159 h 1526213"/>
              <a:gd name="connsiteX53" fmla="*/ 2154700 w 4742389"/>
              <a:gd name="connsiteY53" fmla="*/ 1363869 h 1526213"/>
              <a:gd name="connsiteX54" fmla="*/ 2023175 w 4742389"/>
              <a:gd name="connsiteY54" fmla="*/ 1388201 h 1526213"/>
              <a:gd name="connsiteX55" fmla="*/ 1759491 w 4742389"/>
              <a:gd name="connsiteY55" fmla="*/ 1427999 h 1526213"/>
              <a:gd name="connsiteX56" fmla="*/ 1808255 w 4742389"/>
              <a:gd name="connsiteY56" fmla="*/ 1433534 h 1526213"/>
              <a:gd name="connsiteX57" fmla="*/ 1834004 w 4742389"/>
              <a:gd name="connsiteY57" fmla="*/ 1437431 h 1526213"/>
              <a:gd name="connsiteX58" fmla="*/ 2035370 w 4742389"/>
              <a:gd name="connsiteY58" fmla="*/ 1402394 h 1526213"/>
              <a:gd name="connsiteX59" fmla="*/ 2184870 w 4742389"/>
              <a:gd name="connsiteY59" fmla="*/ 1370556 h 1526213"/>
              <a:gd name="connsiteX60" fmla="*/ 2180649 w 4742389"/>
              <a:gd name="connsiteY60" fmla="*/ 1369443 h 1526213"/>
              <a:gd name="connsiteX61" fmla="*/ 2174705 w 4742389"/>
              <a:gd name="connsiteY61" fmla="*/ 1367877 h 1526213"/>
              <a:gd name="connsiteX62" fmla="*/ 2247479 w 4742389"/>
              <a:gd name="connsiteY62" fmla="*/ 1362329 h 1526213"/>
              <a:gd name="connsiteX63" fmla="*/ 2207044 w 4742389"/>
              <a:gd name="connsiteY63" fmla="*/ 1370961 h 1526213"/>
              <a:gd name="connsiteX64" fmla="*/ 2218500 w 4742389"/>
              <a:gd name="connsiteY64" fmla="*/ 1373830 h 1526213"/>
              <a:gd name="connsiteX65" fmla="*/ 2224756 w 4742389"/>
              <a:gd name="connsiteY65" fmla="*/ 1375396 h 1526213"/>
              <a:gd name="connsiteX66" fmla="*/ 2233504 w 4742389"/>
              <a:gd name="connsiteY66" fmla="*/ 1377643 h 1526213"/>
              <a:gd name="connsiteX67" fmla="*/ 2274010 w 4742389"/>
              <a:gd name="connsiteY67" fmla="*/ 1367647 h 1526213"/>
              <a:gd name="connsiteX68" fmla="*/ 2257112 w 4742389"/>
              <a:gd name="connsiteY68" fmla="*/ 1364260 h 1526213"/>
              <a:gd name="connsiteX69" fmla="*/ 2389230 w 4742389"/>
              <a:gd name="connsiteY69" fmla="*/ 1361570 h 1526213"/>
              <a:gd name="connsiteX70" fmla="*/ 2344103 w 4742389"/>
              <a:gd name="connsiteY70" fmla="*/ 1373952 h 1526213"/>
              <a:gd name="connsiteX71" fmla="*/ 2359083 w 4742389"/>
              <a:gd name="connsiteY71" fmla="*/ 1377112 h 1526213"/>
              <a:gd name="connsiteX72" fmla="*/ 2365026 w 4742389"/>
              <a:gd name="connsiteY72" fmla="*/ 1378366 h 1526213"/>
              <a:gd name="connsiteX73" fmla="*/ 2378378 w 4742389"/>
              <a:gd name="connsiteY73" fmla="*/ 1381042 h 1526213"/>
              <a:gd name="connsiteX74" fmla="*/ 2424260 w 4742389"/>
              <a:gd name="connsiteY74" fmla="*/ 1366121 h 1526213"/>
              <a:gd name="connsiteX75" fmla="*/ 2407185 w 4742389"/>
              <a:gd name="connsiteY75" fmla="*/ 1363417 h 1526213"/>
              <a:gd name="connsiteX76" fmla="*/ 2341950 w 4742389"/>
              <a:gd name="connsiteY76" fmla="*/ 1356705 h 1526213"/>
              <a:gd name="connsiteX77" fmla="*/ 2304394 w 4742389"/>
              <a:gd name="connsiteY77" fmla="*/ 1366040 h 1526213"/>
              <a:gd name="connsiteX78" fmla="*/ 2304969 w 4742389"/>
              <a:gd name="connsiteY78" fmla="*/ 1366141 h 1526213"/>
              <a:gd name="connsiteX79" fmla="*/ 2317481 w 4742389"/>
              <a:gd name="connsiteY79" fmla="*/ 1368335 h 1526213"/>
              <a:gd name="connsiteX80" fmla="*/ 2332771 w 4742389"/>
              <a:gd name="connsiteY80" fmla="*/ 1371561 h 1526213"/>
              <a:gd name="connsiteX81" fmla="*/ 2374483 w 4742389"/>
              <a:gd name="connsiteY81" fmla="*/ 1360052 h 1526213"/>
              <a:gd name="connsiteX82" fmla="*/ 2114465 w 4742389"/>
              <a:gd name="connsiteY82" fmla="*/ 1355554 h 1526213"/>
              <a:gd name="connsiteX83" fmla="*/ 2012958 w 4742389"/>
              <a:gd name="connsiteY83" fmla="*/ 1370382 h 1526213"/>
              <a:gd name="connsiteX84" fmla="*/ 1652914 w 4742389"/>
              <a:gd name="connsiteY84" fmla="*/ 1415902 h 1526213"/>
              <a:gd name="connsiteX85" fmla="*/ 1740389 w 4742389"/>
              <a:gd name="connsiteY85" fmla="*/ 1425831 h 1526213"/>
              <a:gd name="connsiteX86" fmla="*/ 2022237 w 4742389"/>
              <a:gd name="connsiteY86" fmla="*/ 1383190 h 1526213"/>
              <a:gd name="connsiteX87" fmla="*/ 2141381 w 4742389"/>
              <a:gd name="connsiteY87" fmla="*/ 1361201 h 1526213"/>
              <a:gd name="connsiteX88" fmla="*/ 2124654 w 4742389"/>
              <a:gd name="connsiteY88" fmla="*/ 1357850 h 1526213"/>
              <a:gd name="connsiteX89" fmla="*/ 2205859 w 4742389"/>
              <a:gd name="connsiteY89" fmla="*/ 1354405 h 1526213"/>
              <a:gd name="connsiteX90" fmla="*/ 2167711 w 4742389"/>
              <a:gd name="connsiteY90" fmla="*/ 1361462 h 1526213"/>
              <a:gd name="connsiteX91" fmla="*/ 2174705 w 4742389"/>
              <a:gd name="connsiteY91" fmla="*/ 1362863 h 1526213"/>
              <a:gd name="connsiteX92" fmla="*/ 2195978 w 4742389"/>
              <a:gd name="connsiteY92" fmla="*/ 1368190 h 1526213"/>
              <a:gd name="connsiteX93" fmla="*/ 2235125 w 4742389"/>
              <a:gd name="connsiteY93" fmla="*/ 1359853 h 1526213"/>
              <a:gd name="connsiteX94" fmla="*/ 2227397 w 4742389"/>
              <a:gd name="connsiteY94" fmla="*/ 1358304 h 1526213"/>
              <a:gd name="connsiteX95" fmla="*/ 2214885 w 4742389"/>
              <a:gd name="connsiteY95" fmla="*/ 1355796 h 1526213"/>
              <a:gd name="connsiteX96" fmla="*/ 2295983 w 4742389"/>
              <a:gd name="connsiteY96" fmla="*/ 1351975 h 1526213"/>
              <a:gd name="connsiteX97" fmla="*/ 2263606 w 4742389"/>
              <a:gd name="connsiteY97" fmla="*/ 1358887 h 1526213"/>
              <a:gd name="connsiteX98" fmla="*/ 2290440 w 4742389"/>
              <a:gd name="connsiteY98" fmla="*/ 1363593 h 1526213"/>
              <a:gd name="connsiteX99" fmla="*/ 2325296 w 4742389"/>
              <a:gd name="connsiteY99" fmla="*/ 1354991 h 1526213"/>
              <a:gd name="connsiteX100" fmla="*/ 2495411 w 4742389"/>
              <a:gd name="connsiteY100" fmla="*/ 1348764 h 1526213"/>
              <a:gd name="connsiteX101" fmla="*/ 2495384 w 4742389"/>
              <a:gd name="connsiteY101" fmla="*/ 1348773 h 1526213"/>
              <a:gd name="connsiteX102" fmla="*/ 2490237 w 4742389"/>
              <a:gd name="connsiteY102" fmla="*/ 1350491 h 1526213"/>
              <a:gd name="connsiteX103" fmla="*/ 2447859 w 4742389"/>
              <a:gd name="connsiteY103" fmla="*/ 1364175 h 1526213"/>
              <a:gd name="connsiteX104" fmla="*/ 2480486 w 4742389"/>
              <a:gd name="connsiteY104" fmla="*/ 1369112 h 1526213"/>
              <a:gd name="connsiteX105" fmla="*/ 2512196 w 4742389"/>
              <a:gd name="connsiteY105" fmla="*/ 1358207 h 1526213"/>
              <a:gd name="connsiteX106" fmla="*/ 2528899 w 4742389"/>
              <a:gd name="connsiteY106" fmla="*/ 1351771 h 1526213"/>
              <a:gd name="connsiteX107" fmla="*/ 2165222 w 4742389"/>
              <a:gd name="connsiteY107" fmla="*/ 1348139 h 1526213"/>
              <a:gd name="connsiteX108" fmla="*/ 2128200 w 4742389"/>
              <a:gd name="connsiteY108" fmla="*/ 1353548 h 1526213"/>
              <a:gd name="connsiteX109" fmla="*/ 2154407 w 4742389"/>
              <a:gd name="connsiteY109" fmla="*/ 1358797 h 1526213"/>
              <a:gd name="connsiteX110" fmla="*/ 2190793 w 4742389"/>
              <a:gd name="connsiteY110" fmla="*/ 1352082 h 1526213"/>
              <a:gd name="connsiteX111" fmla="*/ 2076862 w 4742389"/>
              <a:gd name="connsiteY111" fmla="*/ 1347080 h 1526213"/>
              <a:gd name="connsiteX112" fmla="*/ 1608761 w 4742389"/>
              <a:gd name="connsiteY112" fmla="*/ 1395903 h 1526213"/>
              <a:gd name="connsiteX113" fmla="*/ 1516343 w 4742389"/>
              <a:gd name="connsiteY113" fmla="*/ 1404140 h 1526213"/>
              <a:gd name="connsiteX114" fmla="*/ 1553015 w 4742389"/>
              <a:gd name="connsiteY114" fmla="*/ 1407817 h 1526213"/>
              <a:gd name="connsiteX115" fmla="*/ 1559271 w 4742389"/>
              <a:gd name="connsiteY115" fmla="*/ 1408444 h 1526213"/>
              <a:gd name="connsiteX116" fmla="*/ 1609318 w 4742389"/>
              <a:gd name="connsiteY116" fmla="*/ 1410953 h 1526213"/>
              <a:gd name="connsiteX117" fmla="*/ 1631961 w 4742389"/>
              <a:gd name="connsiteY117" fmla="*/ 1413523 h 1526213"/>
              <a:gd name="connsiteX118" fmla="*/ 2012019 w 4742389"/>
              <a:gd name="connsiteY118" fmla="*/ 1365058 h 1526213"/>
              <a:gd name="connsiteX119" fmla="*/ 2098552 w 4742389"/>
              <a:gd name="connsiteY119" fmla="*/ 1351968 h 1526213"/>
              <a:gd name="connsiteX120" fmla="*/ 2246510 w 4742389"/>
              <a:gd name="connsiteY120" fmla="*/ 1346884 h 1526213"/>
              <a:gd name="connsiteX121" fmla="*/ 2221525 w 4742389"/>
              <a:gd name="connsiteY121" fmla="*/ 1351506 h 1526213"/>
              <a:gd name="connsiteX122" fmla="*/ 2250476 w 4742389"/>
              <a:gd name="connsiteY122" fmla="*/ 1356584 h 1526213"/>
              <a:gd name="connsiteX123" fmla="*/ 2279891 w 4742389"/>
              <a:gd name="connsiteY123" fmla="*/ 1350319 h 1526213"/>
              <a:gd name="connsiteX124" fmla="*/ 2450575 w 4742389"/>
              <a:gd name="connsiteY124" fmla="*/ 1344737 h 1526213"/>
              <a:gd name="connsiteX125" fmla="*/ 2403537 w 4742389"/>
              <a:gd name="connsiteY125" fmla="*/ 1357644 h 1526213"/>
              <a:gd name="connsiteX126" fmla="*/ 2409688 w 4742389"/>
              <a:gd name="connsiteY126" fmla="*/ 1358401 h 1526213"/>
              <a:gd name="connsiteX127" fmla="*/ 2435834 w 4742389"/>
              <a:gd name="connsiteY127" fmla="*/ 1362356 h 1526213"/>
              <a:gd name="connsiteX128" fmla="*/ 2481478 w 4742389"/>
              <a:gd name="connsiteY128" fmla="*/ 1347512 h 1526213"/>
              <a:gd name="connsiteX129" fmla="*/ 2203856 w 4742389"/>
              <a:gd name="connsiteY129" fmla="*/ 1342495 h 1526213"/>
              <a:gd name="connsiteX130" fmla="*/ 2182766 w 4742389"/>
              <a:gd name="connsiteY130" fmla="*/ 1345576 h 1526213"/>
              <a:gd name="connsiteX131" fmla="*/ 2204876 w 4742389"/>
              <a:gd name="connsiteY131" fmla="*/ 1348900 h 1526213"/>
              <a:gd name="connsiteX132" fmla="*/ 2206615 w 4742389"/>
              <a:gd name="connsiteY132" fmla="*/ 1349161 h 1526213"/>
              <a:gd name="connsiteX133" fmla="*/ 2228818 w 4742389"/>
              <a:gd name="connsiteY133" fmla="*/ 1345064 h 1526213"/>
              <a:gd name="connsiteX134" fmla="*/ 2125471 w 4742389"/>
              <a:gd name="connsiteY134" fmla="*/ 1342010 h 1526213"/>
              <a:gd name="connsiteX135" fmla="*/ 2092630 w 4742389"/>
              <a:gd name="connsiteY135" fmla="*/ 1345435 h 1526213"/>
              <a:gd name="connsiteX136" fmla="*/ 2112055 w 4742389"/>
              <a:gd name="connsiteY136" fmla="*/ 1349925 h 1526213"/>
              <a:gd name="connsiteX137" fmla="*/ 2144739 w 4742389"/>
              <a:gd name="connsiteY137" fmla="*/ 1344981 h 1526213"/>
              <a:gd name="connsiteX138" fmla="*/ 2129493 w 4742389"/>
              <a:gd name="connsiteY138" fmla="*/ 1342630 h 1526213"/>
              <a:gd name="connsiteX139" fmla="*/ 2406147 w 4742389"/>
              <a:gd name="connsiteY139" fmla="*/ 1340747 h 1526213"/>
              <a:gd name="connsiteX140" fmla="*/ 2359815 w 4742389"/>
              <a:gd name="connsiteY140" fmla="*/ 1352264 h 1526213"/>
              <a:gd name="connsiteX141" fmla="*/ 2389481 w 4742389"/>
              <a:gd name="connsiteY141" fmla="*/ 1355914 h 1526213"/>
              <a:gd name="connsiteX142" fmla="*/ 2435045 w 4742389"/>
              <a:gd name="connsiteY142" fmla="*/ 1343343 h 1526213"/>
              <a:gd name="connsiteX143" fmla="*/ 2039442 w 4742389"/>
              <a:gd name="connsiteY143" fmla="*/ 1338647 h 1526213"/>
              <a:gd name="connsiteX144" fmla="*/ 2002016 w 4742389"/>
              <a:gd name="connsiteY144" fmla="*/ 1341063 h 1526213"/>
              <a:gd name="connsiteX145" fmla="*/ 1604112 w 4742389"/>
              <a:gd name="connsiteY145" fmla="*/ 1370511 h 1526213"/>
              <a:gd name="connsiteX146" fmla="*/ 1284898 w 4742389"/>
              <a:gd name="connsiteY146" fmla="*/ 1393067 h 1526213"/>
              <a:gd name="connsiteX147" fmla="*/ 1307786 w 4742389"/>
              <a:gd name="connsiteY147" fmla="*/ 1393704 h 1526213"/>
              <a:gd name="connsiteX148" fmla="*/ 1409130 w 4742389"/>
              <a:gd name="connsiteY148" fmla="*/ 1398409 h 1526213"/>
              <a:gd name="connsiteX149" fmla="*/ 1486203 w 4742389"/>
              <a:gd name="connsiteY149" fmla="*/ 1402273 h 1526213"/>
              <a:gd name="connsiteX150" fmla="*/ 1608761 w 4742389"/>
              <a:gd name="connsiteY150" fmla="*/ 1390888 h 1526213"/>
              <a:gd name="connsiteX151" fmla="*/ 2057350 w 4742389"/>
              <a:gd name="connsiteY151" fmla="*/ 1342682 h 1526213"/>
              <a:gd name="connsiteX152" fmla="*/ 2358501 w 4742389"/>
              <a:gd name="connsiteY152" fmla="*/ 1338629 h 1526213"/>
              <a:gd name="connsiteX153" fmla="*/ 2318464 w 4742389"/>
              <a:gd name="connsiteY153" fmla="*/ 1347176 h 1526213"/>
              <a:gd name="connsiteX154" fmla="*/ 2344156 w 4742389"/>
              <a:gd name="connsiteY154" fmla="*/ 1350337 h 1526213"/>
              <a:gd name="connsiteX155" fmla="*/ 2386901 w 4742389"/>
              <a:gd name="connsiteY155" fmla="*/ 1339789 h 1526213"/>
              <a:gd name="connsiteX156" fmla="*/ 2162054 w 4742389"/>
              <a:gd name="connsiteY156" fmla="*/ 1338194 h 1526213"/>
              <a:gd name="connsiteX157" fmla="*/ 2145290 w 4742389"/>
              <a:gd name="connsiteY157" fmla="*/ 1339943 h 1526213"/>
              <a:gd name="connsiteX158" fmla="*/ 2161718 w 4742389"/>
              <a:gd name="connsiteY158" fmla="*/ 1342412 h 1526213"/>
              <a:gd name="connsiteX159" fmla="*/ 2178448 w 4742389"/>
              <a:gd name="connsiteY159" fmla="*/ 1339881 h 1526213"/>
              <a:gd name="connsiteX160" fmla="*/ 2303316 w 4742389"/>
              <a:gd name="connsiteY160" fmla="*/ 1336375 h 1526213"/>
              <a:gd name="connsiteX161" fmla="*/ 2274305 w 4742389"/>
              <a:gd name="connsiteY161" fmla="*/ 1341742 h 1526213"/>
              <a:gd name="connsiteX162" fmla="*/ 2303371 w 4742389"/>
              <a:gd name="connsiteY162" fmla="*/ 1345319 h 1526213"/>
              <a:gd name="connsiteX163" fmla="*/ 2338599 w 4742389"/>
              <a:gd name="connsiteY163" fmla="*/ 1337816 h 1526213"/>
              <a:gd name="connsiteX164" fmla="*/ 2084118 w 4742389"/>
              <a:gd name="connsiteY164" fmla="*/ 1335762 h 1526213"/>
              <a:gd name="connsiteX165" fmla="*/ 2058060 w 4742389"/>
              <a:gd name="connsiteY165" fmla="*/ 1337445 h 1526213"/>
              <a:gd name="connsiteX166" fmla="*/ 2073303 w 4742389"/>
              <a:gd name="connsiteY166" fmla="*/ 1340968 h 1526213"/>
              <a:gd name="connsiteX167" fmla="*/ 2099804 w 4742389"/>
              <a:gd name="connsiteY167" fmla="*/ 1338120 h 1526213"/>
              <a:gd name="connsiteX168" fmla="*/ 2258325 w 4742389"/>
              <a:gd name="connsiteY168" fmla="*/ 1334538 h 1526213"/>
              <a:gd name="connsiteX169" fmla="*/ 2238863 w 4742389"/>
              <a:gd name="connsiteY169" fmla="*/ 1337381 h 1526213"/>
              <a:gd name="connsiteX170" fmla="*/ 2257812 w 4742389"/>
              <a:gd name="connsiteY170" fmla="*/ 1339713 h 1526213"/>
              <a:gd name="connsiteX171" fmla="*/ 2280863 w 4742389"/>
              <a:gd name="connsiteY171" fmla="*/ 1335459 h 1526213"/>
              <a:gd name="connsiteX172" fmla="*/ 2117484 w 4742389"/>
              <a:gd name="connsiteY172" fmla="*/ 1333608 h 1526213"/>
              <a:gd name="connsiteX173" fmla="*/ 2108922 w 4742389"/>
              <a:gd name="connsiteY173" fmla="*/ 1334161 h 1526213"/>
              <a:gd name="connsiteX174" fmla="*/ 2117294 w 4742389"/>
              <a:gd name="connsiteY174" fmla="*/ 1335734 h 1526213"/>
              <a:gd name="connsiteX175" fmla="*/ 2119259 w 4742389"/>
              <a:gd name="connsiteY175" fmla="*/ 1336030 h 1526213"/>
              <a:gd name="connsiteX176" fmla="*/ 2129903 w 4742389"/>
              <a:gd name="connsiteY176" fmla="*/ 1334886 h 1526213"/>
              <a:gd name="connsiteX177" fmla="*/ 2214330 w 4742389"/>
              <a:gd name="connsiteY177" fmla="*/ 1332742 h 1526213"/>
              <a:gd name="connsiteX178" fmla="*/ 2206623 w 4742389"/>
              <a:gd name="connsiteY178" fmla="*/ 1333546 h 1526213"/>
              <a:gd name="connsiteX179" fmla="*/ 2210301 w 4742389"/>
              <a:gd name="connsiteY179" fmla="*/ 1333867 h 1526213"/>
              <a:gd name="connsiteX180" fmla="*/ 2214659 w 4742389"/>
              <a:gd name="connsiteY180" fmla="*/ 1334403 h 1526213"/>
              <a:gd name="connsiteX181" fmla="*/ 2223238 w 4742389"/>
              <a:gd name="connsiteY181" fmla="*/ 1333105 h 1526213"/>
              <a:gd name="connsiteX182" fmla="*/ 2043194 w 4742389"/>
              <a:gd name="connsiteY182" fmla="*/ 1329610 h 1526213"/>
              <a:gd name="connsiteX183" fmla="*/ 2024364 w 4742389"/>
              <a:gd name="connsiteY183" fmla="*/ 1329818 h 1526213"/>
              <a:gd name="connsiteX184" fmla="*/ 2027055 w 4742389"/>
              <a:gd name="connsiteY184" fmla="*/ 1330278 h 1526213"/>
              <a:gd name="connsiteX185" fmla="*/ 2041108 w 4742389"/>
              <a:gd name="connsiteY185" fmla="*/ 1333527 h 1526213"/>
              <a:gd name="connsiteX186" fmla="*/ 2060792 w 4742389"/>
              <a:gd name="connsiteY186" fmla="*/ 1332256 h 1526213"/>
              <a:gd name="connsiteX187" fmla="*/ 2556751 w 4742389"/>
              <a:gd name="connsiteY187" fmla="*/ 1328281 h 1526213"/>
              <a:gd name="connsiteX188" fmla="*/ 2531411 w 4742389"/>
              <a:gd name="connsiteY188" fmla="*/ 1336743 h 1526213"/>
              <a:gd name="connsiteX189" fmla="*/ 2511183 w 4742389"/>
              <a:gd name="connsiteY189" fmla="*/ 1343497 h 1526213"/>
              <a:gd name="connsiteX190" fmla="*/ 2544027 w 4742389"/>
              <a:gd name="connsiteY190" fmla="*/ 1345942 h 1526213"/>
              <a:gd name="connsiteX191" fmla="*/ 2568621 w 4742389"/>
              <a:gd name="connsiteY191" fmla="*/ 1336466 h 1526213"/>
              <a:gd name="connsiteX192" fmla="*/ 2588499 w 4742389"/>
              <a:gd name="connsiteY192" fmla="*/ 1328806 h 1526213"/>
              <a:gd name="connsiteX193" fmla="*/ 2508372 w 4742389"/>
              <a:gd name="connsiteY193" fmla="*/ 1327480 h 1526213"/>
              <a:gd name="connsiteX194" fmla="*/ 2508269 w 4742389"/>
              <a:gd name="connsiteY194" fmla="*/ 1327512 h 1526213"/>
              <a:gd name="connsiteX195" fmla="*/ 2467095 w 4742389"/>
              <a:gd name="connsiteY195" fmla="*/ 1340204 h 1526213"/>
              <a:gd name="connsiteX196" fmla="*/ 2467064 w 4742389"/>
              <a:gd name="connsiteY196" fmla="*/ 1340213 h 1526213"/>
              <a:gd name="connsiteX197" fmla="*/ 2496859 w 4742389"/>
              <a:gd name="connsiteY197" fmla="*/ 1342431 h 1526213"/>
              <a:gd name="connsiteX198" fmla="*/ 2540061 w 4742389"/>
              <a:gd name="connsiteY198" fmla="*/ 1328005 h 1526213"/>
              <a:gd name="connsiteX199" fmla="*/ 2460291 w 4742389"/>
              <a:gd name="connsiteY199" fmla="*/ 1326684 h 1526213"/>
              <a:gd name="connsiteX200" fmla="*/ 2447701 w 4742389"/>
              <a:gd name="connsiteY200" fmla="*/ 1330418 h 1526213"/>
              <a:gd name="connsiteX201" fmla="*/ 2421841 w 4742389"/>
              <a:gd name="connsiteY201" fmla="*/ 1336846 h 1526213"/>
              <a:gd name="connsiteX202" fmla="*/ 2450782 w 4742389"/>
              <a:gd name="connsiteY202" fmla="*/ 1339001 h 1526213"/>
              <a:gd name="connsiteX203" fmla="*/ 2464592 w 4742389"/>
              <a:gd name="connsiteY203" fmla="*/ 1335190 h 1526213"/>
              <a:gd name="connsiteX204" fmla="*/ 2490560 w 4742389"/>
              <a:gd name="connsiteY204" fmla="*/ 1327185 h 1526213"/>
              <a:gd name="connsiteX205" fmla="*/ 2329673 w 4742389"/>
              <a:gd name="connsiteY205" fmla="*/ 1326450 h 1526213"/>
              <a:gd name="connsiteX206" fmla="*/ 2312386 w 4742389"/>
              <a:gd name="connsiteY206" fmla="*/ 1326641 h 1526213"/>
              <a:gd name="connsiteX207" fmla="*/ 2288043 w 4742389"/>
              <a:gd name="connsiteY207" fmla="*/ 1330197 h 1526213"/>
              <a:gd name="connsiteX208" fmla="*/ 2305151 w 4742389"/>
              <a:gd name="connsiteY208" fmla="*/ 1330976 h 1526213"/>
              <a:gd name="connsiteX209" fmla="*/ 2417751 w 4742389"/>
              <a:gd name="connsiteY209" fmla="*/ 1325980 h 1526213"/>
              <a:gd name="connsiteX210" fmla="*/ 2378665 w 4742389"/>
              <a:gd name="connsiteY210" fmla="*/ 1334324 h 1526213"/>
              <a:gd name="connsiteX211" fmla="*/ 2402616 w 4742389"/>
              <a:gd name="connsiteY211" fmla="*/ 1335415 h 1526213"/>
              <a:gd name="connsiteX212" fmla="*/ 2404158 w 4742389"/>
              <a:gd name="connsiteY212" fmla="*/ 1335530 h 1526213"/>
              <a:gd name="connsiteX213" fmla="*/ 2441278 w 4742389"/>
              <a:gd name="connsiteY213" fmla="*/ 1326370 h 1526213"/>
              <a:gd name="connsiteX214" fmla="*/ 2395372 w 4742389"/>
              <a:gd name="connsiteY214" fmla="*/ 1325725 h 1526213"/>
              <a:gd name="connsiteX215" fmla="*/ 2358699 w 4742389"/>
              <a:gd name="connsiteY215" fmla="*/ 1326130 h 1526213"/>
              <a:gd name="connsiteX216" fmla="*/ 2327099 w 4742389"/>
              <a:gd name="connsiteY216" fmla="*/ 1331976 h 1526213"/>
              <a:gd name="connsiteX217" fmla="*/ 2359165 w 4742389"/>
              <a:gd name="connsiteY217" fmla="*/ 1333436 h 1526213"/>
              <a:gd name="connsiteX218" fmla="*/ 1990882 w 4742389"/>
              <a:gd name="connsiteY218" fmla="*/ 1324092 h 1526213"/>
              <a:gd name="connsiteX219" fmla="*/ 1995991 w 4742389"/>
              <a:gd name="connsiteY219" fmla="*/ 1324966 h 1526213"/>
              <a:gd name="connsiteX220" fmla="*/ 2001654 w 4742389"/>
              <a:gd name="connsiteY220" fmla="*/ 1324738 h 1526213"/>
              <a:gd name="connsiteX221" fmla="*/ 2007341 w 4742389"/>
              <a:gd name="connsiteY221" fmla="*/ 1324644 h 1526213"/>
              <a:gd name="connsiteX222" fmla="*/ 2002542 w 4742389"/>
              <a:gd name="connsiteY222" fmla="*/ 1324129 h 1526213"/>
              <a:gd name="connsiteX223" fmla="*/ 2384183 w 4742389"/>
              <a:gd name="connsiteY223" fmla="*/ 1316390 h 1526213"/>
              <a:gd name="connsiteX224" fmla="*/ 2381275 w 4742389"/>
              <a:gd name="connsiteY224" fmla="*/ 1316577 h 1526213"/>
              <a:gd name="connsiteX225" fmla="*/ 2366770 w 4742389"/>
              <a:gd name="connsiteY225" fmla="*/ 1318696 h 1526213"/>
              <a:gd name="connsiteX226" fmla="*/ 2372170 w 4742389"/>
              <a:gd name="connsiteY226" fmla="*/ 1318607 h 1526213"/>
              <a:gd name="connsiteX227" fmla="*/ 2451213 w 4742389"/>
              <a:gd name="connsiteY227" fmla="*/ 1313030 h 1526213"/>
              <a:gd name="connsiteX228" fmla="*/ 2421664 w 4742389"/>
              <a:gd name="connsiteY228" fmla="*/ 1314380 h 1526213"/>
              <a:gd name="connsiteX229" fmla="*/ 2417617 w 4742389"/>
              <a:gd name="connsiteY229" fmla="*/ 1315230 h 1526213"/>
              <a:gd name="connsiteX230" fmla="*/ 2401604 w 4742389"/>
              <a:gd name="connsiteY230" fmla="*/ 1318193 h 1526213"/>
              <a:gd name="connsiteX231" fmla="*/ 2428366 w 4742389"/>
              <a:gd name="connsiteY231" fmla="*/ 1318699 h 1526213"/>
              <a:gd name="connsiteX232" fmla="*/ 2429812 w 4742389"/>
              <a:gd name="connsiteY232" fmla="*/ 1318391 h 1526213"/>
              <a:gd name="connsiteX233" fmla="*/ 2492367 w 4742389"/>
              <a:gd name="connsiteY233" fmla="*/ 1311149 h 1526213"/>
              <a:gd name="connsiteX234" fmla="*/ 2475699 w 4742389"/>
              <a:gd name="connsiteY234" fmla="*/ 1311911 h 1526213"/>
              <a:gd name="connsiteX235" fmla="*/ 2447182 w 4742389"/>
              <a:gd name="connsiteY235" fmla="*/ 1319055 h 1526213"/>
              <a:gd name="connsiteX236" fmla="*/ 2465084 w 4742389"/>
              <a:gd name="connsiteY236" fmla="*/ 1319393 h 1526213"/>
              <a:gd name="connsiteX237" fmla="*/ 2551323 w 4742389"/>
              <a:gd name="connsiteY237" fmla="*/ 1308454 h 1526213"/>
              <a:gd name="connsiteX238" fmla="*/ 2516377 w 4742389"/>
              <a:gd name="connsiteY238" fmla="*/ 1310052 h 1526213"/>
              <a:gd name="connsiteX239" fmla="*/ 2483691 w 4742389"/>
              <a:gd name="connsiteY239" fmla="*/ 1319745 h 1526213"/>
              <a:gd name="connsiteX240" fmla="*/ 2512904 w 4742389"/>
              <a:gd name="connsiteY240" fmla="*/ 1320298 h 1526213"/>
              <a:gd name="connsiteX241" fmla="*/ 2521016 w 4742389"/>
              <a:gd name="connsiteY241" fmla="*/ 1317797 h 1526213"/>
              <a:gd name="connsiteX242" fmla="*/ 2549989 w 4742389"/>
              <a:gd name="connsiteY242" fmla="*/ 1308865 h 1526213"/>
              <a:gd name="connsiteX243" fmla="*/ 2604968 w 4742389"/>
              <a:gd name="connsiteY243" fmla="*/ 1306003 h 1526213"/>
              <a:gd name="connsiteX244" fmla="*/ 2572584 w 4742389"/>
              <a:gd name="connsiteY244" fmla="*/ 1307483 h 1526213"/>
              <a:gd name="connsiteX245" fmla="*/ 2564691 w 4742389"/>
              <a:gd name="connsiteY245" fmla="*/ 1310119 h 1526213"/>
              <a:gd name="connsiteX246" fmla="*/ 2530587 w 4742389"/>
              <a:gd name="connsiteY246" fmla="*/ 1320632 h 1526213"/>
              <a:gd name="connsiteX247" fmla="*/ 2560448 w 4742389"/>
              <a:gd name="connsiteY247" fmla="*/ 1321197 h 1526213"/>
              <a:gd name="connsiteX248" fmla="*/ 2573132 w 4742389"/>
              <a:gd name="connsiteY248" fmla="*/ 1316961 h 1526213"/>
              <a:gd name="connsiteX249" fmla="*/ 2585331 w 4742389"/>
              <a:gd name="connsiteY249" fmla="*/ 1312888 h 1526213"/>
              <a:gd name="connsiteX250" fmla="*/ 2653426 w 4742389"/>
              <a:gd name="connsiteY250" fmla="*/ 1303788 h 1526213"/>
              <a:gd name="connsiteX251" fmla="*/ 2624288 w 4742389"/>
              <a:gd name="connsiteY251" fmla="*/ 1305120 h 1526213"/>
              <a:gd name="connsiteX252" fmla="*/ 2587833 w 4742389"/>
              <a:gd name="connsiteY252" fmla="*/ 1317902 h 1526213"/>
              <a:gd name="connsiteX253" fmla="*/ 2577026 w 4742389"/>
              <a:gd name="connsiteY253" fmla="*/ 1321510 h 1526213"/>
              <a:gd name="connsiteX254" fmla="*/ 2606011 w 4742389"/>
              <a:gd name="connsiteY254" fmla="*/ 1322059 h 1526213"/>
              <a:gd name="connsiteX255" fmla="*/ 2609795 w 4742389"/>
              <a:gd name="connsiteY255" fmla="*/ 1320600 h 1526213"/>
              <a:gd name="connsiteX256" fmla="*/ 2488093 w 4742389"/>
              <a:gd name="connsiteY256" fmla="*/ 1303682 h 1526213"/>
              <a:gd name="connsiteX257" fmla="*/ 2455475 w 4742389"/>
              <a:gd name="connsiteY257" fmla="*/ 1307276 h 1526213"/>
              <a:gd name="connsiteX258" fmla="*/ 2454047 w 4742389"/>
              <a:gd name="connsiteY258" fmla="*/ 1307576 h 1526213"/>
              <a:gd name="connsiteX259" fmla="*/ 2477878 w 4742389"/>
              <a:gd name="connsiteY259" fmla="*/ 1306350 h 1526213"/>
              <a:gd name="connsiteX260" fmla="*/ 2479861 w 4742389"/>
              <a:gd name="connsiteY260" fmla="*/ 1305853 h 1526213"/>
              <a:gd name="connsiteX261" fmla="*/ 2533705 w 4742389"/>
              <a:gd name="connsiteY261" fmla="*/ 1298657 h 1526213"/>
              <a:gd name="connsiteX262" fmla="*/ 2524604 w 4742389"/>
              <a:gd name="connsiteY262" fmla="*/ 1299659 h 1526213"/>
              <a:gd name="connsiteX263" fmla="*/ 2503073 w 4742389"/>
              <a:gd name="connsiteY263" fmla="*/ 1305053 h 1526213"/>
              <a:gd name="connsiteX264" fmla="*/ 2514481 w 4742389"/>
              <a:gd name="connsiteY264" fmla="*/ 1304466 h 1526213"/>
              <a:gd name="connsiteX265" fmla="*/ 2605028 w 4742389"/>
              <a:gd name="connsiteY265" fmla="*/ 1290798 h 1526213"/>
              <a:gd name="connsiteX266" fmla="*/ 2567269 w 4742389"/>
              <a:gd name="connsiteY266" fmla="*/ 1294959 h 1526213"/>
              <a:gd name="connsiteX267" fmla="*/ 2539563 w 4742389"/>
              <a:gd name="connsiteY267" fmla="*/ 1303175 h 1526213"/>
              <a:gd name="connsiteX268" fmla="*/ 2573141 w 4742389"/>
              <a:gd name="connsiteY268" fmla="*/ 1301447 h 1526213"/>
              <a:gd name="connsiteX269" fmla="*/ 2660687 w 4742389"/>
              <a:gd name="connsiteY269" fmla="*/ 1284666 h 1526213"/>
              <a:gd name="connsiteX270" fmla="*/ 2631170 w 4742389"/>
              <a:gd name="connsiteY270" fmla="*/ 1287918 h 1526213"/>
              <a:gd name="connsiteX271" fmla="*/ 2593847 w 4742389"/>
              <a:gd name="connsiteY271" fmla="*/ 1300382 h 1526213"/>
              <a:gd name="connsiteX272" fmla="*/ 2625671 w 4742389"/>
              <a:gd name="connsiteY272" fmla="*/ 1298744 h 1526213"/>
              <a:gd name="connsiteX273" fmla="*/ 2635381 w 4742389"/>
              <a:gd name="connsiteY273" fmla="*/ 1295340 h 1526213"/>
              <a:gd name="connsiteX274" fmla="*/ 2718032 w 4742389"/>
              <a:gd name="connsiteY274" fmla="*/ 1278348 h 1526213"/>
              <a:gd name="connsiteX275" fmla="*/ 2688577 w 4742389"/>
              <a:gd name="connsiteY275" fmla="*/ 1281593 h 1526213"/>
              <a:gd name="connsiteX276" fmla="*/ 2685430 w 4742389"/>
              <a:gd name="connsiteY276" fmla="*/ 1282805 h 1526213"/>
              <a:gd name="connsiteX277" fmla="*/ 2644928 w 4742389"/>
              <a:gd name="connsiteY277" fmla="*/ 1297753 h 1526213"/>
              <a:gd name="connsiteX278" fmla="*/ 2672812 w 4742389"/>
              <a:gd name="connsiteY278" fmla="*/ 1296318 h 1526213"/>
              <a:gd name="connsiteX279" fmla="*/ 2707393 w 4742389"/>
              <a:gd name="connsiteY279" fmla="*/ 1282993 h 1526213"/>
              <a:gd name="connsiteX280" fmla="*/ 2664685 w 4742389"/>
              <a:gd name="connsiteY280" fmla="*/ 1270749 h 1526213"/>
              <a:gd name="connsiteX281" fmla="*/ 2629561 w 4742389"/>
              <a:gd name="connsiteY281" fmla="*/ 1276485 h 1526213"/>
              <a:gd name="connsiteX282" fmla="*/ 2605034 w 4742389"/>
              <a:gd name="connsiteY282" fmla="*/ 1283759 h 1526213"/>
              <a:gd name="connsiteX283" fmla="*/ 2636153 w 4742389"/>
              <a:gd name="connsiteY283" fmla="*/ 1280404 h 1526213"/>
              <a:gd name="connsiteX284" fmla="*/ 2659785 w 4742389"/>
              <a:gd name="connsiteY284" fmla="*/ 1272512 h 1526213"/>
              <a:gd name="connsiteX285" fmla="*/ 2721202 w 4742389"/>
              <a:gd name="connsiteY285" fmla="*/ 1261521 h 1526213"/>
              <a:gd name="connsiteX286" fmla="*/ 2699701 w 4742389"/>
              <a:gd name="connsiteY286" fmla="*/ 1265032 h 1526213"/>
              <a:gd name="connsiteX287" fmla="*/ 2662287 w 4742389"/>
              <a:gd name="connsiteY287" fmla="*/ 1277526 h 1526213"/>
              <a:gd name="connsiteX288" fmla="*/ 2662020 w 4742389"/>
              <a:gd name="connsiteY288" fmla="*/ 1277615 h 1526213"/>
              <a:gd name="connsiteX289" fmla="*/ 2682683 w 4742389"/>
              <a:gd name="connsiteY289" fmla="*/ 1275388 h 1526213"/>
              <a:gd name="connsiteX290" fmla="*/ 2682927 w 4742389"/>
              <a:gd name="connsiteY290" fmla="*/ 1275285 h 1526213"/>
              <a:gd name="connsiteX291" fmla="*/ 2714384 w 4742389"/>
              <a:gd name="connsiteY291" fmla="*/ 1252876 h 1526213"/>
              <a:gd name="connsiteX292" fmla="*/ 2705116 w 4742389"/>
              <a:gd name="connsiteY292" fmla="*/ 1254824 h 1526213"/>
              <a:gd name="connsiteX293" fmla="*/ 2681292 w 4742389"/>
              <a:gd name="connsiteY293" fmla="*/ 1261251 h 1526213"/>
              <a:gd name="connsiteX294" fmla="*/ 2699013 w 4742389"/>
              <a:gd name="connsiteY294" fmla="*/ 1258404 h 1526213"/>
              <a:gd name="connsiteX295" fmla="*/ 2777684 w 4742389"/>
              <a:gd name="connsiteY295" fmla="*/ 1252298 h 1526213"/>
              <a:gd name="connsiteX296" fmla="*/ 2754993 w 4742389"/>
              <a:gd name="connsiteY296" fmla="*/ 1256003 h 1526213"/>
              <a:gd name="connsiteX297" fmla="*/ 2726604 w 4742389"/>
              <a:gd name="connsiteY297" fmla="*/ 1266942 h 1526213"/>
              <a:gd name="connsiteX298" fmla="*/ 2713229 w 4742389"/>
              <a:gd name="connsiteY298" fmla="*/ 1272095 h 1526213"/>
              <a:gd name="connsiteX299" fmla="*/ 2738617 w 4742389"/>
              <a:gd name="connsiteY299" fmla="*/ 1269358 h 1526213"/>
              <a:gd name="connsiteX300" fmla="*/ 2763818 w 4742389"/>
              <a:gd name="connsiteY300" fmla="*/ 1258353 h 1526213"/>
              <a:gd name="connsiteX301" fmla="*/ 2786235 w 4742389"/>
              <a:gd name="connsiteY301" fmla="*/ 1237780 h 1526213"/>
              <a:gd name="connsiteX302" fmla="*/ 2770055 w 4742389"/>
              <a:gd name="connsiteY302" fmla="*/ 1241179 h 1526213"/>
              <a:gd name="connsiteX303" fmla="*/ 2764899 w 4742389"/>
              <a:gd name="connsiteY303" fmla="*/ 1243082 h 1526213"/>
              <a:gd name="connsiteX304" fmla="*/ 2759884 w 4742389"/>
              <a:gd name="connsiteY304" fmla="*/ 1244933 h 1526213"/>
              <a:gd name="connsiteX305" fmla="*/ 2738576 w 4742389"/>
              <a:gd name="connsiteY305" fmla="*/ 1252049 h 1526213"/>
              <a:gd name="connsiteX306" fmla="*/ 2754778 w 4742389"/>
              <a:gd name="connsiteY306" fmla="*/ 1249447 h 1526213"/>
              <a:gd name="connsiteX307" fmla="*/ 2768325 w 4742389"/>
              <a:gd name="connsiteY307" fmla="*/ 1244575 h 1526213"/>
              <a:gd name="connsiteX308" fmla="*/ 2780524 w 4742389"/>
              <a:gd name="connsiteY308" fmla="*/ 1240188 h 1526213"/>
              <a:gd name="connsiteX309" fmla="*/ 2841726 w 4742389"/>
              <a:gd name="connsiteY309" fmla="*/ 1224878 h 1526213"/>
              <a:gd name="connsiteX310" fmla="*/ 2815804 w 4742389"/>
              <a:gd name="connsiteY310" fmla="*/ 1231377 h 1526213"/>
              <a:gd name="connsiteX311" fmla="*/ 2784148 w 4742389"/>
              <a:gd name="connsiteY311" fmla="*/ 1244729 h 1526213"/>
              <a:gd name="connsiteX312" fmla="*/ 2801257 w 4742389"/>
              <a:gd name="connsiteY312" fmla="*/ 1241981 h 1526213"/>
              <a:gd name="connsiteX313" fmla="*/ 2801350 w 4742389"/>
              <a:gd name="connsiteY313" fmla="*/ 1241963 h 1526213"/>
              <a:gd name="connsiteX314" fmla="*/ 2803467 w 4742389"/>
              <a:gd name="connsiteY314" fmla="*/ 1241039 h 1526213"/>
              <a:gd name="connsiteX315" fmla="*/ 2804992 w 4742389"/>
              <a:gd name="connsiteY315" fmla="*/ 1240373 h 1526213"/>
              <a:gd name="connsiteX316" fmla="*/ 2818081 w 4742389"/>
              <a:gd name="connsiteY316" fmla="*/ 1224347 h 1526213"/>
              <a:gd name="connsiteX317" fmla="*/ 2809074 w 4742389"/>
              <a:gd name="connsiteY317" fmla="*/ 1226777 h 1526213"/>
              <a:gd name="connsiteX318" fmla="*/ 2806401 w 4742389"/>
              <a:gd name="connsiteY318" fmla="*/ 1227763 h 1526213"/>
              <a:gd name="connsiteX319" fmla="*/ 2808931 w 4742389"/>
              <a:gd name="connsiteY319" fmla="*/ 1227227 h 1526213"/>
              <a:gd name="connsiteX320" fmla="*/ 2814340 w 4742389"/>
              <a:gd name="connsiteY320" fmla="*/ 1225925 h 1526213"/>
              <a:gd name="connsiteX321" fmla="*/ 2887025 w 4742389"/>
              <a:gd name="connsiteY321" fmla="*/ 1203951 h 1526213"/>
              <a:gd name="connsiteX322" fmla="*/ 2865952 w 4742389"/>
              <a:gd name="connsiteY322" fmla="*/ 1210224 h 1526213"/>
              <a:gd name="connsiteX323" fmla="*/ 2847860 w 4742389"/>
              <a:gd name="connsiteY323" fmla="*/ 1217855 h 1526213"/>
              <a:gd name="connsiteX324" fmla="*/ 2867883 w 4742389"/>
              <a:gd name="connsiteY324" fmla="*/ 1213035 h 1526213"/>
              <a:gd name="connsiteX325" fmla="*/ 2880030 w 4742389"/>
              <a:gd name="connsiteY325" fmla="*/ 1207271 h 1526213"/>
              <a:gd name="connsiteX326" fmla="*/ 2935978 w 4742389"/>
              <a:gd name="connsiteY326" fmla="*/ 1180577 h 1526213"/>
              <a:gd name="connsiteX327" fmla="*/ 2930627 w 4742389"/>
              <a:gd name="connsiteY327" fmla="*/ 1182438 h 1526213"/>
              <a:gd name="connsiteX328" fmla="*/ 2923762 w 4742389"/>
              <a:gd name="connsiteY328" fmla="*/ 1185400 h 1526213"/>
              <a:gd name="connsiteX329" fmla="*/ 2929226 w 4742389"/>
              <a:gd name="connsiteY329" fmla="*/ 1183808 h 1526213"/>
              <a:gd name="connsiteX330" fmla="*/ 4742389 w 4742389"/>
              <a:gd name="connsiteY330" fmla="*/ 0 h 1526213"/>
              <a:gd name="connsiteX331" fmla="*/ 4742389 w 4742389"/>
              <a:gd name="connsiteY331" fmla="*/ 9182 h 1526213"/>
              <a:gd name="connsiteX332" fmla="*/ 4733821 w 4742389"/>
              <a:gd name="connsiteY332" fmla="*/ 11262 h 1526213"/>
              <a:gd name="connsiteX333" fmla="*/ 4636847 w 4742389"/>
              <a:gd name="connsiteY333" fmla="*/ 46988 h 1526213"/>
              <a:gd name="connsiteX334" fmla="*/ 4273980 w 4742389"/>
              <a:gd name="connsiteY334" fmla="*/ 252571 h 1526213"/>
              <a:gd name="connsiteX335" fmla="*/ 3953656 w 4742389"/>
              <a:gd name="connsiteY335" fmla="*/ 523339 h 1526213"/>
              <a:gd name="connsiteX336" fmla="*/ 3876077 w 4742389"/>
              <a:gd name="connsiteY336" fmla="*/ 593538 h 1526213"/>
              <a:gd name="connsiteX337" fmla="*/ 3836037 w 4742389"/>
              <a:gd name="connsiteY337" fmla="*/ 626130 h 1526213"/>
              <a:gd name="connsiteX338" fmla="*/ 3795996 w 4742389"/>
              <a:gd name="connsiteY338" fmla="*/ 661230 h 1526213"/>
              <a:gd name="connsiteX339" fmla="*/ 3628326 w 4742389"/>
              <a:gd name="connsiteY339" fmla="*/ 789093 h 1526213"/>
              <a:gd name="connsiteX340" fmla="*/ 3455651 w 4742389"/>
              <a:gd name="connsiteY340" fmla="*/ 905673 h 1526213"/>
              <a:gd name="connsiteX341" fmla="*/ 3335376 w 4742389"/>
              <a:gd name="connsiteY341" fmla="*/ 978473 h 1526213"/>
              <a:gd name="connsiteX342" fmla="*/ 3432730 w 4742389"/>
              <a:gd name="connsiteY342" fmla="*/ 925262 h 1526213"/>
              <a:gd name="connsiteX343" fmla="*/ 3608841 w 4742389"/>
              <a:gd name="connsiteY343" fmla="*/ 816526 h 1526213"/>
              <a:gd name="connsiteX344" fmla="*/ 3776507 w 4742389"/>
              <a:gd name="connsiteY344" fmla="*/ 696196 h 1526213"/>
              <a:gd name="connsiteX345" fmla="*/ 3941670 w 4742389"/>
              <a:gd name="connsiteY345" fmla="*/ 568345 h 1526213"/>
              <a:gd name="connsiteX346" fmla="*/ 4104331 w 4742389"/>
              <a:gd name="connsiteY346" fmla="*/ 443001 h 1526213"/>
              <a:gd name="connsiteX347" fmla="*/ 4274499 w 4742389"/>
              <a:gd name="connsiteY347" fmla="*/ 325178 h 1526213"/>
              <a:gd name="connsiteX348" fmla="*/ 4652372 w 4742389"/>
              <a:gd name="connsiteY348" fmla="*/ 149697 h 1526213"/>
              <a:gd name="connsiteX349" fmla="*/ 4742389 w 4742389"/>
              <a:gd name="connsiteY349" fmla="*/ 128066 h 1526213"/>
              <a:gd name="connsiteX350" fmla="*/ 4742389 w 4742389"/>
              <a:gd name="connsiteY350" fmla="*/ 138430 h 1526213"/>
              <a:gd name="connsiteX351" fmla="*/ 4654875 w 4742389"/>
              <a:gd name="connsiteY351" fmla="*/ 159724 h 1526213"/>
              <a:gd name="connsiteX352" fmla="*/ 4279504 w 4742389"/>
              <a:gd name="connsiteY352" fmla="*/ 332699 h 1526213"/>
              <a:gd name="connsiteX353" fmla="*/ 4109336 w 4742389"/>
              <a:gd name="connsiteY353" fmla="*/ 448015 h 1526213"/>
              <a:gd name="connsiteX354" fmla="*/ 3946675 w 4742389"/>
              <a:gd name="connsiteY354" fmla="*/ 575866 h 1526213"/>
              <a:gd name="connsiteX355" fmla="*/ 3781512 w 4742389"/>
              <a:gd name="connsiteY355" fmla="*/ 703717 h 1526213"/>
              <a:gd name="connsiteX356" fmla="*/ 3611344 w 4742389"/>
              <a:gd name="connsiteY356" fmla="*/ 821540 h 1526213"/>
              <a:gd name="connsiteX357" fmla="*/ 3253491 w 4742389"/>
              <a:gd name="connsiteY357" fmla="*/ 1032117 h 1526213"/>
              <a:gd name="connsiteX358" fmla="*/ 3191695 w 4742389"/>
              <a:gd name="connsiteY358" fmla="*/ 1062445 h 1526213"/>
              <a:gd name="connsiteX359" fmla="*/ 3232851 w 4742389"/>
              <a:gd name="connsiteY359" fmla="*/ 1044362 h 1526213"/>
              <a:gd name="connsiteX360" fmla="*/ 3593207 w 4742389"/>
              <a:gd name="connsiteY360" fmla="*/ 853819 h 1526213"/>
              <a:gd name="connsiteX361" fmla="*/ 3765877 w 4742389"/>
              <a:gd name="connsiteY361" fmla="*/ 743505 h 1526213"/>
              <a:gd name="connsiteX362" fmla="*/ 3936045 w 4742389"/>
              <a:gd name="connsiteY362" fmla="*/ 628177 h 1526213"/>
              <a:gd name="connsiteX363" fmla="*/ 4283889 w 4742389"/>
              <a:gd name="connsiteY363" fmla="*/ 410056 h 1526213"/>
              <a:gd name="connsiteX364" fmla="*/ 4671771 w 4742389"/>
              <a:gd name="connsiteY364" fmla="*/ 272163 h 1526213"/>
              <a:gd name="connsiteX365" fmla="*/ 4742389 w 4742389"/>
              <a:gd name="connsiteY365" fmla="*/ 264326 h 1526213"/>
              <a:gd name="connsiteX366" fmla="*/ 4742389 w 4742389"/>
              <a:gd name="connsiteY366" fmla="*/ 273458 h 1526213"/>
              <a:gd name="connsiteX367" fmla="*/ 4671771 w 4742389"/>
              <a:gd name="connsiteY367" fmla="*/ 282192 h 1526213"/>
              <a:gd name="connsiteX368" fmla="*/ 4288893 w 4742389"/>
              <a:gd name="connsiteY368" fmla="*/ 417577 h 1526213"/>
              <a:gd name="connsiteX369" fmla="*/ 3941050 w 4742389"/>
              <a:gd name="connsiteY369" fmla="*/ 633191 h 1526213"/>
              <a:gd name="connsiteX370" fmla="*/ 3770882 w 4742389"/>
              <a:gd name="connsiteY370" fmla="*/ 748520 h 1526213"/>
              <a:gd name="connsiteX371" fmla="*/ 3598212 w 4742389"/>
              <a:gd name="connsiteY371" fmla="*/ 858834 h 1526213"/>
              <a:gd name="connsiteX372" fmla="*/ 3235353 w 4742389"/>
              <a:gd name="connsiteY372" fmla="*/ 1051883 h 1526213"/>
              <a:gd name="connsiteX373" fmla="*/ 3083811 w 4742389"/>
              <a:gd name="connsiteY373" fmla="*/ 1118465 h 1526213"/>
              <a:gd name="connsiteX374" fmla="*/ 3215960 w 4742389"/>
              <a:gd name="connsiteY374" fmla="*/ 1067077 h 1526213"/>
              <a:gd name="connsiteX375" fmla="*/ 3586326 w 4742389"/>
              <a:gd name="connsiteY375" fmla="*/ 896531 h 1526213"/>
              <a:gd name="connsiteX376" fmla="*/ 3761499 w 4742389"/>
              <a:gd name="connsiteY376" fmla="*/ 796211 h 1526213"/>
              <a:gd name="connsiteX377" fmla="*/ 3936672 w 4742389"/>
              <a:gd name="connsiteY377" fmla="*/ 693382 h 1526213"/>
              <a:gd name="connsiteX378" fmla="*/ 4299530 w 4742389"/>
              <a:gd name="connsiteY378" fmla="*/ 507789 h 1526213"/>
              <a:gd name="connsiteX379" fmla="*/ 4492220 w 4742389"/>
              <a:gd name="connsiteY379" fmla="*/ 442581 h 1526213"/>
              <a:gd name="connsiteX380" fmla="*/ 4692418 w 4742389"/>
              <a:gd name="connsiteY380" fmla="*/ 407468 h 1526213"/>
              <a:gd name="connsiteX381" fmla="*/ 4742389 w 4742389"/>
              <a:gd name="connsiteY381" fmla="*/ 407468 h 1526213"/>
              <a:gd name="connsiteX382" fmla="*/ 4742389 w 4742389"/>
              <a:gd name="connsiteY382" fmla="*/ 415145 h 1526213"/>
              <a:gd name="connsiteX383" fmla="*/ 4692418 w 4742389"/>
              <a:gd name="connsiteY383" fmla="*/ 414992 h 1526213"/>
              <a:gd name="connsiteX384" fmla="*/ 4494723 w 4742389"/>
              <a:gd name="connsiteY384" fmla="*/ 450105 h 1526213"/>
              <a:gd name="connsiteX385" fmla="*/ 4302033 w 4742389"/>
              <a:gd name="connsiteY385" fmla="*/ 515313 h 1526213"/>
              <a:gd name="connsiteX386" fmla="*/ 3941677 w 4742389"/>
              <a:gd name="connsiteY386" fmla="*/ 698398 h 1526213"/>
              <a:gd name="connsiteX387" fmla="*/ 3766504 w 4742389"/>
              <a:gd name="connsiteY387" fmla="*/ 803735 h 1526213"/>
              <a:gd name="connsiteX388" fmla="*/ 3588828 w 4742389"/>
              <a:gd name="connsiteY388" fmla="*/ 904056 h 1526213"/>
              <a:gd name="connsiteX389" fmla="*/ 3218463 w 4742389"/>
              <a:gd name="connsiteY389" fmla="*/ 1074601 h 1526213"/>
              <a:gd name="connsiteX390" fmla="*/ 3029409 w 4742389"/>
              <a:gd name="connsiteY390" fmla="*/ 1148078 h 1526213"/>
              <a:gd name="connsiteX391" fmla="*/ 2999014 w 4742389"/>
              <a:gd name="connsiteY391" fmla="*/ 1158650 h 1526213"/>
              <a:gd name="connsiteX392" fmla="*/ 2973916 w 4742389"/>
              <a:gd name="connsiteY392" fmla="*/ 1170786 h 1526213"/>
              <a:gd name="connsiteX393" fmla="*/ 3013812 w 4742389"/>
              <a:gd name="connsiteY393" fmla="*/ 1159160 h 1526213"/>
              <a:gd name="connsiteX394" fmla="*/ 3205559 w 4742389"/>
              <a:gd name="connsiteY394" fmla="*/ 1095217 h 1526213"/>
              <a:gd name="connsiteX395" fmla="*/ 3578417 w 4742389"/>
              <a:gd name="connsiteY395" fmla="*/ 947271 h 1526213"/>
              <a:gd name="connsiteX396" fmla="*/ 3941266 w 4742389"/>
              <a:gd name="connsiteY396" fmla="*/ 766727 h 1526213"/>
              <a:gd name="connsiteX397" fmla="*/ 4314125 w 4742389"/>
              <a:gd name="connsiteY397" fmla="*/ 613765 h 1526213"/>
              <a:gd name="connsiteX398" fmla="*/ 4511815 w 4742389"/>
              <a:gd name="connsiteY398" fmla="*/ 566122 h 1526213"/>
              <a:gd name="connsiteX399" fmla="*/ 4714510 w 4742389"/>
              <a:gd name="connsiteY399" fmla="*/ 553584 h 1526213"/>
              <a:gd name="connsiteX400" fmla="*/ 4742389 w 4742389"/>
              <a:gd name="connsiteY400" fmla="*/ 555330 h 1526213"/>
              <a:gd name="connsiteX401" fmla="*/ 4742389 w 4742389"/>
              <a:gd name="connsiteY401" fmla="*/ 563161 h 1526213"/>
              <a:gd name="connsiteX402" fmla="*/ 4712007 w 4742389"/>
              <a:gd name="connsiteY402" fmla="*/ 561106 h 1526213"/>
              <a:gd name="connsiteX403" fmla="*/ 4511815 w 4742389"/>
              <a:gd name="connsiteY403" fmla="*/ 573644 h 1526213"/>
              <a:gd name="connsiteX404" fmla="*/ 4316627 w 4742389"/>
              <a:gd name="connsiteY404" fmla="*/ 621288 h 1526213"/>
              <a:gd name="connsiteX405" fmla="*/ 3943769 w 4742389"/>
              <a:gd name="connsiteY405" fmla="*/ 774249 h 1526213"/>
              <a:gd name="connsiteX406" fmla="*/ 3583422 w 4742389"/>
              <a:gd name="connsiteY406" fmla="*/ 952286 h 1526213"/>
              <a:gd name="connsiteX407" fmla="*/ 3208061 w 4742389"/>
              <a:gd name="connsiteY407" fmla="*/ 1102740 h 1526213"/>
              <a:gd name="connsiteX408" fmla="*/ 3015376 w 4742389"/>
              <a:gd name="connsiteY408" fmla="*/ 1165743 h 1526213"/>
              <a:gd name="connsiteX409" fmla="*/ 2934640 w 4742389"/>
              <a:gd name="connsiteY409" fmla="*/ 1189777 h 1526213"/>
              <a:gd name="connsiteX410" fmla="*/ 2905035 w 4742389"/>
              <a:gd name="connsiteY410" fmla="*/ 1204092 h 1526213"/>
              <a:gd name="connsiteX411" fmla="*/ 3004236 w 4742389"/>
              <a:gd name="connsiteY411" fmla="*/ 1180211 h 1526213"/>
              <a:gd name="connsiteX412" fmla="*/ 3198368 w 4742389"/>
              <a:gd name="connsiteY412" fmla="*/ 1127323 h 1526213"/>
              <a:gd name="connsiteX413" fmla="*/ 3388551 w 4742389"/>
              <a:gd name="connsiteY413" fmla="*/ 1069698 h 1526213"/>
              <a:gd name="connsiteX414" fmla="*/ 3483643 w 4742389"/>
              <a:gd name="connsiteY414" fmla="*/ 1037127 h 1526213"/>
              <a:gd name="connsiteX415" fmla="*/ 3531188 w 4742389"/>
              <a:gd name="connsiteY415" fmla="*/ 1019589 h 1526213"/>
              <a:gd name="connsiteX416" fmla="*/ 3578734 w 4742389"/>
              <a:gd name="connsiteY416" fmla="*/ 1002051 h 1526213"/>
              <a:gd name="connsiteX417" fmla="*/ 3763912 w 4742389"/>
              <a:gd name="connsiteY417" fmla="*/ 926888 h 1526213"/>
              <a:gd name="connsiteX418" fmla="*/ 3949090 w 4742389"/>
              <a:gd name="connsiteY418" fmla="*/ 851725 h 1526213"/>
              <a:gd name="connsiteX419" fmla="*/ 4331959 w 4742389"/>
              <a:gd name="connsiteY419" fmla="*/ 731464 h 1526213"/>
              <a:gd name="connsiteX420" fmla="*/ 4532151 w 4742389"/>
              <a:gd name="connsiteY420" fmla="*/ 698894 h 1526213"/>
              <a:gd name="connsiteX421" fmla="*/ 4732343 w 4742389"/>
              <a:gd name="connsiteY421" fmla="*/ 706410 h 1526213"/>
              <a:gd name="connsiteX422" fmla="*/ 4742389 w 4742389"/>
              <a:gd name="connsiteY422" fmla="*/ 708731 h 1526213"/>
              <a:gd name="connsiteX423" fmla="*/ 4742389 w 4742389"/>
              <a:gd name="connsiteY423" fmla="*/ 716573 h 1526213"/>
              <a:gd name="connsiteX424" fmla="*/ 4732343 w 4742389"/>
              <a:gd name="connsiteY424" fmla="*/ 713926 h 1526213"/>
              <a:gd name="connsiteX425" fmla="*/ 4632248 w 4742389"/>
              <a:gd name="connsiteY425" fmla="*/ 704531 h 1526213"/>
              <a:gd name="connsiteX426" fmla="*/ 4532151 w 4742389"/>
              <a:gd name="connsiteY426" fmla="*/ 706410 h 1526213"/>
              <a:gd name="connsiteX427" fmla="*/ 4334461 w 4742389"/>
              <a:gd name="connsiteY427" fmla="*/ 738981 h 1526213"/>
              <a:gd name="connsiteX428" fmla="*/ 3954095 w 4742389"/>
              <a:gd name="connsiteY428" fmla="*/ 859241 h 1526213"/>
              <a:gd name="connsiteX429" fmla="*/ 3766415 w 4742389"/>
              <a:gd name="connsiteY429" fmla="*/ 934404 h 1526213"/>
              <a:gd name="connsiteX430" fmla="*/ 3581236 w 4742389"/>
              <a:gd name="connsiteY430" fmla="*/ 1007062 h 1526213"/>
              <a:gd name="connsiteX431" fmla="*/ 3533691 w 4742389"/>
              <a:gd name="connsiteY431" fmla="*/ 1027105 h 1526213"/>
              <a:gd name="connsiteX432" fmla="*/ 3486145 w 4742389"/>
              <a:gd name="connsiteY432" fmla="*/ 1044643 h 1526213"/>
              <a:gd name="connsiteX433" fmla="*/ 3391053 w 4742389"/>
              <a:gd name="connsiteY433" fmla="*/ 1074708 h 1526213"/>
              <a:gd name="connsiteX434" fmla="*/ 3200871 w 4742389"/>
              <a:gd name="connsiteY434" fmla="*/ 1134839 h 1526213"/>
              <a:gd name="connsiteX435" fmla="*/ 2877196 w 4742389"/>
              <a:gd name="connsiteY435" fmla="*/ 1215985 h 1526213"/>
              <a:gd name="connsiteX436" fmla="*/ 2875102 w 4742389"/>
              <a:gd name="connsiteY436" fmla="*/ 1216868 h 1526213"/>
              <a:gd name="connsiteX437" fmla="*/ 2855043 w 4742389"/>
              <a:gd name="connsiteY437" fmla="*/ 1225330 h 1526213"/>
              <a:gd name="connsiteX438" fmla="*/ 2832458 w 4742389"/>
              <a:gd name="connsiteY438" fmla="*/ 1236048 h 1526213"/>
              <a:gd name="connsiteX439" fmla="*/ 3193216 w 4742389"/>
              <a:gd name="connsiteY439" fmla="*/ 1167445 h 1526213"/>
              <a:gd name="connsiteX440" fmla="*/ 3578607 w 4742389"/>
              <a:gd name="connsiteY440" fmla="*/ 1064724 h 1526213"/>
              <a:gd name="connsiteX441" fmla="*/ 3768799 w 4742389"/>
              <a:gd name="connsiteY441" fmla="*/ 1007100 h 1526213"/>
              <a:gd name="connsiteX442" fmla="*/ 3961495 w 4742389"/>
              <a:gd name="connsiteY442" fmla="*/ 946970 h 1526213"/>
              <a:gd name="connsiteX443" fmla="*/ 4349388 w 4742389"/>
              <a:gd name="connsiteY443" fmla="*/ 856776 h 1526213"/>
              <a:gd name="connsiteX444" fmla="*/ 4648871 w 4742389"/>
              <a:gd name="connsiteY444" fmla="*/ 848673 h 1526213"/>
              <a:gd name="connsiteX445" fmla="*/ 4742389 w 4742389"/>
              <a:gd name="connsiteY445" fmla="*/ 865896 h 1526213"/>
              <a:gd name="connsiteX446" fmla="*/ 4742389 w 4742389"/>
              <a:gd name="connsiteY446" fmla="*/ 876335 h 1526213"/>
              <a:gd name="connsiteX447" fmla="*/ 4647855 w 4742389"/>
              <a:gd name="connsiteY447" fmla="*/ 857246 h 1526213"/>
              <a:gd name="connsiteX448" fmla="*/ 4549278 w 4742389"/>
              <a:gd name="connsiteY448" fmla="*/ 849886 h 1526213"/>
              <a:gd name="connsiteX449" fmla="*/ 4351891 w 4742389"/>
              <a:gd name="connsiteY449" fmla="*/ 864292 h 1526213"/>
              <a:gd name="connsiteX450" fmla="*/ 3963997 w 4742389"/>
              <a:gd name="connsiteY450" fmla="*/ 951981 h 1526213"/>
              <a:gd name="connsiteX451" fmla="*/ 3771302 w 4742389"/>
              <a:gd name="connsiteY451" fmla="*/ 1012111 h 1526213"/>
              <a:gd name="connsiteX452" fmla="*/ 3581109 w 4742389"/>
              <a:gd name="connsiteY452" fmla="*/ 1072240 h 1526213"/>
              <a:gd name="connsiteX453" fmla="*/ 3195719 w 4742389"/>
              <a:gd name="connsiteY453" fmla="*/ 1172456 h 1526213"/>
              <a:gd name="connsiteX454" fmla="*/ 2809662 w 4742389"/>
              <a:gd name="connsiteY454" fmla="*/ 1246866 h 1526213"/>
              <a:gd name="connsiteX455" fmla="*/ 2807495 w 4742389"/>
              <a:gd name="connsiteY455" fmla="*/ 1247894 h 1526213"/>
              <a:gd name="connsiteX456" fmla="*/ 2761193 w 4742389"/>
              <a:gd name="connsiteY456" fmla="*/ 1266924 h 1526213"/>
              <a:gd name="connsiteX457" fmla="*/ 2797435 w 4742389"/>
              <a:gd name="connsiteY457" fmla="*/ 1263017 h 1526213"/>
              <a:gd name="connsiteX458" fmla="*/ 3192826 w 4742389"/>
              <a:gd name="connsiteY458" fmla="*/ 1212872 h 1526213"/>
              <a:gd name="connsiteX459" fmla="*/ 3388019 w 4742389"/>
              <a:gd name="connsiteY459" fmla="*/ 1180277 h 1526213"/>
              <a:gd name="connsiteX460" fmla="*/ 3485615 w 4742389"/>
              <a:gd name="connsiteY460" fmla="*/ 1160219 h 1526213"/>
              <a:gd name="connsiteX461" fmla="*/ 3583211 w 4742389"/>
              <a:gd name="connsiteY461" fmla="*/ 1140161 h 1526213"/>
              <a:gd name="connsiteX462" fmla="*/ 3778404 w 4742389"/>
              <a:gd name="connsiteY462" fmla="*/ 1095030 h 1526213"/>
              <a:gd name="connsiteX463" fmla="*/ 3971095 w 4742389"/>
              <a:gd name="connsiteY463" fmla="*/ 1049899 h 1526213"/>
              <a:gd name="connsiteX464" fmla="*/ 4366485 w 4742389"/>
              <a:gd name="connsiteY464" fmla="*/ 989724 h 1526213"/>
              <a:gd name="connsiteX465" fmla="*/ 4663850 w 4742389"/>
              <a:gd name="connsiteY465" fmla="*/ 1007354 h 1526213"/>
              <a:gd name="connsiteX466" fmla="*/ 4742389 w 4742389"/>
              <a:gd name="connsiteY466" fmla="*/ 1029966 h 1526213"/>
              <a:gd name="connsiteX467" fmla="*/ 4742389 w 4742389"/>
              <a:gd name="connsiteY467" fmla="*/ 1037999 h 1526213"/>
              <a:gd name="connsiteX468" fmla="*/ 4685532 w 4742389"/>
              <a:gd name="connsiteY468" fmla="*/ 1020809 h 1526213"/>
              <a:gd name="connsiteX469" fmla="*/ 4464786 w 4742389"/>
              <a:gd name="connsiteY469" fmla="*/ 994778 h 1526213"/>
              <a:gd name="connsiteX470" fmla="*/ 4366485 w 4742389"/>
              <a:gd name="connsiteY470" fmla="*/ 997246 h 1526213"/>
              <a:gd name="connsiteX471" fmla="*/ 3973597 w 4742389"/>
              <a:gd name="connsiteY471" fmla="*/ 1057421 h 1526213"/>
              <a:gd name="connsiteX472" fmla="*/ 3778404 w 4742389"/>
              <a:gd name="connsiteY472" fmla="*/ 1102552 h 1526213"/>
              <a:gd name="connsiteX473" fmla="*/ 3585714 w 4742389"/>
              <a:gd name="connsiteY473" fmla="*/ 1147683 h 1526213"/>
              <a:gd name="connsiteX474" fmla="*/ 3488117 w 4742389"/>
              <a:gd name="connsiteY474" fmla="*/ 1167741 h 1526213"/>
              <a:gd name="connsiteX475" fmla="*/ 3390521 w 4742389"/>
              <a:gd name="connsiteY475" fmla="*/ 1187799 h 1526213"/>
              <a:gd name="connsiteX476" fmla="*/ 3192826 w 4742389"/>
              <a:gd name="connsiteY476" fmla="*/ 1220394 h 1526213"/>
              <a:gd name="connsiteX477" fmla="*/ 2797435 w 4742389"/>
              <a:gd name="connsiteY477" fmla="*/ 1269599 h 1526213"/>
              <a:gd name="connsiteX478" fmla="*/ 2739028 w 4742389"/>
              <a:gd name="connsiteY478" fmla="*/ 1276034 h 1526213"/>
              <a:gd name="connsiteX479" fmla="*/ 2722096 w 4742389"/>
              <a:gd name="connsiteY479" fmla="*/ 1282994 h 1526213"/>
              <a:gd name="connsiteX480" fmla="*/ 2709896 w 4742389"/>
              <a:gd name="connsiteY480" fmla="*/ 1288008 h 1526213"/>
              <a:gd name="connsiteX481" fmla="*/ 2691765 w 4742389"/>
              <a:gd name="connsiteY481" fmla="*/ 1295343 h 1526213"/>
              <a:gd name="connsiteX482" fmla="*/ 2795633 w 4742389"/>
              <a:gd name="connsiteY482" fmla="*/ 1289998 h 1526213"/>
              <a:gd name="connsiteX483" fmla="*/ 3193223 w 4742389"/>
              <a:gd name="connsiteY483" fmla="*/ 1267755 h 1526213"/>
              <a:gd name="connsiteX484" fmla="*/ 3390923 w 4742389"/>
              <a:gd name="connsiteY484" fmla="*/ 1250211 h 1526213"/>
              <a:gd name="connsiteX485" fmla="*/ 3588623 w 4742389"/>
              <a:gd name="connsiteY485" fmla="*/ 1225149 h 1526213"/>
              <a:gd name="connsiteX486" fmla="*/ 3981522 w 4742389"/>
              <a:gd name="connsiteY486" fmla="*/ 1164999 h 1526213"/>
              <a:gd name="connsiteX487" fmla="*/ 4181725 w 4742389"/>
              <a:gd name="connsiteY487" fmla="*/ 1142443 h 1526213"/>
              <a:gd name="connsiteX488" fmla="*/ 4379425 w 4742389"/>
              <a:gd name="connsiteY488" fmla="*/ 1129912 h 1526213"/>
              <a:gd name="connsiteX489" fmla="*/ 4579628 w 4742389"/>
              <a:gd name="connsiteY489" fmla="*/ 1147455 h 1526213"/>
              <a:gd name="connsiteX490" fmla="*/ 4677227 w 4742389"/>
              <a:gd name="connsiteY490" fmla="*/ 1167505 h 1526213"/>
              <a:gd name="connsiteX491" fmla="*/ 4742389 w 4742389"/>
              <a:gd name="connsiteY491" fmla="*/ 1188113 h 1526213"/>
              <a:gd name="connsiteX492" fmla="*/ 4742389 w 4742389"/>
              <a:gd name="connsiteY492" fmla="*/ 1197002 h 1526213"/>
              <a:gd name="connsiteX493" fmla="*/ 4674724 w 4742389"/>
              <a:gd name="connsiteY493" fmla="*/ 1175024 h 1526213"/>
              <a:gd name="connsiteX494" fmla="*/ 4577125 w 4742389"/>
              <a:gd name="connsiteY494" fmla="*/ 1154974 h 1526213"/>
              <a:gd name="connsiteX495" fmla="*/ 4379425 w 4742389"/>
              <a:gd name="connsiteY495" fmla="*/ 1139937 h 1526213"/>
              <a:gd name="connsiteX496" fmla="*/ 4181725 w 4742389"/>
              <a:gd name="connsiteY496" fmla="*/ 1149962 h 1526213"/>
              <a:gd name="connsiteX497" fmla="*/ 3984024 w 4742389"/>
              <a:gd name="connsiteY497" fmla="*/ 1172518 h 1526213"/>
              <a:gd name="connsiteX498" fmla="*/ 3591126 w 4742389"/>
              <a:gd name="connsiteY498" fmla="*/ 1232668 h 1526213"/>
              <a:gd name="connsiteX499" fmla="*/ 3393426 w 4742389"/>
              <a:gd name="connsiteY499" fmla="*/ 1257730 h 1526213"/>
              <a:gd name="connsiteX500" fmla="*/ 3193223 w 4742389"/>
              <a:gd name="connsiteY500" fmla="*/ 1275274 h 1526213"/>
              <a:gd name="connsiteX501" fmla="*/ 2797510 w 4742389"/>
              <a:gd name="connsiteY501" fmla="*/ 1297203 h 1526213"/>
              <a:gd name="connsiteX502" fmla="*/ 2673116 w 4742389"/>
              <a:gd name="connsiteY502" fmla="*/ 1302888 h 1526213"/>
              <a:gd name="connsiteX503" fmla="*/ 2661097 w 4742389"/>
              <a:gd name="connsiteY503" fmla="*/ 1307751 h 1526213"/>
              <a:gd name="connsiteX504" fmla="*/ 2621225 w 4742389"/>
              <a:gd name="connsiteY504" fmla="*/ 1322346 h 1526213"/>
              <a:gd name="connsiteX505" fmla="*/ 2797441 w 4742389"/>
              <a:gd name="connsiteY505" fmla="*/ 1325679 h 1526213"/>
              <a:gd name="connsiteX506" fmla="*/ 3195334 w 4742389"/>
              <a:gd name="connsiteY506" fmla="*/ 1333204 h 1526213"/>
              <a:gd name="connsiteX507" fmla="*/ 3295433 w 4742389"/>
              <a:gd name="connsiteY507" fmla="*/ 1333204 h 1526213"/>
              <a:gd name="connsiteX508" fmla="*/ 3395531 w 4742389"/>
              <a:gd name="connsiteY508" fmla="*/ 1330696 h 1526213"/>
              <a:gd name="connsiteX509" fmla="*/ 3495631 w 4742389"/>
              <a:gd name="connsiteY509" fmla="*/ 1325679 h 1526213"/>
              <a:gd name="connsiteX510" fmla="*/ 3543177 w 4742389"/>
              <a:gd name="connsiteY510" fmla="*/ 1323171 h 1526213"/>
              <a:gd name="connsiteX511" fmla="*/ 3593227 w 4742389"/>
              <a:gd name="connsiteY511" fmla="*/ 1320662 h 1526213"/>
              <a:gd name="connsiteX512" fmla="*/ 3991120 w 4742389"/>
              <a:gd name="connsiteY512" fmla="*/ 1290561 h 1526213"/>
              <a:gd name="connsiteX513" fmla="*/ 4188815 w 4742389"/>
              <a:gd name="connsiteY513" fmla="*/ 1278019 h 1526213"/>
              <a:gd name="connsiteX514" fmla="*/ 4389013 w 4742389"/>
              <a:gd name="connsiteY514" fmla="*/ 1278019 h 1526213"/>
              <a:gd name="connsiteX515" fmla="*/ 4586709 w 4742389"/>
              <a:gd name="connsiteY515" fmla="*/ 1303103 h 1526213"/>
              <a:gd name="connsiteX516" fmla="*/ 4636758 w 4742389"/>
              <a:gd name="connsiteY516" fmla="*/ 1313137 h 1526213"/>
              <a:gd name="connsiteX517" fmla="*/ 4684305 w 4742389"/>
              <a:gd name="connsiteY517" fmla="*/ 1328188 h 1526213"/>
              <a:gd name="connsiteX518" fmla="*/ 4739281 w 4742389"/>
              <a:gd name="connsiteY518" fmla="*/ 1342690 h 1526213"/>
              <a:gd name="connsiteX519" fmla="*/ 4742389 w 4742389"/>
              <a:gd name="connsiteY519" fmla="*/ 1343510 h 1526213"/>
              <a:gd name="connsiteX520" fmla="*/ 4742389 w 4742389"/>
              <a:gd name="connsiteY520" fmla="*/ 1352843 h 1526213"/>
              <a:gd name="connsiteX521" fmla="*/ 4722977 w 4742389"/>
              <a:gd name="connsiteY521" fmla="*/ 1347354 h 1526213"/>
              <a:gd name="connsiteX522" fmla="*/ 4681803 w 4742389"/>
              <a:gd name="connsiteY522" fmla="*/ 1335713 h 1526213"/>
              <a:gd name="connsiteX523" fmla="*/ 4634255 w 4742389"/>
              <a:gd name="connsiteY523" fmla="*/ 1323171 h 1526213"/>
              <a:gd name="connsiteX524" fmla="*/ 4586709 w 4742389"/>
              <a:gd name="connsiteY524" fmla="*/ 1310628 h 1526213"/>
              <a:gd name="connsiteX525" fmla="*/ 4389013 w 4742389"/>
              <a:gd name="connsiteY525" fmla="*/ 1285544 h 1526213"/>
              <a:gd name="connsiteX526" fmla="*/ 4190067 w 4742389"/>
              <a:gd name="connsiteY526" fmla="*/ 1285230 h 1526213"/>
              <a:gd name="connsiteX527" fmla="*/ 3991120 w 4742389"/>
              <a:gd name="connsiteY527" fmla="*/ 1298086 h 1526213"/>
              <a:gd name="connsiteX528" fmla="*/ 3593227 w 4742389"/>
              <a:gd name="connsiteY528" fmla="*/ 1328188 h 1526213"/>
              <a:gd name="connsiteX529" fmla="*/ 3545680 w 4742389"/>
              <a:gd name="connsiteY529" fmla="*/ 1330696 h 1526213"/>
              <a:gd name="connsiteX530" fmla="*/ 3495631 w 4742389"/>
              <a:gd name="connsiteY530" fmla="*/ 1333204 h 1526213"/>
              <a:gd name="connsiteX531" fmla="*/ 3395531 w 4742389"/>
              <a:gd name="connsiteY531" fmla="*/ 1338221 h 1526213"/>
              <a:gd name="connsiteX532" fmla="*/ 3295433 w 4742389"/>
              <a:gd name="connsiteY532" fmla="*/ 1340730 h 1526213"/>
              <a:gd name="connsiteX533" fmla="*/ 3195334 w 4742389"/>
              <a:gd name="connsiteY533" fmla="*/ 1340730 h 1526213"/>
              <a:gd name="connsiteX534" fmla="*/ 2797441 w 4742389"/>
              <a:gd name="connsiteY534" fmla="*/ 1332264 h 1526213"/>
              <a:gd name="connsiteX535" fmla="*/ 2603375 w 4742389"/>
              <a:gd name="connsiteY535" fmla="*/ 1329052 h 1526213"/>
              <a:gd name="connsiteX536" fmla="*/ 2557030 w 4742389"/>
              <a:gd name="connsiteY536" fmla="*/ 1346910 h 1526213"/>
              <a:gd name="connsiteX537" fmla="*/ 2602614 w 4742389"/>
              <a:gd name="connsiteY537" fmla="*/ 1350303 h 1526213"/>
              <a:gd name="connsiteX538" fmla="*/ 3198382 w 4742389"/>
              <a:gd name="connsiteY538" fmla="*/ 1408131 h 1526213"/>
              <a:gd name="connsiteX539" fmla="*/ 3248430 w 4742389"/>
              <a:gd name="connsiteY539" fmla="*/ 1413146 h 1526213"/>
              <a:gd name="connsiteX540" fmla="*/ 3298479 w 4742389"/>
              <a:gd name="connsiteY540" fmla="*/ 1415654 h 1526213"/>
              <a:gd name="connsiteX541" fmla="*/ 3398575 w 4742389"/>
              <a:gd name="connsiteY541" fmla="*/ 1420669 h 1526213"/>
              <a:gd name="connsiteX542" fmla="*/ 3498671 w 4742389"/>
              <a:gd name="connsiteY542" fmla="*/ 1423176 h 1526213"/>
              <a:gd name="connsiteX543" fmla="*/ 3598767 w 4742389"/>
              <a:gd name="connsiteY543" fmla="*/ 1425683 h 1526213"/>
              <a:gd name="connsiteX544" fmla="*/ 3996650 w 4742389"/>
              <a:gd name="connsiteY544" fmla="*/ 1420669 h 1526213"/>
              <a:gd name="connsiteX545" fmla="*/ 4196843 w 4742389"/>
              <a:gd name="connsiteY545" fmla="*/ 1418161 h 1526213"/>
              <a:gd name="connsiteX546" fmla="*/ 4397035 w 4742389"/>
              <a:gd name="connsiteY546" fmla="*/ 1428191 h 1526213"/>
              <a:gd name="connsiteX547" fmla="*/ 4594726 w 4742389"/>
              <a:gd name="connsiteY547" fmla="*/ 1458280 h 1526213"/>
              <a:gd name="connsiteX548" fmla="*/ 4709016 w 4742389"/>
              <a:gd name="connsiteY548" fmla="*/ 1480025 h 1526213"/>
              <a:gd name="connsiteX549" fmla="*/ 4742389 w 4742389"/>
              <a:gd name="connsiteY549" fmla="*/ 1486374 h 1526213"/>
              <a:gd name="connsiteX550" fmla="*/ 4742389 w 4742389"/>
              <a:gd name="connsiteY550" fmla="*/ 1494257 h 1526213"/>
              <a:gd name="connsiteX551" fmla="*/ 4677071 w 4742389"/>
              <a:gd name="connsiteY551" fmla="*/ 1481670 h 1526213"/>
              <a:gd name="connsiteX552" fmla="*/ 4594726 w 4742389"/>
              <a:gd name="connsiteY552" fmla="*/ 1465803 h 1526213"/>
              <a:gd name="connsiteX553" fmla="*/ 4397035 w 4742389"/>
              <a:gd name="connsiteY553" fmla="*/ 1435713 h 1526213"/>
              <a:gd name="connsiteX554" fmla="*/ 4196843 w 4742389"/>
              <a:gd name="connsiteY554" fmla="*/ 1428191 h 1526213"/>
              <a:gd name="connsiteX555" fmla="*/ 3996650 w 4742389"/>
              <a:gd name="connsiteY555" fmla="*/ 1428191 h 1526213"/>
              <a:gd name="connsiteX556" fmla="*/ 3598767 w 4742389"/>
              <a:gd name="connsiteY556" fmla="*/ 1433206 h 1526213"/>
              <a:gd name="connsiteX557" fmla="*/ 3498671 w 4742389"/>
              <a:gd name="connsiteY557" fmla="*/ 1430698 h 1526213"/>
              <a:gd name="connsiteX558" fmla="*/ 3398575 w 4742389"/>
              <a:gd name="connsiteY558" fmla="*/ 1425683 h 1526213"/>
              <a:gd name="connsiteX559" fmla="*/ 3298479 w 4742389"/>
              <a:gd name="connsiteY559" fmla="*/ 1420669 h 1526213"/>
              <a:gd name="connsiteX560" fmla="*/ 3248430 w 4742389"/>
              <a:gd name="connsiteY560" fmla="*/ 1418161 h 1526213"/>
              <a:gd name="connsiteX561" fmla="*/ 3198382 w 4742389"/>
              <a:gd name="connsiteY561" fmla="*/ 1415654 h 1526213"/>
              <a:gd name="connsiteX562" fmla="*/ 2800499 w 4742389"/>
              <a:gd name="connsiteY562" fmla="*/ 1376161 h 1526213"/>
              <a:gd name="connsiteX563" fmla="*/ 2541482 w 4742389"/>
              <a:gd name="connsiteY563" fmla="*/ 1352901 h 1526213"/>
              <a:gd name="connsiteX564" fmla="*/ 2519845 w 4742389"/>
              <a:gd name="connsiteY564" fmla="*/ 1361238 h 1526213"/>
              <a:gd name="connsiteX565" fmla="*/ 2514698 w 4742389"/>
              <a:gd name="connsiteY565" fmla="*/ 1363221 h 1526213"/>
              <a:gd name="connsiteX566" fmla="*/ 2492236 w 4742389"/>
              <a:gd name="connsiteY566" fmla="*/ 1370889 h 1526213"/>
              <a:gd name="connsiteX567" fmla="*/ 2607863 w 4742389"/>
              <a:gd name="connsiteY567" fmla="*/ 1388382 h 1526213"/>
              <a:gd name="connsiteX568" fmla="*/ 3200510 w 4742389"/>
              <a:gd name="connsiteY568" fmla="*/ 1493846 h 1526213"/>
              <a:gd name="connsiteX569" fmla="*/ 3399467 w 4742389"/>
              <a:gd name="connsiteY569" fmla="*/ 1521123 h 1526213"/>
              <a:gd name="connsiteX570" fmla="*/ 3456135 w 4742389"/>
              <a:gd name="connsiteY570" fmla="*/ 1526213 h 1526213"/>
              <a:gd name="connsiteX571" fmla="*/ 3385974 w 4742389"/>
              <a:gd name="connsiteY571" fmla="*/ 1526213 h 1526213"/>
              <a:gd name="connsiteX572" fmla="*/ 3198007 w 4742389"/>
              <a:gd name="connsiteY572" fmla="*/ 1501370 h 1526213"/>
              <a:gd name="connsiteX573" fmla="*/ 2605712 w 4742389"/>
              <a:gd name="connsiteY573" fmla="*/ 1394849 h 1526213"/>
              <a:gd name="connsiteX574" fmla="*/ 2480242 w 4742389"/>
              <a:gd name="connsiteY574" fmla="*/ 1374984 h 1526213"/>
              <a:gd name="connsiteX575" fmla="*/ 2430316 w 4742389"/>
              <a:gd name="connsiteY575" fmla="*/ 1392028 h 1526213"/>
              <a:gd name="connsiteX576" fmla="*/ 2611703 w 4742389"/>
              <a:gd name="connsiteY576" fmla="*/ 1435223 h 1526213"/>
              <a:gd name="connsiteX577" fmla="*/ 2905401 w 4742389"/>
              <a:gd name="connsiteY577" fmla="*/ 1512588 h 1526213"/>
              <a:gd name="connsiteX578" fmla="*/ 2959386 w 4742389"/>
              <a:gd name="connsiteY578" fmla="*/ 1526213 h 1526213"/>
              <a:gd name="connsiteX579" fmla="*/ 2932531 w 4742389"/>
              <a:gd name="connsiteY579" fmla="*/ 1526213 h 1526213"/>
              <a:gd name="connsiteX580" fmla="*/ 2904301 w 4742389"/>
              <a:gd name="connsiteY580" fmla="*/ 1519009 h 1526213"/>
              <a:gd name="connsiteX581" fmla="*/ 2611351 w 4742389"/>
              <a:gd name="connsiteY581" fmla="*/ 1442394 h 1526213"/>
              <a:gd name="connsiteX582" fmla="*/ 2417339 w 4742389"/>
              <a:gd name="connsiteY582" fmla="*/ 1396458 h 1526213"/>
              <a:gd name="connsiteX583" fmla="*/ 2366634 w 4742389"/>
              <a:gd name="connsiteY583" fmla="*/ 1413767 h 1526213"/>
              <a:gd name="connsiteX584" fmla="*/ 2372405 w 4742389"/>
              <a:gd name="connsiteY584" fmla="*/ 1415502 h 1526213"/>
              <a:gd name="connsiteX585" fmla="*/ 2422456 w 4742389"/>
              <a:gd name="connsiteY585" fmla="*/ 1430541 h 1526213"/>
              <a:gd name="connsiteX586" fmla="*/ 2616442 w 4742389"/>
              <a:gd name="connsiteY586" fmla="*/ 1492383 h 1526213"/>
              <a:gd name="connsiteX587" fmla="*/ 2714577 w 4742389"/>
              <a:gd name="connsiteY587" fmla="*/ 1526213 h 1526213"/>
              <a:gd name="connsiteX588" fmla="*/ 2697232 w 4742389"/>
              <a:gd name="connsiteY588" fmla="*/ 1526213 h 1526213"/>
              <a:gd name="connsiteX589" fmla="*/ 2613979 w 4742389"/>
              <a:gd name="connsiteY589" fmla="*/ 1497435 h 1526213"/>
              <a:gd name="connsiteX590" fmla="*/ 2419954 w 4742389"/>
              <a:gd name="connsiteY590" fmla="*/ 1435554 h 1526213"/>
              <a:gd name="connsiteX591" fmla="*/ 2369903 w 4742389"/>
              <a:gd name="connsiteY591" fmla="*/ 1420515 h 1526213"/>
              <a:gd name="connsiteX592" fmla="*/ 2356905 w 4742389"/>
              <a:gd name="connsiteY592" fmla="*/ 1417089 h 1526213"/>
              <a:gd name="connsiteX593" fmla="*/ 2316294 w 4742389"/>
              <a:gd name="connsiteY593" fmla="*/ 1430952 h 1526213"/>
              <a:gd name="connsiteX594" fmla="*/ 2127719 w 4742389"/>
              <a:gd name="connsiteY594" fmla="*/ 1485932 h 1526213"/>
              <a:gd name="connsiteX595" fmla="*/ 2204876 w 4742389"/>
              <a:gd name="connsiteY595" fmla="*/ 1503785 h 1526213"/>
              <a:gd name="connsiteX596" fmla="*/ 2254923 w 4742389"/>
              <a:gd name="connsiteY596" fmla="*/ 1513821 h 1526213"/>
              <a:gd name="connsiteX597" fmla="*/ 2304970 w 4742389"/>
              <a:gd name="connsiteY597" fmla="*/ 1523857 h 1526213"/>
              <a:gd name="connsiteX598" fmla="*/ 2314134 w 4742389"/>
              <a:gd name="connsiteY598" fmla="*/ 1526213 h 1526213"/>
              <a:gd name="connsiteX599" fmla="*/ 2281838 w 4742389"/>
              <a:gd name="connsiteY599" fmla="*/ 1526213 h 1526213"/>
              <a:gd name="connsiteX600" fmla="*/ 2258677 w 4742389"/>
              <a:gd name="connsiteY600" fmla="*/ 1520407 h 1526213"/>
              <a:gd name="connsiteX601" fmla="*/ 2252421 w 4742389"/>
              <a:gd name="connsiteY601" fmla="*/ 1518839 h 1526213"/>
              <a:gd name="connsiteX602" fmla="*/ 2204876 w 4742389"/>
              <a:gd name="connsiteY602" fmla="*/ 1508803 h 1526213"/>
              <a:gd name="connsiteX603" fmla="*/ 2117153 w 4742389"/>
              <a:gd name="connsiteY603" fmla="*/ 1489013 h 1526213"/>
              <a:gd name="connsiteX604" fmla="*/ 2014436 w 4742389"/>
              <a:gd name="connsiteY604" fmla="*/ 1518961 h 1526213"/>
              <a:gd name="connsiteX605" fmla="*/ 1983833 w 4742389"/>
              <a:gd name="connsiteY605" fmla="*/ 1526213 h 1526213"/>
              <a:gd name="connsiteX606" fmla="*/ 1962561 w 4742389"/>
              <a:gd name="connsiteY606" fmla="*/ 1526213 h 1526213"/>
              <a:gd name="connsiteX607" fmla="*/ 2014304 w 4742389"/>
              <a:gd name="connsiteY607" fmla="*/ 1513946 h 1526213"/>
              <a:gd name="connsiteX608" fmla="*/ 2107222 w 4742389"/>
              <a:gd name="connsiteY608" fmla="*/ 1486773 h 1526213"/>
              <a:gd name="connsiteX609" fmla="*/ 2104782 w 4742389"/>
              <a:gd name="connsiteY609" fmla="*/ 1486222 h 1526213"/>
              <a:gd name="connsiteX610" fmla="*/ 2059080 w 4742389"/>
              <a:gd name="connsiteY610" fmla="*/ 1477998 h 1526213"/>
              <a:gd name="connsiteX611" fmla="*/ 1992309 w 4742389"/>
              <a:gd name="connsiteY611" fmla="*/ 1496203 h 1526213"/>
              <a:gd name="connsiteX612" fmla="*/ 1852191 w 4742389"/>
              <a:gd name="connsiteY612" fmla="*/ 1526213 h 1526213"/>
              <a:gd name="connsiteX613" fmla="*/ 1827090 w 4742389"/>
              <a:gd name="connsiteY613" fmla="*/ 1526213 h 1526213"/>
              <a:gd name="connsiteX614" fmla="*/ 1991566 w 4742389"/>
              <a:gd name="connsiteY614" fmla="*/ 1491190 h 1526213"/>
              <a:gd name="connsiteX615" fmla="*/ 2047515 w 4742389"/>
              <a:gd name="connsiteY615" fmla="*/ 1475916 h 1526213"/>
              <a:gd name="connsiteX616" fmla="*/ 2019390 w 4742389"/>
              <a:gd name="connsiteY616" fmla="*/ 1470855 h 1526213"/>
              <a:gd name="connsiteX617" fmla="*/ 2007191 w 4742389"/>
              <a:gd name="connsiteY617" fmla="*/ 1468660 h 1526213"/>
              <a:gd name="connsiteX618" fmla="*/ 1989537 w 4742389"/>
              <a:gd name="connsiteY618" fmla="*/ 1465988 h 1526213"/>
              <a:gd name="connsiteX619" fmla="*/ 1702379 w 4742389"/>
              <a:gd name="connsiteY619" fmla="*/ 1526213 h 1526213"/>
              <a:gd name="connsiteX620" fmla="*/ 1678465 w 4742389"/>
              <a:gd name="connsiteY620" fmla="*/ 1526213 h 1526213"/>
              <a:gd name="connsiteX621" fmla="*/ 1975510 w 4742389"/>
              <a:gd name="connsiteY621" fmla="*/ 1463865 h 1526213"/>
              <a:gd name="connsiteX622" fmla="*/ 1916849 w 4742389"/>
              <a:gd name="connsiteY622" fmla="*/ 1454987 h 1526213"/>
              <a:gd name="connsiteX623" fmla="*/ 1654418 w 4742389"/>
              <a:gd name="connsiteY623" fmla="*/ 1505979 h 1526213"/>
              <a:gd name="connsiteX624" fmla="*/ 1507673 w 4742389"/>
              <a:gd name="connsiteY624" fmla="*/ 1526213 h 1526213"/>
              <a:gd name="connsiteX625" fmla="*/ 1470857 w 4742389"/>
              <a:gd name="connsiteY625" fmla="*/ 1526213 h 1526213"/>
              <a:gd name="connsiteX626" fmla="*/ 1651916 w 4742389"/>
              <a:gd name="connsiteY626" fmla="*/ 1500963 h 1526213"/>
              <a:gd name="connsiteX627" fmla="*/ 1899571 w 4742389"/>
              <a:gd name="connsiteY627" fmla="*/ 1452372 h 1526213"/>
              <a:gd name="connsiteX628" fmla="*/ 1834242 w 4742389"/>
              <a:gd name="connsiteY628" fmla="*/ 1442485 h 1526213"/>
              <a:gd name="connsiteX629" fmla="*/ 1639052 w 4742389"/>
              <a:gd name="connsiteY629" fmla="*/ 1476367 h 1526213"/>
              <a:gd name="connsiteX630" fmla="*/ 1254290 w 4742389"/>
              <a:gd name="connsiteY630" fmla="*/ 1526213 h 1526213"/>
              <a:gd name="connsiteX631" fmla="*/ 1219068 w 4742389"/>
              <a:gd name="connsiteY631" fmla="*/ 1526213 h 1526213"/>
              <a:gd name="connsiteX632" fmla="*/ 1237416 w 4742389"/>
              <a:gd name="connsiteY632" fmla="*/ 1524638 h 1526213"/>
              <a:gd name="connsiteX633" fmla="*/ 1639052 w 4742389"/>
              <a:gd name="connsiteY633" fmla="*/ 1471352 h 1526213"/>
              <a:gd name="connsiteX634" fmla="*/ 1818580 w 4742389"/>
              <a:gd name="connsiteY634" fmla="*/ 1440115 h 1526213"/>
              <a:gd name="connsiteX635" fmla="*/ 1808255 w 4742389"/>
              <a:gd name="connsiteY635" fmla="*/ 1438552 h 1526213"/>
              <a:gd name="connsiteX636" fmla="*/ 1740515 w 4742389"/>
              <a:gd name="connsiteY636" fmla="*/ 1430863 h 1526213"/>
              <a:gd name="connsiteX637" fmla="*/ 1626857 w 4742389"/>
              <a:gd name="connsiteY637" fmla="*/ 1448018 h 1526213"/>
              <a:gd name="connsiteX638" fmla="*/ 1228661 w 4742389"/>
              <a:gd name="connsiteY638" fmla="*/ 1495621 h 1526213"/>
              <a:gd name="connsiteX639" fmla="*/ 852899 w 4742389"/>
              <a:gd name="connsiteY639" fmla="*/ 1526213 h 1526213"/>
              <a:gd name="connsiteX640" fmla="*/ 815074 w 4742389"/>
              <a:gd name="connsiteY640" fmla="*/ 1526213 h 1526213"/>
              <a:gd name="connsiteX641" fmla="*/ 828590 w 4742389"/>
              <a:gd name="connsiteY641" fmla="*/ 1525686 h 1526213"/>
              <a:gd name="connsiteX642" fmla="*/ 1626857 w 4742389"/>
              <a:gd name="connsiteY642" fmla="*/ 1443007 h 1526213"/>
              <a:gd name="connsiteX643" fmla="*/ 1721439 w 4742389"/>
              <a:gd name="connsiteY643" fmla="*/ 1428698 h 1526213"/>
              <a:gd name="connsiteX644" fmla="*/ 1632000 w 4742389"/>
              <a:gd name="connsiteY644" fmla="*/ 1418546 h 1526213"/>
              <a:gd name="connsiteX645" fmla="*/ 1616619 w 4742389"/>
              <a:gd name="connsiteY645" fmla="*/ 1420490 h 1526213"/>
              <a:gd name="connsiteX646" fmla="*/ 820813 w 4742389"/>
              <a:gd name="connsiteY646" fmla="*/ 1493147 h 1526213"/>
              <a:gd name="connsiteX647" fmla="*/ 22503 w 4742389"/>
              <a:gd name="connsiteY647" fmla="*/ 1515695 h 1526213"/>
              <a:gd name="connsiteX648" fmla="*/ 820813 w 4742389"/>
              <a:gd name="connsiteY648" fmla="*/ 1490641 h 1526213"/>
              <a:gd name="connsiteX649" fmla="*/ 1218716 w 4742389"/>
              <a:gd name="connsiteY649" fmla="*/ 1458698 h 1526213"/>
              <a:gd name="connsiteX650" fmla="*/ 1610676 w 4742389"/>
              <a:gd name="connsiteY650" fmla="*/ 1416125 h 1526213"/>
              <a:gd name="connsiteX651" fmla="*/ 1609318 w 4742389"/>
              <a:gd name="connsiteY651" fmla="*/ 1415971 h 1526213"/>
              <a:gd name="connsiteX652" fmla="*/ 1559271 w 4742389"/>
              <a:gd name="connsiteY652" fmla="*/ 1413462 h 1526213"/>
              <a:gd name="connsiteX653" fmla="*/ 1509224 w 4742389"/>
              <a:gd name="connsiteY653" fmla="*/ 1408444 h 1526213"/>
              <a:gd name="connsiteX654" fmla="*/ 1486643 w 4742389"/>
              <a:gd name="connsiteY654" fmla="*/ 1406788 h 1526213"/>
              <a:gd name="connsiteX655" fmla="*/ 1212315 w 4742389"/>
              <a:gd name="connsiteY655" fmla="*/ 1431240 h 1526213"/>
              <a:gd name="connsiteX656" fmla="*/ 19691 w 4742389"/>
              <a:gd name="connsiteY656" fmla="*/ 1491179 h 1526213"/>
              <a:gd name="connsiteX657" fmla="*/ 1212315 w 4742389"/>
              <a:gd name="connsiteY657" fmla="*/ 1427714 h 1526213"/>
              <a:gd name="connsiteX658" fmla="*/ 1459239 w 4742389"/>
              <a:gd name="connsiteY658" fmla="*/ 1404777 h 1526213"/>
              <a:gd name="connsiteX659" fmla="*/ 1406628 w 4742389"/>
              <a:gd name="connsiteY659" fmla="*/ 1400918 h 1526213"/>
              <a:gd name="connsiteX660" fmla="*/ 1234761 w 4742389"/>
              <a:gd name="connsiteY660" fmla="*/ 1396610 h 1526213"/>
              <a:gd name="connsiteX661" fmla="*/ 810496 w 4742389"/>
              <a:gd name="connsiteY661" fmla="*/ 1426588 h 1526213"/>
              <a:gd name="connsiteX662" fmla="*/ 412867 w 4742389"/>
              <a:gd name="connsiteY662" fmla="*/ 1449810 h 1526213"/>
              <a:gd name="connsiteX663" fmla="*/ 86413 w 4742389"/>
              <a:gd name="connsiteY663" fmla="*/ 1462888 h 1526213"/>
              <a:gd name="connsiteX664" fmla="*/ 15002 w 4742389"/>
              <a:gd name="connsiteY664" fmla="*/ 1465748 h 1526213"/>
              <a:gd name="connsiteX665" fmla="*/ 89545 w 4742389"/>
              <a:gd name="connsiteY665" fmla="*/ 1462483 h 1526213"/>
              <a:gd name="connsiteX666" fmla="*/ 412867 w 4742389"/>
              <a:gd name="connsiteY666" fmla="*/ 1448322 h 1526213"/>
              <a:gd name="connsiteX667" fmla="*/ 810496 w 4742389"/>
              <a:gd name="connsiteY667" fmla="*/ 1424082 h 1526213"/>
              <a:gd name="connsiteX668" fmla="*/ 1194331 w 4742389"/>
              <a:gd name="connsiteY668" fmla="*/ 1395748 h 1526213"/>
              <a:gd name="connsiteX669" fmla="*/ 1006253 w 4742389"/>
              <a:gd name="connsiteY669" fmla="*/ 1393391 h 1526213"/>
              <a:gd name="connsiteX670" fmla="*/ 903657 w 4742389"/>
              <a:gd name="connsiteY670" fmla="*/ 1395900 h 1526213"/>
              <a:gd name="connsiteX671" fmla="*/ 853610 w 4742389"/>
              <a:gd name="connsiteY671" fmla="*/ 1398409 h 1526213"/>
              <a:gd name="connsiteX672" fmla="*/ 803563 w 4742389"/>
              <a:gd name="connsiteY672" fmla="*/ 1398409 h 1526213"/>
              <a:gd name="connsiteX673" fmla="*/ 643413 w 4742389"/>
              <a:gd name="connsiteY673" fmla="*/ 1407943 h 1526213"/>
              <a:gd name="connsiteX674" fmla="*/ 803563 w 4742389"/>
              <a:gd name="connsiteY674" fmla="*/ 1395900 h 1526213"/>
              <a:gd name="connsiteX675" fmla="*/ 853610 w 4742389"/>
              <a:gd name="connsiteY675" fmla="*/ 1393391 h 1526213"/>
              <a:gd name="connsiteX676" fmla="*/ 903657 w 4742389"/>
              <a:gd name="connsiteY676" fmla="*/ 1393391 h 1526213"/>
              <a:gd name="connsiteX677" fmla="*/ 1006253 w 4742389"/>
              <a:gd name="connsiteY677" fmla="*/ 1390882 h 1526213"/>
              <a:gd name="connsiteX678" fmla="*/ 1206441 w 4742389"/>
              <a:gd name="connsiteY678" fmla="*/ 1390882 h 1526213"/>
              <a:gd name="connsiteX679" fmla="*/ 1245512 w 4742389"/>
              <a:gd name="connsiteY679" fmla="*/ 1391970 h 1526213"/>
              <a:gd name="connsiteX680" fmla="*/ 1604112 w 4742389"/>
              <a:gd name="connsiteY680" fmla="*/ 1365499 h 1526213"/>
              <a:gd name="connsiteX681" fmla="*/ 2002016 w 4742389"/>
              <a:gd name="connsiteY681" fmla="*/ 1336050 h 1526213"/>
              <a:gd name="connsiteX682" fmla="*/ 2021651 w 4742389"/>
              <a:gd name="connsiteY682" fmla="*/ 1334783 h 1526213"/>
              <a:gd name="connsiteX683" fmla="*/ 1996024 w 4742389"/>
              <a:gd name="connsiteY683" fmla="*/ 1330291 h 1526213"/>
              <a:gd name="connsiteX684" fmla="*/ 1603761 w 4742389"/>
              <a:gd name="connsiteY684" fmla="*/ 1345747 h 1526213"/>
              <a:gd name="connsiteX685" fmla="*/ 12189 w 4742389"/>
              <a:gd name="connsiteY685" fmla="*/ 1441067 h 1526213"/>
              <a:gd name="connsiteX686" fmla="*/ 1603761 w 4742389"/>
              <a:gd name="connsiteY686" fmla="*/ 1340730 h 1526213"/>
              <a:gd name="connsiteX687" fmla="*/ 1971306 w 4742389"/>
              <a:gd name="connsiteY687" fmla="*/ 1325958 h 1526213"/>
              <a:gd name="connsiteX688" fmla="*/ 1960110 w 4742389"/>
              <a:gd name="connsiteY688" fmla="*/ 1323995 h 1526213"/>
              <a:gd name="connsiteX689" fmla="*/ 1604348 w 4742389"/>
              <a:gd name="connsiteY689" fmla="*/ 1322878 h 1526213"/>
              <a:gd name="connsiteX690" fmla="*/ 10314 w 4742389"/>
              <a:gd name="connsiteY690" fmla="*/ 1415654 h 1526213"/>
              <a:gd name="connsiteX691" fmla="*/ 1604348 w 4742389"/>
              <a:gd name="connsiteY691" fmla="*/ 1317863 h 1526213"/>
              <a:gd name="connsiteX692" fmla="*/ 1889609 w 4742389"/>
              <a:gd name="connsiteY692" fmla="*/ 1317415 h 1526213"/>
              <a:gd name="connsiteX693" fmla="*/ 1608855 w 4742389"/>
              <a:gd name="connsiteY693" fmla="*/ 1305727 h 1526213"/>
              <a:gd name="connsiteX694" fmla="*/ 805521 w 4742389"/>
              <a:gd name="connsiteY694" fmla="*/ 1325793 h 1526213"/>
              <a:gd name="connsiteX695" fmla="*/ 4688 w 4742389"/>
              <a:gd name="connsiteY695" fmla="*/ 1391008 h 1526213"/>
              <a:gd name="connsiteX696" fmla="*/ 805521 w 4742389"/>
              <a:gd name="connsiteY696" fmla="*/ 1323285 h 1526213"/>
              <a:gd name="connsiteX697" fmla="*/ 1608855 w 4742389"/>
              <a:gd name="connsiteY697" fmla="*/ 1300711 h 1526213"/>
              <a:gd name="connsiteX698" fmla="*/ 1882117 w 4742389"/>
              <a:gd name="connsiteY698" fmla="*/ 1311385 h 1526213"/>
              <a:gd name="connsiteX699" fmla="*/ 1877765 w 4742389"/>
              <a:gd name="connsiteY699" fmla="*/ 1310731 h 1526213"/>
              <a:gd name="connsiteX700" fmla="*/ 1815761 w 4742389"/>
              <a:gd name="connsiteY700" fmla="*/ 1304073 h 1526213"/>
              <a:gd name="connsiteX701" fmla="*/ 1614323 w 4742389"/>
              <a:gd name="connsiteY701" fmla="*/ 1288086 h 1526213"/>
              <a:gd name="connsiteX702" fmla="*/ 1411633 w 4742389"/>
              <a:gd name="connsiteY702" fmla="*/ 1280562 h 1526213"/>
              <a:gd name="connsiteX703" fmla="*/ 1211445 w 4742389"/>
              <a:gd name="connsiteY703" fmla="*/ 1278054 h 1526213"/>
              <a:gd name="connsiteX704" fmla="*/ 806066 w 4742389"/>
              <a:gd name="connsiteY704" fmla="*/ 1290593 h 1526213"/>
              <a:gd name="connsiteX705" fmla="*/ 2813 w 4742389"/>
              <a:gd name="connsiteY705" fmla="*/ 1365827 h 1526213"/>
              <a:gd name="connsiteX706" fmla="*/ 806066 w 4742389"/>
              <a:gd name="connsiteY706" fmla="*/ 1288086 h 1526213"/>
              <a:gd name="connsiteX707" fmla="*/ 1211445 w 4742389"/>
              <a:gd name="connsiteY707" fmla="*/ 1275547 h 1526213"/>
              <a:gd name="connsiteX708" fmla="*/ 1411633 w 4742389"/>
              <a:gd name="connsiteY708" fmla="*/ 1275547 h 1526213"/>
              <a:gd name="connsiteX709" fmla="*/ 1614323 w 4742389"/>
              <a:gd name="connsiteY709" fmla="*/ 1283070 h 1526213"/>
              <a:gd name="connsiteX710" fmla="*/ 1781622 w 4742389"/>
              <a:gd name="connsiteY710" fmla="*/ 1296286 h 1526213"/>
              <a:gd name="connsiteX711" fmla="*/ 1724248 w 4742389"/>
              <a:gd name="connsiteY711" fmla="*/ 1287666 h 1526213"/>
              <a:gd name="connsiteX712" fmla="*/ 1621644 w 4742389"/>
              <a:gd name="connsiteY712" fmla="*/ 1277640 h 1526213"/>
              <a:gd name="connsiteX713" fmla="*/ 1216233 w 4742389"/>
              <a:gd name="connsiteY713" fmla="*/ 1252574 h 1526213"/>
              <a:gd name="connsiteX714" fmla="*/ 1166183 w 4742389"/>
              <a:gd name="connsiteY714" fmla="*/ 1250067 h 1526213"/>
              <a:gd name="connsiteX715" fmla="*/ 1113629 w 4742389"/>
              <a:gd name="connsiteY715" fmla="*/ 1250067 h 1526213"/>
              <a:gd name="connsiteX716" fmla="*/ 1013528 w 4742389"/>
              <a:gd name="connsiteY716" fmla="*/ 1250067 h 1526213"/>
              <a:gd name="connsiteX717" fmla="*/ 808320 w 4742389"/>
              <a:gd name="connsiteY717" fmla="*/ 1257587 h 1526213"/>
              <a:gd name="connsiteX718" fmla="*/ 0 w 4742389"/>
              <a:gd name="connsiteY718" fmla="*/ 1340304 h 1526213"/>
              <a:gd name="connsiteX719" fmla="*/ 808320 w 4742389"/>
              <a:gd name="connsiteY719" fmla="*/ 1255081 h 1526213"/>
              <a:gd name="connsiteX720" fmla="*/ 1013528 w 4742389"/>
              <a:gd name="connsiteY720" fmla="*/ 1247561 h 1526213"/>
              <a:gd name="connsiteX721" fmla="*/ 1113629 w 4742389"/>
              <a:gd name="connsiteY721" fmla="*/ 1247561 h 1526213"/>
              <a:gd name="connsiteX722" fmla="*/ 1166183 w 4742389"/>
              <a:gd name="connsiteY722" fmla="*/ 1247561 h 1526213"/>
              <a:gd name="connsiteX723" fmla="*/ 1216233 w 4742389"/>
              <a:gd name="connsiteY723" fmla="*/ 1247561 h 1526213"/>
              <a:gd name="connsiteX724" fmla="*/ 1621644 w 4742389"/>
              <a:gd name="connsiteY724" fmla="*/ 1272627 h 1526213"/>
              <a:gd name="connsiteX725" fmla="*/ 1724248 w 4742389"/>
              <a:gd name="connsiteY725" fmla="*/ 1282653 h 1526213"/>
              <a:gd name="connsiteX726" fmla="*/ 1824350 w 4742389"/>
              <a:gd name="connsiteY726" fmla="*/ 1297692 h 1526213"/>
              <a:gd name="connsiteX727" fmla="*/ 1874401 w 4742389"/>
              <a:gd name="connsiteY727" fmla="*/ 1305212 h 1526213"/>
              <a:gd name="connsiteX728" fmla="*/ 1876050 w 4742389"/>
              <a:gd name="connsiteY728" fmla="*/ 1305460 h 1526213"/>
              <a:gd name="connsiteX729" fmla="*/ 1958694 w 4742389"/>
              <a:gd name="connsiteY729" fmla="*/ 1314376 h 1526213"/>
              <a:gd name="connsiteX730" fmla="*/ 2010210 w 4742389"/>
              <a:gd name="connsiteY730" fmla="*/ 1316388 h 1526213"/>
              <a:gd name="connsiteX731" fmla="*/ 2037840 w 4742389"/>
              <a:gd name="connsiteY731" fmla="*/ 1318801 h 1526213"/>
              <a:gd name="connsiteX732" fmla="*/ 2123809 w 4742389"/>
              <a:gd name="connsiteY732" fmla="*/ 1322717 h 1526213"/>
              <a:gd name="connsiteX733" fmla="*/ 2237745 w 4742389"/>
              <a:gd name="connsiteY733" fmla="*/ 1320831 h 1526213"/>
              <a:gd name="connsiteX734" fmla="*/ 2295221 w 4742389"/>
              <a:gd name="connsiteY734" fmla="*/ 1317121 h 1526213"/>
              <a:gd name="connsiteX735" fmla="*/ 2402045 w 4742389"/>
              <a:gd name="connsiteY735" fmla="*/ 1305641 h 1526213"/>
              <a:gd name="connsiteX736" fmla="*/ 2410836 w 4742389"/>
              <a:gd name="connsiteY736" fmla="*/ 1304694 h 1526213"/>
              <a:gd name="connsiteX737" fmla="*/ 2546168 w 4742389"/>
              <a:gd name="connsiteY737" fmla="*/ 1282955 h 1526213"/>
              <a:gd name="connsiteX738" fmla="*/ 2659717 w 4742389"/>
              <a:gd name="connsiteY738" fmla="*/ 1258873 h 1526213"/>
              <a:gd name="connsiteX739" fmla="*/ 2712288 w 4742389"/>
              <a:gd name="connsiteY739" fmla="*/ 1244690 h 1526213"/>
              <a:gd name="connsiteX740" fmla="*/ 2835272 w 4742389"/>
              <a:gd name="connsiteY740" fmla="*/ 1207526 h 1526213"/>
              <a:gd name="connsiteX741" fmla="*/ 2871251 w 4742389"/>
              <a:gd name="connsiteY741" fmla="*/ 1194959 h 1526213"/>
              <a:gd name="connsiteX742" fmla="*/ 3022620 w 4742389"/>
              <a:gd name="connsiteY742" fmla="*/ 1135682 h 1526213"/>
              <a:gd name="connsiteX743" fmla="*/ 3065180 w 4742389"/>
              <a:gd name="connsiteY743" fmla="*/ 1117038 h 1526213"/>
              <a:gd name="connsiteX744" fmla="*/ 3135498 w 4742389"/>
              <a:gd name="connsiteY744" fmla="*/ 1082054 h 1526213"/>
              <a:gd name="connsiteX745" fmla="*/ 3272966 w 4742389"/>
              <a:gd name="connsiteY745" fmla="*/ 1007211 h 1526213"/>
              <a:gd name="connsiteX746" fmla="*/ 3948651 w 4742389"/>
              <a:gd name="connsiteY746" fmla="*/ 518325 h 1526213"/>
              <a:gd name="connsiteX747" fmla="*/ 4268975 w 4742389"/>
              <a:gd name="connsiteY747" fmla="*/ 247557 h 1526213"/>
              <a:gd name="connsiteX748" fmla="*/ 4631843 w 4742389"/>
              <a:gd name="connsiteY748" fmla="*/ 36959 h 1526213"/>
              <a:gd name="connsiteX749" fmla="*/ 4731319 w 4742389"/>
              <a:gd name="connsiteY749" fmla="*/ 2487 h 152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</a:cxnLst>
            <a:rect l="l" t="t" r="r" b="b"/>
            <a:pathLst>
              <a:path w="4742389" h="1526213">
                <a:moveTo>
                  <a:pt x="643413" y="1407943"/>
                </a:moveTo>
                <a:lnTo>
                  <a:pt x="403188" y="1426007"/>
                </a:lnTo>
                <a:cubicBezTo>
                  <a:pt x="469501" y="1420989"/>
                  <a:pt x="536438" y="1415344"/>
                  <a:pt x="603376" y="1410326"/>
                </a:cubicBezTo>
                <a:close/>
                <a:moveTo>
                  <a:pt x="2316873" y="1406472"/>
                </a:moveTo>
                <a:lnTo>
                  <a:pt x="2292268" y="1414417"/>
                </a:lnTo>
                <a:lnTo>
                  <a:pt x="2070799" y="1474802"/>
                </a:lnTo>
                <a:lnTo>
                  <a:pt x="2094773" y="1479009"/>
                </a:lnTo>
                <a:cubicBezTo>
                  <a:pt x="2107285" y="1481204"/>
                  <a:pt x="2107285" y="1481204"/>
                  <a:pt x="2107285" y="1481204"/>
                </a:cubicBezTo>
                <a:lnTo>
                  <a:pt x="2117880" y="1483656"/>
                </a:lnTo>
                <a:lnTo>
                  <a:pt x="2315239" y="1425938"/>
                </a:lnTo>
                <a:lnTo>
                  <a:pt x="2347886" y="1414711"/>
                </a:lnTo>
                <a:lnTo>
                  <a:pt x="2328299" y="1409548"/>
                </a:lnTo>
                <a:cubicBezTo>
                  <a:pt x="2322355" y="1407982"/>
                  <a:pt x="2322355" y="1407982"/>
                  <a:pt x="2322355" y="1407982"/>
                </a:cubicBezTo>
                <a:close/>
                <a:moveTo>
                  <a:pt x="2271317" y="1393924"/>
                </a:moveTo>
                <a:lnTo>
                  <a:pt x="2070766" y="1448952"/>
                </a:lnTo>
                <a:lnTo>
                  <a:pt x="2003434" y="1463073"/>
                </a:lnTo>
                <a:lnTo>
                  <a:pt x="2007191" y="1463642"/>
                </a:lnTo>
                <a:lnTo>
                  <a:pt x="2059110" y="1472751"/>
                </a:lnTo>
                <a:lnTo>
                  <a:pt x="2291173" y="1409403"/>
                </a:lnTo>
                <a:lnTo>
                  <a:pt x="2307838" y="1403983"/>
                </a:lnTo>
                <a:close/>
                <a:moveTo>
                  <a:pt x="2378176" y="1386677"/>
                </a:moveTo>
                <a:lnTo>
                  <a:pt x="2329155" y="1402506"/>
                </a:lnTo>
                <a:lnTo>
                  <a:pt x="2358093" y="1411201"/>
                </a:lnTo>
                <a:lnTo>
                  <a:pt x="2407814" y="1394103"/>
                </a:lnTo>
                <a:close/>
                <a:moveTo>
                  <a:pt x="2233796" y="1383589"/>
                </a:moveTo>
                <a:lnTo>
                  <a:pt x="2052937" y="1428544"/>
                </a:lnTo>
                <a:lnTo>
                  <a:pt x="1931367" y="1452166"/>
                </a:lnTo>
                <a:lnTo>
                  <a:pt x="1989402" y="1460949"/>
                </a:lnTo>
                <a:lnTo>
                  <a:pt x="2070453" y="1443937"/>
                </a:lnTo>
                <a:lnTo>
                  <a:pt x="2261511" y="1391222"/>
                </a:lnTo>
                <a:close/>
                <a:moveTo>
                  <a:pt x="2329305" y="1378012"/>
                </a:moveTo>
                <a:lnTo>
                  <a:pt x="2283683" y="1390530"/>
                </a:lnTo>
                <a:lnTo>
                  <a:pt x="2320293" y="1399933"/>
                </a:lnTo>
                <a:lnTo>
                  <a:pt x="2368504" y="1384254"/>
                </a:lnTo>
                <a:lnTo>
                  <a:pt x="2365026" y="1383382"/>
                </a:lnTo>
                <a:close/>
                <a:moveTo>
                  <a:pt x="2195642" y="1373395"/>
                </a:moveTo>
                <a:lnTo>
                  <a:pt x="2036309" y="1407409"/>
                </a:lnTo>
                <a:lnTo>
                  <a:pt x="1849685" y="1439804"/>
                </a:lnTo>
                <a:lnTo>
                  <a:pt x="1914009" y="1449539"/>
                </a:lnTo>
                <a:lnTo>
                  <a:pt x="2051373" y="1422588"/>
                </a:lnTo>
                <a:lnTo>
                  <a:pt x="2222273" y="1380415"/>
                </a:lnTo>
                <a:lnTo>
                  <a:pt x="2222253" y="1380409"/>
                </a:lnTo>
                <a:close/>
                <a:moveTo>
                  <a:pt x="2287251" y="1370301"/>
                </a:moveTo>
                <a:lnTo>
                  <a:pt x="2245412" y="1380701"/>
                </a:lnTo>
                <a:lnTo>
                  <a:pt x="2273499" y="1387915"/>
                </a:lnTo>
                <a:lnTo>
                  <a:pt x="2316413" y="1376074"/>
                </a:lnTo>
                <a:lnTo>
                  <a:pt x="2314979" y="1375859"/>
                </a:lnTo>
                <a:close/>
                <a:moveTo>
                  <a:pt x="2436053" y="1367988"/>
                </a:moveTo>
                <a:lnTo>
                  <a:pt x="2389019" y="1383175"/>
                </a:lnTo>
                <a:lnTo>
                  <a:pt x="2408817" y="1387144"/>
                </a:lnTo>
                <a:cubicBezTo>
                  <a:pt x="2415073" y="1388398"/>
                  <a:pt x="2415073" y="1388398"/>
                  <a:pt x="2415073" y="1388398"/>
                </a:cubicBezTo>
                <a:lnTo>
                  <a:pt x="2420586" y="1389710"/>
                </a:lnTo>
                <a:lnTo>
                  <a:pt x="2468716" y="1373159"/>
                </a:lnTo>
                <a:close/>
                <a:moveTo>
                  <a:pt x="2154700" y="1363869"/>
                </a:moveTo>
                <a:lnTo>
                  <a:pt x="2023175" y="1388201"/>
                </a:lnTo>
                <a:lnTo>
                  <a:pt x="1759491" y="1427999"/>
                </a:lnTo>
                <a:lnTo>
                  <a:pt x="1808255" y="1433534"/>
                </a:lnTo>
                <a:lnTo>
                  <a:pt x="1834004" y="1437431"/>
                </a:lnTo>
                <a:lnTo>
                  <a:pt x="2035370" y="1402394"/>
                </a:lnTo>
                <a:lnTo>
                  <a:pt x="2184870" y="1370556"/>
                </a:lnTo>
                <a:lnTo>
                  <a:pt x="2180649" y="1369443"/>
                </a:lnTo>
                <a:cubicBezTo>
                  <a:pt x="2174705" y="1367877"/>
                  <a:pt x="2174705" y="1367877"/>
                  <a:pt x="2174705" y="1367877"/>
                </a:cubicBezTo>
                <a:close/>
                <a:moveTo>
                  <a:pt x="2247479" y="1362329"/>
                </a:moveTo>
                <a:lnTo>
                  <a:pt x="2207044" y="1370961"/>
                </a:lnTo>
                <a:lnTo>
                  <a:pt x="2218500" y="1373830"/>
                </a:lnTo>
                <a:cubicBezTo>
                  <a:pt x="2224756" y="1375396"/>
                  <a:pt x="2224756" y="1375396"/>
                  <a:pt x="2224756" y="1375396"/>
                </a:cubicBezTo>
                <a:lnTo>
                  <a:pt x="2233504" y="1377643"/>
                </a:lnTo>
                <a:lnTo>
                  <a:pt x="2274010" y="1367647"/>
                </a:lnTo>
                <a:lnTo>
                  <a:pt x="2257112" y="1364260"/>
                </a:lnTo>
                <a:close/>
                <a:moveTo>
                  <a:pt x="2389230" y="1361570"/>
                </a:moveTo>
                <a:lnTo>
                  <a:pt x="2344103" y="1373952"/>
                </a:lnTo>
                <a:lnTo>
                  <a:pt x="2359083" y="1377112"/>
                </a:lnTo>
                <a:cubicBezTo>
                  <a:pt x="2365026" y="1378366"/>
                  <a:pt x="2365026" y="1378366"/>
                  <a:pt x="2365026" y="1378366"/>
                </a:cubicBezTo>
                <a:lnTo>
                  <a:pt x="2378378" y="1381042"/>
                </a:lnTo>
                <a:lnTo>
                  <a:pt x="2424260" y="1366121"/>
                </a:lnTo>
                <a:lnTo>
                  <a:pt x="2407185" y="1363417"/>
                </a:lnTo>
                <a:close/>
                <a:moveTo>
                  <a:pt x="2341950" y="1356705"/>
                </a:moveTo>
                <a:lnTo>
                  <a:pt x="2304394" y="1366040"/>
                </a:lnTo>
                <a:lnTo>
                  <a:pt x="2304969" y="1366141"/>
                </a:lnTo>
                <a:cubicBezTo>
                  <a:pt x="2317481" y="1368335"/>
                  <a:pt x="2317481" y="1368335"/>
                  <a:pt x="2317481" y="1368335"/>
                </a:cubicBezTo>
                <a:lnTo>
                  <a:pt x="2332771" y="1371561"/>
                </a:lnTo>
                <a:lnTo>
                  <a:pt x="2374483" y="1360052"/>
                </a:lnTo>
                <a:close/>
                <a:moveTo>
                  <a:pt x="2114465" y="1355554"/>
                </a:moveTo>
                <a:lnTo>
                  <a:pt x="2012958" y="1370382"/>
                </a:lnTo>
                <a:lnTo>
                  <a:pt x="1652914" y="1415902"/>
                </a:lnTo>
                <a:lnTo>
                  <a:pt x="1740389" y="1425831"/>
                </a:lnTo>
                <a:lnTo>
                  <a:pt x="2022237" y="1383190"/>
                </a:lnTo>
                <a:lnTo>
                  <a:pt x="2141381" y="1361201"/>
                </a:lnTo>
                <a:lnTo>
                  <a:pt x="2124654" y="1357850"/>
                </a:lnTo>
                <a:close/>
                <a:moveTo>
                  <a:pt x="2205859" y="1354405"/>
                </a:moveTo>
                <a:lnTo>
                  <a:pt x="2167711" y="1361462"/>
                </a:lnTo>
                <a:lnTo>
                  <a:pt x="2174705" y="1362863"/>
                </a:lnTo>
                <a:lnTo>
                  <a:pt x="2195978" y="1368190"/>
                </a:lnTo>
                <a:lnTo>
                  <a:pt x="2235125" y="1359853"/>
                </a:lnTo>
                <a:lnTo>
                  <a:pt x="2227397" y="1358304"/>
                </a:lnTo>
                <a:cubicBezTo>
                  <a:pt x="2214885" y="1355796"/>
                  <a:pt x="2214885" y="1355796"/>
                  <a:pt x="2214885" y="1355796"/>
                </a:cubicBezTo>
                <a:close/>
                <a:moveTo>
                  <a:pt x="2295983" y="1351975"/>
                </a:moveTo>
                <a:lnTo>
                  <a:pt x="2263606" y="1358887"/>
                </a:lnTo>
                <a:lnTo>
                  <a:pt x="2290440" y="1363593"/>
                </a:lnTo>
                <a:lnTo>
                  <a:pt x="2325296" y="1354991"/>
                </a:lnTo>
                <a:close/>
                <a:moveTo>
                  <a:pt x="2495411" y="1348764"/>
                </a:moveTo>
                <a:lnTo>
                  <a:pt x="2495384" y="1348773"/>
                </a:lnTo>
                <a:cubicBezTo>
                  <a:pt x="2490237" y="1350491"/>
                  <a:pt x="2490237" y="1350491"/>
                  <a:pt x="2490237" y="1350491"/>
                </a:cubicBezTo>
                <a:lnTo>
                  <a:pt x="2447859" y="1364175"/>
                </a:lnTo>
                <a:lnTo>
                  <a:pt x="2480486" y="1369112"/>
                </a:lnTo>
                <a:lnTo>
                  <a:pt x="2512196" y="1358207"/>
                </a:lnTo>
                <a:lnTo>
                  <a:pt x="2528899" y="1351771"/>
                </a:lnTo>
                <a:close/>
                <a:moveTo>
                  <a:pt x="2165222" y="1348139"/>
                </a:moveTo>
                <a:lnTo>
                  <a:pt x="2128200" y="1353548"/>
                </a:lnTo>
                <a:lnTo>
                  <a:pt x="2154407" y="1358797"/>
                </a:lnTo>
                <a:lnTo>
                  <a:pt x="2190793" y="1352082"/>
                </a:lnTo>
                <a:close/>
                <a:moveTo>
                  <a:pt x="2076862" y="1347080"/>
                </a:moveTo>
                <a:lnTo>
                  <a:pt x="1608761" y="1395903"/>
                </a:lnTo>
                <a:lnTo>
                  <a:pt x="1516343" y="1404140"/>
                </a:lnTo>
                <a:lnTo>
                  <a:pt x="1553015" y="1407817"/>
                </a:lnTo>
                <a:cubicBezTo>
                  <a:pt x="1559271" y="1408444"/>
                  <a:pt x="1559271" y="1408444"/>
                  <a:pt x="1559271" y="1408444"/>
                </a:cubicBezTo>
                <a:cubicBezTo>
                  <a:pt x="1609318" y="1410953"/>
                  <a:pt x="1609318" y="1410953"/>
                  <a:pt x="1609318" y="1410953"/>
                </a:cubicBezTo>
                <a:lnTo>
                  <a:pt x="1631961" y="1413523"/>
                </a:lnTo>
                <a:lnTo>
                  <a:pt x="2012019" y="1365058"/>
                </a:lnTo>
                <a:lnTo>
                  <a:pt x="2098552" y="1351968"/>
                </a:lnTo>
                <a:close/>
                <a:moveTo>
                  <a:pt x="2246510" y="1346884"/>
                </a:moveTo>
                <a:lnTo>
                  <a:pt x="2221525" y="1351506"/>
                </a:lnTo>
                <a:lnTo>
                  <a:pt x="2250476" y="1356584"/>
                </a:lnTo>
                <a:lnTo>
                  <a:pt x="2279891" y="1350319"/>
                </a:lnTo>
                <a:close/>
                <a:moveTo>
                  <a:pt x="2450575" y="1344737"/>
                </a:moveTo>
                <a:lnTo>
                  <a:pt x="2403537" y="1357644"/>
                </a:lnTo>
                <a:lnTo>
                  <a:pt x="2409688" y="1358401"/>
                </a:lnTo>
                <a:lnTo>
                  <a:pt x="2435834" y="1362356"/>
                </a:lnTo>
                <a:lnTo>
                  <a:pt x="2481478" y="1347512"/>
                </a:lnTo>
                <a:close/>
                <a:moveTo>
                  <a:pt x="2203856" y="1342495"/>
                </a:moveTo>
                <a:lnTo>
                  <a:pt x="2182766" y="1345576"/>
                </a:lnTo>
                <a:lnTo>
                  <a:pt x="2204876" y="1348900"/>
                </a:lnTo>
                <a:lnTo>
                  <a:pt x="2206615" y="1349161"/>
                </a:lnTo>
                <a:lnTo>
                  <a:pt x="2228818" y="1345064"/>
                </a:lnTo>
                <a:close/>
                <a:moveTo>
                  <a:pt x="2125471" y="1342010"/>
                </a:moveTo>
                <a:lnTo>
                  <a:pt x="2092630" y="1345435"/>
                </a:lnTo>
                <a:lnTo>
                  <a:pt x="2112055" y="1349925"/>
                </a:lnTo>
                <a:lnTo>
                  <a:pt x="2144739" y="1344981"/>
                </a:lnTo>
                <a:lnTo>
                  <a:pt x="2129493" y="1342630"/>
                </a:lnTo>
                <a:close/>
                <a:moveTo>
                  <a:pt x="2406147" y="1340747"/>
                </a:moveTo>
                <a:lnTo>
                  <a:pt x="2359815" y="1352264"/>
                </a:lnTo>
                <a:lnTo>
                  <a:pt x="2389481" y="1355914"/>
                </a:lnTo>
                <a:lnTo>
                  <a:pt x="2435045" y="1343343"/>
                </a:lnTo>
                <a:close/>
                <a:moveTo>
                  <a:pt x="2039442" y="1338647"/>
                </a:moveTo>
                <a:lnTo>
                  <a:pt x="2002016" y="1341063"/>
                </a:lnTo>
                <a:cubicBezTo>
                  <a:pt x="1869381" y="1350461"/>
                  <a:pt x="1736747" y="1360486"/>
                  <a:pt x="1604112" y="1370511"/>
                </a:cubicBezTo>
                <a:lnTo>
                  <a:pt x="1284898" y="1393067"/>
                </a:lnTo>
                <a:lnTo>
                  <a:pt x="1307786" y="1393704"/>
                </a:lnTo>
                <a:cubicBezTo>
                  <a:pt x="1341567" y="1395272"/>
                  <a:pt x="1375349" y="1397154"/>
                  <a:pt x="1409130" y="1398409"/>
                </a:cubicBezTo>
                <a:lnTo>
                  <a:pt x="1486203" y="1402273"/>
                </a:lnTo>
                <a:lnTo>
                  <a:pt x="1608761" y="1390888"/>
                </a:lnTo>
                <a:lnTo>
                  <a:pt x="2057350" y="1342682"/>
                </a:lnTo>
                <a:close/>
                <a:moveTo>
                  <a:pt x="2358501" y="1338629"/>
                </a:moveTo>
                <a:lnTo>
                  <a:pt x="2318464" y="1347176"/>
                </a:lnTo>
                <a:lnTo>
                  <a:pt x="2344156" y="1350337"/>
                </a:lnTo>
                <a:lnTo>
                  <a:pt x="2386901" y="1339789"/>
                </a:lnTo>
                <a:close/>
                <a:moveTo>
                  <a:pt x="2162054" y="1338194"/>
                </a:moveTo>
                <a:lnTo>
                  <a:pt x="2145290" y="1339943"/>
                </a:lnTo>
                <a:lnTo>
                  <a:pt x="2161718" y="1342412"/>
                </a:lnTo>
                <a:lnTo>
                  <a:pt x="2178448" y="1339881"/>
                </a:lnTo>
                <a:close/>
                <a:moveTo>
                  <a:pt x="2303316" y="1336375"/>
                </a:moveTo>
                <a:lnTo>
                  <a:pt x="2274305" y="1341742"/>
                </a:lnTo>
                <a:lnTo>
                  <a:pt x="2303371" y="1345319"/>
                </a:lnTo>
                <a:lnTo>
                  <a:pt x="2338599" y="1337816"/>
                </a:lnTo>
                <a:close/>
                <a:moveTo>
                  <a:pt x="2084118" y="1335762"/>
                </a:moveTo>
                <a:lnTo>
                  <a:pt x="2058060" y="1337445"/>
                </a:lnTo>
                <a:lnTo>
                  <a:pt x="2073303" y="1340968"/>
                </a:lnTo>
                <a:lnTo>
                  <a:pt x="2099804" y="1338120"/>
                </a:lnTo>
                <a:close/>
                <a:moveTo>
                  <a:pt x="2258325" y="1334538"/>
                </a:moveTo>
                <a:lnTo>
                  <a:pt x="2238863" y="1337381"/>
                </a:lnTo>
                <a:lnTo>
                  <a:pt x="2257812" y="1339713"/>
                </a:lnTo>
                <a:lnTo>
                  <a:pt x="2280863" y="1335459"/>
                </a:lnTo>
                <a:close/>
                <a:moveTo>
                  <a:pt x="2117484" y="1333608"/>
                </a:moveTo>
                <a:lnTo>
                  <a:pt x="2108922" y="1334161"/>
                </a:lnTo>
                <a:lnTo>
                  <a:pt x="2117294" y="1335734"/>
                </a:lnTo>
                <a:lnTo>
                  <a:pt x="2119259" y="1336030"/>
                </a:lnTo>
                <a:lnTo>
                  <a:pt x="2129903" y="1334886"/>
                </a:lnTo>
                <a:close/>
                <a:moveTo>
                  <a:pt x="2214330" y="1332742"/>
                </a:moveTo>
                <a:lnTo>
                  <a:pt x="2206623" y="1333546"/>
                </a:lnTo>
                <a:lnTo>
                  <a:pt x="2210301" y="1333867"/>
                </a:lnTo>
                <a:lnTo>
                  <a:pt x="2214659" y="1334403"/>
                </a:lnTo>
                <a:lnTo>
                  <a:pt x="2223238" y="1333105"/>
                </a:lnTo>
                <a:close/>
                <a:moveTo>
                  <a:pt x="2043194" y="1329610"/>
                </a:moveTo>
                <a:lnTo>
                  <a:pt x="2024364" y="1329818"/>
                </a:lnTo>
                <a:lnTo>
                  <a:pt x="2027055" y="1330278"/>
                </a:lnTo>
                <a:lnTo>
                  <a:pt x="2041108" y="1333527"/>
                </a:lnTo>
                <a:lnTo>
                  <a:pt x="2060792" y="1332256"/>
                </a:lnTo>
                <a:close/>
                <a:moveTo>
                  <a:pt x="2556751" y="1328281"/>
                </a:moveTo>
                <a:lnTo>
                  <a:pt x="2531411" y="1336743"/>
                </a:lnTo>
                <a:lnTo>
                  <a:pt x="2511183" y="1343497"/>
                </a:lnTo>
                <a:lnTo>
                  <a:pt x="2544027" y="1345942"/>
                </a:lnTo>
                <a:lnTo>
                  <a:pt x="2568621" y="1336466"/>
                </a:lnTo>
                <a:lnTo>
                  <a:pt x="2588499" y="1328806"/>
                </a:lnTo>
                <a:close/>
                <a:moveTo>
                  <a:pt x="2508372" y="1327480"/>
                </a:moveTo>
                <a:lnTo>
                  <a:pt x="2508269" y="1327512"/>
                </a:lnTo>
                <a:cubicBezTo>
                  <a:pt x="2467095" y="1340204"/>
                  <a:pt x="2467095" y="1340204"/>
                  <a:pt x="2467095" y="1340204"/>
                </a:cubicBezTo>
                <a:lnTo>
                  <a:pt x="2467064" y="1340213"/>
                </a:lnTo>
                <a:lnTo>
                  <a:pt x="2496859" y="1342431"/>
                </a:lnTo>
                <a:lnTo>
                  <a:pt x="2540061" y="1328005"/>
                </a:lnTo>
                <a:close/>
                <a:moveTo>
                  <a:pt x="2460291" y="1326684"/>
                </a:moveTo>
                <a:lnTo>
                  <a:pt x="2447701" y="1330418"/>
                </a:lnTo>
                <a:lnTo>
                  <a:pt x="2421841" y="1336846"/>
                </a:lnTo>
                <a:lnTo>
                  <a:pt x="2450782" y="1339001"/>
                </a:lnTo>
                <a:lnTo>
                  <a:pt x="2464592" y="1335190"/>
                </a:lnTo>
                <a:lnTo>
                  <a:pt x="2490560" y="1327185"/>
                </a:lnTo>
                <a:close/>
                <a:moveTo>
                  <a:pt x="2329673" y="1326450"/>
                </a:moveTo>
                <a:lnTo>
                  <a:pt x="2312386" y="1326641"/>
                </a:lnTo>
                <a:lnTo>
                  <a:pt x="2288043" y="1330197"/>
                </a:lnTo>
                <a:lnTo>
                  <a:pt x="2305151" y="1330976"/>
                </a:lnTo>
                <a:close/>
                <a:moveTo>
                  <a:pt x="2417751" y="1325980"/>
                </a:moveTo>
                <a:lnTo>
                  <a:pt x="2378665" y="1334324"/>
                </a:lnTo>
                <a:lnTo>
                  <a:pt x="2402616" y="1335415"/>
                </a:lnTo>
                <a:lnTo>
                  <a:pt x="2404158" y="1335530"/>
                </a:lnTo>
                <a:lnTo>
                  <a:pt x="2441278" y="1326370"/>
                </a:lnTo>
                <a:close/>
                <a:moveTo>
                  <a:pt x="2395372" y="1325725"/>
                </a:moveTo>
                <a:lnTo>
                  <a:pt x="2358699" y="1326130"/>
                </a:lnTo>
                <a:lnTo>
                  <a:pt x="2327099" y="1331976"/>
                </a:lnTo>
                <a:lnTo>
                  <a:pt x="2359165" y="1333436"/>
                </a:lnTo>
                <a:close/>
                <a:moveTo>
                  <a:pt x="1990882" y="1324092"/>
                </a:moveTo>
                <a:lnTo>
                  <a:pt x="1995991" y="1324966"/>
                </a:lnTo>
                <a:lnTo>
                  <a:pt x="2001654" y="1324738"/>
                </a:lnTo>
                <a:lnTo>
                  <a:pt x="2007341" y="1324644"/>
                </a:lnTo>
                <a:lnTo>
                  <a:pt x="2002542" y="1324129"/>
                </a:lnTo>
                <a:close/>
                <a:moveTo>
                  <a:pt x="2384183" y="1316390"/>
                </a:moveTo>
                <a:lnTo>
                  <a:pt x="2381275" y="1316577"/>
                </a:lnTo>
                <a:lnTo>
                  <a:pt x="2366770" y="1318696"/>
                </a:lnTo>
                <a:lnTo>
                  <a:pt x="2372170" y="1318607"/>
                </a:lnTo>
                <a:close/>
                <a:moveTo>
                  <a:pt x="2451213" y="1313030"/>
                </a:moveTo>
                <a:lnTo>
                  <a:pt x="2421664" y="1314380"/>
                </a:lnTo>
                <a:lnTo>
                  <a:pt x="2417617" y="1315230"/>
                </a:lnTo>
                <a:lnTo>
                  <a:pt x="2401604" y="1318193"/>
                </a:lnTo>
                <a:lnTo>
                  <a:pt x="2428366" y="1318699"/>
                </a:lnTo>
                <a:lnTo>
                  <a:pt x="2429812" y="1318391"/>
                </a:lnTo>
                <a:close/>
                <a:moveTo>
                  <a:pt x="2492367" y="1311149"/>
                </a:moveTo>
                <a:lnTo>
                  <a:pt x="2475699" y="1311911"/>
                </a:lnTo>
                <a:lnTo>
                  <a:pt x="2447182" y="1319055"/>
                </a:lnTo>
                <a:lnTo>
                  <a:pt x="2465084" y="1319393"/>
                </a:lnTo>
                <a:close/>
                <a:moveTo>
                  <a:pt x="2551323" y="1308454"/>
                </a:moveTo>
                <a:lnTo>
                  <a:pt x="2516377" y="1310052"/>
                </a:lnTo>
                <a:lnTo>
                  <a:pt x="2483691" y="1319745"/>
                </a:lnTo>
                <a:lnTo>
                  <a:pt x="2512904" y="1320298"/>
                </a:lnTo>
                <a:lnTo>
                  <a:pt x="2521016" y="1317797"/>
                </a:lnTo>
                <a:cubicBezTo>
                  <a:pt x="2534740" y="1313566"/>
                  <a:pt x="2543890" y="1310746"/>
                  <a:pt x="2549989" y="1308865"/>
                </a:cubicBezTo>
                <a:close/>
                <a:moveTo>
                  <a:pt x="2604968" y="1306003"/>
                </a:moveTo>
                <a:lnTo>
                  <a:pt x="2572584" y="1307483"/>
                </a:lnTo>
                <a:lnTo>
                  <a:pt x="2564691" y="1310119"/>
                </a:lnTo>
                <a:lnTo>
                  <a:pt x="2530587" y="1320632"/>
                </a:lnTo>
                <a:lnTo>
                  <a:pt x="2560448" y="1321197"/>
                </a:lnTo>
                <a:lnTo>
                  <a:pt x="2573132" y="1316961"/>
                </a:lnTo>
                <a:cubicBezTo>
                  <a:pt x="2585331" y="1312888"/>
                  <a:pt x="2585331" y="1312888"/>
                  <a:pt x="2585331" y="1312888"/>
                </a:cubicBezTo>
                <a:close/>
                <a:moveTo>
                  <a:pt x="2653426" y="1303788"/>
                </a:moveTo>
                <a:lnTo>
                  <a:pt x="2624288" y="1305120"/>
                </a:lnTo>
                <a:lnTo>
                  <a:pt x="2587833" y="1317902"/>
                </a:lnTo>
                <a:lnTo>
                  <a:pt x="2577026" y="1321510"/>
                </a:lnTo>
                <a:lnTo>
                  <a:pt x="2606011" y="1322059"/>
                </a:lnTo>
                <a:lnTo>
                  <a:pt x="2609795" y="1320600"/>
                </a:lnTo>
                <a:close/>
                <a:moveTo>
                  <a:pt x="2488093" y="1303682"/>
                </a:moveTo>
                <a:lnTo>
                  <a:pt x="2455475" y="1307276"/>
                </a:lnTo>
                <a:lnTo>
                  <a:pt x="2454047" y="1307576"/>
                </a:lnTo>
                <a:lnTo>
                  <a:pt x="2477878" y="1306350"/>
                </a:lnTo>
                <a:lnTo>
                  <a:pt x="2479861" y="1305853"/>
                </a:lnTo>
                <a:close/>
                <a:moveTo>
                  <a:pt x="2533705" y="1298657"/>
                </a:moveTo>
                <a:lnTo>
                  <a:pt x="2524604" y="1299659"/>
                </a:lnTo>
                <a:lnTo>
                  <a:pt x="2503073" y="1305053"/>
                </a:lnTo>
                <a:lnTo>
                  <a:pt x="2514481" y="1304466"/>
                </a:lnTo>
                <a:close/>
                <a:moveTo>
                  <a:pt x="2605028" y="1290798"/>
                </a:moveTo>
                <a:lnTo>
                  <a:pt x="2567269" y="1294959"/>
                </a:lnTo>
                <a:lnTo>
                  <a:pt x="2539563" y="1303175"/>
                </a:lnTo>
                <a:lnTo>
                  <a:pt x="2573141" y="1301447"/>
                </a:lnTo>
                <a:close/>
                <a:moveTo>
                  <a:pt x="2660687" y="1284666"/>
                </a:moveTo>
                <a:lnTo>
                  <a:pt x="2631170" y="1287918"/>
                </a:lnTo>
                <a:lnTo>
                  <a:pt x="2593847" y="1300382"/>
                </a:lnTo>
                <a:lnTo>
                  <a:pt x="2625671" y="1298744"/>
                </a:lnTo>
                <a:lnTo>
                  <a:pt x="2635381" y="1295340"/>
                </a:lnTo>
                <a:close/>
                <a:moveTo>
                  <a:pt x="2718032" y="1278348"/>
                </a:moveTo>
                <a:lnTo>
                  <a:pt x="2688577" y="1281593"/>
                </a:lnTo>
                <a:lnTo>
                  <a:pt x="2685430" y="1282805"/>
                </a:lnTo>
                <a:lnTo>
                  <a:pt x="2644928" y="1297753"/>
                </a:lnTo>
                <a:lnTo>
                  <a:pt x="2672812" y="1296318"/>
                </a:lnTo>
                <a:lnTo>
                  <a:pt x="2707393" y="1282993"/>
                </a:lnTo>
                <a:close/>
                <a:moveTo>
                  <a:pt x="2664685" y="1270749"/>
                </a:moveTo>
                <a:lnTo>
                  <a:pt x="2629561" y="1276485"/>
                </a:lnTo>
                <a:lnTo>
                  <a:pt x="2605034" y="1283759"/>
                </a:lnTo>
                <a:lnTo>
                  <a:pt x="2636153" y="1280404"/>
                </a:lnTo>
                <a:lnTo>
                  <a:pt x="2659785" y="1272512"/>
                </a:lnTo>
                <a:close/>
                <a:moveTo>
                  <a:pt x="2721202" y="1261521"/>
                </a:moveTo>
                <a:lnTo>
                  <a:pt x="2699701" y="1265032"/>
                </a:lnTo>
                <a:lnTo>
                  <a:pt x="2662287" y="1277526"/>
                </a:lnTo>
                <a:lnTo>
                  <a:pt x="2662020" y="1277615"/>
                </a:lnTo>
                <a:lnTo>
                  <a:pt x="2682683" y="1275388"/>
                </a:lnTo>
                <a:lnTo>
                  <a:pt x="2682927" y="1275285"/>
                </a:lnTo>
                <a:close/>
                <a:moveTo>
                  <a:pt x="2714384" y="1252876"/>
                </a:moveTo>
                <a:lnTo>
                  <a:pt x="2705116" y="1254824"/>
                </a:lnTo>
                <a:lnTo>
                  <a:pt x="2681292" y="1261251"/>
                </a:lnTo>
                <a:lnTo>
                  <a:pt x="2699013" y="1258404"/>
                </a:lnTo>
                <a:close/>
                <a:moveTo>
                  <a:pt x="2777684" y="1252298"/>
                </a:moveTo>
                <a:lnTo>
                  <a:pt x="2754993" y="1256003"/>
                </a:lnTo>
                <a:lnTo>
                  <a:pt x="2726604" y="1266942"/>
                </a:lnTo>
                <a:lnTo>
                  <a:pt x="2713229" y="1272095"/>
                </a:lnTo>
                <a:lnTo>
                  <a:pt x="2738617" y="1269358"/>
                </a:lnTo>
                <a:lnTo>
                  <a:pt x="2763818" y="1258353"/>
                </a:lnTo>
                <a:close/>
                <a:moveTo>
                  <a:pt x="2786235" y="1237780"/>
                </a:moveTo>
                <a:lnTo>
                  <a:pt x="2770055" y="1241179"/>
                </a:lnTo>
                <a:lnTo>
                  <a:pt x="2764899" y="1243082"/>
                </a:lnTo>
                <a:cubicBezTo>
                  <a:pt x="2759884" y="1244933"/>
                  <a:pt x="2759884" y="1244933"/>
                  <a:pt x="2759884" y="1244933"/>
                </a:cubicBezTo>
                <a:lnTo>
                  <a:pt x="2738576" y="1252049"/>
                </a:lnTo>
                <a:lnTo>
                  <a:pt x="2754778" y="1249447"/>
                </a:lnTo>
                <a:lnTo>
                  <a:pt x="2768325" y="1244575"/>
                </a:lnTo>
                <a:cubicBezTo>
                  <a:pt x="2780524" y="1240188"/>
                  <a:pt x="2780524" y="1240188"/>
                  <a:pt x="2780524" y="1240188"/>
                </a:cubicBezTo>
                <a:close/>
                <a:moveTo>
                  <a:pt x="2841726" y="1224878"/>
                </a:moveTo>
                <a:lnTo>
                  <a:pt x="2815804" y="1231377"/>
                </a:lnTo>
                <a:lnTo>
                  <a:pt x="2784148" y="1244729"/>
                </a:lnTo>
                <a:lnTo>
                  <a:pt x="2801257" y="1241981"/>
                </a:lnTo>
                <a:lnTo>
                  <a:pt x="2801350" y="1241963"/>
                </a:lnTo>
                <a:lnTo>
                  <a:pt x="2803467" y="1241039"/>
                </a:lnTo>
                <a:cubicBezTo>
                  <a:pt x="2804992" y="1240373"/>
                  <a:pt x="2804992" y="1240373"/>
                  <a:pt x="2804992" y="1240373"/>
                </a:cubicBezTo>
                <a:close/>
                <a:moveTo>
                  <a:pt x="2818081" y="1224347"/>
                </a:moveTo>
                <a:lnTo>
                  <a:pt x="2809074" y="1226777"/>
                </a:lnTo>
                <a:lnTo>
                  <a:pt x="2806401" y="1227763"/>
                </a:lnTo>
                <a:lnTo>
                  <a:pt x="2808931" y="1227227"/>
                </a:lnTo>
                <a:lnTo>
                  <a:pt x="2814340" y="1225925"/>
                </a:lnTo>
                <a:close/>
                <a:moveTo>
                  <a:pt x="2887025" y="1203951"/>
                </a:moveTo>
                <a:lnTo>
                  <a:pt x="2865952" y="1210224"/>
                </a:lnTo>
                <a:lnTo>
                  <a:pt x="2847860" y="1217855"/>
                </a:lnTo>
                <a:lnTo>
                  <a:pt x="2867883" y="1213035"/>
                </a:lnTo>
                <a:lnTo>
                  <a:pt x="2880030" y="1207271"/>
                </a:lnTo>
                <a:close/>
                <a:moveTo>
                  <a:pt x="2935978" y="1180577"/>
                </a:moveTo>
                <a:lnTo>
                  <a:pt x="2930627" y="1182438"/>
                </a:lnTo>
                <a:lnTo>
                  <a:pt x="2923762" y="1185400"/>
                </a:lnTo>
                <a:lnTo>
                  <a:pt x="2929226" y="1183808"/>
                </a:lnTo>
                <a:close/>
                <a:moveTo>
                  <a:pt x="4742389" y="0"/>
                </a:moveTo>
                <a:lnTo>
                  <a:pt x="4742389" y="9182"/>
                </a:lnTo>
                <a:lnTo>
                  <a:pt x="4733821" y="11262"/>
                </a:lnTo>
                <a:cubicBezTo>
                  <a:pt x="4700662" y="21290"/>
                  <a:pt x="4668129" y="33199"/>
                  <a:pt x="4636847" y="46988"/>
                </a:cubicBezTo>
                <a:cubicBezTo>
                  <a:pt x="4506716" y="97130"/>
                  <a:pt x="4386595" y="169836"/>
                  <a:pt x="4273980" y="252571"/>
                </a:cubicBezTo>
                <a:cubicBezTo>
                  <a:pt x="4163869" y="337813"/>
                  <a:pt x="4058762" y="430576"/>
                  <a:pt x="3953656" y="523339"/>
                </a:cubicBezTo>
                <a:cubicBezTo>
                  <a:pt x="3876077" y="593538"/>
                  <a:pt x="3876077" y="593538"/>
                  <a:pt x="3876077" y="593538"/>
                </a:cubicBezTo>
                <a:cubicBezTo>
                  <a:pt x="3836037" y="626130"/>
                  <a:pt x="3836037" y="626130"/>
                  <a:pt x="3836037" y="626130"/>
                </a:cubicBezTo>
                <a:cubicBezTo>
                  <a:pt x="3823524" y="638666"/>
                  <a:pt x="3808509" y="648694"/>
                  <a:pt x="3795996" y="661230"/>
                </a:cubicBezTo>
                <a:cubicBezTo>
                  <a:pt x="3740940" y="703851"/>
                  <a:pt x="3685885" y="746472"/>
                  <a:pt x="3628326" y="789093"/>
                </a:cubicBezTo>
                <a:cubicBezTo>
                  <a:pt x="3572019" y="829207"/>
                  <a:pt x="3514461" y="868067"/>
                  <a:pt x="3455651" y="905673"/>
                </a:cubicBezTo>
                <a:lnTo>
                  <a:pt x="3335376" y="978473"/>
                </a:lnTo>
                <a:lnTo>
                  <a:pt x="3432730" y="925262"/>
                </a:lnTo>
                <a:cubicBezTo>
                  <a:pt x="3492477" y="890479"/>
                  <a:pt x="3551285" y="854129"/>
                  <a:pt x="3608841" y="816526"/>
                </a:cubicBezTo>
                <a:cubicBezTo>
                  <a:pt x="3666399" y="778923"/>
                  <a:pt x="3721453" y="738813"/>
                  <a:pt x="3776507" y="696196"/>
                </a:cubicBezTo>
                <a:cubicBezTo>
                  <a:pt x="3941670" y="568345"/>
                  <a:pt x="3941670" y="568345"/>
                  <a:pt x="3941670" y="568345"/>
                </a:cubicBezTo>
                <a:cubicBezTo>
                  <a:pt x="3994222" y="528235"/>
                  <a:pt x="4049277" y="483111"/>
                  <a:pt x="4104331" y="443001"/>
                </a:cubicBezTo>
                <a:cubicBezTo>
                  <a:pt x="4159385" y="400384"/>
                  <a:pt x="4216942" y="362781"/>
                  <a:pt x="4274499" y="325178"/>
                </a:cubicBezTo>
                <a:cubicBezTo>
                  <a:pt x="4392115" y="249972"/>
                  <a:pt x="4517239" y="189807"/>
                  <a:pt x="4652372" y="149697"/>
                </a:cubicBezTo>
                <a:lnTo>
                  <a:pt x="4742389" y="128066"/>
                </a:lnTo>
                <a:lnTo>
                  <a:pt x="4742389" y="138430"/>
                </a:lnTo>
                <a:lnTo>
                  <a:pt x="4654875" y="159724"/>
                </a:lnTo>
                <a:cubicBezTo>
                  <a:pt x="4522243" y="197327"/>
                  <a:pt x="4397120" y="257492"/>
                  <a:pt x="4279504" y="332699"/>
                </a:cubicBezTo>
                <a:cubicBezTo>
                  <a:pt x="4221947" y="367795"/>
                  <a:pt x="4164390" y="407905"/>
                  <a:pt x="4109336" y="448015"/>
                </a:cubicBezTo>
                <a:cubicBezTo>
                  <a:pt x="4054281" y="490632"/>
                  <a:pt x="3999227" y="533249"/>
                  <a:pt x="3946675" y="575866"/>
                </a:cubicBezTo>
                <a:cubicBezTo>
                  <a:pt x="3781512" y="703717"/>
                  <a:pt x="3781512" y="703717"/>
                  <a:pt x="3781512" y="703717"/>
                </a:cubicBezTo>
                <a:cubicBezTo>
                  <a:pt x="3726458" y="743827"/>
                  <a:pt x="3668901" y="783937"/>
                  <a:pt x="3611344" y="821540"/>
                </a:cubicBezTo>
                <a:cubicBezTo>
                  <a:pt x="3496231" y="899253"/>
                  <a:pt x="3376112" y="966939"/>
                  <a:pt x="3253491" y="1032117"/>
                </a:cubicBezTo>
                <a:lnTo>
                  <a:pt x="3191695" y="1062445"/>
                </a:lnTo>
                <a:lnTo>
                  <a:pt x="3232851" y="1044362"/>
                </a:lnTo>
                <a:cubicBezTo>
                  <a:pt x="3355472" y="986698"/>
                  <a:pt x="3475591" y="924019"/>
                  <a:pt x="3593207" y="853819"/>
                </a:cubicBezTo>
                <a:cubicBezTo>
                  <a:pt x="3653266" y="818719"/>
                  <a:pt x="3710823" y="781112"/>
                  <a:pt x="3765877" y="743505"/>
                </a:cubicBezTo>
                <a:cubicBezTo>
                  <a:pt x="3936045" y="628177"/>
                  <a:pt x="3936045" y="628177"/>
                  <a:pt x="3936045" y="628177"/>
                </a:cubicBezTo>
                <a:cubicBezTo>
                  <a:pt x="4048657" y="550456"/>
                  <a:pt x="4163770" y="472734"/>
                  <a:pt x="4283889" y="410056"/>
                </a:cubicBezTo>
                <a:cubicBezTo>
                  <a:pt x="4406510" y="347377"/>
                  <a:pt x="4536638" y="299742"/>
                  <a:pt x="4671771" y="272163"/>
                </a:cubicBezTo>
                <a:lnTo>
                  <a:pt x="4742389" y="264326"/>
                </a:lnTo>
                <a:lnTo>
                  <a:pt x="4742389" y="273458"/>
                </a:lnTo>
                <a:lnTo>
                  <a:pt x="4671771" y="282192"/>
                </a:lnTo>
                <a:cubicBezTo>
                  <a:pt x="4539141" y="307263"/>
                  <a:pt x="4409012" y="354899"/>
                  <a:pt x="4288893" y="417577"/>
                </a:cubicBezTo>
                <a:cubicBezTo>
                  <a:pt x="4166273" y="480256"/>
                  <a:pt x="4053661" y="555470"/>
                  <a:pt x="3941050" y="633191"/>
                </a:cubicBezTo>
                <a:cubicBezTo>
                  <a:pt x="3770882" y="748520"/>
                  <a:pt x="3770882" y="748520"/>
                  <a:pt x="3770882" y="748520"/>
                </a:cubicBezTo>
                <a:cubicBezTo>
                  <a:pt x="3715828" y="788634"/>
                  <a:pt x="3655769" y="823734"/>
                  <a:pt x="3598212" y="858834"/>
                </a:cubicBezTo>
                <a:cubicBezTo>
                  <a:pt x="3480595" y="929034"/>
                  <a:pt x="3357975" y="994219"/>
                  <a:pt x="3235353" y="1051883"/>
                </a:cubicBezTo>
                <a:lnTo>
                  <a:pt x="3083811" y="1118465"/>
                </a:lnTo>
                <a:lnTo>
                  <a:pt x="3215960" y="1067077"/>
                </a:lnTo>
                <a:cubicBezTo>
                  <a:pt x="3343586" y="1016916"/>
                  <a:pt x="3466207" y="959232"/>
                  <a:pt x="3586326" y="896531"/>
                </a:cubicBezTo>
                <a:cubicBezTo>
                  <a:pt x="3646385" y="866435"/>
                  <a:pt x="3703942" y="831323"/>
                  <a:pt x="3761499" y="796211"/>
                </a:cubicBezTo>
                <a:cubicBezTo>
                  <a:pt x="3936672" y="693382"/>
                  <a:pt x="3936672" y="693382"/>
                  <a:pt x="3936672" y="693382"/>
                </a:cubicBezTo>
                <a:cubicBezTo>
                  <a:pt x="4054288" y="623158"/>
                  <a:pt x="4174407" y="557949"/>
                  <a:pt x="4299530" y="507789"/>
                </a:cubicBezTo>
                <a:cubicBezTo>
                  <a:pt x="4362091" y="482709"/>
                  <a:pt x="4427156" y="460137"/>
                  <a:pt x="4492220" y="442581"/>
                </a:cubicBezTo>
                <a:cubicBezTo>
                  <a:pt x="4557285" y="425024"/>
                  <a:pt x="4624851" y="409976"/>
                  <a:pt x="4692418" y="407468"/>
                </a:cubicBezTo>
                <a:lnTo>
                  <a:pt x="4742389" y="407468"/>
                </a:lnTo>
                <a:lnTo>
                  <a:pt x="4742389" y="415145"/>
                </a:lnTo>
                <a:lnTo>
                  <a:pt x="4692418" y="414992"/>
                </a:lnTo>
                <a:cubicBezTo>
                  <a:pt x="4627353" y="420008"/>
                  <a:pt x="4559787" y="432548"/>
                  <a:pt x="4494723" y="450105"/>
                </a:cubicBezTo>
                <a:cubicBezTo>
                  <a:pt x="4429659" y="467661"/>
                  <a:pt x="4364594" y="490233"/>
                  <a:pt x="4302033" y="515313"/>
                </a:cubicBezTo>
                <a:cubicBezTo>
                  <a:pt x="4176909" y="565473"/>
                  <a:pt x="4056790" y="630682"/>
                  <a:pt x="3941677" y="698398"/>
                </a:cubicBezTo>
                <a:cubicBezTo>
                  <a:pt x="3766504" y="803735"/>
                  <a:pt x="3766504" y="803735"/>
                  <a:pt x="3766504" y="803735"/>
                </a:cubicBezTo>
                <a:cubicBezTo>
                  <a:pt x="3706444" y="836339"/>
                  <a:pt x="3648887" y="871451"/>
                  <a:pt x="3588828" y="904056"/>
                </a:cubicBezTo>
                <a:cubicBezTo>
                  <a:pt x="3468709" y="966756"/>
                  <a:pt x="3346089" y="1021932"/>
                  <a:pt x="3218463" y="1074601"/>
                </a:cubicBezTo>
                <a:cubicBezTo>
                  <a:pt x="3155901" y="1100308"/>
                  <a:pt x="3092870" y="1124761"/>
                  <a:pt x="3029409" y="1148078"/>
                </a:cubicBezTo>
                <a:lnTo>
                  <a:pt x="2999014" y="1158650"/>
                </a:lnTo>
                <a:lnTo>
                  <a:pt x="2973916" y="1170786"/>
                </a:lnTo>
                <a:lnTo>
                  <a:pt x="3013812" y="1159160"/>
                </a:lnTo>
                <a:cubicBezTo>
                  <a:pt x="3077936" y="1139100"/>
                  <a:pt x="3141748" y="1117786"/>
                  <a:pt x="3205559" y="1095217"/>
                </a:cubicBezTo>
                <a:cubicBezTo>
                  <a:pt x="3333181" y="1052589"/>
                  <a:pt x="3458301" y="1002438"/>
                  <a:pt x="3578417" y="947271"/>
                </a:cubicBezTo>
                <a:cubicBezTo>
                  <a:pt x="3701035" y="887090"/>
                  <a:pt x="3821151" y="826908"/>
                  <a:pt x="3941266" y="766727"/>
                </a:cubicBezTo>
                <a:cubicBezTo>
                  <a:pt x="4061381" y="709053"/>
                  <a:pt x="4186502" y="653886"/>
                  <a:pt x="4314125" y="613765"/>
                </a:cubicBezTo>
                <a:cubicBezTo>
                  <a:pt x="4379187" y="593705"/>
                  <a:pt x="4444250" y="578659"/>
                  <a:pt x="4511815" y="566122"/>
                </a:cubicBezTo>
                <a:cubicBezTo>
                  <a:pt x="4576877" y="553584"/>
                  <a:pt x="4646945" y="548569"/>
                  <a:pt x="4714510" y="553584"/>
                </a:cubicBezTo>
                <a:lnTo>
                  <a:pt x="4742389" y="555330"/>
                </a:lnTo>
                <a:lnTo>
                  <a:pt x="4742389" y="563161"/>
                </a:lnTo>
                <a:lnTo>
                  <a:pt x="4712007" y="561106"/>
                </a:lnTo>
                <a:cubicBezTo>
                  <a:pt x="4646945" y="556091"/>
                  <a:pt x="4579380" y="563614"/>
                  <a:pt x="4511815" y="573644"/>
                </a:cubicBezTo>
                <a:cubicBezTo>
                  <a:pt x="4446753" y="586182"/>
                  <a:pt x="4381689" y="603735"/>
                  <a:pt x="4316627" y="621288"/>
                </a:cubicBezTo>
                <a:cubicBezTo>
                  <a:pt x="4189005" y="661409"/>
                  <a:pt x="4066387" y="716575"/>
                  <a:pt x="3943769" y="774249"/>
                </a:cubicBezTo>
                <a:cubicBezTo>
                  <a:pt x="3823653" y="834431"/>
                  <a:pt x="3703537" y="894612"/>
                  <a:pt x="3583422" y="952286"/>
                </a:cubicBezTo>
                <a:cubicBezTo>
                  <a:pt x="3460804" y="1009960"/>
                  <a:pt x="3335683" y="1057604"/>
                  <a:pt x="3208061" y="1102740"/>
                </a:cubicBezTo>
                <a:cubicBezTo>
                  <a:pt x="3144250" y="1125308"/>
                  <a:pt x="3079813" y="1145996"/>
                  <a:pt x="3015376" y="1165743"/>
                </a:cubicBezTo>
                <a:lnTo>
                  <a:pt x="2934640" y="1189777"/>
                </a:lnTo>
                <a:lnTo>
                  <a:pt x="2905035" y="1204092"/>
                </a:lnTo>
                <a:lnTo>
                  <a:pt x="3004236" y="1180211"/>
                </a:lnTo>
                <a:cubicBezTo>
                  <a:pt x="3069181" y="1163652"/>
                  <a:pt x="3133931" y="1146113"/>
                  <a:pt x="3198368" y="1127323"/>
                </a:cubicBezTo>
                <a:cubicBezTo>
                  <a:pt x="3260928" y="1109785"/>
                  <a:pt x="3325991" y="1089741"/>
                  <a:pt x="3388551" y="1069698"/>
                </a:cubicBezTo>
                <a:cubicBezTo>
                  <a:pt x="3421082" y="1059676"/>
                  <a:pt x="3453613" y="1047149"/>
                  <a:pt x="3483643" y="1037127"/>
                </a:cubicBezTo>
                <a:cubicBezTo>
                  <a:pt x="3531188" y="1019589"/>
                  <a:pt x="3531188" y="1019589"/>
                  <a:pt x="3531188" y="1019589"/>
                </a:cubicBezTo>
                <a:cubicBezTo>
                  <a:pt x="3546203" y="1014578"/>
                  <a:pt x="3561217" y="1007062"/>
                  <a:pt x="3578734" y="1002051"/>
                </a:cubicBezTo>
                <a:cubicBezTo>
                  <a:pt x="3763912" y="926888"/>
                  <a:pt x="3763912" y="926888"/>
                  <a:pt x="3763912" y="926888"/>
                </a:cubicBezTo>
                <a:cubicBezTo>
                  <a:pt x="3826472" y="901834"/>
                  <a:pt x="3889032" y="876779"/>
                  <a:pt x="3949090" y="851725"/>
                </a:cubicBezTo>
                <a:cubicBezTo>
                  <a:pt x="4074211" y="801616"/>
                  <a:pt x="4201833" y="759024"/>
                  <a:pt x="4331959" y="731464"/>
                </a:cubicBezTo>
                <a:cubicBezTo>
                  <a:pt x="4399523" y="716432"/>
                  <a:pt x="4464586" y="703904"/>
                  <a:pt x="4532151" y="698894"/>
                </a:cubicBezTo>
                <a:cubicBezTo>
                  <a:pt x="4597213" y="693883"/>
                  <a:pt x="4667281" y="696388"/>
                  <a:pt x="4732343" y="706410"/>
                </a:cubicBezTo>
                <a:lnTo>
                  <a:pt x="4742389" y="708731"/>
                </a:lnTo>
                <a:lnTo>
                  <a:pt x="4742389" y="716573"/>
                </a:lnTo>
                <a:lnTo>
                  <a:pt x="4732343" y="713926"/>
                </a:lnTo>
                <a:cubicBezTo>
                  <a:pt x="4698561" y="708915"/>
                  <a:pt x="4665404" y="705784"/>
                  <a:pt x="4632248" y="704531"/>
                </a:cubicBezTo>
                <a:cubicBezTo>
                  <a:pt x="4599091" y="703278"/>
                  <a:pt x="4565934" y="703905"/>
                  <a:pt x="4532151" y="706410"/>
                </a:cubicBezTo>
                <a:cubicBezTo>
                  <a:pt x="4464586" y="711421"/>
                  <a:pt x="4399523" y="723948"/>
                  <a:pt x="4334461" y="738981"/>
                </a:cubicBezTo>
                <a:cubicBezTo>
                  <a:pt x="4204336" y="766540"/>
                  <a:pt x="4076713" y="809133"/>
                  <a:pt x="3954095" y="859241"/>
                </a:cubicBezTo>
                <a:cubicBezTo>
                  <a:pt x="3891535" y="881790"/>
                  <a:pt x="3828975" y="909350"/>
                  <a:pt x="3766415" y="934404"/>
                </a:cubicBezTo>
                <a:cubicBezTo>
                  <a:pt x="3581236" y="1007062"/>
                  <a:pt x="3581236" y="1007062"/>
                  <a:pt x="3581236" y="1007062"/>
                </a:cubicBezTo>
                <a:cubicBezTo>
                  <a:pt x="3563719" y="1014578"/>
                  <a:pt x="3548705" y="1019589"/>
                  <a:pt x="3533691" y="1027105"/>
                </a:cubicBezTo>
                <a:cubicBezTo>
                  <a:pt x="3486145" y="1044643"/>
                  <a:pt x="3486145" y="1044643"/>
                  <a:pt x="3486145" y="1044643"/>
                </a:cubicBezTo>
                <a:cubicBezTo>
                  <a:pt x="3456116" y="1054665"/>
                  <a:pt x="3423585" y="1064687"/>
                  <a:pt x="3391053" y="1074708"/>
                </a:cubicBezTo>
                <a:cubicBezTo>
                  <a:pt x="3328493" y="1097257"/>
                  <a:pt x="3263431" y="1117301"/>
                  <a:pt x="3200871" y="1134839"/>
                </a:cubicBezTo>
                <a:lnTo>
                  <a:pt x="2877196" y="1215985"/>
                </a:lnTo>
                <a:lnTo>
                  <a:pt x="2875102" y="1216868"/>
                </a:lnTo>
                <a:cubicBezTo>
                  <a:pt x="2855043" y="1225330"/>
                  <a:pt x="2855043" y="1225330"/>
                  <a:pt x="2855043" y="1225330"/>
                </a:cubicBezTo>
                <a:lnTo>
                  <a:pt x="2832458" y="1236048"/>
                </a:lnTo>
                <a:lnTo>
                  <a:pt x="3193216" y="1167445"/>
                </a:lnTo>
                <a:cubicBezTo>
                  <a:pt x="3323348" y="1137380"/>
                  <a:pt x="3453480" y="1107316"/>
                  <a:pt x="3578607" y="1064724"/>
                </a:cubicBezTo>
                <a:cubicBezTo>
                  <a:pt x="3643673" y="1044681"/>
                  <a:pt x="3706236" y="1027143"/>
                  <a:pt x="3768799" y="1007100"/>
                </a:cubicBezTo>
                <a:cubicBezTo>
                  <a:pt x="3833865" y="984551"/>
                  <a:pt x="3896429" y="964508"/>
                  <a:pt x="3961495" y="946970"/>
                </a:cubicBezTo>
                <a:cubicBezTo>
                  <a:pt x="4089124" y="906884"/>
                  <a:pt x="4219256" y="876819"/>
                  <a:pt x="4349388" y="856776"/>
                </a:cubicBezTo>
                <a:cubicBezTo>
                  <a:pt x="4448864" y="841744"/>
                  <a:pt x="4549748" y="836576"/>
                  <a:pt x="4648871" y="848673"/>
                </a:cubicBezTo>
                <a:lnTo>
                  <a:pt x="4742389" y="865896"/>
                </a:lnTo>
                <a:lnTo>
                  <a:pt x="4742389" y="876335"/>
                </a:lnTo>
                <a:lnTo>
                  <a:pt x="4647855" y="857246"/>
                </a:lnTo>
                <a:cubicBezTo>
                  <a:pt x="4615205" y="852862"/>
                  <a:pt x="4582281" y="850513"/>
                  <a:pt x="4549278" y="849886"/>
                </a:cubicBezTo>
                <a:cubicBezTo>
                  <a:pt x="4483274" y="848634"/>
                  <a:pt x="4416957" y="854271"/>
                  <a:pt x="4351891" y="864292"/>
                </a:cubicBezTo>
                <a:cubicBezTo>
                  <a:pt x="4219256" y="884335"/>
                  <a:pt x="4089124" y="914400"/>
                  <a:pt x="3963997" y="951981"/>
                </a:cubicBezTo>
                <a:cubicBezTo>
                  <a:pt x="3898931" y="972024"/>
                  <a:pt x="3836368" y="992067"/>
                  <a:pt x="3771302" y="1012111"/>
                </a:cubicBezTo>
                <a:cubicBezTo>
                  <a:pt x="3708739" y="1034659"/>
                  <a:pt x="3646175" y="1052197"/>
                  <a:pt x="3581109" y="1072240"/>
                </a:cubicBezTo>
                <a:cubicBezTo>
                  <a:pt x="3455983" y="1114832"/>
                  <a:pt x="3325851" y="1144897"/>
                  <a:pt x="3195719" y="1172456"/>
                </a:cubicBezTo>
                <a:lnTo>
                  <a:pt x="2809662" y="1246866"/>
                </a:lnTo>
                <a:lnTo>
                  <a:pt x="2807495" y="1247894"/>
                </a:lnTo>
                <a:lnTo>
                  <a:pt x="2761193" y="1266924"/>
                </a:lnTo>
                <a:lnTo>
                  <a:pt x="2797435" y="1263017"/>
                </a:lnTo>
                <a:cubicBezTo>
                  <a:pt x="2929441" y="1248600"/>
                  <a:pt x="3061446" y="1232930"/>
                  <a:pt x="3192826" y="1212872"/>
                </a:cubicBezTo>
                <a:cubicBezTo>
                  <a:pt x="3257890" y="1205350"/>
                  <a:pt x="3322955" y="1192814"/>
                  <a:pt x="3388019" y="1180277"/>
                </a:cubicBezTo>
                <a:cubicBezTo>
                  <a:pt x="3420551" y="1175263"/>
                  <a:pt x="3453083" y="1167741"/>
                  <a:pt x="3485615" y="1160219"/>
                </a:cubicBezTo>
                <a:cubicBezTo>
                  <a:pt x="3583211" y="1140161"/>
                  <a:pt x="3583211" y="1140161"/>
                  <a:pt x="3583211" y="1140161"/>
                </a:cubicBezTo>
                <a:cubicBezTo>
                  <a:pt x="3648276" y="1127624"/>
                  <a:pt x="3713340" y="1110074"/>
                  <a:pt x="3778404" y="1095030"/>
                </a:cubicBezTo>
                <a:cubicBezTo>
                  <a:pt x="3840966" y="1079986"/>
                  <a:pt x="3906031" y="1064943"/>
                  <a:pt x="3971095" y="1049899"/>
                </a:cubicBezTo>
                <a:cubicBezTo>
                  <a:pt x="4101223" y="1022319"/>
                  <a:pt x="4233855" y="999753"/>
                  <a:pt x="4366485" y="989724"/>
                </a:cubicBezTo>
                <a:cubicBezTo>
                  <a:pt x="4465959" y="982203"/>
                  <a:pt x="4566840" y="985963"/>
                  <a:pt x="4663850" y="1007354"/>
                </a:cubicBezTo>
                <a:lnTo>
                  <a:pt x="4742389" y="1029966"/>
                </a:lnTo>
                <a:lnTo>
                  <a:pt x="4742389" y="1037999"/>
                </a:lnTo>
                <a:lnTo>
                  <a:pt x="4685532" y="1020809"/>
                </a:lnTo>
                <a:cubicBezTo>
                  <a:pt x="4613336" y="1002910"/>
                  <a:pt x="4538863" y="995572"/>
                  <a:pt x="4464786" y="994778"/>
                </a:cubicBezTo>
                <a:cubicBezTo>
                  <a:pt x="4431862" y="994425"/>
                  <a:pt x="4399017" y="995366"/>
                  <a:pt x="4366485" y="997246"/>
                </a:cubicBezTo>
                <a:cubicBezTo>
                  <a:pt x="4233855" y="1007275"/>
                  <a:pt x="4103726" y="1029841"/>
                  <a:pt x="3973597" y="1057421"/>
                </a:cubicBezTo>
                <a:cubicBezTo>
                  <a:pt x="3908533" y="1072464"/>
                  <a:pt x="3843469" y="1087508"/>
                  <a:pt x="3778404" y="1102552"/>
                </a:cubicBezTo>
                <a:cubicBezTo>
                  <a:pt x="3713340" y="1117595"/>
                  <a:pt x="3650778" y="1132639"/>
                  <a:pt x="3585714" y="1147683"/>
                </a:cubicBezTo>
                <a:cubicBezTo>
                  <a:pt x="3488117" y="1167741"/>
                  <a:pt x="3488117" y="1167741"/>
                  <a:pt x="3488117" y="1167741"/>
                </a:cubicBezTo>
                <a:cubicBezTo>
                  <a:pt x="3455585" y="1175263"/>
                  <a:pt x="3423053" y="1182785"/>
                  <a:pt x="3390521" y="1187799"/>
                </a:cubicBezTo>
                <a:cubicBezTo>
                  <a:pt x="3325457" y="1200335"/>
                  <a:pt x="3257890" y="1210365"/>
                  <a:pt x="3192826" y="1220394"/>
                </a:cubicBezTo>
                <a:cubicBezTo>
                  <a:pt x="3061446" y="1239198"/>
                  <a:pt x="2929441" y="1254869"/>
                  <a:pt x="2797435" y="1269599"/>
                </a:cubicBezTo>
                <a:lnTo>
                  <a:pt x="2739028" y="1276034"/>
                </a:lnTo>
                <a:lnTo>
                  <a:pt x="2722096" y="1282994"/>
                </a:lnTo>
                <a:cubicBezTo>
                  <a:pt x="2709896" y="1288008"/>
                  <a:pt x="2709896" y="1288008"/>
                  <a:pt x="2709896" y="1288008"/>
                </a:cubicBezTo>
                <a:lnTo>
                  <a:pt x="2691765" y="1295343"/>
                </a:lnTo>
                <a:lnTo>
                  <a:pt x="2795633" y="1289998"/>
                </a:lnTo>
                <a:cubicBezTo>
                  <a:pt x="2927954" y="1284046"/>
                  <a:pt x="3060589" y="1277780"/>
                  <a:pt x="3193223" y="1267755"/>
                </a:cubicBezTo>
                <a:cubicBezTo>
                  <a:pt x="3260791" y="1262743"/>
                  <a:pt x="3325857" y="1257730"/>
                  <a:pt x="3390923" y="1250211"/>
                </a:cubicBezTo>
                <a:cubicBezTo>
                  <a:pt x="3588623" y="1225149"/>
                  <a:pt x="3588623" y="1225149"/>
                  <a:pt x="3588623" y="1225149"/>
                </a:cubicBezTo>
                <a:cubicBezTo>
                  <a:pt x="3721258" y="1207605"/>
                  <a:pt x="3851390" y="1182543"/>
                  <a:pt x="3981522" y="1164999"/>
                </a:cubicBezTo>
                <a:cubicBezTo>
                  <a:pt x="4049090" y="1157480"/>
                  <a:pt x="4114156" y="1147455"/>
                  <a:pt x="4181725" y="1142443"/>
                </a:cubicBezTo>
                <a:cubicBezTo>
                  <a:pt x="4246791" y="1134924"/>
                  <a:pt x="4311857" y="1129912"/>
                  <a:pt x="4379425" y="1129912"/>
                </a:cubicBezTo>
                <a:cubicBezTo>
                  <a:pt x="4446993" y="1132418"/>
                  <a:pt x="4512059" y="1134924"/>
                  <a:pt x="4579628" y="1147455"/>
                </a:cubicBezTo>
                <a:cubicBezTo>
                  <a:pt x="4612161" y="1152468"/>
                  <a:pt x="4644693" y="1157480"/>
                  <a:pt x="4677227" y="1167505"/>
                </a:cubicBezTo>
                <a:lnTo>
                  <a:pt x="4742389" y="1188113"/>
                </a:lnTo>
                <a:lnTo>
                  <a:pt x="4742389" y="1197002"/>
                </a:lnTo>
                <a:lnTo>
                  <a:pt x="4674724" y="1175024"/>
                </a:lnTo>
                <a:cubicBezTo>
                  <a:pt x="4642191" y="1167505"/>
                  <a:pt x="4609658" y="1159987"/>
                  <a:pt x="4577125" y="1154974"/>
                </a:cubicBezTo>
                <a:cubicBezTo>
                  <a:pt x="4512059" y="1144949"/>
                  <a:pt x="4444491" y="1139937"/>
                  <a:pt x="4379425" y="1139937"/>
                </a:cubicBezTo>
                <a:cubicBezTo>
                  <a:pt x="4314359" y="1139937"/>
                  <a:pt x="4246791" y="1142443"/>
                  <a:pt x="4181725" y="1149962"/>
                </a:cubicBezTo>
                <a:cubicBezTo>
                  <a:pt x="4114156" y="1157480"/>
                  <a:pt x="4049090" y="1164999"/>
                  <a:pt x="3984024" y="1172518"/>
                </a:cubicBezTo>
                <a:cubicBezTo>
                  <a:pt x="3851390" y="1190062"/>
                  <a:pt x="3721258" y="1215124"/>
                  <a:pt x="3591126" y="1232668"/>
                </a:cubicBezTo>
                <a:cubicBezTo>
                  <a:pt x="3393426" y="1257730"/>
                  <a:pt x="3393426" y="1257730"/>
                  <a:pt x="3393426" y="1257730"/>
                </a:cubicBezTo>
                <a:cubicBezTo>
                  <a:pt x="3325857" y="1265249"/>
                  <a:pt x="3260791" y="1270261"/>
                  <a:pt x="3193223" y="1275274"/>
                </a:cubicBezTo>
                <a:cubicBezTo>
                  <a:pt x="3061840" y="1285299"/>
                  <a:pt x="2929831" y="1291564"/>
                  <a:pt x="2797510" y="1297203"/>
                </a:cubicBezTo>
                <a:lnTo>
                  <a:pt x="2673116" y="1302888"/>
                </a:lnTo>
                <a:lnTo>
                  <a:pt x="2661097" y="1307751"/>
                </a:lnTo>
                <a:lnTo>
                  <a:pt x="2621225" y="1322346"/>
                </a:lnTo>
                <a:lnTo>
                  <a:pt x="2797441" y="1325679"/>
                </a:lnTo>
                <a:cubicBezTo>
                  <a:pt x="2930072" y="1329442"/>
                  <a:pt x="3062703" y="1333204"/>
                  <a:pt x="3195334" y="1333204"/>
                </a:cubicBezTo>
                <a:cubicBezTo>
                  <a:pt x="3230368" y="1333204"/>
                  <a:pt x="3262901" y="1333204"/>
                  <a:pt x="3295433" y="1333204"/>
                </a:cubicBezTo>
                <a:cubicBezTo>
                  <a:pt x="3327965" y="1333204"/>
                  <a:pt x="3362999" y="1330696"/>
                  <a:pt x="3395531" y="1330696"/>
                </a:cubicBezTo>
                <a:cubicBezTo>
                  <a:pt x="3495631" y="1325679"/>
                  <a:pt x="3495631" y="1325679"/>
                  <a:pt x="3495631" y="1325679"/>
                </a:cubicBezTo>
                <a:cubicBezTo>
                  <a:pt x="3543177" y="1323171"/>
                  <a:pt x="3543177" y="1323171"/>
                  <a:pt x="3543177" y="1323171"/>
                </a:cubicBezTo>
                <a:cubicBezTo>
                  <a:pt x="3593227" y="1320662"/>
                  <a:pt x="3593227" y="1320662"/>
                  <a:pt x="3593227" y="1320662"/>
                </a:cubicBezTo>
                <a:cubicBezTo>
                  <a:pt x="3725858" y="1313137"/>
                  <a:pt x="3858489" y="1298086"/>
                  <a:pt x="3991120" y="1290561"/>
                </a:cubicBezTo>
                <a:cubicBezTo>
                  <a:pt x="4056184" y="1285544"/>
                  <a:pt x="4123751" y="1280527"/>
                  <a:pt x="4188815" y="1278019"/>
                </a:cubicBezTo>
                <a:cubicBezTo>
                  <a:pt x="4256382" y="1275510"/>
                  <a:pt x="4323949" y="1275510"/>
                  <a:pt x="4389013" y="1278019"/>
                </a:cubicBezTo>
                <a:cubicBezTo>
                  <a:pt x="4456580" y="1283036"/>
                  <a:pt x="4521644" y="1290561"/>
                  <a:pt x="4586709" y="1303103"/>
                </a:cubicBezTo>
                <a:cubicBezTo>
                  <a:pt x="4604225" y="1305612"/>
                  <a:pt x="4619241" y="1310628"/>
                  <a:pt x="4636758" y="1313137"/>
                </a:cubicBezTo>
                <a:cubicBezTo>
                  <a:pt x="4684305" y="1328188"/>
                  <a:pt x="4684305" y="1328188"/>
                  <a:pt x="4684305" y="1328188"/>
                </a:cubicBezTo>
                <a:cubicBezTo>
                  <a:pt x="4708079" y="1334459"/>
                  <a:pt x="4725909" y="1339163"/>
                  <a:pt x="4739281" y="1342690"/>
                </a:cubicBezTo>
                <a:lnTo>
                  <a:pt x="4742389" y="1343510"/>
                </a:lnTo>
                <a:lnTo>
                  <a:pt x="4742389" y="1352843"/>
                </a:lnTo>
                <a:lnTo>
                  <a:pt x="4722977" y="1347354"/>
                </a:lnTo>
                <a:cubicBezTo>
                  <a:pt x="4681803" y="1335713"/>
                  <a:pt x="4681803" y="1335713"/>
                  <a:pt x="4681803" y="1335713"/>
                </a:cubicBezTo>
                <a:cubicBezTo>
                  <a:pt x="4634255" y="1323171"/>
                  <a:pt x="4634255" y="1323171"/>
                  <a:pt x="4634255" y="1323171"/>
                </a:cubicBezTo>
                <a:cubicBezTo>
                  <a:pt x="4619241" y="1318154"/>
                  <a:pt x="4601723" y="1315645"/>
                  <a:pt x="4586709" y="1310628"/>
                </a:cubicBezTo>
                <a:cubicBezTo>
                  <a:pt x="4521644" y="1298086"/>
                  <a:pt x="4454077" y="1290561"/>
                  <a:pt x="4389013" y="1285544"/>
                </a:cubicBezTo>
                <a:cubicBezTo>
                  <a:pt x="4322698" y="1281782"/>
                  <a:pt x="4256382" y="1282409"/>
                  <a:pt x="4190067" y="1285230"/>
                </a:cubicBezTo>
                <a:cubicBezTo>
                  <a:pt x="4123751" y="1288052"/>
                  <a:pt x="4057436" y="1293069"/>
                  <a:pt x="3991120" y="1298086"/>
                </a:cubicBezTo>
                <a:cubicBezTo>
                  <a:pt x="3858489" y="1305612"/>
                  <a:pt x="3725858" y="1318154"/>
                  <a:pt x="3593227" y="1328188"/>
                </a:cubicBezTo>
                <a:cubicBezTo>
                  <a:pt x="3545680" y="1330696"/>
                  <a:pt x="3545680" y="1330696"/>
                  <a:pt x="3545680" y="1330696"/>
                </a:cubicBezTo>
                <a:cubicBezTo>
                  <a:pt x="3495631" y="1333204"/>
                  <a:pt x="3495631" y="1333204"/>
                  <a:pt x="3495631" y="1333204"/>
                </a:cubicBezTo>
                <a:cubicBezTo>
                  <a:pt x="3395531" y="1338221"/>
                  <a:pt x="3395531" y="1338221"/>
                  <a:pt x="3395531" y="1338221"/>
                </a:cubicBezTo>
                <a:cubicBezTo>
                  <a:pt x="3362999" y="1338221"/>
                  <a:pt x="3327965" y="1340730"/>
                  <a:pt x="3295433" y="1340730"/>
                </a:cubicBezTo>
                <a:cubicBezTo>
                  <a:pt x="3262901" y="1340730"/>
                  <a:pt x="3230368" y="1340730"/>
                  <a:pt x="3195334" y="1340730"/>
                </a:cubicBezTo>
                <a:cubicBezTo>
                  <a:pt x="3062703" y="1339476"/>
                  <a:pt x="2930072" y="1335713"/>
                  <a:pt x="2797441" y="1332264"/>
                </a:cubicBezTo>
                <a:lnTo>
                  <a:pt x="2603375" y="1329052"/>
                </a:lnTo>
                <a:lnTo>
                  <a:pt x="2557030" y="1346910"/>
                </a:lnTo>
                <a:lnTo>
                  <a:pt x="2602614" y="1350303"/>
                </a:lnTo>
                <a:cubicBezTo>
                  <a:pt x="2801907" y="1368169"/>
                  <a:pt x="2999441" y="1393087"/>
                  <a:pt x="3198382" y="1408131"/>
                </a:cubicBezTo>
                <a:cubicBezTo>
                  <a:pt x="3248430" y="1413146"/>
                  <a:pt x="3248430" y="1413146"/>
                  <a:pt x="3248430" y="1413146"/>
                </a:cubicBezTo>
                <a:cubicBezTo>
                  <a:pt x="3298479" y="1415654"/>
                  <a:pt x="3298479" y="1415654"/>
                  <a:pt x="3298479" y="1415654"/>
                </a:cubicBezTo>
                <a:cubicBezTo>
                  <a:pt x="3398575" y="1420669"/>
                  <a:pt x="3398575" y="1420669"/>
                  <a:pt x="3398575" y="1420669"/>
                </a:cubicBezTo>
                <a:cubicBezTo>
                  <a:pt x="3431106" y="1420669"/>
                  <a:pt x="3466140" y="1423176"/>
                  <a:pt x="3498671" y="1423176"/>
                </a:cubicBezTo>
                <a:cubicBezTo>
                  <a:pt x="3531203" y="1425683"/>
                  <a:pt x="3563734" y="1425683"/>
                  <a:pt x="3598767" y="1425683"/>
                </a:cubicBezTo>
                <a:cubicBezTo>
                  <a:pt x="3731395" y="1425683"/>
                  <a:pt x="3864023" y="1423176"/>
                  <a:pt x="3996650" y="1420669"/>
                </a:cubicBezTo>
                <a:cubicBezTo>
                  <a:pt x="4064215" y="1420669"/>
                  <a:pt x="4131781" y="1418161"/>
                  <a:pt x="4196843" y="1418161"/>
                </a:cubicBezTo>
                <a:cubicBezTo>
                  <a:pt x="4264408" y="1420669"/>
                  <a:pt x="4329471" y="1423176"/>
                  <a:pt x="4397035" y="1428191"/>
                </a:cubicBezTo>
                <a:cubicBezTo>
                  <a:pt x="4464601" y="1435713"/>
                  <a:pt x="4529663" y="1443236"/>
                  <a:pt x="4594726" y="1458280"/>
                </a:cubicBezTo>
                <a:cubicBezTo>
                  <a:pt x="4644149" y="1467683"/>
                  <a:pt x="4681216" y="1474736"/>
                  <a:pt x="4709016" y="1480025"/>
                </a:cubicBezTo>
                <a:lnTo>
                  <a:pt x="4742389" y="1486374"/>
                </a:lnTo>
                <a:lnTo>
                  <a:pt x="4742389" y="1494257"/>
                </a:lnTo>
                <a:lnTo>
                  <a:pt x="4677071" y="1481670"/>
                </a:lnTo>
                <a:cubicBezTo>
                  <a:pt x="4594726" y="1465803"/>
                  <a:pt x="4594726" y="1465803"/>
                  <a:pt x="4594726" y="1465803"/>
                </a:cubicBezTo>
                <a:cubicBezTo>
                  <a:pt x="4529663" y="1450758"/>
                  <a:pt x="4462099" y="1443236"/>
                  <a:pt x="4397035" y="1435713"/>
                </a:cubicBezTo>
                <a:cubicBezTo>
                  <a:pt x="4329471" y="1430698"/>
                  <a:pt x="4264408" y="1428191"/>
                  <a:pt x="4196843" y="1428191"/>
                </a:cubicBezTo>
                <a:cubicBezTo>
                  <a:pt x="4131781" y="1425683"/>
                  <a:pt x="4064215" y="1428191"/>
                  <a:pt x="3996650" y="1428191"/>
                </a:cubicBezTo>
                <a:cubicBezTo>
                  <a:pt x="3864023" y="1430698"/>
                  <a:pt x="3731395" y="1433206"/>
                  <a:pt x="3598767" y="1433206"/>
                </a:cubicBezTo>
                <a:cubicBezTo>
                  <a:pt x="3563734" y="1433206"/>
                  <a:pt x="3531203" y="1433206"/>
                  <a:pt x="3498671" y="1430698"/>
                </a:cubicBezTo>
                <a:cubicBezTo>
                  <a:pt x="3463637" y="1430698"/>
                  <a:pt x="3431106" y="1428191"/>
                  <a:pt x="3398575" y="1425683"/>
                </a:cubicBezTo>
                <a:cubicBezTo>
                  <a:pt x="3298479" y="1420669"/>
                  <a:pt x="3298479" y="1420669"/>
                  <a:pt x="3298479" y="1420669"/>
                </a:cubicBezTo>
                <a:cubicBezTo>
                  <a:pt x="3248430" y="1418161"/>
                  <a:pt x="3248430" y="1418161"/>
                  <a:pt x="3248430" y="1418161"/>
                </a:cubicBezTo>
                <a:cubicBezTo>
                  <a:pt x="3198382" y="1415654"/>
                  <a:pt x="3198382" y="1415654"/>
                  <a:pt x="3198382" y="1415654"/>
                </a:cubicBezTo>
                <a:cubicBezTo>
                  <a:pt x="3065755" y="1404370"/>
                  <a:pt x="2933127" y="1389952"/>
                  <a:pt x="2800499" y="1376161"/>
                </a:cubicBezTo>
                <a:lnTo>
                  <a:pt x="2541482" y="1352901"/>
                </a:lnTo>
                <a:lnTo>
                  <a:pt x="2519845" y="1361238"/>
                </a:lnTo>
                <a:cubicBezTo>
                  <a:pt x="2514698" y="1363221"/>
                  <a:pt x="2514698" y="1363221"/>
                  <a:pt x="2514698" y="1363221"/>
                </a:cubicBezTo>
                <a:lnTo>
                  <a:pt x="2492236" y="1370889"/>
                </a:lnTo>
                <a:lnTo>
                  <a:pt x="2607863" y="1388382"/>
                </a:lnTo>
                <a:cubicBezTo>
                  <a:pt x="2805412" y="1421420"/>
                  <a:pt x="3001553" y="1461866"/>
                  <a:pt x="3200510" y="1493846"/>
                </a:cubicBezTo>
                <a:cubicBezTo>
                  <a:pt x="3266829" y="1503879"/>
                  <a:pt x="3333148" y="1513285"/>
                  <a:pt x="3399467" y="1521123"/>
                </a:cubicBezTo>
                <a:lnTo>
                  <a:pt x="3456135" y="1526213"/>
                </a:lnTo>
                <a:lnTo>
                  <a:pt x="3385974" y="1526213"/>
                </a:lnTo>
                <a:lnTo>
                  <a:pt x="3198007" y="1501370"/>
                </a:lnTo>
                <a:cubicBezTo>
                  <a:pt x="3000927" y="1469390"/>
                  <a:pt x="2803848" y="1428945"/>
                  <a:pt x="2605712" y="1394849"/>
                </a:cubicBezTo>
                <a:lnTo>
                  <a:pt x="2480242" y="1374984"/>
                </a:lnTo>
                <a:lnTo>
                  <a:pt x="2430316" y="1392028"/>
                </a:lnTo>
                <a:lnTo>
                  <a:pt x="2611703" y="1435223"/>
                </a:lnTo>
                <a:cubicBezTo>
                  <a:pt x="2709822" y="1460086"/>
                  <a:pt x="2807677" y="1486624"/>
                  <a:pt x="2905401" y="1512588"/>
                </a:cubicBezTo>
                <a:lnTo>
                  <a:pt x="2959386" y="1526213"/>
                </a:lnTo>
                <a:lnTo>
                  <a:pt x="2932531" y="1526213"/>
                </a:lnTo>
                <a:lnTo>
                  <a:pt x="2904301" y="1519009"/>
                </a:lnTo>
                <a:cubicBezTo>
                  <a:pt x="2806651" y="1493118"/>
                  <a:pt x="2709177" y="1466963"/>
                  <a:pt x="2611351" y="1442394"/>
                </a:cubicBezTo>
                <a:lnTo>
                  <a:pt x="2417339" y="1396458"/>
                </a:lnTo>
                <a:lnTo>
                  <a:pt x="2366634" y="1413767"/>
                </a:lnTo>
                <a:lnTo>
                  <a:pt x="2372405" y="1415502"/>
                </a:lnTo>
                <a:cubicBezTo>
                  <a:pt x="2422456" y="1430541"/>
                  <a:pt x="2422456" y="1430541"/>
                  <a:pt x="2422456" y="1430541"/>
                </a:cubicBezTo>
                <a:cubicBezTo>
                  <a:pt x="2487522" y="1449967"/>
                  <a:pt x="2552119" y="1470803"/>
                  <a:pt x="2616442" y="1492383"/>
                </a:cubicBezTo>
                <a:lnTo>
                  <a:pt x="2714577" y="1526213"/>
                </a:lnTo>
                <a:lnTo>
                  <a:pt x="2697232" y="1526213"/>
                </a:lnTo>
                <a:lnTo>
                  <a:pt x="2613979" y="1497435"/>
                </a:lnTo>
                <a:cubicBezTo>
                  <a:pt x="2549617" y="1475816"/>
                  <a:pt x="2485020" y="1454980"/>
                  <a:pt x="2419954" y="1435554"/>
                </a:cubicBezTo>
                <a:cubicBezTo>
                  <a:pt x="2369903" y="1420515"/>
                  <a:pt x="2369903" y="1420515"/>
                  <a:pt x="2369903" y="1420515"/>
                </a:cubicBezTo>
                <a:lnTo>
                  <a:pt x="2356905" y="1417089"/>
                </a:lnTo>
                <a:lnTo>
                  <a:pt x="2316294" y="1430952"/>
                </a:lnTo>
                <a:lnTo>
                  <a:pt x="2127719" y="1485932"/>
                </a:lnTo>
                <a:lnTo>
                  <a:pt x="2204876" y="1503785"/>
                </a:lnTo>
                <a:cubicBezTo>
                  <a:pt x="2254923" y="1513821"/>
                  <a:pt x="2254923" y="1513821"/>
                  <a:pt x="2254923" y="1513821"/>
                </a:cubicBezTo>
                <a:cubicBezTo>
                  <a:pt x="2304970" y="1523857"/>
                  <a:pt x="2304970" y="1523857"/>
                  <a:pt x="2304970" y="1523857"/>
                </a:cubicBezTo>
                <a:lnTo>
                  <a:pt x="2314134" y="1526213"/>
                </a:lnTo>
                <a:lnTo>
                  <a:pt x="2281838" y="1526213"/>
                </a:lnTo>
                <a:lnTo>
                  <a:pt x="2258677" y="1520407"/>
                </a:lnTo>
                <a:cubicBezTo>
                  <a:pt x="2252421" y="1518839"/>
                  <a:pt x="2252421" y="1518839"/>
                  <a:pt x="2252421" y="1518839"/>
                </a:cubicBezTo>
                <a:cubicBezTo>
                  <a:pt x="2204876" y="1508803"/>
                  <a:pt x="2204876" y="1508803"/>
                  <a:pt x="2204876" y="1508803"/>
                </a:cubicBezTo>
                <a:lnTo>
                  <a:pt x="2117153" y="1489013"/>
                </a:lnTo>
                <a:lnTo>
                  <a:pt x="2014436" y="1518961"/>
                </a:lnTo>
                <a:lnTo>
                  <a:pt x="1983833" y="1526213"/>
                </a:lnTo>
                <a:lnTo>
                  <a:pt x="1962561" y="1526213"/>
                </a:lnTo>
                <a:lnTo>
                  <a:pt x="2014304" y="1513946"/>
                </a:lnTo>
                <a:lnTo>
                  <a:pt x="2107222" y="1486773"/>
                </a:lnTo>
                <a:lnTo>
                  <a:pt x="2104782" y="1486222"/>
                </a:lnTo>
                <a:lnTo>
                  <a:pt x="2059080" y="1477998"/>
                </a:lnTo>
                <a:lnTo>
                  <a:pt x="1992309" y="1496203"/>
                </a:lnTo>
                <a:lnTo>
                  <a:pt x="1852191" y="1526213"/>
                </a:lnTo>
                <a:lnTo>
                  <a:pt x="1827090" y="1526213"/>
                </a:lnTo>
                <a:lnTo>
                  <a:pt x="1991566" y="1491190"/>
                </a:lnTo>
                <a:lnTo>
                  <a:pt x="2047515" y="1475916"/>
                </a:lnTo>
                <a:lnTo>
                  <a:pt x="2019390" y="1470855"/>
                </a:lnTo>
                <a:cubicBezTo>
                  <a:pt x="2007191" y="1468660"/>
                  <a:pt x="2007191" y="1468660"/>
                  <a:pt x="2007191" y="1468660"/>
                </a:cubicBezTo>
                <a:lnTo>
                  <a:pt x="1989537" y="1465988"/>
                </a:lnTo>
                <a:lnTo>
                  <a:pt x="1702379" y="1526213"/>
                </a:lnTo>
                <a:lnTo>
                  <a:pt x="1678465" y="1526213"/>
                </a:lnTo>
                <a:lnTo>
                  <a:pt x="1975510" y="1463865"/>
                </a:lnTo>
                <a:lnTo>
                  <a:pt x="1916849" y="1454987"/>
                </a:lnTo>
                <a:lnTo>
                  <a:pt x="1654418" y="1505979"/>
                </a:lnTo>
                <a:lnTo>
                  <a:pt x="1507673" y="1526213"/>
                </a:lnTo>
                <a:lnTo>
                  <a:pt x="1470857" y="1526213"/>
                </a:lnTo>
                <a:lnTo>
                  <a:pt x="1651916" y="1500963"/>
                </a:lnTo>
                <a:lnTo>
                  <a:pt x="1899571" y="1452372"/>
                </a:lnTo>
                <a:lnTo>
                  <a:pt x="1834242" y="1442485"/>
                </a:lnTo>
                <a:lnTo>
                  <a:pt x="1639052" y="1476367"/>
                </a:lnTo>
                <a:lnTo>
                  <a:pt x="1254290" y="1526213"/>
                </a:lnTo>
                <a:lnTo>
                  <a:pt x="1219068" y="1526213"/>
                </a:lnTo>
                <a:lnTo>
                  <a:pt x="1237416" y="1524638"/>
                </a:lnTo>
                <a:cubicBezTo>
                  <a:pt x="1371294" y="1510219"/>
                  <a:pt x="1505173" y="1492666"/>
                  <a:pt x="1639052" y="1471352"/>
                </a:cubicBezTo>
                <a:lnTo>
                  <a:pt x="1818580" y="1440115"/>
                </a:lnTo>
                <a:lnTo>
                  <a:pt x="1808255" y="1438552"/>
                </a:lnTo>
                <a:lnTo>
                  <a:pt x="1740515" y="1430863"/>
                </a:lnTo>
                <a:lnTo>
                  <a:pt x="1626857" y="1448018"/>
                </a:lnTo>
                <a:cubicBezTo>
                  <a:pt x="1494229" y="1466809"/>
                  <a:pt x="1361601" y="1482468"/>
                  <a:pt x="1228661" y="1495621"/>
                </a:cubicBezTo>
                <a:lnTo>
                  <a:pt x="852899" y="1526213"/>
                </a:lnTo>
                <a:lnTo>
                  <a:pt x="815074" y="1526213"/>
                </a:lnTo>
                <a:lnTo>
                  <a:pt x="828590" y="1525686"/>
                </a:lnTo>
                <a:cubicBezTo>
                  <a:pt x="1093844" y="1508148"/>
                  <a:pt x="1361601" y="1480589"/>
                  <a:pt x="1626857" y="1443007"/>
                </a:cubicBezTo>
                <a:lnTo>
                  <a:pt x="1721439" y="1428698"/>
                </a:lnTo>
                <a:lnTo>
                  <a:pt x="1632000" y="1418546"/>
                </a:lnTo>
                <a:lnTo>
                  <a:pt x="1616619" y="1420490"/>
                </a:lnTo>
                <a:cubicBezTo>
                  <a:pt x="1351350" y="1453061"/>
                  <a:pt x="1086081" y="1478114"/>
                  <a:pt x="820813" y="1493147"/>
                </a:cubicBezTo>
                <a:cubicBezTo>
                  <a:pt x="555543" y="1510685"/>
                  <a:pt x="287773" y="1518201"/>
                  <a:pt x="22503" y="1515695"/>
                </a:cubicBezTo>
                <a:cubicBezTo>
                  <a:pt x="287773" y="1518201"/>
                  <a:pt x="555543" y="1508179"/>
                  <a:pt x="820813" y="1490641"/>
                </a:cubicBezTo>
                <a:cubicBezTo>
                  <a:pt x="953447" y="1481873"/>
                  <a:pt x="1086081" y="1471225"/>
                  <a:pt x="1218716" y="1458698"/>
                </a:cubicBezTo>
                <a:lnTo>
                  <a:pt x="1610676" y="1416125"/>
                </a:lnTo>
                <a:lnTo>
                  <a:pt x="1609318" y="1415971"/>
                </a:lnTo>
                <a:cubicBezTo>
                  <a:pt x="1559271" y="1413462"/>
                  <a:pt x="1559271" y="1413462"/>
                  <a:pt x="1559271" y="1413462"/>
                </a:cubicBezTo>
                <a:cubicBezTo>
                  <a:pt x="1509224" y="1408444"/>
                  <a:pt x="1509224" y="1408444"/>
                  <a:pt x="1509224" y="1408444"/>
                </a:cubicBezTo>
                <a:lnTo>
                  <a:pt x="1486643" y="1406788"/>
                </a:lnTo>
                <a:lnTo>
                  <a:pt x="1212315" y="1431240"/>
                </a:lnTo>
                <a:cubicBezTo>
                  <a:pt x="815478" y="1463913"/>
                  <a:pt x="417585" y="1487418"/>
                  <a:pt x="19691" y="1491179"/>
                </a:cubicBezTo>
                <a:cubicBezTo>
                  <a:pt x="417585" y="1485538"/>
                  <a:pt x="815478" y="1461562"/>
                  <a:pt x="1212315" y="1427714"/>
                </a:cubicBezTo>
                <a:lnTo>
                  <a:pt x="1459239" y="1404777"/>
                </a:lnTo>
                <a:lnTo>
                  <a:pt x="1406628" y="1400918"/>
                </a:lnTo>
                <a:lnTo>
                  <a:pt x="1234761" y="1396610"/>
                </a:lnTo>
                <a:lnTo>
                  <a:pt x="810496" y="1426588"/>
                </a:lnTo>
                <a:cubicBezTo>
                  <a:pt x="678018" y="1435203"/>
                  <a:pt x="545462" y="1443114"/>
                  <a:pt x="412867" y="1449810"/>
                </a:cubicBezTo>
                <a:lnTo>
                  <a:pt x="86413" y="1462888"/>
                </a:lnTo>
                <a:lnTo>
                  <a:pt x="15002" y="1465748"/>
                </a:lnTo>
                <a:lnTo>
                  <a:pt x="89545" y="1462483"/>
                </a:lnTo>
                <a:lnTo>
                  <a:pt x="412867" y="1448322"/>
                </a:lnTo>
                <a:cubicBezTo>
                  <a:pt x="545462" y="1441234"/>
                  <a:pt x="678018" y="1433011"/>
                  <a:pt x="810496" y="1424082"/>
                </a:cubicBezTo>
                <a:lnTo>
                  <a:pt x="1194331" y="1395748"/>
                </a:lnTo>
                <a:lnTo>
                  <a:pt x="1006253" y="1393391"/>
                </a:lnTo>
                <a:cubicBezTo>
                  <a:pt x="971220" y="1393391"/>
                  <a:pt x="938690" y="1395900"/>
                  <a:pt x="903657" y="1395900"/>
                </a:cubicBezTo>
                <a:cubicBezTo>
                  <a:pt x="853610" y="1398409"/>
                  <a:pt x="853610" y="1398409"/>
                  <a:pt x="853610" y="1398409"/>
                </a:cubicBezTo>
                <a:cubicBezTo>
                  <a:pt x="803563" y="1398409"/>
                  <a:pt x="803563" y="1398409"/>
                  <a:pt x="803563" y="1398409"/>
                </a:cubicBezTo>
                <a:lnTo>
                  <a:pt x="643413" y="1407943"/>
                </a:lnTo>
                <a:lnTo>
                  <a:pt x="803563" y="1395900"/>
                </a:lnTo>
                <a:cubicBezTo>
                  <a:pt x="853610" y="1393391"/>
                  <a:pt x="853610" y="1393391"/>
                  <a:pt x="853610" y="1393391"/>
                </a:cubicBezTo>
                <a:cubicBezTo>
                  <a:pt x="903657" y="1393391"/>
                  <a:pt x="903657" y="1393391"/>
                  <a:pt x="903657" y="1393391"/>
                </a:cubicBezTo>
                <a:cubicBezTo>
                  <a:pt x="938690" y="1393391"/>
                  <a:pt x="971220" y="1390882"/>
                  <a:pt x="1006253" y="1390882"/>
                </a:cubicBezTo>
                <a:cubicBezTo>
                  <a:pt x="1071314" y="1390882"/>
                  <a:pt x="1138877" y="1388373"/>
                  <a:pt x="1206441" y="1390882"/>
                </a:cubicBezTo>
                <a:lnTo>
                  <a:pt x="1245512" y="1391970"/>
                </a:lnTo>
                <a:lnTo>
                  <a:pt x="1604112" y="1365499"/>
                </a:lnTo>
                <a:cubicBezTo>
                  <a:pt x="1736747" y="1355474"/>
                  <a:pt x="1869381" y="1345449"/>
                  <a:pt x="2002016" y="1336050"/>
                </a:cubicBezTo>
                <a:lnTo>
                  <a:pt x="2021651" y="1334783"/>
                </a:lnTo>
                <a:lnTo>
                  <a:pt x="1996024" y="1330291"/>
                </a:lnTo>
                <a:lnTo>
                  <a:pt x="1603761" y="1345747"/>
                </a:lnTo>
                <a:cubicBezTo>
                  <a:pt x="1073237" y="1370831"/>
                  <a:pt x="542713" y="1413474"/>
                  <a:pt x="12189" y="1441067"/>
                </a:cubicBezTo>
                <a:cubicBezTo>
                  <a:pt x="542713" y="1410966"/>
                  <a:pt x="1073237" y="1368323"/>
                  <a:pt x="1603761" y="1340730"/>
                </a:cubicBezTo>
                <a:lnTo>
                  <a:pt x="1971306" y="1325958"/>
                </a:lnTo>
                <a:lnTo>
                  <a:pt x="1960110" y="1323995"/>
                </a:lnTo>
                <a:lnTo>
                  <a:pt x="1604348" y="1322878"/>
                </a:lnTo>
                <a:cubicBezTo>
                  <a:pt x="1071335" y="1332908"/>
                  <a:pt x="540826" y="1375534"/>
                  <a:pt x="10314" y="1415654"/>
                </a:cubicBezTo>
                <a:cubicBezTo>
                  <a:pt x="540826" y="1373027"/>
                  <a:pt x="1071335" y="1330400"/>
                  <a:pt x="1604348" y="1317863"/>
                </a:cubicBezTo>
                <a:lnTo>
                  <a:pt x="1889609" y="1317415"/>
                </a:lnTo>
                <a:lnTo>
                  <a:pt x="1608855" y="1305727"/>
                </a:lnTo>
                <a:cubicBezTo>
                  <a:pt x="1341077" y="1300711"/>
                  <a:pt x="1073299" y="1308236"/>
                  <a:pt x="805521" y="1325793"/>
                </a:cubicBezTo>
                <a:cubicBezTo>
                  <a:pt x="537742" y="1340843"/>
                  <a:pt x="272467" y="1365925"/>
                  <a:pt x="4688" y="1391008"/>
                </a:cubicBezTo>
                <a:cubicBezTo>
                  <a:pt x="272467" y="1363417"/>
                  <a:pt x="537742" y="1338335"/>
                  <a:pt x="805521" y="1323285"/>
                </a:cubicBezTo>
                <a:cubicBezTo>
                  <a:pt x="1073299" y="1305727"/>
                  <a:pt x="1341077" y="1295694"/>
                  <a:pt x="1608855" y="1300711"/>
                </a:cubicBezTo>
                <a:lnTo>
                  <a:pt x="1882117" y="1311385"/>
                </a:lnTo>
                <a:lnTo>
                  <a:pt x="1877765" y="1310731"/>
                </a:lnTo>
                <a:lnTo>
                  <a:pt x="1815761" y="1304073"/>
                </a:lnTo>
                <a:cubicBezTo>
                  <a:pt x="1748824" y="1298117"/>
                  <a:pt x="1681886" y="1293101"/>
                  <a:pt x="1614323" y="1288086"/>
                </a:cubicBezTo>
                <a:cubicBezTo>
                  <a:pt x="1546759" y="1285578"/>
                  <a:pt x="1479196" y="1283070"/>
                  <a:pt x="1411633" y="1280562"/>
                </a:cubicBezTo>
                <a:cubicBezTo>
                  <a:pt x="1346572" y="1278054"/>
                  <a:pt x="1279009" y="1278054"/>
                  <a:pt x="1211445" y="1278054"/>
                </a:cubicBezTo>
                <a:cubicBezTo>
                  <a:pt x="1076319" y="1280562"/>
                  <a:pt x="941192" y="1283070"/>
                  <a:pt x="806066" y="1290593"/>
                </a:cubicBezTo>
                <a:cubicBezTo>
                  <a:pt x="538315" y="1305640"/>
                  <a:pt x="270564" y="1333226"/>
                  <a:pt x="2813" y="1365827"/>
                </a:cubicBezTo>
                <a:cubicBezTo>
                  <a:pt x="270564" y="1333226"/>
                  <a:pt x="538315" y="1303132"/>
                  <a:pt x="806066" y="1288086"/>
                </a:cubicBezTo>
                <a:cubicBezTo>
                  <a:pt x="941192" y="1280562"/>
                  <a:pt x="1076319" y="1275547"/>
                  <a:pt x="1211445" y="1275547"/>
                </a:cubicBezTo>
                <a:cubicBezTo>
                  <a:pt x="1279009" y="1275547"/>
                  <a:pt x="1346572" y="1275547"/>
                  <a:pt x="1411633" y="1275547"/>
                </a:cubicBezTo>
                <a:cubicBezTo>
                  <a:pt x="1479196" y="1278054"/>
                  <a:pt x="1546759" y="1280562"/>
                  <a:pt x="1614323" y="1283070"/>
                </a:cubicBezTo>
                <a:lnTo>
                  <a:pt x="1781622" y="1296286"/>
                </a:lnTo>
                <a:lnTo>
                  <a:pt x="1724248" y="1287666"/>
                </a:lnTo>
                <a:cubicBezTo>
                  <a:pt x="1621644" y="1277640"/>
                  <a:pt x="1621644" y="1277640"/>
                  <a:pt x="1621644" y="1277640"/>
                </a:cubicBezTo>
                <a:cubicBezTo>
                  <a:pt x="1486507" y="1262600"/>
                  <a:pt x="1351370" y="1252574"/>
                  <a:pt x="1216233" y="1252574"/>
                </a:cubicBezTo>
                <a:cubicBezTo>
                  <a:pt x="1166183" y="1250067"/>
                  <a:pt x="1166183" y="1250067"/>
                  <a:pt x="1166183" y="1250067"/>
                </a:cubicBezTo>
                <a:cubicBezTo>
                  <a:pt x="1148665" y="1250067"/>
                  <a:pt x="1131147" y="1250067"/>
                  <a:pt x="1113629" y="1250067"/>
                </a:cubicBezTo>
                <a:cubicBezTo>
                  <a:pt x="1013528" y="1250067"/>
                  <a:pt x="1013528" y="1250067"/>
                  <a:pt x="1013528" y="1250067"/>
                </a:cubicBezTo>
                <a:cubicBezTo>
                  <a:pt x="943457" y="1252574"/>
                  <a:pt x="875888" y="1252574"/>
                  <a:pt x="808320" y="1257587"/>
                </a:cubicBezTo>
                <a:cubicBezTo>
                  <a:pt x="538046" y="1270120"/>
                  <a:pt x="267772" y="1300199"/>
                  <a:pt x="0" y="1340304"/>
                </a:cubicBezTo>
                <a:cubicBezTo>
                  <a:pt x="267772" y="1300199"/>
                  <a:pt x="538046" y="1267614"/>
                  <a:pt x="808320" y="1255081"/>
                </a:cubicBezTo>
                <a:cubicBezTo>
                  <a:pt x="875888" y="1250067"/>
                  <a:pt x="943457" y="1250067"/>
                  <a:pt x="1013528" y="1247561"/>
                </a:cubicBezTo>
                <a:cubicBezTo>
                  <a:pt x="1113629" y="1247561"/>
                  <a:pt x="1113629" y="1247561"/>
                  <a:pt x="1113629" y="1247561"/>
                </a:cubicBezTo>
                <a:cubicBezTo>
                  <a:pt x="1131147" y="1247561"/>
                  <a:pt x="1148665" y="1247561"/>
                  <a:pt x="1166183" y="1247561"/>
                </a:cubicBezTo>
                <a:cubicBezTo>
                  <a:pt x="1216233" y="1247561"/>
                  <a:pt x="1216233" y="1247561"/>
                  <a:pt x="1216233" y="1247561"/>
                </a:cubicBezTo>
                <a:cubicBezTo>
                  <a:pt x="1351370" y="1250067"/>
                  <a:pt x="1486507" y="1257587"/>
                  <a:pt x="1621644" y="1272627"/>
                </a:cubicBezTo>
                <a:cubicBezTo>
                  <a:pt x="1724248" y="1282653"/>
                  <a:pt x="1724248" y="1282653"/>
                  <a:pt x="1724248" y="1282653"/>
                </a:cubicBezTo>
                <a:cubicBezTo>
                  <a:pt x="1756781" y="1287666"/>
                  <a:pt x="1791817" y="1292679"/>
                  <a:pt x="1824350" y="1297692"/>
                </a:cubicBezTo>
                <a:cubicBezTo>
                  <a:pt x="1874401" y="1305212"/>
                  <a:pt x="1874401" y="1305212"/>
                  <a:pt x="1874401" y="1305212"/>
                </a:cubicBezTo>
                <a:lnTo>
                  <a:pt x="1876050" y="1305460"/>
                </a:lnTo>
                <a:lnTo>
                  <a:pt x="1958694" y="1314376"/>
                </a:lnTo>
                <a:lnTo>
                  <a:pt x="2010210" y="1316388"/>
                </a:lnTo>
                <a:lnTo>
                  <a:pt x="2037840" y="1318801"/>
                </a:lnTo>
                <a:lnTo>
                  <a:pt x="2123809" y="1322717"/>
                </a:lnTo>
                <a:lnTo>
                  <a:pt x="2237745" y="1320831"/>
                </a:lnTo>
                <a:lnTo>
                  <a:pt x="2295221" y="1317121"/>
                </a:lnTo>
                <a:lnTo>
                  <a:pt x="2402045" y="1305641"/>
                </a:lnTo>
                <a:lnTo>
                  <a:pt x="2410836" y="1304694"/>
                </a:lnTo>
                <a:lnTo>
                  <a:pt x="2546168" y="1282955"/>
                </a:lnTo>
                <a:lnTo>
                  <a:pt x="2659717" y="1258873"/>
                </a:lnTo>
                <a:lnTo>
                  <a:pt x="2712288" y="1244690"/>
                </a:lnTo>
                <a:lnTo>
                  <a:pt x="2835272" y="1207526"/>
                </a:lnTo>
                <a:lnTo>
                  <a:pt x="2871251" y="1194959"/>
                </a:lnTo>
                <a:lnTo>
                  <a:pt x="3022620" y="1135682"/>
                </a:lnTo>
                <a:lnTo>
                  <a:pt x="3065180" y="1117038"/>
                </a:lnTo>
                <a:lnTo>
                  <a:pt x="3135498" y="1082054"/>
                </a:lnTo>
                <a:lnTo>
                  <a:pt x="3272966" y="1007211"/>
                </a:lnTo>
                <a:cubicBezTo>
                  <a:pt x="3515712" y="869320"/>
                  <a:pt x="3743443" y="706358"/>
                  <a:pt x="3948651" y="518325"/>
                </a:cubicBezTo>
                <a:cubicBezTo>
                  <a:pt x="4053757" y="425561"/>
                  <a:pt x="4158863" y="330291"/>
                  <a:pt x="4268975" y="247557"/>
                </a:cubicBezTo>
                <a:cubicBezTo>
                  <a:pt x="4381589" y="162315"/>
                  <a:pt x="4501711" y="89609"/>
                  <a:pt x="4631843" y="36959"/>
                </a:cubicBezTo>
                <a:cubicBezTo>
                  <a:pt x="4664376" y="24424"/>
                  <a:pt x="4697535" y="12515"/>
                  <a:pt x="4731319" y="2487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212313-24C8-481F-A972-761D977D9713}"/>
              </a:ext>
            </a:extLst>
          </p:cNvPr>
          <p:cNvSpPr txBox="1"/>
          <p:nvPr userDrawn="1"/>
        </p:nvSpPr>
        <p:spPr>
          <a:xfrm>
            <a:off x="447849" y="6326622"/>
            <a:ext cx="23929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spc="300" baseline="0" dirty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IDRO</a:t>
            </a:r>
            <a:r>
              <a:rPr lang="en-US" sz="800" spc="300" baseline="0" dirty="0">
                <a:solidFill>
                  <a:schemeClr val="accent3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 </a:t>
            </a:r>
            <a:r>
              <a:rPr lang="en-US" sz="800" spc="300" baseline="0" dirty="0">
                <a:solidFill>
                  <a:schemeClr val="bg1">
                    <a:lumMod val="50000"/>
                  </a:schemeClr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| </a:t>
            </a:r>
            <a:r>
              <a:rPr lang="en-US" sz="800" spc="300" baseline="0" dirty="0">
                <a:solidFill>
                  <a:schemeClr val="accent4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1401</a:t>
            </a:r>
            <a:endParaRPr lang="id-ID" sz="800" spc="300" baseline="0" dirty="0">
              <a:solidFill>
                <a:schemeClr val="accent4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7FD94AE-CA6D-41D0-8FC9-CA622157E3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86" y="313975"/>
            <a:ext cx="524070" cy="51323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427B828-706E-4AD8-BA79-4A89E47803E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384" y="313501"/>
            <a:ext cx="793561" cy="666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2613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18075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28">
            <a:extLst>
              <a:ext uri="{FF2B5EF4-FFF2-40B4-BE49-F238E27FC236}">
                <a16:creationId xmlns:a16="http://schemas.microsoft.com/office/drawing/2014/main" id="{CAAF2252-2258-92EB-18AA-A0B5767B6556}"/>
              </a:ext>
            </a:extLst>
          </p:cNvPr>
          <p:cNvSpPr txBox="1">
            <a:spLocks/>
          </p:cNvSpPr>
          <p:nvPr userDrawn="1"/>
        </p:nvSpPr>
        <p:spPr>
          <a:xfrm>
            <a:off x="863952" y="6624710"/>
            <a:ext cx="1219200" cy="365760"/>
          </a:xfrm>
          <a:prstGeom prst="rect">
            <a:avLst/>
          </a:prstGeom>
        </p:spPr>
        <p:txBody>
          <a:bodyPr vert="horz"/>
          <a:lstStyle>
            <a:defPPr>
              <a:defRPr lang="en-US"/>
            </a:defPPr>
            <a:lvl1pPr marL="0" algn="l" defTabSz="914400" rtl="0" eaLnBrk="1" latinLnBrk="0" hangingPunct="1">
              <a:defRPr kumimoji="0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E781A6E-887A-4EBE-B2A5-5813E5AEFFEE}" type="slidenum">
              <a:rPr lang="en-US" sz="1200" smtClean="0">
                <a:solidFill>
                  <a:srgbClr val="FFC000"/>
                </a:solidFill>
                <a:cs typeface="B Nazanin" panose="00000400000000000000" pitchFamily="2" charset="-78"/>
              </a:rPr>
              <a:pPr/>
              <a:t>‹#›</a:t>
            </a:fld>
            <a:endParaRPr lang="en-US" sz="1200" dirty="0">
              <a:solidFill>
                <a:srgbClr val="FFC000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080272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1A296B-D296-2F10-232C-277116A12FDA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3"/>
          </a:solidFill>
          <a:ln w="6350">
            <a:noFill/>
            <a:prstDash val="sysDash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160" dirty="0"/>
          </a:p>
        </p:txBody>
      </p:sp>
      <p:sp>
        <p:nvSpPr>
          <p:cNvPr id="3" name="Slide Number Placeholder 28">
            <a:extLst>
              <a:ext uri="{FF2B5EF4-FFF2-40B4-BE49-F238E27FC236}">
                <a16:creationId xmlns:a16="http://schemas.microsoft.com/office/drawing/2014/main" id="{ED44580E-2B30-441C-7DC8-6F265AF28242}"/>
              </a:ext>
            </a:extLst>
          </p:cNvPr>
          <p:cNvSpPr txBox="1">
            <a:spLocks/>
          </p:cNvSpPr>
          <p:nvPr userDrawn="1"/>
        </p:nvSpPr>
        <p:spPr>
          <a:xfrm>
            <a:off x="863952" y="6624710"/>
            <a:ext cx="1219200" cy="365760"/>
          </a:xfrm>
          <a:prstGeom prst="rect">
            <a:avLst/>
          </a:prstGeom>
        </p:spPr>
        <p:txBody>
          <a:bodyPr vert="horz"/>
          <a:lstStyle>
            <a:defPPr>
              <a:defRPr lang="en-US"/>
            </a:defPPr>
            <a:lvl1pPr marL="0" algn="l" defTabSz="914400" rtl="0" eaLnBrk="1" latinLnBrk="0" hangingPunct="1">
              <a:defRPr kumimoji="0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E781A6E-887A-4EBE-B2A5-5813E5AEFFEE}" type="slidenum">
              <a:rPr lang="en-US" sz="1200" smtClean="0">
                <a:solidFill>
                  <a:srgbClr val="FFC000"/>
                </a:solidFill>
                <a:cs typeface="B Nazanin" panose="00000400000000000000" pitchFamily="2" charset="-78"/>
              </a:rPr>
              <a:pPr/>
              <a:t>‹#›</a:t>
            </a:fld>
            <a:endParaRPr lang="en-US" sz="1200" dirty="0">
              <a:solidFill>
                <a:srgbClr val="FFC000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491743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188E2B3-564E-94A2-0F30-3D4776F0C0E0}"/>
              </a:ext>
            </a:extLst>
          </p:cNvPr>
          <p:cNvSpPr/>
          <p:nvPr userDrawn="1"/>
        </p:nvSpPr>
        <p:spPr>
          <a:xfrm>
            <a:off x="6096000" y="2108201"/>
            <a:ext cx="4480560" cy="335279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0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C264C72-DB95-E5FA-FD92-6743BD72A42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5999" y="2108200"/>
            <a:ext cx="4480559" cy="335279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2581329-8FA8-67A9-EA1D-00DB0B2BA3D0}"/>
              </a:ext>
            </a:extLst>
          </p:cNvPr>
          <p:cNvGrpSpPr/>
          <p:nvPr userDrawn="1"/>
        </p:nvGrpSpPr>
        <p:grpSpPr>
          <a:xfrm flipV="1">
            <a:off x="6095997" y="5460999"/>
            <a:ext cx="4480561" cy="45719"/>
            <a:chOff x="6053670" y="5874613"/>
            <a:chExt cx="4396512" cy="129311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E53F61F-D598-0C17-07A9-8538BBB79A97}"/>
                </a:ext>
              </a:extLst>
            </p:cNvPr>
            <p:cNvSpPr/>
            <p:nvPr userDrawn="1"/>
          </p:nvSpPr>
          <p:spPr>
            <a:xfrm>
              <a:off x="6053670" y="5874613"/>
              <a:ext cx="1099128" cy="12931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B7A36A1-AC70-72F9-20AC-D4F999441C19}"/>
                </a:ext>
              </a:extLst>
            </p:cNvPr>
            <p:cNvSpPr/>
            <p:nvPr userDrawn="1"/>
          </p:nvSpPr>
          <p:spPr>
            <a:xfrm>
              <a:off x="7152798" y="5874613"/>
              <a:ext cx="1099128" cy="1293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51EE8BC-FAFC-152F-0B60-D40383EAAECC}"/>
                </a:ext>
              </a:extLst>
            </p:cNvPr>
            <p:cNvSpPr/>
            <p:nvPr userDrawn="1"/>
          </p:nvSpPr>
          <p:spPr>
            <a:xfrm>
              <a:off x="8251926" y="5874613"/>
              <a:ext cx="1099128" cy="1293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46C2DE5-02B5-B333-683A-745CD4EF5728}"/>
                </a:ext>
              </a:extLst>
            </p:cNvPr>
            <p:cNvSpPr/>
            <p:nvPr userDrawn="1"/>
          </p:nvSpPr>
          <p:spPr>
            <a:xfrm>
              <a:off x="9351054" y="5874613"/>
              <a:ext cx="1099128" cy="12931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443081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F99187E-8A61-90E9-718A-75E621AF0890}"/>
              </a:ext>
            </a:extLst>
          </p:cNvPr>
          <p:cNvGrpSpPr/>
          <p:nvPr userDrawn="1"/>
        </p:nvGrpSpPr>
        <p:grpSpPr>
          <a:xfrm>
            <a:off x="1419225" y="1600199"/>
            <a:ext cx="9875520" cy="3556003"/>
            <a:chOff x="609600" y="1600199"/>
            <a:chExt cx="10972800" cy="355600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560FFC2-9F91-B415-06AC-B3E19844A67B}"/>
                </a:ext>
              </a:extLst>
            </p:cNvPr>
            <p:cNvSpPr/>
            <p:nvPr/>
          </p:nvSpPr>
          <p:spPr>
            <a:xfrm>
              <a:off x="2712720" y="1600202"/>
              <a:ext cx="3383280" cy="3556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6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811B0D7-7164-89A9-22B9-36BF6D0FC023}"/>
                </a:ext>
              </a:extLst>
            </p:cNvPr>
            <p:cNvSpPr/>
            <p:nvPr/>
          </p:nvSpPr>
          <p:spPr>
            <a:xfrm>
              <a:off x="609600" y="1600200"/>
              <a:ext cx="2103120" cy="355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60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D6D576A-5014-1F6E-271B-8DB6AC81BC1B}"/>
                </a:ext>
              </a:extLst>
            </p:cNvPr>
            <p:cNvSpPr/>
            <p:nvPr/>
          </p:nvSpPr>
          <p:spPr>
            <a:xfrm>
              <a:off x="6096000" y="1600199"/>
              <a:ext cx="3383280" cy="3556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60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DEBD7C9-D196-EA1C-4A9D-0B1AE451C376}"/>
                </a:ext>
              </a:extLst>
            </p:cNvPr>
            <p:cNvSpPr/>
            <p:nvPr/>
          </p:nvSpPr>
          <p:spPr>
            <a:xfrm>
              <a:off x="9479280" y="1600200"/>
              <a:ext cx="2103120" cy="3556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60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F342A9D-0C34-C5FF-47A3-8CECC28CA030}"/>
                </a:ext>
              </a:extLst>
            </p:cNvPr>
            <p:cNvSpPr/>
            <p:nvPr/>
          </p:nvSpPr>
          <p:spPr>
            <a:xfrm>
              <a:off x="792480" y="3124202"/>
              <a:ext cx="1737360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ms-MY" sz="960" dirty="0">
                  <a:solidFill>
                    <a:schemeClr val="bg1"/>
                  </a:solidFill>
                  <a:latin typeface="Source Sans Pro" pitchFamily="34" charset="0"/>
                </a:rPr>
                <a:t>Lorem ipsum dolor sit amet,</a:t>
              </a:r>
            </a:p>
            <a:p>
              <a:pPr algn="r"/>
              <a:endParaRPr lang="ms-MY" sz="960" dirty="0">
                <a:solidFill>
                  <a:schemeClr val="bg1"/>
                </a:solidFill>
                <a:latin typeface="Source Sans Pro" pitchFamily="34" charset="0"/>
              </a:endParaRPr>
            </a:p>
            <a:p>
              <a:pPr algn="r"/>
              <a:r>
                <a:rPr lang="ms-MY" sz="960" dirty="0">
                  <a:solidFill>
                    <a:schemeClr val="bg1"/>
                  </a:solidFill>
                  <a:latin typeface="Source Sans Pro" pitchFamily="34" charset="0"/>
                </a:rPr>
                <a:t>consectetur adipiscing elit. Praesent sodales odio sit amet odio tristique quis tempus odio Lorem ipsum dolor sit amet, consectetur adipiscing elit. Lorem ipsum dolor sit amet, consectetur adipiscing elit.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4B9E331-2E57-8AE7-363A-344D7F19F78F}"/>
                </a:ext>
              </a:extLst>
            </p:cNvPr>
            <p:cNvSpPr/>
            <p:nvPr/>
          </p:nvSpPr>
          <p:spPr>
            <a:xfrm>
              <a:off x="9662160" y="3124202"/>
              <a:ext cx="1737360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ms-MY" sz="960" dirty="0">
                  <a:solidFill>
                    <a:schemeClr val="bg1"/>
                  </a:solidFill>
                  <a:latin typeface="Source Sans Pro" pitchFamily="34" charset="0"/>
                </a:rPr>
                <a:t>Lorem ipsum dolor sit amet,</a:t>
              </a:r>
            </a:p>
            <a:p>
              <a:endParaRPr lang="ms-MY" sz="960" dirty="0">
                <a:solidFill>
                  <a:schemeClr val="bg1"/>
                </a:solidFill>
                <a:latin typeface="Source Sans Pro" pitchFamily="34" charset="0"/>
              </a:endParaRPr>
            </a:p>
            <a:p>
              <a:r>
                <a:rPr lang="ms-MY" sz="960" dirty="0">
                  <a:solidFill>
                    <a:schemeClr val="bg1"/>
                  </a:solidFill>
                  <a:latin typeface="Source Sans Pro" pitchFamily="34" charset="0"/>
                </a:rPr>
                <a:t>consectetur adipiscing elit. Praesent sodales odio sit amet odio tristique quis tempus odio Lorem ipsum dolor sit amet, consectetur adipiscing elit. Lorem ipsum dolor sit amet, consectetur adipiscing elit.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F547ACB-5A71-075A-11FA-62BB724EB1D8}"/>
                </a:ext>
              </a:extLst>
            </p:cNvPr>
            <p:cNvSpPr/>
            <p:nvPr/>
          </p:nvSpPr>
          <p:spPr>
            <a:xfrm>
              <a:off x="777663" y="2021673"/>
              <a:ext cx="1737360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ms-MY" sz="2800" dirty="0">
                  <a:solidFill>
                    <a:schemeClr val="bg1"/>
                  </a:solidFill>
                  <a:latin typeface="Poppins" panose="00000500000000000000" pitchFamily="50" charset="0"/>
                  <a:cs typeface="Poppins" panose="00000500000000000000" pitchFamily="50" charset="0"/>
                </a:rPr>
                <a:t>Project Sample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A9D87D1-6767-9C94-68B6-5B7A74D2B62D}"/>
                </a:ext>
              </a:extLst>
            </p:cNvPr>
            <p:cNvSpPr/>
            <p:nvPr/>
          </p:nvSpPr>
          <p:spPr>
            <a:xfrm>
              <a:off x="9676977" y="1947057"/>
              <a:ext cx="1737360" cy="9787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ms-MY" sz="2800" dirty="0">
                  <a:solidFill>
                    <a:schemeClr val="bg1"/>
                  </a:solidFill>
                  <a:latin typeface="Poppins" panose="00000500000000000000" pitchFamily="50" charset="0"/>
                  <a:cs typeface="Poppins" panose="00000500000000000000" pitchFamily="50" charset="0"/>
                </a:rPr>
                <a:t>Project Sample</a:t>
              </a:r>
            </a:p>
          </p:txBody>
        </p:sp>
      </p:grp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27B0BF6-B946-28E8-19E8-E3861A6D902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56349" y="1600199"/>
            <a:ext cx="3044953" cy="3556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34B82E66-65E5-B61F-87A9-C541169CBB0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325368" y="1619247"/>
            <a:ext cx="3013837" cy="353695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3720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747A6884-911F-4E81-3D43-07C248C9EDD3}"/>
              </a:ext>
            </a:extLst>
          </p:cNvPr>
          <p:cNvSpPr/>
          <p:nvPr userDrawn="1"/>
        </p:nvSpPr>
        <p:spPr>
          <a:xfrm>
            <a:off x="0" y="-1"/>
            <a:ext cx="12192000" cy="4934221"/>
          </a:xfrm>
          <a:custGeom>
            <a:avLst/>
            <a:gdLst>
              <a:gd name="connsiteX0" fmla="*/ 0 w 12192000"/>
              <a:gd name="connsiteY0" fmla="*/ 0 h 5015691"/>
              <a:gd name="connsiteX1" fmla="*/ 12192000 w 12192000"/>
              <a:gd name="connsiteY1" fmla="*/ 0 h 5015691"/>
              <a:gd name="connsiteX2" fmla="*/ 12192000 w 12192000"/>
              <a:gd name="connsiteY2" fmla="*/ 2407127 h 5015691"/>
              <a:gd name="connsiteX3" fmla="*/ 12120323 w 12192000"/>
              <a:gd name="connsiteY3" fmla="*/ 2484219 h 5015691"/>
              <a:gd name="connsiteX4" fmla="*/ 10722930 w 12192000"/>
              <a:gd name="connsiteY4" fmla="*/ 2875710 h 5015691"/>
              <a:gd name="connsiteX5" fmla="*/ 8115993 w 12192000"/>
              <a:gd name="connsiteY5" fmla="*/ 3885995 h 5015691"/>
              <a:gd name="connsiteX6" fmla="*/ 5841049 w 12192000"/>
              <a:gd name="connsiteY6" fmla="*/ 3197096 h 5015691"/>
              <a:gd name="connsiteX7" fmla="*/ 3206082 w 12192000"/>
              <a:gd name="connsiteY7" fmla="*/ 4238250 h 5015691"/>
              <a:gd name="connsiteX8" fmla="*/ 1026609 w 12192000"/>
              <a:gd name="connsiteY8" fmla="*/ 4932827 h 5015691"/>
              <a:gd name="connsiteX9" fmla="*/ 76853 w 12192000"/>
              <a:gd name="connsiteY9" fmla="*/ 4927760 h 5015691"/>
              <a:gd name="connsiteX10" fmla="*/ 0 w 12192000"/>
              <a:gd name="connsiteY10" fmla="*/ 4900980 h 5015691"/>
              <a:gd name="connsiteX0" fmla="*/ 0 w 12192000"/>
              <a:gd name="connsiteY0" fmla="*/ 0 h 5015691"/>
              <a:gd name="connsiteX1" fmla="*/ 12192000 w 12192000"/>
              <a:gd name="connsiteY1" fmla="*/ 0 h 5015691"/>
              <a:gd name="connsiteX2" fmla="*/ 12192000 w 12192000"/>
              <a:gd name="connsiteY2" fmla="*/ 2407127 h 5015691"/>
              <a:gd name="connsiteX3" fmla="*/ 12120323 w 12192000"/>
              <a:gd name="connsiteY3" fmla="*/ 2484219 h 5015691"/>
              <a:gd name="connsiteX4" fmla="*/ 10722930 w 12192000"/>
              <a:gd name="connsiteY4" fmla="*/ 2875710 h 5015691"/>
              <a:gd name="connsiteX5" fmla="*/ 8115993 w 12192000"/>
              <a:gd name="connsiteY5" fmla="*/ 3885995 h 5015691"/>
              <a:gd name="connsiteX6" fmla="*/ 5888674 w 12192000"/>
              <a:gd name="connsiteY6" fmla="*/ 3644771 h 5015691"/>
              <a:gd name="connsiteX7" fmla="*/ 3206082 w 12192000"/>
              <a:gd name="connsiteY7" fmla="*/ 4238250 h 5015691"/>
              <a:gd name="connsiteX8" fmla="*/ 1026609 w 12192000"/>
              <a:gd name="connsiteY8" fmla="*/ 4932827 h 5015691"/>
              <a:gd name="connsiteX9" fmla="*/ 76853 w 12192000"/>
              <a:gd name="connsiteY9" fmla="*/ 4927760 h 5015691"/>
              <a:gd name="connsiteX10" fmla="*/ 0 w 12192000"/>
              <a:gd name="connsiteY10" fmla="*/ 4900980 h 5015691"/>
              <a:gd name="connsiteX11" fmla="*/ 0 w 12192000"/>
              <a:gd name="connsiteY11" fmla="*/ 0 h 5015691"/>
              <a:gd name="connsiteX0" fmla="*/ 0 w 12192000"/>
              <a:gd name="connsiteY0" fmla="*/ 0 h 5015691"/>
              <a:gd name="connsiteX1" fmla="*/ 12192000 w 12192000"/>
              <a:gd name="connsiteY1" fmla="*/ 0 h 5015691"/>
              <a:gd name="connsiteX2" fmla="*/ 12192000 w 12192000"/>
              <a:gd name="connsiteY2" fmla="*/ 2407127 h 5015691"/>
              <a:gd name="connsiteX3" fmla="*/ 12120323 w 12192000"/>
              <a:gd name="connsiteY3" fmla="*/ 2484219 h 5015691"/>
              <a:gd name="connsiteX4" fmla="*/ 10722930 w 12192000"/>
              <a:gd name="connsiteY4" fmla="*/ 2875710 h 5015691"/>
              <a:gd name="connsiteX5" fmla="*/ 8115993 w 12192000"/>
              <a:gd name="connsiteY5" fmla="*/ 3885995 h 5015691"/>
              <a:gd name="connsiteX6" fmla="*/ 5888674 w 12192000"/>
              <a:gd name="connsiteY6" fmla="*/ 3644771 h 5015691"/>
              <a:gd name="connsiteX7" fmla="*/ 3587082 w 12192000"/>
              <a:gd name="connsiteY7" fmla="*/ 4590675 h 5015691"/>
              <a:gd name="connsiteX8" fmla="*/ 1026609 w 12192000"/>
              <a:gd name="connsiteY8" fmla="*/ 4932827 h 5015691"/>
              <a:gd name="connsiteX9" fmla="*/ 76853 w 12192000"/>
              <a:gd name="connsiteY9" fmla="*/ 4927760 h 5015691"/>
              <a:gd name="connsiteX10" fmla="*/ 0 w 12192000"/>
              <a:gd name="connsiteY10" fmla="*/ 4900980 h 5015691"/>
              <a:gd name="connsiteX11" fmla="*/ 0 w 12192000"/>
              <a:gd name="connsiteY11" fmla="*/ 0 h 5015691"/>
              <a:gd name="connsiteX0" fmla="*/ 0 w 12192000"/>
              <a:gd name="connsiteY0" fmla="*/ 0 h 5015691"/>
              <a:gd name="connsiteX1" fmla="*/ 12192000 w 12192000"/>
              <a:gd name="connsiteY1" fmla="*/ 0 h 5015691"/>
              <a:gd name="connsiteX2" fmla="*/ 12192000 w 12192000"/>
              <a:gd name="connsiteY2" fmla="*/ 2407127 h 5015691"/>
              <a:gd name="connsiteX3" fmla="*/ 12120323 w 12192000"/>
              <a:gd name="connsiteY3" fmla="*/ 2484219 h 5015691"/>
              <a:gd name="connsiteX4" fmla="*/ 10418130 w 12192000"/>
              <a:gd name="connsiteY4" fmla="*/ 3399585 h 5015691"/>
              <a:gd name="connsiteX5" fmla="*/ 8115993 w 12192000"/>
              <a:gd name="connsiteY5" fmla="*/ 3885995 h 5015691"/>
              <a:gd name="connsiteX6" fmla="*/ 5888674 w 12192000"/>
              <a:gd name="connsiteY6" fmla="*/ 3644771 h 5015691"/>
              <a:gd name="connsiteX7" fmla="*/ 3587082 w 12192000"/>
              <a:gd name="connsiteY7" fmla="*/ 4590675 h 5015691"/>
              <a:gd name="connsiteX8" fmla="*/ 1026609 w 12192000"/>
              <a:gd name="connsiteY8" fmla="*/ 4932827 h 5015691"/>
              <a:gd name="connsiteX9" fmla="*/ 76853 w 12192000"/>
              <a:gd name="connsiteY9" fmla="*/ 4927760 h 5015691"/>
              <a:gd name="connsiteX10" fmla="*/ 0 w 12192000"/>
              <a:gd name="connsiteY10" fmla="*/ 4900980 h 5015691"/>
              <a:gd name="connsiteX11" fmla="*/ 0 w 12192000"/>
              <a:gd name="connsiteY11" fmla="*/ 0 h 5015691"/>
              <a:gd name="connsiteX0" fmla="*/ 0 w 12192000"/>
              <a:gd name="connsiteY0" fmla="*/ 0 h 5015691"/>
              <a:gd name="connsiteX1" fmla="*/ 12192000 w 12192000"/>
              <a:gd name="connsiteY1" fmla="*/ 0 h 5015691"/>
              <a:gd name="connsiteX2" fmla="*/ 12192000 w 12192000"/>
              <a:gd name="connsiteY2" fmla="*/ 2407127 h 5015691"/>
              <a:gd name="connsiteX3" fmla="*/ 12120323 w 12192000"/>
              <a:gd name="connsiteY3" fmla="*/ 2484219 h 5015691"/>
              <a:gd name="connsiteX4" fmla="*/ 10418130 w 12192000"/>
              <a:gd name="connsiteY4" fmla="*/ 3399585 h 5015691"/>
              <a:gd name="connsiteX5" fmla="*/ 8115993 w 12192000"/>
              <a:gd name="connsiteY5" fmla="*/ 3885995 h 5015691"/>
              <a:gd name="connsiteX6" fmla="*/ 5136199 w 12192000"/>
              <a:gd name="connsiteY6" fmla="*/ 3311396 h 5015691"/>
              <a:gd name="connsiteX7" fmla="*/ 3587082 w 12192000"/>
              <a:gd name="connsiteY7" fmla="*/ 4590675 h 5015691"/>
              <a:gd name="connsiteX8" fmla="*/ 1026609 w 12192000"/>
              <a:gd name="connsiteY8" fmla="*/ 4932827 h 5015691"/>
              <a:gd name="connsiteX9" fmla="*/ 76853 w 12192000"/>
              <a:gd name="connsiteY9" fmla="*/ 4927760 h 5015691"/>
              <a:gd name="connsiteX10" fmla="*/ 0 w 12192000"/>
              <a:gd name="connsiteY10" fmla="*/ 4900980 h 5015691"/>
              <a:gd name="connsiteX11" fmla="*/ 0 w 12192000"/>
              <a:gd name="connsiteY11" fmla="*/ 0 h 5015691"/>
              <a:gd name="connsiteX0" fmla="*/ 0 w 12192000"/>
              <a:gd name="connsiteY0" fmla="*/ 0 h 5015691"/>
              <a:gd name="connsiteX1" fmla="*/ 12192000 w 12192000"/>
              <a:gd name="connsiteY1" fmla="*/ 0 h 5015691"/>
              <a:gd name="connsiteX2" fmla="*/ 12192000 w 12192000"/>
              <a:gd name="connsiteY2" fmla="*/ 2407127 h 5015691"/>
              <a:gd name="connsiteX3" fmla="*/ 12120323 w 12192000"/>
              <a:gd name="connsiteY3" fmla="*/ 2484219 h 5015691"/>
              <a:gd name="connsiteX4" fmla="*/ 10418130 w 12192000"/>
              <a:gd name="connsiteY4" fmla="*/ 3399585 h 5015691"/>
              <a:gd name="connsiteX5" fmla="*/ 8115993 w 12192000"/>
              <a:gd name="connsiteY5" fmla="*/ 3885995 h 5015691"/>
              <a:gd name="connsiteX6" fmla="*/ 5307649 w 12192000"/>
              <a:gd name="connsiteY6" fmla="*/ 3901946 h 5015691"/>
              <a:gd name="connsiteX7" fmla="*/ 3587082 w 12192000"/>
              <a:gd name="connsiteY7" fmla="*/ 4590675 h 5015691"/>
              <a:gd name="connsiteX8" fmla="*/ 1026609 w 12192000"/>
              <a:gd name="connsiteY8" fmla="*/ 4932827 h 5015691"/>
              <a:gd name="connsiteX9" fmla="*/ 76853 w 12192000"/>
              <a:gd name="connsiteY9" fmla="*/ 4927760 h 5015691"/>
              <a:gd name="connsiteX10" fmla="*/ 0 w 12192000"/>
              <a:gd name="connsiteY10" fmla="*/ 4900980 h 5015691"/>
              <a:gd name="connsiteX11" fmla="*/ 0 w 12192000"/>
              <a:gd name="connsiteY11" fmla="*/ 0 h 5015691"/>
              <a:gd name="connsiteX0" fmla="*/ 0 w 12192000"/>
              <a:gd name="connsiteY0" fmla="*/ 0 h 5015691"/>
              <a:gd name="connsiteX1" fmla="*/ 12192000 w 12192000"/>
              <a:gd name="connsiteY1" fmla="*/ 0 h 5015691"/>
              <a:gd name="connsiteX2" fmla="*/ 12192000 w 12192000"/>
              <a:gd name="connsiteY2" fmla="*/ 2407127 h 5015691"/>
              <a:gd name="connsiteX3" fmla="*/ 12120323 w 12192000"/>
              <a:gd name="connsiteY3" fmla="*/ 2484219 h 5015691"/>
              <a:gd name="connsiteX4" fmla="*/ 10418130 w 12192000"/>
              <a:gd name="connsiteY4" fmla="*/ 3399585 h 5015691"/>
              <a:gd name="connsiteX5" fmla="*/ 8115993 w 12192000"/>
              <a:gd name="connsiteY5" fmla="*/ 3885995 h 5015691"/>
              <a:gd name="connsiteX6" fmla="*/ 5240974 w 12192000"/>
              <a:gd name="connsiteY6" fmla="*/ 3349496 h 5015691"/>
              <a:gd name="connsiteX7" fmla="*/ 3587082 w 12192000"/>
              <a:gd name="connsiteY7" fmla="*/ 4590675 h 5015691"/>
              <a:gd name="connsiteX8" fmla="*/ 1026609 w 12192000"/>
              <a:gd name="connsiteY8" fmla="*/ 4932827 h 5015691"/>
              <a:gd name="connsiteX9" fmla="*/ 76853 w 12192000"/>
              <a:gd name="connsiteY9" fmla="*/ 4927760 h 5015691"/>
              <a:gd name="connsiteX10" fmla="*/ 0 w 12192000"/>
              <a:gd name="connsiteY10" fmla="*/ 4900980 h 5015691"/>
              <a:gd name="connsiteX11" fmla="*/ 0 w 12192000"/>
              <a:gd name="connsiteY11" fmla="*/ 0 h 5015691"/>
              <a:gd name="connsiteX0" fmla="*/ 0 w 12192000"/>
              <a:gd name="connsiteY0" fmla="*/ 0 h 4934221"/>
              <a:gd name="connsiteX1" fmla="*/ 12192000 w 12192000"/>
              <a:gd name="connsiteY1" fmla="*/ 0 h 4934221"/>
              <a:gd name="connsiteX2" fmla="*/ 12192000 w 12192000"/>
              <a:gd name="connsiteY2" fmla="*/ 2407127 h 4934221"/>
              <a:gd name="connsiteX3" fmla="*/ 12120323 w 12192000"/>
              <a:gd name="connsiteY3" fmla="*/ 2484219 h 4934221"/>
              <a:gd name="connsiteX4" fmla="*/ 10418130 w 12192000"/>
              <a:gd name="connsiteY4" fmla="*/ 3399585 h 4934221"/>
              <a:gd name="connsiteX5" fmla="*/ 8115993 w 12192000"/>
              <a:gd name="connsiteY5" fmla="*/ 3885995 h 4934221"/>
              <a:gd name="connsiteX6" fmla="*/ 5240974 w 12192000"/>
              <a:gd name="connsiteY6" fmla="*/ 3349496 h 4934221"/>
              <a:gd name="connsiteX7" fmla="*/ 3587082 w 12192000"/>
              <a:gd name="connsiteY7" fmla="*/ 4590675 h 4934221"/>
              <a:gd name="connsiteX8" fmla="*/ 1407609 w 12192000"/>
              <a:gd name="connsiteY8" fmla="*/ 4189877 h 4934221"/>
              <a:gd name="connsiteX9" fmla="*/ 76853 w 12192000"/>
              <a:gd name="connsiteY9" fmla="*/ 4927760 h 4934221"/>
              <a:gd name="connsiteX10" fmla="*/ 0 w 12192000"/>
              <a:gd name="connsiteY10" fmla="*/ 4900980 h 4934221"/>
              <a:gd name="connsiteX11" fmla="*/ 0 w 12192000"/>
              <a:gd name="connsiteY11" fmla="*/ 0 h 4934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4934221">
                <a:moveTo>
                  <a:pt x="0" y="0"/>
                </a:moveTo>
                <a:lnTo>
                  <a:pt x="12192000" y="0"/>
                </a:lnTo>
                <a:lnTo>
                  <a:pt x="12192000" y="2407127"/>
                </a:lnTo>
                <a:lnTo>
                  <a:pt x="12120323" y="2484219"/>
                </a:lnTo>
                <a:cubicBezTo>
                  <a:pt x="11866654" y="2732575"/>
                  <a:pt x="11130174" y="3483762"/>
                  <a:pt x="10418130" y="3399585"/>
                </a:cubicBezTo>
                <a:cubicBezTo>
                  <a:pt x="8994042" y="3231232"/>
                  <a:pt x="8978852" y="3894343"/>
                  <a:pt x="8115993" y="3885995"/>
                </a:cubicBezTo>
                <a:cubicBezTo>
                  <a:pt x="7253134" y="3877647"/>
                  <a:pt x="5995793" y="3232049"/>
                  <a:pt x="5240974" y="3349496"/>
                </a:cubicBezTo>
                <a:cubicBezTo>
                  <a:pt x="4486155" y="3466943"/>
                  <a:pt x="4225976" y="4450612"/>
                  <a:pt x="3587082" y="4590675"/>
                </a:cubicBezTo>
                <a:cubicBezTo>
                  <a:pt x="2948188" y="4730739"/>
                  <a:pt x="2569526" y="3809614"/>
                  <a:pt x="1407609" y="4189877"/>
                </a:cubicBezTo>
                <a:cubicBezTo>
                  <a:pt x="971890" y="4332476"/>
                  <a:pt x="311057" y="5007093"/>
                  <a:pt x="76853" y="4927760"/>
                </a:cubicBezTo>
                <a:lnTo>
                  <a:pt x="0" y="490098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C98FB3-66D4-431E-A538-2F36757035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86" y="313975"/>
            <a:ext cx="524070" cy="51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8065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3_Cryptonary Template - 4">
    <p:bg>
      <p:bgPr>
        <a:gradFill>
          <a:gsLst>
            <a:gs pos="0">
              <a:schemeClr val="tx2"/>
            </a:gs>
            <a:gs pos="100000">
              <a:schemeClr val="accent1">
                <a:lumMod val="75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B724E0E3-0E7B-4359-B44F-BD690A36FABA}"/>
              </a:ext>
            </a:extLst>
          </p:cNvPr>
          <p:cNvSpPr/>
          <p:nvPr userDrawn="1"/>
        </p:nvSpPr>
        <p:spPr>
          <a:xfrm>
            <a:off x="6706699" y="5092701"/>
            <a:ext cx="5485302" cy="1765300"/>
          </a:xfrm>
          <a:custGeom>
            <a:avLst/>
            <a:gdLst>
              <a:gd name="connsiteX0" fmla="*/ 643413 w 4742389"/>
              <a:gd name="connsiteY0" fmla="*/ 1407943 h 1526213"/>
              <a:gd name="connsiteX1" fmla="*/ 403188 w 4742389"/>
              <a:gd name="connsiteY1" fmla="*/ 1426007 h 1526213"/>
              <a:gd name="connsiteX2" fmla="*/ 603376 w 4742389"/>
              <a:gd name="connsiteY2" fmla="*/ 1410326 h 1526213"/>
              <a:gd name="connsiteX3" fmla="*/ 2316873 w 4742389"/>
              <a:gd name="connsiteY3" fmla="*/ 1406472 h 1526213"/>
              <a:gd name="connsiteX4" fmla="*/ 2292268 w 4742389"/>
              <a:gd name="connsiteY4" fmla="*/ 1414417 h 1526213"/>
              <a:gd name="connsiteX5" fmla="*/ 2070799 w 4742389"/>
              <a:gd name="connsiteY5" fmla="*/ 1474802 h 1526213"/>
              <a:gd name="connsiteX6" fmla="*/ 2094773 w 4742389"/>
              <a:gd name="connsiteY6" fmla="*/ 1479009 h 1526213"/>
              <a:gd name="connsiteX7" fmla="*/ 2107285 w 4742389"/>
              <a:gd name="connsiteY7" fmla="*/ 1481204 h 1526213"/>
              <a:gd name="connsiteX8" fmla="*/ 2117880 w 4742389"/>
              <a:gd name="connsiteY8" fmla="*/ 1483656 h 1526213"/>
              <a:gd name="connsiteX9" fmla="*/ 2315239 w 4742389"/>
              <a:gd name="connsiteY9" fmla="*/ 1425938 h 1526213"/>
              <a:gd name="connsiteX10" fmla="*/ 2347886 w 4742389"/>
              <a:gd name="connsiteY10" fmla="*/ 1414711 h 1526213"/>
              <a:gd name="connsiteX11" fmla="*/ 2328299 w 4742389"/>
              <a:gd name="connsiteY11" fmla="*/ 1409548 h 1526213"/>
              <a:gd name="connsiteX12" fmla="*/ 2322355 w 4742389"/>
              <a:gd name="connsiteY12" fmla="*/ 1407982 h 1526213"/>
              <a:gd name="connsiteX13" fmla="*/ 2271317 w 4742389"/>
              <a:gd name="connsiteY13" fmla="*/ 1393924 h 1526213"/>
              <a:gd name="connsiteX14" fmla="*/ 2070766 w 4742389"/>
              <a:gd name="connsiteY14" fmla="*/ 1448952 h 1526213"/>
              <a:gd name="connsiteX15" fmla="*/ 2003434 w 4742389"/>
              <a:gd name="connsiteY15" fmla="*/ 1463073 h 1526213"/>
              <a:gd name="connsiteX16" fmla="*/ 2007191 w 4742389"/>
              <a:gd name="connsiteY16" fmla="*/ 1463642 h 1526213"/>
              <a:gd name="connsiteX17" fmla="*/ 2059110 w 4742389"/>
              <a:gd name="connsiteY17" fmla="*/ 1472751 h 1526213"/>
              <a:gd name="connsiteX18" fmla="*/ 2291173 w 4742389"/>
              <a:gd name="connsiteY18" fmla="*/ 1409403 h 1526213"/>
              <a:gd name="connsiteX19" fmla="*/ 2307838 w 4742389"/>
              <a:gd name="connsiteY19" fmla="*/ 1403983 h 1526213"/>
              <a:gd name="connsiteX20" fmla="*/ 2378176 w 4742389"/>
              <a:gd name="connsiteY20" fmla="*/ 1386677 h 1526213"/>
              <a:gd name="connsiteX21" fmla="*/ 2329155 w 4742389"/>
              <a:gd name="connsiteY21" fmla="*/ 1402506 h 1526213"/>
              <a:gd name="connsiteX22" fmla="*/ 2358093 w 4742389"/>
              <a:gd name="connsiteY22" fmla="*/ 1411201 h 1526213"/>
              <a:gd name="connsiteX23" fmla="*/ 2407814 w 4742389"/>
              <a:gd name="connsiteY23" fmla="*/ 1394103 h 1526213"/>
              <a:gd name="connsiteX24" fmla="*/ 2233796 w 4742389"/>
              <a:gd name="connsiteY24" fmla="*/ 1383589 h 1526213"/>
              <a:gd name="connsiteX25" fmla="*/ 2052937 w 4742389"/>
              <a:gd name="connsiteY25" fmla="*/ 1428544 h 1526213"/>
              <a:gd name="connsiteX26" fmla="*/ 1931367 w 4742389"/>
              <a:gd name="connsiteY26" fmla="*/ 1452166 h 1526213"/>
              <a:gd name="connsiteX27" fmla="*/ 1989402 w 4742389"/>
              <a:gd name="connsiteY27" fmla="*/ 1460949 h 1526213"/>
              <a:gd name="connsiteX28" fmla="*/ 2070453 w 4742389"/>
              <a:gd name="connsiteY28" fmla="*/ 1443937 h 1526213"/>
              <a:gd name="connsiteX29" fmla="*/ 2261511 w 4742389"/>
              <a:gd name="connsiteY29" fmla="*/ 1391222 h 1526213"/>
              <a:gd name="connsiteX30" fmla="*/ 2329305 w 4742389"/>
              <a:gd name="connsiteY30" fmla="*/ 1378012 h 1526213"/>
              <a:gd name="connsiteX31" fmla="*/ 2283683 w 4742389"/>
              <a:gd name="connsiteY31" fmla="*/ 1390530 h 1526213"/>
              <a:gd name="connsiteX32" fmla="*/ 2320293 w 4742389"/>
              <a:gd name="connsiteY32" fmla="*/ 1399933 h 1526213"/>
              <a:gd name="connsiteX33" fmla="*/ 2368504 w 4742389"/>
              <a:gd name="connsiteY33" fmla="*/ 1384254 h 1526213"/>
              <a:gd name="connsiteX34" fmla="*/ 2365026 w 4742389"/>
              <a:gd name="connsiteY34" fmla="*/ 1383382 h 1526213"/>
              <a:gd name="connsiteX35" fmla="*/ 2195642 w 4742389"/>
              <a:gd name="connsiteY35" fmla="*/ 1373395 h 1526213"/>
              <a:gd name="connsiteX36" fmla="*/ 2036309 w 4742389"/>
              <a:gd name="connsiteY36" fmla="*/ 1407409 h 1526213"/>
              <a:gd name="connsiteX37" fmla="*/ 1849685 w 4742389"/>
              <a:gd name="connsiteY37" fmla="*/ 1439804 h 1526213"/>
              <a:gd name="connsiteX38" fmla="*/ 1914009 w 4742389"/>
              <a:gd name="connsiteY38" fmla="*/ 1449539 h 1526213"/>
              <a:gd name="connsiteX39" fmla="*/ 2051373 w 4742389"/>
              <a:gd name="connsiteY39" fmla="*/ 1422588 h 1526213"/>
              <a:gd name="connsiteX40" fmla="*/ 2222273 w 4742389"/>
              <a:gd name="connsiteY40" fmla="*/ 1380415 h 1526213"/>
              <a:gd name="connsiteX41" fmla="*/ 2222253 w 4742389"/>
              <a:gd name="connsiteY41" fmla="*/ 1380409 h 1526213"/>
              <a:gd name="connsiteX42" fmla="*/ 2287251 w 4742389"/>
              <a:gd name="connsiteY42" fmla="*/ 1370301 h 1526213"/>
              <a:gd name="connsiteX43" fmla="*/ 2245412 w 4742389"/>
              <a:gd name="connsiteY43" fmla="*/ 1380701 h 1526213"/>
              <a:gd name="connsiteX44" fmla="*/ 2273499 w 4742389"/>
              <a:gd name="connsiteY44" fmla="*/ 1387915 h 1526213"/>
              <a:gd name="connsiteX45" fmla="*/ 2316413 w 4742389"/>
              <a:gd name="connsiteY45" fmla="*/ 1376074 h 1526213"/>
              <a:gd name="connsiteX46" fmla="*/ 2314979 w 4742389"/>
              <a:gd name="connsiteY46" fmla="*/ 1375859 h 1526213"/>
              <a:gd name="connsiteX47" fmla="*/ 2436053 w 4742389"/>
              <a:gd name="connsiteY47" fmla="*/ 1367988 h 1526213"/>
              <a:gd name="connsiteX48" fmla="*/ 2389019 w 4742389"/>
              <a:gd name="connsiteY48" fmla="*/ 1383175 h 1526213"/>
              <a:gd name="connsiteX49" fmla="*/ 2408817 w 4742389"/>
              <a:gd name="connsiteY49" fmla="*/ 1387144 h 1526213"/>
              <a:gd name="connsiteX50" fmla="*/ 2415073 w 4742389"/>
              <a:gd name="connsiteY50" fmla="*/ 1388398 h 1526213"/>
              <a:gd name="connsiteX51" fmla="*/ 2420586 w 4742389"/>
              <a:gd name="connsiteY51" fmla="*/ 1389710 h 1526213"/>
              <a:gd name="connsiteX52" fmla="*/ 2468716 w 4742389"/>
              <a:gd name="connsiteY52" fmla="*/ 1373159 h 1526213"/>
              <a:gd name="connsiteX53" fmla="*/ 2154700 w 4742389"/>
              <a:gd name="connsiteY53" fmla="*/ 1363869 h 1526213"/>
              <a:gd name="connsiteX54" fmla="*/ 2023175 w 4742389"/>
              <a:gd name="connsiteY54" fmla="*/ 1388201 h 1526213"/>
              <a:gd name="connsiteX55" fmla="*/ 1759491 w 4742389"/>
              <a:gd name="connsiteY55" fmla="*/ 1427999 h 1526213"/>
              <a:gd name="connsiteX56" fmla="*/ 1808255 w 4742389"/>
              <a:gd name="connsiteY56" fmla="*/ 1433534 h 1526213"/>
              <a:gd name="connsiteX57" fmla="*/ 1834004 w 4742389"/>
              <a:gd name="connsiteY57" fmla="*/ 1437431 h 1526213"/>
              <a:gd name="connsiteX58" fmla="*/ 2035370 w 4742389"/>
              <a:gd name="connsiteY58" fmla="*/ 1402394 h 1526213"/>
              <a:gd name="connsiteX59" fmla="*/ 2184870 w 4742389"/>
              <a:gd name="connsiteY59" fmla="*/ 1370556 h 1526213"/>
              <a:gd name="connsiteX60" fmla="*/ 2180649 w 4742389"/>
              <a:gd name="connsiteY60" fmla="*/ 1369443 h 1526213"/>
              <a:gd name="connsiteX61" fmla="*/ 2174705 w 4742389"/>
              <a:gd name="connsiteY61" fmla="*/ 1367877 h 1526213"/>
              <a:gd name="connsiteX62" fmla="*/ 2247479 w 4742389"/>
              <a:gd name="connsiteY62" fmla="*/ 1362329 h 1526213"/>
              <a:gd name="connsiteX63" fmla="*/ 2207044 w 4742389"/>
              <a:gd name="connsiteY63" fmla="*/ 1370961 h 1526213"/>
              <a:gd name="connsiteX64" fmla="*/ 2218500 w 4742389"/>
              <a:gd name="connsiteY64" fmla="*/ 1373830 h 1526213"/>
              <a:gd name="connsiteX65" fmla="*/ 2224756 w 4742389"/>
              <a:gd name="connsiteY65" fmla="*/ 1375396 h 1526213"/>
              <a:gd name="connsiteX66" fmla="*/ 2233504 w 4742389"/>
              <a:gd name="connsiteY66" fmla="*/ 1377643 h 1526213"/>
              <a:gd name="connsiteX67" fmla="*/ 2274010 w 4742389"/>
              <a:gd name="connsiteY67" fmla="*/ 1367647 h 1526213"/>
              <a:gd name="connsiteX68" fmla="*/ 2257112 w 4742389"/>
              <a:gd name="connsiteY68" fmla="*/ 1364260 h 1526213"/>
              <a:gd name="connsiteX69" fmla="*/ 2389230 w 4742389"/>
              <a:gd name="connsiteY69" fmla="*/ 1361570 h 1526213"/>
              <a:gd name="connsiteX70" fmla="*/ 2344103 w 4742389"/>
              <a:gd name="connsiteY70" fmla="*/ 1373952 h 1526213"/>
              <a:gd name="connsiteX71" fmla="*/ 2359083 w 4742389"/>
              <a:gd name="connsiteY71" fmla="*/ 1377112 h 1526213"/>
              <a:gd name="connsiteX72" fmla="*/ 2365026 w 4742389"/>
              <a:gd name="connsiteY72" fmla="*/ 1378366 h 1526213"/>
              <a:gd name="connsiteX73" fmla="*/ 2378378 w 4742389"/>
              <a:gd name="connsiteY73" fmla="*/ 1381042 h 1526213"/>
              <a:gd name="connsiteX74" fmla="*/ 2424260 w 4742389"/>
              <a:gd name="connsiteY74" fmla="*/ 1366121 h 1526213"/>
              <a:gd name="connsiteX75" fmla="*/ 2407185 w 4742389"/>
              <a:gd name="connsiteY75" fmla="*/ 1363417 h 1526213"/>
              <a:gd name="connsiteX76" fmla="*/ 2341950 w 4742389"/>
              <a:gd name="connsiteY76" fmla="*/ 1356705 h 1526213"/>
              <a:gd name="connsiteX77" fmla="*/ 2304394 w 4742389"/>
              <a:gd name="connsiteY77" fmla="*/ 1366040 h 1526213"/>
              <a:gd name="connsiteX78" fmla="*/ 2304969 w 4742389"/>
              <a:gd name="connsiteY78" fmla="*/ 1366141 h 1526213"/>
              <a:gd name="connsiteX79" fmla="*/ 2317481 w 4742389"/>
              <a:gd name="connsiteY79" fmla="*/ 1368335 h 1526213"/>
              <a:gd name="connsiteX80" fmla="*/ 2332771 w 4742389"/>
              <a:gd name="connsiteY80" fmla="*/ 1371561 h 1526213"/>
              <a:gd name="connsiteX81" fmla="*/ 2374483 w 4742389"/>
              <a:gd name="connsiteY81" fmla="*/ 1360052 h 1526213"/>
              <a:gd name="connsiteX82" fmla="*/ 2114465 w 4742389"/>
              <a:gd name="connsiteY82" fmla="*/ 1355554 h 1526213"/>
              <a:gd name="connsiteX83" fmla="*/ 2012958 w 4742389"/>
              <a:gd name="connsiteY83" fmla="*/ 1370382 h 1526213"/>
              <a:gd name="connsiteX84" fmla="*/ 1652914 w 4742389"/>
              <a:gd name="connsiteY84" fmla="*/ 1415902 h 1526213"/>
              <a:gd name="connsiteX85" fmla="*/ 1740389 w 4742389"/>
              <a:gd name="connsiteY85" fmla="*/ 1425831 h 1526213"/>
              <a:gd name="connsiteX86" fmla="*/ 2022237 w 4742389"/>
              <a:gd name="connsiteY86" fmla="*/ 1383190 h 1526213"/>
              <a:gd name="connsiteX87" fmla="*/ 2141381 w 4742389"/>
              <a:gd name="connsiteY87" fmla="*/ 1361201 h 1526213"/>
              <a:gd name="connsiteX88" fmla="*/ 2124654 w 4742389"/>
              <a:gd name="connsiteY88" fmla="*/ 1357850 h 1526213"/>
              <a:gd name="connsiteX89" fmla="*/ 2205859 w 4742389"/>
              <a:gd name="connsiteY89" fmla="*/ 1354405 h 1526213"/>
              <a:gd name="connsiteX90" fmla="*/ 2167711 w 4742389"/>
              <a:gd name="connsiteY90" fmla="*/ 1361462 h 1526213"/>
              <a:gd name="connsiteX91" fmla="*/ 2174705 w 4742389"/>
              <a:gd name="connsiteY91" fmla="*/ 1362863 h 1526213"/>
              <a:gd name="connsiteX92" fmla="*/ 2195978 w 4742389"/>
              <a:gd name="connsiteY92" fmla="*/ 1368190 h 1526213"/>
              <a:gd name="connsiteX93" fmla="*/ 2235125 w 4742389"/>
              <a:gd name="connsiteY93" fmla="*/ 1359853 h 1526213"/>
              <a:gd name="connsiteX94" fmla="*/ 2227397 w 4742389"/>
              <a:gd name="connsiteY94" fmla="*/ 1358304 h 1526213"/>
              <a:gd name="connsiteX95" fmla="*/ 2214885 w 4742389"/>
              <a:gd name="connsiteY95" fmla="*/ 1355796 h 1526213"/>
              <a:gd name="connsiteX96" fmla="*/ 2295983 w 4742389"/>
              <a:gd name="connsiteY96" fmla="*/ 1351975 h 1526213"/>
              <a:gd name="connsiteX97" fmla="*/ 2263606 w 4742389"/>
              <a:gd name="connsiteY97" fmla="*/ 1358887 h 1526213"/>
              <a:gd name="connsiteX98" fmla="*/ 2290440 w 4742389"/>
              <a:gd name="connsiteY98" fmla="*/ 1363593 h 1526213"/>
              <a:gd name="connsiteX99" fmla="*/ 2325296 w 4742389"/>
              <a:gd name="connsiteY99" fmla="*/ 1354991 h 1526213"/>
              <a:gd name="connsiteX100" fmla="*/ 2495411 w 4742389"/>
              <a:gd name="connsiteY100" fmla="*/ 1348764 h 1526213"/>
              <a:gd name="connsiteX101" fmla="*/ 2495384 w 4742389"/>
              <a:gd name="connsiteY101" fmla="*/ 1348773 h 1526213"/>
              <a:gd name="connsiteX102" fmla="*/ 2490237 w 4742389"/>
              <a:gd name="connsiteY102" fmla="*/ 1350491 h 1526213"/>
              <a:gd name="connsiteX103" fmla="*/ 2447859 w 4742389"/>
              <a:gd name="connsiteY103" fmla="*/ 1364175 h 1526213"/>
              <a:gd name="connsiteX104" fmla="*/ 2480486 w 4742389"/>
              <a:gd name="connsiteY104" fmla="*/ 1369112 h 1526213"/>
              <a:gd name="connsiteX105" fmla="*/ 2512196 w 4742389"/>
              <a:gd name="connsiteY105" fmla="*/ 1358207 h 1526213"/>
              <a:gd name="connsiteX106" fmla="*/ 2528899 w 4742389"/>
              <a:gd name="connsiteY106" fmla="*/ 1351771 h 1526213"/>
              <a:gd name="connsiteX107" fmla="*/ 2165222 w 4742389"/>
              <a:gd name="connsiteY107" fmla="*/ 1348139 h 1526213"/>
              <a:gd name="connsiteX108" fmla="*/ 2128200 w 4742389"/>
              <a:gd name="connsiteY108" fmla="*/ 1353548 h 1526213"/>
              <a:gd name="connsiteX109" fmla="*/ 2154407 w 4742389"/>
              <a:gd name="connsiteY109" fmla="*/ 1358797 h 1526213"/>
              <a:gd name="connsiteX110" fmla="*/ 2190793 w 4742389"/>
              <a:gd name="connsiteY110" fmla="*/ 1352082 h 1526213"/>
              <a:gd name="connsiteX111" fmla="*/ 2076862 w 4742389"/>
              <a:gd name="connsiteY111" fmla="*/ 1347080 h 1526213"/>
              <a:gd name="connsiteX112" fmla="*/ 1608761 w 4742389"/>
              <a:gd name="connsiteY112" fmla="*/ 1395903 h 1526213"/>
              <a:gd name="connsiteX113" fmla="*/ 1516343 w 4742389"/>
              <a:gd name="connsiteY113" fmla="*/ 1404140 h 1526213"/>
              <a:gd name="connsiteX114" fmla="*/ 1553015 w 4742389"/>
              <a:gd name="connsiteY114" fmla="*/ 1407817 h 1526213"/>
              <a:gd name="connsiteX115" fmla="*/ 1559271 w 4742389"/>
              <a:gd name="connsiteY115" fmla="*/ 1408444 h 1526213"/>
              <a:gd name="connsiteX116" fmla="*/ 1609318 w 4742389"/>
              <a:gd name="connsiteY116" fmla="*/ 1410953 h 1526213"/>
              <a:gd name="connsiteX117" fmla="*/ 1631961 w 4742389"/>
              <a:gd name="connsiteY117" fmla="*/ 1413523 h 1526213"/>
              <a:gd name="connsiteX118" fmla="*/ 2012019 w 4742389"/>
              <a:gd name="connsiteY118" fmla="*/ 1365058 h 1526213"/>
              <a:gd name="connsiteX119" fmla="*/ 2098552 w 4742389"/>
              <a:gd name="connsiteY119" fmla="*/ 1351968 h 1526213"/>
              <a:gd name="connsiteX120" fmla="*/ 2246510 w 4742389"/>
              <a:gd name="connsiteY120" fmla="*/ 1346884 h 1526213"/>
              <a:gd name="connsiteX121" fmla="*/ 2221525 w 4742389"/>
              <a:gd name="connsiteY121" fmla="*/ 1351506 h 1526213"/>
              <a:gd name="connsiteX122" fmla="*/ 2250476 w 4742389"/>
              <a:gd name="connsiteY122" fmla="*/ 1356584 h 1526213"/>
              <a:gd name="connsiteX123" fmla="*/ 2279891 w 4742389"/>
              <a:gd name="connsiteY123" fmla="*/ 1350319 h 1526213"/>
              <a:gd name="connsiteX124" fmla="*/ 2450575 w 4742389"/>
              <a:gd name="connsiteY124" fmla="*/ 1344737 h 1526213"/>
              <a:gd name="connsiteX125" fmla="*/ 2403537 w 4742389"/>
              <a:gd name="connsiteY125" fmla="*/ 1357644 h 1526213"/>
              <a:gd name="connsiteX126" fmla="*/ 2409688 w 4742389"/>
              <a:gd name="connsiteY126" fmla="*/ 1358401 h 1526213"/>
              <a:gd name="connsiteX127" fmla="*/ 2435834 w 4742389"/>
              <a:gd name="connsiteY127" fmla="*/ 1362356 h 1526213"/>
              <a:gd name="connsiteX128" fmla="*/ 2481478 w 4742389"/>
              <a:gd name="connsiteY128" fmla="*/ 1347512 h 1526213"/>
              <a:gd name="connsiteX129" fmla="*/ 2203856 w 4742389"/>
              <a:gd name="connsiteY129" fmla="*/ 1342495 h 1526213"/>
              <a:gd name="connsiteX130" fmla="*/ 2182766 w 4742389"/>
              <a:gd name="connsiteY130" fmla="*/ 1345576 h 1526213"/>
              <a:gd name="connsiteX131" fmla="*/ 2204876 w 4742389"/>
              <a:gd name="connsiteY131" fmla="*/ 1348900 h 1526213"/>
              <a:gd name="connsiteX132" fmla="*/ 2206615 w 4742389"/>
              <a:gd name="connsiteY132" fmla="*/ 1349161 h 1526213"/>
              <a:gd name="connsiteX133" fmla="*/ 2228818 w 4742389"/>
              <a:gd name="connsiteY133" fmla="*/ 1345064 h 1526213"/>
              <a:gd name="connsiteX134" fmla="*/ 2125471 w 4742389"/>
              <a:gd name="connsiteY134" fmla="*/ 1342010 h 1526213"/>
              <a:gd name="connsiteX135" fmla="*/ 2092630 w 4742389"/>
              <a:gd name="connsiteY135" fmla="*/ 1345435 h 1526213"/>
              <a:gd name="connsiteX136" fmla="*/ 2112055 w 4742389"/>
              <a:gd name="connsiteY136" fmla="*/ 1349925 h 1526213"/>
              <a:gd name="connsiteX137" fmla="*/ 2144739 w 4742389"/>
              <a:gd name="connsiteY137" fmla="*/ 1344981 h 1526213"/>
              <a:gd name="connsiteX138" fmla="*/ 2129493 w 4742389"/>
              <a:gd name="connsiteY138" fmla="*/ 1342630 h 1526213"/>
              <a:gd name="connsiteX139" fmla="*/ 2406147 w 4742389"/>
              <a:gd name="connsiteY139" fmla="*/ 1340747 h 1526213"/>
              <a:gd name="connsiteX140" fmla="*/ 2359815 w 4742389"/>
              <a:gd name="connsiteY140" fmla="*/ 1352264 h 1526213"/>
              <a:gd name="connsiteX141" fmla="*/ 2389481 w 4742389"/>
              <a:gd name="connsiteY141" fmla="*/ 1355914 h 1526213"/>
              <a:gd name="connsiteX142" fmla="*/ 2435045 w 4742389"/>
              <a:gd name="connsiteY142" fmla="*/ 1343343 h 1526213"/>
              <a:gd name="connsiteX143" fmla="*/ 2039442 w 4742389"/>
              <a:gd name="connsiteY143" fmla="*/ 1338647 h 1526213"/>
              <a:gd name="connsiteX144" fmla="*/ 2002016 w 4742389"/>
              <a:gd name="connsiteY144" fmla="*/ 1341063 h 1526213"/>
              <a:gd name="connsiteX145" fmla="*/ 1604112 w 4742389"/>
              <a:gd name="connsiteY145" fmla="*/ 1370511 h 1526213"/>
              <a:gd name="connsiteX146" fmla="*/ 1284898 w 4742389"/>
              <a:gd name="connsiteY146" fmla="*/ 1393067 h 1526213"/>
              <a:gd name="connsiteX147" fmla="*/ 1307786 w 4742389"/>
              <a:gd name="connsiteY147" fmla="*/ 1393704 h 1526213"/>
              <a:gd name="connsiteX148" fmla="*/ 1409130 w 4742389"/>
              <a:gd name="connsiteY148" fmla="*/ 1398409 h 1526213"/>
              <a:gd name="connsiteX149" fmla="*/ 1486203 w 4742389"/>
              <a:gd name="connsiteY149" fmla="*/ 1402273 h 1526213"/>
              <a:gd name="connsiteX150" fmla="*/ 1608761 w 4742389"/>
              <a:gd name="connsiteY150" fmla="*/ 1390888 h 1526213"/>
              <a:gd name="connsiteX151" fmla="*/ 2057350 w 4742389"/>
              <a:gd name="connsiteY151" fmla="*/ 1342682 h 1526213"/>
              <a:gd name="connsiteX152" fmla="*/ 2358501 w 4742389"/>
              <a:gd name="connsiteY152" fmla="*/ 1338629 h 1526213"/>
              <a:gd name="connsiteX153" fmla="*/ 2318464 w 4742389"/>
              <a:gd name="connsiteY153" fmla="*/ 1347176 h 1526213"/>
              <a:gd name="connsiteX154" fmla="*/ 2344156 w 4742389"/>
              <a:gd name="connsiteY154" fmla="*/ 1350337 h 1526213"/>
              <a:gd name="connsiteX155" fmla="*/ 2386901 w 4742389"/>
              <a:gd name="connsiteY155" fmla="*/ 1339789 h 1526213"/>
              <a:gd name="connsiteX156" fmla="*/ 2162054 w 4742389"/>
              <a:gd name="connsiteY156" fmla="*/ 1338194 h 1526213"/>
              <a:gd name="connsiteX157" fmla="*/ 2145290 w 4742389"/>
              <a:gd name="connsiteY157" fmla="*/ 1339943 h 1526213"/>
              <a:gd name="connsiteX158" fmla="*/ 2161718 w 4742389"/>
              <a:gd name="connsiteY158" fmla="*/ 1342412 h 1526213"/>
              <a:gd name="connsiteX159" fmla="*/ 2178448 w 4742389"/>
              <a:gd name="connsiteY159" fmla="*/ 1339881 h 1526213"/>
              <a:gd name="connsiteX160" fmla="*/ 2303316 w 4742389"/>
              <a:gd name="connsiteY160" fmla="*/ 1336375 h 1526213"/>
              <a:gd name="connsiteX161" fmla="*/ 2274305 w 4742389"/>
              <a:gd name="connsiteY161" fmla="*/ 1341742 h 1526213"/>
              <a:gd name="connsiteX162" fmla="*/ 2303371 w 4742389"/>
              <a:gd name="connsiteY162" fmla="*/ 1345319 h 1526213"/>
              <a:gd name="connsiteX163" fmla="*/ 2338599 w 4742389"/>
              <a:gd name="connsiteY163" fmla="*/ 1337816 h 1526213"/>
              <a:gd name="connsiteX164" fmla="*/ 2084118 w 4742389"/>
              <a:gd name="connsiteY164" fmla="*/ 1335762 h 1526213"/>
              <a:gd name="connsiteX165" fmla="*/ 2058060 w 4742389"/>
              <a:gd name="connsiteY165" fmla="*/ 1337445 h 1526213"/>
              <a:gd name="connsiteX166" fmla="*/ 2073303 w 4742389"/>
              <a:gd name="connsiteY166" fmla="*/ 1340968 h 1526213"/>
              <a:gd name="connsiteX167" fmla="*/ 2099804 w 4742389"/>
              <a:gd name="connsiteY167" fmla="*/ 1338120 h 1526213"/>
              <a:gd name="connsiteX168" fmla="*/ 2258325 w 4742389"/>
              <a:gd name="connsiteY168" fmla="*/ 1334538 h 1526213"/>
              <a:gd name="connsiteX169" fmla="*/ 2238863 w 4742389"/>
              <a:gd name="connsiteY169" fmla="*/ 1337381 h 1526213"/>
              <a:gd name="connsiteX170" fmla="*/ 2257812 w 4742389"/>
              <a:gd name="connsiteY170" fmla="*/ 1339713 h 1526213"/>
              <a:gd name="connsiteX171" fmla="*/ 2280863 w 4742389"/>
              <a:gd name="connsiteY171" fmla="*/ 1335459 h 1526213"/>
              <a:gd name="connsiteX172" fmla="*/ 2117484 w 4742389"/>
              <a:gd name="connsiteY172" fmla="*/ 1333608 h 1526213"/>
              <a:gd name="connsiteX173" fmla="*/ 2108922 w 4742389"/>
              <a:gd name="connsiteY173" fmla="*/ 1334161 h 1526213"/>
              <a:gd name="connsiteX174" fmla="*/ 2117294 w 4742389"/>
              <a:gd name="connsiteY174" fmla="*/ 1335734 h 1526213"/>
              <a:gd name="connsiteX175" fmla="*/ 2119259 w 4742389"/>
              <a:gd name="connsiteY175" fmla="*/ 1336030 h 1526213"/>
              <a:gd name="connsiteX176" fmla="*/ 2129903 w 4742389"/>
              <a:gd name="connsiteY176" fmla="*/ 1334886 h 1526213"/>
              <a:gd name="connsiteX177" fmla="*/ 2214330 w 4742389"/>
              <a:gd name="connsiteY177" fmla="*/ 1332742 h 1526213"/>
              <a:gd name="connsiteX178" fmla="*/ 2206623 w 4742389"/>
              <a:gd name="connsiteY178" fmla="*/ 1333546 h 1526213"/>
              <a:gd name="connsiteX179" fmla="*/ 2210301 w 4742389"/>
              <a:gd name="connsiteY179" fmla="*/ 1333867 h 1526213"/>
              <a:gd name="connsiteX180" fmla="*/ 2214659 w 4742389"/>
              <a:gd name="connsiteY180" fmla="*/ 1334403 h 1526213"/>
              <a:gd name="connsiteX181" fmla="*/ 2223238 w 4742389"/>
              <a:gd name="connsiteY181" fmla="*/ 1333105 h 1526213"/>
              <a:gd name="connsiteX182" fmla="*/ 2043194 w 4742389"/>
              <a:gd name="connsiteY182" fmla="*/ 1329610 h 1526213"/>
              <a:gd name="connsiteX183" fmla="*/ 2024364 w 4742389"/>
              <a:gd name="connsiteY183" fmla="*/ 1329818 h 1526213"/>
              <a:gd name="connsiteX184" fmla="*/ 2027055 w 4742389"/>
              <a:gd name="connsiteY184" fmla="*/ 1330278 h 1526213"/>
              <a:gd name="connsiteX185" fmla="*/ 2041108 w 4742389"/>
              <a:gd name="connsiteY185" fmla="*/ 1333527 h 1526213"/>
              <a:gd name="connsiteX186" fmla="*/ 2060792 w 4742389"/>
              <a:gd name="connsiteY186" fmla="*/ 1332256 h 1526213"/>
              <a:gd name="connsiteX187" fmla="*/ 2556751 w 4742389"/>
              <a:gd name="connsiteY187" fmla="*/ 1328281 h 1526213"/>
              <a:gd name="connsiteX188" fmla="*/ 2531411 w 4742389"/>
              <a:gd name="connsiteY188" fmla="*/ 1336743 h 1526213"/>
              <a:gd name="connsiteX189" fmla="*/ 2511183 w 4742389"/>
              <a:gd name="connsiteY189" fmla="*/ 1343497 h 1526213"/>
              <a:gd name="connsiteX190" fmla="*/ 2544027 w 4742389"/>
              <a:gd name="connsiteY190" fmla="*/ 1345942 h 1526213"/>
              <a:gd name="connsiteX191" fmla="*/ 2568621 w 4742389"/>
              <a:gd name="connsiteY191" fmla="*/ 1336466 h 1526213"/>
              <a:gd name="connsiteX192" fmla="*/ 2588499 w 4742389"/>
              <a:gd name="connsiteY192" fmla="*/ 1328806 h 1526213"/>
              <a:gd name="connsiteX193" fmla="*/ 2508372 w 4742389"/>
              <a:gd name="connsiteY193" fmla="*/ 1327480 h 1526213"/>
              <a:gd name="connsiteX194" fmla="*/ 2508269 w 4742389"/>
              <a:gd name="connsiteY194" fmla="*/ 1327512 h 1526213"/>
              <a:gd name="connsiteX195" fmla="*/ 2467095 w 4742389"/>
              <a:gd name="connsiteY195" fmla="*/ 1340204 h 1526213"/>
              <a:gd name="connsiteX196" fmla="*/ 2467064 w 4742389"/>
              <a:gd name="connsiteY196" fmla="*/ 1340213 h 1526213"/>
              <a:gd name="connsiteX197" fmla="*/ 2496859 w 4742389"/>
              <a:gd name="connsiteY197" fmla="*/ 1342431 h 1526213"/>
              <a:gd name="connsiteX198" fmla="*/ 2540061 w 4742389"/>
              <a:gd name="connsiteY198" fmla="*/ 1328005 h 1526213"/>
              <a:gd name="connsiteX199" fmla="*/ 2460291 w 4742389"/>
              <a:gd name="connsiteY199" fmla="*/ 1326684 h 1526213"/>
              <a:gd name="connsiteX200" fmla="*/ 2447701 w 4742389"/>
              <a:gd name="connsiteY200" fmla="*/ 1330418 h 1526213"/>
              <a:gd name="connsiteX201" fmla="*/ 2421841 w 4742389"/>
              <a:gd name="connsiteY201" fmla="*/ 1336846 h 1526213"/>
              <a:gd name="connsiteX202" fmla="*/ 2450782 w 4742389"/>
              <a:gd name="connsiteY202" fmla="*/ 1339001 h 1526213"/>
              <a:gd name="connsiteX203" fmla="*/ 2464592 w 4742389"/>
              <a:gd name="connsiteY203" fmla="*/ 1335190 h 1526213"/>
              <a:gd name="connsiteX204" fmla="*/ 2490560 w 4742389"/>
              <a:gd name="connsiteY204" fmla="*/ 1327185 h 1526213"/>
              <a:gd name="connsiteX205" fmla="*/ 2329673 w 4742389"/>
              <a:gd name="connsiteY205" fmla="*/ 1326450 h 1526213"/>
              <a:gd name="connsiteX206" fmla="*/ 2312386 w 4742389"/>
              <a:gd name="connsiteY206" fmla="*/ 1326641 h 1526213"/>
              <a:gd name="connsiteX207" fmla="*/ 2288043 w 4742389"/>
              <a:gd name="connsiteY207" fmla="*/ 1330197 h 1526213"/>
              <a:gd name="connsiteX208" fmla="*/ 2305151 w 4742389"/>
              <a:gd name="connsiteY208" fmla="*/ 1330976 h 1526213"/>
              <a:gd name="connsiteX209" fmla="*/ 2417751 w 4742389"/>
              <a:gd name="connsiteY209" fmla="*/ 1325980 h 1526213"/>
              <a:gd name="connsiteX210" fmla="*/ 2378665 w 4742389"/>
              <a:gd name="connsiteY210" fmla="*/ 1334324 h 1526213"/>
              <a:gd name="connsiteX211" fmla="*/ 2402616 w 4742389"/>
              <a:gd name="connsiteY211" fmla="*/ 1335415 h 1526213"/>
              <a:gd name="connsiteX212" fmla="*/ 2404158 w 4742389"/>
              <a:gd name="connsiteY212" fmla="*/ 1335530 h 1526213"/>
              <a:gd name="connsiteX213" fmla="*/ 2441278 w 4742389"/>
              <a:gd name="connsiteY213" fmla="*/ 1326370 h 1526213"/>
              <a:gd name="connsiteX214" fmla="*/ 2395372 w 4742389"/>
              <a:gd name="connsiteY214" fmla="*/ 1325725 h 1526213"/>
              <a:gd name="connsiteX215" fmla="*/ 2358699 w 4742389"/>
              <a:gd name="connsiteY215" fmla="*/ 1326130 h 1526213"/>
              <a:gd name="connsiteX216" fmla="*/ 2327099 w 4742389"/>
              <a:gd name="connsiteY216" fmla="*/ 1331976 h 1526213"/>
              <a:gd name="connsiteX217" fmla="*/ 2359165 w 4742389"/>
              <a:gd name="connsiteY217" fmla="*/ 1333436 h 1526213"/>
              <a:gd name="connsiteX218" fmla="*/ 1990882 w 4742389"/>
              <a:gd name="connsiteY218" fmla="*/ 1324092 h 1526213"/>
              <a:gd name="connsiteX219" fmla="*/ 1995991 w 4742389"/>
              <a:gd name="connsiteY219" fmla="*/ 1324966 h 1526213"/>
              <a:gd name="connsiteX220" fmla="*/ 2001654 w 4742389"/>
              <a:gd name="connsiteY220" fmla="*/ 1324738 h 1526213"/>
              <a:gd name="connsiteX221" fmla="*/ 2007341 w 4742389"/>
              <a:gd name="connsiteY221" fmla="*/ 1324644 h 1526213"/>
              <a:gd name="connsiteX222" fmla="*/ 2002542 w 4742389"/>
              <a:gd name="connsiteY222" fmla="*/ 1324129 h 1526213"/>
              <a:gd name="connsiteX223" fmla="*/ 2384183 w 4742389"/>
              <a:gd name="connsiteY223" fmla="*/ 1316390 h 1526213"/>
              <a:gd name="connsiteX224" fmla="*/ 2381275 w 4742389"/>
              <a:gd name="connsiteY224" fmla="*/ 1316577 h 1526213"/>
              <a:gd name="connsiteX225" fmla="*/ 2366770 w 4742389"/>
              <a:gd name="connsiteY225" fmla="*/ 1318696 h 1526213"/>
              <a:gd name="connsiteX226" fmla="*/ 2372170 w 4742389"/>
              <a:gd name="connsiteY226" fmla="*/ 1318607 h 1526213"/>
              <a:gd name="connsiteX227" fmla="*/ 2451213 w 4742389"/>
              <a:gd name="connsiteY227" fmla="*/ 1313030 h 1526213"/>
              <a:gd name="connsiteX228" fmla="*/ 2421664 w 4742389"/>
              <a:gd name="connsiteY228" fmla="*/ 1314380 h 1526213"/>
              <a:gd name="connsiteX229" fmla="*/ 2417617 w 4742389"/>
              <a:gd name="connsiteY229" fmla="*/ 1315230 h 1526213"/>
              <a:gd name="connsiteX230" fmla="*/ 2401604 w 4742389"/>
              <a:gd name="connsiteY230" fmla="*/ 1318193 h 1526213"/>
              <a:gd name="connsiteX231" fmla="*/ 2428366 w 4742389"/>
              <a:gd name="connsiteY231" fmla="*/ 1318699 h 1526213"/>
              <a:gd name="connsiteX232" fmla="*/ 2429812 w 4742389"/>
              <a:gd name="connsiteY232" fmla="*/ 1318391 h 1526213"/>
              <a:gd name="connsiteX233" fmla="*/ 2492367 w 4742389"/>
              <a:gd name="connsiteY233" fmla="*/ 1311149 h 1526213"/>
              <a:gd name="connsiteX234" fmla="*/ 2475699 w 4742389"/>
              <a:gd name="connsiteY234" fmla="*/ 1311911 h 1526213"/>
              <a:gd name="connsiteX235" fmla="*/ 2447182 w 4742389"/>
              <a:gd name="connsiteY235" fmla="*/ 1319055 h 1526213"/>
              <a:gd name="connsiteX236" fmla="*/ 2465084 w 4742389"/>
              <a:gd name="connsiteY236" fmla="*/ 1319393 h 1526213"/>
              <a:gd name="connsiteX237" fmla="*/ 2551323 w 4742389"/>
              <a:gd name="connsiteY237" fmla="*/ 1308454 h 1526213"/>
              <a:gd name="connsiteX238" fmla="*/ 2516377 w 4742389"/>
              <a:gd name="connsiteY238" fmla="*/ 1310052 h 1526213"/>
              <a:gd name="connsiteX239" fmla="*/ 2483691 w 4742389"/>
              <a:gd name="connsiteY239" fmla="*/ 1319745 h 1526213"/>
              <a:gd name="connsiteX240" fmla="*/ 2512904 w 4742389"/>
              <a:gd name="connsiteY240" fmla="*/ 1320298 h 1526213"/>
              <a:gd name="connsiteX241" fmla="*/ 2521016 w 4742389"/>
              <a:gd name="connsiteY241" fmla="*/ 1317797 h 1526213"/>
              <a:gd name="connsiteX242" fmla="*/ 2549989 w 4742389"/>
              <a:gd name="connsiteY242" fmla="*/ 1308865 h 1526213"/>
              <a:gd name="connsiteX243" fmla="*/ 2604968 w 4742389"/>
              <a:gd name="connsiteY243" fmla="*/ 1306003 h 1526213"/>
              <a:gd name="connsiteX244" fmla="*/ 2572584 w 4742389"/>
              <a:gd name="connsiteY244" fmla="*/ 1307483 h 1526213"/>
              <a:gd name="connsiteX245" fmla="*/ 2564691 w 4742389"/>
              <a:gd name="connsiteY245" fmla="*/ 1310119 h 1526213"/>
              <a:gd name="connsiteX246" fmla="*/ 2530587 w 4742389"/>
              <a:gd name="connsiteY246" fmla="*/ 1320632 h 1526213"/>
              <a:gd name="connsiteX247" fmla="*/ 2560448 w 4742389"/>
              <a:gd name="connsiteY247" fmla="*/ 1321197 h 1526213"/>
              <a:gd name="connsiteX248" fmla="*/ 2573132 w 4742389"/>
              <a:gd name="connsiteY248" fmla="*/ 1316961 h 1526213"/>
              <a:gd name="connsiteX249" fmla="*/ 2585331 w 4742389"/>
              <a:gd name="connsiteY249" fmla="*/ 1312888 h 1526213"/>
              <a:gd name="connsiteX250" fmla="*/ 2653426 w 4742389"/>
              <a:gd name="connsiteY250" fmla="*/ 1303788 h 1526213"/>
              <a:gd name="connsiteX251" fmla="*/ 2624288 w 4742389"/>
              <a:gd name="connsiteY251" fmla="*/ 1305120 h 1526213"/>
              <a:gd name="connsiteX252" fmla="*/ 2587833 w 4742389"/>
              <a:gd name="connsiteY252" fmla="*/ 1317902 h 1526213"/>
              <a:gd name="connsiteX253" fmla="*/ 2577026 w 4742389"/>
              <a:gd name="connsiteY253" fmla="*/ 1321510 h 1526213"/>
              <a:gd name="connsiteX254" fmla="*/ 2606011 w 4742389"/>
              <a:gd name="connsiteY254" fmla="*/ 1322059 h 1526213"/>
              <a:gd name="connsiteX255" fmla="*/ 2609795 w 4742389"/>
              <a:gd name="connsiteY255" fmla="*/ 1320600 h 1526213"/>
              <a:gd name="connsiteX256" fmla="*/ 2488093 w 4742389"/>
              <a:gd name="connsiteY256" fmla="*/ 1303682 h 1526213"/>
              <a:gd name="connsiteX257" fmla="*/ 2455475 w 4742389"/>
              <a:gd name="connsiteY257" fmla="*/ 1307276 h 1526213"/>
              <a:gd name="connsiteX258" fmla="*/ 2454047 w 4742389"/>
              <a:gd name="connsiteY258" fmla="*/ 1307576 h 1526213"/>
              <a:gd name="connsiteX259" fmla="*/ 2477878 w 4742389"/>
              <a:gd name="connsiteY259" fmla="*/ 1306350 h 1526213"/>
              <a:gd name="connsiteX260" fmla="*/ 2479861 w 4742389"/>
              <a:gd name="connsiteY260" fmla="*/ 1305853 h 1526213"/>
              <a:gd name="connsiteX261" fmla="*/ 2533705 w 4742389"/>
              <a:gd name="connsiteY261" fmla="*/ 1298657 h 1526213"/>
              <a:gd name="connsiteX262" fmla="*/ 2524604 w 4742389"/>
              <a:gd name="connsiteY262" fmla="*/ 1299659 h 1526213"/>
              <a:gd name="connsiteX263" fmla="*/ 2503073 w 4742389"/>
              <a:gd name="connsiteY263" fmla="*/ 1305053 h 1526213"/>
              <a:gd name="connsiteX264" fmla="*/ 2514481 w 4742389"/>
              <a:gd name="connsiteY264" fmla="*/ 1304466 h 1526213"/>
              <a:gd name="connsiteX265" fmla="*/ 2605028 w 4742389"/>
              <a:gd name="connsiteY265" fmla="*/ 1290798 h 1526213"/>
              <a:gd name="connsiteX266" fmla="*/ 2567269 w 4742389"/>
              <a:gd name="connsiteY266" fmla="*/ 1294959 h 1526213"/>
              <a:gd name="connsiteX267" fmla="*/ 2539563 w 4742389"/>
              <a:gd name="connsiteY267" fmla="*/ 1303175 h 1526213"/>
              <a:gd name="connsiteX268" fmla="*/ 2573141 w 4742389"/>
              <a:gd name="connsiteY268" fmla="*/ 1301447 h 1526213"/>
              <a:gd name="connsiteX269" fmla="*/ 2660687 w 4742389"/>
              <a:gd name="connsiteY269" fmla="*/ 1284666 h 1526213"/>
              <a:gd name="connsiteX270" fmla="*/ 2631170 w 4742389"/>
              <a:gd name="connsiteY270" fmla="*/ 1287918 h 1526213"/>
              <a:gd name="connsiteX271" fmla="*/ 2593847 w 4742389"/>
              <a:gd name="connsiteY271" fmla="*/ 1300382 h 1526213"/>
              <a:gd name="connsiteX272" fmla="*/ 2625671 w 4742389"/>
              <a:gd name="connsiteY272" fmla="*/ 1298744 h 1526213"/>
              <a:gd name="connsiteX273" fmla="*/ 2635381 w 4742389"/>
              <a:gd name="connsiteY273" fmla="*/ 1295340 h 1526213"/>
              <a:gd name="connsiteX274" fmla="*/ 2718032 w 4742389"/>
              <a:gd name="connsiteY274" fmla="*/ 1278348 h 1526213"/>
              <a:gd name="connsiteX275" fmla="*/ 2688577 w 4742389"/>
              <a:gd name="connsiteY275" fmla="*/ 1281593 h 1526213"/>
              <a:gd name="connsiteX276" fmla="*/ 2685430 w 4742389"/>
              <a:gd name="connsiteY276" fmla="*/ 1282805 h 1526213"/>
              <a:gd name="connsiteX277" fmla="*/ 2644928 w 4742389"/>
              <a:gd name="connsiteY277" fmla="*/ 1297753 h 1526213"/>
              <a:gd name="connsiteX278" fmla="*/ 2672812 w 4742389"/>
              <a:gd name="connsiteY278" fmla="*/ 1296318 h 1526213"/>
              <a:gd name="connsiteX279" fmla="*/ 2707393 w 4742389"/>
              <a:gd name="connsiteY279" fmla="*/ 1282993 h 1526213"/>
              <a:gd name="connsiteX280" fmla="*/ 2664685 w 4742389"/>
              <a:gd name="connsiteY280" fmla="*/ 1270749 h 1526213"/>
              <a:gd name="connsiteX281" fmla="*/ 2629561 w 4742389"/>
              <a:gd name="connsiteY281" fmla="*/ 1276485 h 1526213"/>
              <a:gd name="connsiteX282" fmla="*/ 2605034 w 4742389"/>
              <a:gd name="connsiteY282" fmla="*/ 1283759 h 1526213"/>
              <a:gd name="connsiteX283" fmla="*/ 2636153 w 4742389"/>
              <a:gd name="connsiteY283" fmla="*/ 1280404 h 1526213"/>
              <a:gd name="connsiteX284" fmla="*/ 2659785 w 4742389"/>
              <a:gd name="connsiteY284" fmla="*/ 1272512 h 1526213"/>
              <a:gd name="connsiteX285" fmla="*/ 2721202 w 4742389"/>
              <a:gd name="connsiteY285" fmla="*/ 1261521 h 1526213"/>
              <a:gd name="connsiteX286" fmla="*/ 2699701 w 4742389"/>
              <a:gd name="connsiteY286" fmla="*/ 1265032 h 1526213"/>
              <a:gd name="connsiteX287" fmla="*/ 2662287 w 4742389"/>
              <a:gd name="connsiteY287" fmla="*/ 1277526 h 1526213"/>
              <a:gd name="connsiteX288" fmla="*/ 2662020 w 4742389"/>
              <a:gd name="connsiteY288" fmla="*/ 1277615 h 1526213"/>
              <a:gd name="connsiteX289" fmla="*/ 2682683 w 4742389"/>
              <a:gd name="connsiteY289" fmla="*/ 1275388 h 1526213"/>
              <a:gd name="connsiteX290" fmla="*/ 2682927 w 4742389"/>
              <a:gd name="connsiteY290" fmla="*/ 1275285 h 1526213"/>
              <a:gd name="connsiteX291" fmla="*/ 2714384 w 4742389"/>
              <a:gd name="connsiteY291" fmla="*/ 1252876 h 1526213"/>
              <a:gd name="connsiteX292" fmla="*/ 2705116 w 4742389"/>
              <a:gd name="connsiteY292" fmla="*/ 1254824 h 1526213"/>
              <a:gd name="connsiteX293" fmla="*/ 2681292 w 4742389"/>
              <a:gd name="connsiteY293" fmla="*/ 1261251 h 1526213"/>
              <a:gd name="connsiteX294" fmla="*/ 2699013 w 4742389"/>
              <a:gd name="connsiteY294" fmla="*/ 1258404 h 1526213"/>
              <a:gd name="connsiteX295" fmla="*/ 2777684 w 4742389"/>
              <a:gd name="connsiteY295" fmla="*/ 1252298 h 1526213"/>
              <a:gd name="connsiteX296" fmla="*/ 2754993 w 4742389"/>
              <a:gd name="connsiteY296" fmla="*/ 1256003 h 1526213"/>
              <a:gd name="connsiteX297" fmla="*/ 2726604 w 4742389"/>
              <a:gd name="connsiteY297" fmla="*/ 1266942 h 1526213"/>
              <a:gd name="connsiteX298" fmla="*/ 2713229 w 4742389"/>
              <a:gd name="connsiteY298" fmla="*/ 1272095 h 1526213"/>
              <a:gd name="connsiteX299" fmla="*/ 2738617 w 4742389"/>
              <a:gd name="connsiteY299" fmla="*/ 1269358 h 1526213"/>
              <a:gd name="connsiteX300" fmla="*/ 2763818 w 4742389"/>
              <a:gd name="connsiteY300" fmla="*/ 1258353 h 1526213"/>
              <a:gd name="connsiteX301" fmla="*/ 2786235 w 4742389"/>
              <a:gd name="connsiteY301" fmla="*/ 1237780 h 1526213"/>
              <a:gd name="connsiteX302" fmla="*/ 2770055 w 4742389"/>
              <a:gd name="connsiteY302" fmla="*/ 1241179 h 1526213"/>
              <a:gd name="connsiteX303" fmla="*/ 2764899 w 4742389"/>
              <a:gd name="connsiteY303" fmla="*/ 1243082 h 1526213"/>
              <a:gd name="connsiteX304" fmla="*/ 2759884 w 4742389"/>
              <a:gd name="connsiteY304" fmla="*/ 1244933 h 1526213"/>
              <a:gd name="connsiteX305" fmla="*/ 2738576 w 4742389"/>
              <a:gd name="connsiteY305" fmla="*/ 1252049 h 1526213"/>
              <a:gd name="connsiteX306" fmla="*/ 2754778 w 4742389"/>
              <a:gd name="connsiteY306" fmla="*/ 1249447 h 1526213"/>
              <a:gd name="connsiteX307" fmla="*/ 2768325 w 4742389"/>
              <a:gd name="connsiteY307" fmla="*/ 1244575 h 1526213"/>
              <a:gd name="connsiteX308" fmla="*/ 2780524 w 4742389"/>
              <a:gd name="connsiteY308" fmla="*/ 1240188 h 1526213"/>
              <a:gd name="connsiteX309" fmla="*/ 2841726 w 4742389"/>
              <a:gd name="connsiteY309" fmla="*/ 1224878 h 1526213"/>
              <a:gd name="connsiteX310" fmla="*/ 2815804 w 4742389"/>
              <a:gd name="connsiteY310" fmla="*/ 1231377 h 1526213"/>
              <a:gd name="connsiteX311" fmla="*/ 2784148 w 4742389"/>
              <a:gd name="connsiteY311" fmla="*/ 1244729 h 1526213"/>
              <a:gd name="connsiteX312" fmla="*/ 2801257 w 4742389"/>
              <a:gd name="connsiteY312" fmla="*/ 1241981 h 1526213"/>
              <a:gd name="connsiteX313" fmla="*/ 2801350 w 4742389"/>
              <a:gd name="connsiteY313" fmla="*/ 1241963 h 1526213"/>
              <a:gd name="connsiteX314" fmla="*/ 2803467 w 4742389"/>
              <a:gd name="connsiteY314" fmla="*/ 1241039 h 1526213"/>
              <a:gd name="connsiteX315" fmla="*/ 2804992 w 4742389"/>
              <a:gd name="connsiteY315" fmla="*/ 1240373 h 1526213"/>
              <a:gd name="connsiteX316" fmla="*/ 2818081 w 4742389"/>
              <a:gd name="connsiteY316" fmla="*/ 1224347 h 1526213"/>
              <a:gd name="connsiteX317" fmla="*/ 2809074 w 4742389"/>
              <a:gd name="connsiteY317" fmla="*/ 1226777 h 1526213"/>
              <a:gd name="connsiteX318" fmla="*/ 2806401 w 4742389"/>
              <a:gd name="connsiteY318" fmla="*/ 1227763 h 1526213"/>
              <a:gd name="connsiteX319" fmla="*/ 2808931 w 4742389"/>
              <a:gd name="connsiteY319" fmla="*/ 1227227 h 1526213"/>
              <a:gd name="connsiteX320" fmla="*/ 2814340 w 4742389"/>
              <a:gd name="connsiteY320" fmla="*/ 1225925 h 1526213"/>
              <a:gd name="connsiteX321" fmla="*/ 2887025 w 4742389"/>
              <a:gd name="connsiteY321" fmla="*/ 1203951 h 1526213"/>
              <a:gd name="connsiteX322" fmla="*/ 2865952 w 4742389"/>
              <a:gd name="connsiteY322" fmla="*/ 1210224 h 1526213"/>
              <a:gd name="connsiteX323" fmla="*/ 2847860 w 4742389"/>
              <a:gd name="connsiteY323" fmla="*/ 1217855 h 1526213"/>
              <a:gd name="connsiteX324" fmla="*/ 2867883 w 4742389"/>
              <a:gd name="connsiteY324" fmla="*/ 1213035 h 1526213"/>
              <a:gd name="connsiteX325" fmla="*/ 2880030 w 4742389"/>
              <a:gd name="connsiteY325" fmla="*/ 1207271 h 1526213"/>
              <a:gd name="connsiteX326" fmla="*/ 2935978 w 4742389"/>
              <a:gd name="connsiteY326" fmla="*/ 1180577 h 1526213"/>
              <a:gd name="connsiteX327" fmla="*/ 2930627 w 4742389"/>
              <a:gd name="connsiteY327" fmla="*/ 1182438 h 1526213"/>
              <a:gd name="connsiteX328" fmla="*/ 2923762 w 4742389"/>
              <a:gd name="connsiteY328" fmla="*/ 1185400 h 1526213"/>
              <a:gd name="connsiteX329" fmla="*/ 2929226 w 4742389"/>
              <a:gd name="connsiteY329" fmla="*/ 1183808 h 1526213"/>
              <a:gd name="connsiteX330" fmla="*/ 4742389 w 4742389"/>
              <a:gd name="connsiteY330" fmla="*/ 0 h 1526213"/>
              <a:gd name="connsiteX331" fmla="*/ 4742389 w 4742389"/>
              <a:gd name="connsiteY331" fmla="*/ 9182 h 1526213"/>
              <a:gd name="connsiteX332" fmla="*/ 4733821 w 4742389"/>
              <a:gd name="connsiteY332" fmla="*/ 11262 h 1526213"/>
              <a:gd name="connsiteX333" fmla="*/ 4636847 w 4742389"/>
              <a:gd name="connsiteY333" fmla="*/ 46988 h 1526213"/>
              <a:gd name="connsiteX334" fmla="*/ 4273980 w 4742389"/>
              <a:gd name="connsiteY334" fmla="*/ 252571 h 1526213"/>
              <a:gd name="connsiteX335" fmla="*/ 3953656 w 4742389"/>
              <a:gd name="connsiteY335" fmla="*/ 523339 h 1526213"/>
              <a:gd name="connsiteX336" fmla="*/ 3876077 w 4742389"/>
              <a:gd name="connsiteY336" fmla="*/ 593538 h 1526213"/>
              <a:gd name="connsiteX337" fmla="*/ 3836037 w 4742389"/>
              <a:gd name="connsiteY337" fmla="*/ 626130 h 1526213"/>
              <a:gd name="connsiteX338" fmla="*/ 3795996 w 4742389"/>
              <a:gd name="connsiteY338" fmla="*/ 661230 h 1526213"/>
              <a:gd name="connsiteX339" fmla="*/ 3628326 w 4742389"/>
              <a:gd name="connsiteY339" fmla="*/ 789093 h 1526213"/>
              <a:gd name="connsiteX340" fmla="*/ 3455651 w 4742389"/>
              <a:gd name="connsiteY340" fmla="*/ 905673 h 1526213"/>
              <a:gd name="connsiteX341" fmla="*/ 3335376 w 4742389"/>
              <a:gd name="connsiteY341" fmla="*/ 978473 h 1526213"/>
              <a:gd name="connsiteX342" fmla="*/ 3432730 w 4742389"/>
              <a:gd name="connsiteY342" fmla="*/ 925262 h 1526213"/>
              <a:gd name="connsiteX343" fmla="*/ 3608841 w 4742389"/>
              <a:gd name="connsiteY343" fmla="*/ 816526 h 1526213"/>
              <a:gd name="connsiteX344" fmla="*/ 3776507 w 4742389"/>
              <a:gd name="connsiteY344" fmla="*/ 696196 h 1526213"/>
              <a:gd name="connsiteX345" fmla="*/ 3941670 w 4742389"/>
              <a:gd name="connsiteY345" fmla="*/ 568345 h 1526213"/>
              <a:gd name="connsiteX346" fmla="*/ 4104331 w 4742389"/>
              <a:gd name="connsiteY346" fmla="*/ 443001 h 1526213"/>
              <a:gd name="connsiteX347" fmla="*/ 4274499 w 4742389"/>
              <a:gd name="connsiteY347" fmla="*/ 325178 h 1526213"/>
              <a:gd name="connsiteX348" fmla="*/ 4652372 w 4742389"/>
              <a:gd name="connsiteY348" fmla="*/ 149697 h 1526213"/>
              <a:gd name="connsiteX349" fmla="*/ 4742389 w 4742389"/>
              <a:gd name="connsiteY349" fmla="*/ 128066 h 1526213"/>
              <a:gd name="connsiteX350" fmla="*/ 4742389 w 4742389"/>
              <a:gd name="connsiteY350" fmla="*/ 138430 h 1526213"/>
              <a:gd name="connsiteX351" fmla="*/ 4654875 w 4742389"/>
              <a:gd name="connsiteY351" fmla="*/ 159724 h 1526213"/>
              <a:gd name="connsiteX352" fmla="*/ 4279504 w 4742389"/>
              <a:gd name="connsiteY352" fmla="*/ 332699 h 1526213"/>
              <a:gd name="connsiteX353" fmla="*/ 4109336 w 4742389"/>
              <a:gd name="connsiteY353" fmla="*/ 448015 h 1526213"/>
              <a:gd name="connsiteX354" fmla="*/ 3946675 w 4742389"/>
              <a:gd name="connsiteY354" fmla="*/ 575866 h 1526213"/>
              <a:gd name="connsiteX355" fmla="*/ 3781512 w 4742389"/>
              <a:gd name="connsiteY355" fmla="*/ 703717 h 1526213"/>
              <a:gd name="connsiteX356" fmla="*/ 3611344 w 4742389"/>
              <a:gd name="connsiteY356" fmla="*/ 821540 h 1526213"/>
              <a:gd name="connsiteX357" fmla="*/ 3253491 w 4742389"/>
              <a:gd name="connsiteY357" fmla="*/ 1032117 h 1526213"/>
              <a:gd name="connsiteX358" fmla="*/ 3191695 w 4742389"/>
              <a:gd name="connsiteY358" fmla="*/ 1062445 h 1526213"/>
              <a:gd name="connsiteX359" fmla="*/ 3232851 w 4742389"/>
              <a:gd name="connsiteY359" fmla="*/ 1044362 h 1526213"/>
              <a:gd name="connsiteX360" fmla="*/ 3593207 w 4742389"/>
              <a:gd name="connsiteY360" fmla="*/ 853819 h 1526213"/>
              <a:gd name="connsiteX361" fmla="*/ 3765877 w 4742389"/>
              <a:gd name="connsiteY361" fmla="*/ 743505 h 1526213"/>
              <a:gd name="connsiteX362" fmla="*/ 3936045 w 4742389"/>
              <a:gd name="connsiteY362" fmla="*/ 628177 h 1526213"/>
              <a:gd name="connsiteX363" fmla="*/ 4283889 w 4742389"/>
              <a:gd name="connsiteY363" fmla="*/ 410056 h 1526213"/>
              <a:gd name="connsiteX364" fmla="*/ 4671771 w 4742389"/>
              <a:gd name="connsiteY364" fmla="*/ 272163 h 1526213"/>
              <a:gd name="connsiteX365" fmla="*/ 4742389 w 4742389"/>
              <a:gd name="connsiteY365" fmla="*/ 264326 h 1526213"/>
              <a:gd name="connsiteX366" fmla="*/ 4742389 w 4742389"/>
              <a:gd name="connsiteY366" fmla="*/ 273458 h 1526213"/>
              <a:gd name="connsiteX367" fmla="*/ 4671771 w 4742389"/>
              <a:gd name="connsiteY367" fmla="*/ 282192 h 1526213"/>
              <a:gd name="connsiteX368" fmla="*/ 4288893 w 4742389"/>
              <a:gd name="connsiteY368" fmla="*/ 417577 h 1526213"/>
              <a:gd name="connsiteX369" fmla="*/ 3941050 w 4742389"/>
              <a:gd name="connsiteY369" fmla="*/ 633191 h 1526213"/>
              <a:gd name="connsiteX370" fmla="*/ 3770882 w 4742389"/>
              <a:gd name="connsiteY370" fmla="*/ 748520 h 1526213"/>
              <a:gd name="connsiteX371" fmla="*/ 3598212 w 4742389"/>
              <a:gd name="connsiteY371" fmla="*/ 858834 h 1526213"/>
              <a:gd name="connsiteX372" fmla="*/ 3235353 w 4742389"/>
              <a:gd name="connsiteY372" fmla="*/ 1051883 h 1526213"/>
              <a:gd name="connsiteX373" fmla="*/ 3083811 w 4742389"/>
              <a:gd name="connsiteY373" fmla="*/ 1118465 h 1526213"/>
              <a:gd name="connsiteX374" fmla="*/ 3215960 w 4742389"/>
              <a:gd name="connsiteY374" fmla="*/ 1067077 h 1526213"/>
              <a:gd name="connsiteX375" fmla="*/ 3586326 w 4742389"/>
              <a:gd name="connsiteY375" fmla="*/ 896531 h 1526213"/>
              <a:gd name="connsiteX376" fmla="*/ 3761499 w 4742389"/>
              <a:gd name="connsiteY376" fmla="*/ 796211 h 1526213"/>
              <a:gd name="connsiteX377" fmla="*/ 3936672 w 4742389"/>
              <a:gd name="connsiteY377" fmla="*/ 693382 h 1526213"/>
              <a:gd name="connsiteX378" fmla="*/ 4299530 w 4742389"/>
              <a:gd name="connsiteY378" fmla="*/ 507789 h 1526213"/>
              <a:gd name="connsiteX379" fmla="*/ 4492220 w 4742389"/>
              <a:gd name="connsiteY379" fmla="*/ 442581 h 1526213"/>
              <a:gd name="connsiteX380" fmla="*/ 4692418 w 4742389"/>
              <a:gd name="connsiteY380" fmla="*/ 407468 h 1526213"/>
              <a:gd name="connsiteX381" fmla="*/ 4742389 w 4742389"/>
              <a:gd name="connsiteY381" fmla="*/ 407468 h 1526213"/>
              <a:gd name="connsiteX382" fmla="*/ 4742389 w 4742389"/>
              <a:gd name="connsiteY382" fmla="*/ 415145 h 1526213"/>
              <a:gd name="connsiteX383" fmla="*/ 4692418 w 4742389"/>
              <a:gd name="connsiteY383" fmla="*/ 414992 h 1526213"/>
              <a:gd name="connsiteX384" fmla="*/ 4494723 w 4742389"/>
              <a:gd name="connsiteY384" fmla="*/ 450105 h 1526213"/>
              <a:gd name="connsiteX385" fmla="*/ 4302033 w 4742389"/>
              <a:gd name="connsiteY385" fmla="*/ 515313 h 1526213"/>
              <a:gd name="connsiteX386" fmla="*/ 3941677 w 4742389"/>
              <a:gd name="connsiteY386" fmla="*/ 698398 h 1526213"/>
              <a:gd name="connsiteX387" fmla="*/ 3766504 w 4742389"/>
              <a:gd name="connsiteY387" fmla="*/ 803735 h 1526213"/>
              <a:gd name="connsiteX388" fmla="*/ 3588828 w 4742389"/>
              <a:gd name="connsiteY388" fmla="*/ 904056 h 1526213"/>
              <a:gd name="connsiteX389" fmla="*/ 3218463 w 4742389"/>
              <a:gd name="connsiteY389" fmla="*/ 1074601 h 1526213"/>
              <a:gd name="connsiteX390" fmla="*/ 3029409 w 4742389"/>
              <a:gd name="connsiteY390" fmla="*/ 1148078 h 1526213"/>
              <a:gd name="connsiteX391" fmla="*/ 2999014 w 4742389"/>
              <a:gd name="connsiteY391" fmla="*/ 1158650 h 1526213"/>
              <a:gd name="connsiteX392" fmla="*/ 2973916 w 4742389"/>
              <a:gd name="connsiteY392" fmla="*/ 1170786 h 1526213"/>
              <a:gd name="connsiteX393" fmla="*/ 3013812 w 4742389"/>
              <a:gd name="connsiteY393" fmla="*/ 1159160 h 1526213"/>
              <a:gd name="connsiteX394" fmla="*/ 3205559 w 4742389"/>
              <a:gd name="connsiteY394" fmla="*/ 1095217 h 1526213"/>
              <a:gd name="connsiteX395" fmla="*/ 3578417 w 4742389"/>
              <a:gd name="connsiteY395" fmla="*/ 947271 h 1526213"/>
              <a:gd name="connsiteX396" fmla="*/ 3941266 w 4742389"/>
              <a:gd name="connsiteY396" fmla="*/ 766727 h 1526213"/>
              <a:gd name="connsiteX397" fmla="*/ 4314125 w 4742389"/>
              <a:gd name="connsiteY397" fmla="*/ 613765 h 1526213"/>
              <a:gd name="connsiteX398" fmla="*/ 4511815 w 4742389"/>
              <a:gd name="connsiteY398" fmla="*/ 566122 h 1526213"/>
              <a:gd name="connsiteX399" fmla="*/ 4714510 w 4742389"/>
              <a:gd name="connsiteY399" fmla="*/ 553584 h 1526213"/>
              <a:gd name="connsiteX400" fmla="*/ 4742389 w 4742389"/>
              <a:gd name="connsiteY400" fmla="*/ 555330 h 1526213"/>
              <a:gd name="connsiteX401" fmla="*/ 4742389 w 4742389"/>
              <a:gd name="connsiteY401" fmla="*/ 563161 h 1526213"/>
              <a:gd name="connsiteX402" fmla="*/ 4712007 w 4742389"/>
              <a:gd name="connsiteY402" fmla="*/ 561106 h 1526213"/>
              <a:gd name="connsiteX403" fmla="*/ 4511815 w 4742389"/>
              <a:gd name="connsiteY403" fmla="*/ 573644 h 1526213"/>
              <a:gd name="connsiteX404" fmla="*/ 4316627 w 4742389"/>
              <a:gd name="connsiteY404" fmla="*/ 621288 h 1526213"/>
              <a:gd name="connsiteX405" fmla="*/ 3943769 w 4742389"/>
              <a:gd name="connsiteY405" fmla="*/ 774249 h 1526213"/>
              <a:gd name="connsiteX406" fmla="*/ 3583422 w 4742389"/>
              <a:gd name="connsiteY406" fmla="*/ 952286 h 1526213"/>
              <a:gd name="connsiteX407" fmla="*/ 3208061 w 4742389"/>
              <a:gd name="connsiteY407" fmla="*/ 1102740 h 1526213"/>
              <a:gd name="connsiteX408" fmla="*/ 3015376 w 4742389"/>
              <a:gd name="connsiteY408" fmla="*/ 1165743 h 1526213"/>
              <a:gd name="connsiteX409" fmla="*/ 2934640 w 4742389"/>
              <a:gd name="connsiteY409" fmla="*/ 1189777 h 1526213"/>
              <a:gd name="connsiteX410" fmla="*/ 2905035 w 4742389"/>
              <a:gd name="connsiteY410" fmla="*/ 1204092 h 1526213"/>
              <a:gd name="connsiteX411" fmla="*/ 3004236 w 4742389"/>
              <a:gd name="connsiteY411" fmla="*/ 1180211 h 1526213"/>
              <a:gd name="connsiteX412" fmla="*/ 3198368 w 4742389"/>
              <a:gd name="connsiteY412" fmla="*/ 1127323 h 1526213"/>
              <a:gd name="connsiteX413" fmla="*/ 3388551 w 4742389"/>
              <a:gd name="connsiteY413" fmla="*/ 1069698 h 1526213"/>
              <a:gd name="connsiteX414" fmla="*/ 3483643 w 4742389"/>
              <a:gd name="connsiteY414" fmla="*/ 1037127 h 1526213"/>
              <a:gd name="connsiteX415" fmla="*/ 3531188 w 4742389"/>
              <a:gd name="connsiteY415" fmla="*/ 1019589 h 1526213"/>
              <a:gd name="connsiteX416" fmla="*/ 3578734 w 4742389"/>
              <a:gd name="connsiteY416" fmla="*/ 1002051 h 1526213"/>
              <a:gd name="connsiteX417" fmla="*/ 3763912 w 4742389"/>
              <a:gd name="connsiteY417" fmla="*/ 926888 h 1526213"/>
              <a:gd name="connsiteX418" fmla="*/ 3949090 w 4742389"/>
              <a:gd name="connsiteY418" fmla="*/ 851725 h 1526213"/>
              <a:gd name="connsiteX419" fmla="*/ 4331959 w 4742389"/>
              <a:gd name="connsiteY419" fmla="*/ 731464 h 1526213"/>
              <a:gd name="connsiteX420" fmla="*/ 4532151 w 4742389"/>
              <a:gd name="connsiteY420" fmla="*/ 698894 h 1526213"/>
              <a:gd name="connsiteX421" fmla="*/ 4732343 w 4742389"/>
              <a:gd name="connsiteY421" fmla="*/ 706410 h 1526213"/>
              <a:gd name="connsiteX422" fmla="*/ 4742389 w 4742389"/>
              <a:gd name="connsiteY422" fmla="*/ 708731 h 1526213"/>
              <a:gd name="connsiteX423" fmla="*/ 4742389 w 4742389"/>
              <a:gd name="connsiteY423" fmla="*/ 716573 h 1526213"/>
              <a:gd name="connsiteX424" fmla="*/ 4732343 w 4742389"/>
              <a:gd name="connsiteY424" fmla="*/ 713926 h 1526213"/>
              <a:gd name="connsiteX425" fmla="*/ 4632248 w 4742389"/>
              <a:gd name="connsiteY425" fmla="*/ 704531 h 1526213"/>
              <a:gd name="connsiteX426" fmla="*/ 4532151 w 4742389"/>
              <a:gd name="connsiteY426" fmla="*/ 706410 h 1526213"/>
              <a:gd name="connsiteX427" fmla="*/ 4334461 w 4742389"/>
              <a:gd name="connsiteY427" fmla="*/ 738981 h 1526213"/>
              <a:gd name="connsiteX428" fmla="*/ 3954095 w 4742389"/>
              <a:gd name="connsiteY428" fmla="*/ 859241 h 1526213"/>
              <a:gd name="connsiteX429" fmla="*/ 3766415 w 4742389"/>
              <a:gd name="connsiteY429" fmla="*/ 934404 h 1526213"/>
              <a:gd name="connsiteX430" fmla="*/ 3581236 w 4742389"/>
              <a:gd name="connsiteY430" fmla="*/ 1007062 h 1526213"/>
              <a:gd name="connsiteX431" fmla="*/ 3533691 w 4742389"/>
              <a:gd name="connsiteY431" fmla="*/ 1027105 h 1526213"/>
              <a:gd name="connsiteX432" fmla="*/ 3486145 w 4742389"/>
              <a:gd name="connsiteY432" fmla="*/ 1044643 h 1526213"/>
              <a:gd name="connsiteX433" fmla="*/ 3391053 w 4742389"/>
              <a:gd name="connsiteY433" fmla="*/ 1074708 h 1526213"/>
              <a:gd name="connsiteX434" fmla="*/ 3200871 w 4742389"/>
              <a:gd name="connsiteY434" fmla="*/ 1134839 h 1526213"/>
              <a:gd name="connsiteX435" fmla="*/ 2877196 w 4742389"/>
              <a:gd name="connsiteY435" fmla="*/ 1215985 h 1526213"/>
              <a:gd name="connsiteX436" fmla="*/ 2875102 w 4742389"/>
              <a:gd name="connsiteY436" fmla="*/ 1216868 h 1526213"/>
              <a:gd name="connsiteX437" fmla="*/ 2855043 w 4742389"/>
              <a:gd name="connsiteY437" fmla="*/ 1225330 h 1526213"/>
              <a:gd name="connsiteX438" fmla="*/ 2832458 w 4742389"/>
              <a:gd name="connsiteY438" fmla="*/ 1236048 h 1526213"/>
              <a:gd name="connsiteX439" fmla="*/ 3193216 w 4742389"/>
              <a:gd name="connsiteY439" fmla="*/ 1167445 h 1526213"/>
              <a:gd name="connsiteX440" fmla="*/ 3578607 w 4742389"/>
              <a:gd name="connsiteY440" fmla="*/ 1064724 h 1526213"/>
              <a:gd name="connsiteX441" fmla="*/ 3768799 w 4742389"/>
              <a:gd name="connsiteY441" fmla="*/ 1007100 h 1526213"/>
              <a:gd name="connsiteX442" fmla="*/ 3961495 w 4742389"/>
              <a:gd name="connsiteY442" fmla="*/ 946970 h 1526213"/>
              <a:gd name="connsiteX443" fmla="*/ 4349388 w 4742389"/>
              <a:gd name="connsiteY443" fmla="*/ 856776 h 1526213"/>
              <a:gd name="connsiteX444" fmla="*/ 4648871 w 4742389"/>
              <a:gd name="connsiteY444" fmla="*/ 848673 h 1526213"/>
              <a:gd name="connsiteX445" fmla="*/ 4742389 w 4742389"/>
              <a:gd name="connsiteY445" fmla="*/ 865896 h 1526213"/>
              <a:gd name="connsiteX446" fmla="*/ 4742389 w 4742389"/>
              <a:gd name="connsiteY446" fmla="*/ 876335 h 1526213"/>
              <a:gd name="connsiteX447" fmla="*/ 4647855 w 4742389"/>
              <a:gd name="connsiteY447" fmla="*/ 857246 h 1526213"/>
              <a:gd name="connsiteX448" fmla="*/ 4549278 w 4742389"/>
              <a:gd name="connsiteY448" fmla="*/ 849886 h 1526213"/>
              <a:gd name="connsiteX449" fmla="*/ 4351891 w 4742389"/>
              <a:gd name="connsiteY449" fmla="*/ 864292 h 1526213"/>
              <a:gd name="connsiteX450" fmla="*/ 3963997 w 4742389"/>
              <a:gd name="connsiteY450" fmla="*/ 951981 h 1526213"/>
              <a:gd name="connsiteX451" fmla="*/ 3771302 w 4742389"/>
              <a:gd name="connsiteY451" fmla="*/ 1012111 h 1526213"/>
              <a:gd name="connsiteX452" fmla="*/ 3581109 w 4742389"/>
              <a:gd name="connsiteY452" fmla="*/ 1072240 h 1526213"/>
              <a:gd name="connsiteX453" fmla="*/ 3195719 w 4742389"/>
              <a:gd name="connsiteY453" fmla="*/ 1172456 h 1526213"/>
              <a:gd name="connsiteX454" fmla="*/ 2809662 w 4742389"/>
              <a:gd name="connsiteY454" fmla="*/ 1246866 h 1526213"/>
              <a:gd name="connsiteX455" fmla="*/ 2807495 w 4742389"/>
              <a:gd name="connsiteY455" fmla="*/ 1247894 h 1526213"/>
              <a:gd name="connsiteX456" fmla="*/ 2761193 w 4742389"/>
              <a:gd name="connsiteY456" fmla="*/ 1266924 h 1526213"/>
              <a:gd name="connsiteX457" fmla="*/ 2797435 w 4742389"/>
              <a:gd name="connsiteY457" fmla="*/ 1263017 h 1526213"/>
              <a:gd name="connsiteX458" fmla="*/ 3192826 w 4742389"/>
              <a:gd name="connsiteY458" fmla="*/ 1212872 h 1526213"/>
              <a:gd name="connsiteX459" fmla="*/ 3388019 w 4742389"/>
              <a:gd name="connsiteY459" fmla="*/ 1180277 h 1526213"/>
              <a:gd name="connsiteX460" fmla="*/ 3485615 w 4742389"/>
              <a:gd name="connsiteY460" fmla="*/ 1160219 h 1526213"/>
              <a:gd name="connsiteX461" fmla="*/ 3583211 w 4742389"/>
              <a:gd name="connsiteY461" fmla="*/ 1140161 h 1526213"/>
              <a:gd name="connsiteX462" fmla="*/ 3778404 w 4742389"/>
              <a:gd name="connsiteY462" fmla="*/ 1095030 h 1526213"/>
              <a:gd name="connsiteX463" fmla="*/ 3971095 w 4742389"/>
              <a:gd name="connsiteY463" fmla="*/ 1049899 h 1526213"/>
              <a:gd name="connsiteX464" fmla="*/ 4366485 w 4742389"/>
              <a:gd name="connsiteY464" fmla="*/ 989724 h 1526213"/>
              <a:gd name="connsiteX465" fmla="*/ 4663850 w 4742389"/>
              <a:gd name="connsiteY465" fmla="*/ 1007354 h 1526213"/>
              <a:gd name="connsiteX466" fmla="*/ 4742389 w 4742389"/>
              <a:gd name="connsiteY466" fmla="*/ 1029966 h 1526213"/>
              <a:gd name="connsiteX467" fmla="*/ 4742389 w 4742389"/>
              <a:gd name="connsiteY467" fmla="*/ 1037999 h 1526213"/>
              <a:gd name="connsiteX468" fmla="*/ 4685532 w 4742389"/>
              <a:gd name="connsiteY468" fmla="*/ 1020809 h 1526213"/>
              <a:gd name="connsiteX469" fmla="*/ 4464786 w 4742389"/>
              <a:gd name="connsiteY469" fmla="*/ 994778 h 1526213"/>
              <a:gd name="connsiteX470" fmla="*/ 4366485 w 4742389"/>
              <a:gd name="connsiteY470" fmla="*/ 997246 h 1526213"/>
              <a:gd name="connsiteX471" fmla="*/ 3973597 w 4742389"/>
              <a:gd name="connsiteY471" fmla="*/ 1057421 h 1526213"/>
              <a:gd name="connsiteX472" fmla="*/ 3778404 w 4742389"/>
              <a:gd name="connsiteY472" fmla="*/ 1102552 h 1526213"/>
              <a:gd name="connsiteX473" fmla="*/ 3585714 w 4742389"/>
              <a:gd name="connsiteY473" fmla="*/ 1147683 h 1526213"/>
              <a:gd name="connsiteX474" fmla="*/ 3488117 w 4742389"/>
              <a:gd name="connsiteY474" fmla="*/ 1167741 h 1526213"/>
              <a:gd name="connsiteX475" fmla="*/ 3390521 w 4742389"/>
              <a:gd name="connsiteY475" fmla="*/ 1187799 h 1526213"/>
              <a:gd name="connsiteX476" fmla="*/ 3192826 w 4742389"/>
              <a:gd name="connsiteY476" fmla="*/ 1220394 h 1526213"/>
              <a:gd name="connsiteX477" fmla="*/ 2797435 w 4742389"/>
              <a:gd name="connsiteY477" fmla="*/ 1269599 h 1526213"/>
              <a:gd name="connsiteX478" fmla="*/ 2739028 w 4742389"/>
              <a:gd name="connsiteY478" fmla="*/ 1276034 h 1526213"/>
              <a:gd name="connsiteX479" fmla="*/ 2722096 w 4742389"/>
              <a:gd name="connsiteY479" fmla="*/ 1282994 h 1526213"/>
              <a:gd name="connsiteX480" fmla="*/ 2709896 w 4742389"/>
              <a:gd name="connsiteY480" fmla="*/ 1288008 h 1526213"/>
              <a:gd name="connsiteX481" fmla="*/ 2691765 w 4742389"/>
              <a:gd name="connsiteY481" fmla="*/ 1295343 h 1526213"/>
              <a:gd name="connsiteX482" fmla="*/ 2795633 w 4742389"/>
              <a:gd name="connsiteY482" fmla="*/ 1289998 h 1526213"/>
              <a:gd name="connsiteX483" fmla="*/ 3193223 w 4742389"/>
              <a:gd name="connsiteY483" fmla="*/ 1267755 h 1526213"/>
              <a:gd name="connsiteX484" fmla="*/ 3390923 w 4742389"/>
              <a:gd name="connsiteY484" fmla="*/ 1250211 h 1526213"/>
              <a:gd name="connsiteX485" fmla="*/ 3588623 w 4742389"/>
              <a:gd name="connsiteY485" fmla="*/ 1225149 h 1526213"/>
              <a:gd name="connsiteX486" fmla="*/ 3981522 w 4742389"/>
              <a:gd name="connsiteY486" fmla="*/ 1164999 h 1526213"/>
              <a:gd name="connsiteX487" fmla="*/ 4181725 w 4742389"/>
              <a:gd name="connsiteY487" fmla="*/ 1142443 h 1526213"/>
              <a:gd name="connsiteX488" fmla="*/ 4379425 w 4742389"/>
              <a:gd name="connsiteY488" fmla="*/ 1129912 h 1526213"/>
              <a:gd name="connsiteX489" fmla="*/ 4579628 w 4742389"/>
              <a:gd name="connsiteY489" fmla="*/ 1147455 h 1526213"/>
              <a:gd name="connsiteX490" fmla="*/ 4677227 w 4742389"/>
              <a:gd name="connsiteY490" fmla="*/ 1167505 h 1526213"/>
              <a:gd name="connsiteX491" fmla="*/ 4742389 w 4742389"/>
              <a:gd name="connsiteY491" fmla="*/ 1188113 h 1526213"/>
              <a:gd name="connsiteX492" fmla="*/ 4742389 w 4742389"/>
              <a:gd name="connsiteY492" fmla="*/ 1197002 h 1526213"/>
              <a:gd name="connsiteX493" fmla="*/ 4674724 w 4742389"/>
              <a:gd name="connsiteY493" fmla="*/ 1175024 h 1526213"/>
              <a:gd name="connsiteX494" fmla="*/ 4577125 w 4742389"/>
              <a:gd name="connsiteY494" fmla="*/ 1154974 h 1526213"/>
              <a:gd name="connsiteX495" fmla="*/ 4379425 w 4742389"/>
              <a:gd name="connsiteY495" fmla="*/ 1139937 h 1526213"/>
              <a:gd name="connsiteX496" fmla="*/ 4181725 w 4742389"/>
              <a:gd name="connsiteY496" fmla="*/ 1149962 h 1526213"/>
              <a:gd name="connsiteX497" fmla="*/ 3984024 w 4742389"/>
              <a:gd name="connsiteY497" fmla="*/ 1172518 h 1526213"/>
              <a:gd name="connsiteX498" fmla="*/ 3591126 w 4742389"/>
              <a:gd name="connsiteY498" fmla="*/ 1232668 h 1526213"/>
              <a:gd name="connsiteX499" fmla="*/ 3393426 w 4742389"/>
              <a:gd name="connsiteY499" fmla="*/ 1257730 h 1526213"/>
              <a:gd name="connsiteX500" fmla="*/ 3193223 w 4742389"/>
              <a:gd name="connsiteY500" fmla="*/ 1275274 h 1526213"/>
              <a:gd name="connsiteX501" fmla="*/ 2797510 w 4742389"/>
              <a:gd name="connsiteY501" fmla="*/ 1297203 h 1526213"/>
              <a:gd name="connsiteX502" fmla="*/ 2673116 w 4742389"/>
              <a:gd name="connsiteY502" fmla="*/ 1302888 h 1526213"/>
              <a:gd name="connsiteX503" fmla="*/ 2661097 w 4742389"/>
              <a:gd name="connsiteY503" fmla="*/ 1307751 h 1526213"/>
              <a:gd name="connsiteX504" fmla="*/ 2621225 w 4742389"/>
              <a:gd name="connsiteY504" fmla="*/ 1322346 h 1526213"/>
              <a:gd name="connsiteX505" fmla="*/ 2797441 w 4742389"/>
              <a:gd name="connsiteY505" fmla="*/ 1325679 h 1526213"/>
              <a:gd name="connsiteX506" fmla="*/ 3195334 w 4742389"/>
              <a:gd name="connsiteY506" fmla="*/ 1333204 h 1526213"/>
              <a:gd name="connsiteX507" fmla="*/ 3295433 w 4742389"/>
              <a:gd name="connsiteY507" fmla="*/ 1333204 h 1526213"/>
              <a:gd name="connsiteX508" fmla="*/ 3395531 w 4742389"/>
              <a:gd name="connsiteY508" fmla="*/ 1330696 h 1526213"/>
              <a:gd name="connsiteX509" fmla="*/ 3495631 w 4742389"/>
              <a:gd name="connsiteY509" fmla="*/ 1325679 h 1526213"/>
              <a:gd name="connsiteX510" fmla="*/ 3543177 w 4742389"/>
              <a:gd name="connsiteY510" fmla="*/ 1323171 h 1526213"/>
              <a:gd name="connsiteX511" fmla="*/ 3593227 w 4742389"/>
              <a:gd name="connsiteY511" fmla="*/ 1320662 h 1526213"/>
              <a:gd name="connsiteX512" fmla="*/ 3991120 w 4742389"/>
              <a:gd name="connsiteY512" fmla="*/ 1290561 h 1526213"/>
              <a:gd name="connsiteX513" fmla="*/ 4188815 w 4742389"/>
              <a:gd name="connsiteY513" fmla="*/ 1278019 h 1526213"/>
              <a:gd name="connsiteX514" fmla="*/ 4389013 w 4742389"/>
              <a:gd name="connsiteY514" fmla="*/ 1278019 h 1526213"/>
              <a:gd name="connsiteX515" fmla="*/ 4586709 w 4742389"/>
              <a:gd name="connsiteY515" fmla="*/ 1303103 h 1526213"/>
              <a:gd name="connsiteX516" fmla="*/ 4636758 w 4742389"/>
              <a:gd name="connsiteY516" fmla="*/ 1313137 h 1526213"/>
              <a:gd name="connsiteX517" fmla="*/ 4684305 w 4742389"/>
              <a:gd name="connsiteY517" fmla="*/ 1328188 h 1526213"/>
              <a:gd name="connsiteX518" fmla="*/ 4739281 w 4742389"/>
              <a:gd name="connsiteY518" fmla="*/ 1342690 h 1526213"/>
              <a:gd name="connsiteX519" fmla="*/ 4742389 w 4742389"/>
              <a:gd name="connsiteY519" fmla="*/ 1343510 h 1526213"/>
              <a:gd name="connsiteX520" fmla="*/ 4742389 w 4742389"/>
              <a:gd name="connsiteY520" fmla="*/ 1352843 h 1526213"/>
              <a:gd name="connsiteX521" fmla="*/ 4722977 w 4742389"/>
              <a:gd name="connsiteY521" fmla="*/ 1347354 h 1526213"/>
              <a:gd name="connsiteX522" fmla="*/ 4681803 w 4742389"/>
              <a:gd name="connsiteY522" fmla="*/ 1335713 h 1526213"/>
              <a:gd name="connsiteX523" fmla="*/ 4634255 w 4742389"/>
              <a:gd name="connsiteY523" fmla="*/ 1323171 h 1526213"/>
              <a:gd name="connsiteX524" fmla="*/ 4586709 w 4742389"/>
              <a:gd name="connsiteY524" fmla="*/ 1310628 h 1526213"/>
              <a:gd name="connsiteX525" fmla="*/ 4389013 w 4742389"/>
              <a:gd name="connsiteY525" fmla="*/ 1285544 h 1526213"/>
              <a:gd name="connsiteX526" fmla="*/ 4190067 w 4742389"/>
              <a:gd name="connsiteY526" fmla="*/ 1285230 h 1526213"/>
              <a:gd name="connsiteX527" fmla="*/ 3991120 w 4742389"/>
              <a:gd name="connsiteY527" fmla="*/ 1298086 h 1526213"/>
              <a:gd name="connsiteX528" fmla="*/ 3593227 w 4742389"/>
              <a:gd name="connsiteY528" fmla="*/ 1328188 h 1526213"/>
              <a:gd name="connsiteX529" fmla="*/ 3545680 w 4742389"/>
              <a:gd name="connsiteY529" fmla="*/ 1330696 h 1526213"/>
              <a:gd name="connsiteX530" fmla="*/ 3495631 w 4742389"/>
              <a:gd name="connsiteY530" fmla="*/ 1333204 h 1526213"/>
              <a:gd name="connsiteX531" fmla="*/ 3395531 w 4742389"/>
              <a:gd name="connsiteY531" fmla="*/ 1338221 h 1526213"/>
              <a:gd name="connsiteX532" fmla="*/ 3295433 w 4742389"/>
              <a:gd name="connsiteY532" fmla="*/ 1340730 h 1526213"/>
              <a:gd name="connsiteX533" fmla="*/ 3195334 w 4742389"/>
              <a:gd name="connsiteY533" fmla="*/ 1340730 h 1526213"/>
              <a:gd name="connsiteX534" fmla="*/ 2797441 w 4742389"/>
              <a:gd name="connsiteY534" fmla="*/ 1332264 h 1526213"/>
              <a:gd name="connsiteX535" fmla="*/ 2603375 w 4742389"/>
              <a:gd name="connsiteY535" fmla="*/ 1329052 h 1526213"/>
              <a:gd name="connsiteX536" fmla="*/ 2557030 w 4742389"/>
              <a:gd name="connsiteY536" fmla="*/ 1346910 h 1526213"/>
              <a:gd name="connsiteX537" fmla="*/ 2602614 w 4742389"/>
              <a:gd name="connsiteY537" fmla="*/ 1350303 h 1526213"/>
              <a:gd name="connsiteX538" fmla="*/ 3198382 w 4742389"/>
              <a:gd name="connsiteY538" fmla="*/ 1408131 h 1526213"/>
              <a:gd name="connsiteX539" fmla="*/ 3248430 w 4742389"/>
              <a:gd name="connsiteY539" fmla="*/ 1413146 h 1526213"/>
              <a:gd name="connsiteX540" fmla="*/ 3298479 w 4742389"/>
              <a:gd name="connsiteY540" fmla="*/ 1415654 h 1526213"/>
              <a:gd name="connsiteX541" fmla="*/ 3398575 w 4742389"/>
              <a:gd name="connsiteY541" fmla="*/ 1420669 h 1526213"/>
              <a:gd name="connsiteX542" fmla="*/ 3498671 w 4742389"/>
              <a:gd name="connsiteY542" fmla="*/ 1423176 h 1526213"/>
              <a:gd name="connsiteX543" fmla="*/ 3598767 w 4742389"/>
              <a:gd name="connsiteY543" fmla="*/ 1425683 h 1526213"/>
              <a:gd name="connsiteX544" fmla="*/ 3996650 w 4742389"/>
              <a:gd name="connsiteY544" fmla="*/ 1420669 h 1526213"/>
              <a:gd name="connsiteX545" fmla="*/ 4196843 w 4742389"/>
              <a:gd name="connsiteY545" fmla="*/ 1418161 h 1526213"/>
              <a:gd name="connsiteX546" fmla="*/ 4397035 w 4742389"/>
              <a:gd name="connsiteY546" fmla="*/ 1428191 h 1526213"/>
              <a:gd name="connsiteX547" fmla="*/ 4594726 w 4742389"/>
              <a:gd name="connsiteY547" fmla="*/ 1458280 h 1526213"/>
              <a:gd name="connsiteX548" fmla="*/ 4709016 w 4742389"/>
              <a:gd name="connsiteY548" fmla="*/ 1480025 h 1526213"/>
              <a:gd name="connsiteX549" fmla="*/ 4742389 w 4742389"/>
              <a:gd name="connsiteY549" fmla="*/ 1486374 h 1526213"/>
              <a:gd name="connsiteX550" fmla="*/ 4742389 w 4742389"/>
              <a:gd name="connsiteY550" fmla="*/ 1494257 h 1526213"/>
              <a:gd name="connsiteX551" fmla="*/ 4677071 w 4742389"/>
              <a:gd name="connsiteY551" fmla="*/ 1481670 h 1526213"/>
              <a:gd name="connsiteX552" fmla="*/ 4594726 w 4742389"/>
              <a:gd name="connsiteY552" fmla="*/ 1465803 h 1526213"/>
              <a:gd name="connsiteX553" fmla="*/ 4397035 w 4742389"/>
              <a:gd name="connsiteY553" fmla="*/ 1435713 h 1526213"/>
              <a:gd name="connsiteX554" fmla="*/ 4196843 w 4742389"/>
              <a:gd name="connsiteY554" fmla="*/ 1428191 h 1526213"/>
              <a:gd name="connsiteX555" fmla="*/ 3996650 w 4742389"/>
              <a:gd name="connsiteY555" fmla="*/ 1428191 h 1526213"/>
              <a:gd name="connsiteX556" fmla="*/ 3598767 w 4742389"/>
              <a:gd name="connsiteY556" fmla="*/ 1433206 h 1526213"/>
              <a:gd name="connsiteX557" fmla="*/ 3498671 w 4742389"/>
              <a:gd name="connsiteY557" fmla="*/ 1430698 h 1526213"/>
              <a:gd name="connsiteX558" fmla="*/ 3398575 w 4742389"/>
              <a:gd name="connsiteY558" fmla="*/ 1425683 h 1526213"/>
              <a:gd name="connsiteX559" fmla="*/ 3298479 w 4742389"/>
              <a:gd name="connsiteY559" fmla="*/ 1420669 h 1526213"/>
              <a:gd name="connsiteX560" fmla="*/ 3248430 w 4742389"/>
              <a:gd name="connsiteY560" fmla="*/ 1418161 h 1526213"/>
              <a:gd name="connsiteX561" fmla="*/ 3198382 w 4742389"/>
              <a:gd name="connsiteY561" fmla="*/ 1415654 h 1526213"/>
              <a:gd name="connsiteX562" fmla="*/ 2800499 w 4742389"/>
              <a:gd name="connsiteY562" fmla="*/ 1376161 h 1526213"/>
              <a:gd name="connsiteX563" fmla="*/ 2541482 w 4742389"/>
              <a:gd name="connsiteY563" fmla="*/ 1352901 h 1526213"/>
              <a:gd name="connsiteX564" fmla="*/ 2519845 w 4742389"/>
              <a:gd name="connsiteY564" fmla="*/ 1361238 h 1526213"/>
              <a:gd name="connsiteX565" fmla="*/ 2514698 w 4742389"/>
              <a:gd name="connsiteY565" fmla="*/ 1363221 h 1526213"/>
              <a:gd name="connsiteX566" fmla="*/ 2492236 w 4742389"/>
              <a:gd name="connsiteY566" fmla="*/ 1370889 h 1526213"/>
              <a:gd name="connsiteX567" fmla="*/ 2607863 w 4742389"/>
              <a:gd name="connsiteY567" fmla="*/ 1388382 h 1526213"/>
              <a:gd name="connsiteX568" fmla="*/ 3200510 w 4742389"/>
              <a:gd name="connsiteY568" fmla="*/ 1493846 h 1526213"/>
              <a:gd name="connsiteX569" fmla="*/ 3399467 w 4742389"/>
              <a:gd name="connsiteY569" fmla="*/ 1521123 h 1526213"/>
              <a:gd name="connsiteX570" fmla="*/ 3456135 w 4742389"/>
              <a:gd name="connsiteY570" fmla="*/ 1526213 h 1526213"/>
              <a:gd name="connsiteX571" fmla="*/ 3385974 w 4742389"/>
              <a:gd name="connsiteY571" fmla="*/ 1526213 h 1526213"/>
              <a:gd name="connsiteX572" fmla="*/ 3198007 w 4742389"/>
              <a:gd name="connsiteY572" fmla="*/ 1501370 h 1526213"/>
              <a:gd name="connsiteX573" fmla="*/ 2605712 w 4742389"/>
              <a:gd name="connsiteY573" fmla="*/ 1394849 h 1526213"/>
              <a:gd name="connsiteX574" fmla="*/ 2480242 w 4742389"/>
              <a:gd name="connsiteY574" fmla="*/ 1374984 h 1526213"/>
              <a:gd name="connsiteX575" fmla="*/ 2430316 w 4742389"/>
              <a:gd name="connsiteY575" fmla="*/ 1392028 h 1526213"/>
              <a:gd name="connsiteX576" fmla="*/ 2611703 w 4742389"/>
              <a:gd name="connsiteY576" fmla="*/ 1435223 h 1526213"/>
              <a:gd name="connsiteX577" fmla="*/ 2905401 w 4742389"/>
              <a:gd name="connsiteY577" fmla="*/ 1512588 h 1526213"/>
              <a:gd name="connsiteX578" fmla="*/ 2959386 w 4742389"/>
              <a:gd name="connsiteY578" fmla="*/ 1526213 h 1526213"/>
              <a:gd name="connsiteX579" fmla="*/ 2932531 w 4742389"/>
              <a:gd name="connsiteY579" fmla="*/ 1526213 h 1526213"/>
              <a:gd name="connsiteX580" fmla="*/ 2904301 w 4742389"/>
              <a:gd name="connsiteY580" fmla="*/ 1519009 h 1526213"/>
              <a:gd name="connsiteX581" fmla="*/ 2611351 w 4742389"/>
              <a:gd name="connsiteY581" fmla="*/ 1442394 h 1526213"/>
              <a:gd name="connsiteX582" fmla="*/ 2417339 w 4742389"/>
              <a:gd name="connsiteY582" fmla="*/ 1396458 h 1526213"/>
              <a:gd name="connsiteX583" fmla="*/ 2366634 w 4742389"/>
              <a:gd name="connsiteY583" fmla="*/ 1413767 h 1526213"/>
              <a:gd name="connsiteX584" fmla="*/ 2372405 w 4742389"/>
              <a:gd name="connsiteY584" fmla="*/ 1415502 h 1526213"/>
              <a:gd name="connsiteX585" fmla="*/ 2422456 w 4742389"/>
              <a:gd name="connsiteY585" fmla="*/ 1430541 h 1526213"/>
              <a:gd name="connsiteX586" fmla="*/ 2616442 w 4742389"/>
              <a:gd name="connsiteY586" fmla="*/ 1492383 h 1526213"/>
              <a:gd name="connsiteX587" fmla="*/ 2714577 w 4742389"/>
              <a:gd name="connsiteY587" fmla="*/ 1526213 h 1526213"/>
              <a:gd name="connsiteX588" fmla="*/ 2697232 w 4742389"/>
              <a:gd name="connsiteY588" fmla="*/ 1526213 h 1526213"/>
              <a:gd name="connsiteX589" fmla="*/ 2613979 w 4742389"/>
              <a:gd name="connsiteY589" fmla="*/ 1497435 h 1526213"/>
              <a:gd name="connsiteX590" fmla="*/ 2419954 w 4742389"/>
              <a:gd name="connsiteY590" fmla="*/ 1435554 h 1526213"/>
              <a:gd name="connsiteX591" fmla="*/ 2369903 w 4742389"/>
              <a:gd name="connsiteY591" fmla="*/ 1420515 h 1526213"/>
              <a:gd name="connsiteX592" fmla="*/ 2356905 w 4742389"/>
              <a:gd name="connsiteY592" fmla="*/ 1417089 h 1526213"/>
              <a:gd name="connsiteX593" fmla="*/ 2316294 w 4742389"/>
              <a:gd name="connsiteY593" fmla="*/ 1430952 h 1526213"/>
              <a:gd name="connsiteX594" fmla="*/ 2127719 w 4742389"/>
              <a:gd name="connsiteY594" fmla="*/ 1485932 h 1526213"/>
              <a:gd name="connsiteX595" fmla="*/ 2204876 w 4742389"/>
              <a:gd name="connsiteY595" fmla="*/ 1503785 h 1526213"/>
              <a:gd name="connsiteX596" fmla="*/ 2254923 w 4742389"/>
              <a:gd name="connsiteY596" fmla="*/ 1513821 h 1526213"/>
              <a:gd name="connsiteX597" fmla="*/ 2304970 w 4742389"/>
              <a:gd name="connsiteY597" fmla="*/ 1523857 h 1526213"/>
              <a:gd name="connsiteX598" fmla="*/ 2314134 w 4742389"/>
              <a:gd name="connsiteY598" fmla="*/ 1526213 h 1526213"/>
              <a:gd name="connsiteX599" fmla="*/ 2281838 w 4742389"/>
              <a:gd name="connsiteY599" fmla="*/ 1526213 h 1526213"/>
              <a:gd name="connsiteX600" fmla="*/ 2258677 w 4742389"/>
              <a:gd name="connsiteY600" fmla="*/ 1520407 h 1526213"/>
              <a:gd name="connsiteX601" fmla="*/ 2252421 w 4742389"/>
              <a:gd name="connsiteY601" fmla="*/ 1518839 h 1526213"/>
              <a:gd name="connsiteX602" fmla="*/ 2204876 w 4742389"/>
              <a:gd name="connsiteY602" fmla="*/ 1508803 h 1526213"/>
              <a:gd name="connsiteX603" fmla="*/ 2117153 w 4742389"/>
              <a:gd name="connsiteY603" fmla="*/ 1489013 h 1526213"/>
              <a:gd name="connsiteX604" fmla="*/ 2014436 w 4742389"/>
              <a:gd name="connsiteY604" fmla="*/ 1518961 h 1526213"/>
              <a:gd name="connsiteX605" fmla="*/ 1983833 w 4742389"/>
              <a:gd name="connsiteY605" fmla="*/ 1526213 h 1526213"/>
              <a:gd name="connsiteX606" fmla="*/ 1962561 w 4742389"/>
              <a:gd name="connsiteY606" fmla="*/ 1526213 h 1526213"/>
              <a:gd name="connsiteX607" fmla="*/ 2014304 w 4742389"/>
              <a:gd name="connsiteY607" fmla="*/ 1513946 h 1526213"/>
              <a:gd name="connsiteX608" fmla="*/ 2107222 w 4742389"/>
              <a:gd name="connsiteY608" fmla="*/ 1486773 h 1526213"/>
              <a:gd name="connsiteX609" fmla="*/ 2104782 w 4742389"/>
              <a:gd name="connsiteY609" fmla="*/ 1486222 h 1526213"/>
              <a:gd name="connsiteX610" fmla="*/ 2059080 w 4742389"/>
              <a:gd name="connsiteY610" fmla="*/ 1477998 h 1526213"/>
              <a:gd name="connsiteX611" fmla="*/ 1992309 w 4742389"/>
              <a:gd name="connsiteY611" fmla="*/ 1496203 h 1526213"/>
              <a:gd name="connsiteX612" fmla="*/ 1852191 w 4742389"/>
              <a:gd name="connsiteY612" fmla="*/ 1526213 h 1526213"/>
              <a:gd name="connsiteX613" fmla="*/ 1827090 w 4742389"/>
              <a:gd name="connsiteY613" fmla="*/ 1526213 h 1526213"/>
              <a:gd name="connsiteX614" fmla="*/ 1991566 w 4742389"/>
              <a:gd name="connsiteY614" fmla="*/ 1491190 h 1526213"/>
              <a:gd name="connsiteX615" fmla="*/ 2047515 w 4742389"/>
              <a:gd name="connsiteY615" fmla="*/ 1475916 h 1526213"/>
              <a:gd name="connsiteX616" fmla="*/ 2019390 w 4742389"/>
              <a:gd name="connsiteY616" fmla="*/ 1470855 h 1526213"/>
              <a:gd name="connsiteX617" fmla="*/ 2007191 w 4742389"/>
              <a:gd name="connsiteY617" fmla="*/ 1468660 h 1526213"/>
              <a:gd name="connsiteX618" fmla="*/ 1989537 w 4742389"/>
              <a:gd name="connsiteY618" fmla="*/ 1465988 h 1526213"/>
              <a:gd name="connsiteX619" fmla="*/ 1702379 w 4742389"/>
              <a:gd name="connsiteY619" fmla="*/ 1526213 h 1526213"/>
              <a:gd name="connsiteX620" fmla="*/ 1678465 w 4742389"/>
              <a:gd name="connsiteY620" fmla="*/ 1526213 h 1526213"/>
              <a:gd name="connsiteX621" fmla="*/ 1975510 w 4742389"/>
              <a:gd name="connsiteY621" fmla="*/ 1463865 h 1526213"/>
              <a:gd name="connsiteX622" fmla="*/ 1916849 w 4742389"/>
              <a:gd name="connsiteY622" fmla="*/ 1454987 h 1526213"/>
              <a:gd name="connsiteX623" fmla="*/ 1654418 w 4742389"/>
              <a:gd name="connsiteY623" fmla="*/ 1505979 h 1526213"/>
              <a:gd name="connsiteX624" fmla="*/ 1507673 w 4742389"/>
              <a:gd name="connsiteY624" fmla="*/ 1526213 h 1526213"/>
              <a:gd name="connsiteX625" fmla="*/ 1470857 w 4742389"/>
              <a:gd name="connsiteY625" fmla="*/ 1526213 h 1526213"/>
              <a:gd name="connsiteX626" fmla="*/ 1651916 w 4742389"/>
              <a:gd name="connsiteY626" fmla="*/ 1500963 h 1526213"/>
              <a:gd name="connsiteX627" fmla="*/ 1899571 w 4742389"/>
              <a:gd name="connsiteY627" fmla="*/ 1452372 h 1526213"/>
              <a:gd name="connsiteX628" fmla="*/ 1834242 w 4742389"/>
              <a:gd name="connsiteY628" fmla="*/ 1442485 h 1526213"/>
              <a:gd name="connsiteX629" fmla="*/ 1639052 w 4742389"/>
              <a:gd name="connsiteY629" fmla="*/ 1476367 h 1526213"/>
              <a:gd name="connsiteX630" fmla="*/ 1254290 w 4742389"/>
              <a:gd name="connsiteY630" fmla="*/ 1526213 h 1526213"/>
              <a:gd name="connsiteX631" fmla="*/ 1219068 w 4742389"/>
              <a:gd name="connsiteY631" fmla="*/ 1526213 h 1526213"/>
              <a:gd name="connsiteX632" fmla="*/ 1237416 w 4742389"/>
              <a:gd name="connsiteY632" fmla="*/ 1524638 h 1526213"/>
              <a:gd name="connsiteX633" fmla="*/ 1639052 w 4742389"/>
              <a:gd name="connsiteY633" fmla="*/ 1471352 h 1526213"/>
              <a:gd name="connsiteX634" fmla="*/ 1818580 w 4742389"/>
              <a:gd name="connsiteY634" fmla="*/ 1440115 h 1526213"/>
              <a:gd name="connsiteX635" fmla="*/ 1808255 w 4742389"/>
              <a:gd name="connsiteY635" fmla="*/ 1438552 h 1526213"/>
              <a:gd name="connsiteX636" fmla="*/ 1740515 w 4742389"/>
              <a:gd name="connsiteY636" fmla="*/ 1430863 h 1526213"/>
              <a:gd name="connsiteX637" fmla="*/ 1626857 w 4742389"/>
              <a:gd name="connsiteY637" fmla="*/ 1448018 h 1526213"/>
              <a:gd name="connsiteX638" fmla="*/ 1228661 w 4742389"/>
              <a:gd name="connsiteY638" fmla="*/ 1495621 h 1526213"/>
              <a:gd name="connsiteX639" fmla="*/ 852899 w 4742389"/>
              <a:gd name="connsiteY639" fmla="*/ 1526213 h 1526213"/>
              <a:gd name="connsiteX640" fmla="*/ 815074 w 4742389"/>
              <a:gd name="connsiteY640" fmla="*/ 1526213 h 1526213"/>
              <a:gd name="connsiteX641" fmla="*/ 828590 w 4742389"/>
              <a:gd name="connsiteY641" fmla="*/ 1525686 h 1526213"/>
              <a:gd name="connsiteX642" fmla="*/ 1626857 w 4742389"/>
              <a:gd name="connsiteY642" fmla="*/ 1443007 h 1526213"/>
              <a:gd name="connsiteX643" fmla="*/ 1721439 w 4742389"/>
              <a:gd name="connsiteY643" fmla="*/ 1428698 h 1526213"/>
              <a:gd name="connsiteX644" fmla="*/ 1632000 w 4742389"/>
              <a:gd name="connsiteY644" fmla="*/ 1418546 h 1526213"/>
              <a:gd name="connsiteX645" fmla="*/ 1616619 w 4742389"/>
              <a:gd name="connsiteY645" fmla="*/ 1420490 h 1526213"/>
              <a:gd name="connsiteX646" fmla="*/ 820813 w 4742389"/>
              <a:gd name="connsiteY646" fmla="*/ 1493147 h 1526213"/>
              <a:gd name="connsiteX647" fmla="*/ 22503 w 4742389"/>
              <a:gd name="connsiteY647" fmla="*/ 1515695 h 1526213"/>
              <a:gd name="connsiteX648" fmla="*/ 820813 w 4742389"/>
              <a:gd name="connsiteY648" fmla="*/ 1490641 h 1526213"/>
              <a:gd name="connsiteX649" fmla="*/ 1218716 w 4742389"/>
              <a:gd name="connsiteY649" fmla="*/ 1458698 h 1526213"/>
              <a:gd name="connsiteX650" fmla="*/ 1610676 w 4742389"/>
              <a:gd name="connsiteY650" fmla="*/ 1416125 h 1526213"/>
              <a:gd name="connsiteX651" fmla="*/ 1609318 w 4742389"/>
              <a:gd name="connsiteY651" fmla="*/ 1415971 h 1526213"/>
              <a:gd name="connsiteX652" fmla="*/ 1559271 w 4742389"/>
              <a:gd name="connsiteY652" fmla="*/ 1413462 h 1526213"/>
              <a:gd name="connsiteX653" fmla="*/ 1509224 w 4742389"/>
              <a:gd name="connsiteY653" fmla="*/ 1408444 h 1526213"/>
              <a:gd name="connsiteX654" fmla="*/ 1486643 w 4742389"/>
              <a:gd name="connsiteY654" fmla="*/ 1406788 h 1526213"/>
              <a:gd name="connsiteX655" fmla="*/ 1212315 w 4742389"/>
              <a:gd name="connsiteY655" fmla="*/ 1431240 h 1526213"/>
              <a:gd name="connsiteX656" fmla="*/ 19691 w 4742389"/>
              <a:gd name="connsiteY656" fmla="*/ 1491179 h 1526213"/>
              <a:gd name="connsiteX657" fmla="*/ 1212315 w 4742389"/>
              <a:gd name="connsiteY657" fmla="*/ 1427714 h 1526213"/>
              <a:gd name="connsiteX658" fmla="*/ 1459239 w 4742389"/>
              <a:gd name="connsiteY658" fmla="*/ 1404777 h 1526213"/>
              <a:gd name="connsiteX659" fmla="*/ 1406628 w 4742389"/>
              <a:gd name="connsiteY659" fmla="*/ 1400918 h 1526213"/>
              <a:gd name="connsiteX660" fmla="*/ 1234761 w 4742389"/>
              <a:gd name="connsiteY660" fmla="*/ 1396610 h 1526213"/>
              <a:gd name="connsiteX661" fmla="*/ 810496 w 4742389"/>
              <a:gd name="connsiteY661" fmla="*/ 1426588 h 1526213"/>
              <a:gd name="connsiteX662" fmla="*/ 412867 w 4742389"/>
              <a:gd name="connsiteY662" fmla="*/ 1449810 h 1526213"/>
              <a:gd name="connsiteX663" fmla="*/ 86413 w 4742389"/>
              <a:gd name="connsiteY663" fmla="*/ 1462888 h 1526213"/>
              <a:gd name="connsiteX664" fmla="*/ 15002 w 4742389"/>
              <a:gd name="connsiteY664" fmla="*/ 1465748 h 1526213"/>
              <a:gd name="connsiteX665" fmla="*/ 89545 w 4742389"/>
              <a:gd name="connsiteY665" fmla="*/ 1462483 h 1526213"/>
              <a:gd name="connsiteX666" fmla="*/ 412867 w 4742389"/>
              <a:gd name="connsiteY666" fmla="*/ 1448322 h 1526213"/>
              <a:gd name="connsiteX667" fmla="*/ 810496 w 4742389"/>
              <a:gd name="connsiteY667" fmla="*/ 1424082 h 1526213"/>
              <a:gd name="connsiteX668" fmla="*/ 1194331 w 4742389"/>
              <a:gd name="connsiteY668" fmla="*/ 1395748 h 1526213"/>
              <a:gd name="connsiteX669" fmla="*/ 1006253 w 4742389"/>
              <a:gd name="connsiteY669" fmla="*/ 1393391 h 1526213"/>
              <a:gd name="connsiteX670" fmla="*/ 903657 w 4742389"/>
              <a:gd name="connsiteY670" fmla="*/ 1395900 h 1526213"/>
              <a:gd name="connsiteX671" fmla="*/ 853610 w 4742389"/>
              <a:gd name="connsiteY671" fmla="*/ 1398409 h 1526213"/>
              <a:gd name="connsiteX672" fmla="*/ 803563 w 4742389"/>
              <a:gd name="connsiteY672" fmla="*/ 1398409 h 1526213"/>
              <a:gd name="connsiteX673" fmla="*/ 643413 w 4742389"/>
              <a:gd name="connsiteY673" fmla="*/ 1407943 h 1526213"/>
              <a:gd name="connsiteX674" fmla="*/ 803563 w 4742389"/>
              <a:gd name="connsiteY674" fmla="*/ 1395900 h 1526213"/>
              <a:gd name="connsiteX675" fmla="*/ 853610 w 4742389"/>
              <a:gd name="connsiteY675" fmla="*/ 1393391 h 1526213"/>
              <a:gd name="connsiteX676" fmla="*/ 903657 w 4742389"/>
              <a:gd name="connsiteY676" fmla="*/ 1393391 h 1526213"/>
              <a:gd name="connsiteX677" fmla="*/ 1006253 w 4742389"/>
              <a:gd name="connsiteY677" fmla="*/ 1390882 h 1526213"/>
              <a:gd name="connsiteX678" fmla="*/ 1206441 w 4742389"/>
              <a:gd name="connsiteY678" fmla="*/ 1390882 h 1526213"/>
              <a:gd name="connsiteX679" fmla="*/ 1245512 w 4742389"/>
              <a:gd name="connsiteY679" fmla="*/ 1391970 h 1526213"/>
              <a:gd name="connsiteX680" fmla="*/ 1604112 w 4742389"/>
              <a:gd name="connsiteY680" fmla="*/ 1365499 h 1526213"/>
              <a:gd name="connsiteX681" fmla="*/ 2002016 w 4742389"/>
              <a:gd name="connsiteY681" fmla="*/ 1336050 h 1526213"/>
              <a:gd name="connsiteX682" fmla="*/ 2021651 w 4742389"/>
              <a:gd name="connsiteY682" fmla="*/ 1334783 h 1526213"/>
              <a:gd name="connsiteX683" fmla="*/ 1996024 w 4742389"/>
              <a:gd name="connsiteY683" fmla="*/ 1330291 h 1526213"/>
              <a:gd name="connsiteX684" fmla="*/ 1603761 w 4742389"/>
              <a:gd name="connsiteY684" fmla="*/ 1345747 h 1526213"/>
              <a:gd name="connsiteX685" fmla="*/ 12189 w 4742389"/>
              <a:gd name="connsiteY685" fmla="*/ 1441067 h 1526213"/>
              <a:gd name="connsiteX686" fmla="*/ 1603761 w 4742389"/>
              <a:gd name="connsiteY686" fmla="*/ 1340730 h 1526213"/>
              <a:gd name="connsiteX687" fmla="*/ 1971306 w 4742389"/>
              <a:gd name="connsiteY687" fmla="*/ 1325958 h 1526213"/>
              <a:gd name="connsiteX688" fmla="*/ 1960110 w 4742389"/>
              <a:gd name="connsiteY688" fmla="*/ 1323995 h 1526213"/>
              <a:gd name="connsiteX689" fmla="*/ 1604348 w 4742389"/>
              <a:gd name="connsiteY689" fmla="*/ 1322878 h 1526213"/>
              <a:gd name="connsiteX690" fmla="*/ 10314 w 4742389"/>
              <a:gd name="connsiteY690" fmla="*/ 1415654 h 1526213"/>
              <a:gd name="connsiteX691" fmla="*/ 1604348 w 4742389"/>
              <a:gd name="connsiteY691" fmla="*/ 1317863 h 1526213"/>
              <a:gd name="connsiteX692" fmla="*/ 1889609 w 4742389"/>
              <a:gd name="connsiteY692" fmla="*/ 1317415 h 1526213"/>
              <a:gd name="connsiteX693" fmla="*/ 1608855 w 4742389"/>
              <a:gd name="connsiteY693" fmla="*/ 1305727 h 1526213"/>
              <a:gd name="connsiteX694" fmla="*/ 805521 w 4742389"/>
              <a:gd name="connsiteY694" fmla="*/ 1325793 h 1526213"/>
              <a:gd name="connsiteX695" fmla="*/ 4688 w 4742389"/>
              <a:gd name="connsiteY695" fmla="*/ 1391008 h 1526213"/>
              <a:gd name="connsiteX696" fmla="*/ 805521 w 4742389"/>
              <a:gd name="connsiteY696" fmla="*/ 1323285 h 1526213"/>
              <a:gd name="connsiteX697" fmla="*/ 1608855 w 4742389"/>
              <a:gd name="connsiteY697" fmla="*/ 1300711 h 1526213"/>
              <a:gd name="connsiteX698" fmla="*/ 1882117 w 4742389"/>
              <a:gd name="connsiteY698" fmla="*/ 1311385 h 1526213"/>
              <a:gd name="connsiteX699" fmla="*/ 1877765 w 4742389"/>
              <a:gd name="connsiteY699" fmla="*/ 1310731 h 1526213"/>
              <a:gd name="connsiteX700" fmla="*/ 1815761 w 4742389"/>
              <a:gd name="connsiteY700" fmla="*/ 1304073 h 1526213"/>
              <a:gd name="connsiteX701" fmla="*/ 1614323 w 4742389"/>
              <a:gd name="connsiteY701" fmla="*/ 1288086 h 1526213"/>
              <a:gd name="connsiteX702" fmla="*/ 1411633 w 4742389"/>
              <a:gd name="connsiteY702" fmla="*/ 1280562 h 1526213"/>
              <a:gd name="connsiteX703" fmla="*/ 1211445 w 4742389"/>
              <a:gd name="connsiteY703" fmla="*/ 1278054 h 1526213"/>
              <a:gd name="connsiteX704" fmla="*/ 806066 w 4742389"/>
              <a:gd name="connsiteY704" fmla="*/ 1290593 h 1526213"/>
              <a:gd name="connsiteX705" fmla="*/ 2813 w 4742389"/>
              <a:gd name="connsiteY705" fmla="*/ 1365827 h 1526213"/>
              <a:gd name="connsiteX706" fmla="*/ 806066 w 4742389"/>
              <a:gd name="connsiteY706" fmla="*/ 1288086 h 1526213"/>
              <a:gd name="connsiteX707" fmla="*/ 1211445 w 4742389"/>
              <a:gd name="connsiteY707" fmla="*/ 1275547 h 1526213"/>
              <a:gd name="connsiteX708" fmla="*/ 1411633 w 4742389"/>
              <a:gd name="connsiteY708" fmla="*/ 1275547 h 1526213"/>
              <a:gd name="connsiteX709" fmla="*/ 1614323 w 4742389"/>
              <a:gd name="connsiteY709" fmla="*/ 1283070 h 1526213"/>
              <a:gd name="connsiteX710" fmla="*/ 1781622 w 4742389"/>
              <a:gd name="connsiteY710" fmla="*/ 1296286 h 1526213"/>
              <a:gd name="connsiteX711" fmla="*/ 1724248 w 4742389"/>
              <a:gd name="connsiteY711" fmla="*/ 1287666 h 1526213"/>
              <a:gd name="connsiteX712" fmla="*/ 1621644 w 4742389"/>
              <a:gd name="connsiteY712" fmla="*/ 1277640 h 1526213"/>
              <a:gd name="connsiteX713" fmla="*/ 1216233 w 4742389"/>
              <a:gd name="connsiteY713" fmla="*/ 1252574 h 1526213"/>
              <a:gd name="connsiteX714" fmla="*/ 1166183 w 4742389"/>
              <a:gd name="connsiteY714" fmla="*/ 1250067 h 1526213"/>
              <a:gd name="connsiteX715" fmla="*/ 1113629 w 4742389"/>
              <a:gd name="connsiteY715" fmla="*/ 1250067 h 1526213"/>
              <a:gd name="connsiteX716" fmla="*/ 1013528 w 4742389"/>
              <a:gd name="connsiteY716" fmla="*/ 1250067 h 1526213"/>
              <a:gd name="connsiteX717" fmla="*/ 808320 w 4742389"/>
              <a:gd name="connsiteY717" fmla="*/ 1257587 h 1526213"/>
              <a:gd name="connsiteX718" fmla="*/ 0 w 4742389"/>
              <a:gd name="connsiteY718" fmla="*/ 1340304 h 1526213"/>
              <a:gd name="connsiteX719" fmla="*/ 808320 w 4742389"/>
              <a:gd name="connsiteY719" fmla="*/ 1255081 h 1526213"/>
              <a:gd name="connsiteX720" fmla="*/ 1013528 w 4742389"/>
              <a:gd name="connsiteY720" fmla="*/ 1247561 h 1526213"/>
              <a:gd name="connsiteX721" fmla="*/ 1113629 w 4742389"/>
              <a:gd name="connsiteY721" fmla="*/ 1247561 h 1526213"/>
              <a:gd name="connsiteX722" fmla="*/ 1166183 w 4742389"/>
              <a:gd name="connsiteY722" fmla="*/ 1247561 h 1526213"/>
              <a:gd name="connsiteX723" fmla="*/ 1216233 w 4742389"/>
              <a:gd name="connsiteY723" fmla="*/ 1247561 h 1526213"/>
              <a:gd name="connsiteX724" fmla="*/ 1621644 w 4742389"/>
              <a:gd name="connsiteY724" fmla="*/ 1272627 h 1526213"/>
              <a:gd name="connsiteX725" fmla="*/ 1724248 w 4742389"/>
              <a:gd name="connsiteY725" fmla="*/ 1282653 h 1526213"/>
              <a:gd name="connsiteX726" fmla="*/ 1824350 w 4742389"/>
              <a:gd name="connsiteY726" fmla="*/ 1297692 h 1526213"/>
              <a:gd name="connsiteX727" fmla="*/ 1874401 w 4742389"/>
              <a:gd name="connsiteY727" fmla="*/ 1305212 h 1526213"/>
              <a:gd name="connsiteX728" fmla="*/ 1876050 w 4742389"/>
              <a:gd name="connsiteY728" fmla="*/ 1305460 h 1526213"/>
              <a:gd name="connsiteX729" fmla="*/ 1958694 w 4742389"/>
              <a:gd name="connsiteY729" fmla="*/ 1314376 h 1526213"/>
              <a:gd name="connsiteX730" fmla="*/ 2010210 w 4742389"/>
              <a:gd name="connsiteY730" fmla="*/ 1316388 h 1526213"/>
              <a:gd name="connsiteX731" fmla="*/ 2037840 w 4742389"/>
              <a:gd name="connsiteY731" fmla="*/ 1318801 h 1526213"/>
              <a:gd name="connsiteX732" fmla="*/ 2123809 w 4742389"/>
              <a:gd name="connsiteY732" fmla="*/ 1322717 h 1526213"/>
              <a:gd name="connsiteX733" fmla="*/ 2237745 w 4742389"/>
              <a:gd name="connsiteY733" fmla="*/ 1320831 h 1526213"/>
              <a:gd name="connsiteX734" fmla="*/ 2295221 w 4742389"/>
              <a:gd name="connsiteY734" fmla="*/ 1317121 h 1526213"/>
              <a:gd name="connsiteX735" fmla="*/ 2402045 w 4742389"/>
              <a:gd name="connsiteY735" fmla="*/ 1305641 h 1526213"/>
              <a:gd name="connsiteX736" fmla="*/ 2410836 w 4742389"/>
              <a:gd name="connsiteY736" fmla="*/ 1304694 h 1526213"/>
              <a:gd name="connsiteX737" fmla="*/ 2546168 w 4742389"/>
              <a:gd name="connsiteY737" fmla="*/ 1282955 h 1526213"/>
              <a:gd name="connsiteX738" fmla="*/ 2659717 w 4742389"/>
              <a:gd name="connsiteY738" fmla="*/ 1258873 h 1526213"/>
              <a:gd name="connsiteX739" fmla="*/ 2712288 w 4742389"/>
              <a:gd name="connsiteY739" fmla="*/ 1244690 h 1526213"/>
              <a:gd name="connsiteX740" fmla="*/ 2835272 w 4742389"/>
              <a:gd name="connsiteY740" fmla="*/ 1207526 h 1526213"/>
              <a:gd name="connsiteX741" fmla="*/ 2871251 w 4742389"/>
              <a:gd name="connsiteY741" fmla="*/ 1194959 h 1526213"/>
              <a:gd name="connsiteX742" fmla="*/ 3022620 w 4742389"/>
              <a:gd name="connsiteY742" fmla="*/ 1135682 h 1526213"/>
              <a:gd name="connsiteX743" fmla="*/ 3065180 w 4742389"/>
              <a:gd name="connsiteY743" fmla="*/ 1117038 h 1526213"/>
              <a:gd name="connsiteX744" fmla="*/ 3135498 w 4742389"/>
              <a:gd name="connsiteY744" fmla="*/ 1082054 h 1526213"/>
              <a:gd name="connsiteX745" fmla="*/ 3272966 w 4742389"/>
              <a:gd name="connsiteY745" fmla="*/ 1007211 h 1526213"/>
              <a:gd name="connsiteX746" fmla="*/ 3948651 w 4742389"/>
              <a:gd name="connsiteY746" fmla="*/ 518325 h 1526213"/>
              <a:gd name="connsiteX747" fmla="*/ 4268975 w 4742389"/>
              <a:gd name="connsiteY747" fmla="*/ 247557 h 1526213"/>
              <a:gd name="connsiteX748" fmla="*/ 4631843 w 4742389"/>
              <a:gd name="connsiteY748" fmla="*/ 36959 h 1526213"/>
              <a:gd name="connsiteX749" fmla="*/ 4731319 w 4742389"/>
              <a:gd name="connsiteY749" fmla="*/ 2487 h 152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</a:cxnLst>
            <a:rect l="l" t="t" r="r" b="b"/>
            <a:pathLst>
              <a:path w="4742389" h="1526213">
                <a:moveTo>
                  <a:pt x="643413" y="1407943"/>
                </a:moveTo>
                <a:lnTo>
                  <a:pt x="403188" y="1426007"/>
                </a:lnTo>
                <a:cubicBezTo>
                  <a:pt x="469501" y="1420989"/>
                  <a:pt x="536438" y="1415344"/>
                  <a:pt x="603376" y="1410326"/>
                </a:cubicBezTo>
                <a:close/>
                <a:moveTo>
                  <a:pt x="2316873" y="1406472"/>
                </a:moveTo>
                <a:lnTo>
                  <a:pt x="2292268" y="1414417"/>
                </a:lnTo>
                <a:lnTo>
                  <a:pt x="2070799" y="1474802"/>
                </a:lnTo>
                <a:lnTo>
                  <a:pt x="2094773" y="1479009"/>
                </a:lnTo>
                <a:cubicBezTo>
                  <a:pt x="2107285" y="1481204"/>
                  <a:pt x="2107285" y="1481204"/>
                  <a:pt x="2107285" y="1481204"/>
                </a:cubicBezTo>
                <a:lnTo>
                  <a:pt x="2117880" y="1483656"/>
                </a:lnTo>
                <a:lnTo>
                  <a:pt x="2315239" y="1425938"/>
                </a:lnTo>
                <a:lnTo>
                  <a:pt x="2347886" y="1414711"/>
                </a:lnTo>
                <a:lnTo>
                  <a:pt x="2328299" y="1409548"/>
                </a:lnTo>
                <a:cubicBezTo>
                  <a:pt x="2322355" y="1407982"/>
                  <a:pt x="2322355" y="1407982"/>
                  <a:pt x="2322355" y="1407982"/>
                </a:cubicBezTo>
                <a:close/>
                <a:moveTo>
                  <a:pt x="2271317" y="1393924"/>
                </a:moveTo>
                <a:lnTo>
                  <a:pt x="2070766" y="1448952"/>
                </a:lnTo>
                <a:lnTo>
                  <a:pt x="2003434" y="1463073"/>
                </a:lnTo>
                <a:lnTo>
                  <a:pt x="2007191" y="1463642"/>
                </a:lnTo>
                <a:lnTo>
                  <a:pt x="2059110" y="1472751"/>
                </a:lnTo>
                <a:lnTo>
                  <a:pt x="2291173" y="1409403"/>
                </a:lnTo>
                <a:lnTo>
                  <a:pt x="2307838" y="1403983"/>
                </a:lnTo>
                <a:close/>
                <a:moveTo>
                  <a:pt x="2378176" y="1386677"/>
                </a:moveTo>
                <a:lnTo>
                  <a:pt x="2329155" y="1402506"/>
                </a:lnTo>
                <a:lnTo>
                  <a:pt x="2358093" y="1411201"/>
                </a:lnTo>
                <a:lnTo>
                  <a:pt x="2407814" y="1394103"/>
                </a:lnTo>
                <a:close/>
                <a:moveTo>
                  <a:pt x="2233796" y="1383589"/>
                </a:moveTo>
                <a:lnTo>
                  <a:pt x="2052937" y="1428544"/>
                </a:lnTo>
                <a:lnTo>
                  <a:pt x="1931367" y="1452166"/>
                </a:lnTo>
                <a:lnTo>
                  <a:pt x="1989402" y="1460949"/>
                </a:lnTo>
                <a:lnTo>
                  <a:pt x="2070453" y="1443937"/>
                </a:lnTo>
                <a:lnTo>
                  <a:pt x="2261511" y="1391222"/>
                </a:lnTo>
                <a:close/>
                <a:moveTo>
                  <a:pt x="2329305" y="1378012"/>
                </a:moveTo>
                <a:lnTo>
                  <a:pt x="2283683" y="1390530"/>
                </a:lnTo>
                <a:lnTo>
                  <a:pt x="2320293" y="1399933"/>
                </a:lnTo>
                <a:lnTo>
                  <a:pt x="2368504" y="1384254"/>
                </a:lnTo>
                <a:lnTo>
                  <a:pt x="2365026" y="1383382"/>
                </a:lnTo>
                <a:close/>
                <a:moveTo>
                  <a:pt x="2195642" y="1373395"/>
                </a:moveTo>
                <a:lnTo>
                  <a:pt x="2036309" y="1407409"/>
                </a:lnTo>
                <a:lnTo>
                  <a:pt x="1849685" y="1439804"/>
                </a:lnTo>
                <a:lnTo>
                  <a:pt x="1914009" y="1449539"/>
                </a:lnTo>
                <a:lnTo>
                  <a:pt x="2051373" y="1422588"/>
                </a:lnTo>
                <a:lnTo>
                  <a:pt x="2222273" y="1380415"/>
                </a:lnTo>
                <a:lnTo>
                  <a:pt x="2222253" y="1380409"/>
                </a:lnTo>
                <a:close/>
                <a:moveTo>
                  <a:pt x="2287251" y="1370301"/>
                </a:moveTo>
                <a:lnTo>
                  <a:pt x="2245412" y="1380701"/>
                </a:lnTo>
                <a:lnTo>
                  <a:pt x="2273499" y="1387915"/>
                </a:lnTo>
                <a:lnTo>
                  <a:pt x="2316413" y="1376074"/>
                </a:lnTo>
                <a:lnTo>
                  <a:pt x="2314979" y="1375859"/>
                </a:lnTo>
                <a:close/>
                <a:moveTo>
                  <a:pt x="2436053" y="1367988"/>
                </a:moveTo>
                <a:lnTo>
                  <a:pt x="2389019" y="1383175"/>
                </a:lnTo>
                <a:lnTo>
                  <a:pt x="2408817" y="1387144"/>
                </a:lnTo>
                <a:cubicBezTo>
                  <a:pt x="2415073" y="1388398"/>
                  <a:pt x="2415073" y="1388398"/>
                  <a:pt x="2415073" y="1388398"/>
                </a:cubicBezTo>
                <a:lnTo>
                  <a:pt x="2420586" y="1389710"/>
                </a:lnTo>
                <a:lnTo>
                  <a:pt x="2468716" y="1373159"/>
                </a:lnTo>
                <a:close/>
                <a:moveTo>
                  <a:pt x="2154700" y="1363869"/>
                </a:moveTo>
                <a:lnTo>
                  <a:pt x="2023175" y="1388201"/>
                </a:lnTo>
                <a:lnTo>
                  <a:pt x="1759491" y="1427999"/>
                </a:lnTo>
                <a:lnTo>
                  <a:pt x="1808255" y="1433534"/>
                </a:lnTo>
                <a:lnTo>
                  <a:pt x="1834004" y="1437431"/>
                </a:lnTo>
                <a:lnTo>
                  <a:pt x="2035370" y="1402394"/>
                </a:lnTo>
                <a:lnTo>
                  <a:pt x="2184870" y="1370556"/>
                </a:lnTo>
                <a:lnTo>
                  <a:pt x="2180649" y="1369443"/>
                </a:lnTo>
                <a:cubicBezTo>
                  <a:pt x="2174705" y="1367877"/>
                  <a:pt x="2174705" y="1367877"/>
                  <a:pt x="2174705" y="1367877"/>
                </a:cubicBezTo>
                <a:close/>
                <a:moveTo>
                  <a:pt x="2247479" y="1362329"/>
                </a:moveTo>
                <a:lnTo>
                  <a:pt x="2207044" y="1370961"/>
                </a:lnTo>
                <a:lnTo>
                  <a:pt x="2218500" y="1373830"/>
                </a:lnTo>
                <a:cubicBezTo>
                  <a:pt x="2224756" y="1375396"/>
                  <a:pt x="2224756" y="1375396"/>
                  <a:pt x="2224756" y="1375396"/>
                </a:cubicBezTo>
                <a:lnTo>
                  <a:pt x="2233504" y="1377643"/>
                </a:lnTo>
                <a:lnTo>
                  <a:pt x="2274010" y="1367647"/>
                </a:lnTo>
                <a:lnTo>
                  <a:pt x="2257112" y="1364260"/>
                </a:lnTo>
                <a:close/>
                <a:moveTo>
                  <a:pt x="2389230" y="1361570"/>
                </a:moveTo>
                <a:lnTo>
                  <a:pt x="2344103" y="1373952"/>
                </a:lnTo>
                <a:lnTo>
                  <a:pt x="2359083" y="1377112"/>
                </a:lnTo>
                <a:cubicBezTo>
                  <a:pt x="2365026" y="1378366"/>
                  <a:pt x="2365026" y="1378366"/>
                  <a:pt x="2365026" y="1378366"/>
                </a:cubicBezTo>
                <a:lnTo>
                  <a:pt x="2378378" y="1381042"/>
                </a:lnTo>
                <a:lnTo>
                  <a:pt x="2424260" y="1366121"/>
                </a:lnTo>
                <a:lnTo>
                  <a:pt x="2407185" y="1363417"/>
                </a:lnTo>
                <a:close/>
                <a:moveTo>
                  <a:pt x="2341950" y="1356705"/>
                </a:moveTo>
                <a:lnTo>
                  <a:pt x="2304394" y="1366040"/>
                </a:lnTo>
                <a:lnTo>
                  <a:pt x="2304969" y="1366141"/>
                </a:lnTo>
                <a:cubicBezTo>
                  <a:pt x="2317481" y="1368335"/>
                  <a:pt x="2317481" y="1368335"/>
                  <a:pt x="2317481" y="1368335"/>
                </a:cubicBezTo>
                <a:lnTo>
                  <a:pt x="2332771" y="1371561"/>
                </a:lnTo>
                <a:lnTo>
                  <a:pt x="2374483" y="1360052"/>
                </a:lnTo>
                <a:close/>
                <a:moveTo>
                  <a:pt x="2114465" y="1355554"/>
                </a:moveTo>
                <a:lnTo>
                  <a:pt x="2012958" y="1370382"/>
                </a:lnTo>
                <a:lnTo>
                  <a:pt x="1652914" y="1415902"/>
                </a:lnTo>
                <a:lnTo>
                  <a:pt x="1740389" y="1425831"/>
                </a:lnTo>
                <a:lnTo>
                  <a:pt x="2022237" y="1383190"/>
                </a:lnTo>
                <a:lnTo>
                  <a:pt x="2141381" y="1361201"/>
                </a:lnTo>
                <a:lnTo>
                  <a:pt x="2124654" y="1357850"/>
                </a:lnTo>
                <a:close/>
                <a:moveTo>
                  <a:pt x="2205859" y="1354405"/>
                </a:moveTo>
                <a:lnTo>
                  <a:pt x="2167711" y="1361462"/>
                </a:lnTo>
                <a:lnTo>
                  <a:pt x="2174705" y="1362863"/>
                </a:lnTo>
                <a:lnTo>
                  <a:pt x="2195978" y="1368190"/>
                </a:lnTo>
                <a:lnTo>
                  <a:pt x="2235125" y="1359853"/>
                </a:lnTo>
                <a:lnTo>
                  <a:pt x="2227397" y="1358304"/>
                </a:lnTo>
                <a:cubicBezTo>
                  <a:pt x="2214885" y="1355796"/>
                  <a:pt x="2214885" y="1355796"/>
                  <a:pt x="2214885" y="1355796"/>
                </a:cubicBezTo>
                <a:close/>
                <a:moveTo>
                  <a:pt x="2295983" y="1351975"/>
                </a:moveTo>
                <a:lnTo>
                  <a:pt x="2263606" y="1358887"/>
                </a:lnTo>
                <a:lnTo>
                  <a:pt x="2290440" y="1363593"/>
                </a:lnTo>
                <a:lnTo>
                  <a:pt x="2325296" y="1354991"/>
                </a:lnTo>
                <a:close/>
                <a:moveTo>
                  <a:pt x="2495411" y="1348764"/>
                </a:moveTo>
                <a:lnTo>
                  <a:pt x="2495384" y="1348773"/>
                </a:lnTo>
                <a:cubicBezTo>
                  <a:pt x="2490237" y="1350491"/>
                  <a:pt x="2490237" y="1350491"/>
                  <a:pt x="2490237" y="1350491"/>
                </a:cubicBezTo>
                <a:lnTo>
                  <a:pt x="2447859" y="1364175"/>
                </a:lnTo>
                <a:lnTo>
                  <a:pt x="2480486" y="1369112"/>
                </a:lnTo>
                <a:lnTo>
                  <a:pt x="2512196" y="1358207"/>
                </a:lnTo>
                <a:lnTo>
                  <a:pt x="2528899" y="1351771"/>
                </a:lnTo>
                <a:close/>
                <a:moveTo>
                  <a:pt x="2165222" y="1348139"/>
                </a:moveTo>
                <a:lnTo>
                  <a:pt x="2128200" y="1353548"/>
                </a:lnTo>
                <a:lnTo>
                  <a:pt x="2154407" y="1358797"/>
                </a:lnTo>
                <a:lnTo>
                  <a:pt x="2190793" y="1352082"/>
                </a:lnTo>
                <a:close/>
                <a:moveTo>
                  <a:pt x="2076862" y="1347080"/>
                </a:moveTo>
                <a:lnTo>
                  <a:pt x="1608761" y="1395903"/>
                </a:lnTo>
                <a:lnTo>
                  <a:pt x="1516343" y="1404140"/>
                </a:lnTo>
                <a:lnTo>
                  <a:pt x="1553015" y="1407817"/>
                </a:lnTo>
                <a:cubicBezTo>
                  <a:pt x="1559271" y="1408444"/>
                  <a:pt x="1559271" y="1408444"/>
                  <a:pt x="1559271" y="1408444"/>
                </a:cubicBezTo>
                <a:cubicBezTo>
                  <a:pt x="1609318" y="1410953"/>
                  <a:pt x="1609318" y="1410953"/>
                  <a:pt x="1609318" y="1410953"/>
                </a:cubicBezTo>
                <a:lnTo>
                  <a:pt x="1631961" y="1413523"/>
                </a:lnTo>
                <a:lnTo>
                  <a:pt x="2012019" y="1365058"/>
                </a:lnTo>
                <a:lnTo>
                  <a:pt x="2098552" y="1351968"/>
                </a:lnTo>
                <a:close/>
                <a:moveTo>
                  <a:pt x="2246510" y="1346884"/>
                </a:moveTo>
                <a:lnTo>
                  <a:pt x="2221525" y="1351506"/>
                </a:lnTo>
                <a:lnTo>
                  <a:pt x="2250476" y="1356584"/>
                </a:lnTo>
                <a:lnTo>
                  <a:pt x="2279891" y="1350319"/>
                </a:lnTo>
                <a:close/>
                <a:moveTo>
                  <a:pt x="2450575" y="1344737"/>
                </a:moveTo>
                <a:lnTo>
                  <a:pt x="2403537" y="1357644"/>
                </a:lnTo>
                <a:lnTo>
                  <a:pt x="2409688" y="1358401"/>
                </a:lnTo>
                <a:lnTo>
                  <a:pt x="2435834" y="1362356"/>
                </a:lnTo>
                <a:lnTo>
                  <a:pt x="2481478" y="1347512"/>
                </a:lnTo>
                <a:close/>
                <a:moveTo>
                  <a:pt x="2203856" y="1342495"/>
                </a:moveTo>
                <a:lnTo>
                  <a:pt x="2182766" y="1345576"/>
                </a:lnTo>
                <a:lnTo>
                  <a:pt x="2204876" y="1348900"/>
                </a:lnTo>
                <a:lnTo>
                  <a:pt x="2206615" y="1349161"/>
                </a:lnTo>
                <a:lnTo>
                  <a:pt x="2228818" y="1345064"/>
                </a:lnTo>
                <a:close/>
                <a:moveTo>
                  <a:pt x="2125471" y="1342010"/>
                </a:moveTo>
                <a:lnTo>
                  <a:pt x="2092630" y="1345435"/>
                </a:lnTo>
                <a:lnTo>
                  <a:pt x="2112055" y="1349925"/>
                </a:lnTo>
                <a:lnTo>
                  <a:pt x="2144739" y="1344981"/>
                </a:lnTo>
                <a:lnTo>
                  <a:pt x="2129493" y="1342630"/>
                </a:lnTo>
                <a:close/>
                <a:moveTo>
                  <a:pt x="2406147" y="1340747"/>
                </a:moveTo>
                <a:lnTo>
                  <a:pt x="2359815" y="1352264"/>
                </a:lnTo>
                <a:lnTo>
                  <a:pt x="2389481" y="1355914"/>
                </a:lnTo>
                <a:lnTo>
                  <a:pt x="2435045" y="1343343"/>
                </a:lnTo>
                <a:close/>
                <a:moveTo>
                  <a:pt x="2039442" y="1338647"/>
                </a:moveTo>
                <a:lnTo>
                  <a:pt x="2002016" y="1341063"/>
                </a:lnTo>
                <a:cubicBezTo>
                  <a:pt x="1869381" y="1350461"/>
                  <a:pt x="1736747" y="1360486"/>
                  <a:pt x="1604112" y="1370511"/>
                </a:cubicBezTo>
                <a:lnTo>
                  <a:pt x="1284898" y="1393067"/>
                </a:lnTo>
                <a:lnTo>
                  <a:pt x="1307786" y="1393704"/>
                </a:lnTo>
                <a:cubicBezTo>
                  <a:pt x="1341567" y="1395272"/>
                  <a:pt x="1375349" y="1397154"/>
                  <a:pt x="1409130" y="1398409"/>
                </a:cubicBezTo>
                <a:lnTo>
                  <a:pt x="1486203" y="1402273"/>
                </a:lnTo>
                <a:lnTo>
                  <a:pt x="1608761" y="1390888"/>
                </a:lnTo>
                <a:lnTo>
                  <a:pt x="2057350" y="1342682"/>
                </a:lnTo>
                <a:close/>
                <a:moveTo>
                  <a:pt x="2358501" y="1338629"/>
                </a:moveTo>
                <a:lnTo>
                  <a:pt x="2318464" y="1347176"/>
                </a:lnTo>
                <a:lnTo>
                  <a:pt x="2344156" y="1350337"/>
                </a:lnTo>
                <a:lnTo>
                  <a:pt x="2386901" y="1339789"/>
                </a:lnTo>
                <a:close/>
                <a:moveTo>
                  <a:pt x="2162054" y="1338194"/>
                </a:moveTo>
                <a:lnTo>
                  <a:pt x="2145290" y="1339943"/>
                </a:lnTo>
                <a:lnTo>
                  <a:pt x="2161718" y="1342412"/>
                </a:lnTo>
                <a:lnTo>
                  <a:pt x="2178448" y="1339881"/>
                </a:lnTo>
                <a:close/>
                <a:moveTo>
                  <a:pt x="2303316" y="1336375"/>
                </a:moveTo>
                <a:lnTo>
                  <a:pt x="2274305" y="1341742"/>
                </a:lnTo>
                <a:lnTo>
                  <a:pt x="2303371" y="1345319"/>
                </a:lnTo>
                <a:lnTo>
                  <a:pt x="2338599" y="1337816"/>
                </a:lnTo>
                <a:close/>
                <a:moveTo>
                  <a:pt x="2084118" y="1335762"/>
                </a:moveTo>
                <a:lnTo>
                  <a:pt x="2058060" y="1337445"/>
                </a:lnTo>
                <a:lnTo>
                  <a:pt x="2073303" y="1340968"/>
                </a:lnTo>
                <a:lnTo>
                  <a:pt x="2099804" y="1338120"/>
                </a:lnTo>
                <a:close/>
                <a:moveTo>
                  <a:pt x="2258325" y="1334538"/>
                </a:moveTo>
                <a:lnTo>
                  <a:pt x="2238863" y="1337381"/>
                </a:lnTo>
                <a:lnTo>
                  <a:pt x="2257812" y="1339713"/>
                </a:lnTo>
                <a:lnTo>
                  <a:pt x="2280863" y="1335459"/>
                </a:lnTo>
                <a:close/>
                <a:moveTo>
                  <a:pt x="2117484" y="1333608"/>
                </a:moveTo>
                <a:lnTo>
                  <a:pt x="2108922" y="1334161"/>
                </a:lnTo>
                <a:lnTo>
                  <a:pt x="2117294" y="1335734"/>
                </a:lnTo>
                <a:lnTo>
                  <a:pt x="2119259" y="1336030"/>
                </a:lnTo>
                <a:lnTo>
                  <a:pt x="2129903" y="1334886"/>
                </a:lnTo>
                <a:close/>
                <a:moveTo>
                  <a:pt x="2214330" y="1332742"/>
                </a:moveTo>
                <a:lnTo>
                  <a:pt x="2206623" y="1333546"/>
                </a:lnTo>
                <a:lnTo>
                  <a:pt x="2210301" y="1333867"/>
                </a:lnTo>
                <a:lnTo>
                  <a:pt x="2214659" y="1334403"/>
                </a:lnTo>
                <a:lnTo>
                  <a:pt x="2223238" y="1333105"/>
                </a:lnTo>
                <a:close/>
                <a:moveTo>
                  <a:pt x="2043194" y="1329610"/>
                </a:moveTo>
                <a:lnTo>
                  <a:pt x="2024364" y="1329818"/>
                </a:lnTo>
                <a:lnTo>
                  <a:pt x="2027055" y="1330278"/>
                </a:lnTo>
                <a:lnTo>
                  <a:pt x="2041108" y="1333527"/>
                </a:lnTo>
                <a:lnTo>
                  <a:pt x="2060792" y="1332256"/>
                </a:lnTo>
                <a:close/>
                <a:moveTo>
                  <a:pt x="2556751" y="1328281"/>
                </a:moveTo>
                <a:lnTo>
                  <a:pt x="2531411" y="1336743"/>
                </a:lnTo>
                <a:lnTo>
                  <a:pt x="2511183" y="1343497"/>
                </a:lnTo>
                <a:lnTo>
                  <a:pt x="2544027" y="1345942"/>
                </a:lnTo>
                <a:lnTo>
                  <a:pt x="2568621" y="1336466"/>
                </a:lnTo>
                <a:lnTo>
                  <a:pt x="2588499" y="1328806"/>
                </a:lnTo>
                <a:close/>
                <a:moveTo>
                  <a:pt x="2508372" y="1327480"/>
                </a:moveTo>
                <a:lnTo>
                  <a:pt x="2508269" y="1327512"/>
                </a:lnTo>
                <a:cubicBezTo>
                  <a:pt x="2467095" y="1340204"/>
                  <a:pt x="2467095" y="1340204"/>
                  <a:pt x="2467095" y="1340204"/>
                </a:cubicBezTo>
                <a:lnTo>
                  <a:pt x="2467064" y="1340213"/>
                </a:lnTo>
                <a:lnTo>
                  <a:pt x="2496859" y="1342431"/>
                </a:lnTo>
                <a:lnTo>
                  <a:pt x="2540061" y="1328005"/>
                </a:lnTo>
                <a:close/>
                <a:moveTo>
                  <a:pt x="2460291" y="1326684"/>
                </a:moveTo>
                <a:lnTo>
                  <a:pt x="2447701" y="1330418"/>
                </a:lnTo>
                <a:lnTo>
                  <a:pt x="2421841" y="1336846"/>
                </a:lnTo>
                <a:lnTo>
                  <a:pt x="2450782" y="1339001"/>
                </a:lnTo>
                <a:lnTo>
                  <a:pt x="2464592" y="1335190"/>
                </a:lnTo>
                <a:lnTo>
                  <a:pt x="2490560" y="1327185"/>
                </a:lnTo>
                <a:close/>
                <a:moveTo>
                  <a:pt x="2329673" y="1326450"/>
                </a:moveTo>
                <a:lnTo>
                  <a:pt x="2312386" y="1326641"/>
                </a:lnTo>
                <a:lnTo>
                  <a:pt x="2288043" y="1330197"/>
                </a:lnTo>
                <a:lnTo>
                  <a:pt x="2305151" y="1330976"/>
                </a:lnTo>
                <a:close/>
                <a:moveTo>
                  <a:pt x="2417751" y="1325980"/>
                </a:moveTo>
                <a:lnTo>
                  <a:pt x="2378665" y="1334324"/>
                </a:lnTo>
                <a:lnTo>
                  <a:pt x="2402616" y="1335415"/>
                </a:lnTo>
                <a:lnTo>
                  <a:pt x="2404158" y="1335530"/>
                </a:lnTo>
                <a:lnTo>
                  <a:pt x="2441278" y="1326370"/>
                </a:lnTo>
                <a:close/>
                <a:moveTo>
                  <a:pt x="2395372" y="1325725"/>
                </a:moveTo>
                <a:lnTo>
                  <a:pt x="2358699" y="1326130"/>
                </a:lnTo>
                <a:lnTo>
                  <a:pt x="2327099" y="1331976"/>
                </a:lnTo>
                <a:lnTo>
                  <a:pt x="2359165" y="1333436"/>
                </a:lnTo>
                <a:close/>
                <a:moveTo>
                  <a:pt x="1990882" y="1324092"/>
                </a:moveTo>
                <a:lnTo>
                  <a:pt x="1995991" y="1324966"/>
                </a:lnTo>
                <a:lnTo>
                  <a:pt x="2001654" y="1324738"/>
                </a:lnTo>
                <a:lnTo>
                  <a:pt x="2007341" y="1324644"/>
                </a:lnTo>
                <a:lnTo>
                  <a:pt x="2002542" y="1324129"/>
                </a:lnTo>
                <a:close/>
                <a:moveTo>
                  <a:pt x="2384183" y="1316390"/>
                </a:moveTo>
                <a:lnTo>
                  <a:pt x="2381275" y="1316577"/>
                </a:lnTo>
                <a:lnTo>
                  <a:pt x="2366770" y="1318696"/>
                </a:lnTo>
                <a:lnTo>
                  <a:pt x="2372170" y="1318607"/>
                </a:lnTo>
                <a:close/>
                <a:moveTo>
                  <a:pt x="2451213" y="1313030"/>
                </a:moveTo>
                <a:lnTo>
                  <a:pt x="2421664" y="1314380"/>
                </a:lnTo>
                <a:lnTo>
                  <a:pt x="2417617" y="1315230"/>
                </a:lnTo>
                <a:lnTo>
                  <a:pt x="2401604" y="1318193"/>
                </a:lnTo>
                <a:lnTo>
                  <a:pt x="2428366" y="1318699"/>
                </a:lnTo>
                <a:lnTo>
                  <a:pt x="2429812" y="1318391"/>
                </a:lnTo>
                <a:close/>
                <a:moveTo>
                  <a:pt x="2492367" y="1311149"/>
                </a:moveTo>
                <a:lnTo>
                  <a:pt x="2475699" y="1311911"/>
                </a:lnTo>
                <a:lnTo>
                  <a:pt x="2447182" y="1319055"/>
                </a:lnTo>
                <a:lnTo>
                  <a:pt x="2465084" y="1319393"/>
                </a:lnTo>
                <a:close/>
                <a:moveTo>
                  <a:pt x="2551323" y="1308454"/>
                </a:moveTo>
                <a:lnTo>
                  <a:pt x="2516377" y="1310052"/>
                </a:lnTo>
                <a:lnTo>
                  <a:pt x="2483691" y="1319745"/>
                </a:lnTo>
                <a:lnTo>
                  <a:pt x="2512904" y="1320298"/>
                </a:lnTo>
                <a:lnTo>
                  <a:pt x="2521016" y="1317797"/>
                </a:lnTo>
                <a:cubicBezTo>
                  <a:pt x="2534740" y="1313566"/>
                  <a:pt x="2543890" y="1310746"/>
                  <a:pt x="2549989" y="1308865"/>
                </a:cubicBezTo>
                <a:close/>
                <a:moveTo>
                  <a:pt x="2604968" y="1306003"/>
                </a:moveTo>
                <a:lnTo>
                  <a:pt x="2572584" y="1307483"/>
                </a:lnTo>
                <a:lnTo>
                  <a:pt x="2564691" y="1310119"/>
                </a:lnTo>
                <a:lnTo>
                  <a:pt x="2530587" y="1320632"/>
                </a:lnTo>
                <a:lnTo>
                  <a:pt x="2560448" y="1321197"/>
                </a:lnTo>
                <a:lnTo>
                  <a:pt x="2573132" y="1316961"/>
                </a:lnTo>
                <a:cubicBezTo>
                  <a:pt x="2585331" y="1312888"/>
                  <a:pt x="2585331" y="1312888"/>
                  <a:pt x="2585331" y="1312888"/>
                </a:cubicBezTo>
                <a:close/>
                <a:moveTo>
                  <a:pt x="2653426" y="1303788"/>
                </a:moveTo>
                <a:lnTo>
                  <a:pt x="2624288" y="1305120"/>
                </a:lnTo>
                <a:lnTo>
                  <a:pt x="2587833" y="1317902"/>
                </a:lnTo>
                <a:lnTo>
                  <a:pt x="2577026" y="1321510"/>
                </a:lnTo>
                <a:lnTo>
                  <a:pt x="2606011" y="1322059"/>
                </a:lnTo>
                <a:lnTo>
                  <a:pt x="2609795" y="1320600"/>
                </a:lnTo>
                <a:close/>
                <a:moveTo>
                  <a:pt x="2488093" y="1303682"/>
                </a:moveTo>
                <a:lnTo>
                  <a:pt x="2455475" y="1307276"/>
                </a:lnTo>
                <a:lnTo>
                  <a:pt x="2454047" y="1307576"/>
                </a:lnTo>
                <a:lnTo>
                  <a:pt x="2477878" y="1306350"/>
                </a:lnTo>
                <a:lnTo>
                  <a:pt x="2479861" y="1305853"/>
                </a:lnTo>
                <a:close/>
                <a:moveTo>
                  <a:pt x="2533705" y="1298657"/>
                </a:moveTo>
                <a:lnTo>
                  <a:pt x="2524604" y="1299659"/>
                </a:lnTo>
                <a:lnTo>
                  <a:pt x="2503073" y="1305053"/>
                </a:lnTo>
                <a:lnTo>
                  <a:pt x="2514481" y="1304466"/>
                </a:lnTo>
                <a:close/>
                <a:moveTo>
                  <a:pt x="2605028" y="1290798"/>
                </a:moveTo>
                <a:lnTo>
                  <a:pt x="2567269" y="1294959"/>
                </a:lnTo>
                <a:lnTo>
                  <a:pt x="2539563" y="1303175"/>
                </a:lnTo>
                <a:lnTo>
                  <a:pt x="2573141" y="1301447"/>
                </a:lnTo>
                <a:close/>
                <a:moveTo>
                  <a:pt x="2660687" y="1284666"/>
                </a:moveTo>
                <a:lnTo>
                  <a:pt x="2631170" y="1287918"/>
                </a:lnTo>
                <a:lnTo>
                  <a:pt x="2593847" y="1300382"/>
                </a:lnTo>
                <a:lnTo>
                  <a:pt x="2625671" y="1298744"/>
                </a:lnTo>
                <a:lnTo>
                  <a:pt x="2635381" y="1295340"/>
                </a:lnTo>
                <a:close/>
                <a:moveTo>
                  <a:pt x="2718032" y="1278348"/>
                </a:moveTo>
                <a:lnTo>
                  <a:pt x="2688577" y="1281593"/>
                </a:lnTo>
                <a:lnTo>
                  <a:pt x="2685430" y="1282805"/>
                </a:lnTo>
                <a:lnTo>
                  <a:pt x="2644928" y="1297753"/>
                </a:lnTo>
                <a:lnTo>
                  <a:pt x="2672812" y="1296318"/>
                </a:lnTo>
                <a:lnTo>
                  <a:pt x="2707393" y="1282993"/>
                </a:lnTo>
                <a:close/>
                <a:moveTo>
                  <a:pt x="2664685" y="1270749"/>
                </a:moveTo>
                <a:lnTo>
                  <a:pt x="2629561" y="1276485"/>
                </a:lnTo>
                <a:lnTo>
                  <a:pt x="2605034" y="1283759"/>
                </a:lnTo>
                <a:lnTo>
                  <a:pt x="2636153" y="1280404"/>
                </a:lnTo>
                <a:lnTo>
                  <a:pt x="2659785" y="1272512"/>
                </a:lnTo>
                <a:close/>
                <a:moveTo>
                  <a:pt x="2721202" y="1261521"/>
                </a:moveTo>
                <a:lnTo>
                  <a:pt x="2699701" y="1265032"/>
                </a:lnTo>
                <a:lnTo>
                  <a:pt x="2662287" y="1277526"/>
                </a:lnTo>
                <a:lnTo>
                  <a:pt x="2662020" y="1277615"/>
                </a:lnTo>
                <a:lnTo>
                  <a:pt x="2682683" y="1275388"/>
                </a:lnTo>
                <a:lnTo>
                  <a:pt x="2682927" y="1275285"/>
                </a:lnTo>
                <a:close/>
                <a:moveTo>
                  <a:pt x="2714384" y="1252876"/>
                </a:moveTo>
                <a:lnTo>
                  <a:pt x="2705116" y="1254824"/>
                </a:lnTo>
                <a:lnTo>
                  <a:pt x="2681292" y="1261251"/>
                </a:lnTo>
                <a:lnTo>
                  <a:pt x="2699013" y="1258404"/>
                </a:lnTo>
                <a:close/>
                <a:moveTo>
                  <a:pt x="2777684" y="1252298"/>
                </a:moveTo>
                <a:lnTo>
                  <a:pt x="2754993" y="1256003"/>
                </a:lnTo>
                <a:lnTo>
                  <a:pt x="2726604" y="1266942"/>
                </a:lnTo>
                <a:lnTo>
                  <a:pt x="2713229" y="1272095"/>
                </a:lnTo>
                <a:lnTo>
                  <a:pt x="2738617" y="1269358"/>
                </a:lnTo>
                <a:lnTo>
                  <a:pt x="2763818" y="1258353"/>
                </a:lnTo>
                <a:close/>
                <a:moveTo>
                  <a:pt x="2786235" y="1237780"/>
                </a:moveTo>
                <a:lnTo>
                  <a:pt x="2770055" y="1241179"/>
                </a:lnTo>
                <a:lnTo>
                  <a:pt x="2764899" y="1243082"/>
                </a:lnTo>
                <a:cubicBezTo>
                  <a:pt x="2759884" y="1244933"/>
                  <a:pt x="2759884" y="1244933"/>
                  <a:pt x="2759884" y="1244933"/>
                </a:cubicBezTo>
                <a:lnTo>
                  <a:pt x="2738576" y="1252049"/>
                </a:lnTo>
                <a:lnTo>
                  <a:pt x="2754778" y="1249447"/>
                </a:lnTo>
                <a:lnTo>
                  <a:pt x="2768325" y="1244575"/>
                </a:lnTo>
                <a:cubicBezTo>
                  <a:pt x="2780524" y="1240188"/>
                  <a:pt x="2780524" y="1240188"/>
                  <a:pt x="2780524" y="1240188"/>
                </a:cubicBezTo>
                <a:close/>
                <a:moveTo>
                  <a:pt x="2841726" y="1224878"/>
                </a:moveTo>
                <a:lnTo>
                  <a:pt x="2815804" y="1231377"/>
                </a:lnTo>
                <a:lnTo>
                  <a:pt x="2784148" y="1244729"/>
                </a:lnTo>
                <a:lnTo>
                  <a:pt x="2801257" y="1241981"/>
                </a:lnTo>
                <a:lnTo>
                  <a:pt x="2801350" y="1241963"/>
                </a:lnTo>
                <a:lnTo>
                  <a:pt x="2803467" y="1241039"/>
                </a:lnTo>
                <a:cubicBezTo>
                  <a:pt x="2804992" y="1240373"/>
                  <a:pt x="2804992" y="1240373"/>
                  <a:pt x="2804992" y="1240373"/>
                </a:cubicBezTo>
                <a:close/>
                <a:moveTo>
                  <a:pt x="2818081" y="1224347"/>
                </a:moveTo>
                <a:lnTo>
                  <a:pt x="2809074" y="1226777"/>
                </a:lnTo>
                <a:lnTo>
                  <a:pt x="2806401" y="1227763"/>
                </a:lnTo>
                <a:lnTo>
                  <a:pt x="2808931" y="1227227"/>
                </a:lnTo>
                <a:lnTo>
                  <a:pt x="2814340" y="1225925"/>
                </a:lnTo>
                <a:close/>
                <a:moveTo>
                  <a:pt x="2887025" y="1203951"/>
                </a:moveTo>
                <a:lnTo>
                  <a:pt x="2865952" y="1210224"/>
                </a:lnTo>
                <a:lnTo>
                  <a:pt x="2847860" y="1217855"/>
                </a:lnTo>
                <a:lnTo>
                  <a:pt x="2867883" y="1213035"/>
                </a:lnTo>
                <a:lnTo>
                  <a:pt x="2880030" y="1207271"/>
                </a:lnTo>
                <a:close/>
                <a:moveTo>
                  <a:pt x="2935978" y="1180577"/>
                </a:moveTo>
                <a:lnTo>
                  <a:pt x="2930627" y="1182438"/>
                </a:lnTo>
                <a:lnTo>
                  <a:pt x="2923762" y="1185400"/>
                </a:lnTo>
                <a:lnTo>
                  <a:pt x="2929226" y="1183808"/>
                </a:lnTo>
                <a:close/>
                <a:moveTo>
                  <a:pt x="4742389" y="0"/>
                </a:moveTo>
                <a:lnTo>
                  <a:pt x="4742389" y="9182"/>
                </a:lnTo>
                <a:lnTo>
                  <a:pt x="4733821" y="11262"/>
                </a:lnTo>
                <a:cubicBezTo>
                  <a:pt x="4700662" y="21290"/>
                  <a:pt x="4668129" y="33199"/>
                  <a:pt x="4636847" y="46988"/>
                </a:cubicBezTo>
                <a:cubicBezTo>
                  <a:pt x="4506716" y="97130"/>
                  <a:pt x="4386595" y="169836"/>
                  <a:pt x="4273980" y="252571"/>
                </a:cubicBezTo>
                <a:cubicBezTo>
                  <a:pt x="4163869" y="337813"/>
                  <a:pt x="4058762" y="430576"/>
                  <a:pt x="3953656" y="523339"/>
                </a:cubicBezTo>
                <a:cubicBezTo>
                  <a:pt x="3876077" y="593538"/>
                  <a:pt x="3876077" y="593538"/>
                  <a:pt x="3876077" y="593538"/>
                </a:cubicBezTo>
                <a:cubicBezTo>
                  <a:pt x="3836037" y="626130"/>
                  <a:pt x="3836037" y="626130"/>
                  <a:pt x="3836037" y="626130"/>
                </a:cubicBezTo>
                <a:cubicBezTo>
                  <a:pt x="3823524" y="638666"/>
                  <a:pt x="3808509" y="648694"/>
                  <a:pt x="3795996" y="661230"/>
                </a:cubicBezTo>
                <a:cubicBezTo>
                  <a:pt x="3740940" y="703851"/>
                  <a:pt x="3685885" y="746472"/>
                  <a:pt x="3628326" y="789093"/>
                </a:cubicBezTo>
                <a:cubicBezTo>
                  <a:pt x="3572019" y="829207"/>
                  <a:pt x="3514461" y="868067"/>
                  <a:pt x="3455651" y="905673"/>
                </a:cubicBezTo>
                <a:lnTo>
                  <a:pt x="3335376" y="978473"/>
                </a:lnTo>
                <a:lnTo>
                  <a:pt x="3432730" y="925262"/>
                </a:lnTo>
                <a:cubicBezTo>
                  <a:pt x="3492477" y="890479"/>
                  <a:pt x="3551285" y="854129"/>
                  <a:pt x="3608841" y="816526"/>
                </a:cubicBezTo>
                <a:cubicBezTo>
                  <a:pt x="3666399" y="778923"/>
                  <a:pt x="3721453" y="738813"/>
                  <a:pt x="3776507" y="696196"/>
                </a:cubicBezTo>
                <a:cubicBezTo>
                  <a:pt x="3941670" y="568345"/>
                  <a:pt x="3941670" y="568345"/>
                  <a:pt x="3941670" y="568345"/>
                </a:cubicBezTo>
                <a:cubicBezTo>
                  <a:pt x="3994222" y="528235"/>
                  <a:pt x="4049277" y="483111"/>
                  <a:pt x="4104331" y="443001"/>
                </a:cubicBezTo>
                <a:cubicBezTo>
                  <a:pt x="4159385" y="400384"/>
                  <a:pt x="4216942" y="362781"/>
                  <a:pt x="4274499" y="325178"/>
                </a:cubicBezTo>
                <a:cubicBezTo>
                  <a:pt x="4392115" y="249972"/>
                  <a:pt x="4517239" y="189807"/>
                  <a:pt x="4652372" y="149697"/>
                </a:cubicBezTo>
                <a:lnTo>
                  <a:pt x="4742389" y="128066"/>
                </a:lnTo>
                <a:lnTo>
                  <a:pt x="4742389" y="138430"/>
                </a:lnTo>
                <a:lnTo>
                  <a:pt x="4654875" y="159724"/>
                </a:lnTo>
                <a:cubicBezTo>
                  <a:pt x="4522243" y="197327"/>
                  <a:pt x="4397120" y="257492"/>
                  <a:pt x="4279504" y="332699"/>
                </a:cubicBezTo>
                <a:cubicBezTo>
                  <a:pt x="4221947" y="367795"/>
                  <a:pt x="4164390" y="407905"/>
                  <a:pt x="4109336" y="448015"/>
                </a:cubicBezTo>
                <a:cubicBezTo>
                  <a:pt x="4054281" y="490632"/>
                  <a:pt x="3999227" y="533249"/>
                  <a:pt x="3946675" y="575866"/>
                </a:cubicBezTo>
                <a:cubicBezTo>
                  <a:pt x="3781512" y="703717"/>
                  <a:pt x="3781512" y="703717"/>
                  <a:pt x="3781512" y="703717"/>
                </a:cubicBezTo>
                <a:cubicBezTo>
                  <a:pt x="3726458" y="743827"/>
                  <a:pt x="3668901" y="783937"/>
                  <a:pt x="3611344" y="821540"/>
                </a:cubicBezTo>
                <a:cubicBezTo>
                  <a:pt x="3496231" y="899253"/>
                  <a:pt x="3376112" y="966939"/>
                  <a:pt x="3253491" y="1032117"/>
                </a:cubicBezTo>
                <a:lnTo>
                  <a:pt x="3191695" y="1062445"/>
                </a:lnTo>
                <a:lnTo>
                  <a:pt x="3232851" y="1044362"/>
                </a:lnTo>
                <a:cubicBezTo>
                  <a:pt x="3355472" y="986698"/>
                  <a:pt x="3475591" y="924019"/>
                  <a:pt x="3593207" y="853819"/>
                </a:cubicBezTo>
                <a:cubicBezTo>
                  <a:pt x="3653266" y="818719"/>
                  <a:pt x="3710823" y="781112"/>
                  <a:pt x="3765877" y="743505"/>
                </a:cubicBezTo>
                <a:cubicBezTo>
                  <a:pt x="3936045" y="628177"/>
                  <a:pt x="3936045" y="628177"/>
                  <a:pt x="3936045" y="628177"/>
                </a:cubicBezTo>
                <a:cubicBezTo>
                  <a:pt x="4048657" y="550456"/>
                  <a:pt x="4163770" y="472734"/>
                  <a:pt x="4283889" y="410056"/>
                </a:cubicBezTo>
                <a:cubicBezTo>
                  <a:pt x="4406510" y="347377"/>
                  <a:pt x="4536638" y="299742"/>
                  <a:pt x="4671771" y="272163"/>
                </a:cubicBezTo>
                <a:lnTo>
                  <a:pt x="4742389" y="264326"/>
                </a:lnTo>
                <a:lnTo>
                  <a:pt x="4742389" y="273458"/>
                </a:lnTo>
                <a:lnTo>
                  <a:pt x="4671771" y="282192"/>
                </a:lnTo>
                <a:cubicBezTo>
                  <a:pt x="4539141" y="307263"/>
                  <a:pt x="4409012" y="354899"/>
                  <a:pt x="4288893" y="417577"/>
                </a:cubicBezTo>
                <a:cubicBezTo>
                  <a:pt x="4166273" y="480256"/>
                  <a:pt x="4053661" y="555470"/>
                  <a:pt x="3941050" y="633191"/>
                </a:cubicBezTo>
                <a:cubicBezTo>
                  <a:pt x="3770882" y="748520"/>
                  <a:pt x="3770882" y="748520"/>
                  <a:pt x="3770882" y="748520"/>
                </a:cubicBezTo>
                <a:cubicBezTo>
                  <a:pt x="3715828" y="788634"/>
                  <a:pt x="3655769" y="823734"/>
                  <a:pt x="3598212" y="858834"/>
                </a:cubicBezTo>
                <a:cubicBezTo>
                  <a:pt x="3480595" y="929034"/>
                  <a:pt x="3357975" y="994219"/>
                  <a:pt x="3235353" y="1051883"/>
                </a:cubicBezTo>
                <a:lnTo>
                  <a:pt x="3083811" y="1118465"/>
                </a:lnTo>
                <a:lnTo>
                  <a:pt x="3215960" y="1067077"/>
                </a:lnTo>
                <a:cubicBezTo>
                  <a:pt x="3343586" y="1016916"/>
                  <a:pt x="3466207" y="959232"/>
                  <a:pt x="3586326" y="896531"/>
                </a:cubicBezTo>
                <a:cubicBezTo>
                  <a:pt x="3646385" y="866435"/>
                  <a:pt x="3703942" y="831323"/>
                  <a:pt x="3761499" y="796211"/>
                </a:cubicBezTo>
                <a:cubicBezTo>
                  <a:pt x="3936672" y="693382"/>
                  <a:pt x="3936672" y="693382"/>
                  <a:pt x="3936672" y="693382"/>
                </a:cubicBezTo>
                <a:cubicBezTo>
                  <a:pt x="4054288" y="623158"/>
                  <a:pt x="4174407" y="557949"/>
                  <a:pt x="4299530" y="507789"/>
                </a:cubicBezTo>
                <a:cubicBezTo>
                  <a:pt x="4362091" y="482709"/>
                  <a:pt x="4427156" y="460137"/>
                  <a:pt x="4492220" y="442581"/>
                </a:cubicBezTo>
                <a:cubicBezTo>
                  <a:pt x="4557285" y="425024"/>
                  <a:pt x="4624851" y="409976"/>
                  <a:pt x="4692418" y="407468"/>
                </a:cubicBezTo>
                <a:lnTo>
                  <a:pt x="4742389" y="407468"/>
                </a:lnTo>
                <a:lnTo>
                  <a:pt x="4742389" y="415145"/>
                </a:lnTo>
                <a:lnTo>
                  <a:pt x="4692418" y="414992"/>
                </a:lnTo>
                <a:cubicBezTo>
                  <a:pt x="4627353" y="420008"/>
                  <a:pt x="4559787" y="432548"/>
                  <a:pt x="4494723" y="450105"/>
                </a:cubicBezTo>
                <a:cubicBezTo>
                  <a:pt x="4429659" y="467661"/>
                  <a:pt x="4364594" y="490233"/>
                  <a:pt x="4302033" y="515313"/>
                </a:cubicBezTo>
                <a:cubicBezTo>
                  <a:pt x="4176909" y="565473"/>
                  <a:pt x="4056790" y="630682"/>
                  <a:pt x="3941677" y="698398"/>
                </a:cubicBezTo>
                <a:cubicBezTo>
                  <a:pt x="3766504" y="803735"/>
                  <a:pt x="3766504" y="803735"/>
                  <a:pt x="3766504" y="803735"/>
                </a:cubicBezTo>
                <a:cubicBezTo>
                  <a:pt x="3706444" y="836339"/>
                  <a:pt x="3648887" y="871451"/>
                  <a:pt x="3588828" y="904056"/>
                </a:cubicBezTo>
                <a:cubicBezTo>
                  <a:pt x="3468709" y="966756"/>
                  <a:pt x="3346089" y="1021932"/>
                  <a:pt x="3218463" y="1074601"/>
                </a:cubicBezTo>
                <a:cubicBezTo>
                  <a:pt x="3155901" y="1100308"/>
                  <a:pt x="3092870" y="1124761"/>
                  <a:pt x="3029409" y="1148078"/>
                </a:cubicBezTo>
                <a:lnTo>
                  <a:pt x="2999014" y="1158650"/>
                </a:lnTo>
                <a:lnTo>
                  <a:pt x="2973916" y="1170786"/>
                </a:lnTo>
                <a:lnTo>
                  <a:pt x="3013812" y="1159160"/>
                </a:lnTo>
                <a:cubicBezTo>
                  <a:pt x="3077936" y="1139100"/>
                  <a:pt x="3141748" y="1117786"/>
                  <a:pt x="3205559" y="1095217"/>
                </a:cubicBezTo>
                <a:cubicBezTo>
                  <a:pt x="3333181" y="1052589"/>
                  <a:pt x="3458301" y="1002438"/>
                  <a:pt x="3578417" y="947271"/>
                </a:cubicBezTo>
                <a:cubicBezTo>
                  <a:pt x="3701035" y="887090"/>
                  <a:pt x="3821151" y="826908"/>
                  <a:pt x="3941266" y="766727"/>
                </a:cubicBezTo>
                <a:cubicBezTo>
                  <a:pt x="4061381" y="709053"/>
                  <a:pt x="4186502" y="653886"/>
                  <a:pt x="4314125" y="613765"/>
                </a:cubicBezTo>
                <a:cubicBezTo>
                  <a:pt x="4379187" y="593705"/>
                  <a:pt x="4444250" y="578659"/>
                  <a:pt x="4511815" y="566122"/>
                </a:cubicBezTo>
                <a:cubicBezTo>
                  <a:pt x="4576877" y="553584"/>
                  <a:pt x="4646945" y="548569"/>
                  <a:pt x="4714510" y="553584"/>
                </a:cubicBezTo>
                <a:lnTo>
                  <a:pt x="4742389" y="555330"/>
                </a:lnTo>
                <a:lnTo>
                  <a:pt x="4742389" y="563161"/>
                </a:lnTo>
                <a:lnTo>
                  <a:pt x="4712007" y="561106"/>
                </a:lnTo>
                <a:cubicBezTo>
                  <a:pt x="4646945" y="556091"/>
                  <a:pt x="4579380" y="563614"/>
                  <a:pt x="4511815" y="573644"/>
                </a:cubicBezTo>
                <a:cubicBezTo>
                  <a:pt x="4446753" y="586182"/>
                  <a:pt x="4381689" y="603735"/>
                  <a:pt x="4316627" y="621288"/>
                </a:cubicBezTo>
                <a:cubicBezTo>
                  <a:pt x="4189005" y="661409"/>
                  <a:pt x="4066387" y="716575"/>
                  <a:pt x="3943769" y="774249"/>
                </a:cubicBezTo>
                <a:cubicBezTo>
                  <a:pt x="3823653" y="834431"/>
                  <a:pt x="3703537" y="894612"/>
                  <a:pt x="3583422" y="952286"/>
                </a:cubicBezTo>
                <a:cubicBezTo>
                  <a:pt x="3460804" y="1009960"/>
                  <a:pt x="3335683" y="1057604"/>
                  <a:pt x="3208061" y="1102740"/>
                </a:cubicBezTo>
                <a:cubicBezTo>
                  <a:pt x="3144250" y="1125308"/>
                  <a:pt x="3079813" y="1145996"/>
                  <a:pt x="3015376" y="1165743"/>
                </a:cubicBezTo>
                <a:lnTo>
                  <a:pt x="2934640" y="1189777"/>
                </a:lnTo>
                <a:lnTo>
                  <a:pt x="2905035" y="1204092"/>
                </a:lnTo>
                <a:lnTo>
                  <a:pt x="3004236" y="1180211"/>
                </a:lnTo>
                <a:cubicBezTo>
                  <a:pt x="3069181" y="1163652"/>
                  <a:pt x="3133931" y="1146113"/>
                  <a:pt x="3198368" y="1127323"/>
                </a:cubicBezTo>
                <a:cubicBezTo>
                  <a:pt x="3260928" y="1109785"/>
                  <a:pt x="3325991" y="1089741"/>
                  <a:pt x="3388551" y="1069698"/>
                </a:cubicBezTo>
                <a:cubicBezTo>
                  <a:pt x="3421082" y="1059676"/>
                  <a:pt x="3453613" y="1047149"/>
                  <a:pt x="3483643" y="1037127"/>
                </a:cubicBezTo>
                <a:cubicBezTo>
                  <a:pt x="3531188" y="1019589"/>
                  <a:pt x="3531188" y="1019589"/>
                  <a:pt x="3531188" y="1019589"/>
                </a:cubicBezTo>
                <a:cubicBezTo>
                  <a:pt x="3546203" y="1014578"/>
                  <a:pt x="3561217" y="1007062"/>
                  <a:pt x="3578734" y="1002051"/>
                </a:cubicBezTo>
                <a:cubicBezTo>
                  <a:pt x="3763912" y="926888"/>
                  <a:pt x="3763912" y="926888"/>
                  <a:pt x="3763912" y="926888"/>
                </a:cubicBezTo>
                <a:cubicBezTo>
                  <a:pt x="3826472" y="901834"/>
                  <a:pt x="3889032" y="876779"/>
                  <a:pt x="3949090" y="851725"/>
                </a:cubicBezTo>
                <a:cubicBezTo>
                  <a:pt x="4074211" y="801616"/>
                  <a:pt x="4201833" y="759024"/>
                  <a:pt x="4331959" y="731464"/>
                </a:cubicBezTo>
                <a:cubicBezTo>
                  <a:pt x="4399523" y="716432"/>
                  <a:pt x="4464586" y="703904"/>
                  <a:pt x="4532151" y="698894"/>
                </a:cubicBezTo>
                <a:cubicBezTo>
                  <a:pt x="4597213" y="693883"/>
                  <a:pt x="4667281" y="696388"/>
                  <a:pt x="4732343" y="706410"/>
                </a:cubicBezTo>
                <a:lnTo>
                  <a:pt x="4742389" y="708731"/>
                </a:lnTo>
                <a:lnTo>
                  <a:pt x="4742389" y="716573"/>
                </a:lnTo>
                <a:lnTo>
                  <a:pt x="4732343" y="713926"/>
                </a:lnTo>
                <a:cubicBezTo>
                  <a:pt x="4698561" y="708915"/>
                  <a:pt x="4665404" y="705784"/>
                  <a:pt x="4632248" y="704531"/>
                </a:cubicBezTo>
                <a:cubicBezTo>
                  <a:pt x="4599091" y="703278"/>
                  <a:pt x="4565934" y="703905"/>
                  <a:pt x="4532151" y="706410"/>
                </a:cubicBezTo>
                <a:cubicBezTo>
                  <a:pt x="4464586" y="711421"/>
                  <a:pt x="4399523" y="723948"/>
                  <a:pt x="4334461" y="738981"/>
                </a:cubicBezTo>
                <a:cubicBezTo>
                  <a:pt x="4204336" y="766540"/>
                  <a:pt x="4076713" y="809133"/>
                  <a:pt x="3954095" y="859241"/>
                </a:cubicBezTo>
                <a:cubicBezTo>
                  <a:pt x="3891535" y="881790"/>
                  <a:pt x="3828975" y="909350"/>
                  <a:pt x="3766415" y="934404"/>
                </a:cubicBezTo>
                <a:cubicBezTo>
                  <a:pt x="3581236" y="1007062"/>
                  <a:pt x="3581236" y="1007062"/>
                  <a:pt x="3581236" y="1007062"/>
                </a:cubicBezTo>
                <a:cubicBezTo>
                  <a:pt x="3563719" y="1014578"/>
                  <a:pt x="3548705" y="1019589"/>
                  <a:pt x="3533691" y="1027105"/>
                </a:cubicBezTo>
                <a:cubicBezTo>
                  <a:pt x="3486145" y="1044643"/>
                  <a:pt x="3486145" y="1044643"/>
                  <a:pt x="3486145" y="1044643"/>
                </a:cubicBezTo>
                <a:cubicBezTo>
                  <a:pt x="3456116" y="1054665"/>
                  <a:pt x="3423585" y="1064687"/>
                  <a:pt x="3391053" y="1074708"/>
                </a:cubicBezTo>
                <a:cubicBezTo>
                  <a:pt x="3328493" y="1097257"/>
                  <a:pt x="3263431" y="1117301"/>
                  <a:pt x="3200871" y="1134839"/>
                </a:cubicBezTo>
                <a:lnTo>
                  <a:pt x="2877196" y="1215985"/>
                </a:lnTo>
                <a:lnTo>
                  <a:pt x="2875102" y="1216868"/>
                </a:lnTo>
                <a:cubicBezTo>
                  <a:pt x="2855043" y="1225330"/>
                  <a:pt x="2855043" y="1225330"/>
                  <a:pt x="2855043" y="1225330"/>
                </a:cubicBezTo>
                <a:lnTo>
                  <a:pt x="2832458" y="1236048"/>
                </a:lnTo>
                <a:lnTo>
                  <a:pt x="3193216" y="1167445"/>
                </a:lnTo>
                <a:cubicBezTo>
                  <a:pt x="3323348" y="1137380"/>
                  <a:pt x="3453480" y="1107316"/>
                  <a:pt x="3578607" y="1064724"/>
                </a:cubicBezTo>
                <a:cubicBezTo>
                  <a:pt x="3643673" y="1044681"/>
                  <a:pt x="3706236" y="1027143"/>
                  <a:pt x="3768799" y="1007100"/>
                </a:cubicBezTo>
                <a:cubicBezTo>
                  <a:pt x="3833865" y="984551"/>
                  <a:pt x="3896429" y="964508"/>
                  <a:pt x="3961495" y="946970"/>
                </a:cubicBezTo>
                <a:cubicBezTo>
                  <a:pt x="4089124" y="906884"/>
                  <a:pt x="4219256" y="876819"/>
                  <a:pt x="4349388" y="856776"/>
                </a:cubicBezTo>
                <a:cubicBezTo>
                  <a:pt x="4448864" y="841744"/>
                  <a:pt x="4549748" y="836576"/>
                  <a:pt x="4648871" y="848673"/>
                </a:cubicBezTo>
                <a:lnTo>
                  <a:pt x="4742389" y="865896"/>
                </a:lnTo>
                <a:lnTo>
                  <a:pt x="4742389" y="876335"/>
                </a:lnTo>
                <a:lnTo>
                  <a:pt x="4647855" y="857246"/>
                </a:lnTo>
                <a:cubicBezTo>
                  <a:pt x="4615205" y="852862"/>
                  <a:pt x="4582281" y="850513"/>
                  <a:pt x="4549278" y="849886"/>
                </a:cubicBezTo>
                <a:cubicBezTo>
                  <a:pt x="4483274" y="848634"/>
                  <a:pt x="4416957" y="854271"/>
                  <a:pt x="4351891" y="864292"/>
                </a:cubicBezTo>
                <a:cubicBezTo>
                  <a:pt x="4219256" y="884335"/>
                  <a:pt x="4089124" y="914400"/>
                  <a:pt x="3963997" y="951981"/>
                </a:cubicBezTo>
                <a:cubicBezTo>
                  <a:pt x="3898931" y="972024"/>
                  <a:pt x="3836368" y="992067"/>
                  <a:pt x="3771302" y="1012111"/>
                </a:cubicBezTo>
                <a:cubicBezTo>
                  <a:pt x="3708739" y="1034659"/>
                  <a:pt x="3646175" y="1052197"/>
                  <a:pt x="3581109" y="1072240"/>
                </a:cubicBezTo>
                <a:cubicBezTo>
                  <a:pt x="3455983" y="1114832"/>
                  <a:pt x="3325851" y="1144897"/>
                  <a:pt x="3195719" y="1172456"/>
                </a:cubicBezTo>
                <a:lnTo>
                  <a:pt x="2809662" y="1246866"/>
                </a:lnTo>
                <a:lnTo>
                  <a:pt x="2807495" y="1247894"/>
                </a:lnTo>
                <a:lnTo>
                  <a:pt x="2761193" y="1266924"/>
                </a:lnTo>
                <a:lnTo>
                  <a:pt x="2797435" y="1263017"/>
                </a:lnTo>
                <a:cubicBezTo>
                  <a:pt x="2929441" y="1248600"/>
                  <a:pt x="3061446" y="1232930"/>
                  <a:pt x="3192826" y="1212872"/>
                </a:cubicBezTo>
                <a:cubicBezTo>
                  <a:pt x="3257890" y="1205350"/>
                  <a:pt x="3322955" y="1192814"/>
                  <a:pt x="3388019" y="1180277"/>
                </a:cubicBezTo>
                <a:cubicBezTo>
                  <a:pt x="3420551" y="1175263"/>
                  <a:pt x="3453083" y="1167741"/>
                  <a:pt x="3485615" y="1160219"/>
                </a:cubicBezTo>
                <a:cubicBezTo>
                  <a:pt x="3583211" y="1140161"/>
                  <a:pt x="3583211" y="1140161"/>
                  <a:pt x="3583211" y="1140161"/>
                </a:cubicBezTo>
                <a:cubicBezTo>
                  <a:pt x="3648276" y="1127624"/>
                  <a:pt x="3713340" y="1110074"/>
                  <a:pt x="3778404" y="1095030"/>
                </a:cubicBezTo>
                <a:cubicBezTo>
                  <a:pt x="3840966" y="1079986"/>
                  <a:pt x="3906031" y="1064943"/>
                  <a:pt x="3971095" y="1049899"/>
                </a:cubicBezTo>
                <a:cubicBezTo>
                  <a:pt x="4101223" y="1022319"/>
                  <a:pt x="4233855" y="999753"/>
                  <a:pt x="4366485" y="989724"/>
                </a:cubicBezTo>
                <a:cubicBezTo>
                  <a:pt x="4465959" y="982203"/>
                  <a:pt x="4566840" y="985963"/>
                  <a:pt x="4663850" y="1007354"/>
                </a:cubicBezTo>
                <a:lnTo>
                  <a:pt x="4742389" y="1029966"/>
                </a:lnTo>
                <a:lnTo>
                  <a:pt x="4742389" y="1037999"/>
                </a:lnTo>
                <a:lnTo>
                  <a:pt x="4685532" y="1020809"/>
                </a:lnTo>
                <a:cubicBezTo>
                  <a:pt x="4613336" y="1002910"/>
                  <a:pt x="4538863" y="995572"/>
                  <a:pt x="4464786" y="994778"/>
                </a:cubicBezTo>
                <a:cubicBezTo>
                  <a:pt x="4431862" y="994425"/>
                  <a:pt x="4399017" y="995366"/>
                  <a:pt x="4366485" y="997246"/>
                </a:cubicBezTo>
                <a:cubicBezTo>
                  <a:pt x="4233855" y="1007275"/>
                  <a:pt x="4103726" y="1029841"/>
                  <a:pt x="3973597" y="1057421"/>
                </a:cubicBezTo>
                <a:cubicBezTo>
                  <a:pt x="3908533" y="1072464"/>
                  <a:pt x="3843469" y="1087508"/>
                  <a:pt x="3778404" y="1102552"/>
                </a:cubicBezTo>
                <a:cubicBezTo>
                  <a:pt x="3713340" y="1117595"/>
                  <a:pt x="3650778" y="1132639"/>
                  <a:pt x="3585714" y="1147683"/>
                </a:cubicBezTo>
                <a:cubicBezTo>
                  <a:pt x="3488117" y="1167741"/>
                  <a:pt x="3488117" y="1167741"/>
                  <a:pt x="3488117" y="1167741"/>
                </a:cubicBezTo>
                <a:cubicBezTo>
                  <a:pt x="3455585" y="1175263"/>
                  <a:pt x="3423053" y="1182785"/>
                  <a:pt x="3390521" y="1187799"/>
                </a:cubicBezTo>
                <a:cubicBezTo>
                  <a:pt x="3325457" y="1200335"/>
                  <a:pt x="3257890" y="1210365"/>
                  <a:pt x="3192826" y="1220394"/>
                </a:cubicBezTo>
                <a:cubicBezTo>
                  <a:pt x="3061446" y="1239198"/>
                  <a:pt x="2929441" y="1254869"/>
                  <a:pt x="2797435" y="1269599"/>
                </a:cubicBezTo>
                <a:lnTo>
                  <a:pt x="2739028" y="1276034"/>
                </a:lnTo>
                <a:lnTo>
                  <a:pt x="2722096" y="1282994"/>
                </a:lnTo>
                <a:cubicBezTo>
                  <a:pt x="2709896" y="1288008"/>
                  <a:pt x="2709896" y="1288008"/>
                  <a:pt x="2709896" y="1288008"/>
                </a:cubicBezTo>
                <a:lnTo>
                  <a:pt x="2691765" y="1295343"/>
                </a:lnTo>
                <a:lnTo>
                  <a:pt x="2795633" y="1289998"/>
                </a:lnTo>
                <a:cubicBezTo>
                  <a:pt x="2927954" y="1284046"/>
                  <a:pt x="3060589" y="1277780"/>
                  <a:pt x="3193223" y="1267755"/>
                </a:cubicBezTo>
                <a:cubicBezTo>
                  <a:pt x="3260791" y="1262743"/>
                  <a:pt x="3325857" y="1257730"/>
                  <a:pt x="3390923" y="1250211"/>
                </a:cubicBezTo>
                <a:cubicBezTo>
                  <a:pt x="3588623" y="1225149"/>
                  <a:pt x="3588623" y="1225149"/>
                  <a:pt x="3588623" y="1225149"/>
                </a:cubicBezTo>
                <a:cubicBezTo>
                  <a:pt x="3721258" y="1207605"/>
                  <a:pt x="3851390" y="1182543"/>
                  <a:pt x="3981522" y="1164999"/>
                </a:cubicBezTo>
                <a:cubicBezTo>
                  <a:pt x="4049090" y="1157480"/>
                  <a:pt x="4114156" y="1147455"/>
                  <a:pt x="4181725" y="1142443"/>
                </a:cubicBezTo>
                <a:cubicBezTo>
                  <a:pt x="4246791" y="1134924"/>
                  <a:pt x="4311857" y="1129912"/>
                  <a:pt x="4379425" y="1129912"/>
                </a:cubicBezTo>
                <a:cubicBezTo>
                  <a:pt x="4446993" y="1132418"/>
                  <a:pt x="4512059" y="1134924"/>
                  <a:pt x="4579628" y="1147455"/>
                </a:cubicBezTo>
                <a:cubicBezTo>
                  <a:pt x="4612161" y="1152468"/>
                  <a:pt x="4644693" y="1157480"/>
                  <a:pt x="4677227" y="1167505"/>
                </a:cubicBezTo>
                <a:lnTo>
                  <a:pt x="4742389" y="1188113"/>
                </a:lnTo>
                <a:lnTo>
                  <a:pt x="4742389" y="1197002"/>
                </a:lnTo>
                <a:lnTo>
                  <a:pt x="4674724" y="1175024"/>
                </a:lnTo>
                <a:cubicBezTo>
                  <a:pt x="4642191" y="1167505"/>
                  <a:pt x="4609658" y="1159987"/>
                  <a:pt x="4577125" y="1154974"/>
                </a:cubicBezTo>
                <a:cubicBezTo>
                  <a:pt x="4512059" y="1144949"/>
                  <a:pt x="4444491" y="1139937"/>
                  <a:pt x="4379425" y="1139937"/>
                </a:cubicBezTo>
                <a:cubicBezTo>
                  <a:pt x="4314359" y="1139937"/>
                  <a:pt x="4246791" y="1142443"/>
                  <a:pt x="4181725" y="1149962"/>
                </a:cubicBezTo>
                <a:cubicBezTo>
                  <a:pt x="4114156" y="1157480"/>
                  <a:pt x="4049090" y="1164999"/>
                  <a:pt x="3984024" y="1172518"/>
                </a:cubicBezTo>
                <a:cubicBezTo>
                  <a:pt x="3851390" y="1190062"/>
                  <a:pt x="3721258" y="1215124"/>
                  <a:pt x="3591126" y="1232668"/>
                </a:cubicBezTo>
                <a:cubicBezTo>
                  <a:pt x="3393426" y="1257730"/>
                  <a:pt x="3393426" y="1257730"/>
                  <a:pt x="3393426" y="1257730"/>
                </a:cubicBezTo>
                <a:cubicBezTo>
                  <a:pt x="3325857" y="1265249"/>
                  <a:pt x="3260791" y="1270261"/>
                  <a:pt x="3193223" y="1275274"/>
                </a:cubicBezTo>
                <a:cubicBezTo>
                  <a:pt x="3061840" y="1285299"/>
                  <a:pt x="2929831" y="1291564"/>
                  <a:pt x="2797510" y="1297203"/>
                </a:cubicBezTo>
                <a:lnTo>
                  <a:pt x="2673116" y="1302888"/>
                </a:lnTo>
                <a:lnTo>
                  <a:pt x="2661097" y="1307751"/>
                </a:lnTo>
                <a:lnTo>
                  <a:pt x="2621225" y="1322346"/>
                </a:lnTo>
                <a:lnTo>
                  <a:pt x="2797441" y="1325679"/>
                </a:lnTo>
                <a:cubicBezTo>
                  <a:pt x="2930072" y="1329442"/>
                  <a:pt x="3062703" y="1333204"/>
                  <a:pt x="3195334" y="1333204"/>
                </a:cubicBezTo>
                <a:cubicBezTo>
                  <a:pt x="3230368" y="1333204"/>
                  <a:pt x="3262901" y="1333204"/>
                  <a:pt x="3295433" y="1333204"/>
                </a:cubicBezTo>
                <a:cubicBezTo>
                  <a:pt x="3327965" y="1333204"/>
                  <a:pt x="3362999" y="1330696"/>
                  <a:pt x="3395531" y="1330696"/>
                </a:cubicBezTo>
                <a:cubicBezTo>
                  <a:pt x="3495631" y="1325679"/>
                  <a:pt x="3495631" y="1325679"/>
                  <a:pt x="3495631" y="1325679"/>
                </a:cubicBezTo>
                <a:cubicBezTo>
                  <a:pt x="3543177" y="1323171"/>
                  <a:pt x="3543177" y="1323171"/>
                  <a:pt x="3543177" y="1323171"/>
                </a:cubicBezTo>
                <a:cubicBezTo>
                  <a:pt x="3593227" y="1320662"/>
                  <a:pt x="3593227" y="1320662"/>
                  <a:pt x="3593227" y="1320662"/>
                </a:cubicBezTo>
                <a:cubicBezTo>
                  <a:pt x="3725858" y="1313137"/>
                  <a:pt x="3858489" y="1298086"/>
                  <a:pt x="3991120" y="1290561"/>
                </a:cubicBezTo>
                <a:cubicBezTo>
                  <a:pt x="4056184" y="1285544"/>
                  <a:pt x="4123751" y="1280527"/>
                  <a:pt x="4188815" y="1278019"/>
                </a:cubicBezTo>
                <a:cubicBezTo>
                  <a:pt x="4256382" y="1275510"/>
                  <a:pt x="4323949" y="1275510"/>
                  <a:pt x="4389013" y="1278019"/>
                </a:cubicBezTo>
                <a:cubicBezTo>
                  <a:pt x="4456580" y="1283036"/>
                  <a:pt x="4521644" y="1290561"/>
                  <a:pt x="4586709" y="1303103"/>
                </a:cubicBezTo>
                <a:cubicBezTo>
                  <a:pt x="4604225" y="1305612"/>
                  <a:pt x="4619241" y="1310628"/>
                  <a:pt x="4636758" y="1313137"/>
                </a:cubicBezTo>
                <a:cubicBezTo>
                  <a:pt x="4684305" y="1328188"/>
                  <a:pt x="4684305" y="1328188"/>
                  <a:pt x="4684305" y="1328188"/>
                </a:cubicBezTo>
                <a:cubicBezTo>
                  <a:pt x="4708079" y="1334459"/>
                  <a:pt x="4725909" y="1339163"/>
                  <a:pt x="4739281" y="1342690"/>
                </a:cubicBezTo>
                <a:lnTo>
                  <a:pt x="4742389" y="1343510"/>
                </a:lnTo>
                <a:lnTo>
                  <a:pt x="4742389" y="1352843"/>
                </a:lnTo>
                <a:lnTo>
                  <a:pt x="4722977" y="1347354"/>
                </a:lnTo>
                <a:cubicBezTo>
                  <a:pt x="4681803" y="1335713"/>
                  <a:pt x="4681803" y="1335713"/>
                  <a:pt x="4681803" y="1335713"/>
                </a:cubicBezTo>
                <a:cubicBezTo>
                  <a:pt x="4634255" y="1323171"/>
                  <a:pt x="4634255" y="1323171"/>
                  <a:pt x="4634255" y="1323171"/>
                </a:cubicBezTo>
                <a:cubicBezTo>
                  <a:pt x="4619241" y="1318154"/>
                  <a:pt x="4601723" y="1315645"/>
                  <a:pt x="4586709" y="1310628"/>
                </a:cubicBezTo>
                <a:cubicBezTo>
                  <a:pt x="4521644" y="1298086"/>
                  <a:pt x="4454077" y="1290561"/>
                  <a:pt x="4389013" y="1285544"/>
                </a:cubicBezTo>
                <a:cubicBezTo>
                  <a:pt x="4322698" y="1281782"/>
                  <a:pt x="4256382" y="1282409"/>
                  <a:pt x="4190067" y="1285230"/>
                </a:cubicBezTo>
                <a:cubicBezTo>
                  <a:pt x="4123751" y="1288052"/>
                  <a:pt x="4057436" y="1293069"/>
                  <a:pt x="3991120" y="1298086"/>
                </a:cubicBezTo>
                <a:cubicBezTo>
                  <a:pt x="3858489" y="1305612"/>
                  <a:pt x="3725858" y="1318154"/>
                  <a:pt x="3593227" y="1328188"/>
                </a:cubicBezTo>
                <a:cubicBezTo>
                  <a:pt x="3545680" y="1330696"/>
                  <a:pt x="3545680" y="1330696"/>
                  <a:pt x="3545680" y="1330696"/>
                </a:cubicBezTo>
                <a:cubicBezTo>
                  <a:pt x="3495631" y="1333204"/>
                  <a:pt x="3495631" y="1333204"/>
                  <a:pt x="3495631" y="1333204"/>
                </a:cubicBezTo>
                <a:cubicBezTo>
                  <a:pt x="3395531" y="1338221"/>
                  <a:pt x="3395531" y="1338221"/>
                  <a:pt x="3395531" y="1338221"/>
                </a:cubicBezTo>
                <a:cubicBezTo>
                  <a:pt x="3362999" y="1338221"/>
                  <a:pt x="3327965" y="1340730"/>
                  <a:pt x="3295433" y="1340730"/>
                </a:cubicBezTo>
                <a:cubicBezTo>
                  <a:pt x="3262901" y="1340730"/>
                  <a:pt x="3230368" y="1340730"/>
                  <a:pt x="3195334" y="1340730"/>
                </a:cubicBezTo>
                <a:cubicBezTo>
                  <a:pt x="3062703" y="1339476"/>
                  <a:pt x="2930072" y="1335713"/>
                  <a:pt x="2797441" y="1332264"/>
                </a:cubicBezTo>
                <a:lnTo>
                  <a:pt x="2603375" y="1329052"/>
                </a:lnTo>
                <a:lnTo>
                  <a:pt x="2557030" y="1346910"/>
                </a:lnTo>
                <a:lnTo>
                  <a:pt x="2602614" y="1350303"/>
                </a:lnTo>
                <a:cubicBezTo>
                  <a:pt x="2801907" y="1368169"/>
                  <a:pt x="2999441" y="1393087"/>
                  <a:pt x="3198382" y="1408131"/>
                </a:cubicBezTo>
                <a:cubicBezTo>
                  <a:pt x="3248430" y="1413146"/>
                  <a:pt x="3248430" y="1413146"/>
                  <a:pt x="3248430" y="1413146"/>
                </a:cubicBezTo>
                <a:cubicBezTo>
                  <a:pt x="3298479" y="1415654"/>
                  <a:pt x="3298479" y="1415654"/>
                  <a:pt x="3298479" y="1415654"/>
                </a:cubicBezTo>
                <a:cubicBezTo>
                  <a:pt x="3398575" y="1420669"/>
                  <a:pt x="3398575" y="1420669"/>
                  <a:pt x="3398575" y="1420669"/>
                </a:cubicBezTo>
                <a:cubicBezTo>
                  <a:pt x="3431106" y="1420669"/>
                  <a:pt x="3466140" y="1423176"/>
                  <a:pt x="3498671" y="1423176"/>
                </a:cubicBezTo>
                <a:cubicBezTo>
                  <a:pt x="3531203" y="1425683"/>
                  <a:pt x="3563734" y="1425683"/>
                  <a:pt x="3598767" y="1425683"/>
                </a:cubicBezTo>
                <a:cubicBezTo>
                  <a:pt x="3731395" y="1425683"/>
                  <a:pt x="3864023" y="1423176"/>
                  <a:pt x="3996650" y="1420669"/>
                </a:cubicBezTo>
                <a:cubicBezTo>
                  <a:pt x="4064215" y="1420669"/>
                  <a:pt x="4131781" y="1418161"/>
                  <a:pt x="4196843" y="1418161"/>
                </a:cubicBezTo>
                <a:cubicBezTo>
                  <a:pt x="4264408" y="1420669"/>
                  <a:pt x="4329471" y="1423176"/>
                  <a:pt x="4397035" y="1428191"/>
                </a:cubicBezTo>
                <a:cubicBezTo>
                  <a:pt x="4464601" y="1435713"/>
                  <a:pt x="4529663" y="1443236"/>
                  <a:pt x="4594726" y="1458280"/>
                </a:cubicBezTo>
                <a:cubicBezTo>
                  <a:pt x="4644149" y="1467683"/>
                  <a:pt x="4681216" y="1474736"/>
                  <a:pt x="4709016" y="1480025"/>
                </a:cubicBezTo>
                <a:lnTo>
                  <a:pt x="4742389" y="1486374"/>
                </a:lnTo>
                <a:lnTo>
                  <a:pt x="4742389" y="1494257"/>
                </a:lnTo>
                <a:lnTo>
                  <a:pt x="4677071" y="1481670"/>
                </a:lnTo>
                <a:cubicBezTo>
                  <a:pt x="4594726" y="1465803"/>
                  <a:pt x="4594726" y="1465803"/>
                  <a:pt x="4594726" y="1465803"/>
                </a:cubicBezTo>
                <a:cubicBezTo>
                  <a:pt x="4529663" y="1450758"/>
                  <a:pt x="4462099" y="1443236"/>
                  <a:pt x="4397035" y="1435713"/>
                </a:cubicBezTo>
                <a:cubicBezTo>
                  <a:pt x="4329471" y="1430698"/>
                  <a:pt x="4264408" y="1428191"/>
                  <a:pt x="4196843" y="1428191"/>
                </a:cubicBezTo>
                <a:cubicBezTo>
                  <a:pt x="4131781" y="1425683"/>
                  <a:pt x="4064215" y="1428191"/>
                  <a:pt x="3996650" y="1428191"/>
                </a:cubicBezTo>
                <a:cubicBezTo>
                  <a:pt x="3864023" y="1430698"/>
                  <a:pt x="3731395" y="1433206"/>
                  <a:pt x="3598767" y="1433206"/>
                </a:cubicBezTo>
                <a:cubicBezTo>
                  <a:pt x="3563734" y="1433206"/>
                  <a:pt x="3531203" y="1433206"/>
                  <a:pt x="3498671" y="1430698"/>
                </a:cubicBezTo>
                <a:cubicBezTo>
                  <a:pt x="3463637" y="1430698"/>
                  <a:pt x="3431106" y="1428191"/>
                  <a:pt x="3398575" y="1425683"/>
                </a:cubicBezTo>
                <a:cubicBezTo>
                  <a:pt x="3298479" y="1420669"/>
                  <a:pt x="3298479" y="1420669"/>
                  <a:pt x="3298479" y="1420669"/>
                </a:cubicBezTo>
                <a:cubicBezTo>
                  <a:pt x="3248430" y="1418161"/>
                  <a:pt x="3248430" y="1418161"/>
                  <a:pt x="3248430" y="1418161"/>
                </a:cubicBezTo>
                <a:cubicBezTo>
                  <a:pt x="3198382" y="1415654"/>
                  <a:pt x="3198382" y="1415654"/>
                  <a:pt x="3198382" y="1415654"/>
                </a:cubicBezTo>
                <a:cubicBezTo>
                  <a:pt x="3065755" y="1404370"/>
                  <a:pt x="2933127" y="1389952"/>
                  <a:pt x="2800499" y="1376161"/>
                </a:cubicBezTo>
                <a:lnTo>
                  <a:pt x="2541482" y="1352901"/>
                </a:lnTo>
                <a:lnTo>
                  <a:pt x="2519845" y="1361238"/>
                </a:lnTo>
                <a:cubicBezTo>
                  <a:pt x="2514698" y="1363221"/>
                  <a:pt x="2514698" y="1363221"/>
                  <a:pt x="2514698" y="1363221"/>
                </a:cubicBezTo>
                <a:lnTo>
                  <a:pt x="2492236" y="1370889"/>
                </a:lnTo>
                <a:lnTo>
                  <a:pt x="2607863" y="1388382"/>
                </a:lnTo>
                <a:cubicBezTo>
                  <a:pt x="2805412" y="1421420"/>
                  <a:pt x="3001553" y="1461866"/>
                  <a:pt x="3200510" y="1493846"/>
                </a:cubicBezTo>
                <a:cubicBezTo>
                  <a:pt x="3266829" y="1503879"/>
                  <a:pt x="3333148" y="1513285"/>
                  <a:pt x="3399467" y="1521123"/>
                </a:cubicBezTo>
                <a:lnTo>
                  <a:pt x="3456135" y="1526213"/>
                </a:lnTo>
                <a:lnTo>
                  <a:pt x="3385974" y="1526213"/>
                </a:lnTo>
                <a:lnTo>
                  <a:pt x="3198007" y="1501370"/>
                </a:lnTo>
                <a:cubicBezTo>
                  <a:pt x="3000927" y="1469390"/>
                  <a:pt x="2803848" y="1428945"/>
                  <a:pt x="2605712" y="1394849"/>
                </a:cubicBezTo>
                <a:lnTo>
                  <a:pt x="2480242" y="1374984"/>
                </a:lnTo>
                <a:lnTo>
                  <a:pt x="2430316" y="1392028"/>
                </a:lnTo>
                <a:lnTo>
                  <a:pt x="2611703" y="1435223"/>
                </a:lnTo>
                <a:cubicBezTo>
                  <a:pt x="2709822" y="1460086"/>
                  <a:pt x="2807677" y="1486624"/>
                  <a:pt x="2905401" y="1512588"/>
                </a:cubicBezTo>
                <a:lnTo>
                  <a:pt x="2959386" y="1526213"/>
                </a:lnTo>
                <a:lnTo>
                  <a:pt x="2932531" y="1526213"/>
                </a:lnTo>
                <a:lnTo>
                  <a:pt x="2904301" y="1519009"/>
                </a:lnTo>
                <a:cubicBezTo>
                  <a:pt x="2806651" y="1493118"/>
                  <a:pt x="2709177" y="1466963"/>
                  <a:pt x="2611351" y="1442394"/>
                </a:cubicBezTo>
                <a:lnTo>
                  <a:pt x="2417339" y="1396458"/>
                </a:lnTo>
                <a:lnTo>
                  <a:pt x="2366634" y="1413767"/>
                </a:lnTo>
                <a:lnTo>
                  <a:pt x="2372405" y="1415502"/>
                </a:lnTo>
                <a:cubicBezTo>
                  <a:pt x="2422456" y="1430541"/>
                  <a:pt x="2422456" y="1430541"/>
                  <a:pt x="2422456" y="1430541"/>
                </a:cubicBezTo>
                <a:cubicBezTo>
                  <a:pt x="2487522" y="1449967"/>
                  <a:pt x="2552119" y="1470803"/>
                  <a:pt x="2616442" y="1492383"/>
                </a:cubicBezTo>
                <a:lnTo>
                  <a:pt x="2714577" y="1526213"/>
                </a:lnTo>
                <a:lnTo>
                  <a:pt x="2697232" y="1526213"/>
                </a:lnTo>
                <a:lnTo>
                  <a:pt x="2613979" y="1497435"/>
                </a:lnTo>
                <a:cubicBezTo>
                  <a:pt x="2549617" y="1475816"/>
                  <a:pt x="2485020" y="1454980"/>
                  <a:pt x="2419954" y="1435554"/>
                </a:cubicBezTo>
                <a:cubicBezTo>
                  <a:pt x="2369903" y="1420515"/>
                  <a:pt x="2369903" y="1420515"/>
                  <a:pt x="2369903" y="1420515"/>
                </a:cubicBezTo>
                <a:lnTo>
                  <a:pt x="2356905" y="1417089"/>
                </a:lnTo>
                <a:lnTo>
                  <a:pt x="2316294" y="1430952"/>
                </a:lnTo>
                <a:lnTo>
                  <a:pt x="2127719" y="1485932"/>
                </a:lnTo>
                <a:lnTo>
                  <a:pt x="2204876" y="1503785"/>
                </a:lnTo>
                <a:cubicBezTo>
                  <a:pt x="2254923" y="1513821"/>
                  <a:pt x="2254923" y="1513821"/>
                  <a:pt x="2254923" y="1513821"/>
                </a:cubicBezTo>
                <a:cubicBezTo>
                  <a:pt x="2304970" y="1523857"/>
                  <a:pt x="2304970" y="1523857"/>
                  <a:pt x="2304970" y="1523857"/>
                </a:cubicBezTo>
                <a:lnTo>
                  <a:pt x="2314134" y="1526213"/>
                </a:lnTo>
                <a:lnTo>
                  <a:pt x="2281838" y="1526213"/>
                </a:lnTo>
                <a:lnTo>
                  <a:pt x="2258677" y="1520407"/>
                </a:lnTo>
                <a:cubicBezTo>
                  <a:pt x="2252421" y="1518839"/>
                  <a:pt x="2252421" y="1518839"/>
                  <a:pt x="2252421" y="1518839"/>
                </a:cubicBezTo>
                <a:cubicBezTo>
                  <a:pt x="2204876" y="1508803"/>
                  <a:pt x="2204876" y="1508803"/>
                  <a:pt x="2204876" y="1508803"/>
                </a:cubicBezTo>
                <a:lnTo>
                  <a:pt x="2117153" y="1489013"/>
                </a:lnTo>
                <a:lnTo>
                  <a:pt x="2014436" y="1518961"/>
                </a:lnTo>
                <a:lnTo>
                  <a:pt x="1983833" y="1526213"/>
                </a:lnTo>
                <a:lnTo>
                  <a:pt x="1962561" y="1526213"/>
                </a:lnTo>
                <a:lnTo>
                  <a:pt x="2014304" y="1513946"/>
                </a:lnTo>
                <a:lnTo>
                  <a:pt x="2107222" y="1486773"/>
                </a:lnTo>
                <a:lnTo>
                  <a:pt x="2104782" y="1486222"/>
                </a:lnTo>
                <a:lnTo>
                  <a:pt x="2059080" y="1477998"/>
                </a:lnTo>
                <a:lnTo>
                  <a:pt x="1992309" y="1496203"/>
                </a:lnTo>
                <a:lnTo>
                  <a:pt x="1852191" y="1526213"/>
                </a:lnTo>
                <a:lnTo>
                  <a:pt x="1827090" y="1526213"/>
                </a:lnTo>
                <a:lnTo>
                  <a:pt x="1991566" y="1491190"/>
                </a:lnTo>
                <a:lnTo>
                  <a:pt x="2047515" y="1475916"/>
                </a:lnTo>
                <a:lnTo>
                  <a:pt x="2019390" y="1470855"/>
                </a:lnTo>
                <a:cubicBezTo>
                  <a:pt x="2007191" y="1468660"/>
                  <a:pt x="2007191" y="1468660"/>
                  <a:pt x="2007191" y="1468660"/>
                </a:cubicBezTo>
                <a:lnTo>
                  <a:pt x="1989537" y="1465988"/>
                </a:lnTo>
                <a:lnTo>
                  <a:pt x="1702379" y="1526213"/>
                </a:lnTo>
                <a:lnTo>
                  <a:pt x="1678465" y="1526213"/>
                </a:lnTo>
                <a:lnTo>
                  <a:pt x="1975510" y="1463865"/>
                </a:lnTo>
                <a:lnTo>
                  <a:pt x="1916849" y="1454987"/>
                </a:lnTo>
                <a:lnTo>
                  <a:pt x="1654418" y="1505979"/>
                </a:lnTo>
                <a:lnTo>
                  <a:pt x="1507673" y="1526213"/>
                </a:lnTo>
                <a:lnTo>
                  <a:pt x="1470857" y="1526213"/>
                </a:lnTo>
                <a:lnTo>
                  <a:pt x="1651916" y="1500963"/>
                </a:lnTo>
                <a:lnTo>
                  <a:pt x="1899571" y="1452372"/>
                </a:lnTo>
                <a:lnTo>
                  <a:pt x="1834242" y="1442485"/>
                </a:lnTo>
                <a:lnTo>
                  <a:pt x="1639052" y="1476367"/>
                </a:lnTo>
                <a:lnTo>
                  <a:pt x="1254290" y="1526213"/>
                </a:lnTo>
                <a:lnTo>
                  <a:pt x="1219068" y="1526213"/>
                </a:lnTo>
                <a:lnTo>
                  <a:pt x="1237416" y="1524638"/>
                </a:lnTo>
                <a:cubicBezTo>
                  <a:pt x="1371294" y="1510219"/>
                  <a:pt x="1505173" y="1492666"/>
                  <a:pt x="1639052" y="1471352"/>
                </a:cubicBezTo>
                <a:lnTo>
                  <a:pt x="1818580" y="1440115"/>
                </a:lnTo>
                <a:lnTo>
                  <a:pt x="1808255" y="1438552"/>
                </a:lnTo>
                <a:lnTo>
                  <a:pt x="1740515" y="1430863"/>
                </a:lnTo>
                <a:lnTo>
                  <a:pt x="1626857" y="1448018"/>
                </a:lnTo>
                <a:cubicBezTo>
                  <a:pt x="1494229" y="1466809"/>
                  <a:pt x="1361601" y="1482468"/>
                  <a:pt x="1228661" y="1495621"/>
                </a:cubicBezTo>
                <a:lnTo>
                  <a:pt x="852899" y="1526213"/>
                </a:lnTo>
                <a:lnTo>
                  <a:pt x="815074" y="1526213"/>
                </a:lnTo>
                <a:lnTo>
                  <a:pt x="828590" y="1525686"/>
                </a:lnTo>
                <a:cubicBezTo>
                  <a:pt x="1093844" y="1508148"/>
                  <a:pt x="1361601" y="1480589"/>
                  <a:pt x="1626857" y="1443007"/>
                </a:cubicBezTo>
                <a:lnTo>
                  <a:pt x="1721439" y="1428698"/>
                </a:lnTo>
                <a:lnTo>
                  <a:pt x="1632000" y="1418546"/>
                </a:lnTo>
                <a:lnTo>
                  <a:pt x="1616619" y="1420490"/>
                </a:lnTo>
                <a:cubicBezTo>
                  <a:pt x="1351350" y="1453061"/>
                  <a:pt x="1086081" y="1478114"/>
                  <a:pt x="820813" y="1493147"/>
                </a:cubicBezTo>
                <a:cubicBezTo>
                  <a:pt x="555543" y="1510685"/>
                  <a:pt x="287773" y="1518201"/>
                  <a:pt x="22503" y="1515695"/>
                </a:cubicBezTo>
                <a:cubicBezTo>
                  <a:pt x="287773" y="1518201"/>
                  <a:pt x="555543" y="1508179"/>
                  <a:pt x="820813" y="1490641"/>
                </a:cubicBezTo>
                <a:cubicBezTo>
                  <a:pt x="953447" y="1481873"/>
                  <a:pt x="1086081" y="1471225"/>
                  <a:pt x="1218716" y="1458698"/>
                </a:cubicBezTo>
                <a:lnTo>
                  <a:pt x="1610676" y="1416125"/>
                </a:lnTo>
                <a:lnTo>
                  <a:pt x="1609318" y="1415971"/>
                </a:lnTo>
                <a:cubicBezTo>
                  <a:pt x="1559271" y="1413462"/>
                  <a:pt x="1559271" y="1413462"/>
                  <a:pt x="1559271" y="1413462"/>
                </a:cubicBezTo>
                <a:cubicBezTo>
                  <a:pt x="1509224" y="1408444"/>
                  <a:pt x="1509224" y="1408444"/>
                  <a:pt x="1509224" y="1408444"/>
                </a:cubicBezTo>
                <a:lnTo>
                  <a:pt x="1486643" y="1406788"/>
                </a:lnTo>
                <a:lnTo>
                  <a:pt x="1212315" y="1431240"/>
                </a:lnTo>
                <a:cubicBezTo>
                  <a:pt x="815478" y="1463913"/>
                  <a:pt x="417585" y="1487418"/>
                  <a:pt x="19691" y="1491179"/>
                </a:cubicBezTo>
                <a:cubicBezTo>
                  <a:pt x="417585" y="1485538"/>
                  <a:pt x="815478" y="1461562"/>
                  <a:pt x="1212315" y="1427714"/>
                </a:cubicBezTo>
                <a:lnTo>
                  <a:pt x="1459239" y="1404777"/>
                </a:lnTo>
                <a:lnTo>
                  <a:pt x="1406628" y="1400918"/>
                </a:lnTo>
                <a:lnTo>
                  <a:pt x="1234761" y="1396610"/>
                </a:lnTo>
                <a:lnTo>
                  <a:pt x="810496" y="1426588"/>
                </a:lnTo>
                <a:cubicBezTo>
                  <a:pt x="678018" y="1435203"/>
                  <a:pt x="545462" y="1443114"/>
                  <a:pt x="412867" y="1449810"/>
                </a:cubicBezTo>
                <a:lnTo>
                  <a:pt x="86413" y="1462888"/>
                </a:lnTo>
                <a:lnTo>
                  <a:pt x="15002" y="1465748"/>
                </a:lnTo>
                <a:lnTo>
                  <a:pt x="89545" y="1462483"/>
                </a:lnTo>
                <a:lnTo>
                  <a:pt x="412867" y="1448322"/>
                </a:lnTo>
                <a:cubicBezTo>
                  <a:pt x="545462" y="1441234"/>
                  <a:pt x="678018" y="1433011"/>
                  <a:pt x="810496" y="1424082"/>
                </a:cubicBezTo>
                <a:lnTo>
                  <a:pt x="1194331" y="1395748"/>
                </a:lnTo>
                <a:lnTo>
                  <a:pt x="1006253" y="1393391"/>
                </a:lnTo>
                <a:cubicBezTo>
                  <a:pt x="971220" y="1393391"/>
                  <a:pt x="938690" y="1395900"/>
                  <a:pt x="903657" y="1395900"/>
                </a:cubicBezTo>
                <a:cubicBezTo>
                  <a:pt x="853610" y="1398409"/>
                  <a:pt x="853610" y="1398409"/>
                  <a:pt x="853610" y="1398409"/>
                </a:cubicBezTo>
                <a:cubicBezTo>
                  <a:pt x="803563" y="1398409"/>
                  <a:pt x="803563" y="1398409"/>
                  <a:pt x="803563" y="1398409"/>
                </a:cubicBezTo>
                <a:lnTo>
                  <a:pt x="643413" y="1407943"/>
                </a:lnTo>
                <a:lnTo>
                  <a:pt x="803563" y="1395900"/>
                </a:lnTo>
                <a:cubicBezTo>
                  <a:pt x="853610" y="1393391"/>
                  <a:pt x="853610" y="1393391"/>
                  <a:pt x="853610" y="1393391"/>
                </a:cubicBezTo>
                <a:cubicBezTo>
                  <a:pt x="903657" y="1393391"/>
                  <a:pt x="903657" y="1393391"/>
                  <a:pt x="903657" y="1393391"/>
                </a:cubicBezTo>
                <a:cubicBezTo>
                  <a:pt x="938690" y="1393391"/>
                  <a:pt x="971220" y="1390882"/>
                  <a:pt x="1006253" y="1390882"/>
                </a:cubicBezTo>
                <a:cubicBezTo>
                  <a:pt x="1071314" y="1390882"/>
                  <a:pt x="1138877" y="1388373"/>
                  <a:pt x="1206441" y="1390882"/>
                </a:cubicBezTo>
                <a:lnTo>
                  <a:pt x="1245512" y="1391970"/>
                </a:lnTo>
                <a:lnTo>
                  <a:pt x="1604112" y="1365499"/>
                </a:lnTo>
                <a:cubicBezTo>
                  <a:pt x="1736747" y="1355474"/>
                  <a:pt x="1869381" y="1345449"/>
                  <a:pt x="2002016" y="1336050"/>
                </a:cubicBezTo>
                <a:lnTo>
                  <a:pt x="2021651" y="1334783"/>
                </a:lnTo>
                <a:lnTo>
                  <a:pt x="1996024" y="1330291"/>
                </a:lnTo>
                <a:lnTo>
                  <a:pt x="1603761" y="1345747"/>
                </a:lnTo>
                <a:cubicBezTo>
                  <a:pt x="1073237" y="1370831"/>
                  <a:pt x="542713" y="1413474"/>
                  <a:pt x="12189" y="1441067"/>
                </a:cubicBezTo>
                <a:cubicBezTo>
                  <a:pt x="542713" y="1410966"/>
                  <a:pt x="1073237" y="1368323"/>
                  <a:pt x="1603761" y="1340730"/>
                </a:cubicBezTo>
                <a:lnTo>
                  <a:pt x="1971306" y="1325958"/>
                </a:lnTo>
                <a:lnTo>
                  <a:pt x="1960110" y="1323995"/>
                </a:lnTo>
                <a:lnTo>
                  <a:pt x="1604348" y="1322878"/>
                </a:lnTo>
                <a:cubicBezTo>
                  <a:pt x="1071335" y="1332908"/>
                  <a:pt x="540826" y="1375534"/>
                  <a:pt x="10314" y="1415654"/>
                </a:cubicBezTo>
                <a:cubicBezTo>
                  <a:pt x="540826" y="1373027"/>
                  <a:pt x="1071335" y="1330400"/>
                  <a:pt x="1604348" y="1317863"/>
                </a:cubicBezTo>
                <a:lnTo>
                  <a:pt x="1889609" y="1317415"/>
                </a:lnTo>
                <a:lnTo>
                  <a:pt x="1608855" y="1305727"/>
                </a:lnTo>
                <a:cubicBezTo>
                  <a:pt x="1341077" y="1300711"/>
                  <a:pt x="1073299" y="1308236"/>
                  <a:pt x="805521" y="1325793"/>
                </a:cubicBezTo>
                <a:cubicBezTo>
                  <a:pt x="537742" y="1340843"/>
                  <a:pt x="272467" y="1365925"/>
                  <a:pt x="4688" y="1391008"/>
                </a:cubicBezTo>
                <a:cubicBezTo>
                  <a:pt x="272467" y="1363417"/>
                  <a:pt x="537742" y="1338335"/>
                  <a:pt x="805521" y="1323285"/>
                </a:cubicBezTo>
                <a:cubicBezTo>
                  <a:pt x="1073299" y="1305727"/>
                  <a:pt x="1341077" y="1295694"/>
                  <a:pt x="1608855" y="1300711"/>
                </a:cubicBezTo>
                <a:lnTo>
                  <a:pt x="1882117" y="1311385"/>
                </a:lnTo>
                <a:lnTo>
                  <a:pt x="1877765" y="1310731"/>
                </a:lnTo>
                <a:lnTo>
                  <a:pt x="1815761" y="1304073"/>
                </a:lnTo>
                <a:cubicBezTo>
                  <a:pt x="1748824" y="1298117"/>
                  <a:pt x="1681886" y="1293101"/>
                  <a:pt x="1614323" y="1288086"/>
                </a:cubicBezTo>
                <a:cubicBezTo>
                  <a:pt x="1546759" y="1285578"/>
                  <a:pt x="1479196" y="1283070"/>
                  <a:pt x="1411633" y="1280562"/>
                </a:cubicBezTo>
                <a:cubicBezTo>
                  <a:pt x="1346572" y="1278054"/>
                  <a:pt x="1279009" y="1278054"/>
                  <a:pt x="1211445" y="1278054"/>
                </a:cubicBezTo>
                <a:cubicBezTo>
                  <a:pt x="1076319" y="1280562"/>
                  <a:pt x="941192" y="1283070"/>
                  <a:pt x="806066" y="1290593"/>
                </a:cubicBezTo>
                <a:cubicBezTo>
                  <a:pt x="538315" y="1305640"/>
                  <a:pt x="270564" y="1333226"/>
                  <a:pt x="2813" y="1365827"/>
                </a:cubicBezTo>
                <a:cubicBezTo>
                  <a:pt x="270564" y="1333226"/>
                  <a:pt x="538315" y="1303132"/>
                  <a:pt x="806066" y="1288086"/>
                </a:cubicBezTo>
                <a:cubicBezTo>
                  <a:pt x="941192" y="1280562"/>
                  <a:pt x="1076319" y="1275547"/>
                  <a:pt x="1211445" y="1275547"/>
                </a:cubicBezTo>
                <a:cubicBezTo>
                  <a:pt x="1279009" y="1275547"/>
                  <a:pt x="1346572" y="1275547"/>
                  <a:pt x="1411633" y="1275547"/>
                </a:cubicBezTo>
                <a:cubicBezTo>
                  <a:pt x="1479196" y="1278054"/>
                  <a:pt x="1546759" y="1280562"/>
                  <a:pt x="1614323" y="1283070"/>
                </a:cubicBezTo>
                <a:lnTo>
                  <a:pt x="1781622" y="1296286"/>
                </a:lnTo>
                <a:lnTo>
                  <a:pt x="1724248" y="1287666"/>
                </a:lnTo>
                <a:cubicBezTo>
                  <a:pt x="1621644" y="1277640"/>
                  <a:pt x="1621644" y="1277640"/>
                  <a:pt x="1621644" y="1277640"/>
                </a:cubicBezTo>
                <a:cubicBezTo>
                  <a:pt x="1486507" y="1262600"/>
                  <a:pt x="1351370" y="1252574"/>
                  <a:pt x="1216233" y="1252574"/>
                </a:cubicBezTo>
                <a:cubicBezTo>
                  <a:pt x="1166183" y="1250067"/>
                  <a:pt x="1166183" y="1250067"/>
                  <a:pt x="1166183" y="1250067"/>
                </a:cubicBezTo>
                <a:cubicBezTo>
                  <a:pt x="1148665" y="1250067"/>
                  <a:pt x="1131147" y="1250067"/>
                  <a:pt x="1113629" y="1250067"/>
                </a:cubicBezTo>
                <a:cubicBezTo>
                  <a:pt x="1013528" y="1250067"/>
                  <a:pt x="1013528" y="1250067"/>
                  <a:pt x="1013528" y="1250067"/>
                </a:cubicBezTo>
                <a:cubicBezTo>
                  <a:pt x="943457" y="1252574"/>
                  <a:pt x="875888" y="1252574"/>
                  <a:pt x="808320" y="1257587"/>
                </a:cubicBezTo>
                <a:cubicBezTo>
                  <a:pt x="538046" y="1270120"/>
                  <a:pt x="267772" y="1300199"/>
                  <a:pt x="0" y="1340304"/>
                </a:cubicBezTo>
                <a:cubicBezTo>
                  <a:pt x="267772" y="1300199"/>
                  <a:pt x="538046" y="1267614"/>
                  <a:pt x="808320" y="1255081"/>
                </a:cubicBezTo>
                <a:cubicBezTo>
                  <a:pt x="875888" y="1250067"/>
                  <a:pt x="943457" y="1250067"/>
                  <a:pt x="1013528" y="1247561"/>
                </a:cubicBezTo>
                <a:cubicBezTo>
                  <a:pt x="1113629" y="1247561"/>
                  <a:pt x="1113629" y="1247561"/>
                  <a:pt x="1113629" y="1247561"/>
                </a:cubicBezTo>
                <a:cubicBezTo>
                  <a:pt x="1131147" y="1247561"/>
                  <a:pt x="1148665" y="1247561"/>
                  <a:pt x="1166183" y="1247561"/>
                </a:cubicBezTo>
                <a:cubicBezTo>
                  <a:pt x="1216233" y="1247561"/>
                  <a:pt x="1216233" y="1247561"/>
                  <a:pt x="1216233" y="1247561"/>
                </a:cubicBezTo>
                <a:cubicBezTo>
                  <a:pt x="1351370" y="1250067"/>
                  <a:pt x="1486507" y="1257587"/>
                  <a:pt x="1621644" y="1272627"/>
                </a:cubicBezTo>
                <a:cubicBezTo>
                  <a:pt x="1724248" y="1282653"/>
                  <a:pt x="1724248" y="1282653"/>
                  <a:pt x="1724248" y="1282653"/>
                </a:cubicBezTo>
                <a:cubicBezTo>
                  <a:pt x="1756781" y="1287666"/>
                  <a:pt x="1791817" y="1292679"/>
                  <a:pt x="1824350" y="1297692"/>
                </a:cubicBezTo>
                <a:cubicBezTo>
                  <a:pt x="1874401" y="1305212"/>
                  <a:pt x="1874401" y="1305212"/>
                  <a:pt x="1874401" y="1305212"/>
                </a:cubicBezTo>
                <a:lnTo>
                  <a:pt x="1876050" y="1305460"/>
                </a:lnTo>
                <a:lnTo>
                  <a:pt x="1958694" y="1314376"/>
                </a:lnTo>
                <a:lnTo>
                  <a:pt x="2010210" y="1316388"/>
                </a:lnTo>
                <a:lnTo>
                  <a:pt x="2037840" y="1318801"/>
                </a:lnTo>
                <a:lnTo>
                  <a:pt x="2123809" y="1322717"/>
                </a:lnTo>
                <a:lnTo>
                  <a:pt x="2237745" y="1320831"/>
                </a:lnTo>
                <a:lnTo>
                  <a:pt x="2295221" y="1317121"/>
                </a:lnTo>
                <a:lnTo>
                  <a:pt x="2402045" y="1305641"/>
                </a:lnTo>
                <a:lnTo>
                  <a:pt x="2410836" y="1304694"/>
                </a:lnTo>
                <a:lnTo>
                  <a:pt x="2546168" y="1282955"/>
                </a:lnTo>
                <a:lnTo>
                  <a:pt x="2659717" y="1258873"/>
                </a:lnTo>
                <a:lnTo>
                  <a:pt x="2712288" y="1244690"/>
                </a:lnTo>
                <a:lnTo>
                  <a:pt x="2835272" y="1207526"/>
                </a:lnTo>
                <a:lnTo>
                  <a:pt x="2871251" y="1194959"/>
                </a:lnTo>
                <a:lnTo>
                  <a:pt x="3022620" y="1135682"/>
                </a:lnTo>
                <a:lnTo>
                  <a:pt x="3065180" y="1117038"/>
                </a:lnTo>
                <a:lnTo>
                  <a:pt x="3135498" y="1082054"/>
                </a:lnTo>
                <a:lnTo>
                  <a:pt x="3272966" y="1007211"/>
                </a:lnTo>
                <a:cubicBezTo>
                  <a:pt x="3515712" y="869320"/>
                  <a:pt x="3743443" y="706358"/>
                  <a:pt x="3948651" y="518325"/>
                </a:cubicBezTo>
                <a:cubicBezTo>
                  <a:pt x="4053757" y="425561"/>
                  <a:pt x="4158863" y="330291"/>
                  <a:pt x="4268975" y="247557"/>
                </a:cubicBezTo>
                <a:cubicBezTo>
                  <a:pt x="4381589" y="162315"/>
                  <a:pt x="4501711" y="89609"/>
                  <a:pt x="4631843" y="36959"/>
                </a:cubicBezTo>
                <a:cubicBezTo>
                  <a:pt x="4664376" y="24424"/>
                  <a:pt x="4697535" y="12515"/>
                  <a:pt x="4731319" y="2487"/>
                </a:cubicBezTo>
                <a:close/>
              </a:path>
            </a:pathLst>
          </a:cu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531218-E648-4867-B467-693F3C234FAE}"/>
              </a:ext>
            </a:extLst>
          </p:cNvPr>
          <p:cNvSpPr txBox="1"/>
          <p:nvPr userDrawn="1"/>
        </p:nvSpPr>
        <p:spPr>
          <a:xfrm>
            <a:off x="591386" y="6390611"/>
            <a:ext cx="519502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1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1401</a:t>
            </a:r>
            <a:r>
              <a:rPr lang="fa-IR" sz="10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bg1">
                    <a:lumMod val="85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| </a:t>
            </a:r>
            <a:r>
              <a:rPr lang="fa-IR" sz="1000" dirty="0">
                <a:solidFill>
                  <a:schemeClr val="bg1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سازمان گسترش و نوسازی صنایع ایران</a:t>
            </a:r>
            <a:endParaRPr lang="en-US" sz="1000" dirty="0">
              <a:solidFill>
                <a:schemeClr val="bg1"/>
              </a:solidFill>
              <a:latin typeface="IRANSansMobile(FaNum)" panose="020B0506030804020204" pitchFamily="34" charset="-78"/>
              <a:cs typeface="IRANSansMobile(FaNum)" panose="020B0506030804020204" pitchFamily="34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98370A-50A8-4AEC-AECB-D04754DD182B}"/>
              </a:ext>
            </a:extLst>
          </p:cNvPr>
          <p:cNvSpPr/>
          <p:nvPr userDrawn="1"/>
        </p:nvSpPr>
        <p:spPr>
          <a:xfrm>
            <a:off x="0" y="0"/>
            <a:ext cx="151460" cy="6858000"/>
          </a:xfrm>
          <a:prstGeom prst="rect">
            <a:avLst/>
          </a:prstGeom>
          <a:solidFill>
            <a:srgbClr val="0043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6F47B8F8-ED8E-4D27-B64C-1D805B847A15}"/>
              </a:ext>
            </a:extLst>
          </p:cNvPr>
          <p:cNvSpPr>
            <a:spLocks/>
          </p:cNvSpPr>
          <p:nvPr userDrawn="1"/>
        </p:nvSpPr>
        <p:spPr bwMode="auto">
          <a:xfrm>
            <a:off x="703610" y="1046885"/>
            <a:ext cx="5521934" cy="4864416"/>
          </a:xfrm>
          <a:custGeom>
            <a:avLst/>
            <a:gdLst>
              <a:gd name="T0" fmla="*/ 464 w 2377"/>
              <a:gd name="T1" fmla="*/ 1693 h 2094"/>
              <a:gd name="T2" fmla="*/ 1498 w 2377"/>
              <a:gd name="T3" fmla="*/ 2024 h 2094"/>
              <a:gd name="T4" fmla="*/ 2346 w 2377"/>
              <a:gd name="T5" fmla="*/ 1236 h 2094"/>
              <a:gd name="T6" fmla="*/ 1501 w 2377"/>
              <a:gd name="T7" fmla="*/ 274 h 2094"/>
              <a:gd name="T8" fmla="*/ 542 w 2377"/>
              <a:gd name="T9" fmla="*/ 302 h 2094"/>
              <a:gd name="T10" fmla="*/ 464 w 2377"/>
              <a:gd name="T11" fmla="*/ 1693 h 2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77" h="2094">
                <a:moveTo>
                  <a:pt x="464" y="1693"/>
                </a:moveTo>
                <a:cubicBezTo>
                  <a:pt x="739" y="2015"/>
                  <a:pt x="1085" y="2094"/>
                  <a:pt x="1498" y="2024"/>
                </a:cubicBezTo>
                <a:cubicBezTo>
                  <a:pt x="1910" y="1954"/>
                  <a:pt x="2377" y="1753"/>
                  <a:pt x="2346" y="1236"/>
                </a:cubicBezTo>
                <a:cubicBezTo>
                  <a:pt x="2314" y="720"/>
                  <a:pt x="1804" y="667"/>
                  <a:pt x="1501" y="274"/>
                </a:cubicBezTo>
                <a:cubicBezTo>
                  <a:pt x="1317" y="37"/>
                  <a:pt x="853" y="0"/>
                  <a:pt x="542" y="302"/>
                </a:cubicBezTo>
                <a:cubicBezTo>
                  <a:pt x="315" y="524"/>
                  <a:pt x="0" y="1147"/>
                  <a:pt x="464" y="1693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rgbClr val="FFC000"/>
              </a:gs>
            </a:gsLst>
            <a:lin ang="0" scaled="1"/>
            <a:tileRect/>
          </a:gradFill>
          <a:ln>
            <a:noFill/>
          </a:ln>
          <a:effectLst>
            <a:outerShdw blurRad="393700" dist="266700" dir="5400000" sx="93000" sy="93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 sz="2876" dirty="0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CE81A868-4284-4B5E-8B8B-97B36168430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936146" y="1219200"/>
            <a:ext cx="3419475" cy="4419600"/>
          </a:xfrm>
          <a:custGeom>
            <a:avLst/>
            <a:gdLst>
              <a:gd name="connsiteX0" fmla="*/ 60114 w 3419475"/>
              <a:gd name="connsiteY0" fmla="*/ 0 h 4419600"/>
              <a:gd name="connsiteX1" fmla="*/ 3359361 w 3419475"/>
              <a:gd name="connsiteY1" fmla="*/ 0 h 4419600"/>
              <a:gd name="connsiteX2" fmla="*/ 3419475 w 3419475"/>
              <a:gd name="connsiteY2" fmla="*/ 60114 h 4419600"/>
              <a:gd name="connsiteX3" fmla="*/ 3419475 w 3419475"/>
              <a:gd name="connsiteY3" fmla="*/ 4359486 h 4419600"/>
              <a:gd name="connsiteX4" fmla="*/ 3359361 w 3419475"/>
              <a:gd name="connsiteY4" fmla="*/ 4419600 h 4419600"/>
              <a:gd name="connsiteX5" fmla="*/ 60114 w 3419475"/>
              <a:gd name="connsiteY5" fmla="*/ 4419600 h 4419600"/>
              <a:gd name="connsiteX6" fmla="*/ 0 w 3419475"/>
              <a:gd name="connsiteY6" fmla="*/ 4359486 h 4419600"/>
              <a:gd name="connsiteX7" fmla="*/ 0 w 3419475"/>
              <a:gd name="connsiteY7" fmla="*/ 60114 h 4419600"/>
              <a:gd name="connsiteX8" fmla="*/ 60114 w 3419475"/>
              <a:gd name="connsiteY8" fmla="*/ 0 h 441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475" h="4419600">
                <a:moveTo>
                  <a:pt x="60114" y="0"/>
                </a:moveTo>
                <a:lnTo>
                  <a:pt x="3359361" y="0"/>
                </a:lnTo>
                <a:cubicBezTo>
                  <a:pt x="3392561" y="0"/>
                  <a:pt x="3419475" y="26914"/>
                  <a:pt x="3419475" y="60114"/>
                </a:cubicBezTo>
                <a:lnTo>
                  <a:pt x="3419475" y="4359486"/>
                </a:lnTo>
                <a:cubicBezTo>
                  <a:pt x="3419475" y="4392686"/>
                  <a:pt x="3392561" y="4419600"/>
                  <a:pt x="3359361" y="4419600"/>
                </a:cubicBezTo>
                <a:lnTo>
                  <a:pt x="60114" y="4419600"/>
                </a:lnTo>
                <a:cubicBezTo>
                  <a:pt x="26914" y="4419600"/>
                  <a:pt x="0" y="4392686"/>
                  <a:pt x="0" y="4359486"/>
                </a:cubicBezTo>
                <a:lnTo>
                  <a:pt x="0" y="60114"/>
                </a:lnTo>
                <a:cubicBezTo>
                  <a:pt x="0" y="26914"/>
                  <a:pt x="26914" y="0"/>
                  <a:pt x="6011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>
              <a:defRPr lang="en-US" sz="1400" b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id-ID" dirty="0"/>
              <a:t>Image Placeholder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4221A5B-AB42-4ED6-86CA-16B937A8C5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73" y="300086"/>
            <a:ext cx="556032" cy="544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913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Cryptonary Template - 4">
    <p:bg>
      <p:bgPr>
        <a:gradFill>
          <a:gsLst>
            <a:gs pos="0">
              <a:srgbClr val="1A524F"/>
            </a:gs>
            <a:gs pos="100000">
              <a:srgbClr val="06564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>
            <a:extLst>
              <a:ext uri="{FF2B5EF4-FFF2-40B4-BE49-F238E27FC236}">
                <a16:creationId xmlns:a16="http://schemas.microsoft.com/office/drawing/2014/main" id="{03C544D8-C6C6-0412-61E6-4BBA69554A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90899" y="0"/>
            <a:ext cx="810201" cy="6858000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F939A7F3-7C96-C5B1-669B-00165FC72F86}"/>
              </a:ext>
            </a:extLst>
          </p:cNvPr>
          <p:cNvGrpSpPr/>
          <p:nvPr userDrawn="1"/>
        </p:nvGrpSpPr>
        <p:grpSpPr>
          <a:xfrm>
            <a:off x="30162" y="1874981"/>
            <a:ext cx="12192000" cy="3364023"/>
            <a:chOff x="13449300" y="1441450"/>
            <a:chExt cx="12192000" cy="3981451"/>
          </a:xfrm>
          <a:solidFill>
            <a:srgbClr val="0BA17A">
              <a:alpha val="43000"/>
            </a:srgbClr>
          </a:solidFill>
        </p:grpSpPr>
        <p:sp>
          <p:nvSpPr>
            <p:cNvPr id="56" name="Freeform 32">
              <a:extLst>
                <a:ext uri="{FF2B5EF4-FFF2-40B4-BE49-F238E27FC236}">
                  <a16:creationId xmlns:a16="http://schemas.microsoft.com/office/drawing/2014/main" id="{198312FD-5D96-4B7B-07B1-6945A3247FF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9625" y="1470025"/>
              <a:ext cx="12131675" cy="2552700"/>
            </a:xfrm>
            <a:custGeom>
              <a:avLst/>
              <a:gdLst>
                <a:gd name="T0" fmla="*/ 744 w 4857"/>
                <a:gd name="T1" fmla="*/ 938 h 1021"/>
                <a:gd name="T2" fmla="*/ 910 w 4857"/>
                <a:gd name="T3" fmla="*/ 881 h 1021"/>
                <a:gd name="T4" fmla="*/ 1012 w 4857"/>
                <a:gd name="T5" fmla="*/ 836 h 1021"/>
                <a:gd name="T6" fmla="*/ 1071 w 4857"/>
                <a:gd name="T7" fmla="*/ 807 h 1021"/>
                <a:gd name="T8" fmla="*/ 1148 w 4857"/>
                <a:gd name="T9" fmla="*/ 764 h 1021"/>
                <a:gd name="T10" fmla="*/ 1330 w 4857"/>
                <a:gd name="T11" fmla="*/ 639 h 1021"/>
                <a:gd name="T12" fmla="*/ 1720 w 4857"/>
                <a:gd name="T13" fmla="*/ 220 h 1021"/>
                <a:gd name="T14" fmla="*/ 1826 w 4857"/>
                <a:gd name="T15" fmla="*/ 107 h 1021"/>
                <a:gd name="T16" fmla="*/ 1860 w 4857"/>
                <a:gd name="T17" fmla="*/ 79 h 1021"/>
                <a:gd name="T18" fmla="*/ 1926 w 4857"/>
                <a:gd name="T19" fmla="*/ 38 h 1021"/>
                <a:gd name="T20" fmla="*/ 1961 w 4857"/>
                <a:gd name="T21" fmla="*/ 22 h 1021"/>
                <a:gd name="T22" fmla="*/ 1998 w 4857"/>
                <a:gd name="T23" fmla="*/ 9 h 1021"/>
                <a:gd name="T24" fmla="*/ 2129 w 4857"/>
                <a:gd name="T25" fmla="*/ 12 h 1021"/>
                <a:gd name="T26" fmla="*/ 2186 w 4857"/>
                <a:gd name="T27" fmla="*/ 47 h 1021"/>
                <a:gd name="T28" fmla="*/ 2323 w 4857"/>
                <a:gd name="T29" fmla="*/ 298 h 1021"/>
                <a:gd name="T30" fmla="*/ 2497 w 4857"/>
                <a:gd name="T31" fmla="*/ 602 h 1021"/>
                <a:gd name="T32" fmla="*/ 3156 w 4857"/>
                <a:gd name="T33" fmla="*/ 720 h 1021"/>
                <a:gd name="T34" fmla="*/ 3387 w 4857"/>
                <a:gd name="T35" fmla="*/ 592 h 1021"/>
                <a:gd name="T36" fmla="*/ 3532 w 4857"/>
                <a:gd name="T37" fmla="*/ 541 h 1021"/>
                <a:gd name="T38" fmla="*/ 3642 w 4857"/>
                <a:gd name="T39" fmla="*/ 550 h 1021"/>
                <a:gd name="T40" fmla="*/ 3980 w 4857"/>
                <a:gd name="T41" fmla="*/ 656 h 1021"/>
                <a:gd name="T42" fmla="*/ 4504 w 4857"/>
                <a:gd name="T43" fmla="*/ 722 h 1021"/>
                <a:gd name="T44" fmla="*/ 4327 w 4857"/>
                <a:gd name="T45" fmla="*/ 716 h 1021"/>
                <a:gd name="T46" fmla="*/ 3894 w 4857"/>
                <a:gd name="T47" fmla="*/ 634 h 1021"/>
                <a:gd name="T48" fmla="*/ 3554 w 4857"/>
                <a:gd name="T49" fmla="*/ 543 h 1021"/>
                <a:gd name="T50" fmla="*/ 3511 w 4857"/>
                <a:gd name="T51" fmla="*/ 546 h 1021"/>
                <a:gd name="T52" fmla="*/ 3314 w 4857"/>
                <a:gd name="T53" fmla="*/ 642 h 1021"/>
                <a:gd name="T54" fmla="*/ 2808 w 4857"/>
                <a:gd name="T55" fmla="*/ 757 h 1021"/>
                <a:gd name="T56" fmla="*/ 2437 w 4857"/>
                <a:gd name="T57" fmla="*/ 537 h 1021"/>
                <a:gd name="T58" fmla="*/ 2247 w 4857"/>
                <a:gd name="T59" fmla="*/ 139 h 1021"/>
                <a:gd name="T60" fmla="*/ 2175 w 4857"/>
                <a:gd name="T61" fmla="*/ 43 h 1021"/>
                <a:gd name="T62" fmla="*/ 2086 w 4857"/>
                <a:gd name="T63" fmla="*/ 5 h 1021"/>
                <a:gd name="T64" fmla="*/ 1978 w 4857"/>
                <a:gd name="T65" fmla="*/ 19 h 1021"/>
                <a:gd name="T66" fmla="*/ 1957 w 4857"/>
                <a:gd name="T67" fmla="*/ 27 h 1021"/>
                <a:gd name="T68" fmla="*/ 1918 w 4857"/>
                <a:gd name="T69" fmla="*/ 47 h 1021"/>
                <a:gd name="T70" fmla="*/ 1853 w 4857"/>
                <a:gd name="T71" fmla="*/ 89 h 1021"/>
                <a:gd name="T72" fmla="*/ 1812 w 4857"/>
                <a:gd name="T73" fmla="*/ 125 h 1021"/>
                <a:gd name="T74" fmla="*/ 1694 w 4857"/>
                <a:gd name="T75" fmla="*/ 256 h 1021"/>
                <a:gd name="T76" fmla="*/ 1187 w 4857"/>
                <a:gd name="T77" fmla="*/ 743 h 1021"/>
                <a:gd name="T78" fmla="*/ 1111 w 4857"/>
                <a:gd name="T79" fmla="*/ 788 h 1021"/>
                <a:gd name="T80" fmla="*/ 1032 w 4857"/>
                <a:gd name="T81" fmla="*/ 829 h 1021"/>
                <a:gd name="T82" fmla="*/ 992 w 4857"/>
                <a:gd name="T83" fmla="*/ 848 h 1021"/>
                <a:gd name="T84" fmla="*/ 870 w 4857"/>
                <a:gd name="T85" fmla="*/ 899 h 1021"/>
                <a:gd name="T86" fmla="*/ 701 w 4857"/>
                <a:gd name="T87" fmla="*/ 952 h 1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57" h="1021">
                  <a:moveTo>
                    <a:pt x="0" y="979"/>
                  </a:moveTo>
                  <a:cubicBezTo>
                    <a:pt x="232" y="1021"/>
                    <a:pt x="473" y="1010"/>
                    <a:pt x="701" y="950"/>
                  </a:cubicBezTo>
                  <a:cubicBezTo>
                    <a:pt x="715" y="946"/>
                    <a:pt x="729" y="942"/>
                    <a:pt x="744" y="938"/>
                  </a:cubicBezTo>
                  <a:cubicBezTo>
                    <a:pt x="786" y="925"/>
                    <a:pt x="786" y="925"/>
                    <a:pt x="786" y="925"/>
                  </a:cubicBezTo>
                  <a:cubicBezTo>
                    <a:pt x="814" y="917"/>
                    <a:pt x="841" y="906"/>
                    <a:pt x="869" y="897"/>
                  </a:cubicBezTo>
                  <a:cubicBezTo>
                    <a:pt x="883" y="892"/>
                    <a:pt x="897" y="886"/>
                    <a:pt x="910" y="881"/>
                  </a:cubicBezTo>
                  <a:cubicBezTo>
                    <a:pt x="951" y="864"/>
                    <a:pt x="951" y="864"/>
                    <a:pt x="951" y="864"/>
                  </a:cubicBezTo>
                  <a:cubicBezTo>
                    <a:pt x="965" y="858"/>
                    <a:pt x="978" y="852"/>
                    <a:pt x="991" y="846"/>
                  </a:cubicBezTo>
                  <a:cubicBezTo>
                    <a:pt x="1012" y="836"/>
                    <a:pt x="1012" y="836"/>
                    <a:pt x="1012" y="836"/>
                  </a:cubicBezTo>
                  <a:cubicBezTo>
                    <a:pt x="1022" y="832"/>
                    <a:pt x="1022" y="832"/>
                    <a:pt x="1022" y="832"/>
                  </a:cubicBezTo>
                  <a:cubicBezTo>
                    <a:pt x="1031" y="827"/>
                    <a:pt x="1031" y="827"/>
                    <a:pt x="1031" y="827"/>
                  </a:cubicBezTo>
                  <a:cubicBezTo>
                    <a:pt x="1071" y="807"/>
                    <a:pt x="1071" y="807"/>
                    <a:pt x="1071" y="807"/>
                  </a:cubicBezTo>
                  <a:cubicBezTo>
                    <a:pt x="1077" y="803"/>
                    <a:pt x="1084" y="800"/>
                    <a:pt x="1090" y="796"/>
                  </a:cubicBezTo>
                  <a:cubicBezTo>
                    <a:pt x="1109" y="785"/>
                    <a:pt x="1109" y="785"/>
                    <a:pt x="1109" y="785"/>
                  </a:cubicBezTo>
                  <a:cubicBezTo>
                    <a:pt x="1148" y="764"/>
                    <a:pt x="1148" y="764"/>
                    <a:pt x="1148" y="764"/>
                  </a:cubicBezTo>
                  <a:cubicBezTo>
                    <a:pt x="1154" y="760"/>
                    <a:pt x="1160" y="756"/>
                    <a:pt x="1167" y="752"/>
                  </a:cubicBezTo>
                  <a:cubicBezTo>
                    <a:pt x="1173" y="748"/>
                    <a:pt x="1179" y="745"/>
                    <a:pt x="1186" y="741"/>
                  </a:cubicBezTo>
                  <a:cubicBezTo>
                    <a:pt x="1235" y="709"/>
                    <a:pt x="1283" y="675"/>
                    <a:pt x="1330" y="639"/>
                  </a:cubicBezTo>
                  <a:cubicBezTo>
                    <a:pt x="1422" y="566"/>
                    <a:pt x="1508" y="484"/>
                    <a:pt x="1583" y="394"/>
                  </a:cubicBezTo>
                  <a:cubicBezTo>
                    <a:pt x="1621" y="348"/>
                    <a:pt x="1656" y="301"/>
                    <a:pt x="1692" y="254"/>
                  </a:cubicBezTo>
                  <a:cubicBezTo>
                    <a:pt x="1701" y="243"/>
                    <a:pt x="1710" y="231"/>
                    <a:pt x="1720" y="220"/>
                  </a:cubicBezTo>
                  <a:cubicBezTo>
                    <a:pt x="1729" y="208"/>
                    <a:pt x="1738" y="197"/>
                    <a:pt x="1748" y="186"/>
                  </a:cubicBezTo>
                  <a:cubicBezTo>
                    <a:pt x="1767" y="164"/>
                    <a:pt x="1788" y="142"/>
                    <a:pt x="1809" y="122"/>
                  </a:cubicBezTo>
                  <a:cubicBezTo>
                    <a:pt x="1826" y="107"/>
                    <a:pt x="1826" y="107"/>
                    <a:pt x="1826" y="107"/>
                  </a:cubicBezTo>
                  <a:cubicBezTo>
                    <a:pt x="1831" y="102"/>
                    <a:pt x="1837" y="98"/>
                    <a:pt x="1843" y="93"/>
                  </a:cubicBezTo>
                  <a:cubicBezTo>
                    <a:pt x="1851" y="86"/>
                    <a:pt x="1851" y="86"/>
                    <a:pt x="1851" y="86"/>
                  </a:cubicBezTo>
                  <a:cubicBezTo>
                    <a:pt x="1854" y="84"/>
                    <a:pt x="1857" y="82"/>
                    <a:pt x="1860" y="79"/>
                  </a:cubicBezTo>
                  <a:cubicBezTo>
                    <a:pt x="1866" y="75"/>
                    <a:pt x="1872" y="71"/>
                    <a:pt x="1878" y="66"/>
                  </a:cubicBezTo>
                  <a:cubicBezTo>
                    <a:pt x="1891" y="59"/>
                    <a:pt x="1903" y="50"/>
                    <a:pt x="1916" y="43"/>
                  </a:cubicBezTo>
                  <a:cubicBezTo>
                    <a:pt x="1926" y="38"/>
                    <a:pt x="1926" y="38"/>
                    <a:pt x="1926" y="38"/>
                  </a:cubicBezTo>
                  <a:cubicBezTo>
                    <a:pt x="1929" y="36"/>
                    <a:pt x="1932" y="35"/>
                    <a:pt x="1936" y="33"/>
                  </a:cubicBezTo>
                  <a:cubicBezTo>
                    <a:pt x="1956" y="24"/>
                    <a:pt x="1956" y="24"/>
                    <a:pt x="1956" y="24"/>
                  </a:cubicBezTo>
                  <a:cubicBezTo>
                    <a:pt x="1961" y="22"/>
                    <a:pt x="1961" y="22"/>
                    <a:pt x="1961" y="22"/>
                  </a:cubicBezTo>
                  <a:cubicBezTo>
                    <a:pt x="1966" y="20"/>
                    <a:pt x="1966" y="20"/>
                    <a:pt x="1966" y="20"/>
                  </a:cubicBezTo>
                  <a:cubicBezTo>
                    <a:pt x="1977" y="16"/>
                    <a:pt x="1977" y="16"/>
                    <a:pt x="1977" y="16"/>
                  </a:cubicBezTo>
                  <a:cubicBezTo>
                    <a:pt x="1984" y="14"/>
                    <a:pt x="1991" y="11"/>
                    <a:pt x="1998" y="9"/>
                  </a:cubicBezTo>
                  <a:cubicBezTo>
                    <a:pt x="2012" y="5"/>
                    <a:pt x="2027" y="3"/>
                    <a:pt x="2042" y="1"/>
                  </a:cubicBezTo>
                  <a:cubicBezTo>
                    <a:pt x="2056" y="0"/>
                    <a:pt x="2071" y="0"/>
                    <a:pt x="2086" y="1"/>
                  </a:cubicBezTo>
                  <a:cubicBezTo>
                    <a:pt x="2101" y="3"/>
                    <a:pt x="2115" y="7"/>
                    <a:pt x="2129" y="12"/>
                  </a:cubicBezTo>
                  <a:cubicBezTo>
                    <a:pt x="2143" y="17"/>
                    <a:pt x="2157" y="24"/>
                    <a:pt x="2169" y="33"/>
                  </a:cubicBezTo>
                  <a:cubicBezTo>
                    <a:pt x="2172" y="35"/>
                    <a:pt x="2175" y="37"/>
                    <a:pt x="2177" y="40"/>
                  </a:cubicBezTo>
                  <a:cubicBezTo>
                    <a:pt x="2180" y="42"/>
                    <a:pt x="2183" y="44"/>
                    <a:pt x="2186" y="47"/>
                  </a:cubicBezTo>
                  <a:cubicBezTo>
                    <a:pt x="2191" y="52"/>
                    <a:pt x="2197" y="57"/>
                    <a:pt x="2202" y="63"/>
                  </a:cubicBezTo>
                  <a:cubicBezTo>
                    <a:pt x="2221" y="85"/>
                    <a:pt x="2237" y="111"/>
                    <a:pt x="2251" y="137"/>
                  </a:cubicBezTo>
                  <a:cubicBezTo>
                    <a:pt x="2277" y="189"/>
                    <a:pt x="2300" y="244"/>
                    <a:pt x="2323" y="298"/>
                  </a:cubicBezTo>
                  <a:cubicBezTo>
                    <a:pt x="2345" y="353"/>
                    <a:pt x="2369" y="407"/>
                    <a:pt x="2396" y="459"/>
                  </a:cubicBezTo>
                  <a:cubicBezTo>
                    <a:pt x="2410" y="485"/>
                    <a:pt x="2424" y="511"/>
                    <a:pt x="2440" y="535"/>
                  </a:cubicBezTo>
                  <a:cubicBezTo>
                    <a:pt x="2457" y="559"/>
                    <a:pt x="2476" y="582"/>
                    <a:pt x="2497" y="602"/>
                  </a:cubicBezTo>
                  <a:cubicBezTo>
                    <a:pt x="2538" y="644"/>
                    <a:pt x="2588" y="677"/>
                    <a:pt x="2641" y="703"/>
                  </a:cubicBezTo>
                  <a:cubicBezTo>
                    <a:pt x="2694" y="728"/>
                    <a:pt x="2751" y="745"/>
                    <a:pt x="2809" y="754"/>
                  </a:cubicBezTo>
                  <a:cubicBezTo>
                    <a:pt x="2925" y="772"/>
                    <a:pt x="3045" y="760"/>
                    <a:pt x="3156" y="720"/>
                  </a:cubicBezTo>
                  <a:cubicBezTo>
                    <a:pt x="3184" y="710"/>
                    <a:pt x="3211" y="698"/>
                    <a:pt x="3237" y="685"/>
                  </a:cubicBezTo>
                  <a:cubicBezTo>
                    <a:pt x="3263" y="672"/>
                    <a:pt x="3288" y="656"/>
                    <a:pt x="3313" y="640"/>
                  </a:cubicBezTo>
                  <a:cubicBezTo>
                    <a:pt x="3337" y="624"/>
                    <a:pt x="3362" y="607"/>
                    <a:pt x="3387" y="592"/>
                  </a:cubicBezTo>
                  <a:cubicBezTo>
                    <a:pt x="3413" y="577"/>
                    <a:pt x="3439" y="564"/>
                    <a:pt x="3467" y="554"/>
                  </a:cubicBezTo>
                  <a:cubicBezTo>
                    <a:pt x="3481" y="550"/>
                    <a:pt x="3496" y="546"/>
                    <a:pt x="3510" y="544"/>
                  </a:cubicBezTo>
                  <a:cubicBezTo>
                    <a:pt x="3518" y="542"/>
                    <a:pt x="3525" y="542"/>
                    <a:pt x="3532" y="541"/>
                  </a:cubicBezTo>
                  <a:cubicBezTo>
                    <a:pt x="3536" y="540"/>
                    <a:pt x="3540" y="541"/>
                    <a:pt x="3543" y="540"/>
                  </a:cubicBezTo>
                  <a:cubicBezTo>
                    <a:pt x="3554" y="540"/>
                    <a:pt x="3554" y="540"/>
                    <a:pt x="3554" y="540"/>
                  </a:cubicBezTo>
                  <a:cubicBezTo>
                    <a:pt x="3584" y="540"/>
                    <a:pt x="3613" y="544"/>
                    <a:pt x="3642" y="550"/>
                  </a:cubicBezTo>
                  <a:cubicBezTo>
                    <a:pt x="3700" y="563"/>
                    <a:pt x="3755" y="585"/>
                    <a:pt x="3810" y="605"/>
                  </a:cubicBezTo>
                  <a:cubicBezTo>
                    <a:pt x="3838" y="615"/>
                    <a:pt x="3866" y="623"/>
                    <a:pt x="3895" y="632"/>
                  </a:cubicBezTo>
                  <a:cubicBezTo>
                    <a:pt x="3923" y="640"/>
                    <a:pt x="3951" y="648"/>
                    <a:pt x="3980" y="656"/>
                  </a:cubicBezTo>
                  <a:cubicBezTo>
                    <a:pt x="4036" y="671"/>
                    <a:pt x="4094" y="685"/>
                    <a:pt x="4152" y="696"/>
                  </a:cubicBezTo>
                  <a:cubicBezTo>
                    <a:pt x="4210" y="706"/>
                    <a:pt x="4268" y="711"/>
                    <a:pt x="4327" y="715"/>
                  </a:cubicBezTo>
                  <a:cubicBezTo>
                    <a:pt x="4386" y="719"/>
                    <a:pt x="4445" y="721"/>
                    <a:pt x="4504" y="722"/>
                  </a:cubicBezTo>
                  <a:cubicBezTo>
                    <a:pt x="4622" y="724"/>
                    <a:pt x="4739" y="721"/>
                    <a:pt x="4857" y="715"/>
                  </a:cubicBezTo>
                  <a:cubicBezTo>
                    <a:pt x="4739" y="721"/>
                    <a:pt x="4622" y="725"/>
                    <a:pt x="4504" y="723"/>
                  </a:cubicBezTo>
                  <a:cubicBezTo>
                    <a:pt x="4445" y="722"/>
                    <a:pt x="4386" y="720"/>
                    <a:pt x="4327" y="716"/>
                  </a:cubicBezTo>
                  <a:cubicBezTo>
                    <a:pt x="4268" y="712"/>
                    <a:pt x="4209" y="708"/>
                    <a:pt x="4151" y="698"/>
                  </a:cubicBezTo>
                  <a:cubicBezTo>
                    <a:pt x="4093" y="687"/>
                    <a:pt x="4036" y="673"/>
                    <a:pt x="3979" y="658"/>
                  </a:cubicBezTo>
                  <a:cubicBezTo>
                    <a:pt x="3951" y="650"/>
                    <a:pt x="3922" y="642"/>
                    <a:pt x="3894" y="634"/>
                  </a:cubicBezTo>
                  <a:cubicBezTo>
                    <a:pt x="3866" y="626"/>
                    <a:pt x="3837" y="617"/>
                    <a:pt x="3810" y="607"/>
                  </a:cubicBezTo>
                  <a:cubicBezTo>
                    <a:pt x="3754" y="588"/>
                    <a:pt x="3699" y="565"/>
                    <a:pt x="3642" y="553"/>
                  </a:cubicBezTo>
                  <a:cubicBezTo>
                    <a:pt x="3613" y="546"/>
                    <a:pt x="3584" y="542"/>
                    <a:pt x="3554" y="543"/>
                  </a:cubicBezTo>
                  <a:cubicBezTo>
                    <a:pt x="3543" y="543"/>
                    <a:pt x="3543" y="543"/>
                    <a:pt x="3543" y="543"/>
                  </a:cubicBezTo>
                  <a:cubicBezTo>
                    <a:pt x="3540" y="543"/>
                    <a:pt x="3536" y="543"/>
                    <a:pt x="3532" y="544"/>
                  </a:cubicBezTo>
                  <a:cubicBezTo>
                    <a:pt x="3525" y="544"/>
                    <a:pt x="3518" y="545"/>
                    <a:pt x="3511" y="546"/>
                  </a:cubicBezTo>
                  <a:cubicBezTo>
                    <a:pt x="3496" y="549"/>
                    <a:pt x="3482" y="552"/>
                    <a:pt x="3468" y="557"/>
                  </a:cubicBezTo>
                  <a:cubicBezTo>
                    <a:pt x="3440" y="566"/>
                    <a:pt x="3414" y="580"/>
                    <a:pt x="3389" y="595"/>
                  </a:cubicBezTo>
                  <a:cubicBezTo>
                    <a:pt x="3363" y="610"/>
                    <a:pt x="3339" y="626"/>
                    <a:pt x="3314" y="642"/>
                  </a:cubicBezTo>
                  <a:cubicBezTo>
                    <a:pt x="3290" y="659"/>
                    <a:pt x="3265" y="675"/>
                    <a:pt x="3238" y="688"/>
                  </a:cubicBezTo>
                  <a:cubicBezTo>
                    <a:pt x="3212" y="701"/>
                    <a:pt x="3185" y="713"/>
                    <a:pt x="3157" y="723"/>
                  </a:cubicBezTo>
                  <a:cubicBezTo>
                    <a:pt x="3046" y="763"/>
                    <a:pt x="2925" y="775"/>
                    <a:pt x="2808" y="757"/>
                  </a:cubicBezTo>
                  <a:cubicBezTo>
                    <a:pt x="2750" y="748"/>
                    <a:pt x="2693" y="731"/>
                    <a:pt x="2639" y="706"/>
                  </a:cubicBezTo>
                  <a:cubicBezTo>
                    <a:pt x="2586" y="681"/>
                    <a:pt x="2536" y="647"/>
                    <a:pt x="2494" y="605"/>
                  </a:cubicBezTo>
                  <a:cubicBezTo>
                    <a:pt x="2473" y="584"/>
                    <a:pt x="2454" y="561"/>
                    <a:pt x="2437" y="537"/>
                  </a:cubicBezTo>
                  <a:cubicBezTo>
                    <a:pt x="2421" y="513"/>
                    <a:pt x="2406" y="487"/>
                    <a:pt x="2392" y="461"/>
                  </a:cubicBezTo>
                  <a:cubicBezTo>
                    <a:pt x="2365" y="408"/>
                    <a:pt x="2342" y="354"/>
                    <a:pt x="2319" y="300"/>
                  </a:cubicBezTo>
                  <a:cubicBezTo>
                    <a:pt x="2296" y="246"/>
                    <a:pt x="2274" y="191"/>
                    <a:pt x="2247" y="139"/>
                  </a:cubicBezTo>
                  <a:cubicBezTo>
                    <a:pt x="2234" y="112"/>
                    <a:pt x="2218" y="87"/>
                    <a:pt x="2199" y="65"/>
                  </a:cubicBezTo>
                  <a:cubicBezTo>
                    <a:pt x="2194" y="60"/>
                    <a:pt x="2189" y="55"/>
                    <a:pt x="2183" y="50"/>
                  </a:cubicBezTo>
                  <a:cubicBezTo>
                    <a:pt x="2181" y="47"/>
                    <a:pt x="2178" y="45"/>
                    <a:pt x="2175" y="43"/>
                  </a:cubicBezTo>
                  <a:cubicBezTo>
                    <a:pt x="2172" y="40"/>
                    <a:pt x="2170" y="38"/>
                    <a:pt x="2166" y="36"/>
                  </a:cubicBezTo>
                  <a:cubicBezTo>
                    <a:pt x="2155" y="27"/>
                    <a:pt x="2142" y="21"/>
                    <a:pt x="2128" y="15"/>
                  </a:cubicBezTo>
                  <a:cubicBezTo>
                    <a:pt x="2114" y="10"/>
                    <a:pt x="2100" y="7"/>
                    <a:pt x="2086" y="5"/>
                  </a:cubicBezTo>
                  <a:cubicBezTo>
                    <a:pt x="2071" y="4"/>
                    <a:pt x="2057" y="3"/>
                    <a:pt x="2042" y="5"/>
                  </a:cubicBezTo>
                  <a:cubicBezTo>
                    <a:pt x="2027" y="6"/>
                    <a:pt x="2013" y="9"/>
                    <a:pt x="1999" y="13"/>
                  </a:cubicBezTo>
                  <a:cubicBezTo>
                    <a:pt x="1992" y="15"/>
                    <a:pt x="1985" y="17"/>
                    <a:pt x="1978" y="19"/>
                  </a:cubicBezTo>
                  <a:cubicBezTo>
                    <a:pt x="1968" y="23"/>
                    <a:pt x="1968" y="23"/>
                    <a:pt x="1968" y="23"/>
                  </a:cubicBezTo>
                  <a:cubicBezTo>
                    <a:pt x="1962" y="25"/>
                    <a:pt x="1962" y="25"/>
                    <a:pt x="1962" y="25"/>
                  </a:cubicBezTo>
                  <a:cubicBezTo>
                    <a:pt x="1957" y="27"/>
                    <a:pt x="1957" y="27"/>
                    <a:pt x="1957" y="27"/>
                  </a:cubicBezTo>
                  <a:cubicBezTo>
                    <a:pt x="1937" y="36"/>
                    <a:pt x="1937" y="36"/>
                    <a:pt x="1937" y="36"/>
                  </a:cubicBezTo>
                  <a:cubicBezTo>
                    <a:pt x="1934" y="38"/>
                    <a:pt x="1931" y="40"/>
                    <a:pt x="1928" y="41"/>
                  </a:cubicBezTo>
                  <a:cubicBezTo>
                    <a:pt x="1918" y="47"/>
                    <a:pt x="1918" y="47"/>
                    <a:pt x="1918" y="47"/>
                  </a:cubicBezTo>
                  <a:cubicBezTo>
                    <a:pt x="1905" y="53"/>
                    <a:pt x="1893" y="62"/>
                    <a:pt x="1880" y="69"/>
                  </a:cubicBezTo>
                  <a:cubicBezTo>
                    <a:pt x="1874" y="74"/>
                    <a:pt x="1868" y="78"/>
                    <a:pt x="1862" y="82"/>
                  </a:cubicBezTo>
                  <a:cubicBezTo>
                    <a:pt x="1859" y="84"/>
                    <a:pt x="1856" y="86"/>
                    <a:pt x="1853" y="89"/>
                  </a:cubicBezTo>
                  <a:cubicBezTo>
                    <a:pt x="1845" y="96"/>
                    <a:pt x="1845" y="96"/>
                    <a:pt x="1845" y="96"/>
                  </a:cubicBezTo>
                  <a:cubicBezTo>
                    <a:pt x="1839" y="100"/>
                    <a:pt x="1833" y="105"/>
                    <a:pt x="1828" y="110"/>
                  </a:cubicBezTo>
                  <a:cubicBezTo>
                    <a:pt x="1812" y="125"/>
                    <a:pt x="1812" y="125"/>
                    <a:pt x="1812" y="125"/>
                  </a:cubicBezTo>
                  <a:cubicBezTo>
                    <a:pt x="1790" y="145"/>
                    <a:pt x="1770" y="166"/>
                    <a:pt x="1751" y="188"/>
                  </a:cubicBezTo>
                  <a:cubicBezTo>
                    <a:pt x="1741" y="199"/>
                    <a:pt x="1732" y="211"/>
                    <a:pt x="1722" y="222"/>
                  </a:cubicBezTo>
                  <a:cubicBezTo>
                    <a:pt x="1713" y="233"/>
                    <a:pt x="1703" y="245"/>
                    <a:pt x="1694" y="256"/>
                  </a:cubicBezTo>
                  <a:cubicBezTo>
                    <a:pt x="1658" y="303"/>
                    <a:pt x="1623" y="350"/>
                    <a:pt x="1585" y="395"/>
                  </a:cubicBezTo>
                  <a:cubicBezTo>
                    <a:pt x="1510" y="486"/>
                    <a:pt x="1424" y="568"/>
                    <a:pt x="1331" y="641"/>
                  </a:cubicBezTo>
                  <a:cubicBezTo>
                    <a:pt x="1285" y="677"/>
                    <a:pt x="1237" y="711"/>
                    <a:pt x="1187" y="743"/>
                  </a:cubicBezTo>
                  <a:cubicBezTo>
                    <a:pt x="1181" y="747"/>
                    <a:pt x="1174" y="751"/>
                    <a:pt x="1168" y="754"/>
                  </a:cubicBezTo>
                  <a:cubicBezTo>
                    <a:pt x="1162" y="758"/>
                    <a:pt x="1156" y="762"/>
                    <a:pt x="1149" y="766"/>
                  </a:cubicBezTo>
                  <a:cubicBezTo>
                    <a:pt x="1111" y="788"/>
                    <a:pt x="1111" y="788"/>
                    <a:pt x="1111" y="788"/>
                  </a:cubicBezTo>
                  <a:cubicBezTo>
                    <a:pt x="1091" y="799"/>
                    <a:pt x="1091" y="799"/>
                    <a:pt x="1091" y="799"/>
                  </a:cubicBezTo>
                  <a:cubicBezTo>
                    <a:pt x="1085" y="802"/>
                    <a:pt x="1078" y="805"/>
                    <a:pt x="1072" y="809"/>
                  </a:cubicBezTo>
                  <a:cubicBezTo>
                    <a:pt x="1032" y="829"/>
                    <a:pt x="1032" y="829"/>
                    <a:pt x="1032" y="829"/>
                  </a:cubicBezTo>
                  <a:cubicBezTo>
                    <a:pt x="1023" y="834"/>
                    <a:pt x="1023" y="834"/>
                    <a:pt x="1023" y="834"/>
                  </a:cubicBezTo>
                  <a:cubicBezTo>
                    <a:pt x="1013" y="839"/>
                    <a:pt x="1013" y="839"/>
                    <a:pt x="1013" y="839"/>
                  </a:cubicBezTo>
                  <a:cubicBezTo>
                    <a:pt x="992" y="848"/>
                    <a:pt x="992" y="848"/>
                    <a:pt x="992" y="848"/>
                  </a:cubicBezTo>
                  <a:cubicBezTo>
                    <a:pt x="979" y="854"/>
                    <a:pt x="966" y="860"/>
                    <a:pt x="952" y="866"/>
                  </a:cubicBezTo>
                  <a:cubicBezTo>
                    <a:pt x="911" y="883"/>
                    <a:pt x="911" y="883"/>
                    <a:pt x="911" y="883"/>
                  </a:cubicBezTo>
                  <a:cubicBezTo>
                    <a:pt x="898" y="888"/>
                    <a:pt x="884" y="894"/>
                    <a:pt x="870" y="899"/>
                  </a:cubicBezTo>
                  <a:cubicBezTo>
                    <a:pt x="842" y="908"/>
                    <a:pt x="815" y="919"/>
                    <a:pt x="786" y="927"/>
                  </a:cubicBezTo>
                  <a:cubicBezTo>
                    <a:pt x="744" y="940"/>
                    <a:pt x="744" y="940"/>
                    <a:pt x="744" y="940"/>
                  </a:cubicBezTo>
                  <a:cubicBezTo>
                    <a:pt x="730" y="944"/>
                    <a:pt x="716" y="948"/>
                    <a:pt x="701" y="952"/>
                  </a:cubicBezTo>
                  <a:cubicBezTo>
                    <a:pt x="473" y="1011"/>
                    <a:pt x="232" y="1021"/>
                    <a:pt x="0" y="9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33">
              <a:extLst>
                <a:ext uri="{FF2B5EF4-FFF2-40B4-BE49-F238E27FC236}">
                  <a16:creationId xmlns:a16="http://schemas.microsoft.com/office/drawing/2014/main" id="{E349A0F9-CA08-A480-7EF0-D94EA79EA79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9625" y="1441450"/>
              <a:ext cx="12131675" cy="2655888"/>
            </a:xfrm>
            <a:custGeom>
              <a:avLst/>
              <a:gdLst>
                <a:gd name="T0" fmla="*/ 709 w 4857"/>
                <a:gd name="T1" fmla="*/ 991 h 1062"/>
                <a:gd name="T2" fmla="*/ 1479 w 4857"/>
                <a:gd name="T3" fmla="*/ 559 h 1062"/>
                <a:gd name="T4" fmla="*/ 1540 w 4857"/>
                <a:gd name="T5" fmla="*/ 494 h 1062"/>
                <a:gd name="T6" fmla="*/ 1598 w 4857"/>
                <a:gd name="T7" fmla="*/ 425 h 1062"/>
                <a:gd name="T8" fmla="*/ 1651 w 4857"/>
                <a:gd name="T9" fmla="*/ 354 h 1062"/>
                <a:gd name="T10" fmla="*/ 1757 w 4857"/>
                <a:gd name="T11" fmla="*/ 210 h 1062"/>
                <a:gd name="T12" fmla="*/ 1801 w 4857"/>
                <a:gd name="T13" fmla="*/ 159 h 1062"/>
                <a:gd name="T14" fmla="*/ 1832 w 4857"/>
                <a:gd name="T15" fmla="*/ 127 h 1062"/>
                <a:gd name="T16" fmla="*/ 1865 w 4857"/>
                <a:gd name="T17" fmla="*/ 96 h 1062"/>
                <a:gd name="T18" fmla="*/ 1874 w 4857"/>
                <a:gd name="T19" fmla="*/ 89 h 1062"/>
                <a:gd name="T20" fmla="*/ 1919 w 4857"/>
                <a:gd name="T21" fmla="*/ 56 h 1062"/>
                <a:gd name="T22" fmla="*/ 1948 w 4857"/>
                <a:gd name="T23" fmla="*/ 39 h 1062"/>
                <a:gd name="T24" fmla="*/ 2043 w 4857"/>
                <a:gd name="T25" fmla="*/ 4 h 1062"/>
                <a:gd name="T26" fmla="*/ 2132 w 4857"/>
                <a:gd name="T27" fmla="*/ 6 h 1062"/>
                <a:gd name="T28" fmla="*/ 2208 w 4857"/>
                <a:gd name="T29" fmla="*/ 52 h 1062"/>
                <a:gd name="T30" fmla="*/ 2259 w 4857"/>
                <a:gd name="T31" fmla="*/ 126 h 1062"/>
                <a:gd name="T32" fmla="*/ 2326 w 4857"/>
                <a:gd name="T33" fmla="*/ 292 h 1062"/>
                <a:gd name="T34" fmla="*/ 2431 w 4857"/>
                <a:gd name="T35" fmla="*/ 539 h 1062"/>
                <a:gd name="T36" fmla="*/ 2619 w 4857"/>
                <a:gd name="T37" fmla="*/ 723 h 1062"/>
                <a:gd name="T38" fmla="*/ 2963 w 4857"/>
                <a:gd name="T39" fmla="*/ 798 h 1062"/>
                <a:gd name="T40" fmla="*/ 3221 w 4857"/>
                <a:gd name="T41" fmla="*/ 733 h 1062"/>
                <a:gd name="T42" fmla="*/ 3372 w 4857"/>
                <a:gd name="T43" fmla="*/ 638 h 1062"/>
                <a:gd name="T44" fmla="*/ 3539 w 4857"/>
                <a:gd name="T45" fmla="*/ 576 h 1062"/>
                <a:gd name="T46" fmla="*/ 3798 w 4857"/>
                <a:gd name="T47" fmla="*/ 639 h 1062"/>
                <a:gd name="T48" fmla="*/ 3840 w 4857"/>
                <a:gd name="T49" fmla="*/ 654 h 1062"/>
                <a:gd name="T50" fmla="*/ 3883 w 4857"/>
                <a:gd name="T51" fmla="*/ 667 h 1062"/>
                <a:gd name="T52" fmla="*/ 4143 w 4857"/>
                <a:gd name="T53" fmla="*/ 731 h 1062"/>
                <a:gd name="T54" fmla="*/ 4499 w 4857"/>
                <a:gd name="T55" fmla="*/ 754 h 1062"/>
                <a:gd name="T56" fmla="*/ 4499 w 4857"/>
                <a:gd name="T57" fmla="*/ 755 h 1062"/>
                <a:gd name="T58" fmla="*/ 4142 w 4857"/>
                <a:gd name="T59" fmla="*/ 733 h 1062"/>
                <a:gd name="T60" fmla="*/ 3882 w 4857"/>
                <a:gd name="T61" fmla="*/ 669 h 1062"/>
                <a:gd name="T62" fmla="*/ 3839 w 4857"/>
                <a:gd name="T63" fmla="*/ 656 h 1062"/>
                <a:gd name="T64" fmla="*/ 3797 w 4857"/>
                <a:gd name="T65" fmla="*/ 641 h 1062"/>
                <a:gd name="T66" fmla="*/ 3539 w 4857"/>
                <a:gd name="T67" fmla="*/ 579 h 1062"/>
                <a:gd name="T68" fmla="*/ 3374 w 4857"/>
                <a:gd name="T69" fmla="*/ 641 h 1062"/>
                <a:gd name="T70" fmla="*/ 3222 w 4857"/>
                <a:gd name="T71" fmla="*/ 735 h 1062"/>
                <a:gd name="T72" fmla="*/ 2963 w 4857"/>
                <a:gd name="T73" fmla="*/ 801 h 1062"/>
                <a:gd name="T74" fmla="*/ 2617 w 4857"/>
                <a:gd name="T75" fmla="*/ 727 h 1062"/>
                <a:gd name="T76" fmla="*/ 2427 w 4857"/>
                <a:gd name="T77" fmla="*/ 540 h 1062"/>
                <a:gd name="T78" fmla="*/ 2322 w 4857"/>
                <a:gd name="T79" fmla="*/ 294 h 1062"/>
                <a:gd name="T80" fmla="*/ 2255 w 4857"/>
                <a:gd name="T81" fmla="*/ 128 h 1062"/>
                <a:gd name="T82" fmla="*/ 2206 w 4857"/>
                <a:gd name="T83" fmla="*/ 55 h 1062"/>
                <a:gd name="T84" fmla="*/ 2131 w 4857"/>
                <a:gd name="T85" fmla="*/ 10 h 1062"/>
                <a:gd name="T86" fmla="*/ 2043 w 4857"/>
                <a:gd name="T87" fmla="*/ 8 h 1062"/>
                <a:gd name="T88" fmla="*/ 1950 w 4857"/>
                <a:gd name="T89" fmla="*/ 42 h 1062"/>
                <a:gd name="T90" fmla="*/ 1921 w 4857"/>
                <a:gd name="T91" fmla="*/ 59 h 1062"/>
                <a:gd name="T92" fmla="*/ 1876 w 4857"/>
                <a:gd name="T93" fmla="*/ 92 h 1062"/>
                <a:gd name="T94" fmla="*/ 1867 w 4857"/>
                <a:gd name="T95" fmla="*/ 99 h 1062"/>
                <a:gd name="T96" fmla="*/ 1834 w 4857"/>
                <a:gd name="T97" fmla="*/ 129 h 1062"/>
                <a:gd name="T98" fmla="*/ 1803 w 4857"/>
                <a:gd name="T99" fmla="*/ 161 h 1062"/>
                <a:gd name="T100" fmla="*/ 1760 w 4857"/>
                <a:gd name="T101" fmla="*/ 212 h 1062"/>
                <a:gd name="T102" fmla="*/ 1654 w 4857"/>
                <a:gd name="T103" fmla="*/ 356 h 1062"/>
                <a:gd name="T104" fmla="*/ 1600 w 4857"/>
                <a:gd name="T105" fmla="*/ 427 h 1062"/>
                <a:gd name="T106" fmla="*/ 1542 w 4857"/>
                <a:gd name="T107" fmla="*/ 496 h 1062"/>
                <a:gd name="T108" fmla="*/ 1481 w 4857"/>
                <a:gd name="T109" fmla="*/ 561 h 1062"/>
                <a:gd name="T110" fmla="*/ 709 w 4857"/>
                <a:gd name="T111" fmla="*/ 993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57" h="1062">
                  <a:moveTo>
                    <a:pt x="0" y="1015"/>
                  </a:moveTo>
                  <a:cubicBezTo>
                    <a:pt x="234" y="1061"/>
                    <a:pt x="478" y="1050"/>
                    <a:pt x="709" y="991"/>
                  </a:cubicBezTo>
                  <a:cubicBezTo>
                    <a:pt x="940" y="933"/>
                    <a:pt x="1158" y="826"/>
                    <a:pt x="1345" y="677"/>
                  </a:cubicBezTo>
                  <a:cubicBezTo>
                    <a:pt x="1392" y="640"/>
                    <a:pt x="1436" y="600"/>
                    <a:pt x="1479" y="559"/>
                  </a:cubicBezTo>
                  <a:cubicBezTo>
                    <a:pt x="1510" y="527"/>
                    <a:pt x="1510" y="527"/>
                    <a:pt x="1510" y="527"/>
                  </a:cubicBezTo>
                  <a:cubicBezTo>
                    <a:pt x="1520" y="516"/>
                    <a:pt x="1530" y="505"/>
                    <a:pt x="1540" y="494"/>
                  </a:cubicBezTo>
                  <a:cubicBezTo>
                    <a:pt x="1550" y="483"/>
                    <a:pt x="1560" y="471"/>
                    <a:pt x="1569" y="460"/>
                  </a:cubicBezTo>
                  <a:cubicBezTo>
                    <a:pt x="1579" y="449"/>
                    <a:pt x="1589" y="437"/>
                    <a:pt x="1598" y="425"/>
                  </a:cubicBezTo>
                  <a:cubicBezTo>
                    <a:pt x="1607" y="414"/>
                    <a:pt x="1616" y="402"/>
                    <a:pt x="1625" y="390"/>
                  </a:cubicBezTo>
                  <a:cubicBezTo>
                    <a:pt x="1634" y="378"/>
                    <a:pt x="1643" y="366"/>
                    <a:pt x="1651" y="354"/>
                  </a:cubicBezTo>
                  <a:cubicBezTo>
                    <a:pt x="1704" y="282"/>
                    <a:pt x="1704" y="282"/>
                    <a:pt x="1704" y="282"/>
                  </a:cubicBezTo>
                  <a:cubicBezTo>
                    <a:pt x="1721" y="257"/>
                    <a:pt x="1739" y="234"/>
                    <a:pt x="1757" y="210"/>
                  </a:cubicBezTo>
                  <a:cubicBezTo>
                    <a:pt x="1767" y="199"/>
                    <a:pt x="1776" y="187"/>
                    <a:pt x="1786" y="176"/>
                  </a:cubicBezTo>
                  <a:cubicBezTo>
                    <a:pt x="1791" y="170"/>
                    <a:pt x="1796" y="164"/>
                    <a:pt x="1801" y="159"/>
                  </a:cubicBezTo>
                  <a:cubicBezTo>
                    <a:pt x="1816" y="143"/>
                    <a:pt x="1816" y="143"/>
                    <a:pt x="1816" y="143"/>
                  </a:cubicBezTo>
                  <a:cubicBezTo>
                    <a:pt x="1821" y="137"/>
                    <a:pt x="1827" y="132"/>
                    <a:pt x="1832" y="127"/>
                  </a:cubicBezTo>
                  <a:cubicBezTo>
                    <a:pt x="1837" y="122"/>
                    <a:pt x="1843" y="116"/>
                    <a:pt x="1848" y="111"/>
                  </a:cubicBezTo>
                  <a:cubicBezTo>
                    <a:pt x="1865" y="96"/>
                    <a:pt x="1865" y="96"/>
                    <a:pt x="1865" y="96"/>
                  </a:cubicBezTo>
                  <a:cubicBezTo>
                    <a:pt x="1869" y="93"/>
                    <a:pt x="1869" y="93"/>
                    <a:pt x="1869" y="93"/>
                  </a:cubicBezTo>
                  <a:cubicBezTo>
                    <a:pt x="1874" y="89"/>
                    <a:pt x="1874" y="89"/>
                    <a:pt x="1874" y="89"/>
                  </a:cubicBezTo>
                  <a:cubicBezTo>
                    <a:pt x="1883" y="82"/>
                    <a:pt x="1883" y="82"/>
                    <a:pt x="1883" y="82"/>
                  </a:cubicBezTo>
                  <a:cubicBezTo>
                    <a:pt x="1894" y="73"/>
                    <a:pt x="1907" y="65"/>
                    <a:pt x="1919" y="56"/>
                  </a:cubicBezTo>
                  <a:cubicBezTo>
                    <a:pt x="1925" y="52"/>
                    <a:pt x="1932" y="49"/>
                    <a:pt x="1938" y="45"/>
                  </a:cubicBezTo>
                  <a:cubicBezTo>
                    <a:pt x="1948" y="39"/>
                    <a:pt x="1948" y="39"/>
                    <a:pt x="1948" y="39"/>
                  </a:cubicBezTo>
                  <a:cubicBezTo>
                    <a:pt x="1951" y="37"/>
                    <a:pt x="1955" y="36"/>
                    <a:pt x="1958" y="34"/>
                  </a:cubicBezTo>
                  <a:cubicBezTo>
                    <a:pt x="1985" y="20"/>
                    <a:pt x="2013" y="10"/>
                    <a:pt x="2043" y="4"/>
                  </a:cubicBezTo>
                  <a:cubicBezTo>
                    <a:pt x="2057" y="1"/>
                    <a:pt x="2072" y="0"/>
                    <a:pt x="2087" y="0"/>
                  </a:cubicBezTo>
                  <a:cubicBezTo>
                    <a:pt x="2102" y="0"/>
                    <a:pt x="2117" y="2"/>
                    <a:pt x="2132" y="6"/>
                  </a:cubicBezTo>
                  <a:cubicBezTo>
                    <a:pt x="2146" y="10"/>
                    <a:pt x="2160" y="16"/>
                    <a:pt x="2173" y="24"/>
                  </a:cubicBezTo>
                  <a:cubicBezTo>
                    <a:pt x="2186" y="32"/>
                    <a:pt x="2198" y="41"/>
                    <a:pt x="2208" y="52"/>
                  </a:cubicBezTo>
                  <a:cubicBezTo>
                    <a:pt x="2219" y="63"/>
                    <a:pt x="2228" y="75"/>
                    <a:pt x="2236" y="87"/>
                  </a:cubicBezTo>
                  <a:cubicBezTo>
                    <a:pt x="2245" y="100"/>
                    <a:pt x="2252" y="113"/>
                    <a:pt x="2259" y="126"/>
                  </a:cubicBezTo>
                  <a:cubicBezTo>
                    <a:pt x="2272" y="153"/>
                    <a:pt x="2283" y="181"/>
                    <a:pt x="2294" y="209"/>
                  </a:cubicBezTo>
                  <a:cubicBezTo>
                    <a:pt x="2305" y="236"/>
                    <a:pt x="2316" y="264"/>
                    <a:pt x="2326" y="292"/>
                  </a:cubicBezTo>
                  <a:cubicBezTo>
                    <a:pt x="2346" y="348"/>
                    <a:pt x="2367" y="404"/>
                    <a:pt x="2391" y="459"/>
                  </a:cubicBezTo>
                  <a:cubicBezTo>
                    <a:pt x="2403" y="486"/>
                    <a:pt x="2416" y="513"/>
                    <a:pt x="2431" y="539"/>
                  </a:cubicBezTo>
                  <a:cubicBezTo>
                    <a:pt x="2445" y="564"/>
                    <a:pt x="2462" y="589"/>
                    <a:pt x="2482" y="612"/>
                  </a:cubicBezTo>
                  <a:cubicBezTo>
                    <a:pt x="2520" y="657"/>
                    <a:pt x="2567" y="694"/>
                    <a:pt x="2619" y="723"/>
                  </a:cubicBezTo>
                  <a:cubicBezTo>
                    <a:pt x="2671" y="752"/>
                    <a:pt x="2728" y="773"/>
                    <a:pt x="2786" y="785"/>
                  </a:cubicBezTo>
                  <a:cubicBezTo>
                    <a:pt x="2844" y="797"/>
                    <a:pt x="2904" y="801"/>
                    <a:pt x="2963" y="798"/>
                  </a:cubicBezTo>
                  <a:cubicBezTo>
                    <a:pt x="3023" y="795"/>
                    <a:pt x="3082" y="784"/>
                    <a:pt x="3138" y="766"/>
                  </a:cubicBezTo>
                  <a:cubicBezTo>
                    <a:pt x="3166" y="756"/>
                    <a:pt x="3194" y="745"/>
                    <a:pt x="3221" y="733"/>
                  </a:cubicBezTo>
                  <a:cubicBezTo>
                    <a:pt x="3248" y="720"/>
                    <a:pt x="3273" y="705"/>
                    <a:pt x="3298" y="688"/>
                  </a:cubicBezTo>
                  <a:cubicBezTo>
                    <a:pt x="3323" y="672"/>
                    <a:pt x="3347" y="654"/>
                    <a:pt x="3372" y="638"/>
                  </a:cubicBezTo>
                  <a:cubicBezTo>
                    <a:pt x="3397" y="622"/>
                    <a:pt x="3423" y="607"/>
                    <a:pt x="3451" y="596"/>
                  </a:cubicBezTo>
                  <a:cubicBezTo>
                    <a:pt x="3479" y="584"/>
                    <a:pt x="3509" y="578"/>
                    <a:pt x="3539" y="576"/>
                  </a:cubicBezTo>
                  <a:cubicBezTo>
                    <a:pt x="3568" y="575"/>
                    <a:pt x="3598" y="578"/>
                    <a:pt x="3628" y="584"/>
                  </a:cubicBezTo>
                  <a:cubicBezTo>
                    <a:pt x="3686" y="596"/>
                    <a:pt x="3742" y="618"/>
                    <a:pt x="3798" y="639"/>
                  </a:cubicBezTo>
                  <a:cubicBezTo>
                    <a:pt x="3819" y="646"/>
                    <a:pt x="3819" y="646"/>
                    <a:pt x="3819" y="646"/>
                  </a:cubicBezTo>
                  <a:cubicBezTo>
                    <a:pt x="3840" y="654"/>
                    <a:pt x="3840" y="654"/>
                    <a:pt x="3840" y="654"/>
                  </a:cubicBezTo>
                  <a:cubicBezTo>
                    <a:pt x="3861" y="660"/>
                    <a:pt x="3861" y="660"/>
                    <a:pt x="3861" y="660"/>
                  </a:cubicBezTo>
                  <a:cubicBezTo>
                    <a:pt x="3883" y="667"/>
                    <a:pt x="3883" y="667"/>
                    <a:pt x="3883" y="667"/>
                  </a:cubicBezTo>
                  <a:cubicBezTo>
                    <a:pt x="3911" y="675"/>
                    <a:pt x="3940" y="684"/>
                    <a:pt x="3969" y="691"/>
                  </a:cubicBezTo>
                  <a:cubicBezTo>
                    <a:pt x="4026" y="707"/>
                    <a:pt x="4084" y="721"/>
                    <a:pt x="4143" y="731"/>
                  </a:cubicBezTo>
                  <a:cubicBezTo>
                    <a:pt x="4201" y="742"/>
                    <a:pt x="4261" y="746"/>
                    <a:pt x="4321" y="749"/>
                  </a:cubicBezTo>
                  <a:cubicBezTo>
                    <a:pt x="4380" y="753"/>
                    <a:pt x="4440" y="754"/>
                    <a:pt x="4499" y="754"/>
                  </a:cubicBezTo>
                  <a:cubicBezTo>
                    <a:pt x="4618" y="755"/>
                    <a:pt x="4738" y="751"/>
                    <a:pt x="4857" y="746"/>
                  </a:cubicBezTo>
                  <a:cubicBezTo>
                    <a:pt x="4738" y="751"/>
                    <a:pt x="4619" y="756"/>
                    <a:pt x="4499" y="755"/>
                  </a:cubicBezTo>
                  <a:cubicBezTo>
                    <a:pt x="4440" y="755"/>
                    <a:pt x="4380" y="754"/>
                    <a:pt x="4320" y="751"/>
                  </a:cubicBezTo>
                  <a:cubicBezTo>
                    <a:pt x="4261" y="748"/>
                    <a:pt x="4201" y="744"/>
                    <a:pt x="4142" y="733"/>
                  </a:cubicBezTo>
                  <a:cubicBezTo>
                    <a:pt x="4084" y="723"/>
                    <a:pt x="4026" y="709"/>
                    <a:pt x="3968" y="694"/>
                  </a:cubicBezTo>
                  <a:cubicBezTo>
                    <a:pt x="3939" y="686"/>
                    <a:pt x="3911" y="677"/>
                    <a:pt x="3882" y="669"/>
                  </a:cubicBezTo>
                  <a:cubicBezTo>
                    <a:pt x="3861" y="663"/>
                    <a:pt x="3861" y="663"/>
                    <a:pt x="3861" y="663"/>
                  </a:cubicBezTo>
                  <a:cubicBezTo>
                    <a:pt x="3839" y="656"/>
                    <a:pt x="3839" y="656"/>
                    <a:pt x="3839" y="656"/>
                  </a:cubicBezTo>
                  <a:cubicBezTo>
                    <a:pt x="3818" y="649"/>
                    <a:pt x="3818" y="649"/>
                    <a:pt x="3818" y="649"/>
                  </a:cubicBezTo>
                  <a:cubicBezTo>
                    <a:pt x="3797" y="641"/>
                    <a:pt x="3797" y="641"/>
                    <a:pt x="3797" y="641"/>
                  </a:cubicBezTo>
                  <a:cubicBezTo>
                    <a:pt x="3741" y="621"/>
                    <a:pt x="3686" y="598"/>
                    <a:pt x="3627" y="586"/>
                  </a:cubicBezTo>
                  <a:cubicBezTo>
                    <a:pt x="3598" y="580"/>
                    <a:pt x="3568" y="577"/>
                    <a:pt x="3539" y="579"/>
                  </a:cubicBezTo>
                  <a:cubicBezTo>
                    <a:pt x="3509" y="581"/>
                    <a:pt x="3480" y="587"/>
                    <a:pt x="3452" y="598"/>
                  </a:cubicBezTo>
                  <a:cubicBezTo>
                    <a:pt x="3425" y="609"/>
                    <a:pt x="3399" y="624"/>
                    <a:pt x="3374" y="641"/>
                  </a:cubicBezTo>
                  <a:cubicBezTo>
                    <a:pt x="3349" y="657"/>
                    <a:pt x="3325" y="674"/>
                    <a:pt x="3300" y="691"/>
                  </a:cubicBezTo>
                  <a:cubicBezTo>
                    <a:pt x="3275" y="707"/>
                    <a:pt x="3249" y="723"/>
                    <a:pt x="3222" y="735"/>
                  </a:cubicBezTo>
                  <a:cubicBezTo>
                    <a:pt x="3195" y="748"/>
                    <a:pt x="3167" y="759"/>
                    <a:pt x="3139" y="769"/>
                  </a:cubicBezTo>
                  <a:cubicBezTo>
                    <a:pt x="3082" y="787"/>
                    <a:pt x="3023" y="798"/>
                    <a:pt x="2963" y="801"/>
                  </a:cubicBezTo>
                  <a:cubicBezTo>
                    <a:pt x="2904" y="805"/>
                    <a:pt x="2844" y="800"/>
                    <a:pt x="2785" y="788"/>
                  </a:cubicBezTo>
                  <a:cubicBezTo>
                    <a:pt x="2727" y="776"/>
                    <a:pt x="2670" y="755"/>
                    <a:pt x="2617" y="727"/>
                  </a:cubicBezTo>
                  <a:cubicBezTo>
                    <a:pt x="2565" y="697"/>
                    <a:pt x="2517" y="660"/>
                    <a:pt x="2479" y="614"/>
                  </a:cubicBezTo>
                  <a:cubicBezTo>
                    <a:pt x="2459" y="591"/>
                    <a:pt x="2442" y="567"/>
                    <a:pt x="2427" y="540"/>
                  </a:cubicBezTo>
                  <a:cubicBezTo>
                    <a:pt x="2413" y="514"/>
                    <a:pt x="2400" y="488"/>
                    <a:pt x="2387" y="460"/>
                  </a:cubicBezTo>
                  <a:cubicBezTo>
                    <a:pt x="2363" y="406"/>
                    <a:pt x="2343" y="350"/>
                    <a:pt x="2322" y="294"/>
                  </a:cubicBezTo>
                  <a:cubicBezTo>
                    <a:pt x="2312" y="266"/>
                    <a:pt x="2301" y="238"/>
                    <a:pt x="2291" y="210"/>
                  </a:cubicBezTo>
                  <a:cubicBezTo>
                    <a:pt x="2280" y="182"/>
                    <a:pt x="2269" y="155"/>
                    <a:pt x="2255" y="128"/>
                  </a:cubicBezTo>
                  <a:cubicBezTo>
                    <a:pt x="2249" y="115"/>
                    <a:pt x="2241" y="102"/>
                    <a:pt x="2233" y="90"/>
                  </a:cubicBezTo>
                  <a:cubicBezTo>
                    <a:pt x="2225" y="77"/>
                    <a:pt x="2216" y="65"/>
                    <a:pt x="2206" y="55"/>
                  </a:cubicBezTo>
                  <a:cubicBezTo>
                    <a:pt x="2196" y="44"/>
                    <a:pt x="2184" y="35"/>
                    <a:pt x="2171" y="27"/>
                  </a:cubicBezTo>
                  <a:cubicBezTo>
                    <a:pt x="2159" y="19"/>
                    <a:pt x="2145" y="14"/>
                    <a:pt x="2131" y="10"/>
                  </a:cubicBezTo>
                  <a:cubicBezTo>
                    <a:pt x="2117" y="6"/>
                    <a:pt x="2102" y="4"/>
                    <a:pt x="2087" y="4"/>
                  </a:cubicBezTo>
                  <a:cubicBezTo>
                    <a:pt x="2072" y="3"/>
                    <a:pt x="2058" y="5"/>
                    <a:pt x="2043" y="8"/>
                  </a:cubicBezTo>
                  <a:cubicBezTo>
                    <a:pt x="2014" y="13"/>
                    <a:pt x="1986" y="24"/>
                    <a:pt x="1960" y="37"/>
                  </a:cubicBezTo>
                  <a:cubicBezTo>
                    <a:pt x="1956" y="39"/>
                    <a:pt x="1953" y="41"/>
                    <a:pt x="1950" y="42"/>
                  </a:cubicBezTo>
                  <a:cubicBezTo>
                    <a:pt x="1940" y="48"/>
                    <a:pt x="1940" y="48"/>
                    <a:pt x="1940" y="48"/>
                  </a:cubicBezTo>
                  <a:cubicBezTo>
                    <a:pt x="1934" y="52"/>
                    <a:pt x="1927" y="55"/>
                    <a:pt x="1921" y="59"/>
                  </a:cubicBezTo>
                  <a:cubicBezTo>
                    <a:pt x="1909" y="68"/>
                    <a:pt x="1896" y="76"/>
                    <a:pt x="1885" y="85"/>
                  </a:cubicBezTo>
                  <a:cubicBezTo>
                    <a:pt x="1876" y="92"/>
                    <a:pt x="1876" y="92"/>
                    <a:pt x="1876" y="92"/>
                  </a:cubicBezTo>
                  <a:cubicBezTo>
                    <a:pt x="1872" y="95"/>
                    <a:pt x="1872" y="95"/>
                    <a:pt x="1872" y="95"/>
                  </a:cubicBezTo>
                  <a:cubicBezTo>
                    <a:pt x="1867" y="99"/>
                    <a:pt x="1867" y="99"/>
                    <a:pt x="1867" y="99"/>
                  </a:cubicBezTo>
                  <a:cubicBezTo>
                    <a:pt x="1851" y="114"/>
                    <a:pt x="1851" y="114"/>
                    <a:pt x="1851" y="114"/>
                  </a:cubicBezTo>
                  <a:cubicBezTo>
                    <a:pt x="1845" y="119"/>
                    <a:pt x="1840" y="124"/>
                    <a:pt x="1834" y="129"/>
                  </a:cubicBezTo>
                  <a:cubicBezTo>
                    <a:pt x="1829" y="134"/>
                    <a:pt x="1824" y="139"/>
                    <a:pt x="1819" y="145"/>
                  </a:cubicBezTo>
                  <a:cubicBezTo>
                    <a:pt x="1803" y="161"/>
                    <a:pt x="1803" y="161"/>
                    <a:pt x="1803" y="161"/>
                  </a:cubicBezTo>
                  <a:cubicBezTo>
                    <a:pt x="1798" y="167"/>
                    <a:pt x="1794" y="172"/>
                    <a:pt x="1789" y="178"/>
                  </a:cubicBezTo>
                  <a:cubicBezTo>
                    <a:pt x="1779" y="189"/>
                    <a:pt x="1770" y="201"/>
                    <a:pt x="1760" y="212"/>
                  </a:cubicBezTo>
                  <a:cubicBezTo>
                    <a:pt x="1742" y="236"/>
                    <a:pt x="1724" y="259"/>
                    <a:pt x="1706" y="283"/>
                  </a:cubicBezTo>
                  <a:cubicBezTo>
                    <a:pt x="1654" y="356"/>
                    <a:pt x="1654" y="356"/>
                    <a:pt x="1654" y="356"/>
                  </a:cubicBezTo>
                  <a:cubicBezTo>
                    <a:pt x="1645" y="368"/>
                    <a:pt x="1636" y="380"/>
                    <a:pt x="1627" y="392"/>
                  </a:cubicBezTo>
                  <a:cubicBezTo>
                    <a:pt x="1618" y="404"/>
                    <a:pt x="1609" y="416"/>
                    <a:pt x="1600" y="427"/>
                  </a:cubicBezTo>
                  <a:cubicBezTo>
                    <a:pt x="1591" y="439"/>
                    <a:pt x="1581" y="451"/>
                    <a:pt x="1571" y="462"/>
                  </a:cubicBezTo>
                  <a:cubicBezTo>
                    <a:pt x="1562" y="473"/>
                    <a:pt x="1552" y="485"/>
                    <a:pt x="1542" y="496"/>
                  </a:cubicBezTo>
                  <a:cubicBezTo>
                    <a:pt x="1532" y="507"/>
                    <a:pt x="1522" y="518"/>
                    <a:pt x="1512" y="529"/>
                  </a:cubicBezTo>
                  <a:cubicBezTo>
                    <a:pt x="1481" y="561"/>
                    <a:pt x="1481" y="561"/>
                    <a:pt x="1481" y="561"/>
                  </a:cubicBezTo>
                  <a:cubicBezTo>
                    <a:pt x="1438" y="603"/>
                    <a:pt x="1393" y="642"/>
                    <a:pt x="1347" y="680"/>
                  </a:cubicBezTo>
                  <a:cubicBezTo>
                    <a:pt x="1160" y="828"/>
                    <a:pt x="940" y="935"/>
                    <a:pt x="709" y="993"/>
                  </a:cubicBezTo>
                  <a:cubicBezTo>
                    <a:pt x="478" y="1052"/>
                    <a:pt x="234" y="1062"/>
                    <a:pt x="0" y="10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34">
              <a:extLst>
                <a:ext uri="{FF2B5EF4-FFF2-40B4-BE49-F238E27FC236}">
                  <a16:creationId xmlns:a16="http://schemas.microsoft.com/office/drawing/2014/main" id="{548314F6-CA75-4C80-FD67-F4B88B6E5E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4863" y="1584325"/>
              <a:ext cx="12131675" cy="2478088"/>
            </a:xfrm>
            <a:custGeom>
              <a:avLst/>
              <a:gdLst>
                <a:gd name="T0" fmla="*/ 700 w 4857"/>
                <a:gd name="T1" fmla="*/ 923 h 991"/>
                <a:gd name="T2" fmla="*/ 1588 w 4857"/>
                <a:gd name="T3" fmla="*/ 384 h 991"/>
                <a:gd name="T4" fmla="*/ 1616 w 4857"/>
                <a:gd name="T5" fmla="*/ 349 h 991"/>
                <a:gd name="T6" fmla="*/ 1697 w 4857"/>
                <a:gd name="T7" fmla="*/ 245 h 991"/>
                <a:gd name="T8" fmla="*/ 1965 w 4857"/>
                <a:gd name="T9" fmla="*/ 20 h 991"/>
                <a:gd name="T10" fmla="*/ 2095 w 4857"/>
                <a:gd name="T11" fmla="*/ 4 h 991"/>
                <a:gd name="T12" fmla="*/ 2157 w 4857"/>
                <a:gd name="T13" fmla="*/ 29 h 991"/>
                <a:gd name="T14" fmla="*/ 2183 w 4857"/>
                <a:gd name="T15" fmla="*/ 50 h 991"/>
                <a:gd name="T16" fmla="*/ 2205 w 4857"/>
                <a:gd name="T17" fmla="*/ 75 h 991"/>
                <a:gd name="T18" fmla="*/ 2319 w 4857"/>
                <a:gd name="T19" fmla="*/ 313 h 991"/>
                <a:gd name="T20" fmla="*/ 2440 w 4857"/>
                <a:gd name="T21" fmla="*/ 547 h 991"/>
                <a:gd name="T22" fmla="*/ 2469 w 4857"/>
                <a:gd name="T23" fmla="*/ 580 h 991"/>
                <a:gd name="T24" fmla="*/ 2571 w 4857"/>
                <a:gd name="T25" fmla="*/ 663 h 991"/>
                <a:gd name="T26" fmla="*/ 2819 w 4857"/>
                <a:gd name="T27" fmla="*/ 743 h 991"/>
                <a:gd name="T28" fmla="*/ 3242 w 4857"/>
                <a:gd name="T29" fmla="*/ 649 h 991"/>
                <a:gd name="T30" fmla="*/ 3390 w 4857"/>
                <a:gd name="T31" fmla="*/ 554 h 991"/>
                <a:gd name="T32" fmla="*/ 3560 w 4857"/>
                <a:gd name="T33" fmla="*/ 512 h 991"/>
                <a:gd name="T34" fmla="*/ 3815 w 4857"/>
                <a:gd name="T35" fmla="*/ 578 h 991"/>
                <a:gd name="T36" fmla="*/ 3984 w 4857"/>
                <a:gd name="T37" fmla="*/ 629 h 991"/>
                <a:gd name="T38" fmla="*/ 4241 w 4857"/>
                <a:gd name="T39" fmla="*/ 686 h 991"/>
                <a:gd name="T40" fmla="*/ 4505 w 4857"/>
                <a:gd name="T41" fmla="*/ 707 h 991"/>
                <a:gd name="T42" fmla="*/ 4505 w 4857"/>
                <a:gd name="T43" fmla="*/ 708 h 991"/>
                <a:gd name="T44" fmla="*/ 4241 w 4857"/>
                <a:gd name="T45" fmla="*/ 688 h 991"/>
                <a:gd name="T46" fmla="*/ 3983 w 4857"/>
                <a:gd name="T47" fmla="*/ 631 h 991"/>
                <a:gd name="T48" fmla="*/ 3814 w 4857"/>
                <a:gd name="T49" fmla="*/ 580 h 991"/>
                <a:gd name="T50" fmla="*/ 3559 w 4857"/>
                <a:gd name="T51" fmla="*/ 514 h 991"/>
                <a:gd name="T52" fmla="*/ 3392 w 4857"/>
                <a:gd name="T53" fmla="*/ 557 h 991"/>
                <a:gd name="T54" fmla="*/ 3243 w 4857"/>
                <a:gd name="T55" fmla="*/ 652 h 991"/>
                <a:gd name="T56" fmla="*/ 2819 w 4857"/>
                <a:gd name="T57" fmla="*/ 747 h 991"/>
                <a:gd name="T58" fmla="*/ 2569 w 4857"/>
                <a:gd name="T59" fmla="*/ 666 h 991"/>
                <a:gd name="T60" fmla="*/ 2466 w 4857"/>
                <a:gd name="T61" fmla="*/ 583 h 991"/>
                <a:gd name="T62" fmla="*/ 2437 w 4857"/>
                <a:gd name="T63" fmla="*/ 549 h 991"/>
                <a:gd name="T64" fmla="*/ 2315 w 4857"/>
                <a:gd name="T65" fmla="*/ 314 h 991"/>
                <a:gd name="T66" fmla="*/ 2202 w 4857"/>
                <a:gd name="T67" fmla="*/ 77 h 991"/>
                <a:gd name="T68" fmla="*/ 2180 w 4857"/>
                <a:gd name="T69" fmla="*/ 53 h 991"/>
                <a:gd name="T70" fmla="*/ 2155 w 4857"/>
                <a:gd name="T71" fmla="*/ 32 h 991"/>
                <a:gd name="T72" fmla="*/ 2094 w 4857"/>
                <a:gd name="T73" fmla="*/ 8 h 991"/>
                <a:gd name="T74" fmla="*/ 1966 w 4857"/>
                <a:gd name="T75" fmla="*/ 24 h 991"/>
                <a:gd name="T76" fmla="*/ 1700 w 4857"/>
                <a:gd name="T77" fmla="*/ 247 h 991"/>
                <a:gd name="T78" fmla="*/ 1618 w 4857"/>
                <a:gd name="T79" fmla="*/ 351 h 991"/>
                <a:gd name="T80" fmla="*/ 1591 w 4857"/>
                <a:gd name="T81" fmla="*/ 385 h 991"/>
                <a:gd name="T82" fmla="*/ 700 w 4857"/>
                <a:gd name="T83" fmla="*/ 925 h 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57" h="991">
                  <a:moveTo>
                    <a:pt x="0" y="948"/>
                  </a:moveTo>
                  <a:cubicBezTo>
                    <a:pt x="232" y="990"/>
                    <a:pt x="472" y="979"/>
                    <a:pt x="700" y="923"/>
                  </a:cubicBezTo>
                  <a:cubicBezTo>
                    <a:pt x="928" y="867"/>
                    <a:pt x="1145" y="766"/>
                    <a:pt x="1333" y="625"/>
                  </a:cubicBezTo>
                  <a:cubicBezTo>
                    <a:pt x="1427" y="555"/>
                    <a:pt x="1513" y="474"/>
                    <a:pt x="1588" y="384"/>
                  </a:cubicBezTo>
                  <a:cubicBezTo>
                    <a:pt x="1593" y="378"/>
                    <a:pt x="1598" y="372"/>
                    <a:pt x="1602" y="367"/>
                  </a:cubicBezTo>
                  <a:cubicBezTo>
                    <a:pt x="1616" y="349"/>
                    <a:pt x="1616" y="349"/>
                    <a:pt x="1616" y="349"/>
                  </a:cubicBezTo>
                  <a:cubicBezTo>
                    <a:pt x="1643" y="314"/>
                    <a:pt x="1643" y="314"/>
                    <a:pt x="1643" y="314"/>
                  </a:cubicBezTo>
                  <a:cubicBezTo>
                    <a:pt x="1697" y="245"/>
                    <a:pt x="1697" y="245"/>
                    <a:pt x="1697" y="245"/>
                  </a:cubicBezTo>
                  <a:cubicBezTo>
                    <a:pt x="1734" y="199"/>
                    <a:pt x="1772" y="154"/>
                    <a:pt x="1816" y="115"/>
                  </a:cubicBezTo>
                  <a:cubicBezTo>
                    <a:pt x="1860" y="75"/>
                    <a:pt x="1910" y="42"/>
                    <a:pt x="1965" y="20"/>
                  </a:cubicBezTo>
                  <a:cubicBezTo>
                    <a:pt x="1992" y="10"/>
                    <a:pt x="2021" y="2"/>
                    <a:pt x="2051" y="1"/>
                  </a:cubicBezTo>
                  <a:cubicBezTo>
                    <a:pt x="2066" y="0"/>
                    <a:pt x="2080" y="1"/>
                    <a:pt x="2095" y="4"/>
                  </a:cubicBezTo>
                  <a:cubicBezTo>
                    <a:pt x="2110" y="7"/>
                    <a:pt x="2124" y="12"/>
                    <a:pt x="2137" y="18"/>
                  </a:cubicBezTo>
                  <a:cubicBezTo>
                    <a:pt x="2144" y="21"/>
                    <a:pt x="2151" y="25"/>
                    <a:pt x="2157" y="29"/>
                  </a:cubicBezTo>
                  <a:cubicBezTo>
                    <a:pt x="2163" y="33"/>
                    <a:pt x="2169" y="38"/>
                    <a:pt x="2174" y="42"/>
                  </a:cubicBezTo>
                  <a:cubicBezTo>
                    <a:pt x="2177" y="45"/>
                    <a:pt x="2180" y="47"/>
                    <a:pt x="2183" y="50"/>
                  </a:cubicBezTo>
                  <a:cubicBezTo>
                    <a:pt x="2185" y="53"/>
                    <a:pt x="2188" y="55"/>
                    <a:pt x="2190" y="58"/>
                  </a:cubicBezTo>
                  <a:cubicBezTo>
                    <a:pt x="2195" y="63"/>
                    <a:pt x="2200" y="69"/>
                    <a:pt x="2205" y="75"/>
                  </a:cubicBezTo>
                  <a:cubicBezTo>
                    <a:pt x="2223" y="98"/>
                    <a:pt x="2237" y="124"/>
                    <a:pt x="2250" y="151"/>
                  </a:cubicBezTo>
                  <a:cubicBezTo>
                    <a:pt x="2275" y="204"/>
                    <a:pt x="2297" y="259"/>
                    <a:pt x="2319" y="313"/>
                  </a:cubicBezTo>
                  <a:cubicBezTo>
                    <a:pt x="2342" y="367"/>
                    <a:pt x="2365" y="421"/>
                    <a:pt x="2393" y="473"/>
                  </a:cubicBezTo>
                  <a:cubicBezTo>
                    <a:pt x="2407" y="498"/>
                    <a:pt x="2422" y="523"/>
                    <a:pt x="2440" y="547"/>
                  </a:cubicBezTo>
                  <a:cubicBezTo>
                    <a:pt x="2445" y="553"/>
                    <a:pt x="2449" y="558"/>
                    <a:pt x="2454" y="564"/>
                  </a:cubicBezTo>
                  <a:cubicBezTo>
                    <a:pt x="2459" y="569"/>
                    <a:pt x="2464" y="575"/>
                    <a:pt x="2469" y="580"/>
                  </a:cubicBezTo>
                  <a:cubicBezTo>
                    <a:pt x="2479" y="591"/>
                    <a:pt x="2489" y="601"/>
                    <a:pt x="2500" y="611"/>
                  </a:cubicBezTo>
                  <a:cubicBezTo>
                    <a:pt x="2522" y="630"/>
                    <a:pt x="2546" y="648"/>
                    <a:pt x="2571" y="663"/>
                  </a:cubicBezTo>
                  <a:cubicBezTo>
                    <a:pt x="2596" y="678"/>
                    <a:pt x="2622" y="691"/>
                    <a:pt x="2649" y="702"/>
                  </a:cubicBezTo>
                  <a:cubicBezTo>
                    <a:pt x="2703" y="724"/>
                    <a:pt x="2761" y="737"/>
                    <a:pt x="2819" y="743"/>
                  </a:cubicBezTo>
                  <a:cubicBezTo>
                    <a:pt x="2936" y="755"/>
                    <a:pt x="3055" y="734"/>
                    <a:pt x="3163" y="688"/>
                  </a:cubicBezTo>
                  <a:cubicBezTo>
                    <a:pt x="3190" y="677"/>
                    <a:pt x="3217" y="664"/>
                    <a:pt x="3242" y="649"/>
                  </a:cubicBezTo>
                  <a:cubicBezTo>
                    <a:pt x="3267" y="634"/>
                    <a:pt x="3291" y="618"/>
                    <a:pt x="3316" y="601"/>
                  </a:cubicBezTo>
                  <a:cubicBezTo>
                    <a:pt x="3340" y="585"/>
                    <a:pt x="3364" y="568"/>
                    <a:pt x="3390" y="554"/>
                  </a:cubicBezTo>
                  <a:cubicBezTo>
                    <a:pt x="3416" y="540"/>
                    <a:pt x="3443" y="528"/>
                    <a:pt x="3472" y="521"/>
                  </a:cubicBezTo>
                  <a:cubicBezTo>
                    <a:pt x="3500" y="513"/>
                    <a:pt x="3530" y="510"/>
                    <a:pt x="3560" y="512"/>
                  </a:cubicBezTo>
                  <a:cubicBezTo>
                    <a:pt x="3589" y="513"/>
                    <a:pt x="3618" y="517"/>
                    <a:pt x="3647" y="524"/>
                  </a:cubicBezTo>
                  <a:cubicBezTo>
                    <a:pt x="3704" y="538"/>
                    <a:pt x="3759" y="560"/>
                    <a:pt x="3815" y="578"/>
                  </a:cubicBezTo>
                  <a:cubicBezTo>
                    <a:pt x="3843" y="588"/>
                    <a:pt x="3871" y="595"/>
                    <a:pt x="3899" y="604"/>
                  </a:cubicBezTo>
                  <a:cubicBezTo>
                    <a:pt x="3984" y="629"/>
                    <a:pt x="3984" y="629"/>
                    <a:pt x="3984" y="629"/>
                  </a:cubicBezTo>
                  <a:cubicBezTo>
                    <a:pt x="4040" y="646"/>
                    <a:pt x="4097" y="661"/>
                    <a:pt x="4154" y="672"/>
                  </a:cubicBezTo>
                  <a:cubicBezTo>
                    <a:pt x="4183" y="678"/>
                    <a:pt x="4212" y="683"/>
                    <a:pt x="4241" y="686"/>
                  </a:cubicBezTo>
                  <a:cubicBezTo>
                    <a:pt x="4270" y="690"/>
                    <a:pt x="4300" y="693"/>
                    <a:pt x="4329" y="696"/>
                  </a:cubicBezTo>
                  <a:cubicBezTo>
                    <a:pt x="4387" y="701"/>
                    <a:pt x="4446" y="705"/>
                    <a:pt x="4505" y="707"/>
                  </a:cubicBezTo>
                  <a:cubicBezTo>
                    <a:pt x="4622" y="711"/>
                    <a:pt x="4740" y="709"/>
                    <a:pt x="4857" y="702"/>
                  </a:cubicBezTo>
                  <a:cubicBezTo>
                    <a:pt x="4740" y="709"/>
                    <a:pt x="4622" y="712"/>
                    <a:pt x="4505" y="708"/>
                  </a:cubicBezTo>
                  <a:cubicBezTo>
                    <a:pt x="4446" y="706"/>
                    <a:pt x="4387" y="703"/>
                    <a:pt x="4329" y="697"/>
                  </a:cubicBezTo>
                  <a:cubicBezTo>
                    <a:pt x="4299" y="695"/>
                    <a:pt x="4270" y="692"/>
                    <a:pt x="4241" y="688"/>
                  </a:cubicBezTo>
                  <a:cubicBezTo>
                    <a:pt x="4212" y="684"/>
                    <a:pt x="4183" y="680"/>
                    <a:pt x="4154" y="674"/>
                  </a:cubicBezTo>
                  <a:cubicBezTo>
                    <a:pt x="4096" y="663"/>
                    <a:pt x="4039" y="648"/>
                    <a:pt x="3983" y="631"/>
                  </a:cubicBezTo>
                  <a:cubicBezTo>
                    <a:pt x="3898" y="606"/>
                    <a:pt x="3898" y="606"/>
                    <a:pt x="3898" y="606"/>
                  </a:cubicBezTo>
                  <a:cubicBezTo>
                    <a:pt x="3870" y="598"/>
                    <a:pt x="3842" y="590"/>
                    <a:pt x="3814" y="580"/>
                  </a:cubicBezTo>
                  <a:cubicBezTo>
                    <a:pt x="3758" y="562"/>
                    <a:pt x="3703" y="541"/>
                    <a:pt x="3646" y="527"/>
                  </a:cubicBezTo>
                  <a:cubicBezTo>
                    <a:pt x="3618" y="520"/>
                    <a:pt x="3589" y="515"/>
                    <a:pt x="3559" y="514"/>
                  </a:cubicBezTo>
                  <a:cubicBezTo>
                    <a:pt x="3530" y="513"/>
                    <a:pt x="3501" y="516"/>
                    <a:pt x="3472" y="523"/>
                  </a:cubicBezTo>
                  <a:cubicBezTo>
                    <a:pt x="3444" y="531"/>
                    <a:pt x="3417" y="542"/>
                    <a:pt x="3392" y="557"/>
                  </a:cubicBezTo>
                  <a:cubicBezTo>
                    <a:pt x="3366" y="571"/>
                    <a:pt x="3341" y="587"/>
                    <a:pt x="3317" y="604"/>
                  </a:cubicBezTo>
                  <a:cubicBezTo>
                    <a:pt x="3293" y="620"/>
                    <a:pt x="3269" y="637"/>
                    <a:pt x="3243" y="652"/>
                  </a:cubicBezTo>
                  <a:cubicBezTo>
                    <a:pt x="3218" y="667"/>
                    <a:pt x="3191" y="680"/>
                    <a:pt x="3164" y="691"/>
                  </a:cubicBezTo>
                  <a:cubicBezTo>
                    <a:pt x="3056" y="737"/>
                    <a:pt x="2936" y="758"/>
                    <a:pt x="2819" y="747"/>
                  </a:cubicBezTo>
                  <a:cubicBezTo>
                    <a:pt x="2760" y="741"/>
                    <a:pt x="2702" y="727"/>
                    <a:pt x="2648" y="705"/>
                  </a:cubicBezTo>
                  <a:cubicBezTo>
                    <a:pt x="2620" y="694"/>
                    <a:pt x="2594" y="681"/>
                    <a:pt x="2569" y="666"/>
                  </a:cubicBezTo>
                  <a:cubicBezTo>
                    <a:pt x="2543" y="651"/>
                    <a:pt x="2520" y="633"/>
                    <a:pt x="2498" y="614"/>
                  </a:cubicBezTo>
                  <a:cubicBezTo>
                    <a:pt x="2486" y="604"/>
                    <a:pt x="2476" y="593"/>
                    <a:pt x="2466" y="583"/>
                  </a:cubicBezTo>
                  <a:cubicBezTo>
                    <a:pt x="2461" y="577"/>
                    <a:pt x="2456" y="572"/>
                    <a:pt x="2451" y="566"/>
                  </a:cubicBezTo>
                  <a:cubicBezTo>
                    <a:pt x="2446" y="560"/>
                    <a:pt x="2442" y="555"/>
                    <a:pt x="2437" y="549"/>
                  </a:cubicBezTo>
                  <a:cubicBezTo>
                    <a:pt x="2419" y="526"/>
                    <a:pt x="2404" y="500"/>
                    <a:pt x="2390" y="474"/>
                  </a:cubicBezTo>
                  <a:cubicBezTo>
                    <a:pt x="2361" y="423"/>
                    <a:pt x="2338" y="369"/>
                    <a:pt x="2315" y="314"/>
                  </a:cubicBezTo>
                  <a:cubicBezTo>
                    <a:pt x="2293" y="260"/>
                    <a:pt x="2271" y="206"/>
                    <a:pt x="2246" y="153"/>
                  </a:cubicBezTo>
                  <a:cubicBezTo>
                    <a:pt x="2233" y="126"/>
                    <a:pt x="2220" y="100"/>
                    <a:pt x="2202" y="77"/>
                  </a:cubicBezTo>
                  <a:cubicBezTo>
                    <a:pt x="2197" y="71"/>
                    <a:pt x="2193" y="66"/>
                    <a:pt x="2188" y="60"/>
                  </a:cubicBezTo>
                  <a:cubicBezTo>
                    <a:pt x="2185" y="58"/>
                    <a:pt x="2182" y="55"/>
                    <a:pt x="2180" y="53"/>
                  </a:cubicBezTo>
                  <a:cubicBezTo>
                    <a:pt x="2177" y="50"/>
                    <a:pt x="2175" y="47"/>
                    <a:pt x="2172" y="45"/>
                  </a:cubicBezTo>
                  <a:cubicBezTo>
                    <a:pt x="2166" y="41"/>
                    <a:pt x="2161" y="36"/>
                    <a:pt x="2155" y="32"/>
                  </a:cubicBezTo>
                  <a:cubicBezTo>
                    <a:pt x="2149" y="28"/>
                    <a:pt x="2142" y="25"/>
                    <a:pt x="2136" y="21"/>
                  </a:cubicBezTo>
                  <a:cubicBezTo>
                    <a:pt x="2123" y="15"/>
                    <a:pt x="2109" y="10"/>
                    <a:pt x="2094" y="8"/>
                  </a:cubicBezTo>
                  <a:cubicBezTo>
                    <a:pt x="2080" y="5"/>
                    <a:pt x="2066" y="4"/>
                    <a:pt x="2051" y="5"/>
                  </a:cubicBezTo>
                  <a:cubicBezTo>
                    <a:pt x="2022" y="6"/>
                    <a:pt x="1993" y="13"/>
                    <a:pt x="1966" y="24"/>
                  </a:cubicBezTo>
                  <a:cubicBezTo>
                    <a:pt x="1911" y="45"/>
                    <a:pt x="1862" y="78"/>
                    <a:pt x="1818" y="117"/>
                  </a:cubicBezTo>
                  <a:cubicBezTo>
                    <a:pt x="1775" y="156"/>
                    <a:pt x="1736" y="201"/>
                    <a:pt x="1700" y="247"/>
                  </a:cubicBezTo>
                  <a:cubicBezTo>
                    <a:pt x="1645" y="316"/>
                    <a:pt x="1645" y="316"/>
                    <a:pt x="1645" y="316"/>
                  </a:cubicBezTo>
                  <a:cubicBezTo>
                    <a:pt x="1618" y="351"/>
                    <a:pt x="1618" y="351"/>
                    <a:pt x="1618" y="351"/>
                  </a:cubicBezTo>
                  <a:cubicBezTo>
                    <a:pt x="1605" y="368"/>
                    <a:pt x="1605" y="368"/>
                    <a:pt x="1605" y="368"/>
                  </a:cubicBezTo>
                  <a:cubicBezTo>
                    <a:pt x="1600" y="374"/>
                    <a:pt x="1595" y="380"/>
                    <a:pt x="1591" y="385"/>
                  </a:cubicBezTo>
                  <a:cubicBezTo>
                    <a:pt x="1515" y="476"/>
                    <a:pt x="1429" y="557"/>
                    <a:pt x="1335" y="627"/>
                  </a:cubicBezTo>
                  <a:cubicBezTo>
                    <a:pt x="1146" y="768"/>
                    <a:pt x="928" y="869"/>
                    <a:pt x="700" y="925"/>
                  </a:cubicBezTo>
                  <a:cubicBezTo>
                    <a:pt x="472" y="980"/>
                    <a:pt x="232" y="991"/>
                    <a:pt x="0" y="9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35">
              <a:extLst>
                <a:ext uri="{FF2B5EF4-FFF2-40B4-BE49-F238E27FC236}">
                  <a16:creationId xmlns:a16="http://schemas.microsoft.com/office/drawing/2014/main" id="{A08E6B6D-97B4-6960-8E40-176AC971CC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1688" y="1730375"/>
              <a:ext cx="12130088" cy="2297113"/>
            </a:xfrm>
            <a:custGeom>
              <a:avLst/>
              <a:gdLst>
                <a:gd name="T0" fmla="*/ 690 w 4856"/>
                <a:gd name="T1" fmla="*/ 854 h 919"/>
                <a:gd name="T2" fmla="*/ 1321 w 4856"/>
                <a:gd name="T3" fmla="*/ 572 h 919"/>
                <a:gd name="T4" fmla="*/ 1635 w 4856"/>
                <a:gd name="T5" fmla="*/ 275 h 919"/>
                <a:gd name="T6" fmla="*/ 1817 w 4856"/>
                <a:gd name="T7" fmla="*/ 88 h 919"/>
                <a:gd name="T8" fmla="*/ 1910 w 4856"/>
                <a:gd name="T9" fmla="*/ 32 h 919"/>
                <a:gd name="T10" fmla="*/ 1972 w 4856"/>
                <a:gd name="T11" fmla="*/ 9 h 919"/>
                <a:gd name="T12" fmla="*/ 2004 w 4856"/>
                <a:gd name="T13" fmla="*/ 3 h 919"/>
                <a:gd name="T14" fmla="*/ 2015 w 4856"/>
                <a:gd name="T15" fmla="*/ 2 h 919"/>
                <a:gd name="T16" fmla="*/ 2140 w 4856"/>
                <a:gd name="T17" fmla="*/ 34 h 919"/>
                <a:gd name="T18" fmla="*/ 2156 w 4856"/>
                <a:gd name="T19" fmla="*/ 47 h 919"/>
                <a:gd name="T20" fmla="*/ 2198 w 4856"/>
                <a:gd name="T21" fmla="*/ 98 h 919"/>
                <a:gd name="T22" fmla="*/ 2315 w 4856"/>
                <a:gd name="T23" fmla="*/ 331 h 919"/>
                <a:gd name="T24" fmla="*/ 2426 w 4856"/>
                <a:gd name="T25" fmla="*/ 517 h 919"/>
                <a:gd name="T26" fmla="*/ 2523 w 4856"/>
                <a:gd name="T27" fmla="*/ 602 h 919"/>
                <a:gd name="T28" fmla="*/ 2681 w 4856"/>
                <a:gd name="T29" fmla="*/ 672 h 919"/>
                <a:gd name="T30" fmla="*/ 3024 w 4856"/>
                <a:gd name="T31" fmla="*/ 669 h 919"/>
                <a:gd name="T32" fmla="*/ 3185 w 4856"/>
                <a:gd name="T33" fmla="*/ 606 h 919"/>
                <a:gd name="T34" fmla="*/ 3409 w 4856"/>
                <a:gd name="T35" fmla="*/ 472 h 919"/>
                <a:gd name="T36" fmla="*/ 3580 w 4856"/>
                <a:gd name="T37" fmla="*/ 448 h 919"/>
                <a:gd name="T38" fmla="*/ 3831 w 4856"/>
                <a:gd name="T39" fmla="*/ 515 h 919"/>
                <a:gd name="T40" fmla="*/ 4165 w 4856"/>
                <a:gd name="T41" fmla="*/ 614 h 919"/>
                <a:gd name="T42" fmla="*/ 4250 w 4856"/>
                <a:gd name="T43" fmla="*/ 630 h 919"/>
                <a:gd name="T44" fmla="*/ 4509 w 4856"/>
                <a:gd name="T45" fmla="*/ 659 h 919"/>
                <a:gd name="T46" fmla="*/ 4509 w 4856"/>
                <a:gd name="T47" fmla="*/ 660 h 919"/>
                <a:gd name="T48" fmla="*/ 4250 w 4856"/>
                <a:gd name="T49" fmla="*/ 632 h 919"/>
                <a:gd name="T50" fmla="*/ 4164 w 4856"/>
                <a:gd name="T51" fmla="*/ 615 h 919"/>
                <a:gd name="T52" fmla="*/ 3831 w 4856"/>
                <a:gd name="T53" fmla="*/ 518 h 919"/>
                <a:gd name="T54" fmla="*/ 3579 w 4856"/>
                <a:gd name="T55" fmla="*/ 451 h 919"/>
                <a:gd name="T56" fmla="*/ 3410 w 4856"/>
                <a:gd name="T57" fmla="*/ 475 h 919"/>
                <a:gd name="T58" fmla="*/ 3187 w 4856"/>
                <a:gd name="T59" fmla="*/ 608 h 919"/>
                <a:gd name="T60" fmla="*/ 3025 w 4856"/>
                <a:gd name="T61" fmla="*/ 672 h 919"/>
                <a:gd name="T62" fmla="*/ 2680 w 4856"/>
                <a:gd name="T63" fmla="*/ 675 h 919"/>
                <a:gd name="T64" fmla="*/ 2521 w 4856"/>
                <a:gd name="T65" fmla="*/ 605 h 919"/>
                <a:gd name="T66" fmla="*/ 2423 w 4856"/>
                <a:gd name="T67" fmla="*/ 519 h 919"/>
                <a:gd name="T68" fmla="*/ 2311 w 4856"/>
                <a:gd name="T69" fmla="*/ 333 h 919"/>
                <a:gd name="T70" fmla="*/ 2195 w 4856"/>
                <a:gd name="T71" fmla="*/ 100 h 919"/>
                <a:gd name="T72" fmla="*/ 2154 w 4856"/>
                <a:gd name="T73" fmla="*/ 50 h 919"/>
                <a:gd name="T74" fmla="*/ 2137 w 4856"/>
                <a:gd name="T75" fmla="*/ 37 h 919"/>
                <a:gd name="T76" fmla="*/ 2015 w 4856"/>
                <a:gd name="T77" fmla="*/ 5 h 919"/>
                <a:gd name="T78" fmla="*/ 2004 w 4856"/>
                <a:gd name="T79" fmla="*/ 7 h 919"/>
                <a:gd name="T80" fmla="*/ 1973 w 4856"/>
                <a:gd name="T81" fmla="*/ 13 h 919"/>
                <a:gd name="T82" fmla="*/ 1912 w 4856"/>
                <a:gd name="T83" fmla="*/ 35 h 919"/>
                <a:gd name="T84" fmla="*/ 1819 w 4856"/>
                <a:gd name="T85" fmla="*/ 91 h 919"/>
                <a:gd name="T86" fmla="*/ 1638 w 4856"/>
                <a:gd name="T87" fmla="*/ 277 h 919"/>
                <a:gd name="T88" fmla="*/ 1322 w 4856"/>
                <a:gd name="T89" fmla="*/ 574 h 919"/>
                <a:gd name="T90" fmla="*/ 691 w 4856"/>
                <a:gd name="T91" fmla="*/ 855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56" h="919">
                  <a:moveTo>
                    <a:pt x="0" y="880"/>
                  </a:moveTo>
                  <a:cubicBezTo>
                    <a:pt x="229" y="918"/>
                    <a:pt x="465" y="907"/>
                    <a:pt x="690" y="854"/>
                  </a:cubicBezTo>
                  <a:cubicBezTo>
                    <a:pt x="803" y="827"/>
                    <a:pt x="913" y="790"/>
                    <a:pt x="1019" y="743"/>
                  </a:cubicBezTo>
                  <a:cubicBezTo>
                    <a:pt x="1125" y="696"/>
                    <a:pt x="1226" y="639"/>
                    <a:pt x="1321" y="572"/>
                  </a:cubicBezTo>
                  <a:cubicBezTo>
                    <a:pt x="1415" y="505"/>
                    <a:pt x="1502" y="428"/>
                    <a:pt x="1579" y="341"/>
                  </a:cubicBezTo>
                  <a:cubicBezTo>
                    <a:pt x="1635" y="275"/>
                    <a:pt x="1635" y="275"/>
                    <a:pt x="1635" y="275"/>
                  </a:cubicBezTo>
                  <a:cubicBezTo>
                    <a:pt x="1654" y="253"/>
                    <a:pt x="1673" y="231"/>
                    <a:pt x="1692" y="209"/>
                  </a:cubicBezTo>
                  <a:cubicBezTo>
                    <a:pt x="1730" y="165"/>
                    <a:pt x="1771" y="124"/>
                    <a:pt x="1817" y="88"/>
                  </a:cubicBezTo>
                  <a:cubicBezTo>
                    <a:pt x="1840" y="71"/>
                    <a:pt x="1865" y="55"/>
                    <a:pt x="1891" y="41"/>
                  </a:cubicBezTo>
                  <a:cubicBezTo>
                    <a:pt x="1897" y="38"/>
                    <a:pt x="1904" y="35"/>
                    <a:pt x="1910" y="32"/>
                  </a:cubicBezTo>
                  <a:cubicBezTo>
                    <a:pt x="1917" y="29"/>
                    <a:pt x="1924" y="26"/>
                    <a:pt x="1930" y="23"/>
                  </a:cubicBezTo>
                  <a:cubicBezTo>
                    <a:pt x="1944" y="18"/>
                    <a:pt x="1958" y="13"/>
                    <a:pt x="1972" y="9"/>
                  </a:cubicBezTo>
                  <a:cubicBezTo>
                    <a:pt x="1979" y="7"/>
                    <a:pt x="1986" y="6"/>
                    <a:pt x="1993" y="5"/>
                  </a:cubicBezTo>
                  <a:cubicBezTo>
                    <a:pt x="1997" y="4"/>
                    <a:pt x="2000" y="4"/>
                    <a:pt x="2004" y="3"/>
                  </a:cubicBezTo>
                  <a:cubicBezTo>
                    <a:pt x="2009" y="2"/>
                    <a:pt x="2009" y="2"/>
                    <a:pt x="2009" y="2"/>
                  </a:cubicBezTo>
                  <a:cubicBezTo>
                    <a:pt x="2015" y="2"/>
                    <a:pt x="2015" y="2"/>
                    <a:pt x="2015" y="2"/>
                  </a:cubicBezTo>
                  <a:cubicBezTo>
                    <a:pt x="2029" y="0"/>
                    <a:pt x="2044" y="1"/>
                    <a:pt x="2058" y="2"/>
                  </a:cubicBezTo>
                  <a:cubicBezTo>
                    <a:pt x="2088" y="6"/>
                    <a:pt x="2116" y="16"/>
                    <a:pt x="2140" y="34"/>
                  </a:cubicBezTo>
                  <a:cubicBezTo>
                    <a:pt x="2148" y="40"/>
                    <a:pt x="2148" y="40"/>
                    <a:pt x="2148" y="40"/>
                  </a:cubicBezTo>
                  <a:cubicBezTo>
                    <a:pt x="2151" y="42"/>
                    <a:pt x="2154" y="45"/>
                    <a:pt x="2156" y="47"/>
                  </a:cubicBezTo>
                  <a:cubicBezTo>
                    <a:pt x="2162" y="52"/>
                    <a:pt x="2167" y="58"/>
                    <a:pt x="2172" y="63"/>
                  </a:cubicBezTo>
                  <a:cubicBezTo>
                    <a:pt x="2182" y="74"/>
                    <a:pt x="2190" y="86"/>
                    <a:pt x="2198" y="98"/>
                  </a:cubicBezTo>
                  <a:cubicBezTo>
                    <a:pt x="2215" y="122"/>
                    <a:pt x="2228" y="148"/>
                    <a:pt x="2241" y="174"/>
                  </a:cubicBezTo>
                  <a:cubicBezTo>
                    <a:pt x="2266" y="226"/>
                    <a:pt x="2290" y="279"/>
                    <a:pt x="2315" y="331"/>
                  </a:cubicBezTo>
                  <a:cubicBezTo>
                    <a:pt x="2340" y="383"/>
                    <a:pt x="2367" y="435"/>
                    <a:pt x="2400" y="482"/>
                  </a:cubicBezTo>
                  <a:cubicBezTo>
                    <a:pt x="2408" y="494"/>
                    <a:pt x="2417" y="506"/>
                    <a:pt x="2426" y="517"/>
                  </a:cubicBezTo>
                  <a:cubicBezTo>
                    <a:pt x="2435" y="527"/>
                    <a:pt x="2445" y="538"/>
                    <a:pt x="2456" y="548"/>
                  </a:cubicBezTo>
                  <a:cubicBezTo>
                    <a:pt x="2477" y="568"/>
                    <a:pt x="2499" y="586"/>
                    <a:pt x="2523" y="602"/>
                  </a:cubicBezTo>
                  <a:cubicBezTo>
                    <a:pt x="2547" y="618"/>
                    <a:pt x="2573" y="632"/>
                    <a:pt x="2599" y="643"/>
                  </a:cubicBezTo>
                  <a:cubicBezTo>
                    <a:pt x="2626" y="655"/>
                    <a:pt x="2653" y="664"/>
                    <a:pt x="2681" y="672"/>
                  </a:cubicBezTo>
                  <a:cubicBezTo>
                    <a:pt x="2737" y="687"/>
                    <a:pt x="2795" y="694"/>
                    <a:pt x="2853" y="693"/>
                  </a:cubicBezTo>
                  <a:cubicBezTo>
                    <a:pt x="2910" y="692"/>
                    <a:pt x="2968" y="684"/>
                    <a:pt x="3024" y="669"/>
                  </a:cubicBezTo>
                  <a:cubicBezTo>
                    <a:pt x="3052" y="661"/>
                    <a:pt x="3079" y="652"/>
                    <a:pt x="3106" y="641"/>
                  </a:cubicBezTo>
                  <a:cubicBezTo>
                    <a:pt x="3133" y="631"/>
                    <a:pt x="3159" y="619"/>
                    <a:pt x="3185" y="606"/>
                  </a:cubicBezTo>
                  <a:cubicBezTo>
                    <a:pt x="3237" y="580"/>
                    <a:pt x="3283" y="545"/>
                    <a:pt x="3332" y="514"/>
                  </a:cubicBezTo>
                  <a:cubicBezTo>
                    <a:pt x="3357" y="498"/>
                    <a:pt x="3382" y="484"/>
                    <a:pt x="3409" y="472"/>
                  </a:cubicBezTo>
                  <a:cubicBezTo>
                    <a:pt x="3436" y="461"/>
                    <a:pt x="3464" y="453"/>
                    <a:pt x="3493" y="449"/>
                  </a:cubicBezTo>
                  <a:cubicBezTo>
                    <a:pt x="3521" y="445"/>
                    <a:pt x="3551" y="445"/>
                    <a:pt x="3580" y="448"/>
                  </a:cubicBezTo>
                  <a:cubicBezTo>
                    <a:pt x="3609" y="451"/>
                    <a:pt x="3637" y="457"/>
                    <a:pt x="3665" y="464"/>
                  </a:cubicBezTo>
                  <a:cubicBezTo>
                    <a:pt x="3721" y="479"/>
                    <a:pt x="3776" y="499"/>
                    <a:pt x="3831" y="515"/>
                  </a:cubicBezTo>
                  <a:cubicBezTo>
                    <a:pt x="3997" y="567"/>
                    <a:pt x="3997" y="567"/>
                    <a:pt x="3997" y="567"/>
                  </a:cubicBezTo>
                  <a:cubicBezTo>
                    <a:pt x="4053" y="584"/>
                    <a:pt x="4108" y="601"/>
                    <a:pt x="4165" y="614"/>
                  </a:cubicBezTo>
                  <a:cubicBezTo>
                    <a:pt x="4179" y="617"/>
                    <a:pt x="4193" y="620"/>
                    <a:pt x="4207" y="622"/>
                  </a:cubicBezTo>
                  <a:cubicBezTo>
                    <a:pt x="4221" y="625"/>
                    <a:pt x="4236" y="627"/>
                    <a:pt x="4250" y="630"/>
                  </a:cubicBezTo>
                  <a:cubicBezTo>
                    <a:pt x="4279" y="635"/>
                    <a:pt x="4307" y="639"/>
                    <a:pt x="4336" y="642"/>
                  </a:cubicBezTo>
                  <a:cubicBezTo>
                    <a:pt x="4393" y="650"/>
                    <a:pt x="4451" y="656"/>
                    <a:pt x="4509" y="659"/>
                  </a:cubicBezTo>
                  <a:cubicBezTo>
                    <a:pt x="4625" y="666"/>
                    <a:pt x="4741" y="666"/>
                    <a:pt x="4856" y="657"/>
                  </a:cubicBezTo>
                  <a:cubicBezTo>
                    <a:pt x="4741" y="666"/>
                    <a:pt x="4625" y="667"/>
                    <a:pt x="4509" y="660"/>
                  </a:cubicBezTo>
                  <a:cubicBezTo>
                    <a:pt x="4451" y="657"/>
                    <a:pt x="4393" y="651"/>
                    <a:pt x="4336" y="644"/>
                  </a:cubicBezTo>
                  <a:cubicBezTo>
                    <a:pt x="4307" y="640"/>
                    <a:pt x="4278" y="636"/>
                    <a:pt x="4250" y="632"/>
                  </a:cubicBezTo>
                  <a:cubicBezTo>
                    <a:pt x="4235" y="629"/>
                    <a:pt x="4221" y="627"/>
                    <a:pt x="4207" y="624"/>
                  </a:cubicBezTo>
                  <a:cubicBezTo>
                    <a:pt x="4193" y="622"/>
                    <a:pt x="4178" y="619"/>
                    <a:pt x="4164" y="615"/>
                  </a:cubicBezTo>
                  <a:cubicBezTo>
                    <a:pt x="4108" y="603"/>
                    <a:pt x="4052" y="586"/>
                    <a:pt x="3997" y="569"/>
                  </a:cubicBezTo>
                  <a:cubicBezTo>
                    <a:pt x="3831" y="518"/>
                    <a:pt x="3831" y="518"/>
                    <a:pt x="3831" y="518"/>
                  </a:cubicBezTo>
                  <a:cubicBezTo>
                    <a:pt x="3775" y="501"/>
                    <a:pt x="3721" y="481"/>
                    <a:pt x="3664" y="467"/>
                  </a:cubicBezTo>
                  <a:cubicBezTo>
                    <a:pt x="3637" y="459"/>
                    <a:pt x="3608" y="454"/>
                    <a:pt x="3579" y="451"/>
                  </a:cubicBezTo>
                  <a:cubicBezTo>
                    <a:pt x="3551" y="448"/>
                    <a:pt x="3522" y="447"/>
                    <a:pt x="3493" y="451"/>
                  </a:cubicBezTo>
                  <a:cubicBezTo>
                    <a:pt x="3464" y="455"/>
                    <a:pt x="3436" y="463"/>
                    <a:pt x="3410" y="475"/>
                  </a:cubicBezTo>
                  <a:cubicBezTo>
                    <a:pt x="3383" y="486"/>
                    <a:pt x="3358" y="501"/>
                    <a:pt x="3334" y="516"/>
                  </a:cubicBezTo>
                  <a:cubicBezTo>
                    <a:pt x="3285" y="547"/>
                    <a:pt x="3239" y="582"/>
                    <a:pt x="3187" y="608"/>
                  </a:cubicBezTo>
                  <a:cubicBezTo>
                    <a:pt x="3161" y="622"/>
                    <a:pt x="3134" y="634"/>
                    <a:pt x="3107" y="644"/>
                  </a:cubicBezTo>
                  <a:cubicBezTo>
                    <a:pt x="3080" y="655"/>
                    <a:pt x="3053" y="664"/>
                    <a:pt x="3025" y="672"/>
                  </a:cubicBezTo>
                  <a:cubicBezTo>
                    <a:pt x="2969" y="687"/>
                    <a:pt x="2911" y="695"/>
                    <a:pt x="2853" y="696"/>
                  </a:cubicBezTo>
                  <a:cubicBezTo>
                    <a:pt x="2794" y="697"/>
                    <a:pt x="2736" y="690"/>
                    <a:pt x="2680" y="675"/>
                  </a:cubicBezTo>
                  <a:cubicBezTo>
                    <a:pt x="2652" y="668"/>
                    <a:pt x="2624" y="658"/>
                    <a:pt x="2598" y="647"/>
                  </a:cubicBezTo>
                  <a:cubicBezTo>
                    <a:pt x="2571" y="635"/>
                    <a:pt x="2546" y="621"/>
                    <a:pt x="2521" y="605"/>
                  </a:cubicBezTo>
                  <a:cubicBezTo>
                    <a:pt x="2497" y="589"/>
                    <a:pt x="2474" y="571"/>
                    <a:pt x="2453" y="551"/>
                  </a:cubicBezTo>
                  <a:cubicBezTo>
                    <a:pt x="2442" y="541"/>
                    <a:pt x="2433" y="530"/>
                    <a:pt x="2423" y="519"/>
                  </a:cubicBezTo>
                  <a:cubicBezTo>
                    <a:pt x="2414" y="508"/>
                    <a:pt x="2405" y="497"/>
                    <a:pt x="2396" y="485"/>
                  </a:cubicBezTo>
                  <a:cubicBezTo>
                    <a:pt x="2363" y="437"/>
                    <a:pt x="2336" y="385"/>
                    <a:pt x="2311" y="333"/>
                  </a:cubicBezTo>
                  <a:cubicBezTo>
                    <a:pt x="2286" y="281"/>
                    <a:pt x="2263" y="228"/>
                    <a:pt x="2237" y="176"/>
                  </a:cubicBezTo>
                  <a:cubicBezTo>
                    <a:pt x="2224" y="150"/>
                    <a:pt x="2211" y="124"/>
                    <a:pt x="2195" y="100"/>
                  </a:cubicBezTo>
                  <a:cubicBezTo>
                    <a:pt x="2187" y="88"/>
                    <a:pt x="2179" y="76"/>
                    <a:pt x="2169" y="66"/>
                  </a:cubicBezTo>
                  <a:cubicBezTo>
                    <a:pt x="2164" y="60"/>
                    <a:pt x="2159" y="55"/>
                    <a:pt x="2154" y="50"/>
                  </a:cubicBezTo>
                  <a:cubicBezTo>
                    <a:pt x="2151" y="48"/>
                    <a:pt x="2149" y="45"/>
                    <a:pt x="2146" y="43"/>
                  </a:cubicBezTo>
                  <a:cubicBezTo>
                    <a:pt x="2137" y="37"/>
                    <a:pt x="2137" y="37"/>
                    <a:pt x="2137" y="37"/>
                  </a:cubicBezTo>
                  <a:cubicBezTo>
                    <a:pt x="2114" y="20"/>
                    <a:pt x="2087" y="9"/>
                    <a:pt x="2058" y="6"/>
                  </a:cubicBezTo>
                  <a:cubicBezTo>
                    <a:pt x="2044" y="4"/>
                    <a:pt x="2029" y="4"/>
                    <a:pt x="2015" y="5"/>
                  </a:cubicBezTo>
                  <a:cubicBezTo>
                    <a:pt x="2010" y="6"/>
                    <a:pt x="2010" y="6"/>
                    <a:pt x="2010" y="6"/>
                  </a:cubicBezTo>
                  <a:cubicBezTo>
                    <a:pt x="2004" y="7"/>
                    <a:pt x="2004" y="7"/>
                    <a:pt x="2004" y="7"/>
                  </a:cubicBezTo>
                  <a:cubicBezTo>
                    <a:pt x="2001" y="7"/>
                    <a:pt x="1997" y="7"/>
                    <a:pt x="1994" y="8"/>
                  </a:cubicBezTo>
                  <a:cubicBezTo>
                    <a:pt x="1987" y="10"/>
                    <a:pt x="1980" y="11"/>
                    <a:pt x="1973" y="13"/>
                  </a:cubicBezTo>
                  <a:cubicBezTo>
                    <a:pt x="1959" y="16"/>
                    <a:pt x="1945" y="21"/>
                    <a:pt x="1932" y="26"/>
                  </a:cubicBezTo>
                  <a:cubicBezTo>
                    <a:pt x="1925" y="29"/>
                    <a:pt x="1918" y="32"/>
                    <a:pt x="1912" y="35"/>
                  </a:cubicBezTo>
                  <a:cubicBezTo>
                    <a:pt x="1905" y="38"/>
                    <a:pt x="1899" y="41"/>
                    <a:pt x="1892" y="45"/>
                  </a:cubicBezTo>
                  <a:cubicBezTo>
                    <a:pt x="1867" y="58"/>
                    <a:pt x="1842" y="74"/>
                    <a:pt x="1819" y="91"/>
                  </a:cubicBezTo>
                  <a:cubicBezTo>
                    <a:pt x="1773" y="126"/>
                    <a:pt x="1733" y="168"/>
                    <a:pt x="1694" y="211"/>
                  </a:cubicBezTo>
                  <a:cubicBezTo>
                    <a:pt x="1675" y="233"/>
                    <a:pt x="1657" y="255"/>
                    <a:pt x="1638" y="277"/>
                  </a:cubicBezTo>
                  <a:cubicBezTo>
                    <a:pt x="1581" y="343"/>
                    <a:pt x="1581" y="343"/>
                    <a:pt x="1581" y="343"/>
                  </a:cubicBezTo>
                  <a:cubicBezTo>
                    <a:pt x="1505" y="430"/>
                    <a:pt x="1417" y="507"/>
                    <a:pt x="1322" y="574"/>
                  </a:cubicBezTo>
                  <a:cubicBezTo>
                    <a:pt x="1228" y="641"/>
                    <a:pt x="1126" y="698"/>
                    <a:pt x="1020" y="745"/>
                  </a:cubicBezTo>
                  <a:cubicBezTo>
                    <a:pt x="914" y="792"/>
                    <a:pt x="803" y="829"/>
                    <a:pt x="691" y="855"/>
                  </a:cubicBezTo>
                  <a:cubicBezTo>
                    <a:pt x="465" y="908"/>
                    <a:pt x="229" y="919"/>
                    <a:pt x="0" y="8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36">
              <a:extLst>
                <a:ext uri="{FF2B5EF4-FFF2-40B4-BE49-F238E27FC236}">
                  <a16:creationId xmlns:a16="http://schemas.microsoft.com/office/drawing/2014/main" id="{2887C98A-3220-FAB0-4724-C2C045FC401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8513" y="1874838"/>
              <a:ext cx="12126913" cy="2117725"/>
            </a:xfrm>
            <a:custGeom>
              <a:avLst/>
              <a:gdLst>
                <a:gd name="T0" fmla="*/ 681 w 4855"/>
                <a:gd name="T1" fmla="*/ 784 h 847"/>
                <a:gd name="T2" fmla="*/ 1309 w 4855"/>
                <a:gd name="T3" fmla="*/ 519 h 847"/>
                <a:gd name="T4" fmla="*/ 1629 w 4855"/>
                <a:gd name="T5" fmla="*/ 236 h 847"/>
                <a:gd name="T6" fmla="*/ 1821 w 4855"/>
                <a:gd name="T7" fmla="*/ 65 h 847"/>
                <a:gd name="T8" fmla="*/ 1980 w 4855"/>
                <a:gd name="T9" fmla="*/ 3 h 847"/>
                <a:gd name="T10" fmla="*/ 2066 w 4855"/>
                <a:gd name="T11" fmla="*/ 9 h 847"/>
                <a:gd name="T12" fmla="*/ 2076 w 4855"/>
                <a:gd name="T13" fmla="*/ 12 h 847"/>
                <a:gd name="T14" fmla="*/ 2096 w 4855"/>
                <a:gd name="T15" fmla="*/ 21 h 847"/>
                <a:gd name="T16" fmla="*/ 2123 w 4855"/>
                <a:gd name="T17" fmla="*/ 39 h 847"/>
                <a:gd name="T18" fmla="*/ 2135 w 4855"/>
                <a:gd name="T19" fmla="*/ 49 h 847"/>
                <a:gd name="T20" fmla="*/ 2192 w 4855"/>
                <a:gd name="T21" fmla="*/ 121 h 847"/>
                <a:gd name="T22" fmla="*/ 2315 w 4855"/>
                <a:gd name="T23" fmla="*/ 347 h 847"/>
                <a:gd name="T24" fmla="*/ 2552 w 4855"/>
                <a:gd name="T25" fmla="*/ 585 h 847"/>
                <a:gd name="T26" fmla="*/ 2571 w 4855"/>
                <a:gd name="T27" fmla="*/ 593 h 847"/>
                <a:gd name="T28" fmla="*/ 2596 w 4855"/>
                <a:gd name="T29" fmla="*/ 604 h 847"/>
                <a:gd name="T30" fmla="*/ 2611 w 4855"/>
                <a:gd name="T31" fmla="*/ 609 h 847"/>
                <a:gd name="T32" fmla="*/ 2715 w 4855"/>
                <a:gd name="T33" fmla="*/ 633 h 847"/>
                <a:gd name="T34" fmla="*/ 3051 w 4855"/>
                <a:gd name="T35" fmla="*/ 593 h 847"/>
                <a:gd name="T36" fmla="*/ 3205 w 4855"/>
                <a:gd name="T37" fmla="*/ 520 h 847"/>
                <a:gd name="T38" fmla="*/ 3429 w 4855"/>
                <a:gd name="T39" fmla="*/ 394 h 847"/>
                <a:gd name="T40" fmla="*/ 3450 w 4855"/>
                <a:gd name="T41" fmla="*/ 389 h 847"/>
                <a:gd name="T42" fmla="*/ 3514 w 4855"/>
                <a:gd name="T43" fmla="*/ 380 h 847"/>
                <a:gd name="T44" fmla="*/ 3684 w 4855"/>
                <a:gd name="T45" fmla="*/ 403 h 847"/>
                <a:gd name="T46" fmla="*/ 4011 w 4855"/>
                <a:gd name="T47" fmla="*/ 505 h 847"/>
                <a:gd name="T48" fmla="*/ 4259 w 4855"/>
                <a:gd name="T49" fmla="*/ 575 h 847"/>
                <a:gd name="T50" fmla="*/ 4513 w 4855"/>
                <a:gd name="T51" fmla="*/ 612 h 847"/>
                <a:gd name="T52" fmla="*/ 4513 w 4855"/>
                <a:gd name="T53" fmla="*/ 613 h 847"/>
                <a:gd name="T54" fmla="*/ 4258 w 4855"/>
                <a:gd name="T55" fmla="*/ 576 h 847"/>
                <a:gd name="T56" fmla="*/ 4010 w 4855"/>
                <a:gd name="T57" fmla="*/ 507 h 847"/>
                <a:gd name="T58" fmla="*/ 3683 w 4855"/>
                <a:gd name="T59" fmla="*/ 406 h 847"/>
                <a:gd name="T60" fmla="*/ 3514 w 4855"/>
                <a:gd name="T61" fmla="*/ 383 h 847"/>
                <a:gd name="T62" fmla="*/ 3451 w 4855"/>
                <a:gd name="T63" fmla="*/ 392 h 847"/>
                <a:gd name="T64" fmla="*/ 3430 w 4855"/>
                <a:gd name="T65" fmla="*/ 397 h 847"/>
                <a:gd name="T66" fmla="*/ 3207 w 4855"/>
                <a:gd name="T67" fmla="*/ 522 h 847"/>
                <a:gd name="T68" fmla="*/ 3052 w 4855"/>
                <a:gd name="T69" fmla="*/ 596 h 847"/>
                <a:gd name="T70" fmla="*/ 2714 w 4855"/>
                <a:gd name="T71" fmla="*/ 637 h 847"/>
                <a:gd name="T72" fmla="*/ 2610 w 4855"/>
                <a:gd name="T73" fmla="*/ 612 h 847"/>
                <a:gd name="T74" fmla="*/ 2594 w 4855"/>
                <a:gd name="T75" fmla="*/ 607 h 847"/>
                <a:gd name="T76" fmla="*/ 2570 w 4855"/>
                <a:gd name="T77" fmla="*/ 597 h 847"/>
                <a:gd name="T78" fmla="*/ 2550 w 4855"/>
                <a:gd name="T79" fmla="*/ 588 h 847"/>
                <a:gd name="T80" fmla="*/ 2311 w 4855"/>
                <a:gd name="T81" fmla="*/ 349 h 847"/>
                <a:gd name="T82" fmla="*/ 2189 w 4855"/>
                <a:gd name="T83" fmla="*/ 123 h 847"/>
                <a:gd name="T84" fmla="*/ 2133 w 4855"/>
                <a:gd name="T85" fmla="*/ 52 h 847"/>
                <a:gd name="T86" fmla="*/ 2121 w 4855"/>
                <a:gd name="T87" fmla="*/ 42 h 847"/>
                <a:gd name="T88" fmla="*/ 2094 w 4855"/>
                <a:gd name="T89" fmla="*/ 24 h 847"/>
                <a:gd name="T90" fmla="*/ 2075 w 4855"/>
                <a:gd name="T91" fmla="*/ 16 h 847"/>
                <a:gd name="T92" fmla="*/ 2065 w 4855"/>
                <a:gd name="T93" fmla="*/ 12 h 847"/>
                <a:gd name="T94" fmla="*/ 1980 w 4855"/>
                <a:gd name="T95" fmla="*/ 6 h 847"/>
                <a:gd name="T96" fmla="*/ 1823 w 4855"/>
                <a:gd name="T97" fmla="*/ 68 h 847"/>
                <a:gd name="T98" fmla="*/ 1632 w 4855"/>
                <a:gd name="T99" fmla="*/ 239 h 847"/>
                <a:gd name="T100" fmla="*/ 1311 w 4855"/>
                <a:gd name="T101" fmla="*/ 522 h 847"/>
                <a:gd name="T102" fmla="*/ 681 w 4855"/>
                <a:gd name="T103" fmla="*/ 786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855" h="847">
                  <a:moveTo>
                    <a:pt x="0" y="812"/>
                  </a:moveTo>
                  <a:cubicBezTo>
                    <a:pt x="226" y="847"/>
                    <a:pt x="458" y="834"/>
                    <a:pt x="681" y="784"/>
                  </a:cubicBezTo>
                  <a:cubicBezTo>
                    <a:pt x="792" y="759"/>
                    <a:pt x="902" y="724"/>
                    <a:pt x="1007" y="680"/>
                  </a:cubicBezTo>
                  <a:cubicBezTo>
                    <a:pt x="1113" y="636"/>
                    <a:pt x="1214" y="582"/>
                    <a:pt x="1309" y="519"/>
                  </a:cubicBezTo>
                  <a:cubicBezTo>
                    <a:pt x="1404" y="456"/>
                    <a:pt x="1493" y="383"/>
                    <a:pt x="1571" y="299"/>
                  </a:cubicBezTo>
                  <a:cubicBezTo>
                    <a:pt x="1629" y="236"/>
                    <a:pt x="1629" y="236"/>
                    <a:pt x="1629" y="236"/>
                  </a:cubicBezTo>
                  <a:cubicBezTo>
                    <a:pt x="1649" y="215"/>
                    <a:pt x="1668" y="195"/>
                    <a:pt x="1689" y="174"/>
                  </a:cubicBezTo>
                  <a:cubicBezTo>
                    <a:pt x="1729" y="134"/>
                    <a:pt x="1772" y="96"/>
                    <a:pt x="1821" y="65"/>
                  </a:cubicBezTo>
                  <a:cubicBezTo>
                    <a:pt x="1845" y="50"/>
                    <a:pt x="1871" y="36"/>
                    <a:pt x="1897" y="25"/>
                  </a:cubicBezTo>
                  <a:cubicBezTo>
                    <a:pt x="1924" y="15"/>
                    <a:pt x="1951" y="6"/>
                    <a:pt x="1980" y="3"/>
                  </a:cubicBezTo>
                  <a:cubicBezTo>
                    <a:pt x="1994" y="1"/>
                    <a:pt x="2009" y="0"/>
                    <a:pt x="2023" y="1"/>
                  </a:cubicBezTo>
                  <a:cubicBezTo>
                    <a:pt x="2037" y="2"/>
                    <a:pt x="2052" y="5"/>
                    <a:pt x="2066" y="9"/>
                  </a:cubicBezTo>
                  <a:cubicBezTo>
                    <a:pt x="2071" y="10"/>
                    <a:pt x="2071" y="10"/>
                    <a:pt x="2071" y="10"/>
                  </a:cubicBezTo>
                  <a:cubicBezTo>
                    <a:pt x="2076" y="12"/>
                    <a:pt x="2076" y="12"/>
                    <a:pt x="2076" y="12"/>
                  </a:cubicBezTo>
                  <a:cubicBezTo>
                    <a:pt x="2079" y="14"/>
                    <a:pt x="2083" y="15"/>
                    <a:pt x="2086" y="16"/>
                  </a:cubicBezTo>
                  <a:cubicBezTo>
                    <a:pt x="2096" y="21"/>
                    <a:pt x="2096" y="21"/>
                    <a:pt x="2096" y="21"/>
                  </a:cubicBezTo>
                  <a:cubicBezTo>
                    <a:pt x="2099" y="23"/>
                    <a:pt x="2102" y="25"/>
                    <a:pt x="2105" y="26"/>
                  </a:cubicBezTo>
                  <a:cubicBezTo>
                    <a:pt x="2111" y="30"/>
                    <a:pt x="2117" y="34"/>
                    <a:pt x="2123" y="39"/>
                  </a:cubicBezTo>
                  <a:cubicBezTo>
                    <a:pt x="2131" y="46"/>
                    <a:pt x="2131" y="46"/>
                    <a:pt x="2131" y="46"/>
                  </a:cubicBezTo>
                  <a:cubicBezTo>
                    <a:pt x="2135" y="49"/>
                    <a:pt x="2135" y="49"/>
                    <a:pt x="2135" y="49"/>
                  </a:cubicBezTo>
                  <a:cubicBezTo>
                    <a:pt x="2139" y="53"/>
                    <a:pt x="2139" y="53"/>
                    <a:pt x="2139" y="53"/>
                  </a:cubicBezTo>
                  <a:cubicBezTo>
                    <a:pt x="2160" y="73"/>
                    <a:pt x="2177" y="97"/>
                    <a:pt x="2192" y="121"/>
                  </a:cubicBezTo>
                  <a:cubicBezTo>
                    <a:pt x="2207" y="145"/>
                    <a:pt x="2220" y="171"/>
                    <a:pt x="2234" y="196"/>
                  </a:cubicBezTo>
                  <a:cubicBezTo>
                    <a:pt x="2261" y="246"/>
                    <a:pt x="2286" y="297"/>
                    <a:pt x="2315" y="347"/>
                  </a:cubicBezTo>
                  <a:cubicBezTo>
                    <a:pt x="2343" y="396"/>
                    <a:pt x="2374" y="445"/>
                    <a:pt x="2413" y="486"/>
                  </a:cubicBezTo>
                  <a:cubicBezTo>
                    <a:pt x="2452" y="528"/>
                    <a:pt x="2500" y="560"/>
                    <a:pt x="2552" y="585"/>
                  </a:cubicBezTo>
                  <a:cubicBezTo>
                    <a:pt x="2561" y="589"/>
                    <a:pt x="2561" y="589"/>
                    <a:pt x="2561" y="589"/>
                  </a:cubicBezTo>
                  <a:cubicBezTo>
                    <a:pt x="2564" y="591"/>
                    <a:pt x="2568" y="592"/>
                    <a:pt x="2571" y="593"/>
                  </a:cubicBezTo>
                  <a:cubicBezTo>
                    <a:pt x="2591" y="602"/>
                    <a:pt x="2591" y="602"/>
                    <a:pt x="2591" y="602"/>
                  </a:cubicBezTo>
                  <a:cubicBezTo>
                    <a:pt x="2596" y="604"/>
                    <a:pt x="2596" y="604"/>
                    <a:pt x="2596" y="604"/>
                  </a:cubicBezTo>
                  <a:cubicBezTo>
                    <a:pt x="2601" y="605"/>
                    <a:pt x="2601" y="605"/>
                    <a:pt x="2601" y="605"/>
                  </a:cubicBezTo>
                  <a:cubicBezTo>
                    <a:pt x="2611" y="609"/>
                    <a:pt x="2611" y="609"/>
                    <a:pt x="2611" y="609"/>
                  </a:cubicBezTo>
                  <a:cubicBezTo>
                    <a:pt x="2618" y="611"/>
                    <a:pt x="2624" y="613"/>
                    <a:pt x="2631" y="615"/>
                  </a:cubicBezTo>
                  <a:cubicBezTo>
                    <a:pt x="2659" y="623"/>
                    <a:pt x="2686" y="630"/>
                    <a:pt x="2715" y="633"/>
                  </a:cubicBezTo>
                  <a:cubicBezTo>
                    <a:pt x="2771" y="641"/>
                    <a:pt x="2829" y="642"/>
                    <a:pt x="2885" y="635"/>
                  </a:cubicBezTo>
                  <a:cubicBezTo>
                    <a:pt x="2942" y="627"/>
                    <a:pt x="2997" y="613"/>
                    <a:pt x="3051" y="593"/>
                  </a:cubicBezTo>
                  <a:cubicBezTo>
                    <a:pt x="3078" y="584"/>
                    <a:pt x="3104" y="572"/>
                    <a:pt x="3130" y="560"/>
                  </a:cubicBezTo>
                  <a:cubicBezTo>
                    <a:pt x="3156" y="548"/>
                    <a:pt x="3181" y="535"/>
                    <a:pt x="3205" y="520"/>
                  </a:cubicBezTo>
                  <a:cubicBezTo>
                    <a:pt x="3254" y="490"/>
                    <a:pt x="3300" y="456"/>
                    <a:pt x="3350" y="428"/>
                  </a:cubicBezTo>
                  <a:cubicBezTo>
                    <a:pt x="3376" y="415"/>
                    <a:pt x="3402" y="403"/>
                    <a:pt x="3429" y="394"/>
                  </a:cubicBezTo>
                  <a:cubicBezTo>
                    <a:pt x="3433" y="393"/>
                    <a:pt x="3436" y="392"/>
                    <a:pt x="3440" y="391"/>
                  </a:cubicBezTo>
                  <a:cubicBezTo>
                    <a:pt x="3450" y="389"/>
                    <a:pt x="3450" y="389"/>
                    <a:pt x="3450" y="389"/>
                  </a:cubicBezTo>
                  <a:cubicBezTo>
                    <a:pt x="3457" y="387"/>
                    <a:pt x="3464" y="386"/>
                    <a:pt x="3471" y="385"/>
                  </a:cubicBezTo>
                  <a:cubicBezTo>
                    <a:pt x="3485" y="382"/>
                    <a:pt x="3500" y="381"/>
                    <a:pt x="3514" y="380"/>
                  </a:cubicBezTo>
                  <a:cubicBezTo>
                    <a:pt x="3543" y="379"/>
                    <a:pt x="3571" y="381"/>
                    <a:pt x="3600" y="385"/>
                  </a:cubicBezTo>
                  <a:cubicBezTo>
                    <a:pt x="3628" y="390"/>
                    <a:pt x="3656" y="396"/>
                    <a:pt x="3684" y="403"/>
                  </a:cubicBezTo>
                  <a:cubicBezTo>
                    <a:pt x="3739" y="418"/>
                    <a:pt x="3793" y="436"/>
                    <a:pt x="3848" y="452"/>
                  </a:cubicBezTo>
                  <a:cubicBezTo>
                    <a:pt x="3903" y="468"/>
                    <a:pt x="3957" y="486"/>
                    <a:pt x="4011" y="505"/>
                  </a:cubicBezTo>
                  <a:cubicBezTo>
                    <a:pt x="4065" y="524"/>
                    <a:pt x="4120" y="542"/>
                    <a:pt x="4175" y="556"/>
                  </a:cubicBezTo>
                  <a:cubicBezTo>
                    <a:pt x="4203" y="563"/>
                    <a:pt x="4231" y="569"/>
                    <a:pt x="4259" y="575"/>
                  </a:cubicBezTo>
                  <a:cubicBezTo>
                    <a:pt x="4287" y="580"/>
                    <a:pt x="4315" y="586"/>
                    <a:pt x="4343" y="590"/>
                  </a:cubicBezTo>
                  <a:cubicBezTo>
                    <a:pt x="4399" y="600"/>
                    <a:pt x="4456" y="607"/>
                    <a:pt x="4513" y="612"/>
                  </a:cubicBezTo>
                  <a:cubicBezTo>
                    <a:pt x="4627" y="622"/>
                    <a:pt x="4742" y="623"/>
                    <a:pt x="4855" y="613"/>
                  </a:cubicBezTo>
                  <a:cubicBezTo>
                    <a:pt x="4742" y="623"/>
                    <a:pt x="4627" y="622"/>
                    <a:pt x="4513" y="613"/>
                  </a:cubicBezTo>
                  <a:cubicBezTo>
                    <a:pt x="4456" y="608"/>
                    <a:pt x="4399" y="601"/>
                    <a:pt x="4343" y="592"/>
                  </a:cubicBezTo>
                  <a:cubicBezTo>
                    <a:pt x="4314" y="587"/>
                    <a:pt x="4286" y="582"/>
                    <a:pt x="4258" y="576"/>
                  </a:cubicBezTo>
                  <a:cubicBezTo>
                    <a:pt x="4230" y="571"/>
                    <a:pt x="4202" y="565"/>
                    <a:pt x="4174" y="558"/>
                  </a:cubicBezTo>
                  <a:cubicBezTo>
                    <a:pt x="4119" y="544"/>
                    <a:pt x="4064" y="526"/>
                    <a:pt x="4010" y="507"/>
                  </a:cubicBezTo>
                  <a:cubicBezTo>
                    <a:pt x="3957" y="488"/>
                    <a:pt x="3902" y="470"/>
                    <a:pt x="3848" y="454"/>
                  </a:cubicBezTo>
                  <a:cubicBezTo>
                    <a:pt x="3792" y="439"/>
                    <a:pt x="3738" y="421"/>
                    <a:pt x="3683" y="406"/>
                  </a:cubicBezTo>
                  <a:cubicBezTo>
                    <a:pt x="3655" y="399"/>
                    <a:pt x="3628" y="392"/>
                    <a:pt x="3599" y="388"/>
                  </a:cubicBezTo>
                  <a:cubicBezTo>
                    <a:pt x="3571" y="384"/>
                    <a:pt x="3543" y="382"/>
                    <a:pt x="3514" y="383"/>
                  </a:cubicBezTo>
                  <a:cubicBezTo>
                    <a:pt x="3500" y="384"/>
                    <a:pt x="3486" y="385"/>
                    <a:pt x="3472" y="387"/>
                  </a:cubicBezTo>
                  <a:cubicBezTo>
                    <a:pt x="3465" y="388"/>
                    <a:pt x="3458" y="390"/>
                    <a:pt x="3451" y="392"/>
                  </a:cubicBezTo>
                  <a:cubicBezTo>
                    <a:pt x="3440" y="394"/>
                    <a:pt x="3440" y="394"/>
                    <a:pt x="3440" y="394"/>
                  </a:cubicBezTo>
                  <a:cubicBezTo>
                    <a:pt x="3437" y="395"/>
                    <a:pt x="3433" y="396"/>
                    <a:pt x="3430" y="397"/>
                  </a:cubicBezTo>
                  <a:cubicBezTo>
                    <a:pt x="3403" y="405"/>
                    <a:pt x="3377" y="417"/>
                    <a:pt x="3352" y="431"/>
                  </a:cubicBezTo>
                  <a:cubicBezTo>
                    <a:pt x="3302" y="458"/>
                    <a:pt x="3256" y="492"/>
                    <a:pt x="3207" y="522"/>
                  </a:cubicBezTo>
                  <a:cubicBezTo>
                    <a:pt x="3182" y="537"/>
                    <a:pt x="3157" y="551"/>
                    <a:pt x="3131" y="563"/>
                  </a:cubicBezTo>
                  <a:cubicBezTo>
                    <a:pt x="3105" y="575"/>
                    <a:pt x="3079" y="587"/>
                    <a:pt x="3052" y="596"/>
                  </a:cubicBezTo>
                  <a:cubicBezTo>
                    <a:pt x="2998" y="616"/>
                    <a:pt x="2943" y="631"/>
                    <a:pt x="2886" y="638"/>
                  </a:cubicBezTo>
                  <a:cubicBezTo>
                    <a:pt x="2829" y="645"/>
                    <a:pt x="2771" y="645"/>
                    <a:pt x="2714" y="637"/>
                  </a:cubicBezTo>
                  <a:cubicBezTo>
                    <a:pt x="2686" y="633"/>
                    <a:pt x="2658" y="626"/>
                    <a:pt x="2630" y="619"/>
                  </a:cubicBezTo>
                  <a:cubicBezTo>
                    <a:pt x="2623" y="617"/>
                    <a:pt x="2617" y="614"/>
                    <a:pt x="2610" y="612"/>
                  </a:cubicBezTo>
                  <a:cubicBezTo>
                    <a:pt x="2600" y="609"/>
                    <a:pt x="2600" y="609"/>
                    <a:pt x="2600" y="609"/>
                  </a:cubicBezTo>
                  <a:cubicBezTo>
                    <a:pt x="2594" y="607"/>
                    <a:pt x="2594" y="607"/>
                    <a:pt x="2594" y="607"/>
                  </a:cubicBezTo>
                  <a:cubicBezTo>
                    <a:pt x="2589" y="605"/>
                    <a:pt x="2589" y="605"/>
                    <a:pt x="2589" y="605"/>
                  </a:cubicBezTo>
                  <a:cubicBezTo>
                    <a:pt x="2570" y="597"/>
                    <a:pt x="2570" y="597"/>
                    <a:pt x="2570" y="597"/>
                  </a:cubicBezTo>
                  <a:cubicBezTo>
                    <a:pt x="2566" y="595"/>
                    <a:pt x="2563" y="594"/>
                    <a:pt x="2560" y="593"/>
                  </a:cubicBezTo>
                  <a:cubicBezTo>
                    <a:pt x="2550" y="588"/>
                    <a:pt x="2550" y="588"/>
                    <a:pt x="2550" y="588"/>
                  </a:cubicBezTo>
                  <a:cubicBezTo>
                    <a:pt x="2498" y="563"/>
                    <a:pt x="2450" y="531"/>
                    <a:pt x="2410" y="489"/>
                  </a:cubicBezTo>
                  <a:cubicBezTo>
                    <a:pt x="2370" y="448"/>
                    <a:pt x="2340" y="399"/>
                    <a:pt x="2311" y="349"/>
                  </a:cubicBezTo>
                  <a:cubicBezTo>
                    <a:pt x="2283" y="299"/>
                    <a:pt x="2257" y="248"/>
                    <a:pt x="2230" y="198"/>
                  </a:cubicBezTo>
                  <a:cubicBezTo>
                    <a:pt x="2217" y="172"/>
                    <a:pt x="2203" y="147"/>
                    <a:pt x="2189" y="123"/>
                  </a:cubicBezTo>
                  <a:cubicBezTo>
                    <a:pt x="2174" y="99"/>
                    <a:pt x="2157" y="75"/>
                    <a:pt x="2137" y="56"/>
                  </a:cubicBezTo>
                  <a:cubicBezTo>
                    <a:pt x="2133" y="52"/>
                    <a:pt x="2133" y="52"/>
                    <a:pt x="2133" y="52"/>
                  </a:cubicBezTo>
                  <a:cubicBezTo>
                    <a:pt x="2129" y="48"/>
                    <a:pt x="2129" y="48"/>
                    <a:pt x="2129" y="48"/>
                  </a:cubicBezTo>
                  <a:cubicBezTo>
                    <a:pt x="2121" y="42"/>
                    <a:pt x="2121" y="42"/>
                    <a:pt x="2121" y="42"/>
                  </a:cubicBezTo>
                  <a:cubicBezTo>
                    <a:pt x="2115" y="37"/>
                    <a:pt x="2109" y="33"/>
                    <a:pt x="2103" y="30"/>
                  </a:cubicBezTo>
                  <a:cubicBezTo>
                    <a:pt x="2100" y="28"/>
                    <a:pt x="2097" y="26"/>
                    <a:pt x="2094" y="24"/>
                  </a:cubicBezTo>
                  <a:cubicBezTo>
                    <a:pt x="2084" y="20"/>
                    <a:pt x="2084" y="20"/>
                    <a:pt x="2084" y="20"/>
                  </a:cubicBezTo>
                  <a:cubicBezTo>
                    <a:pt x="2081" y="18"/>
                    <a:pt x="2078" y="17"/>
                    <a:pt x="2075" y="16"/>
                  </a:cubicBezTo>
                  <a:cubicBezTo>
                    <a:pt x="2070" y="14"/>
                    <a:pt x="2070" y="14"/>
                    <a:pt x="2070" y="14"/>
                  </a:cubicBezTo>
                  <a:cubicBezTo>
                    <a:pt x="2065" y="12"/>
                    <a:pt x="2065" y="12"/>
                    <a:pt x="2065" y="12"/>
                  </a:cubicBezTo>
                  <a:cubicBezTo>
                    <a:pt x="2051" y="8"/>
                    <a:pt x="2037" y="6"/>
                    <a:pt x="2023" y="5"/>
                  </a:cubicBezTo>
                  <a:cubicBezTo>
                    <a:pt x="2009" y="4"/>
                    <a:pt x="1994" y="5"/>
                    <a:pt x="1980" y="6"/>
                  </a:cubicBezTo>
                  <a:cubicBezTo>
                    <a:pt x="1952" y="10"/>
                    <a:pt x="1925" y="18"/>
                    <a:pt x="1898" y="29"/>
                  </a:cubicBezTo>
                  <a:cubicBezTo>
                    <a:pt x="1872" y="39"/>
                    <a:pt x="1847" y="53"/>
                    <a:pt x="1823" y="68"/>
                  </a:cubicBezTo>
                  <a:cubicBezTo>
                    <a:pt x="1774" y="98"/>
                    <a:pt x="1731" y="136"/>
                    <a:pt x="1691" y="177"/>
                  </a:cubicBezTo>
                  <a:cubicBezTo>
                    <a:pt x="1671" y="197"/>
                    <a:pt x="1651" y="218"/>
                    <a:pt x="1632" y="239"/>
                  </a:cubicBezTo>
                  <a:cubicBezTo>
                    <a:pt x="1573" y="301"/>
                    <a:pt x="1573" y="301"/>
                    <a:pt x="1573" y="301"/>
                  </a:cubicBezTo>
                  <a:cubicBezTo>
                    <a:pt x="1495" y="385"/>
                    <a:pt x="1406" y="458"/>
                    <a:pt x="1311" y="522"/>
                  </a:cubicBezTo>
                  <a:cubicBezTo>
                    <a:pt x="1215" y="585"/>
                    <a:pt x="1114" y="638"/>
                    <a:pt x="1008" y="682"/>
                  </a:cubicBezTo>
                  <a:cubicBezTo>
                    <a:pt x="903" y="726"/>
                    <a:pt x="793" y="761"/>
                    <a:pt x="681" y="786"/>
                  </a:cubicBezTo>
                  <a:cubicBezTo>
                    <a:pt x="458" y="836"/>
                    <a:pt x="226" y="847"/>
                    <a:pt x="0" y="8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37">
              <a:extLst>
                <a:ext uri="{FF2B5EF4-FFF2-40B4-BE49-F238E27FC236}">
                  <a16:creationId xmlns:a16="http://schemas.microsoft.com/office/drawing/2014/main" id="{22C68DCE-D0C9-E740-7382-111757492E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3750" y="2022475"/>
              <a:ext cx="12130088" cy="1938338"/>
            </a:xfrm>
            <a:custGeom>
              <a:avLst/>
              <a:gdLst>
                <a:gd name="T0" fmla="*/ 674 w 4856"/>
                <a:gd name="T1" fmla="*/ 714 h 775"/>
                <a:gd name="T2" fmla="*/ 1036 w 4856"/>
                <a:gd name="T3" fmla="*/ 600 h 775"/>
                <a:gd name="T4" fmla="*/ 1114 w 4856"/>
                <a:gd name="T5" fmla="*/ 566 h 775"/>
                <a:gd name="T6" fmla="*/ 1190 w 4856"/>
                <a:gd name="T7" fmla="*/ 528 h 775"/>
                <a:gd name="T8" fmla="*/ 1227 w 4856"/>
                <a:gd name="T9" fmla="*/ 509 h 775"/>
                <a:gd name="T10" fmla="*/ 1566 w 4856"/>
                <a:gd name="T11" fmla="*/ 257 h 775"/>
                <a:gd name="T12" fmla="*/ 1688 w 4856"/>
                <a:gd name="T13" fmla="*/ 141 h 775"/>
                <a:gd name="T14" fmla="*/ 1906 w 4856"/>
                <a:gd name="T15" fmla="*/ 12 h 775"/>
                <a:gd name="T16" fmla="*/ 1990 w 4856"/>
                <a:gd name="T17" fmla="*/ 0 h 775"/>
                <a:gd name="T18" fmla="*/ 2072 w 4856"/>
                <a:gd name="T19" fmla="*/ 20 h 775"/>
                <a:gd name="T20" fmla="*/ 2138 w 4856"/>
                <a:gd name="T21" fmla="*/ 73 h 775"/>
                <a:gd name="T22" fmla="*/ 2231 w 4856"/>
                <a:gd name="T23" fmla="*/ 215 h 775"/>
                <a:gd name="T24" fmla="*/ 2434 w 4856"/>
                <a:gd name="T25" fmla="*/ 482 h 775"/>
                <a:gd name="T26" fmla="*/ 2456 w 4856"/>
                <a:gd name="T27" fmla="*/ 497 h 775"/>
                <a:gd name="T28" fmla="*/ 2469 w 4856"/>
                <a:gd name="T29" fmla="*/ 506 h 775"/>
                <a:gd name="T30" fmla="*/ 2506 w 4856"/>
                <a:gd name="T31" fmla="*/ 526 h 775"/>
                <a:gd name="T32" fmla="*/ 2525 w 4856"/>
                <a:gd name="T33" fmla="*/ 535 h 775"/>
                <a:gd name="T34" fmla="*/ 2564 w 4856"/>
                <a:gd name="T35" fmla="*/ 551 h 775"/>
                <a:gd name="T36" fmla="*/ 2750 w 4856"/>
                <a:gd name="T37" fmla="*/ 586 h 775"/>
                <a:gd name="T38" fmla="*/ 2855 w 4856"/>
                <a:gd name="T39" fmla="*/ 580 h 775"/>
                <a:gd name="T40" fmla="*/ 2917 w 4856"/>
                <a:gd name="T41" fmla="*/ 568 h 775"/>
                <a:gd name="T42" fmla="*/ 3152 w 4856"/>
                <a:gd name="T43" fmla="*/ 475 h 775"/>
                <a:gd name="T44" fmla="*/ 3371 w 4856"/>
                <a:gd name="T45" fmla="*/ 345 h 775"/>
                <a:gd name="T46" fmla="*/ 3536 w 4856"/>
                <a:gd name="T47" fmla="*/ 313 h 775"/>
                <a:gd name="T48" fmla="*/ 3703 w 4856"/>
                <a:gd name="T49" fmla="*/ 341 h 775"/>
                <a:gd name="T50" fmla="*/ 3866 w 4856"/>
                <a:gd name="T51" fmla="*/ 387 h 775"/>
                <a:gd name="T52" fmla="*/ 4026 w 4856"/>
                <a:gd name="T53" fmla="*/ 444 h 775"/>
                <a:gd name="T54" fmla="*/ 4518 w 4856"/>
                <a:gd name="T55" fmla="*/ 564 h 775"/>
                <a:gd name="T56" fmla="*/ 4518 w 4856"/>
                <a:gd name="T57" fmla="*/ 565 h 775"/>
                <a:gd name="T58" fmla="*/ 4025 w 4856"/>
                <a:gd name="T59" fmla="*/ 447 h 775"/>
                <a:gd name="T60" fmla="*/ 3865 w 4856"/>
                <a:gd name="T61" fmla="*/ 390 h 775"/>
                <a:gd name="T62" fmla="*/ 3703 w 4856"/>
                <a:gd name="T63" fmla="*/ 343 h 775"/>
                <a:gd name="T64" fmla="*/ 3536 w 4856"/>
                <a:gd name="T65" fmla="*/ 316 h 775"/>
                <a:gd name="T66" fmla="*/ 3372 w 4856"/>
                <a:gd name="T67" fmla="*/ 348 h 775"/>
                <a:gd name="T68" fmla="*/ 3154 w 4856"/>
                <a:gd name="T69" fmla="*/ 477 h 775"/>
                <a:gd name="T70" fmla="*/ 2918 w 4856"/>
                <a:gd name="T71" fmla="*/ 571 h 775"/>
                <a:gd name="T72" fmla="*/ 2856 w 4856"/>
                <a:gd name="T73" fmla="*/ 583 h 775"/>
                <a:gd name="T74" fmla="*/ 2750 w 4856"/>
                <a:gd name="T75" fmla="*/ 589 h 775"/>
                <a:gd name="T76" fmla="*/ 2563 w 4856"/>
                <a:gd name="T77" fmla="*/ 555 h 775"/>
                <a:gd name="T78" fmla="*/ 2523 w 4856"/>
                <a:gd name="T79" fmla="*/ 539 h 775"/>
                <a:gd name="T80" fmla="*/ 2504 w 4856"/>
                <a:gd name="T81" fmla="*/ 530 h 775"/>
                <a:gd name="T82" fmla="*/ 2467 w 4856"/>
                <a:gd name="T83" fmla="*/ 509 h 775"/>
                <a:gd name="T84" fmla="*/ 2454 w 4856"/>
                <a:gd name="T85" fmla="*/ 501 h 775"/>
                <a:gd name="T86" fmla="*/ 2432 w 4856"/>
                <a:gd name="T87" fmla="*/ 485 h 775"/>
                <a:gd name="T88" fmla="*/ 2399 w 4856"/>
                <a:gd name="T89" fmla="*/ 458 h 775"/>
                <a:gd name="T90" fmla="*/ 2376 w 4856"/>
                <a:gd name="T91" fmla="*/ 436 h 775"/>
                <a:gd name="T92" fmla="*/ 2355 w 4856"/>
                <a:gd name="T93" fmla="*/ 412 h 775"/>
                <a:gd name="T94" fmla="*/ 2329 w 4856"/>
                <a:gd name="T95" fmla="*/ 378 h 775"/>
                <a:gd name="T96" fmla="*/ 2228 w 4856"/>
                <a:gd name="T97" fmla="*/ 217 h 775"/>
                <a:gd name="T98" fmla="*/ 2135 w 4856"/>
                <a:gd name="T99" fmla="*/ 76 h 775"/>
                <a:gd name="T100" fmla="*/ 2071 w 4856"/>
                <a:gd name="T101" fmla="*/ 23 h 775"/>
                <a:gd name="T102" fmla="*/ 1990 w 4856"/>
                <a:gd name="T103" fmla="*/ 3 h 775"/>
                <a:gd name="T104" fmla="*/ 1907 w 4856"/>
                <a:gd name="T105" fmla="*/ 15 h 775"/>
                <a:gd name="T106" fmla="*/ 1690 w 4856"/>
                <a:gd name="T107" fmla="*/ 143 h 775"/>
                <a:gd name="T108" fmla="*/ 1568 w 4856"/>
                <a:gd name="T109" fmla="*/ 260 h 775"/>
                <a:gd name="T110" fmla="*/ 1228 w 4856"/>
                <a:gd name="T111" fmla="*/ 511 h 775"/>
                <a:gd name="T112" fmla="*/ 1191 w 4856"/>
                <a:gd name="T113" fmla="*/ 531 h 775"/>
                <a:gd name="T114" fmla="*/ 1115 w 4856"/>
                <a:gd name="T115" fmla="*/ 568 h 775"/>
                <a:gd name="T116" fmla="*/ 1037 w 4856"/>
                <a:gd name="T117" fmla="*/ 602 h 775"/>
                <a:gd name="T118" fmla="*/ 674 w 4856"/>
                <a:gd name="T119" fmla="*/ 716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856" h="775">
                  <a:moveTo>
                    <a:pt x="0" y="743"/>
                  </a:moveTo>
                  <a:cubicBezTo>
                    <a:pt x="224" y="774"/>
                    <a:pt x="453" y="761"/>
                    <a:pt x="674" y="714"/>
                  </a:cubicBezTo>
                  <a:cubicBezTo>
                    <a:pt x="784" y="690"/>
                    <a:pt x="892" y="657"/>
                    <a:pt x="997" y="616"/>
                  </a:cubicBezTo>
                  <a:cubicBezTo>
                    <a:pt x="1010" y="611"/>
                    <a:pt x="1023" y="606"/>
                    <a:pt x="1036" y="600"/>
                  </a:cubicBezTo>
                  <a:cubicBezTo>
                    <a:pt x="1049" y="595"/>
                    <a:pt x="1063" y="589"/>
                    <a:pt x="1075" y="584"/>
                  </a:cubicBezTo>
                  <a:cubicBezTo>
                    <a:pt x="1114" y="566"/>
                    <a:pt x="1114" y="566"/>
                    <a:pt x="1114" y="566"/>
                  </a:cubicBezTo>
                  <a:cubicBezTo>
                    <a:pt x="1127" y="560"/>
                    <a:pt x="1140" y="554"/>
                    <a:pt x="1152" y="548"/>
                  </a:cubicBezTo>
                  <a:cubicBezTo>
                    <a:pt x="1190" y="528"/>
                    <a:pt x="1190" y="528"/>
                    <a:pt x="1190" y="528"/>
                  </a:cubicBezTo>
                  <a:cubicBezTo>
                    <a:pt x="1208" y="519"/>
                    <a:pt x="1208" y="519"/>
                    <a:pt x="1208" y="519"/>
                  </a:cubicBezTo>
                  <a:cubicBezTo>
                    <a:pt x="1227" y="509"/>
                    <a:pt x="1227" y="509"/>
                    <a:pt x="1227" y="509"/>
                  </a:cubicBezTo>
                  <a:cubicBezTo>
                    <a:pt x="1252" y="495"/>
                    <a:pt x="1276" y="481"/>
                    <a:pt x="1300" y="466"/>
                  </a:cubicBezTo>
                  <a:cubicBezTo>
                    <a:pt x="1396" y="406"/>
                    <a:pt x="1486" y="337"/>
                    <a:pt x="1566" y="257"/>
                  </a:cubicBezTo>
                  <a:cubicBezTo>
                    <a:pt x="1626" y="198"/>
                    <a:pt x="1626" y="198"/>
                    <a:pt x="1626" y="198"/>
                  </a:cubicBezTo>
                  <a:cubicBezTo>
                    <a:pt x="1647" y="179"/>
                    <a:pt x="1667" y="159"/>
                    <a:pt x="1688" y="141"/>
                  </a:cubicBezTo>
                  <a:cubicBezTo>
                    <a:pt x="1731" y="103"/>
                    <a:pt x="1777" y="69"/>
                    <a:pt x="1827" y="44"/>
                  </a:cubicBezTo>
                  <a:cubicBezTo>
                    <a:pt x="1852" y="31"/>
                    <a:pt x="1879" y="20"/>
                    <a:pt x="1906" y="12"/>
                  </a:cubicBezTo>
                  <a:cubicBezTo>
                    <a:pt x="1919" y="8"/>
                    <a:pt x="1933" y="5"/>
                    <a:pt x="1947" y="3"/>
                  </a:cubicBezTo>
                  <a:cubicBezTo>
                    <a:pt x="1961" y="1"/>
                    <a:pt x="1976" y="0"/>
                    <a:pt x="1990" y="0"/>
                  </a:cubicBezTo>
                  <a:cubicBezTo>
                    <a:pt x="2004" y="0"/>
                    <a:pt x="2018" y="2"/>
                    <a:pt x="2032" y="5"/>
                  </a:cubicBezTo>
                  <a:cubicBezTo>
                    <a:pt x="2046" y="9"/>
                    <a:pt x="2060" y="13"/>
                    <a:pt x="2072" y="20"/>
                  </a:cubicBezTo>
                  <a:cubicBezTo>
                    <a:pt x="2085" y="26"/>
                    <a:pt x="2097" y="34"/>
                    <a:pt x="2108" y="43"/>
                  </a:cubicBezTo>
                  <a:cubicBezTo>
                    <a:pt x="2119" y="52"/>
                    <a:pt x="2129" y="63"/>
                    <a:pt x="2138" y="73"/>
                  </a:cubicBezTo>
                  <a:cubicBezTo>
                    <a:pt x="2157" y="95"/>
                    <a:pt x="2172" y="119"/>
                    <a:pt x="2187" y="143"/>
                  </a:cubicBezTo>
                  <a:cubicBezTo>
                    <a:pt x="2202" y="167"/>
                    <a:pt x="2217" y="191"/>
                    <a:pt x="2231" y="215"/>
                  </a:cubicBezTo>
                  <a:cubicBezTo>
                    <a:pt x="2260" y="264"/>
                    <a:pt x="2288" y="313"/>
                    <a:pt x="2320" y="359"/>
                  </a:cubicBezTo>
                  <a:cubicBezTo>
                    <a:pt x="2352" y="405"/>
                    <a:pt x="2389" y="449"/>
                    <a:pt x="2434" y="482"/>
                  </a:cubicBezTo>
                  <a:cubicBezTo>
                    <a:pt x="2451" y="494"/>
                    <a:pt x="2451" y="494"/>
                    <a:pt x="2451" y="494"/>
                  </a:cubicBezTo>
                  <a:cubicBezTo>
                    <a:pt x="2456" y="497"/>
                    <a:pt x="2456" y="497"/>
                    <a:pt x="2456" y="497"/>
                  </a:cubicBezTo>
                  <a:cubicBezTo>
                    <a:pt x="2460" y="500"/>
                    <a:pt x="2460" y="500"/>
                    <a:pt x="2460" y="500"/>
                  </a:cubicBezTo>
                  <a:cubicBezTo>
                    <a:pt x="2469" y="506"/>
                    <a:pt x="2469" y="506"/>
                    <a:pt x="2469" y="506"/>
                  </a:cubicBezTo>
                  <a:cubicBezTo>
                    <a:pt x="2475" y="509"/>
                    <a:pt x="2481" y="513"/>
                    <a:pt x="2487" y="517"/>
                  </a:cubicBezTo>
                  <a:cubicBezTo>
                    <a:pt x="2506" y="526"/>
                    <a:pt x="2506" y="526"/>
                    <a:pt x="2506" y="526"/>
                  </a:cubicBezTo>
                  <a:cubicBezTo>
                    <a:pt x="2509" y="528"/>
                    <a:pt x="2512" y="530"/>
                    <a:pt x="2515" y="531"/>
                  </a:cubicBezTo>
                  <a:cubicBezTo>
                    <a:pt x="2525" y="535"/>
                    <a:pt x="2525" y="535"/>
                    <a:pt x="2525" y="535"/>
                  </a:cubicBezTo>
                  <a:cubicBezTo>
                    <a:pt x="2544" y="544"/>
                    <a:pt x="2544" y="544"/>
                    <a:pt x="2544" y="544"/>
                  </a:cubicBezTo>
                  <a:cubicBezTo>
                    <a:pt x="2551" y="546"/>
                    <a:pt x="2557" y="549"/>
                    <a:pt x="2564" y="551"/>
                  </a:cubicBezTo>
                  <a:cubicBezTo>
                    <a:pt x="2571" y="554"/>
                    <a:pt x="2577" y="556"/>
                    <a:pt x="2584" y="558"/>
                  </a:cubicBezTo>
                  <a:cubicBezTo>
                    <a:pt x="2638" y="575"/>
                    <a:pt x="2694" y="584"/>
                    <a:pt x="2750" y="586"/>
                  </a:cubicBezTo>
                  <a:cubicBezTo>
                    <a:pt x="2778" y="586"/>
                    <a:pt x="2806" y="585"/>
                    <a:pt x="2834" y="582"/>
                  </a:cubicBezTo>
                  <a:cubicBezTo>
                    <a:pt x="2855" y="580"/>
                    <a:pt x="2855" y="580"/>
                    <a:pt x="2855" y="580"/>
                  </a:cubicBezTo>
                  <a:cubicBezTo>
                    <a:pt x="2862" y="579"/>
                    <a:pt x="2869" y="577"/>
                    <a:pt x="2876" y="576"/>
                  </a:cubicBezTo>
                  <a:cubicBezTo>
                    <a:pt x="2890" y="574"/>
                    <a:pt x="2904" y="571"/>
                    <a:pt x="2917" y="568"/>
                  </a:cubicBezTo>
                  <a:cubicBezTo>
                    <a:pt x="2972" y="555"/>
                    <a:pt x="3025" y="536"/>
                    <a:pt x="3077" y="512"/>
                  </a:cubicBezTo>
                  <a:cubicBezTo>
                    <a:pt x="3102" y="501"/>
                    <a:pt x="3128" y="488"/>
                    <a:pt x="3152" y="475"/>
                  </a:cubicBezTo>
                  <a:cubicBezTo>
                    <a:pt x="3177" y="461"/>
                    <a:pt x="3201" y="446"/>
                    <a:pt x="3225" y="431"/>
                  </a:cubicBezTo>
                  <a:cubicBezTo>
                    <a:pt x="3272" y="400"/>
                    <a:pt x="3319" y="368"/>
                    <a:pt x="3371" y="345"/>
                  </a:cubicBezTo>
                  <a:cubicBezTo>
                    <a:pt x="3397" y="334"/>
                    <a:pt x="3424" y="325"/>
                    <a:pt x="3452" y="319"/>
                  </a:cubicBezTo>
                  <a:cubicBezTo>
                    <a:pt x="3479" y="314"/>
                    <a:pt x="3508" y="312"/>
                    <a:pt x="3536" y="313"/>
                  </a:cubicBezTo>
                  <a:cubicBezTo>
                    <a:pt x="3564" y="314"/>
                    <a:pt x="3593" y="317"/>
                    <a:pt x="3620" y="322"/>
                  </a:cubicBezTo>
                  <a:cubicBezTo>
                    <a:pt x="3648" y="327"/>
                    <a:pt x="3676" y="334"/>
                    <a:pt x="3703" y="341"/>
                  </a:cubicBezTo>
                  <a:cubicBezTo>
                    <a:pt x="3730" y="348"/>
                    <a:pt x="3758" y="356"/>
                    <a:pt x="3785" y="364"/>
                  </a:cubicBezTo>
                  <a:cubicBezTo>
                    <a:pt x="3812" y="372"/>
                    <a:pt x="3839" y="379"/>
                    <a:pt x="3866" y="387"/>
                  </a:cubicBezTo>
                  <a:cubicBezTo>
                    <a:pt x="3893" y="396"/>
                    <a:pt x="3920" y="405"/>
                    <a:pt x="3946" y="414"/>
                  </a:cubicBezTo>
                  <a:cubicBezTo>
                    <a:pt x="3973" y="424"/>
                    <a:pt x="3999" y="434"/>
                    <a:pt x="4026" y="444"/>
                  </a:cubicBezTo>
                  <a:cubicBezTo>
                    <a:pt x="4078" y="465"/>
                    <a:pt x="4132" y="483"/>
                    <a:pt x="4186" y="499"/>
                  </a:cubicBezTo>
                  <a:cubicBezTo>
                    <a:pt x="4295" y="529"/>
                    <a:pt x="4405" y="552"/>
                    <a:pt x="4518" y="564"/>
                  </a:cubicBezTo>
                  <a:cubicBezTo>
                    <a:pt x="4630" y="576"/>
                    <a:pt x="4743" y="579"/>
                    <a:pt x="4856" y="567"/>
                  </a:cubicBezTo>
                  <a:cubicBezTo>
                    <a:pt x="4743" y="579"/>
                    <a:pt x="4630" y="577"/>
                    <a:pt x="4518" y="565"/>
                  </a:cubicBezTo>
                  <a:cubicBezTo>
                    <a:pt x="4405" y="553"/>
                    <a:pt x="4294" y="530"/>
                    <a:pt x="4185" y="501"/>
                  </a:cubicBezTo>
                  <a:cubicBezTo>
                    <a:pt x="4131" y="485"/>
                    <a:pt x="4078" y="467"/>
                    <a:pt x="4025" y="447"/>
                  </a:cubicBezTo>
                  <a:cubicBezTo>
                    <a:pt x="3998" y="437"/>
                    <a:pt x="3972" y="426"/>
                    <a:pt x="3946" y="416"/>
                  </a:cubicBezTo>
                  <a:cubicBezTo>
                    <a:pt x="3919" y="407"/>
                    <a:pt x="3892" y="398"/>
                    <a:pt x="3865" y="390"/>
                  </a:cubicBezTo>
                  <a:cubicBezTo>
                    <a:pt x="3838" y="381"/>
                    <a:pt x="3811" y="374"/>
                    <a:pt x="3784" y="366"/>
                  </a:cubicBezTo>
                  <a:cubicBezTo>
                    <a:pt x="3757" y="358"/>
                    <a:pt x="3730" y="350"/>
                    <a:pt x="3703" y="343"/>
                  </a:cubicBezTo>
                  <a:cubicBezTo>
                    <a:pt x="3675" y="336"/>
                    <a:pt x="3648" y="330"/>
                    <a:pt x="3620" y="325"/>
                  </a:cubicBezTo>
                  <a:cubicBezTo>
                    <a:pt x="3592" y="320"/>
                    <a:pt x="3564" y="316"/>
                    <a:pt x="3536" y="316"/>
                  </a:cubicBezTo>
                  <a:cubicBezTo>
                    <a:pt x="3508" y="315"/>
                    <a:pt x="3480" y="317"/>
                    <a:pt x="3452" y="322"/>
                  </a:cubicBezTo>
                  <a:cubicBezTo>
                    <a:pt x="3425" y="328"/>
                    <a:pt x="3398" y="336"/>
                    <a:pt x="3372" y="348"/>
                  </a:cubicBezTo>
                  <a:cubicBezTo>
                    <a:pt x="3320" y="370"/>
                    <a:pt x="3274" y="402"/>
                    <a:pt x="3226" y="433"/>
                  </a:cubicBezTo>
                  <a:cubicBezTo>
                    <a:pt x="3203" y="449"/>
                    <a:pt x="3179" y="464"/>
                    <a:pt x="3154" y="477"/>
                  </a:cubicBezTo>
                  <a:cubicBezTo>
                    <a:pt x="3129" y="491"/>
                    <a:pt x="3104" y="504"/>
                    <a:pt x="3078" y="515"/>
                  </a:cubicBezTo>
                  <a:cubicBezTo>
                    <a:pt x="3027" y="539"/>
                    <a:pt x="2973" y="558"/>
                    <a:pt x="2918" y="571"/>
                  </a:cubicBezTo>
                  <a:cubicBezTo>
                    <a:pt x="2904" y="574"/>
                    <a:pt x="2891" y="577"/>
                    <a:pt x="2877" y="580"/>
                  </a:cubicBezTo>
                  <a:cubicBezTo>
                    <a:pt x="2870" y="581"/>
                    <a:pt x="2863" y="582"/>
                    <a:pt x="2856" y="583"/>
                  </a:cubicBezTo>
                  <a:cubicBezTo>
                    <a:pt x="2835" y="586"/>
                    <a:pt x="2835" y="586"/>
                    <a:pt x="2835" y="586"/>
                  </a:cubicBezTo>
                  <a:cubicBezTo>
                    <a:pt x="2806" y="589"/>
                    <a:pt x="2778" y="590"/>
                    <a:pt x="2750" y="589"/>
                  </a:cubicBezTo>
                  <a:cubicBezTo>
                    <a:pt x="2693" y="588"/>
                    <a:pt x="2637" y="579"/>
                    <a:pt x="2583" y="562"/>
                  </a:cubicBezTo>
                  <a:cubicBezTo>
                    <a:pt x="2576" y="560"/>
                    <a:pt x="2569" y="557"/>
                    <a:pt x="2563" y="555"/>
                  </a:cubicBezTo>
                  <a:cubicBezTo>
                    <a:pt x="2556" y="552"/>
                    <a:pt x="2549" y="550"/>
                    <a:pt x="2543" y="547"/>
                  </a:cubicBezTo>
                  <a:cubicBezTo>
                    <a:pt x="2523" y="539"/>
                    <a:pt x="2523" y="539"/>
                    <a:pt x="2523" y="539"/>
                  </a:cubicBezTo>
                  <a:cubicBezTo>
                    <a:pt x="2514" y="535"/>
                    <a:pt x="2514" y="535"/>
                    <a:pt x="2514" y="535"/>
                  </a:cubicBezTo>
                  <a:cubicBezTo>
                    <a:pt x="2510" y="533"/>
                    <a:pt x="2507" y="531"/>
                    <a:pt x="2504" y="530"/>
                  </a:cubicBezTo>
                  <a:cubicBezTo>
                    <a:pt x="2485" y="520"/>
                    <a:pt x="2485" y="520"/>
                    <a:pt x="2485" y="520"/>
                  </a:cubicBezTo>
                  <a:cubicBezTo>
                    <a:pt x="2479" y="517"/>
                    <a:pt x="2473" y="513"/>
                    <a:pt x="2467" y="509"/>
                  </a:cubicBezTo>
                  <a:cubicBezTo>
                    <a:pt x="2458" y="503"/>
                    <a:pt x="2458" y="503"/>
                    <a:pt x="2458" y="503"/>
                  </a:cubicBezTo>
                  <a:cubicBezTo>
                    <a:pt x="2454" y="501"/>
                    <a:pt x="2454" y="501"/>
                    <a:pt x="2454" y="501"/>
                  </a:cubicBezTo>
                  <a:cubicBezTo>
                    <a:pt x="2449" y="498"/>
                    <a:pt x="2449" y="498"/>
                    <a:pt x="2449" y="498"/>
                  </a:cubicBezTo>
                  <a:cubicBezTo>
                    <a:pt x="2432" y="485"/>
                    <a:pt x="2432" y="485"/>
                    <a:pt x="2432" y="485"/>
                  </a:cubicBezTo>
                  <a:cubicBezTo>
                    <a:pt x="2426" y="481"/>
                    <a:pt x="2421" y="476"/>
                    <a:pt x="2415" y="472"/>
                  </a:cubicBezTo>
                  <a:cubicBezTo>
                    <a:pt x="2410" y="467"/>
                    <a:pt x="2404" y="463"/>
                    <a:pt x="2399" y="458"/>
                  </a:cubicBezTo>
                  <a:cubicBezTo>
                    <a:pt x="2384" y="443"/>
                    <a:pt x="2384" y="443"/>
                    <a:pt x="2384" y="443"/>
                  </a:cubicBezTo>
                  <a:cubicBezTo>
                    <a:pt x="2376" y="436"/>
                    <a:pt x="2376" y="436"/>
                    <a:pt x="2376" y="436"/>
                  </a:cubicBezTo>
                  <a:cubicBezTo>
                    <a:pt x="2369" y="428"/>
                    <a:pt x="2369" y="428"/>
                    <a:pt x="2369" y="428"/>
                  </a:cubicBezTo>
                  <a:cubicBezTo>
                    <a:pt x="2355" y="412"/>
                    <a:pt x="2355" y="412"/>
                    <a:pt x="2355" y="412"/>
                  </a:cubicBezTo>
                  <a:cubicBezTo>
                    <a:pt x="2351" y="407"/>
                    <a:pt x="2346" y="401"/>
                    <a:pt x="2342" y="395"/>
                  </a:cubicBezTo>
                  <a:cubicBezTo>
                    <a:pt x="2329" y="378"/>
                    <a:pt x="2329" y="378"/>
                    <a:pt x="2329" y="378"/>
                  </a:cubicBezTo>
                  <a:cubicBezTo>
                    <a:pt x="2317" y="361"/>
                    <a:pt x="2317" y="361"/>
                    <a:pt x="2317" y="361"/>
                  </a:cubicBezTo>
                  <a:cubicBezTo>
                    <a:pt x="2285" y="315"/>
                    <a:pt x="2256" y="266"/>
                    <a:pt x="2228" y="217"/>
                  </a:cubicBezTo>
                  <a:cubicBezTo>
                    <a:pt x="2213" y="193"/>
                    <a:pt x="2199" y="169"/>
                    <a:pt x="2184" y="145"/>
                  </a:cubicBezTo>
                  <a:cubicBezTo>
                    <a:pt x="2169" y="121"/>
                    <a:pt x="2153" y="97"/>
                    <a:pt x="2135" y="76"/>
                  </a:cubicBezTo>
                  <a:cubicBezTo>
                    <a:pt x="2126" y="65"/>
                    <a:pt x="2116" y="55"/>
                    <a:pt x="2105" y="46"/>
                  </a:cubicBezTo>
                  <a:cubicBezTo>
                    <a:pt x="2095" y="37"/>
                    <a:pt x="2083" y="29"/>
                    <a:pt x="2071" y="23"/>
                  </a:cubicBezTo>
                  <a:cubicBezTo>
                    <a:pt x="2058" y="17"/>
                    <a:pt x="2045" y="12"/>
                    <a:pt x="2031" y="9"/>
                  </a:cubicBezTo>
                  <a:cubicBezTo>
                    <a:pt x="2018" y="5"/>
                    <a:pt x="2004" y="4"/>
                    <a:pt x="1990" y="3"/>
                  </a:cubicBezTo>
                  <a:cubicBezTo>
                    <a:pt x="1976" y="3"/>
                    <a:pt x="1962" y="4"/>
                    <a:pt x="1948" y="6"/>
                  </a:cubicBezTo>
                  <a:cubicBezTo>
                    <a:pt x="1934" y="8"/>
                    <a:pt x="1920" y="11"/>
                    <a:pt x="1907" y="15"/>
                  </a:cubicBezTo>
                  <a:cubicBezTo>
                    <a:pt x="1880" y="23"/>
                    <a:pt x="1854" y="34"/>
                    <a:pt x="1829" y="47"/>
                  </a:cubicBezTo>
                  <a:cubicBezTo>
                    <a:pt x="1778" y="72"/>
                    <a:pt x="1733" y="106"/>
                    <a:pt x="1690" y="143"/>
                  </a:cubicBezTo>
                  <a:cubicBezTo>
                    <a:pt x="1669" y="162"/>
                    <a:pt x="1649" y="181"/>
                    <a:pt x="1629" y="201"/>
                  </a:cubicBezTo>
                  <a:cubicBezTo>
                    <a:pt x="1568" y="260"/>
                    <a:pt x="1568" y="260"/>
                    <a:pt x="1568" y="260"/>
                  </a:cubicBezTo>
                  <a:cubicBezTo>
                    <a:pt x="1488" y="340"/>
                    <a:pt x="1398" y="409"/>
                    <a:pt x="1301" y="468"/>
                  </a:cubicBezTo>
                  <a:cubicBezTo>
                    <a:pt x="1277" y="483"/>
                    <a:pt x="1253" y="497"/>
                    <a:pt x="1228" y="511"/>
                  </a:cubicBezTo>
                  <a:cubicBezTo>
                    <a:pt x="1210" y="521"/>
                    <a:pt x="1210" y="521"/>
                    <a:pt x="1210" y="521"/>
                  </a:cubicBezTo>
                  <a:cubicBezTo>
                    <a:pt x="1191" y="531"/>
                    <a:pt x="1191" y="531"/>
                    <a:pt x="1191" y="531"/>
                  </a:cubicBezTo>
                  <a:cubicBezTo>
                    <a:pt x="1153" y="550"/>
                    <a:pt x="1153" y="550"/>
                    <a:pt x="1153" y="550"/>
                  </a:cubicBezTo>
                  <a:cubicBezTo>
                    <a:pt x="1141" y="557"/>
                    <a:pt x="1128" y="562"/>
                    <a:pt x="1115" y="568"/>
                  </a:cubicBezTo>
                  <a:cubicBezTo>
                    <a:pt x="1076" y="586"/>
                    <a:pt x="1076" y="586"/>
                    <a:pt x="1076" y="586"/>
                  </a:cubicBezTo>
                  <a:cubicBezTo>
                    <a:pt x="1064" y="592"/>
                    <a:pt x="1050" y="597"/>
                    <a:pt x="1037" y="602"/>
                  </a:cubicBezTo>
                  <a:cubicBezTo>
                    <a:pt x="1024" y="608"/>
                    <a:pt x="1011" y="613"/>
                    <a:pt x="998" y="619"/>
                  </a:cubicBezTo>
                  <a:cubicBezTo>
                    <a:pt x="893" y="660"/>
                    <a:pt x="784" y="692"/>
                    <a:pt x="674" y="716"/>
                  </a:cubicBezTo>
                  <a:cubicBezTo>
                    <a:pt x="453" y="763"/>
                    <a:pt x="224" y="775"/>
                    <a:pt x="0" y="7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38">
              <a:extLst>
                <a:ext uri="{FF2B5EF4-FFF2-40B4-BE49-F238E27FC236}">
                  <a16:creationId xmlns:a16="http://schemas.microsoft.com/office/drawing/2014/main" id="{F762E644-5D88-C10C-550D-59766E85CF0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2163" y="2166938"/>
              <a:ext cx="12126913" cy="1733550"/>
            </a:xfrm>
            <a:custGeom>
              <a:avLst/>
              <a:gdLst>
                <a:gd name="T0" fmla="*/ 334 w 4855"/>
                <a:gd name="T1" fmla="*/ 687 h 693"/>
                <a:gd name="T2" fmla="*/ 987 w 4855"/>
                <a:gd name="T3" fmla="*/ 554 h 693"/>
                <a:gd name="T4" fmla="*/ 1065 w 4855"/>
                <a:gd name="T5" fmla="*/ 523 h 693"/>
                <a:gd name="T6" fmla="*/ 1123 w 4855"/>
                <a:gd name="T7" fmla="*/ 499 h 693"/>
                <a:gd name="T8" fmla="*/ 1291 w 4855"/>
                <a:gd name="T9" fmla="*/ 414 h 693"/>
                <a:gd name="T10" fmla="*/ 1689 w 4855"/>
                <a:gd name="T11" fmla="*/ 110 h 693"/>
                <a:gd name="T12" fmla="*/ 1915 w 4855"/>
                <a:gd name="T13" fmla="*/ 4 h 693"/>
                <a:gd name="T14" fmla="*/ 1999 w 4855"/>
                <a:gd name="T15" fmla="*/ 3 h 693"/>
                <a:gd name="T16" fmla="*/ 2049 w 4855"/>
                <a:gd name="T17" fmla="*/ 20 h 693"/>
                <a:gd name="T18" fmla="*/ 2067 w 4855"/>
                <a:gd name="T19" fmla="*/ 30 h 693"/>
                <a:gd name="T20" fmla="*/ 2076 w 4855"/>
                <a:gd name="T21" fmla="*/ 36 h 693"/>
                <a:gd name="T22" fmla="*/ 2184 w 4855"/>
                <a:gd name="T23" fmla="*/ 164 h 693"/>
                <a:gd name="T24" fmla="*/ 2330 w 4855"/>
                <a:gd name="T25" fmla="*/ 367 h 693"/>
                <a:gd name="T26" fmla="*/ 2479 w 4855"/>
                <a:gd name="T27" fmla="*/ 479 h 693"/>
                <a:gd name="T28" fmla="*/ 2517 w 4855"/>
                <a:gd name="T29" fmla="*/ 496 h 693"/>
                <a:gd name="T30" fmla="*/ 2537 w 4855"/>
                <a:gd name="T31" fmla="*/ 503 h 693"/>
                <a:gd name="T32" fmla="*/ 2576 w 4855"/>
                <a:gd name="T33" fmla="*/ 515 h 693"/>
                <a:gd name="T34" fmla="*/ 2638 w 4855"/>
                <a:gd name="T35" fmla="*/ 527 h 693"/>
                <a:gd name="T36" fmla="*/ 2679 w 4855"/>
                <a:gd name="T37" fmla="*/ 532 h 693"/>
                <a:gd name="T38" fmla="*/ 2700 w 4855"/>
                <a:gd name="T39" fmla="*/ 533 h 693"/>
                <a:gd name="T40" fmla="*/ 2742 w 4855"/>
                <a:gd name="T41" fmla="*/ 533 h 693"/>
                <a:gd name="T42" fmla="*/ 2783 w 4855"/>
                <a:gd name="T43" fmla="*/ 531 h 693"/>
                <a:gd name="T44" fmla="*/ 3099 w 4855"/>
                <a:gd name="T45" fmla="*/ 429 h 693"/>
                <a:gd name="T46" fmla="*/ 3242 w 4855"/>
                <a:gd name="T47" fmla="*/ 343 h 693"/>
                <a:gd name="T48" fmla="*/ 3557 w 4855"/>
                <a:gd name="T49" fmla="*/ 248 h 693"/>
                <a:gd name="T50" fmla="*/ 3722 w 4855"/>
                <a:gd name="T51" fmla="*/ 278 h 693"/>
                <a:gd name="T52" fmla="*/ 3883 w 4855"/>
                <a:gd name="T53" fmla="*/ 325 h 693"/>
                <a:gd name="T54" fmla="*/ 4038 w 4855"/>
                <a:gd name="T55" fmla="*/ 386 h 693"/>
                <a:gd name="T56" fmla="*/ 4521 w 4855"/>
                <a:gd name="T57" fmla="*/ 518 h 693"/>
                <a:gd name="T58" fmla="*/ 4521 w 4855"/>
                <a:gd name="T59" fmla="*/ 519 h 693"/>
                <a:gd name="T60" fmla="*/ 4038 w 4855"/>
                <a:gd name="T61" fmla="*/ 388 h 693"/>
                <a:gd name="T62" fmla="*/ 3882 w 4855"/>
                <a:gd name="T63" fmla="*/ 327 h 693"/>
                <a:gd name="T64" fmla="*/ 3721 w 4855"/>
                <a:gd name="T65" fmla="*/ 281 h 693"/>
                <a:gd name="T66" fmla="*/ 3557 w 4855"/>
                <a:gd name="T67" fmla="*/ 251 h 693"/>
                <a:gd name="T68" fmla="*/ 3244 w 4855"/>
                <a:gd name="T69" fmla="*/ 345 h 693"/>
                <a:gd name="T70" fmla="*/ 3101 w 4855"/>
                <a:gd name="T71" fmla="*/ 432 h 693"/>
                <a:gd name="T72" fmla="*/ 2784 w 4855"/>
                <a:gd name="T73" fmla="*/ 534 h 693"/>
                <a:gd name="T74" fmla="*/ 2742 w 4855"/>
                <a:gd name="T75" fmla="*/ 537 h 693"/>
                <a:gd name="T76" fmla="*/ 2700 w 4855"/>
                <a:gd name="T77" fmla="*/ 537 h 693"/>
                <a:gd name="T78" fmla="*/ 2679 w 4855"/>
                <a:gd name="T79" fmla="*/ 535 h 693"/>
                <a:gd name="T80" fmla="*/ 2637 w 4855"/>
                <a:gd name="T81" fmla="*/ 531 h 693"/>
                <a:gd name="T82" fmla="*/ 2576 w 4855"/>
                <a:gd name="T83" fmla="*/ 518 h 693"/>
                <a:gd name="T84" fmla="*/ 2535 w 4855"/>
                <a:gd name="T85" fmla="*/ 506 h 693"/>
                <a:gd name="T86" fmla="*/ 2516 w 4855"/>
                <a:gd name="T87" fmla="*/ 499 h 693"/>
                <a:gd name="T88" fmla="*/ 2477 w 4855"/>
                <a:gd name="T89" fmla="*/ 483 h 693"/>
                <a:gd name="T90" fmla="*/ 2327 w 4855"/>
                <a:gd name="T91" fmla="*/ 370 h 693"/>
                <a:gd name="T92" fmla="*/ 2074 w 4855"/>
                <a:gd name="T93" fmla="*/ 39 h 693"/>
                <a:gd name="T94" fmla="*/ 2065 w 4855"/>
                <a:gd name="T95" fmla="*/ 33 h 693"/>
                <a:gd name="T96" fmla="*/ 2047 w 4855"/>
                <a:gd name="T97" fmla="*/ 23 h 693"/>
                <a:gd name="T98" fmla="*/ 1998 w 4855"/>
                <a:gd name="T99" fmla="*/ 7 h 693"/>
                <a:gd name="T100" fmla="*/ 1915 w 4855"/>
                <a:gd name="T101" fmla="*/ 7 h 693"/>
                <a:gd name="T102" fmla="*/ 1691 w 4855"/>
                <a:gd name="T103" fmla="*/ 113 h 693"/>
                <a:gd name="T104" fmla="*/ 1532 w 4855"/>
                <a:gd name="T105" fmla="*/ 248 h 693"/>
                <a:gd name="T106" fmla="*/ 1500 w 4855"/>
                <a:gd name="T107" fmla="*/ 275 h 693"/>
                <a:gd name="T108" fmla="*/ 1292 w 4855"/>
                <a:gd name="T109" fmla="*/ 416 h 693"/>
                <a:gd name="T110" fmla="*/ 1124 w 4855"/>
                <a:gd name="T111" fmla="*/ 501 h 693"/>
                <a:gd name="T112" fmla="*/ 1066 w 4855"/>
                <a:gd name="T113" fmla="*/ 525 h 693"/>
                <a:gd name="T114" fmla="*/ 988 w 4855"/>
                <a:gd name="T115" fmla="*/ 556 h 693"/>
                <a:gd name="T116" fmla="*/ 334 w 4855"/>
                <a:gd name="T117" fmla="*/ 688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55" h="693">
                  <a:moveTo>
                    <a:pt x="0" y="675"/>
                  </a:moveTo>
                  <a:cubicBezTo>
                    <a:pt x="111" y="689"/>
                    <a:pt x="223" y="692"/>
                    <a:pt x="334" y="687"/>
                  </a:cubicBezTo>
                  <a:cubicBezTo>
                    <a:pt x="446" y="681"/>
                    <a:pt x="556" y="667"/>
                    <a:pt x="666" y="644"/>
                  </a:cubicBezTo>
                  <a:cubicBezTo>
                    <a:pt x="775" y="622"/>
                    <a:pt x="883" y="592"/>
                    <a:pt x="987" y="554"/>
                  </a:cubicBezTo>
                  <a:cubicBezTo>
                    <a:pt x="1026" y="539"/>
                    <a:pt x="1026" y="539"/>
                    <a:pt x="1026" y="539"/>
                  </a:cubicBezTo>
                  <a:cubicBezTo>
                    <a:pt x="1039" y="534"/>
                    <a:pt x="1052" y="529"/>
                    <a:pt x="1065" y="523"/>
                  </a:cubicBezTo>
                  <a:cubicBezTo>
                    <a:pt x="1104" y="507"/>
                    <a:pt x="1104" y="507"/>
                    <a:pt x="1104" y="507"/>
                  </a:cubicBezTo>
                  <a:cubicBezTo>
                    <a:pt x="1110" y="504"/>
                    <a:pt x="1117" y="502"/>
                    <a:pt x="1123" y="499"/>
                  </a:cubicBezTo>
                  <a:cubicBezTo>
                    <a:pt x="1142" y="490"/>
                    <a:pt x="1142" y="490"/>
                    <a:pt x="1142" y="490"/>
                  </a:cubicBezTo>
                  <a:cubicBezTo>
                    <a:pt x="1193" y="467"/>
                    <a:pt x="1243" y="442"/>
                    <a:pt x="1291" y="414"/>
                  </a:cubicBezTo>
                  <a:cubicBezTo>
                    <a:pt x="1388" y="359"/>
                    <a:pt x="1479" y="294"/>
                    <a:pt x="1561" y="218"/>
                  </a:cubicBezTo>
                  <a:cubicBezTo>
                    <a:pt x="1603" y="182"/>
                    <a:pt x="1645" y="144"/>
                    <a:pt x="1689" y="110"/>
                  </a:cubicBezTo>
                  <a:cubicBezTo>
                    <a:pt x="1734" y="77"/>
                    <a:pt x="1782" y="47"/>
                    <a:pt x="1834" y="27"/>
                  </a:cubicBezTo>
                  <a:cubicBezTo>
                    <a:pt x="1860" y="17"/>
                    <a:pt x="1887" y="8"/>
                    <a:pt x="1915" y="4"/>
                  </a:cubicBezTo>
                  <a:cubicBezTo>
                    <a:pt x="1929" y="1"/>
                    <a:pt x="1943" y="0"/>
                    <a:pt x="1957" y="0"/>
                  </a:cubicBezTo>
                  <a:cubicBezTo>
                    <a:pt x="1971" y="0"/>
                    <a:pt x="1985" y="1"/>
                    <a:pt x="1999" y="3"/>
                  </a:cubicBezTo>
                  <a:cubicBezTo>
                    <a:pt x="2013" y="6"/>
                    <a:pt x="2026" y="10"/>
                    <a:pt x="2039" y="15"/>
                  </a:cubicBezTo>
                  <a:cubicBezTo>
                    <a:pt x="2042" y="17"/>
                    <a:pt x="2046" y="18"/>
                    <a:pt x="2049" y="20"/>
                  </a:cubicBezTo>
                  <a:cubicBezTo>
                    <a:pt x="2058" y="25"/>
                    <a:pt x="2058" y="25"/>
                    <a:pt x="2058" y="25"/>
                  </a:cubicBezTo>
                  <a:cubicBezTo>
                    <a:pt x="2061" y="26"/>
                    <a:pt x="2064" y="28"/>
                    <a:pt x="2067" y="30"/>
                  </a:cubicBezTo>
                  <a:cubicBezTo>
                    <a:pt x="2071" y="33"/>
                    <a:pt x="2071" y="33"/>
                    <a:pt x="2071" y="33"/>
                  </a:cubicBezTo>
                  <a:cubicBezTo>
                    <a:pt x="2076" y="36"/>
                    <a:pt x="2076" y="36"/>
                    <a:pt x="2076" y="36"/>
                  </a:cubicBezTo>
                  <a:cubicBezTo>
                    <a:pt x="2098" y="53"/>
                    <a:pt x="2118" y="74"/>
                    <a:pt x="2135" y="95"/>
                  </a:cubicBezTo>
                  <a:cubicBezTo>
                    <a:pt x="2152" y="117"/>
                    <a:pt x="2168" y="140"/>
                    <a:pt x="2184" y="164"/>
                  </a:cubicBezTo>
                  <a:cubicBezTo>
                    <a:pt x="2231" y="233"/>
                    <a:pt x="2231" y="233"/>
                    <a:pt x="2231" y="233"/>
                  </a:cubicBezTo>
                  <a:cubicBezTo>
                    <a:pt x="2262" y="279"/>
                    <a:pt x="2294" y="325"/>
                    <a:pt x="2330" y="367"/>
                  </a:cubicBezTo>
                  <a:cubicBezTo>
                    <a:pt x="2366" y="409"/>
                    <a:pt x="2411" y="444"/>
                    <a:pt x="2460" y="470"/>
                  </a:cubicBezTo>
                  <a:cubicBezTo>
                    <a:pt x="2466" y="473"/>
                    <a:pt x="2472" y="476"/>
                    <a:pt x="2479" y="479"/>
                  </a:cubicBezTo>
                  <a:cubicBezTo>
                    <a:pt x="2485" y="482"/>
                    <a:pt x="2491" y="485"/>
                    <a:pt x="2498" y="488"/>
                  </a:cubicBezTo>
                  <a:cubicBezTo>
                    <a:pt x="2517" y="496"/>
                    <a:pt x="2517" y="496"/>
                    <a:pt x="2517" y="496"/>
                  </a:cubicBezTo>
                  <a:cubicBezTo>
                    <a:pt x="2520" y="497"/>
                    <a:pt x="2523" y="498"/>
                    <a:pt x="2527" y="500"/>
                  </a:cubicBezTo>
                  <a:cubicBezTo>
                    <a:pt x="2537" y="503"/>
                    <a:pt x="2537" y="503"/>
                    <a:pt x="2537" y="503"/>
                  </a:cubicBezTo>
                  <a:cubicBezTo>
                    <a:pt x="2556" y="509"/>
                    <a:pt x="2556" y="509"/>
                    <a:pt x="2556" y="509"/>
                  </a:cubicBezTo>
                  <a:cubicBezTo>
                    <a:pt x="2563" y="511"/>
                    <a:pt x="2570" y="513"/>
                    <a:pt x="2576" y="515"/>
                  </a:cubicBezTo>
                  <a:cubicBezTo>
                    <a:pt x="2590" y="519"/>
                    <a:pt x="2604" y="521"/>
                    <a:pt x="2617" y="524"/>
                  </a:cubicBezTo>
                  <a:cubicBezTo>
                    <a:pt x="2624" y="525"/>
                    <a:pt x="2631" y="526"/>
                    <a:pt x="2638" y="527"/>
                  </a:cubicBezTo>
                  <a:cubicBezTo>
                    <a:pt x="2645" y="528"/>
                    <a:pt x="2652" y="529"/>
                    <a:pt x="2658" y="530"/>
                  </a:cubicBezTo>
                  <a:cubicBezTo>
                    <a:pt x="2679" y="532"/>
                    <a:pt x="2679" y="532"/>
                    <a:pt x="2679" y="532"/>
                  </a:cubicBezTo>
                  <a:cubicBezTo>
                    <a:pt x="2690" y="533"/>
                    <a:pt x="2690" y="533"/>
                    <a:pt x="2690" y="533"/>
                  </a:cubicBezTo>
                  <a:cubicBezTo>
                    <a:pt x="2693" y="533"/>
                    <a:pt x="2697" y="533"/>
                    <a:pt x="2700" y="533"/>
                  </a:cubicBezTo>
                  <a:cubicBezTo>
                    <a:pt x="2721" y="533"/>
                    <a:pt x="2721" y="533"/>
                    <a:pt x="2721" y="533"/>
                  </a:cubicBezTo>
                  <a:cubicBezTo>
                    <a:pt x="2728" y="534"/>
                    <a:pt x="2735" y="533"/>
                    <a:pt x="2742" y="533"/>
                  </a:cubicBezTo>
                  <a:cubicBezTo>
                    <a:pt x="2749" y="533"/>
                    <a:pt x="2756" y="533"/>
                    <a:pt x="2763" y="532"/>
                  </a:cubicBezTo>
                  <a:cubicBezTo>
                    <a:pt x="2783" y="531"/>
                    <a:pt x="2783" y="531"/>
                    <a:pt x="2783" y="531"/>
                  </a:cubicBezTo>
                  <a:cubicBezTo>
                    <a:pt x="2839" y="526"/>
                    <a:pt x="2893" y="513"/>
                    <a:pt x="2946" y="495"/>
                  </a:cubicBezTo>
                  <a:cubicBezTo>
                    <a:pt x="2999" y="477"/>
                    <a:pt x="3050" y="455"/>
                    <a:pt x="3099" y="429"/>
                  </a:cubicBezTo>
                  <a:cubicBezTo>
                    <a:pt x="3124" y="416"/>
                    <a:pt x="3148" y="402"/>
                    <a:pt x="3172" y="388"/>
                  </a:cubicBezTo>
                  <a:cubicBezTo>
                    <a:pt x="3196" y="373"/>
                    <a:pt x="3219" y="358"/>
                    <a:pt x="3242" y="343"/>
                  </a:cubicBezTo>
                  <a:cubicBezTo>
                    <a:pt x="3289" y="313"/>
                    <a:pt x="3338" y="284"/>
                    <a:pt x="3391" y="266"/>
                  </a:cubicBezTo>
                  <a:cubicBezTo>
                    <a:pt x="3444" y="249"/>
                    <a:pt x="3501" y="244"/>
                    <a:pt x="3557" y="248"/>
                  </a:cubicBezTo>
                  <a:cubicBezTo>
                    <a:pt x="3585" y="250"/>
                    <a:pt x="3613" y="254"/>
                    <a:pt x="3640" y="260"/>
                  </a:cubicBezTo>
                  <a:cubicBezTo>
                    <a:pt x="3667" y="265"/>
                    <a:pt x="3695" y="271"/>
                    <a:pt x="3722" y="278"/>
                  </a:cubicBezTo>
                  <a:cubicBezTo>
                    <a:pt x="3749" y="285"/>
                    <a:pt x="3776" y="293"/>
                    <a:pt x="3802" y="300"/>
                  </a:cubicBezTo>
                  <a:cubicBezTo>
                    <a:pt x="3829" y="308"/>
                    <a:pt x="3856" y="316"/>
                    <a:pt x="3883" y="325"/>
                  </a:cubicBezTo>
                  <a:cubicBezTo>
                    <a:pt x="3909" y="333"/>
                    <a:pt x="3935" y="343"/>
                    <a:pt x="3961" y="354"/>
                  </a:cubicBezTo>
                  <a:cubicBezTo>
                    <a:pt x="4038" y="386"/>
                    <a:pt x="4038" y="386"/>
                    <a:pt x="4038" y="386"/>
                  </a:cubicBezTo>
                  <a:cubicBezTo>
                    <a:pt x="4090" y="407"/>
                    <a:pt x="4142" y="427"/>
                    <a:pt x="4195" y="444"/>
                  </a:cubicBezTo>
                  <a:cubicBezTo>
                    <a:pt x="4302" y="477"/>
                    <a:pt x="4410" y="503"/>
                    <a:pt x="4521" y="518"/>
                  </a:cubicBezTo>
                  <a:cubicBezTo>
                    <a:pt x="4632" y="532"/>
                    <a:pt x="4744" y="536"/>
                    <a:pt x="4855" y="523"/>
                  </a:cubicBezTo>
                  <a:cubicBezTo>
                    <a:pt x="4744" y="536"/>
                    <a:pt x="4632" y="533"/>
                    <a:pt x="4521" y="519"/>
                  </a:cubicBezTo>
                  <a:cubicBezTo>
                    <a:pt x="4410" y="505"/>
                    <a:pt x="4301" y="479"/>
                    <a:pt x="4195" y="446"/>
                  </a:cubicBezTo>
                  <a:cubicBezTo>
                    <a:pt x="4141" y="429"/>
                    <a:pt x="4089" y="409"/>
                    <a:pt x="4038" y="388"/>
                  </a:cubicBezTo>
                  <a:cubicBezTo>
                    <a:pt x="3960" y="356"/>
                    <a:pt x="3960" y="356"/>
                    <a:pt x="3960" y="356"/>
                  </a:cubicBezTo>
                  <a:cubicBezTo>
                    <a:pt x="3934" y="345"/>
                    <a:pt x="3908" y="336"/>
                    <a:pt x="3882" y="327"/>
                  </a:cubicBezTo>
                  <a:cubicBezTo>
                    <a:pt x="3855" y="318"/>
                    <a:pt x="3829" y="310"/>
                    <a:pt x="3802" y="303"/>
                  </a:cubicBezTo>
                  <a:cubicBezTo>
                    <a:pt x="3775" y="295"/>
                    <a:pt x="3748" y="288"/>
                    <a:pt x="3721" y="281"/>
                  </a:cubicBezTo>
                  <a:cubicBezTo>
                    <a:pt x="3694" y="274"/>
                    <a:pt x="3667" y="267"/>
                    <a:pt x="3640" y="262"/>
                  </a:cubicBezTo>
                  <a:cubicBezTo>
                    <a:pt x="3612" y="257"/>
                    <a:pt x="3585" y="253"/>
                    <a:pt x="3557" y="251"/>
                  </a:cubicBezTo>
                  <a:cubicBezTo>
                    <a:pt x="3501" y="247"/>
                    <a:pt x="3445" y="251"/>
                    <a:pt x="3392" y="269"/>
                  </a:cubicBezTo>
                  <a:cubicBezTo>
                    <a:pt x="3339" y="287"/>
                    <a:pt x="3291" y="315"/>
                    <a:pt x="3244" y="345"/>
                  </a:cubicBezTo>
                  <a:cubicBezTo>
                    <a:pt x="3221" y="360"/>
                    <a:pt x="3197" y="376"/>
                    <a:pt x="3174" y="390"/>
                  </a:cubicBezTo>
                  <a:cubicBezTo>
                    <a:pt x="3150" y="405"/>
                    <a:pt x="3126" y="419"/>
                    <a:pt x="3101" y="432"/>
                  </a:cubicBezTo>
                  <a:cubicBezTo>
                    <a:pt x="3051" y="458"/>
                    <a:pt x="3000" y="481"/>
                    <a:pt x="2947" y="498"/>
                  </a:cubicBezTo>
                  <a:cubicBezTo>
                    <a:pt x="2894" y="516"/>
                    <a:pt x="2839" y="529"/>
                    <a:pt x="2784" y="534"/>
                  </a:cubicBezTo>
                  <a:cubicBezTo>
                    <a:pt x="2763" y="536"/>
                    <a:pt x="2763" y="536"/>
                    <a:pt x="2763" y="536"/>
                  </a:cubicBezTo>
                  <a:cubicBezTo>
                    <a:pt x="2756" y="537"/>
                    <a:pt x="2749" y="537"/>
                    <a:pt x="2742" y="537"/>
                  </a:cubicBezTo>
                  <a:cubicBezTo>
                    <a:pt x="2735" y="537"/>
                    <a:pt x="2728" y="537"/>
                    <a:pt x="2721" y="537"/>
                  </a:cubicBezTo>
                  <a:cubicBezTo>
                    <a:pt x="2700" y="537"/>
                    <a:pt x="2700" y="537"/>
                    <a:pt x="2700" y="537"/>
                  </a:cubicBezTo>
                  <a:cubicBezTo>
                    <a:pt x="2696" y="536"/>
                    <a:pt x="2693" y="536"/>
                    <a:pt x="2689" y="536"/>
                  </a:cubicBezTo>
                  <a:cubicBezTo>
                    <a:pt x="2679" y="535"/>
                    <a:pt x="2679" y="535"/>
                    <a:pt x="2679" y="535"/>
                  </a:cubicBezTo>
                  <a:cubicBezTo>
                    <a:pt x="2658" y="534"/>
                    <a:pt x="2658" y="534"/>
                    <a:pt x="2658" y="534"/>
                  </a:cubicBezTo>
                  <a:cubicBezTo>
                    <a:pt x="2651" y="533"/>
                    <a:pt x="2644" y="532"/>
                    <a:pt x="2637" y="531"/>
                  </a:cubicBezTo>
                  <a:cubicBezTo>
                    <a:pt x="2630" y="530"/>
                    <a:pt x="2623" y="529"/>
                    <a:pt x="2617" y="527"/>
                  </a:cubicBezTo>
                  <a:cubicBezTo>
                    <a:pt x="2603" y="525"/>
                    <a:pt x="2589" y="522"/>
                    <a:pt x="2576" y="518"/>
                  </a:cubicBezTo>
                  <a:cubicBezTo>
                    <a:pt x="2569" y="517"/>
                    <a:pt x="2562" y="515"/>
                    <a:pt x="2555" y="513"/>
                  </a:cubicBezTo>
                  <a:cubicBezTo>
                    <a:pt x="2535" y="506"/>
                    <a:pt x="2535" y="506"/>
                    <a:pt x="2535" y="506"/>
                  </a:cubicBezTo>
                  <a:cubicBezTo>
                    <a:pt x="2525" y="503"/>
                    <a:pt x="2525" y="503"/>
                    <a:pt x="2525" y="503"/>
                  </a:cubicBezTo>
                  <a:cubicBezTo>
                    <a:pt x="2522" y="502"/>
                    <a:pt x="2519" y="501"/>
                    <a:pt x="2516" y="499"/>
                  </a:cubicBezTo>
                  <a:cubicBezTo>
                    <a:pt x="2496" y="492"/>
                    <a:pt x="2496" y="492"/>
                    <a:pt x="2496" y="492"/>
                  </a:cubicBezTo>
                  <a:cubicBezTo>
                    <a:pt x="2490" y="489"/>
                    <a:pt x="2483" y="486"/>
                    <a:pt x="2477" y="483"/>
                  </a:cubicBezTo>
                  <a:cubicBezTo>
                    <a:pt x="2471" y="480"/>
                    <a:pt x="2464" y="477"/>
                    <a:pt x="2458" y="473"/>
                  </a:cubicBezTo>
                  <a:cubicBezTo>
                    <a:pt x="2409" y="447"/>
                    <a:pt x="2364" y="412"/>
                    <a:pt x="2327" y="370"/>
                  </a:cubicBezTo>
                  <a:cubicBezTo>
                    <a:pt x="2253" y="285"/>
                    <a:pt x="2200" y="186"/>
                    <a:pt x="2132" y="98"/>
                  </a:cubicBezTo>
                  <a:cubicBezTo>
                    <a:pt x="2115" y="76"/>
                    <a:pt x="2096" y="55"/>
                    <a:pt x="2074" y="39"/>
                  </a:cubicBezTo>
                  <a:cubicBezTo>
                    <a:pt x="2069" y="36"/>
                    <a:pt x="2069" y="36"/>
                    <a:pt x="2069" y="36"/>
                  </a:cubicBezTo>
                  <a:cubicBezTo>
                    <a:pt x="2065" y="33"/>
                    <a:pt x="2065" y="33"/>
                    <a:pt x="2065" y="33"/>
                  </a:cubicBezTo>
                  <a:cubicBezTo>
                    <a:pt x="2062" y="31"/>
                    <a:pt x="2059" y="29"/>
                    <a:pt x="2056" y="28"/>
                  </a:cubicBezTo>
                  <a:cubicBezTo>
                    <a:pt x="2047" y="23"/>
                    <a:pt x="2047" y="23"/>
                    <a:pt x="2047" y="23"/>
                  </a:cubicBezTo>
                  <a:cubicBezTo>
                    <a:pt x="2044" y="21"/>
                    <a:pt x="2041" y="20"/>
                    <a:pt x="2038" y="19"/>
                  </a:cubicBezTo>
                  <a:cubicBezTo>
                    <a:pt x="2025" y="13"/>
                    <a:pt x="2012" y="9"/>
                    <a:pt x="1998" y="7"/>
                  </a:cubicBezTo>
                  <a:cubicBezTo>
                    <a:pt x="1984" y="4"/>
                    <a:pt x="1971" y="3"/>
                    <a:pt x="1957" y="3"/>
                  </a:cubicBezTo>
                  <a:cubicBezTo>
                    <a:pt x="1943" y="3"/>
                    <a:pt x="1929" y="5"/>
                    <a:pt x="1915" y="7"/>
                  </a:cubicBezTo>
                  <a:cubicBezTo>
                    <a:pt x="1888" y="11"/>
                    <a:pt x="1861" y="20"/>
                    <a:pt x="1836" y="30"/>
                  </a:cubicBezTo>
                  <a:cubicBezTo>
                    <a:pt x="1784" y="50"/>
                    <a:pt x="1736" y="80"/>
                    <a:pt x="1691" y="113"/>
                  </a:cubicBezTo>
                  <a:cubicBezTo>
                    <a:pt x="1647" y="146"/>
                    <a:pt x="1605" y="184"/>
                    <a:pt x="1563" y="221"/>
                  </a:cubicBezTo>
                  <a:cubicBezTo>
                    <a:pt x="1532" y="248"/>
                    <a:pt x="1532" y="248"/>
                    <a:pt x="1532" y="248"/>
                  </a:cubicBezTo>
                  <a:cubicBezTo>
                    <a:pt x="1516" y="262"/>
                    <a:pt x="1516" y="262"/>
                    <a:pt x="1516" y="262"/>
                  </a:cubicBezTo>
                  <a:cubicBezTo>
                    <a:pt x="1511" y="266"/>
                    <a:pt x="1505" y="271"/>
                    <a:pt x="1500" y="275"/>
                  </a:cubicBezTo>
                  <a:cubicBezTo>
                    <a:pt x="1478" y="293"/>
                    <a:pt x="1456" y="310"/>
                    <a:pt x="1433" y="326"/>
                  </a:cubicBezTo>
                  <a:cubicBezTo>
                    <a:pt x="1388" y="359"/>
                    <a:pt x="1341" y="389"/>
                    <a:pt x="1292" y="416"/>
                  </a:cubicBezTo>
                  <a:cubicBezTo>
                    <a:pt x="1244" y="444"/>
                    <a:pt x="1194" y="469"/>
                    <a:pt x="1143" y="492"/>
                  </a:cubicBezTo>
                  <a:cubicBezTo>
                    <a:pt x="1124" y="501"/>
                    <a:pt x="1124" y="501"/>
                    <a:pt x="1124" y="501"/>
                  </a:cubicBezTo>
                  <a:cubicBezTo>
                    <a:pt x="1118" y="504"/>
                    <a:pt x="1111" y="506"/>
                    <a:pt x="1105" y="509"/>
                  </a:cubicBezTo>
                  <a:cubicBezTo>
                    <a:pt x="1066" y="525"/>
                    <a:pt x="1066" y="525"/>
                    <a:pt x="1066" y="525"/>
                  </a:cubicBezTo>
                  <a:cubicBezTo>
                    <a:pt x="1053" y="531"/>
                    <a:pt x="1040" y="536"/>
                    <a:pt x="1027" y="541"/>
                  </a:cubicBezTo>
                  <a:cubicBezTo>
                    <a:pt x="988" y="556"/>
                    <a:pt x="988" y="556"/>
                    <a:pt x="988" y="556"/>
                  </a:cubicBezTo>
                  <a:cubicBezTo>
                    <a:pt x="883" y="594"/>
                    <a:pt x="775" y="624"/>
                    <a:pt x="666" y="646"/>
                  </a:cubicBezTo>
                  <a:cubicBezTo>
                    <a:pt x="557" y="668"/>
                    <a:pt x="446" y="682"/>
                    <a:pt x="334" y="688"/>
                  </a:cubicBezTo>
                  <a:cubicBezTo>
                    <a:pt x="223" y="693"/>
                    <a:pt x="111" y="689"/>
                    <a:pt x="0" y="6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39">
              <a:extLst>
                <a:ext uri="{FF2B5EF4-FFF2-40B4-BE49-F238E27FC236}">
                  <a16:creationId xmlns:a16="http://schemas.microsoft.com/office/drawing/2014/main" id="{876CE931-834C-2562-B0B9-F3020A409F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8988" y="2312988"/>
              <a:ext cx="12125325" cy="1554163"/>
            </a:xfrm>
            <a:custGeom>
              <a:avLst/>
              <a:gdLst>
                <a:gd name="T0" fmla="*/ 658 w 4854"/>
                <a:gd name="T1" fmla="*/ 575 h 622"/>
                <a:gd name="T2" fmla="*/ 1037 w 4854"/>
                <a:gd name="T3" fmla="*/ 470 h 622"/>
                <a:gd name="T4" fmla="*/ 1133 w 4854"/>
                <a:gd name="T5" fmla="*/ 432 h 622"/>
                <a:gd name="T6" fmla="*/ 1493 w 4854"/>
                <a:gd name="T7" fmla="*/ 232 h 622"/>
                <a:gd name="T8" fmla="*/ 1692 w 4854"/>
                <a:gd name="T9" fmla="*/ 83 h 622"/>
                <a:gd name="T10" fmla="*/ 1966 w 4854"/>
                <a:gd name="T11" fmla="*/ 2 h 622"/>
                <a:gd name="T12" fmla="*/ 2053 w 4854"/>
                <a:gd name="T13" fmla="*/ 36 h 622"/>
                <a:gd name="T14" fmla="*/ 2133 w 4854"/>
                <a:gd name="T15" fmla="*/ 116 h 622"/>
                <a:gd name="T16" fmla="*/ 2316 w 4854"/>
                <a:gd name="T17" fmla="*/ 340 h 622"/>
                <a:gd name="T18" fmla="*/ 2343 w 4854"/>
                <a:gd name="T19" fmla="*/ 365 h 622"/>
                <a:gd name="T20" fmla="*/ 2367 w 4854"/>
                <a:gd name="T21" fmla="*/ 384 h 622"/>
                <a:gd name="T22" fmla="*/ 2388 w 4854"/>
                <a:gd name="T23" fmla="*/ 398 h 622"/>
                <a:gd name="T24" fmla="*/ 2415 w 4854"/>
                <a:gd name="T25" fmla="*/ 414 h 622"/>
                <a:gd name="T26" fmla="*/ 2433 w 4854"/>
                <a:gd name="T27" fmla="*/ 424 h 622"/>
                <a:gd name="T28" fmla="*/ 2490 w 4854"/>
                <a:gd name="T29" fmla="*/ 448 h 622"/>
                <a:gd name="T30" fmla="*/ 2539 w 4854"/>
                <a:gd name="T31" fmla="*/ 463 h 622"/>
                <a:gd name="T32" fmla="*/ 2651 w 4854"/>
                <a:gd name="T33" fmla="*/ 480 h 622"/>
                <a:gd name="T34" fmla="*/ 2702 w 4854"/>
                <a:gd name="T35" fmla="*/ 481 h 622"/>
                <a:gd name="T36" fmla="*/ 2754 w 4854"/>
                <a:gd name="T37" fmla="*/ 478 h 622"/>
                <a:gd name="T38" fmla="*/ 2815 w 4854"/>
                <a:gd name="T39" fmla="*/ 468 h 622"/>
                <a:gd name="T40" fmla="*/ 3260 w 4854"/>
                <a:gd name="T41" fmla="*/ 256 h 622"/>
                <a:gd name="T42" fmla="*/ 3577 w 4854"/>
                <a:gd name="T43" fmla="*/ 184 h 622"/>
                <a:gd name="T44" fmla="*/ 3899 w 4854"/>
                <a:gd name="T45" fmla="*/ 263 h 622"/>
                <a:gd name="T46" fmla="*/ 4524 w 4854"/>
                <a:gd name="T47" fmla="*/ 472 h 622"/>
                <a:gd name="T48" fmla="*/ 4203 w 4854"/>
                <a:gd name="T49" fmla="*/ 392 h 622"/>
                <a:gd name="T50" fmla="*/ 3819 w 4854"/>
                <a:gd name="T51" fmla="*/ 239 h 622"/>
                <a:gd name="T52" fmla="*/ 3413 w 4854"/>
                <a:gd name="T53" fmla="*/ 194 h 622"/>
                <a:gd name="T54" fmla="*/ 3121 w 4854"/>
                <a:gd name="T55" fmla="*/ 346 h 622"/>
                <a:gd name="T56" fmla="*/ 2775 w 4854"/>
                <a:gd name="T57" fmla="*/ 479 h 622"/>
                <a:gd name="T58" fmla="*/ 2734 w 4854"/>
                <a:gd name="T59" fmla="*/ 483 h 622"/>
                <a:gd name="T60" fmla="*/ 2692 w 4854"/>
                <a:gd name="T61" fmla="*/ 485 h 622"/>
                <a:gd name="T62" fmla="*/ 2568 w 4854"/>
                <a:gd name="T63" fmla="*/ 474 h 622"/>
                <a:gd name="T64" fmla="*/ 2528 w 4854"/>
                <a:gd name="T65" fmla="*/ 464 h 622"/>
                <a:gd name="T66" fmla="*/ 2450 w 4854"/>
                <a:gd name="T67" fmla="*/ 436 h 622"/>
                <a:gd name="T68" fmla="*/ 2422 w 4854"/>
                <a:gd name="T69" fmla="*/ 423 h 622"/>
                <a:gd name="T70" fmla="*/ 2395 w 4854"/>
                <a:gd name="T71" fmla="*/ 407 h 622"/>
                <a:gd name="T72" fmla="*/ 2377 w 4854"/>
                <a:gd name="T73" fmla="*/ 396 h 622"/>
                <a:gd name="T74" fmla="*/ 2360 w 4854"/>
                <a:gd name="T75" fmla="*/ 384 h 622"/>
                <a:gd name="T76" fmla="*/ 2336 w 4854"/>
                <a:gd name="T77" fmla="*/ 364 h 622"/>
                <a:gd name="T78" fmla="*/ 2285 w 4854"/>
                <a:gd name="T79" fmla="*/ 313 h 622"/>
                <a:gd name="T80" fmla="*/ 2075 w 4854"/>
                <a:gd name="T81" fmla="*/ 58 h 622"/>
                <a:gd name="T82" fmla="*/ 2042 w 4854"/>
                <a:gd name="T83" fmla="*/ 33 h 622"/>
                <a:gd name="T84" fmla="*/ 1924 w 4854"/>
                <a:gd name="T85" fmla="*/ 3 h 622"/>
                <a:gd name="T86" fmla="*/ 1626 w 4854"/>
                <a:gd name="T87" fmla="*/ 133 h 622"/>
                <a:gd name="T88" fmla="*/ 1427 w 4854"/>
                <a:gd name="T89" fmla="*/ 282 h 622"/>
                <a:gd name="T90" fmla="*/ 1096 w 4854"/>
                <a:gd name="T91" fmla="*/ 451 h 622"/>
                <a:gd name="T92" fmla="*/ 1018 w 4854"/>
                <a:gd name="T93" fmla="*/ 479 h 622"/>
                <a:gd name="T94" fmla="*/ 330 w 4854"/>
                <a:gd name="T95" fmla="*/ 616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54" h="622">
                  <a:moveTo>
                    <a:pt x="0" y="608"/>
                  </a:moveTo>
                  <a:cubicBezTo>
                    <a:pt x="109" y="619"/>
                    <a:pt x="220" y="621"/>
                    <a:pt x="330" y="615"/>
                  </a:cubicBezTo>
                  <a:cubicBezTo>
                    <a:pt x="440" y="610"/>
                    <a:pt x="550" y="596"/>
                    <a:pt x="658" y="575"/>
                  </a:cubicBezTo>
                  <a:cubicBezTo>
                    <a:pt x="767" y="554"/>
                    <a:pt x="874" y="526"/>
                    <a:pt x="978" y="491"/>
                  </a:cubicBezTo>
                  <a:cubicBezTo>
                    <a:pt x="1017" y="477"/>
                    <a:pt x="1017" y="477"/>
                    <a:pt x="1017" y="477"/>
                  </a:cubicBezTo>
                  <a:cubicBezTo>
                    <a:pt x="1024" y="475"/>
                    <a:pt x="1030" y="473"/>
                    <a:pt x="1037" y="470"/>
                  </a:cubicBezTo>
                  <a:cubicBezTo>
                    <a:pt x="1056" y="463"/>
                    <a:pt x="1056" y="463"/>
                    <a:pt x="1056" y="463"/>
                  </a:cubicBezTo>
                  <a:cubicBezTo>
                    <a:pt x="1095" y="448"/>
                    <a:pt x="1095" y="448"/>
                    <a:pt x="1095" y="448"/>
                  </a:cubicBezTo>
                  <a:cubicBezTo>
                    <a:pt x="1108" y="443"/>
                    <a:pt x="1120" y="438"/>
                    <a:pt x="1133" y="432"/>
                  </a:cubicBezTo>
                  <a:cubicBezTo>
                    <a:pt x="1184" y="412"/>
                    <a:pt x="1234" y="388"/>
                    <a:pt x="1283" y="363"/>
                  </a:cubicBezTo>
                  <a:cubicBezTo>
                    <a:pt x="1332" y="337"/>
                    <a:pt x="1380" y="310"/>
                    <a:pt x="1426" y="279"/>
                  </a:cubicBezTo>
                  <a:cubicBezTo>
                    <a:pt x="1449" y="264"/>
                    <a:pt x="1471" y="248"/>
                    <a:pt x="1493" y="232"/>
                  </a:cubicBezTo>
                  <a:cubicBezTo>
                    <a:pt x="1559" y="181"/>
                    <a:pt x="1559" y="181"/>
                    <a:pt x="1559" y="181"/>
                  </a:cubicBezTo>
                  <a:cubicBezTo>
                    <a:pt x="1580" y="164"/>
                    <a:pt x="1602" y="147"/>
                    <a:pt x="1624" y="130"/>
                  </a:cubicBezTo>
                  <a:cubicBezTo>
                    <a:pt x="1646" y="114"/>
                    <a:pt x="1669" y="98"/>
                    <a:pt x="1692" y="83"/>
                  </a:cubicBezTo>
                  <a:cubicBezTo>
                    <a:pt x="1739" y="54"/>
                    <a:pt x="1789" y="29"/>
                    <a:pt x="1843" y="14"/>
                  </a:cubicBezTo>
                  <a:cubicBezTo>
                    <a:pt x="1869" y="6"/>
                    <a:pt x="1897" y="1"/>
                    <a:pt x="1924" y="0"/>
                  </a:cubicBezTo>
                  <a:cubicBezTo>
                    <a:pt x="1938" y="0"/>
                    <a:pt x="1952" y="0"/>
                    <a:pt x="1966" y="2"/>
                  </a:cubicBezTo>
                  <a:cubicBezTo>
                    <a:pt x="1980" y="4"/>
                    <a:pt x="1993" y="7"/>
                    <a:pt x="2006" y="12"/>
                  </a:cubicBezTo>
                  <a:cubicBezTo>
                    <a:pt x="2019" y="17"/>
                    <a:pt x="2032" y="22"/>
                    <a:pt x="2044" y="30"/>
                  </a:cubicBezTo>
                  <a:cubicBezTo>
                    <a:pt x="2047" y="32"/>
                    <a:pt x="2050" y="34"/>
                    <a:pt x="2053" y="36"/>
                  </a:cubicBezTo>
                  <a:cubicBezTo>
                    <a:pt x="2055" y="38"/>
                    <a:pt x="2058" y="40"/>
                    <a:pt x="2061" y="42"/>
                  </a:cubicBezTo>
                  <a:cubicBezTo>
                    <a:pt x="2066" y="46"/>
                    <a:pt x="2072" y="51"/>
                    <a:pt x="2077" y="55"/>
                  </a:cubicBezTo>
                  <a:cubicBezTo>
                    <a:pt x="2098" y="74"/>
                    <a:pt x="2116" y="95"/>
                    <a:pt x="2133" y="116"/>
                  </a:cubicBezTo>
                  <a:cubicBezTo>
                    <a:pt x="2168" y="160"/>
                    <a:pt x="2200" y="204"/>
                    <a:pt x="2234" y="247"/>
                  </a:cubicBezTo>
                  <a:cubicBezTo>
                    <a:pt x="2252" y="269"/>
                    <a:pt x="2269" y="290"/>
                    <a:pt x="2288" y="310"/>
                  </a:cubicBezTo>
                  <a:cubicBezTo>
                    <a:pt x="2297" y="321"/>
                    <a:pt x="2306" y="331"/>
                    <a:pt x="2316" y="340"/>
                  </a:cubicBezTo>
                  <a:cubicBezTo>
                    <a:pt x="2321" y="345"/>
                    <a:pt x="2326" y="350"/>
                    <a:pt x="2331" y="354"/>
                  </a:cubicBezTo>
                  <a:cubicBezTo>
                    <a:pt x="2339" y="361"/>
                    <a:pt x="2339" y="361"/>
                    <a:pt x="2339" y="361"/>
                  </a:cubicBezTo>
                  <a:cubicBezTo>
                    <a:pt x="2343" y="365"/>
                    <a:pt x="2343" y="365"/>
                    <a:pt x="2343" y="365"/>
                  </a:cubicBezTo>
                  <a:cubicBezTo>
                    <a:pt x="2347" y="368"/>
                    <a:pt x="2347" y="368"/>
                    <a:pt x="2347" y="368"/>
                  </a:cubicBezTo>
                  <a:cubicBezTo>
                    <a:pt x="2363" y="381"/>
                    <a:pt x="2363" y="381"/>
                    <a:pt x="2363" y="381"/>
                  </a:cubicBezTo>
                  <a:cubicBezTo>
                    <a:pt x="2367" y="384"/>
                    <a:pt x="2367" y="384"/>
                    <a:pt x="2367" y="384"/>
                  </a:cubicBezTo>
                  <a:cubicBezTo>
                    <a:pt x="2371" y="387"/>
                    <a:pt x="2371" y="387"/>
                    <a:pt x="2371" y="387"/>
                  </a:cubicBezTo>
                  <a:cubicBezTo>
                    <a:pt x="2380" y="393"/>
                    <a:pt x="2380" y="393"/>
                    <a:pt x="2380" y="393"/>
                  </a:cubicBezTo>
                  <a:cubicBezTo>
                    <a:pt x="2388" y="398"/>
                    <a:pt x="2388" y="398"/>
                    <a:pt x="2388" y="398"/>
                  </a:cubicBezTo>
                  <a:cubicBezTo>
                    <a:pt x="2392" y="401"/>
                    <a:pt x="2392" y="401"/>
                    <a:pt x="2392" y="401"/>
                  </a:cubicBezTo>
                  <a:cubicBezTo>
                    <a:pt x="2397" y="404"/>
                    <a:pt x="2397" y="404"/>
                    <a:pt x="2397" y="404"/>
                  </a:cubicBezTo>
                  <a:cubicBezTo>
                    <a:pt x="2415" y="414"/>
                    <a:pt x="2415" y="414"/>
                    <a:pt x="2415" y="414"/>
                  </a:cubicBezTo>
                  <a:cubicBezTo>
                    <a:pt x="2419" y="417"/>
                    <a:pt x="2419" y="417"/>
                    <a:pt x="2419" y="417"/>
                  </a:cubicBezTo>
                  <a:cubicBezTo>
                    <a:pt x="2424" y="419"/>
                    <a:pt x="2424" y="419"/>
                    <a:pt x="2424" y="419"/>
                  </a:cubicBezTo>
                  <a:cubicBezTo>
                    <a:pt x="2433" y="424"/>
                    <a:pt x="2433" y="424"/>
                    <a:pt x="2433" y="424"/>
                  </a:cubicBezTo>
                  <a:cubicBezTo>
                    <a:pt x="2442" y="429"/>
                    <a:pt x="2442" y="429"/>
                    <a:pt x="2442" y="429"/>
                  </a:cubicBezTo>
                  <a:cubicBezTo>
                    <a:pt x="2445" y="430"/>
                    <a:pt x="2448" y="432"/>
                    <a:pt x="2451" y="433"/>
                  </a:cubicBezTo>
                  <a:cubicBezTo>
                    <a:pt x="2464" y="438"/>
                    <a:pt x="2477" y="444"/>
                    <a:pt x="2490" y="448"/>
                  </a:cubicBezTo>
                  <a:cubicBezTo>
                    <a:pt x="2496" y="450"/>
                    <a:pt x="2503" y="453"/>
                    <a:pt x="2509" y="455"/>
                  </a:cubicBezTo>
                  <a:cubicBezTo>
                    <a:pt x="2529" y="461"/>
                    <a:pt x="2529" y="461"/>
                    <a:pt x="2529" y="461"/>
                  </a:cubicBezTo>
                  <a:cubicBezTo>
                    <a:pt x="2532" y="462"/>
                    <a:pt x="2536" y="463"/>
                    <a:pt x="2539" y="463"/>
                  </a:cubicBezTo>
                  <a:cubicBezTo>
                    <a:pt x="2549" y="466"/>
                    <a:pt x="2549" y="466"/>
                    <a:pt x="2549" y="466"/>
                  </a:cubicBezTo>
                  <a:cubicBezTo>
                    <a:pt x="2569" y="470"/>
                    <a:pt x="2569" y="470"/>
                    <a:pt x="2569" y="470"/>
                  </a:cubicBezTo>
                  <a:cubicBezTo>
                    <a:pt x="2596" y="475"/>
                    <a:pt x="2623" y="479"/>
                    <a:pt x="2651" y="480"/>
                  </a:cubicBezTo>
                  <a:cubicBezTo>
                    <a:pt x="2658" y="481"/>
                    <a:pt x="2665" y="481"/>
                    <a:pt x="2671" y="481"/>
                  </a:cubicBezTo>
                  <a:cubicBezTo>
                    <a:pt x="2692" y="481"/>
                    <a:pt x="2692" y="481"/>
                    <a:pt x="2692" y="481"/>
                  </a:cubicBezTo>
                  <a:cubicBezTo>
                    <a:pt x="2702" y="481"/>
                    <a:pt x="2702" y="481"/>
                    <a:pt x="2702" y="481"/>
                  </a:cubicBezTo>
                  <a:cubicBezTo>
                    <a:pt x="2713" y="481"/>
                    <a:pt x="2713" y="481"/>
                    <a:pt x="2713" y="481"/>
                  </a:cubicBezTo>
                  <a:cubicBezTo>
                    <a:pt x="2733" y="480"/>
                    <a:pt x="2733" y="480"/>
                    <a:pt x="2733" y="480"/>
                  </a:cubicBezTo>
                  <a:cubicBezTo>
                    <a:pt x="2740" y="479"/>
                    <a:pt x="2747" y="478"/>
                    <a:pt x="2754" y="478"/>
                  </a:cubicBezTo>
                  <a:cubicBezTo>
                    <a:pt x="2764" y="476"/>
                    <a:pt x="2764" y="476"/>
                    <a:pt x="2764" y="476"/>
                  </a:cubicBezTo>
                  <a:cubicBezTo>
                    <a:pt x="2768" y="476"/>
                    <a:pt x="2771" y="476"/>
                    <a:pt x="2774" y="475"/>
                  </a:cubicBezTo>
                  <a:cubicBezTo>
                    <a:pt x="2788" y="473"/>
                    <a:pt x="2802" y="471"/>
                    <a:pt x="2815" y="468"/>
                  </a:cubicBezTo>
                  <a:cubicBezTo>
                    <a:pt x="2869" y="457"/>
                    <a:pt x="2921" y="439"/>
                    <a:pt x="2972" y="417"/>
                  </a:cubicBezTo>
                  <a:cubicBezTo>
                    <a:pt x="3023" y="396"/>
                    <a:pt x="3072" y="371"/>
                    <a:pt x="3120" y="343"/>
                  </a:cubicBezTo>
                  <a:cubicBezTo>
                    <a:pt x="3167" y="316"/>
                    <a:pt x="3213" y="284"/>
                    <a:pt x="3260" y="256"/>
                  </a:cubicBezTo>
                  <a:cubicBezTo>
                    <a:pt x="3284" y="242"/>
                    <a:pt x="3308" y="229"/>
                    <a:pt x="3334" y="218"/>
                  </a:cubicBezTo>
                  <a:cubicBezTo>
                    <a:pt x="3359" y="207"/>
                    <a:pt x="3385" y="198"/>
                    <a:pt x="3412" y="191"/>
                  </a:cubicBezTo>
                  <a:cubicBezTo>
                    <a:pt x="3466" y="179"/>
                    <a:pt x="3523" y="178"/>
                    <a:pt x="3577" y="184"/>
                  </a:cubicBezTo>
                  <a:cubicBezTo>
                    <a:pt x="3632" y="189"/>
                    <a:pt x="3686" y="202"/>
                    <a:pt x="3740" y="215"/>
                  </a:cubicBezTo>
                  <a:cubicBezTo>
                    <a:pt x="3767" y="222"/>
                    <a:pt x="3793" y="229"/>
                    <a:pt x="3820" y="237"/>
                  </a:cubicBezTo>
                  <a:cubicBezTo>
                    <a:pt x="3846" y="244"/>
                    <a:pt x="3873" y="253"/>
                    <a:pt x="3899" y="263"/>
                  </a:cubicBezTo>
                  <a:cubicBezTo>
                    <a:pt x="3951" y="281"/>
                    <a:pt x="4000" y="306"/>
                    <a:pt x="4051" y="328"/>
                  </a:cubicBezTo>
                  <a:cubicBezTo>
                    <a:pt x="4101" y="351"/>
                    <a:pt x="4152" y="372"/>
                    <a:pt x="4204" y="390"/>
                  </a:cubicBezTo>
                  <a:cubicBezTo>
                    <a:pt x="4308" y="426"/>
                    <a:pt x="4415" y="456"/>
                    <a:pt x="4524" y="472"/>
                  </a:cubicBezTo>
                  <a:cubicBezTo>
                    <a:pt x="4633" y="488"/>
                    <a:pt x="4745" y="492"/>
                    <a:pt x="4854" y="478"/>
                  </a:cubicBezTo>
                  <a:cubicBezTo>
                    <a:pt x="4745" y="493"/>
                    <a:pt x="4633" y="489"/>
                    <a:pt x="4524" y="473"/>
                  </a:cubicBezTo>
                  <a:cubicBezTo>
                    <a:pt x="4415" y="457"/>
                    <a:pt x="4308" y="428"/>
                    <a:pt x="4203" y="392"/>
                  </a:cubicBezTo>
                  <a:cubicBezTo>
                    <a:pt x="4151" y="374"/>
                    <a:pt x="4100" y="353"/>
                    <a:pt x="4050" y="330"/>
                  </a:cubicBezTo>
                  <a:cubicBezTo>
                    <a:pt x="3999" y="308"/>
                    <a:pt x="3950" y="283"/>
                    <a:pt x="3898" y="265"/>
                  </a:cubicBezTo>
                  <a:cubicBezTo>
                    <a:pt x="3872" y="255"/>
                    <a:pt x="3846" y="247"/>
                    <a:pt x="3819" y="239"/>
                  </a:cubicBezTo>
                  <a:cubicBezTo>
                    <a:pt x="3793" y="232"/>
                    <a:pt x="3766" y="225"/>
                    <a:pt x="3739" y="218"/>
                  </a:cubicBezTo>
                  <a:cubicBezTo>
                    <a:pt x="3686" y="204"/>
                    <a:pt x="3632" y="192"/>
                    <a:pt x="3577" y="186"/>
                  </a:cubicBezTo>
                  <a:cubicBezTo>
                    <a:pt x="3522" y="180"/>
                    <a:pt x="3467" y="182"/>
                    <a:pt x="3413" y="194"/>
                  </a:cubicBezTo>
                  <a:cubicBezTo>
                    <a:pt x="3386" y="200"/>
                    <a:pt x="3360" y="209"/>
                    <a:pt x="3335" y="220"/>
                  </a:cubicBezTo>
                  <a:cubicBezTo>
                    <a:pt x="3310" y="232"/>
                    <a:pt x="3286" y="245"/>
                    <a:pt x="3262" y="259"/>
                  </a:cubicBezTo>
                  <a:cubicBezTo>
                    <a:pt x="3214" y="287"/>
                    <a:pt x="3169" y="318"/>
                    <a:pt x="3121" y="346"/>
                  </a:cubicBezTo>
                  <a:cubicBezTo>
                    <a:pt x="3073" y="374"/>
                    <a:pt x="3024" y="399"/>
                    <a:pt x="2973" y="421"/>
                  </a:cubicBezTo>
                  <a:cubicBezTo>
                    <a:pt x="2922" y="442"/>
                    <a:pt x="2870" y="460"/>
                    <a:pt x="2816" y="471"/>
                  </a:cubicBezTo>
                  <a:cubicBezTo>
                    <a:pt x="2802" y="474"/>
                    <a:pt x="2788" y="476"/>
                    <a:pt x="2775" y="479"/>
                  </a:cubicBezTo>
                  <a:cubicBezTo>
                    <a:pt x="2771" y="479"/>
                    <a:pt x="2768" y="480"/>
                    <a:pt x="2765" y="480"/>
                  </a:cubicBezTo>
                  <a:cubicBezTo>
                    <a:pt x="2754" y="481"/>
                    <a:pt x="2754" y="481"/>
                    <a:pt x="2754" y="481"/>
                  </a:cubicBezTo>
                  <a:cubicBezTo>
                    <a:pt x="2747" y="482"/>
                    <a:pt x="2740" y="483"/>
                    <a:pt x="2734" y="483"/>
                  </a:cubicBezTo>
                  <a:cubicBezTo>
                    <a:pt x="2713" y="484"/>
                    <a:pt x="2713" y="484"/>
                    <a:pt x="2713" y="484"/>
                  </a:cubicBezTo>
                  <a:cubicBezTo>
                    <a:pt x="2703" y="485"/>
                    <a:pt x="2703" y="485"/>
                    <a:pt x="2703" y="485"/>
                  </a:cubicBezTo>
                  <a:cubicBezTo>
                    <a:pt x="2692" y="485"/>
                    <a:pt x="2692" y="485"/>
                    <a:pt x="2692" y="485"/>
                  </a:cubicBezTo>
                  <a:cubicBezTo>
                    <a:pt x="2671" y="485"/>
                    <a:pt x="2671" y="485"/>
                    <a:pt x="2671" y="485"/>
                  </a:cubicBezTo>
                  <a:cubicBezTo>
                    <a:pt x="2664" y="485"/>
                    <a:pt x="2658" y="484"/>
                    <a:pt x="2651" y="484"/>
                  </a:cubicBezTo>
                  <a:cubicBezTo>
                    <a:pt x="2623" y="483"/>
                    <a:pt x="2596" y="479"/>
                    <a:pt x="2568" y="474"/>
                  </a:cubicBezTo>
                  <a:cubicBezTo>
                    <a:pt x="2548" y="469"/>
                    <a:pt x="2548" y="469"/>
                    <a:pt x="2548" y="469"/>
                  </a:cubicBezTo>
                  <a:cubicBezTo>
                    <a:pt x="2538" y="467"/>
                    <a:pt x="2538" y="467"/>
                    <a:pt x="2538" y="467"/>
                  </a:cubicBezTo>
                  <a:cubicBezTo>
                    <a:pt x="2535" y="466"/>
                    <a:pt x="2531" y="465"/>
                    <a:pt x="2528" y="464"/>
                  </a:cubicBezTo>
                  <a:cubicBezTo>
                    <a:pt x="2508" y="459"/>
                    <a:pt x="2508" y="459"/>
                    <a:pt x="2508" y="459"/>
                  </a:cubicBezTo>
                  <a:cubicBezTo>
                    <a:pt x="2501" y="457"/>
                    <a:pt x="2495" y="454"/>
                    <a:pt x="2488" y="452"/>
                  </a:cubicBezTo>
                  <a:cubicBezTo>
                    <a:pt x="2475" y="448"/>
                    <a:pt x="2463" y="442"/>
                    <a:pt x="2450" y="436"/>
                  </a:cubicBezTo>
                  <a:cubicBezTo>
                    <a:pt x="2447" y="435"/>
                    <a:pt x="2443" y="434"/>
                    <a:pt x="2440" y="432"/>
                  </a:cubicBezTo>
                  <a:cubicBezTo>
                    <a:pt x="2431" y="427"/>
                    <a:pt x="2431" y="427"/>
                    <a:pt x="2431" y="427"/>
                  </a:cubicBezTo>
                  <a:cubicBezTo>
                    <a:pt x="2422" y="423"/>
                    <a:pt x="2422" y="423"/>
                    <a:pt x="2422" y="423"/>
                  </a:cubicBezTo>
                  <a:cubicBezTo>
                    <a:pt x="2417" y="420"/>
                    <a:pt x="2417" y="420"/>
                    <a:pt x="2417" y="420"/>
                  </a:cubicBezTo>
                  <a:cubicBezTo>
                    <a:pt x="2413" y="418"/>
                    <a:pt x="2413" y="418"/>
                    <a:pt x="2413" y="418"/>
                  </a:cubicBezTo>
                  <a:cubicBezTo>
                    <a:pt x="2395" y="407"/>
                    <a:pt x="2395" y="407"/>
                    <a:pt x="2395" y="407"/>
                  </a:cubicBezTo>
                  <a:cubicBezTo>
                    <a:pt x="2390" y="405"/>
                    <a:pt x="2390" y="405"/>
                    <a:pt x="2390" y="405"/>
                  </a:cubicBezTo>
                  <a:cubicBezTo>
                    <a:pt x="2386" y="402"/>
                    <a:pt x="2386" y="402"/>
                    <a:pt x="2386" y="402"/>
                  </a:cubicBezTo>
                  <a:cubicBezTo>
                    <a:pt x="2377" y="396"/>
                    <a:pt x="2377" y="396"/>
                    <a:pt x="2377" y="396"/>
                  </a:cubicBezTo>
                  <a:cubicBezTo>
                    <a:pt x="2369" y="390"/>
                    <a:pt x="2369" y="390"/>
                    <a:pt x="2369" y="390"/>
                  </a:cubicBezTo>
                  <a:cubicBezTo>
                    <a:pt x="2364" y="387"/>
                    <a:pt x="2364" y="387"/>
                    <a:pt x="2364" y="387"/>
                  </a:cubicBezTo>
                  <a:cubicBezTo>
                    <a:pt x="2360" y="384"/>
                    <a:pt x="2360" y="384"/>
                    <a:pt x="2360" y="384"/>
                  </a:cubicBezTo>
                  <a:cubicBezTo>
                    <a:pt x="2344" y="371"/>
                    <a:pt x="2344" y="371"/>
                    <a:pt x="2344" y="371"/>
                  </a:cubicBezTo>
                  <a:cubicBezTo>
                    <a:pt x="2340" y="368"/>
                    <a:pt x="2340" y="368"/>
                    <a:pt x="2340" y="368"/>
                  </a:cubicBezTo>
                  <a:cubicBezTo>
                    <a:pt x="2336" y="364"/>
                    <a:pt x="2336" y="364"/>
                    <a:pt x="2336" y="364"/>
                  </a:cubicBezTo>
                  <a:cubicBezTo>
                    <a:pt x="2328" y="357"/>
                    <a:pt x="2328" y="357"/>
                    <a:pt x="2328" y="357"/>
                  </a:cubicBezTo>
                  <a:cubicBezTo>
                    <a:pt x="2323" y="353"/>
                    <a:pt x="2318" y="348"/>
                    <a:pt x="2313" y="343"/>
                  </a:cubicBezTo>
                  <a:cubicBezTo>
                    <a:pt x="2303" y="333"/>
                    <a:pt x="2294" y="323"/>
                    <a:pt x="2285" y="313"/>
                  </a:cubicBezTo>
                  <a:cubicBezTo>
                    <a:pt x="2266" y="293"/>
                    <a:pt x="2248" y="271"/>
                    <a:pt x="2231" y="250"/>
                  </a:cubicBezTo>
                  <a:cubicBezTo>
                    <a:pt x="2197" y="206"/>
                    <a:pt x="2165" y="162"/>
                    <a:pt x="2130" y="119"/>
                  </a:cubicBezTo>
                  <a:cubicBezTo>
                    <a:pt x="2113" y="97"/>
                    <a:pt x="2095" y="76"/>
                    <a:pt x="2075" y="58"/>
                  </a:cubicBezTo>
                  <a:cubicBezTo>
                    <a:pt x="2069" y="53"/>
                    <a:pt x="2064" y="49"/>
                    <a:pt x="2059" y="45"/>
                  </a:cubicBezTo>
                  <a:cubicBezTo>
                    <a:pt x="2056" y="43"/>
                    <a:pt x="2053" y="41"/>
                    <a:pt x="2051" y="39"/>
                  </a:cubicBezTo>
                  <a:cubicBezTo>
                    <a:pt x="2048" y="37"/>
                    <a:pt x="2045" y="35"/>
                    <a:pt x="2042" y="33"/>
                  </a:cubicBezTo>
                  <a:cubicBezTo>
                    <a:pt x="2030" y="26"/>
                    <a:pt x="2018" y="20"/>
                    <a:pt x="2005" y="15"/>
                  </a:cubicBezTo>
                  <a:cubicBezTo>
                    <a:pt x="1992" y="10"/>
                    <a:pt x="1979" y="7"/>
                    <a:pt x="1965" y="5"/>
                  </a:cubicBezTo>
                  <a:cubicBezTo>
                    <a:pt x="1952" y="3"/>
                    <a:pt x="1938" y="3"/>
                    <a:pt x="1924" y="3"/>
                  </a:cubicBezTo>
                  <a:cubicBezTo>
                    <a:pt x="1897" y="4"/>
                    <a:pt x="1870" y="9"/>
                    <a:pt x="1844" y="17"/>
                  </a:cubicBezTo>
                  <a:cubicBezTo>
                    <a:pt x="1791" y="33"/>
                    <a:pt x="1741" y="57"/>
                    <a:pt x="1694" y="86"/>
                  </a:cubicBezTo>
                  <a:cubicBezTo>
                    <a:pt x="1671" y="101"/>
                    <a:pt x="1648" y="117"/>
                    <a:pt x="1626" y="133"/>
                  </a:cubicBezTo>
                  <a:cubicBezTo>
                    <a:pt x="1604" y="149"/>
                    <a:pt x="1582" y="167"/>
                    <a:pt x="1561" y="183"/>
                  </a:cubicBezTo>
                  <a:cubicBezTo>
                    <a:pt x="1495" y="234"/>
                    <a:pt x="1495" y="234"/>
                    <a:pt x="1495" y="234"/>
                  </a:cubicBezTo>
                  <a:cubicBezTo>
                    <a:pt x="1473" y="251"/>
                    <a:pt x="1450" y="267"/>
                    <a:pt x="1427" y="282"/>
                  </a:cubicBezTo>
                  <a:cubicBezTo>
                    <a:pt x="1381" y="312"/>
                    <a:pt x="1333" y="340"/>
                    <a:pt x="1284" y="365"/>
                  </a:cubicBezTo>
                  <a:cubicBezTo>
                    <a:pt x="1235" y="391"/>
                    <a:pt x="1185" y="414"/>
                    <a:pt x="1134" y="435"/>
                  </a:cubicBezTo>
                  <a:cubicBezTo>
                    <a:pt x="1121" y="440"/>
                    <a:pt x="1109" y="446"/>
                    <a:pt x="1096" y="451"/>
                  </a:cubicBezTo>
                  <a:cubicBezTo>
                    <a:pt x="1057" y="465"/>
                    <a:pt x="1057" y="465"/>
                    <a:pt x="1057" y="465"/>
                  </a:cubicBezTo>
                  <a:cubicBezTo>
                    <a:pt x="1038" y="473"/>
                    <a:pt x="1038" y="473"/>
                    <a:pt x="1038" y="473"/>
                  </a:cubicBezTo>
                  <a:cubicBezTo>
                    <a:pt x="1031" y="475"/>
                    <a:pt x="1025" y="477"/>
                    <a:pt x="1018" y="479"/>
                  </a:cubicBezTo>
                  <a:cubicBezTo>
                    <a:pt x="979" y="493"/>
                    <a:pt x="979" y="493"/>
                    <a:pt x="979" y="493"/>
                  </a:cubicBezTo>
                  <a:cubicBezTo>
                    <a:pt x="874" y="528"/>
                    <a:pt x="767" y="556"/>
                    <a:pt x="659" y="577"/>
                  </a:cubicBezTo>
                  <a:cubicBezTo>
                    <a:pt x="550" y="597"/>
                    <a:pt x="441" y="611"/>
                    <a:pt x="330" y="616"/>
                  </a:cubicBezTo>
                  <a:cubicBezTo>
                    <a:pt x="220" y="622"/>
                    <a:pt x="109" y="619"/>
                    <a:pt x="0" y="6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40">
              <a:extLst>
                <a:ext uri="{FF2B5EF4-FFF2-40B4-BE49-F238E27FC236}">
                  <a16:creationId xmlns:a16="http://schemas.microsoft.com/office/drawing/2014/main" id="{901A27C7-4BF3-826C-173A-9B2B1A8525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4225" y="2452688"/>
              <a:ext cx="12123738" cy="1382713"/>
            </a:xfrm>
            <a:custGeom>
              <a:avLst/>
              <a:gdLst>
                <a:gd name="T0" fmla="*/ 328 w 4854"/>
                <a:gd name="T1" fmla="*/ 546 h 553"/>
                <a:gd name="T2" fmla="*/ 971 w 4854"/>
                <a:gd name="T3" fmla="*/ 430 h 553"/>
                <a:gd name="T4" fmla="*/ 1049 w 4854"/>
                <a:gd name="T5" fmla="*/ 405 h 553"/>
                <a:gd name="T6" fmla="*/ 1126 w 4854"/>
                <a:gd name="T7" fmla="*/ 378 h 553"/>
                <a:gd name="T8" fmla="*/ 1422 w 4854"/>
                <a:gd name="T9" fmla="*/ 239 h 553"/>
                <a:gd name="T10" fmla="*/ 1559 w 4854"/>
                <a:gd name="T11" fmla="*/ 148 h 553"/>
                <a:gd name="T12" fmla="*/ 1853 w 4854"/>
                <a:gd name="T13" fmla="*/ 7 h 553"/>
                <a:gd name="T14" fmla="*/ 1975 w 4854"/>
                <a:gd name="T15" fmla="*/ 11 h 553"/>
                <a:gd name="T16" fmla="*/ 2013 w 4854"/>
                <a:gd name="T17" fmla="*/ 27 h 553"/>
                <a:gd name="T18" fmla="*/ 2079 w 4854"/>
                <a:gd name="T19" fmla="*/ 77 h 553"/>
                <a:gd name="T20" fmla="*/ 2244 w 4854"/>
                <a:gd name="T21" fmla="*/ 259 h 553"/>
                <a:gd name="T22" fmla="*/ 2335 w 4854"/>
                <a:gd name="T23" fmla="*/ 340 h 553"/>
                <a:gd name="T24" fmla="*/ 2370 w 4854"/>
                <a:gd name="T25" fmla="*/ 362 h 553"/>
                <a:gd name="T26" fmla="*/ 2397 w 4854"/>
                <a:gd name="T27" fmla="*/ 376 h 553"/>
                <a:gd name="T28" fmla="*/ 2444 w 4854"/>
                <a:gd name="T29" fmla="*/ 396 h 553"/>
                <a:gd name="T30" fmla="*/ 2542 w 4854"/>
                <a:gd name="T31" fmla="*/ 423 h 553"/>
                <a:gd name="T32" fmla="*/ 2562 w 4854"/>
                <a:gd name="T33" fmla="*/ 426 h 553"/>
                <a:gd name="T34" fmla="*/ 2603 w 4854"/>
                <a:gd name="T35" fmla="*/ 430 h 553"/>
                <a:gd name="T36" fmla="*/ 2623 w 4854"/>
                <a:gd name="T37" fmla="*/ 431 h 553"/>
                <a:gd name="T38" fmla="*/ 2664 w 4854"/>
                <a:gd name="T39" fmla="*/ 431 h 553"/>
                <a:gd name="T40" fmla="*/ 2845 w 4854"/>
                <a:gd name="T41" fmla="*/ 400 h 553"/>
                <a:gd name="T42" fmla="*/ 3139 w 4854"/>
                <a:gd name="T43" fmla="*/ 258 h 553"/>
                <a:gd name="T44" fmla="*/ 3355 w 4854"/>
                <a:gd name="T45" fmla="*/ 141 h 553"/>
                <a:gd name="T46" fmla="*/ 3598 w 4854"/>
                <a:gd name="T47" fmla="*/ 121 h 553"/>
                <a:gd name="T48" fmla="*/ 3838 w 4854"/>
                <a:gd name="T49" fmla="*/ 175 h 553"/>
                <a:gd name="T50" fmla="*/ 3952 w 4854"/>
                <a:gd name="T51" fmla="*/ 220 h 553"/>
                <a:gd name="T52" fmla="*/ 4063 w 4854"/>
                <a:gd name="T53" fmla="*/ 274 h 553"/>
                <a:gd name="T54" fmla="*/ 4368 w 4854"/>
                <a:gd name="T55" fmla="*/ 392 h 553"/>
                <a:gd name="T56" fmla="*/ 4528 w 4854"/>
                <a:gd name="T57" fmla="*/ 428 h 553"/>
                <a:gd name="T58" fmla="*/ 4528 w 4854"/>
                <a:gd name="T59" fmla="*/ 429 h 553"/>
                <a:gd name="T60" fmla="*/ 4368 w 4854"/>
                <a:gd name="T61" fmla="*/ 393 h 553"/>
                <a:gd name="T62" fmla="*/ 4062 w 4854"/>
                <a:gd name="T63" fmla="*/ 276 h 553"/>
                <a:gd name="T64" fmla="*/ 3951 w 4854"/>
                <a:gd name="T65" fmla="*/ 222 h 553"/>
                <a:gd name="T66" fmla="*/ 3837 w 4854"/>
                <a:gd name="T67" fmla="*/ 178 h 553"/>
                <a:gd name="T68" fmla="*/ 3598 w 4854"/>
                <a:gd name="T69" fmla="*/ 124 h 553"/>
                <a:gd name="T70" fmla="*/ 3356 w 4854"/>
                <a:gd name="T71" fmla="*/ 144 h 553"/>
                <a:gd name="T72" fmla="*/ 3141 w 4854"/>
                <a:gd name="T73" fmla="*/ 261 h 553"/>
                <a:gd name="T74" fmla="*/ 2846 w 4854"/>
                <a:gd name="T75" fmla="*/ 403 h 553"/>
                <a:gd name="T76" fmla="*/ 2664 w 4854"/>
                <a:gd name="T77" fmla="*/ 435 h 553"/>
                <a:gd name="T78" fmla="*/ 2623 w 4854"/>
                <a:gd name="T79" fmla="*/ 435 h 553"/>
                <a:gd name="T80" fmla="*/ 2603 w 4854"/>
                <a:gd name="T81" fmla="*/ 434 h 553"/>
                <a:gd name="T82" fmla="*/ 2562 w 4854"/>
                <a:gd name="T83" fmla="*/ 430 h 553"/>
                <a:gd name="T84" fmla="*/ 2541 w 4854"/>
                <a:gd name="T85" fmla="*/ 427 h 553"/>
                <a:gd name="T86" fmla="*/ 2442 w 4854"/>
                <a:gd name="T87" fmla="*/ 400 h 553"/>
                <a:gd name="T88" fmla="*/ 2395 w 4854"/>
                <a:gd name="T89" fmla="*/ 380 h 553"/>
                <a:gd name="T90" fmla="*/ 2368 w 4854"/>
                <a:gd name="T91" fmla="*/ 365 h 553"/>
                <a:gd name="T92" fmla="*/ 2333 w 4854"/>
                <a:gd name="T93" fmla="*/ 343 h 553"/>
                <a:gd name="T94" fmla="*/ 2241 w 4854"/>
                <a:gd name="T95" fmla="*/ 261 h 553"/>
                <a:gd name="T96" fmla="*/ 2076 w 4854"/>
                <a:gd name="T97" fmla="*/ 79 h 553"/>
                <a:gd name="T98" fmla="*/ 2012 w 4854"/>
                <a:gd name="T99" fmla="*/ 30 h 553"/>
                <a:gd name="T100" fmla="*/ 1974 w 4854"/>
                <a:gd name="T101" fmla="*/ 14 h 553"/>
                <a:gd name="T102" fmla="*/ 1853 w 4854"/>
                <a:gd name="T103" fmla="*/ 10 h 553"/>
                <a:gd name="T104" fmla="*/ 1561 w 4854"/>
                <a:gd name="T105" fmla="*/ 151 h 553"/>
                <a:gd name="T106" fmla="*/ 1424 w 4854"/>
                <a:gd name="T107" fmla="*/ 241 h 553"/>
                <a:gd name="T108" fmla="*/ 1127 w 4854"/>
                <a:gd name="T109" fmla="*/ 380 h 553"/>
                <a:gd name="T110" fmla="*/ 1050 w 4854"/>
                <a:gd name="T111" fmla="*/ 408 h 553"/>
                <a:gd name="T112" fmla="*/ 972 w 4854"/>
                <a:gd name="T113" fmla="*/ 433 h 553"/>
                <a:gd name="T114" fmla="*/ 328 w 4854"/>
                <a:gd name="T115" fmla="*/ 547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54" h="553">
                  <a:moveTo>
                    <a:pt x="0" y="542"/>
                  </a:moveTo>
                  <a:cubicBezTo>
                    <a:pt x="109" y="551"/>
                    <a:pt x="219" y="552"/>
                    <a:pt x="328" y="546"/>
                  </a:cubicBezTo>
                  <a:cubicBezTo>
                    <a:pt x="437" y="540"/>
                    <a:pt x="546" y="527"/>
                    <a:pt x="653" y="508"/>
                  </a:cubicBezTo>
                  <a:cubicBezTo>
                    <a:pt x="761" y="488"/>
                    <a:pt x="867" y="462"/>
                    <a:pt x="971" y="430"/>
                  </a:cubicBezTo>
                  <a:cubicBezTo>
                    <a:pt x="1010" y="418"/>
                    <a:pt x="1010" y="418"/>
                    <a:pt x="1010" y="418"/>
                  </a:cubicBezTo>
                  <a:cubicBezTo>
                    <a:pt x="1023" y="414"/>
                    <a:pt x="1036" y="410"/>
                    <a:pt x="1049" y="405"/>
                  </a:cubicBezTo>
                  <a:cubicBezTo>
                    <a:pt x="1062" y="401"/>
                    <a:pt x="1075" y="397"/>
                    <a:pt x="1088" y="392"/>
                  </a:cubicBezTo>
                  <a:cubicBezTo>
                    <a:pt x="1126" y="378"/>
                    <a:pt x="1126" y="378"/>
                    <a:pt x="1126" y="378"/>
                  </a:cubicBezTo>
                  <a:cubicBezTo>
                    <a:pt x="1178" y="359"/>
                    <a:pt x="1228" y="338"/>
                    <a:pt x="1278" y="315"/>
                  </a:cubicBezTo>
                  <a:cubicBezTo>
                    <a:pt x="1327" y="292"/>
                    <a:pt x="1375" y="266"/>
                    <a:pt x="1422" y="239"/>
                  </a:cubicBezTo>
                  <a:cubicBezTo>
                    <a:pt x="1446" y="225"/>
                    <a:pt x="1469" y="210"/>
                    <a:pt x="1491" y="194"/>
                  </a:cubicBezTo>
                  <a:cubicBezTo>
                    <a:pt x="1559" y="148"/>
                    <a:pt x="1559" y="148"/>
                    <a:pt x="1559" y="148"/>
                  </a:cubicBezTo>
                  <a:cubicBezTo>
                    <a:pt x="1604" y="117"/>
                    <a:pt x="1650" y="87"/>
                    <a:pt x="1698" y="62"/>
                  </a:cubicBezTo>
                  <a:cubicBezTo>
                    <a:pt x="1747" y="37"/>
                    <a:pt x="1799" y="17"/>
                    <a:pt x="1853" y="7"/>
                  </a:cubicBezTo>
                  <a:cubicBezTo>
                    <a:pt x="1880" y="2"/>
                    <a:pt x="1907" y="0"/>
                    <a:pt x="1935" y="3"/>
                  </a:cubicBezTo>
                  <a:cubicBezTo>
                    <a:pt x="1948" y="4"/>
                    <a:pt x="1962" y="7"/>
                    <a:pt x="1975" y="11"/>
                  </a:cubicBezTo>
                  <a:cubicBezTo>
                    <a:pt x="1982" y="13"/>
                    <a:pt x="1988" y="15"/>
                    <a:pt x="1995" y="18"/>
                  </a:cubicBezTo>
                  <a:cubicBezTo>
                    <a:pt x="2001" y="21"/>
                    <a:pt x="2007" y="23"/>
                    <a:pt x="2013" y="27"/>
                  </a:cubicBezTo>
                  <a:cubicBezTo>
                    <a:pt x="2026" y="33"/>
                    <a:pt x="2037" y="41"/>
                    <a:pt x="2048" y="50"/>
                  </a:cubicBezTo>
                  <a:cubicBezTo>
                    <a:pt x="2058" y="58"/>
                    <a:pt x="2069" y="67"/>
                    <a:pt x="2079" y="77"/>
                  </a:cubicBezTo>
                  <a:cubicBezTo>
                    <a:pt x="2098" y="96"/>
                    <a:pt x="2116" y="117"/>
                    <a:pt x="2134" y="137"/>
                  </a:cubicBezTo>
                  <a:cubicBezTo>
                    <a:pt x="2171" y="178"/>
                    <a:pt x="2206" y="220"/>
                    <a:pt x="2244" y="259"/>
                  </a:cubicBezTo>
                  <a:cubicBezTo>
                    <a:pt x="2263" y="278"/>
                    <a:pt x="2283" y="297"/>
                    <a:pt x="2303" y="315"/>
                  </a:cubicBezTo>
                  <a:cubicBezTo>
                    <a:pt x="2314" y="323"/>
                    <a:pt x="2324" y="332"/>
                    <a:pt x="2335" y="340"/>
                  </a:cubicBezTo>
                  <a:cubicBezTo>
                    <a:pt x="2341" y="344"/>
                    <a:pt x="2347" y="348"/>
                    <a:pt x="2352" y="351"/>
                  </a:cubicBezTo>
                  <a:cubicBezTo>
                    <a:pt x="2370" y="362"/>
                    <a:pt x="2370" y="362"/>
                    <a:pt x="2370" y="362"/>
                  </a:cubicBezTo>
                  <a:cubicBezTo>
                    <a:pt x="2376" y="366"/>
                    <a:pt x="2382" y="368"/>
                    <a:pt x="2388" y="372"/>
                  </a:cubicBezTo>
                  <a:cubicBezTo>
                    <a:pt x="2397" y="376"/>
                    <a:pt x="2397" y="376"/>
                    <a:pt x="2397" y="376"/>
                  </a:cubicBezTo>
                  <a:cubicBezTo>
                    <a:pt x="2400" y="378"/>
                    <a:pt x="2403" y="379"/>
                    <a:pt x="2406" y="381"/>
                  </a:cubicBezTo>
                  <a:cubicBezTo>
                    <a:pt x="2418" y="386"/>
                    <a:pt x="2431" y="392"/>
                    <a:pt x="2444" y="396"/>
                  </a:cubicBezTo>
                  <a:cubicBezTo>
                    <a:pt x="2469" y="406"/>
                    <a:pt x="2495" y="413"/>
                    <a:pt x="2522" y="419"/>
                  </a:cubicBezTo>
                  <a:cubicBezTo>
                    <a:pt x="2542" y="423"/>
                    <a:pt x="2542" y="423"/>
                    <a:pt x="2542" y="423"/>
                  </a:cubicBezTo>
                  <a:cubicBezTo>
                    <a:pt x="2545" y="423"/>
                    <a:pt x="2549" y="424"/>
                    <a:pt x="2552" y="425"/>
                  </a:cubicBezTo>
                  <a:cubicBezTo>
                    <a:pt x="2562" y="426"/>
                    <a:pt x="2562" y="426"/>
                    <a:pt x="2562" y="426"/>
                  </a:cubicBezTo>
                  <a:cubicBezTo>
                    <a:pt x="2583" y="429"/>
                    <a:pt x="2583" y="429"/>
                    <a:pt x="2583" y="429"/>
                  </a:cubicBezTo>
                  <a:cubicBezTo>
                    <a:pt x="2603" y="430"/>
                    <a:pt x="2603" y="430"/>
                    <a:pt x="2603" y="430"/>
                  </a:cubicBezTo>
                  <a:cubicBezTo>
                    <a:pt x="2613" y="431"/>
                    <a:pt x="2613" y="431"/>
                    <a:pt x="2613" y="431"/>
                  </a:cubicBezTo>
                  <a:cubicBezTo>
                    <a:pt x="2616" y="431"/>
                    <a:pt x="2620" y="431"/>
                    <a:pt x="2623" y="431"/>
                  </a:cubicBezTo>
                  <a:cubicBezTo>
                    <a:pt x="2644" y="432"/>
                    <a:pt x="2644" y="432"/>
                    <a:pt x="2644" y="432"/>
                  </a:cubicBezTo>
                  <a:cubicBezTo>
                    <a:pt x="2650" y="432"/>
                    <a:pt x="2657" y="432"/>
                    <a:pt x="2664" y="431"/>
                  </a:cubicBezTo>
                  <a:cubicBezTo>
                    <a:pt x="2671" y="431"/>
                    <a:pt x="2678" y="431"/>
                    <a:pt x="2685" y="431"/>
                  </a:cubicBezTo>
                  <a:cubicBezTo>
                    <a:pt x="2739" y="427"/>
                    <a:pt x="2793" y="416"/>
                    <a:pt x="2845" y="400"/>
                  </a:cubicBezTo>
                  <a:cubicBezTo>
                    <a:pt x="2897" y="384"/>
                    <a:pt x="2947" y="362"/>
                    <a:pt x="2996" y="338"/>
                  </a:cubicBezTo>
                  <a:cubicBezTo>
                    <a:pt x="3045" y="314"/>
                    <a:pt x="3093" y="288"/>
                    <a:pt x="3139" y="258"/>
                  </a:cubicBezTo>
                  <a:cubicBezTo>
                    <a:pt x="3185" y="230"/>
                    <a:pt x="3231" y="199"/>
                    <a:pt x="3279" y="174"/>
                  </a:cubicBezTo>
                  <a:cubicBezTo>
                    <a:pt x="3304" y="161"/>
                    <a:pt x="3329" y="150"/>
                    <a:pt x="3355" y="141"/>
                  </a:cubicBezTo>
                  <a:cubicBezTo>
                    <a:pt x="3381" y="132"/>
                    <a:pt x="3407" y="125"/>
                    <a:pt x="3434" y="121"/>
                  </a:cubicBezTo>
                  <a:cubicBezTo>
                    <a:pt x="3489" y="113"/>
                    <a:pt x="3544" y="114"/>
                    <a:pt x="3598" y="121"/>
                  </a:cubicBezTo>
                  <a:cubicBezTo>
                    <a:pt x="3652" y="128"/>
                    <a:pt x="3706" y="140"/>
                    <a:pt x="3759" y="153"/>
                  </a:cubicBezTo>
                  <a:cubicBezTo>
                    <a:pt x="3785" y="160"/>
                    <a:pt x="3812" y="167"/>
                    <a:pt x="3838" y="175"/>
                  </a:cubicBezTo>
                  <a:cubicBezTo>
                    <a:pt x="3864" y="184"/>
                    <a:pt x="3890" y="193"/>
                    <a:pt x="3915" y="204"/>
                  </a:cubicBezTo>
                  <a:cubicBezTo>
                    <a:pt x="3928" y="209"/>
                    <a:pt x="3940" y="214"/>
                    <a:pt x="3952" y="220"/>
                  </a:cubicBezTo>
                  <a:cubicBezTo>
                    <a:pt x="3965" y="226"/>
                    <a:pt x="3977" y="232"/>
                    <a:pt x="3989" y="238"/>
                  </a:cubicBezTo>
                  <a:cubicBezTo>
                    <a:pt x="4014" y="250"/>
                    <a:pt x="4038" y="262"/>
                    <a:pt x="4063" y="274"/>
                  </a:cubicBezTo>
                  <a:cubicBezTo>
                    <a:pt x="4112" y="297"/>
                    <a:pt x="4162" y="320"/>
                    <a:pt x="4213" y="339"/>
                  </a:cubicBezTo>
                  <a:cubicBezTo>
                    <a:pt x="4264" y="359"/>
                    <a:pt x="4316" y="377"/>
                    <a:pt x="4368" y="392"/>
                  </a:cubicBezTo>
                  <a:cubicBezTo>
                    <a:pt x="4395" y="399"/>
                    <a:pt x="4421" y="406"/>
                    <a:pt x="4448" y="412"/>
                  </a:cubicBezTo>
                  <a:cubicBezTo>
                    <a:pt x="4474" y="418"/>
                    <a:pt x="4501" y="424"/>
                    <a:pt x="4528" y="428"/>
                  </a:cubicBezTo>
                  <a:cubicBezTo>
                    <a:pt x="4636" y="446"/>
                    <a:pt x="4746" y="451"/>
                    <a:pt x="4854" y="436"/>
                  </a:cubicBezTo>
                  <a:cubicBezTo>
                    <a:pt x="4746" y="451"/>
                    <a:pt x="4636" y="447"/>
                    <a:pt x="4528" y="429"/>
                  </a:cubicBezTo>
                  <a:cubicBezTo>
                    <a:pt x="4501" y="425"/>
                    <a:pt x="4474" y="420"/>
                    <a:pt x="4447" y="414"/>
                  </a:cubicBezTo>
                  <a:cubicBezTo>
                    <a:pt x="4421" y="408"/>
                    <a:pt x="4394" y="401"/>
                    <a:pt x="4368" y="393"/>
                  </a:cubicBezTo>
                  <a:cubicBezTo>
                    <a:pt x="4315" y="378"/>
                    <a:pt x="4264" y="360"/>
                    <a:pt x="4213" y="341"/>
                  </a:cubicBezTo>
                  <a:cubicBezTo>
                    <a:pt x="4161" y="322"/>
                    <a:pt x="4111" y="299"/>
                    <a:pt x="4062" y="276"/>
                  </a:cubicBezTo>
                  <a:cubicBezTo>
                    <a:pt x="4037" y="264"/>
                    <a:pt x="4013" y="252"/>
                    <a:pt x="3988" y="240"/>
                  </a:cubicBezTo>
                  <a:cubicBezTo>
                    <a:pt x="3976" y="234"/>
                    <a:pt x="3964" y="228"/>
                    <a:pt x="3951" y="222"/>
                  </a:cubicBezTo>
                  <a:cubicBezTo>
                    <a:pt x="3939" y="216"/>
                    <a:pt x="3927" y="211"/>
                    <a:pt x="3914" y="206"/>
                  </a:cubicBezTo>
                  <a:cubicBezTo>
                    <a:pt x="3889" y="195"/>
                    <a:pt x="3863" y="186"/>
                    <a:pt x="3837" y="178"/>
                  </a:cubicBezTo>
                  <a:cubicBezTo>
                    <a:pt x="3811" y="170"/>
                    <a:pt x="3785" y="163"/>
                    <a:pt x="3758" y="156"/>
                  </a:cubicBezTo>
                  <a:cubicBezTo>
                    <a:pt x="3705" y="142"/>
                    <a:pt x="3652" y="130"/>
                    <a:pt x="3598" y="124"/>
                  </a:cubicBezTo>
                  <a:cubicBezTo>
                    <a:pt x="3544" y="117"/>
                    <a:pt x="3489" y="116"/>
                    <a:pt x="3435" y="124"/>
                  </a:cubicBezTo>
                  <a:cubicBezTo>
                    <a:pt x="3408" y="128"/>
                    <a:pt x="3381" y="135"/>
                    <a:pt x="3356" y="144"/>
                  </a:cubicBezTo>
                  <a:cubicBezTo>
                    <a:pt x="3330" y="153"/>
                    <a:pt x="3305" y="164"/>
                    <a:pt x="3281" y="177"/>
                  </a:cubicBezTo>
                  <a:cubicBezTo>
                    <a:pt x="3232" y="202"/>
                    <a:pt x="3187" y="232"/>
                    <a:pt x="3141" y="261"/>
                  </a:cubicBezTo>
                  <a:cubicBezTo>
                    <a:pt x="3094" y="290"/>
                    <a:pt x="3046" y="317"/>
                    <a:pt x="2997" y="341"/>
                  </a:cubicBezTo>
                  <a:cubicBezTo>
                    <a:pt x="2948" y="365"/>
                    <a:pt x="2898" y="387"/>
                    <a:pt x="2846" y="403"/>
                  </a:cubicBezTo>
                  <a:cubicBezTo>
                    <a:pt x="2794" y="420"/>
                    <a:pt x="2739" y="431"/>
                    <a:pt x="2685" y="434"/>
                  </a:cubicBezTo>
                  <a:cubicBezTo>
                    <a:pt x="2678" y="435"/>
                    <a:pt x="2671" y="435"/>
                    <a:pt x="2664" y="435"/>
                  </a:cubicBezTo>
                  <a:cubicBezTo>
                    <a:pt x="2657" y="435"/>
                    <a:pt x="2651" y="436"/>
                    <a:pt x="2644" y="436"/>
                  </a:cubicBezTo>
                  <a:cubicBezTo>
                    <a:pt x="2623" y="435"/>
                    <a:pt x="2623" y="435"/>
                    <a:pt x="2623" y="435"/>
                  </a:cubicBezTo>
                  <a:cubicBezTo>
                    <a:pt x="2620" y="435"/>
                    <a:pt x="2616" y="435"/>
                    <a:pt x="2613" y="435"/>
                  </a:cubicBezTo>
                  <a:cubicBezTo>
                    <a:pt x="2603" y="434"/>
                    <a:pt x="2603" y="434"/>
                    <a:pt x="2603" y="434"/>
                  </a:cubicBezTo>
                  <a:cubicBezTo>
                    <a:pt x="2582" y="432"/>
                    <a:pt x="2582" y="432"/>
                    <a:pt x="2582" y="432"/>
                  </a:cubicBezTo>
                  <a:cubicBezTo>
                    <a:pt x="2562" y="430"/>
                    <a:pt x="2562" y="430"/>
                    <a:pt x="2562" y="430"/>
                  </a:cubicBezTo>
                  <a:cubicBezTo>
                    <a:pt x="2552" y="428"/>
                    <a:pt x="2552" y="428"/>
                    <a:pt x="2552" y="428"/>
                  </a:cubicBezTo>
                  <a:cubicBezTo>
                    <a:pt x="2548" y="428"/>
                    <a:pt x="2545" y="427"/>
                    <a:pt x="2541" y="427"/>
                  </a:cubicBezTo>
                  <a:cubicBezTo>
                    <a:pt x="2521" y="423"/>
                    <a:pt x="2521" y="423"/>
                    <a:pt x="2521" y="423"/>
                  </a:cubicBezTo>
                  <a:cubicBezTo>
                    <a:pt x="2494" y="417"/>
                    <a:pt x="2468" y="410"/>
                    <a:pt x="2442" y="400"/>
                  </a:cubicBezTo>
                  <a:cubicBezTo>
                    <a:pt x="2429" y="396"/>
                    <a:pt x="2417" y="390"/>
                    <a:pt x="2404" y="384"/>
                  </a:cubicBezTo>
                  <a:cubicBezTo>
                    <a:pt x="2401" y="383"/>
                    <a:pt x="2398" y="381"/>
                    <a:pt x="2395" y="380"/>
                  </a:cubicBezTo>
                  <a:cubicBezTo>
                    <a:pt x="2386" y="375"/>
                    <a:pt x="2386" y="375"/>
                    <a:pt x="2386" y="375"/>
                  </a:cubicBezTo>
                  <a:cubicBezTo>
                    <a:pt x="2380" y="372"/>
                    <a:pt x="2374" y="369"/>
                    <a:pt x="2368" y="365"/>
                  </a:cubicBezTo>
                  <a:cubicBezTo>
                    <a:pt x="2350" y="355"/>
                    <a:pt x="2350" y="355"/>
                    <a:pt x="2350" y="355"/>
                  </a:cubicBezTo>
                  <a:cubicBezTo>
                    <a:pt x="2344" y="351"/>
                    <a:pt x="2339" y="347"/>
                    <a:pt x="2333" y="343"/>
                  </a:cubicBezTo>
                  <a:cubicBezTo>
                    <a:pt x="2322" y="336"/>
                    <a:pt x="2311" y="327"/>
                    <a:pt x="2301" y="318"/>
                  </a:cubicBezTo>
                  <a:cubicBezTo>
                    <a:pt x="2280" y="300"/>
                    <a:pt x="2260" y="281"/>
                    <a:pt x="2241" y="261"/>
                  </a:cubicBezTo>
                  <a:cubicBezTo>
                    <a:pt x="2203" y="222"/>
                    <a:pt x="2168" y="180"/>
                    <a:pt x="2132" y="139"/>
                  </a:cubicBezTo>
                  <a:cubicBezTo>
                    <a:pt x="2113" y="119"/>
                    <a:pt x="2095" y="98"/>
                    <a:pt x="2076" y="79"/>
                  </a:cubicBezTo>
                  <a:cubicBezTo>
                    <a:pt x="2066" y="70"/>
                    <a:pt x="2056" y="61"/>
                    <a:pt x="2045" y="52"/>
                  </a:cubicBezTo>
                  <a:cubicBezTo>
                    <a:pt x="2035" y="44"/>
                    <a:pt x="2024" y="36"/>
                    <a:pt x="2012" y="30"/>
                  </a:cubicBezTo>
                  <a:cubicBezTo>
                    <a:pt x="2006" y="26"/>
                    <a:pt x="2000" y="24"/>
                    <a:pt x="1993" y="21"/>
                  </a:cubicBezTo>
                  <a:cubicBezTo>
                    <a:pt x="1987" y="19"/>
                    <a:pt x="1981" y="16"/>
                    <a:pt x="1974" y="14"/>
                  </a:cubicBezTo>
                  <a:cubicBezTo>
                    <a:pt x="1961" y="11"/>
                    <a:pt x="1948" y="8"/>
                    <a:pt x="1934" y="7"/>
                  </a:cubicBezTo>
                  <a:cubicBezTo>
                    <a:pt x="1907" y="4"/>
                    <a:pt x="1880" y="5"/>
                    <a:pt x="1853" y="10"/>
                  </a:cubicBezTo>
                  <a:cubicBezTo>
                    <a:pt x="1800" y="20"/>
                    <a:pt x="1748" y="40"/>
                    <a:pt x="1700" y="65"/>
                  </a:cubicBezTo>
                  <a:cubicBezTo>
                    <a:pt x="1651" y="90"/>
                    <a:pt x="1606" y="120"/>
                    <a:pt x="1561" y="151"/>
                  </a:cubicBezTo>
                  <a:cubicBezTo>
                    <a:pt x="1493" y="197"/>
                    <a:pt x="1493" y="197"/>
                    <a:pt x="1493" y="197"/>
                  </a:cubicBezTo>
                  <a:cubicBezTo>
                    <a:pt x="1471" y="212"/>
                    <a:pt x="1447" y="227"/>
                    <a:pt x="1424" y="241"/>
                  </a:cubicBezTo>
                  <a:cubicBezTo>
                    <a:pt x="1377" y="269"/>
                    <a:pt x="1328" y="294"/>
                    <a:pt x="1279" y="317"/>
                  </a:cubicBezTo>
                  <a:cubicBezTo>
                    <a:pt x="1229" y="340"/>
                    <a:pt x="1179" y="361"/>
                    <a:pt x="1127" y="380"/>
                  </a:cubicBezTo>
                  <a:cubicBezTo>
                    <a:pt x="1089" y="394"/>
                    <a:pt x="1089" y="394"/>
                    <a:pt x="1089" y="394"/>
                  </a:cubicBezTo>
                  <a:cubicBezTo>
                    <a:pt x="1076" y="399"/>
                    <a:pt x="1063" y="403"/>
                    <a:pt x="1050" y="408"/>
                  </a:cubicBezTo>
                  <a:cubicBezTo>
                    <a:pt x="1037" y="412"/>
                    <a:pt x="1024" y="416"/>
                    <a:pt x="1011" y="421"/>
                  </a:cubicBezTo>
                  <a:cubicBezTo>
                    <a:pt x="972" y="433"/>
                    <a:pt x="972" y="433"/>
                    <a:pt x="972" y="433"/>
                  </a:cubicBezTo>
                  <a:cubicBezTo>
                    <a:pt x="867" y="465"/>
                    <a:pt x="761" y="490"/>
                    <a:pt x="653" y="509"/>
                  </a:cubicBezTo>
                  <a:cubicBezTo>
                    <a:pt x="546" y="529"/>
                    <a:pt x="437" y="541"/>
                    <a:pt x="328" y="547"/>
                  </a:cubicBezTo>
                  <a:cubicBezTo>
                    <a:pt x="219" y="553"/>
                    <a:pt x="109" y="551"/>
                    <a:pt x="0" y="5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41">
              <a:extLst>
                <a:ext uri="{FF2B5EF4-FFF2-40B4-BE49-F238E27FC236}">
                  <a16:creationId xmlns:a16="http://schemas.microsoft.com/office/drawing/2014/main" id="{F1AB5739-80CA-8D9A-2466-298B0B233E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1050" y="2600325"/>
              <a:ext cx="12125325" cy="1219200"/>
            </a:xfrm>
            <a:custGeom>
              <a:avLst/>
              <a:gdLst>
                <a:gd name="T0" fmla="*/ 647 w 4854"/>
                <a:gd name="T1" fmla="*/ 437 h 488"/>
                <a:gd name="T2" fmla="*/ 1272 w 4854"/>
                <a:gd name="T3" fmla="*/ 265 h 488"/>
                <a:gd name="T4" fmla="*/ 1490 w 4854"/>
                <a:gd name="T5" fmla="*/ 157 h 488"/>
                <a:gd name="T6" fmla="*/ 1705 w 4854"/>
                <a:gd name="T7" fmla="*/ 41 h 488"/>
                <a:gd name="T8" fmla="*/ 1862 w 4854"/>
                <a:gd name="T9" fmla="*/ 1 h 488"/>
                <a:gd name="T10" fmla="*/ 1982 w 4854"/>
                <a:gd name="T11" fmla="*/ 21 h 488"/>
                <a:gd name="T12" fmla="*/ 2080 w 4854"/>
                <a:gd name="T13" fmla="*/ 94 h 488"/>
                <a:gd name="T14" fmla="*/ 2257 w 4854"/>
                <a:gd name="T15" fmla="*/ 261 h 488"/>
                <a:gd name="T16" fmla="*/ 2306 w 4854"/>
                <a:gd name="T17" fmla="*/ 297 h 488"/>
                <a:gd name="T18" fmla="*/ 2332 w 4854"/>
                <a:gd name="T19" fmla="*/ 313 h 488"/>
                <a:gd name="T20" fmla="*/ 2359 w 4854"/>
                <a:gd name="T21" fmla="*/ 327 h 488"/>
                <a:gd name="T22" fmla="*/ 2474 w 4854"/>
                <a:gd name="T23" fmla="*/ 366 h 488"/>
                <a:gd name="T24" fmla="*/ 2533 w 4854"/>
                <a:gd name="T25" fmla="*/ 376 h 488"/>
                <a:gd name="T26" fmla="*/ 2574 w 4854"/>
                <a:gd name="T27" fmla="*/ 379 h 488"/>
                <a:gd name="T28" fmla="*/ 2614 w 4854"/>
                <a:gd name="T29" fmla="*/ 380 h 488"/>
                <a:gd name="T30" fmla="*/ 2634 w 4854"/>
                <a:gd name="T31" fmla="*/ 379 h 488"/>
                <a:gd name="T32" fmla="*/ 2675 w 4854"/>
                <a:gd name="T33" fmla="*/ 376 h 488"/>
                <a:gd name="T34" fmla="*/ 2735 w 4854"/>
                <a:gd name="T35" fmla="*/ 366 h 488"/>
                <a:gd name="T36" fmla="*/ 2774 w 4854"/>
                <a:gd name="T37" fmla="*/ 356 h 488"/>
                <a:gd name="T38" fmla="*/ 2870 w 4854"/>
                <a:gd name="T39" fmla="*/ 324 h 488"/>
                <a:gd name="T40" fmla="*/ 3087 w 4854"/>
                <a:gd name="T41" fmla="*/ 213 h 488"/>
                <a:gd name="T42" fmla="*/ 3298 w 4854"/>
                <a:gd name="T43" fmla="*/ 92 h 488"/>
                <a:gd name="T44" fmla="*/ 3455 w 4854"/>
                <a:gd name="T45" fmla="*/ 50 h 488"/>
                <a:gd name="T46" fmla="*/ 3776 w 4854"/>
                <a:gd name="T47" fmla="*/ 88 h 488"/>
                <a:gd name="T48" fmla="*/ 3965 w 4854"/>
                <a:gd name="T49" fmla="*/ 161 h 488"/>
                <a:gd name="T50" fmla="*/ 4073 w 4854"/>
                <a:gd name="T51" fmla="*/ 217 h 488"/>
                <a:gd name="T52" fmla="*/ 4221 w 4854"/>
                <a:gd name="T53" fmla="*/ 286 h 488"/>
                <a:gd name="T54" fmla="*/ 4530 w 4854"/>
                <a:gd name="T55" fmla="*/ 382 h 488"/>
                <a:gd name="T56" fmla="*/ 4530 w 4854"/>
                <a:gd name="T57" fmla="*/ 383 h 488"/>
                <a:gd name="T58" fmla="*/ 4220 w 4854"/>
                <a:gd name="T59" fmla="*/ 288 h 488"/>
                <a:gd name="T60" fmla="*/ 4072 w 4854"/>
                <a:gd name="T61" fmla="*/ 219 h 488"/>
                <a:gd name="T62" fmla="*/ 3964 w 4854"/>
                <a:gd name="T63" fmla="*/ 163 h 488"/>
                <a:gd name="T64" fmla="*/ 3775 w 4854"/>
                <a:gd name="T65" fmla="*/ 91 h 488"/>
                <a:gd name="T66" fmla="*/ 3455 w 4854"/>
                <a:gd name="T67" fmla="*/ 53 h 488"/>
                <a:gd name="T68" fmla="*/ 3299 w 4854"/>
                <a:gd name="T69" fmla="*/ 94 h 488"/>
                <a:gd name="T70" fmla="*/ 3089 w 4854"/>
                <a:gd name="T71" fmla="*/ 216 h 488"/>
                <a:gd name="T72" fmla="*/ 2871 w 4854"/>
                <a:gd name="T73" fmla="*/ 327 h 488"/>
                <a:gd name="T74" fmla="*/ 2675 w 4854"/>
                <a:gd name="T75" fmla="*/ 379 h 488"/>
                <a:gd name="T76" fmla="*/ 2635 w 4854"/>
                <a:gd name="T77" fmla="*/ 383 h 488"/>
                <a:gd name="T78" fmla="*/ 2614 w 4854"/>
                <a:gd name="T79" fmla="*/ 383 h 488"/>
                <a:gd name="T80" fmla="*/ 2574 w 4854"/>
                <a:gd name="T81" fmla="*/ 383 h 488"/>
                <a:gd name="T82" fmla="*/ 2533 w 4854"/>
                <a:gd name="T83" fmla="*/ 380 h 488"/>
                <a:gd name="T84" fmla="*/ 2473 w 4854"/>
                <a:gd name="T85" fmla="*/ 370 h 488"/>
                <a:gd name="T86" fmla="*/ 2255 w 4854"/>
                <a:gd name="T87" fmla="*/ 264 h 488"/>
                <a:gd name="T88" fmla="*/ 2077 w 4854"/>
                <a:gd name="T89" fmla="*/ 97 h 488"/>
                <a:gd name="T90" fmla="*/ 1981 w 4854"/>
                <a:gd name="T91" fmla="*/ 24 h 488"/>
                <a:gd name="T92" fmla="*/ 1862 w 4854"/>
                <a:gd name="T93" fmla="*/ 5 h 488"/>
                <a:gd name="T94" fmla="*/ 1706 w 4854"/>
                <a:gd name="T95" fmla="*/ 44 h 488"/>
                <a:gd name="T96" fmla="*/ 1492 w 4854"/>
                <a:gd name="T97" fmla="*/ 159 h 488"/>
                <a:gd name="T98" fmla="*/ 1273 w 4854"/>
                <a:gd name="T99" fmla="*/ 268 h 488"/>
                <a:gd name="T100" fmla="*/ 648 w 4854"/>
                <a:gd name="T101" fmla="*/ 439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854" h="488">
                  <a:moveTo>
                    <a:pt x="0" y="473"/>
                  </a:moveTo>
                  <a:cubicBezTo>
                    <a:pt x="216" y="488"/>
                    <a:pt x="434" y="473"/>
                    <a:pt x="647" y="437"/>
                  </a:cubicBezTo>
                  <a:cubicBezTo>
                    <a:pt x="754" y="419"/>
                    <a:pt x="860" y="396"/>
                    <a:pt x="964" y="367"/>
                  </a:cubicBezTo>
                  <a:cubicBezTo>
                    <a:pt x="1069" y="339"/>
                    <a:pt x="1172" y="306"/>
                    <a:pt x="1272" y="265"/>
                  </a:cubicBezTo>
                  <a:cubicBezTo>
                    <a:pt x="1323" y="245"/>
                    <a:pt x="1372" y="222"/>
                    <a:pt x="1420" y="197"/>
                  </a:cubicBezTo>
                  <a:cubicBezTo>
                    <a:pt x="1444" y="184"/>
                    <a:pt x="1467" y="170"/>
                    <a:pt x="1490" y="157"/>
                  </a:cubicBezTo>
                  <a:cubicBezTo>
                    <a:pt x="1560" y="115"/>
                    <a:pt x="1560" y="115"/>
                    <a:pt x="1560" y="115"/>
                  </a:cubicBezTo>
                  <a:cubicBezTo>
                    <a:pt x="1607" y="88"/>
                    <a:pt x="1655" y="62"/>
                    <a:pt x="1705" y="41"/>
                  </a:cubicBezTo>
                  <a:cubicBezTo>
                    <a:pt x="1730" y="31"/>
                    <a:pt x="1756" y="22"/>
                    <a:pt x="1782" y="15"/>
                  </a:cubicBezTo>
                  <a:cubicBezTo>
                    <a:pt x="1808" y="8"/>
                    <a:pt x="1835" y="3"/>
                    <a:pt x="1862" y="1"/>
                  </a:cubicBezTo>
                  <a:cubicBezTo>
                    <a:pt x="1889" y="0"/>
                    <a:pt x="1917" y="1"/>
                    <a:pt x="1943" y="8"/>
                  </a:cubicBezTo>
                  <a:cubicBezTo>
                    <a:pt x="1957" y="11"/>
                    <a:pt x="1970" y="16"/>
                    <a:pt x="1982" y="21"/>
                  </a:cubicBezTo>
                  <a:cubicBezTo>
                    <a:pt x="1994" y="27"/>
                    <a:pt x="2006" y="34"/>
                    <a:pt x="2017" y="42"/>
                  </a:cubicBezTo>
                  <a:cubicBezTo>
                    <a:pt x="2040" y="57"/>
                    <a:pt x="2060" y="75"/>
                    <a:pt x="2080" y="94"/>
                  </a:cubicBezTo>
                  <a:cubicBezTo>
                    <a:pt x="2100" y="113"/>
                    <a:pt x="2119" y="132"/>
                    <a:pt x="2138" y="151"/>
                  </a:cubicBezTo>
                  <a:cubicBezTo>
                    <a:pt x="2177" y="189"/>
                    <a:pt x="2215" y="227"/>
                    <a:pt x="2257" y="261"/>
                  </a:cubicBezTo>
                  <a:cubicBezTo>
                    <a:pt x="2268" y="269"/>
                    <a:pt x="2278" y="278"/>
                    <a:pt x="2289" y="285"/>
                  </a:cubicBezTo>
                  <a:cubicBezTo>
                    <a:pt x="2306" y="297"/>
                    <a:pt x="2306" y="297"/>
                    <a:pt x="2306" y="297"/>
                  </a:cubicBezTo>
                  <a:cubicBezTo>
                    <a:pt x="2312" y="301"/>
                    <a:pt x="2317" y="304"/>
                    <a:pt x="2323" y="308"/>
                  </a:cubicBezTo>
                  <a:cubicBezTo>
                    <a:pt x="2326" y="309"/>
                    <a:pt x="2329" y="311"/>
                    <a:pt x="2332" y="313"/>
                  </a:cubicBezTo>
                  <a:cubicBezTo>
                    <a:pt x="2341" y="317"/>
                    <a:pt x="2341" y="317"/>
                    <a:pt x="2341" y="317"/>
                  </a:cubicBezTo>
                  <a:cubicBezTo>
                    <a:pt x="2347" y="320"/>
                    <a:pt x="2353" y="324"/>
                    <a:pt x="2359" y="327"/>
                  </a:cubicBezTo>
                  <a:cubicBezTo>
                    <a:pt x="2371" y="332"/>
                    <a:pt x="2383" y="338"/>
                    <a:pt x="2396" y="342"/>
                  </a:cubicBezTo>
                  <a:cubicBezTo>
                    <a:pt x="2421" y="352"/>
                    <a:pt x="2447" y="360"/>
                    <a:pt x="2474" y="366"/>
                  </a:cubicBezTo>
                  <a:cubicBezTo>
                    <a:pt x="2487" y="368"/>
                    <a:pt x="2500" y="371"/>
                    <a:pt x="2513" y="373"/>
                  </a:cubicBezTo>
                  <a:cubicBezTo>
                    <a:pt x="2520" y="374"/>
                    <a:pt x="2527" y="375"/>
                    <a:pt x="2533" y="376"/>
                  </a:cubicBezTo>
                  <a:cubicBezTo>
                    <a:pt x="2554" y="378"/>
                    <a:pt x="2554" y="378"/>
                    <a:pt x="2554" y="378"/>
                  </a:cubicBezTo>
                  <a:cubicBezTo>
                    <a:pt x="2560" y="378"/>
                    <a:pt x="2567" y="379"/>
                    <a:pt x="2574" y="379"/>
                  </a:cubicBezTo>
                  <a:cubicBezTo>
                    <a:pt x="2580" y="379"/>
                    <a:pt x="2587" y="379"/>
                    <a:pt x="2594" y="380"/>
                  </a:cubicBezTo>
                  <a:cubicBezTo>
                    <a:pt x="2614" y="380"/>
                    <a:pt x="2614" y="380"/>
                    <a:pt x="2614" y="380"/>
                  </a:cubicBezTo>
                  <a:cubicBezTo>
                    <a:pt x="2624" y="379"/>
                    <a:pt x="2624" y="379"/>
                    <a:pt x="2624" y="379"/>
                  </a:cubicBezTo>
                  <a:cubicBezTo>
                    <a:pt x="2634" y="379"/>
                    <a:pt x="2634" y="379"/>
                    <a:pt x="2634" y="379"/>
                  </a:cubicBezTo>
                  <a:cubicBezTo>
                    <a:pt x="2655" y="378"/>
                    <a:pt x="2655" y="378"/>
                    <a:pt x="2655" y="378"/>
                  </a:cubicBezTo>
                  <a:cubicBezTo>
                    <a:pt x="2661" y="377"/>
                    <a:pt x="2668" y="376"/>
                    <a:pt x="2675" y="376"/>
                  </a:cubicBezTo>
                  <a:cubicBezTo>
                    <a:pt x="2688" y="374"/>
                    <a:pt x="2702" y="372"/>
                    <a:pt x="2715" y="370"/>
                  </a:cubicBezTo>
                  <a:cubicBezTo>
                    <a:pt x="2722" y="369"/>
                    <a:pt x="2728" y="367"/>
                    <a:pt x="2735" y="366"/>
                  </a:cubicBezTo>
                  <a:cubicBezTo>
                    <a:pt x="2741" y="364"/>
                    <a:pt x="2748" y="363"/>
                    <a:pt x="2754" y="361"/>
                  </a:cubicBezTo>
                  <a:cubicBezTo>
                    <a:pt x="2774" y="356"/>
                    <a:pt x="2774" y="356"/>
                    <a:pt x="2774" y="356"/>
                  </a:cubicBezTo>
                  <a:cubicBezTo>
                    <a:pt x="2794" y="351"/>
                    <a:pt x="2794" y="351"/>
                    <a:pt x="2794" y="351"/>
                  </a:cubicBezTo>
                  <a:cubicBezTo>
                    <a:pt x="2819" y="343"/>
                    <a:pt x="2845" y="334"/>
                    <a:pt x="2870" y="324"/>
                  </a:cubicBezTo>
                  <a:cubicBezTo>
                    <a:pt x="2920" y="303"/>
                    <a:pt x="2969" y="279"/>
                    <a:pt x="3016" y="253"/>
                  </a:cubicBezTo>
                  <a:cubicBezTo>
                    <a:pt x="3040" y="241"/>
                    <a:pt x="3064" y="227"/>
                    <a:pt x="3087" y="213"/>
                  </a:cubicBezTo>
                  <a:cubicBezTo>
                    <a:pt x="3110" y="200"/>
                    <a:pt x="3133" y="185"/>
                    <a:pt x="3156" y="171"/>
                  </a:cubicBezTo>
                  <a:cubicBezTo>
                    <a:pt x="3202" y="142"/>
                    <a:pt x="3248" y="114"/>
                    <a:pt x="3298" y="92"/>
                  </a:cubicBezTo>
                  <a:cubicBezTo>
                    <a:pt x="3323" y="81"/>
                    <a:pt x="3348" y="71"/>
                    <a:pt x="3374" y="64"/>
                  </a:cubicBezTo>
                  <a:cubicBezTo>
                    <a:pt x="3401" y="57"/>
                    <a:pt x="3428" y="53"/>
                    <a:pt x="3455" y="50"/>
                  </a:cubicBezTo>
                  <a:cubicBezTo>
                    <a:pt x="3509" y="45"/>
                    <a:pt x="3563" y="48"/>
                    <a:pt x="3617" y="55"/>
                  </a:cubicBezTo>
                  <a:cubicBezTo>
                    <a:pt x="3671" y="63"/>
                    <a:pt x="3724" y="75"/>
                    <a:pt x="3776" y="88"/>
                  </a:cubicBezTo>
                  <a:cubicBezTo>
                    <a:pt x="3829" y="102"/>
                    <a:pt x="3880" y="120"/>
                    <a:pt x="3929" y="143"/>
                  </a:cubicBezTo>
                  <a:cubicBezTo>
                    <a:pt x="3941" y="149"/>
                    <a:pt x="3953" y="155"/>
                    <a:pt x="3965" y="161"/>
                  </a:cubicBezTo>
                  <a:cubicBezTo>
                    <a:pt x="4001" y="180"/>
                    <a:pt x="4001" y="180"/>
                    <a:pt x="4001" y="180"/>
                  </a:cubicBezTo>
                  <a:cubicBezTo>
                    <a:pt x="4025" y="193"/>
                    <a:pt x="4049" y="205"/>
                    <a:pt x="4073" y="217"/>
                  </a:cubicBezTo>
                  <a:cubicBezTo>
                    <a:pt x="4098" y="230"/>
                    <a:pt x="4122" y="242"/>
                    <a:pt x="4146" y="253"/>
                  </a:cubicBezTo>
                  <a:cubicBezTo>
                    <a:pt x="4171" y="265"/>
                    <a:pt x="4196" y="276"/>
                    <a:pt x="4221" y="286"/>
                  </a:cubicBezTo>
                  <a:cubicBezTo>
                    <a:pt x="4270" y="307"/>
                    <a:pt x="4321" y="326"/>
                    <a:pt x="4373" y="343"/>
                  </a:cubicBezTo>
                  <a:cubicBezTo>
                    <a:pt x="4424" y="359"/>
                    <a:pt x="4477" y="372"/>
                    <a:pt x="4530" y="382"/>
                  </a:cubicBezTo>
                  <a:cubicBezTo>
                    <a:pt x="4637" y="401"/>
                    <a:pt x="4746" y="407"/>
                    <a:pt x="4854" y="390"/>
                  </a:cubicBezTo>
                  <a:cubicBezTo>
                    <a:pt x="4746" y="407"/>
                    <a:pt x="4637" y="402"/>
                    <a:pt x="4530" y="383"/>
                  </a:cubicBezTo>
                  <a:cubicBezTo>
                    <a:pt x="4477" y="373"/>
                    <a:pt x="4424" y="360"/>
                    <a:pt x="4372" y="344"/>
                  </a:cubicBezTo>
                  <a:cubicBezTo>
                    <a:pt x="4321" y="328"/>
                    <a:pt x="4270" y="309"/>
                    <a:pt x="4220" y="288"/>
                  </a:cubicBezTo>
                  <a:cubicBezTo>
                    <a:pt x="4195" y="277"/>
                    <a:pt x="4170" y="267"/>
                    <a:pt x="4145" y="255"/>
                  </a:cubicBezTo>
                  <a:cubicBezTo>
                    <a:pt x="4121" y="244"/>
                    <a:pt x="4097" y="232"/>
                    <a:pt x="4072" y="219"/>
                  </a:cubicBezTo>
                  <a:cubicBezTo>
                    <a:pt x="4048" y="207"/>
                    <a:pt x="4024" y="195"/>
                    <a:pt x="4000" y="182"/>
                  </a:cubicBezTo>
                  <a:cubicBezTo>
                    <a:pt x="3964" y="163"/>
                    <a:pt x="3964" y="163"/>
                    <a:pt x="3964" y="163"/>
                  </a:cubicBezTo>
                  <a:cubicBezTo>
                    <a:pt x="3952" y="157"/>
                    <a:pt x="3940" y="151"/>
                    <a:pt x="3928" y="145"/>
                  </a:cubicBezTo>
                  <a:cubicBezTo>
                    <a:pt x="3879" y="122"/>
                    <a:pt x="3828" y="104"/>
                    <a:pt x="3775" y="91"/>
                  </a:cubicBezTo>
                  <a:cubicBezTo>
                    <a:pt x="3723" y="77"/>
                    <a:pt x="3670" y="65"/>
                    <a:pt x="3617" y="58"/>
                  </a:cubicBezTo>
                  <a:cubicBezTo>
                    <a:pt x="3563" y="50"/>
                    <a:pt x="3509" y="48"/>
                    <a:pt x="3455" y="53"/>
                  </a:cubicBezTo>
                  <a:cubicBezTo>
                    <a:pt x="3428" y="56"/>
                    <a:pt x="3401" y="60"/>
                    <a:pt x="3375" y="67"/>
                  </a:cubicBezTo>
                  <a:cubicBezTo>
                    <a:pt x="3349" y="74"/>
                    <a:pt x="3324" y="83"/>
                    <a:pt x="3299" y="94"/>
                  </a:cubicBezTo>
                  <a:cubicBezTo>
                    <a:pt x="3250" y="116"/>
                    <a:pt x="3203" y="145"/>
                    <a:pt x="3158" y="173"/>
                  </a:cubicBezTo>
                  <a:cubicBezTo>
                    <a:pt x="3135" y="188"/>
                    <a:pt x="3112" y="202"/>
                    <a:pt x="3089" y="216"/>
                  </a:cubicBezTo>
                  <a:cubicBezTo>
                    <a:pt x="3065" y="230"/>
                    <a:pt x="3042" y="244"/>
                    <a:pt x="3018" y="256"/>
                  </a:cubicBezTo>
                  <a:cubicBezTo>
                    <a:pt x="2970" y="282"/>
                    <a:pt x="2922" y="307"/>
                    <a:pt x="2871" y="327"/>
                  </a:cubicBezTo>
                  <a:cubicBezTo>
                    <a:pt x="2821" y="347"/>
                    <a:pt x="2769" y="364"/>
                    <a:pt x="2716" y="373"/>
                  </a:cubicBezTo>
                  <a:cubicBezTo>
                    <a:pt x="2702" y="376"/>
                    <a:pt x="2689" y="378"/>
                    <a:pt x="2675" y="379"/>
                  </a:cubicBezTo>
                  <a:cubicBezTo>
                    <a:pt x="2668" y="380"/>
                    <a:pt x="2662" y="381"/>
                    <a:pt x="2655" y="381"/>
                  </a:cubicBezTo>
                  <a:cubicBezTo>
                    <a:pt x="2635" y="383"/>
                    <a:pt x="2635" y="383"/>
                    <a:pt x="2635" y="383"/>
                  </a:cubicBezTo>
                  <a:cubicBezTo>
                    <a:pt x="2624" y="383"/>
                    <a:pt x="2624" y="383"/>
                    <a:pt x="2624" y="383"/>
                  </a:cubicBezTo>
                  <a:cubicBezTo>
                    <a:pt x="2614" y="383"/>
                    <a:pt x="2614" y="383"/>
                    <a:pt x="2614" y="383"/>
                  </a:cubicBezTo>
                  <a:cubicBezTo>
                    <a:pt x="2594" y="384"/>
                    <a:pt x="2594" y="384"/>
                    <a:pt x="2594" y="384"/>
                  </a:cubicBezTo>
                  <a:cubicBezTo>
                    <a:pt x="2587" y="383"/>
                    <a:pt x="2580" y="383"/>
                    <a:pt x="2574" y="383"/>
                  </a:cubicBezTo>
                  <a:cubicBezTo>
                    <a:pt x="2567" y="382"/>
                    <a:pt x="2560" y="382"/>
                    <a:pt x="2553" y="381"/>
                  </a:cubicBezTo>
                  <a:cubicBezTo>
                    <a:pt x="2533" y="380"/>
                    <a:pt x="2533" y="380"/>
                    <a:pt x="2533" y="380"/>
                  </a:cubicBezTo>
                  <a:cubicBezTo>
                    <a:pt x="2526" y="379"/>
                    <a:pt x="2519" y="378"/>
                    <a:pt x="2513" y="377"/>
                  </a:cubicBezTo>
                  <a:cubicBezTo>
                    <a:pt x="2499" y="375"/>
                    <a:pt x="2486" y="372"/>
                    <a:pt x="2473" y="370"/>
                  </a:cubicBezTo>
                  <a:cubicBezTo>
                    <a:pt x="2446" y="363"/>
                    <a:pt x="2420" y="356"/>
                    <a:pt x="2395" y="346"/>
                  </a:cubicBezTo>
                  <a:cubicBezTo>
                    <a:pt x="2344" y="327"/>
                    <a:pt x="2297" y="298"/>
                    <a:pt x="2255" y="264"/>
                  </a:cubicBezTo>
                  <a:cubicBezTo>
                    <a:pt x="2213" y="229"/>
                    <a:pt x="2174" y="191"/>
                    <a:pt x="2135" y="153"/>
                  </a:cubicBezTo>
                  <a:cubicBezTo>
                    <a:pt x="2116" y="134"/>
                    <a:pt x="2097" y="115"/>
                    <a:pt x="2077" y="97"/>
                  </a:cubicBezTo>
                  <a:cubicBezTo>
                    <a:pt x="2058" y="78"/>
                    <a:pt x="2038" y="60"/>
                    <a:pt x="2015" y="45"/>
                  </a:cubicBezTo>
                  <a:cubicBezTo>
                    <a:pt x="2004" y="37"/>
                    <a:pt x="1993" y="30"/>
                    <a:pt x="1981" y="24"/>
                  </a:cubicBezTo>
                  <a:cubicBezTo>
                    <a:pt x="1968" y="19"/>
                    <a:pt x="1956" y="14"/>
                    <a:pt x="1943" y="11"/>
                  </a:cubicBezTo>
                  <a:cubicBezTo>
                    <a:pt x="1917" y="5"/>
                    <a:pt x="1889" y="3"/>
                    <a:pt x="1862" y="5"/>
                  </a:cubicBezTo>
                  <a:cubicBezTo>
                    <a:pt x="1836" y="6"/>
                    <a:pt x="1809" y="11"/>
                    <a:pt x="1783" y="19"/>
                  </a:cubicBezTo>
                  <a:cubicBezTo>
                    <a:pt x="1757" y="25"/>
                    <a:pt x="1731" y="34"/>
                    <a:pt x="1706" y="44"/>
                  </a:cubicBezTo>
                  <a:cubicBezTo>
                    <a:pt x="1656" y="65"/>
                    <a:pt x="1608" y="91"/>
                    <a:pt x="1562" y="118"/>
                  </a:cubicBezTo>
                  <a:cubicBezTo>
                    <a:pt x="1492" y="159"/>
                    <a:pt x="1492" y="159"/>
                    <a:pt x="1492" y="159"/>
                  </a:cubicBezTo>
                  <a:cubicBezTo>
                    <a:pt x="1468" y="173"/>
                    <a:pt x="1445" y="187"/>
                    <a:pt x="1421" y="199"/>
                  </a:cubicBezTo>
                  <a:cubicBezTo>
                    <a:pt x="1373" y="224"/>
                    <a:pt x="1324" y="247"/>
                    <a:pt x="1273" y="268"/>
                  </a:cubicBezTo>
                  <a:cubicBezTo>
                    <a:pt x="1173" y="308"/>
                    <a:pt x="1070" y="341"/>
                    <a:pt x="965" y="370"/>
                  </a:cubicBezTo>
                  <a:cubicBezTo>
                    <a:pt x="860" y="398"/>
                    <a:pt x="755" y="421"/>
                    <a:pt x="648" y="439"/>
                  </a:cubicBezTo>
                  <a:cubicBezTo>
                    <a:pt x="434" y="474"/>
                    <a:pt x="216" y="488"/>
                    <a:pt x="0" y="4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42">
              <a:extLst>
                <a:ext uri="{FF2B5EF4-FFF2-40B4-BE49-F238E27FC236}">
                  <a16:creationId xmlns:a16="http://schemas.microsoft.com/office/drawing/2014/main" id="{F214D260-4F7E-0DE3-E1C9-5B85C538B9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9463" y="2689225"/>
              <a:ext cx="12122150" cy="1084263"/>
            </a:xfrm>
            <a:custGeom>
              <a:avLst/>
              <a:gdLst>
                <a:gd name="T0" fmla="*/ 322 w 4853"/>
                <a:gd name="T1" fmla="*/ 425 h 433"/>
                <a:gd name="T2" fmla="*/ 959 w 4853"/>
                <a:gd name="T3" fmla="*/ 328 h 433"/>
                <a:gd name="T4" fmla="*/ 998 w 4853"/>
                <a:gd name="T5" fmla="*/ 319 h 433"/>
                <a:gd name="T6" fmla="*/ 1115 w 4853"/>
                <a:gd name="T7" fmla="*/ 288 h 433"/>
                <a:gd name="T8" fmla="*/ 1418 w 4853"/>
                <a:gd name="T9" fmla="*/ 180 h 433"/>
                <a:gd name="T10" fmla="*/ 1712 w 4853"/>
                <a:gd name="T11" fmla="*/ 48 h 433"/>
                <a:gd name="T12" fmla="*/ 1872 w 4853"/>
                <a:gd name="T13" fmla="*/ 23 h 433"/>
                <a:gd name="T14" fmla="*/ 1951 w 4853"/>
                <a:gd name="T15" fmla="*/ 39 h 433"/>
                <a:gd name="T16" fmla="*/ 2021 w 4853"/>
                <a:gd name="T17" fmla="*/ 80 h 433"/>
                <a:gd name="T18" fmla="*/ 2145 w 4853"/>
                <a:gd name="T19" fmla="*/ 182 h 433"/>
                <a:gd name="T20" fmla="*/ 2284 w 4853"/>
                <a:gd name="T21" fmla="*/ 283 h 433"/>
                <a:gd name="T22" fmla="*/ 2310 w 4853"/>
                <a:gd name="T23" fmla="*/ 297 h 433"/>
                <a:gd name="T24" fmla="*/ 2338 w 4853"/>
                <a:gd name="T25" fmla="*/ 309 h 433"/>
                <a:gd name="T26" fmla="*/ 2366 w 4853"/>
                <a:gd name="T27" fmla="*/ 320 h 433"/>
                <a:gd name="T28" fmla="*/ 2404 w 4853"/>
                <a:gd name="T29" fmla="*/ 331 h 433"/>
                <a:gd name="T30" fmla="*/ 2583 w 4853"/>
                <a:gd name="T31" fmla="*/ 351 h 433"/>
                <a:gd name="T32" fmla="*/ 2624 w 4853"/>
                <a:gd name="T33" fmla="*/ 348 h 433"/>
                <a:gd name="T34" fmla="*/ 2644 w 4853"/>
                <a:gd name="T35" fmla="*/ 346 h 433"/>
                <a:gd name="T36" fmla="*/ 2683 w 4853"/>
                <a:gd name="T37" fmla="*/ 339 h 433"/>
                <a:gd name="T38" fmla="*/ 2722 w 4853"/>
                <a:gd name="T39" fmla="*/ 330 h 433"/>
                <a:gd name="T40" fmla="*/ 2892 w 4853"/>
                <a:gd name="T41" fmla="*/ 267 h 433"/>
                <a:gd name="T42" fmla="*/ 3172 w 4853"/>
                <a:gd name="T43" fmla="*/ 107 h 433"/>
                <a:gd name="T44" fmla="*/ 3474 w 4853"/>
                <a:gd name="T45" fmla="*/ 3 h 433"/>
                <a:gd name="T46" fmla="*/ 3793 w 4853"/>
                <a:gd name="T47" fmla="*/ 46 h 433"/>
                <a:gd name="T48" fmla="*/ 4083 w 4853"/>
                <a:gd name="T49" fmla="*/ 185 h 433"/>
                <a:gd name="T50" fmla="*/ 4227 w 4853"/>
                <a:gd name="T51" fmla="*/ 257 h 433"/>
                <a:gd name="T52" fmla="*/ 4532 w 4853"/>
                <a:gd name="T53" fmla="*/ 359 h 433"/>
                <a:gd name="T54" fmla="*/ 4532 w 4853"/>
                <a:gd name="T55" fmla="*/ 360 h 433"/>
                <a:gd name="T56" fmla="*/ 4226 w 4853"/>
                <a:gd name="T57" fmla="*/ 259 h 433"/>
                <a:gd name="T58" fmla="*/ 4082 w 4853"/>
                <a:gd name="T59" fmla="*/ 187 h 433"/>
                <a:gd name="T60" fmla="*/ 3792 w 4853"/>
                <a:gd name="T61" fmla="*/ 48 h 433"/>
                <a:gd name="T62" fmla="*/ 3474 w 4853"/>
                <a:gd name="T63" fmla="*/ 6 h 433"/>
                <a:gd name="T64" fmla="*/ 3173 w 4853"/>
                <a:gd name="T65" fmla="*/ 110 h 433"/>
                <a:gd name="T66" fmla="*/ 2893 w 4853"/>
                <a:gd name="T67" fmla="*/ 270 h 433"/>
                <a:gd name="T68" fmla="*/ 2723 w 4853"/>
                <a:gd name="T69" fmla="*/ 334 h 433"/>
                <a:gd name="T70" fmla="*/ 2684 w 4853"/>
                <a:gd name="T71" fmla="*/ 343 h 433"/>
                <a:gd name="T72" fmla="*/ 2644 w 4853"/>
                <a:gd name="T73" fmla="*/ 349 h 433"/>
                <a:gd name="T74" fmla="*/ 2624 w 4853"/>
                <a:gd name="T75" fmla="*/ 352 h 433"/>
                <a:gd name="T76" fmla="*/ 2584 w 4853"/>
                <a:gd name="T77" fmla="*/ 355 h 433"/>
                <a:gd name="T78" fmla="*/ 2403 w 4853"/>
                <a:gd name="T79" fmla="*/ 335 h 433"/>
                <a:gd name="T80" fmla="*/ 2365 w 4853"/>
                <a:gd name="T81" fmla="*/ 323 h 433"/>
                <a:gd name="T82" fmla="*/ 2336 w 4853"/>
                <a:gd name="T83" fmla="*/ 313 h 433"/>
                <a:gd name="T84" fmla="*/ 2309 w 4853"/>
                <a:gd name="T85" fmla="*/ 300 h 433"/>
                <a:gd name="T86" fmla="*/ 2282 w 4853"/>
                <a:gd name="T87" fmla="*/ 286 h 433"/>
                <a:gd name="T88" fmla="*/ 2143 w 4853"/>
                <a:gd name="T89" fmla="*/ 185 h 433"/>
                <a:gd name="T90" fmla="*/ 2019 w 4853"/>
                <a:gd name="T91" fmla="*/ 83 h 433"/>
                <a:gd name="T92" fmla="*/ 1949 w 4853"/>
                <a:gd name="T93" fmla="*/ 43 h 433"/>
                <a:gd name="T94" fmla="*/ 1871 w 4853"/>
                <a:gd name="T95" fmla="*/ 26 h 433"/>
                <a:gd name="T96" fmla="*/ 1713 w 4853"/>
                <a:gd name="T97" fmla="*/ 51 h 433"/>
                <a:gd name="T98" fmla="*/ 1420 w 4853"/>
                <a:gd name="T99" fmla="*/ 183 h 433"/>
                <a:gd name="T100" fmla="*/ 1116 w 4853"/>
                <a:gd name="T101" fmla="*/ 290 h 433"/>
                <a:gd name="T102" fmla="*/ 999 w 4853"/>
                <a:gd name="T103" fmla="*/ 321 h 433"/>
                <a:gd name="T104" fmla="*/ 959 w 4853"/>
                <a:gd name="T105" fmla="*/ 330 h 433"/>
                <a:gd name="T106" fmla="*/ 322 w 4853"/>
                <a:gd name="T107" fmla="*/ 426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853" h="433">
                  <a:moveTo>
                    <a:pt x="0" y="427"/>
                  </a:moveTo>
                  <a:cubicBezTo>
                    <a:pt x="107" y="432"/>
                    <a:pt x="215" y="431"/>
                    <a:pt x="322" y="425"/>
                  </a:cubicBezTo>
                  <a:cubicBezTo>
                    <a:pt x="429" y="418"/>
                    <a:pt x="536" y="406"/>
                    <a:pt x="643" y="390"/>
                  </a:cubicBezTo>
                  <a:cubicBezTo>
                    <a:pt x="749" y="374"/>
                    <a:pt x="854" y="353"/>
                    <a:pt x="959" y="328"/>
                  </a:cubicBezTo>
                  <a:cubicBezTo>
                    <a:pt x="979" y="324"/>
                    <a:pt x="979" y="324"/>
                    <a:pt x="979" y="324"/>
                  </a:cubicBezTo>
                  <a:cubicBezTo>
                    <a:pt x="998" y="319"/>
                    <a:pt x="998" y="319"/>
                    <a:pt x="998" y="319"/>
                  </a:cubicBezTo>
                  <a:cubicBezTo>
                    <a:pt x="1037" y="309"/>
                    <a:pt x="1037" y="309"/>
                    <a:pt x="1037" y="309"/>
                  </a:cubicBezTo>
                  <a:cubicBezTo>
                    <a:pt x="1063" y="302"/>
                    <a:pt x="1089" y="295"/>
                    <a:pt x="1115" y="288"/>
                  </a:cubicBezTo>
                  <a:cubicBezTo>
                    <a:pt x="1167" y="273"/>
                    <a:pt x="1218" y="258"/>
                    <a:pt x="1269" y="240"/>
                  </a:cubicBezTo>
                  <a:cubicBezTo>
                    <a:pt x="1320" y="222"/>
                    <a:pt x="1370" y="203"/>
                    <a:pt x="1418" y="180"/>
                  </a:cubicBezTo>
                  <a:cubicBezTo>
                    <a:pt x="1467" y="157"/>
                    <a:pt x="1515" y="133"/>
                    <a:pt x="1563" y="109"/>
                  </a:cubicBezTo>
                  <a:cubicBezTo>
                    <a:pt x="1611" y="85"/>
                    <a:pt x="1661" y="64"/>
                    <a:pt x="1712" y="48"/>
                  </a:cubicBezTo>
                  <a:cubicBezTo>
                    <a:pt x="1738" y="40"/>
                    <a:pt x="1764" y="33"/>
                    <a:pt x="1791" y="28"/>
                  </a:cubicBezTo>
                  <a:cubicBezTo>
                    <a:pt x="1817" y="24"/>
                    <a:pt x="1845" y="22"/>
                    <a:pt x="1872" y="23"/>
                  </a:cubicBezTo>
                  <a:cubicBezTo>
                    <a:pt x="1885" y="24"/>
                    <a:pt x="1899" y="25"/>
                    <a:pt x="1912" y="28"/>
                  </a:cubicBezTo>
                  <a:cubicBezTo>
                    <a:pt x="1925" y="31"/>
                    <a:pt x="1938" y="34"/>
                    <a:pt x="1951" y="39"/>
                  </a:cubicBezTo>
                  <a:cubicBezTo>
                    <a:pt x="1963" y="44"/>
                    <a:pt x="1976" y="50"/>
                    <a:pt x="1987" y="57"/>
                  </a:cubicBezTo>
                  <a:cubicBezTo>
                    <a:pt x="1999" y="64"/>
                    <a:pt x="2010" y="72"/>
                    <a:pt x="2021" y="80"/>
                  </a:cubicBezTo>
                  <a:cubicBezTo>
                    <a:pt x="2043" y="96"/>
                    <a:pt x="2063" y="113"/>
                    <a:pt x="2084" y="131"/>
                  </a:cubicBezTo>
                  <a:cubicBezTo>
                    <a:pt x="2104" y="148"/>
                    <a:pt x="2125" y="165"/>
                    <a:pt x="2145" y="182"/>
                  </a:cubicBezTo>
                  <a:cubicBezTo>
                    <a:pt x="2187" y="217"/>
                    <a:pt x="2229" y="250"/>
                    <a:pt x="2275" y="277"/>
                  </a:cubicBezTo>
                  <a:cubicBezTo>
                    <a:pt x="2284" y="283"/>
                    <a:pt x="2284" y="283"/>
                    <a:pt x="2284" y="283"/>
                  </a:cubicBezTo>
                  <a:cubicBezTo>
                    <a:pt x="2287" y="284"/>
                    <a:pt x="2289" y="286"/>
                    <a:pt x="2292" y="288"/>
                  </a:cubicBezTo>
                  <a:cubicBezTo>
                    <a:pt x="2310" y="297"/>
                    <a:pt x="2310" y="297"/>
                    <a:pt x="2310" y="297"/>
                  </a:cubicBezTo>
                  <a:cubicBezTo>
                    <a:pt x="2316" y="300"/>
                    <a:pt x="2322" y="302"/>
                    <a:pt x="2329" y="305"/>
                  </a:cubicBezTo>
                  <a:cubicBezTo>
                    <a:pt x="2338" y="309"/>
                    <a:pt x="2338" y="309"/>
                    <a:pt x="2338" y="309"/>
                  </a:cubicBezTo>
                  <a:cubicBezTo>
                    <a:pt x="2341" y="310"/>
                    <a:pt x="2344" y="311"/>
                    <a:pt x="2347" y="313"/>
                  </a:cubicBezTo>
                  <a:cubicBezTo>
                    <a:pt x="2366" y="320"/>
                    <a:pt x="2366" y="320"/>
                    <a:pt x="2366" y="320"/>
                  </a:cubicBezTo>
                  <a:cubicBezTo>
                    <a:pt x="2385" y="326"/>
                    <a:pt x="2385" y="326"/>
                    <a:pt x="2385" y="326"/>
                  </a:cubicBezTo>
                  <a:cubicBezTo>
                    <a:pt x="2391" y="328"/>
                    <a:pt x="2398" y="330"/>
                    <a:pt x="2404" y="331"/>
                  </a:cubicBezTo>
                  <a:cubicBezTo>
                    <a:pt x="2411" y="333"/>
                    <a:pt x="2417" y="335"/>
                    <a:pt x="2424" y="336"/>
                  </a:cubicBezTo>
                  <a:cubicBezTo>
                    <a:pt x="2476" y="348"/>
                    <a:pt x="2530" y="353"/>
                    <a:pt x="2583" y="351"/>
                  </a:cubicBezTo>
                  <a:cubicBezTo>
                    <a:pt x="2590" y="350"/>
                    <a:pt x="2597" y="350"/>
                    <a:pt x="2604" y="350"/>
                  </a:cubicBezTo>
                  <a:cubicBezTo>
                    <a:pt x="2624" y="348"/>
                    <a:pt x="2624" y="348"/>
                    <a:pt x="2624" y="348"/>
                  </a:cubicBezTo>
                  <a:cubicBezTo>
                    <a:pt x="2634" y="347"/>
                    <a:pt x="2634" y="347"/>
                    <a:pt x="2634" y="347"/>
                  </a:cubicBezTo>
                  <a:cubicBezTo>
                    <a:pt x="2644" y="346"/>
                    <a:pt x="2644" y="346"/>
                    <a:pt x="2644" y="346"/>
                  </a:cubicBezTo>
                  <a:cubicBezTo>
                    <a:pt x="2663" y="343"/>
                    <a:pt x="2663" y="343"/>
                    <a:pt x="2663" y="343"/>
                  </a:cubicBezTo>
                  <a:cubicBezTo>
                    <a:pt x="2670" y="342"/>
                    <a:pt x="2677" y="340"/>
                    <a:pt x="2683" y="339"/>
                  </a:cubicBezTo>
                  <a:cubicBezTo>
                    <a:pt x="2690" y="338"/>
                    <a:pt x="2696" y="337"/>
                    <a:pt x="2703" y="335"/>
                  </a:cubicBezTo>
                  <a:cubicBezTo>
                    <a:pt x="2722" y="330"/>
                    <a:pt x="2722" y="330"/>
                    <a:pt x="2722" y="330"/>
                  </a:cubicBezTo>
                  <a:cubicBezTo>
                    <a:pt x="2729" y="329"/>
                    <a:pt x="2735" y="327"/>
                    <a:pt x="2742" y="325"/>
                  </a:cubicBezTo>
                  <a:cubicBezTo>
                    <a:pt x="2793" y="310"/>
                    <a:pt x="2843" y="290"/>
                    <a:pt x="2892" y="267"/>
                  </a:cubicBezTo>
                  <a:cubicBezTo>
                    <a:pt x="2940" y="244"/>
                    <a:pt x="2987" y="218"/>
                    <a:pt x="3034" y="191"/>
                  </a:cubicBezTo>
                  <a:cubicBezTo>
                    <a:pt x="3081" y="164"/>
                    <a:pt x="3126" y="135"/>
                    <a:pt x="3172" y="107"/>
                  </a:cubicBezTo>
                  <a:cubicBezTo>
                    <a:pt x="3218" y="80"/>
                    <a:pt x="3265" y="54"/>
                    <a:pt x="3316" y="35"/>
                  </a:cubicBezTo>
                  <a:cubicBezTo>
                    <a:pt x="3367" y="16"/>
                    <a:pt x="3420" y="6"/>
                    <a:pt x="3474" y="3"/>
                  </a:cubicBezTo>
                  <a:cubicBezTo>
                    <a:pt x="3528" y="0"/>
                    <a:pt x="3582" y="4"/>
                    <a:pt x="3635" y="12"/>
                  </a:cubicBezTo>
                  <a:cubicBezTo>
                    <a:pt x="3688" y="20"/>
                    <a:pt x="3741" y="31"/>
                    <a:pt x="3793" y="46"/>
                  </a:cubicBezTo>
                  <a:cubicBezTo>
                    <a:pt x="3844" y="61"/>
                    <a:pt x="3895" y="80"/>
                    <a:pt x="3942" y="106"/>
                  </a:cubicBezTo>
                  <a:cubicBezTo>
                    <a:pt x="3989" y="132"/>
                    <a:pt x="4036" y="159"/>
                    <a:pt x="4083" y="185"/>
                  </a:cubicBezTo>
                  <a:cubicBezTo>
                    <a:pt x="4107" y="198"/>
                    <a:pt x="4130" y="210"/>
                    <a:pt x="4154" y="222"/>
                  </a:cubicBezTo>
                  <a:cubicBezTo>
                    <a:pt x="4178" y="234"/>
                    <a:pt x="4203" y="246"/>
                    <a:pt x="4227" y="257"/>
                  </a:cubicBezTo>
                  <a:cubicBezTo>
                    <a:pt x="4276" y="279"/>
                    <a:pt x="4326" y="300"/>
                    <a:pt x="4376" y="317"/>
                  </a:cubicBezTo>
                  <a:cubicBezTo>
                    <a:pt x="4427" y="334"/>
                    <a:pt x="4479" y="348"/>
                    <a:pt x="4532" y="359"/>
                  </a:cubicBezTo>
                  <a:cubicBezTo>
                    <a:pt x="4637" y="379"/>
                    <a:pt x="4746" y="385"/>
                    <a:pt x="4853" y="368"/>
                  </a:cubicBezTo>
                  <a:cubicBezTo>
                    <a:pt x="4747" y="385"/>
                    <a:pt x="4637" y="380"/>
                    <a:pt x="4532" y="360"/>
                  </a:cubicBezTo>
                  <a:cubicBezTo>
                    <a:pt x="4479" y="349"/>
                    <a:pt x="4427" y="336"/>
                    <a:pt x="4376" y="318"/>
                  </a:cubicBezTo>
                  <a:cubicBezTo>
                    <a:pt x="4325" y="301"/>
                    <a:pt x="4275" y="281"/>
                    <a:pt x="4226" y="259"/>
                  </a:cubicBezTo>
                  <a:cubicBezTo>
                    <a:pt x="4202" y="248"/>
                    <a:pt x="4177" y="236"/>
                    <a:pt x="4153" y="224"/>
                  </a:cubicBezTo>
                  <a:cubicBezTo>
                    <a:pt x="4129" y="212"/>
                    <a:pt x="4105" y="200"/>
                    <a:pt x="4082" y="187"/>
                  </a:cubicBezTo>
                  <a:cubicBezTo>
                    <a:pt x="4035" y="161"/>
                    <a:pt x="3988" y="134"/>
                    <a:pt x="3941" y="108"/>
                  </a:cubicBezTo>
                  <a:cubicBezTo>
                    <a:pt x="3894" y="83"/>
                    <a:pt x="3843" y="63"/>
                    <a:pt x="3792" y="48"/>
                  </a:cubicBezTo>
                  <a:cubicBezTo>
                    <a:pt x="3740" y="34"/>
                    <a:pt x="3688" y="22"/>
                    <a:pt x="3634" y="14"/>
                  </a:cubicBezTo>
                  <a:cubicBezTo>
                    <a:pt x="3581" y="7"/>
                    <a:pt x="3528" y="3"/>
                    <a:pt x="3474" y="6"/>
                  </a:cubicBezTo>
                  <a:cubicBezTo>
                    <a:pt x="3420" y="9"/>
                    <a:pt x="3367" y="19"/>
                    <a:pt x="3317" y="38"/>
                  </a:cubicBezTo>
                  <a:cubicBezTo>
                    <a:pt x="3267" y="57"/>
                    <a:pt x="3219" y="82"/>
                    <a:pt x="3173" y="110"/>
                  </a:cubicBezTo>
                  <a:cubicBezTo>
                    <a:pt x="3127" y="138"/>
                    <a:pt x="3082" y="167"/>
                    <a:pt x="3036" y="194"/>
                  </a:cubicBezTo>
                  <a:cubicBezTo>
                    <a:pt x="2989" y="221"/>
                    <a:pt x="2942" y="247"/>
                    <a:pt x="2893" y="270"/>
                  </a:cubicBezTo>
                  <a:cubicBezTo>
                    <a:pt x="2845" y="293"/>
                    <a:pt x="2795" y="313"/>
                    <a:pt x="2743" y="329"/>
                  </a:cubicBezTo>
                  <a:cubicBezTo>
                    <a:pt x="2736" y="330"/>
                    <a:pt x="2730" y="332"/>
                    <a:pt x="2723" y="334"/>
                  </a:cubicBezTo>
                  <a:cubicBezTo>
                    <a:pt x="2704" y="339"/>
                    <a:pt x="2704" y="339"/>
                    <a:pt x="2704" y="339"/>
                  </a:cubicBezTo>
                  <a:cubicBezTo>
                    <a:pt x="2697" y="340"/>
                    <a:pt x="2691" y="342"/>
                    <a:pt x="2684" y="343"/>
                  </a:cubicBezTo>
                  <a:cubicBezTo>
                    <a:pt x="2677" y="344"/>
                    <a:pt x="2671" y="345"/>
                    <a:pt x="2664" y="347"/>
                  </a:cubicBezTo>
                  <a:cubicBezTo>
                    <a:pt x="2644" y="349"/>
                    <a:pt x="2644" y="349"/>
                    <a:pt x="2644" y="349"/>
                  </a:cubicBezTo>
                  <a:cubicBezTo>
                    <a:pt x="2634" y="351"/>
                    <a:pt x="2634" y="351"/>
                    <a:pt x="2634" y="351"/>
                  </a:cubicBezTo>
                  <a:cubicBezTo>
                    <a:pt x="2624" y="352"/>
                    <a:pt x="2624" y="352"/>
                    <a:pt x="2624" y="352"/>
                  </a:cubicBezTo>
                  <a:cubicBezTo>
                    <a:pt x="2604" y="354"/>
                    <a:pt x="2604" y="354"/>
                    <a:pt x="2604" y="354"/>
                  </a:cubicBezTo>
                  <a:cubicBezTo>
                    <a:pt x="2597" y="354"/>
                    <a:pt x="2590" y="354"/>
                    <a:pt x="2584" y="355"/>
                  </a:cubicBezTo>
                  <a:cubicBezTo>
                    <a:pt x="2530" y="357"/>
                    <a:pt x="2476" y="352"/>
                    <a:pt x="2423" y="340"/>
                  </a:cubicBezTo>
                  <a:cubicBezTo>
                    <a:pt x="2416" y="339"/>
                    <a:pt x="2410" y="337"/>
                    <a:pt x="2403" y="335"/>
                  </a:cubicBezTo>
                  <a:cubicBezTo>
                    <a:pt x="2397" y="333"/>
                    <a:pt x="2390" y="332"/>
                    <a:pt x="2384" y="330"/>
                  </a:cubicBezTo>
                  <a:cubicBezTo>
                    <a:pt x="2365" y="323"/>
                    <a:pt x="2365" y="323"/>
                    <a:pt x="2365" y="323"/>
                  </a:cubicBezTo>
                  <a:cubicBezTo>
                    <a:pt x="2346" y="316"/>
                    <a:pt x="2346" y="316"/>
                    <a:pt x="2346" y="316"/>
                  </a:cubicBezTo>
                  <a:cubicBezTo>
                    <a:pt x="2342" y="315"/>
                    <a:pt x="2339" y="314"/>
                    <a:pt x="2336" y="313"/>
                  </a:cubicBezTo>
                  <a:cubicBezTo>
                    <a:pt x="2327" y="309"/>
                    <a:pt x="2327" y="309"/>
                    <a:pt x="2327" y="309"/>
                  </a:cubicBezTo>
                  <a:cubicBezTo>
                    <a:pt x="2321" y="306"/>
                    <a:pt x="2315" y="303"/>
                    <a:pt x="2309" y="300"/>
                  </a:cubicBezTo>
                  <a:cubicBezTo>
                    <a:pt x="2291" y="291"/>
                    <a:pt x="2291" y="291"/>
                    <a:pt x="2291" y="291"/>
                  </a:cubicBezTo>
                  <a:cubicBezTo>
                    <a:pt x="2288" y="289"/>
                    <a:pt x="2285" y="288"/>
                    <a:pt x="2282" y="286"/>
                  </a:cubicBezTo>
                  <a:cubicBezTo>
                    <a:pt x="2273" y="281"/>
                    <a:pt x="2273" y="281"/>
                    <a:pt x="2273" y="281"/>
                  </a:cubicBezTo>
                  <a:cubicBezTo>
                    <a:pt x="2227" y="253"/>
                    <a:pt x="2184" y="219"/>
                    <a:pt x="2143" y="185"/>
                  </a:cubicBezTo>
                  <a:cubicBezTo>
                    <a:pt x="2122" y="168"/>
                    <a:pt x="2102" y="151"/>
                    <a:pt x="2081" y="133"/>
                  </a:cubicBezTo>
                  <a:cubicBezTo>
                    <a:pt x="2061" y="116"/>
                    <a:pt x="2040" y="99"/>
                    <a:pt x="2019" y="83"/>
                  </a:cubicBezTo>
                  <a:cubicBezTo>
                    <a:pt x="2008" y="75"/>
                    <a:pt x="1997" y="67"/>
                    <a:pt x="1985" y="60"/>
                  </a:cubicBezTo>
                  <a:cubicBezTo>
                    <a:pt x="1974" y="53"/>
                    <a:pt x="1962" y="47"/>
                    <a:pt x="1949" y="43"/>
                  </a:cubicBezTo>
                  <a:cubicBezTo>
                    <a:pt x="1937" y="38"/>
                    <a:pt x="1924" y="34"/>
                    <a:pt x="1911" y="31"/>
                  </a:cubicBezTo>
                  <a:cubicBezTo>
                    <a:pt x="1898" y="29"/>
                    <a:pt x="1885" y="27"/>
                    <a:pt x="1871" y="26"/>
                  </a:cubicBezTo>
                  <a:cubicBezTo>
                    <a:pt x="1845" y="25"/>
                    <a:pt x="1818" y="27"/>
                    <a:pt x="1791" y="32"/>
                  </a:cubicBezTo>
                  <a:cubicBezTo>
                    <a:pt x="1765" y="36"/>
                    <a:pt x="1739" y="43"/>
                    <a:pt x="1713" y="51"/>
                  </a:cubicBezTo>
                  <a:cubicBezTo>
                    <a:pt x="1662" y="67"/>
                    <a:pt x="1613" y="88"/>
                    <a:pt x="1564" y="112"/>
                  </a:cubicBezTo>
                  <a:cubicBezTo>
                    <a:pt x="1516" y="135"/>
                    <a:pt x="1468" y="159"/>
                    <a:pt x="1420" y="183"/>
                  </a:cubicBezTo>
                  <a:cubicBezTo>
                    <a:pt x="1371" y="205"/>
                    <a:pt x="1321" y="225"/>
                    <a:pt x="1270" y="242"/>
                  </a:cubicBezTo>
                  <a:cubicBezTo>
                    <a:pt x="1219" y="260"/>
                    <a:pt x="1167" y="276"/>
                    <a:pt x="1116" y="290"/>
                  </a:cubicBezTo>
                  <a:cubicBezTo>
                    <a:pt x="1090" y="297"/>
                    <a:pt x="1064" y="304"/>
                    <a:pt x="1038" y="311"/>
                  </a:cubicBezTo>
                  <a:cubicBezTo>
                    <a:pt x="999" y="321"/>
                    <a:pt x="999" y="321"/>
                    <a:pt x="999" y="321"/>
                  </a:cubicBezTo>
                  <a:cubicBezTo>
                    <a:pt x="979" y="326"/>
                    <a:pt x="979" y="326"/>
                    <a:pt x="979" y="326"/>
                  </a:cubicBezTo>
                  <a:cubicBezTo>
                    <a:pt x="959" y="330"/>
                    <a:pt x="959" y="330"/>
                    <a:pt x="959" y="330"/>
                  </a:cubicBezTo>
                  <a:cubicBezTo>
                    <a:pt x="855" y="355"/>
                    <a:pt x="749" y="376"/>
                    <a:pt x="643" y="392"/>
                  </a:cubicBezTo>
                  <a:cubicBezTo>
                    <a:pt x="536" y="408"/>
                    <a:pt x="429" y="419"/>
                    <a:pt x="322" y="426"/>
                  </a:cubicBezTo>
                  <a:cubicBezTo>
                    <a:pt x="215" y="432"/>
                    <a:pt x="107" y="433"/>
                    <a:pt x="0" y="4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43">
              <a:extLst>
                <a:ext uri="{FF2B5EF4-FFF2-40B4-BE49-F238E27FC236}">
                  <a16:creationId xmlns:a16="http://schemas.microsoft.com/office/drawing/2014/main" id="{84BF87BA-A99E-4F10-D174-C146E0D532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4700" y="2667000"/>
              <a:ext cx="12122150" cy="1076325"/>
            </a:xfrm>
            <a:custGeom>
              <a:avLst/>
              <a:gdLst>
                <a:gd name="T0" fmla="*/ 321 w 4853"/>
                <a:gd name="T1" fmla="*/ 420 h 430"/>
                <a:gd name="T2" fmla="*/ 956 w 4853"/>
                <a:gd name="T3" fmla="*/ 335 h 430"/>
                <a:gd name="T4" fmla="*/ 1344 w 4853"/>
                <a:gd name="T5" fmla="*/ 238 h 430"/>
                <a:gd name="T6" fmla="*/ 1401 w 4853"/>
                <a:gd name="T7" fmla="*/ 219 h 430"/>
                <a:gd name="T8" fmla="*/ 1494 w 4853"/>
                <a:gd name="T9" fmla="*/ 182 h 430"/>
                <a:gd name="T10" fmla="*/ 1721 w 4853"/>
                <a:gd name="T11" fmla="*/ 103 h 430"/>
                <a:gd name="T12" fmla="*/ 1881 w 4853"/>
                <a:gd name="T13" fmla="*/ 94 h 430"/>
                <a:gd name="T14" fmla="*/ 1957 w 4853"/>
                <a:gd name="T15" fmla="*/ 119 h 430"/>
                <a:gd name="T16" fmla="*/ 2157 w 4853"/>
                <a:gd name="T17" fmla="*/ 253 h 430"/>
                <a:gd name="T18" fmla="*/ 2297 w 4853"/>
                <a:gd name="T19" fmla="*/ 329 h 430"/>
                <a:gd name="T20" fmla="*/ 2393 w 4853"/>
                <a:gd name="T21" fmla="*/ 357 h 430"/>
                <a:gd name="T22" fmla="*/ 2413 w 4853"/>
                <a:gd name="T23" fmla="*/ 360 h 430"/>
                <a:gd name="T24" fmla="*/ 2452 w 4853"/>
                <a:gd name="T25" fmla="*/ 365 h 430"/>
                <a:gd name="T26" fmla="*/ 2472 w 4853"/>
                <a:gd name="T27" fmla="*/ 367 h 430"/>
                <a:gd name="T28" fmla="*/ 2532 w 4853"/>
                <a:gd name="T29" fmla="*/ 368 h 430"/>
                <a:gd name="T30" fmla="*/ 2572 w 4853"/>
                <a:gd name="T31" fmla="*/ 366 h 430"/>
                <a:gd name="T32" fmla="*/ 2592 w 4853"/>
                <a:gd name="T33" fmla="*/ 364 h 430"/>
                <a:gd name="T34" fmla="*/ 2766 w 4853"/>
                <a:gd name="T35" fmla="*/ 320 h 430"/>
                <a:gd name="T36" fmla="*/ 2981 w 4853"/>
                <a:gd name="T37" fmla="*/ 214 h 430"/>
                <a:gd name="T38" fmla="*/ 3187 w 4853"/>
                <a:gd name="T39" fmla="*/ 91 h 430"/>
                <a:gd name="T40" fmla="*/ 3334 w 4853"/>
                <a:gd name="T41" fmla="*/ 26 h 430"/>
                <a:gd name="T42" fmla="*/ 3653 w 4853"/>
                <a:gd name="T43" fmla="*/ 13 h 430"/>
                <a:gd name="T44" fmla="*/ 3809 w 4853"/>
                <a:gd name="T45" fmla="*/ 49 h 430"/>
                <a:gd name="T46" fmla="*/ 4092 w 4853"/>
                <a:gd name="T47" fmla="*/ 198 h 430"/>
                <a:gd name="T48" fmla="*/ 4381 w 4853"/>
                <a:gd name="T49" fmla="*/ 337 h 430"/>
                <a:gd name="T50" fmla="*/ 4534 w 4853"/>
                <a:gd name="T51" fmla="*/ 381 h 430"/>
                <a:gd name="T52" fmla="*/ 4574 w 4853"/>
                <a:gd name="T53" fmla="*/ 388 h 430"/>
                <a:gd name="T54" fmla="*/ 4693 w 4853"/>
                <a:gd name="T55" fmla="*/ 401 h 430"/>
                <a:gd name="T56" fmla="*/ 4693 w 4853"/>
                <a:gd name="T57" fmla="*/ 401 h 430"/>
                <a:gd name="T58" fmla="*/ 4574 w 4853"/>
                <a:gd name="T59" fmla="*/ 389 h 430"/>
                <a:gd name="T60" fmla="*/ 4534 w 4853"/>
                <a:gd name="T61" fmla="*/ 382 h 430"/>
                <a:gd name="T62" fmla="*/ 4380 w 4853"/>
                <a:gd name="T63" fmla="*/ 338 h 430"/>
                <a:gd name="T64" fmla="*/ 4091 w 4853"/>
                <a:gd name="T65" fmla="*/ 200 h 430"/>
                <a:gd name="T66" fmla="*/ 3808 w 4853"/>
                <a:gd name="T67" fmla="*/ 52 h 430"/>
                <a:gd name="T68" fmla="*/ 3652 w 4853"/>
                <a:gd name="T69" fmla="*/ 16 h 430"/>
                <a:gd name="T70" fmla="*/ 3335 w 4853"/>
                <a:gd name="T71" fmla="*/ 29 h 430"/>
                <a:gd name="T72" fmla="*/ 3189 w 4853"/>
                <a:gd name="T73" fmla="*/ 94 h 430"/>
                <a:gd name="T74" fmla="*/ 2983 w 4853"/>
                <a:gd name="T75" fmla="*/ 217 h 430"/>
                <a:gd name="T76" fmla="*/ 2767 w 4853"/>
                <a:gd name="T77" fmla="*/ 323 h 430"/>
                <a:gd name="T78" fmla="*/ 2592 w 4853"/>
                <a:gd name="T79" fmla="*/ 368 h 430"/>
                <a:gd name="T80" fmla="*/ 2572 w 4853"/>
                <a:gd name="T81" fmla="*/ 370 h 430"/>
                <a:gd name="T82" fmla="*/ 2532 w 4853"/>
                <a:gd name="T83" fmla="*/ 372 h 430"/>
                <a:gd name="T84" fmla="*/ 2472 w 4853"/>
                <a:gd name="T85" fmla="*/ 371 h 430"/>
                <a:gd name="T86" fmla="*/ 2452 w 4853"/>
                <a:gd name="T87" fmla="*/ 369 h 430"/>
                <a:gd name="T88" fmla="*/ 2412 w 4853"/>
                <a:gd name="T89" fmla="*/ 364 h 430"/>
                <a:gd name="T90" fmla="*/ 2392 w 4853"/>
                <a:gd name="T91" fmla="*/ 361 h 430"/>
                <a:gd name="T92" fmla="*/ 2296 w 4853"/>
                <a:gd name="T93" fmla="*/ 333 h 430"/>
                <a:gd name="T94" fmla="*/ 2155 w 4853"/>
                <a:gd name="T95" fmla="*/ 256 h 430"/>
                <a:gd name="T96" fmla="*/ 1956 w 4853"/>
                <a:gd name="T97" fmla="*/ 122 h 430"/>
                <a:gd name="T98" fmla="*/ 1881 w 4853"/>
                <a:gd name="T99" fmla="*/ 97 h 430"/>
                <a:gd name="T100" fmla="*/ 1722 w 4853"/>
                <a:gd name="T101" fmla="*/ 106 h 430"/>
                <a:gd name="T102" fmla="*/ 1495 w 4853"/>
                <a:gd name="T103" fmla="*/ 184 h 430"/>
                <a:gd name="T104" fmla="*/ 1402 w 4853"/>
                <a:gd name="T105" fmla="*/ 221 h 430"/>
                <a:gd name="T106" fmla="*/ 1345 w 4853"/>
                <a:gd name="T107" fmla="*/ 241 h 430"/>
                <a:gd name="T108" fmla="*/ 956 w 4853"/>
                <a:gd name="T109" fmla="*/ 337 h 430"/>
                <a:gd name="T110" fmla="*/ 321 w 4853"/>
                <a:gd name="T111" fmla="*/ 421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53" h="430">
                  <a:moveTo>
                    <a:pt x="0" y="426"/>
                  </a:moveTo>
                  <a:cubicBezTo>
                    <a:pt x="107" y="429"/>
                    <a:pt x="214" y="427"/>
                    <a:pt x="321" y="420"/>
                  </a:cubicBezTo>
                  <a:cubicBezTo>
                    <a:pt x="427" y="413"/>
                    <a:pt x="534" y="402"/>
                    <a:pt x="640" y="388"/>
                  </a:cubicBezTo>
                  <a:cubicBezTo>
                    <a:pt x="745" y="373"/>
                    <a:pt x="851" y="355"/>
                    <a:pt x="956" y="335"/>
                  </a:cubicBezTo>
                  <a:cubicBezTo>
                    <a:pt x="1060" y="313"/>
                    <a:pt x="1165" y="291"/>
                    <a:pt x="1268" y="262"/>
                  </a:cubicBezTo>
                  <a:cubicBezTo>
                    <a:pt x="1293" y="255"/>
                    <a:pt x="1319" y="247"/>
                    <a:pt x="1344" y="238"/>
                  </a:cubicBezTo>
                  <a:cubicBezTo>
                    <a:pt x="1357" y="234"/>
                    <a:pt x="1370" y="230"/>
                    <a:pt x="1382" y="225"/>
                  </a:cubicBezTo>
                  <a:cubicBezTo>
                    <a:pt x="1401" y="219"/>
                    <a:pt x="1401" y="219"/>
                    <a:pt x="1401" y="219"/>
                  </a:cubicBezTo>
                  <a:cubicBezTo>
                    <a:pt x="1407" y="216"/>
                    <a:pt x="1413" y="214"/>
                    <a:pt x="1420" y="211"/>
                  </a:cubicBezTo>
                  <a:cubicBezTo>
                    <a:pt x="1494" y="182"/>
                    <a:pt x="1494" y="182"/>
                    <a:pt x="1494" y="182"/>
                  </a:cubicBezTo>
                  <a:cubicBezTo>
                    <a:pt x="1519" y="171"/>
                    <a:pt x="1544" y="161"/>
                    <a:pt x="1568" y="151"/>
                  </a:cubicBezTo>
                  <a:cubicBezTo>
                    <a:pt x="1618" y="132"/>
                    <a:pt x="1669" y="115"/>
                    <a:pt x="1721" y="103"/>
                  </a:cubicBezTo>
                  <a:cubicBezTo>
                    <a:pt x="1748" y="97"/>
                    <a:pt x="1774" y="93"/>
                    <a:pt x="1801" y="91"/>
                  </a:cubicBezTo>
                  <a:cubicBezTo>
                    <a:pt x="1827" y="89"/>
                    <a:pt x="1855" y="89"/>
                    <a:pt x="1881" y="94"/>
                  </a:cubicBezTo>
                  <a:cubicBezTo>
                    <a:pt x="1894" y="96"/>
                    <a:pt x="1907" y="99"/>
                    <a:pt x="1920" y="103"/>
                  </a:cubicBezTo>
                  <a:cubicBezTo>
                    <a:pt x="1933" y="107"/>
                    <a:pt x="1945" y="113"/>
                    <a:pt x="1957" y="119"/>
                  </a:cubicBezTo>
                  <a:cubicBezTo>
                    <a:pt x="1981" y="131"/>
                    <a:pt x="2004" y="145"/>
                    <a:pt x="2026" y="161"/>
                  </a:cubicBezTo>
                  <a:cubicBezTo>
                    <a:pt x="2070" y="191"/>
                    <a:pt x="2113" y="223"/>
                    <a:pt x="2157" y="253"/>
                  </a:cubicBezTo>
                  <a:cubicBezTo>
                    <a:pt x="2179" y="267"/>
                    <a:pt x="2202" y="281"/>
                    <a:pt x="2225" y="295"/>
                  </a:cubicBezTo>
                  <a:cubicBezTo>
                    <a:pt x="2248" y="308"/>
                    <a:pt x="2272" y="319"/>
                    <a:pt x="2297" y="329"/>
                  </a:cubicBezTo>
                  <a:cubicBezTo>
                    <a:pt x="2322" y="339"/>
                    <a:pt x="2347" y="347"/>
                    <a:pt x="2373" y="353"/>
                  </a:cubicBezTo>
                  <a:cubicBezTo>
                    <a:pt x="2380" y="354"/>
                    <a:pt x="2386" y="355"/>
                    <a:pt x="2393" y="357"/>
                  </a:cubicBezTo>
                  <a:cubicBezTo>
                    <a:pt x="2403" y="359"/>
                    <a:pt x="2403" y="359"/>
                    <a:pt x="2403" y="359"/>
                  </a:cubicBezTo>
                  <a:cubicBezTo>
                    <a:pt x="2413" y="360"/>
                    <a:pt x="2413" y="360"/>
                    <a:pt x="2413" y="360"/>
                  </a:cubicBezTo>
                  <a:cubicBezTo>
                    <a:pt x="2432" y="363"/>
                    <a:pt x="2432" y="363"/>
                    <a:pt x="2432" y="363"/>
                  </a:cubicBezTo>
                  <a:cubicBezTo>
                    <a:pt x="2452" y="365"/>
                    <a:pt x="2452" y="365"/>
                    <a:pt x="2452" y="365"/>
                  </a:cubicBezTo>
                  <a:cubicBezTo>
                    <a:pt x="2455" y="366"/>
                    <a:pt x="2459" y="366"/>
                    <a:pt x="2462" y="366"/>
                  </a:cubicBezTo>
                  <a:cubicBezTo>
                    <a:pt x="2472" y="367"/>
                    <a:pt x="2472" y="367"/>
                    <a:pt x="2472" y="367"/>
                  </a:cubicBezTo>
                  <a:cubicBezTo>
                    <a:pt x="2479" y="367"/>
                    <a:pt x="2485" y="368"/>
                    <a:pt x="2492" y="368"/>
                  </a:cubicBezTo>
                  <a:cubicBezTo>
                    <a:pt x="2505" y="368"/>
                    <a:pt x="2519" y="369"/>
                    <a:pt x="2532" y="368"/>
                  </a:cubicBezTo>
                  <a:cubicBezTo>
                    <a:pt x="2539" y="368"/>
                    <a:pt x="2545" y="368"/>
                    <a:pt x="2552" y="368"/>
                  </a:cubicBezTo>
                  <a:cubicBezTo>
                    <a:pt x="2572" y="366"/>
                    <a:pt x="2572" y="366"/>
                    <a:pt x="2572" y="366"/>
                  </a:cubicBezTo>
                  <a:cubicBezTo>
                    <a:pt x="2575" y="366"/>
                    <a:pt x="2579" y="366"/>
                    <a:pt x="2582" y="365"/>
                  </a:cubicBezTo>
                  <a:cubicBezTo>
                    <a:pt x="2592" y="364"/>
                    <a:pt x="2592" y="364"/>
                    <a:pt x="2592" y="364"/>
                  </a:cubicBezTo>
                  <a:cubicBezTo>
                    <a:pt x="2612" y="361"/>
                    <a:pt x="2612" y="361"/>
                    <a:pt x="2612" y="361"/>
                  </a:cubicBezTo>
                  <a:cubicBezTo>
                    <a:pt x="2664" y="354"/>
                    <a:pt x="2716" y="339"/>
                    <a:pt x="2766" y="320"/>
                  </a:cubicBezTo>
                  <a:cubicBezTo>
                    <a:pt x="2815" y="301"/>
                    <a:pt x="2864" y="278"/>
                    <a:pt x="2911" y="253"/>
                  </a:cubicBezTo>
                  <a:cubicBezTo>
                    <a:pt x="2934" y="240"/>
                    <a:pt x="2958" y="227"/>
                    <a:pt x="2981" y="214"/>
                  </a:cubicBezTo>
                  <a:cubicBezTo>
                    <a:pt x="3004" y="201"/>
                    <a:pt x="3027" y="188"/>
                    <a:pt x="3050" y="174"/>
                  </a:cubicBezTo>
                  <a:cubicBezTo>
                    <a:pt x="3096" y="146"/>
                    <a:pt x="3141" y="117"/>
                    <a:pt x="3187" y="91"/>
                  </a:cubicBezTo>
                  <a:cubicBezTo>
                    <a:pt x="3211" y="78"/>
                    <a:pt x="3235" y="65"/>
                    <a:pt x="3259" y="55"/>
                  </a:cubicBezTo>
                  <a:cubicBezTo>
                    <a:pt x="3283" y="43"/>
                    <a:pt x="3309" y="34"/>
                    <a:pt x="3334" y="26"/>
                  </a:cubicBezTo>
                  <a:cubicBezTo>
                    <a:pt x="3386" y="11"/>
                    <a:pt x="3439" y="3"/>
                    <a:pt x="3493" y="1"/>
                  </a:cubicBezTo>
                  <a:cubicBezTo>
                    <a:pt x="3546" y="0"/>
                    <a:pt x="3600" y="5"/>
                    <a:pt x="3653" y="13"/>
                  </a:cubicBezTo>
                  <a:cubicBezTo>
                    <a:pt x="3679" y="17"/>
                    <a:pt x="3705" y="22"/>
                    <a:pt x="3731" y="28"/>
                  </a:cubicBezTo>
                  <a:cubicBezTo>
                    <a:pt x="3757" y="34"/>
                    <a:pt x="3783" y="41"/>
                    <a:pt x="3809" y="49"/>
                  </a:cubicBezTo>
                  <a:cubicBezTo>
                    <a:pt x="3860" y="66"/>
                    <a:pt x="3909" y="88"/>
                    <a:pt x="3954" y="116"/>
                  </a:cubicBezTo>
                  <a:cubicBezTo>
                    <a:pt x="4000" y="143"/>
                    <a:pt x="4046" y="171"/>
                    <a:pt x="4092" y="198"/>
                  </a:cubicBezTo>
                  <a:cubicBezTo>
                    <a:pt x="4138" y="225"/>
                    <a:pt x="4185" y="250"/>
                    <a:pt x="4233" y="274"/>
                  </a:cubicBezTo>
                  <a:cubicBezTo>
                    <a:pt x="4281" y="297"/>
                    <a:pt x="4330" y="319"/>
                    <a:pt x="4381" y="337"/>
                  </a:cubicBezTo>
                  <a:cubicBezTo>
                    <a:pt x="4406" y="346"/>
                    <a:pt x="4431" y="354"/>
                    <a:pt x="4457" y="361"/>
                  </a:cubicBezTo>
                  <a:cubicBezTo>
                    <a:pt x="4482" y="369"/>
                    <a:pt x="4508" y="375"/>
                    <a:pt x="4534" y="381"/>
                  </a:cubicBezTo>
                  <a:cubicBezTo>
                    <a:pt x="4554" y="385"/>
                    <a:pt x="4554" y="385"/>
                    <a:pt x="4554" y="385"/>
                  </a:cubicBezTo>
                  <a:cubicBezTo>
                    <a:pt x="4561" y="386"/>
                    <a:pt x="4567" y="387"/>
                    <a:pt x="4574" y="388"/>
                  </a:cubicBezTo>
                  <a:cubicBezTo>
                    <a:pt x="4587" y="391"/>
                    <a:pt x="4600" y="392"/>
                    <a:pt x="4613" y="394"/>
                  </a:cubicBezTo>
                  <a:cubicBezTo>
                    <a:pt x="4640" y="397"/>
                    <a:pt x="4667" y="400"/>
                    <a:pt x="4693" y="401"/>
                  </a:cubicBezTo>
                  <a:cubicBezTo>
                    <a:pt x="4747" y="403"/>
                    <a:pt x="4800" y="399"/>
                    <a:pt x="4853" y="390"/>
                  </a:cubicBezTo>
                  <a:cubicBezTo>
                    <a:pt x="4800" y="399"/>
                    <a:pt x="4747" y="403"/>
                    <a:pt x="4693" y="401"/>
                  </a:cubicBezTo>
                  <a:cubicBezTo>
                    <a:pt x="4667" y="400"/>
                    <a:pt x="4640" y="398"/>
                    <a:pt x="4613" y="395"/>
                  </a:cubicBezTo>
                  <a:cubicBezTo>
                    <a:pt x="4600" y="393"/>
                    <a:pt x="4587" y="391"/>
                    <a:pt x="4574" y="389"/>
                  </a:cubicBezTo>
                  <a:cubicBezTo>
                    <a:pt x="4567" y="388"/>
                    <a:pt x="4560" y="387"/>
                    <a:pt x="4554" y="386"/>
                  </a:cubicBezTo>
                  <a:cubicBezTo>
                    <a:pt x="4534" y="382"/>
                    <a:pt x="4534" y="382"/>
                    <a:pt x="4534" y="382"/>
                  </a:cubicBezTo>
                  <a:cubicBezTo>
                    <a:pt x="4508" y="376"/>
                    <a:pt x="4482" y="370"/>
                    <a:pt x="4456" y="363"/>
                  </a:cubicBezTo>
                  <a:cubicBezTo>
                    <a:pt x="4431" y="355"/>
                    <a:pt x="4405" y="347"/>
                    <a:pt x="4380" y="338"/>
                  </a:cubicBezTo>
                  <a:cubicBezTo>
                    <a:pt x="4330" y="320"/>
                    <a:pt x="4281" y="299"/>
                    <a:pt x="4233" y="275"/>
                  </a:cubicBezTo>
                  <a:cubicBezTo>
                    <a:pt x="4184" y="252"/>
                    <a:pt x="4137" y="227"/>
                    <a:pt x="4091" y="200"/>
                  </a:cubicBezTo>
                  <a:cubicBezTo>
                    <a:pt x="4045" y="173"/>
                    <a:pt x="3999" y="145"/>
                    <a:pt x="3953" y="118"/>
                  </a:cubicBezTo>
                  <a:cubicBezTo>
                    <a:pt x="3908" y="90"/>
                    <a:pt x="3859" y="68"/>
                    <a:pt x="3808" y="52"/>
                  </a:cubicBezTo>
                  <a:cubicBezTo>
                    <a:pt x="3783" y="43"/>
                    <a:pt x="3757" y="37"/>
                    <a:pt x="3731" y="31"/>
                  </a:cubicBezTo>
                  <a:cubicBezTo>
                    <a:pt x="3705" y="25"/>
                    <a:pt x="3678" y="20"/>
                    <a:pt x="3652" y="16"/>
                  </a:cubicBezTo>
                  <a:cubicBezTo>
                    <a:pt x="3599" y="7"/>
                    <a:pt x="3546" y="3"/>
                    <a:pt x="3493" y="4"/>
                  </a:cubicBezTo>
                  <a:cubicBezTo>
                    <a:pt x="3439" y="6"/>
                    <a:pt x="3386" y="14"/>
                    <a:pt x="3335" y="29"/>
                  </a:cubicBezTo>
                  <a:cubicBezTo>
                    <a:pt x="3310" y="37"/>
                    <a:pt x="3285" y="46"/>
                    <a:pt x="3260" y="57"/>
                  </a:cubicBezTo>
                  <a:cubicBezTo>
                    <a:pt x="3236" y="68"/>
                    <a:pt x="3212" y="81"/>
                    <a:pt x="3189" y="94"/>
                  </a:cubicBezTo>
                  <a:cubicBezTo>
                    <a:pt x="3142" y="120"/>
                    <a:pt x="3098" y="149"/>
                    <a:pt x="3052" y="177"/>
                  </a:cubicBezTo>
                  <a:cubicBezTo>
                    <a:pt x="3029" y="191"/>
                    <a:pt x="3006" y="204"/>
                    <a:pt x="2983" y="217"/>
                  </a:cubicBezTo>
                  <a:cubicBezTo>
                    <a:pt x="2960" y="230"/>
                    <a:pt x="2936" y="243"/>
                    <a:pt x="2913" y="256"/>
                  </a:cubicBezTo>
                  <a:cubicBezTo>
                    <a:pt x="2865" y="281"/>
                    <a:pt x="2817" y="304"/>
                    <a:pt x="2767" y="323"/>
                  </a:cubicBezTo>
                  <a:cubicBezTo>
                    <a:pt x="2717" y="343"/>
                    <a:pt x="2665" y="357"/>
                    <a:pt x="2612" y="365"/>
                  </a:cubicBezTo>
                  <a:cubicBezTo>
                    <a:pt x="2592" y="368"/>
                    <a:pt x="2592" y="368"/>
                    <a:pt x="2592" y="368"/>
                  </a:cubicBezTo>
                  <a:cubicBezTo>
                    <a:pt x="2582" y="369"/>
                    <a:pt x="2582" y="369"/>
                    <a:pt x="2582" y="369"/>
                  </a:cubicBezTo>
                  <a:cubicBezTo>
                    <a:pt x="2579" y="369"/>
                    <a:pt x="2576" y="370"/>
                    <a:pt x="2572" y="370"/>
                  </a:cubicBezTo>
                  <a:cubicBezTo>
                    <a:pt x="2552" y="371"/>
                    <a:pt x="2552" y="371"/>
                    <a:pt x="2552" y="371"/>
                  </a:cubicBezTo>
                  <a:cubicBezTo>
                    <a:pt x="2545" y="372"/>
                    <a:pt x="2539" y="372"/>
                    <a:pt x="2532" y="372"/>
                  </a:cubicBezTo>
                  <a:cubicBezTo>
                    <a:pt x="2519" y="373"/>
                    <a:pt x="2505" y="372"/>
                    <a:pt x="2492" y="372"/>
                  </a:cubicBezTo>
                  <a:cubicBezTo>
                    <a:pt x="2485" y="372"/>
                    <a:pt x="2479" y="371"/>
                    <a:pt x="2472" y="371"/>
                  </a:cubicBezTo>
                  <a:cubicBezTo>
                    <a:pt x="2462" y="370"/>
                    <a:pt x="2462" y="370"/>
                    <a:pt x="2462" y="370"/>
                  </a:cubicBezTo>
                  <a:cubicBezTo>
                    <a:pt x="2458" y="370"/>
                    <a:pt x="2455" y="370"/>
                    <a:pt x="2452" y="369"/>
                  </a:cubicBezTo>
                  <a:cubicBezTo>
                    <a:pt x="2432" y="367"/>
                    <a:pt x="2432" y="367"/>
                    <a:pt x="2432" y="367"/>
                  </a:cubicBezTo>
                  <a:cubicBezTo>
                    <a:pt x="2412" y="364"/>
                    <a:pt x="2412" y="364"/>
                    <a:pt x="2412" y="364"/>
                  </a:cubicBezTo>
                  <a:cubicBezTo>
                    <a:pt x="2402" y="363"/>
                    <a:pt x="2402" y="363"/>
                    <a:pt x="2402" y="363"/>
                  </a:cubicBezTo>
                  <a:cubicBezTo>
                    <a:pt x="2392" y="361"/>
                    <a:pt x="2392" y="361"/>
                    <a:pt x="2392" y="361"/>
                  </a:cubicBezTo>
                  <a:cubicBezTo>
                    <a:pt x="2386" y="359"/>
                    <a:pt x="2379" y="358"/>
                    <a:pt x="2372" y="357"/>
                  </a:cubicBezTo>
                  <a:cubicBezTo>
                    <a:pt x="2346" y="350"/>
                    <a:pt x="2321" y="343"/>
                    <a:pt x="2296" y="333"/>
                  </a:cubicBezTo>
                  <a:cubicBezTo>
                    <a:pt x="2271" y="323"/>
                    <a:pt x="2247" y="311"/>
                    <a:pt x="2223" y="298"/>
                  </a:cubicBezTo>
                  <a:cubicBezTo>
                    <a:pt x="2200" y="285"/>
                    <a:pt x="2177" y="270"/>
                    <a:pt x="2155" y="256"/>
                  </a:cubicBezTo>
                  <a:cubicBezTo>
                    <a:pt x="2110" y="226"/>
                    <a:pt x="2067" y="194"/>
                    <a:pt x="2024" y="164"/>
                  </a:cubicBezTo>
                  <a:cubicBezTo>
                    <a:pt x="2002" y="148"/>
                    <a:pt x="1979" y="134"/>
                    <a:pt x="1956" y="122"/>
                  </a:cubicBezTo>
                  <a:cubicBezTo>
                    <a:pt x="1944" y="116"/>
                    <a:pt x="1932" y="110"/>
                    <a:pt x="1919" y="106"/>
                  </a:cubicBezTo>
                  <a:cubicBezTo>
                    <a:pt x="1907" y="102"/>
                    <a:pt x="1894" y="99"/>
                    <a:pt x="1881" y="97"/>
                  </a:cubicBezTo>
                  <a:cubicBezTo>
                    <a:pt x="1854" y="93"/>
                    <a:pt x="1828" y="92"/>
                    <a:pt x="1801" y="94"/>
                  </a:cubicBezTo>
                  <a:cubicBezTo>
                    <a:pt x="1774" y="96"/>
                    <a:pt x="1748" y="101"/>
                    <a:pt x="1722" y="106"/>
                  </a:cubicBezTo>
                  <a:cubicBezTo>
                    <a:pt x="1670" y="118"/>
                    <a:pt x="1619" y="135"/>
                    <a:pt x="1570" y="154"/>
                  </a:cubicBezTo>
                  <a:cubicBezTo>
                    <a:pt x="1545" y="164"/>
                    <a:pt x="1520" y="174"/>
                    <a:pt x="1495" y="184"/>
                  </a:cubicBezTo>
                  <a:cubicBezTo>
                    <a:pt x="1421" y="214"/>
                    <a:pt x="1421" y="214"/>
                    <a:pt x="1421" y="214"/>
                  </a:cubicBezTo>
                  <a:cubicBezTo>
                    <a:pt x="1414" y="216"/>
                    <a:pt x="1408" y="219"/>
                    <a:pt x="1402" y="221"/>
                  </a:cubicBezTo>
                  <a:cubicBezTo>
                    <a:pt x="1383" y="228"/>
                    <a:pt x="1383" y="228"/>
                    <a:pt x="1383" y="228"/>
                  </a:cubicBezTo>
                  <a:cubicBezTo>
                    <a:pt x="1371" y="233"/>
                    <a:pt x="1358" y="237"/>
                    <a:pt x="1345" y="241"/>
                  </a:cubicBezTo>
                  <a:cubicBezTo>
                    <a:pt x="1320" y="249"/>
                    <a:pt x="1294" y="257"/>
                    <a:pt x="1269" y="264"/>
                  </a:cubicBezTo>
                  <a:cubicBezTo>
                    <a:pt x="1166" y="294"/>
                    <a:pt x="1061" y="316"/>
                    <a:pt x="956" y="337"/>
                  </a:cubicBezTo>
                  <a:cubicBezTo>
                    <a:pt x="851" y="357"/>
                    <a:pt x="746" y="375"/>
                    <a:pt x="640" y="390"/>
                  </a:cubicBezTo>
                  <a:cubicBezTo>
                    <a:pt x="534" y="404"/>
                    <a:pt x="428" y="415"/>
                    <a:pt x="321" y="421"/>
                  </a:cubicBezTo>
                  <a:cubicBezTo>
                    <a:pt x="214" y="428"/>
                    <a:pt x="107" y="430"/>
                    <a:pt x="0" y="4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44">
              <a:extLst>
                <a:ext uri="{FF2B5EF4-FFF2-40B4-BE49-F238E27FC236}">
                  <a16:creationId xmlns:a16="http://schemas.microsoft.com/office/drawing/2014/main" id="{D302CB74-774B-1E75-FD7A-500D97D9C4C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1525" y="2644775"/>
              <a:ext cx="12118975" cy="1081088"/>
            </a:xfrm>
            <a:custGeom>
              <a:avLst/>
              <a:gdLst>
                <a:gd name="T0" fmla="*/ 319 w 4852"/>
                <a:gd name="T1" fmla="*/ 416 h 432"/>
                <a:gd name="T2" fmla="*/ 953 w 4852"/>
                <a:gd name="T3" fmla="*/ 342 h 432"/>
                <a:gd name="T4" fmla="*/ 1421 w 4852"/>
                <a:gd name="T5" fmla="*/ 246 h 432"/>
                <a:gd name="T6" fmla="*/ 1574 w 4852"/>
                <a:gd name="T7" fmla="*/ 198 h 432"/>
                <a:gd name="T8" fmla="*/ 1888 w 4852"/>
                <a:gd name="T9" fmla="*/ 167 h 432"/>
                <a:gd name="T10" fmla="*/ 1962 w 4852"/>
                <a:gd name="T11" fmla="*/ 198 h 432"/>
                <a:gd name="T12" fmla="*/ 2171 w 4852"/>
                <a:gd name="T13" fmla="*/ 315 h 432"/>
                <a:gd name="T14" fmla="*/ 2243 w 4852"/>
                <a:gd name="T15" fmla="*/ 348 h 432"/>
                <a:gd name="T16" fmla="*/ 2329 w 4852"/>
                <a:gd name="T17" fmla="*/ 373 h 432"/>
                <a:gd name="T18" fmla="*/ 2358 w 4852"/>
                <a:gd name="T19" fmla="*/ 379 h 432"/>
                <a:gd name="T20" fmla="*/ 2438 w 4852"/>
                <a:gd name="T21" fmla="*/ 386 h 432"/>
                <a:gd name="T22" fmla="*/ 2477 w 4852"/>
                <a:gd name="T23" fmla="*/ 387 h 432"/>
                <a:gd name="T24" fmla="*/ 2517 w 4852"/>
                <a:gd name="T25" fmla="*/ 385 h 432"/>
                <a:gd name="T26" fmla="*/ 2635 w 4852"/>
                <a:gd name="T27" fmla="*/ 366 h 432"/>
                <a:gd name="T28" fmla="*/ 2784 w 4852"/>
                <a:gd name="T29" fmla="*/ 311 h 432"/>
                <a:gd name="T30" fmla="*/ 3063 w 4852"/>
                <a:gd name="T31" fmla="*/ 157 h 432"/>
                <a:gd name="T32" fmla="*/ 3274 w 4852"/>
                <a:gd name="T33" fmla="*/ 44 h 432"/>
                <a:gd name="T34" fmla="*/ 3312 w 4852"/>
                <a:gd name="T35" fmla="*/ 31 h 432"/>
                <a:gd name="T36" fmla="*/ 3509 w 4852"/>
                <a:gd name="T37" fmla="*/ 0 h 432"/>
                <a:gd name="T38" fmla="*/ 3746 w 4852"/>
                <a:gd name="T39" fmla="*/ 30 h 432"/>
                <a:gd name="T40" fmla="*/ 3896 w 4852"/>
                <a:gd name="T41" fmla="*/ 85 h 432"/>
                <a:gd name="T42" fmla="*/ 4099 w 4852"/>
                <a:gd name="T43" fmla="*/ 211 h 432"/>
                <a:gd name="T44" fmla="*/ 4383 w 4852"/>
                <a:gd name="T45" fmla="*/ 357 h 432"/>
                <a:gd name="T46" fmla="*/ 4852 w 4852"/>
                <a:gd name="T47" fmla="*/ 412 h 432"/>
                <a:gd name="T48" fmla="*/ 4382 w 4852"/>
                <a:gd name="T49" fmla="*/ 358 h 432"/>
                <a:gd name="T50" fmla="*/ 4098 w 4852"/>
                <a:gd name="T51" fmla="*/ 213 h 432"/>
                <a:gd name="T52" fmla="*/ 3895 w 4852"/>
                <a:gd name="T53" fmla="*/ 87 h 432"/>
                <a:gd name="T54" fmla="*/ 3745 w 4852"/>
                <a:gd name="T55" fmla="*/ 32 h 432"/>
                <a:gd name="T56" fmla="*/ 3509 w 4852"/>
                <a:gd name="T57" fmla="*/ 3 h 432"/>
                <a:gd name="T58" fmla="*/ 3313 w 4852"/>
                <a:gd name="T59" fmla="*/ 33 h 432"/>
                <a:gd name="T60" fmla="*/ 3275 w 4852"/>
                <a:gd name="T61" fmla="*/ 47 h 432"/>
                <a:gd name="T62" fmla="*/ 3065 w 4852"/>
                <a:gd name="T63" fmla="*/ 160 h 432"/>
                <a:gd name="T64" fmla="*/ 2786 w 4852"/>
                <a:gd name="T65" fmla="*/ 315 h 432"/>
                <a:gd name="T66" fmla="*/ 2636 w 4852"/>
                <a:gd name="T67" fmla="*/ 369 h 432"/>
                <a:gd name="T68" fmla="*/ 2517 w 4852"/>
                <a:gd name="T69" fmla="*/ 389 h 432"/>
                <a:gd name="T70" fmla="*/ 2477 w 4852"/>
                <a:gd name="T71" fmla="*/ 391 h 432"/>
                <a:gd name="T72" fmla="*/ 2437 w 4852"/>
                <a:gd name="T73" fmla="*/ 390 h 432"/>
                <a:gd name="T74" fmla="*/ 2358 w 4852"/>
                <a:gd name="T75" fmla="*/ 382 h 432"/>
                <a:gd name="T76" fmla="*/ 2328 w 4852"/>
                <a:gd name="T77" fmla="*/ 377 h 432"/>
                <a:gd name="T78" fmla="*/ 2242 w 4852"/>
                <a:gd name="T79" fmla="*/ 351 h 432"/>
                <a:gd name="T80" fmla="*/ 2169 w 4852"/>
                <a:gd name="T81" fmla="*/ 318 h 432"/>
                <a:gd name="T82" fmla="*/ 1961 w 4852"/>
                <a:gd name="T83" fmla="*/ 201 h 432"/>
                <a:gd name="T84" fmla="*/ 1887 w 4852"/>
                <a:gd name="T85" fmla="*/ 170 h 432"/>
                <a:gd name="T86" fmla="*/ 1575 w 4852"/>
                <a:gd name="T87" fmla="*/ 201 h 432"/>
                <a:gd name="T88" fmla="*/ 1422 w 4852"/>
                <a:gd name="T89" fmla="*/ 249 h 432"/>
                <a:gd name="T90" fmla="*/ 953 w 4852"/>
                <a:gd name="T91" fmla="*/ 344 h 432"/>
                <a:gd name="T92" fmla="*/ 319 w 4852"/>
                <a:gd name="T93" fmla="*/ 41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52" h="432">
                  <a:moveTo>
                    <a:pt x="0" y="425"/>
                  </a:moveTo>
                  <a:cubicBezTo>
                    <a:pt x="106" y="426"/>
                    <a:pt x="213" y="423"/>
                    <a:pt x="319" y="416"/>
                  </a:cubicBezTo>
                  <a:cubicBezTo>
                    <a:pt x="425" y="409"/>
                    <a:pt x="531" y="399"/>
                    <a:pt x="637" y="386"/>
                  </a:cubicBezTo>
                  <a:cubicBezTo>
                    <a:pt x="742" y="373"/>
                    <a:pt x="848" y="358"/>
                    <a:pt x="953" y="342"/>
                  </a:cubicBezTo>
                  <a:cubicBezTo>
                    <a:pt x="1058" y="325"/>
                    <a:pt x="1163" y="309"/>
                    <a:pt x="1267" y="286"/>
                  </a:cubicBezTo>
                  <a:cubicBezTo>
                    <a:pt x="1319" y="275"/>
                    <a:pt x="1371" y="262"/>
                    <a:pt x="1421" y="246"/>
                  </a:cubicBezTo>
                  <a:cubicBezTo>
                    <a:pt x="1447" y="238"/>
                    <a:pt x="1472" y="230"/>
                    <a:pt x="1497" y="222"/>
                  </a:cubicBezTo>
                  <a:cubicBezTo>
                    <a:pt x="1523" y="214"/>
                    <a:pt x="1548" y="206"/>
                    <a:pt x="1574" y="198"/>
                  </a:cubicBezTo>
                  <a:cubicBezTo>
                    <a:pt x="1625" y="183"/>
                    <a:pt x="1677" y="170"/>
                    <a:pt x="1729" y="162"/>
                  </a:cubicBezTo>
                  <a:cubicBezTo>
                    <a:pt x="1782" y="154"/>
                    <a:pt x="1836" y="153"/>
                    <a:pt x="1888" y="167"/>
                  </a:cubicBezTo>
                  <a:cubicBezTo>
                    <a:pt x="1901" y="170"/>
                    <a:pt x="1914" y="175"/>
                    <a:pt x="1926" y="180"/>
                  </a:cubicBezTo>
                  <a:cubicBezTo>
                    <a:pt x="1939" y="185"/>
                    <a:pt x="1951" y="191"/>
                    <a:pt x="1962" y="198"/>
                  </a:cubicBezTo>
                  <a:cubicBezTo>
                    <a:pt x="1986" y="210"/>
                    <a:pt x="2009" y="224"/>
                    <a:pt x="2032" y="237"/>
                  </a:cubicBezTo>
                  <a:cubicBezTo>
                    <a:pt x="2077" y="264"/>
                    <a:pt x="2123" y="291"/>
                    <a:pt x="2171" y="315"/>
                  </a:cubicBezTo>
                  <a:cubicBezTo>
                    <a:pt x="2183" y="321"/>
                    <a:pt x="2195" y="327"/>
                    <a:pt x="2207" y="332"/>
                  </a:cubicBezTo>
                  <a:cubicBezTo>
                    <a:pt x="2219" y="338"/>
                    <a:pt x="2231" y="343"/>
                    <a:pt x="2243" y="348"/>
                  </a:cubicBezTo>
                  <a:cubicBezTo>
                    <a:pt x="2268" y="357"/>
                    <a:pt x="2294" y="365"/>
                    <a:pt x="2319" y="371"/>
                  </a:cubicBezTo>
                  <a:cubicBezTo>
                    <a:pt x="2329" y="373"/>
                    <a:pt x="2329" y="373"/>
                    <a:pt x="2329" y="373"/>
                  </a:cubicBezTo>
                  <a:cubicBezTo>
                    <a:pt x="2339" y="375"/>
                    <a:pt x="2339" y="375"/>
                    <a:pt x="2339" y="375"/>
                  </a:cubicBezTo>
                  <a:cubicBezTo>
                    <a:pt x="2345" y="376"/>
                    <a:pt x="2352" y="377"/>
                    <a:pt x="2358" y="379"/>
                  </a:cubicBezTo>
                  <a:cubicBezTo>
                    <a:pt x="2372" y="380"/>
                    <a:pt x="2385" y="383"/>
                    <a:pt x="2398" y="384"/>
                  </a:cubicBezTo>
                  <a:cubicBezTo>
                    <a:pt x="2411" y="385"/>
                    <a:pt x="2424" y="386"/>
                    <a:pt x="2438" y="386"/>
                  </a:cubicBezTo>
                  <a:cubicBezTo>
                    <a:pt x="2444" y="387"/>
                    <a:pt x="2451" y="387"/>
                    <a:pt x="2457" y="387"/>
                  </a:cubicBezTo>
                  <a:cubicBezTo>
                    <a:pt x="2464" y="387"/>
                    <a:pt x="2471" y="387"/>
                    <a:pt x="2477" y="387"/>
                  </a:cubicBezTo>
                  <a:cubicBezTo>
                    <a:pt x="2497" y="386"/>
                    <a:pt x="2497" y="386"/>
                    <a:pt x="2497" y="386"/>
                  </a:cubicBezTo>
                  <a:cubicBezTo>
                    <a:pt x="2504" y="386"/>
                    <a:pt x="2510" y="385"/>
                    <a:pt x="2517" y="385"/>
                  </a:cubicBezTo>
                  <a:cubicBezTo>
                    <a:pt x="2530" y="384"/>
                    <a:pt x="2544" y="382"/>
                    <a:pt x="2557" y="381"/>
                  </a:cubicBezTo>
                  <a:cubicBezTo>
                    <a:pt x="2583" y="377"/>
                    <a:pt x="2609" y="372"/>
                    <a:pt x="2635" y="366"/>
                  </a:cubicBezTo>
                  <a:cubicBezTo>
                    <a:pt x="2660" y="359"/>
                    <a:pt x="2686" y="351"/>
                    <a:pt x="2711" y="342"/>
                  </a:cubicBezTo>
                  <a:cubicBezTo>
                    <a:pt x="2736" y="333"/>
                    <a:pt x="2760" y="322"/>
                    <a:pt x="2784" y="311"/>
                  </a:cubicBezTo>
                  <a:cubicBezTo>
                    <a:pt x="2833" y="289"/>
                    <a:pt x="2880" y="264"/>
                    <a:pt x="2926" y="238"/>
                  </a:cubicBezTo>
                  <a:cubicBezTo>
                    <a:pt x="2972" y="212"/>
                    <a:pt x="3018" y="185"/>
                    <a:pt x="3063" y="157"/>
                  </a:cubicBezTo>
                  <a:cubicBezTo>
                    <a:pt x="3108" y="129"/>
                    <a:pt x="3154" y="101"/>
                    <a:pt x="3201" y="77"/>
                  </a:cubicBezTo>
                  <a:cubicBezTo>
                    <a:pt x="3225" y="65"/>
                    <a:pt x="3249" y="53"/>
                    <a:pt x="3274" y="44"/>
                  </a:cubicBezTo>
                  <a:cubicBezTo>
                    <a:pt x="3280" y="41"/>
                    <a:pt x="3287" y="39"/>
                    <a:pt x="3293" y="37"/>
                  </a:cubicBezTo>
                  <a:cubicBezTo>
                    <a:pt x="3299" y="35"/>
                    <a:pt x="3306" y="33"/>
                    <a:pt x="3312" y="31"/>
                  </a:cubicBezTo>
                  <a:cubicBezTo>
                    <a:pt x="3325" y="26"/>
                    <a:pt x="3337" y="23"/>
                    <a:pt x="3350" y="20"/>
                  </a:cubicBezTo>
                  <a:cubicBezTo>
                    <a:pt x="3402" y="7"/>
                    <a:pt x="3455" y="1"/>
                    <a:pt x="3509" y="0"/>
                  </a:cubicBezTo>
                  <a:cubicBezTo>
                    <a:pt x="3562" y="0"/>
                    <a:pt x="3615" y="5"/>
                    <a:pt x="3668" y="14"/>
                  </a:cubicBezTo>
                  <a:cubicBezTo>
                    <a:pt x="3694" y="18"/>
                    <a:pt x="3720" y="23"/>
                    <a:pt x="3746" y="30"/>
                  </a:cubicBezTo>
                  <a:cubicBezTo>
                    <a:pt x="3772" y="36"/>
                    <a:pt x="3798" y="44"/>
                    <a:pt x="3823" y="53"/>
                  </a:cubicBezTo>
                  <a:cubicBezTo>
                    <a:pt x="3848" y="62"/>
                    <a:pt x="3872" y="73"/>
                    <a:pt x="3896" y="85"/>
                  </a:cubicBezTo>
                  <a:cubicBezTo>
                    <a:pt x="3920" y="97"/>
                    <a:pt x="3942" y="112"/>
                    <a:pt x="3964" y="126"/>
                  </a:cubicBezTo>
                  <a:cubicBezTo>
                    <a:pt x="4009" y="154"/>
                    <a:pt x="4054" y="183"/>
                    <a:pt x="4099" y="211"/>
                  </a:cubicBezTo>
                  <a:cubicBezTo>
                    <a:pt x="4144" y="239"/>
                    <a:pt x="4191" y="266"/>
                    <a:pt x="4238" y="290"/>
                  </a:cubicBezTo>
                  <a:cubicBezTo>
                    <a:pt x="4285" y="315"/>
                    <a:pt x="4333" y="338"/>
                    <a:pt x="4383" y="357"/>
                  </a:cubicBezTo>
                  <a:cubicBezTo>
                    <a:pt x="4432" y="376"/>
                    <a:pt x="4483" y="391"/>
                    <a:pt x="4535" y="403"/>
                  </a:cubicBezTo>
                  <a:cubicBezTo>
                    <a:pt x="4639" y="426"/>
                    <a:pt x="4747" y="432"/>
                    <a:pt x="4852" y="412"/>
                  </a:cubicBezTo>
                  <a:cubicBezTo>
                    <a:pt x="4747" y="432"/>
                    <a:pt x="4639" y="427"/>
                    <a:pt x="4535" y="404"/>
                  </a:cubicBezTo>
                  <a:cubicBezTo>
                    <a:pt x="4483" y="393"/>
                    <a:pt x="4432" y="377"/>
                    <a:pt x="4382" y="358"/>
                  </a:cubicBezTo>
                  <a:cubicBezTo>
                    <a:pt x="4332" y="339"/>
                    <a:pt x="4284" y="317"/>
                    <a:pt x="4237" y="292"/>
                  </a:cubicBezTo>
                  <a:cubicBezTo>
                    <a:pt x="4190" y="268"/>
                    <a:pt x="4143" y="241"/>
                    <a:pt x="4098" y="213"/>
                  </a:cubicBezTo>
                  <a:cubicBezTo>
                    <a:pt x="4053" y="185"/>
                    <a:pt x="4008" y="156"/>
                    <a:pt x="3963" y="128"/>
                  </a:cubicBezTo>
                  <a:cubicBezTo>
                    <a:pt x="3941" y="114"/>
                    <a:pt x="3918" y="99"/>
                    <a:pt x="3895" y="87"/>
                  </a:cubicBezTo>
                  <a:cubicBezTo>
                    <a:pt x="3871" y="75"/>
                    <a:pt x="3847" y="65"/>
                    <a:pt x="3822" y="55"/>
                  </a:cubicBezTo>
                  <a:cubicBezTo>
                    <a:pt x="3797" y="46"/>
                    <a:pt x="3771" y="39"/>
                    <a:pt x="3745" y="32"/>
                  </a:cubicBezTo>
                  <a:cubicBezTo>
                    <a:pt x="3720" y="26"/>
                    <a:pt x="3694" y="21"/>
                    <a:pt x="3667" y="16"/>
                  </a:cubicBezTo>
                  <a:cubicBezTo>
                    <a:pt x="3615" y="7"/>
                    <a:pt x="3562" y="2"/>
                    <a:pt x="3509" y="3"/>
                  </a:cubicBezTo>
                  <a:cubicBezTo>
                    <a:pt x="3456" y="3"/>
                    <a:pt x="3403" y="10"/>
                    <a:pt x="3351" y="23"/>
                  </a:cubicBezTo>
                  <a:cubicBezTo>
                    <a:pt x="3338" y="26"/>
                    <a:pt x="3325" y="29"/>
                    <a:pt x="3313" y="33"/>
                  </a:cubicBezTo>
                  <a:cubicBezTo>
                    <a:pt x="3307" y="35"/>
                    <a:pt x="3300" y="37"/>
                    <a:pt x="3294" y="40"/>
                  </a:cubicBezTo>
                  <a:cubicBezTo>
                    <a:pt x="3288" y="42"/>
                    <a:pt x="3281" y="44"/>
                    <a:pt x="3275" y="47"/>
                  </a:cubicBezTo>
                  <a:cubicBezTo>
                    <a:pt x="3251" y="56"/>
                    <a:pt x="3226" y="68"/>
                    <a:pt x="3203" y="80"/>
                  </a:cubicBezTo>
                  <a:cubicBezTo>
                    <a:pt x="3155" y="104"/>
                    <a:pt x="3110" y="132"/>
                    <a:pt x="3065" y="160"/>
                  </a:cubicBezTo>
                  <a:cubicBezTo>
                    <a:pt x="3020" y="188"/>
                    <a:pt x="2974" y="215"/>
                    <a:pt x="2928" y="241"/>
                  </a:cubicBezTo>
                  <a:cubicBezTo>
                    <a:pt x="2881" y="267"/>
                    <a:pt x="2834" y="293"/>
                    <a:pt x="2786" y="315"/>
                  </a:cubicBezTo>
                  <a:cubicBezTo>
                    <a:pt x="2762" y="326"/>
                    <a:pt x="2737" y="336"/>
                    <a:pt x="2712" y="345"/>
                  </a:cubicBezTo>
                  <a:cubicBezTo>
                    <a:pt x="2687" y="355"/>
                    <a:pt x="2662" y="363"/>
                    <a:pt x="2636" y="369"/>
                  </a:cubicBezTo>
                  <a:cubicBezTo>
                    <a:pt x="2610" y="376"/>
                    <a:pt x="2584" y="381"/>
                    <a:pt x="2557" y="385"/>
                  </a:cubicBezTo>
                  <a:cubicBezTo>
                    <a:pt x="2544" y="386"/>
                    <a:pt x="2531" y="388"/>
                    <a:pt x="2517" y="389"/>
                  </a:cubicBezTo>
                  <a:cubicBezTo>
                    <a:pt x="2511" y="389"/>
                    <a:pt x="2504" y="390"/>
                    <a:pt x="2497" y="390"/>
                  </a:cubicBezTo>
                  <a:cubicBezTo>
                    <a:pt x="2477" y="391"/>
                    <a:pt x="2477" y="391"/>
                    <a:pt x="2477" y="391"/>
                  </a:cubicBezTo>
                  <a:cubicBezTo>
                    <a:pt x="2471" y="391"/>
                    <a:pt x="2464" y="391"/>
                    <a:pt x="2457" y="391"/>
                  </a:cubicBezTo>
                  <a:cubicBezTo>
                    <a:pt x="2451" y="391"/>
                    <a:pt x="2444" y="391"/>
                    <a:pt x="2437" y="390"/>
                  </a:cubicBezTo>
                  <a:cubicBezTo>
                    <a:pt x="2424" y="390"/>
                    <a:pt x="2411" y="389"/>
                    <a:pt x="2398" y="388"/>
                  </a:cubicBezTo>
                  <a:cubicBezTo>
                    <a:pt x="2384" y="386"/>
                    <a:pt x="2371" y="384"/>
                    <a:pt x="2358" y="382"/>
                  </a:cubicBezTo>
                  <a:cubicBezTo>
                    <a:pt x="2351" y="381"/>
                    <a:pt x="2345" y="380"/>
                    <a:pt x="2338" y="379"/>
                  </a:cubicBezTo>
                  <a:cubicBezTo>
                    <a:pt x="2328" y="377"/>
                    <a:pt x="2328" y="377"/>
                    <a:pt x="2328" y="377"/>
                  </a:cubicBezTo>
                  <a:cubicBezTo>
                    <a:pt x="2319" y="375"/>
                    <a:pt x="2319" y="375"/>
                    <a:pt x="2319" y="375"/>
                  </a:cubicBezTo>
                  <a:cubicBezTo>
                    <a:pt x="2293" y="369"/>
                    <a:pt x="2267" y="361"/>
                    <a:pt x="2242" y="351"/>
                  </a:cubicBezTo>
                  <a:cubicBezTo>
                    <a:pt x="2230" y="346"/>
                    <a:pt x="2217" y="341"/>
                    <a:pt x="2205" y="336"/>
                  </a:cubicBezTo>
                  <a:cubicBezTo>
                    <a:pt x="2193" y="330"/>
                    <a:pt x="2181" y="324"/>
                    <a:pt x="2169" y="318"/>
                  </a:cubicBezTo>
                  <a:cubicBezTo>
                    <a:pt x="2122" y="294"/>
                    <a:pt x="2076" y="267"/>
                    <a:pt x="2030" y="240"/>
                  </a:cubicBezTo>
                  <a:cubicBezTo>
                    <a:pt x="2007" y="227"/>
                    <a:pt x="1984" y="213"/>
                    <a:pt x="1961" y="201"/>
                  </a:cubicBezTo>
                  <a:cubicBezTo>
                    <a:pt x="1949" y="194"/>
                    <a:pt x="1937" y="189"/>
                    <a:pt x="1925" y="183"/>
                  </a:cubicBezTo>
                  <a:cubicBezTo>
                    <a:pt x="1913" y="178"/>
                    <a:pt x="1900" y="174"/>
                    <a:pt x="1887" y="170"/>
                  </a:cubicBezTo>
                  <a:cubicBezTo>
                    <a:pt x="1836" y="157"/>
                    <a:pt x="1782" y="157"/>
                    <a:pt x="1730" y="165"/>
                  </a:cubicBezTo>
                  <a:cubicBezTo>
                    <a:pt x="1677" y="173"/>
                    <a:pt x="1625" y="186"/>
                    <a:pt x="1575" y="201"/>
                  </a:cubicBezTo>
                  <a:cubicBezTo>
                    <a:pt x="1549" y="209"/>
                    <a:pt x="1524" y="217"/>
                    <a:pt x="1498" y="225"/>
                  </a:cubicBezTo>
                  <a:cubicBezTo>
                    <a:pt x="1473" y="233"/>
                    <a:pt x="1448" y="241"/>
                    <a:pt x="1422" y="249"/>
                  </a:cubicBezTo>
                  <a:cubicBezTo>
                    <a:pt x="1372" y="265"/>
                    <a:pt x="1320" y="278"/>
                    <a:pt x="1268" y="289"/>
                  </a:cubicBezTo>
                  <a:cubicBezTo>
                    <a:pt x="1164" y="311"/>
                    <a:pt x="1058" y="328"/>
                    <a:pt x="953" y="344"/>
                  </a:cubicBezTo>
                  <a:cubicBezTo>
                    <a:pt x="848" y="361"/>
                    <a:pt x="743" y="375"/>
                    <a:pt x="637" y="388"/>
                  </a:cubicBezTo>
                  <a:cubicBezTo>
                    <a:pt x="531" y="400"/>
                    <a:pt x="425" y="410"/>
                    <a:pt x="319" y="417"/>
                  </a:cubicBezTo>
                  <a:cubicBezTo>
                    <a:pt x="213" y="423"/>
                    <a:pt x="106" y="427"/>
                    <a:pt x="0" y="4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45">
              <a:extLst>
                <a:ext uri="{FF2B5EF4-FFF2-40B4-BE49-F238E27FC236}">
                  <a16:creationId xmlns:a16="http://schemas.microsoft.com/office/drawing/2014/main" id="{D4E7E906-D4ED-7DAD-4A0F-1E89727CB1A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9938" y="2617788"/>
              <a:ext cx="12115800" cy="1127125"/>
            </a:xfrm>
            <a:custGeom>
              <a:avLst/>
              <a:gdLst>
                <a:gd name="T0" fmla="*/ 635 w 4851"/>
                <a:gd name="T1" fmla="*/ 386 h 451"/>
                <a:gd name="T2" fmla="*/ 1268 w 4851"/>
                <a:gd name="T3" fmla="*/ 316 h 451"/>
                <a:gd name="T4" fmla="*/ 1385 w 4851"/>
                <a:gd name="T5" fmla="*/ 295 h 451"/>
                <a:gd name="T6" fmla="*/ 1502 w 4851"/>
                <a:gd name="T7" fmla="*/ 269 h 451"/>
                <a:gd name="T8" fmla="*/ 1737 w 4851"/>
                <a:gd name="T9" fmla="*/ 227 h 451"/>
                <a:gd name="T10" fmla="*/ 2040 w 4851"/>
                <a:gd name="T11" fmla="*/ 310 h 451"/>
                <a:gd name="T12" fmla="*/ 2262 w 4851"/>
                <a:gd name="T13" fmla="*/ 393 h 451"/>
                <a:gd name="T14" fmla="*/ 2420 w 4851"/>
                <a:gd name="T15" fmla="*/ 409 h 451"/>
                <a:gd name="T16" fmla="*/ 2450 w 4851"/>
                <a:gd name="T17" fmla="*/ 408 h 451"/>
                <a:gd name="T18" fmla="*/ 2479 w 4851"/>
                <a:gd name="T19" fmla="*/ 406 h 451"/>
                <a:gd name="T20" fmla="*/ 2519 w 4851"/>
                <a:gd name="T21" fmla="*/ 401 h 451"/>
                <a:gd name="T22" fmla="*/ 2577 w 4851"/>
                <a:gd name="T23" fmla="*/ 389 h 451"/>
                <a:gd name="T24" fmla="*/ 2799 w 4851"/>
                <a:gd name="T25" fmla="*/ 303 h 451"/>
                <a:gd name="T26" fmla="*/ 3006 w 4851"/>
                <a:gd name="T27" fmla="*/ 185 h 451"/>
                <a:gd name="T28" fmla="*/ 3214 w 4851"/>
                <a:gd name="T29" fmla="*/ 67 h 451"/>
                <a:gd name="T30" fmla="*/ 3365 w 4851"/>
                <a:gd name="T31" fmla="*/ 16 h 451"/>
                <a:gd name="T32" fmla="*/ 3682 w 4851"/>
                <a:gd name="T33" fmla="*/ 16 h 451"/>
                <a:gd name="T34" fmla="*/ 3906 w 4851"/>
                <a:gd name="T35" fmla="*/ 95 h 451"/>
                <a:gd name="T36" fmla="*/ 3973 w 4851"/>
                <a:gd name="T37" fmla="*/ 138 h 451"/>
                <a:gd name="T38" fmla="*/ 4241 w 4851"/>
                <a:gd name="T39" fmla="*/ 310 h 451"/>
                <a:gd name="T40" fmla="*/ 4693 w 4851"/>
                <a:gd name="T41" fmla="*/ 449 h 451"/>
                <a:gd name="T42" fmla="*/ 4693 w 4851"/>
                <a:gd name="T43" fmla="*/ 449 h 451"/>
                <a:gd name="T44" fmla="*/ 4240 w 4851"/>
                <a:gd name="T45" fmla="*/ 311 h 451"/>
                <a:gd name="T46" fmla="*/ 3971 w 4851"/>
                <a:gd name="T47" fmla="*/ 140 h 451"/>
                <a:gd name="T48" fmla="*/ 3905 w 4851"/>
                <a:gd name="T49" fmla="*/ 97 h 451"/>
                <a:gd name="T50" fmla="*/ 3681 w 4851"/>
                <a:gd name="T51" fmla="*/ 19 h 451"/>
                <a:gd name="T52" fmla="*/ 3365 w 4851"/>
                <a:gd name="T53" fmla="*/ 19 h 451"/>
                <a:gd name="T54" fmla="*/ 3215 w 4851"/>
                <a:gd name="T55" fmla="*/ 70 h 451"/>
                <a:gd name="T56" fmla="*/ 3008 w 4851"/>
                <a:gd name="T57" fmla="*/ 188 h 451"/>
                <a:gd name="T58" fmla="*/ 2800 w 4851"/>
                <a:gd name="T59" fmla="*/ 306 h 451"/>
                <a:gd name="T60" fmla="*/ 2578 w 4851"/>
                <a:gd name="T61" fmla="*/ 393 h 451"/>
                <a:gd name="T62" fmla="*/ 2519 w 4851"/>
                <a:gd name="T63" fmla="*/ 405 h 451"/>
                <a:gd name="T64" fmla="*/ 2480 w 4851"/>
                <a:gd name="T65" fmla="*/ 410 h 451"/>
                <a:gd name="T66" fmla="*/ 2450 w 4851"/>
                <a:gd name="T67" fmla="*/ 412 h 451"/>
                <a:gd name="T68" fmla="*/ 2420 w 4851"/>
                <a:gd name="T69" fmla="*/ 413 h 451"/>
                <a:gd name="T70" fmla="*/ 2262 w 4851"/>
                <a:gd name="T71" fmla="*/ 397 h 451"/>
                <a:gd name="T72" fmla="*/ 2038 w 4851"/>
                <a:gd name="T73" fmla="*/ 313 h 451"/>
                <a:gd name="T74" fmla="*/ 1737 w 4851"/>
                <a:gd name="T75" fmla="*/ 230 h 451"/>
                <a:gd name="T76" fmla="*/ 1502 w 4851"/>
                <a:gd name="T77" fmla="*/ 272 h 451"/>
                <a:gd name="T78" fmla="*/ 1386 w 4851"/>
                <a:gd name="T79" fmla="*/ 298 h 451"/>
                <a:gd name="T80" fmla="*/ 1268 w 4851"/>
                <a:gd name="T81" fmla="*/ 319 h 451"/>
                <a:gd name="T82" fmla="*/ 635 w 4851"/>
                <a:gd name="T83" fmla="*/ 388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51" h="451">
                  <a:moveTo>
                    <a:pt x="0" y="426"/>
                  </a:moveTo>
                  <a:cubicBezTo>
                    <a:pt x="212" y="424"/>
                    <a:pt x="424" y="407"/>
                    <a:pt x="635" y="386"/>
                  </a:cubicBezTo>
                  <a:cubicBezTo>
                    <a:pt x="741" y="376"/>
                    <a:pt x="846" y="364"/>
                    <a:pt x="952" y="353"/>
                  </a:cubicBezTo>
                  <a:cubicBezTo>
                    <a:pt x="1057" y="341"/>
                    <a:pt x="1163" y="331"/>
                    <a:pt x="1268" y="316"/>
                  </a:cubicBezTo>
                  <a:cubicBezTo>
                    <a:pt x="1294" y="312"/>
                    <a:pt x="1320" y="308"/>
                    <a:pt x="1346" y="303"/>
                  </a:cubicBezTo>
                  <a:cubicBezTo>
                    <a:pt x="1359" y="301"/>
                    <a:pt x="1372" y="298"/>
                    <a:pt x="1385" y="295"/>
                  </a:cubicBezTo>
                  <a:cubicBezTo>
                    <a:pt x="1424" y="287"/>
                    <a:pt x="1424" y="287"/>
                    <a:pt x="1424" y="287"/>
                  </a:cubicBezTo>
                  <a:cubicBezTo>
                    <a:pt x="1450" y="281"/>
                    <a:pt x="1476" y="275"/>
                    <a:pt x="1502" y="269"/>
                  </a:cubicBezTo>
                  <a:cubicBezTo>
                    <a:pt x="1527" y="263"/>
                    <a:pt x="1553" y="256"/>
                    <a:pt x="1579" y="251"/>
                  </a:cubicBezTo>
                  <a:cubicBezTo>
                    <a:pt x="1631" y="240"/>
                    <a:pt x="1684" y="231"/>
                    <a:pt x="1737" y="227"/>
                  </a:cubicBezTo>
                  <a:cubicBezTo>
                    <a:pt x="1790" y="223"/>
                    <a:pt x="1844" y="226"/>
                    <a:pt x="1894" y="244"/>
                  </a:cubicBezTo>
                  <a:cubicBezTo>
                    <a:pt x="1945" y="262"/>
                    <a:pt x="1991" y="288"/>
                    <a:pt x="2040" y="310"/>
                  </a:cubicBezTo>
                  <a:cubicBezTo>
                    <a:pt x="2088" y="332"/>
                    <a:pt x="2136" y="353"/>
                    <a:pt x="2186" y="371"/>
                  </a:cubicBezTo>
                  <a:cubicBezTo>
                    <a:pt x="2211" y="380"/>
                    <a:pt x="2237" y="387"/>
                    <a:pt x="2262" y="393"/>
                  </a:cubicBezTo>
                  <a:cubicBezTo>
                    <a:pt x="2288" y="399"/>
                    <a:pt x="2314" y="403"/>
                    <a:pt x="2341" y="406"/>
                  </a:cubicBezTo>
                  <a:cubicBezTo>
                    <a:pt x="2367" y="408"/>
                    <a:pt x="2394" y="409"/>
                    <a:pt x="2420" y="409"/>
                  </a:cubicBezTo>
                  <a:cubicBezTo>
                    <a:pt x="2427" y="409"/>
                    <a:pt x="2433" y="408"/>
                    <a:pt x="2440" y="408"/>
                  </a:cubicBezTo>
                  <a:cubicBezTo>
                    <a:pt x="2450" y="408"/>
                    <a:pt x="2450" y="408"/>
                    <a:pt x="2450" y="408"/>
                  </a:cubicBezTo>
                  <a:cubicBezTo>
                    <a:pt x="2460" y="407"/>
                    <a:pt x="2460" y="407"/>
                    <a:pt x="2460" y="407"/>
                  </a:cubicBezTo>
                  <a:cubicBezTo>
                    <a:pt x="2479" y="406"/>
                    <a:pt x="2479" y="406"/>
                    <a:pt x="2479" y="406"/>
                  </a:cubicBezTo>
                  <a:cubicBezTo>
                    <a:pt x="2499" y="403"/>
                    <a:pt x="2499" y="403"/>
                    <a:pt x="2499" y="403"/>
                  </a:cubicBezTo>
                  <a:cubicBezTo>
                    <a:pt x="2506" y="403"/>
                    <a:pt x="2512" y="402"/>
                    <a:pt x="2519" y="401"/>
                  </a:cubicBezTo>
                  <a:cubicBezTo>
                    <a:pt x="2525" y="400"/>
                    <a:pt x="2532" y="399"/>
                    <a:pt x="2538" y="397"/>
                  </a:cubicBezTo>
                  <a:cubicBezTo>
                    <a:pt x="2551" y="395"/>
                    <a:pt x="2564" y="393"/>
                    <a:pt x="2577" y="389"/>
                  </a:cubicBezTo>
                  <a:cubicBezTo>
                    <a:pt x="2603" y="384"/>
                    <a:pt x="2628" y="376"/>
                    <a:pt x="2653" y="367"/>
                  </a:cubicBezTo>
                  <a:cubicBezTo>
                    <a:pt x="2703" y="349"/>
                    <a:pt x="2752" y="327"/>
                    <a:pt x="2799" y="303"/>
                  </a:cubicBezTo>
                  <a:cubicBezTo>
                    <a:pt x="2846" y="279"/>
                    <a:pt x="2892" y="252"/>
                    <a:pt x="2938" y="225"/>
                  </a:cubicBezTo>
                  <a:cubicBezTo>
                    <a:pt x="2961" y="212"/>
                    <a:pt x="2983" y="199"/>
                    <a:pt x="3006" y="185"/>
                  </a:cubicBezTo>
                  <a:cubicBezTo>
                    <a:pt x="3074" y="143"/>
                    <a:pt x="3074" y="143"/>
                    <a:pt x="3074" y="143"/>
                  </a:cubicBezTo>
                  <a:cubicBezTo>
                    <a:pt x="3119" y="116"/>
                    <a:pt x="3166" y="89"/>
                    <a:pt x="3214" y="67"/>
                  </a:cubicBezTo>
                  <a:cubicBezTo>
                    <a:pt x="3238" y="56"/>
                    <a:pt x="3263" y="46"/>
                    <a:pt x="3288" y="37"/>
                  </a:cubicBezTo>
                  <a:cubicBezTo>
                    <a:pt x="3313" y="29"/>
                    <a:pt x="3339" y="22"/>
                    <a:pt x="3365" y="16"/>
                  </a:cubicBezTo>
                  <a:cubicBezTo>
                    <a:pt x="3417" y="5"/>
                    <a:pt x="3470" y="0"/>
                    <a:pt x="3523" y="1"/>
                  </a:cubicBezTo>
                  <a:cubicBezTo>
                    <a:pt x="3576" y="1"/>
                    <a:pt x="3629" y="6"/>
                    <a:pt x="3682" y="16"/>
                  </a:cubicBezTo>
                  <a:cubicBezTo>
                    <a:pt x="3734" y="26"/>
                    <a:pt x="3786" y="39"/>
                    <a:pt x="3835" y="59"/>
                  </a:cubicBezTo>
                  <a:cubicBezTo>
                    <a:pt x="3859" y="69"/>
                    <a:pt x="3883" y="81"/>
                    <a:pt x="3906" y="95"/>
                  </a:cubicBezTo>
                  <a:cubicBezTo>
                    <a:pt x="3918" y="102"/>
                    <a:pt x="3929" y="109"/>
                    <a:pt x="3940" y="116"/>
                  </a:cubicBezTo>
                  <a:cubicBezTo>
                    <a:pt x="3973" y="138"/>
                    <a:pt x="3973" y="138"/>
                    <a:pt x="3973" y="138"/>
                  </a:cubicBezTo>
                  <a:cubicBezTo>
                    <a:pt x="4017" y="168"/>
                    <a:pt x="4061" y="198"/>
                    <a:pt x="4105" y="227"/>
                  </a:cubicBezTo>
                  <a:cubicBezTo>
                    <a:pt x="4149" y="256"/>
                    <a:pt x="4195" y="284"/>
                    <a:pt x="4241" y="310"/>
                  </a:cubicBezTo>
                  <a:cubicBezTo>
                    <a:pt x="4334" y="361"/>
                    <a:pt x="4432" y="403"/>
                    <a:pt x="4536" y="427"/>
                  </a:cubicBezTo>
                  <a:cubicBezTo>
                    <a:pt x="4587" y="439"/>
                    <a:pt x="4640" y="447"/>
                    <a:pt x="4693" y="449"/>
                  </a:cubicBezTo>
                  <a:cubicBezTo>
                    <a:pt x="4746" y="451"/>
                    <a:pt x="4799" y="447"/>
                    <a:pt x="4851" y="437"/>
                  </a:cubicBezTo>
                  <a:cubicBezTo>
                    <a:pt x="4799" y="447"/>
                    <a:pt x="4746" y="451"/>
                    <a:pt x="4693" y="449"/>
                  </a:cubicBezTo>
                  <a:cubicBezTo>
                    <a:pt x="4640" y="447"/>
                    <a:pt x="4587" y="440"/>
                    <a:pt x="4535" y="428"/>
                  </a:cubicBezTo>
                  <a:cubicBezTo>
                    <a:pt x="4432" y="404"/>
                    <a:pt x="4333" y="363"/>
                    <a:pt x="4240" y="311"/>
                  </a:cubicBezTo>
                  <a:cubicBezTo>
                    <a:pt x="4194" y="286"/>
                    <a:pt x="4148" y="258"/>
                    <a:pt x="4104" y="229"/>
                  </a:cubicBezTo>
                  <a:cubicBezTo>
                    <a:pt x="4059" y="200"/>
                    <a:pt x="4016" y="170"/>
                    <a:pt x="3971" y="140"/>
                  </a:cubicBezTo>
                  <a:cubicBezTo>
                    <a:pt x="3938" y="118"/>
                    <a:pt x="3938" y="118"/>
                    <a:pt x="3938" y="118"/>
                  </a:cubicBezTo>
                  <a:cubicBezTo>
                    <a:pt x="3927" y="111"/>
                    <a:pt x="3916" y="104"/>
                    <a:pt x="3905" y="97"/>
                  </a:cubicBezTo>
                  <a:cubicBezTo>
                    <a:pt x="3882" y="83"/>
                    <a:pt x="3858" y="72"/>
                    <a:pt x="3834" y="62"/>
                  </a:cubicBezTo>
                  <a:cubicBezTo>
                    <a:pt x="3785" y="41"/>
                    <a:pt x="3733" y="28"/>
                    <a:pt x="3681" y="19"/>
                  </a:cubicBezTo>
                  <a:cubicBezTo>
                    <a:pt x="3629" y="9"/>
                    <a:pt x="3576" y="4"/>
                    <a:pt x="3523" y="3"/>
                  </a:cubicBezTo>
                  <a:cubicBezTo>
                    <a:pt x="3470" y="3"/>
                    <a:pt x="3417" y="8"/>
                    <a:pt x="3365" y="19"/>
                  </a:cubicBezTo>
                  <a:cubicBezTo>
                    <a:pt x="3339" y="25"/>
                    <a:pt x="3314" y="32"/>
                    <a:pt x="3289" y="40"/>
                  </a:cubicBezTo>
                  <a:cubicBezTo>
                    <a:pt x="3264" y="49"/>
                    <a:pt x="3239" y="59"/>
                    <a:pt x="3215" y="70"/>
                  </a:cubicBezTo>
                  <a:cubicBezTo>
                    <a:pt x="3167" y="92"/>
                    <a:pt x="3121" y="119"/>
                    <a:pt x="3076" y="146"/>
                  </a:cubicBezTo>
                  <a:cubicBezTo>
                    <a:pt x="3008" y="188"/>
                    <a:pt x="3008" y="188"/>
                    <a:pt x="3008" y="188"/>
                  </a:cubicBezTo>
                  <a:cubicBezTo>
                    <a:pt x="2985" y="202"/>
                    <a:pt x="2962" y="215"/>
                    <a:pt x="2939" y="229"/>
                  </a:cubicBezTo>
                  <a:cubicBezTo>
                    <a:pt x="2894" y="255"/>
                    <a:pt x="2848" y="282"/>
                    <a:pt x="2800" y="306"/>
                  </a:cubicBezTo>
                  <a:cubicBezTo>
                    <a:pt x="2753" y="331"/>
                    <a:pt x="2705" y="353"/>
                    <a:pt x="2655" y="371"/>
                  </a:cubicBezTo>
                  <a:cubicBezTo>
                    <a:pt x="2630" y="379"/>
                    <a:pt x="2604" y="387"/>
                    <a:pt x="2578" y="393"/>
                  </a:cubicBezTo>
                  <a:cubicBezTo>
                    <a:pt x="2565" y="397"/>
                    <a:pt x="2552" y="399"/>
                    <a:pt x="2539" y="401"/>
                  </a:cubicBezTo>
                  <a:cubicBezTo>
                    <a:pt x="2533" y="403"/>
                    <a:pt x="2526" y="404"/>
                    <a:pt x="2519" y="405"/>
                  </a:cubicBezTo>
                  <a:cubicBezTo>
                    <a:pt x="2513" y="406"/>
                    <a:pt x="2506" y="407"/>
                    <a:pt x="2500" y="407"/>
                  </a:cubicBezTo>
                  <a:cubicBezTo>
                    <a:pt x="2480" y="410"/>
                    <a:pt x="2480" y="410"/>
                    <a:pt x="2480" y="410"/>
                  </a:cubicBezTo>
                  <a:cubicBezTo>
                    <a:pt x="2460" y="411"/>
                    <a:pt x="2460" y="411"/>
                    <a:pt x="2460" y="411"/>
                  </a:cubicBezTo>
                  <a:cubicBezTo>
                    <a:pt x="2450" y="412"/>
                    <a:pt x="2450" y="412"/>
                    <a:pt x="2450" y="412"/>
                  </a:cubicBezTo>
                  <a:cubicBezTo>
                    <a:pt x="2440" y="412"/>
                    <a:pt x="2440" y="412"/>
                    <a:pt x="2440" y="412"/>
                  </a:cubicBezTo>
                  <a:cubicBezTo>
                    <a:pt x="2433" y="412"/>
                    <a:pt x="2427" y="413"/>
                    <a:pt x="2420" y="413"/>
                  </a:cubicBezTo>
                  <a:cubicBezTo>
                    <a:pt x="2393" y="413"/>
                    <a:pt x="2367" y="412"/>
                    <a:pt x="2340" y="409"/>
                  </a:cubicBezTo>
                  <a:cubicBezTo>
                    <a:pt x="2314" y="407"/>
                    <a:pt x="2288" y="403"/>
                    <a:pt x="2262" y="397"/>
                  </a:cubicBezTo>
                  <a:cubicBezTo>
                    <a:pt x="2236" y="391"/>
                    <a:pt x="2210" y="383"/>
                    <a:pt x="2185" y="374"/>
                  </a:cubicBezTo>
                  <a:cubicBezTo>
                    <a:pt x="2135" y="357"/>
                    <a:pt x="2086" y="336"/>
                    <a:pt x="2038" y="313"/>
                  </a:cubicBezTo>
                  <a:cubicBezTo>
                    <a:pt x="1990" y="291"/>
                    <a:pt x="1943" y="265"/>
                    <a:pt x="1893" y="247"/>
                  </a:cubicBezTo>
                  <a:cubicBezTo>
                    <a:pt x="1843" y="230"/>
                    <a:pt x="1789" y="226"/>
                    <a:pt x="1737" y="230"/>
                  </a:cubicBezTo>
                  <a:cubicBezTo>
                    <a:pt x="1684" y="234"/>
                    <a:pt x="1632" y="243"/>
                    <a:pt x="1580" y="254"/>
                  </a:cubicBezTo>
                  <a:cubicBezTo>
                    <a:pt x="1554" y="259"/>
                    <a:pt x="1528" y="265"/>
                    <a:pt x="1502" y="272"/>
                  </a:cubicBezTo>
                  <a:cubicBezTo>
                    <a:pt x="1476" y="278"/>
                    <a:pt x="1451" y="284"/>
                    <a:pt x="1425" y="289"/>
                  </a:cubicBezTo>
                  <a:cubicBezTo>
                    <a:pt x="1386" y="298"/>
                    <a:pt x="1386" y="298"/>
                    <a:pt x="1386" y="298"/>
                  </a:cubicBezTo>
                  <a:cubicBezTo>
                    <a:pt x="1373" y="300"/>
                    <a:pt x="1360" y="304"/>
                    <a:pt x="1347" y="306"/>
                  </a:cubicBezTo>
                  <a:cubicBezTo>
                    <a:pt x="1321" y="311"/>
                    <a:pt x="1294" y="315"/>
                    <a:pt x="1268" y="319"/>
                  </a:cubicBezTo>
                  <a:cubicBezTo>
                    <a:pt x="1163" y="334"/>
                    <a:pt x="1057" y="343"/>
                    <a:pt x="952" y="355"/>
                  </a:cubicBezTo>
                  <a:cubicBezTo>
                    <a:pt x="846" y="366"/>
                    <a:pt x="741" y="378"/>
                    <a:pt x="635" y="388"/>
                  </a:cubicBezTo>
                  <a:cubicBezTo>
                    <a:pt x="424" y="409"/>
                    <a:pt x="212" y="425"/>
                    <a:pt x="0" y="4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46">
              <a:extLst>
                <a:ext uri="{FF2B5EF4-FFF2-40B4-BE49-F238E27FC236}">
                  <a16:creationId xmlns:a16="http://schemas.microsoft.com/office/drawing/2014/main" id="{575C286A-2BB5-BEED-D324-0CD06C95FD3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3588" y="2589213"/>
              <a:ext cx="12120563" cy="1190625"/>
            </a:xfrm>
            <a:custGeom>
              <a:avLst/>
              <a:gdLst>
                <a:gd name="T0" fmla="*/ 635 w 4852"/>
                <a:gd name="T1" fmla="*/ 387 h 476"/>
                <a:gd name="T2" fmla="*/ 1270 w 4852"/>
                <a:gd name="T3" fmla="*/ 349 h 476"/>
                <a:gd name="T4" fmla="*/ 1428 w 4852"/>
                <a:gd name="T5" fmla="*/ 332 h 476"/>
                <a:gd name="T6" fmla="*/ 1665 w 4852"/>
                <a:gd name="T7" fmla="*/ 298 h 476"/>
                <a:gd name="T8" fmla="*/ 1824 w 4852"/>
                <a:gd name="T9" fmla="*/ 300 h 476"/>
                <a:gd name="T10" fmla="*/ 1901 w 4852"/>
                <a:gd name="T11" fmla="*/ 321 h 476"/>
                <a:gd name="T12" fmla="*/ 2050 w 4852"/>
                <a:gd name="T13" fmla="*/ 375 h 476"/>
                <a:gd name="T14" fmla="*/ 2242 w 4852"/>
                <a:gd name="T15" fmla="*/ 425 h 476"/>
                <a:gd name="T16" fmla="*/ 2321 w 4852"/>
                <a:gd name="T17" fmla="*/ 432 h 476"/>
                <a:gd name="T18" fmla="*/ 2400 w 4852"/>
                <a:gd name="T19" fmla="*/ 431 h 476"/>
                <a:gd name="T20" fmla="*/ 2430 w 4852"/>
                <a:gd name="T21" fmla="*/ 429 h 476"/>
                <a:gd name="T22" fmla="*/ 2518 w 4852"/>
                <a:gd name="T23" fmla="*/ 414 h 476"/>
                <a:gd name="T24" fmla="*/ 2594 w 4852"/>
                <a:gd name="T25" fmla="*/ 394 h 476"/>
                <a:gd name="T26" fmla="*/ 2631 w 4852"/>
                <a:gd name="T27" fmla="*/ 380 h 476"/>
                <a:gd name="T28" fmla="*/ 2810 w 4852"/>
                <a:gd name="T29" fmla="*/ 294 h 476"/>
                <a:gd name="T30" fmla="*/ 3084 w 4852"/>
                <a:gd name="T31" fmla="*/ 132 h 476"/>
                <a:gd name="T32" fmla="*/ 3226 w 4852"/>
                <a:gd name="T33" fmla="*/ 60 h 476"/>
                <a:gd name="T34" fmla="*/ 3537 w 4852"/>
                <a:gd name="T35" fmla="*/ 1 h 476"/>
                <a:gd name="T36" fmla="*/ 3846 w 4852"/>
                <a:gd name="T37" fmla="*/ 66 h 476"/>
                <a:gd name="T38" fmla="*/ 3981 w 4852"/>
                <a:gd name="T39" fmla="*/ 151 h 476"/>
                <a:gd name="T40" fmla="*/ 4244 w 4852"/>
                <a:gd name="T41" fmla="*/ 329 h 476"/>
                <a:gd name="T42" fmla="*/ 4536 w 4852"/>
                <a:gd name="T43" fmla="*/ 451 h 476"/>
                <a:gd name="T44" fmla="*/ 4852 w 4852"/>
                <a:gd name="T45" fmla="*/ 461 h 476"/>
                <a:gd name="T46" fmla="*/ 4536 w 4852"/>
                <a:gd name="T47" fmla="*/ 452 h 476"/>
                <a:gd name="T48" fmla="*/ 4243 w 4852"/>
                <a:gd name="T49" fmla="*/ 331 h 476"/>
                <a:gd name="T50" fmla="*/ 3979 w 4852"/>
                <a:gd name="T51" fmla="*/ 153 h 476"/>
                <a:gd name="T52" fmla="*/ 3845 w 4852"/>
                <a:gd name="T53" fmla="*/ 68 h 476"/>
                <a:gd name="T54" fmla="*/ 3537 w 4852"/>
                <a:gd name="T55" fmla="*/ 4 h 476"/>
                <a:gd name="T56" fmla="*/ 3227 w 4852"/>
                <a:gd name="T57" fmla="*/ 63 h 476"/>
                <a:gd name="T58" fmla="*/ 3086 w 4852"/>
                <a:gd name="T59" fmla="*/ 135 h 476"/>
                <a:gd name="T60" fmla="*/ 2812 w 4852"/>
                <a:gd name="T61" fmla="*/ 297 h 476"/>
                <a:gd name="T62" fmla="*/ 2633 w 4852"/>
                <a:gd name="T63" fmla="*/ 384 h 476"/>
                <a:gd name="T64" fmla="*/ 2595 w 4852"/>
                <a:gd name="T65" fmla="*/ 397 h 476"/>
                <a:gd name="T66" fmla="*/ 2519 w 4852"/>
                <a:gd name="T67" fmla="*/ 418 h 476"/>
                <a:gd name="T68" fmla="*/ 2430 w 4852"/>
                <a:gd name="T69" fmla="*/ 433 h 476"/>
                <a:gd name="T70" fmla="*/ 2400 w 4852"/>
                <a:gd name="T71" fmla="*/ 435 h 476"/>
                <a:gd name="T72" fmla="*/ 2321 w 4852"/>
                <a:gd name="T73" fmla="*/ 436 h 476"/>
                <a:gd name="T74" fmla="*/ 2241 w 4852"/>
                <a:gd name="T75" fmla="*/ 429 h 476"/>
                <a:gd name="T76" fmla="*/ 2049 w 4852"/>
                <a:gd name="T77" fmla="*/ 379 h 476"/>
                <a:gd name="T78" fmla="*/ 1899 w 4852"/>
                <a:gd name="T79" fmla="*/ 324 h 476"/>
                <a:gd name="T80" fmla="*/ 1823 w 4852"/>
                <a:gd name="T81" fmla="*/ 303 h 476"/>
                <a:gd name="T82" fmla="*/ 1665 w 4852"/>
                <a:gd name="T83" fmla="*/ 302 h 476"/>
                <a:gd name="T84" fmla="*/ 1429 w 4852"/>
                <a:gd name="T85" fmla="*/ 335 h 476"/>
                <a:gd name="T86" fmla="*/ 1270 w 4852"/>
                <a:gd name="T87" fmla="*/ 352 h 476"/>
                <a:gd name="T88" fmla="*/ 635 w 4852"/>
                <a:gd name="T89" fmla="*/ 389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852" h="476">
                  <a:moveTo>
                    <a:pt x="0" y="427"/>
                  </a:moveTo>
                  <a:cubicBezTo>
                    <a:pt x="212" y="421"/>
                    <a:pt x="424" y="404"/>
                    <a:pt x="635" y="387"/>
                  </a:cubicBezTo>
                  <a:cubicBezTo>
                    <a:pt x="741" y="379"/>
                    <a:pt x="847" y="371"/>
                    <a:pt x="953" y="365"/>
                  </a:cubicBezTo>
                  <a:cubicBezTo>
                    <a:pt x="1058" y="359"/>
                    <a:pt x="1164" y="357"/>
                    <a:pt x="1270" y="349"/>
                  </a:cubicBezTo>
                  <a:cubicBezTo>
                    <a:pt x="1297" y="347"/>
                    <a:pt x="1323" y="345"/>
                    <a:pt x="1349" y="342"/>
                  </a:cubicBezTo>
                  <a:cubicBezTo>
                    <a:pt x="1428" y="332"/>
                    <a:pt x="1428" y="332"/>
                    <a:pt x="1428" y="332"/>
                  </a:cubicBezTo>
                  <a:cubicBezTo>
                    <a:pt x="1481" y="324"/>
                    <a:pt x="1533" y="315"/>
                    <a:pt x="1585" y="308"/>
                  </a:cubicBezTo>
                  <a:cubicBezTo>
                    <a:pt x="1612" y="304"/>
                    <a:pt x="1638" y="301"/>
                    <a:pt x="1665" y="298"/>
                  </a:cubicBezTo>
                  <a:cubicBezTo>
                    <a:pt x="1691" y="296"/>
                    <a:pt x="1717" y="294"/>
                    <a:pt x="1744" y="294"/>
                  </a:cubicBezTo>
                  <a:cubicBezTo>
                    <a:pt x="1771" y="294"/>
                    <a:pt x="1797" y="296"/>
                    <a:pt x="1824" y="300"/>
                  </a:cubicBezTo>
                  <a:cubicBezTo>
                    <a:pt x="1837" y="302"/>
                    <a:pt x="1850" y="305"/>
                    <a:pt x="1863" y="309"/>
                  </a:cubicBezTo>
                  <a:cubicBezTo>
                    <a:pt x="1875" y="312"/>
                    <a:pt x="1888" y="316"/>
                    <a:pt x="1901" y="321"/>
                  </a:cubicBezTo>
                  <a:cubicBezTo>
                    <a:pt x="1926" y="329"/>
                    <a:pt x="1950" y="339"/>
                    <a:pt x="1975" y="348"/>
                  </a:cubicBezTo>
                  <a:cubicBezTo>
                    <a:pt x="2000" y="358"/>
                    <a:pt x="2025" y="367"/>
                    <a:pt x="2050" y="375"/>
                  </a:cubicBezTo>
                  <a:cubicBezTo>
                    <a:pt x="2100" y="392"/>
                    <a:pt x="2151" y="407"/>
                    <a:pt x="2203" y="418"/>
                  </a:cubicBezTo>
                  <a:cubicBezTo>
                    <a:pt x="2216" y="421"/>
                    <a:pt x="2229" y="423"/>
                    <a:pt x="2242" y="425"/>
                  </a:cubicBezTo>
                  <a:cubicBezTo>
                    <a:pt x="2255" y="427"/>
                    <a:pt x="2268" y="429"/>
                    <a:pt x="2281" y="430"/>
                  </a:cubicBezTo>
                  <a:cubicBezTo>
                    <a:pt x="2294" y="431"/>
                    <a:pt x="2307" y="432"/>
                    <a:pt x="2321" y="432"/>
                  </a:cubicBezTo>
                  <a:cubicBezTo>
                    <a:pt x="2334" y="433"/>
                    <a:pt x="2347" y="433"/>
                    <a:pt x="2360" y="433"/>
                  </a:cubicBezTo>
                  <a:cubicBezTo>
                    <a:pt x="2374" y="433"/>
                    <a:pt x="2387" y="432"/>
                    <a:pt x="2400" y="431"/>
                  </a:cubicBezTo>
                  <a:cubicBezTo>
                    <a:pt x="2407" y="431"/>
                    <a:pt x="2413" y="430"/>
                    <a:pt x="2420" y="429"/>
                  </a:cubicBezTo>
                  <a:cubicBezTo>
                    <a:pt x="2430" y="429"/>
                    <a:pt x="2430" y="429"/>
                    <a:pt x="2430" y="429"/>
                  </a:cubicBezTo>
                  <a:cubicBezTo>
                    <a:pt x="2439" y="427"/>
                    <a:pt x="2439" y="427"/>
                    <a:pt x="2439" y="427"/>
                  </a:cubicBezTo>
                  <a:cubicBezTo>
                    <a:pt x="2466" y="425"/>
                    <a:pt x="2492" y="420"/>
                    <a:pt x="2518" y="414"/>
                  </a:cubicBezTo>
                  <a:cubicBezTo>
                    <a:pt x="2531" y="411"/>
                    <a:pt x="2543" y="409"/>
                    <a:pt x="2556" y="405"/>
                  </a:cubicBezTo>
                  <a:cubicBezTo>
                    <a:pt x="2569" y="402"/>
                    <a:pt x="2582" y="397"/>
                    <a:pt x="2594" y="394"/>
                  </a:cubicBezTo>
                  <a:cubicBezTo>
                    <a:pt x="2600" y="392"/>
                    <a:pt x="2607" y="389"/>
                    <a:pt x="2613" y="387"/>
                  </a:cubicBezTo>
                  <a:cubicBezTo>
                    <a:pt x="2619" y="385"/>
                    <a:pt x="2625" y="383"/>
                    <a:pt x="2631" y="380"/>
                  </a:cubicBezTo>
                  <a:cubicBezTo>
                    <a:pt x="2644" y="375"/>
                    <a:pt x="2656" y="370"/>
                    <a:pt x="2668" y="365"/>
                  </a:cubicBezTo>
                  <a:cubicBezTo>
                    <a:pt x="2717" y="344"/>
                    <a:pt x="2764" y="320"/>
                    <a:pt x="2810" y="294"/>
                  </a:cubicBezTo>
                  <a:cubicBezTo>
                    <a:pt x="2857" y="268"/>
                    <a:pt x="2902" y="241"/>
                    <a:pt x="2948" y="214"/>
                  </a:cubicBezTo>
                  <a:cubicBezTo>
                    <a:pt x="2993" y="187"/>
                    <a:pt x="3038" y="158"/>
                    <a:pt x="3084" y="132"/>
                  </a:cubicBezTo>
                  <a:cubicBezTo>
                    <a:pt x="3107" y="119"/>
                    <a:pt x="3130" y="106"/>
                    <a:pt x="3154" y="93"/>
                  </a:cubicBezTo>
                  <a:cubicBezTo>
                    <a:pt x="3177" y="81"/>
                    <a:pt x="3201" y="70"/>
                    <a:pt x="3226" y="60"/>
                  </a:cubicBezTo>
                  <a:cubicBezTo>
                    <a:pt x="3275" y="39"/>
                    <a:pt x="3326" y="24"/>
                    <a:pt x="3378" y="14"/>
                  </a:cubicBezTo>
                  <a:cubicBezTo>
                    <a:pt x="3430" y="4"/>
                    <a:pt x="3483" y="0"/>
                    <a:pt x="3537" y="1"/>
                  </a:cubicBezTo>
                  <a:cubicBezTo>
                    <a:pt x="3590" y="2"/>
                    <a:pt x="3643" y="8"/>
                    <a:pt x="3695" y="18"/>
                  </a:cubicBezTo>
                  <a:cubicBezTo>
                    <a:pt x="3747" y="28"/>
                    <a:pt x="3798" y="44"/>
                    <a:pt x="3846" y="66"/>
                  </a:cubicBezTo>
                  <a:cubicBezTo>
                    <a:pt x="3870" y="77"/>
                    <a:pt x="3894" y="90"/>
                    <a:pt x="3916" y="105"/>
                  </a:cubicBezTo>
                  <a:cubicBezTo>
                    <a:pt x="3937" y="120"/>
                    <a:pt x="3959" y="136"/>
                    <a:pt x="3981" y="151"/>
                  </a:cubicBezTo>
                  <a:cubicBezTo>
                    <a:pt x="4024" y="182"/>
                    <a:pt x="4067" y="213"/>
                    <a:pt x="4110" y="243"/>
                  </a:cubicBezTo>
                  <a:cubicBezTo>
                    <a:pt x="4154" y="273"/>
                    <a:pt x="4198" y="302"/>
                    <a:pt x="4244" y="329"/>
                  </a:cubicBezTo>
                  <a:cubicBezTo>
                    <a:pt x="4290" y="356"/>
                    <a:pt x="4337" y="380"/>
                    <a:pt x="4386" y="401"/>
                  </a:cubicBezTo>
                  <a:cubicBezTo>
                    <a:pt x="4434" y="422"/>
                    <a:pt x="4485" y="438"/>
                    <a:pt x="4536" y="451"/>
                  </a:cubicBezTo>
                  <a:cubicBezTo>
                    <a:pt x="4588" y="464"/>
                    <a:pt x="4640" y="472"/>
                    <a:pt x="4693" y="474"/>
                  </a:cubicBezTo>
                  <a:cubicBezTo>
                    <a:pt x="4746" y="476"/>
                    <a:pt x="4800" y="472"/>
                    <a:pt x="4852" y="461"/>
                  </a:cubicBezTo>
                  <a:cubicBezTo>
                    <a:pt x="4800" y="472"/>
                    <a:pt x="4746" y="476"/>
                    <a:pt x="4693" y="474"/>
                  </a:cubicBezTo>
                  <a:cubicBezTo>
                    <a:pt x="4640" y="472"/>
                    <a:pt x="4588" y="465"/>
                    <a:pt x="4536" y="452"/>
                  </a:cubicBezTo>
                  <a:cubicBezTo>
                    <a:pt x="4485" y="440"/>
                    <a:pt x="4434" y="423"/>
                    <a:pt x="4385" y="402"/>
                  </a:cubicBezTo>
                  <a:cubicBezTo>
                    <a:pt x="4336" y="382"/>
                    <a:pt x="4289" y="357"/>
                    <a:pt x="4243" y="331"/>
                  </a:cubicBezTo>
                  <a:cubicBezTo>
                    <a:pt x="4197" y="304"/>
                    <a:pt x="4153" y="275"/>
                    <a:pt x="4109" y="245"/>
                  </a:cubicBezTo>
                  <a:cubicBezTo>
                    <a:pt x="4065" y="215"/>
                    <a:pt x="4022" y="184"/>
                    <a:pt x="3979" y="153"/>
                  </a:cubicBezTo>
                  <a:cubicBezTo>
                    <a:pt x="3958" y="138"/>
                    <a:pt x="3936" y="122"/>
                    <a:pt x="3914" y="107"/>
                  </a:cubicBezTo>
                  <a:cubicBezTo>
                    <a:pt x="3892" y="93"/>
                    <a:pt x="3869" y="80"/>
                    <a:pt x="3845" y="68"/>
                  </a:cubicBezTo>
                  <a:cubicBezTo>
                    <a:pt x="3797" y="46"/>
                    <a:pt x="3746" y="31"/>
                    <a:pt x="3694" y="21"/>
                  </a:cubicBezTo>
                  <a:cubicBezTo>
                    <a:pt x="3642" y="10"/>
                    <a:pt x="3589" y="5"/>
                    <a:pt x="3537" y="4"/>
                  </a:cubicBezTo>
                  <a:cubicBezTo>
                    <a:pt x="3484" y="3"/>
                    <a:pt x="3431" y="7"/>
                    <a:pt x="3379" y="17"/>
                  </a:cubicBezTo>
                  <a:cubicBezTo>
                    <a:pt x="3327" y="27"/>
                    <a:pt x="3276" y="42"/>
                    <a:pt x="3227" y="63"/>
                  </a:cubicBezTo>
                  <a:cubicBezTo>
                    <a:pt x="3203" y="73"/>
                    <a:pt x="3179" y="84"/>
                    <a:pt x="3155" y="96"/>
                  </a:cubicBezTo>
                  <a:cubicBezTo>
                    <a:pt x="3132" y="108"/>
                    <a:pt x="3108" y="121"/>
                    <a:pt x="3086" y="135"/>
                  </a:cubicBezTo>
                  <a:cubicBezTo>
                    <a:pt x="3040" y="161"/>
                    <a:pt x="2995" y="190"/>
                    <a:pt x="2949" y="217"/>
                  </a:cubicBezTo>
                  <a:cubicBezTo>
                    <a:pt x="2904" y="244"/>
                    <a:pt x="2858" y="271"/>
                    <a:pt x="2812" y="297"/>
                  </a:cubicBezTo>
                  <a:cubicBezTo>
                    <a:pt x="2766" y="323"/>
                    <a:pt x="2719" y="348"/>
                    <a:pt x="2670" y="369"/>
                  </a:cubicBezTo>
                  <a:cubicBezTo>
                    <a:pt x="2658" y="374"/>
                    <a:pt x="2645" y="379"/>
                    <a:pt x="2633" y="384"/>
                  </a:cubicBezTo>
                  <a:cubicBezTo>
                    <a:pt x="2627" y="386"/>
                    <a:pt x="2620" y="388"/>
                    <a:pt x="2614" y="391"/>
                  </a:cubicBezTo>
                  <a:cubicBezTo>
                    <a:pt x="2608" y="393"/>
                    <a:pt x="2602" y="395"/>
                    <a:pt x="2595" y="397"/>
                  </a:cubicBezTo>
                  <a:cubicBezTo>
                    <a:pt x="2583" y="401"/>
                    <a:pt x="2570" y="405"/>
                    <a:pt x="2557" y="409"/>
                  </a:cubicBezTo>
                  <a:cubicBezTo>
                    <a:pt x="2544" y="412"/>
                    <a:pt x="2531" y="415"/>
                    <a:pt x="2519" y="418"/>
                  </a:cubicBezTo>
                  <a:cubicBezTo>
                    <a:pt x="2493" y="424"/>
                    <a:pt x="2466" y="429"/>
                    <a:pt x="2440" y="431"/>
                  </a:cubicBezTo>
                  <a:cubicBezTo>
                    <a:pt x="2430" y="433"/>
                    <a:pt x="2430" y="433"/>
                    <a:pt x="2430" y="433"/>
                  </a:cubicBezTo>
                  <a:cubicBezTo>
                    <a:pt x="2420" y="433"/>
                    <a:pt x="2420" y="433"/>
                    <a:pt x="2420" y="433"/>
                  </a:cubicBezTo>
                  <a:cubicBezTo>
                    <a:pt x="2413" y="434"/>
                    <a:pt x="2407" y="435"/>
                    <a:pt x="2400" y="435"/>
                  </a:cubicBezTo>
                  <a:cubicBezTo>
                    <a:pt x="2387" y="436"/>
                    <a:pt x="2374" y="437"/>
                    <a:pt x="2360" y="437"/>
                  </a:cubicBezTo>
                  <a:cubicBezTo>
                    <a:pt x="2347" y="437"/>
                    <a:pt x="2334" y="436"/>
                    <a:pt x="2321" y="436"/>
                  </a:cubicBezTo>
                  <a:cubicBezTo>
                    <a:pt x="2307" y="435"/>
                    <a:pt x="2294" y="435"/>
                    <a:pt x="2281" y="434"/>
                  </a:cubicBezTo>
                  <a:cubicBezTo>
                    <a:pt x="2268" y="433"/>
                    <a:pt x="2254" y="431"/>
                    <a:pt x="2241" y="429"/>
                  </a:cubicBezTo>
                  <a:cubicBezTo>
                    <a:pt x="2228" y="427"/>
                    <a:pt x="2215" y="425"/>
                    <a:pt x="2202" y="422"/>
                  </a:cubicBezTo>
                  <a:cubicBezTo>
                    <a:pt x="2150" y="411"/>
                    <a:pt x="2099" y="396"/>
                    <a:pt x="2049" y="379"/>
                  </a:cubicBezTo>
                  <a:cubicBezTo>
                    <a:pt x="2024" y="370"/>
                    <a:pt x="1999" y="361"/>
                    <a:pt x="1974" y="352"/>
                  </a:cubicBezTo>
                  <a:cubicBezTo>
                    <a:pt x="1949" y="342"/>
                    <a:pt x="1924" y="333"/>
                    <a:pt x="1899" y="324"/>
                  </a:cubicBezTo>
                  <a:cubicBezTo>
                    <a:pt x="1887" y="320"/>
                    <a:pt x="1874" y="315"/>
                    <a:pt x="1862" y="312"/>
                  </a:cubicBezTo>
                  <a:cubicBezTo>
                    <a:pt x="1849" y="308"/>
                    <a:pt x="1836" y="306"/>
                    <a:pt x="1823" y="303"/>
                  </a:cubicBezTo>
                  <a:cubicBezTo>
                    <a:pt x="1797" y="299"/>
                    <a:pt x="1770" y="297"/>
                    <a:pt x="1744" y="297"/>
                  </a:cubicBezTo>
                  <a:cubicBezTo>
                    <a:pt x="1718" y="297"/>
                    <a:pt x="1691" y="299"/>
                    <a:pt x="1665" y="302"/>
                  </a:cubicBezTo>
                  <a:cubicBezTo>
                    <a:pt x="1638" y="304"/>
                    <a:pt x="1612" y="307"/>
                    <a:pt x="1586" y="311"/>
                  </a:cubicBezTo>
                  <a:cubicBezTo>
                    <a:pt x="1533" y="318"/>
                    <a:pt x="1481" y="327"/>
                    <a:pt x="1429" y="335"/>
                  </a:cubicBezTo>
                  <a:cubicBezTo>
                    <a:pt x="1350" y="344"/>
                    <a:pt x="1350" y="344"/>
                    <a:pt x="1350" y="344"/>
                  </a:cubicBezTo>
                  <a:cubicBezTo>
                    <a:pt x="1323" y="348"/>
                    <a:pt x="1297" y="350"/>
                    <a:pt x="1270" y="352"/>
                  </a:cubicBezTo>
                  <a:cubicBezTo>
                    <a:pt x="1165" y="359"/>
                    <a:pt x="1059" y="361"/>
                    <a:pt x="953" y="368"/>
                  </a:cubicBezTo>
                  <a:cubicBezTo>
                    <a:pt x="847" y="374"/>
                    <a:pt x="741" y="381"/>
                    <a:pt x="635" y="389"/>
                  </a:cubicBezTo>
                  <a:cubicBezTo>
                    <a:pt x="424" y="405"/>
                    <a:pt x="212" y="421"/>
                    <a:pt x="0" y="4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47">
              <a:extLst>
                <a:ext uri="{FF2B5EF4-FFF2-40B4-BE49-F238E27FC236}">
                  <a16:creationId xmlns:a16="http://schemas.microsoft.com/office/drawing/2014/main" id="{6971478E-1D9E-41CE-1359-D492A594B6D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2000" y="2560638"/>
              <a:ext cx="12117388" cy="1257300"/>
            </a:xfrm>
            <a:custGeom>
              <a:avLst/>
              <a:gdLst>
                <a:gd name="T0" fmla="*/ 636 w 4851"/>
                <a:gd name="T1" fmla="*/ 390 h 503"/>
                <a:gd name="T2" fmla="*/ 1272 w 4851"/>
                <a:gd name="T3" fmla="*/ 387 h 503"/>
                <a:gd name="T4" fmla="*/ 1352 w 4851"/>
                <a:gd name="T5" fmla="*/ 385 h 503"/>
                <a:gd name="T6" fmla="*/ 1411 w 4851"/>
                <a:gd name="T7" fmla="*/ 383 h 503"/>
                <a:gd name="T8" fmla="*/ 1590 w 4851"/>
                <a:gd name="T9" fmla="*/ 369 h 503"/>
                <a:gd name="T10" fmla="*/ 1749 w 4851"/>
                <a:gd name="T11" fmla="*/ 365 h 503"/>
                <a:gd name="T12" fmla="*/ 1848 w 4851"/>
                <a:gd name="T13" fmla="*/ 379 h 503"/>
                <a:gd name="T14" fmla="*/ 1905 w 4851"/>
                <a:gd name="T15" fmla="*/ 395 h 503"/>
                <a:gd name="T16" fmla="*/ 2060 w 4851"/>
                <a:gd name="T17" fmla="*/ 434 h 503"/>
                <a:gd name="T18" fmla="*/ 2217 w 4851"/>
                <a:gd name="T19" fmla="*/ 459 h 503"/>
                <a:gd name="T20" fmla="*/ 2677 w 4851"/>
                <a:gd name="T21" fmla="*/ 363 h 503"/>
                <a:gd name="T22" fmla="*/ 2954 w 4851"/>
                <a:gd name="T23" fmla="*/ 205 h 503"/>
                <a:gd name="T24" fmla="*/ 3234 w 4851"/>
                <a:gd name="T25" fmla="*/ 55 h 503"/>
                <a:gd name="T26" fmla="*/ 3547 w 4851"/>
                <a:gd name="T27" fmla="*/ 2 h 503"/>
                <a:gd name="T28" fmla="*/ 3855 w 4851"/>
                <a:gd name="T29" fmla="*/ 74 h 503"/>
                <a:gd name="T30" fmla="*/ 3922 w 4851"/>
                <a:gd name="T31" fmla="*/ 117 h 503"/>
                <a:gd name="T32" fmla="*/ 4113 w 4851"/>
                <a:gd name="T33" fmla="*/ 260 h 503"/>
                <a:gd name="T34" fmla="*/ 4385 w 4851"/>
                <a:gd name="T35" fmla="*/ 424 h 503"/>
                <a:gd name="T36" fmla="*/ 4693 w 4851"/>
                <a:gd name="T37" fmla="*/ 500 h 503"/>
                <a:gd name="T38" fmla="*/ 4693 w 4851"/>
                <a:gd name="T39" fmla="*/ 501 h 503"/>
                <a:gd name="T40" fmla="*/ 4385 w 4851"/>
                <a:gd name="T41" fmla="*/ 425 h 503"/>
                <a:gd name="T42" fmla="*/ 4112 w 4851"/>
                <a:gd name="T43" fmla="*/ 262 h 503"/>
                <a:gd name="T44" fmla="*/ 3921 w 4851"/>
                <a:gd name="T45" fmla="*/ 119 h 503"/>
                <a:gd name="T46" fmla="*/ 3854 w 4851"/>
                <a:gd name="T47" fmla="*/ 77 h 503"/>
                <a:gd name="T48" fmla="*/ 3547 w 4851"/>
                <a:gd name="T49" fmla="*/ 5 h 503"/>
                <a:gd name="T50" fmla="*/ 3236 w 4851"/>
                <a:gd name="T51" fmla="*/ 58 h 503"/>
                <a:gd name="T52" fmla="*/ 2955 w 4851"/>
                <a:gd name="T53" fmla="*/ 208 h 503"/>
                <a:gd name="T54" fmla="*/ 2679 w 4851"/>
                <a:gd name="T55" fmla="*/ 366 h 503"/>
                <a:gd name="T56" fmla="*/ 2216 w 4851"/>
                <a:gd name="T57" fmla="*/ 462 h 503"/>
                <a:gd name="T58" fmla="*/ 1866 w 4851"/>
                <a:gd name="T59" fmla="*/ 388 h 503"/>
                <a:gd name="T60" fmla="*/ 1828 w 4851"/>
                <a:gd name="T61" fmla="*/ 378 h 503"/>
                <a:gd name="T62" fmla="*/ 1590 w 4851"/>
                <a:gd name="T63" fmla="*/ 372 h 503"/>
                <a:gd name="T64" fmla="*/ 1412 w 4851"/>
                <a:gd name="T65" fmla="*/ 386 h 503"/>
                <a:gd name="T66" fmla="*/ 1352 w 4851"/>
                <a:gd name="T67" fmla="*/ 388 h 503"/>
                <a:gd name="T68" fmla="*/ 1272 w 4851"/>
                <a:gd name="T69" fmla="*/ 390 h 503"/>
                <a:gd name="T70" fmla="*/ 636 w 4851"/>
                <a:gd name="T71" fmla="*/ 392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851" h="503">
                  <a:moveTo>
                    <a:pt x="0" y="429"/>
                  </a:moveTo>
                  <a:cubicBezTo>
                    <a:pt x="212" y="418"/>
                    <a:pt x="424" y="401"/>
                    <a:pt x="636" y="390"/>
                  </a:cubicBezTo>
                  <a:cubicBezTo>
                    <a:pt x="742" y="384"/>
                    <a:pt x="848" y="381"/>
                    <a:pt x="954" y="381"/>
                  </a:cubicBezTo>
                  <a:cubicBezTo>
                    <a:pt x="1060" y="381"/>
                    <a:pt x="1166" y="386"/>
                    <a:pt x="1272" y="387"/>
                  </a:cubicBezTo>
                  <a:cubicBezTo>
                    <a:pt x="1286" y="387"/>
                    <a:pt x="1299" y="387"/>
                    <a:pt x="1312" y="387"/>
                  </a:cubicBezTo>
                  <a:cubicBezTo>
                    <a:pt x="1325" y="386"/>
                    <a:pt x="1339" y="386"/>
                    <a:pt x="1352" y="385"/>
                  </a:cubicBezTo>
                  <a:cubicBezTo>
                    <a:pt x="1392" y="384"/>
                    <a:pt x="1392" y="384"/>
                    <a:pt x="1392" y="384"/>
                  </a:cubicBezTo>
                  <a:cubicBezTo>
                    <a:pt x="1411" y="383"/>
                    <a:pt x="1411" y="383"/>
                    <a:pt x="1411" y="383"/>
                  </a:cubicBezTo>
                  <a:cubicBezTo>
                    <a:pt x="1431" y="382"/>
                    <a:pt x="1431" y="382"/>
                    <a:pt x="1431" y="382"/>
                  </a:cubicBezTo>
                  <a:cubicBezTo>
                    <a:pt x="1484" y="378"/>
                    <a:pt x="1537" y="373"/>
                    <a:pt x="1590" y="369"/>
                  </a:cubicBezTo>
                  <a:cubicBezTo>
                    <a:pt x="1616" y="367"/>
                    <a:pt x="1643" y="366"/>
                    <a:pt x="1669" y="364"/>
                  </a:cubicBezTo>
                  <a:cubicBezTo>
                    <a:pt x="1696" y="363"/>
                    <a:pt x="1723" y="363"/>
                    <a:pt x="1749" y="365"/>
                  </a:cubicBezTo>
                  <a:cubicBezTo>
                    <a:pt x="1776" y="366"/>
                    <a:pt x="1802" y="369"/>
                    <a:pt x="1828" y="375"/>
                  </a:cubicBezTo>
                  <a:cubicBezTo>
                    <a:pt x="1835" y="376"/>
                    <a:pt x="1841" y="377"/>
                    <a:pt x="1848" y="379"/>
                  </a:cubicBezTo>
                  <a:cubicBezTo>
                    <a:pt x="1867" y="384"/>
                    <a:pt x="1867" y="384"/>
                    <a:pt x="1867" y="384"/>
                  </a:cubicBezTo>
                  <a:cubicBezTo>
                    <a:pt x="1905" y="395"/>
                    <a:pt x="1905" y="395"/>
                    <a:pt x="1905" y="395"/>
                  </a:cubicBezTo>
                  <a:cubicBezTo>
                    <a:pt x="1931" y="402"/>
                    <a:pt x="1957" y="409"/>
                    <a:pt x="1982" y="416"/>
                  </a:cubicBezTo>
                  <a:cubicBezTo>
                    <a:pt x="2008" y="423"/>
                    <a:pt x="2034" y="429"/>
                    <a:pt x="2060" y="434"/>
                  </a:cubicBezTo>
                  <a:cubicBezTo>
                    <a:pt x="2085" y="440"/>
                    <a:pt x="2112" y="445"/>
                    <a:pt x="2138" y="449"/>
                  </a:cubicBezTo>
                  <a:cubicBezTo>
                    <a:pt x="2164" y="453"/>
                    <a:pt x="2190" y="457"/>
                    <a:pt x="2217" y="459"/>
                  </a:cubicBezTo>
                  <a:cubicBezTo>
                    <a:pt x="2322" y="466"/>
                    <a:pt x="2429" y="454"/>
                    <a:pt x="2530" y="422"/>
                  </a:cubicBezTo>
                  <a:cubicBezTo>
                    <a:pt x="2581" y="407"/>
                    <a:pt x="2630" y="386"/>
                    <a:pt x="2677" y="363"/>
                  </a:cubicBezTo>
                  <a:cubicBezTo>
                    <a:pt x="2725" y="339"/>
                    <a:pt x="2771" y="313"/>
                    <a:pt x="2817" y="286"/>
                  </a:cubicBezTo>
                  <a:cubicBezTo>
                    <a:pt x="2863" y="260"/>
                    <a:pt x="2908" y="232"/>
                    <a:pt x="2954" y="205"/>
                  </a:cubicBezTo>
                  <a:cubicBezTo>
                    <a:pt x="2999" y="177"/>
                    <a:pt x="3044" y="149"/>
                    <a:pt x="3091" y="123"/>
                  </a:cubicBezTo>
                  <a:cubicBezTo>
                    <a:pt x="3137" y="98"/>
                    <a:pt x="3185" y="74"/>
                    <a:pt x="3234" y="55"/>
                  </a:cubicBezTo>
                  <a:cubicBezTo>
                    <a:pt x="3284" y="36"/>
                    <a:pt x="3336" y="22"/>
                    <a:pt x="3388" y="13"/>
                  </a:cubicBezTo>
                  <a:cubicBezTo>
                    <a:pt x="3440" y="4"/>
                    <a:pt x="3494" y="0"/>
                    <a:pt x="3547" y="2"/>
                  </a:cubicBezTo>
                  <a:cubicBezTo>
                    <a:pt x="3600" y="3"/>
                    <a:pt x="3653" y="10"/>
                    <a:pt x="3705" y="21"/>
                  </a:cubicBezTo>
                  <a:cubicBezTo>
                    <a:pt x="3757" y="32"/>
                    <a:pt x="3808" y="49"/>
                    <a:pt x="3855" y="74"/>
                  </a:cubicBezTo>
                  <a:cubicBezTo>
                    <a:pt x="3867" y="81"/>
                    <a:pt x="3878" y="87"/>
                    <a:pt x="3889" y="94"/>
                  </a:cubicBezTo>
                  <a:cubicBezTo>
                    <a:pt x="3901" y="102"/>
                    <a:pt x="3911" y="109"/>
                    <a:pt x="3922" y="117"/>
                  </a:cubicBezTo>
                  <a:cubicBezTo>
                    <a:pt x="3944" y="133"/>
                    <a:pt x="3965" y="149"/>
                    <a:pt x="3986" y="165"/>
                  </a:cubicBezTo>
                  <a:cubicBezTo>
                    <a:pt x="4028" y="197"/>
                    <a:pt x="4070" y="229"/>
                    <a:pt x="4113" y="260"/>
                  </a:cubicBezTo>
                  <a:cubicBezTo>
                    <a:pt x="4156" y="291"/>
                    <a:pt x="4200" y="322"/>
                    <a:pt x="4245" y="349"/>
                  </a:cubicBezTo>
                  <a:cubicBezTo>
                    <a:pt x="4290" y="377"/>
                    <a:pt x="4337" y="403"/>
                    <a:pt x="4385" y="424"/>
                  </a:cubicBezTo>
                  <a:cubicBezTo>
                    <a:pt x="4434" y="446"/>
                    <a:pt x="4484" y="463"/>
                    <a:pt x="4535" y="476"/>
                  </a:cubicBezTo>
                  <a:cubicBezTo>
                    <a:pt x="4587" y="489"/>
                    <a:pt x="4640" y="498"/>
                    <a:pt x="4693" y="500"/>
                  </a:cubicBezTo>
                  <a:cubicBezTo>
                    <a:pt x="4746" y="502"/>
                    <a:pt x="4799" y="498"/>
                    <a:pt x="4851" y="487"/>
                  </a:cubicBezTo>
                  <a:cubicBezTo>
                    <a:pt x="4799" y="498"/>
                    <a:pt x="4746" y="503"/>
                    <a:pt x="4693" y="501"/>
                  </a:cubicBezTo>
                  <a:cubicBezTo>
                    <a:pt x="4640" y="498"/>
                    <a:pt x="4587" y="490"/>
                    <a:pt x="4535" y="477"/>
                  </a:cubicBezTo>
                  <a:cubicBezTo>
                    <a:pt x="4484" y="464"/>
                    <a:pt x="4433" y="447"/>
                    <a:pt x="4385" y="425"/>
                  </a:cubicBezTo>
                  <a:cubicBezTo>
                    <a:pt x="4336" y="404"/>
                    <a:pt x="4289" y="379"/>
                    <a:pt x="4244" y="351"/>
                  </a:cubicBezTo>
                  <a:cubicBezTo>
                    <a:pt x="4199" y="323"/>
                    <a:pt x="4155" y="293"/>
                    <a:pt x="4112" y="262"/>
                  </a:cubicBezTo>
                  <a:cubicBezTo>
                    <a:pt x="4069" y="231"/>
                    <a:pt x="4027" y="199"/>
                    <a:pt x="3985" y="167"/>
                  </a:cubicBezTo>
                  <a:cubicBezTo>
                    <a:pt x="3963" y="151"/>
                    <a:pt x="3942" y="135"/>
                    <a:pt x="3921" y="119"/>
                  </a:cubicBezTo>
                  <a:cubicBezTo>
                    <a:pt x="3910" y="111"/>
                    <a:pt x="3899" y="104"/>
                    <a:pt x="3888" y="97"/>
                  </a:cubicBezTo>
                  <a:cubicBezTo>
                    <a:pt x="3877" y="89"/>
                    <a:pt x="3865" y="83"/>
                    <a:pt x="3854" y="77"/>
                  </a:cubicBezTo>
                  <a:cubicBezTo>
                    <a:pt x="3807" y="52"/>
                    <a:pt x="3756" y="35"/>
                    <a:pt x="3704" y="24"/>
                  </a:cubicBezTo>
                  <a:cubicBezTo>
                    <a:pt x="3653" y="12"/>
                    <a:pt x="3600" y="6"/>
                    <a:pt x="3547" y="5"/>
                  </a:cubicBezTo>
                  <a:cubicBezTo>
                    <a:pt x="3494" y="3"/>
                    <a:pt x="3441" y="7"/>
                    <a:pt x="3389" y="16"/>
                  </a:cubicBezTo>
                  <a:cubicBezTo>
                    <a:pt x="3336" y="25"/>
                    <a:pt x="3285" y="39"/>
                    <a:pt x="3236" y="58"/>
                  </a:cubicBezTo>
                  <a:cubicBezTo>
                    <a:pt x="3186" y="77"/>
                    <a:pt x="3139" y="101"/>
                    <a:pt x="3092" y="126"/>
                  </a:cubicBezTo>
                  <a:cubicBezTo>
                    <a:pt x="3046" y="152"/>
                    <a:pt x="3001" y="180"/>
                    <a:pt x="2955" y="208"/>
                  </a:cubicBezTo>
                  <a:cubicBezTo>
                    <a:pt x="2910" y="235"/>
                    <a:pt x="2865" y="263"/>
                    <a:pt x="2819" y="290"/>
                  </a:cubicBezTo>
                  <a:cubicBezTo>
                    <a:pt x="2773" y="317"/>
                    <a:pt x="2727" y="343"/>
                    <a:pt x="2679" y="366"/>
                  </a:cubicBezTo>
                  <a:cubicBezTo>
                    <a:pt x="2631" y="390"/>
                    <a:pt x="2583" y="411"/>
                    <a:pt x="2532" y="426"/>
                  </a:cubicBezTo>
                  <a:cubicBezTo>
                    <a:pt x="2430" y="457"/>
                    <a:pt x="2322" y="470"/>
                    <a:pt x="2216" y="462"/>
                  </a:cubicBezTo>
                  <a:cubicBezTo>
                    <a:pt x="2110" y="454"/>
                    <a:pt x="2006" y="427"/>
                    <a:pt x="1905" y="398"/>
                  </a:cubicBezTo>
                  <a:cubicBezTo>
                    <a:pt x="1866" y="388"/>
                    <a:pt x="1866" y="388"/>
                    <a:pt x="1866" y="388"/>
                  </a:cubicBezTo>
                  <a:cubicBezTo>
                    <a:pt x="1847" y="382"/>
                    <a:pt x="1847" y="382"/>
                    <a:pt x="1847" y="382"/>
                  </a:cubicBezTo>
                  <a:cubicBezTo>
                    <a:pt x="1841" y="381"/>
                    <a:pt x="1834" y="379"/>
                    <a:pt x="1828" y="378"/>
                  </a:cubicBezTo>
                  <a:cubicBezTo>
                    <a:pt x="1802" y="373"/>
                    <a:pt x="1775" y="369"/>
                    <a:pt x="1749" y="368"/>
                  </a:cubicBezTo>
                  <a:cubicBezTo>
                    <a:pt x="1696" y="365"/>
                    <a:pt x="1643" y="369"/>
                    <a:pt x="1590" y="372"/>
                  </a:cubicBezTo>
                  <a:cubicBezTo>
                    <a:pt x="1537" y="376"/>
                    <a:pt x="1484" y="381"/>
                    <a:pt x="1431" y="385"/>
                  </a:cubicBezTo>
                  <a:cubicBezTo>
                    <a:pt x="1412" y="386"/>
                    <a:pt x="1412" y="386"/>
                    <a:pt x="1412" y="386"/>
                  </a:cubicBezTo>
                  <a:cubicBezTo>
                    <a:pt x="1392" y="387"/>
                    <a:pt x="1392" y="387"/>
                    <a:pt x="1392" y="387"/>
                  </a:cubicBezTo>
                  <a:cubicBezTo>
                    <a:pt x="1352" y="388"/>
                    <a:pt x="1352" y="388"/>
                    <a:pt x="1352" y="388"/>
                  </a:cubicBezTo>
                  <a:cubicBezTo>
                    <a:pt x="1339" y="389"/>
                    <a:pt x="1325" y="389"/>
                    <a:pt x="1312" y="389"/>
                  </a:cubicBezTo>
                  <a:cubicBezTo>
                    <a:pt x="1299" y="390"/>
                    <a:pt x="1286" y="390"/>
                    <a:pt x="1272" y="390"/>
                  </a:cubicBezTo>
                  <a:cubicBezTo>
                    <a:pt x="1166" y="389"/>
                    <a:pt x="1060" y="383"/>
                    <a:pt x="954" y="383"/>
                  </a:cubicBezTo>
                  <a:cubicBezTo>
                    <a:pt x="848" y="383"/>
                    <a:pt x="742" y="387"/>
                    <a:pt x="636" y="392"/>
                  </a:cubicBezTo>
                  <a:cubicBezTo>
                    <a:pt x="424" y="402"/>
                    <a:pt x="212" y="419"/>
                    <a:pt x="0" y="4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48">
              <a:extLst>
                <a:ext uri="{FF2B5EF4-FFF2-40B4-BE49-F238E27FC236}">
                  <a16:creationId xmlns:a16="http://schemas.microsoft.com/office/drawing/2014/main" id="{B3F7476E-3352-D7A3-7C1F-1984D62089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8825" y="2532063"/>
              <a:ext cx="12114213" cy="1320800"/>
            </a:xfrm>
            <a:custGeom>
              <a:avLst/>
              <a:gdLst>
                <a:gd name="T0" fmla="*/ 637 w 4850"/>
                <a:gd name="T1" fmla="*/ 392 h 528"/>
                <a:gd name="T2" fmla="*/ 1274 w 4850"/>
                <a:gd name="T3" fmla="*/ 428 h 528"/>
                <a:gd name="T4" fmla="*/ 1314 w 4850"/>
                <a:gd name="T5" fmla="*/ 430 h 528"/>
                <a:gd name="T6" fmla="*/ 1394 w 4850"/>
                <a:gd name="T7" fmla="*/ 434 h 528"/>
                <a:gd name="T8" fmla="*/ 1593 w 4850"/>
                <a:gd name="T9" fmla="*/ 433 h 528"/>
                <a:gd name="T10" fmla="*/ 1753 w 4850"/>
                <a:gd name="T11" fmla="*/ 436 h 528"/>
                <a:gd name="T12" fmla="*/ 1911 w 4850"/>
                <a:gd name="T13" fmla="*/ 462 h 528"/>
                <a:gd name="T14" fmla="*/ 2227 w 4850"/>
                <a:gd name="T15" fmla="*/ 491 h 528"/>
                <a:gd name="T16" fmla="*/ 2547 w 4850"/>
                <a:gd name="T17" fmla="*/ 423 h 528"/>
                <a:gd name="T18" fmla="*/ 2575 w 4850"/>
                <a:gd name="T19" fmla="*/ 412 h 528"/>
                <a:gd name="T20" fmla="*/ 2682 w 4850"/>
                <a:gd name="T21" fmla="*/ 359 h 528"/>
                <a:gd name="T22" fmla="*/ 2957 w 4850"/>
                <a:gd name="T23" fmla="*/ 196 h 528"/>
                <a:gd name="T24" fmla="*/ 3241 w 4850"/>
                <a:gd name="T25" fmla="*/ 51 h 528"/>
                <a:gd name="T26" fmla="*/ 3555 w 4850"/>
                <a:gd name="T27" fmla="*/ 2 h 528"/>
                <a:gd name="T28" fmla="*/ 3862 w 4850"/>
                <a:gd name="T29" fmla="*/ 82 h 528"/>
                <a:gd name="T30" fmla="*/ 3990 w 4850"/>
                <a:gd name="T31" fmla="*/ 177 h 528"/>
                <a:gd name="T32" fmla="*/ 4384 w 4850"/>
                <a:gd name="T33" fmla="*/ 446 h 528"/>
                <a:gd name="T34" fmla="*/ 4691 w 4850"/>
                <a:gd name="T35" fmla="*/ 525 h 528"/>
                <a:gd name="T36" fmla="*/ 4691 w 4850"/>
                <a:gd name="T37" fmla="*/ 526 h 528"/>
                <a:gd name="T38" fmla="*/ 4384 w 4850"/>
                <a:gd name="T39" fmla="*/ 447 h 528"/>
                <a:gd name="T40" fmla="*/ 3988 w 4850"/>
                <a:gd name="T41" fmla="*/ 179 h 528"/>
                <a:gd name="T42" fmla="*/ 3860 w 4850"/>
                <a:gd name="T43" fmla="*/ 84 h 528"/>
                <a:gd name="T44" fmla="*/ 3555 w 4850"/>
                <a:gd name="T45" fmla="*/ 5 h 528"/>
                <a:gd name="T46" fmla="*/ 3242 w 4850"/>
                <a:gd name="T47" fmla="*/ 54 h 528"/>
                <a:gd name="T48" fmla="*/ 2958 w 4850"/>
                <a:gd name="T49" fmla="*/ 199 h 528"/>
                <a:gd name="T50" fmla="*/ 2684 w 4850"/>
                <a:gd name="T51" fmla="*/ 362 h 528"/>
                <a:gd name="T52" fmla="*/ 2577 w 4850"/>
                <a:gd name="T53" fmla="*/ 415 h 528"/>
                <a:gd name="T54" fmla="*/ 2549 w 4850"/>
                <a:gd name="T55" fmla="*/ 427 h 528"/>
                <a:gd name="T56" fmla="*/ 2228 w 4850"/>
                <a:gd name="T57" fmla="*/ 495 h 528"/>
                <a:gd name="T58" fmla="*/ 1910 w 4850"/>
                <a:gd name="T59" fmla="*/ 466 h 528"/>
                <a:gd name="T60" fmla="*/ 1753 w 4850"/>
                <a:gd name="T61" fmla="*/ 439 h 528"/>
                <a:gd name="T62" fmla="*/ 1593 w 4850"/>
                <a:gd name="T63" fmla="*/ 436 h 528"/>
                <a:gd name="T64" fmla="*/ 1394 w 4850"/>
                <a:gd name="T65" fmla="*/ 437 h 528"/>
                <a:gd name="T66" fmla="*/ 1314 w 4850"/>
                <a:gd name="T67" fmla="*/ 433 h 528"/>
                <a:gd name="T68" fmla="*/ 1274 w 4850"/>
                <a:gd name="T69" fmla="*/ 430 h 528"/>
                <a:gd name="T70" fmla="*/ 637 w 4850"/>
                <a:gd name="T71" fmla="*/ 394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850" h="528">
                  <a:moveTo>
                    <a:pt x="0" y="431"/>
                  </a:moveTo>
                  <a:cubicBezTo>
                    <a:pt x="212" y="414"/>
                    <a:pt x="424" y="397"/>
                    <a:pt x="637" y="392"/>
                  </a:cubicBezTo>
                  <a:cubicBezTo>
                    <a:pt x="743" y="390"/>
                    <a:pt x="850" y="391"/>
                    <a:pt x="956" y="398"/>
                  </a:cubicBezTo>
                  <a:cubicBezTo>
                    <a:pt x="1063" y="405"/>
                    <a:pt x="1168" y="419"/>
                    <a:pt x="1274" y="428"/>
                  </a:cubicBezTo>
                  <a:cubicBezTo>
                    <a:pt x="1294" y="429"/>
                    <a:pt x="1294" y="429"/>
                    <a:pt x="1294" y="429"/>
                  </a:cubicBezTo>
                  <a:cubicBezTo>
                    <a:pt x="1314" y="430"/>
                    <a:pt x="1314" y="430"/>
                    <a:pt x="1314" y="430"/>
                  </a:cubicBezTo>
                  <a:cubicBezTo>
                    <a:pt x="1354" y="432"/>
                    <a:pt x="1354" y="432"/>
                    <a:pt x="1354" y="432"/>
                  </a:cubicBezTo>
                  <a:cubicBezTo>
                    <a:pt x="1367" y="433"/>
                    <a:pt x="1381" y="434"/>
                    <a:pt x="1394" y="434"/>
                  </a:cubicBezTo>
                  <a:cubicBezTo>
                    <a:pt x="1407" y="434"/>
                    <a:pt x="1420" y="434"/>
                    <a:pt x="1434" y="435"/>
                  </a:cubicBezTo>
                  <a:cubicBezTo>
                    <a:pt x="1487" y="435"/>
                    <a:pt x="1540" y="434"/>
                    <a:pt x="1593" y="433"/>
                  </a:cubicBezTo>
                  <a:cubicBezTo>
                    <a:pt x="1620" y="432"/>
                    <a:pt x="1647" y="432"/>
                    <a:pt x="1673" y="432"/>
                  </a:cubicBezTo>
                  <a:cubicBezTo>
                    <a:pt x="1700" y="432"/>
                    <a:pt x="1726" y="433"/>
                    <a:pt x="1753" y="436"/>
                  </a:cubicBezTo>
                  <a:cubicBezTo>
                    <a:pt x="1780" y="438"/>
                    <a:pt x="1806" y="442"/>
                    <a:pt x="1832" y="447"/>
                  </a:cubicBezTo>
                  <a:cubicBezTo>
                    <a:pt x="1911" y="462"/>
                    <a:pt x="1911" y="462"/>
                    <a:pt x="1911" y="462"/>
                  </a:cubicBezTo>
                  <a:cubicBezTo>
                    <a:pt x="1963" y="472"/>
                    <a:pt x="2015" y="480"/>
                    <a:pt x="2068" y="486"/>
                  </a:cubicBezTo>
                  <a:cubicBezTo>
                    <a:pt x="2121" y="491"/>
                    <a:pt x="2174" y="493"/>
                    <a:pt x="2227" y="491"/>
                  </a:cubicBezTo>
                  <a:cubicBezTo>
                    <a:pt x="2334" y="487"/>
                    <a:pt x="2439" y="465"/>
                    <a:pt x="2538" y="427"/>
                  </a:cubicBezTo>
                  <a:cubicBezTo>
                    <a:pt x="2547" y="423"/>
                    <a:pt x="2547" y="423"/>
                    <a:pt x="2547" y="423"/>
                  </a:cubicBezTo>
                  <a:cubicBezTo>
                    <a:pt x="2557" y="419"/>
                    <a:pt x="2557" y="419"/>
                    <a:pt x="2557" y="419"/>
                  </a:cubicBezTo>
                  <a:cubicBezTo>
                    <a:pt x="2575" y="412"/>
                    <a:pt x="2575" y="412"/>
                    <a:pt x="2575" y="412"/>
                  </a:cubicBezTo>
                  <a:cubicBezTo>
                    <a:pt x="2587" y="406"/>
                    <a:pt x="2599" y="401"/>
                    <a:pt x="2611" y="395"/>
                  </a:cubicBezTo>
                  <a:cubicBezTo>
                    <a:pt x="2635" y="383"/>
                    <a:pt x="2659" y="371"/>
                    <a:pt x="2682" y="359"/>
                  </a:cubicBezTo>
                  <a:cubicBezTo>
                    <a:pt x="2729" y="334"/>
                    <a:pt x="2775" y="306"/>
                    <a:pt x="2820" y="279"/>
                  </a:cubicBezTo>
                  <a:cubicBezTo>
                    <a:pt x="2957" y="196"/>
                    <a:pt x="2957" y="196"/>
                    <a:pt x="2957" y="196"/>
                  </a:cubicBezTo>
                  <a:cubicBezTo>
                    <a:pt x="3002" y="168"/>
                    <a:pt x="3048" y="141"/>
                    <a:pt x="3095" y="116"/>
                  </a:cubicBezTo>
                  <a:cubicBezTo>
                    <a:pt x="3142" y="91"/>
                    <a:pt x="3191" y="69"/>
                    <a:pt x="3241" y="51"/>
                  </a:cubicBezTo>
                  <a:cubicBezTo>
                    <a:pt x="3291" y="33"/>
                    <a:pt x="3343" y="20"/>
                    <a:pt x="3396" y="11"/>
                  </a:cubicBezTo>
                  <a:cubicBezTo>
                    <a:pt x="3448" y="3"/>
                    <a:pt x="3502" y="0"/>
                    <a:pt x="3555" y="2"/>
                  </a:cubicBezTo>
                  <a:cubicBezTo>
                    <a:pt x="3608" y="4"/>
                    <a:pt x="3662" y="10"/>
                    <a:pt x="3713" y="23"/>
                  </a:cubicBezTo>
                  <a:cubicBezTo>
                    <a:pt x="3765" y="36"/>
                    <a:pt x="3816" y="55"/>
                    <a:pt x="3862" y="82"/>
                  </a:cubicBezTo>
                  <a:cubicBezTo>
                    <a:pt x="3885" y="95"/>
                    <a:pt x="3906" y="112"/>
                    <a:pt x="3927" y="128"/>
                  </a:cubicBezTo>
                  <a:cubicBezTo>
                    <a:pt x="3948" y="144"/>
                    <a:pt x="3969" y="161"/>
                    <a:pt x="3990" y="177"/>
                  </a:cubicBezTo>
                  <a:cubicBezTo>
                    <a:pt x="4073" y="244"/>
                    <a:pt x="4155" y="311"/>
                    <a:pt x="4245" y="369"/>
                  </a:cubicBezTo>
                  <a:cubicBezTo>
                    <a:pt x="4290" y="398"/>
                    <a:pt x="4336" y="424"/>
                    <a:pt x="4384" y="446"/>
                  </a:cubicBezTo>
                  <a:cubicBezTo>
                    <a:pt x="4433" y="468"/>
                    <a:pt x="4483" y="487"/>
                    <a:pt x="4534" y="501"/>
                  </a:cubicBezTo>
                  <a:cubicBezTo>
                    <a:pt x="4586" y="514"/>
                    <a:pt x="4638" y="523"/>
                    <a:pt x="4691" y="525"/>
                  </a:cubicBezTo>
                  <a:cubicBezTo>
                    <a:pt x="4745" y="527"/>
                    <a:pt x="4798" y="523"/>
                    <a:pt x="4850" y="511"/>
                  </a:cubicBezTo>
                  <a:cubicBezTo>
                    <a:pt x="4798" y="523"/>
                    <a:pt x="4745" y="528"/>
                    <a:pt x="4691" y="526"/>
                  </a:cubicBezTo>
                  <a:cubicBezTo>
                    <a:pt x="4638" y="523"/>
                    <a:pt x="4585" y="515"/>
                    <a:pt x="4534" y="502"/>
                  </a:cubicBezTo>
                  <a:cubicBezTo>
                    <a:pt x="4482" y="488"/>
                    <a:pt x="4432" y="469"/>
                    <a:pt x="4384" y="447"/>
                  </a:cubicBezTo>
                  <a:cubicBezTo>
                    <a:pt x="4335" y="425"/>
                    <a:pt x="4289" y="399"/>
                    <a:pt x="4244" y="370"/>
                  </a:cubicBezTo>
                  <a:cubicBezTo>
                    <a:pt x="4154" y="313"/>
                    <a:pt x="4071" y="245"/>
                    <a:pt x="3988" y="179"/>
                  </a:cubicBezTo>
                  <a:cubicBezTo>
                    <a:pt x="3967" y="162"/>
                    <a:pt x="3947" y="146"/>
                    <a:pt x="3925" y="130"/>
                  </a:cubicBezTo>
                  <a:cubicBezTo>
                    <a:pt x="3904" y="114"/>
                    <a:pt x="3883" y="97"/>
                    <a:pt x="3860" y="84"/>
                  </a:cubicBezTo>
                  <a:cubicBezTo>
                    <a:pt x="3815" y="57"/>
                    <a:pt x="3764" y="38"/>
                    <a:pt x="3713" y="26"/>
                  </a:cubicBezTo>
                  <a:cubicBezTo>
                    <a:pt x="3661" y="13"/>
                    <a:pt x="3608" y="6"/>
                    <a:pt x="3555" y="5"/>
                  </a:cubicBezTo>
                  <a:cubicBezTo>
                    <a:pt x="3502" y="3"/>
                    <a:pt x="3449" y="6"/>
                    <a:pt x="3396" y="14"/>
                  </a:cubicBezTo>
                  <a:cubicBezTo>
                    <a:pt x="3344" y="23"/>
                    <a:pt x="3292" y="36"/>
                    <a:pt x="3242" y="54"/>
                  </a:cubicBezTo>
                  <a:cubicBezTo>
                    <a:pt x="3192" y="72"/>
                    <a:pt x="3144" y="94"/>
                    <a:pt x="3097" y="119"/>
                  </a:cubicBezTo>
                  <a:cubicBezTo>
                    <a:pt x="3050" y="144"/>
                    <a:pt x="3004" y="171"/>
                    <a:pt x="2958" y="199"/>
                  </a:cubicBezTo>
                  <a:cubicBezTo>
                    <a:pt x="2822" y="282"/>
                    <a:pt x="2822" y="282"/>
                    <a:pt x="2822" y="282"/>
                  </a:cubicBezTo>
                  <a:cubicBezTo>
                    <a:pt x="2777" y="310"/>
                    <a:pt x="2731" y="337"/>
                    <a:pt x="2684" y="362"/>
                  </a:cubicBezTo>
                  <a:cubicBezTo>
                    <a:pt x="2661" y="375"/>
                    <a:pt x="2637" y="387"/>
                    <a:pt x="2613" y="399"/>
                  </a:cubicBezTo>
                  <a:cubicBezTo>
                    <a:pt x="2601" y="404"/>
                    <a:pt x="2589" y="410"/>
                    <a:pt x="2577" y="415"/>
                  </a:cubicBezTo>
                  <a:cubicBezTo>
                    <a:pt x="2558" y="423"/>
                    <a:pt x="2558" y="423"/>
                    <a:pt x="2558" y="423"/>
                  </a:cubicBezTo>
                  <a:cubicBezTo>
                    <a:pt x="2549" y="427"/>
                    <a:pt x="2549" y="427"/>
                    <a:pt x="2549" y="427"/>
                  </a:cubicBezTo>
                  <a:cubicBezTo>
                    <a:pt x="2540" y="431"/>
                    <a:pt x="2540" y="431"/>
                    <a:pt x="2540" y="431"/>
                  </a:cubicBezTo>
                  <a:cubicBezTo>
                    <a:pt x="2440" y="469"/>
                    <a:pt x="2334" y="491"/>
                    <a:pt x="2228" y="495"/>
                  </a:cubicBezTo>
                  <a:cubicBezTo>
                    <a:pt x="2174" y="497"/>
                    <a:pt x="2121" y="494"/>
                    <a:pt x="2068" y="489"/>
                  </a:cubicBezTo>
                  <a:cubicBezTo>
                    <a:pt x="2015" y="484"/>
                    <a:pt x="1962" y="476"/>
                    <a:pt x="1910" y="466"/>
                  </a:cubicBezTo>
                  <a:cubicBezTo>
                    <a:pt x="1832" y="450"/>
                    <a:pt x="1832" y="450"/>
                    <a:pt x="1832" y="450"/>
                  </a:cubicBezTo>
                  <a:cubicBezTo>
                    <a:pt x="1806" y="445"/>
                    <a:pt x="1779" y="441"/>
                    <a:pt x="1753" y="439"/>
                  </a:cubicBezTo>
                  <a:cubicBezTo>
                    <a:pt x="1726" y="437"/>
                    <a:pt x="1700" y="435"/>
                    <a:pt x="1673" y="435"/>
                  </a:cubicBezTo>
                  <a:cubicBezTo>
                    <a:pt x="1647" y="435"/>
                    <a:pt x="1620" y="435"/>
                    <a:pt x="1593" y="436"/>
                  </a:cubicBezTo>
                  <a:cubicBezTo>
                    <a:pt x="1540" y="436"/>
                    <a:pt x="1487" y="438"/>
                    <a:pt x="1434" y="437"/>
                  </a:cubicBezTo>
                  <a:cubicBezTo>
                    <a:pt x="1420" y="437"/>
                    <a:pt x="1407" y="437"/>
                    <a:pt x="1394" y="437"/>
                  </a:cubicBezTo>
                  <a:cubicBezTo>
                    <a:pt x="1380" y="436"/>
                    <a:pt x="1367" y="436"/>
                    <a:pt x="1354" y="435"/>
                  </a:cubicBezTo>
                  <a:cubicBezTo>
                    <a:pt x="1314" y="433"/>
                    <a:pt x="1314" y="433"/>
                    <a:pt x="1314" y="433"/>
                  </a:cubicBezTo>
                  <a:cubicBezTo>
                    <a:pt x="1294" y="432"/>
                    <a:pt x="1294" y="432"/>
                    <a:pt x="1294" y="432"/>
                  </a:cubicBezTo>
                  <a:cubicBezTo>
                    <a:pt x="1274" y="430"/>
                    <a:pt x="1274" y="430"/>
                    <a:pt x="1274" y="430"/>
                  </a:cubicBezTo>
                  <a:cubicBezTo>
                    <a:pt x="1168" y="422"/>
                    <a:pt x="1062" y="407"/>
                    <a:pt x="956" y="400"/>
                  </a:cubicBezTo>
                  <a:cubicBezTo>
                    <a:pt x="850" y="393"/>
                    <a:pt x="743" y="392"/>
                    <a:pt x="637" y="394"/>
                  </a:cubicBezTo>
                  <a:cubicBezTo>
                    <a:pt x="424" y="398"/>
                    <a:pt x="212" y="415"/>
                    <a:pt x="0" y="4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49">
              <a:extLst>
                <a:ext uri="{FF2B5EF4-FFF2-40B4-BE49-F238E27FC236}">
                  <a16:creationId xmlns:a16="http://schemas.microsoft.com/office/drawing/2014/main" id="{68F712B9-2029-8CBC-2463-C0EF7523B1E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4063" y="2501900"/>
              <a:ext cx="12114213" cy="1385888"/>
            </a:xfrm>
            <a:custGeom>
              <a:avLst/>
              <a:gdLst>
                <a:gd name="T0" fmla="*/ 0 w 4850"/>
                <a:gd name="T1" fmla="*/ 433 h 554"/>
                <a:gd name="T2" fmla="*/ 320 w 4850"/>
                <a:gd name="T3" fmla="*/ 405 h 554"/>
                <a:gd name="T4" fmla="*/ 641 w 4850"/>
                <a:gd name="T5" fmla="*/ 396 h 554"/>
                <a:gd name="T6" fmla="*/ 961 w 4850"/>
                <a:gd name="T7" fmla="*/ 419 h 554"/>
                <a:gd name="T8" fmla="*/ 1277 w 4850"/>
                <a:gd name="T9" fmla="*/ 474 h 554"/>
                <a:gd name="T10" fmla="*/ 1436 w 4850"/>
                <a:gd name="T11" fmla="*/ 492 h 554"/>
                <a:gd name="T12" fmla="*/ 1596 w 4850"/>
                <a:gd name="T13" fmla="*/ 500 h 554"/>
                <a:gd name="T14" fmla="*/ 1756 w 4850"/>
                <a:gd name="T15" fmla="*/ 508 h 554"/>
                <a:gd name="T16" fmla="*/ 1796 w 4850"/>
                <a:gd name="T17" fmla="*/ 512 h 554"/>
                <a:gd name="T18" fmla="*/ 1836 w 4850"/>
                <a:gd name="T19" fmla="*/ 517 h 554"/>
                <a:gd name="T20" fmla="*/ 1916 w 4850"/>
                <a:gd name="T21" fmla="*/ 526 h 554"/>
                <a:gd name="T22" fmla="*/ 2076 w 4850"/>
                <a:gd name="T23" fmla="*/ 532 h 554"/>
                <a:gd name="T24" fmla="*/ 2236 w 4850"/>
                <a:gd name="T25" fmla="*/ 520 h 554"/>
                <a:gd name="T26" fmla="*/ 2542 w 4850"/>
                <a:gd name="T27" fmla="*/ 431 h 554"/>
                <a:gd name="T28" fmla="*/ 2821 w 4850"/>
                <a:gd name="T29" fmla="*/ 274 h 554"/>
                <a:gd name="T30" fmla="*/ 2958 w 4850"/>
                <a:gd name="T31" fmla="*/ 190 h 554"/>
                <a:gd name="T32" fmla="*/ 3098 w 4850"/>
                <a:gd name="T33" fmla="*/ 112 h 554"/>
                <a:gd name="T34" fmla="*/ 3171 w 4850"/>
                <a:gd name="T35" fmla="*/ 78 h 554"/>
                <a:gd name="T36" fmla="*/ 3246 w 4850"/>
                <a:gd name="T37" fmla="*/ 49 h 554"/>
                <a:gd name="T38" fmla="*/ 3402 w 4850"/>
                <a:gd name="T39" fmla="*/ 11 h 554"/>
                <a:gd name="T40" fmla="*/ 3562 w 4850"/>
                <a:gd name="T41" fmla="*/ 2 h 554"/>
                <a:gd name="T42" fmla="*/ 3721 w 4850"/>
                <a:gd name="T43" fmla="*/ 26 h 554"/>
                <a:gd name="T44" fmla="*/ 3867 w 4850"/>
                <a:gd name="T45" fmla="*/ 90 h 554"/>
                <a:gd name="T46" fmla="*/ 3900 w 4850"/>
                <a:gd name="T47" fmla="*/ 114 h 554"/>
                <a:gd name="T48" fmla="*/ 3931 w 4850"/>
                <a:gd name="T49" fmla="*/ 139 h 554"/>
                <a:gd name="T50" fmla="*/ 3993 w 4850"/>
                <a:gd name="T51" fmla="*/ 190 h 554"/>
                <a:gd name="T52" fmla="*/ 4245 w 4850"/>
                <a:gd name="T53" fmla="*/ 389 h 554"/>
                <a:gd name="T54" fmla="*/ 4533 w 4850"/>
                <a:gd name="T55" fmla="*/ 526 h 554"/>
                <a:gd name="T56" fmla="*/ 4691 w 4850"/>
                <a:gd name="T57" fmla="*/ 551 h 554"/>
                <a:gd name="T58" fmla="*/ 4850 w 4850"/>
                <a:gd name="T59" fmla="*/ 537 h 554"/>
                <a:gd name="T60" fmla="*/ 4691 w 4850"/>
                <a:gd name="T61" fmla="*/ 552 h 554"/>
                <a:gd name="T62" fmla="*/ 4533 w 4850"/>
                <a:gd name="T63" fmla="*/ 527 h 554"/>
                <a:gd name="T64" fmla="*/ 4244 w 4850"/>
                <a:gd name="T65" fmla="*/ 390 h 554"/>
                <a:gd name="T66" fmla="*/ 3991 w 4850"/>
                <a:gd name="T67" fmla="*/ 192 h 554"/>
                <a:gd name="T68" fmla="*/ 3930 w 4850"/>
                <a:gd name="T69" fmla="*/ 141 h 554"/>
                <a:gd name="T70" fmla="*/ 3898 w 4850"/>
                <a:gd name="T71" fmla="*/ 116 h 554"/>
                <a:gd name="T72" fmla="*/ 3866 w 4850"/>
                <a:gd name="T73" fmla="*/ 92 h 554"/>
                <a:gd name="T74" fmla="*/ 3720 w 4850"/>
                <a:gd name="T75" fmla="*/ 28 h 554"/>
                <a:gd name="T76" fmla="*/ 3562 w 4850"/>
                <a:gd name="T77" fmla="*/ 5 h 554"/>
                <a:gd name="T78" fmla="*/ 3402 w 4850"/>
                <a:gd name="T79" fmla="*/ 14 h 554"/>
                <a:gd name="T80" fmla="*/ 3247 w 4850"/>
                <a:gd name="T81" fmla="*/ 52 h 554"/>
                <a:gd name="T82" fmla="*/ 3172 w 4850"/>
                <a:gd name="T83" fmla="*/ 81 h 554"/>
                <a:gd name="T84" fmla="*/ 3100 w 4850"/>
                <a:gd name="T85" fmla="*/ 115 h 554"/>
                <a:gd name="T86" fmla="*/ 2960 w 4850"/>
                <a:gd name="T87" fmla="*/ 193 h 554"/>
                <a:gd name="T88" fmla="*/ 2823 w 4850"/>
                <a:gd name="T89" fmla="*/ 277 h 554"/>
                <a:gd name="T90" fmla="*/ 2544 w 4850"/>
                <a:gd name="T91" fmla="*/ 434 h 554"/>
                <a:gd name="T92" fmla="*/ 2236 w 4850"/>
                <a:gd name="T93" fmla="*/ 524 h 554"/>
                <a:gd name="T94" fmla="*/ 2076 w 4850"/>
                <a:gd name="T95" fmla="*/ 535 h 554"/>
                <a:gd name="T96" fmla="*/ 1916 w 4850"/>
                <a:gd name="T97" fmla="*/ 529 h 554"/>
                <a:gd name="T98" fmla="*/ 1836 w 4850"/>
                <a:gd name="T99" fmla="*/ 520 h 554"/>
                <a:gd name="T100" fmla="*/ 1796 w 4850"/>
                <a:gd name="T101" fmla="*/ 515 h 554"/>
                <a:gd name="T102" fmla="*/ 1756 w 4850"/>
                <a:gd name="T103" fmla="*/ 511 h 554"/>
                <a:gd name="T104" fmla="*/ 1596 w 4850"/>
                <a:gd name="T105" fmla="*/ 503 h 554"/>
                <a:gd name="T106" fmla="*/ 1436 w 4850"/>
                <a:gd name="T107" fmla="*/ 495 h 554"/>
                <a:gd name="T108" fmla="*/ 1276 w 4850"/>
                <a:gd name="T109" fmla="*/ 476 h 554"/>
                <a:gd name="T110" fmla="*/ 960 w 4850"/>
                <a:gd name="T111" fmla="*/ 422 h 554"/>
                <a:gd name="T112" fmla="*/ 641 w 4850"/>
                <a:gd name="T113" fmla="*/ 398 h 554"/>
                <a:gd name="T114" fmla="*/ 320 w 4850"/>
                <a:gd name="T115" fmla="*/ 406 h 554"/>
                <a:gd name="T116" fmla="*/ 0 w 4850"/>
                <a:gd name="T117" fmla="*/ 433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50" h="554">
                  <a:moveTo>
                    <a:pt x="0" y="433"/>
                  </a:moveTo>
                  <a:cubicBezTo>
                    <a:pt x="107" y="422"/>
                    <a:pt x="213" y="412"/>
                    <a:pt x="320" y="405"/>
                  </a:cubicBezTo>
                  <a:cubicBezTo>
                    <a:pt x="427" y="399"/>
                    <a:pt x="534" y="395"/>
                    <a:pt x="641" y="396"/>
                  </a:cubicBezTo>
                  <a:cubicBezTo>
                    <a:pt x="748" y="398"/>
                    <a:pt x="855" y="405"/>
                    <a:pt x="961" y="419"/>
                  </a:cubicBezTo>
                  <a:cubicBezTo>
                    <a:pt x="1067" y="434"/>
                    <a:pt x="1171" y="457"/>
                    <a:pt x="1277" y="474"/>
                  </a:cubicBezTo>
                  <a:cubicBezTo>
                    <a:pt x="1330" y="482"/>
                    <a:pt x="1383" y="488"/>
                    <a:pt x="1436" y="492"/>
                  </a:cubicBezTo>
                  <a:cubicBezTo>
                    <a:pt x="1489" y="496"/>
                    <a:pt x="1543" y="498"/>
                    <a:pt x="1596" y="500"/>
                  </a:cubicBezTo>
                  <a:cubicBezTo>
                    <a:pt x="1650" y="501"/>
                    <a:pt x="1703" y="503"/>
                    <a:pt x="1756" y="508"/>
                  </a:cubicBezTo>
                  <a:cubicBezTo>
                    <a:pt x="1770" y="509"/>
                    <a:pt x="1783" y="510"/>
                    <a:pt x="1796" y="512"/>
                  </a:cubicBezTo>
                  <a:cubicBezTo>
                    <a:pt x="1836" y="517"/>
                    <a:pt x="1836" y="517"/>
                    <a:pt x="1836" y="517"/>
                  </a:cubicBezTo>
                  <a:cubicBezTo>
                    <a:pt x="1863" y="520"/>
                    <a:pt x="1889" y="523"/>
                    <a:pt x="1916" y="526"/>
                  </a:cubicBezTo>
                  <a:cubicBezTo>
                    <a:pt x="1969" y="530"/>
                    <a:pt x="2023" y="532"/>
                    <a:pt x="2076" y="532"/>
                  </a:cubicBezTo>
                  <a:cubicBezTo>
                    <a:pt x="2129" y="531"/>
                    <a:pt x="2183" y="528"/>
                    <a:pt x="2236" y="520"/>
                  </a:cubicBezTo>
                  <a:cubicBezTo>
                    <a:pt x="2341" y="505"/>
                    <a:pt x="2445" y="475"/>
                    <a:pt x="2542" y="431"/>
                  </a:cubicBezTo>
                  <a:cubicBezTo>
                    <a:pt x="2639" y="386"/>
                    <a:pt x="2730" y="330"/>
                    <a:pt x="2821" y="274"/>
                  </a:cubicBezTo>
                  <a:cubicBezTo>
                    <a:pt x="2867" y="245"/>
                    <a:pt x="2912" y="217"/>
                    <a:pt x="2958" y="190"/>
                  </a:cubicBezTo>
                  <a:cubicBezTo>
                    <a:pt x="3004" y="162"/>
                    <a:pt x="3050" y="136"/>
                    <a:pt x="3098" y="112"/>
                  </a:cubicBezTo>
                  <a:cubicBezTo>
                    <a:pt x="3122" y="100"/>
                    <a:pt x="3146" y="88"/>
                    <a:pt x="3171" y="78"/>
                  </a:cubicBezTo>
                  <a:cubicBezTo>
                    <a:pt x="3196" y="67"/>
                    <a:pt x="3221" y="58"/>
                    <a:pt x="3246" y="49"/>
                  </a:cubicBezTo>
                  <a:cubicBezTo>
                    <a:pt x="3297" y="32"/>
                    <a:pt x="3349" y="19"/>
                    <a:pt x="3402" y="11"/>
                  </a:cubicBezTo>
                  <a:cubicBezTo>
                    <a:pt x="3455" y="3"/>
                    <a:pt x="3509" y="0"/>
                    <a:pt x="3562" y="2"/>
                  </a:cubicBezTo>
                  <a:cubicBezTo>
                    <a:pt x="3616" y="4"/>
                    <a:pt x="3669" y="12"/>
                    <a:pt x="3721" y="26"/>
                  </a:cubicBezTo>
                  <a:cubicBezTo>
                    <a:pt x="3772" y="40"/>
                    <a:pt x="3823" y="61"/>
                    <a:pt x="3867" y="90"/>
                  </a:cubicBezTo>
                  <a:cubicBezTo>
                    <a:pt x="3879" y="98"/>
                    <a:pt x="3889" y="106"/>
                    <a:pt x="3900" y="114"/>
                  </a:cubicBezTo>
                  <a:cubicBezTo>
                    <a:pt x="3910" y="122"/>
                    <a:pt x="3921" y="131"/>
                    <a:pt x="3931" y="139"/>
                  </a:cubicBezTo>
                  <a:cubicBezTo>
                    <a:pt x="3952" y="156"/>
                    <a:pt x="3972" y="173"/>
                    <a:pt x="3993" y="190"/>
                  </a:cubicBezTo>
                  <a:cubicBezTo>
                    <a:pt x="4075" y="259"/>
                    <a:pt x="4156" y="329"/>
                    <a:pt x="4245" y="389"/>
                  </a:cubicBezTo>
                  <a:cubicBezTo>
                    <a:pt x="4333" y="449"/>
                    <a:pt x="4430" y="497"/>
                    <a:pt x="4533" y="526"/>
                  </a:cubicBezTo>
                  <a:cubicBezTo>
                    <a:pt x="4585" y="540"/>
                    <a:pt x="4638" y="549"/>
                    <a:pt x="4691" y="551"/>
                  </a:cubicBezTo>
                  <a:cubicBezTo>
                    <a:pt x="4744" y="554"/>
                    <a:pt x="4798" y="549"/>
                    <a:pt x="4850" y="537"/>
                  </a:cubicBezTo>
                  <a:cubicBezTo>
                    <a:pt x="4798" y="549"/>
                    <a:pt x="4744" y="554"/>
                    <a:pt x="4691" y="552"/>
                  </a:cubicBezTo>
                  <a:cubicBezTo>
                    <a:pt x="4638" y="550"/>
                    <a:pt x="4584" y="540"/>
                    <a:pt x="4533" y="527"/>
                  </a:cubicBezTo>
                  <a:cubicBezTo>
                    <a:pt x="4429" y="498"/>
                    <a:pt x="4332" y="450"/>
                    <a:pt x="4244" y="390"/>
                  </a:cubicBezTo>
                  <a:cubicBezTo>
                    <a:pt x="4155" y="331"/>
                    <a:pt x="4073" y="261"/>
                    <a:pt x="3991" y="192"/>
                  </a:cubicBezTo>
                  <a:cubicBezTo>
                    <a:pt x="3971" y="175"/>
                    <a:pt x="3950" y="158"/>
                    <a:pt x="3930" y="141"/>
                  </a:cubicBezTo>
                  <a:cubicBezTo>
                    <a:pt x="3919" y="133"/>
                    <a:pt x="3909" y="124"/>
                    <a:pt x="3898" y="116"/>
                  </a:cubicBezTo>
                  <a:cubicBezTo>
                    <a:pt x="3888" y="108"/>
                    <a:pt x="3877" y="100"/>
                    <a:pt x="3866" y="92"/>
                  </a:cubicBezTo>
                  <a:cubicBezTo>
                    <a:pt x="3821" y="63"/>
                    <a:pt x="3772" y="42"/>
                    <a:pt x="3720" y="28"/>
                  </a:cubicBezTo>
                  <a:cubicBezTo>
                    <a:pt x="3669" y="15"/>
                    <a:pt x="3615" y="7"/>
                    <a:pt x="3562" y="5"/>
                  </a:cubicBezTo>
                  <a:cubicBezTo>
                    <a:pt x="3509" y="3"/>
                    <a:pt x="3455" y="6"/>
                    <a:pt x="3402" y="14"/>
                  </a:cubicBezTo>
                  <a:cubicBezTo>
                    <a:pt x="3350" y="22"/>
                    <a:pt x="3298" y="35"/>
                    <a:pt x="3247" y="52"/>
                  </a:cubicBezTo>
                  <a:cubicBezTo>
                    <a:pt x="3222" y="61"/>
                    <a:pt x="3197" y="70"/>
                    <a:pt x="3172" y="81"/>
                  </a:cubicBezTo>
                  <a:cubicBezTo>
                    <a:pt x="3148" y="91"/>
                    <a:pt x="3124" y="103"/>
                    <a:pt x="3100" y="115"/>
                  </a:cubicBezTo>
                  <a:cubicBezTo>
                    <a:pt x="3052" y="139"/>
                    <a:pt x="3006" y="165"/>
                    <a:pt x="2960" y="193"/>
                  </a:cubicBezTo>
                  <a:cubicBezTo>
                    <a:pt x="2914" y="220"/>
                    <a:pt x="2869" y="249"/>
                    <a:pt x="2823" y="277"/>
                  </a:cubicBezTo>
                  <a:cubicBezTo>
                    <a:pt x="2732" y="333"/>
                    <a:pt x="2641" y="389"/>
                    <a:pt x="2544" y="434"/>
                  </a:cubicBezTo>
                  <a:cubicBezTo>
                    <a:pt x="2446" y="479"/>
                    <a:pt x="2342" y="509"/>
                    <a:pt x="2236" y="524"/>
                  </a:cubicBezTo>
                  <a:cubicBezTo>
                    <a:pt x="2183" y="531"/>
                    <a:pt x="2129" y="535"/>
                    <a:pt x="2076" y="535"/>
                  </a:cubicBezTo>
                  <a:cubicBezTo>
                    <a:pt x="2022" y="536"/>
                    <a:pt x="1969" y="534"/>
                    <a:pt x="1916" y="529"/>
                  </a:cubicBezTo>
                  <a:cubicBezTo>
                    <a:pt x="1889" y="527"/>
                    <a:pt x="1862" y="523"/>
                    <a:pt x="1836" y="520"/>
                  </a:cubicBezTo>
                  <a:cubicBezTo>
                    <a:pt x="1796" y="515"/>
                    <a:pt x="1796" y="515"/>
                    <a:pt x="1796" y="515"/>
                  </a:cubicBezTo>
                  <a:cubicBezTo>
                    <a:pt x="1783" y="514"/>
                    <a:pt x="1769" y="512"/>
                    <a:pt x="1756" y="511"/>
                  </a:cubicBezTo>
                  <a:cubicBezTo>
                    <a:pt x="1703" y="506"/>
                    <a:pt x="1650" y="504"/>
                    <a:pt x="1596" y="503"/>
                  </a:cubicBezTo>
                  <a:cubicBezTo>
                    <a:pt x="1543" y="501"/>
                    <a:pt x="1489" y="499"/>
                    <a:pt x="1436" y="495"/>
                  </a:cubicBezTo>
                  <a:cubicBezTo>
                    <a:pt x="1382" y="491"/>
                    <a:pt x="1329" y="485"/>
                    <a:pt x="1276" y="476"/>
                  </a:cubicBezTo>
                  <a:cubicBezTo>
                    <a:pt x="1171" y="459"/>
                    <a:pt x="1066" y="436"/>
                    <a:pt x="960" y="422"/>
                  </a:cubicBezTo>
                  <a:cubicBezTo>
                    <a:pt x="854" y="407"/>
                    <a:pt x="747" y="400"/>
                    <a:pt x="641" y="398"/>
                  </a:cubicBezTo>
                  <a:cubicBezTo>
                    <a:pt x="534" y="396"/>
                    <a:pt x="427" y="400"/>
                    <a:pt x="320" y="406"/>
                  </a:cubicBezTo>
                  <a:cubicBezTo>
                    <a:pt x="213" y="412"/>
                    <a:pt x="107" y="422"/>
                    <a:pt x="0" y="4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50">
              <a:extLst>
                <a:ext uri="{FF2B5EF4-FFF2-40B4-BE49-F238E27FC236}">
                  <a16:creationId xmlns:a16="http://schemas.microsoft.com/office/drawing/2014/main" id="{C2BABD46-A632-01B3-7AAE-B4310CEDEBF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2475" y="2471738"/>
              <a:ext cx="12111038" cy="1468438"/>
            </a:xfrm>
            <a:custGeom>
              <a:avLst/>
              <a:gdLst>
                <a:gd name="T0" fmla="*/ 321 w 4849"/>
                <a:gd name="T1" fmla="*/ 404 h 587"/>
                <a:gd name="T2" fmla="*/ 563 w 4849"/>
                <a:gd name="T3" fmla="*/ 399 h 587"/>
                <a:gd name="T4" fmla="*/ 805 w 4849"/>
                <a:gd name="T5" fmla="*/ 417 h 587"/>
                <a:gd name="T6" fmla="*/ 845 w 4849"/>
                <a:gd name="T7" fmla="*/ 422 h 587"/>
                <a:gd name="T8" fmla="*/ 925 w 4849"/>
                <a:gd name="T9" fmla="*/ 436 h 587"/>
                <a:gd name="T10" fmla="*/ 964 w 4849"/>
                <a:gd name="T11" fmla="*/ 444 h 587"/>
                <a:gd name="T12" fmla="*/ 1436 w 4849"/>
                <a:gd name="T13" fmla="*/ 553 h 587"/>
                <a:gd name="T14" fmla="*/ 1758 w 4849"/>
                <a:gd name="T15" fmla="*/ 578 h 587"/>
                <a:gd name="T16" fmla="*/ 1919 w 4849"/>
                <a:gd name="T17" fmla="*/ 583 h 587"/>
                <a:gd name="T18" fmla="*/ 2238 w 4849"/>
                <a:gd name="T19" fmla="*/ 546 h 587"/>
                <a:gd name="T20" fmla="*/ 3098 w 4849"/>
                <a:gd name="T21" fmla="*/ 109 h 587"/>
                <a:gd name="T22" fmla="*/ 3566 w 4849"/>
                <a:gd name="T23" fmla="*/ 2 h 587"/>
                <a:gd name="T24" fmla="*/ 3870 w 4849"/>
                <a:gd name="T25" fmla="*/ 99 h 587"/>
                <a:gd name="T26" fmla="*/ 3933 w 4849"/>
                <a:gd name="T27" fmla="*/ 150 h 587"/>
                <a:gd name="T28" fmla="*/ 4242 w 4849"/>
                <a:gd name="T29" fmla="*/ 408 h 587"/>
                <a:gd name="T30" fmla="*/ 4531 w 4849"/>
                <a:gd name="T31" fmla="*/ 551 h 587"/>
                <a:gd name="T32" fmla="*/ 4849 w 4849"/>
                <a:gd name="T33" fmla="*/ 562 h 587"/>
                <a:gd name="T34" fmla="*/ 4530 w 4849"/>
                <a:gd name="T35" fmla="*/ 551 h 587"/>
                <a:gd name="T36" fmla="*/ 4241 w 4849"/>
                <a:gd name="T37" fmla="*/ 410 h 587"/>
                <a:gd name="T38" fmla="*/ 3931 w 4849"/>
                <a:gd name="T39" fmla="*/ 152 h 587"/>
                <a:gd name="T40" fmla="*/ 3869 w 4849"/>
                <a:gd name="T41" fmla="*/ 101 h 587"/>
                <a:gd name="T42" fmla="*/ 3566 w 4849"/>
                <a:gd name="T43" fmla="*/ 5 h 587"/>
                <a:gd name="T44" fmla="*/ 3249 w 4849"/>
                <a:gd name="T45" fmla="*/ 51 h 587"/>
                <a:gd name="T46" fmla="*/ 3099 w 4849"/>
                <a:gd name="T47" fmla="*/ 112 h 587"/>
                <a:gd name="T48" fmla="*/ 2542 w 4849"/>
                <a:gd name="T49" fmla="*/ 438 h 587"/>
                <a:gd name="T50" fmla="*/ 2080 w 4849"/>
                <a:gd name="T51" fmla="*/ 577 h 587"/>
                <a:gd name="T52" fmla="*/ 1838 w 4849"/>
                <a:gd name="T53" fmla="*/ 585 h 587"/>
                <a:gd name="T54" fmla="*/ 1596 w 4849"/>
                <a:gd name="T55" fmla="*/ 572 h 587"/>
                <a:gd name="T56" fmla="*/ 1277 w 4849"/>
                <a:gd name="T57" fmla="*/ 526 h 587"/>
                <a:gd name="T58" fmla="*/ 944 w 4849"/>
                <a:gd name="T59" fmla="*/ 442 h 587"/>
                <a:gd name="T60" fmla="*/ 884 w 4849"/>
                <a:gd name="T61" fmla="*/ 431 h 587"/>
                <a:gd name="T62" fmla="*/ 825 w 4849"/>
                <a:gd name="T63" fmla="*/ 421 h 587"/>
                <a:gd name="T64" fmla="*/ 644 w 4849"/>
                <a:gd name="T65" fmla="*/ 404 h 587"/>
                <a:gd name="T66" fmla="*/ 483 w 4849"/>
                <a:gd name="T67" fmla="*/ 400 h 587"/>
                <a:gd name="T68" fmla="*/ 0 w 4849"/>
                <a:gd name="T69" fmla="*/ 435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849" h="587">
                  <a:moveTo>
                    <a:pt x="0" y="435"/>
                  </a:moveTo>
                  <a:cubicBezTo>
                    <a:pt x="107" y="421"/>
                    <a:pt x="214" y="410"/>
                    <a:pt x="321" y="404"/>
                  </a:cubicBezTo>
                  <a:cubicBezTo>
                    <a:pt x="375" y="400"/>
                    <a:pt x="429" y="399"/>
                    <a:pt x="483" y="398"/>
                  </a:cubicBezTo>
                  <a:cubicBezTo>
                    <a:pt x="510" y="398"/>
                    <a:pt x="537" y="398"/>
                    <a:pt x="563" y="399"/>
                  </a:cubicBezTo>
                  <a:cubicBezTo>
                    <a:pt x="590" y="399"/>
                    <a:pt x="617" y="401"/>
                    <a:pt x="644" y="402"/>
                  </a:cubicBezTo>
                  <a:cubicBezTo>
                    <a:pt x="698" y="405"/>
                    <a:pt x="752" y="409"/>
                    <a:pt x="805" y="417"/>
                  </a:cubicBezTo>
                  <a:cubicBezTo>
                    <a:pt x="825" y="419"/>
                    <a:pt x="825" y="419"/>
                    <a:pt x="825" y="419"/>
                  </a:cubicBezTo>
                  <a:cubicBezTo>
                    <a:pt x="832" y="420"/>
                    <a:pt x="838" y="421"/>
                    <a:pt x="845" y="422"/>
                  </a:cubicBezTo>
                  <a:cubicBezTo>
                    <a:pt x="885" y="428"/>
                    <a:pt x="885" y="428"/>
                    <a:pt x="885" y="428"/>
                  </a:cubicBezTo>
                  <a:cubicBezTo>
                    <a:pt x="925" y="436"/>
                    <a:pt x="925" y="436"/>
                    <a:pt x="925" y="436"/>
                  </a:cubicBezTo>
                  <a:cubicBezTo>
                    <a:pt x="944" y="440"/>
                    <a:pt x="944" y="440"/>
                    <a:pt x="944" y="440"/>
                  </a:cubicBezTo>
                  <a:cubicBezTo>
                    <a:pt x="964" y="444"/>
                    <a:pt x="964" y="444"/>
                    <a:pt x="964" y="444"/>
                  </a:cubicBezTo>
                  <a:cubicBezTo>
                    <a:pt x="1069" y="467"/>
                    <a:pt x="1173" y="498"/>
                    <a:pt x="1277" y="523"/>
                  </a:cubicBezTo>
                  <a:cubicBezTo>
                    <a:pt x="1330" y="535"/>
                    <a:pt x="1383" y="545"/>
                    <a:pt x="1436" y="553"/>
                  </a:cubicBezTo>
                  <a:cubicBezTo>
                    <a:pt x="1489" y="560"/>
                    <a:pt x="1543" y="565"/>
                    <a:pt x="1596" y="569"/>
                  </a:cubicBezTo>
                  <a:cubicBezTo>
                    <a:pt x="1758" y="578"/>
                    <a:pt x="1758" y="578"/>
                    <a:pt x="1758" y="578"/>
                  </a:cubicBezTo>
                  <a:cubicBezTo>
                    <a:pt x="1784" y="580"/>
                    <a:pt x="1811" y="581"/>
                    <a:pt x="1838" y="582"/>
                  </a:cubicBezTo>
                  <a:cubicBezTo>
                    <a:pt x="1865" y="584"/>
                    <a:pt x="1892" y="584"/>
                    <a:pt x="1919" y="583"/>
                  </a:cubicBezTo>
                  <a:cubicBezTo>
                    <a:pt x="1973" y="583"/>
                    <a:pt x="2026" y="579"/>
                    <a:pt x="2080" y="573"/>
                  </a:cubicBezTo>
                  <a:cubicBezTo>
                    <a:pt x="2133" y="567"/>
                    <a:pt x="2186" y="558"/>
                    <a:pt x="2238" y="546"/>
                  </a:cubicBezTo>
                  <a:cubicBezTo>
                    <a:pt x="2343" y="521"/>
                    <a:pt x="2445" y="484"/>
                    <a:pt x="2540" y="434"/>
                  </a:cubicBezTo>
                  <a:cubicBezTo>
                    <a:pt x="2731" y="335"/>
                    <a:pt x="2904" y="203"/>
                    <a:pt x="3098" y="109"/>
                  </a:cubicBezTo>
                  <a:cubicBezTo>
                    <a:pt x="3195" y="62"/>
                    <a:pt x="3298" y="27"/>
                    <a:pt x="3405" y="10"/>
                  </a:cubicBezTo>
                  <a:cubicBezTo>
                    <a:pt x="3458" y="3"/>
                    <a:pt x="3512" y="0"/>
                    <a:pt x="3566" y="2"/>
                  </a:cubicBezTo>
                  <a:cubicBezTo>
                    <a:pt x="3620" y="5"/>
                    <a:pt x="3674" y="13"/>
                    <a:pt x="3725" y="28"/>
                  </a:cubicBezTo>
                  <a:cubicBezTo>
                    <a:pt x="3777" y="44"/>
                    <a:pt x="3827" y="67"/>
                    <a:pt x="3870" y="99"/>
                  </a:cubicBezTo>
                  <a:cubicBezTo>
                    <a:pt x="3881" y="107"/>
                    <a:pt x="3892" y="115"/>
                    <a:pt x="3902" y="124"/>
                  </a:cubicBezTo>
                  <a:cubicBezTo>
                    <a:pt x="3912" y="133"/>
                    <a:pt x="3923" y="141"/>
                    <a:pt x="3933" y="150"/>
                  </a:cubicBezTo>
                  <a:cubicBezTo>
                    <a:pt x="3953" y="167"/>
                    <a:pt x="3974" y="185"/>
                    <a:pt x="3994" y="203"/>
                  </a:cubicBezTo>
                  <a:cubicBezTo>
                    <a:pt x="4074" y="274"/>
                    <a:pt x="4154" y="347"/>
                    <a:pt x="4242" y="408"/>
                  </a:cubicBezTo>
                  <a:cubicBezTo>
                    <a:pt x="4286" y="439"/>
                    <a:pt x="4332" y="468"/>
                    <a:pt x="4381" y="492"/>
                  </a:cubicBezTo>
                  <a:cubicBezTo>
                    <a:pt x="4429" y="516"/>
                    <a:pt x="4479" y="536"/>
                    <a:pt x="4531" y="551"/>
                  </a:cubicBezTo>
                  <a:cubicBezTo>
                    <a:pt x="4582" y="565"/>
                    <a:pt x="4635" y="575"/>
                    <a:pt x="4689" y="577"/>
                  </a:cubicBezTo>
                  <a:cubicBezTo>
                    <a:pt x="4743" y="580"/>
                    <a:pt x="4797" y="575"/>
                    <a:pt x="4849" y="562"/>
                  </a:cubicBezTo>
                  <a:cubicBezTo>
                    <a:pt x="4797" y="575"/>
                    <a:pt x="4743" y="580"/>
                    <a:pt x="4689" y="578"/>
                  </a:cubicBezTo>
                  <a:cubicBezTo>
                    <a:pt x="4635" y="576"/>
                    <a:pt x="4582" y="566"/>
                    <a:pt x="4530" y="551"/>
                  </a:cubicBezTo>
                  <a:cubicBezTo>
                    <a:pt x="4478" y="537"/>
                    <a:pt x="4428" y="517"/>
                    <a:pt x="4380" y="493"/>
                  </a:cubicBezTo>
                  <a:cubicBezTo>
                    <a:pt x="4332" y="469"/>
                    <a:pt x="4285" y="441"/>
                    <a:pt x="4241" y="410"/>
                  </a:cubicBezTo>
                  <a:cubicBezTo>
                    <a:pt x="4153" y="348"/>
                    <a:pt x="4073" y="276"/>
                    <a:pt x="3992" y="205"/>
                  </a:cubicBezTo>
                  <a:cubicBezTo>
                    <a:pt x="3972" y="187"/>
                    <a:pt x="3952" y="169"/>
                    <a:pt x="3931" y="152"/>
                  </a:cubicBezTo>
                  <a:cubicBezTo>
                    <a:pt x="3921" y="143"/>
                    <a:pt x="3911" y="134"/>
                    <a:pt x="3900" y="126"/>
                  </a:cubicBezTo>
                  <a:cubicBezTo>
                    <a:pt x="3890" y="117"/>
                    <a:pt x="3880" y="109"/>
                    <a:pt x="3869" y="101"/>
                  </a:cubicBezTo>
                  <a:cubicBezTo>
                    <a:pt x="3825" y="69"/>
                    <a:pt x="3776" y="46"/>
                    <a:pt x="3725" y="31"/>
                  </a:cubicBezTo>
                  <a:cubicBezTo>
                    <a:pt x="3673" y="16"/>
                    <a:pt x="3620" y="8"/>
                    <a:pt x="3566" y="5"/>
                  </a:cubicBezTo>
                  <a:cubicBezTo>
                    <a:pt x="3512" y="3"/>
                    <a:pt x="3458" y="6"/>
                    <a:pt x="3405" y="13"/>
                  </a:cubicBezTo>
                  <a:cubicBezTo>
                    <a:pt x="3352" y="21"/>
                    <a:pt x="3300" y="35"/>
                    <a:pt x="3249" y="51"/>
                  </a:cubicBezTo>
                  <a:cubicBezTo>
                    <a:pt x="3223" y="60"/>
                    <a:pt x="3198" y="69"/>
                    <a:pt x="3173" y="79"/>
                  </a:cubicBezTo>
                  <a:cubicBezTo>
                    <a:pt x="3148" y="89"/>
                    <a:pt x="3124" y="100"/>
                    <a:pt x="3099" y="112"/>
                  </a:cubicBezTo>
                  <a:cubicBezTo>
                    <a:pt x="3003" y="159"/>
                    <a:pt x="2911" y="216"/>
                    <a:pt x="2820" y="273"/>
                  </a:cubicBezTo>
                  <a:cubicBezTo>
                    <a:pt x="2729" y="330"/>
                    <a:pt x="2638" y="388"/>
                    <a:pt x="2542" y="438"/>
                  </a:cubicBezTo>
                  <a:cubicBezTo>
                    <a:pt x="2446" y="488"/>
                    <a:pt x="2344" y="525"/>
                    <a:pt x="2239" y="549"/>
                  </a:cubicBezTo>
                  <a:cubicBezTo>
                    <a:pt x="2187" y="562"/>
                    <a:pt x="2134" y="570"/>
                    <a:pt x="2080" y="577"/>
                  </a:cubicBezTo>
                  <a:cubicBezTo>
                    <a:pt x="2027" y="583"/>
                    <a:pt x="1973" y="586"/>
                    <a:pt x="1919" y="587"/>
                  </a:cubicBezTo>
                  <a:cubicBezTo>
                    <a:pt x="1892" y="587"/>
                    <a:pt x="1865" y="587"/>
                    <a:pt x="1838" y="585"/>
                  </a:cubicBezTo>
                  <a:cubicBezTo>
                    <a:pt x="1811" y="584"/>
                    <a:pt x="1784" y="583"/>
                    <a:pt x="1757" y="582"/>
                  </a:cubicBezTo>
                  <a:cubicBezTo>
                    <a:pt x="1596" y="572"/>
                    <a:pt x="1596" y="572"/>
                    <a:pt x="1596" y="572"/>
                  </a:cubicBezTo>
                  <a:cubicBezTo>
                    <a:pt x="1542" y="568"/>
                    <a:pt x="1489" y="563"/>
                    <a:pt x="1435" y="555"/>
                  </a:cubicBezTo>
                  <a:cubicBezTo>
                    <a:pt x="1382" y="548"/>
                    <a:pt x="1329" y="538"/>
                    <a:pt x="1277" y="526"/>
                  </a:cubicBezTo>
                  <a:cubicBezTo>
                    <a:pt x="1172" y="501"/>
                    <a:pt x="1069" y="469"/>
                    <a:pt x="964" y="446"/>
                  </a:cubicBezTo>
                  <a:cubicBezTo>
                    <a:pt x="944" y="442"/>
                    <a:pt x="944" y="442"/>
                    <a:pt x="944" y="442"/>
                  </a:cubicBezTo>
                  <a:cubicBezTo>
                    <a:pt x="924" y="438"/>
                    <a:pt x="924" y="438"/>
                    <a:pt x="924" y="438"/>
                  </a:cubicBezTo>
                  <a:cubicBezTo>
                    <a:pt x="884" y="431"/>
                    <a:pt x="884" y="431"/>
                    <a:pt x="884" y="431"/>
                  </a:cubicBezTo>
                  <a:cubicBezTo>
                    <a:pt x="845" y="424"/>
                    <a:pt x="845" y="424"/>
                    <a:pt x="845" y="424"/>
                  </a:cubicBezTo>
                  <a:cubicBezTo>
                    <a:pt x="838" y="423"/>
                    <a:pt x="831" y="422"/>
                    <a:pt x="825" y="421"/>
                  </a:cubicBezTo>
                  <a:cubicBezTo>
                    <a:pt x="805" y="419"/>
                    <a:pt x="805" y="419"/>
                    <a:pt x="805" y="419"/>
                  </a:cubicBezTo>
                  <a:cubicBezTo>
                    <a:pt x="751" y="411"/>
                    <a:pt x="698" y="407"/>
                    <a:pt x="644" y="404"/>
                  </a:cubicBezTo>
                  <a:cubicBezTo>
                    <a:pt x="617" y="403"/>
                    <a:pt x="590" y="401"/>
                    <a:pt x="563" y="401"/>
                  </a:cubicBezTo>
                  <a:cubicBezTo>
                    <a:pt x="537" y="400"/>
                    <a:pt x="510" y="400"/>
                    <a:pt x="483" y="400"/>
                  </a:cubicBezTo>
                  <a:cubicBezTo>
                    <a:pt x="429" y="400"/>
                    <a:pt x="375" y="402"/>
                    <a:pt x="321" y="405"/>
                  </a:cubicBezTo>
                  <a:cubicBezTo>
                    <a:pt x="214" y="410"/>
                    <a:pt x="107" y="421"/>
                    <a:pt x="0" y="4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51">
              <a:extLst>
                <a:ext uri="{FF2B5EF4-FFF2-40B4-BE49-F238E27FC236}">
                  <a16:creationId xmlns:a16="http://schemas.microsoft.com/office/drawing/2014/main" id="{0B9F6FA7-D9EB-388A-E326-FF7CCDFB514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49300" y="2439988"/>
              <a:ext cx="12112625" cy="1633538"/>
            </a:xfrm>
            <a:custGeom>
              <a:avLst/>
              <a:gdLst>
                <a:gd name="T0" fmla="*/ 405 w 4849"/>
                <a:gd name="T1" fmla="*/ 400 h 653"/>
                <a:gd name="T2" fmla="*/ 486 w 4849"/>
                <a:gd name="T3" fmla="*/ 401 h 653"/>
                <a:gd name="T4" fmla="*/ 729 w 4849"/>
                <a:gd name="T5" fmla="*/ 420 h 653"/>
                <a:gd name="T6" fmla="*/ 810 w 4849"/>
                <a:gd name="T7" fmla="*/ 434 h 653"/>
                <a:gd name="T8" fmla="*/ 889 w 4849"/>
                <a:gd name="T9" fmla="*/ 452 h 653"/>
                <a:gd name="T10" fmla="*/ 968 w 4849"/>
                <a:gd name="T11" fmla="*/ 473 h 653"/>
                <a:gd name="T12" fmla="*/ 1394 w 4849"/>
                <a:gd name="T13" fmla="*/ 608 h 653"/>
                <a:gd name="T14" fmla="*/ 1514 w 4849"/>
                <a:gd name="T15" fmla="*/ 630 h 653"/>
                <a:gd name="T16" fmla="*/ 1595 w 4849"/>
                <a:gd name="T17" fmla="*/ 640 h 653"/>
                <a:gd name="T18" fmla="*/ 2276 w 4849"/>
                <a:gd name="T19" fmla="*/ 557 h 653"/>
                <a:gd name="T20" fmla="*/ 2352 w 4849"/>
                <a:gd name="T21" fmla="*/ 528 h 653"/>
                <a:gd name="T22" fmla="*/ 2389 w 4849"/>
                <a:gd name="T23" fmla="*/ 512 h 653"/>
                <a:gd name="T24" fmla="*/ 2499 w 4849"/>
                <a:gd name="T25" fmla="*/ 458 h 653"/>
                <a:gd name="T26" fmla="*/ 2569 w 4849"/>
                <a:gd name="T27" fmla="*/ 419 h 653"/>
                <a:gd name="T28" fmla="*/ 2812 w 4849"/>
                <a:gd name="T29" fmla="*/ 269 h 653"/>
                <a:gd name="T30" fmla="*/ 3568 w 4849"/>
                <a:gd name="T31" fmla="*/ 3 h 653"/>
                <a:gd name="T32" fmla="*/ 3993 w 4849"/>
                <a:gd name="T33" fmla="*/ 216 h 653"/>
                <a:gd name="T34" fmla="*/ 4527 w 4849"/>
                <a:gd name="T35" fmla="*/ 576 h 653"/>
                <a:gd name="T36" fmla="*/ 4587 w 4849"/>
                <a:gd name="T37" fmla="*/ 591 h 653"/>
                <a:gd name="T38" fmla="*/ 4627 w 4849"/>
                <a:gd name="T39" fmla="*/ 598 h 653"/>
                <a:gd name="T40" fmla="*/ 4677 w 4849"/>
                <a:gd name="T41" fmla="*/ 604 h 653"/>
                <a:gd name="T42" fmla="*/ 4687 w 4849"/>
                <a:gd name="T43" fmla="*/ 605 h 653"/>
                <a:gd name="T44" fmla="*/ 4647 w 4849"/>
                <a:gd name="T45" fmla="*/ 602 h 653"/>
                <a:gd name="T46" fmla="*/ 4606 w 4849"/>
                <a:gd name="T47" fmla="*/ 596 h 653"/>
                <a:gd name="T48" fmla="*/ 4547 w 4849"/>
                <a:gd name="T49" fmla="*/ 583 h 653"/>
                <a:gd name="T50" fmla="*/ 4238 w 4849"/>
                <a:gd name="T51" fmla="*/ 430 h 653"/>
                <a:gd name="T52" fmla="*/ 3727 w 4849"/>
                <a:gd name="T53" fmla="*/ 35 h 653"/>
                <a:gd name="T54" fmla="*/ 3097 w 4849"/>
                <a:gd name="T55" fmla="*/ 112 h 653"/>
                <a:gd name="T56" fmla="*/ 2607 w 4849"/>
                <a:gd name="T57" fmla="*/ 401 h 653"/>
                <a:gd name="T58" fmla="*/ 2536 w 4849"/>
                <a:gd name="T59" fmla="*/ 442 h 653"/>
                <a:gd name="T60" fmla="*/ 2428 w 4849"/>
                <a:gd name="T61" fmla="*/ 499 h 653"/>
                <a:gd name="T62" fmla="*/ 2362 w 4849"/>
                <a:gd name="T63" fmla="*/ 528 h 653"/>
                <a:gd name="T64" fmla="*/ 2296 w 4849"/>
                <a:gd name="T65" fmla="*/ 553 h 653"/>
                <a:gd name="T66" fmla="*/ 1920 w 4849"/>
                <a:gd name="T67" fmla="*/ 641 h 653"/>
                <a:gd name="T68" fmla="*/ 1534 w 4849"/>
                <a:gd name="T69" fmla="*/ 636 h 653"/>
                <a:gd name="T70" fmla="*/ 1433 w 4849"/>
                <a:gd name="T71" fmla="*/ 619 h 653"/>
                <a:gd name="T72" fmla="*/ 1276 w 4849"/>
                <a:gd name="T73" fmla="*/ 579 h 653"/>
                <a:gd name="T74" fmla="*/ 928 w 4849"/>
                <a:gd name="T75" fmla="*/ 464 h 653"/>
                <a:gd name="T76" fmla="*/ 849 w 4849"/>
                <a:gd name="T77" fmla="*/ 444 h 653"/>
                <a:gd name="T78" fmla="*/ 749 w 4849"/>
                <a:gd name="T79" fmla="*/ 425 h 653"/>
                <a:gd name="T80" fmla="*/ 648 w 4849"/>
                <a:gd name="T81" fmla="*/ 412 h 653"/>
                <a:gd name="T82" fmla="*/ 445 w 4849"/>
                <a:gd name="T83" fmla="*/ 402 h 653"/>
                <a:gd name="T84" fmla="*/ 0 w 4849"/>
                <a:gd name="T85" fmla="*/ 438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49" h="653">
                  <a:moveTo>
                    <a:pt x="0" y="438"/>
                  </a:moveTo>
                  <a:cubicBezTo>
                    <a:pt x="107" y="421"/>
                    <a:pt x="215" y="409"/>
                    <a:pt x="323" y="403"/>
                  </a:cubicBezTo>
                  <a:cubicBezTo>
                    <a:pt x="350" y="402"/>
                    <a:pt x="377" y="401"/>
                    <a:pt x="405" y="400"/>
                  </a:cubicBezTo>
                  <a:cubicBezTo>
                    <a:pt x="445" y="400"/>
                    <a:pt x="445" y="400"/>
                    <a:pt x="445" y="400"/>
                  </a:cubicBezTo>
                  <a:cubicBezTo>
                    <a:pt x="452" y="400"/>
                    <a:pt x="459" y="400"/>
                    <a:pt x="466" y="400"/>
                  </a:cubicBezTo>
                  <a:cubicBezTo>
                    <a:pt x="486" y="401"/>
                    <a:pt x="486" y="401"/>
                    <a:pt x="486" y="401"/>
                  </a:cubicBezTo>
                  <a:cubicBezTo>
                    <a:pt x="540" y="401"/>
                    <a:pt x="594" y="405"/>
                    <a:pt x="648" y="410"/>
                  </a:cubicBezTo>
                  <a:cubicBezTo>
                    <a:pt x="689" y="415"/>
                    <a:pt x="689" y="415"/>
                    <a:pt x="689" y="415"/>
                  </a:cubicBezTo>
                  <a:cubicBezTo>
                    <a:pt x="702" y="416"/>
                    <a:pt x="716" y="418"/>
                    <a:pt x="729" y="420"/>
                  </a:cubicBezTo>
                  <a:cubicBezTo>
                    <a:pt x="749" y="423"/>
                    <a:pt x="749" y="423"/>
                    <a:pt x="749" y="423"/>
                  </a:cubicBezTo>
                  <a:cubicBezTo>
                    <a:pt x="756" y="424"/>
                    <a:pt x="763" y="425"/>
                    <a:pt x="769" y="427"/>
                  </a:cubicBezTo>
                  <a:cubicBezTo>
                    <a:pt x="810" y="434"/>
                    <a:pt x="810" y="434"/>
                    <a:pt x="810" y="434"/>
                  </a:cubicBezTo>
                  <a:cubicBezTo>
                    <a:pt x="849" y="442"/>
                    <a:pt x="849" y="442"/>
                    <a:pt x="849" y="442"/>
                  </a:cubicBezTo>
                  <a:cubicBezTo>
                    <a:pt x="856" y="444"/>
                    <a:pt x="863" y="445"/>
                    <a:pt x="869" y="447"/>
                  </a:cubicBezTo>
                  <a:cubicBezTo>
                    <a:pt x="889" y="452"/>
                    <a:pt x="889" y="452"/>
                    <a:pt x="889" y="452"/>
                  </a:cubicBezTo>
                  <a:cubicBezTo>
                    <a:pt x="902" y="455"/>
                    <a:pt x="915" y="458"/>
                    <a:pt x="928" y="462"/>
                  </a:cubicBezTo>
                  <a:cubicBezTo>
                    <a:pt x="948" y="467"/>
                    <a:pt x="948" y="467"/>
                    <a:pt x="948" y="467"/>
                  </a:cubicBezTo>
                  <a:cubicBezTo>
                    <a:pt x="968" y="473"/>
                    <a:pt x="968" y="473"/>
                    <a:pt x="968" y="473"/>
                  </a:cubicBezTo>
                  <a:cubicBezTo>
                    <a:pt x="1072" y="505"/>
                    <a:pt x="1173" y="545"/>
                    <a:pt x="1276" y="576"/>
                  </a:cubicBezTo>
                  <a:cubicBezTo>
                    <a:pt x="1302" y="585"/>
                    <a:pt x="1328" y="592"/>
                    <a:pt x="1355" y="598"/>
                  </a:cubicBezTo>
                  <a:cubicBezTo>
                    <a:pt x="1394" y="608"/>
                    <a:pt x="1394" y="608"/>
                    <a:pt x="1394" y="608"/>
                  </a:cubicBezTo>
                  <a:cubicBezTo>
                    <a:pt x="1407" y="611"/>
                    <a:pt x="1421" y="613"/>
                    <a:pt x="1434" y="616"/>
                  </a:cubicBezTo>
                  <a:cubicBezTo>
                    <a:pt x="1447" y="619"/>
                    <a:pt x="1461" y="622"/>
                    <a:pt x="1474" y="624"/>
                  </a:cubicBezTo>
                  <a:cubicBezTo>
                    <a:pt x="1514" y="630"/>
                    <a:pt x="1514" y="630"/>
                    <a:pt x="1514" y="630"/>
                  </a:cubicBezTo>
                  <a:cubicBezTo>
                    <a:pt x="1534" y="633"/>
                    <a:pt x="1534" y="633"/>
                    <a:pt x="1534" y="633"/>
                  </a:cubicBezTo>
                  <a:cubicBezTo>
                    <a:pt x="1541" y="634"/>
                    <a:pt x="1548" y="635"/>
                    <a:pt x="1554" y="636"/>
                  </a:cubicBezTo>
                  <a:cubicBezTo>
                    <a:pt x="1595" y="640"/>
                    <a:pt x="1595" y="640"/>
                    <a:pt x="1595" y="640"/>
                  </a:cubicBezTo>
                  <a:cubicBezTo>
                    <a:pt x="1703" y="650"/>
                    <a:pt x="1812" y="649"/>
                    <a:pt x="1919" y="637"/>
                  </a:cubicBezTo>
                  <a:cubicBezTo>
                    <a:pt x="2027" y="626"/>
                    <a:pt x="2134" y="603"/>
                    <a:pt x="2237" y="569"/>
                  </a:cubicBezTo>
                  <a:cubicBezTo>
                    <a:pt x="2276" y="557"/>
                    <a:pt x="2276" y="557"/>
                    <a:pt x="2276" y="557"/>
                  </a:cubicBezTo>
                  <a:cubicBezTo>
                    <a:pt x="2282" y="554"/>
                    <a:pt x="2288" y="552"/>
                    <a:pt x="2295" y="550"/>
                  </a:cubicBezTo>
                  <a:cubicBezTo>
                    <a:pt x="2314" y="543"/>
                    <a:pt x="2314" y="543"/>
                    <a:pt x="2314" y="543"/>
                  </a:cubicBezTo>
                  <a:cubicBezTo>
                    <a:pt x="2352" y="528"/>
                    <a:pt x="2352" y="528"/>
                    <a:pt x="2352" y="528"/>
                  </a:cubicBezTo>
                  <a:cubicBezTo>
                    <a:pt x="2361" y="524"/>
                    <a:pt x="2361" y="524"/>
                    <a:pt x="2361" y="524"/>
                  </a:cubicBezTo>
                  <a:cubicBezTo>
                    <a:pt x="2370" y="520"/>
                    <a:pt x="2370" y="520"/>
                    <a:pt x="2370" y="520"/>
                  </a:cubicBezTo>
                  <a:cubicBezTo>
                    <a:pt x="2389" y="512"/>
                    <a:pt x="2389" y="512"/>
                    <a:pt x="2389" y="512"/>
                  </a:cubicBezTo>
                  <a:cubicBezTo>
                    <a:pt x="2426" y="495"/>
                    <a:pt x="2426" y="495"/>
                    <a:pt x="2426" y="495"/>
                  </a:cubicBezTo>
                  <a:cubicBezTo>
                    <a:pt x="2438" y="489"/>
                    <a:pt x="2450" y="483"/>
                    <a:pt x="2462" y="477"/>
                  </a:cubicBezTo>
                  <a:cubicBezTo>
                    <a:pt x="2499" y="458"/>
                    <a:pt x="2499" y="458"/>
                    <a:pt x="2499" y="458"/>
                  </a:cubicBezTo>
                  <a:cubicBezTo>
                    <a:pt x="2534" y="439"/>
                    <a:pt x="2534" y="439"/>
                    <a:pt x="2534" y="439"/>
                  </a:cubicBezTo>
                  <a:cubicBezTo>
                    <a:pt x="2552" y="429"/>
                    <a:pt x="2552" y="429"/>
                    <a:pt x="2552" y="429"/>
                  </a:cubicBezTo>
                  <a:cubicBezTo>
                    <a:pt x="2569" y="419"/>
                    <a:pt x="2569" y="419"/>
                    <a:pt x="2569" y="419"/>
                  </a:cubicBezTo>
                  <a:cubicBezTo>
                    <a:pt x="2604" y="398"/>
                    <a:pt x="2604" y="398"/>
                    <a:pt x="2604" y="398"/>
                  </a:cubicBezTo>
                  <a:cubicBezTo>
                    <a:pt x="2628" y="384"/>
                    <a:pt x="2651" y="370"/>
                    <a:pt x="2674" y="355"/>
                  </a:cubicBezTo>
                  <a:cubicBezTo>
                    <a:pt x="2720" y="327"/>
                    <a:pt x="2766" y="298"/>
                    <a:pt x="2812" y="269"/>
                  </a:cubicBezTo>
                  <a:cubicBezTo>
                    <a:pt x="2904" y="211"/>
                    <a:pt x="2997" y="155"/>
                    <a:pt x="3095" y="109"/>
                  </a:cubicBezTo>
                  <a:cubicBezTo>
                    <a:pt x="3194" y="63"/>
                    <a:pt x="3298" y="29"/>
                    <a:pt x="3405" y="11"/>
                  </a:cubicBezTo>
                  <a:cubicBezTo>
                    <a:pt x="3459" y="3"/>
                    <a:pt x="3514" y="0"/>
                    <a:pt x="3568" y="3"/>
                  </a:cubicBezTo>
                  <a:cubicBezTo>
                    <a:pt x="3622" y="6"/>
                    <a:pt x="3676" y="15"/>
                    <a:pt x="3728" y="32"/>
                  </a:cubicBezTo>
                  <a:cubicBezTo>
                    <a:pt x="3780" y="49"/>
                    <a:pt x="3829" y="74"/>
                    <a:pt x="3871" y="108"/>
                  </a:cubicBezTo>
                  <a:cubicBezTo>
                    <a:pt x="3913" y="143"/>
                    <a:pt x="3953" y="179"/>
                    <a:pt x="3993" y="216"/>
                  </a:cubicBezTo>
                  <a:cubicBezTo>
                    <a:pt x="4073" y="290"/>
                    <a:pt x="4152" y="365"/>
                    <a:pt x="4239" y="429"/>
                  </a:cubicBezTo>
                  <a:cubicBezTo>
                    <a:pt x="4283" y="461"/>
                    <a:pt x="4329" y="490"/>
                    <a:pt x="4377" y="515"/>
                  </a:cubicBezTo>
                  <a:cubicBezTo>
                    <a:pt x="4425" y="540"/>
                    <a:pt x="4475" y="561"/>
                    <a:pt x="4527" y="576"/>
                  </a:cubicBezTo>
                  <a:cubicBezTo>
                    <a:pt x="4547" y="582"/>
                    <a:pt x="4547" y="582"/>
                    <a:pt x="4547" y="582"/>
                  </a:cubicBezTo>
                  <a:cubicBezTo>
                    <a:pt x="4553" y="584"/>
                    <a:pt x="4560" y="585"/>
                    <a:pt x="4567" y="587"/>
                  </a:cubicBezTo>
                  <a:cubicBezTo>
                    <a:pt x="4573" y="588"/>
                    <a:pt x="4580" y="590"/>
                    <a:pt x="4587" y="591"/>
                  </a:cubicBezTo>
                  <a:cubicBezTo>
                    <a:pt x="4606" y="595"/>
                    <a:pt x="4606" y="595"/>
                    <a:pt x="4606" y="595"/>
                  </a:cubicBezTo>
                  <a:cubicBezTo>
                    <a:pt x="4616" y="597"/>
                    <a:pt x="4616" y="597"/>
                    <a:pt x="4616" y="597"/>
                  </a:cubicBezTo>
                  <a:cubicBezTo>
                    <a:pt x="4627" y="598"/>
                    <a:pt x="4627" y="598"/>
                    <a:pt x="4627" y="598"/>
                  </a:cubicBezTo>
                  <a:cubicBezTo>
                    <a:pt x="4647" y="601"/>
                    <a:pt x="4647" y="601"/>
                    <a:pt x="4647" y="601"/>
                  </a:cubicBezTo>
                  <a:cubicBezTo>
                    <a:pt x="4653" y="602"/>
                    <a:pt x="4660" y="602"/>
                    <a:pt x="4667" y="603"/>
                  </a:cubicBezTo>
                  <a:cubicBezTo>
                    <a:pt x="4677" y="604"/>
                    <a:pt x="4677" y="604"/>
                    <a:pt x="4677" y="604"/>
                  </a:cubicBezTo>
                  <a:cubicBezTo>
                    <a:pt x="4680" y="604"/>
                    <a:pt x="4684" y="605"/>
                    <a:pt x="4687" y="605"/>
                  </a:cubicBezTo>
                  <a:cubicBezTo>
                    <a:pt x="4741" y="607"/>
                    <a:pt x="4796" y="602"/>
                    <a:pt x="4849" y="589"/>
                  </a:cubicBezTo>
                  <a:cubicBezTo>
                    <a:pt x="4796" y="602"/>
                    <a:pt x="4741" y="607"/>
                    <a:pt x="4687" y="605"/>
                  </a:cubicBezTo>
                  <a:cubicBezTo>
                    <a:pt x="4684" y="605"/>
                    <a:pt x="4680" y="605"/>
                    <a:pt x="4677" y="604"/>
                  </a:cubicBezTo>
                  <a:cubicBezTo>
                    <a:pt x="4667" y="604"/>
                    <a:pt x="4667" y="604"/>
                    <a:pt x="4667" y="604"/>
                  </a:cubicBezTo>
                  <a:cubicBezTo>
                    <a:pt x="4660" y="603"/>
                    <a:pt x="4653" y="603"/>
                    <a:pt x="4647" y="602"/>
                  </a:cubicBezTo>
                  <a:cubicBezTo>
                    <a:pt x="4626" y="599"/>
                    <a:pt x="4626" y="599"/>
                    <a:pt x="4626" y="599"/>
                  </a:cubicBezTo>
                  <a:cubicBezTo>
                    <a:pt x="4616" y="598"/>
                    <a:pt x="4616" y="598"/>
                    <a:pt x="4616" y="598"/>
                  </a:cubicBezTo>
                  <a:cubicBezTo>
                    <a:pt x="4606" y="596"/>
                    <a:pt x="4606" y="596"/>
                    <a:pt x="4606" y="596"/>
                  </a:cubicBezTo>
                  <a:cubicBezTo>
                    <a:pt x="4586" y="592"/>
                    <a:pt x="4586" y="592"/>
                    <a:pt x="4586" y="592"/>
                  </a:cubicBezTo>
                  <a:cubicBezTo>
                    <a:pt x="4580" y="591"/>
                    <a:pt x="4573" y="589"/>
                    <a:pt x="4566" y="588"/>
                  </a:cubicBezTo>
                  <a:cubicBezTo>
                    <a:pt x="4560" y="586"/>
                    <a:pt x="4553" y="585"/>
                    <a:pt x="4547" y="583"/>
                  </a:cubicBezTo>
                  <a:cubicBezTo>
                    <a:pt x="4527" y="577"/>
                    <a:pt x="4527" y="577"/>
                    <a:pt x="4527" y="577"/>
                  </a:cubicBezTo>
                  <a:cubicBezTo>
                    <a:pt x="4475" y="562"/>
                    <a:pt x="4425" y="541"/>
                    <a:pt x="4376" y="516"/>
                  </a:cubicBezTo>
                  <a:cubicBezTo>
                    <a:pt x="4328" y="492"/>
                    <a:pt x="4282" y="462"/>
                    <a:pt x="4238" y="430"/>
                  </a:cubicBezTo>
                  <a:cubicBezTo>
                    <a:pt x="4150" y="366"/>
                    <a:pt x="4071" y="291"/>
                    <a:pt x="3992" y="218"/>
                  </a:cubicBezTo>
                  <a:cubicBezTo>
                    <a:pt x="3952" y="181"/>
                    <a:pt x="3912" y="145"/>
                    <a:pt x="3870" y="110"/>
                  </a:cubicBezTo>
                  <a:cubicBezTo>
                    <a:pt x="3828" y="76"/>
                    <a:pt x="3779" y="51"/>
                    <a:pt x="3727" y="35"/>
                  </a:cubicBezTo>
                  <a:cubicBezTo>
                    <a:pt x="3676" y="18"/>
                    <a:pt x="3622" y="9"/>
                    <a:pt x="3568" y="6"/>
                  </a:cubicBezTo>
                  <a:cubicBezTo>
                    <a:pt x="3514" y="3"/>
                    <a:pt x="3459" y="6"/>
                    <a:pt x="3406" y="14"/>
                  </a:cubicBezTo>
                  <a:cubicBezTo>
                    <a:pt x="3299" y="32"/>
                    <a:pt x="3195" y="66"/>
                    <a:pt x="3097" y="112"/>
                  </a:cubicBezTo>
                  <a:cubicBezTo>
                    <a:pt x="2998" y="158"/>
                    <a:pt x="2905" y="214"/>
                    <a:pt x="2814" y="272"/>
                  </a:cubicBezTo>
                  <a:cubicBezTo>
                    <a:pt x="2768" y="301"/>
                    <a:pt x="2722" y="330"/>
                    <a:pt x="2676" y="359"/>
                  </a:cubicBezTo>
                  <a:cubicBezTo>
                    <a:pt x="2653" y="373"/>
                    <a:pt x="2630" y="387"/>
                    <a:pt x="2607" y="401"/>
                  </a:cubicBezTo>
                  <a:cubicBezTo>
                    <a:pt x="2571" y="422"/>
                    <a:pt x="2571" y="422"/>
                    <a:pt x="2571" y="422"/>
                  </a:cubicBezTo>
                  <a:cubicBezTo>
                    <a:pt x="2554" y="432"/>
                    <a:pt x="2554" y="432"/>
                    <a:pt x="2554" y="432"/>
                  </a:cubicBezTo>
                  <a:cubicBezTo>
                    <a:pt x="2536" y="442"/>
                    <a:pt x="2536" y="442"/>
                    <a:pt x="2536" y="442"/>
                  </a:cubicBezTo>
                  <a:cubicBezTo>
                    <a:pt x="2500" y="462"/>
                    <a:pt x="2500" y="462"/>
                    <a:pt x="2500" y="462"/>
                  </a:cubicBezTo>
                  <a:cubicBezTo>
                    <a:pt x="2464" y="480"/>
                    <a:pt x="2464" y="480"/>
                    <a:pt x="2464" y="480"/>
                  </a:cubicBezTo>
                  <a:cubicBezTo>
                    <a:pt x="2452" y="487"/>
                    <a:pt x="2440" y="493"/>
                    <a:pt x="2428" y="499"/>
                  </a:cubicBezTo>
                  <a:cubicBezTo>
                    <a:pt x="2390" y="515"/>
                    <a:pt x="2390" y="515"/>
                    <a:pt x="2390" y="515"/>
                  </a:cubicBezTo>
                  <a:cubicBezTo>
                    <a:pt x="2372" y="524"/>
                    <a:pt x="2372" y="524"/>
                    <a:pt x="2372" y="524"/>
                  </a:cubicBezTo>
                  <a:cubicBezTo>
                    <a:pt x="2362" y="528"/>
                    <a:pt x="2362" y="528"/>
                    <a:pt x="2362" y="528"/>
                  </a:cubicBezTo>
                  <a:cubicBezTo>
                    <a:pt x="2353" y="531"/>
                    <a:pt x="2353" y="531"/>
                    <a:pt x="2353" y="531"/>
                  </a:cubicBezTo>
                  <a:cubicBezTo>
                    <a:pt x="2315" y="546"/>
                    <a:pt x="2315" y="546"/>
                    <a:pt x="2315" y="546"/>
                  </a:cubicBezTo>
                  <a:cubicBezTo>
                    <a:pt x="2296" y="553"/>
                    <a:pt x="2296" y="553"/>
                    <a:pt x="2296" y="553"/>
                  </a:cubicBezTo>
                  <a:cubicBezTo>
                    <a:pt x="2290" y="556"/>
                    <a:pt x="2283" y="558"/>
                    <a:pt x="2277" y="560"/>
                  </a:cubicBezTo>
                  <a:cubicBezTo>
                    <a:pt x="2238" y="573"/>
                    <a:pt x="2238" y="573"/>
                    <a:pt x="2238" y="573"/>
                  </a:cubicBezTo>
                  <a:cubicBezTo>
                    <a:pt x="2135" y="606"/>
                    <a:pt x="2028" y="629"/>
                    <a:pt x="1920" y="641"/>
                  </a:cubicBezTo>
                  <a:cubicBezTo>
                    <a:pt x="1812" y="652"/>
                    <a:pt x="1703" y="653"/>
                    <a:pt x="1595" y="643"/>
                  </a:cubicBezTo>
                  <a:cubicBezTo>
                    <a:pt x="1554" y="639"/>
                    <a:pt x="1554" y="639"/>
                    <a:pt x="1554" y="639"/>
                  </a:cubicBezTo>
                  <a:cubicBezTo>
                    <a:pt x="1547" y="638"/>
                    <a:pt x="1541" y="637"/>
                    <a:pt x="1534" y="636"/>
                  </a:cubicBezTo>
                  <a:cubicBezTo>
                    <a:pt x="1514" y="633"/>
                    <a:pt x="1514" y="633"/>
                    <a:pt x="1514" y="633"/>
                  </a:cubicBezTo>
                  <a:cubicBezTo>
                    <a:pt x="1473" y="627"/>
                    <a:pt x="1473" y="627"/>
                    <a:pt x="1473" y="627"/>
                  </a:cubicBezTo>
                  <a:cubicBezTo>
                    <a:pt x="1460" y="624"/>
                    <a:pt x="1447" y="622"/>
                    <a:pt x="1433" y="619"/>
                  </a:cubicBezTo>
                  <a:cubicBezTo>
                    <a:pt x="1420" y="616"/>
                    <a:pt x="1407" y="614"/>
                    <a:pt x="1394" y="611"/>
                  </a:cubicBezTo>
                  <a:cubicBezTo>
                    <a:pt x="1354" y="601"/>
                    <a:pt x="1354" y="601"/>
                    <a:pt x="1354" y="601"/>
                  </a:cubicBezTo>
                  <a:cubicBezTo>
                    <a:pt x="1328" y="595"/>
                    <a:pt x="1301" y="587"/>
                    <a:pt x="1276" y="579"/>
                  </a:cubicBezTo>
                  <a:cubicBezTo>
                    <a:pt x="1172" y="547"/>
                    <a:pt x="1071" y="507"/>
                    <a:pt x="967" y="475"/>
                  </a:cubicBezTo>
                  <a:cubicBezTo>
                    <a:pt x="947" y="470"/>
                    <a:pt x="947" y="470"/>
                    <a:pt x="947" y="470"/>
                  </a:cubicBezTo>
                  <a:cubicBezTo>
                    <a:pt x="928" y="464"/>
                    <a:pt x="928" y="464"/>
                    <a:pt x="928" y="464"/>
                  </a:cubicBezTo>
                  <a:cubicBezTo>
                    <a:pt x="915" y="460"/>
                    <a:pt x="902" y="457"/>
                    <a:pt x="888" y="454"/>
                  </a:cubicBezTo>
                  <a:cubicBezTo>
                    <a:pt x="869" y="449"/>
                    <a:pt x="869" y="449"/>
                    <a:pt x="869" y="449"/>
                  </a:cubicBezTo>
                  <a:cubicBezTo>
                    <a:pt x="862" y="447"/>
                    <a:pt x="856" y="446"/>
                    <a:pt x="849" y="444"/>
                  </a:cubicBezTo>
                  <a:cubicBezTo>
                    <a:pt x="809" y="436"/>
                    <a:pt x="809" y="436"/>
                    <a:pt x="809" y="436"/>
                  </a:cubicBezTo>
                  <a:cubicBezTo>
                    <a:pt x="769" y="429"/>
                    <a:pt x="769" y="429"/>
                    <a:pt x="769" y="429"/>
                  </a:cubicBezTo>
                  <a:cubicBezTo>
                    <a:pt x="762" y="428"/>
                    <a:pt x="756" y="426"/>
                    <a:pt x="749" y="425"/>
                  </a:cubicBezTo>
                  <a:cubicBezTo>
                    <a:pt x="729" y="422"/>
                    <a:pt x="729" y="422"/>
                    <a:pt x="729" y="422"/>
                  </a:cubicBezTo>
                  <a:cubicBezTo>
                    <a:pt x="716" y="420"/>
                    <a:pt x="702" y="418"/>
                    <a:pt x="689" y="417"/>
                  </a:cubicBezTo>
                  <a:cubicBezTo>
                    <a:pt x="648" y="412"/>
                    <a:pt x="648" y="412"/>
                    <a:pt x="648" y="412"/>
                  </a:cubicBezTo>
                  <a:cubicBezTo>
                    <a:pt x="594" y="407"/>
                    <a:pt x="540" y="403"/>
                    <a:pt x="486" y="402"/>
                  </a:cubicBezTo>
                  <a:cubicBezTo>
                    <a:pt x="466" y="402"/>
                    <a:pt x="466" y="402"/>
                    <a:pt x="466" y="402"/>
                  </a:cubicBezTo>
                  <a:cubicBezTo>
                    <a:pt x="459" y="401"/>
                    <a:pt x="452" y="402"/>
                    <a:pt x="445" y="402"/>
                  </a:cubicBezTo>
                  <a:cubicBezTo>
                    <a:pt x="405" y="402"/>
                    <a:pt x="405" y="402"/>
                    <a:pt x="405" y="402"/>
                  </a:cubicBezTo>
                  <a:cubicBezTo>
                    <a:pt x="377" y="402"/>
                    <a:pt x="350" y="403"/>
                    <a:pt x="323" y="404"/>
                  </a:cubicBezTo>
                  <a:cubicBezTo>
                    <a:pt x="215" y="409"/>
                    <a:pt x="107" y="421"/>
                    <a:pt x="0" y="4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52">
              <a:extLst>
                <a:ext uri="{FF2B5EF4-FFF2-40B4-BE49-F238E27FC236}">
                  <a16:creationId xmlns:a16="http://schemas.microsoft.com/office/drawing/2014/main" id="{B388AB81-81CA-B0ED-E5D5-7462A225F36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2475" y="2630488"/>
              <a:ext cx="12111038" cy="1449388"/>
            </a:xfrm>
            <a:custGeom>
              <a:avLst/>
              <a:gdLst>
                <a:gd name="T0" fmla="*/ 4530 w 4849"/>
                <a:gd name="T1" fmla="*/ 542 h 580"/>
                <a:gd name="T2" fmla="*/ 4107 w 4849"/>
                <a:gd name="T3" fmla="*/ 319 h 580"/>
                <a:gd name="T4" fmla="*/ 3852 w 4849"/>
                <a:gd name="T5" fmla="*/ 107 h 580"/>
                <a:gd name="T6" fmla="*/ 3810 w 4849"/>
                <a:gd name="T7" fmla="*/ 80 h 580"/>
                <a:gd name="T8" fmla="*/ 3765 w 4849"/>
                <a:gd name="T9" fmla="*/ 58 h 580"/>
                <a:gd name="T10" fmla="*/ 3561 w 4849"/>
                <a:gd name="T11" fmla="*/ 9 h 580"/>
                <a:gd name="T12" fmla="*/ 3320 w 4849"/>
                <a:gd name="T13" fmla="*/ 14 h 580"/>
                <a:gd name="T14" fmla="*/ 3241 w 4849"/>
                <a:gd name="T15" fmla="*/ 27 h 580"/>
                <a:gd name="T16" fmla="*/ 3163 w 4849"/>
                <a:gd name="T17" fmla="*/ 47 h 580"/>
                <a:gd name="T18" fmla="*/ 3068 w 4849"/>
                <a:gd name="T19" fmla="*/ 79 h 580"/>
                <a:gd name="T20" fmla="*/ 2976 w 4849"/>
                <a:gd name="T21" fmla="*/ 118 h 580"/>
                <a:gd name="T22" fmla="*/ 2797 w 4849"/>
                <a:gd name="T23" fmla="*/ 209 h 580"/>
                <a:gd name="T24" fmla="*/ 2410 w 4849"/>
                <a:gd name="T25" fmla="*/ 423 h 580"/>
                <a:gd name="T26" fmla="*/ 2336 w 4849"/>
                <a:gd name="T27" fmla="*/ 456 h 580"/>
                <a:gd name="T28" fmla="*/ 2242 w 4849"/>
                <a:gd name="T29" fmla="*/ 491 h 580"/>
                <a:gd name="T30" fmla="*/ 1889 w 4849"/>
                <a:gd name="T31" fmla="*/ 569 h 580"/>
                <a:gd name="T32" fmla="*/ 1809 w 4849"/>
                <a:gd name="T33" fmla="*/ 576 h 580"/>
                <a:gd name="T34" fmla="*/ 1728 w 4849"/>
                <a:gd name="T35" fmla="*/ 579 h 580"/>
                <a:gd name="T36" fmla="*/ 1628 w 4849"/>
                <a:gd name="T37" fmla="*/ 578 h 580"/>
                <a:gd name="T38" fmla="*/ 1547 w 4849"/>
                <a:gd name="T39" fmla="*/ 573 h 580"/>
                <a:gd name="T40" fmla="*/ 1447 w 4849"/>
                <a:gd name="T41" fmla="*/ 562 h 580"/>
                <a:gd name="T42" fmla="*/ 1309 w 4849"/>
                <a:gd name="T43" fmla="*/ 536 h 580"/>
                <a:gd name="T44" fmla="*/ 919 w 4849"/>
                <a:gd name="T45" fmla="*/ 437 h 580"/>
                <a:gd name="T46" fmla="*/ 840 w 4849"/>
                <a:gd name="T47" fmla="*/ 420 h 580"/>
                <a:gd name="T48" fmla="*/ 622 w 4849"/>
                <a:gd name="T49" fmla="*/ 390 h 580"/>
                <a:gd name="T50" fmla="*/ 481 w 4849"/>
                <a:gd name="T51" fmla="*/ 383 h 580"/>
                <a:gd name="T52" fmla="*/ 340 w 4849"/>
                <a:gd name="T53" fmla="*/ 384 h 580"/>
                <a:gd name="T54" fmla="*/ 0 w 4849"/>
                <a:gd name="T55" fmla="*/ 415 h 580"/>
                <a:gd name="T56" fmla="*/ 340 w 4849"/>
                <a:gd name="T57" fmla="*/ 383 h 580"/>
                <a:gd name="T58" fmla="*/ 481 w 4849"/>
                <a:gd name="T59" fmla="*/ 382 h 580"/>
                <a:gd name="T60" fmla="*/ 622 w 4849"/>
                <a:gd name="T61" fmla="*/ 388 h 580"/>
                <a:gd name="T62" fmla="*/ 841 w 4849"/>
                <a:gd name="T63" fmla="*/ 418 h 580"/>
                <a:gd name="T64" fmla="*/ 920 w 4849"/>
                <a:gd name="T65" fmla="*/ 435 h 580"/>
                <a:gd name="T66" fmla="*/ 1309 w 4849"/>
                <a:gd name="T67" fmla="*/ 534 h 580"/>
                <a:gd name="T68" fmla="*/ 1448 w 4849"/>
                <a:gd name="T69" fmla="*/ 559 h 580"/>
                <a:gd name="T70" fmla="*/ 1547 w 4849"/>
                <a:gd name="T71" fmla="*/ 570 h 580"/>
                <a:gd name="T72" fmla="*/ 1628 w 4849"/>
                <a:gd name="T73" fmla="*/ 575 h 580"/>
                <a:gd name="T74" fmla="*/ 1728 w 4849"/>
                <a:gd name="T75" fmla="*/ 576 h 580"/>
                <a:gd name="T76" fmla="*/ 1808 w 4849"/>
                <a:gd name="T77" fmla="*/ 573 h 580"/>
                <a:gd name="T78" fmla="*/ 1888 w 4849"/>
                <a:gd name="T79" fmla="*/ 566 h 580"/>
                <a:gd name="T80" fmla="*/ 2241 w 4849"/>
                <a:gd name="T81" fmla="*/ 488 h 580"/>
                <a:gd name="T82" fmla="*/ 2335 w 4849"/>
                <a:gd name="T83" fmla="*/ 452 h 580"/>
                <a:gd name="T84" fmla="*/ 2408 w 4849"/>
                <a:gd name="T85" fmla="*/ 420 h 580"/>
                <a:gd name="T86" fmla="*/ 2795 w 4849"/>
                <a:gd name="T87" fmla="*/ 206 h 580"/>
                <a:gd name="T88" fmla="*/ 2974 w 4849"/>
                <a:gd name="T89" fmla="*/ 114 h 580"/>
                <a:gd name="T90" fmla="*/ 3067 w 4849"/>
                <a:gd name="T91" fmla="*/ 75 h 580"/>
                <a:gd name="T92" fmla="*/ 3162 w 4849"/>
                <a:gd name="T93" fmla="*/ 44 h 580"/>
                <a:gd name="T94" fmla="*/ 3241 w 4849"/>
                <a:gd name="T95" fmla="*/ 24 h 580"/>
                <a:gd name="T96" fmla="*/ 3320 w 4849"/>
                <a:gd name="T97" fmla="*/ 11 h 580"/>
                <a:gd name="T98" fmla="*/ 3561 w 4849"/>
                <a:gd name="T99" fmla="*/ 6 h 580"/>
                <a:gd name="T100" fmla="*/ 3766 w 4849"/>
                <a:gd name="T101" fmla="*/ 56 h 580"/>
                <a:gd name="T102" fmla="*/ 3811 w 4849"/>
                <a:gd name="T103" fmla="*/ 78 h 580"/>
                <a:gd name="T104" fmla="*/ 3854 w 4849"/>
                <a:gd name="T105" fmla="*/ 105 h 580"/>
                <a:gd name="T106" fmla="*/ 4108 w 4849"/>
                <a:gd name="T107" fmla="*/ 317 h 580"/>
                <a:gd name="T108" fmla="*/ 4530 w 4849"/>
                <a:gd name="T109" fmla="*/ 541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49" h="580">
                  <a:moveTo>
                    <a:pt x="4849" y="549"/>
                  </a:moveTo>
                  <a:cubicBezTo>
                    <a:pt x="4797" y="561"/>
                    <a:pt x="4743" y="565"/>
                    <a:pt x="4689" y="563"/>
                  </a:cubicBezTo>
                  <a:cubicBezTo>
                    <a:pt x="4636" y="562"/>
                    <a:pt x="4582" y="555"/>
                    <a:pt x="4530" y="542"/>
                  </a:cubicBezTo>
                  <a:cubicBezTo>
                    <a:pt x="4478" y="529"/>
                    <a:pt x="4427" y="512"/>
                    <a:pt x="4378" y="491"/>
                  </a:cubicBezTo>
                  <a:cubicBezTo>
                    <a:pt x="4328" y="470"/>
                    <a:pt x="4281" y="445"/>
                    <a:pt x="4236" y="415"/>
                  </a:cubicBezTo>
                  <a:cubicBezTo>
                    <a:pt x="4191" y="386"/>
                    <a:pt x="4148" y="353"/>
                    <a:pt x="4107" y="319"/>
                  </a:cubicBezTo>
                  <a:cubicBezTo>
                    <a:pt x="4066" y="285"/>
                    <a:pt x="4026" y="249"/>
                    <a:pt x="3985" y="214"/>
                  </a:cubicBezTo>
                  <a:cubicBezTo>
                    <a:pt x="3945" y="179"/>
                    <a:pt x="3903" y="145"/>
                    <a:pt x="3860" y="113"/>
                  </a:cubicBezTo>
                  <a:cubicBezTo>
                    <a:pt x="3858" y="111"/>
                    <a:pt x="3855" y="109"/>
                    <a:pt x="3852" y="107"/>
                  </a:cubicBezTo>
                  <a:cubicBezTo>
                    <a:pt x="3844" y="101"/>
                    <a:pt x="3844" y="101"/>
                    <a:pt x="3844" y="101"/>
                  </a:cubicBezTo>
                  <a:cubicBezTo>
                    <a:pt x="3827" y="90"/>
                    <a:pt x="3827" y="90"/>
                    <a:pt x="3827" y="90"/>
                  </a:cubicBezTo>
                  <a:cubicBezTo>
                    <a:pt x="3810" y="80"/>
                    <a:pt x="3810" y="80"/>
                    <a:pt x="3810" y="80"/>
                  </a:cubicBezTo>
                  <a:cubicBezTo>
                    <a:pt x="3804" y="77"/>
                    <a:pt x="3798" y="74"/>
                    <a:pt x="3792" y="71"/>
                  </a:cubicBezTo>
                  <a:cubicBezTo>
                    <a:pt x="3774" y="62"/>
                    <a:pt x="3774" y="62"/>
                    <a:pt x="3774" y="62"/>
                  </a:cubicBezTo>
                  <a:cubicBezTo>
                    <a:pt x="3765" y="58"/>
                    <a:pt x="3765" y="58"/>
                    <a:pt x="3765" y="58"/>
                  </a:cubicBezTo>
                  <a:cubicBezTo>
                    <a:pt x="3755" y="55"/>
                    <a:pt x="3755" y="55"/>
                    <a:pt x="3755" y="55"/>
                  </a:cubicBezTo>
                  <a:cubicBezTo>
                    <a:pt x="3743" y="50"/>
                    <a:pt x="3731" y="45"/>
                    <a:pt x="3718" y="41"/>
                  </a:cubicBezTo>
                  <a:cubicBezTo>
                    <a:pt x="3667" y="24"/>
                    <a:pt x="3614" y="14"/>
                    <a:pt x="3561" y="9"/>
                  </a:cubicBezTo>
                  <a:cubicBezTo>
                    <a:pt x="3507" y="4"/>
                    <a:pt x="3454" y="3"/>
                    <a:pt x="3400" y="6"/>
                  </a:cubicBezTo>
                  <a:cubicBezTo>
                    <a:pt x="3387" y="7"/>
                    <a:pt x="3374" y="8"/>
                    <a:pt x="3360" y="9"/>
                  </a:cubicBezTo>
                  <a:cubicBezTo>
                    <a:pt x="3347" y="11"/>
                    <a:pt x="3334" y="12"/>
                    <a:pt x="3320" y="14"/>
                  </a:cubicBezTo>
                  <a:cubicBezTo>
                    <a:pt x="3300" y="16"/>
                    <a:pt x="3300" y="16"/>
                    <a:pt x="3300" y="16"/>
                  </a:cubicBezTo>
                  <a:cubicBezTo>
                    <a:pt x="3294" y="17"/>
                    <a:pt x="3287" y="19"/>
                    <a:pt x="3281" y="20"/>
                  </a:cubicBezTo>
                  <a:cubicBezTo>
                    <a:pt x="3241" y="27"/>
                    <a:pt x="3241" y="27"/>
                    <a:pt x="3241" y="27"/>
                  </a:cubicBezTo>
                  <a:cubicBezTo>
                    <a:pt x="3228" y="30"/>
                    <a:pt x="3215" y="34"/>
                    <a:pt x="3202" y="37"/>
                  </a:cubicBezTo>
                  <a:cubicBezTo>
                    <a:pt x="3183" y="41"/>
                    <a:pt x="3183" y="41"/>
                    <a:pt x="3183" y="41"/>
                  </a:cubicBezTo>
                  <a:cubicBezTo>
                    <a:pt x="3176" y="43"/>
                    <a:pt x="3170" y="45"/>
                    <a:pt x="3163" y="47"/>
                  </a:cubicBezTo>
                  <a:cubicBezTo>
                    <a:pt x="3125" y="59"/>
                    <a:pt x="3125" y="59"/>
                    <a:pt x="3125" y="59"/>
                  </a:cubicBezTo>
                  <a:cubicBezTo>
                    <a:pt x="3112" y="63"/>
                    <a:pt x="3100" y="67"/>
                    <a:pt x="3087" y="72"/>
                  </a:cubicBezTo>
                  <a:cubicBezTo>
                    <a:pt x="3068" y="79"/>
                    <a:pt x="3068" y="79"/>
                    <a:pt x="3068" y="79"/>
                  </a:cubicBezTo>
                  <a:cubicBezTo>
                    <a:pt x="3050" y="86"/>
                    <a:pt x="3050" y="86"/>
                    <a:pt x="3050" y="86"/>
                  </a:cubicBezTo>
                  <a:cubicBezTo>
                    <a:pt x="3012" y="101"/>
                    <a:pt x="3012" y="101"/>
                    <a:pt x="3012" y="101"/>
                  </a:cubicBezTo>
                  <a:cubicBezTo>
                    <a:pt x="2976" y="118"/>
                    <a:pt x="2976" y="118"/>
                    <a:pt x="2976" y="118"/>
                  </a:cubicBezTo>
                  <a:cubicBezTo>
                    <a:pt x="2970" y="120"/>
                    <a:pt x="2963" y="123"/>
                    <a:pt x="2957" y="126"/>
                  </a:cubicBezTo>
                  <a:cubicBezTo>
                    <a:pt x="2939" y="135"/>
                    <a:pt x="2939" y="135"/>
                    <a:pt x="2939" y="135"/>
                  </a:cubicBezTo>
                  <a:cubicBezTo>
                    <a:pt x="2891" y="158"/>
                    <a:pt x="2844" y="184"/>
                    <a:pt x="2797" y="209"/>
                  </a:cubicBezTo>
                  <a:cubicBezTo>
                    <a:pt x="2703" y="262"/>
                    <a:pt x="2612" y="317"/>
                    <a:pt x="2517" y="369"/>
                  </a:cubicBezTo>
                  <a:cubicBezTo>
                    <a:pt x="2494" y="382"/>
                    <a:pt x="2470" y="394"/>
                    <a:pt x="2446" y="406"/>
                  </a:cubicBezTo>
                  <a:cubicBezTo>
                    <a:pt x="2434" y="412"/>
                    <a:pt x="2422" y="418"/>
                    <a:pt x="2410" y="423"/>
                  </a:cubicBezTo>
                  <a:cubicBezTo>
                    <a:pt x="2392" y="432"/>
                    <a:pt x="2392" y="432"/>
                    <a:pt x="2392" y="432"/>
                  </a:cubicBezTo>
                  <a:cubicBezTo>
                    <a:pt x="2385" y="435"/>
                    <a:pt x="2379" y="438"/>
                    <a:pt x="2373" y="440"/>
                  </a:cubicBezTo>
                  <a:cubicBezTo>
                    <a:pt x="2336" y="456"/>
                    <a:pt x="2336" y="456"/>
                    <a:pt x="2336" y="456"/>
                  </a:cubicBezTo>
                  <a:cubicBezTo>
                    <a:pt x="2324" y="461"/>
                    <a:pt x="2311" y="466"/>
                    <a:pt x="2299" y="471"/>
                  </a:cubicBezTo>
                  <a:cubicBezTo>
                    <a:pt x="2261" y="485"/>
                    <a:pt x="2261" y="485"/>
                    <a:pt x="2261" y="485"/>
                  </a:cubicBezTo>
                  <a:cubicBezTo>
                    <a:pt x="2242" y="491"/>
                    <a:pt x="2242" y="491"/>
                    <a:pt x="2242" y="491"/>
                  </a:cubicBezTo>
                  <a:cubicBezTo>
                    <a:pt x="2223" y="497"/>
                    <a:pt x="2223" y="497"/>
                    <a:pt x="2223" y="497"/>
                  </a:cubicBezTo>
                  <a:cubicBezTo>
                    <a:pt x="2121" y="530"/>
                    <a:pt x="2015" y="553"/>
                    <a:pt x="1909" y="567"/>
                  </a:cubicBezTo>
                  <a:cubicBezTo>
                    <a:pt x="1889" y="569"/>
                    <a:pt x="1889" y="569"/>
                    <a:pt x="1889" y="569"/>
                  </a:cubicBezTo>
                  <a:cubicBezTo>
                    <a:pt x="1882" y="570"/>
                    <a:pt x="1875" y="570"/>
                    <a:pt x="1869" y="571"/>
                  </a:cubicBezTo>
                  <a:cubicBezTo>
                    <a:pt x="1829" y="575"/>
                    <a:pt x="1829" y="575"/>
                    <a:pt x="1829" y="575"/>
                  </a:cubicBezTo>
                  <a:cubicBezTo>
                    <a:pt x="1822" y="575"/>
                    <a:pt x="1815" y="576"/>
                    <a:pt x="1809" y="576"/>
                  </a:cubicBezTo>
                  <a:cubicBezTo>
                    <a:pt x="1788" y="577"/>
                    <a:pt x="1788" y="577"/>
                    <a:pt x="1788" y="577"/>
                  </a:cubicBezTo>
                  <a:cubicBezTo>
                    <a:pt x="1748" y="579"/>
                    <a:pt x="1748" y="579"/>
                    <a:pt x="1748" y="579"/>
                  </a:cubicBezTo>
                  <a:cubicBezTo>
                    <a:pt x="1742" y="579"/>
                    <a:pt x="1735" y="579"/>
                    <a:pt x="1728" y="579"/>
                  </a:cubicBezTo>
                  <a:cubicBezTo>
                    <a:pt x="1708" y="580"/>
                    <a:pt x="1708" y="580"/>
                    <a:pt x="1708" y="580"/>
                  </a:cubicBezTo>
                  <a:cubicBezTo>
                    <a:pt x="1668" y="580"/>
                    <a:pt x="1668" y="580"/>
                    <a:pt x="1668" y="580"/>
                  </a:cubicBezTo>
                  <a:cubicBezTo>
                    <a:pt x="1628" y="578"/>
                    <a:pt x="1628" y="578"/>
                    <a:pt x="1628" y="578"/>
                  </a:cubicBezTo>
                  <a:cubicBezTo>
                    <a:pt x="1607" y="577"/>
                    <a:pt x="1607" y="577"/>
                    <a:pt x="1607" y="577"/>
                  </a:cubicBezTo>
                  <a:cubicBezTo>
                    <a:pt x="1601" y="577"/>
                    <a:pt x="1594" y="577"/>
                    <a:pt x="1587" y="576"/>
                  </a:cubicBezTo>
                  <a:cubicBezTo>
                    <a:pt x="1547" y="573"/>
                    <a:pt x="1547" y="573"/>
                    <a:pt x="1547" y="573"/>
                  </a:cubicBezTo>
                  <a:cubicBezTo>
                    <a:pt x="1534" y="572"/>
                    <a:pt x="1520" y="571"/>
                    <a:pt x="1507" y="569"/>
                  </a:cubicBezTo>
                  <a:cubicBezTo>
                    <a:pt x="1467" y="565"/>
                    <a:pt x="1467" y="565"/>
                    <a:pt x="1467" y="565"/>
                  </a:cubicBezTo>
                  <a:cubicBezTo>
                    <a:pt x="1447" y="562"/>
                    <a:pt x="1447" y="562"/>
                    <a:pt x="1447" y="562"/>
                  </a:cubicBezTo>
                  <a:cubicBezTo>
                    <a:pt x="1427" y="559"/>
                    <a:pt x="1427" y="559"/>
                    <a:pt x="1427" y="559"/>
                  </a:cubicBezTo>
                  <a:cubicBezTo>
                    <a:pt x="1401" y="554"/>
                    <a:pt x="1374" y="550"/>
                    <a:pt x="1348" y="544"/>
                  </a:cubicBezTo>
                  <a:cubicBezTo>
                    <a:pt x="1309" y="536"/>
                    <a:pt x="1309" y="536"/>
                    <a:pt x="1309" y="536"/>
                  </a:cubicBezTo>
                  <a:cubicBezTo>
                    <a:pt x="1296" y="533"/>
                    <a:pt x="1283" y="530"/>
                    <a:pt x="1270" y="527"/>
                  </a:cubicBezTo>
                  <a:cubicBezTo>
                    <a:pt x="1165" y="502"/>
                    <a:pt x="1062" y="472"/>
                    <a:pt x="958" y="447"/>
                  </a:cubicBezTo>
                  <a:cubicBezTo>
                    <a:pt x="919" y="437"/>
                    <a:pt x="919" y="437"/>
                    <a:pt x="919" y="437"/>
                  </a:cubicBezTo>
                  <a:cubicBezTo>
                    <a:pt x="899" y="433"/>
                    <a:pt x="899" y="433"/>
                    <a:pt x="899" y="433"/>
                  </a:cubicBezTo>
                  <a:cubicBezTo>
                    <a:pt x="880" y="428"/>
                    <a:pt x="880" y="428"/>
                    <a:pt x="880" y="428"/>
                  </a:cubicBezTo>
                  <a:cubicBezTo>
                    <a:pt x="867" y="426"/>
                    <a:pt x="854" y="423"/>
                    <a:pt x="840" y="420"/>
                  </a:cubicBezTo>
                  <a:cubicBezTo>
                    <a:pt x="801" y="413"/>
                    <a:pt x="801" y="413"/>
                    <a:pt x="801" y="413"/>
                  </a:cubicBezTo>
                  <a:cubicBezTo>
                    <a:pt x="748" y="404"/>
                    <a:pt x="695" y="397"/>
                    <a:pt x="642" y="392"/>
                  </a:cubicBezTo>
                  <a:cubicBezTo>
                    <a:pt x="622" y="390"/>
                    <a:pt x="622" y="390"/>
                    <a:pt x="622" y="390"/>
                  </a:cubicBezTo>
                  <a:cubicBezTo>
                    <a:pt x="602" y="389"/>
                    <a:pt x="602" y="389"/>
                    <a:pt x="602" y="389"/>
                  </a:cubicBezTo>
                  <a:cubicBezTo>
                    <a:pt x="588" y="388"/>
                    <a:pt x="575" y="387"/>
                    <a:pt x="561" y="386"/>
                  </a:cubicBezTo>
                  <a:cubicBezTo>
                    <a:pt x="535" y="385"/>
                    <a:pt x="508" y="383"/>
                    <a:pt x="481" y="383"/>
                  </a:cubicBezTo>
                  <a:cubicBezTo>
                    <a:pt x="454" y="382"/>
                    <a:pt x="427" y="383"/>
                    <a:pt x="401" y="383"/>
                  </a:cubicBezTo>
                  <a:cubicBezTo>
                    <a:pt x="387" y="383"/>
                    <a:pt x="374" y="383"/>
                    <a:pt x="360" y="384"/>
                  </a:cubicBezTo>
                  <a:cubicBezTo>
                    <a:pt x="340" y="384"/>
                    <a:pt x="340" y="384"/>
                    <a:pt x="340" y="384"/>
                  </a:cubicBezTo>
                  <a:cubicBezTo>
                    <a:pt x="320" y="385"/>
                    <a:pt x="320" y="385"/>
                    <a:pt x="320" y="385"/>
                  </a:cubicBezTo>
                  <a:cubicBezTo>
                    <a:pt x="267" y="387"/>
                    <a:pt x="213" y="391"/>
                    <a:pt x="160" y="396"/>
                  </a:cubicBezTo>
                  <a:cubicBezTo>
                    <a:pt x="106" y="401"/>
                    <a:pt x="53" y="408"/>
                    <a:pt x="0" y="415"/>
                  </a:cubicBezTo>
                  <a:cubicBezTo>
                    <a:pt x="53" y="407"/>
                    <a:pt x="106" y="401"/>
                    <a:pt x="160" y="395"/>
                  </a:cubicBezTo>
                  <a:cubicBezTo>
                    <a:pt x="213" y="390"/>
                    <a:pt x="267" y="386"/>
                    <a:pt x="320" y="384"/>
                  </a:cubicBezTo>
                  <a:cubicBezTo>
                    <a:pt x="340" y="383"/>
                    <a:pt x="340" y="383"/>
                    <a:pt x="340" y="383"/>
                  </a:cubicBezTo>
                  <a:cubicBezTo>
                    <a:pt x="360" y="382"/>
                    <a:pt x="360" y="382"/>
                    <a:pt x="360" y="382"/>
                  </a:cubicBezTo>
                  <a:cubicBezTo>
                    <a:pt x="374" y="382"/>
                    <a:pt x="387" y="382"/>
                    <a:pt x="401" y="381"/>
                  </a:cubicBezTo>
                  <a:cubicBezTo>
                    <a:pt x="427" y="381"/>
                    <a:pt x="454" y="381"/>
                    <a:pt x="481" y="382"/>
                  </a:cubicBezTo>
                  <a:cubicBezTo>
                    <a:pt x="508" y="382"/>
                    <a:pt x="535" y="383"/>
                    <a:pt x="562" y="384"/>
                  </a:cubicBezTo>
                  <a:cubicBezTo>
                    <a:pt x="575" y="385"/>
                    <a:pt x="588" y="386"/>
                    <a:pt x="602" y="387"/>
                  </a:cubicBezTo>
                  <a:cubicBezTo>
                    <a:pt x="622" y="388"/>
                    <a:pt x="622" y="388"/>
                    <a:pt x="622" y="388"/>
                  </a:cubicBezTo>
                  <a:cubicBezTo>
                    <a:pt x="642" y="390"/>
                    <a:pt x="642" y="390"/>
                    <a:pt x="642" y="390"/>
                  </a:cubicBezTo>
                  <a:cubicBezTo>
                    <a:pt x="695" y="394"/>
                    <a:pt x="748" y="402"/>
                    <a:pt x="801" y="411"/>
                  </a:cubicBezTo>
                  <a:cubicBezTo>
                    <a:pt x="841" y="418"/>
                    <a:pt x="841" y="418"/>
                    <a:pt x="841" y="418"/>
                  </a:cubicBezTo>
                  <a:cubicBezTo>
                    <a:pt x="854" y="420"/>
                    <a:pt x="867" y="423"/>
                    <a:pt x="880" y="426"/>
                  </a:cubicBezTo>
                  <a:cubicBezTo>
                    <a:pt x="900" y="430"/>
                    <a:pt x="900" y="430"/>
                    <a:pt x="900" y="430"/>
                  </a:cubicBezTo>
                  <a:cubicBezTo>
                    <a:pt x="920" y="435"/>
                    <a:pt x="920" y="435"/>
                    <a:pt x="920" y="435"/>
                  </a:cubicBezTo>
                  <a:cubicBezTo>
                    <a:pt x="959" y="444"/>
                    <a:pt x="959" y="444"/>
                    <a:pt x="959" y="444"/>
                  </a:cubicBezTo>
                  <a:cubicBezTo>
                    <a:pt x="1063" y="470"/>
                    <a:pt x="1166" y="499"/>
                    <a:pt x="1270" y="524"/>
                  </a:cubicBezTo>
                  <a:cubicBezTo>
                    <a:pt x="1283" y="528"/>
                    <a:pt x="1296" y="531"/>
                    <a:pt x="1309" y="534"/>
                  </a:cubicBezTo>
                  <a:cubicBezTo>
                    <a:pt x="1349" y="542"/>
                    <a:pt x="1349" y="542"/>
                    <a:pt x="1349" y="542"/>
                  </a:cubicBezTo>
                  <a:cubicBezTo>
                    <a:pt x="1375" y="548"/>
                    <a:pt x="1401" y="552"/>
                    <a:pt x="1428" y="556"/>
                  </a:cubicBezTo>
                  <a:cubicBezTo>
                    <a:pt x="1448" y="559"/>
                    <a:pt x="1448" y="559"/>
                    <a:pt x="1448" y="559"/>
                  </a:cubicBezTo>
                  <a:cubicBezTo>
                    <a:pt x="1468" y="562"/>
                    <a:pt x="1468" y="562"/>
                    <a:pt x="1468" y="562"/>
                  </a:cubicBezTo>
                  <a:cubicBezTo>
                    <a:pt x="1507" y="567"/>
                    <a:pt x="1507" y="567"/>
                    <a:pt x="1507" y="567"/>
                  </a:cubicBezTo>
                  <a:cubicBezTo>
                    <a:pt x="1521" y="568"/>
                    <a:pt x="1534" y="569"/>
                    <a:pt x="1547" y="570"/>
                  </a:cubicBezTo>
                  <a:cubicBezTo>
                    <a:pt x="1588" y="573"/>
                    <a:pt x="1588" y="573"/>
                    <a:pt x="1588" y="573"/>
                  </a:cubicBezTo>
                  <a:cubicBezTo>
                    <a:pt x="1594" y="574"/>
                    <a:pt x="1601" y="574"/>
                    <a:pt x="1608" y="574"/>
                  </a:cubicBezTo>
                  <a:cubicBezTo>
                    <a:pt x="1628" y="575"/>
                    <a:pt x="1628" y="575"/>
                    <a:pt x="1628" y="575"/>
                  </a:cubicBezTo>
                  <a:cubicBezTo>
                    <a:pt x="1668" y="577"/>
                    <a:pt x="1668" y="577"/>
                    <a:pt x="1668" y="577"/>
                  </a:cubicBezTo>
                  <a:cubicBezTo>
                    <a:pt x="1708" y="576"/>
                    <a:pt x="1708" y="576"/>
                    <a:pt x="1708" y="576"/>
                  </a:cubicBezTo>
                  <a:cubicBezTo>
                    <a:pt x="1728" y="576"/>
                    <a:pt x="1728" y="576"/>
                    <a:pt x="1728" y="576"/>
                  </a:cubicBezTo>
                  <a:cubicBezTo>
                    <a:pt x="1735" y="576"/>
                    <a:pt x="1741" y="576"/>
                    <a:pt x="1748" y="576"/>
                  </a:cubicBezTo>
                  <a:cubicBezTo>
                    <a:pt x="1788" y="574"/>
                    <a:pt x="1788" y="574"/>
                    <a:pt x="1788" y="574"/>
                  </a:cubicBezTo>
                  <a:cubicBezTo>
                    <a:pt x="1808" y="573"/>
                    <a:pt x="1808" y="573"/>
                    <a:pt x="1808" y="573"/>
                  </a:cubicBezTo>
                  <a:cubicBezTo>
                    <a:pt x="1815" y="573"/>
                    <a:pt x="1822" y="572"/>
                    <a:pt x="1828" y="571"/>
                  </a:cubicBezTo>
                  <a:cubicBezTo>
                    <a:pt x="1868" y="568"/>
                    <a:pt x="1868" y="568"/>
                    <a:pt x="1868" y="568"/>
                  </a:cubicBezTo>
                  <a:cubicBezTo>
                    <a:pt x="1875" y="567"/>
                    <a:pt x="1882" y="567"/>
                    <a:pt x="1888" y="566"/>
                  </a:cubicBezTo>
                  <a:cubicBezTo>
                    <a:pt x="1908" y="563"/>
                    <a:pt x="1908" y="563"/>
                    <a:pt x="1908" y="563"/>
                  </a:cubicBezTo>
                  <a:cubicBezTo>
                    <a:pt x="2015" y="550"/>
                    <a:pt x="2120" y="527"/>
                    <a:pt x="2222" y="494"/>
                  </a:cubicBezTo>
                  <a:cubicBezTo>
                    <a:pt x="2241" y="488"/>
                    <a:pt x="2241" y="488"/>
                    <a:pt x="2241" y="488"/>
                  </a:cubicBezTo>
                  <a:cubicBezTo>
                    <a:pt x="2260" y="481"/>
                    <a:pt x="2260" y="481"/>
                    <a:pt x="2260" y="481"/>
                  </a:cubicBezTo>
                  <a:cubicBezTo>
                    <a:pt x="2297" y="467"/>
                    <a:pt x="2297" y="467"/>
                    <a:pt x="2297" y="467"/>
                  </a:cubicBezTo>
                  <a:cubicBezTo>
                    <a:pt x="2310" y="463"/>
                    <a:pt x="2322" y="457"/>
                    <a:pt x="2335" y="452"/>
                  </a:cubicBezTo>
                  <a:cubicBezTo>
                    <a:pt x="2372" y="437"/>
                    <a:pt x="2372" y="437"/>
                    <a:pt x="2372" y="437"/>
                  </a:cubicBezTo>
                  <a:cubicBezTo>
                    <a:pt x="2378" y="434"/>
                    <a:pt x="2384" y="431"/>
                    <a:pt x="2390" y="428"/>
                  </a:cubicBezTo>
                  <a:cubicBezTo>
                    <a:pt x="2408" y="420"/>
                    <a:pt x="2408" y="420"/>
                    <a:pt x="2408" y="420"/>
                  </a:cubicBezTo>
                  <a:cubicBezTo>
                    <a:pt x="2420" y="414"/>
                    <a:pt x="2432" y="408"/>
                    <a:pt x="2444" y="402"/>
                  </a:cubicBezTo>
                  <a:cubicBezTo>
                    <a:pt x="2468" y="390"/>
                    <a:pt x="2492" y="378"/>
                    <a:pt x="2515" y="365"/>
                  </a:cubicBezTo>
                  <a:cubicBezTo>
                    <a:pt x="2610" y="314"/>
                    <a:pt x="2701" y="259"/>
                    <a:pt x="2795" y="206"/>
                  </a:cubicBezTo>
                  <a:cubicBezTo>
                    <a:pt x="2842" y="180"/>
                    <a:pt x="2889" y="155"/>
                    <a:pt x="2938" y="132"/>
                  </a:cubicBezTo>
                  <a:cubicBezTo>
                    <a:pt x="2956" y="123"/>
                    <a:pt x="2956" y="123"/>
                    <a:pt x="2956" y="123"/>
                  </a:cubicBezTo>
                  <a:cubicBezTo>
                    <a:pt x="2962" y="120"/>
                    <a:pt x="2968" y="117"/>
                    <a:pt x="2974" y="114"/>
                  </a:cubicBezTo>
                  <a:cubicBezTo>
                    <a:pt x="3011" y="98"/>
                    <a:pt x="3011" y="98"/>
                    <a:pt x="3011" y="98"/>
                  </a:cubicBezTo>
                  <a:cubicBezTo>
                    <a:pt x="3048" y="83"/>
                    <a:pt x="3048" y="83"/>
                    <a:pt x="3048" y="83"/>
                  </a:cubicBezTo>
                  <a:cubicBezTo>
                    <a:pt x="3067" y="75"/>
                    <a:pt x="3067" y="75"/>
                    <a:pt x="3067" y="75"/>
                  </a:cubicBezTo>
                  <a:cubicBezTo>
                    <a:pt x="3086" y="69"/>
                    <a:pt x="3086" y="69"/>
                    <a:pt x="3086" y="69"/>
                  </a:cubicBezTo>
                  <a:cubicBezTo>
                    <a:pt x="3099" y="64"/>
                    <a:pt x="3111" y="60"/>
                    <a:pt x="3124" y="55"/>
                  </a:cubicBezTo>
                  <a:cubicBezTo>
                    <a:pt x="3162" y="44"/>
                    <a:pt x="3162" y="44"/>
                    <a:pt x="3162" y="44"/>
                  </a:cubicBezTo>
                  <a:cubicBezTo>
                    <a:pt x="3169" y="42"/>
                    <a:pt x="3175" y="40"/>
                    <a:pt x="3182" y="38"/>
                  </a:cubicBezTo>
                  <a:cubicBezTo>
                    <a:pt x="3201" y="33"/>
                    <a:pt x="3201" y="33"/>
                    <a:pt x="3201" y="33"/>
                  </a:cubicBezTo>
                  <a:cubicBezTo>
                    <a:pt x="3214" y="30"/>
                    <a:pt x="3227" y="27"/>
                    <a:pt x="3241" y="24"/>
                  </a:cubicBezTo>
                  <a:cubicBezTo>
                    <a:pt x="3280" y="17"/>
                    <a:pt x="3280" y="17"/>
                    <a:pt x="3280" y="17"/>
                  </a:cubicBezTo>
                  <a:cubicBezTo>
                    <a:pt x="3287" y="16"/>
                    <a:pt x="3293" y="14"/>
                    <a:pt x="3300" y="13"/>
                  </a:cubicBezTo>
                  <a:cubicBezTo>
                    <a:pt x="3320" y="11"/>
                    <a:pt x="3320" y="11"/>
                    <a:pt x="3320" y="11"/>
                  </a:cubicBezTo>
                  <a:cubicBezTo>
                    <a:pt x="3333" y="9"/>
                    <a:pt x="3347" y="8"/>
                    <a:pt x="3360" y="6"/>
                  </a:cubicBezTo>
                  <a:cubicBezTo>
                    <a:pt x="3373" y="5"/>
                    <a:pt x="3387" y="4"/>
                    <a:pt x="3400" y="3"/>
                  </a:cubicBezTo>
                  <a:cubicBezTo>
                    <a:pt x="3454" y="0"/>
                    <a:pt x="3508" y="1"/>
                    <a:pt x="3561" y="6"/>
                  </a:cubicBezTo>
                  <a:cubicBezTo>
                    <a:pt x="3614" y="12"/>
                    <a:pt x="3667" y="22"/>
                    <a:pt x="3719" y="38"/>
                  </a:cubicBezTo>
                  <a:cubicBezTo>
                    <a:pt x="3731" y="42"/>
                    <a:pt x="3744" y="47"/>
                    <a:pt x="3756" y="52"/>
                  </a:cubicBezTo>
                  <a:cubicBezTo>
                    <a:pt x="3766" y="56"/>
                    <a:pt x="3766" y="56"/>
                    <a:pt x="3766" y="56"/>
                  </a:cubicBezTo>
                  <a:cubicBezTo>
                    <a:pt x="3775" y="60"/>
                    <a:pt x="3775" y="60"/>
                    <a:pt x="3775" y="60"/>
                  </a:cubicBezTo>
                  <a:cubicBezTo>
                    <a:pt x="3793" y="69"/>
                    <a:pt x="3793" y="69"/>
                    <a:pt x="3793" y="69"/>
                  </a:cubicBezTo>
                  <a:cubicBezTo>
                    <a:pt x="3799" y="71"/>
                    <a:pt x="3805" y="75"/>
                    <a:pt x="3811" y="78"/>
                  </a:cubicBezTo>
                  <a:cubicBezTo>
                    <a:pt x="3829" y="88"/>
                    <a:pt x="3829" y="88"/>
                    <a:pt x="3829" y="88"/>
                  </a:cubicBezTo>
                  <a:cubicBezTo>
                    <a:pt x="3845" y="99"/>
                    <a:pt x="3845" y="99"/>
                    <a:pt x="3845" y="99"/>
                  </a:cubicBezTo>
                  <a:cubicBezTo>
                    <a:pt x="3854" y="105"/>
                    <a:pt x="3854" y="105"/>
                    <a:pt x="3854" y="105"/>
                  </a:cubicBezTo>
                  <a:cubicBezTo>
                    <a:pt x="3856" y="107"/>
                    <a:pt x="3859" y="109"/>
                    <a:pt x="3862" y="111"/>
                  </a:cubicBezTo>
                  <a:cubicBezTo>
                    <a:pt x="3905" y="143"/>
                    <a:pt x="3946" y="177"/>
                    <a:pt x="3987" y="212"/>
                  </a:cubicBezTo>
                  <a:cubicBezTo>
                    <a:pt x="4027" y="247"/>
                    <a:pt x="4067" y="283"/>
                    <a:pt x="4108" y="317"/>
                  </a:cubicBezTo>
                  <a:cubicBezTo>
                    <a:pt x="4150" y="352"/>
                    <a:pt x="4192" y="384"/>
                    <a:pt x="4237" y="414"/>
                  </a:cubicBezTo>
                  <a:cubicBezTo>
                    <a:pt x="4282" y="443"/>
                    <a:pt x="4329" y="469"/>
                    <a:pt x="4378" y="490"/>
                  </a:cubicBezTo>
                  <a:cubicBezTo>
                    <a:pt x="4427" y="511"/>
                    <a:pt x="4478" y="528"/>
                    <a:pt x="4530" y="541"/>
                  </a:cubicBezTo>
                  <a:cubicBezTo>
                    <a:pt x="4582" y="554"/>
                    <a:pt x="4636" y="561"/>
                    <a:pt x="4689" y="563"/>
                  </a:cubicBezTo>
                  <a:cubicBezTo>
                    <a:pt x="4743" y="565"/>
                    <a:pt x="4797" y="560"/>
                    <a:pt x="4849" y="5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53">
              <a:extLst>
                <a:ext uri="{FF2B5EF4-FFF2-40B4-BE49-F238E27FC236}">
                  <a16:creationId xmlns:a16="http://schemas.microsoft.com/office/drawing/2014/main" id="{BF809F76-EA5B-8BC9-371E-580FE3DE175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7238" y="2817813"/>
              <a:ext cx="12111038" cy="1325563"/>
            </a:xfrm>
            <a:custGeom>
              <a:avLst/>
              <a:gdLst>
                <a:gd name="T0" fmla="*/ 4379 w 4849"/>
                <a:gd name="T1" fmla="*/ 464 h 530"/>
                <a:gd name="T2" fmla="*/ 4216 w 4849"/>
                <a:gd name="T3" fmla="*/ 390 h 530"/>
                <a:gd name="T4" fmla="*/ 4133 w 4849"/>
                <a:gd name="T5" fmla="*/ 334 h 530"/>
                <a:gd name="T6" fmla="*/ 3850 w 4849"/>
                <a:gd name="T7" fmla="*/ 115 h 530"/>
                <a:gd name="T8" fmla="*/ 3781 w 4849"/>
                <a:gd name="T9" fmla="*/ 76 h 530"/>
                <a:gd name="T10" fmla="*/ 3745 w 4849"/>
                <a:gd name="T11" fmla="*/ 61 h 530"/>
                <a:gd name="T12" fmla="*/ 3553 w 4849"/>
                <a:gd name="T13" fmla="*/ 14 h 530"/>
                <a:gd name="T14" fmla="*/ 3157 w 4849"/>
                <a:gd name="T15" fmla="*/ 23 h 530"/>
                <a:gd name="T16" fmla="*/ 3079 w 4849"/>
                <a:gd name="T17" fmla="*/ 40 h 530"/>
                <a:gd name="T18" fmla="*/ 3012 w 4849"/>
                <a:gd name="T19" fmla="*/ 59 h 530"/>
                <a:gd name="T20" fmla="*/ 2947 w 4849"/>
                <a:gd name="T21" fmla="*/ 82 h 530"/>
                <a:gd name="T22" fmla="*/ 2818 w 4849"/>
                <a:gd name="T23" fmla="*/ 136 h 530"/>
                <a:gd name="T24" fmla="*/ 2499 w 4849"/>
                <a:gd name="T25" fmla="*/ 298 h 530"/>
                <a:gd name="T26" fmla="*/ 2392 w 4849"/>
                <a:gd name="T27" fmla="*/ 350 h 530"/>
                <a:gd name="T28" fmla="*/ 2282 w 4849"/>
                <a:gd name="T29" fmla="*/ 397 h 530"/>
                <a:gd name="T30" fmla="*/ 2169 w 4849"/>
                <a:gd name="T31" fmla="*/ 435 h 530"/>
                <a:gd name="T32" fmla="*/ 2092 w 4849"/>
                <a:gd name="T33" fmla="*/ 456 h 530"/>
                <a:gd name="T34" fmla="*/ 1995 w 4849"/>
                <a:gd name="T35" fmla="*/ 478 h 530"/>
                <a:gd name="T36" fmla="*/ 1936 w 4849"/>
                <a:gd name="T37" fmla="*/ 488 h 530"/>
                <a:gd name="T38" fmla="*/ 1263 w 4849"/>
                <a:gd name="T39" fmla="*/ 474 h 530"/>
                <a:gd name="T40" fmla="*/ 832 w 4849"/>
                <a:gd name="T41" fmla="*/ 396 h 530"/>
                <a:gd name="T42" fmla="*/ 635 w 4849"/>
                <a:gd name="T43" fmla="*/ 372 h 530"/>
                <a:gd name="T44" fmla="*/ 714 w 4849"/>
                <a:gd name="T45" fmla="*/ 378 h 530"/>
                <a:gd name="T46" fmla="*/ 872 w 4849"/>
                <a:gd name="T47" fmla="*/ 401 h 530"/>
                <a:gd name="T48" fmla="*/ 1896 w 4849"/>
                <a:gd name="T49" fmla="*/ 491 h 530"/>
                <a:gd name="T50" fmla="*/ 1975 w 4849"/>
                <a:gd name="T51" fmla="*/ 478 h 530"/>
                <a:gd name="T52" fmla="*/ 2014 w 4849"/>
                <a:gd name="T53" fmla="*/ 471 h 530"/>
                <a:gd name="T54" fmla="*/ 2110 w 4849"/>
                <a:gd name="T55" fmla="*/ 448 h 530"/>
                <a:gd name="T56" fmla="*/ 2187 w 4849"/>
                <a:gd name="T57" fmla="*/ 426 h 530"/>
                <a:gd name="T58" fmla="*/ 2318 w 4849"/>
                <a:gd name="T59" fmla="*/ 379 h 530"/>
                <a:gd name="T60" fmla="*/ 2426 w 4849"/>
                <a:gd name="T61" fmla="*/ 330 h 530"/>
                <a:gd name="T62" fmla="*/ 2781 w 4849"/>
                <a:gd name="T63" fmla="*/ 149 h 530"/>
                <a:gd name="T64" fmla="*/ 2853 w 4849"/>
                <a:gd name="T65" fmla="*/ 116 h 530"/>
                <a:gd name="T66" fmla="*/ 2964 w 4849"/>
                <a:gd name="T67" fmla="*/ 72 h 530"/>
                <a:gd name="T68" fmla="*/ 3021 w 4849"/>
                <a:gd name="T69" fmla="*/ 53 h 530"/>
                <a:gd name="T70" fmla="*/ 3117 w 4849"/>
                <a:gd name="T71" fmla="*/ 28 h 530"/>
                <a:gd name="T72" fmla="*/ 3235 w 4849"/>
                <a:gd name="T73" fmla="*/ 9 h 530"/>
                <a:gd name="T74" fmla="*/ 3708 w 4849"/>
                <a:gd name="T75" fmla="*/ 45 h 530"/>
                <a:gd name="T76" fmla="*/ 3764 w 4849"/>
                <a:gd name="T77" fmla="*/ 66 h 530"/>
                <a:gd name="T78" fmla="*/ 3818 w 4849"/>
                <a:gd name="T79" fmla="*/ 92 h 530"/>
                <a:gd name="T80" fmla="*/ 3979 w 4849"/>
                <a:gd name="T81" fmla="*/ 209 h 530"/>
                <a:gd name="T82" fmla="*/ 4167 w 4849"/>
                <a:gd name="T83" fmla="*/ 356 h 530"/>
                <a:gd name="T84" fmla="*/ 4226 w 4849"/>
                <a:gd name="T85" fmla="*/ 393 h 530"/>
                <a:gd name="T86" fmla="*/ 4532 w 4849"/>
                <a:gd name="T87" fmla="*/ 505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49" h="530">
                  <a:moveTo>
                    <a:pt x="4849" y="510"/>
                  </a:moveTo>
                  <a:cubicBezTo>
                    <a:pt x="4744" y="530"/>
                    <a:pt x="4636" y="526"/>
                    <a:pt x="4532" y="506"/>
                  </a:cubicBezTo>
                  <a:cubicBezTo>
                    <a:pt x="4480" y="496"/>
                    <a:pt x="4429" y="482"/>
                    <a:pt x="4379" y="464"/>
                  </a:cubicBezTo>
                  <a:cubicBezTo>
                    <a:pt x="4329" y="446"/>
                    <a:pt x="4280" y="426"/>
                    <a:pt x="4233" y="400"/>
                  </a:cubicBezTo>
                  <a:cubicBezTo>
                    <a:pt x="4225" y="395"/>
                    <a:pt x="4225" y="395"/>
                    <a:pt x="4225" y="395"/>
                  </a:cubicBezTo>
                  <a:cubicBezTo>
                    <a:pt x="4222" y="393"/>
                    <a:pt x="4219" y="391"/>
                    <a:pt x="4216" y="390"/>
                  </a:cubicBezTo>
                  <a:cubicBezTo>
                    <a:pt x="4199" y="379"/>
                    <a:pt x="4199" y="379"/>
                    <a:pt x="4199" y="379"/>
                  </a:cubicBezTo>
                  <a:cubicBezTo>
                    <a:pt x="4188" y="372"/>
                    <a:pt x="4177" y="365"/>
                    <a:pt x="4166" y="357"/>
                  </a:cubicBezTo>
                  <a:cubicBezTo>
                    <a:pt x="4155" y="350"/>
                    <a:pt x="4144" y="342"/>
                    <a:pt x="4133" y="334"/>
                  </a:cubicBezTo>
                  <a:cubicBezTo>
                    <a:pt x="4123" y="326"/>
                    <a:pt x="4112" y="319"/>
                    <a:pt x="4102" y="310"/>
                  </a:cubicBezTo>
                  <a:cubicBezTo>
                    <a:pt x="4060" y="278"/>
                    <a:pt x="4019" y="244"/>
                    <a:pt x="3978" y="210"/>
                  </a:cubicBezTo>
                  <a:cubicBezTo>
                    <a:pt x="3937" y="177"/>
                    <a:pt x="3895" y="144"/>
                    <a:pt x="3850" y="115"/>
                  </a:cubicBezTo>
                  <a:cubicBezTo>
                    <a:pt x="3845" y="112"/>
                    <a:pt x="3839" y="108"/>
                    <a:pt x="3834" y="105"/>
                  </a:cubicBezTo>
                  <a:cubicBezTo>
                    <a:pt x="3817" y="95"/>
                    <a:pt x="3817" y="95"/>
                    <a:pt x="3817" y="95"/>
                  </a:cubicBezTo>
                  <a:cubicBezTo>
                    <a:pt x="3805" y="87"/>
                    <a:pt x="3793" y="82"/>
                    <a:pt x="3781" y="76"/>
                  </a:cubicBezTo>
                  <a:cubicBezTo>
                    <a:pt x="3773" y="72"/>
                    <a:pt x="3773" y="72"/>
                    <a:pt x="3773" y="72"/>
                  </a:cubicBezTo>
                  <a:cubicBezTo>
                    <a:pt x="3763" y="68"/>
                    <a:pt x="3763" y="68"/>
                    <a:pt x="3763" y="68"/>
                  </a:cubicBezTo>
                  <a:cubicBezTo>
                    <a:pt x="3745" y="61"/>
                    <a:pt x="3745" y="61"/>
                    <a:pt x="3745" y="61"/>
                  </a:cubicBezTo>
                  <a:cubicBezTo>
                    <a:pt x="3739" y="58"/>
                    <a:pt x="3733" y="56"/>
                    <a:pt x="3726" y="54"/>
                  </a:cubicBezTo>
                  <a:cubicBezTo>
                    <a:pt x="3708" y="47"/>
                    <a:pt x="3708" y="47"/>
                    <a:pt x="3708" y="47"/>
                  </a:cubicBezTo>
                  <a:cubicBezTo>
                    <a:pt x="3657" y="31"/>
                    <a:pt x="3605" y="20"/>
                    <a:pt x="3553" y="14"/>
                  </a:cubicBezTo>
                  <a:cubicBezTo>
                    <a:pt x="3500" y="7"/>
                    <a:pt x="3447" y="4"/>
                    <a:pt x="3394" y="4"/>
                  </a:cubicBezTo>
                  <a:cubicBezTo>
                    <a:pt x="3341" y="3"/>
                    <a:pt x="3288" y="6"/>
                    <a:pt x="3235" y="12"/>
                  </a:cubicBezTo>
                  <a:cubicBezTo>
                    <a:pt x="3209" y="15"/>
                    <a:pt x="3183" y="18"/>
                    <a:pt x="3157" y="23"/>
                  </a:cubicBezTo>
                  <a:cubicBezTo>
                    <a:pt x="3137" y="27"/>
                    <a:pt x="3137" y="27"/>
                    <a:pt x="3137" y="27"/>
                  </a:cubicBezTo>
                  <a:cubicBezTo>
                    <a:pt x="3131" y="28"/>
                    <a:pt x="3124" y="29"/>
                    <a:pt x="3118" y="31"/>
                  </a:cubicBezTo>
                  <a:cubicBezTo>
                    <a:pt x="3079" y="40"/>
                    <a:pt x="3079" y="40"/>
                    <a:pt x="3079" y="40"/>
                  </a:cubicBezTo>
                  <a:cubicBezTo>
                    <a:pt x="3066" y="43"/>
                    <a:pt x="3054" y="47"/>
                    <a:pt x="3041" y="51"/>
                  </a:cubicBezTo>
                  <a:cubicBezTo>
                    <a:pt x="3022" y="56"/>
                    <a:pt x="3022" y="56"/>
                    <a:pt x="3022" y="56"/>
                  </a:cubicBezTo>
                  <a:cubicBezTo>
                    <a:pt x="3012" y="59"/>
                    <a:pt x="3012" y="59"/>
                    <a:pt x="3012" y="59"/>
                  </a:cubicBezTo>
                  <a:cubicBezTo>
                    <a:pt x="3003" y="62"/>
                    <a:pt x="3003" y="62"/>
                    <a:pt x="3003" y="62"/>
                  </a:cubicBezTo>
                  <a:cubicBezTo>
                    <a:pt x="2965" y="75"/>
                    <a:pt x="2965" y="75"/>
                    <a:pt x="2965" y="75"/>
                  </a:cubicBezTo>
                  <a:cubicBezTo>
                    <a:pt x="2959" y="77"/>
                    <a:pt x="2953" y="80"/>
                    <a:pt x="2947" y="82"/>
                  </a:cubicBezTo>
                  <a:cubicBezTo>
                    <a:pt x="2928" y="89"/>
                    <a:pt x="2928" y="89"/>
                    <a:pt x="2928" y="89"/>
                  </a:cubicBezTo>
                  <a:cubicBezTo>
                    <a:pt x="2903" y="98"/>
                    <a:pt x="2879" y="109"/>
                    <a:pt x="2854" y="119"/>
                  </a:cubicBezTo>
                  <a:cubicBezTo>
                    <a:pt x="2818" y="136"/>
                    <a:pt x="2818" y="136"/>
                    <a:pt x="2818" y="136"/>
                  </a:cubicBezTo>
                  <a:cubicBezTo>
                    <a:pt x="2800" y="144"/>
                    <a:pt x="2800" y="144"/>
                    <a:pt x="2800" y="144"/>
                  </a:cubicBezTo>
                  <a:cubicBezTo>
                    <a:pt x="2782" y="152"/>
                    <a:pt x="2782" y="152"/>
                    <a:pt x="2782" y="152"/>
                  </a:cubicBezTo>
                  <a:cubicBezTo>
                    <a:pt x="2687" y="198"/>
                    <a:pt x="2594" y="249"/>
                    <a:pt x="2499" y="298"/>
                  </a:cubicBezTo>
                  <a:cubicBezTo>
                    <a:pt x="2487" y="304"/>
                    <a:pt x="2475" y="310"/>
                    <a:pt x="2464" y="316"/>
                  </a:cubicBezTo>
                  <a:cubicBezTo>
                    <a:pt x="2452" y="321"/>
                    <a:pt x="2440" y="327"/>
                    <a:pt x="2428" y="333"/>
                  </a:cubicBezTo>
                  <a:cubicBezTo>
                    <a:pt x="2392" y="350"/>
                    <a:pt x="2392" y="350"/>
                    <a:pt x="2392" y="350"/>
                  </a:cubicBezTo>
                  <a:cubicBezTo>
                    <a:pt x="2380" y="356"/>
                    <a:pt x="2368" y="361"/>
                    <a:pt x="2356" y="367"/>
                  </a:cubicBezTo>
                  <a:cubicBezTo>
                    <a:pt x="2343" y="372"/>
                    <a:pt x="2331" y="378"/>
                    <a:pt x="2319" y="382"/>
                  </a:cubicBezTo>
                  <a:cubicBezTo>
                    <a:pt x="2282" y="397"/>
                    <a:pt x="2282" y="397"/>
                    <a:pt x="2282" y="397"/>
                  </a:cubicBezTo>
                  <a:cubicBezTo>
                    <a:pt x="2257" y="407"/>
                    <a:pt x="2232" y="415"/>
                    <a:pt x="2207" y="424"/>
                  </a:cubicBezTo>
                  <a:cubicBezTo>
                    <a:pt x="2201" y="426"/>
                    <a:pt x="2194" y="428"/>
                    <a:pt x="2188" y="430"/>
                  </a:cubicBezTo>
                  <a:cubicBezTo>
                    <a:pt x="2169" y="435"/>
                    <a:pt x="2169" y="435"/>
                    <a:pt x="2169" y="435"/>
                  </a:cubicBezTo>
                  <a:cubicBezTo>
                    <a:pt x="2131" y="447"/>
                    <a:pt x="2131" y="447"/>
                    <a:pt x="2131" y="447"/>
                  </a:cubicBezTo>
                  <a:cubicBezTo>
                    <a:pt x="2124" y="449"/>
                    <a:pt x="2118" y="450"/>
                    <a:pt x="2111" y="452"/>
                  </a:cubicBezTo>
                  <a:cubicBezTo>
                    <a:pt x="2092" y="456"/>
                    <a:pt x="2092" y="456"/>
                    <a:pt x="2092" y="456"/>
                  </a:cubicBezTo>
                  <a:cubicBezTo>
                    <a:pt x="2079" y="460"/>
                    <a:pt x="2066" y="463"/>
                    <a:pt x="2053" y="466"/>
                  </a:cubicBezTo>
                  <a:cubicBezTo>
                    <a:pt x="2014" y="474"/>
                    <a:pt x="2014" y="474"/>
                    <a:pt x="2014" y="474"/>
                  </a:cubicBezTo>
                  <a:cubicBezTo>
                    <a:pt x="1995" y="478"/>
                    <a:pt x="1995" y="478"/>
                    <a:pt x="1995" y="478"/>
                  </a:cubicBezTo>
                  <a:cubicBezTo>
                    <a:pt x="1992" y="479"/>
                    <a:pt x="1988" y="479"/>
                    <a:pt x="1985" y="480"/>
                  </a:cubicBezTo>
                  <a:cubicBezTo>
                    <a:pt x="1975" y="482"/>
                    <a:pt x="1975" y="482"/>
                    <a:pt x="1975" y="482"/>
                  </a:cubicBezTo>
                  <a:cubicBezTo>
                    <a:pt x="1936" y="488"/>
                    <a:pt x="1936" y="488"/>
                    <a:pt x="1936" y="488"/>
                  </a:cubicBezTo>
                  <a:cubicBezTo>
                    <a:pt x="1916" y="491"/>
                    <a:pt x="1916" y="491"/>
                    <a:pt x="1916" y="491"/>
                  </a:cubicBezTo>
                  <a:cubicBezTo>
                    <a:pt x="1897" y="494"/>
                    <a:pt x="1897" y="494"/>
                    <a:pt x="1897" y="494"/>
                  </a:cubicBezTo>
                  <a:cubicBezTo>
                    <a:pt x="1686" y="522"/>
                    <a:pt x="1471" y="515"/>
                    <a:pt x="1263" y="474"/>
                  </a:cubicBezTo>
                  <a:cubicBezTo>
                    <a:pt x="950" y="417"/>
                    <a:pt x="950" y="417"/>
                    <a:pt x="950" y="417"/>
                  </a:cubicBezTo>
                  <a:cubicBezTo>
                    <a:pt x="871" y="403"/>
                    <a:pt x="871" y="403"/>
                    <a:pt x="871" y="403"/>
                  </a:cubicBezTo>
                  <a:cubicBezTo>
                    <a:pt x="832" y="396"/>
                    <a:pt x="832" y="396"/>
                    <a:pt x="832" y="396"/>
                  </a:cubicBezTo>
                  <a:cubicBezTo>
                    <a:pt x="819" y="394"/>
                    <a:pt x="806" y="392"/>
                    <a:pt x="793" y="390"/>
                  </a:cubicBezTo>
                  <a:cubicBezTo>
                    <a:pt x="767" y="386"/>
                    <a:pt x="740" y="383"/>
                    <a:pt x="714" y="380"/>
                  </a:cubicBezTo>
                  <a:cubicBezTo>
                    <a:pt x="688" y="377"/>
                    <a:pt x="661" y="374"/>
                    <a:pt x="635" y="372"/>
                  </a:cubicBezTo>
                  <a:cubicBezTo>
                    <a:pt x="423" y="356"/>
                    <a:pt x="210" y="366"/>
                    <a:pt x="0" y="393"/>
                  </a:cubicBezTo>
                  <a:cubicBezTo>
                    <a:pt x="210" y="366"/>
                    <a:pt x="423" y="355"/>
                    <a:pt x="635" y="370"/>
                  </a:cubicBezTo>
                  <a:cubicBezTo>
                    <a:pt x="661" y="372"/>
                    <a:pt x="688" y="375"/>
                    <a:pt x="714" y="378"/>
                  </a:cubicBezTo>
                  <a:cubicBezTo>
                    <a:pt x="740" y="381"/>
                    <a:pt x="767" y="384"/>
                    <a:pt x="793" y="388"/>
                  </a:cubicBezTo>
                  <a:cubicBezTo>
                    <a:pt x="806" y="390"/>
                    <a:pt x="819" y="391"/>
                    <a:pt x="832" y="394"/>
                  </a:cubicBezTo>
                  <a:cubicBezTo>
                    <a:pt x="872" y="401"/>
                    <a:pt x="872" y="401"/>
                    <a:pt x="872" y="401"/>
                  </a:cubicBezTo>
                  <a:cubicBezTo>
                    <a:pt x="950" y="415"/>
                    <a:pt x="950" y="415"/>
                    <a:pt x="950" y="415"/>
                  </a:cubicBezTo>
                  <a:cubicBezTo>
                    <a:pt x="1263" y="472"/>
                    <a:pt x="1263" y="472"/>
                    <a:pt x="1263" y="472"/>
                  </a:cubicBezTo>
                  <a:cubicBezTo>
                    <a:pt x="1471" y="512"/>
                    <a:pt x="1686" y="519"/>
                    <a:pt x="1896" y="491"/>
                  </a:cubicBezTo>
                  <a:cubicBezTo>
                    <a:pt x="1916" y="488"/>
                    <a:pt x="1916" y="488"/>
                    <a:pt x="1916" y="488"/>
                  </a:cubicBezTo>
                  <a:cubicBezTo>
                    <a:pt x="1935" y="485"/>
                    <a:pt x="1935" y="485"/>
                    <a:pt x="1935" y="485"/>
                  </a:cubicBezTo>
                  <a:cubicBezTo>
                    <a:pt x="1975" y="478"/>
                    <a:pt x="1975" y="478"/>
                    <a:pt x="1975" y="478"/>
                  </a:cubicBezTo>
                  <a:cubicBezTo>
                    <a:pt x="1984" y="477"/>
                    <a:pt x="1984" y="477"/>
                    <a:pt x="1984" y="477"/>
                  </a:cubicBezTo>
                  <a:cubicBezTo>
                    <a:pt x="1988" y="476"/>
                    <a:pt x="1991" y="475"/>
                    <a:pt x="1994" y="475"/>
                  </a:cubicBezTo>
                  <a:cubicBezTo>
                    <a:pt x="2014" y="471"/>
                    <a:pt x="2014" y="471"/>
                    <a:pt x="2014" y="471"/>
                  </a:cubicBezTo>
                  <a:cubicBezTo>
                    <a:pt x="2053" y="463"/>
                    <a:pt x="2053" y="463"/>
                    <a:pt x="2053" y="463"/>
                  </a:cubicBezTo>
                  <a:cubicBezTo>
                    <a:pt x="2065" y="459"/>
                    <a:pt x="2078" y="456"/>
                    <a:pt x="2091" y="453"/>
                  </a:cubicBezTo>
                  <a:cubicBezTo>
                    <a:pt x="2110" y="448"/>
                    <a:pt x="2110" y="448"/>
                    <a:pt x="2110" y="448"/>
                  </a:cubicBezTo>
                  <a:cubicBezTo>
                    <a:pt x="2117" y="447"/>
                    <a:pt x="2123" y="445"/>
                    <a:pt x="2130" y="443"/>
                  </a:cubicBezTo>
                  <a:cubicBezTo>
                    <a:pt x="2168" y="432"/>
                    <a:pt x="2168" y="432"/>
                    <a:pt x="2168" y="432"/>
                  </a:cubicBezTo>
                  <a:cubicBezTo>
                    <a:pt x="2187" y="426"/>
                    <a:pt x="2187" y="426"/>
                    <a:pt x="2187" y="426"/>
                  </a:cubicBezTo>
                  <a:cubicBezTo>
                    <a:pt x="2193" y="424"/>
                    <a:pt x="2199" y="422"/>
                    <a:pt x="2206" y="420"/>
                  </a:cubicBezTo>
                  <a:cubicBezTo>
                    <a:pt x="2231" y="411"/>
                    <a:pt x="2256" y="403"/>
                    <a:pt x="2281" y="393"/>
                  </a:cubicBezTo>
                  <a:cubicBezTo>
                    <a:pt x="2318" y="379"/>
                    <a:pt x="2318" y="379"/>
                    <a:pt x="2318" y="379"/>
                  </a:cubicBezTo>
                  <a:cubicBezTo>
                    <a:pt x="2330" y="374"/>
                    <a:pt x="2342" y="368"/>
                    <a:pt x="2354" y="363"/>
                  </a:cubicBezTo>
                  <a:cubicBezTo>
                    <a:pt x="2366" y="358"/>
                    <a:pt x="2378" y="352"/>
                    <a:pt x="2390" y="347"/>
                  </a:cubicBezTo>
                  <a:cubicBezTo>
                    <a:pt x="2426" y="330"/>
                    <a:pt x="2426" y="330"/>
                    <a:pt x="2426" y="330"/>
                  </a:cubicBezTo>
                  <a:cubicBezTo>
                    <a:pt x="2438" y="324"/>
                    <a:pt x="2450" y="318"/>
                    <a:pt x="2462" y="312"/>
                  </a:cubicBezTo>
                  <a:cubicBezTo>
                    <a:pt x="2497" y="294"/>
                    <a:pt x="2497" y="294"/>
                    <a:pt x="2497" y="294"/>
                  </a:cubicBezTo>
                  <a:cubicBezTo>
                    <a:pt x="2592" y="246"/>
                    <a:pt x="2685" y="195"/>
                    <a:pt x="2781" y="149"/>
                  </a:cubicBezTo>
                  <a:cubicBezTo>
                    <a:pt x="2799" y="141"/>
                    <a:pt x="2799" y="141"/>
                    <a:pt x="2799" y="141"/>
                  </a:cubicBezTo>
                  <a:cubicBezTo>
                    <a:pt x="2817" y="132"/>
                    <a:pt x="2817" y="132"/>
                    <a:pt x="2817" y="132"/>
                  </a:cubicBezTo>
                  <a:cubicBezTo>
                    <a:pt x="2853" y="116"/>
                    <a:pt x="2853" y="116"/>
                    <a:pt x="2853" y="116"/>
                  </a:cubicBezTo>
                  <a:cubicBezTo>
                    <a:pt x="2878" y="106"/>
                    <a:pt x="2902" y="95"/>
                    <a:pt x="2927" y="86"/>
                  </a:cubicBezTo>
                  <a:cubicBezTo>
                    <a:pt x="2945" y="79"/>
                    <a:pt x="2945" y="79"/>
                    <a:pt x="2945" y="79"/>
                  </a:cubicBezTo>
                  <a:cubicBezTo>
                    <a:pt x="2951" y="76"/>
                    <a:pt x="2958" y="74"/>
                    <a:pt x="2964" y="72"/>
                  </a:cubicBezTo>
                  <a:cubicBezTo>
                    <a:pt x="3002" y="59"/>
                    <a:pt x="3002" y="59"/>
                    <a:pt x="3002" y="59"/>
                  </a:cubicBezTo>
                  <a:cubicBezTo>
                    <a:pt x="3011" y="56"/>
                    <a:pt x="3011" y="56"/>
                    <a:pt x="3011" y="56"/>
                  </a:cubicBezTo>
                  <a:cubicBezTo>
                    <a:pt x="3021" y="53"/>
                    <a:pt x="3021" y="53"/>
                    <a:pt x="3021" y="53"/>
                  </a:cubicBezTo>
                  <a:cubicBezTo>
                    <a:pt x="3040" y="47"/>
                    <a:pt x="3040" y="47"/>
                    <a:pt x="3040" y="47"/>
                  </a:cubicBezTo>
                  <a:cubicBezTo>
                    <a:pt x="3053" y="44"/>
                    <a:pt x="3065" y="40"/>
                    <a:pt x="3078" y="37"/>
                  </a:cubicBezTo>
                  <a:cubicBezTo>
                    <a:pt x="3117" y="28"/>
                    <a:pt x="3117" y="28"/>
                    <a:pt x="3117" y="28"/>
                  </a:cubicBezTo>
                  <a:cubicBezTo>
                    <a:pt x="3123" y="26"/>
                    <a:pt x="3130" y="25"/>
                    <a:pt x="3137" y="24"/>
                  </a:cubicBezTo>
                  <a:cubicBezTo>
                    <a:pt x="3156" y="20"/>
                    <a:pt x="3156" y="20"/>
                    <a:pt x="3156" y="20"/>
                  </a:cubicBezTo>
                  <a:cubicBezTo>
                    <a:pt x="3182" y="15"/>
                    <a:pt x="3209" y="12"/>
                    <a:pt x="3235" y="9"/>
                  </a:cubicBezTo>
                  <a:cubicBezTo>
                    <a:pt x="3288" y="3"/>
                    <a:pt x="3341" y="0"/>
                    <a:pt x="3394" y="1"/>
                  </a:cubicBezTo>
                  <a:cubicBezTo>
                    <a:pt x="3447" y="1"/>
                    <a:pt x="3500" y="4"/>
                    <a:pt x="3553" y="11"/>
                  </a:cubicBezTo>
                  <a:cubicBezTo>
                    <a:pt x="3606" y="18"/>
                    <a:pt x="3658" y="28"/>
                    <a:pt x="3708" y="45"/>
                  </a:cubicBezTo>
                  <a:cubicBezTo>
                    <a:pt x="3727" y="51"/>
                    <a:pt x="3727" y="51"/>
                    <a:pt x="3727" y="51"/>
                  </a:cubicBezTo>
                  <a:cubicBezTo>
                    <a:pt x="3734" y="53"/>
                    <a:pt x="3740" y="55"/>
                    <a:pt x="3746" y="58"/>
                  </a:cubicBezTo>
                  <a:cubicBezTo>
                    <a:pt x="3764" y="66"/>
                    <a:pt x="3764" y="66"/>
                    <a:pt x="3764" y="66"/>
                  </a:cubicBezTo>
                  <a:cubicBezTo>
                    <a:pt x="3774" y="69"/>
                    <a:pt x="3774" y="69"/>
                    <a:pt x="3774" y="69"/>
                  </a:cubicBezTo>
                  <a:cubicBezTo>
                    <a:pt x="3783" y="74"/>
                    <a:pt x="3783" y="74"/>
                    <a:pt x="3783" y="74"/>
                  </a:cubicBezTo>
                  <a:cubicBezTo>
                    <a:pt x="3794" y="80"/>
                    <a:pt x="3807" y="85"/>
                    <a:pt x="3818" y="92"/>
                  </a:cubicBezTo>
                  <a:cubicBezTo>
                    <a:pt x="3835" y="102"/>
                    <a:pt x="3835" y="102"/>
                    <a:pt x="3835" y="102"/>
                  </a:cubicBezTo>
                  <a:cubicBezTo>
                    <a:pt x="3841" y="106"/>
                    <a:pt x="3846" y="110"/>
                    <a:pt x="3852" y="113"/>
                  </a:cubicBezTo>
                  <a:cubicBezTo>
                    <a:pt x="3896" y="142"/>
                    <a:pt x="3938" y="175"/>
                    <a:pt x="3979" y="209"/>
                  </a:cubicBezTo>
                  <a:cubicBezTo>
                    <a:pt x="4020" y="242"/>
                    <a:pt x="4061" y="276"/>
                    <a:pt x="4103" y="309"/>
                  </a:cubicBezTo>
                  <a:cubicBezTo>
                    <a:pt x="4113" y="317"/>
                    <a:pt x="4124" y="325"/>
                    <a:pt x="4135" y="333"/>
                  </a:cubicBezTo>
                  <a:cubicBezTo>
                    <a:pt x="4145" y="340"/>
                    <a:pt x="4156" y="348"/>
                    <a:pt x="4167" y="356"/>
                  </a:cubicBezTo>
                  <a:cubicBezTo>
                    <a:pt x="4178" y="363"/>
                    <a:pt x="4189" y="371"/>
                    <a:pt x="4200" y="377"/>
                  </a:cubicBezTo>
                  <a:cubicBezTo>
                    <a:pt x="4217" y="388"/>
                    <a:pt x="4217" y="388"/>
                    <a:pt x="4217" y="388"/>
                  </a:cubicBezTo>
                  <a:cubicBezTo>
                    <a:pt x="4220" y="390"/>
                    <a:pt x="4223" y="391"/>
                    <a:pt x="4226" y="393"/>
                  </a:cubicBezTo>
                  <a:cubicBezTo>
                    <a:pt x="4234" y="398"/>
                    <a:pt x="4234" y="398"/>
                    <a:pt x="4234" y="398"/>
                  </a:cubicBezTo>
                  <a:cubicBezTo>
                    <a:pt x="4281" y="424"/>
                    <a:pt x="4329" y="445"/>
                    <a:pt x="4379" y="463"/>
                  </a:cubicBezTo>
                  <a:cubicBezTo>
                    <a:pt x="4429" y="481"/>
                    <a:pt x="4480" y="495"/>
                    <a:pt x="4532" y="505"/>
                  </a:cubicBezTo>
                  <a:cubicBezTo>
                    <a:pt x="4636" y="525"/>
                    <a:pt x="4744" y="529"/>
                    <a:pt x="4849" y="5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54">
              <a:extLst>
                <a:ext uri="{FF2B5EF4-FFF2-40B4-BE49-F238E27FC236}">
                  <a16:creationId xmlns:a16="http://schemas.microsoft.com/office/drawing/2014/main" id="{9B63C07E-FA51-1F53-6883-92314F4CE8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8825" y="3001963"/>
              <a:ext cx="12112625" cy="1220788"/>
            </a:xfrm>
            <a:custGeom>
              <a:avLst/>
              <a:gdLst>
                <a:gd name="T0" fmla="*/ 4535 w 4849"/>
                <a:gd name="T1" fmla="*/ 470 h 488"/>
                <a:gd name="T2" fmla="*/ 4344 w 4849"/>
                <a:gd name="T3" fmla="*/ 425 h 488"/>
                <a:gd name="T4" fmla="*/ 4288 w 4849"/>
                <a:gd name="T5" fmla="*/ 405 h 488"/>
                <a:gd name="T6" fmla="*/ 4233 w 4849"/>
                <a:gd name="T7" fmla="*/ 382 h 488"/>
                <a:gd name="T8" fmla="*/ 3972 w 4849"/>
                <a:gd name="T9" fmla="*/ 207 h 488"/>
                <a:gd name="T10" fmla="*/ 3825 w 4849"/>
                <a:gd name="T11" fmla="*/ 108 h 488"/>
                <a:gd name="T12" fmla="*/ 3808 w 4849"/>
                <a:gd name="T13" fmla="*/ 98 h 488"/>
                <a:gd name="T14" fmla="*/ 3736 w 4849"/>
                <a:gd name="T15" fmla="*/ 67 h 488"/>
                <a:gd name="T16" fmla="*/ 3545 w 4849"/>
                <a:gd name="T17" fmla="*/ 20 h 488"/>
                <a:gd name="T18" fmla="*/ 3231 w 4849"/>
                <a:gd name="T19" fmla="*/ 4 h 488"/>
                <a:gd name="T20" fmla="*/ 3152 w 4849"/>
                <a:gd name="T21" fmla="*/ 9 h 488"/>
                <a:gd name="T22" fmla="*/ 2771 w 4849"/>
                <a:gd name="T23" fmla="*/ 102 h 488"/>
                <a:gd name="T24" fmla="*/ 2662 w 4849"/>
                <a:gd name="T25" fmla="*/ 148 h 488"/>
                <a:gd name="T26" fmla="*/ 2483 w 4849"/>
                <a:gd name="T27" fmla="*/ 230 h 488"/>
                <a:gd name="T28" fmla="*/ 2303 w 4849"/>
                <a:gd name="T29" fmla="*/ 311 h 488"/>
                <a:gd name="T30" fmla="*/ 2230 w 4849"/>
                <a:gd name="T31" fmla="*/ 339 h 488"/>
                <a:gd name="T32" fmla="*/ 1885 w 4849"/>
                <a:gd name="T33" fmla="*/ 423 h 488"/>
                <a:gd name="T34" fmla="*/ 1866 w 4849"/>
                <a:gd name="T35" fmla="*/ 425 h 488"/>
                <a:gd name="T36" fmla="*/ 1807 w 4849"/>
                <a:gd name="T37" fmla="*/ 433 h 488"/>
                <a:gd name="T38" fmla="*/ 1728 w 4849"/>
                <a:gd name="T39" fmla="*/ 439 h 488"/>
                <a:gd name="T40" fmla="*/ 1669 w 4849"/>
                <a:gd name="T41" fmla="*/ 443 h 488"/>
                <a:gd name="T42" fmla="*/ 1610 w 4849"/>
                <a:gd name="T43" fmla="*/ 444 h 488"/>
                <a:gd name="T44" fmla="*/ 1256 w 4849"/>
                <a:gd name="T45" fmla="*/ 421 h 488"/>
                <a:gd name="T46" fmla="*/ 787 w 4849"/>
                <a:gd name="T47" fmla="*/ 367 h 488"/>
                <a:gd name="T48" fmla="*/ 0 w 4849"/>
                <a:gd name="T49" fmla="*/ 372 h 488"/>
                <a:gd name="T50" fmla="*/ 787 w 4849"/>
                <a:gd name="T51" fmla="*/ 365 h 488"/>
                <a:gd name="T52" fmla="*/ 1257 w 4849"/>
                <a:gd name="T53" fmla="*/ 419 h 488"/>
                <a:gd name="T54" fmla="*/ 1610 w 4849"/>
                <a:gd name="T55" fmla="*/ 441 h 488"/>
                <a:gd name="T56" fmla="*/ 1669 w 4849"/>
                <a:gd name="T57" fmla="*/ 439 h 488"/>
                <a:gd name="T58" fmla="*/ 1728 w 4849"/>
                <a:gd name="T59" fmla="*/ 436 h 488"/>
                <a:gd name="T60" fmla="*/ 1807 w 4849"/>
                <a:gd name="T61" fmla="*/ 429 h 488"/>
                <a:gd name="T62" fmla="*/ 1865 w 4849"/>
                <a:gd name="T63" fmla="*/ 422 h 488"/>
                <a:gd name="T64" fmla="*/ 1885 w 4849"/>
                <a:gd name="T65" fmla="*/ 419 h 488"/>
                <a:gd name="T66" fmla="*/ 2482 w 4849"/>
                <a:gd name="T67" fmla="*/ 226 h 488"/>
                <a:gd name="T68" fmla="*/ 2661 w 4849"/>
                <a:gd name="T69" fmla="*/ 144 h 488"/>
                <a:gd name="T70" fmla="*/ 2770 w 4849"/>
                <a:gd name="T71" fmla="*/ 99 h 488"/>
                <a:gd name="T72" fmla="*/ 3152 w 4849"/>
                <a:gd name="T73" fmla="*/ 5 h 488"/>
                <a:gd name="T74" fmla="*/ 3231 w 4849"/>
                <a:gd name="T75" fmla="*/ 1 h 488"/>
                <a:gd name="T76" fmla="*/ 3545 w 4849"/>
                <a:gd name="T77" fmla="*/ 17 h 488"/>
                <a:gd name="T78" fmla="*/ 3737 w 4849"/>
                <a:gd name="T79" fmla="*/ 64 h 488"/>
                <a:gd name="T80" fmla="*/ 3809 w 4849"/>
                <a:gd name="T81" fmla="*/ 96 h 488"/>
                <a:gd name="T82" fmla="*/ 3826 w 4849"/>
                <a:gd name="T83" fmla="*/ 105 h 488"/>
                <a:gd name="T84" fmla="*/ 3973 w 4849"/>
                <a:gd name="T85" fmla="*/ 205 h 488"/>
                <a:gd name="T86" fmla="*/ 4234 w 4849"/>
                <a:gd name="T87" fmla="*/ 380 h 488"/>
                <a:gd name="T88" fmla="*/ 4288 w 4849"/>
                <a:gd name="T89" fmla="*/ 403 h 488"/>
                <a:gd name="T90" fmla="*/ 4344 w 4849"/>
                <a:gd name="T91" fmla="*/ 423 h 488"/>
                <a:gd name="T92" fmla="*/ 4535 w 4849"/>
                <a:gd name="T93" fmla="*/ 469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49" h="488">
                  <a:moveTo>
                    <a:pt x="4849" y="473"/>
                  </a:moveTo>
                  <a:cubicBezTo>
                    <a:pt x="4745" y="488"/>
                    <a:pt x="4639" y="486"/>
                    <a:pt x="4535" y="470"/>
                  </a:cubicBezTo>
                  <a:cubicBezTo>
                    <a:pt x="4483" y="462"/>
                    <a:pt x="4432" y="451"/>
                    <a:pt x="4381" y="436"/>
                  </a:cubicBezTo>
                  <a:cubicBezTo>
                    <a:pt x="4369" y="433"/>
                    <a:pt x="4356" y="429"/>
                    <a:pt x="4344" y="425"/>
                  </a:cubicBezTo>
                  <a:cubicBezTo>
                    <a:pt x="4331" y="421"/>
                    <a:pt x="4319" y="416"/>
                    <a:pt x="4306" y="412"/>
                  </a:cubicBezTo>
                  <a:cubicBezTo>
                    <a:pt x="4300" y="410"/>
                    <a:pt x="4294" y="407"/>
                    <a:pt x="4288" y="405"/>
                  </a:cubicBezTo>
                  <a:cubicBezTo>
                    <a:pt x="4269" y="398"/>
                    <a:pt x="4269" y="398"/>
                    <a:pt x="4269" y="398"/>
                  </a:cubicBezTo>
                  <a:cubicBezTo>
                    <a:pt x="4257" y="393"/>
                    <a:pt x="4245" y="387"/>
                    <a:pt x="4233" y="382"/>
                  </a:cubicBezTo>
                  <a:cubicBezTo>
                    <a:pt x="4186" y="360"/>
                    <a:pt x="4141" y="332"/>
                    <a:pt x="4098" y="301"/>
                  </a:cubicBezTo>
                  <a:cubicBezTo>
                    <a:pt x="4055" y="271"/>
                    <a:pt x="4013" y="239"/>
                    <a:pt x="3972" y="207"/>
                  </a:cubicBezTo>
                  <a:cubicBezTo>
                    <a:pt x="3930" y="175"/>
                    <a:pt x="3887" y="144"/>
                    <a:pt x="3842" y="118"/>
                  </a:cubicBezTo>
                  <a:cubicBezTo>
                    <a:pt x="3825" y="108"/>
                    <a:pt x="3825" y="108"/>
                    <a:pt x="3825" y="108"/>
                  </a:cubicBezTo>
                  <a:cubicBezTo>
                    <a:pt x="3822" y="106"/>
                    <a:pt x="3819" y="104"/>
                    <a:pt x="3816" y="103"/>
                  </a:cubicBezTo>
                  <a:cubicBezTo>
                    <a:pt x="3808" y="98"/>
                    <a:pt x="3808" y="98"/>
                    <a:pt x="3808" y="98"/>
                  </a:cubicBezTo>
                  <a:cubicBezTo>
                    <a:pt x="3796" y="93"/>
                    <a:pt x="3784" y="86"/>
                    <a:pt x="3772" y="81"/>
                  </a:cubicBezTo>
                  <a:cubicBezTo>
                    <a:pt x="3760" y="76"/>
                    <a:pt x="3748" y="71"/>
                    <a:pt x="3736" y="67"/>
                  </a:cubicBezTo>
                  <a:cubicBezTo>
                    <a:pt x="3723" y="62"/>
                    <a:pt x="3711" y="58"/>
                    <a:pt x="3698" y="54"/>
                  </a:cubicBezTo>
                  <a:cubicBezTo>
                    <a:pt x="3648" y="39"/>
                    <a:pt x="3597" y="28"/>
                    <a:pt x="3545" y="20"/>
                  </a:cubicBezTo>
                  <a:cubicBezTo>
                    <a:pt x="3493" y="12"/>
                    <a:pt x="3441" y="8"/>
                    <a:pt x="3388" y="5"/>
                  </a:cubicBezTo>
                  <a:cubicBezTo>
                    <a:pt x="3336" y="3"/>
                    <a:pt x="3283" y="3"/>
                    <a:pt x="3231" y="4"/>
                  </a:cubicBezTo>
                  <a:cubicBezTo>
                    <a:pt x="3218" y="5"/>
                    <a:pt x="3204" y="5"/>
                    <a:pt x="3191" y="6"/>
                  </a:cubicBezTo>
                  <a:cubicBezTo>
                    <a:pt x="3178" y="6"/>
                    <a:pt x="3165" y="8"/>
                    <a:pt x="3152" y="9"/>
                  </a:cubicBezTo>
                  <a:cubicBezTo>
                    <a:pt x="3126" y="10"/>
                    <a:pt x="3100" y="14"/>
                    <a:pt x="3074" y="17"/>
                  </a:cubicBezTo>
                  <a:cubicBezTo>
                    <a:pt x="2970" y="33"/>
                    <a:pt x="2869" y="63"/>
                    <a:pt x="2771" y="102"/>
                  </a:cubicBezTo>
                  <a:cubicBezTo>
                    <a:pt x="2747" y="111"/>
                    <a:pt x="2723" y="122"/>
                    <a:pt x="2698" y="132"/>
                  </a:cubicBezTo>
                  <a:cubicBezTo>
                    <a:pt x="2662" y="148"/>
                    <a:pt x="2662" y="148"/>
                    <a:pt x="2662" y="148"/>
                  </a:cubicBezTo>
                  <a:cubicBezTo>
                    <a:pt x="2650" y="153"/>
                    <a:pt x="2638" y="158"/>
                    <a:pt x="2626" y="164"/>
                  </a:cubicBezTo>
                  <a:cubicBezTo>
                    <a:pt x="2578" y="185"/>
                    <a:pt x="2531" y="208"/>
                    <a:pt x="2483" y="230"/>
                  </a:cubicBezTo>
                  <a:cubicBezTo>
                    <a:pt x="2436" y="252"/>
                    <a:pt x="2388" y="274"/>
                    <a:pt x="2340" y="295"/>
                  </a:cubicBezTo>
                  <a:cubicBezTo>
                    <a:pt x="2328" y="301"/>
                    <a:pt x="2316" y="306"/>
                    <a:pt x="2303" y="311"/>
                  </a:cubicBezTo>
                  <a:cubicBezTo>
                    <a:pt x="2291" y="316"/>
                    <a:pt x="2279" y="321"/>
                    <a:pt x="2267" y="325"/>
                  </a:cubicBezTo>
                  <a:cubicBezTo>
                    <a:pt x="2230" y="339"/>
                    <a:pt x="2230" y="339"/>
                    <a:pt x="2230" y="339"/>
                  </a:cubicBezTo>
                  <a:cubicBezTo>
                    <a:pt x="2217" y="343"/>
                    <a:pt x="2205" y="348"/>
                    <a:pt x="2192" y="352"/>
                  </a:cubicBezTo>
                  <a:cubicBezTo>
                    <a:pt x="2092" y="384"/>
                    <a:pt x="1989" y="407"/>
                    <a:pt x="1885" y="423"/>
                  </a:cubicBezTo>
                  <a:cubicBezTo>
                    <a:pt x="1876" y="424"/>
                    <a:pt x="1876" y="424"/>
                    <a:pt x="1876" y="424"/>
                  </a:cubicBezTo>
                  <a:cubicBezTo>
                    <a:pt x="1866" y="425"/>
                    <a:pt x="1866" y="425"/>
                    <a:pt x="1866" y="425"/>
                  </a:cubicBezTo>
                  <a:cubicBezTo>
                    <a:pt x="1846" y="428"/>
                    <a:pt x="1846" y="428"/>
                    <a:pt x="1846" y="428"/>
                  </a:cubicBezTo>
                  <a:cubicBezTo>
                    <a:pt x="1807" y="433"/>
                    <a:pt x="1807" y="433"/>
                    <a:pt x="1807" y="433"/>
                  </a:cubicBezTo>
                  <a:cubicBezTo>
                    <a:pt x="1768" y="436"/>
                    <a:pt x="1768" y="436"/>
                    <a:pt x="1768" y="436"/>
                  </a:cubicBezTo>
                  <a:cubicBezTo>
                    <a:pt x="1755" y="437"/>
                    <a:pt x="1742" y="439"/>
                    <a:pt x="1728" y="439"/>
                  </a:cubicBezTo>
                  <a:cubicBezTo>
                    <a:pt x="1689" y="441"/>
                    <a:pt x="1689" y="441"/>
                    <a:pt x="1689" y="441"/>
                  </a:cubicBezTo>
                  <a:cubicBezTo>
                    <a:pt x="1669" y="443"/>
                    <a:pt x="1669" y="443"/>
                    <a:pt x="1669" y="443"/>
                  </a:cubicBezTo>
                  <a:cubicBezTo>
                    <a:pt x="1650" y="443"/>
                    <a:pt x="1650" y="443"/>
                    <a:pt x="1650" y="443"/>
                  </a:cubicBezTo>
                  <a:cubicBezTo>
                    <a:pt x="1610" y="444"/>
                    <a:pt x="1610" y="444"/>
                    <a:pt x="1610" y="444"/>
                  </a:cubicBezTo>
                  <a:cubicBezTo>
                    <a:pt x="1597" y="444"/>
                    <a:pt x="1584" y="444"/>
                    <a:pt x="1571" y="444"/>
                  </a:cubicBezTo>
                  <a:cubicBezTo>
                    <a:pt x="1466" y="444"/>
                    <a:pt x="1361" y="436"/>
                    <a:pt x="1256" y="421"/>
                  </a:cubicBezTo>
                  <a:cubicBezTo>
                    <a:pt x="1152" y="407"/>
                    <a:pt x="1047" y="400"/>
                    <a:pt x="943" y="388"/>
                  </a:cubicBezTo>
                  <a:cubicBezTo>
                    <a:pt x="891" y="382"/>
                    <a:pt x="839" y="373"/>
                    <a:pt x="787" y="367"/>
                  </a:cubicBezTo>
                  <a:cubicBezTo>
                    <a:pt x="734" y="361"/>
                    <a:pt x="682" y="357"/>
                    <a:pt x="630" y="353"/>
                  </a:cubicBezTo>
                  <a:cubicBezTo>
                    <a:pt x="420" y="340"/>
                    <a:pt x="209" y="349"/>
                    <a:pt x="0" y="372"/>
                  </a:cubicBezTo>
                  <a:cubicBezTo>
                    <a:pt x="209" y="348"/>
                    <a:pt x="420" y="339"/>
                    <a:pt x="630" y="351"/>
                  </a:cubicBezTo>
                  <a:cubicBezTo>
                    <a:pt x="682" y="355"/>
                    <a:pt x="735" y="359"/>
                    <a:pt x="787" y="365"/>
                  </a:cubicBezTo>
                  <a:cubicBezTo>
                    <a:pt x="839" y="371"/>
                    <a:pt x="891" y="380"/>
                    <a:pt x="943" y="385"/>
                  </a:cubicBezTo>
                  <a:cubicBezTo>
                    <a:pt x="1048" y="397"/>
                    <a:pt x="1153" y="405"/>
                    <a:pt x="1257" y="419"/>
                  </a:cubicBezTo>
                  <a:cubicBezTo>
                    <a:pt x="1361" y="433"/>
                    <a:pt x="1466" y="441"/>
                    <a:pt x="1571" y="441"/>
                  </a:cubicBezTo>
                  <a:cubicBezTo>
                    <a:pt x="1584" y="441"/>
                    <a:pt x="1597" y="441"/>
                    <a:pt x="1610" y="441"/>
                  </a:cubicBezTo>
                  <a:cubicBezTo>
                    <a:pt x="1650" y="440"/>
                    <a:pt x="1650" y="440"/>
                    <a:pt x="1650" y="440"/>
                  </a:cubicBezTo>
                  <a:cubicBezTo>
                    <a:pt x="1669" y="439"/>
                    <a:pt x="1669" y="439"/>
                    <a:pt x="1669" y="439"/>
                  </a:cubicBezTo>
                  <a:cubicBezTo>
                    <a:pt x="1689" y="438"/>
                    <a:pt x="1689" y="438"/>
                    <a:pt x="1689" y="438"/>
                  </a:cubicBezTo>
                  <a:cubicBezTo>
                    <a:pt x="1728" y="436"/>
                    <a:pt x="1728" y="436"/>
                    <a:pt x="1728" y="436"/>
                  </a:cubicBezTo>
                  <a:cubicBezTo>
                    <a:pt x="1741" y="435"/>
                    <a:pt x="1754" y="434"/>
                    <a:pt x="1767" y="433"/>
                  </a:cubicBezTo>
                  <a:cubicBezTo>
                    <a:pt x="1807" y="429"/>
                    <a:pt x="1807" y="429"/>
                    <a:pt x="1807" y="429"/>
                  </a:cubicBezTo>
                  <a:cubicBezTo>
                    <a:pt x="1846" y="424"/>
                    <a:pt x="1846" y="424"/>
                    <a:pt x="1846" y="424"/>
                  </a:cubicBezTo>
                  <a:cubicBezTo>
                    <a:pt x="1865" y="422"/>
                    <a:pt x="1865" y="422"/>
                    <a:pt x="1865" y="422"/>
                  </a:cubicBezTo>
                  <a:cubicBezTo>
                    <a:pt x="1875" y="421"/>
                    <a:pt x="1875" y="421"/>
                    <a:pt x="1875" y="421"/>
                  </a:cubicBezTo>
                  <a:cubicBezTo>
                    <a:pt x="1885" y="419"/>
                    <a:pt x="1885" y="419"/>
                    <a:pt x="1885" y="419"/>
                  </a:cubicBezTo>
                  <a:cubicBezTo>
                    <a:pt x="1989" y="404"/>
                    <a:pt x="2091" y="381"/>
                    <a:pt x="2191" y="348"/>
                  </a:cubicBezTo>
                  <a:cubicBezTo>
                    <a:pt x="2291" y="316"/>
                    <a:pt x="2386" y="271"/>
                    <a:pt x="2482" y="226"/>
                  </a:cubicBezTo>
                  <a:cubicBezTo>
                    <a:pt x="2529" y="204"/>
                    <a:pt x="2577" y="182"/>
                    <a:pt x="2625" y="160"/>
                  </a:cubicBezTo>
                  <a:cubicBezTo>
                    <a:pt x="2637" y="155"/>
                    <a:pt x="2649" y="149"/>
                    <a:pt x="2661" y="144"/>
                  </a:cubicBezTo>
                  <a:cubicBezTo>
                    <a:pt x="2697" y="128"/>
                    <a:pt x="2697" y="128"/>
                    <a:pt x="2697" y="128"/>
                  </a:cubicBezTo>
                  <a:cubicBezTo>
                    <a:pt x="2721" y="118"/>
                    <a:pt x="2745" y="108"/>
                    <a:pt x="2770" y="99"/>
                  </a:cubicBezTo>
                  <a:cubicBezTo>
                    <a:pt x="2868" y="60"/>
                    <a:pt x="2969" y="30"/>
                    <a:pt x="3073" y="14"/>
                  </a:cubicBezTo>
                  <a:cubicBezTo>
                    <a:pt x="3100" y="11"/>
                    <a:pt x="3126" y="7"/>
                    <a:pt x="3152" y="5"/>
                  </a:cubicBezTo>
                  <a:cubicBezTo>
                    <a:pt x="3165" y="4"/>
                    <a:pt x="3178" y="3"/>
                    <a:pt x="3191" y="3"/>
                  </a:cubicBezTo>
                  <a:cubicBezTo>
                    <a:pt x="3204" y="2"/>
                    <a:pt x="3217" y="1"/>
                    <a:pt x="3231" y="1"/>
                  </a:cubicBezTo>
                  <a:cubicBezTo>
                    <a:pt x="3283" y="0"/>
                    <a:pt x="3336" y="0"/>
                    <a:pt x="3388" y="2"/>
                  </a:cubicBezTo>
                  <a:cubicBezTo>
                    <a:pt x="3441" y="5"/>
                    <a:pt x="3493" y="9"/>
                    <a:pt x="3545" y="17"/>
                  </a:cubicBezTo>
                  <a:cubicBezTo>
                    <a:pt x="3597" y="25"/>
                    <a:pt x="3649" y="36"/>
                    <a:pt x="3699" y="52"/>
                  </a:cubicBezTo>
                  <a:cubicBezTo>
                    <a:pt x="3712" y="55"/>
                    <a:pt x="3724" y="60"/>
                    <a:pt x="3737" y="64"/>
                  </a:cubicBezTo>
                  <a:cubicBezTo>
                    <a:pt x="3749" y="68"/>
                    <a:pt x="3761" y="74"/>
                    <a:pt x="3773" y="79"/>
                  </a:cubicBezTo>
                  <a:cubicBezTo>
                    <a:pt x="3786" y="84"/>
                    <a:pt x="3797" y="90"/>
                    <a:pt x="3809" y="96"/>
                  </a:cubicBezTo>
                  <a:cubicBezTo>
                    <a:pt x="3818" y="101"/>
                    <a:pt x="3818" y="101"/>
                    <a:pt x="3818" y="101"/>
                  </a:cubicBezTo>
                  <a:cubicBezTo>
                    <a:pt x="3821" y="102"/>
                    <a:pt x="3823" y="104"/>
                    <a:pt x="3826" y="105"/>
                  </a:cubicBezTo>
                  <a:cubicBezTo>
                    <a:pt x="3843" y="115"/>
                    <a:pt x="3843" y="115"/>
                    <a:pt x="3843" y="115"/>
                  </a:cubicBezTo>
                  <a:cubicBezTo>
                    <a:pt x="3889" y="142"/>
                    <a:pt x="3931" y="173"/>
                    <a:pt x="3973" y="205"/>
                  </a:cubicBezTo>
                  <a:cubicBezTo>
                    <a:pt x="4015" y="237"/>
                    <a:pt x="4056" y="269"/>
                    <a:pt x="4099" y="300"/>
                  </a:cubicBezTo>
                  <a:cubicBezTo>
                    <a:pt x="4142" y="330"/>
                    <a:pt x="4187" y="358"/>
                    <a:pt x="4234" y="380"/>
                  </a:cubicBezTo>
                  <a:cubicBezTo>
                    <a:pt x="4246" y="386"/>
                    <a:pt x="4258" y="391"/>
                    <a:pt x="4270" y="396"/>
                  </a:cubicBezTo>
                  <a:cubicBezTo>
                    <a:pt x="4288" y="403"/>
                    <a:pt x="4288" y="403"/>
                    <a:pt x="4288" y="403"/>
                  </a:cubicBezTo>
                  <a:cubicBezTo>
                    <a:pt x="4295" y="406"/>
                    <a:pt x="4301" y="408"/>
                    <a:pt x="4307" y="410"/>
                  </a:cubicBezTo>
                  <a:cubicBezTo>
                    <a:pt x="4319" y="415"/>
                    <a:pt x="4332" y="419"/>
                    <a:pt x="4344" y="423"/>
                  </a:cubicBezTo>
                  <a:cubicBezTo>
                    <a:pt x="4357" y="427"/>
                    <a:pt x="4369" y="431"/>
                    <a:pt x="4382" y="435"/>
                  </a:cubicBezTo>
                  <a:cubicBezTo>
                    <a:pt x="4432" y="450"/>
                    <a:pt x="4483" y="461"/>
                    <a:pt x="4535" y="469"/>
                  </a:cubicBezTo>
                  <a:cubicBezTo>
                    <a:pt x="4639" y="485"/>
                    <a:pt x="4745" y="488"/>
                    <a:pt x="4849" y="4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55">
              <a:extLst>
                <a:ext uri="{FF2B5EF4-FFF2-40B4-BE49-F238E27FC236}">
                  <a16:creationId xmlns:a16="http://schemas.microsoft.com/office/drawing/2014/main" id="{98F205DD-8F0F-015A-3867-8E92A1A059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3588" y="3182938"/>
              <a:ext cx="12112625" cy="1125538"/>
            </a:xfrm>
            <a:custGeom>
              <a:avLst/>
              <a:gdLst>
                <a:gd name="T0" fmla="*/ 4537 w 4849"/>
                <a:gd name="T1" fmla="*/ 435 h 450"/>
                <a:gd name="T2" fmla="*/ 4094 w 4849"/>
                <a:gd name="T3" fmla="*/ 293 h 450"/>
                <a:gd name="T4" fmla="*/ 3833 w 4849"/>
                <a:gd name="T5" fmla="*/ 121 h 450"/>
                <a:gd name="T6" fmla="*/ 3536 w 4849"/>
                <a:gd name="T7" fmla="*/ 29 h 450"/>
                <a:gd name="T8" fmla="*/ 3225 w 4849"/>
                <a:gd name="T9" fmla="*/ 4 h 450"/>
                <a:gd name="T10" fmla="*/ 3127 w 4849"/>
                <a:gd name="T11" fmla="*/ 3 h 450"/>
                <a:gd name="T12" fmla="*/ 3068 w 4849"/>
                <a:gd name="T13" fmla="*/ 5 h 450"/>
                <a:gd name="T14" fmla="*/ 3010 w 4849"/>
                <a:gd name="T15" fmla="*/ 9 h 450"/>
                <a:gd name="T16" fmla="*/ 2971 w 4849"/>
                <a:gd name="T17" fmla="*/ 14 h 450"/>
                <a:gd name="T18" fmla="*/ 2913 w 4849"/>
                <a:gd name="T19" fmla="*/ 23 h 450"/>
                <a:gd name="T20" fmla="*/ 2743 w 4849"/>
                <a:gd name="T21" fmla="*/ 66 h 450"/>
                <a:gd name="T22" fmla="*/ 2687 w 4849"/>
                <a:gd name="T23" fmla="*/ 84 h 450"/>
                <a:gd name="T24" fmla="*/ 2541 w 4849"/>
                <a:gd name="T25" fmla="*/ 138 h 450"/>
                <a:gd name="T26" fmla="*/ 2324 w 4849"/>
                <a:gd name="T27" fmla="*/ 228 h 450"/>
                <a:gd name="T28" fmla="*/ 2215 w 4849"/>
                <a:gd name="T29" fmla="*/ 270 h 450"/>
                <a:gd name="T30" fmla="*/ 2103 w 4849"/>
                <a:gd name="T31" fmla="*/ 305 h 450"/>
                <a:gd name="T32" fmla="*/ 2027 w 4849"/>
                <a:gd name="T33" fmla="*/ 324 h 450"/>
                <a:gd name="T34" fmla="*/ 1950 w 4849"/>
                <a:gd name="T35" fmla="*/ 340 h 450"/>
                <a:gd name="T36" fmla="*/ 1561 w 4849"/>
                <a:gd name="T37" fmla="*/ 380 h 450"/>
                <a:gd name="T38" fmla="*/ 936 w 4849"/>
                <a:gd name="T39" fmla="*/ 358 h 450"/>
                <a:gd name="T40" fmla="*/ 780 w 4849"/>
                <a:gd name="T41" fmla="*/ 346 h 450"/>
                <a:gd name="T42" fmla="*/ 0 w 4849"/>
                <a:gd name="T43" fmla="*/ 353 h 450"/>
                <a:gd name="T44" fmla="*/ 781 w 4849"/>
                <a:gd name="T45" fmla="*/ 343 h 450"/>
                <a:gd name="T46" fmla="*/ 936 w 4849"/>
                <a:gd name="T47" fmla="*/ 355 h 450"/>
                <a:gd name="T48" fmla="*/ 1561 w 4849"/>
                <a:gd name="T49" fmla="*/ 377 h 450"/>
                <a:gd name="T50" fmla="*/ 1949 w 4849"/>
                <a:gd name="T51" fmla="*/ 337 h 450"/>
                <a:gd name="T52" fmla="*/ 2026 w 4849"/>
                <a:gd name="T53" fmla="*/ 321 h 450"/>
                <a:gd name="T54" fmla="*/ 2102 w 4849"/>
                <a:gd name="T55" fmla="*/ 301 h 450"/>
                <a:gd name="T56" fmla="*/ 2213 w 4849"/>
                <a:gd name="T57" fmla="*/ 267 h 450"/>
                <a:gd name="T58" fmla="*/ 2323 w 4849"/>
                <a:gd name="T59" fmla="*/ 224 h 450"/>
                <a:gd name="T60" fmla="*/ 2540 w 4849"/>
                <a:gd name="T61" fmla="*/ 135 h 450"/>
                <a:gd name="T62" fmla="*/ 2686 w 4849"/>
                <a:gd name="T63" fmla="*/ 80 h 450"/>
                <a:gd name="T64" fmla="*/ 2742 w 4849"/>
                <a:gd name="T65" fmla="*/ 62 h 450"/>
                <a:gd name="T66" fmla="*/ 2913 w 4849"/>
                <a:gd name="T67" fmla="*/ 20 h 450"/>
                <a:gd name="T68" fmla="*/ 2971 w 4849"/>
                <a:gd name="T69" fmla="*/ 11 h 450"/>
                <a:gd name="T70" fmla="*/ 3010 w 4849"/>
                <a:gd name="T71" fmla="*/ 6 h 450"/>
                <a:gd name="T72" fmla="*/ 3068 w 4849"/>
                <a:gd name="T73" fmla="*/ 1 h 450"/>
                <a:gd name="T74" fmla="*/ 3127 w 4849"/>
                <a:gd name="T75" fmla="*/ 0 h 450"/>
                <a:gd name="T76" fmla="*/ 3225 w 4849"/>
                <a:gd name="T77" fmla="*/ 1 h 450"/>
                <a:gd name="T78" fmla="*/ 3536 w 4849"/>
                <a:gd name="T79" fmla="*/ 26 h 450"/>
                <a:gd name="T80" fmla="*/ 3834 w 4849"/>
                <a:gd name="T81" fmla="*/ 118 h 450"/>
                <a:gd name="T82" fmla="*/ 4095 w 4849"/>
                <a:gd name="T83" fmla="*/ 291 h 450"/>
                <a:gd name="T84" fmla="*/ 4537 w 4849"/>
                <a:gd name="T85" fmla="*/ 435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49" h="450">
                  <a:moveTo>
                    <a:pt x="4849" y="437"/>
                  </a:moveTo>
                  <a:cubicBezTo>
                    <a:pt x="4745" y="450"/>
                    <a:pt x="4640" y="448"/>
                    <a:pt x="4537" y="435"/>
                  </a:cubicBezTo>
                  <a:cubicBezTo>
                    <a:pt x="4433" y="423"/>
                    <a:pt x="4331" y="399"/>
                    <a:pt x="4233" y="364"/>
                  </a:cubicBezTo>
                  <a:cubicBezTo>
                    <a:pt x="4184" y="345"/>
                    <a:pt x="4138" y="321"/>
                    <a:pt x="4094" y="293"/>
                  </a:cubicBezTo>
                  <a:cubicBezTo>
                    <a:pt x="4049" y="265"/>
                    <a:pt x="4007" y="235"/>
                    <a:pt x="3965" y="205"/>
                  </a:cubicBezTo>
                  <a:cubicBezTo>
                    <a:pt x="3922" y="175"/>
                    <a:pt x="3879" y="145"/>
                    <a:pt x="3833" y="121"/>
                  </a:cubicBezTo>
                  <a:cubicBezTo>
                    <a:pt x="3787" y="95"/>
                    <a:pt x="3738" y="77"/>
                    <a:pt x="3688" y="62"/>
                  </a:cubicBezTo>
                  <a:cubicBezTo>
                    <a:pt x="3638" y="47"/>
                    <a:pt x="3587" y="37"/>
                    <a:pt x="3536" y="29"/>
                  </a:cubicBezTo>
                  <a:cubicBezTo>
                    <a:pt x="3485" y="21"/>
                    <a:pt x="3433" y="15"/>
                    <a:pt x="3381" y="11"/>
                  </a:cubicBezTo>
                  <a:cubicBezTo>
                    <a:pt x="3329" y="7"/>
                    <a:pt x="3277" y="5"/>
                    <a:pt x="3225" y="4"/>
                  </a:cubicBezTo>
                  <a:cubicBezTo>
                    <a:pt x="3199" y="4"/>
                    <a:pt x="3173" y="3"/>
                    <a:pt x="3146" y="3"/>
                  </a:cubicBezTo>
                  <a:cubicBezTo>
                    <a:pt x="3140" y="3"/>
                    <a:pt x="3133" y="3"/>
                    <a:pt x="3127" y="3"/>
                  </a:cubicBezTo>
                  <a:cubicBezTo>
                    <a:pt x="3107" y="4"/>
                    <a:pt x="3107" y="4"/>
                    <a:pt x="3107" y="4"/>
                  </a:cubicBezTo>
                  <a:cubicBezTo>
                    <a:pt x="3094" y="4"/>
                    <a:pt x="3081" y="4"/>
                    <a:pt x="3068" y="5"/>
                  </a:cubicBezTo>
                  <a:cubicBezTo>
                    <a:pt x="3029" y="8"/>
                    <a:pt x="3029" y="8"/>
                    <a:pt x="3029" y="8"/>
                  </a:cubicBezTo>
                  <a:cubicBezTo>
                    <a:pt x="3023" y="8"/>
                    <a:pt x="3016" y="8"/>
                    <a:pt x="3010" y="9"/>
                  </a:cubicBezTo>
                  <a:cubicBezTo>
                    <a:pt x="2991" y="12"/>
                    <a:pt x="2991" y="12"/>
                    <a:pt x="2991" y="12"/>
                  </a:cubicBezTo>
                  <a:cubicBezTo>
                    <a:pt x="2971" y="14"/>
                    <a:pt x="2971" y="14"/>
                    <a:pt x="2971" y="14"/>
                  </a:cubicBezTo>
                  <a:cubicBezTo>
                    <a:pt x="2965" y="15"/>
                    <a:pt x="2958" y="16"/>
                    <a:pt x="2952" y="17"/>
                  </a:cubicBezTo>
                  <a:cubicBezTo>
                    <a:pt x="2913" y="23"/>
                    <a:pt x="2913" y="23"/>
                    <a:pt x="2913" y="23"/>
                  </a:cubicBezTo>
                  <a:cubicBezTo>
                    <a:pt x="2862" y="33"/>
                    <a:pt x="2812" y="45"/>
                    <a:pt x="2762" y="60"/>
                  </a:cubicBezTo>
                  <a:cubicBezTo>
                    <a:pt x="2756" y="62"/>
                    <a:pt x="2749" y="64"/>
                    <a:pt x="2743" y="66"/>
                  </a:cubicBezTo>
                  <a:cubicBezTo>
                    <a:pt x="2724" y="72"/>
                    <a:pt x="2724" y="72"/>
                    <a:pt x="2724" y="72"/>
                  </a:cubicBezTo>
                  <a:cubicBezTo>
                    <a:pt x="2712" y="76"/>
                    <a:pt x="2700" y="79"/>
                    <a:pt x="2687" y="84"/>
                  </a:cubicBezTo>
                  <a:cubicBezTo>
                    <a:pt x="2663" y="92"/>
                    <a:pt x="2638" y="101"/>
                    <a:pt x="2614" y="110"/>
                  </a:cubicBezTo>
                  <a:cubicBezTo>
                    <a:pt x="2589" y="119"/>
                    <a:pt x="2565" y="129"/>
                    <a:pt x="2541" y="138"/>
                  </a:cubicBezTo>
                  <a:cubicBezTo>
                    <a:pt x="2517" y="148"/>
                    <a:pt x="2493" y="158"/>
                    <a:pt x="2469" y="168"/>
                  </a:cubicBezTo>
                  <a:cubicBezTo>
                    <a:pt x="2324" y="228"/>
                    <a:pt x="2324" y="228"/>
                    <a:pt x="2324" y="228"/>
                  </a:cubicBezTo>
                  <a:cubicBezTo>
                    <a:pt x="2300" y="237"/>
                    <a:pt x="2276" y="248"/>
                    <a:pt x="2251" y="256"/>
                  </a:cubicBezTo>
                  <a:cubicBezTo>
                    <a:pt x="2215" y="270"/>
                    <a:pt x="2215" y="270"/>
                    <a:pt x="2215" y="270"/>
                  </a:cubicBezTo>
                  <a:cubicBezTo>
                    <a:pt x="2177" y="282"/>
                    <a:pt x="2177" y="282"/>
                    <a:pt x="2177" y="282"/>
                  </a:cubicBezTo>
                  <a:cubicBezTo>
                    <a:pt x="2153" y="291"/>
                    <a:pt x="2128" y="298"/>
                    <a:pt x="2103" y="305"/>
                  </a:cubicBezTo>
                  <a:cubicBezTo>
                    <a:pt x="2090" y="309"/>
                    <a:pt x="2077" y="312"/>
                    <a:pt x="2065" y="315"/>
                  </a:cubicBezTo>
                  <a:cubicBezTo>
                    <a:pt x="2027" y="324"/>
                    <a:pt x="2027" y="324"/>
                    <a:pt x="2027" y="324"/>
                  </a:cubicBezTo>
                  <a:cubicBezTo>
                    <a:pt x="1988" y="333"/>
                    <a:pt x="1988" y="333"/>
                    <a:pt x="1988" y="333"/>
                  </a:cubicBezTo>
                  <a:cubicBezTo>
                    <a:pt x="1976" y="335"/>
                    <a:pt x="1963" y="338"/>
                    <a:pt x="1950" y="340"/>
                  </a:cubicBezTo>
                  <a:cubicBezTo>
                    <a:pt x="1924" y="345"/>
                    <a:pt x="1899" y="350"/>
                    <a:pt x="1873" y="353"/>
                  </a:cubicBezTo>
                  <a:cubicBezTo>
                    <a:pt x="1770" y="369"/>
                    <a:pt x="1666" y="378"/>
                    <a:pt x="1561" y="380"/>
                  </a:cubicBezTo>
                  <a:cubicBezTo>
                    <a:pt x="1457" y="382"/>
                    <a:pt x="1353" y="378"/>
                    <a:pt x="1249" y="369"/>
                  </a:cubicBezTo>
                  <a:cubicBezTo>
                    <a:pt x="1145" y="359"/>
                    <a:pt x="1041" y="362"/>
                    <a:pt x="936" y="358"/>
                  </a:cubicBezTo>
                  <a:cubicBezTo>
                    <a:pt x="910" y="357"/>
                    <a:pt x="884" y="355"/>
                    <a:pt x="858" y="353"/>
                  </a:cubicBezTo>
                  <a:cubicBezTo>
                    <a:pt x="780" y="346"/>
                    <a:pt x="780" y="346"/>
                    <a:pt x="780" y="346"/>
                  </a:cubicBezTo>
                  <a:cubicBezTo>
                    <a:pt x="729" y="341"/>
                    <a:pt x="677" y="338"/>
                    <a:pt x="624" y="335"/>
                  </a:cubicBezTo>
                  <a:cubicBezTo>
                    <a:pt x="416" y="326"/>
                    <a:pt x="207" y="333"/>
                    <a:pt x="0" y="353"/>
                  </a:cubicBezTo>
                  <a:cubicBezTo>
                    <a:pt x="207" y="332"/>
                    <a:pt x="416" y="325"/>
                    <a:pt x="625" y="333"/>
                  </a:cubicBezTo>
                  <a:cubicBezTo>
                    <a:pt x="677" y="336"/>
                    <a:pt x="729" y="339"/>
                    <a:pt x="781" y="343"/>
                  </a:cubicBezTo>
                  <a:cubicBezTo>
                    <a:pt x="859" y="351"/>
                    <a:pt x="859" y="351"/>
                    <a:pt x="859" y="351"/>
                  </a:cubicBezTo>
                  <a:cubicBezTo>
                    <a:pt x="884" y="353"/>
                    <a:pt x="910" y="354"/>
                    <a:pt x="936" y="355"/>
                  </a:cubicBezTo>
                  <a:cubicBezTo>
                    <a:pt x="1041" y="360"/>
                    <a:pt x="1145" y="357"/>
                    <a:pt x="1249" y="366"/>
                  </a:cubicBezTo>
                  <a:cubicBezTo>
                    <a:pt x="1353" y="375"/>
                    <a:pt x="1457" y="379"/>
                    <a:pt x="1561" y="377"/>
                  </a:cubicBezTo>
                  <a:cubicBezTo>
                    <a:pt x="1665" y="375"/>
                    <a:pt x="1770" y="366"/>
                    <a:pt x="1872" y="350"/>
                  </a:cubicBezTo>
                  <a:cubicBezTo>
                    <a:pt x="1898" y="347"/>
                    <a:pt x="1924" y="341"/>
                    <a:pt x="1949" y="337"/>
                  </a:cubicBezTo>
                  <a:cubicBezTo>
                    <a:pt x="1962" y="335"/>
                    <a:pt x="1975" y="332"/>
                    <a:pt x="1988" y="329"/>
                  </a:cubicBezTo>
                  <a:cubicBezTo>
                    <a:pt x="2026" y="321"/>
                    <a:pt x="2026" y="321"/>
                    <a:pt x="2026" y="321"/>
                  </a:cubicBezTo>
                  <a:cubicBezTo>
                    <a:pt x="2064" y="311"/>
                    <a:pt x="2064" y="311"/>
                    <a:pt x="2064" y="311"/>
                  </a:cubicBezTo>
                  <a:cubicBezTo>
                    <a:pt x="2076" y="308"/>
                    <a:pt x="2089" y="305"/>
                    <a:pt x="2102" y="301"/>
                  </a:cubicBezTo>
                  <a:cubicBezTo>
                    <a:pt x="2127" y="294"/>
                    <a:pt x="2152" y="287"/>
                    <a:pt x="2176" y="279"/>
                  </a:cubicBezTo>
                  <a:cubicBezTo>
                    <a:pt x="2213" y="267"/>
                    <a:pt x="2213" y="267"/>
                    <a:pt x="2213" y="267"/>
                  </a:cubicBezTo>
                  <a:cubicBezTo>
                    <a:pt x="2250" y="253"/>
                    <a:pt x="2250" y="253"/>
                    <a:pt x="2250" y="253"/>
                  </a:cubicBezTo>
                  <a:cubicBezTo>
                    <a:pt x="2274" y="244"/>
                    <a:pt x="2298" y="234"/>
                    <a:pt x="2323" y="224"/>
                  </a:cubicBezTo>
                  <a:cubicBezTo>
                    <a:pt x="2467" y="164"/>
                    <a:pt x="2467" y="164"/>
                    <a:pt x="2467" y="164"/>
                  </a:cubicBezTo>
                  <a:cubicBezTo>
                    <a:pt x="2491" y="154"/>
                    <a:pt x="2515" y="145"/>
                    <a:pt x="2540" y="135"/>
                  </a:cubicBezTo>
                  <a:cubicBezTo>
                    <a:pt x="2564" y="125"/>
                    <a:pt x="2588" y="116"/>
                    <a:pt x="2612" y="107"/>
                  </a:cubicBezTo>
                  <a:cubicBezTo>
                    <a:pt x="2637" y="97"/>
                    <a:pt x="2661" y="89"/>
                    <a:pt x="2686" y="80"/>
                  </a:cubicBezTo>
                  <a:cubicBezTo>
                    <a:pt x="2698" y="76"/>
                    <a:pt x="2711" y="72"/>
                    <a:pt x="2723" y="68"/>
                  </a:cubicBezTo>
                  <a:cubicBezTo>
                    <a:pt x="2742" y="62"/>
                    <a:pt x="2742" y="62"/>
                    <a:pt x="2742" y="62"/>
                  </a:cubicBezTo>
                  <a:cubicBezTo>
                    <a:pt x="2748" y="60"/>
                    <a:pt x="2754" y="58"/>
                    <a:pt x="2761" y="56"/>
                  </a:cubicBezTo>
                  <a:cubicBezTo>
                    <a:pt x="2811" y="41"/>
                    <a:pt x="2862" y="30"/>
                    <a:pt x="2913" y="20"/>
                  </a:cubicBezTo>
                  <a:cubicBezTo>
                    <a:pt x="2951" y="13"/>
                    <a:pt x="2951" y="13"/>
                    <a:pt x="2951" y="13"/>
                  </a:cubicBezTo>
                  <a:cubicBezTo>
                    <a:pt x="2958" y="12"/>
                    <a:pt x="2964" y="11"/>
                    <a:pt x="2971" y="11"/>
                  </a:cubicBezTo>
                  <a:cubicBezTo>
                    <a:pt x="2990" y="8"/>
                    <a:pt x="2990" y="8"/>
                    <a:pt x="2990" y="8"/>
                  </a:cubicBezTo>
                  <a:cubicBezTo>
                    <a:pt x="3010" y="6"/>
                    <a:pt x="3010" y="6"/>
                    <a:pt x="3010" y="6"/>
                  </a:cubicBezTo>
                  <a:cubicBezTo>
                    <a:pt x="3016" y="5"/>
                    <a:pt x="3023" y="5"/>
                    <a:pt x="3029" y="4"/>
                  </a:cubicBezTo>
                  <a:cubicBezTo>
                    <a:pt x="3068" y="1"/>
                    <a:pt x="3068" y="1"/>
                    <a:pt x="3068" y="1"/>
                  </a:cubicBezTo>
                  <a:cubicBezTo>
                    <a:pt x="3081" y="1"/>
                    <a:pt x="3094" y="1"/>
                    <a:pt x="3107" y="0"/>
                  </a:cubicBezTo>
                  <a:cubicBezTo>
                    <a:pt x="3127" y="0"/>
                    <a:pt x="3127" y="0"/>
                    <a:pt x="3127" y="0"/>
                  </a:cubicBezTo>
                  <a:cubicBezTo>
                    <a:pt x="3133" y="0"/>
                    <a:pt x="3140" y="0"/>
                    <a:pt x="3146" y="0"/>
                  </a:cubicBezTo>
                  <a:cubicBezTo>
                    <a:pt x="3173" y="0"/>
                    <a:pt x="3199" y="0"/>
                    <a:pt x="3225" y="1"/>
                  </a:cubicBezTo>
                  <a:cubicBezTo>
                    <a:pt x="3277" y="2"/>
                    <a:pt x="3329" y="4"/>
                    <a:pt x="3381" y="8"/>
                  </a:cubicBezTo>
                  <a:cubicBezTo>
                    <a:pt x="3433" y="12"/>
                    <a:pt x="3485" y="18"/>
                    <a:pt x="3536" y="26"/>
                  </a:cubicBezTo>
                  <a:cubicBezTo>
                    <a:pt x="3588" y="34"/>
                    <a:pt x="3639" y="45"/>
                    <a:pt x="3689" y="59"/>
                  </a:cubicBezTo>
                  <a:cubicBezTo>
                    <a:pt x="3739" y="74"/>
                    <a:pt x="3788" y="93"/>
                    <a:pt x="3834" y="118"/>
                  </a:cubicBezTo>
                  <a:cubicBezTo>
                    <a:pt x="3880" y="143"/>
                    <a:pt x="3923" y="173"/>
                    <a:pt x="3966" y="203"/>
                  </a:cubicBezTo>
                  <a:cubicBezTo>
                    <a:pt x="4008" y="233"/>
                    <a:pt x="4051" y="263"/>
                    <a:pt x="4095" y="291"/>
                  </a:cubicBezTo>
                  <a:cubicBezTo>
                    <a:pt x="4139" y="319"/>
                    <a:pt x="4185" y="344"/>
                    <a:pt x="4234" y="362"/>
                  </a:cubicBezTo>
                  <a:cubicBezTo>
                    <a:pt x="4331" y="398"/>
                    <a:pt x="4434" y="421"/>
                    <a:pt x="4537" y="435"/>
                  </a:cubicBezTo>
                  <a:cubicBezTo>
                    <a:pt x="4640" y="447"/>
                    <a:pt x="4745" y="449"/>
                    <a:pt x="4849" y="4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56">
              <a:extLst>
                <a:ext uri="{FF2B5EF4-FFF2-40B4-BE49-F238E27FC236}">
                  <a16:creationId xmlns:a16="http://schemas.microsoft.com/office/drawing/2014/main" id="{77FABDF9-4B98-B6E1-B4FC-77D88B14DCD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6763" y="3349625"/>
              <a:ext cx="12112625" cy="1041400"/>
            </a:xfrm>
            <a:custGeom>
              <a:avLst/>
              <a:gdLst>
                <a:gd name="T0" fmla="*/ 4539 w 4849"/>
                <a:gd name="T1" fmla="*/ 405 h 416"/>
                <a:gd name="T2" fmla="*/ 4161 w 4849"/>
                <a:gd name="T3" fmla="*/ 322 h 416"/>
                <a:gd name="T4" fmla="*/ 4125 w 4849"/>
                <a:gd name="T5" fmla="*/ 305 h 416"/>
                <a:gd name="T6" fmla="*/ 3959 w 4849"/>
                <a:gd name="T7" fmla="*/ 206 h 416"/>
                <a:gd name="T8" fmla="*/ 3807 w 4849"/>
                <a:gd name="T9" fmla="*/ 119 h 416"/>
                <a:gd name="T10" fmla="*/ 3753 w 4849"/>
                <a:gd name="T11" fmla="*/ 98 h 416"/>
                <a:gd name="T12" fmla="*/ 3698 w 4849"/>
                <a:gd name="T13" fmla="*/ 80 h 416"/>
                <a:gd name="T14" fmla="*/ 3528 w 4849"/>
                <a:gd name="T15" fmla="*/ 43 h 416"/>
                <a:gd name="T16" fmla="*/ 3219 w 4849"/>
                <a:gd name="T17" fmla="*/ 12 h 416"/>
                <a:gd name="T18" fmla="*/ 3102 w 4849"/>
                <a:gd name="T19" fmla="*/ 7 h 416"/>
                <a:gd name="T20" fmla="*/ 3025 w 4849"/>
                <a:gd name="T21" fmla="*/ 4 h 416"/>
                <a:gd name="T22" fmla="*/ 3005 w 4849"/>
                <a:gd name="T23" fmla="*/ 4 h 416"/>
                <a:gd name="T24" fmla="*/ 2909 w 4849"/>
                <a:gd name="T25" fmla="*/ 8 h 416"/>
                <a:gd name="T26" fmla="*/ 2851 w 4849"/>
                <a:gd name="T27" fmla="*/ 15 h 416"/>
                <a:gd name="T28" fmla="*/ 2793 w 4849"/>
                <a:gd name="T29" fmla="*/ 23 h 416"/>
                <a:gd name="T30" fmla="*/ 2605 w 4849"/>
                <a:gd name="T31" fmla="*/ 68 h 416"/>
                <a:gd name="T32" fmla="*/ 2567 w 4849"/>
                <a:gd name="T33" fmla="*/ 79 h 416"/>
                <a:gd name="T34" fmla="*/ 2457 w 4849"/>
                <a:gd name="T35" fmla="*/ 115 h 416"/>
                <a:gd name="T36" fmla="*/ 2238 w 4849"/>
                <a:gd name="T37" fmla="*/ 194 h 416"/>
                <a:gd name="T38" fmla="*/ 2201 w 4849"/>
                <a:gd name="T39" fmla="*/ 207 h 416"/>
                <a:gd name="T40" fmla="*/ 1862 w 4849"/>
                <a:gd name="T41" fmla="*/ 290 h 416"/>
                <a:gd name="T42" fmla="*/ 1087 w 4849"/>
                <a:gd name="T43" fmla="*/ 322 h 416"/>
                <a:gd name="T44" fmla="*/ 854 w 4849"/>
                <a:gd name="T45" fmla="*/ 331 h 416"/>
                <a:gd name="T46" fmla="*/ 621 w 4849"/>
                <a:gd name="T47" fmla="*/ 322 h 416"/>
                <a:gd name="T48" fmla="*/ 621 w 4849"/>
                <a:gd name="T49" fmla="*/ 320 h 416"/>
                <a:gd name="T50" fmla="*/ 854 w 4849"/>
                <a:gd name="T51" fmla="*/ 329 h 416"/>
                <a:gd name="T52" fmla="*/ 1087 w 4849"/>
                <a:gd name="T53" fmla="*/ 319 h 416"/>
                <a:gd name="T54" fmla="*/ 1861 w 4849"/>
                <a:gd name="T55" fmla="*/ 287 h 416"/>
                <a:gd name="T56" fmla="*/ 2200 w 4849"/>
                <a:gd name="T57" fmla="*/ 204 h 416"/>
                <a:gd name="T58" fmla="*/ 2236 w 4849"/>
                <a:gd name="T59" fmla="*/ 191 h 416"/>
                <a:gd name="T60" fmla="*/ 2456 w 4849"/>
                <a:gd name="T61" fmla="*/ 111 h 416"/>
                <a:gd name="T62" fmla="*/ 2566 w 4849"/>
                <a:gd name="T63" fmla="*/ 75 h 416"/>
                <a:gd name="T64" fmla="*/ 2604 w 4849"/>
                <a:gd name="T65" fmla="*/ 64 h 416"/>
                <a:gd name="T66" fmla="*/ 2793 w 4849"/>
                <a:gd name="T67" fmla="*/ 20 h 416"/>
                <a:gd name="T68" fmla="*/ 2850 w 4849"/>
                <a:gd name="T69" fmla="*/ 11 h 416"/>
                <a:gd name="T70" fmla="*/ 2908 w 4849"/>
                <a:gd name="T71" fmla="*/ 5 h 416"/>
                <a:gd name="T72" fmla="*/ 3005 w 4849"/>
                <a:gd name="T73" fmla="*/ 1 h 416"/>
                <a:gd name="T74" fmla="*/ 3025 w 4849"/>
                <a:gd name="T75" fmla="*/ 1 h 416"/>
                <a:gd name="T76" fmla="*/ 3103 w 4849"/>
                <a:gd name="T77" fmla="*/ 3 h 416"/>
                <a:gd name="T78" fmla="*/ 3219 w 4849"/>
                <a:gd name="T79" fmla="*/ 9 h 416"/>
                <a:gd name="T80" fmla="*/ 3528 w 4849"/>
                <a:gd name="T81" fmla="*/ 40 h 416"/>
                <a:gd name="T82" fmla="*/ 3699 w 4849"/>
                <a:gd name="T83" fmla="*/ 77 h 416"/>
                <a:gd name="T84" fmla="*/ 3754 w 4849"/>
                <a:gd name="T85" fmla="*/ 95 h 416"/>
                <a:gd name="T86" fmla="*/ 3808 w 4849"/>
                <a:gd name="T87" fmla="*/ 117 h 416"/>
                <a:gd name="T88" fmla="*/ 3960 w 4849"/>
                <a:gd name="T89" fmla="*/ 204 h 416"/>
                <a:gd name="T90" fmla="*/ 4126 w 4849"/>
                <a:gd name="T91" fmla="*/ 304 h 416"/>
                <a:gd name="T92" fmla="*/ 4162 w 4849"/>
                <a:gd name="T93" fmla="*/ 320 h 416"/>
                <a:gd name="T94" fmla="*/ 4539 w 4849"/>
                <a:gd name="T95" fmla="*/ 404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49" h="416">
                  <a:moveTo>
                    <a:pt x="4849" y="406"/>
                  </a:moveTo>
                  <a:cubicBezTo>
                    <a:pt x="4746" y="416"/>
                    <a:pt x="4642" y="415"/>
                    <a:pt x="4539" y="405"/>
                  </a:cubicBezTo>
                  <a:cubicBezTo>
                    <a:pt x="4436" y="395"/>
                    <a:pt x="4334" y="376"/>
                    <a:pt x="4234" y="347"/>
                  </a:cubicBezTo>
                  <a:cubicBezTo>
                    <a:pt x="4209" y="340"/>
                    <a:pt x="4185" y="331"/>
                    <a:pt x="4161" y="322"/>
                  </a:cubicBezTo>
                  <a:cubicBezTo>
                    <a:pt x="4155" y="319"/>
                    <a:pt x="4149" y="316"/>
                    <a:pt x="4143" y="314"/>
                  </a:cubicBezTo>
                  <a:cubicBezTo>
                    <a:pt x="4137" y="311"/>
                    <a:pt x="4131" y="309"/>
                    <a:pt x="4125" y="305"/>
                  </a:cubicBezTo>
                  <a:cubicBezTo>
                    <a:pt x="4114" y="300"/>
                    <a:pt x="4102" y="294"/>
                    <a:pt x="4091" y="288"/>
                  </a:cubicBezTo>
                  <a:cubicBezTo>
                    <a:pt x="4045" y="263"/>
                    <a:pt x="4002" y="234"/>
                    <a:pt x="3959" y="206"/>
                  </a:cubicBezTo>
                  <a:cubicBezTo>
                    <a:pt x="3915" y="178"/>
                    <a:pt x="3871" y="150"/>
                    <a:pt x="3825" y="128"/>
                  </a:cubicBezTo>
                  <a:cubicBezTo>
                    <a:pt x="3807" y="119"/>
                    <a:pt x="3807" y="119"/>
                    <a:pt x="3807" y="119"/>
                  </a:cubicBezTo>
                  <a:cubicBezTo>
                    <a:pt x="3790" y="112"/>
                    <a:pt x="3790" y="112"/>
                    <a:pt x="3790" y="112"/>
                  </a:cubicBezTo>
                  <a:cubicBezTo>
                    <a:pt x="3778" y="106"/>
                    <a:pt x="3765" y="102"/>
                    <a:pt x="3753" y="98"/>
                  </a:cubicBezTo>
                  <a:cubicBezTo>
                    <a:pt x="3741" y="93"/>
                    <a:pt x="3729" y="89"/>
                    <a:pt x="3717" y="85"/>
                  </a:cubicBezTo>
                  <a:cubicBezTo>
                    <a:pt x="3711" y="83"/>
                    <a:pt x="3704" y="81"/>
                    <a:pt x="3698" y="80"/>
                  </a:cubicBezTo>
                  <a:cubicBezTo>
                    <a:pt x="3679" y="74"/>
                    <a:pt x="3679" y="74"/>
                    <a:pt x="3679" y="74"/>
                  </a:cubicBezTo>
                  <a:cubicBezTo>
                    <a:pt x="3630" y="61"/>
                    <a:pt x="3579" y="51"/>
                    <a:pt x="3528" y="43"/>
                  </a:cubicBezTo>
                  <a:cubicBezTo>
                    <a:pt x="3477" y="35"/>
                    <a:pt x="3425" y="29"/>
                    <a:pt x="3374" y="24"/>
                  </a:cubicBezTo>
                  <a:cubicBezTo>
                    <a:pt x="3322" y="19"/>
                    <a:pt x="3270" y="15"/>
                    <a:pt x="3219" y="12"/>
                  </a:cubicBezTo>
                  <a:cubicBezTo>
                    <a:pt x="3193" y="11"/>
                    <a:pt x="3167" y="10"/>
                    <a:pt x="3141" y="8"/>
                  </a:cubicBezTo>
                  <a:cubicBezTo>
                    <a:pt x="3102" y="7"/>
                    <a:pt x="3102" y="7"/>
                    <a:pt x="3102" y="7"/>
                  </a:cubicBezTo>
                  <a:cubicBezTo>
                    <a:pt x="3090" y="6"/>
                    <a:pt x="3077" y="5"/>
                    <a:pt x="3064" y="5"/>
                  </a:cubicBezTo>
                  <a:cubicBezTo>
                    <a:pt x="3025" y="4"/>
                    <a:pt x="3025" y="4"/>
                    <a:pt x="3025" y="4"/>
                  </a:cubicBezTo>
                  <a:cubicBezTo>
                    <a:pt x="3022" y="4"/>
                    <a:pt x="3018" y="4"/>
                    <a:pt x="3015" y="4"/>
                  </a:cubicBezTo>
                  <a:cubicBezTo>
                    <a:pt x="3005" y="4"/>
                    <a:pt x="3005" y="4"/>
                    <a:pt x="3005" y="4"/>
                  </a:cubicBezTo>
                  <a:cubicBezTo>
                    <a:pt x="2986" y="4"/>
                    <a:pt x="2986" y="4"/>
                    <a:pt x="2986" y="4"/>
                  </a:cubicBezTo>
                  <a:cubicBezTo>
                    <a:pt x="2960" y="4"/>
                    <a:pt x="2934" y="7"/>
                    <a:pt x="2909" y="8"/>
                  </a:cubicBezTo>
                  <a:cubicBezTo>
                    <a:pt x="2896" y="9"/>
                    <a:pt x="2883" y="11"/>
                    <a:pt x="2870" y="12"/>
                  </a:cubicBezTo>
                  <a:cubicBezTo>
                    <a:pt x="2851" y="15"/>
                    <a:pt x="2851" y="15"/>
                    <a:pt x="2851" y="15"/>
                  </a:cubicBezTo>
                  <a:cubicBezTo>
                    <a:pt x="2832" y="17"/>
                    <a:pt x="2832" y="17"/>
                    <a:pt x="2832" y="17"/>
                  </a:cubicBezTo>
                  <a:cubicBezTo>
                    <a:pt x="2819" y="19"/>
                    <a:pt x="2806" y="21"/>
                    <a:pt x="2793" y="23"/>
                  </a:cubicBezTo>
                  <a:cubicBezTo>
                    <a:pt x="2755" y="30"/>
                    <a:pt x="2755" y="30"/>
                    <a:pt x="2755" y="30"/>
                  </a:cubicBezTo>
                  <a:cubicBezTo>
                    <a:pt x="2705" y="41"/>
                    <a:pt x="2654" y="53"/>
                    <a:pt x="2605" y="68"/>
                  </a:cubicBezTo>
                  <a:cubicBezTo>
                    <a:pt x="2586" y="73"/>
                    <a:pt x="2586" y="73"/>
                    <a:pt x="2586" y="73"/>
                  </a:cubicBezTo>
                  <a:cubicBezTo>
                    <a:pt x="2567" y="79"/>
                    <a:pt x="2567" y="79"/>
                    <a:pt x="2567" y="79"/>
                  </a:cubicBezTo>
                  <a:cubicBezTo>
                    <a:pt x="2555" y="83"/>
                    <a:pt x="2543" y="86"/>
                    <a:pt x="2530" y="90"/>
                  </a:cubicBezTo>
                  <a:cubicBezTo>
                    <a:pt x="2506" y="98"/>
                    <a:pt x="2481" y="106"/>
                    <a:pt x="2457" y="115"/>
                  </a:cubicBezTo>
                  <a:cubicBezTo>
                    <a:pt x="2408" y="132"/>
                    <a:pt x="2359" y="150"/>
                    <a:pt x="2311" y="168"/>
                  </a:cubicBezTo>
                  <a:cubicBezTo>
                    <a:pt x="2238" y="194"/>
                    <a:pt x="2238" y="194"/>
                    <a:pt x="2238" y="194"/>
                  </a:cubicBezTo>
                  <a:cubicBezTo>
                    <a:pt x="2220" y="201"/>
                    <a:pt x="2220" y="201"/>
                    <a:pt x="2220" y="201"/>
                  </a:cubicBezTo>
                  <a:cubicBezTo>
                    <a:pt x="2201" y="207"/>
                    <a:pt x="2201" y="207"/>
                    <a:pt x="2201" y="207"/>
                  </a:cubicBezTo>
                  <a:cubicBezTo>
                    <a:pt x="2164" y="220"/>
                    <a:pt x="2164" y="220"/>
                    <a:pt x="2164" y="220"/>
                  </a:cubicBezTo>
                  <a:cubicBezTo>
                    <a:pt x="2066" y="251"/>
                    <a:pt x="1964" y="274"/>
                    <a:pt x="1862" y="290"/>
                  </a:cubicBezTo>
                  <a:cubicBezTo>
                    <a:pt x="1657" y="322"/>
                    <a:pt x="1449" y="328"/>
                    <a:pt x="1242" y="320"/>
                  </a:cubicBezTo>
                  <a:cubicBezTo>
                    <a:pt x="1190" y="318"/>
                    <a:pt x="1138" y="319"/>
                    <a:pt x="1087" y="322"/>
                  </a:cubicBezTo>
                  <a:cubicBezTo>
                    <a:pt x="1035" y="325"/>
                    <a:pt x="983" y="329"/>
                    <a:pt x="932" y="331"/>
                  </a:cubicBezTo>
                  <a:cubicBezTo>
                    <a:pt x="906" y="332"/>
                    <a:pt x="880" y="332"/>
                    <a:pt x="854" y="331"/>
                  </a:cubicBezTo>
                  <a:cubicBezTo>
                    <a:pt x="828" y="331"/>
                    <a:pt x="802" y="329"/>
                    <a:pt x="776" y="328"/>
                  </a:cubicBezTo>
                  <a:cubicBezTo>
                    <a:pt x="725" y="325"/>
                    <a:pt x="673" y="323"/>
                    <a:pt x="621" y="322"/>
                  </a:cubicBezTo>
                  <a:cubicBezTo>
                    <a:pt x="414" y="317"/>
                    <a:pt x="207" y="323"/>
                    <a:pt x="0" y="339"/>
                  </a:cubicBezTo>
                  <a:cubicBezTo>
                    <a:pt x="207" y="322"/>
                    <a:pt x="414" y="315"/>
                    <a:pt x="621" y="320"/>
                  </a:cubicBezTo>
                  <a:cubicBezTo>
                    <a:pt x="673" y="321"/>
                    <a:pt x="725" y="323"/>
                    <a:pt x="776" y="326"/>
                  </a:cubicBezTo>
                  <a:cubicBezTo>
                    <a:pt x="802" y="327"/>
                    <a:pt x="828" y="329"/>
                    <a:pt x="854" y="329"/>
                  </a:cubicBezTo>
                  <a:cubicBezTo>
                    <a:pt x="880" y="330"/>
                    <a:pt x="906" y="329"/>
                    <a:pt x="932" y="328"/>
                  </a:cubicBezTo>
                  <a:cubicBezTo>
                    <a:pt x="983" y="326"/>
                    <a:pt x="1035" y="322"/>
                    <a:pt x="1087" y="319"/>
                  </a:cubicBezTo>
                  <a:cubicBezTo>
                    <a:pt x="1138" y="316"/>
                    <a:pt x="1190" y="315"/>
                    <a:pt x="1242" y="318"/>
                  </a:cubicBezTo>
                  <a:cubicBezTo>
                    <a:pt x="1449" y="325"/>
                    <a:pt x="1657" y="319"/>
                    <a:pt x="1861" y="287"/>
                  </a:cubicBezTo>
                  <a:cubicBezTo>
                    <a:pt x="1963" y="270"/>
                    <a:pt x="2065" y="248"/>
                    <a:pt x="2163" y="216"/>
                  </a:cubicBezTo>
                  <a:cubicBezTo>
                    <a:pt x="2200" y="204"/>
                    <a:pt x="2200" y="204"/>
                    <a:pt x="2200" y="204"/>
                  </a:cubicBezTo>
                  <a:cubicBezTo>
                    <a:pt x="2218" y="197"/>
                    <a:pt x="2218" y="197"/>
                    <a:pt x="2218" y="197"/>
                  </a:cubicBezTo>
                  <a:cubicBezTo>
                    <a:pt x="2236" y="191"/>
                    <a:pt x="2236" y="191"/>
                    <a:pt x="2236" y="191"/>
                  </a:cubicBezTo>
                  <a:cubicBezTo>
                    <a:pt x="2309" y="164"/>
                    <a:pt x="2309" y="164"/>
                    <a:pt x="2309" y="164"/>
                  </a:cubicBezTo>
                  <a:cubicBezTo>
                    <a:pt x="2358" y="146"/>
                    <a:pt x="2407" y="128"/>
                    <a:pt x="2456" y="111"/>
                  </a:cubicBezTo>
                  <a:cubicBezTo>
                    <a:pt x="2480" y="103"/>
                    <a:pt x="2505" y="95"/>
                    <a:pt x="2529" y="87"/>
                  </a:cubicBezTo>
                  <a:cubicBezTo>
                    <a:pt x="2541" y="83"/>
                    <a:pt x="2554" y="79"/>
                    <a:pt x="2566" y="75"/>
                  </a:cubicBezTo>
                  <a:cubicBezTo>
                    <a:pt x="2585" y="69"/>
                    <a:pt x="2585" y="69"/>
                    <a:pt x="2585" y="69"/>
                  </a:cubicBezTo>
                  <a:cubicBezTo>
                    <a:pt x="2604" y="64"/>
                    <a:pt x="2604" y="64"/>
                    <a:pt x="2604" y="64"/>
                  </a:cubicBezTo>
                  <a:cubicBezTo>
                    <a:pt x="2653" y="49"/>
                    <a:pt x="2704" y="37"/>
                    <a:pt x="2754" y="27"/>
                  </a:cubicBezTo>
                  <a:cubicBezTo>
                    <a:pt x="2793" y="20"/>
                    <a:pt x="2793" y="20"/>
                    <a:pt x="2793" y="20"/>
                  </a:cubicBezTo>
                  <a:cubicBezTo>
                    <a:pt x="2805" y="17"/>
                    <a:pt x="2818" y="16"/>
                    <a:pt x="2831" y="14"/>
                  </a:cubicBezTo>
                  <a:cubicBezTo>
                    <a:pt x="2850" y="11"/>
                    <a:pt x="2850" y="11"/>
                    <a:pt x="2850" y="11"/>
                  </a:cubicBezTo>
                  <a:cubicBezTo>
                    <a:pt x="2870" y="9"/>
                    <a:pt x="2870" y="9"/>
                    <a:pt x="2870" y="9"/>
                  </a:cubicBezTo>
                  <a:cubicBezTo>
                    <a:pt x="2883" y="8"/>
                    <a:pt x="2895" y="6"/>
                    <a:pt x="2908" y="5"/>
                  </a:cubicBezTo>
                  <a:cubicBezTo>
                    <a:pt x="2934" y="3"/>
                    <a:pt x="2960" y="1"/>
                    <a:pt x="2986" y="1"/>
                  </a:cubicBezTo>
                  <a:cubicBezTo>
                    <a:pt x="3005" y="1"/>
                    <a:pt x="3005" y="1"/>
                    <a:pt x="3005" y="1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8" y="0"/>
                    <a:pt x="3022" y="1"/>
                    <a:pt x="3025" y="1"/>
                  </a:cubicBezTo>
                  <a:cubicBezTo>
                    <a:pt x="3064" y="2"/>
                    <a:pt x="3064" y="2"/>
                    <a:pt x="3064" y="2"/>
                  </a:cubicBezTo>
                  <a:cubicBezTo>
                    <a:pt x="3077" y="2"/>
                    <a:pt x="3090" y="3"/>
                    <a:pt x="3103" y="3"/>
                  </a:cubicBezTo>
                  <a:cubicBezTo>
                    <a:pt x="3141" y="5"/>
                    <a:pt x="3141" y="5"/>
                    <a:pt x="3141" y="5"/>
                  </a:cubicBezTo>
                  <a:cubicBezTo>
                    <a:pt x="3167" y="6"/>
                    <a:pt x="3193" y="8"/>
                    <a:pt x="3219" y="9"/>
                  </a:cubicBezTo>
                  <a:cubicBezTo>
                    <a:pt x="3271" y="12"/>
                    <a:pt x="3322" y="16"/>
                    <a:pt x="3374" y="21"/>
                  </a:cubicBezTo>
                  <a:cubicBezTo>
                    <a:pt x="3425" y="26"/>
                    <a:pt x="3477" y="32"/>
                    <a:pt x="3528" y="40"/>
                  </a:cubicBezTo>
                  <a:cubicBezTo>
                    <a:pt x="3579" y="48"/>
                    <a:pt x="3630" y="58"/>
                    <a:pt x="3680" y="72"/>
                  </a:cubicBezTo>
                  <a:cubicBezTo>
                    <a:pt x="3699" y="77"/>
                    <a:pt x="3699" y="77"/>
                    <a:pt x="3699" y="77"/>
                  </a:cubicBezTo>
                  <a:cubicBezTo>
                    <a:pt x="3705" y="79"/>
                    <a:pt x="3711" y="81"/>
                    <a:pt x="3717" y="83"/>
                  </a:cubicBezTo>
                  <a:cubicBezTo>
                    <a:pt x="3730" y="87"/>
                    <a:pt x="3742" y="90"/>
                    <a:pt x="3754" y="95"/>
                  </a:cubicBezTo>
                  <a:cubicBezTo>
                    <a:pt x="3766" y="100"/>
                    <a:pt x="3779" y="104"/>
                    <a:pt x="3791" y="109"/>
                  </a:cubicBezTo>
                  <a:cubicBezTo>
                    <a:pt x="3808" y="117"/>
                    <a:pt x="3808" y="117"/>
                    <a:pt x="3808" y="117"/>
                  </a:cubicBezTo>
                  <a:cubicBezTo>
                    <a:pt x="3826" y="126"/>
                    <a:pt x="3826" y="126"/>
                    <a:pt x="3826" y="126"/>
                  </a:cubicBezTo>
                  <a:cubicBezTo>
                    <a:pt x="3873" y="148"/>
                    <a:pt x="3916" y="176"/>
                    <a:pt x="3960" y="204"/>
                  </a:cubicBezTo>
                  <a:cubicBezTo>
                    <a:pt x="4003" y="232"/>
                    <a:pt x="4047" y="261"/>
                    <a:pt x="4092" y="286"/>
                  </a:cubicBezTo>
                  <a:cubicBezTo>
                    <a:pt x="4103" y="292"/>
                    <a:pt x="4115" y="298"/>
                    <a:pt x="4126" y="304"/>
                  </a:cubicBezTo>
                  <a:cubicBezTo>
                    <a:pt x="4132" y="307"/>
                    <a:pt x="4138" y="309"/>
                    <a:pt x="4144" y="312"/>
                  </a:cubicBezTo>
                  <a:cubicBezTo>
                    <a:pt x="4150" y="314"/>
                    <a:pt x="4156" y="317"/>
                    <a:pt x="4162" y="320"/>
                  </a:cubicBezTo>
                  <a:cubicBezTo>
                    <a:pt x="4186" y="330"/>
                    <a:pt x="4210" y="338"/>
                    <a:pt x="4235" y="345"/>
                  </a:cubicBezTo>
                  <a:cubicBezTo>
                    <a:pt x="4334" y="374"/>
                    <a:pt x="4436" y="393"/>
                    <a:pt x="4539" y="404"/>
                  </a:cubicBezTo>
                  <a:cubicBezTo>
                    <a:pt x="4642" y="414"/>
                    <a:pt x="4746" y="416"/>
                    <a:pt x="4849" y="40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57">
              <a:extLst>
                <a:ext uri="{FF2B5EF4-FFF2-40B4-BE49-F238E27FC236}">
                  <a16:creationId xmlns:a16="http://schemas.microsoft.com/office/drawing/2014/main" id="{CE6C0F21-3DB6-42DF-C2B8-41535164B81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1525" y="3513138"/>
              <a:ext cx="12112625" cy="960438"/>
            </a:xfrm>
            <a:custGeom>
              <a:avLst/>
              <a:gdLst>
                <a:gd name="T0" fmla="*/ 4540 w 4849"/>
                <a:gd name="T1" fmla="*/ 376 h 384"/>
                <a:gd name="T2" fmla="*/ 4197 w 4849"/>
                <a:gd name="T3" fmla="*/ 321 h 384"/>
                <a:gd name="T4" fmla="*/ 4160 w 4849"/>
                <a:gd name="T5" fmla="*/ 310 h 384"/>
                <a:gd name="T6" fmla="*/ 4106 w 4849"/>
                <a:gd name="T7" fmla="*/ 290 h 384"/>
                <a:gd name="T8" fmla="*/ 4071 w 4849"/>
                <a:gd name="T9" fmla="*/ 273 h 384"/>
                <a:gd name="T10" fmla="*/ 4019 w 4849"/>
                <a:gd name="T11" fmla="*/ 247 h 384"/>
                <a:gd name="T12" fmla="*/ 3816 w 4849"/>
                <a:gd name="T13" fmla="*/ 136 h 384"/>
                <a:gd name="T14" fmla="*/ 3670 w 4849"/>
                <a:gd name="T15" fmla="*/ 88 h 384"/>
                <a:gd name="T16" fmla="*/ 3365 w 4849"/>
                <a:gd name="T17" fmla="*/ 39 h 384"/>
                <a:gd name="T18" fmla="*/ 2903 w 4849"/>
                <a:gd name="T19" fmla="*/ 4 h 384"/>
                <a:gd name="T20" fmla="*/ 2807 w 4849"/>
                <a:gd name="T21" fmla="*/ 6 h 384"/>
                <a:gd name="T22" fmla="*/ 2749 w 4849"/>
                <a:gd name="T23" fmla="*/ 11 h 384"/>
                <a:gd name="T24" fmla="*/ 2691 w 4849"/>
                <a:gd name="T25" fmla="*/ 18 h 384"/>
                <a:gd name="T26" fmla="*/ 2634 w 4849"/>
                <a:gd name="T27" fmla="*/ 27 h 384"/>
                <a:gd name="T28" fmla="*/ 2446 w 4849"/>
                <a:gd name="T29" fmla="*/ 69 h 384"/>
                <a:gd name="T30" fmla="*/ 1850 w 4849"/>
                <a:gd name="T31" fmla="*/ 229 h 384"/>
                <a:gd name="T32" fmla="*/ 1504 w 4849"/>
                <a:gd name="T33" fmla="*/ 265 h 384"/>
                <a:gd name="T34" fmla="*/ 1388 w 4849"/>
                <a:gd name="T35" fmla="*/ 270 h 384"/>
                <a:gd name="T36" fmla="*/ 1156 w 4849"/>
                <a:gd name="T37" fmla="*/ 275 h 384"/>
                <a:gd name="T38" fmla="*/ 926 w 4849"/>
                <a:gd name="T39" fmla="*/ 303 h 384"/>
                <a:gd name="T40" fmla="*/ 618 w 4849"/>
                <a:gd name="T41" fmla="*/ 310 h 384"/>
                <a:gd name="T42" fmla="*/ 618 w 4849"/>
                <a:gd name="T43" fmla="*/ 308 h 384"/>
                <a:gd name="T44" fmla="*/ 926 w 4849"/>
                <a:gd name="T45" fmla="*/ 301 h 384"/>
                <a:gd name="T46" fmla="*/ 1156 w 4849"/>
                <a:gd name="T47" fmla="*/ 272 h 384"/>
                <a:gd name="T48" fmla="*/ 1388 w 4849"/>
                <a:gd name="T49" fmla="*/ 267 h 384"/>
                <a:gd name="T50" fmla="*/ 1504 w 4849"/>
                <a:gd name="T51" fmla="*/ 262 h 384"/>
                <a:gd name="T52" fmla="*/ 1849 w 4849"/>
                <a:gd name="T53" fmla="*/ 226 h 384"/>
                <a:gd name="T54" fmla="*/ 2445 w 4849"/>
                <a:gd name="T55" fmla="*/ 66 h 384"/>
                <a:gd name="T56" fmla="*/ 2634 w 4849"/>
                <a:gd name="T57" fmla="*/ 23 h 384"/>
                <a:gd name="T58" fmla="*/ 2691 w 4849"/>
                <a:gd name="T59" fmla="*/ 14 h 384"/>
                <a:gd name="T60" fmla="*/ 2748 w 4849"/>
                <a:gd name="T61" fmla="*/ 7 h 384"/>
                <a:gd name="T62" fmla="*/ 2806 w 4849"/>
                <a:gd name="T63" fmla="*/ 3 h 384"/>
                <a:gd name="T64" fmla="*/ 2903 w 4849"/>
                <a:gd name="T65" fmla="*/ 0 h 384"/>
                <a:gd name="T66" fmla="*/ 3365 w 4849"/>
                <a:gd name="T67" fmla="*/ 36 h 384"/>
                <a:gd name="T68" fmla="*/ 3670 w 4849"/>
                <a:gd name="T69" fmla="*/ 85 h 384"/>
                <a:gd name="T70" fmla="*/ 3817 w 4849"/>
                <a:gd name="T71" fmla="*/ 133 h 384"/>
                <a:gd name="T72" fmla="*/ 4020 w 4849"/>
                <a:gd name="T73" fmla="*/ 245 h 384"/>
                <a:gd name="T74" fmla="*/ 4072 w 4849"/>
                <a:gd name="T75" fmla="*/ 271 h 384"/>
                <a:gd name="T76" fmla="*/ 4107 w 4849"/>
                <a:gd name="T77" fmla="*/ 288 h 384"/>
                <a:gd name="T78" fmla="*/ 4161 w 4849"/>
                <a:gd name="T79" fmla="*/ 308 h 384"/>
                <a:gd name="T80" fmla="*/ 4198 w 4849"/>
                <a:gd name="T81" fmla="*/ 319 h 384"/>
                <a:gd name="T82" fmla="*/ 4540 w 4849"/>
                <a:gd name="T83" fmla="*/ 375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49" h="384">
                  <a:moveTo>
                    <a:pt x="4849" y="377"/>
                  </a:moveTo>
                  <a:cubicBezTo>
                    <a:pt x="4746" y="384"/>
                    <a:pt x="4643" y="383"/>
                    <a:pt x="4540" y="376"/>
                  </a:cubicBezTo>
                  <a:cubicBezTo>
                    <a:pt x="4438" y="368"/>
                    <a:pt x="4335" y="353"/>
                    <a:pt x="4235" y="330"/>
                  </a:cubicBezTo>
                  <a:cubicBezTo>
                    <a:pt x="4197" y="321"/>
                    <a:pt x="4197" y="321"/>
                    <a:pt x="4197" y="321"/>
                  </a:cubicBezTo>
                  <a:cubicBezTo>
                    <a:pt x="4179" y="316"/>
                    <a:pt x="4179" y="316"/>
                    <a:pt x="4179" y="316"/>
                  </a:cubicBezTo>
                  <a:cubicBezTo>
                    <a:pt x="4172" y="314"/>
                    <a:pt x="4166" y="312"/>
                    <a:pt x="4160" y="310"/>
                  </a:cubicBezTo>
                  <a:cubicBezTo>
                    <a:pt x="4148" y="306"/>
                    <a:pt x="4136" y="302"/>
                    <a:pt x="4124" y="297"/>
                  </a:cubicBezTo>
                  <a:cubicBezTo>
                    <a:pt x="4118" y="295"/>
                    <a:pt x="4112" y="292"/>
                    <a:pt x="4106" y="290"/>
                  </a:cubicBezTo>
                  <a:cubicBezTo>
                    <a:pt x="4088" y="282"/>
                    <a:pt x="4088" y="282"/>
                    <a:pt x="4088" y="282"/>
                  </a:cubicBezTo>
                  <a:cubicBezTo>
                    <a:pt x="4082" y="279"/>
                    <a:pt x="4076" y="276"/>
                    <a:pt x="4071" y="273"/>
                  </a:cubicBezTo>
                  <a:cubicBezTo>
                    <a:pt x="4053" y="265"/>
                    <a:pt x="4053" y="265"/>
                    <a:pt x="4053" y="265"/>
                  </a:cubicBezTo>
                  <a:cubicBezTo>
                    <a:pt x="4042" y="259"/>
                    <a:pt x="4030" y="253"/>
                    <a:pt x="4019" y="247"/>
                  </a:cubicBezTo>
                  <a:cubicBezTo>
                    <a:pt x="3997" y="234"/>
                    <a:pt x="3974" y="221"/>
                    <a:pt x="3952" y="208"/>
                  </a:cubicBezTo>
                  <a:cubicBezTo>
                    <a:pt x="3908" y="182"/>
                    <a:pt x="3863" y="157"/>
                    <a:pt x="3816" y="136"/>
                  </a:cubicBezTo>
                  <a:cubicBezTo>
                    <a:pt x="3792" y="126"/>
                    <a:pt x="3768" y="116"/>
                    <a:pt x="3744" y="109"/>
                  </a:cubicBezTo>
                  <a:cubicBezTo>
                    <a:pt x="3719" y="101"/>
                    <a:pt x="3694" y="94"/>
                    <a:pt x="3670" y="88"/>
                  </a:cubicBezTo>
                  <a:cubicBezTo>
                    <a:pt x="3620" y="75"/>
                    <a:pt x="3569" y="66"/>
                    <a:pt x="3518" y="58"/>
                  </a:cubicBezTo>
                  <a:cubicBezTo>
                    <a:pt x="3467" y="51"/>
                    <a:pt x="3416" y="44"/>
                    <a:pt x="3365" y="39"/>
                  </a:cubicBezTo>
                  <a:cubicBezTo>
                    <a:pt x="3262" y="28"/>
                    <a:pt x="3160" y="21"/>
                    <a:pt x="3057" y="13"/>
                  </a:cubicBezTo>
                  <a:cubicBezTo>
                    <a:pt x="3006" y="8"/>
                    <a:pt x="2954" y="4"/>
                    <a:pt x="2903" y="4"/>
                  </a:cubicBezTo>
                  <a:cubicBezTo>
                    <a:pt x="2877" y="4"/>
                    <a:pt x="2851" y="4"/>
                    <a:pt x="2826" y="5"/>
                  </a:cubicBezTo>
                  <a:cubicBezTo>
                    <a:pt x="2807" y="6"/>
                    <a:pt x="2807" y="6"/>
                    <a:pt x="2807" y="6"/>
                  </a:cubicBezTo>
                  <a:cubicBezTo>
                    <a:pt x="2800" y="6"/>
                    <a:pt x="2794" y="7"/>
                    <a:pt x="2787" y="7"/>
                  </a:cubicBezTo>
                  <a:cubicBezTo>
                    <a:pt x="2749" y="11"/>
                    <a:pt x="2749" y="11"/>
                    <a:pt x="2749" y="11"/>
                  </a:cubicBezTo>
                  <a:cubicBezTo>
                    <a:pt x="2736" y="12"/>
                    <a:pt x="2723" y="14"/>
                    <a:pt x="2711" y="15"/>
                  </a:cubicBezTo>
                  <a:cubicBezTo>
                    <a:pt x="2691" y="18"/>
                    <a:pt x="2691" y="18"/>
                    <a:pt x="2691" y="18"/>
                  </a:cubicBezTo>
                  <a:cubicBezTo>
                    <a:pt x="2685" y="19"/>
                    <a:pt x="2679" y="20"/>
                    <a:pt x="2672" y="21"/>
                  </a:cubicBezTo>
                  <a:cubicBezTo>
                    <a:pt x="2660" y="23"/>
                    <a:pt x="2647" y="25"/>
                    <a:pt x="2634" y="27"/>
                  </a:cubicBezTo>
                  <a:cubicBezTo>
                    <a:pt x="2596" y="34"/>
                    <a:pt x="2596" y="34"/>
                    <a:pt x="2596" y="34"/>
                  </a:cubicBezTo>
                  <a:cubicBezTo>
                    <a:pt x="2546" y="44"/>
                    <a:pt x="2496" y="56"/>
                    <a:pt x="2446" y="69"/>
                  </a:cubicBezTo>
                  <a:cubicBezTo>
                    <a:pt x="2347" y="96"/>
                    <a:pt x="2249" y="129"/>
                    <a:pt x="2151" y="160"/>
                  </a:cubicBezTo>
                  <a:cubicBezTo>
                    <a:pt x="2052" y="191"/>
                    <a:pt x="1951" y="213"/>
                    <a:pt x="1850" y="229"/>
                  </a:cubicBezTo>
                  <a:cubicBezTo>
                    <a:pt x="1748" y="245"/>
                    <a:pt x="1645" y="256"/>
                    <a:pt x="1542" y="262"/>
                  </a:cubicBezTo>
                  <a:cubicBezTo>
                    <a:pt x="1504" y="265"/>
                    <a:pt x="1504" y="265"/>
                    <a:pt x="1504" y="265"/>
                  </a:cubicBezTo>
                  <a:cubicBezTo>
                    <a:pt x="1465" y="266"/>
                    <a:pt x="1465" y="266"/>
                    <a:pt x="1465" y="266"/>
                  </a:cubicBezTo>
                  <a:cubicBezTo>
                    <a:pt x="1439" y="268"/>
                    <a:pt x="1414" y="269"/>
                    <a:pt x="1388" y="270"/>
                  </a:cubicBezTo>
                  <a:cubicBezTo>
                    <a:pt x="1336" y="271"/>
                    <a:pt x="1285" y="272"/>
                    <a:pt x="1233" y="273"/>
                  </a:cubicBezTo>
                  <a:cubicBezTo>
                    <a:pt x="1208" y="273"/>
                    <a:pt x="1182" y="273"/>
                    <a:pt x="1156" y="275"/>
                  </a:cubicBezTo>
                  <a:cubicBezTo>
                    <a:pt x="1131" y="277"/>
                    <a:pt x="1105" y="279"/>
                    <a:pt x="1080" y="282"/>
                  </a:cubicBezTo>
                  <a:cubicBezTo>
                    <a:pt x="1028" y="289"/>
                    <a:pt x="978" y="297"/>
                    <a:pt x="926" y="303"/>
                  </a:cubicBezTo>
                  <a:cubicBezTo>
                    <a:pt x="875" y="309"/>
                    <a:pt x="824" y="312"/>
                    <a:pt x="772" y="311"/>
                  </a:cubicBezTo>
                  <a:cubicBezTo>
                    <a:pt x="721" y="310"/>
                    <a:pt x="669" y="310"/>
                    <a:pt x="618" y="310"/>
                  </a:cubicBezTo>
                  <a:cubicBezTo>
                    <a:pt x="412" y="309"/>
                    <a:pt x="206" y="314"/>
                    <a:pt x="0" y="327"/>
                  </a:cubicBezTo>
                  <a:cubicBezTo>
                    <a:pt x="206" y="314"/>
                    <a:pt x="412" y="308"/>
                    <a:pt x="618" y="308"/>
                  </a:cubicBezTo>
                  <a:cubicBezTo>
                    <a:pt x="669" y="308"/>
                    <a:pt x="721" y="308"/>
                    <a:pt x="772" y="309"/>
                  </a:cubicBezTo>
                  <a:cubicBezTo>
                    <a:pt x="824" y="310"/>
                    <a:pt x="875" y="307"/>
                    <a:pt x="926" y="301"/>
                  </a:cubicBezTo>
                  <a:cubicBezTo>
                    <a:pt x="977" y="295"/>
                    <a:pt x="1028" y="286"/>
                    <a:pt x="1079" y="280"/>
                  </a:cubicBezTo>
                  <a:cubicBezTo>
                    <a:pt x="1105" y="277"/>
                    <a:pt x="1130" y="274"/>
                    <a:pt x="1156" y="272"/>
                  </a:cubicBezTo>
                  <a:cubicBezTo>
                    <a:pt x="1182" y="270"/>
                    <a:pt x="1208" y="270"/>
                    <a:pt x="1233" y="270"/>
                  </a:cubicBezTo>
                  <a:cubicBezTo>
                    <a:pt x="1285" y="269"/>
                    <a:pt x="1336" y="268"/>
                    <a:pt x="1388" y="267"/>
                  </a:cubicBezTo>
                  <a:cubicBezTo>
                    <a:pt x="1414" y="266"/>
                    <a:pt x="1439" y="265"/>
                    <a:pt x="1465" y="264"/>
                  </a:cubicBezTo>
                  <a:cubicBezTo>
                    <a:pt x="1504" y="262"/>
                    <a:pt x="1504" y="262"/>
                    <a:pt x="1504" y="262"/>
                  </a:cubicBezTo>
                  <a:cubicBezTo>
                    <a:pt x="1542" y="259"/>
                    <a:pt x="1542" y="259"/>
                    <a:pt x="1542" y="259"/>
                  </a:cubicBezTo>
                  <a:cubicBezTo>
                    <a:pt x="1645" y="253"/>
                    <a:pt x="1747" y="242"/>
                    <a:pt x="1849" y="226"/>
                  </a:cubicBezTo>
                  <a:cubicBezTo>
                    <a:pt x="1951" y="210"/>
                    <a:pt x="2052" y="187"/>
                    <a:pt x="2150" y="156"/>
                  </a:cubicBezTo>
                  <a:cubicBezTo>
                    <a:pt x="2248" y="125"/>
                    <a:pt x="2345" y="92"/>
                    <a:pt x="2445" y="66"/>
                  </a:cubicBezTo>
                  <a:cubicBezTo>
                    <a:pt x="2495" y="52"/>
                    <a:pt x="2545" y="40"/>
                    <a:pt x="2596" y="30"/>
                  </a:cubicBezTo>
                  <a:cubicBezTo>
                    <a:pt x="2634" y="23"/>
                    <a:pt x="2634" y="23"/>
                    <a:pt x="2634" y="23"/>
                  </a:cubicBezTo>
                  <a:cubicBezTo>
                    <a:pt x="2646" y="21"/>
                    <a:pt x="2659" y="19"/>
                    <a:pt x="2672" y="17"/>
                  </a:cubicBezTo>
                  <a:cubicBezTo>
                    <a:pt x="2678" y="16"/>
                    <a:pt x="2684" y="15"/>
                    <a:pt x="2691" y="14"/>
                  </a:cubicBezTo>
                  <a:cubicBezTo>
                    <a:pt x="2710" y="12"/>
                    <a:pt x="2710" y="12"/>
                    <a:pt x="2710" y="12"/>
                  </a:cubicBezTo>
                  <a:cubicBezTo>
                    <a:pt x="2723" y="10"/>
                    <a:pt x="2736" y="8"/>
                    <a:pt x="2748" y="7"/>
                  </a:cubicBezTo>
                  <a:cubicBezTo>
                    <a:pt x="2787" y="4"/>
                    <a:pt x="2787" y="4"/>
                    <a:pt x="2787" y="4"/>
                  </a:cubicBezTo>
                  <a:cubicBezTo>
                    <a:pt x="2793" y="3"/>
                    <a:pt x="2800" y="3"/>
                    <a:pt x="2806" y="3"/>
                  </a:cubicBezTo>
                  <a:cubicBezTo>
                    <a:pt x="2826" y="2"/>
                    <a:pt x="2826" y="2"/>
                    <a:pt x="2826" y="2"/>
                  </a:cubicBezTo>
                  <a:cubicBezTo>
                    <a:pt x="2851" y="0"/>
                    <a:pt x="2877" y="0"/>
                    <a:pt x="2903" y="0"/>
                  </a:cubicBezTo>
                  <a:cubicBezTo>
                    <a:pt x="2954" y="1"/>
                    <a:pt x="3006" y="4"/>
                    <a:pt x="3057" y="9"/>
                  </a:cubicBezTo>
                  <a:cubicBezTo>
                    <a:pt x="3160" y="18"/>
                    <a:pt x="3263" y="25"/>
                    <a:pt x="3365" y="36"/>
                  </a:cubicBezTo>
                  <a:cubicBezTo>
                    <a:pt x="3416" y="41"/>
                    <a:pt x="3468" y="48"/>
                    <a:pt x="3518" y="56"/>
                  </a:cubicBezTo>
                  <a:cubicBezTo>
                    <a:pt x="3569" y="64"/>
                    <a:pt x="3620" y="73"/>
                    <a:pt x="3670" y="85"/>
                  </a:cubicBezTo>
                  <a:cubicBezTo>
                    <a:pt x="3695" y="92"/>
                    <a:pt x="3720" y="98"/>
                    <a:pt x="3745" y="106"/>
                  </a:cubicBezTo>
                  <a:cubicBezTo>
                    <a:pt x="3769" y="114"/>
                    <a:pt x="3793" y="123"/>
                    <a:pt x="3817" y="133"/>
                  </a:cubicBezTo>
                  <a:cubicBezTo>
                    <a:pt x="3864" y="155"/>
                    <a:pt x="3909" y="180"/>
                    <a:pt x="3953" y="206"/>
                  </a:cubicBezTo>
                  <a:cubicBezTo>
                    <a:pt x="3976" y="219"/>
                    <a:pt x="3998" y="232"/>
                    <a:pt x="4020" y="245"/>
                  </a:cubicBezTo>
                  <a:cubicBezTo>
                    <a:pt x="4032" y="251"/>
                    <a:pt x="4043" y="257"/>
                    <a:pt x="4054" y="263"/>
                  </a:cubicBezTo>
                  <a:cubicBezTo>
                    <a:pt x="4072" y="271"/>
                    <a:pt x="4072" y="271"/>
                    <a:pt x="4072" y="271"/>
                  </a:cubicBezTo>
                  <a:cubicBezTo>
                    <a:pt x="4077" y="274"/>
                    <a:pt x="4083" y="277"/>
                    <a:pt x="4089" y="280"/>
                  </a:cubicBezTo>
                  <a:cubicBezTo>
                    <a:pt x="4107" y="288"/>
                    <a:pt x="4107" y="288"/>
                    <a:pt x="4107" y="288"/>
                  </a:cubicBezTo>
                  <a:cubicBezTo>
                    <a:pt x="4112" y="290"/>
                    <a:pt x="4119" y="293"/>
                    <a:pt x="4124" y="295"/>
                  </a:cubicBezTo>
                  <a:cubicBezTo>
                    <a:pt x="4136" y="300"/>
                    <a:pt x="4149" y="304"/>
                    <a:pt x="4161" y="308"/>
                  </a:cubicBezTo>
                  <a:cubicBezTo>
                    <a:pt x="4167" y="310"/>
                    <a:pt x="4173" y="312"/>
                    <a:pt x="4179" y="314"/>
                  </a:cubicBezTo>
                  <a:cubicBezTo>
                    <a:pt x="4198" y="319"/>
                    <a:pt x="4198" y="319"/>
                    <a:pt x="4198" y="319"/>
                  </a:cubicBezTo>
                  <a:cubicBezTo>
                    <a:pt x="4235" y="328"/>
                    <a:pt x="4235" y="328"/>
                    <a:pt x="4235" y="328"/>
                  </a:cubicBezTo>
                  <a:cubicBezTo>
                    <a:pt x="4335" y="351"/>
                    <a:pt x="4438" y="366"/>
                    <a:pt x="4540" y="375"/>
                  </a:cubicBezTo>
                  <a:cubicBezTo>
                    <a:pt x="4643" y="383"/>
                    <a:pt x="4746" y="384"/>
                    <a:pt x="4849" y="3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58">
              <a:extLst>
                <a:ext uri="{FF2B5EF4-FFF2-40B4-BE49-F238E27FC236}">
                  <a16:creationId xmlns:a16="http://schemas.microsoft.com/office/drawing/2014/main" id="{2296EAEB-EC02-75DF-234B-AB993056837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6288" y="3665538"/>
              <a:ext cx="12112625" cy="892175"/>
            </a:xfrm>
            <a:custGeom>
              <a:avLst/>
              <a:gdLst>
                <a:gd name="T0" fmla="*/ 4541 w 4849"/>
                <a:gd name="T1" fmla="*/ 350 h 357"/>
                <a:gd name="T2" fmla="*/ 4197 w 4849"/>
                <a:gd name="T3" fmla="*/ 308 h 357"/>
                <a:gd name="T4" fmla="*/ 4086 w 4849"/>
                <a:gd name="T5" fmla="*/ 277 h 357"/>
                <a:gd name="T6" fmla="*/ 3807 w 4849"/>
                <a:gd name="T7" fmla="*/ 147 h 357"/>
                <a:gd name="T8" fmla="*/ 3508 w 4849"/>
                <a:gd name="T9" fmla="*/ 78 h 357"/>
                <a:gd name="T10" fmla="*/ 3049 w 4849"/>
                <a:gd name="T11" fmla="*/ 28 h 357"/>
                <a:gd name="T12" fmla="*/ 2973 w 4849"/>
                <a:gd name="T13" fmla="*/ 19 h 357"/>
                <a:gd name="T14" fmla="*/ 2915 w 4849"/>
                <a:gd name="T15" fmla="*/ 12 h 357"/>
                <a:gd name="T16" fmla="*/ 2896 w 4849"/>
                <a:gd name="T17" fmla="*/ 10 h 357"/>
                <a:gd name="T18" fmla="*/ 2839 w 4849"/>
                <a:gd name="T19" fmla="*/ 6 h 357"/>
                <a:gd name="T20" fmla="*/ 2743 w 4849"/>
                <a:gd name="T21" fmla="*/ 3 h 357"/>
                <a:gd name="T22" fmla="*/ 2437 w 4849"/>
                <a:gd name="T23" fmla="*/ 34 h 357"/>
                <a:gd name="T24" fmla="*/ 2064 w 4849"/>
                <a:gd name="T25" fmla="*/ 127 h 357"/>
                <a:gd name="T26" fmla="*/ 2008 w 4849"/>
                <a:gd name="T27" fmla="*/ 141 h 357"/>
                <a:gd name="T28" fmla="*/ 1914 w 4849"/>
                <a:gd name="T29" fmla="*/ 160 h 357"/>
                <a:gd name="T30" fmla="*/ 1838 w 4849"/>
                <a:gd name="T31" fmla="*/ 173 h 357"/>
                <a:gd name="T32" fmla="*/ 1762 w 4849"/>
                <a:gd name="T33" fmla="*/ 184 h 357"/>
                <a:gd name="T34" fmla="*/ 1647 w 4849"/>
                <a:gd name="T35" fmla="*/ 198 h 357"/>
                <a:gd name="T36" fmla="*/ 1532 w 4849"/>
                <a:gd name="T37" fmla="*/ 208 h 357"/>
                <a:gd name="T38" fmla="*/ 1186 w 4849"/>
                <a:gd name="T39" fmla="*/ 230 h 357"/>
                <a:gd name="T40" fmla="*/ 1072 w 4849"/>
                <a:gd name="T41" fmla="*/ 245 h 357"/>
                <a:gd name="T42" fmla="*/ 846 w 4849"/>
                <a:gd name="T43" fmla="*/ 290 h 357"/>
                <a:gd name="T44" fmla="*/ 615 w 4849"/>
                <a:gd name="T45" fmla="*/ 300 h 357"/>
                <a:gd name="T46" fmla="*/ 615 w 4849"/>
                <a:gd name="T47" fmla="*/ 298 h 357"/>
                <a:gd name="T48" fmla="*/ 845 w 4849"/>
                <a:gd name="T49" fmla="*/ 288 h 357"/>
                <a:gd name="T50" fmla="*/ 1072 w 4849"/>
                <a:gd name="T51" fmla="*/ 243 h 357"/>
                <a:gd name="T52" fmla="*/ 1186 w 4849"/>
                <a:gd name="T53" fmla="*/ 227 h 357"/>
                <a:gd name="T54" fmla="*/ 1532 w 4849"/>
                <a:gd name="T55" fmla="*/ 205 h 357"/>
                <a:gd name="T56" fmla="*/ 1647 w 4849"/>
                <a:gd name="T57" fmla="*/ 195 h 357"/>
                <a:gd name="T58" fmla="*/ 1761 w 4849"/>
                <a:gd name="T59" fmla="*/ 181 h 357"/>
                <a:gd name="T60" fmla="*/ 1837 w 4849"/>
                <a:gd name="T61" fmla="*/ 170 h 357"/>
                <a:gd name="T62" fmla="*/ 1913 w 4849"/>
                <a:gd name="T63" fmla="*/ 157 h 357"/>
                <a:gd name="T64" fmla="*/ 2007 w 4849"/>
                <a:gd name="T65" fmla="*/ 137 h 357"/>
                <a:gd name="T66" fmla="*/ 2063 w 4849"/>
                <a:gd name="T67" fmla="*/ 124 h 357"/>
                <a:gd name="T68" fmla="*/ 2436 w 4849"/>
                <a:gd name="T69" fmla="*/ 30 h 357"/>
                <a:gd name="T70" fmla="*/ 2743 w 4849"/>
                <a:gd name="T71" fmla="*/ 0 h 357"/>
                <a:gd name="T72" fmla="*/ 2839 w 4849"/>
                <a:gd name="T73" fmla="*/ 2 h 357"/>
                <a:gd name="T74" fmla="*/ 2897 w 4849"/>
                <a:gd name="T75" fmla="*/ 6 h 357"/>
                <a:gd name="T76" fmla="*/ 2916 w 4849"/>
                <a:gd name="T77" fmla="*/ 8 h 357"/>
                <a:gd name="T78" fmla="*/ 2973 w 4849"/>
                <a:gd name="T79" fmla="*/ 15 h 357"/>
                <a:gd name="T80" fmla="*/ 3050 w 4849"/>
                <a:gd name="T81" fmla="*/ 25 h 357"/>
                <a:gd name="T82" fmla="*/ 3509 w 4849"/>
                <a:gd name="T83" fmla="*/ 75 h 357"/>
                <a:gd name="T84" fmla="*/ 3808 w 4849"/>
                <a:gd name="T85" fmla="*/ 145 h 357"/>
                <a:gd name="T86" fmla="*/ 4087 w 4849"/>
                <a:gd name="T87" fmla="*/ 275 h 357"/>
                <a:gd name="T88" fmla="*/ 4198 w 4849"/>
                <a:gd name="T89" fmla="*/ 306 h 357"/>
                <a:gd name="T90" fmla="*/ 4541 w 4849"/>
                <a:gd name="T91" fmla="*/ 349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49" h="357">
                  <a:moveTo>
                    <a:pt x="4849" y="353"/>
                  </a:moveTo>
                  <a:cubicBezTo>
                    <a:pt x="4746" y="357"/>
                    <a:pt x="4643" y="356"/>
                    <a:pt x="4541" y="350"/>
                  </a:cubicBezTo>
                  <a:cubicBezTo>
                    <a:pt x="4438" y="344"/>
                    <a:pt x="4336" y="332"/>
                    <a:pt x="4235" y="315"/>
                  </a:cubicBezTo>
                  <a:cubicBezTo>
                    <a:pt x="4222" y="312"/>
                    <a:pt x="4210" y="310"/>
                    <a:pt x="4197" y="308"/>
                  </a:cubicBezTo>
                  <a:cubicBezTo>
                    <a:pt x="4185" y="305"/>
                    <a:pt x="4172" y="303"/>
                    <a:pt x="4160" y="300"/>
                  </a:cubicBezTo>
                  <a:cubicBezTo>
                    <a:pt x="4134" y="294"/>
                    <a:pt x="4110" y="286"/>
                    <a:pt x="4086" y="277"/>
                  </a:cubicBezTo>
                  <a:cubicBezTo>
                    <a:pt x="4038" y="259"/>
                    <a:pt x="3992" y="237"/>
                    <a:pt x="3946" y="213"/>
                  </a:cubicBezTo>
                  <a:cubicBezTo>
                    <a:pt x="3900" y="190"/>
                    <a:pt x="3855" y="166"/>
                    <a:pt x="3807" y="147"/>
                  </a:cubicBezTo>
                  <a:cubicBezTo>
                    <a:pt x="3760" y="127"/>
                    <a:pt x="3710" y="115"/>
                    <a:pt x="3660" y="105"/>
                  </a:cubicBezTo>
                  <a:cubicBezTo>
                    <a:pt x="3609" y="94"/>
                    <a:pt x="3559" y="85"/>
                    <a:pt x="3508" y="78"/>
                  </a:cubicBezTo>
                  <a:cubicBezTo>
                    <a:pt x="3457" y="71"/>
                    <a:pt x="3406" y="65"/>
                    <a:pt x="3355" y="59"/>
                  </a:cubicBezTo>
                  <a:cubicBezTo>
                    <a:pt x="3253" y="48"/>
                    <a:pt x="3151" y="39"/>
                    <a:pt x="3049" y="28"/>
                  </a:cubicBezTo>
                  <a:cubicBezTo>
                    <a:pt x="3011" y="23"/>
                    <a:pt x="3011" y="23"/>
                    <a:pt x="3011" y="23"/>
                  </a:cubicBezTo>
                  <a:cubicBezTo>
                    <a:pt x="2973" y="19"/>
                    <a:pt x="2973" y="19"/>
                    <a:pt x="2973" y="19"/>
                  </a:cubicBezTo>
                  <a:cubicBezTo>
                    <a:pt x="2960" y="17"/>
                    <a:pt x="2947" y="16"/>
                    <a:pt x="2935" y="14"/>
                  </a:cubicBezTo>
                  <a:cubicBezTo>
                    <a:pt x="2915" y="12"/>
                    <a:pt x="2915" y="12"/>
                    <a:pt x="2915" y="12"/>
                  </a:cubicBezTo>
                  <a:cubicBezTo>
                    <a:pt x="2906" y="11"/>
                    <a:pt x="2906" y="11"/>
                    <a:pt x="2906" y="11"/>
                  </a:cubicBezTo>
                  <a:cubicBezTo>
                    <a:pt x="2896" y="10"/>
                    <a:pt x="2896" y="10"/>
                    <a:pt x="2896" y="10"/>
                  </a:cubicBezTo>
                  <a:cubicBezTo>
                    <a:pt x="2858" y="7"/>
                    <a:pt x="2858" y="7"/>
                    <a:pt x="2858" y="7"/>
                  </a:cubicBezTo>
                  <a:cubicBezTo>
                    <a:pt x="2852" y="6"/>
                    <a:pt x="2845" y="6"/>
                    <a:pt x="2839" y="6"/>
                  </a:cubicBezTo>
                  <a:cubicBezTo>
                    <a:pt x="2820" y="5"/>
                    <a:pt x="2820" y="5"/>
                    <a:pt x="2820" y="5"/>
                  </a:cubicBezTo>
                  <a:cubicBezTo>
                    <a:pt x="2794" y="3"/>
                    <a:pt x="2768" y="4"/>
                    <a:pt x="2743" y="3"/>
                  </a:cubicBezTo>
                  <a:cubicBezTo>
                    <a:pt x="2692" y="4"/>
                    <a:pt x="2640" y="7"/>
                    <a:pt x="2589" y="12"/>
                  </a:cubicBezTo>
                  <a:cubicBezTo>
                    <a:pt x="2538" y="17"/>
                    <a:pt x="2488" y="25"/>
                    <a:pt x="2437" y="34"/>
                  </a:cubicBezTo>
                  <a:cubicBezTo>
                    <a:pt x="2336" y="53"/>
                    <a:pt x="2237" y="78"/>
                    <a:pt x="2138" y="106"/>
                  </a:cubicBezTo>
                  <a:cubicBezTo>
                    <a:pt x="2114" y="114"/>
                    <a:pt x="2089" y="120"/>
                    <a:pt x="2064" y="127"/>
                  </a:cubicBezTo>
                  <a:cubicBezTo>
                    <a:pt x="2052" y="131"/>
                    <a:pt x="2039" y="133"/>
                    <a:pt x="2027" y="136"/>
                  </a:cubicBezTo>
                  <a:cubicBezTo>
                    <a:pt x="2008" y="141"/>
                    <a:pt x="2008" y="141"/>
                    <a:pt x="2008" y="141"/>
                  </a:cubicBezTo>
                  <a:cubicBezTo>
                    <a:pt x="2002" y="142"/>
                    <a:pt x="1996" y="144"/>
                    <a:pt x="1989" y="145"/>
                  </a:cubicBezTo>
                  <a:cubicBezTo>
                    <a:pt x="1964" y="150"/>
                    <a:pt x="1939" y="156"/>
                    <a:pt x="1914" y="160"/>
                  </a:cubicBezTo>
                  <a:cubicBezTo>
                    <a:pt x="1901" y="163"/>
                    <a:pt x="1889" y="165"/>
                    <a:pt x="1876" y="167"/>
                  </a:cubicBezTo>
                  <a:cubicBezTo>
                    <a:pt x="1838" y="173"/>
                    <a:pt x="1838" y="173"/>
                    <a:pt x="1838" y="173"/>
                  </a:cubicBezTo>
                  <a:cubicBezTo>
                    <a:pt x="1825" y="176"/>
                    <a:pt x="1813" y="177"/>
                    <a:pt x="1800" y="179"/>
                  </a:cubicBezTo>
                  <a:cubicBezTo>
                    <a:pt x="1787" y="181"/>
                    <a:pt x="1774" y="183"/>
                    <a:pt x="1762" y="184"/>
                  </a:cubicBezTo>
                  <a:cubicBezTo>
                    <a:pt x="1736" y="188"/>
                    <a:pt x="1711" y="191"/>
                    <a:pt x="1685" y="194"/>
                  </a:cubicBezTo>
                  <a:cubicBezTo>
                    <a:pt x="1647" y="198"/>
                    <a:pt x="1647" y="198"/>
                    <a:pt x="1647" y="198"/>
                  </a:cubicBezTo>
                  <a:cubicBezTo>
                    <a:pt x="1609" y="202"/>
                    <a:pt x="1609" y="202"/>
                    <a:pt x="1609" y="202"/>
                  </a:cubicBezTo>
                  <a:cubicBezTo>
                    <a:pt x="1583" y="204"/>
                    <a:pt x="1558" y="206"/>
                    <a:pt x="1532" y="208"/>
                  </a:cubicBezTo>
                  <a:cubicBezTo>
                    <a:pt x="1430" y="216"/>
                    <a:pt x="1327" y="222"/>
                    <a:pt x="1225" y="228"/>
                  </a:cubicBezTo>
                  <a:cubicBezTo>
                    <a:pt x="1186" y="230"/>
                    <a:pt x="1186" y="230"/>
                    <a:pt x="1186" y="230"/>
                  </a:cubicBezTo>
                  <a:cubicBezTo>
                    <a:pt x="1174" y="231"/>
                    <a:pt x="1161" y="232"/>
                    <a:pt x="1148" y="233"/>
                  </a:cubicBezTo>
                  <a:cubicBezTo>
                    <a:pt x="1123" y="236"/>
                    <a:pt x="1097" y="240"/>
                    <a:pt x="1072" y="245"/>
                  </a:cubicBezTo>
                  <a:cubicBezTo>
                    <a:pt x="1022" y="255"/>
                    <a:pt x="972" y="267"/>
                    <a:pt x="921" y="277"/>
                  </a:cubicBezTo>
                  <a:cubicBezTo>
                    <a:pt x="896" y="282"/>
                    <a:pt x="871" y="286"/>
                    <a:pt x="846" y="290"/>
                  </a:cubicBezTo>
                  <a:cubicBezTo>
                    <a:pt x="820" y="293"/>
                    <a:pt x="794" y="295"/>
                    <a:pt x="769" y="296"/>
                  </a:cubicBezTo>
                  <a:cubicBezTo>
                    <a:pt x="615" y="300"/>
                    <a:pt x="615" y="300"/>
                    <a:pt x="615" y="300"/>
                  </a:cubicBezTo>
                  <a:cubicBezTo>
                    <a:pt x="410" y="305"/>
                    <a:pt x="205" y="310"/>
                    <a:pt x="0" y="319"/>
                  </a:cubicBezTo>
                  <a:cubicBezTo>
                    <a:pt x="205" y="310"/>
                    <a:pt x="410" y="304"/>
                    <a:pt x="615" y="298"/>
                  </a:cubicBezTo>
                  <a:cubicBezTo>
                    <a:pt x="769" y="294"/>
                    <a:pt x="769" y="294"/>
                    <a:pt x="769" y="294"/>
                  </a:cubicBezTo>
                  <a:cubicBezTo>
                    <a:pt x="794" y="293"/>
                    <a:pt x="820" y="291"/>
                    <a:pt x="845" y="288"/>
                  </a:cubicBezTo>
                  <a:cubicBezTo>
                    <a:pt x="871" y="284"/>
                    <a:pt x="896" y="280"/>
                    <a:pt x="921" y="275"/>
                  </a:cubicBezTo>
                  <a:cubicBezTo>
                    <a:pt x="971" y="265"/>
                    <a:pt x="1021" y="252"/>
                    <a:pt x="1072" y="243"/>
                  </a:cubicBezTo>
                  <a:cubicBezTo>
                    <a:pt x="1097" y="238"/>
                    <a:pt x="1122" y="234"/>
                    <a:pt x="1148" y="231"/>
                  </a:cubicBezTo>
                  <a:cubicBezTo>
                    <a:pt x="1160" y="229"/>
                    <a:pt x="1173" y="228"/>
                    <a:pt x="1186" y="227"/>
                  </a:cubicBezTo>
                  <a:cubicBezTo>
                    <a:pt x="1225" y="225"/>
                    <a:pt x="1225" y="225"/>
                    <a:pt x="1225" y="225"/>
                  </a:cubicBezTo>
                  <a:cubicBezTo>
                    <a:pt x="1327" y="219"/>
                    <a:pt x="1429" y="214"/>
                    <a:pt x="1532" y="205"/>
                  </a:cubicBezTo>
                  <a:cubicBezTo>
                    <a:pt x="1557" y="203"/>
                    <a:pt x="1583" y="201"/>
                    <a:pt x="1608" y="198"/>
                  </a:cubicBezTo>
                  <a:cubicBezTo>
                    <a:pt x="1647" y="195"/>
                    <a:pt x="1647" y="195"/>
                    <a:pt x="1647" y="195"/>
                  </a:cubicBezTo>
                  <a:cubicBezTo>
                    <a:pt x="1685" y="191"/>
                    <a:pt x="1685" y="191"/>
                    <a:pt x="1685" y="191"/>
                  </a:cubicBezTo>
                  <a:cubicBezTo>
                    <a:pt x="1710" y="188"/>
                    <a:pt x="1736" y="184"/>
                    <a:pt x="1761" y="181"/>
                  </a:cubicBezTo>
                  <a:cubicBezTo>
                    <a:pt x="1774" y="180"/>
                    <a:pt x="1787" y="178"/>
                    <a:pt x="1799" y="176"/>
                  </a:cubicBezTo>
                  <a:cubicBezTo>
                    <a:pt x="1812" y="174"/>
                    <a:pt x="1825" y="172"/>
                    <a:pt x="1837" y="170"/>
                  </a:cubicBezTo>
                  <a:cubicBezTo>
                    <a:pt x="1875" y="164"/>
                    <a:pt x="1875" y="164"/>
                    <a:pt x="1875" y="164"/>
                  </a:cubicBezTo>
                  <a:cubicBezTo>
                    <a:pt x="1888" y="162"/>
                    <a:pt x="1901" y="159"/>
                    <a:pt x="1913" y="157"/>
                  </a:cubicBezTo>
                  <a:cubicBezTo>
                    <a:pt x="1938" y="152"/>
                    <a:pt x="1963" y="147"/>
                    <a:pt x="1988" y="142"/>
                  </a:cubicBezTo>
                  <a:cubicBezTo>
                    <a:pt x="1995" y="140"/>
                    <a:pt x="2001" y="139"/>
                    <a:pt x="2007" y="137"/>
                  </a:cubicBezTo>
                  <a:cubicBezTo>
                    <a:pt x="2026" y="133"/>
                    <a:pt x="2026" y="133"/>
                    <a:pt x="2026" y="133"/>
                  </a:cubicBezTo>
                  <a:cubicBezTo>
                    <a:pt x="2038" y="130"/>
                    <a:pt x="2051" y="127"/>
                    <a:pt x="2063" y="124"/>
                  </a:cubicBezTo>
                  <a:cubicBezTo>
                    <a:pt x="2088" y="117"/>
                    <a:pt x="2113" y="110"/>
                    <a:pt x="2137" y="103"/>
                  </a:cubicBezTo>
                  <a:cubicBezTo>
                    <a:pt x="2236" y="75"/>
                    <a:pt x="2336" y="49"/>
                    <a:pt x="2436" y="30"/>
                  </a:cubicBezTo>
                  <a:cubicBezTo>
                    <a:pt x="2487" y="21"/>
                    <a:pt x="2538" y="14"/>
                    <a:pt x="2589" y="8"/>
                  </a:cubicBezTo>
                  <a:cubicBezTo>
                    <a:pt x="2640" y="3"/>
                    <a:pt x="2691" y="0"/>
                    <a:pt x="2743" y="0"/>
                  </a:cubicBezTo>
                  <a:cubicBezTo>
                    <a:pt x="2768" y="0"/>
                    <a:pt x="2794" y="0"/>
                    <a:pt x="2820" y="1"/>
                  </a:cubicBezTo>
                  <a:cubicBezTo>
                    <a:pt x="2839" y="2"/>
                    <a:pt x="2839" y="2"/>
                    <a:pt x="2839" y="2"/>
                  </a:cubicBezTo>
                  <a:cubicBezTo>
                    <a:pt x="2845" y="2"/>
                    <a:pt x="2852" y="3"/>
                    <a:pt x="2858" y="3"/>
                  </a:cubicBezTo>
                  <a:cubicBezTo>
                    <a:pt x="2897" y="6"/>
                    <a:pt x="2897" y="6"/>
                    <a:pt x="2897" y="6"/>
                  </a:cubicBezTo>
                  <a:cubicBezTo>
                    <a:pt x="2906" y="7"/>
                    <a:pt x="2906" y="7"/>
                    <a:pt x="2906" y="7"/>
                  </a:cubicBezTo>
                  <a:cubicBezTo>
                    <a:pt x="2916" y="8"/>
                    <a:pt x="2916" y="8"/>
                    <a:pt x="2916" y="8"/>
                  </a:cubicBezTo>
                  <a:cubicBezTo>
                    <a:pt x="2935" y="11"/>
                    <a:pt x="2935" y="11"/>
                    <a:pt x="2935" y="11"/>
                  </a:cubicBezTo>
                  <a:cubicBezTo>
                    <a:pt x="2948" y="12"/>
                    <a:pt x="2960" y="14"/>
                    <a:pt x="2973" y="15"/>
                  </a:cubicBezTo>
                  <a:cubicBezTo>
                    <a:pt x="3011" y="20"/>
                    <a:pt x="3011" y="20"/>
                    <a:pt x="3011" y="20"/>
                  </a:cubicBezTo>
                  <a:cubicBezTo>
                    <a:pt x="3050" y="25"/>
                    <a:pt x="3050" y="25"/>
                    <a:pt x="3050" y="25"/>
                  </a:cubicBezTo>
                  <a:cubicBezTo>
                    <a:pt x="3151" y="36"/>
                    <a:pt x="3254" y="45"/>
                    <a:pt x="3356" y="56"/>
                  </a:cubicBezTo>
                  <a:cubicBezTo>
                    <a:pt x="3407" y="62"/>
                    <a:pt x="3458" y="68"/>
                    <a:pt x="3509" y="75"/>
                  </a:cubicBezTo>
                  <a:cubicBezTo>
                    <a:pt x="3559" y="83"/>
                    <a:pt x="3610" y="91"/>
                    <a:pt x="3660" y="102"/>
                  </a:cubicBezTo>
                  <a:cubicBezTo>
                    <a:pt x="3710" y="113"/>
                    <a:pt x="3761" y="125"/>
                    <a:pt x="3808" y="145"/>
                  </a:cubicBezTo>
                  <a:cubicBezTo>
                    <a:pt x="3856" y="164"/>
                    <a:pt x="3901" y="188"/>
                    <a:pt x="3947" y="211"/>
                  </a:cubicBezTo>
                  <a:cubicBezTo>
                    <a:pt x="3993" y="234"/>
                    <a:pt x="4039" y="257"/>
                    <a:pt x="4087" y="275"/>
                  </a:cubicBezTo>
                  <a:cubicBezTo>
                    <a:pt x="4111" y="284"/>
                    <a:pt x="4135" y="292"/>
                    <a:pt x="4160" y="298"/>
                  </a:cubicBezTo>
                  <a:cubicBezTo>
                    <a:pt x="4172" y="301"/>
                    <a:pt x="4185" y="303"/>
                    <a:pt x="4198" y="306"/>
                  </a:cubicBezTo>
                  <a:cubicBezTo>
                    <a:pt x="4210" y="308"/>
                    <a:pt x="4223" y="310"/>
                    <a:pt x="4235" y="313"/>
                  </a:cubicBezTo>
                  <a:cubicBezTo>
                    <a:pt x="4336" y="331"/>
                    <a:pt x="4439" y="342"/>
                    <a:pt x="4541" y="349"/>
                  </a:cubicBezTo>
                  <a:cubicBezTo>
                    <a:pt x="4643" y="355"/>
                    <a:pt x="4746" y="357"/>
                    <a:pt x="4849" y="3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59">
              <a:extLst>
                <a:ext uri="{FF2B5EF4-FFF2-40B4-BE49-F238E27FC236}">
                  <a16:creationId xmlns:a16="http://schemas.microsoft.com/office/drawing/2014/main" id="{23CCC08D-C433-6508-33B7-B8765DCCD13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9463" y="3802063"/>
              <a:ext cx="12111038" cy="846138"/>
            </a:xfrm>
            <a:custGeom>
              <a:avLst/>
              <a:gdLst>
                <a:gd name="T0" fmla="*/ 4236 w 4849"/>
                <a:gd name="T1" fmla="*/ 303 h 338"/>
                <a:gd name="T2" fmla="*/ 4160 w 4849"/>
                <a:gd name="T3" fmla="*/ 292 h 338"/>
                <a:gd name="T4" fmla="*/ 4122 w 4849"/>
                <a:gd name="T5" fmla="*/ 286 h 338"/>
                <a:gd name="T6" fmla="*/ 4094 w 4849"/>
                <a:gd name="T7" fmla="*/ 279 h 338"/>
                <a:gd name="T8" fmla="*/ 4066 w 4849"/>
                <a:gd name="T9" fmla="*/ 271 h 338"/>
                <a:gd name="T10" fmla="*/ 4012 w 4849"/>
                <a:gd name="T11" fmla="*/ 252 h 338"/>
                <a:gd name="T12" fmla="*/ 3800 w 4849"/>
                <a:gd name="T13" fmla="*/ 163 h 338"/>
                <a:gd name="T14" fmla="*/ 3745 w 4849"/>
                <a:gd name="T15" fmla="*/ 146 h 338"/>
                <a:gd name="T16" fmla="*/ 3689 w 4849"/>
                <a:gd name="T17" fmla="*/ 134 h 338"/>
                <a:gd name="T18" fmla="*/ 3575 w 4849"/>
                <a:gd name="T19" fmla="*/ 114 h 338"/>
                <a:gd name="T20" fmla="*/ 3347 w 4849"/>
                <a:gd name="T21" fmla="*/ 86 h 338"/>
                <a:gd name="T22" fmla="*/ 3003 w 4849"/>
                <a:gd name="T23" fmla="*/ 46 h 338"/>
                <a:gd name="T24" fmla="*/ 2889 w 4849"/>
                <a:gd name="T25" fmla="*/ 29 h 338"/>
                <a:gd name="T26" fmla="*/ 2813 w 4849"/>
                <a:gd name="T27" fmla="*/ 18 h 338"/>
                <a:gd name="T28" fmla="*/ 2775 w 4849"/>
                <a:gd name="T29" fmla="*/ 13 h 338"/>
                <a:gd name="T30" fmla="*/ 2584 w 4849"/>
                <a:gd name="T31" fmla="*/ 4 h 338"/>
                <a:gd name="T32" fmla="*/ 2279 w 4849"/>
                <a:gd name="T33" fmla="*/ 32 h 338"/>
                <a:gd name="T34" fmla="*/ 2110 w 4849"/>
                <a:gd name="T35" fmla="*/ 67 h 338"/>
                <a:gd name="T36" fmla="*/ 2054 w 4849"/>
                <a:gd name="T37" fmla="*/ 80 h 338"/>
                <a:gd name="T38" fmla="*/ 1828 w 4849"/>
                <a:gd name="T39" fmla="*/ 125 h 338"/>
                <a:gd name="T40" fmla="*/ 1140 w 4849"/>
                <a:gd name="T41" fmla="*/ 197 h 338"/>
                <a:gd name="T42" fmla="*/ 918 w 4849"/>
                <a:gd name="T43" fmla="*/ 254 h 338"/>
                <a:gd name="T44" fmla="*/ 843 w 4849"/>
                <a:gd name="T45" fmla="*/ 273 h 338"/>
                <a:gd name="T46" fmla="*/ 691 w 4849"/>
                <a:gd name="T47" fmla="*/ 291 h 338"/>
                <a:gd name="T48" fmla="*/ 0 w 4849"/>
                <a:gd name="T49" fmla="*/ 317 h 338"/>
                <a:gd name="T50" fmla="*/ 691 w 4849"/>
                <a:gd name="T51" fmla="*/ 289 h 338"/>
                <a:gd name="T52" fmla="*/ 843 w 4849"/>
                <a:gd name="T53" fmla="*/ 271 h 338"/>
                <a:gd name="T54" fmla="*/ 917 w 4849"/>
                <a:gd name="T55" fmla="*/ 252 h 338"/>
                <a:gd name="T56" fmla="*/ 1140 w 4849"/>
                <a:gd name="T57" fmla="*/ 194 h 338"/>
                <a:gd name="T58" fmla="*/ 1827 w 4849"/>
                <a:gd name="T59" fmla="*/ 121 h 338"/>
                <a:gd name="T60" fmla="*/ 2053 w 4849"/>
                <a:gd name="T61" fmla="*/ 77 h 338"/>
                <a:gd name="T62" fmla="*/ 2109 w 4849"/>
                <a:gd name="T63" fmla="*/ 63 h 338"/>
                <a:gd name="T64" fmla="*/ 2278 w 4849"/>
                <a:gd name="T65" fmla="*/ 28 h 338"/>
                <a:gd name="T66" fmla="*/ 2584 w 4849"/>
                <a:gd name="T67" fmla="*/ 0 h 338"/>
                <a:gd name="T68" fmla="*/ 2776 w 4849"/>
                <a:gd name="T69" fmla="*/ 10 h 338"/>
                <a:gd name="T70" fmla="*/ 2814 w 4849"/>
                <a:gd name="T71" fmla="*/ 14 h 338"/>
                <a:gd name="T72" fmla="*/ 2890 w 4849"/>
                <a:gd name="T73" fmla="*/ 25 h 338"/>
                <a:gd name="T74" fmla="*/ 3004 w 4849"/>
                <a:gd name="T75" fmla="*/ 43 h 338"/>
                <a:gd name="T76" fmla="*/ 3347 w 4849"/>
                <a:gd name="T77" fmla="*/ 83 h 338"/>
                <a:gd name="T78" fmla="*/ 3576 w 4849"/>
                <a:gd name="T79" fmla="*/ 111 h 338"/>
                <a:gd name="T80" fmla="*/ 3689 w 4849"/>
                <a:gd name="T81" fmla="*/ 131 h 338"/>
                <a:gd name="T82" fmla="*/ 3745 w 4849"/>
                <a:gd name="T83" fmla="*/ 143 h 338"/>
                <a:gd name="T84" fmla="*/ 3800 w 4849"/>
                <a:gd name="T85" fmla="*/ 161 h 338"/>
                <a:gd name="T86" fmla="*/ 4013 w 4849"/>
                <a:gd name="T87" fmla="*/ 250 h 338"/>
                <a:gd name="T88" fmla="*/ 4067 w 4849"/>
                <a:gd name="T89" fmla="*/ 269 h 338"/>
                <a:gd name="T90" fmla="*/ 4095 w 4849"/>
                <a:gd name="T91" fmla="*/ 277 h 338"/>
                <a:gd name="T92" fmla="*/ 4123 w 4849"/>
                <a:gd name="T93" fmla="*/ 283 h 338"/>
                <a:gd name="T94" fmla="*/ 4160 w 4849"/>
                <a:gd name="T95" fmla="*/ 290 h 338"/>
                <a:gd name="T96" fmla="*/ 4236 w 4849"/>
                <a:gd name="T97" fmla="*/ 301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49" h="338">
                  <a:moveTo>
                    <a:pt x="4849" y="334"/>
                  </a:moveTo>
                  <a:cubicBezTo>
                    <a:pt x="4644" y="338"/>
                    <a:pt x="4439" y="329"/>
                    <a:pt x="4236" y="303"/>
                  </a:cubicBezTo>
                  <a:cubicBezTo>
                    <a:pt x="4198" y="298"/>
                    <a:pt x="4198" y="298"/>
                    <a:pt x="4198" y="298"/>
                  </a:cubicBezTo>
                  <a:cubicBezTo>
                    <a:pt x="4160" y="292"/>
                    <a:pt x="4160" y="292"/>
                    <a:pt x="4160" y="292"/>
                  </a:cubicBezTo>
                  <a:cubicBezTo>
                    <a:pt x="4154" y="291"/>
                    <a:pt x="4147" y="290"/>
                    <a:pt x="4141" y="289"/>
                  </a:cubicBezTo>
                  <a:cubicBezTo>
                    <a:pt x="4122" y="286"/>
                    <a:pt x="4122" y="286"/>
                    <a:pt x="4122" y="286"/>
                  </a:cubicBezTo>
                  <a:cubicBezTo>
                    <a:pt x="4104" y="281"/>
                    <a:pt x="4104" y="281"/>
                    <a:pt x="4104" y="281"/>
                  </a:cubicBezTo>
                  <a:cubicBezTo>
                    <a:pt x="4094" y="279"/>
                    <a:pt x="4094" y="279"/>
                    <a:pt x="4094" y="279"/>
                  </a:cubicBezTo>
                  <a:cubicBezTo>
                    <a:pt x="4085" y="276"/>
                    <a:pt x="4085" y="276"/>
                    <a:pt x="4085" y="276"/>
                  </a:cubicBezTo>
                  <a:cubicBezTo>
                    <a:pt x="4066" y="271"/>
                    <a:pt x="4066" y="271"/>
                    <a:pt x="4066" y="271"/>
                  </a:cubicBezTo>
                  <a:cubicBezTo>
                    <a:pt x="4048" y="265"/>
                    <a:pt x="4048" y="265"/>
                    <a:pt x="4048" y="265"/>
                  </a:cubicBezTo>
                  <a:cubicBezTo>
                    <a:pt x="4036" y="261"/>
                    <a:pt x="4024" y="256"/>
                    <a:pt x="4012" y="252"/>
                  </a:cubicBezTo>
                  <a:cubicBezTo>
                    <a:pt x="3988" y="242"/>
                    <a:pt x="3965" y="232"/>
                    <a:pt x="3941" y="222"/>
                  </a:cubicBezTo>
                  <a:cubicBezTo>
                    <a:pt x="3894" y="201"/>
                    <a:pt x="3848" y="180"/>
                    <a:pt x="3800" y="163"/>
                  </a:cubicBezTo>
                  <a:cubicBezTo>
                    <a:pt x="3787" y="159"/>
                    <a:pt x="3775" y="154"/>
                    <a:pt x="3763" y="151"/>
                  </a:cubicBezTo>
                  <a:cubicBezTo>
                    <a:pt x="3757" y="149"/>
                    <a:pt x="3751" y="147"/>
                    <a:pt x="3745" y="146"/>
                  </a:cubicBezTo>
                  <a:cubicBezTo>
                    <a:pt x="3726" y="141"/>
                    <a:pt x="3726" y="141"/>
                    <a:pt x="3726" y="141"/>
                  </a:cubicBezTo>
                  <a:cubicBezTo>
                    <a:pt x="3714" y="138"/>
                    <a:pt x="3701" y="136"/>
                    <a:pt x="3689" y="134"/>
                  </a:cubicBezTo>
                  <a:cubicBezTo>
                    <a:pt x="3676" y="131"/>
                    <a:pt x="3663" y="129"/>
                    <a:pt x="3651" y="126"/>
                  </a:cubicBezTo>
                  <a:cubicBezTo>
                    <a:pt x="3626" y="122"/>
                    <a:pt x="3600" y="118"/>
                    <a:pt x="3575" y="114"/>
                  </a:cubicBezTo>
                  <a:cubicBezTo>
                    <a:pt x="3550" y="110"/>
                    <a:pt x="3524" y="107"/>
                    <a:pt x="3499" y="103"/>
                  </a:cubicBezTo>
                  <a:cubicBezTo>
                    <a:pt x="3448" y="97"/>
                    <a:pt x="3397" y="91"/>
                    <a:pt x="3347" y="86"/>
                  </a:cubicBezTo>
                  <a:cubicBezTo>
                    <a:pt x="3245" y="75"/>
                    <a:pt x="3143" y="65"/>
                    <a:pt x="3041" y="51"/>
                  </a:cubicBezTo>
                  <a:cubicBezTo>
                    <a:pt x="3003" y="46"/>
                    <a:pt x="3003" y="46"/>
                    <a:pt x="3003" y="46"/>
                  </a:cubicBezTo>
                  <a:cubicBezTo>
                    <a:pt x="2965" y="41"/>
                    <a:pt x="2965" y="41"/>
                    <a:pt x="2965" y="41"/>
                  </a:cubicBezTo>
                  <a:cubicBezTo>
                    <a:pt x="2940" y="37"/>
                    <a:pt x="2915" y="32"/>
                    <a:pt x="2889" y="29"/>
                  </a:cubicBezTo>
                  <a:cubicBezTo>
                    <a:pt x="2852" y="23"/>
                    <a:pt x="2852" y="23"/>
                    <a:pt x="2852" y="23"/>
                  </a:cubicBezTo>
                  <a:cubicBezTo>
                    <a:pt x="2813" y="18"/>
                    <a:pt x="2813" y="18"/>
                    <a:pt x="2813" y="18"/>
                  </a:cubicBezTo>
                  <a:cubicBezTo>
                    <a:pt x="2794" y="15"/>
                    <a:pt x="2794" y="15"/>
                    <a:pt x="2794" y="15"/>
                  </a:cubicBezTo>
                  <a:cubicBezTo>
                    <a:pt x="2775" y="13"/>
                    <a:pt x="2775" y="13"/>
                    <a:pt x="2775" y="13"/>
                  </a:cubicBezTo>
                  <a:cubicBezTo>
                    <a:pt x="2763" y="12"/>
                    <a:pt x="2750" y="11"/>
                    <a:pt x="2737" y="10"/>
                  </a:cubicBezTo>
                  <a:cubicBezTo>
                    <a:pt x="2686" y="6"/>
                    <a:pt x="2635" y="4"/>
                    <a:pt x="2584" y="4"/>
                  </a:cubicBezTo>
                  <a:cubicBezTo>
                    <a:pt x="2533" y="5"/>
                    <a:pt x="2482" y="7"/>
                    <a:pt x="2431" y="12"/>
                  </a:cubicBezTo>
                  <a:cubicBezTo>
                    <a:pt x="2380" y="17"/>
                    <a:pt x="2329" y="23"/>
                    <a:pt x="2279" y="32"/>
                  </a:cubicBezTo>
                  <a:cubicBezTo>
                    <a:pt x="2228" y="41"/>
                    <a:pt x="2178" y="51"/>
                    <a:pt x="2128" y="62"/>
                  </a:cubicBezTo>
                  <a:cubicBezTo>
                    <a:pt x="2110" y="67"/>
                    <a:pt x="2110" y="67"/>
                    <a:pt x="2110" y="67"/>
                  </a:cubicBezTo>
                  <a:cubicBezTo>
                    <a:pt x="2091" y="71"/>
                    <a:pt x="2091" y="71"/>
                    <a:pt x="2091" y="71"/>
                  </a:cubicBezTo>
                  <a:cubicBezTo>
                    <a:pt x="2054" y="80"/>
                    <a:pt x="2054" y="80"/>
                    <a:pt x="2054" y="80"/>
                  </a:cubicBezTo>
                  <a:cubicBezTo>
                    <a:pt x="2029" y="86"/>
                    <a:pt x="2004" y="92"/>
                    <a:pt x="1979" y="97"/>
                  </a:cubicBezTo>
                  <a:cubicBezTo>
                    <a:pt x="1929" y="108"/>
                    <a:pt x="1878" y="117"/>
                    <a:pt x="1828" y="125"/>
                  </a:cubicBezTo>
                  <a:cubicBezTo>
                    <a:pt x="1625" y="155"/>
                    <a:pt x="1420" y="168"/>
                    <a:pt x="1217" y="188"/>
                  </a:cubicBezTo>
                  <a:cubicBezTo>
                    <a:pt x="1191" y="191"/>
                    <a:pt x="1166" y="193"/>
                    <a:pt x="1140" y="197"/>
                  </a:cubicBezTo>
                  <a:cubicBezTo>
                    <a:pt x="1115" y="201"/>
                    <a:pt x="1090" y="206"/>
                    <a:pt x="1065" y="212"/>
                  </a:cubicBezTo>
                  <a:cubicBezTo>
                    <a:pt x="1016" y="225"/>
                    <a:pt x="967" y="240"/>
                    <a:pt x="918" y="254"/>
                  </a:cubicBezTo>
                  <a:cubicBezTo>
                    <a:pt x="905" y="258"/>
                    <a:pt x="893" y="261"/>
                    <a:pt x="881" y="264"/>
                  </a:cubicBezTo>
                  <a:cubicBezTo>
                    <a:pt x="868" y="267"/>
                    <a:pt x="856" y="270"/>
                    <a:pt x="843" y="273"/>
                  </a:cubicBezTo>
                  <a:cubicBezTo>
                    <a:pt x="818" y="279"/>
                    <a:pt x="793" y="282"/>
                    <a:pt x="767" y="285"/>
                  </a:cubicBezTo>
                  <a:cubicBezTo>
                    <a:pt x="742" y="288"/>
                    <a:pt x="716" y="289"/>
                    <a:pt x="691" y="291"/>
                  </a:cubicBezTo>
                  <a:cubicBezTo>
                    <a:pt x="665" y="293"/>
                    <a:pt x="640" y="294"/>
                    <a:pt x="614" y="296"/>
                  </a:cubicBezTo>
                  <a:cubicBezTo>
                    <a:pt x="410" y="307"/>
                    <a:pt x="205" y="312"/>
                    <a:pt x="0" y="317"/>
                  </a:cubicBezTo>
                  <a:cubicBezTo>
                    <a:pt x="205" y="312"/>
                    <a:pt x="409" y="305"/>
                    <a:pt x="614" y="294"/>
                  </a:cubicBezTo>
                  <a:cubicBezTo>
                    <a:pt x="691" y="289"/>
                    <a:pt x="691" y="289"/>
                    <a:pt x="691" y="289"/>
                  </a:cubicBezTo>
                  <a:cubicBezTo>
                    <a:pt x="716" y="287"/>
                    <a:pt x="742" y="286"/>
                    <a:pt x="767" y="283"/>
                  </a:cubicBezTo>
                  <a:cubicBezTo>
                    <a:pt x="792" y="280"/>
                    <a:pt x="818" y="276"/>
                    <a:pt x="843" y="271"/>
                  </a:cubicBezTo>
                  <a:cubicBezTo>
                    <a:pt x="855" y="268"/>
                    <a:pt x="868" y="265"/>
                    <a:pt x="880" y="262"/>
                  </a:cubicBezTo>
                  <a:cubicBezTo>
                    <a:pt x="892" y="259"/>
                    <a:pt x="905" y="255"/>
                    <a:pt x="917" y="252"/>
                  </a:cubicBezTo>
                  <a:cubicBezTo>
                    <a:pt x="966" y="238"/>
                    <a:pt x="1015" y="222"/>
                    <a:pt x="1065" y="210"/>
                  </a:cubicBezTo>
                  <a:cubicBezTo>
                    <a:pt x="1090" y="203"/>
                    <a:pt x="1115" y="198"/>
                    <a:pt x="1140" y="194"/>
                  </a:cubicBezTo>
                  <a:cubicBezTo>
                    <a:pt x="1165" y="190"/>
                    <a:pt x="1191" y="188"/>
                    <a:pt x="1216" y="185"/>
                  </a:cubicBezTo>
                  <a:cubicBezTo>
                    <a:pt x="1420" y="165"/>
                    <a:pt x="1625" y="152"/>
                    <a:pt x="1827" y="121"/>
                  </a:cubicBezTo>
                  <a:cubicBezTo>
                    <a:pt x="1878" y="113"/>
                    <a:pt x="1928" y="105"/>
                    <a:pt x="1978" y="94"/>
                  </a:cubicBezTo>
                  <a:cubicBezTo>
                    <a:pt x="2003" y="89"/>
                    <a:pt x="2028" y="82"/>
                    <a:pt x="2053" y="77"/>
                  </a:cubicBezTo>
                  <a:cubicBezTo>
                    <a:pt x="2090" y="67"/>
                    <a:pt x="2090" y="67"/>
                    <a:pt x="2090" y="67"/>
                  </a:cubicBezTo>
                  <a:cubicBezTo>
                    <a:pt x="2109" y="63"/>
                    <a:pt x="2109" y="63"/>
                    <a:pt x="2109" y="63"/>
                  </a:cubicBezTo>
                  <a:cubicBezTo>
                    <a:pt x="2127" y="59"/>
                    <a:pt x="2127" y="59"/>
                    <a:pt x="2127" y="59"/>
                  </a:cubicBezTo>
                  <a:cubicBezTo>
                    <a:pt x="2177" y="47"/>
                    <a:pt x="2228" y="37"/>
                    <a:pt x="2278" y="28"/>
                  </a:cubicBezTo>
                  <a:cubicBezTo>
                    <a:pt x="2329" y="19"/>
                    <a:pt x="2379" y="13"/>
                    <a:pt x="2430" y="8"/>
                  </a:cubicBezTo>
                  <a:cubicBezTo>
                    <a:pt x="2481" y="3"/>
                    <a:pt x="2533" y="1"/>
                    <a:pt x="2584" y="0"/>
                  </a:cubicBezTo>
                  <a:cubicBezTo>
                    <a:pt x="2635" y="0"/>
                    <a:pt x="2686" y="2"/>
                    <a:pt x="2737" y="6"/>
                  </a:cubicBezTo>
                  <a:cubicBezTo>
                    <a:pt x="2750" y="7"/>
                    <a:pt x="2763" y="8"/>
                    <a:pt x="2776" y="10"/>
                  </a:cubicBezTo>
                  <a:cubicBezTo>
                    <a:pt x="2795" y="11"/>
                    <a:pt x="2795" y="11"/>
                    <a:pt x="2795" y="11"/>
                  </a:cubicBezTo>
                  <a:cubicBezTo>
                    <a:pt x="2814" y="14"/>
                    <a:pt x="2814" y="14"/>
                    <a:pt x="2814" y="14"/>
                  </a:cubicBezTo>
                  <a:cubicBezTo>
                    <a:pt x="2852" y="19"/>
                    <a:pt x="2852" y="19"/>
                    <a:pt x="2852" y="19"/>
                  </a:cubicBezTo>
                  <a:cubicBezTo>
                    <a:pt x="2890" y="25"/>
                    <a:pt x="2890" y="25"/>
                    <a:pt x="2890" y="25"/>
                  </a:cubicBezTo>
                  <a:cubicBezTo>
                    <a:pt x="2915" y="29"/>
                    <a:pt x="2940" y="34"/>
                    <a:pt x="2966" y="37"/>
                  </a:cubicBezTo>
                  <a:cubicBezTo>
                    <a:pt x="3004" y="43"/>
                    <a:pt x="3004" y="43"/>
                    <a:pt x="3004" y="43"/>
                  </a:cubicBezTo>
                  <a:cubicBezTo>
                    <a:pt x="3042" y="48"/>
                    <a:pt x="3042" y="48"/>
                    <a:pt x="3042" y="48"/>
                  </a:cubicBezTo>
                  <a:cubicBezTo>
                    <a:pt x="3143" y="62"/>
                    <a:pt x="3245" y="72"/>
                    <a:pt x="3347" y="83"/>
                  </a:cubicBezTo>
                  <a:cubicBezTo>
                    <a:pt x="3398" y="88"/>
                    <a:pt x="3449" y="94"/>
                    <a:pt x="3499" y="101"/>
                  </a:cubicBezTo>
                  <a:cubicBezTo>
                    <a:pt x="3525" y="104"/>
                    <a:pt x="3550" y="108"/>
                    <a:pt x="3576" y="111"/>
                  </a:cubicBezTo>
                  <a:cubicBezTo>
                    <a:pt x="3601" y="115"/>
                    <a:pt x="3626" y="119"/>
                    <a:pt x="3651" y="124"/>
                  </a:cubicBezTo>
                  <a:cubicBezTo>
                    <a:pt x="3664" y="126"/>
                    <a:pt x="3677" y="128"/>
                    <a:pt x="3689" y="131"/>
                  </a:cubicBezTo>
                  <a:cubicBezTo>
                    <a:pt x="3702" y="134"/>
                    <a:pt x="3714" y="136"/>
                    <a:pt x="3727" y="139"/>
                  </a:cubicBezTo>
                  <a:cubicBezTo>
                    <a:pt x="3745" y="143"/>
                    <a:pt x="3745" y="143"/>
                    <a:pt x="3745" y="143"/>
                  </a:cubicBezTo>
                  <a:cubicBezTo>
                    <a:pt x="3752" y="145"/>
                    <a:pt x="3758" y="147"/>
                    <a:pt x="3764" y="149"/>
                  </a:cubicBezTo>
                  <a:cubicBezTo>
                    <a:pt x="3776" y="152"/>
                    <a:pt x="3788" y="156"/>
                    <a:pt x="3800" y="161"/>
                  </a:cubicBezTo>
                  <a:cubicBezTo>
                    <a:pt x="3849" y="178"/>
                    <a:pt x="3895" y="199"/>
                    <a:pt x="3942" y="220"/>
                  </a:cubicBezTo>
                  <a:cubicBezTo>
                    <a:pt x="3965" y="230"/>
                    <a:pt x="3989" y="240"/>
                    <a:pt x="4013" y="250"/>
                  </a:cubicBezTo>
                  <a:cubicBezTo>
                    <a:pt x="4025" y="254"/>
                    <a:pt x="4037" y="259"/>
                    <a:pt x="4049" y="263"/>
                  </a:cubicBezTo>
                  <a:cubicBezTo>
                    <a:pt x="4067" y="269"/>
                    <a:pt x="4067" y="269"/>
                    <a:pt x="4067" y="269"/>
                  </a:cubicBezTo>
                  <a:cubicBezTo>
                    <a:pt x="4086" y="274"/>
                    <a:pt x="4086" y="274"/>
                    <a:pt x="4086" y="274"/>
                  </a:cubicBezTo>
                  <a:cubicBezTo>
                    <a:pt x="4095" y="277"/>
                    <a:pt x="4095" y="277"/>
                    <a:pt x="4095" y="277"/>
                  </a:cubicBezTo>
                  <a:cubicBezTo>
                    <a:pt x="4104" y="279"/>
                    <a:pt x="4104" y="279"/>
                    <a:pt x="4104" y="279"/>
                  </a:cubicBezTo>
                  <a:cubicBezTo>
                    <a:pt x="4123" y="283"/>
                    <a:pt x="4123" y="283"/>
                    <a:pt x="4123" y="283"/>
                  </a:cubicBezTo>
                  <a:cubicBezTo>
                    <a:pt x="4141" y="287"/>
                    <a:pt x="4141" y="287"/>
                    <a:pt x="4141" y="287"/>
                  </a:cubicBezTo>
                  <a:cubicBezTo>
                    <a:pt x="4148" y="288"/>
                    <a:pt x="4154" y="289"/>
                    <a:pt x="4160" y="290"/>
                  </a:cubicBezTo>
                  <a:cubicBezTo>
                    <a:pt x="4198" y="296"/>
                    <a:pt x="4198" y="296"/>
                    <a:pt x="4198" y="296"/>
                  </a:cubicBezTo>
                  <a:cubicBezTo>
                    <a:pt x="4236" y="301"/>
                    <a:pt x="4236" y="301"/>
                    <a:pt x="4236" y="301"/>
                  </a:cubicBezTo>
                  <a:cubicBezTo>
                    <a:pt x="4439" y="328"/>
                    <a:pt x="4644" y="337"/>
                    <a:pt x="4849" y="3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60">
              <a:extLst>
                <a:ext uri="{FF2B5EF4-FFF2-40B4-BE49-F238E27FC236}">
                  <a16:creationId xmlns:a16="http://schemas.microsoft.com/office/drawing/2014/main" id="{87F84370-4D6E-B450-1E59-0F8105E8518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4225" y="3922713"/>
              <a:ext cx="12112625" cy="804863"/>
            </a:xfrm>
            <a:custGeom>
              <a:avLst/>
              <a:gdLst>
                <a:gd name="T0" fmla="*/ 4542 w 4849"/>
                <a:gd name="T1" fmla="*/ 316 h 322"/>
                <a:gd name="T2" fmla="*/ 4197 w 4849"/>
                <a:gd name="T3" fmla="*/ 293 h 322"/>
                <a:gd name="T4" fmla="*/ 4140 w 4849"/>
                <a:gd name="T5" fmla="*/ 287 h 322"/>
                <a:gd name="T6" fmla="*/ 4102 w 4849"/>
                <a:gd name="T7" fmla="*/ 282 h 322"/>
                <a:gd name="T8" fmla="*/ 3936 w 4849"/>
                <a:gd name="T9" fmla="*/ 236 h 322"/>
                <a:gd name="T10" fmla="*/ 3754 w 4849"/>
                <a:gd name="T11" fmla="*/ 174 h 322"/>
                <a:gd name="T12" fmla="*/ 3726 w 4849"/>
                <a:gd name="T13" fmla="*/ 168 h 322"/>
                <a:gd name="T14" fmla="*/ 3698 w 4849"/>
                <a:gd name="T15" fmla="*/ 163 h 322"/>
                <a:gd name="T16" fmla="*/ 3641 w 4849"/>
                <a:gd name="T17" fmla="*/ 154 h 322"/>
                <a:gd name="T18" fmla="*/ 3031 w 4849"/>
                <a:gd name="T19" fmla="*/ 84 h 322"/>
                <a:gd name="T20" fmla="*/ 2918 w 4849"/>
                <a:gd name="T21" fmla="*/ 66 h 322"/>
                <a:gd name="T22" fmla="*/ 2805 w 4849"/>
                <a:gd name="T23" fmla="*/ 43 h 322"/>
                <a:gd name="T24" fmla="*/ 2729 w 4849"/>
                <a:gd name="T25" fmla="*/ 30 h 322"/>
                <a:gd name="T26" fmla="*/ 2654 w 4849"/>
                <a:gd name="T27" fmla="*/ 19 h 322"/>
                <a:gd name="T28" fmla="*/ 2615 w 4849"/>
                <a:gd name="T29" fmla="*/ 15 h 322"/>
                <a:gd name="T30" fmla="*/ 2424 w 4849"/>
                <a:gd name="T31" fmla="*/ 4 h 322"/>
                <a:gd name="T32" fmla="*/ 2233 w 4849"/>
                <a:gd name="T33" fmla="*/ 15 h 322"/>
                <a:gd name="T34" fmla="*/ 2195 w 4849"/>
                <a:gd name="T35" fmla="*/ 19 h 322"/>
                <a:gd name="T36" fmla="*/ 2119 w 4849"/>
                <a:gd name="T37" fmla="*/ 30 h 322"/>
                <a:gd name="T38" fmla="*/ 2043 w 4849"/>
                <a:gd name="T39" fmla="*/ 43 h 322"/>
                <a:gd name="T40" fmla="*/ 1931 w 4849"/>
                <a:gd name="T41" fmla="*/ 66 h 322"/>
                <a:gd name="T42" fmla="*/ 1817 w 4849"/>
                <a:gd name="T43" fmla="*/ 84 h 322"/>
                <a:gd name="T44" fmla="*/ 1207 w 4849"/>
                <a:gd name="T45" fmla="*/ 154 h 322"/>
                <a:gd name="T46" fmla="*/ 1150 w 4849"/>
                <a:gd name="T47" fmla="*/ 163 h 322"/>
                <a:gd name="T48" fmla="*/ 1122 w 4849"/>
                <a:gd name="T49" fmla="*/ 168 h 322"/>
                <a:gd name="T50" fmla="*/ 1094 w 4849"/>
                <a:gd name="T51" fmla="*/ 174 h 322"/>
                <a:gd name="T52" fmla="*/ 913 w 4849"/>
                <a:gd name="T53" fmla="*/ 236 h 322"/>
                <a:gd name="T54" fmla="*/ 746 w 4849"/>
                <a:gd name="T55" fmla="*/ 282 h 322"/>
                <a:gd name="T56" fmla="*/ 708 w 4849"/>
                <a:gd name="T57" fmla="*/ 287 h 322"/>
                <a:gd name="T58" fmla="*/ 651 w 4849"/>
                <a:gd name="T59" fmla="*/ 293 h 322"/>
                <a:gd name="T60" fmla="*/ 306 w 4849"/>
                <a:gd name="T61" fmla="*/ 316 h 322"/>
                <a:gd name="T62" fmla="*/ 306 w 4849"/>
                <a:gd name="T63" fmla="*/ 315 h 322"/>
                <a:gd name="T64" fmla="*/ 689 w 4849"/>
                <a:gd name="T65" fmla="*/ 287 h 322"/>
                <a:gd name="T66" fmla="*/ 727 w 4849"/>
                <a:gd name="T67" fmla="*/ 283 h 322"/>
                <a:gd name="T68" fmla="*/ 765 w 4849"/>
                <a:gd name="T69" fmla="*/ 277 h 322"/>
                <a:gd name="T70" fmla="*/ 1056 w 4849"/>
                <a:gd name="T71" fmla="*/ 182 h 322"/>
                <a:gd name="T72" fmla="*/ 1112 w 4849"/>
                <a:gd name="T73" fmla="*/ 168 h 322"/>
                <a:gd name="T74" fmla="*/ 1131 w 4849"/>
                <a:gd name="T75" fmla="*/ 164 h 322"/>
                <a:gd name="T76" fmla="*/ 1169 w 4849"/>
                <a:gd name="T77" fmla="*/ 157 h 322"/>
                <a:gd name="T78" fmla="*/ 1512 w 4849"/>
                <a:gd name="T79" fmla="*/ 117 h 322"/>
                <a:gd name="T80" fmla="*/ 1892 w 4849"/>
                <a:gd name="T81" fmla="*/ 69 h 322"/>
                <a:gd name="T82" fmla="*/ 1968 w 4849"/>
                <a:gd name="T83" fmla="*/ 55 h 322"/>
                <a:gd name="T84" fmla="*/ 2081 w 4849"/>
                <a:gd name="T85" fmla="*/ 33 h 322"/>
                <a:gd name="T86" fmla="*/ 2156 w 4849"/>
                <a:gd name="T87" fmla="*/ 20 h 322"/>
                <a:gd name="T88" fmla="*/ 2213 w 4849"/>
                <a:gd name="T89" fmla="*/ 13 h 322"/>
                <a:gd name="T90" fmla="*/ 2271 w 4849"/>
                <a:gd name="T91" fmla="*/ 7 h 322"/>
                <a:gd name="T92" fmla="*/ 2578 w 4849"/>
                <a:gd name="T93" fmla="*/ 7 h 322"/>
                <a:gd name="T94" fmla="*/ 2635 w 4849"/>
                <a:gd name="T95" fmla="*/ 13 h 322"/>
                <a:gd name="T96" fmla="*/ 2692 w 4849"/>
                <a:gd name="T97" fmla="*/ 20 h 322"/>
                <a:gd name="T98" fmla="*/ 2768 w 4849"/>
                <a:gd name="T99" fmla="*/ 33 h 322"/>
                <a:gd name="T100" fmla="*/ 2881 w 4849"/>
                <a:gd name="T101" fmla="*/ 55 h 322"/>
                <a:gd name="T102" fmla="*/ 2956 w 4849"/>
                <a:gd name="T103" fmla="*/ 69 h 322"/>
                <a:gd name="T104" fmla="*/ 3337 w 4849"/>
                <a:gd name="T105" fmla="*/ 117 h 322"/>
                <a:gd name="T106" fmla="*/ 3680 w 4849"/>
                <a:gd name="T107" fmla="*/ 157 h 322"/>
                <a:gd name="T108" fmla="*/ 3717 w 4849"/>
                <a:gd name="T109" fmla="*/ 164 h 322"/>
                <a:gd name="T110" fmla="*/ 3736 w 4849"/>
                <a:gd name="T111" fmla="*/ 168 h 322"/>
                <a:gd name="T112" fmla="*/ 3792 w 4849"/>
                <a:gd name="T113" fmla="*/ 182 h 322"/>
                <a:gd name="T114" fmla="*/ 4084 w 4849"/>
                <a:gd name="T115" fmla="*/ 277 h 322"/>
                <a:gd name="T116" fmla="*/ 4121 w 4849"/>
                <a:gd name="T117" fmla="*/ 283 h 322"/>
                <a:gd name="T118" fmla="*/ 4159 w 4849"/>
                <a:gd name="T119" fmla="*/ 287 h 322"/>
                <a:gd name="T120" fmla="*/ 4542 w 4849"/>
                <a:gd name="T121" fmla="*/ 315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849" h="322">
                  <a:moveTo>
                    <a:pt x="4849" y="322"/>
                  </a:moveTo>
                  <a:cubicBezTo>
                    <a:pt x="4746" y="322"/>
                    <a:pt x="4644" y="320"/>
                    <a:pt x="4542" y="316"/>
                  </a:cubicBezTo>
                  <a:cubicBezTo>
                    <a:pt x="4440" y="312"/>
                    <a:pt x="4337" y="306"/>
                    <a:pt x="4236" y="297"/>
                  </a:cubicBezTo>
                  <a:cubicBezTo>
                    <a:pt x="4223" y="296"/>
                    <a:pt x="4210" y="295"/>
                    <a:pt x="4197" y="293"/>
                  </a:cubicBezTo>
                  <a:cubicBezTo>
                    <a:pt x="4185" y="292"/>
                    <a:pt x="4172" y="291"/>
                    <a:pt x="4159" y="289"/>
                  </a:cubicBezTo>
                  <a:cubicBezTo>
                    <a:pt x="4140" y="287"/>
                    <a:pt x="4140" y="287"/>
                    <a:pt x="4140" y="287"/>
                  </a:cubicBezTo>
                  <a:cubicBezTo>
                    <a:pt x="4134" y="287"/>
                    <a:pt x="4127" y="286"/>
                    <a:pt x="4121" y="285"/>
                  </a:cubicBezTo>
                  <a:cubicBezTo>
                    <a:pt x="4102" y="282"/>
                    <a:pt x="4102" y="282"/>
                    <a:pt x="4102" y="282"/>
                  </a:cubicBezTo>
                  <a:cubicBezTo>
                    <a:pt x="4096" y="281"/>
                    <a:pt x="4089" y="280"/>
                    <a:pt x="4083" y="279"/>
                  </a:cubicBezTo>
                  <a:cubicBezTo>
                    <a:pt x="4033" y="269"/>
                    <a:pt x="3984" y="253"/>
                    <a:pt x="3936" y="236"/>
                  </a:cubicBezTo>
                  <a:cubicBezTo>
                    <a:pt x="3888" y="218"/>
                    <a:pt x="3840" y="200"/>
                    <a:pt x="3791" y="185"/>
                  </a:cubicBezTo>
                  <a:cubicBezTo>
                    <a:pt x="3779" y="181"/>
                    <a:pt x="3767" y="178"/>
                    <a:pt x="3754" y="174"/>
                  </a:cubicBezTo>
                  <a:cubicBezTo>
                    <a:pt x="3736" y="170"/>
                    <a:pt x="3736" y="170"/>
                    <a:pt x="3736" y="170"/>
                  </a:cubicBezTo>
                  <a:cubicBezTo>
                    <a:pt x="3733" y="169"/>
                    <a:pt x="3729" y="169"/>
                    <a:pt x="3726" y="168"/>
                  </a:cubicBezTo>
                  <a:cubicBezTo>
                    <a:pt x="3717" y="166"/>
                    <a:pt x="3717" y="166"/>
                    <a:pt x="3717" y="166"/>
                  </a:cubicBezTo>
                  <a:cubicBezTo>
                    <a:pt x="3711" y="165"/>
                    <a:pt x="3704" y="164"/>
                    <a:pt x="3698" y="163"/>
                  </a:cubicBezTo>
                  <a:cubicBezTo>
                    <a:pt x="3679" y="160"/>
                    <a:pt x="3679" y="160"/>
                    <a:pt x="3679" y="160"/>
                  </a:cubicBezTo>
                  <a:cubicBezTo>
                    <a:pt x="3666" y="158"/>
                    <a:pt x="3654" y="156"/>
                    <a:pt x="3641" y="154"/>
                  </a:cubicBezTo>
                  <a:cubicBezTo>
                    <a:pt x="3540" y="140"/>
                    <a:pt x="3438" y="130"/>
                    <a:pt x="3336" y="120"/>
                  </a:cubicBezTo>
                  <a:cubicBezTo>
                    <a:pt x="3235" y="109"/>
                    <a:pt x="3133" y="99"/>
                    <a:pt x="3031" y="84"/>
                  </a:cubicBezTo>
                  <a:cubicBezTo>
                    <a:pt x="3006" y="80"/>
                    <a:pt x="2981" y="76"/>
                    <a:pt x="2956" y="72"/>
                  </a:cubicBezTo>
                  <a:cubicBezTo>
                    <a:pt x="2918" y="66"/>
                    <a:pt x="2918" y="66"/>
                    <a:pt x="2918" y="66"/>
                  </a:cubicBezTo>
                  <a:cubicBezTo>
                    <a:pt x="2905" y="63"/>
                    <a:pt x="2893" y="61"/>
                    <a:pt x="2880" y="58"/>
                  </a:cubicBezTo>
                  <a:cubicBezTo>
                    <a:pt x="2805" y="43"/>
                    <a:pt x="2805" y="43"/>
                    <a:pt x="2805" y="43"/>
                  </a:cubicBezTo>
                  <a:cubicBezTo>
                    <a:pt x="2792" y="40"/>
                    <a:pt x="2780" y="39"/>
                    <a:pt x="2767" y="36"/>
                  </a:cubicBezTo>
                  <a:cubicBezTo>
                    <a:pt x="2755" y="34"/>
                    <a:pt x="2742" y="32"/>
                    <a:pt x="2729" y="30"/>
                  </a:cubicBezTo>
                  <a:cubicBezTo>
                    <a:pt x="2692" y="24"/>
                    <a:pt x="2692" y="24"/>
                    <a:pt x="2692" y="24"/>
                  </a:cubicBezTo>
                  <a:cubicBezTo>
                    <a:pt x="2679" y="22"/>
                    <a:pt x="2666" y="21"/>
                    <a:pt x="2654" y="19"/>
                  </a:cubicBezTo>
                  <a:cubicBezTo>
                    <a:pt x="2634" y="17"/>
                    <a:pt x="2634" y="17"/>
                    <a:pt x="2634" y="17"/>
                  </a:cubicBezTo>
                  <a:cubicBezTo>
                    <a:pt x="2615" y="15"/>
                    <a:pt x="2615" y="15"/>
                    <a:pt x="2615" y="15"/>
                  </a:cubicBezTo>
                  <a:cubicBezTo>
                    <a:pt x="2603" y="13"/>
                    <a:pt x="2590" y="12"/>
                    <a:pt x="2577" y="11"/>
                  </a:cubicBezTo>
                  <a:cubicBezTo>
                    <a:pt x="2526" y="7"/>
                    <a:pt x="2475" y="5"/>
                    <a:pt x="2424" y="4"/>
                  </a:cubicBezTo>
                  <a:cubicBezTo>
                    <a:pt x="2373" y="5"/>
                    <a:pt x="2322" y="7"/>
                    <a:pt x="2271" y="11"/>
                  </a:cubicBezTo>
                  <a:cubicBezTo>
                    <a:pt x="2258" y="12"/>
                    <a:pt x="2246" y="13"/>
                    <a:pt x="2233" y="15"/>
                  </a:cubicBezTo>
                  <a:cubicBezTo>
                    <a:pt x="2214" y="17"/>
                    <a:pt x="2214" y="17"/>
                    <a:pt x="2214" y="17"/>
                  </a:cubicBezTo>
                  <a:cubicBezTo>
                    <a:pt x="2195" y="19"/>
                    <a:pt x="2195" y="19"/>
                    <a:pt x="2195" y="19"/>
                  </a:cubicBezTo>
                  <a:cubicBezTo>
                    <a:pt x="2182" y="21"/>
                    <a:pt x="2169" y="22"/>
                    <a:pt x="2157" y="24"/>
                  </a:cubicBezTo>
                  <a:cubicBezTo>
                    <a:pt x="2119" y="30"/>
                    <a:pt x="2119" y="30"/>
                    <a:pt x="2119" y="30"/>
                  </a:cubicBezTo>
                  <a:cubicBezTo>
                    <a:pt x="2106" y="32"/>
                    <a:pt x="2094" y="34"/>
                    <a:pt x="2081" y="36"/>
                  </a:cubicBezTo>
                  <a:cubicBezTo>
                    <a:pt x="2069" y="39"/>
                    <a:pt x="2056" y="40"/>
                    <a:pt x="2043" y="43"/>
                  </a:cubicBezTo>
                  <a:cubicBezTo>
                    <a:pt x="1968" y="58"/>
                    <a:pt x="1968" y="58"/>
                    <a:pt x="1968" y="58"/>
                  </a:cubicBezTo>
                  <a:cubicBezTo>
                    <a:pt x="1956" y="61"/>
                    <a:pt x="1943" y="63"/>
                    <a:pt x="1931" y="66"/>
                  </a:cubicBezTo>
                  <a:cubicBezTo>
                    <a:pt x="1893" y="72"/>
                    <a:pt x="1893" y="72"/>
                    <a:pt x="1893" y="72"/>
                  </a:cubicBezTo>
                  <a:cubicBezTo>
                    <a:pt x="1868" y="76"/>
                    <a:pt x="1842" y="80"/>
                    <a:pt x="1817" y="84"/>
                  </a:cubicBezTo>
                  <a:cubicBezTo>
                    <a:pt x="1716" y="99"/>
                    <a:pt x="1614" y="109"/>
                    <a:pt x="1512" y="120"/>
                  </a:cubicBezTo>
                  <a:cubicBezTo>
                    <a:pt x="1410" y="130"/>
                    <a:pt x="1308" y="140"/>
                    <a:pt x="1207" y="154"/>
                  </a:cubicBezTo>
                  <a:cubicBezTo>
                    <a:pt x="1195" y="156"/>
                    <a:pt x="1182" y="158"/>
                    <a:pt x="1169" y="160"/>
                  </a:cubicBezTo>
                  <a:cubicBezTo>
                    <a:pt x="1150" y="163"/>
                    <a:pt x="1150" y="163"/>
                    <a:pt x="1150" y="163"/>
                  </a:cubicBezTo>
                  <a:cubicBezTo>
                    <a:pt x="1144" y="164"/>
                    <a:pt x="1138" y="165"/>
                    <a:pt x="1131" y="166"/>
                  </a:cubicBezTo>
                  <a:cubicBezTo>
                    <a:pt x="1122" y="168"/>
                    <a:pt x="1122" y="168"/>
                    <a:pt x="1122" y="168"/>
                  </a:cubicBezTo>
                  <a:cubicBezTo>
                    <a:pt x="1119" y="169"/>
                    <a:pt x="1116" y="169"/>
                    <a:pt x="1113" y="170"/>
                  </a:cubicBezTo>
                  <a:cubicBezTo>
                    <a:pt x="1094" y="174"/>
                    <a:pt x="1094" y="174"/>
                    <a:pt x="1094" y="174"/>
                  </a:cubicBezTo>
                  <a:cubicBezTo>
                    <a:pt x="1082" y="178"/>
                    <a:pt x="1069" y="181"/>
                    <a:pt x="1057" y="185"/>
                  </a:cubicBezTo>
                  <a:cubicBezTo>
                    <a:pt x="1008" y="200"/>
                    <a:pt x="961" y="218"/>
                    <a:pt x="913" y="236"/>
                  </a:cubicBezTo>
                  <a:cubicBezTo>
                    <a:pt x="864" y="253"/>
                    <a:pt x="816" y="269"/>
                    <a:pt x="765" y="279"/>
                  </a:cubicBezTo>
                  <a:cubicBezTo>
                    <a:pt x="759" y="280"/>
                    <a:pt x="753" y="281"/>
                    <a:pt x="746" y="282"/>
                  </a:cubicBezTo>
                  <a:cubicBezTo>
                    <a:pt x="727" y="285"/>
                    <a:pt x="727" y="285"/>
                    <a:pt x="727" y="285"/>
                  </a:cubicBezTo>
                  <a:cubicBezTo>
                    <a:pt x="721" y="286"/>
                    <a:pt x="715" y="287"/>
                    <a:pt x="708" y="287"/>
                  </a:cubicBezTo>
                  <a:cubicBezTo>
                    <a:pt x="689" y="289"/>
                    <a:pt x="689" y="289"/>
                    <a:pt x="689" y="289"/>
                  </a:cubicBezTo>
                  <a:cubicBezTo>
                    <a:pt x="676" y="291"/>
                    <a:pt x="664" y="292"/>
                    <a:pt x="651" y="293"/>
                  </a:cubicBezTo>
                  <a:cubicBezTo>
                    <a:pt x="638" y="295"/>
                    <a:pt x="626" y="296"/>
                    <a:pt x="613" y="297"/>
                  </a:cubicBezTo>
                  <a:cubicBezTo>
                    <a:pt x="511" y="306"/>
                    <a:pt x="409" y="312"/>
                    <a:pt x="306" y="316"/>
                  </a:cubicBezTo>
                  <a:cubicBezTo>
                    <a:pt x="204" y="320"/>
                    <a:pt x="102" y="322"/>
                    <a:pt x="0" y="322"/>
                  </a:cubicBezTo>
                  <a:cubicBezTo>
                    <a:pt x="102" y="322"/>
                    <a:pt x="204" y="319"/>
                    <a:pt x="306" y="315"/>
                  </a:cubicBezTo>
                  <a:cubicBezTo>
                    <a:pt x="409" y="311"/>
                    <a:pt x="511" y="304"/>
                    <a:pt x="613" y="295"/>
                  </a:cubicBezTo>
                  <a:cubicBezTo>
                    <a:pt x="638" y="293"/>
                    <a:pt x="664" y="290"/>
                    <a:pt x="689" y="287"/>
                  </a:cubicBezTo>
                  <a:cubicBezTo>
                    <a:pt x="708" y="285"/>
                    <a:pt x="708" y="285"/>
                    <a:pt x="708" y="285"/>
                  </a:cubicBezTo>
                  <a:cubicBezTo>
                    <a:pt x="714" y="285"/>
                    <a:pt x="721" y="284"/>
                    <a:pt x="727" y="283"/>
                  </a:cubicBezTo>
                  <a:cubicBezTo>
                    <a:pt x="746" y="280"/>
                    <a:pt x="746" y="280"/>
                    <a:pt x="746" y="280"/>
                  </a:cubicBezTo>
                  <a:cubicBezTo>
                    <a:pt x="752" y="279"/>
                    <a:pt x="759" y="278"/>
                    <a:pt x="765" y="277"/>
                  </a:cubicBezTo>
                  <a:cubicBezTo>
                    <a:pt x="815" y="267"/>
                    <a:pt x="864" y="251"/>
                    <a:pt x="912" y="234"/>
                  </a:cubicBezTo>
                  <a:cubicBezTo>
                    <a:pt x="960" y="216"/>
                    <a:pt x="1007" y="197"/>
                    <a:pt x="1056" y="182"/>
                  </a:cubicBezTo>
                  <a:cubicBezTo>
                    <a:pt x="1069" y="179"/>
                    <a:pt x="1081" y="175"/>
                    <a:pt x="1093" y="172"/>
                  </a:cubicBezTo>
                  <a:cubicBezTo>
                    <a:pt x="1112" y="168"/>
                    <a:pt x="1112" y="168"/>
                    <a:pt x="1112" y="168"/>
                  </a:cubicBezTo>
                  <a:cubicBezTo>
                    <a:pt x="1115" y="167"/>
                    <a:pt x="1118" y="166"/>
                    <a:pt x="1122" y="165"/>
                  </a:cubicBezTo>
                  <a:cubicBezTo>
                    <a:pt x="1131" y="164"/>
                    <a:pt x="1131" y="164"/>
                    <a:pt x="1131" y="164"/>
                  </a:cubicBezTo>
                  <a:cubicBezTo>
                    <a:pt x="1137" y="163"/>
                    <a:pt x="1144" y="161"/>
                    <a:pt x="1150" y="160"/>
                  </a:cubicBezTo>
                  <a:cubicBezTo>
                    <a:pt x="1169" y="157"/>
                    <a:pt x="1169" y="157"/>
                    <a:pt x="1169" y="157"/>
                  </a:cubicBezTo>
                  <a:cubicBezTo>
                    <a:pt x="1181" y="155"/>
                    <a:pt x="1194" y="153"/>
                    <a:pt x="1207" y="152"/>
                  </a:cubicBezTo>
                  <a:cubicBezTo>
                    <a:pt x="1308" y="137"/>
                    <a:pt x="1410" y="127"/>
                    <a:pt x="1512" y="117"/>
                  </a:cubicBezTo>
                  <a:cubicBezTo>
                    <a:pt x="1613" y="106"/>
                    <a:pt x="1715" y="95"/>
                    <a:pt x="1816" y="81"/>
                  </a:cubicBezTo>
                  <a:cubicBezTo>
                    <a:pt x="1842" y="77"/>
                    <a:pt x="1867" y="73"/>
                    <a:pt x="1892" y="69"/>
                  </a:cubicBezTo>
                  <a:cubicBezTo>
                    <a:pt x="1930" y="62"/>
                    <a:pt x="1930" y="62"/>
                    <a:pt x="1930" y="62"/>
                  </a:cubicBezTo>
                  <a:cubicBezTo>
                    <a:pt x="1943" y="60"/>
                    <a:pt x="1955" y="57"/>
                    <a:pt x="1968" y="55"/>
                  </a:cubicBezTo>
                  <a:cubicBezTo>
                    <a:pt x="2043" y="40"/>
                    <a:pt x="2043" y="40"/>
                    <a:pt x="2043" y="40"/>
                  </a:cubicBezTo>
                  <a:cubicBezTo>
                    <a:pt x="2055" y="37"/>
                    <a:pt x="2068" y="35"/>
                    <a:pt x="2081" y="33"/>
                  </a:cubicBezTo>
                  <a:cubicBezTo>
                    <a:pt x="2093" y="30"/>
                    <a:pt x="2106" y="28"/>
                    <a:pt x="2118" y="26"/>
                  </a:cubicBezTo>
                  <a:cubicBezTo>
                    <a:pt x="2156" y="20"/>
                    <a:pt x="2156" y="20"/>
                    <a:pt x="2156" y="20"/>
                  </a:cubicBezTo>
                  <a:cubicBezTo>
                    <a:pt x="2169" y="18"/>
                    <a:pt x="2182" y="17"/>
                    <a:pt x="2194" y="15"/>
                  </a:cubicBezTo>
                  <a:cubicBezTo>
                    <a:pt x="2213" y="13"/>
                    <a:pt x="2213" y="13"/>
                    <a:pt x="2213" y="13"/>
                  </a:cubicBezTo>
                  <a:cubicBezTo>
                    <a:pt x="2233" y="11"/>
                    <a:pt x="2233" y="11"/>
                    <a:pt x="2233" y="11"/>
                  </a:cubicBezTo>
                  <a:cubicBezTo>
                    <a:pt x="2245" y="10"/>
                    <a:pt x="2258" y="8"/>
                    <a:pt x="2271" y="7"/>
                  </a:cubicBezTo>
                  <a:cubicBezTo>
                    <a:pt x="2322" y="3"/>
                    <a:pt x="2373" y="1"/>
                    <a:pt x="2424" y="0"/>
                  </a:cubicBezTo>
                  <a:cubicBezTo>
                    <a:pt x="2475" y="1"/>
                    <a:pt x="2527" y="3"/>
                    <a:pt x="2578" y="7"/>
                  </a:cubicBezTo>
                  <a:cubicBezTo>
                    <a:pt x="2590" y="8"/>
                    <a:pt x="2603" y="10"/>
                    <a:pt x="2616" y="11"/>
                  </a:cubicBezTo>
                  <a:cubicBezTo>
                    <a:pt x="2635" y="13"/>
                    <a:pt x="2635" y="13"/>
                    <a:pt x="2635" y="13"/>
                  </a:cubicBezTo>
                  <a:cubicBezTo>
                    <a:pt x="2654" y="15"/>
                    <a:pt x="2654" y="15"/>
                    <a:pt x="2654" y="15"/>
                  </a:cubicBezTo>
                  <a:cubicBezTo>
                    <a:pt x="2667" y="17"/>
                    <a:pt x="2679" y="18"/>
                    <a:pt x="2692" y="20"/>
                  </a:cubicBezTo>
                  <a:cubicBezTo>
                    <a:pt x="2730" y="26"/>
                    <a:pt x="2730" y="26"/>
                    <a:pt x="2730" y="26"/>
                  </a:cubicBezTo>
                  <a:cubicBezTo>
                    <a:pt x="2743" y="28"/>
                    <a:pt x="2755" y="30"/>
                    <a:pt x="2768" y="33"/>
                  </a:cubicBezTo>
                  <a:cubicBezTo>
                    <a:pt x="2780" y="35"/>
                    <a:pt x="2793" y="37"/>
                    <a:pt x="2806" y="40"/>
                  </a:cubicBezTo>
                  <a:cubicBezTo>
                    <a:pt x="2881" y="55"/>
                    <a:pt x="2881" y="55"/>
                    <a:pt x="2881" y="55"/>
                  </a:cubicBezTo>
                  <a:cubicBezTo>
                    <a:pt x="2893" y="57"/>
                    <a:pt x="2906" y="60"/>
                    <a:pt x="2918" y="62"/>
                  </a:cubicBezTo>
                  <a:cubicBezTo>
                    <a:pt x="2956" y="69"/>
                    <a:pt x="2956" y="69"/>
                    <a:pt x="2956" y="69"/>
                  </a:cubicBezTo>
                  <a:cubicBezTo>
                    <a:pt x="2981" y="73"/>
                    <a:pt x="3007" y="77"/>
                    <a:pt x="3032" y="81"/>
                  </a:cubicBezTo>
                  <a:cubicBezTo>
                    <a:pt x="3133" y="95"/>
                    <a:pt x="3235" y="106"/>
                    <a:pt x="3337" y="117"/>
                  </a:cubicBezTo>
                  <a:cubicBezTo>
                    <a:pt x="3438" y="127"/>
                    <a:pt x="3540" y="137"/>
                    <a:pt x="3642" y="152"/>
                  </a:cubicBezTo>
                  <a:cubicBezTo>
                    <a:pt x="3654" y="153"/>
                    <a:pt x="3667" y="155"/>
                    <a:pt x="3680" y="157"/>
                  </a:cubicBezTo>
                  <a:cubicBezTo>
                    <a:pt x="3698" y="160"/>
                    <a:pt x="3698" y="160"/>
                    <a:pt x="3698" y="160"/>
                  </a:cubicBezTo>
                  <a:cubicBezTo>
                    <a:pt x="3705" y="161"/>
                    <a:pt x="3711" y="163"/>
                    <a:pt x="3717" y="164"/>
                  </a:cubicBezTo>
                  <a:cubicBezTo>
                    <a:pt x="3727" y="165"/>
                    <a:pt x="3727" y="165"/>
                    <a:pt x="3727" y="165"/>
                  </a:cubicBezTo>
                  <a:cubicBezTo>
                    <a:pt x="3730" y="166"/>
                    <a:pt x="3733" y="167"/>
                    <a:pt x="3736" y="168"/>
                  </a:cubicBezTo>
                  <a:cubicBezTo>
                    <a:pt x="3755" y="172"/>
                    <a:pt x="3755" y="172"/>
                    <a:pt x="3755" y="172"/>
                  </a:cubicBezTo>
                  <a:cubicBezTo>
                    <a:pt x="3767" y="175"/>
                    <a:pt x="3780" y="179"/>
                    <a:pt x="3792" y="182"/>
                  </a:cubicBezTo>
                  <a:cubicBezTo>
                    <a:pt x="3841" y="197"/>
                    <a:pt x="3889" y="216"/>
                    <a:pt x="3937" y="234"/>
                  </a:cubicBezTo>
                  <a:cubicBezTo>
                    <a:pt x="3985" y="251"/>
                    <a:pt x="4033" y="267"/>
                    <a:pt x="4084" y="277"/>
                  </a:cubicBezTo>
                  <a:cubicBezTo>
                    <a:pt x="4090" y="278"/>
                    <a:pt x="4096" y="279"/>
                    <a:pt x="4102" y="280"/>
                  </a:cubicBezTo>
                  <a:cubicBezTo>
                    <a:pt x="4121" y="283"/>
                    <a:pt x="4121" y="283"/>
                    <a:pt x="4121" y="283"/>
                  </a:cubicBezTo>
                  <a:cubicBezTo>
                    <a:pt x="4128" y="284"/>
                    <a:pt x="4134" y="285"/>
                    <a:pt x="4140" y="285"/>
                  </a:cubicBezTo>
                  <a:cubicBezTo>
                    <a:pt x="4159" y="287"/>
                    <a:pt x="4159" y="287"/>
                    <a:pt x="4159" y="287"/>
                  </a:cubicBezTo>
                  <a:cubicBezTo>
                    <a:pt x="4185" y="290"/>
                    <a:pt x="4210" y="293"/>
                    <a:pt x="4236" y="295"/>
                  </a:cubicBezTo>
                  <a:cubicBezTo>
                    <a:pt x="4338" y="304"/>
                    <a:pt x="4440" y="311"/>
                    <a:pt x="4542" y="315"/>
                  </a:cubicBezTo>
                  <a:cubicBezTo>
                    <a:pt x="4644" y="319"/>
                    <a:pt x="4746" y="322"/>
                    <a:pt x="4849" y="3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61">
              <a:extLst>
                <a:ext uri="{FF2B5EF4-FFF2-40B4-BE49-F238E27FC236}">
                  <a16:creationId xmlns:a16="http://schemas.microsoft.com/office/drawing/2014/main" id="{AE451107-36CB-0A49-833B-229DF7E9183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7400" y="4025900"/>
              <a:ext cx="12111038" cy="844550"/>
            </a:xfrm>
            <a:custGeom>
              <a:avLst/>
              <a:gdLst>
                <a:gd name="T0" fmla="*/ 4235 w 4849"/>
                <a:gd name="T1" fmla="*/ 296 h 338"/>
                <a:gd name="T2" fmla="*/ 4082 w 4849"/>
                <a:gd name="T3" fmla="*/ 286 h 338"/>
                <a:gd name="T4" fmla="*/ 3969 w 4849"/>
                <a:gd name="T5" fmla="*/ 264 h 338"/>
                <a:gd name="T6" fmla="*/ 3784 w 4849"/>
                <a:gd name="T7" fmla="*/ 213 h 338"/>
                <a:gd name="T8" fmla="*/ 3633 w 4849"/>
                <a:gd name="T9" fmla="*/ 188 h 338"/>
                <a:gd name="T10" fmla="*/ 2871 w 4849"/>
                <a:gd name="T11" fmla="*/ 98 h 338"/>
                <a:gd name="T12" fmla="*/ 2758 w 4849"/>
                <a:gd name="T13" fmla="*/ 71 h 338"/>
                <a:gd name="T14" fmla="*/ 2721 w 4849"/>
                <a:gd name="T15" fmla="*/ 63 h 338"/>
                <a:gd name="T16" fmla="*/ 2419 w 4849"/>
                <a:gd name="T17" fmla="*/ 12 h 338"/>
                <a:gd name="T18" fmla="*/ 2112 w 4849"/>
                <a:gd name="T19" fmla="*/ 10 h 338"/>
                <a:gd name="T20" fmla="*/ 2055 w 4849"/>
                <a:gd name="T21" fmla="*/ 15 h 338"/>
                <a:gd name="T22" fmla="*/ 1998 w 4849"/>
                <a:gd name="T23" fmla="*/ 23 h 338"/>
                <a:gd name="T24" fmla="*/ 1884 w 4849"/>
                <a:gd name="T25" fmla="*/ 41 h 338"/>
                <a:gd name="T26" fmla="*/ 1808 w 4849"/>
                <a:gd name="T27" fmla="*/ 52 h 338"/>
                <a:gd name="T28" fmla="*/ 1350 w 4849"/>
                <a:gd name="T29" fmla="*/ 104 h 338"/>
                <a:gd name="T30" fmla="*/ 1199 w 4849"/>
                <a:gd name="T31" fmla="*/ 127 h 338"/>
                <a:gd name="T32" fmla="*/ 1123 w 4849"/>
                <a:gd name="T33" fmla="*/ 142 h 338"/>
                <a:gd name="T34" fmla="*/ 1086 w 4849"/>
                <a:gd name="T35" fmla="*/ 151 h 338"/>
                <a:gd name="T36" fmla="*/ 908 w 4849"/>
                <a:gd name="T37" fmla="*/ 222 h 338"/>
                <a:gd name="T38" fmla="*/ 801 w 4849"/>
                <a:gd name="T39" fmla="*/ 265 h 338"/>
                <a:gd name="T40" fmla="*/ 764 w 4849"/>
                <a:gd name="T41" fmla="*/ 276 h 338"/>
                <a:gd name="T42" fmla="*/ 746 w 4849"/>
                <a:gd name="T43" fmla="*/ 281 h 338"/>
                <a:gd name="T44" fmla="*/ 708 w 4849"/>
                <a:gd name="T45" fmla="*/ 289 h 338"/>
                <a:gd name="T46" fmla="*/ 651 w 4849"/>
                <a:gd name="T47" fmla="*/ 298 h 338"/>
                <a:gd name="T48" fmla="*/ 0 w 4849"/>
                <a:gd name="T49" fmla="*/ 334 h 338"/>
                <a:gd name="T50" fmla="*/ 651 w 4849"/>
                <a:gd name="T51" fmla="*/ 296 h 338"/>
                <a:gd name="T52" fmla="*/ 708 w 4849"/>
                <a:gd name="T53" fmla="*/ 287 h 338"/>
                <a:gd name="T54" fmla="*/ 745 w 4849"/>
                <a:gd name="T55" fmla="*/ 279 h 338"/>
                <a:gd name="T56" fmla="*/ 764 w 4849"/>
                <a:gd name="T57" fmla="*/ 274 h 338"/>
                <a:gd name="T58" fmla="*/ 800 w 4849"/>
                <a:gd name="T59" fmla="*/ 263 h 338"/>
                <a:gd name="T60" fmla="*/ 907 w 4849"/>
                <a:gd name="T61" fmla="*/ 220 h 338"/>
                <a:gd name="T62" fmla="*/ 1086 w 4849"/>
                <a:gd name="T63" fmla="*/ 149 h 338"/>
                <a:gd name="T64" fmla="*/ 1123 w 4849"/>
                <a:gd name="T65" fmla="*/ 139 h 338"/>
                <a:gd name="T66" fmla="*/ 1198 w 4849"/>
                <a:gd name="T67" fmla="*/ 124 h 338"/>
                <a:gd name="T68" fmla="*/ 1350 w 4849"/>
                <a:gd name="T69" fmla="*/ 101 h 338"/>
                <a:gd name="T70" fmla="*/ 1808 w 4849"/>
                <a:gd name="T71" fmla="*/ 48 h 338"/>
                <a:gd name="T72" fmla="*/ 1884 w 4849"/>
                <a:gd name="T73" fmla="*/ 38 h 338"/>
                <a:gd name="T74" fmla="*/ 1997 w 4849"/>
                <a:gd name="T75" fmla="*/ 19 h 338"/>
                <a:gd name="T76" fmla="*/ 2054 w 4849"/>
                <a:gd name="T77" fmla="*/ 12 h 338"/>
                <a:gd name="T78" fmla="*/ 2112 w 4849"/>
                <a:gd name="T79" fmla="*/ 6 h 338"/>
                <a:gd name="T80" fmla="*/ 2419 w 4849"/>
                <a:gd name="T81" fmla="*/ 8 h 338"/>
                <a:gd name="T82" fmla="*/ 2722 w 4849"/>
                <a:gd name="T83" fmla="*/ 59 h 338"/>
                <a:gd name="T84" fmla="*/ 2759 w 4849"/>
                <a:gd name="T85" fmla="*/ 68 h 338"/>
                <a:gd name="T86" fmla="*/ 2871 w 4849"/>
                <a:gd name="T87" fmla="*/ 94 h 338"/>
                <a:gd name="T88" fmla="*/ 3633 w 4849"/>
                <a:gd name="T89" fmla="*/ 186 h 338"/>
                <a:gd name="T90" fmla="*/ 3785 w 4849"/>
                <a:gd name="T91" fmla="*/ 210 h 338"/>
                <a:gd name="T92" fmla="*/ 3969 w 4849"/>
                <a:gd name="T93" fmla="*/ 262 h 338"/>
                <a:gd name="T94" fmla="*/ 4082 w 4849"/>
                <a:gd name="T95" fmla="*/ 284 h 338"/>
                <a:gd name="T96" fmla="*/ 4235 w 4849"/>
                <a:gd name="T97" fmla="*/ 294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49" h="338">
                  <a:moveTo>
                    <a:pt x="4849" y="318"/>
                  </a:moveTo>
                  <a:cubicBezTo>
                    <a:pt x="4645" y="313"/>
                    <a:pt x="4440" y="307"/>
                    <a:pt x="4235" y="296"/>
                  </a:cubicBezTo>
                  <a:cubicBezTo>
                    <a:pt x="4210" y="295"/>
                    <a:pt x="4184" y="293"/>
                    <a:pt x="4159" y="292"/>
                  </a:cubicBezTo>
                  <a:cubicBezTo>
                    <a:pt x="4133" y="290"/>
                    <a:pt x="4108" y="288"/>
                    <a:pt x="4082" y="286"/>
                  </a:cubicBezTo>
                  <a:cubicBezTo>
                    <a:pt x="4057" y="283"/>
                    <a:pt x="4031" y="279"/>
                    <a:pt x="4006" y="273"/>
                  </a:cubicBezTo>
                  <a:cubicBezTo>
                    <a:pt x="3994" y="271"/>
                    <a:pt x="3981" y="267"/>
                    <a:pt x="3969" y="264"/>
                  </a:cubicBezTo>
                  <a:cubicBezTo>
                    <a:pt x="3956" y="261"/>
                    <a:pt x="3944" y="258"/>
                    <a:pt x="3932" y="254"/>
                  </a:cubicBezTo>
                  <a:cubicBezTo>
                    <a:pt x="3882" y="241"/>
                    <a:pt x="3834" y="225"/>
                    <a:pt x="3784" y="213"/>
                  </a:cubicBezTo>
                  <a:cubicBezTo>
                    <a:pt x="3759" y="206"/>
                    <a:pt x="3734" y="201"/>
                    <a:pt x="3709" y="197"/>
                  </a:cubicBezTo>
                  <a:cubicBezTo>
                    <a:pt x="3684" y="193"/>
                    <a:pt x="3658" y="191"/>
                    <a:pt x="3633" y="188"/>
                  </a:cubicBezTo>
                  <a:cubicBezTo>
                    <a:pt x="3429" y="168"/>
                    <a:pt x="3224" y="156"/>
                    <a:pt x="3022" y="125"/>
                  </a:cubicBezTo>
                  <a:cubicBezTo>
                    <a:pt x="2971" y="117"/>
                    <a:pt x="2921" y="109"/>
                    <a:pt x="2871" y="98"/>
                  </a:cubicBezTo>
                  <a:cubicBezTo>
                    <a:pt x="2845" y="93"/>
                    <a:pt x="2821" y="86"/>
                    <a:pt x="2796" y="81"/>
                  </a:cubicBezTo>
                  <a:cubicBezTo>
                    <a:pt x="2758" y="71"/>
                    <a:pt x="2758" y="71"/>
                    <a:pt x="2758" y="71"/>
                  </a:cubicBezTo>
                  <a:cubicBezTo>
                    <a:pt x="2740" y="67"/>
                    <a:pt x="2740" y="67"/>
                    <a:pt x="2740" y="67"/>
                  </a:cubicBezTo>
                  <a:cubicBezTo>
                    <a:pt x="2721" y="63"/>
                    <a:pt x="2721" y="63"/>
                    <a:pt x="2721" y="63"/>
                  </a:cubicBezTo>
                  <a:cubicBezTo>
                    <a:pt x="2671" y="51"/>
                    <a:pt x="2621" y="41"/>
                    <a:pt x="2571" y="32"/>
                  </a:cubicBezTo>
                  <a:cubicBezTo>
                    <a:pt x="2520" y="24"/>
                    <a:pt x="2469" y="17"/>
                    <a:pt x="2419" y="12"/>
                  </a:cubicBezTo>
                  <a:cubicBezTo>
                    <a:pt x="2368" y="7"/>
                    <a:pt x="2317" y="5"/>
                    <a:pt x="2265" y="4"/>
                  </a:cubicBezTo>
                  <a:cubicBezTo>
                    <a:pt x="2214" y="4"/>
                    <a:pt x="2163" y="6"/>
                    <a:pt x="2112" y="10"/>
                  </a:cubicBezTo>
                  <a:cubicBezTo>
                    <a:pt x="2099" y="11"/>
                    <a:pt x="2087" y="12"/>
                    <a:pt x="2074" y="14"/>
                  </a:cubicBezTo>
                  <a:cubicBezTo>
                    <a:pt x="2055" y="15"/>
                    <a:pt x="2055" y="15"/>
                    <a:pt x="2055" y="15"/>
                  </a:cubicBezTo>
                  <a:cubicBezTo>
                    <a:pt x="2036" y="18"/>
                    <a:pt x="2036" y="18"/>
                    <a:pt x="2036" y="18"/>
                  </a:cubicBezTo>
                  <a:cubicBezTo>
                    <a:pt x="1998" y="23"/>
                    <a:pt x="1998" y="23"/>
                    <a:pt x="1998" y="23"/>
                  </a:cubicBezTo>
                  <a:cubicBezTo>
                    <a:pt x="1960" y="29"/>
                    <a:pt x="1960" y="29"/>
                    <a:pt x="1960" y="29"/>
                  </a:cubicBezTo>
                  <a:cubicBezTo>
                    <a:pt x="1935" y="33"/>
                    <a:pt x="1909" y="37"/>
                    <a:pt x="1884" y="41"/>
                  </a:cubicBezTo>
                  <a:cubicBezTo>
                    <a:pt x="1846" y="47"/>
                    <a:pt x="1846" y="47"/>
                    <a:pt x="1846" y="47"/>
                  </a:cubicBezTo>
                  <a:cubicBezTo>
                    <a:pt x="1808" y="52"/>
                    <a:pt x="1808" y="52"/>
                    <a:pt x="1808" y="52"/>
                  </a:cubicBezTo>
                  <a:cubicBezTo>
                    <a:pt x="1707" y="65"/>
                    <a:pt x="1605" y="75"/>
                    <a:pt x="1503" y="86"/>
                  </a:cubicBezTo>
                  <a:cubicBezTo>
                    <a:pt x="1452" y="92"/>
                    <a:pt x="1401" y="97"/>
                    <a:pt x="1350" y="104"/>
                  </a:cubicBezTo>
                  <a:cubicBezTo>
                    <a:pt x="1325" y="107"/>
                    <a:pt x="1300" y="111"/>
                    <a:pt x="1274" y="114"/>
                  </a:cubicBezTo>
                  <a:cubicBezTo>
                    <a:pt x="1249" y="118"/>
                    <a:pt x="1224" y="122"/>
                    <a:pt x="1199" y="127"/>
                  </a:cubicBezTo>
                  <a:cubicBezTo>
                    <a:pt x="1186" y="129"/>
                    <a:pt x="1173" y="131"/>
                    <a:pt x="1161" y="134"/>
                  </a:cubicBezTo>
                  <a:cubicBezTo>
                    <a:pt x="1148" y="137"/>
                    <a:pt x="1136" y="139"/>
                    <a:pt x="1123" y="142"/>
                  </a:cubicBezTo>
                  <a:cubicBezTo>
                    <a:pt x="1105" y="146"/>
                    <a:pt x="1105" y="146"/>
                    <a:pt x="1105" y="146"/>
                  </a:cubicBezTo>
                  <a:cubicBezTo>
                    <a:pt x="1098" y="148"/>
                    <a:pt x="1092" y="150"/>
                    <a:pt x="1086" y="151"/>
                  </a:cubicBezTo>
                  <a:cubicBezTo>
                    <a:pt x="1074" y="155"/>
                    <a:pt x="1062" y="159"/>
                    <a:pt x="1050" y="163"/>
                  </a:cubicBezTo>
                  <a:cubicBezTo>
                    <a:pt x="1002" y="180"/>
                    <a:pt x="955" y="202"/>
                    <a:pt x="908" y="222"/>
                  </a:cubicBezTo>
                  <a:cubicBezTo>
                    <a:pt x="885" y="233"/>
                    <a:pt x="861" y="243"/>
                    <a:pt x="837" y="252"/>
                  </a:cubicBezTo>
                  <a:cubicBezTo>
                    <a:pt x="825" y="256"/>
                    <a:pt x="813" y="261"/>
                    <a:pt x="801" y="265"/>
                  </a:cubicBezTo>
                  <a:cubicBezTo>
                    <a:pt x="783" y="271"/>
                    <a:pt x="783" y="271"/>
                    <a:pt x="783" y="271"/>
                  </a:cubicBezTo>
                  <a:cubicBezTo>
                    <a:pt x="764" y="276"/>
                    <a:pt x="764" y="276"/>
                    <a:pt x="764" y="276"/>
                  </a:cubicBezTo>
                  <a:cubicBezTo>
                    <a:pt x="755" y="279"/>
                    <a:pt x="755" y="279"/>
                    <a:pt x="755" y="279"/>
                  </a:cubicBezTo>
                  <a:cubicBezTo>
                    <a:pt x="746" y="281"/>
                    <a:pt x="746" y="281"/>
                    <a:pt x="746" y="281"/>
                  </a:cubicBezTo>
                  <a:cubicBezTo>
                    <a:pt x="727" y="286"/>
                    <a:pt x="727" y="286"/>
                    <a:pt x="727" y="286"/>
                  </a:cubicBezTo>
                  <a:cubicBezTo>
                    <a:pt x="708" y="289"/>
                    <a:pt x="708" y="289"/>
                    <a:pt x="708" y="289"/>
                  </a:cubicBezTo>
                  <a:cubicBezTo>
                    <a:pt x="702" y="291"/>
                    <a:pt x="696" y="292"/>
                    <a:pt x="689" y="293"/>
                  </a:cubicBezTo>
                  <a:cubicBezTo>
                    <a:pt x="651" y="298"/>
                    <a:pt x="651" y="298"/>
                    <a:pt x="651" y="298"/>
                  </a:cubicBezTo>
                  <a:cubicBezTo>
                    <a:pt x="613" y="303"/>
                    <a:pt x="613" y="303"/>
                    <a:pt x="613" y="303"/>
                  </a:cubicBezTo>
                  <a:cubicBezTo>
                    <a:pt x="410" y="329"/>
                    <a:pt x="205" y="338"/>
                    <a:pt x="0" y="334"/>
                  </a:cubicBezTo>
                  <a:cubicBezTo>
                    <a:pt x="205" y="337"/>
                    <a:pt x="410" y="328"/>
                    <a:pt x="613" y="302"/>
                  </a:cubicBezTo>
                  <a:cubicBezTo>
                    <a:pt x="651" y="296"/>
                    <a:pt x="651" y="296"/>
                    <a:pt x="651" y="296"/>
                  </a:cubicBezTo>
                  <a:cubicBezTo>
                    <a:pt x="689" y="291"/>
                    <a:pt x="689" y="291"/>
                    <a:pt x="689" y="291"/>
                  </a:cubicBezTo>
                  <a:cubicBezTo>
                    <a:pt x="695" y="290"/>
                    <a:pt x="702" y="288"/>
                    <a:pt x="708" y="287"/>
                  </a:cubicBezTo>
                  <a:cubicBezTo>
                    <a:pt x="727" y="284"/>
                    <a:pt x="727" y="284"/>
                    <a:pt x="727" y="284"/>
                  </a:cubicBezTo>
                  <a:cubicBezTo>
                    <a:pt x="745" y="279"/>
                    <a:pt x="745" y="279"/>
                    <a:pt x="745" y="279"/>
                  </a:cubicBezTo>
                  <a:cubicBezTo>
                    <a:pt x="755" y="277"/>
                    <a:pt x="755" y="277"/>
                    <a:pt x="755" y="277"/>
                  </a:cubicBezTo>
                  <a:cubicBezTo>
                    <a:pt x="764" y="274"/>
                    <a:pt x="764" y="274"/>
                    <a:pt x="764" y="274"/>
                  </a:cubicBezTo>
                  <a:cubicBezTo>
                    <a:pt x="782" y="269"/>
                    <a:pt x="782" y="269"/>
                    <a:pt x="782" y="269"/>
                  </a:cubicBezTo>
                  <a:cubicBezTo>
                    <a:pt x="800" y="263"/>
                    <a:pt x="800" y="263"/>
                    <a:pt x="800" y="263"/>
                  </a:cubicBezTo>
                  <a:cubicBezTo>
                    <a:pt x="813" y="259"/>
                    <a:pt x="824" y="254"/>
                    <a:pt x="836" y="250"/>
                  </a:cubicBezTo>
                  <a:cubicBezTo>
                    <a:pt x="860" y="240"/>
                    <a:pt x="884" y="231"/>
                    <a:pt x="907" y="220"/>
                  </a:cubicBezTo>
                  <a:cubicBezTo>
                    <a:pt x="954" y="200"/>
                    <a:pt x="1001" y="178"/>
                    <a:pt x="1049" y="161"/>
                  </a:cubicBezTo>
                  <a:cubicBezTo>
                    <a:pt x="1061" y="157"/>
                    <a:pt x="1073" y="152"/>
                    <a:pt x="1086" y="149"/>
                  </a:cubicBezTo>
                  <a:cubicBezTo>
                    <a:pt x="1092" y="147"/>
                    <a:pt x="1098" y="145"/>
                    <a:pt x="1104" y="144"/>
                  </a:cubicBezTo>
                  <a:cubicBezTo>
                    <a:pt x="1123" y="139"/>
                    <a:pt x="1123" y="139"/>
                    <a:pt x="1123" y="139"/>
                  </a:cubicBezTo>
                  <a:cubicBezTo>
                    <a:pt x="1135" y="136"/>
                    <a:pt x="1148" y="134"/>
                    <a:pt x="1160" y="131"/>
                  </a:cubicBezTo>
                  <a:cubicBezTo>
                    <a:pt x="1173" y="129"/>
                    <a:pt x="1185" y="126"/>
                    <a:pt x="1198" y="124"/>
                  </a:cubicBezTo>
                  <a:cubicBezTo>
                    <a:pt x="1223" y="119"/>
                    <a:pt x="1249" y="116"/>
                    <a:pt x="1274" y="112"/>
                  </a:cubicBezTo>
                  <a:cubicBezTo>
                    <a:pt x="1299" y="108"/>
                    <a:pt x="1325" y="104"/>
                    <a:pt x="1350" y="101"/>
                  </a:cubicBezTo>
                  <a:cubicBezTo>
                    <a:pt x="1401" y="94"/>
                    <a:pt x="1452" y="89"/>
                    <a:pt x="1502" y="83"/>
                  </a:cubicBezTo>
                  <a:cubicBezTo>
                    <a:pt x="1604" y="72"/>
                    <a:pt x="1706" y="62"/>
                    <a:pt x="1808" y="48"/>
                  </a:cubicBezTo>
                  <a:cubicBezTo>
                    <a:pt x="1846" y="43"/>
                    <a:pt x="1846" y="43"/>
                    <a:pt x="1846" y="43"/>
                  </a:cubicBezTo>
                  <a:cubicBezTo>
                    <a:pt x="1884" y="38"/>
                    <a:pt x="1884" y="38"/>
                    <a:pt x="1884" y="38"/>
                  </a:cubicBezTo>
                  <a:cubicBezTo>
                    <a:pt x="1909" y="34"/>
                    <a:pt x="1934" y="29"/>
                    <a:pt x="1959" y="25"/>
                  </a:cubicBezTo>
                  <a:cubicBezTo>
                    <a:pt x="1997" y="19"/>
                    <a:pt x="1997" y="19"/>
                    <a:pt x="1997" y="19"/>
                  </a:cubicBezTo>
                  <a:cubicBezTo>
                    <a:pt x="2035" y="14"/>
                    <a:pt x="2035" y="14"/>
                    <a:pt x="2035" y="14"/>
                  </a:cubicBezTo>
                  <a:cubicBezTo>
                    <a:pt x="2054" y="12"/>
                    <a:pt x="2054" y="12"/>
                    <a:pt x="2054" y="12"/>
                  </a:cubicBezTo>
                  <a:cubicBezTo>
                    <a:pt x="2074" y="10"/>
                    <a:pt x="2074" y="10"/>
                    <a:pt x="2074" y="10"/>
                  </a:cubicBezTo>
                  <a:cubicBezTo>
                    <a:pt x="2086" y="9"/>
                    <a:pt x="2099" y="7"/>
                    <a:pt x="2112" y="6"/>
                  </a:cubicBezTo>
                  <a:cubicBezTo>
                    <a:pt x="2163" y="2"/>
                    <a:pt x="2214" y="0"/>
                    <a:pt x="2265" y="0"/>
                  </a:cubicBezTo>
                  <a:cubicBezTo>
                    <a:pt x="2317" y="1"/>
                    <a:pt x="2368" y="3"/>
                    <a:pt x="2419" y="8"/>
                  </a:cubicBezTo>
                  <a:cubicBezTo>
                    <a:pt x="2470" y="13"/>
                    <a:pt x="2521" y="20"/>
                    <a:pt x="2571" y="29"/>
                  </a:cubicBezTo>
                  <a:cubicBezTo>
                    <a:pt x="2622" y="37"/>
                    <a:pt x="2672" y="47"/>
                    <a:pt x="2722" y="59"/>
                  </a:cubicBezTo>
                  <a:cubicBezTo>
                    <a:pt x="2741" y="63"/>
                    <a:pt x="2741" y="63"/>
                    <a:pt x="2741" y="63"/>
                  </a:cubicBezTo>
                  <a:cubicBezTo>
                    <a:pt x="2759" y="68"/>
                    <a:pt x="2759" y="68"/>
                    <a:pt x="2759" y="68"/>
                  </a:cubicBezTo>
                  <a:cubicBezTo>
                    <a:pt x="2797" y="77"/>
                    <a:pt x="2797" y="77"/>
                    <a:pt x="2797" y="77"/>
                  </a:cubicBezTo>
                  <a:cubicBezTo>
                    <a:pt x="2821" y="83"/>
                    <a:pt x="2846" y="89"/>
                    <a:pt x="2871" y="94"/>
                  </a:cubicBezTo>
                  <a:cubicBezTo>
                    <a:pt x="2921" y="105"/>
                    <a:pt x="2972" y="114"/>
                    <a:pt x="3022" y="122"/>
                  </a:cubicBezTo>
                  <a:cubicBezTo>
                    <a:pt x="3225" y="153"/>
                    <a:pt x="3429" y="165"/>
                    <a:pt x="3633" y="186"/>
                  </a:cubicBezTo>
                  <a:cubicBezTo>
                    <a:pt x="3659" y="188"/>
                    <a:pt x="3684" y="191"/>
                    <a:pt x="3709" y="195"/>
                  </a:cubicBezTo>
                  <a:cubicBezTo>
                    <a:pt x="3735" y="199"/>
                    <a:pt x="3760" y="204"/>
                    <a:pt x="3785" y="210"/>
                  </a:cubicBezTo>
                  <a:cubicBezTo>
                    <a:pt x="3834" y="223"/>
                    <a:pt x="3883" y="238"/>
                    <a:pt x="3932" y="252"/>
                  </a:cubicBezTo>
                  <a:cubicBezTo>
                    <a:pt x="3945" y="256"/>
                    <a:pt x="3957" y="259"/>
                    <a:pt x="3969" y="262"/>
                  </a:cubicBezTo>
                  <a:cubicBezTo>
                    <a:pt x="3982" y="265"/>
                    <a:pt x="3994" y="268"/>
                    <a:pt x="4007" y="271"/>
                  </a:cubicBezTo>
                  <a:cubicBezTo>
                    <a:pt x="4032" y="277"/>
                    <a:pt x="4057" y="281"/>
                    <a:pt x="4082" y="284"/>
                  </a:cubicBezTo>
                  <a:cubicBezTo>
                    <a:pt x="4108" y="286"/>
                    <a:pt x="4133" y="288"/>
                    <a:pt x="4159" y="289"/>
                  </a:cubicBezTo>
                  <a:cubicBezTo>
                    <a:pt x="4235" y="294"/>
                    <a:pt x="4235" y="294"/>
                    <a:pt x="4235" y="294"/>
                  </a:cubicBezTo>
                  <a:cubicBezTo>
                    <a:pt x="4440" y="306"/>
                    <a:pt x="4645" y="312"/>
                    <a:pt x="4849" y="3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62">
              <a:extLst>
                <a:ext uri="{FF2B5EF4-FFF2-40B4-BE49-F238E27FC236}">
                  <a16:creationId xmlns:a16="http://schemas.microsoft.com/office/drawing/2014/main" id="{A74507C2-A07C-D4A5-2EDE-CF9A6F0DC42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2163" y="4110038"/>
              <a:ext cx="12111038" cy="895350"/>
            </a:xfrm>
            <a:custGeom>
              <a:avLst/>
              <a:gdLst>
                <a:gd name="T0" fmla="*/ 4233 w 4849"/>
                <a:gd name="T1" fmla="*/ 301 h 358"/>
                <a:gd name="T2" fmla="*/ 4003 w 4849"/>
                <a:gd name="T3" fmla="*/ 290 h 358"/>
                <a:gd name="T4" fmla="*/ 3776 w 4849"/>
                <a:gd name="T5" fmla="*/ 246 h 358"/>
                <a:gd name="T6" fmla="*/ 3662 w 4849"/>
                <a:gd name="T7" fmla="*/ 231 h 358"/>
                <a:gd name="T8" fmla="*/ 3316 w 4849"/>
                <a:gd name="T9" fmla="*/ 209 h 358"/>
                <a:gd name="T10" fmla="*/ 3201 w 4849"/>
                <a:gd name="T11" fmla="*/ 199 h 358"/>
                <a:gd name="T12" fmla="*/ 3087 w 4849"/>
                <a:gd name="T13" fmla="*/ 185 h 358"/>
                <a:gd name="T14" fmla="*/ 3010 w 4849"/>
                <a:gd name="T15" fmla="*/ 174 h 358"/>
                <a:gd name="T16" fmla="*/ 2935 w 4849"/>
                <a:gd name="T17" fmla="*/ 161 h 358"/>
                <a:gd name="T18" fmla="*/ 2840 w 4849"/>
                <a:gd name="T19" fmla="*/ 142 h 358"/>
                <a:gd name="T20" fmla="*/ 2784 w 4849"/>
                <a:gd name="T21" fmla="*/ 128 h 358"/>
                <a:gd name="T22" fmla="*/ 2411 w 4849"/>
                <a:gd name="T23" fmla="*/ 35 h 358"/>
                <a:gd name="T24" fmla="*/ 2106 w 4849"/>
                <a:gd name="T25" fmla="*/ 4 h 358"/>
                <a:gd name="T26" fmla="*/ 2010 w 4849"/>
                <a:gd name="T27" fmla="*/ 6 h 358"/>
                <a:gd name="T28" fmla="*/ 1952 w 4849"/>
                <a:gd name="T29" fmla="*/ 11 h 358"/>
                <a:gd name="T30" fmla="*/ 1933 w 4849"/>
                <a:gd name="T31" fmla="*/ 13 h 358"/>
                <a:gd name="T32" fmla="*/ 1876 w 4849"/>
                <a:gd name="T33" fmla="*/ 19 h 358"/>
                <a:gd name="T34" fmla="*/ 1799 w 4849"/>
                <a:gd name="T35" fmla="*/ 29 h 358"/>
                <a:gd name="T36" fmla="*/ 1340 w 4849"/>
                <a:gd name="T37" fmla="*/ 79 h 358"/>
                <a:gd name="T38" fmla="*/ 1041 w 4849"/>
                <a:gd name="T39" fmla="*/ 148 h 358"/>
                <a:gd name="T40" fmla="*/ 763 w 4849"/>
                <a:gd name="T41" fmla="*/ 278 h 358"/>
                <a:gd name="T42" fmla="*/ 651 w 4849"/>
                <a:gd name="T43" fmla="*/ 308 h 358"/>
                <a:gd name="T44" fmla="*/ 308 w 4849"/>
                <a:gd name="T45" fmla="*/ 350 h 358"/>
                <a:gd name="T46" fmla="*/ 307 w 4849"/>
                <a:gd name="T47" fmla="*/ 349 h 358"/>
                <a:gd name="T48" fmla="*/ 651 w 4849"/>
                <a:gd name="T49" fmla="*/ 306 h 358"/>
                <a:gd name="T50" fmla="*/ 762 w 4849"/>
                <a:gd name="T51" fmla="*/ 276 h 358"/>
                <a:gd name="T52" fmla="*/ 1040 w 4849"/>
                <a:gd name="T53" fmla="*/ 145 h 358"/>
                <a:gd name="T54" fmla="*/ 1340 w 4849"/>
                <a:gd name="T55" fmla="*/ 76 h 358"/>
                <a:gd name="T56" fmla="*/ 1799 w 4849"/>
                <a:gd name="T57" fmla="*/ 25 h 358"/>
                <a:gd name="T58" fmla="*/ 1875 w 4849"/>
                <a:gd name="T59" fmla="*/ 16 h 358"/>
                <a:gd name="T60" fmla="*/ 1933 w 4849"/>
                <a:gd name="T61" fmla="*/ 9 h 358"/>
                <a:gd name="T62" fmla="*/ 1952 w 4849"/>
                <a:gd name="T63" fmla="*/ 7 h 358"/>
                <a:gd name="T64" fmla="*/ 2009 w 4849"/>
                <a:gd name="T65" fmla="*/ 3 h 358"/>
                <a:gd name="T66" fmla="*/ 2106 w 4849"/>
                <a:gd name="T67" fmla="*/ 0 h 358"/>
                <a:gd name="T68" fmla="*/ 2412 w 4849"/>
                <a:gd name="T69" fmla="*/ 31 h 358"/>
                <a:gd name="T70" fmla="*/ 2785 w 4849"/>
                <a:gd name="T71" fmla="*/ 124 h 358"/>
                <a:gd name="T72" fmla="*/ 2841 w 4849"/>
                <a:gd name="T73" fmla="*/ 138 h 358"/>
                <a:gd name="T74" fmla="*/ 2935 w 4849"/>
                <a:gd name="T75" fmla="*/ 158 h 358"/>
                <a:gd name="T76" fmla="*/ 3011 w 4849"/>
                <a:gd name="T77" fmla="*/ 171 h 358"/>
                <a:gd name="T78" fmla="*/ 3087 w 4849"/>
                <a:gd name="T79" fmla="*/ 182 h 358"/>
                <a:gd name="T80" fmla="*/ 3202 w 4849"/>
                <a:gd name="T81" fmla="*/ 195 h 358"/>
                <a:gd name="T82" fmla="*/ 3317 w 4849"/>
                <a:gd name="T83" fmla="*/ 206 h 358"/>
                <a:gd name="T84" fmla="*/ 3662 w 4849"/>
                <a:gd name="T85" fmla="*/ 228 h 358"/>
                <a:gd name="T86" fmla="*/ 3777 w 4849"/>
                <a:gd name="T87" fmla="*/ 243 h 358"/>
                <a:gd name="T88" fmla="*/ 4003 w 4849"/>
                <a:gd name="T89" fmla="*/ 288 h 358"/>
                <a:gd name="T90" fmla="*/ 4234 w 4849"/>
                <a:gd name="T91" fmla="*/ 299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49" h="358">
                  <a:moveTo>
                    <a:pt x="4849" y="320"/>
                  </a:moveTo>
                  <a:cubicBezTo>
                    <a:pt x="4644" y="311"/>
                    <a:pt x="4439" y="306"/>
                    <a:pt x="4233" y="301"/>
                  </a:cubicBezTo>
                  <a:cubicBezTo>
                    <a:pt x="4080" y="297"/>
                    <a:pt x="4080" y="297"/>
                    <a:pt x="4080" y="297"/>
                  </a:cubicBezTo>
                  <a:cubicBezTo>
                    <a:pt x="4054" y="296"/>
                    <a:pt x="4028" y="294"/>
                    <a:pt x="4003" y="290"/>
                  </a:cubicBezTo>
                  <a:cubicBezTo>
                    <a:pt x="3977" y="287"/>
                    <a:pt x="3952" y="283"/>
                    <a:pt x="3927" y="278"/>
                  </a:cubicBezTo>
                  <a:cubicBezTo>
                    <a:pt x="3877" y="268"/>
                    <a:pt x="3827" y="255"/>
                    <a:pt x="3776" y="246"/>
                  </a:cubicBezTo>
                  <a:cubicBezTo>
                    <a:pt x="3751" y="241"/>
                    <a:pt x="3726" y="237"/>
                    <a:pt x="3700" y="234"/>
                  </a:cubicBezTo>
                  <a:cubicBezTo>
                    <a:pt x="3688" y="232"/>
                    <a:pt x="3675" y="232"/>
                    <a:pt x="3662" y="231"/>
                  </a:cubicBezTo>
                  <a:cubicBezTo>
                    <a:pt x="3624" y="229"/>
                    <a:pt x="3624" y="229"/>
                    <a:pt x="3624" y="229"/>
                  </a:cubicBezTo>
                  <a:cubicBezTo>
                    <a:pt x="3521" y="223"/>
                    <a:pt x="3419" y="217"/>
                    <a:pt x="3316" y="209"/>
                  </a:cubicBezTo>
                  <a:cubicBezTo>
                    <a:pt x="3291" y="207"/>
                    <a:pt x="3265" y="205"/>
                    <a:pt x="3240" y="202"/>
                  </a:cubicBezTo>
                  <a:cubicBezTo>
                    <a:pt x="3201" y="199"/>
                    <a:pt x="3201" y="199"/>
                    <a:pt x="3201" y="199"/>
                  </a:cubicBezTo>
                  <a:cubicBezTo>
                    <a:pt x="3163" y="194"/>
                    <a:pt x="3163" y="194"/>
                    <a:pt x="3163" y="194"/>
                  </a:cubicBezTo>
                  <a:cubicBezTo>
                    <a:pt x="3138" y="192"/>
                    <a:pt x="3112" y="188"/>
                    <a:pt x="3087" y="185"/>
                  </a:cubicBezTo>
                  <a:cubicBezTo>
                    <a:pt x="3074" y="184"/>
                    <a:pt x="3061" y="182"/>
                    <a:pt x="3049" y="180"/>
                  </a:cubicBezTo>
                  <a:cubicBezTo>
                    <a:pt x="3036" y="178"/>
                    <a:pt x="3023" y="176"/>
                    <a:pt x="3010" y="174"/>
                  </a:cubicBezTo>
                  <a:cubicBezTo>
                    <a:pt x="2972" y="168"/>
                    <a:pt x="2972" y="168"/>
                    <a:pt x="2972" y="168"/>
                  </a:cubicBezTo>
                  <a:cubicBezTo>
                    <a:pt x="2960" y="166"/>
                    <a:pt x="2947" y="163"/>
                    <a:pt x="2935" y="161"/>
                  </a:cubicBezTo>
                  <a:cubicBezTo>
                    <a:pt x="2909" y="157"/>
                    <a:pt x="2884" y="151"/>
                    <a:pt x="2859" y="146"/>
                  </a:cubicBezTo>
                  <a:cubicBezTo>
                    <a:pt x="2853" y="145"/>
                    <a:pt x="2847" y="143"/>
                    <a:pt x="2840" y="142"/>
                  </a:cubicBezTo>
                  <a:cubicBezTo>
                    <a:pt x="2822" y="137"/>
                    <a:pt x="2822" y="137"/>
                    <a:pt x="2822" y="137"/>
                  </a:cubicBezTo>
                  <a:cubicBezTo>
                    <a:pt x="2809" y="134"/>
                    <a:pt x="2797" y="131"/>
                    <a:pt x="2784" y="128"/>
                  </a:cubicBezTo>
                  <a:cubicBezTo>
                    <a:pt x="2759" y="121"/>
                    <a:pt x="2735" y="114"/>
                    <a:pt x="2710" y="107"/>
                  </a:cubicBezTo>
                  <a:cubicBezTo>
                    <a:pt x="2611" y="79"/>
                    <a:pt x="2512" y="53"/>
                    <a:pt x="2411" y="35"/>
                  </a:cubicBezTo>
                  <a:cubicBezTo>
                    <a:pt x="2361" y="25"/>
                    <a:pt x="2310" y="18"/>
                    <a:pt x="2259" y="13"/>
                  </a:cubicBezTo>
                  <a:cubicBezTo>
                    <a:pt x="2208" y="7"/>
                    <a:pt x="2157" y="5"/>
                    <a:pt x="2106" y="4"/>
                  </a:cubicBezTo>
                  <a:cubicBezTo>
                    <a:pt x="2080" y="4"/>
                    <a:pt x="2054" y="4"/>
                    <a:pt x="2029" y="6"/>
                  </a:cubicBezTo>
                  <a:cubicBezTo>
                    <a:pt x="2010" y="6"/>
                    <a:pt x="2010" y="6"/>
                    <a:pt x="2010" y="6"/>
                  </a:cubicBezTo>
                  <a:cubicBezTo>
                    <a:pt x="2003" y="7"/>
                    <a:pt x="1997" y="7"/>
                    <a:pt x="1990" y="8"/>
                  </a:cubicBezTo>
                  <a:cubicBezTo>
                    <a:pt x="1952" y="11"/>
                    <a:pt x="1952" y="11"/>
                    <a:pt x="1952" y="11"/>
                  </a:cubicBezTo>
                  <a:cubicBezTo>
                    <a:pt x="1942" y="11"/>
                    <a:pt x="1942" y="11"/>
                    <a:pt x="1942" y="11"/>
                  </a:cubicBezTo>
                  <a:cubicBezTo>
                    <a:pt x="1933" y="13"/>
                    <a:pt x="1933" y="13"/>
                    <a:pt x="1933" y="13"/>
                  </a:cubicBezTo>
                  <a:cubicBezTo>
                    <a:pt x="1914" y="15"/>
                    <a:pt x="1914" y="15"/>
                    <a:pt x="1914" y="15"/>
                  </a:cubicBezTo>
                  <a:cubicBezTo>
                    <a:pt x="1901" y="16"/>
                    <a:pt x="1888" y="18"/>
                    <a:pt x="1876" y="19"/>
                  </a:cubicBezTo>
                  <a:cubicBezTo>
                    <a:pt x="1837" y="24"/>
                    <a:pt x="1837" y="24"/>
                    <a:pt x="1837" y="24"/>
                  </a:cubicBezTo>
                  <a:cubicBezTo>
                    <a:pt x="1799" y="29"/>
                    <a:pt x="1799" y="29"/>
                    <a:pt x="1799" y="29"/>
                  </a:cubicBezTo>
                  <a:cubicBezTo>
                    <a:pt x="1697" y="40"/>
                    <a:pt x="1595" y="49"/>
                    <a:pt x="1493" y="60"/>
                  </a:cubicBezTo>
                  <a:cubicBezTo>
                    <a:pt x="1442" y="65"/>
                    <a:pt x="1391" y="72"/>
                    <a:pt x="1340" y="79"/>
                  </a:cubicBezTo>
                  <a:cubicBezTo>
                    <a:pt x="1289" y="86"/>
                    <a:pt x="1239" y="95"/>
                    <a:pt x="1189" y="105"/>
                  </a:cubicBezTo>
                  <a:cubicBezTo>
                    <a:pt x="1139" y="116"/>
                    <a:pt x="1089" y="128"/>
                    <a:pt x="1041" y="148"/>
                  </a:cubicBezTo>
                  <a:cubicBezTo>
                    <a:pt x="994" y="167"/>
                    <a:pt x="948" y="190"/>
                    <a:pt x="902" y="214"/>
                  </a:cubicBezTo>
                  <a:cubicBezTo>
                    <a:pt x="857" y="237"/>
                    <a:pt x="811" y="260"/>
                    <a:pt x="763" y="278"/>
                  </a:cubicBezTo>
                  <a:cubicBezTo>
                    <a:pt x="738" y="287"/>
                    <a:pt x="714" y="295"/>
                    <a:pt x="689" y="300"/>
                  </a:cubicBezTo>
                  <a:cubicBezTo>
                    <a:pt x="676" y="303"/>
                    <a:pt x="664" y="306"/>
                    <a:pt x="651" y="308"/>
                  </a:cubicBezTo>
                  <a:cubicBezTo>
                    <a:pt x="639" y="311"/>
                    <a:pt x="626" y="313"/>
                    <a:pt x="613" y="315"/>
                  </a:cubicBezTo>
                  <a:cubicBezTo>
                    <a:pt x="512" y="333"/>
                    <a:pt x="410" y="344"/>
                    <a:pt x="308" y="350"/>
                  </a:cubicBezTo>
                  <a:cubicBezTo>
                    <a:pt x="205" y="357"/>
                    <a:pt x="102" y="358"/>
                    <a:pt x="0" y="353"/>
                  </a:cubicBezTo>
                  <a:cubicBezTo>
                    <a:pt x="102" y="357"/>
                    <a:pt x="205" y="356"/>
                    <a:pt x="307" y="349"/>
                  </a:cubicBezTo>
                  <a:cubicBezTo>
                    <a:pt x="410" y="343"/>
                    <a:pt x="512" y="331"/>
                    <a:pt x="613" y="313"/>
                  </a:cubicBezTo>
                  <a:cubicBezTo>
                    <a:pt x="626" y="311"/>
                    <a:pt x="638" y="309"/>
                    <a:pt x="651" y="306"/>
                  </a:cubicBezTo>
                  <a:cubicBezTo>
                    <a:pt x="663" y="304"/>
                    <a:pt x="676" y="301"/>
                    <a:pt x="688" y="298"/>
                  </a:cubicBezTo>
                  <a:cubicBezTo>
                    <a:pt x="713" y="293"/>
                    <a:pt x="738" y="285"/>
                    <a:pt x="762" y="276"/>
                  </a:cubicBezTo>
                  <a:cubicBezTo>
                    <a:pt x="810" y="258"/>
                    <a:pt x="856" y="235"/>
                    <a:pt x="901" y="212"/>
                  </a:cubicBezTo>
                  <a:cubicBezTo>
                    <a:pt x="947" y="188"/>
                    <a:pt x="993" y="164"/>
                    <a:pt x="1040" y="145"/>
                  </a:cubicBezTo>
                  <a:cubicBezTo>
                    <a:pt x="1088" y="126"/>
                    <a:pt x="1138" y="113"/>
                    <a:pt x="1188" y="103"/>
                  </a:cubicBezTo>
                  <a:cubicBezTo>
                    <a:pt x="1238" y="92"/>
                    <a:pt x="1289" y="83"/>
                    <a:pt x="1340" y="76"/>
                  </a:cubicBezTo>
                  <a:cubicBezTo>
                    <a:pt x="1391" y="69"/>
                    <a:pt x="1442" y="62"/>
                    <a:pt x="1493" y="57"/>
                  </a:cubicBezTo>
                  <a:cubicBezTo>
                    <a:pt x="1595" y="46"/>
                    <a:pt x="1697" y="37"/>
                    <a:pt x="1799" y="25"/>
                  </a:cubicBezTo>
                  <a:cubicBezTo>
                    <a:pt x="1837" y="21"/>
                    <a:pt x="1837" y="21"/>
                    <a:pt x="1837" y="21"/>
                  </a:cubicBezTo>
                  <a:cubicBezTo>
                    <a:pt x="1875" y="16"/>
                    <a:pt x="1875" y="16"/>
                    <a:pt x="1875" y="16"/>
                  </a:cubicBezTo>
                  <a:cubicBezTo>
                    <a:pt x="1888" y="14"/>
                    <a:pt x="1901" y="13"/>
                    <a:pt x="1913" y="11"/>
                  </a:cubicBezTo>
                  <a:cubicBezTo>
                    <a:pt x="1933" y="9"/>
                    <a:pt x="1933" y="9"/>
                    <a:pt x="1933" y="9"/>
                  </a:cubicBezTo>
                  <a:cubicBezTo>
                    <a:pt x="1942" y="8"/>
                    <a:pt x="1942" y="8"/>
                    <a:pt x="1942" y="8"/>
                  </a:cubicBezTo>
                  <a:cubicBezTo>
                    <a:pt x="1952" y="7"/>
                    <a:pt x="1952" y="7"/>
                    <a:pt x="1952" y="7"/>
                  </a:cubicBezTo>
                  <a:cubicBezTo>
                    <a:pt x="1990" y="4"/>
                    <a:pt x="1990" y="4"/>
                    <a:pt x="1990" y="4"/>
                  </a:cubicBezTo>
                  <a:cubicBezTo>
                    <a:pt x="1997" y="3"/>
                    <a:pt x="2003" y="3"/>
                    <a:pt x="2009" y="3"/>
                  </a:cubicBezTo>
                  <a:cubicBezTo>
                    <a:pt x="2029" y="2"/>
                    <a:pt x="2029" y="2"/>
                    <a:pt x="2029" y="2"/>
                  </a:cubicBezTo>
                  <a:cubicBezTo>
                    <a:pt x="2054" y="0"/>
                    <a:pt x="2080" y="1"/>
                    <a:pt x="2106" y="0"/>
                  </a:cubicBezTo>
                  <a:cubicBezTo>
                    <a:pt x="2157" y="1"/>
                    <a:pt x="2208" y="3"/>
                    <a:pt x="2259" y="9"/>
                  </a:cubicBezTo>
                  <a:cubicBezTo>
                    <a:pt x="2310" y="14"/>
                    <a:pt x="2361" y="21"/>
                    <a:pt x="2412" y="31"/>
                  </a:cubicBezTo>
                  <a:cubicBezTo>
                    <a:pt x="2513" y="50"/>
                    <a:pt x="2612" y="75"/>
                    <a:pt x="2711" y="104"/>
                  </a:cubicBezTo>
                  <a:cubicBezTo>
                    <a:pt x="2736" y="111"/>
                    <a:pt x="2760" y="117"/>
                    <a:pt x="2785" y="124"/>
                  </a:cubicBezTo>
                  <a:cubicBezTo>
                    <a:pt x="2797" y="128"/>
                    <a:pt x="2810" y="130"/>
                    <a:pt x="2822" y="134"/>
                  </a:cubicBezTo>
                  <a:cubicBezTo>
                    <a:pt x="2841" y="138"/>
                    <a:pt x="2841" y="138"/>
                    <a:pt x="2841" y="138"/>
                  </a:cubicBezTo>
                  <a:cubicBezTo>
                    <a:pt x="2847" y="140"/>
                    <a:pt x="2854" y="141"/>
                    <a:pt x="2860" y="142"/>
                  </a:cubicBezTo>
                  <a:cubicBezTo>
                    <a:pt x="2885" y="148"/>
                    <a:pt x="2910" y="153"/>
                    <a:pt x="2935" y="158"/>
                  </a:cubicBezTo>
                  <a:cubicBezTo>
                    <a:pt x="2948" y="160"/>
                    <a:pt x="2960" y="163"/>
                    <a:pt x="2973" y="165"/>
                  </a:cubicBezTo>
                  <a:cubicBezTo>
                    <a:pt x="3011" y="171"/>
                    <a:pt x="3011" y="171"/>
                    <a:pt x="3011" y="171"/>
                  </a:cubicBezTo>
                  <a:cubicBezTo>
                    <a:pt x="3024" y="173"/>
                    <a:pt x="3036" y="175"/>
                    <a:pt x="3049" y="176"/>
                  </a:cubicBezTo>
                  <a:cubicBezTo>
                    <a:pt x="3062" y="178"/>
                    <a:pt x="3074" y="180"/>
                    <a:pt x="3087" y="182"/>
                  </a:cubicBezTo>
                  <a:cubicBezTo>
                    <a:pt x="3113" y="185"/>
                    <a:pt x="3138" y="189"/>
                    <a:pt x="3163" y="191"/>
                  </a:cubicBezTo>
                  <a:cubicBezTo>
                    <a:pt x="3202" y="195"/>
                    <a:pt x="3202" y="195"/>
                    <a:pt x="3202" y="195"/>
                  </a:cubicBezTo>
                  <a:cubicBezTo>
                    <a:pt x="3240" y="199"/>
                    <a:pt x="3240" y="199"/>
                    <a:pt x="3240" y="199"/>
                  </a:cubicBezTo>
                  <a:cubicBezTo>
                    <a:pt x="3266" y="202"/>
                    <a:pt x="3291" y="204"/>
                    <a:pt x="3317" y="206"/>
                  </a:cubicBezTo>
                  <a:cubicBezTo>
                    <a:pt x="3419" y="214"/>
                    <a:pt x="3521" y="220"/>
                    <a:pt x="3624" y="226"/>
                  </a:cubicBezTo>
                  <a:cubicBezTo>
                    <a:pt x="3662" y="228"/>
                    <a:pt x="3662" y="228"/>
                    <a:pt x="3662" y="228"/>
                  </a:cubicBezTo>
                  <a:cubicBezTo>
                    <a:pt x="3675" y="229"/>
                    <a:pt x="3688" y="230"/>
                    <a:pt x="3701" y="232"/>
                  </a:cubicBezTo>
                  <a:cubicBezTo>
                    <a:pt x="3726" y="234"/>
                    <a:pt x="3752" y="239"/>
                    <a:pt x="3777" y="243"/>
                  </a:cubicBezTo>
                  <a:cubicBezTo>
                    <a:pt x="3827" y="253"/>
                    <a:pt x="3877" y="265"/>
                    <a:pt x="3927" y="275"/>
                  </a:cubicBezTo>
                  <a:cubicBezTo>
                    <a:pt x="3952" y="280"/>
                    <a:pt x="3978" y="285"/>
                    <a:pt x="4003" y="288"/>
                  </a:cubicBezTo>
                  <a:cubicBezTo>
                    <a:pt x="4029" y="291"/>
                    <a:pt x="4054" y="294"/>
                    <a:pt x="4080" y="295"/>
                  </a:cubicBezTo>
                  <a:cubicBezTo>
                    <a:pt x="4234" y="299"/>
                    <a:pt x="4234" y="299"/>
                    <a:pt x="4234" y="299"/>
                  </a:cubicBezTo>
                  <a:cubicBezTo>
                    <a:pt x="4439" y="304"/>
                    <a:pt x="4644" y="310"/>
                    <a:pt x="4849" y="3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63">
              <a:extLst>
                <a:ext uri="{FF2B5EF4-FFF2-40B4-BE49-F238E27FC236}">
                  <a16:creationId xmlns:a16="http://schemas.microsoft.com/office/drawing/2014/main" id="{E1FAE09F-D1B0-CB38-F006-16D97AD664E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3750" y="4183063"/>
              <a:ext cx="12112625" cy="960438"/>
            </a:xfrm>
            <a:custGeom>
              <a:avLst/>
              <a:gdLst>
                <a:gd name="T0" fmla="*/ 4232 w 4849"/>
                <a:gd name="T1" fmla="*/ 310 h 384"/>
                <a:gd name="T2" fmla="*/ 3923 w 4849"/>
                <a:gd name="T3" fmla="*/ 303 h 384"/>
                <a:gd name="T4" fmla="*/ 3693 w 4849"/>
                <a:gd name="T5" fmla="*/ 275 h 384"/>
                <a:gd name="T6" fmla="*/ 3461 w 4849"/>
                <a:gd name="T7" fmla="*/ 270 h 384"/>
                <a:gd name="T8" fmla="*/ 3346 w 4849"/>
                <a:gd name="T9" fmla="*/ 265 h 384"/>
                <a:gd name="T10" fmla="*/ 3000 w 4849"/>
                <a:gd name="T11" fmla="*/ 229 h 384"/>
                <a:gd name="T12" fmla="*/ 2403 w 4849"/>
                <a:gd name="T13" fmla="*/ 69 h 384"/>
                <a:gd name="T14" fmla="*/ 2215 w 4849"/>
                <a:gd name="T15" fmla="*/ 27 h 384"/>
                <a:gd name="T16" fmla="*/ 2158 w 4849"/>
                <a:gd name="T17" fmla="*/ 18 h 384"/>
                <a:gd name="T18" fmla="*/ 2101 w 4849"/>
                <a:gd name="T19" fmla="*/ 11 h 384"/>
                <a:gd name="T20" fmla="*/ 2043 w 4849"/>
                <a:gd name="T21" fmla="*/ 6 h 384"/>
                <a:gd name="T22" fmla="*/ 1946 w 4849"/>
                <a:gd name="T23" fmla="*/ 4 h 384"/>
                <a:gd name="T24" fmla="*/ 1485 w 4849"/>
                <a:gd name="T25" fmla="*/ 39 h 384"/>
                <a:gd name="T26" fmla="*/ 1180 w 4849"/>
                <a:gd name="T27" fmla="*/ 88 h 384"/>
                <a:gd name="T28" fmla="*/ 1033 w 4849"/>
                <a:gd name="T29" fmla="*/ 136 h 384"/>
                <a:gd name="T30" fmla="*/ 830 w 4849"/>
                <a:gd name="T31" fmla="*/ 247 h 384"/>
                <a:gd name="T32" fmla="*/ 779 w 4849"/>
                <a:gd name="T33" fmla="*/ 273 h 384"/>
                <a:gd name="T34" fmla="*/ 744 w 4849"/>
                <a:gd name="T35" fmla="*/ 290 h 384"/>
                <a:gd name="T36" fmla="*/ 689 w 4849"/>
                <a:gd name="T37" fmla="*/ 310 h 384"/>
                <a:gd name="T38" fmla="*/ 652 w 4849"/>
                <a:gd name="T39" fmla="*/ 321 h 384"/>
                <a:gd name="T40" fmla="*/ 309 w 4849"/>
                <a:gd name="T41" fmla="*/ 376 h 384"/>
                <a:gd name="T42" fmla="*/ 309 w 4849"/>
                <a:gd name="T43" fmla="*/ 375 h 384"/>
                <a:gd name="T44" fmla="*/ 652 w 4849"/>
                <a:gd name="T45" fmla="*/ 319 h 384"/>
                <a:gd name="T46" fmla="*/ 689 w 4849"/>
                <a:gd name="T47" fmla="*/ 308 h 384"/>
                <a:gd name="T48" fmla="*/ 743 w 4849"/>
                <a:gd name="T49" fmla="*/ 288 h 384"/>
                <a:gd name="T50" fmla="*/ 778 w 4849"/>
                <a:gd name="T51" fmla="*/ 271 h 384"/>
                <a:gd name="T52" fmla="*/ 829 w 4849"/>
                <a:gd name="T53" fmla="*/ 245 h 384"/>
                <a:gd name="T54" fmla="*/ 1032 w 4849"/>
                <a:gd name="T55" fmla="*/ 133 h 384"/>
                <a:gd name="T56" fmla="*/ 1179 w 4849"/>
                <a:gd name="T57" fmla="*/ 85 h 384"/>
                <a:gd name="T58" fmla="*/ 1484 w 4849"/>
                <a:gd name="T59" fmla="*/ 36 h 384"/>
                <a:gd name="T60" fmla="*/ 1946 w 4849"/>
                <a:gd name="T61" fmla="*/ 0 h 384"/>
                <a:gd name="T62" fmla="*/ 2043 w 4849"/>
                <a:gd name="T63" fmla="*/ 3 h 384"/>
                <a:gd name="T64" fmla="*/ 2101 w 4849"/>
                <a:gd name="T65" fmla="*/ 7 h 384"/>
                <a:gd name="T66" fmla="*/ 2159 w 4849"/>
                <a:gd name="T67" fmla="*/ 14 h 384"/>
                <a:gd name="T68" fmla="*/ 2216 w 4849"/>
                <a:gd name="T69" fmla="*/ 23 h 384"/>
                <a:gd name="T70" fmla="*/ 2404 w 4849"/>
                <a:gd name="T71" fmla="*/ 66 h 384"/>
                <a:gd name="T72" fmla="*/ 3000 w 4849"/>
                <a:gd name="T73" fmla="*/ 226 h 384"/>
                <a:gd name="T74" fmla="*/ 3346 w 4849"/>
                <a:gd name="T75" fmla="*/ 262 h 384"/>
                <a:gd name="T76" fmla="*/ 3461 w 4849"/>
                <a:gd name="T77" fmla="*/ 267 h 384"/>
                <a:gd name="T78" fmla="*/ 3693 w 4849"/>
                <a:gd name="T79" fmla="*/ 272 h 384"/>
                <a:gd name="T80" fmla="*/ 3923 w 4849"/>
                <a:gd name="T81" fmla="*/ 301 h 384"/>
                <a:gd name="T82" fmla="*/ 4232 w 4849"/>
                <a:gd name="T83" fmla="*/ 308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49" h="384">
                  <a:moveTo>
                    <a:pt x="4849" y="327"/>
                  </a:moveTo>
                  <a:cubicBezTo>
                    <a:pt x="4644" y="314"/>
                    <a:pt x="4438" y="309"/>
                    <a:pt x="4232" y="310"/>
                  </a:cubicBezTo>
                  <a:cubicBezTo>
                    <a:pt x="4180" y="310"/>
                    <a:pt x="4129" y="310"/>
                    <a:pt x="4077" y="311"/>
                  </a:cubicBezTo>
                  <a:cubicBezTo>
                    <a:pt x="4026" y="312"/>
                    <a:pt x="3974" y="309"/>
                    <a:pt x="3923" y="303"/>
                  </a:cubicBezTo>
                  <a:cubicBezTo>
                    <a:pt x="3872" y="297"/>
                    <a:pt x="3821" y="289"/>
                    <a:pt x="3770" y="282"/>
                  </a:cubicBezTo>
                  <a:cubicBezTo>
                    <a:pt x="3744" y="279"/>
                    <a:pt x="3719" y="277"/>
                    <a:pt x="3693" y="275"/>
                  </a:cubicBezTo>
                  <a:cubicBezTo>
                    <a:pt x="3667" y="273"/>
                    <a:pt x="3642" y="273"/>
                    <a:pt x="3616" y="273"/>
                  </a:cubicBezTo>
                  <a:cubicBezTo>
                    <a:pt x="3564" y="272"/>
                    <a:pt x="3513" y="271"/>
                    <a:pt x="3461" y="270"/>
                  </a:cubicBezTo>
                  <a:cubicBezTo>
                    <a:pt x="3436" y="269"/>
                    <a:pt x="3410" y="268"/>
                    <a:pt x="3384" y="266"/>
                  </a:cubicBezTo>
                  <a:cubicBezTo>
                    <a:pt x="3346" y="265"/>
                    <a:pt x="3346" y="265"/>
                    <a:pt x="3346" y="265"/>
                  </a:cubicBezTo>
                  <a:cubicBezTo>
                    <a:pt x="3307" y="262"/>
                    <a:pt x="3307" y="262"/>
                    <a:pt x="3307" y="262"/>
                  </a:cubicBezTo>
                  <a:cubicBezTo>
                    <a:pt x="3204" y="256"/>
                    <a:pt x="3102" y="245"/>
                    <a:pt x="3000" y="229"/>
                  </a:cubicBezTo>
                  <a:cubicBezTo>
                    <a:pt x="2898" y="213"/>
                    <a:pt x="2797" y="191"/>
                    <a:pt x="2699" y="160"/>
                  </a:cubicBezTo>
                  <a:cubicBezTo>
                    <a:pt x="2600" y="129"/>
                    <a:pt x="2503" y="96"/>
                    <a:pt x="2403" y="69"/>
                  </a:cubicBezTo>
                  <a:cubicBezTo>
                    <a:pt x="2354" y="56"/>
                    <a:pt x="2303" y="44"/>
                    <a:pt x="2253" y="34"/>
                  </a:cubicBezTo>
                  <a:cubicBezTo>
                    <a:pt x="2215" y="27"/>
                    <a:pt x="2215" y="27"/>
                    <a:pt x="2215" y="27"/>
                  </a:cubicBezTo>
                  <a:cubicBezTo>
                    <a:pt x="2202" y="25"/>
                    <a:pt x="2190" y="23"/>
                    <a:pt x="2177" y="21"/>
                  </a:cubicBezTo>
                  <a:cubicBezTo>
                    <a:pt x="2171" y="20"/>
                    <a:pt x="2164" y="19"/>
                    <a:pt x="2158" y="18"/>
                  </a:cubicBezTo>
                  <a:cubicBezTo>
                    <a:pt x="2139" y="15"/>
                    <a:pt x="2139" y="15"/>
                    <a:pt x="2139" y="15"/>
                  </a:cubicBezTo>
                  <a:cubicBezTo>
                    <a:pt x="2126" y="14"/>
                    <a:pt x="2113" y="12"/>
                    <a:pt x="2101" y="11"/>
                  </a:cubicBezTo>
                  <a:cubicBezTo>
                    <a:pt x="2062" y="8"/>
                    <a:pt x="2062" y="8"/>
                    <a:pt x="2062" y="8"/>
                  </a:cubicBezTo>
                  <a:cubicBezTo>
                    <a:pt x="2056" y="7"/>
                    <a:pt x="2049" y="7"/>
                    <a:pt x="2043" y="6"/>
                  </a:cubicBezTo>
                  <a:cubicBezTo>
                    <a:pt x="2024" y="5"/>
                    <a:pt x="2024" y="5"/>
                    <a:pt x="2024" y="5"/>
                  </a:cubicBezTo>
                  <a:cubicBezTo>
                    <a:pt x="1998" y="4"/>
                    <a:pt x="1972" y="4"/>
                    <a:pt x="1946" y="4"/>
                  </a:cubicBezTo>
                  <a:cubicBezTo>
                    <a:pt x="1895" y="4"/>
                    <a:pt x="1844" y="8"/>
                    <a:pt x="1792" y="13"/>
                  </a:cubicBezTo>
                  <a:cubicBezTo>
                    <a:pt x="1690" y="21"/>
                    <a:pt x="1587" y="28"/>
                    <a:pt x="1485" y="39"/>
                  </a:cubicBezTo>
                  <a:cubicBezTo>
                    <a:pt x="1433" y="44"/>
                    <a:pt x="1382" y="51"/>
                    <a:pt x="1331" y="58"/>
                  </a:cubicBezTo>
                  <a:cubicBezTo>
                    <a:pt x="1281" y="66"/>
                    <a:pt x="1230" y="76"/>
                    <a:pt x="1180" y="88"/>
                  </a:cubicBezTo>
                  <a:cubicBezTo>
                    <a:pt x="1155" y="94"/>
                    <a:pt x="1130" y="101"/>
                    <a:pt x="1106" y="109"/>
                  </a:cubicBezTo>
                  <a:cubicBezTo>
                    <a:pt x="1081" y="116"/>
                    <a:pt x="1057" y="126"/>
                    <a:pt x="1033" y="136"/>
                  </a:cubicBezTo>
                  <a:cubicBezTo>
                    <a:pt x="986" y="157"/>
                    <a:pt x="942" y="182"/>
                    <a:pt x="897" y="208"/>
                  </a:cubicBezTo>
                  <a:cubicBezTo>
                    <a:pt x="875" y="221"/>
                    <a:pt x="853" y="234"/>
                    <a:pt x="830" y="247"/>
                  </a:cubicBezTo>
                  <a:cubicBezTo>
                    <a:pt x="819" y="253"/>
                    <a:pt x="807" y="259"/>
                    <a:pt x="796" y="265"/>
                  </a:cubicBezTo>
                  <a:cubicBezTo>
                    <a:pt x="779" y="273"/>
                    <a:pt x="779" y="273"/>
                    <a:pt x="779" y="273"/>
                  </a:cubicBezTo>
                  <a:cubicBezTo>
                    <a:pt x="773" y="276"/>
                    <a:pt x="767" y="279"/>
                    <a:pt x="761" y="282"/>
                  </a:cubicBezTo>
                  <a:cubicBezTo>
                    <a:pt x="744" y="290"/>
                    <a:pt x="744" y="290"/>
                    <a:pt x="744" y="290"/>
                  </a:cubicBezTo>
                  <a:cubicBezTo>
                    <a:pt x="738" y="292"/>
                    <a:pt x="732" y="295"/>
                    <a:pt x="726" y="297"/>
                  </a:cubicBezTo>
                  <a:cubicBezTo>
                    <a:pt x="714" y="302"/>
                    <a:pt x="702" y="306"/>
                    <a:pt x="689" y="310"/>
                  </a:cubicBezTo>
                  <a:cubicBezTo>
                    <a:pt x="683" y="312"/>
                    <a:pt x="677" y="314"/>
                    <a:pt x="671" y="316"/>
                  </a:cubicBezTo>
                  <a:cubicBezTo>
                    <a:pt x="652" y="321"/>
                    <a:pt x="652" y="321"/>
                    <a:pt x="652" y="321"/>
                  </a:cubicBezTo>
                  <a:cubicBezTo>
                    <a:pt x="615" y="330"/>
                    <a:pt x="615" y="330"/>
                    <a:pt x="615" y="330"/>
                  </a:cubicBezTo>
                  <a:cubicBezTo>
                    <a:pt x="514" y="353"/>
                    <a:pt x="412" y="368"/>
                    <a:pt x="309" y="376"/>
                  </a:cubicBezTo>
                  <a:cubicBezTo>
                    <a:pt x="206" y="383"/>
                    <a:pt x="103" y="384"/>
                    <a:pt x="0" y="377"/>
                  </a:cubicBezTo>
                  <a:cubicBezTo>
                    <a:pt x="103" y="384"/>
                    <a:pt x="206" y="383"/>
                    <a:pt x="309" y="375"/>
                  </a:cubicBezTo>
                  <a:cubicBezTo>
                    <a:pt x="412" y="366"/>
                    <a:pt x="514" y="351"/>
                    <a:pt x="614" y="328"/>
                  </a:cubicBezTo>
                  <a:cubicBezTo>
                    <a:pt x="652" y="319"/>
                    <a:pt x="652" y="319"/>
                    <a:pt x="652" y="319"/>
                  </a:cubicBezTo>
                  <a:cubicBezTo>
                    <a:pt x="670" y="314"/>
                    <a:pt x="670" y="314"/>
                    <a:pt x="670" y="314"/>
                  </a:cubicBezTo>
                  <a:cubicBezTo>
                    <a:pt x="676" y="312"/>
                    <a:pt x="683" y="310"/>
                    <a:pt x="689" y="308"/>
                  </a:cubicBezTo>
                  <a:cubicBezTo>
                    <a:pt x="701" y="304"/>
                    <a:pt x="713" y="300"/>
                    <a:pt x="725" y="295"/>
                  </a:cubicBezTo>
                  <a:cubicBezTo>
                    <a:pt x="731" y="293"/>
                    <a:pt x="737" y="290"/>
                    <a:pt x="743" y="288"/>
                  </a:cubicBezTo>
                  <a:cubicBezTo>
                    <a:pt x="760" y="280"/>
                    <a:pt x="760" y="280"/>
                    <a:pt x="760" y="280"/>
                  </a:cubicBezTo>
                  <a:cubicBezTo>
                    <a:pt x="766" y="277"/>
                    <a:pt x="772" y="274"/>
                    <a:pt x="778" y="271"/>
                  </a:cubicBezTo>
                  <a:cubicBezTo>
                    <a:pt x="795" y="263"/>
                    <a:pt x="795" y="263"/>
                    <a:pt x="795" y="263"/>
                  </a:cubicBezTo>
                  <a:cubicBezTo>
                    <a:pt x="806" y="257"/>
                    <a:pt x="818" y="251"/>
                    <a:pt x="829" y="245"/>
                  </a:cubicBezTo>
                  <a:cubicBezTo>
                    <a:pt x="852" y="232"/>
                    <a:pt x="874" y="219"/>
                    <a:pt x="896" y="206"/>
                  </a:cubicBezTo>
                  <a:cubicBezTo>
                    <a:pt x="941" y="180"/>
                    <a:pt x="985" y="155"/>
                    <a:pt x="1032" y="133"/>
                  </a:cubicBezTo>
                  <a:cubicBezTo>
                    <a:pt x="1056" y="123"/>
                    <a:pt x="1080" y="114"/>
                    <a:pt x="1105" y="106"/>
                  </a:cubicBezTo>
                  <a:cubicBezTo>
                    <a:pt x="1129" y="98"/>
                    <a:pt x="1154" y="92"/>
                    <a:pt x="1179" y="85"/>
                  </a:cubicBezTo>
                  <a:cubicBezTo>
                    <a:pt x="1229" y="73"/>
                    <a:pt x="1280" y="64"/>
                    <a:pt x="1331" y="56"/>
                  </a:cubicBezTo>
                  <a:cubicBezTo>
                    <a:pt x="1382" y="48"/>
                    <a:pt x="1433" y="41"/>
                    <a:pt x="1484" y="36"/>
                  </a:cubicBezTo>
                  <a:cubicBezTo>
                    <a:pt x="1587" y="25"/>
                    <a:pt x="1690" y="18"/>
                    <a:pt x="1792" y="9"/>
                  </a:cubicBezTo>
                  <a:cubicBezTo>
                    <a:pt x="1843" y="4"/>
                    <a:pt x="1895" y="1"/>
                    <a:pt x="1946" y="0"/>
                  </a:cubicBezTo>
                  <a:cubicBezTo>
                    <a:pt x="1972" y="0"/>
                    <a:pt x="1998" y="0"/>
                    <a:pt x="2024" y="2"/>
                  </a:cubicBezTo>
                  <a:cubicBezTo>
                    <a:pt x="2043" y="3"/>
                    <a:pt x="2043" y="3"/>
                    <a:pt x="2043" y="3"/>
                  </a:cubicBezTo>
                  <a:cubicBezTo>
                    <a:pt x="2050" y="3"/>
                    <a:pt x="2056" y="3"/>
                    <a:pt x="2062" y="4"/>
                  </a:cubicBezTo>
                  <a:cubicBezTo>
                    <a:pt x="2101" y="7"/>
                    <a:pt x="2101" y="7"/>
                    <a:pt x="2101" y="7"/>
                  </a:cubicBezTo>
                  <a:cubicBezTo>
                    <a:pt x="2114" y="8"/>
                    <a:pt x="2127" y="10"/>
                    <a:pt x="2139" y="12"/>
                  </a:cubicBezTo>
                  <a:cubicBezTo>
                    <a:pt x="2159" y="14"/>
                    <a:pt x="2159" y="14"/>
                    <a:pt x="2159" y="14"/>
                  </a:cubicBezTo>
                  <a:cubicBezTo>
                    <a:pt x="2165" y="15"/>
                    <a:pt x="2171" y="16"/>
                    <a:pt x="2178" y="17"/>
                  </a:cubicBezTo>
                  <a:cubicBezTo>
                    <a:pt x="2190" y="19"/>
                    <a:pt x="2203" y="21"/>
                    <a:pt x="2216" y="23"/>
                  </a:cubicBezTo>
                  <a:cubicBezTo>
                    <a:pt x="2254" y="30"/>
                    <a:pt x="2254" y="30"/>
                    <a:pt x="2254" y="30"/>
                  </a:cubicBezTo>
                  <a:cubicBezTo>
                    <a:pt x="2304" y="40"/>
                    <a:pt x="2355" y="52"/>
                    <a:pt x="2404" y="66"/>
                  </a:cubicBezTo>
                  <a:cubicBezTo>
                    <a:pt x="2504" y="92"/>
                    <a:pt x="2602" y="125"/>
                    <a:pt x="2700" y="156"/>
                  </a:cubicBezTo>
                  <a:cubicBezTo>
                    <a:pt x="2798" y="187"/>
                    <a:pt x="2899" y="210"/>
                    <a:pt x="3000" y="226"/>
                  </a:cubicBezTo>
                  <a:cubicBezTo>
                    <a:pt x="3102" y="242"/>
                    <a:pt x="3204" y="253"/>
                    <a:pt x="3307" y="259"/>
                  </a:cubicBezTo>
                  <a:cubicBezTo>
                    <a:pt x="3346" y="262"/>
                    <a:pt x="3346" y="262"/>
                    <a:pt x="3346" y="262"/>
                  </a:cubicBezTo>
                  <a:cubicBezTo>
                    <a:pt x="3384" y="264"/>
                    <a:pt x="3384" y="264"/>
                    <a:pt x="3384" y="264"/>
                  </a:cubicBezTo>
                  <a:cubicBezTo>
                    <a:pt x="3410" y="265"/>
                    <a:pt x="3436" y="266"/>
                    <a:pt x="3461" y="267"/>
                  </a:cubicBezTo>
                  <a:cubicBezTo>
                    <a:pt x="3513" y="268"/>
                    <a:pt x="3564" y="270"/>
                    <a:pt x="3616" y="270"/>
                  </a:cubicBezTo>
                  <a:cubicBezTo>
                    <a:pt x="3642" y="270"/>
                    <a:pt x="3667" y="271"/>
                    <a:pt x="3693" y="272"/>
                  </a:cubicBezTo>
                  <a:cubicBezTo>
                    <a:pt x="3719" y="274"/>
                    <a:pt x="3745" y="277"/>
                    <a:pt x="3770" y="280"/>
                  </a:cubicBezTo>
                  <a:cubicBezTo>
                    <a:pt x="3821" y="286"/>
                    <a:pt x="3872" y="295"/>
                    <a:pt x="3923" y="301"/>
                  </a:cubicBezTo>
                  <a:cubicBezTo>
                    <a:pt x="3974" y="307"/>
                    <a:pt x="4026" y="310"/>
                    <a:pt x="4077" y="309"/>
                  </a:cubicBezTo>
                  <a:cubicBezTo>
                    <a:pt x="4129" y="308"/>
                    <a:pt x="4180" y="308"/>
                    <a:pt x="4232" y="308"/>
                  </a:cubicBezTo>
                  <a:cubicBezTo>
                    <a:pt x="4438" y="308"/>
                    <a:pt x="4644" y="314"/>
                    <a:pt x="4849" y="3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64">
              <a:extLst>
                <a:ext uri="{FF2B5EF4-FFF2-40B4-BE49-F238E27FC236}">
                  <a16:creationId xmlns:a16="http://schemas.microsoft.com/office/drawing/2014/main" id="{1387DBDA-7EB6-B833-B40A-89116F3A35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8513" y="4244975"/>
              <a:ext cx="12112625" cy="1038225"/>
            </a:xfrm>
            <a:custGeom>
              <a:avLst/>
              <a:gdLst>
                <a:gd name="T0" fmla="*/ 4228 w 4849"/>
                <a:gd name="T1" fmla="*/ 321 h 415"/>
                <a:gd name="T2" fmla="*/ 3995 w 4849"/>
                <a:gd name="T3" fmla="*/ 331 h 415"/>
                <a:gd name="T4" fmla="*/ 3763 w 4849"/>
                <a:gd name="T5" fmla="*/ 321 h 415"/>
                <a:gd name="T6" fmla="*/ 2988 w 4849"/>
                <a:gd name="T7" fmla="*/ 289 h 415"/>
                <a:gd name="T8" fmla="*/ 2648 w 4849"/>
                <a:gd name="T9" fmla="*/ 207 h 415"/>
                <a:gd name="T10" fmla="*/ 2612 w 4849"/>
                <a:gd name="T11" fmla="*/ 194 h 415"/>
                <a:gd name="T12" fmla="*/ 2393 w 4849"/>
                <a:gd name="T13" fmla="*/ 114 h 415"/>
                <a:gd name="T14" fmla="*/ 2282 w 4849"/>
                <a:gd name="T15" fmla="*/ 78 h 415"/>
                <a:gd name="T16" fmla="*/ 2245 w 4849"/>
                <a:gd name="T17" fmla="*/ 67 h 415"/>
                <a:gd name="T18" fmla="*/ 2056 w 4849"/>
                <a:gd name="T19" fmla="*/ 23 h 415"/>
                <a:gd name="T20" fmla="*/ 1999 w 4849"/>
                <a:gd name="T21" fmla="*/ 14 h 415"/>
                <a:gd name="T22" fmla="*/ 1941 w 4849"/>
                <a:gd name="T23" fmla="*/ 8 h 415"/>
                <a:gd name="T24" fmla="*/ 1844 w 4849"/>
                <a:gd name="T25" fmla="*/ 3 h 415"/>
                <a:gd name="T26" fmla="*/ 1824 w 4849"/>
                <a:gd name="T27" fmla="*/ 3 h 415"/>
                <a:gd name="T28" fmla="*/ 1747 w 4849"/>
                <a:gd name="T29" fmla="*/ 6 h 415"/>
                <a:gd name="T30" fmla="*/ 1631 w 4849"/>
                <a:gd name="T31" fmla="*/ 12 h 415"/>
                <a:gd name="T32" fmla="*/ 1322 w 4849"/>
                <a:gd name="T33" fmla="*/ 42 h 415"/>
                <a:gd name="T34" fmla="*/ 1151 w 4849"/>
                <a:gd name="T35" fmla="*/ 79 h 415"/>
                <a:gd name="T36" fmla="*/ 1096 w 4849"/>
                <a:gd name="T37" fmla="*/ 97 h 415"/>
                <a:gd name="T38" fmla="*/ 1042 w 4849"/>
                <a:gd name="T39" fmla="*/ 119 h 415"/>
                <a:gd name="T40" fmla="*/ 891 w 4849"/>
                <a:gd name="T41" fmla="*/ 205 h 415"/>
                <a:gd name="T42" fmla="*/ 724 w 4849"/>
                <a:gd name="T43" fmla="*/ 305 h 415"/>
                <a:gd name="T44" fmla="*/ 689 w 4849"/>
                <a:gd name="T45" fmla="*/ 321 h 415"/>
                <a:gd name="T46" fmla="*/ 310 w 4849"/>
                <a:gd name="T47" fmla="*/ 404 h 415"/>
                <a:gd name="T48" fmla="*/ 310 w 4849"/>
                <a:gd name="T49" fmla="*/ 403 h 415"/>
                <a:gd name="T50" fmla="*/ 688 w 4849"/>
                <a:gd name="T51" fmla="*/ 319 h 415"/>
                <a:gd name="T52" fmla="*/ 723 w 4849"/>
                <a:gd name="T53" fmla="*/ 303 h 415"/>
                <a:gd name="T54" fmla="*/ 889 w 4849"/>
                <a:gd name="T55" fmla="*/ 203 h 415"/>
                <a:gd name="T56" fmla="*/ 1041 w 4849"/>
                <a:gd name="T57" fmla="*/ 116 h 415"/>
                <a:gd name="T58" fmla="*/ 1095 w 4849"/>
                <a:gd name="T59" fmla="*/ 95 h 415"/>
                <a:gd name="T60" fmla="*/ 1150 w 4849"/>
                <a:gd name="T61" fmla="*/ 76 h 415"/>
                <a:gd name="T62" fmla="*/ 1321 w 4849"/>
                <a:gd name="T63" fmla="*/ 39 h 415"/>
                <a:gd name="T64" fmla="*/ 1630 w 4849"/>
                <a:gd name="T65" fmla="*/ 9 h 415"/>
                <a:gd name="T66" fmla="*/ 1747 w 4849"/>
                <a:gd name="T67" fmla="*/ 3 h 415"/>
                <a:gd name="T68" fmla="*/ 1824 w 4849"/>
                <a:gd name="T69" fmla="*/ 0 h 415"/>
                <a:gd name="T70" fmla="*/ 1844 w 4849"/>
                <a:gd name="T71" fmla="*/ 0 h 415"/>
                <a:gd name="T72" fmla="*/ 1941 w 4849"/>
                <a:gd name="T73" fmla="*/ 4 h 415"/>
                <a:gd name="T74" fmla="*/ 1999 w 4849"/>
                <a:gd name="T75" fmla="*/ 10 h 415"/>
                <a:gd name="T76" fmla="*/ 2057 w 4849"/>
                <a:gd name="T77" fmla="*/ 19 h 415"/>
                <a:gd name="T78" fmla="*/ 2246 w 4849"/>
                <a:gd name="T79" fmla="*/ 63 h 415"/>
                <a:gd name="T80" fmla="*/ 2283 w 4849"/>
                <a:gd name="T81" fmla="*/ 74 h 415"/>
                <a:gd name="T82" fmla="*/ 2394 w 4849"/>
                <a:gd name="T83" fmla="*/ 111 h 415"/>
                <a:gd name="T84" fmla="*/ 2613 w 4849"/>
                <a:gd name="T85" fmla="*/ 190 h 415"/>
                <a:gd name="T86" fmla="*/ 2650 w 4849"/>
                <a:gd name="T87" fmla="*/ 203 h 415"/>
                <a:gd name="T88" fmla="*/ 2988 w 4849"/>
                <a:gd name="T89" fmla="*/ 286 h 415"/>
                <a:gd name="T90" fmla="*/ 3763 w 4849"/>
                <a:gd name="T91" fmla="*/ 319 h 415"/>
                <a:gd name="T92" fmla="*/ 3995 w 4849"/>
                <a:gd name="T93" fmla="*/ 329 h 415"/>
                <a:gd name="T94" fmla="*/ 4228 w 4849"/>
                <a:gd name="T95" fmla="*/ 319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49" h="415">
                  <a:moveTo>
                    <a:pt x="4849" y="338"/>
                  </a:moveTo>
                  <a:cubicBezTo>
                    <a:pt x="4643" y="322"/>
                    <a:pt x="4435" y="316"/>
                    <a:pt x="4228" y="321"/>
                  </a:cubicBezTo>
                  <a:cubicBezTo>
                    <a:pt x="4176" y="322"/>
                    <a:pt x="4125" y="325"/>
                    <a:pt x="4073" y="327"/>
                  </a:cubicBezTo>
                  <a:cubicBezTo>
                    <a:pt x="4047" y="329"/>
                    <a:pt x="4021" y="330"/>
                    <a:pt x="3995" y="331"/>
                  </a:cubicBezTo>
                  <a:cubicBezTo>
                    <a:pt x="3970" y="331"/>
                    <a:pt x="3944" y="331"/>
                    <a:pt x="3918" y="330"/>
                  </a:cubicBezTo>
                  <a:cubicBezTo>
                    <a:pt x="3866" y="328"/>
                    <a:pt x="3814" y="324"/>
                    <a:pt x="3763" y="321"/>
                  </a:cubicBezTo>
                  <a:cubicBezTo>
                    <a:pt x="3711" y="318"/>
                    <a:pt x="3659" y="317"/>
                    <a:pt x="3608" y="320"/>
                  </a:cubicBezTo>
                  <a:cubicBezTo>
                    <a:pt x="3401" y="328"/>
                    <a:pt x="3193" y="321"/>
                    <a:pt x="2988" y="289"/>
                  </a:cubicBezTo>
                  <a:cubicBezTo>
                    <a:pt x="2885" y="273"/>
                    <a:pt x="2784" y="251"/>
                    <a:pt x="2685" y="219"/>
                  </a:cubicBezTo>
                  <a:cubicBezTo>
                    <a:pt x="2648" y="207"/>
                    <a:pt x="2648" y="207"/>
                    <a:pt x="2648" y="207"/>
                  </a:cubicBezTo>
                  <a:cubicBezTo>
                    <a:pt x="2630" y="200"/>
                    <a:pt x="2630" y="200"/>
                    <a:pt x="2630" y="200"/>
                  </a:cubicBezTo>
                  <a:cubicBezTo>
                    <a:pt x="2612" y="194"/>
                    <a:pt x="2612" y="194"/>
                    <a:pt x="2612" y="194"/>
                  </a:cubicBezTo>
                  <a:cubicBezTo>
                    <a:pt x="2539" y="167"/>
                    <a:pt x="2539" y="167"/>
                    <a:pt x="2539" y="167"/>
                  </a:cubicBezTo>
                  <a:cubicBezTo>
                    <a:pt x="2490" y="149"/>
                    <a:pt x="2441" y="131"/>
                    <a:pt x="2393" y="114"/>
                  </a:cubicBezTo>
                  <a:cubicBezTo>
                    <a:pt x="2368" y="106"/>
                    <a:pt x="2344" y="98"/>
                    <a:pt x="2319" y="90"/>
                  </a:cubicBezTo>
                  <a:cubicBezTo>
                    <a:pt x="2307" y="86"/>
                    <a:pt x="2294" y="82"/>
                    <a:pt x="2282" y="78"/>
                  </a:cubicBezTo>
                  <a:cubicBezTo>
                    <a:pt x="2263" y="72"/>
                    <a:pt x="2263" y="72"/>
                    <a:pt x="2263" y="72"/>
                  </a:cubicBezTo>
                  <a:cubicBezTo>
                    <a:pt x="2245" y="67"/>
                    <a:pt x="2245" y="67"/>
                    <a:pt x="2245" y="67"/>
                  </a:cubicBezTo>
                  <a:cubicBezTo>
                    <a:pt x="2195" y="52"/>
                    <a:pt x="2145" y="40"/>
                    <a:pt x="2094" y="30"/>
                  </a:cubicBezTo>
                  <a:cubicBezTo>
                    <a:pt x="2056" y="23"/>
                    <a:pt x="2056" y="23"/>
                    <a:pt x="2056" y="23"/>
                  </a:cubicBezTo>
                  <a:cubicBezTo>
                    <a:pt x="2043" y="20"/>
                    <a:pt x="2030" y="19"/>
                    <a:pt x="2018" y="17"/>
                  </a:cubicBezTo>
                  <a:cubicBezTo>
                    <a:pt x="1999" y="14"/>
                    <a:pt x="1999" y="14"/>
                    <a:pt x="1999" y="14"/>
                  </a:cubicBezTo>
                  <a:cubicBezTo>
                    <a:pt x="1979" y="12"/>
                    <a:pt x="1979" y="12"/>
                    <a:pt x="1979" y="12"/>
                  </a:cubicBezTo>
                  <a:cubicBezTo>
                    <a:pt x="1966" y="10"/>
                    <a:pt x="1954" y="9"/>
                    <a:pt x="1941" y="8"/>
                  </a:cubicBezTo>
                  <a:cubicBezTo>
                    <a:pt x="1915" y="6"/>
                    <a:pt x="1889" y="4"/>
                    <a:pt x="1863" y="4"/>
                  </a:cubicBezTo>
                  <a:cubicBezTo>
                    <a:pt x="1844" y="3"/>
                    <a:pt x="1844" y="3"/>
                    <a:pt x="1844" y="3"/>
                  </a:cubicBezTo>
                  <a:cubicBezTo>
                    <a:pt x="1834" y="3"/>
                    <a:pt x="1834" y="3"/>
                    <a:pt x="1834" y="3"/>
                  </a:cubicBezTo>
                  <a:cubicBezTo>
                    <a:pt x="1831" y="3"/>
                    <a:pt x="1828" y="3"/>
                    <a:pt x="1824" y="3"/>
                  </a:cubicBezTo>
                  <a:cubicBezTo>
                    <a:pt x="1786" y="4"/>
                    <a:pt x="1786" y="4"/>
                    <a:pt x="1786" y="4"/>
                  </a:cubicBezTo>
                  <a:cubicBezTo>
                    <a:pt x="1773" y="4"/>
                    <a:pt x="1760" y="5"/>
                    <a:pt x="1747" y="6"/>
                  </a:cubicBezTo>
                  <a:cubicBezTo>
                    <a:pt x="1708" y="8"/>
                    <a:pt x="1708" y="8"/>
                    <a:pt x="1708" y="8"/>
                  </a:cubicBezTo>
                  <a:cubicBezTo>
                    <a:pt x="1682" y="9"/>
                    <a:pt x="1656" y="10"/>
                    <a:pt x="1631" y="12"/>
                  </a:cubicBezTo>
                  <a:cubicBezTo>
                    <a:pt x="1579" y="15"/>
                    <a:pt x="1527" y="18"/>
                    <a:pt x="1476" y="23"/>
                  </a:cubicBezTo>
                  <a:cubicBezTo>
                    <a:pt x="1424" y="28"/>
                    <a:pt x="1373" y="34"/>
                    <a:pt x="1322" y="42"/>
                  </a:cubicBezTo>
                  <a:cubicBezTo>
                    <a:pt x="1271" y="50"/>
                    <a:pt x="1220" y="60"/>
                    <a:pt x="1170" y="74"/>
                  </a:cubicBezTo>
                  <a:cubicBezTo>
                    <a:pt x="1151" y="79"/>
                    <a:pt x="1151" y="79"/>
                    <a:pt x="1151" y="79"/>
                  </a:cubicBezTo>
                  <a:cubicBezTo>
                    <a:pt x="1145" y="81"/>
                    <a:pt x="1139" y="83"/>
                    <a:pt x="1133" y="85"/>
                  </a:cubicBezTo>
                  <a:cubicBezTo>
                    <a:pt x="1120" y="89"/>
                    <a:pt x="1108" y="92"/>
                    <a:pt x="1096" y="97"/>
                  </a:cubicBezTo>
                  <a:cubicBezTo>
                    <a:pt x="1084" y="102"/>
                    <a:pt x="1072" y="106"/>
                    <a:pt x="1060" y="111"/>
                  </a:cubicBezTo>
                  <a:cubicBezTo>
                    <a:pt x="1042" y="119"/>
                    <a:pt x="1042" y="119"/>
                    <a:pt x="1042" y="119"/>
                  </a:cubicBezTo>
                  <a:cubicBezTo>
                    <a:pt x="1025" y="127"/>
                    <a:pt x="1025" y="127"/>
                    <a:pt x="1025" y="127"/>
                  </a:cubicBezTo>
                  <a:cubicBezTo>
                    <a:pt x="978" y="150"/>
                    <a:pt x="934" y="178"/>
                    <a:pt x="891" y="205"/>
                  </a:cubicBezTo>
                  <a:cubicBezTo>
                    <a:pt x="847" y="234"/>
                    <a:pt x="804" y="262"/>
                    <a:pt x="758" y="287"/>
                  </a:cubicBezTo>
                  <a:cubicBezTo>
                    <a:pt x="747" y="293"/>
                    <a:pt x="735" y="299"/>
                    <a:pt x="724" y="305"/>
                  </a:cubicBezTo>
                  <a:cubicBezTo>
                    <a:pt x="718" y="308"/>
                    <a:pt x="712" y="310"/>
                    <a:pt x="706" y="313"/>
                  </a:cubicBezTo>
                  <a:cubicBezTo>
                    <a:pt x="700" y="316"/>
                    <a:pt x="694" y="318"/>
                    <a:pt x="689" y="321"/>
                  </a:cubicBezTo>
                  <a:cubicBezTo>
                    <a:pt x="665" y="331"/>
                    <a:pt x="640" y="340"/>
                    <a:pt x="615" y="347"/>
                  </a:cubicBezTo>
                  <a:cubicBezTo>
                    <a:pt x="516" y="375"/>
                    <a:pt x="413" y="394"/>
                    <a:pt x="310" y="404"/>
                  </a:cubicBezTo>
                  <a:cubicBezTo>
                    <a:pt x="207" y="414"/>
                    <a:pt x="103" y="415"/>
                    <a:pt x="0" y="405"/>
                  </a:cubicBezTo>
                  <a:cubicBezTo>
                    <a:pt x="103" y="415"/>
                    <a:pt x="207" y="413"/>
                    <a:pt x="310" y="403"/>
                  </a:cubicBezTo>
                  <a:cubicBezTo>
                    <a:pt x="413" y="393"/>
                    <a:pt x="515" y="374"/>
                    <a:pt x="615" y="345"/>
                  </a:cubicBezTo>
                  <a:cubicBezTo>
                    <a:pt x="639" y="338"/>
                    <a:pt x="664" y="329"/>
                    <a:pt x="688" y="319"/>
                  </a:cubicBezTo>
                  <a:cubicBezTo>
                    <a:pt x="694" y="317"/>
                    <a:pt x="699" y="314"/>
                    <a:pt x="705" y="311"/>
                  </a:cubicBezTo>
                  <a:cubicBezTo>
                    <a:pt x="711" y="308"/>
                    <a:pt x="717" y="306"/>
                    <a:pt x="723" y="303"/>
                  </a:cubicBezTo>
                  <a:cubicBezTo>
                    <a:pt x="734" y="297"/>
                    <a:pt x="746" y="291"/>
                    <a:pt x="757" y="285"/>
                  </a:cubicBezTo>
                  <a:cubicBezTo>
                    <a:pt x="803" y="260"/>
                    <a:pt x="846" y="232"/>
                    <a:pt x="889" y="203"/>
                  </a:cubicBezTo>
                  <a:cubicBezTo>
                    <a:pt x="933" y="175"/>
                    <a:pt x="977" y="148"/>
                    <a:pt x="1023" y="125"/>
                  </a:cubicBezTo>
                  <a:cubicBezTo>
                    <a:pt x="1041" y="116"/>
                    <a:pt x="1041" y="116"/>
                    <a:pt x="1041" y="116"/>
                  </a:cubicBezTo>
                  <a:cubicBezTo>
                    <a:pt x="1059" y="109"/>
                    <a:pt x="1059" y="109"/>
                    <a:pt x="1059" y="109"/>
                  </a:cubicBezTo>
                  <a:cubicBezTo>
                    <a:pt x="1071" y="103"/>
                    <a:pt x="1083" y="99"/>
                    <a:pt x="1095" y="95"/>
                  </a:cubicBezTo>
                  <a:cubicBezTo>
                    <a:pt x="1107" y="90"/>
                    <a:pt x="1120" y="86"/>
                    <a:pt x="1132" y="82"/>
                  </a:cubicBezTo>
                  <a:cubicBezTo>
                    <a:pt x="1138" y="80"/>
                    <a:pt x="1144" y="78"/>
                    <a:pt x="1150" y="76"/>
                  </a:cubicBezTo>
                  <a:cubicBezTo>
                    <a:pt x="1169" y="71"/>
                    <a:pt x="1169" y="71"/>
                    <a:pt x="1169" y="71"/>
                  </a:cubicBezTo>
                  <a:cubicBezTo>
                    <a:pt x="1219" y="58"/>
                    <a:pt x="1270" y="47"/>
                    <a:pt x="1321" y="39"/>
                  </a:cubicBezTo>
                  <a:cubicBezTo>
                    <a:pt x="1372" y="31"/>
                    <a:pt x="1424" y="25"/>
                    <a:pt x="1475" y="20"/>
                  </a:cubicBezTo>
                  <a:cubicBezTo>
                    <a:pt x="1527" y="15"/>
                    <a:pt x="1579" y="12"/>
                    <a:pt x="1630" y="9"/>
                  </a:cubicBezTo>
                  <a:cubicBezTo>
                    <a:pt x="1656" y="7"/>
                    <a:pt x="1682" y="6"/>
                    <a:pt x="1708" y="4"/>
                  </a:cubicBezTo>
                  <a:cubicBezTo>
                    <a:pt x="1747" y="3"/>
                    <a:pt x="1747" y="3"/>
                    <a:pt x="1747" y="3"/>
                  </a:cubicBezTo>
                  <a:cubicBezTo>
                    <a:pt x="1760" y="2"/>
                    <a:pt x="1773" y="1"/>
                    <a:pt x="1786" y="1"/>
                  </a:cubicBezTo>
                  <a:cubicBezTo>
                    <a:pt x="1824" y="0"/>
                    <a:pt x="1824" y="0"/>
                    <a:pt x="1824" y="0"/>
                  </a:cubicBezTo>
                  <a:cubicBezTo>
                    <a:pt x="1828" y="0"/>
                    <a:pt x="1831" y="0"/>
                    <a:pt x="1834" y="0"/>
                  </a:cubicBezTo>
                  <a:cubicBezTo>
                    <a:pt x="1844" y="0"/>
                    <a:pt x="1844" y="0"/>
                    <a:pt x="1844" y="0"/>
                  </a:cubicBezTo>
                  <a:cubicBezTo>
                    <a:pt x="1863" y="0"/>
                    <a:pt x="1863" y="0"/>
                    <a:pt x="1863" y="0"/>
                  </a:cubicBezTo>
                  <a:cubicBezTo>
                    <a:pt x="1889" y="0"/>
                    <a:pt x="1915" y="3"/>
                    <a:pt x="1941" y="4"/>
                  </a:cubicBezTo>
                  <a:cubicBezTo>
                    <a:pt x="1954" y="5"/>
                    <a:pt x="1967" y="7"/>
                    <a:pt x="1980" y="8"/>
                  </a:cubicBezTo>
                  <a:cubicBezTo>
                    <a:pt x="1999" y="10"/>
                    <a:pt x="1999" y="10"/>
                    <a:pt x="1999" y="10"/>
                  </a:cubicBezTo>
                  <a:cubicBezTo>
                    <a:pt x="2018" y="13"/>
                    <a:pt x="2018" y="13"/>
                    <a:pt x="2018" y="13"/>
                  </a:cubicBezTo>
                  <a:cubicBezTo>
                    <a:pt x="2031" y="15"/>
                    <a:pt x="2044" y="17"/>
                    <a:pt x="2057" y="19"/>
                  </a:cubicBezTo>
                  <a:cubicBezTo>
                    <a:pt x="2095" y="26"/>
                    <a:pt x="2095" y="26"/>
                    <a:pt x="2095" y="26"/>
                  </a:cubicBezTo>
                  <a:cubicBezTo>
                    <a:pt x="2146" y="36"/>
                    <a:pt x="2196" y="49"/>
                    <a:pt x="2246" y="63"/>
                  </a:cubicBezTo>
                  <a:cubicBezTo>
                    <a:pt x="2265" y="69"/>
                    <a:pt x="2265" y="69"/>
                    <a:pt x="2265" y="69"/>
                  </a:cubicBezTo>
                  <a:cubicBezTo>
                    <a:pt x="2283" y="74"/>
                    <a:pt x="2283" y="74"/>
                    <a:pt x="2283" y="74"/>
                  </a:cubicBezTo>
                  <a:cubicBezTo>
                    <a:pt x="2295" y="78"/>
                    <a:pt x="2308" y="82"/>
                    <a:pt x="2320" y="86"/>
                  </a:cubicBezTo>
                  <a:cubicBezTo>
                    <a:pt x="2345" y="94"/>
                    <a:pt x="2369" y="102"/>
                    <a:pt x="2394" y="111"/>
                  </a:cubicBezTo>
                  <a:cubicBezTo>
                    <a:pt x="2443" y="128"/>
                    <a:pt x="2491" y="145"/>
                    <a:pt x="2540" y="163"/>
                  </a:cubicBezTo>
                  <a:cubicBezTo>
                    <a:pt x="2613" y="190"/>
                    <a:pt x="2613" y="190"/>
                    <a:pt x="2613" y="190"/>
                  </a:cubicBezTo>
                  <a:cubicBezTo>
                    <a:pt x="2631" y="197"/>
                    <a:pt x="2631" y="197"/>
                    <a:pt x="2631" y="197"/>
                  </a:cubicBezTo>
                  <a:cubicBezTo>
                    <a:pt x="2650" y="203"/>
                    <a:pt x="2650" y="203"/>
                    <a:pt x="2650" y="203"/>
                  </a:cubicBezTo>
                  <a:cubicBezTo>
                    <a:pt x="2686" y="216"/>
                    <a:pt x="2686" y="216"/>
                    <a:pt x="2686" y="216"/>
                  </a:cubicBezTo>
                  <a:cubicBezTo>
                    <a:pt x="2785" y="247"/>
                    <a:pt x="2886" y="270"/>
                    <a:pt x="2988" y="286"/>
                  </a:cubicBezTo>
                  <a:cubicBezTo>
                    <a:pt x="3193" y="318"/>
                    <a:pt x="3401" y="325"/>
                    <a:pt x="3607" y="317"/>
                  </a:cubicBezTo>
                  <a:cubicBezTo>
                    <a:pt x="3659" y="315"/>
                    <a:pt x="3711" y="316"/>
                    <a:pt x="3763" y="319"/>
                  </a:cubicBezTo>
                  <a:cubicBezTo>
                    <a:pt x="3814" y="322"/>
                    <a:pt x="3866" y="326"/>
                    <a:pt x="3918" y="328"/>
                  </a:cubicBezTo>
                  <a:cubicBezTo>
                    <a:pt x="3944" y="329"/>
                    <a:pt x="3970" y="329"/>
                    <a:pt x="3995" y="329"/>
                  </a:cubicBezTo>
                  <a:cubicBezTo>
                    <a:pt x="4021" y="328"/>
                    <a:pt x="4047" y="326"/>
                    <a:pt x="4073" y="325"/>
                  </a:cubicBezTo>
                  <a:cubicBezTo>
                    <a:pt x="4125" y="322"/>
                    <a:pt x="4176" y="320"/>
                    <a:pt x="4228" y="319"/>
                  </a:cubicBezTo>
                  <a:cubicBezTo>
                    <a:pt x="4435" y="315"/>
                    <a:pt x="4643" y="321"/>
                    <a:pt x="4849" y="3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65">
              <a:extLst>
                <a:ext uri="{FF2B5EF4-FFF2-40B4-BE49-F238E27FC236}">
                  <a16:creationId xmlns:a16="http://schemas.microsoft.com/office/drawing/2014/main" id="{ED7852C2-7100-172D-9779-8A842DC1529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1688" y="4297363"/>
              <a:ext cx="12114213" cy="1125538"/>
            </a:xfrm>
            <a:custGeom>
              <a:avLst/>
              <a:gdLst>
                <a:gd name="T0" fmla="*/ 4225 w 4850"/>
                <a:gd name="T1" fmla="*/ 336 h 450"/>
                <a:gd name="T2" fmla="*/ 3991 w 4850"/>
                <a:gd name="T3" fmla="*/ 354 h 450"/>
                <a:gd name="T4" fmla="*/ 3601 w 4850"/>
                <a:gd name="T5" fmla="*/ 370 h 450"/>
                <a:gd name="T6" fmla="*/ 2976 w 4850"/>
                <a:gd name="T7" fmla="*/ 354 h 450"/>
                <a:gd name="T8" fmla="*/ 2861 w 4850"/>
                <a:gd name="T9" fmla="*/ 333 h 450"/>
                <a:gd name="T10" fmla="*/ 2785 w 4850"/>
                <a:gd name="T11" fmla="*/ 316 h 450"/>
                <a:gd name="T12" fmla="*/ 2672 w 4850"/>
                <a:gd name="T13" fmla="*/ 283 h 450"/>
                <a:gd name="T14" fmla="*/ 2598 w 4850"/>
                <a:gd name="T15" fmla="*/ 257 h 450"/>
                <a:gd name="T16" fmla="*/ 2381 w 4850"/>
                <a:gd name="T17" fmla="*/ 169 h 450"/>
                <a:gd name="T18" fmla="*/ 2236 w 4850"/>
                <a:gd name="T19" fmla="*/ 111 h 450"/>
                <a:gd name="T20" fmla="*/ 2125 w 4850"/>
                <a:gd name="T21" fmla="*/ 72 h 450"/>
                <a:gd name="T22" fmla="*/ 2088 w 4850"/>
                <a:gd name="T23" fmla="*/ 61 h 450"/>
                <a:gd name="T24" fmla="*/ 1897 w 4850"/>
                <a:gd name="T25" fmla="*/ 17 h 450"/>
                <a:gd name="T26" fmla="*/ 1859 w 4850"/>
                <a:gd name="T27" fmla="*/ 12 h 450"/>
                <a:gd name="T28" fmla="*/ 1820 w 4850"/>
                <a:gd name="T29" fmla="*/ 8 h 450"/>
                <a:gd name="T30" fmla="*/ 1742 w 4850"/>
                <a:gd name="T31" fmla="*/ 4 h 450"/>
                <a:gd name="T32" fmla="*/ 1703 w 4850"/>
                <a:gd name="T33" fmla="*/ 4 h 450"/>
                <a:gd name="T34" fmla="*/ 1469 w 4850"/>
                <a:gd name="T35" fmla="*/ 12 h 450"/>
                <a:gd name="T36" fmla="*/ 1161 w 4850"/>
                <a:gd name="T37" fmla="*/ 63 h 450"/>
                <a:gd name="T38" fmla="*/ 885 w 4850"/>
                <a:gd name="T39" fmla="*/ 205 h 450"/>
                <a:gd name="T40" fmla="*/ 616 w 4850"/>
                <a:gd name="T41" fmla="*/ 364 h 450"/>
                <a:gd name="T42" fmla="*/ 0 w 4850"/>
                <a:gd name="T43" fmla="*/ 437 h 450"/>
                <a:gd name="T44" fmla="*/ 616 w 4850"/>
                <a:gd name="T45" fmla="*/ 362 h 450"/>
                <a:gd name="T46" fmla="*/ 884 w 4850"/>
                <a:gd name="T47" fmla="*/ 203 h 450"/>
                <a:gd name="T48" fmla="*/ 1160 w 4850"/>
                <a:gd name="T49" fmla="*/ 60 h 450"/>
                <a:gd name="T50" fmla="*/ 1468 w 4850"/>
                <a:gd name="T51" fmla="*/ 9 h 450"/>
                <a:gd name="T52" fmla="*/ 1703 w 4850"/>
                <a:gd name="T53" fmla="*/ 1 h 450"/>
                <a:gd name="T54" fmla="*/ 1742 w 4850"/>
                <a:gd name="T55" fmla="*/ 1 h 450"/>
                <a:gd name="T56" fmla="*/ 1820 w 4850"/>
                <a:gd name="T57" fmla="*/ 5 h 450"/>
                <a:gd name="T58" fmla="*/ 1859 w 4850"/>
                <a:gd name="T59" fmla="*/ 9 h 450"/>
                <a:gd name="T60" fmla="*/ 1898 w 4850"/>
                <a:gd name="T61" fmla="*/ 14 h 450"/>
                <a:gd name="T62" fmla="*/ 2089 w 4850"/>
                <a:gd name="T63" fmla="*/ 57 h 450"/>
                <a:gd name="T64" fmla="*/ 2126 w 4850"/>
                <a:gd name="T65" fmla="*/ 69 h 450"/>
                <a:gd name="T66" fmla="*/ 2237 w 4850"/>
                <a:gd name="T67" fmla="*/ 107 h 450"/>
                <a:gd name="T68" fmla="*/ 2382 w 4850"/>
                <a:gd name="T69" fmla="*/ 165 h 450"/>
                <a:gd name="T70" fmla="*/ 2599 w 4850"/>
                <a:gd name="T71" fmla="*/ 254 h 450"/>
                <a:gd name="T72" fmla="*/ 2673 w 4850"/>
                <a:gd name="T73" fmla="*/ 280 h 450"/>
                <a:gd name="T74" fmla="*/ 2786 w 4850"/>
                <a:gd name="T75" fmla="*/ 312 h 450"/>
                <a:gd name="T76" fmla="*/ 2862 w 4850"/>
                <a:gd name="T77" fmla="*/ 330 h 450"/>
                <a:gd name="T78" fmla="*/ 2977 w 4850"/>
                <a:gd name="T79" fmla="*/ 351 h 450"/>
                <a:gd name="T80" fmla="*/ 3600 w 4850"/>
                <a:gd name="T81" fmla="*/ 367 h 450"/>
                <a:gd name="T82" fmla="*/ 3991 w 4850"/>
                <a:gd name="T83" fmla="*/ 351 h 450"/>
                <a:gd name="T84" fmla="*/ 4225 w 4850"/>
                <a:gd name="T85" fmla="*/ 334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50" h="450">
                  <a:moveTo>
                    <a:pt x="4850" y="354"/>
                  </a:moveTo>
                  <a:cubicBezTo>
                    <a:pt x="4642" y="334"/>
                    <a:pt x="4433" y="327"/>
                    <a:pt x="4225" y="336"/>
                  </a:cubicBezTo>
                  <a:cubicBezTo>
                    <a:pt x="4173" y="339"/>
                    <a:pt x="4121" y="342"/>
                    <a:pt x="4069" y="346"/>
                  </a:cubicBezTo>
                  <a:cubicBezTo>
                    <a:pt x="3991" y="354"/>
                    <a:pt x="3991" y="354"/>
                    <a:pt x="3991" y="354"/>
                  </a:cubicBezTo>
                  <a:cubicBezTo>
                    <a:pt x="3965" y="356"/>
                    <a:pt x="3939" y="357"/>
                    <a:pt x="3913" y="358"/>
                  </a:cubicBezTo>
                  <a:cubicBezTo>
                    <a:pt x="3809" y="363"/>
                    <a:pt x="3704" y="360"/>
                    <a:pt x="3601" y="370"/>
                  </a:cubicBezTo>
                  <a:cubicBezTo>
                    <a:pt x="3497" y="379"/>
                    <a:pt x="3392" y="383"/>
                    <a:pt x="3288" y="381"/>
                  </a:cubicBezTo>
                  <a:cubicBezTo>
                    <a:pt x="3184" y="378"/>
                    <a:pt x="3080" y="370"/>
                    <a:pt x="2976" y="354"/>
                  </a:cubicBezTo>
                  <a:cubicBezTo>
                    <a:pt x="2951" y="351"/>
                    <a:pt x="2925" y="346"/>
                    <a:pt x="2899" y="341"/>
                  </a:cubicBezTo>
                  <a:cubicBezTo>
                    <a:pt x="2886" y="339"/>
                    <a:pt x="2874" y="336"/>
                    <a:pt x="2861" y="333"/>
                  </a:cubicBezTo>
                  <a:cubicBezTo>
                    <a:pt x="2823" y="325"/>
                    <a:pt x="2823" y="325"/>
                    <a:pt x="2823" y="325"/>
                  </a:cubicBezTo>
                  <a:cubicBezTo>
                    <a:pt x="2785" y="316"/>
                    <a:pt x="2785" y="316"/>
                    <a:pt x="2785" y="316"/>
                  </a:cubicBezTo>
                  <a:cubicBezTo>
                    <a:pt x="2772" y="312"/>
                    <a:pt x="2759" y="310"/>
                    <a:pt x="2747" y="306"/>
                  </a:cubicBezTo>
                  <a:cubicBezTo>
                    <a:pt x="2722" y="298"/>
                    <a:pt x="2697" y="292"/>
                    <a:pt x="2672" y="283"/>
                  </a:cubicBezTo>
                  <a:cubicBezTo>
                    <a:pt x="2635" y="271"/>
                    <a:pt x="2635" y="271"/>
                    <a:pt x="2635" y="271"/>
                  </a:cubicBezTo>
                  <a:cubicBezTo>
                    <a:pt x="2598" y="257"/>
                    <a:pt x="2598" y="257"/>
                    <a:pt x="2598" y="257"/>
                  </a:cubicBezTo>
                  <a:cubicBezTo>
                    <a:pt x="2574" y="248"/>
                    <a:pt x="2549" y="238"/>
                    <a:pt x="2525" y="228"/>
                  </a:cubicBezTo>
                  <a:cubicBezTo>
                    <a:pt x="2381" y="169"/>
                    <a:pt x="2381" y="169"/>
                    <a:pt x="2381" y="169"/>
                  </a:cubicBezTo>
                  <a:cubicBezTo>
                    <a:pt x="2357" y="159"/>
                    <a:pt x="2333" y="149"/>
                    <a:pt x="2308" y="139"/>
                  </a:cubicBezTo>
                  <a:cubicBezTo>
                    <a:pt x="2284" y="130"/>
                    <a:pt x="2260" y="120"/>
                    <a:pt x="2236" y="111"/>
                  </a:cubicBezTo>
                  <a:cubicBezTo>
                    <a:pt x="2211" y="102"/>
                    <a:pt x="2187" y="93"/>
                    <a:pt x="2162" y="84"/>
                  </a:cubicBezTo>
                  <a:cubicBezTo>
                    <a:pt x="2150" y="80"/>
                    <a:pt x="2137" y="76"/>
                    <a:pt x="2125" y="72"/>
                  </a:cubicBezTo>
                  <a:cubicBezTo>
                    <a:pt x="2106" y="66"/>
                    <a:pt x="2106" y="66"/>
                    <a:pt x="2106" y="66"/>
                  </a:cubicBezTo>
                  <a:cubicBezTo>
                    <a:pt x="2100" y="64"/>
                    <a:pt x="2094" y="63"/>
                    <a:pt x="2088" y="61"/>
                  </a:cubicBezTo>
                  <a:cubicBezTo>
                    <a:pt x="2038" y="45"/>
                    <a:pt x="1987" y="34"/>
                    <a:pt x="1936" y="24"/>
                  </a:cubicBezTo>
                  <a:cubicBezTo>
                    <a:pt x="1897" y="17"/>
                    <a:pt x="1897" y="17"/>
                    <a:pt x="1897" y="17"/>
                  </a:cubicBezTo>
                  <a:cubicBezTo>
                    <a:pt x="1891" y="16"/>
                    <a:pt x="1885" y="16"/>
                    <a:pt x="1878" y="15"/>
                  </a:cubicBezTo>
                  <a:cubicBezTo>
                    <a:pt x="1859" y="12"/>
                    <a:pt x="1859" y="12"/>
                    <a:pt x="1859" y="12"/>
                  </a:cubicBezTo>
                  <a:cubicBezTo>
                    <a:pt x="1839" y="10"/>
                    <a:pt x="1839" y="10"/>
                    <a:pt x="1839" y="10"/>
                  </a:cubicBezTo>
                  <a:cubicBezTo>
                    <a:pt x="1833" y="9"/>
                    <a:pt x="1826" y="9"/>
                    <a:pt x="1820" y="8"/>
                  </a:cubicBezTo>
                  <a:cubicBezTo>
                    <a:pt x="1781" y="5"/>
                    <a:pt x="1781" y="5"/>
                    <a:pt x="1781" y="5"/>
                  </a:cubicBezTo>
                  <a:cubicBezTo>
                    <a:pt x="1768" y="5"/>
                    <a:pt x="1755" y="5"/>
                    <a:pt x="1742" y="4"/>
                  </a:cubicBezTo>
                  <a:cubicBezTo>
                    <a:pt x="1722" y="4"/>
                    <a:pt x="1722" y="4"/>
                    <a:pt x="1722" y="4"/>
                  </a:cubicBezTo>
                  <a:cubicBezTo>
                    <a:pt x="1716" y="4"/>
                    <a:pt x="1709" y="4"/>
                    <a:pt x="1703" y="4"/>
                  </a:cubicBezTo>
                  <a:cubicBezTo>
                    <a:pt x="1677" y="4"/>
                    <a:pt x="1651" y="4"/>
                    <a:pt x="1625" y="5"/>
                  </a:cubicBezTo>
                  <a:cubicBezTo>
                    <a:pt x="1573" y="6"/>
                    <a:pt x="1521" y="8"/>
                    <a:pt x="1469" y="12"/>
                  </a:cubicBezTo>
                  <a:cubicBezTo>
                    <a:pt x="1417" y="16"/>
                    <a:pt x="1365" y="22"/>
                    <a:pt x="1313" y="30"/>
                  </a:cubicBezTo>
                  <a:cubicBezTo>
                    <a:pt x="1262" y="38"/>
                    <a:pt x="1211" y="48"/>
                    <a:pt x="1161" y="63"/>
                  </a:cubicBezTo>
                  <a:cubicBezTo>
                    <a:pt x="1111" y="77"/>
                    <a:pt x="1062" y="96"/>
                    <a:pt x="1017" y="121"/>
                  </a:cubicBezTo>
                  <a:cubicBezTo>
                    <a:pt x="971" y="146"/>
                    <a:pt x="927" y="175"/>
                    <a:pt x="885" y="205"/>
                  </a:cubicBezTo>
                  <a:cubicBezTo>
                    <a:pt x="842" y="235"/>
                    <a:pt x="800" y="266"/>
                    <a:pt x="756" y="294"/>
                  </a:cubicBezTo>
                  <a:cubicBezTo>
                    <a:pt x="712" y="321"/>
                    <a:pt x="665" y="346"/>
                    <a:pt x="616" y="364"/>
                  </a:cubicBezTo>
                  <a:cubicBezTo>
                    <a:pt x="518" y="400"/>
                    <a:pt x="416" y="423"/>
                    <a:pt x="313" y="436"/>
                  </a:cubicBezTo>
                  <a:cubicBezTo>
                    <a:pt x="209" y="449"/>
                    <a:pt x="104" y="450"/>
                    <a:pt x="0" y="437"/>
                  </a:cubicBezTo>
                  <a:cubicBezTo>
                    <a:pt x="104" y="450"/>
                    <a:pt x="209" y="448"/>
                    <a:pt x="312" y="435"/>
                  </a:cubicBezTo>
                  <a:cubicBezTo>
                    <a:pt x="416" y="422"/>
                    <a:pt x="518" y="398"/>
                    <a:pt x="616" y="362"/>
                  </a:cubicBezTo>
                  <a:cubicBezTo>
                    <a:pt x="664" y="344"/>
                    <a:pt x="711" y="320"/>
                    <a:pt x="755" y="292"/>
                  </a:cubicBezTo>
                  <a:cubicBezTo>
                    <a:pt x="799" y="264"/>
                    <a:pt x="841" y="233"/>
                    <a:pt x="884" y="203"/>
                  </a:cubicBezTo>
                  <a:cubicBezTo>
                    <a:pt x="926" y="173"/>
                    <a:pt x="969" y="144"/>
                    <a:pt x="1015" y="119"/>
                  </a:cubicBezTo>
                  <a:cubicBezTo>
                    <a:pt x="1061" y="94"/>
                    <a:pt x="1110" y="75"/>
                    <a:pt x="1160" y="60"/>
                  </a:cubicBezTo>
                  <a:cubicBezTo>
                    <a:pt x="1210" y="45"/>
                    <a:pt x="1261" y="35"/>
                    <a:pt x="1313" y="27"/>
                  </a:cubicBezTo>
                  <a:cubicBezTo>
                    <a:pt x="1364" y="19"/>
                    <a:pt x="1416" y="13"/>
                    <a:pt x="1468" y="9"/>
                  </a:cubicBezTo>
                  <a:cubicBezTo>
                    <a:pt x="1520" y="5"/>
                    <a:pt x="1573" y="3"/>
                    <a:pt x="1625" y="2"/>
                  </a:cubicBezTo>
                  <a:cubicBezTo>
                    <a:pt x="1651" y="1"/>
                    <a:pt x="1677" y="1"/>
                    <a:pt x="1703" y="1"/>
                  </a:cubicBezTo>
                  <a:cubicBezTo>
                    <a:pt x="1709" y="1"/>
                    <a:pt x="1716" y="0"/>
                    <a:pt x="1722" y="1"/>
                  </a:cubicBezTo>
                  <a:cubicBezTo>
                    <a:pt x="1742" y="1"/>
                    <a:pt x="1742" y="1"/>
                    <a:pt x="1742" y="1"/>
                  </a:cubicBezTo>
                  <a:cubicBezTo>
                    <a:pt x="1755" y="1"/>
                    <a:pt x="1768" y="1"/>
                    <a:pt x="1781" y="2"/>
                  </a:cubicBezTo>
                  <a:cubicBezTo>
                    <a:pt x="1820" y="5"/>
                    <a:pt x="1820" y="5"/>
                    <a:pt x="1820" y="5"/>
                  </a:cubicBezTo>
                  <a:cubicBezTo>
                    <a:pt x="1827" y="5"/>
                    <a:pt x="1833" y="6"/>
                    <a:pt x="1840" y="7"/>
                  </a:cubicBezTo>
                  <a:cubicBezTo>
                    <a:pt x="1859" y="9"/>
                    <a:pt x="1859" y="9"/>
                    <a:pt x="1859" y="9"/>
                  </a:cubicBezTo>
                  <a:cubicBezTo>
                    <a:pt x="1879" y="11"/>
                    <a:pt x="1879" y="11"/>
                    <a:pt x="1879" y="11"/>
                  </a:cubicBezTo>
                  <a:cubicBezTo>
                    <a:pt x="1885" y="12"/>
                    <a:pt x="1892" y="13"/>
                    <a:pt x="1898" y="14"/>
                  </a:cubicBezTo>
                  <a:cubicBezTo>
                    <a:pt x="1937" y="20"/>
                    <a:pt x="1937" y="20"/>
                    <a:pt x="1937" y="20"/>
                  </a:cubicBezTo>
                  <a:cubicBezTo>
                    <a:pt x="1988" y="30"/>
                    <a:pt x="2039" y="42"/>
                    <a:pt x="2089" y="57"/>
                  </a:cubicBezTo>
                  <a:cubicBezTo>
                    <a:pt x="2095" y="59"/>
                    <a:pt x="2101" y="61"/>
                    <a:pt x="2107" y="63"/>
                  </a:cubicBezTo>
                  <a:cubicBezTo>
                    <a:pt x="2126" y="69"/>
                    <a:pt x="2126" y="69"/>
                    <a:pt x="2126" y="69"/>
                  </a:cubicBezTo>
                  <a:cubicBezTo>
                    <a:pt x="2138" y="73"/>
                    <a:pt x="2151" y="76"/>
                    <a:pt x="2163" y="81"/>
                  </a:cubicBezTo>
                  <a:cubicBezTo>
                    <a:pt x="2188" y="89"/>
                    <a:pt x="2213" y="98"/>
                    <a:pt x="2237" y="107"/>
                  </a:cubicBezTo>
                  <a:cubicBezTo>
                    <a:pt x="2261" y="116"/>
                    <a:pt x="2286" y="126"/>
                    <a:pt x="2310" y="135"/>
                  </a:cubicBezTo>
                  <a:cubicBezTo>
                    <a:pt x="2334" y="145"/>
                    <a:pt x="2358" y="155"/>
                    <a:pt x="2382" y="165"/>
                  </a:cubicBezTo>
                  <a:cubicBezTo>
                    <a:pt x="2527" y="225"/>
                    <a:pt x="2527" y="225"/>
                    <a:pt x="2527" y="225"/>
                  </a:cubicBezTo>
                  <a:cubicBezTo>
                    <a:pt x="2551" y="235"/>
                    <a:pt x="2575" y="245"/>
                    <a:pt x="2599" y="254"/>
                  </a:cubicBezTo>
                  <a:cubicBezTo>
                    <a:pt x="2636" y="267"/>
                    <a:pt x="2636" y="267"/>
                    <a:pt x="2636" y="267"/>
                  </a:cubicBezTo>
                  <a:cubicBezTo>
                    <a:pt x="2673" y="280"/>
                    <a:pt x="2673" y="280"/>
                    <a:pt x="2673" y="280"/>
                  </a:cubicBezTo>
                  <a:cubicBezTo>
                    <a:pt x="2698" y="288"/>
                    <a:pt x="2723" y="295"/>
                    <a:pt x="2748" y="302"/>
                  </a:cubicBezTo>
                  <a:cubicBezTo>
                    <a:pt x="2760" y="306"/>
                    <a:pt x="2773" y="309"/>
                    <a:pt x="2786" y="312"/>
                  </a:cubicBezTo>
                  <a:cubicBezTo>
                    <a:pt x="2823" y="322"/>
                    <a:pt x="2823" y="322"/>
                    <a:pt x="2823" y="322"/>
                  </a:cubicBezTo>
                  <a:cubicBezTo>
                    <a:pt x="2862" y="330"/>
                    <a:pt x="2862" y="330"/>
                    <a:pt x="2862" y="330"/>
                  </a:cubicBezTo>
                  <a:cubicBezTo>
                    <a:pt x="2874" y="333"/>
                    <a:pt x="2887" y="335"/>
                    <a:pt x="2900" y="338"/>
                  </a:cubicBezTo>
                  <a:cubicBezTo>
                    <a:pt x="2926" y="342"/>
                    <a:pt x="2951" y="347"/>
                    <a:pt x="2977" y="351"/>
                  </a:cubicBezTo>
                  <a:cubicBezTo>
                    <a:pt x="3080" y="366"/>
                    <a:pt x="3184" y="375"/>
                    <a:pt x="3288" y="378"/>
                  </a:cubicBezTo>
                  <a:cubicBezTo>
                    <a:pt x="3392" y="380"/>
                    <a:pt x="3496" y="376"/>
                    <a:pt x="3600" y="367"/>
                  </a:cubicBezTo>
                  <a:cubicBezTo>
                    <a:pt x="3704" y="357"/>
                    <a:pt x="3809" y="360"/>
                    <a:pt x="3913" y="356"/>
                  </a:cubicBezTo>
                  <a:cubicBezTo>
                    <a:pt x="3939" y="355"/>
                    <a:pt x="3965" y="354"/>
                    <a:pt x="3991" y="351"/>
                  </a:cubicBezTo>
                  <a:cubicBezTo>
                    <a:pt x="4069" y="344"/>
                    <a:pt x="4069" y="344"/>
                    <a:pt x="4069" y="344"/>
                  </a:cubicBezTo>
                  <a:cubicBezTo>
                    <a:pt x="4121" y="340"/>
                    <a:pt x="4173" y="336"/>
                    <a:pt x="4225" y="334"/>
                  </a:cubicBezTo>
                  <a:cubicBezTo>
                    <a:pt x="4433" y="325"/>
                    <a:pt x="4642" y="333"/>
                    <a:pt x="4850" y="3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48" name="Oval 47">
            <a:extLst>
              <a:ext uri="{FF2B5EF4-FFF2-40B4-BE49-F238E27FC236}">
                <a16:creationId xmlns:a16="http://schemas.microsoft.com/office/drawing/2014/main" id="{C91AEF1A-F6D1-CBE9-C1A4-5094AF5B8A2B}"/>
              </a:ext>
            </a:extLst>
          </p:cNvPr>
          <p:cNvSpPr/>
          <p:nvPr userDrawn="1"/>
        </p:nvSpPr>
        <p:spPr>
          <a:xfrm>
            <a:off x="3968135" y="1301135"/>
            <a:ext cx="4255731" cy="4255731"/>
          </a:xfrm>
          <a:prstGeom prst="ellipse">
            <a:avLst/>
          </a:prstGeom>
          <a:noFill/>
          <a:ln w="22225" cap="rnd" cmpd="sng">
            <a:solidFill>
              <a:schemeClr val="bg1">
                <a:alpha val="56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BA0B8DE9-94A6-8DE5-5380-5126D0AF7DA4}"/>
              </a:ext>
            </a:extLst>
          </p:cNvPr>
          <p:cNvSpPr/>
          <p:nvPr userDrawn="1"/>
        </p:nvSpPr>
        <p:spPr>
          <a:xfrm>
            <a:off x="4201886" y="1534886"/>
            <a:ext cx="3788228" cy="378822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58242B1-AC24-F0A3-1B30-96C55256E10A}"/>
              </a:ext>
            </a:extLst>
          </p:cNvPr>
          <p:cNvSpPr txBox="1"/>
          <p:nvPr userDrawn="1"/>
        </p:nvSpPr>
        <p:spPr>
          <a:xfrm>
            <a:off x="4912215" y="4762394"/>
            <a:ext cx="2392968" cy="534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en-US" sz="1000" b="1" spc="300" baseline="0" dirty="0">
                <a:solidFill>
                  <a:schemeClr val="tx1"/>
                </a:solidFill>
                <a:latin typeface="IRANSans(MonoSpacedNum) UltraLi" panose="020B0506030804020204" pitchFamily="34" charset="-78"/>
                <a:cs typeface="IRANSans(MonoSpacedNum) UltraLi" panose="020B0506030804020204" pitchFamily="34" charset="-78"/>
              </a:rPr>
              <a:t>IDRO</a:t>
            </a:r>
          </a:p>
          <a:p>
            <a:pPr algn="ctr">
              <a:lnSpc>
                <a:spcPct val="150000"/>
              </a:lnSpc>
            </a:pPr>
            <a:r>
              <a:rPr lang="en-US" sz="1000" b="1" spc="300" baseline="0" dirty="0">
                <a:solidFill>
                  <a:schemeClr val="accent5">
                    <a:lumMod val="75000"/>
                  </a:schemeClr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1401</a:t>
            </a:r>
            <a:endParaRPr lang="id-ID" sz="1000" b="1" spc="300" baseline="0" dirty="0">
              <a:solidFill>
                <a:schemeClr val="accent5">
                  <a:lumMod val="75000"/>
                </a:schemeClr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pic>
        <p:nvPicPr>
          <p:cNvPr id="44" name="Picture 43">
            <a:hlinkClick r:id="" action="ppaction://noaction"/>
            <a:extLst>
              <a:ext uri="{FF2B5EF4-FFF2-40B4-BE49-F238E27FC236}">
                <a16:creationId xmlns:a16="http://schemas.microsoft.com/office/drawing/2014/main" id="{DB27849E-F842-5504-83C8-C098E5ECA8E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502" y="1756944"/>
            <a:ext cx="704393" cy="689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95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_Cryptonary Template - 4">
    <p:bg>
      <p:bgPr>
        <a:gradFill>
          <a:gsLst>
            <a:gs pos="0">
              <a:schemeClr val="bg1"/>
            </a:gs>
            <a:gs pos="100000">
              <a:schemeClr val="bg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4CB06DC-5DF6-D719-C9D5-C912C3750BA2}"/>
              </a:ext>
            </a:extLst>
          </p:cNvPr>
          <p:cNvGrpSpPr/>
          <p:nvPr userDrawn="1"/>
        </p:nvGrpSpPr>
        <p:grpSpPr>
          <a:xfrm>
            <a:off x="5713580" y="0"/>
            <a:ext cx="764840" cy="6858000"/>
            <a:chOff x="-9525" y="0"/>
            <a:chExt cx="764840" cy="6858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FA0D3AB-C78A-01D5-023F-446CC1B2E5D2}"/>
                </a:ext>
              </a:extLst>
            </p:cNvPr>
            <p:cNvSpPr/>
            <p:nvPr userDrawn="1"/>
          </p:nvSpPr>
          <p:spPr>
            <a:xfrm>
              <a:off x="7170" y="0"/>
              <a:ext cx="748145" cy="6858000"/>
            </a:xfrm>
            <a:prstGeom prst="rect">
              <a:avLst/>
            </a:prstGeom>
            <a:solidFill>
              <a:srgbClr val="1A52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290567F-B078-B9AA-5C25-BBC1CA96E37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9525" y="0"/>
              <a:ext cx="748759" cy="6858000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8A02695-FAA6-7411-65AB-8AE9CDB46CA8}"/>
              </a:ext>
            </a:extLst>
          </p:cNvPr>
          <p:cNvGrpSpPr/>
          <p:nvPr userDrawn="1"/>
        </p:nvGrpSpPr>
        <p:grpSpPr>
          <a:xfrm>
            <a:off x="30162" y="1874981"/>
            <a:ext cx="12192000" cy="3364023"/>
            <a:chOff x="13449300" y="1441450"/>
            <a:chExt cx="12192000" cy="3981451"/>
          </a:xfrm>
          <a:solidFill>
            <a:schemeClr val="bg1">
              <a:lumMod val="85000"/>
              <a:alpha val="43000"/>
            </a:schemeClr>
          </a:solidFill>
        </p:grpSpPr>
        <p:sp>
          <p:nvSpPr>
            <p:cNvPr id="14" name="Freeform 32">
              <a:extLst>
                <a:ext uri="{FF2B5EF4-FFF2-40B4-BE49-F238E27FC236}">
                  <a16:creationId xmlns:a16="http://schemas.microsoft.com/office/drawing/2014/main" id="{B1960512-A9D0-1AC8-6F54-1A3349927A6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9625" y="1470025"/>
              <a:ext cx="12131675" cy="2552700"/>
            </a:xfrm>
            <a:custGeom>
              <a:avLst/>
              <a:gdLst>
                <a:gd name="T0" fmla="*/ 744 w 4857"/>
                <a:gd name="T1" fmla="*/ 938 h 1021"/>
                <a:gd name="T2" fmla="*/ 910 w 4857"/>
                <a:gd name="T3" fmla="*/ 881 h 1021"/>
                <a:gd name="T4" fmla="*/ 1012 w 4857"/>
                <a:gd name="T5" fmla="*/ 836 h 1021"/>
                <a:gd name="T6" fmla="*/ 1071 w 4857"/>
                <a:gd name="T7" fmla="*/ 807 h 1021"/>
                <a:gd name="T8" fmla="*/ 1148 w 4857"/>
                <a:gd name="T9" fmla="*/ 764 h 1021"/>
                <a:gd name="T10" fmla="*/ 1330 w 4857"/>
                <a:gd name="T11" fmla="*/ 639 h 1021"/>
                <a:gd name="T12" fmla="*/ 1720 w 4857"/>
                <a:gd name="T13" fmla="*/ 220 h 1021"/>
                <a:gd name="T14" fmla="*/ 1826 w 4857"/>
                <a:gd name="T15" fmla="*/ 107 h 1021"/>
                <a:gd name="T16" fmla="*/ 1860 w 4857"/>
                <a:gd name="T17" fmla="*/ 79 h 1021"/>
                <a:gd name="T18" fmla="*/ 1926 w 4857"/>
                <a:gd name="T19" fmla="*/ 38 h 1021"/>
                <a:gd name="T20" fmla="*/ 1961 w 4857"/>
                <a:gd name="T21" fmla="*/ 22 h 1021"/>
                <a:gd name="T22" fmla="*/ 1998 w 4857"/>
                <a:gd name="T23" fmla="*/ 9 h 1021"/>
                <a:gd name="T24" fmla="*/ 2129 w 4857"/>
                <a:gd name="T25" fmla="*/ 12 h 1021"/>
                <a:gd name="T26" fmla="*/ 2186 w 4857"/>
                <a:gd name="T27" fmla="*/ 47 h 1021"/>
                <a:gd name="T28" fmla="*/ 2323 w 4857"/>
                <a:gd name="T29" fmla="*/ 298 h 1021"/>
                <a:gd name="T30" fmla="*/ 2497 w 4857"/>
                <a:gd name="T31" fmla="*/ 602 h 1021"/>
                <a:gd name="T32" fmla="*/ 3156 w 4857"/>
                <a:gd name="T33" fmla="*/ 720 h 1021"/>
                <a:gd name="T34" fmla="*/ 3387 w 4857"/>
                <a:gd name="T35" fmla="*/ 592 h 1021"/>
                <a:gd name="T36" fmla="*/ 3532 w 4857"/>
                <a:gd name="T37" fmla="*/ 541 h 1021"/>
                <a:gd name="T38" fmla="*/ 3642 w 4857"/>
                <a:gd name="T39" fmla="*/ 550 h 1021"/>
                <a:gd name="T40" fmla="*/ 3980 w 4857"/>
                <a:gd name="T41" fmla="*/ 656 h 1021"/>
                <a:gd name="T42" fmla="*/ 4504 w 4857"/>
                <a:gd name="T43" fmla="*/ 722 h 1021"/>
                <a:gd name="T44" fmla="*/ 4327 w 4857"/>
                <a:gd name="T45" fmla="*/ 716 h 1021"/>
                <a:gd name="T46" fmla="*/ 3894 w 4857"/>
                <a:gd name="T47" fmla="*/ 634 h 1021"/>
                <a:gd name="T48" fmla="*/ 3554 w 4857"/>
                <a:gd name="T49" fmla="*/ 543 h 1021"/>
                <a:gd name="T50" fmla="*/ 3511 w 4857"/>
                <a:gd name="T51" fmla="*/ 546 h 1021"/>
                <a:gd name="T52" fmla="*/ 3314 w 4857"/>
                <a:gd name="T53" fmla="*/ 642 h 1021"/>
                <a:gd name="T54" fmla="*/ 2808 w 4857"/>
                <a:gd name="T55" fmla="*/ 757 h 1021"/>
                <a:gd name="T56" fmla="*/ 2437 w 4857"/>
                <a:gd name="T57" fmla="*/ 537 h 1021"/>
                <a:gd name="T58" fmla="*/ 2247 w 4857"/>
                <a:gd name="T59" fmla="*/ 139 h 1021"/>
                <a:gd name="T60" fmla="*/ 2175 w 4857"/>
                <a:gd name="T61" fmla="*/ 43 h 1021"/>
                <a:gd name="T62" fmla="*/ 2086 w 4857"/>
                <a:gd name="T63" fmla="*/ 5 h 1021"/>
                <a:gd name="T64" fmla="*/ 1978 w 4857"/>
                <a:gd name="T65" fmla="*/ 19 h 1021"/>
                <a:gd name="T66" fmla="*/ 1957 w 4857"/>
                <a:gd name="T67" fmla="*/ 27 h 1021"/>
                <a:gd name="T68" fmla="*/ 1918 w 4857"/>
                <a:gd name="T69" fmla="*/ 47 h 1021"/>
                <a:gd name="T70" fmla="*/ 1853 w 4857"/>
                <a:gd name="T71" fmla="*/ 89 h 1021"/>
                <a:gd name="T72" fmla="*/ 1812 w 4857"/>
                <a:gd name="T73" fmla="*/ 125 h 1021"/>
                <a:gd name="T74" fmla="*/ 1694 w 4857"/>
                <a:gd name="T75" fmla="*/ 256 h 1021"/>
                <a:gd name="T76" fmla="*/ 1187 w 4857"/>
                <a:gd name="T77" fmla="*/ 743 h 1021"/>
                <a:gd name="T78" fmla="*/ 1111 w 4857"/>
                <a:gd name="T79" fmla="*/ 788 h 1021"/>
                <a:gd name="T80" fmla="*/ 1032 w 4857"/>
                <a:gd name="T81" fmla="*/ 829 h 1021"/>
                <a:gd name="T82" fmla="*/ 992 w 4857"/>
                <a:gd name="T83" fmla="*/ 848 h 1021"/>
                <a:gd name="T84" fmla="*/ 870 w 4857"/>
                <a:gd name="T85" fmla="*/ 899 h 1021"/>
                <a:gd name="T86" fmla="*/ 701 w 4857"/>
                <a:gd name="T87" fmla="*/ 952 h 1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57" h="1021">
                  <a:moveTo>
                    <a:pt x="0" y="979"/>
                  </a:moveTo>
                  <a:cubicBezTo>
                    <a:pt x="232" y="1021"/>
                    <a:pt x="473" y="1010"/>
                    <a:pt x="701" y="950"/>
                  </a:cubicBezTo>
                  <a:cubicBezTo>
                    <a:pt x="715" y="946"/>
                    <a:pt x="729" y="942"/>
                    <a:pt x="744" y="938"/>
                  </a:cubicBezTo>
                  <a:cubicBezTo>
                    <a:pt x="786" y="925"/>
                    <a:pt x="786" y="925"/>
                    <a:pt x="786" y="925"/>
                  </a:cubicBezTo>
                  <a:cubicBezTo>
                    <a:pt x="814" y="917"/>
                    <a:pt x="841" y="906"/>
                    <a:pt x="869" y="897"/>
                  </a:cubicBezTo>
                  <a:cubicBezTo>
                    <a:pt x="883" y="892"/>
                    <a:pt x="897" y="886"/>
                    <a:pt x="910" y="881"/>
                  </a:cubicBezTo>
                  <a:cubicBezTo>
                    <a:pt x="951" y="864"/>
                    <a:pt x="951" y="864"/>
                    <a:pt x="951" y="864"/>
                  </a:cubicBezTo>
                  <a:cubicBezTo>
                    <a:pt x="965" y="858"/>
                    <a:pt x="978" y="852"/>
                    <a:pt x="991" y="846"/>
                  </a:cubicBezTo>
                  <a:cubicBezTo>
                    <a:pt x="1012" y="836"/>
                    <a:pt x="1012" y="836"/>
                    <a:pt x="1012" y="836"/>
                  </a:cubicBezTo>
                  <a:cubicBezTo>
                    <a:pt x="1022" y="832"/>
                    <a:pt x="1022" y="832"/>
                    <a:pt x="1022" y="832"/>
                  </a:cubicBezTo>
                  <a:cubicBezTo>
                    <a:pt x="1031" y="827"/>
                    <a:pt x="1031" y="827"/>
                    <a:pt x="1031" y="827"/>
                  </a:cubicBezTo>
                  <a:cubicBezTo>
                    <a:pt x="1071" y="807"/>
                    <a:pt x="1071" y="807"/>
                    <a:pt x="1071" y="807"/>
                  </a:cubicBezTo>
                  <a:cubicBezTo>
                    <a:pt x="1077" y="803"/>
                    <a:pt x="1084" y="800"/>
                    <a:pt x="1090" y="796"/>
                  </a:cubicBezTo>
                  <a:cubicBezTo>
                    <a:pt x="1109" y="785"/>
                    <a:pt x="1109" y="785"/>
                    <a:pt x="1109" y="785"/>
                  </a:cubicBezTo>
                  <a:cubicBezTo>
                    <a:pt x="1148" y="764"/>
                    <a:pt x="1148" y="764"/>
                    <a:pt x="1148" y="764"/>
                  </a:cubicBezTo>
                  <a:cubicBezTo>
                    <a:pt x="1154" y="760"/>
                    <a:pt x="1160" y="756"/>
                    <a:pt x="1167" y="752"/>
                  </a:cubicBezTo>
                  <a:cubicBezTo>
                    <a:pt x="1173" y="748"/>
                    <a:pt x="1179" y="745"/>
                    <a:pt x="1186" y="741"/>
                  </a:cubicBezTo>
                  <a:cubicBezTo>
                    <a:pt x="1235" y="709"/>
                    <a:pt x="1283" y="675"/>
                    <a:pt x="1330" y="639"/>
                  </a:cubicBezTo>
                  <a:cubicBezTo>
                    <a:pt x="1422" y="566"/>
                    <a:pt x="1508" y="484"/>
                    <a:pt x="1583" y="394"/>
                  </a:cubicBezTo>
                  <a:cubicBezTo>
                    <a:pt x="1621" y="348"/>
                    <a:pt x="1656" y="301"/>
                    <a:pt x="1692" y="254"/>
                  </a:cubicBezTo>
                  <a:cubicBezTo>
                    <a:pt x="1701" y="243"/>
                    <a:pt x="1710" y="231"/>
                    <a:pt x="1720" y="220"/>
                  </a:cubicBezTo>
                  <a:cubicBezTo>
                    <a:pt x="1729" y="208"/>
                    <a:pt x="1738" y="197"/>
                    <a:pt x="1748" y="186"/>
                  </a:cubicBezTo>
                  <a:cubicBezTo>
                    <a:pt x="1767" y="164"/>
                    <a:pt x="1788" y="142"/>
                    <a:pt x="1809" y="122"/>
                  </a:cubicBezTo>
                  <a:cubicBezTo>
                    <a:pt x="1826" y="107"/>
                    <a:pt x="1826" y="107"/>
                    <a:pt x="1826" y="107"/>
                  </a:cubicBezTo>
                  <a:cubicBezTo>
                    <a:pt x="1831" y="102"/>
                    <a:pt x="1837" y="98"/>
                    <a:pt x="1843" y="93"/>
                  </a:cubicBezTo>
                  <a:cubicBezTo>
                    <a:pt x="1851" y="86"/>
                    <a:pt x="1851" y="86"/>
                    <a:pt x="1851" y="86"/>
                  </a:cubicBezTo>
                  <a:cubicBezTo>
                    <a:pt x="1854" y="84"/>
                    <a:pt x="1857" y="82"/>
                    <a:pt x="1860" y="79"/>
                  </a:cubicBezTo>
                  <a:cubicBezTo>
                    <a:pt x="1866" y="75"/>
                    <a:pt x="1872" y="71"/>
                    <a:pt x="1878" y="66"/>
                  </a:cubicBezTo>
                  <a:cubicBezTo>
                    <a:pt x="1891" y="59"/>
                    <a:pt x="1903" y="50"/>
                    <a:pt x="1916" y="43"/>
                  </a:cubicBezTo>
                  <a:cubicBezTo>
                    <a:pt x="1926" y="38"/>
                    <a:pt x="1926" y="38"/>
                    <a:pt x="1926" y="38"/>
                  </a:cubicBezTo>
                  <a:cubicBezTo>
                    <a:pt x="1929" y="36"/>
                    <a:pt x="1932" y="35"/>
                    <a:pt x="1936" y="33"/>
                  </a:cubicBezTo>
                  <a:cubicBezTo>
                    <a:pt x="1956" y="24"/>
                    <a:pt x="1956" y="24"/>
                    <a:pt x="1956" y="24"/>
                  </a:cubicBezTo>
                  <a:cubicBezTo>
                    <a:pt x="1961" y="22"/>
                    <a:pt x="1961" y="22"/>
                    <a:pt x="1961" y="22"/>
                  </a:cubicBezTo>
                  <a:cubicBezTo>
                    <a:pt x="1966" y="20"/>
                    <a:pt x="1966" y="20"/>
                    <a:pt x="1966" y="20"/>
                  </a:cubicBezTo>
                  <a:cubicBezTo>
                    <a:pt x="1977" y="16"/>
                    <a:pt x="1977" y="16"/>
                    <a:pt x="1977" y="16"/>
                  </a:cubicBezTo>
                  <a:cubicBezTo>
                    <a:pt x="1984" y="14"/>
                    <a:pt x="1991" y="11"/>
                    <a:pt x="1998" y="9"/>
                  </a:cubicBezTo>
                  <a:cubicBezTo>
                    <a:pt x="2012" y="5"/>
                    <a:pt x="2027" y="3"/>
                    <a:pt x="2042" y="1"/>
                  </a:cubicBezTo>
                  <a:cubicBezTo>
                    <a:pt x="2056" y="0"/>
                    <a:pt x="2071" y="0"/>
                    <a:pt x="2086" y="1"/>
                  </a:cubicBezTo>
                  <a:cubicBezTo>
                    <a:pt x="2101" y="3"/>
                    <a:pt x="2115" y="7"/>
                    <a:pt x="2129" y="12"/>
                  </a:cubicBezTo>
                  <a:cubicBezTo>
                    <a:pt x="2143" y="17"/>
                    <a:pt x="2157" y="24"/>
                    <a:pt x="2169" y="33"/>
                  </a:cubicBezTo>
                  <a:cubicBezTo>
                    <a:pt x="2172" y="35"/>
                    <a:pt x="2175" y="37"/>
                    <a:pt x="2177" y="40"/>
                  </a:cubicBezTo>
                  <a:cubicBezTo>
                    <a:pt x="2180" y="42"/>
                    <a:pt x="2183" y="44"/>
                    <a:pt x="2186" y="47"/>
                  </a:cubicBezTo>
                  <a:cubicBezTo>
                    <a:pt x="2191" y="52"/>
                    <a:pt x="2197" y="57"/>
                    <a:pt x="2202" y="63"/>
                  </a:cubicBezTo>
                  <a:cubicBezTo>
                    <a:pt x="2221" y="85"/>
                    <a:pt x="2237" y="111"/>
                    <a:pt x="2251" y="137"/>
                  </a:cubicBezTo>
                  <a:cubicBezTo>
                    <a:pt x="2277" y="189"/>
                    <a:pt x="2300" y="244"/>
                    <a:pt x="2323" y="298"/>
                  </a:cubicBezTo>
                  <a:cubicBezTo>
                    <a:pt x="2345" y="353"/>
                    <a:pt x="2369" y="407"/>
                    <a:pt x="2396" y="459"/>
                  </a:cubicBezTo>
                  <a:cubicBezTo>
                    <a:pt x="2410" y="485"/>
                    <a:pt x="2424" y="511"/>
                    <a:pt x="2440" y="535"/>
                  </a:cubicBezTo>
                  <a:cubicBezTo>
                    <a:pt x="2457" y="559"/>
                    <a:pt x="2476" y="582"/>
                    <a:pt x="2497" y="602"/>
                  </a:cubicBezTo>
                  <a:cubicBezTo>
                    <a:pt x="2538" y="644"/>
                    <a:pt x="2588" y="677"/>
                    <a:pt x="2641" y="703"/>
                  </a:cubicBezTo>
                  <a:cubicBezTo>
                    <a:pt x="2694" y="728"/>
                    <a:pt x="2751" y="745"/>
                    <a:pt x="2809" y="754"/>
                  </a:cubicBezTo>
                  <a:cubicBezTo>
                    <a:pt x="2925" y="772"/>
                    <a:pt x="3045" y="760"/>
                    <a:pt x="3156" y="720"/>
                  </a:cubicBezTo>
                  <a:cubicBezTo>
                    <a:pt x="3184" y="710"/>
                    <a:pt x="3211" y="698"/>
                    <a:pt x="3237" y="685"/>
                  </a:cubicBezTo>
                  <a:cubicBezTo>
                    <a:pt x="3263" y="672"/>
                    <a:pt x="3288" y="656"/>
                    <a:pt x="3313" y="640"/>
                  </a:cubicBezTo>
                  <a:cubicBezTo>
                    <a:pt x="3337" y="624"/>
                    <a:pt x="3362" y="607"/>
                    <a:pt x="3387" y="592"/>
                  </a:cubicBezTo>
                  <a:cubicBezTo>
                    <a:pt x="3413" y="577"/>
                    <a:pt x="3439" y="564"/>
                    <a:pt x="3467" y="554"/>
                  </a:cubicBezTo>
                  <a:cubicBezTo>
                    <a:pt x="3481" y="550"/>
                    <a:pt x="3496" y="546"/>
                    <a:pt x="3510" y="544"/>
                  </a:cubicBezTo>
                  <a:cubicBezTo>
                    <a:pt x="3518" y="542"/>
                    <a:pt x="3525" y="542"/>
                    <a:pt x="3532" y="541"/>
                  </a:cubicBezTo>
                  <a:cubicBezTo>
                    <a:pt x="3536" y="540"/>
                    <a:pt x="3540" y="541"/>
                    <a:pt x="3543" y="540"/>
                  </a:cubicBezTo>
                  <a:cubicBezTo>
                    <a:pt x="3554" y="540"/>
                    <a:pt x="3554" y="540"/>
                    <a:pt x="3554" y="540"/>
                  </a:cubicBezTo>
                  <a:cubicBezTo>
                    <a:pt x="3584" y="540"/>
                    <a:pt x="3613" y="544"/>
                    <a:pt x="3642" y="550"/>
                  </a:cubicBezTo>
                  <a:cubicBezTo>
                    <a:pt x="3700" y="563"/>
                    <a:pt x="3755" y="585"/>
                    <a:pt x="3810" y="605"/>
                  </a:cubicBezTo>
                  <a:cubicBezTo>
                    <a:pt x="3838" y="615"/>
                    <a:pt x="3866" y="623"/>
                    <a:pt x="3895" y="632"/>
                  </a:cubicBezTo>
                  <a:cubicBezTo>
                    <a:pt x="3923" y="640"/>
                    <a:pt x="3951" y="648"/>
                    <a:pt x="3980" y="656"/>
                  </a:cubicBezTo>
                  <a:cubicBezTo>
                    <a:pt x="4036" y="671"/>
                    <a:pt x="4094" y="685"/>
                    <a:pt x="4152" y="696"/>
                  </a:cubicBezTo>
                  <a:cubicBezTo>
                    <a:pt x="4210" y="706"/>
                    <a:pt x="4268" y="711"/>
                    <a:pt x="4327" y="715"/>
                  </a:cubicBezTo>
                  <a:cubicBezTo>
                    <a:pt x="4386" y="719"/>
                    <a:pt x="4445" y="721"/>
                    <a:pt x="4504" y="722"/>
                  </a:cubicBezTo>
                  <a:cubicBezTo>
                    <a:pt x="4622" y="724"/>
                    <a:pt x="4739" y="721"/>
                    <a:pt x="4857" y="715"/>
                  </a:cubicBezTo>
                  <a:cubicBezTo>
                    <a:pt x="4739" y="721"/>
                    <a:pt x="4622" y="725"/>
                    <a:pt x="4504" y="723"/>
                  </a:cubicBezTo>
                  <a:cubicBezTo>
                    <a:pt x="4445" y="722"/>
                    <a:pt x="4386" y="720"/>
                    <a:pt x="4327" y="716"/>
                  </a:cubicBezTo>
                  <a:cubicBezTo>
                    <a:pt x="4268" y="712"/>
                    <a:pt x="4209" y="708"/>
                    <a:pt x="4151" y="698"/>
                  </a:cubicBezTo>
                  <a:cubicBezTo>
                    <a:pt x="4093" y="687"/>
                    <a:pt x="4036" y="673"/>
                    <a:pt x="3979" y="658"/>
                  </a:cubicBezTo>
                  <a:cubicBezTo>
                    <a:pt x="3951" y="650"/>
                    <a:pt x="3922" y="642"/>
                    <a:pt x="3894" y="634"/>
                  </a:cubicBezTo>
                  <a:cubicBezTo>
                    <a:pt x="3866" y="626"/>
                    <a:pt x="3837" y="617"/>
                    <a:pt x="3810" y="607"/>
                  </a:cubicBezTo>
                  <a:cubicBezTo>
                    <a:pt x="3754" y="588"/>
                    <a:pt x="3699" y="565"/>
                    <a:pt x="3642" y="553"/>
                  </a:cubicBezTo>
                  <a:cubicBezTo>
                    <a:pt x="3613" y="546"/>
                    <a:pt x="3584" y="542"/>
                    <a:pt x="3554" y="543"/>
                  </a:cubicBezTo>
                  <a:cubicBezTo>
                    <a:pt x="3543" y="543"/>
                    <a:pt x="3543" y="543"/>
                    <a:pt x="3543" y="543"/>
                  </a:cubicBezTo>
                  <a:cubicBezTo>
                    <a:pt x="3540" y="543"/>
                    <a:pt x="3536" y="543"/>
                    <a:pt x="3532" y="544"/>
                  </a:cubicBezTo>
                  <a:cubicBezTo>
                    <a:pt x="3525" y="544"/>
                    <a:pt x="3518" y="545"/>
                    <a:pt x="3511" y="546"/>
                  </a:cubicBezTo>
                  <a:cubicBezTo>
                    <a:pt x="3496" y="549"/>
                    <a:pt x="3482" y="552"/>
                    <a:pt x="3468" y="557"/>
                  </a:cubicBezTo>
                  <a:cubicBezTo>
                    <a:pt x="3440" y="566"/>
                    <a:pt x="3414" y="580"/>
                    <a:pt x="3389" y="595"/>
                  </a:cubicBezTo>
                  <a:cubicBezTo>
                    <a:pt x="3363" y="610"/>
                    <a:pt x="3339" y="626"/>
                    <a:pt x="3314" y="642"/>
                  </a:cubicBezTo>
                  <a:cubicBezTo>
                    <a:pt x="3290" y="659"/>
                    <a:pt x="3265" y="675"/>
                    <a:pt x="3238" y="688"/>
                  </a:cubicBezTo>
                  <a:cubicBezTo>
                    <a:pt x="3212" y="701"/>
                    <a:pt x="3185" y="713"/>
                    <a:pt x="3157" y="723"/>
                  </a:cubicBezTo>
                  <a:cubicBezTo>
                    <a:pt x="3046" y="763"/>
                    <a:pt x="2925" y="775"/>
                    <a:pt x="2808" y="757"/>
                  </a:cubicBezTo>
                  <a:cubicBezTo>
                    <a:pt x="2750" y="748"/>
                    <a:pt x="2693" y="731"/>
                    <a:pt x="2639" y="706"/>
                  </a:cubicBezTo>
                  <a:cubicBezTo>
                    <a:pt x="2586" y="681"/>
                    <a:pt x="2536" y="647"/>
                    <a:pt x="2494" y="605"/>
                  </a:cubicBezTo>
                  <a:cubicBezTo>
                    <a:pt x="2473" y="584"/>
                    <a:pt x="2454" y="561"/>
                    <a:pt x="2437" y="537"/>
                  </a:cubicBezTo>
                  <a:cubicBezTo>
                    <a:pt x="2421" y="513"/>
                    <a:pt x="2406" y="487"/>
                    <a:pt x="2392" y="461"/>
                  </a:cubicBezTo>
                  <a:cubicBezTo>
                    <a:pt x="2365" y="408"/>
                    <a:pt x="2342" y="354"/>
                    <a:pt x="2319" y="300"/>
                  </a:cubicBezTo>
                  <a:cubicBezTo>
                    <a:pt x="2296" y="246"/>
                    <a:pt x="2274" y="191"/>
                    <a:pt x="2247" y="139"/>
                  </a:cubicBezTo>
                  <a:cubicBezTo>
                    <a:pt x="2234" y="112"/>
                    <a:pt x="2218" y="87"/>
                    <a:pt x="2199" y="65"/>
                  </a:cubicBezTo>
                  <a:cubicBezTo>
                    <a:pt x="2194" y="60"/>
                    <a:pt x="2189" y="55"/>
                    <a:pt x="2183" y="50"/>
                  </a:cubicBezTo>
                  <a:cubicBezTo>
                    <a:pt x="2181" y="47"/>
                    <a:pt x="2178" y="45"/>
                    <a:pt x="2175" y="43"/>
                  </a:cubicBezTo>
                  <a:cubicBezTo>
                    <a:pt x="2172" y="40"/>
                    <a:pt x="2170" y="38"/>
                    <a:pt x="2166" y="36"/>
                  </a:cubicBezTo>
                  <a:cubicBezTo>
                    <a:pt x="2155" y="27"/>
                    <a:pt x="2142" y="21"/>
                    <a:pt x="2128" y="15"/>
                  </a:cubicBezTo>
                  <a:cubicBezTo>
                    <a:pt x="2114" y="10"/>
                    <a:pt x="2100" y="7"/>
                    <a:pt x="2086" y="5"/>
                  </a:cubicBezTo>
                  <a:cubicBezTo>
                    <a:pt x="2071" y="4"/>
                    <a:pt x="2057" y="3"/>
                    <a:pt x="2042" y="5"/>
                  </a:cubicBezTo>
                  <a:cubicBezTo>
                    <a:pt x="2027" y="6"/>
                    <a:pt x="2013" y="9"/>
                    <a:pt x="1999" y="13"/>
                  </a:cubicBezTo>
                  <a:cubicBezTo>
                    <a:pt x="1992" y="15"/>
                    <a:pt x="1985" y="17"/>
                    <a:pt x="1978" y="19"/>
                  </a:cubicBezTo>
                  <a:cubicBezTo>
                    <a:pt x="1968" y="23"/>
                    <a:pt x="1968" y="23"/>
                    <a:pt x="1968" y="23"/>
                  </a:cubicBezTo>
                  <a:cubicBezTo>
                    <a:pt x="1962" y="25"/>
                    <a:pt x="1962" y="25"/>
                    <a:pt x="1962" y="25"/>
                  </a:cubicBezTo>
                  <a:cubicBezTo>
                    <a:pt x="1957" y="27"/>
                    <a:pt x="1957" y="27"/>
                    <a:pt x="1957" y="27"/>
                  </a:cubicBezTo>
                  <a:cubicBezTo>
                    <a:pt x="1937" y="36"/>
                    <a:pt x="1937" y="36"/>
                    <a:pt x="1937" y="36"/>
                  </a:cubicBezTo>
                  <a:cubicBezTo>
                    <a:pt x="1934" y="38"/>
                    <a:pt x="1931" y="40"/>
                    <a:pt x="1928" y="41"/>
                  </a:cubicBezTo>
                  <a:cubicBezTo>
                    <a:pt x="1918" y="47"/>
                    <a:pt x="1918" y="47"/>
                    <a:pt x="1918" y="47"/>
                  </a:cubicBezTo>
                  <a:cubicBezTo>
                    <a:pt x="1905" y="53"/>
                    <a:pt x="1893" y="62"/>
                    <a:pt x="1880" y="69"/>
                  </a:cubicBezTo>
                  <a:cubicBezTo>
                    <a:pt x="1874" y="74"/>
                    <a:pt x="1868" y="78"/>
                    <a:pt x="1862" y="82"/>
                  </a:cubicBezTo>
                  <a:cubicBezTo>
                    <a:pt x="1859" y="84"/>
                    <a:pt x="1856" y="86"/>
                    <a:pt x="1853" y="89"/>
                  </a:cubicBezTo>
                  <a:cubicBezTo>
                    <a:pt x="1845" y="96"/>
                    <a:pt x="1845" y="96"/>
                    <a:pt x="1845" y="96"/>
                  </a:cubicBezTo>
                  <a:cubicBezTo>
                    <a:pt x="1839" y="100"/>
                    <a:pt x="1833" y="105"/>
                    <a:pt x="1828" y="110"/>
                  </a:cubicBezTo>
                  <a:cubicBezTo>
                    <a:pt x="1812" y="125"/>
                    <a:pt x="1812" y="125"/>
                    <a:pt x="1812" y="125"/>
                  </a:cubicBezTo>
                  <a:cubicBezTo>
                    <a:pt x="1790" y="145"/>
                    <a:pt x="1770" y="166"/>
                    <a:pt x="1751" y="188"/>
                  </a:cubicBezTo>
                  <a:cubicBezTo>
                    <a:pt x="1741" y="199"/>
                    <a:pt x="1732" y="211"/>
                    <a:pt x="1722" y="222"/>
                  </a:cubicBezTo>
                  <a:cubicBezTo>
                    <a:pt x="1713" y="233"/>
                    <a:pt x="1703" y="245"/>
                    <a:pt x="1694" y="256"/>
                  </a:cubicBezTo>
                  <a:cubicBezTo>
                    <a:pt x="1658" y="303"/>
                    <a:pt x="1623" y="350"/>
                    <a:pt x="1585" y="395"/>
                  </a:cubicBezTo>
                  <a:cubicBezTo>
                    <a:pt x="1510" y="486"/>
                    <a:pt x="1424" y="568"/>
                    <a:pt x="1331" y="641"/>
                  </a:cubicBezTo>
                  <a:cubicBezTo>
                    <a:pt x="1285" y="677"/>
                    <a:pt x="1237" y="711"/>
                    <a:pt x="1187" y="743"/>
                  </a:cubicBezTo>
                  <a:cubicBezTo>
                    <a:pt x="1181" y="747"/>
                    <a:pt x="1174" y="751"/>
                    <a:pt x="1168" y="754"/>
                  </a:cubicBezTo>
                  <a:cubicBezTo>
                    <a:pt x="1162" y="758"/>
                    <a:pt x="1156" y="762"/>
                    <a:pt x="1149" y="766"/>
                  </a:cubicBezTo>
                  <a:cubicBezTo>
                    <a:pt x="1111" y="788"/>
                    <a:pt x="1111" y="788"/>
                    <a:pt x="1111" y="788"/>
                  </a:cubicBezTo>
                  <a:cubicBezTo>
                    <a:pt x="1091" y="799"/>
                    <a:pt x="1091" y="799"/>
                    <a:pt x="1091" y="799"/>
                  </a:cubicBezTo>
                  <a:cubicBezTo>
                    <a:pt x="1085" y="802"/>
                    <a:pt x="1078" y="805"/>
                    <a:pt x="1072" y="809"/>
                  </a:cubicBezTo>
                  <a:cubicBezTo>
                    <a:pt x="1032" y="829"/>
                    <a:pt x="1032" y="829"/>
                    <a:pt x="1032" y="829"/>
                  </a:cubicBezTo>
                  <a:cubicBezTo>
                    <a:pt x="1023" y="834"/>
                    <a:pt x="1023" y="834"/>
                    <a:pt x="1023" y="834"/>
                  </a:cubicBezTo>
                  <a:cubicBezTo>
                    <a:pt x="1013" y="839"/>
                    <a:pt x="1013" y="839"/>
                    <a:pt x="1013" y="839"/>
                  </a:cubicBezTo>
                  <a:cubicBezTo>
                    <a:pt x="992" y="848"/>
                    <a:pt x="992" y="848"/>
                    <a:pt x="992" y="848"/>
                  </a:cubicBezTo>
                  <a:cubicBezTo>
                    <a:pt x="979" y="854"/>
                    <a:pt x="966" y="860"/>
                    <a:pt x="952" y="866"/>
                  </a:cubicBezTo>
                  <a:cubicBezTo>
                    <a:pt x="911" y="883"/>
                    <a:pt x="911" y="883"/>
                    <a:pt x="911" y="883"/>
                  </a:cubicBezTo>
                  <a:cubicBezTo>
                    <a:pt x="898" y="888"/>
                    <a:pt x="884" y="894"/>
                    <a:pt x="870" y="899"/>
                  </a:cubicBezTo>
                  <a:cubicBezTo>
                    <a:pt x="842" y="908"/>
                    <a:pt x="815" y="919"/>
                    <a:pt x="786" y="927"/>
                  </a:cubicBezTo>
                  <a:cubicBezTo>
                    <a:pt x="744" y="940"/>
                    <a:pt x="744" y="940"/>
                    <a:pt x="744" y="940"/>
                  </a:cubicBezTo>
                  <a:cubicBezTo>
                    <a:pt x="730" y="944"/>
                    <a:pt x="716" y="948"/>
                    <a:pt x="701" y="952"/>
                  </a:cubicBezTo>
                  <a:cubicBezTo>
                    <a:pt x="473" y="1011"/>
                    <a:pt x="232" y="1021"/>
                    <a:pt x="0" y="9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33">
              <a:extLst>
                <a:ext uri="{FF2B5EF4-FFF2-40B4-BE49-F238E27FC236}">
                  <a16:creationId xmlns:a16="http://schemas.microsoft.com/office/drawing/2014/main" id="{460D848D-A98F-C6C3-536D-BDE1719AF06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9625" y="1441450"/>
              <a:ext cx="12131675" cy="2655888"/>
            </a:xfrm>
            <a:custGeom>
              <a:avLst/>
              <a:gdLst>
                <a:gd name="T0" fmla="*/ 709 w 4857"/>
                <a:gd name="T1" fmla="*/ 991 h 1062"/>
                <a:gd name="T2" fmla="*/ 1479 w 4857"/>
                <a:gd name="T3" fmla="*/ 559 h 1062"/>
                <a:gd name="T4" fmla="*/ 1540 w 4857"/>
                <a:gd name="T5" fmla="*/ 494 h 1062"/>
                <a:gd name="T6" fmla="*/ 1598 w 4857"/>
                <a:gd name="T7" fmla="*/ 425 h 1062"/>
                <a:gd name="T8" fmla="*/ 1651 w 4857"/>
                <a:gd name="T9" fmla="*/ 354 h 1062"/>
                <a:gd name="T10" fmla="*/ 1757 w 4857"/>
                <a:gd name="T11" fmla="*/ 210 h 1062"/>
                <a:gd name="T12" fmla="*/ 1801 w 4857"/>
                <a:gd name="T13" fmla="*/ 159 h 1062"/>
                <a:gd name="T14" fmla="*/ 1832 w 4857"/>
                <a:gd name="T15" fmla="*/ 127 h 1062"/>
                <a:gd name="T16" fmla="*/ 1865 w 4857"/>
                <a:gd name="T17" fmla="*/ 96 h 1062"/>
                <a:gd name="T18" fmla="*/ 1874 w 4857"/>
                <a:gd name="T19" fmla="*/ 89 h 1062"/>
                <a:gd name="T20" fmla="*/ 1919 w 4857"/>
                <a:gd name="T21" fmla="*/ 56 h 1062"/>
                <a:gd name="T22" fmla="*/ 1948 w 4857"/>
                <a:gd name="T23" fmla="*/ 39 h 1062"/>
                <a:gd name="T24" fmla="*/ 2043 w 4857"/>
                <a:gd name="T25" fmla="*/ 4 h 1062"/>
                <a:gd name="T26" fmla="*/ 2132 w 4857"/>
                <a:gd name="T27" fmla="*/ 6 h 1062"/>
                <a:gd name="T28" fmla="*/ 2208 w 4857"/>
                <a:gd name="T29" fmla="*/ 52 h 1062"/>
                <a:gd name="T30" fmla="*/ 2259 w 4857"/>
                <a:gd name="T31" fmla="*/ 126 h 1062"/>
                <a:gd name="T32" fmla="*/ 2326 w 4857"/>
                <a:gd name="T33" fmla="*/ 292 h 1062"/>
                <a:gd name="T34" fmla="*/ 2431 w 4857"/>
                <a:gd name="T35" fmla="*/ 539 h 1062"/>
                <a:gd name="T36" fmla="*/ 2619 w 4857"/>
                <a:gd name="T37" fmla="*/ 723 h 1062"/>
                <a:gd name="T38" fmla="*/ 2963 w 4857"/>
                <a:gd name="T39" fmla="*/ 798 h 1062"/>
                <a:gd name="T40" fmla="*/ 3221 w 4857"/>
                <a:gd name="T41" fmla="*/ 733 h 1062"/>
                <a:gd name="T42" fmla="*/ 3372 w 4857"/>
                <a:gd name="T43" fmla="*/ 638 h 1062"/>
                <a:gd name="T44" fmla="*/ 3539 w 4857"/>
                <a:gd name="T45" fmla="*/ 576 h 1062"/>
                <a:gd name="T46" fmla="*/ 3798 w 4857"/>
                <a:gd name="T47" fmla="*/ 639 h 1062"/>
                <a:gd name="T48" fmla="*/ 3840 w 4857"/>
                <a:gd name="T49" fmla="*/ 654 h 1062"/>
                <a:gd name="T50" fmla="*/ 3883 w 4857"/>
                <a:gd name="T51" fmla="*/ 667 h 1062"/>
                <a:gd name="T52" fmla="*/ 4143 w 4857"/>
                <a:gd name="T53" fmla="*/ 731 h 1062"/>
                <a:gd name="T54" fmla="*/ 4499 w 4857"/>
                <a:gd name="T55" fmla="*/ 754 h 1062"/>
                <a:gd name="T56" fmla="*/ 4499 w 4857"/>
                <a:gd name="T57" fmla="*/ 755 h 1062"/>
                <a:gd name="T58" fmla="*/ 4142 w 4857"/>
                <a:gd name="T59" fmla="*/ 733 h 1062"/>
                <a:gd name="T60" fmla="*/ 3882 w 4857"/>
                <a:gd name="T61" fmla="*/ 669 h 1062"/>
                <a:gd name="T62" fmla="*/ 3839 w 4857"/>
                <a:gd name="T63" fmla="*/ 656 h 1062"/>
                <a:gd name="T64" fmla="*/ 3797 w 4857"/>
                <a:gd name="T65" fmla="*/ 641 h 1062"/>
                <a:gd name="T66" fmla="*/ 3539 w 4857"/>
                <a:gd name="T67" fmla="*/ 579 h 1062"/>
                <a:gd name="T68" fmla="*/ 3374 w 4857"/>
                <a:gd name="T69" fmla="*/ 641 h 1062"/>
                <a:gd name="T70" fmla="*/ 3222 w 4857"/>
                <a:gd name="T71" fmla="*/ 735 h 1062"/>
                <a:gd name="T72" fmla="*/ 2963 w 4857"/>
                <a:gd name="T73" fmla="*/ 801 h 1062"/>
                <a:gd name="T74" fmla="*/ 2617 w 4857"/>
                <a:gd name="T75" fmla="*/ 727 h 1062"/>
                <a:gd name="T76" fmla="*/ 2427 w 4857"/>
                <a:gd name="T77" fmla="*/ 540 h 1062"/>
                <a:gd name="T78" fmla="*/ 2322 w 4857"/>
                <a:gd name="T79" fmla="*/ 294 h 1062"/>
                <a:gd name="T80" fmla="*/ 2255 w 4857"/>
                <a:gd name="T81" fmla="*/ 128 h 1062"/>
                <a:gd name="T82" fmla="*/ 2206 w 4857"/>
                <a:gd name="T83" fmla="*/ 55 h 1062"/>
                <a:gd name="T84" fmla="*/ 2131 w 4857"/>
                <a:gd name="T85" fmla="*/ 10 h 1062"/>
                <a:gd name="T86" fmla="*/ 2043 w 4857"/>
                <a:gd name="T87" fmla="*/ 8 h 1062"/>
                <a:gd name="T88" fmla="*/ 1950 w 4857"/>
                <a:gd name="T89" fmla="*/ 42 h 1062"/>
                <a:gd name="T90" fmla="*/ 1921 w 4857"/>
                <a:gd name="T91" fmla="*/ 59 h 1062"/>
                <a:gd name="T92" fmla="*/ 1876 w 4857"/>
                <a:gd name="T93" fmla="*/ 92 h 1062"/>
                <a:gd name="T94" fmla="*/ 1867 w 4857"/>
                <a:gd name="T95" fmla="*/ 99 h 1062"/>
                <a:gd name="T96" fmla="*/ 1834 w 4857"/>
                <a:gd name="T97" fmla="*/ 129 h 1062"/>
                <a:gd name="T98" fmla="*/ 1803 w 4857"/>
                <a:gd name="T99" fmla="*/ 161 h 1062"/>
                <a:gd name="T100" fmla="*/ 1760 w 4857"/>
                <a:gd name="T101" fmla="*/ 212 h 1062"/>
                <a:gd name="T102" fmla="*/ 1654 w 4857"/>
                <a:gd name="T103" fmla="*/ 356 h 1062"/>
                <a:gd name="T104" fmla="*/ 1600 w 4857"/>
                <a:gd name="T105" fmla="*/ 427 h 1062"/>
                <a:gd name="T106" fmla="*/ 1542 w 4857"/>
                <a:gd name="T107" fmla="*/ 496 h 1062"/>
                <a:gd name="T108" fmla="*/ 1481 w 4857"/>
                <a:gd name="T109" fmla="*/ 561 h 1062"/>
                <a:gd name="T110" fmla="*/ 709 w 4857"/>
                <a:gd name="T111" fmla="*/ 993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57" h="1062">
                  <a:moveTo>
                    <a:pt x="0" y="1015"/>
                  </a:moveTo>
                  <a:cubicBezTo>
                    <a:pt x="234" y="1061"/>
                    <a:pt x="478" y="1050"/>
                    <a:pt x="709" y="991"/>
                  </a:cubicBezTo>
                  <a:cubicBezTo>
                    <a:pt x="940" y="933"/>
                    <a:pt x="1158" y="826"/>
                    <a:pt x="1345" y="677"/>
                  </a:cubicBezTo>
                  <a:cubicBezTo>
                    <a:pt x="1392" y="640"/>
                    <a:pt x="1436" y="600"/>
                    <a:pt x="1479" y="559"/>
                  </a:cubicBezTo>
                  <a:cubicBezTo>
                    <a:pt x="1510" y="527"/>
                    <a:pt x="1510" y="527"/>
                    <a:pt x="1510" y="527"/>
                  </a:cubicBezTo>
                  <a:cubicBezTo>
                    <a:pt x="1520" y="516"/>
                    <a:pt x="1530" y="505"/>
                    <a:pt x="1540" y="494"/>
                  </a:cubicBezTo>
                  <a:cubicBezTo>
                    <a:pt x="1550" y="483"/>
                    <a:pt x="1560" y="471"/>
                    <a:pt x="1569" y="460"/>
                  </a:cubicBezTo>
                  <a:cubicBezTo>
                    <a:pt x="1579" y="449"/>
                    <a:pt x="1589" y="437"/>
                    <a:pt x="1598" y="425"/>
                  </a:cubicBezTo>
                  <a:cubicBezTo>
                    <a:pt x="1607" y="414"/>
                    <a:pt x="1616" y="402"/>
                    <a:pt x="1625" y="390"/>
                  </a:cubicBezTo>
                  <a:cubicBezTo>
                    <a:pt x="1634" y="378"/>
                    <a:pt x="1643" y="366"/>
                    <a:pt x="1651" y="354"/>
                  </a:cubicBezTo>
                  <a:cubicBezTo>
                    <a:pt x="1704" y="282"/>
                    <a:pt x="1704" y="282"/>
                    <a:pt x="1704" y="282"/>
                  </a:cubicBezTo>
                  <a:cubicBezTo>
                    <a:pt x="1721" y="257"/>
                    <a:pt x="1739" y="234"/>
                    <a:pt x="1757" y="210"/>
                  </a:cubicBezTo>
                  <a:cubicBezTo>
                    <a:pt x="1767" y="199"/>
                    <a:pt x="1776" y="187"/>
                    <a:pt x="1786" y="176"/>
                  </a:cubicBezTo>
                  <a:cubicBezTo>
                    <a:pt x="1791" y="170"/>
                    <a:pt x="1796" y="164"/>
                    <a:pt x="1801" y="159"/>
                  </a:cubicBezTo>
                  <a:cubicBezTo>
                    <a:pt x="1816" y="143"/>
                    <a:pt x="1816" y="143"/>
                    <a:pt x="1816" y="143"/>
                  </a:cubicBezTo>
                  <a:cubicBezTo>
                    <a:pt x="1821" y="137"/>
                    <a:pt x="1827" y="132"/>
                    <a:pt x="1832" y="127"/>
                  </a:cubicBezTo>
                  <a:cubicBezTo>
                    <a:pt x="1837" y="122"/>
                    <a:pt x="1843" y="116"/>
                    <a:pt x="1848" y="111"/>
                  </a:cubicBezTo>
                  <a:cubicBezTo>
                    <a:pt x="1865" y="96"/>
                    <a:pt x="1865" y="96"/>
                    <a:pt x="1865" y="96"/>
                  </a:cubicBezTo>
                  <a:cubicBezTo>
                    <a:pt x="1869" y="93"/>
                    <a:pt x="1869" y="93"/>
                    <a:pt x="1869" y="93"/>
                  </a:cubicBezTo>
                  <a:cubicBezTo>
                    <a:pt x="1874" y="89"/>
                    <a:pt x="1874" y="89"/>
                    <a:pt x="1874" y="89"/>
                  </a:cubicBezTo>
                  <a:cubicBezTo>
                    <a:pt x="1883" y="82"/>
                    <a:pt x="1883" y="82"/>
                    <a:pt x="1883" y="82"/>
                  </a:cubicBezTo>
                  <a:cubicBezTo>
                    <a:pt x="1894" y="73"/>
                    <a:pt x="1907" y="65"/>
                    <a:pt x="1919" y="56"/>
                  </a:cubicBezTo>
                  <a:cubicBezTo>
                    <a:pt x="1925" y="52"/>
                    <a:pt x="1932" y="49"/>
                    <a:pt x="1938" y="45"/>
                  </a:cubicBezTo>
                  <a:cubicBezTo>
                    <a:pt x="1948" y="39"/>
                    <a:pt x="1948" y="39"/>
                    <a:pt x="1948" y="39"/>
                  </a:cubicBezTo>
                  <a:cubicBezTo>
                    <a:pt x="1951" y="37"/>
                    <a:pt x="1955" y="36"/>
                    <a:pt x="1958" y="34"/>
                  </a:cubicBezTo>
                  <a:cubicBezTo>
                    <a:pt x="1985" y="20"/>
                    <a:pt x="2013" y="10"/>
                    <a:pt x="2043" y="4"/>
                  </a:cubicBezTo>
                  <a:cubicBezTo>
                    <a:pt x="2057" y="1"/>
                    <a:pt x="2072" y="0"/>
                    <a:pt x="2087" y="0"/>
                  </a:cubicBezTo>
                  <a:cubicBezTo>
                    <a:pt x="2102" y="0"/>
                    <a:pt x="2117" y="2"/>
                    <a:pt x="2132" y="6"/>
                  </a:cubicBezTo>
                  <a:cubicBezTo>
                    <a:pt x="2146" y="10"/>
                    <a:pt x="2160" y="16"/>
                    <a:pt x="2173" y="24"/>
                  </a:cubicBezTo>
                  <a:cubicBezTo>
                    <a:pt x="2186" y="32"/>
                    <a:pt x="2198" y="41"/>
                    <a:pt x="2208" y="52"/>
                  </a:cubicBezTo>
                  <a:cubicBezTo>
                    <a:pt x="2219" y="63"/>
                    <a:pt x="2228" y="75"/>
                    <a:pt x="2236" y="87"/>
                  </a:cubicBezTo>
                  <a:cubicBezTo>
                    <a:pt x="2245" y="100"/>
                    <a:pt x="2252" y="113"/>
                    <a:pt x="2259" y="126"/>
                  </a:cubicBezTo>
                  <a:cubicBezTo>
                    <a:pt x="2272" y="153"/>
                    <a:pt x="2283" y="181"/>
                    <a:pt x="2294" y="209"/>
                  </a:cubicBezTo>
                  <a:cubicBezTo>
                    <a:pt x="2305" y="236"/>
                    <a:pt x="2316" y="264"/>
                    <a:pt x="2326" y="292"/>
                  </a:cubicBezTo>
                  <a:cubicBezTo>
                    <a:pt x="2346" y="348"/>
                    <a:pt x="2367" y="404"/>
                    <a:pt x="2391" y="459"/>
                  </a:cubicBezTo>
                  <a:cubicBezTo>
                    <a:pt x="2403" y="486"/>
                    <a:pt x="2416" y="513"/>
                    <a:pt x="2431" y="539"/>
                  </a:cubicBezTo>
                  <a:cubicBezTo>
                    <a:pt x="2445" y="564"/>
                    <a:pt x="2462" y="589"/>
                    <a:pt x="2482" y="612"/>
                  </a:cubicBezTo>
                  <a:cubicBezTo>
                    <a:pt x="2520" y="657"/>
                    <a:pt x="2567" y="694"/>
                    <a:pt x="2619" y="723"/>
                  </a:cubicBezTo>
                  <a:cubicBezTo>
                    <a:pt x="2671" y="752"/>
                    <a:pt x="2728" y="773"/>
                    <a:pt x="2786" y="785"/>
                  </a:cubicBezTo>
                  <a:cubicBezTo>
                    <a:pt x="2844" y="797"/>
                    <a:pt x="2904" y="801"/>
                    <a:pt x="2963" y="798"/>
                  </a:cubicBezTo>
                  <a:cubicBezTo>
                    <a:pt x="3023" y="795"/>
                    <a:pt x="3082" y="784"/>
                    <a:pt x="3138" y="766"/>
                  </a:cubicBezTo>
                  <a:cubicBezTo>
                    <a:pt x="3166" y="756"/>
                    <a:pt x="3194" y="745"/>
                    <a:pt x="3221" y="733"/>
                  </a:cubicBezTo>
                  <a:cubicBezTo>
                    <a:pt x="3248" y="720"/>
                    <a:pt x="3273" y="705"/>
                    <a:pt x="3298" y="688"/>
                  </a:cubicBezTo>
                  <a:cubicBezTo>
                    <a:pt x="3323" y="672"/>
                    <a:pt x="3347" y="654"/>
                    <a:pt x="3372" y="638"/>
                  </a:cubicBezTo>
                  <a:cubicBezTo>
                    <a:pt x="3397" y="622"/>
                    <a:pt x="3423" y="607"/>
                    <a:pt x="3451" y="596"/>
                  </a:cubicBezTo>
                  <a:cubicBezTo>
                    <a:pt x="3479" y="584"/>
                    <a:pt x="3509" y="578"/>
                    <a:pt x="3539" y="576"/>
                  </a:cubicBezTo>
                  <a:cubicBezTo>
                    <a:pt x="3568" y="575"/>
                    <a:pt x="3598" y="578"/>
                    <a:pt x="3628" y="584"/>
                  </a:cubicBezTo>
                  <a:cubicBezTo>
                    <a:pt x="3686" y="596"/>
                    <a:pt x="3742" y="618"/>
                    <a:pt x="3798" y="639"/>
                  </a:cubicBezTo>
                  <a:cubicBezTo>
                    <a:pt x="3819" y="646"/>
                    <a:pt x="3819" y="646"/>
                    <a:pt x="3819" y="646"/>
                  </a:cubicBezTo>
                  <a:cubicBezTo>
                    <a:pt x="3840" y="654"/>
                    <a:pt x="3840" y="654"/>
                    <a:pt x="3840" y="654"/>
                  </a:cubicBezTo>
                  <a:cubicBezTo>
                    <a:pt x="3861" y="660"/>
                    <a:pt x="3861" y="660"/>
                    <a:pt x="3861" y="660"/>
                  </a:cubicBezTo>
                  <a:cubicBezTo>
                    <a:pt x="3883" y="667"/>
                    <a:pt x="3883" y="667"/>
                    <a:pt x="3883" y="667"/>
                  </a:cubicBezTo>
                  <a:cubicBezTo>
                    <a:pt x="3911" y="675"/>
                    <a:pt x="3940" y="684"/>
                    <a:pt x="3969" y="691"/>
                  </a:cubicBezTo>
                  <a:cubicBezTo>
                    <a:pt x="4026" y="707"/>
                    <a:pt x="4084" y="721"/>
                    <a:pt x="4143" y="731"/>
                  </a:cubicBezTo>
                  <a:cubicBezTo>
                    <a:pt x="4201" y="742"/>
                    <a:pt x="4261" y="746"/>
                    <a:pt x="4321" y="749"/>
                  </a:cubicBezTo>
                  <a:cubicBezTo>
                    <a:pt x="4380" y="753"/>
                    <a:pt x="4440" y="754"/>
                    <a:pt x="4499" y="754"/>
                  </a:cubicBezTo>
                  <a:cubicBezTo>
                    <a:pt x="4618" y="755"/>
                    <a:pt x="4738" y="751"/>
                    <a:pt x="4857" y="746"/>
                  </a:cubicBezTo>
                  <a:cubicBezTo>
                    <a:pt x="4738" y="751"/>
                    <a:pt x="4619" y="756"/>
                    <a:pt x="4499" y="755"/>
                  </a:cubicBezTo>
                  <a:cubicBezTo>
                    <a:pt x="4440" y="755"/>
                    <a:pt x="4380" y="754"/>
                    <a:pt x="4320" y="751"/>
                  </a:cubicBezTo>
                  <a:cubicBezTo>
                    <a:pt x="4261" y="748"/>
                    <a:pt x="4201" y="744"/>
                    <a:pt x="4142" y="733"/>
                  </a:cubicBezTo>
                  <a:cubicBezTo>
                    <a:pt x="4084" y="723"/>
                    <a:pt x="4026" y="709"/>
                    <a:pt x="3968" y="694"/>
                  </a:cubicBezTo>
                  <a:cubicBezTo>
                    <a:pt x="3939" y="686"/>
                    <a:pt x="3911" y="677"/>
                    <a:pt x="3882" y="669"/>
                  </a:cubicBezTo>
                  <a:cubicBezTo>
                    <a:pt x="3861" y="663"/>
                    <a:pt x="3861" y="663"/>
                    <a:pt x="3861" y="663"/>
                  </a:cubicBezTo>
                  <a:cubicBezTo>
                    <a:pt x="3839" y="656"/>
                    <a:pt x="3839" y="656"/>
                    <a:pt x="3839" y="656"/>
                  </a:cubicBezTo>
                  <a:cubicBezTo>
                    <a:pt x="3818" y="649"/>
                    <a:pt x="3818" y="649"/>
                    <a:pt x="3818" y="649"/>
                  </a:cubicBezTo>
                  <a:cubicBezTo>
                    <a:pt x="3797" y="641"/>
                    <a:pt x="3797" y="641"/>
                    <a:pt x="3797" y="641"/>
                  </a:cubicBezTo>
                  <a:cubicBezTo>
                    <a:pt x="3741" y="621"/>
                    <a:pt x="3686" y="598"/>
                    <a:pt x="3627" y="586"/>
                  </a:cubicBezTo>
                  <a:cubicBezTo>
                    <a:pt x="3598" y="580"/>
                    <a:pt x="3568" y="577"/>
                    <a:pt x="3539" y="579"/>
                  </a:cubicBezTo>
                  <a:cubicBezTo>
                    <a:pt x="3509" y="581"/>
                    <a:pt x="3480" y="587"/>
                    <a:pt x="3452" y="598"/>
                  </a:cubicBezTo>
                  <a:cubicBezTo>
                    <a:pt x="3425" y="609"/>
                    <a:pt x="3399" y="624"/>
                    <a:pt x="3374" y="641"/>
                  </a:cubicBezTo>
                  <a:cubicBezTo>
                    <a:pt x="3349" y="657"/>
                    <a:pt x="3325" y="674"/>
                    <a:pt x="3300" y="691"/>
                  </a:cubicBezTo>
                  <a:cubicBezTo>
                    <a:pt x="3275" y="707"/>
                    <a:pt x="3249" y="723"/>
                    <a:pt x="3222" y="735"/>
                  </a:cubicBezTo>
                  <a:cubicBezTo>
                    <a:pt x="3195" y="748"/>
                    <a:pt x="3167" y="759"/>
                    <a:pt x="3139" y="769"/>
                  </a:cubicBezTo>
                  <a:cubicBezTo>
                    <a:pt x="3082" y="787"/>
                    <a:pt x="3023" y="798"/>
                    <a:pt x="2963" y="801"/>
                  </a:cubicBezTo>
                  <a:cubicBezTo>
                    <a:pt x="2904" y="805"/>
                    <a:pt x="2844" y="800"/>
                    <a:pt x="2785" y="788"/>
                  </a:cubicBezTo>
                  <a:cubicBezTo>
                    <a:pt x="2727" y="776"/>
                    <a:pt x="2670" y="755"/>
                    <a:pt x="2617" y="727"/>
                  </a:cubicBezTo>
                  <a:cubicBezTo>
                    <a:pt x="2565" y="697"/>
                    <a:pt x="2517" y="660"/>
                    <a:pt x="2479" y="614"/>
                  </a:cubicBezTo>
                  <a:cubicBezTo>
                    <a:pt x="2459" y="591"/>
                    <a:pt x="2442" y="567"/>
                    <a:pt x="2427" y="540"/>
                  </a:cubicBezTo>
                  <a:cubicBezTo>
                    <a:pt x="2413" y="514"/>
                    <a:pt x="2400" y="488"/>
                    <a:pt x="2387" y="460"/>
                  </a:cubicBezTo>
                  <a:cubicBezTo>
                    <a:pt x="2363" y="406"/>
                    <a:pt x="2343" y="350"/>
                    <a:pt x="2322" y="294"/>
                  </a:cubicBezTo>
                  <a:cubicBezTo>
                    <a:pt x="2312" y="266"/>
                    <a:pt x="2301" y="238"/>
                    <a:pt x="2291" y="210"/>
                  </a:cubicBezTo>
                  <a:cubicBezTo>
                    <a:pt x="2280" y="182"/>
                    <a:pt x="2269" y="155"/>
                    <a:pt x="2255" y="128"/>
                  </a:cubicBezTo>
                  <a:cubicBezTo>
                    <a:pt x="2249" y="115"/>
                    <a:pt x="2241" y="102"/>
                    <a:pt x="2233" y="90"/>
                  </a:cubicBezTo>
                  <a:cubicBezTo>
                    <a:pt x="2225" y="77"/>
                    <a:pt x="2216" y="65"/>
                    <a:pt x="2206" y="55"/>
                  </a:cubicBezTo>
                  <a:cubicBezTo>
                    <a:pt x="2196" y="44"/>
                    <a:pt x="2184" y="35"/>
                    <a:pt x="2171" y="27"/>
                  </a:cubicBezTo>
                  <a:cubicBezTo>
                    <a:pt x="2159" y="19"/>
                    <a:pt x="2145" y="14"/>
                    <a:pt x="2131" y="10"/>
                  </a:cubicBezTo>
                  <a:cubicBezTo>
                    <a:pt x="2117" y="6"/>
                    <a:pt x="2102" y="4"/>
                    <a:pt x="2087" y="4"/>
                  </a:cubicBezTo>
                  <a:cubicBezTo>
                    <a:pt x="2072" y="3"/>
                    <a:pt x="2058" y="5"/>
                    <a:pt x="2043" y="8"/>
                  </a:cubicBezTo>
                  <a:cubicBezTo>
                    <a:pt x="2014" y="13"/>
                    <a:pt x="1986" y="24"/>
                    <a:pt x="1960" y="37"/>
                  </a:cubicBezTo>
                  <a:cubicBezTo>
                    <a:pt x="1956" y="39"/>
                    <a:pt x="1953" y="41"/>
                    <a:pt x="1950" y="42"/>
                  </a:cubicBezTo>
                  <a:cubicBezTo>
                    <a:pt x="1940" y="48"/>
                    <a:pt x="1940" y="48"/>
                    <a:pt x="1940" y="48"/>
                  </a:cubicBezTo>
                  <a:cubicBezTo>
                    <a:pt x="1934" y="52"/>
                    <a:pt x="1927" y="55"/>
                    <a:pt x="1921" y="59"/>
                  </a:cubicBezTo>
                  <a:cubicBezTo>
                    <a:pt x="1909" y="68"/>
                    <a:pt x="1896" y="76"/>
                    <a:pt x="1885" y="85"/>
                  </a:cubicBezTo>
                  <a:cubicBezTo>
                    <a:pt x="1876" y="92"/>
                    <a:pt x="1876" y="92"/>
                    <a:pt x="1876" y="92"/>
                  </a:cubicBezTo>
                  <a:cubicBezTo>
                    <a:pt x="1872" y="95"/>
                    <a:pt x="1872" y="95"/>
                    <a:pt x="1872" y="95"/>
                  </a:cubicBezTo>
                  <a:cubicBezTo>
                    <a:pt x="1867" y="99"/>
                    <a:pt x="1867" y="99"/>
                    <a:pt x="1867" y="99"/>
                  </a:cubicBezTo>
                  <a:cubicBezTo>
                    <a:pt x="1851" y="114"/>
                    <a:pt x="1851" y="114"/>
                    <a:pt x="1851" y="114"/>
                  </a:cubicBezTo>
                  <a:cubicBezTo>
                    <a:pt x="1845" y="119"/>
                    <a:pt x="1840" y="124"/>
                    <a:pt x="1834" y="129"/>
                  </a:cubicBezTo>
                  <a:cubicBezTo>
                    <a:pt x="1829" y="134"/>
                    <a:pt x="1824" y="139"/>
                    <a:pt x="1819" y="145"/>
                  </a:cubicBezTo>
                  <a:cubicBezTo>
                    <a:pt x="1803" y="161"/>
                    <a:pt x="1803" y="161"/>
                    <a:pt x="1803" y="161"/>
                  </a:cubicBezTo>
                  <a:cubicBezTo>
                    <a:pt x="1798" y="167"/>
                    <a:pt x="1794" y="172"/>
                    <a:pt x="1789" y="178"/>
                  </a:cubicBezTo>
                  <a:cubicBezTo>
                    <a:pt x="1779" y="189"/>
                    <a:pt x="1770" y="201"/>
                    <a:pt x="1760" y="212"/>
                  </a:cubicBezTo>
                  <a:cubicBezTo>
                    <a:pt x="1742" y="236"/>
                    <a:pt x="1724" y="259"/>
                    <a:pt x="1706" y="283"/>
                  </a:cubicBezTo>
                  <a:cubicBezTo>
                    <a:pt x="1654" y="356"/>
                    <a:pt x="1654" y="356"/>
                    <a:pt x="1654" y="356"/>
                  </a:cubicBezTo>
                  <a:cubicBezTo>
                    <a:pt x="1645" y="368"/>
                    <a:pt x="1636" y="380"/>
                    <a:pt x="1627" y="392"/>
                  </a:cubicBezTo>
                  <a:cubicBezTo>
                    <a:pt x="1618" y="404"/>
                    <a:pt x="1609" y="416"/>
                    <a:pt x="1600" y="427"/>
                  </a:cubicBezTo>
                  <a:cubicBezTo>
                    <a:pt x="1591" y="439"/>
                    <a:pt x="1581" y="451"/>
                    <a:pt x="1571" y="462"/>
                  </a:cubicBezTo>
                  <a:cubicBezTo>
                    <a:pt x="1562" y="473"/>
                    <a:pt x="1552" y="485"/>
                    <a:pt x="1542" y="496"/>
                  </a:cubicBezTo>
                  <a:cubicBezTo>
                    <a:pt x="1532" y="507"/>
                    <a:pt x="1522" y="518"/>
                    <a:pt x="1512" y="529"/>
                  </a:cubicBezTo>
                  <a:cubicBezTo>
                    <a:pt x="1481" y="561"/>
                    <a:pt x="1481" y="561"/>
                    <a:pt x="1481" y="561"/>
                  </a:cubicBezTo>
                  <a:cubicBezTo>
                    <a:pt x="1438" y="603"/>
                    <a:pt x="1393" y="642"/>
                    <a:pt x="1347" y="680"/>
                  </a:cubicBezTo>
                  <a:cubicBezTo>
                    <a:pt x="1160" y="828"/>
                    <a:pt x="940" y="935"/>
                    <a:pt x="709" y="993"/>
                  </a:cubicBezTo>
                  <a:cubicBezTo>
                    <a:pt x="478" y="1052"/>
                    <a:pt x="234" y="1062"/>
                    <a:pt x="0" y="10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34">
              <a:extLst>
                <a:ext uri="{FF2B5EF4-FFF2-40B4-BE49-F238E27FC236}">
                  <a16:creationId xmlns:a16="http://schemas.microsoft.com/office/drawing/2014/main" id="{8D2B2D35-7E79-4E49-D428-56770017803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4863" y="1584325"/>
              <a:ext cx="12131675" cy="2478088"/>
            </a:xfrm>
            <a:custGeom>
              <a:avLst/>
              <a:gdLst>
                <a:gd name="T0" fmla="*/ 700 w 4857"/>
                <a:gd name="T1" fmla="*/ 923 h 991"/>
                <a:gd name="T2" fmla="*/ 1588 w 4857"/>
                <a:gd name="T3" fmla="*/ 384 h 991"/>
                <a:gd name="T4" fmla="*/ 1616 w 4857"/>
                <a:gd name="T5" fmla="*/ 349 h 991"/>
                <a:gd name="T6" fmla="*/ 1697 w 4857"/>
                <a:gd name="T7" fmla="*/ 245 h 991"/>
                <a:gd name="T8" fmla="*/ 1965 w 4857"/>
                <a:gd name="T9" fmla="*/ 20 h 991"/>
                <a:gd name="T10" fmla="*/ 2095 w 4857"/>
                <a:gd name="T11" fmla="*/ 4 h 991"/>
                <a:gd name="T12" fmla="*/ 2157 w 4857"/>
                <a:gd name="T13" fmla="*/ 29 h 991"/>
                <a:gd name="T14" fmla="*/ 2183 w 4857"/>
                <a:gd name="T15" fmla="*/ 50 h 991"/>
                <a:gd name="T16" fmla="*/ 2205 w 4857"/>
                <a:gd name="T17" fmla="*/ 75 h 991"/>
                <a:gd name="T18" fmla="*/ 2319 w 4857"/>
                <a:gd name="T19" fmla="*/ 313 h 991"/>
                <a:gd name="T20" fmla="*/ 2440 w 4857"/>
                <a:gd name="T21" fmla="*/ 547 h 991"/>
                <a:gd name="T22" fmla="*/ 2469 w 4857"/>
                <a:gd name="T23" fmla="*/ 580 h 991"/>
                <a:gd name="T24" fmla="*/ 2571 w 4857"/>
                <a:gd name="T25" fmla="*/ 663 h 991"/>
                <a:gd name="T26" fmla="*/ 2819 w 4857"/>
                <a:gd name="T27" fmla="*/ 743 h 991"/>
                <a:gd name="T28" fmla="*/ 3242 w 4857"/>
                <a:gd name="T29" fmla="*/ 649 h 991"/>
                <a:gd name="T30" fmla="*/ 3390 w 4857"/>
                <a:gd name="T31" fmla="*/ 554 h 991"/>
                <a:gd name="T32" fmla="*/ 3560 w 4857"/>
                <a:gd name="T33" fmla="*/ 512 h 991"/>
                <a:gd name="T34" fmla="*/ 3815 w 4857"/>
                <a:gd name="T35" fmla="*/ 578 h 991"/>
                <a:gd name="T36" fmla="*/ 3984 w 4857"/>
                <a:gd name="T37" fmla="*/ 629 h 991"/>
                <a:gd name="T38" fmla="*/ 4241 w 4857"/>
                <a:gd name="T39" fmla="*/ 686 h 991"/>
                <a:gd name="T40" fmla="*/ 4505 w 4857"/>
                <a:gd name="T41" fmla="*/ 707 h 991"/>
                <a:gd name="T42" fmla="*/ 4505 w 4857"/>
                <a:gd name="T43" fmla="*/ 708 h 991"/>
                <a:gd name="T44" fmla="*/ 4241 w 4857"/>
                <a:gd name="T45" fmla="*/ 688 h 991"/>
                <a:gd name="T46" fmla="*/ 3983 w 4857"/>
                <a:gd name="T47" fmla="*/ 631 h 991"/>
                <a:gd name="T48" fmla="*/ 3814 w 4857"/>
                <a:gd name="T49" fmla="*/ 580 h 991"/>
                <a:gd name="T50" fmla="*/ 3559 w 4857"/>
                <a:gd name="T51" fmla="*/ 514 h 991"/>
                <a:gd name="T52" fmla="*/ 3392 w 4857"/>
                <a:gd name="T53" fmla="*/ 557 h 991"/>
                <a:gd name="T54" fmla="*/ 3243 w 4857"/>
                <a:gd name="T55" fmla="*/ 652 h 991"/>
                <a:gd name="T56" fmla="*/ 2819 w 4857"/>
                <a:gd name="T57" fmla="*/ 747 h 991"/>
                <a:gd name="T58" fmla="*/ 2569 w 4857"/>
                <a:gd name="T59" fmla="*/ 666 h 991"/>
                <a:gd name="T60" fmla="*/ 2466 w 4857"/>
                <a:gd name="T61" fmla="*/ 583 h 991"/>
                <a:gd name="T62" fmla="*/ 2437 w 4857"/>
                <a:gd name="T63" fmla="*/ 549 h 991"/>
                <a:gd name="T64" fmla="*/ 2315 w 4857"/>
                <a:gd name="T65" fmla="*/ 314 h 991"/>
                <a:gd name="T66" fmla="*/ 2202 w 4857"/>
                <a:gd name="T67" fmla="*/ 77 h 991"/>
                <a:gd name="T68" fmla="*/ 2180 w 4857"/>
                <a:gd name="T69" fmla="*/ 53 h 991"/>
                <a:gd name="T70" fmla="*/ 2155 w 4857"/>
                <a:gd name="T71" fmla="*/ 32 h 991"/>
                <a:gd name="T72" fmla="*/ 2094 w 4857"/>
                <a:gd name="T73" fmla="*/ 8 h 991"/>
                <a:gd name="T74" fmla="*/ 1966 w 4857"/>
                <a:gd name="T75" fmla="*/ 24 h 991"/>
                <a:gd name="T76" fmla="*/ 1700 w 4857"/>
                <a:gd name="T77" fmla="*/ 247 h 991"/>
                <a:gd name="T78" fmla="*/ 1618 w 4857"/>
                <a:gd name="T79" fmla="*/ 351 h 991"/>
                <a:gd name="T80" fmla="*/ 1591 w 4857"/>
                <a:gd name="T81" fmla="*/ 385 h 991"/>
                <a:gd name="T82" fmla="*/ 700 w 4857"/>
                <a:gd name="T83" fmla="*/ 925 h 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57" h="991">
                  <a:moveTo>
                    <a:pt x="0" y="948"/>
                  </a:moveTo>
                  <a:cubicBezTo>
                    <a:pt x="232" y="990"/>
                    <a:pt x="472" y="979"/>
                    <a:pt x="700" y="923"/>
                  </a:cubicBezTo>
                  <a:cubicBezTo>
                    <a:pt x="928" y="867"/>
                    <a:pt x="1145" y="766"/>
                    <a:pt x="1333" y="625"/>
                  </a:cubicBezTo>
                  <a:cubicBezTo>
                    <a:pt x="1427" y="555"/>
                    <a:pt x="1513" y="474"/>
                    <a:pt x="1588" y="384"/>
                  </a:cubicBezTo>
                  <a:cubicBezTo>
                    <a:pt x="1593" y="378"/>
                    <a:pt x="1598" y="372"/>
                    <a:pt x="1602" y="367"/>
                  </a:cubicBezTo>
                  <a:cubicBezTo>
                    <a:pt x="1616" y="349"/>
                    <a:pt x="1616" y="349"/>
                    <a:pt x="1616" y="349"/>
                  </a:cubicBezTo>
                  <a:cubicBezTo>
                    <a:pt x="1643" y="314"/>
                    <a:pt x="1643" y="314"/>
                    <a:pt x="1643" y="314"/>
                  </a:cubicBezTo>
                  <a:cubicBezTo>
                    <a:pt x="1697" y="245"/>
                    <a:pt x="1697" y="245"/>
                    <a:pt x="1697" y="245"/>
                  </a:cubicBezTo>
                  <a:cubicBezTo>
                    <a:pt x="1734" y="199"/>
                    <a:pt x="1772" y="154"/>
                    <a:pt x="1816" y="115"/>
                  </a:cubicBezTo>
                  <a:cubicBezTo>
                    <a:pt x="1860" y="75"/>
                    <a:pt x="1910" y="42"/>
                    <a:pt x="1965" y="20"/>
                  </a:cubicBezTo>
                  <a:cubicBezTo>
                    <a:pt x="1992" y="10"/>
                    <a:pt x="2021" y="2"/>
                    <a:pt x="2051" y="1"/>
                  </a:cubicBezTo>
                  <a:cubicBezTo>
                    <a:pt x="2066" y="0"/>
                    <a:pt x="2080" y="1"/>
                    <a:pt x="2095" y="4"/>
                  </a:cubicBezTo>
                  <a:cubicBezTo>
                    <a:pt x="2110" y="7"/>
                    <a:pt x="2124" y="12"/>
                    <a:pt x="2137" y="18"/>
                  </a:cubicBezTo>
                  <a:cubicBezTo>
                    <a:pt x="2144" y="21"/>
                    <a:pt x="2151" y="25"/>
                    <a:pt x="2157" y="29"/>
                  </a:cubicBezTo>
                  <a:cubicBezTo>
                    <a:pt x="2163" y="33"/>
                    <a:pt x="2169" y="38"/>
                    <a:pt x="2174" y="42"/>
                  </a:cubicBezTo>
                  <a:cubicBezTo>
                    <a:pt x="2177" y="45"/>
                    <a:pt x="2180" y="47"/>
                    <a:pt x="2183" y="50"/>
                  </a:cubicBezTo>
                  <a:cubicBezTo>
                    <a:pt x="2185" y="53"/>
                    <a:pt x="2188" y="55"/>
                    <a:pt x="2190" y="58"/>
                  </a:cubicBezTo>
                  <a:cubicBezTo>
                    <a:pt x="2195" y="63"/>
                    <a:pt x="2200" y="69"/>
                    <a:pt x="2205" y="75"/>
                  </a:cubicBezTo>
                  <a:cubicBezTo>
                    <a:pt x="2223" y="98"/>
                    <a:pt x="2237" y="124"/>
                    <a:pt x="2250" y="151"/>
                  </a:cubicBezTo>
                  <a:cubicBezTo>
                    <a:pt x="2275" y="204"/>
                    <a:pt x="2297" y="259"/>
                    <a:pt x="2319" y="313"/>
                  </a:cubicBezTo>
                  <a:cubicBezTo>
                    <a:pt x="2342" y="367"/>
                    <a:pt x="2365" y="421"/>
                    <a:pt x="2393" y="473"/>
                  </a:cubicBezTo>
                  <a:cubicBezTo>
                    <a:pt x="2407" y="498"/>
                    <a:pt x="2422" y="523"/>
                    <a:pt x="2440" y="547"/>
                  </a:cubicBezTo>
                  <a:cubicBezTo>
                    <a:pt x="2445" y="553"/>
                    <a:pt x="2449" y="558"/>
                    <a:pt x="2454" y="564"/>
                  </a:cubicBezTo>
                  <a:cubicBezTo>
                    <a:pt x="2459" y="569"/>
                    <a:pt x="2464" y="575"/>
                    <a:pt x="2469" y="580"/>
                  </a:cubicBezTo>
                  <a:cubicBezTo>
                    <a:pt x="2479" y="591"/>
                    <a:pt x="2489" y="601"/>
                    <a:pt x="2500" y="611"/>
                  </a:cubicBezTo>
                  <a:cubicBezTo>
                    <a:pt x="2522" y="630"/>
                    <a:pt x="2546" y="648"/>
                    <a:pt x="2571" y="663"/>
                  </a:cubicBezTo>
                  <a:cubicBezTo>
                    <a:pt x="2596" y="678"/>
                    <a:pt x="2622" y="691"/>
                    <a:pt x="2649" y="702"/>
                  </a:cubicBezTo>
                  <a:cubicBezTo>
                    <a:pt x="2703" y="724"/>
                    <a:pt x="2761" y="737"/>
                    <a:pt x="2819" y="743"/>
                  </a:cubicBezTo>
                  <a:cubicBezTo>
                    <a:pt x="2936" y="755"/>
                    <a:pt x="3055" y="734"/>
                    <a:pt x="3163" y="688"/>
                  </a:cubicBezTo>
                  <a:cubicBezTo>
                    <a:pt x="3190" y="677"/>
                    <a:pt x="3217" y="664"/>
                    <a:pt x="3242" y="649"/>
                  </a:cubicBezTo>
                  <a:cubicBezTo>
                    <a:pt x="3267" y="634"/>
                    <a:pt x="3291" y="618"/>
                    <a:pt x="3316" y="601"/>
                  </a:cubicBezTo>
                  <a:cubicBezTo>
                    <a:pt x="3340" y="585"/>
                    <a:pt x="3364" y="568"/>
                    <a:pt x="3390" y="554"/>
                  </a:cubicBezTo>
                  <a:cubicBezTo>
                    <a:pt x="3416" y="540"/>
                    <a:pt x="3443" y="528"/>
                    <a:pt x="3472" y="521"/>
                  </a:cubicBezTo>
                  <a:cubicBezTo>
                    <a:pt x="3500" y="513"/>
                    <a:pt x="3530" y="510"/>
                    <a:pt x="3560" y="512"/>
                  </a:cubicBezTo>
                  <a:cubicBezTo>
                    <a:pt x="3589" y="513"/>
                    <a:pt x="3618" y="517"/>
                    <a:pt x="3647" y="524"/>
                  </a:cubicBezTo>
                  <a:cubicBezTo>
                    <a:pt x="3704" y="538"/>
                    <a:pt x="3759" y="560"/>
                    <a:pt x="3815" y="578"/>
                  </a:cubicBezTo>
                  <a:cubicBezTo>
                    <a:pt x="3843" y="588"/>
                    <a:pt x="3871" y="595"/>
                    <a:pt x="3899" y="604"/>
                  </a:cubicBezTo>
                  <a:cubicBezTo>
                    <a:pt x="3984" y="629"/>
                    <a:pt x="3984" y="629"/>
                    <a:pt x="3984" y="629"/>
                  </a:cubicBezTo>
                  <a:cubicBezTo>
                    <a:pt x="4040" y="646"/>
                    <a:pt x="4097" y="661"/>
                    <a:pt x="4154" y="672"/>
                  </a:cubicBezTo>
                  <a:cubicBezTo>
                    <a:pt x="4183" y="678"/>
                    <a:pt x="4212" y="683"/>
                    <a:pt x="4241" y="686"/>
                  </a:cubicBezTo>
                  <a:cubicBezTo>
                    <a:pt x="4270" y="690"/>
                    <a:pt x="4300" y="693"/>
                    <a:pt x="4329" y="696"/>
                  </a:cubicBezTo>
                  <a:cubicBezTo>
                    <a:pt x="4387" y="701"/>
                    <a:pt x="4446" y="705"/>
                    <a:pt x="4505" y="707"/>
                  </a:cubicBezTo>
                  <a:cubicBezTo>
                    <a:pt x="4622" y="711"/>
                    <a:pt x="4740" y="709"/>
                    <a:pt x="4857" y="702"/>
                  </a:cubicBezTo>
                  <a:cubicBezTo>
                    <a:pt x="4740" y="709"/>
                    <a:pt x="4622" y="712"/>
                    <a:pt x="4505" y="708"/>
                  </a:cubicBezTo>
                  <a:cubicBezTo>
                    <a:pt x="4446" y="706"/>
                    <a:pt x="4387" y="703"/>
                    <a:pt x="4329" y="697"/>
                  </a:cubicBezTo>
                  <a:cubicBezTo>
                    <a:pt x="4299" y="695"/>
                    <a:pt x="4270" y="692"/>
                    <a:pt x="4241" y="688"/>
                  </a:cubicBezTo>
                  <a:cubicBezTo>
                    <a:pt x="4212" y="684"/>
                    <a:pt x="4183" y="680"/>
                    <a:pt x="4154" y="674"/>
                  </a:cubicBezTo>
                  <a:cubicBezTo>
                    <a:pt x="4096" y="663"/>
                    <a:pt x="4039" y="648"/>
                    <a:pt x="3983" y="631"/>
                  </a:cubicBezTo>
                  <a:cubicBezTo>
                    <a:pt x="3898" y="606"/>
                    <a:pt x="3898" y="606"/>
                    <a:pt x="3898" y="606"/>
                  </a:cubicBezTo>
                  <a:cubicBezTo>
                    <a:pt x="3870" y="598"/>
                    <a:pt x="3842" y="590"/>
                    <a:pt x="3814" y="580"/>
                  </a:cubicBezTo>
                  <a:cubicBezTo>
                    <a:pt x="3758" y="562"/>
                    <a:pt x="3703" y="541"/>
                    <a:pt x="3646" y="527"/>
                  </a:cubicBezTo>
                  <a:cubicBezTo>
                    <a:pt x="3618" y="520"/>
                    <a:pt x="3589" y="515"/>
                    <a:pt x="3559" y="514"/>
                  </a:cubicBezTo>
                  <a:cubicBezTo>
                    <a:pt x="3530" y="513"/>
                    <a:pt x="3501" y="516"/>
                    <a:pt x="3472" y="523"/>
                  </a:cubicBezTo>
                  <a:cubicBezTo>
                    <a:pt x="3444" y="531"/>
                    <a:pt x="3417" y="542"/>
                    <a:pt x="3392" y="557"/>
                  </a:cubicBezTo>
                  <a:cubicBezTo>
                    <a:pt x="3366" y="571"/>
                    <a:pt x="3341" y="587"/>
                    <a:pt x="3317" y="604"/>
                  </a:cubicBezTo>
                  <a:cubicBezTo>
                    <a:pt x="3293" y="620"/>
                    <a:pt x="3269" y="637"/>
                    <a:pt x="3243" y="652"/>
                  </a:cubicBezTo>
                  <a:cubicBezTo>
                    <a:pt x="3218" y="667"/>
                    <a:pt x="3191" y="680"/>
                    <a:pt x="3164" y="691"/>
                  </a:cubicBezTo>
                  <a:cubicBezTo>
                    <a:pt x="3056" y="737"/>
                    <a:pt x="2936" y="758"/>
                    <a:pt x="2819" y="747"/>
                  </a:cubicBezTo>
                  <a:cubicBezTo>
                    <a:pt x="2760" y="741"/>
                    <a:pt x="2702" y="727"/>
                    <a:pt x="2648" y="705"/>
                  </a:cubicBezTo>
                  <a:cubicBezTo>
                    <a:pt x="2620" y="694"/>
                    <a:pt x="2594" y="681"/>
                    <a:pt x="2569" y="666"/>
                  </a:cubicBezTo>
                  <a:cubicBezTo>
                    <a:pt x="2543" y="651"/>
                    <a:pt x="2520" y="633"/>
                    <a:pt x="2498" y="614"/>
                  </a:cubicBezTo>
                  <a:cubicBezTo>
                    <a:pt x="2486" y="604"/>
                    <a:pt x="2476" y="593"/>
                    <a:pt x="2466" y="583"/>
                  </a:cubicBezTo>
                  <a:cubicBezTo>
                    <a:pt x="2461" y="577"/>
                    <a:pt x="2456" y="572"/>
                    <a:pt x="2451" y="566"/>
                  </a:cubicBezTo>
                  <a:cubicBezTo>
                    <a:pt x="2446" y="560"/>
                    <a:pt x="2442" y="555"/>
                    <a:pt x="2437" y="549"/>
                  </a:cubicBezTo>
                  <a:cubicBezTo>
                    <a:pt x="2419" y="526"/>
                    <a:pt x="2404" y="500"/>
                    <a:pt x="2390" y="474"/>
                  </a:cubicBezTo>
                  <a:cubicBezTo>
                    <a:pt x="2361" y="423"/>
                    <a:pt x="2338" y="369"/>
                    <a:pt x="2315" y="314"/>
                  </a:cubicBezTo>
                  <a:cubicBezTo>
                    <a:pt x="2293" y="260"/>
                    <a:pt x="2271" y="206"/>
                    <a:pt x="2246" y="153"/>
                  </a:cubicBezTo>
                  <a:cubicBezTo>
                    <a:pt x="2233" y="126"/>
                    <a:pt x="2220" y="100"/>
                    <a:pt x="2202" y="77"/>
                  </a:cubicBezTo>
                  <a:cubicBezTo>
                    <a:pt x="2197" y="71"/>
                    <a:pt x="2193" y="66"/>
                    <a:pt x="2188" y="60"/>
                  </a:cubicBezTo>
                  <a:cubicBezTo>
                    <a:pt x="2185" y="58"/>
                    <a:pt x="2182" y="55"/>
                    <a:pt x="2180" y="53"/>
                  </a:cubicBezTo>
                  <a:cubicBezTo>
                    <a:pt x="2177" y="50"/>
                    <a:pt x="2175" y="47"/>
                    <a:pt x="2172" y="45"/>
                  </a:cubicBezTo>
                  <a:cubicBezTo>
                    <a:pt x="2166" y="41"/>
                    <a:pt x="2161" y="36"/>
                    <a:pt x="2155" y="32"/>
                  </a:cubicBezTo>
                  <a:cubicBezTo>
                    <a:pt x="2149" y="28"/>
                    <a:pt x="2142" y="25"/>
                    <a:pt x="2136" y="21"/>
                  </a:cubicBezTo>
                  <a:cubicBezTo>
                    <a:pt x="2123" y="15"/>
                    <a:pt x="2109" y="10"/>
                    <a:pt x="2094" y="8"/>
                  </a:cubicBezTo>
                  <a:cubicBezTo>
                    <a:pt x="2080" y="5"/>
                    <a:pt x="2066" y="4"/>
                    <a:pt x="2051" y="5"/>
                  </a:cubicBezTo>
                  <a:cubicBezTo>
                    <a:pt x="2022" y="6"/>
                    <a:pt x="1993" y="13"/>
                    <a:pt x="1966" y="24"/>
                  </a:cubicBezTo>
                  <a:cubicBezTo>
                    <a:pt x="1911" y="45"/>
                    <a:pt x="1862" y="78"/>
                    <a:pt x="1818" y="117"/>
                  </a:cubicBezTo>
                  <a:cubicBezTo>
                    <a:pt x="1775" y="156"/>
                    <a:pt x="1736" y="201"/>
                    <a:pt x="1700" y="247"/>
                  </a:cubicBezTo>
                  <a:cubicBezTo>
                    <a:pt x="1645" y="316"/>
                    <a:pt x="1645" y="316"/>
                    <a:pt x="1645" y="316"/>
                  </a:cubicBezTo>
                  <a:cubicBezTo>
                    <a:pt x="1618" y="351"/>
                    <a:pt x="1618" y="351"/>
                    <a:pt x="1618" y="351"/>
                  </a:cubicBezTo>
                  <a:cubicBezTo>
                    <a:pt x="1605" y="368"/>
                    <a:pt x="1605" y="368"/>
                    <a:pt x="1605" y="368"/>
                  </a:cubicBezTo>
                  <a:cubicBezTo>
                    <a:pt x="1600" y="374"/>
                    <a:pt x="1595" y="380"/>
                    <a:pt x="1591" y="385"/>
                  </a:cubicBezTo>
                  <a:cubicBezTo>
                    <a:pt x="1515" y="476"/>
                    <a:pt x="1429" y="557"/>
                    <a:pt x="1335" y="627"/>
                  </a:cubicBezTo>
                  <a:cubicBezTo>
                    <a:pt x="1146" y="768"/>
                    <a:pt x="928" y="869"/>
                    <a:pt x="700" y="925"/>
                  </a:cubicBezTo>
                  <a:cubicBezTo>
                    <a:pt x="472" y="980"/>
                    <a:pt x="232" y="991"/>
                    <a:pt x="0" y="9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35">
              <a:extLst>
                <a:ext uri="{FF2B5EF4-FFF2-40B4-BE49-F238E27FC236}">
                  <a16:creationId xmlns:a16="http://schemas.microsoft.com/office/drawing/2014/main" id="{A5A725E3-24DE-F2EA-1657-8C7E5BB2FAA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1688" y="1730375"/>
              <a:ext cx="12130088" cy="2297113"/>
            </a:xfrm>
            <a:custGeom>
              <a:avLst/>
              <a:gdLst>
                <a:gd name="T0" fmla="*/ 690 w 4856"/>
                <a:gd name="T1" fmla="*/ 854 h 919"/>
                <a:gd name="T2" fmla="*/ 1321 w 4856"/>
                <a:gd name="T3" fmla="*/ 572 h 919"/>
                <a:gd name="T4" fmla="*/ 1635 w 4856"/>
                <a:gd name="T5" fmla="*/ 275 h 919"/>
                <a:gd name="T6" fmla="*/ 1817 w 4856"/>
                <a:gd name="T7" fmla="*/ 88 h 919"/>
                <a:gd name="T8" fmla="*/ 1910 w 4856"/>
                <a:gd name="T9" fmla="*/ 32 h 919"/>
                <a:gd name="T10" fmla="*/ 1972 w 4856"/>
                <a:gd name="T11" fmla="*/ 9 h 919"/>
                <a:gd name="T12" fmla="*/ 2004 w 4856"/>
                <a:gd name="T13" fmla="*/ 3 h 919"/>
                <a:gd name="T14" fmla="*/ 2015 w 4856"/>
                <a:gd name="T15" fmla="*/ 2 h 919"/>
                <a:gd name="T16" fmla="*/ 2140 w 4856"/>
                <a:gd name="T17" fmla="*/ 34 h 919"/>
                <a:gd name="T18" fmla="*/ 2156 w 4856"/>
                <a:gd name="T19" fmla="*/ 47 h 919"/>
                <a:gd name="T20" fmla="*/ 2198 w 4856"/>
                <a:gd name="T21" fmla="*/ 98 h 919"/>
                <a:gd name="T22" fmla="*/ 2315 w 4856"/>
                <a:gd name="T23" fmla="*/ 331 h 919"/>
                <a:gd name="T24" fmla="*/ 2426 w 4856"/>
                <a:gd name="T25" fmla="*/ 517 h 919"/>
                <a:gd name="T26" fmla="*/ 2523 w 4856"/>
                <a:gd name="T27" fmla="*/ 602 h 919"/>
                <a:gd name="T28" fmla="*/ 2681 w 4856"/>
                <a:gd name="T29" fmla="*/ 672 h 919"/>
                <a:gd name="T30" fmla="*/ 3024 w 4856"/>
                <a:gd name="T31" fmla="*/ 669 h 919"/>
                <a:gd name="T32" fmla="*/ 3185 w 4856"/>
                <a:gd name="T33" fmla="*/ 606 h 919"/>
                <a:gd name="T34" fmla="*/ 3409 w 4856"/>
                <a:gd name="T35" fmla="*/ 472 h 919"/>
                <a:gd name="T36" fmla="*/ 3580 w 4856"/>
                <a:gd name="T37" fmla="*/ 448 h 919"/>
                <a:gd name="T38" fmla="*/ 3831 w 4856"/>
                <a:gd name="T39" fmla="*/ 515 h 919"/>
                <a:gd name="T40" fmla="*/ 4165 w 4856"/>
                <a:gd name="T41" fmla="*/ 614 h 919"/>
                <a:gd name="T42" fmla="*/ 4250 w 4856"/>
                <a:gd name="T43" fmla="*/ 630 h 919"/>
                <a:gd name="T44" fmla="*/ 4509 w 4856"/>
                <a:gd name="T45" fmla="*/ 659 h 919"/>
                <a:gd name="T46" fmla="*/ 4509 w 4856"/>
                <a:gd name="T47" fmla="*/ 660 h 919"/>
                <a:gd name="T48" fmla="*/ 4250 w 4856"/>
                <a:gd name="T49" fmla="*/ 632 h 919"/>
                <a:gd name="T50" fmla="*/ 4164 w 4856"/>
                <a:gd name="T51" fmla="*/ 615 h 919"/>
                <a:gd name="T52" fmla="*/ 3831 w 4856"/>
                <a:gd name="T53" fmla="*/ 518 h 919"/>
                <a:gd name="T54" fmla="*/ 3579 w 4856"/>
                <a:gd name="T55" fmla="*/ 451 h 919"/>
                <a:gd name="T56" fmla="*/ 3410 w 4856"/>
                <a:gd name="T57" fmla="*/ 475 h 919"/>
                <a:gd name="T58" fmla="*/ 3187 w 4856"/>
                <a:gd name="T59" fmla="*/ 608 h 919"/>
                <a:gd name="T60" fmla="*/ 3025 w 4856"/>
                <a:gd name="T61" fmla="*/ 672 h 919"/>
                <a:gd name="T62" fmla="*/ 2680 w 4856"/>
                <a:gd name="T63" fmla="*/ 675 h 919"/>
                <a:gd name="T64" fmla="*/ 2521 w 4856"/>
                <a:gd name="T65" fmla="*/ 605 h 919"/>
                <a:gd name="T66" fmla="*/ 2423 w 4856"/>
                <a:gd name="T67" fmla="*/ 519 h 919"/>
                <a:gd name="T68" fmla="*/ 2311 w 4856"/>
                <a:gd name="T69" fmla="*/ 333 h 919"/>
                <a:gd name="T70" fmla="*/ 2195 w 4856"/>
                <a:gd name="T71" fmla="*/ 100 h 919"/>
                <a:gd name="T72" fmla="*/ 2154 w 4856"/>
                <a:gd name="T73" fmla="*/ 50 h 919"/>
                <a:gd name="T74" fmla="*/ 2137 w 4856"/>
                <a:gd name="T75" fmla="*/ 37 h 919"/>
                <a:gd name="T76" fmla="*/ 2015 w 4856"/>
                <a:gd name="T77" fmla="*/ 5 h 919"/>
                <a:gd name="T78" fmla="*/ 2004 w 4856"/>
                <a:gd name="T79" fmla="*/ 7 h 919"/>
                <a:gd name="T80" fmla="*/ 1973 w 4856"/>
                <a:gd name="T81" fmla="*/ 13 h 919"/>
                <a:gd name="T82" fmla="*/ 1912 w 4856"/>
                <a:gd name="T83" fmla="*/ 35 h 919"/>
                <a:gd name="T84" fmla="*/ 1819 w 4856"/>
                <a:gd name="T85" fmla="*/ 91 h 919"/>
                <a:gd name="T86" fmla="*/ 1638 w 4856"/>
                <a:gd name="T87" fmla="*/ 277 h 919"/>
                <a:gd name="T88" fmla="*/ 1322 w 4856"/>
                <a:gd name="T89" fmla="*/ 574 h 919"/>
                <a:gd name="T90" fmla="*/ 691 w 4856"/>
                <a:gd name="T91" fmla="*/ 855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56" h="919">
                  <a:moveTo>
                    <a:pt x="0" y="880"/>
                  </a:moveTo>
                  <a:cubicBezTo>
                    <a:pt x="229" y="918"/>
                    <a:pt x="465" y="907"/>
                    <a:pt x="690" y="854"/>
                  </a:cubicBezTo>
                  <a:cubicBezTo>
                    <a:pt x="803" y="827"/>
                    <a:pt x="913" y="790"/>
                    <a:pt x="1019" y="743"/>
                  </a:cubicBezTo>
                  <a:cubicBezTo>
                    <a:pt x="1125" y="696"/>
                    <a:pt x="1226" y="639"/>
                    <a:pt x="1321" y="572"/>
                  </a:cubicBezTo>
                  <a:cubicBezTo>
                    <a:pt x="1415" y="505"/>
                    <a:pt x="1502" y="428"/>
                    <a:pt x="1579" y="341"/>
                  </a:cubicBezTo>
                  <a:cubicBezTo>
                    <a:pt x="1635" y="275"/>
                    <a:pt x="1635" y="275"/>
                    <a:pt x="1635" y="275"/>
                  </a:cubicBezTo>
                  <a:cubicBezTo>
                    <a:pt x="1654" y="253"/>
                    <a:pt x="1673" y="231"/>
                    <a:pt x="1692" y="209"/>
                  </a:cubicBezTo>
                  <a:cubicBezTo>
                    <a:pt x="1730" y="165"/>
                    <a:pt x="1771" y="124"/>
                    <a:pt x="1817" y="88"/>
                  </a:cubicBezTo>
                  <a:cubicBezTo>
                    <a:pt x="1840" y="71"/>
                    <a:pt x="1865" y="55"/>
                    <a:pt x="1891" y="41"/>
                  </a:cubicBezTo>
                  <a:cubicBezTo>
                    <a:pt x="1897" y="38"/>
                    <a:pt x="1904" y="35"/>
                    <a:pt x="1910" y="32"/>
                  </a:cubicBezTo>
                  <a:cubicBezTo>
                    <a:pt x="1917" y="29"/>
                    <a:pt x="1924" y="26"/>
                    <a:pt x="1930" y="23"/>
                  </a:cubicBezTo>
                  <a:cubicBezTo>
                    <a:pt x="1944" y="18"/>
                    <a:pt x="1958" y="13"/>
                    <a:pt x="1972" y="9"/>
                  </a:cubicBezTo>
                  <a:cubicBezTo>
                    <a:pt x="1979" y="7"/>
                    <a:pt x="1986" y="6"/>
                    <a:pt x="1993" y="5"/>
                  </a:cubicBezTo>
                  <a:cubicBezTo>
                    <a:pt x="1997" y="4"/>
                    <a:pt x="2000" y="4"/>
                    <a:pt x="2004" y="3"/>
                  </a:cubicBezTo>
                  <a:cubicBezTo>
                    <a:pt x="2009" y="2"/>
                    <a:pt x="2009" y="2"/>
                    <a:pt x="2009" y="2"/>
                  </a:cubicBezTo>
                  <a:cubicBezTo>
                    <a:pt x="2015" y="2"/>
                    <a:pt x="2015" y="2"/>
                    <a:pt x="2015" y="2"/>
                  </a:cubicBezTo>
                  <a:cubicBezTo>
                    <a:pt x="2029" y="0"/>
                    <a:pt x="2044" y="1"/>
                    <a:pt x="2058" y="2"/>
                  </a:cubicBezTo>
                  <a:cubicBezTo>
                    <a:pt x="2088" y="6"/>
                    <a:pt x="2116" y="16"/>
                    <a:pt x="2140" y="34"/>
                  </a:cubicBezTo>
                  <a:cubicBezTo>
                    <a:pt x="2148" y="40"/>
                    <a:pt x="2148" y="40"/>
                    <a:pt x="2148" y="40"/>
                  </a:cubicBezTo>
                  <a:cubicBezTo>
                    <a:pt x="2151" y="42"/>
                    <a:pt x="2154" y="45"/>
                    <a:pt x="2156" y="47"/>
                  </a:cubicBezTo>
                  <a:cubicBezTo>
                    <a:pt x="2162" y="52"/>
                    <a:pt x="2167" y="58"/>
                    <a:pt x="2172" y="63"/>
                  </a:cubicBezTo>
                  <a:cubicBezTo>
                    <a:pt x="2182" y="74"/>
                    <a:pt x="2190" y="86"/>
                    <a:pt x="2198" y="98"/>
                  </a:cubicBezTo>
                  <a:cubicBezTo>
                    <a:pt x="2215" y="122"/>
                    <a:pt x="2228" y="148"/>
                    <a:pt x="2241" y="174"/>
                  </a:cubicBezTo>
                  <a:cubicBezTo>
                    <a:pt x="2266" y="226"/>
                    <a:pt x="2290" y="279"/>
                    <a:pt x="2315" y="331"/>
                  </a:cubicBezTo>
                  <a:cubicBezTo>
                    <a:pt x="2340" y="383"/>
                    <a:pt x="2367" y="435"/>
                    <a:pt x="2400" y="482"/>
                  </a:cubicBezTo>
                  <a:cubicBezTo>
                    <a:pt x="2408" y="494"/>
                    <a:pt x="2417" y="506"/>
                    <a:pt x="2426" y="517"/>
                  </a:cubicBezTo>
                  <a:cubicBezTo>
                    <a:pt x="2435" y="527"/>
                    <a:pt x="2445" y="538"/>
                    <a:pt x="2456" y="548"/>
                  </a:cubicBezTo>
                  <a:cubicBezTo>
                    <a:pt x="2477" y="568"/>
                    <a:pt x="2499" y="586"/>
                    <a:pt x="2523" y="602"/>
                  </a:cubicBezTo>
                  <a:cubicBezTo>
                    <a:pt x="2547" y="618"/>
                    <a:pt x="2573" y="632"/>
                    <a:pt x="2599" y="643"/>
                  </a:cubicBezTo>
                  <a:cubicBezTo>
                    <a:pt x="2626" y="655"/>
                    <a:pt x="2653" y="664"/>
                    <a:pt x="2681" y="672"/>
                  </a:cubicBezTo>
                  <a:cubicBezTo>
                    <a:pt x="2737" y="687"/>
                    <a:pt x="2795" y="694"/>
                    <a:pt x="2853" y="693"/>
                  </a:cubicBezTo>
                  <a:cubicBezTo>
                    <a:pt x="2910" y="692"/>
                    <a:pt x="2968" y="684"/>
                    <a:pt x="3024" y="669"/>
                  </a:cubicBezTo>
                  <a:cubicBezTo>
                    <a:pt x="3052" y="661"/>
                    <a:pt x="3079" y="652"/>
                    <a:pt x="3106" y="641"/>
                  </a:cubicBezTo>
                  <a:cubicBezTo>
                    <a:pt x="3133" y="631"/>
                    <a:pt x="3159" y="619"/>
                    <a:pt x="3185" y="606"/>
                  </a:cubicBezTo>
                  <a:cubicBezTo>
                    <a:pt x="3237" y="580"/>
                    <a:pt x="3283" y="545"/>
                    <a:pt x="3332" y="514"/>
                  </a:cubicBezTo>
                  <a:cubicBezTo>
                    <a:pt x="3357" y="498"/>
                    <a:pt x="3382" y="484"/>
                    <a:pt x="3409" y="472"/>
                  </a:cubicBezTo>
                  <a:cubicBezTo>
                    <a:pt x="3436" y="461"/>
                    <a:pt x="3464" y="453"/>
                    <a:pt x="3493" y="449"/>
                  </a:cubicBezTo>
                  <a:cubicBezTo>
                    <a:pt x="3521" y="445"/>
                    <a:pt x="3551" y="445"/>
                    <a:pt x="3580" y="448"/>
                  </a:cubicBezTo>
                  <a:cubicBezTo>
                    <a:pt x="3609" y="451"/>
                    <a:pt x="3637" y="457"/>
                    <a:pt x="3665" y="464"/>
                  </a:cubicBezTo>
                  <a:cubicBezTo>
                    <a:pt x="3721" y="479"/>
                    <a:pt x="3776" y="499"/>
                    <a:pt x="3831" y="515"/>
                  </a:cubicBezTo>
                  <a:cubicBezTo>
                    <a:pt x="3997" y="567"/>
                    <a:pt x="3997" y="567"/>
                    <a:pt x="3997" y="567"/>
                  </a:cubicBezTo>
                  <a:cubicBezTo>
                    <a:pt x="4053" y="584"/>
                    <a:pt x="4108" y="601"/>
                    <a:pt x="4165" y="614"/>
                  </a:cubicBezTo>
                  <a:cubicBezTo>
                    <a:pt x="4179" y="617"/>
                    <a:pt x="4193" y="620"/>
                    <a:pt x="4207" y="622"/>
                  </a:cubicBezTo>
                  <a:cubicBezTo>
                    <a:pt x="4221" y="625"/>
                    <a:pt x="4236" y="627"/>
                    <a:pt x="4250" y="630"/>
                  </a:cubicBezTo>
                  <a:cubicBezTo>
                    <a:pt x="4279" y="635"/>
                    <a:pt x="4307" y="639"/>
                    <a:pt x="4336" y="642"/>
                  </a:cubicBezTo>
                  <a:cubicBezTo>
                    <a:pt x="4393" y="650"/>
                    <a:pt x="4451" y="656"/>
                    <a:pt x="4509" y="659"/>
                  </a:cubicBezTo>
                  <a:cubicBezTo>
                    <a:pt x="4625" y="666"/>
                    <a:pt x="4741" y="666"/>
                    <a:pt x="4856" y="657"/>
                  </a:cubicBezTo>
                  <a:cubicBezTo>
                    <a:pt x="4741" y="666"/>
                    <a:pt x="4625" y="667"/>
                    <a:pt x="4509" y="660"/>
                  </a:cubicBezTo>
                  <a:cubicBezTo>
                    <a:pt x="4451" y="657"/>
                    <a:pt x="4393" y="651"/>
                    <a:pt x="4336" y="644"/>
                  </a:cubicBezTo>
                  <a:cubicBezTo>
                    <a:pt x="4307" y="640"/>
                    <a:pt x="4278" y="636"/>
                    <a:pt x="4250" y="632"/>
                  </a:cubicBezTo>
                  <a:cubicBezTo>
                    <a:pt x="4235" y="629"/>
                    <a:pt x="4221" y="627"/>
                    <a:pt x="4207" y="624"/>
                  </a:cubicBezTo>
                  <a:cubicBezTo>
                    <a:pt x="4193" y="622"/>
                    <a:pt x="4178" y="619"/>
                    <a:pt x="4164" y="615"/>
                  </a:cubicBezTo>
                  <a:cubicBezTo>
                    <a:pt x="4108" y="603"/>
                    <a:pt x="4052" y="586"/>
                    <a:pt x="3997" y="569"/>
                  </a:cubicBezTo>
                  <a:cubicBezTo>
                    <a:pt x="3831" y="518"/>
                    <a:pt x="3831" y="518"/>
                    <a:pt x="3831" y="518"/>
                  </a:cubicBezTo>
                  <a:cubicBezTo>
                    <a:pt x="3775" y="501"/>
                    <a:pt x="3721" y="481"/>
                    <a:pt x="3664" y="467"/>
                  </a:cubicBezTo>
                  <a:cubicBezTo>
                    <a:pt x="3637" y="459"/>
                    <a:pt x="3608" y="454"/>
                    <a:pt x="3579" y="451"/>
                  </a:cubicBezTo>
                  <a:cubicBezTo>
                    <a:pt x="3551" y="448"/>
                    <a:pt x="3522" y="447"/>
                    <a:pt x="3493" y="451"/>
                  </a:cubicBezTo>
                  <a:cubicBezTo>
                    <a:pt x="3464" y="455"/>
                    <a:pt x="3436" y="463"/>
                    <a:pt x="3410" y="475"/>
                  </a:cubicBezTo>
                  <a:cubicBezTo>
                    <a:pt x="3383" y="486"/>
                    <a:pt x="3358" y="501"/>
                    <a:pt x="3334" y="516"/>
                  </a:cubicBezTo>
                  <a:cubicBezTo>
                    <a:pt x="3285" y="547"/>
                    <a:pt x="3239" y="582"/>
                    <a:pt x="3187" y="608"/>
                  </a:cubicBezTo>
                  <a:cubicBezTo>
                    <a:pt x="3161" y="622"/>
                    <a:pt x="3134" y="634"/>
                    <a:pt x="3107" y="644"/>
                  </a:cubicBezTo>
                  <a:cubicBezTo>
                    <a:pt x="3080" y="655"/>
                    <a:pt x="3053" y="664"/>
                    <a:pt x="3025" y="672"/>
                  </a:cubicBezTo>
                  <a:cubicBezTo>
                    <a:pt x="2969" y="687"/>
                    <a:pt x="2911" y="695"/>
                    <a:pt x="2853" y="696"/>
                  </a:cubicBezTo>
                  <a:cubicBezTo>
                    <a:pt x="2794" y="697"/>
                    <a:pt x="2736" y="690"/>
                    <a:pt x="2680" y="675"/>
                  </a:cubicBezTo>
                  <a:cubicBezTo>
                    <a:pt x="2652" y="668"/>
                    <a:pt x="2624" y="658"/>
                    <a:pt x="2598" y="647"/>
                  </a:cubicBezTo>
                  <a:cubicBezTo>
                    <a:pt x="2571" y="635"/>
                    <a:pt x="2546" y="621"/>
                    <a:pt x="2521" y="605"/>
                  </a:cubicBezTo>
                  <a:cubicBezTo>
                    <a:pt x="2497" y="589"/>
                    <a:pt x="2474" y="571"/>
                    <a:pt x="2453" y="551"/>
                  </a:cubicBezTo>
                  <a:cubicBezTo>
                    <a:pt x="2442" y="541"/>
                    <a:pt x="2433" y="530"/>
                    <a:pt x="2423" y="519"/>
                  </a:cubicBezTo>
                  <a:cubicBezTo>
                    <a:pt x="2414" y="508"/>
                    <a:pt x="2405" y="497"/>
                    <a:pt x="2396" y="485"/>
                  </a:cubicBezTo>
                  <a:cubicBezTo>
                    <a:pt x="2363" y="437"/>
                    <a:pt x="2336" y="385"/>
                    <a:pt x="2311" y="333"/>
                  </a:cubicBezTo>
                  <a:cubicBezTo>
                    <a:pt x="2286" y="281"/>
                    <a:pt x="2263" y="228"/>
                    <a:pt x="2237" y="176"/>
                  </a:cubicBezTo>
                  <a:cubicBezTo>
                    <a:pt x="2224" y="150"/>
                    <a:pt x="2211" y="124"/>
                    <a:pt x="2195" y="100"/>
                  </a:cubicBezTo>
                  <a:cubicBezTo>
                    <a:pt x="2187" y="88"/>
                    <a:pt x="2179" y="76"/>
                    <a:pt x="2169" y="66"/>
                  </a:cubicBezTo>
                  <a:cubicBezTo>
                    <a:pt x="2164" y="60"/>
                    <a:pt x="2159" y="55"/>
                    <a:pt x="2154" y="50"/>
                  </a:cubicBezTo>
                  <a:cubicBezTo>
                    <a:pt x="2151" y="48"/>
                    <a:pt x="2149" y="45"/>
                    <a:pt x="2146" y="43"/>
                  </a:cubicBezTo>
                  <a:cubicBezTo>
                    <a:pt x="2137" y="37"/>
                    <a:pt x="2137" y="37"/>
                    <a:pt x="2137" y="37"/>
                  </a:cubicBezTo>
                  <a:cubicBezTo>
                    <a:pt x="2114" y="20"/>
                    <a:pt x="2087" y="9"/>
                    <a:pt x="2058" y="6"/>
                  </a:cubicBezTo>
                  <a:cubicBezTo>
                    <a:pt x="2044" y="4"/>
                    <a:pt x="2029" y="4"/>
                    <a:pt x="2015" y="5"/>
                  </a:cubicBezTo>
                  <a:cubicBezTo>
                    <a:pt x="2010" y="6"/>
                    <a:pt x="2010" y="6"/>
                    <a:pt x="2010" y="6"/>
                  </a:cubicBezTo>
                  <a:cubicBezTo>
                    <a:pt x="2004" y="7"/>
                    <a:pt x="2004" y="7"/>
                    <a:pt x="2004" y="7"/>
                  </a:cubicBezTo>
                  <a:cubicBezTo>
                    <a:pt x="2001" y="7"/>
                    <a:pt x="1997" y="7"/>
                    <a:pt x="1994" y="8"/>
                  </a:cubicBezTo>
                  <a:cubicBezTo>
                    <a:pt x="1987" y="10"/>
                    <a:pt x="1980" y="11"/>
                    <a:pt x="1973" y="13"/>
                  </a:cubicBezTo>
                  <a:cubicBezTo>
                    <a:pt x="1959" y="16"/>
                    <a:pt x="1945" y="21"/>
                    <a:pt x="1932" y="26"/>
                  </a:cubicBezTo>
                  <a:cubicBezTo>
                    <a:pt x="1925" y="29"/>
                    <a:pt x="1918" y="32"/>
                    <a:pt x="1912" y="35"/>
                  </a:cubicBezTo>
                  <a:cubicBezTo>
                    <a:pt x="1905" y="38"/>
                    <a:pt x="1899" y="41"/>
                    <a:pt x="1892" y="45"/>
                  </a:cubicBezTo>
                  <a:cubicBezTo>
                    <a:pt x="1867" y="58"/>
                    <a:pt x="1842" y="74"/>
                    <a:pt x="1819" y="91"/>
                  </a:cubicBezTo>
                  <a:cubicBezTo>
                    <a:pt x="1773" y="126"/>
                    <a:pt x="1733" y="168"/>
                    <a:pt x="1694" y="211"/>
                  </a:cubicBezTo>
                  <a:cubicBezTo>
                    <a:pt x="1675" y="233"/>
                    <a:pt x="1657" y="255"/>
                    <a:pt x="1638" y="277"/>
                  </a:cubicBezTo>
                  <a:cubicBezTo>
                    <a:pt x="1581" y="343"/>
                    <a:pt x="1581" y="343"/>
                    <a:pt x="1581" y="343"/>
                  </a:cubicBezTo>
                  <a:cubicBezTo>
                    <a:pt x="1505" y="430"/>
                    <a:pt x="1417" y="507"/>
                    <a:pt x="1322" y="574"/>
                  </a:cubicBezTo>
                  <a:cubicBezTo>
                    <a:pt x="1228" y="641"/>
                    <a:pt x="1126" y="698"/>
                    <a:pt x="1020" y="745"/>
                  </a:cubicBezTo>
                  <a:cubicBezTo>
                    <a:pt x="914" y="792"/>
                    <a:pt x="803" y="829"/>
                    <a:pt x="691" y="855"/>
                  </a:cubicBezTo>
                  <a:cubicBezTo>
                    <a:pt x="465" y="908"/>
                    <a:pt x="229" y="919"/>
                    <a:pt x="0" y="8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9FBBB6D4-DEFB-FA51-B163-2EDB177E4E4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8513" y="1874838"/>
              <a:ext cx="12126913" cy="2117725"/>
            </a:xfrm>
            <a:custGeom>
              <a:avLst/>
              <a:gdLst>
                <a:gd name="T0" fmla="*/ 681 w 4855"/>
                <a:gd name="T1" fmla="*/ 784 h 847"/>
                <a:gd name="T2" fmla="*/ 1309 w 4855"/>
                <a:gd name="T3" fmla="*/ 519 h 847"/>
                <a:gd name="T4" fmla="*/ 1629 w 4855"/>
                <a:gd name="T5" fmla="*/ 236 h 847"/>
                <a:gd name="T6" fmla="*/ 1821 w 4855"/>
                <a:gd name="T7" fmla="*/ 65 h 847"/>
                <a:gd name="T8" fmla="*/ 1980 w 4855"/>
                <a:gd name="T9" fmla="*/ 3 h 847"/>
                <a:gd name="T10" fmla="*/ 2066 w 4855"/>
                <a:gd name="T11" fmla="*/ 9 h 847"/>
                <a:gd name="T12" fmla="*/ 2076 w 4855"/>
                <a:gd name="T13" fmla="*/ 12 h 847"/>
                <a:gd name="T14" fmla="*/ 2096 w 4855"/>
                <a:gd name="T15" fmla="*/ 21 h 847"/>
                <a:gd name="T16" fmla="*/ 2123 w 4855"/>
                <a:gd name="T17" fmla="*/ 39 h 847"/>
                <a:gd name="T18" fmla="*/ 2135 w 4855"/>
                <a:gd name="T19" fmla="*/ 49 h 847"/>
                <a:gd name="T20" fmla="*/ 2192 w 4855"/>
                <a:gd name="T21" fmla="*/ 121 h 847"/>
                <a:gd name="T22" fmla="*/ 2315 w 4855"/>
                <a:gd name="T23" fmla="*/ 347 h 847"/>
                <a:gd name="T24" fmla="*/ 2552 w 4855"/>
                <a:gd name="T25" fmla="*/ 585 h 847"/>
                <a:gd name="T26" fmla="*/ 2571 w 4855"/>
                <a:gd name="T27" fmla="*/ 593 h 847"/>
                <a:gd name="T28" fmla="*/ 2596 w 4855"/>
                <a:gd name="T29" fmla="*/ 604 h 847"/>
                <a:gd name="T30" fmla="*/ 2611 w 4855"/>
                <a:gd name="T31" fmla="*/ 609 h 847"/>
                <a:gd name="T32" fmla="*/ 2715 w 4855"/>
                <a:gd name="T33" fmla="*/ 633 h 847"/>
                <a:gd name="T34" fmla="*/ 3051 w 4855"/>
                <a:gd name="T35" fmla="*/ 593 h 847"/>
                <a:gd name="T36" fmla="*/ 3205 w 4855"/>
                <a:gd name="T37" fmla="*/ 520 h 847"/>
                <a:gd name="T38" fmla="*/ 3429 w 4855"/>
                <a:gd name="T39" fmla="*/ 394 h 847"/>
                <a:gd name="T40" fmla="*/ 3450 w 4855"/>
                <a:gd name="T41" fmla="*/ 389 h 847"/>
                <a:gd name="T42" fmla="*/ 3514 w 4855"/>
                <a:gd name="T43" fmla="*/ 380 h 847"/>
                <a:gd name="T44" fmla="*/ 3684 w 4855"/>
                <a:gd name="T45" fmla="*/ 403 h 847"/>
                <a:gd name="T46" fmla="*/ 4011 w 4855"/>
                <a:gd name="T47" fmla="*/ 505 h 847"/>
                <a:gd name="T48" fmla="*/ 4259 w 4855"/>
                <a:gd name="T49" fmla="*/ 575 h 847"/>
                <a:gd name="T50" fmla="*/ 4513 w 4855"/>
                <a:gd name="T51" fmla="*/ 612 h 847"/>
                <a:gd name="T52" fmla="*/ 4513 w 4855"/>
                <a:gd name="T53" fmla="*/ 613 h 847"/>
                <a:gd name="T54" fmla="*/ 4258 w 4855"/>
                <a:gd name="T55" fmla="*/ 576 h 847"/>
                <a:gd name="T56" fmla="*/ 4010 w 4855"/>
                <a:gd name="T57" fmla="*/ 507 h 847"/>
                <a:gd name="T58" fmla="*/ 3683 w 4855"/>
                <a:gd name="T59" fmla="*/ 406 h 847"/>
                <a:gd name="T60" fmla="*/ 3514 w 4855"/>
                <a:gd name="T61" fmla="*/ 383 h 847"/>
                <a:gd name="T62" fmla="*/ 3451 w 4855"/>
                <a:gd name="T63" fmla="*/ 392 h 847"/>
                <a:gd name="T64" fmla="*/ 3430 w 4855"/>
                <a:gd name="T65" fmla="*/ 397 h 847"/>
                <a:gd name="T66" fmla="*/ 3207 w 4855"/>
                <a:gd name="T67" fmla="*/ 522 h 847"/>
                <a:gd name="T68" fmla="*/ 3052 w 4855"/>
                <a:gd name="T69" fmla="*/ 596 h 847"/>
                <a:gd name="T70" fmla="*/ 2714 w 4855"/>
                <a:gd name="T71" fmla="*/ 637 h 847"/>
                <a:gd name="T72" fmla="*/ 2610 w 4855"/>
                <a:gd name="T73" fmla="*/ 612 h 847"/>
                <a:gd name="T74" fmla="*/ 2594 w 4855"/>
                <a:gd name="T75" fmla="*/ 607 h 847"/>
                <a:gd name="T76" fmla="*/ 2570 w 4855"/>
                <a:gd name="T77" fmla="*/ 597 h 847"/>
                <a:gd name="T78" fmla="*/ 2550 w 4855"/>
                <a:gd name="T79" fmla="*/ 588 h 847"/>
                <a:gd name="T80" fmla="*/ 2311 w 4855"/>
                <a:gd name="T81" fmla="*/ 349 h 847"/>
                <a:gd name="T82" fmla="*/ 2189 w 4855"/>
                <a:gd name="T83" fmla="*/ 123 h 847"/>
                <a:gd name="T84" fmla="*/ 2133 w 4855"/>
                <a:gd name="T85" fmla="*/ 52 h 847"/>
                <a:gd name="T86" fmla="*/ 2121 w 4855"/>
                <a:gd name="T87" fmla="*/ 42 h 847"/>
                <a:gd name="T88" fmla="*/ 2094 w 4855"/>
                <a:gd name="T89" fmla="*/ 24 h 847"/>
                <a:gd name="T90" fmla="*/ 2075 w 4855"/>
                <a:gd name="T91" fmla="*/ 16 h 847"/>
                <a:gd name="T92" fmla="*/ 2065 w 4855"/>
                <a:gd name="T93" fmla="*/ 12 h 847"/>
                <a:gd name="T94" fmla="*/ 1980 w 4855"/>
                <a:gd name="T95" fmla="*/ 6 h 847"/>
                <a:gd name="T96" fmla="*/ 1823 w 4855"/>
                <a:gd name="T97" fmla="*/ 68 h 847"/>
                <a:gd name="T98" fmla="*/ 1632 w 4855"/>
                <a:gd name="T99" fmla="*/ 239 h 847"/>
                <a:gd name="T100" fmla="*/ 1311 w 4855"/>
                <a:gd name="T101" fmla="*/ 522 h 847"/>
                <a:gd name="T102" fmla="*/ 681 w 4855"/>
                <a:gd name="T103" fmla="*/ 786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855" h="847">
                  <a:moveTo>
                    <a:pt x="0" y="812"/>
                  </a:moveTo>
                  <a:cubicBezTo>
                    <a:pt x="226" y="847"/>
                    <a:pt x="458" y="834"/>
                    <a:pt x="681" y="784"/>
                  </a:cubicBezTo>
                  <a:cubicBezTo>
                    <a:pt x="792" y="759"/>
                    <a:pt x="902" y="724"/>
                    <a:pt x="1007" y="680"/>
                  </a:cubicBezTo>
                  <a:cubicBezTo>
                    <a:pt x="1113" y="636"/>
                    <a:pt x="1214" y="582"/>
                    <a:pt x="1309" y="519"/>
                  </a:cubicBezTo>
                  <a:cubicBezTo>
                    <a:pt x="1404" y="456"/>
                    <a:pt x="1493" y="383"/>
                    <a:pt x="1571" y="299"/>
                  </a:cubicBezTo>
                  <a:cubicBezTo>
                    <a:pt x="1629" y="236"/>
                    <a:pt x="1629" y="236"/>
                    <a:pt x="1629" y="236"/>
                  </a:cubicBezTo>
                  <a:cubicBezTo>
                    <a:pt x="1649" y="215"/>
                    <a:pt x="1668" y="195"/>
                    <a:pt x="1689" y="174"/>
                  </a:cubicBezTo>
                  <a:cubicBezTo>
                    <a:pt x="1729" y="134"/>
                    <a:pt x="1772" y="96"/>
                    <a:pt x="1821" y="65"/>
                  </a:cubicBezTo>
                  <a:cubicBezTo>
                    <a:pt x="1845" y="50"/>
                    <a:pt x="1871" y="36"/>
                    <a:pt x="1897" y="25"/>
                  </a:cubicBezTo>
                  <a:cubicBezTo>
                    <a:pt x="1924" y="15"/>
                    <a:pt x="1951" y="6"/>
                    <a:pt x="1980" y="3"/>
                  </a:cubicBezTo>
                  <a:cubicBezTo>
                    <a:pt x="1994" y="1"/>
                    <a:pt x="2009" y="0"/>
                    <a:pt x="2023" y="1"/>
                  </a:cubicBezTo>
                  <a:cubicBezTo>
                    <a:pt x="2037" y="2"/>
                    <a:pt x="2052" y="5"/>
                    <a:pt x="2066" y="9"/>
                  </a:cubicBezTo>
                  <a:cubicBezTo>
                    <a:pt x="2071" y="10"/>
                    <a:pt x="2071" y="10"/>
                    <a:pt x="2071" y="10"/>
                  </a:cubicBezTo>
                  <a:cubicBezTo>
                    <a:pt x="2076" y="12"/>
                    <a:pt x="2076" y="12"/>
                    <a:pt x="2076" y="12"/>
                  </a:cubicBezTo>
                  <a:cubicBezTo>
                    <a:pt x="2079" y="14"/>
                    <a:pt x="2083" y="15"/>
                    <a:pt x="2086" y="16"/>
                  </a:cubicBezTo>
                  <a:cubicBezTo>
                    <a:pt x="2096" y="21"/>
                    <a:pt x="2096" y="21"/>
                    <a:pt x="2096" y="21"/>
                  </a:cubicBezTo>
                  <a:cubicBezTo>
                    <a:pt x="2099" y="23"/>
                    <a:pt x="2102" y="25"/>
                    <a:pt x="2105" y="26"/>
                  </a:cubicBezTo>
                  <a:cubicBezTo>
                    <a:pt x="2111" y="30"/>
                    <a:pt x="2117" y="34"/>
                    <a:pt x="2123" y="39"/>
                  </a:cubicBezTo>
                  <a:cubicBezTo>
                    <a:pt x="2131" y="46"/>
                    <a:pt x="2131" y="46"/>
                    <a:pt x="2131" y="46"/>
                  </a:cubicBezTo>
                  <a:cubicBezTo>
                    <a:pt x="2135" y="49"/>
                    <a:pt x="2135" y="49"/>
                    <a:pt x="2135" y="49"/>
                  </a:cubicBezTo>
                  <a:cubicBezTo>
                    <a:pt x="2139" y="53"/>
                    <a:pt x="2139" y="53"/>
                    <a:pt x="2139" y="53"/>
                  </a:cubicBezTo>
                  <a:cubicBezTo>
                    <a:pt x="2160" y="73"/>
                    <a:pt x="2177" y="97"/>
                    <a:pt x="2192" y="121"/>
                  </a:cubicBezTo>
                  <a:cubicBezTo>
                    <a:pt x="2207" y="145"/>
                    <a:pt x="2220" y="171"/>
                    <a:pt x="2234" y="196"/>
                  </a:cubicBezTo>
                  <a:cubicBezTo>
                    <a:pt x="2261" y="246"/>
                    <a:pt x="2286" y="297"/>
                    <a:pt x="2315" y="347"/>
                  </a:cubicBezTo>
                  <a:cubicBezTo>
                    <a:pt x="2343" y="396"/>
                    <a:pt x="2374" y="445"/>
                    <a:pt x="2413" y="486"/>
                  </a:cubicBezTo>
                  <a:cubicBezTo>
                    <a:pt x="2452" y="528"/>
                    <a:pt x="2500" y="560"/>
                    <a:pt x="2552" y="585"/>
                  </a:cubicBezTo>
                  <a:cubicBezTo>
                    <a:pt x="2561" y="589"/>
                    <a:pt x="2561" y="589"/>
                    <a:pt x="2561" y="589"/>
                  </a:cubicBezTo>
                  <a:cubicBezTo>
                    <a:pt x="2564" y="591"/>
                    <a:pt x="2568" y="592"/>
                    <a:pt x="2571" y="593"/>
                  </a:cubicBezTo>
                  <a:cubicBezTo>
                    <a:pt x="2591" y="602"/>
                    <a:pt x="2591" y="602"/>
                    <a:pt x="2591" y="602"/>
                  </a:cubicBezTo>
                  <a:cubicBezTo>
                    <a:pt x="2596" y="604"/>
                    <a:pt x="2596" y="604"/>
                    <a:pt x="2596" y="604"/>
                  </a:cubicBezTo>
                  <a:cubicBezTo>
                    <a:pt x="2601" y="605"/>
                    <a:pt x="2601" y="605"/>
                    <a:pt x="2601" y="605"/>
                  </a:cubicBezTo>
                  <a:cubicBezTo>
                    <a:pt x="2611" y="609"/>
                    <a:pt x="2611" y="609"/>
                    <a:pt x="2611" y="609"/>
                  </a:cubicBezTo>
                  <a:cubicBezTo>
                    <a:pt x="2618" y="611"/>
                    <a:pt x="2624" y="613"/>
                    <a:pt x="2631" y="615"/>
                  </a:cubicBezTo>
                  <a:cubicBezTo>
                    <a:pt x="2659" y="623"/>
                    <a:pt x="2686" y="630"/>
                    <a:pt x="2715" y="633"/>
                  </a:cubicBezTo>
                  <a:cubicBezTo>
                    <a:pt x="2771" y="641"/>
                    <a:pt x="2829" y="642"/>
                    <a:pt x="2885" y="635"/>
                  </a:cubicBezTo>
                  <a:cubicBezTo>
                    <a:pt x="2942" y="627"/>
                    <a:pt x="2997" y="613"/>
                    <a:pt x="3051" y="593"/>
                  </a:cubicBezTo>
                  <a:cubicBezTo>
                    <a:pt x="3078" y="584"/>
                    <a:pt x="3104" y="572"/>
                    <a:pt x="3130" y="560"/>
                  </a:cubicBezTo>
                  <a:cubicBezTo>
                    <a:pt x="3156" y="548"/>
                    <a:pt x="3181" y="535"/>
                    <a:pt x="3205" y="520"/>
                  </a:cubicBezTo>
                  <a:cubicBezTo>
                    <a:pt x="3254" y="490"/>
                    <a:pt x="3300" y="456"/>
                    <a:pt x="3350" y="428"/>
                  </a:cubicBezTo>
                  <a:cubicBezTo>
                    <a:pt x="3376" y="415"/>
                    <a:pt x="3402" y="403"/>
                    <a:pt x="3429" y="394"/>
                  </a:cubicBezTo>
                  <a:cubicBezTo>
                    <a:pt x="3433" y="393"/>
                    <a:pt x="3436" y="392"/>
                    <a:pt x="3440" y="391"/>
                  </a:cubicBezTo>
                  <a:cubicBezTo>
                    <a:pt x="3450" y="389"/>
                    <a:pt x="3450" y="389"/>
                    <a:pt x="3450" y="389"/>
                  </a:cubicBezTo>
                  <a:cubicBezTo>
                    <a:pt x="3457" y="387"/>
                    <a:pt x="3464" y="386"/>
                    <a:pt x="3471" y="385"/>
                  </a:cubicBezTo>
                  <a:cubicBezTo>
                    <a:pt x="3485" y="382"/>
                    <a:pt x="3500" y="381"/>
                    <a:pt x="3514" y="380"/>
                  </a:cubicBezTo>
                  <a:cubicBezTo>
                    <a:pt x="3543" y="379"/>
                    <a:pt x="3571" y="381"/>
                    <a:pt x="3600" y="385"/>
                  </a:cubicBezTo>
                  <a:cubicBezTo>
                    <a:pt x="3628" y="390"/>
                    <a:pt x="3656" y="396"/>
                    <a:pt x="3684" y="403"/>
                  </a:cubicBezTo>
                  <a:cubicBezTo>
                    <a:pt x="3739" y="418"/>
                    <a:pt x="3793" y="436"/>
                    <a:pt x="3848" y="452"/>
                  </a:cubicBezTo>
                  <a:cubicBezTo>
                    <a:pt x="3903" y="468"/>
                    <a:pt x="3957" y="486"/>
                    <a:pt x="4011" y="505"/>
                  </a:cubicBezTo>
                  <a:cubicBezTo>
                    <a:pt x="4065" y="524"/>
                    <a:pt x="4120" y="542"/>
                    <a:pt x="4175" y="556"/>
                  </a:cubicBezTo>
                  <a:cubicBezTo>
                    <a:pt x="4203" y="563"/>
                    <a:pt x="4231" y="569"/>
                    <a:pt x="4259" y="575"/>
                  </a:cubicBezTo>
                  <a:cubicBezTo>
                    <a:pt x="4287" y="580"/>
                    <a:pt x="4315" y="586"/>
                    <a:pt x="4343" y="590"/>
                  </a:cubicBezTo>
                  <a:cubicBezTo>
                    <a:pt x="4399" y="600"/>
                    <a:pt x="4456" y="607"/>
                    <a:pt x="4513" y="612"/>
                  </a:cubicBezTo>
                  <a:cubicBezTo>
                    <a:pt x="4627" y="622"/>
                    <a:pt x="4742" y="623"/>
                    <a:pt x="4855" y="613"/>
                  </a:cubicBezTo>
                  <a:cubicBezTo>
                    <a:pt x="4742" y="623"/>
                    <a:pt x="4627" y="622"/>
                    <a:pt x="4513" y="613"/>
                  </a:cubicBezTo>
                  <a:cubicBezTo>
                    <a:pt x="4456" y="608"/>
                    <a:pt x="4399" y="601"/>
                    <a:pt x="4343" y="592"/>
                  </a:cubicBezTo>
                  <a:cubicBezTo>
                    <a:pt x="4314" y="587"/>
                    <a:pt x="4286" y="582"/>
                    <a:pt x="4258" y="576"/>
                  </a:cubicBezTo>
                  <a:cubicBezTo>
                    <a:pt x="4230" y="571"/>
                    <a:pt x="4202" y="565"/>
                    <a:pt x="4174" y="558"/>
                  </a:cubicBezTo>
                  <a:cubicBezTo>
                    <a:pt x="4119" y="544"/>
                    <a:pt x="4064" y="526"/>
                    <a:pt x="4010" y="507"/>
                  </a:cubicBezTo>
                  <a:cubicBezTo>
                    <a:pt x="3957" y="488"/>
                    <a:pt x="3902" y="470"/>
                    <a:pt x="3848" y="454"/>
                  </a:cubicBezTo>
                  <a:cubicBezTo>
                    <a:pt x="3792" y="439"/>
                    <a:pt x="3738" y="421"/>
                    <a:pt x="3683" y="406"/>
                  </a:cubicBezTo>
                  <a:cubicBezTo>
                    <a:pt x="3655" y="399"/>
                    <a:pt x="3628" y="392"/>
                    <a:pt x="3599" y="388"/>
                  </a:cubicBezTo>
                  <a:cubicBezTo>
                    <a:pt x="3571" y="384"/>
                    <a:pt x="3543" y="382"/>
                    <a:pt x="3514" y="383"/>
                  </a:cubicBezTo>
                  <a:cubicBezTo>
                    <a:pt x="3500" y="384"/>
                    <a:pt x="3486" y="385"/>
                    <a:pt x="3472" y="387"/>
                  </a:cubicBezTo>
                  <a:cubicBezTo>
                    <a:pt x="3465" y="388"/>
                    <a:pt x="3458" y="390"/>
                    <a:pt x="3451" y="392"/>
                  </a:cubicBezTo>
                  <a:cubicBezTo>
                    <a:pt x="3440" y="394"/>
                    <a:pt x="3440" y="394"/>
                    <a:pt x="3440" y="394"/>
                  </a:cubicBezTo>
                  <a:cubicBezTo>
                    <a:pt x="3437" y="395"/>
                    <a:pt x="3433" y="396"/>
                    <a:pt x="3430" y="397"/>
                  </a:cubicBezTo>
                  <a:cubicBezTo>
                    <a:pt x="3403" y="405"/>
                    <a:pt x="3377" y="417"/>
                    <a:pt x="3352" y="431"/>
                  </a:cubicBezTo>
                  <a:cubicBezTo>
                    <a:pt x="3302" y="458"/>
                    <a:pt x="3256" y="492"/>
                    <a:pt x="3207" y="522"/>
                  </a:cubicBezTo>
                  <a:cubicBezTo>
                    <a:pt x="3182" y="537"/>
                    <a:pt x="3157" y="551"/>
                    <a:pt x="3131" y="563"/>
                  </a:cubicBezTo>
                  <a:cubicBezTo>
                    <a:pt x="3105" y="575"/>
                    <a:pt x="3079" y="587"/>
                    <a:pt x="3052" y="596"/>
                  </a:cubicBezTo>
                  <a:cubicBezTo>
                    <a:pt x="2998" y="616"/>
                    <a:pt x="2943" y="631"/>
                    <a:pt x="2886" y="638"/>
                  </a:cubicBezTo>
                  <a:cubicBezTo>
                    <a:pt x="2829" y="645"/>
                    <a:pt x="2771" y="645"/>
                    <a:pt x="2714" y="637"/>
                  </a:cubicBezTo>
                  <a:cubicBezTo>
                    <a:pt x="2686" y="633"/>
                    <a:pt x="2658" y="626"/>
                    <a:pt x="2630" y="619"/>
                  </a:cubicBezTo>
                  <a:cubicBezTo>
                    <a:pt x="2623" y="617"/>
                    <a:pt x="2617" y="614"/>
                    <a:pt x="2610" y="612"/>
                  </a:cubicBezTo>
                  <a:cubicBezTo>
                    <a:pt x="2600" y="609"/>
                    <a:pt x="2600" y="609"/>
                    <a:pt x="2600" y="609"/>
                  </a:cubicBezTo>
                  <a:cubicBezTo>
                    <a:pt x="2594" y="607"/>
                    <a:pt x="2594" y="607"/>
                    <a:pt x="2594" y="607"/>
                  </a:cubicBezTo>
                  <a:cubicBezTo>
                    <a:pt x="2589" y="605"/>
                    <a:pt x="2589" y="605"/>
                    <a:pt x="2589" y="605"/>
                  </a:cubicBezTo>
                  <a:cubicBezTo>
                    <a:pt x="2570" y="597"/>
                    <a:pt x="2570" y="597"/>
                    <a:pt x="2570" y="597"/>
                  </a:cubicBezTo>
                  <a:cubicBezTo>
                    <a:pt x="2566" y="595"/>
                    <a:pt x="2563" y="594"/>
                    <a:pt x="2560" y="593"/>
                  </a:cubicBezTo>
                  <a:cubicBezTo>
                    <a:pt x="2550" y="588"/>
                    <a:pt x="2550" y="588"/>
                    <a:pt x="2550" y="588"/>
                  </a:cubicBezTo>
                  <a:cubicBezTo>
                    <a:pt x="2498" y="563"/>
                    <a:pt x="2450" y="531"/>
                    <a:pt x="2410" y="489"/>
                  </a:cubicBezTo>
                  <a:cubicBezTo>
                    <a:pt x="2370" y="448"/>
                    <a:pt x="2340" y="399"/>
                    <a:pt x="2311" y="349"/>
                  </a:cubicBezTo>
                  <a:cubicBezTo>
                    <a:pt x="2283" y="299"/>
                    <a:pt x="2257" y="248"/>
                    <a:pt x="2230" y="198"/>
                  </a:cubicBezTo>
                  <a:cubicBezTo>
                    <a:pt x="2217" y="172"/>
                    <a:pt x="2203" y="147"/>
                    <a:pt x="2189" y="123"/>
                  </a:cubicBezTo>
                  <a:cubicBezTo>
                    <a:pt x="2174" y="99"/>
                    <a:pt x="2157" y="75"/>
                    <a:pt x="2137" y="56"/>
                  </a:cubicBezTo>
                  <a:cubicBezTo>
                    <a:pt x="2133" y="52"/>
                    <a:pt x="2133" y="52"/>
                    <a:pt x="2133" y="52"/>
                  </a:cubicBezTo>
                  <a:cubicBezTo>
                    <a:pt x="2129" y="48"/>
                    <a:pt x="2129" y="48"/>
                    <a:pt x="2129" y="48"/>
                  </a:cubicBezTo>
                  <a:cubicBezTo>
                    <a:pt x="2121" y="42"/>
                    <a:pt x="2121" y="42"/>
                    <a:pt x="2121" y="42"/>
                  </a:cubicBezTo>
                  <a:cubicBezTo>
                    <a:pt x="2115" y="37"/>
                    <a:pt x="2109" y="33"/>
                    <a:pt x="2103" y="30"/>
                  </a:cubicBezTo>
                  <a:cubicBezTo>
                    <a:pt x="2100" y="28"/>
                    <a:pt x="2097" y="26"/>
                    <a:pt x="2094" y="24"/>
                  </a:cubicBezTo>
                  <a:cubicBezTo>
                    <a:pt x="2084" y="20"/>
                    <a:pt x="2084" y="20"/>
                    <a:pt x="2084" y="20"/>
                  </a:cubicBezTo>
                  <a:cubicBezTo>
                    <a:pt x="2081" y="18"/>
                    <a:pt x="2078" y="17"/>
                    <a:pt x="2075" y="16"/>
                  </a:cubicBezTo>
                  <a:cubicBezTo>
                    <a:pt x="2070" y="14"/>
                    <a:pt x="2070" y="14"/>
                    <a:pt x="2070" y="14"/>
                  </a:cubicBezTo>
                  <a:cubicBezTo>
                    <a:pt x="2065" y="12"/>
                    <a:pt x="2065" y="12"/>
                    <a:pt x="2065" y="12"/>
                  </a:cubicBezTo>
                  <a:cubicBezTo>
                    <a:pt x="2051" y="8"/>
                    <a:pt x="2037" y="6"/>
                    <a:pt x="2023" y="5"/>
                  </a:cubicBezTo>
                  <a:cubicBezTo>
                    <a:pt x="2009" y="4"/>
                    <a:pt x="1994" y="5"/>
                    <a:pt x="1980" y="6"/>
                  </a:cubicBezTo>
                  <a:cubicBezTo>
                    <a:pt x="1952" y="10"/>
                    <a:pt x="1925" y="18"/>
                    <a:pt x="1898" y="29"/>
                  </a:cubicBezTo>
                  <a:cubicBezTo>
                    <a:pt x="1872" y="39"/>
                    <a:pt x="1847" y="53"/>
                    <a:pt x="1823" y="68"/>
                  </a:cubicBezTo>
                  <a:cubicBezTo>
                    <a:pt x="1774" y="98"/>
                    <a:pt x="1731" y="136"/>
                    <a:pt x="1691" y="177"/>
                  </a:cubicBezTo>
                  <a:cubicBezTo>
                    <a:pt x="1671" y="197"/>
                    <a:pt x="1651" y="218"/>
                    <a:pt x="1632" y="239"/>
                  </a:cubicBezTo>
                  <a:cubicBezTo>
                    <a:pt x="1573" y="301"/>
                    <a:pt x="1573" y="301"/>
                    <a:pt x="1573" y="301"/>
                  </a:cubicBezTo>
                  <a:cubicBezTo>
                    <a:pt x="1495" y="385"/>
                    <a:pt x="1406" y="458"/>
                    <a:pt x="1311" y="522"/>
                  </a:cubicBezTo>
                  <a:cubicBezTo>
                    <a:pt x="1215" y="585"/>
                    <a:pt x="1114" y="638"/>
                    <a:pt x="1008" y="682"/>
                  </a:cubicBezTo>
                  <a:cubicBezTo>
                    <a:pt x="903" y="726"/>
                    <a:pt x="793" y="761"/>
                    <a:pt x="681" y="786"/>
                  </a:cubicBezTo>
                  <a:cubicBezTo>
                    <a:pt x="458" y="836"/>
                    <a:pt x="226" y="847"/>
                    <a:pt x="0" y="8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37">
              <a:extLst>
                <a:ext uri="{FF2B5EF4-FFF2-40B4-BE49-F238E27FC236}">
                  <a16:creationId xmlns:a16="http://schemas.microsoft.com/office/drawing/2014/main" id="{1919B826-8145-2F5B-4140-C4B9A735679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3750" y="2022475"/>
              <a:ext cx="12130088" cy="1938338"/>
            </a:xfrm>
            <a:custGeom>
              <a:avLst/>
              <a:gdLst>
                <a:gd name="T0" fmla="*/ 674 w 4856"/>
                <a:gd name="T1" fmla="*/ 714 h 775"/>
                <a:gd name="T2" fmla="*/ 1036 w 4856"/>
                <a:gd name="T3" fmla="*/ 600 h 775"/>
                <a:gd name="T4" fmla="*/ 1114 w 4856"/>
                <a:gd name="T5" fmla="*/ 566 h 775"/>
                <a:gd name="T6" fmla="*/ 1190 w 4856"/>
                <a:gd name="T7" fmla="*/ 528 h 775"/>
                <a:gd name="T8" fmla="*/ 1227 w 4856"/>
                <a:gd name="T9" fmla="*/ 509 h 775"/>
                <a:gd name="T10" fmla="*/ 1566 w 4856"/>
                <a:gd name="T11" fmla="*/ 257 h 775"/>
                <a:gd name="T12" fmla="*/ 1688 w 4856"/>
                <a:gd name="T13" fmla="*/ 141 h 775"/>
                <a:gd name="T14" fmla="*/ 1906 w 4856"/>
                <a:gd name="T15" fmla="*/ 12 h 775"/>
                <a:gd name="T16" fmla="*/ 1990 w 4856"/>
                <a:gd name="T17" fmla="*/ 0 h 775"/>
                <a:gd name="T18" fmla="*/ 2072 w 4856"/>
                <a:gd name="T19" fmla="*/ 20 h 775"/>
                <a:gd name="T20" fmla="*/ 2138 w 4856"/>
                <a:gd name="T21" fmla="*/ 73 h 775"/>
                <a:gd name="T22" fmla="*/ 2231 w 4856"/>
                <a:gd name="T23" fmla="*/ 215 h 775"/>
                <a:gd name="T24" fmla="*/ 2434 w 4856"/>
                <a:gd name="T25" fmla="*/ 482 h 775"/>
                <a:gd name="T26" fmla="*/ 2456 w 4856"/>
                <a:gd name="T27" fmla="*/ 497 h 775"/>
                <a:gd name="T28" fmla="*/ 2469 w 4856"/>
                <a:gd name="T29" fmla="*/ 506 h 775"/>
                <a:gd name="T30" fmla="*/ 2506 w 4856"/>
                <a:gd name="T31" fmla="*/ 526 h 775"/>
                <a:gd name="T32" fmla="*/ 2525 w 4856"/>
                <a:gd name="T33" fmla="*/ 535 h 775"/>
                <a:gd name="T34" fmla="*/ 2564 w 4856"/>
                <a:gd name="T35" fmla="*/ 551 h 775"/>
                <a:gd name="T36" fmla="*/ 2750 w 4856"/>
                <a:gd name="T37" fmla="*/ 586 h 775"/>
                <a:gd name="T38" fmla="*/ 2855 w 4856"/>
                <a:gd name="T39" fmla="*/ 580 h 775"/>
                <a:gd name="T40" fmla="*/ 2917 w 4856"/>
                <a:gd name="T41" fmla="*/ 568 h 775"/>
                <a:gd name="T42" fmla="*/ 3152 w 4856"/>
                <a:gd name="T43" fmla="*/ 475 h 775"/>
                <a:gd name="T44" fmla="*/ 3371 w 4856"/>
                <a:gd name="T45" fmla="*/ 345 h 775"/>
                <a:gd name="T46" fmla="*/ 3536 w 4856"/>
                <a:gd name="T47" fmla="*/ 313 h 775"/>
                <a:gd name="T48" fmla="*/ 3703 w 4856"/>
                <a:gd name="T49" fmla="*/ 341 h 775"/>
                <a:gd name="T50" fmla="*/ 3866 w 4856"/>
                <a:gd name="T51" fmla="*/ 387 h 775"/>
                <a:gd name="T52" fmla="*/ 4026 w 4856"/>
                <a:gd name="T53" fmla="*/ 444 h 775"/>
                <a:gd name="T54" fmla="*/ 4518 w 4856"/>
                <a:gd name="T55" fmla="*/ 564 h 775"/>
                <a:gd name="T56" fmla="*/ 4518 w 4856"/>
                <a:gd name="T57" fmla="*/ 565 h 775"/>
                <a:gd name="T58" fmla="*/ 4025 w 4856"/>
                <a:gd name="T59" fmla="*/ 447 h 775"/>
                <a:gd name="T60" fmla="*/ 3865 w 4856"/>
                <a:gd name="T61" fmla="*/ 390 h 775"/>
                <a:gd name="T62" fmla="*/ 3703 w 4856"/>
                <a:gd name="T63" fmla="*/ 343 h 775"/>
                <a:gd name="T64" fmla="*/ 3536 w 4856"/>
                <a:gd name="T65" fmla="*/ 316 h 775"/>
                <a:gd name="T66" fmla="*/ 3372 w 4856"/>
                <a:gd name="T67" fmla="*/ 348 h 775"/>
                <a:gd name="T68" fmla="*/ 3154 w 4856"/>
                <a:gd name="T69" fmla="*/ 477 h 775"/>
                <a:gd name="T70" fmla="*/ 2918 w 4856"/>
                <a:gd name="T71" fmla="*/ 571 h 775"/>
                <a:gd name="T72" fmla="*/ 2856 w 4856"/>
                <a:gd name="T73" fmla="*/ 583 h 775"/>
                <a:gd name="T74" fmla="*/ 2750 w 4856"/>
                <a:gd name="T75" fmla="*/ 589 h 775"/>
                <a:gd name="T76" fmla="*/ 2563 w 4856"/>
                <a:gd name="T77" fmla="*/ 555 h 775"/>
                <a:gd name="T78" fmla="*/ 2523 w 4856"/>
                <a:gd name="T79" fmla="*/ 539 h 775"/>
                <a:gd name="T80" fmla="*/ 2504 w 4856"/>
                <a:gd name="T81" fmla="*/ 530 h 775"/>
                <a:gd name="T82" fmla="*/ 2467 w 4856"/>
                <a:gd name="T83" fmla="*/ 509 h 775"/>
                <a:gd name="T84" fmla="*/ 2454 w 4856"/>
                <a:gd name="T85" fmla="*/ 501 h 775"/>
                <a:gd name="T86" fmla="*/ 2432 w 4856"/>
                <a:gd name="T87" fmla="*/ 485 h 775"/>
                <a:gd name="T88" fmla="*/ 2399 w 4856"/>
                <a:gd name="T89" fmla="*/ 458 h 775"/>
                <a:gd name="T90" fmla="*/ 2376 w 4856"/>
                <a:gd name="T91" fmla="*/ 436 h 775"/>
                <a:gd name="T92" fmla="*/ 2355 w 4856"/>
                <a:gd name="T93" fmla="*/ 412 h 775"/>
                <a:gd name="T94" fmla="*/ 2329 w 4856"/>
                <a:gd name="T95" fmla="*/ 378 h 775"/>
                <a:gd name="T96" fmla="*/ 2228 w 4856"/>
                <a:gd name="T97" fmla="*/ 217 h 775"/>
                <a:gd name="T98" fmla="*/ 2135 w 4856"/>
                <a:gd name="T99" fmla="*/ 76 h 775"/>
                <a:gd name="T100" fmla="*/ 2071 w 4856"/>
                <a:gd name="T101" fmla="*/ 23 h 775"/>
                <a:gd name="T102" fmla="*/ 1990 w 4856"/>
                <a:gd name="T103" fmla="*/ 3 h 775"/>
                <a:gd name="T104" fmla="*/ 1907 w 4856"/>
                <a:gd name="T105" fmla="*/ 15 h 775"/>
                <a:gd name="T106" fmla="*/ 1690 w 4856"/>
                <a:gd name="T107" fmla="*/ 143 h 775"/>
                <a:gd name="T108" fmla="*/ 1568 w 4856"/>
                <a:gd name="T109" fmla="*/ 260 h 775"/>
                <a:gd name="T110" fmla="*/ 1228 w 4856"/>
                <a:gd name="T111" fmla="*/ 511 h 775"/>
                <a:gd name="T112" fmla="*/ 1191 w 4856"/>
                <a:gd name="T113" fmla="*/ 531 h 775"/>
                <a:gd name="T114" fmla="*/ 1115 w 4856"/>
                <a:gd name="T115" fmla="*/ 568 h 775"/>
                <a:gd name="T116" fmla="*/ 1037 w 4856"/>
                <a:gd name="T117" fmla="*/ 602 h 775"/>
                <a:gd name="T118" fmla="*/ 674 w 4856"/>
                <a:gd name="T119" fmla="*/ 716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856" h="775">
                  <a:moveTo>
                    <a:pt x="0" y="743"/>
                  </a:moveTo>
                  <a:cubicBezTo>
                    <a:pt x="224" y="774"/>
                    <a:pt x="453" y="761"/>
                    <a:pt x="674" y="714"/>
                  </a:cubicBezTo>
                  <a:cubicBezTo>
                    <a:pt x="784" y="690"/>
                    <a:pt x="892" y="657"/>
                    <a:pt x="997" y="616"/>
                  </a:cubicBezTo>
                  <a:cubicBezTo>
                    <a:pt x="1010" y="611"/>
                    <a:pt x="1023" y="606"/>
                    <a:pt x="1036" y="600"/>
                  </a:cubicBezTo>
                  <a:cubicBezTo>
                    <a:pt x="1049" y="595"/>
                    <a:pt x="1063" y="589"/>
                    <a:pt x="1075" y="584"/>
                  </a:cubicBezTo>
                  <a:cubicBezTo>
                    <a:pt x="1114" y="566"/>
                    <a:pt x="1114" y="566"/>
                    <a:pt x="1114" y="566"/>
                  </a:cubicBezTo>
                  <a:cubicBezTo>
                    <a:pt x="1127" y="560"/>
                    <a:pt x="1140" y="554"/>
                    <a:pt x="1152" y="548"/>
                  </a:cubicBezTo>
                  <a:cubicBezTo>
                    <a:pt x="1190" y="528"/>
                    <a:pt x="1190" y="528"/>
                    <a:pt x="1190" y="528"/>
                  </a:cubicBezTo>
                  <a:cubicBezTo>
                    <a:pt x="1208" y="519"/>
                    <a:pt x="1208" y="519"/>
                    <a:pt x="1208" y="519"/>
                  </a:cubicBezTo>
                  <a:cubicBezTo>
                    <a:pt x="1227" y="509"/>
                    <a:pt x="1227" y="509"/>
                    <a:pt x="1227" y="509"/>
                  </a:cubicBezTo>
                  <a:cubicBezTo>
                    <a:pt x="1252" y="495"/>
                    <a:pt x="1276" y="481"/>
                    <a:pt x="1300" y="466"/>
                  </a:cubicBezTo>
                  <a:cubicBezTo>
                    <a:pt x="1396" y="406"/>
                    <a:pt x="1486" y="337"/>
                    <a:pt x="1566" y="257"/>
                  </a:cubicBezTo>
                  <a:cubicBezTo>
                    <a:pt x="1626" y="198"/>
                    <a:pt x="1626" y="198"/>
                    <a:pt x="1626" y="198"/>
                  </a:cubicBezTo>
                  <a:cubicBezTo>
                    <a:pt x="1647" y="179"/>
                    <a:pt x="1667" y="159"/>
                    <a:pt x="1688" y="141"/>
                  </a:cubicBezTo>
                  <a:cubicBezTo>
                    <a:pt x="1731" y="103"/>
                    <a:pt x="1777" y="69"/>
                    <a:pt x="1827" y="44"/>
                  </a:cubicBezTo>
                  <a:cubicBezTo>
                    <a:pt x="1852" y="31"/>
                    <a:pt x="1879" y="20"/>
                    <a:pt x="1906" y="12"/>
                  </a:cubicBezTo>
                  <a:cubicBezTo>
                    <a:pt x="1919" y="8"/>
                    <a:pt x="1933" y="5"/>
                    <a:pt x="1947" y="3"/>
                  </a:cubicBezTo>
                  <a:cubicBezTo>
                    <a:pt x="1961" y="1"/>
                    <a:pt x="1976" y="0"/>
                    <a:pt x="1990" y="0"/>
                  </a:cubicBezTo>
                  <a:cubicBezTo>
                    <a:pt x="2004" y="0"/>
                    <a:pt x="2018" y="2"/>
                    <a:pt x="2032" y="5"/>
                  </a:cubicBezTo>
                  <a:cubicBezTo>
                    <a:pt x="2046" y="9"/>
                    <a:pt x="2060" y="13"/>
                    <a:pt x="2072" y="20"/>
                  </a:cubicBezTo>
                  <a:cubicBezTo>
                    <a:pt x="2085" y="26"/>
                    <a:pt x="2097" y="34"/>
                    <a:pt x="2108" y="43"/>
                  </a:cubicBezTo>
                  <a:cubicBezTo>
                    <a:pt x="2119" y="52"/>
                    <a:pt x="2129" y="63"/>
                    <a:pt x="2138" y="73"/>
                  </a:cubicBezTo>
                  <a:cubicBezTo>
                    <a:pt x="2157" y="95"/>
                    <a:pt x="2172" y="119"/>
                    <a:pt x="2187" y="143"/>
                  </a:cubicBezTo>
                  <a:cubicBezTo>
                    <a:pt x="2202" y="167"/>
                    <a:pt x="2217" y="191"/>
                    <a:pt x="2231" y="215"/>
                  </a:cubicBezTo>
                  <a:cubicBezTo>
                    <a:pt x="2260" y="264"/>
                    <a:pt x="2288" y="313"/>
                    <a:pt x="2320" y="359"/>
                  </a:cubicBezTo>
                  <a:cubicBezTo>
                    <a:pt x="2352" y="405"/>
                    <a:pt x="2389" y="449"/>
                    <a:pt x="2434" y="482"/>
                  </a:cubicBezTo>
                  <a:cubicBezTo>
                    <a:pt x="2451" y="494"/>
                    <a:pt x="2451" y="494"/>
                    <a:pt x="2451" y="494"/>
                  </a:cubicBezTo>
                  <a:cubicBezTo>
                    <a:pt x="2456" y="497"/>
                    <a:pt x="2456" y="497"/>
                    <a:pt x="2456" y="497"/>
                  </a:cubicBezTo>
                  <a:cubicBezTo>
                    <a:pt x="2460" y="500"/>
                    <a:pt x="2460" y="500"/>
                    <a:pt x="2460" y="500"/>
                  </a:cubicBezTo>
                  <a:cubicBezTo>
                    <a:pt x="2469" y="506"/>
                    <a:pt x="2469" y="506"/>
                    <a:pt x="2469" y="506"/>
                  </a:cubicBezTo>
                  <a:cubicBezTo>
                    <a:pt x="2475" y="509"/>
                    <a:pt x="2481" y="513"/>
                    <a:pt x="2487" y="517"/>
                  </a:cubicBezTo>
                  <a:cubicBezTo>
                    <a:pt x="2506" y="526"/>
                    <a:pt x="2506" y="526"/>
                    <a:pt x="2506" y="526"/>
                  </a:cubicBezTo>
                  <a:cubicBezTo>
                    <a:pt x="2509" y="528"/>
                    <a:pt x="2512" y="530"/>
                    <a:pt x="2515" y="531"/>
                  </a:cubicBezTo>
                  <a:cubicBezTo>
                    <a:pt x="2525" y="535"/>
                    <a:pt x="2525" y="535"/>
                    <a:pt x="2525" y="535"/>
                  </a:cubicBezTo>
                  <a:cubicBezTo>
                    <a:pt x="2544" y="544"/>
                    <a:pt x="2544" y="544"/>
                    <a:pt x="2544" y="544"/>
                  </a:cubicBezTo>
                  <a:cubicBezTo>
                    <a:pt x="2551" y="546"/>
                    <a:pt x="2557" y="549"/>
                    <a:pt x="2564" y="551"/>
                  </a:cubicBezTo>
                  <a:cubicBezTo>
                    <a:pt x="2571" y="554"/>
                    <a:pt x="2577" y="556"/>
                    <a:pt x="2584" y="558"/>
                  </a:cubicBezTo>
                  <a:cubicBezTo>
                    <a:pt x="2638" y="575"/>
                    <a:pt x="2694" y="584"/>
                    <a:pt x="2750" y="586"/>
                  </a:cubicBezTo>
                  <a:cubicBezTo>
                    <a:pt x="2778" y="586"/>
                    <a:pt x="2806" y="585"/>
                    <a:pt x="2834" y="582"/>
                  </a:cubicBezTo>
                  <a:cubicBezTo>
                    <a:pt x="2855" y="580"/>
                    <a:pt x="2855" y="580"/>
                    <a:pt x="2855" y="580"/>
                  </a:cubicBezTo>
                  <a:cubicBezTo>
                    <a:pt x="2862" y="579"/>
                    <a:pt x="2869" y="577"/>
                    <a:pt x="2876" y="576"/>
                  </a:cubicBezTo>
                  <a:cubicBezTo>
                    <a:pt x="2890" y="574"/>
                    <a:pt x="2904" y="571"/>
                    <a:pt x="2917" y="568"/>
                  </a:cubicBezTo>
                  <a:cubicBezTo>
                    <a:pt x="2972" y="555"/>
                    <a:pt x="3025" y="536"/>
                    <a:pt x="3077" y="512"/>
                  </a:cubicBezTo>
                  <a:cubicBezTo>
                    <a:pt x="3102" y="501"/>
                    <a:pt x="3128" y="488"/>
                    <a:pt x="3152" y="475"/>
                  </a:cubicBezTo>
                  <a:cubicBezTo>
                    <a:pt x="3177" y="461"/>
                    <a:pt x="3201" y="446"/>
                    <a:pt x="3225" y="431"/>
                  </a:cubicBezTo>
                  <a:cubicBezTo>
                    <a:pt x="3272" y="400"/>
                    <a:pt x="3319" y="368"/>
                    <a:pt x="3371" y="345"/>
                  </a:cubicBezTo>
                  <a:cubicBezTo>
                    <a:pt x="3397" y="334"/>
                    <a:pt x="3424" y="325"/>
                    <a:pt x="3452" y="319"/>
                  </a:cubicBezTo>
                  <a:cubicBezTo>
                    <a:pt x="3479" y="314"/>
                    <a:pt x="3508" y="312"/>
                    <a:pt x="3536" y="313"/>
                  </a:cubicBezTo>
                  <a:cubicBezTo>
                    <a:pt x="3564" y="314"/>
                    <a:pt x="3593" y="317"/>
                    <a:pt x="3620" y="322"/>
                  </a:cubicBezTo>
                  <a:cubicBezTo>
                    <a:pt x="3648" y="327"/>
                    <a:pt x="3676" y="334"/>
                    <a:pt x="3703" y="341"/>
                  </a:cubicBezTo>
                  <a:cubicBezTo>
                    <a:pt x="3730" y="348"/>
                    <a:pt x="3758" y="356"/>
                    <a:pt x="3785" y="364"/>
                  </a:cubicBezTo>
                  <a:cubicBezTo>
                    <a:pt x="3812" y="372"/>
                    <a:pt x="3839" y="379"/>
                    <a:pt x="3866" y="387"/>
                  </a:cubicBezTo>
                  <a:cubicBezTo>
                    <a:pt x="3893" y="396"/>
                    <a:pt x="3920" y="405"/>
                    <a:pt x="3946" y="414"/>
                  </a:cubicBezTo>
                  <a:cubicBezTo>
                    <a:pt x="3973" y="424"/>
                    <a:pt x="3999" y="434"/>
                    <a:pt x="4026" y="444"/>
                  </a:cubicBezTo>
                  <a:cubicBezTo>
                    <a:pt x="4078" y="465"/>
                    <a:pt x="4132" y="483"/>
                    <a:pt x="4186" y="499"/>
                  </a:cubicBezTo>
                  <a:cubicBezTo>
                    <a:pt x="4295" y="529"/>
                    <a:pt x="4405" y="552"/>
                    <a:pt x="4518" y="564"/>
                  </a:cubicBezTo>
                  <a:cubicBezTo>
                    <a:pt x="4630" y="576"/>
                    <a:pt x="4743" y="579"/>
                    <a:pt x="4856" y="567"/>
                  </a:cubicBezTo>
                  <a:cubicBezTo>
                    <a:pt x="4743" y="579"/>
                    <a:pt x="4630" y="577"/>
                    <a:pt x="4518" y="565"/>
                  </a:cubicBezTo>
                  <a:cubicBezTo>
                    <a:pt x="4405" y="553"/>
                    <a:pt x="4294" y="530"/>
                    <a:pt x="4185" y="501"/>
                  </a:cubicBezTo>
                  <a:cubicBezTo>
                    <a:pt x="4131" y="485"/>
                    <a:pt x="4078" y="467"/>
                    <a:pt x="4025" y="447"/>
                  </a:cubicBezTo>
                  <a:cubicBezTo>
                    <a:pt x="3998" y="437"/>
                    <a:pt x="3972" y="426"/>
                    <a:pt x="3946" y="416"/>
                  </a:cubicBezTo>
                  <a:cubicBezTo>
                    <a:pt x="3919" y="407"/>
                    <a:pt x="3892" y="398"/>
                    <a:pt x="3865" y="390"/>
                  </a:cubicBezTo>
                  <a:cubicBezTo>
                    <a:pt x="3838" y="381"/>
                    <a:pt x="3811" y="374"/>
                    <a:pt x="3784" y="366"/>
                  </a:cubicBezTo>
                  <a:cubicBezTo>
                    <a:pt x="3757" y="358"/>
                    <a:pt x="3730" y="350"/>
                    <a:pt x="3703" y="343"/>
                  </a:cubicBezTo>
                  <a:cubicBezTo>
                    <a:pt x="3675" y="336"/>
                    <a:pt x="3648" y="330"/>
                    <a:pt x="3620" y="325"/>
                  </a:cubicBezTo>
                  <a:cubicBezTo>
                    <a:pt x="3592" y="320"/>
                    <a:pt x="3564" y="316"/>
                    <a:pt x="3536" y="316"/>
                  </a:cubicBezTo>
                  <a:cubicBezTo>
                    <a:pt x="3508" y="315"/>
                    <a:pt x="3480" y="317"/>
                    <a:pt x="3452" y="322"/>
                  </a:cubicBezTo>
                  <a:cubicBezTo>
                    <a:pt x="3425" y="328"/>
                    <a:pt x="3398" y="336"/>
                    <a:pt x="3372" y="348"/>
                  </a:cubicBezTo>
                  <a:cubicBezTo>
                    <a:pt x="3320" y="370"/>
                    <a:pt x="3274" y="402"/>
                    <a:pt x="3226" y="433"/>
                  </a:cubicBezTo>
                  <a:cubicBezTo>
                    <a:pt x="3203" y="449"/>
                    <a:pt x="3179" y="464"/>
                    <a:pt x="3154" y="477"/>
                  </a:cubicBezTo>
                  <a:cubicBezTo>
                    <a:pt x="3129" y="491"/>
                    <a:pt x="3104" y="504"/>
                    <a:pt x="3078" y="515"/>
                  </a:cubicBezTo>
                  <a:cubicBezTo>
                    <a:pt x="3027" y="539"/>
                    <a:pt x="2973" y="558"/>
                    <a:pt x="2918" y="571"/>
                  </a:cubicBezTo>
                  <a:cubicBezTo>
                    <a:pt x="2904" y="574"/>
                    <a:pt x="2891" y="577"/>
                    <a:pt x="2877" y="580"/>
                  </a:cubicBezTo>
                  <a:cubicBezTo>
                    <a:pt x="2870" y="581"/>
                    <a:pt x="2863" y="582"/>
                    <a:pt x="2856" y="583"/>
                  </a:cubicBezTo>
                  <a:cubicBezTo>
                    <a:pt x="2835" y="586"/>
                    <a:pt x="2835" y="586"/>
                    <a:pt x="2835" y="586"/>
                  </a:cubicBezTo>
                  <a:cubicBezTo>
                    <a:pt x="2806" y="589"/>
                    <a:pt x="2778" y="590"/>
                    <a:pt x="2750" y="589"/>
                  </a:cubicBezTo>
                  <a:cubicBezTo>
                    <a:pt x="2693" y="588"/>
                    <a:pt x="2637" y="579"/>
                    <a:pt x="2583" y="562"/>
                  </a:cubicBezTo>
                  <a:cubicBezTo>
                    <a:pt x="2576" y="560"/>
                    <a:pt x="2569" y="557"/>
                    <a:pt x="2563" y="555"/>
                  </a:cubicBezTo>
                  <a:cubicBezTo>
                    <a:pt x="2556" y="552"/>
                    <a:pt x="2549" y="550"/>
                    <a:pt x="2543" y="547"/>
                  </a:cubicBezTo>
                  <a:cubicBezTo>
                    <a:pt x="2523" y="539"/>
                    <a:pt x="2523" y="539"/>
                    <a:pt x="2523" y="539"/>
                  </a:cubicBezTo>
                  <a:cubicBezTo>
                    <a:pt x="2514" y="535"/>
                    <a:pt x="2514" y="535"/>
                    <a:pt x="2514" y="535"/>
                  </a:cubicBezTo>
                  <a:cubicBezTo>
                    <a:pt x="2510" y="533"/>
                    <a:pt x="2507" y="531"/>
                    <a:pt x="2504" y="530"/>
                  </a:cubicBezTo>
                  <a:cubicBezTo>
                    <a:pt x="2485" y="520"/>
                    <a:pt x="2485" y="520"/>
                    <a:pt x="2485" y="520"/>
                  </a:cubicBezTo>
                  <a:cubicBezTo>
                    <a:pt x="2479" y="517"/>
                    <a:pt x="2473" y="513"/>
                    <a:pt x="2467" y="509"/>
                  </a:cubicBezTo>
                  <a:cubicBezTo>
                    <a:pt x="2458" y="503"/>
                    <a:pt x="2458" y="503"/>
                    <a:pt x="2458" y="503"/>
                  </a:cubicBezTo>
                  <a:cubicBezTo>
                    <a:pt x="2454" y="501"/>
                    <a:pt x="2454" y="501"/>
                    <a:pt x="2454" y="501"/>
                  </a:cubicBezTo>
                  <a:cubicBezTo>
                    <a:pt x="2449" y="498"/>
                    <a:pt x="2449" y="498"/>
                    <a:pt x="2449" y="498"/>
                  </a:cubicBezTo>
                  <a:cubicBezTo>
                    <a:pt x="2432" y="485"/>
                    <a:pt x="2432" y="485"/>
                    <a:pt x="2432" y="485"/>
                  </a:cubicBezTo>
                  <a:cubicBezTo>
                    <a:pt x="2426" y="481"/>
                    <a:pt x="2421" y="476"/>
                    <a:pt x="2415" y="472"/>
                  </a:cubicBezTo>
                  <a:cubicBezTo>
                    <a:pt x="2410" y="467"/>
                    <a:pt x="2404" y="463"/>
                    <a:pt x="2399" y="458"/>
                  </a:cubicBezTo>
                  <a:cubicBezTo>
                    <a:pt x="2384" y="443"/>
                    <a:pt x="2384" y="443"/>
                    <a:pt x="2384" y="443"/>
                  </a:cubicBezTo>
                  <a:cubicBezTo>
                    <a:pt x="2376" y="436"/>
                    <a:pt x="2376" y="436"/>
                    <a:pt x="2376" y="436"/>
                  </a:cubicBezTo>
                  <a:cubicBezTo>
                    <a:pt x="2369" y="428"/>
                    <a:pt x="2369" y="428"/>
                    <a:pt x="2369" y="428"/>
                  </a:cubicBezTo>
                  <a:cubicBezTo>
                    <a:pt x="2355" y="412"/>
                    <a:pt x="2355" y="412"/>
                    <a:pt x="2355" y="412"/>
                  </a:cubicBezTo>
                  <a:cubicBezTo>
                    <a:pt x="2351" y="407"/>
                    <a:pt x="2346" y="401"/>
                    <a:pt x="2342" y="395"/>
                  </a:cubicBezTo>
                  <a:cubicBezTo>
                    <a:pt x="2329" y="378"/>
                    <a:pt x="2329" y="378"/>
                    <a:pt x="2329" y="378"/>
                  </a:cubicBezTo>
                  <a:cubicBezTo>
                    <a:pt x="2317" y="361"/>
                    <a:pt x="2317" y="361"/>
                    <a:pt x="2317" y="361"/>
                  </a:cubicBezTo>
                  <a:cubicBezTo>
                    <a:pt x="2285" y="315"/>
                    <a:pt x="2256" y="266"/>
                    <a:pt x="2228" y="217"/>
                  </a:cubicBezTo>
                  <a:cubicBezTo>
                    <a:pt x="2213" y="193"/>
                    <a:pt x="2199" y="169"/>
                    <a:pt x="2184" y="145"/>
                  </a:cubicBezTo>
                  <a:cubicBezTo>
                    <a:pt x="2169" y="121"/>
                    <a:pt x="2153" y="97"/>
                    <a:pt x="2135" y="76"/>
                  </a:cubicBezTo>
                  <a:cubicBezTo>
                    <a:pt x="2126" y="65"/>
                    <a:pt x="2116" y="55"/>
                    <a:pt x="2105" y="46"/>
                  </a:cubicBezTo>
                  <a:cubicBezTo>
                    <a:pt x="2095" y="37"/>
                    <a:pt x="2083" y="29"/>
                    <a:pt x="2071" y="23"/>
                  </a:cubicBezTo>
                  <a:cubicBezTo>
                    <a:pt x="2058" y="17"/>
                    <a:pt x="2045" y="12"/>
                    <a:pt x="2031" y="9"/>
                  </a:cubicBezTo>
                  <a:cubicBezTo>
                    <a:pt x="2018" y="5"/>
                    <a:pt x="2004" y="4"/>
                    <a:pt x="1990" y="3"/>
                  </a:cubicBezTo>
                  <a:cubicBezTo>
                    <a:pt x="1976" y="3"/>
                    <a:pt x="1962" y="4"/>
                    <a:pt x="1948" y="6"/>
                  </a:cubicBezTo>
                  <a:cubicBezTo>
                    <a:pt x="1934" y="8"/>
                    <a:pt x="1920" y="11"/>
                    <a:pt x="1907" y="15"/>
                  </a:cubicBezTo>
                  <a:cubicBezTo>
                    <a:pt x="1880" y="23"/>
                    <a:pt x="1854" y="34"/>
                    <a:pt x="1829" y="47"/>
                  </a:cubicBezTo>
                  <a:cubicBezTo>
                    <a:pt x="1778" y="72"/>
                    <a:pt x="1733" y="106"/>
                    <a:pt x="1690" y="143"/>
                  </a:cubicBezTo>
                  <a:cubicBezTo>
                    <a:pt x="1669" y="162"/>
                    <a:pt x="1649" y="181"/>
                    <a:pt x="1629" y="201"/>
                  </a:cubicBezTo>
                  <a:cubicBezTo>
                    <a:pt x="1568" y="260"/>
                    <a:pt x="1568" y="260"/>
                    <a:pt x="1568" y="260"/>
                  </a:cubicBezTo>
                  <a:cubicBezTo>
                    <a:pt x="1488" y="340"/>
                    <a:pt x="1398" y="409"/>
                    <a:pt x="1301" y="468"/>
                  </a:cubicBezTo>
                  <a:cubicBezTo>
                    <a:pt x="1277" y="483"/>
                    <a:pt x="1253" y="497"/>
                    <a:pt x="1228" y="511"/>
                  </a:cubicBezTo>
                  <a:cubicBezTo>
                    <a:pt x="1210" y="521"/>
                    <a:pt x="1210" y="521"/>
                    <a:pt x="1210" y="521"/>
                  </a:cubicBezTo>
                  <a:cubicBezTo>
                    <a:pt x="1191" y="531"/>
                    <a:pt x="1191" y="531"/>
                    <a:pt x="1191" y="531"/>
                  </a:cubicBezTo>
                  <a:cubicBezTo>
                    <a:pt x="1153" y="550"/>
                    <a:pt x="1153" y="550"/>
                    <a:pt x="1153" y="550"/>
                  </a:cubicBezTo>
                  <a:cubicBezTo>
                    <a:pt x="1141" y="557"/>
                    <a:pt x="1128" y="562"/>
                    <a:pt x="1115" y="568"/>
                  </a:cubicBezTo>
                  <a:cubicBezTo>
                    <a:pt x="1076" y="586"/>
                    <a:pt x="1076" y="586"/>
                    <a:pt x="1076" y="586"/>
                  </a:cubicBezTo>
                  <a:cubicBezTo>
                    <a:pt x="1064" y="592"/>
                    <a:pt x="1050" y="597"/>
                    <a:pt x="1037" y="602"/>
                  </a:cubicBezTo>
                  <a:cubicBezTo>
                    <a:pt x="1024" y="608"/>
                    <a:pt x="1011" y="613"/>
                    <a:pt x="998" y="619"/>
                  </a:cubicBezTo>
                  <a:cubicBezTo>
                    <a:pt x="893" y="660"/>
                    <a:pt x="784" y="692"/>
                    <a:pt x="674" y="716"/>
                  </a:cubicBezTo>
                  <a:cubicBezTo>
                    <a:pt x="453" y="763"/>
                    <a:pt x="224" y="775"/>
                    <a:pt x="0" y="7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38">
              <a:extLst>
                <a:ext uri="{FF2B5EF4-FFF2-40B4-BE49-F238E27FC236}">
                  <a16:creationId xmlns:a16="http://schemas.microsoft.com/office/drawing/2014/main" id="{314AD52D-7838-E0E4-E05B-E7AC9D06A52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2163" y="2166938"/>
              <a:ext cx="12126913" cy="1733550"/>
            </a:xfrm>
            <a:custGeom>
              <a:avLst/>
              <a:gdLst>
                <a:gd name="T0" fmla="*/ 334 w 4855"/>
                <a:gd name="T1" fmla="*/ 687 h 693"/>
                <a:gd name="T2" fmla="*/ 987 w 4855"/>
                <a:gd name="T3" fmla="*/ 554 h 693"/>
                <a:gd name="T4" fmla="*/ 1065 w 4855"/>
                <a:gd name="T5" fmla="*/ 523 h 693"/>
                <a:gd name="T6" fmla="*/ 1123 w 4855"/>
                <a:gd name="T7" fmla="*/ 499 h 693"/>
                <a:gd name="T8" fmla="*/ 1291 w 4855"/>
                <a:gd name="T9" fmla="*/ 414 h 693"/>
                <a:gd name="T10" fmla="*/ 1689 w 4855"/>
                <a:gd name="T11" fmla="*/ 110 h 693"/>
                <a:gd name="T12" fmla="*/ 1915 w 4855"/>
                <a:gd name="T13" fmla="*/ 4 h 693"/>
                <a:gd name="T14" fmla="*/ 1999 w 4855"/>
                <a:gd name="T15" fmla="*/ 3 h 693"/>
                <a:gd name="T16" fmla="*/ 2049 w 4855"/>
                <a:gd name="T17" fmla="*/ 20 h 693"/>
                <a:gd name="T18" fmla="*/ 2067 w 4855"/>
                <a:gd name="T19" fmla="*/ 30 h 693"/>
                <a:gd name="T20" fmla="*/ 2076 w 4855"/>
                <a:gd name="T21" fmla="*/ 36 h 693"/>
                <a:gd name="T22" fmla="*/ 2184 w 4855"/>
                <a:gd name="T23" fmla="*/ 164 h 693"/>
                <a:gd name="T24" fmla="*/ 2330 w 4855"/>
                <a:gd name="T25" fmla="*/ 367 h 693"/>
                <a:gd name="T26" fmla="*/ 2479 w 4855"/>
                <a:gd name="T27" fmla="*/ 479 h 693"/>
                <a:gd name="T28" fmla="*/ 2517 w 4855"/>
                <a:gd name="T29" fmla="*/ 496 h 693"/>
                <a:gd name="T30" fmla="*/ 2537 w 4855"/>
                <a:gd name="T31" fmla="*/ 503 h 693"/>
                <a:gd name="T32" fmla="*/ 2576 w 4855"/>
                <a:gd name="T33" fmla="*/ 515 h 693"/>
                <a:gd name="T34" fmla="*/ 2638 w 4855"/>
                <a:gd name="T35" fmla="*/ 527 h 693"/>
                <a:gd name="T36" fmla="*/ 2679 w 4855"/>
                <a:gd name="T37" fmla="*/ 532 h 693"/>
                <a:gd name="T38" fmla="*/ 2700 w 4855"/>
                <a:gd name="T39" fmla="*/ 533 h 693"/>
                <a:gd name="T40" fmla="*/ 2742 w 4855"/>
                <a:gd name="T41" fmla="*/ 533 h 693"/>
                <a:gd name="T42" fmla="*/ 2783 w 4855"/>
                <a:gd name="T43" fmla="*/ 531 h 693"/>
                <a:gd name="T44" fmla="*/ 3099 w 4855"/>
                <a:gd name="T45" fmla="*/ 429 h 693"/>
                <a:gd name="T46" fmla="*/ 3242 w 4855"/>
                <a:gd name="T47" fmla="*/ 343 h 693"/>
                <a:gd name="T48" fmla="*/ 3557 w 4855"/>
                <a:gd name="T49" fmla="*/ 248 h 693"/>
                <a:gd name="T50" fmla="*/ 3722 w 4855"/>
                <a:gd name="T51" fmla="*/ 278 h 693"/>
                <a:gd name="T52" fmla="*/ 3883 w 4855"/>
                <a:gd name="T53" fmla="*/ 325 h 693"/>
                <a:gd name="T54" fmla="*/ 4038 w 4855"/>
                <a:gd name="T55" fmla="*/ 386 h 693"/>
                <a:gd name="T56" fmla="*/ 4521 w 4855"/>
                <a:gd name="T57" fmla="*/ 518 h 693"/>
                <a:gd name="T58" fmla="*/ 4521 w 4855"/>
                <a:gd name="T59" fmla="*/ 519 h 693"/>
                <a:gd name="T60" fmla="*/ 4038 w 4855"/>
                <a:gd name="T61" fmla="*/ 388 h 693"/>
                <a:gd name="T62" fmla="*/ 3882 w 4855"/>
                <a:gd name="T63" fmla="*/ 327 h 693"/>
                <a:gd name="T64" fmla="*/ 3721 w 4855"/>
                <a:gd name="T65" fmla="*/ 281 h 693"/>
                <a:gd name="T66" fmla="*/ 3557 w 4855"/>
                <a:gd name="T67" fmla="*/ 251 h 693"/>
                <a:gd name="T68" fmla="*/ 3244 w 4855"/>
                <a:gd name="T69" fmla="*/ 345 h 693"/>
                <a:gd name="T70" fmla="*/ 3101 w 4855"/>
                <a:gd name="T71" fmla="*/ 432 h 693"/>
                <a:gd name="T72" fmla="*/ 2784 w 4855"/>
                <a:gd name="T73" fmla="*/ 534 h 693"/>
                <a:gd name="T74" fmla="*/ 2742 w 4855"/>
                <a:gd name="T75" fmla="*/ 537 h 693"/>
                <a:gd name="T76" fmla="*/ 2700 w 4855"/>
                <a:gd name="T77" fmla="*/ 537 h 693"/>
                <a:gd name="T78" fmla="*/ 2679 w 4855"/>
                <a:gd name="T79" fmla="*/ 535 h 693"/>
                <a:gd name="T80" fmla="*/ 2637 w 4855"/>
                <a:gd name="T81" fmla="*/ 531 h 693"/>
                <a:gd name="T82" fmla="*/ 2576 w 4855"/>
                <a:gd name="T83" fmla="*/ 518 h 693"/>
                <a:gd name="T84" fmla="*/ 2535 w 4855"/>
                <a:gd name="T85" fmla="*/ 506 h 693"/>
                <a:gd name="T86" fmla="*/ 2516 w 4855"/>
                <a:gd name="T87" fmla="*/ 499 h 693"/>
                <a:gd name="T88" fmla="*/ 2477 w 4855"/>
                <a:gd name="T89" fmla="*/ 483 h 693"/>
                <a:gd name="T90" fmla="*/ 2327 w 4855"/>
                <a:gd name="T91" fmla="*/ 370 h 693"/>
                <a:gd name="T92" fmla="*/ 2074 w 4855"/>
                <a:gd name="T93" fmla="*/ 39 h 693"/>
                <a:gd name="T94" fmla="*/ 2065 w 4855"/>
                <a:gd name="T95" fmla="*/ 33 h 693"/>
                <a:gd name="T96" fmla="*/ 2047 w 4855"/>
                <a:gd name="T97" fmla="*/ 23 h 693"/>
                <a:gd name="T98" fmla="*/ 1998 w 4855"/>
                <a:gd name="T99" fmla="*/ 7 h 693"/>
                <a:gd name="T100" fmla="*/ 1915 w 4855"/>
                <a:gd name="T101" fmla="*/ 7 h 693"/>
                <a:gd name="T102" fmla="*/ 1691 w 4855"/>
                <a:gd name="T103" fmla="*/ 113 h 693"/>
                <a:gd name="T104" fmla="*/ 1532 w 4855"/>
                <a:gd name="T105" fmla="*/ 248 h 693"/>
                <a:gd name="T106" fmla="*/ 1500 w 4855"/>
                <a:gd name="T107" fmla="*/ 275 h 693"/>
                <a:gd name="T108" fmla="*/ 1292 w 4855"/>
                <a:gd name="T109" fmla="*/ 416 h 693"/>
                <a:gd name="T110" fmla="*/ 1124 w 4855"/>
                <a:gd name="T111" fmla="*/ 501 h 693"/>
                <a:gd name="T112" fmla="*/ 1066 w 4855"/>
                <a:gd name="T113" fmla="*/ 525 h 693"/>
                <a:gd name="T114" fmla="*/ 988 w 4855"/>
                <a:gd name="T115" fmla="*/ 556 h 693"/>
                <a:gd name="T116" fmla="*/ 334 w 4855"/>
                <a:gd name="T117" fmla="*/ 688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55" h="693">
                  <a:moveTo>
                    <a:pt x="0" y="675"/>
                  </a:moveTo>
                  <a:cubicBezTo>
                    <a:pt x="111" y="689"/>
                    <a:pt x="223" y="692"/>
                    <a:pt x="334" y="687"/>
                  </a:cubicBezTo>
                  <a:cubicBezTo>
                    <a:pt x="446" y="681"/>
                    <a:pt x="556" y="667"/>
                    <a:pt x="666" y="644"/>
                  </a:cubicBezTo>
                  <a:cubicBezTo>
                    <a:pt x="775" y="622"/>
                    <a:pt x="883" y="592"/>
                    <a:pt x="987" y="554"/>
                  </a:cubicBezTo>
                  <a:cubicBezTo>
                    <a:pt x="1026" y="539"/>
                    <a:pt x="1026" y="539"/>
                    <a:pt x="1026" y="539"/>
                  </a:cubicBezTo>
                  <a:cubicBezTo>
                    <a:pt x="1039" y="534"/>
                    <a:pt x="1052" y="529"/>
                    <a:pt x="1065" y="523"/>
                  </a:cubicBezTo>
                  <a:cubicBezTo>
                    <a:pt x="1104" y="507"/>
                    <a:pt x="1104" y="507"/>
                    <a:pt x="1104" y="507"/>
                  </a:cubicBezTo>
                  <a:cubicBezTo>
                    <a:pt x="1110" y="504"/>
                    <a:pt x="1117" y="502"/>
                    <a:pt x="1123" y="499"/>
                  </a:cubicBezTo>
                  <a:cubicBezTo>
                    <a:pt x="1142" y="490"/>
                    <a:pt x="1142" y="490"/>
                    <a:pt x="1142" y="490"/>
                  </a:cubicBezTo>
                  <a:cubicBezTo>
                    <a:pt x="1193" y="467"/>
                    <a:pt x="1243" y="442"/>
                    <a:pt x="1291" y="414"/>
                  </a:cubicBezTo>
                  <a:cubicBezTo>
                    <a:pt x="1388" y="359"/>
                    <a:pt x="1479" y="294"/>
                    <a:pt x="1561" y="218"/>
                  </a:cubicBezTo>
                  <a:cubicBezTo>
                    <a:pt x="1603" y="182"/>
                    <a:pt x="1645" y="144"/>
                    <a:pt x="1689" y="110"/>
                  </a:cubicBezTo>
                  <a:cubicBezTo>
                    <a:pt x="1734" y="77"/>
                    <a:pt x="1782" y="47"/>
                    <a:pt x="1834" y="27"/>
                  </a:cubicBezTo>
                  <a:cubicBezTo>
                    <a:pt x="1860" y="17"/>
                    <a:pt x="1887" y="8"/>
                    <a:pt x="1915" y="4"/>
                  </a:cubicBezTo>
                  <a:cubicBezTo>
                    <a:pt x="1929" y="1"/>
                    <a:pt x="1943" y="0"/>
                    <a:pt x="1957" y="0"/>
                  </a:cubicBezTo>
                  <a:cubicBezTo>
                    <a:pt x="1971" y="0"/>
                    <a:pt x="1985" y="1"/>
                    <a:pt x="1999" y="3"/>
                  </a:cubicBezTo>
                  <a:cubicBezTo>
                    <a:pt x="2013" y="6"/>
                    <a:pt x="2026" y="10"/>
                    <a:pt x="2039" y="15"/>
                  </a:cubicBezTo>
                  <a:cubicBezTo>
                    <a:pt x="2042" y="17"/>
                    <a:pt x="2046" y="18"/>
                    <a:pt x="2049" y="20"/>
                  </a:cubicBezTo>
                  <a:cubicBezTo>
                    <a:pt x="2058" y="25"/>
                    <a:pt x="2058" y="25"/>
                    <a:pt x="2058" y="25"/>
                  </a:cubicBezTo>
                  <a:cubicBezTo>
                    <a:pt x="2061" y="26"/>
                    <a:pt x="2064" y="28"/>
                    <a:pt x="2067" y="30"/>
                  </a:cubicBezTo>
                  <a:cubicBezTo>
                    <a:pt x="2071" y="33"/>
                    <a:pt x="2071" y="33"/>
                    <a:pt x="2071" y="33"/>
                  </a:cubicBezTo>
                  <a:cubicBezTo>
                    <a:pt x="2076" y="36"/>
                    <a:pt x="2076" y="36"/>
                    <a:pt x="2076" y="36"/>
                  </a:cubicBezTo>
                  <a:cubicBezTo>
                    <a:pt x="2098" y="53"/>
                    <a:pt x="2118" y="74"/>
                    <a:pt x="2135" y="95"/>
                  </a:cubicBezTo>
                  <a:cubicBezTo>
                    <a:pt x="2152" y="117"/>
                    <a:pt x="2168" y="140"/>
                    <a:pt x="2184" y="164"/>
                  </a:cubicBezTo>
                  <a:cubicBezTo>
                    <a:pt x="2231" y="233"/>
                    <a:pt x="2231" y="233"/>
                    <a:pt x="2231" y="233"/>
                  </a:cubicBezTo>
                  <a:cubicBezTo>
                    <a:pt x="2262" y="279"/>
                    <a:pt x="2294" y="325"/>
                    <a:pt x="2330" y="367"/>
                  </a:cubicBezTo>
                  <a:cubicBezTo>
                    <a:pt x="2366" y="409"/>
                    <a:pt x="2411" y="444"/>
                    <a:pt x="2460" y="470"/>
                  </a:cubicBezTo>
                  <a:cubicBezTo>
                    <a:pt x="2466" y="473"/>
                    <a:pt x="2472" y="476"/>
                    <a:pt x="2479" y="479"/>
                  </a:cubicBezTo>
                  <a:cubicBezTo>
                    <a:pt x="2485" y="482"/>
                    <a:pt x="2491" y="485"/>
                    <a:pt x="2498" y="488"/>
                  </a:cubicBezTo>
                  <a:cubicBezTo>
                    <a:pt x="2517" y="496"/>
                    <a:pt x="2517" y="496"/>
                    <a:pt x="2517" y="496"/>
                  </a:cubicBezTo>
                  <a:cubicBezTo>
                    <a:pt x="2520" y="497"/>
                    <a:pt x="2523" y="498"/>
                    <a:pt x="2527" y="500"/>
                  </a:cubicBezTo>
                  <a:cubicBezTo>
                    <a:pt x="2537" y="503"/>
                    <a:pt x="2537" y="503"/>
                    <a:pt x="2537" y="503"/>
                  </a:cubicBezTo>
                  <a:cubicBezTo>
                    <a:pt x="2556" y="509"/>
                    <a:pt x="2556" y="509"/>
                    <a:pt x="2556" y="509"/>
                  </a:cubicBezTo>
                  <a:cubicBezTo>
                    <a:pt x="2563" y="511"/>
                    <a:pt x="2570" y="513"/>
                    <a:pt x="2576" y="515"/>
                  </a:cubicBezTo>
                  <a:cubicBezTo>
                    <a:pt x="2590" y="519"/>
                    <a:pt x="2604" y="521"/>
                    <a:pt x="2617" y="524"/>
                  </a:cubicBezTo>
                  <a:cubicBezTo>
                    <a:pt x="2624" y="525"/>
                    <a:pt x="2631" y="526"/>
                    <a:pt x="2638" y="527"/>
                  </a:cubicBezTo>
                  <a:cubicBezTo>
                    <a:pt x="2645" y="528"/>
                    <a:pt x="2652" y="529"/>
                    <a:pt x="2658" y="530"/>
                  </a:cubicBezTo>
                  <a:cubicBezTo>
                    <a:pt x="2679" y="532"/>
                    <a:pt x="2679" y="532"/>
                    <a:pt x="2679" y="532"/>
                  </a:cubicBezTo>
                  <a:cubicBezTo>
                    <a:pt x="2690" y="533"/>
                    <a:pt x="2690" y="533"/>
                    <a:pt x="2690" y="533"/>
                  </a:cubicBezTo>
                  <a:cubicBezTo>
                    <a:pt x="2693" y="533"/>
                    <a:pt x="2697" y="533"/>
                    <a:pt x="2700" y="533"/>
                  </a:cubicBezTo>
                  <a:cubicBezTo>
                    <a:pt x="2721" y="533"/>
                    <a:pt x="2721" y="533"/>
                    <a:pt x="2721" y="533"/>
                  </a:cubicBezTo>
                  <a:cubicBezTo>
                    <a:pt x="2728" y="534"/>
                    <a:pt x="2735" y="533"/>
                    <a:pt x="2742" y="533"/>
                  </a:cubicBezTo>
                  <a:cubicBezTo>
                    <a:pt x="2749" y="533"/>
                    <a:pt x="2756" y="533"/>
                    <a:pt x="2763" y="532"/>
                  </a:cubicBezTo>
                  <a:cubicBezTo>
                    <a:pt x="2783" y="531"/>
                    <a:pt x="2783" y="531"/>
                    <a:pt x="2783" y="531"/>
                  </a:cubicBezTo>
                  <a:cubicBezTo>
                    <a:pt x="2839" y="526"/>
                    <a:pt x="2893" y="513"/>
                    <a:pt x="2946" y="495"/>
                  </a:cubicBezTo>
                  <a:cubicBezTo>
                    <a:pt x="2999" y="477"/>
                    <a:pt x="3050" y="455"/>
                    <a:pt x="3099" y="429"/>
                  </a:cubicBezTo>
                  <a:cubicBezTo>
                    <a:pt x="3124" y="416"/>
                    <a:pt x="3148" y="402"/>
                    <a:pt x="3172" y="388"/>
                  </a:cubicBezTo>
                  <a:cubicBezTo>
                    <a:pt x="3196" y="373"/>
                    <a:pt x="3219" y="358"/>
                    <a:pt x="3242" y="343"/>
                  </a:cubicBezTo>
                  <a:cubicBezTo>
                    <a:pt x="3289" y="313"/>
                    <a:pt x="3338" y="284"/>
                    <a:pt x="3391" y="266"/>
                  </a:cubicBezTo>
                  <a:cubicBezTo>
                    <a:pt x="3444" y="249"/>
                    <a:pt x="3501" y="244"/>
                    <a:pt x="3557" y="248"/>
                  </a:cubicBezTo>
                  <a:cubicBezTo>
                    <a:pt x="3585" y="250"/>
                    <a:pt x="3613" y="254"/>
                    <a:pt x="3640" y="260"/>
                  </a:cubicBezTo>
                  <a:cubicBezTo>
                    <a:pt x="3667" y="265"/>
                    <a:pt x="3695" y="271"/>
                    <a:pt x="3722" y="278"/>
                  </a:cubicBezTo>
                  <a:cubicBezTo>
                    <a:pt x="3749" y="285"/>
                    <a:pt x="3776" y="293"/>
                    <a:pt x="3802" y="300"/>
                  </a:cubicBezTo>
                  <a:cubicBezTo>
                    <a:pt x="3829" y="308"/>
                    <a:pt x="3856" y="316"/>
                    <a:pt x="3883" y="325"/>
                  </a:cubicBezTo>
                  <a:cubicBezTo>
                    <a:pt x="3909" y="333"/>
                    <a:pt x="3935" y="343"/>
                    <a:pt x="3961" y="354"/>
                  </a:cubicBezTo>
                  <a:cubicBezTo>
                    <a:pt x="4038" y="386"/>
                    <a:pt x="4038" y="386"/>
                    <a:pt x="4038" y="386"/>
                  </a:cubicBezTo>
                  <a:cubicBezTo>
                    <a:pt x="4090" y="407"/>
                    <a:pt x="4142" y="427"/>
                    <a:pt x="4195" y="444"/>
                  </a:cubicBezTo>
                  <a:cubicBezTo>
                    <a:pt x="4302" y="477"/>
                    <a:pt x="4410" y="503"/>
                    <a:pt x="4521" y="518"/>
                  </a:cubicBezTo>
                  <a:cubicBezTo>
                    <a:pt x="4632" y="532"/>
                    <a:pt x="4744" y="536"/>
                    <a:pt x="4855" y="523"/>
                  </a:cubicBezTo>
                  <a:cubicBezTo>
                    <a:pt x="4744" y="536"/>
                    <a:pt x="4632" y="533"/>
                    <a:pt x="4521" y="519"/>
                  </a:cubicBezTo>
                  <a:cubicBezTo>
                    <a:pt x="4410" y="505"/>
                    <a:pt x="4301" y="479"/>
                    <a:pt x="4195" y="446"/>
                  </a:cubicBezTo>
                  <a:cubicBezTo>
                    <a:pt x="4141" y="429"/>
                    <a:pt x="4089" y="409"/>
                    <a:pt x="4038" y="388"/>
                  </a:cubicBezTo>
                  <a:cubicBezTo>
                    <a:pt x="3960" y="356"/>
                    <a:pt x="3960" y="356"/>
                    <a:pt x="3960" y="356"/>
                  </a:cubicBezTo>
                  <a:cubicBezTo>
                    <a:pt x="3934" y="345"/>
                    <a:pt x="3908" y="336"/>
                    <a:pt x="3882" y="327"/>
                  </a:cubicBezTo>
                  <a:cubicBezTo>
                    <a:pt x="3855" y="318"/>
                    <a:pt x="3829" y="310"/>
                    <a:pt x="3802" y="303"/>
                  </a:cubicBezTo>
                  <a:cubicBezTo>
                    <a:pt x="3775" y="295"/>
                    <a:pt x="3748" y="288"/>
                    <a:pt x="3721" y="281"/>
                  </a:cubicBezTo>
                  <a:cubicBezTo>
                    <a:pt x="3694" y="274"/>
                    <a:pt x="3667" y="267"/>
                    <a:pt x="3640" y="262"/>
                  </a:cubicBezTo>
                  <a:cubicBezTo>
                    <a:pt x="3612" y="257"/>
                    <a:pt x="3585" y="253"/>
                    <a:pt x="3557" y="251"/>
                  </a:cubicBezTo>
                  <a:cubicBezTo>
                    <a:pt x="3501" y="247"/>
                    <a:pt x="3445" y="251"/>
                    <a:pt x="3392" y="269"/>
                  </a:cubicBezTo>
                  <a:cubicBezTo>
                    <a:pt x="3339" y="287"/>
                    <a:pt x="3291" y="315"/>
                    <a:pt x="3244" y="345"/>
                  </a:cubicBezTo>
                  <a:cubicBezTo>
                    <a:pt x="3221" y="360"/>
                    <a:pt x="3197" y="376"/>
                    <a:pt x="3174" y="390"/>
                  </a:cubicBezTo>
                  <a:cubicBezTo>
                    <a:pt x="3150" y="405"/>
                    <a:pt x="3126" y="419"/>
                    <a:pt x="3101" y="432"/>
                  </a:cubicBezTo>
                  <a:cubicBezTo>
                    <a:pt x="3051" y="458"/>
                    <a:pt x="3000" y="481"/>
                    <a:pt x="2947" y="498"/>
                  </a:cubicBezTo>
                  <a:cubicBezTo>
                    <a:pt x="2894" y="516"/>
                    <a:pt x="2839" y="529"/>
                    <a:pt x="2784" y="534"/>
                  </a:cubicBezTo>
                  <a:cubicBezTo>
                    <a:pt x="2763" y="536"/>
                    <a:pt x="2763" y="536"/>
                    <a:pt x="2763" y="536"/>
                  </a:cubicBezTo>
                  <a:cubicBezTo>
                    <a:pt x="2756" y="537"/>
                    <a:pt x="2749" y="537"/>
                    <a:pt x="2742" y="537"/>
                  </a:cubicBezTo>
                  <a:cubicBezTo>
                    <a:pt x="2735" y="537"/>
                    <a:pt x="2728" y="537"/>
                    <a:pt x="2721" y="537"/>
                  </a:cubicBezTo>
                  <a:cubicBezTo>
                    <a:pt x="2700" y="537"/>
                    <a:pt x="2700" y="537"/>
                    <a:pt x="2700" y="537"/>
                  </a:cubicBezTo>
                  <a:cubicBezTo>
                    <a:pt x="2696" y="536"/>
                    <a:pt x="2693" y="536"/>
                    <a:pt x="2689" y="536"/>
                  </a:cubicBezTo>
                  <a:cubicBezTo>
                    <a:pt x="2679" y="535"/>
                    <a:pt x="2679" y="535"/>
                    <a:pt x="2679" y="535"/>
                  </a:cubicBezTo>
                  <a:cubicBezTo>
                    <a:pt x="2658" y="534"/>
                    <a:pt x="2658" y="534"/>
                    <a:pt x="2658" y="534"/>
                  </a:cubicBezTo>
                  <a:cubicBezTo>
                    <a:pt x="2651" y="533"/>
                    <a:pt x="2644" y="532"/>
                    <a:pt x="2637" y="531"/>
                  </a:cubicBezTo>
                  <a:cubicBezTo>
                    <a:pt x="2630" y="530"/>
                    <a:pt x="2623" y="529"/>
                    <a:pt x="2617" y="527"/>
                  </a:cubicBezTo>
                  <a:cubicBezTo>
                    <a:pt x="2603" y="525"/>
                    <a:pt x="2589" y="522"/>
                    <a:pt x="2576" y="518"/>
                  </a:cubicBezTo>
                  <a:cubicBezTo>
                    <a:pt x="2569" y="517"/>
                    <a:pt x="2562" y="515"/>
                    <a:pt x="2555" y="513"/>
                  </a:cubicBezTo>
                  <a:cubicBezTo>
                    <a:pt x="2535" y="506"/>
                    <a:pt x="2535" y="506"/>
                    <a:pt x="2535" y="506"/>
                  </a:cubicBezTo>
                  <a:cubicBezTo>
                    <a:pt x="2525" y="503"/>
                    <a:pt x="2525" y="503"/>
                    <a:pt x="2525" y="503"/>
                  </a:cubicBezTo>
                  <a:cubicBezTo>
                    <a:pt x="2522" y="502"/>
                    <a:pt x="2519" y="501"/>
                    <a:pt x="2516" y="499"/>
                  </a:cubicBezTo>
                  <a:cubicBezTo>
                    <a:pt x="2496" y="492"/>
                    <a:pt x="2496" y="492"/>
                    <a:pt x="2496" y="492"/>
                  </a:cubicBezTo>
                  <a:cubicBezTo>
                    <a:pt x="2490" y="489"/>
                    <a:pt x="2483" y="486"/>
                    <a:pt x="2477" y="483"/>
                  </a:cubicBezTo>
                  <a:cubicBezTo>
                    <a:pt x="2471" y="480"/>
                    <a:pt x="2464" y="477"/>
                    <a:pt x="2458" y="473"/>
                  </a:cubicBezTo>
                  <a:cubicBezTo>
                    <a:pt x="2409" y="447"/>
                    <a:pt x="2364" y="412"/>
                    <a:pt x="2327" y="370"/>
                  </a:cubicBezTo>
                  <a:cubicBezTo>
                    <a:pt x="2253" y="285"/>
                    <a:pt x="2200" y="186"/>
                    <a:pt x="2132" y="98"/>
                  </a:cubicBezTo>
                  <a:cubicBezTo>
                    <a:pt x="2115" y="76"/>
                    <a:pt x="2096" y="55"/>
                    <a:pt x="2074" y="39"/>
                  </a:cubicBezTo>
                  <a:cubicBezTo>
                    <a:pt x="2069" y="36"/>
                    <a:pt x="2069" y="36"/>
                    <a:pt x="2069" y="36"/>
                  </a:cubicBezTo>
                  <a:cubicBezTo>
                    <a:pt x="2065" y="33"/>
                    <a:pt x="2065" y="33"/>
                    <a:pt x="2065" y="33"/>
                  </a:cubicBezTo>
                  <a:cubicBezTo>
                    <a:pt x="2062" y="31"/>
                    <a:pt x="2059" y="29"/>
                    <a:pt x="2056" y="28"/>
                  </a:cubicBezTo>
                  <a:cubicBezTo>
                    <a:pt x="2047" y="23"/>
                    <a:pt x="2047" y="23"/>
                    <a:pt x="2047" y="23"/>
                  </a:cubicBezTo>
                  <a:cubicBezTo>
                    <a:pt x="2044" y="21"/>
                    <a:pt x="2041" y="20"/>
                    <a:pt x="2038" y="19"/>
                  </a:cubicBezTo>
                  <a:cubicBezTo>
                    <a:pt x="2025" y="13"/>
                    <a:pt x="2012" y="9"/>
                    <a:pt x="1998" y="7"/>
                  </a:cubicBezTo>
                  <a:cubicBezTo>
                    <a:pt x="1984" y="4"/>
                    <a:pt x="1971" y="3"/>
                    <a:pt x="1957" y="3"/>
                  </a:cubicBezTo>
                  <a:cubicBezTo>
                    <a:pt x="1943" y="3"/>
                    <a:pt x="1929" y="5"/>
                    <a:pt x="1915" y="7"/>
                  </a:cubicBezTo>
                  <a:cubicBezTo>
                    <a:pt x="1888" y="11"/>
                    <a:pt x="1861" y="20"/>
                    <a:pt x="1836" y="30"/>
                  </a:cubicBezTo>
                  <a:cubicBezTo>
                    <a:pt x="1784" y="50"/>
                    <a:pt x="1736" y="80"/>
                    <a:pt x="1691" y="113"/>
                  </a:cubicBezTo>
                  <a:cubicBezTo>
                    <a:pt x="1647" y="146"/>
                    <a:pt x="1605" y="184"/>
                    <a:pt x="1563" y="221"/>
                  </a:cubicBezTo>
                  <a:cubicBezTo>
                    <a:pt x="1532" y="248"/>
                    <a:pt x="1532" y="248"/>
                    <a:pt x="1532" y="248"/>
                  </a:cubicBezTo>
                  <a:cubicBezTo>
                    <a:pt x="1516" y="262"/>
                    <a:pt x="1516" y="262"/>
                    <a:pt x="1516" y="262"/>
                  </a:cubicBezTo>
                  <a:cubicBezTo>
                    <a:pt x="1511" y="266"/>
                    <a:pt x="1505" y="271"/>
                    <a:pt x="1500" y="275"/>
                  </a:cubicBezTo>
                  <a:cubicBezTo>
                    <a:pt x="1478" y="293"/>
                    <a:pt x="1456" y="310"/>
                    <a:pt x="1433" y="326"/>
                  </a:cubicBezTo>
                  <a:cubicBezTo>
                    <a:pt x="1388" y="359"/>
                    <a:pt x="1341" y="389"/>
                    <a:pt x="1292" y="416"/>
                  </a:cubicBezTo>
                  <a:cubicBezTo>
                    <a:pt x="1244" y="444"/>
                    <a:pt x="1194" y="469"/>
                    <a:pt x="1143" y="492"/>
                  </a:cubicBezTo>
                  <a:cubicBezTo>
                    <a:pt x="1124" y="501"/>
                    <a:pt x="1124" y="501"/>
                    <a:pt x="1124" y="501"/>
                  </a:cubicBezTo>
                  <a:cubicBezTo>
                    <a:pt x="1118" y="504"/>
                    <a:pt x="1111" y="506"/>
                    <a:pt x="1105" y="509"/>
                  </a:cubicBezTo>
                  <a:cubicBezTo>
                    <a:pt x="1066" y="525"/>
                    <a:pt x="1066" y="525"/>
                    <a:pt x="1066" y="525"/>
                  </a:cubicBezTo>
                  <a:cubicBezTo>
                    <a:pt x="1053" y="531"/>
                    <a:pt x="1040" y="536"/>
                    <a:pt x="1027" y="541"/>
                  </a:cubicBezTo>
                  <a:cubicBezTo>
                    <a:pt x="988" y="556"/>
                    <a:pt x="988" y="556"/>
                    <a:pt x="988" y="556"/>
                  </a:cubicBezTo>
                  <a:cubicBezTo>
                    <a:pt x="883" y="594"/>
                    <a:pt x="775" y="624"/>
                    <a:pt x="666" y="646"/>
                  </a:cubicBezTo>
                  <a:cubicBezTo>
                    <a:pt x="557" y="668"/>
                    <a:pt x="446" y="682"/>
                    <a:pt x="334" y="688"/>
                  </a:cubicBezTo>
                  <a:cubicBezTo>
                    <a:pt x="223" y="693"/>
                    <a:pt x="111" y="689"/>
                    <a:pt x="0" y="6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39">
              <a:extLst>
                <a:ext uri="{FF2B5EF4-FFF2-40B4-BE49-F238E27FC236}">
                  <a16:creationId xmlns:a16="http://schemas.microsoft.com/office/drawing/2014/main" id="{92463571-3F83-E856-E625-184284F538C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8988" y="2312988"/>
              <a:ext cx="12125325" cy="1554163"/>
            </a:xfrm>
            <a:custGeom>
              <a:avLst/>
              <a:gdLst>
                <a:gd name="T0" fmla="*/ 658 w 4854"/>
                <a:gd name="T1" fmla="*/ 575 h 622"/>
                <a:gd name="T2" fmla="*/ 1037 w 4854"/>
                <a:gd name="T3" fmla="*/ 470 h 622"/>
                <a:gd name="T4" fmla="*/ 1133 w 4854"/>
                <a:gd name="T5" fmla="*/ 432 h 622"/>
                <a:gd name="T6" fmla="*/ 1493 w 4854"/>
                <a:gd name="T7" fmla="*/ 232 h 622"/>
                <a:gd name="T8" fmla="*/ 1692 w 4854"/>
                <a:gd name="T9" fmla="*/ 83 h 622"/>
                <a:gd name="T10" fmla="*/ 1966 w 4854"/>
                <a:gd name="T11" fmla="*/ 2 h 622"/>
                <a:gd name="T12" fmla="*/ 2053 w 4854"/>
                <a:gd name="T13" fmla="*/ 36 h 622"/>
                <a:gd name="T14" fmla="*/ 2133 w 4854"/>
                <a:gd name="T15" fmla="*/ 116 h 622"/>
                <a:gd name="T16" fmla="*/ 2316 w 4854"/>
                <a:gd name="T17" fmla="*/ 340 h 622"/>
                <a:gd name="T18" fmla="*/ 2343 w 4854"/>
                <a:gd name="T19" fmla="*/ 365 h 622"/>
                <a:gd name="T20" fmla="*/ 2367 w 4854"/>
                <a:gd name="T21" fmla="*/ 384 h 622"/>
                <a:gd name="T22" fmla="*/ 2388 w 4854"/>
                <a:gd name="T23" fmla="*/ 398 h 622"/>
                <a:gd name="T24" fmla="*/ 2415 w 4854"/>
                <a:gd name="T25" fmla="*/ 414 h 622"/>
                <a:gd name="T26" fmla="*/ 2433 w 4854"/>
                <a:gd name="T27" fmla="*/ 424 h 622"/>
                <a:gd name="T28" fmla="*/ 2490 w 4854"/>
                <a:gd name="T29" fmla="*/ 448 h 622"/>
                <a:gd name="T30" fmla="*/ 2539 w 4854"/>
                <a:gd name="T31" fmla="*/ 463 h 622"/>
                <a:gd name="T32" fmla="*/ 2651 w 4854"/>
                <a:gd name="T33" fmla="*/ 480 h 622"/>
                <a:gd name="T34" fmla="*/ 2702 w 4854"/>
                <a:gd name="T35" fmla="*/ 481 h 622"/>
                <a:gd name="T36" fmla="*/ 2754 w 4854"/>
                <a:gd name="T37" fmla="*/ 478 h 622"/>
                <a:gd name="T38" fmla="*/ 2815 w 4854"/>
                <a:gd name="T39" fmla="*/ 468 h 622"/>
                <a:gd name="T40" fmla="*/ 3260 w 4854"/>
                <a:gd name="T41" fmla="*/ 256 h 622"/>
                <a:gd name="T42" fmla="*/ 3577 w 4854"/>
                <a:gd name="T43" fmla="*/ 184 h 622"/>
                <a:gd name="T44" fmla="*/ 3899 w 4854"/>
                <a:gd name="T45" fmla="*/ 263 h 622"/>
                <a:gd name="T46" fmla="*/ 4524 w 4854"/>
                <a:gd name="T47" fmla="*/ 472 h 622"/>
                <a:gd name="T48" fmla="*/ 4203 w 4854"/>
                <a:gd name="T49" fmla="*/ 392 h 622"/>
                <a:gd name="T50" fmla="*/ 3819 w 4854"/>
                <a:gd name="T51" fmla="*/ 239 h 622"/>
                <a:gd name="T52" fmla="*/ 3413 w 4854"/>
                <a:gd name="T53" fmla="*/ 194 h 622"/>
                <a:gd name="T54" fmla="*/ 3121 w 4854"/>
                <a:gd name="T55" fmla="*/ 346 h 622"/>
                <a:gd name="T56" fmla="*/ 2775 w 4854"/>
                <a:gd name="T57" fmla="*/ 479 h 622"/>
                <a:gd name="T58" fmla="*/ 2734 w 4854"/>
                <a:gd name="T59" fmla="*/ 483 h 622"/>
                <a:gd name="T60" fmla="*/ 2692 w 4854"/>
                <a:gd name="T61" fmla="*/ 485 h 622"/>
                <a:gd name="T62" fmla="*/ 2568 w 4854"/>
                <a:gd name="T63" fmla="*/ 474 h 622"/>
                <a:gd name="T64" fmla="*/ 2528 w 4854"/>
                <a:gd name="T65" fmla="*/ 464 h 622"/>
                <a:gd name="T66" fmla="*/ 2450 w 4854"/>
                <a:gd name="T67" fmla="*/ 436 h 622"/>
                <a:gd name="T68" fmla="*/ 2422 w 4854"/>
                <a:gd name="T69" fmla="*/ 423 h 622"/>
                <a:gd name="T70" fmla="*/ 2395 w 4854"/>
                <a:gd name="T71" fmla="*/ 407 h 622"/>
                <a:gd name="T72" fmla="*/ 2377 w 4854"/>
                <a:gd name="T73" fmla="*/ 396 h 622"/>
                <a:gd name="T74" fmla="*/ 2360 w 4854"/>
                <a:gd name="T75" fmla="*/ 384 h 622"/>
                <a:gd name="T76" fmla="*/ 2336 w 4854"/>
                <a:gd name="T77" fmla="*/ 364 h 622"/>
                <a:gd name="T78" fmla="*/ 2285 w 4854"/>
                <a:gd name="T79" fmla="*/ 313 h 622"/>
                <a:gd name="T80" fmla="*/ 2075 w 4854"/>
                <a:gd name="T81" fmla="*/ 58 h 622"/>
                <a:gd name="T82" fmla="*/ 2042 w 4854"/>
                <a:gd name="T83" fmla="*/ 33 h 622"/>
                <a:gd name="T84" fmla="*/ 1924 w 4854"/>
                <a:gd name="T85" fmla="*/ 3 h 622"/>
                <a:gd name="T86" fmla="*/ 1626 w 4854"/>
                <a:gd name="T87" fmla="*/ 133 h 622"/>
                <a:gd name="T88" fmla="*/ 1427 w 4854"/>
                <a:gd name="T89" fmla="*/ 282 h 622"/>
                <a:gd name="T90" fmla="*/ 1096 w 4854"/>
                <a:gd name="T91" fmla="*/ 451 h 622"/>
                <a:gd name="T92" fmla="*/ 1018 w 4854"/>
                <a:gd name="T93" fmla="*/ 479 h 622"/>
                <a:gd name="T94" fmla="*/ 330 w 4854"/>
                <a:gd name="T95" fmla="*/ 616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54" h="622">
                  <a:moveTo>
                    <a:pt x="0" y="608"/>
                  </a:moveTo>
                  <a:cubicBezTo>
                    <a:pt x="109" y="619"/>
                    <a:pt x="220" y="621"/>
                    <a:pt x="330" y="615"/>
                  </a:cubicBezTo>
                  <a:cubicBezTo>
                    <a:pt x="440" y="610"/>
                    <a:pt x="550" y="596"/>
                    <a:pt x="658" y="575"/>
                  </a:cubicBezTo>
                  <a:cubicBezTo>
                    <a:pt x="767" y="554"/>
                    <a:pt x="874" y="526"/>
                    <a:pt x="978" y="491"/>
                  </a:cubicBezTo>
                  <a:cubicBezTo>
                    <a:pt x="1017" y="477"/>
                    <a:pt x="1017" y="477"/>
                    <a:pt x="1017" y="477"/>
                  </a:cubicBezTo>
                  <a:cubicBezTo>
                    <a:pt x="1024" y="475"/>
                    <a:pt x="1030" y="473"/>
                    <a:pt x="1037" y="470"/>
                  </a:cubicBezTo>
                  <a:cubicBezTo>
                    <a:pt x="1056" y="463"/>
                    <a:pt x="1056" y="463"/>
                    <a:pt x="1056" y="463"/>
                  </a:cubicBezTo>
                  <a:cubicBezTo>
                    <a:pt x="1095" y="448"/>
                    <a:pt x="1095" y="448"/>
                    <a:pt x="1095" y="448"/>
                  </a:cubicBezTo>
                  <a:cubicBezTo>
                    <a:pt x="1108" y="443"/>
                    <a:pt x="1120" y="438"/>
                    <a:pt x="1133" y="432"/>
                  </a:cubicBezTo>
                  <a:cubicBezTo>
                    <a:pt x="1184" y="412"/>
                    <a:pt x="1234" y="388"/>
                    <a:pt x="1283" y="363"/>
                  </a:cubicBezTo>
                  <a:cubicBezTo>
                    <a:pt x="1332" y="337"/>
                    <a:pt x="1380" y="310"/>
                    <a:pt x="1426" y="279"/>
                  </a:cubicBezTo>
                  <a:cubicBezTo>
                    <a:pt x="1449" y="264"/>
                    <a:pt x="1471" y="248"/>
                    <a:pt x="1493" y="232"/>
                  </a:cubicBezTo>
                  <a:cubicBezTo>
                    <a:pt x="1559" y="181"/>
                    <a:pt x="1559" y="181"/>
                    <a:pt x="1559" y="181"/>
                  </a:cubicBezTo>
                  <a:cubicBezTo>
                    <a:pt x="1580" y="164"/>
                    <a:pt x="1602" y="147"/>
                    <a:pt x="1624" y="130"/>
                  </a:cubicBezTo>
                  <a:cubicBezTo>
                    <a:pt x="1646" y="114"/>
                    <a:pt x="1669" y="98"/>
                    <a:pt x="1692" y="83"/>
                  </a:cubicBezTo>
                  <a:cubicBezTo>
                    <a:pt x="1739" y="54"/>
                    <a:pt x="1789" y="29"/>
                    <a:pt x="1843" y="14"/>
                  </a:cubicBezTo>
                  <a:cubicBezTo>
                    <a:pt x="1869" y="6"/>
                    <a:pt x="1897" y="1"/>
                    <a:pt x="1924" y="0"/>
                  </a:cubicBezTo>
                  <a:cubicBezTo>
                    <a:pt x="1938" y="0"/>
                    <a:pt x="1952" y="0"/>
                    <a:pt x="1966" y="2"/>
                  </a:cubicBezTo>
                  <a:cubicBezTo>
                    <a:pt x="1980" y="4"/>
                    <a:pt x="1993" y="7"/>
                    <a:pt x="2006" y="12"/>
                  </a:cubicBezTo>
                  <a:cubicBezTo>
                    <a:pt x="2019" y="17"/>
                    <a:pt x="2032" y="22"/>
                    <a:pt x="2044" y="30"/>
                  </a:cubicBezTo>
                  <a:cubicBezTo>
                    <a:pt x="2047" y="32"/>
                    <a:pt x="2050" y="34"/>
                    <a:pt x="2053" y="36"/>
                  </a:cubicBezTo>
                  <a:cubicBezTo>
                    <a:pt x="2055" y="38"/>
                    <a:pt x="2058" y="40"/>
                    <a:pt x="2061" y="42"/>
                  </a:cubicBezTo>
                  <a:cubicBezTo>
                    <a:pt x="2066" y="46"/>
                    <a:pt x="2072" y="51"/>
                    <a:pt x="2077" y="55"/>
                  </a:cubicBezTo>
                  <a:cubicBezTo>
                    <a:pt x="2098" y="74"/>
                    <a:pt x="2116" y="95"/>
                    <a:pt x="2133" y="116"/>
                  </a:cubicBezTo>
                  <a:cubicBezTo>
                    <a:pt x="2168" y="160"/>
                    <a:pt x="2200" y="204"/>
                    <a:pt x="2234" y="247"/>
                  </a:cubicBezTo>
                  <a:cubicBezTo>
                    <a:pt x="2252" y="269"/>
                    <a:pt x="2269" y="290"/>
                    <a:pt x="2288" y="310"/>
                  </a:cubicBezTo>
                  <a:cubicBezTo>
                    <a:pt x="2297" y="321"/>
                    <a:pt x="2306" y="331"/>
                    <a:pt x="2316" y="340"/>
                  </a:cubicBezTo>
                  <a:cubicBezTo>
                    <a:pt x="2321" y="345"/>
                    <a:pt x="2326" y="350"/>
                    <a:pt x="2331" y="354"/>
                  </a:cubicBezTo>
                  <a:cubicBezTo>
                    <a:pt x="2339" y="361"/>
                    <a:pt x="2339" y="361"/>
                    <a:pt x="2339" y="361"/>
                  </a:cubicBezTo>
                  <a:cubicBezTo>
                    <a:pt x="2343" y="365"/>
                    <a:pt x="2343" y="365"/>
                    <a:pt x="2343" y="365"/>
                  </a:cubicBezTo>
                  <a:cubicBezTo>
                    <a:pt x="2347" y="368"/>
                    <a:pt x="2347" y="368"/>
                    <a:pt x="2347" y="368"/>
                  </a:cubicBezTo>
                  <a:cubicBezTo>
                    <a:pt x="2363" y="381"/>
                    <a:pt x="2363" y="381"/>
                    <a:pt x="2363" y="381"/>
                  </a:cubicBezTo>
                  <a:cubicBezTo>
                    <a:pt x="2367" y="384"/>
                    <a:pt x="2367" y="384"/>
                    <a:pt x="2367" y="384"/>
                  </a:cubicBezTo>
                  <a:cubicBezTo>
                    <a:pt x="2371" y="387"/>
                    <a:pt x="2371" y="387"/>
                    <a:pt x="2371" y="387"/>
                  </a:cubicBezTo>
                  <a:cubicBezTo>
                    <a:pt x="2380" y="393"/>
                    <a:pt x="2380" y="393"/>
                    <a:pt x="2380" y="393"/>
                  </a:cubicBezTo>
                  <a:cubicBezTo>
                    <a:pt x="2388" y="398"/>
                    <a:pt x="2388" y="398"/>
                    <a:pt x="2388" y="398"/>
                  </a:cubicBezTo>
                  <a:cubicBezTo>
                    <a:pt x="2392" y="401"/>
                    <a:pt x="2392" y="401"/>
                    <a:pt x="2392" y="401"/>
                  </a:cubicBezTo>
                  <a:cubicBezTo>
                    <a:pt x="2397" y="404"/>
                    <a:pt x="2397" y="404"/>
                    <a:pt x="2397" y="404"/>
                  </a:cubicBezTo>
                  <a:cubicBezTo>
                    <a:pt x="2415" y="414"/>
                    <a:pt x="2415" y="414"/>
                    <a:pt x="2415" y="414"/>
                  </a:cubicBezTo>
                  <a:cubicBezTo>
                    <a:pt x="2419" y="417"/>
                    <a:pt x="2419" y="417"/>
                    <a:pt x="2419" y="417"/>
                  </a:cubicBezTo>
                  <a:cubicBezTo>
                    <a:pt x="2424" y="419"/>
                    <a:pt x="2424" y="419"/>
                    <a:pt x="2424" y="419"/>
                  </a:cubicBezTo>
                  <a:cubicBezTo>
                    <a:pt x="2433" y="424"/>
                    <a:pt x="2433" y="424"/>
                    <a:pt x="2433" y="424"/>
                  </a:cubicBezTo>
                  <a:cubicBezTo>
                    <a:pt x="2442" y="429"/>
                    <a:pt x="2442" y="429"/>
                    <a:pt x="2442" y="429"/>
                  </a:cubicBezTo>
                  <a:cubicBezTo>
                    <a:pt x="2445" y="430"/>
                    <a:pt x="2448" y="432"/>
                    <a:pt x="2451" y="433"/>
                  </a:cubicBezTo>
                  <a:cubicBezTo>
                    <a:pt x="2464" y="438"/>
                    <a:pt x="2477" y="444"/>
                    <a:pt x="2490" y="448"/>
                  </a:cubicBezTo>
                  <a:cubicBezTo>
                    <a:pt x="2496" y="450"/>
                    <a:pt x="2503" y="453"/>
                    <a:pt x="2509" y="455"/>
                  </a:cubicBezTo>
                  <a:cubicBezTo>
                    <a:pt x="2529" y="461"/>
                    <a:pt x="2529" y="461"/>
                    <a:pt x="2529" y="461"/>
                  </a:cubicBezTo>
                  <a:cubicBezTo>
                    <a:pt x="2532" y="462"/>
                    <a:pt x="2536" y="463"/>
                    <a:pt x="2539" y="463"/>
                  </a:cubicBezTo>
                  <a:cubicBezTo>
                    <a:pt x="2549" y="466"/>
                    <a:pt x="2549" y="466"/>
                    <a:pt x="2549" y="466"/>
                  </a:cubicBezTo>
                  <a:cubicBezTo>
                    <a:pt x="2569" y="470"/>
                    <a:pt x="2569" y="470"/>
                    <a:pt x="2569" y="470"/>
                  </a:cubicBezTo>
                  <a:cubicBezTo>
                    <a:pt x="2596" y="475"/>
                    <a:pt x="2623" y="479"/>
                    <a:pt x="2651" y="480"/>
                  </a:cubicBezTo>
                  <a:cubicBezTo>
                    <a:pt x="2658" y="481"/>
                    <a:pt x="2665" y="481"/>
                    <a:pt x="2671" y="481"/>
                  </a:cubicBezTo>
                  <a:cubicBezTo>
                    <a:pt x="2692" y="481"/>
                    <a:pt x="2692" y="481"/>
                    <a:pt x="2692" y="481"/>
                  </a:cubicBezTo>
                  <a:cubicBezTo>
                    <a:pt x="2702" y="481"/>
                    <a:pt x="2702" y="481"/>
                    <a:pt x="2702" y="481"/>
                  </a:cubicBezTo>
                  <a:cubicBezTo>
                    <a:pt x="2713" y="481"/>
                    <a:pt x="2713" y="481"/>
                    <a:pt x="2713" y="481"/>
                  </a:cubicBezTo>
                  <a:cubicBezTo>
                    <a:pt x="2733" y="480"/>
                    <a:pt x="2733" y="480"/>
                    <a:pt x="2733" y="480"/>
                  </a:cubicBezTo>
                  <a:cubicBezTo>
                    <a:pt x="2740" y="479"/>
                    <a:pt x="2747" y="478"/>
                    <a:pt x="2754" y="478"/>
                  </a:cubicBezTo>
                  <a:cubicBezTo>
                    <a:pt x="2764" y="476"/>
                    <a:pt x="2764" y="476"/>
                    <a:pt x="2764" y="476"/>
                  </a:cubicBezTo>
                  <a:cubicBezTo>
                    <a:pt x="2768" y="476"/>
                    <a:pt x="2771" y="476"/>
                    <a:pt x="2774" y="475"/>
                  </a:cubicBezTo>
                  <a:cubicBezTo>
                    <a:pt x="2788" y="473"/>
                    <a:pt x="2802" y="471"/>
                    <a:pt x="2815" y="468"/>
                  </a:cubicBezTo>
                  <a:cubicBezTo>
                    <a:pt x="2869" y="457"/>
                    <a:pt x="2921" y="439"/>
                    <a:pt x="2972" y="417"/>
                  </a:cubicBezTo>
                  <a:cubicBezTo>
                    <a:pt x="3023" y="396"/>
                    <a:pt x="3072" y="371"/>
                    <a:pt x="3120" y="343"/>
                  </a:cubicBezTo>
                  <a:cubicBezTo>
                    <a:pt x="3167" y="316"/>
                    <a:pt x="3213" y="284"/>
                    <a:pt x="3260" y="256"/>
                  </a:cubicBezTo>
                  <a:cubicBezTo>
                    <a:pt x="3284" y="242"/>
                    <a:pt x="3308" y="229"/>
                    <a:pt x="3334" y="218"/>
                  </a:cubicBezTo>
                  <a:cubicBezTo>
                    <a:pt x="3359" y="207"/>
                    <a:pt x="3385" y="198"/>
                    <a:pt x="3412" y="191"/>
                  </a:cubicBezTo>
                  <a:cubicBezTo>
                    <a:pt x="3466" y="179"/>
                    <a:pt x="3523" y="178"/>
                    <a:pt x="3577" y="184"/>
                  </a:cubicBezTo>
                  <a:cubicBezTo>
                    <a:pt x="3632" y="189"/>
                    <a:pt x="3686" y="202"/>
                    <a:pt x="3740" y="215"/>
                  </a:cubicBezTo>
                  <a:cubicBezTo>
                    <a:pt x="3767" y="222"/>
                    <a:pt x="3793" y="229"/>
                    <a:pt x="3820" y="237"/>
                  </a:cubicBezTo>
                  <a:cubicBezTo>
                    <a:pt x="3846" y="244"/>
                    <a:pt x="3873" y="253"/>
                    <a:pt x="3899" y="263"/>
                  </a:cubicBezTo>
                  <a:cubicBezTo>
                    <a:pt x="3951" y="281"/>
                    <a:pt x="4000" y="306"/>
                    <a:pt x="4051" y="328"/>
                  </a:cubicBezTo>
                  <a:cubicBezTo>
                    <a:pt x="4101" y="351"/>
                    <a:pt x="4152" y="372"/>
                    <a:pt x="4204" y="390"/>
                  </a:cubicBezTo>
                  <a:cubicBezTo>
                    <a:pt x="4308" y="426"/>
                    <a:pt x="4415" y="456"/>
                    <a:pt x="4524" y="472"/>
                  </a:cubicBezTo>
                  <a:cubicBezTo>
                    <a:pt x="4633" y="488"/>
                    <a:pt x="4745" y="492"/>
                    <a:pt x="4854" y="478"/>
                  </a:cubicBezTo>
                  <a:cubicBezTo>
                    <a:pt x="4745" y="493"/>
                    <a:pt x="4633" y="489"/>
                    <a:pt x="4524" y="473"/>
                  </a:cubicBezTo>
                  <a:cubicBezTo>
                    <a:pt x="4415" y="457"/>
                    <a:pt x="4308" y="428"/>
                    <a:pt x="4203" y="392"/>
                  </a:cubicBezTo>
                  <a:cubicBezTo>
                    <a:pt x="4151" y="374"/>
                    <a:pt x="4100" y="353"/>
                    <a:pt x="4050" y="330"/>
                  </a:cubicBezTo>
                  <a:cubicBezTo>
                    <a:pt x="3999" y="308"/>
                    <a:pt x="3950" y="283"/>
                    <a:pt x="3898" y="265"/>
                  </a:cubicBezTo>
                  <a:cubicBezTo>
                    <a:pt x="3872" y="255"/>
                    <a:pt x="3846" y="247"/>
                    <a:pt x="3819" y="239"/>
                  </a:cubicBezTo>
                  <a:cubicBezTo>
                    <a:pt x="3793" y="232"/>
                    <a:pt x="3766" y="225"/>
                    <a:pt x="3739" y="218"/>
                  </a:cubicBezTo>
                  <a:cubicBezTo>
                    <a:pt x="3686" y="204"/>
                    <a:pt x="3632" y="192"/>
                    <a:pt x="3577" y="186"/>
                  </a:cubicBezTo>
                  <a:cubicBezTo>
                    <a:pt x="3522" y="180"/>
                    <a:pt x="3467" y="182"/>
                    <a:pt x="3413" y="194"/>
                  </a:cubicBezTo>
                  <a:cubicBezTo>
                    <a:pt x="3386" y="200"/>
                    <a:pt x="3360" y="209"/>
                    <a:pt x="3335" y="220"/>
                  </a:cubicBezTo>
                  <a:cubicBezTo>
                    <a:pt x="3310" y="232"/>
                    <a:pt x="3286" y="245"/>
                    <a:pt x="3262" y="259"/>
                  </a:cubicBezTo>
                  <a:cubicBezTo>
                    <a:pt x="3214" y="287"/>
                    <a:pt x="3169" y="318"/>
                    <a:pt x="3121" y="346"/>
                  </a:cubicBezTo>
                  <a:cubicBezTo>
                    <a:pt x="3073" y="374"/>
                    <a:pt x="3024" y="399"/>
                    <a:pt x="2973" y="421"/>
                  </a:cubicBezTo>
                  <a:cubicBezTo>
                    <a:pt x="2922" y="442"/>
                    <a:pt x="2870" y="460"/>
                    <a:pt x="2816" y="471"/>
                  </a:cubicBezTo>
                  <a:cubicBezTo>
                    <a:pt x="2802" y="474"/>
                    <a:pt x="2788" y="476"/>
                    <a:pt x="2775" y="479"/>
                  </a:cubicBezTo>
                  <a:cubicBezTo>
                    <a:pt x="2771" y="479"/>
                    <a:pt x="2768" y="480"/>
                    <a:pt x="2765" y="480"/>
                  </a:cubicBezTo>
                  <a:cubicBezTo>
                    <a:pt x="2754" y="481"/>
                    <a:pt x="2754" y="481"/>
                    <a:pt x="2754" y="481"/>
                  </a:cubicBezTo>
                  <a:cubicBezTo>
                    <a:pt x="2747" y="482"/>
                    <a:pt x="2740" y="483"/>
                    <a:pt x="2734" y="483"/>
                  </a:cubicBezTo>
                  <a:cubicBezTo>
                    <a:pt x="2713" y="484"/>
                    <a:pt x="2713" y="484"/>
                    <a:pt x="2713" y="484"/>
                  </a:cubicBezTo>
                  <a:cubicBezTo>
                    <a:pt x="2703" y="485"/>
                    <a:pt x="2703" y="485"/>
                    <a:pt x="2703" y="485"/>
                  </a:cubicBezTo>
                  <a:cubicBezTo>
                    <a:pt x="2692" y="485"/>
                    <a:pt x="2692" y="485"/>
                    <a:pt x="2692" y="485"/>
                  </a:cubicBezTo>
                  <a:cubicBezTo>
                    <a:pt x="2671" y="485"/>
                    <a:pt x="2671" y="485"/>
                    <a:pt x="2671" y="485"/>
                  </a:cubicBezTo>
                  <a:cubicBezTo>
                    <a:pt x="2664" y="485"/>
                    <a:pt x="2658" y="484"/>
                    <a:pt x="2651" y="484"/>
                  </a:cubicBezTo>
                  <a:cubicBezTo>
                    <a:pt x="2623" y="483"/>
                    <a:pt x="2596" y="479"/>
                    <a:pt x="2568" y="474"/>
                  </a:cubicBezTo>
                  <a:cubicBezTo>
                    <a:pt x="2548" y="469"/>
                    <a:pt x="2548" y="469"/>
                    <a:pt x="2548" y="469"/>
                  </a:cubicBezTo>
                  <a:cubicBezTo>
                    <a:pt x="2538" y="467"/>
                    <a:pt x="2538" y="467"/>
                    <a:pt x="2538" y="467"/>
                  </a:cubicBezTo>
                  <a:cubicBezTo>
                    <a:pt x="2535" y="466"/>
                    <a:pt x="2531" y="465"/>
                    <a:pt x="2528" y="464"/>
                  </a:cubicBezTo>
                  <a:cubicBezTo>
                    <a:pt x="2508" y="459"/>
                    <a:pt x="2508" y="459"/>
                    <a:pt x="2508" y="459"/>
                  </a:cubicBezTo>
                  <a:cubicBezTo>
                    <a:pt x="2501" y="457"/>
                    <a:pt x="2495" y="454"/>
                    <a:pt x="2488" y="452"/>
                  </a:cubicBezTo>
                  <a:cubicBezTo>
                    <a:pt x="2475" y="448"/>
                    <a:pt x="2463" y="442"/>
                    <a:pt x="2450" y="436"/>
                  </a:cubicBezTo>
                  <a:cubicBezTo>
                    <a:pt x="2447" y="435"/>
                    <a:pt x="2443" y="434"/>
                    <a:pt x="2440" y="432"/>
                  </a:cubicBezTo>
                  <a:cubicBezTo>
                    <a:pt x="2431" y="427"/>
                    <a:pt x="2431" y="427"/>
                    <a:pt x="2431" y="427"/>
                  </a:cubicBezTo>
                  <a:cubicBezTo>
                    <a:pt x="2422" y="423"/>
                    <a:pt x="2422" y="423"/>
                    <a:pt x="2422" y="423"/>
                  </a:cubicBezTo>
                  <a:cubicBezTo>
                    <a:pt x="2417" y="420"/>
                    <a:pt x="2417" y="420"/>
                    <a:pt x="2417" y="420"/>
                  </a:cubicBezTo>
                  <a:cubicBezTo>
                    <a:pt x="2413" y="418"/>
                    <a:pt x="2413" y="418"/>
                    <a:pt x="2413" y="418"/>
                  </a:cubicBezTo>
                  <a:cubicBezTo>
                    <a:pt x="2395" y="407"/>
                    <a:pt x="2395" y="407"/>
                    <a:pt x="2395" y="407"/>
                  </a:cubicBezTo>
                  <a:cubicBezTo>
                    <a:pt x="2390" y="405"/>
                    <a:pt x="2390" y="405"/>
                    <a:pt x="2390" y="405"/>
                  </a:cubicBezTo>
                  <a:cubicBezTo>
                    <a:pt x="2386" y="402"/>
                    <a:pt x="2386" y="402"/>
                    <a:pt x="2386" y="402"/>
                  </a:cubicBezTo>
                  <a:cubicBezTo>
                    <a:pt x="2377" y="396"/>
                    <a:pt x="2377" y="396"/>
                    <a:pt x="2377" y="396"/>
                  </a:cubicBezTo>
                  <a:cubicBezTo>
                    <a:pt x="2369" y="390"/>
                    <a:pt x="2369" y="390"/>
                    <a:pt x="2369" y="390"/>
                  </a:cubicBezTo>
                  <a:cubicBezTo>
                    <a:pt x="2364" y="387"/>
                    <a:pt x="2364" y="387"/>
                    <a:pt x="2364" y="387"/>
                  </a:cubicBezTo>
                  <a:cubicBezTo>
                    <a:pt x="2360" y="384"/>
                    <a:pt x="2360" y="384"/>
                    <a:pt x="2360" y="384"/>
                  </a:cubicBezTo>
                  <a:cubicBezTo>
                    <a:pt x="2344" y="371"/>
                    <a:pt x="2344" y="371"/>
                    <a:pt x="2344" y="371"/>
                  </a:cubicBezTo>
                  <a:cubicBezTo>
                    <a:pt x="2340" y="368"/>
                    <a:pt x="2340" y="368"/>
                    <a:pt x="2340" y="368"/>
                  </a:cubicBezTo>
                  <a:cubicBezTo>
                    <a:pt x="2336" y="364"/>
                    <a:pt x="2336" y="364"/>
                    <a:pt x="2336" y="364"/>
                  </a:cubicBezTo>
                  <a:cubicBezTo>
                    <a:pt x="2328" y="357"/>
                    <a:pt x="2328" y="357"/>
                    <a:pt x="2328" y="357"/>
                  </a:cubicBezTo>
                  <a:cubicBezTo>
                    <a:pt x="2323" y="353"/>
                    <a:pt x="2318" y="348"/>
                    <a:pt x="2313" y="343"/>
                  </a:cubicBezTo>
                  <a:cubicBezTo>
                    <a:pt x="2303" y="333"/>
                    <a:pt x="2294" y="323"/>
                    <a:pt x="2285" y="313"/>
                  </a:cubicBezTo>
                  <a:cubicBezTo>
                    <a:pt x="2266" y="293"/>
                    <a:pt x="2248" y="271"/>
                    <a:pt x="2231" y="250"/>
                  </a:cubicBezTo>
                  <a:cubicBezTo>
                    <a:pt x="2197" y="206"/>
                    <a:pt x="2165" y="162"/>
                    <a:pt x="2130" y="119"/>
                  </a:cubicBezTo>
                  <a:cubicBezTo>
                    <a:pt x="2113" y="97"/>
                    <a:pt x="2095" y="76"/>
                    <a:pt x="2075" y="58"/>
                  </a:cubicBezTo>
                  <a:cubicBezTo>
                    <a:pt x="2069" y="53"/>
                    <a:pt x="2064" y="49"/>
                    <a:pt x="2059" y="45"/>
                  </a:cubicBezTo>
                  <a:cubicBezTo>
                    <a:pt x="2056" y="43"/>
                    <a:pt x="2053" y="41"/>
                    <a:pt x="2051" y="39"/>
                  </a:cubicBezTo>
                  <a:cubicBezTo>
                    <a:pt x="2048" y="37"/>
                    <a:pt x="2045" y="35"/>
                    <a:pt x="2042" y="33"/>
                  </a:cubicBezTo>
                  <a:cubicBezTo>
                    <a:pt x="2030" y="26"/>
                    <a:pt x="2018" y="20"/>
                    <a:pt x="2005" y="15"/>
                  </a:cubicBezTo>
                  <a:cubicBezTo>
                    <a:pt x="1992" y="10"/>
                    <a:pt x="1979" y="7"/>
                    <a:pt x="1965" y="5"/>
                  </a:cubicBezTo>
                  <a:cubicBezTo>
                    <a:pt x="1952" y="3"/>
                    <a:pt x="1938" y="3"/>
                    <a:pt x="1924" y="3"/>
                  </a:cubicBezTo>
                  <a:cubicBezTo>
                    <a:pt x="1897" y="4"/>
                    <a:pt x="1870" y="9"/>
                    <a:pt x="1844" y="17"/>
                  </a:cubicBezTo>
                  <a:cubicBezTo>
                    <a:pt x="1791" y="33"/>
                    <a:pt x="1741" y="57"/>
                    <a:pt x="1694" y="86"/>
                  </a:cubicBezTo>
                  <a:cubicBezTo>
                    <a:pt x="1671" y="101"/>
                    <a:pt x="1648" y="117"/>
                    <a:pt x="1626" y="133"/>
                  </a:cubicBezTo>
                  <a:cubicBezTo>
                    <a:pt x="1604" y="149"/>
                    <a:pt x="1582" y="167"/>
                    <a:pt x="1561" y="183"/>
                  </a:cubicBezTo>
                  <a:cubicBezTo>
                    <a:pt x="1495" y="234"/>
                    <a:pt x="1495" y="234"/>
                    <a:pt x="1495" y="234"/>
                  </a:cubicBezTo>
                  <a:cubicBezTo>
                    <a:pt x="1473" y="251"/>
                    <a:pt x="1450" y="267"/>
                    <a:pt x="1427" y="282"/>
                  </a:cubicBezTo>
                  <a:cubicBezTo>
                    <a:pt x="1381" y="312"/>
                    <a:pt x="1333" y="340"/>
                    <a:pt x="1284" y="365"/>
                  </a:cubicBezTo>
                  <a:cubicBezTo>
                    <a:pt x="1235" y="391"/>
                    <a:pt x="1185" y="414"/>
                    <a:pt x="1134" y="435"/>
                  </a:cubicBezTo>
                  <a:cubicBezTo>
                    <a:pt x="1121" y="440"/>
                    <a:pt x="1109" y="446"/>
                    <a:pt x="1096" y="451"/>
                  </a:cubicBezTo>
                  <a:cubicBezTo>
                    <a:pt x="1057" y="465"/>
                    <a:pt x="1057" y="465"/>
                    <a:pt x="1057" y="465"/>
                  </a:cubicBezTo>
                  <a:cubicBezTo>
                    <a:pt x="1038" y="473"/>
                    <a:pt x="1038" y="473"/>
                    <a:pt x="1038" y="473"/>
                  </a:cubicBezTo>
                  <a:cubicBezTo>
                    <a:pt x="1031" y="475"/>
                    <a:pt x="1025" y="477"/>
                    <a:pt x="1018" y="479"/>
                  </a:cubicBezTo>
                  <a:cubicBezTo>
                    <a:pt x="979" y="493"/>
                    <a:pt x="979" y="493"/>
                    <a:pt x="979" y="493"/>
                  </a:cubicBezTo>
                  <a:cubicBezTo>
                    <a:pt x="874" y="528"/>
                    <a:pt x="767" y="556"/>
                    <a:pt x="659" y="577"/>
                  </a:cubicBezTo>
                  <a:cubicBezTo>
                    <a:pt x="550" y="597"/>
                    <a:pt x="441" y="611"/>
                    <a:pt x="330" y="616"/>
                  </a:cubicBezTo>
                  <a:cubicBezTo>
                    <a:pt x="220" y="622"/>
                    <a:pt x="109" y="619"/>
                    <a:pt x="0" y="6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40">
              <a:extLst>
                <a:ext uri="{FF2B5EF4-FFF2-40B4-BE49-F238E27FC236}">
                  <a16:creationId xmlns:a16="http://schemas.microsoft.com/office/drawing/2014/main" id="{D89D9E51-470C-B8E7-5C3A-310D9983E90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4225" y="2452688"/>
              <a:ext cx="12123738" cy="1382713"/>
            </a:xfrm>
            <a:custGeom>
              <a:avLst/>
              <a:gdLst>
                <a:gd name="T0" fmla="*/ 328 w 4854"/>
                <a:gd name="T1" fmla="*/ 546 h 553"/>
                <a:gd name="T2" fmla="*/ 971 w 4854"/>
                <a:gd name="T3" fmla="*/ 430 h 553"/>
                <a:gd name="T4" fmla="*/ 1049 w 4854"/>
                <a:gd name="T5" fmla="*/ 405 h 553"/>
                <a:gd name="T6" fmla="*/ 1126 w 4854"/>
                <a:gd name="T7" fmla="*/ 378 h 553"/>
                <a:gd name="T8" fmla="*/ 1422 w 4854"/>
                <a:gd name="T9" fmla="*/ 239 h 553"/>
                <a:gd name="T10" fmla="*/ 1559 w 4854"/>
                <a:gd name="T11" fmla="*/ 148 h 553"/>
                <a:gd name="T12" fmla="*/ 1853 w 4854"/>
                <a:gd name="T13" fmla="*/ 7 h 553"/>
                <a:gd name="T14" fmla="*/ 1975 w 4854"/>
                <a:gd name="T15" fmla="*/ 11 h 553"/>
                <a:gd name="T16" fmla="*/ 2013 w 4854"/>
                <a:gd name="T17" fmla="*/ 27 h 553"/>
                <a:gd name="T18" fmla="*/ 2079 w 4854"/>
                <a:gd name="T19" fmla="*/ 77 h 553"/>
                <a:gd name="T20" fmla="*/ 2244 w 4854"/>
                <a:gd name="T21" fmla="*/ 259 h 553"/>
                <a:gd name="T22" fmla="*/ 2335 w 4854"/>
                <a:gd name="T23" fmla="*/ 340 h 553"/>
                <a:gd name="T24" fmla="*/ 2370 w 4854"/>
                <a:gd name="T25" fmla="*/ 362 h 553"/>
                <a:gd name="T26" fmla="*/ 2397 w 4854"/>
                <a:gd name="T27" fmla="*/ 376 h 553"/>
                <a:gd name="T28" fmla="*/ 2444 w 4854"/>
                <a:gd name="T29" fmla="*/ 396 h 553"/>
                <a:gd name="T30" fmla="*/ 2542 w 4854"/>
                <a:gd name="T31" fmla="*/ 423 h 553"/>
                <a:gd name="T32" fmla="*/ 2562 w 4854"/>
                <a:gd name="T33" fmla="*/ 426 h 553"/>
                <a:gd name="T34" fmla="*/ 2603 w 4854"/>
                <a:gd name="T35" fmla="*/ 430 h 553"/>
                <a:gd name="T36" fmla="*/ 2623 w 4854"/>
                <a:gd name="T37" fmla="*/ 431 h 553"/>
                <a:gd name="T38" fmla="*/ 2664 w 4854"/>
                <a:gd name="T39" fmla="*/ 431 h 553"/>
                <a:gd name="T40" fmla="*/ 2845 w 4854"/>
                <a:gd name="T41" fmla="*/ 400 h 553"/>
                <a:gd name="T42" fmla="*/ 3139 w 4854"/>
                <a:gd name="T43" fmla="*/ 258 h 553"/>
                <a:gd name="T44" fmla="*/ 3355 w 4854"/>
                <a:gd name="T45" fmla="*/ 141 h 553"/>
                <a:gd name="T46" fmla="*/ 3598 w 4854"/>
                <a:gd name="T47" fmla="*/ 121 h 553"/>
                <a:gd name="T48" fmla="*/ 3838 w 4854"/>
                <a:gd name="T49" fmla="*/ 175 h 553"/>
                <a:gd name="T50" fmla="*/ 3952 w 4854"/>
                <a:gd name="T51" fmla="*/ 220 h 553"/>
                <a:gd name="T52" fmla="*/ 4063 w 4854"/>
                <a:gd name="T53" fmla="*/ 274 h 553"/>
                <a:gd name="T54" fmla="*/ 4368 w 4854"/>
                <a:gd name="T55" fmla="*/ 392 h 553"/>
                <a:gd name="T56" fmla="*/ 4528 w 4854"/>
                <a:gd name="T57" fmla="*/ 428 h 553"/>
                <a:gd name="T58" fmla="*/ 4528 w 4854"/>
                <a:gd name="T59" fmla="*/ 429 h 553"/>
                <a:gd name="T60" fmla="*/ 4368 w 4854"/>
                <a:gd name="T61" fmla="*/ 393 h 553"/>
                <a:gd name="T62" fmla="*/ 4062 w 4854"/>
                <a:gd name="T63" fmla="*/ 276 h 553"/>
                <a:gd name="T64" fmla="*/ 3951 w 4854"/>
                <a:gd name="T65" fmla="*/ 222 h 553"/>
                <a:gd name="T66" fmla="*/ 3837 w 4854"/>
                <a:gd name="T67" fmla="*/ 178 h 553"/>
                <a:gd name="T68" fmla="*/ 3598 w 4854"/>
                <a:gd name="T69" fmla="*/ 124 h 553"/>
                <a:gd name="T70" fmla="*/ 3356 w 4854"/>
                <a:gd name="T71" fmla="*/ 144 h 553"/>
                <a:gd name="T72" fmla="*/ 3141 w 4854"/>
                <a:gd name="T73" fmla="*/ 261 h 553"/>
                <a:gd name="T74" fmla="*/ 2846 w 4854"/>
                <a:gd name="T75" fmla="*/ 403 h 553"/>
                <a:gd name="T76" fmla="*/ 2664 w 4854"/>
                <a:gd name="T77" fmla="*/ 435 h 553"/>
                <a:gd name="T78" fmla="*/ 2623 w 4854"/>
                <a:gd name="T79" fmla="*/ 435 h 553"/>
                <a:gd name="T80" fmla="*/ 2603 w 4854"/>
                <a:gd name="T81" fmla="*/ 434 h 553"/>
                <a:gd name="T82" fmla="*/ 2562 w 4854"/>
                <a:gd name="T83" fmla="*/ 430 h 553"/>
                <a:gd name="T84" fmla="*/ 2541 w 4854"/>
                <a:gd name="T85" fmla="*/ 427 h 553"/>
                <a:gd name="T86" fmla="*/ 2442 w 4854"/>
                <a:gd name="T87" fmla="*/ 400 h 553"/>
                <a:gd name="T88" fmla="*/ 2395 w 4854"/>
                <a:gd name="T89" fmla="*/ 380 h 553"/>
                <a:gd name="T90" fmla="*/ 2368 w 4854"/>
                <a:gd name="T91" fmla="*/ 365 h 553"/>
                <a:gd name="T92" fmla="*/ 2333 w 4854"/>
                <a:gd name="T93" fmla="*/ 343 h 553"/>
                <a:gd name="T94" fmla="*/ 2241 w 4854"/>
                <a:gd name="T95" fmla="*/ 261 h 553"/>
                <a:gd name="T96" fmla="*/ 2076 w 4854"/>
                <a:gd name="T97" fmla="*/ 79 h 553"/>
                <a:gd name="T98" fmla="*/ 2012 w 4854"/>
                <a:gd name="T99" fmla="*/ 30 h 553"/>
                <a:gd name="T100" fmla="*/ 1974 w 4854"/>
                <a:gd name="T101" fmla="*/ 14 h 553"/>
                <a:gd name="T102" fmla="*/ 1853 w 4854"/>
                <a:gd name="T103" fmla="*/ 10 h 553"/>
                <a:gd name="T104" fmla="*/ 1561 w 4854"/>
                <a:gd name="T105" fmla="*/ 151 h 553"/>
                <a:gd name="T106" fmla="*/ 1424 w 4854"/>
                <a:gd name="T107" fmla="*/ 241 h 553"/>
                <a:gd name="T108" fmla="*/ 1127 w 4854"/>
                <a:gd name="T109" fmla="*/ 380 h 553"/>
                <a:gd name="T110" fmla="*/ 1050 w 4854"/>
                <a:gd name="T111" fmla="*/ 408 h 553"/>
                <a:gd name="T112" fmla="*/ 972 w 4854"/>
                <a:gd name="T113" fmla="*/ 433 h 553"/>
                <a:gd name="T114" fmla="*/ 328 w 4854"/>
                <a:gd name="T115" fmla="*/ 547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54" h="553">
                  <a:moveTo>
                    <a:pt x="0" y="542"/>
                  </a:moveTo>
                  <a:cubicBezTo>
                    <a:pt x="109" y="551"/>
                    <a:pt x="219" y="552"/>
                    <a:pt x="328" y="546"/>
                  </a:cubicBezTo>
                  <a:cubicBezTo>
                    <a:pt x="437" y="540"/>
                    <a:pt x="546" y="527"/>
                    <a:pt x="653" y="508"/>
                  </a:cubicBezTo>
                  <a:cubicBezTo>
                    <a:pt x="761" y="488"/>
                    <a:pt x="867" y="462"/>
                    <a:pt x="971" y="430"/>
                  </a:cubicBezTo>
                  <a:cubicBezTo>
                    <a:pt x="1010" y="418"/>
                    <a:pt x="1010" y="418"/>
                    <a:pt x="1010" y="418"/>
                  </a:cubicBezTo>
                  <a:cubicBezTo>
                    <a:pt x="1023" y="414"/>
                    <a:pt x="1036" y="410"/>
                    <a:pt x="1049" y="405"/>
                  </a:cubicBezTo>
                  <a:cubicBezTo>
                    <a:pt x="1062" y="401"/>
                    <a:pt x="1075" y="397"/>
                    <a:pt x="1088" y="392"/>
                  </a:cubicBezTo>
                  <a:cubicBezTo>
                    <a:pt x="1126" y="378"/>
                    <a:pt x="1126" y="378"/>
                    <a:pt x="1126" y="378"/>
                  </a:cubicBezTo>
                  <a:cubicBezTo>
                    <a:pt x="1178" y="359"/>
                    <a:pt x="1228" y="338"/>
                    <a:pt x="1278" y="315"/>
                  </a:cubicBezTo>
                  <a:cubicBezTo>
                    <a:pt x="1327" y="292"/>
                    <a:pt x="1375" y="266"/>
                    <a:pt x="1422" y="239"/>
                  </a:cubicBezTo>
                  <a:cubicBezTo>
                    <a:pt x="1446" y="225"/>
                    <a:pt x="1469" y="210"/>
                    <a:pt x="1491" y="194"/>
                  </a:cubicBezTo>
                  <a:cubicBezTo>
                    <a:pt x="1559" y="148"/>
                    <a:pt x="1559" y="148"/>
                    <a:pt x="1559" y="148"/>
                  </a:cubicBezTo>
                  <a:cubicBezTo>
                    <a:pt x="1604" y="117"/>
                    <a:pt x="1650" y="87"/>
                    <a:pt x="1698" y="62"/>
                  </a:cubicBezTo>
                  <a:cubicBezTo>
                    <a:pt x="1747" y="37"/>
                    <a:pt x="1799" y="17"/>
                    <a:pt x="1853" y="7"/>
                  </a:cubicBezTo>
                  <a:cubicBezTo>
                    <a:pt x="1880" y="2"/>
                    <a:pt x="1907" y="0"/>
                    <a:pt x="1935" y="3"/>
                  </a:cubicBezTo>
                  <a:cubicBezTo>
                    <a:pt x="1948" y="4"/>
                    <a:pt x="1962" y="7"/>
                    <a:pt x="1975" y="11"/>
                  </a:cubicBezTo>
                  <a:cubicBezTo>
                    <a:pt x="1982" y="13"/>
                    <a:pt x="1988" y="15"/>
                    <a:pt x="1995" y="18"/>
                  </a:cubicBezTo>
                  <a:cubicBezTo>
                    <a:pt x="2001" y="21"/>
                    <a:pt x="2007" y="23"/>
                    <a:pt x="2013" y="27"/>
                  </a:cubicBezTo>
                  <a:cubicBezTo>
                    <a:pt x="2026" y="33"/>
                    <a:pt x="2037" y="41"/>
                    <a:pt x="2048" y="50"/>
                  </a:cubicBezTo>
                  <a:cubicBezTo>
                    <a:pt x="2058" y="58"/>
                    <a:pt x="2069" y="67"/>
                    <a:pt x="2079" y="77"/>
                  </a:cubicBezTo>
                  <a:cubicBezTo>
                    <a:pt x="2098" y="96"/>
                    <a:pt x="2116" y="117"/>
                    <a:pt x="2134" y="137"/>
                  </a:cubicBezTo>
                  <a:cubicBezTo>
                    <a:pt x="2171" y="178"/>
                    <a:pt x="2206" y="220"/>
                    <a:pt x="2244" y="259"/>
                  </a:cubicBezTo>
                  <a:cubicBezTo>
                    <a:pt x="2263" y="278"/>
                    <a:pt x="2283" y="297"/>
                    <a:pt x="2303" y="315"/>
                  </a:cubicBezTo>
                  <a:cubicBezTo>
                    <a:pt x="2314" y="323"/>
                    <a:pt x="2324" y="332"/>
                    <a:pt x="2335" y="340"/>
                  </a:cubicBezTo>
                  <a:cubicBezTo>
                    <a:pt x="2341" y="344"/>
                    <a:pt x="2347" y="348"/>
                    <a:pt x="2352" y="351"/>
                  </a:cubicBezTo>
                  <a:cubicBezTo>
                    <a:pt x="2370" y="362"/>
                    <a:pt x="2370" y="362"/>
                    <a:pt x="2370" y="362"/>
                  </a:cubicBezTo>
                  <a:cubicBezTo>
                    <a:pt x="2376" y="366"/>
                    <a:pt x="2382" y="368"/>
                    <a:pt x="2388" y="372"/>
                  </a:cubicBezTo>
                  <a:cubicBezTo>
                    <a:pt x="2397" y="376"/>
                    <a:pt x="2397" y="376"/>
                    <a:pt x="2397" y="376"/>
                  </a:cubicBezTo>
                  <a:cubicBezTo>
                    <a:pt x="2400" y="378"/>
                    <a:pt x="2403" y="379"/>
                    <a:pt x="2406" y="381"/>
                  </a:cubicBezTo>
                  <a:cubicBezTo>
                    <a:pt x="2418" y="386"/>
                    <a:pt x="2431" y="392"/>
                    <a:pt x="2444" y="396"/>
                  </a:cubicBezTo>
                  <a:cubicBezTo>
                    <a:pt x="2469" y="406"/>
                    <a:pt x="2495" y="413"/>
                    <a:pt x="2522" y="419"/>
                  </a:cubicBezTo>
                  <a:cubicBezTo>
                    <a:pt x="2542" y="423"/>
                    <a:pt x="2542" y="423"/>
                    <a:pt x="2542" y="423"/>
                  </a:cubicBezTo>
                  <a:cubicBezTo>
                    <a:pt x="2545" y="423"/>
                    <a:pt x="2549" y="424"/>
                    <a:pt x="2552" y="425"/>
                  </a:cubicBezTo>
                  <a:cubicBezTo>
                    <a:pt x="2562" y="426"/>
                    <a:pt x="2562" y="426"/>
                    <a:pt x="2562" y="426"/>
                  </a:cubicBezTo>
                  <a:cubicBezTo>
                    <a:pt x="2583" y="429"/>
                    <a:pt x="2583" y="429"/>
                    <a:pt x="2583" y="429"/>
                  </a:cubicBezTo>
                  <a:cubicBezTo>
                    <a:pt x="2603" y="430"/>
                    <a:pt x="2603" y="430"/>
                    <a:pt x="2603" y="430"/>
                  </a:cubicBezTo>
                  <a:cubicBezTo>
                    <a:pt x="2613" y="431"/>
                    <a:pt x="2613" y="431"/>
                    <a:pt x="2613" y="431"/>
                  </a:cubicBezTo>
                  <a:cubicBezTo>
                    <a:pt x="2616" y="431"/>
                    <a:pt x="2620" y="431"/>
                    <a:pt x="2623" y="431"/>
                  </a:cubicBezTo>
                  <a:cubicBezTo>
                    <a:pt x="2644" y="432"/>
                    <a:pt x="2644" y="432"/>
                    <a:pt x="2644" y="432"/>
                  </a:cubicBezTo>
                  <a:cubicBezTo>
                    <a:pt x="2650" y="432"/>
                    <a:pt x="2657" y="432"/>
                    <a:pt x="2664" y="431"/>
                  </a:cubicBezTo>
                  <a:cubicBezTo>
                    <a:pt x="2671" y="431"/>
                    <a:pt x="2678" y="431"/>
                    <a:pt x="2685" y="431"/>
                  </a:cubicBezTo>
                  <a:cubicBezTo>
                    <a:pt x="2739" y="427"/>
                    <a:pt x="2793" y="416"/>
                    <a:pt x="2845" y="400"/>
                  </a:cubicBezTo>
                  <a:cubicBezTo>
                    <a:pt x="2897" y="384"/>
                    <a:pt x="2947" y="362"/>
                    <a:pt x="2996" y="338"/>
                  </a:cubicBezTo>
                  <a:cubicBezTo>
                    <a:pt x="3045" y="314"/>
                    <a:pt x="3093" y="288"/>
                    <a:pt x="3139" y="258"/>
                  </a:cubicBezTo>
                  <a:cubicBezTo>
                    <a:pt x="3185" y="230"/>
                    <a:pt x="3231" y="199"/>
                    <a:pt x="3279" y="174"/>
                  </a:cubicBezTo>
                  <a:cubicBezTo>
                    <a:pt x="3304" y="161"/>
                    <a:pt x="3329" y="150"/>
                    <a:pt x="3355" y="141"/>
                  </a:cubicBezTo>
                  <a:cubicBezTo>
                    <a:pt x="3381" y="132"/>
                    <a:pt x="3407" y="125"/>
                    <a:pt x="3434" y="121"/>
                  </a:cubicBezTo>
                  <a:cubicBezTo>
                    <a:pt x="3489" y="113"/>
                    <a:pt x="3544" y="114"/>
                    <a:pt x="3598" y="121"/>
                  </a:cubicBezTo>
                  <a:cubicBezTo>
                    <a:pt x="3652" y="128"/>
                    <a:pt x="3706" y="140"/>
                    <a:pt x="3759" y="153"/>
                  </a:cubicBezTo>
                  <a:cubicBezTo>
                    <a:pt x="3785" y="160"/>
                    <a:pt x="3812" y="167"/>
                    <a:pt x="3838" y="175"/>
                  </a:cubicBezTo>
                  <a:cubicBezTo>
                    <a:pt x="3864" y="184"/>
                    <a:pt x="3890" y="193"/>
                    <a:pt x="3915" y="204"/>
                  </a:cubicBezTo>
                  <a:cubicBezTo>
                    <a:pt x="3928" y="209"/>
                    <a:pt x="3940" y="214"/>
                    <a:pt x="3952" y="220"/>
                  </a:cubicBezTo>
                  <a:cubicBezTo>
                    <a:pt x="3965" y="226"/>
                    <a:pt x="3977" y="232"/>
                    <a:pt x="3989" y="238"/>
                  </a:cubicBezTo>
                  <a:cubicBezTo>
                    <a:pt x="4014" y="250"/>
                    <a:pt x="4038" y="262"/>
                    <a:pt x="4063" y="274"/>
                  </a:cubicBezTo>
                  <a:cubicBezTo>
                    <a:pt x="4112" y="297"/>
                    <a:pt x="4162" y="320"/>
                    <a:pt x="4213" y="339"/>
                  </a:cubicBezTo>
                  <a:cubicBezTo>
                    <a:pt x="4264" y="359"/>
                    <a:pt x="4316" y="377"/>
                    <a:pt x="4368" y="392"/>
                  </a:cubicBezTo>
                  <a:cubicBezTo>
                    <a:pt x="4395" y="399"/>
                    <a:pt x="4421" y="406"/>
                    <a:pt x="4448" y="412"/>
                  </a:cubicBezTo>
                  <a:cubicBezTo>
                    <a:pt x="4474" y="418"/>
                    <a:pt x="4501" y="424"/>
                    <a:pt x="4528" y="428"/>
                  </a:cubicBezTo>
                  <a:cubicBezTo>
                    <a:pt x="4636" y="446"/>
                    <a:pt x="4746" y="451"/>
                    <a:pt x="4854" y="436"/>
                  </a:cubicBezTo>
                  <a:cubicBezTo>
                    <a:pt x="4746" y="451"/>
                    <a:pt x="4636" y="447"/>
                    <a:pt x="4528" y="429"/>
                  </a:cubicBezTo>
                  <a:cubicBezTo>
                    <a:pt x="4501" y="425"/>
                    <a:pt x="4474" y="420"/>
                    <a:pt x="4447" y="414"/>
                  </a:cubicBezTo>
                  <a:cubicBezTo>
                    <a:pt x="4421" y="408"/>
                    <a:pt x="4394" y="401"/>
                    <a:pt x="4368" y="393"/>
                  </a:cubicBezTo>
                  <a:cubicBezTo>
                    <a:pt x="4315" y="378"/>
                    <a:pt x="4264" y="360"/>
                    <a:pt x="4213" y="341"/>
                  </a:cubicBezTo>
                  <a:cubicBezTo>
                    <a:pt x="4161" y="322"/>
                    <a:pt x="4111" y="299"/>
                    <a:pt x="4062" y="276"/>
                  </a:cubicBezTo>
                  <a:cubicBezTo>
                    <a:pt x="4037" y="264"/>
                    <a:pt x="4013" y="252"/>
                    <a:pt x="3988" y="240"/>
                  </a:cubicBezTo>
                  <a:cubicBezTo>
                    <a:pt x="3976" y="234"/>
                    <a:pt x="3964" y="228"/>
                    <a:pt x="3951" y="222"/>
                  </a:cubicBezTo>
                  <a:cubicBezTo>
                    <a:pt x="3939" y="216"/>
                    <a:pt x="3927" y="211"/>
                    <a:pt x="3914" y="206"/>
                  </a:cubicBezTo>
                  <a:cubicBezTo>
                    <a:pt x="3889" y="195"/>
                    <a:pt x="3863" y="186"/>
                    <a:pt x="3837" y="178"/>
                  </a:cubicBezTo>
                  <a:cubicBezTo>
                    <a:pt x="3811" y="170"/>
                    <a:pt x="3785" y="163"/>
                    <a:pt x="3758" y="156"/>
                  </a:cubicBezTo>
                  <a:cubicBezTo>
                    <a:pt x="3705" y="142"/>
                    <a:pt x="3652" y="130"/>
                    <a:pt x="3598" y="124"/>
                  </a:cubicBezTo>
                  <a:cubicBezTo>
                    <a:pt x="3544" y="117"/>
                    <a:pt x="3489" y="116"/>
                    <a:pt x="3435" y="124"/>
                  </a:cubicBezTo>
                  <a:cubicBezTo>
                    <a:pt x="3408" y="128"/>
                    <a:pt x="3381" y="135"/>
                    <a:pt x="3356" y="144"/>
                  </a:cubicBezTo>
                  <a:cubicBezTo>
                    <a:pt x="3330" y="153"/>
                    <a:pt x="3305" y="164"/>
                    <a:pt x="3281" y="177"/>
                  </a:cubicBezTo>
                  <a:cubicBezTo>
                    <a:pt x="3232" y="202"/>
                    <a:pt x="3187" y="232"/>
                    <a:pt x="3141" y="261"/>
                  </a:cubicBezTo>
                  <a:cubicBezTo>
                    <a:pt x="3094" y="290"/>
                    <a:pt x="3046" y="317"/>
                    <a:pt x="2997" y="341"/>
                  </a:cubicBezTo>
                  <a:cubicBezTo>
                    <a:pt x="2948" y="365"/>
                    <a:pt x="2898" y="387"/>
                    <a:pt x="2846" y="403"/>
                  </a:cubicBezTo>
                  <a:cubicBezTo>
                    <a:pt x="2794" y="420"/>
                    <a:pt x="2739" y="431"/>
                    <a:pt x="2685" y="434"/>
                  </a:cubicBezTo>
                  <a:cubicBezTo>
                    <a:pt x="2678" y="435"/>
                    <a:pt x="2671" y="435"/>
                    <a:pt x="2664" y="435"/>
                  </a:cubicBezTo>
                  <a:cubicBezTo>
                    <a:pt x="2657" y="435"/>
                    <a:pt x="2651" y="436"/>
                    <a:pt x="2644" y="436"/>
                  </a:cubicBezTo>
                  <a:cubicBezTo>
                    <a:pt x="2623" y="435"/>
                    <a:pt x="2623" y="435"/>
                    <a:pt x="2623" y="435"/>
                  </a:cubicBezTo>
                  <a:cubicBezTo>
                    <a:pt x="2620" y="435"/>
                    <a:pt x="2616" y="435"/>
                    <a:pt x="2613" y="435"/>
                  </a:cubicBezTo>
                  <a:cubicBezTo>
                    <a:pt x="2603" y="434"/>
                    <a:pt x="2603" y="434"/>
                    <a:pt x="2603" y="434"/>
                  </a:cubicBezTo>
                  <a:cubicBezTo>
                    <a:pt x="2582" y="432"/>
                    <a:pt x="2582" y="432"/>
                    <a:pt x="2582" y="432"/>
                  </a:cubicBezTo>
                  <a:cubicBezTo>
                    <a:pt x="2562" y="430"/>
                    <a:pt x="2562" y="430"/>
                    <a:pt x="2562" y="430"/>
                  </a:cubicBezTo>
                  <a:cubicBezTo>
                    <a:pt x="2552" y="428"/>
                    <a:pt x="2552" y="428"/>
                    <a:pt x="2552" y="428"/>
                  </a:cubicBezTo>
                  <a:cubicBezTo>
                    <a:pt x="2548" y="428"/>
                    <a:pt x="2545" y="427"/>
                    <a:pt x="2541" y="427"/>
                  </a:cubicBezTo>
                  <a:cubicBezTo>
                    <a:pt x="2521" y="423"/>
                    <a:pt x="2521" y="423"/>
                    <a:pt x="2521" y="423"/>
                  </a:cubicBezTo>
                  <a:cubicBezTo>
                    <a:pt x="2494" y="417"/>
                    <a:pt x="2468" y="410"/>
                    <a:pt x="2442" y="400"/>
                  </a:cubicBezTo>
                  <a:cubicBezTo>
                    <a:pt x="2429" y="396"/>
                    <a:pt x="2417" y="390"/>
                    <a:pt x="2404" y="384"/>
                  </a:cubicBezTo>
                  <a:cubicBezTo>
                    <a:pt x="2401" y="383"/>
                    <a:pt x="2398" y="381"/>
                    <a:pt x="2395" y="380"/>
                  </a:cubicBezTo>
                  <a:cubicBezTo>
                    <a:pt x="2386" y="375"/>
                    <a:pt x="2386" y="375"/>
                    <a:pt x="2386" y="375"/>
                  </a:cubicBezTo>
                  <a:cubicBezTo>
                    <a:pt x="2380" y="372"/>
                    <a:pt x="2374" y="369"/>
                    <a:pt x="2368" y="365"/>
                  </a:cubicBezTo>
                  <a:cubicBezTo>
                    <a:pt x="2350" y="355"/>
                    <a:pt x="2350" y="355"/>
                    <a:pt x="2350" y="355"/>
                  </a:cubicBezTo>
                  <a:cubicBezTo>
                    <a:pt x="2344" y="351"/>
                    <a:pt x="2339" y="347"/>
                    <a:pt x="2333" y="343"/>
                  </a:cubicBezTo>
                  <a:cubicBezTo>
                    <a:pt x="2322" y="336"/>
                    <a:pt x="2311" y="327"/>
                    <a:pt x="2301" y="318"/>
                  </a:cubicBezTo>
                  <a:cubicBezTo>
                    <a:pt x="2280" y="300"/>
                    <a:pt x="2260" y="281"/>
                    <a:pt x="2241" y="261"/>
                  </a:cubicBezTo>
                  <a:cubicBezTo>
                    <a:pt x="2203" y="222"/>
                    <a:pt x="2168" y="180"/>
                    <a:pt x="2132" y="139"/>
                  </a:cubicBezTo>
                  <a:cubicBezTo>
                    <a:pt x="2113" y="119"/>
                    <a:pt x="2095" y="98"/>
                    <a:pt x="2076" y="79"/>
                  </a:cubicBezTo>
                  <a:cubicBezTo>
                    <a:pt x="2066" y="70"/>
                    <a:pt x="2056" y="61"/>
                    <a:pt x="2045" y="52"/>
                  </a:cubicBezTo>
                  <a:cubicBezTo>
                    <a:pt x="2035" y="44"/>
                    <a:pt x="2024" y="36"/>
                    <a:pt x="2012" y="30"/>
                  </a:cubicBezTo>
                  <a:cubicBezTo>
                    <a:pt x="2006" y="26"/>
                    <a:pt x="2000" y="24"/>
                    <a:pt x="1993" y="21"/>
                  </a:cubicBezTo>
                  <a:cubicBezTo>
                    <a:pt x="1987" y="19"/>
                    <a:pt x="1981" y="16"/>
                    <a:pt x="1974" y="14"/>
                  </a:cubicBezTo>
                  <a:cubicBezTo>
                    <a:pt x="1961" y="11"/>
                    <a:pt x="1948" y="8"/>
                    <a:pt x="1934" y="7"/>
                  </a:cubicBezTo>
                  <a:cubicBezTo>
                    <a:pt x="1907" y="4"/>
                    <a:pt x="1880" y="5"/>
                    <a:pt x="1853" y="10"/>
                  </a:cubicBezTo>
                  <a:cubicBezTo>
                    <a:pt x="1800" y="20"/>
                    <a:pt x="1748" y="40"/>
                    <a:pt x="1700" y="65"/>
                  </a:cubicBezTo>
                  <a:cubicBezTo>
                    <a:pt x="1651" y="90"/>
                    <a:pt x="1606" y="120"/>
                    <a:pt x="1561" y="151"/>
                  </a:cubicBezTo>
                  <a:cubicBezTo>
                    <a:pt x="1493" y="197"/>
                    <a:pt x="1493" y="197"/>
                    <a:pt x="1493" y="197"/>
                  </a:cubicBezTo>
                  <a:cubicBezTo>
                    <a:pt x="1471" y="212"/>
                    <a:pt x="1447" y="227"/>
                    <a:pt x="1424" y="241"/>
                  </a:cubicBezTo>
                  <a:cubicBezTo>
                    <a:pt x="1377" y="269"/>
                    <a:pt x="1328" y="294"/>
                    <a:pt x="1279" y="317"/>
                  </a:cubicBezTo>
                  <a:cubicBezTo>
                    <a:pt x="1229" y="340"/>
                    <a:pt x="1179" y="361"/>
                    <a:pt x="1127" y="380"/>
                  </a:cubicBezTo>
                  <a:cubicBezTo>
                    <a:pt x="1089" y="394"/>
                    <a:pt x="1089" y="394"/>
                    <a:pt x="1089" y="394"/>
                  </a:cubicBezTo>
                  <a:cubicBezTo>
                    <a:pt x="1076" y="399"/>
                    <a:pt x="1063" y="403"/>
                    <a:pt x="1050" y="408"/>
                  </a:cubicBezTo>
                  <a:cubicBezTo>
                    <a:pt x="1037" y="412"/>
                    <a:pt x="1024" y="416"/>
                    <a:pt x="1011" y="421"/>
                  </a:cubicBezTo>
                  <a:cubicBezTo>
                    <a:pt x="972" y="433"/>
                    <a:pt x="972" y="433"/>
                    <a:pt x="972" y="433"/>
                  </a:cubicBezTo>
                  <a:cubicBezTo>
                    <a:pt x="867" y="465"/>
                    <a:pt x="761" y="490"/>
                    <a:pt x="653" y="509"/>
                  </a:cubicBezTo>
                  <a:cubicBezTo>
                    <a:pt x="546" y="529"/>
                    <a:pt x="437" y="541"/>
                    <a:pt x="328" y="547"/>
                  </a:cubicBezTo>
                  <a:cubicBezTo>
                    <a:pt x="219" y="553"/>
                    <a:pt x="109" y="551"/>
                    <a:pt x="0" y="5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41">
              <a:extLst>
                <a:ext uri="{FF2B5EF4-FFF2-40B4-BE49-F238E27FC236}">
                  <a16:creationId xmlns:a16="http://schemas.microsoft.com/office/drawing/2014/main" id="{191FFA27-6107-C30C-C9C1-A6449E7746D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1050" y="2600325"/>
              <a:ext cx="12125325" cy="1219200"/>
            </a:xfrm>
            <a:custGeom>
              <a:avLst/>
              <a:gdLst>
                <a:gd name="T0" fmla="*/ 647 w 4854"/>
                <a:gd name="T1" fmla="*/ 437 h 488"/>
                <a:gd name="T2" fmla="*/ 1272 w 4854"/>
                <a:gd name="T3" fmla="*/ 265 h 488"/>
                <a:gd name="T4" fmla="*/ 1490 w 4854"/>
                <a:gd name="T5" fmla="*/ 157 h 488"/>
                <a:gd name="T6" fmla="*/ 1705 w 4854"/>
                <a:gd name="T7" fmla="*/ 41 h 488"/>
                <a:gd name="T8" fmla="*/ 1862 w 4854"/>
                <a:gd name="T9" fmla="*/ 1 h 488"/>
                <a:gd name="T10" fmla="*/ 1982 w 4854"/>
                <a:gd name="T11" fmla="*/ 21 h 488"/>
                <a:gd name="T12" fmla="*/ 2080 w 4854"/>
                <a:gd name="T13" fmla="*/ 94 h 488"/>
                <a:gd name="T14" fmla="*/ 2257 w 4854"/>
                <a:gd name="T15" fmla="*/ 261 h 488"/>
                <a:gd name="T16" fmla="*/ 2306 w 4854"/>
                <a:gd name="T17" fmla="*/ 297 h 488"/>
                <a:gd name="T18" fmla="*/ 2332 w 4854"/>
                <a:gd name="T19" fmla="*/ 313 h 488"/>
                <a:gd name="T20" fmla="*/ 2359 w 4854"/>
                <a:gd name="T21" fmla="*/ 327 h 488"/>
                <a:gd name="T22" fmla="*/ 2474 w 4854"/>
                <a:gd name="T23" fmla="*/ 366 h 488"/>
                <a:gd name="T24" fmla="*/ 2533 w 4854"/>
                <a:gd name="T25" fmla="*/ 376 h 488"/>
                <a:gd name="T26" fmla="*/ 2574 w 4854"/>
                <a:gd name="T27" fmla="*/ 379 h 488"/>
                <a:gd name="T28" fmla="*/ 2614 w 4854"/>
                <a:gd name="T29" fmla="*/ 380 h 488"/>
                <a:gd name="T30" fmla="*/ 2634 w 4854"/>
                <a:gd name="T31" fmla="*/ 379 h 488"/>
                <a:gd name="T32" fmla="*/ 2675 w 4854"/>
                <a:gd name="T33" fmla="*/ 376 h 488"/>
                <a:gd name="T34" fmla="*/ 2735 w 4854"/>
                <a:gd name="T35" fmla="*/ 366 h 488"/>
                <a:gd name="T36" fmla="*/ 2774 w 4854"/>
                <a:gd name="T37" fmla="*/ 356 h 488"/>
                <a:gd name="T38" fmla="*/ 2870 w 4854"/>
                <a:gd name="T39" fmla="*/ 324 h 488"/>
                <a:gd name="T40" fmla="*/ 3087 w 4854"/>
                <a:gd name="T41" fmla="*/ 213 h 488"/>
                <a:gd name="T42" fmla="*/ 3298 w 4854"/>
                <a:gd name="T43" fmla="*/ 92 h 488"/>
                <a:gd name="T44" fmla="*/ 3455 w 4854"/>
                <a:gd name="T45" fmla="*/ 50 h 488"/>
                <a:gd name="T46" fmla="*/ 3776 w 4854"/>
                <a:gd name="T47" fmla="*/ 88 h 488"/>
                <a:gd name="T48" fmla="*/ 3965 w 4854"/>
                <a:gd name="T49" fmla="*/ 161 h 488"/>
                <a:gd name="T50" fmla="*/ 4073 w 4854"/>
                <a:gd name="T51" fmla="*/ 217 h 488"/>
                <a:gd name="T52" fmla="*/ 4221 w 4854"/>
                <a:gd name="T53" fmla="*/ 286 h 488"/>
                <a:gd name="T54" fmla="*/ 4530 w 4854"/>
                <a:gd name="T55" fmla="*/ 382 h 488"/>
                <a:gd name="T56" fmla="*/ 4530 w 4854"/>
                <a:gd name="T57" fmla="*/ 383 h 488"/>
                <a:gd name="T58" fmla="*/ 4220 w 4854"/>
                <a:gd name="T59" fmla="*/ 288 h 488"/>
                <a:gd name="T60" fmla="*/ 4072 w 4854"/>
                <a:gd name="T61" fmla="*/ 219 h 488"/>
                <a:gd name="T62" fmla="*/ 3964 w 4854"/>
                <a:gd name="T63" fmla="*/ 163 h 488"/>
                <a:gd name="T64" fmla="*/ 3775 w 4854"/>
                <a:gd name="T65" fmla="*/ 91 h 488"/>
                <a:gd name="T66" fmla="*/ 3455 w 4854"/>
                <a:gd name="T67" fmla="*/ 53 h 488"/>
                <a:gd name="T68" fmla="*/ 3299 w 4854"/>
                <a:gd name="T69" fmla="*/ 94 h 488"/>
                <a:gd name="T70" fmla="*/ 3089 w 4854"/>
                <a:gd name="T71" fmla="*/ 216 h 488"/>
                <a:gd name="T72" fmla="*/ 2871 w 4854"/>
                <a:gd name="T73" fmla="*/ 327 h 488"/>
                <a:gd name="T74" fmla="*/ 2675 w 4854"/>
                <a:gd name="T75" fmla="*/ 379 h 488"/>
                <a:gd name="T76" fmla="*/ 2635 w 4854"/>
                <a:gd name="T77" fmla="*/ 383 h 488"/>
                <a:gd name="T78" fmla="*/ 2614 w 4854"/>
                <a:gd name="T79" fmla="*/ 383 h 488"/>
                <a:gd name="T80" fmla="*/ 2574 w 4854"/>
                <a:gd name="T81" fmla="*/ 383 h 488"/>
                <a:gd name="T82" fmla="*/ 2533 w 4854"/>
                <a:gd name="T83" fmla="*/ 380 h 488"/>
                <a:gd name="T84" fmla="*/ 2473 w 4854"/>
                <a:gd name="T85" fmla="*/ 370 h 488"/>
                <a:gd name="T86" fmla="*/ 2255 w 4854"/>
                <a:gd name="T87" fmla="*/ 264 h 488"/>
                <a:gd name="T88" fmla="*/ 2077 w 4854"/>
                <a:gd name="T89" fmla="*/ 97 h 488"/>
                <a:gd name="T90" fmla="*/ 1981 w 4854"/>
                <a:gd name="T91" fmla="*/ 24 h 488"/>
                <a:gd name="T92" fmla="*/ 1862 w 4854"/>
                <a:gd name="T93" fmla="*/ 5 h 488"/>
                <a:gd name="T94" fmla="*/ 1706 w 4854"/>
                <a:gd name="T95" fmla="*/ 44 h 488"/>
                <a:gd name="T96" fmla="*/ 1492 w 4854"/>
                <a:gd name="T97" fmla="*/ 159 h 488"/>
                <a:gd name="T98" fmla="*/ 1273 w 4854"/>
                <a:gd name="T99" fmla="*/ 268 h 488"/>
                <a:gd name="T100" fmla="*/ 648 w 4854"/>
                <a:gd name="T101" fmla="*/ 439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854" h="488">
                  <a:moveTo>
                    <a:pt x="0" y="473"/>
                  </a:moveTo>
                  <a:cubicBezTo>
                    <a:pt x="216" y="488"/>
                    <a:pt x="434" y="473"/>
                    <a:pt x="647" y="437"/>
                  </a:cubicBezTo>
                  <a:cubicBezTo>
                    <a:pt x="754" y="419"/>
                    <a:pt x="860" y="396"/>
                    <a:pt x="964" y="367"/>
                  </a:cubicBezTo>
                  <a:cubicBezTo>
                    <a:pt x="1069" y="339"/>
                    <a:pt x="1172" y="306"/>
                    <a:pt x="1272" y="265"/>
                  </a:cubicBezTo>
                  <a:cubicBezTo>
                    <a:pt x="1323" y="245"/>
                    <a:pt x="1372" y="222"/>
                    <a:pt x="1420" y="197"/>
                  </a:cubicBezTo>
                  <a:cubicBezTo>
                    <a:pt x="1444" y="184"/>
                    <a:pt x="1467" y="170"/>
                    <a:pt x="1490" y="157"/>
                  </a:cubicBezTo>
                  <a:cubicBezTo>
                    <a:pt x="1560" y="115"/>
                    <a:pt x="1560" y="115"/>
                    <a:pt x="1560" y="115"/>
                  </a:cubicBezTo>
                  <a:cubicBezTo>
                    <a:pt x="1607" y="88"/>
                    <a:pt x="1655" y="62"/>
                    <a:pt x="1705" y="41"/>
                  </a:cubicBezTo>
                  <a:cubicBezTo>
                    <a:pt x="1730" y="31"/>
                    <a:pt x="1756" y="22"/>
                    <a:pt x="1782" y="15"/>
                  </a:cubicBezTo>
                  <a:cubicBezTo>
                    <a:pt x="1808" y="8"/>
                    <a:pt x="1835" y="3"/>
                    <a:pt x="1862" y="1"/>
                  </a:cubicBezTo>
                  <a:cubicBezTo>
                    <a:pt x="1889" y="0"/>
                    <a:pt x="1917" y="1"/>
                    <a:pt x="1943" y="8"/>
                  </a:cubicBezTo>
                  <a:cubicBezTo>
                    <a:pt x="1957" y="11"/>
                    <a:pt x="1970" y="16"/>
                    <a:pt x="1982" y="21"/>
                  </a:cubicBezTo>
                  <a:cubicBezTo>
                    <a:pt x="1994" y="27"/>
                    <a:pt x="2006" y="34"/>
                    <a:pt x="2017" y="42"/>
                  </a:cubicBezTo>
                  <a:cubicBezTo>
                    <a:pt x="2040" y="57"/>
                    <a:pt x="2060" y="75"/>
                    <a:pt x="2080" y="94"/>
                  </a:cubicBezTo>
                  <a:cubicBezTo>
                    <a:pt x="2100" y="113"/>
                    <a:pt x="2119" y="132"/>
                    <a:pt x="2138" y="151"/>
                  </a:cubicBezTo>
                  <a:cubicBezTo>
                    <a:pt x="2177" y="189"/>
                    <a:pt x="2215" y="227"/>
                    <a:pt x="2257" y="261"/>
                  </a:cubicBezTo>
                  <a:cubicBezTo>
                    <a:pt x="2268" y="269"/>
                    <a:pt x="2278" y="278"/>
                    <a:pt x="2289" y="285"/>
                  </a:cubicBezTo>
                  <a:cubicBezTo>
                    <a:pt x="2306" y="297"/>
                    <a:pt x="2306" y="297"/>
                    <a:pt x="2306" y="297"/>
                  </a:cubicBezTo>
                  <a:cubicBezTo>
                    <a:pt x="2312" y="301"/>
                    <a:pt x="2317" y="304"/>
                    <a:pt x="2323" y="308"/>
                  </a:cubicBezTo>
                  <a:cubicBezTo>
                    <a:pt x="2326" y="309"/>
                    <a:pt x="2329" y="311"/>
                    <a:pt x="2332" y="313"/>
                  </a:cubicBezTo>
                  <a:cubicBezTo>
                    <a:pt x="2341" y="317"/>
                    <a:pt x="2341" y="317"/>
                    <a:pt x="2341" y="317"/>
                  </a:cubicBezTo>
                  <a:cubicBezTo>
                    <a:pt x="2347" y="320"/>
                    <a:pt x="2353" y="324"/>
                    <a:pt x="2359" y="327"/>
                  </a:cubicBezTo>
                  <a:cubicBezTo>
                    <a:pt x="2371" y="332"/>
                    <a:pt x="2383" y="338"/>
                    <a:pt x="2396" y="342"/>
                  </a:cubicBezTo>
                  <a:cubicBezTo>
                    <a:pt x="2421" y="352"/>
                    <a:pt x="2447" y="360"/>
                    <a:pt x="2474" y="366"/>
                  </a:cubicBezTo>
                  <a:cubicBezTo>
                    <a:pt x="2487" y="368"/>
                    <a:pt x="2500" y="371"/>
                    <a:pt x="2513" y="373"/>
                  </a:cubicBezTo>
                  <a:cubicBezTo>
                    <a:pt x="2520" y="374"/>
                    <a:pt x="2527" y="375"/>
                    <a:pt x="2533" y="376"/>
                  </a:cubicBezTo>
                  <a:cubicBezTo>
                    <a:pt x="2554" y="378"/>
                    <a:pt x="2554" y="378"/>
                    <a:pt x="2554" y="378"/>
                  </a:cubicBezTo>
                  <a:cubicBezTo>
                    <a:pt x="2560" y="378"/>
                    <a:pt x="2567" y="379"/>
                    <a:pt x="2574" y="379"/>
                  </a:cubicBezTo>
                  <a:cubicBezTo>
                    <a:pt x="2580" y="379"/>
                    <a:pt x="2587" y="379"/>
                    <a:pt x="2594" y="380"/>
                  </a:cubicBezTo>
                  <a:cubicBezTo>
                    <a:pt x="2614" y="380"/>
                    <a:pt x="2614" y="380"/>
                    <a:pt x="2614" y="380"/>
                  </a:cubicBezTo>
                  <a:cubicBezTo>
                    <a:pt x="2624" y="379"/>
                    <a:pt x="2624" y="379"/>
                    <a:pt x="2624" y="379"/>
                  </a:cubicBezTo>
                  <a:cubicBezTo>
                    <a:pt x="2634" y="379"/>
                    <a:pt x="2634" y="379"/>
                    <a:pt x="2634" y="379"/>
                  </a:cubicBezTo>
                  <a:cubicBezTo>
                    <a:pt x="2655" y="378"/>
                    <a:pt x="2655" y="378"/>
                    <a:pt x="2655" y="378"/>
                  </a:cubicBezTo>
                  <a:cubicBezTo>
                    <a:pt x="2661" y="377"/>
                    <a:pt x="2668" y="376"/>
                    <a:pt x="2675" y="376"/>
                  </a:cubicBezTo>
                  <a:cubicBezTo>
                    <a:pt x="2688" y="374"/>
                    <a:pt x="2702" y="372"/>
                    <a:pt x="2715" y="370"/>
                  </a:cubicBezTo>
                  <a:cubicBezTo>
                    <a:pt x="2722" y="369"/>
                    <a:pt x="2728" y="367"/>
                    <a:pt x="2735" y="366"/>
                  </a:cubicBezTo>
                  <a:cubicBezTo>
                    <a:pt x="2741" y="364"/>
                    <a:pt x="2748" y="363"/>
                    <a:pt x="2754" y="361"/>
                  </a:cubicBezTo>
                  <a:cubicBezTo>
                    <a:pt x="2774" y="356"/>
                    <a:pt x="2774" y="356"/>
                    <a:pt x="2774" y="356"/>
                  </a:cubicBezTo>
                  <a:cubicBezTo>
                    <a:pt x="2794" y="351"/>
                    <a:pt x="2794" y="351"/>
                    <a:pt x="2794" y="351"/>
                  </a:cubicBezTo>
                  <a:cubicBezTo>
                    <a:pt x="2819" y="343"/>
                    <a:pt x="2845" y="334"/>
                    <a:pt x="2870" y="324"/>
                  </a:cubicBezTo>
                  <a:cubicBezTo>
                    <a:pt x="2920" y="303"/>
                    <a:pt x="2969" y="279"/>
                    <a:pt x="3016" y="253"/>
                  </a:cubicBezTo>
                  <a:cubicBezTo>
                    <a:pt x="3040" y="241"/>
                    <a:pt x="3064" y="227"/>
                    <a:pt x="3087" y="213"/>
                  </a:cubicBezTo>
                  <a:cubicBezTo>
                    <a:pt x="3110" y="200"/>
                    <a:pt x="3133" y="185"/>
                    <a:pt x="3156" y="171"/>
                  </a:cubicBezTo>
                  <a:cubicBezTo>
                    <a:pt x="3202" y="142"/>
                    <a:pt x="3248" y="114"/>
                    <a:pt x="3298" y="92"/>
                  </a:cubicBezTo>
                  <a:cubicBezTo>
                    <a:pt x="3323" y="81"/>
                    <a:pt x="3348" y="71"/>
                    <a:pt x="3374" y="64"/>
                  </a:cubicBezTo>
                  <a:cubicBezTo>
                    <a:pt x="3401" y="57"/>
                    <a:pt x="3428" y="53"/>
                    <a:pt x="3455" y="50"/>
                  </a:cubicBezTo>
                  <a:cubicBezTo>
                    <a:pt x="3509" y="45"/>
                    <a:pt x="3563" y="48"/>
                    <a:pt x="3617" y="55"/>
                  </a:cubicBezTo>
                  <a:cubicBezTo>
                    <a:pt x="3671" y="63"/>
                    <a:pt x="3724" y="75"/>
                    <a:pt x="3776" y="88"/>
                  </a:cubicBezTo>
                  <a:cubicBezTo>
                    <a:pt x="3829" y="102"/>
                    <a:pt x="3880" y="120"/>
                    <a:pt x="3929" y="143"/>
                  </a:cubicBezTo>
                  <a:cubicBezTo>
                    <a:pt x="3941" y="149"/>
                    <a:pt x="3953" y="155"/>
                    <a:pt x="3965" y="161"/>
                  </a:cubicBezTo>
                  <a:cubicBezTo>
                    <a:pt x="4001" y="180"/>
                    <a:pt x="4001" y="180"/>
                    <a:pt x="4001" y="180"/>
                  </a:cubicBezTo>
                  <a:cubicBezTo>
                    <a:pt x="4025" y="193"/>
                    <a:pt x="4049" y="205"/>
                    <a:pt x="4073" y="217"/>
                  </a:cubicBezTo>
                  <a:cubicBezTo>
                    <a:pt x="4098" y="230"/>
                    <a:pt x="4122" y="242"/>
                    <a:pt x="4146" y="253"/>
                  </a:cubicBezTo>
                  <a:cubicBezTo>
                    <a:pt x="4171" y="265"/>
                    <a:pt x="4196" y="276"/>
                    <a:pt x="4221" y="286"/>
                  </a:cubicBezTo>
                  <a:cubicBezTo>
                    <a:pt x="4270" y="307"/>
                    <a:pt x="4321" y="326"/>
                    <a:pt x="4373" y="343"/>
                  </a:cubicBezTo>
                  <a:cubicBezTo>
                    <a:pt x="4424" y="359"/>
                    <a:pt x="4477" y="372"/>
                    <a:pt x="4530" y="382"/>
                  </a:cubicBezTo>
                  <a:cubicBezTo>
                    <a:pt x="4637" y="401"/>
                    <a:pt x="4746" y="407"/>
                    <a:pt x="4854" y="390"/>
                  </a:cubicBezTo>
                  <a:cubicBezTo>
                    <a:pt x="4746" y="407"/>
                    <a:pt x="4637" y="402"/>
                    <a:pt x="4530" y="383"/>
                  </a:cubicBezTo>
                  <a:cubicBezTo>
                    <a:pt x="4477" y="373"/>
                    <a:pt x="4424" y="360"/>
                    <a:pt x="4372" y="344"/>
                  </a:cubicBezTo>
                  <a:cubicBezTo>
                    <a:pt x="4321" y="328"/>
                    <a:pt x="4270" y="309"/>
                    <a:pt x="4220" y="288"/>
                  </a:cubicBezTo>
                  <a:cubicBezTo>
                    <a:pt x="4195" y="277"/>
                    <a:pt x="4170" y="267"/>
                    <a:pt x="4145" y="255"/>
                  </a:cubicBezTo>
                  <a:cubicBezTo>
                    <a:pt x="4121" y="244"/>
                    <a:pt x="4097" y="232"/>
                    <a:pt x="4072" y="219"/>
                  </a:cubicBezTo>
                  <a:cubicBezTo>
                    <a:pt x="4048" y="207"/>
                    <a:pt x="4024" y="195"/>
                    <a:pt x="4000" y="182"/>
                  </a:cubicBezTo>
                  <a:cubicBezTo>
                    <a:pt x="3964" y="163"/>
                    <a:pt x="3964" y="163"/>
                    <a:pt x="3964" y="163"/>
                  </a:cubicBezTo>
                  <a:cubicBezTo>
                    <a:pt x="3952" y="157"/>
                    <a:pt x="3940" y="151"/>
                    <a:pt x="3928" y="145"/>
                  </a:cubicBezTo>
                  <a:cubicBezTo>
                    <a:pt x="3879" y="122"/>
                    <a:pt x="3828" y="104"/>
                    <a:pt x="3775" y="91"/>
                  </a:cubicBezTo>
                  <a:cubicBezTo>
                    <a:pt x="3723" y="77"/>
                    <a:pt x="3670" y="65"/>
                    <a:pt x="3617" y="58"/>
                  </a:cubicBezTo>
                  <a:cubicBezTo>
                    <a:pt x="3563" y="50"/>
                    <a:pt x="3509" y="48"/>
                    <a:pt x="3455" y="53"/>
                  </a:cubicBezTo>
                  <a:cubicBezTo>
                    <a:pt x="3428" y="56"/>
                    <a:pt x="3401" y="60"/>
                    <a:pt x="3375" y="67"/>
                  </a:cubicBezTo>
                  <a:cubicBezTo>
                    <a:pt x="3349" y="74"/>
                    <a:pt x="3324" y="83"/>
                    <a:pt x="3299" y="94"/>
                  </a:cubicBezTo>
                  <a:cubicBezTo>
                    <a:pt x="3250" y="116"/>
                    <a:pt x="3203" y="145"/>
                    <a:pt x="3158" y="173"/>
                  </a:cubicBezTo>
                  <a:cubicBezTo>
                    <a:pt x="3135" y="188"/>
                    <a:pt x="3112" y="202"/>
                    <a:pt x="3089" y="216"/>
                  </a:cubicBezTo>
                  <a:cubicBezTo>
                    <a:pt x="3065" y="230"/>
                    <a:pt x="3042" y="244"/>
                    <a:pt x="3018" y="256"/>
                  </a:cubicBezTo>
                  <a:cubicBezTo>
                    <a:pt x="2970" y="282"/>
                    <a:pt x="2922" y="307"/>
                    <a:pt x="2871" y="327"/>
                  </a:cubicBezTo>
                  <a:cubicBezTo>
                    <a:pt x="2821" y="347"/>
                    <a:pt x="2769" y="364"/>
                    <a:pt x="2716" y="373"/>
                  </a:cubicBezTo>
                  <a:cubicBezTo>
                    <a:pt x="2702" y="376"/>
                    <a:pt x="2689" y="378"/>
                    <a:pt x="2675" y="379"/>
                  </a:cubicBezTo>
                  <a:cubicBezTo>
                    <a:pt x="2668" y="380"/>
                    <a:pt x="2662" y="381"/>
                    <a:pt x="2655" y="381"/>
                  </a:cubicBezTo>
                  <a:cubicBezTo>
                    <a:pt x="2635" y="383"/>
                    <a:pt x="2635" y="383"/>
                    <a:pt x="2635" y="383"/>
                  </a:cubicBezTo>
                  <a:cubicBezTo>
                    <a:pt x="2624" y="383"/>
                    <a:pt x="2624" y="383"/>
                    <a:pt x="2624" y="383"/>
                  </a:cubicBezTo>
                  <a:cubicBezTo>
                    <a:pt x="2614" y="383"/>
                    <a:pt x="2614" y="383"/>
                    <a:pt x="2614" y="383"/>
                  </a:cubicBezTo>
                  <a:cubicBezTo>
                    <a:pt x="2594" y="384"/>
                    <a:pt x="2594" y="384"/>
                    <a:pt x="2594" y="384"/>
                  </a:cubicBezTo>
                  <a:cubicBezTo>
                    <a:pt x="2587" y="383"/>
                    <a:pt x="2580" y="383"/>
                    <a:pt x="2574" y="383"/>
                  </a:cubicBezTo>
                  <a:cubicBezTo>
                    <a:pt x="2567" y="382"/>
                    <a:pt x="2560" y="382"/>
                    <a:pt x="2553" y="381"/>
                  </a:cubicBezTo>
                  <a:cubicBezTo>
                    <a:pt x="2533" y="380"/>
                    <a:pt x="2533" y="380"/>
                    <a:pt x="2533" y="380"/>
                  </a:cubicBezTo>
                  <a:cubicBezTo>
                    <a:pt x="2526" y="379"/>
                    <a:pt x="2519" y="378"/>
                    <a:pt x="2513" y="377"/>
                  </a:cubicBezTo>
                  <a:cubicBezTo>
                    <a:pt x="2499" y="375"/>
                    <a:pt x="2486" y="372"/>
                    <a:pt x="2473" y="370"/>
                  </a:cubicBezTo>
                  <a:cubicBezTo>
                    <a:pt x="2446" y="363"/>
                    <a:pt x="2420" y="356"/>
                    <a:pt x="2395" y="346"/>
                  </a:cubicBezTo>
                  <a:cubicBezTo>
                    <a:pt x="2344" y="327"/>
                    <a:pt x="2297" y="298"/>
                    <a:pt x="2255" y="264"/>
                  </a:cubicBezTo>
                  <a:cubicBezTo>
                    <a:pt x="2213" y="229"/>
                    <a:pt x="2174" y="191"/>
                    <a:pt x="2135" y="153"/>
                  </a:cubicBezTo>
                  <a:cubicBezTo>
                    <a:pt x="2116" y="134"/>
                    <a:pt x="2097" y="115"/>
                    <a:pt x="2077" y="97"/>
                  </a:cubicBezTo>
                  <a:cubicBezTo>
                    <a:pt x="2058" y="78"/>
                    <a:pt x="2038" y="60"/>
                    <a:pt x="2015" y="45"/>
                  </a:cubicBezTo>
                  <a:cubicBezTo>
                    <a:pt x="2004" y="37"/>
                    <a:pt x="1993" y="30"/>
                    <a:pt x="1981" y="24"/>
                  </a:cubicBezTo>
                  <a:cubicBezTo>
                    <a:pt x="1968" y="19"/>
                    <a:pt x="1956" y="14"/>
                    <a:pt x="1943" y="11"/>
                  </a:cubicBezTo>
                  <a:cubicBezTo>
                    <a:pt x="1917" y="5"/>
                    <a:pt x="1889" y="3"/>
                    <a:pt x="1862" y="5"/>
                  </a:cubicBezTo>
                  <a:cubicBezTo>
                    <a:pt x="1836" y="6"/>
                    <a:pt x="1809" y="11"/>
                    <a:pt x="1783" y="19"/>
                  </a:cubicBezTo>
                  <a:cubicBezTo>
                    <a:pt x="1757" y="25"/>
                    <a:pt x="1731" y="34"/>
                    <a:pt x="1706" y="44"/>
                  </a:cubicBezTo>
                  <a:cubicBezTo>
                    <a:pt x="1656" y="65"/>
                    <a:pt x="1608" y="91"/>
                    <a:pt x="1562" y="118"/>
                  </a:cubicBezTo>
                  <a:cubicBezTo>
                    <a:pt x="1492" y="159"/>
                    <a:pt x="1492" y="159"/>
                    <a:pt x="1492" y="159"/>
                  </a:cubicBezTo>
                  <a:cubicBezTo>
                    <a:pt x="1468" y="173"/>
                    <a:pt x="1445" y="187"/>
                    <a:pt x="1421" y="199"/>
                  </a:cubicBezTo>
                  <a:cubicBezTo>
                    <a:pt x="1373" y="224"/>
                    <a:pt x="1324" y="247"/>
                    <a:pt x="1273" y="268"/>
                  </a:cubicBezTo>
                  <a:cubicBezTo>
                    <a:pt x="1173" y="308"/>
                    <a:pt x="1070" y="341"/>
                    <a:pt x="965" y="370"/>
                  </a:cubicBezTo>
                  <a:cubicBezTo>
                    <a:pt x="860" y="398"/>
                    <a:pt x="755" y="421"/>
                    <a:pt x="648" y="439"/>
                  </a:cubicBezTo>
                  <a:cubicBezTo>
                    <a:pt x="434" y="474"/>
                    <a:pt x="216" y="488"/>
                    <a:pt x="0" y="4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42">
              <a:extLst>
                <a:ext uri="{FF2B5EF4-FFF2-40B4-BE49-F238E27FC236}">
                  <a16:creationId xmlns:a16="http://schemas.microsoft.com/office/drawing/2014/main" id="{C3D627CD-4E15-178C-3CFE-A89E1375A28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9463" y="2689225"/>
              <a:ext cx="12122150" cy="1084263"/>
            </a:xfrm>
            <a:custGeom>
              <a:avLst/>
              <a:gdLst>
                <a:gd name="T0" fmla="*/ 322 w 4853"/>
                <a:gd name="T1" fmla="*/ 425 h 433"/>
                <a:gd name="T2" fmla="*/ 959 w 4853"/>
                <a:gd name="T3" fmla="*/ 328 h 433"/>
                <a:gd name="T4" fmla="*/ 998 w 4853"/>
                <a:gd name="T5" fmla="*/ 319 h 433"/>
                <a:gd name="T6" fmla="*/ 1115 w 4853"/>
                <a:gd name="T7" fmla="*/ 288 h 433"/>
                <a:gd name="T8" fmla="*/ 1418 w 4853"/>
                <a:gd name="T9" fmla="*/ 180 h 433"/>
                <a:gd name="T10" fmla="*/ 1712 w 4853"/>
                <a:gd name="T11" fmla="*/ 48 h 433"/>
                <a:gd name="T12" fmla="*/ 1872 w 4853"/>
                <a:gd name="T13" fmla="*/ 23 h 433"/>
                <a:gd name="T14" fmla="*/ 1951 w 4853"/>
                <a:gd name="T15" fmla="*/ 39 h 433"/>
                <a:gd name="T16" fmla="*/ 2021 w 4853"/>
                <a:gd name="T17" fmla="*/ 80 h 433"/>
                <a:gd name="T18" fmla="*/ 2145 w 4853"/>
                <a:gd name="T19" fmla="*/ 182 h 433"/>
                <a:gd name="T20" fmla="*/ 2284 w 4853"/>
                <a:gd name="T21" fmla="*/ 283 h 433"/>
                <a:gd name="T22" fmla="*/ 2310 w 4853"/>
                <a:gd name="T23" fmla="*/ 297 h 433"/>
                <a:gd name="T24" fmla="*/ 2338 w 4853"/>
                <a:gd name="T25" fmla="*/ 309 h 433"/>
                <a:gd name="T26" fmla="*/ 2366 w 4853"/>
                <a:gd name="T27" fmla="*/ 320 h 433"/>
                <a:gd name="T28" fmla="*/ 2404 w 4853"/>
                <a:gd name="T29" fmla="*/ 331 h 433"/>
                <a:gd name="T30" fmla="*/ 2583 w 4853"/>
                <a:gd name="T31" fmla="*/ 351 h 433"/>
                <a:gd name="T32" fmla="*/ 2624 w 4853"/>
                <a:gd name="T33" fmla="*/ 348 h 433"/>
                <a:gd name="T34" fmla="*/ 2644 w 4853"/>
                <a:gd name="T35" fmla="*/ 346 h 433"/>
                <a:gd name="T36" fmla="*/ 2683 w 4853"/>
                <a:gd name="T37" fmla="*/ 339 h 433"/>
                <a:gd name="T38" fmla="*/ 2722 w 4853"/>
                <a:gd name="T39" fmla="*/ 330 h 433"/>
                <a:gd name="T40" fmla="*/ 2892 w 4853"/>
                <a:gd name="T41" fmla="*/ 267 h 433"/>
                <a:gd name="T42" fmla="*/ 3172 w 4853"/>
                <a:gd name="T43" fmla="*/ 107 h 433"/>
                <a:gd name="T44" fmla="*/ 3474 w 4853"/>
                <a:gd name="T45" fmla="*/ 3 h 433"/>
                <a:gd name="T46" fmla="*/ 3793 w 4853"/>
                <a:gd name="T47" fmla="*/ 46 h 433"/>
                <a:gd name="T48" fmla="*/ 4083 w 4853"/>
                <a:gd name="T49" fmla="*/ 185 h 433"/>
                <a:gd name="T50" fmla="*/ 4227 w 4853"/>
                <a:gd name="T51" fmla="*/ 257 h 433"/>
                <a:gd name="T52" fmla="*/ 4532 w 4853"/>
                <a:gd name="T53" fmla="*/ 359 h 433"/>
                <a:gd name="T54" fmla="*/ 4532 w 4853"/>
                <a:gd name="T55" fmla="*/ 360 h 433"/>
                <a:gd name="T56" fmla="*/ 4226 w 4853"/>
                <a:gd name="T57" fmla="*/ 259 h 433"/>
                <a:gd name="T58" fmla="*/ 4082 w 4853"/>
                <a:gd name="T59" fmla="*/ 187 h 433"/>
                <a:gd name="T60" fmla="*/ 3792 w 4853"/>
                <a:gd name="T61" fmla="*/ 48 h 433"/>
                <a:gd name="T62" fmla="*/ 3474 w 4853"/>
                <a:gd name="T63" fmla="*/ 6 h 433"/>
                <a:gd name="T64" fmla="*/ 3173 w 4853"/>
                <a:gd name="T65" fmla="*/ 110 h 433"/>
                <a:gd name="T66" fmla="*/ 2893 w 4853"/>
                <a:gd name="T67" fmla="*/ 270 h 433"/>
                <a:gd name="T68" fmla="*/ 2723 w 4853"/>
                <a:gd name="T69" fmla="*/ 334 h 433"/>
                <a:gd name="T70" fmla="*/ 2684 w 4853"/>
                <a:gd name="T71" fmla="*/ 343 h 433"/>
                <a:gd name="T72" fmla="*/ 2644 w 4853"/>
                <a:gd name="T73" fmla="*/ 349 h 433"/>
                <a:gd name="T74" fmla="*/ 2624 w 4853"/>
                <a:gd name="T75" fmla="*/ 352 h 433"/>
                <a:gd name="T76" fmla="*/ 2584 w 4853"/>
                <a:gd name="T77" fmla="*/ 355 h 433"/>
                <a:gd name="T78" fmla="*/ 2403 w 4853"/>
                <a:gd name="T79" fmla="*/ 335 h 433"/>
                <a:gd name="T80" fmla="*/ 2365 w 4853"/>
                <a:gd name="T81" fmla="*/ 323 h 433"/>
                <a:gd name="T82" fmla="*/ 2336 w 4853"/>
                <a:gd name="T83" fmla="*/ 313 h 433"/>
                <a:gd name="T84" fmla="*/ 2309 w 4853"/>
                <a:gd name="T85" fmla="*/ 300 h 433"/>
                <a:gd name="T86" fmla="*/ 2282 w 4853"/>
                <a:gd name="T87" fmla="*/ 286 h 433"/>
                <a:gd name="T88" fmla="*/ 2143 w 4853"/>
                <a:gd name="T89" fmla="*/ 185 h 433"/>
                <a:gd name="T90" fmla="*/ 2019 w 4853"/>
                <a:gd name="T91" fmla="*/ 83 h 433"/>
                <a:gd name="T92" fmla="*/ 1949 w 4853"/>
                <a:gd name="T93" fmla="*/ 43 h 433"/>
                <a:gd name="T94" fmla="*/ 1871 w 4853"/>
                <a:gd name="T95" fmla="*/ 26 h 433"/>
                <a:gd name="T96" fmla="*/ 1713 w 4853"/>
                <a:gd name="T97" fmla="*/ 51 h 433"/>
                <a:gd name="T98" fmla="*/ 1420 w 4853"/>
                <a:gd name="T99" fmla="*/ 183 h 433"/>
                <a:gd name="T100" fmla="*/ 1116 w 4853"/>
                <a:gd name="T101" fmla="*/ 290 h 433"/>
                <a:gd name="T102" fmla="*/ 999 w 4853"/>
                <a:gd name="T103" fmla="*/ 321 h 433"/>
                <a:gd name="T104" fmla="*/ 959 w 4853"/>
                <a:gd name="T105" fmla="*/ 330 h 433"/>
                <a:gd name="T106" fmla="*/ 322 w 4853"/>
                <a:gd name="T107" fmla="*/ 426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853" h="433">
                  <a:moveTo>
                    <a:pt x="0" y="427"/>
                  </a:moveTo>
                  <a:cubicBezTo>
                    <a:pt x="107" y="432"/>
                    <a:pt x="215" y="431"/>
                    <a:pt x="322" y="425"/>
                  </a:cubicBezTo>
                  <a:cubicBezTo>
                    <a:pt x="429" y="418"/>
                    <a:pt x="536" y="406"/>
                    <a:pt x="643" y="390"/>
                  </a:cubicBezTo>
                  <a:cubicBezTo>
                    <a:pt x="749" y="374"/>
                    <a:pt x="854" y="353"/>
                    <a:pt x="959" y="328"/>
                  </a:cubicBezTo>
                  <a:cubicBezTo>
                    <a:pt x="979" y="324"/>
                    <a:pt x="979" y="324"/>
                    <a:pt x="979" y="324"/>
                  </a:cubicBezTo>
                  <a:cubicBezTo>
                    <a:pt x="998" y="319"/>
                    <a:pt x="998" y="319"/>
                    <a:pt x="998" y="319"/>
                  </a:cubicBezTo>
                  <a:cubicBezTo>
                    <a:pt x="1037" y="309"/>
                    <a:pt x="1037" y="309"/>
                    <a:pt x="1037" y="309"/>
                  </a:cubicBezTo>
                  <a:cubicBezTo>
                    <a:pt x="1063" y="302"/>
                    <a:pt x="1089" y="295"/>
                    <a:pt x="1115" y="288"/>
                  </a:cubicBezTo>
                  <a:cubicBezTo>
                    <a:pt x="1167" y="273"/>
                    <a:pt x="1218" y="258"/>
                    <a:pt x="1269" y="240"/>
                  </a:cubicBezTo>
                  <a:cubicBezTo>
                    <a:pt x="1320" y="222"/>
                    <a:pt x="1370" y="203"/>
                    <a:pt x="1418" y="180"/>
                  </a:cubicBezTo>
                  <a:cubicBezTo>
                    <a:pt x="1467" y="157"/>
                    <a:pt x="1515" y="133"/>
                    <a:pt x="1563" y="109"/>
                  </a:cubicBezTo>
                  <a:cubicBezTo>
                    <a:pt x="1611" y="85"/>
                    <a:pt x="1661" y="64"/>
                    <a:pt x="1712" y="48"/>
                  </a:cubicBezTo>
                  <a:cubicBezTo>
                    <a:pt x="1738" y="40"/>
                    <a:pt x="1764" y="33"/>
                    <a:pt x="1791" y="28"/>
                  </a:cubicBezTo>
                  <a:cubicBezTo>
                    <a:pt x="1817" y="24"/>
                    <a:pt x="1845" y="22"/>
                    <a:pt x="1872" y="23"/>
                  </a:cubicBezTo>
                  <a:cubicBezTo>
                    <a:pt x="1885" y="24"/>
                    <a:pt x="1899" y="25"/>
                    <a:pt x="1912" y="28"/>
                  </a:cubicBezTo>
                  <a:cubicBezTo>
                    <a:pt x="1925" y="31"/>
                    <a:pt x="1938" y="34"/>
                    <a:pt x="1951" y="39"/>
                  </a:cubicBezTo>
                  <a:cubicBezTo>
                    <a:pt x="1963" y="44"/>
                    <a:pt x="1976" y="50"/>
                    <a:pt x="1987" y="57"/>
                  </a:cubicBezTo>
                  <a:cubicBezTo>
                    <a:pt x="1999" y="64"/>
                    <a:pt x="2010" y="72"/>
                    <a:pt x="2021" y="80"/>
                  </a:cubicBezTo>
                  <a:cubicBezTo>
                    <a:pt x="2043" y="96"/>
                    <a:pt x="2063" y="113"/>
                    <a:pt x="2084" y="131"/>
                  </a:cubicBezTo>
                  <a:cubicBezTo>
                    <a:pt x="2104" y="148"/>
                    <a:pt x="2125" y="165"/>
                    <a:pt x="2145" y="182"/>
                  </a:cubicBezTo>
                  <a:cubicBezTo>
                    <a:pt x="2187" y="217"/>
                    <a:pt x="2229" y="250"/>
                    <a:pt x="2275" y="277"/>
                  </a:cubicBezTo>
                  <a:cubicBezTo>
                    <a:pt x="2284" y="283"/>
                    <a:pt x="2284" y="283"/>
                    <a:pt x="2284" y="283"/>
                  </a:cubicBezTo>
                  <a:cubicBezTo>
                    <a:pt x="2287" y="284"/>
                    <a:pt x="2289" y="286"/>
                    <a:pt x="2292" y="288"/>
                  </a:cubicBezTo>
                  <a:cubicBezTo>
                    <a:pt x="2310" y="297"/>
                    <a:pt x="2310" y="297"/>
                    <a:pt x="2310" y="297"/>
                  </a:cubicBezTo>
                  <a:cubicBezTo>
                    <a:pt x="2316" y="300"/>
                    <a:pt x="2322" y="302"/>
                    <a:pt x="2329" y="305"/>
                  </a:cubicBezTo>
                  <a:cubicBezTo>
                    <a:pt x="2338" y="309"/>
                    <a:pt x="2338" y="309"/>
                    <a:pt x="2338" y="309"/>
                  </a:cubicBezTo>
                  <a:cubicBezTo>
                    <a:pt x="2341" y="310"/>
                    <a:pt x="2344" y="311"/>
                    <a:pt x="2347" y="313"/>
                  </a:cubicBezTo>
                  <a:cubicBezTo>
                    <a:pt x="2366" y="320"/>
                    <a:pt x="2366" y="320"/>
                    <a:pt x="2366" y="320"/>
                  </a:cubicBezTo>
                  <a:cubicBezTo>
                    <a:pt x="2385" y="326"/>
                    <a:pt x="2385" y="326"/>
                    <a:pt x="2385" y="326"/>
                  </a:cubicBezTo>
                  <a:cubicBezTo>
                    <a:pt x="2391" y="328"/>
                    <a:pt x="2398" y="330"/>
                    <a:pt x="2404" y="331"/>
                  </a:cubicBezTo>
                  <a:cubicBezTo>
                    <a:pt x="2411" y="333"/>
                    <a:pt x="2417" y="335"/>
                    <a:pt x="2424" y="336"/>
                  </a:cubicBezTo>
                  <a:cubicBezTo>
                    <a:pt x="2476" y="348"/>
                    <a:pt x="2530" y="353"/>
                    <a:pt x="2583" y="351"/>
                  </a:cubicBezTo>
                  <a:cubicBezTo>
                    <a:pt x="2590" y="350"/>
                    <a:pt x="2597" y="350"/>
                    <a:pt x="2604" y="350"/>
                  </a:cubicBezTo>
                  <a:cubicBezTo>
                    <a:pt x="2624" y="348"/>
                    <a:pt x="2624" y="348"/>
                    <a:pt x="2624" y="348"/>
                  </a:cubicBezTo>
                  <a:cubicBezTo>
                    <a:pt x="2634" y="347"/>
                    <a:pt x="2634" y="347"/>
                    <a:pt x="2634" y="347"/>
                  </a:cubicBezTo>
                  <a:cubicBezTo>
                    <a:pt x="2644" y="346"/>
                    <a:pt x="2644" y="346"/>
                    <a:pt x="2644" y="346"/>
                  </a:cubicBezTo>
                  <a:cubicBezTo>
                    <a:pt x="2663" y="343"/>
                    <a:pt x="2663" y="343"/>
                    <a:pt x="2663" y="343"/>
                  </a:cubicBezTo>
                  <a:cubicBezTo>
                    <a:pt x="2670" y="342"/>
                    <a:pt x="2677" y="340"/>
                    <a:pt x="2683" y="339"/>
                  </a:cubicBezTo>
                  <a:cubicBezTo>
                    <a:pt x="2690" y="338"/>
                    <a:pt x="2696" y="337"/>
                    <a:pt x="2703" y="335"/>
                  </a:cubicBezTo>
                  <a:cubicBezTo>
                    <a:pt x="2722" y="330"/>
                    <a:pt x="2722" y="330"/>
                    <a:pt x="2722" y="330"/>
                  </a:cubicBezTo>
                  <a:cubicBezTo>
                    <a:pt x="2729" y="329"/>
                    <a:pt x="2735" y="327"/>
                    <a:pt x="2742" y="325"/>
                  </a:cubicBezTo>
                  <a:cubicBezTo>
                    <a:pt x="2793" y="310"/>
                    <a:pt x="2843" y="290"/>
                    <a:pt x="2892" y="267"/>
                  </a:cubicBezTo>
                  <a:cubicBezTo>
                    <a:pt x="2940" y="244"/>
                    <a:pt x="2987" y="218"/>
                    <a:pt x="3034" y="191"/>
                  </a:cubicBezTo>
                  <a:cubicBezTo>
                    <a:pt x="3081" y="164"/>
                    <a:pt x="3126" y="135"/>
                    <a:pt x="3172" y="107"/>
                  </a:cubicBezTo>
                  <a:cubicBezTo>
                    <a:pt x="3218" y="80"/>
                    <a:pt x="3265" y="54"/>
                    <a:pt x="3316" y="35"/>
                  </a:cubicBezTo>
                  <a:cubicBezTo>
                    <a:pt x="3367" y="16"/>
                    <a:pt x="3420" y="6"/>
                    <a:pt x="3474" y="3"/>
                  </a:cubicBezTo>
                  <a:cubicBezTo>
                    <a:pt x="3528" y="0"/>
                    <a:pt x="3582" y="4"/>
                    <a:pt x="3635" y="12"/>
                  </a:cubicBezTo>
                  <a:cubicBezTo>
                    <a:pt x="3688" y="20"/>
                    <a:pt x="3741" y="31"/>
                    <a:pt x="3793" y="46"/>
                  </a:cubicBezTo>
                  <a:cubicBezTo>
                    <a:pt x="3844" y="61"/>
                    <a:pt x="3895" y="80"/>
                    <a:pt x="3942" y="106"/>
                  </a:cubicBezTo>
                  <a:cubicBezTo>
                    <a:pt x="3989" y="132"/>
                    <a:pt x="4036" y="159"/>
                    <a:pt x="4083" y="185"/>
                  </a:cubicBezTo>
                  <a:cubicBezTo>
                    <a:pt x="4107" y="198"/>
                    <a:pt x="4130" y="210"/>
                    <a:pt x="4154" y="222"/>
                  </a:cubicBezTo>
                  <a:cubicBezTo>
                    <a:pt x="4178" y="234"/>
                    <a:pt x="4203" y="246"/>
                    <a:pt x="4227" y="257"/>
                  </a:cubicBezTo>
                  <a:cubicBezTo>
                    <a:pt x="4276" y="279"/>
                    <a:pt x="4326" y="300"/>
                    <a:pt x="4376" y="317"/>
                  </a:cubicBezTo>
                  <a:cubicBezTo>
                    <a:pt x="4427" y="334"/>
                    <a:pt x="4479" y="348"/>
                    <a:pt x="4532" y="359"/>
                  </a:cubicBezTo>
                  <a:cubicBezTo>
                    <a:pt x="4637" y="379"/>
                    <a:pt x="4746" y="385"/>
                    <a:pt x="4853" y="368"/>
                  </a:cubicBezTo>
                  <a:cubicBezTo>
                    <a:pt x="4747" y="385"/>
                    <a:pt x="4637" y="380"/>
                    <a:pt x="4532" y="360"/>
                  </a:cubicBezTo>
                  <a:cubicBezTo>
                    <a:pt x="4479" y="349"/>
                    <a:pt x="4427" y="336"/>
                    <a:pt x="4376" y="318"/>
                  </a:cubicBezTo>
                  <a:cubicBezTo>
                    <a:pt x="4325" y="301"/>
                    <a:pt x="4275" y="281"/>
                    <a:pt x="4226" y="259"/>
                  </a:cubicBezTo>
                  <a:cubicBezTo>
                    <a:pt x="4202" y="248"/>
                    <a:pt x="4177" y="236"/>
                    <a:pt x="4153" y="224"/>
                  </a:cubicBezTo>
                  <a:cubicBezTo>
                    <a:pt x="4129" y="212"/>
                    <a:pt x="4105" y="200"/>
                    <a:pt x="4082" y="187"/>
                  </a:cubicBezTo>
                  <a:cubicBezTo>
                    <a:pt x="4035" y="161"/>
                    <a:pt x="3988" y="134"/>
                    <a:pt x="3941" y="108"/>
                  </a:cubicBezTo>
                  <a:cubicBezTo>
                    <a:pt x="3894" y="83"/>
                    <a:pt x="3843" y="63"/>
                    <a:pt x="3792" y="48"/>
                  </a:cubicBezTo>
                  <a:cubicBezTo>
                    <a:pt x="3740" y="34"/>
                    <a:pt x="3688" y="22"/>
                    <a:pt x="3634" y="14"/>
                  </a:cubicBezTo>
                  <a:cubicBezTo>
                    <a:pt x="3581" y="7"/>
                    <a:pt x="3528" y="3"/>
                    <a:pt x="3474" y="6"/>
                  </a:cubicBezTo>
                  <a:cubicBezTo>
                    <a:pt x="3420" y="9"/>
                    <a:pt x="3367" y="19"/>
                    <a:pt x="3317" y="38"/>
                  </a:cubicBezTo>
                  <a:cubicBezTo>
                    <a:pt x="3267" y="57"/>
                    <a:pt x="3219" y="82"/>
                    <a:pt x="3173" y="110"/>
                  </a:cubicBezTo>
                  <a:cubicBezTo>
                    <a:pt x="3127" y="138"/>
                    <a:pt x="3082" y="167"/>
                    <a:pt x="3036" y="194"/>
                  </a:cubicBezTo>
                  <a:cubicBezTo>
                    <a:pt x="2989" y="221"/>
                    <a:pt x="2942" y="247"/>
                    <a:pt x="2893" y="270"/>
                  </a:cubicBezTo>
                  <a:cubicBezTo>
                    <a:pt x="2845" y="293"/>
                    <a:pt x="2795" y="313"/>
                    <a:pt x="2743" y="329"/>
                  </a:cubicBezTo>
                  <a:cubicBezTo>
                    <a:pt x="2736" y="330"/>
                    <a:pt x="2730" y="332"/>
                    <a:pt x="2723" y="334"/>
                  </a:cubicBezTo>
                  <a:cubicBezTo>
                    <a:pt x="2704" y="339"/>
                    <a:pt x="2704" y="339"/>
                    <a:pt x="2704" y="339"/>
                  </a:cubicBezTo>
                  <a:cubicBezTo>
                    <a:pt x="2697" y="340"/>
                    <a:pt x="2691" y="342"/>
                    <a:pt x="2684" y="343"/>
                  </a:cubicBezTo>
                  <a:cubicBezTo>
                    <a:pt x="2677" y="344"/>
                    <a:pt x="2671" y="345"/>
                    <a:pt x="2664" y="347"/>
                  </a:cubicBezTo>
                  <a:cubicBezTo>
                    <a:pt x="2644" y="349"/>
                    <a:pt x="2644" y="349"/>
                    <a:pt x="2644" y="349"/>
                  </a:cubicBezTo>
                  <a:cubicBezTo>
                    <a:pt x="2634" y="351"/>
                    <a:pt x="2634" y="351"/>
                    <a:pt x="2634" y="351"/>
                  </a:cubicBezTo>
                  <a:cubicBezTo>
                    <a:pt x="2624" y="352"/>
                    <a:pt x="2624" y="352"/>
                    <a:pt x="2624" y="352"/>
                  </a:cubicBezTo>
                  <a:cubicBezTo>
                    <a:pt x="2604" y="354"/>
                    <a:pt x="2604" y="354"/>
                    <a:pt x="2604" y="354"/>
                  </a:cubicBezTo>
                  <a:cubicBezTo>
                    <a:pt x="2597" y="354"/>
                    <a:pt x="2590" y="354"/>
                    <a:pt x="2584" y="355"/>
                  </a:cubicBezTo>
                  <a:cubicBezTo>
                    <a:pt x="2530" y="357"/>
                    <a:pt x="2476" y="352"/>
                    <a:pt x="2423" y="340"/>
                  </a:cubicBezTo>
                  <a:cubicBezTo>
                    <a:pt x="2416" y="339"/>
                    <a:pt x="2410" y="337"/>
                    <a:pt x="2403" y="335"/>
                  </a:cubicBezTo>
                  <a:cubicBezTo>
                    <a:pt x="2397" y="333"/>
                    <a:pt x="2390" y="332"/>
                    <a:pt x="2384" y="330"/>
                  </a:cubicBezTo>
                  <a:cubicBezTo>
                    <a:pt x="2365" y="323"/>
                    <a:pt x="2365" y="323"/>
                    <a:pt x="2365" y="323"/>
                  </a:cubicBezTo>
                  <a:cubicBezTo>
                    <a:pt x="2346" y="316"/>
                    <a:pt x="2346" y="316"/>
                    <a:pt x="2346" y="316"/>
                  </a:cubicBezTo>
                  <a:cubicBezTo>
                    <a:pt x="2342" y="315"/>
                    <a:pt x="2339" y="314"/>
                    <a:pt x="2336" y="313"/>
                  </a:cubicBezTo>
                  <a:cubicBezTo>
                    <a:pt x="2327" y="309"/>
                    <a:pt x="2327" y="309"/>
                    <a:pt x="2327" y="309"/>
                  </a:cubicBezTo>
                  <a:cubicBezTo>
                    <a:pt x="2321" y="306"/>
                    <a:pt x="2315" y="303"/>
                    <a:pt x="2309" y="300"/>
                  </a:cubicBezTo>
                  <a:cubicBezTo>
                    <a:pt x="2291" y="291"/>
                    <a:pt x="2291" y="291"/>
                    <a:pt x="2291" y="291"/>
                  </a:cubicBezTo>
                  <a:cubicBezTo>
                    <a:pt x="2288" y="289"/>
                    <a:pt x="2285" y="288"/>
                    <a:pt x="2282" y="286"/>
                  </a:cubicBezTo>
                  <a:cubicBezTo>
                    <a:pt x="2273" y="281"/>
                    <a:pt x="2273" y="281"/>
                    <a:pt x="2273" y="281"/>
                  </a:cubicBezTo>
                  <a:cubicBezTo>
                    <a:pt x="2227" y="253"/>
                    <a:pt x="2184" y="219"/>
                    <a:pt x="2143" y="185"/>
                  </a:cubicBezTo>
                  <a:cubicBezTo>
                    <a:pt x="2122" y="168"/>
                    <a:pt x="2102" y="151"/>
                    <a:pt x="2081" y="133"/>
                  </a:cubicBezTo>
                  <a:cubicBezTo>
                    <a:pt x="2061" y="116"/>
                    <a:pt x="2040" y="99"/>
                    <a:pt x="2019" y="83"/>
                  </a:cubicBezTo>
                  <a:cubicBezTo>
                    <a:pt x="2008" y="75"/>
                    <a:pt x="1997" y="67"/>
                    <a:pt x="1985" y="60"/>
                  </a:cubicBezTo>
                  <a:cubicBezTo>
                    <a:pt x="1974" y="53"/>
                    <a:pt x="1962" y="47"/>
                    <a:pt x="1949" y="43"/>
                  </a:cubicBezTo>
                  <a:cubicBezTo>
                    <a:pt x="1937" y="38"/>
                    <a:pt x="1924" y="34"/>
                    <a:pt x="1911" y="31"/>
                  </a:cubicBezTo>
                  <a:cubicBezTo>
                    <a:pt x="1898" y="29"/>
                    <a:pt x="1885" y="27"/>
                    <a:pt x="1871" y="26"/>
                  </a:cubicBezTo>
                  <a:cubicBezTo>
                    <a:pt x="1845" y="25"/>
                    <a:pt x="1818" y="27"/>
                    <a:pt x="1791" y="32"/>
                  </a:cubicBezTo>
                  <a:cubicBezTo>
                    <a:pt x="1765" y="36"/>
                    <a:pt x="1739" y="43"/>
                    <a:pt x="1713" y="51"/>
                  </a:cubicBezTo>
                  <a:cubicBezTo>
                    <a:pt x="1662" y="67"/>
                    <a:pt x="1613" y="88"/>
                    <a:pt x="1564" y="112"/>
                  </a:cubicBezTo>
                  <a:cubicBezTo>
                    <a:pt x="1516" y="135"/>
                    <a:pt x="1468" y="159"/>
                    <a:pt x="1420" y="183"/>
                  </a:cubicBezTo>
                  <a:cubicBezTo>
                    <a:pt x="1371" y="205"/>
                    <a:pt x="1321" y="225"/>
                    <a:pt x="1270" y="242"/>
                  </a:cubicBezTo>
                  <a:cubicBezTo>
                    <a:pt x="1219" y="260"/>
                    <a:pt x="1167" y="276"/>
                    <a:pt x="1116" y="290"/>
                  </a:cubicBezTo>
                  <a:cubicBezTo>
                    <a:pt x="1090" y="297"/>
                    <a:pt x="1064" y="304"/>
                    <a:pt x="1038" y="311"/>
                  </a:cubicBezTo>
                  <a:cubicBezTo>
                    <a:pt x="999" y="321"/>
                    <a:pt x="999" y="321"/>
                    <a:pt x="999" y="321"/>
                  </a:cubicBezTo>
                  <a:cubicBezTo>
                    <a:pt x="979" y="326"/>
                    <a:pt x="979" y="326"/>
                    <a:pt x="979" y="326"/>
                  </a:cubicBezTo>
                  <a:cubicBezTo>
                    <a:pt x="959" y="330"/>
                    <a:pt x="959" y="330"/>
                    <a:pt x="959" y="330"/>
                  </a:cubicBezTo>
                  <a:cubicBezTo>
                    <a:pt x="855" y="355"/>
                    <a:pt x="749" y="376"/>
                    <a:pt x="643" y="392"/>
                  </a:cubicBezTo>
                  <a:cubicBezTo>
                    <a:pt x="536" y="408"/>
                    <a:pt x="429" y="419"/>
                    <a:pt x="322" y="426"/>
                  </a:cubicBezTo>
                  <a:cubicBezTo>
                    <a:pt x="215" y="432"/>
                    <a:pt x="107" y="433"/>
                    <a:pt x="0" y="4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43">
              <a:extLst>
                <a:ext uri="{FF2B5EF4-FFF2-40B4-BE49-F238E27FC236}">
                  <a16:creationId xmlns:a16="http://schemas.microsoft.com/office/drawing/2014/main" id="{68D47ACE-9FF4-380B-FB0C-11FB65C140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4700" y="2667000"/>
              <a:ext cx="12122150" cy="1076325"/>
            </a:xfrm>
            <a:custGeom>
              <a:avLst/>
              <a:gdLst>
                <a:gd name="T0" fmla="*/ 321 w 4853"/>
                <a:gd name="T1" fmla="*/ 420 h 430"/>
                <a:gd name="T2" fmla="*/ 956 w 4853"/>
                <a:gd name="T3" fmla="*/ 335 h 430"/>
                <a:gd name="T4" fmla="*/ 1344 w 4853"/>
                <a:gd name="T5" fmla="*/ 238 h 430"/>
                <a:gd name="T6" fmla="*/ 1401 w 4853"/>
                <a:gd name="T7" fmla="*/ 219 h 430"/>
                <a:gd name="T8" fmla="*/ 1494 w 4853"/>
                <a:gd name="T9" fmla="*/ 182 h 430"/>
                <a:gd name="T10" fmla="*/ 1721 w 4853"/>
                <a:gd name="T11" fmla="*/ 103 h 430"/>
                <a:gd name="T12" fmla="*/ 1881 w 4853"/>
                <a:gd name="T13" fmla="*/ 94 h 430"/>
                <a:gd name="T14" fmla="*/ 1957 w 4853"/>
                <a:gd name="T15" fmla="*/ 119 h 430"/>
                <a:gd name="T16" fmla="*/ 2157 w 4853"/>
                <a:gd name="T17" fmla="*/ 253 h 430"/>
                <a:gd name="T18" fmla="*/ 2297 w 4853"/>
                <a:gd name="T19" fmla="*/ 329 h 430"/>
                <a:gd name="T20" fmla="*/ 2393 w 4853"/>
                <a:gd name="T21" fmla="*/ 357 h 430"/>
                <a:gd name="T22" fmla="*/ 2413 w 4853"/>
                <a:gd name="T23" fmla="*/ 360 h 430"/>
                <a:gd name="T24" fmla="*/ 2452 w 4853"/>
                <a:gd name="T25" fmla="*/ 365 h 430"/>
                <a:gd name="T26" fmla="*/ 2472 w 4853"/>
                <a:gd name="T27" fmla="*/ 367 h 430"/>
                <a:gd name="T28" fmla="*/ 2532 w 4853"/>
                <a:gd name="T29" fmla="*/ 368 h 430"/>
                <a:gd name="T30" fmla="*/ 2572 w 4853"/>
                <a:gd name="T31" fmla="*/ 366 h 430"/>
                <a:gd name="T32" fmla="*/ 2592 w 4853"/>
                <a:gd name="T33" fmla="*/ 364 h 430"/>
                <a:gd name="T34" fmla="*/ 2766 w 4853"/>
                <a:gd name="T35" fmla="*/ 320 h 430"/>
                <a:gd name="T36" fmla="*/ 2981 w 4853"/>
                <a:gd name="T37" fmla="*/ 214 h 430"/>
                <a:gd name="T38" fmla="*/ 3187 w 4853"/>
                <a:gd name="T39" fmla="*/ 91 h 430"/>
                <a:gd name="T40" fmla="*/ 3334 w 4853"/>
                <a:gd name="T41" fmla="*/ 26 h 430"/>
                <a:gd name="T42" fmla="*/ 3653 w 4853"/>
                <a:gd name="T43" fmla="*/ 13 h 430"/>
                <a:gd name="T44" fmla="*/ 3809 w 4853"/>
                <a:gd name="T45" fmla="*/ 49 h 430"/>
                <a:gd name="T46" fmla="*/ 4092 w 4853"/>
                <a:gd name="T47" fmla="*/ 198 h 430"/>
                <a:gd name="T48" fmla="*/ 4381 w 4853"/>
                <a:gd name="T49" fmla="*/ 337 h 430"/>
                <a:gd name="T50" fmla="*/ 4534 w 4853"/>
                <a:gd name="T51" fmla="*/ 381 h 430"/>
                <a:gd name="T52" fmla="*/ 4574 w 4853"/>
                <a:gd name="T53" fmla="*/ 388 h 430"/>
                <a:gd name="T54" fmla="*/ 4693 w 4853"/>
                <a:gd name="T55" fmla="*/ 401 h 430"/>
                <a:gd name="T56" fmla="*/ 4693 w 4853"/>
                <a:gd name="T57" fmla="*/ 401 h 430"/>
                <a:gd name="T58" fmla="*/ 4574 w 4853"/>
                <a:gd name="T59" fmla="*/ 389 h 430"/>
                <a:gd name="T60" fmla="*/ 4534 w 4853"/>
                <a:gd name="T61" fmla="*/ 382 h 430"/>
                <a:gd name="T62" fmla="*/ 4380 w 4853"/>
                <a:gd name="T63" fmla="*/ 338 h 430"/>
                <a:gd name="T64" fmla="*/ 4091 w 4853"/>
                <a:gd name="T65" fmla="*/ 200 h 430"/>
                <a:gd name="T66" fmla="*/ 3808 w 4853"/>
                <a:gd name="T67" fmla="*/ 52 h 430"/>
                <a:gd name="T68" fmla="*/ 3652 w 4853"/>
                <a:gd name="T69" fmla="*/ 16 h 430"/>
                <a:gd name="T70" fmla="*/ 3335 w 4853"/>
                <a:gd name="T71" fmla="*/ 29 h 430"/>
                <a:gd name="T72" fmla="*/ 3189 w 4853"/>
                <a:gd name="T73" fmla="*/ 94 h 430"/>
                <a:gd name="T74" fmla="*/ 2983 w 4853"/>
                <a:gd name="T75" fmla="*/ 217 h 430"/>
                <a:gd name="T76" fmla="*/ 2767 w 4853"/>
                <a:gd name="T77" fmla="*/ 323 h 430"/>
                <a:gd name="T78" fmla="*/ 2592 w 4853"/>
                <a:gd name="T79" fmla="*/ 368 h 430"/>
                <a:gd name="T80" fmla="*/ 2572 w 4853"/>
                <a:gd name="T81" fmla="*/ 370 h 430"/>
                <a:gd name="T82" fmla="*/ 2532 w 4853"/>
                <a:gd name="T83" fmla="*/ 372 h 430"/>
                <a:gd name="T84" fmla="*/ 2472 w 4853"/>
                <a:gd name="T85" fmla="*/ 371 h 430"/>
                <a:gd name="T86" fmla="*/ 2452 w 4853"/>
                <a:gd name="T87" fmla="*/ 369 h 430"/>
                <a:gd name="T88" fmla="*/ 2412 w 4853"/>
                <a:gd name="T89" fmla="*/ 364 h 430"/>
                <a:gd name="T90" fmla="*/ 2392 w 4853"/>
                <a:gd name="T91" fmla="*/ 361 h 430"/>
                <a:gd name="T92" fmla="*/ 2296 w 4853"/>
                <a:gd name="T93" fmla="*/ 333 h 430"/>
                <a:gd name="T94" fmla="*/ 2155 w 4853"/>
                <a:gd name="T95" fmla="*/ 256 h 430"/>
                <a:gd name="T96" fmla="*/ 1956 w 4853"/>
                <a:gd name="T97" fmla="*/ 122 h 430"/>
                <a:gd name="T98" fmla="*/ 1881 w 4853"/>
                <a:gd name="T99" fmla="*/ 97 h 430"/>
                <a:gd name="T100" fmla="*/ 1722 w 4853"/>
                <a:gd name="T101" fmla="*/ 106 h 430"/>
                <a:gd name="T102" fmla="*/ 1495 w 4853"/>
                <a:gd name="T103" fmla="*/ 184 h 430"/>
                <a:gd name="T104" fmla="*/ 1402 w 4853"/>
                <a:gd name="T105" fmla="*/ 221 h 430"/>
                <a:gd name="T106" fmla="*/ 1345 w 4853"/>
                <a:gd name="T107" fmla="*/ 241 h 430"/>
                <a:gd name="T108" fmla="*/ 956 w 4853"/>
                <a:gd name="T109" fmla="*/ 337 h 430"/>
                <a:gd name="T110" fmla="*/ 321 w 4853"/>
                <a:gd name="T111" fmla="*/ 421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53" h="430">
                  <a:moveTo>
                    <a:pt x="0" y="426"/>
                  </a:moveTo>
                  <a:cubicBezTo>
                    <a:pt x="107" y="429"/>
                    <a:pt x="214" y="427"/>
                    <a:pt x="321" y="420"/>
                  </a:cubicBezTo>
                  <a:cubicBezTo>
                    <a:pt x="427" y="413"/>
                    <a:pt x="534" y="402"/>
                    <a:pt x="640" y="388"/>
                  </a:cubicBezTo>
                  <a:cubicBezTo>
                    <a:pt x="745" y="373"/>
                    <a:pt x="851" y="355"/>
                    <a:pt x="956" y="335"/>
                  </a:cubicBezTo>
                  <a:cubicBezTo>
                    <a:pt x="1060" y="313"/>
                    <a:pt x="1165" y="291"/>
                    <a:pt x="1268" y="262"/>
                  </a:cubicBezTo>
                  <a:cubicBezTo>
                    <a:pt x="1293" y="255"/>
                    <a:pt x="1319" y="247"/>
                    <a:pt x="1344" y="238"/>
                  </a:cubicBezTo>
                  <a:cubicBezTo>
                    <a:pt x="1357" y="234"/>
                    <a:pt x="1370" y="230"/>
                    <a:pt x="1382" y="225"/>
                  </a:cubicBezTo>
                  <a:cubicBezTo>
                    <a:pt x="1401" y="219"/>
                    <a:pt x="1401" y="219"/>
                    <a:pt x="1401" y="219"/>
                  </a:cubicBezTo>
                  <a:cubicBezTo>
                    <a:pt x="1407" y="216"/>
                    <a:pt x="1413" y="214"/>
                    <a:pt x="1420" y="211"/>
                  </a:cubicBezTo>
                  <a:cubicBezTo>
                    <a:pt x="1494" y="182"/>
                    <a:pt x="1494" y="182"/>
                    <a:pt x="1494" y="182"/>
                  </a:cubicBezTo>
                  <a:cubicBezTo>
                    <a:pt x="1519" y="171"/>
                    <a:pt x="1544" y="161"/>
                    <a:pt x="1568" y="151"/>
                  </a:cubicBezTo>
                  <a:cubicBezTo>
                    <a:pt x="1618" y="132"/>
                    <a:pt x="1669" y="115"/>
                    <a:pt x="1721" y="103"/>
                  </a:cubicBezTo>
                  <a:cubicBezTo>
                    <a:pt x="1748" y="97"/>
                    <a:pt x="1774" y="93"/>
                    <a:pt x="1801" y="91"/>
                  </a:cubicBezTo>
                  <a:cubicBezTo>
                    <a:pt x="1827" y="89"/>
                    <a:pt x="1855" y="89"/>
                    <a:pt x="1881" y="94"/>
                  </a:cubicBezTo>
                  <a:cubicBezTo>
                    <a:pt x="1894" y="96"/>
                    <a:pt x="1907" y="99"/>
                    <a:pt x="1920" y="103"/>
                  </a:cubicBezTo>
                  <a:cubicBezTo>
                    <a:pt x="1933" y="107"/>
                    <a:pt x="1945" y="113"/>
                    <a:pt x="1957" y="119"/>
                  </a:cubicBezTo>
                  <a:cubicBezTo>
                    <a:pt x="1981" y="131"/>
                    <a:pt x="2004" y="145"/>
                    <a:pt x="2026" y="161"/>
                  </a:cubicBezTo>
                  <a:cubicBezTo>
                    <a:pt x="2070" y="191"/>
                    <a:pt x="2113" y="223"/>
                    <a:pt x="2157" y="253"/>
                  </a:cubicBezTo>
                  <a:cubicBezTo>
                    <a:pt x="2179" y="267"/>
                    <a:pt x="2202" y="281"/>
                    <a:pt x="2225" y="295"/>
                  </a:cubicBezTo>
                  <a:cubicBezTo>
                    <a:pt x="2248" y="308"/>
                    <a:pt x="2272" y="319"/>
                    <a:pt x="2297" y="329"/>
                  </a:cubicBezTo>
                  <a:cubicBezTo>
                    <a:pt x="2322" y="339"/>
                    <a:pt x="2347" y="347"/>
                    <a:pt x="2373" y="353"/>
                  </a:cubicBezTo>
                  <a:cubicBezTo>
                    <a:pt x="2380" y="354"/>
                    <a:pt x="2386" y="355"/>
                    <a:pt x="2393" y="357"/>
                  </a:cubicBezTo>
                  <a:cubicBezTo>
                    <a:pt x="2403" y="359"/>
                    <a:pt x="2403" y="359"/>
                    <a:pt x="2403" y="359"/>
                  </a:cubicBezTo>
                  <a:cubicBezTo>
                    <a:pt x="2413" y="360"/>
                    <a:pt x="2413" y="360"/>
                    <a:pt x="2413" y="360"/>
                  </a:cubicBezTo>
                  <a:cubicBezTo>
                    <a:pt x="2432" y="363"/>
                    <a:pt x="2432" y="363"/>
                    <a:pt x="2432" y="363"/>
                  </a:cubicBezTo>
                  <a:cubicBezTo>
                    <a:pt x="2452" y="365"/>
                    <a:pt x="2452" y="365"/>
                    <a:pt x="2452" y="365"/>
                  </a:cubicBezTo>
                  <a:cubicBezTo>
                    <a:pt x="2455" y="366"/>
                    <a:pt x="2459" y="366"/>
                    <a:pt x="2462" y="366"/>
                  </a:cubicBezTo>
                  <a:cubicBezTo>
                    <a:pt x="2472" y="367"/>
                    <a:pt x="2472" y="367"/>
                    <a:pt x="2472" y="367"/>
                  </a:cubicBezTo>
                  <a:cubicBezTo>
                    <a:pt x="2479" y="367"/>
                    <a:pt x="2485" y="368"/>
                    <a:pt x="2492" y="368"/>
                  </a:cubicBezTo>
                  <a:cubicBezTo>
                    <a:pt x="2505" y="368"/>
                    <a:pt x="2519" y="369"/>
                    <a:pt x="2532" y="368"/>
                  </a:cubicBezTo>
                  <a:cubicBezTo>
                    <a:pt x="2539" y="368"/>
                    <a:pt x="2545" y="368"/>
                    <a:pt x="2552" y="368"/>
                  </a:cubicBezTo>
                  <a:cubicBezTo>
                    <a:pt x="2572" y="366"/>
                    <a:pt x="2572" y="366"/>
                    <a:pt x="2572" y="366"/>
                  </a:cubicBezTo>
                  <a:cubicBezTo>
                    <a:pt x="2575" y="366"/>
                    <a:pt x="2579" y="366"/>
                    <a:pt x="2582" y="365"/>
                  </a:cubicBezTo>
                  <a:cubicBezTo>
                    <a:pt x="2592" y="364"/>
                    <a:pt x="2592" y="364"/>
                    <a:pt x="2592" y="364"/>
                  </a:cubicBezTo>
                  <a:cubicBezTo>
                    <a:pt x="2612" y="361"/>
                    <a:pt x="2612" y="361"/>
                    <a:pt x="2612" y="361"/>
                  </a:cubicBezTo>
                  <a:cubicBezTo>
                    <a:pt x="2664" y="354"/>
                    <a:pt x="2716" y="339"/>
                    <a:pt x="2766" y="320"/>
                  </a:cubicBezTo>
                  <a:cubicBezTo>
                    <a:pt x="2815" y="301"/>
                    <a:pt x="2864" y="278"/>
                    <a:pt x="2911" y="253"/>
                  </a:cubicBezTo>
                  <a:cubicBezTo>
                    <a:pt x="2934" y="240"/>
                    <a:pt x="2958" y="227"/>
                    <a:pt x="2981" y="214"/>
                  </a:cubicBezTo>
                  <a:cubicBezTo>
                    <a:pt x="3004" y="201"/>
                    <a:pt x="3027" y="188"/>
                    <a:pt x="3050" y="174"/>
                  </a:cubicBezTo>
                  <a:cubicBezTo>
                    <a:pt x="3096" y="146"/>
                    <a:pt x="3141" y="117"/>
                    <a:pt x="3187" y="91"/>
                  </a:cubicBezTo>
                  <a:cubicBezTo>
                    <a:pt x="3211" y="78"/>
                    <a:pt x="3235" y="65"/>
                    <a:pt x="3259" y="55"/>
                  </a:cubicBezTo>
                  <a:cubicBezTo>
                    <a:pt x="3283" y="43"/>
                    <a:pt x="3309" y="34"/>
                    <a:pt x="3334" y="26"/>
                  </a:cubicBezTo>
                  <a:cubicBezTo>
                    <a:pt x="3386" y="11"/>
                    <a:pt x="3439" y="3"/>
                    <a:pt x="3493" y="1"/>
                  </a:cubicBezTo>
                  <a:cubicBezTo>
                    <a:pt x="3546" y="0"/>
                    <a:pt x="3600" y="5"/>
                    <a:pt x="3653" y="13"/>
                  </a:cubicBezTo>
                  <a:cubicBezTo>
                    <a:pt x="3679" y="17"/>
                    <a:pt x="3705" y="22"/>
                    <a:pt x="3731" y="28"/>
                  </a:cubicBezTo>
                  <a:cubicBezTo>
                    <a:pt x="3757" y="34"/>
                    <a:pt x="3783" y="41"/>
                    <a:pt x="3809" y="49"/>
                  </a:cubicBezTo>
                  <a:cubicBezTo>
                    <a:pt x="3860" y="66"/>
                    <a:pt x="3909" y="88"/>
                    <a:pt x="3954" y="116"/>
                  </a:cubicBezTo>
                  <a:cubicBezTo>
                    <a:pt x="4000" y="143"/>
                    <a:pt x="4046" y="171"/>
                    <a:pt x="4092" y="198"/>
                  </a:cubicBezTo>
                  <a:cubicBezTo>
                    <a:pt x="4138" y="225"/>
                    <a:pt x="4185" y="250"/>
                    <a:pt x="4233" y="274"/>
                  </a:cubicBezTo>
                  <a:cubicBezTo>
                    <a:pt x="4281" y="297"/>
                    <a:pt x="4330" y="319"/>
                    <a:pt x="4381" y="337"/>
                  </a:cubicBezTo>
                  <a:cubicBezTo>
                    <a:pt x="4406" y="346"/>
                    <a:pt x="4431" y="354"/>
                    <a:pt x="4457" y="361"/>
                  </a:cubicBezTo>
                  <a:cubicBezTo>
                    <a:pt x="4482" y="369"/>
                    <a:pt x="4508" y="375"/>
                    <a:pt x="4534" y="381"/>
                  </a:cubicBezTo>
                  <a:cubicBezTo>
                    <a:pt x="4554" y="385"/>
                    <a:pt x="4554" y="385"/>
                    <a:pt x="4554" y="385"/>
                  </a:cubicBezTo>
                  <a:cubicBezTo>
                    <a:pt x="4561" y="386"/>
                    <a:pt x="4567" y="387"/>
                    <a:pt x="4574" y="388"/>
                  </a:cubicBezTo>
                  <a:cubicBezTo>
                    <a:pt x="4587" y="391"/>
                    <a:pt x="4600" y="392"/>
                    <a:pt x="4613" y="394"/>
                  </a:cubicBezTo>
                  <a:cubicBezTo>
                    <a:pt x="4640" y="397"/>
                    <a:pt x="4667" y="400"/>
                    <a:pt x="4693" y="401"/>
                  </a:cubicBezTo>
                  <a:cubicBezTo>
                    <a:pt x="4747" y="403"/>
                    <a:pt x="4800" y="399"/>
                    <a:pt x="4853" y="390"/>
                  </a:cubicBezTo>
                  <a:cubicBezTo>
                    <a:pt x="4800" y="399"/>
                    <a:pt x="4747" y="403"/>
                    <a:pt x="4693" y="401"/>
                  </a:cubicBezTo>
                  <a:cubicBezTo>
                    <a:pt x="4667" y="400"/>
                    <a:pt x="4640" y="398"/>
                    <a:pt x="4613" y="395"/>
                  </a:cubicBezTo>
                  <a:cubicBezTo>
                    <a:pt x="4600" y="393"/>
                    <a:pt x="4587" y="391"/>
                    <a:pt x="4574" y="389"/>
                  </a:cubicBezTo>
                  <a:cubicBezTo>
                    <a:pt x="4567" y="388"/>
                    <a:pt x="4560" y="387"/>
                    <a:pt x="4554" y="386"/>
                  </a:cubicBezTo>
                  <a:cubicBezTo>
                    <a:pt x="4534" y="382"/>
                    <a:pt x="4534" y="382"/>
                    <a:pt x="4534" y="382"/>
                  </a:cubicBezTo>
                  <a:cubicBezTo>
                    <a:pt x="4508" y="376"/>
                    <a:pt x="4482" y="370"/>
                    <a:pt x="4456" y="363"/>
                  </a:cubicBezTo>
                  <a:cubicBezTo>
                    <a:pt x="4431" y="355"/>
                    <a:pt x="4405" y="347"/>
                    <a:pt x="4380" y="338"/>
                  </a:cubicBezTo>
                  <a:cubicBezTo>
                    <a:pt x="4330" y="320"/>
                    <a:pt x="4281" y="299"/>
                    <a:pt x="4233" y="275"/>
                  </a:cubicBezTo>
                  <a:cubicBezTo>
                    <a:pt x="4184" y="252"/>
                    <a:pt x="4137" y="227"/>
                    <a:pt x="4091" y="200"/>
                  </a:cubicBezTo>
                  <a:cubicBezTo>
                    <a:pt x="4045" y="173"/>
                    <a:pt x="3999" y="145"/>
                    <a:pt x="3953" y="118"/>
                  </a:cubicBezTo>
                  <a:cubicBezTo>
                    <a:pt x="3908" y="90"/>
                    <a:pt x="3859" y="68"/>
                    <a:pt x="3808" y="52"/>
                  </a:cubicBezTo>
                  <a:cubicBezTo>
                    <a:pt x="3783" y="43"/>
                    <a:pt x="3757" y="37"/>
                    <a:pt x="3731" y="31"/>
                  </a:cubicBezTo>
                  <a:cubicBezTo>
                    <a:pt x="3705" y="25"/>
                    <a:pt x="3678" y="20"/>
                    <a:pt x="3652" y="16"/>
                  </a:cubicBezTo>
                  <a:cubicBezTo>
                    <a:pt x="3599" y="7"/>
                    <a:pt x="3546" y="3"/>
                    <a:pt x="3493" y="4"/>
                  </a:cubicBezTo>
                  <a:cubicBezTo>
                    <a:pt x="3439" y="6"/>
                    <a:pt x="3386" y="14"/>
                    <a:pt x="3335" y="29"/>
                  </a:cubicBezTo>
                  <a:cubicBezTo>
                    <a:pt x="3310" y="37"/>
                    <a:pt x="3285" y="46"/>
                    <a:pt x="3260" y="57"/>
                  </a:cubicBezTo>
                  <a:cubicBezTo>
                    <a:pt x="3236" y="68"/>
                    <a:pt x="3212" y="81"/>
                    <a:pt x="3189" y="94"/>
                  </a:cubicBezTo>
                  <a:cubicBezTo>
                    <a:pt x="3142" y="120"/>
                    <a:pt x="3098" y="149"/>
                    <a:pt x="3052" y="177"/>
                  </a:cubicBezTo>
                  <a:cubicBezTo>
                    <a:pt x="3029" y="191"/>
                    <a:pt x="3006" y="204"/>
                    <a:pt x="2983" y="217"/>
                  </a:cubicBezTo>
                  <a:cubicBezTo>
                    <a:pt x="2960" y="230"/>
                    <a:pt x="2936" y="243"/>
                    <a:pt x="2913" y="256"/>
                  </a:cubicBezTo>
                  <a:cubicBezTo>
                    <a:pt x="2865" y="281"/>
                    <a:pt x="2817" y="304"/>
                    <a:pt x="2767" y="323"/>
                  </a:cubicBezTo>
                  <a:cubicBezTo>
                    <a:pt x="2717" y="343"/>
                    <a:pt x="2665" y="357"/>
                    <a:pt x="2612" y="365"/>
                  </a:cubicBezTo>
                  <a:cubicBezTo>
                    <a:pt x="2592" y="368"/>
                    <a:pt x="2592" y="368"/>
                    <a:pt x="2592" y="368"/>
                  </a:cubicBezTo>
                  <a:cubicBezTo>
                    <a:pt x="2582" y="369"/>
                    <a:pt x="2582" y="369"/>
                    <a:pt x="2582" y="369"/>
                  </a:cubicBezTo>
                  <a:cubicBezTo>
                    <a:pt x="2579" y="369"/>
                    <a:pt x="2576" y="370"/>
                    <a:pt x="2572" y="370"/>
                  </a:cubicBezTo>
                  <a:cubicBezTo>
                    <a:pt x="2552" y="371"/>
                    <a:pt x="2552" y="371"/>
                    <a:pt x="2552" y="371"/>
                  </a:cubicBezTo>
                  <a:cubicBezTo>
                    <a:pt x="2545" y="372"/>
                    <a:pt x="2539" y="372"/>
                    <a:pt x="2532" y="372"/>
                  </a:cubicBezTo>
                  <a:cubicBezTo>
                    <a:pt x="2519" y="373"/>
                    <a:pt x="2505" y="372"/>
                    <a:pt x="2492" y="372"/>
                  </a:cubicBezTo>
                  <a:cubicBezTo>
                    <a:pt x="2485" y="372"/>
                    <a:pt x="2479" y="371"/>
                    <a:pt x="2472" y="371"/>
                  </a:cubicBezTo>
                  <a:cubicBezTo>
                    <a:pt x="2462" y="370"/>
                    <a:pt x="2462" y="370"/>
                    <a:pt x="2462" y="370"/>
                  </a:cubicBezTo>
                  <a:cubicBezTo>
                    <a:pt x="2458" y="370"/>
                    <a:pt x="2455" y="370"/>
                    <a:pt x="2452" y="369"/>
                  </a:cubicBezTo>
                  <a:cubicBezTo>
                    <a:pt x="2432" y="367"/>
                    <a:pt x="2432" y="367"/>
                    <a:pt x="2432" y="367"/>
                  </a:cubicBezTo>
                  <a:cubicBezTo>
                    <a:pt x="2412" y="364"/>
                    <a:pt x="2412" y="364"/>
                    <a:pt x="2412" y="364"/>
                  </a:cubicBezTo>
                  <a:cubicBezTo>
                    <a:pt x="2402" y="363"/>
                    <a:pt x="2402" y="363"/>
                    <a:pt x="2402" y="363"/>
                  </a:cubicBezTo>
                  <a:cubicBezTo>
                    <a:pt x="2392" y="361"/>
                    <a:pt x="2392" y="361"/>
                    <a:pt x="2392" y="361"/>
                  </a:cubicBezTo>
                  <a:cubicBezTo>
                    <a:pt x="2386" y="359"/>
                    <a:pt x="2379" y="358"/>
                    <a:pt x="2372" y="357"/>
                  </a:cubicBezTo>
                  <a:cubicBezTo>
                    <a:pt x="2346" y="350"/>
                    <a:pt x="2321" y="343"/>
                    <a:pt x="2296" y="333"/>
                  </a:cubicBezTo>
                  <a:cubicBezTo>
                    <a:pt x="2271" y="323"/>
                    <a:pt x="2247" y="311"/>
                    <a:pt x="2223" y="298"/>
                  </a:cubicBezTo>
                  <a:cubicBezTo>
                    <a:pt x="2200" y="285"/>
                    <a:pt x="2177" y="270"/>
                    <a:pt x="2155" y="256"/>
                  </a:cubicBezTo>
                  <a:cubicBezTo>
                    <a:pt x="2110" y="226"/>
                    <a:pt x="2067" y="194"/>
                    <a:pt x="2024" y="164"/>
                  </a:cubicBezTo>
                  <a:cubicBezTo>
                    <a:pt x="2002" y="148"/>
                    <a:pt x="1979" y="134"/>
                    <a:pt x="1956" y="122"/>
                  </a:cubicBezTo>
                  <a:cubicBezTo>
                    <a:pt x="1944" y="116"/>
                    <a:pt x="1932" y="110"/>
                    <a:pt x="1919" y="106"/>
                  </a:cubicBezTo>
                  <a:cubicBezTo>
                    <a:pt x="1907" y="102"/>
                    <a:pt x="1894" y="99"/>
                    <a:pt x="1881" y="97"/>
                  </a:cubicBezTo>
                  <a:cubicBezTo>
                    <a:pt x="1854" y="93"/>
                    <a:pt x="1828" y="92"/>
                    <a:pt x="1801" y="94"/>
                  </a:cubicBezTo>
                  <a:cubicBezTo>
                    <a:pt x="1774" y="96"/>
                    <a:pt x="1748" y="101"/>
                    <a:pt x="1722" y="106"/>
                  </a:cubicBezTo>
                  <a:cubicBezTo>
                    <a:pt x="1670" y="118"/>
                    <a:pt x="1619" y="135"/>
                    <a:pt x="1570" y="154"/>
                  </a:cubicBezTo>
                  <a:cubicBezTo>
                    <a:pt x="1545" y="164"/>
                    <a:pt x="1520" y="174"/>
                    <a:pt x="1495" y="184"/>
                  </a:cubicBezTo>
                  <a:cubicBezTo>
                    <a:pt x="1421" y="214"/>
                    <a:pt x="1421" y="214"/>
                    <a:pt x="1421" y="214"/>
                  </a:cubicBezTo>
                  <a:cubicBezTo>
                    <a:pt x="1414" y="216"/>
                    <a:pt x="1408" y="219"/>
                    <a:pt x="1402" y="221"/>
                  </a:cubicBezTo>
                  <a:cubicBezTo>
                    <a:pt x="1383" y="228"/>
                    <a:pt x="1383" y="228"/>
                    <a:pt x="1383" y="228"/>
                  </a:cubicBezTo>
                  <a:cubicBezTo>
                    <a:pt x="1371" y="233"/>
                    <a:pt x="1358" y="237"/>
                    <a:pt x="1345" y="241"/>
                  </a:cubicBezTo>
                  <a:cubicBezTo>
                    <a:pt x="1320" y="249"/>
                    <a:pt x="1294" y="257"/>
                    <a:pt x="1269" y="264"/>
                  </a:cubicBezTo>
                  <a:cubicBezTo>
                    <a:pt x="1166" y="294"/>
                    <a:pt x="1061" y="316"/>
                    <a:pt x="956" y="337"/>
                  </a:cubicBezTo>
                  <a:cubicBezTo>
                    <a:pt x="851" y="357"/>
                    <a:pt x="746" y="375"/>
                    <a:pt x="640" y="390"/>
                  </a:cubicBezTo>
                  <a:cubicBezTo>
                    <a:pt x="534" y="404"/>
                    <a:pt x="428" y="415"/>
                    <a:pt x="321" y="421"/>
                  </a:cubicBezTo>
                  <a:cubicBezTo>
                    <a:pt x="214" y="428"/>
                    <a:pt x="107" y="430"/>
                    <a:pt x="0" y="4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44">
              <a:extLst>
                <a:ext uri="{FF2B5EF4-FFF2-40B4-BE49-F238E27FC236}">
                  <a16:creationId xmlns:a16="http://schemas.microsoft.com/office/drawing/2014/main" id="{9633C539-95FF-6372-9BB4-1AC1CB9BC91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1525" y="2644775"/>
              <a:ext cx="12118975" cy="1081088"/>
            </a:xfrm>
            <a:custGeom>
              <a:avLst/>
              <a:gdLst>
                <a:gd name="T0" fmla="*/ 319 w 4852"/>
                <a:gd name="T1" fmla="*/ 416 h 432"/>
                <a:gd name="T2" fmla="*/ 953 w 4852"/>
                <a:gd name="T3" fmla="*/ 342 h 432"/>
                <a:gd name="T4" fmla="*/ 1421 w 4852"/>
                <a:gd name="T5" fmla="*/ 246 h 432"/>
                <a:gd name="T6" fmla="*/ 1574 w 4852"/>
                <a:gd name="T7" fmla="*/ 198 h 432"/>
                <a:gd name="T8" fmla="*/ 1888 w 4852"/>
                <a:gd name="T9" fmla="*/ 167 h 432"/>
                <a:gd name="T10" fmla="*/ 1962 w 4852"/>
                <a:gd name="T11" fmla="*/ 198 h 432"/>
                <a:gd name="T12" fmla="*/ 2171 w 4852"/>
                <a:gd name="T13" fmla="*/ 315 h 432"/>
                <a:gd name="T14" fmla="*/ 2243 w 4852"/>
                <a:gd name="T15" fmla="*/ 348 h 432"/>
                <a:gd name="T16" fmla="*/ 2329 w 4852"/>
                <a:gd name="T17" fmla="*/ 373 h 432"/>
                <a:gd name="T18" fmla="*/ 2358 w 4852"/>
                <a:gd name="T19" fmla="*/ 379 h 432"/>
                <a:gd name="T20" fmla="*/ 2438 w 4852"/>
                <a:gd name="T21" fmla="*/ 386 h 432"/>
                <a:gd name="T22" fmla="*/ 2477 w 4852"/>
                <a:gd name="T23" fmla="*/ 387 h 432"/>
                <a:gd name="T24" fmla="*/ 2517 w 4852"/>
                <a:gd name="T25" fmla="*/ 385 h 432"/>
                <a:gd name="T26" fmla="*/ 2635 w 4852"/>
                <a:gd name="T27" fmla="*/ 366 h 432"/>
                <a:gd name="T28" fmla="*/ 2784 w 4852"/>
                <a:gd name="T29" fmla="*/ 311 h 432"/>
                <a:gd name="T30" fmla="*/ 3063 w 4852"/>
                <a:gd name="T31" fmla="*/ 157 h 432"/>
                <a:gd name="T32" fmla="*/ 3274 w 4852"/>
                <a:gd name="T33" fmla="*/ 44 h 432"/>
                <a:gd name="T34" fmla="*/ 3312 w 4852"/>
                <a:gd name="T35" fmla="*/ 31 h 432"/>
                <a:gd name="T36" fmla="*/ 3509 w 4852"/>
                <a:gd name="T37" fmla="*/ 0 h 432"/>
                <a:gd name="T38" fmla="*/ 3746 w 4852"/>
                <a:gd name="T39" fmla="*/ 30 h 432"/>
                <a:gd name="T40" fmla="*/ 3896 w 4852"/>
                <a:gd name="T41" fmla="*/ 85 h 432"/>
                <a:gd name="T42" fmla="*/ 4099 w 4852"/>
                <a:gd name="T43" fmla="*/ 211 h 432"/>
                <a:gd name="T44" fmla="*/ 4383 w 4852"/>
                <a:gd name="T45" fmla="*/ 357 h 432"/>
                <a:gd name="T46" fmla="*/ 4852 w 4852"/>
                <a:gd name="T47" fmla="*/ 412 h 432"/>
                <a:gd name="T48" fmla="*/ 4382 w 4852"/>
                <a:gd name="T49" fmla="*/ 358 h 432"/>
                <a:gd name="T50" fmla="*/ 4098 w 4852"/>
                <a:gd name="T51" fmla="*/ 213 h 432"/>
                <a:gd name="T52" fmla="*/ 3895 w 4852"/>
                <a:gd name="T53" fmla="*/ 87 h 432"/>
                <a:gd name="T54" fmla="*/ 3745 w 4852"/>
                <a:gd name="T55" fmla="*/ 32 h 432"/>
                <a:gd name="T56" fmla="*/ 3509 w 4852"/>
                <a:gd name="T57" fmla="*/ 3 h 432"/>
                <a:gd name="T58" fmla="*/ 3313 w 4852"/>
                <a:gd name="T59" fmla="*/ 33 h 432"/>
                <a:gd name="T60" fmla="*/ 3275 w 4852"/>
                <a:gd name="T61" fmla="*/ 47 h 432"/>
                <a:gd name="T62" fmla="*/ 3065 w 4852"/>
                <a:gd name="T63" fmla="*/ 160 h 432"/>
                <a:gd name="T64" fmla="*/ 2786 w 4852"/>
                <a:gd name="T65" fmla="*/ 315 h 432"/>
                <a:gd name="T66" fmla="*/ 2636 w 4852"/>
                <a:gd name="T67" fmla="*/ 369 h 432"/>
                <a:gd name="T68" fmla="*/ 2517 w 4852"/>
                <a:gd name="T69" fmla="*/ 389 h 432"/>
                <a:gd name="T70" fmla="*/ 2477 w 4852"/>
                <a:gd name="T71" fmla="*/ 391 h 432"/>
                <a:gd name="T72" fmla="*/ 2437 w 4852"/>
                <a:gd name="T73" fmla="*/ 390 h 432"/>
                <a:gd name="T74" fmla="*/ 2358 w 4852"/>
                <a:gd name="T75" fmla="*/ 382 h 432"/>
                <a:gd name="T76" fmla="*/ 2328 w 4852"/>
                <a:gd name="T77" fmla="*/ 377 h 432"/>
                <a:gd name="T78" fmla="*/ 2242 w 4852"/>
                <a:gd name="T79" fmla="*/ 351 h 432"/>
                <a:gd name="T80" fmla="*/ 2169 w 4852"/>
                <a:gd name="T81" fmla="*/ 318 h 432"/>
                <a:gd name="T82" fmla="*/ 1961 w 4852"/>
                <a:gd name="T83" fmla="*/ 201 h 432"/>
                <a:gd name="T84" fmla="*/ 1887 w 4852"/>
                <a:gd name="T85" fmla="*/ 170 h 432"/>
                <a:gd name="T86" fmla="*/ 1575 w 4852"/>
                <a:gd name="T87" fmla="*/ 201 h 432"/>
                <a:gd name="T88" fmla="*/ 1422 w 4852"/>
                <a:gd name="T89" fmla="*/ 249 h 432"/>
                <a:gd name="T90" fmla="*/ 953 w 4852"/>
                <a:gd name="T91" fmla="*/ 344 h 432"/>
                <a:gd name="T92" fmla="*/ 319 w 4852"/>
                <a:gd name="T93" fmla="*/ 41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52" h="432">
                  <a:moveTo>
                    <a:pt x="0" y="425"/>
                  </a:moveTo>
                  <a:cubicBezTo>
                    <a:pt x="106" y="426"/>
                    <a:pt x="213" y="423"/>
                    <a:pt x="319" y="416"/>
                  </a:cubicBezTo>
                  <a:cubicBezTo>
                    <a:pt x="425" y="409"/>
                    <a:pt x="531" y="399"/>
                    <a:pt x="637" y="386"/>
                  </a:cubicBezTo>
                  <a:cubicBezTo>
                    <a:pt x="742" y="373"/>
                    <a:pt x="848" y="358"/>
                    <a:pt x="953" y="342"/>
                  </a:cubicBezTo>
                  <a:cubicBezTo>
                    <a:pt x="1058" y="325"/>
                    <a:pt x="1163" y="309"/>
                    <a:pt x="1267" y="286"/>
                  </a:cubicBezTo>
                  <a:cubicBezTo>
                    <a:pt x="1319" y="275"/>
                    <a:pt x="1371" y="262"/>
                    <a:pt x="1421" y="246"/>
                  </a:cubicBezTo>
                  <a:cubicBezTo>
                    <a:pt x="1447" y="238"/>
                    <a:pt x="1472" y="230"/>
                    <a:pt x="1497" y="222"/>
                  </a:cubicBezTo>
                  <a:cubicBezTo>
                    <a:pt x="1523" y="214"/>
                    <a:pt x="1548" y="206"/>
                    <a:pt x="1574" y="198"/>
                  </a:cubicBezTo>
                  <a:cubicBezTo>
                    <a:pt x="1625" y="183"/>
                    <a:pt x="1677" y="170"/>
                    <a:pt x="1729" y="162"/>
                  </a:cubicBezTo>
                  <a:cubicBezTo>
                    <a:pt x="1782" y="154"/>
                    <a:pt x="1836" y="153"/>
                    <a:pt x="1888" y="167"/>
                  </a:cubicBezTo>
                  <a:cubicBezTo>
                    <a:pt x="1901" y="170"/>
                    <a:pt x="1914" y="175"/>
                    <a:pt x="1926" y="180"/>
                  </a:cubicBezTo>
                  <a:cubicBezTo>
                    <a:pt x="1939" y="185"/>
                    <a:pt x="1951" y="191"/>
                    <a:pt x="1962" y="198"/>
                  </a:cubicBezTo>
                  <a:cubicBezTo>
                    <a:pt x="1986" y="210"/>
                    <a:pt x="2009" y="224"/>
                    <a:pt x="2032" y="237"/>
                  </a:cubicBezTo>
                  <a:cubicBezTo>
                    <a:pt x="2077" y="264"/>
                    <a:pt x="2123" y="291"/>
                    <a:pt x="2171" y="315"/>
                  </a:cubicBezTo>
                  <a:cubicBezTo>
                    <a:pt x="2183" y="321"/>
                    <a:pt x="2195" y="327"/>
                    <a:pt x="2207" y="332"/>
                  </a:cubicBezTo>
                  <a:cubicBezTo>
                    <a:pt x="2219" y="338"/>
                    <a:pt x="2231" y="343"/>
                    <a:pt x="2243" y="348"/>
                  </a:cubicBezTo>
                  <a:cubicBezTo>
                    <a:pt x="2268" y="357"/>
                    <a:pt x="2294" y="365"/>
                    <a:pt x="2319" y="371"/>
                  </a:cubicBezTo>
                  <a:cubicBezTo>
                    <a:pt x="2329" y="373"/>
                    <a:pt x="2329" y="373"/>
                    <a:pt x="2329" y="373"/>
                  </a:cubicBezTo>
                  <a:cubicBezTo>
                    <a:pt x="2339" y="375"/>
                    <a:pt x="2339" y="375"/>
                    <a:pt x="2339" y="375"/>
                  </a:cubicBezTo>
                  <a:cubicBezTo>
                    <a:pt x="2345" y="376"/>
                    <a:pt x="2352" y="377"/>
                    <a:pt x="2358" y="379"/>
                  </a:cubicBezTo>
                  <a:cubicBezTo>
                    <a:pt x="2372" y="380"/>
                    <a:pt x="2385" y="383"/>
                    <a:pt x="2398" y="384"/>
                  </a:cubicBezTo>
                  <a:cubicBezTo>
                    <a:pt x="2411" y="385"/>
                    <a:pt x="2424" y="386"/>
                    <a:pt x="2438" y="386"/>
                  </a:cubicBezTo>
                  <a:cubicBezTo>
                    <a:pt x="2444" y="387"/>
                    <a:pt x="2451" y="387"/>
                    <a:pt x="2457" y="387"/>
                  </a:cubicBezTo>
                  <a:cubicBezTo>
                    <a:pt x="2464" y="387"/>
                    <a:pt x="2471" y="387"/>
                    <a:pt x="2477" y="387"/>
                  </a:cubicBezTo>
                  <a:cubicBezTo>
                    <a:pt x="2497" y="386"/>
                    <a:pt x="2497" y="386"/>
                    <a:pt x="2497" y="386"/>
                  </a:cubicBezTo>
                  <a:cubicBezTo>
                    <a:pt x="2504" y="386"/>
                    <a:pt x="2510" y="385"/>
                    <a:pt x="2517" y="385"/>
                  </a:cubicBezTo>
                  <a:cubicBezTo>
                    <a:pt x="2530" y="384"/>
                    <a:pt x="2544" y="382"/>
                    <a:pt x="2557" y="381"/>
                  </a:cubicBezTo>
                  <a:cubicBezTo>
                    <a:pt x="2583" y="377"/>
                    <a:pt x="2609" y="372"/>
                    <a:pt x="2635" y="366"/>
                  </a:cubicBezTo>
                  <a:cubicBezTo>
                    <a:pt x="2660" y="359"/>
                    <a:pt x="2686" y="351"/>
                    <a:pt x="2711" y="342"/>
                  </a:cubicBezTo>
                  <a:cubicBezTo>
                    <a:pt x="2736" y="333"/>
                    <a:pt x="2760" y="322"/>
                    <a:pt x="2784" y="311"/>
                  </a:cubicBezTo>
                  <a:cubicBezTo>
                    <a:pt x="2833" y="289"/>
                    <a:pt x="2880" y="264"/>
                    <a:pt x="2926" y="238"/>
                  </a:cubicBezTo>
                  <a:cubicBezTo>
                    <a:pt x="2972" y="212"/>
                    <a:pt x="3018" y="185"/>
                    <a:pt x="3063" y="157"/>
                  </a:cubicBezTo>
                  <a:cubicBezTo>
                    <a:pt x="3108" y="129"/>
                    <a:pt x="3154" y="101"/>
                    <a:pt x="3201" y="77"/>
                  </a:cubicBezTo>
                  <a:cubicBezTo>
                    <a:pt x="3225" y="65"/>
                    <a:pt x="3249" y="53"/>
                    <a:pt x="3274" y="44"/>
                  </a:cubicBezTo>
                  <a:cubicBezTo>
                    <a:pt x="3280" y="41"/>
                    <a:pt x="3287" y="39"/>
                    <a:pt x="3293" y="37"/>
                  </a:cubicBezTo>
                  <a:cubicBezTo>
                    <a:pt x="3299" y="35"/>
                    <a:pt x="3306" y="33"/>
                    <a:pt x="3312" y="31"/>
                  </a:cubicBezTo>
                  <a:cubicBezTo>
                    <a:pt x="3325" y="26"/>
                    <a:pt x="3337" y="23"/>
                    <a:pt x="3350" y="20"/>
                  </a:cubicBezTo>
                  <a:cubicBezTo>
                    <a:pt x="3402" y="7"/>
                    <a:pt x="3455" y="1"/>
                    <a:pt x="3509" y="0"/>
                  </a:cubicBezTo>
                  <a:cubicBezTo>
                    <a:pt x="3562" y="0"/>
                    <a:pt x="3615" y="5"/>
                    <a:pt x="3668" y="14"/>
                  </a:cubicBezTo>
                  <a:cubicBezTo>
                    <a:pt x="3694" y="18"/>
                    <a:pt x="3720" y="23"/>
                    <a:pt x="3746" y="30"/>
                  </a:cubicBezTo>
                  <a:cubicBezTo>
                    <a:pt x="3772" y="36"/>
                    <a:pt x="3798" y="44"/>
                    <a:pt x="3823" y="53"/>
                  </a:cubicBezTo>
                  <a:cubicBezTo>
                    <a:pt x="3848" y="62"/>
                    <a:pt x="3872" y="73"/>
                    <a:pt x="3896" y="85"/>
                  </a:cubicBezTo>
                  <a:cubicBezTo>
                    <a:pt x="3920" y="97"/>
                    <a:pt x="3942" y="112"/>
                    <a:pt x="3964" y="126"/>
                  </a:cubicBezTo>
                  <a:cubicBezTo>
                    <a:pt x="4009" y="154"/>
                    <a:pt x="4054" y="183"/>
                    <a:pt x="4099" y="211"/>
                  </a:cubicBezTo>
                  <a:cubicBezTo>
                    <a:pt x="4144" y="239"/>
                    <a:pt x="4191" y="266"/>
                    <a:pt x="4238" y="290"/>
                  </a:cubicBezTo>
                  <a:cubicBezTo>
                    <a:pt x="4285" y="315"/>
                    <a:pt x="4333" y="338"/>
                    <a:pt x="4383" y="357"/>
                  </a:cubicBezTo>
                  <a:cubicBezTo>
                    <a:pt x="4432" y="376"/>
                    <a:pt x="4483" y="391"/>
                    <a:pt x="4535" y="403"/>
                  </a:cubicBezTo>
                  <a:cubicBezTo>
                    <a:pt x="4639" y="426"/>
                    <a:pt x="4747" y="432"/>
                    <a:pt x="4852" y="412"/>
                  </a:cubicBezTo>
                  <a:cubicBezTo>
                    <a:pt x="4747" y="432"/>
                    <a:pt x="4639" y="427"/>
                    <a:pt x="4535" y="404"/>
                  </a:cubicBezTo>
                  <a:cubicBezTo>
                    <a:pt x="4483" y="393"/>
                    <a:pt x="4432" y="377"/>
                    <a:pt x="4382" y="358"/>
                  </a:cubicBezTo>
                  <a:cubicBezTo>
                    <a:pt x="4332" y="339"/>
                    <a:pt x="4284" y="317"/>
                    <a:pt x="4237" y="292"/>
                  </a:cubicBezTo>
                  <a:cubicBezTo>
                    <a:pt x="4190" y="268"/>
                    <a:pt x="4143" y="241"/>
                    <a:pt x="4098" y="213"/>
                  </a:cubicBezTo>
                  <a:cubicBezTo>
                    <a:pt x="4053" y="185"/>
                    <a:pt x="4008" y="156"/>
                    <a:pt x="3963" y="128"/>
                  </a:cubicBezTo>
                  <a:cubicBezTo>
                    <a:pt x="3941" y="114"/>
                    <a:pt x="3918" y="99"/>
                    <a:pt x="3895" y="87"/>
                  </a:cubicBezTo>
                  <a:cubicBezTo>
                    <a:pt x="3871" y="75"/>
                    <a:pt x="3847" y="65"/>
                    <a:pt x="3822" y="55"/>
                  </a:cubicBezTo>
                  <a:cubicBezTo>
                    <a:pt x="3797" y="46"/>
                    <a:pt x="3771" y="39"/>
                    <a:pt x="3745" y="32"/>
                  </a:cubicBezTo>
                  <a:cubicBezTo>
                    <a:pt x="3720" y="26"/>
                    <a:pt x="3694" y="21"/>
                    <a:pt x="3667" y="16"/>
                  </a:cubicBezTo>
                  <a:cubicBezTo>
                    <a:pt x="3615" y="7"/>
                    <a:pt x="3562" y="2"/>
                    <a:pt x="3509" y="3"/>
                  </a:cubicBezTo>
                  <a:cubicBezTo>
                    <a:pt x="3456" y="3"/>
                    <a:pt x="3403" y="10"/>
                    <a:pt x="3351" y="23"/>
                  </a:cubicBezTo>
                  <a:cubicBezTo>
                    <a:pt x="3338" y="26"/>
                    <a:pt x="3325" y="29"/>
                    <a:pt x="3313" y="33"/>
                  </a:cubicBezTo>
                  <a:cubicBezTo>
                    <a:pt x="3307" y="35"/>
                    <a:pt x="3300" y="37"/>
                    <a:pt x="3294" y="40"/>
                  </a:cubicBezTo>
                  <a:cubicBezTo>
                    <a:pt x="3288" y="42"/>
                    <a:pt x="3281" y="44"/>
                    <a:pt x="3275" y="47"/>
                  </a:cubicBezTo>
                  <a:cubicBezTo>
                    <a:pt x="3251" y="56"/>
                    <a:pt x="3226" y="68"/>
                    <a:pt x="3203" y="80"/>
                  </a:cubicBezTo>
                  <a:cubicBezTo>
                    <a:pt x="3155" y="104"/>
                    <a:pt x="3110" y="132"/>
                    <a:pt x="3065" y="160"/>
                  </a:cubicBezTo>
                  <a:cubicBezTo>
                    <a:pt x="3020" y="188"/>
                    <a:pt x="2974" y="215"/>
                    <a:pt x="2928" y="241"/>
                  </a:cubicBezTo>
                  <a:cubicBezTo>
                    <a:pt x="2881" y="267"/>
                    <a:pt x="2834" y="293"/>
                    <a:pt x="2786" y="315"/>
                  </a:cubicBezTo>
                  <a:cubicBezTo>
                    <a:pt x="2762" y="326"/>
                    <a:pt x="2737" y="336"/>
                    <a:pt x="2712" y="345"/>
                  </a:cubicBezTo>
                  <a:cubicBezTo>
                    <a:pt x="2687" y="355"/>
                    <a:pt x="2662" y="363"/>
                    <a:pt x="2636" y="369"/>
                  </a:cubicBezTo>
                  <a:cubicBezTo>
                    <a:pt x="2610" y="376"/>
                    <a:pt x="2584" y="381"/>
                    <a:pt x="2557" y="385"/>
                  </a:cubicBezTo>
                  <a:cubicBezTo>
                    <a:pt x="2544" y="386"/>
                    <a:pt x="2531" y="388"/>
                    <a:pt x="2517" y="389"/>
                  </a:cubicBezTo>
                  <a:cubicBezTo>
                    <a:pt x="2511" y="389"/>
                    <a:pt x="2504" y="390"/>
                    <a:pt x="2497" y="390"/>
                  </a:cubicBezTo>
                  <a:cubicBezTo>
                    <a:pt x="2477" y="391"/>
                    <a:pt x="2477" y="391"/>
                    <a:pt x="2477" y="391"/>
                  </a:cubicBezTo>
                  <a:cubicBezTo>
                    <a:pt x="2471" y="391"/>
                    <a:pt x="2464" y="391"/>
                    <a:pt x="2457" y="391"/>
                  </a:cubicBezTo>
                  <a:cubicBezTo>
                    <a:pt x="2451" y="391"/>
                    <a:pt x="2444" y="391"/>
                    <a:pt x="2437" y="390"/>
                  </a:cubicBezTo>
                  <a:cubicBezTo>
                    <a:pt x="2424" y="390"/>
                    <a:pt x="2411" y="389"/>
                    <a:pt x="2398" y="388"/>
                  </a:cubicBezTo>
                  <a:cubicBezTo>
                    <a:pt x="2384" y="386"/>
                    <a:pt x="2371" y="384"/>
                    <a:pt x="2358" y="382"/>
                  </a:cubicBezTo>
                  <a:cubicBezTo>
                    <a:pt x="2351" y="381"/>
                    <a:pt x="2345" y="380"/>
                    <a:pt x="2338" y="379"/>
                  </a:cubicBezTo>
                  <a:cubicBezTo>
                    <a:pt x="2328" y="377"/>
                    <a:pt x="2328" y="377"/>
                    <a:pt x="2328" y="377"/>
                  </a:cubicBezTo>
                  <a:cubicBezTo>
                    <a:pt x="2319" y="375"/>
                    <a:pt x="2319" y="375"/>
                    <a:pt x="2319" y="375"/>
                  </a:cubicBezTo>
                  <a:cubicBezTo>
                    <a:pt x="2293" y="369"/>
                    <a:pt x="2267" y="361"/>
                    <a:pt x="2242" y="351"/>
                  </a:cubicBezTo>
                  <a:cubicBezTo>
                    <a:pt x="2230" y="346"/>
                    <a:pt x="2217" y="341"/>
                    <a:pt x="2205" y="336"/>
                  </a:cubicBezTo>
                  <a:cubicBezTo>
                    <a:pt x="2193" y="330"/>
                    <a:pt x="2181" y="324"/>
                    <a:pt x="2169" y="318"/>
                  </a:cubicBezTo>
                  <a:cubicBezTo>
                    <a:pt x="2122" y="294"/>
                    <a:pt x="2076" y="267"/>
                    <a:pt x="2030" y="240"/>
                  </a:cubicBezTo>
                  <a:cubicBezTo>
                    <a:pt x="2007" y="227"/>
                    <a:pt x="1984" y="213"/>
                    <a:pt x="1961" y="201"/>
                  </a:cubicBezTo>
                  <a:cubicBezTo>
                    <a:pt x="1949" y="194"/>
                    <a:pt x="1937" y="189"/>
                    <a:pt x="1925" y="183"/>
                  </a:cubicBezTo>
                  <a:cubicBezTo>
                    <a:pt x="1913" y="178"/>
                    <a:pt x="1900" y="174"/>
                    <a:pt x="1887" y="170"/>
                  </a:cubicBezTo>
                  <a:cubicBezTo>
                    <a:pt x="1836" y="157"/>
                    <a:pt x="1782" y="157"/>
                    <a:pt x="1730" y="165"/>
                  </a:cubicBezTo>
                  <a:cubicBezTo>
                    <a:pt x="1677" y="173"/>
                    <a:pt x="1625" y="186"/>
                    <a:pt x="1575" y="201"/>
                  </a:cubicBezTo>
                  <a:cubicBezTo>
                    <a:pt x="1549" y="209"/>
                    <a:pt x="1524" y="217"/>
                    <a:pt x="1498" y="225"/>
                  </a:cubicBezTo>
                  <a:cubicBezTo>
                    <a:pt x="1473" y="233"/>
                    <a:pt x="1448" y="241"/>
                    <a:pt x="1422" y="249"/>
                  </a:cubicBezTo>
                  <a:cubicBezTo>
                    <a:pt x="1372" y="265"/>
                    <a:pt x="1320" y="278"/>
                    <a:pt x="1268" y="289"/>
                  </a:cubicBezTo>
                  <a:cubicBezTo>
                    <a:pt x="1164" y="311"/>
                    <a:pt x="1058" y="328"/>
                    <a:pt x="953" y="344"/>
                  </a:cubicBezTo>
                  <a:cubicBezTo>
                    <a:pt x="848" y="361"/>
                    <a:pt x="743" y="375"/>
                    <a:pt x="637" y="388"/>
                  </a:cubicBezTo>
                  <a:cubicBezTo>
                    <a:pt x="531" y="400"/>
                    <a:pt x="425" y="410"/>
                    <a:pt x="319" y="417"/>
                  </a:cubicBezTo>
                  <a:cubicBezTo>
                    <a:pt x="213" y="423"/>
                    <a:pt x="106" y="427"/>
                    <a:pt x="0" y="4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45">
              <a:extLst>
                <a:ext uri="{FF2B5EF4-FFF2-40B4-BE49-F238E27FC236}">
                  <a16:creationId xmlns:a16="http://schemas.microsoft.com/office/drawing/2014/main" id="{3D2C1EBE-A404-2B8D-3C89-ED221710183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9938" y="2617788"/>
              <a:ext cx="12115800" cy="1127125"/>
            </a:xfrm>
            <a:custGeom>
              <a:avLst/>
              <a:gdLst>
                <a:gd name="T0" fmla="*/ 635 w 4851"/>
                <a:gd name="T1" fmla="*/ 386 h 451"/>
                <a:gd name="T2" fmla="*/ 1268 w 4851"/>
                <a:gd name="T3" fmla="*/ 316 h 451"/>
                <a:gd name="T4" fmla="*/ 1385 w 4851"/>
                <a:gd name="T5" fmla="*/ 295 h 451"/>
                <a:gd name="T6" fmla="*/ 1502 w 4851"/>
                <a:gd name="T7" fmla="*/ 269 h 451"/>
                <a:gd name="T8" fmla="*/ 1737 w 4851"/>
                <a:gd name="T9" fmla="*/ 227 h 451"/>
                <a:gd name="T10" fmla="*/ 2040 w 4851"/>
                <a:gd name="T11" fmla="*/ 310 h 451"/>
                <a:gd name="T12" fmla="*/ 2262 w 4851"/>
                <a:gd name="T13" fmla="*/ 393 h 451"/>
                <a:gd name="T14" fmla="*/ 2420 w 4851"/>
                <a:gd name="T15" fmla="*/ 409 h 451"/>
                <a:gd name="T16" fmla="*/ 2450 w 4851"/>
                <a:gd name="T17" fmla="*/ 408 h 451"/>
                <a:gd name="T18" fmla="*/ 2479 w 4851"/>
                <a:gd name="T19" fmla="*/ 406 h 451"/>
                <a:gd name="T20" fmla="*/ 2519 w 4851"/>
                <a:gd name="T21" fmla="*/ 401 h 451"/>
                <a:gd name="T22" fmla="*/ 2577 w 4851"/>
                <a:gd name="T23" fmla="*/ 389 h 451"/>
                <a:gd name="T24" fmla="*/ 2799 w 4851"/>
                <a:gd name="T25" fmla="*/ 303 h 451"/>
                <a:gd name="T26" fmla="*/ 3006 w 4851"/>
                <a:gd name="T27" fmla="*/ 185 h 451"/>
                <a:gd name="T28" fmla="*/ 3214 w 4851"/>
                <a:gd name="T29" fmla="*/ 67 h 451"/>
                <a:gd name="T30" fmla="*/ 3365 w 4851"/>
                <a:gd name="T31" fmla="*/ 16 h 451"/>
                <a:gd name="T32" fmla="*/ 3682 w 4851"/>
                <a:gd name="T33" fmla="*/ 16 h 451"/>
                <a:gd name="T34" fmla="*/ 3906 w 4851"/>
                <a:gd name="T35" fmla="*/ 95 h 451"/>
                <a:gd name="T36" fmla="*/ 3973 w 4851"/>
                <a:gd name="T37" fmla="*/ 138 h 451"/>
                <a:gd name="T38" fmla="*/ 4241 w 4851"/>
                <a:gd name="T39" fmla="*/ 310 h 451"/>
                <a:gd name="T40" fmla="*/ 4693 w 4851"/>
                <a:gd name="T41" fmla="*/ 449 h 451"/>
                <a:gd name="T42" fmla="*/ 4693 w 4851"/>
                <a:gd name="T43" fmla="*/ 449 h 451"/>
                <a:gd name="T44" fmla="*/ 4240 w 4851"/>
                <a:gd name="T45" fmla="*/ 311 h 451"/>
                <a:gd name="T46" fmla="*/ 3971 w 4851"/>
                <a:gd name="T47" fmla="*/ 140 h 451"/>
                <a:gd name="T48" fmla="*/ 3905 w 4851"/>
                <a:gd name="T49" fmla="*/ 97 h 451"/>
                <a:gd name="T50" fmla="*/ 3681 w 4851"/>
                <a:gd name="T51" fmla="*/ 19 h 451"/>
                <a:gd name="T52" fmla="*/ 3365 w 4851"/>
                <a:gd name="T53" fmla="*/ 19 h 451"/>
                <a:gd name="T54" fmla="*/ 3215 w 4851"/>
                <a:gd name="T55" fmla="*/ 70 h 451"/>
                <a:gd name="T56" fmla="*/ 3008 w 4851"/>
                <a:gd name="T57" fmla="*/ 188 h 451"/>
                <a:gd name="T58" fmla="*/ 2800 w 4851"/>
                <a:gd name="T59" fmla="*/ 306 h 451"/>
                <a:gd name="T60" fmla="*/ 2578 w 4851"/>
                <a:gd name="T61" fmla="*/ 393 h 451"/>
                <a:gd name="T62" fmla="*/ 2519 w 4851"/>
                <a:gd name="T63" fmla="*/ 405 h 451"/>
                <a:gd name="T64" fmla="*/ 2480 w 4851"/>
                <a:gd name="T65" fmla="*/ 410 h 451"/>
                <a:gd name="T66" fmla="*/ 2450 w 4851"/>
                <a:gd name="T67" fmla="*/ 412 h 451"/>
                <a:gd name="T68" fmla="*/ 2420 w 4851"/>
                <a:gd name="T69" fmla="*/ 413 h 451"/>
                <a:gd name="T70" fmla="*/ 2262 w 4851"/>
                <a:gd name="T71" fmla="*/ 397 h 451"/>
                <a:gd name="T72" fmla="*/ 2038 w 4851"/>
                <a:gd name="T73" fmla="*/ 313 h 451"/>
                <a:gd name="T74" fmla="*/ 1737 w 4851"/>
                <a:gd name="T75" fmla="*/ 230 h 451"/>
                <a:gd name="T76" fmla="*/ 1502 w 4851"/>
                <a:gd name="T77" fmla="*/ 272 h 451"/>
                <a:gd name="T78" fmla="*/ 1386 w 4851"/>
                <a:gd name="T79" fmla="*/ 298 h 451"/>
                <a:gd name="T80" fmla="*/ 1268 w 4851"/>
                <a:gd name="T81" fmla="*/ 319 h 451"/>
                <a:gd name="T82" fmla="*/ 635 w 4851"/>
                <a:gd name="T83" fmla="*/ 388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51" h="451">
                  <a:moveTo>
                    <a:pt x="0" y="426"/>
                  </a:moveTo>
                  <a:cubicBezTo>
                    <a:pt x="212" y="424"/>
                    <a:pt x="424" y="407"/>
                    <a:pt x="635" y="386"/>
                  </a:cubicBezTo>
                  <a:cubicBezTo>
                    <a:pt x="741" y="376"/>
                    <a:pt x="846" y="364"/>
                    <a:pt x="952" y="353"/>
                  </a:cubicBezTo>
                  <a:cubicBezTo>
                    <a:pt x="1057" y="341"/>
                    <a:pt x="1163" y="331"/>
                    <a:pt x="1268" y="316"/>
                  </a:cubicBezTo>
                  <a:cubicBezTo>
                    <a:pt x="1294" y="312"/>
                    <a:pt x="1320" y="308"/>
                    <a:pt x="1346" y="303"/>
                  </a:cubicBezTo>
                  <a:cubicBezTo>
                    <a:pt x="1359" y="301"/>
                    <a:pt x="1372" y="298"/>
                    <a:pt x="1385" y="295"/>
                  </a:cubicBezTo>
                  <a:cubicBezTo>
                    <a:pt x="1424" y="287"/>
                    <a:pt x="1424" y="287"/>
                    <a:pt x="1424" y="287"/>
                  </a:cubicBezTo>
                  <a:cubicBezTo>
                    <a:pt x="1450" y="281"/>
                    <a:pt x="1476" y="275"/>
                    <a:pt x="1502" y="269"/>
                  </a:cubicBezTo>
                  <a:cubicBezTo>
                    <a:pt x="1527" y="263"/>
                    <a:pt x="1553" y="256"/>
                    <a:pt x="1579" y="251"/>
                  </a:cubicBezTo>
                  <a:cubicBezTo>
                    <a:pt x="1631" y="240"/>
                    <a:pt x="1684" y="231"/>
                    <a:pt x="1737" y="227"/>
                  </a:cubicBezTo>
                  <a:cubicBezTo>
                    <a:pt x="1790" y="223"/>
                    <a:pt x="1844" y="226"/>
                    <a:pt x="1894" y="244"/>
                  </a:cubicBezTo>
                  <a:cubicBezTo>
                    <a:pt x="1945" y="262"/>
                    <a:pt x="1991" y="288"/>
                    <a:pt x="2040" y="310"/>
                  </a:cubicBezTo>
                  <a:cubicBezTo>
                    <a:pt x="2088" y="332"/>
                    <a:pt x="2136" y="353"/>
                    <a:pt x="2186" y="371"/>
                  </a:cubicBezTo>
                  <a:cubicBezTo>
                    <a:pt x="2211" y="380"/>
                    <a:pt x="2237" y="387"/>
                    <a:pt x="2262" y="393"/>
                  </a:cubicBezTo>
                  <a:cubicBezTo>
                    <a:pt x="2288" y="399"/>
                    <a:pt x="2314" y="403"/>
                    <a:pt x="2341" y="406"/>
                  </a:cubicBezTo>
                  <a:cubicBezTo>
                    <a:pt x="2367" y="408"/>
                    <a:pt x="2394" y="409"/>
                    <a:pt x="2420" y="409"/>
                  </a:cubicBezTo>
                  <a:cubicBezTo>
                    <a:pt x="2427" y="409"/>
                    <a:pt x="2433" y="408"/>
                    <a:pt x="2440" y="408"/>
                  </a:cubicBezTo>
                  <a:cubicBezTo>
                    <a:pt x="2450" y="408"/>
                    <a:pt x="2450" y="408"/>
                    <a:pt x="2450" y="408"/>
                  </a:cubicBezTo>
                  <a:cubicBezTo>
                    <a:pt x="2460" y="407"/>
                    <a:pt x="2460" y="407"/>
                    <a:pt x="2460" y="407"/>
                  </a:cubicBezTo>
                  <a:cubicBezTo>
                    <a:pt x="2479" y="406"/>
                    <a:pt x="2479" y="406"/>
                    <a:pt x="2479" y="406"/>
                  </a:cubicBezTo>
                  <a:cubicBezTo>
                    <a:pt x="2499" y="403"/>
                    <a:pt x="2499" y="403"/>
                    <a:pt x="2499" y="403"/>
                  </a:cubicBezTo>
                  <a:cubicBezTo>
                    <a:pt x="2506" y="403"/>
                    <a:pt x="2512" y="402"/>
                    <a:pt x="2519" y="401"/>
                  </a:cubicBezTo>
                  <a:cubicBezTo>
                    <a:pt x="2525" y="400"/>
                    <a:pt x="2532" y="399"/>
                    <a:pt x="2538" y="397"/>
                  </a:cubicBezTo>
                  <a:cubicBezTo>
                    <a:pt x="2551" y="395"/>
                    <a:pt x="2564" y="393"/>
                    <a:pt x="2577" y="389"/>
                  </a:cubicBezTo>
                  <a:cubicBezTo>
                    <a:pt x="2603" y="384"/>
                    <a:pt x="2628" y="376"/>
                    <a:pt x="2653" y="367"/>
                  </a:cubicBezTo>
                  <a:cubicBezTo>
                    <a:pt x="2703" y="349"/>
                    <a:pt x="2752" y="327"/>
                    <a:pt x="2799" y="303"/>
                  </a:cubicBezTo>
                  <a:cubicBezTo>
                    <a:pt x="2846" y="279"/>
                    <a:pt x="2892" y="252"/>
                    <a:pt x="2938" y="225"/>
                  </a:cubicBezTo>
                  <a:cubicBezTo>
                    <a:pt x="2961" y="212"/>
                    <a:pt x="2983" y="199"/>
                    <a:pt x="3006" y="185"/>
                  </a:cubicBezTo>
                  <a:cubicBezTo>
                    <a:pt x="3074" y="143"/>
                    <a:pt x="3074" y="143"/>
                    <a:pt x="3074" y="143"/>
                  </a:cubicBezTo>
                  <a:cubicBezTo>
                    <a:pt x="3119" y="116"/>
                    <a:pt x="3166" y="89"/>
                    <a:pt x="3214" y="67"/>
                  </a:cubicBezTo>
                  <a:cubicBezTo>
                    <a:pt x="3238" y="56"/>
                    <a:pt x="3263" y="46"/>
                    <a:pt x="3288" y="37"/>
                  </a:cubicBezTo>
                  <a:cubicBezTo>
                    <a:pt x="3313" y="29"/>
                    <a:pt x="3339" y="22"/>
                    <a:pt x="3365" y="16"/>
                  </a:cubicBezTo>
                  <a:cubicBezTo>
                    <a:pt x="3417" y="5"/>
                    <a:pt x="3470" y="0"/>
                    <a:pt x="3523" y="1"/>
                  </a:cubicBezTo>
                  <a:cubicBezTo>
                    <a:pt x="3576" y="1"/>
                    <a:pt x="3629" y="6"/>
                    <a:pt x="3682" y="16"/>
                  </a:cubicBezTo>
                  <a:cubicBezTo>
                    <a:pt x="3734" y="26"/>
                    <a:pt x="3786" y="39"/>
                    <a:pt x="3835" y="59"/>
                  </a:cubicBezTo>
                  <a:cubicBezTo>
                    <a:pt x="3859" y="69"/>
                    <a:pt x="3883" y="81"/>
                    <a:pt x="3906" y="95"/>
                  </a:cubicBezTo>
                  <a:cubicBezTo>
                    <a:pt x="3918" y="102"/>
                    <a:pt x="3929" y="109"/>
                    <a:pt x="3940" y="116"/>
                  </a:cubicBezTo>
                  <a:cubicBezTo>
                    <a:pt x="3973" y="138"/>
                    <a:pt x="3973" y="138"/>
                    <a:pt x="3973" y="138"/>
                  </a:cubicBezTo>
                  <a:cubicBezTo>
                    <a:pt x="4017" y="168"/>
                    <a:pt x="4061" y="198"/>
                    <a:pt x="4105" y="227"/>
                  </a:cubicBezTo>
                  <a:cubicBezTo>
                    <a:pt x="4149" y="256"/>
                    <a:pt x="4195" y="284"/>
                    <a:pt x="4241" y="310"/>
                  </a:cubicBezTo>
                  <a:cubicBezTo>
                    <a:pt x="4334" y="361"/>
                    <a:pt x="4432" y="403"/>
                    <a:pt x="4536" y="427"/>
                  </a:cubicBezTo>
                  <a:cubicBezTo>
                    <a:pt x="4587" y="439"/>
                    <a:pt x="4640" y="447"/>
                    <a:pt x="4693" y="449"/>
                  </a:cubicBezTo>
                  <a:cubicBezTo>
                    <a:pt x="4746" y="451"/>
                    <a:pt x="4799" y="447"/>
                    <a:pt x="4851" y="437"/>
                  </a:cubicBezTo>
                  <a:cubicBezTo>
                    <a:pt x="4799" y="447"/>
                    <a:pt x="4746" y="451"/>
                    <a:pt x="4693" y="449"/>
                  </a:cubicBezTo>
                  <a:cubicBezTo>
                    <a:pt x="4640" y="447"/>
                    <a:pt x="4587" y="440"/>
                    <a:pt x="4535" y="428"/>
                  </a:cubicBezTo>
                  <a:cubicBezTo>
                    <a:pt x="4432" y="404"/>
                    <a:pt x="4333" y="363"/>
                    <a:pt x="4240" y="311"/>
                  </a:cubicBezTo>
                  <a:cubicBezTo>
                    <a:pt x="4194" y="286"/>
                    <a:pt x="4148" y="258"/>
                    <a:pt x="4104" y="229"/>
                  </a:cubicBezTo>
                  <a:cubicBezTo>
                    <a:pt x="4059" y="200"/>
                    <a:pt x="4016" y="170"/>
                    <a:pt x="3971" y="140"/>
                  </a:cubicBezTo>
                  <a:cubicBezTo>
                    <a:pt x="3938" y="118"/>
                    <a:pt x="3938" y="118"/>
                    <a:pt x="3938" y="118"/>
                  </a:cubicBezTo>
                  <a:cubicBezTo>
                    <a:pt x="3927" y="111"/>
                    <a:pt x="3916" y="104"/>
                    <a:pt x="3905" y="97"/>
                  </a:cubicBezTo>
                  <a:cubicBezTo>
                    <a:pt x="3882" y="83"/>
                    <a:pt x="3858" y="72"/>
                    <a:pt x="3834" y="62"/>
                  </a:cubicBezTo>
                  <a:cubicBezTo>
                    <a:pt x="3785" y="41"/>
                    <a:pt x="3733" y="28"/>
                    <a:pt x="3681" y="19"/>
                  </a:cubicBezTo>
                  <a:cubicBezTo>
                    <a:pt x="3629" y="9"/>
                    <a:pt x="3576" y="4"/>
                    <a:pt x="3523" y="3"/>
                  </a:cubicBezTo>
                  <a:cubicBezTo>
                    <a:pt x="3470" y="3"/>
                    <a:pt x="3417" y="8"/>
                    <a:pt x="3365" y="19"/>
                  </a:cubicBezTo>
                  <a:cubicBezTo>
                    <a:pt x="3339" y="25"/>
                    <a:pt x="3314" y="32"/>
                    <a:pt x="3289" y="40"/>
                  </a:cubicBezTo>
                  <a:cubicBezTo>
                    <a:pt x="3264" y="49"/>
                    <a:pt x="3239" y="59"/>
                    <a:pt x="3215" y="70"/>
                  </a:cubicBezTo>
                  <a:cubicBezTo>
                    <a:pt x="3167" y="92"/>
                    <a:pt x="3121" y="119"/>
                    <a:pt x="3076" y="146"/>
                  </a:cubicBezTo>
                  <a:cubicBezTo>
                    <a:pt x="3008" y="188"/>
                    <a:pt x="3008" y="188"/>
                    <a:pt x="3008" y="188"/>
                  </a:cubicBezTo>
                  <a:cubicBezTo>
                    <a:pt x="2985" y="202"/>
                    <a:pt x="2962" y="215"/>
                    <a:pt x="2939" y="229"/>
                  </a:cubicBezTo>
                  <a:cubicBezTo>
                    <a:pt x="2894" y="255"/>
                    <a:pt x="2848" y="282"/>
                    <a:pt x="2800" y="306"/>
                  </a:cubicBezTo>
                  <a:cubicBezTo>
                    <a:pt x="2753" y="331"/>
                    <a:pt x="2705" y="353"/>
                    <a:pt x="2655" y="371"/>
                  </a:cubicBezTo>
                  <a:cubicBezTo>
                    <a:pt x="2630" y="379"/>
                    <a:pt x="2604" y="387"/>
                    <a:pt x="2578" y="393"/>
                  </a:cubicBezTo>
                  <a:cubicBezTo>
                    <a:pt x="2565" y="397"/>
                    <a:pt x="2552" y="399"/>
                    <a:pt x="2539" y="401"/>
                  </a:cubicBezTo>
                  <a:cubicBezTo>
                    <a:pt x="2533" y="403"/>
                    <a:pt x="2526" y="404"/>
                    <a:pt x="2519" y="405"/>
                  </a:cubicBezTo>
                  <a:cubicBezTo>
                    <a:pt x="2513" y="406"/>
                    <a:pt x="2506" y="407"/>
                    <a:pt x="2500" y="407"/>
                  </a:cubicBezTo>
                  <a:cubicBezTo>
                    <a:pt x="2480" y="410"/>
                    <a:pt x="2480" y="410"/>
                    <a:pt x="2480" y="410"/>
                  </a:cubicBezTo>
                  <a:cubicBezTo>
                    <a:pt x="2460" y="411"/>
                    <a:pt x="2460" y="411"/>
                    <a:pt x="2460" y="411"/>
                  </a:cubicBezTo>
                  <a:cubicBezTo>
                    <a:pt x="2450" y="412"/>
                    <a:pt x="2450" y="412"/>
                    <a:pt x="2450" y="412"/>
                  </a:cubicBezTo>
                  <a:cubicBezTo>
                    <a:pt x="2440" y="412"/>
                    <a:pt x="2440" y="412"/>
                    <a:pt x="2440" y="412"/>
                  </a:cubicBezTo>
                  <a:cubicBezTo>
                    <a:pt x="2433" y="412"/>
                    <a:pt x="2427" y="413"/>
                    <a:pt x="2420" y="413"/>
                  </a:cubicBezTo>
                  <a:cubicBezTo>
                    <a:pt x="2393" y="413"/>
                    <a:pt x="2367" y="412"/>
                    <a:pt x="2340" y="409"/>
                  </a:cubicBezTo>
                  <a:cubicBezTo>
                    <a:pt x="2314" y="407"/>
                    <a:pt x="2288" y="403"/>
                    <a:pt x="2262" y="397"/>
                  </a:cubicBezTo>
                  <a:cubicBezTo>
                    <a:pt x="2236" y="391"/>
                    <a:pt x="2210" y="383"/>
                    <a:pt x="2185" y="374"/>
                  </a:cubicBezTo>
                  <a:cubicBezTo>
                    <a:pt x="2135" y="357"/>
                    <a:pt x="2086" y="336"/>
                    <a:pt x="2038" y="313"/>
                  </a:cubicBezTo>
                  <a:cubicBezTo>
                    <a:pt x="1990" y="291"/>
                    <a:pt x="1943" y="265"/>
                    <a:pt x="1893" y="247"/>
                  </a:cubicBezTo>
                  <a:cubicBezTo>
                    <a:pt x="1843" y="230"/>
                    <a:pt x="1789" y="226"/>
                    <a:pt x="1737" y="230"/>
                  </a:cubicBezTo>
                  <a:cubicBezTo>
                    <a:pt x="1684" y="234"/>
                    <a:pt x="1632" y="243"/>
                    <a:pt x="1580" y="254"/>
                  </a:cubicBezTo>
                  <a:cubicBezTo>
                    <a:pt x="1554" y="259"/>
                    <a:pt x="1528" y="265"/>
                    <a:pt x="1502" y="272"/>
                  </a:cubicBezTo>
                  <a:cubicBezTo>
                    <a:pt x="1476" y="278"/>
                    <a:pt x="1451" y="284"/>
                    <a:pt x="1425" y="289"/>
                  </a:cubicBezTo>
                  <a:cubicBezTo>
                    <a:pt x="1386" y="298"/>
                    <a:pt x="1386" y="298"/>
                    <a:pt x="1386" y="298"/>
                  </a:cubicBezTo>
                  <a:cubicBezTo>
                    <a:pt x="1373" y="300"/>
                    <a:pt x="1360" y="304"/>
                    <a:pt x="1347" y="306"/>
                  </a:cubicBezTo>
                  <a:cubicBezTo>
                    <a:pt x="1321" y="311"/>
                    <a:pt x="1294" y="315"/>
                    <a:pt x="1268" y="319"/>
                  </a:cubicBezTo>
                  <a:cubicBezTo>
                    <a:pt x="1163" y="334"/>
                    <a:pt x="1057" y="343"/>
                    <a:pt x="952" y="355"/>
                  </a:cubicBezTo>
                  <a:cubicBezTo>
                    <a:pt x="846" y="366"/>
                    <a:pt x="741" y="378"/>
                    <a:pt x="635" y="388"/>
                  </a:cubicBezTo>
                  <a:cubicBezTo>
                    <a:pt x="424" y="409"/>
                    <a:pt x="212" y="425"/>
                    <a:pt x="0" y="4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46">
              <a:extLst>
                <a:ext uri="{FF2B5EF4-FFF2-40B4-BE49-F238E27FC236}">
                  <a16:creationId xmlns:a16="http://schemas.microsoft.com/office/drawing/2014/main" id="{59D89B6F-5841-BEA7-8C98-7DBE829F0DB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3588" y="2589213"/>
              <a:ext cx="12120563" cy="1190625"/>
            </a:xfrm>
            <a:custGeom>
              <a:avLst/>
              <a:gdLst>
                <a:gd name="T0" fmla="*/ 635 w 4852"/>
                <a:gd name="T1" fmla="*/ 387 h 476"/>
                <a:gd name="T2" fmla="*/ 1270 w 4852"/>
                <a:gd name="T3" fmla="*/ 349 h 476"/>
                <a:gd name="T4" fmla="*/ 1428 w 4852"/>
                <a:gd name="T5" fmla="*/ 332 h 476"/>
                <a:gd name="T6" fmla="*/ 1665 w 4852"/>
                <a:gd name="T7" fmla="*/ 298 h 476"/>
                <a:gd name="T8" fmla="*/ 1824 w 4852"/>
                <a:gd name="T9" fmla="*/ 300 h 476"/>
                <a:gd name="T10" fmla="*/ 1901 w 4852"/>
                <a:gd name="T11" fmla="*/ 321 h 476"/>
                <a:gd name="T12" fmla="*/ 2050 w 4852"/>
                <a:gd name="T13" fmla="*/ 375 h 476"/>
                <a:gd name="T14" fmla="*/ 2242 w 4852"/>
                <a:gd name="T15" fmla="*/ 425 h 476"/>
                <a:gd name="T16" fmla="*/ 2321 w 4852"/>
                <a:gd name="T17" fmla="*/ 432 h 476"/>
                <a:gd name="T18" fmla="*/ 2400 w 4852"/>
                <a:gd name="T19" fmla="*/ 431 h 476"/>
                <a:gd name="T20" fmla="*/ 2430 w 4852"/>
                <a:gd name="T21" fmla="*/ 429 h 476"/>
                <a:gd name="T22" fmla="*/ 2518 w 4852"/>
                <a:gd name="T23" fmla="*/ 414 h 476"/>
                <a:gd name="T24" fmla="*/ 2594 w 4852"/>
                <a:gd name="T25" fmla="*/ 394 h 476"/>
                <a:gd name="T26" fmla="*/ 2631 w 4852"/>
                <a:gd name="T27" fmla="*/ 380 h 476"/>
                <a:gd name="T28" fmla="*/ 2810 w 4852"/>
                <a:gd name="T29" fmla="*/ 294 h 476"/>
                <a:gd name="T30" fmla="*/ 3084 w 4852"/>
                <a:gd name="T31" fmla="*/ 132 h 476"/>
                <a:gd name="T32" fmla="*/ 3226 w 4852"/>
                <a:gd name="T33" fmla="*/ 60 h 476"/>
                <a:gd name="T34" fmla="*/ 3537 w 4852"/>
                <a:gd name="T35" fmla="*/ 1 h 476"/>
                <a:gd name="T36" fmla="*/ 3846 w 4852"/>
                <a:gd name="T37" fmla="*/ 66 h 476"/>
                <a:gd name="T38" fmla="*/ 3981 w 4852"/>
                <a:gd name="T39" fmla="*/ 151 h 476"/>
                <a:gd name="T40" fmla="*/ 4244 w 4852"/>
                <a:gd name="T41" fmla="*/ 329 h 476"/>
                <a:gd name="T42" fmla="*/ 4536 w 4852"/>
                <a:gd name="T43" fmla="*/ 451 h 476"/>
                <a:gd name="T44" fmla="*/ 4852 w 4852"/>
                <a:gd name="T45" fmla="*/ 461 h 476"/>
                <a:gd name="T46" fmla="*/ 4536 w 4852"/>
                <a:gd name="T47" fmla="*/ 452 h 476"/>
                <a:gd name="T48" fmla="*/ 4243 w 4852"/>
                <a:gd name="T49" fmla="*/ 331 h 476"/>
                <a:gd name="T50" fmla="*/ 3979 w 4852"/>
                <a:gd name="T51" fmla="*/ 153 h 476"/>
                <a:gd name="T52" fmla="*/ 3845 w 4852"/>
                <a:gd name="T53" fmla="*/ 68 h 476"/>
                <a:gd name="T54" fmla="*/ 3537 w 4852"/>
                <a:gd name="T55" fmla="*/ 4 h 476"/>
                <a:gd name="T56" fmla="*/ 3227 w 4852"/>
                <a:gd name="T57" fmla="*/ 63 h 476"/>
                <a:gd name="T58" fmla="*/ 3086 w 4852"/>
                <a:gd name="T59" fmla="*/ 135 h 476"/>
                <a:gd name="T60" fmla="*/ 2812 w 4852"/>
                <a:gd name="T61" fmla="*/ 297 h 476"/>
                <a:gd name="T62" fmla="*/ 2633 w 4852"/>
                <a:gd name="T63" fmla="*/ 384 h 476"/>
                <a:gd name="T64" fmla="*/ 2595 w 4852"/>
                <a:gd name="T65" fmla="*/ 397 h 476"/>
                <a:gd name="T66" fmla="*/ 2519 w 4852"/>
                <a:gd name="T67" fmla="*/ 418 h 476"/>
                <a:gd name="T68" fmla="*/ 2430 w 4852"/>
                <a:gd name="T69" fmla="*/ 433 h 476"/>
                <a:gd name="T70" fmla="*/ 2400 w 4852"/>
                <a:gd name="T71" fmla="*/ 435 h 476"/>
                <a:gd name="T72" fmla="*/ 2321 w 4852"/>
                <a:gd name="T73" fmla="*/ 436 h 476"/>
                <a:gd name="T74" fmla="*/ 2241 w 4852"/>
                <a:gd name="T75" fmla="*/ 429 h 476"/>
                <a:gd name="T76" fmla="*/ 2049 w 4852"/>
                <a:gd name="T77" fmla="*/ 379 h 476"/>
                <a:gd name="T78" fmla="*/ 1899 w 4852"/>
                <a:gd name="T79" fmla="*/ 324 h 476"/>
                <a:gd name="T80" fmla="*/ 1823 w 4852"/>
                <a:gd name="T81" fmla="*/ 303 h 476"/>
                <a:gd name="T82" fmla="*/ 1665 w 4852"/>
                <a:gd name="T83" fmla="*/ 302 h 476"/>
                <a:gd name="T84" fmla="*/ 1429 w 4852"/>
                <a:gd name="T85" fmla="*/ 335 h 476"/>
                <a:gd name="T86" fmla="*/ 1270 w 4852"/>
                <a:gd name="T87" fmla="*/ 352 h 476"/>
                <a:gd name="T88" fmla="*/ 635 w 4852"/>
                <a:gd name="T89" fmla="*/ 389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852" h="476">
                  <a:moveTo>
                    <a:pt x="0" y="427"/>
                  </a:moveTo>
                  <a:cubicBezTo>
                    <a:pt x="212" y="421"/>
                    <a:pt x="424" y="404"/>
                    <a:pt x="635" y="387"/>
                  </a:cubicBezTo>
                  <a:cubicBezTo>
                    <a:pt x="741" y="379"/>
                    <a:pt x="847" y="371"/>
                    <a:pt x="953" y="365"/>
                  </a:cubicBezTo>
                  <a:cubicBezTo>
                    <a:pt x="1058" y="359"/>
                    <a:pt x="1164" y="357"/>
                    <a:pt x="1270" y="349"/>
                  </a:cubicBezTo>
                  <a:cubicBezTo>
                    <a:pt x="1297" y="347"/>
                    <a:pt x="1323" y="345"/>
                    <a:pt x="1349" y="342"/>
                  </a:cubicBezTo>
                  <a:cubicBezTo>
                    <a:pt x="1428" y="332"/>
                    <a:pt x="1428" y="332"/>
                    <a:pt x="1428" y="332"/>
                  </a:cubicBezTo>
                  <a:cubicBezTo>
                    <a:pt x="1481" y="324"/>
                    <a:pt x="1533" y="315"/>
                    <a:pt x="1585" y="308"/>
                  </a:cubicBezTo>
                  <a:cubicBezTo>
                    <a:pt x="1612" y="304"/>
                    <a:pt x="1638" y="301"/>
                    <a:pt x="1665" y="298"/>
                  </a:cubicBezTo>
                  <a:cubicBezTo>
                    <a:pt x="1691" y="296"/>
                    <a:pt x="1717" y="294"/>
                    <a:pt x="1744" y="294"/>
                  </a:cubicBezTo>
                  <a:cubicBezTo>
                    <a:pt x="1771" y="294"/>
                    <a:pt x="1797" y="296"/>
                    <a:pt x="1824" y="300"/>
                  </a:cubicBezTo>
                  <a:cubicBezTo>
                    <a:pt x="1837" y="302"/>
                    <a:pt x="1850" y="305"/>
                    <a:pt x="1863" y="309"/>
                  </a:cubicBezTo>
                  <a:cubicBezTo>
                    <a:pt x="1875" y="312"/>
                    <a:pt x="1888" y="316"/>
                    <a:pt x="1901" y="321"/>
                  </a:cubicBezTo>
                  <a:cubicBezTo>
                    <a:pt x="1926" y="329"/>
                    <a:pt x="1950" y="339"/>
                    <a:pt x="1975" y="348"/>
                  </a:cubicBezTo>
                  <a:cubicBezTo>
                    <a:pt x="2000" y="358"/>
                    <a:pt x="2025" y="367"/>
                    <a:pt x="2050" y="375"/>
                  </a:cubicBezTo>
                  <a:cubicBezTo>
                    <a:pt x="2100" y="392"/>
                    <a:pt x="2151" y="407"/>
                    <a:pt x="2203" y="418"/>
                  </a:cubicBezTo>
                  <a:cubicBezTo>
                    <a:pt x="2216" y="421"/>
                    <a:pt x="2229" y="423"/>
                    <a:pt x="2242" y="425"/>
                  </a:cubicBezTo>
                  <a:cubicBezTo>
                    <a:pt x="2255" y="427"/>
                    <a:pt x="2268" y="429"/>
                    <a:pt x="2281" y="430"/>
                  </a:cubicBezTo>
                  <a:cubicBezTo>
                    <a:pt x="2294" y="431"/>
                    <a:pt x="2307" y="432"/>
                    <a:pt x="2321" y="432"/>
                  </a:cubicBezTo>
                  <a:cubicBezTo>
                    <a:pt x="2334" y="433"/>
                    <a:pt x="2347" y="433"/>
                    <a:pt x="2360" y="433"/>
                  </a:cubicBezTo>
                  <a:cubicBezTo>
                    <a:pt x="2374" y="433"/>
                    <a:pt x="2387" y="432"/>
                    <a:pt x="2400" y="431"/>
                  </a:cubicBezTo>
                  <a:cubicBezTo>
                    <a:pt x="2407" y="431"/>
                    <a:pt x="2413" y="430"/>
                    <a:pt x="2420" y="429"/>
                  </a:cubicBezTo>
                  <a:cubicBezTo>
                    <a:pt x="2430" y="429"/>
                    <a:pt x="2430" y="429"/>
                    <a:pt x="2430" y="429"/>
                  </a:cubicBezTo>
                  <a:cubicBezTo>
                    <a:pt x="2439" y="427"/>
                    <a:pt x="2439" y="427"/>
                    <a:pt x="2439" y="427"/>
                  </a:cubicBezTo>
                  <a:cubicBezTo>
                    <a:pt x="2466" y="425"/>
                    <a:pt x="2492" y="420"/>
                    <a:pt x="2518" y="414"/>
                  </a:cubicBezTo>
                  <a:cubicBezTo>
                    <a:pt x="2531" y="411"/>
                    <a:pt x="2543" y="409"/>
                    <a:pt x="2556" y="405"/>
                  </a:cubicBezTo>
                  <a:cubicBezTo>
                    <a:pt x="2569" y="402"/>
                    <a:pt x="2582" y="397"/>
                    <a:pt x="2594" y="394"/>
                  </a:cubicBezTo>
                  <a:cubicBezTo>
                    <a:pt x="2600" y="392"/>
                    <a:pt x="2607" y="389"/>
                    <a:pt x="2613" y="387"/>
                  </a:cubicBezTo>
                  <a:cubicBezTo>
                    <a:pt x="2619" y="385"/>
                    <a:pt x="2625" y="383"/>
                    <a:pt x="2631" y="380"/>
                  </a:cubicBezTo>
                  <a:cubicBezTo>
                    <a:pt x="2644" y="375"/>
                    <a:pt x="2656" y="370"/>
                    <a:pt x="2668" y="365"/>
                  </a:cubicBezTo>
                  <a:cubicBezTo>
                    <a:pt x="2717" y="344"/>
                    <a:pt x="2764" y="320"/>
                    <a:pt x="2810" y="294"/>
                  </a:cubicBezTo>
                  <a:cubicBezTo>
                    <a:pt x="2857" y="268"/>
                    <a:pt x="2902" y="241"/>
                    <a:pt x="2948" y="214"/>
                  </a:cubicBezTo>
                  <a:cubicBezTo>
                    <a:pt x="2993" y="187"/>
                    <a:pt x="3038" y="158"/>
                    <a:pt x="3084" y="132"/>
                  </a:cubicBezTo>
                  <a:cubicBezTo>
                    <a:pt x="3107" y="119"/>
                    <a:pt x="3130" y="106"/>
                    <a:pt x="3154" y="93"/>
                  </a:cubicBezTo>
                  <a:cubicBezTo>
                    <a:pt x="3177" y="81"/>
                    <a:pt x="3201" y="70"/>
                    <a:pt x="3226" y="60"/>
                  </a:cubicBezTo>
                  <a:cubicBezTo>
                    <a:pt x="3275" y="39"/>
                    <a:pt x="3326" y="24"/>
                    <a:pt x="3378" y="14"/>
                  </a:cubicBezTo>
                  <a:cubicBezTo>
                    <a:pt x="3430" y="4"/>
                    <a:pt x="3483" y="0"/>
                    <a:pt x="3537" y="1"/>
                  </a:cubicBezTo>
                  <a:cubicBezTo>
                    <a:pt x="3590" y="2"/>
                    <a:pt x="3643" y="8"/>
                    <a:pt x="3695" y="18"/>
                  </a:cubicBezTo>
                  <a:cubicBezTo>
                    <a:pt x="3747" y="28"/>
                    <a:pt x="3798" y="44"/>
                    <a:pt x="3846" y="66"/>
                  </a:cubicBezTo>
                  <a:cubicBezTo>
                    <a:pt x="3870" y="77"/>
                    <a:pt x="3894" y="90"/>
                    <a:pt x="3916" y="105"/>
                  </a:cubicBezTo>
                  <a:cubicBezTo>
                    <a:pt x="3937" y="120"/>
                    <a:pt x="3959" y="136"/>
                    <a:pt x="3981" y="151"/>
                  </a:cubicBezTo>
                  <a:cubicBezTo>
                    <a:pt x="4024" y="182"/>
                    <a:pt x="4067" y="213"/>
                    <a:pt x="4110" y="243"/>
                  </a:cubicBezTo>
                  <a:cubicBezTo>
                    <a:pt x="4154" y="273"/>
                    <a:pt x="4198" y="302"/>
                    <a:pt x="4244" y="329"/>
                  </a:cubicBezTo>
                  <a:cubicBezTo>
                    <a:pt x="4290" y="356"/>
                    <a:pt x="4337" y="380"/>
                    <a:pt x="4386" y="401"/>
                  </a:cubicBezTo>
                  <a:cubicBezTo>
                    <a:pt x="4434" y="422"/>
                    <a:pt x="4485" y="438"/>
                    <a:pt x="4536" y="451"/>
                  </a:cubicBezTo>
                  <a:cubicBezTo>
                    <a:pt x="4588" y="464"/>
                    <a:pt x="4640" y="472"/>
                    <a:pt x="4693" y="474"/>
                  </a:cubicBezTo>
                  <a:cubicBezTo>
                    <a:pt x="4746" y="476"/>
                    <a:pt x="4800" y="472"/>
                    <a:pt x="4852" y="461"/>
                  </a:cubicBezTo>
                  <a:cubicBezTo>
                    <a:pt x="4800" y="472"/>
                    <a:pt x="4746" y="476"/>
                    <a:pt x="4693" y="474"/>
                  </a:cubicBezTo>
                  <a:cubicBezTo>
                    <a:pt x="4640" y="472"/>
                    <a:pt x="4588" y="465"/>
                    <a:pt x="4536" y="452"/>
                  </a:cubicBezTo>
                  <a:cubicBezTo>
                    <a:pt x="4485" y="440"/>
                    <a:pt x="4434" y="423"/>
                    <a:pt x="4385" y="402"/>
                  </a:cubicBezTo>
                  <a:cubicBezTo>
                    <a:pt x="4336" y="382"/>
                    <a:pt x="4289" y="357"/>
                    <a:pt x="4243" y="331"/>
                  </a:cubicBezTo>
                  <a:cubicBezTo>
                    <a:pt x="4197" y="304"/>
                    <a:pt x="4153" y="275"/>
                    <a:pt x="4109" y="245"/>
                  </a:cubicBezTo>
                  <a:cubicBezTo>
                    <a:pt x="4065" y="215"/>
                    <a:pt x="4022" y="184"/>
                    <a:pt x="3979" y="153"/>
                  </a:cubicBezTo>
                  <a:cubicBezTo>
                    <a:pt x="3958" y="138"/>
                    <a:pt x="3936" y="122"/>
                    <a:pt x="3914" y="107"/>
                  </a:cubicBezTo>
                  <a:cubicBezTo>
                    <a:pt x="3892" y="93"/>
                    <a:pt x="3869" y="80"/>
                    <a:pt x="3845" y="68"/>
                  </a:cubicBezTo>
                  <a:cubicBezTo>
                    <a:pt x="3797" y="46"/>
                    <a:pt x="3746" y="31"/>
                    <a:pt x="3694" y="21"/>
                  </a:cubicBezTo>
                  <a:cubicBezTo>
                    <a:pt x="3642" y="10"/>
                    <a:pt x="3589" y="5"/>
                    <a:pt x="3537" y="4"/>
                  </a:cubicBezTo>
                  <a:cubicBezTo>
                    <a:pt x="3484" y="3"/>
                    <a:pt x="3431" y="7"/>
                    <a:pt x="3379" y="17"/>
                  </a:cubicBezTo>
                  <a:cubicBezTo>
                    <a:pt x="3327" y="27"/>
                    <a:pt x="3276" y="42"/>
                    <a:pt x="3227" y="63"/>
                  </a:cubicBezTo>
                  <a:cubicBezTo>
                    <a:pt x="3203" y="73"/>
                    <a:pt x="3179" y="84"/>
                    <a:pt x="3155" y="96"/>
                  </a:cubicBezTo>
                  <a:cubicBezTo>
                    <a:pt x="3132" y="108"/>
                    <a:pt x="3108" y="121"/>
                    <a:pt x="3086" y="135"/>
                  </a:cubicBezTo>
                  <a:cubicBezTo>
                    <a:pt x="3040" y="161"/>
                    <a:pt x="2995" y="190"/>
                    <a:pt x="2949" y="217"/>
                  </a:cubicBezTo>
                  <a:cubicBezTo>
                    <a:pt x="2904" y="244"/>
                    <a:pt x="2858" y="271"/>
                    <a:pt x="2812" y="297"/>
                  </a:cubicBezTo>
                  <a:cubicBezTo>
                    <a:pt x="2766" y="323"/>
                    <a:pt x="2719" y="348"/>
                    <a:pt x="2670" y="369"/>
                  </a:cubicBezTo>
                  <a:cubicBezTo>
                    <a:pt x="2658" y="374"/>
                    <a:pt x="2645" y="379"/>
                    <a:pt x="2633" y="384"/>
                  </a:cubicBezTo>
                  <a:cubicBezTo>
                    <a:pt x="2627" y="386"/>
                    <a:pt x="2620" y="388"/>
                    <a:pt x="2614" y="391"/>
                  </a:cubicBezTo>
                  <a:cubicBezTo>
                    <a:pt x="2608" y="393"/>
                    <a:pt x="2602" y="395"/>
                    <a:pt x="2595" y="397"/>
                  </a:cubicBezTo>
                  <a:cubicBezTo>
                    <a:pt x="2583" y="401"/>
                    <a:pt x="2570" y="405"/>
                    <a:pt x="2557" y="409"/>
                  </a:cubicBezTo>
                  <a:cubicBezTo>
                    <a:pt x="2544" y="412"/>
                    <a:pt x="2531" y="415"/>
                    <a:pt x="2519" y="418"/>
                  </a:cubicBezTo>
                  <a:cubicBezTo>
                    <a:pt x="2493" y="424"/>
                    <a:pt x="2466" y="429"/>
                    <a:pt x="2440" y="431"/>
                  </a:cubicBezTo>
                  <a:cubicBezTo>
                    <a:pt x="2430" y="433"/>
                    <a:pt x="2430" y="433"/>
                    <a:pt x="2430" y="433"/>
                  </a:cubicBezTo>
                  <a:cubicBezTo>
                    <a:pt x="2420" y="433"/>
                    <a:pt x="2420" y="433"/>
                    <a:pt x="2420" y="433"/>
                  </a:cubicBezTo>
                  <a:cubicBezTo>
                    <a:pt x="2413" y="434"/>
                    <a:pt x="2407" y="435"/>
                    <a:pt x="2400" y="435"/>
                  </a:cubicBezTo>
                  <a:cubicBezTo>
                    <a:pt x="2387" y="436"/>
                    <a:pt x="2374" y="437"/>
                    <a:pt x="2360" y="437"/>
                  </a:cubicBezTo>
                  <a:cubicBezTo>
                    <a:pt x="2347" y="437"/>
                    <a:pt x="2334" y="436"/>
                    <a:pt x="2321" y="436"/>
                  </a:cubicBezTo>
                  <a:cubicBezTo>
                    <a:pt x="2307" y="435"/>
                    <a:pt x="2294" y="435"/>
                    <a:pt x="2281" y="434"/>
                  </a:cubicBezTo>
                  <a:cubicBezTo>
                    <a:pt x="2268" y="433"/>
                    <a:pt x="2254" y="431"/>
                    <a:pt x="2241" y="429"/>
                  </a:cubicBezTo>
                  <a:cubicBezTo>
                    <a:pt x="2228" y="427"/>
                    <a:pt x="2215" y="425"/>
                    <a:pt x="2202" y="422"/>
                  </a:cubicBezTo>
                  <a:cubicBezTo>
                    <a:pt x="2150" y="411"/>
                    <a:pt x="2099" y="396"/>
                    <a:pt x="2049" y="379"/>
                  </a:cubicBezTo>
                  <a:cubicBezTo>
                    <a:pt x="2024" y="370"/>
                    <a:pt x="1999" y="361"/>
                    <a:pt x="1974" y="352"/>
                  </a:cubicBezTo>
                  <a:cubicBezTo>
                    <a:pt x="1949" y="342"/>
                    <a:pt x="1924" y="333"/>
                    <a:pt x="1899" y="324"/>
                  </a:cubicBezTo>
                  <a:cubicBezTo>
                    <a:pt x="1887" y="320"/>
                    <a:pt x="1874" y="315"/>
                    <a:pt x="1862" y="312"/>
                  </a:cubicBezTo>
                  <a:cubicBezTo>
                    <a:pt x="1849" y="308"/>
                    <a:pt x="1836" y="306"/>
                    <a:pt x="1823" y="303"/>
                  </a:cubicBezTo>
                  <a:cubicBezTo>
                    <a:pt x="1797" y="299"/>
                    <a:pt x="1770" y="297"/>
                    <a:pt x="1744" y="297"/>
                  </a:cubicBezTo>
                  <a:cubicBezTo>
                    <a:pt x="1718" y="297"/>
                    <a:pt x="1691" y="299"/>
                    <a:pt x="1665" y="302"/>
                  </a:cubicBezTo>
                  <a:cubicBezTo>
                    <a:pt x="1638" y="304"/>
                    <a:pt x="1612" y="307"/>
                    <a:pt x="1586" y="311"/>
                  </a:cubicBezTo>
                  <a:cubicBezTo>
                    <a:pt x="1533" y="318"/>
                    <a:pt x="1481" y="327"/>
                    <a:pt x="1429" y="335"/>
                  </a:cubicBezTo>
                  <a:cubicBezTo>
                    <a:pt x="1350" y="344"/>
                    <a:pt x="1350" y="344"/>
                    <a:pt x="1350" y="344"/>
                  </a:cubicBezTo>
                  <a:cubicBezTo>
                    <a:pt x="1323" y="348"/>
                    <a:pt x="1297" y="350"/>
                    <a:pt x="1270" y="352"/>
                  </a:cubicBezTo>
                  <a:cubicBezTo>
                    <a:pt x="1165" y="359"/>
                    <a:pt x="1059" y="361"/>
                    <a:pt x="953" y="368"/>
                  </a:cubicBezTo>
                  <a:cubicBezTo>
                    <a:pt x="847" y="374"/>
                    <a:pt x="741" y="381"/>
                    <a:pt x="635" y="389"/>
                  </a:cubicBezTo>
                  <a:cubicBezTo>
                    <a:pt x="424" y="405"/>
                    <a:pt x="212" y="421"/>
                    <a:pt x="0" y="4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47">
              <a:extLst>
                <a:ext uri="{FF2B5EF4-FFF2-40B4-BE49-F238E27FC236}">
                  <a16:creationId xmlns:a16="http://schemas.microsoft.com/office/drawing/2014/main" id="{1DFD2802-6E46-9EFD-F375-68C70EB415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2000" y="2560638"/>
              <a:ext cx="12117388" cy="1257300"/>
            </a:xfrm>
            <a:custGeom>
              <a:avLst/>
              <a:gdLst>
                <a:gd name="T0" fmla="*/ 636 w 4851"/>
                <a:gd name="T1" fmla="*/ 390 h 503"/>
                <a:gd name="T2" fmla="*/ 1272 w 4851"/>
                <a:gd name="T3" fmla="*/ 387 h 503"/>
                <a:gd name="T4" fmla="*/ 1352 w 4851"/>
                <a:gd name="T5" fmla="*/ 385 h 503"/>
                <a:gd name="T6" fmla="*/ 1411 w 4851"/>
                <a:gd name="T7" fmla="*/ 383 h 503"/>
                <a:gd name="T8" fmla="*/ 1590 w 4851"/>
                <a:gd name="T9" fmla="*/ 369 h 503"/>
                <a:gd name="T10" fmla="*/ 1749 w 4851"/>
                <a:gd name="T11" fmla="*/ 365 h 503"/>
                <a:gd name="T12" fmla="*/ 1848 w 4851"/>
                <a:gd name="T13" fmla="*/ 379 h 503"/>
                <a:gd name="T14" fmla="*/ 1905 w 4851"/>
                <a:gd name="T15" fmla="*/ 395 h 503"/>
                <a:gd name="T16" fmla="*/ 2060 w 4851"/>
                <a:gd name="T17" fmla="*/ 434 h 503"/>
                <a:gd name="T18" fmla="*/ 2217 w 4851"/>
                <a:gd name="T19" fmla="*/ 459 h 503"/>
                <a:gd name="T20" fmla="*/ 2677 w 4851"/>
                <a:gd name="T21" fmla="*/ 363 h 503"/>
                <a:gd name="T22" fmla="*/ 2954 w 4851"/>
                <a:gd name="T23" fmla="*/ 205 h 503"/>
                <a:gd name="T24" fmla="*/ 3234 w 4851"/>
                <a:gd name="T25" fmla="*/ 55 h 503"/>
                <a:gd name="T26" fmla="*/ 3547 w 4851"/>
                <a:gd name="T27" fmla="*/ 2 h 503"/>
                <a:gd name="T28" fmla="*/ 3855 w 4851"/>
                <a:gd name="T29" fmla="*/ 74 h 503"/>
                <a:gd name="T30" fmla="*/ 3922 w 4851"/>
                <a:gd name="T31" fmla="*/ 117 h 503"/>
                <a:gd name="T32" fmla="*/ 4113 w 4851"/>
                <a:gd name="T33" fmla="*/ 260 h 503"/>
                <a:gd name="T34" fmla="*/ 4385 w 4851"/>
                <a:gd name="T35" fmla="*/ 424 h 503"/>
                <a:gd name="T36" fmla="*/ 4693 w 4851"/>
                <a:gd name="T37" fmla="*/ 500 h 503"/>
                <a:gd name="T38" fmla="*/ 4693 w 4851"/>
                <a:gd name="T39" fmla="*/ 501 h 503"/>
                <a:gd name="T40" fmla="*/ 4385 w 4851"/>
                <a:gd name="T41" fmla="*/ 425 h 503"/>
                <a:gd name="T42" fmla="*/ 4112 w 4851"/>
                <a:gd name="T43" fmla="*/ 262 h 503"/>
                <a:gd name="T44" fmla="*/ 3921 w 4851"/>
                <a:gd name="T45" fmla="*/ 119 h 503"/>
                <a:gd name="T46" fmla="*/ 3854 w 4851"/>
                <a:gd name="T47" fmla="*/ 77 h 503"/>
                <a:gd name="T48" fmla="*/ 3547 w 4851"/>
                <a:gd name="T49" fmla="*/ 5 h 503"/>
                <a:gd name="T50" fmla="*/ 3236 w 4851"/>
                <a:gd name="T51" fmla="*/ 58 h 503"/>
                <a:gd name="T52" fmla="*/ 2955 w 4851"/>
                <a:gd name="T53" fmla="*/ 208 h 503"/>
                <a:gd name="T54" fmla="*/ 2679 w 4851"/>
                <a:gd name="T55" fmla="*/ 366 h 503"/>
                <a:gd name="T56" fmla="*/ 2216 w 4851"/>
                <a:gd name="T57" fmla="*/ 462 h 503"/>
                <a:gd name="T58" fmla="*/ 1866 w 4851"/>
                <a:gd name="T59" fmla="*/ 388 h 503"/>
                <a:gd name="T60" fmla="*/ 1828 w 4851"/>
                <a:gd name="T61" fmla="*/ 378 h 503"/>
                <a:gd name="T62" fmla="*/ 1590 w 4851"/>
                <a:gd name="T63" fmla="*/ 372 h 503"/>
                <a:gd name="T64" fmla="*/ 1412 w 4851"/>
                <a:gd name="T65" fmla="*/ 386 h 503"/>
                <a:gd name="T66" fmla="*/ 1352 w 4851"/>
                <a:gd name="T67" fmla="*/ 388 h 503"/>
                <a:gd name="T68" fmla="*/ 1272 w 4851"/>
                <a:gd name="T69" fmla="*/ 390 h 503"/>
                <a:gd name="T70" fmla="*/ 636 w 4851"/>
                <a:gd name="T71" fmla="*/ 392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851" h="503">
                  <a:moveTo>
                    <a:pt x="0" y="429"/>
                  </a:moveTo>
                  <a:cubicBezTo>
                    <a:pt x="212" y="418"/>
                    <a:pt x="424" y="401"/>
                    <a:pt x="636" y="390"/>
                  </a:cubicBezTo>
                  <a:cubicBezTo>
                    <a:pt x="742" y="384"/>
                    <a:pt x="848" y="381"/>
                    <a:pt x="954" y="381"/>
                  </a:cubicBezTo>
                  <a:cubicBezTo>
                    <a:pt x="1060" y="381"/>
                    <a:pt x="1166" y="386"/>
                    <a:pt x="1272" y="387"/>
                  </a:cubicBezTo>
                  <a:cubicBezTo>
                    <a:pt x="1286" y="387"/>
                    <a:pt x="1299" y="387"/>
                    <a:pt x="1312" y="387"/>
                  </a:cubicBezTo>
                  <a:cubicBezTo>
                    <a:pt x="1325" y="386"/>
                    <a:pt x="1339" y="386"/>
                    <a:pt x="1352" y="385"/>
                  </a:cubicBezTo>
                  <a:cubicBezTo>
                    <a:pt x="1392" y="384"/>
                    <a:pt x="1392" y="384"/>
                    <a:pt x="1392" y="384"/>
                  </a:cubicBezTo>
                  <a:cubicBezTo>
                    <a:pt x="1411" y="383"/>
                    <a:pt x="1411" y="383"/>
                    <a:pt x="1411" y="383"/>
                  </a:cubicBezTo>
                  <a:cubicBezTo>
                    <a:pt x="1431" y="382"/>
                    <a:pt x="1431" y="382"/>
                    <a:pt x="1431" y="382"/>
                  </a:cubicBezTo>
                  <a:cubicBezTo>
                    <a:pt x="1484" y="378"/>
                    <a:pt x="1537" y="373"/>
                    <a:pt x="1590" y="369"/>
                  </a:cubicBezTo>
                  <a:cubicBezTo>
                    <a:pt x="1616" y="367"/>
                    <a:pt x="1643" y="366"/>
                    <a:pt x="1669" y="364"/>
                  </a:cubicBezTo>
                  <a:cubicBezTo>
                    <a:pt x="1696" y="363"/>
                    <a:pt x="1723" y="363"/>
                    <a:pt x="1749" y="365"/>
                  </a:cubicBezTo>
                  <a:cubicBezTo>
                    <a:pt x="1776" y="366"/>
                    <a:pt x="1802" y="369"/>
                    <a:pt x="1828" y="375"/>
                  </a:cubicBezTo>
                  <a:cubicBezTo>
                    <a:pt x="1835" y="376"/>
                    <a:pt x="1841" y="377"/>
                    <a:pt x="1848" y="379"/>
                  </a:cubicBezTo>
                  <a:cubicBezTo>
                    <a:pt x="1867" y="384"/>
                    <a:pt x="1867" y="384"/>
                    <a:pt x="1867" y="384"/>
                  </a:cubicBezTo>
                  <a:cubicBezTo>
                    <a:pt x="1905" y="395"/>
                    <a:pt x="1905" y="395"/>
                    <a:pt x="1905" y="395"/>
                  </a:cubicBezTo>
                  <a:cubicBezTo>
                    <a:pt x="1931" y="402"/>
                    <a:pt x="1957" y="409"/>
                    <a:pt x="1982" y="416"/>
                  </a:cubicBezTo>
                  <a:cubicBezTo>
                    <a:pt x="2008" y="423"/>
                    <a:pt x="2034" y="429"/>
                    <a:pt x="2060" y="434"/>
                  </a:cubicBezTo>
                  <a:cubicBezTo>
                    <a:pt x="2085" y="440"/>
                    <a:pt x="2112" y="445"/>
                    <a:pt x="2138" y="449"/>
                  </a:cubicBezTo>
                  <a:cubicBezTo>
                    <a:pt x="2164" y="453"/>
                    <a:pt x="2190" y="457"/>
                    <a:pt x="2217" y="459"/>
                  </a:cubicBezTo>
                  <a:cubicBezTo>
                    <a:pt x="2322" y="466"/>
                    <a:pt x="2429" y="454"/>
                    <a:pt x="2530" y="422"/>
                  </a:cubicBezTo>
                  <a:cubicBezTo>
                    <a:pt x="2581" y="407"/>
                    <a:pt x="2630" y="386"/>
                    <a:pt x="2677" y="363"/>
                  </a:cubicBezTo>
                  <a:cubicBezTo>
                    <a:pt x="2725" y="339"/>
                    <a:pt x="2771" y="313"/>
                    <a:pt x="2817" y="286"/>
                  </a:cubicBezTo>
                  <a:cubicBezTo>
                    <a:pt x="2863" y="260"/>
                    <a:pt x="2908" y="232"/>
                    <a:pt x="2954" y="205"/>
                  </a:cubicBezTo>
                  <a:cubicBezTo>
                    <a:pt x="2999" y="177"/>
                    <a:pt x="3044" y="149"/>
                    <a:pt x="3091" y="123"/>
                  </a:cubicBezTo>
                  <a:cubicBezTo>
                    <a:pt x="3137" y="98"/>
                    <a:pt x="3185" y="74"/>
                    <a:pt x="3234" y="55"/>
                  </a:cubicBezTo>
                  <a:cubicBezTo>
                    <a:pt x="3284" y="36"/>
                    <a:pt x="3336" y="22"/>
                    <a:pt x="3388" y="13"/>
                  </a:cubicBezTo>
                  <a:cubicBezTo>
                    <a:pt x="3440" y="4"/>
                    <a:pt x="3494" y="0"/>
                    <a:pt x="3547" y="2"/>
                  </a:cubicBezTo>
                  <a:cubicBezTo>
                    <a:pt x="3600" y="3"/>
                    <a:pt x="3653" y="10"/>
                    <a:pt x="3705" y="21"/>
                  </a:cubicBezTo>
                  <a:cubicBezTo>
                    <a:pt x="3757" y="32"/>
                    <a:pt x="3808" y="49"/>
                    <a:pt x="3855" y="74"/>
                  </a:cubicBezTo>
                  <a:cubicBezTo>
                    <a:pt x="3867" y="81"/>
                    <a:pt x="3878" y="87"/>
                    <a:pt x="3889" y="94"/>
                  </a:cubicBezTo>
                  <a:cubicBezTo>
                    <a:pt x="3901" y="102"/>
                    <a:pt x="3911" y="109"/>
                    <a:pt x="3922" y="117"/>
                  </a:cubicBezTo>
                  <a:cubicBezTo>
                    <a:pt x="3944" y="133"/>
                    <a:pt x="3965" y="149"/>
                    <a:pt x="3986" y="165"/>
                  </a:cubicBezTo>
                  <a:cubicBezTo>
                    <a:pt x="4028" y="197"/>
                    <a:pt x="4070" y="229"/>
                    <a:pt x="4113" y="260"/>
                  </a:cubicBezTo>
                  <a:cubicBezTo>
                    <a:pt x="4156" y="291"/>
                    <a:pt x="4200" y="322"/>
                    <a:pt x="4245" y="349"/>
                  </a:cubicBezTo>
                  <a:cubicBezTo>
                    <a:pt x="4290" y="377"/>
                    <a:pt x="4337" y="403"/>
                    <a:pt x="4385" y="424"/>
                  </a:cubicBezTo>
                  <a:cubicBezTo>
                    <a:pt x="4434" y="446"/>
                    <a:pt x="4484" y="463"/>
                    <a:pt x="4535" y="476"/>
                  </a:cubicBezTo>
                  <a:cubicBezTo>
                    <a:pt x="4587" y="489"/>
                    <a:pt x="4640" y="498"/>
                    <a:pt x="4693" y="500"/>
                  </a:cubicBezTo>
                  <a:cubicBezTo>
                    <a:pt x="4746" y="502"/>
                    <a:pt x="4799" y="498"/>
                    <a:pt x="4851" y="487"/>
                  </a:cubicBezTo>
                  <a:cubicBezTo>
                    <a:pt x="4799" y="498"/>
                    <a:pt x="4746" y="503"/>
                    <a:pt x="4693" y="501"/>
                  </a:cubicBezTo>
                  <a:cubicBezTo>
                    <a:pt x="4640" y="498"/>
                    <a:pt x="4587" y="490"/>
                    <a:pt x="4535" y="477"/>
                  </a:cubicBezTo>
                  <a:cubicBezTo>
                    <a:pt x="4484" y="464"/>
                    <a:pt x="4433" y="447"/>
                    <a:pt x="4385" y="425"/>
                  </a:cubicBezTo>
                  <a:cubicBezTo>
                    <a:pt x="4336" y="404"/>
                    <a:pt x="4289" y="379"/>
                    <a:pt x="4244" y="351"/>
                  </a:cubicBezTo>
                  <a:cubicBezTo>
                    <a:pt x="4199" y="323"/>
                    <a:pt x="4155" y="293"/>
                    <a:pt x="4112" y="262"/>
                  </a:cubicBezTo>
                  <a:cubicBezTo>
                    <a:pt x="4069" y="231"/>
                    <a:pt x="4027" y="199"/>
                    <a:pt x="3985" y="167"/>
                  </a:cubicBezTo>
                  <a:cubicBezTo>
                    <a:pt x="3963" y="151"/>
                    <a:pt x="3942" y="135"/>
                    <a:pt x="3921" y="119"/>
                  </a:cubicBezTo>
                  <a:cubicBezTo>
                    <a:pt x="3910" y="111"/>
                    <a:pt x="3899" y="104"/>
                    <a:pt x="3888" y="97"/>
                  </a:cubicBezTo>
                  <a:cubicBezTo>
                    <a:pt x="3877" y="89"/>
                    <a:pt x="3865" y="83"/>
                    <a:pt x="3854" y="77"/>
                  </a:cubicBezTo>
                  <a:cubicBezTo>
                    <a:pt x="3807" y="52"/>
                    <a:pt x="3756" y="35"/>
                    <a:pt x="3704" y="24"/>
                  </a:cubicBezTo>
                  <a:cubicBezTo>
                    <a:pt x="3653" y="12"/>
                    <a:pt x="3600" y="6"/>
                    <a:pt x="3547" y="5"/>
                  </a:cubicBezTo>
                  <a:cubicBezTo>
                    <a:pt x="3494" y="3"/>
                    <a:pt x="3441" y="7"/>
                    <a:pt x="3389" y="16"/>
                  </a:cubicBezTo>
                  <a:cubicBezTo>
                    <a:pt x="3336" y="25"/>
                    <a:pt x="3285" y="39"/>
                    <a:pt x="3236" y="58"/>
                  </a:cubicBezTo>
                  <a:cubicBezTo>
                    <a:pt x="3186" y="77"/>
                    <a:pt x="3139" y="101"/>
                    <a:pt x="3092" y="126"/>
                  </a:cubicBezTo>
                  <a:cubicBezTo>
                    <a:pt x="3046" y="152"/>
                    <a:pt x="3001" y="180"/>
                    <a:pt x="2955" y="208"/>
                  </a:cubicBezTo>
                  <a:cubicBezTo>
                    <a:pt x="2910" y="235"/>
                    <a:pt x="2865" y="263"/>
                    <a:pt x="2819" y="290"/>
                  </a:cubicBezTo>
                  <a:cubicBezTo>
                    <a:pt x="2773" y="317"/>
                    <a:pt x="2727" y="343"/>
                    <a:pt x="2679" y="366"/>
                  </a:cubicBezTo>
                  <a:cubicBezTo>
                    <a:pt x="2631" y="390"/>
                    <a:pt x="2583" y="411"/>
                    <a:pt x="2532" y="426"/>
                  </a:cubicBezTo>
                  <a:cubicBezTo>
                    <a:pt x="2430" y="457"/>
                    <a:pt x="2322" y="470"/>
                    <a:pt x="2216" y="462"/>
                  </a:cubicBezTo>
                  <a:cubicBezTo>
                    <a:pt x="2110" y="454"/>
                    <a:pt x="2006" y="427"/>
                    <a:pt x="1905" y="398"/>
                  </a:cubicBezTo>
                  <a:cubicBezTo>
                    <a:pt x="1866" y="388"/>
                    <a:pt x="1866" y="388"/>
                    <a:pt x="1866" y="388"/>
                  </a:cubicBezTo>
                  <a:cubicBezTo>
                    <a:pt x="1847" y="382"/>
                    <a:pt x="1847" y="382"/>
                    <a:pt x="1847" y="382"/>
                  </a:cubicBezTo>
                  <a:cubicBezTo>
                    <a:pt x="1841" y="381"/>
                    <a:pt x="1834" y="379"/>
                    <a:pt x="1828" y="378"/>
                  </a:cubicBezTo>
                  <a:cubicBezTo>
                    <a:pt x="1802" y="373"/>
                    <a:pt x="1775" y="369"/>
                    <a:pt x="1749" y="368"/>
                  </a:cubicBezTo>
                  <a:cubicBezTo>
                    <a:pt x="1696" y="365"/>
                    <a:pt x="1643" y="369"/>
                    <a:pt x="1590" y="372"/>
                  </a:cubicBezTo>
                  <a:cubicBezTo>
                    <a:pt x="1537" y="376"/>
                    <a:pt x="1484" y="381"/>
                    <a:pt x="1431" y="385"/>
                  </a:cubicBezTo>
                  <a:cubicBezTo>
                    <a:pt x="1412" y="386"/>
                    <a:pt x="1412" y="386"/>
                    <a:pt x="1412" y="386"/>
                  </a:cubicBezTo>
                  <a:cubicBezTo>
                    <a:pt x="1392" y="387"/>
                    <a:pt x="1392" y="387"/>
                    <a:pt x="1392" y="387"/>
                  </a:cubicBezTo>
                  <a:cubicBezTo>
                    <a:pt x="1352" y="388"/>
                    <a:pt x="1352" y="388"/>
                    <a:pt x="1352" y="388"/>
                  </a:cubicBezTo>
                  <a:cubicBezTo>
                    <a:pt x="1339" y="389"/>
                    <a:pt x="1325" y="389"/>
                    <a:pt x="1312" y="389"/>
                  </a:cubicBezTo>
                  <a:cubicBezTo>
                    <a:pt x="1299" y="390"/>
                    <a:pt x="1286" y="390"/>
                    <a:pt x="1272" y="390"/>
                  </a:cubicBezTo>
                  <a:cubicBezTo>
                    <a:pt x="1166" y="389"/>
                    <a:pt x="1060" y="383"/>
                    <a:pt x="954" y="383"/>
                  </a:cubicBezTo>
                  <a:cubicBezTo>
                    <a:pt x="848" y="383"/>
                    <a:pt x="742" y="387"/>
                    <a:pt x="636" y="392"/>
                  </a:cubicBezTo>
                  <a:cubicBezTo>
                    <a:pt x="424" y="402"/>
                    <a:pt x="212" y="419"/>
                    <a:pt x="0" y="4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48">
              <a:extLst>
                <a:ext uri="{FF2B5EF4-FFF2-40B4-BE49-F238E27FC236}">
                  <a16:creationId xmlns:a16="http://schemas.microsoft.com/office/drawing/2014/main" id="{8C39CC46-C8A7-3F52-325A-6D9D1BF2FD6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8825" y="2532063"/>
              <a:ext cx="12114213" cy="1320800"/>
            </a:xfrm>
            <a:custGeom>
              <a:avLst/>
              <a:gdLst>
                <a:gd name="T0" fmla="*/ 637 w 4850"/>
                <a:gd name="T1" fmla="*/ 392 h 528"/>
                <a:gd name="T2" fmla="*/ 1274 w 4850"/>
                <a:gd name="T3" fmla="*/ 428 h 528"/>
                <a:gd name="T4" fmla="*/ 1314 w 4850"/>
                <a:gd name="T5" fmla="*/ 430 h 528"/>
                <a:gd name="T6" fmla="*/ 1394 w 4850"/>
                <a:gd name="T7" fmla="*/ 434 h 528"/>
                <a:gd name="T8" fmla="*/ 1593 w 4850"/>
                <a:gd name="T9" fmla="*/ 433 h 528"/>
                <a:gd name="T10" fmla="*/ 1753 w 4850"/>
                <a:gd name="T11" fmla="*/ 436 h 528"/>
                <a:gd name="T12" fmla="*/ 1911 w 4850"/>
                <a:gd name="T13" fmla="*/ 462 h 528"/>
                <a:gd name="T14" fmla="*/ 2227 w 4850"/>
                <a:gd name="T15" fmla="*/ 491 h 528"/>
                <a:gd name="T16" fmla="*/ 2547 w 4850"/>
                <a:gd name="T17" fmla="*/ 423 h 528"/>
                <a:gd name="T18" fmla="*/ 2575 w 4850"/>
                <a:gd name="T19" fmla="*/ 412 h 528"/>
                <a:gd name="T20" fmla="*/ 2682 w 4850"/>
                <a:gd name="T21" fmla="*/ 359 h 528"/>
                <a:gd name="T22" fmla="*/ 2957 w 4850"/>
                <a:gd name="T23" fmla="*/ 196 h 528"/>
                <a:gd name="T24" fmla="*/ 3241 w 4850"/>
                <a:gd name="T25" fmla="*/ 51 h 528"/>
                <a:gd name="T26" fmla="*/ 3555 w 4850"/>
                <a:gd name="T27" fmla="*/ 2 h 528"/>
                <a:gd name="T28" fmla="*/ 3862 w 4850"/>
                <a:gd name="T29" fmla="*/ 82 h 528"/>
                <a:gd name="T30" fmla="*/ 3990 w 4850"/>
                <a:gd name="T31" fmla="*/ 177 h 528"/>
                <a:gd name="T32" fmla="*/ 4384 w 4850"/>
                <a:gd name="T33" fmla="*/ 446 h 528"/>
                <a:gd name="T34" fmla="*/ 4691 w 4850"/>
                <a:gd name="T35" fmla="*/ 525 h 528"/>
                <a:gd name="T36" fmla="*/ 4691 w 4850"/>
                <a:gd name="T37" fmla="*/ 526 h 528"/>
                <a:gd name="T38" fmla="*/ 4384 w 4850"/>
                <a:gd name="T39" fmla="*/ 447 h 528"/>
                <a:gd name="T40" fmla="*/ 3988 w 4850"/>
                <a:gd name="T41" fmla="*/ 179 h 528"/>
                <a:gd name="T42" fmla="*/ 3860 w 4850"/>
                <a:gd name="T43" fmla="*/ 84 h 528"/>
                <a:gd name="T44" fmla="*/ 3555 w 4850"/>
                <a:gd name="T45" fmla="*/ 5 h 528"/>
                <a:gd name="T46" fmla="*/ 3242 w 4850"/>
                <a:gd name="T47" fmla="*/ 54 h 528"/>
                <a:gd name="T48" fmla="*/ 2958 w 4850"/>
                <a:gd name="T49" fmla="*/ 199 h 528"/>
                <a:gd name="T50" fmla="*/ 2684 w 4850"/>
                <a:gd name="T51" fmla="*/ 362 h 528"/>
                <a:gd name="T52" fmla="*/ 2577 w 4850"/>
                <a:gd name="T53" fmla="*/ 415 h 528"/>
                <a:gd name="T54" fmla="*/ 2549 w 4850"/>
                <a:gd name="T55" fmla="*/ 427 h 528"/>
                <a:gd name="T56" fmla="*/ 2228 w 4850"/>
                <a:gd name="T57" fmla="*/ 495 h 528"/>
                <a:gd name="T58" fmla="*/ 1910 w 4850"/>
                <a:gd name="T59" fmla="*/ 466 h 528"/>
                <a:gd name="T60" fmla="*/ 1753 w 4850"/>
                <a:gd name="T61" fmla="*/ 439 h 528"/>
                <a:gd name="T62" fmla="*/ 1593 w 4850"/>
                <a:gd name="T63" fmla="*/ 436 h 528"/>
                <a:gd name="T64" fmla="*/ 1394 w 4850"/>
                <a:gd name="T65" fmla="*/ 437 h 528"/>
                <a:gd name="T66" fmla="*/ 1314 w 4850"/>
                <a:gd name="T67" fmla="*/ 433 h 528"/>
                <a:gd name="T68" fmla="*/ 1274 w 4850"/>
                <a:gd name="T69" fmla="*/ 430 h 528"/>
                <a:gd name="T70" fmla="*/ 637 w 4850"/>
                <a:gd name="T71" fmla="*/ 394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850" h="528">
                  <a:moveTo>
                    <a:pt x="0" y="431"/>
                  </a:moveTo>
                  <a:cubicBezTo>
                    <a:pt x="212" y="414"/>
                    <a:pt x="424" y="397"/>
                    <a:pt x="637" y="392"/>
                  </a:cubicBezTo>
                  <a:cubicBezTo>
                    <a:pt x="743" y="390"/>
                    <a:pt x="850" y="391"/>
                    <a:pt x="956" y="398"/>
                  </a:cubicBezTo>
                  <a:cubicBezTo>
                    <a:pt x="1063" y="405"/>
                    <a:pt x="1168" y="419"/>
                    <a:pt x="1274" y="428"/>
                  </a:cubicBezTo>
                  <a:cubicBezTo>
                    <a:pt x="1294" y="429"/>
                    <a:pt x="1294" y="429"/>
                    <a:pt x="1294" y="429"/>
                  </a:cubicBezTo>
                  <a:cubicBezTo>
                    <a:pt x="1314" y="430"/>
                    <a:pt x="1314" y="430"/>
                    <a:pt x="1314" y="430"/>
                  </a:cubicBezTo>
                  <a:cubicBezTo>
                    <a:pt x="1354" y="432"/>
                    <a:pt x="1354" y="432"/>
                    <a:pt x="1354" y="432"/>
                  </a:cubicBezTo>
                  <a:cubicBezTo>
                    <a:pt x="1367" y="433"/>
                    <a:pt x="1381" y="434"/>
                    <a:pt x="1394" y="434"/>
                  </a:cubicBezTo>
                  <a:cubicBezTo>
                    <a:pt x="1407" y="434"/>
                    <a:pt x="1420" y="434"/>
                    <a:pt x="1434" y="435"/>
                  </a:cubicBezTo>
                  <a:cubicBezTo>
                    <a:pt x="1487" y="435"/>
                    <a:pt x="1540" y="434"/>
                    <a:pt x="1593" y="433"/>
                  </a:cubicBezTo>
                  <a:cubicBezTo>
                    <a:pt x="1620" y="432"/>
                    <a:pt x="1647" y="432"/>
                    <a:pt x="1673" y="432"/>
                  </a:cubicBezTo>
                  <a:cubicBezTo>
                    <a:pt x="1700" y="432"/>
                    <a:pt x="1726" y="433"/>
                    <a:pt x="1753" y="436"/>
                  </a:cubicBezTo>
                  <a:cubicBezTo>
                    <a:pt x="1780" y="438"/>
                    <a:pt x="1806" y="442"/>
                    <a:pt x="1832" y="447"/>
                  </a:cubicBezTo>
                  <a:cubicBezTo>
                    <a:pt x="1911" y="462"/>
                    <a:pt x="1911" y="462"/>
                    <a:pt x="1911" y="462"/>
                  </a:cubicBezTo>
                  <a:cubicBezTo>
                    <a:pt x="1963" y="472"/>
                    <a:pt x="2015" y="480"/>
                    <a:pt x="2068" y="486"/>
                  </a:cubicBezTo>
                  <a:cubicBezTo>
                    <a:pt x="2121" y="491"/>
                    <a:pt x="2174" y="493"/>
                    <a:pt x="2227" y="491"/>
                  </a:cubicBezTo>
                  <a:cubicBezTo>
                    <a:pt x="2334" y="487"/>
                    <a:pt x="2439" y="465"/>
                    <a:pt x="2538" y="427"/>
                  </a:cubicBezTo>
                  <a:cubicBezTo>
                    <a:pt x="2547" y="423"/>
                    <a:pt x="2547" y="423"/>
                    <a:pt x="2547" y="423"/>
                  </a:cubicBezTo>
                  <a:cubicBezTo>
                    <a:pt x="2557" y="419"/>
                    <a:pt x="2557" y="419"/>
                    <a:pt x="2557" y="419"/>
                  </a:cubicBezTo>
                  <a:cubicBezTo>
                    <a:pt x="2575" y="412"/>
                    <a:pt x="2575" y="412"/>
                    <a:pt x="2575" y="412"/>
                  </a:cubicBezTo>
                  <a:cubicBezTo>
                    <a:pt x="2587" y="406"/>
                    <a:pt x="2599" y="401"/>
                    <a:pt x="2611" y="395"/>
                  </a:cubicBezTo>
                  <a:cubicBezTo>
                    <a:pt x="2635" y="383"/>
                    <a:pt x="2659" y="371"/>
                    <a:pt x="2682" y="359"/>
                  </a:cubicBezTo>
                  <a:cubicBezTo>
                    <a:pt x="2729" y="334"/>
                    <a:pt x="2775" y="306"/>
                    <a:pt x="2820" y="279"/>
                  </a:cubicBezTo>
                  <a:cubicBezTo>
                    <a:pt x="2957" y="196"/>
                    <a:pt x="2957" y="196"/>
                    <a:pt x="2957" y="196"/>
                  </a:cubicBezTo>
                  <a:cubicBezTo>
                    <a:pt x="3002" y="168"/>
                    <a:pt x="3048" y="141"/>
                    <a:pt x="3095" y="116"/>
                  </a:cubicBezTo>
                  <a:cubicBezTo>
                    <a:pt x="3142" y="91"/>
                    <a:pt x="3191" y="69"/>
                    <a:pt x="3241" y="51"/>
                  </a:cubicBezTo>
                  <a:cubicBezTo>
                    <a:pt x="3291" y="33"/>
                    <a:pt x="3343" y="20"/>
                    <a:pt x="3396" y="11"/>
                  </a:cubicBezTo>
                  <a:cubicBezTo>
                    <a:pt x="3448" y="3"/>
                    <a:pt x="3502" y="0"/>
                    <a:pt x="3555" y="2"/>
                  </a:cubicBezTo>
                  <a:cubicBezTo>
                    <a:pt x="3608" y="4"/>
                    <a:pt x="3662" y="10"/>
                    <a:pt x="3713" y="23"/>
                  </a:cubicBezTo>
                  <a:cubicBezTo>
                    <a:pt x="3765" y="36"/>
                    <a:pt x="3816" y="55"/>
                    <a:pt x="3862" y="82"/>
                  </a:cubicBezTo>
                  <a:cubicBezTo>
                    <a:pt x="3885" y="95"/>
                    <a:pt x="3906" y="112"/>
                    <a:pt x="3927" y="128"/>
                  </a:cubicBezTo>
                  <a:cubicBezTo>
                    <a:pt x="3948" y="144"/>
                    <a:pt x="3969" y="161"/>
                    <a:pt x="3990" y="177"/>
                  </a:cubicBezTo>
                  <a:cubicBezTo>
                    <a:pt x="4073" y="244"/>
                    <a:pt x="4155" y="311"/>
                    <a:pt x="4245" y="369"/>
                  </a:cubicBezTo>
                  <a:cubicBezTo>
                    <a:pt x="4290" y="398"/>
                    <a:pt x="4336" y="424"/>
                    <a:pt x="4384" y="446"/>
                  </a:cubicBezTo>
                  <a:cubicBezTo>
                    <a:pt x="4433" y="468"/>
                    <a:pt x="4483" y="487"/>
                    <a:pt x="4534" y="501"/>
                  </a:cubicBezTo>
                  <a:cubicBezTo>
                    <a:pt x="4586" y="514"/>
                    <a:pt x="4638" y="523"/>
                    <a:pt x="4691" y="525"/>
                  </a:cubicBezTo>
                  <a:cubicBezTo>
                    <a:pt x="4745" y="527"/>
                    <a:pt x="4798" y="523"/>
                    <a:pt x="4850" y="511"/>
                  </a:cubicBezTo>
                  <a:cubicBezTo>
                    <a:pt x="4798" y="523"/>
                    <a:pt x="4745" y="528"/>
                    <a:pt x="4691" y="526"/>
                  </a:cubicBezTo>
                  <a:cubicBezTo>
                    <a:pt x="4638" y="523"/>
                    <a:pt x="4585" y="515"/>
                    <a:pt x="4534" y="502"/>
                  </a:cubicBezTo>
                  <a:cubicBezTo>
                    <a:pt x="4482" y="488"/>
                    <a:pt x="4432" y="469"/>
                    <a:pt x="4384" y="447"/>
                  </a:cubicBezTo>
                  <a:cubicBezTo>
                    <a:pt x="4335" y="425"/>
                    <a:pt x="4289" y="399"/>
                    <a:pt x="4244" y="370"/>
                  </a:cubicBezTo>
                  <a:cubicBezTo>
                    <a:pt x="4154" y="313"/>
                    <a:pt x="4071" y="245"/>
                    <a:pt x="3988" y="179"/>
                  </a:cubicBezTo>
                  <a:cubicBezTo>
                    <a:pt x="3967" y="162"/>
                    <a:pt x="3947" y="146"/>
                    <a:pt x="3925" y="130"/>
                  </a:cubicBezTo>
                  <a:cubicBezTo>
                    <a:pt x="3904" y="114"/>
                    <a:pt x="3883" y="97"/>
                    <a:pt x="3860" y="84"/>
                  </a:cubicBezTo>
                  <a:cubicBezTo>
                    <a:pt x="3815" y="57"/>
                    <a:pt x="3764" y="38"/>
                    <a:pt x="3713" y="26"/>
                  </a:cubicBezTo>
                  <a:cubicBezTo>
                    <a:pt x="3661" y="13"/>
                    <a:pt x="3608" y="6"/>
                    <a:pt x="3555" y="5"/>
                  </a:cubicBezTo>
                  <a:cubicBezTo>
                    <a:pt x="3502" y="3"/>
                    <a:pt x="3449" y="6"/>
                    <a:pt x="3396" y="14"/>
                  </a:cubicBezTo>
                  <a:cubicBezTo>
                    <a:pt x="3344" y="23"/>
                    <a:pt x="3292" y="36"/>
                    <a:pt x="3242" y="54"/>
                  </a:cubicBezTo>
                  <a:cubicBezTo>
                    <a:pt x="3192" y="72"/>
                    <a:pt x="3144" y="94"/>
                    <a:pt x="3097" y="119"/>
                  </a:cubicBezTo>
                  <a:cubicBezTo>
                    <a:pt x="3050" y="144"/>
                    <a:pt x="3004" y="171"/>
                    <a:pt x="2958" y="199"/>
                  </a:cubicBezTo>
                  <a:cubicBezTo>
                    <a:pt x="2822" y="282"/>
                    <a:pt x="2822" y="282"/>
                    <a:pt x="2822" y="282"/>
                  </a:cubicBezTo>
                  <a:cubicBezTo>
                    <a:pt x="2777" y="310"/>
                    <a:pt x="2731" y="337"/>
                    <a:pt x="2684" y="362"/>
                  </a:cubicBezTo>
                  <a:cubicBezTo>
                    <a:pt x="2661" y="375"/>
                    <a:pt x="2637" y="387"/>
                    <a:pt x="2613" y="399"/>
                  </a:cubicBezTo>
                  <a:cubicBezTo>
                    <a:pt x="2601" y="404"/>
                    <a:pt x="2589" y="410"/>
                    <a:pt x="2577" y="415"/>
                  </a:cubicBezTo>
                  <a:cubicBezTo>
                    <a:pt x="2558" y="423"/>
                    <a:pt x="2558" y="423"/>
                    <a:pt x="2558" y="423"/>
                  </a:cubicBezTo>
                  <a:cubicBezTo>
                    <a:pt x="2549" y="427"/>
                    <a:pt x="2549" y="427"/>
                    <a:pt x="2549" y="427"/>
                  </a:cubicBezTo>
                  <a:cubicBezTo>
                    <a:pt x="2540" y="431"/>
                    <a:pt x="2540" y="431"/>
                    <a:pt x="2540" y="431"/>
                  </a:cubicBezTo>
                  <a:cubicBezTo>
                    <a:pt x="2440" y="469"/>
                    <a:pt x="2334" y="491"/>
                    <a:pt x="2228" y="495"/>
                  </a:cubicBezTo>
                  <a:cubicBezTo>
                    <a:pt x="2174" y="497"/>
                    <a:pt x="2121" y="494"/>
                    <a:pt x="2068" y="489"/>
                  </a:cubicBezTo>
                  <a:cubicBezTo>
                    <a:pt x="2015" y="484"/>
                    <a:pt x="1962" y="476"/>
                    <a:pt x="1910" y="466"/>
                  </a:cubicBezTo>
                  <a:cubicBezTo>
                    <a:pt x="1832" y="450"/>
                    <a:pt x="1832" y="450"/>
                    <a:pt x="1832" y="450"/>
                  </a:cubicBezTo>
                  <a:cubicBezTo>
                    <a:pt x="1806" y="445"/>
                    <a:pt x="1779" y="441"/>
                    <a:pt x="1753" y="439"/>
                  </a:cubicBezTo>
                  <a:cubicBezTo>
                    <a:pt x="1726" y="437"/>
                    <a:pt x="1700" y="435"/>
                    <a:pt x="1673" y="435"/>
                  </a:cubicBezTo>
                  <a:cubicBezTo>
                    <a:pt x="1647" y="435"/>
                    <a:pt x="1620" y="435"/>
                    <a:pt x="1593" y="436"/>
                  </a:cubicBezTo>
                  <a:cubicBezTo>
                    <a:pt x="1540" y="436"/>
                    <a:pt x="1487" y="438"/>
                    <a:pt x="1434" y="437"/>
                  </a:cubicBezTo>
                  <a:cubicBezTo>
                    <a:pt x="1420" y="437"/>
                    <a:pt x="1407" y="437"/>
                    <a:pt x="1394" y="437"/>
                  </a:cubicBezTo>
                  <a:cubicBezTo>
                    <a:pt x="1380" y="436"/>
                    <a:pt x="1367" y="436"/>
                    <a:pt x="1354" y="435"/>
                  </a:cubicBezTo>
                  <a:cubicBezTo>
                    <a:pt x="1314" y="433"/>
                    <a:pt x="1314" y="433"/>
                    <a:pt x="1314" y="433"/>
                  </a:cubicBezTo>
                  <a:cubicBezTo>
                    <a:pt x="1294" y="432"/>
                    <a:pt x="1294" y="432"/>
                    <a:pt x="1294" y="432"/>
                  </a:cubicBezTo>
                  <a:cubicBezTo>
                    <a:pt x="1274" y="430"/>
                    <a:pt x="1274" y="430"/>
                    <a:pt x="1274" y="430"/>
                  </a:cubicBezTo>
                  <a:cubicBezTo>
                    <a:pt x="1168" y="422"/>
                    <a:pt x="1062" y="407"/>
                    <a:pt x="956" y="400"/>
                  </a:cubicBezTo>
                  <a:cubicBezTo>
                    <a:pt x="850" y="393"/>
                    <a:pt x="743" y="392"/>
                    <a:pt x="637" y="394"/>
                  </a:cubicBezTo>
                  <a:cubicBezTo>
                    <a:pt x="424" y="398"/>
                    <a:pt x="212" y="415"/>
                    <a:pt x="0" y="4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49">
              <a:extLst>
                <a:ext uri="{FF2B5EF4-FFF2-40B4-BE49-F238E27FC236}">
                  <a16:creationId xmlns:a16="http://schemas.microsoft.com/office/drawing/2014/main" id="{7046B9BD-EF0F-B4CA-69C9-D9AB97FCA91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4063" y="2501900"/>
              <a:ext cx="12114213" cy="1385888"/>
            </a:xfrm>
            <a:custGeom>
              <a:avLst/>
              <a:gdLst>
                <a:gd name="T0" fmla="*/ 0 w 4850"/>
                <a:gd name="T1" fmla="*/ 433 h 554"/>
                <a:gd name="T2" fmla="*/ 320 w 4850"/>
                <a:gd name="T3" fmla="*/ 405 h 554"/>
                <a:gd name="T4" fmla="*/ 641 w 4850"/>
                <a:gd name="T5" fmla="*/ 396 h 554"/>
                <a:gd name="T6" fmla="*/ 961 w 4850"/>
                <a:gd name="T7" fmla="*/ 419 h 554"/>
                <a:gd name="T8" fmla="*/ 1277 w 4850"/>
                <a:gd name="T9" fmla="*/ 474 h 554"/>
                <a:gd name="T10" fmla="*/ 1436 w 4850"/>
                <a:gd name="T11" fmla="*/ 492 h 554"/>
                <a:gd name="T12" fmla="*/ 1596 w 4850"/>
                <a:gd name="T13" fmla="*/ 500 h 554"/>
                <a:gd name="T14" fmla="*/ 1756 w 4850"/>
                <a:gd name="T15" fmla="*/ 508 h 554"/>
                <a:gd name="T16" fmla="*/ 1796 w 4850"/>
                <a:gd name="T17" fmla="*/ 512 h 554"/>
                <a:gd name="T18" fmla="*/ 1836 w 4850"/>
                <a:gd name="T19" fmla="*/ 517 h 554"/>
                <a:gd name="T20" fmla="*/ 1916 w 4850"/>
                <a:gd name="T21" fmla="*/ 526 h 554"/>
                <a:gd name="T22" fmla="*/ 2076 w 4850"/>
                <a:gd name="T23" fmla="*/ 532 h 554"/>
                <a:gd name="T24" fmla="*/ 2236 w 4850"/>
                <a:gd name="T25" fmla="*/ 520 h 554"/>
                <a:gd name="T26" fmla="*/ 2542 w 4850"/>
                <a:gd name="T27" fmla="*/ 431 h 554"/>
                <a:gd name="T28" fmla="*/ 2821 w 4850"/>
                <a:gd name="T29" fmla="*/ 274 h 554"/>
                <a:gd name="T30" fmla="*/ 2958 w 4850"/>
                <a:gd name="T31" fmla="*/ 190 h 554"/>
                <a:gd name="T32" fmla="*/ 3098 w 4850"/>
                <a:gd name="T33" fmla="*/ 112 h 554"/>
                <a:gd name="T34" fmla="*/ 3171 w 4850"/>
                <a:gd name="T35" fmla="*/ 78 h 554"/>
                <a:gd name="T36" fmla="*/ 3246 w 4850"/>
                <a:gd name="T37" fmla="*/ 49 h 554"/>
                <a:gd name="T38" fmla="*/ 3402 w 4850"/>
                <a:gd name="T39" fmla="*/ 11 h 554"/>
                <a:gd name="T40" fmla="*/ 3562 w 4850"/>
                <a:gd name="T41" fmla="*/ 2 h 554"/>
                <a:gd name="T42" fmla="*/ 3721 w 4850"/>
                <a:gd name="T43" fmla="*/ 26 h 554"/>
                <a:gd name="T44" fmla="*/ 3867 w 4850"/>
                <a:gd name="T45" fmla="*/ 90 h 554"/>
                <a:gd name="T46" fmla="*/ 3900 w 4850"/>
                <a:gd name="T47" fmla="*/ 114 h 554"/>
                <a:gd name="T48" fmla="*/ 3931 w 4850"/>
                <a:gd name="T49" fmla="*/ 139 h 554"/>
                <a:gd name="T50" fmla="*/ 3993 w 4850"/>
                <a:gd name="T51" fmla="*/ 190 h 554"/>
                <a:gd name="T52" fmla="*/ 4245 w 4850"/>
                <a:gd name="T53" fmla="*/ 389 h 554"/>
                <a:gd name="T54" fmla="*/ 4533 w 4850"/>
                <a:gd name="T55" fmla="*/ 526 h 554"/>
                <a:gd name="T56" fmla="*/ 4691 w 4850"/>
                <a:gd name="T57" fmla="*/ 551 h 554"/>
                <a:gd name="T58" fmla="*/ 4850 w 4850"/>
                <a:gd name="T59" fmla="*/ 537 h 554"/>
                <a:gd name="T60" fmla="*/ 4691 w 4850"/>
                <a:gd name="T61" fmla="*/ 552 h 554"/>
                <a:gd name="T62" fmla="*/ 4533 w 4850"/>
                <a:gd name="T63" fmla="*/ 527 h 554"/>
                <a:gd name="T64" fmla="*/ 4244 w 4850"/>
                <a:gd name="T65" fmla="*/ 390 h 554"/>
                <a:gd name="T66" fmla="*/ 3991 w 4850"/>
                <a:gd name="T67" fmla="*/ 192 h 554"/>
                <a:gd name="T68" fmla="*/ 3930 w 4850"/>
                <a:gd name="T69" fmla="*/ 141 h 554"/>
                <a:gd name="T70" fmla="*/ 3898 w 4850"/>
                <a:gd name="T71" fmla="*/ 116 h 554"/>
                <a:gd name="T72" fmla="*/ 3866 w 4850"/>
                <a:gd name="T73" fmla="*/ 92 h 554"/>
                <a:gd name="T74" fmla="*/ 3720 w 4850"/>
                <a:gd name="T75" fmla="*/ 28 h 554"/>
                <a:gd name="T76" fmla="*/ 3562 w 4850"/>
                <a:gd name="T77" fmla="*/ 5 h 554"/>
                <a:gd name="T78" fmla="*/ 3402 w 4850"/>
                <a:gd name="T79" fmla="*/ 14 h 554"/>
                <a:gd name="T80" fmla="*/ 3247 w 4850"/>
                <a:gd name="T81" fmla="*/ 52 h 554"/>
                <a:gd name="T82" fmla="*/ 3172 w 4850"/>
                <a:gd name="T83" fmla="*/ 81 h 554"/>
                <a:gd name="T84" fmla="*/ 3100 w 4850"/>
                <a:gd name="T85" fmla="*/ 115 h 554"/>
                <a:gd name="T86" fmla="*/ 2960 w 4850"/>
                <a:gd name="T87" fmla="*/ 193 h 554"/>
                <a:gd name="T88" fmla="*/ 2823 w 4850"/>
                <a:gd name="T89" fmla="*/ 277 h 554"/>
                <a:gd name="T90" fmla="*/ 2544 w 4850"/>
                <a:gd name="T91" fmla="*/ 434 h 554"/>
                <a:gd name="T92" fmla="*/ 2236 w 4850"/>
                <a:gd name="T93" fmla="*/ 524 h 554"/>
                <a:gd name="T94" fmla="*/ 2076 w 4850"/>
                <a:gd name="T95" fmla="*/ 535 h 554"/>
                <a:gd name="T96" fmla="*/ 1916 w 4850"/>
                <a:gd name="T97" fmla="*/ 529 h 554"/>
                <a:gd name="T98" fmla="*/ 1836 w 4850"/>
                <a:gd name="T99" fmla="*/ 520 h 554"/>
                <a:gd name="T100" fmla="*/ 1796 w 4850"/>
                <a:gd name="T101" fmla="*/ 515 h 554"/>
                <a:gd name="T102" fmla="*/ 1756 w 4850"/>
                <a:gd name="T103" fmla="*/ 511 h 554"/>
                <a:gd name="T104" fmla="*/ 1596 w 4850"/>
                <a:gd name="T105" fmla="*/ 503 h 554"/>
                <a:gd name="T106" fmla="*/ 1436 w 4850"/>
                <a:gd name="T107" fmla="*/ 495 h 554"/>
                <a:gd name="T108" fmla="*/ 1276 w 4850"/>
                <a:gd name="T109" fmla="*/ 476 h 554"/>
                <a:gd name="T110" fmla="*/ 960 w 4850"/>
                <a:gd name="T111" fmla="*/ 422 h 554"/>
                <a:gd name="T112" fmla="*/ 641 w 4850"/>
                <a:gd name="T113" fmla="*/ 398 h 554"/>
                <a:gd name="T114" fmla="*/ 320 w 4850"/>
                <a:gd name="T115" fmla="*/ 406 h 554"/>
                <a:gd name="T116" fmla="*/ 0 w 4850"/>
                <a:gd name="T117" fmla="*/ 433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50" h="554">
                  <a:moveTo>
                    <a:pt x="0" y="433"/>
                  </a:moveTo>
                  <a:cubicBezTo>
                    <a:pt x="107" y="422"/>
                    <a:pt x="213" y="412"/>
                    <a:pt x="320" y="405"/>
                  </a:cubicBezTo>
                  <a:cubicBezTo>
                    <a:pt x="427" y="399"/>
                    <a:pt x="534" y="395"/>
                    <a:pt x="641" y="396"/>
                  </a:cubicBezTo>
                  <a:cubicBezTo>
                    <a:pt x="748" y="398"/>
                    <a:pt x="855" y="405"/>
                    <a:pt x="961" y="419"/>
                  </a:cubicBezTo>
                  <a:cubicBezTo>
                    <a:pt x="1067" y="434"/>
                    <a:pt x="1171" y="457"/>
                    <a:pt x="1277" y="474"/>
                  </a:cubicBezTo>
                  <a:cubicBezTo>
                    <a:pt x="1330" y="482"/>
                    <a:pt x="1383" y="488"/>
                    <a:pt x="1436" y="492"/>
                  </a:cubicBezTo>
                  <a:cubicBezTo>
                    <a:pt x="1489" y="496"/>
                    <a:pt x="1543" y="498"/>
                    <a:pt x="1596" y="500"/>
                  </a:cubicBezTo>
                  <a:cubicBezTo>
                    <a:pt x="1650" y="501"/>
                    <a:pt x="1703" y="503"/>
                    <a:pt x="1756" y="508"/>
                  </a:cubicBezTo>
                  <a:cubicBezTo>
                    <a:pt x="1770" y="509"/>
                    <a:pt x="1783" y="510"/>
                    <a:pt x="1796" y="512"/>
                  </a:cubicBezTo>
                  <a:cubicBezTo>
                    <a:pt x="1836" y="517"/>
                    <a:pt x="1836" y="517"/>
                    <a:pt x="1836" y="517"/>
                  </a:cubicBezTo>
                  <a:cubicBezTo>
                    <a:pt x="1863" y="520"/>
                    <a:pt x="1889" y="523"/>
                    <a:pt x="1916" y="526"/>
                  </a:cubicBezTo>
                  <a:cubicBezTo>
                    <a:pt x="1969" y="530"/>
                    <a:pt x="2023" y="532"/>
                    <a:pt x="2076" y="532"/>
                  </a:cubicBezTo>
                  <a:cubicBezTo>
                    <a:pt x="2129" y="531"/>
                    <a:pt x="2183" y="528"/>
                    <a:pt x="2236" y="520"/>
                  </a:cubicBezTo>
                  <a:cubicBezTo>
                    <a:pt x="2341" y="505"/>
                    <a:pt x="2445" y="475"/>
                    <a:pt x="2542" y="431"/>
                  </a:cubicBezTo>
                  <a:cubicBezTo>
                    <a:pt x="2639" y="386"/>
                    <a:pt x="2730" y="330"/>
                    <a:pt x="2821" y="274"/>
                  </a:cubicBezTo>
                  <a:cubicBezTo>
                    <a:pt x="2867" y="245"/>
                    <a:pt x="2912" y="217"/>
                    <a:pt x="2958" y="190"/>
                  </a:cubicBezTo>
                  <a:cubicBezTo>
                    <a:pt x="3004" y="162"/>
                    <a:pt x="3050" y="136"/>
                    <a:pt x="3098" y="112"/>
                  </a:cubicBezTo>
                  <a:cubicBezTo>
                    <a:pt x="3122" y="100"/>
                    <a:pt x="3146" y="88"/>
                    <a:pt x="3171" y="78"/>
                  </a:cubicBezTo>
                  <a:cubicBezTo>
                    <a:pt x="3196" y="67"/>
                    <a:pt x="3221" y="58"/>
                    <a:pt x="3246" y="49"/>
                  </a:cubicBezTo>
                  <a:cubicBezTo>
                    <a:pt x="3297" y="32"/>
                    <a:pt x="3349" y="19"/>
                    <a:pt x="3402" y="11"/>
                  </a:cubicBezTo>
                  <a:cubicBezTo>
                    <a:pt x="3455" y="3"/>
                    <a:pt x="3509" y="0"/>
                    <a:pt x="3562" y="2"/>
                  </a:cubicBezTo>
                  <a:cubicBezTo>
                    <a:pt x="3616" y="4"/>
                    <a:pt x="3669" y="12"/>
                    <a:pt x="3721" y="26"/>
                  </a:cubicBezTo>
                  <a:cubicBezTo>
                    <a:pt x="3772" y="40"/>
                    <a:pt x="3823" y="61"/>
                    <a:pt x="3867" y="90"/>
                  </a:cubicBezTo>
                  <a:cubicBezTo>
                    <a:pt x="3879" y="98"/>
                    <a:pt x="3889" y="106"/>
                    <a:pt x="3900" y="114"/>
                  </a:cubicBezTo>
                  <a:cubicBezTo>
                    <a:pt x="3910" y="122"/>
                    <a:pt x="3921" y="131"/>
                    <a:pt x="3931" y="139"/>
                  </a:cubicBezTo>
                  <a:cubicBezTo>
                    <a:pt x="3952" y="156"/>
                    <a:pt x="3972" y="173"/>
                    <a:pt x="3993" y="190"/>
                  </a:cubicBezTo>
                  <a:cubicBezTo>
                    <a:pt x="4075" y="259"/>
                    <a:pt x="4156" y="329"/>
                    <a:pt x="4245" y="389"/>
                  </a:cubicBezTo>
                  <a:cubicBezTo>
                    <a:pt x="4333" y="449"/>
                    <a:pt x="4430" y="497"/>
                    <a:pt x="4533" y="526"/>
                  </a:cubicBezTo>
                  <a:cubicBezTo>
                    <a:pt x="4585" y="540"/>
                    <a:pt x="4638" y="549"/>
                    <a:pt x="4691" y="551"/>
                  </a:cubicBezTo>
                  <a:cubicBezTo>
                    <a:pt x="4744" y="554"/>
                    <a:pt x="4798" y="549"/>
                    <a:pt x="4850" y="537"/>
                  </a:cubicBezTo>
                  <a:cubicBezTo>
                    <a:pt x="4798" y="549"/>
                    <a:pt x="4744" y="554"/>
                    <a:pt x="4691" y="552"/>
                  </a:cubicBezTo>
                  <a:cubicBezTo>
                    <a:pt x="4638" y="550"/>
                    <a:pt x="4584" y="540"/>
                    <a:pt x="4533" y="527"/>
                  </a:cubicBezTo>
                  <a:cubicBezTo>
                    <a:pt x="4429" y="498"/>
                    <a:pt x="4332" y="450"/>
                    <a:pt x="4244" y="390"/>
                  </a:cubicBezTo>
                  <a:cubicBezTo>
                    <a:pt x="4155" y="331"/>
                    <a:pt x="4073" y="261"/>
                    <a:pt x="3991" y="192"/>
                  </a:cubicBezTo>
                  <a:cubicBezTo>
                    <a:pt x="3971" y="175"/>
                    <a:pt x="3950" y="158"/>
                    <a:pt x="3930" y="141"/>
                  </a:cubicBezTo>
                  <a:cubicBezTo>
                    <a:pt x="3919" y="133"/>
                    <a:pt x="3909" y="124"/>
                    <a:pt x="3898" y="116"/>
                  </a:cubicBezTo>
                  <a:cubicBezTo>
                    <a:pt x="3888" y="108"/>
                    <a:pt x="3877" y="100"/>
                    <a:pt x="3866" y="92"/>
                  </a:cubicBezTo>
                  <a:cubicBezTo>
                    <a:pt x="3821" y="63"/>
                    <a:pt x="3772" y="42"/>
                    <a:pt x="3720" y="28"/>
                  </a:cubicBezTo>
                  <a:cubicBezTo>
                    <a:pt x="3669" y="15"/>
                    <a:pt x="3615" y="7"/>
                    <a:pt x="3562" y="5"/>
                  </a:cubicBezTo>
                  <a:cubicBezTo>
                    <a:pt x="3509" y="3"/>
                    <a:pt x="3455" y="6"/>
                    <a:pt x="3402" y="14"/>
                  </a:cubicBezTo>
                  <a:cubicBezTo>
                    <a:pt x="3350" y="22"/>
                    <a:pt x="3298" y="35"/>
                    <a:pt x="3247" y="52"/>
                  </a:cubicBezTo>
                  <a:cubicBezTo>
                    <a:pt x="3222" y="61"/>
                    <a:pt x="3197" y="70"/>
                    <a:pt x="3172" y="81"/>
                  </a:cubicBezTo>
                  <a:cubicBezTo>
                    <a:pt x="3148" y="91"/>
                    <a:pt x="3124" y="103"/>
                    <a:pt x="3100" y="115"/>
                  </a:cubicBezTo>
                  <a:cubicBezTo>
                    <a:pt x="3052" y="139"/>
                    <a:pt x="3006" y="165"/>
                    <a:pt x="2960" y="193"/>
                  </a:cubicBezTo>
                  <a:cubicBezTo>
                    <a:pt x="2914" y="220"/>
                    <a:pt x="2869" y="249"/>
                    <a:pt x="2823" y="277"/>
                  </a:cubicBezTo>
                  <a:cubicBezTo>
                    <a:pt x="2732" y="333"/>
                    <a:pt x="2641" y="389"/>
                    <a:pt x="2544" y="434"/>
                  </a:cubicBezTo>
                  <a:cubicBezTo>
                    <a:pt x="2446" y="479"/>
                    <a:pt x="2342" y="509"/>
                    <a:pt x="2236" y="524"/>
                  </a:cubicBezTo>
                  <a:cubicBezTo>
                    <a:pt x="2183" y="531"/>
                    <a:pt x="2129" y="535"/>
                    <a:pt x="2076" y="535"/>
                  </a:cubicBezTo>
                  <a:cubicBezTo>
                    <a:pt x="2022" y="536"/>
                    <a:pt x="1969" y="534"/>
                    <a:pt x="1916" y="529"/>
                  </a:cubicBezTo>
                  <a:cubicBezTo>
                    <a:pt x="1889" y="527"/>
                    <a:pt x="1862" y="523"/>
                    <a:pt x="1836" y="520"/>
                  </a:cubicBezTo>
                  <a:cubicBezTo>
                    <a:pt x="1796" y="515"/>
                    <a:pt x="1796" y="515"/>
                    <a:pt x="1796" y="515"/>
                  </a:cubicBezTo>
                  <a:cubicBezTo>
                    <a:pt x="1783" y="514"/>
                    <a:pt x="1769" y="512"/>
                    <a:pt x="1756" y="511"/>
                  </a:cubicBezTo>
                  <a:cubicBezTo>
                    <a:pt x="1703" y="506"/>
                    <a:pt x="1650" y="504"/>
                    <a:pt x="1596" y="503"/>
                  </a:cubicBezTo>
                  <a:cubicBezTo>
                    <a:pt x="1543" y="501"/>
                    <a:pt x="1489" y="499"/>
                    <a:pt x="1436" y="495"/>
                  </a:cubicBezTo>
                  <a:cubicBezTo>
                    <a:pt x="1382" y="491"/>
                    <a:pt x="1329" y="485"/>
                    <a:pt x="1276" y="476"/>
                  </a:cubicBezTo>
                  <a:cubicBezTo>
                    <a:pt x="1171" y="459"/>
                    <a:pt x="1066" y="436"/>
                    <a:pt x="960" y="422"/>
                  </a:cubicBezTo>
                  <a:cubicBezTo>
                    <a:pt x="854" y="407"/>
                    <a:pt x="747" y="400"/>
                    <a:pt x="641" y="398"/>
                  </a:cubicBezTo>
                  <a:cubicBezTo>
                    <a:pt x="534" y="396"/>
                    <a:pt x="427" y="400"/>
                    <a:pt x="320" y="406"/>
                  </a:cubicBezTo>
                  <a:cubicBezTo>
                    <a:pt x="213" y="412"/>
                    <a:pt x="107" y="422"/>
                    <a:pt x="0" y="4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50">
              <a:extLst>
                <a:ext uri="{FF2B5EF4-FFF2-40B4-BE49-F238E27FC236}">
                  <a16:creationId xmlns:a16="http://schemas.microsoft.com/office/drawing/2014/main" id="{E46D7304-443C-6F05-BC97-6D7AC80954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2475" y="2471738"/>
              <a:ext cx="12111038" cy="1468438"/>
            </a:xfrm>
            <a:custGeom>
              <a:avLst/>
              <a:gdLst>
                <a:gd name="T0" fmla="*/ 321 w 4849"/>
                <a:gd name="T1" fmla="*/ 404 h 587"/>
                <a:gd name="T2" fmla="*/ 563 w 4849"/>
                <a:gd name="T3" fmla="*/ 399 h 587"/>
                <a:gd name="T4" fmla="*/ 805 w 4849"/>
                <a:gd name="T5" fmla="*/ 417 h 587"/>
                <a:gd name="T6" fmla="*/ 845 w 4849"/>
                <a:gd name="T7" fmla="*/ 422 h 587"/>
                <a:gd name="T8" fmla="*/ 925 w 4849"/>
                <a:gd name="T9" fmla="*/ 436 h 587"/>
                <a:gd name="T10" fmla="*/ 964 w 4849"/>
                <a:gd name="T11" fmla="*/ 444 h 587"/>
                <a:gd name="T12" fmla="*/ 1436 w 4849"/>
                <a:gd name="T13" fmla="*/ 553 h 587"/>
                <a:gd name="T14" fmla="*/ 1758 w 4849"/>
                <a:gd name="T15" fmla="*/ 578 h 587"/>
                <a:gd name="T16" fmla="*/ 1919 w 4849"/>
                <a:gd name="T17" fmla="*/ 583 h 587"/>
                <a:gd name="T18" fmla="*/ 2238 w 4849"/>
                <a:gd name="T19" fmla="*/ 546 h 587"/>
                <a:gd name="T20" fmla="*/ 3098 w 4849"/>
                <a:gd name="T21" fmla="*/ 109 h 587"/>
                <a:gd name="T22" fmla="*/ 3566 w 4849"/>
                <a:gd name="T23" fmla="*/ 2 h 587"/>
                <a:gd name="T24" fmla="*/ 3870 w 4849"/>
                <a:gd name="T25" fmla="*/ 99 h 587"/>
                <a:gd name="T26" fmla="*/ 3933 w 4849"/>
                <a:gd name="T27" fmla="*/ 150 h 587"/>
                <a:gd name="T28" fmla="*/ 4242 w 4849"/>
                <a:gd name="T29" fmla="*/ 408 h 587"/>
                <a:gd name="T30" fmla="*/ 4531 w 4849"/>
                <a:gd name="T31" fmla="*/ 551 h 587"/>
                <a:gd name="T32" fmla="*/ 4849 w 4849"/>
                <a:gd name="T33" fmla="*/ 562 h 587"/>
                <a:gd name="T34" fmla="*/ 4530 w 4849"/>
                <a:gd name="T35" fmla="*/ 551 h 587"/>
                <a:gd name="T36" fmla="*/ 4241 w 4849"/>
                <a:gd name="T37" fmla="*/ 410 h 587"/>
                <a:gd name="T38" fmla="*/ 3931 w 4849"/>
                <a:gd name="T39" fmla="*/ 152 h 587"/>
                <a:gd name="T40" fmla="*/ 3869 w 4849"/>
                <a:gd name="T41" fmla="*/ 101 h 587"/>
                <a:gd name="T42" fmla="*/ 3566 w 4849"/>
                <a:gd name="T43" fmla="*/ 5 h 587"/>
                <a:gd name="T44" fmla="*/ 3249 w 4849"/>
                <a:gd name="T45" fmla="*/ 51 h 587"/>
                <a:gd name="T46" fmla="*/ 3099 w 4849"/>
                <a:gd name="T47" fmla="*/ 112 h 587"/>
                <a:gd name="T48" fmla="*/ 2542 w 4849"/>
                <a:gd name="T49" fmla="*/ 438 h 587"/>
                <a:gd name="T50" fmla="*/ 2080 w 4849"/>
                <a:gd name="T51" fmla="*/ 577 h 587"/>
                <a:gd name="T52" fmla="*/ 1838 w 4849"/>
                <a:gd name="T53" fmla="*/ 585 h 587"/>
                <a:gd name="T54" fmla="*/ 1596 w 4849"/>
                <a:gd name="T55" fmla="*/ 572 h 587"/>
                <a:gd name="T56" fmla="*/ 1277 w 4849"/>
                <a:gd name="T57" fmla="*/ 526 h 587"/>
                <a:gd name="T58" fmla="*/ 944 w 4849"/>
                <a:gd name="T59" fmla="*/ 442 h 587"/>
                <a:gd name="T60" fmla="*/ 884 w 4849"/>
                <a:gd name="T61" fmla="*/ 431 h 587"/>
                <a:gd name="T62" fmla="*/ 825 w 4849"/>
                <a:gd name="T63" fmla="*/ 421 h 587"/>
                <a:gd name="T64" fmla="*/ 644 w 4849"/>
                <a:gd name="T65" fmla="*/ 404 h 587"/>
                <a:gd name="T66" fmla="*/ 483 w 4849"/>
                <a:gd name="T67" fmla="*/ 400 h 587"/>
                <a:gd name="T68" fmla="*/ 0 w 4849"/>
                <a:gd name="T69" fmla="*/ 435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849" h="587">
                  <a:moveTo>
                    <a:pt x="0" y="435"/>
                  </a:moveTo>
                  <a:cubicBezTo>
                    <a:pt x="107" y="421"/>
                    <a:pt x="214" y="410"/>
                    <a:pt x="321" y="404"/>
                  </a:cubicBezTo>
                  <a:cubicBezTo>
                    <a:pt x="375" y="400"/>
                    <a:pt x="429" y="399"/>
                    <a:pt x="483" y="398"/>
                  </a:cubicBezTo>
                  <a:cubicBezTo>
                    <a:pt x="510" y="398"/>
                    <a:pt x="537" y="398"/>
                    <a:pt x="563" y="399"/>
                  </a:cubicBezTo>
                  <a:cubicBezTo>
                    <a:pt x="590" y="399"/>
                    <a:pt x="617" y="401"/>
                    <a:pt x="644" y="402"/>
                  </a:cubicBezTo>
                  <a:cubicBezTo>
                    <a:pt x="698" y="405"/>
                    <a:pt x="752" y="409"/>
                    <a:pt x="805" y="417"/>
                  </a:cubicBezTo>
                  <a:cubicBezTo>
                    <a:pt x="825" y="419"/>
                    <a:pt x="825" y="419"/>
                    <a:pt x="825" y="419"/>
                  </a:cubicBezTo>
                  <a:cubicBezTo>
                    <a:pt x="832" y="420"/>
                    <a:pt x="838" y="421"/>
                    <a:pt x="845" y="422"/>
                  </a:cubicBezTo>
                  <a:cubicBezTo>
                    <a:pt x="885" y="428"/>
                    <a:pt x="885" y="428"/>
                    <a:pt x="885" y="428"/>
                  </a:cubicBezTo>
                  <a:cubicBezTo>
                    <a:pt x="925" y="436"/>
                    <a:pt x="925" y="436"/>
                    <a:pt x="925" y="436"/>
                  </a:cubicBezTo>
                  <a:cubicBezTo>
                    <a:pt x="944" y="440"/>
                    <a:pt x="944" y="440"/>
                    <a:pt x="944" y="440"/>
                  </a:cubicBezTo>
                  <a:cubicBezTo>
                    <a:pt x="964" y="444"/>
                    <a:pt x="964" y="444"/>
                    <a:pt x="964" y="444"/>
                  </a:cubicBezTo>
                  <a:cubicBezTo>
                    <a:pt x="1069" y="467"/>
                    <a:pt x="1173" y="498"/>
                    <a:pt x="1277" y="523"/>
                  </a:cubicBezTo>
                  <a:cubicBezTo>
                    <a:pt x="1330" y="535"/>
                    <a:pt x="1383" y="545"/>
                    <a:pt x="1436" y="553"/>
                  </a:cubicBezTo>
                  <a:cubicBezTo>
                    <a:pt x="1489" y="560"/>
                    <a:pt x="1543" y="565"/>
                    <a:pt x="1596" y="569"/>
                  </a:cubicBezTo>
                  <a:cubicBezTo>
                    <a:pt x="1758" y="578"/>
                    <a:pt x="1758" y="578"/>
                    <a:pt x="1758" y="578"/>
                  </a:cubicBezTo>
                  <a:cubicBezTo>
                    <a:pt x="1784" y="580"/>
                    <a:pt x="1811" y="581"/>
                    <a:pt x="1838" y="582"/>
                  </a:cubicBezTo>
                  <a:cubicBezTo>
                    <a:pt x="1865" y="584"/>
                    <a:pt x="1892" y="584"/>
                    <a:pt x="1919" y="583"/>
                  </a:cubicBezTo>
                  <a:cubicBezTo>
                    <a:pt x="1973" y="583"/>
                    <a:pt x="2026" y="579"/>
                    <a:pt x="2080" y="573"/>
                  </a:cubicBezTo>
                  <a:cubicBezTo>
                    <a:pt x="2133" y="567"/>
                    <a:pt x="2186" y="558"/>
                    <a:pt x="2238" y="546"/>
                  </a:cubicBezTo>
                  <a:cubicBezTo>
                    <a:pt x="2343" y="521"/>
                    <a:pt x="2445" y="484"/>
                    <a:pt x="2540" y="434"/>
                  </a:cubicBezTo>
                  <a:cubicBezTo>
                    <a:pt x="2731" y="335"/>
                    <a:pt x="2904" y="203"/>
                    <a:pt x="3098" y="109"/>
                  </a:cubicBezTo>
                  <a:cubicBezTo>
                    <a:pt x="3195" y="62"/>
                    <a:pt x="3298" y="27"/>
                    <a:pt x="3405" y="10"/>
                  </a:cubicBezTo>
                  <a:cubicBezTo>
                    <a:pt x="3458" y="3"/>
                    <a:pt x="3512" y="0"/>
                    <a:pt x="3566" y="2"/>
                  </a:cubicBezTo>
                  <a:cubicBezTo>
                    <a:pt x="3620" y="5"/>
                    <a:pt x="3674" y="13"/>
                    <a:pt x="3725" y="28"/>
                  </a:cubicBezTo>
                  <a:cubicBezTo>
                    <a:pt x="3777" y="44"/>
                    <a:pt x="3827" y="67"/>
                    <a:pt x="3870" y="99"/>
                  </a:cubicBezTo>
                  <a:cubicBezTo>
                    <a:pt x="3881" y="107"/>
                    <a:pt x="3892" y="115"/>
                    <a:pt x="3902" y="124"/>
                  </a:cubicBezTo>
                  <a:cubicBezTo>
                    <a:pt x="3912" y="133"/>
                    <a:pt x="3923" y="141"/>
                    <a:pt x="3933" y="150"/>
                  </a:cubicBezTo>
                  <a:cubicBezTo>
                    <a:pt x="3953" y="167"/>
                    <a:pt x="3974" y="185"/>
                    <a:pt x="3994" y="203"/>
                  </a:cubicBezTo>
                  <a:cubicBezTo>
                    <a:pt x="4074" y="274"/>
                    <a:pt x="4154" y="347"/>
                    <a:pt x="4242" y="408"/>
                  </a:cubicBezTo>
                  <a:cubicBezTo>
                    <a:pt x="4286" y="439"/>
                    <a:pt x="4332" y="468"/>
                    <a:pt x="4381" y="492"/>
                  </a:cubicBezTo>
                  <a:cubicBezTo>
                    <a:pt x="4429" y="516"/>
                    <a:pt x="4479" y="536"/>
                    <a:pt x="4531" y="551"/>
                  </a:cubicBezTo>
                  <a:cubicBezTo>
                    <a:pt x="4582" y="565"/>
                    <a:pt x="4635" y="575"/>
                    <a:pt x="4689" y="577"/>
                  </a:cubicBezTo>
                  <a:cubicBezTo>
                    <a:pt x="4743" y="580"/>
                    <a:pt x="4797" y="575"/>
                    <a:pt x="4849" y="562"/>
                  </a:cubicBezTo>
                  <a:cubicBezTo>
                    <a:pt x="4797" y="575"/>
                    <a:pt x="4743" y="580"/>
                    <a:pt x="4689" y="578"/>
                  </a:cubicBezTo>
                  <a:cubicBezTo>
                    <a:pt x="4635" y="576"/>
                    <a:pt x="4582" y="566"/>
                    <a:pt x="4530" y="551"/>
                  </a:cubicBezTo>
                  <a:cubicBezTo>
                    <a:pt x="4478" y="537"/>
                    <a:pt x="4428" y="517"/>
                    <a:pt x="4380" y="493"/>
                  </a:cubicBezTo>
                  <a:cubicBezTo>
                    <a:pt x="4332" y="469"/>
                    <a:pt x="4285" y="441"/>
                    <a:pt x="4241" y="410"/>
                  </a:cubicBezTo>
                  <a:cubicBezTo>
                    <a:pt x="4153" y="348"/>
                    <a:pt x="4073" y="276"/>
                    <a:pt x="3992" y="205"/>
                  </a:cubicBezTo>
                  <a:cubicBezTo>
                    <a:pt x="3972" y="187"/>
                    <a:pt x="3952" y="169"/>
                    <a:pt x="3931" y="152"/>
                  </a:cubicBezTo>
                  <a:cubicBezTo>
                    <a:pt x="3921" y="143"/>
                    <a:pt x="3911" y="134"/>
                    <a:pt x="3900" y="126"/>
                  </a:cubicBezTo>
                  <a:cubicBezTo>
                    <a:pt x="3890" y="117"/>
                    <a:pt x="3880" y="109"/>
                    <a:pt x="3869" y="101"/>
                  </a:cubicBezTo>
                  <a:cubicBezTo>
                    <a:pt x="3825" y="69"/>
                    <a:pt x="3776" y="46"/>
                    <a:pt x="3725" y="31"/>
                  </a:cubicBezTo>
                  <a:cubicBezTo>
                    <a:pt x="3673" y="16"/>
                    <a:pt x="3620" y="8"/>
                    <a:pt x="3566" y="5"/>
                  </a:cubicBezTo>
                  <a:cubicBezTo>
                    <a:pt x="3512" y="3"/>
                    <a:pt x="3458" y="6"/>
                    <a:pt x="3405" y="13"/>
                  </a:cubicBezTo>
                  <a:cubicBezTo>
                    <a:pt x="3352" y="21"/>
                    <a:pt x="3300" y="35"/>
                    <a:pt x="3249" y="51"/>
                  </a:cubicBezTo>
                  <a:cubicBezTo>
                    <a:pt x="3223" y="60"/>
                    <a:pt x="3198" y="69"/>
                    <a:pt x="3173" y="79"/>
                  </a:cubicBezTo>
                  <a:cubicBezTo>
                    <a:pt x="3148" y="89"/>
                    <a:pt x="3124" y="100"/>
                    <a:pt x="3099" y="112"/>
                  </a:cubicBezTo>
                  <a:cubicBezTo>
                    <a:pt x="3003" y="159"/>
                    <a:pt x="2911" y="216"/>
                    <a:pt x="2820" y="273"/>
                  </a:cubicBezTo>
                  <a:cubicBezTo>
                    <a:pt x="2729" y="330"/>
                    <a:pt x="2638" y="388"/>
                    <a:pt x="2542" y="438"/>
                  </a:cubicBezTo>
                  <a:cubicBezTo>
                    <a:pt x="2446" y="488"/>
                    <a:pt x="2344" y="525"/>
                    <a:pt x="2239" y="549"/>
                  </a:cubicBezTo>
                  <a:cubicBezTo>
                    <a:pt x="2187" y="562"/>
                    <a:pt x="2134" y="570"/>
                    <a:pt x="2080" y="577"/>
                  </a:cubicBezTo>
                  <a:cubicBezTo>
                    <a:pt x="2027" y="583"/>
                    <a:pt x="1973" y="586"/>
                    <a:pt x="1919" y="587"/>
                  </a:cubicBezTo>
                  <a:cubicBezTo>
                    <a:pt x="1892" y="587"/>
                    <a:pt x="1865" y="587"/>
                    <a:pt x="1838" y="585"/>
                  </a:cubicBezTo>
                  <a:cubicBezTo>
                    <a:pt x="1811" y="584"/>
                    <a:pt x="1784" y="583"/>
                    <a:pt x="1757" y="582"/>
                  </a:cubicBezTo>
                  <a:cubicBezTo>
                    <a:pt x="1596" y="572"/>
                    <a:pt x="1596" y="572"/>
                    <a:pt x="1596" y="572"/>
                  </a:cubicBezTo>
                  <a:cubicBezTo>
                    <a:pt x="1542" y="568"/>
                    <a:pt x="1489" y="563"/>
                    <a:pt x="1435" y="555"/>
                  </a:cubicBezTo>
                  <a:cubicBezTo>
                    <a:pt x="1382" y="548"/>
                    <a:pt x="1329" y="538"/>
                    <a:pt x="1277" y="526"/>
                  </a:cubicBezTo>
                  <a:cubicBezTo>
                    <a:pt x="1172" y="501"/>
                    <a:pt x="1069" y="469"/>
                    <a:pt x="964" y="446"/>
                  </a:cubicBezTo>
                  <a:cubicBezTo>
                    <a:pt x="944" y="442"/>
                    <a:pt x="944" y="442"/>
                    <a:pt x="944" y="442"/>
                  </a:cubicBezTo>
                  <a:cubicBezTo>
                    <a:pt x="924" y="438"/>
                    <a:pt x="924" y="438"/>
                    <a:pt x="924" y="438"/>
                  </a:cubicBezTo>
                  <a:cubicBezTo>
                    <a:pt x="884" y="431"/>
                    <a:pt x="884" y="431"/>
                    <a:pt x="884" y="431"/>
                  </a:cubicBezTo>
                  <a:cubicBezTo>
                    <a:pt x="845" y="424"/>
                    <a:pt x="845" y="424"/>
                    <a:pt x="845" y="424"/>
                  </a:cubicBezTo>
                  <a:cubicBezTo>
                    <a:pt x="838" y="423"/>
                    <a:pt x="831" y="422"/>
                    <a:pt x="825" y="421"/>
                  </a:cubicBezTo>
                  <a:cubicBezTo>
                    <a:pt x="805" y="419"/>
                    <a:pt x="805" y="419"/>
                    <a:pt x="805" y="419"/>
                  </a:cubicBezTo>
                  <a:cubicBezTo>
                    <a:pt x="751" y="411"/>
                    <a:pt x="698" y="407"/>
                    <a:pt x="644" y="404"/>
                  </a:cubicBezTo>
                  <a:cubicBezTo>
                    <a:pt x="617" y="403"/>
                    <a:pt x="590" y="401"/>
                    <a:pt x="563" y="401"/>
                  </a:cubicBezTo>
                  <a:cubicBezTo>
                    <a:pt x="537" y="400"/>
                    <a:pt x="510" y="400"/>
                    <a:pt x="483" y="400"/>
                  </a:cubicBezTo>
                  <a:cubicBezTo>
                    <a:pt x="429" y="400"/>
                    <a:pt x="375" y="402"/>
                    <a:pt x="321" y="405"/>
                  </a:cubicBezTo>
                  <a:cubicBezTo>
                    <a:pt x="214" y="410"/>
                    <a:pt x="107" y="421"/>
                    <a:pt x="0" y="4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51">
              <a:extLst>
                <a:ext uri="{FF2B5EF4-FFF2-40B4-BE49-F238E27FC236}">
                  <a16:creationId xmlns:a16="http://schemas.microsoft.com/office/drawing/2014/main" id="{6E3B37EE-D2B9-E3BA-C595-A8752E2909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49300" y="2439988"/>
              <a:ext cx="12112625" cy="1633538"/>
            </a:xfrm>
            <a:custGeom>
              <a:avLst/>
              <a:gdLst>
                <a:gd name="T0" fmla="*/ 405 w 4849"/>
                <a:gd name="T1" fmla="*/ 400 h 653"/>
                <a:gd name="T2" fmla="*/ 486 w 4849"/>
                <a:gd name="T3" fmla="*/ 401 h 653"/>
                <a:gd name="T4" fmla="*/ 729 w 4849"/>
                <a:gd name="T5" fmla="*/ 420 h 653"/>
                <a:gd name="T6" fmla="*/ 810 w 4849"/>
                <a:gd name="T7" fmla="*/ 434 h 653"/>
                <a:gd name="T8" fmla="*/ 889 w 4849"/>
                <a:gd name="T9" fmla="*/ 452 h 653"/>
                <a:gd name="T10" fmla="*/ 968 w 4849"/>
                <a:gd name="T11" fmla="*/ 473 h 653"/>
                <a:gd name="T12" fmla="*/ 1394 w 4849"/>
                <a:gd name="T13" fmla="*/ 608 h 653"/>
                <a:gd name="T14" fmla="*/ 1514 w 4849"/>
                <a:gd name="T15" fmla="*/ 630 h 653"/>
                <a:gd name="T16" fmla="*/ 1595 w 4849"/>
                <a:gd name="T17" fmla="*/ 640 h 653"/>
                <a:gd name="T18" fmla="*/ 2276 w 4849"/>
                <a:gd name="T19" fmla="*/ 557 h 653"/>
                <a:gd name="T20" fmla="*/ 2352 w 4849"/>
                <a:gd name="T21" fmla="*/ 528 h 653"/>
                <a:gd name="T22" fmla="*/ 2389 w 4849"/>
                <a:gd name="T23" fmla="*/ 512 h 653"/>
                <a:gd name="T24" fmla="*/ 2499 w 4849"/>
                <a:gd name="T25" fmla="*/ 458 h 653"/>
                <a:gd name="T26" fmla="*/ 2569 w 4849"/>
                <a:gd name="T27" fmla="*/ 419 h 653"/>
                <a:gd name="T28" fmla="*/ 2812 w 4849"/>
                <a:gd name="T29" fmla="*/ 269 h 653"/>
                <a:gd name="T30" fmla="*/ 3568 w 4849"/>
                <a:gd name="T31" fmla="*/ 3 h 653"/>
                <a:gd name="T32" fmla="*/ 3993 w 4849"/>
                <a:gd name="T33" fmla="*/ 216 h 653"/>
                <a:gd name="T34" fmla="*/ 4527 w 4849"/>
                <a:gd name="T35" fmla="*/ 576 h 653"/>
                <a:gd name="T36" fmla="*/ 4587 w 4849"/>
                <a:gd name="T37" fmla="*/ 591 h 653"/>
                <a:gd name="T38" fmla="*/ 4627 w 4849"/>
                <a:gd name="T39" fmla="*/ 598 h 653"/>
                <a:gd name="T40" fmla="*/ 4677 w 4849"/>
                <a:gd name="T41" fmla="*/ 604 h 653"/>
                <a:gd name="T42" fmla="*/ 4687 w 4849"/>
                <a:gd name="T43" fmla="*/ 605 h 653"/>
                <a:gd name="T44" fmla="*/ 4647 w 4849"/>
                <a:gd name="T45" fmla="*/ 602 h 653"/>
                <a:gd name="T46" fmla="*/ 4606 w 4849"/>
                <a:gd name="T47" fmla="*/ 596 h 653"/>
                <a:gd name="T48" fmla="*/ 4547 w 4849"/>
                <a:gd name="T49" fmla="*/ 583 h 653"/>
                <a:gd name="T50" fmla="*/ 4238 w 4849"/>
                <a:gd name="T51" fmla="*/ 430 h 653"/>
                <a:gd name="T52" fmla="*/ 3727 w 4849"/>
                <a:gd name="T53" fmla="*/ 35 h 653"/>
                <a:gd name="T54" fmla="*/ 3097 w 4849"/>
                <a:gd name="T55" fmla="*/ 112 h 653"/>
                <a:gd name="T56" fmla="*/ 2607 w 4849"/>
                <a:gd name="T57" fmla="*/ 401 h 653"/>
                <a:gd name="T58" fmla="*/ 2536 w 4849"/>
                <a:gd name="T59" fmla="*/ 442 h 653"/>
                <a:gd name="T60" fmla="*/ 2428 w 4849"/>
                <a:gd name="T61" fmla="*/ 499 h 653"/>
                <a:gd name="T62" fmla="*/ 2362 w 4849"/>
                <a:gd name="T63" fmla="*/ 528 h 653"/>
                <a:gd name="T64" fmla="*/ 2296 w 4849"/>
                <a:gd name="T65" fmla="*/ 553 h 653"/>
                <a:gd name="T66" fmla="*/ 1920 w 4849"/>
                <a:gd name="T67" fmla="*/ 641 h 653"/>
                <a:gd name="T68" fmla="*/ 1534 w 4849"/>
                <a:gd name="T69" fmla="*/ 636 h 653"/>
                <a:gd name="T70" fmla="*/ 1433 w 4849"/>
                <a:gd name="T71" fmla="*/ 619 h 653"/>
                <a:gd name="T72" fmla="*/ 1276 w 4849"/>
                <a:gd name="T73" fmla="*/ 579 h 653"/>
                <a:gd name="T74" fmla="*/ 928 w 4849"/>
                <a:gd name="T75" fmla="*/ 464 h 653"/>
                <a:gd name="T76" fmla="*/ 849 w 4849"/>
                <a:gd name="T77" fmla="*/ 444 h 653"/>
                <a:gd name="T78" fmla="*/ 749 w 4849"/>
                <a:gd name="T79" fmla="*/ 425 h 653"/>
                <a:gd name="T80" fmla="*/ 648 w 4849"/>
                <a:gd name="T81" fmla="*/ 412 h 653"/>
                <a:gd name="T82" fmla="*/ 445 w 4849"/>
                <a:gd name="T83" fmla="*/ 402 h 653"/>
                <a:gd name="T84" fmla="*/ 0 w 4849"/>
                <a:gd name="T85" fmla="*/ 438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49" h="653">
                  <a:moveTo>
                    <a:pt x="0" y="438"/>
                  </a:moveTo>
                  <a:cubicBezTo>
                    <a:pt x="107" y="421"/>
                    <a:pt x="215" y="409"/>
                    <a:pt x="323" y="403"/>
                  </a:cubicBezTo>
                  <a:cubicBezTo>
                    <a:pt x="350" y="402"/>
                    <a:pt x="377" y="401"/>
                    <a:pt x="405" y="400"/>
                  </a:cubicBezTo>
                  <a:cubicBezTo>
                    <a:pt x="445" y="400"/>
                    <a:pt x="445" y="400"/>
                    <a:pt x="445" y="400"/>
                  </a:cubicBezTo>
                  <a:cubicBezTo>
                    <a:pt x="452" y="400"/>
                    <a:pt x="459" y="400"/>
                    <a:pt x="466" y="400"/>
                  </a:cubicBezTo>
                  <a:cubicBezTo>
                    <a:pt x="486" y="401"/>
                    <a:pt x="486" y="401"/>
                    <a:pt x="486" y="401"/>
                  </a:cubicBezTo>
                  <a:cubicBezTo>
                    <a:pt x="540" y="401"/>
                    <a:pt x="594" y="405"/>
                    <a:pt x="648" y="410"/>
                  </a:cubicBezTo>
                  <a:cubicBezTo>
                    <a:pt x="689" y="415"/>
                    <a:pt x="689" y="415"/>
                    <a:pt x="689" y="415"/>
                  </a:cubicBezTo>
                  <a:cubicBezTo>
                    <a:pt x="702" y="416"/>
                    <a:pt x="716" y="418"/>
                    <a:pt x="729" y="420"/>
                  </a:cubicBezTo>
                  <a:cubicBezTo>
                    <a:pt x="749" y="423"/>
                    <a:pt x="749" y="423"/>
                    <a:pt x="749" y="423"/>
                  </a:cubicBezTo>
                  <a:cubicBezTo>
                    <a:pt x="756" y="424"/>
                    <a:pt x="763" y="425"/>
                    <a:pt x="769" y="427"/>
                  </a:cubicBezTo>
                  <a:cubicBezTo>
                    <a:pt x="810" y="434"/>
                    <a:pt x="810" y="434"/>
                    <a:pt x="810" y="434"/>
                  </a:cubicBezTo>
                  <a:cubicBezTo>
                    <a:pt x="849" y="442"/>
                    <a:pt x="849" y="442"/>
                    <a:pt x="849" y="442"/>
                  </a:cubicBezTo>
                  <a:cubicBezTo>
                    <a:pt x="856" y="444"/>
                    <a:pt x="863" y="445"/>
                    <a:pt x="869" y="447"/>
                  </a:cubicBezTo>
                  <a:cubicBezTo>
                    <a:pt x="889" y="452"/>
                    <a:pt x="889" y="452"/>
                    <a:pt x="889" y="452"/>
                  </a:cubicBezTo>
                  <a:cubicBezTo>
                    <a:pt x="902" y="455"/>
                    <a:pt x="915" y="458"/>
                    <a:pt x="928" y="462"/>
                  </a:cubicBezTo>
                  <a:cubicBezTo>
                    <a:pt x="948" y="467"/>
                    <a:pt x="948" y="467"/>
                    <a:pt x="948" y="467"/>
                  </a:cubicBezTo>
                  <a:cubicBezTo>
                    <a:pt x="968" y="473"/>
                    <a:pt x="968" y="473"/>
                    <a:pt x="968" y="473"/>
                  </a:cubicBezTo>
                  <a:cubicBezTo>
                    <a:pt x="1072" y="505"/>
                    <a:pt x="1173" y="545"/>
                    <a:pt x="1276" y="576"/>
                  </a:cubicBezTo>
                  <a:cubicBezTo>
                    <a:pt x="1302" y="585"/>
                    <a:pt x="1328" y="592"/>
                    <a:pt x="1355" y="598"/>
                  </a:cubicBezTo>
                  <a:cubicBezTo>
                    <a:pt x="1394" y="608"/>
                    <a:pt x="1394" y="608"/>
                    <a:pt x="1394" y="608"/>
                  </a:cubicBezTo>
                  <a:cubicBezTo>
                    <a:pt x="1407" y="611"/>
                    <a:pt x="1421" y="613"/>
                    <a:pt x="1434" y="616"/>
                  </a:cubicBezTo>
                  <a:cubicBezTo>
                    <a:pt x="1447" y="619"/>
                    <a:pt x="1461" y="622"/>
                    <a:pt x="1474" y="624"/>
                  </a:cubicBezTo>
                  <a:cubicBezTo>
                    <a:pt x="1514" y="630"/>
                    <a:pt x="1514" y="630"/>
                    <a:pt x="1514" y="630"/>
                  </a:cubicBezTo>
                  <a:cubicBezTo>
                    <a:pt x="1534" y="633"/>
                    <a:pt x="1534" y="633"/>
                    <a:pt x="1534" y="633"/>
                  </a:cubicBezTo>
                  <a:cubicBezTo>
                    <a:pt x="1541" y="634"/>
                    <a:pt x="1548" y="635"/>
                    <a:pt x="1554" y="636"/>
                  </a:cubicBezTo>
                  <a:cubicBezTo>
                    <a:pt x="1595" y="640"/>
                    <a:pt x="1595" y="640"/>
                    <a:pt x="1595" y="640"/>
                  </a:cubicBezTo>
                  <a:cubicBezTo>
                    <a:pt x="1703" y="650"/>
                    <a:pt x="1812" y="649"/>
                    <a:pt x="1919" y="637"/>
                  </a:cubicBezTo>
                  <a:cubicBezTo>
                    <a:pt x="2027" y="626"/>
                    <a:pt x="2134" y="603"/>
                    <a:pt x="2237" y="569"/>
                  </a:cubicBezTo>
                  <a:cubicBezTo>
                    <a:pt x="2276" y="557"/>
                    <a:pt x="2276" y="557"/>
                    <a:pt x="2276" y="557"/>
                  </a:cubicBezTo>
                  <a:cubicBezTo>
                    <a:pt x="2282" y="554"/>
                    <a:pt x="2288" y="552"/>
                    <a:pt x="2295" y="550"/>
                  </a:cubicBezTo>
                  <a:cubicBezTo>
                    <a:pt x="2314" y="543"/>
                    <a:pt x="2314" y="543"/>
                    <a:pt x="2314" y="543"/>
                  </a:cubicBezTo>
                  <a:cubicBezTo>
                    <a:pt x="2352" y="528"/>
                    <a:pt x="2352" y="528"/>
                    <a:pt x="2352" y="528"/>
                  </a:cubicBezTo>
                  <a:cubicBezTo>
                    <a:pt x="2361" y="524"/>
                    <a:pt x="2361" y="524"/>
                    <a:pt x="2361" y="524"/>
                  </a:cubicBezTo>
                  <a:cubicBezTo>
                    <a:pt x="2370" y="520"/>
                    <a:pt x="2370" y="520"/>
                    <a:pt x="2370" y="520"/>
                  </a:cubicBezTo>
                  <a:cubicBezTo>
                    <a:pt x="2389" y="512"/>
                    <a:pt x="2389" y="512"/>
                    <a:pt x="2389" y="512"/>
                  </a:cubicBezTo>
                  <a:cubicBezTo>
                    <a:pt x="2426" y="495"/>
                    <a:pt x="2426" y="495"/>
                    <a:pt x="2426" y="495"/>
                  </a:cubicBezTo>
                  <a:cubicBezTo>
                    <a:pt x="2438" y="489"/>
                    <a:pt x="2450" y="483"/>
                    <a:pt x="2462" y="477"/>
                  </a:cubicBezTo>
                  <a:cubicBezTo>
                    <a:pt x="2499" y="458"/>
                    <a:pt x="2499" y="458"/>
                    <a:pt x="2499" y="458"/>
                  </a:cubicBezTo>
                  <a:cubicBezTo>
                    <a:pt x="2534" y="439"/>
                    <a:pt x="2534" y="439"/>
                    <a:pt x="2534" y="439"/>
                  </a:cubicBezTo>
                  <a:cubicBezTo>
                    <a:pt x="2552" y="429"/>
                    <a:pt x="2552" y="429"/>
                    <a:pt x="2552" y="429"/>
                  </a:cubicBezTo>
                  <a:cubicBezTo>
                    <a:pt x="2569" y="419"/>
                    <a:pt x="2569" y="419"/>
                    <a:pt x="2569" y="419"/>
                  </a:cubicBezTo>
                  <a:cubicBezTo>
                    <a:pt x="2604" y="398"/>
                    <a:pt x="2604" y="398"/>
                    <a:pt x="2604" y="398"/>
                  </a:cubicBezTo>
                  <a:cubicBezTo>
                    <a:pt x="2628" y="384"/>
                    <a:pt x="2651" y="370"/>
                    <a:pt x="2674" y="355"/>
                  </a:cubicBezTo>
                  <a:cubicBezTo>
                    <a:pt x="2720" y="327"/>
                    <a:pt x="2766" y="298"/>
                    <a:pt x="2812" y="269"/>
                  </a:cubicBezTo>
                  <a:cubicBezTo>
                    <a:pt x="2904" y="211"/>
                    <a:pt x="2997" y="155"/>
                    <a:pt x="3095" y="109"/>
                  </a:cubicBezTo>
                  <a:cubicBezTo>
                    <a:pt x="3194" y="63"/>
                    <a:pt x="3298" y="29"/>
                    <a:pt x="3405" y="11"/>
                  </a:cubicBezTo>
                  <a:cubicBezTo>
                    <a:pt x="3459" y="3"/>
                    <a:pt x="3514" y="0"/>
                    <a:pt x="3568" y="3"/>
                  </a:cubicBezTo>
                  <a:cubicBezTo>
                    <a:pt x="3622" y="6"/>
                    <a:pt x="3676" y="15"/>
                    <a:pt x="3728" y="32"/>
                  </a:cubicBezTo>
                  <a:cubicBezTo>
                    <a:pt x="3780" y="49"/>
                    <a:pt x="3829" y="74"/>
                    <a:pt x="3871" y="108"/>
                  </a:cubicBezTo>
                  <a:cubicBezTo>
                    <a:pt x="3913" y="143"/>
                    <a:pt x="3953" y="179"/>
                    <a:pt x="3993" y="216"/>
                  </a:cubicBezTo>
                  <a:cubicBezTo>
                    <a:pt x="4073" y="290"/>
                    <a:pt x="4152" y="365"/>
                    <a:pt x="4239" y="429"/>
                  </a:cubicBezTo>
                  <a:cubicBezTo>
                    <a:pt x="4283" y="461"/>
                    <a:pt x="4329" y="490"/>
                    <a:pt x="4377" y="515"/>
                  </a:cubicBezTo>
                  <a:cubicBezTo>
                    <a:pt x="4425" y="540"/>
                    <a:pt x="4475" y="561"/>
                    <a:pt x="4527" y="576"/>
                  </a:cubicBezTo>
                  <a:cubicBezTo>
                    <a:pt x="4547" y="582"/>
                    <a:pt x="4547" y="582"/>
                    <a:pt x="4547" y="582"/>
                  </a:cubicBezTo>
                  <a:cubicBezTo>
                    <a:pt x="4553" y="584"/>
                    <a:pt x="4560" y="585"/>
                    <a:pt x="4567" y="587"/>
                  </a:cubicBezTo>
                  <a:cubicBezTo>
                    <a:pt x="4573" y="588"/>
                    <a:pt x="4580" y="590"/>
                    <a:pt x="4587" y="591"/>
                  </a:cubicBezTo>
                  <a:cubicBezTo>
                    <a:pt x="4606" y="595"/>
                    <a:pt x="4606" y="595"/>
                    <a:pt x="4606" y="595"/>
                  </a:cubicBezTo>
                  <a:cubicBezTo>
                    <a:pt x="4616" y="597"/>
                    <a:pt x="4616" y="597"/>
                    <a:pt x="4616" y="597"/>
                  </a:cubicBezTo>
                  <a:cubicBezTo>
                    <a:pt x="4627" y="598"/>
                    <a:pt x="4627" y="598"/>
                    <a:pt x="4627" y="598"/>
                  </a:cubicBezTo>
                  <a:cubicBezTo>
                    <a:pt x="4647" y="601"/>
                    <a:pt x="4647" y="601"/>
                    <a:pt x="4647" y="601"/>
                  </a:cubicBezTo>
                  <a:cubicBezTo>
                    <a:pt x="4653" y="602"/>
                    <a:pt x="4660" y="602"/>
                    <a:pt x="4667" y="603"/>
                  </a:cubicBezTo>
                  <a:cubicBezTo>
                    <a:pt x="4677" y="604"/>
                    <a:pt x="4677" y="604"/>
                    <a:pt x="4677" y="604"/>
                  </a:cubicBezTo>
                  <a:cubicBezTo>
                    <a:pt x="4680" y="604"/>
                    <a:pt x="4684" y="605"/>
                    <a:pt x="4687" y="605"/>
                  </a:cubicBezTo>
                  <a:cubicBezTo>
                    <a:pt x="4741" y="607"/>
                    <a:pt x="4796" y="602"/>
                    <a:pt x="4849" y="589"/>
                  </a:cubicBezTo>
                  <a:cubicBezTo>
                    <a:pt x="4796" y="602"/>
                    <a:pt x="4741" y="607"/>
                    <a:pt x="4687" y="605"/>
                  </a:cubicBezTo>
                  <a:cubicBezTo>
                    <a:pt x="4684" y="605"/>
                    <a:pt x="4680" y="605"/>
                    <a:pt x="4677" y="604"/>
                  </a:cubicBezTo>
                  <a:cubicBezTo>
                    <a:pt x="4667" y="604"/>
                    <a:pt x="4667" y="604"/>
                    <a:pt x="4667" y="604"/>
                  </a:cubicBezTo>
                  <a:cubicBezTo>
                    <a:pt x="4660" y="603"/>
                    <a:pt x="4653" y="603"/>
                    <a:pt x="4647" y="602"/>
                  </a:cubicBezTo>
                  <a:cubicBezTo>
                    <a:pt x="4626" y="599"/>
                    <a:pt x="4626" y="599"/>
                    <a:pt x="4626" y="599"/>
                  </a:cubicBezTo>
                  <a:cubicBezTo>
                    <a:pt x="4616" y="598"/>
                    <a:pt x="4616" y="598"/>
                    <a:pt x="4616" y="598"/>
                  </a:cubicBezTo>
                  <a:cubicBezTo>
                    <a:pt x="4606" y="596"/>
                    <a:pt x="4606" y="596"/>
                    <a:pt x="4606" y="596"/>
                  </a:cubicBezTo>
                  <a:cubicBezTo>
                    <a:pt x="4586" y="592"/>
                    <a:pt x="4586" y="592"/>
                    <a:pt x="4586" y="592"/>
                  </a:cubicBezTo>
                  <a:cubicBezTo>
                    <a:pt x="4580" y="591"/>
                    <a:pt x="4573" y="589"/>
                    <a:pt x="4566" y="588"/>
                  </a:cubicBezTo>
                  <a:cubicBezTo>
                    <a:pt x="4560" y="586"/>
                    <a:pt x="4553" y="585"/>
                    <a:pt x="4547" y="583"/>
                  </a:cubicBezTo>
                  <a:cubicBezTo>
                    <a:pt x="4527" y="577"/>
                    <a:pt x="4527" y="577"/>
                    <a:pt x="4527" y="577"/>
                  </a:cubicBezTo>
                  <a:cubicBezTo>
                    <a:pt x="4475" y="562"/>
                    <a:pt x="4425" y="541"/>
                    <a:pt x="4376" y="516"/>
                  </a:cubicBezTo>
                  <a:cubicBezTo>
                    <a:pt x="4328" y="492"/>
                    <a:pt x="4282" y="462"/>
                    <a:pt x="4238" y="430"/>
                  </a:cubicBezTo>
                  <a:cubicBezTo>
                    <a:pt x="4150" y="366"/>
                    <a:pt x="4071" y="291"/>
                    <a:pt x="3992" y="218"/>
                  </a:cubicBezTo>
                  <a:cubicBezTo>
                    <a:pt x="3952" y="181"/>
                    <a:pt x="3912" y="145"/>
                    <a:pt x="3870" y="110"/>
                  </a:cubicBezTo>
                  <a:cubicBezTo>
                    <a:pt x="3828" y="76"/>
                    <a:pt x="3779" y="51"/>
                    <a:pt x="3727" y="35"/>
                  </a:cubicBezTo>
                  <a:cubicBezTo>
                    <a:pt x="3676" y="18"/>
                    <a:pt x="3622" y="9"/>
                    <a:pt x="3568" y="6"/>
                  </a:cubicBezTo>
                  <a:cubicBezTo>
                    <a:pt x="3514" y="3"/>
                    <a:pt x="3459" y="6"/>
                    <a:pt x="3406" y="14"/>
                  </a:cubicBezTo>
                  <a:cubicBezTo>
                    <a:pt x="3299" y="32"/>
                    <a:pt x="3195" y="66"/>
                    <a:pt x="3097" y="112"/>
                  </a:cubicBezTo>
                  <a:cubicBezTo>
                    <a:pt x="2998" y="158"/>
                    <a:pt x="2905" y="214"/>
                    <a:pt x="2814" y="272"/>
                  </a:cubicBezTo>
                  <a:cubicBezTo>
                    <a:pt x="2768" y="301"/>
                    <a:pt x="2722" y="330"/>
                    <a:pt x="2676" y="359"/>
                  </a:cubicBezTo>
                  <a:cubicBezTo>
                    <a:pt x="2653" y="373"/>
                    <a:pt x="2630" y="387"/>
                    <a:pt x="2607" y="401"/>
                  </a:cubicBezTo>
                  <a:cubicBezTo>
                    <a:pt x="2571" y="422"/>
                    <a:pt x="2571" y="422"/>
                    <a:pt x="2571" y="422"/>
                  </a:cubicBezTo>
                  <a:cubicBezTo>
                    <a:pt x="2554" y="432"/>
                    <a:pt x="2554" y="432"/>
                    <a:pt x="2554" y="432"/>
                  </a:cubicBezTo>
                  <a:cubicBezTo>
                    <a:pt x="2536" y="442"/>
                    <a:pt x="2536" y="442"/>
                    <a:pt x="2536" y="442"/>
                  </a:cubicBezTo>
                  <a:cubicBezTo>
                    <a:pt x="2500" y="462"/>
                    <a:pt x="2500" y="462"/>
                    <a:pt x="2500" y="462"/>
                  </a:cubicBezTo>
                  <a:cubicBezTo>
                    <a:pt x="2464" y="480"/>
                    <a:pt x="2464" y="480"/>
                    <a:pt x="2464" y="480"/>
                  </a:cubicBezTo>
                  <a:cubicBezTo>
                    <a:pt x="2452" y="487"/>
                    <a:pt x="2440" y="493"/>
                    <a:pt x="2428" y="499"/>
                  </a:cubicBezTo>
                  <a:cubicBezTo>
                    <a:pt x="2390" y="515"/>
                    <a:pt x="2390" y="515"/>
                    <a:pt x="2390" y="515"/>
                  </a:cubicBezTo>
                  <a:cubicBezTo>
                    <a:pt x="2372" y="524"/>
                    <a:pt x="2372" y="524"/>
                    <a:pt x="2372" y="524"/>
                  </a:cubicBezTo>
                  <a:cubicBezTo>
                    <a:pt x="2362" y="528"/>
                    <a:pt x="2362" y="528"/>
                    <a:pt x="2362" y="528"/>
                  </a:cubicBezTo>
                  <a:cubicBezTo>
                    <a:pt x="2353" y="531"/>
                    <a:pt x="2353" y="531"/>
                    <a:pt x="2353" y="531"/>
                  </a:cubicBezTo>
                  <a:cubicBezTo>
                    <a:pt x="2315" y="546"/>
                    <a:pt x="2315" y="546"/>
                    <a:pt x="2315" y="546"/>
                  </a:cubicBezTo>
                  <a:cubicBezTo>
                    <a:pt x="2296" y="553"/>
                    <a:pt x="2296" y="553"/>
                    <a:pt x="2296" y="553"/>
                  </a:cubicBezTo>
                  <a:cubicBezTo>
                    <a:pt x="2290" y="556"/>
                    <a:pt x="2283" y="558"/>
                    <a:pt x="2277" y="560"/>
                  </a:cubicBezTo>
                  <a:cubicBezTo>
                    <a:pt x="2238" y="573"/>
                    <a:pt x="2238" y="573"/>
                    <a:pt x="2238" y="573"/>
                  </a:cubicBezTo>
                  <a:cubicBezTo>
                    <a:pt x="2135" y="606"/>
                    <a:pt x="2028" y="629"/>
                    <a:pt x="1920" y="641"/>
                  </a:cubicBezTo>
                  <a:cubicBezTo>
                    <a:pt x="1812" y="652"/>
                    <a:pt x="1703" y="653"/>
                    <a:pt x="1595" y="643"/>
                  </a:cubicBezTo>
                  <a:cubicBezTo>
                    <a:pt x="1554" y="639"/>
                    <a:pt x="1554" y="639"/>
                    <a:pt x="1554" y="639"/>
                  </a:cubicBezTo>
                  <a:cubicBezTo>
                    <a:pt x="1547" y="638"/>
                    <a:pt x="1541" y="637"/>
                    <a:pt x="1534" y="636"/>
                  </a:cubicBezTo>
                  <a:cubicBezTo>
                    <a:pt x="1514" y="633"/>
                    <a:pt x="1514" y="633"/>
                    <a:pt x="1514" y="633"/>
                  </a:cubicBezTo>
                  <a:cubicBezTo>
                    <a:pt x="1473" y="627"/>
                    <a:pt x="1473" y="627"/>
                    <a:pt x="1473" y="627"/>
                  </a:cubicBezTo>
                  <a:cubicBezTo>
                    <a:pt x="1460" y="624"/>
                    <a:pt x="1447" y="622"/>
                    <a:pt x="1433" y="619"/>
                  </a:cubicBezTo>
                  <a:cubicBezTo>
                    <a:pt x="1420" y="616"/>
                    <a:pt x="1407" y="614"/>
                    <a:pt x="1394" y="611"/>
                  </a:cubicBezTo>
                  <a:cubicBezTo>
                    <a:pt x="1354" y="601"/>
                    <a:pt x="1354" y="601"/>
                    <a:pt x="1354" y="601"/>
                  </a:cubicBezTo>
                  <a:cubicBezTo>
                    <a:pt x="1328" y="595"/>
                    <a:pt x="1301" y="587"/>
                    <a:pt x="1276" y="579"/>
                  </a:cubicBezTo>
                  <a:cubicBezTo>
                    <a:pt x="1172" y="547"/>
                    <a:pt x="1071" y="507"/>
                    <a:pt x="967" y="475"/>
                  </a:cubicBezTo>
                  <a:cubicBezTo>
                    <a:pt x="947" y="470"/>
                    <a:pt x="947" y="470"/>
                    <a:pt x="947" y="470"/>
                  </a:cubicBezTo>
                  <a:cubicBezTo>
                    <a:pt x="928" y="464"/>
                    <a:pt x="928" y="464"/>
                    <a:pt x="928" y="464"/>
                  </a:cubicBezTo>
                  <a:cubicBezTo>
                    <a:pt x="915" y="460"/>
                    <a:pt x="902" y="457"/>
                    <a:pt x="888" y="454"/>
                  </a:cubicBezTo>
                  <a:cubicBezTo>
                    <a:pt x="869" y="449"/>
                    <a:pt x="869" y="449"/>
                    <a:pt x="869" y="449"/>
                  </a:cubicBezTo>
                  <a:cubicBezTo>
                    <a:pt x="862" y="447"/>
                    <a:pt x="856" y="446"/>
                    <a:pt x="849" y="444"/>
                  </a:cubicBezTo>
                  <a:cubicBezTo>
                    <a:pt x="809" y="436"/>
                    <a:pt x="809" y="436"/>
                    <a:pt x="809" y="436"/>
                  </a:cubicBezTo>
                  <a:cubicBezTo>
                    <a:pt x="769" y="429"/>
                    <a:pt x="769" y="429"/>
                    <a:pt x="769" y="429"/>
                  </a:cubicBezTo>
                  <a:cubicBezTo>
                    <a:pt x="762" y="428"/>
                    <a:pt x="756" y="426"/>
                    <a:pt x="749" y="425"/>
                  </a:cubicBezTo>
                  <a:cubicBezTo>
                    <a:pt x="729" y="422"/>
                    <a:pt x="729" y="422"/>
                    <a:pt x="729" y="422"/>
                  </a:cubicBezTo>
                  <a:cubicBezTo>
                    <a:pt x="716" y="420"/>
                    <a:pt x="702" y="418"/>
                    <a:pt x="689" y="417"/>
                  </a:cubicBezTo>
                  <a:cubicBezTo>
                    <a:pt x="648" y="412"/>
                    <a:pt x="648" y="412"/>
                    <a:pt x="648" y="412"/>
                  </a:cubicBezTo>
                  <a:cubicBezTo>
                    <a:pt x="594" y="407"/>
                    <a:pt x="540" y="403"/>
                    <a:pt x="486" y="402"/>
                  </a:cubicBezTo>
                  <a:cubicBezTo>
                    <a:pt x="466" y="402"/>
                    <a:pt x="466" y="402"/>
                    <a:pt x="466" y="402"/>
                  </a:cubicBezTo>
                  <a:cubicBezTo>
                    <a:pt x="459" y="401"/>
                    <a:pt x="452" y="402"/>
                    <a:pt x="445" y="402"/>
                  </a:cubicBezTo>
                  <a:cubicBezTo>
                    <a:pt x="405" y="402"/>
                    <a:pt x="405" y="402"/>
                    <a:pt x="405" y="402"/>
                  </a:cubicBezTo>
                  <a:cubicBezTo>
                    <a:pt x="377" y="402"/>
                    <a:pt x="350" y="403"/>
                    <a:pt x="323" y="404"/>
                  </a:cubicBezTo>
                  <a:cubicBezTo>
                    <a:pt x="215" y="409"/>
                    <a:pt x="107" y="421"/>
                    <a:pt x="0" y="4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52">
              <a:extLst>
                <a:ext uri="{FF2B5EF4-FFF2-40B4-BE49-F238E27FC236}">
                  <a16:creationId xmlns:a16="http://schemas.microsoft.com/office/drawing/2014/main" id="{31BB62CD-4AB1-C847-6F9B-E592DA6E0DA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2475" y="2630488"/>
              <a:ext cx="12111038" cy="1449388"/>
            </a:xfrm>
            <a:custGeom>
              <a:avLst/>
              <a:gdLst>
                <a:gd name="T0" fmla="*/ 4530 w 4849"/>
                <a:gd name="T1" fmla="*/ 542 h 580"/>
                <a:gd name="T2" fmla="*/ 4107 w 4849"/>
                <a:gd name="T3" fmla="*/ 319 h 580"/>
                <a:gd name="T4" fmla="*/ 3852 w 4849"/>
                <a:gd name="T5" fmla="*/ 107 h 580"/>
                <a:gd name="T6" fmla="*/ 3810 w 4849"/>
                <a:gd name="T7" fmla="*/ 80 h 580"/>
                <a:gd name="T8" fmla="*/ 3765 w 4849"/>
                <a:gd name="T9" fmla="*/ 58 h 580"/>
                <a:gd name="T10" fmla="*/ 3561 w 4849"/>
                <a:gd name="T11" fmla="*/ 9 h 580"/>
                <a:gd name="T12" fmla="*/ 3320 w 4849"/>
                <a:gd name="T13" fmla="*/ 14 h 580"/>
                <a:gd name="T14" fmla="*/ 3241 w 4849"/>
                <a:gd name="T15" fmla="*/ 27 h 580"/>
                <a:gd name="T16" fmla="*/ 3163 w 4849"/>
                <a:gd name="T17" fmla="*/ 47 h 580"/>
                <a:gd name="T18" fmla="*/ 3068 w 4849"/>
                <a:gd name="T19" fmla="*/ 79 h 580"/>
                <a:gd name="T20" fmla="*/ 2976 w 4849"/>
                <a:gd name="T21" fmla="*/ 118 h 580"/>
                <a:gd name="T22" fmla="*/ 2797 w 4849"/>
                <a:gd name="T23" fmla="*/ 209 h 580"/>
                <a:gd name="T24" fmla="*/ 2410 w 4849"/>
                <a:gd name="T25" fmla="*/ 423 h 580"/>
                <a:gd name="T26" fmla="*/ 2336 w 4849"/>
                <a:gd name="T27" fmla="*/ 456 h 580"/>
                <a:gd name="T28" fmla="*/ 2242 w 4849"/>
                <a:gd name="T29" fmla="*/ 491 h 580"/>
                <a:gd name="T30" fmla="*/ 1889 w 4849"/>
                <a:gd name="T31" fmla="*/ 569 h 580"/>
                <a:gd name="T32" fmla="*/ 1809 w 4849"/>
                <a:gd name="T33" fmla="*/ 576 h 580"/>
                <a:gd name="T34" fmla="*/ 1728 w 4849"/>
                <a:gd name="T35" fmla="*/ 579 h 580"/>
                <a:gd name="T36" fmla="*/ 1628 w 4849"/>
                <a:gd name="T37" fmla="*/ 578 h 580"/>
                <a:gd name="T38" fmla="*/ 1547 w 4849"/>
                <a:gd name="T39" fmla="*/ 573 h 580"/>
                <a:gd name="T40" fmla="*/ 1447 w 4849"/>
                <a:gd name="T41" fmla="*/ 562 h 580"/>
                <a:gd name="T42" fmla="*/ 1309 w 4849"/>
                <a:gd name="T43" fmla="*/ 536 h 580"/>
                <a:gd name="T44" fmla="*/ 919 w 4849"/>
                <a:gd name="T45" fmla="*/ 437 h 580"/>
                <a:gd name="T46" fmla="*/ 840 w 4849"/>
                <a:gd name="T47" fmla="*/ 420 h 580"/>
                <a:gd name="T48" fmla="*/ 622 w 4849"/>
                <a:gd name="T49" fmla="*/ 390 h 580"/>
                <a:gd name="T50" fmla="*/ 481 w 4849"/>
                <a:gd name="T51" fmla="*/ 383 h 580"/>
                <a:gd name="T52" fmla="*/ 340 w 4849"/>
                <a:gd name="T53" fmla="*/ 384 h 580"/>
                <a:gd name="T54" fmla="*/ 0 w 4849"/>
                <a:gd name="T55" fmla="*/ 415 h 580"/>
                <a:gd name="T56" fmla="*/ 340 w 4849"/>
                <a:gd name="T57" fmla="*/ 383 h 580"/>
                <a:gd name="T58" fmla="*/ 481 w 4849"/>
                <a:gd name="T59" fmla="*/ 382 h 580"/>
                <a:gd name="T60" fmla="*/ 622 w 4849"/>
                <a:gd name="T61" fmla="*/ 388 h 580"/>
                <a:gd name="T62" fmla="*/ 841 w 4849"/>
                <a:gd name="T63" fmla="*/ 418 h 580"/>
                <a:gd name="T64" fmla="*/ 920 w 4849"/>
                <a:gd name="T65" fmla="*/ 435 h 580"/>
                <a:gd name="T66" fmla="*/ 1309 w 4849"/>
                <a:gd name="T67" fmla="*/ 534 h 580"/>
                <a:gd name="T68" fmla="*/ 1448 w 4849"/>
                <a:gd name="T69" fmla="*/ 559 h 580"/>
                <a:gd name="T70" fmla="*/ 1547 w 4849"/>
                <a:gd name="T71" fmla="*/ 570 h 580"/>
                <a:gd name="T72" fmla="*/ 1628 w 4849"/>
                <a:gd name="T73" fmla="*/ 575 h 580"/>
                <a:gd name="T74" fmla="*/ 1728 w 4849"/>
                <a:gd name="T75" fmla="*/ 576 h 580"/>
                <a:gd name="T76" fmla="*/ 1808 w 4849"/>
                <a:gd name="T77" fmla="*/ 573 h 580"/>
                <a:gd name="T78" fmla="*/ 1888 w 4849"/>
                <a:gd name="T79" fmla="*/ 566 h 580"/>
                <a:gd name="T80" fmla="*/ 2241 w 4849"/>
                <a:gd name="T81" fmla="*/ 488 h 580"/>
                <a:gd name="T82" fmla="*/ 2335 w 4849"/>
                <a:gd name="T83" fmla="*/ 452 h 580"/>
                <a:gd name="T84" fmla="*/ 2408 w 4849"/>
                <a:gd name="T85" fmla="*/ 420 h 580"/>
                <a:gd name="T86" fmla="*/ 2795 w 4849"/>
                <a:gd name="T87" fmla="*/ 206 h 580"/>
                <a:gd name="T88" fmla="*/ 2974 w 4849"/>
                <a:gd name="T89" fmla="*/ 114 h 580"/>
                <a:gd name="T90" fmla="*/ 3067 w 4849"/>
                <a:gd name="T91" fmla="*/ 75 h 580"/>
                <a:gd name="T92" fmla="*/ 3162 w 4849"/>
                <a:gd name="T93" fmla="*/ 44 h 580"/>
                <a:gd name="T94" fmla="*/ 3241 w 4849"/>
                <a:gd name="T95" fmla="*/ 24 h 580"/>
                <a:gd name="T96" fmla="*/ 3320 w 4849"/>
                <a:gd name="T97" fmla="*/ 11 h 580"/>
                <a:gd name="T98" fmla="*/ 3561 w 4849"/>
                <a:gd name="T99" fmla="*/ 6 h 580"/>
                <a:gd name="T100" fmla="*/ 3766 w 4849"/>
                <a:gd name="T101" fmla="*/ 56 h 580"/>
                <a:gd name="T102" fmla="*/ 3811 w 4849"/>
                <a:gd name="T103" fmla="*/ 78 h 580"/>
                <a:gd name="T104" fmla="*/ 3854 w 4849"/>
                <a:gd name="T105" fmla="*/ 105 h 580"/>
                <a:gd name="T106" fmla="*/ 4108 w 4849"/>
                <a:gd name="T107" fmla="*/ 317 h 580"/>
                <a:gd name="T108" fmla="*/ 4530 w 4849"/>
                <a:gd name="T109" fmla="*/ 541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49" h="580">
                  <a:moveTo>
                    <a:pt x="4849" y="549"/>
                  </a:moveTo>
                  <a:cubicBezTo>
                    <a:pt x="4797" y="561"/>
                    <a:pt x="4743" y="565"/>
                    <a:pt x="4689" y="563"/>
                  </a:cubicBezTo>
                  <a:cubicBezTo>
                    <a:pt x="4636" y="562"/>
                    <a:pt x="4582" y="555"/>
                    <a:pt x="4530" y="542"/>
                  </a:cubicBezTo>
                  <a:cubicBezTo>
                    <a:pt x="4478" y="529"/>
                    <a:pt x="4427" y="512"/>
                    <a:pt x="4378" y="491"/>
                  </a:cubicBezTo>
                  <a:cubicBezTo>
                    <a:pt x="4328" y="470"/>
                    <a:pt x="4281" y="445"/>
                    <a:pt x="4236" y="415"/>
                  </a:cubicBezTo>
                  <a:cubicBezTo>
                    <a:pt x="4191" y="386"/>
                    <a:pt x="4148" y="353"/>
                    <a:pt x="4107" y="319"/>
                  </a:cubicBezTo>
                  <a:cubicBezTo>
                    <a:pt x="4066" y="285"/>
                    <a:pt x="4026" y="249"/>
                    <a:pt x="3985" y="214"/>
                  </a:cubicBezTo>
                  <a:cubicBezTo>
                    <a:pt x="3945" y="179"/>
                    <a:pt x="3903" y="145"/>
                    <a:pt x="3860" y="113"/>
                  </a:cubicBezTo>
                  <a:cubicBezTo>
                    <a:pt x="3858" y="111"/>
                    <a:pt x="3855" y="109"/>
                    <a:pt x="3852" y="107"/>
                  </a:cubicBezTo>
                  <a:cubicBezTo>
                    <a:pt x="3844" y="101"/>
                    <a:pt x="3844" y="101"/>
                    <a:pt x="3844" y="101"/>
                  </a:cubicBezTo>
                  <a:cubicBezTo>
                    <a:pt x="3827" y="90"/>
                    <a:pt x="3827" y="90"/>
                    <a:pt x="3827" y="90"/>
                  </a:cubicBezTo>
                  <a:cubicBezTo>
                    <a:pt x="3810" y="80"/>
                    <a:pt x="3810" y="80"/>
                    <a:pt x="3810" y="80"/>
                  </a:cubicBezTo>
                  <a:cubicBezTo>
                    <a:pt x="3804" y="77"/>
                    <a:pt x="3798" y="74"/>
                    <a:pt x="3792" y="71"/>
                  </a:cubicBezTo>
                  <a:cubicBezTo>
                    <a:pt x="3774" y="62"/>
                    <a:pt x="3774" y="62"/>
                    <a:pt x="3774" y="62"/>
                  </a:cubicBezTo>
                  <a:cubicBezTo>
                    <a:pt x="3765" y="58"/>
                    <a:pt x="3765" y="58"/>
                    <a:pt x="3765" y="58"/>
                  </a:cubicBezTo>
                  <a:cubicBezTo>
                    <a:pt x="3755" y="55"/>
                    <a:pt x="3755" y="55"/>
                    <a:pt x="3755" y="55"/>
                  </a:cubicBezTo>
                  <a:cubicBezTo>
                    <a:pt x="3743" y="50"/>
                    <a:pt x="3731" y="45"/>
                    <a:pt x="3718" y="41"/>
                  </a:cubicBezTo>
                  <a:cubicBezTo>
                    <a:pt x="3667" y="24"/>
                    <a:pt x="3614" y="14"/>
                    <a:pt x="3561" y="9"/>
                  </a:cubicBezTo>
                  <a:cubicBezTo>
                    <a:pt x="3507" y="4"/>
                    <a:pt x="3454" y="3"/>
                    <a:pt x="3400" y="6"/>
                  </a:cubicBezTo>
                  <a:cubicBezTo>
                    <a:pt x="3387" y="7"/>
                    <a:pt x="3374" y="8"/>
                    <a:pt x="3360" y="9"/>
                  </a:cubicBezTo>
                  <a:cubicBezTo>
                    <a:pt x="3347" y="11"/>
                    <a:pt x="3334" y="12"/>
                    <a:pt x="3320" y="14"/>
                  </a:cubicBezTo>
                  <a:cubicBezTo>
                    <a:pt x="3300" y="16"/>
                    <a:pt x="3300" y="16"/>
                    <a:pt x="3300" y="16"/>
                  </a:cubicBezTo>
                  <a:cubicBezTo>
                    <a:pt x="3294" y="17"/>
                    <a:pt x="3287" y="19"/>
                    <a:pt x="3281" y="20"/>
                  </a:cubicBezTo>
                  <a:cubicBezTo>
                    <a:pt x="3241" y="27"/>
                    <a:pt x="3241" y="27"/>
                    <a:pt x="3241" y="27"/>
                  </a:cubicBezTo>
                  <a:cubicBezTo>
                    <a:pt x="3228" y="30"/>
                    <a:pt x="3215" y="34"/>
                    <a:pt x="3202" y="37"/>
                  </a:cubicBezTo>
                  <a:cubicBezTo>
                    <a:pt x="3183" y="41"/>
                    <a:pt x="3183" y="41"/>
                    <a:pt x="3183" y="41"/>
                  </a:cubicBezTo>
                  <a:cubicBezTo>
                    <a:pt x="3176" y="43"/>
                    <a:pt x="3170" y="45"/>
                    <a:pt x="3163" y="47"/>
                  </a:cubicBezTo>
                  <a:cubicBezTo>
                    <a:pt x="3125" y="59"/>
                    <a:pt x="3125" y="59"/>
                    <a:pt x="3125" y="59"/>
                  </a:cubicBezTo>
                  <a:cubicBezTo>
                    <a:pt x="3112" y="63"/>
                    <a:pt x="3100" y="67"/>
                    <a:pt x="3087" y="72"/>
                  </a:cubicBezTo>
                  <a:cubicBezTo>
                    <a:pt x="3068" y="79"/>
                    <a:pt x="3068" y="79"/>
                    <a:pt x="3068" y="79"/>
                  </a:cubicBezTo>
                  <a:cubicBezTo>
                    <a:pt x="3050" y="86"/>
                    <a:pt x="3050" y="86"/>
                    <a:pt x="3050" y="86"/>
                  </a:cubicBezTo>
                  <a:cubicBezTo>
                    <a:pt x="3012" y="101"/>
                    <a:pt x="3012" y="101"/>
                    <a:pt x="3012" y="101"/>
                  </a:cubicBezTo>
                  <a:cubicBezTo>
                    <a:pt x="2976" y="118"/>
                    <a:pt x="2976" y="118"/>
                    <a:pt x="2976" y="118"/>
                  </a:cubicBezTo>
                  <a:cubicBezTo>
                    <a:pt x="2970" y="120"/>
                    <a:pt x="2963" y="123"/>
                    <a:pt x="2957" y="126"/>
                  </a:cubicBezTo>
                  <a:cubicBezTo>
                    <a:pt x="2939" y="135"/>
                    <a:pt x="2939" y="135"/>
                    <a:pt x="2939" y="135"/>
                  </a:cubicBezTo>
                  <a:cubicBezTo>
                    <a:pt x="2891" y="158"/>
                    <a:pt x="2844" y="184"/>
                    <a:pt x="2797" y="209"/>
                  </a:cubicBezTo>
                  <a:cubicBezTo>
                    <a:pt x="2703" y="262"/>
                    <a:pt x="2612" y="317"/>
                    <a:pt x="2517" y="369"/>
                  </a:cubicBezTo>
                  <a:cubicBezTo>
                    <a:pt x="2494" y="382"/>
                    <a:pt x="2470" y="394"/>
                    <a:pt x="2446" y="406"/>
                  </a:cubicBezTo>
                  <a:cubicBezTo>
                    <a:pt x="2434" y="412"/>
                    <a:pt x="2422" y="418"/>
                    <a:pt x="2410" y="423"/>
                  </a:cubicBezTo>
                  <a:cubicBezTo>
                    <a:pt x="2392" y="432"/>
                    <a:pt x="2392" y="432"/>
                    <a:pt x="2392" y="432"/>
                  </a:cubicBezTo>
                  <a:cubicBezTo>
                    <a:pt x="2385" y="435"/>
                    <a:pt x="2379" y="438"/>
                    <a:pt x="2373" y="440"/>
                  </a:cubicBezTo>
                  <a:cubicBezTo>
                    <a:pt x="2336" y="456"/>
                    <a:pt x="2336" y="456"/>
                    <a:pt x="2336" y="456"/>
                  </a:cubicBezTo>
                  <a:cubicBezTo>
                    <a:pt x="2324" y="461"/>
                    <a:pt x="2311" y="466"/>
                    <a:pt x="2299" y="471"/>
                  </a:cubicBezTo>
                  <a:cubicBezTo>
                    <a:pt x="2261" y="485"/>
                    <a:pt x="2261" y="485"/>
                    <a:pt x="2261" y="485"/>
                  </a:cubicBezTo>
                  <a:cubicBezTo>
                    <a:pt x="2242" y="491"/>
                    <a:pt x="2242" y="491"/>
                    <a:pt x="2242" y="491"/>
                  </a:cubicBezTo>
                  <a:cubicBezTo>
                    <a:pt x="2223" y="497"/>
                    <a:pt x="2223" y="497"/>
                    <a:pt x="2223" y="497"/>
                  </a:cubicBezTo>
                  <a:cubicBezTo>
                    <a:pt x="2121" y="530"/>
                    <a:pt x="2015" y="553"/>
                    <a:pt x="1909" y="567"/>
                  </a:cubicBezTo>
                  <a:cubicBezTo>
                    <a:pt x="1889" y="569"/>
                    <a:pt x="1889" y="569"/>
                    <a:pt x="1889" y="569"/>
                  </a:cubicBezTo>
                  <a:cubicBezTo>
                    <a:pt x="1882" y="570"/>
                    <a:pt x="1875" y="570"/>
                    <a:pt x="1869" y="571"/>
                  </a:cubicBezTo>
                  <a:cubicBezTo>
                    <a:pt x="1829" y="575"/>
                    <a:pt x="1829" y="575"/>
                    <a:pt x="1829" y="575"/>
                  </a:cubicBezTo>
                  <a:cubicBezTo>
                    <a:pt x="1822" y="575"/>
                    <a:pt x="1815" y="576"/>
                    <a:pt x="1809" y="576"/>
                  </a:cubicBezTo>
                  <a:cubicBezTo>
                    <a:pt x="1788" y="577"/>
                    <a:pt x="1788" y="577"/>
                    <a:pt x="1788" y="577"/>
                  </a:cubicBezTo>
                  <a:cubicBezTo>
                    <a:pt x="1748" y="579"/>
                    <a:pt x="1748" y="579"/>
                    <a:pt x="1748" y="579"/>
                  </a:cubicBezTo>
                  <a:cubicBezTo>
                    <a:pt x="1742" y="579"/>
                    <a:pt x="1735" y="579"/>
                    <a:pt x="1728" y="579"/>
                  </a:cubicBezTo>
                  <a:cubicBezTo>
                    <a:pt x="1708" y="580"/>
                    <a:pt x="1708" y="580"/>
                    <a:pt x="1708" y="580"/>
                  </a:cubicBezTo>
                  <a:cubicBezTo>
                    <a:pt x="1668" y="580"/>
                    <a:pt x="1668" y="580"/>
                    <a:pt x="1668" y="580"/>
                  </a:cubicBezTo>
                  <a:cubicBezTo>
                    <a:pt x="1628" y="578"/>
                    <a:pt x="1628" y="578"/>
                    <a:pt x="1628" y="578"/>
                  </a:cubicBezTo>
                  <a:cubicBezTo>
                    <a:pt x="1607" y="577"/>
                    <a:pt x="1607" y="577"/>
                    <a:pt x="1607" y="577"/>
                  </a:cubicBezTo>
                  <a:cubicBezTo>
                    <a:pt x="1601" y="577"/>
                    <a:pt x="1594" y="577"/>
                    <a:pt x="1587" y="576"/>
                  </a:cubicBezTo>
                  <a:cubicBezTo>
                    <a:pt x="1547" y="573"/>
                    <a:pt x="1547" y="573"/>
                    <a:pt x="1547" y="573"/>
                  </a:cubicBezTo>
                  <a:cubicBezTo>
                    <a:pt x="1534" y="572"/>
                    <a:pt x="1520" y="571"/>
                    <a:pt x="1507" y="569"/>
                  </a:cubicBezTo>
                  <a:cubicBezTo>
                    <a:pt x="1467" y="565"/>
                    <a:pt x="1467" y="565"/>
                    <a:pt x="1467" y="565"/>
                  </a:cubicBezTo>
                  <a:cubicBezTo>
                    <a:pt x="1447" y="562"/>
                    <a:pt x="1447" y="562"/>
                    <a:pt x="1447" y="562"/>
                  </a:cubicBezTo>
                  <a:cubicBezTo>
                    <a:pt x="1427" y="559"/>
                    <a:pt x="1427" y="559"/>
                    <a:pt x="1427" y="559"/>
                  </a:cubicBezTo>
                  <a:cubicBezTo>
                    <a:pt x="1401" y="554"/>
                    <a:pt x="1374" y="550"/>
                    <a:pt x="1348" y="544"/>
                  </a:cubicBezTo>
                  <a:cubicBezTo>
                    <a:pt x="1309" y="536"/>
                    <a:pt x="1309" y="536"/>
                    <a:pt x="1309" y="536"/>
                  </a:cubicBezTo>
                  <a:cubicBezTo>
                    <a:pt x="1296" y="533"/>
                    <a:pt x="1283" y="530"/>
                    <a:pt x="1270" y="527"/>
                  </a:cubicBezTo>
                  <a:cubicBezTo>
                    <a:pt x="1165" y="502"/>
                    <a:pt x="1062" y="472"/>
                    <a:pt x="958" y="447"/>
                  </a:cubicBezTo>
                  <a:cubicBezTo>
                    <a:pt x="919" y="437"/>
                    <a:pt x="919" y="437"/>
                    <a:pt x="919" y="437"/>
                  </a:cubicBezTo>
                  <a:cubicBezTo>
                    <a:pt x="899" y="433"/>
                    <a:pt x="899" y="433"/>
                    <a:pt x="899" y="433"/>
                  </a:cubicBezTo>
                  <a:cubicBezTo>
                    <a:pt x="880" y="428"/>
                    <a:pt x="880" y="428"/>
                    <a:pt x="880" y="428"/>
                  </a:cubicBezTo>
                  <a:cubicBezTo>
                    <a:pt x="867" y="426"/>
                    <a:pt x="854" y="423"/>
                    <a:pt x="840" y="420"/>
                  </a:cubicBezTo>
                  <a:cubicBezTo>
                    <a:pt x="801" y="413"/>
                    <a:pt x="801" y="413"/>
                    <a:pt x="801" y="413"/>
                  </a:cubicBezTo>
                  <a:cubicBezTo>
                    <a:pt x="748" y="404"/>
                    <a:pt x="695" y="397"/>
                    <a:pt x="642" y="392"/>
                  </a:cubicBezTo>
                  <a:cubicBezTo>
                    <a:pt x="622" y="390"/>
                    <a:pt x="622" y="390"/>
                    <a:pt x="622" y="390"/>
                  </a:cubicBezTo>
                  <a:cubicBezTo>
                    <a:pt x="602" y="389"/>
                    <a:pt x="602" y="389"/>
                    <a:pt x="602" y="389"/>
                  </a:cubicBezTo>
                  <a:cubicBezTo>
                    <a:pt x="588" y="388"/>
                    <a:pt x="575" y="387"/>
                    <a:pt x="561" y="386"/>
                  </a:cubicBezTo>
                  <a:cubicBezTo>
                    <a:pt x="535" y="385"/>
                    <a:pt x="508" y="383"/>
                    <a:pt x="481" y="383"/>
                  </a:cubicBezTo>
                  <a:cubicBezTo>
                    <a:pt x="454" y="382"/>
                    <a:pt x="427" y="383"/>
                    <a:pt x="401" y="383"/>
                  </a:cubicBezTo>
                  <a:cubicBezTo>
                    <a:pt x="387" y="383"/>
                    <a:pt x="374" y="383"/>
                    <a:pt x="360" y="384"/>
                  </a:cubicBezTo>
                  <a:cubicBezTo>
                    <a:pt x="340" y="384"/>
                    <a:pt x="340" y="384"/>
                    <a:pt x="340" y="384"/>
                  </a:cubicBezTo>
                  <a:cubicBezTo>
                    <a:pt x="320" y="385"/>
                    <a:pt x="320" y="385"/>
                    <a:pt x="320" y="385"/>
                  </a:cubicBezTo>
                  <a:cubicBezTo>
                    <a:pt x="267" y="387"/>
                    <a:pt x="213" y="391"/>
                    <a:pt x="160" y="396"/>
                  </a:cubicBezTo>
                  <a:cubicBezTo>
                    <a:pt x="106" y="401"/>
                    <a:pt x="53" y="408"/>
                    <a:pt x="0" y="415"/>
                  </a:cubicBezTo>
                  <a:cubicBezTo>
                    <a:pt x="53" y="407"/>
                    <a:pt x="106" y="401"/>
                    <a:pt x="160" y="395"/>
                  </a:cubicBezTo>
                  <a:cubicBezTo>
                    <a:pt x="213" y="390"/>
                    <a:pt x="267" y="386"/>
                    <a:pt x="320" y="384"/>
                  </a:cubicBezTo>
                  <a:cubicBezTo>
                    <a:pt x="340" y="383"/>
                    <a:pt x="340" y="383"/>
                    <a:pt x="340" y="383"/>
                  </a:cubicBezTo>
                  <a:cubicBezTo>
                    <a:pt x="360" y="382"/>
                    <a:pt x="360" y="382"/>
                    <a:pt x="360" y="382"/>
                  </a:cubicBezTo>
                  <a:cubicBezTo>
                    <a:pt x="374" y="382"/>
                    <a:pt x="387" y="382"/>
                    <a:pt x="401" y="381"/>
                  </a:cubicBezTo>
                  <a:cubicBezTo>
                    <a:pt x="427" y="381"/>
                    <a:pt x="454" y="381"/>
                    <a:pt x="481" y="382"/>
                  </a:cubicBezTo>
                  <a:cubicBezTo>
                    <a:pt x="508" y="382"/>
                    <a:pt x="535" y="383"/>
                    <a:pt x="562" y="384"/>
                  </a:cubicBezTo>
                  <a:cubicBezTo>
                    <a:pt x="575" y="385"/>
                    <a:pt x="588" y="386"/>
                    <a:pt x="602" y="387"/>
                  </a:cubicBezTo>
                  <a:cubicBezTo>
                    <a:pt x="622" y="388"/>
                    <a:pt x="622" y="388"/>
                    <a:pt x="622" y="388"/>
                  </a:cubicBezTo>
                  <a:cubicBezTo>
                    <a:pt x="642" y="390"/>
                    <a:pt x="642" y="390"/>
                    <a:pt x="642" y="390"/>
                  </a:cubicBezTo>
                  <a:cubicBezTo>
                    <a:pt x="695" y="394"/>
                    <a:pt x="748" y="402"/>
                    <a:pt x="801" y="411"/>
                  </a:cubicBezTo>
                  <a:cubicBezTo>
                    <a:pt x="841" y="418"/>
                    <a:pt x="841" y="418"/>
                    <a:pt x="841" y="418"/>
                  </a:cubicBezTo>
                  <a:cubicBezTo>
                    <a:pt x="854" y="420"/>
                    <a:pt x="867" y="423"/>
                    <a:pt x="880" y="426"/>
                  </a:cubicBezTo>
                  <a:cubicBezTo>
                    <a:pt x="900" y="430"/>
                    <a:pt x="900" y="430"/>
                    <a:pt x="900" y="430"/>
                  </a:cubicBezTo>
                  <a:cubicBezTo>
                    <a:pt x="920" y="435"/>
                    <a:pt x="920" y="435"/>
                    <a:pt x="920" y="435"/>
                  </a:cubicBezTo>
                  <a:cubicBezTo>
                    <a:pt x="959" y="444"/>
                    <a:pt x="959" y="444"/>
                    <a:pt x="959" y="444"/>
                  </a:cubicBezTo>
                  <a:cubicBezTo>
                    <a:pt x="1063" y="470"/>
                    <a:pt x="1166" y="499"/>
                    <a:pt x="1270" y="524"/>
                  </a:cubicBezTo>
                  <a:cubicBezTo>
                    <a:pt x="1283" y="528"/>
                    <a:pt x="1296" y="531"/>
                    <a:pt x="1309" y="534"/>
                  </a:cubicBezTo>
                  <a:cubicBezTo>
                    <a:pt x="1349" y="542"/>
                    <a:pt x="1349" y="542"/>
                    <a:pt x="1349" y="542"/>
                  </a:cubicBezTo>
                  <a:cubicBezTo>
                    <a:pt x="1375" y="548"/>
                    <a:pt x="1401" y="552"/>
                    <a:pt x="1428" y="556"/>
                  </a:cubicBezTo>
                  <a:cubicBezTo>
                    <a:pt x="1448" y="559"/>
                    <a:pt x="1448" y="559"/>
                    <a:pt x="1448" y="559"/>
                  </a:cubicBezTo>
                  <a:cubicBezTo>
                    <a:pt x="1468" y="562"/>
                    <a:pt x="1468" y="562"/>
                    <a:pt x="1468" y="562"/>
                  </a:cubicBezTo>
                  <a:cubicBezTo>
                    <a:pt x="1507" y="567"/>
                    <a:pt x="1507" y="567"/>
                    <a:pt x="1507" y="567"/>
                  </a:cubicBezTo>
                  <a:cubicBezTo>
                    <a:pt x="1521" y="568"/>
                    <a:pt x="1534" y="569"/>
                    <a:pt x="1547" y="570"/>
                  </a:cubicBezTo>
                  <a:cubicBezTo>
                    <a:pt x="1588" y="573"/>
                    <a:pt x="1588" y="573"/>
                    <a:pt x="1588" y="573"/>
                  </a:cubicBezTo>
                  <a:cubicBezTo>
                    <a:pt x="1594" y="574"/>
                    <a:pt x="1601" y="574"/>
                    <a:pt x="1608" y="574"/>
                  </a:cubicBezTo>
                  <a:cubicBezTo>
                    <a:pt x="1628" y="575"/>
                    <a:pt x="1628" y="575"/>
                    <a:pt x="1628" y="575"/>
                  </a:cubicBezTo>
                  <a:cubicBezTo>
                    <a:pt x="1668" y="577"/>
                    <a:pt x="1668" y="577"/>
                    <a:pt x="1668" y="577"/>
                  </a:cubicBezTo>
                  <a:cubicBezTo>
                    <a:pt x="1708" y="576"/>
                    <a:pt x="1708" y="576"/>
                    <a:pt x="1708" y="576"/>
                  </a:cubicBezTo>
                  <a:cubicBezTo>
                    <a:pt x="1728" y="576"/>
                    <a:pt x="1728" y="576"/>
                    <a:pt x="1728" y="576"/>
                  </a:cubicBezTo>
                  <a:cubicBezTo>
                    <a:pt x="1735" y="576"/>
                    <a:pt x="1741" y="576"/>
                    <a:pt x="1748" y="576"/>
                  </a:cubicBezTo>
                  <a:cubicBezTo>
                    <a:pt x="1788" y="574"/>
                    <a:pt x="1788" y="574"/>
                    <a:pt x="1788" y="574"/>
                  </a:cubicBezTo>
                  <a:cubicBezTo>
                    <a:pt x="1808" y="573"/>
                    <a:pt x="1808" y="573"/>
                    <a:pt x="1808" y="573"/>
                  </a:cubicBezTo>
                  <a:cubicBezTo>
                    <a:pt x="1815" y="573"/>
                    <a:pt x="1822" y="572"/>
                    <a:pt x="1828" y="571"/>
                  </a:cubicBezTo>
                  <a:cubicBezTo>
                    <a:pt x="1868" y="568"/>
                    <a:pt x="1868" y="568"/>
                    <a:pt x="1868" y="568"/>
                  </a:cubicBezTo>
                  <a:cubicBezTo>
                    <a:pt x="1875" y="567"/>
                    <a:pt x="1882" y="567"/>
                    <a:pt x="1888" y="566"/>
                  </a:cubicBezTo>
                  <a:cubicBezTo>
                    <a:pt x="1908" y="563"/>
                    <a:pt x="1908" y="563"/>
                    <a:pt x="1908" y="563"/>
                  </a:cubicBezTo>
                  <a:cubicBezTo>
                    <a:pt x="2015" y="550"/>
                    <a:pt x="2120" y="527"/>
                    <a:pt x="2222" y="494"/>
                  </a:cubicBezTo>
                  <a:cubicBezTo>
                    <a:pt x="2241" y="488"/>
                    <a:pt x="2241" y="488"/>
                    <a:pt x="2241" y="488"/>
                  </a:cubicBezTo>
                  <a:cubicBezTo>
                    <a:pt x="2260" y="481"/>
                    <a:pt x="2260" y="481"/>
                    <a:pt x="2260" y="481"/>
                  </a:cubicBezTo>
                  <a:cubicBezTo>
                    <a:pt x="2297" y="467"/>
                    <a:pt x="2297" y="467"/>
                    <a:pt x="2297" y="467"/>
                  </a:cubicBezTo>
                  <a:cubicBezTo>
                    <a:pt x="2310" y="463"/>
                    <a:pt x="2322" y="457"/>
                    <a:pt x="2335" y="452"/>
                  </a:cubicBezTo>
                  <a:cubicBezTo>
                    <a:pt x="2372" y="437"/>
                    <a:pt x="2372" y="437"/>
                    <a:pt x="2372" y="437"/>
                  </a:cubicBezTo>
                  <a:cubicBezTo>
                    <a:pt x="2378" y="434"/>
                    <a:pt x="2384" y="431"/>
                    <a:pt x="2390" y="428"/>
                  </a:cubicBezTo>
                  <a:cubicBezTo>
                    <a:pt x="2408" y="420"/>
                    <a:pt x="2408" y="420"/>
                    <a:pt x="2408" y="420"/>
                  </a:cubicBezTo>
                  <a:cubicBezTo>
                    <a:pt x="2420" y="414"/>
                    <a:pt x="2432" y="408"/>
                    <a:pt x="2444" y="402"/>
                  </a:cubicBezTo>
                  <a:cubicBezTo>
                    <a:pt x="2468" y="390"/>
                    <a:pt x="2492" y="378"/>
                    <a:pt x="2515" y="365"/>
                  </a:cubicBezTo>
                  <a:cubicBezTo>
                    <a:pt x="2610" y="314"/>
                    <a:pt x="2701" y="259"/>
                    <a:pt x="2795" y="206"/>
                  </a:cubicBezTo>
                  <a:cubicBezTo>
                    <a:pt x="2842" y="180"/>
                    <a:pt x="2889" y="155"/>
                    <a:pt x="2938" y="132"/>
                  </a:cubicBezTo>
                  <a:cubicBezTo>
                    <a:pt x="2956" y="123"/>
                    <a:pt x="2956" y="123"/>
                    <a:pt x="2956" y="123"/>
                  </a:cubicBezTo>
                  <a:cubicBezTo>
                    <a:pt x="2962" y="120"/>
                    <a:pt x="2968" y="117"/>
                    <a:pt x="2974" y="114"/>
                  </a:cubicBezTo>
                  <a:cubicBezTo>
                    <a:pt x="3011" y="98"/>
                    <a:pt x="3011" y="98"/>
                    <a:pt x="3011" y="98"/>
                  </a:cubicBezTo>
                  <a:cubicBezTo>
                    <a:pt x="3048" y="83"/>
                    <a:pt x="3048" y="83"/>
                    <a:pt x="3048" y="83"/>
                  </a:cubicBezTo>
                  <a:cubicBezTo>
                    <a:pt x="3067" y="75"/>
                    <a:pt x="3067" y="75"/>
                    <a:pt x="3067" y="75"/>
                  </a:cubicBezTo>
                  <a:cubicBezTo>
                    <a:pt x="3086" y="69"/>
                    <a:pt x="3086" y="69"/>
                    <a:pt x="3086" y="69"/>
                  </a:cubicBezTo>
                  <a:cubicBezTo>
                    <a:pt x="3099" y="64"/>
                    <a:pt x="3111" y="60"/>
                    <a:pt x="3124" y="55"/>
                  </a:cubicBezTo>
                  <a:cubicBezTo>
                    <a:pt x="3162" y="44"/>
                    <a:pt x="3162" y="44"/>
                    <a:pt x="3162" y="44"/>
                  </a:cubicBezTo>
                  <a:cubicBezTo>
                    <a:pt x="3169" y="42"/>
                    <a:pt x="3175" y="40"/>
                    <a:pt x="3182" y="38"/>
                  </a:cubicBezTo>
                  <a:cubicBezTo>
                    <a:pt x="3201" y="33"/>
                    <a:pt x="3201" y="33"/>
                    <a:pt x="3201" y="33"/>
                  </a:cubicBezTo>
                  <a:cubicBezTo>
                    <a:pt x="3214" y="30"/>
                    <a:pt x="3227" y="27"/>
                    <a:pt x="3241" y="24"/>
                  </a:cubicBezTo>
                  <a:cubicBezTo>
                    <a:pt x="3280" y="17"/>
                    <a:pt x="3280" y="17"/>
                    <a:pt x="3280" y="17"/>
                  </a:cubicBezTo>
                  <a:cubicBezTo>
                    <a:pt x="3287" y="16"/>
                    <a:pt x="3293" y="14"/>
                    <a:pt x="3300" y="13"/>
                  </a:cubicBezTo>
                  <a:cubicBezTo>
                    <a:pt x="3320" y="11"/>
                    <a:pt x="3320" y="11"/>
                    <a:pt x="3320" y="11"/>
                  </a:cubicBezTo>
                  <a:cubicBezTo>
                    <a:pt x="3333" y="9"/>
                    <a:pt x="3347" y="8"/>
                    <a:pt x="3360" y="6"/>
                  </a:cubicBezTo>
                  <a:cubicBezTo>
                    <a:pt x="3373" y="5"/>
                    <a:pt x="3387" y="4"/>
                    <a:pt x="3400" y="3"/>
                  </a:cubicBezTo>
                  <a:cubicBezTo>
                    <a:pt x="3454" y="0"/>
                    <a:pt x="3508" y="1"/>
                    <a:pt x="3561" y="6"/>
                  </a:cubicBezTo>
                  <a:cubicBezTo>
                    <a:pt x="3614" y="12"/>
                    <a:pt x="3667" y="22"/>
                    <a:pt x="3719" y="38"/>
                  </a:cubicBezTo>
                  <a:cubicBezTo>
                    <a:pt x="3731" y="42"/>
                    <a:pt x="3744" y="47"/>
                    <a:pt x="3756" y="52"/>
                  </a:cubicBezTo>
                  <a:cubicBezTo>
                    <a:pt x="3766" y="56"/>
                    <a:pt x="3766" y="56"/>
                    <a:pt x="3766" y="56"/>
                  </a:cubicBezTo>
                  <a:cubicBezTo>
                    <a:pt x="3775" y="60"/>
                    <a:pt x="3775" y="60"/>
                    <a:pt x="3775" y="60"/>
                  </a:cubicBezTo>
                  <a:cubicBezTo>
                    <a:pt x="3793" y="69"/>
                    <a:pt x="3793" y="69"/>
                    <a:pt x="3793" y="69"/>
                  </a:cubicBezTo>
                  <a:cubicBezTo>
                    <a:pt x="3799" y="71"/>
                    <a:pt x="3805" y="75"/>
                    <a:pt x="3811" y="78"/>
                  </a:cubicBezTo>
                  <a:cubicBezTo>
                    <a:pt x="3829" y="88"/>
                    <a:pt x="3829" y="88"/>
                    <a:pt x="3829" y="88"/>
                  </a:cubicBezTo>
                  <a:cubicBezTo>
                    <a:pt x="3845" y="99"/>
                    <a:pt x="3845" y="99"/>
                    <a:pt x="3845" y="99"/>
                  </a:cubicBezTo>
                  <a:cubicBezTo>
                    <a:pt x="3854" y="105"/>
                    <a:pt x="3854" y="105"/>
                    <a:pt x="3854" y="105"/>
                  </a:cubicBezTo>
                  <a:cubicBezTo>
                    <a:pt x="3856" y="107"/>
                    <a:pt x="3859" y="109"/>
                    <a:pt x="3862" y="111"/>
                  </a:cubicBezTo>
                  <a:cubicBezTo>
                    <a:pt x="3905" y="143"/>
                    <a:pt x="3946" y="177"/>
                    <a:pt x="3987" y="212"/>
                  </a:cubicBezTo>
                  <a:cubicBezTo>
                    <a:pt x="4027" y="247"/>
                    <a:pt x="4067" y="283"/>
                    <a:pt x="4108" y="317"/>
                  </a:cubicBezTo>
                  <a:cubicBezTo>
                    <a:pt x="4150" y="352"/>
                    <a:pt x="4192" y="384"/>
                    <a:pt x="4237" y="414"/>
                  </a:cubicBezTo>
                  <a:cubicBezTo>
                    <a:pt x="4282" y="443"/>
                    <a:pt x="4329" y="469"/>
                    <a:pt x="4378" y="490"/>
                  </a:cubicBezTo>
                  <a:cubicBezTo>
                    <a:pt x="4427" y="511"/>
                    <a:pt x="4478" y="528"/>
                    <a:pt x="4530" y="541"/>
                  </a:cubicBezTo>
                  <a:cubicBezTo>
                    <a:pt x="4582" y="554"/>
                    <a:pt x="4636" y="561"/>
                    <a:pt x="4689" y="563"/>
                  </a:cubicBezTo>
                  <a:cubicBezTo>
                    <a:pt x="4743" y="565"/>
                    <a:pt x="4797" y="560"/>
                    <a:pt x="4849" y="5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53">
              <a:extLst>
                <a:ext uri="{FF2B5EF4-FFF2-40B4-BE49-F238E27FC236}">
                  <a16:creationId xmlns:a16="http://schemas.microsoft.com/office/drawing/2014/main" id="{206EC1BC-4203-5D75-1747-2A3D59AD3D4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7238" y="2817813"/>
              <a:ext cx="12111038" cy="1325563"/>
            </a:xfrm>
            <a:custGeom>
              <a:avLst/>
              <a:gdLst>
                <a:gd name="T0" fmla="*/ 4379 w 4849"/>
                <a:gd name="T1" fmla="*/ 464 h 530"/>
                <a:gd name="T2" fmla="*/ 4216 w 4849"/>
                <a:gd name="T3" fmla="*/ 390 h 530"/>
                <a:gd name="T4" fmla="*/ 4133 w 4849"/>
                <a:gd name="T5" fmla="*/ 334 h 530"/>
                <a:gd name="T6" fmla="*/ 3850 w 4849"/>
                <a:gd name="T7" fmla="*/ 115 h 530"/>
                <a:gd name="T8" fmla="*/ 3781 w 4849"/>
                <a:gd name="T9" fmla="*/ 76 h 530"/>
                <a:gd name="T10" fmla="*/ 3745 w 4849"/>
                <a:gd name="T11" fmla="*/ 61 h 530"/>
                <a:gd name="T12" fmla="*/ 3553 w 4849"/>
                <a:gd name="T13" fmla="*/ 14 h 530"/>
                <a:gd name="T14" fmla="*/ 3157 w 4849"/>
                <a:gd name="T15" fmla="*/ 23 h 530"/>
                <a:gd name="T16" fmla="*/ 3079 w 4849"/>
                <a:gd name="T17" fmla="*/ 40 h 530"/>
                <a:gd name="T18" fmla="*/ 3012 w 4849"/>
                <a:gd name="T19" fmla="*/ 59 h 530"/>
                <a:gd name="T20" fmla="*/ 2947 w 4849"/>
                <a:gd name="T21" fmla="*/ 82 h 530"/>
                <a:gd name="T22" fmla="*/ 2818 w 4849"/>
                <a:gd name="T23" fmla="*/ 136 h 530"/>
                <a:gd name="T24" fmla="*/ 2499 w 4849"/>
                <a:gd name="T25" fmla="*/ 298 h 530"/>
                <a:gd name="T26" fmla="*/ 2392 w 4849"/>
                <a:gd name="T27" fmla="*/ 350 h 530"/>
                <a:gd name="T28" fmla="*/ 2282 w 4849"/>
                <a:gd name="T29" fmla="*/ 397 h 530"/>
                <a:gd name="T30" fmla="*/ 2169 w 4849"/>
                <a:gd name="T31" fmla="*/ 435 h 530"/>
                <a:gd name="T32" fmla="*/ 2092 w 4849"/>
                <a:gd name="T33" fmla="*/ 456 h 530"/>
                <a:gd name="T34" fmla="*/ 1995 w 4849"/>
                <a:gd name="T35" fmla="*/ 478 h 530"/>
                <a:gd name="T36" fmla="*/ 1936 w 4849"/>
                <a:gd name="T37" fmla="*/ 488 h 530"/>
                <a:gd name="T38" fmla="*/ 1263 w 4849"/>
                <a:gd name="T39" fmla="*/ 474 h 530"/>
                <a:gd name="T40" fmla="*/ 832 w 4849"/>
                <a:gd name="T41" fmla="*/ 396 h 530"/>
                <a:gd name="T42" fmla="*/ 635 w 4849"/>
                <a:gd name="T43" fmla="*/ 372 h 530"/>
                <a:gd name="T44" fmla="*/ 714 w 4849"/>
                <a:gd name="T45" fmla="*/ 378 h 530"/>
                <a:gd name="T46" fmla="*/ 872 w 4849"/>
                <a:gd name="T47" fmla="*/ 401 h 530"/>
                <a:gd name="T48" fmla="*/ 1896 w 4849"/>
                <a:gd name="T49" fmla="*/ 491 h 530"/>
                <a:gd name="T50" fmla="*/ 1975 w 4849"/>
                <a:gd name="T51" fmla="*/ 478 h 530"/>
                <a:gd name="T52" fmla="*/ 2014 w 4849"/>
                <a:gd name="T53" fmla="*/ 471 h 530"/>
                <a:gd name="T54" fmla="*/ 2110 w 4849"/>
                <a:gd name="T55" fmla="*/ 448 h 530"/>
                <a:gd name="T56" fmla="*/ 2187 w 4849"/>
                <a:gd name="T57" fmla="*/ 426 h 530"/>
                <a:gd name="T58" fmla="*/ 2318 w 4849"/>
                <a:gd name="T59" fmla="*/ 379 h 530"/>
                <a:gd name="T60" fmla="*/ 2426 w 4849"/>
                <a:gd name="T61" fmla="*/ 330 h 530"/>
                <a:gd name="T62" fmla="*/ 2781 w 4849"/>
                <a:gd name="T63" fmla="*/ 149 h 530"/>
                <a:gd name="T64" fmla="*/ 2853 w 4849"/>
                <a:gd name="T65" fmla="*/ 116 h 530"/>
                <a:gd name="T66" fmla="*/ 2964 w 4849"/>
                <a:gd name="T67" fmla="*/ 72 h 530"/>
                <a:gd name="T68" fmla="*/ 3021 w 4849"/>
                <a:gd name="T69" fmla="*/ 53 h 530"/>
                <a:gd name="T70" fmla="*/ 3117 w 4849"/>
                <a:gd name="T71" fmla="*/ 28 h 530"/>
                <a:gd name="T72" fmla="*/ 3235 w 4849"/>
                <a:gd name="T73" fmla="*/ 9 h 530"/>
                <a:gd name="T74" fmla="*/ 3708 w 4849"/>
                <a:gd name="T75" fmla="*/ 45 h 530"/>
                <a:gd name="T76" fmla="*/ 3764 w 4849"/>
                <a:gd name="T77" fmla="*/ 66 h 530"/>
                <a:gd name="T78" fmla="*/ 3818 w 4849"/>
                <a:gd name="T79" fmla="*/ 92 h 530"/>
                <a:gd name="T80" fmla="*/ 3979 w 4849"/>
                <a:gd name="T81" fmla="*/ 209 h 530"/>
                <a:gd name="T82" fmla="*/ 4167 w 4849"/>
                <a:gd name="T83" fmla="*/ 356 h 530"/>
                <a:gd name="T84" fmla="*/ 4226 w 4849"/>
                <a:gd name="T85" fmla="*/ 393 h 530"/>
                <a:gd name="T86" fmla="*/ 4532 w 4849"/>
                <a:gd name="T87" fmla="*/ 505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49" h="530">
                  <a:moveTo>
                    <a:pt x="4849" y="510"/>
                  </a:moveTo>
                  <a:cubicBezTo>
                    <a:pt x="4744" y="530"/>
                    <a:pt x="4636" y="526"/>
                    <a:pt x="4532" y="506"/>
                  </a:cubicBezTo>
                  <a:cubicBezTo>
                    <a:pt x="4480" y="496"/>
                    <a:pt x="4429" y="482"/>
                    <a:pt x="4379" y="464"/>
                  </a:cubicBezTo>
                  <a:cubicBezTo>
                    <a:pt x="4329" y="446"/>
                    <a:pt x="4280" y="426"/>
                    <a:pt x="4233" y="400"/>
                  </a:cubicBezTo>
                  <a:cubicBezTo>
                    <a:pt x="4225" y="395"/>
                    <a:pt x="4225" y="395"/>
                    <a:pt x="4225" y="395"/>
                  </a:cubicBezTo>
                  <a:cubicBezTo>
                    <a:pt x="4222" y="393"/>
                    <a:pt x="4219" y="391"/>
                    <a:pt x="4216" y="390"/>
                  </a:cubicBezTo>
                  <a:cubicBezTo>
                    <a:pt x="4199" y="379"/>
                    <a:pt x="4199" y="379"/>
                    <a:pt x="4199" y="379"/>
                  </a:cubicBezTo>
                  <a:cubicBezTo>
                    <a:pt x="4188" y="372"/>
                    <a:pt x="4177" y="365"/>
                    <a:pt x="4166" y="357"/>
                  </a:cubicBezTo>
                  <a:cubicBezTo>
                    <a:pt x="4155" y="350"/>
                    <a:pt x="4144" y="342"/>
                    <a:pt x="4133" y="334"/>
                  </a:cubicBezTo>
                  <a:cubicBezTo>
                    <a:pt x="4123" y="326"/>
                    <a:pt x="4112" y="319"/>
                    <a:pt x="4102" y="310"/>
                  </a:cubicBezTo>
                  <a:cubicBezTo>
                    <a:pt x="4060" y="278"/>
                    <a:pt x="4019" y="244"/>
                    <a:pt x="3978" y="210"/>
                  </a:cubicBezTo>
                  <a:cubicBezTo>
                    <a:pt x="3937" y="177"/>
                    <a:pt x="3895" y="144"/>
                    <a:pt x="3850" y="115"/>
                  </a:cubicBezTo>
                  <a:cubicBezTo>
                    <a:pt x="3845" y="112"/>
                    <a:pt x="3839" y="108"/>
                    <a:pt x="3834" y="105"/>
                  </a:cubicBezTo>
                  <a:cubicBezTo>
                    <a:pt x="3817" y="95"/>
                    <a:pt x="3817" y="95"/>
                    <a:pt x="3817" y="95"/>
                  </a:cubicBezTo>
                  <a:cubicBezTo>
                    <a:pt x="3805" y="87"/>
                    <a:pt x="3793" y="82"/>
                    <a:pt x="3781" y="76"/>
                  </a:cubicBezTo>
                  <a:cubicBezTo>
                    <a:pt x="3773" y="72"/>
                    <a:pt x="3773" y="72"/>
                    <a:pt x="3773" y="72"/>
                  </a:cubicBezTo>
                  <a:cubicBezTo>
                    <a:pt x="3763" y="68"/>
                    <a:pt x="3763" y="68"/>
                    <a:pt x="3763" y="68"/>
                  </a:cubicBezTo>
                  <a:cubicBezTo>
                    <a:pt x="3745" y="61"/>
                    <a:pt x="3745" y="61"/>
                    <a:pt x="3745" y="61"/>
                  </a:cubicBezTo>
                  <a:cubicBezTo>
                    <a:pt x="3739" y="58"/>
                    <a:pt x="3733" y="56"/>
                    <a:pt x="3726" y="54"/>
                  </a:cubicBezTo>
                  <a:cubicBezTo>
                    <a:pt x="3708" y="47"/>
                    <a:pt x="3708" y="47"/>
                    <a:pt x="3708" y="47"/>
                  </a:cubicBezTo>
                  <a:cubicBezTo>
                    <a:pt x="3657" y="31"/>
                    <a:pt x="3605" y="20"/>
                    <a:pt x="3553" y="14"/>
                  </a:cubicBezTo>
                  <a:cubicBezTo>
                    <a:pt x="3500" y="7"/>
                    <a:pt x="3447" y="4"/>
                    <a:pt x="3394" y="4"/>
                  </a:cubicBezTo>
                  <a:cubicBezTo>
                    <a:pt x="3341" y="3"/>
                    <a:pt x="3288" y="6"/>
                    <a:pt x="3235" y="12"/>
                  </a:cubicBezTo>
                  <a:cubicBezTo>
                    <a:pt x="3209" y="15"/>
                    <a:pt x="3183" y="18"/>
                    <a:pt x="3157" y="23"/>
                  </a:cubicBezTo>
                  <a:cubicBezTo>
                    <a:pt x="3137" y="27"/>
                    <a:pt x="3137" y="27"/>
                    <a:pt x="3137" y="27"/>
                  </a:cubicBezTo>
                  <a:cubicBezTo>
                    <a:pt x="3131" y="28"/>
                    <a:pt x="3124" y="29"/>
                    <a:pt x="3118" y="31"/>
                  </a:cubicBezTo>
                  <a:cubicBezTo>
                    <a:pt x="3079" y="40"/>
                    <a:pt x="3079" y="40"/>
                    <a:pt x="3079" y="40"/>
                  </a:cubicBezTo>
                  <a:cubicBezTo>
                    <a:pt x="3066" y="43"/>
                    <a:pt x="3054" y="47"/>
                    <a:pt x="3041" y="51"/>
                  </a:cubicBezTo>
                  <a:cubicBezTo>
                    <a:pt x="3022" y="56"/>
                    <a:pt x="3022" y="56"/>
                    <a:pt x="3022" y="56"/>
                  </a:cubicBezTo>
                  <a:cubicBezTo>
                    <a:pt x="3012" y="59"/>
                    <a:pt x="3012" y="59"/>
                    <a:pt x="3012" y="59"/>
                  </a:cubicBezTo>
                  <a:cubicBezTo>
                    <a:pt x="3003" y="62"/>
                    <a:pt x="3003" y="62"/>
                    <a:pt x="3003" y="62"/>
                  </a:cubicBezTo>
                  <a:cubicBezTo>
                    <a:pt x="2965" y="75"/>
                    <a:pt x="2965" y="75"/>
                    <a:pt x="2965" y="75"/>
                  </a:cubicBezTo>
                  <a:cubicBezTo>
                    <a:pt x="2959" y="77"/>
                    <a:pt x="2953" y="80"/>
                    <a:pt x="2947" y="82"/>
                  </a:cubicBezTo>
                  <a:cubicBezTo>
                    <a:pt x="2928" y="89"/>
                    <a:pt x="2928" y="89"/>
                    <a:pt x="2928" y="89"/>
                  </a:cubicBezTo>
                  <a:cubicBezTo>
                    <a:pt x="2903" y="98"/>
                    <a:pt x="2879" y="109"/>
                    <a:pt x="2854" y="119"/>
                  </a:cubicBezTo>
                  <a:cubicBezTo>
                    <a:pt x="2818" y="136"/>
                    <a:pt x="2818" y="136"/>
                    <a:pt x="2818" y="136"/>
                  </a:cubicBezTo>
                  <a:cubicBezTo>
                    <a:pt x="2800" y="144"/>
                    <a:pt x="2800" y="144"/>
                    <a:pt x="2800" y="144"/>
                  </a:cubicBezTo>
                  <a:cubicBezTo>
                    <a:pt x="2782" y="152"/>
                    <a:pt x="2782" y="152"/>
                    <a:pt x="2782" y="152"/>
                  </a:cubicBezTo>
                  <a:cubicBezTo>
                    <a:pt x="2687" y="198"/>
                    <a:pt x="2594" y="249"/>
                    <a:pt x="2499" y="298"/>
                  </a:cubicBezTo>
                  <a:cubicBezTo>
                    <a:pt x="2487" y="304"/>
                    <a:pt x="2475" y="310"/>
                    <a:pt x="2464" y="316"/>
                  </a:cubicBezTo>
                  <a:cubicBezTo>
                    <a:pt x="2452" y="321"/>
                    <a:pt x="2440" y="327"/>
                    <a:pt x="2428" y="333"/>
                  </a:cubicBezTo>
                  <a:cubicBezTo>
                    <a:pt x="2392" y="350"/>
                    <a:pt x="2392" y="350"/>
                    <a:pt x="2392" y="350"/>
                  </a:cubicBezTo>
                  <a:cubicBezTo>
                    <a:pt x="2380" y="356"/>
                    <a:pt x="2368" y="361"/>
                    <a:pt x="2356" y="367"/>
                  </a:cubicBezTo>
                  <a:cubicBezTo>
                    <a:pt x="2343" y="372"/>
                    <a:pt x="2331" y="378"/>
                    <a:pt x="2319" y="382"/>
                  </a:cubicBezTo>
                  <a:cubicBezTo>
                    <a:pt x="2282" y="397"/>
                    <a:pt x="2282" y="397"/>
                    <a:pt x="2282" y="397"/>
                  </a:cubicBezTo>
                  <a:cubicBezTo>
                    <a:pt x="2257" y="407"/>
                    <a:pt x="2232" y="415"/>
                    <a:pt x="2207" y="424"/>
                  </a:cubicBezTo>
                  <a:cubicBezTo>
                    <a:pt x="2201" y="426"/>
                    <a:pt x="2194" y="428"/>
                    <a:pt x="2188" y="430"/>
                  </a:cubicBezTo>
                  <a:cubicBezTo>
                    <a:pt x="2169" y="435"/>
                    <a:pt x="2169" y="435"/>
                    <a:pt x="2169" y="435"/>
                  </a:cubicBezTo>
                  <a:cubicBezTo>
                    <a:pt x="2131" y="447"/>
                    <a:pt x="2131" y="447"/>
                    <a:pt x="2131" y="447"/>
                  </a:cubicBezTo>
                  <a:cubicBezTo>
                    <a:pt x="2124" y="449"/>
                    <a:pt x="2118" y="450"/>
                    <a:pt x="2111" y="452"/>
                  </a:cubicBezTo>
                  <a:cubicBezTo>
                    <a:pt x="2092" y="456"/>
                    <a:pt x="2092" y="456"/>
                    <a:pt x="2092" y="456"/>
                  </a:cubicBezTo>
                  <a:cubicBezTo>
                    <a:pt x="2079" y="460"/>
                    <a:pt x="2066" y="463"/>
                    <a:pt x="2053" y="466"/>
                  </a:cubicBezTo>
                  <a:cubicBezTo>
                    <a:pt x="2014" y="474"/>
                    <a:pt x="2014" y="474"/>
                    <a:pt x="2014" y="474"/>
                  </a:cubicBezTo>
                  <a:cubicBezTo>
                    <a:pt x="1995" y="478"/>
                    <a:pt x="1995" y="478"/>
                    <a:pt x="1995" y="478"/>
                  </a:cubicBezTo>
                  <a:cubicBezTo>
                    <a:pt x="1992" y="479"/>
                    <a:pt x="1988" y="479"/>
                    <a:pt x="1985" y="480"/>
                  </a:cubicBezTo>
                  <a:cubicBezTo>
                    <a:pt x="1975" y="482"/>
                    <a:pt x="1975" y="482"/>
                    <a:pt x="1975" y="482"/>
                  </a:cubicBezTo>
                  <a:cubicBezTo>
                    <a:pt x="1936" y="488"/>
                    <a:pt x="1936" y="488"/>
                    <a:pt x="1936" y="488"/>
                  </a:cubicBezTo>
                  <a:cubicBezTo>
                    <a:pt x="1916" y="491"/>
                    <a:pt x="1916" y="491"/>
                    <a:pt x="1916" y="491"/>
                  </a:cubicBezTo>
                  <a:cubicBezTo>
                    <a:pt x="1897" y="494"/>
                    <a:pt x="1897" y="494"/>
                    <a:pt x="1897" y="494"/>
                  </a:cubicBezTo>
                  <a:cubicBezTo>
                    <a:pt x="1686" y="522"/>
                    <a:pt x="1471" y="515"/>
                    <a:pt x="1263" y="474"/>
                  </a:cubicBezTo>
                  <a:cubicBezTo>
                    <a:pt x="950" y="417"/>
                    <a:pt x="950" y="417"/>
                    <a:pt x="950" y="417"/>
                  </a:cubicBezTo>
                  <a:cubicBezTo>
                    <a:pt x="871" y="403"/>
                    <a:pt x="871" y="403"/>
                    <a:pt x="871" y="403"/>
                  </a:cubicBezTo>
                  <a:cubicBezTo>
                    <a:pt x="832" y="396"/>
                    <a:pt x="832" y="396"/>
                    <a:pt x="832" y="396"/>
                  </a:cubicBezTo>
                  <a:cubicBezTo>
                    <a:pt x="819" y="394"/>
                    <a:pt x="806" y="392"/>
                    <a:pt x="793" y="390"/>
                  </a:cubicBezTo>
                  <a:cubicBezTo>
                    <a:pt x="767" y="386"/>
                    <a:pt x="740" y="383"/>
                    <a:pt x="714" y="380"/>
                  </a:cubicBezTo>
                  <a:cubicBezTo>
                    <a:pt x="688" y="377"/>
                    <a:pt x="661" y="374"/>
                    <a:pt x="635" y="372"/>
                  </a:cubicBezTo>
                  <a:cubicBezTo>
                    <a:pt x="423" y="356"/>
                    <a:pt x="210" y="366"/>
                    <a:pt x="0" y="393"/>
                  </a:cubicBezTo>
                  <a:cubicBezTo>
                    <a:pt x="210" y="366"/>
                    <a:pt x="423" y="355"/>
                    <a:pt x="635" y="370"/>
                  </a:cubicBezTo>
                  <a:cubicBezTo>
                    <a:pt x="661" y="372"/>
                    <a:pt x="688" y="375"/>
                    <a:pt x="714" y="378"/>
                  </a:cubicBezTo>
                  <a:cubicBezTo>
                    <a:pt x="740" y="381"/>
                    <a:pt x="767" y="384"/>
                    <a:pt x="793" y="388"/>
                  </a:cubicBezTo>
                  <a:cubicBezTo>
                    <a:pt x="806" y="390"/>
                    <a:pt x="819" y="391"/>
                    <a:pt x="832" y="394"/>
                  </a:cubicBezTo>
                  <a:cubicBezTo>
                    <a:pt x="872" y="401"/>
                    <a:pt x="872" y="401"/>
                    <a:pt x="872" y="401"/>
                  </a:cubicBezTo>
                  <a:cubicBezTo>
                    <a:pt x="950" y="415"/>
                    <a:pt x="950" y="415"/>
                    <a:pt x="950" y="415"/>
                  </a:cubicBezTo>
                  <a:cubicBezTo>
                    <a:pt x="1263" y="472"/>
                    <a:pt x="1263" y="472"/>
                    <a:pt x="1263" y="472"/>
                  </a:cubicBezTo>
                  <a:cubicBezTo>
                    <a:pt x="1471" y="512"/>
                    <a:pt x="1686" y="519"/>
                    <a:pt x="1896" y="491"/>
                  </a:cubicBezTo>
                  <a:cubicBezTo>
                    <a:pt x="1916" y="488"/>
                    <a:pt x="1916" y="488"/>
                    <a:pt x="1916" y="488"/>
                  </a:cubicBezTo>
                  <a:cubicBezTo>
                    <a:pt x="1935" y="485"/>
                    <a:pt x="1935" y="485"/>
                    <a:pt x="1935" y="485"/>
                  </a:cubicBezTo>
                  <a:cubicBezTo>
                    <a:pt x="1975" y="478"/>
                    <a:pt x="1975" y="478"/>
                    <a:pt x="1975" y="478"/>
                  </a:cubicBezTo>
                  <a:cubicBezTo>
                    <a:pt x="1984" y="477"/>
                    <a:pt x="1984" y="477"/>
                    <a:pt x="1984" y="477"/>
                  </a:cubicBezTo>
                  <a:cubicBezTo>
                    <a:pt x="1988" y="476"/>
                    <a:pt x="1991" y="475"/>
                    <a:pt x="1994" y="475"/>
                  </a:cubicBezTo>
                  <a:cubicBezTo>
                    <a:pt x="2014" y="471"/>
                    <a:pt x="2014" y="471"/>
                    <a:pt x="2014" y="471"/>
                  </a:cubicBezTo>
                  <a:cubicBezTo>
                    <a:pt x="2053" y="463"/>
                    <a:pt x="2053" y="463"/>
                    <a:pt x="2053" y="463"/>
                  </a:cubicBezTo>
                  <a:cubicBezTo>
                    <a:pt x="2065" y="459"/>
                    <a:pt x="2078" y="456"/>
                    <a:pt x="2091" y="453"/>
                  </a:cubicBezTo>
                  <a:cubicBezTo>
                    <a:pt x="2110" y="448"/>
                    <a:pt x="2110" y="448"/>
                    <a:pt x="2110" y="448"/>
                  </a:cubicBezTo>
                  <a:cubicBezTo>
                    <a:pt x="2117" y="447"/>
                    <a:pt x="2123" y="445"/>
                    <a:pt x="2130" y="443"/>
                  </a:cubicBezTo>
                  <a:cubicBezTo>
                    <a:pt x="2168" y="432"/>
                    <a:pt x="2168" y="432"/>
                    <a:pt x="2168" y="432"/>
                  </a:cubicBezTo>
                  <a:cubicBezTo>
                    <a:pt x="2187" y="426"/>
                    <a:pt x="2187" y="426"/>
                    <a:pt x="2187" y="426"/>
                  </a:cubicBezTo>
                  <a:cubicBezTo>
                    <a:pt x="2193" y="424"/>
                    <a:pt x="2199" y="422"/>
                    <a:pt x="2206" y="420"/>
                  </a:cubicBezTo>
                  <a:cubicBezTo>
                    <a:pt x="2231" y="411"/>
                    <a:pt x="2256" y="403"/>
                    <a:pt x="2281" y="393"/>
                  </a:cubicBezTo>
                  <a:cubicBezTo>
                    <a:pt x="2318" y="379"/>
                    <a:pt x="2318" y="379"/>
                    <a:pt x="2318" y="379"/>
                  </a:cubicBezTo>
                  <a:cubicBezTo>
                    <a:pt x="2330" y="374"/>
                    <a:pt x="2342" y="368"/>
                    <a:pt x="2354" y="363"/>
                  </a:cubicBezTo>
                  <a:cubicBezTo>
                    <a:pt x="2366" y="358"/>
                    <a:pt x="2378" y="352"/>
                    <a:pt x="2390" y="347"/>
                  </a:cubicBezTo>
                  <a:cubicBezTo>
                    <a:pt x="2426" y="330"/>
                    <a:pt x="2426" y="330"/>
                    <a:pt x="2426" y="330"/>
                  </a:cubicBezTo>
                  <a:cubicBezTo>
                    <a:pt x="2438" y="324"/>
                    <a:pt x="2450" y="318"/>
                    <a:pt x="2462" y="312"/>
                  </a:cubicBezTo>
                  <a:cubicBezTo>
                    <a:pt x="2497" y="294"/>
                    <a:pt x="2497" y="294"/>
                    <a:pt x="2497" y="294"/>
                  </a:cubicBezTo>
                  <a:cubicBezTo>
                    <a:pt x="2592" y="246"/>
                    <a:pt x="2685" y="195"/>
                    <a:pt x="2781" y="149"/>
                  </a:cubicBezTo>
                  <a:cubicBezTo>
                    <a:pt x="2799" y="141"/>
                    <a:pt x="2799" y="141"/>
                    <a:pt x="2799" y="141"/>
                  </a:cubicBezTo>
                  <a:cubicBezTo>
                    <a:pt x="2817" y="132"/>
                    <a:pt x="2817" y="132"/>
                    <a:pt x="2817" y="132"/>
                  </a:cubicBezTo>
                  <a:cubicBezTo>
                    <a:pt x="2853" y="116"/>
                    <a:pt x="2853" y="116"/>
                    <a:pt x="2853" y="116"/>
                  </a:cubicBezTo>
                  <a:cubicBezTo>
                    <a:pt x="2878" y="106"/>
                    <a:pt x="2902" y="95"/>
                    <a:pt x="2927" y="86"/>
                  </a:cubicBezTo>
                  <a:cubicBezTo>
                    <a:pt x="2945" y="79"/>
                    <a:pt x="2945" y="79"/>
                    <a:pt x="2945" y="79"/>
                  </a:cubicBezTo>
                  <a:cubicBezTo>
                    <a:pt x="2951" y="76"/>
                    <a:pt x="2958" y="74"/>
                    <a:pt x="2964" y="72"/>
                  </a:cubicBezTo>
                  <a:cubicBezTo>
                    <a:pt x="3002" y="59"/>
                    <a:pt x="3002" y="59"/>
                    <a:pt x="3002" y="59"/>
                  </a:cubicBezTo>
                  <a:cubicBezTo>
                    <a:pt x="3011" y="56"/>
                    <a:pt x="3011" y="56"/>
                    <a:pt x="3011" y="56"/>
                  </a:cubicBezTo>
                  <a:cubicBezTo>
                    <a:pt x="3021" y="53"/>
                    <a:pt x="3021" y="53"/>
                    <a:pt x="3021" y="53"/>
                  </a:cubicBezTo>
                  <a:cubicBezTo>
                    <a:pt x="3040" y="47"/>
                    <a:pt x="3040" y="47"/>
                    <a:pt x="3040" y="47"/>
                  </a:cubicBezTo>
                  <a:cubicBezTo>
                    <a:pt x="3053" y="44"/>
                    <a:pt x="3065" y="40"/>
                    <a:pt x="3078" y="37"/>
                  </a:cubicBezTo>
                  <a:cubicBezTo>
                    <a:pt x="3117" y="28"/>
                    <a:pt x="3117" y="28"/>
                    <a:pt x="3117" y="28"/>
                  </a:cubicBezTo>
                  <a:cubicBezTo>
                    <a:pt x="3123" y="26"/>
                    <a:pt x="3130" y="25"/>
                    <a:pt x="3137" y="24"/>
                  </a:cubicBezTo>
                  <a:cubicBezTo>
                    <a:pt x="3156" y="20"/>
                    <a:pt x="3156" y="20"/>
                    <a:pt x="3156" y="20"/>
                  </a:cubicBezTo>
                  <a:cubicBezTo>
                    <a:pt x="3182" y="15"/>
                    <a:pt x="3209" y="12"/>
                    <a:pt x="3235" y="9"/>
                  </a:cubicBezTo>
                  <a:cubicBezTo>
                    <a:pt x="3288" y="3"/>
                    <a:pt x="3341" y="0"/>
                    <a:pt x="3394" y="1"/>
                  </a:cubicBezTo>
                  <a:cubicBezTo>
                    <a:pt x="3447" y="1"/>
                    <a:pt x="3500" y="4"/>
                    <a:pt x="3553" y="11"/>
                  </a:cubicBezTo>
                  <a:cubicBezTo>
                    <a:pt x="3606" y="18"/>
                    <a:pt x="3658" y="28"/>
                    <a:pt x="3708" y="45"/>
                  </a:cubicBezTo>
                  <a:cubicBezTo>
                    <a:pt x="3727" y="51"/>
                    <a:pt x="3727" y="51"/>
                    <a:pt x="3727" y="51"/>
                  </a:cubicBezTo>
                  <a:cubicBezTo>
                    <a:pt x="3734" y="53"/>
                    <a:pt x="3740" y="55"/>
                    <a:pt x="3746" y="58"/>
                  </a:cubicBezTo>
                  <a:cubicBezTo>
                    <a:pt x="3764" y="66"/>
                    <a:pt x="3764" y="66"/>
                    <a:pt x="3764" y="66"/>
                  </a:cubicBezTo>
                  <a:cubicBezTo>
                    <a:pt x="3774" y="69"/>
                    <a:pt x="3774" y="69"/>
                    <a:pt x="3774" y="69"/>
                  </a:cubicBezTo>
                  <a:cubicBezTo>
                    <a:pt x="3783" y="74"/>
                    <a:pt x="3783" y="74"/>
                    <a:pt x="3783" y="74"/>
                  </a:cubicBezTo>
                  <a:cubicBezTo>
                    <a:pt x="3794" y="80"/>
                    <a:pt x="3807" y="85"/>
                    <a:pt x="3818" y="92"/>
                  </a:cubicBezTo>
                  <a:cubicBezTo>
                    <a:pt x="3835" y="102"/>
                    <a:pt x="3835" y="102"/>
                    <a:pt x="3835" y="102"/>
                  </a:cubicBezTo>
                  <a:cubicBezTo>
                    <a:pt x="3841" y="106"/>
                    <a:pt x="3846" y="110"/>
                    <a:pt x="3852" y="113"/>
                  </a:cubicBezTo>
                  <a:cubicBezTo>
                    <a:pt x="3896" y="142"/>
                    <a:pt x="3938" y="175"/>
                    <a:pt x="3979" y="209"/>
                  </a:cubicBezTo>
                  <a:cubicBezTo>
                    <a:pt x="4020" y="242"/>
                    <a:pt x="4061" y="276"/>
                    <a:pt x="4103" y="309"/>
                  </a:cubicBezTo>
                  <a:cubicBezTo>
                    <a:pt x="4113" y="317"/>
                    <a:pt x="4124" y="325"/>
                    <a:pt x="4135" y="333"/>
                  </a:cubicBezTo>
                  <a:cubicBezTo>
                    <a:pt x="4145" y="340"/>
                    <a:pt x="4156" y="348"/>
                    <a:pt x="4167" y="356"/>
                  </a:cubicBezTo>
                  <a:cubicBezTo>
                    <a:pt x="4178" y="363"/>
                    <a:pt x="4189" y="371"/>
                    <a:pt x="4200" y="377"/>
                  </a:cubicBezTo>
                  <a:cubicBezTo>
                    <a:pt x="4217" y="388"/>
                    <a:pt x="4217" y="388"/>
                    <a:pt x="4217" y="388"/>
                  </a:cubicBezTo>
                  <a:cubicBezTo>
                    <a:pt x="4220" y="390"/>
                    <a:pt x="4223" y="391"/>
                    <a:pt x="4226" y="393"/>
                  </a:cubicBezTo>
                  <a:cubicBezTo>
                    <a:pt x="4234" y="398"/>
                    <a:pt x="4234" y="398"/>
                    <a:pt x="4234" y="398"/>
                  </a:cubicBezTo>
                  <a:cubicBezTo>
                    <a:pt x="4281" y="424"/>
                    <a:pt x="4329" y="445"/>
                    <a:pt x="4379" y="463"/>
                  </a:cubicBezTo>
                  <a:cubicBezTo>
                    <a:pt x="4429" y="481"/>
                    <a:pt x="4480" y="495"/>
                    <a:pt x="4532" y="505"/>
                  </a:cubicBezTo>
                  <a:cubicBezTo>
                    <a:pt x="4636" y="525"/>
                    <a:pt x="4744" y="529"/>
                    <a:pt x="4849" y="5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54">
              <a:extLst>
                <a:ext uri="{FF2B5EF4-FFF2-40B4-BE49-F238E27FC236}">
                  <a16:creationId xmlns:a16="http://schemas.microsoft.com/office/drawing/2014/main" id="{D3A3F677-8805-777D-C6A1-79A35062D7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8825" y="3001963"/>
              <a:ext cx="12112625" cy="1220788"/>
            </a:xfrm>
            <a:custGeom>
              <a:avLst/>
              <a:gdLst>
                <a:gd name="T0" fmla="*/ 4535 w 4849"/>
                <a:gd name="T1" fmla="*/ 470 h 488"/>
                <a:gd name="T2" fmla="*/ 4344 w 4849"/>
                <a:gd name="T3" fmla="*/ 425 h 488"/>
                <a:gd name="T4" fmla="*/ 4288 w 4849"/>
                <a:gd name="T5" fmla="*/ 405 h 488"/>
                <a:gd name="T6" fmla="*/ 4233 w 4849"/>
                <a:gd name="T7" fmla="*/ 382 h 488"/>
                <a:gd name="T8" fmla="*/ 3972 w 4849"/>
                <a:gd name="T9" fmla="*/ 207 h 488"/>
                <a:gd name="T10" fmla="*/ 3825 w 4849"/>
                <a:gd name="T11" fmla="*/ 108 h 488"/>
                <a:gd name="T12" fmla="*/ 3808 w 4849"/>
                <a:gd name="T13" fmla="*/ 98 h 488"/>
                <a:gd name="T14" fmla="*/ 3736 w 4849"/>
                <a:gd name="T15" fmla="*/ 67 h 488"/>
                <a:gd name="T16" fmla="*/ 3545 w 4849"/>
                <a:gd name="T17" fmla="*/ 20 h 488"/>
                <a:gd name="T18" fmla="*/ 3231 w 4849"/>
                <a:gd name="T19" fmla="*/ 4 h 488"/>
                <a:gd name="T20" fmla="*/ 3152 w 4849"/>
                <a:gd name="T21" fmla="*/ 9 h 488"/>
                <a:gd name="T22" fmla="*/ 2771 w 4849"/>
                <a:gd name="T23" fmla="*/ 102 h 488"/>
                <a:gd name="T24" fmla="*/ 2662 w 4849"/>
                <a:gd name="T25" fmla="*/ 148 h 488"/>
                <a:gd name="T26" fmla="*/ 2483 w 4849"/>
                <a:gd name="T27" fmla="*/ 230 h 488"/>
                <a:gd name="T28" fmla="*/ 2303 w 4849"/>
                <a:gd name="T29" fmla="*/ 311 h 488"/>
                <a:gd name="T30" fmla="*/ 2230 w 4849"/>
                <a:gd name="T31" fmla="*/ 339 h 488"/>
                <a:gd name="T32" fmla="*/ 1885 w 4849"/>
                <a:gd name="T33" fmla="*/ 423 h 488"/>
                <a:gd name="T34" fmla="*/ 1866 w 4849"/>
                <a:gd name="T35" fmla="*/ 425 h 488"/>
                <a:gd name="T36" fmla="*/ 1807 w 4849"/>
                <a:gd name="T37" fmla="*/ 433 h 488"/>
                <a:gd name="T38" fmla="*/ 1728 w 4849"/>
                <a:gd name="T39" fmla="*/ 439 h 488"/>
                <a:gd name="T40" fmla="*/ 1669 w 4849"/>
                <a:gd name="T41" fmla="*/ 443 h 488"/>
                <a:gd name="T42" fmla="*/ 1610 w 4849"/>
                <a:gd name="T43" fmla="*/ 444 h 488"/>
                <a:gd name="T44" fmla="*/ 1256 w 4849"/>
                <a:gd name="T45" fmla="*/ 421 h 488"/>
                <a:gd name="T46" fmla="*/ 787 w 4849"/>
                <a:gd name="T47" fmla="*/ 367 h 488"/>
                <a:gd name="T48" fmla="*/ 0 w 4849"/>
                <a:gd name="T49" fmla="*/ 372 h 488"/>
                <a:gd name="T50" fmla="*/ 787 w 4849"/>
                <a:gd name="T51" fmla="*/ 365 h 488"/>
                <a:gd name="T52" fmla="*/ 1257 w 4849"/>
                <a:gd name="T53" fmla="*/ 419 h 488"/>
                <a:gd name="T54" fmla="*/ 1610 w 4849"/>
                <a:gd name="T55" fmla="*/ 441 h 488"/>
                <a:gd name="T56" fmla="*/ 1669 w 4849"/>
                <a:gd name="T57" fmla="*/ 439 h 488"/>
                <a:gd name="T58" fmla="*/ 1728 w 4849"/>
                <a:gd name="T59" fmla="*/ 436 h 488"/>
                <a:gd name="T60" fmla="*/ 1807 w 4849"/>
                <a:gd name="T61" fmla="*/ 429 h 488"/>
                <a:gd name="T62" fmla="*/ 1865 w 4849"/>
                <a:gd name="T63" fmla="*/ 422 h 488"/>
                <a:gd name="T64" fmla="*/ 1885 w 4849"/>
                <a:gd name="T65" fmla="*/ 419 h 488"/>
                <a:gd name="T66" fmla="*/ 2482 w 4849"/>
                <a:gd name="T67" fmla="*/ 226 h 488"/>
                <a:gd name="T68" fmla="*/ 2661 w 4849"/>
                <a:gd name="T69" fmla="*/ 144 h 488"/>
                <a:gd name="T70" fmla="*/ 2770 w 4849"/>
                <a:gd name="T71" fmla="*/ 99 h 488"/>
                <a:gd name="T72" fmla="*/ 3152 w 4849"/>
                <a:gd name="T73" fmla="*/ 5 h 488"/>
                <a:gd name="T74" fmla="*/ 3231 w 4849"/>
                <a:gd name="T75" fmla="*/ 1 h 488"/>
                <a:gd name="T76" fmla="*/ 3545 w 4849"/>
                <a:gd name="T77" fmla="*/ 17 h 488"/>
                <a:gd name="T78" fmla="*/ 3737 w 4849"/>
                <a:gd name="T79" fmla="*/ 64 h 488"/>
                <a:gd name="T80" fmla="*/ 3809 w 4849"/>
                <a:gd name="T81" fmla="*/ 96 h 488"/>
                <a:gd name="T82" fmla="*/ 3826 w 4849"/>
                <a:gd name="T83" fmla="*/ 105 h 488"/>
                <a:gd name="T84" fmla="*/ 3973 w 4849"/>
                <a:gd name="T85" fmla="*/ 205 h 488"/>
                <a:gd name="T86" fmla="*/ 4234 w 4849"/>
                <a:gd name="T87" fmla="*/ 380 h 488"/>
                <a:gd name="T88" fmla="*/ 4288 w 4849"/>
                <a:gd name="T89" fmla="*/ 403 h 488"/>
                <a:gd name="T90" fmla="*/ 4344 w 4849"/>
                <a:gd name="T91" fmla="*/ 423 h 488"/>
                <a:gd name="T92" fmla="*/ 4535 w 4849"/>
                <a:gd name="T93" fmla="*/ 469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49" h="488">
                  <a:moveTo>
                    <a:pt x="4849" y="473"/>
                  </a:moveTo>
                  <a:cubicBezTo>
                    <a:pt x="4745" y="488"/>
                    <a:pt x="4639" y="486"/>
                    <a:pt x="4535" y="470"/>
                  </a:cubicBezTo>
                  <a:cubicBezTo>
                    <a:pt x="4483" y="462"/>
                    <a:pt x="4432" y="451"/>
                    <a:pt x="4381" y="436"/>
                  </a:cubicBezTo>
                  <a:cubicBezTo>
                    <a:pt x="4369" y="433"/>
                    <a:pt x="4356" y="429"/>
                    <a:pt x="4344" y="425"/>
                  </a:cubicBezTo>
                  <a:cubicBezTo>
                    <a:pt x="4331" y="421"/>
                    <a:pt x="4319" y="416"/>
                    <a:pt x="4306" y="412"/>
                  </a:cubicBezTo>
                  <a:cubicBezTo>
                    <a:pt x="4300" y="410"/>
                    <a:pt x="4294" y="407"/>
                    <a:pt x="4288" y="405"/>
                  </a:cubicBezTo>
                  <a:cubicBezTo>
                    <a:pt x="4269" y="398"/>
                    <a:pt x="4269" y="398"/>
                    <a:pt x="4269" y="398"/>
                  </a:cubicBezTo>
                  <a:cubicBezTo>
                    <a:pt x="4257" y="393"/>
                    <a:pt x="4245" y="387"/>
                    <a:pt x="4233" y="382"/>
                  </a:cubicBezTo>
                  <a:cubicBezTo>
                    <a:pt x="4186" y="360"/>
                    <a:pt x="4141" y="332"/>
                    <a:pt x="4098" y="301"/>
                  </a:cubicBezTo>
                  <a:cubicBezTo>
                    <a:pt x="4055" y="271"/>
                    <a:pt x="4013" y="239"/>
                    <a:pt x="3972" y="207"/>
                  </a:cubicBezTo>
                  <a:cubicBezTo>
                    <a:pt x="3930" y="175"/>
                    <a:pt x="3887" y="144"/>
                    <a:pt x="3842" y="118"/>
                  </a:cubicBezTo>
                  <a:cubicBezTo>
                    <a:pt x="3825" y="108"/>
                    <a:pt x="3825" y="108"/>
                    <a:pt x="3825" y="108"/>
                  </a:cubicBezTo>
                  <a:cubicBezTo>
                    <a:pt x="3822" y="106"/>
                    <a:pt x="3819" y="104"/>
                    <a:pt x="3816" y="103"/>
                  </a:cubicBezTo>
                  <a:cubicBezTo>
                    <a:pt x="3808" y="98"/>
                    <a:pt x="3808" y="98"/>
                    <a:pt x="3808" y="98"/>
                  </a:cubicBezTo>
                  <a:cubicBezTo>
                    <a:pt x="3796" y="93"/>
                    <a:pt x="3784" y="86"/>
                    <a:pt x="3772" y="81"/>
                  </a:cubicBezTo>
                  <a:cubicBezTo>
                    <a:pt x="3760" y="76"/>
                    <a:pt x="3748" y="71"/>
                    <a:pt x="3736" y="67"/>
                  </a:cubicBezTo>
                  <a:cubicBezTo>
                    <a:pt x="3723" y="62"/>
                    <a:pt x="3711" y="58"/>
                    <a:pt x="3698" y="54"/>
                  </a:cubicBezTo>
                  <a:cubicBezTo>
                    <a:pt x="3648" y="39"/>
                    <a:pt x="3597" y="28"/>
                    <a:pt x="3545" y="20"/>
                  </a:cubicBezTo>
                  <a:cubicBezTo>
                    <a:pt x="3493" y="12"/>
                    <a:pt x="3441" y="8"/>
                    <a:pt x="3388" y="5"/>
                  </a:cubicBezTo>
                  <a:cubicBezTo>
                    <a:pt x="3336" y="3"/>
                    <a:pt x="3283" y="3"/>
                    <a:pt x="3231" y="4"/>
                  </a:cubicBezTo>
                  <a:cubicBezTo>
                    <a:pt x="3218" y="5"/>
                    <a:pt x="3204" y="5"/>
                    <a:pt x="3191" y="6"/>
                  </a:cubicBezTo>
                  <a:cubicBezTo>
                    <a:pt x="3178" y="6"/>
                    <a:pt x="3165" y="8"/>
                    <a:pt x="3152" y="9"/>
                  </a:cubicBezTo>
                  <a:cubicBezTo>
                    <a:pt x="3126" y="10"/>
                    <a:pt x="3100" y="14"/>
                    <a:pt x="3074" y="17"/>
                  </a:cubicBezTo>
                  <a:cubicBezTo>
                    <a:pt x="2970" y="33"/>
                    <a:pt x="2869" y="63"/>
                    <a:pt x="2771" y="102"/>
                  </a:cubicBezTo>
                  <a:cubicBezTo>
                    <a:pt x="2747" y="111"/>
                    <a:pt x="2723" y="122"/>
                    <a:pt x="2698" y="132"/>
                  </a:cubicBezTo>
                  <a:cubicBezTo>
                    <a:pt x="2662" y="148"/>
                    <a:pt x="2662" y="148"/>
                    <a:pt x="2662" y="148"/>
                  </a:cubicBezTo>
                  <a:cubicBezTo>
                    <a:pt x="2650" y="153"/>
                    <a:pt x="2638" y="158"/>
                    <a:pt x="2626" y="164"/>
                  </a:cubicBezTo>
                  <a:cubicBezTo>
                    <a:pt x="2578" y="185"/>
                    <a:pt x="2531" y="208"/>
                    <a:pt x="2483" y="230"/>
                  </a:cubicBezTo>
                  <a:cubicBezTo>
                    <a:pt x="2436" y="252"/>
                    <a:pt x="2388" y="274"/>
                    <a:pt x="2340" y="295"/>
                  </a:cubicBezTo>
                  <a:cubicBezTo>
                    <a:pt x="2328" y="301"/>
                    <a:pt x="2316" y="306"/>
                    <a:pt x="2303" y="311"/>
                  </a:cubicBezTo>
                  <a:cubicBezTo>
                    <a:pt x="2291" y="316"/>
                    <a:pt x="2279" y="321"/>
                    <a:pt x="2267" y="325"/>
                  </a:cubicBezTo>
                  <a:cubicBezTo>
                    <a:pt x="2230" y="339"/>
                    <a:pt x="2230" y="339"/>
                    <a:pt x="2230" y="339"/>
                  </a:cubicBezTo>
                  <a:cubicBezTo>
                    <a:pt x="2217" y="343"/>
                    <a:pt x="2205" y="348"/>
                    <a:pt x="2192" y="352"/>
                  </a:cubicBezTo>
                  <a:cubicBezTo>
                    <a:pt x="2092" y="384"/>
                    <a:pt x="1989" y="407"/>
                    <a:pt x="1885" y="423"/>
                  </a:cubicBezTo>
                  <a:cubicBezTo>
                    <a:pt x="1876" y="424"/>
                    <a:pt x="1876" y="424"/>
                    <a:pt x="1876" y="424"/>
                  </a:cubicBezTo>
                  <a:cubicBezTo>
                    <a:pt x="1866" y="425"/>
                    <a:pt x="1866" y="425"/>
                    <a:pt x="1866" y="425"/>
                  </a:cubicBezTo>
                  <a:cubicBezTo>
                    <a:pt x="1846" y="428"/>
                    <a:pt x="1846" y="428"/>
                    <a:pt x="1846" y="428"/>
                  </a:cubicBezTo>
                  <a:cubicBezTo>
                    <a:pt x="1807" y="433"/>
                    <a:pt x="1807" y="433"/>
                    <a:pt x="1807" y="433"/>
                  </a:cubicBezTo>
                  <a:cubicBezTo>
                    <a:pt x="1768" y="436"/>
                    <a:pt x="1768" y="436"/>
                    <a:pt x="1768" y="436"/>
                  </a:cubicBezTo>
                  <a:cubicBezTo>
                    <a:pt x="1755" y="437"/>
                    <a:pt x="1742" y="439"/>
                    <a:pt x="1728" y="439"/>
                  </a:cubicBezTo>
                  <a:cubicBezTo>
                    <a:pt x="1689" y="441"/>
                    <a:pt x="1689" y="441"/>
                    <a:pt x="1689" y="441"/>
                  </a:cubicBezTo>
                  <a:cubicBezTo>
                    <a:pt x="1669" y="443"/>
                    <a:pt x="1669" y="443"/>
                    <a:pt x="1669" y="443"/>
                  </a:cubicBezTo>
                  <a:cubicBezTo>
                    <a:pt x="1650" y="443"/>
                    <a:pt x="1650" y="443"/>
                    <a:pt x="1650" y="443"/>
                  </a:cubicBezTo>
                  <a:cubicBezTo>
                    <a:pt x="1610" y="444"/>
                    <a:pt x="1610" y="444"/>
                    <a:pt x="1610" y="444"/>
                  </a:cubicBezTo>
                  <a:cubicBezTo>
                    <a:pt x="1597" y="444"/>
                    <a:pt x="1584" y="444"/>
                    <a:pt x="1571" y="444"/>
                  </a:cubicBezTo>
                  <a:cubicBezTo>
                    <a:pt x="1466" y="444"/>
                    <a:pt x="1361" y="436"/>
                    <a:pt x="1256" y="421"/>
                  </a:cubicBezTo>
                  <a:cubicBezTo>
                    <a:pt x="1152" y="407"/>
                    <a:pt x="1047" y="400"/>
                    <a:pt x="943" y="388"/>
                  </a:cubicBezTo>
                  <a:cubicBezTo>
                    <a:pt x="891" y="382"/>
                    <a:pt x="839" y="373"/>
                    <a:pt x="787" y="367"/>
                  </a:cubicBezTo>
                  <a:cubicBezTo>
                    <a:pt x="734" y="361"/>
                    <a:pt x="682" y="357"/>
                    <a:pt x="630" y="353"/>
                  </a:cubicBezTo>
                  <a:cubicBezTo>
                    <a:pt x="420" y="340"/>
                    <a:pt x="209" y="349"/>
                    <a:pt x="0" y="372"/>
                  </a:cubicBezTo>
                  <a:cubicBezTo>
                    <a:pt x="209" y="348"/>
                    <a:pt x="420" y="339"/>
                    <a:pt x="630" y="351"/>
                  </a:cubicBezTo>
                  <a:cubicBezTo>
                    <a:pt x="682" y="355"/>
                    <a:pt x="735" y="359"/>
                    <a:pt x="787" y="365"/>
                  </a:cubicBezTo>
                  <a:cubicBezTo>
                    <a:pt x="839" y="371"/>
                    <a:pt x="891" y="380"/>
                    <a:pt x="943" y="385"/>
                  </a:cubicBezTo>
                  <a:cubicBezTo>
                    <a:pt x="1048" y="397"/>
                    <a:pt x="1153" y="405"/>
                    <a:pt x="1257" y="419"/>
                  </a:cubicBezTo>
                  <a:cubicBezTo>
                    <a:pt x="1361" y="433"/>
                    <a:pt x="1466" y="441"/>
                    <a:pt x="1571" y="441"/>
                  </a:cubicBezTo>
                  <a:cubicBezTo>
                    <a:pt x="1584" y="441"/>
                    <a:pt x="1597" y="441"/>
                    <a:pt x="1610" y="441"/>
                  </a:cubicBezTo>
                  <a:cubicBezTo>
                    <a:pt x="1650" y="440"/>
                    <a:pt x="1650" y="440"/>
                    <a:pt x="1650" y="440"/>
                  </a:cubicBezTo>
                  <a:cubicBezTo>
                    <a:pt x="1669" y="439"/>
                    <a:pt x="1669" y="439"/>
                    <a:pt x="1669" y="439"/>
                  </a:cubicBezTo>
                  <a:cubicBezTo>
                    <a:pt x="1689" y="438"/>
                    <a:pt x="1689" y="438"/>
                    <a:pt x="1689" y="438"/>
                  </a:cubicBezTo>
                  <a:cubicBezTo>
                    <a:pt x="1728" y="436"/>
                    <a:pt x="1728" y="436"/>
                    <a:pt x="1728" y="436"/>
                  </a:cubicBezTo>
                  <a:cubicBezTo>
                    <a:pt x="1741" y="435"/>
                    <a:pt x="1754" y="434"/>
                    <a:pt x="1767" y="433"/>
                  </a:cubicBezTo>
                  <a:cubicBezTo>
                    <a:pt x="1807" y="429"/>
                    <a:pt x="1807" y="429"/>
                    <a:pt x="1807" y="429"/>
                  </a:cubicBezTo>
                  <a:cubicBezTo>
                    <a:pt x="1846" y="424"/>
                    <a:pt x="1846" y="424"/>
                    <a:pt x="1846" y="424"/>
                  </a:cubicBezTo>
                  <a:cubicBezTo>
                    <a:pt x="1865" y="422"/>
                    <a:pt x="1865" y="422"/>
                    <a:pt x="1865" y="422"/>
                  </a:cubicBezTo>
                  <a:cubicBezTo>
                    <a:pt x="1875" y="421"/>
                    <a:pt x="1875" y="421"/>
                    <a:pt x="1875" y="421"/>
                  </a:cubicBezTo>
                  <a:cubicBezTo>
                    <a:pt x="1885" y="419"/>
                    <a:pt x="1885" y="419"/>
                    <a:pt x="1885" y="419"/>
                  </a:cubicBezTo>
                  <a:cubicBezTo>
                    <a:pt x="1989" y="404"/>
                    <a:pt x="2091" y="381"/>
                    <a:pt x="2191" y="348"/>
                  </a:cubicBezTo>
                  <a:cubicBezTo>
                    <a:pt x="2291" y="316"/>
                    <a:pt x="2386" y="271"/>
                    <a:pt x="2482" y="226"/>
                  </a:cubicBezTo>
                  <a:cubicBezTo>
                    <a:pt x="2529" y="204"/>
                    <a:pt x="2577" y="182"/>
                    <a:pt x="2625" y="160"/>
                  </a:cubicBezTo>
                  <a:cubicBezTo>
                    <a:pt x="2637" y="155"/>
                    <a:pt x="2649" y="149"/>
                    <a:pt x="2661" y="144"/>
                  </a:cubicBezTo>
                  <a:cubicBezTo>
                    <a:pt x="2697" y="128"/>
                    <a:pt x="2697" y="128"/>
                    <a:pt x="2697" y="128"/>
                  </a:cubicBezTo>
                  <a:cubicBezTo>
                    <a:pt x="2721" y="118"/>
                    <a:pt x="2745" y="108"/>
                    <a:pt x="2770" y="99"/>
                  </a:cubicBezTo>
                  <a:cubicBezTo>
                    <a:pt x="2868" y="60"/>
                    <a:pt x="2969" y="30"/>
                    <a:pt x="3073" y="14"/>
                  </a:cubicBezTo>
                  <a:cubicBezTo>
                    <a:pt x="3100" y="11"/>
                    <a:pt x="3126" y="7"/>
                    <a:pt x="3152" y="5"/>
                  </a:cubicBezTo>
                  <a:cubicBezTo>
                    <a:pt x="3165" y="4"/>
                    <a:pt x="3178" y="3"/>
                    <a:pt x="3191" y="3"/>
                  </a:cubicBezTo>
                  <a:cubicBezTo>
                    <a:pt x="3204" y="2"/>
                    <a:pt x="3217" y="1"/>
                    <a:pt x="3231" y="1"/>
                  </a:cubicBezTo>
                  <a:cubicBezTo>
                    <a:pt x="3283" y="0"/>
                    <a:pt x="3336" y="0"/>
                    <a:pt x="3388" y="2"/>
                  </a:cubicBezTo>
                  <a:cubicBezTo>
                    <a:pt x="3441" y="5"/>
                    <a:pt x="3493" y="9"/>
                    <a:pt x="3545" y="17"/>
                  </a:cubicBezTo>
                  <a:cubicBezTo>
                    <a:pt x="3597" y="25"/>
                    <a:pt x="3649" y="36"/>
                    <a:pt x="3699" y="52"/>
                  </a:cubicBezTo>
                  <a:cubicBezTo>
                    <a:pt x="3712" y="55"/>
                    <a:pt x="3724" y="60"/>
                    <a:pt x="3737" y="64"/>
                  </a:cubicBezTo>
                  <a:cubicBezTo>
                    <a:pt x="3749" y="68"/>
                    <a:pt x="3761" y="74"/>
                    <a:pt x="3773" y="79"/>
                  </a:cubicBezTo>
                  <a:cubicBezTo>
                    <a:pt x="3786" y="84"/>
                    <a:pt x="3797" y="90"/>
                    <a:pt x="3809" y="96"/>
                  </a:cubicBezTo>
                  <a:cubicBezTo>
                    <a:pt x="3818" y="101"/>
                    <a:pt x="3818" y="101"/>
                    <a:pt x="3818" y="101"/>
                  </a:cubicBezTo>
                  <a:cubicBezTo>
                    <a:pt x="3821" y="102"/>
                    <a:pt x="3823" y="104"/>
                    <a:pt x="3826" y="105"/>
                  </a:cubicBezTo>
                  <a:cubicBezTo>
                    <a:pt x="3843" y="115"/>
                    <a:pt x="3843" y="115"/>
                    <a:pt x="3843" y="115"/>
                  </a:cubicBezTo>
                  <a:cubicBezTo>
                    <a:pt x="3889" y="142"/>
                    <a:pt x="3931" y="173"/>
                    <a:pt x="3973" y="205"/>
                  </a:cubicBezTo>
                  <a:cubicBezTo>
                    <a:pt x="4015" y="237"/>
                    <a:pt x="4056" y="269"/>
                    <a:pt x="4099" y="300"/>
                  </a:cubicBezTo>
                  <a:cubicBezTo>
                    <a:pt x="4142" y="330"/>
                    <a:pt x="4187" y="358"/>
                    <a:pt x="4234" y="380"/>
                  </a:cubicBezTo>
                  <a:cubicBezTo>
                    <a:pt x="4246" y="386"/>
                    <a:pt x="4258" y="391"/>
                    <a:pt x="4270" y="396"/>
                  </a:cubicBezTo>
                  <a:cubicBezTo>
                    <a:pt x="4288" y="403"/>
                    <a:pt x="4288" y="403"/>
                    <a:pt x="4288" y="403"/>
                  </a:cubicBezTo>
                  <a:cubicBezTo>
                    <a:pt x="4295" y="406"/>
                    <a:pt x="4301" y="408"/>
                    <a:pt x="4307" y="410"/>
                  </a:cubicBezTo>
                  <a:cubicBezTo>
                    <a:pt x="4319" y="415"/>
                    <a:pt x="4332" y="419"/>
                    <a:pt x="4344" y="423"/>
                  </a:cubicBezTo>
                  <a:cubicBezTo>
                    <a:pt x="4357" y="427"/>
                    <a:pt x="4369" y="431"/>
                    <a:pt x="4382" y="435"/>
                  </a:cubicBezTo>
                  <a:cubicBezTo>
                    <a:pt x="4432" y="450"/>
                    <a:pt x="4483" y="461"/>
                    <a:pt x="4535" y="469"/>
                  </a:cubicBezTo>
                  <a:cubicBezTo>
                    <a:pt x="4639" y="485"/>
                    <a:pt x="4745" y="488"/>
                    <a:pt x="4849" y="4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55">
              <a:extLst>
                <a:ext uri="{FF2B5EF4-FFF2-40B4-BE49-F238E27FC236}">
                  <a16:creationId xmlns:a16="http://schemas.microsoft.com/office/drawing/2014/main" id="{870FD0E2-101E-A657-3BD4-3EDE7EAA40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3588" y="3182938"/>
              <a:ext cx="12112625" cy="1125538"/>
            </a:xfrm>
            <a:custGeom>
              <a:avLst/>
              <a:gdLst>
                <a:gd name="T0" fmla="*/ 4537 w 4849"/>
                <a:gd name="T1" fmla="*/ 435 h 450"/>
                <a:gd name="T2" fmla="*/ 4094 w 4849"/>
                <a:gd name="T3" fmla="*/ 293 h 450"/>
                <a:gd name="T4" fmla="*/ 3833 w 4849"/>
                <a:gd name="T5" fmla="*/ 121 h 450"/>
                <a:gd name="T6" fmla="*/ 3536 w 4849"/>
                <a:gd name="T7" fmla="*/ 29 h 450"/>
                <a:gd name="T8" fmla="*/ 3225 w 4849"/>
                <a:gd name="T9" fmla="*/ 4 h 450"/>
                <a:gd name="T10" fmla="*/ 3127 w 4849"/>
                <a:gd name="T11" fmla="*/ 3 h 450"/>
                <a:gd name="T12" fmla="*/ 3068 w 4849"/>
                <a:gd name="T13" fmla="*/ 5 h 450"/>
                <a:gd name="T14" fmla="*/ 3010 w 4849"/>
                <a:gd name="T15" fmla="*/ 9 h 450"/>
                <a:gd name="T16" fmla="*/ 2971 w 4849"/>
                <a:gd name="T17" fmla="*/ 14 h 450"/>
                <a:gd name="T18" fmla="*/ 2913 w 4849"/>
                <a:gd name="T19" fmla="*/ 23 h 450"/>
                <a:gd name="T20" fmla="*/ 2743 w 4849"/>
                <a:gd name="T21" fmla="*/ 66 h 450"/>
                <a:gd name="T22" fmla="*/ 2687 w 4849"/>
                <a:gd name="T23" fmla="*/ 84 h 450"/>
                <a:gd name="T24" fmla="*/ 2541 w 4849"/>
                <a:gd name="T25" fmla="*/ 138 h 450"/>
                <a:gd name="T26" fmla="*/ 2324 w 4849"/>
                <a:gd name="T27" fmla="*/ 228 h 450"/>
                <a:gd name="T28" fmla="*/ 2215 w 4849"/>
                <a:gd name="T29" fmla="*/ 270 h 450"/>
                <a:gd name="T30" fmla="*/ 2103 w 4849"/>
                <a:gd name="T31" fmla="*/ 305 h 450"/>
                <a:gd name="T32" fmla="*/ 2027 w 4849"/>
                <a:gd name="T33" fmla="*/ 324 h 450"/>
                <a:gd name="T34" fmla="*/ 1950 w 4849"/>
                <a:gd name="T35" fmla="*/ 340 h 450"/>
                <a:gd name="T36" fmla="*/ 1561 w 4849"/>
                <a:gd name="T37" fmla="*/ 380 h 450"/>
                <a:gd name="T38" fmla="*/ 936 w 4849"/>
                <a:gd name="T39" fmla="*/ 358 h 450"/>
                <a:gd name="T40" fmla="*/ 780 w 4849"/>
                <a:gd name="T41" fmla="*/ 346 h 450"/>
                <a:gd name="T42" fmla="*/ 0 w 4849"/>
                <a:gd name="T43" fmla="*/ 353 h 450"/>
                <a:gd name="T44" fmla="*/ 781 w 4849"/>
                <a:gd name="T45" fmla="*/ 343 h 450"/>
                <a:gd name="T46" fmla="*/ 936 w 4849"/>
                <a:gd name="T47" fmla="*/ 355 h 450"/>
                <a:gd name="T48" fmla="*/ 1561 w 4849"/>
                <a:gd name="T49" fmla="*/ 377 h 450"/>
                <a:gd name="T50" fmla="*/ 1949 w 4849"/>
                <a:gd name="T51" fmla="*/ 337 h 450"/>
                <a:gd name="T52" fmla="*/ 2026 w 4849"/>
                <a:gd name="T53" fmla="*/ 321 h 450"/>
                <a:gd name="T54" fmla="*/ 2102 w 4849"/>
                <a:gd name="T55" fmla="*/ 301 h 450"/>
                <a:gd name="T56" fmla="*/ 2213 w 4849"/>
                <a:gd name="T57" fmla="*/ 267 h 450"/>
                <a:gd name="T58" fmla="*/ 2323 w 4849"/>
                <a:gd name="T59" fmla="*/ 224 h 450"/>
                <a:gd name="T60" fmla="*/ 2540 w 4849"/>
                <a:gd name="T61" fmla="*/ 135 h 450"/>
                <a:gd name="T62" fmla="*/ 2686 w 4849"/>
                <a:gd name="T63" fmla="*/ 80 h 450"/>
                <a:gd name="T64" fmla="*/ 2742 w 4849"/>
                <a:gd name="T65" fmla="*/ 62 h 450"/>
                <a:gd name="T66" fmla="*/ 2913 w 4849"/>
                <a:gd name="T67" fmla="*/ 20 h 450"/>
                <a:gd name="T68" fmla="*/ 2971 w 4849"/>
                <a:gd name="T69" fmla="*/ 11 h 450"/>
                <a:gd name="T70" fmla="*/ 3010 w 4849"/>
                <a:gd name="T71" fmla="*/ 6 h 450"/>
                <a:gd name="T72" fmla="*/ 3068 w 4849"/>
                <a:gd name="T73" fmla="*/ 1 h 450"/>
                <a:gd name="T74" fmla="*/ 3127 w 4849"/>
                <a:gd name="T75" fmla="*/ 0 h 450"/>
                <a:gd name="T76" fmla="*/ 3225 w 4849"/>
                <a:gd name="T77" fmla="*/ 1 h 450"/>
                <a:gd name="T78" fmla="*/ 3536 w 4849"/>
                <a:gd name="T79" fmla="*/ 26 h 450"/>
                <a:gd name="T80" fmla="*/ 3834 w 4849"/>
                <a:gd name="T81" fmla="*/ 118 h 450"/>
                <a:gd name="T82" fmla="*/ 4095 w 4849"/>
                <a:gd name="T83" fmla="*/ 291 h 450"/>
                <a:gd name="T84" fmla="*/ 4537 w 4849"/>
                <a:gd name="T85" fmla="*/ 435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49" h="450">
                  <a:moveTo>
                    <a:pt x="4849" y="437"/>
                  </a:moveTo>
                  <a:cubicBezTo>
                    <a:pt x="4745" y="450"/>
                    <a:pt x="4640" y="448"/>
                    <a:pt x="4537" y="435"/>
                  </a:cubicBezTo>
                  <a:cubicBezTo>
                    <a:pt x="4433" y="423"/>
                    <a:pt x="4331" y="399"/>
                    <a:pt x="4233" y="364"/>
                  </a:cubicBezTo>
                  <a:cubicBezTo>
                    <a:pt x="4184" y="345"/>
                    <a:pt x="4138" y="321"/>
                    <a:pt x="4094" y="293"/>
                  </a:cubicBezTo>
                  <a:cubicBezTo>
                    <a:pt x="4049" y="265"/>
                    <a:pt x="4007" y="235"/>
                    <a:pt x="3965" y="205"/>
                  </a:cubicBezTo>
                  <a:cubicBezTo>
                    <a:pt x="3922" y="175"/>
                    <a:pt x="3879" y="145"/>
                    <a:pt x="3833" y="121"/>
                  </a:cubicBezTo>
                  <a:cubicBezTo>
                    <a:pt x="3787" y="95"/>
                    <a:pt x="3738" y="77"/>
                    <a:pt x="3688" y="62"/>
                  </a:cubicBezTo>
                  <a:cubicBezTo>
                    <a:pt x="3638" y="47"/>
                    <a:pt x="3587" y="37"/>
                    <a:pt x="3536" y="29"/>
                  </a:cubicBezTo>
                  <a:cubicBezTo>
                    <a:pt x="3485" y="21"/>
                    <a:pt x="3433" y="15"/>
                    <a:pt x="3381" y="11"/>
                  </a:cubicBezTo>
                  <a:cubicBezTo>
                    <a:pt x="3329" y="7"/>
                    <a:pt x="3277" y="5"/>
                    <a:pt x="3225" y="4"/>
                  </a:cubicBezTo>
                  <a:cubicBezTo>
                    <a:pt x="3199" y="4"/>
                    <a:pt x="3173" y="3"/>
                    <a:pt x="3146" y="3"/>
                  </a:cubicBezTo>
                  <a:cubicBezTo>
                    <a:pt x="3140" y="3"/>
                    <a:pt x="3133" y="3"/>
                    <a:pt x="3127" y="3"/>
                  </a:cubicBezTo>
                  <a:cubicBezTo>
                    <a:pt x="3107" y="4"/>
                    <a:pt x="3107" y="4"/>
                    <a:pt x="3107" y="4"/>
                  </a:cubicBezTo>
                  <a:cubicBezTo>
                    <a:pt x="3094" y="4"/>
                    <a:pt x="3081" y="4"/>
                    <a:pt x="3068" y="5"/>
                  </a:cubicBezTo>
                  <a:cubicBezTo>
                    <a:pt x="3029" y="8"/>
                    <a:pt x="3029" y="8"/>
                    <a:pt x="3029" y="8"/>
                  </a:cubicBezTo>
                  <a:cubicBezTo>
                    <a:pt x="3023" y="8"/>
                    <a:pt x="3016" y="8"/>
                    <a:pt x="3010" y="9"/>
                  </a:cubicBezTo>
                  <a:cubicBezTo>
                    <a:pt x="2991" y="12"/>
                    <a:pt x="2991" y="12"/>
                    <a:pt x="2991" y="12"/>
                  </a:cubicBezTo>
                  <a:cubicBezTo>
                    <a:pt x="2971" y="14"/>
                    <a:pt x="2971" y="14"/>
                    <a:pt x="2971" y="14"/>
                  </a:cubicBezTo>
                  <a:cubicBezTo>
                    <a:pt x="2965" y="15"/>
                    <a:pt x="2958" y="16"/>
                    <a:pt x="2952" y="17"/>
                  </a:cubicBezTo>
                  <a:cubicBezTo>
                    <a:pt x="2913" y="23"/>
                    <a:pt x="2913" y="23"/>
                    <a:pt x="2913" y="23"/>
                  </a:cubicBezTo>
                  <a:cubicBezTo>
                    <a:pt x="2862" y="33"/>
                    <a:pt x="2812" y="45"/>
                    <a:pt x="2762" y="60"/>
                  </a:cubicBezTo>
                  <a:cubicBezTo>
                    <a:pt x="2756" y="62"/>
                    <a:pt x="2749" y="64"/>
                    <a:pt x="2743" y="66"/>
                  </a:cubicBezTo>
                  <a:cubicBezTo>
                    <a:pt x="2724" y="72"/>
                    <a:pt x="2724" y="72"/>
                    <a:pt x="2724" y="72"/>
                  </a:cubicBezTo>
                  <a:cubicBezTo>
                    <a:pt x="2712" y="76"/>
                    <a:pt x="2700" y="79"/>
                    <a:pt x="2687" y="84"/>
                  </a:cubicBezTo>
                  <a:cubicBezTo>
                    <a:pt x="2663" y="92"/>
                    <a:pt x="2638" y="101"/>
                    <a:pt x="2614" y="110"/>
                  </a:cubicBezTo>
                  <a:cubicBezTo>
                    <a:pt x="2589" y="119"/>
                    <a:pt x="2565" y="129"/>
                    <a:pt x="2541" y="138"/>
                  </a:cubicBezTo>
                  <a:cubicBezTo>
                    <a:pt x="2517" y="148"/>
                    <a:pt x="2493" y="158"/>
                    <a:pt x="2469" y="168"/>
                  </a:cubicBezTo>
                  <a:cubicBezTo>
                    <a:pt x="2324" y="228"/>
                    <a:pt x="2324" y="228"/>
                    <a:pt x="2324" y="228"/>
                  </a:cubicBezTo>
                  <a:cubicBezTo>
                    <a:pt x="2300" y="237"/>
                    <a:pt x="2276" y="248"/>
                    <a:pt x="2251" y="256"/>
                  </a:cubicBezTo>
                  <a:cubicBezTo>
                    <a:pt x="2215" y="270"/>
                    <a:pt x="2215" y="270"/>
                    <a:pt x="2215" y="270"/>
                  </a:cubicBezTo>
                  <a:cubicBezTo>
                    <a:pt x="2177" y="282"/>
                    <a:pt x="2177" y="282"/>
                    <a:pt x="2177" y="282"/>
                  </a:cubicBezTo>
                  <a:cubicBezTo>
                    <a:pt x="2153" y="291"/>
                    <a:pt x="2128" y="298"/>
                    <a:pt x="2103" y="305"/>
                  </a:cubicBezTo>
                  <a:cubicBezTo>
                    <a:pt x="2090" y="309"/>
                    <a:pt x="2077" y="312"/>
                    <a:pt x="2065" y="315"/>
                  </a:cubicBezTo>
                  <a:cubicBezTo>
                    <a:pt x="2027" y="324"/>
                    <a:pt x="2027" y="324"/>
                    <a:pt x="2027" y="324"/>
                  </a:cubicBezTo>
                  <a:cubicBezTo>
                    <a:pt x="1988" y="333"/>
                    <a:pt x="1988" y="333"/>
                    <a:pt x="1988" y="333"/>
                  </a:cubicBezTo>
                  <a:cubicBezTo>
                    <a:pt x="1976" y="335"/>
                    <a:pt x="1963" y="338"/>
                    <a:pt x="1950" y="340"/>
                  </a:cubicBezTo>
                  <a:cubicBezTo>
                    <a:pt x="1924" y="345"/>
                    <a:pt x="1899" y="350"/>
                    <a:pt x="1873" y="353"/>
                  </a:cubicBezTo>
                  <a:cubicBezTo>
                    <a:pt x="1770" y="369"/>
                    <a:pt x="1666" y="378"/>
                    <a:pt x="1561" y="380"/>
                  </a:cubicBezTo>
                  <a:cubicBezTo>
                    <a:pt x="1457" y="382"/>
                    <a:pt x="1353" y="378"/>
                    <a:pt x="1249" y="369"/>
                  </a:cubicBezTo>
                  <a:cubicBezTo>
                    <a:pt x="1145" y="359"/>
                    <a:pt x="1041" y="362"/>
                    <a:pt x="936" y="358"/>
                  </a:cubicBezTo>
                  <a:cubicBezTo>
                    <a:pt x="910" y="357"/>
                    <a:pt x="884" y="355"/>
                    <a:pt x="858" y="353"/>
                  </a:cubicBezTo>
                  <a:cubicBezTo>
                    <a:pt x="780" y="346"/>
                    <a:pt x="780" y="346"/>
                    <a:pt x="780" y="346"/>
                  </a:cubicBezTo>
                  <a:cubicBezTo>
                    <a:pt x="729" y="341"/>
                    <a:pt x="677" y="338"/>
                    <a:pt x="624" y="335"/>
                  </a:cubicBezTo>
                  <a:cubicBezTo>
                    <a:pt x="416" y="326"/>
                    <a:pt x="207" y="333"/>
                    <a:pt x="0" y="353"/>
                  </a:cubicBezTo>
                  <a:cubicBezTo>
                    <a:pt x="207" y="332"/>
                    <a:pt x="416" y="325"/>
                    <a:pt x="625" y="333"/>
                  </a:cubicBezTo>
                  <a:cubicBezTo>
                    <a:pt x="677" y="336"/>
                    <a:pt x="729" y="339"/>
                    <a:pt x="781" y="343"/>
                  </a:cubicBezTo>
                  <a:cubicBezTo>
                    <a:pt x="859" y="351"/>
                    <a:pt x="859" y="351"/>
                    <a:pt x="859" y="351"/>
                  </a:cubicBezTo>
                  <a:cubicBezTo>
                    <a:pt x="884" y="353"/>
                    <a:pt x="910" y="354"/>
                    <a:pt x="936" y="355"/>
                  </a:cubicBezTo>
                  <a:cubicBezTo>
                    <a:pt x="1041" y="360"/>
                    <a:pt x="1145" y="357"/>
                    <a:pt x="1249" y="366"/>
                  </a:cubicBezTo>
                  <a:cubicBezTo>
                    <a:pt x="1353" y="375"/>
                    <a:pt x="1457" y="379"/>
                    <a:pt x="1561" y="377"/>
                  </a:cubicBezTo>
                  <a:cubicBezTo>
                    <a:pt x="1665" y="375"/>
                    <a:pt x="1770" y="366"/>
                    <a:pt x="1872" y="350"/>
                  </a:cubicBezTo>
                  <a:cubicBezTo>
                    <a:pt x="1898" y="347"/>
                    <a:pt x="1924" y="341"/>
                    <a:pt x="1949" y="337"/>
                  </a:cubicBezTo>
                  <a:cubicBezTo>
                    <a:pt x="1962" y="335"/>
                    <a:pt x="1975" y="332"/>
                    <a:pt x="1988" y="329"/>
                  </a:cubicBezTo>
                  <a:cubicBezTo>
                    <a:pt x="2026" y="321"/>
                    <a:pt x="2026" y="321"/>
                    <a:pt x="2026" y="321"/>
                  </a:cubicBezTo>
                  <a:cubicBezTo>
                    <a:pt x="2064" y="311"/>
                    <a:pt x="2064" y="311"/>
                    <a:pt x="2064" y="311"/>
                  </a:cubicBezTo>
                  <a:cubicBezTo>
                    <a:pt x="2076" y="308"/>
                    <a:pt x="2089" y="305"/>
                    <a:pt x="2102" y="301"/>
                  </a:cubicBezTo>
                  <a:cubicBezTo>
                    <a:pt x="2127" y="294"/>
                    <a:pt x="2152" y="287"/>
                    <a:pt x="2176" y="279"/>
                  </a:cubicBezTo>
                  <a:cubicBezTo>
                    <a:pt x="2213" y="267"/>
                    <a:pt x="2213" y="267"/>
                    <a:pt x="2213" y="267"/>
                  </a:cubicBezTo>
                  <a:cubicBezTo>
                    <a:pt x="2250" y="253"/>
                    <a:pt x="2250" y="253"/>
                    <a:pt x="2250" y="253"/>
                  </a:cubicBezTo>
                  <a:cubicBezTo>
                    <a:pt x="2274" y="244"/>
                    <a:pt x="2298" y="234"/>
                    <a:pt x="2323" y="224"/>
                  </a:cubicBezTo>
                  <a:cubicBezTo>
                    <a:pt x="2467" y="164"/>
                    <a:pt x="2467" y="164"/>
                    <a:pt x="2467" y="164"/>
                  </a:cubicBezTo>
                  <a:cubicBezTo>
                    <a:pt x="2491" y="154"/>
                    <a:pt x="2515" y="145"/>
                    <a:pt x="2540" y="135"/>
                  </a:cubicBezTo>
                  <a:cubicBezTo>
                    <a:pt x="2564" y="125"/>
                    <a:pt x="2588" y="116"/>
                    <a:pt x="2612" y="107"/>
                  </a:cubicBezTo>
                  <a:cubicBezTo>
                    <a:pt x="2637" y="97"/>
                    <a:pt x="2661" y="89"/>
                    <a:pt x="2686" y="80"/>
                  </a:cubicBezTo>
                  <a:cubicBezTo>
                    <a:pt x="2698" y="76"/>
                    <a:pt x="2711" y="72"/>
                    <a:pt x="2723" y="68"/>
                  </a:cubicBezTo>
                  <a:cubicBezTo>
                    <a:pt x="2742" y="62"/>
                    <a:pt x="2742" y="62"/>
                    <a:pt x="2742" y="62"/>
                  </a:cubicBezTo>
                  <a:cubicBezTo>
                    <a:pt x="2748" y="60"/>
                    <a:pt x="2754" y="58"/>
                    <a:pt x="2761" y="56"/>
                  </a:cubicBezTo>
                  <a:cubicBezTo>
                    <a:pt x="2811" y="41"/>
                    <a:pt x="2862" y="30"/>
                    <a:pt x="2913" y="20"/>
                  </a:cubicBezTo>
                  <a:cubicBezTo>
                    <a:pt x="2951" y="13"/>
                    <a:pt x="2951" y="13"/>
                    <a:pt x="2951" y="13"/>
                  </a:cubicBezTo>
                  <a:cubicBezTo>
                    <a:pt x="2958" y="12"/>
                    <a:pt x="2964" y="11"/>
                    <a:pt x="2971" y="11"/>
                  </a:cubicBezTo>
                  <a:cubicBezTo>
                    <a:pt x="2990" y="8"/>
                    <a:pt x="2990" y="8"/>
                    <a:pt x="2990" y="8"/>
                  </a:cubicBezTo>
                  <a:cubicBezTo>
                    <a:pt x="3010" y="6"/>
                    <a:pt x="3010" y="6"/>
                    <a:pt x="3010" y="6"/>
                  </a:cubicBezTo>
                  <a:cubicBezTo>
                    <a:pt x="3016" y="5"/>
                    <a:pt x="3023" y="5"/>
                    <a:pt x="3029" y="4"/>
                  </a:cubicBezTo>
                  <a:cubicBezTo>
                    <a:pt x="3068" y="1"/>
                    <a:pt x="3068" y="1"/>
                    <a:pt x="3068" y="1"/>
                  </a:cubicBezTo>
                  <a:cubicBezTo>
                    <a:pt x="3081" y="1"/>
                    <a:pt x="3094" y="1"/>
                    <a:pt x="3107" y="0"/>
                  </a:cubicBezTo>
                  <a:cubicBezTo>
                    <a:pt x="3127" y="0"/>
                    <a:pt x="3127" y="0"/>
                    <a:pt x="3127" y="0"/>
                  </a:cubicBezTo>
                  <a:cubicBezTo>
                    <a:pt x="3133" y="0"/>
                    <a:pt x="3140" y="0"/>
                    <a:pt x="3146" y="0"/>
                  </a:cubicBezTo>
                  <a:cubicBezTo>
                    <a:pt x="3173" y="0"/>
                    <a:pt x="3199" y="0"/>
                    <a:pt x="3225" y="1"/>
                  </a:cubicBezTo>
                  <a:cubicBezTo>
                    <a:pt x="3277" y="2"/>
                    <a:pt x="3329" y="4"/>
                    <a:pt x="3381" y="8"/>
                  </a:cubicBezTo>
                  <a:cubicBezTo>
                    <a:pt x="3433" y="12"/>
                    <a:pt x="3485" y="18"/>
                    <a:pt x="3536" y="26"/>
                  </a:cubicBezTo>
                  <a:cubicBezTo>
                    <a:pt x="3588" y="34"/>
                    <a:pt x="3639" y="45"/>
                    <a:pt x="3689" y="59"/>
                  </a:cubicBezTo>
                  <a:cubicBezTo>
                    <a:pt x="3739" y="74"/>
                    <a:pt x="3788" y="93"/>
                    <a:pt x="3834" y="118"/>
                  </a:cubicBezTo>
                  <a:cubicBezTo>
                    <a:pt x="3880" y="143"/>
                    <a:pt x="3923" y="173"/>
                    <a:pt x="3966" y="203"/>
                  </a:cubicBezTo>
                  <a:cubicBezTo>
                    <a:pt x="4008" y="233"/>
                    <a:pt x="4051" y="263"/>
                    <a:pt x="4095" y="291"/>
                  </a:cubicBezTo>
                  <a:cubicBezTo>
                    <a:pt x="4139" y="319"/>
                    <a:pt x="4185" y="344"/>
                    <a:pt x="4234" y="362"/>
                  </a:cubicBezTo>
                  <a:cubicBezTo>
                    <a:pt x="4331" y="398"/>
                    <a:pt x="4434" y="421"/>
                    <a:pt x="4537" y="435"/>
                  </a:cubicBezTo>
                  <a:cubicBezTo>
                    <a:pt x="4640" y="447"/>
                    <a:pt x="4745" y="449"/>
                    <a:pt x="4849" y="4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56">
              <a:extLst>
                <a:ext uri="{FF2B5EF4-FFF2-40B4-BE49-F238E27FC236}">
                  <a16:creationId xmlns:a16="http://schemas.microsoft.com/office/drawing/2014/main" id="{618E6108-BB40-C41F-E3E8-C9E36D9DAB8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6763" y="3349625"/>
              <a:ext cx="12112625" cy="1041400"/>
            </a:xfrm>
            <a:custGeom>
              <a:avLst/>
              <a:gdLst>
                <a:gd name="T0" fmla="*/ 4539 w 4849"/>
                <a:gd name="T1" fmla="*/ 405 h 416"/>
                <a:gd name="T2" fmla="*/ 4161 w 4849"/>
                <a:gd name="T3" fmla="*/ 322 h 416"/>
                <a:gd name="T4" fmla="*/ 4125 w 4849"/>
                <a:gd name="T5" fmla="*/ 305 h 416"/>
                <a:gd name="T6" fmla="*/ 3959 w 4849"/>
                <a:gd name="T7" fmla="*/ 206 h 416"/>
                <a:gd name="T8" fmla="*/ 3807 w 4849"/>
                <a:gd name="T9" fmla="*/ 119 h 416"/>
                <a:gd name="T10" fmla="*/ 3753 w 4849"/>
                <a:gd name="T11" fmla="*/ 98 h 416"/>
                <a:gd name="T12" fmla="*/ 3698 w 4849"/>
                <a:gd name="T13" fmla="*/ 80 h 416"/>
                <a:gd name="T14" fmla="*/ 3528 w 4849"/>
                <a:gd name="T15" fmla="*/ 43 h 416"/>
                <a:gd name="T16" fmla="*/ 3219 w 4849"/>
                <a:gd name="T17" fmla="*/ 12 h 416"/>
                <a:gd name="T18" fmla="*/ 3102 w 4849"/>
                <a:gd name="T19" fmla="*/ 7 h 416"/>
                <a:gd name="T20" fmla="*/ 3025 w 4849"/>
                <a:gd name="T21" fmla="*/ 4 h 416"/>
                <a:gd name="T22" fmla="*/ 3005 w 4849"/>
                <a:gd name="T23" fmla="*/ 4 h 416"/>
                <a:gd name="T24" fmla="*/ 2909 w 4849"/>
                <a:gd name="T25" fmla="*/ 8 h 416"/>
                <a:gd name="T26" fmla="*/ 2851 w 4849"/>
                <a:gd name="T27" fmla="*/ 15 h 416"/>
                <a:gd name="T28" fmla="*/ 2793 w 4849"/>
                <a:gd name="T29" fmla="*/ 23 h 416"/>
                <a:gd name="T30" fmla="*/ 2605 w 4849"/>
                <a:gd name="T31" fmla="*/ 68 h 416"/>
                <a:gd name="T32" fmla="*/ 2567 w 4849"/>
                <a:gd name="T33" fmla="*/ 79 h 416"/>
                <a:gd name="T34" fmla="*/ 2457 w 4849"/>
                <a:gd name="T35" fmla="*/ 115 h 416"/>
                <a:gd name="T36" fmla="*/ 2238 w 4849"/>
                <a:gd name="T37" fmla="*/ 194 h 416"/>
                <a:gd name="T38" fmla="*/ 2201 w 4849"/>
                <a:gd name="T39" fmla="*/ 207 h 416"/>
                <a:gd name="T40" fmla="*/ 1862 w 4849"/>
                <a:gd name="T41" fmla="*/ 290 h 416"/>
                <a:gd name="T42" fmla="*/ 1087 w 4849"/>
                <a:gd name="T43" fmla="*/ 322 h 416"/>
                <a:gd name="T44" fmla="*/ 854 w 4849"/>
                <a:gd name="T45" fmla="*/ 331 h 416"/>
                <a:gd name="T46" fmla="*/ 621 w 4849"/>
                <a:gd name="T47" fmla="*/ 322 h 416"/>
                <a:gd name="T48" fmla="*/ 621 w 4849"/>
                <a:gd name="T49" fmla="*/ 320 h 416"/>
                <a:gd name="T50" fmla="*/ 854 w 4849"/>
                <a:gd name="T51" fmla="*/ 329 h 416"/>
                <a:gd name="T52" fmla="*/ 1087 w 4849"/>
                <a:gd name="T53" fmla="*/ 319 h 416"/>
                <a:gd name="T54" fmla="*/ 1861 w 4849"/>
                <a:gd name="T55" fmla="*/ 287 h 416"/>
                <a:gd name="T56" fmla="*/ 2200 w 4849"/>
                <a:gd name="T57" fmla="*/ 204 h 416"/>
                <a:gd name="T58" fmla="*/ 2236 w 4849"/>
                <a:gd name="T59" fmla="*/ 191 h 416"/>
                <a:gd name="T60" fmla="*/ 2456 w 4849"/>
                <a:gd name="T61" fmla="*/ 111 h 416"/>
                <a:gd name="T62" fmla="*/ 2566 w 4849"/>
                <a:gd name="T63" fmla="*/ 75 h 416"/>
                <a:gd name="T64" fmla="*/ 2604 w 4849"/>
                <a:gd name="T65" fmla="*/ 64 h 416"/>
                <a:gd name="T66" fmla="*/ 2793 w 4849"/>
                <a:gd name="T67" fmla="*/ 20 h 416"/>
                <a:gd name="T68" fmla="*/ 2850 w 4849"/>
                <a:gd name="T69" fmla="*/ 11 h 416"/>
                <a:gd name="T70" fmla="*/ 2908 w 4849"/>
                <a:gd name="T71" fmla="*/ 5 h 416"/>
                <a:gd name="T72" fmla="*/ 3005 w 4849"/>
                <a:gd name="T73" fmla="*/ 1 h 416"/>
                <a:gd name="T74" fmla="*/ 3025 w 4849"/>
                <a:gd name="T75" fmla="*/ 1 h 416"/>
                <a:gd name="T76" fmla="*/ 3103 w 4849"/>
                <a:gd name="T77" fmla="*/ 3 h 416"/>
                <a:gd name="T78" fmla="*/ 3219 w 4849"/>
                <a:gd name="T79" fmla="*/ 9 h 416"/>
                <a:gd name="T80" fmla="*/ 3528 w 4849"/>
                <a:gd name="T81" fmla="*/ 40 h 416"/>
                <a:gd name="T82" fmla="*/ 3699 w 4849"/>
                <a:gd name="T83" fmla="*/ 77 h 416"/>
                <a:gd name="T84" fmla="*/ 3754 w 4849"/>
                <a:gd name="T85" fmla="*/ 95 h 416"/>
                <a:gd name="T86" fmla="*/ 3808 w 4849"/>
                <a:gd name="T87" fmla="*/ 117 h 416"/>
                <a:gd name="T88" fmla="*/ 3960 w 4849"/>
                <a:gd name="T89" fmla="*/ 204 h 416"/>
                <a:gd name="T90" fmla="*/ 4126 w 4849"/>
                <a:gd name="T91" fmla="*/ 304 h 416"/>
                <a:gd name="T92" fmla="*/ 4162 w 4849"/>
                <a:gd name="T93" fmla="*/ 320 h 416"/>
                <a:gd name="T94" fmla="*/ 4539 w 4849"/>
                <a:gd name="T95" fmla="*/ 404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49" h="416">
                  <a:moveTo>
                    <a:pt x="4849" y="406"/>
                  </a:moveTo>
                  <a:cubicBezTo>
                    <a:pt x="4746" y="416"/>
                    <a:pt x="4642" y="415"/>
                    <a:pt x="4539" y="405"/>
                  </a:cubicBezTo>
                  <a:cubicBezTo>
                    <a:pt x="4436" y="395"/>
                    <a:pt x="4334" y="376"/>
                    <a:pt x="4234" y="347"/>
                  </a:cubicBezTo>
                  <a:cubicBezTo>
                    <a:pt x="4209" y="340"/>
                    <a:pt x="4185" y="331"/>
                    <a:pt x="4161" y="322"/>
                  </a:cubicBezTo>
                  <a:cubicBezTo>
                    <a:pt x="4155" y="319"/>
                    <a:pt x="4149" y="316"/>
                    <a:pt x="4143" y="314"/>
                  </a:cubicBezTo>
                  <a:cubicBezTo>
                    <a:pt x="4137" y="311"/>
                    <a:pt x="4131" y="309"/>
                    <a:pt x="4125" y="305"/>
                  </a:cubicBezTo>
                  <a:cubicBezTo>
                    <a:pt x="4114" y="300"/>
                    <a:pt x="4102" y="294"/>
                    <a:pt x="4091" y="288"/>
                  </a:cubicBezTo>
                  <a:cubicBezTo>
                    <a:pt x="4045" y="263"/>
                    <a:pt x="4002" y="234"/>
                    <a:pt x="3959" y="206"/>
                  </a:cubicBezTo>
                  <a:cubicBezTo>
                    <a:pt x="3915" y="178"/>
                    <a:pt x="3871" y="150"/>
                    <a:pt x="3825" y="128"/>
                  </a:cubicBezTo>
                  <a:cubicBezTo>
                    <a:pt x="3807" y="119"/>
                    <a:pt x="3807" y="119"/>
                    <a:pt x="3807" y="119"/>
                  </a:cubicBezTo>
                  <a:cubicBezTo>
                    <a:pt x="3790" y="112"/>
                    <a:pt x="3790" y="112"/>
                    <a:pt x="3790" y="112"/>
                  </a:cubicBezTo>
                  <a:cubicBezTo>
                    <a:pt x="3778" y="106"/>
                    <a:pt x="3765" y="102"/>
                    <a:pt x="3753" y="98"/>
                  </a:cubicBezTo>
                  <a:cubicBezTo>
                    <a:pt x="3741" y="93"/>
                    <a:pt x="3729" y="89"/>
                    <a:pt x="3717" y="85"/>
                  </a:cubicBezTo>
                  <a:cubicBezTo>
                    <a:pt x="3711" y="83"/>
                    <a:pt x="3704" y="81"/>
                    <a:pt x="3698" y="80"/>
                  </a:cubicBezTo>
                  <a:cubicBezTo>
                    <a:pt x="3679" y="74"/>
                    <a:pt x="3679" y="74"/>
                    <a:pt x="3679" y="74"/>
                  </a:cubicBezTo>
                  <a:cubicBezTo>
                    <a:pt x="3630" y="61"/>
                    <a:pt x="3579" y="51"/>
                    <a:pt x="3528" y="43"/>
                  </a:cubicBezTo>
                  <a:cubicBezTo>
                    <a:pt x="3477" y="35"/>
                    <a:pt x="3425" y="29"/>
                    <a:pt x="3374" y="24"/>
                  </a:cubicBezTo>
                  <a:cubicBezTo>
                    <a:pt x="3322" y="19"/>
                    <a:pt x="3270" y="15"/>
                    <a:pt x="3219" y="12"/>
                  </a:cubicBezTo>
                  <a:cubicBezTo>
                    <a:pt x="3193" y="11"/>
                    <a:pt x="3167" y="10"/>
                    <a:pt x="3141" y="8"/>
                  </a:cubicBezTo>
                  <a:cubicBezTo>
                    <a:pt x="3102" y="7"/>
                    <a:pt x="3102" y="7"/>
                    <a:pt x="3102" y="7"/>
                  </a:cubicBezTo>
                  <a:cubicBezTo>
                    <a:pt x="3090" y="6"/>
                    <a:pt x="3077" y="5"/>
                    <a:pt x="3064" y="5"/>
                  </a:cubicBezTo>
                  <a:cubicBezTo>
                    <a:pt x="3025" y="4"/>
                    <a:pt x="3025" y="4"/>
                    <a:pt x="3025" y="4"/>
                  </a:cubicBezTo>
                  <a:cubicBezTo>
                    <a:pt x="3022" y="4"/>
                    <a:pt x="3018" y="4"/>
                    <a:pt x="3015" y="4"/>
                  </a:cubicBezTo>
                  <a:cubicBezTo>
                    <a:pt x="3005" y="4"/>
                    <a:pt x="3005" y="4"/>
                    <a:pt x="3005" y="4"/>
                  </a:cubicBezTo>
                  <a:cubicBezTo>
                    <a:pt x="2986" y="4"/>
                    <a:pt x="2986" y="4"/>
                    <a:pt x="2986" y="4"/>
                  </a:cubicBezTo>
                  <a:cubicBezTo>
                    <a:pt x="2960" y="4"/>
                    <a:pt x="2934" y="7"/>
                    <a:pt x="2909" y="8"/>
                  </a:cubicBezTo>
                  <a:cubicBezTo>
                    <a:pt x="2896" y="9"/>
                    <a:pt x="2883" y="11"/>
                    <a:pt x="2870" y="12"/>
                  </a:cubicBezTo>
                  <a:cubicBezTo>
                    <a:pt x="2851" y="15"/>
                    <a:pt x="2851" y="15"/>
                    <a:pt x="2851" y="15"/>
                  </a:cubicBezTo>
                  <a:cubicBezTo>
                    <a:pt x="2832" y="17"/>
                    <a:pt x="2832" y="17"/>
                    <a:pt x="2832" y="17"/>
                  </a:cubicBezTo>
                  <a:cubicBezTo>
                    <a:pt x="2819" y="19"/>
                    <a:pt x="2806" y="21"/>
                    <a:pt x="2793" y="23"/>
                  </a:cubicBezTo>
                  <a:cubicBezTo>
                    <a:pt x="2755" y="30"/>
                    <a:pt x="2755" y="30"/>
                    <a:pt x="2755" y="30"/>
                  </a:cubicBezTo>
                  <a:cubicBezTo>
                    <a:pt x="2705" y="41"/>
                    <a:pt x="2654" y="53"/>
                    <a:pt x="2605" y="68"/>
                  </a:cubicBezTo>
                  <a:cubicBezTo>
                    <a:pt x="2586" y="73"/>
                    <a:pt x="2586" y="73"/>
                    <a:pt x="2586" y="73"/>
                  </a:cubicBezTo>
                  <a:cubicBezTo>
                    <a:pt x="2567" y="79"/>
                    <a:pt x="2567" y="79"/>
                    <a:pt x="2567" y="79"/>
                  </a:cubicBezTo>
                  <a:cubicBezTo>
                    <a:pt x="2555" y="83"/>
                    <a:pt x="2543" y="86"/>
                    <a:pt x="2530" y="90"/>
                  </a:cubicBezTo>
                  <a:cubicBezTo>
                    <a:pt x="2506" y="98"/>
                    <a:pt x="2481" y="106"/>
                    <a:pt x="2457" y="115"/>
                  </a:cubicBezTo>
                  <a:cubicBezTo>
                    <a:pt x="2408" y="132"/>
                    <a:pt x="2359" y="150"/>
                    <a:pt x="2311" y="168"/>
                  </a:cubicBezTo>
                  <a:cubicBezTo>
                    <a:pt x="2238" y="194"/>
                    <a:pt x="2238" y="194"/>
                    <a:pt x="2238" y="194"/>
                  </a:cubicBezTo>
                  <a:cubicBezTo>
                    <a:pt x="2220" y="201"/>
                    <a:pt x="2220" y="201"/>
                    <a:pt x="2220" y="201"/>
                  </a:cubicBezTo>
                  <a:cubicBezTo>
                    <a:pt x="2201" y="207"/>
                    <a:pt x="2201" y="207"/>
                    <a:pt x="2201" y="207"/>
                  </a:cubicBezTo>
                  <a:cubicBezTo>
                    <a:pt x="2164" y="220"/>
                    <a:pt x="2164" y="220"/>
                    <a:pt x="2164" y="220"/>
                  </a:cubicBezTo>
                  <a:cubicBezTo>
                    <a:pt x="2066" y="251"/>
                    <a:pt x="1964" y="274"/>
                    <a:pt x="1862" y="290"/>
                  </a:cubicBezTo>
                  <a:cubicBezTo>
                    <a:pt x="1657" y="322"/>
                    <a:pt x="1449" y="328"/>
                    <a:pt x="1242" y="320"/>
                  </a:cubicBezTo>
                  <a:cubicBezTo>
                    <a:pt x="1190" y="318"/>
                    <a:pt x="1138" y="319"/>
                    <a:pt x="1087" y="322"/>
                  </a:cubicBezTo>
                  <a:cubicBezTo>
                    <a:pt x="1035" y="325"/>
                    <a:pt x="983" y="329"/>
                    <a:pt x="932" y="331"/>
                  </a:cubicBezTo>
                  <a:cubicBezTo>
                    <a:pt x="906" y="332"/>
                    <a:pt x="880" y="332"/>
                    <a:pt x="854" y="331"/>
                  </a:cubicBezTo>
                  <a:cubicBezTo>
                    <a:pt x="828" y="331"/>
                    <a:pt x="802" y="329"/>
                    <a:pt x="776" y="328"/>
                  </a:cubicBezTo>
                  <a:cubicBezTo>
                    <a:pt x="725" y="325"/>
                    <a:pt x="673" y="323"/>
                    <a:pt x="621" y="322"/>
                  </a:cubicBezTo>
                  <a:cubicBezTo>
                    <a:pt x="414" y="317"/>
                    <a:pt x="207" y="323"/>
                    <a:pt x="0" y="339"/>
                  </a:cubicBezTo>
                  <a:cubicBezTo>
                    <a:pt x="207" y="322"/>
                    <a:pt x="414" y="315"/>
                    <a:pt x="621" y="320"/>
                  </a:cubicBezTo>
                  <a:cubicBezTo>
                    <a:pt x="673" y="321"/>
                    <a:pt x="725" y="323"/>
                    <a:pt x="776" y="326"/>
                  </a:cubicBezTo>
                  <a:cubicBezTo>
                    <a:pt x="802" y="327"/>
                    <a:pt x="828" y="329"/>
                    <a:pt x="854" y="329"/>
                  </a:cubicBezTo>
                  <a:cubicBezTo>
                    <a:pt x="880" y="330"/>
                    <a:pt x="906" y="329"/>
                    <a:pt x="932" y="328"/>
                  </a:cubicBezTo>
                  <a:cubicBezTo>
                    <a:pt x="983" y="326"/>
                    <a:pt x="1035" y="322"/>
                    <a:pt x="1087" y="319"/>
                  </a:cubicBezTo>
                  <a:cubicBezTo>
                    <a:pt x="1138" y="316"/>
                    <a:pt x="1190" y="315"/>
                    <a:pt x="1242" y="318"/>
                  </a:cubicBezTo>
                  <a:cubicBezTo>
                    <a:pt x="1449" y="325"/>
                    <a:pt x="1657" y="319"/>
                    <a:pt x="1861" y="287"/>
                  </a:cubicBezTo>
                  <a:cubicBezTo>
                    <a:pt x="1963" y="270"/>
                    <a:pt x="2065" y="248"/>
                    <a:pt x="2163" y="216"/>
                  </a:cubicBezTo>
                  <a:cubicBezTo>
                    <a:pt x="2200" y="204"/>
                    <a:pt x="2200" y="204"/>
                    <a:pt x="2200" y="204"/>
                  </a:cubicBezTo>
                  <a:cubicBezTo>
                    <a:pt x="2218" y="197"/>
                    <a:pt x="2218" y="197"/>
                    <a:pt x="2218" y="197"/>
                  </a:cubicBezTo>
                  <a:cubicBezTo>
                    <a:pt x="2236" y="191"/>
                    <a:pt x="2236" y="191"/>
                    <a:pt x="2236" y="191"/>
                  </a:cubicBezTo>
                  <a:cubicBezTo>
                    <a:pt x="2309" y="164"/>
                    <a:pt x="2309" y="164"/>
                    <a:pt x="2309" y="164"/>
                  </a:cubicBezTo>
                  <a:cubicBezTo>
                    <a:pt x="2358" y="146"/>
                    <a:pt x="2407" y="128"/>
                    <a:pt x="2456" y="111"/>
                  </a:cubicBezTo>
                  <a:cubicBezTo>
                    <a:pt x="2480" y="103"/>
                    <a:pt x="2505" y="95"/>
                    <a:pt x="2529" y="87"/>
                  </a:cubicBezTo>
                  <a:cubicBezTo>
                    <a:pt x="2541" y="83"/>
                    <a:pt x="2554" y="79"/>
                    <a:pt x="2566" y="75"/>
                  </a:cubicBezTo>
                  <a:cubicBezTo>
                    <a:pt x="2585" y="69"/>
                    <a:pt x="2585" y="69"/>
                    <a:pt x="2585" y="69"/>
                  </a:cubicBezTo>
                  <a:cubicBezTo>
                    <a:pt x="2604" y="64"/>
                    <a:pt x="2604" y="64"/>
                    <a:pt x="2604" y="64"/>
                  </a:cubicBezTo>
                  <a:cubicBezTo>
                    <a:pt x="2653" y="49"/>
                    <a:pt x="2704" y="37"/>
                    <a:pt x="2754" y="27"/>
                  </a:cubicBezTo>
                  <a:cubicBezTo>
                    <a:pt x="2793" y="20"/>
                    <a:pt x="2793" y="20"/>
                    <a:pt x="2793" y="20"/>
                  </a:cubicBezTo>
                  <a:cubicBezTo>
                    <a:pt x="2805" y="17"/>
                    <a:pt x="2818" y="16"/>
                    <a:pt x="2831" y="14"/>
                  </a:cubicBezTo>
                  <a:cubicBezTo>
                    <a:pt x="2850" y="11"/>
                    <a:pt x="2850" y="11"/>
                    <a:pt x="2850" y="11"/>
                  </a:cubicBezTo>
                  <a:cubicBezTo>
                    <a:pt x="2870" y="9"/>
                    <a:pt x="2870" y="9"/>
                    <a:pt x="2870" y="9"/>
                  </a:cubicBezTo>
                  <a:cubicBezTo>
                    <a:pt x="2883" y="8"/>
                    <a:pt x="2895" y="6"/>
                    <a:pt x="2908" y="5"/>
                  </a:cubicBezTo>
                  <a:cubicBezTo>
                    <a:pt x="2934" y="3"/>
                    <a:pt x="2960" y="1"/>
                    <a:pt x="2986" y="1"/>
                  </a:cubicBezTo>
                  <a:cubicBezTo>
                    <a:pt x="3005" y="1"/>
                    <a:pt x="3005" y="1"/>
                    <a:pt x="3005" y="1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8" y="0"/>
                    <a:pt x="3022" y="1"/>
                    <a:pt x="3025" y="1"/>
                  </a:cubicBezTo>
                  <a:cubicBezTo>
                    <a:pt x="3064" y="2"/>
                    <a:pt x="3064" y="2"/>
                    <a:pt x="3064" y="2"/>
                  </a:cubicBezTo>
                  <a:cubicBezTo>
                    <a:pt x="3077" y="2"/>
                    <a:pt x="3090" y="3"/>
                    <a:pt x="3103" y="3"/>
                  </a:cubicBezTo>
                  <a:cubicBezTo>
                    <a:pt x="3141" y="5"/>
                    <a:pt x="3141" y="5"/>
                    <a:pt x="3141" y="5"/>
                  </a:cubicBezTo>
                  <a:cubicBezTo>
                    <a:pt x="3167" y="6"/>
                    <a:pt x="3193" y="8"/>
                    <a:pt x="3219" y="9"/>
                  </a:cubicBezTo>
                  <a:cubicBezTo>
                    <a:pt x="3271" y="12"/>
                    <a:pt x="3322" y="16"/>
                    <a:pt x="3374" y="21"/>
                  </a:cubicBezTo>
                  <a:cubicBezTo>
                    <a:pt x="3425" y="26"/>
                    <a:pt x="3477" y="32"/>
                    <a:pt x="3528" y="40"/>
                  </a:cubicBezTo>
                  <a:cubicBezTo>
                    <a:pt x="3579" y="48"/>
                    <a:pt x="3630" y="58"/>
                    <a:pt x="3680" y="72"/>
                  </a:cubicBezTo>
                  <a:cubicBezTo>
                    <a:pt x="3699" y="77"/>
                    <a:pt x="3699" y="77"/>
                    <a:pt x="3699" y="77"/>
                  </a:cubicBezTo>
                  <a:cubicBezTo>
                    <a:pt x="3705" y="79"/>
                    <a:pt x="3711" y="81"/>
                    <a:pt x="3717" y="83"/>
                  </a:cubicBezTo>
                  <a:cubicBezTo>
                    <a:pt x="3730" y="87"/>
                    <a:pt x="3742" y="90"/>
                    <a:pt x="3754" y="95"/>
                  </a:cubicBezTo>
                  <a:cubicBezTo>
                    <a:pt x="3766" y="100"/>
                    <a:pt x="3779" y="104"/>
                    <a:pt x="3791" y="109"/>
                  </a:cubicBezTo>
                  <a:cubicBezTo>
                    <a:pt x="3808" y="117"/>
                    <a:pt x="3808" y="117"/>
                    <a:pt x="3808" y="117"/>
                  </a:cubicBezTo>
                  <a:cubicBezTo>
                    <a:pt x="3826" y="126"/>
                    <a:pt x="3826" y="126"/>
                    <a:pt x="3826" y="126"/>
                  </a:cubicBezTo>
                  <a:cubicBezTo>
                    <a:pt x="3873" y="148"/>
                    <a:pt x="3916" y="176"/>
                    <a:pt x="3960" y="204"/>
                  </a:cubicBezTo>
                  <a:cubicBezTo>
                    <a:pt x="4003" y="232"/>
                    <a:pt x="4047" y="261"/>
                    <a:pt x="4092" y="286"/>
                  </a:cubicBezTo>
                  <a:cubicBezTo>
                    <a:pt x="4103" y="292"/>
                    <a:pt x="4115" y="298"/>
                    <a:pt x="4126" y="304"/>
                  </a:cubicBezTo>
                  <a:cubicBezTo>
                    <a:pt x="4132" y="307"/>
                    <a:pt x="4138" y="309"/>
                    <a:pt x="4144" y="312"/>
                  </a:cubicBezTo>
                  <a:cubicBezTo>
                    <a:pt x="4150" y="314"/>
                    <a:pt x="4156" y="317"/>
                    <a:pt x="4162" y="320"/>
                  </a:cubicBezTo>
                  <a:cubicBezTo>
                    <a:pt x="4186" y="330"/>
                    <a:pt x="4210" y="338"/>
                    <a:pt x="4235" y="345"/>
                  </a:cubicBezTo>
                  <a:cubicBezTo>
                    <a:pt x="4334" y="374"/>
                    <a:pt x="4436" y="393"/>
                    <a:pt x="4539" y="404"/>
                  </a:cubicBezTo>
                  <a:cubicBezTo>
                    <a:pt x="4642" y="414"/>
                    <a:pt x="4746" y="416"/>
                    <a:pt x="4849" y="40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57">
              <a:extLst>
                <a:ext uri="{FF2B5EF4-FFF2-40B4-BE49-F238E27FC236}">
                  <a16:creationId xmlns:a16="http://schemas.microsoft.com/office/drawing/2014/main" id="{DEB1CCA8-59EA-1610-BBA1-63DC97FD9F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1525" y="3513138"/>
              <a:ext cx="12112625" cy="960438"/>
            </a:xfrm>
            <a:custGeom>
              <a:avLst/>
              <a:gdLst>
                <a:gd name="T0" fmla="*/ 4540 w 4849"/>
                <a:gd name="T1" fmla="*/ 376 h 384"/>
                <a:gd name="T2" fmla="*/ 4197 w 4849"/>
                <a:gd name="T3" fmla="*/ 321 h 384"/>
                <a:gd name="T4" fmla="*/ 4160 w 4849"/>
                <a:gd name="T5" fmla="*/ 310 h 384"/>
                <a:gd name="T6" fmla="*/ 4106 w 4849"/>
                <a:gd name="T7" fmla="*/ 290 h 384"/>
                <a:gd name="T8" fmla="*/ 4071 w 4849"/>
                <a:gd name="T9" fmla="*/ 273 h 384"/>
                <a:gd name="T10" fmla="*/ 4019 w 4849"/>
                <a:gd name="T11" fmla="*/ 247 h 384"/>
                <a:gd name="T12" fmla="*/ 3816 w 4849"/>
                <a:gd name="T13" fmla="*/ 136 h 384"/>
                <a:gd name="T14" fmla="*/ 3670 w 4849"/>
                <a:gd name="T15" fmla="*/ 88 h 384"/>
                <a:gd name="T16" fmla="*/ 3365 w 4849"/>
                <a:gd name="T17" fmla="*/ 39 h 384"/>
                <a:gd name="T18" fmla="*/ 2903 w 4849"/>
                <a:gd name="T19" fmla="*/ 4 h 384"/>
                <a:gd name="T20" fmla="*/ 2807 w 4849"/>
                <a:gd name="T21" fmla="*/ 6 h 384"/>
                <a:gd name="T22" fmla="*/ 2749 w 4849"/>
                <a:gd name="T23" fmla="*/ 11 h 384"/>
                <a:gd name="T24" fmla="*/ 2691 w 4849"/>
                <a:gd name="T25" fmla="*/ 18 h 384"/>
                <a:gd name="T26" fmla="*/ 2634 w 4849"/>
                <a:gd name="T27" fmla="*/ 27 h 384"/>
                <a:gd name="T28" fmla="*/ 2446 w 4849"/>
                <a:gd name="T29" fmla="*/ 69 h 384"/>
                <a:gd name="T30" fmla="*/ 1850 w 4849"/>
                <a:gd name="T31" fmla="*/ 229 h 384"/>
                <a:gd name="T32" fmla="*/ 1504 w 4849"/>
                <a:gd name="T33" fmla="*/ 265 h 384"/>
                <a:gd name="T34" fmla="*/ 1388 w 4849"/>
                <a:gd name="T35" fmla="*/ 270 h 384"/>
                <a:gd name="T36" fmla="*/ 1156 w 4849"/>
                <a:gd name="T37" fmla="*/ 275 h 384"/>
                <a:gd name="T38" fmla="*/ 926 w 4849"/>
                <a:gd name="T39" fmla="*/ 303 h 384"/>
                <a:gd name="T40" fmla="*/ 618 w 4849"/>
                <a:gd name="T41" fmla="*/ 310 h 384"/>
                <a:gd name="T42" fmla="*/ 618 w 4849"/>
                <a:gd name="T43" fmla="*/ 308 h 384"/>
                <a:gd name="T44" fmla="*/ 926 w 4849"/>
                <a:gd name="T45" fmla="*/ 301 h 384"/>
                <a:gd name="T46" fmla="*/ 1156 w 4849"/>
                <a:gd name="T47" fmla="*/ 272 h 384"/>
                <a:gd name="T48" fmla="*/ 1388 w 4849"/>
                <a:gd name="T49" fmla="*/ 267 h 384"/>
                <a:gd name="T50" fmla="*/ 1504 w 4849"/>
                <a:gd name="T51" fmla="*/ 262 h 384"/>
                <a:gd name="T52" fmla="*/ 1849 w 4849"/>
                <a:gd name="T53" fmla="*/ 226 h 384"/>
                <a:gd name="T54" fmla="*/ 2445 w 4849"/>
                <a:gd name="T55" fmla="*/ 66 h 384"/>
                <a:gd name="T56" fmla="*/ 2634 w 4849"/>
                <a:gd name="T57" fmla="*/ 23 h 384"/>
                <a:gd name="T58" fmla="*/ 2691 w 4849"/>
                <a:gd name="T59" fmla="*/ 14 h 384"/>
                <a:gd name="T60" fmla="*/ 2748 w 4849"/>
                <a:gd name="T61" fmla="*/ 7 h 384"/>
                <a:gd name="T62" fmla="*/ 2806 w 4849"/>
                <a:gd name="T63" fmla="*/ 3 h 384"/>
                <a:gd name="T64" fmla="*/ 2903 w 4849"/>
                <a:gd name="T65" fmla="*/ 0 h 384"/>
                <a:gd name="T66" fmla="*/ 3365 w 4849"/>
                <a:gd name="T67" fmla="*/ 36 h 384"/>
                <a:gd name="T68" fmla="*/ 3670 w 4849"/>
                <a:gd name="T69" fmla="*/ 85 h 384"/>
                <a:gd name="T70" fmla="*/ 3817 w 4849"/>
                <a:gd name="T71" fmla="*/ 133 h 384"/>
                <a:gd name="T72" fmla="*/ 4020 w 4849"/>
                <a:gd name="T73" fmla="*/ 245 h 384"/>
                <a:gd name="T74" fmla="*/ 4072 w 4849"/>
                <a:gd name="T75" fmla="*/ 271 h 384"/>
                <a:gd name="T76" fmla="*/ 4107 w 4849"/>
                <a:gd name="T77" fmla="*/ 288 h 384"/>
                <a:gd name="T78" fmla="*/ 4161 w 4849"/>
                <a:gd name="T79" fmla="*/ 308 h 384"/>
                <a:gd name="T80" fmla="*/ 4198 w 4849"/>
                <a:gd name="T81" fmla="*/ 319 h 384"/>
                <a:gd name="T82" fmla="*/ 4540 w 4849"/>
                <a:gd name="T83" fmla="*/ 375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49" h="384">
                  <a:moveTo>
                    <a:pt x="4849" y="377"/>
                  </a:moveTo>
                  <a:cubicBezTo>
                    <a:pt x="4746" y="384"/>
                    <a:pt x="4643" y="383"/>
                    <a:pt x="4540" y="376"/>
                  </a:cubicBezTo>
                  <a:cubicBezTo>
                    <a:pt x="4438" y="368"/>
                    <a:pt x="4335" y="353"/>
                    <a:pt x="4235" y="330"/>
                  </a:cubicBezTo>
                  <a:cubicBezTo>
                    <a:pt x="4197" y="321"/>
                    <a:pt x="4197" y="321"/>
                    <a:pt x="4197" y="321"/>
                  </a:cubicBezTo>
                  <a:cubicBezTo>
                    <a:pt x="4179" y="316"/>
                    <a:pt x="4179" y="316"/>
                    <a:pt x="4179" y="316"/>
                  </a:cubicBezTo>
                  <a:cubicBezTo>
                    <a:pt x="4172" y="314"/>
                    <a:pt x="4166" y="312"/>
                    <a:pt x="4160" y="310"/>
                  </a:cubicBezTo>
                  <a:cubicBezTo>
                    <a:pt x="4148" y="306"/>
                    <a:pt x="4136" y="302"/>
                    <a:pt x="4124" y="297"/>
                  </a:cubicBezTo>
                  <a:cubicBezTo>
                    <a:pt x="4118" y="295"/>
                    <a:pt x="4112" y="292"/>
                    <a:pt x="4106" y="290"/>
                  </a:cubicBezTo>
                  <a:cubicBezTo>
                    <a:pt x="4088" y="282"/>
                    <a:pt x="4088" y="282"/>
                    <a:pt x="4088" y="282"/>
                  </a:cubicBezTo>
                  <a:cubicBezTo>
                    <a:pt x="4082" y="279"/>
                    <a:pt x="4076" y="276"/>
                    <a:pt x="4071" y="273"/>
                  </a:cubicBezTo>
                  <a:cubicBezTo>
                    <a:pt x="4053" y="265"/>
                    <a:pt x="4053" y="265"/>
                    <a:pt x="4053" y="265"/>
                  </a:cubicBezTo>
                  <a:cubicBezTo>
                    <a:pt x="4042" y="259"/>
                    <a:pt x="4030" y="253"/>
                    <a:pt x="4019" y="247"/>
                  </a:cubicBezTo>
                  <a:cubicBezTo>
                    <a:pt x="3997" y="234"/>
                    <a:pt x="3974" y="221"/>
                    <a:pt x="3952" y="208"/>
                  </a:cubicBezTo>
                  <a:cubicBezTo>
                    <a:pt x="3908" y="182"/>
                    <a:pt x="3863" y="157"/>
                    <a:pt x="3816" y="136"/>
                  </a:cubicBezTo>
                  <a:cubicBezTo>
                    <a:pt x="3792" y="126"/>
                    <a:pt x="3768" y="116"/>
                    <a:pt x="3744" y="109"/>
                  </a:cubicBezTo>
                  <a:cubicBezTo>
                    <a:pt x="3719" y="101"/>
                    <a:pt x="3694" y="94"/>
                    <a:pt x="3670" y="88"/>
                  </a:cubicBezTo>
                  <a:cubicBezTo>
                    <a:pt x="3620" y="75"/>
                    <a:pt x="3569" y="66"/>
                    <a:pt x="3518" y="58"/>
                  </a:cubicBezTo>
                  <a:cubicBezTo>
                    <a:pt x="3467" y="51"/>
                    <a:pt x="3416" y="44"/>
                    <a:pt x="3365" y="39"/>
                  </a:cubicBezTo>
                  <a:cubicBezTo>
                    <a:pt x="3262" y="28"/>
                    <a:pt x="3160" y="21"/>
                    <a:pt x="3057" y="13"/>
                  </a:cubicBezTo>
                  <a:cubicBezTo>
                    <a:pt x="3006" y="8"/>
                    <a:pt x="2954" y="4"/>
                    <a:pt x="2903" y="4"/>
                  </a:cubicBezTo>
                  <a:cubicBezTo>
                    <a:pt x="2877" y="4"/>
                    <a:pt x="2851" y="4"/>
                    <a:pt x="2826" y="5"/>
                  </a:cubicBezTo>
                  <a:cubicBezTo>
                    <a:pt x="2807" y="6"/>
                    <a:pt x="2807" y="6"/>
                    <a:pt x="2807" y="6"/>
                  </a:cubicBezTo>
                  <a:cubicBezTo>
                    <a:pt x="2800" y="6"/>
                    <a:pt x="2794" y="7"/>
                    <a:pt x="2787" y="7"/>
                  </a:cubicBezTo>
                  <a:cubicBezTo>
                    <a:pt x="2749" y="11"/>
                    <a:pt x="2749" y="11"/>
                    <a:pt x="2749" y="11"/>
                  </a:cubicBezTo>
                  <a:cubicBezTo>
                    <a:pt x="2736" y="12"/>
                    <a:pt x="2723" y="14"/>
                    <a:pt x="2711" y="15"/>
                  </a:cubicBezTo>
                  <a:cubicBezTo>
                    <a:pt x="2691" y="18"/>
                    <a:pt x="2691" y="18"/>
                    <a:pt x="2691" y="18"/>
                  </a:cubicBezTo>
                  <a:cubicBezTo>
                    <a:pt x="2685" y="19"/>
                    <a:pt x="2679" y="20"/>
                    <a:pt x="2672" y="21"/>
                  </a:cubicBezTo>
                  <a:cubicBezTo>
                    <a:pt x="2660" y="23"/>
                    <a:pt x="2647" y="25"/>
                    <a:pt x="2634" y="27"/>
                  </a:cubicBezTo>
                  <a:cubicBezTo>
                    <a:pt x="2596" y="34"/>
                    <a:pt x="2596" y="34"/>
                    <a:pt x="2596" y="34"/>
                  </a:cubicBezTo>
                  <a:cubicBezTo>
                    <a:pt x="2546" y="44"/>
                    <a:pt x="2496" y="56"/>
                    <a:pt x="2446" y="69"/>
                  </a:cubicBezTo>
                  <a:cubicBezTo>
                    <a:pt x="2347" y="96"/>
                    <a:pt x="2249" y="129"/>
                    <a:pt x="2151" y="160"/>
                  </a:cubicBezTo>
                  <a:cubicBezTo>
                    <a:pt x="2052" y="191"/>
                    <a:pt x="1951" y="213"/>
                    <a:pt x="1850" y="229"/>
                  </a:cubicBezTo>
                  <a:cubicBezTo>
                    <a:pt x="1748" y="245"/>
                    <a:pt x="1645" y="256"/>
                    <a:pt x="1542" y="262"/>
                  </a:cubicBezTo>
                  <a:cubicBezTo>
                    <a:pt x="1504" y="265"/>
                    <a:pt x="1504" y="265"/>
                    <a:pt x="1504" y="265"/>
                  </a:cubicBezTo>
                  <a:cubicBezTo>
                    <a:pt x="1465" y="266"/>
                    <a:pt x="1465" y="266"/>
                    <a:pt x="1465" y="266"/>
                  </a:cubicBezTo>
                  <a:cubicBezTo>
                    <a:pt x="1439" y="268"/>
                    <a:pt x="1414" y="269"/>
                    <a:pt x="1388" y="270"/>
                  </a:cubicBezTo>
                  <a:cubicBezTo>
                    <a:pt x="1336" y="271"/>
                    <a:pt x="1285" y="272"/>
                    <a:pt x="1233" y="273"/>
                  </a:cubicBezTo>
                  <a:cubicBezTo>
                    <a:pt x="1208" y="273"/>
                    <a:pt x="1182" y="273"/>
                    <a:pt x="1156" y="275"/>
                  </a:cubicBezTo>
                  <a:cubicBezTo>
                    <a:pt x="1131" y="277"/>
                    <a:pt x="1105" y="279"/>
                    <a:pt x="1080" y="282"/>
                  </a:cubicBezTo>
                  <a:cubicBezTo>
                    <a:pt x="1028" y="289"/>
                    <a:pt x="978" y="297"/>
                    <a:pt x="926" y="303"/>
                  </a:cubicBezTo>
                  <a:cubicBezTo>
                    <a:pt x="875" y="309"/>
                    <a:pt x="824" y="312"/>
                    <a:pt x="772" y="311"/>
                  </a:cubicBezTo>
                  <a:cubicBezTo>
                    <a:pt x="721" y="310"/>
                    <a:pt x="669" y="310"/>
                    <a:pt x="618" y="310"/>
                  </a:cubicBezTo>
                  <a:cubicBezTo>
                    <a:pt x="412" y="309"/>
                    <a:pt x="206" y="314"/>
                    <a:pt x="0" y="327"/>
                  </a:cubicBezTo>
                  <a:cubicBezTo>
                    <a:pt x="206" y="314"/>
                    <a:pt x="412" y="308"/>
                    <a:pt x="618" y="308"/>
                  </a:cubicBezTo>
                  <a:cubicBezTo>
                    <a:pt x="669" y="308"/>
                    <a:pt x="721" y="308"/>
                    <a:pt x="772" y="309"/>
                  </a:cubicBezTo>
                  <a:cubicBezTo>
                    <a:pt x="824" y="310"/>
                    <a:pt x="875" y="307"/>
                    <a:pt x="926" y="301"/>
                  </a:cubicBezTo>
                  <a:cubicBezTo>
                    <a:pt x="977" y="295"/>
                    <a:pt x="1028" y="286"/>
                    <a:pt x="1079" y="280"/>
                  </a:cubicBezTo>
                  <a:cubicBezTo>
                    <a:pt x="1105" y="277"/>
                    <a:pt x="1130" y="274"/>
                    <a:pt x="1156" y="272"/>
                  </a:cubicBezTo>
                  <a:cubicBezTo>
                    <a:pt x="1182" y="270"/>
                    <a:pt x="1208" y="270"/>
                    <a:pt x="1233" y="270"/>
                  </a:cubicBezTo>
                  <a:cubicBezTo>
                    <a:pt x="1285" y="269"/>
                    <a:pt x="1336" y="268"/>
                    <a:pt x="1388" y="267"/>
                  </a:cubicBezTo>
                  <a:cubicBezTo>
                    <a:pt x="1414" y="266"/>
                    <a:pt x="1439" y="265"/>
                    <a:pt x="1465" y="264"/>
                  </a:cubicBezTo>
                  <a:cubicBezTo>
                    <a:pt x="1504" y="262"/>
                    <a:pt x="1504" y="262"/>
                    <a:pt x="1504" y="262"/>
                  </a:cubicBezTo>
                  <a:cubicBezTo>
                    <a:pt x="1542" y="259"/>
                    <a:pt x="1542" y="259"/>
                    <a:pt x="1542" y="259"/>
                  </a:cubicBezTo>
                  <a:cubicBezTo>
                    <a:pt x="1645" y="253"/>
                    <a:pt x="1747" y="242"/>
                    <a:pt x="1849" y="226"/>
                  </a:cubicBezTo>
                  <a:cubicBezTo>
                    <a:pt x="1951" y="210"/>
                    <a:pt x="2052" y="187"/>
                    <a:pt x="2150" y="156"/>
                  </a:cubicBezTo>
                  <a:cubicBezTo>
                    <a:pt x="2248" y="125"/>
                    <a:pt x="2345" y="92"/>
                    <a:pt x="2445" y="66"/>
                  </a:cubicBezTo>
                  <a:cubicBezTo>
                    <a:pt x="2495" y="52"/>
                    <a:pt x="2545" y="40"/>
                    <a:pt x="2596" y="30"/>
                  </a:cubicBezTo>
                  <a:cubicBezTo>
                    <a:pt x="2634" y="23"/>
                    <a:pt x="2634" y="23"/>
                    <a:pt x="2634" y="23"/>
                  </a:cubicBezTo>
                  <a:cubicBezTo>
                    <a:pt x="2646" y="21"/>
                    <a:pt x="2659" y="19"/>
                    <a:pt x="2672" y="17"/>
                  </a:cubicBezTo>
                  <a:cubicBezTo>
                    <a:pt x="2678" y="16"/>
                    <a:pt x="2684" y="15"/>
                    <a:pt x="2691" y="14"/>
                  </a:cubicBezTo>
                  <a:cubicBezTo>
                    <a:pt x="2710" y="12"/>
                    <a:pt x="2710" y="12"/>
                    <a:pt x="2710" y="12"/>
                  </a:cubicBezTo>
                  <a:cubicBezTo>
                    <a:pt x="2723" y="10"/>
                    <a:pt x="2736" y="8"/>
                    <a:pt x="2748" y="7"/>
                  </a:cubicBezTo>
                  <a:cubicBezTo>
                    <a:pt x="2787" y="4"/>
                    <a:pt x="2787" y="4"/>
                    <a:pt x="2787" y="4"/>
                  </a:cubicBezTo>
                  <a:cubicBezTo>
                    <a:pt x="2793" y="3"/>
                    <a:pt x="2800" y="3"/>
                    <a:pt x="2806" y="3"/>
                  </a:cubicBezTo>
                  <a:cubicBezTo>
                    <a:pt x="2826" y="2"/>
                    <a:pt x="2826" y="2"/>
                    <a:pt x="2826" y="2"/>
                  </a:cubicBezTo>
                  <a:cubicBezTo>
                    <a:pt x="2851" y="0"/>
                    <a:pt x="2877" y="0"/>
                    <a:pt x="2903" y="0"/>
                  </a:cubicBezTo>
                  <a:cubicBezTo>
                    <a:pt x="2954" y="1"/>
                    <a:pt x="3006" y="4"/>
                    <a:pt x="3057" y="9"/>
                  </a:cubicBezTo>
                  <a:cubicBezTo>
                    <a:pt x="3160" y="18"/>
                    <a:pt x="3263" y="25"/>
                    <a:pt x="3365" y="36"/>
                  </a:cubicBezTo>
                  <a:cubicBezTo>
                    <a:pt x="3416" y="41"/>
                    <a:pt x="3468" y="48"/>
                    <a:pt x="3518" y="56"/>
                  </a:cubicBezTo>
                  <a:cubicBezTo>
                    <a:pt x="3569" y="64"/>
                    <a:pt x="3620" y="73"/>
                    <a:pt x="3670" y="85"/>
                  </a:cubicBezTo>
                  <a:cubicBezTo>
                    <a:pt x="3695" y="92"/>
                    <a:pt x="3720" y="98"/>
                    <a:pt x="3745" y="106"/>
                  </a:cubicBezTo>
                  <a:cubicBezTo>
                    <a:pt x="3769" y="114"/>
                    <a:pt x="3793" y="123"/>
                    <a:pt x="3817" y="133"/>
                  </a:cubicBezTo>
                  <a:cubicBezTo>
                    <a:pt x="3864" y="155"/>
                    <a:pt x="3909" y="180"/>
                    <a:pt x="3953" y="206"/>
                  </a:cubicBezTo>
                  <a:cubicBezTo>
                    <a:pt x="3976" y="219"/>
                    <a:pt x="3998" y="232"/>
                    <a:pt x="4020" y="245"/>
                  </a:cubicBezTo>
                  <a:cubicBezTo>
                    <a:pt x="4032" y="251"/>
                    <a:pt x="4043" y="257"/>
                    <a:pt x="4054" y="263"/>
                  </a:cubicBezTo>
                  <a:cubicBezTo>
                    <a:pt x="4072" y="271"/>
                    <a:pt x="4072" y="271"/>
                    <a:pt x="4072" y="271"/>
                  </a:cubicBezTo>
                  <a:cubicBezTo>
                    <a:pt x="4077" y="274"/>
                    <a:pt x="4083" y="277"/>
                    <a:pt x="4089" y="280"/>
                  </a:cubicBezTo>
                  <a:cubicBezTo>
                    <a:pt x="4107" y="288"/>
                    <a:pt x="4107" y="288"/>
                    <a:pt x="4107" y="288"/>
                  </a:cubicBezTo>
                  <a:cubicBezTo>
                    <a:pt x="4112" y="290"/>
                    <a:pt x="4119" y="293"/>
                    <a:pt x="4124" y="295"/>
                  </a:cubicBezTo>
                  <a:cubicBezTo>
                    <a:pt x="4136" y="300"/>
                    <a:pt x="4149" y="304"/>
                    <a:pt x="4161" y="308"/>
                  </a:cubicBezTo>
                  <a:cubicBezTo>
                    <a:pt x="4167" y="310"/>
                    <a:pt x="4173" y="312"/>
                    <a:pt x="4179" y="314"/>
                  </a:cubicBezTo>
                  <a:cubicBezTo>
                    <a:pt x="4198" y="319"/>
                    <a:pt x="4198" y="319"/>
                    <a:pt x="4198" y="319"/>
                  </a:cubicBezTo>
                  <a:cubicBezTo>
                    <a:pt x="4235" y="328"/>
                    <a:pt x="4235" y="328"/>
                    <a:pt x="4235" y="328"/>
                  </a:cubicBezTo>
                  <a:cubicBezTo>
                    <a:pt x="4335" y="351"/>
                    <a:pt x="4438" y="366"/>
                    <a:pt x="4540" y="375"/>
                  </a:cubicBezTo>
                  <a:cubicBezTo>
                    <a:pt x="4643" y="383"/>
                    <a:pt x="4746" y="384"/>
                    <a:pt x="4849" y="3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58">
              <a:extLst>
                <a:ext uri="{FF2B5EF4-FFF2-40B4-BE49-F238E27FC236}">
                  <a16:creationId xmlns:a16="http://schemas.microsoft.com/office/drawing/2014/main" id="{DE4D373F-77A4-3E55-13BF-E912D791CE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6288" y="3665538"/>
              <a:ext cx="12112625" cy="892175"/>
            </a:xfrm>
            <a:custGeom>
              <a:avLst/>
              <a:gdLst>
                <a:gd name="T0" fmla="*/ 4541 w 4849"/>
                <a:gd name="T1" fmla="*/ 350 h 357"/>
                <a:gd name="T2" fmla="*/ 4197 w 4849"/>
                <a:gd name="T3" fmla="*/ 308 h 357"/>
                <a:gd name="T4" fmla="*/ 4086 w 4849"/>
                <a:gd name="T5" fmla="*/ 277 h 357"/>
                <a:gd name="T6" fmla="*/ 3807 w 4849"/>
                <a:gd name="T7" fmla="*/ 147 h 357"/>
                <a:gd name="T8" fmla="*/ 3508 w 4849"/>
                <a:gd name="T9" fmla="*/ 78 h 357"/>
                <a:gd name="T10" fmla="*/ 3049 w 4849"/>
                <a:gd name="T11" fmla="*/ 28 h 357"/>
                <a:gd name="T12" fmla="*/ 2973 w 4849"/>
                <a:gd name="T13" fmla="*/ 19 h 357"/>
                <a:gd name="T14" fmla="*/ 2915 w 4849"/>
                <a:gd name="T15" fmla="*/ 12 h 357"/>
                <a:gd name="T16" fmla="*/ 2896 w 4849"/>
                <a:gd name="T17" fmla="*/ 10 h 357"/>
                <a:gd name="T18" fmla="*/ 2839 w 4849"/>
                <a:gd name="T19" fmla="*/ 6 h 357"/>
                <a:gd name="T20" fmla="*/ 2743 w 4849"/>
                <a:gd name="T21" fmla="*/ 3 h 357"/>
                <a:gd name="T22" fmla="*/ 2437 w 4849"/>
                <a:gd name="T23" fmla="*/ 34 h 357"/>
                <a:gd name="T24" fmla="*/ 2064 w 4849"/>
                <a:gd name="T25" fmla="*/ 127 h 357"/>
                <a:gd name="T26" fmla="*/ 2008 w 4849"/>
                <a:gd name="T27" fmla="*/ 141 h 357"/>
                <a:gd name="T28" fmla="*/ 1914 w 4849"/>
                <a:gd name="T29" fmla="*/ 160 h 357"/>
                <a:gd name="T30" fmla="*/ 1838 w 4849"/>
                <a:gd name="T31" fmla="*/ 173 h 357"/>
                <a:gd name="T32" fmla="*/ 1762 w 4849"/>
                <a:gd name="T33" fmla="*/ 184 h 357"/>
                <a:gd name="T34" fmla="*/ 1647 w 4849"/>
                <a:gd name="T35" fmla="*/ 198 h 357"/>
                <a:gd name="T36" fmla="*/ 1532 w 4849"/>
                <a:gd name="T37" fmla="*/ 208 h 357"/>
                <a:gd name="T38" fmla="*/ 1186 w 4849"/>
                <a:gd name="T39" fmla="*/ 230 h 357"/>
                <a:gd name="T40" fmla="*/ 1072 w 4849"/>
                <a:gd name="T41" fmla="*/ 245 h 357"/>
                <a:gd name="T42" fmla="*/ 846 w 4849"/>
                <a:gd name="T43" fmla="*/ 290 h 357"/>
                <a:gd name="T44" fmla="*/ 615 w 4849"/>
                <a:gd name="T45" fmla="*/ 300 h 357"/>
                <a:gd name="T46" fmla="*/ 615 w 4849"/>
                <a:gd name="T47" fmla="*/ 298 h 357"/>
                <a:gd name="T48" fmla="*/ 845 w 4849"/>
                <a:gd name="T49" fmla="*/ 288 h 357"/>
                <a:gd name="T50" fmla="*/ 1072 w 4849"/>
                <a:gd name="T51" fmla="*/ 243 h 357"/>
                <a:gd name="T52" fmla="*/ 1186 w 4849"/>
                <a:gd name="T53" fmla="*/ 227 h 357"/>
                <a:gd name="T54" fmla="*/ 1532 w 4849"/>
                <a:gd name="T55" fmla="*/ 205 h 357"/>
                <a:gd name="T56" fmla="*/ 1647 w 4849"/>
                <a:gd name="T57" fmla="*/ 195 h 357"/>
                <a:gd name="T58" fmla="*/ 1761 w 4849"/>
                <a:gd name="T59" fmla="*/ 181 h 357"/>
                <a:gd name="T60" fmla="*/ 1837 w 4849"/>
                <a:gd name="T61" fmla="*/ 170 h 357"/>
                <a:gd name="T62" fmla="*/ 1913 w 4849"/>
                <a:gd name="T63" fmla="*/ 157 h 357"/>
                <a:gd name="T64" fmla="*/ 2007 w 4849"/>
                <a:gd name="T65" fmla="*/ 137 h 357"/>
                <a:gd name="T66" fmla="*/ 2063 w 4849"/>
                <a:gd name="T67" fmla="*/ 124 h 357"/>
                <a:gd name="T68" fmla="*/ 2436 w 4849"/>
                <a:gd name="T69" fmla="*/ 30 h 357"/>
                <a:gd name="T70" fmla="*/ 2743 w 4849"/>
                <a:gd name="T71" fmla="*/ 0 h 357"/>
                <a:gd name="T72" fmla="*/ 2839 w 4849"/>
                <a:gd name="T73" fmla="*/ 2 h 357"/>
                <a:gd name="T74" fmla="*/ 2897 w 4849"/>
                <a:gd name="T75" fmla="*/ 6 h 357"/>
                <a:gd name="T76" fmla="*/ 2916 w 4849"/>
                <a:gd name="T77" fmla="*/ 8 h 357"/>
                <a:gd name="T78" fmla="*/ 2973 w 4849"/>
                <a:gd name="T79" fmla="*/ 15 h 357"/>
                <a:gd name="T80" fmla="*/ 3050 w 4849"/>
                <a:gd name="T81" fmla="*/ 25 h 357"/>
                <a:gd name="T82" fmla="*/ 3509 w 4849"/>
                <a:gd name="T83" fmla="*/ 75 h 357"/>
                <a:gd name="T84" fmla="*/ 3808 w 4849"/>
                <a:gd name="T85" fmla="*/ 145 h 357"/>
                <a:gd name="T86" fmla="*/ 4087 w 4849"/>
                <a:gd name="T87" fmla="*/ 275 h 357"/>
                <a:gd name="T88" fmla="*/ 4198 w 4849"/>
                <a:gd name="T89" fmla="*/ 306 h 357"/>
                <a:gd name="T90" fmla="*/ 4541 w 4849"/>
                <a:gd name="T91" fmla="*/ 349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49" h="357">
                  <a:moveTo>
                    <a:pt x="4849" y="353"/>
                  </a:moveTo>
                  <a:cubicBezTo>
                    <a:pt x="4746" y="357"/>
                    <a:pt x="4643" y="356"/>
                    <a:pt x="4541" y="350"/>
                  </a:cubicBezTo>
                  <a:cubicBezTo>
                    <a:pt x="4438" y="344"/>
                    <a:pt x="4336" y="332"/>
                    <a:pt x="4235" y="315"/>
                  </a:cubicBezTo>
                  <a:cubicBezTo>
                    <a:pt x="4222" y="312"/>
                    <a:pt x="4210" y="310"/>
                    <a:pt x="4197" y="308"/>
                  </a:cubicBezTo>
                  <a:cubicBezTo>
                    <a:pt x="4185" y="305"/>
                    <a:pt x="4172" y="303"/>
                    <a:pt x="4160" y="300"/>
                  </a:cubicBezTo>
                  <a:cubicBezTo>
                    <a:pt x="4134" y="294"/>
                    <a:pt x="4110" y="286"/>
                    <a:pt x="4086" y="277"/>
                  </a:cubicBezTo>
                  <a:cubicBezTo>
                    <a:pt x="4038" y="259"/>
                    <a:pt x="3992" y="237"/>
                    <a:pt x="3946" y="213"/>
                  </a:cubicBezTo>
                  <a:cubicBezTo>
                    <a:pt x="3900" y="190"/>
                    <a:pt x="3855" y="166"/>
                    <a:pt x="3807" y="147"/>
                  </a:cubicBezTo>
                  <a:cubicBezTo>
                    <a:pt x="3760" y="127"/>
                    <a:pt x="3710" y="115"/>
                    <a:pt x="3660" y="105"/>
                  </a:cubicBezTo>
                  <a:cubicBezTo>
                    <a:pt x="3609" y="94"/>
                    <a:pt x="3559" y="85"/>
                    <a:pt x="3508" y="78"/>
                  </a:cubicBezTo>
                  <a:cubicBezTo>
                    <a:pt x="3457" y="71"/>
                    <a:pt x="3406" y="65"/>
                    <a:pt x="3355" y="59"/>
                  </a:cubicBezTo>
                  <a:cubicBezTo>
                    <a:pt x="3253" y="48"/>
                    <a:pt x="3151" y="39"/>
                    <a:pt x="3049" y="28"/>
                  </a:cubicBezTo>
                  <a:cubicBezTo>
                    <a:pt x="3011" y="23"/>
                    <a:pt x="3011" y="23"/>
                    <a:pt x="3011" y="23"/>
                  </a:cubicBezTo>
                  <a:cubicBezTo>
                    <a:pt x="2973" y="19"/>
                    <a:pt x="2973" y="19"/>
                    <a:pt x="2973" y="19"/>
                  </a:cubicBezTo>
                  <a:cubicBezTo>
                    <a:pt x="2960" y="17"/>
                    <a:pt x="2947" y="16"/>
                    <a:pt x="2935" y="14"/>
                  </a:cubicBezTo>
                  <a:cubicBezTo>
                    <a:pt x="2915" y="12"/>
                    <a:pt x="2915" y="12"/>
                    <a:pt x="2915" y="12"/>
                  </a:cubicBezTo>
                  <a:cubicBezTo>
                    <a:pt x="2906" y="11"/>
                    <a:pt x="2906" y="11"/>
                    <a:pt x="2906" y="11"/>
                  </a:cubicBezTo>
                  <a:cubicBezTo>
                    <a:pt x="2896" y="10"/>
                    <a:pt x="2896" y="10"/>
                    <a:pt x="2896" y="10"/>
                  </a:cubicBezTo>
                  <a:cubicBezTo>
                    <a:pt x="2858" y="7"/>
                    <a:pt x="2858" y="7"/>
                    <a:pt x="2858" y="7"/>
                  </a:cubicBezTo>
                  <a:cubicBezTo>
                    <a:pt x="2852" y="6"/>
                    <a:pt x="2845" y="6"/>
                    <a:pt x="2839" y="6"/>
                  </a:cubicBezTo>
                  <a:cubicBezTo>
                    <a:pt x="2820" y="5"/>
                    <a:pt x="2820" y="5"/>
                    <a:pt x="2820" y="5"/>
                  </a:cubicBezTo>
                  <a:cubicBezTo>
                    <a:pt x="2794" y="3"/>
                    <a:pt x="2768" y="4"/>
                    <a:pt x="2743" y="3"/>
                  </a:cubicBezTo>
                  <a:cubicBezTo>
                    <a:pt x="2692" y="4"/>
                    <a:pt x="2640" y="7"/>
                    <a:pt x="2589" y="12"/>
                  </a:cubicBezTo>
                  <a:cubicBezTo>
                    <a:pt x="2538" y="17"/>
                    <a:pt x="2488" y="25"/>
                    <a:pt x="2437" y="34"/>
                  </a:cubicBezTo>
                  <a:cubicBezTo>
                    <a:pt x="2336" y="53"/>
                    <a:pt x="2237" y="78"/>
                    <a:pt x="2138" y="106"/>
                  </a:cubicBezTo>
                  <a:cubicBezTo>
                    <a:pt x="2114" y="114"/>
                    <a:pt x="2089" y="120"/>
                    <a:pt x="2064" y="127"/>
                  </a:cubicBezTo>
                  <a:cubicBezTo>
                    <a:pt x="2052" y="131"/>
                    <a:pt x="2039" y="133"/>
                    <a:pt x="2027" y="136"/>
                  </a:cubicBezTo>
                  <a:cubicBezTo>
                    <a:pt x="2008" y="141"/>
                    <a:pt x="2008" y="141"/>
                    <a:pt x="2008" y="141"/>
                  </a:cubicBezTo>
                  <a:cubicBezTo>
                    <a:pt x="2002" y="142"/>
                    <a:pt x="1996" y="144"/>
                    <a:pt x="1989" y="145"/>
                  </a:cubicBezTo>
                  <a:cubicBezTo>
                    <a:pt x="1964" y="150"/>
                    <a:pt x="1939" y="156"/>
                    <a:pt x="1914" y="160"/>
                  </a:cubicBezTo>
                  <a:cubicBezTo>
                    <a:pt x="1901" y="163"/>
                    <a:pt x="1889" y="165"/>
                    <a:pt x="1876" y="167"/>
                  </a:cubicBezTo>
                  <a:cubicBezTo>
                    <a:pt x="1838" y="173"/>
                    <a:pt x="1838" y="173"/>
                    <a:pt x="1838" y="173"/>
                  </a:cubicBezTo>
                  <a:cubicBezTo>
                    <a:pt x="1825" y="176"/>
                    <a:pt x="1813" y="177"/>
                    <a:pt x="1800" y="179"/>
                  </a:cubicBezTo>
                  <a:cubicBezTo>
                    <a:pt x="1787" y="181"/>
                    <a:pt x="1774" y="183"/>
                    <a:pt x="1762" y="184"/>
                  </a:cubicBezTo>
                  <a:cubicBezTo>
                    <a:pt x="1736" y="188"/>
                    <a:pt x="1711" y="191"/>
                    <a:pt x="1685" y="194"/>
                  </a:cubicBezTo>
                  <a:cubicBezTo>
                    <a:pt x="1647" y="198"/>
                    <a:pt x="1647" y="198"/>
                    <a:pt x="1647" y="198"/>
                  </a:cubicBezTo>
                  <a:cubicBezTo>
                    <a:pt x="1609" y="202"/>
                    <a:pt x="1609" y="202"/>
                    <a:pt x="1609" y="202"/>
                  </a:cubicBezTo>
                  <a:cubicBezTo>
                    <a:pt x="1583" y="204"/>
                    <a:pt x="1558" y="206"/>
                    <a:pt x="1532" y="208"/>
                  </a:cubicBezTo>
                  <a:cubicBezTo>
                    <a:pt x="1430" y="216"/>
                    <a:pt x="1327" y="222"/>
                    <a:pt x="1225" y="228"/>
                  </a:cubicBezTo>
                  <a:cubicBezTo>
                    <a:pt x="1186" y="230"/>
                    <a:pt x="1186" y="230"/>
                    <a:pt x="1186" y="230"/>
                  </a:cubicBezTo>
                  <a:cubicBezTo>
                    <a:pt x="1174" y="231"/>
                    <a:pt x="1161" y="232"/>
                    <a:pt x="1148" y="233"/>
                  </a:cubicBezTo>
                  <a:cubicBezTo>
                    <a:pt x="1123" y="236"/>
                    <a:pt x="1097" y="240"/>
                    <a:pt x="1072" y="245"/>
                  </a:cubicBezTo>
                  <a:cubicBezTo>
                    <a:pt x="1022" y="255"/>
                    <a:pt x="972" y="267"/>
                    <a:pt x="921" y="277"/>
                  </a:cubicBezTo>
                  <a:cubicBezTo>
                    <a:pt x="896" y="282"/>
                    <a:pt x="871" y="286"/>
                    <a:pt x="846" y="290"/>
                  </a:cubicBezTo>
                  <a:cubicBezTo>
                    <a:pt x="820" y="293"/>
                    <a:pt x="794" y="295"/>
                    <a:pt x="769" y="296"/>
                  </a:cubicBezTo>
                  <a:cubicBezTo>
                    <a:pt x="615" y="300"/>
                    <a:pt x="615" y="300"/>
                    <a:pt x="615" y="300"/>
                  </a:cubicBezTo>
                  <a:cubicBezTo>
                    <a:pt x="410" y="305"/>
                    <a:pt x="205" y="310"/>
                    <a:pt x="0" y="319"/>
                  </a:cubicBezTo>
                  <a:cubicBezTo>
                    <a:pt x="205" y="310"/>
                    <a:pt x="410" y="304"/>
                    <a:pt x="615" y="298"/>
                  </a:cubicBezTo>
                  <a:cubicBezTo>
                    <a:pt x="769" y="294"/>
                    <a:pt x="769" y="294"/>
                    <a:pt x="769" y="294"/>
                  </a:cubicBezTo>
                  <a:cubicBezTo>
                    <a:pt x="794" y="293"/>
                    <a:pt x="820" y="291"/>
                    <a:pt x="845" y="288"/>
                  </a:cubicBezTo>
                  <a:cubicBezTo>
                    <a:pt x="871" y="284"/>
                    <a:pt x="896" y="280"/>
                    <a:pt x="921" y="275"/>
                  </a:cubicBezTo>
                  <a:cubicBezTo>
                    <a:pt x="971" y="265"/>
                    <a:pt x="1021" y="252"/>
                    <a:pt x="1072" y="243"/>
                  </a:cubicBezTo>
                  <a:cubicBezTo>
                    <a:pt x="1097" y="238"/>
                    <a:pt x="1122" y="234"/>
                    <a:pt x="1148" y="231"/>
                  </a:cubicBezTo>
                  <a:cubicBezTo>
                    <a:pt x="1160" y="229"/>
                    <a:pt x="1173" y="228"/>
                    <a:pt x="1186" y="227"/>
                  </a:cubicBezTo>
                  <a:cubicBezTo>
                    <a:pt x="1225" y="225"/>
                    <a:pt x="1225" y="225"/>
                    <a:pt x="1225" y="225"/>
                  </a:cubicBezTo>
                  <a:cubicBezTo>
                    <a:pt x="1327" y="219"/>
                    <a:pt x="1429" y="214"/>
                    <a:pt x="1532" y="205"/>
                  </a:cubicBezTo>
                  <a:cubicBezTo>
                    <a:pt x="1557" y="203"/>
                    <a:pt x="1583" y="201"/>
                    <a:pt x="1608" y="198"/>
                  </a:cubicBezTo>
                  <a:cubicBezTo>
                    <a:pt x="1647" y="195"/>
                    <a:pt x="1647" y="195"/>
                    <a:pt x="1647" y="195"/>
                  </a:cubicBezTo>
                  <a:cubicBezTo>
                    <a:pt x="1685" y="191"/>
                    <a:pt x="1685" y="191"/>
                    <a:pt x="1685" y="191"/>
                  </a:cubicBezTo>
                  <a:cubicBezTo>
                    <a:pt x="1710" y="188"/>
                    <a:pt x="1736" y="184"/>
                    <a:pt x="1761" y="181"/>
                  </a:cubicBezTo>
                  <a:cubicBezTo>
                    <a:pt x="1774" y="180"/>
                    <a:pt x="1787" y="178"/>
                    <a:pt x="1799" y="176"/>
                  </a:cubicBezTo>
                  <a:cubicBezTo>
                    <a:pt x="1812" y="174"/>
                    <a:pt x="1825" y="172"/>
                    <a:pt x="1837" y="170"/>
                  </a:cubicBezTo>
                  <a:cubicBezTo>
                    <a:pt x="1875" y="164"/>
                    <a:pt x="1875" y="164"/>
                    <a:pt x="1875" y="164"/>
                  </a:cubicBezTo>
                  <a:cubicBezTo>
                    <a:pt x="1888" y="162"/>
                    <a:pt x="1901" y="159"/>
                    <a:pt x="1913" y="157"/>
                  </a:cubicBezTo>
                  <a:cubicBezTo>
                    <a:pt x="1938" y="152"/>
                    <a:pt x="1963" y="147"/>
                    <a:pt x="1988" y="142"/>
                  </a:cubicBezTo>
                  <a:cubicBezTo>
                    <a:pt x="1995" y="140"/>
                    <a:pt x="2001" y="139"/>
                    <a:pt x="2007" y="137"/>
                  </a:cubicBezTo>
                  <a:cubicBezTo>
                    <a:pt x="2026" y="133"/>
                    <a:pt x="2026" y="133"/>
                    <a:pt x="2026" y="133"/>
                  </a:cubicBezTo>
                  <a:cubicBezTo>
                    <a:pt x="2038" y="130"/>
                    <a:pt x="2051" y="127"/>
                    <a:pt x="2063" y="124"/>
                  </a:cubicBezTo>
                  <a:cubicBezTo>
                    <a:pt x="2088" y="117"/>
                    <a:pt x="2113" y="110"/>
                    <a:pt x="2137" y="103"/>
                  </a:cubicBezTo>
                  <a:cubicBezTo>
                    <a:pt x="2236" y="75"/>
                    <a:pt x="2336" y="49"/>
                    <a:pt x="2436" y="30"/>
                  </a:cubicBezTo>
                  <a:cubicBezTo>
                    <a:pt x="2487" y="21"/>
                    <a:pt x="2538" y="14"/>
                    <a:pt x="2589" y="8"/>
                  </a:cubicBezTo>
                  <a:cubicBezTo>
                    <a:pt x="2640" y="3"/>
                    <a:pt x="2691" y="0"/>
                    <a:pt x="2743" y="0"/>
                  </a:cubicBezTo>
                  <a:cubicBezTo>
                    <a:pt x="2768" y="0"/>
                    <a:pt x="2794" y="0"/>
                    <a:pt x="2820" y="1"/>
                  </a:cubicBezTo>
                  <a:cubicBezTo>
                    <a:pt x="2839" y="2"/>
                    <a:pt x="2839" y="2"/>
                    <a:pt x="2839" y="2"/>
                  </a:cubicBezTo>
                  <a:cubicBezTo>
                    <a:pt x="2845" y="2"/>
                    <a:pt x="2852" y="3"/>
                    <a:pt x="2858" y="3"/>
                  </a:cubicBezTo>
                  <a:cubicBezTo>
                    <a:pt x="2897" y="6"/>
                    <a:pt x="2897" y="6"/>
                    <a:pt x="2897" y="6"/>
                  </a:cubicBezTo>
                  <a:cubicBezTo>
                    <a:pt x="2906" y="7"/>
                    <a:pt x="2906" y="7"/>
                    <a:pt x="2906" y="7"/>
                  </a:cubicBezTo>
                  <a:cubicBezTo>
                    <a:pt x="2916" y="8"/>
                    <a:pt x="2916" y="8"/>
                    <a:pt x="2916" y="8"/>
                  </a:cubicBezTo>
                  <a:cubicBezTo>
                    <a:pt x="2935" y="11"/>
                    <a:pt x="2935" y="11"/>
                    <a:pt x="2935" y="11"/>
                  </a:cubicBezTo>
                  <a:cubicBezTo>
                    <a:pt x="2948" y="12"/>
                    <a:pt x="2960" y="14"/>
                    <a:pt x="2973" y="15"/>
                  </a:cubicBezTo>
                  <a:cubicBezTo>
                    <a:pt x="3011" y="20"/>
                    <a:pt x="3011" y="20"/>
                    <a:pt x="3011" y="20"/>
                  </a:cubicBezTo>
                  <a:cubicBezTo>
                    <a:pt x="3050" y="25"/>
                    <a:pt x="3050" y="25"/>
                    <a:pt x="3050" y="25"/>
                  </a:cubicBezTo>
                  <a:cubicBezTo>
                    <a:pt x="3151" y="36"/>
                    <a:pt x="3254" y="45"/>
                    <a:pt x="3356" y="56"/>
                  </a:cubicBezTo>
                  <a:cubicBezTo>
                    <a:pt x="3407" y="62"/>
                    <a:pt x="3458" y="68"/>
                    <a:pt x="3509" y="75"/>
                  </a:cubicBezTo>
                  <a:cubicBezTo>
                    <a:pt x="3559" y="83"/>
                    <a:pt x="3610" y="91"/>
                    <a:pt x="3660" y="102"/>
                  </a:cubicBezTo>
                  <a:cubicBezTo>
                    <a:pt x="3710" y="113"/>
                    <a:pt x="3761" y="125"/>
                    <a:pt x="3808" y="145"/>
                  </a:cubicBezTo>
                  <a:cubicBezTo>
                    <a:pt x="3856" y="164"/>
                    <a:pt x="3901" y="188"/>
                    <a:pt x="3947" y="211"/>
                  </a:cubicBezTo>
                  <a:cubicBezTo>
                    <a:pt x="3993" y="234"/>
                    <a:pt x="4039" y="257"/>
                    <a:pt x="4087" y="275"/>
                  </a:cubicBezTo>
                  <a:cubicBezTo>
                    <a:pt x="4111" y="284"/>
                    <a:pt x="4135" y="292"/>
                    <a:pt x="4160" y="298"/>
                  </a:cubicBezTo>
                  <a:cubicBezTo>
                    <a:pt x="4172" y="301"/>
                    <a:pt x="4185" y="303"/>
                    <a:pt x="4198" y="306"/>
                  </a:cubicBezTo>
                  <a:cubicBezTo>
                    <a:pt x="4210" y="308"/>
                    <a:pt x="4223" y="310"/>
                    <a:pt x="4235" y="313"/>
                  </a:cubicBezTo>
                  <a:cubicBezTo>
                    <a:pt x="4336" y="331"/>
                    <a:pt x="4439" y="342"/>
                    <a:pt x="4541" y="349"/>
                  </a:cubicBezTo>
                  <a:cubicBezTo>
                    <a:pt x="4643" y="355"/>
                    <a:pt x="4746" y="357"/>
                    <a:pt x="4849" y="3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59">
              <a:extLst>
                <a:ext uri="{FF2B5EF4-FFF2-40B4-BE49-F238E27FC236}">
                  <a16:creationId xmlns:a16="http://schemas.microsoft.com/office/drawing/2014/main" id="{401EF42C-2C22-9246-494C-CF36CBFF998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9463" y="3802063"/>
              <a:ext cx="12111038" cy="846138"/>
            </a:xfrm>
            <a:custGeom>
              <a:avLst/>
              <a:gdLst>
                <a:gd name="T0" fmla="*/ 4236 w 4849"/>
                <a:gd name="T1" fmla="*/ 303 h 338"/>
                <a:gd name="T2" fmla="*/ 4160 w 4849"/>
                <a:gd name="T3" fmla="*/ 292 h 338"/>
                <a:gd name="T4" fmla="*/ 4122 w 4849"/>
                <a:gd name="T5" fmla="*/ 286 h 338"/>
                <a:gd name="T6" fmla="*/ 4094 w 4849"/>
                <a:gd name="T7" fmla="*/ 279 h 338"/>
                <a:gd name="T8" fmla="*/ 4066 w 4849"/>
                <a:gd name="T9" fmla="*/ 271 h 338"/>
                <a:gd name="T10" fmla="*/ 4012 w 4849"/>
                <a:gd name="T11" fmla="*/ 252 h 338"/>
                <a:gd name="T12" fmla="*/ 3800 w 4849"/>
                <a:gd name="T13" fmla="*/ 163 h 338"/>
                <a:gd name="T14" fmla="*/ 3745 w 4849"/>
                <a:gd name="T15" fmla="*/ 146 h 338"/>
                <a:gd name="T16" fmla="*/ 3689 w 4849"/>
                <a:gd name="T17" fmla="*/ 134 h 338"/>
                <a:gd name="T18" fmla="*/ 3575 w 4849"/>
                <a:gd name="T19" fmla="*/ 114 h 338"/>
                <a:gd name="T20" fmla="*/ 3347 w 4849"/>
                <a:gd name="T21" fmla="*/ 86 h 338"/>
                <a:gd name="T22" fmla="*/ 3003 w 4849"/>
                <a:gd name="T23" fmla="*/ 46 h 338"/>
                <a:gd name="T24" fmla="*/ 2889 w 4849"/>
                <a:gd name="T25" fmla="*/ 29 h 338"/>
                <a:gd name="T26" fmla="*/ 2813 w 4849"/>
                <a:gd name="T27" fmla="*/ 18 h 338"/>
                <a:gd name="T28" fmla="*/ 2775 w 4849"/>
                <a:gd name="T29" fmla="*/ 13 h 338"/>
                <a:gd name="T30" fmla="*/ 2584 w 4849"/>
                <a:gd name="T31" fmla="*/ 4 h 338"/>
                <a:gd name="T32" fmla="*/ 2279 w 4849"/>
                <a:gd name="T33" fmla="*/ 32 h 338"/>
                <a:gd name="T34" fmla="*/ 2110 w 4849"/>
                <a:gd name="T35" fmla="*/ 67 h 338"/>
                <a:gd name="T36" fmla="*/ 2054 w 4849"/>
                <a:gd name="T37" fmla="*/ 80 h 338"/>
                <a:gd name="T38" fmla="*/ 1828 w 4849"/>
                <a:gd name="T39" fmla="*/ 125 h 338"/>
                <a:gd name="T40" fmla="*/ 1140 w 4849"/>
                <a:gd name="T41" fmla="*/ 197 h 338"/>
                <a:gd name="T42" fmla="*/ 918 w 4849"/>
                <a:gd name="T43" fmla="*/ 254 h 338"/>
                <a:gd name="T44" fmla="*/ 843 w 4849"/>
                <a:gd name="T45" fmla="*/ 273 h 338"/>
                <a:gd name="T46" fmla="*/ 691 w 4849"/>
                <a:gd name="T47" fmla="*/ 291 h 338"/>
                <a:gd name="T48" fmla="*/ 0 w 4849"/>
                <a:gd name="T49" fmla="*/ 317 h 338"/>
                <a:gd name="T50" fmla="*/ 691 w 4849"/>
                <a:gd name="T51" fmla="*/ 289 h 338"/>
                <a:gd name="T52" fmla="*/ 843 w 4849"/>
                <a:gd name="T53" fmla="*/ 271 h 338"/>
                <a:gd name="T54" fmla="*/ 917 w 4849"/>
                <a:gd name="T55" fmla="*/ 252 h 338"/>
                <a:gd name="T56" fmla="*/ 1140 w 4849"/>
                <a:gd name="T57" fmla="*/ 194 h 338"/>
                <a:gd name="T58" fmla="*/ 1827 w 4849"/>
                <a:gd name="T59" fmla="*/ 121 h 338"/>
                <a:gd name="T60" fmla="*/ 2053 w 4849"/>
                <a:gd name="T61" fmla="*/ 77 h 338"/>
                <a:gd name="T62" fmla="*/ 2109 w 4849"/>
                <a:gd name="T63" fmla="*/ 63 h 338"/>
                <a:gd name="T64" fmla="*/ 2278 w 4849"/>
                <a:gd name="T65" fmla="*/ 28 h 338"/>
                <a:gd name="T66" fmla="*/ 2584 w 4849"/>
                <a:gd name="T67" fmla="*/ 0 h 338"/>
                <a:gd name="T68" fmla="*/ 2776 w 4849"/>
                <a:gd name="T69" fmla="*/ 10 h 338"/>
                <a:gd name="T70" fmla="*/ 2814 w 4849"/>
                <a:gd name="T71" fmla="*/ 14 h 338"/>
                <a:gd name="T72" fmla="*/ 2890 w 4849"/>
                <a:gd name="T73" fmla="*/ 25 h 338"/>
                <a:gd name="T74" fmla="*/ 3004 w 4849"/>
                <a:gd name="T75" fmla="*/ 43 h 338"/>
                <a:gd name="T76" fmla="*/ 3347 w 4849"/>
                <a:gd name="T77" fmla="*/ 83 h 338"/>
                <a:gd name="T78" fmla="*/ 3576 w 4849"/>
                <a:gd name="T79" fmla="*/ 111 h 338"/>
                <a:gd name="T80" fmla="*/ 3689 w 4849"/>
                <a:gd name="T81" fmla="*/ 131 h 338"/>
                <a:gd name="T82" fmla="*/ 3745 w 4849"/>
                <a:gd name="T83" fmla="*/ 143 h 338"/>
                <a:gd name="T84" fmla="*/ 3800 w 4849"/>
                <a:gd name="T85" fmla="*/ 161 h 338"/>
                <a:gd name="T86" fmla="*/ 4013 w 4849"/>
                <a:gd name="T87" fmla="*/ 250 h 338"/>
                <a:gd name="T88" fmla="*/ 4067 w 4849"/>
                <a:gd name="T89" fmla="*/ 269 h 338"/>
                <a:gd name="T90" fmla="*/ 4095 w 4849"/>
                <a:gd name="T91" fmla="*/ 277 h 338"/>
                <a:gd name="T92" fmla="*/ 4123 w 4849"/>
                <a:gd name="T93" fmla="*/ 283 h 338"/>
                <a:gd name="T94" fmla="*/ 4160 w 4849"/>
                <a:gd name="T95" fmla="*/ 290 h 338"/>
                <a:gd name="T96" fmla="*/ 4236 w 4849"/>
                <a:gd name="T97" fmla="*/ 301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49" h="338">
                  <a:moveTo>
                    <a:pt x="4849" y="334"/>
                  </a:moveTo>
                  <a:cubicBezTo>
                    <a:pt x="4644" y="338"/>
                    <a:pt x="4439" y="329"/>
                    <a:pt x="4236" y="303"/>
                  </a:cubicBezTo>
                  <a:cubicBezTo>
                    <a:pt x="4198" y="298"/>
                    <a:pt x="4198" y="298"/>
                    <a:pt x="4198" y="298"/>
                  </a:cubicBezTo>
                  <a:cubicBezTo>
                    <a:pt x="4160" y="292"/>
                    <a:pt x="4160" y="292"/>
                    <a:pt x="4160" y="292"/>
                  </a:cubicBezTo>
                  <a:cubicBezTo>
                    <a:pt x="4154" y="291"/>
                    <a:pt x="4147" y="290"/>
                    <a:pt x="4141" y="289"/>
                  </a:cubicBezTo>
                  <a:cubicBezTo>
                    <a:pt x="4122" y="286"/>
                    <a:pt x="4122" y="286"/>
                    <a:pt x="4122" y="286"/>
                  </a:cubicBezTo>
                  <a:cubicBezTo>
                    <a:pt x="4104" y="281"/>
                    <a:pt x="4104" y="281"/>
                    <a:pt x="4104" y="281"/>
                  </a:cubicBezTo>
                  <a:cubicBezTo>
                    <a:pt x="4094" y="279"/>
                    <a:pt x="4094" y="279"/>
                    <a:pt x="4094" y="279"/>
                  </a:cubicBezTo>
                  <a:cubicBezTo>
                    <a:pt x="4085" y="276"/>
                    <a:pt x="4085" y="276"/>
                    <a:pt x="4085" y="276"/>
                  </a:cubicBezTo>
                  <a:cubicBezTo>
                    <a:pt x="4066" y="271"/>
                    <a:pt x="4066" y="271"/>
                    <a:pt x="4066" y="271"/>
                  </a:cubicBezTo>
                  <a:cubicBezTo>
                    <a:pt x="4048" y="265"/>
                    <a:pt x="4048" y="265"/>
                    <a:pt x="4048" y="265"/>
                  </a:cubicBezTo>
                  <a:cubicBezTo>
                    <a:pt x="4036" y="261"/>
                    <a:pt x="4024" y="256"/>
                    <a:pt x="4012" y="252"/>
                  </a:cubicBezTo>
                  <a:cubicBezTo>
                    <a:pt x="3988" y="242"/>
                    <a:pt x="3965" y="232"/>
                    <a:pt x="3941" y="222"/>
                  </a:cubicBezTo>
                  <a:cubicBezTo>
                    <a:pt x="3894" y="201"/>
                    <a:pt x="3848" y="180"/>
                    <a:pt x="3800" y="163"/>
                  </a:cubicBezTo>
                  <a:cubicBezTo>
                    <a:pt x="3787" y="159"/>
                    <a:pt x="3775" y="154"/>
                    <a:pt x="3763" y="151"/>
                  </a:cubicBezTo>
                  <a:cubicBezTo>
                    <a:pt x="3757" y="149"/>
                    <a:pt x="3751" y="147"/>
                    <a:pt x="3745" y="146"/>
                  </a:cubicBezTo>
                  <a:cubicBezTo>
                    <a:pt x="3726" y="141"/>
                    <a:pt x="3726" y="141"/>
                    <a:pt x="3726" y="141"/>
                  </a:cubicBezTo>
                  <a:cubicBezTo>
                    <a:pt x="3714" y="138"/>
                    <a:pt x="3701" y="136"/>
                    <a:pt x="3689" y="134"/>
                  </a:cubicBezTo>
                  <a:cubicBezTo>
                    <a:pt x="3676" y="131"/>
                    <a:pt x="3663" y="129"/>
                    <a:pt x="3651" y="126"/>
                  </a:cubicBezTo>
                  <a:cubicBezTo>
                    <a:pt x="3626" y="122"/>
                    <a:pt x="3600" y="118"/>
                    <a:pt x="3575" y="114"/>
                  </a:cubicBezTo>
                  <a:cubicBezTo>
                    <a:pt x="3550" y="110"/>
                    <a:pt x="3524" y="107"/>
                    <a:pt x="3499" y="103"/>
                  </a:cubicBezTo>
                  <a:cubicBezTo>
                    <a:pt x="3448" y="97"/>
                    <a:pt x="3397" y="91"/>
                    <a:pt x="3347" y="86"/>
                  </a:cubicBezTo>
                  <a:cubicBezTo>
                    <a:pt x="3245" y="75"/>
                    <a:pt x="3143" y="65"/>
                    <a:pt x="3041" y="51"/>
                  </a:cubicBezTo>
                  <a:cubicBezTo>
                    <a:pt x="3003" y="46"/>
                    <a:pt x="3003" y="46"/>
                    <a:pt x="3003" y="46"/>
                  </a:cubicBezTo>
                  <a:cubicBezTo>
                    <a:pt x="2965" y="41"/>
                    <a:pt x="2965" y="41"/>
                    <a:pt x="2965" y="41"/>
                  </a:cubicBezTo>
                  <a:cubicBezTo>
                    <a:pt x="2940" y="37"/>
                    <a:pt x="2915" y="32"/>
                    <a:pt x="2889" y="29"/>
                  </a:cubicBezTo>
                  <a:cubicBezTo>
                    <a:pt x="2852" y="23"/>
                    <a:pt x="2852" y="23"/>
                    <a:pt x="2852" y="23"/>
                  </a:cubicBezTo>
                  <a:cubicBezTo>
                    <a:pt x="2813" y="18"/>
                    <a:pt x="2813" y="18"/>
                    <a:pt x="2813" y="18"/>
                  </a:cubicBezTo>
                  <a:cubicBezTo>
                    <a:pt x="2794" y="15"/>
                    <a:pt x="2794" y="15"/>
                    <a:pt x="2794" y="15"/>
                  </a:cubicBezTo>
                  <a:cubicBezTo>
                    <a:pt x="2775" y="13"/>
                    <a:pt x="2775" y="13"/>
                    <a:pt x="2775" y="13"/>
                  </a:cubicBezTo>
                  <a:cubicBezTo>
                    <a:pt x="2763" y="12"/>
                    <a:pt x="2750" y="11"/>
                    <a:pt x="2737" y="10"/>
                  </a:cubicBezTo>
                  <a:cubicBezTo>
                    <a:pt x="2686" y="6"/>
                    <a:pt x="2635" y="4"/>
                    <a:pt x="2584" y="4"/>
                  </a:cubicBezTo>
                  <a:cubicBezTo>
                    <a:pt x="2533" y="5"/>
                    <a:pt x="2482" y="7"/>
                    <a:pt x="2431" y="12"/>
                  </a:cubicBezTo>
                  <a:cubicBezTo>
                    <a:pt x="2380" y="17"/>
                    <a:pt x="2329" y="23"/>
                    <a:pt x="2279" y="32"/>
                  </a:cubicBezTo>
                  <a:cubicBezTo>
                    <a:pt x="2228" y="41"/>
                    <a:pt x="2178" y="51"/>
                    <a:pt x="2128" y="62"/>
                  </a:cubicBezTo>
                  <a:cubicBezTo>
                    <a:pt x="2110" y="67"/>
                    <a:pt x="2110" y="67"/>
                    <a:pt x="2110" y="67"/>
                  </a:cubicBezTo>
                  <a:cubicBezTo>
                    <a:pt x="2091" y="71"/>
                    <a:pt x="2091" y="71"/>
                    <a:pt x="2091" y="71"/>
                  </a:cubicBezTo>
                  <a:cubicBezTo>
                    <a:pt x="2054" y="80"/>
                    <a:pt x="2054" y="80"/>
                    <a:pt x="2054" y="80"/>
                  </a:cubicBezTo>
                  <a:cubicBezTo>
                    <a:pt x="2029" y="86"/>
                    <a:pt x="2004" y="92"/>
                    <a:pt x="1979" y="97"/>
                  </a:cubicBezTo>
                  <a:cubicBezTo>
                    <a:pt x="1929" y="108"/>
                    <a:pt x="1878" y="117"/>
                    <a:pt x="1828" y="125"/>
                  </a:cubicBezTo>
                  <a:cubicBezTo>
                    <a:pt x="1625" y="155"/>
                    <a:pt x="1420" y="168"/>
                    <a:pt x="1217" y="188"/>
                  </a:cubicBezTo>
                  <a:cubicBezTo>
                    <a:pt x="1191" y="191"/>
                    <a:pt x="1166" y="193"/>
                    <a:pt x="1140" y="197"/>
                  </a:cubicBezTo>
                  <a:cubicBezTo>
                    <a:pt x="1115" y="201"/>
                    <a:pt x="1090" y="206"/>
                    <a:pt x="1065" y="212"/>
                  </a:cubicBezTo>
                  <a:cubicBezTo>
                    <a:pt x="1016" y="225"/>
                    <a:pt x="967" y="240"/>
                    <a:pt x="918" y="254"/>
                  </a:cubicBezTo>
                  <a:cubicBezTo>
                    <a:pt x="905" y="258"/>
                    <a:pt x="893" y="261"/>
                    <a:pt x="881" y="264"/>
                  </a:cubicBezTo>
                  <a:cubicBezTo>
                    <a:pt x="868" y="267"/>
                    <a:pt x="856" y="270"/>
                    <a:pt x="843" y="273"/>
                  </a:cubicBezTo>
                  <a:cubicBezTo>
                    <a:pt x="818" y="279"/>
                    <a:pt x="793" y="282"/>
                    <a:pt x="767" y="285"/>
                  </a:cubicBezTo>
                  <a:cubicBezTo>
                    <a:pt x="742" y="288"/>
                    <a:pt x="716" y="289"/>
                    <a:pt x="691" y="291"/>
                  </a:cubicBezTo>
                  <a:cubicBezTo>
                    <a:pt x="665" y="293"/>
                    <a:pt x="640" y="294"/>
                    <a:pt x="614" y="296"/>
                  </a:cubicBezTo>
                  <a:cubicBezTo>
                    <a:pt x="410" y="307"/>
                    <a:pt x="205" y="312"/>
                    <a:pt x="0" y="317"/>
                  </a:cubicBezTo>
                  <a:cubicBezTo>
                    <a:pt x="205" y="312"/>
                    <a:pt x="409" y="305"/>
                    <a:pt x="614" y="294"/>
                  </a:cubicBezTo>
                  <a:cubicBezTo>
                    <a:pt x="691" y="289"/>
                    <a:pt x="691" y="289"/>
                    <a:pt x="691" y="289"/>
                  </a:cubicBezTo>
                  <a:cubicBezTo>
                    <a:pt x="716" y="287"/>
                    <a:pt x="742" y="286"/>
                    <a:pt x="767" y="283"/>
                  </a:cubicBezTo>
                  <a:cubicBezTo>
                    <a:pt x="792" y="280"/>
                    <a:pt x="818" y="276"/>
                    <a:pt x="843" y="271"/>
                  </a:cubicBezTo>
                  <a:cubicBezTo>
                    <a:pt x="855" y="268"/>
                    <a:pt x="868" y="265"/>
                    <a:pt x="880" y="262"/>
                  </a:cubicBezTo>
                  <a:cubicBezTo>
                    <a:pt x="892" y="259"/>
                    <a:pt x="905" y="255"/>
                    <a:pt x="917" y="252"/>
                  </a:cubicBezTo>
                  <a:cubicBezTo>
                    <a:pt x="966" y="238"/>
                    <a:pt x="1015" y="222"/>
                    <a:pt x="1065" y="210"/>
                  </a:cubicBezTo>
                  <a:cubicBezTo>
                    <a:pt x="1090" y="203"/>
                    <a:pt x="1115" y="198"/>
                    <a:pt x="1140" y="194"/>
                  </a:cubicBezTo>
                  <a:cubicBezTo>
                    <a:pt x="1165" y="190"/>
                    <a:pt x="1191" y="188"/>
                    <a:pt x="1216" y="185"/>
                  </a:cubicBezTo>
                  <a:cubicBezTo>
                    <a:pt x="1420" y="165"/>
                    <a:pt x="1625" y="152"/>
                    <a:pt x="1827" y="121"/>
                  </a:cubicBezTo>
                  <a:cubicBezTo>
                    <a:pt x="1878" y="113"/>
                    <a:pt x="1928" y="105"/>
                    <a:pt x="1978" y="94"/>
                  </a:cubicBezTo>
                  <a:cubicBezTo>
                    <a:pt x="2003" y="89"/>
                    <a:pt x="2028" y="82"/>
                    <a:pt x="2053" y="77"/>
                  </a:cubicBezTo>
                  <a:cubicBezTo>
                    <a:pt x="2090" y="67"/>
                    <a:pt x="2090" y="67"/>
                    <a:pt x="2090" y="67"/>
                  </a:cubicBezTo>
                  <a:cubicBezTo>
                    <a:pt x="2109" y="63"/>
                    <a:pt x="2109" y="63"/>
                    <a:pt x="2109" y="63"/>
                  </a:cubicBezTo>
                  <a:cubicBezTo>
                    <a:pt x="2127" y="59"/>
                    <a:pt x="2127" y="59"/>
                    <a:pt x="2127" y="59"/>
                  </a:cubicBezTo>
                  <a:cubicBezTo>
                    <a:pt x="2177" y="47"/>
                    <a:pt x="2228" y="37"/>
                    <a:pt x="2278" y="28"/>
                  </a:cubicBezTo>
                  <a:cubicBezTo>
                    <a:pt x="2329" y="19"/>
                    <a:pt x="2379" y="13"/>
                    <a:pt x="2430" y="8"/>
                  </a:cubicBezTo>
                  <a:cubicBezTo>
                    <a:pt x="2481" y="3"/>
                    <a:pt x="2533" y="1"/>
                    <a:pt x="2584" y="0"/>
                  </a:cubicBezTo>
                  <a:cubicBezTo>
                    <a:pt x="2635" y="0"/>
                    <a:pt x="2686" y="2"/>
                    <a:pt x="2737" y="6"/>
                  </a:cubicBezTo>
                  <a:cubicBezTo>
                    <a:pt x="2750" y="7"/>
                    <a:pt x="2763" y="8"/>
                    <a:pt x="2776" y="10"/>
                  </a:cubicBezTo>
                  <a:cubicBezTo>
                    <a:pt x="2795" y="11"/>
                    <a:pt x="2795" y="11"/>
                    <a:pt x="2795" y="11"/>
                  </a:cubicBezTo>
                  <a:cubicBezTo>
                    <a:pt x="2814" y="14"/>
                    <a:pt x="2814" y="14"/>
                    <a:pt x="2814" y="14"/>
                  </a:cubicBezTo>
                  <a:cubicBezTo>
                    <a:pt x="2852" y="19"/>
                    <a:pt x="2852" y="19"/>
                    <a:pt x="2852" y="19"/>
                  </a:cubicBezTo>
                  <a:cubicBezTo>
                    <a:pt x="2890" y="25"/>
                    <a:pt x="2890" y="25"/>
                    <a:pt x="2890" y="25"/>
                  </a:cubicBezTo>
                  <a:cubicBezTo>
                    <a:pt x="2915" y="29"/>
                    <a:pt x="2940" y="34"/>
                    <a:pt x="2966" y="37"/>
                  </a:cubicBezTo>
                  <a:cubicBezTo>
                    <a:pt x="3004" y="43"/>
                    <a:pt x="3004" y="43"/>
                    <a:pt x="3004" y="43"/>
                  </a:cubicBezTo>
                  <a:cubicBezTo>
                    <a:pt x="3042" y="48"/>
                    <a:pt x="3042" y="48"/>
                    <a:pt x="3042" y="48"/>
                  </a:cubicBezTo>
                  <a:cubicBezTo>
                    <a:pt x="3143" y="62"/>
                    <a:pt x="3245" y="72"/>
                    <a:pt x="3347" y="83"/>
                  </a:cubicBezTo>
                  <a:cubicBezTo>
                    <a:pt x="3398" y="88"/>
                    <a:pt x="3449" y="94"/>
                    <a:pt x="3499" y="101"/>
                  </a:cubicBezTo>
                  <a:cubicBezTo>
                    <a:pt x="3525" y="104"/>
                    <a:pt x="3550" y="108"/>
                    <a:pt x="3576" y="111"/>
                  </a:cubicBezTo>
                  <a:cubicBezTo>
                    <a:pt x="3601" y="115"/>
                    <a:pt x="3626" y="119"/>
                    <a:pt x="3651" y="124"/>
                  </a:cubicBezTo>
                  <a:cubicBezTo>
                    <a:pt x="3664" y="126"/>
                    <a:pt x="3677" y="128"/>
                    <a:pt x="3689" y="131"/>
                  </a:cubicBezTo>
                  <a:cubicBezTo>
                    <a:pt x="3702" y="134"/>
                    <a:pt x="3714" y="136"/>
                    <a:pt x="3727" y="139"/>
                  </a:cubicBezTo>
                  <a:cubicBezTo>
                    <a:pt x="3745" y="143"/>
                    <a:pt x="3745" y="143"/>
                    <a:pt x="3745" y="143"/>
                  </a:cubicBezTo>
                  <a:cubicBezTo>
                    <a:pt x="3752" y="145"/>
                    <a:pt x="3758" y="147"/>
                    <a:pt x="3764" y="149"/>
                  </a:cubicBezTo>
                  <a:cubicBezTo>
                    <a:pt x="3776" y="152"/>
                    <a:pt x="3788" y="156"/>
                    <a:pt x="3800" y="161"/>
                  </a:cubicBezTo>
                  <a:cubicBezTo>
                    <a:pt x="3849" y="178"/>
                    <a:pt x="3895" y="199"/>
                    <a:pt x="3942" y="220"/>
                  </a:cubicBezTo>
                  <a:cubicBezTo>
                    <a:pt x="3965" y="230"/>
                    <a:pt x="3989" y="240"/>
                    <a:pt x="4013" y="250"/>
                  </a:cubicBezTo>
                  <a:cubicBezTo>
                    <a:pt x="4025" y="254"/>
                    <a:pt x="4037" y="259"/>
                    <a:pt x="4049" y="263"/>
                  </a:cubicBezTo>
                  <a:cubicBezTo>
                    <a:pt x="4067" y="269"/>
                    <a:pt x="4067" y="269"/>
                    <a:pt x="4067" y="269"/>
                  </a:cubicBezTo>
                  <a:cubicBezTo>
                    <a:pt x="4086" y="274"/>
                    <a:pt x="4086" y="274"/>
                    <a:pt x="4086" y="274"/>
                  </a:cubicBezTo>
                  <a:cubicBezTo>
                    <a:pt x="4095" y="277"/>
                    <a:pt x="4095" y="277"/>
                    <a:pt x="4095" y="277"/>
                  </a:cubicBezTo>
                  <a:cubicBezTo>
                    <a:pt x="4104" y="279"/>
                    <a:pt x="4104" y="279"/>
                    <a:pt x="4104" y="279"/>
                  </a:cubicBezTo>
                  <a:cubicBezTo>
                    <a:pt x="4123" y="283"/>
                    <a:pt x="4123" y="283"/>
                    <a:pt x="4123" y="283"/>
                  </a:cubicBezTo>
                  <a:cubicBezTo>
                    <a:pt x="4141" y="287"/>
                    <a:pt x="4141" y="287"/>
                    <a:pt x="4141" y="287"/>
                  </a:cubicBezTo>
                  <a:cubicBezTo>
                    <a:pt x="4148" y="288"/>
                    <a:pt x="4154" y="289"/>
                    <a:pt x="4160" y="290"/>
                  </a:cubicBezTo>
                  <a:cubicBezTo>
                    <a:pt x="4198" y="296"/>
                    <a:pt x="4198" y="296"/>
                    <a:pt x="4198" y="296"/>
                  </a:cubicBezTo>
                  <a:cubicBezTo>
                    <a:pt x="4236" y="301"/>
                    <a:pt x="4236" y="301"/>
                    <a:pt x="4236" y="301"/>
                  </a:cubicBezTo>
                  <a:cubicBezTo>
                    <a:pt x="4439" y="328"/>
                    <a:pt x="4644" y="337"/>
                    <a:pt x="4849" y="3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60">
              <a:extLst>
                <a:ext uri="{FF2B5EF4-FFF2-40B4-BE49-F238E27FC236}">
                  <a16:creationId xmlns:a16="http://schemas.microsoft.com/office/drawing/2014/main" id="{256CEFFA-0820-3C09-3D20-22F4EC5E73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4225" y="3922713"/>
              <a:ext cx="12112625" cy="804863"/>
            </a:xfrm>
            <a:custGeom>
              <a:avLst/>
              <a:gdLst>
                <a:gd name="T0" fmla="*/ 4542 w 4849"/>
                <a:gd name="T1" fmla="*/ 316 h 322"/>
                <a:gd name="T2" fmla="*/ 4197 w 4849"/>
                <a:gd name="T3" fmla="*/ 293 h 322"/>
                <a:gd name="T4" fmla="*/ 4140 w 4849"/>
                <a:gd name="T5" fmla="*/ 287 h 322"/>
                <a:gd name="T6" fmla="*/ 4102 w 4849"/>
                <a:gd name="T7" fmla="*/ 282 h 322"/>
                <a:gd name="T8" fmla="*/ 3936 w 4849"/>
                <a:gd name="T9" fmla="*/ 236 h 322"/>
                <a:gd name="T10" fmla="*/ 3754 w 4849"/>
                <a:gd name="T11" fmla="*/ 174 h 322"/>
                <a:gd name="T12" fmla="*/ 3726 w 4849"/>
                <a:gd name="T13" fmla="*/ 168 h 322"/>
                <a:gd name="T14" fmla="*/ 3698 w 4849"/>
                <a:gd name="T15" fmla="*/ 163 h 322"/>
                <a:gd name="T16" fmla="*/ 3641 w 4849"/>
                <a:gd name="T17" fmla="*/ 154 h 322"/>
                <a:gd name="T18" fmla="*/ 3031 w 4849"/>
                <a:gd name="T19" fmla="*/ 84 h 322"/>
                <a:gd name="T20" fmla="*/ 2918 w 4849"/>
                <a:gd name="T21" fmla="*/ 66 h 322"/>
                <a:gd name="T22" fmla="*/ 2805 w 4849"/>
                <a:gd name="T23" fmla="*/ 43 h 322"/>
                <a:gd name="T24" fmla="*/ 2729 w 4849"/>
                <a:gd name="T25" fmla="*/ 30 h 322"/>
                <a:gd name="T26" fmla="*/ 2654 w 4849"/>
                <a:gd name="T27" fmla="*/ 19 h 322"/>
                <a:gd name="T28" fmla="*/ 2615 w 4849"/>
                <a:gd name="T29" fmla="*/ 15 h 322"/>
                <a:gd name="T30" fmla="*/ 2424 w 4849"/>
                <a:gd name="T31" fmla="*/ 4 h 322"/>
                <a:gd name="T32" fmla="*/ 2233 w 4849"/>
                <a:gd name="T33" fmla="*/ 15 h 322"/>
                <a:gd name="T34" fmla="*/ 2195 w 4849"/>
                <a:gd name="T35" fmla="*/ 19 h 322"/>
                <a:gd name="T36" fmla="*/ 2119 w 4849"/>
                <a:gd name="T37" fmla="*/ 30 h 322"/>
                <a:gd name="T38" fmla="*/ 2043 w 4849"/>
                <a:gd name="T39" fmla="*/ 43 h 322"/>
                <a:gd name="T40" fmla="*/ 1931 w 4849"/>
                <a:gd name="T41" fmla="*/ 66 h 322"/>
                <a:gd name="T42" fmla="*/ 1817 w 4849"/>
                <a:gd name="T43" fmla="*/ 84 h 322"/>
                <a:gd name="T44" fmla="*/ 1207 w 4849"/>
                <a:gd name="T45" fmla="*/ 154 h 322"/>
                <a:gd name="T46" fmla="*/ 1150 w 4849"/>
                <a:gd name="T47" fmla="*/ 163 h 322"/>
                <a:gd name="T48" fmla="*/ 1122 w 4849"/>
                <a:gd name="T49" fmla="*/ 168 h 322"/>
                <a:gd name="T50" fmla="*/ 1094 w 4849"/>
                <a:gd name="T51" fmla="*/ 174 h 322"/>
                <a:gd name="T52" fmla="*/ 913 w 4849"/>
                <a:gd name="T53" fmla="*/ 236 h 322"/>
                <a:gd name="T54" fmla="*/ 746 w 4849"/>
                <a:gd name="T55" fmla="*/ 282 h 322"/>
                <a:gd name="T56" fmla="*/ 708 w 4849"/>
                <a:gd name="T57" fmla="*/ 287 h 322"/>
                <a:gd name="T58" fmla="*/ 651 w 4849"/>
                <a:gd name="T59" fmla="*/ 293 h 322"/>
                <a:gd name="T60" fmla="*/ 306 w 4849"/>
                <a:gd name="T61" fmla="*/ 316 h 322"/>
                <a:gd name="T62" fmla="*/ 306 w 4849"/>
                <a:gd name="T63" fmla="*/ 315 h 322"/>
                <a:gd name="T64" fmla="*/ 689 w 4849"/>
                <a:gd name="T65" fmla="*/ 287 h 322"/>
                <a:gd name="T66" fmla="*/ 727 w 4849"/>
                <a:gd name="T67" fmla="*/ 283 h 322"/>
                <a:gd name="T68" fmla="*/ 765 w 4849"/>
                <a:gd name="T69" fmla="*/ 277 h 322"/>
                <a:gd name="T70" fmla="*/ 1056 w 4849"/>
                <a:gd name="T71" fmla="*/ 182 h 322"/>
                <a:gd name="T72" fmla="*/ 1112 w 4849"/>
                <a:gd name="T73" fmla="*/ 168 h 322"/>
                <a:gd name="T74" fmla="*/ 1131 w 4849"/>
                <a:gd name="T75" fmla="*/ 164 h 322"/>
                <a:gd name="T76" fmla="*/ 1169 w 4849"/>
                <a:gd name="T77" fmla="*/ 157 h 322"/>
                <a:gd name="T78" fmla="*/ 1512 w 4849"/>
                <a:gd name="T79" fmla="*/ 117 h 322"/>
                <a:gd name="T80" fmla="*/ 1892 w 4849"/>
                <a:gd name="T81" fmla="*/ 69 h 322"/>
                <a:gd name="T82" fmla="*/ 1968 w 4849"/>
                <a:gd name="T83" fmla="*/ 55 h 322"/>
                <a:gd name="T84" fmla="*/ 2081 w 4849"/>
                <a:gd name="T85" fmla="*/ 33 h 322"/>
                <a:gd name="T86" fmla="*/ 2156 w 4849"/>
                <a:gd name="T87" fmla="*/ 20 h 322"/>
                <a:gd name="T88" fmla="*/ 2213 w 4849"/>
                <a:gd name="T89" fmla="*/ 13 h 322"/>
                <a:gd name="T90" fmla="*/ 2271 w 4849"/>
                <a:gd name="T91" fmla="*/ 7 h 322"/>
                <a:gd name="T92" fmla="*/ 2578 w 4849"/>
                <a:gd name="T93" fmla="*/ 7 h 322"/>
                <a:gd name="T94" fmla="*/ 2635 w 4849"/>
                <a:gd name="T95" fmla="*/ 13 h 322"/>
                <a:gd name="T96" fmla="*/ 2692 w 4849"/>
                <a:gd name="T97" fmla="*/ 20 h 322"/>
                <a:gd name="T98" fmla="*/ 2768 w 4849"/>
                <a:gd name="T99" fmla="*/ 33 h 322"/>
                <a:gd name="T100" fmla="*/ 2881 w 4849"/>
                <a:gd name="T101" fmla="*/ 55 h 322"/>
                <a:gd name="T102" fmla="*/ 2956 w 4849"/>
                <a:gd name="T103" fmla="*/ 69 h 322"/>
                <a:gd name="T104" fmla="*/ 3337 w 4849"/>
                <a:gd name="T105" fmla="*/ 117 h 322"/>
                <a:gd name="T106" fmla="*/ 3680 w 4849"/>
                <a:gd name="T107" fmla="*/ 157 h 322"/>
                <a:gd name="T108" fmla="*/ 3717 w 4849"/>
                <a:gd name="T109" fmla="*/ 164 h 322"/>
                <a:gd name="T110" fmla="*/ 3736 w 4849"/>
                <a:gd name="T111" fmla="*/ 168 h 322"/>
                <a:gd name="T112" fmla="*/ 3792 w 4849"/>
                <a:gd name="T113" fmla="*/ 182 h 322"/>
                <a:gd name="T114" fmla="*/ 4084 w 4849"/>
                <a:gd name="T115" fmla="*/ 277 h 322"/>
                <a:gd name="T116" fmla="*/ 4121 w 4849"/>
                <a:gd name="T117" fmla="*/ 283 h 322"/>
                <a:gd name="T118" fmla="*/ 4159 w 4849"/>
                <a:gd name="T119" fmla="*/ 287 h 322"/>
                <a:gd name="T120" fmla="*/ 4542 w 4849"/>
                <a:gd name="T121" fmla="*/ 315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849" h="322">
                  <a:moveTo>
                    <a:pt x="4849" y="322"/>
                  </a:moveTo>
                  <a:cubicBezTo>
                    <a:pt x="4746" y="322"/>
                    <a:pt x="4644" y="320"/>
                    <a:pt x="4542" y="316"/>
                  </a:cubicBezTo>
                  <a:cubicBezTo>
                    <a:pt x="4440" y="312"/>
                    <a:pt x="4337" y="306"/>
                    <a:pt x="4236" y="297"/>
                  </a:cubicBezTo>
                  <a:cubicBezTo>
                    <a:pt x="4223" y="296"/>
                    <a:pt x="4210" y="295"/>
                    <a:pt x="4197" y="293"/>
                  </a:cubicBezTo>
                  <a:cubicBezTo>
                    <a:pt x="4185" y="292"/>
                    <a:pt x="4172" y="291"/>
                    <a:pt x="4159" y="289"/>
                  </a:cubicBezTo>
                  <a:cubicBezTo>
                    <a:pt x="4140" y="287"/>
                    <a:pt x="4140" y="287"/>
                    <a:pt x="4140" y="287"/>
                  </a:cubicBezTo>
                  <a:cubicBezTo>
                    <a:pt x="4134" y="287"/>
                    <a:pt x="4127" y="286"/>
                    <a:pt x="4121" y="285"/>
                  </a:cubicBezTo>
                  <a:cubicBezTo>
                    <a:pt x="4102" y="282"/>
                    <a:pt x="4102" y="282"/>
                    <a:pt x="4102" y="282"/>
                  </a:cubicBezTo>
                  <a:cubicBezTo>
                    <a:pt x="4096" y="281"/>
                    <a:pt x="4089" y="280"/>
                    <a:pt x="4083" y="279"/>
                  </a:cubicBezTo>
                  <a:cubicBezTo>
                    <a:pt x="4033" y="269"/>
                    <a:pt x="3984" y="253"/>
                    <a:pt x="3936" y="236"/>
                  </a:cubicBezTo>
                  <a:cubicBezTo>
                    <a:pt x="3888" y="218"/>
                    <a:pt x="3840" y="200"/>
                    <a:pt x="3791" y="185"/>
                  </a:cubicBezTo>
                  <a:cubicBezTo>
                    <a:pt x="3779" y="181"/>
                    <a:pt x="3767" y="178"/>
                    <a:pt x="3754" y="174"/>
                  </a:cubicBezTo>
                  <a:cubicBezTo>
                    <a:pt x="3736" y="170"/>
                    <a:pt x="3736" y="170"/>
                    <a:pt x="3736" y="170"/>
                  </a:cubicBezTo>
                  <a:cubicBezTo>
                    <a:pt x="3733" y="169"/>
                    <a:pt x="3729" y="169"/>
                    <a:pt x="3726" y="168"/>
                  </a:cubicBezTo>
                  <a:cubicBezTo>
                    <a:pt x="3717" y="166"/>
                    <a:pt x="3717" y="166"/>
                    <a:pt x="3717" y="166"/>
                  </a:cubicBezTo>
                  <a:cubicBezTo>
                    <a:pt x="3711" y="165"/>
                    <a:pt x="3704" y="164"/>
                    <a:pt x="3698" y="163"/>
                  </a:cubicBezTo>
                  <a:cubicBezTo>
                    <a:pt x="3679" y="160"/>
                    <a:pt x="3679" y="160"/>
                    <a:pt x="3679" y="160"/>
                  </a:cubicBezTo>
                  <a:cubicBezTo>
                    <a:pt x="3666" y="158"/>
                    <a:pt x="3654" y="156"/>
                    <a:pt x="3641" y="154"/>
                  </a:cubicBezTo>
                  <a:cubicBezTo>
                    <a:pt x="3540" y="140"/>
                    <a:pt x="3438" y="130"/>
                    <a:pt x="3336" y="120"/>
                  </a:cubicBezTo>
                  <a:cubicBezTo>
                    <a:pt x="3235" y="109"/>
                    <a:pt x="3133" y="99"/>
                    <a:pt x="3031" y="84"/>
                  </a:cubicBezTo>
                  <a:cubicBezTo>
                    <a:pt x="3006" y="80"/>
                    <a:pt x="2981" y="76"/>
                    <a:pt x="2956" y="72"/>
                  </a:cubicBezTo>
                  <a:cubicBezTo>
                    <a:pt x="2918" y="66"/>
                    <a:pt x="2918" y="66"/>
                    <a:pt x="2918" y="66"/>
                  </a:cubicBezTo>
                  <a:cubicBezTo>
                    <a:pt x="2905" y="63"/>
                    <a:pt x="2893" y="61"/>
                    <a:pt x="2880" y="58"/>
                  </a:cubicBezTo>
                  <a:cubicBezTo>
                    <a:pt x="2805" y="43"/>
                    <a:pt x="2805" y="43"/>
                    <a:pt x="2805" y="43"/>
                  </a:cubicBezTo>
                  <a:cubicBezTo>
                    <a:pt x="2792" y="40"/>
                    <a:pt x="2780" y="39"/>
                    <a:pt x="2767" y="36"/>
                  </a:cubicBezTo>
                  <a:cubicBezTo>
                    <a:pt x="2755" y="34"/>
                    <a:pt x="2742" y="32"/>
                    <a:pt x="2729" y="30"/>
                  </a:cubicBezTo>
                  <a:cubicBezTo>
                    <a:pt x="2692" y="24"/>
                    <a:pt x="2692" y="24"/>
                    <a:pt x="2692" y="24"/>
                  </a:cubicBezTo>
                  <a:cubicBezTo>
                    <a:pt x="2679" y="22"/>
                    <a:pt x="2666" y="21"/>
                    <a:pt x="2654" y="19"/>
                  </a:cubicBezTo>
                  <a:cubicBezTo>
                    <a:pt x="2634" y="17"/>
                    <a:pt x="2634" y="17"/>
                    <a:pt x="2634" y="17"/>
                  </a:cubicBezTo>
                  <a:cubicBezTo>
                    <a:pt x="2615" y="15"/>
                    <a:pt x="2615" y="15"/>
                    <a:pt x="2615" y="15"/>
                  </a:cubicBezTo>
                  <a:cubicBezTo>
                    <a:pt x="2603" y="13"/>
                    <a:pt x="2590" y="12"/>
                    <a:pt x="2577" y="11"/>
                  </a:cubicBezTo>
                  <a:cubicBezTo>
                    <a:pt x="2526" y="7"/>
                    <a:pt x="2475" y="5"/>
                    <a:pt x="2424" y="4"/>
                  </a:cubicBezTo>
                  <a:cubicBezTo>
                    <a:pt x="2373" y="5"/>
                    <a:pt x="2322" y="7"/>
                    <a:pt x="2271" y="11"/>
                  </a:cubicBezTo>
                  <a:cubicBezTo>
                    <a:pt x="2258" y="12"/>
                    <a:pt x="2246" y="13"/>
                    <a:pt x="2233" y="15"/>
                  </a:cubicBezTo>
                  <a:cubicBezTo>
                    <a:pt x="2214" y="17"/>
                    <a:pt x="2214" y="17"/>
                    <a:pt x="2214" y="17"/>
                  </a:cubicBezTo>
                  <a:cubicBezTo>
                    <a:pt x="2195" y="19"/>
                    <a:pt x="2195" y="19"/>
                    <a:pt x="2195" y="19"/>
                  </a:cubicBezTo>
                  <a:cubicBezTo>
                    <a:pt x="2182" y="21"/>
                    <a:pt x="2169" y="22"/>
                    <a:pt x="2157" y="24"/>
                  </a:cubicBezTo>
                  <a:cubicBezTo>
                    <a:pt x="2119" y="30"/>
                    <a:pt x="2119" y="30"/>
                    <a:pt x="2119" y="30"/>
                  </a:cubicBezTo>
                  <a:cubicBezTo>
                    <a:pt x="2106" y="32"/>
                    <a:pt x="2094" y="34"/>
                    <a:pt x="2081" y="36"/>
                  </a:cubicBezTo>
                  <a:cubicBezTo>
                    <a:pt x="2069" y="39"/>
                    <a:pt x="2056" y="40"/>
                    <a:pt x="2043" y="43"/>
                  </a:cubicBezTo>
                  <a:cubicBezTo>
                    <a:pt x="1968" y="58"/>
                    <a:pt x="1968" y="58"/>
                    <a:pt x="1968" y="58"/>
                  </a:cubicBezTo>
                  <a:cubicBezTo>
                    <a:pt x="1956" y="61"/>
                    <a:pt x="1943" y="63"/>
                    <a:pt x="1931" y="66"/>
                  </a:cubicBezTo>
                  <a:cubicBezTo>
                    <a:pt x="1893" y="72"/>
                    <a:pt x="1893" y="72"/>
                    <a:pt x="1893" y="72"/>
                  </a:cubicBezTo>
                  <a:cubicBezTo>
                    <a:pt x="1868" y="76"/>
                    <a:pt x="1842" y="80"/>
                    <a:pt x="1817" y="84"/>
                  </a:cubicBezTo>
                  <a:cubicBezTo>
                    <a:pt x="1716" y="99"/>
                    <a:pt x="1614" y="109"/>
                    <a:pt x="1512" y="120"/>
                  </a:cubicBezTo>
                  <a:cubicBezTo>
                    <a:pt x="1410" y="130"/>
                    <a:pt x="1308" y="140"/>
                    <a:pt x="1207" y="154"/>
                  </a:cubicBezTo>
                  <a:cubicBezTo>
                    <a:pt x="1195" y="156"/>
                    <a:pt x="1182" y="158"/>
                    <a:pt x="1169" y="160"/>
                  </a:cubicBezTo>
                  <a:cubicBezTo>
                    <a:pt x="1150" y="163"/>
                    <a:pt x="1150" y="163"/>
                    <a:pt x="1150" y="163"/>
                  </a:cubicBezTo>
                  <a:cubicBezTo>
                    <a:pt x="1144" y="164"/>
                    <a:pt x="1138" y="165"/>
                    <a:pt x="1131" y="166"/>
                  </a:cubicBezTo>
                  <a:cubicBezTo>
                    <a:pt x="1122" y="168"/>
                    <a:pt x="1122" y="168"/>
                    <a:pt x="1122" y="168"/>
                  </a:cubicBezTo>
                  <a:cubicBezTo>
                    <a:pt x="1119" y="169"/>
                    <a:pt x="1116" y="169"/>
                    <a:pt x="1113" y="170"/>
                  </a:cubicBezTo>
                  <a:cubicBezTo>
                    <a:pt x="1094" y="174"/>
                    <a:pt x="1094" y="174"/>
                    <a:pt x="1094" y="174"/>
                  </a:cubicBezTo>
                  <a:cubicBezTo>
                    <a:pt x="1082" y="178"/>
                    <a:pt x="1069" y="181"/>
                    <a:pt x="1057" y="185"/>
                  </a:cubicBezTo>
                  <a:cubicBezTo>
                    <a:pt x="1008" y="200"/>
                    <a:pt x="961" y="218"/>
                    <a:pt x="913" y="236"/>
                  </a:cubicBezTo>
                  <a:cubicBezTo>
                    <a:pt x="864" y="253"/>
                    <a:pt x="816" y="269"/>
                    <a:pt x="765" y="279"/>
                  </a:cubicBezTo>
                  <a:cubicBezTo>
                    <a:pt x="759" y="280"/>
                    <a:pt x="753" y="281"/>
                    <a:pt x="746" y="282"/>
                  </a:cubicBezTo>
                  <a:cubicBezTo>
                    <a:pt x="727" y="285"/>
                    <a:pt x="727" y="285"/>
                    <a:pt x="727" y="285"/>
                  </a:cubicBezTo>
                  <a:cubicBezTo>
                    <a:pt x="721" y="286"/>
                    <a:pt x="715" y="287"/>
                    <a:pt x="708" y="287"/>
                  </a:cubicBezTo>
                  <a:cubicBezTo>
                    <a:pt x="689" y="289"/>
                    <a:pt x="689" y="289"/>
                    <a:pt x="689" y="289"/>
                  </a:cubicBezTo>
                  <a:cubicBezTo>
                    <a:pt x="676" y="291"/>
                    <a:pt x="664" y="292"/>
                    <a:pt x="651" y="293"/>
                  </a:cubicBezTo>
                  <a:cubicBezTo>
                    <a:pt x="638" y="295"/>
                    <a:pt x="626" y="296"/>
                    <a:pt x="613" y="297"/>
                  </a:cubicBezTo>
                  <a:cubicBezTo>
                    <a:pt x="511" y="306"/>
                    <a:pt x="409" y="312"/>
                    <a:pt x="306" y="316"/>
                  </a:cubicBezTo>
                  <a:cubicBezTo>
                    <a:pt x="204" y="320"/>
                    <a:pt x="102" y="322"/>
                    <a:pt x="0" y="322"/>
                  </a:cubicBezTo>
                  <a:cubicBezTo>
                    <a:pt x="102" y="322"/>
                    <a:pt x="204" y="319"/>
                    <a:pt x="306" y="315"/>
                  </a:cubicBezTo>
                  <a:cubicBezTo>
                    <a:pt x="409" y="311"/>
                    <a:pt x="511" y="304"/>
                    <a:pt x="613" y="295"/>
                  </a:cubicBezTo>
                  <a:cubicBezTo>
                    <a:pt x="638" y="293"/>
                    <a:pt x="664" y="290"/>
                    <a:pt x="689" y="287"/>
                  </a:cubicBezTo>
                  <a:cubicBezTo>
                    <a:pt x="708" y="285"/>
                    <a:pt x="708" y="285"/>
                    <a:pt x="708" y="285"/>
                  </a:cubicBezTo>
                  <a:cubicBezTo>
                    <a:pt x="714" y="285"/>
                    <a:pt x="721" y="284"/>
                    <a:pt x="727" y="283"/>
                  </a:cubicBezTo>
                  <a:cubicBezTo>
                    <a:pt x="746" y="280"/>
                    <a:pt x="746" y="280"/>
                    <a:pt x="746" y="280"/>
                  </a:cubicBezTo>
                  <a:cubicBezTo>
                    <a:pt x="752" y="279"/>
                    <a:pt x="759" y="278"/>
                    <a:pt x="765" y="277"/>
                  </a:cubicBezTo>
                  <a:cubicBezTo>
                    <a:pt x="815" y="267"/>
                    <a:pt x="864" y="251"/>
                    <a:pt x="912" y="234"/>
                  </a:cubicBezTo>
                  <a:cubicBezTo>
                    <a:pt x="960" y="216"/>
                    <a:pt x="1007" y="197"/>
                    <a:pt x="1056" y="182"/>
                  </a:cubicBezTo>
                  <a:cubicBezTo>
                    <a:pt x="1069" y="179"/>
                    <a:pt x="1081" y="175"/>
                    <a:pt x="1093" y="172"/>
                  </a:cubicBezTo>
                  <a:cubicBezTo>
                    <a:pt x="1112" y="168"/>
                    <a:pt x="1112" y="168"/>
                    <a:pt x="1112" y="168"/>
                  </a:cubicBezTo>
                  <a:cubicBezTo>
                    <a:pt x="1115" y="167"/>
                    <a:pt x="1118" y="166"/>
                    <a:pt x="1122" y="165"/>
                  </a:cubicBezTo>
                  <a:cubicBezTo>
                    <a:pt x="1131" y="164"/>
                    <a:pt x="1131" y="164"/>
                    <a:pt x="1131" y="164"/>
                  </a:cubicBezTo>
                  <a:cubicBezTo>
                    <a:pt x="1137" y="163"/>
                    <a:pt x="1144" y="161"/>
                    <a:pt x="1150" y="160"/>
                  </a:cubicBezTo>
                  <a:cubicBezTo>
                    <a:pt x="1169" y="157"/>
                    <a:pt x="1169" y="157"/>
                    <a:pt x="1169" y="157"/>
                  </a:cubicBezTo>
                  <a:cubicBezTo>
                    <a:pt x="1181" y="155"/>
                    <a:pt x="1194" y="153"/>
                    <a:pt x="1207" y="152"/>
                  </a:cubicBezTo>
                  <a:cubicBezTo>
                    <a:pt x="1308" y="137"/>
                    <a:pt x="1410" y="127"/>
                    <a:pt x="1512" y="117"/>
                  </a:cubicBezTo>
                  <a:cubicBezTo>
                    <a:pt x="1613" y="106"/>
                    <a:pt x="1715" y="95"/>
                    <a:pt x="1816" y="81"/>
                  </a:cubicBezTo>
                  <a:cubicBezTo>
                    <a:pt x="1842" y="77"/>
                    <a:pt x="1867" y="73"/>
                    <a:pt x="1892" y="69"/>
                  </a:cubicBezTo>
                  <a:cubicBezTo>
                    <a:pt x="1930" y="62"/>
                    <a:pt x="1930" y="62"/>
                    <a:pt x="1930" y="62"/>
                  </a:cubicBezTo>
                  <a:cubicBezTo>
                    <a:pt x="1943" y="60"/>
                    <a:pt x="1955" y="57"/>
                    <a:pt x="1968" y="55"/>
                  </a:cubicBezTo>
                  <a:cubicBezTo>
                    <a:pt x="2043" y="40"/>
                    <a:pt x="2043" y="40"/>
                    <a:pt x="2043" y="40"/>
                  </a:cubicBezTo>
                  <a:cubicBezTo>
                    <a:pt x="2055" y="37"/>
                    <a:pt x="2068" y="35"/>
                    <a:pt x="2081" y="33"/>
                  </a:cubicBezTo>
                  <a:cubicBezTo>
                    <a:pt x="2093" y="30"/>
                    <a:pt x="2106" y="28"/>
                    <a:pt x="2118" y="26"/>
                  </a:cubicBezTo>
                  <a:cubicBezTo>
                    <a:pt x="2156" y="20"/>
                    <a:pt x="2156" y="20"/>
                    <a:pt x="2156" y="20"/>
                  </a:cubicBezTo>
                  <a:cubicBezTo>
                    <a:pt x="2169" y="18"/>
                    <a:pt x="2182" y="17"/>
                    <a:pt x="2194" y="15"/>
                  </a:cubicBezTo>
                  <a:cubicBezTo>
                    <a:pt x="2213" y="13"/>
                    <a:pt x="2213" y="13"/>
                    <a:pt x="2213" y="13"/>
                  </a:cubicBezTo>
                  <a:cubicBezTo>
                    <a:pt x="2233" y="11"/>
                    <a:pt x="2233" y="11"/>
                    <a:pt x="2233" y="11"/>
                  </a:cubicBezTo>
                  <a:cubicBezTo>
                    <a:pt x="2245" y="10"/>
                    <a:pt x="2258" y="8"/>
                    <a:pt x="2271" y="7"/>
                  </a:cubicBezTo>
                  <a:cubicBezTo>
                    <a:pt x="2322" y="3"/>
                    <a:pt x="2373" y="1"/>
                    <a:pt x="2424" y="0"/>
                  </a:cubicBezTo>
                  <a:cubicBezTo>
                    <a:pt x="2475" y="1"/>
                    <a:pt x="2527" y="3"/>
                    <a:pt x="2578" y="7"/>
                  </a:cubicBezTo>
                  <a:cubicBezTo>
                    <a:pt x="2590" y="8"/>
                    <a:pt x="2603" y="10"/>
                    <a:pt x="2616" y="11"/>
                  </a:cubicBezTo>
                  <a:cubicBezTo>
                    <a:pt x="2635" y="13"/>
                    <a:pt x="2635" y="13"/>
                    <a:pt x="2635" y="13"/>
                  </a:cubicBezTo>
                  <a:cubicBezTo>
                    <a:pt x="2654" y="15"/>
                    <a:pt x="2654" y="15"/>
                    <a:pt x="2654" y="15"/>
                  </a:cubicBezTo>
                  <a:cubicBezTo>
                    <a:pt x="2667" y="17"/>
                    <a:pt x="2679" y="18"/>
                    <a:pt x="2692" y="20"/>
                  </a:cubicBezTo>
                  <a:cubicBezTo>
                    <a:pt x="2730" y="26"/>
                    <a:pt x="2730" y="26"/>
                    <a:pt x="2730" y="26"/>
                  </a:cubicBezTo>
                  <a:cubicBezTo>
                    <a:pt x="2743" y="28"/>
                    <a:pt x="2755" y="30"/>
                    <a:pt x="2768" y="33"/>
                  </a:cubicBezTo>
                  <a:cubicBezTo>
                    <a:pt x="2780" y="35"/>
                    <a:pt x="2793" y="37"/>
                    <a:pt x="2806" y="40"/>
                  </a:cubicBezTo>
                  <a:cubicBezTo>
                    <a:pt x="2881" y="55"/>
                    <a:pt x="2881" y="55"/>
                    <a:pt x="2881" y="55"/>
                  </a:cubicBezTo>
                  <a:cubicBezTo>
                    <a:pt x="2893" y="57"/>
                    <a:pt x="2906" y="60"/>
                    <a:pt x="2918" y="62"/>
                  </a:cubicBezTo>
                  <a:cubicBezTo>
                    <a:pt x="2956" y="69"/>
                    <a:pt x="2956" y="69"/>
                    <a:pt x="2956" y="69"/>
                  </a:cubicBezTo>
                  <a:cubicBezTo>
                    <a:pt x="2981" y="73"/>
                    <a:pt x="3007" y="77"/>
                    <a:pt x="3032" y="81"/>
                  </a:cubicBezTo>
                  <a:cubicBezTo>
                    <a:pt x="3133" y="95"/>
                    <a:pt x="3235" y="106"/>
                    <a:pt x="3337" y="117"/>
                  </a:cubicBezTo>
                  <a:cubicBezTo>
                    <a:pt x="3438" y="127"/>
                    <a:pt x="3540" y="137"/>
                    <a:pt x="3642" y="152"/>
                  </a:cubicBezTo>
                  <a:cubicBezTo>
                    <a:pt x="3654" y="153"/>
                    <a:pt x="3667" y="155"/>
                    <a:pt x="3680" y="157"/>
                  </a:cubicBezTo>
                  <a:cubicBezTo>
                    <a:pt x="3698" y="160"/>
                    <a:pt x="3698" y="160"/>
                    <a:pt x="3698" y="160"/>
                  </a:cubicBezTo>
                  <a:cubicBezTo>
                    <a:pt x="3705" y="161"/>
                    <a:pt x="3711" y="163"/>
                    <a:pt x="3717" y="164"/>
                  </a:cubicBezTo>
                  <a:cubicBezTo>
                    <a:pt x="3727" y="165"/>
                    <a:pt x="3727" y="165"/>
                    <a:pt x="3727" y="165"/>
                  </a:cubicBezTo>
                  <a:cubicBezTo>
                    <a:pt x="3730" y="166"/>
                    <a:pt x="3733" y="167"/>
                    <a:pt x="3736" y="168"/>
                  </a:cubicBezTo>
                  <a:cubicBezTo>
                    <a:pt x="3755" y="172"/>
                    <a:pt x="3755" y="172"/>
                    <a:pt x="3755" y="172"/>
                  </a:cubicBezTo>
                  <a:cubicBezTo>
                    <a:pt x="3767" y="175"/>
                    <a:pt x="3780" y="179"/>
                    <a:pt x="3792" y="182"/>
                  </a:cubicBezTo>
                  <a:cubicBezTo>
                    <a:pt x="3841" y="197"/>
                    <a:pt x="3889" y="216"/>
                    <a:pt x="3937" y="234"/>
                  </a:cubicBezTo>
                  <a:cubicBezTo>
                    <a:pt x="3985" y="251"/>
                    <a:pt x="4033" y="267"/>
                    <a:pt x="4084" y="277"/>
                  </a:cubicBezTo>
                  <a:cubicBezTo>
                    <a:pt x="4090" y="278"/>
                    <a:pt x="4096" y="279"/>
                    <a:pt x="4102" y="280"/>
                  </a:cubicBezTo>
                  <a:cubicBezTo>
                    <a:pt x="4121" y="283"/>
                    <a:pt x="4121" y="283"/>
                    <a:pt x="4121" y="283"/>
                  </a:cubicBezTo>
                  <a:cubicBezTo>
                    <a:pt x="4128" y="284"/>
                    <a:pt x="4134" y="285"/>
                    <a:pt x="4140" y="285"/>
                  </a:cubicBezTo>
                  <a:cubicBezTo>
                    <a:pt x="4159" y="287"/>
                    <a:pt x="4159" y="287"/>
                    <a:pt x="4159" y="287"/>
                  </a:cubicBezTo>
                  <a:cubicBezTo>
                    <a:pt x="4185" y="290"/>
                    <a:pt x="4210" y="293"/>
                    <a:pt x="4236" y="295"/>
                  </a:cubicBezTo>
                  <a:cubicBezTo>
                    <a:pt x="4338" y="304"/>
                    <a:pt x="4440" y="311"/>
                    <a:pt x="4542" y="315"/>
                  </a:cubicBezTo>
                  <a:cubicBezTo>
                    <a:pt x="4644" y="319"/>
                    <a:pt x="4746" y="322"/>
                    <a:pt x="4849" y="3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61">
              <a:extLst>
                <a:ext uri="{FF2B5EF4-FFF2-40B4-BE49-F238E27FC236}">
                  <a16:creationId xmlns:a16="http://schemas.microsoft.com/office/drawing/2014/main" id="{F88C2DA1-F0FB-3882-1338-064B8755986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7400" y="4025900"/>
              <a:ext cx="12111038" cy="844550"/>
            </a:xfrm>
            <a:custGeom>
              <a:avLst/>
              <a:gdLst>
                <a:gd name="T0" fmla="*/ 4235 w 4849"/>
                <a:gd name="T1" fmla="*/ 296 h 338"/>
                <a:gd name="T2" fmla="*/ 4082 w 4849"/>
                <a:gd name="T3" fmla="*/ 286 h 338"/>
                <a:gd name="T4" fmla="*/ 3969 w 4849"/>
                <a:gd name="T5" fmla="*/ 264 h 338"/>
                <a:gd name="T6" fmla="*/ 3784 w 4849"/>
                <a:gd name="T7" fmla="*/ 213 h 338"/>
                <a:gd name="T8" fmla="*/ 3633 w 4849"/>
                <a:gd name="T9" fmla="*/ 188 h 338"/>
                <a:gd name="T10" fmla="*/ 2871 w 4849"/>
                <a:gd name="T11" fmla="*/ 98 h 338"/>
                <a:gd name="T12" fmla="*/ 2758 w 4849"/>
                <a:gd name="T13" fmla="*/ 71 h 338"/>
                <a:gd name="T14" fmla="*/ 2721 w 4849"/>
                <a:gd name="T15" fmla="*/ 63 h 338"/>
                <a:gd name="T16" fmla="*/ 2419 w 4849"/>
                <a:gd name="T17" fmla="*/ 12 h 338"/>
                <a:gd name="T18" fmla="*/ 2112 w 4849"/>
                <a:gd name="T19" fmla="*/ 10 h 338"/>
                <a:gd name="T20" fmla="*/ 2055 w 4849"/>
                <a:gd name="T21" fmla="*/ 15 h 338"/>
                <a:gd name="T22" fmla="*/ 1998 w 4849"/>
                <a:gd name="T23" fmla="*/ 23 h 338"/>
                <a:gd name="T24" fmla="*/ 1884 w 4849"/>
                <a:gd name="T25" fmla="*/ 41 h 338"/>
                <a:gd name="T26" fmla="*/ 1808 w 4849"/>
                <a:gd name="T27" fmla="*/ 52 h 338"/>
                <a:gd name="T28" fmla="*/ 1350 w 4849"/>
                <a:gd name="T29" fmla="*/ 104 h 338"/>
                <a:gd name="T30" fmla="*/ 1199 w 4849"/>
                <a:gd name="T31" fmla="*/ 127 h 338"/>
                <a:gd name="T32" fmla="*/ 1123 w 4849"/>
                <a:gd name="T33" fmla="*/ 142 h 338"/>
                <a:gd name="T34" fmla="*/ 1086 w 4849"/>
                <a:gd name="T35" fmla="*/ 151 h 338"/>
                <a:gd name="T36" fmla="*/ 908 w 4849"/>
                <a:gd name="T37" fmla="*/ 222 h 338"/>
                <a:gd name="T38" fmla="*/ 801 w 4849"/>
                <a:gd name="T39" fmla="*/ 265 h 338"/>
                <a:gd name="T40" fmla="*/ 764 w 4849"/>
                <a:gd name="T41" fmla="*/ 276 h 338"/>
                <a:gd name="T42" fmla="*/ 746 w 4849"/>
                <a:gd name="T43" fmla="*/ 281 h 338"/>
                <a:gd name="T44" fmla="*/ 708 w 4849"/>
                <a:gd name="T45" fmla="*/ 289 h 338"/>
                <a:gd name="T46" fmla="*/ 651 w 4849"/>
                <a:gd name="T47" fmla="*/ 298 h 338"/>
                <a:gd name="T48" fmla="*/ 0 w 4849"/>
                <a:gd name="T49" fmla="*/ 334 h 338"/>
                <a:gd name="T50" fmla="*/ 651 w 4849"/>
                <a:gd name="T51" fmla="*/ 296 h 338"/>
                <a:gd name="T52" fmla="*/ 708 w 4849"/>
                <a:gd name="T53" fmla="*/ 287 h 338"/>
                <a:gd name="T54" fmla="*/ 745 w 4849"/>
                <a:gd name="T55" fmla="*/ 279 h 338"/>
                <a:gd name="T56" fmla="*/ 764 w 4849"/>
                <a:gd name="T57" fmla="*/ 274 h 338"/>
                <a:gd name="T58" fmla="*/ 800 w 4849"/>
                <a:gd name="T59" fmla="*/ 263 h 338"/>
                <a:gd name="T60" fmla="*/ 907 w 4849"/>
                <a:gd name="T61" fmla="*/ 220 h 338"/>
                <a:gd name="T62" fmla="*/ 1086 w 4849"/>
                <a:gd name="T63" fmla="*/ 149 h 338"/>
                <a:gd name="T64" fmla="*/ 1123 w 4849"/>
                <a:gd name="T65" fmla="*/ 139 h 338"/>
                <a:gd name="T66" fmla="*/ 1198 w 4849"/>
                <a:gd name="T67" fmla="*/ 124 h 338"/>
                <a:gd name="T68" fmla="*/ 1350 w 4849"/>
                <a:gd name="T69" fmla="*/ 101 h 338"/>
                <a:gd name="T70" fmla="*/ 1808 w 4849"/>
                <a:gd name="T71" fmla="*/ 48 h 338"/>
                <a:gd name="T72" fmla="*/ 1884 w 4849"/>
                <a:gd name="T73" fmla="*/ 38 h 338"/>
                <a:gd name="T74" fmla="*/ 1997 w 4849"/>
                <a:gd name="T75" fmla="*/ 19 h 338"/>
                <a:gd name="T76" fmla="*/ 2054 w 4849"/>
                <a:gd name="T77" fmla="*/ 12 h 338"/>
                <a:gd name="T78" fmla="*/ 2112 w 4849"/>
                <a:gd name="T79" fmla="*/ 6 h 338"/>
                <a:gd name="T80" fmla="*/ 2419 w 4849"/>
                <a:gd name="T81" fmla="*/ 8 h 338"/>
                <a:gd name="T82" fmla="*/ 2722 w 4849"/>
                <a:gd name="T83" fmla="*/ 59 h 338"/>
                <a:gd name="T84" fmla="*/ 2759 w 4849"/>
                <a:gd name="T85" fmla="*/ 68 h 338"/>
                <a:gd name="T86" fmla="*/ 2871 w 4849"/>
                <a:gd name="T87" fmla="*/ 94 h 338"/>
                <a:gd name="T88" fmla="*/ 3633 w 4849"/>
                <a:gd name="T89" fmla="*/ 186 h 338"/>
                <a:gd name="T90" fmla="*/ 3785 w 4849"/>
                <a:gd name="T91" fmla="*/ 210 h 338"/>
                <a:gd name="T92" fmla="*/ 3969 w 4849"/>
                <a:gd name="T93" fmla="*/ 262 h 338"/>
                <a:gd name="T94" fmla="*/ 4082 w 4849"/>
                <a:gd name="T95" fmla="*/ 284 h 338"/>
                <a:gd name="T96" fmla="*/ 4235 w 4849"/>
                <a:gd name="T97" fmla="*/ 294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49" h="338">
                  <a:moveTo>
                    <a:pt x="4849" y="318"/>
                  </a:moveTo>
                  <a:cubicBezTo>
                    <a:pt x="4645" y="313"/>
                    <a:pt x="4440" y="307"/>
                    <a:pt x="4235" y="296"/>
                  </a:cubicBezTo>
                  <a:cubicBezTo>
                    <a:pt x="4210" y="295"/>
                    <a:pt x="4184" y="293"/>
                    <a:pt x="4159" y="292"/>
                  </a:cubicBezTo>
                  <a:cubicBezTo>
                    <a:pt x="4133" y="290"/>
                    <a:pt x="4108" y="288"/>
                    <a:pt x="4082" y="286"/>
                  </a:cubicBezTo>
                  <a:cubicBezTo>
                    <a:pt x="4057" y="283"/>
                    <a:pt x="4031" y="279"/>
                    <a:pt x="4006" y="273"/>
                  </a:cubicBezTo>
                  <a:cubicBezTo>
                    <a:pt x="3994" y="271"/>
                    <a:pt x="3981" y="267"/>
                    <a:pt x="3969" y="264"/>
                  </a:cubicBezTo>
                  <a:cubicBezTo>
                    <a:pt x="3956" y="261"/>
                    <a:pt x="3944" y="258"/>
                    <a:pt x="3932" y="254"/>
                  </a:cubicBezTo>
                  <a:cubicBezTo>
                    <a:pt x="3882" y="241"/>
                    <a:pt x="3834" y="225"/>
                    <a:pt x="3784" y="213"/>
                  </a:cubicBezTo>
                  <a:cubicBezTo>
                    <a:pt x="3759" y="206"/>
                    <a:pt x="3734" y="201"/>
                    <a:pt x="3709" y="197"/>
                  </a:cubicBezTo>
                  <a:cubicBezTo>
                    <a:pt x="3684" y="193"/>
                    <a:pt x="3658" y="191"/>
                    <a:pt x="3633" y="188"/>
                  </a:cubicBezTo>
                  <a:cubicBezTo>
                    <a:pt x="3429" y="168"/>
                    <a:pt x="3224" y="156"/>
                    <a:pt x="3022" y="125"/>
                  </a:cubicBezTo>
                  <a:cubicBezTo>
                    <a:pt x="2971" y="117"/>
                    <a:pt x="2921" y="109"/>
                    <a:pt x="2871" y="98"/>
                  </a:cubicBezTo>
                  <a:cubicBezTo>
                    <a:pt x="2845" y="93"/>
                    <a:pt x="2821" y="86"/>
                    <a:pt x="2796" y="81"/>
                  </a:cubicBezTo>
                  <a:cubicBezTo>
                    <a:pt x="2758" y="71"/>
                    <a:pt x="2758" y="71"/>
                    <a:pt x="2758" y="71"/>
                  </a:cubicBezTo>
                  <a:cubicBezTo>
                    <a:pt x="2740" y="67"/>
                    <a:pt x="2740" y="67"/>
                    <a:pt x="2740" y="67"/>
                  </a:cubicBezTo>
                  <a:cubicBezTo>
                    <a:pt x="2721" y="63"/>
                    <a:pt x="2721" y="63"/>
                    <a:pt x="2721" y="63"/>
                  </a:cubicBezTo>
                  <a:cubicBezTo>
                    <a:pt x="2671" y="51"/>
                    <a:pt x="2621" y="41"/>
                    <a:pt x="2571" y="32"/>
                  </a:cubicBezTo>
                  <a:cubicBezTo>
                    <a:pt x="2520" y="24"/>
                    <a:pt x="2469" y="17"/>
                    <a:pt x="2419" y="12"/>
                  </a:cubicBezTo>
                  <a:cubicBezTo>
                    <a:pt x="2368" y="7"/>
                    <a:pt x="2317" y="5"/>
                    <a:pt x="2265" y="4"/>
                  </a:cubicBezTo>
                  <a:cubicBezTo>
                    <a:pt x="2214" y="4"/>
                    <a:pt x="2163" y="6"/>
                    <a:pt x="2112" y="10"/>
                  </a:cubicBezTo>
                  <a:cubicBezTo>
                    <a:pt x="2099" y="11"/>
                    <a:pt x="2087" y="12"/>
                    <a:pt x="2074" y="14"/>
                  </a:cubicBezTo>
                  <a:cubicBezTo>
                    <a:pt x="2055" y="15"/>
                    <a:pt x="2055" y="15"/>
                    <a:pt x="2055" y="15"/>
                  </a:cubicBezTo>
                  <a:cubicBezTo>
                    <a:pt x="2036" y="18"/>
                    <a:pt x="2036" y="18"/>
                    <a:pt x="2036" y="18"/>
                  </a:cubicBezTo>
                  <a:cubicBezTo>
                    <a:pt x="1998" y="23"/>
                    <a:pt x="1998" y="23"/>
                    <a:pt x="1998" y="23"/>
                  </a:cubicBezTo>
                  <a:cubicBezTo>
                    <a:pt x="1960" y="29"/>
                    <a:pt x="1960" y="29"/>
                    <a:pt x="1960" y="29"/>
                  </a:cubicBezTo>
                  <a:cubicBezTo>
                    <a:pt x="1935" y="33"/>
                    <a:pt x="1909" y="37"/>
                    <a:pt x="1884" y="41"/>
                  </a:cubicBezTo>
                  <a:cubicBezTo>
                    <a:pt x="1846" y="47"/>
                    <a:pt x="1846" y="47"/>
                    <a:pt x="1846" y="47"/>
                  </a:cubicBezTo>
                  <a:cubicBezTo>
                    <a:pt x="1808" y="52"/>
                    <a:pt x="1808" y="52"/>
                    <a:pt x="1808" y="52"/>
                  </a:cubicBezTo>
                  <a:cubicBezTo>
                    <a:pt x="1707" y="65"/>
                    <a:pt x="1605" y="75"/>
                    <a:pt x="1503" y="86"/>
                  </a:cubicBezTo>
                  <a:cubicBezTo>
                    <a:pt x="1452" y="92"/>
                    <a:pt x="1401" y="97"/>
                    <a:pt x="1350" y="104"/>
                  </a:cubicBezTo>
                  <a:cubicBezTo>
                    <a:pt x="1325" y="107"/>
                    <a:pt x="1300" y="111"/>
                    <a:pt x="1274" y="114"/>
                  </a:cubicBezTo>
                  <a:cubicBezTo>
                    <a:pt x="1249" y="118"/>
                    <a:pt x="1224" y="122"/>
                    <a:pt x="1199" y="127"/>
                  </a:cubicBezTo>
                  <a:cubicBezTo>
                    <a:pt x="1186" y="129"/>
                    <a:pt x="1173" y="131"/>
                    <a:pt x="1161" y="134"/>
                  </a:cubicBezTo>
                  <a:cubicBezTo>
                    <a:pt x="1148" y="137"/>
                    <a:pt x="1136" y="139"/>
                    <a:pt x="1123" y="142"/>
                  </a:cubicBezTo>
                  <a:cubicBezTo>
                    <a:pt x="1105" y="146"/>
                    <a:pt x="1105" y="146"/>
                    <a:pt x="1105" y="146"/>
                  </a:cubicBezTo>
                  <a:cubicBezTo>
                    <a:pt x="1098" y="148"/>
                    <a:pt x="1092" y="150"/>
                    <a:pt x="1086" y="151"/>
                  </a:cubicBezTo>
                  <a:cubicBezTo>
                    <a:pt x="1074" y="155"/>
                    <a:pt x="1062" y="159"/>
                    <a:pt x="1050" y="163"/>
                  </a:cubicBezTo>
                  <a:cubicBezTo>
                    <a:pt x="1002" y="180"/>
                    <a:pt x="955" y="202"/>
                    <a:pt x="908" y="222"/>
                  </a:cubicBezTo>
                  <a:cubicBezTo>
                    <a:pt x="885" y="233"/>
                    <a:pt x="861" y="243"/>
                    <a:pt x="837" y="252"/>
                  </a:cubicBezTo>
                  <a:cubicBezTo>
                    <a:pt x="825" y="256"/>
                    <a:pt x="813" y="261"/>
                    <a:pt x="801" y="265"/>
                  </a:cubicBezTo>
                  <a:cubicBezTo>
                    <a:pt x="783" y="271"/>
                    <a:pt x="783" y="271"/>
                    <a:pt x="783" y="271"/>
                  </a:cubicBezTo>
                  <a:cubicBezTo>
                    <a:pt x="764" y="276"/>
                    <a:pt x="764" y="276"/>
                    <a:pt x="764" y="276"/>
                  </a:cubicBezTo>
                  <a:cubicBezTo>
                    <a:pt x="755" y="279"/>
                    <a:pt x="755" y="279"/>
                    <a:pt x="755" y="279"/>
                  </a:cubicBezTo>
                  <a:cubicBezTo>
                    <a:pt x="746" y="281"/>
                    <a:pt x="746" y="281"/>
                    <a:pt x="746" y="281"/>
                  </a:cubicBezTo>
                  <a:cubicBezTo>
                    <a:pt x="727" y="286"/>
                    <a:pt x="727" y="286"/>
                    <a:pt x="727" y="286"/>
                  </a:cubicBezTo>
                  <a:cubicBezTo>
                    <a:pt x="708" y="289"/>
                    <a:pt x="708" y="289"/>
                    <a:pt x="708" y="289"/>
                  </a:cubicBezTo>
                  <a:cubicBezTo>
                    <a:pt x="702" y="291"/>
                    <a:pt x="696" y="292"/>
                    <a:pt x="689" y="293"/>
                  </a:cubicBezTo>
                  <a:cubicBezTo>
                    <a:pt x="651" y="298"/>
                    <a:pt x="651" y="298"/>
                    <a:pt x="651" y="298"/>
                  </a:cubicBezTo>
                  <a:cubicBezTo>
                    <a:pt x="613" y="303"/>
                    <a:pt x="613" y="303"/>
                    <a:pt x="613" y="303"/>
                  </a:cubicBezTo>
                  <a:cubicBezTo>
                    <a:pt x="410" y="329"/>
                    <a:pt x="205" y="338"/>
                    <a:pt x="0" y="334"/>
                  </a:cubicBezTo>
                  <a:cubicBezTo>
                    <a:pt x="205" y="337"/>
                    <a:pt x="410" y="328"/>
                    <a:pt x="613" y="302"/>
                  </a:cubicBezTo>
                  <a:cubicBezTo>
                    <a:pt x="651" y="296"/>
                    <a:pt x="651" y="296"/>
                    <a:pt x="651" y="296"/>
                  </a:cubicBezTo>
                  <a:cubicBezTo>
                    <a:pt x="689" y="291"/>
                    <a:pt x="689" y="291"/>
                    <a:pt x="689" y="291"/>
                  </a:cubicBezTo>
                  <a:cubicBezTo>
                    <a:pt x="695" y="290"/>
                    <a:pt x="702" y="288"/>
                    <a:pt x="708" y="287"/>
                  </a:cubicBezTo>
                  <a:cubicBezTo>
                    <a:pt x="727" y="284"/>
                    <a:pt x="727" y="284"/>
                    <a:pt x="727" y="284"/>
                  </a:cubicBezTo>
                  <a:cubicBezTo>
                    <a:pt x="745" y="279"/>
                    <a:pt x="745" y="279"/>
                    <a:pt x="745" y="279"/>
                  </a:cubicBezTo>
                  <a:cubicBezTo>
                    <a:pt x="755" y="277"/>
                    <a:pt x="755" y="277"/>
                    <a:pt x="755" y="277"/>
                  </a:cubicBezTo>
                  <a:cubicBezTo>
                    <a:pt x="764" y="274"/>
                    <a:pt x="764" y="274"/>
                    <a:pt x="764" y="274"/>
                  </a:cubicBezTo>
                  <a:cubicBezTo>
                    <a:pt x="782" y="269"/>
                    <a:pt x="782" y="269"/>
                    <a:pt x="782" y="269"/>
                  </a:cubicBezTo>
                  <a:cubicBezTo>
                    <a:pt x="800" y="263"/>
                    <a:pt x="800" y="263"/>
                    <a:pt x="800" y="263"/>
                  </a:cubicBezTo>
                  <a:cubicBezTo>
                    <a:pt x="813" y="259"/>
                    <a:pt x="824" y="254"/>
                    <a:pt x="836" y="250"/>
                  </a:cubicBezTo>
                  <a:cubicBezTo>
                    <a:pt x="860" y="240"/>
                    <a:pt x="884" y="231"/>
                    <a:pt x="907" y="220"/>
                  </a:cubicBezTo>
                  <a:cubicBezTo>
                    <a:pt x="954" y="200"/>
                    <a:pt x="1001" y="178"/>
                    <a:pt x="1049" y="161"/>
                  </a:cubicBezTo>
                  <a:cubicBezTo>
                    <a:pt x="1061" y="157"/>
                    <a:pt x="1073" y="152"/>
                    <a:pt x="1086" y="149"/>
                  </a:cubicBezTo>
                  <a:cubicBezTo>
                    <a:pt x="1092" y="147"/>
                    <a:pt x="1098" y="145"/>
                    <a:pt x="1104" y="144"/>
                  </a:cubicBezTo>
                  <a:cubicBezTo>
                    <a:pt x="1123" y="139"/>
                    <a:pt x="1123" y="139"/>
                    <a:pt x="1123" y="139"/>
                  </a:cubicBezTo>
                  <a:cubicBezTo>
                    <a:pt x="1135" y="136"/>
                    <a:pt x="1148" y="134"/>
                    <a:pt x="1160" y="131"/>
                  </a:cubicBezTo>
                  <a:cubicBezTo>
                    <a:pt x="1173" y="129"/>
                    <a:pt x="1185" y="126"/>
                    <a:pt x="1198" y="124"/>
                  </a:cubicBezTo>
                  <a:cubicBezTo>
                    <a:pt x="1223" y="119"/>
                    <a:pt x="1249" y="116"/>
                    <a:pt x="1274" y="112"/>
                  </a:cubicBezTo>
                  <a:cubicBezTo>
                    <a:pt x="1299" y="108"/>
                    <a:pt x="1325" y="104"/>
                    <a:pt x="1350" y="101"/>
                  </a:cubicBezTo>
                  <a:cubicBezTo>
                    <a:pt x="1401" y="94"/>
                    <a:pt x="1452" y="89"/>
                    <a:pt x="1502" y="83"/>
                  </a:cubicBezTo>
                  <a:cubicBezTo>
                    <a:pt x="1604" y="72"/>
                    <a:pt x="1706" y="62"/>
                    <a:pt x="1808" y="48"/>
                  </a:cubicBezTo>
                  <a:cubicBezTo>
                    <a:pt x="1846" y="43"/>
                    <a:pt x="1846" y="43"/>
                    <a:pt x="1846" y="43"/>
                  </a:cubicBezTo>
                  <a:cubicBezTo>
                    <a:pt x="1884" y="38"/>
                    <a:pt x="1884" y="38"/>
                    <a:pt x="1884" y="38"/>
                  </a:cubicBezTo>
                  <a:cubicBezTo>
                    <a:pt x="1909" y="34"/>
                    <a:pt x="1934" y="29"/>
                    <a:pt x="1959" y="25"/>
                  </a:cubicBezTo>
                  <a:cubicBezTo>
                    <a:pt x="1997" y="19"/>
                    <a:pt x="1997" y="19"/>
                    <a:pt x="1997" y="19"/>
                  </a:cubicBezTo>
                  <a:cubicBezTo>
                    <a:pt x="2035" y="14"/>
                    <a:pt x="2035" y="14"/>
                    <a:pt x="2035" y="14"/>
                  </a:cubicBezTo>
                  <a:cubicBezTo>
                    <a:pt x="2054" y="12"/>
                    <a:pt x="2054" y="12"/>
                    <a:pt x="2054" y="12"/>
                  </a:cubicBezTo>
                  <a:cubicBezTo>
                    <a:pt x="2074" y="10"/>
                    <a:pt x="2074" y="10"/>
                    <a:pt x="2074" y="10"/>
                  </a:cubicBezTo>
                  <a:cubicBezTo>
                    <a:pt x="2086" y="9"/>
                    <a:pt x="2099" y="7"/>
                    <a:pt x="2112" y="6"/>
                  </a:cubicBezTo>
                  <a:cubicBezTo>
                    <a:pt x="2163" y="2"/>
                    <a:pt x="2214" y="0"/>
                    <a:pt x="2265" y="0"/>
                  </a:cubicBezTo>
                  <a:cubicBezTo>
                    <a:pt x="2317" y="1"/>
                    <a:pt x="2368" y="3"/>
                    <a:pt x="2419" y="8"/>
                  </a:cubicBezTo>
                  <a:cubicBezTo>
                    <a:pt x="2470" y="13"/>
                    <a:pt x="2521" y="20"/>
                    <a:pt x="2571" y="29"/>
                  </a:cubicBezTo>
                  <a:cubicBezTo>
                    <a:pt x="2622" y="37"/>
                    <a:pt x="2672" y="47"/>
                    <a:pt x="2722" y="59"/>
                  </a:cubicBezTo>
                  <a:cubicBezTo>
                    <a:pt x="2741" y="63"/>
                    <a:pt x="2741" y="63"/>
                    <a:pt x="2741" y="63"/>
                  </a:cubicBezTo>
                  <a:cubicBezTo>
                    <a:pt x="2759" y="68"/>
                    <a:pt x="2759" y="68"/>
                    <a:pt x="2759" y="68"/>
                  </a:cubicBezTo>
                  <a:cubicBezTo>
                    <a:pt x="2797" y="77"/>
                    <a:pt x="2797" y="77"/>
                    <a:pt x="2797" y="77"/>
                  </a:cubicBezTo>
                  <a:cubicBezTo>
                    <a:pt x="2821" y="83"/>
                    <a:pt x="2846" y="89"/>
                    <a:pt x="2871" y="94"/>
                  </a:cubicBezTo>
                  <a:cubicBezTo>
                    <a:pt x="2921" y="105"/>
                    <a:pt x="2972" y="114"/>
                    <a:pt x="3022" y="122"/>
                  </a:cubicBezTo>
                  <a:cubicBezTo>
                    <a:pt x="3225" y="153"/>
                    <a:pt x="3429" y="165"/>
                    <a:pt x="3633" y="186"/>
                  </a:cubicBezTo>
                  <a:cubicBezTo>
                    <a:pt x="3659" y="188"/>
                    <a:pt x="3684" y="191"/>
                    <a:pt x="3709" y="195"/>
                  </a:cubicBezTo>
                  <a:cubicBezTo>
                    <a:pt x="3735" y="199"/>
                    <a:pt x="3760" y="204"/>
                    <a:pt x="3785" y="210"/>
                  </a:cubicBezTo>
                  <a:cubicBezTo>
                    <a:pt x="3834" y="223"/>
                    <a:pt x="3883" y="238"/>
                    <a:pt x="3932" y="252"/>
                  </a:cubicBezTo>
                  <a:cubicBezTo>
                    <a:pt x="3945" y="256"/>
                    <a:pt x="3957" y="259"/>
                    <a:pt x="3969" y="262"/>
                  </a:cubicBezTo>
                  <a:cubicBezTo>
                    <a:pt x="3982" y="265"/>
                    <a:pt x="3994" y="268"/>
                    <a:pt x="4007" y="271"/>
                  </a:cubicBezTo>
                  <a:cubicBezTo>
                    <a:pt x="4032" y="277"/>
                    <a:pt x="4057" y="281"/>
                    <a:pt x="4082" y="284"/>
                  </a:cubicBezTo>
                  <a:cubicBezTo>
                    <a:pt x="4108" y="286"/>
                    <a:pt x="4133" y="288"/>
                    <a:pt x="4159" y="289"/>
                  </a:cubicBezTo>
                  <a:cubicBezTo>
                    <a:pt x="4235" y="294"/>
                    <a:pt x="4235" y="294"/>
                    <a:pt x="4235" y="294"/>
                  </a:cubicBezTo>
                  <a:cubicBezTo>
                    <a:pt x="4440" y="306"/>
                    <a:pt x="4645" y="312"/>
                    <a:pt x="4849" y="3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62">
              <a:extLst>
                <a:ext uri="{FF2B5EF4-FFF2-40B4-BE49-F238E27FC236}">
                  <a16:creationId xmlns:a16="http://schemas.microsoft.com/office/drawing/2014/main" id="{A6E896F1-4EA7-0985-5E1A-9C5A077C146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2163" y="4110038"/>
              <a:ext cx="12111038" cy="895350"/>
            </a:xfrm>
            <a:custGeom>
              <a:avLst/>
              <a:gdLst>
                <a:gd name="T0" fmla="*/ 4233 w 4849"/>
                <a:gd name="T1" fmla="*/ 301 h 358"/>
                <a:gd name="T2" fmla="*/ 4003 w 4849"/>
                <a:gd name="T3" fmla="*/ 290 h 358"/>
                <a:gd name="T4" fmla="*/ 3776 w 4849"/>
                <a:gd name="T5" fmla="*/ 246 h 358"/>
                <a:gd name="T6" fmla="*/ 3662 w 4849"/>
                <a:gd name="T7" fmla="*/ 231 h 358"/>
                <a:gd name="T8" fmla="*/ 3316 w 4849"/>
                <a:gd name="T9" fmla="*/ 209 h 358"/>
                <a:gd name="T10" fmla="*/ 3201 w 4849"/>
                <a:gd name="T11" fmla="*/ 199 h 358"/>
                <a:gd name="T12" fmla="*/ 3087 w 4849"/>
                <a:gd name="T13" fmla="*/ 185 h 358"/>
                <a:gd name="T14" fmla="*/ 3010 w 4849"/>
                <a:gd name="T15" fmla="*/ 174 h 358"/>
                <a:gd name="T16" fmla="*/ 2935 w 4849"/>
                <a:gd name="T17" fmla="*/ 161 h 358"/>
                <a:gd name="T18" fmla="*/ 2840 w 4849"/>
                <a:gd name="T19" fmla="*/ 142 h 358"/>
                <a:gd name="T20" fmla="*/ 2784 w 4849"/>
                <a:gd name="T21" fmla="*/ 128 h 358"/>
                <a:gd name="T22" fmla="*/ 2411 w 4849"/>
                <a:gd name="T23" fmla="*/ 35 h 358"/>
                <a:gd name="T24" fmla="*/ 2106 w 4849"/>
                <a:gd name="T25" fmla="*/ 4 h 358"/>
                <a:gd name="T26" fmla="*/ 2010 w 4849"/>
                <a:gd name="T27" fmla="*/ 6 h 358"/>
                <a:gd name="T28" fmla="*/ 1952 w 4849"/>
                <a:gd name="T29" fmla="*/ 11 h 358"/>
                <a:gd name="T30" fmla="*/ 1933 w 4849"/>
                <a:gd name="T31" fmla="*/ 13 h 358"/>
                <a:gd name="T32" fmla="*/ 1876 w 4849"/>
                <a:gd name="T33" fmla="*/ 19 h 358"/>
                <a:gd name="T34" fmla="*/ 1799 w 4849"/>
                <a:gd name="T35" fmla="*/ 29 h 358"/>
                <a:gd name="T36" fmla="*/ 1340 w 4849"/>
                <a:gd name="T37" fmla="*/ 79 h 358"/>
                <a:gd name="T38" fmla="*/ 1041 w 4849"/>
                <a:gd name="T39" fmla="*/ 148 h 358"/>
                <a:gd name="T40" fmla="*/ 763 w 4849"/>
                <a:gd name="T41" fmla="*/ 278 h 358"/>
                <a:gd name="T42" fmla="*/ 651 w 4849"/>
                <a:gd name="T43" fmla="*/ 308 h 358"/>
                <a:gd name="T44" fmla="*/ 308 w 4849"/>
                <a:gd name="T45" fmla="*/ 350 h 358"/>
                <a:gd name="T46" fmla="*/ 307 w 4849"/>
                <a:gd name="T47" fmla="*/ 349 h 358"/>
                <a:gd name="T48" fmla="*/ 651 w 4849"/>
                <a:gd name="T49" fmla="*/ 306 h 358"/>
                <a:gd name="T50" fmla="*/ 762 w 4849"/>
                <a:gd name="T51" fmla="*/ 276 h 358"/>
                <a:gd name="T52" fmla="*/ 1040 w 4849"/>
                <a:gd name="T53" fmla="*/ 145 h 358"/>
                <a:gd name="T54" fmla="*/ 1340 w 4849"/>
                <a:gd name="T55" fmla="*/ 76 h 358"/>
                <a:gd name="T56" fmla="*/ 1799 w 4849"/>
                <a:gd name="T57" fmla="*/ 25 h 358"/>
                <a:gd name="T58" fmla="*/ 1875 w 4849"/>
                <a:gd name="T59" fmla="*/ 16 h 358"/>
                <a:gd name="T60" fmla="*/ 1933 w 4849"/>
                <a:gd name="T61" fmla="*/ 9 h 358"/>
                <a:gd name="T62" fmla="*/ 1952 w 4849"/>
                <a:gd name="T63" fmla="*/ 7 h 358"/>
                <a:gd name="T64" fmla="*/ 2009 w 4849"/>
                <a:gd name="T65" fmla="*/ 3 h 358"/>
                <a:gd name="T66" fmla="*/ 2106 w 4849"/>
                <a:gd name="T67" fmla="*/ 0 h 358"/>
                <a:gd name="T68" fmla="*/ 2412 w 4849"/>
                <a:gd name="T69" fmla="*/ 31 h 358"/>
                <a:gd name="T70" fmla="*/ 2785 w 4849"/>
                <a:gd name="T71" fmla="*/ 124 h 358"/>
                <a:gd name="T72" fmla="*/ 2841 w 4849"/>
                <a:gd name="T73" fmla="*/ 138 h 358"/>
                <a:gd name="T74" fmla="*/ 2935 w 4849"/>
                <a:gd name="T75" fmla="*/ 158 h 358"/>
                <a:gd name="T76" fmla="*/ 3011 w 4849"/>
                <a:gd name="T77" fmla="*/ 171 h 358"/>
                <a:gd name="T78" fmla="*/ 3087 w 4849"/>
                <a:gd name="T79" fmla="*/ 182 h 358"/>
                <a:gd name="T80" fmla="*/ 3202 w 4849"/>
                <a:gd name="T81" fmla="*/ 195 h 358"/>
                <a:gd name="T82" fmla="*/ 3317 w 4849"/>
                <a:gd name="T83" fmla="*/ 206 h 358"/>
                <a:gd name="T84" fmla="*/ 3662 w 4849"/>
                <a:gd name="T85" fmla="*/ 228 h 358"/>
                <a:gd name="T86" fmla="*/ 3777 w 4849"/>
                <a:gd name="T87" fmla="*/ 243 h 358"/>
                <a:gd name="T88" fmla="*/ 4003 w 4849"/>
                <a:gd name="T89" fmla="*/ 288 h 358"/>
                <a:gd name="T90" fmla="*/ 4234 w 4849"/>
                <a:gd name="T91" fmla="*/ 299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49" h="358">
                  <a:moveTo>
                    <a:pt x="4849" y="320"/>
                  </a:moveTo>
                  <a:cubicBezTo>
                    <a:pt x="4644" y="311"/>
                    <a:pt x="4439" y="306"/>
                    <a:pt x="4233" y="301"/>
                  </a:cubicBezTo>
                  <a:cubicBezTo>
                    <a:pt x="4080" y="297"/>
                    <a:pt x="4080" y="297"/>
                    <a:pt x="4080" y="297"/>
                  </a:cubicBezTo>
                  <a:cubicBezTo>
                    <a:pt x="4054" y="296"/>
                    <a:pt x="4028" y="294"/>
                    <a:pt x="4003" y="290"/>
                  </a:cubicBezTo>
                  <a:cubicBezTo>
                    <a:pt x="3977" y="287"/>
                    <a:pt x="3952" y="283"/>
                    <a:pt x="3927" y="278"/>
                  </a:cubicBezTo>
                  <a:cubicBezTo>
                    <a:pt x="3877" y="268"/>
                    <a:pt x="3827" y="255"/>
                    <a:pt x="3776" y="246"/>
                  </a:cubicBezTo>
                  <a:cubicBezTo>
                    <a:pt x="3751" y="241"/>
                    <a:pt x="3726" y="237"/>
                    <a:pt x="3700" y="234"/>
                  </a:cubicBezTo>
                  <a:cubicBezTo>
                    <a:pt x="3688" y="232"/>
                    <a:pt x="3675" y="232"/>
                    <a:pt x="3662" y="231"/>
                  </a:cubicBezTo>
                  <a:cubicBezTo>
                    <a:pt x="3624" y="229"/>
                    <a:pt x="3624" y="229"/>
                    <a:pt x="3624" y="229"/>
                  </a:cubicBezTo>
                  <a:cubicBezTo>
                    <a:pt x="3521" y="223"/>
                    <a:pt x="3419" y="217"/>
                    <a:pt x="3316" y="209"/>
                  </a:cubicBezTo>
                  <a:cubicBezTo>
                    <a:pt x="3291" y="207"/>
                    <a:pt x="3265" y="205"/>
                    <a:pt x="3240" y="202"/>
                  </a:cubicBezTo>
                  <a:cubicBezTo>
                    <a:pt x="3201" y="199"/>
                    <a:pt x="3201" y="199"/>
                    <a:pt x="3201" y="199"/>
                  </a:cubicBezTo>
                  <a:cubicBezTo>
                    <a:pt x="3163" y="194"/>
                    <a:pt x="3163" y="194"/>
                    <a:pt x="3163" y="194"/>
                  </a:cubicBezTo>
                  <a:cubicBezTo>
                    <a:pt x="3138" y="192"/>
                    <a:pt x="3112" y="188"/>
                    <a:pt x="3087" y="185"/>
                  </a:cubicBezTo>
                  <a:cubicBezTo>
                    <a:pt x="3074" y="184"/>
                    <a:pt x="3061" y="182"/>
                    <a:pt x="3049" y="180"/>
                  </a:cubicBezTo>
                  <a:cubicBezTo>
                    <a:pt x="3036" y="178"/>
                    <a:pt x="3023" y="176"/>
                    <a:pt x="3010" y="174"/>
                  </a:cubicBezTo>
                  <a:cubicBezTo>
                    <a:pt x="2972" y="168"/>
                    <a:pt x="2972" y="168"/>
                    <a:pt x="2972" y="168"/>
                  </a:cubicBezTo>
                  <a:cubicBezTo>
                    <a:pt x="2960" y="166"/>
                    <a:pt x="2947" y="163"/>
                    <a:pt x="2935" y="161"/>
                  </a:cubicBezTo>
                  <a:cubicBezTo>
                    <a:pt x="2909" y="157"/>
                    <a:pt x="2884" y="151"/>
                    <a:pt x="2859" y="146"/>
                  </a:cubicBezTo>
                  <a:cubicBezTo>
                    <a:pt x="2853" y="145"/>
                    <a:pt x="2847" y="143"/>
                    <a:pt x="2840" y="142"/>
                  </a:cubicBezTo>
                  <a:cubicBezTo>
                    <a:pt x="2822" y="137"/>
                    <a:pt x="2822" y="137"/>
                    <a:pt x="2822" y="137"/>
                  </a:cubicBezTo>
                  <a:cubicBezTo>
                    <a:pt x="2809" y="134"/>
                    <a:pt x="2797" y="131"/>
                    <a:pt x="2784" y="128"/>
                  </a:cubicBezTo>
                  <a:cubicBezTo>
                    <a:pt x="2759" y="121"/>
                    <a:pt x="2735" y="114"/>
                    <a:pt x="2710" y="107"/>
                  </a:cubicBezTo>
                  <a:cubicBezTo>
                    <a:pt x="2611" y="79"/>
                    <a:pt x="2512" y="53"/>
                    <a:pt x="2411" y="35"/>
                  </a:cubicBezTo>
                  <a:cubicBezTo>
                    <a:pt x="2361" y="25"/>
                    <a:pt x="2310" y="18"/>
                    <a:pt x="2259" y="13"/>
                  </a:cubicBezTo>
                  <a:cubicBezTo>
                    <a:pt x="2208" y="7"/>
                    <a:pt x="2157" y="5"/>
                    <a:pt x="2106" y="4"/>
                  </a:cubicBezTo>
                  <a:cubicBezTo>
                    <a:pt x="2080" y="4"/>
                    <a:pt x="2054" y="4"/>
                    <a:pt x="2029" y="6"/>
                  </a:cubicBezTo>
                  <a:cubicBezTo>
                    <a:pt x="2010" y="6"/>
                    <a:pt x="2010" y="6"/>
                    <a:pt x="2010" y="6"/>
                  </a:cubicBezTo>
                  <a:cubicBezTo>
                    <a:pt x="2003" y="7"/>
                    <a:pt x="1997" y="7"/>
                    <a:pt x="1990" y="8"/>
                  </a:cubicBezTo>
                  <a:cubicBezTo>
                    <a:pt x="1952" y="11"/>
                    <a:pt x="1952" y="11"/>
                    <a:pt x="1952" y="11"/>
                  </a:cubicBezTo>
                  <a:cubicBezTo>
                    <a:pt x="1942" y="11"/>
                    <a:pt x="1942" y="11"/>
                    <a:pt x="1942" y="11"/>
                  </a:cubicBezTo>
                  <a:cubicBezTo>
                    <a:pt x="1933" y="13"/>
                    <a:pt x="1933" y="13"/>
                    <a:pt x="1933" y="13"/>
                  </a:cubicBezTo>
                  <a:cubicBezTo>
                    <a:pt x="1914" y="15"/>
                    <a:pt x="1914" y="15"/>
                    <a:pt x="1914" y="15"/>
                  </a:cubicBezTo>
                  <a:cubicBezTo>
                    <a:pt x="1901" y="16"/>
                    <a:pt x="1888" y="18"/>
                    <a:pt x="1876" y="19"/>
                  </a:cubicBezTo>
                  <a:cubicBezTo>
                    <a:pt x="1837" y="24"/>
                    <a:pt x="1837" y="24"/>
                    <a:pt x="1837" y="24"/>
                  </a:cubicBezTo>
                  <a:cubicBezTo>
                    <a:pt x="1799" y="29"/>
                    <a:pt x="1799" y="29"/>
                    <a:pt x="1799" y="29"/>
                  </a:cubicBezTo>
                  <a:cubicBezTo>
                    <a:pt x="1697" y="40"/>
                    <a:pt x="1595" y="49"/>
                    <a:pt x="1493" y="60"/>
                  </a:cubicBezTo>
                  <a:cubicBezTo>
                    <a:pt x="1442" y="65"/>
                    <a:pt x="1391" y="72"/>
                    <a:pt x="1340" y="79"/>
                  </a:cubicBezTo>
                  <a:cubicBezTo>
                    <a:pt x="1289" y="86"/>
                    <a:pt x="1239" y="95"/>
                    <a:pt x="1189" y="105"/>
                  </a:cubicBezTo>
                  <a:cubicBezTo>
                    <a:pt x="1139" y="116"/>
                    <a:pt x="1089" y="128"/>
                    <a:pt x="1041" y="148"/>
                  </a:cubicBezTo>
                  <a:cubicBezTo>
                    <a:pt x="994" y="167"/>
                    <a:pt x="948" y="190"/>
                    <a:pt x="902" y="214"/>
                  </a:cubicBezTo>
                  <a:cubicBezTo>
                    <a:pt x="857" y="237"/>
                    <a:pt x="811" y="260"/>
                    <a:pt x="763" y="278"/>
                  </a:cubicBezTo>
                  <a:cubicBezTo>
                    <a:pt x="738" y="287"/>
                    <a:pt x="714" y="295"/>
                    <a:pt x="689" y="300"/>
                  </a:cubicBezTo>
                  <a:cubicBezTo>
                    <a:pt x="676" y="303"/>
                    <a:pt x="664" y="306"/>
                    <a:pt x="651" y="308"/>
                  </a:cubicBezTo>
                  <a:cubicBezTo>
                    <a:pt x="639" y="311"/>
                    <a:pt x="626" y="313"/>
                    <a:pt x="613" y="315"/>
                  </a:cubicBezTo>
                  <a:cubicBezTo>
                    <a:pt x="512" y="333"/>
                    <a:pt x="410" y="344"/>
                    <a:pt x="308" y="350"/>
                  </a:cubicBezTo>
                  <a:cubicBezTo>
                    <a:pt x="205" y="357"/>
                    <a:pt x="102" y="358"/>
                    <a:pt x="0" y="353"/>
                  </a:cubicBezTo>
                  <a:cubicBezTo>
                    <a:pt x="102" y="357"/>
                    <a:pt x="205" y="356"/>
                    <a:pt x="307" y="349"/>
                  </a:cubicBezTo>
                  <a:cubicBezTo>
                    <a:pt x="410" y="343"/>
                    <a:pt x="512" y="331"/>
                    <a:pt x="613" y="313"/>
                  </a:cubicBezTo>
                  <a:cubicBezTo>
                    <a:pt x="626" y="311"/>
                    <a:pt x="638" y="309"/>
                    <a:pt x="651" y="306"/>
                  </a:cubicBezTo>
                  <a:cubicBezTo>
                    <a:pt x="663" y="304"/>
                    <a:pt x="676" y="301"/>
                    <a:pt x="688" y="298"/>
                  </a:cubicBezTo>
                  <a:cubicBezTo>
                    <a:pt x="713" y="293"/>
                    <a:pt x="738" y="285"/>
                    <a:pt x="762" y="276"/>
                  </a:cubicBezTo>
                  <a:cubicBezTo>
                    <a:pt x="810" y="258"/>
                    <a:pt x="856" y="235"/>
                    <a:pt x="901" y="212"/>
                  </a:cubicBezTo>
                  <a:cubicBezTo>
                    <a:pt x="947" y="188"/>
                    <a:pt x="993" y="164"/>
                    <a:pt x="1040" y="145"/>
                  </a:cubicBezTo>
                  <a:cubicBezTo>
                    <a:pt x="1088" y="126"/>
                    <a:pt x="1138" y="113"/>
                    <a:pt x="1188" y="103"/>
                  </a:cubicBezTo>
                  <a:cubicBezTo>
                    <a:pt x="1238" y="92"/>
                    <a:pt x="1289" y="83"/>
                    <a:pt x="1340" y="76"/>
                  </a:cubicBezTo>
                  <a:cubicBezTo>
                    <a:pt x="1391" y="69"/>
                    <a:pt x="1442" y="62"/>
                    <a:pt x="1493" y="57"/>
                  </a:cubicBezTo>
                  <a:cubicBezTo>
                    <a:pt x="1595" y="46"/>
                    <a:pt x="1697" y="37"/>
                    <a:pt x="1799" y="25"/>
                  </a:cubicBezTo>
                  <a:cubicBezTo>
                    <a:pt x="1837" y="21"/>
                    <a:pt x="1837" y="21"/>
                    <a:pt x="1837" y="21"/>
                  </a:cubicBezTo>
                  <a:cubicBezTo>
                    <a:pt x="1875" y="16"/>
                    <a:pt x="1875" y="16"/>
                    <a:pt x="1875" y="16"/>
                  </a:cubicBezTo>
                  <a:cubicBezTo>
                    <a:pt x="1888" y="14"/>
                    <a:pt x="1901" y="13"/>
                    <a:pt x="1913" y="11"/>
                  </a:cubicBezTo>
                  <a:cubicBezTo>
                    <a:pt x="1933" y="9"/>
                    <a:pt x="1933" y="9"/>
                    <a:pt x="1933" y="9"/>
                  </a:cubicBezTo>
                  <a:cubicBezTo>
                    <a:pt x="1942" y="8"/>
                    <a:pt x="1942" y="8"/>
                    <a:pt x="1942" y="8"/>
                  </a:cubicBezTo>
                  <a:cubicBezTo>
                    <a:pt x="1952" y="7"/>
                    <a:pt x="1952" y="7"/>
                    <a:pt x="1952" y="7"/>
                  </a:cubicBezTo>
                  <a:cubicBezTo>
                    <a:pt x="1990" y="4"/>
                    <a:pt x="1990" y="4"/>
                    <a:pt x="1990" y="4"/>
                  </a:cubicBezTo>
                  <a:cubicBezTo>
                    <a:pt x="1997" y="3"/>
                    <a:pt x="2003" y="3"/>
                    <a:pt x="2009" y="3"/>
                  </a:cubicBezTo>
                  <a:cubicBezTo>
                    <a:pt x="2029" y="2"/>
                    <a:pt x="2029" y="2"/>
                    <a:pt x="2029" y="2"/>
                  </a:cubicBezTo>
                  <a:cubicBezTo>
                    <a:pt x="2054" y="0"/>
                    <a:pt x="2080" y="1"/>
                    <a:pt x="2106" y="0"/>
                  </a:cubicBezTo>
                  <a:cubicBezTo>
                    <a:pt x="2157" y="1"/>
                    <a:pt x="2208" y="3"/>
                    <a:pt x="2259" y="9"/>
                  </a:cubicBezTo>
                  <a:cubicBezTo>
                    <a:pt x="2310" y="14"/>
                    <a:pt x="2361" y="21"/>
                    <a:pt x="2412" y="31"/>
                  </a:cubicBezTo>
                  <a:cubicBezTo>
                    <a:pt x="2513" y="50"/>
                    <a:pt x="2612" y="75"/>
                    <a:pt x="2711" y="104"/>
                  </a:cubicBezTo>
                  <a:cubicBezTo>
                    <a:pt x="2736" y="111"/>
                    <a:pt x="2760" y="117"/>
                    <a:pt x="2785" y="124"/>
                  </a:cubicBezTo>
                  <a:cubicBezTo>
                    <a:pt x="2797" y="128"/>
                    <a:pt x="2810" y="130"/>
                    <a:pt x="2822" y="134"/>
                  </a:cubicBezTo>
                  <a:cubicBezTo>
                    <a:pt x="2841" y="138"/>
                    <a:pt x="2841" y="138"/>
                    <a:pt x="2841" y="138"/>
                  </a:cubicBezTo>
                  <a:cubicBezTo>
                    <a:pt x="2847" y="140"/>
                    <a:pt x="2854" y="141"/>
                    <a:pt x="2860" y="142"/>
                  </a:cubicBezTo>
                  <a:cubicBezTo>
                    <a:pt x="2885" y="148"/>
                    <a:pt x="2910" y="153"/>
                    <a:pt x="2935" y="158"/>
                  </a:cubicBezTo>
                  <a:cubicBezTo>
                    <a:pt x="2948" y="160"/>
                    <a:pt x="2960" y="163"/>
                    <a:pt x="2973" y="165"/>
                  </a:cubicBezTo>
                  <a:cubicBezTo>
                    <a:pt x="3011" y="171"/>
                    <a:pt x="3011" y="171"/>
                    <a:pt x="3011" y="171"/>
                  </a:cubicBezTo>
                  <a:cubicBezTo>
                    <a:pt x="3024" y="173"/>
                    <a:pt x="3036" y="175"/>
                    <a:pt x="3049" y="176"/>
                  </a:cubicBezTo>
                  <a:cubicBezTo>
                    <a:pt x="3062" y="178"/>
                    <a:pt x="3074" y="180"/>
                    <a:pt x="3087" y="182"/>
                  </a:cubicBezTo>
                  <a:cubicBezTo>
                    <a:pt x="3113" y="185"/>
                    <a:pt x="3138" y="189"/>
                    <a:pt x="3163" y="191"/>
                  </a:cubicBezTo>
                  <a:cubicBezTo>
                    <a:pt x="3202" y="195"/>
                    <a:pt x="3202" y="195"/>
                    <a:pt x="3202" y="195"/>
                  </a:cubicBezTo>
                  <a:cubicBezTo>
                    <a:pt x="3240" y="199"/>
                    <a:pt x="3240" y="199"/>
                    <a:pt x="3240" y="199"/>
                  </a:cubicBezTo>
                  <a:cubicBezTo>
                    <a:pt x="3266" y="202"/>
                    <a:pt x="3291" y="204"/>
                    <a:pt x="3317" y="206"/>
                  </a:cubicBezTo>
                  <a:cubicBezTo>
                    <a:pt x="3419" y="214"/>
                    <a:pt x="3521" y="220"/>
                    <a:pt x="3624" y="226"/>
                  </a:cubicBezTo>
                  <a:cubicBezTo>
                    <a:pt x="3662" y="228"/>
                    <a:pt x="3662" y="228"/>
                    <a:pt x="3662" y="228"/>
                  </a:cubicBezTo>
                  <a:cubicBezTo>
                    <a:pt x="3675" y="229"/>
                    <a:pt x="3688" y="230"/>
                    <a:pt x="3701" y="232"/>
                  </a:cubicBezTo>
                  <a:cubicBezTo>
                    <a:pt x="3726" y="234"/>
                    <a:pt x="3752" y="239"/>
                    <a:pt x="3777" y="243"/>
                  </a:cubicBezTo>
                  <a:cubicBezTo>
                    <a:pt x="3827" y="253"/>
                    <a:pt x="3877" y="265"/>
                    <a:pt x="3927" y="275"/>
                  </a:cubicBezTo>
                  <a:cubicBezTo>
                    <a:pt x="3952" y="280"/>
                    <a:pt x="3978" y="285"/>
                    <a:pt x="4003" y="288"/>
                  </a:cubicBezTo>
                  <a:cubicBezTo>
                    <a:pt x="4029" y="291"/>
                    <a:pt x="4054" y="294"/>
                    <a:pt x="4080" y="295"/>
                  </a:cubicBezTo>
                  <a:cubicBezTo>
                    <a:pt x="4234" y="299"/>
                    <a:pt x="4234" y="299"/>
                    <a:pt x="4234" y="299"/>
                  </a:cubicBezTo>
                  <a:cubicBezTo>
                    <a:pt x="4439" y="304"/>
                    <a:pt x="4644" y="310"/>
                    <a:pt x="4849" y="3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63">
              <a:extLst>
                <a:ext uri="{FF2B5EF4-FFF2-40B4-BE49-F238E27FC236}">
                  <a16:creationId xmlns:a16="http://schemas.microsoft.com/office/drawing/2014/main" id="{E5F9C16E-7DE0-912F-C832-DED6A1CA5E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3750" y="4183063"/>
              <a:ext cx="12112625" cy="960438"/>
            </a:xfrm>
            <a:custGeom>
              <a:avLst/>
              <a:gdLst>
                <a:gd name="T0" fmla="*/ 4232 w 4849"/>
                <a:gd name="T1" fmla="*/ 310 h 384"/>
                <a:gd name="T2" fmla="*/ 3923 w 4849"/>
                <a:gd name="T3" fmla="*/ 303 h 384"/>
                <a:gd name="T4" fmla="*/ 3693 w 4849"/>
                <a:gd name="T5" fmla="*/ 275 h 384"/>
                <a:gd name="T6" fmla="*/ 3461 w 4849"/>
                <a:gd name="T7" fmla="*/ 270 h 384"/>
                <a:gd name="T8" fmla="*/ 3346 w 4849"/>
                <a:gd name="T9" fmla="*/ 265 h 384"/>
                <a:gd name="T10" fmla="*/ 3000 w 4849"/>
                <a:gd name="T11" fmla="*/ 229 h 384"/>
                <a:gd name="T12" fmla="*/ 2403 w 4849"/>
                <a:gd name="T13" fmla="*/ 69 h 384"/>
                <a:gd name="T14" fmla="*/ 2215 w 4849"/>
                <a:gd name="T15" fmla="*/ 27 h 384"/>
                <a:gd name="T16" fmla="*/ 2158 w 4849"/>
                <a:gd name="T17" fmla="*/ 18 h 384"/>
                <a:gd name="T18" fmla="*/ 2101 w 4849"/>
                <a:gd name="T19" fmla="*/ 11 h 384"/>
                <a:gd name="T20" fmla="*/ 2043 w 4849"/>
                <a:gd name="T21" fmla="*/ 6 h 384"/>
                <a:gd name="T22" fmla="*/ 1946 w 4849"/>
                <a:gd name="T23" fmla="*/ 4 h 384"/>
                <a:gd name="T24" fmla="*/ 1485 w 4849"/>
                <a:gd name="T25" fmla="*/ 39 h 384"/>
                <a:gd name="T26" fmla="*/ 1180 w 4849"/>
                <a:gd name="T27" fmla="*/ 88 h 384"/>
                <a:gd name="T28" fmla="*/ 1033 w 4849"/>
                <a:gd name="T29" fmla="*/ 136 h 384"/>
                <a:gd name="T30" fmla="*/ 830 w 4849"/>
                <a:gd name="T31" fmla="*/ 247 h 384"/>
                <a:gd name="T32" fmla="*/ 779 w 4849"/>
                <a:gd name="T33" fmla="*/ 273 h 384"/>
                <a:gd name="T34" fmla="*/ 744 w 4849"/>
                <a:gd name="T35" fmla="*/ 290 h 384"/>
                <a:gd name="T36" fmla="*/ 689 w 4849"/>
                <a:gd name="T37" fmla="*/ 310 h 384"/>
                <a:gd name="T38" fmla="*/ 652 w 4849"/>
                <a:gd name="T39" fmla="*/ 321 h 384"/>
                <a:gd name="T40" fmla="*/ 309 w 4849"/>
                <a:gd name="T41" fmla="*/ 376 h 384"/>
                <a:gd name="T42" fmla="*/ 309 w 4849"/>
                <a:gd name="T43" fmla="*/ 375 h 384"/>
                <a:gd name="T44" fmla="*/ 652 w 4849"/>
                <a:gd name="T45" fmla="*/ 319 h 384"/>
                <a:gd name="T46" fmla="*/ 689 w 4849"/>
                <a:gd name="T47" fmla="*/ 308 h 384"/>
                <a:gd name="T48" fmla="*/ 743 w 4849"/>
                <a:gd name="T49" fmla="*/ 288 h 384"/>
                <a:gd name="T50" fmla="*/ 778 w 4849"/>
                <a:gd name="T51" fmla="*/ 271 h 384"/>
                <a:gd name="T52" fmla="*/ 829 w 4849"/>
                <a:gd name="T53" fmla="*/ 245 h 384"/>
                <a:gd name="T54" fmla="*/ 1032 w 4849"/>
                <a:gd name="T55" fmla="*/ 133 h 384"/>
                <a:gd name="T56" fmla="*/ 1179 w 4849"/>
                <a:gd name="T57" fmla="*/ 85 h 384"/>
                <a:gd name="T58" fmla="*/ 1484 w 4849"/>
                <a:gd name="T59" fmla="*/ 36 h 384"/>
                <a:gd name="T60" fmla="*/ 1946 w 4849"/>
                <a:gd name="T61" fmla="*/ 0 h 384"/>
                <a:gd name="T62" fmla="*/ 2043 w 4849"/>
                <a:gd name="T63" fmla="*/ 3 h 384"/>
                <a:gd name="T64" fmla="*/ 2101 w 4849"/>
                <a:gd name="T65" fmla="*/ 7 h 384"/>
                <a:gd name="T66" fmla="*/ 2159 w 4849"/>
                <a:gd name="T67" fmla="*/ 14 h 384"/>
                <a:gd name="T68" fmla="*/ 2216 w 4849"/>
                <a:gd name="T69" fmla="*/ 23 h 384"/>
                <a:gd name="T70" fmla="*/ 2404 w 4849"/>
                <a:gd name="T71" fmla="*/ 66 h 384"/>
                <a:gd name="T72" fmla="*/ 3000 w 4849"/>
                <a:gd name="T73" fmla="*/ 226 h 384"/>
                <a:gd name="T74" fmla="*/ 3346 w 4849"/>
                <a:gd name="T75" fmla="*/ 262 h 384"/>
                <a:gd name="T76" fmla="*/ 3461 w 4849"/>
                <a:gd name="T77" fmla="*/ 267 h 384"/>
                <a:gd name="T78" fmla="*/ 3693 w 4849"/>
                <a:gd name="T79" fmla="*/ 272 h 384"/>
                <a:gd name="T80" fmla="*/ 3923 w 4849"/>
                <a:gd name="T81" fmla="*/ 301 h 384"/>
                <a:gd name="T82" fmla="*/ 4232 w 4849"/>
                <a:gd name="T83" fmla="*/ 308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49" h="384">
                  <a:moveTo>
                    <a:pt x="4849" y="327"/>
                  </a:moveTo>
                  <a:cubicBezTo>
                    <a:pt x="4644" y="314"/>
                    <a:pt x="4438" y="309"/>
                    <a:pt x="4232" y="310"/>
                  </a:cubicBezTo>
                  <a:cubicBezTo>
                    <a:pt x="4180" y="310"/>
                    <a:pt x="4129" y="310"/>
                    <a:pt x="4077" y="311"/>
                  </a:cubicBezTo>
                  <a:cubicBezTo>
                    <a:pt x="4026" y="312"/>
                    <a:pt x="3974" y="309"/>
                    <a:pt x="3923" y="303"/>
                  </a:cubicBezTo>
                  <a:cubicBezTo>
                    <a:pt x="3872" y="297"/>
                    <a:pt x="3821" y="289"/>
                    <a:pt x="3770" y="282"/>
                  </a:cubicBezTo>
                  <a:cubicBezTo>
                    <a:pt x="3744" y="279"/>
                    <a:pt x="3719" y="277"/>
                    <a:pt x="3693" y="275"/>
                  </a:cubicBezTo>
                  <a:cubicBezTo>
                    <a:pt x="3667" y="273"/>
                    <a:pt x="3642" y="273"/>
                    <a:pt x="3616" y="273"/>
                  </a:cubicBezTo>
                  <a:cubicBezTo>
                    <a:pt x="3564" y="272"/>
                    <a:pt x="3513" y="271"/>
                    <a:pt x="3461" y="270"/>
                  </a:cubicBezTo>
                  <a:cubicBezTo>
                    <a:pt x="3436" y="269"/>
                    <a:pt x="3410" y="268"/>
                    <a:pt x="3384" y="266"/>
                  </a:cubicBezTo>
                  <a:cubicBezTo>
                    <a:pt x="3346" y="265"/>
                    <a:pt x="3346" y="265"/>
                    <a:pt x="3346" y="265"/>
                  </a:cubicBezTo>
                  <a:cubicBezTo>
                    <a:pt x="3307" y="262"/>
                    <a:pt x="3307" y="262"/>
                    <a:pt x="3307" y="262"/>
                  </a:cubicBezTo>
                  <a:cubicBezTo>
                    <a:pt x="3204" y="256"/>
                    <a:pt x="3102" y="245"/>
                    <a:pt x="3000" y="229"/>
                  </a:cubicBezTo>
                  <a:cubicBezTo>
                    <a:pt x="2898" y="213"/>
                    <a:pt x="2797" y="191"/>
                    <a:pt x="2699" y="160"/>
                  </a:cubicBezTo>
                  <a:cubicBezTo>
                    <a:pt x="2600" y="129"/>
                    <a:pt x="2503" y="96"/>
                    <a:pt x="2403" y="69"/>
                  </a:cubicBezTo>
                  <a:cubicBezTo>
                    <a:pt x="2354" y="56"/>
                    <a:pt x="2303" y="44"/>
                    <a:pt x="2253" y="34"/>
                  </a:cubicBezTo>
                  <a:cubicBezTo>
                    <a:pt x="2215" y="27"/>
                    <a:pt x="2215" y="27"/>
                    <a:pt x="2215" y="27"/>
                  </a:cubicBezTo>
                  <a:cubicBezTo>
                    <a:pt x="2202" y="25"/>
                    <a:pt x="2190" y="23"/>
                    <a:pt x="2177" y="21"/>
                  </a:cubicBezTo>
                  <a:cubicBezTo>
                    <a:pt x="2171" y="20"/>
                    <a:pt x="2164" y="19"/>
                    <a:pt x="2158" y="18"/>
                  </a:cubicBezTo>
                  <a:cubicBezTo>
                    <a:pt x="2139" y="15"/>
                    <a:pt x="2139" y="15"/>
                    <a:pt x="2139" y="15"/>
                  </a:cubicBezTo>
                  <a:cubicBezTo>
                    <a:pt x="2126" y="14"/>
                    <a:pt x="2113" y="12"/>
                    <a:pt x="2101" y="11"/>
                  </a:cubicBezTo>
                  <a:cubicBezTo>
                    <a:pt x="2062" y="8"/>
                    <a:pt x="2062" y="8"/>
                    <a:pt x="2062" y="8"/>
                  </a:cubicBezTo>
                  <a:cubicBezTo>
                    <a:pt x="2056" y="7"/>
                    <a:pt x="2049" y="7"/>
                    <a:pt x="2043" y="6"/>
                  </a:cubicBezTo>
                  <a:cubicBezTo>
                    <a:pt x="2024" y="5"/>
                    <a:pt x="2024" y="5"/>
                    <a:pt x="2024" y="5"/>
                  </a:cubicBezTo>
                  <a:cubicBezTo>
                    <a:pt x="1998" y="4"/>
                    <a:pt x="1972" y="4"/>
                    <a:pt x="1946" y="4"/>
                  </a:cubicBezTo>
                  <a:cubicBezTo>
                    <a:pt x="1895" y="4"/>
                    <a:pt x="1844" y="8"/>
                    <a:pt x="1792" y="13"/>
                  </a:cubicBezTo>
                  <a:cubicBezTo>
                    <a:pt x="1690" y="21"/>
                    <a:pt x="1587" y="28"/>
                    <a:pt x="1485" y="39"/>
                  </a:cubicBezTo>
                  <a:cubicBezTo>
                    <a:pt x="1433" y="44"/>
                    <a:pt x="1382" y="51"/>
                    <a:pt x="1331" y="58"/>
                  </a:cubicBezTo>
                  <a:cubicBezTo>
                    <a:pt x="1281" y="66"/>
                    <a:pt x="1230" y="76"/>
                    <a:pt x="1180" y="88"/>
                  </a:cubicBezTo>
                  <a:cubicBezTo>
                    <a:pt x="1155" y="94"/>
                    <a:pt x="1130" y="101"/>
                    <a:pt x="1106" y="109"/>
                  </a:cubicBezTo>
                  <a:cubicBezTo>
                    <a:pt x="1081" y="116"/>
                    <a:pt x="1057" y="126"/>
                    <a:pt x="1033" y="136"/>
                  </a:cubicBezTo>
                  <a:cubicBezTo>
                    <a:pt x="986" y="157"/>
                    <a:pt x="942" y="182"/>
                    <a:pt x="897" y="208"/>
                  </a:cubicBezTo>
                  <a:cubicBezTo>
                    <a:pt x="875" y="221"/>
                    <a:pt x="853" y="234"/>
                    <a:pt x="830" y="247"/>
                  </a:cubicBezTo>
                  <a:cubicBezTo>
                    <a:pt x="819" y="253"/>
                    <a:pt x="807" y="259"/>
                    <a:pt x="796" y="265"/>
                  </a:cubicBezTo>
                  <a:cubicBezTo>
                    <a:pt x="779" y="273"/>
                    <a:pt x="779" y="273"/>
                    <a:pt x="779" y="273"/>
                  </a:cubicBezTo>
                  <a:cubicBezTo>
                    <a:pt x="773" y="276"/>
                    <a:pt x="767" y="279"/>
                    <a:pt x="761" y="282"/>
                  </a:cubicBezTo>
                  <a:cubicBezTo>
                    <a:pt x="744" y="290"/>
                    <a:pt x="744" y="290"/>
                    <a:pt x="744" y="290"/>
                  </a:cubicBezTo>
                  <a:cubicBezTo>
                    <a:pt x="738" y="292"/>
                    <a:pt x="732" y="295"/>
                    <a:pt x="726" y="297"/>
                  </a:cubicBezTo>
                  <a:cubicBezTo>
                    <a:pt x="714" y="302"/>
                    <a:pt x="702" y="306"/>
                    <a:pt x="689" y="310"/>
                  </a:cubicBezTo>
                  <a:cubicBezTo>
                    <a:pt x="683" y="312"/>
                    <a:pt x="677" y="314"/>
                    <a:pt x="671" y="316"/>
                  </a:cubicBezTo>
                  <a:cubicBezTo>
                    <a:pt x="652" y="321"/>
                    <a:pt x="652" y="321"/>
                    <a:pt x="652" y="321"/>
                  </a:cubicBezTo>
                  <a:cubicBezTo>
                    <a:pt x="615" y="330"/>
                    <a:pt x="615" y="330"/>
                    <a:pt x="615" y="330"/>
                  </a:cubicBezTo>
                  <a:cubicBezTo>
                    <a:pt x="514" y="353"/>
                    <a:pt x="412" y="368"/>
                    <a:pt x="309" y="376"/>
                  </a:cubicBezTo>
                  <a:cubicBezTo>
                    <a:pt x="206" y="383"/>
                    <a:pt x="103" y="384"/>
                    <a:pt x="0" y="377"/>
                  </a:cubicBezTo>
                  <a:cubicBezTo>
                    <a:pt x="103" y="384"/>
                    <a:pt x="206" y="383"/>
                    <a:pt x="309" y="375"/>
                  </a:cubicBezTo>
                  <a:cubicBezTo>
                    <a:pt x="412" y="366"/>
                    <a:pt x="514" y="351"/>
                    <a:pt x="614" y="328"/>
                  </a:cubicBezTo>
                  <a:cubicBezTo>
                    <a:pt x="652" y="319"/>
                    <a:pt x="652" y="319"/>
                    <a:pt x="652" y="319"/>
                  </a:cubicBezTo>
                  <a:cubicBezTo>
                    <a:pt x="670" y="314"/>
                    <a:pt x="670" y="314"/>
                    <a:pt x="670" y="314"/>
                  </a:cubicBezTo>
                  <a:cubicBezTo>
                    <a:pt x="676" y="312"/>
                    <a:pt x="683" y="310"/>
                    <a:pt x="689" y="308"/>
                  </a:cubicBezTo>
                  <a:cubicBezTo>
                    <a:pt x="701" y="304"/>
                    <a:pt x="713" y="300"/>
                    <a:pt x="725" y="295"/>
                  </a:cubicBezTo>
                  <a:cubicBezTo>
                    <a:pt x="731" y="293"/>
                    <a:pt x="737" y="290"/>
                    <a:pt x="743" y="288"/>
                  </a:cubicBezTo>
                  <a:cubicBezTo>
                    <a:pt x="760" y="280"/>
                    <a:pt x="760" y="280"/>
                    <a:pt x="760" y="280"/>
                  </a:cubicBezTo>
                  <a:cubicBezTo>
                    <a:pt x="766" y="277"/>
                    <a:pt x="772" y="274"/>
                    <a:pt x="778" y="271"/>
                  </a:cubicBezTo>
                  <a:cubicBezTo>
                    <a:pt x="795" y="263"/>
                    <a:pt x="795" y="263"/>
                    <a:pt x="795" y="263"/>
                  </a:cubicBezTo>
                  <a:cubicBezTo>
                    <a:pt x="806" y="257"/>
                    <a:pt x="818" y="251"/>
                    <a:pt x="829" y="245"/>
                  </a:cubicBezTo>
                  <a:cubicBezTo>
                    <a:pt x="852" y="232"/>
                    <a:pt x="874" y="219"/>
                    <a:pt x="896" y="206"/>
                  </a:cubicBezTo>
                  <a:cubicBezTo>
                    <a:pt x="941" y="180"/>
                    <a:pt x="985" y="155"/>
                    <a:pt x="1032" y="133"/>
                  </a:cubicBezTo>
                  <a:cubicBezTo>
                    <a:pt x="1056" y="123"/>
                    <a:pt x="1080" y="114"/>
                    <a:pt x="1105" y="106"/>
                  </a:cubicBezTo>
                  <a:cubicBezTo>
                    <a:pt x="1129" y="98"/>
                    <a:pt x="1154" y="92"/>
                    <a:pt x="1179" y="85"/>
                  </a:cubicBezTo>
                  <a:cubicBezTo>
                    <a:pt x="1229" y="73"/>
                    <a:pt x="1280" y="64"/>
                    <a:pt x="1331" y="56"/>
                  </a:cubicBezTo>
                  <a:cubicBezTo>
                    <a:pt x="1382" y="48"/>
                    <a:pt x="1433" y="41"/>
                    <a:pt x="1484" y="36"/>
                  </a:cubicBezTo>
                  <a:cubicBezTo>
                    <a:pt x="1587" y="25"/>
                    <a:pt x="1690" y="18"/>
                    <a:pt x="1792" y="9"/>
                  </a:cubicBezTo>
                  <a:cubicBezTo>
                    <a:pt x="1843" y="4"/>
                    <a:pt x="1895" y="1"/>
                    <a:pt x="1946" y="0"/>
                  </a:cubicBezTo>
                  <a:cubicBezTo>
                    <a:pt x="1972" y="0"/>
                    <a:pt x="1998" y="0"/>
                    <a:pt x="2024" y="2"/>
                  </a:cubicBezTo>
                  <a:cubicBezTo>
                    <a:pt x="2043" y="3"/>
                    <a:pt x="2043" y="3"/>
                    <a:pt x="2043" y="3"/>
                  </a:cubicBezTo>
                  <a:cubicBezTo>
                    <a:pt x="2050" y="3"/>
                    <a:pt x="2056" y="3"/>
                    <a:pt x="2062" y="4"/>
                  </a:cubicBezTo>
                  <a:cubicBezTo>
                    <a:pt x="2101" y="7"/>
                    <a:pt x="2101" y="7"/>
                    <a:pt x="2101" y="7"/>
                  </a:cubicBezTo>
                  <a:cubicBezTo>
                    <a:pt x="2114" y="8"/>
                    <a:pt x="2127" y="10"/>
                    <a:pt x="2139" y="12"/>
                  </a:cubicBezTo>
                  <a:cubicBezTo>
                    <a:pt x="2159" y="14"/>
                    <a:pt x="2159" y="14"/>
                    <a:pt x="2159" y="14"/>
                  </a:cubicBezTo>
                  <a:cubicBezTo>
                    <a:pt x="2165" y="15"/>
                    <a:pt x="2171" y="16"/>
                    <a:pt x="2178" y="17"/>
                  </a:cubicBezTo>
                  <a:cubicBezTo>
                    <a:pt x="2190" y="19"/>
                    <a:pt x="2203" y="21"/>
                    <a:pt x="2216" y="23"/>
                  </a:cubicBezTo>
                  <a:cubicBezTo>
                    <a:pt x="2254" y="30"/>
                    <a:pt x="2254" y="30"/>
                    <a:pt x="2254" y="30"/>
                  </a:cubicBezTo>
                  <a:cubicBezTo>
                    <a:pt x="2304" y="40"/>
                    <a:pt x="2355" y="52"/>
                    <a:pt x="2404" y="66"/>
                  </a:cubicBezTo>
                  <a:cubicBezTo>
                    <a:pt x="2504" y="92"/>
                    <a:pt x="2602" y="125"/>
                    <a:pt x="2700" y="156"/>
                  </a:cubicBezTo>
                  <a:cubicBezTo>
                    <a:pt x="2798" y="187"/>
                    <a:pt x="2899" y="210"/>
                    <a:pt x="3000" y="226"/>
                  </a:cubicBezTo>
                  <a:cubicBezTo>
                    <a:pt x="3102" y="242"/>
                    <a:pt x="3204" y="253"/>
                    <a:pt x="3307" y="259"/>
                  </a:cubicBezTo>
                  <a:cubicBezTo>
                    <a:pt x="3346" y="262"/>
                    <a:pt x="3346" y="262"/>
                    <a:pt x="3346" y="262"/>
                  </a:cubicBezTo>
                  <a:cubicBezTo>
                    <a:pt x="3384" y="264"/>
                    <a:pt x="3384" y="264"/>
                    <a:pt x="3384" y="264"/>
                  </a:cubicBezTo>
                  <a:cubicBezTo>
                    <a:pt x="3410" y="265"/>
                    <a:pt x="3436" y="266"/>
                    <a:pt x="3461" y="267"/>
                  </a:cubicBezTo>
                  <a:cubicBezTo>
                    <a:pt x="3513" y="268"/>
                    <a:pt x="3564" y="270"/>
                    <a:pt x="3616" y="270"/>
                  </a:cubicBezTo>
                  <a:cubicBezTo>
                    <a:pt x="3642" y="270"/>
                    <a:pt x="3667" y="271"/>
                    <a:pt x="3693" y="272"/>
                  </a:cubicBezTo>
                  <a:cubicBezTo>
                    <a:pt x="3719" y="274"/>
                    <a:pt x="3745" y="277"/>
                    <a:pt x="3770" y="280"/>
                  </a:cubicBezTo>
                  <a:cubicBezTo>
                    <a:pt x="3821" y="286"/>
                    <a:pt x="3872" y="295"/>
                    <a:pt x="3923" y="301"/>
                  </a:cubicBezTo>
                  <a:cubicBezTo>
                    <a:pt x="3974" y="307"/>
                    <a:pt x="4026" y="310"/>
                    <a:pt x="4077" y="309"/>
                  </a:cubicBezTo>
                  <a:cubicBezTo>
                    <a:pt x="4129" y="308"/>
                    <a:pt x="4180" y="308"/>
                    <a:pt x="4232" y="308"/>
                  </a:cubicBezTo>
                  <a:cubicBezTo>
                    <a:pt x="4438" y="308"/>
                    <a:pt x="4644" y="314"/>
                    <a:pt x="4849" y="3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64">
              <a:extLst>
                <a:ext uri="{FF2B5EF4-FFF2-40B4-BE49-F238E27FC236}">
                  <a16:creationId xmlns:a16="http://schemas.microsoft.com/office/drawing/2014/main" id="{6610377E-B421-6D6C-54E1-DA3E8BEA86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8513" y="4244975"/>
              <a:ext cx="12112625" cy="1038225"/>
            </a:xfrm>
            <a:custGeom>
              <a:avLst/>
              <a:gdLst>
                <a:gd name="T0" fmla="*/ 4228 w 4849"/>
                <a:gd name="T1" fmla="*/ 321 h 415"/>
                <a:gd name="T2" fmla="*/ 3995 w 4849"/>
                <a:gd name="T3" fmla="*/ 331 h 415"/>
                <a:gd name="T4" fmla="*/ 3763 w 4849"/>
                <a:gd name="T5" fmla="*/ 321 h 415"/>
                <a:gd name="T6" fmla="*/ 2988 w 4849"/>
                <a:gd name="T7" fmla="*/ 289 h 415"/>
                <a:gd name="T8" fmla="*/ 2648 w 4849"/>
                <a:gd name="T9" fmla="*/ 207 h 415"/>
                <a:gd name="T10" fmla="*/ 2612 w 4849"/>
                <a:gd name="T11" fmla="*/ 194 h 415"/>
                <a:gd name="T12" fmla="*/ 2393 w 4849"/>
                <a:gd name="T13" fmla="*/ 114 h 415"/>
                <a:gd name="T14" fmla="*/ 2282 w 4849"/>
                <a:gd name="T15" fmla="*/ 78 h 415"/>
                <a:gd name="T16" fmla="*/ 2245 w 4849"/>
                <a:gd name="T17" fmla="*/ 67 h 415"/>
                <a:gd name="T18" fmla="*/ 2056 w 4849"/>
                <a:gd name="T19" fmla="*/ 23 h 415"/>
                <a:gd name="T20" fmla="*/ 1999 w 4849"/>
                <a:gd name="T21" fmla="*/ 14 h 415"/>
                <a:gd name="T22" fmla="*/ 1941 w 4849"/>
                <a:gd name="T23" fmla="*/ 8 h 415"/>
                <a:gd name="T24" fmla="*/ 1844 w 4849"/>
                <a:gd name="T25" fmla="*/ 3 h 415"/>
                <a:gd name="T26" fmla="*/ 1824 w 4849"/>
                <a:gd name="T27" fmla="*/ 3 h 415"/>
                <a:gd name="T28" fmla="*/ 1747 w 4849"/>
                <a:gd name="T29" fmla="*/ 6 h 415"/>
                <a:gd name="T30" fmla="*/ 1631 w 4849"/>
                <a:gd name="T31" fmla="*/ 12 h 415"/>
                <a:gd name="T32" fmla="*/ 1322 w 4849"/>
                <a:gd name="T33" fmla="*/ 42 h 415"/>
                <a:gd name="T34" fmla="*/ 1151 w 4849"/>
                <a:gd name="T35" fmla="*/ 79 h 415"/>
                <a:gd name="T36" fmla="*/ 1096 w 4849"/>
                <a:gd name="T37" fmla="*/ 97 h 415"/>
                <a:gd name="T38" fmla="*/ 1042 w 4849"/>
                <a:gd name="T39" fmla="*/ 119 h 415"/>
                <a:gd name="T40" fmla="*/ 891 w 4849"/>
                <a:gd name="T41" fmla="*/ 205 h 415"/>
                <a:gd name="T42" fmla="*/ 724 w 4849"/>
                <a:gd name="T43" fmla="*/ 305 h 415"/>
                <a:gd name="T44" fmla="*/ 689 w 4849"/>
                <a:gd name="T45" fmla="*/ 321 h 415"/>
                <a:gd name="T46" fmla="*/ 310 w 4849"/>
                <a:gd name="T47" fmla="*/ 404 h 415"/>
                <a:gd name="T48" fmla="*/ 310 w 4849"/>
                <a:gd name="T49" fmla="*/ 403 h 415"/>
                <a:gd name="T50" fmla="*/ 688 w 4849"/>
                <a:gd name="T51" fmla="*/ 319 h 415"/>
                <a:gd name="T52" fmla="*/ 723 w 4849"/>
                <a:gd name="T53" fmla="*/ 303 h 415"/>
                <a:gd name="T54" fmla="*/ 889 w 4849"/>
                <a:gd name="T55" fmla="*/ 203 h 415"/>
                <a:gd name="T56" fmla="*/ 1041 w 4849"/>
                <a:gd name="T57" fmla="*/ 116 h 415"/>
                <a:gd name="T58" fmla="*/ 1095 w 4849"/>
                <a:gd name="T59" fmla="*/ 95 h 415"/>
                <a:gd name="T60" fmla="*/ 1150 w 4849"/>
                <a:gd name="T61" fmla="*/ 76 h 415"/>
                <a:gd name="T62" fmla="*/ 1321 w 4849"/>
                <a:gd name="T63" fmla="*/ 39 h 415"/>
                <a:gd name="T64" fmla="*/ 1630 w 4849"/>
                <a:gd name="T65" fmla="*/ 9 h 415"/>
                <a:gd name="T66" fmla="*/ 1747 w 4849"/>
                <a:gd name="T67" fmla="*/ 3 h 415"/>
                <a:gd name="T68" fmla="*/ 1824 w 4849"/>
                <a:gd name="T69" fmla="*/ 0 h 415"/>
                <a:gd name="T70" fmla="*/ 1844 w 4849"/>
                <a:gd name="T71" fmla="*/ 0 h 415"/>
                <a:gd name="T72" fmla="*/ 1941 w 4849"/>
                <a:gd name="T73" fmla="*/ 4 h 415"/>
                <a:gd name="T74" fmla="*/ 1999 w 4849"/>
                <a:gd name="T75" fmla="*/ 10 h 415"/>
                <a:gd name="T76" fmla="*/ 2057 w 4849"/>
                <a:gd name="T77" fmla="*/ 19 h 415"/>
                <a:gd name="T78" fmla="*/ 2246 w 4849"/>
                <a:gd name="T79" fmla="*/ 63 h 415"/>
                <a:gd name="T80" fmla="*/ 2283 w 4849"/>
                <a:gd name="T81" fmla="*/ 74 h 415"/>
                <a:gd name="T82" fmla="*/ 2394 w 4849"/>
                <a:gd name="T83" fmla="*/ 111 h 415"/>
                <a:gd name="T84" fmla="*/ 2613 w 4849"/>
                <a:gd name="T85" fmla="*/ 190 h 415"/>
                <a:gd name="T86" fmla="*/ 2650 w 4849"/>
                <a:gd name="T87" fmla="*/ 203 h 415"/>
                <a:gd name="T88" fmla="*/ 2988 w 4849"/>
                <a:gd name="T89" fmla="*/ 286 h 415"/>
                <a:gd name="T90" fmla="*/ 3763 w 4849"/>
                <a:gd name="T91" fmla="*/ 319 h 415"/>
                <a:gd name="T92" fmla="*/ 3995 w 4849"/>
                <a:gd name="T93" fmla="*/ 329 h 415"/>
                <a:gd name="T94" fmla="*/ 4228 w 4849"/>
                <a:gd name="T95" fmla="*/ 319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49" h="415">
                  <a:moveTo>
                    <a:pt x="4849" y="338"/>
                  </a:moveTo>
                  <a:cubicBezTo>
                    <a:pt x="4643" y="322"/>
                    <a:pt x="4435" y="316"/>
                    <a:pt x="4228" y="321"/>
                  </a:cubicBezTo>
                  <a:cubicBezTo>
                    <a:pt x="4176" y="322"/>
                    <a:pt x="4125" y="325"/>
                    <a:pt x="4073" y="327"/>
                  </a:cubicBezTo>
                  <a:cubicBezTo>
                    <a:pt x="4047" y="329"/>
                    <a:pt x="4021" y="330"/>
                    <a:pt x="3995" y="331"/>
                  </a:cubicBezTo>
                  <a:cubicBezTo>
                    <a:pt x="3970" y="331"/>
                    <a:pt x="3944" y="331"/>
                    <a:pt x="3918" y="330"/>
                  </a:cubicBezTo>
                  <a:cubicBezTo>
                    <a:pt x="3866" y="328"/>
                    <a:pt x="3814" y="324"/>
                    <a:pt x="3763" y="321"/>
                  </a:cubicBezTo>
                  <a:cubicBezTo>
                    <a:pt x="3711" y="318"/>
                    <a:pt x="3659" y="317"/>
                    <a:pt x="3608" y="320"/>
                  </a:cubicBezTo>
                  <a:cubicBezTo>
                    <a:pt x="3401" y="328"/>
                    <a:pt x="3193" y="321"/>
                    <a:pt x="2988" y="289"/>
                  </a:cubicBezTo>
                  <a:cubicBezTo>
                    <a:pt x="2885" y="273"/>
                    <a:pt x="2784" y="251"/>
                    <a:pt x="2685" y="219"/>
                  </a:cubicBezTo>
                  <a:cubicBezTo>
                    <a:pt x="2648" y="207"/>
                    <a:pt x="2648" y="207"/>
                    <a:pt x="2648" y="207"/>
                  </a:cubicBezTo>
                  <a:cubicBezTo>
                    <a:pt x="2630" y="200"/>
                    <a:pt x="2630" y="200"/>
                    <a:pt x="2630" y="200"/>
                  </a:cubicBezTo>
                  <a:cubicBezTo>
                    <a:pt x="2612" y="194"/>
                    <a:pt x="2612" y="194"/>
                    <a:pt x="2612" y="194"/>
                  </a:cubicBezTo>
                  <a:cubicBezTo>
                    <a:pt x="2539" y="167"/>
                    <a:pt x="2539" y="167"/>
                    <a:pt x="2539" y="167"/>
                  </a:cubicBezTo>
                  <a:cubicBezTo>
                    <a:pt x="2490" y="149"/>
                    <a:pt x="2441" y="131"/>
                    <a:pt x="2393" y="114"/>
                  </a:cubicBezTo>
                  <a:cubicBezTo>
                    <a:pt x="2368" y="106"/>
                    <a:pt x="2344" y="98"/>
                    <a:pt x="2319" y="90"/>
                  </a:cubicBezTo>
                  <a:cubicBezTo>
                    <a:pt x="2307" y="86"/>
                    <a:pt x="2294" y="82"/>
                    <a:pt x="2282" y="78"/>
                  </a:cubicBezTo>
                  <a:cubicBezTo>
                    <a:pt x="2263" y="72"/>
                    <a:pt x="2263" y="72"/>
                    <a:pt x="2263" y="72"/>
                  </a:cubicBezTo>
                  <a:cubicBezTo>
                    <a:pt x="2245" y="67"/>
                    <a:pt x="2245" y="67"/>
                    <a:pt x="2245" y="67"/>
                  </a:cubicBezTo>
                  <a:cubicBezTo>
                    <a:pt x="2195" y="52"/>
                    <a:pt x="2145" y="40"/>
                    <a:pt x="2094" y="30"/>
                  </a:cubicBezTo>
                  <a:cubicBezTo>
                    <a:pt x="2056" y="23"/>
                    <a:pt x="2056" y="23"/>
                    <a:pt x="2056" y="23"/>
                  </a:cubicBezTo>
                  <a:cubicBezTo>
                    <a:pt x="2043" y="20"/>
                    <a:pt x="2030" y="19"/>
                    <a:pt x="2018" y="17"/>
                  </a:cubicBezTo>
                  <a:cubicBezTo>
                    <a:pt x="1999" y="14"/>
                    <a:pt x="1999" y="14"/>
                    <a:pt x="1999" y="14"/>
                  </a:cubicBezTo>
                  <a:cubicBezTo>
                    <a:pt x="1979" y="12"/>
                    <a:pt x="1979" y="12"/>
                    <a:pt x="1979" y="12"/>
                  </a:cubicBezTo>
                  <a:cubicBezTo>
                    <a:pt x="1966" y="10"/>
                    <a:pt x="1954" y="9"/>
                    <a:pt x="1941" y="8"/>
                  </a:cubicBezTo>
                  <a:cubicBezTo>
                    <a:pt x="1915" y="6"/>
                    <a:pt x="1889" y="4"/>
                    <a:pt x="1863" y="4"/>
                  </a:cubicBezTo>
                  <a:cubicBezTo>
                    <a:pt x="1844" y="3"/>
                    <a:pt x="1844" y="3"/>
                    <a:pt x="1844" y="3"/>
                  </a:cubicBezTo>
                  <a:cubicBezTo>
                    <a:pt x="1834" y="3"/>
                    <a:pt x="1834" y="3"/>
                    <a:pt x="1834" y="3"/>
                  </a:cubicBezTo>
                  <a:cubicBezTo>
                    <a:pt x="1831" y="3"/>
                    <a:pt x="1828" y="3"/>
                    <a:pt x="1824" y="3"/>
                  </a:cubicBezTo>
                  <a:cubicBezTo>
                    <a:pt x="1786" y="4"/>
                    <a:pt x="1786" y="4"/>
                    <a:pt x="1786" y="4"/>
                  </a:cubicBezTo>
                  <a:cubicBezTo>
                    <a:pt x="1773" y="4"/>
                    <a:pt x="1760" y="5"/>
                    <a:pt x="1747" y="6"/>
                  </a:cubicBezTo>
                  <a:cubicBezTo>
                    <a:pt x="1708" y="8"/>
                    <a:pt x="1708" y="8"/>
                    <a:pt x="1708" y="8"/>
                  </a:cubicBezTo>
                  <a:cubicBezTo>
                    <a:pt x="1682" y="9"/>
                    <a:pt x="1656" y="10"/>
                    <a:pt x="1631" y="12"/>
                  </a:cubicBezTo>
                  <a:cubicBezTo>
                    <a:pt x="1579" y="15"/>
                    <a:pt x="1527" y="18"/>
                    <a:pt x="1476" y="23"/>
                  </a:cubicBezTo>
                  <a:cubicBezTo>
                    <a:pt x="1424" y="28"/>
                    <a:pt x="1373" y="34"/>
                    <a:pt x="1322" y="42"/>
                  </a:cubicBezTo>
                  <a:cubicBezTo>
                    <a:pt x="1271" y="50"/>
                    <a:pt x="1220" y="60"/>
                    <a:pt x="1170" y="74"/>
                  </a:cubicBezTo>
                  <a:cubicBezTo>
                    <a:pt x="1151" y="79"/>
                    <a:pt x="1151" y="79"/>
                    <a:pt x="1151" y="79"/>
                  </a:cubicBezTo>
                  <a:cubicBezTo>
                    <a:pt x="1145" y="81"/>
                    <a:pt x="1139" y="83"/>
                    <a:pt x="1133" y="85"/>
                  </a:cubicBezTo>
                  <a:cubicBezTo>
                    <a:pt x="1120" y="89"/>
                    <a:pt x="1108" y="92"/>
                    <a:pt x="1096" y="97"/>
                  </a:cubicBezTo>
                  <a:cubicBezTo>
                    <a:pt x="1084" y="102"/>
                    <a:pt x="1072" y="106"/>
                    <a:pt x="1060" y="111"/>
                  </a:cubicBezTo>
                  <a:cubicBezTo>
                    <a:pt x="1042" y="119"/>
                    <a:pt x="1042" y="119"/>
                    <a:pt x="1042" y="119"/>
                  </a:cubicBezTo>
                  <a:cubicBezTo>
                    <a:pt x="1025" y="127"/>
                    <a:pt x="1025" y="127"/>
                    <a:pt x="1025" y="127"/>
                  </a:cubicBezTo>
                  <a:cubicBezTo>
                    <a:pt x="978" y="150"/>
                    <a:pt x="934" y="178"/>
                    <a:pt x="891" y="205"/>
                  </a:cubicBezTo>
                  <a:cubicBezTo>
                    <a:pt x="847" y="234"/>
                    <a:pt x="804" y="262"/>
                    <a:pt x="758" y="287"/>
                  </a:cubicBezTo>
                  <a:cubicBezTo>
                    <a:pt x="747" y="293"/>
                    <a:pt x="735" y="299"/>
                    <a:pt x="724" y="305"/>
                  </a:cubicBezTo>
                  <a:cubicBezTo>
                    <a:pt x="718" y="308"/>
                    <a:pt x="712" y="310"/>
                    <a:pt x="706" y="313"/>
                  </a:cubicBezTo>
                  <a:cubicBezTo>
                    <a:pt x="700" y="316"/>
                    <a:pt x="694" y="318"/>
                    <a:pt x="689" y="321"/>
                  </a:cubicBezTo>
                  <a:cubicBezTo>
                    <a:pt x="665" y="331"/>
                    <a:pt x="640" y="340"/>
                    <a:pt x="615" y="347"/>
                  </a:cubicBezTo>
                  <a:cubicBezTo>
                    <a:pt x="516" y="375"/>
                    <a:pt x="413" y="394"/>
                    <a:pt x="310" y="404"/>
                  </a:cubicBezTo>
                  <a:cubicBezTo>
                    <a:pt x="207" y="414"/>
                    <a:pt x="103" y="415"/>
                    <a:pt x="0" y="405"/>
                  </a:cubicBezTo>
                  <a:cubicBezTo>
                    <a:pt x="103" y="415"/>
                    <a:pt x="207" y="413"/>
                    <a:pt x="310" y="403"/>
                  </a:cubicBezTo>
                  <a:cubicBezTo>
                    <a:pt x="413" y="393"/>
                    <a:pt x="515" y="374"/>
                    <a:pt x="615" y="345"/>
                  </a:cubicBezTo>
                  <a:cubicBezTo>
                    <a:pt x="639" y="338"/>
                    <a:pt x="664" y="329"/>
                    <a:pt x="688" y="319"/>
                  </a:cubicBezTo>
                  <a:cubicBezTo>
                    <a:pt x="694" y="317"/>
                    <a:pt x="699" y="314"/>
                    <a:pt x="705" y="311"/>
                  </a:cubicBezTo>
                  <a:cubicBezTo>
                    <a:pt x="711" y="308"/>
                    <a:pt x="717" y="306"/>
                    <a:pt x="723" y="303"/>
                  </a:cubicBezTo>
                  <a:cubicBezTo>
                    <a:pt x="734" y="297"/>
                    <a:pt x="746" y="291"/>
                    <a:pt x="757" y="285"/>
                  </a:cubicBezTo>
                  <a:cubicBezTo>
                    <a:pt x="803" y="260"/>
                    <a:pt x="846" y="232"/>
                    <a:pt x="889" y="203"/>
                  </a:cubicBezTo>
                  <a:cubicBezTo>
                    <a:pt x="933" y="175"/>
                    <a:pt x="977" y="148"/>
                    <a:pt x="1023" y="125"/>
                  </a:cubicBezTo>
                  <a:cubicBezTo>
                    <a:pt x="1041" y="116"/>
                    <a:pt x="1041" y="116"/>
                    <a:pt x="1041" y="116"/>
                  </a:cubicBezTo>
                  <a:cubicBezTo>
                    <a:pt x="1059" y="109"/>
                    <a:pt x="1059" y="109"/>
                    <a:pt x="1059" y="109"/>
                  </a:cubicBezTo>
                  <a:cubicBezTo>
                    <a:pt x="1071" y="103"/>
                    <a:pt x="1083" y="99"/>
                    <a:pt x="1095" y="95"/>
                  </a:cubicBezTo>
                  <a:cubicBezTo>
                    <a:pt x="1107" y="90"/>
                    <a:pt x="1120" y="86"/>
                    <a:pt x="1132" y="82"/>
                  </a:cubicBezTo>
                  <a:cubicBezTo>
                    <a:pt x="1138" y="80"/>
                    <a:pt x="1144" y="78"/>
                    <a:pt x="1150" y="76"/>
                  </a:cubicBezTo>
                  <a:cubicBezTo>
                    <a:pt x="1169" y="71"/>
                    <a:pt x="1169" y="71"/>
                    <a:pt x="1169" y="71"/>
                  </a:cubicBezTo>
                  <a:cubicBezTo>
                    <a:pt x="1219" y="58"/>
                    <a:pt x="1270" y="47"/>
                    <a:pt x="1321" y="39"/>
                  </a:cubicBezTo>
                  <a:cubicBezTo>
                    <a:pt x="1372" y="31"/>
                    <a:pt x="1424" y="25"/>
                    <a:pt x="1475" y="20"/>
                  </a:cubicBezTo>
                  <a:cubicBezTo>
                    <a:pt x="1527" y="15"/>
                    <a:pt x="1579" y="12"/>
                    <a:pt x="1630" y="9"/>
                  </a:cubicBezTo>
                  <a:cubicBezTo>
                    <a:pt x="1656" y="7"/>
                    <a:pt x="1682" y="6"/>
                    <a:pt x="1708" y="4"/>
                  </a:cubicBezTo>
                  <a:cubicBezTo>
                    <a:pt x="1747" y="3"/>
                    <a:pt x="1747" y="3"/>
                    <a:pt x="1747" y="3"/>
                  </a:cubicBezTo>
                  <a:cubicBezTo>
                    <a:pt x="1760" y="2"/>
                    <a:pt x="1773" y="1"/>
                    <a:pt x="1786" y="1"/>
                  </a:cubicBezTo>
                  <a:cubicBezTo>
                    <a:pt x="1824" y="0"/>
                    <a:pt x="1824" y="0"/>
                    <a:pt x="1824" y="0"/>
                  </a:cubicBezTo>
                  <a:cubicBezTo>
                    <a:pt x="1828" y="0"/>
                    <a:pt x="1831" y="0"/>
                    <a:pt x="1834" y="0"/>
                  </a:cubicBezTo>
                  <a:cubicBezTo>
                    <a:pt x="1844" y="0"/>
                    <a:pt x="1844" y="0"/>
                    <a:pt x="1844" y="0"/>
                  </a:cubicBezTo>
                  <a:cubicBezTo>
                    <a:pt x="1863" y="0"/>
                    <a:pt x="1863" y="0"/>
                    <a:pt x="1863" y="0"/>
                  </a:cubicBezTo>
                  <a:cubicBezTo>
                    <a:pt x="1889" y="0"/>
                    <a:pt x="1915" y="3"/>
                    <a:pt x="1941" y="4"/>
                  </a:cubicBezTo>
                  <a:cubicBezTo>
                    <a:pt x="1954" y="5"/>
                    <a:pt x="1967" y="7"/>
                    <a:pt x="1980" y="8"/>
                  </a:cubicBezTo>
                  <a:cubicBezTo>
                    <a:pt x="1999" y="10"/>
                    <a:pt x="1999" y="10"/>
                    <a:pt x="1999" y="10"/>
                  </a:cubicBezTo>
                  <a:cubicBezTo>
                    <a:pt x="2018" y="13"/>
                    <a:pt x="2018" y="13"/>
                    <a:pt x="2018" y="13"/>
                  </a:cubicBezTo>
                  <a:cubicBezTo>
                    <a:pt x="2031" y="15"/>
                    <a:pt x="2044" y="17"/>
                    <a:pt x="2057" y="19"/>
                  </a:cubicBezTo>
                  <a:cubicBezTo>
                    <a:pt x="2095" y="26"/>
                    <a:pt x="2095" y="26"/>
                    <a:pt x="2095" y="26"/>
                  </a:cubicBezTo>
                  <a:cubicBezTo>
                    <a:pt x="2146" y="36"/>
                    <a:pt x="2196" y="49"/>
                    <a:pt x="2246" y="63"/>
                  </a:cubicBezTo>
                  <a:cubicBezTo>
                    <a:pt x="2265" y="69"/>
                    <a:pt x="2265" y="69"/>
                    <a:pt x="2265" y="69"/>
                  </a:cubicBezTo>
                  <a:cubicBezTo>
                    <a:pt x="2283" y="74"/>
                    <a:pt x="2283" y="74"/>
                    <a:pt x="2283" y="74"/>
                  </a:cubicBezTo>
                  <a:cubicBezTo>
                    <a:pt x="2295" y="78"/>
                    <a:pt x="2308" y="82"/>
                    <a:pt x="2320" y="86"/>
                  </a:cubicBezTo>
                  <a:cubicBezTo>
                    <a:pt x="2345" y="94"/>
                    <a:pt x="2369" y="102"/>
                    <a:pt x="2394" y="111"/>
                  </a:cubicBezTo>
                  <a:cubicBezTo>
                    <a:pt x="2443" y="128"/>
                    <a:pt x="2491" y="145"/>
                    <a:pt x="2540" y="163"/>
                  </a:cubicBezTo>
                  <a:cubicBezTo>
                    <a:pt x="2613" y="190"/>
                    <a:pt x="2613" y="190"/>
                    <a:pt x="2613" y="190"/>
                  </a:cubicBezTo>
                  <a:cubicBezTo>
                    <a:pt x="2631" y="197"/>
                    <a:pt x="2631" y="197"/>
                    <a:pt x="2631" y="197"/>
                  </a:cubicBezTo>
                  <a:cubicBezTo>
                    <a:pt x="2650" y="203"/>
                    <a:pt x="2650" y="203"/>
                    <a:pt x="2650" y="203"/>
                  </a:cubicBezTo>
                  <a:cubicBezTo>
                    <a:pt x="2686" y="216"/>
                    <a:pt x="2686" y="216"/>
                    <a:pt x="2686" y="216"/>
                  </a:cubicBezTo>
                  <a:cubicBezTo>
                    <a:pt x="2785" y="247"/>
                    <a:pt x="2886" y="270"/>
                    <a:pt x="2988" y="286"/>
                  </a:cubicBezTo>
                  <a:cubicBezTo>
                    <a:pt x="3193" y="318"/>
                    <a:pt x="3401" y="325"/>
                    <a:pt x="3607" y="317"/>
                  </a:cubicBezTo>
                  <a:cubicBezTo>
                    <a:pt x="3659" y="315"/>
                    <a:pt x="3711" y="316"/>
                    <a:pt x="3763" y="319"/>
                  </a:cubicBezTo>
                  <a:cubicBezTo>
                    <a:pt x="3814" y="322"/>
                    <a:pt x="3866" y="326"/>
                    <a:pt x="3918" y="328"/>
                  </a:cubicBezTo>
                  <a:cubicBezTo>
                    <a:pt x="3944" y="329"/>
                    <a:pt x="3970" y="329"/>
                    <a:pt x="3995" y="329"/>
                  </a:cubicBezTo>
                  <a:cubicBezTo>
                    <a:pt x="4021" y="328"/>
                    <a:pt x="4047" y="326"/>
                    <a:pt x="4073" y="325"/>
                  </a:cubicBezTo>
                  <a:cubicBezTo>
                    <a:pt x="4125" y="322"/>
                    <a:pt x="4176" y="320"/>
                    <a:pt x="4228" y="319"/>
                  </a:cubicBezTo>
                  <a:cubicBezTo>
                    <a:pt x="4435" y="315"/>
                    <a:pt x="4643" y="321"/>
                    <a:pt x="4849" y="3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65">
              <a:extLst>
                <a:ext uri="{FF2B5EF4-FFF2-40B4-BE49-F238E27FC236}">
                  <a16:creationId xmlns:a16="http://schemas.microsoft.com/office/drawing/2014/main" id="{4FF33C88-8B7E-D87A-EF77-ECEAD036AB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1688" y="4297363"/>
              <a:ext cx="12114213" cy="1125538"/>
            </a:xfrm>
            <a:custGeom>
              <a:avLst/>
              <a:gdLst>
                <a:gd name="T0" fmla="*/ 4225 w 4850"/>
                <a:gd name="T1" fmla="*/ 336 h 450"/>
                <a:gd name="T2" fmla="*/ 3991 w 4850"/>
                <a:gd name="T3" fmla="*/ 354 h 450"/>
                <a:gd name="T4" fmla="*/ 3601 w 4850"/>
                <a:gd name="T5" fmla="*/ 370 h 450"/>
                <a:gd name="T6" fmla="*/ 2976 w 4850"/>
                <a:gd name="T7" fmla="*/ 354 h 450"/>
                <a:gd name="T8" fmla="*/ 2861 w 4850"/>
                <a:gd name="T9" fmla="*/ 333 h 450"/>
                <a:gd name="T10" fmla="*/ 2785 w 4850"/>
                <a:gd name="T11" fmla="*/ 316 h 450"/>
                <a:gd name="T12" fmla="*/ 2672 w 4850"/>
                <a:gd name="T13" fmla="*/ 283 h 450"/>
                <a:gd name="T14" fmla="*/ 2598 w 4850"/>
                <a:gd name="T15" fmla="*/ 257 h 450"/>
                <a:gd name="T16" fmla="*/ 2381 w 4850"/>
                <a:gd name="T17" fmla="*/ 169 h 450"/>
                <a:gd name="T18" fmla="*/ 2236 w 4850"/>
                <a:gd name="T19" fmla="*/ 111 h 450"/>
                <a:gd name="T20" fmla="*/ 2125 w 4850"/>
                <a:gd name="T21" fmla="*/ 72 h 450"/>
                <a:gd name="T22" fmla="*/ 2088 w 4850"/>
                <a:gd name="T23" fmla="*/ 61 h 450"/>
                <a:gd name="T24" fmla="*/ 1897 w 4850"/>
                <a:gd name="T25" fmla="*/ 17 h 450"/>
                <a:gd name="T26" fmla="*/ 1859 w 4850"/>
                <a:gd name="T27" fmla="*/ 12 h 450"/>
                <a:gd name="T28" fmla="*/ 1820 w 4850"/>
                <a:gd name="T29" fmla="*/ 8 h 450"/>
                <a:gd name="T30" fmla="*/ 1742 w 4850"/>
                <a:gd name="T31" fmla="*/ 4 h 450"/>
                <a:gd name="T32" fmla="*/ 1703 w 4850"/>
                <a:gd name="T33" fmla="*/ 4 h 450"/>
                <a:gd name="T34" fmla="*/ 1469 w 4850"/>
                <a:gd name="T35" fmla="*/ 12 h 450"/>
                <a:gd name="T36" fmla="*/ 1161 w 4850"/>
                <a:gd name="T37" fmla="*/ 63 h 450"/>
                <a:gd name="T38" fmla="*/ 885 w 4850"/>
                <a:gd name="T39" fmla="*/ 205 h 450"/>
                <a:gd name="T40" fmla="*/ 616 w 4850"/>
                <a:gd name="T41" fmla="*/ 364 h 450"/>
                <a:gd name="T42" fmla="*/ 0 w 4850"/>
                <a:gd name="T43" fmla="*/ 437 h 450"/>
                <a:gd name="T44" fmla="*/ 616 w 4850"/>
                <a:gd name="T45" fmla="*/ 362 h 450"/>
                <a:gd name="T46" fmla="*/ 884 w 4850"/>
                <a:gd name="T47" fmla="*/ 203 h 450"/>
                <a:gd name="T48" fmla="*/ 1160 w 4850"/>
                <a:gd name="T49" fmla="*/ 60 h 450"/>
                <a:gd name="T50" fmla="*/ 1468 w 4850"/>
                <a:gd name="T51" fmla="*/ 9 h 450"/>
                <a:gd name="T52" fmla="*/ 1703 w 4850"/>
                <a:gd name="T53" fmla="*/ 1 h 450"/>
                <a:gd name="T54" fmla="*/ 1742 w 4850"/>
                <a:gd name="T55" fmla="*/ 1 h 450"/>
                <a:gd name="T56" fmla="*/ 1820 w 4850"/>
                <a:gd name="T57" fmla="*/ 5 h 450"/>
                <a:gd name="T58" fmla="*/ 1859 w 4850"/>
                <a:gd name="T59" fmla="*/ 9 h 450"/>
                <a:gd name="T60" fmla="*/ 1898 w 4850"/>
                <a:gd name="T61" fmla="*/ 14 h 450"/>
                <a:gd name="T62" fmla="*/ 2089 w 4850"/>
                <a:gd name="T63" fmla="*/ 57 h 450"/>
                <a:gd name="T64" fmla="*/ 2126 w 4850"/>
                <a:gd name="T65" fmla="*/ 69 h 450"/>
                <a:gd name="T66" fmla="*/ 2237 w 4850"/>
                <a:gd name="T67" fmla="*/ 107 h 450"/>
                <a:gd name="T68" fmla="*/ 2382 w 4850"/>
                <a:gd name="T69" fmla="*/ 165 h 450"/>
                <a:gd name="T70" fmla="*/ 2599 w 4850"/>
                <a:gd name="T71" fmla="*/ 254 h 450"/>
                <a:gd name="T72" fmla="*/ 2673 w 4850"/>
                <a:gd name="T73" fmla="*/ 280 h 450"/>
                <a:gd name="T74" fmla="*/ 2786 w 4850"/>
                <a:gd name="T75" fmla="*/ 312 h 450"/>
                <a:gd name="T76" fmla="*/ 2862 w 4850"/>
                <a:gd name="T77" fmla="*/ 330 h 450"/>
                <a:gd name="T78" fmla="*/ 2977 w 4850"/>
                <a:gd name="T79" fmla="*/ 351 h 450"/>
                <a:gd name="T80" fmla="*/ 3600 w 4850"/>
                <a:gd name="T81" fmla="*/ 367 h 450"/>
                <a:gd name="T82" fmla="*/ 3991 w 4850"/>
                <a:gd name="T83" fmla="*/ 351 h 450"/>
                <a:gd name="T84" fmla="*/ 4225 w 4850"/>
                <a:gd name="T85" fmla="*/ 334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50" h="450">
                  <a:moveTo>
                    <a:pt x="4850" y="354"/>
                  </a:moveTo>
                  <a:cubicBezTo>
                    <a:pt x="4642" y="334"/>
                    <a:pt x="4433" y="327"/>
                    <a:pt x="4225" y="336"/>
                  </a:cubicBezTo>
                  <a:cubicBezTo>
                    <a:pt x="4173" y="339"/>
                    <a:pt x="4121" y="342"/>
                    <a:pt x="4069" y="346"/>
                  </a:cubicBezTo>
                  <a:cubicBezTo>
                    <a:pt x="3991" y="354"/>
                    <a:pt x="3991" y="354"/>
                    <a:pt x="3991" y="354"/>
                  </a:cubicBezTo>
                  <a:cubicBezTo>
                    <a:pt x="3965" y="356"/>
                    <a:pt x="3939" y="357"/>
                    <a:pt x="3913" y="358"/>
                  </a:cubicBezTo>
                  <a:cubicBezTo>
                    <a:pt x="3809" y="363"/>
                    <a:pt x="3704" y="360"/>
                    <a:pt x="3601" y="370"/>
                  </a:cubicBezTo>
                  <a:cubicBezTo>
                    <a:pt x="3497" y="379"/>
                    <a:pt x="3392" y="383"/>
                    <a:pt x="3288" y="381"/>
                  </a:cubicBezTo>
                  <a:cubicBezTo>
                    <a:pt x="3184" y="378"/>
                    <a:pt x="3080" y="370"/>
                    <a:pt x="2976" y="354"/>
                  </a:cubicBezTo>
                  <a:cubicBezTo>
                    <a:pt x="2951" y="351"/>
                    <a:pt x="2925" y="346"/>
                    <a:pt x="2899" y="341"/>
                  </a:cubicBezTo>
                  <a:cubicBezTo>
                    <a:pt x="2886" y="339"/>
                    <a:pt x="2874" y="336"/>
                    <a:pt x="2861" y="333"/>
                  </a:cubicBezTo>
                  <a:cubicBezTo>
                    <a:pt x="2823" y="325"/>
                    <a:pt x="2823" y="325"/>
                    <a:pt x="2823" y="325"/>
                  </a:cubicBezTo>
                  <a:cubicBezTo>
                    <a:pt x="2785" y="316"/>
                    <a:pt x="2785" y="316"/>
                    <a:pt x="2785" y="316"/>
                  </a:cubicBezTo>
                  <a:cubicBezTo>
                    <a:pt x="2772" y="312"/>
                    <a:pt x="2759" y="310"/>
                    <a:pt x="2747" y="306"/>
                  </a:cubicBezTo>
                  <a:cubicBezTo>
                    <a:pt x="2722" y="298"/>
                    <a:pt x="2697" y="292"/>
                    <a:pt x="2672" y="283"/>
                  </a:cubicBezTo>
                  <a:cubicBezTo>
                    <a:pt x="2635" y="271"/>
                    <a:pt x="2635" y="271"/>
                    <a:pt x="2635" y="271"/>
                  </a:cubicBezTo>
                  <a:cubicBezTo>
                    <a:pt x="2598" y="257"/>
                    <a:pt x="2598" y="257"/>
                    <a:pt x="2598" y="257"/>
                  </a:cubicBezTo>
                  <a:cubicBezTo>
                    <a:pt x="2574" y="248"/>
                    <a:pt x="2549" y="238"/>
                    <a:pt x="2525" y="228"/>
                  </a:cubicBezTo>
                  <a:cubicBezTo>
                    <a:pt x="2381" y="169"/>
                    <a:pt x="2381" y="169"/>
                    <a:pt x="2381" y="169"/>
                  </a:cubicBezTo>
                  <a:cubicBezTo>
                    <a:pt x="2357" y="159"/>
                    <a:pt x="2333" y="149"/>
                    <a:pt x="2308" y="139"/>
                  </a:cubicBezTo>
                  <a:cubicBezTo>
                    <a:pt x="2284" y="130"/>
                    <a:pt x="2260" y="120"/>
                    <a:pt x="2236" y="111"/>
                  </a:cubicBezTo>
                  <a:cubicBezTo>
                    <a:pt x="2211" y="102"/>
                    <a:pt x="2187" y="93"/>
                    <a:pt x="2162" y="84"/>
                  </a:cubicBezTo>
                  <a:cubicBezTo>
                    <a:pt x="2150" y="80"/>
                    <a:pt x="2137" y="76"/>
                    <a:pt x="2125" y="72"/>
                  </a:cubicBezTo>
                  <a:cubicBezTo>
                    <a:pt x="2106" y="66"/>
                    <a:pt x="2106" y="66"/>
                    <a:pt x="2106" y="66"/>
                  </a:cubicBezTo>
                  <a:cubicBezTo>
                    <a:pt x="2100" y="64"/>
                    <a:pt x="2094" y="63"/>
                    <a:pt x="2088" y="61"/>
                  </a:cubicBezTo>
                  <a:cubicBezTo>
                    <a:pt x="2038" y="45"/>
                    <a:pt x="1987" y="34"/>
                    <a:pt x="1936" y="24"/>
                  </a:cubicBezTo>
                  <a:cubicBezTo>
                    <a:pt x="1897" y="17"/>
                    <a:pt x="1897" y="17"/>
                    <a:pt x="1897" y="17"/>
                  </a:cubicBezTo>
                  <a:cubicBezTo>
                    <a:pt x="1891" y="16"/>
                    <a:pt x="1885" y="16"/>
                    <a:pt x="1878" y="15"/>
                  </a:cubicBezTo>
                  <a:cubicBezTo>
                    <a:pt x="1859" y="12"/>
                    <a:pt x="1859" y="12"/>
                    <a:pt x="1859" y="12"/>
                  </a:cubicBezTo>
                  <a:cubicBezTo>
                    <a:pt x="1839" y="10"/>
                    <a:pt x="1839" y="10"/>
                    <a:pt x="1839" y="10"/>
                  </a:cubicBezTo>
                  <a:cubicBezTo>
                    <a:pt x="1833" y="9"/>
                    <a:pt x="1826" y="9"/>
                    <a:pt x="1820" y="8"/>
                  </a:cubicBezTo>
                  <a:cubicBezTo>
                    <a:pt x="1781" y="5"/>
                    <a:pt x="1781" y="5"/>
                    <a:pt x="1781" y="5"/>
                  </a:cubicBezTo>
                  <a:cubicBezTo>
                    <a:pt x="1768" y="5"/>
                    <a:pt x="1755" y="5"/>
                    <a:pt x="1742" y="4"/>
                  </a:cubicBezTo>
                  <a:cubicBezTo>
                    <a:pt x="1722" y="4"/>
                    <a:pt x="1722" y="4"/>
                    <a:pt x="1722" y="4"/>
                  </a:cubicBezTo>
                  <a:cubicBezTo>
                    <a:pt x="1716" y="4"/>
                    <a:pt x="1709" y="4"/>
                    <a:pt x="1703" y="4"/>
                  </a:cubicBezTo>
                  <a:cubicBezTo>
                    <a:pt x="1677" y="4"/>
                    <a:pt x="1651" y="4"/>
                    <a:pt x="1625" y="5"/>
                  </a:cubicBezTo>
                  <a:cubicBezTo>
                    <a:pt x="1573" y="6"/>
                    <a:pt x="1521" y="8"/>
                    <a:pt x="1469" y="12"/>
                  </a:cubicBezTo>
                  <a:cubicBezTo>
                    <a:pt x="1417" y="16"/>
                    <a:pt x="1365" y="22"/>
                    <a:pt x="1313" y="30"/>
                  </a:cubicBezTo>
                  <a:cubicBezTo>
                    <a:pt x="1262" y="38"/>
                    <a:pt x="1211" y="48"/>
                    <a:pt x="1161" y="63"/>
                  </a:cubicBezTo>
                  <a:cubicBezTo>
                    <a:pt x="1111" y="77"/>
                    <a:pt x="1062" y="96"/>
                    <a:pt x="1017" y="121"/>
                  </a:cubicBezTo>
                  <a:cubicBezTo>
                    <a:pt x="971" y="146"/>
                    <a:pt x="927" y="175"/>
                    <a:pt x="885" y="205"/>
                  </a:cubicBezTo>
                  <a:cubicBezTo>
                    <a:pt x="842" y="235"/>
                    <a:pt x="800" y="266"/>
                    <a:pt x="756" y="294"/>
                  </a:cubicBezTo>
                  <a:cubicBezTo>
                    <a:pt x="712" y="321"/>
                    <a:pt x="665" y="346"/>
                    <a:pt x="616" y="364"/>
                  </a:cubicBezTo>
                  <a:cubicBezTo>
                    <a:pt x="518" y="400"/>
                    <a:pt x="416" y="423"/>
                    <a:pt x="313" y="436"/>
                  </a:cubicBezTo>
                  <a:cubicBezTo>
                    <a:pt x="209" y="449"/>
                    <a:pt x="104" y="450"/>
                    <a:pt x="0" y="437"/>
                  </a:cubicBezTo>
                  <a:cubicBezTo>
                    <a:pt x="104" y="450"/>
                    <a:pt x="209" y="448"/>
                    <a:pt x="312" y="435"/>
                  </a:cubicBezTo>
                  <a:cubicBezTo>
                    <a:pt x="416" y="422"/>
                    <a:pt x="518" y="398"/>
                    <a:pt x="616" y="362"/>
                  </a:cubicBezTo>
                  <a:cubicBezTo>
                    <a:pt x="664" y="344"/>
                    <a:pt x="711" y="320"/>
                    <a:pt x="755" y="292"/>
                  </a:cubicBezTo>
                  <a:cubicBezTo>
                    <a:pt x="799" y="264"/>
                    <a:pt x="841" y="233"/>
                    <a:pt x="884" y="203"/>
                  </a:cubicBezTo>
                  <a:cubicBezTo>
                    <a:pt x="926" y="173"/>
                    <a:pt x="969" y="144"/>
                    <a:pt x="1015" y="119"/>
                  </a:cubicBezTo>
                  <a:cubicBezTo>
                    <a:pt x="1061" y="94"/>
                    <a:pt x="1110" y="75"/>
                    <a:pt x="1160" y="60"/>
                  </a:cubicBezTo>
                  <a:cubicBezTo>
                    <a:pt x="1210" y="45"/>
                    <a:pt x="1261" y="35"/>
                    <a:pt x="1313" y="27"/>
                  </a:cubicBezTo>
                  <a:cubicBezTo>
                    <a:pt x="1364" y="19"/>
                    <a:pt x="1416" y="13"/>
                    <a:pt x="1468" y="9"/>
                  </a:cubicBezTo>
                  <a:cubicBezTo>
                    <a:pt x="1520" y="5"/>
                    <a:pt x="1573" y="3"/>
                    <a:pt x="1625" y="2"/>
                  </a:cubicBezTo>
                  <a:cubicBezTo>
                    <a:pt x="1651" y="1"/>
                    <a:pt x="1677" y="1"/>
                    <a:pt x="1703" y="1"/>
                  </a:cubicBezTo>
                  <a:cubicBezTo>
                    <a:pt x="1709" y="1"/>
                    <a:pt x="1716" y="0"/>
                    <a:pt x="1722" y="1"/>
                  </a:cubicBezTo>
                  <a:cubicBezTo>
                    <a:pt x="1742" y="1"/>
                    <a:pt x="1742" y="1"/>
                    <a:pt x="1742" y="1"/>
                  </a:cubicBezTo>
                  <a:cubicBezTo>
                    <a:pt x="1755" y="1"/>
                    <a:pt x="1768" y="1"/>
                    <a:pt x="1781" y="2"/>
                  </a:cubicBezTo>
                  <a:cubicBezTo>
                    <a:pt x="1820" y="5"/>
                    <a:pt x="1820" y="5"/>
                    <a:pt x="1820" y="5"/>
                  </a:cubicBezTo>
                  <a:cubicBezTo>
                    <a:pt x="1827" y="5"/>
                    <a:pt x="1833" y="6"/>
                    <a:pt x="1840" y="7"/>
                  </a:cubicBezTo>
                  <a:cubicBezTo>
                    <a:pt x="1859" y="9"/>
                    <a:pt x="1859" y="9"/>
                    <a:pt x="1859" y="9"/>
                  </a:cubicBezTo>
                  <a:cubicBezTo>
                    <a:pt x="1879" y="11"/>
                    <a:pt x="1879" y="11"/>
                    <a:pt x="1879" y="11"/>
                  </a:cubicBezTo>
                  <a:cubicBezTo>
                    <a:pt x="1885" y="12"/>
                    <a:pt x="1892" y="13"/>
                    <a:pt x="1898" y="14"/>
                  </a:cubicBezTo>
                  <a:cubicBezTo>
                    <a:pt x="1937" y="20"/>
                    <a:pt x="1937" y="20"/>
                    <a:pt x="1937" y="20"/>
                  </a:cubicBezTo>
                  <a:cubicBezTo>
                    <a:pt x="1988" y="30"/>
                    <a:pt x="2039" y="42"/>
                    <a:pt x="2089" y="57"/>
                  </a:cubicBezTo>
                  <a:cubicBezTo>
                    <a:pt x="2095" y="59"/>
                    <a:pt x="2101" y="61"/>
                    <a:pt x="2107" y="63"/>
                  </a:cubicBezTo>
                  <a:cubicBezTo>
                    <a:pt x="2126" y="69"/>
                    <a:pt x="2126" y="69"/>
                    <a:pt x="2126" y="69"/>
                  </a:cubicBezTo>
                  <a:cubicBezTo>
                    <a:pt x="2138" y="73"/>
                    <a:pt x="2151" y="76"/>
                    <a:pt x="2163" y="81"/>
                  </a:cubicBezTo>
                  <a:cubicBezTo>
                    <a:pt x="2188" y="89"/>
                    <a:pt x="2213" y="98"/>
                    <a:pt x="2237" y="107"/>
                  </a:cubicBezTo>
                  <a:cubicBezTo>
                    <a:pt x="2261" y="116"/>
                    <a:pt x="2286" y="126"/>
                    <a:pt x="2310" y="135"/>
                  </a:cubicBezTo>
                  <a:cubicBezTo>
                    <a:pt x="2334" y="145"/>
                    <a:pt x="2358" y="155"/>
                    <a:pt x="2382" y="165"/>
                  </a:cubicBezTo>
                  <a:cubicBezTo>
                    <a:pt x="2527" y="225"/>
                    <a:pt x="2527" y="225"/>
                    <a:pt x="2527" y="225"/>
                  </a:cubicBezTo>
                  <a:cubicBezTo>
                    <a:pt x="2551" y="235"/>
                    <a:pt x="2575" y="245"/>
                    <a:pt x="2599" y="254"/>
                  </a:cubicBezTo>
                  <a:cubicBezTo>
                    <a:pt x="2636" y="267"/>
                    <a:pt x="2636" y="267"/>
                    <a:pt x="2636" y="267"/>
                  </a:cubicBezTo>
                  <a:cubicBezTo>
                    <a:pt x="2673" y="280"/>
                    <a:pt x="2673" y="280"/>
                    <a:pt x="2673" y="280"/>
                  </a:cubicBezTo>
                  <a:cubicBezTo>
                    <a:pt x="2698" y="288"/>
                    <a:pt x="2723" y="295"/>
                    <a:pt x="2748" y="302"/>
                  </a:cubicBezTo>
                  <a:cubicBezTo>
                    <a:pt x="2760" y="306"/>
                    <a:pt x="2773" y="309"/>
                    <a:pt x="2786" y="312"/>
                  </a:cubicBezTo>
                  <a:cubicBezTo>
                    <a:pt x="2823" y="322"/>
                    <a:pt x="2823" y="322"/>
                    <a:pt x="2823" y="322"/>
                  </a:cubicBezTo>
                  <a:cubicBezTo>
                    <a:pt x="2862" y="330"/>
                    <a:pt x="2862" y="330"/>
                    <a:pt x="2862" y="330"/>
                  </a:cubicBezTo>
                  <a:cubicBezTo>
                    <a:pt x="2874" y="333"/>
                    <a:pt x="2887" y="335"/>
                    <a:pt x="2900" y="338"/>
                  </a:cubicBezTo>
                  <a:cubicBezTo>
                    <a:pt x="2926" y="342"/>
                    <a:pt x="2951" y="347"/>
                    <a:pt x="2977" y="351"/>
                  </a:cubicBezTo>
                  <a:cubicBezTo>
                    <a:pt x="3080" y="366"/>
                    <a:pt x="3184" y="375"/>
                    <a:pt x="3288" y="378"/>
                  </a:cubicBezTo>
                  <a:cubicBezTo>
                    <a:pt x="3392" y="380"/>
                    <a:pt x="3496" y="376"/>
                    <a:pt x="3600" y="367"/>
                  </a:cubicBezTo>
                  <a:cubicBezTo>
                    <a:pt x="3704" y="357"/>
                    <a:pt x="3809" y="360"/>
                    <a:pt x="3913" y="356"/>
                  </a:cubicBezTo>
                  <a:cubicBezTo>
                    <a:pt x="3939" y="355"/>
                    <a:pt x="3965" y="354"/>
                    <a:pt x="3991" y="351"/>
                  </a:cubicBezTo>
                  <a:cubicBezTo>
                    <a:pt x="4069" y="344"/>
                    <a:pt x="4069" y="344"/>
                    <a:pt x="4069" y="344"/>
                  </a:cubicBezTo>
                  <a:cubicBezTo>
                    <a:pt x="4121" y="340"/>
                    <a:pt x="4173" y="336"/>
                    <a:pt x="4225" y="334"/>
                  </a:cubicBezTo>
                  <a:cubicBezTo>
                    <a:pt x="4433" y="325"/>
                    <a:pt x="4642" y="333"/>
                    <a:pt x="4850" y="3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48" name="Oval 47">
            <a:extLst>
              <a:ext uri="{FF2B5EF4-FFF2-40B4-BE49-F238E27FC236}">
                <a16:creationId xmlns:a16="http://schemas.microsoft.com/office/drawing/2014/main" id="{C91AEF1A-F6D1-CBE9-C1A4-5094AF5B8A2B}"/>
              </a:ext>
            </a:extLst>
          </p:cNvPr>
          <p:cNvSpPr/>
          <p:nvPr userDrawn="1"/>
        </p:nvSpPr>
        <p:spPr>
          <a:xfrm>
            <a:off x="3968135" y="1301135"/>
            <a:ext cx="4255731" cy="4255731"/>
          </a:xfrm>
          <a:prstGeom prst="ellipse">
            <a:avLst/>
          </a:prstGeom>
          <a:noFill/>
          <a:ln w="22225" cap="rnd" cmpd="sng">
            <a:solidFill>
              <a:srgbClr val="0BA17A">
                <a:alpha val="56000"/>
              </a:srgb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BA0B8DE9-94A6-8DE5-5380-5126D0AF7DA4}"/>
              </a:ext>
            </a:extLst>
          </p:cNvPr>
          <p:cNvSpPr/>
          <p:nvPr userDrawn="1"/>
        </p:nvSpPr>
        <p:spPr>
          <a:xfrm>
            <a:off x="4201886" y="1534886"/>
            <a:ext cx="3788228" cy="3788228"/>
          </a:xfrm>
          <a:prstGeom prst="ellipse">
            <a:avLst/>
          </a:prstGeom>
          <a:solidFill>
            <a:srgbClr val="08765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51F3487-51BD-7CA1-9EA3-B3BA5E8FDE69}"/>
              </a:ext>
            </a:extLst>
          </p:cNvPr>
          <p:cNvSpPr txBox="1"/>
          <p:nvPr userDrawn="1"/>
        </p:nvSpPr>
        <p:spPr>
          <a:xfrm>
            <a:off x="4912215" y="4762394"/>
            <a:ext cx="2392968" cy="534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en-US" sz="1000" b="1" spc="300" baseline="0" dirty="0">
                <a:solidFill>
                  <a:schemeClr val="bg1"/>
                </a:solidFill>
                <a:latin typeface="IRANSans(MonoSpacedNum) UltraLi" panose="020B0506030804020204" pitchFamily="34" charset="-78"/>
                <a:cs typeface="IRANSans(MonoSpacedNum) UltraLi" panose="020B0506030804020204" pitchFamily="34" charset="-78"/>
              </a:rPr>
              <a:t>IDRO</a:t>
            </a:r>
          </a:p>
          <a:p>
            <a:pPr algn="ctr">
              <a:lnSpc>
                <a:spcPct val="150000"/>
              </a:lnSpc>
            </a:pPr>
            <a:r>
              <a:rPr lang="en-US" sz="1000" b="1" spc="300" baseline="0" dirty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1401</a:t>
            </a:r>
            <a:endParaRPr lang="id-ID" sz="1000" b="1" spc="300" baseline="0" dirty="0">
              <a:solidFill>
                <a:schemeClr val="bg1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pic>
        <p:nvPicPr>
          <p:cNvPr id="52" name="Picture 51">
            <a:hlinkClick r:id="" action="ppaction://noaction"/>
            <a:extLst>
              <a:ext uri="{FF2B5EF4-FFF2-40B4-BE49-F238E27FC236}">
                <a16:creationId xmlns:a16="http://schemas.microsoft.com/office/drawing/2014/main" id="{02205BEE-DD1B-AA92-054D-EA93FCDE28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502" y="1756944"/>
            <a:ext cx="704393" cy="689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375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ryptonary Template - 4">
    <p:bg>
      <p:bgPr>
        <a:gradFill>
          <a:gsLst>
            <a:gs pos="0">
              <a:srgbClr val="087659"/>
            </a:gs>
            <a:gs pos="100000">
              <a:srgbClr val="1A524F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A4DA811-0F90-B232-E64A-4EDE5DD49824}"/>
              </a:ext>
            </a:extLst>
          </p:cNvPr>
          <p:cNvSpPr/>
          <p:nvPr userDrawn="1"/>
        </p:nvSpPr>
        <p:spPr>
          <a:xfrm rot="16200000">
            <a:off x="7705627" y="2371627"/>
            <a:ext cx="6858000" cy="2114746"/>
          </a:xfrm>
          <a:custGeom>
            <a:avLst/>
            <a:gdLst>
              <a:gd name="connsiteX0" fmla="*/ 643413 w 4742389"/>
              <a:gd name="connsiteY0" fmla="*/ 1407943 h 1526213"/>
              <a:gd name="connsiteX1" fmla="*/ 403188 w 4742389"/>
              <a:gd name="connsiteY1" fmla="*/ 1426007 h 1526213"/>
              <a:gd name="connsiteX2" fmla="*/ 603376 w 4742389"/>
              <a:gd name="connsiteY2" fmla="*/ 1410326 h 1526213"/>
              <a:gd name="connsiteX3" fmla="*/ 2316873 w 4742389"/>
              <a:gd name="connsiteY3" fmla="*/ 1406472 h 1526213"/>
              <a:gd name="connsiteX4" fmla="*/ 2292268 w 4742389"/>
              <a:gd name="connsiteY4" fmla="*/ 1414417 h 1526213"/>
              <a:gd name="connsiteX5" fmla="*/ 2070799 w 4742389"/>
              <a:gd name="connsiteY5" fmla="*/ 1474802 h 1526213"/>
              <a:gd name="connsiteX6" fmla="*/ 2094773 w 4742389"/>
              <a:gd name="connsiteY6" fmla="*/ 1479009 h 1526213"/>
              <a:gd name="connsiteX7" fmla="*/ 2107285 w 4742389"/>
              <a:gd name="connsiteY7" fmla="*/ 1481204 h 1526213"/>
              <a:gd name="connsiteX8" fmla="*/ 2117880 w 4742389"/>
              <a:gd name="connsiteY8" fmla="*/ 1483656 h 1526213"/>
              <a:gd name="connsiteX9" fmla="*/ 2315239 w 4742389"/>
              <a:gd name="connsiteY9" fmla="*/ 1425938 h 1526213"/>
              <a:gd name="connsiteX10" fmla="*/ 2347886 w 4742389"/>
              <a:gd name="connsiteY10" fmla="*/ 1414711 h 1526213"/>
              <a:gd name="connsiteX11" fmla="*/ 2328299 w 4742389"/>
              <a:gd name="connsiteY11" fmla="*/ 1409548 h 1526213"/>
              <a:gd name="connsiteX12" fmla="*/ 2322355 w 4742389"/>
              <a:gd name="connsiteY12" fmla="*/ 1407982 h 1526213"/>
              <a:gd name="connsiteX13" fmla="*/ 2271317 w 4742389"/>
              <a:gd name="connsiteY13" fmla="*/ 1393924 h 1526213"/>
              <a:gd name="connsiteX14" fmla="*/ 2070766 w 4742389"/>
              <a:gd name="connsiteY14" fmla="*/ 1448952 h 1526213"/>
              <a:gd name="connsiteX15" fmla="*/ 2003434 w 4742389"/>
              <a:gd name="connsiteY15" fmla="*/ 1463073 h 1526213"/>
              <a:gd name="connsiteX16" fmla="*/ 2007191 w 4742389"/>
              <a:gd name="connsiteY16" fmla="*/ 1463642 h 1526213"/>
              <a:gd name="connsiteX17" fmla="*/ 2059110 w 4742389"/>
              <a:gd name="connsiteY17" fmla="*/ 1472751 h 1526213"/>
              <a:gd name="connsiteX18" fmla="*/ 2291173 w 4742389"/>
              <a:gd name="connsiteY18" fmla="*/ 1409403 h 1526213"/>
              <a:gd name="connsiteX19" fmla="*/ 2307838 w 4742389"/>
              <a:gd name="connsiteY19" fmla="*/ 1403983 h 1526213"/>
              <a:gd name="connsiteX20" fmla="*/ 2378176 w 4742389"/>
              <a:gd name="connsiteY20" fmla="*/ 1386677 h 1526213"/>
              <a:gd name="connsiteX21" fmla="*/ 2329155 w 4742389"/>
              <a:gd name="connsiteY21" fmla="*/ 1402506 h 1526213"/>
              <a:gd name="connsiteX22" fmla="*/ 2358093 w 4742389"/>
              <a:gd name="connsiteY22" fmla="*/ 1411201 h 1526213"/>
              <a:gd name="connsiteX23" fmla="*/ 2407814 w 4742389"/>
              <a:gd name="connsiteY23" fmla="*/ 1394103 h 1526213"/>
              <a:gd name="connsiteX24" fmla="*/ 2233796 w 4742389"/>
              <a:gd name="connsiteY24" fmla="*/ 1383589 h 1526213"/>
              <a:gd name="connsiteX25" fmla="*/ 2052937 w 4742389"/>
              <a:gd name="connsiteY25" fmla="*/ 1428544 h 1526213"/>
              <a:gd name="connsiteX26" fmla="*/ 1931367 w 4742389"/>
              <a:gd name="connsiteY26" fmla="*/ 1452166 h 1526213"/>
              <a:gd name="connsiteX27" fmla="*/ 1989402 w 4742389"/>
              <a:gd name="connsiteY27" fmla="*/ 1460949 h 1526213"/>
              <a:gd name="connsiteX28" fmla="*/ 2070453 w 4742389"/>
              <a:gd name="connsiteY28" fmla="*/ 1443937 h 1526213"/>
              <a:gd name="connsiteX29" fmla="*/ 2261511 w 4742389"/>
              <a:gd name="connsiteY29" fmla="*/ 1391222 h 1526213"/>
              <a:gd name="connsiteX30" fmla="*/ 2329305 w 4742389"/>
              <a:gd name="connsiteY30" fmla="*/ 1378012 h 1526213"/>
              <a:gd name="connsiteX31" fmla="*/ 2283683 w 4742389"/>
              <a:gd name="connsiteY31" fmla="*/ 1390530 h 1526213"/>
              <a:gd name="connsiteX32" fmla="*/ 2320293 w 4742389"/>
              <a:gd name="connsiteY32" fmla="*/ 1399933 h 1526213"/>
              <a:gd name="connsiteX33" fmla="*/ 2368504 w 4742389"/>
              <a:gd name="connsiteY33" fmla="*/ 1384254 h 1526213"/>
              <a:gd name="connsiteX34" fmla="*/ 2365026 w 4742389"/>
              <a:gd name="connsiteY34" fmla="*/ 1383382 h 1526213"/>
              <a:gd name="connsiteX35" fmla="*/ 2195642 w 4742389"/>
              <a:gd name="connsiteY35" fmla="*/ 1373395 h 1526213"/>
              <a:gd name="connsiteX36" fmla="*/ 2036309 w 4742389"/>
              <a:gd name="connsiteY36" fmla="*/ 1407409 h 1526213"/>
              <a:gd name="connsiteX37" fmla="*/ 1849685 w 4742389"/>
              <a:gd name="connsiteY37" fmla="*/ 1439804 h 1526213"/>
              <a:gd name="connsiteX38" fmla="*/ 1914009 w 4742389"/>
              <a:gd name="connsiteY38" fmla="*/ 1449539 h 1526213"/>
              <a:gd name="connsiteX39" fmla="*/ 2051373 w 4742389"/>
              <a:gd name="connsiteY39" fmla="*/ 1422588 h 1526213"/>
              <a:gd name="connsiteX40" fmla="*/ 2222273 w 4742389"/>
              <a:gd name="connsiteY40" fmla="*/ 1380415 h 1526213"/>
              <a:gd name="connsiteX41" fmla="*/ 2222253 w 4742389"/>
              <a:gd name="connsiteY41" fmla="*/ 1380409 h 1526213"/>
              <a:gd name="connsiteX42" fmla="*/ 2287251 w 4742389"/>
              <a:gd name="connsiteY42" fmla="*/ 1370301 h 1526213"/>
              <a:gd name="connsiteX43" fmla="*/ 2245412 w 4742389"/>
              <a:gd name="connsiteY43" fmla="*/ 1380701 h 1526213"/>
              <a:gd name="connsiteX44" fmla="*/ 2273499 w 4742389"/>
              <a:gd name="connsiteY44" fmla="*/ 1387915 h 1526213"/>
              <a:gd name="connsiteX45" fmla="*/ 2316413 w 4742389"/>
              <a:gd name="connsiteY45" fmla="*/ 1376074 h 1526213"/>
              <a:gd name="connsiteX46" fmla="*/ 2314979 w 4742389"/>
              <a:gd name="connsiteY46" fmla="*/ 1375859 h 1526213"/>
              <a:gd name="connsiteX47" fmla="*/ 2436053 w 4742389"/>
              <a:gd name="connsiteY47" fmla="*/ 1367988 h 1526213"/>
              <a:gd name="connsiteX48" fmla="*/ 2389019 w 4742389"/>
              <a:gd name="connsiteY48" fmla="*/ 1383175 h 1526213"/>
              <a:gd name="connsiteX49" fmla="*/ 2408817 w 4742389"/>
              <a:gd name="connsiteY49" fmla="*/ 1387144 h 1526213"/>
              <a:gd name="connsiteX50" fmla="*/ 2415073 w 4742389"/>
              <a:gd name="connsiteY50" fmla="*/ 1388398 h 1526213"/>
              <a:gd name="connsiteX51" fmla="*/ 2420586 w 4742389"/>
              <a:gd name="connsiteY51" fmla="*/ 1389710 h 1526213"/>
              <a:gd name="connsiteX52" fmla="*/ 2468716 w 4742389"/>
              <a:gd name="connsiteY52" fmla="*/ 1373159 h 1526213"/>
              <a:gd name="connsiteX53" fmla="*/ 2154700 w 4742389"/>
              <a:gd name="connsiteY53" fmla="*/ 1363869 h 1526213"/>
              <a:gd name="connsiteX54" fmla="*/ 2023175 w 4742389"/>
              <a:gd name="connsiteY54" fmla="*/ 1388201 h 1526213"/>
              <a:gd name="connsiteX55" fmla="*/ 1759491 w 4742389"/>
              <a:gd name="connsiteY55" fmla="*/ 1427999 h 1526213"/>
              <a:gd name="connsiteX56" fmla="*/ 1808255 w 4742389"/>
              <a:gd name="connsiteY56" fmla="*/ 1433534 h 1526213"/>
              <a:gd name="connsiteX57" fmla="*/ 1834004 w 4742389"/>
              <a:gd name="connsiteY57" fmla="*/ 1437431 h 1526213"/>
              <a:gd name="connsiteX58" fmla="*/ 2035370 w 4742389"/>
              <a:gd name="connsiteY58" fmla="*/ 1402394 h 1526213"/>
              <a:gd name="connsiteX59" fmla="*/ 2184870 w 4742389"/>
              <a:gd name="connsiteY59" fmla="*/ 1370556 h 1526213"/>
              <a:gd name="connsiteX60" fmla="*/ 2180649 w 4742389"/>
              <a:gd name="connsiteY60" fmla="*/ 1369443 h 1526213"/>
              <a:gd name="connsiteX61" fmla="*/ 2174705 w 4742389"/>
              <a:gd name="connsiteY61" fmla="*/ 1367877 h 1526213"/>
              <a:gd name="connsiteX62" fmla="*/ 2247479 w 4742389"/>
              <a:gd name="connsiteY62" fmla="*/ 1362329 h 1526213"/>
              <a:gd name="connsiteX63" fmla="*/ 2207044 w 4742389"/>
              <a:gd name="connsiteY63" fmla="*/ 1370961 h 1526213"/>
              <a:gd name="connsiteX64" fmla="*/ 2218500 w 4742389"/>
              <a:gd name="connsiteY64" fmla="*/ 1373830 h 1526213"/>
              <a:gd name="connsiteX65" fmla="*/ 2224756 w 4742389"/>
              <a:gd name="connsiteY65" fmla="*/ 1375396 h 1526213"/>
              <a:gd name="connsiteX66" fmla="*/ 2233504 w 4742389"/>
              <a:gd name="connsiteY66" fmla="*/ 1377643 h 1526213"/>
              <a:gd name="connsiteX67" fmla="*/ 2274010 w 4742389"/>
              <a:gd name="connsiteY67" fmla="*/ 1367647 h 1526213"/>
              <a:gd name="connsiteX68" fmla="*/ 2257112 w 4742389"/>
              <a:gd name="connsiteY68" fmla="*/ 1364260 h 1526213"/>
              <a:gd name="connsiteX69" fmla="*/ 2389230 w 4742389"/>
              <a:gd name="connsiteY69" fmla="*/ 1361570 h 1526213"/>
              <a:gd name="connsiteX70" fmla="*/ 2344103 w 4742389"/>
              <a:gd name="connsiteY70" fmla="*/ 1373952 h 1526213"/>
              <a:gd name="connsiteX71" fmla="*/ 2359083 w 4742389"/>
              <a:gd name="connsiteY71" fmla="*/ 1377112 h 1526213"/>
              <a:gd name="connsiteX72" fmla="*/ 2365026 w 4742389"/>
              <a:gd name="connsiteY72" fmla="*/ 1378366 h 1526213"/>
              <a:gd name="connsiteX73" fmla="*/ 2378378 w 4742389"/>
              <a:gd name="connsiteY73" fmla="*/ 1381042 h 1526213"/>
              <a:gd name="connsiteX74" fmla="*/ 2424260 w 4742389"/>
              <a:gd name="connsiteY74" fmla="*/ 1366121 h 1526213"/>
              <a:gd name="connsiteX75" fmla="*/ 2407185 w 4742389"/>
              <a:gd name="connsiteY75" fmla="*/ 1363417 h 1526213"/>
              <a:gd name="connsiteX76" fmla="*/ 2341950 w 4742389"/>
              <a:gd name="connsiteY76" fmla="*/ 1356705 h 1526213"/>
              <a:gd name="connsiteX77" fmla="*/ 2304394 w 4742389"/>
              <a:gd name="connsiteY77" fmla="*/ 1366040 h 1526213"/>
              <a:gd name="connsiteX78" fmla="*/ 2304969 w 4742389"/>
              <a:gd name="connsiteY78" fmla="*/ 1366141 h 1526213"/>
              <a:gd name="connsiteX79" fmla="*/ 2317481 w 4742389"/>
              <a:gd name="connsiteY79" fmla="*/ 1368335 h 1526213"/>
              <a:gd name="connsiteX80" fmla="*/ 2332771 w 4742389"/>
              <a:gd name="connsiteY80" fmla="*/ 1371561 h 1526213"/>
              <a:gd name="connsiteX81" fmla="*/ 2374483 w 4742389"/>
              <a:gd name="connsiteY81" fmla="*/ 1360052 h 1526213"/>
              <a:gd name="connsiteX82" fmla="*/ 2114465 w 4742389"/>
              <a:gd name="connsiteY82" fmla="*/ 1355554 h 1526213"/>
              <a:gd name="connsiteX83" fmla="*/ 2012958 w 4742389"/>
              <a:gd name="connsiteY83" fmla="*/ 1370382 h 1526213"/>
              <a:gd name="connsiteX84" fmla="*/ 1652914 w 4742389"/>
              <a:gd name="connsiteY84" fmla="*/ 1415902 h 1526213"/>
              <a:gd name="connsiteX85" fmla="*/ 1740389 w 4742389"/>
              <a:gd name="connsiteY85" fmla="*/ 1425831 h 1526213"/>
              <a:gd name="connsiteX86" fmla="*/ 2022237 w 4742389"/>
              <a:gd name="connsiteY86" fmla="*/ 1383190 h 1526213"/>
              <a:gd name="connsiteX87" fmla="*/ 2141381 w 4742389"/>
              <a:gd name="connsiteY87" fmla="*/ 1361201 h 1526213"/>
              <a:gd name="connsiteX88" fmla="*/ 2124654 w 4742389"/>
              <a:gd name="connsiteY88" fmla="*/ 1357850 h 1526213"/>
              <a:gd name="connsiteX89" fmla="*/ 2205859 w 4742389"/>
              <a:gd name="connsiteY89" fmla="*/ 1354405 h 1526213"/>
              <a:gd name="connsiteX90" fmla="*/ 2167711 w 4742389"/>
              <a:gd name="connsiteY90" fmla="*/ 1361462 h 1526213"/>
              <a:gd name="connsiteX91" fmla="*/ 2174705 w 4742389"/>
              <a:gd name="connsiteY91" fmla="*/ 1362863 h 1526213"/>
              <a:gd name="connsiteX92" fmla="*/ 2195978 w 4742389"/>
              <a:gd name="connsiteY92" fmla="*/ 1368190 h 1526213"/>
              <a:gd name="connsiteX93" fmla="*/ 2235125 w 4742389"/>
              <a:gd name="connsiteY93" fmla="*/ 1359853 h 1526213"/>
              <a:gd name="connsiteX94" fmla="*/ 2227397 w 4742389"/>
              <a:gd name="connsiteY94" fmla="*/ 1358304 h 1526213"/>
              <a:gd name="connsiteX95" fmla="*/ 2214885 w 4742389"/>
              <a:gd name="connsiteY95" fmla="*/ 1355796 h 1526213"/>
              <a:gd name="connsiteX96" fmla="*/ 2295983 w 4742389"/>
              <a:gd name="connsiteY96" fmla="*/ 1351975 h 1526213"/>
              <a:gd name="connsiteX97" fmla="*/ 2263606 w 4742389"/>
              <a:gd name="connsiteY97" fmla="*/ 1358887 h 1526213"/>
              <a:gd name="connsiteX98" fmla="*/ 2290440 w 4742389"/>
              <a:gd name="connsiteY98" fmla="*/ 1363593 h 1526213"/>
              <a:gd name="connsiteX99" fmla="*/ 2325296 w 4742389"/>
              <a:gd name="connsiteY99" fmla="*/ 1354991 h 1526213"/>
              <a:gd name="connsiteX100" fmla="*/ 2495411 w 4742389"/>
              <a:gd name="connsiteY100" fmla="*/ 1348764 h 1526213"/>
              <a:gd name="connsiteX101" fmla="*/ 2495384 w 4742389"/>
              <a:gd name="connsiteY101" fmla="*/ 1348773 h 1526213"/>
              <a:gd name="connsiteX102" fmla="*/ 2490237 w 4742389"/>
              <a:gd name="connsiteY102" fmla="*/ 1350491 h 1526213"/>
              <a:gd name="connsiteX103" fmla="*/ 2447859 w 4742389"/>
              <a:gd name="connsiteY103" fmla="*/ 1364175 h 1526213"/>
              <a:gd name="connsiteX104" fmla="*/ 2480486 w 4742389"/>
              <a:gd name="connsiteY104" fmla="*/ 1369112 h 1526213"/>
              <a:gd name="connsiteX105" fmla="*/ 2512196 w 4742389"/>
              <a:gd name="connsiteY105" fmla="*/ 1358207 h 1526213"/>
              <a:gd name="connsiteX106" fmla="*/ 2528899 w 4742389"/>
              <a:gd name="connsiteY106" fmla="*/ 1351771 h 1526213"/>
              <a:gd name="connsiteX107" fmla="*/ 2165222 w 4742389"/>
              <a:gd name="connsiteY107" fmla="*/ 1348139 h 1526213"/>
              <a:gd name="connsiteX108" fmla="*/ 2128200 w 4742389"/>
              <a:gd name="connsiteY108" fmla="*/ 1353548 h 1526213"/>
              <a:gd name="connsiteX109" fmla="*/ 2154407 w 4742389"/>
              <a:gd name="connsiteY109" fmla="*/ 1358797 h 1526213"/>
              <a:gd name="connsiteX110" fmla="*/ 2190793 w 4742389"/>
              <a:gd name="connsiteY110" fmla="*/ 1352082 h 1526213"/>
              <a:gd name="connsiteX111" fmla="*/ 2076862 w 4742389"/>
              <a:gd name="connsiteY111" fmla="*/ 1347080 h 1526213"/>
              <a:gd name="connsiteX112" fmla="*/ 1608761 w 4742389"/>
              <a:gd name="connsiteY112" fmla="*/ 1395903 h 1526213"/>
              <a:gd name="connsiteX113" fmla="*/ 1516343 w 4742389"/>
              <a:gd name="connsiteY113" fmla="*/ 1404140 h 1526213"/>
              <a:gd name="connsiteX114" fmla="*/ 1553015 w 4742389"/>
              <a:gd name="connsiteY114" fmla="*/ 1407817 h 1526213"/>
              <a:gd name="connsiteX115" fmla="*/ 1559271 w 4742389"/>
              <a:gd name="connsiteY115" fmla="*/ 1408444 h 1526213"/>
              <a:gd name="connsiteX116" fmla="*/ 1609318 w 4742389"/>
              <a:gd name="connsiteY116" fmla="*/ 1410953 h 1526213"/>
              <a:gd name="connsiteX117" fmla="*/ 1631961 w 4742389"/>
              <a:gd name="connsiteY117" fmla="*/ 1413523 h 1526213"/>
              <a:gd name="connsiteX118" fmla="*/ 2012019 w 4742389"/>
              <a:gd name="connsiteY118" fmla="*/ 1365058 h 1526213"/>
              <a:gd name="connsiteX119" fmla="*/ 2098552 w 4742389"/>
              <a:gd name="connsiteY119" fmla="*/ 1351968 h 1526213"/>
              <a:gd name="connsiteX120" fmla="*/ 2246510 w 4742389"/>
              <a:gd name="connsiteY120" fmla="*/ 1346884 h 1526213"/>
              <a:gd name="connsiteX121" fmla="*/ 2221525 w 4742389"/>
              <a:gd name="connsiteY121" fmla="*/ 1351506 h 1526213"/>
              <a:gd name="connsiteX122" fmla="*/ 2250476 w 4742389"/>
              <a:gd name="connsiteY122" fmla="*/ 1356584 h 1526213"/>
              <a:gd name="connsiteX123" fmla="*/ 2279891 w 4742389"/>
              <a:gd name="connsiteY123" fmla="*/ 1350319 h 1526213"/>
              <a:gd name="connsiteX124" fmla="*/ 2450575 w 4742389"/>
              <a:gd name="connsiteY124" fmla="*/ 1344737 h 1526213"/>
              <a:gd name="connsiteX125" fmla="*/ 2403537 w 4742389"/>
              <a:gd name="connsiteY125" fmla="*/ 1357644 h 1526213"/>
              <a:gd name="connsiteX126" fmla="*/ 2409688 w 4742389"/>
              <a:gd name="connsiteY126" fmla="*/ 1358401 h 1526213"/>
              <a:gd name="connsiteX127" fmla="*/ 2435834 w 4742389"/>
              <a:gd name="connsiteY127" fmla="*/ 1362356 h 1526213"/>
              <a:gd name="connsiteX128" fmla="*/ 2481478 w 4742389"/>
              <a:gd name="connsiteY128" fmla="*/ 1347512 h 1526213"/>
              <a:gd name="connsiteX129" fmla="*/ 2203856 w 4742389"/>
              <a:gd name="connsiteY129" fmla="*/ 1342495 h 1526213"/>
              <a:gd name="connsiteX130" fmla="*/ 2182766 w 4742389"/>
              <a:gd name="connsiteY130" fmla="*/ 1345576 h 1526213"/>
              <a:gd name="connsiteX131" fmla="*/ 2204876 w 4742389"/>
              <a:gd name="connsiteY131" fmla="*/ 1348900 h 1526213"/>
              <a:gd name="connsiteX132" fmla="*/ 2206615 w 4742389"/>
              <a:gd name="connsiteY132" fmla="*/ 1349161 h 1526213"/>
              <a:gd name="connsiteX133" fmla="*/ 2228818 w 4742389"/>
              <a:gd name="connsiteY133" fmla="*/ 1345064 h 1526213"/>
              <a:gd name="connsiteX134" fmla="*/ 2125471 w 4742389"/>
              <a:gd name="connsiteY134" fmla="*/ 1342010 h 1526213"/>
              <a:gd name="connsiteX135" fmla="*/ 2092630 w 4742389"/>
              <a:gd name="connsiteY135" fmla="*/ 1345435 h 1526213"/>
              <a:gd name="connsiteX136" fmla="*/ 2112055 w 4742389"/>
              <a:gd name="connsiteY136" fmla="*/ 1349925 h 1526213"/>
              <a:gd name="connsiteX137" fmla="*/ 2144739 w 4742389"/>
              <a:gd name="connsiteY137" fmla="*/ 1344981 h 1526213"/>
              <a:gd name="connsiteX138" fmla="*/ 2129493 w 4742389"/>
              <a:gd name="connsiteY138" fmla="*/ 1342630 h 1526213"/>
              <a:gd name="connsiteX139" fmla="*/ 2406147 w 4742389"/>
              <a:gd name="connsiteY139" fmla="*/ 1340747 h 1526213"/>
              <a:gd name="connsiteX140" fmla="*/ 2359815 w 4742389"/>
              <a:gd name="connsiteY140" fmla="*/ 1352264 h 1526213"/>
              <a:gd name="connsiteX141" fmla="*/ 2389481 w 4742389"/>
              <a:gd name="connsiteY141" fmla="*/ 1355914 h 1526213"/>
              <a:gd name="connsiteX142" fmla="*/ 2435045 w 4742389"/>
              <a:gd name="connsiteY142" fmla="*/ 1343343 h 1526213"/>
              <a:gd name="connsiteX143" fmla="*/ 2039442 w 4742389"/>
              <a:gd name="connsiteY143" fmla="*/ 1338647 h 1526213"/>
              <a:gd name="connsiteX144" fmla="*/ 2002016 w 4742389"/>
              <a:gd name="connsiteY144" fmla="*/ 1341063 h 1526213"/>
              <a:gd name="connsiteX145" fmla="*/ 1604112 w 4742389"/>
              <a:gd name="connsiteY145" fmla="*/ 1370511 h 1526213"/>
              <a:gd name="connsiteX146" fmla="*/ 1284898 w 4742389"/>
              <a:gd name="connsiteY146" fmla="*/ 1393067 h 1526213"/>
              <a:gd name="connsiteX147" fmla="*/ 1307786 w 4742389"/>
              <a:gd name="connsiteY147" fmla="*/ 1393704 h 1526213"/>
              <a:gd name="connsiteX148" fmla="*/ 1409130 w 4742389"/>
              <a:gd name="connsiteY148" fmla="*/ 1398409 h 1526213"/>
              <a:gd name="connsiteX149" fmla="*/ 1486203 w 4742389"/>
              <a:gd name="connsiteY149" fmla="*/ 1402273 h 1526213"/>
              <a:gd name="connsiteX150" fmla="*/ 1608761 w 4742389"/>
              <a:gd name="connsiteY150" fmla="*/ 1390888 h 1526213"/>
              <a:gd name="connsiteX151" fmla="*/ 2057350 w 4742389"/>
              <a:gd name="connsiteY151" fmla="*/ 1342682 h 1526213"/>
              <a:gd name="connsiteX152" fmla="*/ 2358501 w 4742389"/>
              <a:gd name="connsiteY152" fmla="*/ 1338629 h 1526213"/>
              <a:gd name="connsiteX153" fmla="*/ 2318464 w 4742389"/>
              <a:gd name="connsiteY153" fmla="*/ 1347176 h 1526213"/>
              <a:gd name="connsiteX154" fmla="*/ 2344156 w 4742389"/>
              <a:gd name="connsiteY154" fmla="*/ 1350337 h 1526213"/>
              <a:gd name="connsiteX155" fmla="*/ 2386901 w 4742389"/>
              <a:gd name="connsiteY155" fmla="*/ 1339789 h 1526213"/>
              <a:gd name="connsiteX156" fmla="*/ 2162054 w 4742389"/>
              <a:gd name="connsiteY156" fmla="*/ 1338194 h 1526213"/>
              <a:gd name="connsiteX157" fmla="*/ 2145290 w 4742389"/>
              <a:gd name="connsiteY157" fmla="*/ 1339943 h 1526213"/>
              <a:gd name="connsiteX158" fmla="*/ 2161718 w 4742389"/>
              <a:gd name="connsiteY158" fmla="*/ 1342412 h 1526213"/>
              <a:gd name="connsiteX159" fmla="*/ 2178448 w 4742389"/>
              <a:gd name="connsiteY159" fmla="*/ 1339881 h 1526213"/>
              <a:gd name="connsiteX160" fmla="*/ 2303316 w 4742389"/>
              <a:gd name="connsiteY160" fmla="*/ 1336375 h 1526213"/>
              <a:gd name="connsiteX161" fmla="*/ 2274305 w 4742389"/>
              <a:gd name="connsiteY161" fmla="*/ 1341742 h 1526213"/>
              <a:gd name="connsiteX162" fmla="*/ 2303371 w 4742389"/>
              <a:gd name="connsiteY162" fmla="*/ 1345319 h 1526213"/>
              <a:gd name="connsiteX163" fmla="*/ 2338599 w 4742389"/>
              <a:gd name="connsiteY163" fmla="*/ 1337816 h 1526213"/>
              <a:gd name="connsiteX164" fmla="*/ 2084118 w 4742389"/>
              <a:gd name="connsiteY164" fmla="*/ 1335762 h 1526213"/>
              <a:gd name="connsiteX165" fmla="*/ 2058060 w 4742389"/>
              <a:gd name="connsiteY165" fmla="*/ 1337445 h 1526213"/>
              <a:gd name="connsiteX166" fmla="*/ 2073303 w 4742389"/>
              <a:gd name="connsiteY166" fmla="*/ 1340968 h 1526213"/>
              <a:gd name="connsiteX167" fmla="*/ 2099804 w 4742389"/>
              <a:gd name="connsiteY167" fmla="*/ 1338120 h 1526213"/>
              <a:gd name="connsiteX168" fmla="*/ 2258325 w 4742389"/>
              <a:gd name="connsiteY168" fmla="*/ 1334538 h 1526213"/>
              <a:gd name="connsiteX169" fmla="*/ 2238863 w 4742389"/>
              <a:gd name="connsiteY169" fmla="*/ 1337381 h 1526213"/>
              <a:gd name="connsiteX170" fmla="*/ 2257812 w 4742389"/>
              <a:gd name="connsiteY170" fmla="*/ 1339713 h 1526213"/>
              <a:gd name="connsiteX171" fmla="*/ 2280863 w 4742389"/>
              <a:gd name="connsiteY171" fmla="*/ 1335459 h 1526213"/>
              <a:gd name="connsiteX172" fmla="*/ 2117484 w 4742389"/>
              <a:gd name="connsiteY172" fmla="*/ 1333608 h 1526213"/>
              <a:gd name="connsiteX173" fmla="*/ 2108922 w 4742389"/>
              <a:gd name="connsiteY173" fmla="*/ 1334161 h 1526213"/>
              <a:gd name="connsiteX174" fmla="*/ 2117294 w 4742389"/>
              <a:gd name="connsiteY174" fmla="*/ 1335734 h 1526213"/>
              <a:gd name="connsiteX175" fmla="*/ 2119259 w 4742389"/>
              <a:gd name="connsiteY175" fmla="*/ 1336030 h 1526213"/>
              <a:gd name="connsiteX176" fmla="*/ 2129903 w 4742389"/>
              <a:gd name="connsiteY176" fmla="*/ 1334886 h 1526213"/>
              <a:gd name="connsiteX177" fmla="*/ 2214330 w 4742389"/>
              <a:gd name="connsiteY177" fmla="*/ 1332742 h 1526213"/>
              <a:gd name="connsiteX178" fmla="*/ 2206623 w 4742389"/>
              <a:gd name="connsiteY178" fmla="*/ 1333546 h 1526213"/>
              <a:gd name="connsiteX179" fmla="*/ 2210301 w 4742389"/>
              <a:gd name="connsiteY179" fmla="*/ 1333867 h 1526213"/>
              <a:gd name="connsiteX180" fmla="*/ 2214659 w 4742389"/>
              <a:gd name="connsiteY180" fmla="*/ 1334403 h 1526213"/>
              <a:gd name="connsiteX181" fmla="*/ 2223238 w 4742389"/>
              <a:gd name="connsiteY181" fmla="*/ 1333105 h 1526213"/>
              <a:gd name="connsiteX182" fmla="*/ 2043194 w 4742389"/>
              <a:gd name="connsiteY182" fmla="*/ 1329610 h 1526213"/>
              <a:gd name="connsiteX183" fmla="*/ 2024364 w 4742389"/>
              <a:gd name="connsiteY183" fmla="*/ 1329818 h 1526213"/>
              <a:gd name="connsiteX184" fmla="*/ 2027055 w 4742389"/>
              <a:gd name="connsiteY184" fmla="*/ 1330278 h 1526213"/>
              <a:gd name="connsiteX185" fmla="*/ 2041108 w 4742389"/>
              <a:gd name="connsiteY185" fmla="*/ 1333527 h 1526213"/>
              <a:gd name="connsiteX186" fmla="*/ 2060792 w 4742389"/>
              <a:gd name="connsiteY186" fmla="*/ 1332256 h 1526213"/>
              <a:gd name="connsiteX187" fmla="*/ 2556751 w 4742389"/>
              <a:gd name="connsiteY187" fmla="*/ 1328281 h 1526213"/>
              <a:gd name="connsiteX188" fmla="*/ 2531411 w 4742389"/>
              <a:gd name="connsiteY188" fmla="*/ 1336743 h 1526213"/>
              <a:gd name="connsiteX189" fmla="*/ 2511183 w 4742389"/>
              <a:gd name="connsiteY189" fmla="*/ 1343497 h 1526213"/>
              <a:gd name="connsiteX190" fmla="*/ 2544027 w 4742389"/>
              <a:gd name="connsiteY190" fmla="*/ 1345942 h 1526213"/>
              <a:gd name="connsiteX191" fmla="*/ 2568621 w 4742389"/>
              <a:gd name="connsiteY191" fmla="*/ 1336466 h 1526213"/>
              <a:gd name="connsiteX192" fmla="*/ 2588499 w 4742389"/>
              <a:gd name="connsiteY192" fmla="*/ 1328806 h 1526213"/>
              <a:gd name="connsiteX193" fmla="*/ 2508372 w 4742389"/>
              <a:gd name="connsiteY193" fmla="*/ 1327480 h 1526213"/>
              <a:gd name="connsiteX194" fmla="*/ 2508269 w 4742389"/>
              <a:gd name="connsiteY194" fmla="*/ 1327512 h 1526213"/>
              <a:gd name="connsiteX195" fmla="*/ 2467095 w 4742389"/>
              <a:gd name="connsiteY195" fmla="*/ 1340204 h 1526213"/>
              <a:gd name="connsiteX196" fmla="*/ 2467064 w 4742389"/>
              <a:gd name="connsiteY196" fmla="*/ 1340213 h 1526213"/>
              <a:gd name="connsiteX197" fmla="*/ 2496859 w 4742389"/>
              <a:gd name="connsiteY197" fmla="*/ 1342431 h 1526213"/>
              <a:gd name="connsiteX198" fmla="*/ 2540061 w 4742389"/>
              <a:gd name="connsiteY198" fmla="*/ 1328005 h 1526213"/>
              <a:gd name="connsiteX199" fmla="*/ 2460291 w 4742389"/>
              <a:gd name="connsiteY199" fmla="*/ 1326684 h 1526213"/>
              <a:gd name="connsiteX200" fmla="*/ 2447701 w 4742389"/>
              <a:gd name="connsiteY200" fmla="*/ 1330418 h 1526213"/>
              <a:gd name="connsiteX201" fmla="*/ 2421841 w 4742389"/>
              <a:gd name="connsiteY201" fmla="*/ 1336846 h 1526213"/>
              <a:gd name="connsiteX202" fmla="*/ 2450782 w 4742389"/>
              <a:gd name="connsiteY202" fmla="*/ 1339001 h 1526213"/>
              <a:gd name="connsiteX203" fmla="*/ 2464592 w 4742389"/>
              <a:gd name="connsiteY203" fmla="*/ 1335190 h 1526213"/>
              <a:gd name="connsiteX204" fmla="*/ 2490560 w 4742389"/>
              <a:gd name="connsiteY204" fmla="*/ 1327185 h 1526213"/>
              <a:gd name="connsiteX205" fmla="*/ 2329673 w 4742389"/>
              <a:gd name="connsiteY205" fmla="*/ 1326450 h 1526213"/>
              <a:gd name="connsiteX206" fmla="*/ 2312386 w 4742389"/>
              <a:gd name="connsiteY206" fmla="*/ 1326641 h 1526213"/>
              <a:gd name="connsiteX207" fmla="*/ 2288043 w 4742389"/>
              <a:gd name="connsiteY207" fmla="*/ 1330197 h 1526213"/>
              <a:gd name="connsiteX208" fmla="*/ 2305151 w 4742389"/>
              <a:gd name="connsiteY208" fmla="*/ 1330976 h 1526213"/>
              <a:gd name="connsiteX209" fmla="*/ 2417751 w 4742389"/>
              <a:gd name="connsiteY209" fmla="*/ 1325980 h 1526213"/>
              <a:gd name="connsiteX210" fmla="*/ 2378665 w 4742389"/>
              <a:gd name="connsiteY210" fmla="*/ 1334324 h 1526213"/>
              <a:gd name="connsiteX211" fmla="*/ 2402616 w 4742389"/>
              <a:gd name="connsiteY211" fmla="*/ 1335415 h 1526213"/>
              <a:gd name="connsiteX212" fmla="*/ 2404158 w 4742389"/>
              <a:gd name="connsiteY212" fmla="*/ 1335530 h 1526213"/>
              <a:gd name="connsiteX213" fmla="*/ 2441278 w 4742389"/>
              <a:gd name="connsiteY213" fmla="*/ 1326370 h 1526213"/>
              <a:gd name="connsiteX214" fmla="*/ 2395372 w 4742389"/>
              <a:gd name="connsiteY214" fmla="*/ 1325725 h 1526213"/>
              <a:gd name="connsiteX215" fmla="*/ 2358699 w 4742389"/>
              <a:gd name="connsiteY215" fmla="*/ 1326130 h 1526213"/>
              <a:gd name="connsiteX216" fmla="*/ 2327099 w 4742389"/>
              <a:gd name="connsiteY216" fmla="*/ 1331976 h 1526213"/>
              <a:gd name="connsiteX217" fmla="*/ 2359165 w 4742389"/>
              <a:gd name="connsiteY217" fmla="*/ 1333436 h 1526213"/>
              <a:gd name="connsiteX218" fmla="*/ 1990882 w 4742389"/>
              <a:gd name="connsiteY218" fmla="*/ 1324092 h 1526213"/>
              <a:gd name="connsiteX219" fmla="*/ 1995991 w 4742389"/>
              <a:gd name="connsiteY219" fmla="*/ 1324966 h 1526213"/>
              <a:gd name="connsiteX220" fmla="*/ 2001654 w 4742389"/>
              <a:gd name="connsiteY220" fmla="*/ 1324738 h 1526213"/>
              <a:gd name="connsiteX221" fmla="*/ 2007341 w 4742389"/>
              <a:gd name="connsiteY221" fmla="*/ 1324644 h 1526213"/>
              <a:gd name="connsiteX222" fmla="*/ 2002542 w 4742389"/>
              <a:gd name="connsiteY222" fmla="*/ 1324129 h 1526213"/>
              <a:gd name="connsiteX223" fmla="*/ 2384183 w 4742389"/>
              <a:gd name="connsiteY223" fmla="*/ 1316390 h 1526213"/>
              <a:gd name="connsiteX224" fmla="*/ 2381275 w 4742389"/>
              <a:gd name="connsiteY224" fmla="*/ 1316577 h 1526213"/>
              <a:gd name="connsiteX225" fmla="*/ 2366770 w 4742389"/>
              <a:gd name="connsiteY225" fmla="*/ 1318696 h 1526213"/>
              <a:gd name="connsiteX226" fmla="*/ 2372170 w 4742389"/>
              <a:gd name="connsiteY226" fmla="*/ 1318607 h 1526213"/>
              <a:gd name="connsiteX227" fmla="*/ 2451213 w 4742389"/>
              <a:gd name="connsiteY227" fmla="*/ 1313030 h 1526213"/>
              <a:gd name="connsiteX228" fmla="*/ 2421664 w 4742389"/>
              <a:gd name="connsiteY228" fmla="*/ 1314380 h 1526213"/>
              <a:gd name="connsiteX229" fmla="*/ 2417617 w 4742389"/>
              <a:gd name="connsiteY229" fmla="*/ 1315230 h 1526213"/>
              <a:gd name="connsiteX230" fmla="*/ 2401604 w 4742389"/>
              <a:gd name="connsiteY230" fmla="*/ 1318193 h 1526213"/>
              <a:gd name="connsiteX231" fmla="*/ 2428366 w 4742389"/>
              <a:gd name="connsiteY231" fmla="*/ 1318699 h 1526213"/>
              <a:gd name="connsiteX232" fmla="*/ 2429812 w 4742389"/>
              <a:gd name="connsiteY232" fmla="*/ 1318391 h 1526213"/>
              <a:gd name="connsiteX233" fmla="*/ 2492367 w 4742389"/>
              <a:gd name="connsiteY233" fmla="*/ 1311149 h 1526213"/>
              <a:gd name="connsiteX234" fmla="*/ 2475699 w 4742389"/>
              <a:gd name="connsiteY234" fmla="*/ 1311911 h 1526213"/>
              <a:gd name="connsiteX235" fmla="*/ 2447182 w 4742389"/>
              <a:gd name="connsiteY235" fmla="*/ 1319055 h 1526213"/>
              <a:gd name="connsiteX236" fmla="*/ 2465084 w 4742389"/>
              <a:gd name="connsiteY236" fmla="*/ 1319393 h 1526213"/>
              <a:gd name="connsiteX237" fmla="*/ 2551323 w 4742389"/>
              <a:gd name="connsiteY237" fmla="*/ 1308454 h 1526213"/>
              <a:gd name="connsiteX238" fmla="*/ 2516377 w 4742389"/>
              <a:gd name="connsiteY238" fmla="*/ 1310052 h 1526213"/>
              <a:gd name="connsiteX239" fmla="*/ 2483691 w 4742389"/>
              <a:gd name="connsiteY239" fmla="*/ 1319745 h 1526213"/>
              <a:gd name="connsiteX240" fmla="*/ 2512904 w 4742389"/>
              <a:gd name="connsiteY240" fmla="*/ 1320298 h 1526213"/>
              <a:gd name="connsiteX241" fmla="*/ 2521016 w 4742389"/>
              <a:gd name="connsiteY241" fmla="*/ 1317797 h 1526213"/>
              <a:gd name="connsiteX242" fmla="*/ 2549989 w 4742389"/>
              <a:gd name="connsiteY242" fmla="*/ 1308865 h 1526213"/>
              <a:gd name="connsiteX243" fmla="*/ 2604968 w 4742389"/>
              <a:gd name="connsiteY243" fmla="*/ 1306003 h 1526213"/>
              <a:gd name="connsiteX244" fmla="*/ 2572584 w 4742389"/>
              <a:gd name="connsiteY244" fmla="*/ 1307483 h 1526213"/>
              <a:gd name="connsiteX245" fmla="*/ 2564691 w 4742389"/>
              <a:gd name="connsiteY245" fmla="*/ 1310119 h 1526213"/>
              <a:gd name="connsiteX246" fmla="*/ 2530587 w 4742389"/>
              <a:gd name="connsiteY246" fmla="*/ 1320632 h 1526213"/>
              <a:gd name="connsiteX247" fmla="*/ 2560448 w 4742389"/>
              <a:gd name="connsiteY247" fmla="*/ 1321197 h 1526213"/>
              <a:gd name="connsiteX248" fmla="*/ 2573132 w 4742389"/>
              <a:gd name="connsiteY248" fmla="*/ 1316961 h 1526213"/>
              <a:gd name="connsiteX249" fmla="*/ 2585331 w 4742389"/>
              <a:gd name="connsiteY249" fmla="*/ 1312888 h 1526213"/>
              <a:gd name="connsiteX250" fmla="*/ 2653426 w 4742389"/>
              <a:gd name="connsiteY250" fmla="*/ 1303788 h 1526213"/>
              <a:gd name="connsiteX251" fmla="*/ 2624288 w 4742389"/>
              <a:gd name="connsiteY251" fmla="*/ 1305120 h 1526213"/>
              <a:gd name="connsiteX252" fmla="*/ 2587833 w 4742389"/>
              <a:gd name="connsiteY252" fmla="*/ 1317902 h 1526213"/>
              <a:gd name="connsiteX253" fmla="*/ 2577026 w 4742389"/>
              <a:gd name="connsiteY253" fmla="*/ 1321510 h 1526213"/>
              <a:gd name="connsiteX254" fmla="*/ 2606011 w 4742389"/>
              <a:gd name="connsiteY254" fmla="*/ 1322059 h 1526213"/>
              <a:gd name="connsiteX255" fmla="*/ 2609795 w 4742389"/>
              <a:gd name="connsiteY255" fmla="*/ 1320600 h 1526213"/>
              <a:gd name="connsiteX256" fmla="*/ 2488093 w 4742389"/>
              <a:gd name="connsiteY256" fmla="*/ 1303682 h 1526213"/>
              <a:gd name="connsiteX257" fmla="*/ 2455475 w 4742389"/>
              <a:gd name="connsiteY257" fmla="*/ 1307276 h 1526213"/>
              <a:gd name="connsiteX258" fmla="*/ 2454047 w 4742389"/>
              <a:gd name="connsiteY258" fmla="*/ 1307576 h 1526213"/>
              <a:gd name="connsiteX259" fmla="*/ 2477878 w 4742389"/>
              <a:gd name="connsiteY259" fmla="*/ 1306350 h 1526213"/>
              <a:gd name="connsiteX260" fmla="*/ 2479861 w 4742389"/>
              <a:gd name="connsiteY260" fmla="*/ 1305853 h 1526213"/>
              <a:gd name="connsiteX261" fmla="*/ 2533705 w 4742389"/>
              <a:gd name="connsiteY261" fmla="*/ 1298657 h 1526213"/>
              <a:gd name="connsiteX262" fmla="*/ 2524604 w 4742389"/>
              <a:gd name="connsiteY262" fmla="*/ 1299659 h 1526213"/>
              <a:gd name="connsiteX263" fmla="*/ 2503073 w 4742389"/>
              <a:gd name="connsiteY263" fmla="*/ 1305053 h 1526213"/>
              <a:gd name="connsiteX264" fmla="*/ 2514481 w 4742389"/>
              <a:gd name="connsiteY264" fmla="*/ 1304466 h 1526213"/>
              <a:gd name="connsiteX265" fmla="*/ 2605028 w 4742389"/>
              <a:gd name="connsiteY265" fmla="*/ 1290798 h 1526213"/>
              <a:gd name="connsiteX266" fmla="*/ 2567269 w 4742389"/>
              <a:gd name="connsiteY266" fmla="*/ 1294959 h 1526213"/>
              <a:gd name="connsiteX267" fmla="*/ 2539563 w 4742389"/>
              <a:gd name="connsiteY267" fmla="*/ 1303175 h 1526213"/>
              <a:gd name="connsiteX268" fmla="*/ 2573141 w 4742389"/>
              <a:gd name="connsiteY268" fmla="*/ 1301447 h 1526213"/>
              <a:gd name="connsiteX269" fmla="*/ 2660687 w 4742389"/>
              <a:gd name="connsiteY269" fmla="*/ 1284666 h 1526213"/>
              <a:gd name="connsiteX270" fmla="*/ 2631170 w 4742389"/>
              <a:gd name="connsiteY270" fmla="*/ 1287918 h 1526213"/>
              <a:gd name="connsiteX271" fmla="*/ 2593847 w 4742389"/>
              <a:gd name="connsiteY271" fmla="*/ 1300382 h 1526213"/>
              <a:gd name="connsiteX272" fmla="*/ 2625671 w 4742389"/>
              <a:gd name="connsiteY272" fmla="*/ 1298744 h 1526213"/>
              <a:gd name="connsiteX273" fmla="*/ 2635381 w 4742389"/>
              <a:gd name="connsiteY273" fmla="*/ 1295340 h 1526213"/>
              <a:gd name="connsiteX274" fmla="*/ 2718032 w 4742389"/>
              <a:gd name="connsiteY274" fmla="*/ 1278348 h 1526213"/>
              <a:gd name="connsiteX275" fmla="*/ 2688577 w 4742389"/>
              <a:gd name="connsiteY275" fmla="*/ 1281593 h 1526213"/>
              <a:gd name="connsiteX276" fmla="*/ 2685430 w 4742389"/>
              <a:gd name="connsiteY276" fmla="*/ 1282805 h 1526213"/>
              <a:gd name="connsiteX277" fmla="*/ 2644928 w 4742389"/>
              <a:gd name="connsiteY277" fmla="*/ 1297753 h 1526213"/>
              <a:gd name="connsiteX278" fmla="*/ 2672812 w 4742389"/>
              <a:gd name="connsiteY278" fmla="*/ 1296318 h 1526213"/>
              <a:gd name="connsiteX279" fmla="*/ 2707393 w 4742389"/>
              <a:gd name="connsiteY279" fmla="*/ 1282993 h 1526213"/>
              <a:gd name="connsiteX280" fmla="*/ 2664685 w 4742389"/>
              <a:gd name="connsiteY280" fmla="*/ 1270749 h 1526213"/>
              <a:gd name="connsiteX281" fmla="*/ 2629561 w 4742389"/>
              <a:gd name="connsiteY281" fmla="*/ 1276485 h 1526213"/>
              <a:gd name="connsiteX282" fmla="*/ 2605034 w 4742389"/>
              <a:gd name="connsiteY282" fmla="*/ 1283759 h 1526213"/>
              <a:gd name="connsiteX283" fmla="*/ 2636153 w 4742389"/>
              <a:gd name="connsiteY283" fmla="*/ 1280404 h 1526213"/>
              <a:gd name="connsiteX284" fmla="*/ 2659785 w 4742389"/>
              <a:gd name="connsiteY284" fmla="*/ 1272512 h 1526213"/>
              <a:gd name="connsiteX285" fmla="*/ 2721202 w 4742389"/>
              <a:gd name="connsiteY285" fmla="*/ 1261521 h 1526213"/>
              <a:gd name="connsiteX286" fmla="*/ 2699701 w 4742389"/>
              <a:gd name="connsiteY286" fmla="*/ 1265032 h 1526213"/>
              <a:gd name="connsiteX287" fmla="*/ 2662287 w 4742389"/>
              <a:gd name="connsiteY287" fmla="*/ 1277526 h 1526213"/>
              <a:gd name="connsiteX288" fmla="*/ 2662020 w 4742389"/>
              <a:gd name="connsiteY288" fmla="*/ 1277615 h 1526213"/>
              <a:gd name="connsiteX289" fmla="*/ 2682683 w 4742389"/>
              <a:gd name="connsiteY289" fmla="*/ 1275388 h 1526213"/>
              <a:gd name="connsiteX290" fmla="*/ 2682927 w 4742389"/>
              <a:gd name="connsiteY290" fmla="*/ 1275285 h 1526213"/>
              <a:gd name="connsiteX291" fmla="*/ 2714384 w 4742389"/>
              <a:gd name="connsiteY291" fmla="*/ 1252876 h 1526213"/>
              <a:gd name="connsiteX292" fmla="*/ 2705116 w 4742389"/>
              <a:gd name="connsiteY292" fmla="*/ 1254824 h 1526213"/>
              <a:gd name="connsiteX293" fmla="*/ 2681292 w 4742389"/>
              <a:gd name="connsiteY293" fmla="*/ 1261251 h 1526213"/>
              <a:gd name="connsiteX294" fmla="*/ 2699013 w 4742389"/>
              <a:gd name="connsiteY294" fmla="*/ 1258404 h 1526213"/>
              <a:gd name="connsiteX295" fmla="*/ 2777684 w 4742389"/>
              <a:gd name="connsiteY295" fmla="*/ 1252298 h 1526213"/>
              <a:gd name="connsiteX296" fmla="*/ 2754993 w 4742389"/>
              <a:gd name="connsiteY296" fmla="*/ 1256003 h 1526213"/>
              <a:gd name="connsiteX297" fmla="*/ 2726604 w 4742389"/>
              <a:gd name="connsiteY297" fmla="*/ 1266942 h 1526213"/>
              <a:gd name="connsiteX298" fmla="*/ 2713229 w 4742389"/>
              <a:gd name="connsiteY298" fmla="*/ 1272095 h 1526213"/>
              <a:gd name="connsiteX299" fmla="*/ 2738617 w 4742389"/>
              <a:gd name="connsiteY299" fmla="*/ 1269358 h 1526213"/>
              <a:gd name="connsiteX300" fmla="*/ 2763818 w 4742389"/>
              <a:gd name="connsiteY300" fmla="*/ 1258353 h 1526213"/>
              <a:gd name="connsiteX301" fmla="*/ 2786235 w 4742389"/>
              <a:gd name="connsiteY301" fmla="*/ 1237780 h 1526213"/>
              <a:gd name="connsiteX302" fmla="*/ 2770055 w 4742389"/>
              <a:gd name="connsiteY302" fmla="*/ 1241179 h 1526213"/>
              <a:gd name="connsiteX303" fmla="*/ 2764899 w 4742389"/>
              <a:gd name="connsiteY303" fmla="*/ 1243082 h 1526213"/>
              <a:gd name="connsiteX304" fmla="*/ 2759884 w 4742389"/>
              <a:gd name="connsiteY304" fmla="*/ 1244933 h 1526213"/>
              <a:gd name="connsiteX305" fmla="*/ 2738576 w 4742389"/>
              <a:gd name="connsiteY305" fmla="*/ 1252049 h 1526213"/>
              <a:gd name="connsiteX306" fmla="*/ 2754778 w 4742389"/>
              <a:gd name="connsiteY306" fmla="*/ 1249447 h 1526213"/>
              <a:gd name="connsiteX307" fmla="*/ 2768325 w 4742389"/>
              <a:gd name="connsiteY307" fmla="*/ 1244575 h 1526213"/>
              <a:gd name="connsiteX308" fmla="*/ 2780524 w 4742389"/>
              <a:gd name="connsiteY308" fmla="*/ 1240188 h 1526213"/>
              <a:gd name="connsiteX309" fmla="*/ 2841726 w 4742389"/>
              <a:gd name="connsiteY309" fmla="*/ 1224878 h 1526213"/>
              <a:gd name="connsiteX310" fmla="*/ 2815804 w 4742389"/>
              <a:gd name="connsiteY310" fmla="*/ 1231377 h 1526213"/>
              <a:gd name="connsiteX311" fmla="*/ 2784148 w 4742389"/>
              <a:gd name="connsiteY311" fmla="*/ 1244729 h 1526213"/>
              <a:gd name="connsiteX312" fmla="*/ 2801257 w 4742389"/>
              <a:gd name="connsiteY312" fmla="*/ 1241981 h 1526213"/>
              <a:gd name="connsiteX313" fmla="*/ 2801350 w 4742389"/>
              <a:gd name="connsiteY313" fmla="*/ 1241963 h 1526213"/>
              <a:gd name="connsiteX314" fmla="*/ 2803467 w 4742389"/>
              <a:gd name="connsiteY314" fmla="*/ 1241039 h 1526213"/>
              <a:gd name="connsiteX315" fmla="*/ 2804992 w 4742389"/>
              <a:gd name="connsiteY315" fmla="*/ 1240373 h 1526213"/>
              <a:gd name="connsiteX316" fmla="*/ 2818081 w 4742389"/>
              <a:gd name="connsiteY316" fmla="*/ 1224347 h 1526213"/>
              <a:gd name="connsiteX317" fmla="*/ 2809074 w 4742389"/>
              <a:gd name="connsiteY317" fmla="*/ 1226777 h 1526213"/>
              <a:gd name="connsiteX318" fmla="*/ 2806401 w 4742389"/>
              <a:gd name="connsiteY318" fmla="*/ 1227763 h 1526213"/>
              <a:gd name="connsiteX319" fmla="*/ 2808931 w 4742389"/>
              <a:gd name="connsiteY319" fmla="*/ 1227227 h 1526213"/>
              <a:gd name="connsiteX320" fmla="*/ 2814340 w 4742389"/>
              <a:gd name="connsiteY320" fmla="*/ 1225925 h 1526213"/>
              <a:gd name="connsiteX321" fmla="*/ 2887025 w 4742389"/>
              <a:gd name="connsiteY321" fmla="*/ 1203951 h 1526213"/>
              <a:gd name="connsiteX322" fmla="*/ 2865952 w 4742389"/>
              <a:gd name="connsiteY322" fmla="*/ 1210224 h 1526213"/>
              <a:gd name="connsiteX323" fmla="*/ 2847860 w 4742389"/>
              <a:gd name="connsiteY323" fmla="*/ 1217855 h 1526213"/>
              <a:gd name="connsiteX324" fmla="*/ 2867883 w 4742389"/>
              <a:gd name="connsiteY324" fmla="*/ 1213035 h 1526213"/>
              <a:gd name="connsiteX325" fmla="*/ 2880030 w 4742389"/>
              <a:gd name="connsiteY325" fmla="*/ 1207271 h 1526213"/>
              <a:gd name="connsiteX326" fmla="*/ 2935978 w 4742389"/>
              <a:gd name="connsiteY326" fmla="*/ 1180577 h 1526213"/>
              <a:gd name="connsiteX327" fmla="*/ 2930627 w 4742389"/>
              <a:gd name="connsiteY327" fmla="*/ 1182438 h 1526213"/>
              <a:gd name="connsiteX328" fmla="*/ 2923762 w 4742389"/>
              <a:gd name="connsiteY328" fmla="*/ 1185400 h 1526213"/>
              <a:gd name="connsiteX329" fmla="*/ 2929226 w 4742389"/>
              <a:gd name="connsiteY329" fmla="*/ 1183808 h 1526213"/>
              <a:gd name="connsiteX330" fmla="*/ 4742389 w 4742389"/>
              <a:gd name="connsiteY330" fmla="*/ 0 h 1526213"/>
              <a:gd name="connsiteX331" fmla="*/ 4742389 w 4742389"/>
              <a:gd name="connsiteY331" fmla="*/ 9182 h 1526213"/>
              <a:gd name="connsiteX332" fmla="*/ 4733821 w 4742389"/>
              <a:gd name="connsiteY332" fmla="*/ 11262 h 1526213"/>
              <a:gd name="connsiteX333" fmla="*/ 4636847 w 4742389"/>
              <a:gd name="connsiteY333" fmla="*/ 46988 h 1526213"/>
              <a:gd name="connsiteX334" fmla="*/ 4273980 w 4742389"/>
              <a:gd name="connsiteY334" fmla="*/ 252571 h 1526213"/>
              <a:gd name="connsiteX335" fmla="*/ 3953656 w 4742389"/>
              <a:gd name="connsiteY335" fmla="*/ 523339 h 1526213"/>
              <a:gd name="connsiteX336" fmla="*/ 3876077 w 4742389"/>
              <a:gd name="connsiteY336" fmla="*/ 593538 h 1526213"/>
              <a:gd name="connsiteX337" fmla="*/ 3836037 w 4742389"/>
              <a:gd name="connsiteY337" fmla="*/ 626130 h 1526213"/>
              <a:gd name="connsiteX338" fmla="*/ 3795996 w 4742389"/>
              <a:gd name="connsiteY338" fmla="*/ 661230 h 1526213"/>
              <a:gd name="connsiteX339" fmla="*/ 3628326 w 4742389"/>
              <a:gd name="connsiteY339" fmla="*/ 789093 h 1526213"/>
              <a:gd name="connsiteX340" fmla="*/ 3455651 w 4742389"/>
              <a:gd name="connsiteY340" fmla="*/ 905673 h 1526213"/>
              <a:gd name="connsiteX341" fmla="*/ 3335376 w 4742389"/>
              <a:gd name="connsiteY341" fmla="*/ 978473 h 1526213"/>
              <a:gd name="connsiteX342" fmla="*/ 3432730 w 4742389"/>
              <a:gd name="connsiteY342" fmla="*/ 925262 h 1526213"/>
              <a:gd name="connsiteX343" fmla="*/ 3608841 w 4742389"/>
              <a:gd name="connsiteY343" fmla="*/ 816526 h 1526213"/>
              <a:gd name="connsiteX344" fmla="*/ 3776507 w 4742389"/>
              <a:gd name="connsiteY344" fmla="*/ 696196 h 1526213"/>
              <a:gd name="connsiteX345" fmla="*/ 3941670 w 4742389"/>
              <a:gd name="connsiteY345" fmla="*/ 568345 h 1526213"/>
              <a:gd name="connsiteX346" fmla="*/ 4104331 w 4742389"/>
              <a:gd name="connsiteY346" fmla="*/ 443001 h 1526213"/>
              <a:gd name="connsiteX347" fmla="*/ 4274499 w 4742389"/>
              <a:gd name="connsiteY347" fmla="*/ 325178 h 1526213"/>
              <a:gd name="connsiteX348" fmla="*/ 4652372 w 4742389"/>
              <a:gd name="connsiteY348" fmla="*/ 149697 h 1526213"/>
              <a:gd name="connsiteX349" fmla="*/ 4742389 w 4742389"/>
              <a:gd name="connsiteY349" fmla="*/ 128066 h 1526213"/>
              <a:gd name="connsiteX350" fmla="*/ 4742389 w 4742389"/>
              <a:gd name="connsiteY350" fmla="*/ 138430 h 1526213"/>
              <a:gd name="connsiteX351" fmla="*/ 4654875 w 4742389"/>
              <a:gd name="connsiteY351" fmla="*/ 159724 h 1526213"/>
              <a:gd name="connsiteX352" fmla="*/ 4279504 w 4742389"/>
              <a:gd name="connsiteY352" fmla="*/ 332699 h 1526213"/>
              <a:gd name="connsiteX353" fmla="*/ 4109336 w 4742389"/>
              <a:gd name="connsiteY353" fmla="*/ 448015 h 1526213"/>
              <a:gd name="connsiteX354" fmla="*/ 3946675 w 4742389"/>
              <a:gd name="connsiteY354" fmla="*/ 575866 h 1526213"/>
              <a:gd name="connsiteX355" fmla="*/ 3781512 w 4742389"/>
              <a:gd name="connsiteY355" fmla="*/ 703717 h 1526213"/>
              <a:gd name="connsiteX356" fmla="*/ 3611344 w 4742389"/>
              <a:gd name="connsiteY356" fmla="*/ 821540 h 1526213"/>
              <a:gd name="connsiteX357" fmla="*/ 3253491 w 4742389"/>
              <a:gd name="connsiteY357" fmla="*/ 1032117 h 1526213"/>
              <a:gd name="connsiteX358" fmla="*/ 3191695 w 4742389"/>
              <a:gd name="connsiteY358" fmla="*/ 1062445 h 1526213"/>
              <a:gd name="connsiteX359" fmla="*/ 3232851 w 4742389"/>
              <a:gd name="connsiteY359" fmla="*/ 1044362 h 1526213"/>
              <a:gd name="connsiteX360" fmla="*/ 3593207 w 4742389"/>
              <a:gd name="connsiteY360" fmla="*/ 853819 h 1526213"/>
              <a:gd name="connsiteX361" fmla="*/ 3765877 w 4742389"/>
              <a:gd name="connsiteY361" fmla="*/ 743505 h 1526213"/>
              <a:gd name="connsiteX362" fmla="*/ 3936045 w 4742389"/>
              <a:gd name="connsiteY362" fmla="*/ 628177 h 1526213"/>
              <a:gd name="connsiteX363" fmla="*/ 4283889 w 4742389"/>
              <a:gd name="connsiteY363" fmla="*/ 410056 h 1526213"/>
              <a:gd name="connsiteX364" fmla="*/ 4671771 w 4742389"/>
              <a:gd name="connsiteY364" fmla="*/ 272163 h 1526213"/>
              <a:gd name="connsiteX365" fmla="*/ 4742389 w 4742389"/>
              <a:gd name="connsiteY365" fmla="*/ 264326 h 1526213"/>
              <a:gd name="connsiteX366" fmla="*/ 4742389 w 4742389"/>
              <a:gd name="connsiteY366" fmla="*/ 273458 h 1526213"/>
              <a:gd name="connsiteX367" fmla="*/ 4671771 w 4742389"/>
              <a:gd name="connsiteY367" fmla="*/ 282192 h 1526213"/>
              <a:gd name="connsiteX368" fmla="*/ 4288893 w 4742389"/>
              <a:gd name="connsiteY368" fmla="*/ 417577 h 1526213"/>
              <a:gd name="connsiteX369" fmla="*/ 3941050 w 4742389"/>
              <a:gd name="connsiteY369" fmla="*/ 633191 h 1526213"/>
              <a:gd name="connsiteX370" fmla="*/ 3770882 w 4742389"/>
              <a:gd name="connsiteY370" fmla="*/ 748520 h 1526213"/>
              <a:gd name="connsiteX371" fmla="*/ 3598212 w 4742389"/>
              <a:gd name="connsiteY371" fmla="*/ 858834 h 1526213"/>
              <a:gd name="connsiteX372" fmla="*/ 3235353 w 4742389"/>
              <a:gd name="connsiteY372" fmla="*/ 1051883 h 1526213"/>
              <a:gd name="connsiteX373" fmla="*/ 3083811 w 4742389"/>
              <a:gd name="connsiteY373" fmla="*/ 1118465 h 1526213"/>
              <a:gd name="connsiteX374" fmla="*/ 3215960 w 4742389"/>
              <a:gd name="connsiteY374" fmla="*/ 1067077 h 1526213"/>
              <a:gd name="connsiteX375" fmla="*/ 3586326 w 4742389"/>
              <a:gd name="connsiteY375" fmla="*/ 896531 h 1526213"/>
              <a:gd name="connsiteX376" fmla="*/ 3761499 w 4742389"/>
              <a:gd name="connsiteY376" fmla="*/ 796211 h 1526213"/>
              <a:gd name="connsiteX377" fmla="*/ 3936672 w 4742389"/>
              <a:gd name="connsiteY377" fmla="*/ 693382 h 1526213"/>
              <a:gd name="connsiteX378" fmla="*/ 4299530 w 4742389"/>
              <a:gd name="connsiteY378" fmla="*/ 507789 h 1526213"/>
              <a:gd name="connsiteX379" fmla="*/ 4492220 w 4742389"/>
              <a:gd name="connsiteY379" fmla="*/ 442581 h 1526213"/>
              <a:gd name="connsiteX380" fmla="*/ 4692418 w 4742389"/>
              <a:gd name="connsiteY380" fmla="*/ 407468 h 1526213"/>
              <a:gd name="connsiteX381" fmla="*/ 4742389 w 4742389"/>
              <a:gd name="connsiteY381" fmla="*/ 407468 h 1526213"/>
              <a:gd name="connsiteX382" fmla="*/ 4742389 w 4742389"/>
              <a:gd name="connsiteY382" fmla="*/ 415145 h 1526213"/>
              <a:gd name="connsiteX383" fmla="*/ 4692418 w 4742389"/>
              <a:gd name="connsiteY383" fmla="*/ 414992 h 1526213"/>
              <a:gd name="connsiteX384" fmla="*/ 4494723 w 4742389"/>
              <a:gd name="connsiteY384" fmla="*/ 450105 h 1526213"/>
              <a:gd name="connsiteX385" fmla="*/ 4302033 w 4742389"/>
              <a:gd name="connsiteY385" fmla="*/ 515313 h 1526213"/>
              <a:gd name="connsiteX386" fmla="*/ 3941677 w 4742389"/>
              <a:gd name="connsiteY386" fmla="*/ 698398 h 1526213"/>
              <a:gd name="connsiteX387" fmla="*/ 3766504 w 4742389"/>
              <a:gd name="connsiteY387" fmla="*/ 803735 h 1526213"/>
              <a:gd name="connsiteX388" fmla="*/ 3588828 w 4742389"/>
              <a:gd name="connsiteY388" fmla="*/ 904056 h 1526213"/>
              <a:gd name="connsiteX389" fmla="*/ 3218463 w 4742389"/>
              <a:gd name="connsiteY389" fmla="*/ 1074601 h 1526213"/>
              <a:gd name="connsiteX390" fmla="*/ 3029409 w 4742389"/>
              <a:gd name="connsiteY390" fmla="*/ 1148078 h 1526213"/>
              <a:gd name="connsiteX391" fmla="*/ 2999014 w 4742389"/>
              <a:gd name="connsiteY391" fmla="*/ 1158650 h 1526213"/>
              <a:gd name="connsiteX392" fmla="*/ 2973916 w 4742389"/>
              <a:gd name="connsiteY392" fmla="*/ 1170786 h 1526213"/>
              <a:gd name="connsiteX393" fmla="*/ 3013812 w 4742389"/>
              <a:gd name="connsiteY393" fmla="*/ 1159160 h 1526213"/>
              <a:gd name="connsiteX394" fmla="*/ 3205559 w 4742389"/>
              <a:gd name="connsiteY394" fmla="*/ 1095217 h 1526213"/>
              <a:gd name="connsiteX395" fmla="*/ 3578417 w 4742389"/>
              <a:gd name="connsiteY395" fmla="*/ 947271 h 1526213"/>
              <a:gd name="connsiteX396" fmla="*/ 3941266 w 4742389"/>
              <a:gd name="connsiteY396" fmla="*/ 766727 h 1526213"/>
              <a:gd name="connsiteX397" fmla="*/ 4314125 w 4742389"/>
              <a:gd name="connsiteY397" fmla="*/ 613765 h 1526213"/>
              <a:gd name="connsiteX398" fmla="*/ 4511815 w 4742389"/>
              <a:gd name="connsiteY398" fmla="*/ 566122 h 1526213"/>
              <a:gd name="connsiteX399" fmla="*/ 4714510 w 4742389"/>
              <a:gd name="connsiteY399" fmla="*/ 553584 h 1526213"/>
              <a:gd name="connsiteX400" fmla="*/ 4742389 w 4742389"/>
              <a:gd name="connsiteY400" fmla="*/ 555330 h 1526213"/>
              <a:gd name="connsiteX401" fmla="*/ 4742389 w 4742389"/>
              <a:gd name="connsiteY401" fmla="*/ 563161 h 1526213"/>
              <a:gd name="connsiteX402" fmla="*/ 4712007 w 4742389"/>
              <a:gd name="connsiteY402" fmla="*/ 561106 h 1526213"/>
              <a:gd name="connsiteX403" fmla="*/ 4511815 w 4742389"/>
              <a:gd name="connsiteY403" fmla="*/ 573644 h 1526213"/>
              <a:gd name="connsiteX404" fmla="*/ 4316627 w 4742389"/>
              <a:gd name="connsiteY404" fmla="*/ 621288 h 1526213"/>
              <a:gd name="connsiteX405" fmla="*/ 3943769 w 4742389"/>
              <a:gd name="connsiteY405" fmla="*/ 774249 h 1526213"/>
              <a:gd name="connsiteX406" fmla="*/ 3583422 w 4742389"/>
              <a:gd name="connsiteY406" fmla="*/ 952286 h 1526213"/>
              <a:gd name="connsiteX407" fmla="*/ 3208061 w 4742389"/>
              <a:gd name="connsiteY407" fmla="*/ 1102740 h 1526213"/>
              <a:gd name="connsiteX408" fmla="*/ 3015376 w 4742389"/>
              <a:gd name="connsiteY408" fmla="*/ 1165743 h 1526213"/>
              <a:gd name="connsiteX409" fmla="*/ 2934640 w 4742389"/>
              <a:gd name="connsiteY409" fmla="*/ 1189777 h 1526213"/>
              <a:gd name="connsiteX410" fmla="*/ 2905035 w 4742389"/>
              <a:gd name="connsiteY410" fmla="*/ 1204092 h 1526213"/>
              <a:gd name="connsiteX411" fmla="*/ 3004236 w 4742389"/>
              <a:gd name="connsiteY411" fmla="*/ 1180211 h 1526213"/>
              <a:gd name="connsiteX412" fmla="*/ 3198368 w 4742389"/>
              <a:gd name="connsiteY412" fmla="*/ 1127323 h 1526213"/>
              <a:gd name="connsiteX413" fmla="*/ 3388551 w 4742389"/>
              <a:gd name="connsiteY413" fmla="*/ 1069698 h 1526213"/>
              <a:gd name="connsiteX414" fmla="*/ 3483643 w 4742389"/>
              <a:gd name="connsiteY414" fmla="*/ 1037127 h 1526213"/>
              <a:gd name="connsiteX415" fmla="*/ 3531188 w 4742389"/>
              <a:gd name="connsiteY415" fmla="*/ 1019589 h 1526213"/>
              <a:gd name="connsiteX416" fmla="*/ 3578734 w 4742389"/>
              <a:gd name="connsiteY416" fmla="*/ 1002051 h 1526213"/>
              <a:gd name="connsiteX417" fmla="*/ 3763912 w 4742389"/>
              <a:gd name="connsiteY417" fmla="*/ 926888 h 1526213"/>
              <a:gd name="connsiteX418" fmla="*/ 3949090 w 4742389"/>
              <a:gd name="connsiteY418" fmla="*/ 851725 h 1526213"/>
              <a:gd name="connsiteX419" fmla="*/ 4331959 w 4742389"/>
              <a:gd name="connsiteY419" fmla="*/ 731464 h 1526213"/>
              <a:gd name="connsiteX420" fmla="*/ 4532151 w 4742389"/>
              <a:gd name="connsiteY420" fmla="*/ 698894 h 1526213"/>
              <a:gd name="connsiteX421" fmla="*/ 4732343 w 4742389"/>
              <a:gd name="connsiteY421" fmla="*/ 706410 h 1526213"/>
              <a:gd name="connsiteX422" fmla="*/ 4742389 w 4742389"/>
              <a:gd name="connsiteY422" fmla="*/ 708731 h 1526213"/>
              <a:gd name="connsiteX423" fmla="*/ 4742389 w 4742389"/>
              <a:gd name="connsiteY423" fmla="*/ 716573 h 1526213"/>
              <a:gd name="connsiteX424" fmla="*/ 4732343 w 4742389"/>
              <a:gd name="connsiteY424" fmla="*/ 713926 h 1526213"/>
              <a:gd name="connsiteX425" fmla="*/ 4632248 w 4742389"/>
              <a:gd name="connsiteY425" fmla="*/ 704531 h 1526213"/>
              <a:gd name="connsiteX426" fmla="*/ 4532151 w 4742389"/>
              <a:gd name="connsiteY426" fmla="*/ 706410 h 1526213"/>
              <a:gd name="connsiteX427" fmla="*/ 4334461 w 4742389"/>
              <a:gd name="connsiteY427" fmla="*/ 738981 h 1526213"/>
              <a:gd name="connsiteX428" fmla="*/ 3954095 w 4742389"/>
              <a:gd name="connsiteY428" fmla="*/ 859241 h 1526213"/>
              <a:gd name="connsiteX429" fmla="*/ 3766415 w 4742389"/>
              <a:gd name="connsiteY429" fmla="*/ 934404 h 1526213"/>
              <a:gd name="connsiteX430" fmla="*/ 3581236 w 4742389"/>
              <a:gd name="connsiteY430" fmla="*/ 1007062 h 1526213"/>
              <a:gd name="connsiteX431" fmla="*/ 3533691 w 4742389"/>
              <a:gd name="connsiteY431" fmla="*/ 1027105 h 1526213"/>
              <a:gd name="connsiteX432" fmla="*/ 3486145 w 4742389"/>
              <a:gd name="connsiteY432" fmla="*/ 1044643 h 1526213"/>
              <a:gd name="connsiteX433" fmla="*/ 3391053 w 4742389"/>
              <a:gd name="connsiteY433" fmla="*/ 1074708 h 1526213"/>
              <a:gd name="connsiteX434" fmla="*/ 3200871 w 4742389"/>
              <a:gd name="connsiteY434" fmla="*/ 1134839 h 1526213"/>
              <a:gd name="connsiteX435" fmla="*/ 2877196 w 4742389"/>
              <a:gd name="connsiteY435" fmla="*/ 1215985 h 1526213"/>
              <a:gd name="connsiteX436" fmla="*/ 2875102 w 4742389"/>
              <a:gd name="connsiteY436" fmla="*/ 1216868 h 1526213"/>
              <a:gd name="connsiteX437" fmla="*/ 2855043 w 4742389"/>
              <a:gd name="connsiteY437" fmla="*/ 1225330 h 1526213"/>
              <a:gd name="connsiteX438" fmla="*/ 2832458 w 4742389"/>
              <a:gd name="connsiteY438" fmla="*/ 1236048 h 1526213"/>
              <a:gd name="connsiteX439" fmla="*/ 3193216 w 4742389"/>
              <a:gd name="connsiteY439" fmla="*/ 1167445 h 1526213"/>
              <a:gd name="connsiteX440" fmla="*/ 3578607 w 4742389"/>
              <a:gd name="connsiteY440" fmla="*/ 1064724 h 1526213"/>
              <a:gd name="connsiteX441" fmla="*/ 3768799 w 4742389"/>
              <a:gd name="connsiteY441" fmla="*/ 1007100 h 1526213"/>
              <a:gd name="connsiteX442" fmla="*/ 3961495 w 4742389"/>
              <a:gd name="connsiteY442" fmla="*/ 946970 h 1526213"/>
              <a:gd name="connsiteX443" fmla="*/ 4349388 w 4742389"/>
              <a:gd name="connsiteY443" fmla="*/ 856776 h 1526213"/>
              <a:gd name="connsiteX444" fmla="*/ 4648871 w 4742389"/>
              <a:gd name="connsiteY444" fmla="*/ 848673 h 1526213"/>
              <a:gd name="connsiteX445" fmla="*/ 4742389 w 4742389"/>
              <a:gd name="connsiteY445" fmla="*/ 865896 h 1526213"/>
              <a:gd name="connsiteX446" fmla="*/ 4742389 w 4742389"/>
              <a:gd name="connsiteY446" fmla="*/ 876335 h 1526213"/>
              <a:gd name="connsiteX447" fmla="*/ 4647855 w 4742389"/>
              <a:gd name="connsiteY447" fmla="*/ 857246 h 1526213"/>
              <a:gd name="connsiteX448" fmla="*/ 4549278 w 4742389"/>
              <a:gd name="connsiteY448" fmla="*/ 849886 h 1526213"/>
              <a:gd name="connsiteX449" fmla="*/ 4351891 w 4742389"/>
              <a:gd name="connsiteY449" fmla="*/ 864292 h 1526213"/>
              <a:gd name="connsiteX450" fmla="*/ 3963997 w 4742389"/>
              <a:gd name="connsiteY450" fmla="*/ 951981 h 1526213"/>
              <a:gd name="connsiteX451" fmla="*/ 3771302 w 4742389"/>
              <a:gd name="connsiteY451" fmla="*/ 1012111 h 1526213"/>
              <a:gd name="connsiteX452" fmla="*/ 3581109 w 4742389"/>
              <a:gd name="connsiteY452" fmla="*/ 1072240 h 1526213"/>
              <a:gd name="connsiteX453" fmla="*/ 3195719 w 4742389"/>
              <a:gd name="connsiteY453" fmla="*/ 1172456 h 1526213"/>
              <a:gd name="connsiteX454" fmla="*/ 2809662 w 4742389"/>
              <a:gd name="connsiteY454" fmla="*/ 1246866 h 1526213"/>
              <a:gd name="connsiteX455" fmla="*/ 2807495 w 4742389"/>
              <a:gd name="connsiteY455" fmla="*/ 1247894 h 1526213"/>
              <a:gd name="connsiteX456" fmla="*/ 2761193 w 4742389"/>
              <a:gd name="connsiteY456" fmla="*/ 1266924 h 1526213"/>
              <a:gd name="connsiteX457" fmla="*/ 2797435 w 4742389"/>
              <a:gd name="connsiteY457" fmla="*/ 1263017 h 1526213"/>
              <a:gd name="connsiteX458" fmla="*/ 3192826 w 4742389"/>
              <a:gd name="connsiteY458" fmla="*/ 1212872 h 1526213"/>
              <a:gd name="connsiteX459" fmla="*/ 3388019 w 4742389"/>
              <a:gd name="connsiteY459" fmla="*/ 1180277 h 1526213"/>
              <a:gd name="connsiteX460" fmla="*/ 3485615 w 4742389"/>
              <a:gd name="connsiteY460" fmla="*/ 1160219 h 1526213"/>
              <a:gd name="connsiteX461" fmla="*/ 3583211 w 4742389"/>
              <a:gd name="connsiteY461" fmla="*/ 1140161 h 1526213"/>
              <a:gd name="connsiteX462" fmla="*/ 3778404 w 4742389"/>
              <a:gd name="connsiteY462" fmla="*/ 1095030 h 1526213"/>
              <a:gd name="connsiteX463" fmla="*/ 3971095 w 4742389"/>
              <a:gd name="connsiteY463" fmla="*/ 1049899 h 1526213"/>
              <a:gd name="connsiteX464" fmla="*/ 4366485 w 4742389"/>
              <a:gd name="connsiteY464" fmla="*/ 989724 h 1526213"/>
              <a:gd name="connsiteX465" fmla="*/ 4663850 w 4742389"/>
              <a:gd name="connsiteY465" fmla="*/ 1007354 h 1526213"/>
              <a:gd name="connsiteX466" fmla="*/ 4742389 w 4742389"/>
              <a:gd name="connsiteY466" fmla="*/ 1029966 h 1526213"/>
              <a:gd name="connsiteX467" fmla="*/ 4742389 w 4742389"/>
              <a:gd name="connsiteY467" fmla="*/ 1037999 h 1526213"/>
              <a:gd name="connsiteX468" fmla="*/ 4685532 w 4742389"/>
              <a:gd name="connsiteY468" fmla="*/ 1020809 h 1526213"/>
              <a:gd name="connsiteX469" fmla="*/ 4464786 w 4742389"/>
              <a:gd name="connsiteY469" fmla="*/ 994778 h 1526213"/>
              <a:gd name="connsiteX470" fmla="*/ 4366485 w 4742389"/>
              <a:gd name="connsiteY470" fmla="*/ 997246 h 1526213"/>
              <a:gd name="connsiteX471" fmla="*/ 3973597 w 4742389"/>
              <a:gd name="connsiteY471" fmla="*/ 1057421 h 1526213"/>
              <a:gd name="connsiteX472" fmla="*/ 3778404 w 4742389"/>
              <a:gd name="connsiteY472" fmla="*/ 1102552 h 1526213"/>
              <a:gd name="connsiteX473" fmla="*/ 3585714 w 4742389"/>
              <a:gd name="connsiteY473" fmla="*/ 1147683 h 1526213"/>
              <a:gd name="connsiteX474" fmla="*/ 3488117 w 4742389"/>
              <a:gd name="connsiteY474" fmla="*/ 1167741 h 1526213"/>
              <a:gd name="connsiteX475" fmla="*/ 3390521 w 4742389"/>
              <a:gd name="connsiteY475" fmla="*/ 1187799 h 1526213"/>
              <a:gd name="connsiteX476" fmla="*/ 3192826 w 4742389"/>
              <a:gd name="connsiteY476" fmla="*/ 1220394 h 1526213"/>
              <a:gd name="connsiteX477" fmla="*/ 2797435 w 4742389"/>
              <a:gd name="connsiteY477" fmla="*/ 1269599 h 1526213"/>
              <a:gd name="connsiteX478" fmla="*/ 2739028 w 4742389"/>
              <a:gd name="connsiteY478" fmla="*/ 1276034 h 1526213"/>
              <a:gd name="connsiteX479" fmla="*/ 2722096 w 4742389"/>
              <a:gd name="connsiteY479" fmla="*/ 1282994 h 1526213"/>
              <a:gd name="connsiteX480" fmla="*/ 2709896 w 4742389"/>
              <a:gd name="connsiteY480" fmla="*/ 1288008 h 1526213"/>
              <a:gd name="connsiteX481" fmla="*/ 2691765 w 4742389"/>
              <a:gd name="connsiteY481" fmla="*/ 1295343 h 1526213"/>
              <a:gd name="connsiteX482" fmla="*/ 2795633 w 4742389"/>
              <a:gd name="connsiteY482" fmla="*/ 1289998 h 1526213"/>
              <a:gd name="connsiteX483" fmla="*/ 3193223 w 4742389"/>
              <a:gd name="connsiteY483" fmla="*/ 1267755 h 1526213"/>
              <a:gd name="connsiteX484" fmla="*/ 3390923 w 4742389"/>
              <a:gd name="connsiteY484" fmla="*/ 1250211 h 1526213"/>
              <a:gd name="connsiteX485" fmla="*/ 3588623 w 4742389"/>
              <a:gd name="connsiteY485" fmla="*/ 1225149 h 1526213"/>
              <a:gd name="connsiteX486" fmla="*/ 3981522 w 4742389"/>
              <a:gd name="connsiteY486" fmla="*/ 1164999 h 1526213"/>
              <a:gd name="connsiteX487" fmla="*/ 4181725 w 4742389"/>
              <a:gd name="connsiteY487" fmla="*/ 1142443 h 1526213"/>
              <a:gd name="connsiteX488" fmla="*/ 4379425 w 4742389"/>
              <a:gd name="connsiteY488" fmla="*/ 1129912 h 1526213"/>
              <a:gd name="connsiteX489" fmla="*/ 4579628 w 4742389"/>
              <a:gd name="connsiteY489" fmla="*/ 1147455 h 1526213"/>
              <a:gd name="connsiteX490" fmla="*/ 4677227 w 4742389"/>
              <a:gd name="connsiteY490" fmla="*/ 1167505 h 1526213"/>
              <a:gd name="connsiteX491" fmla="*/ 4742389 w 4742389"/>
              <a:gd name="connsiteY491" fmla="*/ 1188113 h 1526213"/>
              <a:gd name="connsiteX492" fmla="*/ 4742389 w 4742389"/>
              <a:gd name="connsiteY492" fmla="*/ 1197002 h 1526213"/>
              <a:gd name="connsiteX493" fmla="*/ 4674724 w 4742389"/>
              <a:gd name="connsiteY493" fmla="*/ 1175024 h 1526213"/>
              <a:gd name="connsiteX494" fmla="*/ 4577125 w 4742389"/>
              <a:gd name="connsiteY494" fmla="*/ 1154974 h 1526213"/>
              <a:gd name="connsiteX495" fmla="*/ 4379425 w 4742389"/>
              <a:gd name="connsiteY495" fmla="*/ 1139937 h 1526213"/>
              <a:gd name="connsiteX496" fmla="*/ 4181725 w 4742389"/>
              <a:gd name="connsiteY496" fmla="*/ 1149962 h 1526213"/>
              <a:gd name="connsiteX497" fmla="*/ 3984024 w 4742389"/>
              <a:gd name="connsiteY497" fmla="*/ 1172518 h 1526213"/>
              <a:gd name="connsiteX498" fmla="*/ 3591126 w 4742389"/>
              <a:gd name="connsiteY498" fmla="*/ 1232668 h 1526213"/>
              <a:gd name="connsiteX499" fmla="*/ 3393426 w 4742389"/>
              <a:gd name="connsiteY499" fmla="*/ 1257730 h 1526213"/>
              <a:gd name="connsiteX500" fmla="*/ 3193223 w 4742389"/>
              <a:gd name="connsiteY500" fmla="*/ 1275274 h 1526213"/>
              <a:gd name="connsiteX501" fmla="*/ 2797510 w 4742389"/>
              <a:gd name="connsiteY501" fmla="*/ 1297203 h 1526213"/>
              <a:gd name="connsiteX502" fmla="*/ 2673116 w 4742389"/>
              <a:gd name="connsiteY502" fmla="*/ 1302888 h 1526213"/>
              <a:gd name="connsiteX503" fmla="*/ 2661097 w 4742389"/>
              <a:gd name="connsiteY503" fmla="*/ 1307751 h 1526213"/>
              <a:gd name="connsiteX504" fmla="*/ 2621225 w 4742389"/>
              <a:gd name="connsiteY504" fmla="*/ 1322346 h 1526213"/>
              <a:gd name="connsiteX505" fmla="*/ 2797441 w 4742389"/>
              <a:gd name="connsiteY505" fmla="*/ 1325679 h 1526213"/>
              <a:gd name="connsiteX506" fmla="*/ 3195334 w 4742389"/>
              <a:gd name="connsiteY506" fmla="*/ 1333204 h 1526213"/>
              <a:gd name="connsiteX507" fmla="*/ 3295433 w 4742389"/>
              <a:gd name="connsiteY507" fmla="*/ 1333204 h 1526213"/>
              <a:gd name="connsiteX508" fmla="*/ 3395531 w 4742389"/>
              <a:gd name="connsiteY508" fmla="*/ 1330696 h 1526213"/>
              <a:gd name="connsiteX509" fmla="*/ 3495631 w 4742389"/>
              <a:gd name="connsiteY509" fmla="*/ 1325679 h 1526213"/>
              <a:gd name="connsiteX510" fmla="*/ 3543177 w 4742389"/>
              <a:gd name="connsiteY510" fmla="*/ 1323171 h 1526213"/>
              <a:gd name="connsiteX511" fmla="*/ 3593227 w 4742389"/>
              <a:gd name="connsiteY511" fmla="*/ 1320662 h 1526213"/>
              <a:gd name="connsiteX512" fmla="*/ 3991120 w 4742389"/>
              <a:gd name="connsiteY512" fmla="*/ 1290561 h 1526213"/>
              <a:gd name="connsiteX513" fmla="*/ 4188815 w 4742389"/>
              <a:gd name="connsiteY513" fmla="*/ 1278019 h 1526213"/>
              <a:gd name="connsiteX514" fmla="*/ 4389013 w 4742389"/>
              <a:gd name="connsiteY514" fmla="*/ 1278019 h 1526213"/>
              <a:gd name="connsiteX515" fmla="*/ 4586709 w 4742389"/>
              <a:gd name="connsiteY515" fmla="*/ 1303103 h 1526213"/>
              <a:gd name="connsiteX516" fmla="*/ 4636758 w 4742389"/>
              <a:gd name="connsiteY516" fmla="*/ 1313137 h 1526213"/>
              <a:gd name="connsiteX517" fmla="*/ 4684305 w 4742389"/>
              <a:gd name="connsiteY517" fmla="*/ 1328188 h 1526213"/>
              <a:gd name="connsiteX518" fmla="*/ 4739281 w 4742389"/>
              <a:gd name="connsiteY518" fmla="*/ 1342690 h 1526213"/>
              <a:gd name="connsiteX519" fmla="*/ 4742389 w 4742389"/>
              <a:gd name="connsiteY519" fmla="*/ 1343510 h 1526213"/>
              <a:gd name="connsiteX520" fmla="*/ 4742389 w 4742389"/>
              <a:gd name="connsiteY520" fmla="*/ 1352843 h 1526213"/>
              <a:gd name="connsiteX521" fmla="*/ 4722977 w 4742389"/>
              <a:gd name="connsiteY521" fmla="*/ 1347354 h 1526213"/>
              <a:gd name="connsiteX522" fmla="*/ 4681803 w 4742389"/>
              <a:gd name="connsiteY522" fmla="*/ 1335713 h 1526213"/>
              <a:gd name="connsiteX523" fmla="*/ 4634255 w 4742389"/>
              <a:gd name="connsiteY523" fmla="*/ 1323171 h 1526213"/>
              <a:gd name="connsiteX524" fmla="*/ 4586709 w 4742389"/>
              <a:gd name="connsiteY524" fmla="*/ 1310628 h 1526213"/>
              <a:gd name="connsiteX525" fmla="*/ 4389013 w 4742389"/>
              <a:gd name="connsiteY525" fmla="*/ 1285544 h 1526213"/>
              <a:gd name="connsiteX526" fmla="*/ 4190067 w 4742389"/>
              <a:gd name="connsiteY526" fmla="*/ 1285230 h 1526213"/>
              <a:gd name="connsiteX527" fmla="*/ 3991120 w 4742389"/>
              <a:gd name="connsiteY527" fmla="*/ 1298086 h 1526213"/>
              <a:gd name="connsiteX528" fmla="*/ 3593227 w 4742389"/>
              <a:gd name="connsiteY528" fmla="*/ 1328188 h 1526213"/>
              <a:gd name="connsiteX529" fmla="*/ 3545680 w 4742389"/>
              <a:gd name="connsiteY529" fmla="*/ 1330696 h 1526213"/>
              <a:gd name="connsiteX530" fmla="*/ 3495631 w 4742389"/>
              <a:gd name="connsiteY530" fmla="*/ 1333204 h 1526213"/>
              <a:gd name="connsiteX531" fmla="*/ 3395531 w 4742389"/>
              <a:gd name="connsiteY531" fmla="*/ 1338221 h 1526213"/>
              <a:gd name="connsiteX532" fmla="*/ 3295433 w 4742389"/>
              <a:gd name="connsiteY532" fmla="*/ 1340730 h 1526213"/>
              <a:gd name="connsiteX533" fmla="*/ 3195334 w 4742389"/>
              <a:gd name="connsiteY533" fmla="*/ 1340730 h 1526213"/>
              <a:gd name="connsiteX534" fmla="*/ 2797441 w 4742389"/>
              <a:gd name="connsiteY534" fmla="*/ 1332264 h 1526213"/>
              <a:gd name="connsiteX535" fmla="*/ 2603375 w 4742389"/>
              <a:gd name="connsiteY535" fmla="*/ 1329052 h 1526213"/>
              <a:gd name="connsiteX536" fmla="*/ 2557030 w 4742389"/>
              <a:gd name="connsiteY536" fmla="*/ 1346910 h 1526213"/>
              <a:gd name="connsiteX537" fmla="*/ 2602614 w 4742389"/>
              <a:gd name="connsiteY537" fmla="*/ 1350303 h 1526213"/>
              <a:gd name="connsiteX538" fmla="*/ 3198382 w 4742389"/>
              <a:gd name="connsiteY538" fmla="*/ 1408131 h 1526213"/>
              <a:gd name="connsiteX539" fmla="*/ 3248430 w 4742389"/>
              <a:gd name="connsiteY539" fmla="*/ 1413146 h 1526213"/>
              <a:gd name="connsiteX540" fmla="*/ 3298479 w 4742389"/>
              <a:gd name="connsiteY540" fmla="*/ 1415654 h 1526213"/>
              <a:gd name="connsiteX541" fmla="*/ 3398575 w 4742389"/>
              <a:gd name="connsiteY541" fmla="*/ 1420669 h 1526213"/>
              <a:gd name="connsiteX542" fmla="*/ 3498671 w 4742389"/>
              <a:gd name="connsiteY542" fmla="*/ 1423176 h 1526213"/>
              <a:gd name="connsiteX543" fmla="*/ 3598767 w 4742389"/>
              <a:gd name="connsiteY543" fmla="*/ 1425683 h 1526213"/>
              <a:gd name="connsiteX544" fmla="*/ 3996650 w 4742389"/>
              <a:gd name="connsiteY544" fmla="*/ 1420669 h 1526213"/>
              <a:gd name="connsiteX545" fmla="*/ 4196843 w 4742389"/>
              <a:gd name="connsiteY545" fmla="*/ 1418161 h 1526213"/>
              <a:gd name="connsiteX546" fmla="*/ 4397035 w 4742389"/>
              <a:gd name="connsiteY546" fmla="*/ 1428191 h 1526213"/>
              <a:gd name="connsiteX547" fmla="*/ 4594726 w 4742389"/>
              <a:gd name="connsiteY547" fmla="*/ 1458280 h 1526213"/>
              <a:gd name="connsiteX548" fmla="*/ 4709016 w 4742389"/>
              <a:gd name="connsiteY548" fmla="*/ 1480025 h 1526213"/>
              <a:gd name="connsiteX549" fmla="*/ 4742389 w 4742389"/>
              <a:gd name="connsiteY549" fmla="*/ 1486374 h 1526213"/>
              <a:gd name="connsiteX550" fmla="*/ 4742389 w 4742389"/>
              <a:gd name="connsiteY550" fmla="*/ 1494257 h 1526213"/>
              <a:gd name="connsiteX551" fmla="*/ 4677071 w 4742389"/>
              <a:gd name="connsiteY551" fmla="*/ 1481670 h 1526213"/>
              <a:gd name="connsiteX552" fmla="*/ 4594726 w 4742389"/>
              <a:gd name="connsiteY552" fmla="*/ 1465803 h 1526213"/>
              <a:gd name="connsiteX553" fmla="*/ 4397035 w 4742389"/>
              <a:gd name="connsiteY553" fmla="*/ 1435713 h 1526213"/>
              <a:gd name="connsiteX554" fmla="*/ 4196843 w 4742389"/>
              <a:gd name="connsiteY554" fmla="*/ 1428191 h 1526213"/>
              <a:gd name="connsiteX555" fmla="*/ 3996650 w 4742389"/>
              <a:gd name="connsiteY555" fmla="*/ 1428191 h 1526213"/>
              <a:gd name="connsiteX556" fmla="*/ 3598767 w 4742389"/>
              <a:gd name="connsiteY556" fmla="*/ 1433206 h 1526213"/>
              <a:gd name="connsiteX557" fmla="*/ 3498671 w 4742389"/>
              <a:gd name="connsiteY557" fmla="*/ 1430698 h 1526213"/>
              <a:gd name="connsiteX558" fmla="*/ 3398575 w 4742389"/>
              <a:gd name="connsiteY558" fmla="*/ 1425683 h 1526213"/>
              <a:gd name="connsiteX559" fmla="*/ 3298479 w 4742389"/>
              <a:gd name="connsiteY559" fmla="*/ 1420669 h 1526213"/>
              <a:gd name="connsiteX560" fmla="*/ 3248430 w 4742389"/>
              <a:gd name="connsiteY560" fmla="*/ 1418161 h 1526213"/>
              <a:gd name="connsiteX561" fmla="*/ 3198382 w 4742389"/>
              <a:gd name="connsiteY561" fmla="*/ 1415654 h 1526213"/>
              <a:gd name="connsiteX562" fmla="*/ 2800499 w 4742389"/>
              <a:gd name="connsiteY562" fmla="*/ 1376161 h 1526213"/>
              <a:gd name="connsiteX563" fmla="*/ 2541482 w 4742389"/>
              <a:gd name="connsiteY563" fmla="*/ 1352901 h 1526213"/>
              <a:gd name="connsiteX564" fmla="*/ 2519845 w 4742389"/>
              <a:gd name="connsiteY564" fmla="*/ 1361238 h 1526213"/>
              <a:gd name="connsiteX565" fmla="*/ 2514698 w 4742389"/>
              <a:gd name="connsiteY565" fmla="*/ 1363221 h 1526213"/>
              <a:gd name="connsiteX566" fmla="*/ 2492236 w 4742389"/>
              <a:gd name="connsiteY566" fmla="*/ 1370889 h 1526213"/>
              <a:gd name="connsiteX567" fmla="*/ 2607863 w 4742389"/>
              <a:gd name="connsiteY567" fmla="*/ 1388382 h 1526213"/>
              <a:gd name="connsiteX568" fmla="*/ 3200510 w 4742389"/>
              <a:gd name="connsiteY568" fmla="*/ 1493846 h 1526213"/>
              <a:gd name="connsiteX569" fmla="*/ 3399467 w 4742389"/>
              <a:gd name="connsiteY569" fmla="*/ 1521123 h 1526213"/>
              <a:gd name="connsiteX570" fmla="*/ 3456135 w 4742389"/>
              <a:gd name="connsiteY570" fmla="*/ 1526213 h 1526213"/>
              <a:gd name="connsiteX571" fmla="*/ 3385974 w 4742389"/>
              <a:gd name="connsiteY571" fmla="*/ 1526213 h 1526213"/>
              <a:gd name="connsiteX572" fmla="*/ 3198007 w 4742389"/>
              <a:gd name="connsiteY572" fmla="*/ 1501370 h 1526213"/>
              <a:gd name="connsiteX573" fmla="*/ 2605712 w 4742389"/>
              <a:gd name="connsiteY573" fmla="*/ 1394849 h 1526213"/>
              <a:gd name="connsiteX574" fmla="*/ 2480242 w 4742389"/>
              <a:gd name="connsiteY574" fmla="*/ 1374984 h 1526213"/>
              <a:gd name="connsiteX575" fmla="*/ 2430316 w 4742389"/>
              <a:gd name="connsiteY575" fmla="*/ 1392028 h 1526213"/>
              <a:gd name="connsiteX576" fmla="*/ 2611703 w 4742389"/>
              <a:gd name="connsiteY576" fmla="*/ 1435223 h 1526213"/>
              <a:gd name="connsiteX577" fmla="*/ 2905401 w 4742389"/>
              <a:gd name="connsiteY577" fmla="*/ 1512588 h 1526213"/>
              <a:gd name="connsiteX578" fmla="*/ 2959386 w 4742389"/>
              <a:gd name="connsiteY578" fmla="*/ 1526213 h 1526213"/>
              <a:gd name="connsiteX579" fmla="*/ 2932531 w 4742389"/>
              <a:gd name="connsiteY579" fmla="*/ 1526213 h 1526213"/>
              <a:gd name="connsiteX580" fmla="*/ 2904301 w 4742389"/>
              <a:gd name="connsiteY580" fmla="*/ 1519009 h 1526213"/>
              <a:gd name="connsiteX581" fmla="*/ 2611351 w 4742389"/>
              <a:gd name="connsiteY581" fmla="*/ 1442394 h 1526213"/>
              <a:gd name="connsiteX582" fmla="*/ 2417339 w 4742389"/>
              <a:gd name="connsiteY582" fmla="*/ 1396458 h 1526213"/>
              <a:gd name="connsiteX583" fmla="*/ 2366634 w 4742389"/>
              <a:gd name="connsiteY583" fmla="*/ 1413767 h 1526213"/>
              <a:gd name="connsiteX584" fmla="*/ 2372405 w 4742389"/>
              <a:gd name="connsiteY584" fmla="*/ 1415502 h 1526213"/>
              <a:gd name="connsiteX585" fmla="*/ 2422456 w 4742389"/>
              <a:gd name="connsiteY585" fmla="*/ 1430541 h 1526213"/>
              <a:gd name="connsiteX586" fmla="*/ 2616442 w 4742389"/>
              <a:gd name="connsiteY586" fmla="*/ 1492383 h 1526213"/>
              <a:gd name="connsiteX587" fmla="*/ 2714577 w 4742389"/>
              <a:gd name="connsiteY587" fmla="*/ 1526213 h 1526213"/>
              <a:gd name="connsiteX588" fmla="*/ 2697232 w 4742389"/>
              <a:gd name="connsiteY588" fmla="*/ 1526213 h 1526213"/>
              <a:gd name="connsiteX589" fmla="*/ 2613979 w 4742389"/>
              <a:gd name="connsiteY589" fmla="*/ 1497435 h 1526213"/>
              <a:gd name="connsiteX590" fmla="*/ 2419954 w 4742389"/>
              <a:gd name="connsiteY590" fmla="*/ 1435554 h 1526213"/>
              <a:gd name="connsiteX591" fmla="*/ 2369903 w 4742389"/>
              <a:gd name="connsiteY591" fmla="*/ 1420515 h 1526213"/>
              <a:gd name="connsiteX592" fmla="*/ 2356905 w 4742389"/>
              <a:gd name="connsiteY592" fmla="*/ 1417089 h 1526213"/>
              <a:gd name="connsiteX593" fmla="*/ 2316294 w 4742389"/>
              <a:gd name="connsiteY593" fmla="*/ 1430952 h 1526213"/>
              <a:gd name="connsiteX594" fmla="*/ 2127719 w 4742389"/>
              <a:gd name="connsiteY594" fmla="*/ 1485932 h 1526213"/>
              <a:gd name="connsiteX595" fmla="*/ 2204876 w 4742389"/>
              <a:gd name="connsiteY595" fmla="*/ 1503785 h 1526213"/>
              <a:gd name="connsiteX596" fmla="*/ 2254923 w 4742389"/>
              <a:gd name="connsiteY596" fmla="*/ 1513821 h 1526213"/>
              <a:gd name="connsiteX597" fmla="*/ 2304970 w 4742389"/>
              <a:gd name="connsiteY597" fmla="*/ 1523857 h 1526213"/>
              <a:gd name="connsiteX598" fmla="*/ 2314134 w 4742389"/>
              <a:gd name="connsiteY598" fmla="*/ 1526213 h 1526213"/>
              <a:gd name="connsiteX599" fmla="*/ 2281838 w 4742389"/>
              <a:gd name="connsiteY599" fmla="*/ 1526213 h 1526213"/>
              <a:gd name="connsiteX600" fmla="*/ 2258677 w 4742389"/>
              <a:gd name="connsiteY600" fmla="*/ 1520407 h 1526213"/>
              <a:gd name="connsiteX601" fmla="*/ 2252421 w 4742389"/>
              <a:gd name="connsiteY601" fmla="*/ 1518839 h 1526213"/>
              <a:gd name="connsiteX602" fmla="*/ 2204876 w 4742389"/>
              <a:gd name="connsiteY602" fmla="*/ 1508803 h 1526213"/>
              <a:gd name="connsiteX603" fmla="*/ 2117153 w 4742389"/>
              <a:gd name="connsiteY603" fmla="*/ 1489013 h 1526213"/>
              <a:gd name="connsiteX604" fmla="*/ 2014436 w 4742389"/>
              <a:gd name="connsiteY604" fmla="*/ 1518961 h 1526213"/>
              <a:gd name="connsiteX605" fmla="*/ 1983833 w 4742389"/>
              <a:gd name="connsiteY605" fmla="*/ 1526213 h 1526213"/>
              <a:gd name="connsiteX606" fmla="*/ 1962561 w 4742389"/>
              <a:gd name="connsiteY606" fmla="*/ 1526213 h 1526213"/>
              <a:gd name="connsiteX607" fmla="*/ 2014304 w 4742389"/>
              <a:gd name="connsiteY607" fmla="*/ 1513946 h 1526213"/>
              <a:gd name="connsiteX608" fmla="*/ 2107222 w 4742389"/>
              <a:gd name="connsiteY608" fmla="*/ 1486773 h 1526213"/>
              <a:gd name="connsiteX609" fmla="*/ 2104782 w 4742389"/>
              <a:gd name="connsiteY609" fmla="*/ 1486222 h 1526213"/>
              <a:gd name="connsiteX610" fmla="*/ 2059080 w 4742389"/>
              <a:gd name="connsiteY610" fmla="*/ 1477998 h 1526213"/>
              <a:gd name="connsiteX611" fmla="*/ 1992309 w 4742389"/>
              <a:gd name="connsiteY611" fmla="*/ 1496203 h 1526213"/>
              <a:gd name="connsiteX612" fmla="*/ 1852191 w 4742389"/>
              <a:gd name="connsiteY612" fmla="*/ 1526213 h 1526213"/>
              <a:gd name="connsiteX613" fmla="*/ 1827090 w 4742389"/>
              <a:gd name="connsiteY613" fmla="*/ 1526213 h 1526213"/>
              <a:gd name="connsiteX614" fmla="*/ 1991566 w 4742389"/>
              <a:gd name="connsiteY614" fmla="*/ 1491190 h 1526213"/>
              <a:gd name="connsiteX615" fmla="*/ 2047515 w 4742389"/>
              <a:gd name="connsiteY615" fmla="*/ 1475916 h 1526213"/>
              <a:gd name="connsiteX616" fmla="*/ 2019390 w 4742389"/>
              <a:gd name="connsiteY616" fmla="*/ 1470855 h 1526213"/>
              <a:gd name="connsiteX617" fmla="*/ 2007191 w 4742389"/>
              <a:gd name="connsiteY617" fmla="*/ 1468660 h 1526213"/>
              <a:gd name="connsiteX618" fmla="*/ 1989537 w 4742389"/>
              <a:gd name="connsiteY618" fmla="*/ 1465988 h 1526213"/>
              <a:gd name="connsiteX619" fmla="*/ 1702379 w 4742389"/>
              <a:gd name="connsiteY619" fmla="*/ 1526213 h 1526213"/>
              <a:gd name="connsiteX620" fmla="*/ 1678465 w 4742389"/>
              <a:gd name="connsiteY620" fmla="*/ 1526213 h 1526213"/>
              <a:gd name="connsiteX621" fmla="*/ 1975510 w 4742389"/>
              <a:gd name="connsiteY621" fmla="*/ 1463865 h 1526213"/>
              <a:gd name="connsiteX622" fmla="*/ 1916849 w 4742389"/>
              <a:gd name="connsiteY622" fmla="*/ 1454987 h 1526213"/>
              <a:gd name="connsiteX623" fmla="*/ 1654418 w 4742389"/>
              <a:gd name="connsiteY623" fmla="*/ 1505979 h 1526213"/>
              <a:gd name="connsiteX624" fmla="*/ 1507673 w 4742389"/>
              <a:gd name="connsiteY624" fmla="*/ 1526213 h 1526213"/>
              <a:gd name="connsiteX625" fmla="*/ 1470857 w 4742389"/>
              <a:gd name="connsiteY625" fmla="*/ 1526213 h 1526213"/>
              <a:gd name="connsiteX626" fmla="*/ 1651916 w 4742389"/>
              <a:gd name="connsiteY626" fmla="*/ 1500963 h 1526213"/>
              <a:gd name="connsiteX627" fmla="*/ 1899571 w 4742389"/>
              <a:gd name="connsiteY627" fmla="*/ 1452372 h 1526213"/>
              <a:gd name="connsiteX628" fmla="*/ 1834242 w 4742389"/>
              <a:gd name="connsiteY628" fmla="*/ 1442485 h 1526213"/>
              <a:gd name="connsiteX629" fmla="*/ 1639052 w 4742389"/>
              <a:gd name="connsiteY629" fmla="*/ 1476367 h 1526213"/>
              <a:gd name="connsiteX630" fmla="*/ 1254290 w 4742389"/>
              <a:gd name="connsiteY630" fmla="*/ 1526213 h 1526213"/>
              <a:gd name="connsiteX631" fmla="*/ 1219068 w 4742389"/>
              <a:gd name="connsiteY631" fmla="*/ 1526213 h 1526213"/>
              <a:gd name="connsiteX632" fmla="*/ 1237416 w 4742389"/>
              <a:gd name="connsiteY632" fmla="*/ 1524638 h 1526213"/>
              <a:gd name="connsiteX633" fmla="*/ 1639052 w 4742389"/>
              <a:gd name="connsiteY633" fmla="*/ 1471352 h 1526213"/>
              <a:gd name="connsiteX634" fmla="*/ 1818580 w 4742389"/>
              <a:gd name="connsiteY634" fmla="*/ 1440115 h 1526213"/>
              <a:gd name="connsiteX635" fmla="*/ 1808255 w 4742389"/>
              <a:gd name="connsiteY635" fmla="*/ 1438552 h 1526213"/>
              <a:gd name="connsiteX636" fmla="*/ 1740515 w 4742389"/>
              <a:gd name="connsiteY636" fmla="*/ 1430863 h 1526213"/>
              <a:gd name="connsiteX637" fmla="*/ 1626857 w 4742389"/>
              <a:gd name="connsiteY637" fmla="*/ 1448018 h 1526213"/>
              <a:gd name="connsiteX638" fmla="*/ 1228661 w 4742389"/>
              <a:gd name="connsiteY638" fmla="*/ 1495621 h 1526213"/>
              <a:gd name="connsiteX639" fmla="*/ 852899 w 4742389"/>
              <a:gd name="connsiteY639" fmla="*/ 1526213 h 1526213"/>
              <a:gd name="connsiteX640" fmla="*/ 815074 w 4742389"/>
              <a:gd name="connsiteY640" fmla="*/ 1526213 h 1526213"/>
              <a:gd name="connsiteX641" fmla="*/ 828590 w 4742389"/>
              <a:gd name="connsiteY641" fmla="*/ 1525686 h 1526213"/>
              <a:gd name="connsiteX642" fmla="*/ 1626857 w 4742389"/>
              <a:gd name="connsiteY642" fmla="*/ 1443007 h 1526213"/>
              <a:gd name="connsiteX643" fmla="*/ 1721439 w 4742389"/>
              <a:gd name="connsiteY643" fmla="*/ 1428698 h 1526213"/>
              <a:gd name="connsiteX644" fmla="*/ 1632000 w 4742389"/>
              <a:gd name="connsiteY644" fmla="*/ 1418546 h 1526213"/>
              <a:gd name="connsiteX645" fmla="*/ 1616619 w 4742389"/>
              <a:gd name="connsiteY645" fmla="*/ 1420490 h 1526213"/>
              <a:gd name="connsiteX646" fmla="*/ 820813 w 4742389"/>
              <a:gd name="connsiteY646" fmla="*/ 1493147 h 1526213"/>
              <a:gd name="connsiteX647" fmla="*/ 22503 w 4742389"/>
              <a:gd name="connsiteY647" fmla="*/ 1515695 h 1526213"/>
              <a:gd name="connsiteX648" fmla="*/ 820813 w 4742389"/>
              <a:gd name="connsiteY648" fmla="*/ 1490641 h 1526213"/>
              <a:gd name="connsiteX649" fmla="*/ 1218716 w 4742389"/>
              <a:gd name="connsiteY649" fmla="*/ 1458698 h 1526213"/>
              <a:gd name="connsiteX650" fmla="*/ 1610676 w 4742389"/>
              <a:gd name="connsiteY650" fmla="*/ 1416125 h 1526213"/>
              <a:gd name="connsiteX651" fmla="*/ 1609318 w 4742389"/>
              <a:gd name="connsiteY651" fmla="*/ 1415971 h 1526213"/>
              <a:gd name="connsiteX652" fmla="*/ 1559271 w 4742389"/>
              <a:gd name="connsiteY652" fmla="*/ 1413462 h 1526213"/>
              <a:gd name="connsiteX653" fmla="*/ 1509224 w 4742389"/>
              <a:gd name="connsiteY653" fmla="*/ 1408444 h 1526213"/>
              <a:gd name="connsiteX654" fmla="*/ 1486643 w 4742389"/>
              <a:gd name="connsiteY654" fmla="*/ 1406788 h 1526213"/>
              <a:gd name="connsiteX655" fmla="*/ 1212315 w 4742389"/>
              <a:gd name="connsiteY655" fmla="*/ 1431240 h 1526213"/>
              <a:gd name="connsiteX656" fmla="*/ 19691 w 4742389"/>
              <a:gd name="connsiteY656" fmla="*/ 1491179 h 1526213"/>
              <a:gd name="connsiteX657" fmla="*/ 1212315 w 4742389"/>
              <a:gd name="connsiteY657" fmla="*/ 1427714 h 1526213"/>
              <a:gd name="connsiteX658" fmla="*/ 1459239 w 4742389"/>
              <a:gd name="connsiteY658" fmla="*/ 1404777 h 1526213"/>
              <a:gd name="connsiteX659" fmla="*/ 1406628 w 4742389"/>
              <a:gd name="connsiteY659" fmla="*/ 1400918 h 1526213"/>
              <a:gd name="connsiteX660" fmla="*/ 1234761 w 4742389"/>
              <a:gd name="connsiteY660" fmla="*/ 1396610 h 1526213"/>
              <a:gd name="connsiteX661" fmla="*/ 810496 w 4742389"/>
              <a:gd name="connsiteY661" fmla="*/ 1426588 h 1526213"/>
              <a:gd name="connsiteX662" fmla="*/ 412867 w 4742389"/>
              <a:gd name="connsiteY662" fmla="*/ 1449810 h 1526213"/>
              <a:gd name="connsiteX663" fmla="*/ 86413 w 4742389"/>
              <a:gd name="connsiteY663" fmla="*/ 1462888 h 1526213"/>
              <a:gd name="connsiteX664" fmla="*/ 15002 w 4742389"/>
              <a:gd name="connsiteY664" fmla="*/ 1465748 h 1526213"/>
              <a:gd name="connsiteX665" fmla="*/ 89545 w 4742389"/>
              <a:gd name="connsiteY665" fmla="*/ 1462483 h 1526213"/>
              <a:gd name="connsiteX666" fmla="*/ 412867 w 4742389"/>
              <a:gd name="connsiteY666" fmla="*/ 1448322 h 1526213"/>
              <a:gd name="connsiteX667" fmla="*/ 810496 w 4742389"/>
              <a:gd name="connsiteY667" fmla="*/ 1424082 h 1526213"/>
              <a:gd name="connsiteX668" fmla="*/ 1194331 w 4742389"/>
              <a:gd name="connsiteY668" fmla="*/ 1395748 h 1526213"/>
              <a:gd name="connsiteX669" fmla="*/ 1006253 w 4742389"/>
              <a:gd name="connsiteY669" fmla="*/ 1393391 h 1526213"/>
              <a:gd name="connsiteX670" fmla="*/ 903657 w 4742389"/>
              <a:gd name="connsiteY670" fmla="*/ 1395900 h 1526213"/>
              <a:gd name="connsiteX671" fmla="*/ 853610 w 4742389"/>
              <a:gd name="connsiteY671" fmla="*/ 1398409 h 1526213"/>
              <a:gd name="connsiteX672" fmla="*/ 803563 w 4742389"/>
              <a:gd name="connsiteY672" fmla="*/ 1398409 h 1526213"/>
              <a:gd name="connsiteX673" fmla="*/ 643413 w 4742389"/>
              <a:gd name="connsiteY673" fmla="*/ 1407943 h 1526213"/>
              <a:gd name="connsiteX674" fmla="*/ 803563 w 4742389"/>
              <a:gd name="connsiteY674" fmla="*/ 1395900 h 1526213"/>
              <a:gd name="connsiteX675" fmla="*/ 853610 w 4742389"/>
              <a:gd name="connsiteY675" fmla="*/ 1393391 h 1526213"/>
              <a:gd name="connsiteX676" fmla="*/ 903657 w 4742389"/>
              <a:gd name="connsiteY676" fmla="*/ 1393391 h 1526213"/>
              <a:gd name="connsiteX677" fmla="*/ 1006253 w 4742389"/>
              <a:gd name="connsiteY677" fmla="*/ 1390882 h 1526213"/>
              <a:gd name="connsiteX678" fmla="*/ 1206441 w 4742389"/>
              <a:gd name="connsiteY678" fmla="*/ 1390882 h 1526213"/>
              <a:gd name="connsiteX679" fmla="*/ 1245512 w 4742389"/>
              <a:gd name="connsiteY679" fmla="*/ 1391970 h 1526213"/>
              <a:gd name="connsiteX680" fmla="*/ 1604112 w 4742389"/>
              <a:gd name="connsiteY680" fmla="*/ 1365499 h 1526213"/>
              <a:gd name="connsiteX681" fmla="*/ 2002016 w 4742389"/>
              <a:gd name="connsiteY681" fmla="*/ 1336050 h 1526213"/>
              <a:gd name="connsiteX682" fmla="*/ 2021651 w 4742389"/>
              <a:gd name="connsiteY682" fmla="*/ 1334783 h 1526213"/>
              <a:gd name="connsiteX683" fmla="*/ 1996024 w 4742389"/>
              <a:gd name="connsiteY683" fmla="*/ 1330291 h 1526213"/>
              <a:gd name="connsiteX684" fmla="*/ 1603761 w 4742389"/>
              <a:gd name="connsiteY684" fmla="*/ 1345747 h 1526213"/>
              <a:gd name="connsiteX685" fmla="*/ 12189 w 4742389"/>
              <a:gd name="connsiteY685" fmla="*/ 1441067 h 1526213"/>
              <a:gd name="connsiteX686" fmla="*/ 1603761 w 4742389"/>
              <a:gd name="connsiteY686" fmla="*/ 1340730 h 1526213"/>
              <a:gd name="connsiteX687" fmla="*/ 1971306 w 4742389"/>
              <a:gd name="connsiteY687" fmla="*/ 1325958 h 1526213"/>
              <a:gd name="connsiteX688" fmla="*/ 1960110 w 4742389"/>
              <a:gd name="connsiteY688" fmla="*/ 1323995 h 1526213"/>
              <a:gd name="connsiteX689" fmla="*/ 1604348 w 4742389"/>
              <a:gd name="connsiteY689" fmla="*/ 1322878 h 1526213"/>
              <a:gd name="connsiteX690" fmla="*/ 10314 w 4742389"/>
              <a:gd name="connsiteY690" fmla="*/ 1415654 h 1526213"/>
              <a:gd name="connsiteX691" fmla="*/ 1604348 w 4742389"/>
              <a:gd name="connsiteY691" fmla="*/ 1317863 h 1526213"/>
              <a:gd name="connsiteX692" fmla="*/ 1889609 w 4742389"/>
              <a:gd name="connsiteY692" fmla="*/ 1317415 h 1526213"/>
              <a:gd name="connsiteX693" fmla="*/ 1608855 w 4742389"/>
              <a:gd name="connsiteY693" fmla="*/ 1305727 h 1526213"/>
              <a:gd name="connsiteX694" fmla="*/ 805521 w 4742389"/>
              <a:gd name="connsiteY694" fmla="*/ 1325793 h 1526213"/>
              <a:gd name="connsiteX695" fmla="*/ 4688 w 4742389"/>
              <a:gd name="connsiteY695" fmla="*/ 1391008 h 1526213"/>
              <a:gd name="connsiteX696" fmla="*/ 805521 w 4742389"/>
              <a:gd name="connsiteY696" fmla="*/ 1323285 h 1526213"/>
              <a:gd name="connsiteX697" fmla="*/ 1608855 w 4742389"/>
              <a:gd name="connsiteY697" fmla="*/ 1300711 h 1526213"/>
              <a:gd name="connsiteX698" fmla="*/ 1882117 w 4742389"/>
              <a:gd name="connsiteY698" fmla="*/ 1311385 h 1526213"/>
              <a:gd name="connsiteX699" fmla="*/ 1877765 w 4742389"/>
              <a:gd name="connsiteY699" fmla="*/ 1310731 h 1526213"/>
              <a:gd name="connsiteX700" fmla="*/ 1815761 w 4742389"/>
              <a:gd name="connsiteY700" fmla="*/ 1304073 h 1526213"/>
              <a:gd name="connsiteX701" fmla="*/ 1614323 w 4742389"/>
              <a:gd name="connsiteY701" fmla="*/ 1288086 h 1526213"/>
              <a:gd name="connsiteX702" fmla="*/ 1411633 w 4742389"/>
              <a:gd name="connsiteY702" fmla="*/ 1280562 h 1526213"/>
              <a:gd name="connsiteX703" fmla="*/ 1211445 w 4742389"/>
              <a:gd name="connsiteY703" fmla="*/ 1278054 h 1526213"/>
              <a:gd name="connsiteX704" fmla="*/ 806066 w 4742389"/>
              <a:gd name="connsiteY704" fmla="*/ 1290593 h 1526213"/>
              <a:gd name="connsiteX705" fmla="*/ 2813 w 4742389"/>
              <a:gd name="connsiteY705" fmla="*/ 1365827 h 1526213"/>
              <a:gd name="connsiteX706" fmla="*/ 806066 w 4742389"/>
              <a:gd name="connsiteY706" fmla="*/ 1288086 h 1526213"/>
              <a:gd name="connsiteX707" fmla="*/ 1211445 w 4742389"/>
              <a:gd name="connsiteY707" fmla="*/ 1275547 h 1526213"/>
              <a:gd name="connsiteX708" fmla="*/ 1411633 w 4742389"/>
              <a:gd name="connsiteY708" fmla="*/ 1275547 h 1526213"/>
              <a:gd name="connsiteX709" fmla="*/ 1614323 w 4742389"/>
              <a:gd name="connsiteY709" fmla="*/ 1283070 h 1526213"/>
              <a:gd name="connsiteX710" fmla="*/ 1781622 w 4742389"/>
              <a:gd name="connsiteY710" fmla="*/ 1296286 h 1526213"/>
              <a:gd name="connsiteX711" fmla="*/ 1724248 w 4742389"/>
              <a:gd name="connsiteY711" fmla="*/ 1287666 h 1526213"/>
              <a:gd name="connsiteX712" fmla="*/ 1621644 w 4742389"/>
              <a:gd name="connsiteY712" fmla="*/ 1277640 h 1526213"/>
              <a:gd name="connsiteX713" fmla="*/ 1216233 w 4742389"/>
              <a:gd name="connsiteY713" fmla="*/ 1252574 h 1526213"/>
              <a:gd name="connsiteX714" fmla="*/ 1166183 w 4742389"/>
              <a:gd name="connsiteY714" fmla="*/ 1250067 h 1526213"/>
              <a:gd name="connsiteX715" fmla="*/ 1113629 w 4742389"/>
              <a:gd name="connsiteY715" fmla="*/ 1250067 h 1526213"/>
              <a:gd name="connsiteX716" fmla="*/ 1013528 w 4742389"/>
              <a:gd name="connsiteY716" fmla="*/ 1250067 h 1526213"/>
              <a:gd name="connsiteX717" fmla="*/ 808320 w 4742389"/>
              <a:gd name="connsiteY717" fmla="*/ 1257587 h 1526213"/>
              <a:gd name="connsiteX718" fmla="*/ 0 w 4742389"/>
              <a:gd name="connsiteY718" fmla="*/ 1340304 h 1526213"/>
              <a:gd name="connsiteX719" fmla="*/ 808320 w 4742389"/>
              <a:gd name="connsiteY719" fmla="*/ 1255081 h 1526213"/>
              <a:gd name="connsiteX720" fmla="*/ 1013528 w 4742389"/>
              <a:gd name="connsiteY720" fmla="*/ 1247561 h 1526213"/>
              <a:gd name="connsiteX721" fmla="*/ 1113629 w 4742389"/>
              <a:gd name="connsiteY721" fmla="*/ 1247561 h 1526213"/>
              <a:gd name="connsiteX722" fmla="*/ 1166183 w 4742389"/>
              <a:gd name="connsiteY722" fmla="*/ 1247561 h 1526213"/>
              <a:gd name="connsiteX723" fmla="*/ 1216233 w 4742389"/>
              <a:gd name="connsiteY723" fmla="*/ 1247561 h 1526213"/>
              <a:gd name="connsiteX724" fmla="*/ 1621644 w 4742389"/>
              <a:gd name="connsiteY724" fmla="*/ 1272627 h 1526213"/>
              <a:gd name="connsiteX725" fmla="*/ 1724248 w 4742389"/>
              <a:gd name="connsiteY725" fmla="*/ 1282653 h 1526213"/>
              <a:gd name="connsiteX726" fmla="*/ 1824350 w 4742389"/>
              <a:gd name="connsiteY726" fmla="*/ 1297692 h 1526213"/>
              <a:gd name="connsiteX727" fmla="*/ 1874401 w 4742389"/>
              <a:gd name="connsiteY727" fmla="*/ 1305212 h 1526213"/>
              <a:gd name="connsiteX728" fmla="*/ 1876050 w 4742389"/>
              <a:gd name="connsiteY728" fmla="*/ 1305460 h 1526213"/>
              <a:gd name="connsiteX729" fmla="*/ 1958694 w 4742389"/>
              <a:gd name="connsiteY729" fmla="*/ 1314376 h 1526213"/>
              <a:gd name="connsiteX730" fmla="*/ 2010210 w 4742389"/>
              <a:gd name="connsiteY730" fmla="*/ 1316388 h 1526213"/>
              <a:gd name="connsiteX731" fmla="*/ 2037840 w 4742389"/>
              <a:gd name="connsiteY731" fmla="*/ 1318801 h 1526213"/>
              <a:gd name="connsiteX732" fmla="*/ 2123809 w 4742389"/>
              <a:gd name="connsiteY732" fmla="*/ 1322717 h 1526213"/>
              <a:gd name="connsiteX733" fmla="*/ 2237745 w 4742389"/>
              <a:gd name="connsiteY733" fmla="*/ 1320831 h 1526213"/>
              <a:gd name="connsiteX734" fmla="*/ 2295221 w 4742389"/>
              <a:gd name="connsiteY734" fmla="*/ 1317121 h 1526213"/>
              <a:gd name="connsiteX735" fmla="*/ 2402045 w 4742389"/>
              <a:gd name="connsiteY735" fmla="*/ 1305641 h 1526213"/>
              <a:gd name="connsiteX736" fmla="*/ 2410836 w 4742389"/>
              <a:gd name="connsiteY736" fmla="*/ 1304694 h 1526213"/>
              <a:gd name="connsiteX737" fmla="*/ 2546168 w 4742389"/>
              <a:gd name="connsiteY737" fmla="*/ 1282955 h 1526213"/>
              <a:gd name="connsiteX738" fmla="*/ 2659717 w 4742389"/>
              <a:gd name="connsiteY738" fmla="*/ 1258873 h 1526213"/>
              <a:gd name="connsiteX739" fmla="*/ 2712288 w 4742389"/>
              <a:gd name="connsiteY739" fmla="*/ 1244690 h 1526213"/>
              <a:gd name="connsiteX740" fmla="*/ 2835272 w 4742389"/>
              <a:gd name="connsiteY740" fmla="*/ 1207526 h 1526213"/>
              <a:gd name="connsiteX741" fmla="*/ 2871251 w 4742389"/>
              <a:gd name="connsiteY741" fmla="*/ 1194959 h 1526213"/>
              <a:gd name="connsiteX742" fmla="*/ 3022620 w 4742389"/>
              <a:gd name="connsiteY742" fmla="*/ 1135682 h 1526213"/>
              <a:gd name="connsiteX743" fmla="*/ 3065180 w 4742389"/>
              <a:gd name="connsiteY743" fmla="*/ 1117038 h 1526213"/>
              <a:gd name="connsiteX744" fmla="*/ 3135498 w 4742389"/>
              <a:gd name="connsiteY744" fmla="*/ 1082054 h 1526213"/>
              <a:gd name="connsiteX745" fmla="*/ 3272966 w 4742389"/>
              <a:gd name="connsiteY745" fmla="*/ 1007211 h 1526213"/>
              <a:gd name="connsiteX746" fmla="*/ 3948651 w 4742389"/>
              <a:gd name="connsiteY746" fmla="*/ 518325 h 1526213"/>
              <a:gd name="connsiteX747" fmla="*/ 4268975 w 4742389"/>
              <a:gd name="connsiteY747" fmla="*/ 247557 h 1526213"/>
              <a:gd name="connsiteX748" fmla="*/ 4631843 w 4742389"/>
              <a:gd name="connsiteY748" fmla="*/ 36959 h 1526213"/>
              <a:gd name="connsiteX749" fmla="*/ 4731319 w 4742389"/>
              <a:gd name="connsiteY749" fmla="*/ 2487 h 152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</a:cxnLst>
            <a:rect l="l" t="t" r="r" b="b"/>
            <a:pathLst>
              <a:path w="4742389" h="1526213">
                <a:moveTo>
                  <a:pt x="643413" y="1407943"/>
                </a:moveTo>
                <a:lnTo>
                  <a:pt x="403188" y="1426007"/>
                </a:lnTo>
                <a:cubicBezTo>
                  <a:pt x="469501" y="1420989"/>
                  <a:pt x="536438" y="1415344"/>
                  <a:pt x="603376" y="1410326"/>
                </a:cubicBezTo>
                <a:close/>
                <a:moveTo>
                  <a:pt x="2316873" y="1406472"/>
                </a:moveTo>
                <a:lnTo>
                  <a:pt x="2292268" y="1414417"/>
                </a:lnTo>
                <a:lnTo>
                  <a:pt x="2070799" y="1474802"/>
                </a:lnTo>
                <a:lnTo>
                  <a:pt x="2094773" y="1479009"/>
                </a:lnTo>
                <a:cubicBezTo>
                  <a:pt x="2107285" y="1481204"/>
                  <a:pt x="2107285" y="1481204"/>
                  <a:pt x="2107285" y="1481204"/>
                </a:cubicBezTo>
                <a:lnTo>
                  <a:pt x="2117880" y="1483656"/>
                </a:lnTo>
                <a:lnTo>
                  <a:pt x="2315239" y="1425938"/>
                </a:lnTo>
                <a:lnTo>
                  <a:pt x="2347886" y="1414711"/>
                </a:lnTo>
                <a:lnTo>
                  <a:pt x="2328299" y="1409548"/>
                </a:lnTo>
                <a:cubicBezTo>
                  <a:pt x="2322355" y="1407982"/>
                  <a:pt x="2322355" y="1407982"/>
                  <a:pt x="2322355" y="1407982"/>
                </a:cubicBezTo>
                <a:close/>
                <a:moveTo>
                  <a:pt x="2271317" y="1393924"/>
                </a:moveTo>
                <a:lnTo>
                  <a:pt x="2070766" y="1448952"/>
                </a:lnTo>
                <a:lnTo>
                  <a:pt x="2003434" y="1463073"/>
                </a:lnTo>
                <a:lnTo>
                  <a:pt x="2007191" y="1463642"/>
                </a:lnTo>
                <a:lnTo>
                  <a:pt x="2059110" y="1472751"/>
                </a:lnTo>
                <a:lnTo>
                  <a:pt x="2291173" y="1409403"/>
                </a:lnTo>
                <a:lnTo>
                  <a:pt x="2307838" y="1403983"/>
                </a:lnTo>
                <a:close/>
                <a:moveTo>
                  <a:pt x="2378176" y="1386677"/>
                </a:moveTo>
                <a:lnTo>
                  <a:pt x="2329155" y="1402506"/>
                </a:lnTo>
                <a:lnTo>
                  <a:pt x="2358093" y="1411201"/>
                </a:lnTo>
                <a:lnTo>
                  <a:pt x="2407814" y="1394103"/>
                </a:lnTo>
                <a:close/>
                <a:moveTo>
                  <a:pt x="2233796" y="1383589"/>
                </a:moveTo>
                <a:lnTo>
                  <a:pt x="2052937" y="1428544"/>
                </a:lnTo>
                <a:lnTo>
                  <a:pt x="1931367" y="1452166"/>
                </a:lnTo>
                <a:lnTo>
                  <a:pt x="1989402" y="1460949"/>
                </a:lnTo>
                <a:lnTo>
                  <a:pt x="2070453" y="1443937"/>
                </a:lnTo>
                <a:lnTo>
                  <a:pt x="2261511" y="1391222"/>
                </a:lnTo>
                <a:close/>
                <a:moveTo>
                  <a:pt x="2329305" y="1378012"/>
                </a:moveTo>
                <a:lnTo>
                  <a:pt x="2283683" y="1390530"/>
                </a:lnTo>
                <a:lnTo>
                  <a:pt x="2320293" y="1399933"/>
                </a:lnTo>
                <a:lnTo>
                  <a:pt x="2368504" y="1384254"/>
                </a:lnTo>
                <a:lnTo>
                  <a:pt x="2365026" y="1383382"/>
                </a:lnTo>
                <a:close/>
                <a:moveTo>
                  <a:pt x="2195642" y="1373395"/>
                </a:moveTo>
                <a:lnTo>
                  <a:pt x="2036309" y="1407409"/>
                </a:lnTo>
                <a:lnTo>
                  <a:pt x="1849685" y="1439804"/>
                </a:lnTo>
                <a:lnTo>
                  <a:pt x="1914009" y="1449539"/>
                </a:lnTo>
                <a:lnTo>
                  <a:pt x="2051373" y="1422588"/>
                </a:lnTo>
                <a:lnTo>
                  <a:pt x="2222273" y="1380415"/>
                </a:lnTo>
                <a:lnTo>
                  <a:pt x="2222253" y="1380409"/>
                </a:lnTo>
                <a:close/>
                <a:moveTo>
                  <a:pt x="2287251" y="1370301"/>
                </a:moveTo>
                <a:lnTo>
                  <a:pt x="2245412" y="1380701"/>
                </a:lnTo>
                <a:lnTo>
                  <a:pt x="2273499" y="1387915"/>
                </a:lnTo>
                <a:lnTo>
                  <a:pt x="2316413" y="1376074"/>
                </a:lnTo>
                <a:lnTo>
                  <a:pt x="2314979" y="1375859"/>
                </a:lnTo>
                <a:close/>
                <a:moveTo>
                  <a:pt x="2436053" y="1367988"/>
                </a:moveTo>
                <a:lnTo>
                  <a:pt x="2389019" y="1383175"/>
                </a:lnTo>
                <a:lnTo>
                  <a:pt x="2408817" y="1387144"/>
                </a:lnTo>
                <a:cubicBezTo>
                  <a:pt x="2415073" y="1388398"/>
                  <a:pt x="2415073" y="1388398"/>
                  <a:pt x="2415073" y="1388398"/>
                </a:cubicBezTo>
                <a:lnTo>
                  <a:pt x="2420586" y="1389710"/>
                </a:lnTo>
                <a:lnTo>
                  <a:pt x="2468716" y="1373159"/>
                </a:lnTo>
                <a:close/>
                <a:moveTo>
                  <a:pt x="2154700" y="1363869"/>
                </a:moveTo>
                <a:lnTo>
                  <a:pt x="2023175" y="1388201"/>
                </a:lnTo>
                <a:lnTo>
                  <a:pt x="1759491" y="1427999"/>
                </a:lnTo>
                <a:lnTo>
                  <a:pt x="1808255" y="1433534"/>
                </a:lnTo>
                <a:lnTo>
                  <a:pt x="1834004" y="1437431"/>
                </a:lnTo>
                <a:lnTo>
                  <a:pt x="2035370" y="1402394"/>
                </a:lnTo>
                <a:lnTo>
                  <a:pt x="2184870" y="1370556"/>
                </a:lnTo>
                <a:lnTo>
                  <a:pt x="2180649" y="1369443"/>
                </a:lnTo>
                <a:cubicBezTo>
                  <a:pt x="2174705" y="1367877"/>
                  <a:pt x="2174705" y="1367877"/>
                  <a:pt x="2174705" y="1367877"/>
                </a:cubicBezTo>
                <a:close/>
                <a:moveTo>
                  <a:pt x="2247479" y="1362329"/>
                </a:moveTo>
                <a:lnTo>
                  <a:pt x="2207044" y="1370961"/>
                </a:lnTo>
                <a:lnTo>
                  <a:pt x="2218500" y="1373830"/>
                </a:lnTo>
                <a:cubicBezTo>
                  <a:pt x="2224756" y="1375396"/>
                  <a:pt x="2224756" y="1375396"/>
                  <a:pt x="2224756" y="1375396"/>
                </a:cubicBezTo>
                <a:lnTo>
                  <a:pt x="2233504" y="1377643"/>
                </a:lnTo>
                <a:lnTo>
                  <a:pt x="2274010" y="1367647"/>
                </a:lnTo>
                <a:lnTo>
                  <a:pt x="2257112" y="1364260"/>
                </a:lnTo>
                <a:close/>
                <a:moveTo>
                  <a:pt x="2389230" y="1361570"/>
                </a:moveTo>
                <a:lnTo>
                  <a:pt x="2344103" y="1373952"/>
                </a:lnTo>
                <a:lnTo>
                  <a:pt x="2359083" y="1377112"/>
                </a:lnTo>
                <a:cubicBezTo>
                  <a:pt x="2365026" y="1378366"/>
                  <a:pt x="2365026" y="1378366"/>
                  <a:pt x="2365026" y="1378366"/>
                </a:cubicBezTo>
                <a:lnTo>
                  <a:pt x="2378378" y="1381042"/>
                </a:lnTo>
                <a:lnTo>
                  <a:pt x="2424260" y="1366121"/>
                </a:lnTo>
                <a:lnTo>
                  <a:pt x="2407185" y="1363417"/>
                </a:lnTo>
                <a:close/>
                <a:moveTo>
                  <a:pt x="2341950" y="1356705"/>
                </a:moveTo>
                <a:lnTo>
                  <a:pt x="2304394" y="1366040"/>
                </a:lnTo>
                <a:lnTo>
                  <a:pt x="2304969" y="1366141"/>
                </a:lnTo>
                <a:cubicBezTo>
                  <a:pt x="2317481" y="1368335"/>
                  <a:pt x="2317481" y="1368335"/>
                  <a:pt x="2317481" y="1368335"/>
                </a:cubicBezTo>
                <a:lnTo>
                  <a:pt x="2332771" y="1371561"/>
                </a:lnTo>
                <a:lnTo>
                  <a:pt x="2374483" y="1360052"/>
                </a:lnTo>
                <a:close/>
                <a:moveTo>
                  <a:pt x="2114465" y="1355554"/>
                </a:moveTo>
                <a:lnTo>
                  <a:pt x="2012958" y="1370382"/>
                </a:lnTo>
                <a:lnTo>
                  <a:pt x="1652914" y="1415902"/>
                </a:lnTo>
                <a:lnTo>
                  <a:pt x="1740389" y="1425831"/>
                </a:lnTo>
                <a:lnTo>
                  <a:pt x="2022237" y="1383190"/>
                </a:lnTo>
                <a:lnTo>
                  <a:pt x="2141381" y="1361201"/>
                </a:lnTo>
                <a:lnTo>
                  <a:pt x="2124654" y="1357850"/>
                </a:lnTo>
                <a:close/>
                <a:moveTo>
                  <a:pt x="2205859" y="1354405"/>
                </a:moveTo>
                <a:lnTo>
                  <a:pt x="2167711" y="1361462"/>
                </a:lnTo>
                <a:lnTo>
                  <a:pt x="2174705" y="1362863"/>
                </a:lnTo>
                <a:lnTo>
                  <a:pt x="2195978" y="1368190"/>
                </a:lnTo>
                <a:lnTo>
                  <a:pt x="2235125" y="1359853"/>
                </a:lnTo>
                <a:lnTo>
                  <a:pt x="2227397" y="1358304"/>
                </a:lnTo>
                <a:cubicBezTo>
                  <a:pt x="2214885" y="1355796"/>
                  <a:pt x="2214885" y="1355796"/>
                  <a:pt x="2214885" y="1355796"/>
                </a:cubicBezTo>
                <a:close/>
                <a:moveTo>
                  <a:pt x="2295983" y="1351975"/>
                </a:moveTo>
                <a:lnTo>
                  <a:pt x="2263606" y="1358887"/>
                </a:lnTo>
                <a:lnTo>
                  <a:pt x="2290440" y="1363593"/>
                </a:lnTo>
                <a:lnTo>
                  <a:pt x="2325296" y="1354991"/>
                </a:lnTo>
                <a:close/>
                <a:moveTo>
                  <a:pt x="2495411" y="1348764"/>
                </a:moveTo>
                <a:lnTo>
                  <a:pt x="2495384" y="1348773"/>
                </a:lnTo>
                <a:cubicBezTo>
                  <a:pt x="2490237" y="1350491"/>
                  <a:pt x="2490237" y="1350491"/>
                  <a:pt x="2490237" y="1350491"/>
                </a:cubicBezTo>
                <a:lnTo>
                  <a:pt x="2447859" y="1364175"/>
                </a:lnTo>
                <a:lnTo>
                  <a:pt x="2480486" y="1369112"/>
                </a:lnTo>
                <a:lnTo>
                  <a:pt x="2512196" y="1358207"/>
                </a:lnTo>
                <a:lnTo>
                  <a:pt x="2528899" y="1351771"/>
                </a:lnTo>
                <a:close/>
                <a:moveTo>
                  <a:pt x="2165222" y="1348139"/>
                </a:moveTo>
                <a:lnTo>
                  <a:pt x="2128200" y="1353548"/>
                </a:lnTo>
                <a:lnTo>
                  <a:pt x="2154407" y="1358797"/>
                </a:lnTo>
                <a:lnTo>
                  <a:pt x="2190793" y="1352082"/>
                </a:lnTo>
                <a:close/>
                <a:moveTo>
                  <a:pt x="2076862" y="1347080"/>
                </a:moveTo>
                <a:lnTo>
                  <a:pt x="1608761" y="1395903"/>
                </a:lnTo>
                <a:lnTo>
                  <a:pt x="1516343" y="1404140"/>
                </a:lnTo>
                <a:lnTo>
                  <a:pt x="1553015" y="1407817"/>
                </a:lnTo>
                <a:cubicBezTo>
                  <a:pt x="1559271" y="1408444"/>
                  <a:pt x="1559271" y="1408444"/>
                  <a:pt x="1559271" y="1408444"/>
                </a:cubicBezTo>
                <a:cubicBezTo>
                  <a:pt x="1609318" y="1410953"/>
                  <a:pt x="1609318" y="1410953"/>
                  <a:pt x="1609318" y="1410953"/>
                </a:cubicBezTo>
                <a:lnTo>
                  <a:pt x="1631961" y="1413523"/>
                </a:lnTo>
                <a:lnTo>
                  <a:pt x="2012019" y="1365058"/>
                </a:lnTo>
                <a:lnTo>
                  <a:pt x="2098552" y="1351968"/>
                </a:lnTo>
                <a:close/>
                <a:moveTo>
                  <a:pt x="2246510" y="1346884"/>
                </a:moveTo>
                <a:lnTo>
                  <a:pt x="2221525" y="1351506"/>
                </a:lnTo>
                <a:lnTo>
                  <a:pt x="2250476" y="1356584"/>
                </a:lnTo>
                <a:lnTo>
                  <a:pt x="2279891" y="1350319"/>
                </a:lnTo>
                <a:close/>
                <a:moveTo>
                  <a:pt x="2450575" y="1344737"/>
                </a:moveTo>
                <a:lnTo>
                  <a:pt x="2403537" y="1357644"/>
                </a:lnTo>
                <a:lnTo>
                  <a:pt x="2409688" y="1358401"/>
                </a:lnTo>
                <a:lnTo>
                  <a:pt x="2435834" y="1362356"/>
                </a:lnTo>
                <a:lnTo>
                  <a:pt x="2481478" y="1347512"/>
                </a:lnTo>
                <a:close/>
                <a:moveTo>
                  <a:pt x="2203856" y="1342495"/>
                </a:moveTo>
                <a:lnTo>
                  <a:pt x="2182766" y="1345576"/>
                </a:lnTo>
                <a:lnTo>
                  <a:pt x="2204876" y="1348900"/>
                </a:lnTo>
                <a:lnTo>
                  <a:pt x="2206615" y="1349161"/>
                </a:lnTo>
                <a:lnTo>
                  <a:pt x="2228818" y="1345064"/>
                </a:lnTo>
                <a:close/>
                <a:moveTo>
                  <a:pt x="2125471" y="1342010"/>
                </a:moveTo>
                <a:lnTo>
                  <a:pt x="2092630" y="1345435"/>
                </a:lnTo>
                <a:lnTo>
                  <a:pt x="2112055" y="1349925"/>
                </a:lnTo>
                <a:lnTo>
                  <a:pt x="2144739" y="1344981"/>
                </a:lnTo>
                <a:lnTo>
                  <a:pt x="2129493" y="1342630"/>
                </a:lnTo>
                <a:close/>
                <a:moveTo>
                  <a:pt x="2406147" y="1340747"/>
                </a:moveTo>
                <a:lnTo>
                  <a:pt x="2359815" y="1352264"/>
                </a:lnTo>
                <a:lnTo>
                  <a:pt x="2389481" y="1355914"/>
                </a:lnTo>
                <a:lnTo>
                  <a:pt x="2435045" y="1343343"/>
                </a:lnTo>
                <a:close/>
                <a:moveTo>
                  <a:pt x="2039442" y="1338647"/>
                </a:moveTo>
                <a:lnTo>
                  <a:pt x="2002016" y="1341063"/>
                </a:lnTo>
                <a:cubicBezTo>
                  <a:pt x="1869381" y="1350461"/>
                  <a:pt x="1736747" y="1360486"/>
                  <a:pt x="1604112" y="1370511"/>
                </a:cubicBezTo>
                <a:lnTo>
                  <a:pt x="1284898" y="1393067"/>
                </a:lnTo>
                <a:lnTo>
                  <a:pt x="1307786" y="1393704"/>
                </a:lnTo>
                <a:cubicBezTo>
                  <a:pt x="1341567" y="1395272"/>
                  <a:pt x="1375349" y="1397154"/>
                  <a:pt x="1409130" y="1398409"/>
                </a:cubicBezTo>
                <a:lnTo>
                  <a:pt x="1486203" y="1402273"/>
                </a:lnTo>
                <a:lnTo>
                  <a:pt x="1608761" y="1390888"/>
                </a:lnTo>
                <a:lnTo>
                  <a:pt x="2057350" y="1342682"/>
                </a:lnTo>
                <a:close/>
                <a:moveTo>
                  <a:pt x="2358501" y="1338629"/>
                </a:moveTo>
                <a:lnTo>
                  <a:pt x="2318464" y="1347176"/>
                </a:lnTo>
                <a:lnTo>
                  <a:pt x="2344156" y="1350337"/>
                </a:lnTo>
                <a:lnTo>
                  <a:pt x="2386901" y="1339789"/>
                </a:lnTo>
                <a:close/>
                <a:moveTo>
                  <a:pt x="2162054" y="1338194"/>
                </a:moveTo>
                <a:lnTo>
                  <a:pt x="2145290" y="1339943"/>
                </a:lnTo>
                <a:lnTo>
                  <a:pt x="2161718" y="1342412"/>
                </a:lnTo>
                <a:lnTo>
                  <a:pt x="2178448" y="1339881"/>
                </a:lnTo>
                <a:close/>
                <a:moveTo>
                  <a:pt x="2303316" y="1336375"/>
                </a:moveTo>
                <a:lnTo>
                  <a:pt x="2274305" y="1341742"/>
                </a:lnTo>
                <a:lnTo>
                  <a:pt x="2303371" y="1345319"/>
                </a:lnTo>
                <a:lnTo>
                  <a:pt x="2338599" y="1337816"/>
                </a:lnTo>
                <a:close/>
                <a:moveTo>
                  <a:pt x="2084118" y="1335762"/>
                </a:moveTo>
                <a:lnTo>
                  <a:pt x="2058060" y="1337445"/>
                </a:lnTo>
                <a:lnTo>
                  <a:pt x="2073303" y="1340968"/>
                </a:lnTo>
                <a:lnTo>
                  <a:pt x="2099804" y="1338120"/>
                </a:lnTo>
                <a:close/>
                <a:moveTo>
                  <a:pt x="2258325" y="1334538"/>
                </a:moveTo>
                <a:lnTo>
                  <a:pt x="2238863" y="1337381"/>
                </a:lnTo>
                <a:lnTo>
                  <a:pt x="2257812" y="1339713"/>
                </a:lnTo>
                <a:lnTo>
                  <a:pt x="2280863" y="1335459"/>
                </a:lnTo>
                <a:close/>
                <a:moveTo>
                  <a:pt x="2117484" y="1333608"/>
                </a:moveTo>
                <a:lnTo>
                  <a:pt x="2108922" y="1334161"/>
                </a:lnTo>
                <a:lnTo>
                  <a:pt x="2117294" y="1335734"/>
                </a:lnTo>
                <a:lnTo>
                  <a:pt x="2119259" y="1336030"/>
                </a:lnTo>
                <a:lnTo>
                  <a:pt x="2129903" y="1334886"/>
                </a:lnTo>
                <a:close/>
                <a:moveTo>
                  <a:pt x="2214330" y="1332742"/>
                </a:moveTo>
                <a:lnTo>
                  <a:pt x="2206623" y="1333546"/>
                </a:lnTo>
                <a:lnTo>
                  <a:pt x="2210301" y="1333867"/>
                </a:lnTo>
                <a:lnTo>
                  <a:pt x="2214659" y="1334403"/>
                </a:lnTo>
                <a:lnTo>
                  <a:pt x="2223238" y="1333105"/>
                </a:lnTo>
                <a:close/>
                <a:moveTo>
                  <a:pt x="2043194" y="1329610"/>
                </a:moveTo>
                <a:lnTo>
                  <a:pt x="2024364" y="1329818"/>
                </a:lnTo>
                <a:lnTo>
                  <a:pt x="2027055" y="1330278"/>
                </a:lnTo>
                <a:lnTo>
                  <a:pt x="2041108" y="1333527"/>
                </a:lnTo>
                <a:lnTo>
                  <a:pt x="2060792" y="1332256"/>
                </a:lnTo>
                <a:close/>
                <a:moveTo>
                  <a:pt x="2556751" y="1328281"/>
                </a:moveTo>
                <a:lnTo>
                  <a:pt x="2531411" y="1336743"/>
                </a:lnTo>
                <a:lnTo>
                  <a:pt x="2511183" y="1343497"/>
                </a:lnTo>
                <a:lnTo>
                  <a:pt x="2544027" y="1345942"/>
                </a:lnTo>
                <a:lnTo>
                  <a:pt x="2568621" y="1336466"/>
                </a:lnTo>
                <a:lnTo>
                  <a:pt x="2588499" y="1328806"/>
                </a:lnTo>
                <a:close/>
                <a:moveTo>
                  <a:pt x="2508372" y="1327480"/>
                </a:moveTo>
                <a:lnTo>
                  <a:pt x="2508269" y="1327512"/>
                </a:lnTo>
                <a:cubicBezTo>
                  <a:pt x="2467095" y="1340204"/>
                  <a:pt x="2467095" y="1340204"/>
                  <a:pt x="2467095" y="1340204"/>
                </a:cubicBezTo>
                <a:lnTo>
                  <a:pt x="2467064" y="1340213"/>
                </a:lnTo>
                <a:lnTo>
                  <a:pt x="2496859" y="1342431"/>
                </a:lnTo>
                <a:lnTo>
                  <a:pt x="2540061" y="1328005"/>
                </a:lnTo>
                <a:close/>
                <a:moveTo>
                  <a:pt x="2460291" y="1326684"/>
                </a:moveTo>
                <a:lnTo>
                  <a:pt x="2447701" y="1330418"/>
                </a:lnTo>
                <a:lnTo>
                  <a:pt x="2421841" y="1336846"/>
                </a:lnTo>
                <a:lnTo>
                  <a:pt x="2450782" y="1339001"/>
                </a:lnTo>
                <a:lnTo>
                  <a:pt x="2464592" y="1335190"/>
                </a:lnTo>
                <a:lnTo>
                  <a:pt x="2490560" y="1327185"/>
                </a:lnTo>
                <a:close/>
                <a:moveTo>
                  <a:pt x="2329673" y="1326450"/>
                </a:moveTo>
                <a:lnTo>
                  <a:pt x="2312386" y="1326641"/>
                </a:lnTo>
                <a:lnTo>
                  <a:pt x="2288043" y="1330197"/>
                </a:lnTo>
                <a:lnTo>
                  <a:pt x="2305151" y="1330976"/>
                </a:lnTo>
                <a:close/>
                <a:moveTo>
                  <a:pt x="2417751" y="1325980"/>
                </a:moveTo>
                <a:lnTo>
                  <a:pt x="2378665" y="1334324"/>
                </a:lnTo>
                <a:lnTo>
                  <a:pt x="2402616" y="1335415"/>
                </a:lnTo>
                <a:lnTo>
                  <a:pt x="2404158" y="1335530"/>
                </a:lnTo>
                <a:lnTo>
                  <a:pt x="2441278" y="1326370"/>
                </a:lnTo>
                <a:close/>
                <a:moveTo>
                  <a:pt x="2395372" y="1325725"/>
                </a:moveTo>
                <a:lnTo>
                  <a:pt x="2358699" y="1326130"/>
                </a:lnTo>
                <a:lnTo>
                  <a:pt x="2327099" y="1331976"/>
                </a:lnTo>
                <a:lnTo>
                  <a:pt x="2359165" y="1333436"/>
                </a:lnTo>
                <a:close/>
                <a:moveTo>
                  <a:pt x="1990882" y="1324092"/>
                </a:moveTo>
                <a:lnTo>
                  <a:pt x="1995991" y="1324966"/>
                </a:lnTo>
                <a:lnTo>
                  <a:pt x="2001654" y="1324738"/>
                </a:lnTo>
                <a:lnTo>
                  <a:pt x="2007341" y="1324644"/>
                </a:lnTo>
                <a:lnTo>
                  <a:pt x="2002542" y="1324129"/>
                </a:lnTo>
                <a:close/>
                <a:moveTo>
                  <a:pt x="2384183" y="1316390"/>
                </a:moveTo>
                <a:lnTo>
                  <a:pt x="2381275" y="1316577"/>
                </a:lnTo>
                <a:lnTo>
                  <a:pt x="2366770" y="1318696"/>
                </a:lnTo>
                <a:lnTo>
                  <a:pt x="2372170" y="1318607"/>
                </a:lnTo>
                <a:close/>
                <a:moveTo>
                  <a:pt x="2451213" y="1313030"/>
                </a:moveTo>
                <a:lnTo>
                  <a:pt x="2421664" y="1314380"/>
                </a:lnTo>
                <a:lnTo>
                  <a:pt x="2417617" y="1315230"/>
                </a:lnTo>
                <a:lnTo>
                  <a:pt x="2401604" y="1318193"/>
                </a:lnTo>
                <a:lnTo>
                  <a:pt x="2428366" y="1318699"/>
                </a:lnTo>
                <a:lnTo>
                  <a:pt x="2429812" y="1318391"/>
                </a:lnTo>
                <a:close/>
                <a:moveTo>
                  <a:pt x="2492367" y="1311149"/>
                </a:moveTo>
                <a:lnTo>
                  <a:pt x="2475699" y="1311911"/>
                </a:lnTo>
                <a:lnTo>
                  <a:pt x="2447182" y="1319055"/>
                </a:lnTo>
                <a:lnTo>
                  <a:pt x="2465084" y="1319393"/>
                </a:lnTo>
                <a:close/>
                <a:moveTo>
                  <a:pt x="2551323" y="1308454"/>
                </a:moveTo>
                <a:lnTo>
                  <a:pt x="2516377" y="1310052"/>
                </a:lnTo>
                <a:lnTo>
                  <a:pt x="2483691" y="1319745"/>
                </a:lnTo>
                <a:lnTo>
                  <a:pt x="2512904" y="1320298"/>
                </a:lnTo>
                <a:lnTo>
                  <a:pt x="2521016" y="1317797"/>
                </a:lnTo>
                <a:cubicBezTo>
                  <a:pt x="2534740" y="1313566"/>
                  <a:pt x="2543890" y="1310746"/>
                  <a:pt x="2549989" y="1308865"/>
                </a:cubicBezTo>
                <a:close/>
                <a:moveTo>
                  <a:pt x="2604968" y="1306003"/>
                </a:moveTo>
                <a:lnTo>
                  <a:pt x="2572584" y="1307483"/>
                </a:lnTo>
                <a:lnTo>
                  <a:pt x="2564691" y="1310119"/>
                </a:lnTo>
                <a:lnTo>
                  <a:pt x="2530587" y="1320632"/>
                </a:lnTo>
                <a:lnTo>
                  <a:pt x="2560448" y="1321197"/>
                </a:lnTo>
                <a:lnTo>
                  <a:pt x="2573132" y="1316961"/>
                </a:lnTo>
                <a:cubicBezTo>
                  <a:pt x="2585331" y="1312888"/>
                  <a:pt x="2585331" y="1312888"/>
                  <a:pt x="2585331" y="1312888"/>
                </a:cubicBezTo>
                <a:close/>
                <a:moveTo>
                  <a:pt x="2653426" y="1303788"/>
                </a:moveTo>
                <a:lnTo>
                  <a:pt x="2624288" y="1305120"/>
                </a:lnTo>
                <a:lnTo>
                  <a:pt x="2587833" y="1317902"/>
                </a:lnTo>
                <a:lnTo>
                  <a:pt x="2577026" y="1321510"/>
                </a:lnTo>
                <a:lnTo>
                  <a:pt x="2606011" y="1322059"/>
                </a:lnTo>
                <a:lnTo>
                  <a:pt x="2609795" y="1320600"/>
                </a:lnTo>
                <a:close/>
                <a:moveTo>
                  <a:pt x="2488093" y="1303682"/>
                </a:moveTo>
                <a:lnTo>
                  <a:pt x="2455475" y="1307276"/>
                </a:lnTo>
                <a:lnTo>
                  <a:pt x="2454047" y="1307576"/>
                </a:lnTo>
                <a:lnTo>
                  <a:pt x="2477878" y="1306350"/>
                </a:lnTo>
                <a:lnTo>
                  <a:pt x="2479861" y="1305853"/>
                </a:lnTo>
                <a:close/>
                <a:moveTo>
                  <a:pt x="2533705" y="1298657"/>
                </a:moveTo>
                <a:lnTo>
                  <a:pt x="2524604" y="1299659"/>
                </a:lnTo>
                <a:lnTo>
                  <a:pt x="2503073" y="1305053"/>
                </a:lnTo>
                <a:lnTo>
                  <a:pt x="2514481" y="1304466"/>
                </a:lnTo>
                <a:close/>
                <a:moveTo>
                  <a:pt x="2605028" y="1290798"/>
                </a:moveTo>
                <a:lnTo>
                  <a:pt x="2567269" y="1294959"/>
                </a:lnTo>
                <a:lnTo>
                  <a:pt x="2539563" y="1303175"/>
                </a:lnTo>
                <a:lnTo>
                  <a:pt x="2573141" y="1301447"/>
                </a:lnTo>
                <a:close/>
                <a:moveTo>
                  <a:pt x="2660687" y="1284666"/>
                </a:moveTo>
                <a:lnTo>
                  <a:pt x="2631170" y="1287918"/>
                </a:lnTo>
                <a:lnTo>
                  <a:pt x="2593847" y="1300382"/>
                </a:lnTo>
                <a:lnTo>
                  <a:pt x="2625671" y="1298744"/>
                </a:lnTo>
                <a:lnTo>
                  <a:pt x="2635381" y="1295340"/>
                </a:lnTo>
                <a:close/>
                <a:moveTo>
                  <a:pt x="2718032" y="1278348"/>
                </a:moveTo>
                <a:lnTo>
                  <a:pt x="2688577" y="1281593"/>
                </a:lnTo>
                <a:lnTo>
                  <a:pt x="2685430" y="1282805"/>
                </a:lnTo>
                <a:lnTo>
                  <a:pt x="2644928" y="1297753"/>
                </a:lnTo>
                <a:lnTo>
                  <a:pt x="2672812" y="1296318"/>
                </a:lnTo>
                <a:lnTo>
                  <a:pt x="2707393" y="1282993"/>
                </a:lnTo>
                <a:close/>
                <a:moveTo>
                  <a:pt x="2664685" y="1270749"/>
                </a:moveTo>
                <a:lnTo>
                  <a:pt x="2629561" y="1276485"/>
                </a:lnTo>
                <a:lnTo>
                  <a:pt x="2605034" y="1283759"/>
                </a:lnTo>
                <a:lnTo>
                  <a:pt x="2636153" y="1280404"/>
                </a:lnTo>
                <a:lnTo>
                  <a:pt x="2659785" y="1272512"/>
                </a:lnTo>
                <a:close/>
                <a:moveTo>
                  <a:pt x="2721202" y="1261521"/>
                </a:moveTo>
                <a:lnTo>
                  <a:pt x="2699701" y="1265032"/>
                </a:lnTo>
                <a:lnTo>
                  <a:pt x="2662287" y="1277526"/>
                </a:lnTo>
                <a:lnTo>
                  <a:pt x="2662020" y="1277615"/>
                </a:lnTo>
                <a:lnTo>
                  <a:pt x="2682683" y="1275388"/>
                </a:lnTo>
                <a:lnTo>
                  <a:pt x="2682927" y="1275285"/>
                </a:lnTo>
                <a:close/>
                <a:moveTo>
                  <a:pt x="2714384" y="1252876"/>
                </a:moveTo>
                <a:lnTo>
                  <a:pt x="2705116" y="1254824"/>
                </a:lnTo>
                <a:lnTo>
                  <a:pt x="2681292" y="1261251"/>
                </a:lnTo>
                <a:lnTo>
                  <a:pt x="2699013" y="1258404"/>
                </a:lnTo>
                <a:close/>
                <a:moveTo>
                  <a:pt x="2777684" y="1252298"/>
                </a:moveTo>
                <a:lnTo>
                  <a:pt x="2754993" y="1256003"/>
                </a:lnTo>
                <a:lnTo>
                  <a:pt x="2726604" y="1266942"/>
                </a:lnTo>
                <a:lnTo>
                  <a:pt x="2713229" y="1272095"/>
                </a:lnTo>
                <a:lnTo>
                  <a:pt x="2738617" y="1269358"/>
                </a:lnTo>
                <a:lnTo>
                  <a:pt x="2763818" y="1258353"/>
                </a:lnTo>
                <a:close/>
                <a:moveTo>
                  <a:pt x="2786235" y="1237780"/>
                </a:moveTo>
                <a:lnTo>
                  <a:pt x="2770055" y="1241179"/>
                </a:lnTo>
                <a:lnTo>
                  <a:pt x="2764899" y="1243082"/>
                </a:lnTo>
                <a:cubicBezTo>
                  <a:pt x="2759884" y="1244933"/>
                  <a:pt x="2759884" y="1244933"/>
                  <a:pt x="2759884" y="1244933"/>
                </a:cubicBezTo>
                <a:lnTo>
                  <a:pt x="2738576" y="1252049"/>
                </a:lnTo>
                <a:lnTo>
                  <a:pt x="2754778" y="1249447"/>
                </a:lnTo>
                <a:lnTo>
                  <a:pt x="2768325" y="1244575"/>
                </a:lnTo>
                <a:cubicBezTo>
                  <a:pt x="2780524" y="1240188"/>
                  <a:pt x="2780524" y="1240188"/>
                  <a:pt x="2780524" y="1240188"/>
                </a:cubicBezTo>
                <a:close/>
                <a:moveTo>
                  <a:pt x="2841726" y="1224878"/>
                </a:moveTo>
                <a:lnTo>
                  <a:pt x="2815804" y="1231377"/>
                </a:lnTo>
                <a:lnTo>
                  <a:pt x="2784148" y="1244729"/>
                </a:lnTo>
                <a:lnTo>
                  <a:pt x="2801257" y="1241981"/>
                </a:lnTo>
                <a:lnTo>
                  <a:pt x="2801350" y="1241963"/>
                </a:lnTo>
                <a:lnTo>
                  <a:pt x="2803467" y="1241039"/>
                </a:lnTo>
                <a:cubicBezTo>
                  <a:pt x="2804992" y="1240373"/>
                  <a:pt x="2804992" y="1240373"/>
                  <a:pt x="2804992" y="1240373"/>
                </a:cubicBezTo>
                <a:close/>
                <a:moveTo>
                  <a:pt x="2818081" y="1224347"/>
                </a:moveTo>
                <a:lnTo>
                  <a:pt x="2809074" y="1226777"/>
                </a:lnTo>
                <a:lnTo>
                  <a:pt x="2806401" y="1227763"/>
                </a:lnTo>
                <a:lnTo>
                  <a:pt x="2808931" y="1227227"/>
                </a:lnTo>
                <a:lnTo>
                  <a:pt x="2814340" y="1225925"/>
                </a:lnTo>
                <a:close/>
                <a:moveTo>
                  <a:pt x="2887025" y="1203951"/>
                </a:moveTo>
                <a:lnTo>
                  <a:pt x="2865952" y="1210224"/>
                </a:lnTo>
                <a:lnTo>
                  <a:pt x="2847860" y="1217855"/>
                </a:lnTo>
                <a:lnTo>
                  <a:pt x="2867883" y="1213035"/>
                </a:lnTo>
                <a:lnTo>
                  <a:pt x="2880030" y="1207271"/>
                </a:lnTo>
                <a:close/>
                <a:moveTo>
                  <a:pt x="2935978" y="1180577"/>
                </a:moveTo>
                <a:lnTo>
                  <a:pt x="2930627" y="1182438"/>
                </a:lnTo>
                <a:lnTo>
                  <a:pt x="2923762" y="1185400"/>
                </a:lnTo>
                <a:lnTo>
                  <a:pt x="2929226" y="1183808"/>
                </a:lnTo>
                <a:close/>
                <a:moveTo>
                  <a:pt x="4742389" y="0"/>
                </a:moveTo>
                <a:lnTo>
                  <a:pt x="4742389" y="9182"/>
                </a:lnTo>
                <a:lnTo>
                  <a:pt x="4733821" y="11262"/>
                </a:lnTo>
                <a:cubicBezTo>
                  <a:pt x="4700662" y="21290"/>
                  <a:pt x="4668129" y="33199"/>
                  <a:pt x="4636847" y="46988"/>
                </a:cubicBezTo>
                <a:cubicBezTo>
                  <a:pt x="4506716" y="97130"/>
                  <a:pt x="4386595" y="169836"/>
                  <a:pt x="4273980" y="252571"/>
                </a:cubicBezTo>
                <a:cubicBezTo>
                  <a:pt x="4163869" y="337813"/>
                  <a:pt x="4058762" y="430576"/>
                  <a:pt x="3953656" y="523339"/>
                </a:cubicBezTo>
                <a:cubicBezTo>
                  <a:pt x="3876077" y="593538"/>
                  <a:pt x="3876077" y="593538"/>
                  <a:pt x="3876077" y="593538"/>
                </a:cubicBezTo>
                <a:cubicBezTo>
                  <a:pt x="3836037" y="626130"/>
                  <a:pt x="3836037" y="626130"/>
                  <a:pt x="3836037" y="626130"/>
                </a:cubicBezTo>
                <a:cubicBezTo>
                  <a:pt x="3823524" y="638666"/>
                  <a:pt x="3808509" y="648694"/>
                  <a:pt x="3795996" y="661230"/>
                </a:cubicBezTo>
                <a:cubicBezTo>
                  <a:pt x="3740940" y="703851"/>
                  <a:pt x="3685885" y="746472"/>
                  <a:pt x="3628326" y="789093"/>
                </a:cubicBezTo>
                <a:cubicBezTo>
                  <a:pt x="3572019" y="829207"/>
                  <a:pt x="3514461" y="868067"/>
                  <a:pt x="3455651" y="905673"/>
                </a:cubicBezTo>
                <a:lnTo>
                  <a:pt x="3335376" y="978473"/>
                </a:lnTo>
                <a:lnTo>
                  <a:pt x="3432730" y="925262"/>
                </a:lnTo>
                <a:cubicBezTo>
                  <a:pt x="3492477" y="890479"/>
                  <a:pt x="3551285" y="854129"/>
                  <a:pt x="3608841" y="816526"/>
                </a:cubicBezTo>
                <a:cubicBezTo>
                  <a:pt x="3666399" y="778923"/>
                  <a:pt x="3721453" y="738813"/>
                  <a:pt x="3776507" y="696196"/>
                </a:cubicBezTo>
                <a:cubicBezTo>
                  <a:pt x="3941670" y="568345"/>
                  <a:pt x="3941670" y="568345"/>
                  <a:pt x="3941670" y="568345"/>
                </a:cubicBezTo>
                <a:cubicBezTo>
                  <a:pt x="3994222" y="528235"/>
                  <a:pt x="4049277" y="483111"/>
                  <a:pt x="4104331" y="443001"/>
                </a:cubicBezTo>
                <a:cubicBezTo>
                  <a:pt x="4159385" y="400384"/>
                  <a:pt x="4216942" y="362781"/>
                  <a:pt x="4274499" y="325178"/>
                </a:cubicBezTo>
                <a:cubicBezTo>
                  <a:pt x="4392115" y="249972"/>
                  <a:pt x="4517239" y="189807"/>
                  <a:pt x="4652372" y="149697"/>
                </a:cubicBezTo>
                <a:lnTo>
                  <a:pt x="4742389" y="128066"/>
                </a:lnTo>
                <a:lnTo>
                  <a:pt x="4742389" y="138430"/>
                </a:lnTo>
                <a:lnTo>
                  <a:pt x="4654875" y="159724"/>
                </a:lnTo>
                <a:cubicBezTo>
                  <a:pt x="4522243" y="197327"/>
                  <a:pt x="4397120" y="257492"/>
                  <a:pt x="4279504" y="332699"/>
                </a:cubicBezTo>
                <a:cubicBezTo>
                  <a:pt x="4221947" y="367795"/>
                  <a:pt x="4164390" y="407905"/>
                  <a:pt x="4109336" y="448015"/>
                </a:cubicBezTo>
                <a:cubicBezTo>
                  <a:pt x="4054281" y="490632"/>
                  <a:pt x="3999227" y="533249"/>
                  <a:pt x="3946675" y="575866"/>
                </a:cubicBezTo>
                <a:cubicBezTo>
                  <a:pt x="3781512" y="703717"/>
                  <a:pt x="3781512" y="703717"/>
                  <a:pt x="3781512" y="703717"/>
                </a:cubicBezTo>
                <a:cubicBezTo>
                  <a:pt x="3726458" y="743827"/>
                  <a:pt x="3668901" y="783937"/>
                  <a:pt x="3611344" y="821540"/>
                </a:cubicBezTo>
                <a:cubicBezTo>
                  <a:pt x="3496231" y="899253"/>
                  <a:pt x="3376112" y="966939"/>
                  <a:pt x="3253491" y="1032117"/>
                </a:cubicBezTo>
                <a:lnTo>
                  <a:pt x="3191695" y="1062445"/>
                </a:lnTo>
                <a:lnTo>
                  <a:pt x="3232851" y="1044362"/>
                </a:lnTo>
                <a:cubicBezTo>
                  <a:pt x="3355472" y="986698"/>
                  <a:pt x="3475591" y="924019"/>
                  <a:pt x="3593207" y="853819"/>
                </a:cubicBezTo>
                <a:cubicBezTo>
                  <a:pt x="3653266" y="818719"/>
                  <a:pt x="3710823" y="781112"/>
                  <a:pt x="3765877" y="743505"/>
                </a:cubicBezTo>
                <a:cubicBezTo>
                  <a:pt x="3936045" y="628177"/>
                  <a:pt x="3936045" y="628177"/>
                  <a:pt x="3936045" y="628177"/>
                </a:cubicBezTo>
                <a:cubicBezTo>
                  <a:pt x="4048657" y="550456"/>
                  <a:pt x="4163770" y="472734"/>
                  <a:pt x="4283889" y="410056"/>
                </a:cubicBezTo>
                <a:cubicBezTo>
                  <a:pt x="4406510" y="347377"/>
                  <a:pt x="4536638" y="299742"/>
                  <a:pt x="4671771" y="272163"/>
                </a:cubicBezTo>
                <a:lnTo>
                  <a:pt x="4742389" y="264326"/>
                </a:lnTo>
                <a:lnTo>
                  <a:pt x="4742389" y="273458"/>
                </a:lnTo>
                <a:lnTo>
                  <a:pt x="4671771" y="282192"/>
                </a:lnTo>
                <a:cubicBezTo>
                  <a:pt x="4539141" y="307263"/>
                  <a:pt x="4409012" y="354899"/>
                  <a:pt x="4288893" y="417577"/>
                </a:cubicBezTo>
                <a:cubicBezTo>
                  <a:pt x="4166273" y="480256"/>
                  <a:pt x="4053661" y="555470"/>
                  <a:pt x="3941050" y="633191"/>
                </a:cubicBezTo>
                <a:cubicBezTo>
                  <a:pt x="3770882" y="748520"/>
                  <a:pt x="3770882" y="748520"/>
                  <a:pt x="3770882" y="748520"/>
                </a:cubicBezTo>
                <a:cubicBezTo>
                  <a:pt x="3715828" y="788634"/>
                  <a:pt x="3655769" y="823734"/>
                  <a:pt x="3598212" y="858834"/>
                </a:cubicBezTo>
                <a:cubicBezTo>
                  <a:pt x="3480595" y="929034"/>
                  <a:pt x="3357975" y="994219"/>
                  <a:pt x="3235353" y="1051883"/>
                </a:cubicBezTo>
                <a:lnTo>
                  <a:pt x="3083811" y="1118465"/>
                </a:lnTo>
                <a:lnTo>
                  <a:pt x="3215960" y="1067077"/>
                </a:lnTo>
                <a:cubicBezTo>
                  <a:pt x="3343586" y="1016916"/>
                  <a:pt x="3466207" y="959232"/>
                  <a:pt x="3586326" y="896531"/>
                </a:cubicBezTo>
                <a:cubicBezTo>
                  <a:pt x="3646385" y="866435"/>
                  <a:pt x="3703942" y="831323"/>
                  <a:pt x="3761499" y="796211"/>
                </a:cubicBezTo>
                <a:cubicBezTo>
                  <a:pt x="3936672" y="693382"/>
                  <a:pt x="3936672" y="693382"/>
                  <a:pt x="3936672" y="693382"/>
                </a:cubicBezTo>
                <a:cubicBezTo>
                  <a:pt x="4054288" y="623158"/>
                  <a:pt x="4174407" y="557949"/>
                  <a:pt x="4299530" y="507789"/>
                </a:cubicBezTo>
                <a:cubicBezTo>
                  <a:pt x="4362091" y="482709"/>
                  <a:pt x="4427156" y="460137"/>
                  <a:pt x="4492220" y="442581"/>
                </a:cubicBezTo>
                <a:cubicBezTo>
                  <a:pt x="4557285" y="425024"/>
                  <a:pt x="4624851" y="409976"/>
                  <a:pt x="4692418" y="407468"/>
                </a:cubicBezTo>
                <a:lnTo>
                  <a:pt x="4742389" y="407468"/>
                </a:lnTo>
                <a:lnTo>
                  <a:pt x="4742389" y="415145"/>
                </a:lnTo>
                <a:lnTo>
                  <a:pt x="4692418" y="414992"/>
                </a:lnTo>
                <a:cubicBezTo>
                  <a:pt x="4627353" y="420008"/>
                  <a:pt x="4559787" y="432548"/>
                  <a:pt x="4494723" y="450105"/>
                </a:cubicBezTo>
                <a:cubicBezTo>
                  <a:pt x="4429659" y="467661"/>
                  <a:pt x="4364594" y="490233"/>
                  <a:pt x="4302033" y="515313"/>
                </a:cubicBezTo>
                <a:cubicBezTo>
                  <a:pt x="4176909" y="565473"/>
                  <a:pt x="4056790" y="630682"/>
                  <a:pt x="3941677" y="698398"/>
                </a:cubicBezTo>
                <a:cubicBezTo>
                  <a:pt x="3766504" y="803735"/>
                  <a:pt x="3766504" y="803735"/>
                  <a:pt x="3766504" y="803735"/>
                </a:cubicBezTo>
                <a:cubicBezTo>
                  <a:pt x="3706444" y="836339"/>
                  <a:pt x="3648887" y="871451"/>
                  <a:pt x="3588828" y="904056"/>
                </a:cubicBezTo>
                <a:cubicBezTo>
                  <a:pt x="3468709" y="966756"/>
                  <a:pt x="3346089" y="1021932"/>
                  <a:pt x="3218463" y="1074601"/>
                </a:cubicBezTo>
                <a:cubicBezTo>
                  <a:pt x="3155901" y="1100308"/>
                  <a:pt x="3092870" y="1124761"/>
                  <a:pt x="3029409" y="1148078"/>
                </a:cubicBezTo>
                <a:lnTo>
                  <a:pt x="2999014" y="1158650"/>
                </a:lnTo>
                <a:lnTo>
                  <a:pt x="2973916" y="1170786"/>
                </a:lnTo>
                <a:lnTo>
                  <a:pt x="3013812" y="1159160"/>
                </a:lnTo>
                <a:cubicBezTo>
                  <a:pt x="3077936" y="1139100"/>
                  <a:pt x="3141748" y="1117786"/>
                  <a:pt x="3205559" y="1095217"/>
                </a:cubicBezTo>
                <a:cubicBezTo>
                  <a:pt x="3333181" y="1052589"/>
                  <a:pt x="3458301" y="1002438"/>
                  <a:pt x="3578417" y="947271"/>
                </a:cubicBezTo>
                <a:cubicBezTo>
                  <a:pt x="3701035" y="887090"/>
                  <a:pt x="3821151" y="826908"/>
                  <a:pt x="3941266" y="766727"/>
                </a:cubicBezTo>
                <a:cubicBezTo>
                  <a:pt x="4061381" y="709053"/>
                  <a:pt x="4186502" y="653886"/>
                  <a:pt x="4314125" y="613765"/>
                </a:cubicBezTo>
                <a:cubicBezTo>
                  <a:pt x="4379187" y="593705"/>
                  <a:pt x="4444250" y="578659"/>
                  <a:pt x="4511815" y="566122"/>
                </a:cubicBezTo>
                <a:cubicBezTo>
                  <a:pt x="4576877" y="553584"/>
                  <a:pt x="4646945" y="548569"/>
                  <a:pt x="4714510" y="553584"/>
                </a:cubicBezTo>
                <a:lnTo>
                  <a:pt x="4742389" y="555330"/>
                </a:lnTo>
                <a:lnTo>
                  <a:pt x="4742389" y="563161"/>
                </a:lnTo>
                <a:lnTo>
                  <a:pt x="4712007" y="561106"/>
                </a:lnTo>
                <a:cubicBezTo>
                  <a:pt x="4646945" y="556091"/>
                  <a:pt x="4579380" y="563614"/>
                  <a:pt x="4511815" y="573644"/>
                </a:cubicBezTo>
                <a:cubicBezTo>
                  <a:pt x="4446753" y="586182"/>
                  <a:pt x="4381689" y="603735"/>
                  <a:pt x="4316627" y="621288"/>
                </a:cubicBezTo>
                <a:cubicBezTo>
                  <a:pt x="4189005" y="661409"/>
                  <a:pt x="4066387" y="716575"/>
                  <a:pt x="3943769" y="774249"/>
                </a:cubicBezTo>
                <a:cubicBezTo>
                  <a:pt x="3823653" y="834431"/>
                  <a:pt x="3703537" y="894612"/>
                  <a:pt x="3583422" y="952286"/>
                </a:cubicBezTo>
                <a:cubicBezTo>
                  <a:pt x="3460804" y="1009960"/>
                  <a:pt x="3335683" y="1057604"/>
                  <a:pt x="3208061" y="1102740"/>
                </a:cubicBezTo>
                <a:cubicBezTo>
                  <a:pt x="3144250" y="1125308"/>
                  <a:pt x="3079813" y="1145996"/>
                  <a:pt x="3015376" y="1165743"/>
                </a:cubicBezTo>
                <a:lnTo>
                  <a:pt x="2934640" y="1189777"/>
                </a:lnTo>
                <a:lnTo>
                  <a:pt x="2905035" y="1204092"/>
                </a:lnTo>
                <a:lnTo>
                  <a:pt x="3004236" y="1180211"/>
                </a:lnTo>
                <a:cubicBezTo>
                  <a:pt x="3069181" y="1163652"/>
                  <a:pt x="3133931" y="1146113"/>
                  <a:pt x="3198368" y="1127323"/>
                </a:cubicBezTo>
                <a:cubicBezTo>
                  <a:pt x="3260928" y="1109785"/>
                  <a:pt x="3325991" y="1089741"/>
                  <a:pt x="3388551" y="1069698"/>
                </a:cubicBezTo>
                <a:cubicBezTo>
                  <a:pt x="3421082" y="1059676"/>
                  <a:pt x="3453613" y="1047149"/>
                  <a:pt x="3483643" y="1037127"/>
                </a:cubicBezTo>
                <a:cubicBezTo>
                  <a:pt x="3531188" y="1019589"/>
                  <a:pt x="3531188" y="1019589"/>
                  <a:pt x="3531188" y="1019589"/>
                </a:cubicBezTo>
                <a:cubicBezTo>
                  <a:pt x="3546203" y="1014578"/>
                  <a:pt x="3561217" y="1007062"/>
                  <a:pt x="3578734" y="1002051"/>
                </a:cubicBezTo>
                <a:cubicBezTo>
                  <a:pt x="3763912" y="926888"/>
                  <a:pt x="3763912" y="926888"/>
                  <a:pt x="3763912" y="926888"/>
                </a:cubicBezTo>
                <a:cubicBezTo>
                  <a:pt x="3826472" y="901834"/>
                  <a:pt x="3889032" y="876779"/>
                  <a:pt x="3949090" y="851725"/>
                </a:cubicBezTo>
                <a:cubicBezTo>
                  <a:pt x="4074211" y="801616"/>
                  <a:pt x="4201833" y="759024"/>
                  <a:pt x="4331959" y="731464"/>
                </a:cubicBezTo>
                <a:cubicBezTo>
                  <a:pt x="4399523" y="716432"/>
                  <a:pt x="4464586" y="703904"/>
                  <a:pt x="4532151" y="698894"/>
                </a:cubicBezTo>
                <a:cubicBezTo>
                  <a:pt x="4597213" y="693883"/>
                  <a:pt x="4667281" y="696388"/>
                  <a:pt x="4732343" y="706410"/>
                </a:cubicBezTo>
                <a:lnTo>
                  <a:pt x="4742389" y="708731"/>
                </a:lnTo>
                <a:lnTo>
                  <a:pt x="4742389" y="716573"/>
                </a:lnTo>
                <a:lnTo>
                  <a:pt x="4732343" y="713926"/>
                </a:lnTo>
                <a:cubicBezTo>
                  <a:pt x="4698561" y="708915"/>
                  <a:pt x="4665404" y="705784"/>
                  <a:pt x="4632248" y="704531"/>
                </a:cubicBezTo>
                <a:cubicBezTo>
                  <a:pt x="4599091" y="703278"/>
                  <a:pt x="4565934" y="703905"/>
                  <a:pt x="4532151" y="706410"/>
                </a:cubicBezTo>
                <a:cubicBezTo>
                  <a:pt x="4464586" y="711421"/>
                  <a:pt x="4399523" y="723948"/>
                  <a:pt x="4334461" y="738981"/>
                </a:cubicBezTo>
                <a:cubicBezTo>
                  <a:pt x="4204336" y="766540"/>
                  <a:pt x="4076713" y="809133"/>
                  <a:pt x="3954095" y="859241"/>
                </a:cubicBezTo>
                <a:cubicBezTo>
                  <a:pt x="3891535" y="881790"/>
                  <a:pt x="3828975" y="909350"/>
                  <a:pt x="3766415" y="934404"/>
                </a:cubicBezTo>
                <a:cubicBezTo>
                  <a:pt x="3581236" y="1007062"/>
                  <a:pt x="3581236" y="1007062"/>
                  <a:pt x="3581236" y="1007062"/>
                </a:cubicBezTo>
                <a:cubicBezTo>
                  <a:pt x="3563719" y="1014578"/>
                  <a:pt x="3548705" y="1019589"/>
                  <a:pt x="3533691" y="1027105"/>
                </a:cubicBezTo>
                <a:cubicBezTo>
                  <a:pt x="3486145" y="1044643"/>
                  <a:pt x="3486145" y="1044643"/>
                  <a:pt x="3486145" y="1044643"/>
                </a:cubicBezTo>
                <a:cubicBezTo>
                  <a:pt x="3456116" y="1054665"/>
                  <a:pt x="3423585" y="1064687"/>
                  <a:pt x="3391053" y="1074708"/>
                </a:cubicBezTo>
                <a:cubicBezTo>
                  <a:pt x="3328493" y="1097257"/>
                  <a:pt x="3263431" y="1117301"/>
                  <a:pt x="3200871" y="1134839"/>
                </a:cubicBezTo>
                <a:lnTo>
                  <a:pt x="2877196" y="1215985"/>
                </a:lnTo>
                <a:lnTo>
                  <a:pt x="2875102" y="1216868"/>
                </a:lnTo>
                <a:cubicBezTo>
                  <a:pt x="2855043" y="1225330"/>
                  <a:pt x="2855043" y="1225330"/>
                  <a:pt x="2855043" y="1225330"/>
                </a:cubicBezTo>
                <a:lnTo>
                  <a:pt x="2832458" y="1236048"/>
                </a:lnTo>
                <a:lnTo>
                  <a:pt x="3193216" y="1167445"/>
                </a:lnTo>
                <a:cubicBezTo>
                  <a:pt x="3323348" y="1137380"/>
                  <a:pt x="3453480" y="1107316"/>
                  <a:pt x="3578607" y="1064724"/>
                </a:cubicBezTo>
                <a:cubicBezTo>
                  <a:pt x="3643673" y="1044681"/>
                  <a:pt x="3706236" y="1027143"/>
                  <a:pt x="3768799" y="1007100"/>
                </a:cubicBezTo>
                <a:cubicBezTo>
                  <a:pt x="3833865" y="984551"/>
                  <a:pt x="3896429" y="964508"/>
                  <a:pt x="3961495" y="946970"/>
                </a:cubicBezTo>
                <a:cubicBezTo>
                  <a:pt x="4089124" y="906884"/>
                  <a:pt x="4219256" y="876819"/>
                  <a:pt x="4349388" y="856776"/>
                </a:cubicBezTo>
                <a:cubicBezTo>
                  <a:pt x="4448864" y="841744"/>
                  <a:pt x="4549748" y="836576"/>
                  <a:pt x="4648871" y="848673"/>
                </a:cubicBezTo>
                <a:lnTo>
                  <a:pt x="4742389" y="865896"/>
                </a:lnTo>
                <a:lnTo>
                  <a:pt x="4742389" y="876335"/>
                </a:lnTo>
                <a:lnTo>
                  <a:pt x="4647855" y="857246"/>
                </a:lnTo>
                <a:cubicBezTo>
                  <a:pt x="4615205" y="852862"/>
                  <a:pt x="4582281" y="850513"/>
                  <a:pt x="4549278" y="849886"/>
                </a:cubicBezTo>
                <a:cubicBezTo>
                  <a:pt x="4483274" y="848634"/>
                  <a:pt x="4416957" y="854271"/>
                  <a:pt x="4351891" y="864292"/>
                </a:cubicBezTo>
                <a:cubicBezTo>
                  <a:pt x="4219256" y="884335"/>
                  <a:pt x="4089124" y="914400"/>
                  <a:pt x="3963997" y="951981"/>
                </a:cubicBezTo>
                <a:cubicBezTo>
                  <a:pt x="3898931" y="972024"/>
                  <a:pt x="3836368" y="992067"/>
                  <a:pt x="3771302" y="1012111"/>
                </a:cubicBezTo>
                <a:cubicBezTo>
                  <a:pt x="3708739" y="1034659"/>
                  <a:pt x="3646175" y="1052197"/>
                  <a:pt x="3581109" y="1072240"/>
                </a:cubicBezTo>
                <a:cubicBezTo>
                  <a:pt x="3455983" y="1114832"/>
                  <a:pt x="3325851" y="1144897"/>
                  <a:pt x="3195719" y="1172456"/>
                </a:cubicBezTo>
                <a:lnTo>
                  <a:pt x="2809662" y="1246866"/>
                </a:lnTo>
                <a:lnTo>
                  <a:pt x="2807495" y="1247894"/>
                </a:lnTo>
                <a:lnTo>
                  <a:pt x="2761193" y="1266924"/>
                </a:lnTo>
                <a:lnTo>
                  <a:pt x="2797435" y="1263017"/>
                </a:lnTo>
                <a:cubicBezTo>
                  <a:pt x="2929441" y="1248600"/>
                  <a:pt x="3061446" y="1232930"/>
                  <a:pt x="3192826" y="1212872"/>
                </a:cubicBezTo>
                <a:cubicBezTo>
                  <a:pt x="3257890" y="1205350"/>
                  <a:pt x="3322955" y="1192814"/>
                  <a:pt x="3388019" y="1180277"/>
                </a:cubicBezTo>
                <a:cubicBezTo>
                  <a:pt x="3420551" y="1175263"/>
                  <a:pt x="3453083" y="1167741"/>
                  <a:pt x="3485615" y="1160219"/>
                </a:cubicBezTo>
                <a:cubicBezTo>
                  <a:pt x="3583211" y="1140161"/>
                  <a:pt x="3583211" y="1140161"/>
                  <a:pt x="3583211" y="1140161"/>
                </a:cubicBezTo>
                <a:cubicBezTo>
                  <a:pt x="3648276" y="1127624"/>
                  <a:pt x="3713340" y="1110074"/>
                  <a:pt x="3778404" y="1095030"/>
                </a:cubicBezTo>
                <a:cubicBezTo>
                  <a:pt x="3840966" y="1079986"/>
                  <a:pt x="3906031" y="1064943"/>
                  <a:pt x="3971095" y="1049899"/>
                </a:cubicBezTo>
                <a:cubicBezTo>
                  <a:pt x="4101223" y="1022319"/>
                  <a:pt x="4233855" y="999753"/>
                  <a:pt x="4366485" y="989724"/>
                </a:cubicBezTo>
                <a:cubicBezTo>
                  <a:pt x="4465959" y="982203"/>
                  <a:pt x="4566840" y="985963"/>
                  <a:pt x="4663850" y="1007354"/>
                </a:cubicBezTo>
                <a:lnTo>
                  <a:pt x="4742389" y="1029966"/>
                </a:lnTo>
                <a:lnTo>
                  <a:pt x="4742389" y="1037999"/>
                </a:lnTo>
                <a:lnTo>
                  <a:pt x="4685532" y="1020809"/>
                </a:lnTo>
                <a:cubicBezTo>
                  <a:pt x="4613336" y="1002910"/>
                  <a:pt x="4538863" y="995572"/>
                  <a:pt x="4464786" y="994778"/>
                </a:cubicBezTo>
                <a:cubicBezTo>
                  <a:pt x="4431862" y="994425"/>
                  <a:pt x="4399017" y="995366"/>
                  <a:pt x="4366485" y="997246"/>
                </a:cubicBezTo>
                <a:cubicBezTo>
                  <a:pt x="4233855" y="1007275"/>
                  <a:pt x="4103726" y="1029841"/>
                  <a:pt x="3973597" y="1057421"/>
                </a:cubicBezTo>
                <a:cubicBezTo>
                  <a:pt x="3908533" y="1072464"/>
                  <a:pt x="3843469" y="1087508"/>
                  <a:pt x="3778404" y="1102552"/>
                </a:cubicBezTo>
                <a:cubicBezTo>
                  <a:pt x="3713340" y="1117595"/>
                  <a:pt x="3650778" y="1132639"/>
                  <a:pt x="3585714" y="1147683"/>
                </a:cubicBezTo>
                <a:cubicBezTo>
                  <a:pt x="3488117" y="1167741"/>
                  <a:pt x="3488117" y="1167741"/>
                  <a:pt x="3488117" y="1167741"/>
                </a:cubicBezTo>
                <a:cubicBezTo>
                  <a:pt x="3455585" y="1175263"/>
                  <a:pt x="3423053" y="1182785"/>
                  <a:pt x="3390521" y="1187799"/>
                </a:cubicBezTo>
                <a:cubicBezTo>
                  <a:pt x="3325457" y="1200335"/>
                  <a:pt x="3257890" y="1210365"/>
                  <a:pt x="3192826" y="1220394"/>
                </a:cubicBezTo>
                <a:cubicBezTo>
                  <a:pt x="3061446" y="1239198"/>
                  <a:pt x="2929441" y="1254869"/>
                  <a:pt x="2797435" y="1269599"/>
                </a:cubicBezTo>
                <a:lnTo>
                  <a:pt x="2739028" y="1276034"/>
                </a:lnTo>
                <a:lnTo>
                  <a:pt x="2722096" y="1282994"/>
                </a:lnTo>
                <a:cubicBezTo>
                  <a:pt x="2709896" y="1288008"/>
                  <a:pt x="2709896" y="1288008"/>
                  <a:pt x="2709896" y="1288008"/>
                </a:cubicBezTo>
                <a:lnTo>
                  <a:pt x="2691765" y="1295343"/>
                </a:lnTo>
                <a:lnTo>
                  <a:pt x="2795633" y="1289998"/>
                </a:lnTo>
                <a:cubicBezTo>
                  <a:pt x="2927954" y="1284046"/>
                  <a:pt x="3060589" y="1277780"/>
                  <a:pt x="3193223" y="1267755"/>
                </a:cubicBezTo>
                <a:cubicBezTo>
                  <a:pt x="3260791" y="1262743"/>
                  <a:pt x="3325857" y="1257730"/>
                  <a:pt x="3390923" y="1250211"/>
                </a:cubicBezTo>
                <a:cubicBezTo>
                  <a:pt x="3588623" y="1225149"/>
                  <a:pt x="3588623" y="1225149"/>
                  <a:pt x="3588623" y="1225149"/>
                </a:cubicBezTo>
                <a:cubicBezTo>
                  <a:pt x="3721258" y="1207605"/>
                  <a:pt x="3851390" y="1182543"/>
                  <a:pt x="3981522" y="1164999"/>
                </a:cubicBezTo>
                <a:cubicBezTo>
                  <a:pt x="4049090" y="1157480"/>
                  <a:pt x="4114156" y="1147455"/>
                  <a:pt x="4181725" y="1142443"/>
                </a:cubicBezTo>
                <a:cubicBezTo>
                  <a:pt x="4246791" y="1134924"/>
                  <a:pt x="4311857" y="1129912"/>
                  <a:pt x="4379425" y="1129912"/>
                </a:cubicBezTo>
                <a:cubicBezTo>
                  <a:pt x="4446993" y="1132418"/>
                  <a:pt x="4512059" y="1134924"/>
                  <a:pt x="4579628" y="1147455"/>
                </a:cubicBezTo>
                <a:cubicBezTo>
                  <a:pt x="4612161" y="1152468"/>
                  <a:pt x="4644693" y="1157480"/>
                  <a:pt x="4677227" y="1167505"/>
                </a:cubicBezTo>
                <a:lnTo>
                  <a:pt x="4742389" y="1188113"/>
                </a:lnTo>
                <a:lnTo>
                  <a:pt x="4742389" y="1197002"/>
                </a:lnTo>
                <a:lnTo>
                  <a:pt x="4674724" y="1175024"/>
                </a:lnTo>
                <a:cubicBezTo>
                  <a:pt x="4642191" y="1167505"/>
                  <a:pt x="4609658" y="1159987"/>
                  <a:pt x="4577125" y="1154974"/>
                </a:cubicBezTo>
                <a:cubicBezTo>
                  <a:pt x="4512059" y="1144949"/>
                  <a:pt x="4444491" y="1139937"/>
                  <a:pt x="4379425" y="1139937"/>
                </a:cubicBezTo>
                <a:cubicBezTo>
                  <a:pt x="4314359" y="1139937"/>
                  <a:pt x="4246791" y="1142443"/>
                  <a:pt x="4181725" y="1149962"/>
                </a:cubicBezTo>
                <a:cubicBezTo>
                  <a:pt x="4114156" y="1157480"/>
                  <a:pt x="4049090" y="1164999"/>
                  <a:pt x="3984024" y="1172518"/>
                </a:cubicBezTo>
                <a:cubicBezTo>
                  <a:pt x="3851390" y="1190062"/>
                  <a:pt x="3721258" y="1215124"/>
                  <a:pt x="3591126" y="1232668"/>
                </a:cubicBezTo>
                <a:cubicBezTo>
                  <a:pt x="3393426" y="1257730"/>
                  <a:pt x="3393426" y="1257730"/>
                  <a:pt x="3393426" y="1257730"/>
                </a:cubicBezTo>
                <a:cubicBezTo>
                  <a:pt x="3325857" y="1265249"/>
                  <a:pt x="3260791" y="1270261"/>
                  <a:pt x="3193223" y="1275274"/>
                </a:cubicBezTo>
                <a:cubicBezTo>
                  <a:pt x="3061840" y="1285299"/>
                  <a:pt x="2929831" y="1291564"/>
                  <a:pt x="2797510" y="1297203"/>
                </a:cubicBezTo>
                <a:lnTo>
                  <a:pt x="2673116" y="1302888"/>
                </a:lnTo>
                <a:lnTo>
                  <a:pt x="2661097" y="1307751"/>
                </a:lnTo>
                <a:lnTo>
                  <a:pt x="2621225" y="1322346"/>
                </a:lnTo>
                <a:lnTo>
                  <a:pt x="2797441" y="1325679"/>
                </a:lnTo>
                <a:cubicBezTo>
                  <a:pt x="2930072" y="1329442"/>
                  <a:pt x="3062703" y="1333204"/>
                  <a:pt x="3195334" y="1333204"/>
                </a:cubicBezTo>
                <a:cubicBezTo>
                  <a:pt x="3230368" y="1333204"/>
                  <a:pt x="3262901" y="1333204"/>
                  <a:pt x="3295433" y="1333204"/>
                </a:cubicBezTo>
                <a:cubicBezTo>
                  <a:pt x="3327965" y="1333204"/>
                  <a:pt x="3362999" y="1330696"/>
                  <a:pt x="3395531" y="1330696"/>
                </a:cubicBezTo>
                <a:cubicBezTo>
                  <a:pt x="3495631" y="1325679"/>
                  <a:pt x="3495631" y="1325679"/>
                  <a:pt x="3495631" y="1325679"/>
                </a:cubicBezTo>
                <a:cubicBezTo>
                  <a:pt x="3543177" y="1323171"/>
                  <a:pt x="3543177" y="1323171"/>
                  <a:pt x="3543177" y="1323171"/>
                </a:cubicBezTo>
                <a:cubicBezTo>
                  <a:pt x="3593227" y="1320662"/>
                  <a:pt x="3593227" y="1320662"/>
                  <a:pt x="3593227" y="1320662"/>
                </a:cubicBezTo>
                <a:cubicBezTo>
                  <a:pt x="3725858" y="1313137"/>
                  <a:pt x="3858489" y="1298086"/>
                  <a:pt x="3991120" y="1290561"/>
                </a:cubicBezTo>
                <a:cubicBezTo>
                  <a:pt x="4056184" y="1285544"/>
                  <a:pt x="4123751" y="1280527"/>
                  <a:pt x="4188815" y="1278019"/>
                </a:cubicBezTo>
                <a:cubicBezTo>
                  <a:pt x="4256382" y="1275510"/>
                  <a:pt x="4323949" y="1275510"/>
                  <a:pt x="4389013" y="1278019"/>
                </a:cubicBezTo>
                <a:cubicBezTo>
                  <a:pt x="4456580" y="1283036"/>
                  <a:pt x="4521644" y="1290561"/>
                  <a:pt x="4586709" y="1303103"/>
                </a:cubicBezTo>
                <a:cubicBezTo>
                  <a:pt x="4604225" y="1305612"/>
                  <a:pt x="4619241" y="1310628"/>
                  <a:pt x="4636758" y="1313137"/>
                </a:cubicBezTo>
                <a:cubicBezTo>
                  <a:pt x="4684305" y="1328188"/>
                  <a:pt x="4684305" y="1328188"/>
                  <a:pt x="4684305" y="1328188"/>
                </a:cubicBezTo>
                <a:cubicBezTo>
                  <a:pt x="4708079" y="1334459"/>
                  <a:pt x="4725909" y="1339163"/>
                  <a:pt x="4739281" y="1342690"/>
                </a:cubicBezTo>
                <a:lnTo>
                  <a:pt x="4742389" y="1343510"/>
                </a:lnTo>
                <a:lnTo>
                  <a:pt x="4742389" y="1352843"/>
                </a:lnTo>
                <a:lnTo>
                  <a:pt x="4722977" y="1347354"/>
                </a:lnTo>
                <a:cubicBezTo>
                  <a:pt x="4681803" y="1335713"/>
                  <a:pt x="4681803" y="1335713"/>
                  <a:pt x="4681803" y="1335713"/>
                </a:cubicBezTo>
                <a:cubicBezTo>
                  <a:pt x="4634255" y="1323171"/>
                  <a:pt x="4634255" y="1323171"/>
                  <a:pt x="4634255" y="1323171"/>
                </a:cubicBezTo>
                <a:cubicBezTo>
                  <a:pt x="4619241" y="1318154"/>
                  <a:pt x="4601723" y="1315645"/>
                  <a:pt x="4586709" y="1310628"/>
                </a:cubicBezTo>
                <a:cubicBezTo>
                  <a:pt x="4521644" y="1298086"/>
                  <a:pt x="4454077" y="1290561"/>
                  <a:pt x="4389013" y="1285544"/>
                </a:cubicBezTo>
                <a:cubicBezTo>
                  <a:pt x="4322698" y="1281782"/>
                  <a:pt x="4256382" y="1282409"/>
                  <a:pt x="4190067" y="1285230"/>
                </a:cubicBezTo>
                <a:cubicBezTo>
                  <a:pt x="4123751" y="1288052"/>
                  <a:pt x="4057436" y="1293069"/>
                  <a:pt x="3991120" y="1298086"/>
                </a:cubicBezTo>
                <a:cubicBezTo>
                  <a:pt x="3858489" y="1305612"/>
                  <a:pt x="3725858" y="1318154"/>
                  <a:pt x="3593227" y="1328188"/>
                </a:cubicBezTo>
                <a:cubicBezTo>
                  <a:pt x="3545680" y="1330696"/>
                  <a:pt x="3545680" y="1330696"/>
                  <a:pt x="3545680" y="1330696"/>
                </a:cubicBezTo>
                <a:cubicBezTo>
                  <a:pt x="3495631" y="1333204"/>
                  <a:pt x="3495631" y="1333204"/>
                  <a:pt x="3495631" y="1333204"/>
                </a:cubicBezTo>
                <a:cubicBezTo>
                  <a:pt x="3395531" y="1338221"/>
                  <a:pt x="3395531" y="1338221"/>
                  <a:pt x="3395531" y="1338221"/>
                </a:cubicBezTo>
                <a:cubicBezTo>
                  <a:pt x="3362999" y="1338221"/>
                  <a:pt x="3327965" y="1340730"/>
                  <a:pt x="3295433" y="1340730"/>
                </a:cubicBezTo>
                <a:cubicBezTo>
                  <a:pt x="3262901" y="1340730"/>
                  <a:pt x="3230368" y="1340730"/>
                  <a:pt x="3195334" y="1340730"/>
                </a:cubicBezTo>
                <a:cubicBezTo>
                  <a:pt x="3062703" y="1339476"/>
                  <a:pt x="2930072" y="1335713"/>
                  <a:pt x="2797441" y="1332264"/>
                </a:cubicBezTo>
                <a:lnTo>
                  <a:pt x="2603375" y="1329052"/>
                </a:lnTo>
                <a:lnTo>
                  <a:pt x="2557030" y="1346910"/>
                </a:lnTo>
                <a:lnTo>
                  <a:pt x="2602614" y="1350303"/>
                </a:lnTo>
                <a:cubicBezTo>
                  <a:pt x="2801907" y="1368169"/>
                  <a:pt x="2999441" y="1393087"/>
                  <a:pt x="3198382" y="1408131"/>
                </a:cubicBezTo>
                <a:cubicBezTo>
                  <a:pt x="3248430" y="1413146"/>
                  <a:pt x="3248430" y="1413146"/>
                  <a:pt x="3248430" y="1413146"/>
                </a:cubicBezTo>
                <a:cubicBezTo>
                  <a:pt x="3298479" y="1415654"/>
                  <a:pt x="3298479" y="1415654"/>
                  <a:pt x="3298479" y="1415654"/>
                </a:cubicBezTo>
                <a:cubicBezTo>
                  <a:pt x="3398575" y="1420669"/>
                  <a:pt x="3398575" y="1420669"/>
                  <a:pt x="3398575" y="1420669"/>
                </a:cubicBezTo>
                <a:cubicBezTo>
                  <a:pt x="3431106" y="1420669"/>
                  <a:pt x="3466140" y="1423176"/>
                  <a:pt x="3498671" y="1423176"/>
                </a:cubicBezTo>
                <a:cubicBezTo>
                  <a:pt x="3531203" y="1425683"/>
                  <a:pt x="3563734" y="1425683"/>
                  <a:pt x="3598767" y="1425683"/>
                </a:cubicBezTo>
                <a:cubicBezTo>
                  <a:pt x="3731395" y="1425683"/>
                  <a:pt x="3864023" y="1423176"/>
                  <a:pt x="3996650" y="1420669"/>
                </a:cubicBezTo>
                <a:cubicBezTo>
                  <a:pt x="4064215" y="1420669"/>
                  <a:pt x="4131781" y="1418161"/>
                  <a:pt x="4196843" y="1418161"/>
                </a:cubicBezTo>
                <a:cubicBezTo>
                  <a:pt x="4264408" y="1420669"/>
                  <a:pt x="4329471" y="1423176"/>
                  <a:pt x="4397035" y="1428191"/>
                </a:cubicBezTo>
                <a:cubicBezTo>
                  <a:pt x="4464601" y="1435713"/>
                  <a:pt x="4529663" y="1443236"/>
                  <a:pt x="4594726" y="1458280"/>
                </a:cubicBezTo>
                <a:cubicBezTo>
                  <a:pt x="4644149" y="1467683"/>
                  <a:pt x="4681216" y="1474736"/>
                  <a:pt x="4709016" y="1480025"/>
                </a:cubicBezTo>
                <a:lnTo>
                  <a:pt x="4742389" y="1486374"/>
                </a:lnTo>
                <a:lnTo>
                  <a:pt x="4742389" y="1494257"/>
                </a:lnTo>
                <a:lnTo>
                  <a:pt x="4677071" y="1481670"/>
                </a:lnTo>
                <a:cubicBezTo>
                  <a:pt x="4594726" y="1465803"/>
                  <a:pt x="4594726" y="1465803"/>
                  <a:pt x="4594726" y="1465803"/>
                </a:cubicBezTo>
                <a:cubicBezTo>
                  <a:pt x="4529663" y="1450758"/>
                  <a:pt x="4462099" y="1443236"/>
                  <a:pt x="4397035" y="1435713"/>
                </a:cubicBezTo>
                <a:cubicBezTo>
                  <a:pt x="4329471" y="1430698"/>
                  <a:pt x="4264408" y="1428191"/>
                  <a:pt x="4196843" y="1428191"/>
                </a:cubicBezTo>
                <a:cubicBezTo>
                  <a:pt x="4131781" y="1425683"/>
                  <a:pt x="4064215" y="1428191"/>
                  <a:pt x="3996650" y="1428191"/>
                </a:cubicBezTo>
                <a:cubicBezTo>
                  <a:pt x="3864023" y="1430698"/>
                  <a:pt x="3731395" y="1433206"/>
                  <a:pt x="3598767" y="1433206"/>
                </a:cubicBezTo>
                <a:cubicBezTo>
                  <a:pt x="3563734" y="1433206"/>
                  <a:pt x="3531203" y="1433206"/>
                  <a:pt x="3498671" y="1430698"/>
                </a:cubicBezTo>
                <a:cubicBezTo>
                  <a:pt x="3463637" y="1430698"/>
                  <a:pt x="3431106" y="1428191"/>
                  <a:pt x="3398575" y="1425683"/>
                </a:cubicBezTo>
                <a:cubicBezTo>
                  <a:pt x="3298479" y="1420669"/>
                  <a:pt x="3298479" y="1420669"/>
                  <a:pt x="3298479" y="1420669"/>
                </a:cubicBezTo>
                <a:cubicBezTo>
                  <a:pt x="3248430" y="1418161"/>
                  <a:pt x="3248430" y="1418161"/>
                  <a:pt x="3248430" y="1418161"/>
                </a:cubicBezTo>
                <a:cubicBezTo>
                  <a:pt x="3198382" y="1415654"/>
                  <a:pt x="3198382" y="1415654"/>
                  <a:pt x="3198382" y="1415654"/>
                </a:cubicBezTo>
                <a:cubicBezTo>
                  <a:pt x="3065755" y="1404370"/>
                  <a:pt x="2933127" y="1389952"/>
                  <a:pt x="2800499" y="1376161"/>
                </a:cubicBezTo>
                <a:lnTo>
                  <a:pt x="2541482" y="1352901"/>
                </a:lnTo>
                <a:lnTo>
                  <a:pt x="2519845" y="1361238"/>
                </a:lnTo>
                <a:cubicBezTo>
                  <a:pt x="2514698" y="1363221"/>
                  <a:pt x="2514698" y="1363221"/>
                  <a:pt x="2514698" y="1363221"/>
                </a:cubicBezTo>
                <a:lnTo>
                  <a:pt x="2492236" y="1370889"/>
                </a:lnTo>
                <a:lnTo>
                  <a:pt x="2607863" y="1388382"/>
                </a:lnTo>
                <a:cubicBezTo>
                  <a:pt x="2805412" y="1421420"/>
                  <a:pt x="3001553" y="1461866"/>
                  <a:pt x="3200510" y="1493846"/>
                </a:cubicBezTo>
                <a:cubicBezTo>
                  <a:pt x="3266829" y="1503879"/>
                  <a:pt x="3333148" y="1513285"/>
                  <a:pt x="3399467" y="1521123"/>
                </a:cubicBezTo>
                <a:lnTo>
                  <a:pt x="3456135" y="1526213"/>
                </a:lnTo>
                <a:lnTo>
                  <a:pt x="3385974" y="1526213"/>
                </a:lnTo>
                <a:lnTo>
                  <a:pt x="3198007" y="1501370"/>
                </a:lnTo>
                <a:cubicBezTo>
                  <a:pt x="3000927" y="1469390"/>
                  <a:pt x="2803848" y="1428945"/>
                  <a:pt x="2605712" y="1394849"/>
                </a:cubicBezTo>
                <a:lnTo>
                  <a:pt x="2480242" y="1374984"/>
                </a:lnTo>
                <a:lnTo>
                  <a:pt x="2430316" y="1392028"/>
                </a:lnTo>
                <a:lnTo>
                  <a:pt x="2611703" y="1435223"/>
                </a:lnTo>
                <a:cubicBezTo>
                  <a:pt x="2709822" y="1460086"/>
                  <a:pt x="2807677" y="1486624"/>
                  <a:pt x="2905401" y="1512588"/>
                </a:cubicBezTo>
                <a:lnTo>
                  <a:pt x="2959386" y="1526213"/>
                </a:lnTo>
                <a:lnTo>
                  <a:pt x="2932531" y="1526213"/>
                </a:lnTo>
                <a:lnTo>
                  <a:pt x="2904301" y="1519009"/>
                </a:lnTo>
                <a:cubicBezTo>
                  <a:pt x="2806651" y="1493118"/>
                  <a:pt x="2709177" y="1466963"/>
                  <a:pt x="2611351" y="1442394"/>
                </a:cubicBezTo>
                <a:lnTo>
                  <a:pt x="2417339" y="1396458"/>
                </a:lnTo>
                <a:lnTo>
                  <a:pt x="2366634" y="1413767"/>
                </a:lnTo>
                <a:lnTo>
                  <a:pt x="2372405" y="1415502"/>
                </a:lnTo>
                <a:cubicBezTo>
                  <a:pt x="2422456" y="1430541"/>
                  <a:pt x="2422456" y="1430541"/>
                  <a:pt x="2422456" y="1430541"/>
                </a:cubicBezTo>
                <a:cubicBezTo>
                  <a:pt x="2487522" y="1449967"/>
                  <a:pt x="2552119" y="1470803"/>
                  <a:pt x="2616442" y="1492383"/>
                </a:cubicBezTo>
                <a:lnTo>
                  <a:pt x="2714577" y="1526213"/>
                </a:lnTo>
                <a:lnTo>
                  <a:pt x="2697232" y="1526213"/>
                </a:lnTo>
                <a:lnTo>
                  <a:pt x="2613979" y="1497435"/>
                </a:lnTo>
                <a:cubicBezTo>
                  <a:pt x="2549617" y="1475816"/>
                  <a:pt x="2485020" y="1454980"/>
                  <a:pt x="2419954" y="1435554"/>
                </a:cubicBezTo>
                <a:cubicBezTo>
                  <a:pt x="2369903" y="1420515"/>
                  <a:pt x="2369903" y="1420515"/>
                  <a:pt x="2369903" y="1420515"/>
                </a:cubicBezTo>
                <a:lnTo>
                  <a:pt x="2356905" y="1417089"/>
                </a:lnTo>
                <a:lnTo>
                  <a:pt x="2316294" y="1430952"/>
                </a:lnTo>
                <a:lnTo>
                  <a:pt x="2127719" y="1485932"/>
                </a:lnTo>
                <a:lnTo>
                  <a:pt x="2204876" y="1503785"/>
                </a:lnTo>
                <a:cubicBezTo>
                  <a:pt x="2254923" y="1513821"/>
                  <a:pt x="2254923" y="1513821"/>
                  <a:pt x="2254923" y="1513821"/>
                </a:cubicBezTo>
                <a:cubicBezTo>
                  <a:pt x="2304970" y="1523857"/>
                  <a:pt x="2304970" y="1523857"/>
                  <a:pt x="2304970" y="1523857"/>
                </a:cubicBezTo>
                <a:lnTo>
                  <a:pt x="2314134" y="1526213"/>
                </a:lnTo>
                <a:lnTo>
                  <a:pt x="2281838" y="1526213"/>
                </a:lnTo>
                <a:lnTo>
                  <a:pt x="2258677" y="1520407"/>
                </a:lnTo>
                <a:cubicBezTo>
                  <a:pt x="2252421" y="1518839"/>
                  <a:pt x="2252421" y="1518839"/>
                  <a:pt x="2252421" y="1518839"/>
                </a:cubicBezTo>
                <a:cubicBezTo>
                  <a:pt x="2204876" y="1508803"/>
                  <a:pt x="2204876" y="1508803"/>
                  <a:pt x="2204876" y="1508803"/>
                </a:cubicBezTo>
                <a:lnTo>
                  <a:pt x="2117153" y="1489013"/>
                </a:lnTo>
                <a:lnTo>
                  <a:pt x="2014436" y="1518961"/>
                </a:lnTo>
                <a:lnTo>
                  <a:pt x="1983833" y="1526213"/>
                </a:lnTo>
                <a:lnTo>
                  <a:pt x="1962561" y="1526213"/>
                </a:lnTo>
                <a:lnTo>
                  <a:pt x="2014304" y="1513946"/>
                </a:lnTo>
                <a:lnTo>
                  <a:pt x="2107222" y="1486773"/>
                </a:lnTo>
                <a:lnTo>
                  <a:pt x="2104782" y="1486222"/>
                </a:lnTo>
                <a:lnTo>
                  <a:pt x="2059080" y="1477998"/>
                </a:lnTo>
                <a:lnTo>
                  <a:pt x="1992309" y="1496203"/>
                </a:lnTo>
                <a:lnTo>
                  <a:pt x="1852191" y="1526213"/>
                </a:lnTo>
                <a:lnTo>
                  <a:pt x="1827090" y="1526213"/>
                </a:lnTo>
                <a:lnTo>
                  <a:pt x="1991566" y="1491190"/>
                </a:lnTo>
                <a:lnTo>
                  <a:pt x="2047515" y="1475916"/>
                </a:lnTo>
                <a:lnTo>
                  <a:pt x="2019390" y="1470855"/>
                </a:lnTo>
                <a:cubicBezTo>
                  <a:pt x="2007191" y="1468660"/>
                  <a:pt x="2007191" y="1468660"/>
                  <a:pt x="2007191" y="1468660"/>
                </a:cubicBezTo>
                <a:lnTo>
                  <a:pt x="1989537" y="1465988"/>
                </a:lnTo>
                <a:lnTo>
                  <a:pt x="1702379" y="1526213"/>
                </a:lnTo>
                <a:lnTo>
                  <a:pt x="1678465" y="1526213"/>
                </a:lnTo>
                <a:lnTo>
                  <a:pt x="1975510" y="1463865"/>
                </a:lnTo>
                <a:lnTo>
                  <a:pt x="1916849" y="1454987"/>
                </a:lnTo>
                <a:lnTo>
                  <a:pt x="1654418" y="1505979"/>
                </a:lnTo>
                <a:lnTo>
                  <a:pt x="1507673" y="1526213"/>
                </a:lnTo>
                <a:lnTo>
                  <a:pt x="1470857" y="1526213"/>
                </a:lnTo>
                <a:lnTo>
                  <a:pt x="1651916" y="1500963"/>
                </a:lnTo>
                <a:lnTo>
                  <a:pt x="1899571" y="1452372"/>
                </a:lnTo>
                <a:lnTo>
                  <a:pt x="1834242" y="1442485"/>
                </a:lnTo>
                <a:lnTo>
                  <a:pt x="1639052" y="1476367"/>
                </a:lnTo>
                <a:lnTo>
                  <a:pt x="1254290" y="1526213"/>
                </a:lnTo>
                <a:lnTo>
                  <a:pt x="1219068" y="1526213"/>
                </a:lnTo>
                <a:lnTo>
                  <a:pt x="1237416" y="1524638"/>
                </a:lnTo>
                <a:cubicBezTo>
                  <a:pt x="1371294" y="1510219"/>
                  <a:pt x="1505173" y="1492666"/>
                  <a:pt x="1639052" y="1471352"/>
                </a:cubicBezTo>
                <a:lnTo>
                  <a:pt x="1818580" y="1440115"/>
                </a:lnTo>
                <a:lnTo>
                  <a:pt x="1808255" y="1438552"/>
                </a:lnTo>
                <a:lnTo>
                  <a:pt x="1740515" y="1430863"/>
                </a:lnTo>
                <a:lnTo>
                  <a:pt x="1626857" y="1448018"/>
                </a:lnTo>
                <a:cubicBezTo>
                  <a:pt x="1494229" y="1466809"/>
                  <a:pt x="1361601" y="1482468"/>
                  <a:pt x="1228661" y="1495621"/>
                </a:cubicBezTo>
                <a:lnTo>
                  <a:pt x="852899" y="1526213"/>
                </a:lnTo>
                <a:lnTo>
                  <a:pt x="815074" y="1526213"/>
                </a:lnTo>
                <a:lnTo>
                  <a:pt x="828590" y="1525686"/>
                </a:lnTo>
                <a:cubicBezTo>
                  <a:pt x="1093844" y="1508148"/>
                  <a:pt x="1361601" y="1480589"/>
                  <a:pt x="1626857" y="1443007"/>
                </a:cubicBezTo>
                <a:lnTo>
                  <a:pt x="1721439" y="1428698"/>
                </a:lnTo>
                <a:lnTo>
                  <a:pt x="1632000" y="1418546"/>
                </a:lnTo>
                <a:lnTo>
                  <a:pt x="1616619" y="1420490"/>
                </a:lnTo>
                <a:cubicBezTo>
                  <a:pt x="1351350" y="1453061"/>
                  <a:pt x="1086081" y="1478114"/>
                  <a:pt x="820813" y="1493147"/>
                </a:cubicBezTo>
                <a:cubicBezTo>
                  <a:pt x="555543" y="1510685"/>
                  <a:pt x="287773" y="1518201"/>
                  <a:pt x="22503" y="1515695"/>
                </a:cubicBezTo>
                <a:cubicBezTo>
                  <a:pt x="287773" y="1518201"/>
                  <a:pt x="555543" y="1508179"/>
                  <a:pt x="820813" y="1490641"/>
                </a:cubicBezTo>
                <a:cubicBezTo>
                  <a:pt x="953447" y="1481873"/>
                  <a:pt x="1086081" y="1471225"/>
                  <a:pt x="1218716" y="1458698"/>
                </a:cubicBezTo>
                <a:lnTo>
                  <a:pt x="1610676" y="1416125"/>
                </a:lnTo>
                <a:lnTo>
                  <a:pt x="1609318" y="1415971"/>
                </a:lnTo>
                <a:cubicBezTo>
                  <a:pt x="1559271" y="1413462"/>
                  <a:pt x="1559271" y="1413462"/>
                  <a:pt x="1559271" y="1413462"/>
                </a:cubicBezTo>
                <a:cubicBezTo>
                  <a:pt x="1509224" y="1408444"/>
                  <a:pt x="1509224" y="1408444"/>
                  <a:pt x="1509224" y="1408444"/>
                </a:cubicBezTo>
                <a:lnTo>
                  <a:pt x="1486643" y="1406788"/>
                </a:lnTo>
                <a:lnTo>
                  <a:pt x="1212315" y="1431240"/>
                </a:lnTo>
                <a:cubicBezTo>
                  <a:pt x="815478" y="1463913"/>
                  <a:pt x="417585" y="1487418"/>
                  <a:pt x="19691" y="1491179"/>
                </a:cubicBezTo>
                <a:cubicBezTo>
                  <a:pt x="417585" y="1485538"/>
                  <a:pt x="815478" y="1461562"/>
                  <a:pt x="1212315" y="1427714"/>
                </a:cubicBezTo>
                <a:lnTo>
                  <a:pt x="1459239" y="1404777"/>
                </a:lnTo>
                <a:lnTo>
                  <a:pt x="1406628" y="1400918"/>
                </a:lnTo>
                <a:lnTo>
                  <a:pt x="1234761" y="1396610"/>
                </a:lnTo>
                <a:lnTo>
                  <a:pt x="810496" y="1426588"/>
                </a:lnTo>
                <a:cubicBezTo>
                  <a:pt x="678018" y="1435203"/>
                  <a:pt x="545462" y="1443114"/>
                  <a:pt x="412867" y="1449810"/>
                </a:cubicBezTo>
                <a:lnTo>
                  <a:pt x="86413" y="1462888"/>
                </a:lnTo>
                <a:lnTo>
                  <a:pt x="15002" y="1465748"/>
                </a:lnTo>
                <a:lnTo>
                  <a:pt x="89545" y="1462483"/>
                </a:lnTo>
                <a:lnTo>
                  <a:pt x="412867" y="1448322"/>
                </a:lnTo>
                <a:cubicBezTo>
                  <a:pt x="545462" y="1441234"/>
                  <a:pt x="678018" y="1433011"/>
                  <a:pt x="810496" y="1424082"/>
                </a:cubicBezTo>
                <a:lnTo>
                  <a:pt x="1194331" y="1395748"/>
                </a:lnTo>
                <a:lnTo>
                  <a:pt x="1006253" y="1393391"/>
                </a:lnTo>
                <a:cubicBezTo>
                  <a:pt x="971220" y="1393391"/>
                  <a:pt x="938690" y="1395900"/>
                  <a:pt x="903657" y="1395900"/>
                </a:cubicBezTo>
                <a:cubicBezTo>
                  <a:pt x="853610" y="1398409"/>
                  <a:pt x="853610" y="1398409"/>
                  <a:pt x="853610" y="1398409"/>
                </a:cubicBezTo>
                <a:cubicBezTo>
                  <a:pt x="803563" y="1398409"/>
                  <a:pt x="803563" y="1398409"/>
                  <a:pt x="803563" y="1398409"/>
                </a:cubicBezTo>
                <a:lnTo>
                  <a:pt x="643413" y="1407943"/>
                </a:lnTo>
                <a:lnTo>
                  <a:pt x="803563" y="1395900"/>
                </a:lnTo>
                <a:cubicBezTo>
                  <a:pt x="853610" y="1393391"/>
                  <a:pt x="853610" y="1393391"/>
                  <a:pt x="853610" y="1393391"/>
                </a:cubicBezTo>
                <a:cubicBezTo>
                  <a:pt x="903657" y="1393391"/>
                  <a:pt x="903657" y="1393391"/>
                  <a:pt x="903657" y="1393391"/>
                </a:cubicBezTo>
                <a:cubicBezTo>
                  <a:pt x="938690" y="1393391"/>
                  <a:pt x="971220" y="1390882"/>
                  <a:pt x="1006253" y="1390882"/>
                </a:cubicBezTo>
                <a:cubicBezTo>
                  <a:pt x="1071314" y="1390882"/>
                  <a:pt x="1138877" y="1388373"/>
                  <a:pt x="1206441" y="1390882"/>
                </a:cubicBezTo>
                <a:lnTo>
                  <a:pt x="1245512" y="1391970"/>
                </a:lnTo>
                <a:lnTo>
                  <a:pt x="1604112" y="1365499"/>
                </a:lnTo>
                <a:cubicBezTo>
                  <a:pt x="1736747" y="1355474"/>
                  <a:pt x="1869381" y="1345449"/>
                  <a:pt x="2002016" y="1336050"/>
                </a:cubicBezTo>
                <a:lnTo>
                  <a:pt x="2021651" y="1334783"/>
                </a:lnTo>
                <a:lnTo>
                  <a:pt x="1996024" y="1330291"/>
                </a:lnTo>
                <a:lnTo>
                  <a:pt x="1603761" y="1345747"/>
                </a:lnTo>
                <a:cubicBezTo>
                  <a:pt x="1073237" y="1370831"/>
                  <a:pt x="542713" y="1413474"/>
                  <a:pt x="12189" y="1441067"/>
                </a:cubicBezTo>
                <a:cubicBezTo>
                  <a:pt x="542713" y="1410966"/>
                  <a:pt x="1073237" y="1368323"/>
                  <a:pt x="1603761" y="1340730"/>
                </a:cubicBezTo>
                <a:lnTo>
                  <a:pt x="1971306" y="1325958"/>
                </a:lnTo>
                <a:lnTo>
                  <a:pt x="1960110" y="1323995"/>
                </a:lnTo>
                <a:lnTo>
                  <a:pt x="1604348" y="1322878"/>
                </a:lnTo>
                <a:cubicBezTo>
                  <a:pt x="1071335" y="1332908"/>
                  <a:pt x="540826" y="1375534"/>
                  <a:pt x="10314" y="1415654"/>
                </a:cubicBezTo>
                <a:cubicBezTo>
                  <a:pt x="540826" y="1373027"/>
                  <a:pt x="1071335" y="1330400"/>
                  <a:pt x="1604348" y="1317863"/>
                </a:cubicBezTo>
                <a:lnTo>
                  <a:pt x="1889609" y="1317415"/>
                </a:lnTo>
                <a:lnTo>
                  <a:pt x="1608855" y="1305727"/>
                </a:lnTo>
                <a:cubicBezTo>
                  <a:pt x="1341077" y="1300711"/>
                  <a:pt x="1073299" y="1308236"/>
                  <a:pt x="805521" y="1325793"/>
                </a:cubicBezTo>
                <a:cubicBezTo>
                  <a:pt x="537742" y="1340843"/>
                  <a:pt x="272467" y="1365925"/>
                  <a:pt x="4688" y="1391008"/>
                </a:cubicBezTo>
                <a:cubicBezTo>
                  <a:pt x="272467" y="1363417"/>
                  <a:pt x="537742" y="1338335"/>
                  <a:pt x="805521" y="1323285"/>
                </a:cubicBezTo>
                <a:cubicBezTo>
                  <a:pt x="1073299" y="1305727"/>
                  <a:pt x="1341077" y="1295694"/>
                  <a:pt x="1608855" y="1300711"/>
                </a:cubicBezTo>
                <a:lnTo>
                  <a:pt x="1882117" y="1311385"/>
                </a:lnTo>
                <a:lnTo>
                  <a:pt x="1877765" y="1310731"/>
                </a:lnTo>
                <a:lnTo>
                  <a:pt x="1815761" y="1304073"/>
                </a:lnTo>
                <a:cubicBezTo>
                  <a:pt x="1748824" y="1298117"/>
                  <a:pt x="1681886" y="1293101"/>
                  <a:pt x="1614323" y="1288086"/>
                </a:cubicBezTo>
                <a:cubicBezTo>
                  <a:pt x="1546759" y="1285578"/>
                  <a:pt x="1479196" y="1283070"/>
                  <a:pt x="1411633" y="1280562"/>
                </a:cubicBezTo>
                <a:cubicBezTo>
                  <a:pt x="1346572" y="1278054"/>
                  <a:pt x="1279009" y="1278054"/>
                  <a:pt x="1211445" y="1278054"/>
                </a:cubicBezTo>
                <a:cubicBezTo>
                  <a:pt x="1076319" y="1280562"/>
                  <a:pt x="941192" y="1283070"/>
                  <a:pt x="806066" y="1290593"/>
                </a:cubicBezTo>
                <a:cubicBezTo>
                  <a:pt x="538315" y="1305640"/>
                  <a:pt x="270564" y="1333226"/>
                  <a:pt x="2813" y="1365827"/>
                </a:cubicBezTo>
                <a:cubicBezTo>
                  <a:pt x="270564" y="1333226"/>
                  <a:pt x="538315" y="1303132"/>
                  <a:pt x="806066" y="1288086"/>
                </a:cubicBezTo>
                <a:cubicBezTo>
                  <a:pt x="941192" y="1280562"/>
                  <a:pt x="1076319" y="1275547"/>
                  <a:pt x="1211445" y="1275547"/>
                </a:cubicBezTo>
                <a:cubicBezTo>
                  <a:pt x="1279009" y="1275547"/>
                  <a:pt x="1346572" y="1275547"/>
                  <a:pt x="1411633" y="1275547"/>
                </a:cubicBezTo>
                <a:cubicBezTo>
                  <a:pt x="1479196" y="1278054"/>
                  <a:pt x="1546759" y="1280562"/>
                  <a:pt x="1614323" y="1283070"/>
                </a:cubicBezTo>
                <a:lnTo>
                  <a:pt x="1781622" y="1296286"/>
                </a:lnTo>
                <a:lnTo>
                  <a:pt x="1724248" y="1287666"/>
                </a:lnTo>
                <a:cubicBezTo>
                  <a:pt x="1621644" y="1277640"/>
                  <a:pt x="1621644" y="1277640"/>
                  <a:pt x="1621644" y="1277640"/>
                </a:cubicBezTo>
                <a:cubicBezTo>
                  <a:pt x="1486507" y="1262600"/>
                  <a:pt x="1351370" y="1252574"/>
                  <a:pt x="1216233" y="1252574"/>
                </a:cubicBezTo>
                <a:cubicBezTo>
                  <a:pt x="1166183" y="1250067"/>
                  <a:pt x="1166183" y="1250067"/>
                  <a:pt x="1166183" y="1250067"/>
                </a:cubicBezTo>
                <a:cubicBezTo>
                  <a:pt x="1148665" y="1250067"/>
                  <a:pt x="1131147" y="1250067"/>
                  <a:pt x="1113629" y="1250067"/>
                </a:cubicBezTo>
                <a:cubicBezTo>
                  <a:pt x="1013528" y="1250067"/>
                  <a:pt x="1013528" y="1250067"/>
                  <a:pt x="1013528" y="1250067"/>
                </a:cubicBezTo>
                <a:cubicBezTo>
                  <a:pt x="943457" y="1252574"/>
                  <a:pt x="875888" y="1252574"/>
                  <a:pt x="808320" y="1257587"/>
                </a:cubicBezTo>
                <a:cubicBezTo>
                  <a:pt x="538046" y="1270120"/>
                  <a:pt x="267772" y="1300199"/>
                  <a:pt x="0" y="1340304"/>
                </a:cubicBezTo>
                <a:cubicBezTo>
                  <a:pt x="267772" y="1300199"/>
                  <a:pt x="538046" y="1267614"/>
                  <a:pt x="808320" y="1255081"/>
                </a:cubicBezTo>
                <a:cubicBezTo>
                  <a:pt x="875888" y="1250067"/>
                  <a:pt x="943457" y="1250067"/>
                  <a:pt x="1013528" y="1247561"/>
                </a:cubicBezTo>
                <a:cubicBezTo>
                  <a:pt x="1113629" y="1247561"/>
                  <a:pt x="1113629" y="1247561"/>
                  <a:pt x="1113629" y="1247561"/>
                </a:cubicBezTo>
                <a:cubicBezTo>
                  <a:pt x="1131147" y="1247561"/>
                  <a:pt x="1148665" y="1247561"/>
                  <a:pt x="1166183" y="1247561"/>
                </a:cubicBezTo>
                <a:cubicBezTo>
                  <a:pt x="1216233" y="1247561"/>
                  <a:pt x="1216233" y="1247561"/>
                  <a:pt x="1216233" y="1247561"/>
                </a:cubicBezTo>
                <a:cubicBezTo>
                  <a:pt x="1351370" y="1250067"/>
                  <a:pt x="1486507" y="1257587"/>
                  <a:pt x="1621644" y="1272627"/>
                </a:cubicBezTo>
                <a:cubicBezTo>
                  <a:pt x="1724248" y="1282653"/>
                  <a:pt x="1724248" y="1282653"/>
                  <a:pt x="1724248" y="1282653"/>
                </a:cubicBezTo>
                <a:cubicBezTo>
                  <a:pt x="1756781" y="1287666"/>
                  <a:pt x="1791817" y="1292679"/>
                  <a:pt x="1824350" y="1297692"/>
                </a:cubicBezTo>
                <a:cubicBezTo>
                  <a:pt x="1874401" y="1305212"/>
                  <a:pt x="1874401" y="1305212"/>
                  <a:pt x="1874401" y="1305212"/>
                </a:cubicBezTo>
                <a:lnTo>
                  <a:pt x="1876050" y="1305460"/>
                </a:lnTo>
                <a:lnTo>
                  <a:pt x="1958694" y="1314376"/>
                </a:lnTo>
                <a:lnTo>
                  <a:pt x="2010210" y="1316388"/>
                </a:lnTo>
                <a:lnTo>
                  <a:pt x="2037840" y="1318801"/>
                </a:lnTo>
                <a:lnTo>
                  <a:pt x="2123809" y="1322717"/>
                </a:lnTo>
                <a:lnTo>
                  <a:pt x="2237745" y="1320831"/>
                </a:lnTo>
                <a:lnTo>
                  <a:pt x="2295221" y="1317121"/>
                </a:lnTo>
                <a:lnTo>
                  <a:pt x="2402045" y="1305641"/>
                </a:lnTo>
                <a:lnTo>
                  <a:pt x="2410836" y="1304694"/>
                </a:lnTo>
                <a:lnTo>
                  <a:pt x="2546168" y="1282955"/>
                </a:lnTo>
                <a:lnTo>
                  <a:pt x="2659717" y="1258873"/>
                </a:lnTo>
                <a:lnTo>
                  <a:pt x="2712288" y="1244690"/>
                </a:lnTo>
                <a:lnTo>
                  <a:pt x="2835272" y="1207526"/>
                </a:lnTo>
                <a:lnTo>
                  <a:pt x="2871251" y="1194959"/>
                </a:lnTo>
                <a:lnTo>
                  <a:pt x="3022620" y="1135682"/>
                </a:lnTo>
                <a:lnTo>
                  <a:pt x="3065180" y="1117038"/>
                </a:lnTo>
                <a:lnTo>
                  <a:pt x="3135498" y="1082054"/>
                </a:lnTo>
                <a:lnTo>
                  <a:pt x="3272966" y="1007211"/>
                </a:lnTo>
                <a:cubicBezTo>
                  <a:pt x="3515712" y="869320"/>
                  <a:pt x="3743443" y="706358"/>
                  <a:pt x="3948651" y="518325"/>
                </a:cubicBezTo>
                <a:cubicBezTo>
                  <a:pt x="4053757" y="425561"/>
                  <a:pt x="4158863" y="330291"/>
                  <a:pt x="4268975" y="247557"/>
                </a:cubicBezTo>
                <a:cubicBezTo>
                  <a:pt x="4381589" y="162315"/>
                  <a:pt x="4501711" y="89609"/>
                  <a:pt x="4631843" y="36959"/>
                </a:cubicBezTo>
                <a:cubicBezTo>
                  <a:pt x="4664376" y="24424"/>
                  <a:pt x="4697535" y="12515"/>
                  <a:pt x="4731319" y="2487"/>
                </a:cubicBezTo>
                <a:close/>
              </a:path>
            </a:pathLst>
          </a:cu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/>
          </a:p>
        </p:txBody>
      </p:sp>
      <p:pic>
        <p:nvPicPr>
          <p:cNvPr id="6" name="Picture 5">
            <a:hlinkClick r:id="" action="ppaction://noaction"/>
            <a:extLst>
              <a:ext uri="{FF2B5EF4-FFF2-40B4-BE49-F238E27FC236}">
                <a16:creationId xmlns:a16="http://schemas.microsoft.com/office/drawing/2014/main" id="{6B46C977-0E2C-B8E0-3E61-5BA5211F2F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755" y="436144"/>
            <a:ext cx="535505" cy="5244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3AA1961-CD54-3420-7DC0-B1621F6F115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605" y="22274"/>
            <a:ext cx="749994" cy="68580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85A8359-0E47-9473-4B71-796ED7468917}"/>
              </a:ext>
            </a:extLst>
          </p:cNvPr>
          <p:cNvSpPr txBox="1"/>
          <p:nvPr userDrawn="1"/>
        </p:nvSpPr>
        <p:spPr>
          <a:xfrm>
            <a:off x="900976" y="6353937"/>
            <a:ext cx="519502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fa-IR" sz="1100" b="1" dirty="0">
                <a:solidFill>
                  <a:schemeClr val="accent5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1402</a:t>
            </a:r>
            <a:r>
              <a:rPr lang="fa-IR" sz="10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bg1">
                    <a:lumMod val="85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| </a:t>
            </a:r>
            <a:r>
              <a:rPr lang="fa-IR" sz="1000" dirty="0">
                <a:solidFill>
                  <a:schemeClr val="bg1"/>
                </a:solidFill>
                <a:latin typeface="IRANSansMobile(FaNum)" panose="020B0506030804020204" pitchFamily="34" charset="-78"/>
                <a:cs typeface="B Nazanin" panose="00000400000000000000" pitchFamily="2" charset="-78"/>
              </a:rPr>
              <a:t>پروژه بازسازی و نوسازی صنایع کشور</a:t>
            </a:r>
            <a:endParaRPr lang="en-US" sz="1000" dirty="0">
              <a:solidFill>
                <a:schemeClr val="bg1"/>
              </a:solidFill>
              <a:latin typeface="IRANSansMobile(FaNum)" panose="020B0506030804020204" pitchFamily="34" charset="-78"/>
              <a:cs typeface="B Nazanin" panose="00000400000000000000" pitchFamily="2" charset="-78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629AA2-6DE5-4901-8471-199D810C222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058988" y="6461125"/>
            <a:ext cx="914400" cy="914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73150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wo Content">
    <p:bg>
      <p:bgPr>
        <a:gradFill>
          <a:gsLst>
            <a:gs pos="0">
              <a:srgbClr val="087659"/>
            </a:gs>
            <a:gs pos="100000">
              <a:srgbClr val="1A524F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EA3D216-CD32-6BCB-8798-387B08C588A9}"/>
              </a:ext>
            </a:extLst>
          </p:cNvPr>
          <p:cNvSpPr/>
          <p:nvPr userDrawn="1"/>
        </p:nvSpPr>
        <p:spPr>
          <a:xfrm>
            <a:off x="6181724" y="0"/>
            <a:ext cx="6010275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C324230-14E7-491A-5C64-129D46A44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81724" y="22274"/>
            <a:ext cx="5997640" cy="6835726"/>
          </a:xfrm>
          <a:custGeom>
            <a:avLst/>
            <a:gdLst>
              <a:gd name="connsiteX0" fmla="*/ 0 w 9703724"/>
              <a:gd name="connsiteY0" fmla="*/ 0 h 3048000"/>
              <a:gd name="connsiteX1" fmla="*/ 9703724 w 9703724"/>
              <a:gd name="connsiteY1" fmla="*/ 0 h 3048000"/>
              <a:gd name="connsiteX2" fmla="*/ 9703724 w 9703724"/>
              <a:gd name="connsiteY2" fmla="*/ 3048000 h 3048000"/>
              <a:gd name="connsiteX3" fmla="*/ 0 w 9703724"/>
              <a:gd name="connsiteY3" fmla="*/ 3048000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03724" h="3048000">
                <a:moveTo>
                  <a:pt x="0" y="0"/>
                </a:moveTo>
                <a:lnTo>
                  <a:pt x="9703724" y="0"/>
                </a:lnTo>
                <a:lnTo>
                  <a:pt x="9703724" y="3048000"/>
                </a:lnTo>
                <a:lnTo>
                  <a:pt x="0" y="3048000"/>
                </a:lnTo>
                <a:close/>
              </a:path>
            </a:pathLst>
          </a:cu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9E8E551-EDCB-E807-AC07-2875197B20A1}"/>
              </a:ext>
            </a:extLst>
          </p:cNvPr>
          <p:cNvSpPr/>
          <p:nvPr userDrawn="1"/>
        </p:nvSpPr>
        <p:spPr>
          <a:xfrm>
            <a:off x="-596548" y="5301673"/>
            <a:ext cx="6765637" cy="1641197"/>
          </a:xfrm>
          <a:custGeom>
            <a:avLst/>
            <a:gdLst>
              <a:gd name="connsiteX0" fmla="*/ 643413 w 4742389"/>
              <a:gd name="connsiteY0" fmla="*/ 1407943 h 1526213"/>
              <a:gd name="connsiteX1" fmla="*/ 403188 w 4742389"/>
              <a:gd name="connsiteY1" fmla="*/ 1426007 h 1526213"/>
              <a:gd name="connsiteX2" fmla="*/ 603376 w 4742389"/>
              <a:gd name="connsiteY2" fmla="*/ 1410326 h 1526213"/>
              <a:gd name="connsiteX3" fmla="*/ 2316873 w 4742389"/>
              <a:gd name="connsiteY3" fmla="*/ 1406472 h 1526213"/>
              <a:gd name="connsiteX4" fmla="*/ 2292268 w 4742389"/>
              <a:gd name="connsiteY4" fmla="*/ 1414417 h 1526213"/>
              <a:gd name="connsiteX5" fmla="*/ 2070799 w 4742389"/>
              <a:gd name="connsiteY5" fmla="*/ 1474802 h 1526213"/>
              <a:gd name="connsiteX6" fmla="*/ 2094773 w 4742389"/>
              <a:gd name="connsiteY6" fmla="*/ 1479009 h 1526213"/>
              <a:gd name="connsiteX7" fmla="*/ 2107285 w 4742389"/>
              <a:gd name="connsiteY7" fmla="*/ 1481204 h 1526213"/>
              <a:gd name="connsiteX8" fmla="*/ 2117880 w 4742389"/>
              <a:gd name="connsiteY8" fmla="*/ 1483656 h 1526213"/>
              <a:gd name="connsiteX9" fmla="*/ 2315239 w 4742389"/>
              <a:gd name="connsiteY9" fmla="*/ 1425938 h 1526213"/>
              <a:gd name="connsiteX10" fmla="*/ 2347886 w 4742389"/>
              <a:gd name="connsiteY10" fmla="*/ 1414711 h 1526213"/>
              <a:gd name="connsiteX11" fmla="*/ 2328299 w 4742389"/>
              <a:gd name="connsiteY11" fmla="*/ 1409548 h 1526213"/>
              <a:gd name="connsiteX12" fmla="*/ 2322355 w 4742389"/>
              <a:gd name="connsiteY12" fmla="*/ 1407982 h 1526213"/>
              <a:gd name="connsiteX13" fmla="*/ 2271317 w 4742389"/>
              <a:gd name="connsiteY13" fmla="*/ 1393924 h 1526213"/>
              <a:gd name="connsiteX14" fmla="*/ 2070766 w 4742389"/>
              <a:gd name="connsiteY14" fmla="*/ 1448952 h 1526213"/>
              <a:gd name="connsiteX15" fmla="*/ 2003434 w 4742389"/>
              <a:gd name="connsiteY15" fmla="*/ 1463073 h 1526213"/>
              <a:gd name="connsiteX16" fmla="*/ 2007191 w 4742389"/>
              <a:gd name="connsiteY16" fmla="*/ 1463642 h 1526213"/>
              <a:gd name="connsiteX17" fmla="*/ 2059110 w 4742389"/>
              <a:gd name="connsiteY17" fmla="*/ 1472751 h 1526213"/>
              <a:gd name="connsiteX18" fmla="*/ 2291173 w 4742389"/>
              <a:gd name="connsiteY18" fmla="*/ 1409403 h 1526213"/>
              <a:gd name="connsiteX19" fmla="*/ 2307838 w 4742389"/>
              <a:gd name="connsiteY19" fmla="*/ 1403983 h 1526213"/>
              <a:gd name="connsiteX20" fmla="*/ 2378176 w 4742389"/>
              <a:gd name="connsiteY20" fmla="*/ 1386677 h 1526213"/>
              <a:gd name="connsiteX21" fmla="*/ 2329155 w 4742389"/>
              <a:gd name="connsiteY21" fmla="*/ 1402506 h 1526213"/>
              <a:gd name="connsiteX22" fmla="*/ 2358093 w 4742389"/>
              <a:gd name="connsiteY22" fmla="*/ 1411201 h 1526213"/>
              <a:gd name="connsiteX23" fmla="*/ 2407814 w 4742389"/>
              <a:gd name="connsiteY23" fmla="*/ 1394103 h 1526213"/>
              <a:gd name="connsiteX24" fmla="*/ 2233796 w 4742389"/>
              <a:gd name="connsiteY24" fmla="*/ 1383589 h 1526213"/>
              <a:gd name="connsiteX25" fmla="*/ 2052937 w 4742389"/>
              <a:gd name="connsiteY25" fmla="*/ 1428544 h 1526213"/>
              <a:gd name="connsiteX26" fmla="*/ 1931367 w 4742389"/>
              <a:gd name="connsiteY26" fmla="*/ 1452166 h 1526213"/>
              <a:gd name="connsiteX27" fmla="*/ 1989402 w 4742389"/>
              <a:gd name="connsiteY27" fmla="*/ 1460949 h 1526213"/>
              <a:gd name="connsiteX28" fmla="*/ 2070453 w 4742389"/>
              <a:gd name="connsiteY28" fmla="*/ 1443937 h 1526213"/>
              <a:gd name="connsiteX29" fmla="*/ 2261511 w 4742389"/>
              <a:gd name="connsiteY29" fmla="*/ 1391222 h 1526213"/>
              <a:gd name="connsiteX30" fmla="*/ 2329305 w 4742389"/>
              <a:gd name="connsiteY30" fmla="*/ 1378012 h 1526213"/>
              <a:gd name="connsiteX31" fmla="*/ 2283683 w 4742389"/>
              <a:gd name="connsiteY31" fmla="*/ 1390530 h 1526213"/>
              <a:gd name="connsiteX32" fmla="*/ 2320293 w 4742389"/>
              <a:gd name="connsiteY32" fmla="*/ 1399933 h 1526213"/>
              <a:gd name="connsiteX33" fmla="*/ 2368504 w 4742389"/>
              <a:gd name="connsiteY33" fmla="*/ 1384254 h 1526213"/>
              <a:gd name="connsiteX34" fmla="*/ 2365026 w 4742389"/>
              <a:gd name="connsiteY34" fmla="*/ 1383382 h 1526213"/>
              <a:gd name="connsiteX35" fmla="*/ 2195642 w 4742389"/>
              <a:gd name="connsiteY35" fmla="*/ 1373395 h 1526213"/>
              <a:gd name="connsiteX36" fmla="*/ 2036309 w 4742389"/>
              <a:gd name="connsiteY36" fmla="*/ 1407409 h 1526213"/>
              <a:gd name="connsiteX37" fmla="*/ 1849685 w 4742389"/>
              <a:gd name="connsiteY37" fmla="*/ 1439804 h 1526213"/>
              <a:gd name="connsiteX38" fmla="*/ 1914009 w 4742389"/>
              <a:gd name="connsiteY38" fmla="*/ 1449539 h 1526213"/>
              <a:gd name="connsiteX39" fmla="*/ 2051373 w 4742389"/>
              <a:gd name="connsiteY39" fmla="*/ 1422588 h 1526213"/>
              <a:gd name="connsiteX40" fmla="*/ 2222273 w 4742389"/>
              <a:gd name="connsiteY40" fmla="*/ 1380415 h 1526213"/>
              <a:gd name="connsiteX41" fmla="*/ 2222253 w 4742389"/>
              <a:gd name="connsiteY41" fmla="*/ 1380409 h 1526213"/>
              <a:gd name="connsiteX42" fmla="*/ 2287251 w 4742389"/>
              <a:gd name="connsiteY42" fmla="*/ 1370301 h 1526213"/>
              <a:gd name="connsiteX43" fmla="*/ 2245412 w 4742389"/>
              <a:gd name="connsiteY43" fmla="*/ 1380701 h 1526213"/>
              <a:gd name="connsiteX44" fmla="*/ 2273499 w 4742389"/>
              <a:gd name="connsiteY44" fmla="*/ 1387915 h 1526213"/>
              <a:gd name="connsiteX45" fmla="*/ 2316413 w 4742389"/>
              <a:gd name="connsiteY45" fmla="*/ 1376074 h 1526213"/>
              <a:gd name="connsiteX46" fmla="*/ 2314979 w 4742389"/>
              <a:gd name="connsiteY46" fmla="*/ 1375859 h 1526213"/>
              <a:gd name="connsiteX47" fmla="*/ 2436053 w 4742389"/>
              <a:gd name="connsiteY47" fmla="*/ 1367988 h 1526213"/>
              <a:gd name="connsiteX48" fmla="*/ 2389019 w 4742389"/>
              <a:gd name="connsiteY48" fmla="*/ 1383175 h 1526213"/>
              <a:gd name="connsiteX49" fmla="*/ 2408817 w 4742389"/>
              <a:gd name="connsiteY49" fmla="*/ 1387144 h 1526213"/>
              <a:gd name="connsiteX50" fmla="*/ 2415073 w 4742389"/>
              <a:gd name="connsiteY50" fmla="*/ 1388398 h 1526213"/>
              <a:gd name="connsiteX51" fmla="*/ 2420586 w 4742389"/>
              <a:gd name="connsiteY51" fmla="*/ 1389710 h 1526213"/>
              <a:gd name="connsiteX52" fmla="*/ 2468716 w 4742389"/>
              <a:gd name="connsiteY52" fmla="*/ 1373159 h 1526213"/>
              <a:gd name="connsiteX53" fmla="*/ 2154700 w 4742389"/>
              <a:gd name="connsiteY53" fmla="*/ 1363869 h 1526213"/>
              <a:gd name="connsiteX54" fmla="*/ 2023175 w 4742389"/>
              <a:gd name="connsiteY54" fmla="*/ 1388201 h 1526213"/>
              <a:gd name="connsiteX55" fmla="*/ 1759491 w 4742389"/>
              <a:gd name="connsiteY55" fmla="*/ 1427999 h 1526213"/>
              <a:gd name="connsiteX56" fmla="*/ 1808255 w 4742389"/>
              <a:gd name="connsiteY56" fmla="*/ 1433534 h 1526213"/>
              <a:gd name="connsiteX57" fmla="*/ 1834004 w 4742389"/>
              <a:gd name="connsiteY57" fmla="*/ 1437431 h 1526213"/>
              <a:gd name="connsiteX58" fmla="*/ 2035370 w 4742389"/>
              <a:gd name="connsiteY58" fmla="*/ 1402394 h 1526213"/>
              <a:gd name="connsiteX59" fmla="*/ 2184870 w 4742389"/>
              <a:gd name="connsiteY59" fmla="*/ 1370556 h 1526213"/>
              <a:gd name="connsiteX60" fmla="*/ 2180649 w 4742389"/>
              <a:gd name="connsiteY60" fmla="*/ 1369443 h 1526213"/>
              <a:gd name="connsiteX61" fmla="*/ 2174705 w 4742389"/>
              <a:gd name="connsiteY61" fmla="*/ 1367877 h 1526213"/>
              <a:gd name="connsiteX62" fmla="*/ 2247479 w 4742389"/>
              <a:gd name="connsiteY62" fmla="*/ 1362329 h 1526213"/>
              <a:gd name="connsiteX63" fmla="*/ 2207044 w 4742389"/>
              <a:gd name="connsiteY63" fmla="*/ 1370961 h 1526213"/>
              <a:gd name="connsiteX64" fmla="*/ 2218500 w 4742389"/>
              <a:gd name="connsiteY64" fmla="*/ 1373830 h 1526213"/>
              <a:gd name="connsiteX65" fmla="*/ 2224756 w 4742389"/>
              <a:gd name="connsiteY65" fmla="*/ 1375396 h 1526213"/>
              <a:gd name="connsiteX66" fmla="*/ 2233504 w 4742389"/>
              <a:gd name="connsiteY66" fmla="*/ 1377643 h 1526213"/>
              <a:gd name="connsiteX67" fmla="*/ 2274010 w 4742389"/>
              <a:gd name="connsiteY67" fmla="*/ 1367647 h 1526213"/>
              <a:gd name="connsiteX68" fmla="*/ 2257112 w 4742389"/>
              <a:gd name="connsiteY68" fmla="*/ 1364260 h 1526213"/>
              <a:gd name="connsiteX69" fmla="*/ 2389230 w 4742389"/>
              <a:gd name="connsiteY69" fmla="*/ 1361570 h 1526213"/>
              <a:gd name="connsiteX70" fmla="*/ 2344103 w 4742389"/>
              <a:gd name="connsiteY70" fmla="*/ 1373952 h 1526213"/>
              <a:gd name="connsiteX71" fmla="*/ 2359083 w 4742389"/>
              <a:gd name="connsiteY71" fmla="*/ 1377112 h 1526213"/>
              <a:gd name="connsiteX72" fmla="*/ 2365026 w 4742389"/>
              <a:gd name="connsiteY72" fmla="*/ 1378366 h 1526213"/>
              <a:gd name="connsiteX73" fmla="*/ 2378378 w 4742389"/>
              <a:gd name="connsiteY73" fmla="*/ 1381042 h 1526213"/>
              <a:gd name="connsiteX74" fmla="*/ 2424260 w 4742389"/>
              <a:gd name="connsiteY74" fmla="*/ 1366121 h 1526213"/>
              <a:gd name="connsiteX75" fmla="*/ 2407185 w 4742389"/>
              <a:gd name="connsiteY75" fmla="*/ 1363417 h 1526213"/>
              <a:gd name="connsiteX76" fmla="*/ 2341950 w 4742389"/>
              <a:gd name="connsiteY76" fmla="*/ 1356705 h 1526213"/>
              <a:gd name="connsiteX77" fmla="*/ 2304394 w 4742389"/>
              <a:gd name="connsiteY77" fmla="*/ 1366040 h 1526213"/>
              <a:gd name="connsiteX78" fmla="*/ 2304969 w 4742389"/>
              <a:gd name="connsiteY78" fmla="*/ 1366141 h 1526213"/>
              <a:gd name="connsiteX79" fmla="*/ 2317481 w 4742389"/>
              <a:gd name="connsiteY79" fmla="*/ 1368335 h 1526213"/>
              <a:gd name="connsiteX80" fmla="*/ 2332771 w 4742389"/>
              <a:gd name="connsiteY80" fmla="*/ 1371561 h 1526213"/>
              <a:gd name="connsiteX81" fmla="*/ 2374483 w 4742389"/>
              <a:gd name="connsiteY81" fmla="*/ 1360052 h 1526213"/>
              <a:gd name="connsiteX82" fmla="*/ 2114465 w 4742389"/>
              <a:gd name="connsiteY82" fmla="*/ 1355554 h 1526213"/>
              <a:gd name="connsiteX83" fmla="*/ 2012958 w 4742389"/>
              <a:gd name="connsiteY83" fmla="*/ 1370382 h 1526213"/>
              <a:gd name="connsiteX84" fmla="*/ 1652914 w 4742389"/>
              <a:gd name="connsiteY84" fmla="*/ 1415902 h 1526213"/>
              <a:gd name="connsiteX85" fmla="*/ 1740389 w 4742389"/>
              <a:gd name="connsiteY85" fmla="*/ 1425831 h 1526213"/>
              <a:gd name="connsiteX86" fmla="*/ 2022237 w 4742389"/>
              <a:gd name="connsiteY86" fmla="*/ 1383190 h 1526213"/>
              <a:gd name="connsiteX87" fmla="*/ 2141381 w 4742389"/>
              <a:gd name="connsiteY87" fmla="*/ 1361201 h 1526213"/>
              <a:gd name="connsiteX88" fmla="*/ 2124654 w 4742389"/>
              <a:gd name="connsiteY88" fmla="*/ 1357850 h 1526213"/>
              <a:gd name="connsiteX89" fmla="*/ 2205859 w 4742389"/>
              <a:gd name="connsiteY89" fmla="*/ 1354405 h 1526213"/>
              <a:gd name="connsiteX90" fmla="*/ 2167711 w 4742389"/>
              <a:gd name="connsiteY90" fmla="*/ 1361462 h 1526213"/>
              <a:gd name="connsiteX91" fmla="*/ 2174705 w 4742389"/>
              <a:gd name="connsiteY91" fmla="*/ 1362863 h 1526213"/>
              <a:gd name="connsiteX92" fmla="*/ 2195978 w 4742389"/>
              <a:gd name="connsiteY92" fmla="*/ 1368190 h 1526213"/>
              <a:gd name="connsiteX93" fmla="*/ 2235125 w 4742389"/>
              <a:gd name="connsiteY93" fmla="*/ 1359853 h 1526213"/>
              <a:gd name="connsiteX94" fmla="*/ 2227397 w 4742389"/>
              <a:gd name="connsiteY94" fmla="*/ 1358304 h 1526213"/>
              <a:gd name="connsiteX95" fmla="*/ 2214885 w 4742389"/>
              <a:gd name="connsiteY95" fmla="*/ 1355796 h 1526213"/>
              <a:gd name="connsiteX96" fmla="*/ 2295983 w 4742389"/>
              <a:gd name="connsiteY96" fmla="*/ 1351975 h 1526213"/>
              <a:gd name="connsiteX97" fmla="*/ 2263606 w 4742389"/>
              <a:gd name="connsiteY97" fmla="*/ 1358887 h 1526213"/>
              <a:gd name="connsiteX98" fmla="*/ 2290440 w 4742389"/>
              <a:gd name="connsiteY98" fmla="*/ 1363593 h 1526213"/>
              <a:gd name="connsiteX99" fmla="*/ 2325296 w 4742389"/>
              <a:gd name="connsiteY99" fmla="*/ 1354991 h 1526213"/>
              <a:gd name="connsiteX100" fmla="*/ 2495411 w 4742389"/>
              <a:gd name="connsiteY100" fmla="*/ 1348764 h 1526213"/>
              <a:gd name="connsiteX101" fmla="*/ 2495384 w 4742389"/>
              <a:gd name="connsiteY101" fmla="*/ 1348773 h 1526213"/>
              <a:gd name="connsiteX102" fmla="*/ 2490237 w 4742389"/>
              <a:gd name="connsiteY102" fmla="*/ 1350491 h 1526213"/>
              <a:gd name="connsiteX103" fmla="*/ 2447859 w 4742389"/>
              <a:gd name="connsiteY103" fmla="*/ 1364175 h 1526213"/>
              <a:gd name="connsiteX104" fmla="*/ 2480486 w 4742389"/>
              <a:gd name="connsiteY104" fmla="*/ 1369112 h 1526213"/>
              <a:gd name="connsiteX105" fmla="*/ 2512196 w 4742389"/>
              <a:gd name="connsiteY105" fmla="*/ 1358207 h 1526213"/>
              <a:gd name="connsiteX106" fmla="*/ 2528899 w 4742389"/>
              <a:gd name="connsiteY106" fmla="*/ 1351771 h 1526213"/>
              <a:gd name="connsiteX107" fmla="*/ 2165222 w 4742389"/>
              <a:gd name="connsiteY107" fmla="*/ 1348139 h 1526213"/>
              <a:gd name="connsiteX108" fmla="*/ 2128200 w 4742389"/>
              <a:gd name="connsiteY108" fmla="*/ 1353548 h 1526213"/>
              <a:gd name="connsiteX109" fmla="*/ 2154407 w 4742389"/>
              <a:gd name="connsiteY109" fmla="*/ 1358797 h 1526213"/>
              <a:gd name="connsiteX110" fmla="*/ 2190793 w 4742389"/>
              <a:gd name="connsiteY110" fmla="*/ 1352082 h 1526213"/>
              <a:gd name="connsiteX111" fmla="*/ 2076862 w 4742389"/>
              <a:gd name="connsiteY111" fmla="*/ 1347080 h 1526213"/>
              <a:gd name="connsiteX112" fmla="*/ 1608761 w 4742389"/>
              <a:gd name="connsiteY112" fmla="*/ 1395903 h 1526213"/>
              <a:gd name="connsiteX113" fmla="*/ 1516343 w 4742389"/>
              <a:gd name="connsiteY113" fmla="*/ 1404140 h 1526213"/>
              <a:gd name="connsiteX114" fmla="*/ 1553015 w 4742389"/>
              <a:gd name="connsiteY114" fmla="*/ 1407817 h 1526213"/>
              <a:gd name="connsiteX115" fmla="*/ 1559271 w 4742389"/>
              <a:gd name="connsiteY115" fmla="*/ 1408444 h 1526213"/>
              <a:gd name="connsiteX116" fmla="*/ 1609318 w 4742389"/>
              <a:gd name="connsiteY116" fmla="*/ 1410953 h 1526213"/>
              <a:gd name="connsiteX117" fmla="*/ 1631961 w 4742389"/>
              <a:gd name="connsiteY117" fmla="*/ 1413523 h 1526213"/>
              <a:gd name="connsiteX118" fmla="*/ 2012019 w 4742389"/>
              <a:gd name="connsiteY118" fmla="*/ 1365058 h 1526213"/>
              <a:gd name="connsiteX119" fmla="*/ 2098552 w 4742389"/>
              <a:gd name="connsiteY119" fmla="*/ 1351968 h 1526213"/>
              <a:gd name="connsiteX120" fmla="*/ 2246510 w 4742389"/>
              <a:gd name="connsiteY120" fmla="*/ 1346884 h 1526213"/>
              <a:gd name="connsiteX121" fmla="*/ 2221525 w 4742389"/>
              <a:gd name="connsiteY121" fmla="*/ 1351506 h 1526213"/>
              <a:gd name="connsiteX122" fmla="*/ 2250476 w 4742389"/>
              <a:gd name="connsiteY122" fmla="*/ 1356584 h 1526213"/>
              <a:gd name="connsiteX123" fmla="*/ 2279891 w 4742389"/>
              <a:gd name="connsiteY123" fmla="*/ 1350319 h 1526213"/>
              <a:gd name="connsiteX124" fmla="*/ 2450575 w 4742389"/>
              <a:gd name="connsiteY124" fmla="*/ 1344737 h 1526213"/>
              <a:gd name="connsiteX125" fmla="*/ 2403537 w 4742389"/>
              <a:gd name="connsiteY125" fmla="*/ 1357644 h 1526213"/>
              <a:gd name="connsiteX126" fmla="*/ 2409688 w 4742389"/>
              <a:gd name="connsiteY126" fmla="*/ 1358401 h 1526213"/>
              <a:gd name="connsiteX127" fmla="*/ 2435834 w 4742389"/>
              <a:gd name="connsiteY127" fmla="*/ 1362356 h 1526213"/>
              <a:gd name="connsiteX128" fmla="*/ 2481478 w 4742389"/>
              <a:gd name="connsiteY128" fmla="*/ 1347512 h 1526213"/>
              <a:gd name="connsiteX129" fmla="*/ 2203856 w 4742389"/>
              <a:gd name="connsiteY129" fmla="*/ 1342495 h 1526213"/>
              <a:gd name="connsiteX130" fmla="*/ 2182766 w 4742389"/>
              <a:gd name="connsiteY130" fmla="*/ 1345576 h 1526213"/>
              <a:gd name="connsiteX131" fmla="*/ 2204876 w 4742389"/>
              <a:gd name="connsiteY131" fmla="*/ 1348900 h 1526213"/>
              <a:gd name="connsiteX132" fmla="*/ 2206615 w 4742389"/>
              <a:gd name="connsiteY132" fmla="*/ 1349161 h 1526213"/>
              <a:gd name="connsiteX133" fmla="*/ 2228818 w 4742389"/>
              <a:gd name="connsiteY133" fmla="*/ 1345064 h 1526213"/>
              <a:gd name="connsiteX134" fmla="*/ 2125471 w 4742389"/>
              <a:gd name="connsiteY134" fmla="*/ 1342010 h 1526213"/>
              <a:gd name="connsiteX135" fmla="*/ 2092630 w 4742389"/>
              <a:gd name="connsiteY135" fmla="*/ 1345435 h 1526213"/>
              <a:gd name="connsiteX136" fmla="*/ 2112055 w 4742389"/>
              <a:gd name="connsiteY136" fmla="*/ 1349925 h 1526213"/>
              <a:gd name="connsiteX137" fmla="*/ 2144739 w 4742389"/>
              <a:gd name="connsiteY137" fmla="*/ 1344981 h 1526213"/>
              <a:gd name="connsiteX138" fmla="*/ 2129493 w 4742389"/>
              <a:gd name="connsiteY138" fmla="*/ 1342630 h 1526213"/>
              <a:gd name="connsiteX139" fmla="*/ 2406147 w 4742389"/>
              <a:gd name="connsiteY139" fmla="*/ 1340747 h 1526213"/>
              <a:gd name="connsiteX140" fmla="*/ 2359815 w 4742389"/>
              <a:gd name="connsiteY140" fmla="*/ 1352264 h 1526213"/>
              <a:gd name="connsiteX141" fmla="*/ 2389481 w 4742389"/>
              <a:gd name="connsiteY141" fmla="*/ 1355914 h 1526213"/>
              <a:gd name="connsiteX142" fmla="*/ 2435045 w 4742389"/>
              <a:gd name="connsiteY142" fmla="*/ 1343343 h 1526213"/>
              <a:gd name="connsiteX143" fmla="*/ 2039442 w 4742389"/>
              <a:gd name="connsiteY143" fmla="*/ 1338647 h 1526213"/>
              <a:gd name="connsiteX144" fmla="*/ 2002016 w 4742389"/>
              <a:gd name="connsiteY144" fmla="*/ 1341063 h 1526213"/>
              <a:gd name="connsiteX145" fmla="*/ 1604112 w 4742389"/>
              <a:gd name="connsiteY145" fmla="*/ 1370511 h 1526213"/>
              <a:gd name="connsiteX146" fmla="*/ 1284898 w 4742389"/>
              <a:gd name="connsiteY146" fmla="*/ 1393067 h 1526213"/>
              <a:gd name="connsiteX147" fmla="*/ 1307786 w 4742389"/>
              <a:gd name="connsiteY147" fmla="*/ 1393704 h 1526213"/>
              <a:gd name="connsiteX148" fmla="*/ 1409130 w 4742389"/>
              <a:gd name="connsiteY148" fmla="*/ 1398409 h 1526213"/>
              <a:gd name="connsiteX149" fmla="*/ 1486203 w 4742389"/>
              <a:gd name="connsiteY149" fmla="*/ 1402273 h 1526213"/>
              <a:gd name="connsiteX150" fmla="*/ 1608761 w 4742389"/>
              <a:gd name="connsiteY150" fmla="*/ 1390888 h 1526213"/>
              <a:gd name="connsiteX151" fmla="*/ 2057350 w 4742389"/>
              <a:gd name="connsiteY151" fmla="*/ 1342682 h 1526213"/>
              <a:gd name="connsiteX152" fmla="*/ 2358501 w 4742389"/>
              <a:gd name="connsiteY152" fmla="*/ 1338629 h 1526213"/>
              <a:gd name="connsiteX153" fmla="*/ 2318464 w 4742389"/>
              <a:gd name="connsiteY153" fmla="*/ 1347176 h 1526213"/>
              <a:gd name="connsiteX154" fmla="*/ 2344156 w 4742389"/>
              <a:gd name="connsiteY154" fmla="*/ 1350337 h 1526213"/>
              <a:gd name="connsiteX155" fmla="*/ 2386901 w 4742389"/>
              <a:gd name="connsiteY155" fmla="*/ 1339789 h 1526213"/>
              <a:gd name="connsiteX156" fmla="*/ 2162054 w 4742389"/>
              <a:gd name="connsiteY156" fmla="*/ 1338194 h 1526213"/>
              <a:gd name="connsiteX157" fmla="*/ 2145290 w 4742389"/>
              <a:gd name="connsiteY157" fmla="*/ 1339943 h 1526213"/>
              <a:gd name="connsiteX158" fmla="*/ 2161718 w 4742389"/>
              <a:gd name="connsiteY158" fmla="*/ 1342412 h 1526213"/>
              <a:gd name="connsiteX159" fmla="*/ 2178448 w 4742389"/>
              <a:gd name="connsiteY159" fmla="*/ 1339881 h 1526213"/>
              <a:gd name="connsiteX160" fmla="*/ 2303316 w 4742389"/>
              <a:gd name="connsiteY160" fmla="*/ 1336375 h 1526213"/>
              <a:gd name="connsiteX161" fmla="*/ 2274305 w 4742389"/>
              <a:gd name="connsiteY161" fmla="*/ 1341742 h 1526213"/>
              <a:gd name="connsiteX162" fmla="*/ 2303371 w 4742389"/>
              <a:gd name="connsiteY162" fmla="*/ 1345319 h 1526213"/>
              <a:gd name="connsiteX163" fmla="*/ 2338599 w 4742389"/>
              <a:gd name="connsiteY163" fmla="*/ 1337816 h 1526213"/>
              <a:gd name="connsiteX164" fmla="*/ 2084118 w 4742389"/>
              <a:gd name="connsiteY164" fmla="*/ 1335762 h 1526213"/>
              <a:gd name="connsiteX165" fmla="*/ 2058060 w 4742389"/>
              <a:gd name="connsiteY165" fmla="*/ 1337445 h 1526213"/>
              <a:gd name="connsiteX166" fmla="*/ 2073303 w 4742389"/>
              <a:gd name="connsiteY166" fmla="*/ 1340968 h 1526213"/>
              <a:gd name="connsiteX167" fmla="*/ 2099804 w 4742389"/>
              <a:gd name="connsiteY167" fmla="*/ 1338120 h 1526213"/>
              <a:gd name="connsiteX168" fmla="*/ 2258325 w 4742389"/>
              <a:gd name="connsiteY168" fmla="*/ 1334538 h 1526213"/>
              <a:gd name="connsiteX169" fmla="*/ 2238863 w 4742389"/>
              <a:gd name="connsiteY169" fmla="*/ 1337381 h 1526213"/>
              <a:gd name="connsiteX170" fmla="*/ 2257812 w 4742389"/>
              <a:gd name="connsiteY170" fmla="*/ 1339713 h 1526213"/>
              <a:gd name="connsiteX171" fmla="*/ 2280863 w 4742389"/>
              <a:gd name="connsiteY171" fmla="*/ 1335459 h 1526213"/>
              <a:gd name="connsiteX172" fmla="*/ 2117484 w 4742389"/>
              <a:gd name="connsiteY172" fmla="*/ 1333608 h 1526213"/>
              <a:gd name="connsiteX173" fmla="*/ 2108922 w 4742389"/>
              <a:gd name="connsiteY173" fmla="*/ 1334161 h 1526213"/>
              <a:gd name="connsiteX174" fmla="*/ 2117294 w 4742389"/>
              <a:gd name="connsiteY174" fmla="*/ 1335734 h 1526213"/>
              <a:gd name="connsiteX175" fmla="*/ 2119259 w 4742389"/>
              <a:gd name="connsiteY175" fmla="*/ 1336030 h 1526213"/>
              <a:gd name="connsiteX176" fmla="*/ 2129903 w 4742389"/>
              <a:gd name="connsiteY176" fmla="*/ 1334886 h 1526213"/>
              <a:gd name="connsiteX177" fmla="*/ 2214330 w 4742389"/>
              <a:gd name="connsiteY177" fmla="*/ 1332742 h 1526213"/>
              <a:gd name="connsiteX178" fmla="*/ 2206623 w 4742389"/>
              <a:gd name="connsiteY178" fmla="*/ 1333546 h 1526213"/>
              <a:gd name="connsiteX179" fmla="*/ 2210301 w 4742389"/>
              <a:gd name="connsiteY179" fmla="*/ 1333867 h 1526213"/>
              <a:gd name="connsiteX180" fmla="*/ 2214659 w 4742389"/>
              <a:gd name="connsiteY180" fmla="*/ 1334403 h 1526213"/>
              <a:gd name="connsiteX181" fmla="*/ 2223238 w 4742389"/>
              <a:gd name="connsiteY181" fmla="*/ 1333105 h 1526213"/>
              <a:gd name="connsiteX182" fmla="*/ 2043194 w 4742389"/>
              <a:gd name="connsiteY182" fmla="*/ 1329610 h 1526213"/>
              <a:gd name="connsiteX183" fmla="*/ 2024364 w 4742389"/>
              <a:gd name="connsiteY183" fmla="*/ 1329818 h 1526213"/>
              <a:gd name="connsiteX184" fmla="*/ 2027055 w 4742389"/>
              <a:gd name="connsiteY184" fmla="*/ 1330278 h 1526213"/>
              <a:gd name="connsiteX185" fmla="*/ 2041108 w 4742389"/>
              <a:gd name="connsiteY185" fmla="*/ 1333527 h 1526213"/>
              <a:gd name="connsiteX186" fmla="*/ 2060792 w 4742389"/>
              <a:gd name="connsiteY186" fmla="*/ 1332256 h 1526213"/>
              <a:gd name="connsiteX187" fmla="*/ 2556751 w 4742389"/>
              <a:gd name="connsiteY187" fmla="*/ 1328281 h 1526213"/>
              <a:gd name="connsiteX188" fmla="*/ 2531411 w 4742389"/>
              <a:gd name="connsiteY188" fmla="*/ 1336743 h 1526213"/>
              <a:gd name="connsiteX189" fmla="*/ 2511183 w 4742389"/>
              <a:gd name="connsiteY189" fmla="*/ 1343497 h 1526213"/>
              <a:gd name="connsiteX190" fmla="*/ 2544027 w 4742389"/>
              <a:gd name="connsiteY190" fmla="*/ 1345942 h 1526213"/>
              <a:gd name="connsiteX191" fmla="*/ 2568621 w 4742389"/>
              <a:gd name="connsiteY191" fmla="*/ 1336466 h 1526213"/>
              <a:gd name="connsiteX192" fmla="*/ 2588499 w 4742389"/>
              <a:gd name="connsiteY192" fmla="*/ 1328806 h 1526213"/>
              <a:gd name="connsiteX193" fmla="*/ 2508372 w 4742389"/>
              <a:gd name="connsiteY193" fmla="*/ 1327480 h 1526213"/>
              <a:gd name="connsiteX194" fmla="*/ 2508269 w 4742389"/>
              <a:gd name="connsiteY194" fmla="*/ 1327512 h 1526213"/>
              <a:gd name="connsiteX195" fmla="*/ 2467095 w 4742389"/>
              <a:gd name="connsiteY195" fmla="*/ 1340204 h 1526213"/>
              <a:gd name="connsiteX196" fmla="*/ 2467064 w 4742389"/>
              <a:gd name="connsiteY196" fmla="*/ 1340213 h 1526213"/>
              <a:gd name="connsiteX197" fmla="*/ 2496859 w 4742389"/>
              <a:gd name="connsiteY197" fmla="*/ 1342431 h 1526213"/>
              <a:gd name="connsiteX198" fmla="*/ 2540061 w 4742389"/>
              <a:gd name="connsiteY198" fmla="*/ 1328005 h 1526213"/>
              <a:gd name="connsiteX199" fmla="*/ 2460291 w 4742389"/>
              <a:gd name="connsiteY199" fmla="*/ 1326684 h 1526213"/>
              <a:gd name="connsiteX200" fmla="*/ 2447701 w 4742389"/>
              <a:gd name="connsiteY200" fmla="*/ 1330418 h 1526213"/>
              <a:gd name="connsiteX201" fmla="*/ 2421841 w 4742389"/>
              <a:gd name="connsiteY201" fmla="*/ 1336846 h 1526213"/>
              <a:gd name="connsiteX202" fmla="*/ 2450782 w 4742389"/>
              <a:gd name="connsiteY202" fmla="*/ 1339001 h 1526213"/>
              <a:gd name="connsiteX203" fmla="*/ 2464592 w 4742389"/>
              <a:gd name="connsiteY203" fmla="*/ 1335190 h 1526213"/>
              <a:gd name="connsiteX204" fmla="*/ 2490560 w 4742389"/>
              <a:gd name="connsiteY204" fmla="*/ 1327185 h 1526213"/>
              <a:gd name="connsiteX205" fmla="*/ 2329673 w 4742389"/>
              <a:gd name="connsiteY205" fmla="*/ 1326450 h 1526213"/>
              <a:gd name="connsiteX206" fmla="*/ 2312386 w 4742389"/>
              <a:gd name="connsiteY206" fmla="*/ 1326641 h 1526213"/>
              <a:gd name="connsiteX207" fmla="*/ 2288043 w 4742389"/>
              <a:gd name="connsiteY207" fmla="*/ 1330197 h 1526213"/>
              <a:gd name="connsiteX208" fmla="*/ 2305151 w 4742389"/>
              <a:gd name="connsiteY208" fmla="*/ 1330976 h 1526213"/>
              <a:gd name="connsiteX209" fmla="*/ 2417751 w 4742389"/>
              <a:gd name="connsiteY209" fmla="*/ 1325980 h 1526213"/>
              <a:gd name="connsiteX210" fmla="*/ 2378665 w 4742389"/>
              <a:gd name="connsiteY210" fmla="*/ 1334324 h 1526213"/>
              <a:gd name="connsiteX211" fmla="*/ 2402616 w 4742389"/>
              <a:gd name="connsiteY211" fmla="*/ 1335415 h 1526213"/>
              <a:gd name="connsiteX212" fmla="*/ 2404158 w 4742389"/>
              <a:gd name="connsiteY212" fmla="*/ 1335530 h 1526213"/>
              <a:gd name="connsiteX213" fmla="*/ 2441278 w 4742389"/>
              <a:gd name="connsiteY213" fmla="*/ 1326370 h 1526213"/>
              <a:gd name="connsiteX214" fmla="*/ 2395372 w 4742389"/>
              <a:gd name="connsiteY214" fmla="*/ 1325725 h 1526213"/>
              <a:gd name="connsiteX215" fmla="*/ 2358699 w 4742389"/>
              <a:gd name="connsiteY215" fmla="*/ 1326130 h 1526213"/>
              <a:gd name="connsiteX216" fmla="*/ 2327099 w 4742389"/>
              <a:gd name="connsiteY216" fmla="*/ 1331976 h 1526213"/>
              <a:gd name="connsiteX217" fmla="*/ 2359165 w 4742389"/>
              <a:gd name="connsiteY217" fmla="*/ 1333436 h 1526213"/>
              <a:gd name="connsiteX218" fmla="*/ 1990882 w 4742389"/>
              <a:gd name="connsiteY218" fmla="*/ 1324092 h 1526213"/>
              <a:gd name="connsiteX219" fmla="*/ 1995991 w 4742389"/>
              <a:gd name="connsiteY219" fmla="*/ 1324966 h 1526213"/>
              <a:gd name="connsiteX220" fmla="*/ 2001654 w 4742389"/>
              <a:gd name="connsiteY220" fmla="*/ 1324738 h 1526213"/>
              <a:gd name="connsiteX221" fmla="*/ 2007341 w 4742389"/>
              <a:gd name="connsiteY221" fmla="*/ 1324644 h 1526213"/>
              <a:gd name="connsiteX222" fmla="*/ 2002542 w 4742389"/>
              <a:gd name="connsiteY222" fmla="*/ 1324129 h 1526213"/>
              <a:gd name="connsiteX223" fmla="*/ 2384183 w 4742389"/>
              <a:gd name="connsiteY223" fmla="*/ 1316390 h 1526213"/>
              <a:gd name="connsiteX224" fmla="*/ 2381275 w 4742389"/>
              <a:gd name="connsiteY224" fmla="*/ 1316577 h 1526213"/>
              <a:gd name="connsiteX225" fmla="*/ 2366770 w 4742389"/>
              <a:gd name="connsiteY225" fmla="*/ 1318696 h 1526213"/>
              <a:gd name="connsiteX226" fmla="*/ 2372170 w 4742389"/>
              <a:gd name="connsiteY226" fmla="*/ 1318607 h 1526213"/>
              <a:gd name="connsiteX227" fmla="*/ 2451213 w 4742389"/>
              <a:gd name="connsiteY227" fmla="*/ 1313030 h 1526213"/>
              <a:gd name="connsiteX228" fmla="*/ 2421664 w 4742389"/>
              <a:gd name="connsiteY228" fmla="*/ 1314380 h 1526213"/>
              <a:gd name="connsiteX229" fmla="*/ 2417617 w 4742389"/>
              <a:gd name="connsiteY229" fmla="*/ 1315230 h 1526213"/>
              <a:gd name="connsiteX230" fmla="*/ 2401604 w 4742389"/>
              <a:gd name="connsiteY230" fmla="*/ 1318193 h 1526213"/>
              <a:gd name="connsiteX231" fmla="*/ 2428366 w 4742389"/>
              <a:gd name="connsiteY231" fmla="*/ 1318699 h 1526213"/>
              <a:gd name="connsiteX232" fmla="*/ 2429812 w 4742389"/>
              <a:gd name="connsiteY232" fmla="*/ 1318391 h 1526213"/>
              <a:gd name="connsiteX233" fmla="*/ 2492367 w 4742389"/>
              <a:gd name="connsiteY233" fmla="*/ 1311149 h 1526213"/>
              <a:gd name="connsiteX234" fmla="*/ 2475699 w 4742389"/>
              <a:gd name="connsiteY234" fmla="*/ 1311911 h 1526213"/>
              <a:gd name="connsiteX235" fmla="*/ 2447182 w 4742389"/>
              <a:gd name="connsiteY235" fmla="*/ 1319055 h 1526213"/>
              <a:gd name="connsiteX236" fmla="*/ 2465084 w 4742389"/>
              <a:gd name="connsiteY236" fmla="*/ 1319393 h 1526213"/>
              <a:gd name="connsiteX237" fmla="*/ 2551323 w 4742389"/>
              <a:gd name="connsiteY237" fmla="*/ 1308454 h 1526213"/>
              <a:gd name="connsiteX238" fmla="*/ 2516377 w 4742389"/>
              <a:gd name="connsiteY238" fmla="*/ 1310052 h 1526213"/>
              <a:gd name="connsiteX239" fmla="*/ 2483691 w 4742389"/>
              <a:gd name="connsiteY239" fmla="*/ 1319745 h 1526213"/>
              <a:gd name="connsiteX240" fmla="*/ 2512904 w 4742389"/>
              <a:gd name="connsiteY240" fmla="*/ 1320298 h 1526213"/>
              <a:gd name="connsiteX241" fmla="*/ 2521016 w 4742389"/>
              <a:gd name="connsiteY241" fmla="*/ 1317797 h 1526213"/>
              <a:gd name="connsiteX242" fmla="*/ 2549989 w 4742389"/>
              <a:gd name="connsiteY242" fmla="*/ 1308865 h 1526213"/>
              <a:gd name="connsiteX243" fmla="*/ 2604968 w 4742389"/>
              <a:gd name="connsiteY243" fmla="*/ 1306003 h 1526213"/>
              <a:gd name="connsiteX244" fmla="*/ 2572584 w 4742389"/>
              <a:gd name="connsiteY244" fmla="*/ 1307483 h 1526213"/>
              <a:gd name="connsiteX245" fmla="*/ 2564691 w 4742389"/>
              <a:gd name="connsiteY245" fmla="*/ 1310119 h 1526213"/>
              <a:gd name="connsiteX246" fmla="*/ 2530587 w 4742389"/>
              <a:gd name="connsiteY246" fmla="*/ 1320632 h 1526213"/>
              <a:gd name="connsiteX247" fmla="*/ 2560448 w 4742389"/>
              <a:gd name="connsiteY247" fmla="*/ 1321197 h 1526213"/>
              <a:gd name="connsiteX248" fmla="*/ 2573132 w 4742389"/>
              <a:gd name="connsiteY248" fmla="*/ 1316961 h 1526213"/>
              <a:gd name="connsiteX249" fmla="*/ 2585331 w 4742389"/>
              <a:gd name="connsiteY249" fmla="*/ 1312888 h 1526213"/>
              <a:gd name="connsiteX250" fmla="*/ 2653426 w 4742389"/>
              <a:gd name="connsiteY250" fmla="*/ 1303788 h 1526213"/>
              <a:gd name="connsiteX251" fmla="*/ 2624288 w 4742389"/>
              <a:gd name="connsiteY251" fmla="*/ 1305120 h 1526213"/>
              <a:gd name="connsiteX252" fmla="*/ 2587833 w 4742389"/>
              <a:gd name="connsiteY252" fmla="*/ 1317902 h 1526213"/>
              <a:gd name="connsiteX253" fmla="*/ 2577026 w 4742389"/>
              <a:gd name="connsiteY253" fmla="*/ 1321510 h 1526213"/>
              <a:gd name="connsiteX254" fmla="*/ 2606011 w 4742389"/>
              <a:gd name="connsiteY254" fmla="*/ 1322059 h 1526213"/>
              <a:gd name="connsiteX255" fmla="*/ 2609795 w 4742389"/>
              <a:gd name="connsiteY255" fmla="*/ 1320600 h 1526213"/>
              <a:gd name="connsiteX256" fmla="*/ 2488093 w 4742389"/>
              <a:gd name="connsiteY256" fmla="*/ 1303682 h 1526213"/>
              <a:gd name="connsiteX257" fmla="*/ 2455475 w 4742389"/>
              <a:gd name="connsiteY257" fmla="*/ 1307276 h 1526213"/>
              <a:gd name="connsiteX258" fmla="*/ 2454047 w 4742389"/>
              <a:gd name="connsiteY258" fmla="*/ 1307576 h 1526213"/>
              <a:gd name="connsiteX259" fmla="*/ 2477878 w 4742389"/>
              <a:gd name="connsiteY259" fmla="*/ 1306350 h 1526213"/>
              <a:gd name="connsiteX260" fmla="*/ 2479861 w 4742389"/>
              <a:gd name="connsiteY260" fmla="*/ 1305853 h 1526213"/>
              <a:gd name="connsiteX261" fmla="*/ 2533705 w 4742389"/>
              <a:gd name="connsiteY261" fmla="*/ 1298657 h 1526213"/>
              <a:gd name="connsiteX262" fmla="*/ 2524604 w 4742389"/>
              <a:gd name="connsiteY262" fmla="*/ 1299659 h 1526213"/>
              <a:gd name="connsiteX263" fmla="*/ 2503073 w 4742389"/>
              <a:gd name="connsiteY263" fmla="*/ 1305053 h 1526213"/>
              <a:gd name="connsiteX264" fmla="*/ 2514481 w 4742389"/>
              <a:gd name="connsiteY264" fmla="*/ 1304466 h 1526213"/>
              <a:gd name="connsiteX265" fmla="*/ 2605028 w 4742389"/>
              <a:gd name="connsiteY265" fmla="*/ 1290798 h 1526213"/>
              <a:gd name="connsiteX266" fmla="*/ 2567269 w 4742389"/>
              <a:gd name="connsiteY266" fmla="*/ 1294959 h 1526213"/>
              <a:gd name="connsiteX267" fmla="*/ 2539563 w 4742389"/>
              <a:gd name="connsiteY267" fmla="*/ 1303175 h 1526213"/>
              <a:gd name="connsiteX268" fmla="*/ 2573141 w 4742389"/>
              <a:gd name="connsiteY268" fmla="*/ 1301447 h 1526213"/>
              <a:gd name="connsiteX269" fmla="*/ 2660687 w 4742389"/>
              <a:gd name="connsiteY269" fmla="*/ 1284666 h 1526213"/>
              <a:gd name="connsiteX270" fmla="*/ 2631170 w 4742389"/>
              <a:gd name="connsiteY270" fmla="*/ 1287918 h 1526213"/>
              <a:gd name="connsiteX271" fmla="*/ 2593847 w 4742389"/>
              <a:gd name="connsiteY271" fmla="*/ 1300382 h 1526213"/>
              <a:gd name="connsiteX272" fmla="*/ 2625671 w 4742389"/>
              <a:gd name="connsiteY272" fmla="*/ 1298744 h 1526213"/>
              <a:gd name="connsiteX273" fmla="*/ 2635381 w 4742389"/>
              <a:gd name="connsiteY273" fmla="*/ 1295340 h 1526213"/>
              <a:gd name="connsiteX274" fmla="*/ 2718032 w 4742389"/>
              <a:gd name="connsiteY274" fmla="*/ 1278348 h 1526213"/>
              <a:gd name="connsiteX275" fmla="*/ 2688577 w 4742389"/>
              <a:gd name="connsiteY275" fmla="*/ 1281593 h 1526213"/>
              <a:gd name="connsiteX276" fmla="*/ 2685430 w 4742389"/>
              <a:gd name="connsiteY276" fmla="*/ 1282805 h 1526213"/>
              <a:gd name="connsiteX277" fmla="*/ 2644928 w 4742389"/>
              <a:gd name="connsiteY277" fmla="*/ 1297753 h 1526213"/>
              <a:gd name="connsiteX278" fmla="*/ 2672812 w 4742389"/>
              <a:gd name="connsiteY278" fmla="*/ 1296318 h 1526213"/>
              <a:gd name="connsiteX279" fmla="*/ 2707393 w 4742389"/>
              <a:gd name="connsiteY279" fmla="*/ 1282993 h 1526213"/>
              <a:gd name="connsiteX280" fmla="*/ 2664685 w 4742389"/>
              <a:gd name="connsiteY280" fmla="*/ 1270749 h 1526213"/>
              <a:gd name="connsiteX281" fmla="*/ 2629561 w 4742389"/>
              <a:gd name="connsiteY281" fmla="*/ 1276485 h 1526213"/>
              <a:gd name="connsiteX282" fmla="*/ 2605034 w 4742389"/>
              <a:gd name="connsiteY282" fmla="*/ 1283759 h 1526213"/>
              <a:gd name="connsiteX283" fmla="*/ 2636153 w 4742389"/>
              <a:gd name="connsiteY283" fmla="*/ 1280404 h 1526213"/>
              <a:gd name="connsiteX284" fmla="*/ 2659785 w 4742389"/>
              <a:gd name="connsiteY284" fmla="*/ 1272512 h 1526213"/>
              <a:gd name="connsiteX285" fmla="*/ 2721202 w 4742389"/>
              <a:gd name="connsiteY285" fmla="*/ 1261521 h 1526213"/>
              <a:gd name="connsiteX286" fmla="*/ 2699701 w 4742389"/>
              <a:gd name="connsiteY286" fmla="*/ 1265032 h 1526213"/>
              <a:gd name="connsiteX287" fmla="*/ 2662287 w 4742389"/>
              <a:gd name="connsiteY287" fmla="*/ 1277526 h 1526213"/>
              <a:gd name="connsiteX288" fmla="*/ 2662020 w 4742389"/>
              <a:gd name="connsiteY288" fmla="*/ 1277615 h 1526213"/>
              <a:gd name="connsiteX289" fmla="*/ 2682683 w 4742389"/>
              <a:gd name="connsiteY289" fmla="*/ 1275388 h 1526213"/>
              <a:gd name="connsiteX290" fmla="*/ 2682927 w 4742389"/>
              <a:gd name="connsiteY290" fmla="*/ 1275285 h 1526213"/>
              <a:gd name="connsiteX291" fmla="*/ 2714384 w 4742389"/>
              <a:gd name="connsiteY291" fmla="*/ 1252876 h 1526213"/>
              <a:gd name="connsiteX292" fmla="*/ 2705116 w 4742389"/>
              <a:gd name="connsiteY292" fmla="*/ 1254824 h 1526213"/>
              <a:gd name="connsiteX293" fmla="*/ 2681292 w 4742389"/>
              <a:gd name="connsiteY293" fmla="*/ 1261251 h 1526213"/>
              <a:gd name="connsiteX294" fmla="*/ 2699013 w 4742389"/>
              <a:gd name="connsiteY294" fmla="*/ 1258404 h 1526213"/>
              <a:gd name="connsiteX295" fmla="*/ 2777684 w 4742389"/>
              <a:gd name="connsiteY295" fmla="*/ 1252298 h 1526213"/>
              <a:gd name="connsiteX296" fmla="*/ 2754993 w 4742389"/>
              <a:gd name="connsiteY296" fmla="*/ 1256003 h 1526213"/>
              <a:gd name="connsiteX297" fmla="*/ 2726604 w 4742389"/>
              <a:gd name="connsiteY297" fmla="*/ 1266942 h 1526213"/>
              <a:gd name="connsiteX298" fmla="*/ 2713229 w 4742389"/>
              <a:gd name="connsiteY298" fmla="*/ 1272095 h 1526213"/>
              <a:gd name="connsiteX299" fmla="*/ 2738617 w 4742389"/>
              <a:gd name="connsiteY299" fmla="*/ 1269358 h 1526213"/>
              <a:gd name="connsiteX300" fmla="*/ 2763818 w 4742389"/>
              <a:gd name="connsiteY300" fmla="*/ 1258353 h 1526213"/>
              <a:gd name="connsiteX301" fmla="*/ 2786235 w 4742389"/>
              <a:gd name="connsiteY301" fmla="*/ 1237780 h 1526213"/>
              <a:gd name="connsiteX302" fmla="*/ 2770055 w 4742389"/>
              <a:gd name="connsiteY302" fmla="*/ 1241179 h 1526213"/>
              <a:gd name="connsiteX303" fmla="*/ 2764899 w 4742389"/>
              <a:gd name="connsiteY303" fmla="*/ 1243082 h 1526213"/>
              <a:gd name="connsiteX304" fmla="*/ 2759884 w 4742389"/>
              <a:gd name="connsiteY304" fmla="*/ 1244933 h 1526213"/>
              <a:gd name="connsiteX305" fmla="*/ 2738576 w 4742389"/>
              <a:gd name="connsiteY305" fmla="*/ 1252049 h 1526213"/>
              <a:gd name="connsiteX306" fmla="*/ 2754778 w 4742389"/>
              <a:gd name="connsiteY306" fmla="*/ 1249447 h 1526213"/>
              <a:gd name="connsiteX307" fmla="*/ 2768325 w 4742389"/>
              <a:gd name="connsiteY307" fmla="*/ 1244575 h 1526213"/>
              <a:gd name="connsiteX308" fmla="*/ 2780524 w 4742389"/>
              <a:gd name="connsiteY308" fmla="*/ 1240188 h 1526213"/>
              <a:gd name="connsiteX309" fmla="*/ 2841726 w 4742389"/>
              <a:gd name="connsiteY309" fmla="*/ 1224878 h 1526213"/>
              <a:gd name="connsiteX310" fmla="*/ 2815804 w 4742389"/>
              <a:gd name="connsiteY310" fmla="*/ 1231377 h 1526213"/>
              <a:gd name="connsiteX311" fmla="*/ 2784148 w 4742389"/>
              <a:gd name="connsiteY311" fmla="*/ 1244729 h 1526213"/>
              <a:gd name="connsiteX312" fmla="*/ 2801257 w 4742389"/>
              <a:gd name="connsiteY312" fmla="*/ 1241981 h 1526213"/>
              <a:gd name="connsiteX313" fmla="*/ 2801350 w 4742389"/>
              <a:gd name="connsiteY313" fmla="*/ 1241963 h 1526213"/>
              <a:gd name="connsiteX314" fmla="*/ 2803467 w 4742389"/>
              <a:gd name="connsiteY314" fmla="*/ 1241039 h 1526213"/>
              <a:gd name="connsiteX315" fmla="*/ 2804992 w 4742389"/>
              <a:gd name="connsiteY315" fmla="*/ 1240373 h 1526213"/>
              <a:gd name="connsiteX316" fmla="*/ 2818081 w 4742389"/>
              <a:gd name="connsiteY316" fmla="*/ 1224347 h 1526213"/>
              <a:gd name="connsiteX317" fmla="*/ 2809074 w 4742389"/>
              <a:gd name="connsiteY317" fmla="*/ 1226777 h 1526213"/>
              <a:gd name="connsiteX318" fmla="*/ 2806401 w 4742389"/>
              <a:gd name="connsiteY318" fmla="*/ 1227763 h 1526213"/>
              <a:gd name="connsiteX319" fmla="*/ 2808931 w 4742389"/>
              <a:gd name="connsiteY319" fmla="*/ 1227227 h 1526213"/>
              <a:gd name="connsiteX320" fmla="*/ 2814340 w 4742389"/>
              <a:gd name="connsiteY320" fmla="*/ 1225925 h 1526213"/>
              <a:gd name="connsiteX321" fmla="*/ 2887025 w 4742389"/>
              <a:gd name="connsiteY321" fmla="*/ 1203951 h 1526213"/>
              <a:gd name="connsiteX322" fmla="*/ 2865952 w 4742389"/>
              <a:gd name="connsiteY322" fmla="*/ 1210224 h 1526213"/>
              <a:gd name="connsiteX323" fmla="*/ 2847860 w 4742389"/>
              <a:gd name="connsiteY323" fmla="*/ 1217855 h 1526213"/>
              <a:gd name="connsiteX324" fmla="*/ 2867883 w 4742389"/>
              <a:gd name="connsiteY324" fmla="*/ 1213035 h 1526213"/>
              <a:gd name="connsiteX325" fmla="*/ 2880030 w 4742389"/>
              <a:gd name="connsiteY325" fmla="*/ 1207271 h 1526213"/>
              <a:gd name="connsiteX326" fmla="*/ 2935978 w 4742389"/>
              <a:gd name="connsiteY326" fmla="*/ 1180577 h 1526213"/>
              <a:gd name="connsiteX327" fmla="*/ 2930627 w 4742389"/>
              <a:gd name="connsiteY327" fmla="*/ 1182438 h 1526213"/>
              <a:gd name="connsiteX328" fmla="*/ 2923762 w 4742389"/>
              <a:gd name="connsiteY328" fmla="*/ 1185400 h 1526213"/>
              <a:gd name="connsiteX329" fmla="*/ 2929226 w 4742389"/>
              <a:gd name="connsiteY329" fmla="*/ 1183808 h 1526213"/>
              <a:gd name="connsiteX330" fmla="*/ 4742389 w 4742389"/>
              <a:gd name="connsiteY330" fmla="*/ 0 h 1526213"/>
              <a:gd name="connsiteX331" fmla="*/ 4742389 w 4742389"/>
              <a:gd name="connsiteY331" fmla="*/ 9182 h 1526213"/>
              <a:gd name="connsiteX332" fmla="*/ 4733821 w 4742389"/>
              <a:gd name="connsiteY332" fmla="*/ 11262 h 1526213"/>
              <a:gd name="connsiteX333" fmla="*/ 4636847 w 4742389"/>
              <a:gd name="connsiteY333" fmla="*/ 46988 h 1526213"/>
              <a:gd name="connsiteX334" fmla="*/ 4273980 w 4742389"/>
              <a:gd name="connsiteY334" fmla="*/ 252571 h 1526213"/>
              <a:gd name="connsiteX335" fmla="*/ 3953656 w 4742389"/>
              <a:gd name="connsiteY335" fmla="*/ 523339 h 1526213"/>
              <a:gd name="connsiteX336" fmla="*/ 3876077 w 4742389"/>
              <a:gd name="connsiteY336" fmla="*/ 593538 h 1526213"/>
              <a:gd name="connsiteX337" fmla="*/ 3836037 w 4742389"/>
              <a:gd name="connsiteY337" fmla="*/ 626130 h 1526213"/>
              <a:gd name="connsiteX338" fmla="*/ 3795996 w 4742389"/>
              <a:gd name="connsiteY338" fmla="*/ 661230 h 1526213"/>
              <a:gd name="connsiteX339" fmla="*/ 3628326 w 4742389"/>
              <a:gd name="connsiteY339" fmla="*/ 789093 h 1526213"/>
              <a:gd name="connsiteX340" fmla="*/ 3455651 w 4742389"/>
              <a:gd name="connsiteY340" fmla="*/ 905673 h 1526213"/>
              <a:gd name="connsiteX341" fmla="*/ 3335376 w 4742389"/>
              <a:gd name="connsiteY341" fmla="*/ 978473 h 1526213"/>
              <a:gd name="connsiteX342" fmla="*/ 3432730 w 4742389"/>
              <a:gd name="connsiteY342" fmla="*/ 925262 h 1526213"/>
              <a:gd name="connsiteX343" fmla="*/ 3608841 w 4742389"/>
              <a:gd name="connsiteY343" fmla="*/ 816526 h 1526213"/>
              <a:gd name="connsiteX344" fmla="*/ 3776507 w 4742389"/>
              <a:gd name="connsiteY344" fmla="*/ 696196 h 1526213"/>
              <a:gd name="connsiteX345" fmla="*/ 3941670 w 4742389"/>
              <a:gd name="connsiteY345" fmla="*/ 568345 h 1526213"/>
              <a:gd name="connsiteX346" fmla="*/ 4104331 w 4742389"/>
              <a:gd name="connsiteY346" fmla="*/ 443001 h 1526213"/>
              <a:gd name="connsiteX347" fmla="*/ 4274499 w 4742389"/>
              <a:gd name="connsiteY347" fmla="*/ 325178 h 1526213"/>
              <a:gd name="connsiteX348" fmla="*/ 4652372 w 4742389"/>
              <a:gd name="connsiteY348" fmla="*/ 149697 h 1526213"/>
              <a:gd name="connsiteX349" fmla="*/ 4742389 w 4742389"/>
              <a:gd name="connsiteY349" fmla="*/ 128066 h 1526213"/>
              <a:gd name="connsiteX350" fmla="*/ 4742389 w 4742389"/>
              <a:gd name="connsiteY350" fmla="*/ 138430 h 1526213"/>
              <a:gd name="connsiteX351" fmla="*/ 4654875 w 4742389"/>
              <a:gd name="connsiteY351" fmla="*/ 159724 h 1526213"/>
              <a:gd name="connsiteX352" fmla="*/ 4279504 w 4742389"/>
              <a:gd name="connsiteY352" fmla="*/ 332699 h 1526213"/>
              <a:gd name="connsiteX353" fmla="*/ 4109336 w 4742389"/>
              <a:gd name="connsiteY353" fmla="*/ 448015 h 1526213"/>
              <a:gd name="connsiteX354" fmla="*/ 3946675 w 4742389"/>
              <a:gd name="connsiteY354" fmla="*/ 575866 h 1526213"/>
              <a:gd name="connsiteX355" fmla="*/ 3781512 w 4742389"/>
              <a:gd name="connsiteY355" fmla="*/ 703717 h 1526213"/>
              <a:gd name="connsiteX356" fmla="*/ 3611344 w 4742389"/>
              <a:gd name="connsiteY356" fmla="*/ 821540 h 1526213"/>
              <a:gd name="connsiteX357" fmla="*/ 3253491 w 4742389"/>
              <a:gd name="connsiteY357" fmla="*/ 1032117 h 1526213"/>
              <a:gd name="connsiteX358" fmla="*/ 3191695 w 4742389"/>
              <a:gd name="connsiteY358" fmla="*/ 1062445 h 1526213"/>
              <a:gd name="connsiteX359" fmla="*/ 3232851 w 4742389"/>
              <a:gd name="connsiteY359" fmla="*/ 1044362 h 1526213"/>
              <a:gd name="connsiteX360" fmla="*/ 3593207 w 4742389"/>
              <a:gd name="connsiteY360" fmla="*/ 853819 h 1526213"/>
              <a:gd name="connsiteX361" fmla="*/ 3765877 w 4742389"/>
              <a:gd name="connsiteY361" fmla="*/ 743505 h 1526213"/>
              <a:gd name="connsiteX362" fmla="*/ 3936045 w 4742389"/>
              <a:gd name="connsiteY362" fmla="*/ 628177 h 1526213"/>
              <a:gd name="connsiteX363" fmla="*/ 4283889 w 4742389"/>
              <a:gd name="connsiteY363" fmla="*/ 410056 h 1526213"/>
              <a:gd name="connsiteX364" fmla="*/ 4671771 w 4742389"/>
              <a:gd name="connsiteY364" fmla="*/ 272163 h 1526213"/>
              <a:gd name="connsiteX365" fmla="*/ 4742389 w 4742389"/>
              <a:gd name="connsiteY365" fmla="*/ 264326 h 1526213"/>
              <a:gd name="connsiteX366" fmla="*/ 4742389 w 4742389"/>
              <a:gd name="connsiteY366" fmla="*/ 273458 h 1526213"/>
              <a:gd name="connsiteX367" fmla="*/ 4671771 w 4742389"/>
              <a:gd name="connsiteY367" fmla="*/ 282192 h 1526213"/>
              <a:gd name="connsiteX368" fmla="*/ 4288893 w 4742389"/>
              <a:gd name="connsiteY368" fmla="*/ 417577 h 1526213"/>
              <a:gd name="connsiteX369" fmla="*/ 3941050 w 4742389"/>
              <a:gd name="connsiteY369" fmla="*/ 633191 h 1526213"/>
              <a:gd name="connsiteX370" fmla="*/ 3770882 w 4742389"/>
              <a:gd name="connsiteY370" fmla="*/ 748520 h 1526213"/>
              <a:gd name="connsiteX371" fmla="*/ 3598212 w 4742389"/>
              <a:gd name="connsiteY371" fmla="*/ 858834 h 1526213"/>
              <a:gd name="connsiteX372" fmla="*/ 3235353 w 4742389"/>
              <a:gd name="connsiteY372" fmla="*/ 1051883 h 1526213"/>
              <a:gd name="connsiteX373" fmla="*/ 3083811 w 4742389"/>
              <a:gd name="connsiteY373" fmla="*/ 1118465 h 1526213"/>
              <a:gd name="connsiteX374" fmla="*/ 3215960 w 4742389"/>
              <a:gd name="connsiteY374" fmla="*/ 1067077 h 1526213"/>
              <a:gd name="connsiteX375" fmla="*/ 3586326 w 4742389"/>
              <a:gd name="connsiteY375" fmla="*/ 896531 h 1526213"/>
              <a:gd name="connsiteX376" fmla="*/ 3761499 w 4742389"/>
              <a:gd name="connsiteY376" fmla="*/ 796211 h 1526213"/>
              <a:gd name="connsiteX377" fmla="*/ 3936672 w 4742389"/>
              <a:gd name="connsiteY377" fmla="*/ 693382 h 1526213"/>
              <a:gd name="connsiteX378" fmla="*/ 4299530 w 4742389"/>
              <a:gd name="connsiteY378" fmla="*/ 507789 h 1526213"/>
              <a:gd name="connsiteX379" fmla="*/ 4492220 w 4742389"/>
              <a:gd name="connsiteY379" fmla="*/ 442581 h 1526213"/>
              <a:gd name="connsiteX380" fmla="*/ 4692418 w 4742389"/>
              <a:gd name="connsiteY380" fmla="*/ 407468 h 1526213"/>
              <a:gd name="connsiteX381" fmla="*/ 4742389 w 4742389"/>
              <a:gd name="connsiteY381" fmla="*/ 407468 h 1526213"/>
              <a:gd name="connsiteX382" fmla="*/ 4742389 w 4742389"/>
              <a:gd name="connsiteY382" fmla="*/ 415145 h 1526213"/>
              <a:gd name="connsiteX383" fmla="*/ 4692418 w 4742389"/>
              <a:gd name="connsiteY383" fmla="*/ 414992 h 1526213"/>
              <a:gd name="connsiteX384" fmla="*/ 4494723 w 4742389"/>
              <a:gd name="connsiteY384" fmla="*/ 450105 h 1526213"/>
              <a:gd name="connsiteX385" fmla="*/ 4302033 w 4742389"/>
              <a:gd name="connsiteY385" fmla="*/ 515313 h 1526213"/>
              <a:gd name="connsiteX386" fmla="*/ 3941677 w 4742389"/>
              <a:gd name="connsiteY386" fmla="*/ 698398 h 1526213"/>
              <a:gd name="connsiteX387" fmla="*/ 3766504 w 4742389"/>
              <a:gd name="connsiteY387" fmla="*/ 803735 h 1526213"/>
              <a:gd name="connsiteX388" fmla="*/ 3588828 w 4742389"/>
              <a:gd name="connsiteY388" fmla="*/ 904056 h 1526213"/>
              <a:gd name="connsiteX389" fmla="*/ 3218463 w 4742389"/>
              <a:gd name="connsiteY389" fmla="*/ 1074601 h 1526213"/>
              <a:gd name="connsiteX390" fmla="*/ 3029409 w 4742389"/>
              <a:gd name="connsiteY390" fmla="*/ 1148078 h 1526213"/>
              <a:gd name="connsiteX391" fmla="*/ 2999014 w 4742389"/>
              <a:gd name="connsiteY391" fmla="*/ 1158650 h 1526213"/>
              <a:gd name="connsiteX392" fmla="*/ 2973916 w 4742389"/>
              <a:gd name="connsiteY392" fmla="*/ 1170786 h 1526213"/>
              <a:gd name="connsiteX393" fmla="*/ 3013812 w 4742389"/>
              <a:gd name="connsiteY393" fmla="*/ 1159160 h 1526213"/>
              <a:gd name="connsiteX394" fmla="*/ 3205559 w 4742389"/>
              <a:gd name="connsiteY394" fmla="*/ 1095217 h 1526213"/>
              <a:gd name="connsiteX395" fmla="*/ 3578417 w 4742389"/>
              <a:gd name="connsiteY395" fmla="*/ 947271 h 1526213"/>
              <a:gd name="connsiteX396" fmla="*/ 3941266 w 4742389"/>
              <a:gd name="connsiteY396" fmla="*/ 766727 h 1526213"/>
              <a:gd name="connsiteX397" fmla="*/ 4314125 w 4742389"/>
              <a:gd name="connsiteY397" fmla="*/ 613765 h 1526213"/>
              <a:gd name="connsiteX398" fmla="*/ 4511815 w 4742389"/>
              <a:gd name="connsiteY398" fmla="*/ 566122 h 1526213"/>
              <a:gd name="connsiteX399" fmla="*/ 4714510 w 4742389"/>
              <a:gd name="connsiteY399" fmla="*/ 553584 h 1526213"/>
              <a:gd name="connsiteX400" fmla="*/ 4742389 w 4742389"/>
              <a:gd name="connsiteY400" fmla="*/ 555330 h 1526213"/>
              <a:gd name="connsiteX401" fmla="*/ 4742389 w 4742389"/>
              <a:gd name="connsiteY401" fmla="*/ 563161 h 1526213"/>
              <a:gd name="connsiteX402" fmla="*/ 4712007 w 4742389"/>
              <a:gd name="connsiteY402" fmla="*/ 561106 h 1526213"/>
              <a:gd name="connsiteX403" fmla="*/ 4511815 w 4742389"/>
              <a:gd name="connsiteY403" fmla="*/ 573644 h 1526213"/>
              <a:gd name="connsiteX404" fmla="*/ 4316627 w 4742389"/>
              <a:gd name="connsiteY404" fmla="*/ 621288 h 1526213"/>
              <a:gd name="connsiteX405" fmla="*/ 3943769 w 4742389"/>
              <a:gd name="connsiteY405" fmla="*/ 774249 h 1526213"/>
              <a:gd name="connsiteX406" fmla="*/ 3583422 w 4742389"/>
              <a:gd name="connsiteY406" fmla="*/ 952286 h 1526213"/>
              <a:gd name="connsiteX407" fmla="*/ 3208061 w 4742389"/>
              <a:gd name="connsiteY407" fmla="*/ 1102740 h 1526213"/>
              <a:gd name="connsiteX408" fmla="*/ 3015376 w 4742389"/>
              <a:gd name="connsiteY408" fmla="*/ 1165743 h 1526213"/>
              <a:gd name="connsiteX409" fmla="*/ 2934640 w 4742389"/>
              <a:gd name="connsiteY409" fmla="*/ 1189777 h 1526213"/>
              <a:gd name="connsiteX410" fmla="*/ 2905035 w 4742389"/>
              <a:gd name="connsiteY410" fmla="*/ 1204092 h 1526213"/>
              <a:gd name="connsiteX411" fmla="*/ 3004236 w 4742389"/>
              <a:gd name="connsiteY411" fmla="*/ 1180211 h 1526213"/>
              <a:gd name="connsiteX412" fmla="*/ 3198368 w 4742389"/>
              <a:gd name="connsiteY412" fmla="*/ 1127323 h 1526213"/>
              <a:gd name="connsiteX413" fmla="*/ 3388551 w 4742389"/>
              <a:gd name="connsiteY413" fmla="*/ 1069698 h 1526213"/>
              <a:gd name="connsiteX414" fmla="*/ 3483643 w 4742389"/>
              <a:gd name="connsiteY414" fmla="*/ 1037127 h 1526213"/>
              <a:gd name="connsiteX415" fmla="*/ 3531188 w 4742389"/>
              <a:gd name="connsiteY415" fmla="*/ 1019589 h 1526213"/>
              <a:gd name="connsiteX416" fmla="*/ 3578734 w 4742389"/>
              <a:gd name="connsiteY416" fmla="*/ 1002051 h 1526213"/>
              <a:gd name="connsiteX417" fmla="*/ 3763912 w 4742389"/>
              <a:gd name="connsiteY417" fmla="*/ 926888 h 1526213"/>
              <a:gd name="connsiteX418" fmla="*/ 3949090 w 4742389"/>
              <a:gd name="connsiteY418" fmla="*/ 851725 h 1526213"/>
              <a:gd name="connsiteX419" fmla="*/ 4331959 w 4742389"/>
              <a:gd name="connsiteY419" fmla="*/ 731464 h 1526213"/>
              <a:gd name="connsiteX420" fmla="*/ 4532151 w 4742389"/>
              <a:gd name="connsiteY420" fmla="*/ 698894 h 1526213"/>
              <a:gd name="connsiteX421" fmla="*/ 4732343 w 4742389"/>
              <a:gd name="connsiteY421" fmla="*/ 706410 h 1526213"/>
              <a:gd name="connsiteX422" fmla="*/ 4742389 w 4742389"/>
              <a:gd name="connsiteY422" fmla="*/ 708731 h 1526213"/>
              <a:gd name="connsiteX423" fmla="*/ 4742389 w 4742389"/>
              <a:gd name="connsiteY423" fmla="*/ 716573 h 1526213"/>
              <a:gd name="connsiteX424" fmla="*/ 4732343 w 4742389"/>
              <a:gd name="connsiteY424" fmla="*/ 713926 h 1526213"/>
              <a:gd name="connsiteX425" fmla="*/ 4632248 w 4742389"/>
              <a:gd name="connsiteY425" fmla="*/ 704531 h 1526213"/>
              <a:gd name="connsiteX426" fmla="*/ 4532151 w 4742389"/>
              <a:gd name="connsiteY426" fmla="*/ 706410 h 1526213"/>
              <a:gd name="connsiteX427" fmla="*/ 4334461 w 4742389"/>
              <a:gd name="connsiteY427" fmla="*/ 738981 h 1526213"/>
              <a:gd name="connsiteX428" fmla="*/ 3954095 w 4742389"/>
              <a:gd name="connsiteY428" fmla="*/ 859241 h 1526213"/>
              <a:gd name="connsiteX429" fmla="*/ 3766415 w 4742389"/>
              <a:gd name="connsiteY429" fmla="*/ 934404 h 1526213"/>
              <a:gd name="connsiteX430" fmla="*/ 3581236 w 4742389"/>
              <a:gd name="connsiteY430" fmla="*/ 1007062 h 1526213"/>
              <a:gd name="connsiteX431" fmla="*/ 3533691 w 4742389"/>
              <a:gd name="connsiteY431" fmla="*/ 1027105 h 1526213"/>
              <a:gd name="connsiteX432" fmla="*/ 3486145 w 4742389"/>
              <a:gd name="connsiteY432" fmla="*/ 1044643 h 1526213"/>
              <a:gd name="connsiteX433" fmla="*/ 3391053 w 4742389"/>
              <a:gd name="connsiteY433" fmla="*/ 1074708 h 1526213"/>
              <a:gd name="connsiteX434" fmla="*/ 3200871 w 4742389"/>
              <a:gd name="connsiteY434" fmla="*/ 1134839 h 1526213"/>
              <a:gd name="connsiteX435" fmla="*/ 2877196 w 4742389"/>
              <a:gd name="connsiteY435" fmla="*/ 1215985 h 1526213"/>
              <a:gd name="connsiteX436" fmla="*/ 2875102 w 4742389"/>
              <a:gd name="connsiteY436" fmla="*/ 1216868 h 1526213"/>
              <a:gd name="connsiteX437" fmla="*/ 2855043 w 4742389"/>
              <a:gd name="connsiteY437" fmla="*/ 1225330 h 1526213"/>
              <a:gd name="connsiteX438" fmla="*/ 2832458 w 4742389"/>
              <a:gd name="connsiteY438" fmla="*/ 1236048 h 1526213"/>
              <a:gd name="connsiteX439" fmla="*/ 3193216 w 4742389"/>
              <a:gd name="connsiteY439" fmla="*/ 1167445 h 1526213"/>
              <a:gd name="connsiteX440" fmla="*/ 3578607 w 4742389"/>
              <a:gd name="connsiteY440" fmla="*/ 1064724 h 1526213"/>
              <a:gd name="connsiteX441" fmla="*/ 3768799 w 4742389"/>
              <a:gd name="connsiteY441" fmla="*/ 1007100 h 1526213"/>
              <a:gd name="connsiteX442" fmla="*/ 3961495 w 4742389"/>
              <a:gd name="connsiteY442" fmla="*/ 946970 h 1526213"/>
              <a:gd name="connsiteX443" fmla="*/ 4349388 w 4742389"/>
              <a:gd name="connsiteY443" fmla="*/ 856776 h 1526213"/>
              <a:gd name="connsiteX444" fmla="*/ 4648871 w 4742389"/>
              <a:gd name="connsiteY444" fmla="*/ 848673 h 1526213"/>
              <a:gd name="connsiteX445" fmla="*/ 4742389 w 4742389"/>
              <a:gd name="connsiteY445" fmla="*/ 865896 h 1526213"/>
              <a:gd name="connsiteX446" fmla="*/ 4742389 w 4742389"/>
              <a:gd name="connsiteY446" fmla="*/ 876335 h 1526213"/>
              <a:gd name="connsiteX447" fmla="*/ 4647855 w 4742389"/>
              <a:gd name="connsiteY447" fmla="*/ 857246 h 1526213"/>
              <a:gd name="connsiteX448" fmla="*/ 4549278 w 4742389"/>
              <a:gd name="connsiteY448" fmla="*/ 849886 h 1526213"/>
              <a:gd name="connsiteX449" fmla="*/ 4351891 w 4742389"/>
              <a:gd name="connsiteY449" fmla="*/ 864292 h 1526213"/>
              <a:gd name="connsiteX450" fmla="*/ 3963997 w 4742389"/>
              <a:gd name="connsiteY450" fmla="*/ 951981 h 1526213"/>
              <a:gd name="connsiteX451" fmla="*/ 3771302 w 4742389"/>
              <a:gd name="connsiteY451" fmla="*/ 1012111 h 1526213"/>
              <a:gd name="connsiteX452" fmla="*/ 3581109 w 4742389"/>
              <a:gd name="connsiteY452" fmla="*/ 1072240 h 1526213"/>
              <a:gd name="connsiteX453" fmla="*/ 3195719 w 4742389"/>
              <a:gd name="connsiteY453" fmla="*/ 1172456 h 1526213"/>
              <a:gd name="connsiteX454" fmla="*/ 2809662 w 4742389"/>
              <a:gd name="connsiteY454" fmla="*/ 1246866 h 1526213"/>
              <a:gd name="connsiteX455" fmla="*/ 2807495 w 4742389"/>
              <a:gd name="connsiteY455" fmla="*/ 1247894 h 1526213"/>
              <a:gd name="connsiteX456" fmla="*/ 2761193 w 4742389"/>
              <a:gd name="connsiteY456" fmla="*/ 1266924 h 1526213"/>
              <a:gd name="connsiteX457" fmla="*/ 2797435 w 4742389"/>
              <a:gd name="connsiteY457" fmla="*/ 1263017 h 1526213"/>
              <a:gd name="connsiteX458" fmla="*/ 3192826 w 4742389"/>
              <a:gd name="connsiteY458" fmla="*/ 1212872 h 1526213"/>
              <a:gd name="connsiteX459" fmla="*/ 3388019 w 4742389"/>
              <a:gd name="connsiteY459" fmla="*/ 1180277 h 1526213"/>
              <a:gd name="connsiteX460" fmla="*/ 3485615 w 4742389"/>
              <a:gd name="connsiteY460" fmla="*/ 1160219 h 1526213"/>
              <a:gd name="connsiteX461" fmla="*/ 3583211 w 4742389"/>
              <a:gd name="connsiteY461" fmla="*/ 1140161 h 1526213"/>
              <a:gd name="connsiteX462" fmla="*/ 3778404 w 4742389"/>
              <a:gd name="connsiteY462" fmla="*/ 1095030 h 1526213"/>
              <a:gd name="connsiteX463" fmla="*/ 3971095 w 4742389"/>
              <a:gd name="connsiteY463" fmla="*/ 1049899 h 1526213"/>
              <a:gd name="connsiteX464" fmla="*/ 4366485 w 4742389"/>
              <a:gd name="connsiteY464" fmla="*/ 989724 h 1526213"/>
              <a:gd name="connsiteX465" fmla="*/ 4663850 w 4742389"/>
              <a:gd name="connsiteY465" fmla="*/ 1007354 h 1526213"/>
              <a:gd name="connsiteX466" fmla="*/ 4742389 w 4742389"/>
              <a:gd name="connsiteY466" fmla="*/ 1029966 h 1526213"/>
              <a:gd name="connsiteX467" fmla="*/ 4742389 w 4742389"/>
              <a:gd name="connsiteY467" fmla="*/ 1037999 h 1526213"/>
              <a:gd name="connsiteX468" fmla="*/ 4685532 w 4742389"/>
              <a:gd name="connsiteY468" fmla="*/ 1020809 h 1526213"/>
              <a:gd name="connsiteX469" fmla="*/ 4464786 w 4742389"/>
              <a:gd name="connsiteY469" fmla="*/ 994778 h 1526213"/>
              <a:gd name="connsiteX470" fmla="*/ 4366485 w 4742389"/>
              <a:gd name="connsiteY470" fmla="*/ 997246 h 1526213"/>
              <a:gd name="connsiteX471" fmla="*/ 3973597 w 4742389"/>
              <a:gd name="connsiteY471" fmla="*/ 1057421 h 1526213"/>
              <a:gd name="connsiteX472" fmla="*/ 3778404 w 4742389"/>
              <a:gd name="connsiteY472" fmla="*/ 1102552 h 1526213"/>
              <a:gd name="connsiteX473" fmla="*/ 3585714 w 4742389"/>
              <a:gd name="connsiteY473" fmla="*/ 1147683 h 1526213"/>
              <a:gd name="connsiteX474" fmla="*/ 3488117 w 4742389"/>
              <a:gd name="connsiteY474" fmla="*/ 1167741 h 1526213"/>
              <a:gd name="connsiteX475" fmla="*/ 3390521 w 4742389"/>
              <a:gd name="connsiteY475" fmla="*/ 1187799 h 1526213"/>
              <a:gd name="connsiteX476" fmla="*/ 3192826 w 4742389"/>
              <a:gd name="connsiteY476" fmla="*/ 1220394 h 1526213"/>
              <a:gd name="connsiteX477" fmla="*/ 2797435 w 4742389"/>
              <a:gd name="connsiteY477" fmla="*/ 1269599 h 1526213"/>
              <a:gd name="connsiteX478" fmla="*/ 2739028 w 4742389"/>
              <a:gd name="connsiteY478" fmla="*/ 1276034 h 1526213"/>
              <a:gd name="connsiteX479" fmla="*/ 2722096 w 4742389"/>
              <a:gd name="connsiteY479" fmla="*/ 1282994 h 1526213"/>
              <a:gd name="connsiteX480" fmla="*/ 2709896 w 4742389"/>
              <a:gd name="connsiteY480" fmla="*/ 1288008 h 1526213"/>
              <a:gd name="connsiteX481" fmla="*/ 2691765 w 4742389"/>
              <a:gd name="connsiteY481" fmla="*/ 1295343 h 1526213"/>
              <a:gd name="connsiteX482" fmla="*/ 2795633 w 4742389"/>
              <a:gd name="connsiteY482" fmla="*/ 1289998 h 1526213"/>
              <a:gd name="connsiteX483" fmla="*/ 3193223 w 4742389"/>
              <a:gd name="connsiteY483" fmla="*/ 1267755 h 1526213"/>
              <a:gd name="connsiteX484" fmla="*/ 3390923 w 4742389"/>
              <a:gd name="connsiteY484" fmla="*/ 1250211 h 1526213"/>
              <a:gd name="connsiteX485" fmla="*/ 3588623 w 4742389"/>
              <a:gd name="connsiteY485" fmla="*/ 1225149 h 1526213"/>
              <a:gd name="connsiteX486" fmla="*/ 3981522 w 4742389"/>
              <a:gd name="connsiteY486" fmla="*/ 1164999 h 1526213"/>
              <a:gd name="connsiteX487" fmla="*/ 4181725 w 4742389"/>
              <a:gd name="connsiteY487" fmla="*/ 1142443 h 1526213"/>
              <a:gd name="connsiteX488" fmla="*/ 4379425 w 4742389"/>
              <a:gd name="connsiteY488" fmla="*/ 1129912 h 1526213"/>
              <a:gd name="connsiteX489" fmla="*/ 4579628 w 4742389"/>
              <a:gd name="connsiteY489" fmla="*/ 1147455 h 1526213"/>
              <a:gd name="connsiteX490" fmla="*/ 4677227 w 4742389"/>
              <a:gd name="connsiteY490" fmla="*/ 1167505 h 1526213"/>
              <a:gd name="connsiteX491" fmla="*/ 4742389 w 4742389"/>
              <a:gd name="connsiteY491" fmla="*/ 1188113 h 1526213"/>
              <a:gd name="connsiteX492" fmla="*/ 4742389 w 4742389"/>
              <a:gd name="connsiteY492" fmla="*/ 1197002 h 1526213"/>
              <a:gd name="connsiteX493" fmla="*/ 4674724 w 4742389"/>
              <a:gd name="connsiteY493" fmla="*/ 1175024 h 1526213"/>
              <a:gd name="connsiteX494" fmla="*/ 4577125 w 4742389"/>
              <a:gd name="connsiteY494" fmla="*/ 1154974 h 1526213"/>
              <a:gd name="connsiteX495" fmla="*/ 4379425 w 4742389"/>
              <a:gd name="connsiteY495" fmla="*/ 1139937 h 1526213"/>
              <a:gd name="connsiteX496" fmla="*/ 4181725 w 4742389"/>
              <a:gd name="connsiteY496" fmla="*/ 1149962 h 1526213"/>
              <a:gd name="connsiteX497" fmla="*/ 3984024 w 4742389"/>
              <a:gd name="connsiteY497" fmla="*/ 1172518 h 1526213"/>
              <a:gd name="connsiteX498" fmla="*/ 3591126 w 4742389"/>
              <a:gd name="connsiteY498" fmla="*/ 1232668 h 1526213"/>
              <a:gd name="connsiteX499" fmla="*/ 3393426 w 4742389"/>
              <a:gd name="connsiteY499" fmla="*/ 1257730 h 1526213"/>
              <a:gd name="connsiteX500" fmla="*/ 3193223 w 4742389"/>
              <a:gd name="connsiteY500" fmla="*/ 1275274 h 1526213"/>
              <a:gd name="connsiteX501" fmla="*/ 2797510 w 4742389"/>
              <a:gd name="connsiteY501" fmla="*/ 1297203 h 1526213"/>
              <a:gd name="connsiteX502" fmla="*/ 2673116 w 4742389"/>
              <a:gd name="connsiteY502" fmla="*/ 1302888 h 1526213"/>
              <a:gd name="connsiteX503" fmla="*/ 2661097 w 4742389"/>
              <a:gd name="connsiteY503" fmla="*/ 1307751 h 1526213"/>
              <a:gd name="connsiteX504" fmla="*/ 2621225 w 4742389"/>
              <a:gd name="connsiteY504" fmla="*/ 1322346 h 1526213"/>
              <a:gd name="connsiteX505" fmla="*/ 2797441 w 4742389"/>
              <a:gd name="connsiteY505" fmla="*/ 1325679 h 1526213"/>
              <a:gd name="connsiteX506" fmla="*/ 3195334 w 4742389"/>
              <a:gd name="connsiteY506" fmla="*/ 1333204 h 1526213"/>
              <a:gd name="connsiteX507" fmla="*/ 3295433 w 4742389"/>
              <a:gd name="connsiteY507" fmla="*/ 1333204 h 1526213"/>
              <a:gd name="connsiteX508" fmla="*/ 3395531 w 4742389"/>
              <a:gd name="connsiteY508" fmla="*/ 1330696 h 1526213"/>
              <a:gd name="connsiteX509" fmla="*/ 3495631 w 4742389"/>
              <a:gd name="connsiteY509" fmla="*/ 1325679 h 1526213"/>
              <a:gd name="connsiteX510" fmla="*/ 3543177 w 4742389"/>
              <a:gd name="connsiteY510" fmla="*/ 1323171 h 1526213"/>
              <a:gd name="connsiteX511" fmla="*/ 3593227 w 4742389"/>
              <a:gd name="connsiteY511" fmla="*/ 1320662 h 1526213"/>
              <a:gd name="connsiteX512" fmla="*/ 3991120 w 4742389"/>
              <a:gd name="connsiteY512" fmla="*/ 1290561 h 1526213"/>
              <a:gd name="connsiteX513" fmla="*/ 4188815 w 4742389"/>
              <a:gd name="connsiteY513" fmla="*/ 1278019 h 1526213"/>
              <a:gd name="connsiteX514" fmla="*/ 4389013 w 4742389"/>
              <a:gd name="connsiteY514" fmla="*/ 1278019 h 1526213"/>
              <a:gd name="connsiteX515" fmla="*/ 4586709 w 4742389"/>
              <a:gd name="connsiteY515" fmla="*/ 1303103 h 1526213"/>
              <a:gd name="connsiteX516" fmla="*/ 4636758 w 4742389"/>
              <a:gd name="connsiteY516" fmla="*/ 1313137 h 1526213"/>
              <a:gd name="connsiteX517" fmla="*/ 4684305 w 4742389"/>
              <a:gd name="connsiteY517" fmla="*/ 1328188 h 1526213"/>
              <a:gd name="connsiteX518" fmla="*/ 4739281 w 4742389"/>
              <a:gd name="connsiteY518" fmla="*/ 1342690 h 1526213"/>
              <a:gd name="connsiteX519" fmla="*/ 4742389 w 4742389"/>
              <a:gd name="connsiteY519" fmla="*/ 1343510 h 1526213"/>
              <a:gd name="connsiteX520" fmla="*/ 4742389 w 4742389"/>
              <a:gd name="connsiteY520" fmla="*/ 1352843 h 1526213"/>
              <a:gd name="connsiteX521" fmla="*/ 4722977 w 4742389"/>
              <a:gd name="connsiteY521" fmla="*/ 1347354 h 1526213"/>
              <a:gd name="connsiteX522" fmla="*/ 4681803 w 4742389"/>
              <a:gd name="connsiteY522" fmla="*/ 1335713 h 1526213"/>
              <a:gd name="connsiteX523" fmla="*/ 4634255 w 4742389"/>
              <a:gd name="connsiteY523" fmla="*/ 1323171 h 1526213"/>
              <a:gd name="connsiteX524" fmla="*/ 4586709 w 4742389"/>
              <a:gd name="connsiteY524" fmla="*/ 1310628 h 1526213"/>
              <a:gd name="connsiteX525" fmla="*/ 4389013 w 4742389"/>
              <a:gd name="connsiteY525" fmla="*/ 1285544 h 1526213"/>
              <a:gd name="connsiteX526" fmla="*/ 4190067 w 4742389"/>
              <a:gd name="connsiteY526" fmla="*/ 1285230 h 1526213"/>
              <a:gd name="connsiteX527" fmla="*/ 3991120 w 4742389"/>
              <a:gd name="connsiteY527" fmla="*/ 1298086 h 1526213"/>
              <a:gd name="connsiteX528" fmla="*/ 3593227 w 4742389"/>
              <a:gd name="connsiteY528" fmla="*/ 1328188 h 1526213"/>
              <a:gd name="connsiteX529" fmla="*/ 3545680 w 4742389"/>
              <a:gd name="connsiteY529" fmla="*/ 1330696 h 1526213"/>
              <a:gd name="connsiteX530" fmla="*/ 3495631 w 4742389"/>
              <a:gd name="connsiteY530" fmla="*/ 1333204 h 1526213"/>
              <a:gd name="connsiteX531" fmla="*/ 3395531 w 4742389"/>
              <a:gd name="connsiteY531" fmla="*/ 1338221 h 1526213"/>
              <a:gd name="connsiteX532" fmla="*/ 3295433 w 4742389"/>
              <a:gd name="connsiteY532" fmla="*/ 1340730 h 1526213"/>
              <a:gd name="connsiteX533" fmla="*/ 3195334 w 4742389"/>
              <a:gd name="connsiteY533" fmla="*/ 1340730 h 1526213"/>
              <a:gd name="connsiteX534" fmla="*/ 2797441 w 4742389"/>
              <a:gd name="connsiteY534" fmla="*/ 1332264 h 1526213"/>
              <a:gd name="connsiteX535" fmla="*/ 2603375 w 4742389"/>
              <a:gd name="connsiteY535" fmla="*/ 1329052 h 1526213"/>
              <a:gd name="connsiteX536" fmla="*/ 2557030 w 4742389"/>
              <a:gd name="connsiteY536" fmla="*/ 1346910 h 1526213"/>
              <a:gd name="connsiteX537" fmla="*/ 2602614 w 4742389"/>
              <a:gd name="connsiteY537" fmla="*/ 1350303 h 1526213"/>
              <a:gd name="connsiteX538" fmla="*/ 3198382 w 4742389"/>
              <a:gd name="connsiteY538" fmla="*/ 1408131 h 1526213"/>
              <a:gd name="connsiteX539" fmla="*/ 3248430 w 4742389"/>
              <a:gd name="connsiteY539" fmla="*/ 1413146 h 1526213"/>
              <a:gd name="connsiteX540" fmla="*/ 3298479 w 4742389"/>
              <a:gd name="connsiteY540" fmla="*/ 1415654 h 1526213"/>
              <a:gd name="connsiteX541" fmla="*/ 3398575 w 4742389"/>
              <a:gd name="connsiteY541" fmla="*/ 1420669 h 1526213"/>
              <a:gd name="connsiteX542" fmla="*/ 3498671 w 4742389"/>
              <a:gd name="connsiteY542" fmla="*/ 1423176 h 1526213"/>
              <a:gd name="connsiteX543" fmla="*/ 3598767 w 4742389"/>
              <a:gd name="connsiteY543" fmla="*/ 1425683 h 1526213"/>
              <a:gd name="connsiteX544" fmla="*/ 3996650 w 4742389"/>
              <a:gd name="connsiteY544" fmla="*/ 1420669 h 1526213"/>
              <a:gd name="connsiteX545" fmla="*/ 4196843 w 4742389"/>
              <a:gd name="connsiteY545" fmla="*/ 1418161 h 1526213"/>
              <a:gd name="connsiteX546" fmla="*/ 4397035 w 4742389"/>
              <a:gd name="connsiteY546" fmla="*/ 1428191 h 1526213"/>
              <a:gd name="connsiteX547" fmla="*/ 4594726 w 4742389"/>
              <a:gd name="connsiteY547" fmla="*/ 1458280 h 1526213"/>
              <a:gd name="connsiteX548" fmla="*/ 4709016 w 4742389"/>
              <a:gd name="connsiteY548" fmla="*/ 1480025 h 1526213"/>
              <a:gd name="connsiteX549" fmla="*/ 4742389 w 4742389"/>
              <a:gd name="connsiteY549" fmla="*/ 1486374 h 1526213"/>
              <a:gd name="connsiteX550" fmla="*/ 4742389 w 4742389"/>
              <a:gd name="connsiteY550" fmla="*/ 1494257 h 1526213"/>
              <a:gd name="connsiteX551" fmla="*/ 4677071 w 4742389"/>
              <a:gd name="connsiteY551" fmla="*/ 1481670 h 1526213"/>
              <a:gd name="connsiteX552" fmla="*/ 4594726 w 4742389"/>
              <a:gd name="connsiteY552" fmla="*/ 1465803 h 1526213"/>
              <a:gd name="connsiteX553" fmla="*/ 4397035 w 4742389"/>
              <a:gd name="connsiteY553" fmla="*/ 1435713 h 1526213"/>
              <a:gd name="connsiteX554" fmla="*/ 4196843 w 4742389"/>
              <a:gd name="connsiteY554" fmla="*/ 1428191 h 1526213"/>
              <a:gd name="connsiteX555" fmla="*/ 3996650 w 4742389"/>
              <a:gd name="connsiteY555" fmla="*/ 1428191 h 1526213"/>
              <a:gd name="connsiteX556" fmla="*/ 3598767 w 4742389"/>
              <a:gd name="connsiteY556" fmla="*/ 1433206 h 1526213"/>
              <a:gd name="connsiteX557" fmla="*/ 3498671 w 4742389"/>
              <a:gd name="connsiteY557" fmla="*/ 1430698 h 1526213"/>
              <a:gd name="connsiteX558" fmla="*/ 3398575 w 4742389"/>
              <a:gd name="connsiteY558" fmla="*/ 1425683 h 1526213"/>
              <a:gd name="connsiteX559" fmla="*/ 3298479 w 4742389"/>
              <a:gd name="connsiteY559" fmla="*/ 1420669 h 1526213"/>
              <a:gd name="connsiteX560" fmla="*/ 3248430 w 4742389"/>
              <a:gd name="connsiteY560" fmla="*/ 1418161 h 1526213"/>
              <a:gd name="connsiteX561" fmla="*/ 3198382 w 4742389"/>
              <a:gd name="connsiteY561" fmla="*/ 1415654 h 1526213"/>
              <a:gd name="connsiteX562" fmla="*/ 2800499 w 4742389"/>
              <a:gd name="connsiteY562" fmla="*/ 1376161 h 1526213"/>
              <a:gd name="connsiteX563" fmla="*/ 2541482 w 4742389"/>
              <a:gd name="connsiteY563" fmla="*/ 1352901 h 1526213"/>
              <a:gd name="connsiteX564" fmla="*/ 2519845 w 4742389"/>
              <a:gd name="connsiteY564" fmla="*/ 1361238 h 1526213"/>
              <a:gd name="connsiteX565" fmla="*/ 2514698 w 4742389"/>
              <a:gd name="connsiteY565" fmla="*/ 1363221 h 1526213"/>
              <a:gd name="connsiteX566" fmla="*/ 2492236 w 4742389"/>
              <a:gd name="connsiteY566" fmla="*/ 1370889 h 1526213"/>
              <a:gd name="connsiteX567" fmla="*/ 2607863 w 4742389"/>
              <a:gd name="connsiteY567" fmla="*/ 1388382 h 1526213"/>
              <a:gd name="connsiteX568" fmla="*/ 3200510 w 4742389"/>
              <a:gd name="connsiteY568" fmla="*/ 1493846 h 1526213"/>
              <a:gd name="connsiteX569" fmla="*/ 3399467 w 4742389"/>
              <a:gd name="connsiteY569" fmla="*/ 1521123 h 1526213"/>
              <a:gd name="connsiteX570" fmla="*/ 3456135 w 4742389"/>
              <a:gd name="connsiteY570" fmla="*/ 1526213 h 1526213"/>
              <a:gd name="connsiteX571" fmla="*/ 3385974 w 4742389"/>
              <a:gd name="connsiteY571" fmla="*/ 1526213 h 1526213"/>
              <a:gd name="connsiteX572" fmla="*/ 3198007 w 4742389"/>
              <a:gd name="connsiteY572" fmla="*/ 1501370 h 1526213"/>
              <a:gd name="connsiteX573" fmla="*/ 2605712 w 4742389"/>
              <a:gd name="connsiteY573" fmla="*/ 1394849 h 1526213"/>
              <a:gd name="connsiteX574" fmla="*/ 2480242 w 4742389"/>
              <a:gd name="connsiteY574" fmla="*/ 1374984 h 1526213"/>
              <a:gd name="connsiteX575" fmla="*/ 2430316 w 4742389"/>
              <a:gd name="connsiteY575" fmla="*/ 1392028 h 1526213"/>
              <a:gd name="connsiteX576" fmla="*/ 2611703 w 4742389"/>
              <a:gd name="connsiteY576" fmla="*/ 1435223 h 1526213"/>
              <a:gd name="connsiteX577" fmla="*/ 2905401 w 4742389"/>
              <a:gd name="connsiteY577" fmla="*/ 1512588 h 1526213"/>
              <a:gd name="connsiteX578" fmla="*/ 2959386 w 4742389"/>
              <a:gd name="connsiteY578" fmla="*/ 1526213 h 1526213"/>
              <a:gd name="connsiteX579" fmla="*/ 2932531 w 4742389"/>
              <a:gd name="connsiteY579" fmla="*/ 1526213 h 1526213"/>
              <a:gd name="connsiteX580" fmla="*/ 2904301 w 4742389"/>
              <a:gd name="connsiteY580" fmla="*/ 1519009 h 1526213"/>
              <a:gd name="connsiteX581" fmla="*/ 2611351 w 4742389"/>
              <a:gd name="connsiteY581" fmla="*/ 1442394 h 1526213"/>
              <a:gd name="connsiteX582" fmla="*/ 2417339 w 4742389"/>
              <a:gd name="connsiteY582" fmla="*/ 1396458 h 1526213"/>
              <a:gd name="connsiteX583" fmla="*/ 2366634 w 4742389"/>
              <a:gd name="connsiteY583" fmla="*/ 1413767 h 1526213"/>
              <a:gd name="connsiteX584" fmla="*/ 2372405 w 4742389"/>
              <a:gd name="connsiteY584" fmla="*/ 1415502 h 1526213"/>
              <a:gd name="connsiteX585" fmla="*/ 2422456 w 4742389"/>
              <a:gd name="connsiteY585" fmla="*/ 1430541 h 1526213"/>
              <a:gd name="connsiteX586" fmla="*/ 2616442 w 4742389"/>
              <a:gd name="connsiteY586" fmla="*/ 1492383 h 1526213"/>
              <a:gd name="connsiteX587" fmla="*/ 2714577 w 4742389"/>
              <a:gd name="connsiteY587" fmla="*/ 1526213 h 1526213"/>
              <a:gd name="connsiteX588" fmla="*/ 2697232 w 4742389"/>
              <a:gd name="connsiteY588" fmla="*/ 1526213 h 1526213"/>
              <a:gd name="connsiteX589" fmla="*/ 2613979 w 4742389"/>
              <a:gd name="connsiteY589" fmla="*/ 1497435 h 1526213"/>
              <a:gd name="connsiteX590" fmla="*/ 2419954 w 4742389"/>
              <a:gd name="connsiteY590" fmla="*/ 1435554 h 1526213"/>
              <a:gd name="connsiteX591" fmla="*/ 2369903 w 4742389"/>
              <a:gd name="connsiteY591" fmla="*/ 1420515 h 1526213"/>
              <a:gd name="connsiteX592" fmla="*/ 2356905 w 4742389"/>
              <a:gd name="connsiteY592" fmla="*/ 1417089 h 1526213"/>
              <a:gd name="connsiteX593" fmla="*/ 2316294 w 4742389"/>
              <a:gd name="connsiteY593" fmla="*/ 1430952 h 1526213"/>
              <a:gd name="connsiteX594" fmla="*/ 2127719 w 4742389"/>
              <a:gd name="connsiteY594" fmla="*/ 1485932 h 1526213"/>
              <a:gd name="connsiteX595" fmla="*/ 2204876 w 4742389"/>
              <a:gd name="connsiteY595" fmla="*/ 1503785 h 1526213"/>
              <a:gd name="connsiteX596" fmla="*/ 2254923 w 4742389"/>
              <a:gd name="connsiteY596" fmla="*/ 1513821 h 1526213"/>
              <a:gd name="connsiteX597" fmla="*/ 2304970 w 4742389"/>
              <a:gd name="connsiteY597" fmla="*/ 1523857 h 1526213"/>
              <a:gd name="connsiteX598" fmla="*/ 2314134 w 4742389"/>
              <a:gd name="connsiteY598" fmla="*/ 1526213 h 1526213"/>
              <a:gd name="connsiteX599" fmla="*/ 2281838 w 4742389"/>
              <a:gd name="connsiteY599" fmla="*/ 1526213 h 1526213"/>
              <a:gd name="connsiteX600" fmla="*/ 2258677 w 4742389"/>
              <a:gd name="connsiteY600" fmla="*/ 1520407 h 1526213"/>
              <a:gd name="connsiteX601" fmla="*/ 2252421 w 4742389"/>
              <a:gd name="connsiteY601" fmla="*/ 1518839 h 1526213"/>
              <a:gd name="connsiteX602" fmla="*/ 2204876 w 4742389"/>
              <a:gd name="connsiteY602" fmla="*/ 1508803 h 1526213"/>
              <a:gd name="connsiteX603" fmla="*/ 2117153 w 4742389"/>
              <a:gd name="connsiteY603" fmla="*/ 1489013 h 1526213"/>
              <a:gd name="connsiteX604" fmla="*/ 2014436 w 4742389"/>
              <a:gd name="connsiteY604" fmla="*/ 1518961 h 1526213"/>
              <a:gd name="connsiteX605" fmla="*/ 1983833 w 4742389"/>
              <a:gd name="connsiteY605" fmla="*/ 1526213 h 1526213"/>
              <a:gd name="connsiteX606" fmla="*/ 1962561 w 4742389"/>
              <a:gd name="connsiteY606" fmla="*/ 1526213 h 1526213"/>
              <a:gd name="connsiteX607" fmla="*/ 2014304 w 4742389"/>
              <a:gd name="connsiteY607" fmla="*/ 1513946 h 1526213"/>
              <a:gd name="connsiteX608" fmla="*/ 2107222 w 4742389"/>
              <a:gd name="connsiteY608" fmla="*/ 1486773 h 1526213"/>
              <a:gd name="connsiteX609" fmla="*/ 2104782 w 4742389"/>
              <a:gd name="connsiteY609" fmla="*/ 1486222 h 1526213"/>
              <a:gd name="connsiteX610" fmla="*/ 2059080 w 4742389"/>
              <a:gd name="connsiteY610" fmla="*/ 1477998 h 1526213"/>
              <a:gd name="connsiteX611" fmla="*/ 1992309 w 4742389"/>
              <a:gd name="connsiteY611" fmla="*/ 1496203 h 1526213"/>
              <a:gd name="connsiteX612" fmla="*/ 1852191 w 4742389"/>
              <a:gd name="connsiteY612" fmla="*/ 1526213 h 1526213"/>
              <a:gd name="connsiteX613" fmla="*/ 1827090 w 4742389"/>
              <a:gd name="connsiteY613" fmla="*/ 1526213 h 1526213"/>
              <a:gd name="connsiteX614" fmla="*/ 1991566 w 4742389"/>
              <a:gd name="connsiteY614" fmla="*/ 1491190 h 1526213"/>
              <a:gd name="connsiteX615" fmla="*/ 2047515 w 4742389"/>
              <a:gd name="connsiteY615" fmla="*/ 1475916 h 1526213"/>
              <a:gd name="connsiteX616" fmla="*/ 2019390 w 4742389"/>
              <a:gd name="connsiteY616" fmla="*/ 1470855 h 1526213"/>
              <a:gd name="connsiteX617" fmla="*/ 2007191 w 4742389"/>
              <a:gd name="connsiteY617" fmla="*/ 1468660 h 1526213"/>
              <a:gd name="connsiteX618" fmla="*/ 1989537 w 4742389"/>
              <a:gd name="connsiteY618" fmla="*/ 1465988 h 1526213"/>
              <a:gd name="connsiteX619" fmla="*/ 1702379 w 4742389"/>
              <a:gd name="connsiteY619" fmla="*/ 1526213 h 1526213"/>
              <a:gd name="connsiteX620" fmla="*/ 1678465 w 4742389"/>
              <a:gd name="connsiteY620" fmla="*/ 1526213 h 1526213"/>
              <a:gd name="connsiteX621" fmla="*/ 1975510 w 4742389"/>
              <a:gd name="connsiteY621" fmla="*/ 1463865 h 1526213"/>
              <a:gd name="connsiteX622" fmla="*/ 1916849 w 4742389"/>
              <a:gd name="connsiteY622" fmla="*/ 1454987 h 1526213"/>
              <a:gd name="connsiteX623" fmla="*/ 1654418 w 4742389"/>
              <a:gd name="connsiteY623" fmla="*/ 1505979 h 1526213"/>
              <a:gd name="connsiteX624" fmla="*/ 1507673 w 4742389"/>
              <a:gd name="connsiteY624" fmla="*/ 1526213 h 1526213"/>
              <a:gd name="connsiteX625" fmla="*/ 1470857 w 4742389"/>
              <a:gd name="connsiteY625" fmla="*/ 1526213 h 1526213"/>
              <a:gd name="connsiteX626" fmla="*/ 1651916 w 4742389"/>
              <a:gd name="connsiteY626" fmla="*/ 1500963 h 1526213"/>
              <a:gd name="connsiteX627" fmla="*/ 1899571 w 4742389"/>
              <a:gd name="connsiteY627" fmla="*/ 1452372 h 1526213"/>
              <a:gd name="connsiteX628" fmla="*/ 1834242 w 4742389"/>
              <a:gd name="connsiteY628" fmla="*/ 1442485 h 1526213"/>
              <a:gd name="connsiteX629" fmla="*/ 1639052 w 4742389"/>
              <a:gd name="connsiteY629" fmla="*/ 1476367 h 1526213"/>
              <a:gd name="connsiteX630" fmla="*/ 1254290 w 4742389"/>
              <a:gd name="connsiteY630" fmla="*/ 1526213 h 1526213"/>
              <a:gd name="connsiteX631" fmla="*/ 1219068 w 4742389"/>
              <a:gd name="connsiteY631" fmla="*/ 1526213 h 1526213"/>
              <a:gd name="connsiteX632" fmla="*/ 1237416 w 4742389"/>
              <a:gd name="connsiteY632" fmla="*/ 1524638 h 1526213"/>
              <a:gd name="connsiteX633" fmla="*/ 1639052 w 4742389"/>
              <a:gd name="connsiteY633" fmla="*/ 1471352 h 1526213"/>
              <a:gd name="connsiteX634" fmla="*/ 1818580 w 4742389"/>
              <a:gd name="connsiteY634" fmla="*/ 1440115 h 1526213"/>
              <a:gd name="connsiteX635" fmla="*/ 1808255 w 4742389"/>
              <a:gd name="connsiteY635" fmla="*/ 1438552 h 1526213"/>
              <a:gd name="connsiteX636" fmla="*/ 1740515 w 4742389"/>
              <a:gd name="connsiteY636" fmla="*/ 1430863 h 1526213"/>
              <a:gd name="connsiteX637" fmla="*/ 1626857 w 4742389"/>
              <a:gd name="connsiteY637" fmla="*/ 1448018 h 1526213"/>
              <a:gd name="connsiteX638" fmla="*/ 1228661 w 4742389"/>
              <a:gd name="connsiteY638" fmla="*/ 1495621 h 1526213"/>
              <a:gd name="connsiteX639" fmla="*/ 852899 w 4742389"/>
              <a:gd name="connsiteY639" fmla="*/ 1526213 h 1526213"/>
              <a:gd name="connsiteX640" fmla="*/ 815074 w 4742389"/>
              <a:gd name="connsiteY640" fmla="*/ 1526213 h 1526213"/>
              <a:gd name="connsiteX641" fmla="*/ 828590 w 4742389"/>
              <a:gd name="connsiteY641" fmla="*/ 1525686 h 1526213"/>
              <a:gd name="connsiteX642" fmla="*/ 1626857 w 4742389"/>
              <a:gd name="connsiteY642" fmla="*/ 1443007 h 1526213"/>
              <a:gd name="connsiteX643" fmla="*/ 1721439 w 4742389"/>
              <a:gd name="connsiteY643" fmla="*/ 1428698 h 1526213"/>
              <a:gd name="connsiteX644" fmla="*/ 1632000 w 4742389"/>
              <a:gd name="connsiteY644" fmla="*/ 1418546 h 1526213"/>
              <a:gd name="connsiteX645" fmla="*/ 1616619 w 4742389"/>
              <a:gd name="connsiteY645" fmla="*/ 1420490 h 1526213"/>
              <a:gd name="connsiteX646" fmla="*/ 820813 w 4742389"/>
              <a:gd name="connsiteY646" fmla="*/ 1493147 h 1526213"/>
              <a:gd name="connsiteX647" fmla="*/ 22503 w 4742389"/>
              <a:gd name="connsiteY647" fmla="*/ 1515695 h 1526213"/>
              <a:gd name="connsiteX648" fmla="*/ 820813 w 4742389"/>
              <a:gd name="connsiteY648" fmla="*/ 1490641 h 1526213"/>
              <a:gd name="connsiteX649" fmla="*/ 1218716 w 4742389"/>
              <a:gd name="connsiteY649" fmla="*/ 1458698 h 1526213"/>
              <a:gd name="connsiteX650" fmla="*/ 1610676 w 4742389"/>
              <a:gd name="connsiteY650" fmla="*/ 1416125 h 1526213"/>
              <a:gd name="connsiteX651" fmla="*/ 1609318 w 4742389"/>
              <a:gd name="connsiteY651" fmla="*/ 1415971 h 1526213"/>
              <a:gd name="connsiteX652" fmla="*/ 1559271 w 4742389"/>
              <a:gd name="connsiteY652" fmla="*/ 1413462 h 1526213"/>
              <a:gd name="connsiteX653" fmla="*/ 1509224 w 4742389"/>
              <a:gd name="connsiteY653" fmla="*/ 1408444 h 1526213"/>
              <a:gd name="connsiteX654" fmla="*/ 1486643 w 4742389"/>
              <a:gd name="connsiteY654" fmla="*/ 1406788 h 1526213"/>
              <a:gd name="connsiteX655" fmla="*/ 1212315 w 4742389"/>
              <a:gd name="connsiteY655" fmla="*/ 1431240 h 1526213"/>
              <a:gd name="connsiteX656" fmla="*/ 19691 w 4742389"/>
              <a:gd name="connsiteY656" fmla="*/ 1491179 h 1526213"/>
              <a:gd name="connsiteX657" fmla="*/ 1212315 w 4742389"/>
              <a:gd name="connsiteY657" fmla="*/ 1427714 h 1526213"/>
              <a:gd name="connsiteX658" fmla="*/ 1459239 w 4742389"/>
              <a:gd name="connsiteY658" fmla="*/ 1404777 h 1526213"/>
              <a:gd name="connsiteX659" fmla="*/ 1406628 w 4742389"/>
              <a:gd name="connsiteY659" fmla="*/ 1400918 h 1526213"/>
              <a:gd name="connsiteX660" fmla="*/ 1234761 w 4742389"/>
              <a:gd name="connsiteY660" fmla="*/ 1396610 h 1526213"/>
              <a:gd name="connsiteX661" fmla="*/ 810496 w 4742389"/>
              <a:gd name="connsiteY661" fmla="*/ 1426588 h 1526213"/>
              <a:gd name="connsiteX662" fmla="*/ 412867 w 4742389"/>
              <a:gd name="connsiteY662" fmla="*/ 1449810 h 1526213"/>
              <a:gd name="connsiteX663" fmla="*/ 86413 w 4742389"/>
              <a:gd name="connsiteY663" fmla="*/ 1462888 h 1526213"/>
              <a:gd name="connsiteX664" fmla="*/ 15002 w 4742389"/>
              <a:gd name="connsiteY664" fmla="*/ 1465748 h 1526213"/>
              <a:gd name="connsiteX665" fmla="*/ 89545 w 4742389"/>
              <a:gd name="connsiteY665" fmla="*/ 1462483 h 1526213"/>
              <a:gd name="connsiteX666" fmla="*/ 412867 w 4742389"/>
              <a:gd name="connsiteY666" fmla="*/ 1448322 h 1526213"/>
              <a:gd name="connsiteX667" fmla="*/ 810496 w 4742389"/>
              <a:gd name="connsiteY667" fmla="*/ 1424082 h 1526213"/>
              <a:gd name="connsiteX668" fmla="*/ 1194331 w 4742389"/>
              <a:gd name="connsiteY668" fmla="*/ 1395748 h 1526213"/>
              <a:gd name="connsiteX669" fmla="*/ 1006253 w 4742389"/>
              <a:gd name="connsiteY669" fmla="*/ 1393391 h 1526213"/>
              <a:gd name="connsiteX670" fmla="*/ 903657 w 4742389"/>
              <a:gd name="connsiteY670" fmla="*/ 1395900 h 1526213"/>
              <a:gd name="connsiteX671" fmla="*/ 853610 w 4742389"/>
              <a:gd name="connsiteY671" fmla="*/ 1398409 h 1526213"/>
              <a:gd name="connsiteX672" fmla="*/ 803563 w 4742389"/>
              <a:gd name="connsiteY672" fmla="*/ 1398409 h 1526213"/>
              <a:gd name="connsiteX673" fmla="*/ 643413 w 4742389"/>
              <a:gd name="connsiteY673" fmla="*/ 1407943 h 1526213"/>
              <a:gd name="connsiteX674" fmla="*/ 803563 w 4742389"/>
              <a:gd name="connsiteY674" fmla="*/ 1395900 h 1526213"/>
              <a:gd name="connsiteX675" fmla="*/ 853610 w 4742389"/>
              <a:gd name="connsiteY675" fmla="*/ 1393391 h 1526213"/>
              <a:gd name="connsiteX676" fmla="*/ 903657 w 4742389"/>
              <a:gd name="connsiteY676" fmla="*/ 1393391 h 1526213"/>
              <a:gd name="connsiteX677" fmla="*/ 1006253 w 4742389"/>
              <a:gd name="connsiteY677" fmla="*/ 1390882 h 1526213"/>
              <a:gd name="connsiteX678" fmla="*/ 1206441 w 4742389"/>
              <a:gd name="connsiteY678" fmla="*/ 1390882 h 1526213"/>
              <a:gd name="connsiteX679" fmla="*/ 1245512 w 4742389"/>
              <a:gd name="connsiteY679" fmla="*/ 1391970 h 1526213"/>
              <a:gd name="connsiteX680" fmla="*/ 1604112 w 4742389"/>
              <a:gd name="connsiteY680" fmla="*/ 1365499 h 1526213"/>
              <a:gd name="connsiteX681" fmla="*/ 2002016 w 4742389"/>
              <a:gd name="connsiteY681" fmla="*/ 1336050 h 1526213"/>
              <a:gd name="connsiteX682" fmla="*/ 2021651 w 4742389"/>
              <a:gd name="connsiteY682" fmla="*/ 1334783 h 1526213"/>
              <a:gd name="connsiteX683" fmla="*/ 1996024 w 4742389"/>
              <a:gd name="connsiteY683" fmla="*/ 1330291 h 1526213"/>
              <a:gd name="connsiteX684" fmla="*/ 1603761 w 4742389"/>
              <a:gd name="connsiteY684" fmla="*/ 1345747 h 1526213"/>
              <a:gd name="connsiteX685" fmla="*/ 12189 w 4742389"/>
              <a:gd name="connsiteY685" fmla="*/ 1441067 h 1526213"/>
              <a:gd name="connsiteX686" fmla="*/ 1603761 w 4742389"/>
              <a:gd name="connsiteY686" fmla="*/ 1340730 h 1526213"/>
              <a:gd name="connsiteX687" fmla="*/ 1971306 w 4742389"/>
              <a:gd name="connsiteY687" fmla="*/ 1325958 h 1526213"/>
              <a:gd name="connsiteX688" fmla="*/ 1960110 w 4742389"/>
              <a:gd name="connsiteY688" fmla="*/ 1323995 h 1526213"/>
              <a:gd name="connsiteX689" fmla="*/ 1604348 w 4742389"/>
              <a:gd name="connsiteY689" fmla="*/ 1322878 h 1526213"/>
              <a:gd name="connsiteX690" fmla="*/ 10314 w 4742389"/>
              <a:gd name="connsiteY690" fmla="*/ 1415654 h 1526213"/>
              <a:gd name="connsiteX691" fmla="*/ 1604348 w 4742389"/>
              <a:gd name="connsiteY691" fmla="*/ 1317863 h 1526213"/>
              <a:gd name="connsiteX692" fmla="*/ 1889609 w 4742389"/>
              <a:gd name="connsiteY692" fmla="*/ 1317415 h 1526213"/>
              <a:gd name="connsiteX693" fmla="*/ 1608855 w 4742389"/>
              <a:gd name="connsiteY693" fmla="*/ 1305727 h 1526213"/>
              <a:gd name="connsiteX694" fmla="*/ 805521 w 4742389"/>
              <a:gd name="connsiteY694" fmla="*/ 1325793 h 1526213"/>
              <a:gd name="connsiteX695" fmla="*/ 4688 w 4742389"/>
              <a:gd name="connsiteY695" fmla="*/ 1391008 h 1526213"/>
              <a:gd name="connsiteX696" fmla="*/ 805521 w 4742389"/>
              <a:gd name="connsiteY696" fmla="*/ 1323285 h 1526213"/>
              <a:gd name="connsiteX697" fmla="*/ 1608855 w 4742389"/>
              <a:gd name="connsiteY697" fmla="*/ 1300711 h 1526213"/>
              <a:gd name="connsiteX698" fmla="*/ 1882117 w 4742389"/>
              <a:gd name="connsiteY698" fmla="*/ 1311385 h 1526213"/>
              <a:gd name="connsiteX699" fmla="*/ 1877765 w 4742389"/>
              <a:gd name="connsiteY699" fmla="*/ 1310731 h 1526213"/>
              <a:gd name="connsiteX700" fmla="*/ 1815761 w 4742389"/>
              <a:gd name="connsiteY700" fmla="*/ 1304073 h 1526213"/>
              <a:gd name="connsiteX701" fmla="*/ 1614323 w 4742389"/>
              <a:gd name="connsiteY701" fmla="*/ 1288086 h 1526213"/>
              <a:gd name="connsiteX702" fmla="*/ 1411633 w 4742389"/>
              <a:gd name="connsiteY702" fmla="*/ 1280562 h 1526213"/>
              <a:gd name="connsiteX703" fmla="*/ 1211445 w 4742389"/>
              <a:gd name="connsiteY703" fmla="*/ 1278054 h 1526213"/>
              <a:gd name="connsiteX704" fmla="*/ 806066 w 4742389"/>
              <a:gd name="connsiteY704" fmla="*/ 1290593 h 1526213"/>
              <a:gd name="connsiteX705" fmla="*/ 2813 w 4742389"/>
              <a:gd name="connsiteY705" fmla="*/ 1365827 h 1526213"/>
              <a:gd name="connsiteX706" fmla="*/ 806066 w 4742389"/>
              <a:gd name="connsiteY706" fmla="*/ 1288086 h 1526213"/>
              <a:gd name="connsiteX707" fmla="*/ 1211445 w 4742389"/>
              <a:gd name="connsiteY707" fmla="*/ 1275547 h 1526213"/>
              <a:gd name="connsiteX708" fmla="*/ 1411633 w 4742389"/>
              <a:gd name="connsiteY708" fmla="*/ 1275547 h 1526213"/>
              <a:gd name="connsiteX709" fmla="*/ 1614323 w 4742389"/>
              <a:gd name="connsiteY709" fmla="*/ 1283070 h 1526213"/>
              <a:gd name="connsiteX710" fmla="*/ 1781622 w 4742389"/>
              <a:gd name="connsiteY710" fmla="*/ 1296286 h 1526213"/>
              <a:gd name="connsiteX711" fmla="*/ 1724248 w 4742389"/>
              <a:gd name="connsiteY711" fmla="*/ 1287666 h 1526213"/>
              <a:gd name="connsiteX712" fmla="*/ 1621644 w 4742389"/>
              <a:gd name="connsiteY712" fmla="*/ 1277640 h 1526213"/>
              <a:gd name="connsiteX713" fmla="*/ 1216233 w 4742389"/>
              <a:gd name="connsiteY713" fmla="*/ 1252574 h 1526213"/>
              <a:gd name="connsiteX714" fmla="*/ 1166183 w 4742389"/>
              <a:gd name="connsiteY714" fmla="*/ 1250067 h 1526213"/>
              <a:gd name="connsiteX715" fmla="*/ 1113629 w 4742389"/>
              <a:gd name="connsiteY715" fmla="*/ 1250067 h 1526213"/>
              <a:gd name="connsiteX716" fmla="*/ 1013528 w 4742389"/>
              <a:gd name="connsiteY716" fmla="*/ 1250067 h 1526213"/>
              <a:gd name="connsiteX717" fmla="*/ 808320 w 4742389"/>
              <a:gd name="connsiteY717" fmla="*/ 1257587 h 1526213"/>
              <a:gd name="connsiteX718" fmla="*/ 0 w 4742389"/>
              <a:gd name="connsiteY718" fmla="*/ 1340304 h 1526213"/>
              <a:gd name="connsiteX719" fmla="*/ 808320 w 4742389"/>
              <a:gd name="connsiteY719" fmla="*/ 1255081 h 1526213"/>
              <a:gd name="connsiteX720" fmla="*/ 1013528 w 4742389"/>
              <a:gd name="connsiteY720" fmla="*/ 1247561 h 1526213"/>
              <a:gd name="connsiteX721" fmla="*/ 1113629 w 4742389"/>
              <a:gd name="connsiteY721" fmla="*/ 1247561 h 1526213"/>
              <a:gd name="connsiteX722" fmla="*/ 1166183 w 4742389"/>
              <a:gd name="connsiteY722" fmla="*/ 1247561 h 1526213"/>
              <a:gd name="connsiteX723" fmla="*/ 1216233 w 4742389"/>
              <a:gd name="connsiteY723" fmla="*/ 1247561 h 1526213"/>
              <a:gd name="connsiteX724" fmla="*/ 1621644 w 4742389"/>
              <a:gd name="connsiteY724" fmla="*/ 1272627 h 1526213"/>
              <a:gd name="connsiteX725" fmla="*/ 1724248 w 4742389"/>
              <a:gd name="connsiteY725" fmla="*/ 1282653 h 1526213"/>
              <a:gd name="connsiteX726" fmla="*/ 1824350 w 4742389"/>
              <a:gd name="connsiteY726" fmla="*/ 1297692 h 1526213"/>
              <a:gd name="connsiteX727" fmla="*/ 1874401 w 4742389"/>
              <a:gd name="connsiteY727" fmla="*/ 1305212 h 1526213"/>
              <a:gd name="connsiteX728" fmla="*/ 1876050 w 4742389"/>
              <a:gd name="connsiteY728" fmla="*/ 1305460 h 1526213"/>
              <a:gd name="connsiteX729" fmla="*/ 1958694 w 4742389"/>
              <a:gd name="connsiteY729" fmla="*/ 1314376 h 1526213"/>
              <a:gd name="connsiteX730" fmla="*/ 2010210 w 4742389"/>
              <a:gd name="connsiteY730" fmla="*/ 1316388 h 1526213"/>
              <a:gd name="connsiteX731" fmla="*/ 2037840 w 4742389"/>
              <a:gd name="connsiteY731" fmla="*/ 1318801 h 1526213"/>
              <a:gd name="connsiteX732" fmla="*/ 2123809 w 4742389"/>
              <a:gd name="connsiteY732" fmla="*/ 1322717 h 1526213"/>
              <a:gd name="connsiteX733" fmla="*/ 2237745 w 4742389"/>
              <a:gd name="connsiteY733" fmla="*/ 1320831 h 1526213"/>
              <a:gd name="connsiteX734" fmla="*/ 2295221 w 4742389"/>
              <a:gd name="connsiteY734" fmla="*/ 1317121 h 1526213"/>
              <a:gd name="connsiteX735" fmla="*/ 2402045 w 4742389"/>
              <a:gd name="connsiteY735" fmla="*/ 1305641 h 1526213"/>
              <a:gd name="connsiteX736" fmla="*/ 2410836 w 4742389"/>
              <a:gd name="connsiteY736" fmla="*/ 1304694 h 1526213"/>
              <a:gd name="connsiteX737" fmla="*/ 2546168 w 4742389"/>
              <a:gd name="connsiteY737" fmla="*/ 1282955 h 1526213"/>
              <a:gd name="connsiteX738" fmla="*/ 2659717 w 4742389"/>
              <a:gd name="connsiteY738" fmla="*/ 1258873 h 1526213"/>
              <a:gd name="connsiteX739" fmla="*/ 2712288 w 4742389"/>
              <a:gd name="connsiteY739" fmla="*/ 1244690 h 1526213"/>
              <a:gd name="connsiteX740" fmla="*/ 2835272 w 4742389"/>
              <a:gd name="connsiteY740" fmla="*/ 1207526 h 1526213"/>
              <a:gd name="connsiteX741" fmla="*/ 2871251 w 4742389"/>
              <a:gd name="connsiteY741" fmla="*/ 1194959 h 1526213"/>
              <a:gd name="connsiteX742" fmla="*/ 3022620 w 4742389"/>
              <a:gd name="connsiteY742" fmla="*/ 1135682 h 1526213"/>
              <a:gd name="connsiteX743" fmla="*/ 3065180 w 4742389"/>
              <a:gd name="connsiteY743" fmla="*/ 1117038 h 1526213"/>
              <a:gd name="connsiteX744" fmla="*/ 3135498 w 4742389"/>
              <a:gd name="connsiteY744" fmla="*/ 1082054 h 1526213"/>
              <a:gd name="connsiteX745" fmla="*/ 3272966 w 4742389"/>
              <a:gd name="connsiteY745" fmla="*/ 1007211 h 1526213"/>
              <a:gd name="connsiteX746" fmla="*/ 3948651 w 4742389"/>
              <a:gd name="connsiteY746" fmla="*/ 518325 h 1526213"/>
              <a:gd name="connsiteX747" fmla="*/ 4268975 w 4742389"/>
              <a:gd name="connsiteY747" fmla="*/ 247557 h 1526213"/>
              <a:gd name="connsiteX748" fmla="*/ 4631843 w 4742389"/>
              <a:gd name="connsiteY748" fmla="*/ 36959 h 1526213"/>
              <a:gd name="connsiteX749" fmla="*/ 4731319 w 4742389"/>
              <a:gd name="connsiteY749" fmla="*/ 2487 h 152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</a:cxnLst>
            <a:rect l="l" t="t" r="r" b="b"/>
            <a:pathLst>
              <a:path w="4742389" h="1526213">
                <a:moveTo>
                  <a:pt x="643413" y="1407943"/>
                </a:moveTo>
                <a:lnTo>
                  <a:pt x="403188" y="1426007"/>
                </a:lnTo>
                <a:cubicBezTo>
                  <a:pt x="469501" y="1420989"/>
                  <a:pt x="536438" y="1415344"/>
                  <a:pt x="603376" y="1410326"/>
                </a:cubicBezTo>
                <a:close/>
                <a:moveTo>
                  <a:pt x="2316873" y="1406472"/>
                </a:moveTo>
                <a:lnTo>
                  <a:pt x="2292268" y="1414417"/>
                </a:lnTo>
                <a:lnTo>
                  <a:pt x="2070799" y="1474802"/>
                </a:lnTo>
                <a:lnTo>
                  <a:pt x="2094773" y="1479009"/>
                </a:lnTo>
                <a:cubicBezTo>
                  <a:pt x="2107285" y="1481204"/>
                  <a:pt x="2107285" y="1481204"/>
                  <a:pt x="2107285" y="1481204"/>
                </a:cubicBezTo>
                <a:lnTo>
                  <a:pt x="2117880" y="1483656"/>
                </a:lnTo>
                <a:lnTo>
                  <a:pt x="2315239" y="1425938"/>
                </a:lnTo>
                <a:lnTo>
                  <a:pt x="2347886" y="1414711"/>
                </a:lnTo>
                <a:lnTo>
                  <a:pt x="2328299" y="1409548"/>
                </a:lnTo>
                <a:cubicBezTo>
                  <a:pt x="2322355" y="1407982"/>
                  <a:pt x="2322355" y="1407982"/>
                  <a:pt x="2322355" y="1407982"/>
                </a:cubicBezTo>
                <a:close/>
                <a:moveTo>
                  <a:pt x="2271317" y="1393924"/>
                </a:moveTo>
                <a:lnTo>
                  <a:pt x="2070766" y="1448952"/>
                </a:lnTo>
                <a:lnTo>
                  <a:pt x="2003434" y="1463073"/>
                </a:lnTo>
                <a:lnTo>
                  <a:pt x="2007191" y="1463642"/>
                </a:lnTo>
                <a:lnTo>
                  <a:pt x="2059110" y="1472751"/>
                </a:lnTo>
                <a:lnTo>
                  <a:pt x="2291173" y="1409403"/>
                </a:lnTo>
                <a:lnTo>
                  <a:pt x="2307838" y="1403983"/>
                </a:lnTo>
                <a:close/>
                <a:moveTo>
                  <a:pt x="2378176" y="1386677"/>
                </a:moveTo>
                <a:lnTo>
                  <a:pt x="2329155" y="1402506"/>
                </a:lnTo>
                <a:lnTo>
                  <a:pt x="2358093" y="1411201"/>
                </a:lnTo>
                <a:lnTo>
                  <a:pt x="2407814" y="1394103"/>
                </a:lnTo>
                <a:close/>
                <a:moveTo>
                  <a:pt x="2233796" y="1383589"/>
                </a:moveTo>
                <a:lnTo>
                  <a:pt x="2052937" y="1428544"/>
                </a:lnTo>
                <a:lnTo>
                  <a:pt x="1931367" y="1452166"/>
                </a:lnTo>
                <a:lnTo>
                  <a:pt x="1989402" y="1460949"/>
                </a:lnTo>
                <a:lnTo>
                  <a:pt x="2070453" y="1443937"/>
                </a:lnTo>
                <a:lnTo>
                  <a:pt x="2261511" y="1391222"/>
                </a:lnTo>
                <a:close/>
                <a:moveTo>
                  <a:pt x="2329305" y="1378012"/>
                </a:moveTo>
                <a:lnTo>
                  <a:pt x="2283683" y="1390530"/>
                </a:lnTo>
                <a:lnTo>
                  <a:pt x="2320293" y="1399933"/>
                </a:lnTo>
                <a:lnTo>
                  <a:pt x="2368504" y="1384254"/>
                </a:lnTo>
                <a:lnTo>
                  <a:pt x="2365026" y="1383382"/>
                </a:lnTo>
                <a:close/>
                <a:moveTo>
                  <a:pt x="2195642" y="1373395"/>
                </a:moveTo>
                <a:lnTo>
                  <a:pt x="2036309" y="1407409"/>
                </a:lnTo>
                <a:lnTo>
                  <a:pt x="1849685" y="1439804"/>
                </a:lnTo>
                <a:lnTo>
                  <a:pt x="1914009" y="1449539"/>
                </a:lnTo>
                <a:lnTo>
                  <a:pt x="2051373" y="1422588"/>
                </a:lnTo>
                <a:lnTo>
                  <a:pt x="2222273" y="1380415"/>
                </a:lnTo>
                <a:lnTo>
                  <a:pt x="2222253" y="1380409"/>
                </a:lnTo>
                <a:close/>
                <a:moveTo>
                  <a:pt x="2287251" y="1370301"/>
                </a:moveTo>
                <a:lnTo>
                  <a:pt x="2245412" y="1380701"/>
                </a:lnTo>
                <a:lnTo>
                  <a:pt x="2273499" y="1387915"/>
                </a:lnTo>
                <a:lnTo>
                  <a:pt x="2316413" y="1376074"/>
                </a:lnTo>
                <a:lnTo>
                  <a:pt x="2314979" y="1375859"/>
                </a:lnTo>
                <a:close/>
                <a:moveTo>
                  <a:pt x="2436053" y="1367988"/>
                </a:moveTo>
                <a:lnTo>
                  <a:pt x="2389019" y="1383175"/>
                </a:lnTo>
                <a:lnTo>
                  <a:pt x="2408817" y="1387144"/>
                </a:lnTo>
                <a:cubicBezTo>
                  <a:pt x="2415073" y="1388398"/>
                  <a:pt x="2415073" y="1388398"/>
                  <a:pt x="2415073" y="1388398"/>
                </a:cubicBezTo>
                <a:lnTo>
                  <a:pt x="2420586" y="1389710"/>
                </a:lnTo>
                <a:lnTo>
                  <a:pt x="2468716" y="1373159"/>
                </a:lnTo>
                <a:close/>
                <a:moveTo>
                  <a:pt x="2154700" y="1363869"/>
                </a:moveTo>
                <a:lnTo>
                  <a:pt x="2023175" y="1388201"/>
                </a:lnTo>
                <a:lnTo>
                  <a:pt x="1759491" y="1427999"/>
                </a:lnTo>
                <a:lnTo>
                  <a:pt x="1808255" y="1433534"/>
                </a:lnTo>
                <a:lnTo>
                  <a:pt x="1834004" y="1437431"/>
                </a:lnTo>
                <a:lnTo>
                  <a:pt x="2035370" y="1402394"/>
                </a:lnTo>
                <a:lnTo>
                  <a:pt x="2184870" y="1370556"/>
                </a:lnTo>
                <a:lnTo>
                  <a:pt x="2180649" y="1369443"/>
                </a:lnTo>
                <a:cubicBezTo>
                  <a:pt x="2174705" y="1367877"/>
                  <a:pt x="2174705" y="1367877"/>
                  <a:pt x="2174705" y="1367877"/>
                </a:cubicBezTo>
                <a:close/>
                <a:moveTo>
                  <a:pt x="2247479" y="1362329"/>
                </a:moveTo>
                <a:lnTo>
                  <a:pt x="2207044" y="1370961"/>
                </a:lnTo>
                <a:lnTo>
                  <a:pt x="2218500" y="1373830"/>
                </a:lnTo>
                <a:cubicBezTo>
                  <a:pt x="2224756" y="1375396"/>
                  <a:pt x="2224756" y="1375396"/>
                  <a:pt x="2224756" y="1375396"/>
                </a:cubicBezTo>
                <a:lnTo>
                  <a:pt x="2233504" y="1377643"/>
                </a:lnTo>
                <a:lnTo>
                  <a:pt x="2274010" y="1367647"/>
                </a:lnTo>
                <a:lnTo>
                  <a:pt x="2257112" y="1364260"/>
                </a:lnTo>
                <a:close/>
                <a:moveTo>
                  <a:pt x="2389230" y="1361570"/>
                </a:moveTo>
                <a:lnTo>
                  <a:pt x="2344103" y="1373952"/>
                </a:lnTo>
                <a:lnTo>
                  <a:pt x="2359083" y="1377112"/>
                </a:lnTo>
                <a:cubicBezTo>
                  <a:pt x="2365026" y="1378366"/>
                  <a:pt x="2365026" y="1378366"/>
                  <a:pt x="2365026" y="1378366"/>
                </a:cubicBezTo>
                <a:lnTo>
                  <a:pt x="2378378" y="1381042"/>
                </a:lnTo>
                <a:lnTo>
                  <a:pt x="2424260" y="1366121"/>
                </a:lnTo>
                <a:lnTo>
                  <a:pt x="2407185" y="1363417"/>
                </a:lnTo>
                <a:close/>
                <a:moveTo>
                  <a:pt x="2341950" y="1356705"/>
                </a:moveTo>
                <a:lnTo>
                  <a:pt x="2304394" y="1366040"/>
                </a:lnTo>
                <a:lnTo>
                  <a:pt x="2304969" y="1366141"/>
                </a:lnTo>
                <a:cubicBezTo>
                  <a:pt x="2317481" y="1368335"/>
                  <a:pt x="2317481" y="1368335"/>
                  <a:pt x="2317481" y="1368335"/>
                </a:cubicBezTo>
                <a:lnTo>
                  <a:pt x="2332771" y="1371561"/>
                </a:lnTo>
                <a:lnTo>
                  <a:pt x="2374483" y="1360052"/>
                </a:lnTo>
                <a:close/>
                <a:moveTo>
                  <a:pt x="2114465" y="1355554"/>
                </a:moveTo>
                <a:lnTo>
                  <a:pt x="2012958" y="1370382"/>
                </a:lnTo>
                <a:lnTo>
                  <a:pt x="1652914" y="1415902"/>
                </a:lnTo>
                <a:lnTo>
                  <a:pt x="1740389" y="1425831"/>
                </a:lnTo>
                <a:lnTo>
                  <a:pt x="2022237" y="1383190"/>
                </a:lnTo>
                <a:lnTo>
                  <a:pt x="2141381" y="1361201"/>
                </a:lnTo>
                <a:lnTo>
                  <a:pt x="2124654" y="1357850"/>
                </a:lnTo>
                <a:close/>
                <a:moveTo>
                  <a:pt x="2205859" y="1354405"/>
                </a:moveTo>
                <a:lnTo>
                  <a:pt x="2167711" y="1361462"/>
                </a:lnTo>
                <a:lnTo>
                  <a:pt x="2174705" y="1362863"/>
                </a:lnTo>
                <a:lnTo>
                  <a:pt x="2195978" y="1368190"/>
                </a:lnTo>
                <a:lnTo>
                  <a:pt x="2235125" y="1359853"/>
                </a:lnTo>
                <a:lnTo>
                  <a:pt x="2227397" y="1358304"/>
                </a:lnTo>
                <a:cubicBezTo>
                  <a:pt x="2214885" y="1355796"/>
                  <a:pt x="2214885" y="1355796"/>
                  <a:pt x="2214885" y="1355796"/>
                </a:cubicBezTo>
                <a:close/>
                <a:moveTo>
                  <a:pt x="2295983" y="1351975"/>
                </a:moveTo>
                <a:lnTo>
                  <a:pt x="2263606" y="1358887"/>
                </a:lnTo>
                <a:lnTo>
                  <a:pt x="2290440" y="1363593"/>
                </a:lnTo>
                <a:lnTo>
                  <a:pt x="2325296" y="1354991"/>
                </a:lnTo>
                <a:close/>
                <a:moveTo>
                  <a:pt x="2495411" y="1348764"/>
                </a:moveTo>
                <a:lnTo>
                  <a:pt x="2495384" y="1348773"/>
                </a:lnTo>
                <a:cubicBezTo>
                  <a:pt x="2490237" y="1350491"/>
                  <a:pt x="2490237" y="1350491"/>
                  <a:pt x="2490237" y="1350491"/>
                </a:cubicBezTo>
                <a:lnTo>
                  <a:pt x="2447859" y="1364175"/>
                </a:lnTo>
                <a:lnTo>
                  <a:pt x="2480486" y="1369112"/>
                </a:lnTo>
                <a:lnTo>
                  <a:pt x="2512196" y="1358207"/>
                </a:lnTo>
                <a:lnTo>
                  <a:pt x="2528899" y="1351771"/>
                </a:lnTo>
                <a:close/>
                <a:moveTo>
                  <a:pt x="2165222" y="1348139"/>
                </a:moveTo>
                <a:lnTo>
                  <a:pt x="2128200" y="1353548"/>
                </a:lnTo>
                <a:lnTo>
                  <a:pt x="2154407" y="1358797"/>
                </a:lnTo>
                <a:lnTo>
                  <a:pt x="2190793" y="1352082"/>
                </a:lnTo>
                <a:close/>
                <a:moveTo>
                  <a:pt x="2076862" y="1347080"/>
                </a:moveTo>
                <a:lnTo>
                  <a:pt x="1608761" y="1395903"/>
                </a:lnTo>
                <a:lnTo>
                  <a:pt x="1516343" y="1404140"/>
                </a:lnTo>
                <a:lnTo>
                  <a:pt x="1553015" y="1407817"/>
                </a:lnTo>
                <a:cubicBezTo>
                  <a:pt x="1559271" y="1408444"/>
                  <a:pt x="1559271" y="1408444"/>
                  <a:pt x="1559271" y="1408444"/>
                </a:cubicBezTo>
                <a:cubicBezTo>
                  <a:pt x="1609318" y="1410953"/>
                  <a:pt x="1609318" y="1410953"/>
                  <a:pt x="1609318" y="1410953"/>
                </a:cubicBezTo>
                <a:lnTo>
                  <a:pt x="1631961" y="1413523"/>
                </a:lnTo>
                <a:lnTo>
                  <a:pt x="2012019" y="1365058"/>
                </a:lnTo>
                <a:lnTo>
                  <a:pt x="2098552" y="1351968"/>
                </a:lnTo>
                <a:close/>
                <a:moveTo>
                  <a:pt x="2246510" y="1346884"/>
                </a:moveTo>
                <a:lnTo>
                  <a:pt x="2221525" y="1351506"/>
                </a:lnTo>
                <a:lnTo>
                  <a:pt x="2250476" y="1356584"/>
                </a:lnTo>
                <a:lnTo>
                  <a:pt x="2279891" y="1350319"/>
                </a:lnTo>
                <a:close/>
                <a:moveTo>
                  <a:pt x="2450575" y="1344737"/>
                </a:moveTo>
                <a:lnTo>
                  <a:pt x="2403537" y="1357644"/>
                </a:lnTo>
                <a:lnTo>
                  <a:pt x="2409688" y="1358401"/>
                </a:lnTo>
                <a:lnTo>
                  <a:pt x="2435834" y="1362356"/>
                </a:lnTo>
                <a:lnTo>
                  <a:pt x="2481478" y="1347512"/>
                </a:lnTo>
                <a:close/>
                <a:moveTo>
                  <a:pt x="2203856" y="1342495"/>
                </a:moveTo>
                <a:lnTo>
                  <a:pt x="2182766" y="1345576"/>
                </a:lnTo>
                <a:lnTo>
                  <a:pt x="2204876" y="1348900"/>
                </a:lnTo>
                <a:lnTo>
                  <a:pt x="2206615" y="1349161"/>
                </a:lnTo>
                <a:lnTo>
                  <a:pt x="2228818" y="1345064"/>
                </a:lnTo>
                <a:close/>
                <a:moveTo>
                  <a:pt x="2125471" y="1342010"/>
                </a:moveTo>
                <a:lnTo>
                  <a:pt x="2092630" y="1345435"/>
                </a:lnTo>
                <a:lnTo>
                  <a:pt x="2112055" y="1349925"/>
                </a:lnTo>
                <a:lnTo>
                  <a:pt x="2144739" y="1344981"/>
                </a:lnTo>
                <a:lnTo>
                  <a:pt x="2129493" y="1342630"/>
                </a:lnTo>
                <a:close/>
                <a:moveTo>
                  <a:pt x="2406147" y="1340747"/>
                </a:moveTo>
                <a:lnTo>
                  <a:pt x="2359815" y="1352264"/>
                </a:lnTo>
                <a:lnTo>
                  <a:pt x="2389481" y="1355914"/>
                </a:lnTo>
                <a:lnTo>
                  <a:pt x="2435045" y="1343343"/>
                </a:lnTo>
                <a:close/>
                <a:moveTo>
                  <a:pt x="2039442" y="1338647"/>
                </a:moveTo>
                <a:lnTo>
                  <a:pt x="2002016" y="1341063"/>
                </a:lnTo>
                <a:cubicBezTo>
                  <a:pt x="1869381" y="1350461"/>
                  <a:pt x="1736747" y="1360486"/>
                  <a:pt x="1604112" y="1370511"/>
                </a:cubicBezTo>
                <a:lnTo>
                  <a:pt x="1284898" y="1393067"/>
                </a:lnTo>
                <a:lnTo>
                  <a:pt x="1307786" y="1393704"/>
                </a:lnTo>
                <a:cubicBezTo>
                  <a:pt x="1341567" y="1395272"/>
                  <a:pt x="1375349" y="1397154"/>
                  <a:pt x="1409130" y="1398409"/>
                </a:cubicBezTo>
                <a:lnTo>
                  <a:pt x="1486203" y="1402273"/>
                </a:lnTo>
                <a:lnTo>
                  <a:pt x="1608761" y="1390888"/>
                </a:lnTo>
                <a:lnTo>
                  <a:pt x="2057350" y="1342682"/>
                </a:lnTo>
                <a:close/>
                <a:moveTo>
                  <a:pt x="2358501" y="1338629"/>
                </a:moveTo>
                <a:lnTo>
                  <a:pt x="2318464" y="1347176"/>
                </a:lnTo>
                <a:lnTo>
                  <a:pt x="2344156" y="1350337"/>
                </a:lnTo>
                <a:lnTo>
                  <a:pt x="2386901" y="1339789"/>
                </a:lnTo>
                <a:close/>
                <a:moveTo>
                  <a:pt x="2162054" y="1338194"/>
                </a:moveTo>
                <a:lnTo>
                  <a:pt x="2145290" y="1339943"/>
                </a:lnTo>
                <a:lnTo>
                  <a:pt x="2161718" y="1342412"/>
                </a:lnTo>
                <a:lnTo>
                  <a:pt x="2178448" y="1339881"/>
                </a:lnTo>
                <a:close/>
                <a:moveTo>
                  <a:pt x="2303316" y="1336375"/>
                </a:moveTo>
                <a:lnTo>
                  <a:pt x="2274305" y="1341742"/>
                </a:lnTo>
                <a:lnTo>
                  <a:pt x="2303371" y="1345319"/>
                </a:lnTo>
                <a:lnTo>
                  <a:pt x="2338599" y="1337816"/>
                </a:lnTo>
                <a:close/>
                <a:moveTo>
                  <a:pt x="2084118" y="1335762"/>
                </a:moveTo>
                <a:lnTo>
                  <a:pt x="2058060" y="1337445"/>
                </a:lnTo>
                <a:lnTo>
                  <a:pt x="2073303" y="1340968"/>
                </a:lnTo>
                <a:lnTo>
                  <a:pt x="2099804" y="1338120"/>
                </a:lnTo>
                <a:close/>
                <a:moveTo>
                  <a:pt x="2258325" y="1334538"/>
                </a:moveTo>
                <a:lnTo>
                  <a:pt x="2238863" y="1337381"/>
                </a:lnTo>
                <a:lnTo>
                  <a:pt x="2257812" y="1339713"/>
                </a:lnTo>
                <a:lnTo>
                  <a:pt x="2280863" y="1335459"/>
                </a:lnTo>
                <a:close/>
                <a:moveTo>
                  <a:pt x="2117484" y="1333608"/>
                </a:moveTo>
                <a:lnTo>
                  <a:pt x="2108922" y="1334161"/>
                </a:lnTo>
                <a:lnTo>
                  <a:pt x="2117294" y="1335734"/>
                </a:lnTo>
                <a:lnTo>
                  <a:pt x="2119259" y="1336030"/>
                </a:lnTo>
                <a:lnTo>
                  <a:pt x="2129903" y="1334886"/>
                </a:lnTo>
                <a:close/>
                <a:moveTo>
                  <a:pt x="2214330" y="1332742"/>
                </a:moveTo>
                <a:lnTo>
                  <a:pt x="2206623" y="1333546"/>
                </a:lnTo>
                <a:lnTo>
                  <a:pt x="2210301" y="1333867"/>
                </a:lnTo>
                <a:lnTo>
                  <a:pt x="2214659" y="1334403"/>
                </a:lnTo>
                <a:lnTo>
                  <a:pt x="2223238" y="1333105"/>
                </a:lnTo>
                <a:close/>
                <a:moveTo>
                  <a:pt x="2043194" y="1329610"/>
                </a:moveTo>
                <a:lnTo>
                  <a:pt x="2024364" y="1329818"/>
                </a:lnTo>
                <a:lnTo>
                  <a:pt x="2027055" y="1330278"/>
                </a:lnTo>
                <a:lnTo>
                  <a:pt x="2041108" y="1333527"/>
                </a:lnTo>
                <a:lnTo>
                  <a:pt x="2060792" y="1332256"/>
                </a:lnTo>
                <a:close/>
                <a:moveTo>
                  <a:pt x="2556751" y="1328281"/>
                </a:moveTo>
                <a:lnTo>
                  <a:pt x="2531411" y="1336743"/>
                </a:lnTo>
                <a:lnTo>
                  <a:pt x="2511183" y="1343497"/>
                </a:lnTo>
                <a:lnTo>
                  <a:pt x="2544027" y="1345942"/>
                </a:lnTo>
                <a:lnTo>
                  <a:pt x="2568621" y="1336466"/>
                </a:lnTo>
                <a:lnTo>
                  <a:pt x="2588499" y="1328806"/>
                </a:lnTo>
                <a:close/>
                <a:moveTo>
                  <a:pt x="2508372" y="1327480"/>
                </a:moveTo>
                <a:lnTo>
                  <a:pt x="2508269" y="1327512"/>
                </a:lnTo>
                <a:cubicBezTo>
                  <a:pt x="2467095" y="1340204"/>
                  <a:pt x="2467095" y="1340204"/>
                  <a:pt x="2467095" y="1340204"/>
                </a:cubicBezTo>
                <a:lnTo>
                  <a:pt x="2467064" y="1340213"/>
                </a:lnTo>
                <a:lnTo>
                  <a:pt x="2496859" y="1342431"/>
                </a:lnTo>
                <a:lnTo>
                  <a:pt x="2540061" y="1328005"/>
                </a:lnTo>
                <a:close/>
                <a:moveTo>
                  <a:pt x="2460291" y="1326684"/>
                </a:moveTo>
                <a:lnTo>
                  <a:pt x="2447701" y="1330418"/>
                </a:lnTo>
                <a:lnTo>
                  <a:pt x="2421841" y="1336846"/>
                </a:lnTo>
                <a:lnTo>
                  <a:pt x="2450782" y="1339001"/>
                </a:lnTo>
                <a:lnTo>
                  <a:pt x="2464592" y="1335190"/>
                </a:lnTo>
                <a:lnTo>
                  <a:pt x="2490560" y="1327185"/>
                </a:lnTo>
                <a:close/>
                <a:moveTo>
                  <a:pt x="2329673" y="1326450"/>
                </a:moveTo>
                <a:lnTo>
                  <a:pt x="2312386" y="1326641"/>
                </a:lnTo>
                <a:lnTo>
                  <a:pt x="2288043" y="1330197"/>
                </a:lnTo>
                <a:lnTo>
                  <a:pt x="2305151" y="1330976"/>
                </a:lnTo>
                <a:close/>
                <a:moveTo>
                  <a:pt x="2417751" y="1325980"/>
                </a:moveTo>
                <a:lnTo>
                  <a:pt x="2378665" y="1334324"/>
                </a:lnTo>
                <a:lnTo>
                  <a:pt x="2402616" y="1335415"/>
                </a:lnTo>
                <a:lnTo>
                  <a:pt x="2404158" y="1335530"/>
                </a:lnTo>
                <a:lnTo>
                  <a:pt x="2441278" y="1326370"/>
                </a:lnTo>
                <a:close/>
                <a:moveTo>
                  <a:pt x="2395372" y="1325725"/>
                </a:moveTo>
                <a:lnTo>
                  <a:pt x="2358699" y="1326130"/>
                </a:lnTo>
                <a:lnTo>
                  <a:pt x="2327099" y="1331976"/>
                </a:lnTo>
                <a:lnTo>
                  <a:pt x="2359165" y="1333436"/>
                </a:lnTo>
                <a:close/>
                <a:moveTo>
                  <a:pt x="1990882" y="1324092"/>
                </a:moveTo>
                <a:lnTo>
                  <a:pt x="1995991" y="1324966"/>
                </a:lnTo>
                <a:lnTo>
                  <a:pt x="2001654" y="1324738"/>
                </a:lnTo>
                <a:lnTo>
                  <a:pt x="2007341" y="1324644"/>
                </a:lnTo>
                <a:lnTo>
                  <a:pt x="2002542" y="1324129"/>
                </a:lnTo>
                <a:close/>
                <a:moveTo>
                  <a:pt x="2384183" y="1316390"/>
                </a:moveTo>
                <a:lnTo>
                  <a:pt x="2381275" y="1316577"/>
                </a:lnTo>
                <a:lnTo>
                  <a:pt x="2366770" y="1318696"/>
                </a:lnTo>
                <a:lnTo>
                  <a:pt x="2372170" y="1318607"/>
                </a:lnTo>
                <a:close/>
                <a:moveTo>
                  <a:pt x="2451213" y="1313030"/>
                </a:moveTo>
                <a:lnTo>
                  <a:pt x="2421664" y="1314380"/>
                </a:lnTo>
                <a:lnTo>
                  <a:pt x="2417617" y="1315230"/>
                </a:lnTo>
                <a:lnTo>
                  <a:pt x="2401604" y="1318193"/>
                </a:lnTo>
                <a:lnTo>
                  <a:pt x="2428366" y="1318699"/>
                </a:lnTo>
                <a:lnTo>
                  <a:pt x="2429812" y="1318391"/>
                </a:lnTo>
                <a:close/>
                <a:moveTo>
                  <a:pt x="2492367" y="1311149"/>
                </a:moveTo>
                <a:lnTo>
                  <a:pt x="2475699" y="1311911"/>
                </a:lnTo>
                <a:lnTo>
                  <a:pt x="2447182" y="1319055"/>
                </a:lnTo>
                <a:lnTo>
                  <a:pt x="2465084" y="1319393"/>
                </a:lnTo>
                <a:close/>
                <a:moveTo>
                  <a:pt x="2551323" y="1308454"/>
                </a:moveTo>
                <a:lnTo>
                  <a:pt x="2516377" y="1310052"/>
                </a:lnTo>
                <a:lnTo>
                  <a:pt x="2483691" y="1319745"/>
                </a:lnTo>
                <a:lnTo>
                  <a:pt x="2512904" y="1320298"/>
                </a:lnTo>
                <a:lnTo>
                  <a:pt x="2521016" y="1317797"/>
                </a:lnTo>
                <a:cubicBezTo>
                  <a:pt x="2534740" y="1313566"/>
                  <a:pt x="2543890" y="1310746"/>
                  <a:pt x="2549989" y="1308865"/>
                </a:cubicBezTo>
                <a:close/>
                <a:moveTo>
                  <a:pt x="2604968" y="1306003"/>
                </a:moveTo>
                <a:lnTo>
                  <a:pt x="2572584" y="1307483"/>
                </a:lnTo>
                <a:lnTo>
                  <a:pt x="2564691" y="1310119"/>
                </a:lnTo>
                <a:lnTo>
                  <a:pt x="2530587" y="1320632"/>
                </a:lnTo>
                <a:lnTo>
                  <a:pt x="2560448" y="1321197"/>
                </a:lnTo>
                <a:lnTo>
                  <a:pt x="2573132" y="1316961"/>
                </a:lnTo>
                <a:cubicBezTo>
                  <a:pt x="2585331" y="1312888"/>
                  <a:pt x="2585331" y="1312888"/>
                  <a:pt x="2585331" y="1312888"/>
                </a:cubicBezTo>
                <a:close/>
                <a:moveTo>
                  <a:pt x="2653426" y="1303788"/>
                </a:moveTo>
                <a:lnTo>
                  <a:pt x="2624288" y="1305120"/>
                </a:lnTo>
                <a:lnTo>
                  <a:pt x="2587833" y="1317902"/>
                </a:lnTo>
                <a:lnTo>
                  <a:pt x="2577026" y="1321510"/>
                </a:lnTo>
                <a:lnTo>
                  <a:pt x="2606011" y="1322059"/>
                </a:lnTo>
                <a:lnTo>
                  <a:pt x="2609795" y="1320600"/>
                </a:lnTo>
                <a:close/>
                <a:moveTo>
                  <a:pt x="2488093" y="1303682"/>
                </a:moveTo>
                <a:lnTo>
                  <a:pt x="2455475" y="1307276"/>
                </a:lnTo>
                <a:lnTo>
                  <a:pt x="2454047" y="1307576"/>
                </a:lnTo>
                <a:lnTo>
                  <a:pt x="2477878" y="1306350"/>
                </a:lnTo>
                <a:lnTo>
                  <a:pt x="2479861" y="1305853"/>
                </a:lnTo>
                <a:close/>
                <a:moveTo>
                  <a:pt x="2533705" y="1298657"/>
                </a:moveTo>
                <a:lnTo>
                  <a:pt x="2524604" y="1299659"/>
                </a:lnTo>
                <a:lnTo>
                  <a:pt x="2503073" y="1305053"/>
                </a:lnTo>
                <a:lnTo>
                  <a:pt x="2514481" y="1304466"/>
                </a:lnTo>
                <a:close/>
                <a:moveTo>
                  <a:pt x="2605028" y="1290798"/>
                </a:moveTo>
                <a:lnTo>
                  <a:pt x="2567269" y="1294959"/>
                </a:lnTo>
                <a:lnTo>
                  <a:pt x="2539563" y="1303175"/>
                </a:lnTo>
                <a:lnTo>
                  <a:pt x="2573141" y="1301447"/>
                </a:lnTo>
                <a:close/>
                <a:moveTo>
                  <a:pt x="2660687" y="1284666"/>
                </a:moveTo>
                <a:lnTo>
                  <a:pt x="2631170" y="1287918"/>
                </a:lnTo>
                <a:lnTo>
                  <a:pt x="2593847" y="1300382"/>
                </a:lnTo>
                <a:lnTo>
                  <a:pt x="2625671" y="1298744"/>
                </a:lnTo>
                <a:lnTo>
                  <a:pt x="2635381" y="1295340"/>
                </a:lnTo>
                <a:close/>
                <a:moveTo>
                  <a:pt x="2718032" y="1278348"/>
                </a:moveTo>
                <a:lnTo>
                  <a:pt x="2688577" y="1281593"/>
                </a:lnTo>
                <a:lnTo>
                  <a:pt x="2685430" y="1282805"/>
                </a:lnTo>
                <a:lnTo>
                  <a:pt x="2644928" y="1297753"/>
                </a:lnTo>
                <a:lnTo>
                  <a:pt x="2672812" y="1296318"/>
                </a:lnTo>
                <a:lnTo>
                  <a:pt x="2707393" y="1282993"/>
                </a:lnTo>
                <a:close/>
                <a:moveTo>
                  <a:pt x="2664685" y="1270749"/>
                </a:moveTo>
                <a:lnTo>
                  <a:pt x="2629561" y="1276485"/>
                </a:lnTo>
                <a:lnTo>
                  <a:pt x="2605034" y="1283759"/>
                </a:lnTo>
                <a:lnTo>
                  <a:pt x="2636153" y="1280404"/>
                </a:lnTo>
                <a:lnTo>
                  <a:pt x="2659785" y="1272512"/>
                </a:lnTo>
                <a:close/>
                <a:moveTo>
                  <a:pt x="2721202" y="1261521"/>
                </a:moveTo>
                <a:lnTo>
                  <a:pt x="2699701" y="1265032"/>
                </a:lnTo>
                <a:lnTo>
                  <a:pt x="2662287" y="1277526"/>
                </a:lnTo>
                <a:lnTo>
                  <a:pt x="2662020" y="1277615"/>
                </a:lnTo>
                <a:lnTo>
                  <a:pt x="2682683" y="1275388"/>
                </a:lnTo>
                <a:lnTo>
                  <a:pt x="2682927" y="1275285"/>
                </a:lnTo>
                <a:close/>
                <a:moveTo>
                  <a:pt x="2714384" y="1252876"/>
                </a:moveTo>
                <a:lnTo>
                  <a:pt x="2705116" y="1254824"/>
                </a:lnTo>
                <a:lnTo>
                  <a:pt x="2681292" y="1261251"/>
                </a:lnTo>
                <a:lnTo>
                  <a:pt x="2699013" y="1258404"/>
                </a:lnTo>
                <a:close/>
                <a:moveTo>
                  <a:pt x="2777684" y="1252298"/>
                </a:moveTo>
                <a:lnTo>
                  <a:pt x="2754993" y="1256003"/>
                </a:lnTo>
                <a:lnTo>
                  <a:pt x="2726604" y="1266942"/>
                </a:lnTo>
                <a:lnTo>
                  <a:pt x="2713229" y="1272095"/>
                </a:lnTo>
                <a:lnTo>
                  <a:pt x="2738617" y="1269358"/>
                </a:lnTo>
                <a:lnTo>
                  <a:pt x="2763818" y="1258353"/>
                </a:lnTo>
                <a:close/>
                <a:moveTo>
                  <a:pt x="2786235" y="1237780"/>
                </a:moveTo>
                <a:lnTo>
                  <a:pt x="2770055" y="1241179"/>
                </a:lnTo>
                <a:lnTo>
                  <a:pt x="2764899" y="1243082"/>
                </a:lnTo>
                <a:cubicBezTo>
                  <a:pt x="2759884" y="1244933"/>
                  <a:pt x="2759884" y="1244933"/>
                  <a:pt x="2759884" y="1244933"/>
                </a:cubicBezTo>
                <a:lnTo>
                  <a:pt x="2738576" y="1252049"/>
                </a:lnTo>
                <a:lnTo>
                  <a:pt x="2754778" y="1249447"/>
                </a:lnTo>
                <a:lnTo>
                  <a:pt x="2768325" y="1244575"/>
                </a:lnTo>
                <a:cubicBezTo>
                  <a:pt x="2780524" y="1240188"/>
                  <a:pt x="2780524" y="1240188"/>
                  <a:pt x="2780524" y="1240188"/>
                </a:cubicBezTo>
                <a:close/>
                <a:moveTo>
                  <a:pt x="2841726" y="1224878"/>
                </a:moveTo>
                <a:lnTo>
                  <a:pt x="2815804" y="1231377"/>
                </a:lnTo>
                <a:lnTo>
                  <a:pt x="2784148" y="1244729"/>
                </a:lnTo>
                <a:lnTo>
                  <a:pt x="2801257" y="1241981"/>
                </a:lnTo>
                <a:lnTo>
                  <a:pt x="2801350" y="1241963"/>
                </a:lnTo>
                <a:lnTo>
                  <a:pt x="2803467" y="1241039"/>
                </a:lnTo>
                <a:cubicBezTo>
                  <a:pt x="2804992" y="1240373"/>
                  <a:pt x="2804992" y="1240373"/>
                  <a:pt x="2804992" y="1240373"/>
                </a:cubicBezTo>
                <a:close/>
                <a:moveTo>
                  <a:pt x="2818081" y="1224347"/>
                </a:moveTo>
                <a:lnTo>
                  <a:pt x="2809074" y="1226777"/>
                </a:lnTo>
                <a:lnTo>
                  <a:pt x="2806401" y="1227763"/>
                </a:lnTo>
                <a:lnTo>
                  <a:pt x="2808931" y="1227227"/>
                </a:lnTo>
                <a:lnTo>
                  <a:pt x="2814340" y="1225925"/>
                </a:lnTo>
                <a:close/>
                <a:moveTo>
                  <a:pt x="2887025" y="1203951"/>
                </a:moveTo>
                <a:lnTo>
                  <a:pt x="2865952" y="1210224"/>
                </a:lnTo>
                <a:lnTo>
                  <a:pt x="2847860" y="1217855"/>
                </a:lnTo>
                <a:lnTo>
                  <a:pt x="2867883" y="1213035"/>
                </a:lnTo>
                <a:lnTo>
                  <a:pt x="2880030" y="1207271"/>
                </a:lnTo>
                <a:close/>
                <a:moveTo>
                  <a:pt x="2935978" y="1180577"/>
                </a:moveTo>
                <a:lnTo>
                  <a:pt x="2930627" y="1182438"/>
                </a:lnTo>
                <a:lnTo>
                  <a:pt x="2923762" y="1185400"/>
                </a:lnTo>
                <a:lnTo>
                  <a:pt x="2929226" y="1183808"/>
                </a:lnTo>
                <a:close/>
                <a:moveTo>
                  <a:pt x="4742389" y="0"/>
                </a:moveTo>
                <a:lnTo>
                  <a:pt x="4742389" y="9182"/>
                </a:lnTo>
                <a:lnTo>
                  <a:pt x="4733821" y="11262"/>
                </a:lnTo>
                <a:cubicBezTo>
                  <a:pt x="4700662" y="21290"/>
                  <a:pt x="4668129" y="33199"/>
                  <a:pt x="4636847" y="46988"/>
                </a:cubicBezTo>
                <a:cubicBezTo>
                  <a:pt x="4506716" y="97130"/>
                  <a:pt x="4386595" y="169836"/>
                  <a:pt x="4273980" y="252571"/>
                </a:cubicBezTo>
                <a:cubicBezTo>
                  <a:pt x="4163869" y="337813"/>
                  <a:pt x="4058762" y="430576"/>
                  <a:pt x="3953656" y="523339"/>
                </a:cubicBezTo>
                <a:cubicBezTo>
                  <a:pt x="3876077" y="593538"/>
                  <a:pt x="3876077" y="593538"/>
                  <a:pt x="3876077" y="593538"/>
                </a:cubicBezTo>
                <a:cubicBezTo>
                  <a:pt x="3836037" y="626130"/>
                  <a:pt x="3836037" y="626130"/>
                  <a:pt x="3836037" y="626130"/>
                </a:cubicBezTo>
                <a:cubicBezTo>
                  <a:pt x="3823524" y="638666"/>
                  <a:pt x="3808509" y="648694"/>
                  <a:pt x="3795996" y="661230"/>
                </a:cubicBezTo>
                <a:cubicBezTo>
                  <a:pt x="3740940" y="703851"/>
                  <a:pt x="3685885" y="746472"/>
                  <a:pt x="3628326" y="789093"/>
                </a:cubicBezTo>
                <a:cubicBezTo>
                  <a:pt x="3572019" y="829207"/>
                  <a:pt x="3514461" y="868067"/>
                  <a:pt x="3455651" y="905673"/>
                </a:cubicBezTo>
                <a:lnTo>
                  <a:pt x="3335376" y="978473"/>
                </a:lnTo>
                <a:lnTo>
                  <a:pt x="3432730" y="925262"/>
                </a:lnTo>
                <a:cubicBezTo>
                  <a:pt x="3492477" y="890479"/>
                  <a:pt x="3551285" y="854129"/>
                  <a:pt x="3608841" y="816526"/>
                </a:cubicBezTo>
                <a:cubicBezTo>
                  <a:pt x="3666399" y="778923"/>
                  <a:pt x="3721453" y="738813"/>
                  <a:pt x="3776507" y="696196"/>
                </a:cubicBezTo>
                <a:cubicBezTo>
                  <a:pt x="3941670" y="568345"/>
                  <a:pt x="3941670" y="568345"/>
                  <a:pt x="3941670" y="568345"/>
                </a:cubicBezTo>
                <a:cubicBezTo>
                  <a:pt x="3994222" y="528235"/>
                  <a:pt x="4049277" y="483111"/>
                  <a:pt x="4104331" y="443001"/>
                </a:cubicBezTo>
                <a:cubicBezTo>
                  <a:pt x="4159385" y="400384"/>
                  <a:pt x="4216942" y="362781"/>
                  <a:pt x="4274499" y="325178"/>
                </a:cubicBezTo>
                <a:cubicBezTo>
                  <a:pt x="4392115" y="249972"/>
                  <a:pt x="4517239" y="189807"/>
                  <a:pt x="4652372" y="149697"/>
                </a:cubicBezTo>
                <a:lnTo>
                  <a:pt x="4742389" y="128066"/>
                </a:lnTo>
                <a:lnTo>
                  <a:pt x="4742389" y="138430"/>
                </a:lnTo>
                <a:lnTo>
                  <a:pt x="4654875" y="159724"/>
                </a:lnTo>
                <a:cubicBezTo>
                  <a:pt x="4522243" y="197327"/>
                  <a:pt x="4397120" y="257492"/>
                  <a:pt x="4279504" y="332699"/>
                </a:cubicBezTo>
                <a:cubicBezTo>
                  <a:pt x="4221947" y="367795"/>
                  <a:pt x="4164390" y="407905"/>
                  <a:pt x="4109336" y="448015"/>
                </a:cubicBezTo>
                <a:cubicBezTo>
                  <a:pt x="4054281" y="490632"/>
                  <a:pt x="3999227" y="533249"/>
                  <a:pt x="3946675" y="575866"/>
                </a:cubicBezTo>
                <a:cubicBezTo>
                  <a:pt x="3781512" y="703717"/>
                  <a:pt x="3781512" y="703717"/>
                  <a:pt x="3781512" y="703717"/>
                </a:cubicBezTo>
                <a:cubicBezTo>
                  <a:pt x="3726458" y="743827"/>
                  <a:pt x="3668901" y="783937"/>
                  <a:pt x="3611344" y="821540"/>
                </a:cubicBezTo>
                <a:cubicBezTo>
                  <a:pt x="3496231" y="899253"/>
                  <a:pt x="3376112" y="966939"/>
                  <a:pt x="3253491" y="1032117"/>
                </a:cubicBezTo>
                <a:lnTo>
                  <a:pt x="3191695" y="1062445"/>
                </a:lnTo>
                <a:lnTo>
                  <a:pt x="3232851" y="1044362"/>
                </a:lnTo>
                <a:cubicBezTo>
                  <a:pt x="3355472" y="986698"/>
                  <a:pt x="3475591" y="924019"/>
                  <a:pt x="3593207" y="853819"/>
                </a:cubicBezTo>
                <a:cubicBezTo>
                  <a:pt x="3653266" y="818719"/>
                  <a:pt x="3710823" y="781112"/>
                  <a:pt x="3765877" y="743505"/>
                </a:cubicBezTo>
                <a:cubicBezTo>
                  <a:pt x="3936045" y="628177"/>
                  <a:pt x="3936045" y="628177"/>
                  <a:pt x="3936045" y="628177"/>
                </a:cubicBezTo>
                <a:cubicBezTo>
                  <a:pt x="4048657" y="550456"/>
                  <a:pt x="4163770" y="472734"/>
                  <a:pt x="4283889" y="410056"/>
                </a:cubicBezTo>
                <a:cubicBezTo>
                  <a:pt x="4406510" y="347377"/>
                  <a:pt x="4536638" y="299742"/>
                  <a:pt x="4671771" y="272163"/>
                </a:cubicBezTo>
                <a:lnTo>
                  <a:pt x="4742389" y="264326"/>
                </a:lnTo>
                <a:lnTo>
                  <a:pt x="4742389" y="273458"/>
                </a:lnTo>
                <a:lnTo>
                  <a:pt x="4671771" y="282192"/>
                </a:lnTo>
                <a:cubicBezTo>
                  <a:pt x="4539141" y="307263"/>
                  <a:pt x="4409012" y="354899"/>
                  <a:pt x="4288893" y="417577"/>
                </a:cubicBezTo>
                <a:cubicBezTo>
                  <a:pt x="4166273" y="480256"/>
                  <a:pt x="4053661" y="555470"/>
                  <a:pt x="3941050" y="633191"/>
                </a:cubicBezTo>
                <a:cubicBezTo>
                  <a:pt x="3770882" y="748520"/>
                  <a:pt x="3770882" y="748520"/>
                  <a:pt x="3770882" y="748520"/>
                </a:cubicBezTo>
                <a:cubicBezTo>
                  <a:pt x="3715828" y="788634"/>
                  <a:pt x="3655769" y="823734"/>
                  <a:pt x="3598212" y="858834"/>
                </a:cubicBezTo>
                <a:cubicBezTo>
                  <a:pt x="3480595" y="929034"/>
                  <a:pt x="3357975" y="994219"/>
                  <a:pt x="3235353" y="1051883"/>
                </a:cubicBezTo>
                <a:lnTo>
                  <a:pt x="3083811" y="1118465"/>
                </a:lnTo>
                <a:lnTo>
                  <a:pt x="3215960" y="1067077"/>
                </a:lnTo>
                <a:cubicBezTo>
                  <a:pt x="3343586" y="1016916"/>
                  <a:pt x="3466207" y="959232"/>
                  <a:pt x="3586326" y="896531"/>
                </a:cubicBezTo>
                <a:cubicBezTo>
                  <a:pt x="3646385" y="866435"/>
                  <a:pt x="3703942" y="831323"/>
                  <a:pt x="3761499" y="796211"/>
                </a:cubicBezTo>
                <a:cubicBezTo>
                  <a:pt x="3936672" y="693382"/>
                  <a:pt x="3936672" y="693382"/>
                  <a:pt x="3936672" y="693382"/>
                </a:cubicBezTo>
                <a:cubicBezTo>
                  <a:pt x="4054288" y="623158"/>
                  <a:pt x="4174407" y="557949"/>
                  <a:pt x="4299530" y="507789"/>
                </a:cubicBezTo>
                <a:cubicBezTo>
                  <a:pt x="4362091" y="482709"/>
                  <a:pt x="4427156" y="460137"/>
                  <a:pt x="4492220" y="442581"/>
                </a:cubicBezTo>
                <a:cubicBezTo>
                  <a:pt x="4557285" y="425024"/>
                  <a:pt x="4624851" y="409976"/>
                  <a:pt x="4692418" y="407468"/>
                </a:cubicBezTo>
                <a:lnTo>
                  <a:pt x="4742389" y="407468"/>
                </a:lnTo>
                <a:lnTo>
                  <a:pt x="4742389" y="415145"/>
                </a:lnTo>
                <a:lnTo>
                  <a:pt x="4692418" y="414992"/>
                </a:lnTo>
                <a:cubicBezTo>
                  <a:pt x="4627353" y="420008"/>
                  <a:pt x="4559787" y="432548"/>
                  <a:pt x="4494723" y="450105"/>
                </a:cubicBezTo>
                <a:cubicBezTo>
                  <a:pt x="4429659" y="467661"/>
                  <a:pt x="4364594" y="490233"/>
                  <a:pt x="4302033" y="515313"/>
                </a:cubicBezTo>
                <a:cubicBezTo>
                  <a:pt x="4176909" y="565473"/>
                  <a:pt x="4056790" y="630682"/>
                  <a:pt x="3941677" y="698398"/>
                </a:cubicBezTo>
                <a:cubicBezTo>
                  <a:pt x="3766504" y="803735"/>
                  <a:pt x="3766504" y="803735"/>
                  <a:pt x="3766504" y="803735"/>
                </a:cubicBezTo>
                <a:cubicBezTo>
                  <a:pt x="3706444" y="836339"/>
                  <a:pt x="3648887" y="871451"/>
                  <a:pt x="3588828" y="904056"/>
                </a:cubicBezTo>
                <a:cubicBezTo>
                  <a:pt x="3468709" y="966756"/>
                  <a:pt x="3346089" y="1021932"/>
                  <a:pt x="3218463" y="1074601"/>
                </a:cubicBezTo>
                <a:cubicBezTo>
                  <a:pt x="3155901" y="1100308"/>
                  <a:pt x="3092870" y="1124761"/>
                  <a:pt x="3029409" y="1148078"/>
                </a:cubicBezTo>
                <a:lnTo>
                  <a:pt x="2999014" y="1158650"/>
                </a:lnTo>
                <a:lnTo>
                  <a:pt x="2973916" y="1170786"/>
                </a:lnTo>
                <a:lnTo>
                  <a:pt x="3013812" y="1159160"/>
                </a:lnTo>
                <a:cubicBezTo>
                  <a:pt x="3077936" y="1139100"/>
                  <a:pt x="3141748" y="1117786"/>
                  <a:pt x="3205559" y="1095217"/>
                </a:cubicBezTo>
                <a:cubicBezTo>
                  <a:pt x="3333181" y="1052589"/>
                  <a:pt x="3458301" y="1002438"/>
                  <a:pt x="3578417" y="947271"/>
                </a:cubicBezTo>
                <a:cubicBezTo>
                  <a:pt x="3701035" y="887090"/>
                  <a:pt x="3821151" y="826908"/>
                  <a:pt x="3941266" y="766727"/>
                </a:cubicBezTo>
                <a:cubicBezTo>
                  <a:pt x="4061381" y="709053"/>
                  <a:pt x="4186502" y="653886"/>
                  <a:pt x="4314125" y="613765"/>
                </a:cubicBezTo>
                <a:cubicBezTo>
                  <a:pt x="4379187" y="593705"/>
                  <a:pt x="4444250" y="578659"/>
                  <a:pt x="4511815" y="566122"/>
                </a:cubicBezTo>
                <a:cubicBezTo>
                  <a:pt x="4576877" y="553584"/>
                  <a:pt x="4646945" y="548569"/>
                  <a:pt x="4714510" y="553584"/>
                </a:cubicBezTo>
                <a:lnTo>
                  <a:pt x="4742389" y="555330"/>
                </a:lnTo>
                <a:lnTo>
                  <a:pt x="4742389" y="563161"/>
                </a:lnTo>
                <a:lnTo>
                  <a:pt x="4712007" y="561106"/>
                </a:lnTo>
                <a:cubicBezTo>
                  <a:pt x="4646945" y="556091"/>
                  <a:pt x="4579380" y="563614"/>
                  <a:pt x="4511815" y="573644"/>
                </a:cubicBezTo>
                <a:cubicBezTo>
                  <a:pt x="4446753" y="586182"/>
                  <a:pt x="4381689" y="603735"/>
                  <a:pt x="4316627" y="621288"/>
                </a:cubicBezTo>
                <a:cubicBezTo>
                  <a:pt x="4189005" y="661409"/>
                  <a:pt x="4066387" y="716575"/>
                  <a:pt x="3943769" y="774249"/>
                </a:cubicBezTo>
                <a:cubicBezTo>
                  <a:pt x="3823653" y="834431"/>
                  <a:pt x="3703537" y="894612"/>
                  <a:pt x="3583422" y="952286"/>
                </a:cubicBezTo>
                <a:cubicBezTo>
                  <a:pt x="3460804" y="1009960"/>
                  <a:pt x="3335683" y="1057604"/>
                  <a:pt x="3208061" y="1102740"/>
                </a:cubicBezTo>
                <a:cubicBezTo>
                  <a:pt x="3144250" y="1125308"/>
                  <a:pt x="3079813" y="1145996"/>
                  <a:pt x="3015376" y="1165743"/>
                </a:cubicBezTo>
                <a:lnTo>
                  <a:pt x="2934640" y="1189777"/>
                </a:lnTo>
                <a:lnTo>
                  <a:pt x="2905035" y="1204092"/>
                </a:lnTo>
                <a:lnTo>
                  <a:pt x="3004236" y="1180211"/>
                </a:lnTo>
                <a:cubicBezTo>
                  <a:pt x="3069181" y="1163652"/>
                  <a:pt x="3133931" y="1146113"/>
                  <a:pt x="3198368" y="1127323"/>
                </a:cubicBezTo>
                <a:cubicBezTo>
                  <a:pt x="3260928" y="1109785"/>
                  <a:pt x="3325991" y="1089741"/>
                  <a:pt x="3388551" y="1069698"/>
                </a:cubicBezTo>
                <a:cubicBezTo>
                  <a:pt x="3421082" y="1059676"/>
                  <a:pt x="3453613" y="1047149"/>
                  <a:pt x="3483643" y="1037127"/>
                </a:cubicBezTo>
                <a:cubicBezTo>
                  <a:pt x="3531188" y="1019589"/>
                  <a:pt x="3531188" y="1019589"/>
                  <a:pt x="3531188" y="1019589"/>
                </a:cubicBezTo>
                <a:cubicBezTo>
                  <a:pt x="3546203" y="1014578"/>
                  <a:pt x="3561217" y="1007062"/>
                  <a:pt x="3578734" y="1002051"/>
                </a:cubicBezTo>
                <a:cubicBezTo>
                  <a:pt x="3763912" y="926888"/>
                  <a:pt x="3763912" y="926888"/>
                  <a:pt x="3763912" y="926888"/>
                </a:cubicBezTo>
                <a:cubicBezTo>
                  <a:pt x="3826472" y="901834"/>
                  <a:pt x="3889032" y="876779"/>
                  <a:pt x="3949090" y="851725"/>
                </a:cubicBezTo>
                <a:cubicBezTo>
                  <a:pt x="4074211" y="801616"/>
                  <a:pt x="4201833" y="759024"/>
                  <a:pt x="4331959" y="731464"/>
                </a:cubicBezTo>
                <a:cubicBezTo>
                  <a:pt x="4399523" y="716432"/>
                  <a:pt x="4464586" y="703904"/>
                  <a:pt x="4532151" y="698894"/>
                </a:cubicBezTo>
                <a:cubicBezTo>
                  <a:pt x="4597213" y="693883"/>
                  <a:pt x="4667281" y="696388"/>
                  <a:pt x="4732343" y="706410"/>
                </a:cubicBezTo>
                <a:lnTo>
                  <a:pt x="4742389" y="708731"/>
                </a:lnTo>
                <a:lnTo>
                  <a:pt x="4742389" y="716573"/>
                </a:lnTo>
                <a:lnTo>
                  <a:pt x="4732343" y="713926"/>
                </a:lnTo>
                <a:cubicBezTo>
                  <a:pt x="4698561" y="708915"/>
                  <a:pt x="4665404" y="705784"/>
                  <a:pt x="4632248" y="704531"/>
                </a:cubicBezTo>
                <a:cubicBezTo>
                  <a:pt x="4599091" y="703278"/>
                  <a:pt x="4565934" y="703905"/>
                  <a:pt x="4532151" y="706410"/>
                </a:cubicBezTo>
                <a:cubicBezTo>
                  <a:pt x="4464586" y="711421"/>
                  <a:pt x="4399523" y="723948"/>
                  <a:pt x="4334461" y="738981"/>
                </a:cubicBezTo>
                <a:cubicBezTo>
                  <a:pt x="4204336" y="766540"/>
                  <a:pt x="4076713" y="809133"/>
                  <a:pt x="3954095" y="859241"/>
                </a:cubicBezTo>
                <a:cubicBezTo>
                  <a:pt x="3891535" y="881790"/>
                  <a:pt x="3828975" y="909350"/>
                  <a:pt x="3766415" y="934404"/>
                </a:cubicBezTo>
                <a:cubicBezTo>
                  <a:pt x="3581236" y="1007062"/>
                  <a:pt x="3581236" y="1007062"/>
                  <a:pt x="3581236" y="1007062"/>
                </a:cubicBezTo>
                <a:cubicBezTo>
                  <a:pt x="3563719" y="1014578"/>
                  <a:pt x="3548705" y="1019589"/>
                  <a:pt x="3533691" y="1027105"/>
                </a:cubicBezTo>
                <a:cubicBezTo>
                  <a:pt x="3486145" y="1044643"/>
                  <a:pt x="3486145" y="1044643"/>
                  <a:pt x="3486145" y="1044643"/>
                </a:cubicBezTo>
                <a:cubicBezTo>
                  <a:pt x="3456116" y="1054665"/>
                  <a:pt x="3423585" y="1064687"/>
                  <a:pt x="3391053" y="1074708"/>
                </a:cubicBezTo>
                <a:cubicBezTo>
                  <a:pt x="3328493" y="1097257"/>
                  <a:pt x="3263431" y="1117301"/>
                  <a:pt x="3200871" y="1134839"/>
                </a:cubicBezTo>
                <a:lnTo>
                  <a:pt x="2877196" y="1215985"/>
                </a:lnTo>
                <a:lnTo>
                  <a:pt x="2875102" y="1216868"/>
                </a:lnTo>
                <a:cubicBezTo>
                  <a:pt x="2855043" y="1225330"/>
                  <a:pt x="2855043" y="1225330"/>
                  <a:pt x="2855043" y="1225330"/>
                </a:cubicBezTo>
                <a:lnTo>
                  <a:pt x="2832458" y="1236048"/>
                </a:lnTo>
                <a:lnTo>
                  <a:pt x="3193216" y="1167445"/>
                </a:lnTo>
                <a:cubicBezTo>
                  <a:pt x="3323348" y="1137380"/>
                  <a:pt x="3453480" y="1107316"/>
                  <a:pt x="3578607" y="1064724"/>
                </a:cubicBezTo>
                <a:cubicBezTo>
                  <a:pt x="3643673" y="1044681"/>
                  <a:pt x="3706236" y="1027143"/>
                  <a:pt x="3768799" y="1007100"/>
                </a:cubicBezTo>
                <a:cubicBezTo>
                  <a:pt x="3833865" y="984551"/>
                  <a:pt x="3896429" y="964508"/>
                  <a:pt x="3961495" y="946970"/>
                </a:cubicBezTo>
                <a:cubicBezTo>
                  <a:pt x="4089124" y="906884"/>
                  <a:pt x="4219256" y="876819"/>
                  <a:pt x="4349388" y="856776"/>
                </a:cubicBezTo>
                <a:cubicBezTo>
                  <a:pt x="4448864" y="841744"/>
                  <a:pt x="4549748" y="836576"/>
                  <a:pt x="4648871" y="848673"/>
                </a:cubicBezTo>
                <a:lnTo>
                  <a:pt x="4742389" y="865896"/>
                </a:lnTo>
                <a:lnTo>
                  <a:pt x="4742389" y="876335"/>
                </a:lnTo>
                <a:lnTo>
                  <a:pt x="4647855" y="857246"/>
                </a:lnTo>
                <a:cubicBezTo>
                  <a:pt x="4615205" y="852862"/>
                  <a:pt x="4582281" y="850513"/>
                  <a:pt x="4549278" y="849886"/>
                </a:cubicBezTo>
                <a:cubicBezTo>
                  <a:pt x="4483274" y="848634"/>
                  <a:pt x="4416957" y="854271"/>
                  <a:pt x="4351891" y="864292"/>
                </a:cubicBezTo>
                <a:cubicBezTo>
                  <a:pt x="4219256" y="884335"/>
                  <a:pt x="4089124" y="914400"/>
                  <a:pt x="3963997" y="951981"/>
                </a:cubicBezTo>
                <a:cubicBezTo>
                  <a:pt x="3898931" y="972024"/>
                  <a:pt x="3836368" y="992067"/>
                  <a:pt x="3771302" y="1012111"/>
                </a:cubicBezTo>
                <a:cubicBezTo>
                  <a:pt x="3708739" y="1034659"/>
                  <a:pt x="3646175" y="1052197"/>
                  <a:pt x="3581109" y="1072240"/>
                </a:cubicBezTo>
                <a:cubicBezTo>
                  <a:pt x="3455983" y="1114832"/>
                  <a:pt x="3325851" y="1144897"/>
                  <a:pt x="3195719" y="1172456"/>
                </a:cubicBezTo>
                <a:lnTo>
                  <a:pt x="2809662" y="1246866"/>
                </a:lnTo>
                <a:lnTo>
                  <a:pt x="2807495" y="1247894"/>
                </a:lnTo>
                <a:lnTo>
                  <a:pt x="2761193" y="1266924"/>
                </a:lnTo>
                <a:lnTo>
                  <a:pt x="2797435" y="1263017"/>
                </a:lnTo>
                <a:cubicBezTo>
                  <a:pt x="2929441" y="1248600"/>
                  <a:pt x="3061446" y="1232930"/>
                  <a:pt x="3192826" y="1212872"/>
                </a:cubicBezTo>
                <a:cubicBezTo>
                  <a:pt x="3257890" y="1205350"/>
                  <a:pt x="3322955" y="1192814"/>
                  <a:pt x="3388019" y="1180277"/>
                </a:cubicBezTo>
                <a:cubicBezTo>
                  <a:pt x="3420551" y="1175263"/>
                  <a:pt x="3453083" y="1167741"/>
                  <a:pt x="3485615" y="1160219"/>
                </a:cubicBezTo>
                <a:cubicBezTo>
                  <a:pt x="3583211" y="1140161"/>
                  <a:pt x="3583211" y="1140161"/>
                  <a:pt x="3583211" y="1140161"/>
                </a:cubicBezTo>
                <a:cubicBezTo>
                  <a:pt x="3648276" y="1127624"/>
                  <a:pt x="3713340" y="1110074"/>
                  <a:pt x="3778404" y="1095030"/>
                </a:cubicBezTo>
                <a:cubicBezTo>
                  <a:pt x="3840966" y="1079986"/>
                  <a:pt x="3906031" y="1064943"/>
                  <a:pt x="3971095" y="1049899"/>
                </a:cubicBezTo>
                <a:cubicBezTo>
                  <a:pt x="4101223" y="1022319"/>
                  <a:pt x="4233855" y="999753"/>
                  <a:pt x="4366485" y="989724"/>
                </a:cubicBezTo>
                <a:cubicBezTo>
                  <a:pt x="4465959" y="982203"/>
                  <a:pt x="4566840" y="985963"/>
                  <a:pt x="4663850" y="1007354"/>
                </a:cubicBezTo>
                <a:lnTo>
                  <a:pt x="4742389" y="1029966"/>
                </a:lnTo>
                <a:lnTo>
                  <a:pt x="4742389" y="1037999"/>
                </a:lnTo>
                <a:lnTo>
                  <a:pt x="4685532" y="1020809"/>
                </a:lnTo>
                <a:cubicBezTo>
                  <a:pt x="4613336" y="1002910"/>
                  <a:pt x="4538863" y="995572"/>
                  <a:pt x="4464786" y="994778"/>
                </a:cubicBezTo>
                <a:cubicBezTo>
                  <a:pt x="4431862" y="994425"/>
                  <a:pt x="4399017" y="995366"/>
                  <a:pt x="4366485" y="997246"/>
                </a:cubicBezTo>
                <a:cubicBezTo>
                  <a:pt x="4233855" y="1007275"/>
                  <a:pt x="4103726" y="1029841"/>
                  <a:pt x="3973597" y="1057421"/>
                </a:cubicBezTo>
                <a:cubicBezTo>
                  <a:pt x="3908533" y="1072464"/>
                  <a:pt x="3843469" y="1087508"/>
                  <a:pt x="3778404" y="1102552"/>
                </a:cubicBezTo>
                <a:cubicBezTo>
                  <a:pt x="3713340" y="1117595"/>
                  <a:pt x="3650778" y="1132639"/>
                  <a:pt x="3585714" y="1147683"/>
                </a:cubicBezTo>
                <a:cubicBezTo>
                  <a:pt x="3488117" y="1167741"/>
                  <a:pt x="3488117" y="1167741"/>
                  <a:pt x="3488117" y="1167741"/>
                </a:cubicBezTo>
                <a:cubicBezTo>
                  <a:pt x="3455585" y="1175263"/>
                  <a:pt x="3423053" y="1182785"/>
                  <a:pt x="3390521" y="1187799"/>
                </a:cubicBezTo>
                <a:cubicBezTo>
                  <a:pt x="3325457" y="1200335"/>
                  <a:pt x="3257890" y="1210365"/>
                  <a:pt x="3192826" y="1220394"/>
                </a:cubicBezTo>
                <a:cubicBezTo>
                  <a:pt x="3061446" y="1239198"/>
                  <a:pt x="2929441" y="1254869"/>
                  <a:pt x="2797435" y="1269599"/>
                </a:cubicBezTo>
                <a:lnTo>
                  <a:pt x="2739028" y="1276034"/>
                </a:lnTo>
                <a:lnTo>
                  <a:pt x="2722096" y="1282994"/>
                </a:lnTo>
                <a:cubicBezTo>
                  <a:pt x="2709896" y="1288008"/>
                  <a:pt x="2709896" y="1288008"/>
                  <a:pt x="2709896" y="1288008"/>
                </a:cubicBezTo>
                <a:lnTo>
                  <a:pt x="2691765" y="1295343"/>
                </a:lnTo>
                <a:lnTo>
                  <a:pt x="2795633" y="1289998"/>
                </a:lnTo>
                <a:cubicBezTo>
                  <a:pt x="2927954" y="1284046"/>
                  <a:pt x="3060589" y="1277780"/>
                  <a:pt x="3193223" y="1267755"/>
                </a:cubicBezTo>
                <a:cubicBezTo>
                  <a:pt x="3260791" y="1262743"/>
                  <a:pt x="3325857" y="1257730"/>
                  <a:pt x="3390923" y="1250211"/>
                </a:cubicBezTo>
                <a:cubicBezTo>
                  <a:pt x="3588623" y="1225149"/>
                  <a:pt x="3588623" y="1225149"/>
                  <a:pt x="3588623" y="1225149"/>
                </a:cubicBezTo>
                <a:cubicBezTo>
                  <a:pt x="3721258" y="1207605"/>
                  <a:pt x="3851390" y="1182543"/>
                  <a:pt x="3981522" y="1164999"/>
                </a:cubicBezTo>
                <a:cubicBezTo>
                  <a:pt x="4049090" y="1157480"/>
                  <a:pt x="4114156" y="1147455"/>
                  <a:pt x="4181725" y="1142443"/>
                </a:cubicBezTo>
                <a:cubicBezTo>
                  <a:pt x="4246791" y="1134924"/>
                  <a:pt x="4311857" y="1129912"/>
                  <a:pt x="4379425" y="1129912"/>
                </a:cubicBezTo>
                <a:cubicBezTo>
                  <a:pt x="4446993" y="1132418"/>
                  <a:pt x="4512059" y="1134924"/>
                  <a:pt x="4579628" y="1147455"/>
                </a:cubicBezTo>
                <a:cubicBezTo>
                  <a:pt x="4612161" y="1152468"/>
                  <a:pt x="4644693" y="1157480"/>
                  <a:pt x="4677227" y="1167505"/>
                </a:cubicBezTo>
                <a:lnTo>
                  <a:pt x="4742389" y="1188113"/>
                </a:lnTo>
                <a:lnTo>
                  <a:pt x="4742389" y="1197002"/>
                </a:lnTo>
                <a:lnTo>
                  <a:pt x="4674724" y="1175024"/>
                </a:lnTo>
                <a:cubicBezTo>
                  <a:pt x="4642191" y="1167505"/>
                  <a:pt x="4609658" y="1159987"/>
                  <a:pt x="4577125" y="1154974"/>
                </a:cubicBezTo>
                <a:cubicBezTo>
                  <a:pt x="4512059" y="1144949"/>
                  <a:pt x="4444491" y="1139937"/>
                  <a:pt x="4379425" y="1139937"/>
                </a:cubicBezTo>
                <a:cubicBezTo>
                  <a:pt x="4314359" y="1139937"/>
                  <a:pt x="4246791" y="1142443"/>
                  <a:pt x="4181725" y="1149962"/>
                </a:cubicBezTo>
                <a:cubicBezTo>
                  <a:pt x="4114156" y="1157480"/>
                  <a:pt x="4049090" y="1164999"/>
                  <a:pt x="3984024" y="1172518"/>
                </a:cubicBezTo>
                <a:cubicBezTo>
                  <a:pt x="3851390" y="1190062"/>
                  <a:pt x="3721258" y="1215124"/>
                  <a:pt x="3591126" y="1232668"/>
                </a:cubicBezTo>
                <a:cubicBezTo>
                  <a:pt x="3393426" y="1257730"/>
                  <a:pt x="3393426" y="1257730"/>
                  <a:pt x="3393426" y="1257730"/>
                </a:cubicBezTo>
                <a:cubicBezTo>
                  <a:pt x="3325857" y="1265249"/>
                  <a:pt x="3260791" y="1270261"/>
                  <a:pt x="3193223" y="1275274"/>
                </a:cubicBezTo>
                <a:cubicBezTo>
                  <a:pt x="3061840" y="1285299"/>
                  <a:pt x="2929831" y="1291564"/>
                  <a:pt x="2797510" y="1297203"/>
                </a:cubicBezTo>
                <a:lnTo>
                  <a:pt x="2673116" y="1302888"/>
                </a:lnTo>
                <a:lnTo>
                  <a:pt x="2661097" y="1307751"/>
                </a:lnTo>
                <a:lnTo>
                  <a:pt x="2621225" y="1322346"/>
                </a:lnTo>
                <a:lnTo>
                  <a:pt x="2797441" y="1325679"/>
                </a:lnTo>
                <a:cubicBezTo>
                  <a:pt x="2930072" y="1329442"/>
                  <a:pt x="3062703" y="1333204"/>
                  <a:pt x="3195334" y="1333204"/>
                </a:cubicBezTo>
                <a:cubicBezTo>
                  <a:pt x="3230368" y="1333204"/>
                  <a:pt x="3262901" y="1333204"/>
                  <a:pt x="3295433" y="1333204"/>
                </a:cubicBezTo>
                <a:cubicBezTo>
                  <a:pt x="3327965" y="1333204"/>
                  <a:pt x="3362999" y="1330696"/>
                  <a:pt x="3395531" y="1330696"/>
                </a:cubicBezTo>
                <a:cubicBezTo>
                  <a:pt x="3495631" y="1325679"/>
                  <a:pt x="3495631" y="1325679"/>
                  <a:pt x="3495631" y="1325679"/>
                </a:cubicBezTo>
                <a:cubicBezTo>
                  <a:pt x="3543177" y="1323171"/>
                  <a:pt x="3543177" y="1323171"/>
                  <a:pt x="3543177" y="1323171"/>
                </a:cubicBezTo>
                <a:cubicBezTo>
                  <a:pt x="3593227" y="1320662"/>
                  <a:pt x="3593227" y="1320662"/>
                  <a:pt x="3593227" y="1320662"/>
                </a:cubicBezTo>
                <a:cubicBezTo>
                  <a:pt x="3725858" y="1313137"/>
                  <a:pt x="3858489" y="1298086"/>
                  <a:pt x="3991120" y="1290561"/>
                </a:cubicBezTo>
                <a:cubicBezTo>
                  <a:pt x="4056184" y="1285544"/>
                  <a:pt x="4123751" y="1280527"/>
                  <a:pt x="4188815" y="1278019"/>
                </a:cubicBezTo>
                <a:cubicBezTo>
                  <a:pt x="4256382" y="1275510"/>
                  <a:pt x="4323949" y="1275510"/>
                  <a:pt x="4389013" y="1278019"/>
                </a:cubicBezTo>
                <a:cubicBezTo>
                  <a:pt x="4456580" y="1283036"/>
                  <a:pt x="4521644" y="1290561"/>
                  <a:pt x="4586709" y="1303103"/>
                </a:cubicBezTo>
                <a:cubicBezTo>
                  <a:pt x="4604225" y="1305612"/>
                  <a:pt x="4619241" y="1310628"/>
                  <a:pt x="4636758" y="1313137"/>
                </a:cubicBezTo>
                <a:cubicBezTo>
                  <a:pt x="4684305" y="1328188"/>
                  <a:pt x="4684305" y="1328188"/>
                  <a:pt x="4684305" y="1328188"/>
                </a:cubicBezTo>
                <a:cubicBezTo>
                  <a:pt x="4708079" y="1334459"/>
                  <a:pt x="4725909" y="1339163"/>
                  <a:pt x="4739281" y="1342690"/>
                </a:cubicBezTo>
                <a:lnTo>
                  <a:pt x="4742389" y="1343510"/>
                </a:lnTo>
                <a:lnTo>
                  <a:pt x="4742389" y="1352843"/>
                </a:lnTo>
                <a:lnTo>
                  <a:pt x="4722977" y="1347354"/>
                </a:lnTo>
                <a:cubicBezTo>
                  <a:pt x="4681803" y="1335713"/>
                  <a:pt x="4681803" y="1335713"/>
                  <a:pt x="4681803" y="1335713"/>
                </a:cubicBezTo>
                <a:cubicBezTo>
                  <a:pt x="4634255" y="1323171"/>
                  <a:pt x="4634255" y="1323171"/>
                  <a:pt x="4634255" y="1323171"/>
                </a:cubicBezTo>
                <a:cubicBezTo>
                  <a:pt x="4619241" y="1318154"/>
                  <a:pt x="4601723" y="1315645"/>
                  <a:pt x="4586709" y="1310628"/>
                </a:cubicBezTo>
                <a:cubicBezTo>
                  <a:pt x="4521644" y="1298086"/>
                  <a:pt x="4454077" y="1290561"/>
                  <a:pt x="4389013" y="1285544"/>
                </a:cubicBezTo>
                <a:cubicBezTo>
                  <a:pt x="4322698" y="1281782"/>
                  <a:pt x="4256382" y="1282409"/>
                  <a:pt x="4190067" y="1285230"/>
                </a:cubicBezTo>
                <a:cubicBezTo>
                  <a:pt x="4123751" y="1288052"/>
                  <a:pt x="4057436" y="1293069"/>
                  <a:pt x="3991120" y="1298086"/>
                </a:cubicBezTo>
                <a:cubicBezTo>
                  <a:pt x="3858489" y="1305612"/>
                  <a:pt x="3725858" y="1318154"/>
                  <a:pt x="3593227" y="1328188"/>
                </a:cubicBezTo>
                <a:cubicBezTo>
                  <a:pt x="3545680" y="1330696"/>
                  <a:pt x="3545680" y="1330696"/>
                  <a:pt x="3545680" y="1330696"/>
                </a:cubicBezTo>
                <a:cubicBezTo>
                  <a:pt x="3495631" y="1333204"/>
                  <a:pt x="3495631" y="1333204"/>
                  <a:pt x="3495631" y="1333204"/>
                </a:cubicBezTo>
                <a:cubicBezTo>
                  <a:pt x="3395531" y="1338221"/>
                  <a:pt x="3395531" y="1338221"/>
                  <a:pt x="3395531" y="1338221"/>
                </a:cubicBezTo>
                <a:cubicBezTo>
                  <a:pt x="3362999" y="1338221"/>
                  <a:pt x="3327965" y="1340730"/>
                  <a:pt x="3295433" y="1340730"/>
                </a:cubicBezTo>
                <a:cubicBezTo>
                  <a:pt x="3262901" y="1340730"/>
                  <a:pt x="3230368" y="1340730"/>
                  <a:pt x="3195334" y="1340730"/>
                </a:cubicBezTo>
                <a:cubicBezTo>
                  <a:pt x="3062703" y="1339476"/>
                  <a:pt x="2930072" y="1335713"/>
                  <a:pt x="2797441" y="1332264"/>
                </a:cubicBezTo>
                <a:lnTo>
                  <a:pt x="2603375" y="1329052"/>
                </a:lnTo>
                <a:lnTo>
                  <a:pt x="2557030" y="1346910"/>
                </a:lnTo>
                <a:lnTo>
                  <a:pt x="2602614" y="1350303"/>
                </a:lnTo>
                <a:cubicBezTo>
                  <a:pt x="2801907" y="1368169"/>
                  <a:pt x="2999441" y="1393087"/>
                  <a:pt x="3198382" y="1408131"/>
                </a:cubicBezTo>
                <a:cubicBezTo>
                  <a:pt x="3248430" y="1413146"/>
                  <a:pt x="3248430" y="1413146"/>
                  <a:pt x="3248430" y="1413146"/>
                </a:cubicBezTo>
                <a:cubicBezTo>
                  <a:pt x="3298479" y="1415654"/>
                  <a:pt x="3298479" y="1415654"/>
                  <a:pt x="3298479" y="1415654"/>
                </a:cubicBezTo>
                <a:cubicBezTo>
                  <a:pt x="3398575" y="1420669"/>
                  <a:pt x="3398575" y="1420669"/>
                  <a:pt x="3398575" y="1420669"/>
                </a:cubicBezTo>
                <a:cubicBezTo>
                  <a:pt x="3431106" y="1420669"/>
                  <a:pt x="3466140" y="1423176"/>
                  <a:pt x="3498671" y="1423176"/>
                </a:cubicBezTo>
                <a:cubicBezTo>
                  <a:pt x="3531203" y="1425683"/>
                  <a:pt x="3563734" y="1425683"/>
                  <a:pt x="3598767" y="1425683"/>
                </a:cubicBezTo>
                <a:cubicBezTo>
                  <a:pt x="3731395" y="1425683"/>
                  <a:pt x="3864023" y="1423176"/>
                  <a:pt x="3996650" y="1420669"/>
                </a:cubicBezTo>
                <a:cubicBezTo>
                  <a:pt x="4064215" y="1420669"/>
                  <a:pt x="4131781" y="1418161"/>
                  <a:pt x="4196843" y="1418161"/>
                </a:cubicBezTo>
                <a:cubicBezTo>
                  <a:pt x="4264408" y="1420669"/>
                  <a:pt x="4329471" y="1423176"/>
                  <a:pt x="4397035" y="1428191"/>
                </a:cubicBezTo>
                <a:cubicBezTo>
                  <a:pt x="4464601" y="1435713"/>
                  <a:pt x="4529663" y="1443236"/>
                  <a:pt x="4594726" y="1458280"/>
                </a:cubicBezTo>
                <a:cubicBezTo>
                  <a:pt x="4644149" y="1467683"/>
                  <a:pt x="4681216" y="1474736"/>
                  <a:pt x="4709016" y="1480025"/>
                </a:cubicBezTo>
                <a:lnTo>
                  <a:pt x="4742389" y="1486374"/>
                </a:lnTo>
                <a:lnTo>
                  <a:pt x="4742389" y="1494257"/>
                </a:lnTo>
                <a:lnTo>
                  <a:pt x="4677071" y="1481670"/>
                </a:lnTo>
                <a:cubicBezTo>
                  <a:pt x="4594726" y="1465803"/>
                  <a:pt x="4594726" y="1465803"/>
                  <a:pt x="4594726" y="1465803"/>
                </a:cubicBezTo>
                <a:cubicBezTo>
                  <a:pt x="4529663" y="1450758"/>
                  <a:pt x="4462099" y="1443236"/>
                  <a:pt x="4397035" y="1435713"/>
                </a:cubicBezTo>
                <a:cubicBezTo>
                  <a:pt x="4329471" y="1430698"/>
                  <a:pt x="4264408" y="1428191"/>
                  <a:pt x="4196843" y="1428191"/>
                </a:cubicBezTo>
                <a:cubicBezTo>
                  <a:pt x="4131781" y="1425683"/>
                  <a:pt x="4064215" y="1428191"/>
                  <a:pt x="3996650" y="1428191"/>
                </a:cubicBezTo>
                <a:cubicBezTo>
                  <a:pt x="3864023" y="1430698"/>
                  <a:pt x="3731395" y="1433206"/>
                  <a:pt x="3598767" y="1433206"/>
                </a:cubicBezTo>
                <a:cubicBezTo>
                  <a:pt x="3563734" y="1433206"/>
                  <a:pt x="3531203" y="1433206"/>
                  <a:pt x="3498671" y="1430698"/>
                </a:cubicBezTo>
                <a:cubicBezTo>
                  <a:pt x="3463637" y="1430698"/>
                  <a:pt x="3431106" y="1428191"/>
                  <a:pt x="3398575" y="1425683"/>
                </a:cubicBezTo>
                <a:cubicBezTo>
                  <a:pt x="3298479" y="1420669"/>
                  <a:pt x="3298479" y="1420669"/>
                  <a:pt x="3298479" y="1420669"/>
                </a:cubicBezTo>
                <a:cubicBezTo>
                  <a:pt x="3248430" y="1418161"/>
                  <a:pt x="3248430" y="1418161"/>
                  <a:pt x="3248430" y="1418161"/>
                </a:cubicBezTo>
                <a:cubicBezTo>
                  <a:pt x="3198382" y="1415654"/>
                  <a:pt x="3198382" y="1415654"/>
                  <a:pt x="3198382" y="1415654"/>
                </a:cubicBezTo>
                <a:cubicBezTo>
                  <a:pt x="3065755" y="1404370"/>
                  <a:pt x="2933127" y="1389952"/>
                  <a:pt x="2800499" y="1376161"/>
                </a:cubicBezTo>
                <a:lnTo>
                  <a:pt x="2541482" y="1352901"/>
                </a:lnTo>
                <a:lnTo>
                  <a:pt x="2519845" y="1361238"/>
                </a:lnTo>
                <a:cubicBezTo>
                  <a:pt x="2514698" y="1363221"/>
                  <a:pt x="2514698" y="1363221"/>
                  <a:pt x="2514698" y="1363221"/>
                </a:cubicBezTo>
                <a:lnTo>
                  <a:pt x="2492236" y="1370889"/>
                </a:lnTo>
                <a:lnTo>
                  <a:pt x="2607863" y="1388382"/>
                </a:lnTo>
                <a:cubicBezTo>
                  <a:pt x="2805412" y="1421420"/>
                  <a:pt x="3001553" y="1461866"/>
                  <a:pt x="3200510" y="1493846"/>
                </a:cubicBezTo>
                <a:cubicBezTo>
                  <a:pt x="3266829" y="1503879"/>
                  <a:pt x="3333148" y="1513285"/>
                  <a:pt x="3399467" y="1521123"/>
                </a:cubicBezTo>
                <a:lnTo>
                  <a:pt x="3456135" y="1526213"/>
                </a:lnTo>
                <a:lnTo>
                  <a:pt x="3385974" y="1526213"/>
                </a:lnTo>
                <a:lnTo>
                  <a:pt x="3198007" y="1501370"/>
                </a:lnTo>
                <a:cubicBezTo>
                  <a:pt x="3000927" y="1469390"/>
                  <a:pt x="2803848" y="1428945"/>
                  <a:pt x="2605712" y="1394849"/>
                </a:cubicBezTo>
                <a:lnTo>
                  <a:pt x="2480242" y="1374984"/>
                </a:lnTo>
                <a:lnTo>
                  <a:pt x="2430316" y="1392028"/>
                </a:lnTo>
                <a:lnTo>
                  <a:pt x="2611703" y="1435223"/>
                </a:lnTo>
                <a:cubicBezTo>
                  <a:pt x="2709822" y="1460086"/>
                  <a:pt x="2807677" y="1486624"/>
                  <a:pt x="2905401" y="1512588"/>
                </a:cubicBezTo>
                <a:lnTo>
                  <a:pt x="2959386" y="1526213"/>
                </a:lnTo>
                <a:lnTo>
                  <a:pt x="2932531" y="1526213"/>
                </a:lnTo>
                <a:lnTo>
                  <a:pt x="2904301" y="1519009"/>
                </a:lnTo>
                <a:cubicBezTo>
                  <a:pt x="2806651" y="1493118"/>
                  <a:pt x="2709177" y="1466963"/>
                  <a:pt x="2611351" y="1442394"/>
                </a:cubicBezTo>
                <a:lnTo>
                  <a:pt x="2417339" y="1396458"/>
                </a:lnTo>
                <a:lnTo>
                  <a:pt x="2366634" y="1413767"/>
                </a:lnTo>
                <a:lnTo>
                  <a:pt x="2372405" y="1415502"/>
                </a:lnTo>
                <a:cubicBezTo>
                  <a:pt x="2422456" y="1430541"/>
                  <a:pt x="2422456" y="1430541"/>
                  <a:pt x="2422456" y="1430541"/>
                </a:cubicBezTo>
                <a:cubicBezTo>
                  <a:pt x="2487522" y="1449967"/>
                  <a:pt x="2552119" y="1470803"/>
                  <a:pt x="2616442" y="1492383"/>
                </a:cubicBezTo>
                <a:lnTo>
                  <a:pt x="2714577" y="1526213"/>
                </a:lnTo>
                <a:lnTo>
                  <a:pt x="2697232" y="1526213"/>
                </a:lnTo>
                <a:lnTo>
                  <a:pt x="2613979" y="1497435"/>
                </a:lnTo>
                <a:cubicBezTo>
                  <a:pt x="2549617" y="1475816"/>
                  <a:pt x="2485020" y="1454980"/>
                  <a:pt x="2419954" y="1435554"/>
                </a:cubicBezTo>
                <a:cubicBezTo>
                  <a:pt x="2369903" y="1420515"/>
                  <a:pt x="2369903" y="1420515"/>
                  <a:pt x="2369903" y="1420515"/>
                </a:cubicBezTo>
                <a:lnTo>
                  <a:pt x="2356905" y="1417089"/>
                </a:lnTo>
                <a:lnTo>
                  <a:pt x="2316294" y="1430952"/>
                </a:lnTo>
                <a:lnTo>
                  <a:pt x="2127719" y="1485932"/>
                </a:lnTo>
                <a:lnTo>
                  <a:pt x="2204876" y="1503785"/>
                </a:lnTo>
                <a:cubicBezTo>
                  <a:pt x="2254923" y="1513821"/>
                  <a:pt x="2254923" y="1513821"/>
                  <a:pt x="2254923" y="1513821"/>
                </a:cubicBezTo>
                <a:cubicBezTo>
                  <a:pt x="2304970" y="1523857"/>
                  <a:pt x="2304970" y="1523857"/>
                  <a:pt x="2304970" y="1523857"/>
                </a:cubicBezTo>
                <a:lnTo>
                  <a:pt x="2314134" y="1526213"/>
                </a:lnTo>
                <a:lnTo>
                  <a:pt x="2281838" y="1526213"/>
                </a:lnTo>
                <a:lnTo>
                  <a:pt x="2258677" y="1520407"/>
                </a:lnTo>
                <a:cubicBezTo>
                  <a:pt x="2252421" y="1518839"/>
                  <a:pt x="2252421" y="1518839"/>
                  <a:pt x="2252421" y="1518839"/>
                </a:cubicBezTo>
                <a:cubicBezTo>
                  <a:pt x="2204876" y="1508803"/>
                  <a:pt x="2204876" y="1508803"/>
                  <a:pt x="2204876" y="1508803"/>
                </a:cubicBezTo>
                <a:lnTo>
                  <a:pt x="2117153" y="1489013"/>
                </a:lnTo>
                <a:lnTo>
                  <a:pt x="2014436" y="1518961"/>
                </a:lnTo>
                <a:lnTo>
                  <a:pt x="1983833" y="1526213"/>
                </a:lnTo>
                <a:lnTo>
                  <a:pt x="1962561" y="1526213"/>
                </a:lnTo>
                <a:lnTo>
                  <a:pt x="2014304" y="1513946"/>
                </a:lnTo>
                <a:lnTo>
                  <a:pt x="2107222" y="1486773"/>
                </a:lnTo>
                <a:lnTo>
                  <a:pt x="2104782" y="1486222"/>
                </a:lnTo>
                <a:lnTo>
                  <a:pt x="2059080" y="1477998"/>
                </a:lnTo>
                <a:lnTo>
                  <a:pt x="1992309" y="1496203"/>
                </a:lnTo>
                <a:lnTo>
                  <a:pt x="1852191" y="1526213"/>
                </a:lnTo>
                <a:lnTo>
                  <a:pt x="1827090" y="1526213"/>
                </a:lnTo>
                <a:lnTo>
                  <a:pt x="1991566" y="1491190"/>
                </a:lnTo>
                <a:lnTo>
                  <a:pt x="2047515" y="1475916"/>
                </a:lnTo>
                <a:lnTo>
                  <a:pt x="2019390" y="1470855"/>
                </a:lnTo>
                <a:cubicBezTo>
                  <a:pt x="2007191" y="1468660"/>
                  <a:pt x="2007191" y="1468660"/>
                  <a:pt x="2007191" y="1468660"/>
                </a:cubicBezTo>
                <a:lnTo>
                  <a:pt x="1989537" y="1465988"/>
                </a:lnTo>
                <a:lnTo>
                  <a:pt x="1702379" y="1526213"/>
                </a:lnTo>
                <a:lnTo>
                  <a:pt x="1678465" y="1526213"/>
                </a:lnTo>
                <a:lnTo>
                  <a:pt x="1975510" y="1463865"/>
                </a:lnTo>
                <a:lnTo>
                  <a:pt x="1916849" y="1454987"/>
                </a:lnTo>
                <a:lnTo>
                  <a:pt x="1654418" y="1505979"/>
                </a:lnTo>
                <a:lnTo>
                  <a:pt x="1507673" y="1526213"/>
                </a:lnTo>
                <a:lnTo>
                  <a:pt x="1470857" y="1526213"/>
                </a:lnTo>
                <a:lnTo>
                  <a:pt x="1651916" y="1500963"/>
                </a:lnTo>
                <a:lnTo>
                  <a:pt x="1899571" y="1452372"/>
                </a:lnTo>
                <a:lnTo>
                  <a:pt x="1834242" y="1442485"/>
                </a:lnTo>
                <a:lnTo>
                  <a:pt x="1639052" y="1476367"/>
                </a:lnTo>
                <a:lnTo>
                  <a:pt x="1254290" y="1526213"/>
                </a:lnTo>
                <a:lnTo>
                  <a:pt x="1219068" y="1526213"/>
                </a:lnTo>
                <a:lnTo>
                  <a:pt x="1237416" y="1524638"/>
                </a:lnTo>
                <a:cubicBezTo>
                  <a:pt x="1371294" y="1510219"/>
                  <a:pt x="1505173" y="1492666"/>
                  <a:pt x="1639052" y="1471352"/>
                </a:cubicBezTo>
                <a:lnTo>
                  <a:pt x="1818580" y="1440115"/>
                </a:lnTo>
                <a:lnTo>
                  <a:pt x="1808255" y="1438552"/>
                </a:lnTo>
                <a:lnTo>
                  <a:pt x="1740515" y="1430863"/>
                </a:lnTo>
                <a:lnTo>
                  <a:pt x="1626857" y="1448018"/>
                </a:lnTo>
                <a:cubicBezTo>
                  <a:pt x="1494229" y="1466809"/>
                  <a:pt x="1361601" y="1482468"/>
                  <a:pt x="1228661" y="1495621"/>
                </a:cubicBezTo>
                <a:lnTo>
                  <a:pt x="852899" y="1526213"/>
                </a:lnTo>
                <a:lnTo>
                  <a:pt x="815074" y="1526213"/>
                </a:lnTo>
                <a:lnTo>
                  <a:pt x="828590" y="1525686"/>
                </a:lnTo>
                <a:cubicBezTo>
                  <a:pt x="1093844" y="1508148"/>
                  <a:pt x="1361601" y="1480589"/>
                  <a:pt x="1626857" y="1443007"/>
                </a:cubicBezTo>
                <a:lnTo>
                  <a:pt x="1721439" y="1428698"/>
                </a:lnTo>
                <a:lnTo>
                  <a:pt x="1632000" y="1418546"/>
                </a:lnTo>
                <a:lnTo>
                  <a:pt x="1616619" y="1420490"/>
                </a:lnTo>
                <a:cubicBezTo>
                  <a:pt x="1351350" y="1453061"/>
                  <a:pt x="1086081" y="1478114"/>
                  <a:pt x="820813" y="1493147"/>
                </a:cubicBezTo>
                <a:cubicBezTo>
                  <a:pt x="555543" y="1510685"/>
                  <a:pt x="287773" y="1518201"/>
                  <a:pt x="22503" y="1515695"/>
                </a:cubicBezTo>
                <a:cubicBezTo>
                  <a:pt x="287773" y="1518201"/>
                  <a:pt x="555543" y="1508179"/>
                  <a:pt x="820813" y="1490641"/>
                </a:cubicBezTo>
                <a:cubicBezTo>
                  <a:pt x="953447" y="1481873"/>
                  <a:pt x="1086081" y="1471225"/>
                  <a:pt x="1218716" y="1458698"/>
                </a:cubicBezTo>
                <a:lnTo>
                  <a:pt x="1610676" y="1416125"/>
                </a:lnTo>
                <a:lnTo>
                  <a:pt x="1609318" y="1415971"/>
                </a:lnTo>
                <a:cubicBezTo>
                  <a:pt x="1559271" y="1413462"/>
                  <a:pt x="1559271" y="1413462"/>
                  <a:pt x="1559271" y="1413462"/>
                </a:cubicBezTo>
                <a:cubicBezTo>
                  <a:pt x="1509224" y="1408444"/>
                  <a:pt x="1509224" y="1408444"/>
                  <a:pt x="1509224" y="1408444"/>
                </a:cubicBezTo>
                <a:lnTo>
                  <a:pt x="1486643" y="1406788"/>
                </a:lnTo>
                <a:lnTo>
                  <a:pt x="1212315" y="1431240"/>
                </a:lnTo>
                <a:cubicBezTo>
                  <a:pt x="815478" y="1463913"/>
                  <a:pt x="417585" y="1487418"/>
                  <a:pt x="19691" y="1491179"/>
                </a:cubicBezTo>
                <a:cubicBezTo>
                  <a:pt x="417585" y="1485538"/>
                  <a:pt x="815478" y="1461562"/>
                  <a:pt x="1212315" y="1427714"/>
                </a:cubicBezTo>
                <a:lnTo>
                  <a:pt x="1459239" y="1404777"/>
                </a:lnTo>
                <a:lnTo>
                  <a:pt x="1406628" y="1400918"/>
                </a:lnTo>
                <a:lnTo>
                  <a:pt x="1234761" y="1396610"/>
                </a:lnTo>
                <a:lnTo>
                  <a:pt x="810496" y="1426588"/>
                </a:lnTo>
                <a:cubicBezTo>
                  <a:pt x="678018" y="1435203"/>
                  <a:pt x="545462" y="1443114"/>
                  <a:pt x="412867" y="1449810"/>
                </a:cubicBezTo>
                <a:lnTo>
                  <a:pt x="86413" y="1462888"/>
                </a:lnTo>
                <a:lnTo>
                  <a:pt x="15002" y="1465748"/>
                </a:lnTo>
                <a:lnTo>
                  <a:pt x="89545" y="1462483"/>
                </a:lnTo>
                <a:lnTo>
                  <a:pt x="412867" y="1448322"/>
                </a:lnTo>
                <a:cubicBezTo>
                  <a:pt x="545462" y="1441234"/>
                  <a:pt x="678018" y="1433011"/>
                  <a:pt x="810496" y="1424082"/>
                </a:cubicBezTo>
                <a:lnTo>
                  <a:pt x="1194331" y="1395748"/>
                </a:lnTo>
                <a:lnTo>
                  <a:pt x="1006253" y="1393391"/>
                </a:lnTo>
                <a:cubicBezTo>
                  <a:pt x="971220" y="1393391"/>
                  <a:pt x="938690" y="1395900"/>
                  <a:pt x="903657" y="1395900"/>
                </a:cubicBezTo>
                <a:cubicBezTo>
                  <a:pt x="853610" y="1398409"/>
                  <a:pt x="853610" y="1398409"/>
                  <a:pt x="853610" y="1398409"/>
                </a:cubicBezTo>
                <a:cubicBezTo>
                  <a:pt x="803563" y="1398409"/>
                  <a:pt x="803563" y="1398409"/>
                  <a:pt x="803563" y="1398409"/>
                </a:cubicBezTo>
                <a:lnTo>
                  <a:pt x="643413" y="1407943"/>
                </a:lnTo>
                <a:lnTo>
                  <a:pt x="803563" y="1395900"/>
                </a:lnTo>
                <a:cubicBezTo>
                  <a:pt x="853610" y="1393391"/>
                  <a:pt x="853610" y="1393391"/>
                  <a:pt x="853610" y="1393391"/>
                </a:cubicBezTo>
                <a:cubicBezTo>
                  <a:pt x="903657" y="1393391"/>
                  <a:pt x="903657" y="1393391"/>
                  <a:pt x="903657" y="1393391"/>
                </a:cubicBezTo>
                <a:cubicBezTo>
                  <a:pt x="938690" y="1393391"/>
                  <a:pt x="971220" y="1390882"/>
                  <a:pt x="1006253" y="1390882"/>
                </a:cubicBezTo>
                <a:cubicBezTo>
                  <a:pt x="1071314" y="1390882"/>
                  <a:pt x="1138877" y="1388373"/>
                  <a:pt x="1206441" y="1390882"/>
                </a:cubicBezTo>
                <a:lnTo>
                  <a:pt x="1245512" y="1391970"/>
                </a:lnTo>
                <a:lnTo>
                  <a:pt x="1604112" y="1365499"/>
                </a:lnTo>
                <a:cubicBezTo>
                  <a:pt x="1736747" y="1355474"/>
                  <a:pt x="1869381" y="1345449"/>
                  <a:pt x="2002016" y="1336050"/>
                </a:cubicBezTo>
                <a:lnTo>
                  <a:pt x="2021651" y="1334783"/>
                </a:lnTo>
                <a:lnTo>
                  <a:pt x="1996024" y="1330291"/>
                </a:lnTo>
                <a:lnTo>
                  <a:pt x="1603761" y="1345747"/>
                </a:lnTo>
                <a:cubicBezTo>
                  <a:pt x="1073237" y="1370831"/>
                  <a:pt x="542713" y="1413474"/>
                  <a:pt x="12189" y="1441067"/>
                </a:cubicBezTo>
                <a:cubicBezTo>
                  <a:pt x="542713" y="1410966"/>
                  <a:pt x="1073237" y="1368323"/>
                  <a:pt x="1603761" y="1340730"/>
                </a:cubicBezTo>
                <a:lnTo>
                  <a:pt x="1971306" y="1325958"/>
                </a:lnTo>
                <a:lnTo>
                  <a:pt x="1960110" y="1323995"/>
                </a:lnTo>
                <a:lnTo>
                  <a:pt x="1604348" y="1322878"/>
                </a:lnTo>
                <a:cubicBezTo>
                  <a:pt x="1071335" y="1332908"/>
                  <a:pt x="540826" y="1375534"/>
                  <a:pt x="10314" y="1415654"/>
                </a:cubicBezTo>
                <a:cubicBezTo>
                  <a:pt x="540826" y="1373027"/>
                  <a:pt x="1071335" y="1330400"/>
                  <a:pt x="1604348" y="1317863"/>
                </a:cubicBezTo>
                <a:lnTo>
                  <a:pt x="1889609" y="1317415"/>
                </a:lnTo>
                <a:lnTo>
                  <a:pt x="1608855" y="1305727"/>
                </a:lnTo>
                <a:cubicBezTo>
                  <a:pt x="1341077" y="1300711"/>
                  <a:pt x="1073299" y="1308236"/>
                  <a:pt x="805521" y="1325793"/>
                </a:cubicBezTo>
                <a:cubicBezTo>
                  <a:pt x="537742" y="1340843"/>
                  <a:pt x="272467" y="1365925"/>
                  <a:pt x="4688" y="1391008"/>
                </a:cubicBezTo>
                <a:cubicBezTo>
                  <a:pt x="272467" y="1363417"/>
                  <a:pt x="537742" y="1338335"/>
                  <a:pt x="805521" y="1323285"/>
                </a:cubicBezTo>
                <a:cubicBezTo>
                  <a:pt x="1073299" y="1305727"/>
                  <a:pt x="1341077" y="1295694"/>
                  <a:pt x="1608855" y="1300711"/>
                </a:cubicBezTo>
                <a:lnTo>
                  <a:pt x="1882117" y="1311385"/>
                </a:lnTo>
                <a:lnTo>
                  <a:pt x="1877765" y="1310731"/>
                </a:lnTo>
                <a:lnTo>
                  <a:pt x="1815761" y="1304073"/>
                </a:lnTo>
                <a:cubicBezTo>
                  <a:pt x="1748824" y="1298117"/>
                  <a:pt x="1681886" y="1293101"/>
                  <a:pt x="1614323" y="1288086"/>
                </a:cubicBezTo>
                <a:cubicBezTo>
                  <a:pt x="1546759" y="1285578"/>
                  <a:pt x="1479196" y="1283070"/>
                  <a:pt x="1411633" y="1280562"/>
                </a:cubicBezTo>
                <a:cubicBezTo>
                  <a:pt x="1346572" y="1278054"/>
                  <a:pt x="1279009" y="1278054"/>
                  <a:pt x="1211445" y="1278054"/>
                </a:cubicBezTo>
                <a:cubicBezTo>
                  <a:pt x="1076319" y="1280562"/>
                  <a:pt x="941192" y="1283070"/>
                  <a:pt x="806066" y="1290593"/>
                </a:cubicBezTo>
                <a:cubicBezTo>
                  <a:pt x="538315" y="1305640"/>
                  <a:pt x="270564" y="1333226"/>
                  <a:pt x="2813" y="1365827"/>
                </a:cubicBezTo>
                <a:cubicBezTo>
                  <a:pt x="270564" y="1333226"/>
                  <a:pt x="538315" y="1303132"/>
                  <a:pt x="806066" y="1288086"/>
                </a:cubicBezTo>
                <a:cubicBezTo>
                  <a:pt x="941192" y="1280562"/>
                  <a:pt x="1076319" y="1275547"/>
                  <a:pt x="1211445" y="1275547"/>
                </a:cubicBezTo>
                <a:cubicBezTo>
                  <a:pt x="1279009" y="1275547"/>
                  <a:pt x="1346572" y="1275547"/>
                  <a:pt x="1411633" y="1275547"/>
                </a:cubicBezTo>
                <a:cubicBezTo>
                  <a:pt x="1479196" y="1278054"/>
                  <a:pt x="1546759" y="1280562"/>
                  <a:pt x="1614323" y="1283070"/>
                </a:cubicBezTo>
                <a:lnTo>
                  <a:pt x="1781622" y="1296286"/>
                </a:lnTo>
                <a:lnTo>
                  <a:pt x="1724248" y="1287666"/>
                </a:lnTo>
                <a:cubicBezTo>
                  <a:pt x="1621644" y="1277640"/>
                  <a:pt x="1621644" y="1277640"/>
                  <a:pt x="1621644" y="1277640"/>
                </a:cubicBezTo>
                <a:cubicBezTo>
                  <a:pt x="1486507" y="1262600"/>
                  <a:pt x="1351370" y="1252574"/>
                  <a:pt x="1216233" y="1252574"/>
                </a:cubicBezTo>
                <a:cubicBezTo>
                  <a:pt x="1166183" y="1250067"/>
                  <a:pt x="1166183" y="1250067"/>
                  <a:pt x="1166183" y="1250067"/>
                </a:cubicBezTo>
                <a:cubicBezTo>
                  <a:pt x="1148665" y="1250067"/>
                  <a:pt x="1131147" y="1250067"/>
                  <a:pt x="1113629" y="1250067"/>
                </a:cubicBezTo>
                <a:cubicBezTo>
                  <a:pt x="1013528" y="1250067"/>
                  <a:pt x="1013528" y="1250067"/>
                  <a:pt x="1013528" y="1250067"/>
                </a:cubicBezTo>
                <a:cubicBezTo>
                  <a:pt x="943457" y="1252574"/>
                  <a:pt x="875888" y="1252574"/>
                  <a:pt x="808320" y="1257587"/>
                </a:cubicBezTo>
                <a:cubicBezTo>
                  <a:pt x="538046" y="1270120"/>
                  <a:pt x="267772" y="1300199"/>
                  <a:pt x="0" y="1340304"/>
                </a:cubicBezTo>
                <a:cubicBezTo>
                  <a:pt x="267772" y="1300199"/>
                  <a:pt x="538046" y="1267614"/>
                  <a:pt x="808320" y="1255081"/>
                </a:cubicBezTo>
                <a:cubicBezTo>
                  <a:pt x="875888" y="1250067"/>
                  <a:pt x="943457" y="1250067"/>
                  <a:pt x="1013528" y="1247561"/>
                </a:cubicBezTo>
                <a:cubicBezTo>
                  <a:pt x="1113629" y="1247561"/>
                  <a:pt x="1113629" y="1247561"/>
                  <a:pt x="1113629" y="1247561"/>
                </a:cubicBezTo>
                <a:cubicBezTo>
                  <a:pt x="1131147" y="1247561"/>
                  <a:pt x="1148665" y="1247561"/>
                  <a:pt x="1166183" y="1247561"/>
                </a:cubicBezTo>
                <a:cubicBezTo>
                  <a:pt x="1216233" y="1247561"/>
                  <a:pt x="1216233" y="1247561"/>
                  <a:pt x="1216233" y="1247561"/>
                </a:cubicBezTo>
                <a:cubicBezTo>
                  <a:pt x="1351370" y="1250067"/>
                  <a:pt x="1486507" y="1257587"/>
                  <a:pt x="1621644" y="1272627"/>
                </a:cubicBezTo>
                <a:cubicBezTo>
                  <a:pt x="1724248" y="1282653"/>
                  <a:pt x="1724248" y="1282653"/>
                  <a:pt x="1724248" y="1282653"/>
                </a:cubicBezTo>
                <a:cubicBezTo>
                  <a:pt x="1756781" y="1287666"/>
                  <a:pt x="1791817" y="1292679"/>
                  <a:pt x="1824350" y="1297692"/>
                </a:cubicBezTo>
                <a:cubicBezTo>
                  <a:pt x="1874401" y="1305212"/>
                  <a:pt x="1874401" y="1305212"/>
                  <a:pt x="1874401" y="1305212"/>
                </a:cubicBezTo>
                <a:lnTo>
                  <a:pt x="1876050" y="1305460"/>
                </a:lnTo>
                <a:lnTo>
                  <a:pt x="1958694" y="1314376"/>
                </a:lnTo>
                <a:lnTo>
                  <a:pt x="2010210" y="1316388"/>
                </a:lnTo>
                <a:lnTo>
                  <a:pt x="2037840" y="1318801"/>
                </a:lnTo>
                <a:lnTo>
                  <a:pt x="2123809" y="1322717"/>
                </a:lnTo>
                <a:lnTo>
                  <a:pt x="2237745" y="1320831"/>
                </a:lnTo>
                <a:lnTo>
                  <a:pt x="2295221" y="1317121"/>
                </a:lnTo>
                <a:lnTo>
                  <a:pt x="2402045" y="1305641"/>
                </a:lnTo>
                <a:lnTo>
                  <a:pt x="2410836" y="1304694"/>
                </a:lnTo>
                <a:lnTo>
                  <a:pt x="2546168" y="1282955"/>
                </a:lnTo>
                <a:lnTo>
                  <a:pt x="2659717" y="1258873"/>
                </a:lnTo>
                <a:lnTo>
                  <a:pt x="2712288" y="1244690"/>
                </a:lnTo>
                <a:lnTo>
                  <a:pt x="2835272" y="1207526"/>
                </a:lnTo>
                <a:lnTo>
                  <a:pt x="2871251" y="1194959"/>
                </a:lnTo>
                <a:lnTo>
                  <a:pt x="3022620" y="1135682"/>
                </a:lnTo>
                <a:lnTo>
                  <a:pt x="3065180" y="1117038"/>
                </a:lnTo>
                <a:lnTo>
                  <a:pt x="3135498" y="1082054"/>
                </a:lnTo>
                <a:lnTo>
                  <a:pt x="3272966" y="1007211"/>
                </a:lnTo>
                <a:cubicBezTo>
                  <a:pt x="3515712" y="869320"/>
                  <a:pt x="3743443" y="706358"/>
                  <a:pt x="3948651" y="518325"/>
                </a:cubicBezTo>
                <a:cubicBezTo>
                  <a:pt x="4053757" y="425561"/>
                  <a:pt x="4158863" y="330291"/>
                  <a:pt x="4268975" y="247557"/>
                </a:cubicBezTo>
                <a:cubicBezTo>
                  <a:pt x="4381589" y="162315"/>
                  <a:pt x="4501711" y="89609"/>
                  <a:pt x="4631843" y="36959"/>
                </a:cubicBezTo>
                <a:cubicBezTo>
                  <a:pt x="4664376" y="24424"/>
                  <a:pt x="4697535" y="12515"/>
                  <a:pt x="4731319" y="2487"/>
                </a:cubicBezTo>
                <a:close/>
              </a:path>
            </a:pathLst>
          </a:custGeom>
          <a:solidFill>
            <a:schemeClr val="bg1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8" name="Picture 7">
            <a:hlinkClick r:id="" action="ppaction://noaction"/>
            <a:extLst>
              <a:ext uri="{FF2B5EF4-FFF2-40B4-BE49-F238E27FC236}">
                <a16:creationId xmlns:a16="http://schemas.microsoft.com/office/drawing/2014/main" id="{C84A817A-7665-966B-D506-448B67E815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579" y="334786"/>
            <a:ext cx="535505" cy="5244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810E946-50EB-A5F9-078E-96AF8A26DE5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605" y="22274"/>
            <a:ext cx="749994" cy="68580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7745427-CC44-1516-B8E2-E2A3EDF08E28}"/>
              </a:ext>
            </a:extLst>
          </p:cNvPr>
          <p:cNvSpPr txBox="1"/>
          <p:nvPr userDrawn="1"/>
        </p:nvSpPr>
        <p:spPr>
          <a:xfrm>
            <a:off x="900976" y="6353937"/>
            <a:ext cx="519502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100" b="1" dirty="0">
                <a:solidFill>
                  <a:schemeClr val="accent5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1401</a:t>
            </a:r>
            <a:r>
              <a:rPr lang="fa-IR" sz="10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bg1">
                    <a:lumMod val="85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| </a:t>
            </a:r>
            <a:r>
              <a:rPr lang="fa-IR" sz="1000" dirty="0">
                <a:solidFill>
                  <a:schemeClr val="bg1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پروژه بازسازی و نوسازی صنایع کشور</a:t>
            </a:r>
            <a:endParaRPr lang="en-US" sz="1000" dirty="0">
              <a:solidFill>
                <a:schemeClr val="bg1"/>
              </a:solidFill>
              <a:latin typeface="IRANSansMobile(FaNum)" panose="020B0506030804020204" pitchFamily="34" charset="-78"/>
              <a:cs typeface="IRANSansMobile(FaNum)" panose="020B0506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455256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wo Content">
    <p:bg>
      <p:bgPr>
        <a:gradFill>
          <a:gsLst>
            <a:gs pos="0">
              <a:schemeClr val="bg1"/>
            </a:gs>
            <a:gs pos="100000">
              <a:schemeClr val="bg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EA3D216-CD32-6BCB-8798-387B08C588A9}"/>
              </a:ext>
            </a:extLst>
          </p:cNvPr>
          <p:cNvSpPr/>
          <p:nvPr userDrawn="1"/>
        </p:nvSpPr>
        <p:spPr>
          <a:xfrm>
            <a:off x="6181724" y="0"/>
            <a:ext cx="6010275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C324230-14E7-491A-5C64-129D46A44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81724" y="22274"/>
            <a:ext cx="5997640" cy="6835726"/>
          </a:xfrm>
          <a:custGeom>
            <a:avLst/>
            <a:gdLst>
              <a:gd name="connsiteX0" fmla="*/ 0 w 9703724"/>
              <a:gd name="connsiteY0" fmla="*/ 0 h 3048000"/>
              <a:gd name="connsiteX1" fmla="*/ 9703724 w 9703724"/>
              <a:gd name="connsiteY1" fmla="*/ 0 h 3048000"/>
              <a:gd name="connsiteX2" fmla="*/ 9703724 w 9703724"/>
              <a:gd name="connsiteY2" fmla="*/ 3048000 h 3048000"/>
              <a:gd name="connsiteX3" fmla="*/ 0 w 9703724"/>
              <a:gd name="connsiteY3" fmla="*/ 3048000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03724" h="3048000">
                <a:moveTo>
                  <a:pt x="0" y="0"/>
                </a:moveTo>
                <a:lnTo>
                  <a:pt x="9703724" y="0"/>
                </a:lnTo>
                <a:lnTo>
                  <a:pt x="9703724" y="3048000"/>
                </a:lnTo>
                <a:lnTo>
                  <a:pt x="0" y="3048000"/>
                </a:lnTo>
                <a:close/>
              </a:path>
            </a:pathLst>
          </a:cu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9E8E551-EDCB-E807-AC07-2875197B20A1}"/>
              </a:ext>
            </a:extLst>
          </p:cNvPr>
          <p:cNvSpPr/>
          <p:nvPr userDrawn="1"/>
        </p:nvSpPr>
        <p:spPr>
          <a:xfrm>
            <a:off x="-596548" y="5419724"/>
            <a:ext cx="6765637" cy="1438275"/>
          </a:xfrm>
          <a:custGeom>
            <a:avLst/>
            <a:gdLst>
              <a:gd name="connsiteX0" fmla="*/ 643413 w 4742389"/>
              <a:gd name="connsiteY0" fmla="*/ 1407943 h 1526213"/>
              <a:gd name="connsiteX1" fmla="*/ 403188 w 4742389"/>
              <a:gd name="connsiteY1" fmla="*/ 1426007 h 1526213"/>
              <a:gd name="connsiteX2" fmla="*/ 603376 w 4742389"/>
              <a:gd name="connsiteY2" fmla="*/ 1410326 h 1526213"/>
              <a:gd name="connsiteX3" fmla="*/ 2316873 w 4742389"/>
              <a:gd name="connsiteY3" fmla="*/ 1406472 h 1526213"/>
              <a:gd name="connsiteX4" fmla="*/ 2292268 w 4742389"/>
              <a:gd name="connsiteY4" fmla="*/ 1414417 h 1526213"/>
              <a:gd name="connsiteX5" fmla="*/ 2070799 w 4742389"/>
              <a:gd name="connsiteY5" fmla="*/ 1474802 h 1526213"/>
              <a:gd name="connsiteX6" fmla="*/ 2094773 w 4742389"/>
              <a:gd name="connsiteY6" fmla="*/ 1479009 h 1526213"/>
              <a:gd name="connsiteX7" fmla="*/ 2107285 w 4742389"/>
              <a:gd name="connsiteY7" fmla="*/ 1481204 h 1526213"/>
              <a:gd name="connsiteX8" fmla="*/ 2117880 w 4742389"/>
              <a:gd name="connsiteY8" fmla="*/ 1483656 h 1526213"/>
              <a:gd name="connsiteX9" fmla="*/ 2315239 w 4742389"/>
              <a:gd name="connsiteY9" fmla="*/ 1425938 h 1526213"/>
              <a:gd name="connsiteX10" fmla="*/ 2347886 w 4742389"/>
              <a:gd name="connsiteY10" fmla="*/ 1414711 h 1526213"/>
              <a:gd name="connsiteX11" fmla="*/ 2328299 w 4742389"/>
              <a:gd name="connsiteY11" fmla="*/ 1409548 h 1526213"/>
              <a:gd name="connsiteX12" fmla="*/ 2322355 w 4742389"/>
              <a:gd name="connsiteY12" fmla="*/ 1407982 h 1526213"/>
              <a:gd name="connsiteX13" fmla="*/ 2271317 w 4742389"/>
              <a:gd name="connsiteY13" fmla="*/ 1393924 h 1526213"/>
              <a:gd name="connsiteX14" fmla="*/ 2070766 w 4742389"/>
              <a:gd name="connsiteY14" fmla="*/ 1448952 h 1526213"/>
              <a:gd name="connsiteX15" fmla="*/ 2003434 w 4742389"/>
              <a:gd name="connsiteY15" fmla="*/ 1463073 h 1526213"/>
              <a:gd name="connsiteX16" fmla="*/ 2007191 w 4742389"/>
              <a:gd name="connsiteY16" fmla="*/ 1463642 h 1526213"/>
              <a:gd name="connsiteX17" fmla="*/ 2059110 w 4742389"/>
              <a:gd name="connsiteY17" fmla="*/ 1472751 h 1526213"/>
              <a:gd name="connsiteX18" fmla="*/ 2291173 w 4742389"/>
              <a:gd name="connsiteY18" fmla="*/ 1409403 h 1526213"/>
              <a:gd name="connsiteX19" fmla="*/ 2307838 w 4742389"/>
              <a:gd name="connsiteY19" fmla="*/ 1403983 h 1526213"/>
              <a:gd name="connsiteX20" fmla="*/ 2378176 w 4742389"/>
              <a:gd name="connsiteY20" fmla="*/ 1386677 h 1526213"/>
              <a:gd name="connsiteX21" fmla="*/ 2329155 w 4742389"/>
              <a:gd name="connsiteY21" fmla="*/ 1402506 h 1526213"/>
              <a:gd name="connsiteX22" fmla="*/ 2358093 w 4742389"/>
              <a:gd name="connsiteY22" fmla="*/ 1411201 h 1526213"/>
              <a:gd name="connsiteX23" fmla="*/ 2407814 w 4742389"/>
              <a:gd name="connsiteY23" fmla="*/ 1394103 h 1526213"/>
              <a:gd name="connsiteX24" fmla="*/ 2233796 w 4742389"/>
              <a:gd name="connsiteY24" fmla="*/ 1383589 h 1526213"/>
              <a:gd name="connsiteX25" fmla="*/ 2052937 w 4742389"/>
              <a:gd name="connsiteY25" fmla="*/ 1428544 h 1526213"/>
              <a:gd name="connsiteX26" fmla="*/ 1931367 w 4742389"/>
              <a:gd name="connsiteY26" fmla="*/ 1452166 h 1526213"/>
              <a:gd name="connsiteX27" fmla="*/ 1989402 w 4742389"/>
              <a:gd name="connsiteY27" fmla="*/ 1460949 h 1526213"/>
              <a:gd name="connsiteX28" fmla="*/ 2070453 w 4742389"/>
              <a:gd name="connsiteY28" fmla="*/ 1443937 h 1526213"/>
              <a:gd name="connsiteX29" fmla="*/ 2261511 w 4742389"/>
              <a:gd name="connsiteY29" fmla="*/ 1391222 h 1526213"/>
              <a:gd name="connsiteX30" fmla="*/ 2329305 w 4742389"/>
              <a:gd name="connsiteY30" fmla="*/ 1378012 h 1526213"/>
              <a:gd name="connsiteX31" fmla="*/ 2283683 w 4742389"/>
              <a:gd name="connsiteY31" fmla="*/ 1390530 h 1526213"/>
              <a:gd name="connsiteX32" fmla="*/ 2320293 w 4742389"/>
              <a:gd name="connsiteY32" fmla="*/ 1399933 h 1526213"/>
              <a:gd name="connsiteX33" fmla="*/ 2368504 w 4742389"/>
              <a:gd name="connsiteY33" fmla="*/ 1384254 h 1526213"/>
              <a:gd name="connsiteX34" fmla="*/ 2365026 w 4742389"/>
              <a:gd name="connsiteY34" fmla="*/ 1383382 h 1526213"/>
              <a:gd name="connsiteX35" fmla="*/ 2195642 w 4742389"/>
              <a:gd name="connsiteY35" fmla="*/ 1373395 h 1526213"/>
              <a:gd name="connsiteX36" fmla="*/ 2036309 w 4742389"/>
              <a:gd name="connsiteY36" fmla="*/ 1407409 h 1526213"/>
              <a:gd name="connsiteX37" fmla="*/ 1849685 w 4742389"/>
              <a:gd name="connsiteY37" fmla="*/ 1439804 h 1526213"/>
              <a:gd name="connsiteX38" fmla="*/ 1914009 w 4742389"/>
              <a:gd name="connsiteY38" fmla="*/ 1449539 h 1526213"/>
              <a:gd name="connsiteX39" fmla="*/ 2051373 w 4742389"/>
              <a:gd name="connsiteY39" fmla="*/ 1422588 h 1526213"/>
              <a:gd name="connsiteX40" fmla="*/ 2222273 w 4742389"/>
              <a:gd name="connsiteY40" fmla="*/ 1380415 h 1526213"/>
              <a:gd name="connsiteX41" fmla="*/ 2222253 w 4742389"/>
              <a:gd name="connsiteY41" fmla="*/ 1380409 h 1526213"/>
              <a:gd name="connsiteX42" fmla="*/ 2287251 w 4742389"/>
              <a:gd name="connsiteY42" fmla="*/ 1370301 h 1526213"/>
              <a:gd name="connsiteX43" fmla="*/ 2245412 w 4742389"/>
              <a:gd name="connsiteY43" fmla="*/ 1380701 h 1526213"/>
              <a:gd name="connsiteX44" fmla="*/ 2273499 w 4742389"/>
              <a:gd name="connsiteY44" fmla="*/ 1387915 h 1526213"/>
              <a:gd name="connsiteX45" fmla="*/ 2316413 w 4742389"/>
              <a:gd name="connsiteY45" fmla="*/ 1376074 h 1526213"/>
              <a:gd name="connsiteX46" fmla="*/ 2314979 w 4742389"/>
              <a:gd name="connsiteY46" fmla="*/ 1375859 h 1526213"/>
              <a:gd name="connsiteX47" fmla="*/ 2436053 w 4742389"/>
              <a:gd name="connsiteY47" fmla="*/ 1367988 h 1526213"/>
              <a:gd name="connsiteX48" fmla="*/ 2389019 w 4742389"/>
              <a:gd name="connsiteY48" fmla="*/ 1383175 h 1526213"/>
              <a:gd name="connsiteX49" fmla="*/ 2408817 w 4742389"/>
              <a:gd name="connsiteY49" fmla="*/ 1387144 h 1526213"/>
              <a:gd name="connsiteX50" fmla="*/ 2415073 w 4742389"/>
              <a:gd name="connsiteY50" fmla="*/ 1388398 h 1526213"/>
              <a:gd name="connsiteX51" fmla="*/ 2420586 w 4742389"/>
              <a:gd name="connsiteY51" fmla="*/ 1389710 h 1526213"/>
              <a:gd name="connsiteX52" fmla="*/ 2468716 w 4742389"/>
              <a:gd name="connsiteY52" fmla="*/ 1373159 h 1526213"/>
              <a:gd name="connsiteX53" fmla="*/ 2154700 w 4742389"/>
              <a:gd name="connsiteY53" fmla="*/ 1363869 h 1526213"/>
              <a:gd name="connsiteX54" fmla="*/ 2023175 w 4742389"/>
              <a:gd name="connsiteY54" fmla="*/ 1388201 h 1526213"/>
              <a:gd name="connsiteX55" fmla="*/ 1759491 w 4742389"/>
              <a:gd name="connsiteY55" fmla="*/ 1427999 h 1526213"/>
              <a:gd name="connsiteX56" fmla="*/ 1808255 w 4742389"/>
              <a:gd name="connsiteY56" fmla="*/ 1433534 h 1526213"/>
              <a:gd name="connsiteX57" fmla="*/ 1834004 w 4742389"/>
              <a:gd name="connsiteY57" fmla="*/ 1437431 h 1526213"/>
              <a:gd name="connsiteX58" fmla="*/ 2035370 w 4742389"/>
              <a:gd name="connsiteY58" fmla="*/ 1402394 h 1526213"/>
              <a:gd name="connsiteX59" fmla="*/ 2184870 w 4742389"/>
              <a:gd name="connsiteY59" fmla="*/ 1370556 h 1526213"/>
              <a:gd name="connsiteX60" fmla="*/ 2180649 w 4742389"/>
              <a:gd name="connsiteY60" fmla="*/ 1369443 h 1526213"/>
              <a:gd name="connsiteX61" fmla="*/ 2174705 w 4742389"/>
              <a:gd name="connsiteY61" fmla="*/ 1367877 h 1526213"/>
              <a:gd name="connsiteX62" fmla="*/ 2247479 w 4742389"/>
              <a:gd name="connsiteY62" fmla="*/ 1362329 h 1526213"/>
              <a:gd name="connsiteX63" fmla="*/ 2207044 w 4742389"/>
              <a:gd name="connsiteY63" fmla="*/ 1370961 h 1526213"/>
              <a:gd name="connsiteX64" fmla="*/ 2218500 w 4742389"/>
              <a:gd name="connsiteY64" fmla="*/ 1373830 h 1526213"/>
              <a:gd name="connsiteX65" fmla="*/ 2224756 w 4742389"/>
              <a:gd name="connsiteY65" fmla="*/ 1375396 h 1526213"/>
              <a:gd name="connsiteX66" fmla="*/ 2233504 w 4742389"/>
              <a:gd name="connsiteY66" fmla="*/ 1377643 h 1526213"/>
              <a:gd name="connsiteX67" fmla="*/ 2274010 w 4742389"/>
              <a:gd name="connsiteY67" fmla="*/ 1367647 h 1526213"/>
              <a:gd name="connsiteX68" fmla="*/ 2257112 w 4742389"/>
              <a:gd name="connsiteY68" fmla="*/ 1364260 h 1526213"/>
              <a:gd name="connsiteX69" fmla="*/ 2389230 w 4742389"/>
              <a:gd name="connsiteY69" fmla="*/ 1361570 h 1526213"/>
              <a:gd name="connsiteX70" fmla="*/ 2344103 w 4742389"/>
              <a:gd name="connsiteY70" fmla="*/ 1373952 h 1526213"/>
              <a:gd name="connsiteX71" fmla="*/ 2359083 w 4742389"/>
              <a:gd name="connsiteY71" fmla="*/ 1377112 h 1526213"/>
              <a:gd name="connsiteX72" fmla="*/ 2365026 w 4742389"/>
              <a:gd name="connsiteY72" fmla="*/ 1378366 h 1526213"/>
              <a:gd name="connsiteX73" fmla="*/ 2378378 w 4742389"/>
              <a:gd name="connsiteY73" fmla="*/ 1381042 h 1526213"/>
              <a:gd name="connsiteX74" fmla="*/ 2424260 w 4742389"/>
              <a:gd name="connsiteY74" fmla="*/ 1366121 h 1526213"/>
              <a:gd name="connsiteX75" fmla="*/ 2407185 w 4742389"/>
              <a:gd name="connsiteY75" fmla="*/ 1363417 h 1526213"/>
              <a:gd name="connsiteX76" fmla="*/ 2341950 w 4742389"/>
              <a:gd name="connsiteY76" fmla="*/ 1356705 h 1526213"/>
              <a:gd name="connsiteX77" fmla="*/ 2304394 w 4742389"/>
              <a:gd name="connsiteY77" fmla="*/ 1366040 h 1526213"/>
              <a:gd name="connsiteX78" fmla="*/ 2304969 w 4742389"/>
              <a:gd name="connsiteY78" fmla="*/ 1366141 h 1526213"/>
              <a:gd name="connsiteX79" fmla="*/ 2317481 w 4742389"/>
              <a:gd name="connsiteY79" fmla="*/ 1368335 h 1526213"/>
              <a:gd name="connsiteX80" fmla="*/ 2332771 w 4742389"/>
              <a:gd name="connsiteY80" fmla="*/ 1371561 h 1526213"/>
              <a:gd name="connsiteX81" fmla="*/ 2374483 w 4742389"/>
              <a:gd name="connsiteY81" fmla="*/ 1360052 h 1526213"/>
              <a:gd name="connsiteX82" fmla="*/ 2114465 w 4742389"/>
              <a:gd name="connsiteY82" fmla="*/ 1355554 h 1526213"/>
              <a:gd name="connsiteX83" fmla="*/ 2012958 w 4742389"/>
              <a:gd name="connsiteY83" fmla="*/ 1370382 h 1526213"/>
              <a:gd name="connsiteX84" fmla="*/ 1652914 w 4742389"/>
              <a:gd name="connsiteY84" fmla="*/ 1415902 h 1526213"/>
              <a:gd name="connsiteX85" fmla="*/ 1740389 w 4742389"/>
              <a:gd name="connsiteY85" fmla="*/ 1425831 h 1526213"/>
              <a:gd name="connsiteX86" fmla="*/ 2022237 w 4742389"/>
              <a:gd name="connsiteY86" fmla="*/ 1383190 h 1526213"/>
              <a:gd name="connsiteX87" fmla="*/ 2141381 w 4742389"/>
              <a:gd name="connsiteY87" fmla="*/ 1361201 h 1526213"/>
              <a:gd name="connsiteX88" fmla="*/ 2124654 w 4742389"/>
              <a:gd name="connsiteY88" fmla="*/ 1357850 h 1526213"/>
              <a:gd name="connsiteX89" fmla="*/ 2205859 w 4742389"/>
              <a:gd name="connsiteY89" fmla="*/ 1354405 h 1526213"/>
              <a:gd name="connsiteX90" fmla="*/ 2167711 w 4742389"/>
              <a:gd name="connsiteY90" fmla="*/ 1361462 h 1526213"/>
              <a:gd name="connsiteX91" fmla="*/ 2174705 w 4742389"/>
              <a:gd name="connsiteY91" fmla="*/ 1362863 h 1526213"/>
              <a:gd name="connsiteX92" fmla="*/ 2195978 w 4742389"/>
              <a:gd name="connsiteY92" fmla="*/ 1368190 h 1526213"/>
              <a:gd name="connsiteX93" fmla="*/ 2235125 w 4742389"/>
              <a:gd name="connsiteY93" fmla="*/ 1359853 h 1526213"/>
              <a:gd name="connsiteX94" fmla="*/ 2227397 w 4742389"/>
              <a:gd name="connsiteY94" fmla="*/ 1358304 h 1526213"/>
              <a:gd name="connsiteX95" fmla="*/ 2214885 w 4742389"/>
              <a:gd name="connsiteY95" fmla="*/ 1355796 h 1526213"/>
              <a:gd name="connsiteX96" fmla="*/ 2295983 w 4742389"/>
              <a:gd name="connsiteY96" fmla="*/ 1351975 h 1526213"/>
              <a:gd name="connsiteX97" fmla="*/ 2263606 w 4742389"/>
              <a:gd name="connsiteY97" fmla="*/ 1358887 h 1526213"/>
              <a:gd name="connsiteX98" fmla="*/ 2290440 w 4742389"/>
              <a:gd name="connsiteY98" fmla="*/ 1363593 h 1526213"/>
              <a:gd name="connsiteX99" fmla="*/ 2325296 w 4742389"/>
              <a:gd name="connsiteY99" fmla="*/ 1354991 h 1526213"/>
              <a:gd name="connsiteX100" fmla="*/ 2495411 w 4742389"/>
              <a:gd name="connsiteY100" fmla="*/ 1348764 h 1526213"/>
              <a:gd name="connsiteX101" fmla="*/ 2495384 w 4742389"/>
              <a:gd name="connsiteY101" fmla="*/ 1348773 h 1526213"/>
              <a:gd name="connsiteX102" fmla="*/ 2490237 w 4742389"/>
              <a:gd name="connsiteY102" fmla="*/ 1350491 h 1526213"/>
              <a:gd name="connsiteX103" fmla="*/ 2447859 w 4742389"/>
              <a:gd name="connsiteY103" fmla="*/ 1364175 h 1526213"/>
              <a:gd name="connsiteX104" fmla="*/ 2480486 w 4742389"/>
              <a:gd name="connsiteY104" fmla="*/ 1369112 h 1526213"/>
              <a:gd name="connsiteX105" fmla="*/ 2512196 w 4742389"/>
              <a:gd name="connsiteY105" fmla="*/ 1358207 h 1526213"/>
              <a:gd name="connsiteX106" fmla="*/ 2528899 w 4742389"/>
              <a:gd name="connsiteY106" fmla="*/ 1351771 h 1526213"/>
              <a:gd name="connsiteX107" fmla="*/ 2165222 w 4742389"/>
              <a:gd name="connsiteY107" fmla="*/ 1348139 h 1526213"/>
              <a:gd name="connsiteX108" fmla="*/ 2128200 w 4742389"/>
              <a:gd name="connsiteY108" fmla="*/ 1353548 h 1526213"/>
              <a:gd name="connsiteX109" fmla="*/ 2154407 w 4742389"/>
              <a:gd name="connsiteY109" fmla="*/ 1358797 h 1526213"/>
              <a:gd name="connsiteX110" fmla="*/ 2190793 w 4742389"/>
              <a:gd name="connsiteY110" fmla="*/ 1352082 h 1526213"/>
              <a:gd name="connsiteX111" fmla="*/ 2076862 w 4742389"/>
              <a:gd name="connsiteY111" fmla="*/ 1347080 h 1526213"/>
              <a:gd name="connsiteX112" fmla="*/ 1608761 w 4742389"/>
              <a:gd name="connsiteY112" fmla="*/ 1395903 h 1526213"/>
              <a:gd name="connsiteX113" fmla="*/ 1516343 w 4742389"/>
              <a:gd name="connsiteY113" fmla="*/ 1404140 h 1526213"/>
              <a:gd name="connsiteX114" fmla="*/ 1553015 w 4742389"/>
              <a:gd name="connsiteY114" fmla="*/ 1407817 h 1526213"/>
              <a:gd name="connsiteX115" fmla="*/ 1559271 w 4742389"/>
              <a:gd name="connsiteY115" fmla="*/ 1408444 h 1526213"/>
              <a:gd name="connsiteX116" fmla="*/ 1609318 w 4742389"/>
              <a:gd name="connsiteY116" fmla="*/ 1410953 h 1526213"/>
              <a:gd name="connsiteX117" fmla="*/ 1631961 w 4742389"/>
              <a:gd name="connsiteY117" fmla="*/ 1413523 h 1526213"/>
              <a:gd name="connsiteX118" fmla="*/ 2012019 w 4742389"/>
              <a:gd name="connsiteY118" fmla="*/ 1365058 h 1526213"/>
              <a:gd name="connsiteX119" fmla="*/ 2098552 w 4742389"/>
              <a:gd name="connsiteY119" fmla="*/ 1351968 h 1526213"/>
              <a:gd name="connsiteX120" fmla="*/ 2246510 w 4742389"/>
              <a:gd name="connsiteY120" fmla="*/ 1346884 h 1526213"/>
              <a:gd name="connsiteX121" fmla="*/ 2221525 w 4742389"/>
              <a:gd name="connsiteY121" fmla="*/ 1351506 h 1526213"/>
              <a:gd name="connsiteX122" fmla="*/ 2250476 w 4742389"/>
              <a:gd name="connsiteY122" fmla="*/ 1356584 h 1526213"/>
              <a:gd name="connsiteX123" fmla="*/ 2279891 w 4742389"/>
              <a:gd name="connsiteY123" fmla="*/ 1350319 h 1526213"/>
              <a:gd name="connsiteX124" fmla="*/ 2450575 w 4742389"/>
              <a:gd name="connsiteY124" fmla="*/ 1344737 h 1526213"/>
              <a:gd name="connsiteX125" fmla="*/ 2403537 w 4742389"/>
              <a:gd name="connsiteY125" fmla="*/ 1357644 h 1526213"/>
              <a:gd name="connsiteX126" fmla="*/ 2409688 w 4742389"/>
              <a:gd name="connsiteY126" fmla="*/ 1358401 h 1526213"/>
              <a:gd name="connsiteX127" fmla="*/ 2435834 w 4742389"/>
              <a:gd name="connsiteY127" fmla="*/ 1362356 h 1526213"/>
              <a:gd name="connsiteX128" fmla="*/ 2481478 w 4742389"/>
              <a:gd name="connsiteY128" fmla="*/ 1347512 h 1526213"/>
              <a:gd name="connsiteX129" fmla="*/ 2203856 w 4742389"/>
              <a:gd name="connsiteY129" fmla="*/ 1342495 h 1526213"/>
              <a:gd name="connsiteX130" fmla="*/ 2182766 w 4742389"/>
              <a:gd name="connsiteY130" fmla="*/ 1345576 h 1526213"/>
              <a:gd name="connsiteX131" fmla="*/ 2204876 w 4742389"/>
              <a:gd name="connsiteY131" fmla="*/ 1348900 h 1526213"/>
              <a:gd name="connsiteX132" fmla="*/ 2206615 w 4742389"/>
              <a:gd name="connsiteY132" fmla="*/ 1349161 h 1526213"/>
              <a:gd name="connsiteX133" fmla="*/ 2228818 w 4742389"/>
              <a:gd name="connsiteY133" fmla="*/ 1345064 h 1526213"/>
              <a:gd name="connsiteX134" fmla="*/ 2125471 w 4742389"/>
              <a:gd name="connsiteY134" fmla="*/ 1342010 h 1526213"/>
              <a:gd name="connsiteX135" fmla="*/ 2092630 w 4742389"/>
              <a:gd name="connsiteY135" fmla="*/ 1345435 h 1526213"/>
              <a:gd name="connsiteX136" fmla="*/ 2112055 w 4742389"/>
              <a:gd name="connsiteY136" fmla="*/ 1349925 h 1526213"/>
              <a:gd name="connsiteX137" fmla="*/ 2144739 w 4742389"/>
              <a:gd name="connsiteY137" fmla="*/ 1344981 h 1526213"/>
              <a:gd name="connsiteX138" fmla="*/ 2129493 w 4742389"/>
              <a:gd name="connsiteY138" fmla="*/ 1342630 h 1526213"/>
              <a:gd name="connsiteX139" fmla="*/ 2406147 w 4742389"/>
              <a:gd name="connsiteY139" fmla="*/ 1340747 h 1526213"/>
              <a:gd name="connsiteX140" fmla="*/ 2359815 w 4742389"/>
              <a:gd name="connsiteY140" fmla="*/ 1352264 h 1526213"/>
              <a:gd name="connsiteX141" fmla="*/ 2389481 w 4742389"/>
              <a:gd name="connsiteY141" fmla="*/ 1355914 h 1526213"/>
              <a:gd name="connsiteX142" fmla="*/ 2435045 w 4742389"/>
              <a:gd name="connsiteY142" fmla="*/ 1343343 h 1526213"/>
              <a:gd name="connsiteX143" fmla="*/ 2039442 w 4742389"/>
              <a:gd name="connsiteY143" fmla="*/ 1338647 h 1526213"/>
              <a:gd name="connsiteX144" fmla="*/ 2002016 w 4742389"/>
              <a:gd name="connsiteY144" fmla="*/ 1341063 h 1526213"/>
              <a:gd name="connsiteX145" fmla="*/ 1604112 w 4742389"/>
              <a:gd name="connsiteY145" fmla="*/ 1370511 h 1526213"/>
              <a:gd name="connsiteX146" fmla="*/ 1284898 w 4742389"/>
              <a:gd name="connsiteY146" fmla="*/ 1393067 h 1526213"/>
              <a:gd name="connsiteX147" fmla="*/ 1307786 w 4742389"/>
              <a:gd name="connsiteY147" fmla="*/ 1393704 h 1526213"/>
              <a:gd name="connsiteX148" fmla="*/ 1409130 w 4742389"/>
              <a:gd name="connsiteY148" fmla="*/ 1398409 h 1526213"/>
              <a:gd name="connsiteX149" fmla="*/ 1486203 w 4742389"/>
              <a:gd name="connsiteY149" fmla="*/ 1402273 h 1526213"/>
              <a:gd name="connsiteX150" fmla="*/ 1608761 w 4742389"/>
              <a:gd name="connsiteY150" fmla="*/ 1390888 h 1526213"/>
              <a:gd name="connsiteX151" fmla="*/ 2057350 w 4742389"/>
              <a:gd name="connsiteY151" fmla="*/ 1342682 h 1526213"/>
              <a:gd name="connsiteX152" fmla="*/ 2358501 w 4742389"/>
              <a:gd name="connsiteY152" fmla="*/ 1338629 h 1526213"/>
              <a:gd name="connsiteX153" fmla="*/ 2318464 w 4742389"/>
              <a:gd name="connsiteY153" fmla="*/ 1347176 h 1526213"/>
              <a:gd name="connsiteX154" fmla="*/ 2344156 w 4742389"/>
              <a:gd name="connsiteY154" fmla="*/ 1350337 h 1526213"/>
              <a:gd name="connsiteX155" fmla="*/ 2386901 w 4742389"/>
              <a:gd name="connsiteY155" fmla="*/ 1339789 h 1526213"/>
              <a:gd name="connsiteX156" fmla="*/ 2162054 w 4742389"/>
              <a:gd name="connsiteY156" fmla="*/ 1338194 h 1526213"/>
              <a:gd name="connsiteX157" fmla="*/ 2145290 w 4742389"/>
              <a:gd name="connsiteY157" fmla="*/ 1339943 h 1526213"/>
              <a:gd name="connsiteX158" fmla="*/ 2161718 w 4742389"/>
              <a:gd name="connsiteY158" fmla="*/ 1342412 h 1526213"/>
              <a:gd name="connsiteX159" fmla="*/ 2178448 w 4742389"/>
              <a:gd name="connsiteY159" fmla="*/ 1339881 h 1526213"/>
              <a:gd name="connsiteX160" fmla="*/ 2303316 w 4742389"/>
              <a:gd name="connsiteY160" fmla="*/ 1336375 h 1526213"/>
              <a:gd name="connsiteX161" fmla="*/ 2274305 w 4742389"/>
              <a:gd name="connsiteY161" fmla="*/ 1341742 h 1526213"/>
              <a:gd name="connsiteX162" fmla="*/ 2303371 w 4742389"/>
              <a:gd name="connsiteY162" fmla="*/ 1345319 h 1526213"/>
              <a:gd name="connsiteX163" fmla="*/ 2338599 w 4742389"/>
              <a:gd name="connsiteY163" fmla="*/ 1337816 h 1526213"/>
              <a:gd name="connsiteX164" fmla="*/ 2084118 w 4742389"/>
              <a:gd name="connsiteY164" fmla="*/ 1335762 h 1526213"/>
              <a:gd name="connsiteX165" fmla="*/ 2058060 w 4742389"/>
              <a:gd name="connsiteY165" fmla="*/ 1337445 h 1526213"/>
              <a:gd name="connsiteX166" fmla="*/ 2073303 w 4742389"/>
              <a:gd name="connsiteY166" fmla="*/ 1340968 h 1526213"/>
              <a:gd name="connsiteX167" fmla="*/ 2099804 w 4742389"/>
              <a:gd name="connsiteY167" fmla="*/ 1338120 h 1526213"/>
              <a:gd name="connsiteX168" fmla="*/ 2258325 w 4742389"/>
              <a:gd name="connsiteY168" fmla="*/ 1334538 h 1526213"/>
              <a:gd name="connsiteX169" fmla="*/ 2238863 w 4742389"/>
              <a:gd name="connsiteY169" fmla="*/ 1337381 h 1526213"/>
              <a:gd name="connsiteX170" fmla="*/ 2257812 w 4742389"/>
              <a:gd name="connsiteY170" fmla="*/ 1339713 h 1526213"/>
              <a:gd name="connsiteX171" fmla="*/ 2280863 w 4742389"/>
              <a:gd name="connsiteY171" fmla="*/ 1335459 h 1526213"/>
              <a:gd name="connsiteX172" fmla="*/ 2117484 w 4742389"/>
              <a:gd name="connsiteY172" fmla="*/ 1333608 h 1526213"/>
              <a:gd name="connsiteX173" fmla="*/ 2108922 w 4742389"/>
              <a:gd name="connsiteY173" fmla="*/ 1334161 h 1526213"/>
              <a:gd name="connsiteX174" fmla="*/ 2117294 w 4742389"/>
              <a:gd name="connsiteY174" fmla="*/ 1335734 h 1526213"/>
              <a:gd name="connsiteX175" fmla="*/ 2119259 w 4742389"/>
              <a:gd name="connsiteY175" fmla="*/ 1336030 h 1526213"/>
              <a:gd name="connsiteX176" fmla="*/ 2129903 w 4742389"/>
              <a:gd name="connsiteY176" fmla="*/ 1334886 h 1526213"/>
              <a:gd name="connsiteX177" fmla="*/ 2214330 w 4742389"/>
              <a:gd name="connsiteY177" fmla="*/ 1332742 h 1526213"/>
              <a:gd name="connsiteX178" fmla="*/ 2206623 w 4742389"/>
              <a:gd name="connsiteY178" fmla="*/ 1333546 h 1526213"/>
              <a:gd name="connsiteX179" fmla="*/ 2210301 w 4742389"/>
              <a:gd name="connsiteY179" fmla="*/ 1333867 h 1526213"/>
              <a:gd name="connsiteX180" fmla="*/ 2214659 w 4742389"/>
              <a:gd name="connsiteY180" fmla="*/ 1334403 h 1526213"/>
              <a:gd name="connsiteX181" fmla="*/ 2223238 w 4742389"/>
              <a:gd name="connsiteY181" fmla="*/ 1333105 h 1526213"/>
              <a:gd name="connsiteX182" fmla="*/ 2043194 w 4742389"/>
              <a:gd name="connsiteY182" fmla="*/ 1329610 h 1526213"/>
              <a:gd name="connsiteX183" fmla="*/ 2024364 w 4742389"/>
              <a:gd name="connsiteY183" fmla="*/ 1329818 h 1526213"/>
              <a:gd name="connsiteX184" fmla="*/ 2027055 w 4742389"/>
              <a:gd name="connsiteY184" fmla="*/ 1330278 h 1526213"/>
              <a:gd name="connsiteX185" fmla="*/ 2041108 w 4742389"/>
              <a:gd name="connsiteY185" fmla="*/ 1333527 h 1526213"/>
              <a:gd name="connsiteX186" fmla="*/ 2060792 w 4742389"/>
              <a:gd name="connsiteY186" fmla="*/ 1332256 h 1526213"/>
              <a:gd name="connsiteX187" fmla="*/ 2556751 w 4742389"/>
              <a:gd name="connsiteY187" fmla="*/ 1328281 h 1526213"/>
              <a:gd name="connsiteX188" fmla="*/ 2531411 w 4742389"/>
              <a:gd name="connsiteY188" fmla="*/ 1336743 h 1526213"/>
              <a:gd name="connsiteX189" fmla="*/ 2511183 w 4742389"/>
              <a:gd name="connsiteY189" fmla="*/ 1343497 h 1526213"/>
              <a:gd name="connsiteX190" fmla="*/ 2544027 w 4742389"/>
              <a:gd name="connsiteY190" fmla="*/ 1345942 h 1526213"/>
              <a:gd name="connsiteX191" fmla="*/ 2568621 w 4742389"/>
              <a:gd name="connsiteY191" fmla="*/ 1336466 h 1526213"/>
              <a:gd name="connsiteX192" fmla="*/ 2588499 w 4742389"/>
              <a:gd name="connsiteY192" fmla="*/ 1328806 h 1526213"/>
              <a:gd name="connsiteX193" fmla="*/ 2508372 w 4742389"/>
              <a:gd name="connsiteY193" fmla="*/ 1327480 h 1526213"/>
              <a:gd name="connsiteX194" fmla="*/ 2508269 w 4742389"/>
              <a:gd name="connsiteY194" fmla="*/ 1327512 h 1526213"/>
              <a:gd name="connsiteX195" fmla="*/ 2467095 w 4742389"/>
              <a:gd name="connsiteY195" fmla="*/ 1340204 h 1526213"/>
              <a:gd name="connsiteX196" fmla="*/ 2467064 w 4742389"/>
              <a:gd name="connsiteY196" fmla="*/ 1340213 h 1526213"/>
              <a:gd name="connsiteX197" fmla="*/ 2496859 w 4742389"/>
              <a:gd name="connsiteY197" fmla="*/ 1342431 h 1526213"/>
              <a:gd name="connsiteX198" fmla="*/ 2540061 w 4742389"/>
              <a:gd name="connsiteY198" fmla="*/ 1328005 h 1526213"/>
              <a:gd name="connsiteX199" fmla="*/ 2460291 w 4742389"/>
              <a:gd name="connsiteY199" fmla="*/ 1326684 h 1526213"/>
              <a:gd name="connsiteX200" fmla="*/ 2447701 w 4742389"/>
              <a:gd name="connsiteY200" fmla="*/ 1330418 h 1526213"/>
              <a:gd name="connsiteX201" fmla="*/ 2421841 w 4742389"/>
              <a:gd name="connsiteY201" fmla="*/ 1336846 h 1526213"/>
              <a:gd name="connsiteX202" fmla="*/ 2450782 w 4742389"/>
              <a:gd name="connsiteY202" fmla="*/ 1339001 h 1526213"/>
              <a:gd name="connsiteX203" fmla="*/ 2464592 w 4742389"/>
              <a:gd name="connsiteY203" fmla="*/ 1335190 h 1526213"/>
              <a:gd name="connsiteX204" fmla="*/ 2490560 w 4742389"/>
              <a:gd name="connsiteY204" fmla="*/ 1327185 h 1526213"/>
              <a:gd name="connsiteX205" fmla="*/ 2329673 w 4742389"/>
              <a:gd name="connsiteY205" fmla="*/ 1326450 h 1526213"/>
              <a:gd name="connsiteX206" fmla="*/ 2312386 w 4742389"/>
              <a:gd name="connsiteY206" fmla="*/ 1326641 h 1526213"/>
              <a:gd name="connsiteX207" fmla="*/ 2288043 w 4742389"/>
              <a:gd name="connsiteY207" fmla="*/ 1330197 h 1526213"/>
              <a:gd name="connsiteX208" fmla="*/ 2305151 w 4742389"/>
              <a:gd name="connsiteY208" fmla="*/ 1330976 h 1526213"/>
              <a:gd name="connsiteX209" fmla="*/ 2417751 w 4742389"/>
              <a:gd name="connsiteY209" fmla="*/ 1325980 h 1526213"/>
              <a:gd name="connsiteX210" fmla="*/ 2378665 w 4742389"/>
              <a:gd name="connsiteY210" fmla="*/ 1334324 h 1526213"/>
              <a:gd name="connsiteX211" fmla="*/ 2402616 w 4742389"/>
              <a:gd name="connsiteY211" fmla="*/ 1335415 h 1526213"/>
              <a:gd name="connsiteX212" fmla="*/ 2404158 w 4742389"/>
              <a:gd name="connsiteY212" fmla="*/ 1335530 h 1526213"/>
              <a:gd name="connsiteX213" fmla="*/ 2441278 w 4742389"/>
              <a:gd name="connsiteY213" fmla="*/ 1326370 h 1526213"/>
              <a:gd name="connsiteX214" fmla="*/ 2395372 w 4742389"/>
              <a:gd name="connsiteY214" fmla="*/ 1325725 h 1526213"/>
              <a:gd name="connsiteX215" fmla="*/ 2358699 w 4742389"/>
              <a:gd name="connsiteY215" fmla="*/ 1326130 h 1526213"/>
              <a:gd name="connsiteX216" fmla="*/ 2327099 w 4742389"/>
              <a:gd name="connsiteY216" fmla="*/ 1331976 h 1526213"/>
              <a:gd name="connsiteX217" fmla="*/ 2359165 w 4742389"/>
              <a:gd name="connsiteY217" fmla="*/ 1333436 h 1526213"/>
              <a:gd name="connsiteX218" fmla="*/ 1990882 w 4742389"/>
              <a:gd name="connsiteY218" fmla="*/ 1324092 h 1526213"/>
              <a:gd name="connsiteX219" fmla="*/ 1995991 w 4742389"/>
              <a:gd name="connsiteY219" fmla="*/ 1324966 h 1526213"/>
              <a:gd name="connsiteX220" fmla="*/ 2001654 w 4742389"/>
              <a:gd name="connsiteY220" fmla="*/ 1324738 h 1526213"/>
              <a:gd name="connsiteX221" fmla="*/ 2007341 w 4742389"/>
              <a:gd name="connsiteY221" fmla="*/ 1324644 h 1526213"/>
              <a:gd name="connsiteX222" fmla="*/ 2002542 w 4742389"/>
              <a:gd name="connsiteY222" fmla="*/ 1324129 h 1526213"/>
              <a:gd name="connsiteX223" fmla="*/ 2384183 w 4742389"/>
              <a:gd name="connsiteY223" fmla="*/ 1316390 h 1526213"/>
              <a:gd name="connsiteX224" fmla="*/ 2381275 w 4742389"/>
              <a:gd name="connsiteY224" fmla="*/ 1316577 h 1526213"/>
              <a:gd name="connsiteX225" fmla="*/ 2366770 w 4742389"/>
              <a:gd name="connsiteY225" fmla="*/ 1318696 h 1526213"/>
              <a:gd name="connsiteX226" fmla="*/ 2372170 w 4742389"/>
              <a:gd name="connsiteY226" fmla="*/ 1318607 h 1526213"/>
              <a:gd name="connsiteX227" fmla="*/ 2451213 w 4742389"/>
              <a:gd name="connsiteY227" fmla="*/ 1313030 h 1526213"/>
              <a:gd name="connsiteX228" fmla="*/ 2421664 w 4742389"/>
              <a:gd name="connsiteY228" fmla="*/ 1314380 h 1526213"/>
              <a:gd name="connsiteX229" fmla="*/ 2417617 w 4742389"/>
              <a:gd name="connsiteY229" fmla="*/ 1315230 h 1526213"/>
              <a:gd name="connsiteX230" fmla="*/ 2401604 w 4742389"/>
              <a:gd name="connsiteY230" fmla="*/ 1318193 h 1526213"/>
              <a:gd name="connsiteX231" fmla="*/ 2428366 w 4742389"/>
              <a:gd name="connsiteY231" fmla="*/ 1318699 h 1526213"/>
              <a:gd name="connsiteX232" fmla="*/ 2429812 w 4742389"/>
              <a:gd name="connsiteY232" fmla="*/ 1318391 h 1526213"/>
              <a:gd name="connsiteX233" fmla="*/ 2492367 w 4742389"/>
              <a:gd name="connsiteY233" fmla="*/ 1311149 h 1526213"/>
              <a:gd name="connsiteX234" fmla="*/ 2475699 w 4742389"/>
              <a:gd name="connsiteY234" fmla="*/ 1311911 h 1526213"/>
              <a:gd name="connsiteX235" fmla="*/ 2447182 w 4742389"/>
              <a:gd name="connsiteY235" fmla="*/ 1319055 h 1526213"/>
              <a:gd name="connsiteX236" fmla="*/ 2465084 w 4742389"/>
              <a:gd name="connsiteY236" fmla="*/ 1319393 h 1526213"/>
              <a:gd name="connsiteX237" fmla="*/ 2551323 w 4742389"/>
              <a:gd name="connsiteY237" fmla="*/ 1308454 h 1526213"/>
              <a:gd name="connsiteX238" fmla="*/ 2516377 w 4742389"/>
              <a:gd name="connsiteY238" fmla="*/ 1310052 h 1526213"/>
              <a:gd name="connsiteX239" fmla="*/ 2483691 w 4742389"/>
              <a:gd name="connsiteY239" fmla="*/ 1319745 h 1526213"/>
              <a:gd name="connsiteX240" fmla="*/ 2512904 w 4742389"/>
              <a:gd name="connsiteY240" fmla="*/ 1320298 h 1526213"/>
              <a:gd name="connsiteX241" fmla="*/ 2521016 w 4742389"/>
              <a:gd name="connsiteY241" fmla="*/ 1317797 h 1526213"/>
              <a:gd name="connsiteX242" fmla="*/ 2549989 w 4742389"/>
              <a:gd name="connsiteY242" fmla="*/ 1308865 h 1526213"/>
              <a:gd name="connsiteX243" fmla="*/ 2604968 w 4742389"/>
              <a:gd name="connsiteY243" fmla="*/ 1306003 h 1526213"/>
              <a:gd name="connsiteX244" fmla="*/ 2572584 w 4742389"/>
              <a:gd name="connsiteY244" fmla="*/ 1307483 h 1526213"/>
              <a:gd name="connsiteX245" fmla="*/ 2564691 w 4742389"/>
              <a:gd name="connsiteY245" fmla="*/ 1310119 h 1526213"/>
              <a:gd name="connsiteX246" fmla="*/ 2530587 w 4742389"/>
              <a:gd name="connsiteY246" fmla="*/ 1320632 h 1526213"/>
              <a:gd name="connsiteX247" fmla="*/ 2560448 w 4742389"/>
              <a:gd name="connsiteY247" fmla="*/ 1321197 h 1526213"/>
              <a:gd name="connsiteX248" fmla="*/ 2573132 w 4742389"/>
              <a:gd name="connsiteY248" fmla="*/ 1316961 h 1526213"/>
              <a:gd name="connsiteX249" fmla="*/ 2585331 w 4742389"/>
              <a:gd name="connsiteY249" fmla="*/ 1312888 h 1526213"/>
              <a:gd name="connsiteX250" fmla="*/ 2653426 w 4742389"/>
              <a:gd name="connsiteY250" fmla="*/ 1303788 h 1526213"/>
              <a:gd name="connsiteX251" fmla="*/ 2624288 w 4742389"/>
              <a:gd name="connsiteY251" fmla="*/ 1305120 h 1526213"/>
              <a:gd name="connsiteX252" fmla="*/ 2587833 w 4742389"/>
              <a:gd name="connsiteY252" fmla="*/ 1317902 h 1526213"/>
              <a:gd name="connsiteX253" fmla="*/ 2577026 w 4742389"/>
              <a:gd name="connsiteY253" fmla="*/ 1321510 h 1526213"/>
              <a:gd name="connsiteX254" fmla="*/ 2606011 w 4742389"/>
              <a:gd name="connsiteY254" fmla="*/ 1322059 h 1526213"/>
              <a:gd name="connsiteX255" fmla="*/ 2609795 w 4742389"/>
              <a:gd name="connsiteY255" fmla="*/ 1320600 h 1526213"/>
              <a:gd name="connsiteX256" fmla="*/ 2488093 w 4742389"/>
              <a:gd name="connsiteY256" fmla="*/ 1303682 h 1526213"/>
              <a:gd name="connsiteX257" fmla="*/ 2455475 w 4742389"/>
              <a:gd name="connsiteY257" fmla="*/ 1307276 h 1526213"/>
              <a:gd name="connsiteX258" fmla="*/ 2454047 w 4742389"/>
              <a:gd name="connsiteY258" fmla="*/ 1307576 h 1526213"/>
              <a:gd name="connsiteX259" fmla="*/ 2477878 w 4742389"/>
              <a:gd name="connsiteY259" fmla="*/ 1306350 h 1526213"/>
              <a:gd name="connsiteX260" fmla="*/ 2479861 w 4742389"/>
              <a:gd name="connsiteY260" fmla="*/ 1305853 h 1526213"/>
              <a:gd name="connsiteX261" fmla="*/ 2533705 w 4742389"/>
              <a:gd name="connsiteY261" fmla="*/ 1298657 h 1526213"/>
              <a:gd name="connsiteX262" fmla="*/ 2524604 w 4742389"/>
              <a:gd name="connsiteY262" fmla="*/ 1299659 h 1526213"/>
              <a:gd name="connsiteX263" fmla="*/ 2503073 w 4742389"/>
              <a:gd name="connsiteY263" fmla="*/ 1305053 h 1526213"/>
              <a:gd name="connsiteX264" fmla="*/ 2514481 w 4742389"/>
              <a:gd name="connsiteY264" fmla="*/ 1304466 h 1526213"/>
              <a:gd name="connsiteX265" fmla="*/ 2605028 w 4742389"/>
              <a:gd name="connsiteY265" fmla="*/ 1290798 h 1526213"/>
              <a:gd name="connsiteX266" fmla="*/ 2567269 w 4742389"/>
              <a:gd name="connsiteY266" fmla="*/ 1294959 h 1526213"/>
              <a:gd name="connsiteX267" fmla="*/ 2539563 w 4742389"/>
              <a:gd name="connsiteY267" fmla="*/ 1303175 h 1526213"/>
              <a:gd name="connsiteX268" fmla="*/ 2573141 w 4742389"/>
              <a:gd name="connsiteY268" fmla="*/ 1301447 h 1526213"/>
              <a:gd name="connsiteX269" fmla="*/ 2660687 w 4742389"/>
              <a:gd name="connsiteY269" fmla="*/ 1284666 h 1526213"/>
              <a:gd name="connsiteX270" fmla="*/ 2631170 w 4742389"/>
              <a:gd name="connsiteY270" fmla="*/ 1287918 h 1526213"/>
              <a:gd name="connsiteX271" fmla="*/ 2593847 w 4742389"/>
              <a:gd name="connsiteY271" fmla="*/ 1300382 h 1526213"/>
              <a:gd name="connsiteX272" fmla="*/ 2625671 w 4742389"/>
              <a:gd name="connsiteY272" fmla="*/ 1298744 h 1526213"/>
              <a:gd name="connsiteX273" fmla="*/ 2635381 w 4742389"/>
              <a:gd name="connsiteY273" fmla="*/ 1295340 h 1526213"/>
              <a:gd name="connsiteX274" fmla="*/ 2718032 w 4742389"/>
              <a:gd name="connsiteY274" fmla="*/ 1278348 h 1526213"/>
              <a:gd name="connsiteX275" fmla="*/ 2688577 w 4742389"/>
              <a:gd name="connsiteY275" fmla="*/ 1281593 h 1526213"/>
              <a:gd name="connsiteX276" fmla="*/ 2685430 w 4742389"/>
              <a:gd name="connsiteY276" fmla="*/ 1282805 h 1526213"/>
              <a:gd name="connsiteX277" fmla="*/ 2644928 w 4742389"/>
              <a:gd name="connsiteY277" fmla="*/ 1297753 h 1526213"/>
              <a:gd name="connsiteX278" fmla="*/ 2672812 w 4742389"/>
              <a:gd name="connsiteY278" fmla="*/ 1296318 h 1526213"/>
              <a:gd name="connsiteX279" fmla="*/ 2707393 w 4742389"/>
              <a:gd name="connsiteY279" fmla="*/ 1282993 h 1526213"/>
              <a:gd name="connsiteX280" fmla="*/ 2664685 w 4742389"/>
              <a:gd name="connsiteY280" fmla="*/ 1270749 h 1526213"/>
              <a:gd name="connsiteX281" fmla="*/ 2629561 w 4742389"/>
              <a:gd name="connsiteY281" fmla="*/ 1276485 h 1526213"/>
              <a:gd name="connsiteX282" fmla="*/ 2605034 w 4742389"/>
              <a:gd name="connsiteY282" fmla="*/ 1283759 h 1526213"/>
              <a:gd name="connsiteX283" fmla="*/ 2636153 w 4742389"/>
              <a:gd name="connsiteY283" fmla="*/ 1280404 h 1526213"/>
              <a:gd name="connsiteX284" fmla="*/ 2659785 w 4742389"/>
              <a:gd name="connsiteY284" fmla="*/ 1272512 h 1526213"/>
              <a:gd name="connsiteX285" fmla="*/ 2721202 w 4742389"/>
              <a:gd name="connsiteY285" fmla="*/ 1261521 h 1526213"/>
              <a:gd name="connsiteX286" fmla="*/ 2699701 w 4742389"/>
              <a:gd name="connsiteY286" fmla="*/ 1265032 h 1526213"/>
              <a:gd name="connsiteX287" fmla="*/ 2662287 w 4742389"/>
              <a:gd name="connsiteY287" fmla="*/ 1277526 h 1526213"/>
              <a:gd name="connsiteX288" fmla="*/ 2662020 w 4742389"/>
              <a:gd name="connsiteY288" fmla="*/ 1277615 h 1526213"/>
              <a:gd name="connsiteX289" fmla="*/ 2682683 w 4742389"/>
              <a:gd name="connsiteY289" fmla="*/ 1275388 h 1526213"/>
              <a:gd name="connsiteX290" fmla="*/ 2682927 w 4742389"/>
              <a:gd name="connsiteY290" fmla="*/ 1275285 h 1526213"/>
              <a:gd name="connsiteX291" fmla="*/ 2714384 w 4742389"/>
              <a:gd name="connsiteY291" fmla="*/ 1252876 h 1526213"/>
              <a:gd name="connsiteX292" fmla="*/ 2705116 w 4742389"/>
              <a:gd name="connsiteY292" fmla="*/ 1254824 h 1526213"/>
              <a:gd name="connsiteX293" fmla="*/ 2681292 w 4742389"/>
              <a:gd name="connsiteY293" fmla="*/ 1261251 h 1526213"/>
              <a:gd name="connsiteX294" fmla="*/ 2699013 w 4742389"/>
              <a:gd name="connsiteY294" fmla="*/ 1258404 h 1526213"/>
              <a:gd name="connsiteX295" fmla="*/ 2777684 w 4742389"/>
              <a:gd name="connsiteY295" fmla="*/ 1252298 h 1526213"/>
              <a:gd name="connsiteX296" fmla="*/ 2754993 w 4742389"/>
              <a:gd name="connsiteY296" fmla="*/ 1256003 h 1526213"/>
              <a:gd name="connsiteX297" fmla="*/ 2726604 w 4742389"/>
              <a:gd name="connsiteY297" fmla="*/ 1266942 h 1526213"/>
              <a:gd name="connsiteX298" fmla="*/ 2713229 w 4742389"/>
              <a:gd name="connsiteY298" fmla="*/ 1272095 h 1526213"/>
              <a:gd name="connsiteX299" fmla="*/ 2738617 w 4742389"/>
              <a:gd name="connsiteY299" fmla="*/ 1269358 h 1526213"/>
              <a:gd name="connsiteX300" fmla="*/ 2763818 w 4742389"/>
              <a:gd name="connsiteY300" fmla="*/ 1258353 h 1526213"/>
              <a:gd name="connsiteX301" fmla="*/ 2786235 w 4742389"/>
              <a:gd name="connsiteY301" fmla="*/ 1237780 h 1526213"/>
              <a:gd name="connsiteX302" fmla="*/ 2770055 w 4742389"/>
              <a:gd name="connsiteY302" fmla="*/ 1241179 h 1526213"/>
              <a:gd name="connsiteX303" fmla="*/ 2764899 w 4742389"/>
              <a:gd name="connsiteY303" fmla="*/ 1243082 h 1526213"/>
              <a:gd name="connsiteX304" fmla="*/ 2759884 w 4742389"/>
              <a:gd name="connsiteY304" fmla="*/ 1244933 h 1526213"/>
              <a:gd name="connsiteX305" fmla="*/ 2738576 w 4742389"/>
              <a:gd name="connsiteY305" fmla="*/ 1252049 h 1526213"/>
              <a:gd name="connsiteX306" fmla="*/ 2754778 w 4742389"/>
              <a:gd name="connsiteY306" fmla="*/ 1249447 h 1526213"/>
              <a:gd name="connsiteX307" fmla="*/ 2768325 w 4742389"/>
              <a:gd name="connsiteY307" fmla="*/ 1244575 h 1526213"/>
              <a:gd name="connsiteX308" fmla="*/ 2780524 w 4742389"/>
              <a:gd name="connsiteY308" fmla="*/ 1240188 h 1526213"/>
              <a:gd name="connsiteX309" fmla="*/ 2841726 w 4742389"/>
              <a:gd name="connsiteY309" fmla="*/ 1224878 h 1526213"/>
              <a:gd name="connsiteX310" fmla="*/ 2815804 w 4742389"/>
              <a:gd name="connsiteY310" fmla="*/ 1231377 h 1526213"/>
              <a:gd name="connsiteX311" fmla="*/ 2784148 w 4742389"/>
              <a:gd name="connsiteY311" fmla="*/ 1244729 h 1526213"/>
              <a:gd name="connsiteX312" fmla="*/ 2801257 w 4742389"/>
              <a:gd name="connsiteY312" fmla="*/ 1241981 h 1526213"/>
              <a:gd name="connsiteX313" fmla="*/ 2801350 w 4742389"/>
              <a:gd name="connsiteY313" fmla="*/ 1241963 h 1526213"/>
              <a:gd name="connsiteX314" fmla="*/ 2803467 w 4742389"/>
              <a:gd name="connsiteY314" fmla="*/ 1241039 h 1526213"/>
              <a:gd name="connsiteX315" fmla="*/ 2804992 w 4742389"/>
              <a:gd name="connsiteY315" fmla="*/ 1240373 h 1526213"/>
              <a:gd name="connsiteX316" fmla="*/ 2818081 w 4742389"/>
              <a:gd name="connsiteY316" fmla="*/ 1224347 h 1526213"/>
              <a:gd name="connsiteX317" fmla="*/ 2809074 w 4742389"/>
              <a:gd name="connsiteY317" fmla="*/ 1226777 h 1526213"/>
              <a:gd name="connsiteX318" fmla="*/ 2806401 w 4742389"/>
              <a:gd name="connsiteY318" fmla="*/ 1227763 h 1526213"/>
              <a:gd name="connsiteX319" fmla="*/ 2808931 w 4742389"/>
              <a:gd name="connsiteY319" fmla="*/ 1227227 h 1526213"/>
              <a:gd name="connsiteX320" fmla="*/ 2814340 w 4742389"/>
              <a:gd name="connsiteY320" fmla="*/ 1225925 h 1526213"/>
              <a:gd name="connsiteX321" fmla="*/ 2887025 w 4742389"/>
              <a:gd name="connsiteY321" fmla="*/ 1203951 h 1526213"/>
              <a:gd name="connsiteX322" fmla="*/ 2865952 w 4742389"/>
              <a:gd name="connsiteY322" fmla="*/ 1210224 h 1526213"/>
              <a:gd name="connsiteX323" fmla="*/ 2847860 w 4742389"/>
              <a:gd name="connsiteY323" fmla="*/ 1217855 h 1526213"/>
              <a:gd name="connsiteX324" fmla="*/ 2867883 w 4742389"/>
              <a:gd name="connsiteY324" fmla="*/ 1213035 h 1526213"/>
              <a:gd name="connsiteX325" fmla="*/ 2880030 w 4742389"/>
              <a:gd name="connsiteY325" fmla="*/ 1207271 h 1526213"/>
              <a:gd name="connsiteX326" fmla="*/ 2935978 w 4742389"/>
              <a:gd name="connsiteY326" fmla="*/ 1180577 h 1526213"/>
              <a:gd name="connsiteX327" fmla="*/ 2930627 w 4742389"/>
              <a:gd name="connsiteY327" fmla="*/ 1182438 h 1526213"/>
              <a:gd name="connsiteX328" fmla="*/ 2923762 w 4742389"/>
              <a:gd name="connsiteY328" fmla="*/ 1185400 h 1526213"/>
              <a:gd name="connsiteX329" fmla="*/ 2929226 w 4742389"/>
              <a:gd name="connsiteY329" fmla="*/ 1183808 h 1526213"/>
              <a:gd name="connsiteX330" fmla="*/ 4742389 w 4742389"/>
              <a:gd name="connsiteY330" fmla="*/ 0 h 1526213"/>
              <a:gd name="connsiteX331" fmla="*/ 4742389 w 4742389"/>
              <a:gd name="connsiteY331" fmla="*/ 9182 h 1526213"/>
              <a:gd name="connsiteX332" fmla="*/ 4733821 w 4742389"/>
              <a:gd name="connsiteY332" fmla="*/ 11262 h 1526213"/>
              <a:gd name="connsiteX333" fmla="*/ 4636847 w 4742389"/>
              <a:gd name="connsiteY333" fmla="*/ 46988 h 1526213"/>
              <a:gd name="connsiteX334" fmla="*/ 4273980 w 4742389"/>
              <a:gd name="connsiteY334" fmla="*/ 252571 h 1526213"/>
              <a:gd name="connsiteX335" fmla="*/ 3953656 w 4742389"/>
              <a:gd name="connsiteY335" fmla="*/ 523339 h 1526213"/>
              <a:gd name="connsiteX336" fmla="*/ 3876077 w 4742389"/>
              <a:gd name="connsiteY336" fmla="*/ 593538 h 1526213"/>
              <a:gd name="connsiteX337" fmla="*/ 3836037 w 4742389"/>
              <a:gd name="connsiteY337" fmla="*/ 626130 h 1526213"/>
              <a:gd name="connsiteX338" fmla="*/ 3795996 w 4742389"/>
              <a:gd name="connsiteY338" fmla="*/ 661230 h 1526213"/>
              <a:gd name="connsiteX339" fmla="*/ 3628326 w 4742389"/>
              <a:gd name="connsiteY339" fmla="*/ 789093 h 1526213"/>
              <a:gd name="connsiteX340" fmla="*/ 3455651 w 4742389"/>
              <a:gd name="connsiteY340" fmla="*/ 905673 h 1526213"/>
              <a:gd name="connsiteX341" fmla="*/ 3335376 w 4742389"/>
              <a:gd name="connsiteY341" fmla="*/ 978473 h 1526213"/>
              <a:gd name="connsiteX342" fmla="*/ 3432730 w 4742389"/>
              <a:gd name="connsiteY342" fmla="*/ 925262 h 1526213"/>
              <a:gd name="connsiteX343" fmla="*/ 3608841 w 4742389"/>
              <a:gd name="connsiteY343" fmla="*/ 816526 h 1526213"/>
              <a:gd name="connsiteX344" fmla="*/ 3776507 w 4742389"/>
              <a:gd name="connsiteY344" fmla="*/ 696196 h 1526213"/>
              <a:gd name="connsiteX345" fmla="*/ 3941670 w 4742389"/>
              <a:gd name="connsiteY345" fmla="*/ 568345 h 1526213"/>
              <a:gd name="connsiteX346" fmla="*/ 4104331 w 4742389"/>
              <a:gd name="connsiteY346" fmla="*/ 443001 h 1526213"/>
              <a:gd name="connsiteX347" fmla="*/ 4274499 w 4742389"/>
              <a:gd name="connsiteY347" fmla="*/ 325178 h 1526213"/>
              <a:gd name="connsiteX348" fmla="*/ 4652372 w 4742389"/>
              <a:gd name="connsiteY348" fmla="*/ 149697 h 1526213"/>
              <a:gd name="connsiteX349" fmla="*/ 4742389 w 4742389"/>
              <a:gd name="connsiteY349" fmla="*/ 128066 h 1526213"/>
              <a:gd name="connsiteX350" fmla="*/ 4742389 w 4742389"/>
              <a:gd name="connsiteY350" fmla="*/ 138430 h 1526213"/>
              <a:gd name="connsiteX351" fmla="*/ 4654875 w 4742389"/>
              <a:gd name="connsiteY351" fmla="*/ 159724 h 1526213"/>
              <a:gd name="connsiteX352" fmla="*/ 4279504 w 4742389"/>
              <a:gd name="connsiteY352" fmla="*/ 332699 h 1526213"/>
              <a:gd name="connsiteX353" fmla="*/ 4109336 w 4742389"/>
              <a:gd name="connsiteY353" fmla="*/ 448015 h 1526213"/>
              <a:gd name="connsiteX354" fmla="*/ 3946675 w 4742389"/>
              <a:gd name="connsiteY354" fmla="*/ 575866 h 1526213"/>
              <a:gd name="connsiteX355" fmla="*/ 3781512 w 4742389"/>
              <a:gd name="connsiteY355" fmla="*/ 703717 h 1526213"/>
              <a:gd name="connsiteX356" fmla="*/ 3611344 w 4742389"/>
              <a:gd name="connsiteY356" fmla="*/ 821540 h 1526213"/>
              <a:gd name="connsiteX357" fmla="*/ 3253491 w 4742389"/>
              <a:gd name="connsiteY357" fmla="*/ 1032117 h 1526213"/>
              <a:gd name="connsiteX358" fmla="*/ 3191695 w 4742389"/>
              <a:gd name="connsiteY358" fmla="*/ 1062445 h 1526213"/>
              <a:gd name="connsiteX359" fmla="*/ 3232851 w 4742389"/>
              <a:gd name="connsiteY359" fmla="*/ 1044362 h 1526213"/>
              <a:gd name="connsiteX360" fmla="*/ 3593207 w 4742389"/>
              <a:gd name="connsiteY360" fmla="*/ 853819 h 1526213"/>
              <a:gd name="connsiteX361" fmla="*/ 3765877 w 4742389"/>
              <a:gd name="connsiteY361" fmla="*/ 743505 h 1526213"/>
              <a:gd name="connsiteX362" fmla="*/ 3936045 w 4742389"/>
              <a:gd name="connsiteY362" fmla="*/ 628177 h 1526213"/>
              <a:gd name="connsiteX363" fmla="*/ 4283889 w 4742389"/>
              <a:gd name="connsiteY363" fmla="*/ 410056 h 1526213"/>
              <a:gd name="connsiteX364" fmla="*/ 4671771 w 4742389"/>
              <a:gd name="connsiteY364" fmla="*/ 272163 h 1526213"/>
              <a:gd name="connsiteX365" fmla="*/ 4742389 w 4742389"/>
              <a:gd name="connsiteY365" fmla="*/ 264326 h 1526213"/>
              <a:gd name="connsiteX366" fmla="*/ 4742389 w 4742389"/>
              <a:gd name="connsiteY366" fmla="*/ 273458 h 1526213"/>
              <a:gd name="connsiteX367" fmla="*/ 4671771 w 4742389"/>
              <a:gd name="connsiteY367" fmla="*/ 282192 h 1526213"/>
              <a:gd name="connsiteX368" fmla="*/ 4288893 w 4742389"/>
              <a:gd name="connsiteY368" fmla="*/ 417577 h 1526213"/>
              <a:gd name="connsiteX369" fmla="*/ 3941050 w 4742389"/>
              <a:gd name="connsiteY369" fmla="*/ 633191 h 1526213"/>
              <a:gd name="connsiteX370" fmla="*/ 3770882 w 4742389"/>
              <a:gd name="connsiteY370" fmla="*/ 748520 h 1526213"/>
              <a:gd name="connsiteX371" fmla="*/ 3598212 w 4742389"/>
              <a:gd name="connsiteY371" fmla="*/ 858834 h 1526213"/>
              <a:gd name="connsiteX372" fmla="*/ 3235353 w 4742389"/>
              <a:gd name="connsiteY372" fmla="*/ 1051883 h 1526213"/>
              <a:gd name="connsiteX373" fmla="*/ 3083811 w 4742389"/>
              <a:gd name="connsiteY373" fmla="*/ 1118465 h 1526213"/>
              <a:gd name="connsiteX374" fmla="*/ 3215960 w 4742389"/>
              <a:gd name="connsiteY374" fmla="*/ 1067077 h 1526213"/>
              <a:gd name="connsiteX375" fmla="*/ 3586326 w 4742389"/>
              <a:gd name="connsiteY375" fmla="*/ 896531 h 1526213"/>
              <a:gd name="connsiteX376" fmla="*/ 3761499 w 4742389"/>
              <a:gd name="connsiteY376" fmla="*/ 796211 h 1526213"/>
              <a:gd name="connsiteX377" fmla="*/ 3936672 w 4742389"/>
              <a:gd name="connsiteY377" fmla="*/ 693382 h 1526213"/>
              <a:gd name="connsiteX378" fmla="*/ 4299530 w 4742389"/>
              <a:gd name="connsiteY378" fmla="*/ 507789 h 1526213"/>
              <a:gd name="connsiteX379" fmla="*/ 4492220 w 4742389"/>
              <a:gd name="connsiteY379" fmla="*/ 442581 h 1526213"/>
              <a:gd name="connsiteX380" fmla="*/ 4692418 w 4742389"/>
              <a:gd name="connsiteY380" fmla="*/ 407468 h 1526213"/>
              <a:gd name="connsiteX381" fmla="*/ 4742389 w 4742389"/>
              <a:gd name="connsiteY381" fmla="*/ 407468 h 1526213"/>
              <a:gd name="connsiteX382" fmla="*/ 4742389 w 4742389"/>
              <a:gd name="connsiteY382" fmla="*/ 415145 h 1526213"/>
              <a:gd name="connsiteX383" fmla="*/ 4692418 w 4742389"/>
              <a:gd name="connsiteY383" fmla="*/ 414992 h 1526213"/>
              <a:gd name="connsiteX384" fmla="*/ 4494723 w 4742389"/>
              <a:gd name="connsiteY384" fmla="*/ 450105 h 1526213"/>
              <a:gd name="connsiteX385" fmla="*/ 4302033 w 4742389"/>
              <a:gd name="connsiteY385" fmla="*/ 515313 h 1526213"/>
              <a:gd name="connsiteX386" fmla="*/ 3941677 w 4742389"/>
              <a:gd name="connsiteY386" fmla="*/ 698398 h 1526213"/>
              <a:gd name="connsiteX387" fmla="*/ 3766504 w 4742389"/>
              <a:gd name="connsiteY387" fmla="*/ 803735 h 1526213"/>
              <a:gd name="connsiteX388" fmla="*/ 3588828 w 4742389"/>
              <a:gd name="connsiteY388" fmla="*/ 904056 h 1526213"/>
              <a:gd name="connsiteX389" fmla="*/ 3218463 w 4742389"/>
              <a:gd name="connsiteY389" fmla="*/ 1074601 h 1526213"/>
              <a:gd name="connsiteX390" fmla="*/ 3029409 w 4742389"/>
              <a:gd name="connsiteY390" fmla="*/ 1148078 h 1526213"/>
              <a:gd name="connsiteX391" fmla="*/ 2999014 w 4742389"/>
              <a:gd name="connsiteY391" fmla="*/ 1158650 h 1526213"/>
              <a:gd name="connsiteX392" fmla="*/ 2973916 w 4742389"/>
              <a:gd name="connsiteY392" fmla="*/ 1170786 h 1526213"/>
              <a:gd name="connsiteX393" fmla="*/ 3013812 w 4742389"/>
              <a:gd name="connsiteY393" fmla="*/ 1159160 h 1526213"/>
              <a:gd name="connsiteX394" fmla="*/ 3205559 w 4742389"/>
              <a:gd name="connsiteY394" fmla="*/ 1095217 h 1526213"/>
              <a:gd name="connsiteX395" fmla="*/ 3578417 w 4742389"/>
              <a:gd name="connsiteY395" fmla="*/ 947271 h 1526213"/>
              <a:gd name="connsiteX396" fmla="*/ 3941266 w 4742389"/>
              <a:gd name="connsiteY396" fmla="*/ 766727 h 1526213"/>
              <a:gd name="connsiteX397" fmla="*/ 4314125 w 4742389"/>
              <a:gd name="connsiteY397" fmla="*/ 613765 h 1526213"/>
              <a:gd name="connsiteX398" fmla="*/ 4511815 w 4742389"/>
              <a:gd name="connsiteY398" fmla="*/ 566122 h 1526213"/>
              <a:gd name="connsiteX399" fmla="*/ 4714510 w 4742389"/>
              <a:gd name="connsiteY399" fmla="*/ 553584 h 1526213"/>
              <a:gd name="connsiteX400" fmla="*/ 4742389 w 4742389"/>
              <a:gd name="connsiteY400" fmla="*/ 555330 h 1526213"/>
              <a:gd name="connsiteX401" fmla="*/ 4742389 w 4742389"/>
              <a:gd name="connsiteY401" fmla="*/ 563161 h 1526213"/>
              <a:gd name="connsiteX402" fmla="*/ 4712007 w 4742389"/>
              <a:gd name="connsiteY402" fmla="*/ 561106 h 1526213"/>
              <a:gd name="connsiteX403" fmla="*/ 4511815 w 4742389"/>
              <a:gd name="connsiteY403" fmla="*/ 573644 h 1526213"/>
              <a:gd name="connsiteX404" fmla="*/ 4316627 w 4742389"/>
              <a:gd name="connsiteY404" fmla="*/ 621288 h 1526213"/>
              <a:gd name="connsiteX405" fmla="*/ 3943769 w 4742389"/>
              <a:gd name="connsiteY405" fmla="*/ 774249 h 1526213"/>
              <a:gd name="connsiteX406" fmla="*/ 3583422 w 4742389"/>
              <a:gd name="connsiteY406" fmla="*/ 952286 h 1526213"/>
              <a:gd name="connsiteX407" fmla="*/ 3208061 w 4742389"/>
              <a:gd name="connsiteY407" fmla="*/ 1102740 h 1526213"/>
              <a:gd name="connsiteX408" fmla="*/ 3015376 w 4742389"/>
              <a:gd name="connsiteY408" fmla="*/ 1165743 h 1526213"/>
              <a:gd name="connsiteX409" fmla="*/ 2934640 w 4742389"/>
              <a:gd name="connsiteY409" fmla="*/ 1189777 h 1526213"/>
              <a:gd name="connsiteX410" fmla="*/ 2905035 w 4742389"/>
              <a:gd name="connsiteY410" fmla="*/ 1204092 h 1526213"/>
              <a:gd name="connsiteX411" fmla="*/ 3004236 w 4742389"/>
              <a:gd name="connsiteY411" fmla="*/ 1180211 h 1526213"/>
              <a:gd name="connsiteX412" fmla="*/ 3198368 w 4742389"/>
              <a:gd name="connsiteY412" fmla="*/ 1127323 h 1526213"/>
              <a:gd name="connsiteX413" fmla="*/ 3388551 w 4742389"/>
              <a:gd name="connsiteY413" fmla="*/ 1069698 h 1526213"/>
              <a:gd name="connsiteX414" fmla="*/ 3483643 w 4742389"/>
              <a:gd name="connsiteY414" fmla="*/ 1037127 h 1526213"/>
              <a:gd name="connsiteX415" fmla="*/ 3531188 w 4742389"/>
              <a:gd name="connsiteY415" fmla="*/ 1019589 h 1526213"/>
              <a:gd name="connsiteX416" fmla="*/ 3578734 w 4742389"/>
              <a:gd name="connsiteY416" fmla="*/ 1002051 h 1526213"/>
              <a:gd name="connsiteX417" fmla="*/ 3763912 w 4742389"/>
              <a:gd name="connsiteY417" fmla="*/ 926888 h 1526213"/>
              <a:gd name="connsiteX418" fmla="*/ 3949090 w 4742389"/>
              <a:gd name="connsiteY418" fmla="*/ 851725 h 1526213"/>
              <a:gd name="connsiteX419" fmla="*/ 4331959 w 4742389"/>
              <a:gd name="connsiteY419" fmla="*/ 731464 h 1526213"/>
              <a:gd name="connsiteX420" fmla="*/ 4532151 w 4742389"/>
              <a:gd name="connsiteY420" fmla="*/ 698894 h 1526213"/>
              <a:gd name="connsiteX421" fmla="*/ 4732343 w 4742389"/>
              <a:gd name="connsiteY421" fmla="*/ 706410 h 1526213"/>
              <a:gd name="connsiteX422" fmla="*/ 4742389 w 4742389"/>
              <a:gd name="connsiteY422" fmla="*/ 708731 h 1526213"/>
              <a:gd name="connsiteX423" fmla="*/ 4742389 w 4742389"/>
              <a:gd name="connsiteY423" fmla="*/ 716573 h 1526213"/>
              <a:gd name="connsiteX424" fmla="*/ 4732343 w 4742389"/>
              <a:gd name="connsiteY424" fmla="*/ 713926 h 1526213"/>
              <a:gd name="connsiteX425" fmla="*/ 4632248 w 4742389"/>
              <a:gd name="connsiteY425" fmla="*/ 704531 h 1526213"/>
              <a:gd name="connsiteX426" fmla="*/ 4532151 w 4742389"/>
              <a:gd name="connsiteY426" fmla="*/ 706410 h 1526213"/>
              <a:gd name="connsiteX427" fmla="*/ 4334461 w 4742389"/>
              <a:gd name="connsiteY427" fmla="*/ 738981 h 1526213"/>
              <a:gd name="connsiteX428" fmla="*/ 3954095 w 4742389"/>
              <a:gd name="connsiteY428" fmla="*/ 859241 h 1526213"/>
              <a:gd name="connsiteX429" fmla="*/ 3766415 w 4742389"/>
              <a:gd name="connsiteY429" fmla="*/ 934404 h 1526213"/>
              <a:gd name="connsiteX430" fmla="*/ 3581236 w 4742389"/>
              <a:gd name="connsiteY430" fmla="*/ 1007062 h 1526213"/>
              <a:gd name="connsiteX431" fmla="*/ 3533691 w 4742389"/>
              <a:gd name="connsiteY431" fmla="*/ 1027105 h 1526213"/>
              <a:gd name="connsiteX432" fmla="*/ 3486145 w 4742389"/>
              <a:gd name="connsiteY432" fmla="*/ 1044643 h 1526213"/>
              <a:gd name="connsiteX433" fmla="*/ 3391053 w 4742389"/>
              <a:gd name="connsiteY433" fmla="*/ 1074708 h 1526213"/>
              <a:gd name="connsiteX434" fmla="*/ 3200871 w 4742389"/>
              <a:gd name="connsiteY434" fmla="*/ 1134839 h 1526213"/>
              <a:gd name="connsiteX435" fmla="*/ 2877196 w 4742389"/>
              <a:gd name="connsiteY435" fmla="*/ 1215985 h 1526213"/>
              <a:gd name="connsiteX436" fmla="*/ 2875102 w 4742389"/>
              <a:gd name="connsiteY436" fmla="*/ 1216868 h 1526213"/>
              <a:gd name="connsiteX437" fmla="*/ 2855043 w 4742389"/>
              <a:gd name="connsiteY437" fmla="*/ 1225330 h 1526213"/>
              <a:gd name="connsiteX438" fmla="*/ 2832458 w 4742389"/>
              <a:gd name="connsiteY438" fmla="*/ 1236048 h 1526213"/>
              <a:gd name="connsiteX439" fmla="*/ 3193216 w 4742389"/>
              <a:gd name="connsiteY439" fmla="*/ 1167445 h 1526213"/>
              <a:gd name="connsiteX440" fmla="*/ 3578607 w 4742389"/>
              <a:gd name="connsiteY440" fmla="*/ 1064724 h 1526213"/>
              <a:gd name="connsiteX441" fmla="*/ 3768799 w 4742389"/>
              <a:gd name="connsiteY441" fmla="*/ 1007100 h 1526213"/>
              <a:gd name="connsiteX442" fmla="*/ 3961495 w 4742389"/>
              <a:gd name="connsiteY442" fmla="*/ 946970 h 1526213"/>
              <a:gd name="connsiteX443" fmla="*/ 4349388 w 4742389"/>
              <a:gd name="connsiteY443" fmla="*/ 856776 h 1526213"/>
              <a:gd name="connsiteX444" fmla="*/ 4648871 w 4742389"/>
              <a:gd name="connsiteY444" fmla="*/ 848673 h 1526213"/>
              <a:gd name="connsiteX445" fmla="*/ 4742389 w 4742389"/>
              <a:gd name="connsiteY445" fmla="*/ 865896 h 1526213"/>
              <a:gd name="connsiteX446" fmla="*/ 4742389 w 4742389"/>
              <a:gd name="connsiteY446" fmla="*/ 876335 h 1526213"/>
              <a:gd name="connsiteX447" fmla="*/ 4647855 w 4742389"/>
              <a:gd name="connsiteY447" fmla="*/ 857246 h 1526213"/>
              <a:gd name="connsiteX448" fmla="*/ 4549278 w 4742389"/>
              <a:gd name="connsiteY448" fmla="*/ 849886 h 1526213"/>
              <a:gd name="connsiteX449" fmla="*/ 4351891 w 4742389"/>
              <a:gd name="connsiteY449" fmla="*/ 864292 h 1526213"/>
              <a:gd name="connsiteX450" fmla="*/ 3963997 w 4742389"/>
              <a:gd name="connsiteY450" fmla="*/ 951981 h 1526213"/>
              <a:gd name="connsiteX451" fmla="*/ 3771302 w 4742389"/>
              <a:gd name="connsiteY451" fmla="*/ 1012111 h 1526213"/>
              <a:gd name="connsiteX452" fmla="*/ 3581109 w 4742389"/>
              <a:gd name="connsiteY452" fmla="*/ 1072240 h 1526213"/>
              <a:gd name="connsiteX453" fmla="*/ 3195719 w 4742389"/>
              <a:gd name="connsiteY453" fmla="*/ 1172456 h 1526213"/>
              <a:gd name="connsiteX454" fmla="*/ 2809662 w 4742389"/>
              <a:gd name="connsiteY454" fmla="*/ 1246866 h 1526213"/>
              <a:gd name="connsiteX455" fmla="*/ 2807495 w 4742389"/>
              <a:gd name="connsiteY455" fmla="*/ 1247894 h 1526213"/>
              <a:gd name="connsiteX456" fmla="*/ 2761193 w 4742389"/>
              <a:gd name="connsiteY456" fmla="*/ 1266924 h 1526213"/>
              <a:gd name="connsiteX457" fmla="*/ 2797435 w 4742389"/>
              <a:gd name="connsiteY457" fmla="*/ 1263017 h 1526213"/>
              <a:gd name="connsiteX458" fmla="*/ 3192826 w 4742389"/>
              <a:gd name="connsiteY458" fmla="*/ 1212872 h 1526213"/>
              <a:gd name="connsiteX459" fmla="*/ 3388019 w 4742389"/>
              <a:gd name="connsiteY459" fmla="*/ 1180277 h 1526213"/>
              <a:gd name="connsiteX460" fmla="*/ 3485615 w 4742389"/>
              <a:gd name="connsiteY460" fmla="*/ 1160219 h 1526213"/>
              <a:gd name="connsiteX461" fmla="*/ 3583211 w 4742389"/>
              <a:gd name="connsiteY461" fmla="*/ 1140161 h 1526213"/>
              <a:gd name="connsiteX462" fmla="*/ 3778404 w 4742389"/>
              <a:gd name="connsiteY462" fmla="*/ 1095030 h 1526213"/>
              <a:gd name="connsiteX463" fmla="*/ 3971095 w 4742389"/>
              <a:gd name="connsiteY463" fmla="*/ 1049899 h 1526213"/>
              <a:gd name="connsiteX464" fmla="*/ 4366485 w 4742389"/>
              <a:gd name="connsiteY464" fmla="*/ 989724 h 1526213"/>
              <a:gd name="connsiteX465" fmla="*/ 4663850 w 4742389"/>
              <a:gd name="connsiteY465" fmla="*/ 1007354 h 1526213"/>
              <a:gd name="connsiteX466" fmla="*/ 4742389 w 4742389"/>
              <a:gd name="connsiteY466" fmla="*/ 1029966 h 1526213"/>
              <a:gd name="connsiteX467" fmla="*/ 4742389 w 4742389"/>
              <a:gd name="connsiteY467" fmla="*/ 1037999 h 1526213"/>
              <a:gd name="connsiteX468" fmla="*/ 4685532 w 4742389"/>
              <a:gd name="connsiteY468" fmla="*/ 1020809 h 1526213"/>
              <a:gd name="connsiteX469" fmla="*/ 4464786 w 4742389"/>
              <a:gd name="connsiteY469" fmla="*/ 994778 h 1526213"/>
              <a:gd name="connsiteX470" fmla="*/ 4366485 w 4742389"/>
              <a:gd name="connsiteY470" fmla="*/ 997246 h 1526213"/>
              <a:gd name="connsiteX471" fmla="*/ 3973597 w 4742389"/>
              <a:gd name="connsiteY471" fmla="*/ 1057421 h 1526213"/>
              <a:gd name="connsiteX472" fmla="*/ 3778404 w 4742389"/>
              <a:gd name="connsiteY472" fmla="*/ 1102552 h 1526213"/>
              <a:gd name="connsiteX473" fmla="*/ 3585714 w 4742389"/>
              <a:gd name="connsiteY473" fmla="*/ 1147683 h 1526213"/>
              <a:gd name="connsiteX474" fmla="*/ 3488117 w 4742389"/>
              <a:gd name="connsiteY474" fmla="*/ 1167741 h 1526213"/>
              <a:gd name="connsiteX475" fmla="*/ 3390521 w 4742389"/>
              <a:gd name="connsiteY475" fmla="*/ 1187799 h 1526213"/>
              <a:gd name="connsiteX476" fmla="*/ 3192826 w 4742389"/>
              <a:gd name="connsiteY476" fmla="*/ 1220394 h 1526213"/>
              <a:gd name="connsiteX477" fmla="*/ 2797435 w 4742389"/>
              <a:gd name="connsiteY477" fmla="*/ 1269599 h 1526213"/>
              <a:gd name="connsiteX478" fmla="*/ 2739028 w 4742389"/>
              <a:gd name="connsiteY478" fmla="*/ 1276034 h 1526213"/>
              <a:gd name="connsiteX479" fmla="*/ 2722096 w 4742389"/>
              <a:gd name="connsiteY479" fmla="*/ 1282994 h 1526213"/>
              <a:gd name="connsiteX480" fmla="*/ 2709896 w 4742389"/>
              <a:gd name="connsiteY480" fmla="*/ 1288008 h 1526213"/>
              <a:gd name="connsiteX481" fmla="*/ 2691765 w 4742389"/>
              <a:gd name="connsiteY481" fmla="*/ 1295343 h 1526213"/>
              <a:gd name="connsiteX482" fmla="*/ 2795633 w 4742389"/>
              <a:gd name="connsiteY482" fmla="*/ 1289998 h 1526213"/>
              <a:gd name="connsiteX483" fmla="*/ 3193223 w 4742389"/>
              <a:gd name="connsiteY483" fmla="*/ 1267755 h 1526213"/>
              <a:gd name="connsiteX484" fmla="*/ 3390923 w 4742389"/>
              <a:gd name="connsiteY484" fmla="*/ 1250211 h 1526213"/>
              <a:gd name="connsiteX485" fmla="*/ 3588623 w 4742389"/>
              <a:gd name="connsiteY485" fmla="*/ 1225149 h 1526213"/>
              <a:gd name="connsiteX486" fmla="*/ 3981522 w 4742389"/>
              <a:gd name="connsiteY486" fmla="*/ 1164999 h 1526213"/>
              <a:gd name="connsiteX487" fmla="*/ 4181725 w 4742389"/>
              <a:gd name="connsiteY487" fmla="*/ 1142443 h 1526213"/>
              <a:gd name="connsiteX488" fmla="*/ 4379425 w 4742389"/>
              <a:gd name="connsiteY488" fmla="*/ 1129912 h 1526213"/>
              <a:gd name="connsiteX489" fmla="*/ 4579628 w 4742389"/>
              <a:gd name="connsiteY489" fmla="*/ 1147455 h 1526213"/>
              <a:gd name="connsiteX490" fmla="*/ 4677227 w 4742389"/>
              <a:gd name="connsiteY490" fmla="*/ 1167505 h 1526213"/>
              <a:gd name="connsiteX491" fmla="*/ 4742389 w 4742389"/>
              <a:gd name="connsiteY491" fmla="*/ 1188113 h 1526213"/>
              <a:gd name="connsiteX492" fmla="*/ 4742389 w 4742389"/>
              <a:gd name="connsiteY492" fmla="*/ 1197002 h 1526213"/>
              <a:gd name="connsiteX493" fmla="*/ 4674724 w 4742389"/>
              <a:gd name="connsiteY493" fmla="*/ 1175024 h 1526213"/>
              <a:gd name="connsiteX494" fmla="*/ 4577125 w 4742389"/>
              <a:gd name="connsiteY494" fmla="*/ 1154974 h 1526213"/>
              <a:gd name="connsiteX495" fmla="*/ 4379425 w 4742389"/>
              <a:gd name="connsiteY495" fmla="*/ 1139937 h 1526213"/>
              <a:gd name="connsiteX496" fmla="*/ 4181725 w 4742389"/>
              <a:gd name="connsiteY496" fmla="*/ 1149962 h 1526213"/>
              <a:gd name="connsiteX497" fmla="*/ 3984024 w 4742389"/>
              <a:gd name="connsiteY497" fmla="*/ 1172518 h 1526213"/>
              <a:gd name="connsiteX498" fmla="*/ 3591126 w 4742389"/>
              <a:gd name="connsiteY498" fmla="*/ 1232668 h 1526213"/>
              <a:gd name="connsiteX499" fmla="*/ 3393426 w 4742389"/>
              <a:gd name="connsiteY499" fmla="*/ 1257730 h 1526213"/>
              <a:gd name="connsiteX500" fmla="*/ 3193223 w 4742389"/>
              <a:gd name="connsiteY500" fmla="*/ 1275274 h 1526213"/>
              <a:gd name="connsiteX501" fmla="*/ 2797510 w 4742389"/>
              <a:gd name="connsiteY501" fmla="*/ 1297203 h 1526213"/>
              <a:gd name="connsiteX502" fmla="*/ 2673116 w 4742389"/>
              <a:gd name="connsiteY502" fmla="*/ 1302888 h 1526213"/>
              <a:gd name="connsiteX503" fmla="*/ 2661097 w 4742389"/>
              <a:gd name="connsiteY503" fmla="*/ 1307751 h 1526213"/>
              <a:gd name="connsiteX504" fmla="*/ 2621225 w 4742389"/>
              <a:gd name="connsiteY504" fmla="*/ 1322346 h 1526213"/>
              <a:gd name="connsiteX505" fmla="*/ 2797441 w 4742389"/>
              <a:gd name="connsiteY505" fmla="*/ 1325679 h 1526213"/>
              <a:gd name="connsiteX506" fmla="*/ 3195334 w 4742389"/>
              <a:gd name="connsiteY506" fmla="*/ 1333204 h 1526213"/>
              <a:gd name="connsiteX507" fmla="*/ 3295433 w 4742389"/>
              <a:gd name="connsiteY507" fmla="*/ 1333204 h 1526213"/>
              <a:gd name="connsiteX508" fmla="*/ 3395531 w 4742389"/>
              <a:gd name="connsiteY508" fmla="*/ 1330696 h 1526213"/>
              <a:gd name="connsiteX509" fmla="*/ 3495631 w 4742389"/>
              <a:gd name="connsiteY509" fmla="*/ 1325679 h 1526213"/>
              <a:gd name="connsiteX510" fmla="*/ 3543177 w 4742389"/>
              <a:gd name="connsiteY510" fmla="*/ 1323171 h 1526213"/>
              <a:gd name="connsiteX511" fmla="*/ 3593227 w 4742389"/>
              <a:gd name="connsiteY511" fmla="*/ 1320662 h 1526213"/>
              <a:gd name="connsiteX512" fmla="*/ 3991120 w 4742389"/>
              <a:gd name="connsiteY512" fmla="*/ 1290561 h 1526213"/>
              <a:gd name="connsiteX513" fmla="*/ 4188815 w 4742389"/>
              <a:gd name="connsiteY513" fmla="*/ 1278019 h 1526213"/>
              <a:gd name="connsiteX514" fmla="*/ 4389013 w 4742389"/>
              <a:gd name="connsiteY514" fmla="*/ 1278019 h 1526213"/>
              <a:gd name="connsiteX515" fmla="*/ 4586709 w 4742389"/>
              <a:gd name="connsiteY515" fmla="*/ 1303103 h 1526213"/>
              <a:gd name="connsiteX516" fmla="*/ 4636758 w 4742389"/>
              <a:gd name="connsiteY516" fmla="*/ 1313137 h 1526213"/>
              <a:gd name="connsiteX517" fmla="*/ 4684305 w 4742389"/>
              <a:gd name="connsiteY517" fmla="*/ 1328188 h 1526213"/>
              <a:gd name="connsiteX518" fmla="*/ 4739281 w 4742389"/>
              <a:gd name="connsiteY518" fmla="*/ 1342690 h 1526213"/>
              <a:gd name="connsiteX519" fmla="*/ 4742389 w 4742389"/>
              <a:gd name="connsiteY519" fmla="*/ 1343510 h 1526213"/>
              <a:gd name="connsiteX520" fmla="*/ 4742389 w 4742389"/>
              <a:gd name="connsiteY520" fmla="*/ 1352843 h 1526213"/>
              <a:gd name="connsiteX521" fmla="*/ 4722977 w 4742389"/>
              <a:gd name="connsiteY521" fmla="*/ 1347354 h 1526213"/>
              <a:gd name="connsiteX522" fmla="*/ 4681803 w 4742389"/>
              <a:gd name="connsiteY522" fmla="*/ 1335713 h 1526213"/>
              <a:gd name="connsiteX523" fmla="*/ 4634255 w 4742389"/>
              <a:gd name="connsiteY523" fmla="*/ 1323171 h 1526213"/>
              <a:gd name="connsiteX524" fmla="*/ 4586709 w 4742389"/>
              <a:gd name="connsiteY524" fmla="*/ 1310628 h 1526213"/>
              <a:gd name="connsiteX525" fmla="*/ 4389013 w 4742389"/>
              <a:gd name="connsiteY525" fmla="*/ 1285544 h 1526213"/>
              <a:gd name="connsiteX526" fmla="*/ 4190067 w 4742389"/>
              <a:gd name="connsiteY526" fmla="*/ 1285230 h 1526213"/>
              <a:gd name="connsiteX527" fmla="*/ 3991120 w 4742389"/>
              <a:gd name="connsiteY527" fmla="*/ 1298086 h 1526213"/>
              <a:gd name="connsiteX528" fmla="*/ 3593227 w 4742389"/>
              <a:gd name="connsiteY528" fmla="*/ 1328188 h 1526213"/>
              <a:gd name="connsiteX529" fmla="*/ 3545680 w 4742389"/>
              <a:gd name="connsiteY529" fmla="*/ 1330696 h 1526213"/>
              <a:gd name="connsiteX530" fmla="*/ 3495631 w 4742389"/>
              <a:gd name="connsiteY530" fmla="*/ 1333204 h 1526213"/>
              <a:gd name="connsiteX531" fmla="*/ 3395531 w 4742389"/>
              <a:gd name="connsiteY531" fmla="*/ 1338221 h 1526213"/>
              <a:gd name="connsiteX532" fmla="*/ 3295433 w 4742389"/>
              <a:gd name="connsiteY532" fmla="*/ 1340730 h 1526213"/>
              <a:gd name="connsiteX533" fmla="*/ 3195334 w 4742389"/>
              <a:gd name="connsiteY533" fmla="*/ 1340730 h 1526213"/>
              <a:gd name="connsiteX534" fmla="*/ 2797441 w 4742389"/>
              <a:gd name="connsiteY534" fmla="*/ 1332264 h 1526213"/>
              <a:gd name="connsiteX535" fmla="*/ 2603375 w 4742389"/>
              <a:gd name="connsiteY535" fmla="*/ 1329052 h 1526213"/>
              <a:gd name="connsiteX536" fmla="*/ 2557030 w 4742389"/>
              <a:gd name="connsiteY536" fmla="*/ 1346910 h 1526213"/>
              <a:gd name="connsiteX537" fmla="*/ 2602614 w 4742389"/>
              <a:gd name="connsiteY537" fmla="*/ 1350303 h 1526213"/>
              <a:gd name="connsiteX538" fmla="*/ 3198382 w 4742389"/>
              <a:gd name="connsiteY538" fmla="*/ 1408131 h 1526213"/>
              <a:gd name="connsiteX539" fmla="*/ 3248430 w 4742389"/>
              <a:gd name="connsiteY539" fmla="*/ 1413146 h 1526213"/>
              <a:gd name="connsiteX540" fmla="*/ 3298479 w 4742389"/>
              <a:gd name="connsiteY540" fmla="*/ 1415654 h 1526213"/>
              <a:gd name="connsiteX541" fmla="*/ 3398575 w 4742389"/>
              <a:gd name="connsiteY541" fmla="*/ 1420669 h 1526213"/>
              <a:gd name="connsiteX542" fmla="*/ 3498671 w 4742389"/>
              <a:gd name="connsiteY542" fmla="*/ 1423176 h 1526213"/>
              <a:gd name="connsiteX543" fmla="*/ 3598767 w 4742389"/>
              <a:gd name="connsiteY543" fmla="*/ 1425683 h 1526213"/>
              <a:gd name="connsiteX544" fmla="*/ 3996650 w 4742389"/>
              <a:gd name="connsiteY544" fmla="*/ 1420669 h 1526213"/>
              <a:gd name="connsiteX545" fmla="*/ 4196843 w 4742389"/>
              <a:gd name="connsiteY545" fmla="*/ 1418161 h 1526213"/>
              <a:gd name="connsiteX546" fmla="*/ 4397035 w 4742389"/>
              <a:gd name="connsiteY546" fmla="*/ 1428191 h 1526213"/>
              <a:gd name="connsiteX547" fmla="*/ 4594726 w 4742389"/>
              <a:gd name="connsiteY547" fmla="*/ 1458280 h 1526213"/>
              <a:gd name="connsiteX548" fmla="*/ 4709016 w 4742389"/>
              <a:gd name="connsiteY548" fmla="*/ 1480025 h 1526213"/>
              <a:gd name="connsiteX549" fmla="*/ 4742389 w 4742389"/>
              <a:gd name="connsiteY549" fmla="*/ 1486374 h 1526213"/>
              <a:gd name="connsiteX550" fmla="*/ 4742389 w 4742389"/>
              <a:gd name="connsiteY550" fmla="*/ 1494257 h 1526213"/>
              <a:gd name="connsiteX551" fmla="*/ 4677071 w 4742389"/>
              <a:gd name="connsiteY551" fmla="*/ 1481670 h 1526213"/>
              <a:gd name="connsiteX552" fmla="*/ 4594726 w 4742389"/>
              <a:gd name="connsiteY552" fmla="*/ 1465803 h 1526213"/>
              <a:gd name="connsiteX553" fmla="*/ 4397035 w 4742389"/>
              <a:gd name="connsiteY553" fmla="*/ 1435713 h 1526213"/>
              <a:gd name="connsiteX554" fmla="*/ 4196843 w 4742389"/>
              <a:gd name="connsiteY554" fmla="*/ 1428191 h 1526213"/>
              <a:gd name="connsiteX555" fmla="*/ 3996650 w 4742389"/>
              <a:gd name="connsiteY555" fmla="*/ 1428191 h 1526213"/>
              <a:gd name="connsiteX556" fmla="*/ 3598767 w 4742389"/>
              <a:gd name="connsiteY556" fmla="*/ 1433206 h 1526213"/>
              <a:gd name="connsiteX557" fmla="*/ 3498671 w 4742389"/>
              <a:gd name="connsiteY557" fmla="*/ 1430698 h 1526213"/>
              <a:gd name="connsiteX558" fmla="*/ 3398575 w 4742389"/>
              <a:gd name="connsiteY558" fmla="*/ 1425683 h 1526213"/>
              <a:gd name="connsiteX559" fmla="*/ 3298479 w 4742389"/>
              <a:gd name="connsiteY559" fmla="*/ 1420669 h 1526213"/>
              <a:gd name="connsiteX560" fmla="*/ 3248430 w 4742389"/>
              <a:gd name="connsiteY560" fmla="*/ 1418161 h 1526213"/>
              <a:gd name="connsiteX561" fmla="*/ 3198382 w 4742389"/>
              <a:gd name="connsiteY561" fmla="*/ 1415654 h 1526213"/>
              <a:gd name="connsiteX562" fmla="*/ 2800499 w 4742389"/>
              <a:gd name="connsiteY562" fmla="*/ 1376161 h 1526213"/>
              <a:gd name="connsiteX563" fmla="*/ 2541482 w 4742389"/>
              <a:gd name="connsiteY563" fmla="*/ 1352901 h 1526213"/>
              <a:gd name="connsiteX564" fmla="*/ 2519845 w 4742389"/>
              <a:gd name="connsiteY564" fmla="*/ 1361238 h 1526213"/>
              <a:gd name="connsiteX565" fmla="*/ 2514698 w 4742389"/>
              <a:gd name="connsiteY565" fmla="*/ 1363221 h 1526213"/>
              <a:gd name="connsiteX566" fmla="*/ 2492236 w 4742389"/>
              <a:gd name="connsiteY566" fmla="*/ 1370889 h 1526213"/>
              <a:gd name="connsiteX567" fmla="*/ 2607863 w 4742389"/>
              <a:gd name="connsiteY567" fmla="*/ 1388382 h 1526213"/>
              <a:gd name="connsiteX568" fmla="*/ 3200510 w 4742389"/>
              <a:gd name="connsiteY568" fmla="*/ 1493846 h 1526213"/>
              <a:gd name="connsiteX569" fmla="*/ 3399467 w 4742389"/>
              <a:gd name="connsiteY569" fmla="*/ 1521123 h 1526213"/>
              <a:gd name="connsiteX570" fmla="*/ 3456135 w 4742389"/>
              <a:gd name="connsiteY570" fmla="*/ 1526213 h 1526213"/>
              <a:gd name="connsiteX571" fmla="*/ 3385974 w 4742389"/>
              <a:gd name="connsiteY571" fmla="*/ 1526213 h 1526213"/>
              <a:gd name="connsiteX572" fmla="*/ 3198007 w 4742389"/>
              <a:gd name="connsiteY572" fmla="*/ 1501370 h 1526213"/>
              <a:gd name="connsiteX573" fmla="*/ 2605712 w 4742389"/>
              <a:gd name="connsiteY573" fmla="*/ 1394849 h 1526213"/>
              <a:gd name="connsiteX574" fmla="*/ 2480242 w 4742389"/>
              <a:gd name="connsiteY574" fmla="*/ 1374984 h 1526213"/>
              <a:gd name="connsiteX575" fmla="*/ 2430316 w 4742389"/>
              <a:gd name="connsiteY575" fmla="*/ 1392028 h 1526213"/>
              <a:gd name="connsiteX576" fmla="*/ 2611703 w 4742389"/>
              <a:gd name="connsiteY576" fmla="*/ 1435223 h 1526213"/>
              <a:gd name="connsiteX577" fmla="*/ 2905401 w 4742389"/>
              <a:gd name="connsiteY577" fmla="*/ 1512588 h 1526213"/>
              <a:gd name="connsiteX578" fmla="*/ 2959386 w 4742389"/>
              <a:gd name="connsiteY578" fmla="*/ 1526213 h 1526213"/>
              <a:gd name="connsiteX579" fmla="*/ 2932531 w 4742389"/>
              <a:gd name="connsiteY579" fmla="*/ 1526213 h 1526213"/>
              <a:gd name="connsiteX580" fmla="*/ 2904301 w 4742389"/>
              <a:gd name="connsiteY580" fmla="*/ 1519009 h 1526213"/>
              <a:gd name="connsiteX581" fmla="*/ 2611351 w 4742389"/>
              <a:gd name="connsiteY581" fmla="*/ 1442394 h 1526213"/>
              <a:gd name="connsiteX582" fmla="*/ 2417339 w 4742389"/>
              <a:gd name="connsiteY582" fmla="*/ 1396458 h 1526213"/>
              <a:gd name="connsiteX583" fmla="*/ 2366634 w 4742389"/>
              <a:gd name="connsiteY583" fmla="*/ 1413767 h 1526213"/>
              <a:gd name="connsiteX584" fmla="*/ 2372405 w 4742389"/>
              <a:gd name="connsiteY584" fmla="*/ 1415502 h 1526213"/>
              <a:gd name="connsiteX585" fmla="*/ 2422456 w 4742389"/>
              <a:gd name="connsiteY585" fmla="*/ 1430541 h 1526213"/>
              <a:gd name="connsiteX586" fmla="*/ 2616442 w 4742389"/>
              <a:gd name="connsiteY586" fmla="*/ 1492383 h 1526213"/>
              <a:gd name="connsiteX587" fmla="*/ 2714577 w 4742389"/>
              <a:gd name="connsiteY587" fmla="*/ 1526213 h 1526213"/>
              <a:gd name="connsiteX588" fmla="*/ 2697232 w 4742389"/>
              <a:gd name="connsiteY588" fmla="*/ 1526213 h 1526213"/>
              <a:gd name="connsiteX589" fmla="*/ 2613979 w 4742389"/>
              <a:gd name="connsiteY589" fmla="*/ 1497435 h 1526213"/>
              <a:gd name="connsiteX590" fmla="*/ 2419954 w 4742389"/>
              <a:gd name="connsiteY590" fmla="*/ 1435554 h 1526213"/>
              <a:gd name="connsiteX591" fmla="*/ 2369903 w 4742389"/>
              <a:gd name="connsiteY591" fmla="*/ 1420515 h 1526213"/>
              <a:gd name="connsiteX592" fmla="*/ 2356905 w 4742389"/>
              <a:gd name="connsiteY592" fmla="*/ 1417089 h 1526213"/>
              <a:gd name="connsiteX593" fmla="*/ 2316294 w 4742389"/>
              <a:gd name="connsiteY593" fmla="*/ 1430952 h 1526213"/>
              <a:gd name="connsiteX594" fmla="*/ 2127719 w 4742389"/>
              <a:gd name="connsiteY594" fmla="*/ 1485932 h 1526213"/>
              <a:gd name="connsiteX595" fmla="*/ 2204876 w 4742389"/>
              <a:gd name="connsiteY595" fmla="*/ 1503785 h 1526213"/>
              <a:gd name="connsiteX596" fmla="*/ 2254923 w 4742389"/>
              <a:gd name="connsiteY596" fmla="*/ 1513821 h 1526213"/>
              <a:gd name="connsiteX597" fmla="*/ 2304970 w 4742389"/>
              <a:gd name="connsiteY597" fmla="*/ 1523857 h 1526213"/>
              <a:gd name="connsiteX598" fmla="*/ 2314134 w 4742389"/>
              <a:gd name="connsiteY598" fmla="*/ 1526213 h 1526213"/>
              <a:gd name="connsiteX599" fmla="*/ 2281838 w 4742389"/>
              <a:gd name="connsiteY599" fmla="*/ 1526213 h 1526213"/>
              <a:gd name="connsiteX600" fmla="*/ 2258677 w 4742389"/>
              <a:gd name="connsiteY600" fmla="*/ 1520407 h 1526213"/>
              <a:gd name="connsiteX601" fmla="*/ 2252421 w 4742389"/>
              <a:gd name="connsiteY601" fmla="*/ 1518839 h 1526213"/>
              <a:gd name="connsiteX602" fmla="*/ 2204876 w 4742389"/>
              <a:gd name="connsiteY602" fmla="*/ 1508803 h 1526213"/>
              <a:gd name="connsiteX603" fmla="*/ 2117153 w 4742389"/>
              <a:gd name="connsiteY603" fmla="*/ 1489013 h 1526213"/>
              <a:gd name="connsiteX604" fmla="*/ 2014436 w 4742389"/>
              <a:gd name="connsiteY604" fmla="*/ 1518961 h 1526213"/>
              <a:gd name="connsiteX605" fmla="*/ 1983833 w 4742389"/>
              <a:gd name="connsiteY605" fmla="*/ 1526213 h 1526213"/>
              <a:gd name="connsiteX606" fmla="*/ 1962561 w 4742389"/>
              <a:gd name="connsiteY606" fmla="*/ 1526213 h 1526213"/>
              <a:gd name="connsiteX607" fmla="*/ 2014304 w 4742389"/>
              <a:gd name="connsiteY607" fmla="*/ 1513946 h 1526213"/>
              <a:gd name="connsiteX608" fmla="*/ 2107222 w 4742389"/>
              <a:gd name="connsiteY608" fmla="*/ 1486773 h 1526213"/>
              <a:gd name="connsiteX609" fmla="*/ 2104782 w 4742389"/>
              <a:gd name="connsiteY609" fmla="*/ 1486222 h 1526213"/>
              <a:gd name="connsiteX610" fmla="*/ 2059080 w 4742389"/>
              <a:gd name="connsiteY610" fmla="*/ 1477998 h 1526213"/>
              <a:gd name="connsiteX611" fmla="*/ 1992309 w 4742389"/>
              <a:gd name="connsiteY611" fmla="*/ 1496203 h 1526213"/>
              <a:gd name="connsiteX612" fmla="*/ 1852191 w 4742389"/>
              <a:gd name="connsiteY612" fmla="*/ 1526213 h 1526213"/>
              <a:gd name="connsiteX613" fmla="*/ 1827090 w 4742389"/>
              <a:gd name="connsiteY613" fmla="*/ 1526213 h 1526213"/>
              <a:gd name="connsiteX614" fmla="*/ 1991566 w 4742389"/>
              <a:gd name="connsiteY614" fmla="*/ 1491190 h 1526213"/>
              <a:gd name="connsiteX615" fmla="*/ 2047515 w 4742389"/>
              <a:gd name="connsiteY615" fmla="*/ 1475916 h 1526213"/>
              <a:gd name="connsiteX616" fmla="*/ 2019390 w 4742389"/>
              <a:gd name="connsiteY616" fmla="*/ 1470855 h 1526213"/>
              <a:gd name="connsiteX617" fmla="*/ 2007191 w 4742389"/>
              <a:gd name="connsiteY617" fmla="*/ 1468660 h 1526213"/>
              <a:gd name="connsiteX618" fmla="*/ 1989537 w 4742389"/>
              <a:gd name="connsiteY618" fmla="*/ 1465988 h 1526213"/>
              <a:gd name="connsiteX619" fmla="*/ 1702379 w 4742389"/>
              <a:gd name="connsiteY619" fmla="*/ 1526213 h 1526213"/>
              <a:gd name="connsiteX620" fmla="*/ 1678465 w 4742389"/>
              <a:gd name="connsiteY620" fmla="*/ 1526213 h 1526213"/>
              <a:gd name="connsiteX621" fmla="*/ 1975510 w 4742389"/>
              <a:gd name="connsiteY621" fmla="*/ 1463865 h 1526213"/>
              <a:gd name="connsiteX622" fmla="*/ 1916849 w 4742389"/>
              <a:gd name="connsiteY622" fmla="*/ 1454987 h 1526213"/>
              <a:gd name="connsiteX623" fmla="*/ 1654418 w 4742389"/>
              <a:gd name="connsiteY623" fmla="*/ 1505979 h 1526213"/>
              <a:gd name="connsiteX624" fmla="*/ 1507673 w 4742389"/>
              <a:gd name="connsiteY624" fmla="*/ 1526213 h 1526213"/>
              <a:gd name="connsiteX625" fmla="*/ 1470857 w 4742389"/>
              <a:gd name="connsiteY625" fmla="*/ 1526213 h 1526213"/>
              <a:gd name="connsiteX626" fmla="*/ 1651916 w 4742389"/>
              <a:gd name="connsiteY626" fmla="*/ 1500963 h 1526213"/>
              <a:gd name="connsiteX627" fmla="*/ 1899571 w 4742389"/>
              <a:gd name="connsiteY627" fmla="*/ 1452372 h 1526213"/>
              <a:gd name="connsiteX628" fmla="*/ 1834242 w 4742389"/>
              <a:gd name="connsiteY628" fmla="*/ 1442485 h 1526213"/>
              <a:gd name="connsiteX629" fmla="*/ 1639052 w 4742389"/>
              <a:gd name="connsiteY629" fmla="*/ 1476367 h 1526213"/>
              <a:gd name="connsiteX630" fmla="*/ 1254290 w 4742389"/>
              <a:gd name="connsiteY630" fmla="*/ 1526213 h 1526213"/>
              <a:gd name="connsiteX631" fmla="*/ 1219068 w 4742389"/>
              <a:gd name="connsiteY631" fmla="*/ 1526213 h 1526213"/>
              <a:gd name="connsiteX632" fmla="*/ 1237416 w 4742389"/>
              <a:gd name="connsiteY632" fmla="*/ 1524638 h 1526213"/>
              <a:gd name="connsiteX633" fmla="*/ 1639052 w 4742389"/>
              <a:gd name="connsiteY633" fmla="*/ 1471352 h 1526213"/>
              <a:gd name="connsiteX634" fmla="*/ 1818580 w 4742389"/>
              <a:gd name="connsiteY634" fmla="*/ 1440115 h 1526213"/>
              <a:gd name="connsiteX635" fmla="*/ 1808255 w 4742389"/>
              <a:gd name="connsiteY635" fmla="*/ 1438552 h 1526213"/>
              <a:gd name="connsiteX636" fmla="*/ 1740515 w 4742389"/>
              <a:gd name="connsiteY636" fmla="*/ 1430863 h 1526213"/>
              <a:gd name="connsiteX637" fmla="*/ 1626857 w 4742389"/>
              <a:gd name="connsiteY637" fmla="*/ 1448018 h 1526213"/>
              <a:gd name="connsiteX638" fmla="*/ 1228661 w 4742389"/>
              <a:gd name="connsiteY638" fmla="*/ 1495621 h 1526213"/>
              <a:gd name="connsiteX639" fmla="*/ 852899 w 4742389"/>
              <a:gd name="connsiteY639" fmla="*/ 1526213 h 1526213"/>
              <a:gd name="connsiteX640" fmla="*/ 815074 w 4742389"/>
              <a:gd name="connsiteY640" fmla="*/ 1526213 h 1526213"/>
              <a:gd name="connsiteX641" fmla="*/ 828590 w 4742389"/>
              <a:gd name="connsiteY641" fmla="*/ 1525686 h 1526213"/>
              <a:gd name="connsiteX642" fmla="*/ 1626857 w 4742389"/>
              <a:gd name="connsiteY642" fmla="*/ 1443007 h 1526213"/>
              <a:gd name="connsiteX643" fmla="*/ 1721439 w 4742389"/>
              <a:gd name="connsiteY643" fmla="*/ 1428698 h 1526213"/>
              <a:gd name="connsiteX644" fmla="*/ 1632000 w 4742389"/>
              <a:gd name="connsiteY644" fmla="*/ 1418546 h 1526213"/>
              <a:gd name="connsiteX645" fmla="*/ 1616619 w 4742389"/>
              <a:gd name="connsiteY645" fmla="*/ 1420490 h 1526213"/>
              <a:gd name="connsiteX646" fmla="*/ 820813 w 4742389"/>
              <a:gd name="connsiteY646" fmla="*/ 1493147 h 1526213"/>
              <a:gd name="connsiteX647" fmla="*/ 22503 w 4742389"/>
              <a:gd name="connsiteY647" fmla="*/ 1515695 h 1526213"/>
              <a:gd name="connsiteX648" fmla="*/ 820813 w 4742389"/>
              <a:gd name="connsiteY648" fmla="*/ 1490641 h 1526213"/>
              <a:gd name="connsiteX649" fmla="*/ 1218716 w 4742389"/>
              <a:gd name="connsiteY649" fmla="*/ 1458698 h 1526213"/>
              <a:gd name="connsiteX650" fmla="*/ 1610676 w 4742389"/>
              <a:gd name="connsiteY650" fmla="*/ 1416125 h 1526213"/>
              <a:gd name="connsiteX651" fmla="*/ 1609318 w 4742389"/>
              <a:gd name="connsiteY651" fmla="*/ 1415971 h 1526213"/>
              <a:gd name="connsiteX652" fmla="*/ 1559271 w 4742389"/>
              <a:gd name="connsiteY652" fmla="*/ 1413462 h 1526213"/>
              <a:gd name="connsiteX653" fmla="*/ 1509224 w 4742389"/>
              <a:gd name="connsiteY653" fmla="*/ 1408444 h 1526213"/>
              <a:gd name="connsiteX654" fmla="*/ 1486643 w 4742389"/>
              <a:gd name="connsiteY654" fmla="*/ 1406788 h 1526213"/>
              <a:gd name="connsiteX655" fmla="*/ 1212315 w 4742389"/>
              <a:gd name="connsiteY655" fmla="*/ 1431240 h 1526213"/>
              <a:gd name="connsiteX656" fmla="*/ 19691 w 4742389"/>
              <a:gd name="connsiteY656" fmla="*/ 1491179 h 1526213"/>
              <a:gd name="connsiteX657" fmla="*/ 1212315 w 4742389"/>
              <a:gd name="connsiteY657" fmla="*/ 1427714 h 1526213"/>
              <a:gd name="connsiteX658" fmla="*/ 1459239 w 4742389"/>
              <a:gd name="connsiteY658" fmla="*/ 1404777 h 1526213"/>
              <a:gd name="connsiteX659" fmla="*/ 1406628 w 4742389"/>
              <a:gd name="connsiteY659" fmla="*/ 1400918 h 1526213"/>
              <a:gd name="connsiteX660" fmla="*/ 1234761 w 4742389"/>
              <a:gd name="connsiteY660" fmla="*/ 1396610 h 1526213"/>
              <a:gd name="connsiteX661" fmla="*/ 810496 w 4742389"/>
              <a:gd name="connsiteY661" fmla="*/ 1426588 h 1526213"/>
              <a:gd name="connsiteX662" fmla="*/ 412867 w 4742389"/>
              <a:gd name="connsiteY662" fmla="*/ 1449810 h 1526213"/>
              <a:gd name="connsiteX663" fmla="*/ 86413 w 4742389"/>
              <a:gd name="connsiteY663" fmla="*/ 1462888 h 1526213"/>
              <a:gd name="connsiteX664" fmla="*/ 15002 w 4742389"/>
              <a:gd name="connsiteY664" fmla="*/ 1465748 h 1526213"/>
              <a:gd name="connsiteX665" fmla="*/ 89545 w 4742389"/>
              <a:gd name="connsiteY665" fmla="*/ 1462483 h 1526213"/>
              <a:gd name="connsiteX666" fmla="*/ 412867 w 4742389"/>
              <a:gd name="connsiteY666" fmla="*/ 1448322 h 1526213"/>
              <a:gd name="connsiteX667" fmla="*/ 810496 w 4742389"/>
              <a:gd name="connsiteY667" fmla="*/ 1424082 h 1526213"/>
              <a:gd name="connsiteX668" fmla="*/ 1194331 w 4742389"/>
              <a:gd name="connsiteY668" fmla="*/ 1395748 h 1526213"/>
              <a:gd name="connsiteX669" fmla="*/ 1006253 w 4742389"/>
              <a:gd name="connsiteY669" fmla="*/ 1393391 h 1526213"/>
              <a:gd name="connsiteX670" fmla="*/ 903657 w 4742389"/>
              <a:gd name="connsiteY670" fmla="*/ 1395900 h 1526213"/>
              <a:gd name="connsiteX671" fmla="*/ 853610 w 4742389"/>
              <a:gd name="connsiteY671" fmla="*/ 1398409 h 1526213"/>
              <a:gd name="connsiteX672" fmla="*/ 803563 w 4742389"/>
              <a:gd name="connsiteY672" fmla="*/ 1398409 h 1526213"/>
              <a:gd name="connsiteX673" fmla="*/ 643413 w 4742389"/>
              <a:gd name="connsiteY673" fmla="*/ 1407943 h 1526213"/>
              <a:gd name="connsiteX674" fmla="*/ 803563 w 4742389"/>
              <a:gd name="connsiteY674" fmla="*/ 1395900 h 1526213"/>
              <a:gd name="connsiteX675" fmla="*/ 853610 w 4742389"/>
              <a:gd name="connsiteY675" fmla="*/ 1393391 h 1526213"/>
              <a:gd name="connsiteX676" fmla="*/ 903657 w 4742389"/>
              <a:gd name="connsiteY676" fmla="*/ 1393391 h 1526213"/>
              <a:gd name="connsiteX677" fmla="*/ 1006253 w 4742389"/>
              <a:gd name="connsiteY677" fmla="*/ 1390882 h 1526213"/>
              <a:gd name="connsiteX678" fmla="*/ 1206441 w 4742389"/>
              <a:gd name="connsiteY678" fmla="*/ 1390882 h 1526213"/>
              <a:gd name="connsiteX679" fmla="*/ 1245512 w 4742389"/>
              <a:gd name="connsiteY679" fmla="*/ 1391970 h 1526213"/>
              <a:gd name="connsiteX680" fmla="*/ 1604112 w 4742389"/>
              <a:gd name="connsiteY680" fmla="*/ 1365499 h 1526213"/>
              <a:gd name="connsiteX681" fmla="*/ 2002016 w 4742389"/>
              <a:gd name="connsiteY681" fmla="*/ 1336050 h 1526213"/>
              <a:gd name="connsiteX682" fmla="*/ 2021651 w 4742389"/>
              <a:gd name="connsiteY682" fmla="*/ 1334783 h 1526213"/>
              <a:gd name="connsiteX683" fmla="*/ 1996024 w 4742389"/>
              <a:gd name="connsiteY683" fmla="*/ 1330291 h 1526213"/>
              <a:gd name="connsiteX684" fmla="*/ 1603761 w 4742389"/>
              <a:gd name="connsiteY684" fmla="*/ 1345747 h 1526213"/>
              <a:gd name="connsiteX685" fmla="*/ 12189 w 4742389"/>
              <a:gd name="connsiteY685" fmla="*/ 1441067 h 1526213"/>
              <a:gd name="connsiteX686" fmla="*/ 1603761 w 4742389"/>
              <a:gd name="connsiteY686" fmla="*/ 1340730 h 1526213"/>
              <a:gd name="connsiteX687" fmla="*/ 1971306 w 4742389"/>
              <a:gd name="connsiteY687" fmla="*/ 1325958 h 1526213"/>
              <a:gd name="connsiteX688" fmla="*/ 1960110 w 4742389"/>
              <a:gd name="connsiteY688" fmla="*/ 1323995 h 1526213"/>
              <a:gd name="connsiteX689" fmla="*/ 1604348 w 4742389"/>
              <a:gd name="connsiteY689" fmla="*/ 1322878 h 1526213"/>
              <a:gd name="connsiteX690" fmla="*/ 10314 w 4742389"/>
              <a:gd name="connsiteY690" fmla="*/ 1415654 h 1526213"/>
              <a:gd name="connsiteX691" fmla="*/ 1604348 w 4742389"/>
              <a:gd name="connsiteY691" fmla="*/ 1317863 h 1526213"/>
              <a:gd name="connsiteX692" fmla="*/ 1889609 w 4742389"/>
              <a:gd name="connsiteY692" fmla="*/ 1317415 h 1526213"/>
              <a:gd name="connsiteX693" fmla="*/ 1608855 w 4742389"/>
              <a:gd name="connsiteY693" fmla="*/ 1305727 h 1526213"/>
              <a:gd name="connsiteX694" fmla="*/ 805521 w 4742389"/>
              <a:gd name="connsiteY694" fmla="*/ 1325793 h 1526213"/>
              <a:gd name="connsiteX695" fmla="*/ 4688 w 4742389"/>
              <a:gd name="connsiteY695" fmla="*/ 1391008 h 1526213"/>
              <a:gd name="connsiteX696" fmla="*/ 805521 w 4742389"/>
              <a:gd name="connsiteY696" fmla="*/ 1323285 h 1526213"/>
              <a:gd name="connsiteX697" fmla="*/ 1608855 w 4742389"/>
              <a:gd name="connsiteY697" fmla="*/ 1300711 h 1526213"/>
              <a:gd name="connsiteX698" fmla="*/ 1882117 w 4742389"/>
              <a:gd name="connsiteY698" fmla="*/ 1311385 h 1526213"/>
              <a:gd name="connsiteX699" fmla="*/ 1877765 w 4742389"/>
              <a:gd name="connsiteY699" fmla="*/ 1310731 h 1526213"/>
              <a:gd name="connsiteX700" fmla="*/ 1815761 w 4742389"/>
              <a:gd name="connsiteY700" fmla="*/ 1304073 h 1526213"/>
              <a:gd name="connsiteX701" fmla="*/ 1614323 w 4742389"/>
              <a:gd name="connsiteY701" fmla="*/ 1288086 h 1526213"/>
              <a:gd name="connsiteX702" fmla="*/ 1411633 w 4742389"/>
              <a:gd name="connsiteY702" fmla="*/ 1280562 h 1526213"/>
              <a:gd name="connsiteX703" fmla="*/ 1211445 w 4742389"/>
              <a:gd name="connsiteY703" fmla="*/ 1278054 h 1526213"/>
              <a:gd name="connsiteX704" fmla="*/ 806066 w 4742389"/>
              <a:gd name="connsiteY704" fmla="*/ 1290593 h 1526213"/>
              <a:gd name="connsiteX705" fmla="*/ 2813 w 4742389"/>
              <a:gd name="connsiteY705" fmla="*/ 1365827 h 1526213"/>
              <a:gd name="connsiteX706" fmla="*/ 806066 w 4742389"/>
              <a:gd name="connsiteY706" fmla="*/ 1288086 h 1526213"/>
              <a:gd name="connsiteX707" fmla="*/ 1211445 w 4742389"/>
              <a:gd name="connsiteY707" fmla="*/ 1275547 h 1526213"/>
              <a:gd name="connsiteX708" fmla="*/ 1411633 w 4742389"/>
              <a:gd name="connsiteY708" fmla="*/ 1275547 h 1526213"/>
              <a:gd name="connsiteX709" fmla="*/ 1614323 w 4742389"/>
              <a:gd name="connsiteY709" fmla="*/ 1283070 h 1526213"/>
              <a:gd name="connsiteX710" fmla="*/ 1781622 w 4742389"/>
              <a:gd name="connsiteY710" fmla="*/ 1296286 h 1526213"/>
              <a:gd name="connsiteX711" fmla="*/ 1724248 w 4742389"/>
              <a:gd name="connsiteY711" fmla="*/ 1287666 h 1526213"/>
              <a:gd name="connsiteX712" fmla="*/ 1621644 w 4742389"/>
              <a:gd name="connsiteY712" fmla="*/ 1277640 h 1526213"/>
              <a:gd name="connsiteX713" fmla="*/ 1216233 w 4742389"/>
              <a:gd name="connsiteY713" fmla="*/ 1252574 h 1526213"/>
              <a:gd name="connsiteX714" fmla="*/ 1166183 w 4742389"/>
              <a:gd name="connsiteY714" fmla="*/ 1250067 h 1526213"/>
              <a:gd name="connsiteX715" fmla="*/ 1113629 w 4742389"/>
              <a:gd name="connsiteY715" fmla="*/ 1250067 h 1526213"/>
              <a:gd name="connsiteX716" fmla="*/ 1013528 w 4742389"/>
              <a:gd name="connsiteY716" fmla="*/ 1250067 h 1526213"/>
              <a:gd name="connsiteX717" fmla="*/ 808320 w 4742389"/>
              <a:gd name="connsiteY717" fmla="*/ 1257587 h 1526213"/>
              <a:gd name="connsiteX718" fmla="*/ 0 w 4742389"/>
              <a:gd name="connsiteY718" fmla="*/ 1340304 h 1526213"/>
              <a:gd name="connsiteX719" fmla="*/ 808320 w 4742389"/>
              <a:gd name="connsiteY719" fmla="*/ 1255081 h 1526213"/>
              <a:gd name="connsiteX720" fmla="*/ 1013528 w 4742389"/>
              <a:gd name="connsiteY720" fmla="*/ 1247561 h 1526213"/>
              <a:gd name="connsiteX721" fmla="*/ 1113629 w 4742389"/>
              <a:gd name="connsiteY721" fmla="*/ 1247561 h 1526213"/>
              <a:gd name="connsiteX722" fmla="*/ 1166183 w 4742389"/>
              <a:gd name="connsiteY722" fmla="*/ 1247561 h 1526213"/>
              <a:gd name="connsiteX723" fmla="*/ 1216233 w 4742389"/>
              <a:gd name="connsiteY723" fmla="*/ 1247561 h 1526213"/>
              <a:gd name="connsiteX724" fmla="*/ 1621644 w 4742389"/>
              <a:gd name="connsiteY724" fmla="*/ 1272627 h 1526213"/>
              <a:gd name="connsiteX725" fmla="*/ 1724248 w 4742389"/>
              <a:gd name="connsiteY725" fmla="*/ 1282653 h 1526213"/>
              <a:gd name="connsiteX726" fmla="*/ 1824350 w 4742389"/>
              <a:gd name="connsiteY726" fmla="*/ 1297692 h 1526213"/>
              <a:gd name="connsiteX727" fmla="*/ 1874401 w 4742389"/>
              <a:gd name="connsiteY727" fmla="*/ 1305212 h 1526213"/>
              <a:gd name="connsiteX728" fmla="*/ 1876050 w 4742389"/>
              <a:gd name="connsiteY728" fmla="*/ 1305460 h 1526213"/>
              <a:gd name="connsiteX729" fmla="*/ 1958694 w 4742389"/>
              <a:gd name="connsiteY729" fmla="*/ 1314376 h 1526213"/>
              <a:gd name="connsiteX730" fmla="*/ 2010210 w 4742389"/>
              <a:gd name="connsiteY730" fmla="*/ 1316388 h 1526213"/>
              <a:gd name="connsiteX731" fmla="*/ 2037840 w 4742389"/>
              <a:gd name="connsiteY731" fmla="*/ 1318801 h 1526213"/>
              <a:gd name="connsiteX732" fmla="*/ 2123809 w 4742389"/>
              <a:gd name="connsiteY732" fmla="*/ 1322717 h 1526213"/>
              <a:gd name="connsiteX733" fmla="*/ 2237745 w 4742389"/>
              <a:gd name="connsiteY733" fmla="*/ 1320831 h 1526213"/>
              <a:gd name="connsiteX734" fmla="*/ 2295221 w 4742389"/>
              <a:gd name="connsiteY734" fmla="*/ 1317121 h 1526213"/>
              <a:gd name="connsiteX735" fmla="*/ 2402045 w 4742389"/>
              <a:gd name="connsiteY735" fmla="*/ 1305641 h 1526213"/>
              <a:gd name="connsiteX736" fmla="*/ 2410836 w 4742389"/>
              <a:gd name="connsiteY736" fmla="*/ 1304694 h 1526213"/>
              <a:gd name="connsiteX737" fmla="*/ 2546168 w 4742389"/>
              <a:gd name="connsiteY737" fmla="*/ 1282955 h 1526213"/>
              <a:gd name="connsiteX738" fmla="*/ 2659717 w 4742389"/>
              <a:gd name="connsiteY738" fmla="*/ 1258873 h 1526213"/>
              <a:gd name="connsiteX739" fmla="*/ 2712288 w 4742389"/>
              <a:gd name="connsiteY739" fmla="*/ 1244690 h 1526213"/>
              <a:gd name="connsiteX740" fmla="*/ 2835272 w 4742389"/>
              <a:gd name="connsiteY740" fmla="*/ 1207526 h 1526213"/>
              <a:gd name="connsiteX741" fmla="*/ 2871251 w 4742389"/>
              <a:gd name="connsiteY741" fmla="*/ 1194959 h 1526213"/>
              <a:gd name="connsiteX742" fmla="*/ 3022620 w 4742389"/>
              <a:gd name="connsiteY742" fmla="*/ 1135682 h 1526213"/>
              <a:gd name="connsiteX743" fmla="*/ 3065180 w 4742389"/>
              <a:gd name="connsiteY743" fmla="*/ 1117038 h 1526213"/>
              <a:gd name="connsiteX744" fmla="*/ 3135498 w 4742389"/>
              <a:gd name="connsiteY744" fmla="*/ 1082054 h 1526213"/>
              <a:gd name="connsiteX745" fmla="*/ 3272966 w 4742389"/>
              <a:gd name="connsiteY745" fmla="*/ 1007211 h 1526213"/>
              <a:gd name="connsiteX746" fmla="*/ 3948651 w 4742389"/>
              <a:gd name="connsiteY746" fmla="*/ 518325 h 1526213"/>
              <a:gd name="connsiteX747" fmla="*/ 4268975 w 4742389"/>
              <a:gd name="connsiteY747" fmla="*/ 247557 h 1526213"/>
              <a:gd name="connsiteX748" fmla="*/ 4631843 w 4742389"/>
              <a:gd name="connsiteY748" fmla="*/ 36959 h 1526213"/>
              <a:gd name="connsiteX749" fmla="*/ 4731319 w 4742389"/>
              <a:gd name="connsiteY749" fmla="*/ 2487 h 152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</a:cxnLst>
            <a:rect l="l" t="t" r="r" b="b"/>
            <a:pathLst>
              <a:path w="4742389" h="1526213">
                <a:moveTo>
                  <a:pt x="643413" y="1407943"/>
                </a:moveTo>
                <a:lnTo>
                  <a:pt x="403188" y="1426007"/>
                </a:lnTo>
                <a:cubicBezTo>
                  <a:pt x="469501" y="1420989"/>
                  <a:pt x="536438" y="1415344"/>
                  <a:pt x="603376" y="1410326"/>
                </a:cubicBezTo>
                <a:close/>
                <a:moveTo>
                  <a:pt x="2316873" y="1406472"/>
                </a:moveTo>
                <a:lnTo>
                  <a:pt x="2292268" y="1414417"/>
                </a:lnTo>
                <a:lnTo>
                  <a:pt x="2070799" y="1474802"/>
                </a:lnTo>
                <a:lnTo>
                  <a:pt x="2094773" y="1479009"/>
                </a:lnTo>
                <a:cubicBezTo>
                  <a:pt x="2107285" y="1481204"/>
                  <a:pt x="2107285" y="1481204"/>
                  <a:pt x="2107285" y="1481204"/>
                </a:cubicBezTo>
                <a:lnTo>
                  <a:pt x="2117880" y="1483656"/>
                </a:lnTo>
                <a:lnTo>
                  <a:pt x="2315239" y="1425938"/>
                </a:lnTo>
                <a:lnTo>
                  <a:pt x="2347886" y="1414711"/>
                </a:lnTo>
                <a:lnTo>
                  <a:pt x="2328299" y="1409548"/>
                </a:lnTo>
                <a:cubicBezTo>
                  <a:pt x="2322355" y="1407982"/>
                  <a:pt x="2322355" y="1407982"/>
                  <a:pt x="2322355" y="1407982"/>
                </a:cubicBezTo>
                <a:close/>
                <a:moveTo>
                  <a:pt x="2271317" y="1393924"/>
                </a:moveTo>
                <a:lnTo>
                  <a:pt x="2070766" y="1448952"/>
                </a:lnTo>
                <a:lnTo>
                  <a:pt x="2003434" y="1463073"/>
                </a:lnTo>
                <a:lnTo>
                  <a:pt x="2007191" y="1463642"/>
                </a:lnTo>
                <a:lnTo>
                  <a:pt x="2059110" y="1472751"/>
                </a:lnTo>
                <a:lnTo>
                  <a:pt x="2291173" y="1409403"/>
                </a:lnTo>
                <a:lnTo>
                  <a:pt x="2307838" y="1403983"/>
                </a:lnTo>
                <a:close/>
                <a:moveTo>
                  <a:pt x="2378176" y="1386677"/>
                </a:moveTo>
                <a:lnTo>
                  <a:pt x="2329155" y="1402506"/>
                </a:lnTo>
                <a:lnTo>
                  <a:pt x="2358093" y="1411201"/>
                </a:lnTo>
                <a:lnTo>
                  <a:pt x="2407814" y="1394103"/>
                </a:lnTo>
                <a:close/>
                <a:moveTo>
                  <a:pt x="2233796" y="1383589"/>
                </a:moveTo>
                <a:lnTo>
                  <a:pt x="2052937" y="1428544"/>
                </a:lnTo>
                <a:lnTo>
                  <a:pt x="1931367" y="1452166"/>
                </a:lnTo>
                <a:lnTo>
                  <a:pt x="1989402" y="1460949"/>
                </a:lnTo>
                <a:lnTo>
                  <a:pt x="2070453" y="1443937"/>
                </a:lnTo>
                <a:lnTo>
                  <a:pt x="2261511" y="1391222"/>
                </a:lnTo>
                <a:close/>
                <a:moveTo>
                  <a:pt x="2329305" y="1378012"/>
                </a:moveTo>
                <a:lnTo>
                  <a:pt x="2283683" y="1390530"/>
                </a:lnTo>
                <a:lnTo>
                  <a:pt x="2320293" y="1399933"/>
                </a:lnTo>
                <a:lnTo>
                  <a:pt x="2368504" y="1384254"/>
                </a:lnTo>
                <a:lnTo>
                  <a:pt x="2365026" y="1383382"/>
                </a:lnTo>
                <a:close/>
                <a:moveTo>
                  <a:pt x="2195642" y="1373395"/>
                </a:moveTo>
                <a:lnTo>
                  <a:pt x="2036309" y="1407409"/>
                </a:lnTo>
                <a:lnTo>
                  <a:pt x="1849685" y="1439804"/>
                </a:lnTo>
                <a:lnTo>
                  <a:pt x="1914009" y="1449539"/>
                </a:lnTo>
                <a:lnTo>
                  <a:pt x="2051373" y="1422588"/>
                </a:lnTo>
                <a:lnTo>
                  <a:pt x="2222273" y="1380415"/>
                </a:lnTo>
                <a:lnTo>
                  <a:pt x="2222253" y="1380409"/>
                </a:lnTo>
                <a:close/>
                <a:moveTo>
                  <a:pt x="2287251" y="1370301"/>
                </a:moveTo>
                <a:lnTo>
                  <a:pt x="2245412" y="1380701"/>
                </a:lnTo>
                <a:lnTo>
                  <a:pt x="2273499" y="1387915"/>
                </a:lnTo>
                <a:lnTo>
                  <a:pt x="2316413" y="1376074"/>
                </a:lnTo>
                <a:lnTo>
                  <a:pt x="2314979" y="1375859"/>
                </a:lnTo>
                <a:close/>
                <a:moveTo>
                  <a:pt x="2436053" y="1367988"/>
                </a:moveTo>
                <a:lnTo>
                  <a:pt x="2389019" y="1383175"/>
                </a:lnTo>
                <a:lnTo>
                  <a:pt x="2408817" y="1387144"/>
                </a:lnTo>
                <a:cubicBezTo>
                  <a:pt x="2415073" y="1388398"/>
                  <a:pt x="2415073" y="1388398"/>
                  <a:pt x="2415073" y="1388398"/>
                </a:cubicBezTo>
                <a:lnTo>
                  <a:pt x="2420586" y="1389710"/>
                </a:lnTo>
                <a:lnTo>
                  <a:pt x="2468716" y="1373159"/>
                </a:lnTo>
                <a:close/>
                <a:moveTo>
                  <a:pt x="2154700" y="1363869"/>
                </a:moveTo>
                <a:lnTo>
                  <a:pt x="2023175" y="1388201"/>
                </a:lnTo>
                <a:lnTo>
                  <a:pt x="1759491" y="1427999"/>
                </a:lnTo>
                <a:lnTo>
                  <a:pt x="1808255" y="1433534"/>
                </a:lnTo>
                <a:lnTo>
                  <a:pt x="1834004" y="1437431"/>
                </a:lnTo>
                <a:lnTo>
                  <a:pt x="2035370" y="1402394"/>
                </a:lnTo>
                <a:lnTo>
                  <a:pt x="2184870" y="1370556"/>
                </a:lnTo>
                <a:lnTo>
                  <a:pt x="2180649" y="1369443"/>
                </a:lnTo>
                <a:cubicBezTo>
                  <a:pt x="2174705" y="1367877"/>
                  <a:pt x="2174705" y="1367877"/>
                  <a:pt x="2174705" y="1367877"/>
                </a:cubicBezTo>
                <a:close/>
                <a:moveTo>
                  <a:pt x="2247479" y="1362329"/>
                </a:moveTo>
                <a:lnTo>
                  <a:pt x="2207044" y="1370961"/>
                </a:lnTo>
                <a:lnTo>
                  <a:pt x="2218500" y="1373830"/>
                </a:lnTo>
                <a:cubicBezTo>
                  <a:pt x="2224756" y="1375396"/>
                  <a:pt x="2224756" y="1375396"/>
                  <a:pt x="2224756" y="1375396"/>
                </a:cubicBezTo>
                <a:lnTo>
                  <a:pt x="2233504" y="1377643"/>
                </a:lnTo>
                <a:lnTo>
                  <a:pt x="2274010" y="1367647"/>
                </a:lnTo>
                <a:lnTo>
                  <a:pt x="2257112" y="1364260"/>
                </a:lnTo>
                <a:close/>
                <a:moveTo>
                  <a:pt x="2389230" y="1361570"/>
                </a:moveTo>
                <a:lnTo>
                  <a:pt x="2344103" y="1373952"/>
                </a:lnTo>
                <a:lnTo>
                  <a:pt x="2359083" y="1377112"/>
                </a:lnTo>
                <a:cubicBezTo>
                  <a:pt x="2365026" y="1378366"/>
                  <a:pt x="2365026" y="1378366"/>
                  <a:pt x="2365026" y="1378366"/>
                </a:cubicBezTo>
                <a:lnTo>
                  <a:pt x="2378378" y="1381042"/>
                </a:lnTo>
                <a:lnTo>
                  <a:pt x="2424260" y="1366121"/>
                </a:lnTo>
                <a:lnTo>
                  <a:pt x="2407185" y="1363417"/>
                </a:lnTo>
                <a:close/>
                <a:moveTo>
                  <a:pt x="2341950" y="1356705"/>
                </a:moveTo>
                <a:lnTo>
                  <a:pt x="2304394" y="1366040"/>
                </a:lnTo>
                <a:lnTo>
                  <a:pt x="2304969" y="1366141"/>
                </a:lnTo>
                <a:cubicBezTo>
                  <a:pt x="2317481" y="1368335"/>
                  <a:pt x="2317481" y="1368335"/>
                  <a:pt x="2317481" y="1368335"/>
                </a:cubicBezTo>
                <a:lnTo>
                  <a:pt x="2332771" y="1371561"/>
                </a:lnTo>
                <a:lnTo>
                  <a:pt x="2374483" y="1360052"/>
                </a:lnTo>
                <a:close/>
                <a:moveTo>
                  <a:pt x="2114465" y="1355554"/>
                </a:moveTo>
                <a:lnTo>
                  <a:pt x="2012958" y="1370382"/>
                </a:lnTo>
                <a:lnTo>
                  <a:pt x="1652914" y="1415902"/>
                </a:lnTo>
                <a:lnTo>
                  <a:pt x="1740389" y="1425831"/>
                </a:lnTo>
                <a:lnTo>
                  <a:pt x="2022237" y="1383190"/>
                </a:lnTo>
                <a:lnTo>
                  <a:pt x="2141381" y="1361201"/>
                </a:lnTo>
                <a:lnTo>
                  <a:pt x="2124654" y="1357850"/>
                </a:lnTo>
                <a:close/>
                <a:moveTo>
                  <a:pt x="2205859" y="1354405"/>
                </a:moveTo>
                <a:lnTo>
                  <a:pt x="2167711" y="1361462"/>
                </a:lnTo>
                <a:lnTo>
                  <a:pt x="2174705" y="1362863"/>
                </a:lnTo>
                <a:lnTo>
                  <a:pt x="2195978" y="1368190"/>
                </a:lnTo>
                <a:lnTo>
                  <a:pt x="2235125" y="1359853"/>
                </a:lnTo>
                <a:lnTo>
                  <a:pt x="2227397" y="1358304"/>
                </a:lnTo>
                <a:cubicBezTo>
                  <a:pt x="2214885" y="1355796"/>
                  <a:pt x="2214885" y="1355796"/>
                  <a:pt x="2214885" y="1355796"/>
                </a:cubicBezTo>
                <a:close/>
                <a:moveTo>
                  <a:pt x="2295983" y="1351975"/>
                </a:moveTo>
                <a:lnTo>
                  <a:pt x="2263606" y="1358887"/>
                </a:lnTo>
                <a:lnTo>
                  <a:pt x="2290440" y="1363593"/>
                </a:lnTo>
                <a:lnTo>
                  <a:pt x="2325296" y="1354991"/>
                </a:lnTo>
                <a:close/>
                <a:moveTo>
                  <a:pt x="2495411" y="1348764"/>
                </a:moveTo>
                <a:lnTo>
                  <a:pt x="2495384" y="1348773"/>
                </a:lnTo>
                <a:cubicBezTo>
                  <a:pt x="2490237" y="1350491"/>
                  <a:pt x="2490237" y="1350491"/>
                  <a:pt x="2490237" y="1350491"/>
                </a:cubicBezTo>
                <a:lnTo>
                  <a:pt x="2447859" y="1364175"/>
                </a:lnTo>
                <a:lnTo>
                  <a:pt x="2480486" y="1369112"/>
                </a:lnTo>
                <a:lnTo>
                  <a:pt x="2512196" y="1358207"/>
                </a:lnTo>
                <a:lnTo>
                  <a:pt x="2528899" y="1351771"/>
                </a:lnTo>
                <a:close/>
                <a:moveTo>
                  <a:pt x="2165222" y="1348139"/>
                </a:moveTo>
                <a:lnTo>
                  <a:pt x="2128200" y="1353548"/>
                </a:lnTo>
                <a:lnTo>
                  <a:pt x="2154407" y="1358797"/>
                </a:lnTo>
                <a:lnTo>
                  <a:pt x="2190793" y="1352082"/>
                </a:lnTo>
                <a:close/>
                <a:moveTo>
                  <a:pt x="2076862" y="1347080"/>
                </a:moveTo>
                <a:lnTo>
                  <a:pt x="1608761" y="1395903"/>
                </a:lnTo>
                <a:lnTo>
                  <a:pt x="1516343" y="1404140"/>
                </a:lnTo>
                <a:lnTo>
                  <a:pt x="1553015" y="1407817"/>
                </a:lnTo>
                <a:cubicBezTo>
                  <a:pt x="1559271" y="1408444"/>
                  <a:pt x="1559271" y="1408444"/>
                  <a:pt x="1559271" y="1408444"/>
                </a:cubicBezTo>
                <a:cubicBezTo>
                  <a:pt x="1609318" y="1410953"/>
                  <a:pt x="1609318" y="1410953"/>
                  <a:pt x="1609318" y="1410953"/>
                </a:cubicBezTo>
                <a:lnTo>
                  <a:pt x="1631961" y="1413523"/>
                </a:lnTo>
                <a:lnTo>
                  <a:pt x="2012019" y="1365058"/>
                </a:lnTo>
                <a:lnTo>
                  <a:pt x="2098552" y="1351968"/>
                </a:lnTo>
                <a:close/>
                <a:moveTo>
                  <a:pt x="2246510" y="1346884"/>
                </a:moveTo>
                <a:lnTo>
                  <a:pt x="2221525" y="1351506"/>
                </a:lnTo>
                <a:lnTo>
                  <a:pt x="2250476" y="1356584"/>
                </a:lnTo>
                <a:lnTo>
                  <a:pt x="2279891" y="1350319"/>
                </a:lnTo>
                <a:close/>
                <a:moveTo>
                  <a:pt x="2450575" y="1344737"/>
                </a:moveTo>
                <a:lnTo>
                  <a:pt x="2403537" y="1357644"/>
                </a:lnTo>
                <a:lnTo>
                  <a:pt x="2409688" y="1358401"/>
                </a:lnTo>
                <a:lnTo>
                  <a:pt x="2435834" y="1362356"/>
                </a:lnTo>
                <a:lnTo>
                  <a:pt x="2481478" y="1347512"/>
                </a:lnTo>
                <a:close/>
                <a:moveTo>
                  <a:pt x="2203856" y="1342495"/>
                </a:moveTo>
                <a:lnTo>
                  <a:pt x="2182766" y="1345576"/>
                </a:lnTo>
                <a:lnTo>
                  <a:pt x="2204876" y="1348900"/>
                </a:lnTo>
                <a:lnTo>
                  <a:pt x="2206615" y="1349161"/>
                </a:lnTo>
                <a:lnTo>
                  <a:pt x="2228818" y="1345064"/>
                </a:lnTo>
                <a:close/>
                <a:moveTo>
                  <a:pt x="2125471" y="1342010"/>
                </a:moveTo>
                <a:lnTo>
                  <a:pt x="2092630" y="1345435"/>
                </a:lnTo>
                <a:lnTo>
                  <a:pt x="2112055" y="1349925"/>
                </a:lnTo>
                <a:lnTo>
                  <a:pt x="2144739" y="1344981"/>
                </a:lnTo>
                <a:lnTo>
                  <a:pt x="2129493" y="1342630"/>
                </a:lnTo>
                <a:close/>
                <a:moveTo>
                  <a:pt x="2406147" y="1340747"/>
                </a:moveTo>
                <a:lnTo>
                  <a:pt x="2359815" y="1352264"/>
                </a:lnTo>
                <a:lnTo>
                  <a:pt x="2389481" y="1355914"/>
                </a:lnTo>
                <a:lnTo>
                  <a:pt x="2435045" y="1343343"/>
                </a:lnTo>
                <a:close/>
                <a:moveTo>
                  <a:pt x="2039442" y="1338647"/>
                </a:moveTo>
                <a:lnTo>
                  <a:pt x="2002016" y="1341063"/>
                </a:lnTo>
                <a:cubicBezTo>
                  <a:pt x="1869381" y="1350461"/>
                  <a:pt x="1736747" y="1360486"/>
                  <a:pt x="1604112" y="1370511"/>
                </a:cubicBezTo>
                <a:lnTo>
                  <a:pt x="1284898" y="1393067"/>
                </a:lnTo>
                <a:lnTo>
                  <a:pt x="1307786" y="1393704"/>
                </a:lnTo>
                <a:cubicBezTo>
                  <a:pt x="1341567" y="1395272"/>
                  <a:pt x="1375349" y="1397154"/>
                  <a:pt x="1409130" y="1398409"/>
                </a:cubicBezTo>
                <a:lnTo>
                  <a:pt x="1486203" y="1402273"/>
                </a:lnTo>
                <a:lnTo>
                  <a:pt x="1608761" y="1390888"/>
                </a:lnTo>
                <a:lnTo>
                  <a:pt x="2057350" y="1342682"/>
                </a:lnTo>
                <a:close/>
                <a:moveTo>
                  <a:pt x="2358501" y="1338629"/>
                </a:moveTo>
                <a:lnTo>
                  <a:pt x="2318464" y="1347176"/>
                </a:lnTo>
                <a:lnTo>
                  <a:pt x="2344156" y="1350337"/>
                </a:lnTo>
                <a:lnTo>
                  <a:pt x="2386901" y="1339789"/>
                </a:lnTo>
                <a:close/>
                <a:moveTo>
                  <a:pt x="2162054" y="1338194"/>
                </a:moveTo>
                <a:lnTo>
                  <a:pt x="2145290" y="1339943"/>
                </a:lnTo>
                <a:lnTo>
                  <a:pt x="2161718" y="1342412"/>
                </a:lnTo>
                <a:lnTo>
                  <a:pt x="2178448" y="1339881"/>
                </a:lnTo>
                <a:close/>
                <a:moveTo>
                  <a:pt x="2303316" y="1336375"/>
                </a:moveTo>
                <a:lnTo>
                  <a:pt x="2274305" y="1341742"/>
                </a:lnTo>
                <a:lnTo>
                  <a:pt x="2303371" y="1345319"/>
                </a:lnTo>
                <a:lnTo>
                  <a:pt x="2338599" y="1337816"/>
                </a:lnTo>
                <a:close/>
                <a:moveTo>
                  <a:pt x="2084118" y="1335762"/>
                </a:moveTo>
                <a:lnTo>
                  <a:pt x="2058060" y="1337445"/>
                </a:lnTo>
                <a:lnTo>
                  <a:pt x="2073303" y="1340968"/>
                </a:lnTo>
                <a:lnTo>
                  <a:pt x="2099804" y="1338120"/>
                </a:lnTo>
                <a:close/>
                <a:moveTo>
                  <a:pt x="2258325" y="1334538"/>
                </a:moveTo>
                <a:lnTo>
                  <a:pt x="2238863" y="1337381"/>
                </a:lnTo>
                <a:lnTo>
                  <a:pt x="2257812" y="1339713"/>
                </a:lnTo>
                <a:lnTo>
                  <a:pt x="2280863" y="1335459"/>
                </a:lnTo>
                <a:close/>
                <a:moveTo>
                  <a:pt x="2117484" y="1333608"/>
                </a:moveTo>
                <a:lnTo>
                  <a:pt x="2108922" y="1334161"/>
                </a:lnTo>
                <a:lnTo>
                  <a:pt x="2117294" y="1335734"/>
                </a:lnTo>
                <a:lnTo>
                  <a:pt x="2119259" y="1336030"/>
                </a:lnTo>
                <a:lnTo>
                  <a:pt x="2129903" y="1334886"/>
                </a:lnTo>
                <a:close/>
                <a:moveTo>
                  <a:pt x="2214330" y="1332742"/>
                </a:moveTo>
                <a:lnTo>
                  <a:pt x="2206623" y="1333546"/>
                </a:lnTo>
                <a:lnTo>
                  <a:pt x="2210301" y="1333867"/>
                </a:lnTo>
                <a:lnTo>
                  <a:pt x="2214659" y="1334403"/>
                </a:lnTo>
                <a:lnTo>
                  <a:pt x="2223238" y="1333105"/>
                </a:lnTo>
                <a:close/>
                <a:moveTo>
                  <a:pt x="2043194" y="1329610"/>
                </a:moveTo>
                <a:lnTo>
                  <a:pt x="2024364" y="1329818"/>
                </a:lnTo>
                <a:lnTo>
                  <a:pt x="2027055" y="1330278"/>
                </a:lnTo>
                <a:lnTo>
                  <a:pt x="2041108" y="1333527"/>
                </a:lnTo>
                <a:lnTo>
                  <a:pt x="2060792" y="1332256"/>
                </a:lnTo>
                <a:close/>
                <a:moveTo>
                  <a:pt x="2556751" y="1328281"/>
                </a:moveTo>
                <a:lnTo>
                  <a:pt x="2531411" y="1336743"/>
                </a:lnTo>
                <a:lnTo>
                  <a:pt x="2511183" y="1343497"/>
                </a:lnTo>
                <a:lnTo>
                  <a:pt x="2544027" y="1345942"/>
                </a:lnTo>
                <a:lnTo>
                  <a:pt x="2568621" y="1336466"/>
                </a:lnTo>
                <a:lnTo>
                  <a:pt x="2588499" y="1328806"/>
                </a:lnTo>
                <a:close/>
                <a:moveTo>
                  <a:pt x="2508372" y="1327480"/>
                </a:moveTo>
                <a:lnTo>
                  <a:pt x="2508269" y="1327512"/>
                </a:lnTo>
                <a:cubicBezTo>
                  <a:pt x="2467095" y="1340204"/>
                  <a:pt x="2467095" y="1340204"/>
                  <a:pt x="2467095" y="1340204"/>
                </a:cubicBezTo>
                <a:lnTo>
                  <a:pt x="2467064" y="1340213"/>
                </a:lnTo>
                <a:lnTo>
                  <a:pt x="2496859" y="1342431"/>
                </a:lnTo>
                <a:lnTo>
                  <a:pt x="2540061" y="1328005"/>
                </a:lnTo>
                <a:close/>
                <a:moveTo>
                  <a:pt x="2460291" y="1326684"/>
                </a:moveTo>
                <a:lnTo>
                  <a:pt x="2447701" y="1330418"/>
                </a:lnTo>
                <a:lnTo>
                  <a:pt x="2421841" y="1336846"/>
                </a:lnTo>
                <a:lnTo>
                  <a:pt x="2450782" y="1339001"/>
                </a:lnTo>
                <a:lnTo>
                  <a:pt x="2464592" y="1335190"/>
                </a:lnTo>
                <a:lnTo>
                  <a:pt x="2490560" y="1327185"/>
                </a:lnTo>
                <a:close/>
                <a:moveTo>
                  <a:pt x="2329673" y="1326450"/>
                </a:moveTo>
                <a:lnTo>
                  <a:pt x="2312386" y="1326641"/>
                </a:lnTo>
                <a:lnTo>
                  <a:pt x="2288043" y="1330197"/>
                </a:lnTo>
                <a:lnTo>
                  <a:pt x="2305151" y="1330976"/>
                </a:lnTo>
                <a:close/>
                <a:moveTo>
                  <a:pt x="2417751" y="1325980"/>
                </a:moveTo>
                <a:lnTo>
                  <a:pt x="2378665" y="1334324"/>
                </a:lnTo>
                <a:lnTo>
                  <a:pt x="2402616" y="1335415"/>
                </a:lnTo>
                <a:lnTo>
                  <a:pt x="2404158" y="1335530"/>
                </a:lnTo>
                <a:lnTo>
                  <a:pt x="2441278" y="1326370"/>
                </a:lnTo>
                <a:close/>
                <a:moveTo>
                  <a:pt x="2395372" y="1325725"/>
                </a:moveTo>
                <a:lnTo>
                  <a:pt x="2358699" y="1326130"/>
                </a:lnTo>
                <a:lnTo>
                  <a:pt x="2327099" y="1331976"/>
                </a:lnTo>
                <a:lnTo>
                  <a:pt x="2359165" y="1333436"/>
                </a:lnTo>
                <a:close/>
                <a:moveTo>
                  <a:pt x="1990882" y="1324092"/>
                </a:moveTo>
                <a:lnTo>
                  <a:pt x="1995991" y="1324966"/>
                </a:lnTo>
                <a:lnTo>
                  <a:pt x="2001654" y="1324738"/>
                </a:lnTo>
                <a:lnTo>
                  <a:pt x="2007341" y="1324644"/>
                </a:lnTo>
                <a:lnTo>
                  <a:pt x="2002542" y="1324129"/>
                </a:lnTo>
                <a:close/>
                <a:moveTo>
                  <a:pt x="2384183" y="1316390"/>
                </a:moveTo>
                <a:lnTo>
                  <a:pt x="2381275" y="1316577"/>
                </a:lnTo>
                <a:lnTo>
                  <a:pt x="2366770" y="1318696"/>
                </a:lnTo>
                <a:lnTo>
                  <a:pt x="2372170" y="1318607"/>
                </a:lnTo>
                <a:close/>
                <a:moveTo>
                  <a:pt x="2451213" y="1313030"/>
                </a:moveTo>
                <a:lnTo>
                  <a:pt x="2421664" y="1314380"/>
                </a:lnTo>
                <a:lnTo>
                  <a:pt x="2417617" y="1315230"/>
                </a:lnTo>
                <a:lnTo>
                  <a:pt x="2401604" y="1318193"/>
                </a:lnTo>
                <a:lnTo>
                  <a:pt x="2428366" y="1318699"/>
                </a:lnTo>
                <a:lnTo>
                  <a:pt x="2429812" y="1318391"/>
                </a:lnTo>
                <a:close/>
                <a:moveTo>
                  <a:pt x="2492367" y="1311149"/>
                </a:moveTo>
                <a:lnTo>
                  <a:pt x="2475699" y="1311911"/>
                </a:lnTo>
                <a:lnTo>
                  <a:pt x="2447182" y="1319055"/>
                </a:lnTo>
                <a:lnTo>
                  <a:pt x="2465084" y="1319393"/>
                </a:lnTo>
                <a:close/>
                <a:moveTo>
                  <a:pt x="2551323" y="1308454"/>
                </a:moveTo>
                <a:lnTo>
                  <a:pt x="2516377" y="1310052"/>
                </a:lnTo>
                <a:lnTo>
                  <a:pt x="2483691" y="1319745"/>
                </a:lnTo>
                <a:lnTo>
                  <a:pt x="2512904" y="1320298"/>
                </a:lnTo>
                <a:lnTo>
                  <a:pt x="2521016" y="1317797"/>
                </a:lnTo>
                <a:cubicBezTo>
                  <a:pt x="2534740" y="1313566"/>
                  <a:pt x="2543890" y="1310746"/>
                  <a:pt x="2549989" y="1308865"/>
                </a:cubicBezTo>
                <a:close/>
                <a:moveTo>
                  <a:pt x="2604968" y="1306003"/>
                </a:moveTo>
                <a:lnTo>
                  <a:pt x="2572584" y="1307483"/>
                </a:lnTo>
                <a:lnTo>
                  <a:pt x="2564691" y="1310119"/>
                </a:lnTo>
                <a:lnTo>
                  <a:pt x="2530587" y="1320632"/>
                </a:lnTo>
                <a:lnTo>
                  <a:pt x="2560448" y="1321197"/>
                </a:lnTo>
                <a:lnTo>
                  <a:pt x="2573132" y="1316961"/>
                </a:lnTo>
                <a:cubicBezTo>
                  <a:pt x="2585331" y="1312888"/>
                  <a:pt x="2585331" y="1312888"/>
                  <a:pt x="2585331" y="1312888"/>
                </a:cubicBezTo>
                <a:close/>
                <a:moveTo>
                  <a:pt x="2653426" y="1303788"/>
                </a:moveTo>
                <a:lnTo>
                  <a:pt x="2624288" y="1305120"/>
                </a:lnTo>
                <a:lnTo>
                  <a:pt x="2587833" y="1317902"/>
                </a:lnTo>
                <a:lnTo>
                  <a:pt x="2577026" y="1321510"/>
                </a:lnTo>
                <a:lnTo>
                  <a:pt x="2606011" y="1322059"/>
                </a:lnTo>
                <a:lnTo>
                  <a:pt x="2609795" y="1320600"/>
                </a:lnTo>
                <a:close/>
                <a:moveTo>
                  <a:pt x="2488093" y="1303682"/>
                </a:moveTo>
                <a:lnTo>
                  <a:pt x="2455475" y="1307276"/>
                </a:lnTo>
                <a:lnTo>
                  <a:pt x="2454047" y="1307576"/>
                </a:lnTo>
                <a:lnTo>
                  <a:pt x="2477878" y="1306350"/>
                </a:lnTo>
                <a:lnTo>
                  <a:pt x="2479861" y="1305853"/>
                </a:lnTo>
                <a:close/>
                <a:moveTo>
                  <a:pt x="2533705" y="1298657"/>
                </a:moveTo>
                <a:lnTo>
                  <a:pt x="2524604" y="1299659"/>
                </a:lnTo>
                <a:lnTo>
                  <a:pt x="2503073" y="1305053"/>
                </a:lnTo>
                <a:lnTo>
                  <a:pt x="2514481" y="1304466"/>
                </a:lnTo>
                <a:close/>
                <a:moveTo>
                  <a:pt x="2605028" y="1290798"/>
                </a:moveTo>
                <a:lnTo>
                  <a:pt x="2567269" y="1294959"/>
                </a:lnTo>
                <a:lnTo>
                  <a:pt x="2539563" y="1303175"/>
                </a:lnTo>
                <a:lnTo>
                  <a:pt x="2573141" y="1301447"/>
                </a:lnTo>
                <a:close/>
                <a:moveTo>
                  <a:pt x="2660687" y="1284666"/>
                </a:moveTo>
                <a:lnTo>
                  <a:pt x="2631170" y="1287918"/>
                </a:lnTo>
                <a:lnTo>
                  <a:pt x="2593847" y="1300382"/>
                </a:lnTo>
                <a:lnTo>
                  <a:pt x="2625671" y="1298744"/>
                </a:lnTo>
                <a:lnTo>
                  <a:pt x="2635381" y="1295340"/>
                </a:lnTo>
                <a:close/>
                <a:moveTo>
                  <a:pt x="2718032" y="1278348"/>
                </a:moveTo>
                <a:lnTo>
                  <a:pt x="2688577" y="1281593"/>
                </a:lnTo>
                <a:lnTo>
                  <a:pt x="2685430" y="1282805"/>
                </a:lnTo>
                <a:lnTo>
                  <a:pt x="2644928" y="1297753"/>
                </a:lnTo>
                <a:lnTo>
                  <a:pt x="2672812" y="1296318"/>
                </a:lnTo>
                <a:lnTo>
                  <a:pt x="2707393" y="1282993"/>
                </a:lnTo>
                <a:close/>
                <a:moveTo>
                  <a:pt x="2664685" y="1270749"/>
                </a:moveTo>
                <a:lnTo>
                  <a:pt x="2629561" y="1276485"/>
                </a:lnTo>
                <a:lnTo>
                  <a:pt x="2605034" y="1283759"/>
                </a:lnTo>
                <a:lnTo>
                  <a:pt x="2636153" y="1280404"/>
                </a:lnTo>
                <a:lnTo>
                  <a:pt x="2659785" y="1272512"/>
                </a:lnTo>
                <a:close/>
                <a:moveTo>
                  <a:pt x="2721202" y="1261521"/>
                </a:moveTo>
                <a:lnTo>
                  <a:pt x="2699701" y="1265032"/>
                </a:lnTo>
                <a:lnTo>
                  <a:pt x="2662287" y="1277526"/>
                </a:lnTo>
                <a:lnTo>
                  <a:pt x="2662020" y="1277615"/>
                </a:lnTo>
                <a:lnTo>
                  <a:pt x="2682683" y="1275388"/>
                </a:lnTo>
                <a:lnTo>
                  <a:pt x="2682927" y="1275285"/>
                </a:lnTo>
                <a:close/>
                <a:moveTo>
                  <a:pt x="2714384" y="1252876"/>
                </a:moveTo>
                <a:lnTo>
                  <a:pt x="2705116" y="1254824"/>
                </a:lnTo>
                <a:lnTo>
                  <a:pt x="2681292" y="1261251"/>
                </a:lnTo>
                <a:lnTo>
                  <a:pt x="2699013" y="1258404"/>
                </a:lnTo>
                <a:close/>
                <a:moveTo>
                  <a:pt x="2777684" y="1252298"/>
                </a:moveTo>
                <a:lnTo>
                  <a:pt x="2754993" y="1256003"/>
                </a:lnTo>
                <a:lnTo>
                  <a:pt x="2726604" y="1266942"/>
                </a:lnTo>
                <a:lnTo>
                  <a:pt x="2713229" y="1272095"/>
                </a:lnTo>
                <a:lnTo>
                  <a:pt x="2738617" y="1269358"/>
                </a:lnTo>
                <a:lnTo>
                  <a:pt x="2763818" y="1258353"/>
                </a:lnTo>
                <a:close/>
                <a:moveTo>
                  <a:pt x="2786235" y="1237780"/>
                </a:moveTo>
                <a:lnTo>
                  <a:pt x="2770055" y="1241179"/>
                </a:lnTo>
                <a:lnTo>
                  <a:pt x="2764899" y="1243082"/>
                </a:lnTo>
                <a:cubicBezTo>
                  <a:pt x="2759884" y="1244933"/>
                  <a:pt x="2759884" y="1244933"/>
                  <a:pt x="2759884" y="1244933"/>
                </a:cubicBezTo>
                <a:lnTo>
                  <a:pt x="2738576" y="1252049"/>
                </a:lnTo>
                <a:lnTo>
                  <a:pt x="2754778" y="1249447"/>
                </a:lnTo>
                <a:lnTo>
                  <a:pt x="2768325" y="1244575"/>
                </a:lnTo>
                <a:cubicBezTo>
                  <a:pt x="2780524" y="1240188"/>
                  <a:pt x="2780524" y="1240188"/>
                  <a:pt x="2780524" y="1240188"/>
                </a:cubicBezTo>
                <a:close/>
                <a:moveTo>
                  <a:pt x="2841726" y="1224878"/>
                </a:moveTo>
                <a:lnTo>
                  <a:pt x="2815804" y="1231377"/>
                </a:lnTo>
                <a:lnTo>
                  <a:pt x="2784148" y="1244729"/>
                </a:lnTo>
                <a:lnTo>
                  <a:pt x="2801257" y="1241981"/>
                </a:lnTo>
                <a:lnTo>
                  <a:pt x="2801350" y="1241963"/>
                </a:lnTo>
                <a:lnTo>
                  <a:pt x="2803467" y="1241039"/>
                </a:lnTo>
                <a:cubicBezTo>
                  <a:pt x="2804992" y="1240373"/>
                  <a:pt x="2804992" y="1240373"/>
                  <a:pt x="2804992" y="1240373"/>
                </a:cubicBezTo>
                <a:close/>
                <a:moveTo>
                  <a:pt x="2818081" y="1224347"/>
                </a:moveTo>
                <a:lnTo>
                  <a:pt x="2809074" y="1226777"/>
                </a:lnTo>
                <a:lnTo>
                  <a:pt x="2806401" y="1227763"/>
                </a:lnTo>
                <a:lnTo>
                  <a:pt x="2808931" y="1227227"/>
                </a:lnTo>
                <a:lnTo>
                  <a:pt x="2814340" y="1225925"/>
                </a:lnTo>
                <a:close/>
                <a:moveTo>
                  <a:pt x="2887025" y="1203951"/>
                </a:moveTo>
                <a:lnTo>
                  <a:pt x="2865952" y="1210224"/>
                </a:lnTo>
                <a:lnTo>
                  <a:pt x="2847860" y="1217855"/>
                </a:lnTo>
                <a:lnTo>
                  <a:pt x="2867883" y="1213035"/>
                </a:lnTo>
                <a:lnTo>
                  <a:pt x="2880030" y="1207271"/>
                </a:lnTo>
                <a:close/>
                <a:moveTo>
                  <a:pt x="2935978" y="1180577"/>
                </a:moveTo>
                <a:lnTo>
                  <a:pt x="2930627" y="1182438"/>
                </a:lnTo>
                <a:lnTo>
                  <a:pt x="2923762" y="1185400"/>
                </a:lnTo>
                <a:lnTo>
                  <a:pt x="2929226" y="1183808"/>
                </a:lnTo>
                <a:close/>
                <a:moveTo>
                  <a:pt x="4742389" y="0"/>
                </a:moveTo>
                <a:lnTo>
                  <a:pt x="4742389" y="9182"/>
                </a:lnTo>
                <a:lnTo>
                  <a:pt x="4733821" y="11262"/>
                </a:lnTo>
                <a:cubicBezTo>
                  <a:pt x="4700662" y="21290"/>
                  <a:pt x="4668129" y="33199"/>
                  <a:pt x="4636847" y="46988"/>
                </a:cubicBezTo>
                <a:cubicBezTo>
                  <a:pt x="4506716" y="97130"/>
                  <a:pt x="4386595" y="169836"/>
                  <a:pt x="4273980" y="252571"/>
                </a:cubicBezTo>
                <a:cubicBezTo>
                  <a:pt x="4163869" y="337813"/>
                  <a:pt x="4058762" y="430576"/>
                  <a:pt x="3953656" y="523339"/>
                </a:cubicBezTo>
                <a:cubicBezTo>
                  <a:pt x="3876077" y="593538"/>
                  <a:pt x="3876077" y="593538"/>
                  <a:pt x="3876077" y="593538"/>
                </a:cubicBezTo>
                <a:cubicBezTo>
                  <a:pt x="3836037" y="626130"/>
                  <a:pt x="3836037" y="626130"/>
                  <a:pt x="3836037" y="626130"/>
                </a:cubicBezTo>
                <a:cubicBezTo>
                  <a:pt x="3823524" y="638666"/>
                  <a:pt x="3808509" y="648694"/>
                  <a:pt x="3795996" y="661230"/>
                </a:cubicBezTo>
                <a:cubicBezTo>
                  <a:pt x="3740940" y="703851"/>
                  <a:pt x="3685885" y="746472"/>
                  <a:pt x="3628326" y="789093"/>
                </a:cubicBezTo>
                <a:cubicBezTo>
                  <a:pt x="3572019" y="829207"/>
                  <a:pt x="3514461" y="868067"/>
                  <a:pt x="3455651" y="905673"/>
                </a:cubicBezTo>
                <a:lnTo>
                  <a:pt x="3335376" y="978473"/>
                </a:lnTo>
                <a:lnTo>
                  <a:pt x="3432730" y="925262"/>
                </a:lnTo>
                <a:cubicBezTo>
                  <a:pt x="3492477" y="890479"/>
                  <a:pt x="3551285" y="854129"/>
                  <a:pt x="3608841" y="816526"/>
                </a:cubicBezTo>
                <a:cubicBezTo>
                  <a:pt x="3666399" y="778923"/>
                  <a:pt x="3721453" y="738813"/>
                  <a:pt x="3776507" y="696196"/>
                </a:cubicBezTo>
                <a:cubicBezTo>
                  <a:pt x="3941670" y="568345"/>
                  <a:pt x="3941670" y="568345"/>
                  <a:pt x="3941670" y="568345"/>
                </a:cubicBezTo>
                <a:cubicBezTo>
                  <a:pt x="3994222" y="528235"/>
                  <a:pt x="4049277" y="483111"/>
                  <a:pt x="4104331" y="443001"/>
                </a:cubicBezTo>
                <a:cubicBezTo>
                  <a:pt x="4159385" y="400384"/>
                  <a:pt x="4216942" y="362781"/>
                  <a:pt x="4274499" y="325178"/>
                </a:cubicBezTo>
                <a:cubicBezTo>
                  <a:pt x="4392115" y="249972"/>
                  <a:pt x="4517239" y="189807"/>
                  <a:pt x="4652372" y="149697"/>
                </a:cubicBezTo>
                <a:lnTo>
                  <a:pt x="4742389" y="128066"/>
                </a:lnTo>
                <a:lnTo>
                  <a:pt x="4742389" y="138430"/>
                </a:lnTo>
                <a:lnTo>
                  <a:pt x="4654875" y="159724"/>
                </a:lnTo>
                <a:cubicBezTo>
                  <a:pt x="4522243" y="197327"/>
                  <a:pt x="4397120" y="257492"/>
                  <a:pt x="4279504" y="332699"/>
                </a:cubicBezTo>
                <a:cubicBezTo>
                  <a:pt x="4221947" y="367795"/>
                  <a:pt x="4164390" y="407905"/>
                  <a:pt x="4109336" y="448015"/>
                </a:cubicBezTo>
                <a:cubicBezTo>
                  <a:pt x="4054281" y="490632"/>
                  <a:pt x="3999227" y="533249"/>
                  <a:pt x="3946675" y="575866"/>
                </a:cubicBezTo>
                <a:cubicBezTo>
                  <a:pt x="3781512" y="703717"/>
                  <a:pt x="3781512" y="703717"/>
                  <a:pt x="3781512" y="703717"/>
                </a:cubicBezTo>
                <a:cubicBezTo>
                  <a:pt x="3726458" y="743827"/>
                  <a:pt x="3668901" y="783937"/>
                  <a:pt x="3611344" y="821540"/>
                </a:cubicBezTo>
                <a:cubicBezTo>
                  <a:pt x="3496231" y="899253"/>
                  <a:pt x="3376112" y="966939"/>
                  <a:pt x="3253491" y="1032117"/>
                </a:cubicBezTo>
                <a:lnTo>
                  <a:pt x="3191695" y="1062445"/>
                </a:lnTo>
                <a:lnTo>
                  <a:pt x="3232851" y="1044362"/>
                </a:lnTo>
                <a:cubicBezTo>
                  <a:pt x="3355472" y="986698"/>
                  <a:pt x="3475591" y="924019"/>
                  <a:pt x="3593207" y="853819"/>
                </a:cubicBezTo>
                <a:cubicBezTo>
                  <a:pt x="3653266" y="818719"/>
                  <a:pt x="3710823" y="781112"/>
                  <a:pt x="3765877" y="743505"/>
                </a:cubicBezTo>
                <a:cubicBezTo>
                  <a:pt x="3936045" y="628177"/>
                  <a:pt x="3936045" y="628177"/>
                  <a:pt x="3936045" y="628177"/>
                </a:cubicBezTo>
                <a:cubicBezTo>
                  <a:pt x="4048657" y="550456"/>
                  <a:pt x="4163770" y="472734"/>
                  <a:pt x="4283889" y="410056"/>
                </a:cubicBezTo>
                <a:cubicBezTo>
                  <a:pt x="4406510" y="347377"/>
                  <a:pt x="4536638" y="299742"/>
                  <a:pt x="4671771" y="272163"/>
                </a:cubicBezTo>
                <a:lnTo>
                  <a:pt x="4742389" y="264326"/>
                </a:lnTo>
                <a:lnTo>
                  <a:pt x="4742389" y="273458"/>
                </a:lnTo>
                <a:lnTo>
                  <a:pt x="4671771" y="282192"/>
                </a:lnTo>
                <a:cubicBezTo>
                  <a:pt x="4539141" y="307263"/>
                  <a:pt x="4409012" y="354899"/>
                  <a:pt x="4288893" y="417577"/>
                </a:cubicBezTo>
                <a:cubicBezTo>
                  <a:pt x="4166273" y="480256"/>
                  <a:pt x="4053661" y="555470"/>
                  <a:pt x="3941050" y="633191"/>
                </a:cubicBezTo>
                <a:cubicBezTo>
                  <a:pt x="3770882" y="748520"/>
                  <a:pt x="3770882" y="748520"/>
                  <a:pt x="3770882" y="748520"/>
                </a:cubicBezTo>
                <a:cubicBezTo>
                  <a:pt x="3715828" y="788634"/>
                  <a:pt x="3655769" y="823734"/>
                  <a:pt x="3598212" y="858834"/>
                </a:cubicBezTo>
                <a:cubicBezTo>
                  <a:pt x="3480595" y="929034"/>
                  <a:pt x="3357975" y="994219"/>
                  <a:pt x="3235353" y="1051883"/>
                </a:cubicBezTo>
                <a:lnTo>
                  <a:pt x="3083811" y="1118465"/>
                </a:lnTo>
                <a:lnTo>
                  <a:pt x="3215960" y="1067077"/>
                </a:lnTo>
                <a:cubicBezTo>
                  <a:pt x="3343586" y="1016916"/>
                  <a:pt x="3466207" y="959232"/>
                  <a:pt x="3586326" y="896531"/>
                </a:cubicBezTo>
                <a:cubicBezTo>
                  <a:pt x="3646385" y="866435"/>
                  <a:pt x="3703942" y="831323"/>
                  <a:pt x="3761499" y="796211"/>
                </a:cubicBezTo>
                <a:cubicBezTo>
                  <a:pt x="3936672" y="693382"/>
                  <a:pt x="3936672" y="693382"/>
                  <a:pt x="3936672" y="693382"/>
                </a:cubicBezTo>
                <a:cubicBezTo>
                  <a:pt x="4054288" y="623158"/>
                  <a:pt x="4174407" y="557949"/>
                  <a:pt x="4299530" y="507789"/>
                </a:cubicBezTo>
                <a:cubicBezTo>
                  <a:pt x="4362091" y="482709"/>
                  <a:pt x="4427156" y="460137"/>
                  <a:pt x="4492220" y="442581"/>
                </a:cubicBezTo>
                <a:cubicBezTo>
                  <a:pt x="4557285" y="425024"/>
                  <a:pt x="4624851" y="409976"/>
                  <a:pt x="4692418" y="407468"/>
                </a:cubicBezTo>
                <a:lnTo>
                  <a:pt x="4742389" y="407468"/>
                </a:lnTo>
                <a:lnTo>
                  <a:pt x="4742389" y="415145"/>
                </a:lnTo>
                <a:lnTo>
                  <a:pt x="4692418" y="414992"/>
                </a:lnTo>
                <a:cubicBezTo>
                  <a:pt x="4627353" y="420008"/>
                  <a:pt x="4559787" y="432548"/>
                  <a:pt x="4494723" y="450105"/>
                </a:cubicBezTo>
                <a:cubicBezTo>
                  <a:pt x="4429659" y="467661"/>
                  <a:pt x="4364594" y="490233"/>
                  <a:pt x="4302033" y="515313"/>
                </a:cubicBezTo>
                <a:cubicBezTo>
                  <a:pt x="4176909" y="565473"/>
                  <a:pt x="4056790" y="630682"/>
                  <a:pt x="3941677" y="698398"/>
                </a:cubicBezTo>
                <a:cubicBezTo>
                  <a:pt x="3766504" y="803735"/>
                  <a:pt x="3766504" y="803735"/>
                  <a:pt x="3766504" y="803735"/>
                </a:cubicBezTo>
                <a:cubicBezTo>
                  <a:pt x="3706444" y="836339"/>
                  <a:pt x="3648887" y="871451"/>
                  <a:pt x="3588828" y="904056"/>
                </a:cubicBezTo>
                <a:cubicBezTo>
                  <a:pt x="3468709" y="966756"/>
                  <a:pt x="3346089" y="1021932"/>
                  <a:pt x="3218463" y="1074601"/>
                </a:cubicBezTo>
                <a:cubicBezTo>
                  <a:pt x="3155901" y="1100308"/>
                  <a:pt x="3092870" y="1124761"/>
                  <a:pt x="3029409" y="1148078"/>
                </a:cubicBezTo>
                <a:lnTo>
                  <a:pt x="2999014" y="1158650"/>
                </a:lnTo>
                <a:lnTo>
                  <a:pt x="2973916" y="1170786"/>
                </a:lnTo>
                <a:lnTo>
                  <a:pt x="3013812" y="1159160"/>
                </a:lnTo>
                <a:cubicBezTo>
                  <a:pt x="3077936" y="1139100"/>
                  <a:pt x="3141748" y="1117786"/>
                  <a:pt x="3205559" y="1095217"/>
                </a:cubicBezTo>
                <a:cubicBezTo>
                  <a:pt x="3333181" y="1052589"/>
                  <a:pt x="3458301" y="1002438"/>
                  <a:pt x="3578417" y="947271"/>
                </a:cubicBezTo>
                <a:cubicBezTo>
                  <a:pt x="3701035" y="887090"/>
                  <a:pt x="3821151" y="826908"/>
                  <a:pt x="3941266" y="766727"/>
                </a:cubicBezTo>
                <a:cubicBezTo>
                  <a:pt x="4061381" y="709053"/>
                  <a:pt x="4186502" y="653886"/>
                  <a:pt x="4314125" y="613765"/>
                </a:cubicBezTo>
                <a:cubicBezTo>
                  <a:pt x="4379187" y="593705"/>
                  <a:pt x="4444250" y="578659"/>
                  <a:pt x="4511815" y="566122"/>
                </a:cubicBezTo>
                <a:cubicBezTo>
                  <a:pt x="4576877" y="553584"/>
                  <a:pt x="4646945" y="548569"/>
                  <a:pt x="4714510" y="553584"/>
                </a:cubicBezTo>
                <a:lnTo>
                  <a:pt x="4742389" y="555330"/>
                </a:lnTo>
                <a:lnTo>
                  <a:pt x="4742389" y="563161"/>
                </a:lnTo>
                <a:lnTo>
                  <a:pt x="4712007" y="561106"/>
                </a:lnTo>
                <a:cubicBezTo>
                  <a:pt x="4646945" y="556091"/>
                  <a:pt x="4579380" y="563614"/>
                  <a:pt x="4511815" y="573644"/>
                </a:cubicBezTo>
                <a:cubicBezTo>
                  <a:pt x="4446753" y="586182"/>
                  <a:pt x="4381689" y="603735"/>
                  <a:pt x="4316627" y="621288"/>
                </a:cubicBezTo>
                <a:cubicBezTo>
                  <a:pt x="4189005" y="661409"/>
                  <a:pt x="4066387" y="716575"/>
                  <a:pt x="3943769" y="774249"/>
                </a:cubicBezTo>
                <a:cubicBezTo>
                  <a:pt x="3823653" y="834431"/>
                  <a:pt x="3703537" y="894612"/>
                  <a:pt x="3583422" y="952286"/>
                </a:cubicBezTo>
                <a:cubicBezTo>
                  <a:pt x="3460804" y="1009960"/>
                  <a:pt x="3335683" y="1057604"/>
                  <a:pt x="3208061" y="1102740"/>
                </a:cubicBezTo>
                <a:cubicBezTo>
                  <a:pt x="3144250" y="1125308"/>
                  <a:pt x="3079813" y="1145996"/>
                  <a:pt x="3015376" y="1165743"/>
                </a:cubicBezTo>
                <a:lnTo>
                  <a:pt x="2934640" y="1189777"/>
                </a:lnTo>
                <a:lnTo>
                  <a:pt x="2905035" y="1204092"/>
                </a:lnTo>
                <a:lnTo>
                  <a:pt x="3004236" y="1180211"/>
                </a:lnTo>
                <a:cubicBezTo>
                  <a:pt x="3069181" y="1163652"/>
                  <a:pt x="3133931" y="1146113"/>
                  <a:pt x="3198368" y="1127323"/>
                </a:cubicBezTo>
                <a:cubicBezTo>
                  <a:pt x="3260928" y="1109785"/>
                  <a:pt x="3325991" y="1089741"/>
                  <a:pt x="3388551" y="1069698"/>
                </a:cubicBezTo>
                <a:cubicBezTo>
                  <a:pt x="3421082" y="1059676"/>
                  <a:pt x="3453613" y="1047149"/>
                  <a:pt x="3483643" y="1037127"/>
                </a:cubicBezTo>
                <a:cubicBezTo>
                  <a:pt x="3531188" y="1019589"/>
                  <a:pt x="3531188" y="1019589"/>
                  <a:pt x="3531188" y="1019589"/>
                </a:cubicBezTo>
                <a:cubicBezTo>
                  <a:pt x="3546203" y="1014578"/>
                  <a:pt x="3561217" y="1007062"/>
                  <a:pt x="3578734" y="1002051"/>
                </a:cubicBezTo>
                <a:cubicBezTo>
                  <a:pt x="3763912" y="926888"/>
                  <a:pt x="3763912" y="926888"/>
                  <a:pt x="3763912" y="926888"/>
                </a:cubicBezTo>
                <a:cubicBezTo>
                  <a:pt x="3826472" y="901834"/>
                  <a:pt x="3889032" y="876779"/>
                  <a:pt x="3949090" y="851725"/>
                </a:cubicBezTo>
                <a:cubicBezTo>
                  <a:pt x="4074211" y="801616"/>
                  <a:pt x="4201833" y="759024"/>
                  <a:pt x="4331959" y="731464"/>
                </a:cubicBezTo>
                <a:cubicBezTo>
                  <a:pt x="4399523" y="716432"/>
                  <a:pt x="4464586" y="703904"/>
                  <a:pt x="4532151" y="698894"/>
                </a:cubicBezTo>
                <a:cubicBezTo>
                  <a:pt x="4597213" y="693883"/>
                  <a:pt x="4667281" y="696388"/>
                  <a:pt x="4732343" y="706410"/>
                </a:cubicBezTo>
                <a:lnTo>
                  <a:pt x="4742389" y="708731"/>
                </a:lnTo>
                <a:lnTo>
                  <a:pt x="4742389" y="716573"/>
                </a:lnTo>
                <a:lnTo>
                  <a:pt x="4732343" y="713926"/>
                </a:lnTo>
                <a:cubicBezTo>
                  <a:pt x="4698561" y="708915"/>
                  <a:pt x="4665404" y="705784"/>
                  <a:pt x="4632248" y="704531"/>
                </a:cubicBezTo>
                <a:cubicBezTo>
                  <a:pt x="4599091" y="703278"/>
                  <a:pt x="4565934" y="703905"/>
                  <a:pt x="4532151" y="706410"/>
                </a:cubicBezTo>
                <a:cubicBezTo>
                  <a:pt x="4464586" y="711421"/>
                  <a:pt x="4399523" y="723948"/>
                  <a:pt x="4334461" y="738981"/>
                </a:cubicBezTo>
                <a:cubicBezTo>
                  <a:pt x="4204336" y="766540"/>
                  <a:pt x="4076713" y="809133"/>
                  <a:pt x="3954095" y="859241"/>
                </a:cubicBezTo>
                <a:cubicBezTo>
                  <a:pt x="3891535" y="881790"/>
                  <a:pt x="3828975" y="909350"/>
                  <a:pt x="3766415" y="934404"/>
                </a:cubicBezTo>
                <a:cubicBezTo>
                  <a:pt x="3581236" y="1007062"/>
                  <a:pt x="3581236" y="1007062"/>
                  <a:pt x="3581236" y="1007062"/>
                </a:cubicBezTo>
                <a:cubicBezTo>
                  <a:pt x="3563719" y="1014578"/>
                  <a:pt x="3548705" y="1019589"/>
                  <a:pt x="3533691" y="1027105"/>
                </a:cubicBezTo>
                <a:cubicBezTo>
                  <a:pt x="3486145" y="1044643"/>
                  <a:pt x="3486145" y="1044643"/>
                  <a:pt x="3486145" y="1044643"/>
                </a:cubicBezTo>
                <a:cubicBezTo>
                  <a:pt x="3456116" y="1054665"/>
                  <a:pt x="3423585" y="1064687"/>
                  <a:pt x="3391053" y="1074708"/>
                </a:cubicBezTo>
                <a:cubicBezTo>
                  <a:pt x="3328493" y="1097257"/>
                  <a:pt x="3263431" y="1117301"/>
                  <a:pt x="3200871" y="1134839"/>
                </a:cubicBezTo>
                <a:lnTo>
                  <a:pt x="2877196" y="1215985"/>
                </a:lnTo>
                <a:lnTo>
                  <a:pt x="2875102" y="1216868"/>
                </a:lnTo>
                <a:cubicBezTo>
                  <a:pt x="2855043" y="1225330"/>
                  <a:pt x="2855043" y="1225330"/>
                  <a:pt x="2855043" y="1225330"/>
                </a:cubicBezTo>
                <a:lnTo>
                  <a:pt x="2832458" y="1236048"/>
                </a:lnTo>
                <a:lnTo>
                  <a:pt x="3193216" y="1167445"/>
                </a:lnTo>
                <a:cubicBezTo>
                  <a:pt x="3323348" y="1137380"/>
                  <a:pt x="3453480" y="1107316"/>
                  <a:pt x="3578607" y="1064724"/>
                </a:cubicBezTo>
                <a:cubicBezTo>
                  <a:pt x="3643673" y="1044681"/>
                  <a:pt x="3706236" y="1027143"/>
                  <a:pt x="3768799" y="1007100"/>
                </a:cubicBezTo>
                <a:cubicBezTo>
                  <a:pt x="3833865" y="984551"/>
                  <a:pt x="3896429" y="964508"/>
                  <a:pt x="3961495" y="946970"/>
                </a:cubicBezTo>
                <a:cubicBezTo>
                  <a:pt x="4089124" y="906884"/>
                  <a:pt x="4219256" y="876819"/>
                  <a:pt x="4349388" y="856776"/>
                </a:cubicBezTo>
                <a:cubicBezTo>
                  <a:pt x="4448864" y="841744"/>
                  <a:pt x="4549748" y="836576"/>
                  <a:pt x="4648871" y="848673"/>
                </a:cubicBezTo>
                <a:lnTo>
                  <a:pt x="4742389" y="865896"/>
                </a:lnTo>
                <a:lnTo>
                  <a:pt x="4742389" y="876335"/>
                </a:lnTo>
                <a:lnTo>
                  <a:pt x="4647855" y="857246"/>
                </a:lnTo>
                <a:cubicBezTo>
                  <a:pt x="4615205" y="852862"/>
                  <a:pt x="4582281" y="850513"/>
                  <a:pt x="4549278" y="849886"/>
                </a:cubicBezTo>
                <a:cubicBezTo>
                  <a:pt x="4483274" y="848634"/>
                  <a:pt x="4416957" y="854271"/>
                  <a:pt x="4351891" y="864292"/>
                </a:cubicBezTo>
                <a:cubicBezTo>
                  <a:pt x="4219256" y="884335"/>
                  <a:pt x="4089124" y="914400"/>
                  <a:pt x="3963997" y="951981"/>
                </a:cubicBezTo>
                <a:cubicBezTo>
                  <a:pt x="3898931" y="972024"/>
                  <a:pt x="3836368" y="992067"/>
                  <a:pt x="3771302" y="1012111"/>
                </a:cubicBezTo>
                <a:cubicBezTo>
                  <a:pt x="3708739" y="1034659"/>
                  <a:pt x="3646175" y="1052197"/>
                  <a:pt x="3581109" y="1072240"/>
                </a:cubicBezTo>
                <a:cubicBezTo>
                  <a:pt x="3455983" y="1114832"/>
                  <a:pt x="3325851" y="1144897"/>
                  <a:pt x="3195719" y="1172456"/>
                </a:cubicBezTo>
                <a:lnTo>
                  <a:pt x="2809662" y="1246866"/>
                </a:lnTo>
                <a:lnTo>
                  <a:pt x="2807495" y="1247894"/>
                </a:lnTo>
                <a:lnTo>
                  <a:pt x="2761193" y="1266924"/>
                </a:lnTo>
                <a:lnTo>
                  <a:pt x="2797435" y="1263017"/>
                </a:lnTo>
                <a:cubicBezTo>
                  <a:pt x="2929441" y="1248600"/>
                  <a:pt x="3061446" y="1232930"/>
                  <a:pt x="3192826" y="1212872"/>
                </a:cubicBezTo>
                <a:cubicBezTo>
                  <a:pt x="3257890" y="1205350"/>
                  <a:pt x="3322955" y="1192814"/>
                  <a:pt x="3388019" y="1180277"/>
                </a:cubicBezTo>
                <a:cubicBezTo>
                  <a:pt x="3420551" y="1175263"/>
                  <a:pt x="3453083" y="1167741"/>
                  <a:pt x="3485615" y="1160219"/>
                </a:cubicBezTo>
                <a:cubicBezTo>
                  <a:pt x="3583211" y="1140161"/>
                  <a:pt x="3583211" y="1140161"/>
                  <a:pt x="3583211" y="1140161"/>
                </a:cubicBezTo>
                <a:cubicBezTo>
                  <a:pt x="3648276" y="1127624"/>
                  <a:pt x="3713340" y="1110074"/>
                  <a:pt x="3778404" y="1095030"/>
                </a:cubicBezTo>
                <a:cubicBezTo>
                  <a:pt x="3840966" y="1079986"/>
                  <a:pt x="3906031" y="1064943"/>
                  <a:pt x="3971095" y="1049899"/>
                </a:cubicBezTo>
                <a:cubicBezTo>
                  <a:pt x="4101223" y="1022319"/>
                  <a:pt x="4233855" y="999753"/>
                  <a:pt x="4366485" y="989724"/>
                </a:cubicBezTo>
                <a:cubicBezTo>
                  <a:pt x="4465959" y="982203"/>
                  <a:pt x="4566840" y="985963"/>
                  <a:pt x="4663850" y="1007354"/>
                </a:cubicBezTo>
                <a:lnTo>
                  <a:pt x="4742389" y="1029966"/>
                </a:lnTo>
                <a:lnTo>
                  <a:pt x="4742389" y="1037999"/>
                </a:lnTo>
                <a:lnTo>
                  <a:pt x="4685532" y="1020809"/>
                </a:lnTo>
                <a:cubicBezTo>
                  <a:pt x="4613336" y="1002910"/>
                  <a:pt x="4538863" y="995572"/>
                  <a:pt x="4464786" y="994778"/>
                </a:cubicBezTo>
                <a:cubicBezTo>
                  <a:pt x="4431862" y="994425"/>
                  <a:pt x="4399017" y="995366"/>
                  <a:pt x="4366485" y="997246"/>
                </a:cubicBezTo>
                <a:cubicBezTo>
                  <a:pt x="4233855" y="1007275"/>
                  <a:pt x="4103726" y="1029841"/>
                  <a:pt x="3973597" y="1057421"/>
                </a:cubicBezTo>
                <a:cubicBezTo>
                  <a:pt x="3908533" y="1072464"/>
                  <a:pt x="3843469" y="1087508"/>
                  <a:pt x="3778404" y="1102552"/>
                </a:cubicBezTo>
                <a:cubicBezTo>
                  <a:pt x="3713340" y="1117595"/>
                  <a:pt x="3650778" y="1132639"/>
                  <a:pt x="3585714" y="1147683"/>
                </a:cubicBezTo>
                <a:cubicBezTo>
                  <a:pt x="3488117" y="1167741"/>
                  <a:pt x="3488117" y="1167741"/>
                  <a:pt x="3488117" y="1167741"/>
                </a:cubicBezTo>
                <a:cubicBezTo>
                  <a:pt x="3455585" y="1175263"/>
                  <a:pt x="3423053" y="1182785"/>
                  <a:pt x="3390521" y="1187799"/>
                </a:cubicBezTo>
                <a:cubicBezTo>
                  <a:pt x="3325457" y="1200335"/>
                  <a:pt x="3257890" y="1210365"/>
                  <a:pt x="3192826" y="1220394"/>
                </a:cubicBezTo>
                <a:cubicBezTo>
                  <a:pt x="3061446" y="1239198"/>
                  <a:pt x="2929441" y="1254869"/>
                  <a:pt x="2797435" y="1269599"/>
                </a:cubicBezTo>
                <a:lnTo>
                  <a:pt x="2739028" y="1276034"/>
                </a:lnTo>
                <a:lnTo>
                  <a:pt x="2722096" y="1282994"/>
                </a:lnTo>
                <a:cubicBezTo>
                  <a:pt x="2709896" y="1288008"/>
                  <a:pt x="2709896" y="1288008"/>
                  <a:pt x="2709896" y="1288008"/>
                </a:cubicBezTo>
                <a:lnTo>
                  <a:pt x="2691765" y="1295343"/>
                </a:lnTo>
                <a:lnTo>
                  <a:pt x="2795633" y="1289998"/>
                </a:lnTo>
                <a:cubicBezTo>
                  <a:pt x="2927954" y="1284046"/>
                  <a:pt x="3060589" y="1277780"/>
                  <a:pt x="3193223" y="1267755"/>
                </a:cubicBezTo>
                <a:cubicBezTo>
                  <a:pt x="3260791" y="1262743"/>
                  <a:pt x="3325857" y="1257730"/>
                  <a:pt x="3390923" y="1250211"/>
                </a:cubicBezTo>
                <a:cubicBezTo>
                  <a:pt x="3588623" y="1225149"/>
                  <a:pt x="3588623" y="1225149"/>
                  <a:pt x="3588623" y="1225149"/>
                </a:cubicBezTo>
                <a:cubicBezTo>
                  <a:pt x="3721258" y="1207605"/>
                  <a:pt x="3851390" y="1182543"/>
                  <a:pt x="3981522" y="1164999"/>
                </a:cubicBezTo>
                <a:cubicBezTo>
                  <a:pt x="4049090" y="1157480"/>
                  <a:pt x="4114156" y="1147455"/>
                  <a:pt x="4181725" y="1142443"/>
                </a:cubicBezTo>
                <a:cubicBezTo>
                  <a:pt x="4246791" y="1134924"/>
                  <a:pt x="4311857" y="1129912"/>
                  <a:pt x="4379425" y="1129912"/>
                </a:cubicBezTo>
                <a:cubicBezTo>
                  <a:pt x="4446993" y="1132418"/>
                  <a:pt x="4512059" y="1134924"/>
                  <a:pt x="4579628" y="1147455"/>
                </a:cubicBezTo>
                <a:cubicBezTo>
                  <a:pt x="4612161" y="1152468"/>
                  <a:pt x="4644693" y="1157480"/>
                  <a:pt x="4677227" y="1167505"/>
                </a:cubicBezTo>
                <a:lnTo>
                  <a:pt x="4742389" y="1188113"/>
                </a:lnTo>
                <a:lnTo>
                  <a:pt x="4742389" y="1197002"/>
                </a:lnTo>
                <a:lnTo>
                  <a:pt x="4674724" y="1175024"/>
                </a:lnTo>
                <a:cubicBezTo>
                  <a:pt x="4642191" y="1167505"/>
                  <a:pt x="4609658" y="1159987"/>
                  <a:pt x="4577125" y="1154974"/>
                </a:cubicBezTo>
                <a:cubicBezTo>
                  <a:pt x="4512059" y="1144949"/>
                  <a:pt x="4444491" y="1139937"/>
                  <a:pt x="4379425" y="1139937"/>
                </a:cubicBezTo>
                <a:cubicBezTo>
                  <a:pt x="4314359" y="1139937"/>
                  <a:pt x="4246791" y="1142443"/>
                  <a:pt x="4181725" y="1149962"/>
                </a:cubicBezTo>
                <a:cubicBezTo>
                  <a:pt x="4114156" y="1157480"/>
                  <a:pt x="4049090" y="1164999"/>
                  <a:pt x="3984024" y="1172518"/>
                </a:cubicBezTo>
                <a:cubicBezTo>
                  <a:pt x="3851390" y="1190062"/>
                  <a:pt x="3721258" y="1215124"/>
                  <a:pt x="3591126" y="1232668"/>
                </a:cubicBezTo>
                <a:cubicBezTo>
                  <a:pt x="3393426" y="1257730"/>
                  <a:pt x="3393426" y="1257730"/>
                  <a:pt x="3393426" y="1257730"/>
                </a:cubicBezTo>
                <a:cubicBezTo>
                  <a:pt x="3325857" y="1265249"/>
                  <a:pt x="3260791" y="1270261"/>
                  <a:pt x="3193223" y="1275274"/>
                </a:cubicBezTo>
                <a:cubicBezTo>
                  <a:pt x="3061840" y="1285299"/>
                  <a:pt x="2929831" y="1291564"/>
                  <a:pt x="2797510" y="1297203"/>
                </a:cubicBezTo>
                <a:lnTo>
                  <a:pt x="2673116" y="1302888"/>
                </a:lnTo>
                <a:lnTo>
                  <a:pt x="2661097" y="1307751"/>
                </a:lnTo>
                <a:lnTo>
                  <a:pt x="2621225" y="1322346"/>
                </a:lnTo>
                <a:lnTo>
                  <a:pt x="2797441" y="1325679"/>
                </a:lnTo>
                <a:cubicBezTo>
                  <a:pt x="2930072" y="1329442"/>
                  <a:pt x="3062703" y="1333204"/>
                  <a:pt x="3195334" y="1333204"/>
                </a:cubicBezTo>
                <a:cubicBezTo>
                  <a:pt x="3230368" y="1333204"/>
                  <a:pt x="3262901" y="1333204"/>
                  <a:pt x="3295433" y="1333204"/>
                </a:cubicBezTo>
                <a:cubicBezTo>
                  <a:pt x="3327965" y="1333204"/>
                  <a:pt x="3362999" y="1330696"/>
                  <a:pt x="3395531" y="1330696"/>
                </a:cubicBezTo>
                <a:cubicBezTo>
                  <a:pt x="3495631" y="1325679"/>
                  <a:pt x="3495631" y="1325679"/>
                  <a:pt x="3495631" y="1325679"/>
                </a:cubicBezTo>
                <a:cubicBezTo>
                  <a:pt x="3543177" y="1323171"/>
                  <a:pt x="3543177" y="1323171"/>
                  <a:pt x="3543177" y="1323171"/>
                </a:cubicBezTo>
                <a:cubicBezTo>
                  <a:pt x="3593227" y="1320662"/>
                  <a:pt x="3593227" y="1320662"/>
                  <a:pt x="3593227" y="1320662"/>
                </a:cubicBezTo>
                <a:cubicBezTo>
                  <a:pt x="3725858" y="1313137"/>
                  <a:pt x="3858489" y="1298086"/>
                  <a:pt x="3991120" y="1290561"/>
                </a:cubicBezTo>
                <a:cubicBezTo>
                  <a:pt x="4056184" y="1285544"/>
                  <a:pt x="4123751" y="1280527"/>
                  <a:pt x="4188815" y="1278019"/>
                </a:cubicBezTo>
                <a:cubicBezTo>
                  <a:pt x="4256382" y="1275510"/>
                  <a:pt x="4323949" y="1275510"/>
                  <a:pt x="4389013" y="1278019"/>
                </a:cubicBezTo>
                <a:cubicBezTo>
                  <a:pt x="4456580" y="1283036"/>
                  <a:pt x="4521644" y="1290561"/>
                  <a:pt x="4586709" y="1303103"/>
                </a:cubicBezTo>
                <a:cubicBezTo>
                  <a:pt x="4604225" y="1305612"/>
                  <a:pt x="4619241" y="1310628"/>
                  <a:pt x="4636758" y="1313137"/>
                </a:cubicBezTo>
                <a:cubicBezTo>
                  <a:pt x="4684305" y="1328188"/>
                  <a:pt x="4684305" y="1328188"/>
                  <a:pt x="4684305" y="1328188"/>
                </a:cubicBezTo>
                <a:cubicBezTo>
                  <a:pt x="4708079" y="1334459"/>
                  <a:pt x="4725909" y="1339163"/>
                  <a:pt x="4739281" y="1342690"/>
                </a:cubicBezTo>
                <a:lnTo>
                  <a:pt x="4742389" y="1343510"/>
                </a:lnTo>
                <a:lnTo>
                  <a:pt x="4742389" y="1352843"/>
                </a:lnTo>
                <a:lnTo>
                  <a:pt x="4722977" y="1347354"/>
                </a:lnTo>
                <a:cubicBezTo>
                  <a:pt x="4681803" y="1335713"/>
                  <a:pt x="4681803" y="1335713"/>
                  <a:pt x="4681803" y="1335713"/>
                </a:cubicBezTo>
                <a:cubicBezTo>
                  <a:pt x="4634255" y="1323171"/>
                  <a:pt x="4634255" y="1323171"/>
                  <a:pt x="4634255" y="1323171"/>
                </a:cubicBezTo>
                <a:cubicBezTo>
                  <a:pt x="4619241" y="1318154"/>
                  <a:pt x="4601723" y="1315645"/>
                  <a:pt x="4586709" y="1310628"/>
                </a:cubicBezTo>
                <a:cubicBezTo>
                  <a:pt x="4521644" y="1298086"/>
                  <a:pt x="4454077" y="1290561"/>
                  <a:pt x="4389013" y="1285544"/>
                </a:cubicBezTo>
                <a:cubicBezTo>
                  <a:pt x="4322698" y="1281782"/>
                  <a:pt x="4256382" y="1282409"/>
                  <a:pt x="4190067" y="1285230"/>
                </a:cubicBezTo>
                <a:cubicBezTo>
                  <a:pt x="4123751" y="1288052"/>
                  <a:pt x="4057436" y="1293069"/>
                  <a:pt x="3991120" y="1298086"/>
                </a:cubicBezTo>
                <a:cubicBezTo>
                  <a:pt x="3858489" y="1305612"/>
                  <a:pt x="3725858" y="1318154"/>
                  <a:pt x="3593227" y="1328188"/>
                </a:cubicBezTo>
                <a:cubicBezTo>
                  <a:pt x="3545680" y="1330696"/>
                  <a:pt x="3545680" y="1330696"/>
                  <a:pt x="3545680" y="1330696"/>
                </a:cubicBezTo>
                <a:cubicBezTo>
                  <a:pt x="3495631" y="1333204"/>
                  <a:pt x="3495631" y="1333204"/>
                  <a:pt x="3495631" y="1333204"/>
                </a:cubicBezTo>
                <a:cubicBezTo>
                  <a:pt x="3395531" y="1338221"/>
                  <a:pt x="3395531" y="1338221"/>
                  <a:pt x="3395531" y="1338221"/>
                </a:cubicBezTo>
                <a:cubicBezTo>
                  <a:pt x="3362999" y="1338221"/>
                  <a:pt x="3327965" y="1340730"/>
                  <a:pt x="3295433" y="1340730"/>
                </a:cubicBezTo>
                <a:cubicBezTo>
                  <a:pt x="3262901" y="1340730"/>
                  <a:pt x="3230368" y="1340730"/>
                  <a:pt x="3195334" y="1340730"/>
                </a:cubicBezTo>
                <a:cubicBezTo>
                  <a:pt x="3062703" y="1339476"/>
                  <a:pt x="2930072" y="1335713"/>
                  <a:pt x="2797441" y="1332264"/>
                </a:cubicBezTo>
                <a:lnTo>
                  <a:pt x="2603375" y="1329052"/>
                </a:lnTo>
                <a:lnTo>
                  <a:pt x="2557030" y="1346910"/>
                </a:lnTo>
                <a:lnTo>
                  <a:pt x="2602614" y="1350303"/>
                </a:lnTo>
                <a:cubicBezTo>
                  <a:pt x="2801907" y="1368169"/>
                  <a:pt x="2999441" y="1393087"/>
                  <a:pt x="3198382" y="1408131"/>
                </a:cubicBezTo>
                <a:cubicBezTo>
                  <a:pt x="3248430" y="1413146"/>
                  <a:pt x="3248430" y="1413146"/>
                  <a:pt x="3248430" y="1413146"/>
                </a:cubicBezTo>
                <a:cubicBezTo>
                  <a:pt x="3298479" y="1415654"/>
                  <a:pt x="3298479" y="1415654"/>
                  <a:pt x="3298479" y="1415654"/>
                </a:cubicBezTo>
                <a:cubicBezTo>
                  <a:pt x="3398575" y="1420669"/>
                  <a:pt x="3398575" y="1420669"/>
                  <a:pt x="3398575" y="1420669"/>
                </a:cubicBezTo>
                <a:cubicBezTo>
                  <a:pt x="3431106" y="1420669"/>
                  <a:pt x="3466140" y="1423176"/>
                  <a:pt x="3498671" y="1423176"/>
                </a:cubicBezTo>
                <a:cubicBezTo>
                  <a:pt x="3531203" y="1425683"/>
                  <a:pt x="3563734" y="1425683"/>
                  <a:pt x="3598767" y="1425683"/>
                </a:cubicBezTo>
                <a:cubicBezTo>
                  <a:pt x="3731395" y="1425683"/>
                  <a:pt x="3864023" y="1423176"/>
                  <a:pt x="3996650" y="1420669"/>
                </a:cubicBezTo>
                <a:cubicBezTo>
                  <a:pt x="4064215" y="1420669"/>
                  <a:pt x="4131781" y="1418161"/>
                  <a:pt x="4196843" y="1418161"/>
                </a:cubicBezTo>
                <a:cubicBezTo>
                  <a:pt x="4264408" y="1420669"/>
                  <a:pt x="4329471" y="1423176"/>
                  <a:pt x="4397035" y="1428191"/>
                </a:cubicBezTo>
                <a:cubicBezTo>
                  <a:pt x="4464601" y="1435713"/>
                  <a:pt x="4529663" y="1443236"/>
                  <a:pt x="4594726" y="1458280"/>
                </a:cubicBezTo>
                <a:cubicBezTo>
                  <a:pt x="4644149" y="1467683"/>
                  <a:pt x="4681216" y="1474736"/>
                  <a:pt x="4709016" y="1480025"/>
                </a:cubicBezTo>
                <a:lnTo>
                  <a:pt x="4742389" y="1486374"/>
                </a:lnTo>
                <a:lnTo>
                  <a:pt x="4742389" y="1494257"/>
                </a:lnTo>
                <a:lnTo>
                  <a:pt x="4677071" y="1481670"/>
                </a:lnTo>
                <a:cubicBezTo>
                  <a:pt x="4594726" y="1465803"/>
                  <a:pt x="4594726" y="1465803"/>
                  <a:pt x="4594726" y="1465803"/>
                </a:cubicBezTo>
                <a:cubicBezTo>
                  <a:pt x="4529663" y="1450758"/>
                  <a:pt x="4462099" y="1443236"/>
                  <a:pt x="4397035" y="1435713"/>
                </a:cubicBezTo>
                <a:cubicBezTo>
                  <a:pt x="4329471" y="1430698"/>
                  <a:pt x="4264408" y="1428191"/>
                  <a:pt x="4196843" y="1428191"/>
                </a:cubicBezTo>
                <a:cubicBezTo>
                  <a:pt x="4131781" y="1425683"/>
                  <a:pt x="4064215" y="1428191"/>
                  <a:pt x="3996650" y="1428191"/>
                </a:cubicBezTo>
                <a:cubicBezTo>
                  <a:pt x="3864023" y="1430698"/>
                  <a:pt x="3731395" y="1433206"/>
                  <a:pt x="3598767" y="1433206"/>
                </a:cubicBezTo>
                <a:cubicBezTo>
                  <a:pt x="3563734" y="1433206"/>
                  <a:pt x="3531203" y="1433206"/>
                  <a:pt x="3498671" y="1430698"/>
                </a:cubicBezTo>
                <a:cubicBezTo>
                  <a:pt x="3463637" y="1430698"/>
                  <a:pt x="3431106" y="1428191"/>
                  <a:pt x="3398575" y="1425683"/>
                </a:cubicBezTo>
                <a:cubicBezTo>
                  <a:pt x="3298479" y="1420669"/>
                  <a:pt x="3298479" y="1420669"/>
                  <a:pt x="3298479" y="1420669"/>
                </a:cubicBezTo>
                <a:cubicBezTo>
                  <a:pt x="3248430" y="1418161"/>
                  <a:pt x="3248430" y="1418161"/>
                  <a:pt x="3248430" y="1418161"/>
                </a:cubicBezTo>
                <a:cubicBezTo>
                  <a:pt x="3198382" y="1415654"/>
                  <a:pt x="3198382" y="1415654"/>
                  <a:pt x="3198382" y="1415654"/>
                </a:cubicBezTo>
                <a:cubicBezTo>
                  <a:pt x="3065755" y="1404370"/>
                  <a:pt x="2933127" y="1389952"/>
                  <a:pt x="2800499" y="1376161"/>
                </a:cubicBezTo>
                <a:lnTo>
                  <a:pt x="2541482" y="1352901"/>
                </a:lnTo>
                <a:lnTo>
                  <a:pt x="2519845" y="1361238"/>
                </a:lnTo>
                <a:cubicBezTo>
                  <a:pt x="2514698" y="1363221"/>
                  <a:pt x="2514698" y="1363221"/>
                  <a:pt x="2514698" y="1363221"/>
                </a:cubicBezTo>
                <a:lnTo>
                  <a:pt x="2492236" y="1370889"/>
                </a:lnTo>
                <a:lnTo>
                  <a:pt x="2607863" y="1388382"/>
                </a:lnTo>
                <a:cubicBezTo>
                  <a:pt x="2805412" y="1421420"/>
                  <a:pt x="3001553" y="1461866"/>
                  <a:pt x="3200510" y="1493846"/>
                </a:cubicBezTo>
                <a:cubicBezTo>
                  <a:pt x="3266829" y="1503879"/>
                  <a:pt x="3333148" y="1513285"/>
                  <a:pt x="3399467" y="1521123"/>
                </a:cubicBezTo>
                <a:lnTo>
                  <a:pt x="3456135" y="1526213"/>
                </a:lnTo>
                <a:lnTo>
                  <a:pt x="3385974" y="1526213"/>
                </a:lnTo>
                <a:lnTo>
                  <a:pt x="3198007" y="1501370"/>
                </a:lnTo>
                <a:cubicBezTo>
                  <a:pt x="3000927" y="1469390"/>
                  <a:pt x="2803848" y="1428945"/>
                  <a:pt x="2605712" y="1394849"/>
                </a:cubicBezTo>
                <a:lnTo>
                  <a:pt x="2480242" y="1374984"/>
                </a:lnTo>
                <a:lnTo>
                  <a:pt x="2430316" y="1392028"/>
                </a:lnTo>
                <a:lnTo>
                  <a:pt x="2611703" y="1435223"/>
                </a:lnTo>
                <a:cubicBezTo>
                  <a:pt x="2709822" y="1460086"/>
                  <a:pt x="2807677" y="1486624"/>
                  <a:pt x="2905401" y="1512588"/>
                </a:cubicBezTo>
                <a:lnTo>
                  <a:pt x="2959386" y="1526213"/>
                </a:lnTo>
                <a:lnTo>
                  <a:pt x="2932531" y="1526213"/>
                </a:lnTo>
                <a:lnTo>
                  <a:pt x="2904301" y="1519009"/>
                </a:lnTo>
                <a:cubicBezTo>
                  <a:pt x="2806651" y="1493118"/>
                  <a:pt x="2709177" y="1466963"/>
                  <a:pt x="2611351" y="1442394"/>
                </a:cubicBezTo>
                <a:lnTo>
                  <a:pt x="2417339" y="1396458"/>
                </a:lnTo>
                <a:lnTo>
                  <a:pt x="2366634" y="1413767"/>
                </a:lnTo>
                <a:lnTo>
                  <a:pt x="2372405" y="1415502"/>
                </a:lnTo>
                <a:cubicBezTo>
                  <a:pt x="2422456" y="1430541"/>
                  <a:pt x="2422456" y="1430541"/>
                  <a:pt x="2422456" y="1430541"/>
                </a:cubicBezTo>
                <a:cubicBezTo>
                  <a:pt x="2487522" y="1449967"/>
                  <a:pt x="2552119" y="1470803"/>
                  <a:pt x="2616442" y="1492383"/>
                </a:cubicBezTo>
                <a:lnTo>
                  <a:pt x="2714577" y="1526213"/>
                </a:lnTo>
                <a:lnTo>
                  <a:pt x="2697232" y="1526213"/>
                </a:lnTo>
                <a:lnTo>
                  <a:pt x="2613979" y="1497435"/>
                </a:lnTo>
                <a:cubicBezTo>
                  <a:pt x="2549617" y="1475816"/>
                  <a:pt x="2485020" y="1454980"/>
                  <a:pt x="2419954" y="1435554"/>
                </a:cubicBezTo>
                <a:cubicBezTo>
                  <a:pt x="2369903" y="1420515"/>
                  <a:pt x="2369903" y="1420515"/>
                  <a:pt x="2369903" y="1420515"/>
                </a:cubicBezTo>
                <a:lnTo>
                  <a:pt x="2356905" y="1417089"/>
                </a:lnTo>
                <a:lnTo>
                  <a:pt x="2316294" y="1430952"/>
                </a:lnTo>
                <a:lnTo>
                  <a:pt x="2127719" y="1485932"/>
                </a:lnTo>
                <a:lnTo>
                  <a:pt x="2204876" y="1503785"/>
                </a:lnTo>
                <a:cubicBezTo>
                  <a:pt x="2254923" y="1513821"/>
                  <a:pt x="2254923" y="1513821"/>
                  <a:pt x="2254923" y="1513821"/>
                </a:cubicBezTo>
                <a:cubicBezTo>
                  <a:pt x="2304970" y="1523857"/>
                  <a:pt x="2304970" y="1523857"/>
                  <a:pt x="2304970" y="1523857"/>
                </a:cubicBezTo>
                <a:lnTo>
                  <a:pt x="2314134" y="1526213"/>
                </a:lnTo>
                <a:lnTo>
                  <a:pt x="2281838" y="1526213"/>
                </a:lnTo>
                <a:lnTo>
                  <a:pt x="2258677" y="1520407"/>
                </a:lnTo>
                <a:cubicBezTo>
                  <a:pt x="2252421" y="1518839"/>
                  <a:pt x="2252421" y="1518839"/>
                  <a:pt x="2252421" y="1518839"/>
                </a:cubicBezTo>
                <a:cubicBezTo>
                  <a:pt x="2204876" y="1508803"/>
                  <a:pt x="2204876" y="1508803"/>
                  <a:pt x="2204876" y="1508803"/>
                </a:cubicBezTo>
                <a:lnTo>
                  <a:pt x="2117153" y="1489013"/>
                </a:lnTo>
                <a:lnTo>
                  <a:pt x="2014436" y="1518961"/>
                </a:lnTo>
                <a:lnTo>
                  <a:pt x="1983833" y="1526213"/>
                </a:lnTo>
                <a:lnTo>
                  <a:pt x="1962561" y="1526213"/>
                </a:lnTo>
                <a:lnTo>
                  <a:pt x="2014304" y="1513946"/>
                </a:lnTo>
                <a:lnTo>
                  <a:pt x="2107222" y="1486773"/>
                </a:lnTo>
                <a:lnTo>
                  <a:pt x="2104782" y="1486222"/>
                </a:lnTo>
                <a:lnTo>
                  <a:pt x="2059080" y="1477998"/>
                </a:lnTo>
                <a:lnTo>
                  <a:pt x="1992309" y="1496203"/>
                </a:lnTo>
                <a:lnTo>
                  <a:pt x="1852191" y="1526213"/>
                </a:lnTo>
                <a:lnTo>
                  <a:pt x="1827090" y="1526213"/>
                </a:lnTo>
                <a:lnTo>
                  <a:pt x="1991566" y="1491190"/>
                </a:lnTo>
                <a:lnTo>
                  <a:pt x="2047515" y="1475916"/>
                </a:lnTo>
                <a:lnTo>
                  <a:pt x="2019390" y="1470855"/>
                </a:lnTo>
                <a:cubicBezTo>
                  <a:pt x="2007191" y="1468660"/>
                  <a:pt x="2007191" y="1468660"/>
                  <a:pt x="2007191" y="1468660"/>
                </a:cubicBezTo>
                <a:lnTo>
                  <a:pt x="1989537" y="1465988"/>
                </a:lnTo>
                <a:lnTo>
                  <a:pt x="1702379" y="1526213"/>
                </a:lnTo>
                <a:lnTo>
                  <a:pt x="1678465" y="1526213"/>
                </a:lnTo>
                <a:lnTo>
                  <a:pt x="1975510" y="1463865"/>
                </a:lnTo>
                <a:lnTo>
                  <a:pt x="1916849" y="1454987"/>
                </a:lnTo>
                <a:lnTo>
                  <a:pt x="1654418" y="1505979"/>
                </a:lnTo>
                <a:lnTo>
                  <a:pt x="1507673" y="1526213"/>
                </a:lnTo>
                <a:lnTo>
                  <a:pt x="1470857" y="1526213"/>
                </a:lnTo>
                <a:lnTo>
                  <a:pt x="1651916" y="1500963"/>
                </a:lnTo>
                <a:lnTo>
                  <a:pt x="1899571" y="1452372"/>
                </a:lnTo>
                <a:lnTo>
                  <a:pt x="1834242" y="1442485"/>
                </a:lnTo>
                <a:lnTo>
                  <a:pt x="1639052" y="1476367"/>
                </a:lnTo>
                <a:lnTo>
                  <a:pt x="1254290" y="1526213"/>
                </a:lnTo>
                <a:lnTo>
                  <a:pt x="1219068" y="1526213"/>
                </a:lnTo>
                <a:lnTo>
                  <a:pt x="1237416" y="1524638"/>
                </a:lnTo>
                <a:cubicBezTo>
                  <a:pt x="1371294" y="1510219"/>
                  <a:pt x="1505173" y="1492666"/>
                  <a:pt x="1639052" y="1471352"/>
                </a:cubicBezTo>
                <a:lnTo>
                  <a:pt x="1818580" y="1440115"/>
                </a:lnTo>
                <a:lnTo>
                  <a:pt x="1808255" y="1438552"/>
                </a:lnTo>
                <a:lnTo>
                  <a:pt x="1740515" y="1430863"/>
                </a:lnTo>
                <a:lnTo>
                  <a:pt x="1626857" y="1448018"/>
                </a:lnTo>
                <a:cubicBezTo>
                  <a:pt x="1494229" y="1466809"/>
                  <a:pt x="1361601" y="1482468"/>
                  <a:pt x="1228661" y="1495621"/>
                </a:cubicBezTo>
                <a:lnTo>
                  <a:pt x="852899" y="1526213"/>
                </a:lnTo>
                <a:lnTo>
                  <a:pt x="815074" y="1526213"/>
                </a:lnTo>
                <a:lnTo>
                  <a:pt x="828590" y="1525686"/>
                </a:lnTo>
                <a:cubicBezTo>
                  <a:pt x="1093844" y="1508148"/>
                  <a:pt x="1361601" y="1480589"/>
                  <a:pt x="1626857" y="1443007"/>
                </a:cubicBezTo>
                <a:lnTo>
                  <a:pt x="1721439" y="1428698"/>
                </a:lnTo>
                <a:lnTo>
                  <a:pt x="1632000" y="1418546"/>
                </a:lnTo>
                <a:lnTo>
                  <a:pt x="1616619" y="1420490"/>
                </a:lnTo>
                <a:cubicBezTo>
                  <a:pt x="1351350" y="1453061"/>
                  <a:pt x="1086081" y="1478114"/>
                  <a:pt x="820813" y="1493147"/>
                </a:cubicBezTo>
                <a:cubicBezTo>
                  <a:pt x="555543" y="1510685"/>
                  <a:pt x="287773" y="1518201"/>
                  <a:pt x="22503" y="1515695"/>
                </a:cubicBezTo>
                <a:cubicBezTo>
                  <a:pt x="287773" y="1518201"/>
                  <a:pt x="555543" y="1508179"/>
                  <a:pt x="820813" y="1490641"/>
                </a:cubicBezTo>
                <a:cubicBezTo>
                  <a:pt x="953447" y="1481873"/>
                  <a:pt x="1086081" y="1471225"/>
                  <a:pt x="1218716" y="1458698"/>
                </a:cubicBezTo>
                <a:lnTo>
                  <a:pt x="1610676" y="1416125"/>
                </a:lnTo>
                <a:lnTo>
                  <a:pt x="1609318" y="1415971"/>
                </a:lnTo>
                <a:cubicBezTo>
                  <a:pt x="1559271" y="1413462"/>
                  <a:pt x="1559271" y="1413462"/>
                  <a:pt x="1559271" y="1413462"/>
                </a:cubicBezTo>
                <a:cubicBezTo>
                  <a:pt x="1509224" y="1408444"/>
                  <a:pt x="1509224" y="1408444"/>
                  <a:pt x="1509224" y="1408444"/>
                </a:cubicBezTo>
                <a:lnTo>
                  <a:pt x="1486643" y="1406788"/>
                </a:lnTo>
                <a:lnTo>
                  <a:pt x="1212315" y="1431240"/>
                </a:lnTo>
                <a:cubicBezTo>
                  <a:pt x="815478" y="1463913"/>
                  <a:pt x="417585" y="1487418"/>
                  <a:pt x="19691" y="1491179"/>
                </a:cubicBezTo>
                <a:cubicBezTo>
                  <a:pt x="417585" y="1485538"/>
                  <a:pt x="815478" y="1461562"/>
                  <a:pt x="1212315" y="1427714"/>
                </a:cubicBezTo>
                <a:lnTo>
                  <a:pt x="1459239" y="1404777"/>
                </a:lnTo>
                <a:lnTo>
                  <a:pt x="1406628" y="1400918"/>
                </a:lnTo>
                <a:lnTo>
                  <a:pt x="1234761" y="1396610"/>
                </a:lnTo>
                <a:lnTo>
                  <a:pt x="810496" y="1426588"/>
                </a:lnTo>
                <a:cubicBezTo>
                  <a:pt x="678018" y="1435203"/>
                  <a:pt x="545462" y="1443114"/>
                  <a:pt x="412867" y="1449810"/>
                </a:cubicBezTo>
                <a:lnTo>
                  <a:pt x="86413" y="1462888"/>
                </a:lnTo>
                <a:lnTo>
                  <a:pt x="15002" y="1465748"/>
                </a:lnTo>
                <a:lnTo>
                  <a:pt x="89545" y="1462483"/>
                </a:lnTo>
                <a:lnTo>
                  <a:pt x="412867" y="1448322"/>
                </a:lnTo>
                <a:cubicBezTo>
                  <a:pt x="545462" y="1441234"/>
                  <a:pt x="678018" y="1433011"/>
                  <a:pt x="810496" y="1424082"/>
                </a:cubicBezTo>
                <a:lnTo>
                  <a:pt x="1194331" y="1395748"/>
                </a:lnTo>
                <a:lnTo>
                  <a:pt x="1006253" y="1393391"/>
                </a:lnTo>
                <a:cubicBezTo>
                  <a:pt x="971220" y="1393391"/>
                  <a:pt x="938690" y="1395900"/>
                  <a:pt x="903657" y="1395900"/>
                </a:cubicBezTo>
                <a:cubicBezTo>
                  <a:pt x="853610" y="1398409"/>
                  <a:pt x="853610" y="1398409"/>
                  <a:pt x="853610" y="1398409"/>
                </a:cubicBezTo>
                <a:cubicBezTo>
                  <a:pt x="803563" y="1398409"/>
                  <a:pt x="803563" y="1398409"/>
                  <a:pt x="803563" y="1398409"/>
                </a:cubicBezTo>
                <a:lnTo>
                  <a:pt x="643413" y="1407943"/>
                </a:lnTo>
                <a:lnTo>
                  <a:pt x="803563" y="1395900"/>
                </a:lnTo>
                <a:cubicBezTo>
                  <a:pt x="853610" y="1393391"/>
                  <a:pt x="853610" y="1393391"/>
                  <a:pt x="853610" y="1393391"/>
                </a:cubicBezTo>
                <a:cubicBezTo>
                  <a:pt x="903657" y="1393391"/>
                  <a:pt x="903657" y="1393391"/>
                  <a:pt x="903657" y="1393391"/>
                </a:cubicBezTo>
                <a:cubicBezTo>
                  <a:pt x="938690" y="1393391"/>
                  <a:pt x="971220" y="1390882"/>
                  <a:pt x="1006253" y="1390882"/>
                </a:cubicBezTo>
                <a:cubicBezTo>
                  <a:pt x="1071314" y="1390882"/>
                  <a:pt x="1138877" y="1388373"/>
                  <a:pt x="1206441" y="1390882"/>
                </a:cubicBezTo>
                <a:lnTo>
                  <a:pt x="1245512" y="1391970"/>
                </a:lnTo>
                <a:lnTo>
                  <a:pt x="1604112" y="1365499"/>
                </a:lnTo>
                <a:cubicBezTo>
                  <a:pt x="1736747" y="1355474"/>
                  <a:pt x="1869381" y="1345449"/>
                  <a:pt x="2002016" y="1336050"/>
                </a:cubicBezTo>
                <a:lnTo>
                  <a:pt x="2021651" y="1334783"/>
                </a:lnTo>
                <a:lnTo>
                  <a:pt x="1996024" y="1330291"/>
                </a:lnTo>
                <a:lnTo>
                  <a:pt x="1603761" y="1345747"/>
                </a:lnTo>
                <a:cubicBezTo>
                  <a:pt x="1073237" y="1370831"/>
                  <a:pt x="542713" y="1413474"/>
                  <a:pt x="12189" y="1441067"/>
                </a:cubicBezTo>
                <a:cubicBezTo>
                  <a:pt x="542713" y="1410966"/>
                  <a:pt x="1073237" y="1368323"/>
                  <a:pt x="1603761" y="1340730"/>
                </a:cubicBezTo>
                <a:lnTo>
                  <a:pt x="1971306" y="1325958"/>
                </a:lnTo>
                <a:lnTo>
                  <a:pt x="1960110" y="1323995"/>
                </a:lnTo>
                <a:lnTo>
                  <a:pt x="1604348" y="1322878"/>
                </a:lnTo>
                <a:cubicBezTo>
                  <a:pt x="1071335" y="1332908"/>
                  <a:pt x="540826" y="1375534"/>
                  <a:pt x="10314" y="1415654"/>
                </a:cubicBezTo>
                <a:cubicBezTo>
                  <a:pt x="540826" y="1373027"/>
                  <a:pt x="1071335" y="1330400"/>
                  <a:pt x="1604348" y="1317863"/>
                </a:cubicBezTo>
                <a:lnTo>
                  <a:pt x="1889609" y="1317415"/>
                </a:lnTo>
                <a:lnTo>
                  <a:pt x="1608855" y="1305727"/>
                </a:lnTo>
                <a:cubicBezTo>
                  <a:pt x="1341077" y="1300711"/>
                  <a:pt x="1073299" y="1308236"/>
                  <a:pt x="805521" y="1325793"/>
                </a:cubicBezTo>
                <a:cubicBezTo>
                  <a:pt x="537742" y="1340843"/>
                  <a:pt x="272467" y="1365925"/>
                  <a:pt x="4688" y="1391008"/>
                </a:cubicBezTo>
                <a:cubicBezTo>
                  <a:pt x="272467" y="1363417"/>
                  <a:pt x="537742" y="1338335"/>
                  <a:pt x="805521" y="1323285"/>
                </a:cubicBezTo>
                <a:cubicBezTo>
                  <a:pt x="1073299" y="1305727"/>
                  <a:pt x="1341077" y="1295694"/>
                  <a:pt x="1608855" y="1300711"/>
                </a:cubicBezTo>
                <a:lnTo>
                  <a:pt x="1882117" y="1311385"/>
                </a:lnTo>
                <a:lnTo>
                  <a:pt x="1877765" y="1310731"/>
                </a:lnTo>
                <a:lnTo>
                  <a:pt x="1815761" y="1304073"/>
                </a:lnTo>
                <a:cubicBezTo>
                  <a:pt x="1748824" y="1298117"/>
                  <a:pt x="1681886" y="1293101"/>
                  <a:pt x="1614323" y="1288086"/>
                </a:cubicBezTo>
                <a:cubicBezTo>
                  <a:pt x="1546759" y="1285578"/>
                  <a:pt x="1479196" y="1283070"/>
                  <a:pt x="1411633" y="1280562"/>
                </a:cubicBezTo>
                <a:cubicBezTo>
                  <a:pt x="1346572" y="1278054"/>
                  <a:pt x="1279009" y="1278054"/>
                  <a:pt x="1211445" y="1278054"/>
                </a:cubicBezTo>
                <a:cubicBezTo>
                  <a:pt x="1076319" y="1280562"/>
                  <a:pt x="941192" y="1283070"/>
                  <a:pt x="806066" y="1290593"/>
                </a:cubicBezTo>
                <a:cubicBezTo>
                  <a:pt x="538315" y="1305640"/>
                  <a:pt x="270564" y="1333226"/>
                  <a:pt x="2813" y="1365827"/>
                </a:cubicBezTo>
                <a:cubicBezTo>
                  <a:pt x="270564" y="1333226"/>
                  <a:pt x="538315" y="1303132"/>
                  <a:pt x="806066" y="1288086"/>
                </a:cubicBezTo>
                <a:cubicBezTo>
                  <a:pt x="941192" y="1280562"/>
                  <a:pt x="1076319" y="1275547"/>
                  <a:pt x="1211445" y="1275547"/>
                </a:cubicBezTo>
                <a:cubicBezTo>
                  <a:pt x="1279009" y="1275547"/>
                  <a:pt x="1346572" y="1275547"/>
                  <a:pt x="1411633" y="1275547"/>
                </a:cubicBezTo>
                <a:cubicBezTo>
                  <a:pt x="1479196" y="1278054"/>
                  <a:pt x="1546759" y="1280562"/>
                  <a:pt x="1614323" y="1283070"/>
                </a:cubicBezTo>
                <a:lnTo>
                  <a:pt x="1781622" y="1296286"/>
                </a:lnTo>
                <a:lnTo>
                  <a:pt x="1724248" y="1287666"/>
                </a:lnTo>
                <a:cubicBezTo>
                  <a:pt x="1621644" y="1277640"/>
                  <a:pt x="1621644" y="1277640"/>
                  <a:pt x="1621644" y="1277640"/>
                </a:cubicBezTo>
                <a:cubicBezTo>
                  <a:pt x="1486507" y="1262600"/>
                  <a:pt x="1351370" y="1252574"/>
                  <a:pt x="1216233" y="1252574"/>
                </a:cubicBezTo>
                <a:cubicBezTo>
                  <a:pt x="1166183" y="1250067"/>
                  <a:pt x="1166183" y="1250067"/>
                  <a:pt x="1166183" y="1250067"/>
                </a:cubicBezTo>
                <a:cubicBezTo>
                  <a:pt x="1148665" y="1250067"/>
                  <a:pt x="1131147" y="1250067"/>
                  <a:pt x="1113629" y="1250067"/>
                </a:cubicBezTo>
                <a:cubicBezTo>
                  <a:pt x="1013528" y="1250067"/>
                  <a:pt x="1013528" y="1250067"/>
                  <a:pt x="1013528" y="1250067"/>
                </a:cubicBezTo>
                <a:cubicBezTo>
                  <a:pt x="943457" y="1252574"/>
                  <a:pt x="875888" y="1252574"/>
                  <a:pt x="808320" y="1257587"/>
                </a:cubicBezTo>
                <a:cubicBezTo>
                  <a:pt x="538046" y="1270120"/>
                  <a:pt x="267772" y="1300199"/>
                  <a:pt x="0" y="1340304"/>
                </a:cubicBezTo>
                <a:cubicBezTo>
                  <a:pt x="267772" y="1300199"/>
                  <a:pt x="538046" y="1267614"/>
                  <a:pt x="808320" y="1255081"/>
                </a:cubicBezTo>
                <a:cubicBezTo>
                  <a:pt x="875888" y="1250067"/>
                  <a:pt x="943457" y="1250067"/>
                  <a:pt x="1013528" y="1247561"/>
                </a:cubicBezTo>
                <a:cubicBezTo>
                  <a:pt x="1113629" y="1247561"/>
                  <a:pt x="1113629" y="1247561"/>
                  <a:pt x="1113629" y="1247561"/>
                </a:cubicBezTo>
                <a:cubicBezTo>
                  <a:pt x="1131147" y="1247561"/>
                  <a:pt x="1148665" y="1247561"/>
                  <a:pt x="1166183" y="1247561"/>
                </a:cubicBezTo>
                <a:cubicBezTo>
                  <a:pt x="1216233" y="1247561"/>
                  <a:pt x="1216233" y="1247561"/>
                  <a:pt x="1216233" y="1247561"/>
                </a:cubicBezTo>
                <a:cubicBezTo>
                  <a:pt x="1351370" y="1250067"/>
                  <a:pt x="1486507" y="1257587"/>
                  <a:pt x="1621644" y="1272627"/>
                </a:cubicBezTo>
                <a:cubicBezTo>
                  <a:pt x="1724248" y="1282653"/>
                  <a:pt x="1724248" y="1282653"/>
                  <a:pt x="1724248" y="1282653"/>
                </a:cubicBezTo>
                <a:cubicBezTo>
                  <a:pt x="1756781" y="1287666"/>
                  <a:pt x="1791817" y="1292679"/>
                  <a:pt x="1824350" y="1297692"/>
                </a:cubicBezTo>
                <a:cubicBezTo>
                  <a:pt x="1874401" y="1305212"/>
                  <a:pt x="1874401" y="1305212"/>
                  <a:pt x="1874401" y="1305212"/>
                </a:cubicBezTo>
                <a:lnTo>
                  <a:pt x="1876050" y="1305460"/>
                </a:lnTo>
                <a:lnTo>
                  <a:pt x="1958694" y="1314376"/>
                </a:lnTo>
                <a:lnTo>
                  <a:pt x="2010210" y="1316388"/>
                </a:lnTo>
                <a:lnTo>
                  <a:pt x="2037840" y="1318801"/>
                </a:lnTo>
                <a:lnTo>
                  <a:pt x="2123809" y="1322717"/>
                </a:lnTo>
                <a:lnTo>
                  <a:pt x="2237745" y="1320831"/>
                </a:lnTo>
                <a:lnTo>
                  <a:pt x="2295221" y="1317121"/>
                </a:lnTo>
                <a:lnTo>
                  <a:pt x="2402045" y="1305641"/>
                </a:lnTo>
                <a:lnTo>
                  <a:pt x="2410836" y="1304694"/>
                </a:lnTo>
                <a:lnTo>
                  <a:pt x="2546168" y="1282955"/>
                </a:lnTo>
                <a:lnTo>
                  <a:pt x="2659717" y="1258873"/>
                </a:lnTo>
                <a:lnTo>
                  <a:pt x="2712288" y="1244690"/>
                </a:lnTo>
                <a:lnTo>
                  <a:pt x="2835272" y="1207526"/>
                </a:lnTo>
                <a:lnTo>
                  <a:pt x="2871251" y="1194959"/>
                </a:lnTo>
                <a:lnTo>
                  <a:pt x="3022620" y="1135682"/>
                </a:lnTo>
                <a:lnTo>
                  <a:pt x="3065180" y="1117038"/>
                </a:lnTo>
                <a:lnTo>
                  <a:pt x="3135498" y="1082054"/>
                </a:lnTo>
                <a:lnTo>
                  <a:pt x="3272966" y="1007211"/>
                </a:lnTo>
                <a:cubicBezTo>
                  <a:pt x="3515712" y="869320"/>
                  <a:pt x="3743443" y="706358"/>
                  <a:pt x="3948651" y="518325"/>
                </a:cubicBezTo>
                <a:cubicBezTo>
                  <a:pt x="4053757" y="425561"/>
                  <a:pt x="4158863" y="330291"/>
                  <a:pt x="4268975" y="247557"/>
                </a:cubicBezTo>
                <a:cubicBezTo>
                  <a:pt x="4381589" y="162315"/>
                  <a:pt x="4501711" y="89609"/>
                  <a:pt x="4631843" y="36959"/>
                </a:cubicBezTo>
                <a:cubicBezTo>
                  <a:pt x="4664376" y="24424"/>
                  <a:pt x="4697535" y="12515"/>
                  <a:pt x="4731319" y="2487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E8AF10-39D5-E190-B397-EDD27C74367F}"/>
              </a:ext>
            </a:extLst>
          </p:cNvPr>
          <p:cNvSpPr txBox="1"/>
          <p:nvPr userDrawn="1"/>
        </p:nvSpPr>
        <p:spPr>
          <a:xfrm>
            <a:off x="900976" y="6353937"/>
            <a:ext cx="519502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100" b="1" dirty="0">
                <a:solidFill>
                  <a:schemeClr val="bg1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1401</a:t>
            </a:r>
            <a:r>
              <a:rPr lang="fa-IR" sz="1000" b="0" dirty="0">
                <a:solidFill>
                  <a:schemeClr val="bg1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bg1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| </a:t>
            </a:r>
            <a:r>
              <a:rPr lang="fa-IR" sz="1000" dirty="0">
                <a:solidFill>
                  <a:schemeClr val="bg1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شرکت گسترش صنایع بلوچ</a:t>
            </a:r>
            <a:endParaRPr lang="en-US" sz="1000" dirty="0">
              <a:solidFill>
                <a:schemeClr val="bg1"/>
              </a:solidFill>
              <a:latin typeface="IRANSansMobile(FaNum)" panose="020B0506030804020204" pitchFamily="34" charset="-78"/>
              <a:cs typeface="IRANSansMobile(FaNum)" panose="020B0506030804020204" pitchFamily="34" charset="-78"/>
            </a:endParaRPr>
          </a:p>
        </p:txBody>
      </p:sp>
      <p:pic>
        <p:nvPicPr>
          <p:cNvPr id="11" name="Picture 10">
            <a:hlinkClick r:id="" action="ppaction://noaction"/>
            <a:extLst>
              <a:ext uri="{FF2B5EF4-FFF2-40B4-BE49-F238E27FC236}">
                <a16:creationId xmlns:a16="http://schemas.microsoft.com/office/drawing/2014/main" id="{9D31744B-4168-1D52-AE6E-7F71A5DAA8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579" y="334786"/>
            <a:ext cx="535505" cy="52443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D0952CD-486B-BA72-4E80-963E223E067D}"/>
              </a:ext>
            </a:extLst>
          </p:cNvPr>
          <p:cNvGrpSpPr/>
          <p:nvPr userDrawn="1"/>
        </p:nvGrpSpPr>
        <p:grpSpPr>
          <a:xfrm>
            <a:off x="0" y="0"/>
            <a:ext cx="748759" cy="6858000"/>
            <a:chOff x="4305758" y="-80128"/>
            <a:chExt cx="748759" cy="6858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15EBE52-AB97-9F9E-E7B9-23AF38F6F43B}"/>
                </a:ext>
              </a:extLst>
            </p:cNvPr>
            <p:cNvSpPr/>
            <p:nvPr userDrawn="1"/>
          </p:nvSpPr>
          <p:spPr>
            <a:xfrm>
              <a:off x="4305758" y="-80128"/>
              <a:ext cx="748145" cy="6858000"/>
            </a:xfrm>
            <a:prstGeom prst="rect">
              <a:avLst/>
            </a:prstGeom>
            <a:gradFill>
              <a:gsLst>
                <a:gs pos="0">
                  <a:srgbClr val="087659"/>
                </a:gs>
                <a:gs pos="100000">
                  <a:srgbClr val="1A524F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AD1DBC5-AE25-47CA-51BB-F52C9DC444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5758" y="-80128"/>
              <a:ext cx="748759" cy="6858000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3C74EF20-8DAA-87F7-FAF7-E756C3F67E42}"/>
              </a:ext>
            </a:extLst>
          </p:cNvPr>
          <p:cNvSpPr txBox="1"/>
          <p:nvPr userDrawn="1"/>
        </p:nvSpPr>
        <p:spPr>
          <a:xfrm>
            <a:off x="1086718" y="6376211"/>
            <a:ext cx="519502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100" b="1" dirty="0">
                <a:solidFill>
                  <a:schemeClr val="accent5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1401</a:t>
            </a:r>
            <a:r>
              <a:rPr lang="fa-IR" sz="10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bg1">
                    <a:lumMod val="85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| </a:t>
            </a:r>
            <a:r>
              <a:rPr lang="fa-IR" sz="1000" dirty="0">
                <a:solidFill>
                  <a:schemeClr val="bg1">
                    <a:lumMod val="65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پروژه بازسازی و نوسازی صنایع کشور</a:t>
            </a:r>
            <a:endParaRPr lang="en-US" sz="1000" dirty="0">
              <a:solidFill>
                <a:schemeClr val="bg1">
                  <a:lumMod val="65000"/>
                </a:schemeClr>
              </a:solidFill>
              <a:latin typeface="IRANSansMobile(FaNum)" panose="020B0506030804020204" pitchFamily="34" charset="-78"/>
              <a:cs typeface="IRANSansMobile(FaNum)" panose="020B0506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2334768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yptonary Templat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400718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ryptonary Template - 4">
    <p:bg>
      <p:bgPr>
        <a:gradFill>
          <a:gsLst>
            <a:gs pos="0">
              <a:schemeClr val="bg1"/>
            </a:gs>
            <a:gs pos="100000">
              <a:schemeClr val="bg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Chevron 4">
            <a:extLst>
              <a:ext uri="{FF2B5EF4-FFF2-40B4-BE49-F238E27FC236}">
                <a16:creationId xmlns:a16="http://schemas.microsoft.com/office/drawing/2014/main" id="{90C4110E-9D28-25AC-C655-B804D3F8200B}"/>
              </a:ext>
            </a:extLst>
          </p:cNvPr>
          <p:cNvSpPr/>
          <p:nvPr userDrawn="1"/>
        </p:nvSpPr>
        <p:spPr>
          <a:xfrm>
            <a:off x="4496639" y="2826329"/>
            <a:ext cx="1357745" cy="1099127"/>
          </a:xfrm>
          <a:prstGeom prst="chevron">
            <a:avLst>
              <a:gd name="adj" fmla="val 41176"/>
            </a:avLst>
          </a:prstGeom>
          <a:solidFill>
            <a:srgbClr val="0BA1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Arrow: Chevron 5">
            <a:extLst>
              <a:ext uri="{FF2B5EF4-FFF2-40B4-BE49-F238E27FC236}">
                <a16:creationId xmlns:a16="http://schemas.microsoft.com/office/drawing/2014/main" id="{27CA694B-62A6-F644-7A38-29A04B8584EF}"/>
              </a:ext>
            </a:extLst>
          </p:cNvPr>
          <p:cNvSpPr/>
          <p:nvPr userDrawn="1"/>
        </p:nvSpPr>
        <p:spPr>
          <a:xfrm flipH="1">
            <a:off x="1437383" y="2826329"/>
            <a:ext cx="1357745" cy="1099127"/>
          </a:xfrm>
          <a:prstGeom prst="chevron">
            <a:avLst>
              <a:gd name="adj" fmla="val 4117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B724E0E3-0E7B-4359-B44F-BD690A36FABA}"/>
              </a:ext>
            </a:extLst>
          </p:cNvPr>
          <p:cNvSpPr/>
          <p:nvPr userDrawn="1"/>
        </p:nvSpPr>
        <p:spPr>
          <a:xfrm>
            <a:off x="6706699" y="5092701"/>
            <a:ext cx="5485302" cy="1765300"/>
          </a:xfrm>
          <a:custGeom>
            <a:avLst/>
            <a:gdLst>
              <a:gd name="connsiteX0" fmla="*/ 643413 w 4742389"/>
              <a:gd name="connsiteY0" fmla="*/ 1407943 h 1526213"/>
              <a:gd name="connsiteX1" fmla="*/ 403188 w 4742389"/>
              <a:gd name="connsiteY1" fmla="*/ 1426007 h 1526213"/>
              <a:gd name="connsiteX2" fmla="*/ 603376 w 4742389"/>
              <a:gd name="connsiteY2" fmla="*/ 1410326 h 1526213"/>
              <a:gd name="connsiteX3" fmla="*/ 2316873 w 4742389"/>
              <a:gd name="connsiteY3" fmla="*/ 1406472 h 1526213"/>
              <a:gd name="connsiteX4" fmla="*/ 2292268 w 4742389"/>
              <a:gd name="connsiteY4" fmla="*/ 1414417 h 1526213"/>
              <a:gd name="connsiteX5" fmla="*/ 2070799 w 4742389"/>
              <a:gd name="connsiteY5" fmla="*/ 1474802 h 1526213"/>
              <a:gd name="connsiteX6" fmla="*/ 2094773 w 4742389"/>
              <a:gd name="connsiteY6" fmla="*/ 1479009 h 1526213"/>
              <a:gd name="connsiteX7" fmla="*/ 2107285 w 4742389"/>
              <a:gd name="connsiteY7" fmla="*/ 1481204 h 1526213"/>
              <a:gd name="connsiteX8" fmla="*/ 2117880 w 4742389"/>
              <a:gd name="connsiteY8" fmla="*/ 1483656 h 1526213"/>
              <a:gd name="connsiteX9" fmla="*/ 2315239 w 4742389"/>
              <a:gd name="connsiteY9" fmla="*/ 1425938 h 1526213"/>
              <a:gd name="connsiteX10" fmla="*/ 2347886 w 4742389"/>
              <a:gd name="connsiteY10" fmla="*/ 1414711 h 1526213"/>
              <a:gd name="connsiteX11" fmla="*/ 2328299 w 4742389"/>
              <a:gd name="connsiteY11" fmla="*/ 1409548 h 1526213"/>
              <a:gd name="connsiteX12" fmla="*/ 2322355 w 4742389"/>
              <a:gd name="connsiteY12" fmla="*/ 1407982 h 1526213"/>
              <a:gd name="connsiteX13" fmla="*/ 2271317 w 4742389"/>
              <a:gd name="connsiteY13" fmla="*/ 1393924 h 1526213"/>
              <a:gd name="connsiteX14" fmla="*/ 2070766 w 4742389"/>
              <a:gd name="connsiteY14" fmla="*/ 1448952 h 1526213"/>
              <a:gd name="connsiteX15" fmla="*/ 2003434 w 4742389"/>
              <a:gd name="connsiteY15" fmla="*/ 1463073 h 1526213"/>
              <a:gd name="connsiteX16" fmla="*/ 2007191 w 4742389"/>
              <a:gd name="connsiteY16" fmla="*/ 1463642 h 1526213"/>
              <a:gd name="connsiteX17" fmla="*/ 2059110 w 4742389"/>
              <a:gd name="connsiteY17" fmla="*/ 1472751 h 1526213"/>
              <a:gd name="connsiteX18" fmla="*/ 2291173 w 4742389"/>
              <a:gd name="connsiteY18" fmla="*/ 1409403 h 1526213"/>
              <a:gd name="connsiteX19" fmla="*/ 2307838 w 4742389"/>
              <a:gd name="connsiteY19" fmla="*/ 1403983 h 1526213"/>
              <a:gd name="connsiteX20" fmla="*/ 2378176 w 4742389"/>
              <a:gd name="connsiteY20" fmla="*/ 1386677 h 1526213"/>
              <a:gd name="connsiteX21" fmla="*/ 2329155 w 4742389"/>
              <a:gd name="connsiteY21" fmla="*/ 1402506 h 1526213"/>
              <a:gd name="connsiteX22" fmla="*/ 2358093 w 4742389"/>
              <a:gd name="connsiteY22" fmla="*/ 1411201 h 1526213"/>
              <a:gd name="connsiteX23" fmla="*/ 2407814 w 4742389"/>
              <a:gd name="connsiteY23" fmla="*/ 1394103 h 1526213"/>
              <a:gd name="connsiteX24" fmla="*/ 2233796 w 4742389"/>
              <a:gd name="connsiteY24" fmla="*/ 1383589 h 1526213"/>
              <a:gd name="connsiteX25" fmla="*/ 2052937 w 4742389"/>
              <a:gd name="connsiteY25" fmla="*/ 1428544 h 1526213"/>
              <a:gd name="connsiteX26" fmla="*/ 1931367 w 4742389"/>
              <a:gd name="connsiteY26" fmla="*/ 1452166 h 1526213"/>
              <a:gd name="connsiteX27" fmla="*/ 1989402 w 4742389"/>
              <a:gd name="connsiteY27" fmla="*/ 1460949 h 1526213"/>
              <a:gd name="connsiteX28" fmla="*/ 2070453 w 4742389"/>
              <a:gd name="connsiteY28" fmla="*/ 1443937 h 1526213"/>
              <a:gd name="connsiteX29" fmla="*/ 2261511 w 4742389"/>
              <a:gd name="connsiteY29" fmla="*/ 1391222 h 1526213"/>
              <a:gd name="connsiteX30" fmla="*/ 2329305 w 4742389"/>
              <a:gd name="connsiteY30" fmla="*/ 1378012 h 1526213"/>
              <a:gd name="connsiteX31" fmla="*/ 2283683 w 4742389"/>
              <a:gd name="connsiteY31" fmla="*/ 1390530 h 1526213"/>
              <a:gd name="connsiteX32" fmla="*/ 2320293 w 4742389"/>
              <a:gd name="connsiteY32" fmla="*/ 1399933 h 1526213"/>
              <a:gd name="connsiteX33" fmla="*/ 2368504 w 4742389"/>
              <a:gd name="connsiteY33" fmla="*/ 1384254 h 1526213"/>
              <a:gd name="connsiteX34" fmla="*/ 2365026 w 4742389"/>
              <a:gd name="connsiteY34" fmla="*/ 1383382 h 1526213"/>
              <a:gd name="connsiteX35" fmla="*/ 2195642 w 4742389"/>
              <a:gd name="connsiteY35" fmla="*/ 1373395 h 1526213"/>
              <a:gd name="connsiteX36" fmla="*/ 2036309 w 4742389"/>
              <a:gd name="connsiteY36" fmla="*/ 1407409 h 1526213"/>
              <a:gd name="connsiteX37" fmla="*/ 1849685 w 4742389"/>
              <a:gd name="connsiteY37" fmla="*/ 1439804 h 1526213"/>
              <a:gd name="connsiteX38" fmla="*/ 1914009 w 4742389"/>
              <a:gd name="connsiteY38" fmla="*/ 1449539 h 1526213"/>
              <a:gd name="connsiteX39" fmla="*/ 2051373 w 4742389"/>
              <a:gd name="connsiteY39" fmla="*/ 1422588 h 1526213"/>
              <a:gd name="connsiteX40" fmla="*/ 2222273 w 4742389"/>
              <a:gd name="connsiteY40" fmla="*/ 1380415 h 1526213"/>
              <a:gd name="connsiteX41" fmla="*/ 2222253 w 4742389"/>
              <a:gd name="connsiteY41" fmla="*/ 1380409 h 1526213"/>
              <a:gd name="connsiteX42" fmla="*/ 2287251 w 4742389"/>
              <a:gd name="connsiteY42" fmla="*/ 1370301 h 1526213"/>
              <a:gd name="connsiteX43" fmla="*/ 2245412 w 4742389"/>
              <a:gd name="connsiteY43" fmla="*/ 1380701 h 1526213"/>
              <a:gd name="connsiteX44" fmla="*/ 2273499 w 4742389"/>
              <a:gd name="connsiteY44" fmla="*/ 1387915 h 1526213"/>
              <a:gd name="connsiteX45" fmla="*/ 2316413 w 4742389"/>
              <a:gd name="connsiteY45" fmla="*/ 1376074 h 1526213"/>
              <a:gd name="connsiteX46" fmla="*/ 2314979 w 4742389"/>
              <a:gd name="connsiteY46" fmla="*/ 1375859 h 1526213"/>
              <a:gd name="connsiteX47" fmla="*/ 2436053 w 4742389"/>
              <a:gd name="connsiteY47" fmla="*/ 1367988 h 1526213"/>
              <a:gd name="connsiteX48" fmla="*/ 2389019 w 4742389"/>
              <a:gd name="connsiteY48" fmla="*/ 1383175 h 1526213"/>
              <a:gd name="connsiteX49" fmla="*/ 2408817 w 4742389"/>
              <a:gd name="connsiteY49" fmla="*/ 1387144 h 1526213"/>
              <a:gd name="connsiteX50" fmla="*/ 2415073 w 4742389"/>
              <a:gd name="connsiteY50" fmla="*/ 1388398 h 1526213"/>
              <a:gd name="connsiteX51" fmla="*/ 2420586 w 4742389"/>
              <a:gd name="connsiteY51" fmla="*/ 1389710 h 1526213"/>
              <a:gd name="connsiteX52" fmla="*/ 2468716 w 4742389"/>
              <a:gd name="connsiteY52" fmla="*/ 1373159 h 1526213"/>
              <a:gd name="connsiteX53" fmla="*/ 2154700 w 4742389"/>
              <a:gd name="connsiteY53" fmla="*/ 1363869 h 1526213"/>
              <a:gd name="connsiteX54" fmla="*/ 2023175 w 4742389"/>
              <a:gd name="connsiteY54" fmla="*/ 1388201 h 1526213"/>
              <a:gd name="connsiteX55" fmla="*/ 1759491 w 4742389"/>
              <a:gd name="connsiteY55" fmla="*/ 1427999 h 1526213"/>
              <a:gd name="connsiteX56" fmla="*/ 1808255 w 4742389"/>
              <a:gd name="connsiteY56" fmla="*/ 1433534 h 1526213"/>
              <a:gd name="connsiteX57" fmla="*/ 1834004 w 4742389"/>
              <a:gd name="connsiteY57" fmla="*/ 1437431 h 1526213"/>
              <a:gd name="connsiteX58" fmla="*/ 2035370 w 4742389"/>
              <a:gd name="connsiteY58" fmla="*/ 1402394 h 1526213"/>
              <a:gd name="connsiteX59" fmla="*/ 2184870 w 4742389"/>
              <a:gd name="connsiteY59" fmla="*/ 1370556 h 1526213"/>
              <a:gd name="connsiteX60" fmla="*/ 2180649 w 4742389"/>
              <a:gd name="connsiteY60" fmla="*/ 1369443 h 1526213"/>
              <a:gd name="connsiteX61" fmla="*/ 2174705 w 4742389"/>
              <a:gd name="connsiteY61" fmla="*/ 1367877 h 1526213"/>
              <a:gd name="connsiteX62" fmla="*/ 2247479 w 4742389"/>
              <a:gd name="connsiteY62" fmla="*/ 1362329 h 1526213"/>
              <a:gd name="connsiteX63" fmla="*/ 2207044 w 4742389"/>
              <a:gd name="connsiteY63" fmla="*/ 1370961 h 1526213"/>
              <a:gd name="connsiteX64" fmla="*/ 2218500 w 4742389"/>
              <a:gd name="connsiteY64" fmla="*/ 1373830 h 1526213"/>
              <a:gd name="connsiteX65" fmla="*/ 2224756 w 4742389"/>
              <a:gd name="connsiteY65" fmla="*/ 1375396 h 1526213"/>
              <a:gd name="connsiteX66" fmla="*/ 2233504 w 4742389"/>
              <a:gd name="connsiteY66" fmla="*/ 1377643 h 1526213"/>
              <a:gd name="connsiteX67" fmla="*/ 2274010 w 4742389"/>
              <a:gd name="connsiteY67" fmla="*/ 1367647 h 1526213"/>
              <a:gd name="connsiteX68" fmla="*/ 2257112 w 4742389"/>
              <a:gd name="connsiteY68" fmla="*/ 1364260 h 1526213"/>
              <a:gd name="connsiteX69" fmla="*/ 2389230 w 4742389"/>
              <a:gd name="connsiteY69" fmla="*/ 1361570 h 1526213"/>
              <a:gd name="connsiteX70" fmla="*/ 2344103 w 4742389"/>
              <a:gd name="connsiteY70" fmla="*/ 1373952 h 1526213"/>
              <a:gd name="connsiteX71" fmla="*/ 2359083 w 4742389"/>
              <a:gd name="connsiteY71" fmla="*/ 1377112 h 1526213"/>
              <a:gd name="connsiteX72" fmla="*/ 2365026 w 4742389"/>
              <a:gd name="connsiteY72" fmla="*/ 1378366 h 1526213"/>
              <a:gd name="connsiteX73" fmla="*/ 2378378 w 4742389"/>
              <a:gd name="connsiteY73" fmla="*/ 1381042 h 1526213"/>
              <a:gd name="connsiteX74" fmla="*/ 2424260 w 4742389"/>
              <a:gd name="connsiteY74" fmla="*/ 1366121 h 1526213"/>
              <a:gd name="connsiteX75" fmla="*/ 2407185 w 4742389"/>
              <a:gd name="connsiteY75" fmla="*/ 1363417 h 1526213"/>
              <a:gd name="connsiteX76" fmla="*/ 2341950 w 4742389"/>
              <a:gd name="connsiteY76" fmla="*/ 1356705 h 1526213"/>
              <a:gd name="connsiteX77" fmla="*/ 2304394 w 4742389"/>
              <a:gd name="connsiteY77" fmla="*/ 1366040 h 1526213"/>
              <a:gd name="connsiteX78" fmla="*/ 2304969 w 4742389"/>
              <a:gd name="connsiteY78" fmla="*/ 1366141 h 1526213"/>
              <a:gd name="connsiteX79" fmla="*/ 2317481 w 4742389"/>
              <a:gd name="connsiteY79" fmla="*/ 1368335 h 1526213"/>
              <a:gd name="connsiteX80" fmla="*/ 2332771 w 4742389"/>
              <a:gd name="connsiteY80" fmla="*/ 1371561 h 1526213"/>
              <a:gd name="connsiteX81" fmla="*/ 2374483 w 4742389"/>
              <a:gd name="connsiteY81" fmla="*/ 1360052 h 1526213"/>
              <a:gd name="connsiteX82" fmla="*/ 2114465 w 4742389"/>
              <a:gd name="connsiteY82" fmla="*/ 1355554 h 1526213"/>
              <a:gd name="connsiteX83" fmla="*/ 2012958 w 4742389"/>
              <a:gd name="connsiteY83" fmla="*/ 1370382 h 1526213"/>
              <a:gd name="connsiteX84" fmla="*/ 1652914 w 4742389"/>
              <a:gd name="connsiteY84" fmla="*/ 1415902 h 1526213"/>
              <a:gd name="connsiteX85" fmla="*/ 1740389 w 4742389"/>
              <a:gd name="connsiteY85" fmla="*/ 1425831 h 1526213"/>
              <a:gd name="connsiteX86" fmla="*/ 2022237 w 4742389"/>
              <a:gd name="connsiteY86" fmla="*/ 1383190 h 1526213"/>
              <a:gd name="connsiteX87" fmla="*/ 2141381 w 4742389"/>
              <a:gd name="connsiteY87" fmla="*/ 1361201 h 1526213"/>
              <a:gd name="connsiteX88" fmla="*/ 2124654 w 4742389"/>
              <a:gd name="connsiteY88" fmla="*/ 1357850 h 1526213"/>
              <a:gd name="connsiteX89" fmla="*/ 2205859 w 4742389"/>
              <a:gd name="connsiteY89" fmla="*/ 1354405 h 1526213"/>
              <a:gd name="connsiteX90" fmla="*/ 2167711 w 4742389"/>
              <a:gd name="connsiteY90" fmla="*/ 1361462 h 1526213"/>
              <a:gd name="connsiteX91" fmla="*/ 2174705 w 4742389"/>
              <a:gd name="connsiteY91" fmla="*/ 1362863 h 1526213"/>
              <a:gd name="connsiteX92" fmla="*/ 2195978 w 4742389"/>
              <a:gd name="connsiteY92" fmla="*/ 1368190 h 1526213"/>
              <a:gd name="connsiteX93" fmla="*/ 2235125 w 4742389"/>
              <a:gd name="connsiteY93" fmla="*/ 1359853 h 1526213"/>
              <a:gd name="connsiteX94" fmla="*/ 2227397 w 4742389"/>
              <a:gd name="connsiteY94" fmla="*/ 1358304 h 1526213"/>
              <a:gd name="connsiteX95" fmla="*/ 2214885 w 4742389"/>
              <a:gd name="connsiteY95" fmla="*/ 1355796 h 1526213"/>
              <a:gd name="connsiteX96" fmla="*/ 2295983 w 4742389"/>
              <a:gd name="connsiteY96" fmla="*/ 1351975 h 1526213"/>
              <a:gd name="connsiteX97" fmla="*/ 2263606 w 4742389"/>
              <a:gd name="connsiteY97" fmla="*/ 1358887 h 1526213"/>
              <a:gd name="connsiteX98" fmla="*/ 2290440 w 4742389"/>
              <a:gd name="connsiteY98" fmla="*/ 1363593 h 1526213"/>
              <a:gd name="connsiteX99" fmla="*/ 2325296 w 4742389"/>
              <a:gd name="connsiteY99" fmla="*/ 1354991 h 1526213"/>
              <a:gd name="connsiteX100" fmla="*/ 2495411 w 4742389"/>
              <a:gd name="connsiteY100" fmla="*/ 1348764 h 1526213"/>
              <a:gd name="connsiteX101" fmla="*/ 2495384 w 4742389"/>
              <a:gd name="connsiteY101" fmla="*/ 1348773 h 1526213"/>
              <a:gd name="connsiteX102" fmla="*/ 2490237 w 4742389"/>
              <a:gd name="connsiteY102" fmla="*/ 1350491 h 1526213"/>
              <a:gd name="connsiteX103" fmla="*/ 2447859 w 4742389"/>
              <a:gd name="connsiteY103" fmla="*/ 1364175 h 1526213"/>
              <a:gd name="connsiteX104" fmla="*/ 2480486 w 4742389"/>
              <a:gd name="connsiteY104" fmla="*/ 1369112 h 1526213"/>
              <a:gd name="connsiteX105" fmla="*/ 2512196 w 4742389"/>
              <a:gd name="connsiteY105" fmla="*/ 1358207 h 1526213"/>
              <a:gd name="connsiteX106" fmla="*/ 2528899 w 4742389"/>
              <a:gd name="connsiteY106" fmla="*/ 1351771 h 1526213"/>
              <a:gd name="connsiteX107" fmla="*/ 2165222 w 4742389"/>
              <a:gd name="connsiteY107" fmla="*/ 1348139 h 1526213"/>
              <a:gd name="connsiteX108" fmla="*/ 2128200 w 4742389"/>
              <a:gd name="connsiteY108" fmla="*/ 1353548 h 1526213"/>
              <a:gd name="connsiteX109" fmla="*/ 2154407 w 4742389"/>
              <a:gd name="connsiteY109" fmla="*/ 1358797 h 1526213"/>
              <a:gd name="connsiteX110" fmla="*/ 2190793 w 4742389"/>
              <a:gd name="connsiteY110" fmla="*/ 1352082 h 1526213"/>
              <a:gd name="connsiteX111" fmla="*/ 2076862 w 4742389"/>
              <a:gd name="connsiteY111" fmla="*/ 1347080 h 1526213"/>
              <a:gd name="connsiteX112" fmla="*/ 1608761 w 4742389"/>
              <a:gd name="connsiteY112" fmla="*/ 1395903 h 1526213"/>
              <a:gd name="connsiteX113" fmla="*/ 1516343 w 4742389"/>
              <a:gd name="connsiteY113" fmla="*/ 1404140 h 1526213"/>
              <a:gd name="connsiteX114" fmla="*/ 1553015 w 4742389"/>
              <a:gd name="connsiteY114" fmla="*/ 1407817 h 1526213"/>
              <a:gd name="connsiteX115" fmla="*/ 1559271 w 4742389"/>
              <a:gd name="connsiteY115" fmla="*/ 1408444 h 1526213"/>
              <a:gd name="connsiteX116" fmla="*/ 1609318 w 4742389"/>
              <a:gd name="connsiteY116" fmla="*/ 1410953 h 1526213"/>
              <a:gd name="connsiteX117" fmla="*/ 1631961 w 4742389"/>
              <a:gd name="connsiteY117" fmla="*/ 1413523 h 1526213"/>
              <a:gd name="connsiteX118" fmla="*/ 2012019 w 4742389"/>
              <a:gd name="connsiteY118" fmla="*/ 1365058 h 1526213"/>
              <a:gd name="connsiteX119" fmla="*/ 2098552 w 4742389"/>
              <a:gd name="connsiteY119" fmla="*/ 1351968 h 1526213"/>
              <a:gd name="connsiteX120" fmla="*/ 2246510 w 4742389"/>
              <a:gd name="connsiteY120" fmla="*/ 1346884 h 1526213"/>
              <a:gd name="connsiteX121" fmla="*/ 2221525 w 4742389"/>
              <a:gd name="connsiteY121" fmla="*/ 1351506 h 1526213"/>
              <a:gd name="connsiteX122" fmla="*/ 2250476 w 4742389"/>
              <a:gd name="connsiteY122" fmla="*/ 1356584 h 1526213"/>
              <a:gd name="connsiteX123" fmla="*/ 2279891 w 4742389"/>
              <a:gd name="connsiteY123" fmla="*/ 1350319 h 1526213"/>
              <a:gd name="connsiteX124" fmla="*/ 2450575 w 4742389"/>
              <a:gd name="connsiteY124" fmla="*/ 1344737 h 1526213"/>
              <a:gd name="connsiteX125" fmla="*/ 2403537 w 4742389"/>
              <a:gd name="connsiteY125" fmla="*/ 1357644 h 1526213"/>
              <a:gd name="connsiteX126" fmla="*/ 2409688 w 4742389"/>
              <a:gd name="connsiteY126" fmla="*/ 1358401 h 1526213"/>
              <a:gd name="connsiteX127" fmla="*/ 2435834 w 4742389"/>
              <a:gd name="connsiteY127" fmla="*/ 1362356 h 1526213"/>
              <a:gd name="connsiteX128" fmla="*/ 2481478 w 4742389"/>
              <a:gd name="connsiteY128" fmla="*/ 1347512 h 1526213"/>
              <a:gd name="connsiteX129" fmla="*/ 2203856 w 4742389"/>
              <a:gd name="connsiteY129" fmla="*/ 1342495 h 1526213"/>
              <a:gd name="connsiteX130" fmla="*/ 2182766 w 4742389"/>
              <a:gd name="connsiteY130" fmla="*/ 1345576 h 1526213"/>
              <a:gd name="connsiteX131" fmla="*/ 2204876 w 4742389"/>
              <a:gd name="connsiteY131" fmla="*/ 1348900 h 1526213"/>
              <a:gd name="connsiteX132" fmla="*/ 2206615 w 4742389"/>
              <a:gd name="connsiteY132" fmla="*/ 1349161 h 1526213"/>
              <a:gd name="connsiteX133" fmla="*/ 2228818 w 4742389"/>
              <a:gd name="connsiteY133" fmla="*/ 1345064 h 1526213"/>
              <a:gd name="connsiteX134" fmla="*/ 2125471 w 4742389"/>
              <a:gd name="connsiteY134" fmla="*/ 1342010 h 1526213"/>
              <a:gd name="connsiteX135" fmla="*/ 2092630 w 4742389"/>
              <a:gd name="connsiteY135" fmla="*/ 1345435 h 1526213"/>
              <a:gd name="connsiteX136" fmla="*/ 2112055 w 4742389"/>
              <a:gd name="connsiteY136" fmla="*/ 1349925 h 1526213"/>
              <a:gd name="connsiteX137" fmla="*/ 2144739 w 4742389"/>
              <a:gd name="connsiteY137" fmla="*/ 1344981 h 1526213"/>
              <a:gd name="connsiteX138" fmla="*/ 2129493 w 4742389"/>
              <a:gd name="connsiteY138" fmla="*/ 1342630 h 1526213"/>
              <a:gd name="connsiteX139" fmla="*/ 2406147 w 4742389"/>
              <a:gd name="connsiteY139" fmla="*/ 1340747 h 1526213"/>
              <a:gd name="connsiteX140" fmla="*/ 2359815 w 4742389"/>
              <a:gd name="connsiteY140" fmla="*/ 1352264 h 1526213"/>
              <a:gd name="connsiteX141" fmla="*/ 2389481 w 4742389"/>
              <a:gd name="connsiteY141" fmla="*/ 1355914 h 1526213"/>
              <a:gd name="connsiteX142" fmla="*/ 2435045 w 4742389"/>
              <a:gd name="connsiteY142" fmla="*/ 1343343 h 1526213"/>
              <a:gd name="connsiteX143" fmla="*/ 2039442 w 4742389"/>
              <a:gd name="connsiteY143" fmla="*/ 1338647 h 1526213"/>
              <a:gd name="connsiteX144" fmla="*/ 2002016 w 4742389"/>
              <a:gd name="connsiteY144" fmla="*/ 1341063 h 1526213"/>
              <a:gd name="connsiteX145" fmla="*/ 1604112 w 4742389"/>
              <a:gd name="connsiteY145" fmla="*/ 1370511 h 1526213"/>
              <a:gd name="connsiteX146" fmla="*/ 1284898 w 4742389"/>
              <a:gd name="connsiteY146" fmla="*/ 1393067 h 1526213"/>
              <a:gd name="connsiteX147" fmla="*/ 1307786 w 4742389"/>
              <a:gd name="connsiteY147" fmla="*/ 1393704 h 1526213"/>
              <a:gd name="connsiteX148" fmla="*/ 1409130 w 4742389"/>
              <a:gd name="connsiteY148" fmla="*/ 1398409 h 1526213"/>
              <a:gd name="connsiteX149" fmla="*/ 1486203 w 4742389"/>
              <a:gd name="connsiteY149" fmla="*/ 1402273 h 1526213"/>
              <a:gd name="connsiteX150" fmla="*/ 1608761 w 4742389"/>
              <a:gd name="connsiteY150" fmla="*/ 1390888 h 1526213"/>
              <a:gd name="connsiteX151" fmla="*/ 2057350 w 4742389"/>
              <a:gd name="connsiteY151" fmla="*/ 1342682 h 1526213"/>
              <a:gd name="connsiteX152" fmla="*/ 2358501 w 4742389"/>
              <a:gd name="connsiteY152" fmla="*/ 1338629 h 1526213"/>
              <a:gd name="connsiteX153" fmla="*/ 2318464 w 4742389"/>
              <a:gd name="connsiteY153" fmla="*/ 1347176 h 1526213"/>
              <a:gd name="connsiteX154" fmla="*/ 2344156 w 4742389"/>
              <a:gd name="connsiteY154" fmla="*/ 1350337 h 1526213"/>
              <a:gd name="connsiteX155" fmla="*/ 2386901 w 4742389"/>
              <a:gd name="connsiteY155" fmla="*/ 1339789 h 1526213"/>
              <a:gd name="connsiteX156" fmla="*/ 2162054 w 4742389"/>
              <a:gd name="connsiteY156" fmla="*/ 1338194 h 1526213"/>
              <a:gd name="connsiteX157" fmla="*/ 2145290 w 4742389"/>
              <a:gd name="connsiteY157" fmla="*/ 1339943 h 1526213"/>
              <a:gd name="connsiteX158" fmla="*/ 2161718 w 4742389"/>
              <a:gd name="connsiteY158" fmla="*/ 1342412 h 1526213"/>
              <a:gd name="connsiteX159" fmla="*/ 2178448 w 4742389"/>
              <a:gd name="connsiteY159" fmla="*/ 1339881 h 1526213"/>
              <a:gd name="connsiteX160" fmla="*/ 2303316 w 4742389"/>
              <a:gd name="connsiteY160" fmla="*/ 1336375 h 1526213"/>
              <a:gd name="connsiteX161" fmla="*/ 2274305 w 4742389"/>
              <a:gd name="connsiteY161" fmla="*/ 1341742 h 1526213"/>
              <a:gd name="connsiteX162" fmla="*/ 2303371 w 4742389"/>
              <a:gd name="connsiteY162" fmla="*/ 1345319 h 1526213"/>
              <a:gd name="connsiteX163" fmla="*/ 2338599 w 4742389"/>
              <a:gd name="connsiteY163" fmla="*/ 1337816 h 1526213"/>
              <a:gd name="connsiteX164" fmla="*/ 2084118 w 4742389"/>
              <a:gd name="connsiteY164" fmla="*/ 1335762 h 1526213"/>
              <a:gd name="connsiteX165" fmla="*/ 2058060 w 4742389"/>
              <a:gd name="connsiteY165" fmla="*/ 1337445 h 1526213"/>
              <a:gd name="connsiteX166" fmla="*/ 2073303 w 4742389"/>
              <a:gd name="connsiteY166" fmla="*/ 1340968 h 1526213"/>
              <a:gd name="connsiteX167" fmla="*/ 2099804 w 4742389"/>
              <a:gd name="connsiteY167" fmla="*/ 1338120 h 1526213"/>
              <a:gd name="connsiteX168" fmla="*/ 2258325 w 4742389"/>
              <a:gd name="connsiteY168" fmla="*/ 1334538 h 1526213"/>
              <a:gd name="connsiteX169" fmla="*/ 2238863 w 4742389"/>
              <a:gd name="connsiteY169" fmla="*/ 1337381 h 1526213"/>
              <a:gd name="connsiteX170" fmla="*/ 2257812 w 4742389"/>
              <a:gd name="connsiteY170" fmla="*/ 1339713 h 1526213"/>
              <a:gd name="connsiteX171" fmla="*/ 2280863 w 4742389"/>
              <a:gd name="connsiteY171" fmla="*/ 1335459 h 1526213"/>
              <a:gd name="connsiteX172" fmla="*/ 2117484 w 4742389"/>
              <a:gd name="connsiteY172" fmla="*/ 1333608 h 1526213"/>
              <a:gd name="connsiteX173" fmla="*/ 2108922 w 4742389"/>
              <a:gd name="connsiteY173" fmla="*/ 1334161 h 1526213"/>
              <a:gd name="connsiteX174" fmla="*/ 2117294 w 4742389"/>
              <a:gd name="connsiteY174" fmla="*/ 1335734 h 1526213"/>
              <a:gd name="connsiteX175" fmla="*/ 2119259 w 4742389"/>
              <a:gd name="connsiteY175" fmla="*/ 1336030 h 1526213"/>
              <a:gd name="connsiteX176" fmla="*/ 2129903 w 4742389"/>
              <a:gd name="connsiteY176" fmla="*/ 1334886 h 1526213"/>
              <a:gd name="connsiteX177" fmla="*/ 2214330 w 4742389"/>
              <a:gd name="connsiteY177" fmla="*/ 1332742 h 1526213"/>
              <a:gd name="connsiteX178" fmla="*/ 2206623 w 4742389"/>
              <a:gd name="connsiteY178" fmla="*/ 1333546 h 1526213"/>
              <a:gd name="connsiteX179" fmla="*/ 2210301 w 4742389"/>
              <a:gd name="connsiteY179" fmla="*/ 1333867 h 1526213"/>
              <a:gd name="connsiteX180" fmla="*/ 2214659 w 4742389"/>
              <a:gd name="connsiteY180" fmla="*/ 1334403 h 1526213"/>
              <a:gd name="connsiteX181" fmla="*/ 2223238 w 4742389"/>
              <a:gd name="connsiteY181" fmla="*/ 1333105 h 1526213"/>
              <a:gd name="connsiteX182" fmla="*/ 2043194 w 4742389"/>
              <a:gd name="connsiteY182" fmla="*/ 1329610 h 1526213"/>
              <a:gd name="connsiteX183" fmla="*/ 2024364 w 4742389"/>
              <a:gd name="connsiteY183" fmla="*/ 1329818 h 1526213"/>
              <a:gd name="connsiteX184" fmla="*/ 2027055 w 4742389"/>
              <a:gd name="connsiteY184" fmla="*/ 1330278 h 1526213"/>
              <a:gd name="connsiteX185" fmla="*/ 2041108 w 4742389"/>
              <a:gd name="connsiteY185" fmla="*/ 1333527 h 1526213"/>
              <a:gd name="connsiteX186" fmla="*/ 2060792 w 4742389"/>
              <a:gd name="connsiteY186" fmla="*/ 1332256 h 1526213"/>
              <a:gd name="connsiteX187" fmla="*/ 2556751 w 4742389"/>
              <a:gd name="connsiteY187" fmla="*/ 1328281 h 1526213"/>
              <a:gd name="connsiteX188" fmla="*/ 2531411 w 4742389"/>
              <a:gd name="connsiteY188" fmla="*/ 1336743 h 1526213"/>
              <a:gd name="connsiteX189" fmla="*/ 2511183 w 4742389"/>
              <a:gd name="connsiteY189" fmla="*/ 1343497 h 1526213"/>
              <a:gd name="connsiteX190" fmla="*/ 2544027 w 4742389"/>
              <a:gd name="connsiteY190" fmla="*/ 1345942 h 1526213"/>
              <a:gd name="connsiteX191" fmla="*/ 2568621 w 4742389"/>
              <a:gd name="connsiteY191" fmla="*/ 1336466 h 1526213"/>
              <a:gd name="connsiteX192" fmla="*/ 2588499 w 4742389"/>
              <a:gd name="connsiteY192" fmla="*/ 1328806 h 1526213"/>
              <a:gd name="connsiteX193" fmla="*/ 2508372 w 4742389"/>
              <a:gd name="connsiteY193" fmla="*/ 1327480 h 1526213"/>
              <a:gd name="connsiteX194" fmla="*/ 2508269 w 4742389"/>
              <a:gd name="connsiteY194" fmla="*/ 1327512 h 1526213"/>
              <a:gd name="connsiteX195" fmla="*/ 2467095 w 4742389"/>
              <a:gd name="connsiteY195" fmla="*/ 1340204 h 1526213"/>
              <a:gd name="connsiteX196" fmla="*/ 2467064 w 4742389"/>
              <a:gd name="connsiteY196" fmla="*/ 1340213 h 1526213"/>
              <a:gd name="connsiteX197" fmla="*/ 2496859 w 4742389"/>
              <a:gd name="connsiteY197" fmla="*/ 1342431 h 1526213"/>
              <a:gd name="connsiteX198" fmla="*/ 2540061 w 4742389"/>
              <a:gd name="connsiteY198" fmla="*/ 1328005 h 1526213"/>
              <a:gd name="connsiteX199" fmla="*/ 2460291 w 4742389"/>
              <a:gd name="connsiteY199" fmla="*/ 1326684 h 1526213"/>
              <a:gd name="connsiteX200" fmla="*/ 2447701 w 4742389"/>
              <a:gd name="connsiteY200" fmla="*/ 1330418 h 1526213"/>
              <a:gd name="connsiteX201" fmla="*/ 2421841 w 4742389"/>
              <a:gd name="connsiteY201" fmla="*/ 1336846 h 1526213"/>
              <a:gd name="connsiteX202" fmla="*/ 2450782 w 4742389"/>
              <a:gd name="connsiteY202" fmla="*/ 1339001 h 1526213"/>
              <a:gd name="connsiteX203" fmla="*/ 2464592 w 4742389"/>
              <a:gd name="connsiteY203" fmla="*/ 1335190 h 1526213"/>
              <a:gd name="connsiteX204" fmla="*/ 2490560 w 4742389"/>
              <a:gd name="connsiteY204" fmla="*/ 1327185 h 1526213"/>
              <a:gd name="connsiteX205" fmla="*/ 2329673 w 4742389"/>
              <a:gd name="connsiteY205" fmla="*/ 1326450 h 1526213"/>
              <a:gd name="connsiteX206" fmla="*/ 2312386 w 4742389"/>
              <a:gd name="connsiteY206" fmla="*/ 1326641 h 1526213"/>
              <a:gd name="connsiteX207" fmla="*/ 2288043 w 4742389"/>
              <a:gd name="connsiteY207" fmla="*/ 1330197 h 1526213"/>
              <a:gd name="connsiteX208" fmla="*/ 2305151 w 4742389"/>
              <a:gd name="connsiteY208" fmla="*/ 1330976 h 1526213"/>
              <a:gd name="connsiteX209" fmla="*/ 2417751 w 4742389"/>
              <a:gd name="connsiteY209" fmla="*/ 1325980 h 1526213"/>
              <a:gd name="connsiteX210" fmla="*/ 2378665 w 4742389"/>
              <a:gd name="connsiteY210" fmla="*/ 1334324 h 1526213"/>
              <a:gd name="connsiteX211" fmla="*/ 2402616 w 4742389"/>
              <a:gd name="connsiteY211" fmla="*/ 1335415 h 1526213"/>
              <a:gd name="connsiteX212" fmla="*/ 2404158 w 4742389"/>
              <a:gd name="connsiteY212" fmla="*/ 1335530 h 1526213"/>
              <a:gd name="connsiteX213" fmla="*/ 2441278 w 4742389"/>
              <a:gd name="connsiteY213" fmla="*/ 1326370 h 1526213"/>
              <a:gd name="connsiteX214" fmla="*/ 2395372 w 4742389"/>
              <a:gd name="connsiteY214" fmla="*/ 1325725 h 1526213"/>
              <a:gd name="connsiteX215" fmla="*/ 2358699 w 4742389"/>
              <a:gd name="connsiteY215" fmla="*/ 1326130 h 1526213"/>
              <a:gd name="connsiteX216" fmla="*/ 2327099 w 4742389"/>
              <a:gd name="connsiteY216" fmla="*/ 1331976 h 1526213"/>
              <a:gd name="connsiteX217" fmla="*/ 2359165 w 4742389"/>
              <a:gd name="connsiteY217" fmla="*/ 1333436 h 1526213"/>
              <a:gd name="connsiteX218" fmla="*/ 1990882 w 4742389"/>
              <a:gd name="connsiteY218" fmla="*/ 1324092 h 1526213"/>
              <a:gd name="connsiteX219" fmla="*/ 1995991 w 4742389"/>
              <a:gd name="connsiteY219" fmla="*/ 1324966 h 1526213"/>
              <a:gd name="connsiteX220" fmla="*/ 2001654 w 4742389"/>
              <a:gd name="connsiteY220" fmla="*/ 1324738 h 1526213"/>
              <a:gd name="connsiteX221" fmla="*/ 2007341 w 4742389"/>
              <a:gd name="connsiteY221" fmla="*/ 1324644 h 1526213"/>
              <a:gd name="connsiteX222" fmla="*/ 2002542 w 4742389"/>
              <a:gd name="connsiteY222" fmla="*/ 1324129 h 1526213"/>
              <a:gd name="connsiteX223" fmla="*/ 2384183 w 4742389"/>
              <a:gd name="connsiteY223" fmla="*/ 1316390 h 1526213"/>
              <a:gd name="connsiteX224" fmla="*/ 2381275 w 4742389"/>
              <a:gd name="connsiteY224" fmla="*/ 1316577 h 1526213"/>
              <a:gd name="connsiteX225" fmla="*/ 2366770 w 4742389"/>
              <a:gd name="connsiteY225" fmla="*/ 1318696 h 1526213"/>
              <a:gd name="connsiteX226" fmla="*/ 2372170 w 4742389"/>
              <a:gd name="connsiteY226" fmla="*/ 1318607 h 1526213"/>
              <a:gd name="connsiteX227" fmla="*/ 2451213 w 4742389"/>
              <a:gd name="connsiteY227" fmla="*/ 1313030 h 1526213"/>
              <a:gd name="connsiteX228" fmla="*/ 2421664 w 4742389"/>
              <a:gd name="connsiteY228" fmla="*/ 1314380 h 1526213"/>
              <a:gd name="connsiteX229" fmla="*/ 2417617 w 4742389"/>
              <a:gd name="connsiteY229" fmla="*/ 1315230 h 1526213"/>
              <a:gd name="connsiteX230" fmla="*/ 2401604 w 4742389"/>
              <a:gd name="connsiteY230" fmla="*/ 1318193 h 1526213"/>
              <a:gd name="connsiteX231" fmla="*/ 2428366 w 4742389"/>
              <a:gd name="connsiteY231" fmla="*/ 1318699 h 1526213"/>
              <a:gd name="connsiteX232" fmla="*/ 2429812 w 4742389"/>
              <a:gd name="connsiteY232" fmla="*/ 1318391 h 1526213"/>
              <a:gd name="connsiteX233" fmla="*/ 2492367 w 4742389"/>
              <a:gd name="connsiteY233" fmla="*/ 1311149 h 1526213"/>
              <a:gd name="connsiteX234" fmla="*/ 2475699 w 4742389"/>
              <a:gd name="connsiteY234" fmla="*/ 1311911 h 1526213"/>
              <a:gd name="connsiteX235" fmla="*/ 2447182 w 4742389"/>
              <a:gd name="connsiteY235" fmla="*/ 1319055 h 1526213"/>
              <a:gd name="connsiteX236" fmla="*/ 2465084 w 4742389"/>
              <a:gd name="connsiteY236" fmla="*/ 1319393 h 1526213"/>
              <a:gd name="connsiteX237" fmla="*/ 2551323 w 4742389"/>
              <a:gd name="connsiteY237" fmla="*/ 1308454 h 1526213"/>
              <a:gd name="connsiteX238" fmla="*/ 2516377 w 4742389"/>
              <a:gd name="connsiteY238" fmla="*/ 1310052 h 1526213"/>
              <a:gd name="connsiteX239" fmla="*/ 2483691 w 4742389"/>
              <a:gd name="connsiteY239" fmla="*/ 1319745 h 1526213"/>
              <a:gd name="connsiteX240" fmla="*/ 2512904 w 4742389"/>
              <a:gd name="connsiteY240" fmla="*/ 1320298 h 1526213"/>
              <a:gd name="connsiteX241" fmla="*/ 2521016 w 4742389"/>
              <a:gd name="connsiteY241" fmla="*/ 1317797 h 1526213"/>
              <a:gd name="connsiteX242" fmla="*/ 2549989 w 4742389"/>
              <a:gd name="connsiteY242" fmla="*/ 1308865 h 1526213"/>
              <a:gd name="connsiteX243" fmla="*/ 2604968 w 4742389"/>
              <a:gd name="connsiteY243" fmla="*/ 1306003 h 1526213"/>
              <a:gd name="connsiteX244" fmla="*/ 2572584 w 4742389"/>
              <a:gd name="connsiteY244" fmla="*/ 1307483 h 1526213"/>
              <a:gd name="connsiteX245" fmla="*/ 2564691 w 4742389"/>
              <a:gd name="connsiteY245" fmla="*/ 1310119 h 1526213"/>
              <a:gd name="connsiteX246" fmla="*/ 2530587 w 4742389"/>
              <a:gd name="connsiteY246" fmla="*/ 1320632 h 1526213"/>
              <a:gd name="connsiteX247" fmla="*/ 2560448 w 4742389"/>
              <a:gd name="connsiteY247" fmla="*/ 1321197 h 1526213"/>
              <a:gd name="connsiteX248" fmla="*/ 2573132 w 4742389"/>
              <a:gd name="connsiteY248" fmla="*/ 1316961 h 1526213"/>
              <a:gd name="connsiteX249" fmla="*/ 2585331 w 4742389"/>
              <a:gd name="connsiteY249" fmla="*/ 1312888 h 1526213"/>
              <a:gd name="connsiteX250" fmla="*/ 2653426 w 4742389"/>
              <a:gd name="connsiteY250" fmla="*/ 1303788 h 1526213"/>
              <a:gd name="connsiteX251" fmla="*/ 2624288 w 4742389"/>
              <a:gd name="connsiteY251" fmla="*/ 1305120 h 1526213"/>
              <a:gd name="connsiteX252" fmla="*/ 2587833 w 4742389"/>
              <a:gd name="connsiteY252" fmla="*/ 1317902 h 1526213"/>
              <a:gd name="connsiteX253" fmla="*/ 2577026 w 4742389"/>
              <a:gd name="connsiteY253" fmla="*/ 1321510 h 1526213"/>
              <a:gd name="connsiteX254" fmla="*/ 2606011 w 4742389"/>
              <a:gd name="connsiteY254" fmla="*/ 1322059 h 1526213"/>
              <a:gd name="connsiteX255" fmla="*/ 2609795 w 4742389"/>
              <a:gd name="connsiteY255" fmla="*/ 1320600 h 1526213"/>
              <a:gd name="connsiteX256" fmla="*/ 2488093 w 4742389"/>
              <a:gd name="connsiteY256" fmla="*/ 1303682 h 1526213"/>
              <a:gd name="connsiteX257" fmla="*/ 2455475 w 4742389"/>
              <a:gd name="connsiteY257" fmla="*/ 1307276 h 1526213"/>
              <a:gd name="connsiteX258" fmla="*/ 2454047 w 4742389"/>
              <a:gd name="connsiteY258" fmla="*/ 1307576 h 1526213"/>
              <a:gd name="connsiteX259" fmla="*/ 2477878 w 4742389"/>
              <a:gd name="connsiteY259" fmla="*/ 1306350 h 1526213"/>
              <a:gd name="connsiteX260" fmla="*/ 2479861 w 4742389"/>
              <a:gd name="connsiteY260" fmla="*/ 1305853 h 1526213"/>
              <a:gd name="connsiteX261" fmla="*/ 2533705 w 4742389"/>
              <a:gd name="connsiteY261" fmla="*/ 1298657 h 1526213"/>
              <a:gd name="connsiteX262" fmla="*/ 2524604 w 4742389"/>
              <a:gd name="connsiteY262" fmla="*/ 1299659 h 1526213"/>
              <a:gd name="connsiteX263" fmla="*/ 2503073 w 4742389"/>
              <a:gd name="connsiteY263" fmla="*/ 1305053 h 1526213"/>
              <a:gd name="connsiteX264" fmla="*/ 2514481 w 4742389"/>
              <a:gd name="connsiteY264" fmla="*/ 1304466 h 1526213"/>
              <a:gd name="connsiteX265" fmla="*/ 2605028 w 4742389"/>
              <a:gd name="connsiteY265" fmla="*/ 1290798 h 1526213"/>
              <a:gd name="connsiteX266" fmla="*/ 2567269 w 4742389"/>
              <a:gd name="connsiteY266" fmla="*/ 1294959 h 1526213"/>
              <a:gd name="connsiteX267" fmla="*/ 2539563 w 4742389"/>
              <a:gd name="connsiteY267" fmla="*/ 1303175 h 1526213"/>
              <a:gd name="connsiteX268" fmla="*/ 2573141 w 4742389"/>
              <a:gd name="connsiteY268" fmla="*/ 1301447 h 1526213"/>
              <a:gd name="connsiteX269" fmla="*/ 2660687 w 4742389"/>
              <a:gd name="connsiteY269" fmla="*/ 1284666 h 1526213"/>
              <a:gd name="connsiteX270" fmla="*/ 2631170 w 4742389"/>
              <a:gd name="connsiteY270" fmla="*/ 1287918 h 1526213"/>
              <a:gd name="connsiteX271" fmla="*/ 2593847 w 4742389"/>
              <a:gd name="connsiteY271" fmla="*/ 1300382 h 1526213"/>
              <a:gd name="connsiteX272" fmla="*/ 2625671 w 4742389"/>
              <a:gd name="connsiteY272" fmla="*/ 1298744 h 1526213"/>
              <a:gd name="connsiteX273" fmla="*/ 2635381 w 4742389"/>
              <a:gd name="connsiteY273" fmla="*/ 1295340 h 1526213"/>
              <a:gd name="connsiteX274" fmla="*/ 2718032 w 4742389"/>
              <a:gd name="connsiteY274" fmla="*/ 1278348 h 1526213"/>
              <a:gd name="connsiteX275" fmla="*/ 2688577 w 4742389"/>
              <a:gd name="connsiteY275" fmla="*/ 1281593 h 1526213"/>
              <a:gd name="connsiteX276" fmla="*/ 2685430 w 4742389"/>
              <a:gd name="connsiteY276" fmla="*/ 1282805 h 1526213"/>
              <a:gd name="connsiteX277" fmla="*/ 2644928 w 4742389"/>
              <a:gd name="connsiteY277" fmla="*/ 1297753 h 1526213"/>
              <a:gd name="connsiteX278" fmla="*/ 2672812 w 4742389"/>
              <a:gd name="connsiteY278" fmla="*/ 1296318 h 1526213"/>
              <a:gd name="connsiteX279" fmla="*/ 2707393 w 4742389"/>
              <a:gd name="connsiteY279" fmla="*/ 1282993 h 1526213"/>
              <a:gd name="connsiteX280" fmla="*/ 2664685 w 4742389"/>
              <a:gd name="connsiteY280" fmla="*/ 1270749 h 1526213"/>
              <a:gd name="connsiteX281" fmla="*/ 2629561 w 4742389"/>
              <a:gd name="connsiteY281" fmla="*/ 1276485 h 1526213"/>
              <a:gd name="connsiteX282" fmla="*/ 2605034 w 4742389"/>
              <a:gd name="connsiteY282" fmla="*/ 1283759 h 1526213"/>
              <a:gd name="connsiteX283" fmla="*/ 2636153 w 4742389"/>
              <a:gd name="connsiteY283" fmla="*/ 1280404 h 1526213"/>
              <a:gd name="connsiteX284" fmla="*/ 2659785 w 4742389"/>
              <a:gd name="connsiteY284" fmla="*/ 1272512 h 1526213"/>
              <a:gd name="connsiteX285" fmla="*/ 2721202 w 4742389"/>
              <a:gd name="connsiteY285" fmla="*/ 1261521 h 1526213"/>
              <a:gd name="connsiteX286" fmla="*/ 2699701 w 4742389"/>
              <a:gd name="connsiteY286" fmla="*/ 1265032 h 1526213"/>
              <a:gd name="connsiteX287" fmla="*/ 2662287 w 4742389"/>
              <a:gd name="connsiteY287" fmla="*/ 1277526 h 1526213"/>
              <a:gd name="connsiteX288" fmla="*/ 2662020 w 4742389"/>
              <a:gd name="connsiteY288" fmla="*/ 1277615 h 1526213"/>
              <a:gd name="connsiteX289" fmla="*/ 2682683 w 4742389"/>
              <a:gd name="connsiteY289" fmla="*/ 1275388 h 1526213"/>
              <a:gd name="connsiteX290" fmla="*/ 2682927 w 4742389"/>
              <a:gd name="connsiteY290" fmla="*/ 1275285 h 1526213"/>
              <a:gd name="connsiteX291" fmla="*/ 2714384 w 4742389"/>
              <a:gd name="connsiteY291" fmla="*/ 1252876 h 1526213"/>
              <a:gd name="connsiteX292" fmla="*/ 2705116 w 4742389"/>
              <a:gd name="connsiteY292" fmla="*/ 1254824 h 1526213"/>
              <a:gd name="connsiteX293" fmla="*/ 2681292 w 4742389"/>
              <a:gd name="connsiteY293" fmla="*/ 1261251 h 1526213"/>
              <a:gd name="connsiteX294" fmla="*/ 2699013 w 4742389"/>
              <a:gd name="connsiteY294" fmla="*/ 1258404 h 1526213"/>
              <a:gd name="connsiteX295" fmla="*/ 2777684 w 4742389"/>
              <a:gd name="connsiteY295" fmla="*/ 1252298 h 1526213"/>
              <a:gd name="connsiteX296" fmla="*/ 2754993 w 4742389"/>
              <a:gd name="connsiteY296" fmla="*/ 1256003 h 1526213"/>
              <a:gd name="connsiteX297" fmla="*/ 2726604 w 4742389"/>
              <a:gd name="connsiteY297" fmla="*/ 1266942 h 1526213"/>
              <a:gd name="connsiteX298" fmla="*/ 2713229 w 4742389"/>
              <a:gd name="connsiteY298" fmla="*/ 1272095 h 1526213"/>
              <a:gd name="connsiteX299" fmla="*/ 2738617 w 4742389"/>
              <a:gd name="connsiteY299" fmla="*/ 1269358 h 1526213"/>
              <a:gd name="connsiteX300" fmla="*/ 2763818 w 4742389"/>
              <a:gd name="connsiteY300" fmla="*/ 1258353 h 1526213"/>
              <a:gd name="connsiteX301" fmla="*/ 2786235 w 4742389"/>
              <a:gd name="connsiteY301" fmla="*/ 1237780 h 1526213"/>
              <a:gd name="connsiteX302" fmla="*/ 2770055 w 4742389"/>
              <a:gd name="connsiteY302" fmla="*/ 1241179 h 1526213"/>
              <a:gd name="connsiteX303" fmla="*/ 2764899 w 4742389"/>
              <a:gd name="connsiteY303" fmla="*/ 1243082 h 1526213"/>
              <a:gd name="connsiteX304" fmla="*/ 2759884 w 4742389"/>
              <a:gd name="connsiteY304" fmla="*/ 1244933 h 1526213"/>
              <a:gd name="connsiteX305" fmla="*/ 2738576 w 4742389"/>
              <a:gd name="connsiteY305" fmla="*/ 1252049 h 1526213"/>
              <a:gd name="connsiteX306" fmla="*/ 2754778 w 4742389"/>
              <a:gd name="connsiteY306" fmla="*/ 1249447 h 1526213"/>
              <a:gd name="connsiteX307" fmla="*/ 2768325 w 4742389"/>
              <a:gd name="connsiteY307" fmla="*/ 1244575 h 1526213"/>
              <a:gd name="connsiteX308" fmla="*/ 2780524 w 4742389"/>
              <a:gd name="connsiteY308" fmla="*/ 1240188 h 1526213"/>
              <a:gd name="connsiteX309" fmla="*/ 2841726 w 4742389"/>
              <a:gd name="connsiteY309" fmla="*/ 1224878 h 1526213"/>
              <a:gd name="connsiteX310" fmla="*/ 2815804 w 4742389"/>
              <a:gd name="connsiteY310" fmla="*/ 1231377 h 1526213"/>
              <a:gd name="connsiteX311" fmla="*/ 2784148 w 4742389"/>
              <a:gd name="connsiteY311" fmla="*/ 1244729 h 1526213"/>
              <a:gd name="connsiteX312" fmla="*/ 2801257 w 4742389"/>
              <a:gd name="connsiteY312" fmla="*/ 1241981 h 1526213"/>
              <a:gd name="connsiteX313" fmla="*/ 2801350 w 4742389"/>
              <a:gd name="connsiteY313" fmla="*/ 1241963 h 1526213"/>
              <a:gd name="connsiteX314" fmla="*/ 2803467 w 4742389"/>
              <a:gd name="connsiteY314" fmla="*/ 1241039 h 1526213"/>
              <a:gd name="connsiteX315" fmla="*/ 2804992 w 4742389"/>
              <a:gd name="connsiteY315" fmla="*/ 1240373 h 1526213"/>
              <a:gd name="connsiteX316" fmla="*/ 2818081 w 4742389"/>
              <a:gd name="connsiteY316" fmla="*/ 1224347 h 1526213"/>
              <a:gd name="connsiteX317" fmla="*/ 2809074 w 4742389"/>
              <a:gd name="connsiteY317" fmla="*/ 1226777 h 1526213"/>
              <a:gd name="connsiteX318" fmla="*/ 2806401 w 4742389"/>
              <a:gd name="connsiteY318" fmla="*/ 1227763 h 1526213"/>
              <a:gd name="connsiteX319" fmla="*/ 2808931 w 4742389"/>
              <a:gd name="connsiteY319" fmla="*/ 1227227 h 1526213"/>
              <a:gd name="connsiteX320" fmla="*/ 2814340 w 4742389"/>
              <a:gd name="connsiteY320" fmla="*/ 1225925 h 1526213"/>
              <a:gd name="connsiteX321" fmla="*/ 2887025 w 4742389"/>
              <a:gd name="connsiteY321" fmla="*/ 1203951 h 1526213"/>
              <a:gd name="connsiteX322" fmla="*/ 2865952 w 4742389"/>
              <a:gd name="connsiteY322" fmla="*/ 1210224 h 1526213"/>
              <a:gd name="connsiteX323" fmla="*/ 2847860 w 4742389"/>
              <a:gd name="connsiteY323" fmla="*/ 1217855 h 1526213"/>
              <a:gd name="connsiteX324" fmla="*/ 2867883 w 4742389"/>
              <a:gd name="connsiteY324" fmla="*/ 1213035 h 1526213"/>
              <a:gd name="connsiteX325" fmla="*/ 2880030 w 4742389"/>
              <a:gd name="connsiteY325" fmla="*/ 1207271 h 1526213"/>
              <a:gd name="connsiteX326" fmla="*/ 2935978 w 4742389"/>
              <a:gd name="connsiteY326" fmla="*/ 1180577 h 1526213"/>
              <a:gd name="connsiteX327" fmla="*/ 2930627 w 4742389"/>
              <a:gd name="connsiteY327" fmla="*/ 1182438 h 1526213"/>
              <a:gd name="connsiteX328" fmla="*/ 2923762 w 4742389"/>
              <a:gd name="connsiteY328" fmla="*/ 1185400 h 1526213"/>
              <a:gd name="connsiteX329" fmla="*/ 2929226 w 4742389"/>
              <a:gd name="connsiteY329" fmla="*/ 1183808 h 1526213"/>
              <a:gd name="connsiteX330" fmla="*/ 4742389 w 4742389"/>
              <a:gd name="connsiteY330" fmla="*/ 0 h 1526213"/>
              <a:gd name="connsiteX331" fmla="*/ 4742389 w 4742389"/>
              <a:gd name="connsiteY331" fmla="*/ 9182 h 1526213"/>
              <a:gd name="connsiteX332" fmla="*/ 4733821 w 4742389"/>
              <a:gd name="connsiteY332" fmla="*/ 11262 h 1526213"/>
              <a:gd name="connsiteX333" fmla="*/ 4636847 w 4742389"/>
              <a:gd name="connsiteY333" fmla="*/ 46988 h 1526213"/>
              <a:gd name="connsiteX334" fmla="*/ 4273980 w 4742389"/>
              <a:gd name="connsiteY334" fmla="*/ 252571 h 1526213"/>
              <a:gd name="connsiteX335" fmla="*/ 3953656 w 4742389"/>
              <a:gd name="connsiteY335" fmla="*/ 523339 h 1526213"/>
              <a:gd name="connsiteX336" fmla="*/ 3876077 w 4742389"/>
              <a:gd name="connsiteY336" fmla="*/ 593538 h 1526213"/>
              <a:gd name="connsiteX337" fmla="*/ 3836037 w 4742389"/>
              <a:gd name="connsiteY337" fmla="*/ 626130 h 1526213"/>
              <a:gd name="connsiteX338" fmla="*/ 3795996 w 4742389"/>
              <a:gd name="connsiteY338" fmla="*/ 661230 h 1526213"/>
              <a:gd name="connsiteX339" fmla="*/ 3628326 w 4742389"/>
              <a:gd name="connsiteY339" fmla="*/ 789093 h 1526213"/>
              <a:gd name="connsiteX340" fmla="*/ 3455651 w 4742389"/>
              <a:gd name="connsiteY340" fmla="*/ 905673 h 1526213"/>
              <a:gd name="connsiteX341" fmla="*/ 3335376 w 4742389"/>
              <a:gd name="connsiteY341" fmla="*/ 978473 h 1526213"/>
              <a:gd name="connsiteX342" fmla="*/ 3432730 w 4742389"/>
              <a:gd name="connsiteY342" fmla="*/ 925262 h 1526213"/>
              <a:gd name="connsiteX343" fmla="*/ 3608841 w 4742389"/>
              <a:gd name="connsiteY343" fmla="*/ 816526 h 1526213"/>
              <a:gd name="connsiteX344" fmla="*/ 3776507 w 4742389"/>
              <a:gd name="connsiteY344" fmla="*/ 696196 h 1526213"/>
              <a:gd name="connsiteX345" fmla="*/ 3941670 w 4742389"/>
              <a:gd name="connsiteY345" fmla="*/ 568345 h 1526213"/>
              <a:gd name="connsiteX346" fmla="*/ 4104331 w 4742389"/>
              <a:gd name="connsiteY346" fmla="*/ 443001 h 1526213"/>
              <a:gd name="connsiteX347" fmla="*/ 4274499 w 4742389"/>
              <a:gd name="connsiteY347" fmla="*/ 325178 h 1526213"/>
              <a:gd name="connsiteX348" fmla="*/ 4652372 w 4742389"/>
              <a:gd name="connsiteY348" fmla="*/ 149697 h 1526213"/>
              <a:gd name="connsiteX349" fmla="*/ 4742389 w 4742389"/>
              <a:gd name="connsiteY349" fmla="*/ 128066 h 1526213"/>
              <a:gd name="connsiteX350" fmla="*/ 4742389 w 4742389"/>
              <a:gd name="connsiteY350" fmla="*/ 138430 h 1526213"/>
              <a:gd name="connsiteX351" fmla="*/ 4654875 w 4742389"/>
              <a:gd name="connsiteY351" fmla="*/ 159724 h 1526213"/>
              <a:gd name="connsiteX352" fmla="*/ 4279504 w 4742389"/>
              <a:gd name="connsiteY352" fmla="*/ 332699 h 1526213"/>
              <a:gd name="connsiteX353" fmla="*/ 4109336 w 4742389"/>
              <a:gd name="connsiteY353" fmla="*/ 448015 h 1526213"/>
              <a:gd name="connsiteX354" fmla="*/ 3946675 w 4742389"/>
              <a:gd name="connsiteY354" fmla="*/ 575866 h 1526213"/>
              <a:gd name="connsiteX355" fmla="*/ 3781512 w 4742389"/>
              <a:gd name="connsiteY355" fmla="*/ 703717 h 1526213"/>
              <a:gd name="connsiteX356" fmla="*/ 3611344 w 4742389"/>
              <a:gd name="connsiteY356" fmla="*/ 821540 h 1526213"/>
              <a:gd name="connsiteX357" fmla="*/ 3253491 w 4742389"/>
              <a:gd name="connsiteY357" fmla="*/ 1032117 h 1526213"/>
              <a:gd name="connsiteX358" fmla="*/ 3191695 w 4742389"/>
              <a:gd name="connsiteY358" fmla="*/ 1062445 h 1526213"/>
              <a:gd name="connsiteX359" fmla="*/ 3232851 w 4742389"/>
              <a:gd name="connsiteY359" fmla="*/ 1044362 h 1526213"/>
              <a:gd name="connsiteX360" fmla="*/ 3593207 w 4742389"/>
              <a:gd name="connsiteY360" fmla="*/ 853819 h 1526213"/>
              <a:gd name="connsiteX361" fmla="*/ 3765877 w 4742389"/>
              <a:gd name="connsiteY361" fmla="*/ 743505 h 1526213"/>
              <a:gd name="connsiteX362" fmla="*/ 3936045 w 4742389"/>
              <a:gd name="connsiteY362" fmla="*/ 628177 h 1526213"/>
              <a:gd name="connsiteX363" fmla="*/ 4283889 w 4742389"/>
              <a:gd name="connsiteY363" fmla="*/ 410056 h 1526213"/>
              <a:gd name="connsiteX364" fmla="*/ 4671771 w 4742389"/>
              <a:gd name="connsiteY364" fmla="*/ 272163 h 1526213"/>
              <a:gd name="connsiteX365" fmla="*/ 4742389 w 4742389"/>
              <a:gd name="connsiteY365" fmla="*/ 264326 h 1526213"/>
              <a:gd name="connsiteX366" fmla="*/ 4742389 w 4742389"/>
              <a:gd name="connsiteY366" fmla="*/ 273458 h 1526213"/>
              <a:gd name="connsiteX367" fmla="*/ 4671771 w 4742389"/>
              <a:gd name="connsiteY367" fmla="*/ 282192 h 1526213"/>
              <a:gd name="connsiteX368" fmla="*/ 4288893 w 4742389"/>
              <a:gd name="connsiteY368" fmla="*/ 417577 h 1526213"/>
              <a:gd name="connsiteX369" fmla="*/ 3941050 w 4742389"/>
              <a:gd name="connsiteY369" fmla="*/ 633191 h 1526213"/>
              <a:gd name="connsiteX370" fmla="*/ 3770882 w 4742389"/>
              <a:gd name="connsiteY370" fmla="*/ 748520 h 1526213"/>
              <a:gd name="connsiteX371" fmla="*/ 3598212 w 4742389"/>
              <a:gd name="connsiteY371" fmla="*/ 858834 h 1526213"/>
              <a:gd name="connsiteX372" fmla="*/ 3235353 w 4742389"/>
              <a:gd name="connsiteY372" fmla="*/ 1051883 h 1526213"/>
              <a:gd name="connsiteX373" fmla="*/ 3083811 w 4742389"/>
              <a:gd name="connsiteY373" fmla="*/ 1118465 h 1526213"/>
              <a:gd name="connsiteX374" fmla="*/ 3215960 w 4742389"/>
              <a:gd name="connsiteY374" fmla="*/ 1067077 h 1526213"/>
              <a:gd name="connsiteX375" fmla="*/ 3586326 w 4742389"/>
              <a:gd name="connsiteY375" fmla="*/ 896531 h 1526213"/>
              <a:gd name="connsiteX376" fmla="*/ 3761499 w 4742389"/>
              <a:gd name="connsiteY376" fmla="*/ 796211 h 1526213"/>
              <a:gd name="connsiteX377" fmla="*/ 3936672 w 4742389"/>
              <a:gd name="connsiteY377" fmla="*/ 693382 h 1526213"/>
              <a:gd name="connsiteX378" fmla="*/ 4299530 w 4742389"/>
              <a:gd name="connsiteY378" fmla="*/ 507789 h 1526213"/>
              <a:gd name="connsiteX379" fmla="*/ 4492220 w 4742389"/>
              <a:gd name="connsiteY379" fmla="*/ 442581 h 1526213"/>
              <a:gd name="connsiteX380" fmla="*/ 4692418 w 4742389"/>
              <a:gd name="connsiteY380" fmla="*/ 407468 h 1526213"/>
              <a:gd name="connsiteX381" fmla="*/ 4742389 w 4742389"/>
              <a:gd name="connsiteY381" fmla="*/ 407468 h 1526213"/>
              <a:gd name="connsiteX382" fmla="*/ 4742389 w 4742389"/>
              <a:gd name="connsiteY382" fmla="*/ 415145 h 1526213"/>
              <a:gd name="connsiteX383" fmla="*/ 4692418 w 4742389"/>
              <a:gd name="connsiteY383" fmla="*/ 414992 h 1526213"/>
              <a:gd name="connsiteX384" fmla="*/ 4494723 w 4742389"/>
              <a:gd name="connsiteY384" fmla="*/ 450105 h 1526213"/>
              <a:gd name="connsiteX385" fmla="*/ 4302033 w 4742389"/>
              <a:gd name="connsiteY385" fmla="*/ 515313 h 1526213"/>
              <a:gd name="connsiteX386" fmla="*/ 3941677 w 4742389"/>
              <a:gd name="connsiteY386" fmla="*/ 698398 h 1526213"/>
              <a:gd name="connsiteX387" fmla="*/ 3766504 w 4742389"/>
              <a:gd name="connsiteY387" fmla="*/ 803735 h 1526213"/>
              <a:gd name="connsiteX388" fmla="*/ 3588828 w 4742389"/>
              <a:gd name="connsiteY388" fmla="*/ 904056 h 1526213"/>
              <a:gd name="connsiteX389" fmla="*/ 3218463 w 4742389"/>
              <a:gd name="connsiteY389" fmla="*/ 1074601 h 1526213"/>
              <a:gd name="connsiteX390" fmla="*/ 3029409 w 4742389"/>
              <a:gd name="connsiteY390" fmla="*/ 1148078 h 1526213"/>
              <a:gd name="connsiteX391" fmla="*/ 2999014 w 4742389"/>
              <a:gd name="connsiteY391" fmla="*/ 1158650 h 1526213"/>
              <a:gd name="connsiteX392" fmla="*/ 2973916 w 4742389"/>
              <a:gd name="connsiteY392" fmla="*/ 1170786 h 1526213"/>
              <a:gd name="connsiteX393" fmla="*/ 3013812 w 4742389"/>
              <a:gd name="connsiteY393" fmla="*/ 1159160 h 1526213"/>
              <a:gd name="connsiteX394" fmla="*/ 3205559 w 4742389"/>
              <a:gd name="connsiteY394" fmla="*/ 1095217 h 1526213"/>
              <a:gd name="connsiteX395" fmla="*/ 3578417 w 4742389"/>
              <a:gd name="connsiteY395" fmla="*/ 947271 h 1526213"/>
              <a:gd name="connsiteX396" fmla="*/ 3941266 w 4742389"/>
              <a:gd name="connsiteY396" fmla="*/ 766727 h 1526213"/>
              <a:gd name="connsiteX397" fmla="*/ 4314125 w 4742389"/>
              <a:gd name="connsiteY397" fmla="*/ 613765 h 1526213"/>
              <a:gd name="connsiteX398" fmla="*/ 4511815 w 4742389"/>
              <a:gd name="connsiteY398" fmla="*/ 566122 h 1526213"/>
              <a:gd name="connsiteX399" fmla="*/ 4714510 w 4742389"/>
              <a:gd name="connsiteY399" fmla="*/ 553584 h 1526213"/>
              <a:gd name="connsiteX400" fmla="*/ 4742389 w 4742389"/>
              <a:gd name="connsiteY400" fmla="*/ 555330 h 1526213"/>
              <a:gd name="connsiteX401" fmla="*/ 4742389 w 4742389"/>
              <a:gd name="connsiteY401" fmla="*/ 563161 h 1526213"/>
              <a:gd name="connsiteX402" fmla="*/ 4712007 w 4742389"/>
              <a:gd name="connsiteY402" fmla="*/ 561106 h 1526213"/>
              <a:gd name="connsiteX403" fmla="*/ 4511815 w 4742389"/>
              <a:gd name="connsiteY403" fmla="*/ 573644 h 1526213"/>
              <a:gd name="connsiteX404" fmla="*/ 4316627 w 4742389"/>
              <a:gd name="connsiteY404" fmla="*/ 621288 h 1526213"/>
              <a:gd name="connsiteX405" fmla="*/ 3943769 w 4742389"/>
              <a:gd name="connsiteY405" fmla="*/ 774249 h 1526213"/>
              <a:gd name="connsiteX406" fmla="*/ 3583422 w 4742389"/>
              <a:gd name="connsiteY406" fmla="*/ 952286 h 1526213"/>
              <a:gd name="connsiteX407" fmla="*/ 3208061 w 4742389"/>
              <a:gd name="connsiteY407" fmla="*/ 1102740 h 1526213"/>
              <a:gd name="connsiteX408" fmla="*/ 3015376 w 4742389"/>
              <a:gd name="connsiteY408" fmla="*/ 1165743 h 1526213"/>
              <a:gd name="connsiteX409" fmla="*/ 2934640 w 4742389"/>
              <a:gd name="connsiteY409" fmla="*/ 1189777 h 1526213"/>
              <a:gd name="connsiteX410" fmla="*/ 2905035 w 4742389"/>
              <a:gd name="connsiteY410" fmla="*/ 1204092 h 1526213"/>
              <a:gd name="connsiteX411" fmla="*/ 3004236 w 4742389"/>
              <a:gd name="connsiteY411" fmla="*/ 1180211 h 1526213"/>
              <a:gd name="connsiteX412" fmla="*/ 3198368 w 4742389"/>
              <a:gd name="connsiteY412" fmla="*/ 1127323 h 1526213"/>
              <a:gd name="connsiteX413" fmla="*/ 3388551 w 4742389"/>
              <a:gd name="connsiteY413" fmla="*/ 1069698 h 1526213"/>
              <a:gd name="connsiteX414" fmla="*/ 3483643 w 4742389"/>
              <a:gd name="connsiteY414" fmla="*/ 1037127 h 1526213"/>
              <a:gd name="connsiteX415" fmla="*/ 3531188 w 4742389"/>
              <a:gd name="connsiteY415" fmla="*/ 1019589 h 1526213"/>
              <a:gd name="connsiteX416" fmla="*/ 3578734 w 4742389"/>
              <a:gd name="connsiteY416" fmla="*/ 1002051 h 1526213"/>
              <a:gd name="connsiteX417" fmla="*/ 3763912 w 4742389"/>
              <a:gd name="connsiteY417" fmla="*/ 926888 h 1526213"/>
              <a:gd name="connsiteX418" fmla="*/ 3949090 w 4742389"/>
              <a:gd name="connsiteY418" fmla="*/ 851725 h 1526213"/>
              <a:gd name="connsiteX419" fmla="*/ 4331959 w 4742389"/>
              <a:gd name="connsiteY419" fmla="*/ 731464 h 1526213"/>
              <a:gd name="connsiteX420" fmla="*/ 4532151 w 4742389"/>
              <a:gd name="connsiteY420" fmla="*/ 698894 h 1526213"/>
              <a:gd name="connsiteX421" fmla="*/ 4732343 w 4742389"/>
              <a:gd name="connsiteY421" fmla="*/ 706410 h 1526213"/>
              <a:gd name="connsiteX422" fmla="*/ 4742389 w 4742389"/>
              <a:gd name="connsiteY422" fmla="*/ 708731 h 1526213"/>
              <a:gd name="connsiteX423" fmla="*/ 4742389 w 4742389"/>
              <a:gd name="connsiteY423" fmla="*/ 716573 h 1526213"/>
              <a:gd name="connsiteX424" fmla="*/ 4732343 w 4742389"/>
              <a:gd name="connsiteY424" fmla="*/ 713926 h 1526213"/>
              <a:gd name="connsiteX425" fmla="*/ 4632248 w 4742389"/>
              <a:gd name="connsiteY425" fmla="*/ 704531 h 1526213"/>
              <a:gd name="connsiteX426" fmla="*/ 4532151 w 4742389"/>
              <a:gd name="connsiteY426" fmla="*/ 706410 h 1526213"/>
              <a:gd name="connsiteX427" fmla="*/ 4334461 w 4742389"/>
              <a:gd name="connsiteY427" fmla="*/ 738981 h 1526213"/>
              <a:gd name="connsiteX428" fmla="*/ 3954095 w 4742389"/>
              <a:gd name="connsiteY428" fmla="*/ 859241 h 1526213"/>
              <a:gd name="connsiteX429" fmla="*/ 3766415 w 4742389"/>
              <a:gd name="connsiteY429" fmla="*/ 934404 h 1526213"/>
              <a:gd name="connsiteX430" fmla="*/ 3581236 w 4742389"/>
              <a:gd name="connsiteY430" fmla="*/ 1007062 h 1526213"/>
              <a:gd name="connsiteX431" fmla="*/ 3533691 w 4742389"/>
              <a:gd name="connsiteY431" fmla="*/ 1027105 h 1526213"/>
              <a:gd name="connsiteX432" fmla="*/ 3486145 w 4742389"/>
              <a:gd name="connsiteY432" fmla="*/ 1044643 h 1526213"/>
              <a:gd name="connsiteX433" fmla="*/ 3391053 w 4742389"/>
              <a:gd name="connsiteY433" fmla="*/ 1074708 h 1526213"/>
              <a:gd name="connsiteX434" fmla="*/ 3200871 w 4742389"/>
              <a:gd name="connsiteY434" fmla="*/ 1134839 h 1526213"/>
              <a:gd name="connsiteX435" fmla="*/ 2877196 w 4742389"/>
              <a:gd name="connsiteY435" fmla="*/ 1215985 h 1526213"/>
              <a:gd name="connsiteX436" fmla="*/ 2875102 w 4742389"/>
              <a:gd name="connsiteY436" fmla="*/ 1216868 h 1526213"/>
              <a:gd name="connsiteX437" fmla="*/ 2855043 w 4742389"/>
              <a:gd name="connsiteY437" fmla="*/ 1225330 h 1526213"/>
              <a:gd name="connsiteX438" fmla="*/ 2832458 w 4742389"/>
              <a:gd name="connsiteY438" fmla="*/ 1236048 h 1526213"/>
              <a:gd name="connsiteX439" fmla="*/ 3193216 w 4742389"/>
              <a:gd name="connsiteY439" fmla="*/ 1167445 h 1526213"/>
              <a:gd name="connsiteX440" fmla="*/ 3578607 w 4742389"/>
              <a:gd name="connsiteY440" fmla="*/ 1064724 h 1526213"/>
              <a:gd name="connsiteX441" fmla="*/ 3768799 w 4742389"/>
              <a:gd name="connsiteY441" fmla="*/ 1007100 h 1526213"/>
              <a:gd name="connsiteX442" fmla="*/ 3961495 w 4742389"/>
              <a:gd name="connsiteY442" fmla="*/ 946970 h 1526213"/>
              <a:gd name="connsiteX443" fmla="*/ 4349388 w 4742389"/>
              <a:gd name="connsiteY443" fmla="*/ 856776 h 1526213"/>
              <a:gd name="connsiteX444" fmla="*/ 4648871 w 4742389"/>
              <a:gd name="connsiteY444" fmla="*/ 848673 h 1526213"/>
              <a:gd name="connsiteX445" fmla="*/ 4742389 w 4742389"/>
              <a:gd name="connsiteY445" fmla="*/ 865896 h 1526213"/>
              <a:gd name="connsiteX446" fmla="*/ 4742389 w 4742389"/>
              <a:gd name="connsiteY446" fmla="*/ 876335 h 1526213"/>
              <a:gd name="connsiteX447" fmla="*/ 4647855 w 4742389"/>
              <a:gd name="connsiteY447" fmla="*/ 857246 h 1526213"/>
              <a:gd name="connsiteX448" fmla="*/ 4549278 w 4742389"/>
              <a:gd name="connsiteY448" fmla="*/ 849886 h 1526213"/>
              <a:gd name="connsiteX449" fmla="*/ 4351891 w 4742389"/>
              <a:gd name="connsiteY449" fmla="*/ 864292 h 1526213"/>
              <a:gd name="connsiteX450" fmla="*/ 3963997 w 4742389"/>
              <a:gd name="connsiteY450" fmla="*/ 951981 h 1526213"/>
              <a:gd name="connsiteX451" fmla="*/ 3771302 w 4742389"/>
              <a:gd name="connsiteY451" fmla="*/ 1012111 h 1526213"/>
              <a:gd name="connsiteX452" fmla="*/ 3581109 w 4742389"/>
              <a:gd name="connsiteY452" fmla="*/ 1072240 h 1526213"/>
              <a:gd name="connsiteX453" fmla="*/ 3195719 w 4742389"/>
              <a:gd name="connsiteY453" fmla="*/ 1172456 h 1526213"/>
              <a:gd name="connsiteX454" fmla="*/ 2809662 w 4742389"/>
              <a:gd name="connsiteY454" fmla="*/ 1246866 h 1526213"/>
              <a:gd name="connsiteX455" fmla="*/ 2807495 w 4742389"/>
              <a:gd name="connsiteY455" fmla="*/ 1247894 h 1526213"/>
              <a:gd name="connsiteX456" fmla="*/ 2761193 w 4742389"/>
              <a:gd name="connsiteY456" fmla="*/ 1266924 h 1526213"/>
              <a:gd name="connsiteX457" fmla="*/ 2797435 w 4742389"/>
              <a:gd name="connsiteY457" fmla="*/ 1263017 h 1526213"/>
              <a:gd name="connsiteX458" fmla="*/ 3192826 w 4742389"/>
              <a:gd name="connsiteY458" fmla="*/ 1212872 h 1526213"/>
              <a:gd name="connsiteX459" fmla="*/ 3388019 w 4742389"/>
              <a:gd name="connsiteY459" fmla="*/ 1180277 h 1526213"/>
              <a:gd name="connsiteX460" fmla="*/ 3485615 w 4742389"/>
              <a:gd name="connsiteY460" fmla="*/ 1160219 h 1526213"/>
              <a:gd name="connsiteX461" fmla="*/ 3583211 w 4742389"/>
              <a:gd name="connsiteY461" fmla="*/ 1140161 h 1526213"/>
              <a:gd name="connsiteX462" fmla="*/ 3778404 w 4742389"/>
              <a:gd name="connsiteY462" fmla="*/ 1095030 h 1526213"/>
              <a:gd name="connsiteX463" fmla="*/ 3971095 w 4742389"/>
              <a:gd name="connsiteY463" fmla="*/ 1049899 h 1526213"/>
              <a:gd name="connsiteX464" fmla="*/ 4366485 w 4742389"/>
              <a:gd name="connsiteY464" fmla="*/ 989724 h 1526213"/>
              <a:gd name="connsiteX465" fmla="*/ 4663850 w 4742389"/>
              <a:gd name="connsiteY465" fmla="*/ 1007354 h 1526213"/>
              <a:gd name="connsiteX466" fmla="*/ 4742389 w 4742389"/>
              <a:gd name="connsiteY466" fmla="*/ 1029966 h 1526213"/>
              <a:gd name="connsiteX467" fmla="*/ 4742389 w 4742389"/>
              <a:gd name="connsiteY467" fmla="*/ 1037999 h 1526213"/>
              <a:gd name="connsiteX468" fmla="*/ 4685532 w 4742389"/>
              <a:gd name="connsiteY468" fmla="*/ 1020809 h 1526213"/>
              <a:gd name="connsiteX469" fmla="*/ 4464786 w 4742389"/>
              <a:gd name="connsiteY469" fmla="*/ 994778 h 1526213"/>
              <a:gd name="connsiteX470" fmla="*/ 4366485 w 4742389"/>
              <a:gd name="connsiteY470" fmla="*/ 997246 h 1526213"/>
              <a:gd name="connsiteX471" fmla="*/ 3973597 w 4742389"/>
              <a:gd name="connsiteY471" fmla="*/ 1057421 h 1526213"/>
              <a:gd name="connsiteX472" fmla="*/ 3778404 w 4742389"/>
              <a:gd name="connsiteY472" fmla="*/ 1102552 h 1526213"/>
              <a:gd name="connsiteX473" fmla="*/ 3585714 w 4742389"/>
              <a:gd name="connsiteY473" fmla="*/ 1147683 h 1526213"/>
              <a:gd name="connsiteX474" fmla="*/ 3488117 w 4742389"/>
              <a:gd name="connsiteY474" fmla="*/ 1167741 h 1526213"/>
              <a:gd name="connsiteX475" fmla="*/ 3390521 w 4742389"/>
              <a:gd name="connsiteY475" fmla="*/ 1187799 h 1526213"/>
              <a:gd name="connsiteX476" fmla="*/ 3192826 w 4742389"/>
              <a:gd name="connsiteY476" fmla="*/ 1220394 h 1526213"/>
              <a:gd name="connsiteX477" fmla="*/ 2797435 w 4742389"/>
              <a:gd name="connsiteY477" fmla="*/ 1269599 h 1526213"/>
              <a:gd name="connsiteX478" fmla="*/ 2739028 w 4742389"/>
              <a:gd name="connsiteY478" fmla="*/ 1276034 h 1526213"/>
              <a:gd name="connsiteX479" fmla="*/ 2722096 w 4742389"/>
              <a:gd name="connsiteY479" fmla="*/ 1282994 h 1526213"/>
              <a:gd name="connsiteX480" fmla="*/ 2709896 w 4742389"/>
              <a:gd name="connsiteY480" fmla="*/ 1288008 h 1526213"/>
              <a:gd name="connsiteX481" fmla="*/ 2691765 w 4742389"/>
              <a:gd name="connsiteY481" fmla="*/ 1295343 h 1526213"/>
              <a:gd name="connsiteX482" fmla="*/ 2795633 w 4742389"/>
              <a:gd name="connsiteY482" fmla="*/ 1289998 h 1526213"/>
              <a:gd name="connsiteX483" fmla="*/ 3193223 w 4742389"/>
              <a:gd name="connsiteY483" fmla="*/ 1267755 h 1526213"/>
              <a:gd name="connsiteX484" fmla="*/ 3390923 w 4742389"/>
              <a:gd name="connsiteY484" fmla="*/ 1250211 h 1526213"/>
              <a:gd name="connsiteX485" fmla="*/ 3588623 w 4742389"/>
              <a:gd name="connsiteY485" fmla="*/ 1225149 h 1526213"/>
              <a:gd name="connsiteX486" fmla="*/ 3981522 w 4742389"/>
              <a:gd name="connsiteY486" fmla="*/ 1164999 h 1526213"/>
              <a:gd name="connsiteX487" fmla="*/ 4181725 w 4742389"/>
              <a:gd name="connsiteY487" fmla="*/ 1142443 h 1526213"/>
              <a:gd name="connsiteX488" fmla="*/ 4379425 w 4742389"/>
              <a:gd name="connsiteY488" fmla="*/ 1129912 h 1526213"/>
              <a:gd name="connsiteX489" fmla="*/ 4579628 w 4742389"/>
              <a:gd name="connsiteY489" fmla="*/ 1147455 h 1526213"/>
              <a:gd name="connsiteX490" fmla="*/ 4677227 w 4742389"/>
              <a:gd name="connsiteY490" fmla="*/ 1167505 h 1526213"/>
              <a:gd name="connsiteX491" fmla="*/ 4742389 w 4742389"/>
              <a:gd name="connsiteY491" fmla="*/ 1188113 h 1526213"/>
              <a:gd name="connsiteX492" fmla="*/ 4742389 w 4742389"/>
              <a:gd name="connsiteY492" fmla="*/ 1197002 h 1526213"/>
              <a:gd name="connsiteX493" fmla="*/ 4674724 w 4742389"/>
              <a:gd name="connsiteY493" fmla="*/ 1175024 h 1526213"/>
              <a:gd name="connsiteX494" fmla="*/ 4577125 w 4742389"/>
              <a:gd name="connsiteY494" fmla="*/ 1154974 h 1526213"/>
              <a:gd name="connsiteX495" fmla="*/ 4379425 w 4742389"/>
              <a:gd name="connsiteY495" fmla="*/ 1139937 h 1526213"/>
              <a:gd name="connsiteX496" fmla="*/ 4181725 w 4742389"/>
              <a:gd name="connsiteY496" fmla="*/ 1149962 h 1526213"/>
              <a:gd name="connsiteX497" fmla="*/ 3984024 w 4742389"/>
              <a:gd name="connsiteY497" fmla="*/ 1172518 h 1526213"/>
              <a:gd name="connsiteX498" fmla="*/ 3591126 w 4742389"/>
              <a:gd name="connsiteY498" fmla="*/ 1232668 h 1526213"/>
              <a:gd name="connsiteX499" fmla="*/ 3393426 w 4742389"/>
              <a:gd name="connsiteY499" fmla="*/ 1257730 h 1526213"/>
              <a:gd name="connsiteX500" fmla="*/ 3193223 w 4742389"/>
              <a:gd name="connsiteY500" fmla="*/ 1275274 h 1526213"/>
              <a:gd name="connsiteX501" fmla="*/ 2797510 w 4742389"/>
              <a:gd name="connsiteY501" fmla="*/ 1297203 h 1526213"/>
              <a:gd name="connsiteX502" fmla="*/ 2673116 w 4742389"/>
              <a:gd name="connsiteY502" fmla="*/ 1302888 h 1526213"/>
              <a:gd name="connsiteX503" fmla="*/ 2661097 w 4742389"/>
              <a:gd name="connsiteY503" fmla="*/ 1307751 h 1526213"/>
              <a:gd name="connsiteX504" fmla="*/ 2621225 w 4742389"/>
              <a:gd name="connsiteY504" fmla="*/ 1322346 h 1526213"/>
              <a:gd name="connsiteX505" fmla="*/ 2797441 w 4742389"/>
              <a:gd name="connsiteY505" fmla="*/ 1325679 h 1526213"/>
              <a:gd name="connsiteX506" fmla="*/ 3195334 w 4742389"/>
              <a:gd name="connsiteY506" fmla="*/ 1333204 h 1526213"/>
              <a:gd name="connsiteX507" fmla="*/ 3295433 w 4742389"/>
              <a:gd name="connsiteY507" fmla="*/ 1333204 h 1526213"/>
              <a:gd name="connsiteX508" fmla="*/ 3395531 w 4742389"/>
              <a:gd name="connsiteY508" fmla="*/ 1330696 h 1526213"/>
              <a:gd name="connsiteX509" fmla="*/ 3495631 w 4742389"/>
              <a:gd name="connsiteY509" fmla="*/ 1325679 h 1526213"/>
              <a:gd name="connsiteX510" fmla="*/ 3543177 w 4742389"/>
              <a:gd name="connsiteY510" fmla="*/ 1323171 h 1526213"/>
              <a:gd name="connsiteX511" fmla="*/ 3593227 w 4742389"/>
              <a:gd name="connsiteY511" fmla="*/ 1320662 h 1526213"/>
              <a:gd name="connsiteX512" fmla="*/ 3991120 w 4742389"/>
              <a:gd name="connsiteY512" fmla="*/ 1290561 h 1526213"/>
              <a:gd name="connsiteX513" fmla="*/ 4188815 w 4742389"/>
              <a:gd name="connsiteY513" fmla="*/ 1278019 h 1526213"/>
              <a:gd name="connsiteX514" fmla="*/ 4389013 w 4742389"/>
              <a:gd name="connsiteY514" fmla="*/ 1278019 h 1526213"/>
              <a:gd name="connsiteX515" fmla="*/ 4586709 w 4742389"/>
              <a:gd name="connsiteY515" fmla="*/ 1303103 h 1526213"/>
              <a:gd name="connsiteX516" fmla="*/ 4636758 w 4742389"/>
              <a:gd name="connsiteY516" fmla="*/ 1313137 h 1526213"/>
              <a:gd name="connsiteX517" fmla="*/ 4684305 w 4742389"/>
              <a:gd name="connsiteY517" fmla="*/ 1328188 h 1526213"/>
              <a:gd name="connsiteX518" fmla="*/ 4739281 w 4742389"/>
              <a:gd name="connsiteY518" fmla="*/ 1342690 h 1526213"/>
              <a:gd name="connsiteX519" fmla="*/ 4742389 w 4742389"/>
              <a:gd name="connsiteY519" fmla="*/ 1343510 h 1526213"/>
              <a:gd name="connsiteX520" fmla="*/ 4742389 w 4742389"/>
              <a:gd name="connsiteY520" fmla="*/ 1352843 h 1526213"/>
              <a:gd name="connsiteX521" fmla="*/ 4722977 w 4742389"/>
              <a:gd name="connsiteY521" fmla="*/ 1347354 h 1526213"/>
              <a:gd name="connsiteX522" fmla="*/ 4681803 w 4742389"/>
              <a:gd name="connsiteY522" fmla="*/ 1335713 h 1526213"/>
              <a:gd name="connsiteX523" fmla="*/ 4634255 w 4742389"/>
              <a:gd name="connsiteY523" fmla="*/ 1323171 h 1526213"/>
              <a:gd name="connsiteX524" fmla="*/ 4586709 w 4742389"/>
              <a:gd name="connsiteY524" fmla="*/ 1310628 h 1526213"/>
              <a:gd name="connsiteX525" fmla="*/ 4389013 w 4742389"/>
              <a:gd name="connsiteY525" fmla="*/ 1285544 h 1526213"/>
              <a:gd name="connsiteX526" fmla="*/ 4190067 w 4742389"/>
              <a:gd name="connsiteY526" fmla="*/ 1285230 h 1526213"/>
              <a:gd name="connsiteX527" fmla="*/ 3991120 w 4742389"/>
              <a:gd name="connsiteY527" fmla="*/ 1298086 h 1526213"/>
              <a:gd name="connsiteX528" fmla="*/ 3593227 w 4742389"/>
              <a:gd name="connsiteY528" fmla="*/ 1328188 h 1526213"/>
              <a:gd name="connsiteX529" fmla="*/ 3545680 w 4742389"/>
              <a:gd name="connsiteY529" fmla="*/ 1330696 h 1526213"/>
              <a:gd name="connsiteX530" fmla="*/ 3495631 w 4742389"/>
              <a:gd name="connsiteY530" fmla="*/ 1333204 h 1526213"/>
              <a:gd name="connsiteX531" fmla="*/ 3395531 w 4742389"/>
              <a:gd name="connsiteY531" fmla="*/ 1338221 h 1526213"/>
              <a:gd name="connsiteX532" fmla="*/ 3295433 w 4742389"/>
              <a:gd name="connsiteY532" fmla="*/ 1340730 h 1526213"/>
              <a:gd name="connsiteX533" fmla="*/ 3195334 w 4742389"/>
              <a:gd name="connsiteY533" fmla="*/ 1340730 h 1526213"/>
              <a:gd name="connsiteX534" fmla="*/ 2797441 w 4742389"/>
              <a:gd name="connsiteY534" fmla="*/ 1332264 h 1526213"/>
              <a:gd name="connsiteX535" fmla="*/ 2603375 w 4742389"/>
              <a:gd name="connsiteY535" fmla="*/ 1329052 h 1526213"/>
              <a:gd name="connsiteX536" fmla="*/ 2557030 w 4742389"/>
              <a:gd name="connsiteY536" fmla="*/ 1346910 h 1526213"/>
              <a:gd name="connsiteX537" fmla="*/ 2602614 w 4742389"/>
              <a:gd name="connsiteY537" fmla="*/ 1350303 h 1526213"/>
              <a:gd name="connsiteX538" fmla="*/ 3198382 w 4742389"/>
              <a:gd name="connsiteY538" fmla="*/ 1408131 h 1526213"/>
              <a:gd name="connsiteX539" fmla="*/ 3248430 w 4742389"/>
              <a:gd name="connsiteY539" fmla="*/ 1413146 h 1526213"/>
              <a:gd name="connsiteX540" fmla="*/ 3298479 w 4742389"/>
              <a:gd name="connsiteY540" fmla="*/ 1415654 h 1526213"/>
              <a:gd name="connsiteX541" fmla="*/ 3398575 w 4742389"/>
              <a:gd name="connsiteY541" fmla="*/ 1420669 h 1526213"/>
              <a:gd name="connsiteX542" fmla="*/ 3498671 w 4742389"/>
              <a:gd name="connsiteY542" fmla="*/ 1423176 h 1526213"/>
              <a:gd name="connsiteX543" fmla="*/ 3598767 w 4742389"/>
              <a:gd name="connsiteY543" fmla="*/ 1425683 h 1526213"/>
              <a:gd name="connsiteX544" fmla="*/ 3996650 w 4742389"/>
              <a:gd name="connsiteY544" fmla="*/ 1420669 h 1526213"/>
              <a:gd name="connsiteX545" fmla="*/ 4196843 w 4742389"/>
              <a:gd name="connsiteY545" fmla="*/ 1418161 h 1526213"/>
              <a:gd name="connsiteX546" fmla="*/ 4397035 w 4742389"/>
              <a:gd name="connsiteY546" fmla="*/ 1428191 h 1526213"/>
              <a:gd name="connsiteX547" fmla="*/ 4594726 w 4742389"/>
              <a:gd name="connsiteY547" fmla="*/ 1458280 h 1526213"/>
              <a:gd name="connsiteX548" fmla="*/ 4709016 w 4742389"/>
              <a:gd name="connsiteY548" fmla="*/ 1480025 h 1526213"/>
              <a:gd name="connsiteX549" fmla="*/ 4742389 w 4742389"/>
              <a:gd name="connsiteY549" fmla="*/ 1486374 h 1526213"/>
              <a:gd name="connsiteX550" fmla="*/ 4742389 w 4742389"/>
              <a:gd name="connsiteY550" fmla="*/ 1494257 h 1526213"/>
              <a:gd name="connsiteX551" fmla="*/ 4677071 w 4742389"/>
              <a:gd name="connsiteY551" fmla="*/ 1481670 h 1526213"/>
              <a:gd name="connsiteX552" fmla="*/ 4594726 w 4742389"/>
              <a:gd name="connsiteY552" fmla="*/ 1465803 h 1526213"/>
              <a:gd name="connsiteX553" fmla="*/ 4397035 w 4742389"/>
              <a:gd name="connsiteY553" fmla="*/ 1435713 h 1526213"/>
              <a:gd name="connsiteX554" fmla="*/ 4196843 w 4742389"/>
              <a:gd name="connsiteY554" fmla="*/ 1428191 h 1526213"/>
              <a:gd name="connsiteX555" fmla="*/ 3996650 w 4742389"/>
              <a:gd name="connsiteY555" fmla="*/ 1428191 h 1526213"/>
              <a:gd name="connsiteX556" fmla="*/ 3598767 w 4742389"/>
              <a:gd name="connsiteY556" fmla="*/ 1433206 h 1526213"/>
              <a:gd name="connsiteX557" fmla="*/ 3498671 w 4742389"/>
              <a:gd name="connsiteY557" fmla="*/ 1430698 h 1526213"/>
              <a:gd name="connsiteX558" fmla="*/ 3398575 w 4742389"/>
              <a:gd name="connsiteY558" fmla="*/ 1425683 h 1526213"/>
              <a:gd name="connsiteX559" fmla="*/ 3298479 w 4742389"/>
              <a:gd name="connsiteY559" fmla="*/ 1420669 h 1526213"/>
              <a:gd name="connsiteX560" fmla="*/ 3248430 w 4742389"/>
              <a:gd name="connsiteY560" fmla="*/ 1418161 h 1526213"/>
              <a:gd name="connsiteX561" fmla="*/ 3198382 w 4742389"/>
              <a:gd name="connsiteY561" fmla="*/ 1415654 h 1526213"/>
              <a:gd name="connsiteX562" fmla="*/ 2800499 w 4742389"/>
              <a:gd name="connsiteY562" fmla="*/ 1376161 h 1526213"/>
              <a:gd name="connsiteX563" fmla="*/ 2541482 w 4742389"/>
              <a:gd name="connsiteY563" fmla="*/ 1352901 h 1526213"/>
              <a:gd name="connsiteX564" fmla="*/ 2519845 w 4742389"/>
              <a:gd name="connsiteY564" fmla="*/ 1361238 h 1526213"/>
              <a:gd name="connsiteX565" fmla="*/ 2514698 w 4742389"/>
              <a:gd name="connsiteY565" fmla="*/ 1363221 h 1526213"/>
              <a:gd name="connsiteX566" fmla="*/ 2492236 w 4742389"/>
              <a:gd name="connsiteY566" fmla="*/ 1370889 h 1526213"/>
              <a:gd name="connsiteX567" fmla="*/ 2607863 w 4742389"/>
              <a:gd name="connsiteY567" fmla="*/ 1388382 h 1526213"/>
              <a:gd name="connsiteX568" fmla="*/ 3200510 w 4742389"/>
              <a:gd name="connsiteY568" fmla="*/ 1493846 h 1526213"/>
              <a:gd name="connsiteX569" fmla="*/ 3399467 w 4742389"/>
              <a:gd name="connsiteY569" fmla="*/ 1521123 h 1526213"/>
              <a:gd name="connsiteX570" fmla="*/ 3456135 w 4742389"/>
              <a:gd name="connsiteY570" fmla="*/ 1526213 h 1526213"/>
              <a:gd name="connsiteX571" fmla="*/ 3385974 w 4742389"/>
              <a:gd name="connsiteY571" fmla="*/ 1526213 h 1526213"/>
              <a:gd name="connsiteX572" fmla="*/ 3198007 w 4742389"/>
              <a:gd name="connsiteY572" fmla="*/ 1501370 h 1526213"/>
              <a:gd name="connsiteX573" fmla="*/ 2605712 w 4742389"/>
              <a:gd name="connsiteY573" fmla="*/ 1394849 h 1526213"/>
              <a:gd name="connsiteX574" fmla="*/ 2480242 w 4742389"/>
              <a:gd name="connsiteY574" fmla="*/ 1374984 h 1526213"/>
              <a:gd name="connsiteX575" fmla="*/ 2430316 w 4742389"/>
              <a:gd name="connsiteY575" fmla="*/ 1392028 h 1526213"/>
              <a:gd name="connsiteX576" fmla="*/ 2611703 w 4742389"/>
              <a:gd name="connsiteY576" fmla="*/ 1435223 h 1526213"/>
              <a:gd name="connsiteX577" fmla="*/ 2905401 w 4742389"/>
              <a:gd name="connsiteY577" fmla="*/ 1512588 h 1526213"/>
              <a:gd name="connsiteX578" fmla="*/ 2959386 w 4742389"/>
              <a:gd name="connsiteY578" fmla="*/ 1526213 h 1526213"/>
              <a:gd name="connsiteX579" fmla="*/ 2932531 w 4742389"/>
              <a:gd name="connsiteY579" fmla="*/ 1526213 h 1526213"/>
              <a:gd name="connsiteX580" fmla="*/ 2904301 w 4742389"/>
              <a:gd name="connsiteY580" fmla="*/ 1519009 h 1526213"/>
              <a:gd name="connsiteX581" fmla="*/ 2611351 w 4742389"/>
              <a:gd name="connsiteY581" fmla="*/ 1442394 h 1526213"/>
              <a:gd name="connsiteX582" fmla="*/ 2417339 w 4742389"/>
              <a:gd name="connsiteY582" fmla="*/ 1396458 h 1526213"/>
              <a:gd name="connsiteX583" fmla="*/ 2366634 w 4742389"/>
              <a:gd name="connsiteY583" fmla="*/ 1413767 h 1526213"/>
              <a:gd name="connsiteX584" fmla="*/ 2372405 w 4742389"/>
              <a:gd name="connsiteY584" fmla="*/ 1415502 h 1526213"/>
              <a:gd name="connsiteX585" fmla="*/ 2422456 w 4742389"/>
              <a:gd name="connsiteY585" fmla="*/ 1430541 h 1526213"/>
              <a:gd name="connsiteX586" fmla="*/ 2616442 w 4742389"/>
              <a:gd name="connsiteY586" fmla="*/ 1492383 h 1526213"/>
              <a:gd name="connsiteX587" fmla="*/ 2714577 w 4742389"/>
              <a:gd name="connsiteY587" fmla="*/ 1526213 h 1526213"/>
              <a:gd name="connsiteX588" fmla="*/ 2697232 w 4742389"/>
              <a:gd name="connsiteY588" fmla="*/ 1526213 h 1526213"/>
              <a:gd name="connsiteX589" fmla="*/ 2613979 w 4742389"/>
              <a:gd name="connsiteY589" fmla="*/ 1497435 h 1526213"/>
              <a:gd name="connsiteX590" fmla="*/ 2419954 w 4742389"/>
              <a:gd name="connsiteY590" fmla="*/ 1435554 h 1526213"/>
              <a:gd name="connsiteX591" fmla="*/ 2369903 w 4742389"/>
              <a:gd name="connsiteY591" fmla="*/ 1420515 h 1526213"/>
              <a:gd name="connsiteX592" fmla="*/ 2356905 w 4742389"/>
              <a:gd name="connsiteY592" fmla="*/ 1417089 h 1526213"/>
              <a:gd name="connsiteX593" fmla="*/ 2316294 w 4742389"/>
              <a:gd name="connsiteY593" fmla="*/ 1430952 h 1526213"/>
              <a:gd name="connsiteX594" fmla="*/ 2127719 w 4742389"/>
              <a:gd name="connsiteY594" fmla="*/ 1485932 h 1526213"/>
              <a:gd name="connsiteX595" fmla="*/ 2204876 w 4742389"/>
              <a:gd name="connsiteY595" fmla="*/ 1503785 h 1526213"/>
              <a:gd name="connsiteX596" fmla="*/ 2254923 w 4742389"/>
              <a:gd name="connsiteY596" fmla="*/ 1513821 h 1526213"/>
              <a:gd name="connsiteX597" fmla="*/ 2304970 w 4742389"/>
              <a:gd name="connsiteY597" fmla="*/ 1523857 h 1526213"/>
              <a:gd name="connsiteX598" fmla="*/ 2314134 w 4742389"/>
              <a:gd name="connsiteY598" fmla="*/ 1526213 h 1526213"/>
              <a:gd name="connsiteX599" fmla="*/ 2281838 w 4742389"/>
              <a:gd name="connsiteY599" fmla="*/ 1526213 h 1526213"/>
              <a:gd name="connsiteX600" fmla="*/ 2258677 w 4742389"/>
              <a:gd name="connsiteY600" fmla="*/ 1520407 h 1526213"/>
              <a:gd name="connsiteX601" fmla="*/ 2252421 w 4742389"/>
              <a:gd name="connsiteY601" fmla="*/ 1518839 h 1526213"/>
              <a:gd name="connsiteX602" fmla="*/ 2204876 w 4742389"/>
              <a:gd name="connsiteY602" fmla="*/ 1508803 h 1526213"/>
              <a:gd name="connsiteX603" fmla="*/ 2117153 w 4742389"/>
              <a:gd name="connsiteY603" fmla="*/ 1489013 h 1526213"/>
              <a:gd name="connsiteX604" fmla="*/ 2014436 w 4742389"/>
              <a:gd name="connsiteY604" fmla="*/ 1518961 h 1526213"/>
              <a:gd name="connsiteX605" fmla="*/ 1983833 w 4742389"/>
              <a:gd name="connsiteY605" fmla="*/ 1526213 h 1526213"/>
              <a:gd name="connsiteX606" fmla="*/ 1962561 w 4742389"/>
              <a:gd name="connsiteY606" fmla="*/ 1526213 h 1526213"/>
              <a:gd name="connsiteX607" fmla="*/ 2014304 w 4742389"/>
              <a:gd name="connsiteY607" fmla="*/ 1513946 h 1526213"/>
              <a:gd name="connsiteX608" fmla="*/ 2107222 w 4742389"/>
              <a:gd name="connsiteY608" fmla="*/ 1486773 h 1526213"/>
              <a:gd name="connsiteX609" fmla="*/ 2104782 w 4742389"/>
              <a:gd name="connsiteY609" fmla="*/ 1486222 h 1526213"/>
              <a:gd name="connsiteX610" fmla="*/ 2059080 w 4742389"/>
              <a:gd name="connsiteY610" fmla="*/ 1477998 h 1526213"/>
              <a:gd name="connsiteX611" fmla="*/ 1992309 w 4742389"/>
              <a:gd name="connsiteY611" fmla="*/ 1496203 h 1526213"/>
              <a:gd name="connsiteX612" fmla="*/ 1852191 w 4742389"/>
              <a:gd name="connsiteY612" fmla="*/ 1526213 h 1526213"/>
              <a:gd name="connsiteX613" fmla="*/ 1827090 w 4742389"/>
              <a:gd name="connsiteY613" fmla="*/ 1526213 h 1526213"/>
              <a:gd name="connsiteX614" fmla="*/ 1991566 w 4742389"/>
              <a:gd name="connsiteY614" fmla="*/ 1491190 h 1526213"/>
              <a:gd name="connsiteX615" fmla="*/ 2047515 w 4742389"/>
              <a:gd name="connsiteY615" fmla="*/ 1475916 h 1526213"/>
              <a:gd name="connsiteX616" fmla="*/ 2019390 w 4742389"/>
              <a:gd name="connsiteY616" fmla="*/ 1470855 h 1526213"/>
              <a:gd name="connsiteX617" fmla="*/ 2007191 w 4742389"/>
              <a:gd name="connsiteY617" fmla="*/ 1468660 h 1526213"/>
              <a:gd name="connsiteX618" fmla="*/ 1989537 w 4742389"/>
              <a:gd name="connsiteY618" fmla="*/ 1465988 h 1526213"/>
              <a:gd name="connsiteX619" fmla="*/ 1702379 w 4742389"/>
              <a:gd name="connsiteY619" fmla="*/ 1526213 h 1526213"/>
              <a:gd name="connsiteX620" fmla="*/ 1678465 w 4742389"/>
              <a:gd name="connsiteY620" fmla="*/ 1526213 h 1526213"/>
              <a:gd name="connsiteX621" fmla="*/ 1975510 w 4742389"/>
              <a:gd name="connsiteY621" fmla="*/ 1463865 h 1526213"/>
              <a:gd name="connsiteX622" fmla="*/ 1916849 w 4742389"/>
              <a:gd name="connsiteY622" fmla="*/ 1454987 h 1526213"/>
              <a:gd name="connsiteX623" fmla="*/ 1654418 w 4742389"/>
              <a:gd name="connsiteY623" fmla="*/ 1505979 h 1526213"/>
              <a:gd name="connsiteX624" fmla="*/ 1507673 w 4742389"/>
              <a:gd name="connsiteY624" fmla="*/ 1526213 h 1526213"/>
              <a:gd name="connsiteX625" fmla="*/ 1470857 w 4742389"/>
              <a:gd name="connsiteY625" fmla="*/ 1526213 h 1526213"/>
              <a:gd name="connsiteX626" fmla="*/ 1651916 w 4742389"/>
              <a:gd name="connsiteY626" fmla="*/ 1500963 h 1526213"/>
              <a:gd name="connsiteX627" fmla="*/ 1899571 w 4742389"/>
              <a:gd name="connsiteY627" fmla="*/ 1452372 h 1526213"/>
              <a:gd name="connsiteX628" fmla="*/ 1834242 w 4742389"/>
              <a:gd name="connsiteY628" fmla="*/ 1442485 h 1526213"/>
              <a:gd name="connsiteX629" fmla="*/ 1639052 w 4742389"/>
              <a:gd name="connsiteY629" fmla="*/ 1476367 h 1526213"/>
              <a:gd name="connsiteX630" fmla="*/ 1254290 w 4742389"/>
              <a:gd name="connsiteY630" fmla="*/ 1526213 h 1526213"/>
              <a:gd name="connsiteX631" fmla="*/ 1219068 w 4742389"/>
              <a:gd name="connsiteY631" fmla="*/ 1526213 h 1526213"/>
              <a:gd name="connsiteX632" fmla="*/ 1237416 w 4742389"/>
              <a:gd name="connsiteY632" fmla="*/ 1524638 h 1526213"/>
              <a:gd name="connsiteX633" fmla="*/ 1639052 w 4742389"/>
              <a:gd name="connsiteY633" fmla="*/ 1471352 h 1526213"/>
              <a:gd name="connsiteX634" fmla="*/ 1818580 w 4742389"/>
              <a:gd name="connsiteY634" fmla="*/ 1440115 h 1526213"/>
              <a:gd name="connsiteX635" fmla="*/ 1808255 w 4742389"/>
              <a:gd name="connsiteY635" fmla="*/ 1438552 h 1526213"/>
              <a:gd name="connsiteX636" fmla="*/ 1740515 w 4742389"/>
              <a:gd name="connsiteY636" fmla="*/ 1430863 h 1526213"/>
              <a:gd name="connsiteX637" fmla="*/ 1626857 w 4742389"/>
              <a:gd name="connsiteY637" fmla="*/ 1448018 h 1526213"/>
              <a:gd name="connsiteX638" fmla="*/ 1228661 w 4742389"/>
              <a:gd name="connsiteY638" fmla="*/ 1495621 h 1526213"/>
              <a:gd name="connsiteX639" fmla="*/ 852899 w 4742389"/>
              <a:gd name="connsiteY639" fmla="*/ 1526213 h 1526213"/>
              <a:gd name="connsiteX640" fmla="*/ 815074 w 4742389"/>
              <a:gd name="connsiteY640" fmla="*/ 1526213 h 1526213"/>
              <a:gd name="connsiteX641" fmla="*/ 828590 w 4742389"/>
              <a:gd name="connsiteY641" fmla="*/ 1525686 h 1526213"/>
              <a:gd name="connsiteX642" fmla="*/ 1626857 w 4742389"/>
              <a:gd name="connsiteY642" fmla="*/ 1443007 h 1526213"/>
              <a:gd name="connsiteX643" fmla="*/ 1721439 w 4742389"/>
              <a:gd name="connsiteY643" fmla="*/ 1428698 h 1526213"/>
              <a:gd name="connsiteX644" fmla="*/ 1632000 w 4742389"/>
              <a:gd name="connsiteY644" fmla="*/ 1418546 h 1526213"/>
              <a:gd name="connsiteX645" fmla="*/ 1616619 w 4742389"/>
              <a:gd name="connsiteY645" fmla="*/ 1420490 h 1526213"/>
              <a:gd name="connsiteX646" fmla="*/ 820813 w 4742389"/>
              <a:gd name="connsiteY646" fmla="*/ 1493147 h 1526213"/>
              <a:gd name="connsiteX647" fmla="*/ 22503 w 4742389"/>
              <a:gd name="connsiteY647" fmla="*/ 1515695 h 1526213"/>
              <a:gd name="connsiteX648" fmla="*/ 820813 w 4742389"/>
              <a:gd name="connsiteY648" fmla="*/ 1490641 h 1526213"/>
              <a:gd name="connsiteX649" fmla="*/ 1218716 w 4742389"/>
              <a:gd name="connsiteY649" fmla="*/ 1458698 h 1526213"/>
              <a:gd name="connsiteX650" fmla="*/ 1610676 w 4742389"/>
              <a:gd name="connsiteY650" fmla="*/ 1416125 h 1526213"/>
              <a:gd name="connsiteX651" fmla="*/ 1609318 w 4742389"/>
              <a:gd name="connsiteY651" fmla="*/ 1415971 h 1526213"/>
              <a:gd name="connsiteX652" fmla="*/ 1559271 w 4742389"/>
              <a:gd name="connsiteY652" fmla="*/ 1413462 h 1526213"/>
              <a:gd name="connsiteX653" fmla="*/ 1509224 w 4742389"/>
              <a:gd name="connsiteY653" fmla="*/ 1408444 h 1526213"/>
              <a:gd name="connsiteX654" fmla="*/ 1486643 w 4742389"/>
              <a:gd name="connsiteY654" fmla="*/ 1406788 h 1526213"/>
              <a:gd name="connsiteX655" fmla="*/ 1212315 w 4742389"/>
              <a:gd name="connsiteY655" fmla="*/ 1431240 h 1526213"/>
              <a:gd name="connsiteX656" fmla="*/ 19691 w 4742389"/>
              <a:gd name="connsiteY656" fmla="*/ 1491179 h 1526213"/>
              <a:gd name="connsiteX657" fmla="*/ 1212315 w 4742389"/>
              <a:gd name="connsiteY657" fmla="*/ 1427714 h 1526213"/>
              <a:gd name="connsiteX658" fmla="*/ 1459239 w 4742389"/>
              <a:gd name="connsiteY658" fmla="*/ 1404777 h 1526213"/>
              <a:gd name="connsiteX659" fmla="*/ 1406628 w 4742389"/>
              <a:gd name="connsiteY659" fmla="*/ 1400918 h 1526213"/>
              <a:gd name="connsiteX660" fmla="*/ 1234761 w 4742389"/>
              <a:gd name="connsiteY660" fmla="*/ 1396610 h 1526213"/>
              <a:gd name="connsiteX661" fmla="*/ 810496 w 4742389"/>
              <a:gd name="connsiteY661" fmla="*/ 1426588 h 1526213"/>
              <a:gd name="connsiteX662" fmla="*/ 412867 w 4742389"/>
              <a:gd name="connsiteY662" fmla="*/ 1449810 h 1526213"/>
              <a:gd name="connsiteX663" fmla="*/ 86413 w 4742389"/>
              <a:gd name="connsiteY663" fmla="*/ 1462888 h 1526213"/>
              <a:gd name="connsiteX664" fmla="*/ 15002 w 4742389"/>
              <a:gd name="connsiteY664" fmla="*/ 1465748 h 1526213"/>
              <a:gd name="connsiteX665" fmla="*/ 89545 w 4742389"/>
              <a:gd name="connsiteY665" fmla="*/ 1462483 h 1526213"/>
              <a:gd name="connsiteX666" fmla="*/ 412867 w 4742389"/>
              <a:gd name="connsiteY666" fmla="*/ 1448322 h 1526213"/>
              <a:gd name="connsiteX667" fmla="*/ 810496 w 4742389"/>
              <a:gd name="connsiteY667" fmla="*/ 1424082 h 1526213"/>
              <a:gd name="connsiteX668" fmla="*/ 1194331 w 4742389"/>
              <a:gd name="connsiteY668" fmla="*/ 1395748 h 1526213"/>
              <a:gd name="connsiteX669" fmla="*/ 1006253 w 4742389"/>
              <a:gd name="connsiteY669" fmla="*/ 1393391 h 1526213"/>
              <a:gd name="connsiteX670" fmla="*/ 903657 w 4742389"/>
              <a:gd name="connsiteY670" fmla="*/ 1395900 h 1526213"/>
              <a:gd name="connsiteX671" fmla="*/ 853610 w 4742389"/>
              <a:gd name="connsiteY671" fmla="*/ 1398409 h 1526213"/>
              <a:gd name="connsiteX672" fmla="*/ 803563 w 4742389"/>
              <a:gd name="connsiteY672" fmla="*/ 1398409 h 1526213"/>
              <a:gd name="connsiteX673" fmla="*/ 643413 w 4742389"/>
              <a:gd name="connsiteY673" fmla="*/ 1407943 h 1526213"/>
              <a:gd name="connsiteX674" fmla="*/ 803563 w 4742389"/>
              <a:gd name="connsiteY674" fmla="*/ 1395900 h 1526213"/>
              <a:gd name="connsiteX675" fmla="*/ 853610 w 4742389"/>
              <a:gd name="connsiteY675" fmla="*/ 1393391 h 1526213"/>
              <a:gd name="connsiteX676" fmla="*/ 903657 w 4742389"/>
              <a:gd name="connsiteY676" fmla="*/ 1393391 h 1526213"/>
              <a:gd name="connsiteX677" fmla="*/ 1006253 w 4742389"/>
              <a:gd name="connsiteY677" fmla="*/ 1390882 h 1526213"/>
              <a:gd name="connsiteX678" fmla="*/ 1206441 w 4742389"/>
              <a:gd name="connsiteY678" fmla="*/ 1390882 h 1526213"/>
              <a:gd name="connsiteX679" fmla="*/ 1245512 w 4742389"/>
              <a:gd name="connsiteY679" fmla="*/ 1391970 h 1526213"/>
              <a:gd name="connsiteX680" fmla="*/ 1604112 w 4742389"/>
              <a:gd name="connsiteY680" fmla="*/ 1365499 h 1526213"/>
              <a:gd name="connsiteX681" fmla="*/ 2002016 w 4742389"/>
              <a:gd name="connsiteY681" fmla="*/ 1336050 h 1526213"/>
              <a:gd name="connsiteX682" fmla="*/ 2021651 w 4742389"/>
              <a:gd name="connsiteY682" fmla="*/ 1334783 h 1526213"/>
              <a:gd name="connsiteX683" fmla="*/ 1996024 w 4742389"/>
              <a:gd name="connsiteY683" fmla="*/ 1330291 h 1526213"/>
              <a:gd name="connsiteX684" fmla="*/ 1603761 w 4742389"/>
              <a:gd name="connsiteY684" fmla="*/ 1345747 h 1526213"/>
              <a:gd name="connsiteX685" fmla="*/ 12189 w 4742389"/>
              <a:gd name="connsiteY685" fmla="*/ 1441067 h 1526213"/>
              <a:gd name="connsiteX686" fmla="*/ 1603761 w 4742389"/>
              <a:gd name="connsiteY686" fmla="*/ 1340730 h 1526213"/>
              <a:gd name="connsiteX687" fmla="*/ 1971306 w 4742389"/>
              <a:gd name="connsiteY687" fmla="*/ 1325958 h 1526213"/>
              <a:gd name="connsiteX688" fmla="*/ 1960110 w 4742389"/>
              <a:gd name="connsiteY688" fmla="*/ 1323995 h 1526213"/>
              <a:gd name="connsiteX689" fmla="*/ 1604348 w 4742389"/>
              <a:gd name="connsiteY689" fmla="*/ 1322878 h 1526213"/>
              <a:gd name="connsiteX690" fmla="*/ 10314 w 4742389"/>
              <a:gd name="connsiteY690" fmla="*/ 1415654 h 1526213"/>
              <a:gd name="connsiteX691" fmla="*/ 1604348 w 4742389"/>
              <a:gd name="connsiteY691" fmla="*/ 1317863 h 1526213"/>
              <a:gd name="connsiteX692" fmla="*/ 1889609 w 4742389"/>
              <a:gd name="connsiteY692" fmla="*/ 1317415 h 1526213"/>
              <a:gd name="connsiteX693" fmla="*/ 1608855 w 4742389"/>
              <a:gd name="connsiteY693" fmla="*/ 1305727 h 1526213"/>
              <a:gd name="connsiteX694" fmla="*/ 805521 w 4742389"/>
              <a:gd name="connsiteY694" fmla="*/ 1325793 h 1526213"/>
              <a:gd name="connsiteX695" fmla="*/ 4688 w 4742389"/>
              <a:gd name="connsiteY695" fmla="*/ 1391008 h 1526213"/>
              <a:gd name="connsiteX696" fmla="*/ 805521 w 4742389"/>
              <a:gd name="connsiteY696" fmla="*/ 1323285 h 1526213"/>
              <a:gd name="connsiteX697" fmla="*/ 1608855 w 4742389"/>
              <a:gd name="connsiteY697" fmla="*/ 1300711 h 1526213"/>
              <a:gd name="connsiteX698" fmla="*/ 1882117 w 4742389"/>
              <a:gd name="connsiteY698" fmla="*/ 1311385 h 1526213"/>
              <a:gd name="connsiteX699" fmla="*/ 1877765 w 4742389"/>
              <a:gd name="connsiteY699" fmla="*/ 1310731 h 1526213"/>
              <a:gd name="connsiteX700" fmla="*/ 1815761 w 4742389"/>
              <a:gd name="connsiteY700" fmla="*/ 1304073 h 1526213"/>
              <a:gd name="connsiteX701" fmla="*/ 1614323 w 4742389"/>
              <a:gd name="connsiteY701" fmla="*/ 1288086 h 1526213"/>
              <a:gd name="connsiteX702" fmla="*/ 1411633 w 4742389"/>
              <a:gd name="connsiteY702" fmla="*/ 1280562 h 1526213"/>
              <a:gd name="connsiteX703" fmla="*/ 1211445 w 4742389"/>
              <a:gd name="connsiteY703" fmla="*/ 1278054 h 1526213"/>
              <a:gd name="connsiteX704" fmla="*/ 806066 w 4742389"/>
              <a:gd name="connsiteY704" fmla="*/ 1290593 h 1526213"/>
              <a:gd name="connsiteX705" fmla="*/ 2813 w 4742389"/>
              <a:gd name="connsiteY705" fmla="*/ 1365827 h 1526213"/>
              <a:gd name="connsiteX706" fmla="*/ 806066 w 4742389"/>
              <a:gd name="connsiteY706" fmla="*/ 1288086 h 1526213"/>
              <a:gd name="connsiteX707" fmla="*/ 1211445 w 4742389"/>
              <a:gd name="connsiteY707" fmla="*/ 1275547 h 1526213"/>
              <a:gd name="connsiteX708" fmla="*/ 1411633 w 4742389"/>
              <a:gd name="connsiteY708" fmla="*/ 1275547 h 1526213"/>
              <a:gd name="connsiteX709" fmla="*/ 1614323 w 4742389"/>
              <a:gd name="connsiteY709" fmla="*/ 1283070 h 1526213"/>
              <a:gd name="connsiteX710" fmla="*/ 1781622 w 4742389"/>
              <a:gd name="connsiteY710" fmla="*/ 1296286 h 1526213"/>
              <a:gd name="connsiteX711" fmla="*/ 1724248 w 4742389"/>
              <a:gd name="connsiteY711" fmla="*/ 1287666 h 1526213"/>
              <a:gd name="connsiteX712" fmla="*/ 1621644 w 4742389"/>
              <a:gd name="connsiteY712" fmla="*/ 1277640 h 1526213"/>
              <a:gd name="connsiteX713" fmla="*/ 1216233 w 4742389"/>
              <a:gd name="connsiteY713" fmla="*/ 1252574 h 1526213"/>
              <a:gd name="connsiteX714" fmla="*/ 1166183 w 4742389"/>
              <a:gd name="connsiteY714" fmla="*/ 1250067 h 1526213"/>
              <a:gd name="connsiteX715" fmla="*/ 1113629 w 4742389"/>
              <a:gd name="connsiteY715" fmla="*/ 1250067 h 1526213"/>
              <a:gd name="connsiteX716" fmla="*/ 1013528 w 4742389"/>
              <a:gd name="connsiteY716" fmla="*/ 1250067 h 1526213"/>
              <a:gd name="connsiteX717" fmla="*/ 808320 w 4742389"/>
              <a:gd name="connsiteY717" fmla="*/ 1257587 h 1526213"/>
              <a:gd name="connsiteX718" fmla="*/ 0 w 4742389"/>
              <a:gd name="connsiteY718" fmla="*/ 1340304 h 1526213"/>
              <a:gd name="connsiteX719" fmla="*/ 808320 w 4742389"/>
              <a:gd name="connsiteY719" fmla="*/ 1255081 h 1526213"/>
              <a:gd name="connsiteX720" fmla="*/ 1013528 w 4742389"/>
              <a:gd name="connsiteY720" fmla="*/ 1247561 h 1526213"/>
              <a:gd name="connsiteX721" fmla="*/ 1113629 w 4742389"/>
              <a:gd name="connsiteY721" fmla="*/ 1247561 h 1526213"/>
              <a:gd name="connsiteX722" fmla="*/ 1166183 w 4742389"/>
              <a:gd name="connsiteY722" fmla="*/ 1247561 h 1526213"/>
              <a:gd name="connsiteX723" fmla="*/ 1216233 w 4742389"/>
              <a:gd name="connsiteY723" fmla="*/ 1247561 h 1526213"/>
              <a:gd name="connsiteX724" fmla="*/ 1621644 w 4742389"/>
              <a:gd name="connsiteY724" fmla="*/ 1272627 h 1526213"/>
              <a:gd name="connsiteX725" fmla="*/ 1724248 w 4742389"/>
              <a:gd name="connsiteY725" fmla="*/ 1282653 h 1526213"/>
              <a:gd name="connsiteX726" fmla="*/ 1824350 w 4742389"/>
              <a:gd name="connsiteY726" fmla="*/ 1297692 h 1526213"/>
              <a:gd name="connsiteX727" fmla="*/ 1874401 w 4742389"/>
              <a:gd name="connsiteY727" fmla="*/ 1305212 h 1526213"/>
              <a:gd name="connsiteX728" fmla="*/ 1876050 w 4742389"/>
              <a:gd name="connsiteY728" fmla="*/ 1305460 h 1526213"/>
              <a:gd name="connsiteX729" fmla="*/ 1958694 w 4742389"/>
              <a:gd name="connsiteY729" fmla="*/ 1314376 h 1526213"/>
              <a:gd name="connsiteX730" fmla="*/ 2010210 w 4742389"/>
              <a:gd name="connsiteY730" fmla="*/ 1316388 h 1526213"/>
              <a:gd name="connsiteX731" fmla="*/ 2037840 w 4742389"/>
              <a:gd name="connsiteY731" fmla="*/ 1318801 h 1526213"/>
              <a:gd name="connsiteX732" fmla="*/ 2123809 w 4742389"/>
              <a:gd name="connsiteY732" fmla="*/ 1322717 h 1526213"/>
              <a:gd name="connsiteX733" fmla="*/ 2237745 w 4742389"/>
              <a:gd name="connsiteY733" fmla="*/ 1320831 h 1526213"/>
              <a:gd name="connsiteX734" fmla="*/ 2295221 w 4742389"/>
              <a:gd name="connsiteY734" fmla="*/ 1317121 h 1526213"/>
              <a:gd name="connsiteX735" fmla="*/ 2402045 w 4742389"/>
              <a:gd name="connsiteY735" fmla="*/ 1305641 h 1526213"/>
              <a:gd name="connsiteX736" fmla="*/ 2410836 w 4742389"/>
              <a:gd name="connsiteY736" fmla="*/ 1304694 h 1526213"/>
              <a:gd name="connsiteX737" fmla="*/ 2546168 w 4742389"/>
              <a:gd name="connsiteY737" fmla="*/ 1282955 h 1526213"/>
              <a:gd name="connsiteX738" fmla="*/ 2659717 w 4742389"/>
              <a:gd name="connsiteY738" fmla="*/ 1258873 h 1526213"/>
              <a:gd name="connsiteX739" fmla="*/ 2712288 w 4742389"/>
              <a:gd name="connsiteY739" fmla="*/ 1244690 h 1526213"/>
              <a:gd name="connsiteX740" fmla="*/ 2835272 w 4742389"/>
              <a:gd name="connsiteY740" fmla="*/ 1207526 h 1526213"/>
              <a:gd name="connsiteX741" fmla="*/ 2871251 w 4742389"/>
              <a:gd name="connsiteY741" fmla="*/ 1194959 h 1526213"/>
              <a:gd name="connsiteX742" fmla="*/ 3022620 w 4742389"/>
              <a:gd name="connsiteY742" fmla="*/ 1135682 h 1526213"/>
              <a:gd name="connsiteX743" fmla="*/ 3065180 w 4742389"/>
              <a:gd name="connsiteY743" fmla="*/ 1117038 h 1526213"/>
              <a:gd name="connsiteX744" fmla="*/ 3135498 w 4742389"/>
              <a:gd name="connsiteY744" fmla="*/ 1082054 h 1526213"/>
              <a:gd name="connsiteX745" fmla="*/ 3272966 w 4742389"/>
              <a:gd name="connsiteY745" fmla="*/ 1007211 h 1526213"/>
              <a:gd name="connsiteX746" fmla="*/ 3948651 w 4742389"/>
              <a:gd name="connsiteY746" fmla="*/ 518325 h 1526213"/>
              <a:gd name="connsiteX747" fmla="*/ 4268975 w 4742389"/>
              <a:gd name="connsiteY747" fmla="*/ 247557 h 1526213"/>
              <a:gd name="connsiteX748" fmla="*/ 4631843 w 4742389"/>
              <a:gd name="connsiteY748" fmla="*/ 36959 h 1526213"/>
              <a:gd name="connsiteX749" fmla="*/ 4731319 w 4742389"/>
              <a:gd name="connsiteY749" fmla="*/ 2487 h 152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</a:cxnLst>
            <a:rect l="l" t="t" r="r" b="b"/>
            <a:pathLst>
              <a:path w="4742389" h="1526213">
                <a:moveTo>
                  <a:pt x="643413" y="1407943"/>
                </a:moveTo>
                <a:lnTo>
                  <a:pt x="403188" y="1426007"/>
                </a:lnTo>
                <a:cubicBezTo>
                  <a:pt x="469501" y="1420989"/>
                  <a:pt x="536438" y="1415344"/>
                  <a:pt x="603376" y="1410326"/>
                </a:cubicBezTo>
                <a:close/>
                <a:moveTo>
                  <a:pt x="2316873" y="1406472"/>
                </a:moveTo>
                <a:lnTo>
                  <a:pt x="2292268" y="1414417"/>
                </a:lnTo>
                <a:lnTo>
                  <a:pt x="2070799" y="1474802"/>
                </a:lnTo>
                <a:lnTo>
                  <a:pt x="2094773" y="1479009"/>
                </a:lnTo>
                <a:cubicBezTo>
                  <a:pt x="2107285" y="1481204"/>
                  <a:pt x="2107285" y="1481204"/>
                  <a:pt x="2107285" y="1481204"/>
                </a:cubicBezTo>
                <a:lnTo>
                  <a:pt x="2117880" y="1483656"/>
                </a:lnTo>
                <a:lnTo>
                  <a:pt x="2315239" y="1425938"/>
                </a:lnTo>
                <a:lnTo>
                  <a:pt x="2347886" y="1414711"/>
                </a:lnTo>
                <a:lnTo>
                  <a:pt x="2328299" y="1409548"/>
                </a:lnTo>
                <a:cubicBezTo>
                  <a:pt x="2322355" y="1407982"/>
                  <a:pt x="2322355" y="1407982"/>
                  <a:pt x="2322355" y="1407982"/>
                </a:cubicBezTo>
                <a:close/>
                <a:moveTo>
                  <a:pt x="2271317" y="1393924"/>
                </a:moveTo>
                <a:lnTo>
                  <a:pt x="2070766" y="1448952"/>
                </a:lnTo>
                <a:lnTo>
                  <a:pt x="2003434" y="1463073"/>
                </a:lnTo>
                <a:lnTo>
                  <a:pt x="2007191" y="1463642"/>
                </a:lnTo>
                <a:lnTo>
                  <a:pt x="2059110" y="1472751"/>
                </a:lnTo>
                <a:lnTo>
                  <a:pt x="2291173" y="1409403"/>
                </a:lnTo>
                <a:lnTo>
                  <a:pt x="2307838" y="1403983"/>
                </a:lnTo>
                <a:close/>
                <a:moveTo>
                  <a:pt x="2378176" y="1386677"/>
                </a:moveTo>
                <a:lnTo>
                  <a:pt x="2329155" y="1402506"/>
                </a:lnTo>
                <a:lnTo>
                  <a:pt x="2358093" y="1411201"/>
                </a:lnTo>
                <a:lnTo>
                  <a:pt x="2407814" y="1394103"/>
                </a:lnTo>
                <a:close/>
                <a:moveTo>
                  <a:pt x="2233796" y="1383589"/>
                </a:moveTo>
                <a:lnTo>
                  <a:pt x="2052937" y="1428544"/>
                </a:lnTo>
                <a:lnTo>
                  <a:pt x="1931367" y="1452166"/>
                </a:lnTo>
                <a:lnTo>
                  <a:pt x="1989402" y="1460949"/>
                </a:lnTo>
                <a:lnTo>
                  <a:pt x="2070453" y="1443937"/>
                </a:lnTo>
                <a:lnTo>
                  <a:pt x="2261511" y="1391222"/>
                </a:lnTo>
                <a:close/>
                <a:moveTo>
                  <a:pt x="2329305" y="1378012"/>
                </a:moveTo>
                <a:lnTo>
                  <a:pt x="2283683" y="1390530"/>
                </a:lnTo>
                <a:lnTo>
                  <a:pt x="2320293" y="1399933"/>
                </a:lnTo>
                <a:lnTo>
                  <a:pt x="2368504" y="1384254"/>
                </a:lnTo>
                <a:lnTo>
                  <a:pt x="2365026" y="1383382"/>
                </a:lnTo>
                <a:close/>
                <a:moveTo>
                  <a:pt x="2195642" y="1373395"/>
                </a:moveTo>
                <a:lnTo>
                  <a:pt x="2036309" y="1407409"/>
                </a:lnTo>
                <a:lnTo>
                  <a:pt x="1849685" y="1439804"/>
                </a:lnTo>
                <a:lnTo>
                  <a:pt x="1914009" y="1449539"/>
                </a:lnTo>
                <a:lnTo>
                  <a:pt x="2051373" y="1422588"/>
                </a:lnTo>
                <a:lnTo>
                  <a:pt x="2222273" y="1380415"/>
                </a:lnTo>
                <a:lnTo>
                  <a:pt x="2222253" y="1380409"/>
                </a:lnTo>
                <a:close/>
                <a:moveTo>
                  <a:pt x="2287251" y="1370301"/>
                </a:moveTo>
                <a:lnTo>
                  <a:pt x="2245412" y="1380701"/>
                </a:lnTo>
                <a:lnTo>
                  <a:pt x="2273499" y="1387915"/>
                </a:lnTo>
                <a:lnTo>
                  <a:pt x="2316413" y="1376074"/>
                </a:lnTo>
                <a:lnTo>
                  <a:pt x="2314979" y="1375859"/>
                </a:lnTo>
                <a:close/>
                <a:moveTo>
                  <a:pt x="2436053" y="1367988"/>
                </a:moveTo>
                <a:lnTo>
                  <a:pt x="2389019" y="1383175"/>
                </a:lnTo>
                <a:lnTo>
                  <a:pt x="2408817" y="1387144"/>
                </a:lnTo>
                <a:cubicBezTo>
                  <a:pt x="2415073" y="1388398"/>
                  <a:pt x="2415073" y="1388398"/>
                  <a:pt x="2415073" y="1388398"/>
                </a:cubicBezTo>
                <a:lnTo>
                  <a:pt x="2420586" y="1389710"/>
                </a:lnTo>
                <a:lnTo>
                  <a:pt x="2468716" y="1373159"/>
                </a:lnTo>
                <a:close/>
                <a:moveTo>
                  <a:pt x="2154700" y="1363869"/>
                </a:moveTo>
                <a:lnTo>
                  <a:pt x="2023175" y="1388201"/>
                </a:lnTo>
                <a:lnTo>
                  <a:pt x="1759491" y="1427999"/>
                </a:lnTo>
                <a:lnTo>
                  <a:pt x="1808255" y="1433534"/>
                </a:lnTo>
                <a:lnTo>
                  <a:pt x="1834004" y="1437431"/>
                </a:lnTo>
                <a:lnTo>
                  <a:pt x="2035370" y="1402394"/>
                </a:lnTo>
                <a:lnTo>
                  <a:pt x="2184870" y="1370556"/>
                </a:lnTo>
                <a:lnTo>
                  <a:pt x="2180649" y="1369443"/>
                </a:lnTo>
                <a:cubicBezTo>
                  <a:pt x="2174705" y="1367877"/>
                  <a:pt x="2174705" y="1367877"/>
                  <a:pt x="2174705" y="1367877"/>
                </a:cubicBezTo>
                <a:close/>
                <a:moveTo>
                  <a:pt x="2247479" y="1362329"/>
                </a:moveTo>
                <a:lnTo>
                  <a:pt x="2207044" y="1370961"/>
                </a:lnTo>
                <a:lnTo>
                  <a:pt x="2218500" y="1373830"/>
                </a:lnTo>
                <a:cubicBezTo>
                  <a:pt x="2224756" y="1375396"/>
                  <a:pt x="2224756" y="1375396"/>
                  <a:pt x="2224756" y="1375396"/>
                </a:cubicBezTo>
                <a:lnTo>
                  <a:pt x="2233504" y="1377643"/>
                </a:lnTo>
                <a:lnTo>
                  <a:pt x="2274010" y="1367647"/>
                </a:lnTo>
                <a:lnTo>
                  <a:pt x="2257112" y="1364260"/>
                </a:lnTo>
                <a:close/>
                <a:moveTo>
                  <a:pt x="2389230" y="1361570"/>
                </a:moveTo>
                <a:lnTo>
                  <a:pt x="2344103" y="1373952"/>
                </a:lnTo>
                <a:lnTo>
                  <a:pt x="2359083" y="1377112"/>
                </a:lnTo>
                <a:cubicBezTo>
                  <a:pt x="2365026" y="1378366"/>
                  <a:pt x="2365026" y="1378366"/>
                  <a:pt x="2365026" y="1378366"/>
                </a:cubicBezTo>
                <a:lnTo>
                  <a:pt x="2378378" y="1381042"/>
                </a:lnTo>
                <a:lnTo>
                  <a:pt x="2424260" y="1366121"/>
                </a:lnTo>
                <a:lnTo>
                  <a:pt x="2407185" y="1363417"/>
                </a:lnTo>
                <a:close/>
                <a:moveTo>
                  <a:pt x="2341950" y="1356705"/>
                </a:moveTo>
                <a:lnTo>
                  <a:pt x="2304394" y="1366040"/>
                </a:lnTo>
                <a:lnTo>
                  <a:pt x="2304969" y="1366141"/>
                </a:lnTo>
                <a:cubicBezTo>
                  <a:pt x="2317481" y="1368335"/>
                  <a:pt x="2317481" y="1368335"/>
                  <a:pt x="2317481" y="1368335"/>
                </a:cubicBezTo>
                <a:lnTo>
                  <a:pt x="2332771" y="1371561"/>
                </a:lnTo>
                <a:lnTo>
                  <a:pt x="2374483" y="1360052"/>
                </a:lnTo>
                <a:close/>
                <a:moveTo>
                  <a:pt x="2114465" y="1355554"/>
                </a:moveTo>
                <a:lnTo>
                  <a:pt x="2012958" y="1370382"/>
                </a:lnTo>
                <a:lnTo>
                  <a:pt x="1652914" y="1415902"/>
                </a:lnTo>
                <a:lnTo>
                  <a:pt x="1740389" y="1425831"/>
                </a:lnTo>
                <a:lnTo>
                  <a:pt x="2022237" y="1383190"/>
                </a:lnTo>
                <a:lnTo>
                  <a:pt x="2141381" y="1361201"/>
                </a:lnTo>
                <a:lnTo>
                  <a:pt x="2124654" y="1357850"/>
                </a:lnTo>
                <a:close/>
                <a:moveTo>
                  <a:pt x="2205859" y="1354405"/>
                </a:moveTo>
                <a:lnTo>
                  <a:pt x="2167711" y="1361462"/>
                </a:lnTo>
                <a:lnTo>
                  <a:pt x="2174705" y="1362863"/>
                </a:lnTo>
                <a:lnTo>
                  <a:pt x="2195978" y="1368190"/>
                </a:lnTo>
                <a:lnTo>
                  <a:pt x="2235125" y="1359853"/>
                </a:lnTo>
                <a:lnTo>
                  <a:pt x="2227397" y="1358304"/>
                </a:lnTo>
                <a:cubicBezTo>
                  <a:pt x="2214885" y="1355796"/>
                  <a:pt x="2214885" y="1355796"/>
                  <a:pt x="2214885" y="1355796"/>
                </a:cubicBezTo>
                <a:close/>
                <a:moveTo>
                  <a:pt x="2295983" y="1351975"/>
                </a:moveTo>
                <a:lnTo>
                  <a:pt x="2263606" y="1358887"/>
                </a:lnTo>
                <a:lnTo>
                  <a:pt x="2290440" y="1363593"/>
                </a:lnTo>
                <a:lnTo>
                  <a:pt x="2325296" y="1354991"/>
                </a:lnTo>
                <a:close/>
                <a:moveTo>
                  <a:pt x="2495411" y="1348764"/>
                </a:moveTo>
                <a:lnTo>
                  <a:pt x="2495384" y="1348773"/>
                </a:lnTo>
                <a:cubicBezTo>
                  <a:pt x="2490237" y="1350491"/>
                  <a:pt x="2490237" y="1350491"/>
                  <a:pt x="2490237" y="1350491"/>
                </a:cubicBezTo>
                <a:lnTo>
                  <a:pt x="2447859" y="1364175"/>
                </a:lnTo>
                <a:lnTo>
                  <a:pt x="2480486" y="1369112"/>
                </a:lnTo>
                <a:lnTo>
                  <a:pt x="2512196" y="1358207"/>
                </a:lnTo>
                <a:lnTo>
                  <a:pt x="2528899" y="1351771"/>
                </a:lnTo>
                <a:close/>
                <a:moveTo>
                  <a:pt x="2165222" y="1348139"/>
                </a:moveTo>
                <a:lnTo>
                  <a:pt x="2128200" y="1353548"/>
                </a:lnTo>
                <a:lnTo>
                  <a:pt x="2154407" y="1358797"/>
                </a:lnTo>
                <a:lnTo>
                  <a:pt x="2190793" y="1352082"/>
                </a:lnTo>
                <a:close/>
                <a:moveTo>
                  <a:pt x="2076862" y="1347080"/>
                </a:moveTo>
                <a:lnTo>
                  <a:pt x="1608761" y="1395903"/>
                </a:lnTo>
                <a:lnTo>
                  <a:pt x="1516343" y="1404140"/>
                </a:lnTo>
                <a:lnTo>
                  <a:pt x="1553015" y="1407817"/>
                </a:lnTo>
                <a:cubicBezTo>
                  <a:pt x="1559271" y="1408444"/>
                  <a:pt x="1559271" y="1408444"/>
                  <a:pt x="1559271" y="1408444"/>
                </a:cubicBezTo>
                <a:cubicBezTo>
                  <a:pt x="1609318" y="1410953"/>
                  <a:pt x="1609318" y="1410953"/>
                  <a:pt x="1609318" y="1410953"/>
                </a:cubicBezTo>
                <a:lnTo>
                  <a:pt x="1631961" y="1413523"/>
                </a:lnTo>
                <a:lnTo>
                  <a:pt x="2012019" y="1365058"/>
                </a:lnTo>
                <a:lnTo>
                  <a:pt x="2098552" y="1351968"/>
                </a:lnTo>
                <a:close/>
                <a:moveTo>
                  <a:pt x="2246510" y="1346884"/>
                </a:moveTo>
                <a:lnTo>
                  <a:pt x="2221525" y="1351506"/>
                </a:lnTo>
                <a:lnTo>
                  <a:pt x="2250476" y="1356584"/>
                </a:lnTo>
                <a:lnTo>
                  <a:pt x="2279891" y="1350319"/>
                </a:lnTo>
                <a:close/>
                <a:moveTo>
                  <a:pt x="2450575" y="1344737"/>
                </a:moveTo>
                <a:lnTo>
                  <a:pt x="2403537" y="1357644"/>
                </a:lnTo>
                <a:lnTo>
                  <a:pt x="2409688" y="1358401"/>
                </a:lnTo>
                <a:lnTo>
                  <a:pt x="2435834" y="1362356"/>
                </a:lnTo>
                <a:lnTo>
                  <a:pt x="2481478" y="1347512"/>
                </a:lnTo>
                <a:close/>
                <a:moveTo>
                  <a:pt x="2203856" y="1342495"/>
                </a:moveTo>
                <a:lnTo>
                  <a:pt x="2182766" y="1345576"/>
                </a:lnTo>
                <a:lnTo>
                  <a:pt x="2204876" y="1348900"/>
                </a:lnTo>
                <a:lnTo>
                  <a:pt x="2206615" y="1349161"/>
                </a:lnTo>
                <a:lnTo>
                  <a:pt x="2228818" y="1345064"/>
                </a:lnTo>
                <a:close/>
                <a:moveTo>
                  <a:pt x="2125471" y="1342010"/>
                </a:moveTo>
                <a:lnTo>
                  <a:pt x="2092630" y="1345435"/>
                </a:lnTo>
                <a:lnTo>
                  <a:pt x="2112055" y="1349925"/>
                </a:lnTo>
                <a:lnTo>
                  <a:pt x="2144739" y="1344981"/>
                </a:lnTo>
                <a:lnTo>
                  <a:pt x="2129493" y="1342630"/>
                </a:lnTo>
                <a:close/>
                <a:moveTo>
                  <a:pt x="2406147" y="1340747"/>
                </a:moveTo>
                <a:lnTo>
                  <a:pt x="2359815" y="1352264"/>
                </a:lnTo>
                <a:lnTo>
                  <a:pt x="2389481" y="1355914"/>
                </a:lnTo>
                <a:lnTo>
                  <a:pt x="2435045" y="1343343"/>
                </a:lnTo>
                <a:close/>
                <a:moveTo>
                  <a:pt x="2039442" y="1338647"/>
                </a:moveTo>
                <a:lnTo>
                  <a:pt x="2002016" y="1341063"/>
                </a:lnTo>
                <a:cubicBezTo>
                  <a:pt x="1869381" y="1350461"/>
                  <a:pt x="1736747" y="1360486"/>
                  <a:pt x="1604112" y="1370511"/>
                </a:cubicBezTo>
                <a:lnTo>
                  <a:pt x="1284898" y="1393067"/>
                </a:lnTo>
                <a:lnTo>
                  <a:pt x="1307786" y="1393704"/>
                </a:lnTo>
                <a:cubicBezTo>
                  <a:pt x="1341567" y="1395272"/>
                  <a:pt x="1375349" y="1397154"/>
                  <a:pt x="1409130" y="1398409"/>
                </a:cubicBezTo>
                <a:lnTo>
                  <a:pt x="1486203" y="1402273"/>
                </a:lnTo>
                <a:lnTo>
                  <a:pt x="1608761" y="1390888"/>
                </a:lnTo>
                <a:lnTo>
                  <a:pt x="2057350" y="1342682"/>
                </a:lnTo>
                <a:close/>
                <a:moveTo>
                  <a:pt x="2358501" y="1338629"/>
                </a:moveTo>
                <a:lnTo>
                  <a:pt x="2318464" y="1347176"/>
                </a:lnTo>
                <a:lnTo>
                  <a:pt x="2344156" y="1350337"/>
                </a:lnTo>
                <a:lnTo>
                  <a:pt x="2386901" y="1339789"/>
                </a:lnTo>
                <a:close/>
                <a:moveTo>
                  <a:pt x="2162054" y="1338194"/>
                </a:moveTo>
                <a:lnTo>
                  <a:pt x="2145290" y="1339943"/>
                </a:lnTo>
                <a:lnTo>
                  <a:pt x="2161718" y="1342412"/>
                </a:lnTo>
                <a:lnTo>
                  <a:pt x="2178448" y="1339881"/>
                </a:lnTo>
                <a:close/>
                <a:moveTo>
                  <a:pt x="2303316" y="1336375"/>
                </a:moveTo>
                <a:lnTo>
                  <a:pt x="2274305" y="1341742"/>
                </a:lnTo>
                <a:lnTo>
                  <a:pt x="2303371" y="1345319"/>
                </a:lnTo>
                <a:lnTo>
                  <a:pt x="2338599" y="1337816"/>
                </a:lnTo>
                <a:close/>
                <a:moveTo>
                  <a:pt x="2084118" y="1335762"/>
                </a:moveTo>
                <a:lnTo>
                  <a:pt x="2058060" y="1337445"/>
                </a:lnTo>
                <a:lnTo>
                  <a:pt x="2073303" y="1340968"/>
                </a:lnTo>
                <a:lnTo>
                  <a:pt x="2099804" y="1338120"/>
                </a:lnTo>
                <a:close/>
                <a:moveTo>
                  <a:pt x="2258325" y="1334538"/>
                </a:moveTo>
                <a:lnTo>
                  <a:pt x="2238863" y="1337381"/>
                </a:lnTo>
                <a:lnTo>
                  <a:pt x="2257812" y="1339713"/>
                </a:lnTo>
                <a:lnTo>
                  <a:pt x="2280863" y="1335459"/>
                </a:lnTo>
                <a:close/>
                <a:moveTo>
                  <a:pt x="2117484" y="1333608"/>
                </a:moveTo>
                <a:lnTo>
                  <a:pt x="2108922" y="1334161"/>
                </a:lnTo>
                <a:lnTo>
                  <a:pt x="2117294" y="1335734"/>
                </a:lnTo>
                <a:lnTo>
                  <a:pt x="2119259" y="1336030"/>
                </a:lnTo>
                <a:lnTo>
                  <a:pt x="2129903" y="1334886"/>
                </a:lnTo>
                <a:close/>
                <a:moveTo>
                  <a:pt x="2214330" y="1332742"/>
                </a:moveTo>
                <a:lnTo>
                  <a:pt x="2206623" y="1333546"/>
                </a:lnTo>
                <a:lnTo>
                  <a:pt x="2210301" y="1333867"/>
                </a:lnTo>
                <a:lnTo>
                  <a:pt x="2214659" y="1334403"/>
                </a:lnTo>
                <a:lnTo>
                  <a:pt x="2223238" y="1333105"/>
                </a:lnTo>
                <a:close/>
                <a:moveTo>
                  <a:pt x="2043194" y="1329610"/>
                </a:moveTo>
                <a:lnTo>
                  <a:pt x="2024364" y="1329818"/>
                </a:lnTo>
                <a:lnTo>
                  <a:pt x="2027055" y="1330278"/>
                </a:lnTo>
                <a:lnTo>
                  <a:pt x="2041108" y="1333527"/>
                </a:lnTo>
                <a:lnTo>
                  <a:pt x="2060792" y="1332256"/>
                </a:lnTo>
                <a:close/>
                <a:moveTo>
                  <a:pt x="2556751" y="1328281"/>
                </a:moveTo>
                <a:lnTo>
                  <a:pt x="2531411" y="1336743"/>
                </a:lnTo>
                <a:lnTo>
                  <a:pt x="2511183" y="1343497"/>
                </a:lnTo>
                <a:lnTo>
                  <a:pt x="2544027" y="1345942"/>
                </a:lnTo>
                <a:lnTo>
                  <a:pt x="2568621" y="1336466"/>
                </a:lnTo>
                <a:lnTo>
                  <a:pt x="2588499" y="1328806"/>
                </a:lnTo>
                <a:close/>
                <a:moveTo>
                  <a:pt x="2508372" y="1327480"/>
                </a:moveTo>
                <a:lnTo>
                  <a:pt x="2508269" y="1327512"/>
                </a:lnTo>
                <a:cubicBezTo>
                  <a:pt x="2467095" y="1340204"/>
                  <a:pt x="2467095" y="1340204"/>
                  <a:pt x="2467095" y="1340204"/>
                </a:cubicBezTo>
                <a:lnTo>
                  <a:pt x="2467064" y="1340213"/>
                </a:lnTo>
                <a:lnTo>
                  <a:pt x="2496859" y="1342431"/>
                </a:lnTo>
                <a:lnTo>
                  <a:pt x="2540061" y="1328005"/>
                </a:lnTo>
                <a:close/>
                <a:moveTo>
                  <a:pt x="2460291" y="1326684"/>
                </a:moveTo>
                <a:lnTo>
                  <a:pt x="2447701" y="1330418"/>
                </a:lnTo>
                <a:lnTo>
                  <a:pt x="2421841" y="1336846"/>
                </a:lnTo>
                <a:lnTo>
                  <a:pt x="2450782" y="1339001"/>
                </a:lnTo>
                <a:lnTo>
                  <a:pt x="2464592" y="1335190"/>
                </a:lnTo>
                <a:lnTo>
                  <a:pt x="2490560" y="1327185"/>
                </a:lnTo>
                <a:close/>
                <a:moveTo>
                  <a:pt x="2329673" y="1326450"/>
                </a:moveTo>
                <a:lnTo>
                  <a:pt x="2312386" y="1326641"/>
                </a:lnTo>
                <a:lnTo>
                  <a:pt x="2288043" y="1330197"/>
                </a:lnTo>
                <a:lnTo>
                  <a:pt x="2305151" y="1330976"/>
                </a:lnTo>
                <a:close/>
                <a:moveTo>
                  <a:pt x="2417751" y="1325980"/>
                </a:moveTo>
                <a:lnTo>
                  <a:pt x="2378665" y="1334324"/>
                </a:lnTo>
                <a:lnTo>
                  <a:pt x="2402616" y="1335415"/>
                </a:lnTo>
                <a:lnTo>
                  <a:pt x="2404158" y="1335530"/>
                </a:lnTo>
                <a:lnTo>
                  <a:pt x="2441278" y="1326370"/>
                </a:lnTo>
                <a:close/>
                <a:moveTo>
                  <a:pt x="2395372" y="1325725"/>
                </a:moveTo>
                <a:lnTo>
                  <a:pt x="2358699" y="1326130"/>
                </a:lnTo>
                <a:lnTo>
                  <a:pt x="2327099" y="1331976"/>
                </a:lnTo>
                <a:lnTo>
                  <a:pt x="2359165" y="1333436"/>
                </a:lnTo>
                <a:close/>
                <a:moveTo>
                  <a:pt x="1990882" y="1324092"/>
                </a:moveTo>
                <a:lnTo>
                  <a:pt x="1995991" y="1324966"/>
                </a:lnTo>
                <a:lnTo>
                  <a:pt x="2001654" y="1324738"/>
                </a:lnTo>
                <a:lnTo>
                  <a:pt x="2007341" y="1324644"/>
                </a:lnTo>
                <a:lnTo>
                  <a:pt x="2002542" y="1324129"/>
                </a:lnTo>
                <a:close/>
                <a:moveTo>
                  <a:pt x="2384183" y="1316390"/>
                </a:moveTo>
                <a:lnTo>
                  <a:pt x="2381275" y="1316577"/>
                </a:lnTo>
                <a:lnTo>
                  <a:pt x="2366770" y="1318696"/>
                </a:lnTo>
                <a:lnTo>
                  <a:pt x="2372170" y="1318607"/>
                </a:lnTo>
                <a:close/>
                <a:moveTo>
                  <a:pt x="2451213" y="1313030"/>
                </a:moveTo>
                <a:lnTo>
                  <a:pt x="2421664" y="1314380"/>
                </a:lnTo>
                <a:lnTo>
                  <a:pt x="2417617" y="1315230"/>
                </a:lnTo>
                <a:lnTo>
                  <a:pt x="2401604" y="1318193"/>
                </a:lnTo>
                <a:lnTo>
                  <a:pt x="2428366" y="1318699"/>
                </a:lnTo>
                <a:lnTo>
                  <a:pt x="2429812" y="1318391"/>
                </a:lnTo>
                <a:close/>
                <a:moveTo>
                  <a:pt x="2492367" y="1311149"/>
                </a:moveTo>
                <a:lnTo>
                  <a:pt x="2475699" y="1311911"/>
                </a:lnTo>
                <a:lnTo>
                  <a:pt x="2447182" y="1319055"/>
                </a:lnTo>
                <a:lnTo>
                  <a:pt x="2465084" y="1319393"/>
                </a:lnTo>
                <a:close/>
                <a:moveTo>
                  <a:pt x="2551323" y="1308454"/>
                </a:moveTo>
                <a:lnTo>
                  <a:pt x="2516377" y="1310052"/>
                </a:lnTo>
                <a:lnTo>
                  <a:pt x="2483691" y="1319745"/>
                </a:lnTo>
                <a:lnTo>
                  <a:pt x="2512904" y="1320298"/>
                </a:lnTo>
                <a:lnTo>
                  <a:pt x="2521016" y="1317797"/>
                </a:lnTo>
                <a:cubicBezTo>
                  <a:pt x="2534740" y="1313566"/>
                  <a:pt x="2543890" y="1310746"/>
                  <a:pt x="2549989" y="1308865"/>
                </a:cubicBezTo>
                <a:close/>
                <a:moveTo>
                  <a:pt x="2604968" y="1306003"/>
                </a:moveTo>
                <a:lnTo>
                  <a:pt x="2572584" y="1307483"/>
                </a:lnTo>
                <a:lnTo>
                  <a:pt x="2564691" y="1310119"/>
                </a:lnTo>
                <a:lnTo>
                  <a:pt x="2530587" y="1320632"/>
                </a:lnTo>
                <a:lnTo>
                  <a:pt x="2560448" y="1321197"/>
                </a:lnTo>
                <a:lnTo>
                  <a:pt x="2573132" y="1316961"/>
                </a:lnTo>
                <a:cubicBezTo>
                  <a:pt x="2585331" y="1312888"/>
                  <a:pt x="2585331" y="1312888"/>
                  <a:pt x="2585331" y="1312888"/>
                </a:cubicBezTo>
                <a:close/>
                <a:moveTo>
                  <a:pt x="2653426" y="1303788"/>
                </a:moveTo>
                <a:lnTo>
                  <a:pt x="2624288" y="1305120"/>
                </a:lnTo>
                <a:lnTo>
                  <a:pt x="2587833" y="1317902"/>
                </a:lnTo>
                <a:lnTo>
                  <a:pt x="2577026" y="1321510"/>
                </a:lnTo>
                <a:lnTo>
                  <a:pt x="2606011" y="1322059"/>
                </a:lnTo>
                <a:lnTo>
                  <a:pt x="2609795" y="1320600"/>
                </a:lnTo>
                <a:close/>
                <a:moveTo>
                  <a:pt x="2488093" y="1303682"/>
                </a:moveTo>
                <a:lnTo>
                  <a:pt x="2455475" y="1307276"/>
                </a:lnTo>
                <a:lnTo>
                  <a:pt x="2454047" y="1307576"/>
                </a:lnTo>
                <a:lnTo>
                  <a:pt x="2477878" y="1306350"/>
                </a:lnTo>
                <a:lnTo>
                  <a:pt x="2479861" y="1305853"/>
                </a:lnTo>
                <a:close/>
                <a:moveTo>
                  <a:pt x="2533705" y="1298657"/>
                </a:moveTo>
                <a:lnTo>
                  <a:pt x="2524604" y="1299659"/>
                </a:lnTo>
                <a:lnTo>
                  <a:pt x="2503073" y="1305053"/>
                </a:lnTo>
                <a:lnTo>
                  <a:pt x="2514481" y="1304466"/>
                </a:lnTo>
                <a:close/>
                <a:moveTo>
                  <a:pt x="2605028" y="1290798"/>
                </a:moveTo>
                <a:lnTo>
                  <a:pt x="2567269" y="1294959"/>
                </a:lnTo>
                <a:lnTo>
                  <a:pt x="2539563" y="1303175"/>
                </a:lnTo>
                <a:lnTo>
                  <a:pt x="2573141" y="1301447"/>
                </a:lnTo>
                <a:close/>
                <a:moveTo>
                  <a:pt x="2660687" y="1284666"/>
                </a:moveTo>
                <a:lnTo>
                  <a:pt x="2631170" y="1287918"/>
                </a:lnTo>
                <a:lnTo>
                  <a:pt x="2593847" y="1300382"/>
                </a:lnTo>
                <a:lnTo>
                  <a:pt x="2625671" y="1298744"/>
                </a:lnTo>
                <a:lnTo>
                  <a:pt x="2635381" y="1295340"/>
                </a:lnTo>
                <a:close/>
                <a:moveTo>
                  <a:pt x="2718032" y="1278348"/>
                </a:moveTo>
                <a:lnTo>
                  <a:pt x="2688577" y="1281593"/>
                </a:lnTo>
                <a:lnTo>
                  <a:pt x="2685430" y="1282805"/>
                </a:lnTo>
                <a:lnTo>
                  <a:pt x="2644928" y="1297753"/>
                </a:lnTo>
                <a:lnTo>
                  <a:pt x="2672812" y="1296318"/>
                </a:lnTo>
                <a:lnTo>
                  <a:pt x="2707393" y="1282993"/>
                </a:lnTo>
                <a:close/>
                <a:moveTo>
                  <a:pt x="2664685" y="1270749"/>
                </a:moveTo>
                <a:lnTo>
                  <a:pt x="2629561" y="1276485"/>
                </a:lnTo>
                <a:lnTo>
                  <a:pt x="2605034" y="1283759"/>
                </a:lnTo>
                <a:lnTo>
                  <a:pt x="2636153" y="1280404"/>
                </a:lnTo>
                <a:lnTo>
                  <a:pt x="2659785" y="1272512"/>
                </a:lnTo>
                <a:close/>
                <a:moveTo>
                  <a:pt x="2721202" y="1261521"/>
                </a:moveTo>
                <a:lnTo>
                  <a:pt x="2699701" y="1265032"/>
                </a:lnTo>
                <a:lnTo>
                  <a:pt x="2662287" y="1277526"/>
                </a:lnTo>
                <a:lnTo>
                  <a:pt x="2662020" y="1277615"/>
                </a:lnTo>
                <a:lnTo>
                  <a:pt x="2682683" y="1275388"/>
                </a:lnTo>
                <a:lnTo>
                  <a:pt x="2682927" y="1275285"/>
                </a:lnTo>
                <a:close/>
                <a:moveTo>
                  <a:pt x="2714384" y="1252876"/>
                </a:moveTo>
                <a:lnTo>
                  <a:pt x="2705116" y="1254824"/>
                </a:lnTo>
                <a:lnTo>
                  <a:pt x="2681292" y="1261251"/>
                </a:lnTo>
                <a:lnTo>
                  <a:pt x="2699013" y="1258404"/>
                </a:lnTo>
                <a:close/>
                <a:moveTo>
                  <a:pt x="2777684" y="1252298"/>
                </a:moveTo>
                <a:lnTo>
                  <a:pt x="2754993" y="1256003"/>
                </a:lnTo>
                <a:lnTo>
                  <a:pt x="2726604" y="1266942"/>
                </a:lnTo>
                <a:lnTo>
                  <a:pt x="2713229" y="1272095"/>
                </a:lnTo>
                <a:lnTo>
                  <a:pt x="2738617" y="1269358"/>
                </a:lnTo>
                <a:lnTo>
                  <a:pt x="2763818" y="1258353"/>
                </a:lnTo>
                <a:close/>
                <a:moveTo>
                  <a:pt x="2786235" y="1237780"/>
                </a:moveTo>
                <a:lnTo>
                  <a:pt x="2770055" y="1241179"/>
                </a:lnTo>
                <a:lnTo>
                  <a:pt x="2764899" y="1243082"/>
                </a:lnTo>
                <a:cubicBezTo>
                  <a:pt x="2759884" y="1244933"/>
                  <a:pt x="2759884" y="1244933"/>
                  <a:pt x="2759884" y="1244933"/>
                </a:cubicBezTo>
                <a:lnTo>
                  <a:pt x="2738576" y="1252049"/>
                </a:lnTo>
                <a:lnTo>
                  <a:pt x="2754778" y="1249447"/>
                </a:lnTo>
                <a:lnTo>
                  <a:pt x="2768325" y="1244575"/>
                </a:lnTo>
                <a:cubicBezTo>
                  <a:pt x="2780524" y="1240188"/>
                  <a:pt x="2780524" y="1240188"/>
                  <a:pt x="2780524" y="1240188"/>
                </a:cubicBezTo>
                <a:close/>
                <a:moveTo>
                  <a:pt x="2841726" y="1224878"/>
                </a:moveTo>
                <a:lnTo>
                  <a:pt x="2815804" y="1231377"/>
                </a:lnTo>
                <a:lnTo>
                  <a:pt x="2784148" y="1244729"/>
                </a:lnTo>
                <a:lnTo>
                  <a:pt x="2801257" y="1241981"/>
                </a:lnTo>
                <a:lnTo>
                  <a:pt x="2801350" y="1241963"/>
                </a:lnTo>
                <a:lnTo>
                  <a:pt x="2803467" y="1241039"/>
                </a:lnTo>
                <a:cubicBezTo>
                  <a:pt x="2804992" y="1240373"/>
                  <a:pt x="2804992" y="1240373"/>
                  <a:pt x="2804992" y="1240373"/>
                </a:cubicBezTo>
                <a:close/>
                <a:moveTo>
                  <a:pt x="2818081" y="1224347"/>
                </a:moveTo>
                <a:lnTo>
                  <a:pt x="2809074" y="1226777"/>
                </a:lnTo>
                <a:lnTo>
                  <a:pt x="2806401" y="1227763"/>
                </a:lnTo>
                <a:lnTo>
                  <a:pt x="2808931" y="1227227"/>
                </a:lnTo>
                <a:lnTo>
                  <a:pt x="2814340" y="1225925"/>
                </a:lnTo>
                <a:close/>
                <a:moveTo>
                  <a:pt x="2887025" y="1203951"/>
                </a:moveTo>
                <a:lnTo>
                  <a:pt x="2865952" y="1210224"/>
                </a:lnTo>
                <a:lnTo>
                  <a:pt x="2847860" y="1217855"/>
                </a:lnTo>
                <a:lnTo>
                  <a:pt x="2867883" y="1213035"/>
                </a:lnTo>
                <a:lnTo>
                  <a:pt x="2880030" y="1207271"/>
                </a:lnTo>
                <a:close/>
                <a:moveTo>
                  <a:pt x="2935978" y="1180577"/>
                </a:moveTo>
                <a:lnTo>
                  <a:pt x="2930627" y="1182438"/>
                </a:lnTo>
                <a:lnTo>
                  <a:pt x="2923762" y="1185400"/>
                </a:lnTo>
                <a:lnTo>
                  <a:pt x="2929226" y="1183808"/>
                </a:lnTo>
                <a:close/>
                <a:moveTo>
                  <a:pt x="4742389" y="0"/>
                </a:moveTo>
                <a:lnTo>
                  <a:pt x="4742389" y="9182"/>
                </a:lnTo>
                <a:lnTo>
                  <a:pt x="4733821" y="11262"/>
                </a:lnTo>
                <a:cubicBezTo>
                  <a:pt x="4700662" y="21290"/>
                  <a:pt x="4668129" y="33199"/>
                  <a:pt x="4636847" y="46988"/>
                </a:cubicBezTo>
                <a:cubicBezTo>
                  <a:pt x="4506716" y="97130"/>
                  <a:pt x="4386595" y="169836"/>
                  <a:pt x="4273980" y="252571"/>
                </a:cubicBezTo>
                <a:cubicBezTo>
                  <a:pt x="4163869" y="337813"/>
                  <a:pt x="4058762" y="430576"/>
                  <a:pt x="3953656" y="523339"/>
                </a:cubicBezTo>
                <a:cubicBezTo>
                  <a:pt x="3876077" y="593538"/>
                  <a:pt x="3876077" y="593538"/>
                  <a:pt x="3876077" y="593538"/>
                </a:cubicBezTo>
                <a:cubicBezTo>
                  <a:pt x="3836037" y="626130"/>
                  <a:pt x="3836037" y="626130"/>
                  <a:pt x="3836037" y="626130"/>
                </a:cubicBezTo>
                <a:cubicBezTo>
                  <a:pt x="3823524" y="638666"/>
                  <a:pt x="3808509" y="648694"/>
                  <a:pt x="3795996" y="661230"/>
                </a:cubicBezTo>
                <a:cubicBezTo>
                  <a:pt x="3740940" y="703851"/>
                  <a:pt x="3685885" y="746472"/>
                  <a:pt x="3628326" y="789093"/>
                </a:cubicBezTo>
                <a:cubicBezTo>
                  <a:pt x="3572019" y="829207"/>
                  <a:pt x="3514461" y="868067"/>
                  <a:pt x="3455651" y="905673"/>
                </a:cubicBezTo>
                <a:lnTo>
                  <a:pt x="3335376" y="978473"/>
                </a:lnTo>
                <a:lnTo>
                  <a:pt x="3432730" y="925262"/>
                </a:lnTo>
                <a:cubicBezTo>
                  <a:pt x="3492477" y="890479"/>
                  <a:pt x="3551285" y="854129"/>
                  <a:pt x="3608841" y="816526"/>
                </a:cubicBezTo>
                <a:cubicBezTo>
                  <a:pt x="3666399" y="778923"/>
                  <a:pt x="3721453" y="738813"/>
                  <a:pt x="3776507" y="696196"/>
                </a:cubicBezTo>
                <a:cubicBezTo>
                  <a:pt x="3941670" y="568345"/>
                  <a:pt x="3941670" y="568345"/>
                  <a:pt x="3941670" y="568345"/>
                </a:cubicBezTo>
                <a:cubicBezTo>
                  <a:pt x="3994222" y="528235"/>
                  <a:pt x="4049277" y="483111"/>
                  <a:pt x="4104331" y="443001"/>
                </a:cubicBezTo>
                <a:cubicBezTo>
                  <a:pt x="4159385" y="400384"/>
                  <a:pt x="4216942" y="362781"/>
                  <a:pt x="4274499" y="325178"/>
                </a:cubicBezTo>
                <a:cubicBezTo>
                  <a:pt x="4392115" y="249972"/>
                  <a:pt x="4517239" y="189807"/>
                  <a:pt x="4652372" y="149697"/>
                </a:cubicBezTo>
                <a:lnTo>
                  <a:pt x="4742389" y="128066"/>
                </a:lnTo>
                <a:lnTo>
                  <a:pt x="4742389" y="138430"/>
                </a:lnTo>
                <a:lnTo>
                  <a:pt x="4654875" y="159724"/>
                </a:lnTo>
                <a:cubicBezTo>
                  <a:pt x="4522243" y="197327"/>
                  <a:pt x="4397120" y="257492"/>
                  <a:pt x="4279504" y="332699"/>
                </a:cubicBezTo>
                <a:cubicBezTo>
                  <a:pt x="4221947" y="367795"/>
                  <a:pt x="4164390" y="407905"/>
                  <a:pt x="4109336" y="448015"/>
                </a:cubicBezTo>
                <a:cubicBezTo>
                  <a:pt x="4054281" y="490632"/>
                  <a:pt x="3999227" y="533249"/>
                  <a:pt x="3946675" y="575866"/>
                </a:cubicBezTo>
                <a:cubicBezTo>
                  <a:pt x="3781512" y="703717"/>
                  <a:pt x="3781512" y="703717"/>
                  <a:pt x="3781512" y="703717"/>
                </a:cubicBezTo>
                <a:cubicBezTo>
                  <a:pt x="3726458" y="743827"/>
                  <a:pt x="3668901" y="783937"/>
                  <a:pt x="3611344" y="821540"/>
                </a:cubicBezTo>
                <a:cubicBezTo>
                  <a:pt x="3496231" y="899253"/>
                  <a:pt x="3376112" y="966939"/>
                  <a:pt x="3253491" y="1032117"/>
                </a:cubicBezTo>
                <a:lnTo>
                  <a:pt x="3191695" y="1062445"/>
                </a:lnTo>
                <a:lnTo>
                  <a:pt x="3232851" y="1044362"/>
                </a:lnTo>
                <a:cubicBezTo>
                  <a:pt x="3355472" y="986698"/>
                  <a:pt x="3475591" y="924019"/>
                  <a:pt x="3593207" y="853819"/>
                </a:cubicBezTo>
                <a:cubicBezTo>
                  <a:pt x="3653266" y="818719"/>
                  <a:pt x="3710823" y="781112"/>
                  <a:pt x="3765877" y="743505"/>
                </a:cubicBezTo>
                <a:cubicBezTo>
                  <a:pt x="3936045" y="628177"/>
                  <a:pt x="3936045" y="628177"/>
                  <a:pt x="3936045" y="628177"/>
                </a:cubicBezTo>
                <a:cubicBezTo>
                  <a:pt x="4048657" y="550456"/>
                  <a:pt x="4163770" y="472734"/>
                  <a:pt x="4283889" y="410056"/>
                </a:cubicBezTo>
                <a:cubicBezTo>
                  <a:pt x="4406510" y="347377"/>
                  <a:pt x="4536638" y="299742"/>
                  <a:pt x="4671771" y="272163"/>
                </a:cubicBezTo>
                <a:lnTo>
                  <a:pt x="4742389" y="264326"/>
                </a:lnTo>
                <a:lnTo>
                  <a:pt x="4742389" y="273458"/>
                </a:lnTo>
                <a:lnTo>
                  <a:pt x="4671771" y="282192"/>
                </a:lnTo>
                <a:cubicBezTo>
                  <a:pt x="4539141" y="307263"/>
                  <a:pt x="4409012" y="354899"/>
                  <a:pt x="4288893" y="417577"/>
                </a:cubicBezTo>
                <a:cubicBezTo>
                  <a:pt x="4166273" y="480256"/>
                  <a:pt x="4053661" y="555470"/>
                  <a:pt x="3941050" y="633191"/>
                </a:cubicBezTo>
                <a:cubicBezTo>
                  <a:pt x="3770882" y="748520"/>
                  <a:pt x="3770882" y="748520"/>
                  <a:pt x="3770882" y="748520"/>
                </a:cubicBezTo>
                <a:cubicBezTo>
                  <a:pt x="3715828" y="788634"/>
                  <a:pt x="3655769" y="823734"/>
                  <a:pt x="3598212" y="858834"/>
                </a:cubicBezTo>
                <a:cubicBezTo>
                  <a:pt x="3480595" y="929034"/>
                  <a:pt x="3357975" y="994219"/>
                  <a:pt x="3235353" y="1051883"/>
                </a:cubicBezTo>
                <a:lnTo>
                  <a:pt x="3083811" y="1118465"/>
                </a:lnTo>
                <a:lnTo>
                  <a:pt x="3215960" y="1067077"/>
                </a:lnTo>
                <a:cubicBezTo>
                  <a:pt x="3343586" y="1016916"/>
                  <a:pt x="3466207" y="959232"/>
                  <a:pt x="3586326" y="896531"/>
                </a:cubicBezTo>
                <a:cubicBezTo>
                  <a:pt x="3646385" y="866435"/>
                  <a:pt x="3703942" y="831323"/>
                  <a:pt x="3761499" y="796211"/>
                </a:cubicBezTo>
                <a:cubicBezTo>
                  <a:pt x="3936672" y="693382"/>
                  <a:pt x="3936672" y="693382"/>
                  <a:pt x="3936672" y="693382"/>
                </a:cubicBezTo>
                <a:cubicBezTo>
                  <a:pt x="4054288" y="623158"/>
                  <a:pt x="4174407" y="557949"/>
                  <a:pt x="4299530" y="507789"/>
                </a:cubicBezTo>
                <a:cubicBezTo>
                  <a:pt x="4362091" y="482709"/>
                  <a:pt x="4427156" y="460137"/>
                  <a:pt x="4492220" y="442581"/>
                </a:cubicBezTo>
                <a:cubicBezTo>
                  <a:pt x="4557285" y="425024"/>
                  <a:pt x="4624851" y="409976"/>
                  <a:pt x="4692418" y="407468"/>
                </a:cubicBezTo>
                <a:lnTo>
                  <a:pt x="4742389" y="407468"/>
                </a:lnTo>
                <a:lnTo>
                  <a:pt x="4742389" y="415145"/>
                </a:lnTo>
                <a:lnTo>
                  <a:pt x="4692418" y="414992"/>
                </a:lnTo>
                <a:cubicBezTo>
                  <a:pt x="4627353" y="420008"/>
                  <a:pt x="4559787" y="432548"/>
                  <a:pt x="4494723" y="450105"/>
                </a:cubicBezTo>
                <a:cubicBezTo>
                  <a:pt x="4429659" y="467661"/>
                  <a:pt x="4364594" y="490233"/>
                  <a:pt x="4302033" y="515313"/>
                </a:cubicBezTo>
                <a:cubicBezTo>
                  <a:pt x="4176909" y="565473"/>
                  <a:pt x="4056790" y="630682"/>
                  <a:pt x="3941677" y="698398"/>
                </a:cubicBezTo>
                <a:cubicBezTo>
                  <a:pt x="3766504" y="803735"/>
                  <a:pt x="3766504" y="803735"/>
                  <a:pt x="3766504" y="803735"/>
                </a:cubicBezTo>
                <a:cubicBezTo>
                  <a:pt x="3706444" y="836339"/>
                  <a:pt x="3648887" y="871451"/>
                  <a:pt x="3588828" y="904056"/>
                </a:cubicBezTo>
                <a:cubicBezTo>
                  <a:pt x="3468709" y="966756"/>
                  <a:pt x="3346089" y="1021932"/>
                  <a:pt x="3218463" y="1074601"/>
                </a:cubicBezTo>
                <a:cubicBezTo>
                  <a:pt x="3155901" y="1100308"/>
                  <a:pt x="3092870" y="1124761"/>
                  <a:pt x="3029409" y="1148078"/>
                </a:cubicBezTo>
                <a:lnTo>
                  <a:pt x="2999014" y="1158650"/>
                </a:lnTo>
                <a:lnTo>
                  <a:pt x="2973916" y="1170786"/>
                </a:lnTo>
                <a:lnTo>
                  <a:pt x="3013812" y="1159160"/>
                </a:lnTo>
                <a:cubicBezTo>
                  <a:pt x="3077936" y="1139100"/>
                  <a:pt x="3141748" y="1117786"/>
                  <a:pt x="3205559" y="1095217"/>
                </a:cubicBezTo>
                <a:cubicBezTo>
                  <a:pt x="3333181" y="1052589"/>
                  <a:pt x="3458301" y="1002438"/>
                  <a:pt x="3578417" y="947271"/>
                </a:cubicBezTo>
                <a:cubicBezTo>
                  <a:pt x="3701035" y="887090"/>
                  <a:pt x="3821151" y="826908"/>
                  <a:pt x="3941266" y="766727"/>
                </a:cubicBezTo>
                <a:cubicBezTo>
                  <a:pt x="4061381" y="709053"/>
                  <a:pt x="4186502" y="653886"/>
                  <a:pt x="4314125" y="613765"/>
                </a:cubicBezTo>
                <a:cubicBezTo>
                  <a:pt x="4379187" y="593705"/>
                  <a:pt x="4444250" y="578659"/>
                  <a:pt x="4511815" y="566122"/>
                </a:cubicBezTo>
                <a:cubicBezTo>
                  <a:pt x="4576877" y="553584"/>
                  <a:pt x="4646945" y="548569"/>
                  <a:pt x="4714510" y="553584"/>
                </a:cubicBezTo>
                <a:lnTo>
                  <a:pt x="4742389" y="555330"/>
                </a:lnTo>
                <a:lnTo>
                  <a:pt x="4742389" y="563161"/>
                </a:lnTo>
                <a:lnTo>
                  <a:pt x="4712007" y="561106"/>
                </a:lnTo>
                <a:cubicBezTo>
                  <a:pt x="4646945" y="556091"/>
                  <a:pt x="4579380" y="563614"/>
                  <a:pt x="4511815" y="573644"/>
                </a:cubicBezTo>
                <a:cubicBezTo>
                  <a:pt x="4446753" y="586182"/>
                  <a:pt x="4381689" y="603735"/>
                  <a:pt x="4316627" y="621288"/>
                </a:cubicBezTo>
                <a:cubicBezTo>
                  <a:pt x="4189005" y="661409"/>
                  <a:pt x="4066387" y="716575"/>
                  <a:pt x="3943769" y="774249"/>
                </a:cubicBezTo>
                <a:cubicBezTo>
                  <a:pt x="3823653" y="834431"/>
                  <a:pt x="3703537" y="894612"/>
                  <a:pt x="3583422" y="952286"/>
                </a:cubicBezTo>
                <a:cubicBezTo>
                  <a:pt x="3460804" y="1009960"/>
                  <a:pt x="3335683" y="1057604"/>
                  <a:pt x="3208061" y="1102740"/>
                </a:cubicBezTo>
                <a:cubicBezTo>
                  <a:pt x="3144250" y="1125308"/>
                  <a:pt x="3079813" y="1145996"/>
                  <a:pt x="3015376" y="1165743"/>
                </a:cubicBezTo>
                <a:lnTo>
                  <a:pt x="2934640" y="1189777"/>
                </a:lnTo>
                <a:lnTo>
                  <a:pt x="2905035" y="1204092"/>
                </a:lnTo>
                <a:lnTo>
                  <a:pt x="3004236" y="1180211"/>
                </a:lnTo>
                <a:cubicBezTo>
                  <a:pt x="3069181" y="1163652"/>
                  <a:pt x="3133931" y="1146113"/>
                  <a:pt x="3198368" y="1127323"/>
                </a:cubicBezTo>
                <a:cubicBezTo>
                  <a:pt x="3260928" y="1109785"/>
                  <a:pt x="3325991" y="1089741"/>
                  <a:pt x="3388551" y="1069698"/>
                </a:cubicBezTo>
                <a:cubicBezTo>
                  <a:pt x="3421082" y="1059676"/>
                  <a:pt x="3453613" y="1047149"/>
                  <a:pt x="3483643" y="1037127"/>
                </a:cubicBezTo>
                <a:cubicBezTo>
                  <a:pt x="3531188" y="1019589"/>
                  <a:pt x="3531188" y="1019589"/>
                  <a:pt x="3531188" y="1019589"/>
                </a:cubicBezTo>
                <a:cubicBezTo>
                  <a:pt x="3546203" y="1014578"/>
                  <a:pt x="3561217" y="1007062"/>
                  <a:pt x="3578734" y="1002051"/>
                </a:cubicBezTo>
                <a:cubicBezTo>
                  <a:pt x="3763912" y="926888"/>
                  <a:pt x="3763912" y="926888"/>
                  <a:pt x="3763912" y="926888"/>
                </a:cubicBezTo>
                <a:cubicBezTo>
                  <a:pt x="3826472" y="901834"/>
                  <a:pt x="3889032" y="876779"/>
                  <a:pt x="3949090" y="851725"/>
                </a:cubicBezTo>
                <a:cubicBezTo>
                  <a:pt x="4074211" y="801616"/>
                  <a:pt x="4201833" y="759024"/>
                  <a:pt x="4331959" y="731464"/>
                </a:cubicBezTo>
                <a:cubicBezTo>
                  <a:pt x="4399523" y="716432"/>
                  <a:pt x="4464586" y="703904"/>
                  <a:pt x="4532151" y="698894"/>
                </a:cubicBezTo>
                <a:cubicBezTo>
                  <a:pt x="4597213" y="693883"/>
                  <a:pt x="4667281" y="696388"/>
                  <a:pt x="4732343" y="706410"/>
                </a:cubicBezTo>
                <a:lnTo>
                  <a:pt x="4742389" y="708731"/>
                </a:lnTo>
                <a:lnTo>
                  <a:pt x="4742389" y="716573"/>
                </a:lnTo>
                <a:lnTo>
                  <a:pt x="4732343" y="713926"/>
                </a:lnTo>
                <a:cubicBezTo>
                  <a:pt x="4698561" y="708915"/>
                  <a:pt x="4665404" y="705784"/>
                  <a:pt x="4632248" y="704531"/>
                </a:cubicBezTo>
                <a:cubicBezTo>
                  <a:pt x="4599091" y="703278"/>
                  <a:pt x="4565934" y="703905"/>
                  <a:pt x="4532151" y="706410"/>
                </a:cubicBezTo>
                <a:cubicBezTo>
                  <a:pt x="4464586" y="711421"/>
                  <a:pt x="4399523" y="723948"/>
                  <a:pt x="4334461" y="738981"/>
                </a:cubicBezTo>
                <a:cubicBezTo>
                  <a:pt x="4204336" y="766540"/>
                  <a:pt x="4076713" y="809133"/>
                  <a:pt x="3954095" y="859241"/>
                </a:cubicBezTo>
                <a:cubicBezTo>
                  <a:pt x="3891535" y="881790"/>
                  <a:pt x="3828975" y="909350"/>
                  <a:pt x="3766415" y="934404"/>
                </a:cubicBezTo>
                <a:cubicBezTo>
                  <a:pt x="3581236" y="1007062"/>
                  <a:pt x="3581236" y="1007062"/>
                  <a:pt x="3581236" y="1007062"/>
                </a:cubicBezTo>
                <a:cubicBezTo>
                  <a:pt x="3563719" y="1014578"/>
                  <a:pt x="3548705" y="1019589"/>
                  <a:pt x="3533691" y="1027105"/>
                </a:cubicBezTo>
                <a:cubicBezTo>
                  <a:pt x="3486145" y="1044643"/>
                  <a:pt x="3486145" y="1044643"/>
                  <a:pt x="3486145" y="1044643"/>
                </a:cubicBezTo>
                <a:cubicBezTo>
                  <a:pt x="3456116" y="1054665"/>
                  <a:pt x="3423585" y="1064687"/>
                  <a:pt x="3391053" y="1074708"/>
                </a:cubicBezTo>
                <a:cubicBezTo>
                  <a:pt x="3328493" y="1097257"/>
                  <a:pt x="3263431" y="1117301"/>
                  <a:pt x="3200871" y="1134839"/>
                </a:cubicBezTo>
                <a:lnTo>
                  <a:pt x="2877196" y="1215985"/>
                </a:lnTo>
                <a:lnTo>
                  <a:pt x="2875102" y="1216868"/>
                </a:lnTo>
                <a:cubicBezTo>
                  <a:pt x="2855043" y="1225330"/>
                  <a:pt x="2855043" y="1225330"/>
                  <a:pt x="2855043" y="1225330"/>
                </a:cubicBezTo>
                <a:lnTo>
                  <a:pt x="2832458" y="1236048"/>
                </a:lnTo>
                <a:lnTo>
                  <a:pt x="3193216" y="1167445"/>
                </a:lnTo>
                <a:cubicBezTo>
                  <a:pt x="3323348" y="1137380"/>
                  <a:pt x="3453480" y="1107316"/>
                  <a:pt x="3578607" y="1064724"/>
                </a:cubicBezTo>
                <a:cubicBezTo>
                  <a:pt x="3643673" y="1044681"/>
                  <a:pt x="3706236" y="1027143"/>
                  <a:pt x="3768799" y="1007100"/>
                </a:cubicBezTo>
                <a:cubicBezTo>
                  <a:pt x="3833865" y="984551"/>
                  <a:pt x="3896429" y="964508"/>
                  <a:pt x="3961495" y="946970"/>
                </a:cubicBezTo>
                <a:cubicBezTo>
                  <a:pt x="4089124" y="906884"/>
                  <a:pt x="4219256" y="876819"/>
                  <a:pt x="4349388" y="856776"/>
                </a:cubicBezTo>
                <a:cubicBezTo>
                  <a:pt x="4448864" y="841744"/>
                  <a:pt x="4549748" y="836576"/>
                  <a:pt x="4648871" y="848673"/>
                </a:cubicBezTo>
                <a:lnTo>
                  <a:pt x="4742389" y="865896"/>
                </a:lnTo>
                <a:lnTo>
                  <a:pt x="4742389" y="876335"/>
                </a:lnTo>
                <a:lnTo>
                  <a:pt x="4647855" y="857246"/>
                </a:lnTo>
                <a:cubicBezTo>
                  <a:pt x="4615205" y="852862"/>
                  <a:pt x="4582281" y="850513"/>
                  <a:pt x="4549278" y="849886"/>
                </a:cubicBezTo>
                <a:cubicBezTo>
                  <a:pt x="4483274" y="848634"/>
                  <a:pt x="4416957" y="854271"/>
                  <a:pt x="4351891" y="864292"/>
                </a:cubicBezTo>
                <a:cubicBezTo>
                  <a:pt x="4219256" y="884335"/>
                  <a:pt x="4089124" y="914400"/>
                  <a:pt x="3963997" y="951981"/>
                </a:cubicBezTo>
                <a:cubicBezTo>
                  <a:pt x="3898931" y="972024"/>
                  <a:pt x="3836368" y="992067"/>
                  <a:pt x="3771302" y="1012111"/>
                </a:cubicBezTo>
                <a:cubicBezTo>
                  <a:pt x="3708739" y="1034659"/>
                  <a:pt x="3646175" y="1052197"/>
                  <a:pt x="3581109" y="1072240"/>
                </a:cubicBezTo>
                <a:cubicBezTo>
                  <a:pt x="3455983" y="1114832"/>
                  <a:pt x="3325851" y="1144897"/>
                  <a:pt x="3195719" y="1172456"/>
                </a:cubicBezTo>
                <a:lnTo>
                  <a:pt x="2809662" y="1246866"/>
                </a:lnTo>
                <a:lnTo>
                  <a:pt x="2807495" y="1247894"/>
                </a:lnTo>
                <a:lnTo>
                  <a:pt x="2761193" y="1266924"/>
                </a:lnTo>
                <a:lnTo>
                  <a:pt x="2797435" y="1263017"/>
                </a:lnTo>
                <a:cubicBezTo>
                  <a:pt x="2929441" y="1248600"/>
                  <a:pt x="3061446" y="1232930"/>
                  <a:pt x="3192826" y="1212872"/>
                </a:cubicBezTo>
                <a:cubicBezTo>
                  <a:pt x="3257890" y="1205350"/>
                  <a:pt x="3322955" y="1192814"/>
                  <a:pt x="3388019" y="1180277"/>
                </a:cubicBezTo>
                <a:cubicBezTo>
                  <a:pt x="3420551" y="1175263"/>
                  <a:pt x="3453083" y="1167741"/>
                  <a:pt x="3485615" y="1160219"/>
                </a:cubicBezTo>
                <a:cubicBezTo>
                  <a:pt x="3583211" y="1140161"/>
                  <a:pt x="3583211" y="1140161"/>
                  <a:pt x="3583211" y="1140161"/>
                </a:cubicBezTo>
                <a:cubicBezTo>
                  <a:pt x="3648276" y="1127624"/>
                  <a:pt x="3713340" y="1110074"/>
                  <a:pt x="3778404" y="1095030"/>
                </a:cubicBezTo>
                <a:cubicBezTo>
                  <a:pt x="3840966" y="1079986"/>
                  <a:pt x="3906031" y="1064943"/>
                  <a:pt x="3971095" y="1049899"/>
                </a:cubicBezTo>
                <a:cubicBezTo>
                  <a:pt x="4101223" y="1022319"/>
                  <a:pt x="4233855" y="999753"/>
                  <a:pt x="4366485" y="989724"/>
                </a:cubicBezTo>
                <a:cubicBezTo>
                  <a:pt x="4465959" y="982203"/>
                  <a:pt x="4566840" y="985963"/>
                  <a:pt x="4663850" y="1007354"/>
                </a:cubicBezTo>
                <a:lnTo>
                  <a:pt x="4742389" y="1029966"/>
                </a:lnTo>
                <a:lnTo>
                  <a:pt x="4742389" y="1037999"/>
                </a:lnTo>
                <a:lnTo>
                  <a:pt x="4685532" y="1020809"/>
                </a:lnTo>
                <a:cubicBezTo>
                  <a:pt x="4613336" y="1002910"/>
                  <a:pt x="4538863" y="995572"/>
                  <a:pt x="4464786" y="994778"/>
                </a:cubicBezTo>
                <a:cubicBezTo>
                  <a:pt x="4431862" y="994425"/>
                  <a:pt x="4399017" y="995366"/>
                  <a:pt x="4366485" y="997246"/>
                </a:cubicBezTo>
                <a:cubicBezTo>
                  <a:pt x="4233855" y="1007275"/>
                  <a:pt x="4103726" y="1029841"/>
                  <a:pt x="3973597" y="1057421"/>
                </a:cubicBezTo>
                <a:cubicBezTo>
                  <a:pt x="3908533" y="1072464"/>
                  <a:pt x="3843469" y="1087508"/>
                  <a:pt x="3778404" y="1102552"/>
                </a:cubicBezTo>
                <a:cubicBezTo>
                  <a:pt x="3713340" y="1117595"/>
                  <a:pt x="3650778" y="1132639"/>
                  <a:pt x="3585714" y="1147683"/>
                </a:cubicBezTo>
                <a:cubicBezTo>
                  <a:pt x="3488117" y="1167741"/>
                  <a:pt x="3488117" y="1167741"/>
                  <a:pt x="3488117" y="1167741"/>
                </a:cubicBezTo>
                <a:cubicBezTo>
                  <a:pt x="3455585" y="1175263"/>
                  <a:pt x="3423053" y="1182785"/>
                  <a:pt x="3390521" y="1187799"/>
                </a:cubicBezTo>
                <a:cubicBezTo>
                  <a:pt x="3325457" y="1200335"/>
                  <a:pt x="3257890" y="1210365"/>
                  <a:pt x="3192826" y="1220394"/>
                </a:cubicBezTo>
                <a:cubicBezTo>
                  <a:pt x="3061446" y="1239198"/>
                  <a:pt x="2929441" y="1254869"/>
                  <a:pt x="2797435" y="1269599"/>
                </a:cubicBezTo>
                <a:lnTo>
                  <a:pt x="2739028" y="1276034"/>
                </a:lnTo>
                <a:lnTo>
                  <a:pt x="2722096" y="1282994"/>
                </a:lnTo>
                <a:cubicBezTo>
                  <a:pt x="2709896" y="1288008"/>
                  <a:pt x="2709896" y="1288008"/>
                  <a:pt x="2709896" y="1288008"/>
                </a:cubicBezTo>
                <a:lnTo>
                  <a:pt x="2691765" y="1295343"/>
                </a:lnTo>
                <a:lnTo>
                  <a:pt x="2795633" y="1289998"/>
                </a:lnTo>
                <a:cubicBezTo>
                  <a:pt x="2927954" y="1284046"/>
                  <a:pt x="3060589" y="1277780"/>
                  <a:pt x="3193223" y="1267755"/>
                </a:cubicBezTo>
                <a:cubicBezTo>
                  <a:pt x="3260791" y="1262743"/>
                  <a:pt x="3325857" y="1257730"/>
                  <a:pt x="3390923" y="1250211"/>
                </a:cubicBezTo>
                <a:cubicBezTo>
                  <a:pt x="3588623" y="1225149"/>
                  <a:pt x="3588623" y="1225149"/>
                  <a:pt x="3588623" y="1225149"/>
                </a:cubicBezTo>
                <a:cubicBezTo>
                  <a:pt x="3721258" y="1207605"/>
                  <a:pt x="3851390" y="1182543"/>
                  <a:pt x="3981522" y="1164999"/>
                </a:cubicBezTo>
                <a:cubicBezTo>
                  <a:pt x="4049090" y="1157480"/>
                  <a:pt x="4114156" y="1147455"/>
                  <a:pt x="4181725" y="1142443"/>
                </a:cubicBezTo>
                <a:cubicBezTo>
                  <a:pt x="4246791" y="1134924"/>
                  <a:pt x="4311857" y="1129912"/>
                  <a:pt x="4379425" y="1129912"/>
                </a:cubicBezTo>
                <a:cubicBezTo>
                  <a:pt x="4446993" y="1132418"/>
                  <a:pt x="4512059" y="1134924"/>
                  <a:pt x="4579628" y="1147455"/>
                </a:cubicBezTo>
                <a:cubicBezTo>
                  <a:pt x="4612161" y="1152468"/>
                  <a:pt x="4644693" y="1157480"/>
                  <a:pt x="4677227" y="1167505"/>
                </a:cubicBezTo>
                <a:lnTo>
                  <a:pt x="4742389" y="1188113"/>
                </a:lnTo>
                <a:lnTo>
                  <a:pt x="4742389" y="1197002"/>
                </a:lnTo>
                <a:lnTo>
                  <a:pt x="4674724" y="1175024"/>
                </a:lnTo>
                <a:cubicBezTo>
                  <a:pt x="4642191" y="1167505"/>
                  <a:pt x="4609658" y="1159987"/>
                  <a:pt x="4577125" y="1154974"/>
                </a:cubicBezTo>
                <a:cubicBezTo>
                  <a:pt x="4512059" y="1144949"/>
                  <a:pt x="4444491" y="1139937"/>
                  <a:pt x="4379425" y="1139937"/>
                </a:cubicBezTo>
                <a:cubicBezTo>
                  <a:pt x="4314359" y="1139937"/>
                  <a:pt x="4246791" y="1142443"/>
                  <a:pt x="4181725" y="1149962"/>
                </a:cubicBezTo>
                <a:cubicBezTo>
                  <a:pt x="4114156" y="1157480"/>
                  <a:pt x="4049090" y="1164999"/>
                  <a:pt x="3984024" y="1172518"/>
                </a:cubicBezTo>
                <a:cubicBezTo>
                  <a:pt x="3851390" y="1190062"/>
                  <a:pt x="3721258" y="1215124"/>
                  <a:pt x="3591126" y="1232668"/>
                </a:cubicBezTo>
                <a:cubicBezTo>
                  <a:pt x="3393426" y="1257730"/>
                  <a:pt x="3393426" y="1257730"/>
                  <a:pt x="3393426" y="1257730"/>
                </a:cubicBezTo>
                <a:cubicBezTo>
                  <a:pt x="3325857" y="1265249"/>
                  <a:pt x="3260791" y="1270261"/>
                  <a:pt x="3193223" y="1275274"/>
                </a:cubicBezTo>
                <a:cubicBezTo>
                  <a:pt x="3061840" y="1285299"/>
                  <a:pt x="2929831" y="1291564"/>
                  <a:pt x="2797510" y="1297203"/>
                </a:cubicBezTo>
                <a:lnTo>
                  <a:pt x="2673116" y="1302888"/>
                </a:lnTo>
                <a:lnTo>
                  <a:pt x="2661097" y="1307751"/>
                </a:lnTo>
                <a:lnTo>
                  <a:pt x="2621225" y="1322346"/>
                </a:lnTo>
                <a:lnTo>
                  <a:pt x="2797441" y="1325679"/>
                </a:lnTo>
                <a:cubicBezTo>
                  <a:pt x="2930072" y="1329442"/>
                  <a:pt x="3062703" y="1333204"/>
                  <a:pt x="3195334" y="1333204"/>
                </a:cubicBezTo>
                <a:cubicBezTo>
                  <a:pt x="3230368" y="1333204"/>
                  <a:pt x="3262901" y="1333204"/>
                  <a:pt x="3295433" y="1333204"/>
                </a:cubicBezTo>
                <a:cubicBezTo>
                  <a:pt x="3327965" y="1333204"/>
                  <a:pt x="3362999" y="1330696"/>
                  <a:pt x="3395531" y="1330696"/>
                </a:cubicBezTo>
                <a:cubicBezTo>
                  <a:pt x="3495631" y="1325679"/>
                  <a:pt x="3495631" y="1325679"/>
                  <a:pt x="3495631" y="1325679"/>
                </a:cubicBezTo>
                <a:cubicBezTo>
                  <a:pt x="3543177" y="1323171"/>
                  <a:pt x="3543177" y="1323171"/>
                  <a:pt x="3543177" y="1323171"/>
                </a:cubicBezTo>
                <a:cubicBezTo>
                  <a:pt x="3593227" y="1320662"/>
                  <a:pt x="3593227" y="1320662"/>
                  <a:pt x="3593227" y="1320662"/>
                </a:cubicBezTo>
                <a:cubicBezTo>
                  <a:pt x="3725858" y="1313137"/>
                  <a:pt x="3858489" y="1298086"/>
                  <a:pt x="3991120" y="1290561"/>
                </a:cubicBezTo>
                <a:cubicBezTo>
                  <a:pt x="4056184" y="1285544"/>
                  <a:pt x="4123751" y="1280527"/>
                  <a:pt x="4188815" y="1278019"/>
                </a:cubicBezTo>
                <a:cubicBezTo>
                  <a:pt x="4256382" y="1275510"/>
                  <a:pt x="4323949" y="1275510"/>
                  <a:pt x="4389013" y="1278019"/>
                </a:cubicBezTo>
                <a:cubicBezTo>
                  <a:pt x="4456580" y="1283036"/>
                  <a:pt x="4521644" y="1290561"/>
                  <a:pt x="4586709" y="1303103"/>
                </a:cubicBezTo>
                <a:cubicBezTo>
                  <a:pt x="4604225" y="1305612"/>
                  <a:pt x="4619241" y="1310628"/>
                  <a:pt x="4636758" y="1313137"/>
                </a:cubicBezTo>
                <a:cubicBezTo>
                  <a:pt x="4684305" y="1328188"/>
                  <a:pt x="4684305" y="1328188"/>
                  <a:pt x="4684305" y="1328188"/>
                </a:cubicBezTo>
                <a:cubicBezTo>
                  <a:pt x="4708079" y="1334459"/>
                  <a:pt x="4725909" y="1339163"/>
                  <a:pt x="4739281" y="1342690"/>
                </a:cubicBezTo>
                <a:lnTo>
                  <a:pt x="4742389" y="1343510"/>
                </a:lnTo>
                <a:lnTo>
                  <a:pt x="4742389" y="1352843"/>
                </a:lnTo>
                <a:lnTo>
                  <a:pt x="4722977" y="1347354"/>
                </a:lnTo>
                <a:cubicBezTo>
                  <a:pt x="4681803" y="1335713"/>
                  <a:pt x="4681803" y="1335713"/>
                  <a:pt x="4681803" y="1335713"/>
                </a:cubicBezTo>
                <a:cubicBezTo>
                  <a:pt x="4634255" y="1323171"/>
                  <a:pt x="4634255" y="1323171"/>
                  <a:pt x="4634255" y="1323171"/>
                </a:cubicBezTo>
                <a:cubicBezTo>
                  <a:pt x="4619241" y="1318154"/>
                  <a:pt x="4601723" y="1315645"/>
                  <a:pt x="4586709" y="1310628"/>
                </a:cubicBezTo>
                <a:cubicBezTo>
                  <a:pt x="4521644" y="1298086"/>
                  <a:pt x="4454077" y="1290561"/>
                  <a:pt x="4389013" y="1285544"/>
                </a:cubicBezTo>
                <a:cubicBezTo>
                  <a:pt x="4322698" y="1281782"/>
                  <a:pt x="4256382" y="1282409"/>
                  <a:pt x="4190067" y="1285230"/>
                </a:cubicBezTo>
                <a:cubicBezTo>
                  <a:pt x="4123751" y="1288052"/>
                  <a:pt x="4057436" y="1293069"/>
                  <a:pt x="3991120" y="1298086"/>
                </a:cubicBezTo>
                <a:cubicBezTo>
                  <a:pt x="3858489" y="1305612"/>
                  <a:pt x="3725858" y="1318154"/>
                  <a:pt x="3593227" y="1328188"/>
                </a:cubicBezTo>
                <a:cubicBezTo>
                  <a:pt x="3545680" y="1330696"/>
                  <a:pt x="3545680" y="1330696"/>
                  <a:pt x="3545680" y="1330696"/>
                </a:cubicBezTo>
                <a:cubicBezTo>
                  <a:pt x="3495631" y="1333204"/>
                  <a:pt x="3495631" y="1333204"/>
                  <a:pt x="3495631" y="1333204"/>
                </a:cubicBezTo>
                <a:cubicBezTo>
                  <a:pt x="3395531" y="1338221"/>
                  <a:pt x="3395531" y="1338221"/>
                  <a:pt x="3395531" y="1338221"/>
                </a:cubicBezTo>
                <a:cubicBezTo>
                  <a:pt x="3362999" y="1338221"/>
                  <a:pt x="3327965" y="1340730"/>
                  <a:pt x="3295433" y="1340730"/>
                </a:cubicBezTo>
                <a:cubicBezTo>
                  <a:pt x="3262901" y="1340730"/>
                  <a:pt x="3230368" y="1340730"/>
                  <a:pt x="3195334" y="1340730"/>
                </a:cubicBezTo>
                <a:cubicBezTo>
                  <a:pt x="3062703" y="1339476"/>
                  <a:pt x="2930072" y="1335713"/>
                  <a:pt x="2797441" y="1332264"/>
                </a:cubicBezTo>
                <a:lnTo>
                  <a:pt x="2603375" y="1329052"/>
                </a:lnTo>
                <a:lnTo>
                  <a:pt x="2557030" y="1346910"/>
                </a:lnTo>
                <a:lnTo>
                  <a:pt x="2602614" y="1350303"/>
                </a:lnTo>
                <a:cubicBezTo>
                  <a:pt x="2801907" y="1368169"/>
                  <a:pt x="2999441" y="1393087"/>
                  <a:pt x="3198382" y="1408131"/>
                </a:cubicBezTo>
                <a:cubicBezTo>
                  <a:pt x="3248430" y="1413146"/>
                  <a:pt x="3248430" y="1413146"/>
                  <a:pt x="3248430" y="1413146"/>
                </a:cubicBezTo>
                <a:cubicBezTo>
                  <a:pt x="3298479" y="1415654"/>
                  <a:pt x="3298479" y="1415654"/>
                  <a:pt x="3298479" y="1415654"/>
                </a:cubicBezTo>
                <a:cubicBezTo>
                  <a:pt x="3398575" y="1420669"/>
                  <a:pt x="3398575" y="1420669"/>
                  <a:pt x="3398575" y="1420669"/>
                </a:cubicBezTo>
                <a:cubicBezTo>
                  <a:pt x="3431106" y="1420669"/>
                  <a:pt x="3466140" y="1423176"/>
                  <a:pt x="3498671" y="1423176"/>
                </a:cubicBezTo>
                <a:cubicBezTo>
                  <a:pt x="3531203" y="1425683"/>
                  <a:pt x="3563734" y="1425683"/>
                  <a:pt x="3598767" y="1425683"/>
                </a:cubicBezTo>
                <a:cubicBezTo>
                  <a:pt x="3731395" y="1425683"/>
                  <a:pt x="3864023" y="1423176"/>
                  <a:pt x="3996650" y="1420669"/>
                </a:cubicBezTo>
                <a:cubicBezTo>
                  <a:pt x="4064215" y="1420669"/>
                  <a:pt x="4131781" y="1418161"/>
                  <a:pt x="4196843" y="1418161"/>
                </a:cubicBezTo>
                <a:cubicBezTo>
                  <a:pt x="4264408" y="1420669"/>
                  <a:pt x="4329471" y="1423176"/>
                  <a:pt x="4397035" y="1428191"/>
                </a:cubicBezTo>
                <a:cubicBezTo>
                  <a:pt x="4464601" y="1435713"/>
                  <a:pt x="4529663" y="1443236"/>
                  <a:pt x="4594726" y="1458280"/>
                </a:cubicBezTo>
                <a:cubicBezTo>
                  <a:pt x="4644149" y="1467683"/>
                  <a:pt x="4681216" y="1474736"/>
                  <a:pt x="4709016" y="1480025"/>
                </a:cubicBezTo>
                <a:lnTo>
                  <a:pt x="4742389" y="1486374"/>
                </a:lnTo>
                <a:lnTo>
                  <a:pt x="4742389" y="1494257"/>
                </a:lnTo>
                <a:lnTo>
                  <a:pt x="4677071" y="1481670"/>
                </a:lnTo>
                <a:cubicBezTo>
                  <a:pt x="4594726" y="1465803"/>
                  <a:pt x="4594726" y="1465803"/>
                  <a:pt x="4594726" y="1465803"/>
                </a:cubicBezTo>
                <a:cubicBezTo>
                  <a:pt x="4529663" y="1450758"/>
                  <a:pt x="4462099" y="1443236"/>
                  <a:pt x="4397035" y="1435713"/>
                </a:cubicBezTo>
                <a:cubicBezTo>
                  <a:pt x="4329471" y="1430698"/>
                  <a:pt x="4264408" y="1428191"/>
                  <a:pt x="4196843" y="1428191"/>
                </a:cubicBezTo>
                <a:cubicBezTo>
                  <a:pt x="4131781" y="1425683"/>
                  <a:pt x="4064215" y="1428191"/>
                  <a:pt x="3996650" y="1428191"/>
                </a:cubicBezTo>
                <a:cubicBezTo>
                  <a:pt x="3864023" y="1430698"/>
                  <a:pt x="3731395" y="1433206"/>
                  <a:pt x="3598767" y="1433206"/>
                </a:cubicBezTo>
                <a:cubicBezTo>
                  <a:pt x="3563734" y="1433206"/>
                  <a:pt x="3531203" y="1433206"/>
                  <a:pt x="3498671" y="1430698"/>
                </a:cubicBezTo>
                <a:cubicBezTo>
                  <a:pt x="3463637" y="1430698"/>
                  <a:pt x="3431106" y="1428191"/>
                  <a:pt x="3398575" y="1425683"/>
                </a:cubicBezTo>
                <a:cubicBezTo>
                  <a:pt x="3298479" y="1420669"/>
                  <a:pt x="3298479" y="1420669"/>
                  <a:pt x="3298479" y="1420669"/>
                </a:cubicBezTo>
                <a:cubicBezTo>
                  <a:pt x="3248430" y="1418161"/>
                  <a:pt x="3248430" y="1418161"/>
                  <a:pt x="3248430" y="1418161"/>
                </a:cubicBezTo>
                <a:cubicBezTo>
                  <a:pt x="3198382" y="1415654"/>
                  <a:pt x="3198382" y="1415654"/>
                  <a:pt x="3198382" y="1415654"/>
                </a:cubicBezTo>
                <a:cubicBezTo>
                  <a:pt x="3065755" y="1404370"/>
                  <a:pt x="2933127" y="1389952"/>
                  <a:pt x="2800499" y="1376161"/>
                </a:cubicBezTo>
                <a:lnTo>
                  <a:pt x="2541482" y="1352901"/>
                </a:lnTo>
                <a:lnTo>
                  <a:pt x="2519845" y="1361238"/>
                </a:lnTo>
                <a:cubicBezTo>
                  <a:pt x="2514698" y="1363221"/>
                  <a:pt x="2514698" y="1363221"/>
                  <a:pt x="2514698" y="1363221"/>
                </a:cubicBezTo>
                <a:lnTo>
                  <a:pt x="2492236" y="1370889"/>
                </a:lnTo>
                <a:lnTo>
                  <a:pt x="2607863" y="1388382"/>
                </a:lnTo>
                <a:cubicBezTo>
                  <a:pt x="2805412" y="1421420"/>
                  <a:pt x="3001553" y="1461866"/>
                  <a:pt x="3200510" y="1493846"/>
                </a:cubicBezTo>
                <a:cubicBezTo>
                  <a:pt x="3266829" y="1503879"/>
                  <a:pt x="3333148" y="1513285"/>
                  <a:pt x="3399467" y="1521123"/>
                </a:cubicBezTo>
                <a:lnTo>
                  <a:pt x="3456135" y="1526213"/>
                </a:lnTo>
                <a:lnTo>
                  <a:pt x="3385974" y="1526213"/>
                </a:lnTo>
                <a:lnTo>
                  <a:pt x="3198007" y="1501370"/>
                </a:lnTo>
                <a:cubicBezTo>
                  <a:pt x="3000927" y="1469390"/>
                  <a:pt x="2803848" y="1428945"/>
                  <a:pt x="2605712" y="1394849"/>
                </a:cubicBezTo>
                <a:lnTo>
                  <a:pt x="2480242" y="1374984"/>
                </a:lnTo>
                <a:lnTo>
                  <a:pt x="2430316" y="1392028"/>
                </a:lnTo>
                <a:lnTo>
                  <a:pt x="2611703" y="1435223"/>
                </a:lnTo>
                <a:cubicBezTo>
                  <a:pt x="2709822" y="1460086"/>
                  <a:pt x="2807677" y="1486624"/>
                  <a:pt x="2905401" y="1512588"/>
                </a:cubicBezTo>
                <a:lnTo>
                  <a:pt x="2959386" y="1526213"/>
                </a:lnTo>
                <a:lnTo>
                  <a:pt x="2932531" y="1526213"/>
                </a:lnTo>
                <a:lnTo>
                  <a:pt x="2904301" y="1519009"/>
                </a:lnTo>
                <a:cubicBezTo>
                  <a:pt x="2806651" y="1493118"/>
                  <a:pt x="2709177" y="1466963"/>
                  <a:pt x="2611351" y="1442394"/>
                </a:cubicBezTo>
                <a:lnTo>
                  <a:pt x="2417339" y="1396458"/>
                </a:lnTo>
                <a:lnTo>
                  <a:pt x="2366634" y="1413767"/>
                </a:lnTo>
                <a:lnTo>
                  <a:pt x="2372405" y="1415502"/>
                </a:lnTo>
                <a:cubicBezTo>
                  <a:pt x="2422456" y="1430541"/>
                  <a:pt x="2422456" y="1430541"/>
                  <a:pt x="2422456" y="1430541"/>
                </a:cubicBezTo>
                <a:cubicBezTo>
                  <a:pt x="2487522" y="1449967"/>
                  <a:pt x="2552119" y="1470803"/>
                  <a:pt x="2616442" y="1492383"/>
                </a:cubicBezTo>
                <a:lnTo>
                  <a:pt x="2714577" y="1526213"/>
                </a:lnTo>
                <a:lnTo>
                  <a:pt x="2697232" y="1526213"/>
                </a:lnTo>
                <a:lnTo>
                  <a:pt x="2613979" y="1497435"/>
                </a:lnTo>
                <a:cubicBezTo>
                  <a:pt x="2549617" y="1475816"/>
                  <a:pt x="2485020" y="1454980"/>
                  <a:pt x="2419954" y="1435554"/>
                </a:cubicBezTo>
                <a:cubicBezTo>
                  <a:pt x="2369903" y="1420515"/>
                  <a:pt x="2369903" y="1420515"/>
                  <a:pt x="2369903" y="1420515"/>
                </a:cubicBezTo>
                <a:lnTo>
                  <a:pt x="2356905" y="1417089"/>
                </a:lnTo>
                <a:lnTo>
                  <a:pt x="2316294" y="1430952"/>
                </a:lnTo>
                <a:lnTo>
                  <a:pt x="2127719" y="1485932"/>
                </a:lnTo>
                <a:lnTo>
                  <a:pt x="2204876" y="1503785"/>
                </a:lnTo>
                <a:cubicBezTo>
                  <a:pt x="2254923" y="1513821"/>
                  <a:pt x="2254923" y="1513821"/>
                  <a:pt x="2254923" y="1513821"/>
                </a:cubicBezTo>
                <a:cubicBezTo>
                  <a:pt x="2304970" y="1523857"/>
                  <a:pt x="2304970" y="1523857"/>
                  <a:pt x="2304970" y="1523857"/>
                </a:cubicBezTo>
                <a:lnTo>
                  <a:pt x="2314134" y="1526213"/>
                </a:lnTo>
                <a:lnTo>
                  <a:pt x="2281838" y="1526213"/>
                </a:lnTo>
                <a:lnTo>
                  <a:pt x="2258677" y="1520407"/>
                </a:lnTo>
                <a:cubicBezTo>
                  <a:pt x="2252421" y="1518839"/>
                  <a:pt x="2252421" y="1518839"/>
                  <a:pt x="2252421" y="1518839"/>
                </a:cubicBezTo>
                <a:cubicBezTo>
                  <a:pt x="2204876" y="1508803"/>
                  <a:pt x="2204876" y="1508803"/>
                  <a:pt x="2204876" y="1508803"/>
                </a:cubicBezTo>
                <a:lnTo>
                  <a:pt x="2117153" y="1489013"/>
                </a:lnTo>
                <a:lnTo>
                  <a:pt x="2014436" y="1518961"/>
                </a:lnTo>
                <a:lnTo>
                  <a:pt x="1983833" y="1526213"/>
                </a:lnTo>
                <a:lnTo>
                  <a:pt x="1962561" y="1526213"/>
                </a:lnTo>
                <a:lnTo>
                  <a:pt x="2014304" y="1513946"/>
                </a:lnTo>
                <a:lnTo>
                  <a:pt x="2107222" y="1486773"/>
                </a:lnTo>
                <a:lnTo>
                  <a:pt x="2104782" y="1486222"/>
                </a:lnTo>
                <a:lnTo>
                  <a:pt x="2059080" y="1477998"/>
                </a:lnTo>
                <a:lnTo>
                  <a:pt x="1992309" y="1496203"/>
                </a:lnTo>
                <a:lnTo>
                  <a:pt x="1852191" y="1526213"/>
                </a:lnTo>
                <a:lnTo>
                  <a:pt x="1827090" y="1526213"/>
                </a:lnTo>
                <a:lnTo>
                  <a:pt x="1991566" y="1491190"/>
                </a:lnTo>
                <a:lnTo>
                  <a:pt x="2047515" y="1475916"/>
                </a:lnTo>
                <a:lnTo>
                  <a:pt x="2019390" y="1470855"/>
                </a:lnTo>
                <a:cubicBezTo>
                  <a:pt x="2007191" y="1468660"/>
                  <a:pt x="2007191" y="1468660"/>
                  <a:pt x="2007191" y="1468660"/>
                </a:cubicBezTo>
                <a:lnTo>
                  <a:pt x="1989537" y="1465988"/>
                </a:lnTo>
                <a:lnTo>
                  <a:pt x="1702379" y="1526213"/>
                </a:lnTo>
                <a:lnTo>
                  <a:pt x="1678465" y="1526213"/>
                </a:lnTo>
                <a:lnTo>
                  <a:pt x="1975510" y="1463865"/>
                </a:lnTo>
                <a:lnTo>
                  <a:pt x="1916849" y="1454987"/>
                </a:lnTo>
                <a:lnTo>
                  <a:pt x="1654418" y="1505979"/>
                </a:lnTo>
                <a:lnTo>
                  <a:pt x="1507673" y="1526213"/>
                </a:lnTo>
                <a:lnTo>
                  <a:pt x="1470857" y="1526213"/>
                </a:lnTo>
                <a:lnTo>
                  <a:pt x="1651916" y="1500963"/>
                </a:lnTo>
                <a:lnTo>
                  <a:pt x="1899571" y="1452372"/>
                </a:lnTo>
                <a:lnTo>
                  <a:pt x="1834242" y="1442485"/>
                </a:lnTo>
                <a:lnTo>
                  <a:pt x="1639052" y="1476367"/>
                </a:lnTo>
                <a:lnTo>
                  <a:pt x="1254290" y="1526213"/>
                </a:lnTo>
                <a:lnTo>
                  <a:pt x="1219068" y="1526213"/>
                </a:lnTo>
                <a:lnTo>
                  <a:pt x="1237416" y="1524638"/>
                </a:lnTo>
                <a:cubicBezTo>
                  <a:pt x="1371294" y="1510219"/>
                  <a:pt x="1505173" y="1492666"/>
                  <a:pt x="1639052" y="1471352"/>
                </a:cubicBezTo>
                <a:lnTo>
                  <a:pt x="1818580" y="1440115"/>
                </a:lnTo>
                <a:lnTo>
                  <a:pt x="1808255" y="1438552"/>
                </a:lnTo>
                <a:lnTo>
                  <a:pt x="1740515" y="1430863"/>
                </a:lnTo>
                <a:lnTo>
                  <a:pt x="1626857" y="1448018"/>
                </a:lnTo>
                <a:cubicBezTo>
                  <a:pt x="1494229" y="1466809"/>
                  <a:pt x="1361601" y="1482468"/>
                  <a:pt x="1228661" y="1495621"/>
                </a:cubicBezTo>
                <a:lnTo>
                  <a:pt x="852899" y="1526213"/>
                </a:lnTo>
                <a:lnTo>
                  <a:pt x="815074" y="1526213"/>
                </a:lnTo>
                <a:lnTo>
                  <a:pt x="828590" y="1525686"/>
                </a:lnTo>
                <a:cubicBezTo>
                  <a:pt x="1093844" y="1508148"/>
                  <a:pt x="1361601" y="1480589"/>
                  <a:pt x="1626857" y="1443007"/>
                </a:cubicBezTo>
                <a:lnTo>
                  <a:pt x="1721439" y="1428698"/>
                </a:lnTo>
                <a:lnTo>
                  <a:pt x="1632000" y="1418546"/>
                </a:lnTo>
                <a:lnTo>
                  <a:pt x="1616619" y="1420490"/>
                </a:lnTo>
                <a:cubicBezTo>
                  <a:pt x="1351350" y="1453061"/>
                  <a:pt x="1086081" y="1478114"/>
                  <a:pt x="820813" y="1493147"/>
                </a:cubicBezTo>
                <a:cubicBezTo>
                  <a:pt x="555543" y="1510685"/>
                  <a:pt x="287773" y="1518201"/>
                  <a:pt x="22503" y="1515695"/>
                </a:cubicBezTo>
                <a:cubicBezTo>
                  <a:pt x="287773" y="1518201"/>
                  <a:pt x="555543" y="1508179"/>
                  <a:pt x="820813" y="1490641"/>
                </a:cubicBezTo>
                <a:cubicBezTo>
                  <a:pt x="953447" y="1481873"/>
                  <a:pt x="1086081" y="1471225"/>
                  <a:pt x="1218716" y="1458698"/>
                </a:cubicBezTo>
                <a:lnTo>
                  <a:pt x="1610676" y="1416125"/>
                </a:lnTo>
                <a:lnTo>
                  <a:pt x="1609318" y="1415971"/>
                </a:lnTo>
                <a:cubicBezTo>
                  <a:pt x="1559271" y="1413462"/>
                  <a:pt x="1559271" y="1413462"/>
                  <a:pt x="1559271" y="1413462"/>
                </a:cubicBezTo>
                <a:cubicBezTo>
                  <a:pt x="1509224" y="1408444"/>
                  <a:pt x="1509224" y="1408444"/>
                  <a:pt x="1509224" y="1408444"/>
                </a:cubicBezTo>
                <a:lnTo>
                  <a:pt x="1486643" y="1406788"/>
                </a:lnTo>
                <a:lnTo>
                  <a:pt x="1212315" y="1431240"/>
                </a:lnTo>
                <a:cubicBezTo>
                  <a:pt x="815478" y="1463913"/>
                  <a:pt x="417585" y="1487418"/>
                  <a:pt x="19691" y="1491179"/>
                </a:cubicBezTo>
                <a:cubicBezTo>
                  <a:pt x="417585" y="1485538"/>
                  <a:pt x="815478" y="1461562"/>
                  <a:pt x="1212315" y="1427714"/>
                </a:cubicBezTo>
                <a:lnTo>
                  <a:pt x="1459239" y="1404777"/>
                </a:lnTo>
                <a:lnTo>
                  <a:pt x="1406628" y="1400918"/>
                </a:lnTo>
                <a:lnTo>
                  <a:pt x="1234761" y="1396610"/>
                </a:lnTo>
                <a:lnTo>
                  <a:pt x="810496" y="1426588"/>
                </a:lnTo>
                <a:cubicBezTo>
                  <a:pt x="678018" y="1435203"/>
                  <a:pt x="545462" y="1443114"/>
                  <a:pt x="412867" y="1449810"/>
                </a:cubicBezTo>
                <a:lnTo>
                  <a:pt x="86413" y="1462888"/>
                </a:lnTo>
                <a:lnTo>
                  <a:pt x="15002" y="1465748"/>
                </a:lnTo>
                <a:lnTo>
                  <a:pt x="89545" y="1462483"/>
                </a:lnTo>
                <a:lnTo>
                  <a:pt x="412867" y="1448322"/>
                </a:lnTo>
                <a:cubicBezTo>
                  <a:pt x="545462" y="1441234"/>
                  <a:pt x="678018" y="1433011"/>
                  <a:pt x="810496" y="1424082"/>
                </a:cubicBezTo>
                <a:lnTo>
                  <a:pt x="1194331" y="1395748"/>
                </a:lnTo>
                <a:lnTo>
                  <a:pt x="1006253" y="1393391"/>
                </a:lnTo>
                <a:cubicBezTo>
                  <a:pt x="971220" y="1393391"/>
                  <a:pt x="938690" y="1395900"/>
                  <a:pt x="903657" y="1395900"/>
                </a:cubicBezTo>
                <a:cubicBezTo>
                  <a:pt x="853610" y="1398409"/>
                  <a:pt x="853610" y="1398409"/>
                  <a:pt x="853610" y="1398409"/>
                </a:cubicBezTo>
                <a:cubicBezTo>
                  <a:pt x="803563" y="1398409"/>
                  <a:pt x="803563" y="1398409"/>
                  <a:pt x="803563" y="1398409"/>
                </a:cubicBezTo>
                <a:lnTo>
                  <a:pt x="643413" y="1407943"/>
                </a:lnTo>
                <a:lnTo>
                  <a:pt x="803563" y="1395900"/>
                </a:lnTo>
                <a:cubicBezTo>
                  <a:pt x="853610" y="1393391"/>
                  <a:pt x="853610" y="1393391"/>
                  <a:pt x="853610" y="1393391"/>
                </a:cubicBezTo>
                <a:cubicBezTo>
                  <a:pt x="903657" y="1393391"/>
                  <a:pt x="903657" y="1393391"/>
                  <a:pt x="903657" y="1393391"/>
                </a:cubicBezTo>
                <a:cubicBezTo>
                  <a:pt x="938690" y="1393391"/>
                  <a:pt x="971220" y="1390882"/>
                  <a:pt x="1006253" y="1390882"/>
                </a:cubicBezTo>
                <a:cubicBezTo>
                  <a:pt x="1071314" y="1390882"/>
                  <a:pt x="1138877" y="1388373"/>
                  <a:pt x="1206441" y="1390882"/>
                </a:cubicBezTo>
                <a:lnTo>
                  <a:pt x="1245512" y="1391970"/>
                </a:lnTo>
                <a:lnTo>
                  <a:pt x="1604112" y="1365499"/>
                </a:lnTo>
                <a:cubicBezTo>
                  <a:pt x="1736747" y="1355474"/>
                  <a:pt x="1869381" y="1345449"/>
                  <a:pt x="2002016" y="1336050"/>
                </a:cubicBezTo>
                <a:lnTo>
                  <a:pt x="2021651" y="1334783"/>
                </a:lnTo>
                <a:lnTo>
                  <a:pt x="1996024" y="1330291"/>
                </a:lnTo>
                <a:lnTo>
                  <a:pt x="1603761" y="1345747"/>
                </a:lnTo>
                <a:cubicBezTo>
                  <a:pt x="1073237" y="1370831"/>
                  <a:pt x="542713" y="1413474"/>
                  <a:pt x="12189" y="1441067"/>
                </a:cubicBezTo>
                <a:cubicBezTo>
                  <a:pt x="542713" y="1410966"/>
                  <a:pt x="1073237" y="1368323"/>
                  <a:pt x="1603761" y="1340730"/>
                </a:cubicBezTo>
                <a:lnTo>
                  <a:pt x="1971306" y="1325958"/>
                </a:lnTo>
                <a:lnTo>
                  <a:pt x="1960110" y="1323995"/>
                </a:lnTo>
                <a:lnTo>
                  <a:pt x="1604348" y="1322878"/>
                </a:lnTo>
                <a:cubicBezTo>
                  <a:pt x="1071335" y="1332908"/>
                  <a:pt x="540826" y="1375534"/>
                  <a:pt x="10314" y="1415654"/>
                </a:cubicBezTo>
                <a:cubicBezTo>
                  <a:pt x="540826" y="1373027"/>
                  <a:pt x="1071335" y="1330400"/>
                  <a:pt x="1604348" y="1317863"/>
                </a:cubicBezTo>
                <a:lnTo>
                  <a:pt x="1889609" y="1317415"/>
                </a:lnTo>
                <a:lnTo>
                  <a:pt x="1608855" y="1305727"/>
                </a:lnTo>
                <a:cubicBezTo>
                  <a:pt x="1341077" y="1300711"/>
                  <a:pt x="1073299" y="1308236"/>
                  <a:pt x="805521" y="1325793"/>
                </a:cubicBezTo>
                <a:cubicBezTo>
                  <a:pt x="537742" y="1340843"/>
                  <a:pt x="272467" y="1365925"/>
                  <a:pt x="4688" y="1391008"/>
                </a:cubicBezTo>
                <a:cubicBezTo>
                  <a:pt x="272467" y="1363417"/>
                  <a:pt x="537742" y="1338335"/>
                  <a:pt x="805521" y="1323285"/>
                </a:cubicBezTo>
                <a:cubicBezTo>
                  <a:pt x="1073299" y="1305727"/>
                  <a:pt x="1341077" y="1295694"/>
                  <a:pt x="1608855" y="1300711"/>
                </a:cubicBezTo>
                <a:lnTo>
                  <a:pt x="1882117" y="1311385"/>
                </a:lnTo>
                <a:lnTo>
                  <a:pt x="1877765" y="1310731"/>
                </a:lnTo>
                <a:lnTo>
                  <a:pt x="1815761" y="1304073"/>
                </a:lnTo>
                <a:cubicBezTo>
                  <a:pt x="1748824" y="1298117"/>
                  <a:pt x="1681886" y="1293101"/>
                  <a:pt x="1614323" y="1288086"/>
                </a:cubicBezTo>
                <a:cubicBezTo>
                  <a:pt x="1546759" y="1285578"/>
                  <a:pt x="1479196" y="1283070"/>
                  <a:pt x="1411633" y="1280562"/>
                </a:cubicBezTo>
                <a:cubicBezTo>
                  <a:pt x="1346572" y="1278054"/>
                  <a:pt x="1279009" y="1278054"/>
                  <a:pt x="1211445" y="1278054"/>
                </a:cubicBezTo>
                <a:cubicBezTo>
                  <a:pt x="1076319" y="1280562"/>
                  <a:pt x="941192" y="1283070"/>
                  <a:pt x="806066" y="1290593"/>
                </a:cubicBezTo>
                <a:cubicBezTo>
                  <a:pt x="538315" y="1305640"/>
                  <a:pt x="270564" y="1333226"/>
                  <a:pt x="2813" y="1365827"/>
                </a:cubicBezTo>
                <a:cubicBezTo>
                  <a:pt x="270564" y="1333226"/>
                  <a:pt x="538315" y="1303132"/>
                  <a:pt x="806066" y="1288086"/>
                </a:cubicBezTo>
                <a:cubicBezTo>
                  <a:pt x="941192" y="1280562"/>
                  <a:pt x="1076319" y="1275547"/>
                  <a:pt x="1211445" y="1275547"/>
                </a:cubicBezTo>
                <a:cubicBezTo>
                  <a:pt x="1279009" y="1275547"/>
                  <a:pt x="1346572" y="1275547"/>
                  <a:pt x="1411633" y="1275547"/>
                </a:cubicBezTo>
                <a:cubicBezTo>
                  <a:pt x="1479196" y="1278054"/>
                  <a:pt x="1546759" y="1280562"/>
                  <a:pt x="1614323" y="1283070"/>
                </a:cubicBezTo>
                <a:lnTo>
                  <a:pt x="1781622" y="1296286"/>
                </a:lnTo>
                <a:lnTo>
                  <a:pt x="1724248" y="1287666"/>
                </a:lnTo>
                <a:cubicBezTo>
                  <a:pt x="1621644" y="1277640"/>
                  <a:pt x="1621644" y="1277640"/>
                  <a:pt x="1621644" y="1277640"/>
                </a:cubicBezTo>
                <a:cubicBezTo>
                  <a:pt x="1486507" y="1262600"/>
                  <a:pt x="1351370" y="1252574"/>
                  <a:pt x="1216233" y="1252574"/>
                </a:cubicBezTo>
                <a:cubicBezTo>
                  <a:pt x="1166183" y="1250067"/>
                  <a:pt x="1166183" y="1250067"/>
                  <a:pt x="1166183" y="1250067"/>
                </a:cubicBezTo>
                <a:cubicBezTo>
                  <a:pt x="1148665" y="1250067"/>
                  <a:pt x="1131147" y="1250067"/>
                  <a:pt x="1113629" y="1250067"/>
                </a:cubicBezTo>
                <a:cubicBezTo>
                  <a:pt x="1013528" y="1250067"/>
                  <a:pt x="1013528" y="1250067"/>
                  <a:pt x="1013528" y="1250067"/>
                </a:cubicBezTo>
                <a:cubicBezTo>
                  <a:pt x="943457" y="1252574"/>
                  <a:pt x="875888" y="1252574"/>
                  <a:pt x="808320" y="1257587"/>
                </a:cubicBezTo>
                <a:cubicBezTo>
                  <a:pt x="538046" y="1270120"/>
                  <a:pt x="267772" y="1300199"/>
                  <a:pt x="0" y="1340304"/>
                </a:cubicBezTo>
                <a:cubicBezTo>
                  <a:pt x="267772" y="1300199"/>
                  <a:pt x="538046" y="1267614"/>
                  <a:pt x="808320" y="1255081"/>
                </a:cubicBezTo>
                <a:cubicBezTo>
                  <a:pt x="875888" y="1250067"/>
                  <a:pt x="943457" y="1250067"/>
                  <a:pt x="1013528" y="1247561"/>
                </a:cubicBezTo>
                <a:cubicBezTo>
                  <a:pt x="1113629" y="1247561"/>
                  <a:pt x="1113629" y="1247561"/>
                  <a:pt x="1113629" y="1247561"/>
                </a:cubicBezTo>
                <a:cubicBezTo>
                  <a:pt x="1131147" y="1247561"/>
                  <a:pt x="1148665" y="1247561"/>
                  <a:pt x="1166183" y="1247561"/>
                </a:cubicBezTo>
                <a:cubicBezTo>
                  <a:pt x="1216233" y="1247561"/>
                  <a:pt x="1216233" y="1247561"/>
                  <a:pt x="1216233" y="1247561"/>
                </a:cubicBezTo>
                <a:cubicBezTo>
                  <a:pt x="1351370" y="1250067"/>
                  <a:pt x="1486507" y="1257587"/>
                  <a:pt x="1621644" y="1272627"/>
                </a:cubicBezTo>
                <a:cubicBezTo>
                  <a:pt x="1724248" y="1282653"/>
                  <a:pt x="1724248" y="1282653"/>
                  <a:pt x="1724248" y="1282653"/>
                </a:cubicBezTo>
                <a:cubicBezTo>
                  <a:pt x="1756781" y="1287666"/>
                  <a:pt x="1791817" y="1292679"/>
                  <a:pt x="1824350" y="1297692"/>
                </a:cubicBezTo>
                <a:cubicBezTo>
                  <a:pt x="1874401" y="1305212"/>
                  <a:pt x="1874401" y="1305212"/>
                  <a:pt x="1874401" y="1305212"/>
                </a:cubicBezTo>
                <a:lnTo>
                  <a:pt x="1876050" y="1305460"/>
                </a:lnTo>
                <a:lnTo>
                  <a:pt x="1958694" y="1314376"/>
                </a:lnTo>
                <a:lnTo>
                  <a:pt x="2010210" y="1316388"/>
                </a:lnTo>
                <a:lnTo>
                  <a:pt x="2037840" y="1318801"/>
                </a:lnTo>
                <a:lnTo>
                  <a:pt x="2123809" y="1322717"/>
                </a:lnTo>
                <a:lnTo>
                  <a:pt x="2237745" y="1320831"/>
                </a:lnTo>
                <a:lnTo>
                  <a:pt x="2295221" y="1317121"/>
                </a:lnTo>
                <a:lnTo>
                  <a:pt x="2402045" y="1305641"/>
                </a:lnTo>
                <a:lnTo>
                  <a:pt x="2410836" y="1304694"/>
                </a:lnTo>
                <a:lnTo>
                  <a:pt x="2546168" y="1282955"/>
                </a:lnTo>
                <a:lnTo>
                  <a:pt x="2659717" y="1258873"/>
                </a:lnTo>
                <a:lnTo>
                  <a:pt x="2712288" y="1244690"/>
                </a:lnTo>
                <a:lnTo>
                  <a:pt x="2835272" y="1207526"/>
                </a:lnTo>
                <a:lnTo>
                  <a:pt x="2871251" y="1194959"/>
                </a:lnTo>
                <a:lnTo>
                  <a:pt x="3022620" y="1135682"/>
                </a:lnTo>
                <a:lnTo>
                  <a:pt x="3065180" y="1117038"/>
                </a:lnTo>
                <a:lnTo>
                  <a:pt x="3135498" y="1082054"/>
                </a:lnTo>
                <a:lnTo>
                  <a:pt x="3272966" y="1007211"/>
                </a:lnTo>
                <a:cubicBezTo>
                  <a:pt x="3515712" y="869320"/>
                  <a:pt x="3743443" y="706358"/>
                  <a:pt x="3948651" y="518325"/>
                </a:cubicBezTo>
                <a:cubicBezTo>
                  <a:pt x="4053757" y="425561"/>
                  <a:pt x="4158863" y="330291"/>
                  <a:pt x="4268975" y="247557"/>
                </a:cubicBezTo>
                <a:cubicBezTo>
                  <a:pt x="4381589" y="162315"/>
                  <a:pt x="4501711" y="89609"/>
                  <a:pt x="4631843" y="36959"/>
                </a:cubicBezTo>
                <a:cubicBezTo>
                  <a:pt x="4664376" y="24424"/>
                  <a:pt x="4697535" y="12515"/>
                  <a:pt x="4731319" y="2487"/>
                </a:cubicBezTo>
                <a:close/>
              </a:path>
            </a:pathLst>
          </a:cu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CE81A868-4284-4B5E-8B8B-97B36168430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936146" y="1833562"/>
            <a:ext cx="3419475" cy="3190875"/>
          </a:xfrm>
          <a:custGeom>
            <a:avLst/>
            <a:gdLst>
              <a:gd name="connsiteX0" fmla="*/ 60114 w 3419475"/>
              <a:gd name="connsiteY0" fmla="*/ 0 h 4419600"/>
              <a:gd name="connsiteX1" fmla="*/ 3359361 w 3419475"/>
              <a:gd name="connsiteY1" fmla="*/ 0 h 4419600"/>
              <a:gd name="connsiteX2" fmla="*/ 3419475 w 3419475"/>
              <a:gd name="connsiteY2" fmla="*/ 60114 h 4419600"/>
              <a:gd name="connsiteX3" fmla="*/ 3419475 w 3419475"/>
              <a:gd name="connsiteY3" fmla="*/ 4359486 h 4419600"/>
              <a:gd name="connsiteX4" fmla="*/ 3359361 w 3419475"/>
              <a:gd name="connsiteY4" fmla="*/ 4419600 h 4419600"/>
              <a:gd name="connsiteX5" fmla="*/ 60114 w 3419475"/>
              <a:gd name="connsiteY5" fmla="*/ 4419600 h 4419600"/>
              <a:gd name="connsiteX6" fmla="*/ 0 w 3419475"/>
              <a:gd name="connsiteY6" fmla="*/ 4359486 h 4419600"/>
              <a:gd name="connsiteX7" fmla="*/ 0 w 3419475"/>
              <a:gd name="connsiteY7" fmla="*/ 60114 h 4419600"/>
              <a:gd name="connsiteX8" fmla="*/ 60114 w 3419475"/>
              <a:gd name="connsiteY8" fmla="*/ 0 h 441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475" h="4419600">
                <a:moveTo>
                  <a:pt x="60114" y="0"/>
                </a:moveTo>
                <a:lnTo>
                  <a:pt x="3359361" y="0"/>
                </a:lnTo>
                <a:cubicBezTo>
                  <a:pt x="3392561" y="0"/>
                  <a:pt x="3419475" y="26914"/>
                  <a:pt x="3419475" y="60114"/>
                </a:cubicBezTo>
                <a:lnTo>
                  <a:pt x="3419475" y="4359486"/>
                </a:lnTo>
                <a:cubicBezTo>
                  <a:pt x="3419475" y="4392686"/>
                  <a:pt x="3392561" y="4419600"/>
                  <a:pt x="3359361" y="4419600"/>
                </a:cubicBezTo>
                <a:lnTo>
                  <a:pt x="60114" y="4419600"/>
                </a:lnTo>
                <a:cubicBezTo>
                  <a:pt x="26914" y="4419600"/>
                  <a:pt x="0" y="4392686"/>
                  <a:pt x="0" y="4359486"/>
                </a:cubicBezTo>
                <a:lnTo>
                  <a:pt x="0" y="60114"/>
                </a:lnTo>
                <a:cubicBezTo>
                  <a:pt x="0" y="26914"/>
                  <a:pt x="26914" y="0"/>
                  <a:pt x="6011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>
              <a:defRPr lang="en-US" sz="1400" b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id-ID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29314742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ryptonary Template - 4">
    <p:bg>
      <p:bgPr>
        <a:gradFill>
          <a:gsLst>
            <a:gs pos="0">
              <a:schemeClr val="bg1"/>
            </a:gs>
            <a:gs pos="100000">
              <a:schemeClr val="bg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Chevron 4">
            <a:extLst>
              <a:ext uri="{FF2B5EF4-FFF2-40B4-BE49-F238E27FC236}">
                <a16:creationId xmlns:a16="http://schemas.microsoft.com/office/drawing/2014/main" id="{C9156CEB-6A6E-8E0A-11C5-50D019D342F5}"/>
              </a:ext>
            </a:extLst>
          </p:cNvPr>
          <p:cNvSpPr/>
          <p:nvPr userDrawn="1"/>
        </p:nvSpPr>
        <p:spPr>
          <a:xfrm rot="16200000">
            <a:off x="8282810" y="906319"/>
            <a:ext cx="1357745" cy="1099127"/>
          </a:xfrm>
          <a:prstGeom prst="chevron">
            <a:avLst>
              <a:gd name="adj" fmla="val 41176"/>
            </a:avLst>
          </a:prstGeom>
          <a:solidFill>
            <a:srgbClr val="0BA1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Arrow: Chevron 5">
            <a:extLst>
              <a:ext uri="{FF2B5EF4-FFF2-40B4-BE49-F238E27FC236}">
                <a16:creationId xmlns:a16="http://schemas.microsoft.com/office/drawing/2014/main" id="{74F6F27E-D90B-A1F3-FDEB-5D599B00F013}"/>
              </a:ext>
            </a:extLst>
          </p:cNvPr>
          <p:cNvSpPr/>
          <p:nvPr userDrawn="1"/>
        </p:nvSpPr>
        <p:spPr>
          <a:xfrm rot="16200000" flipH="1">
            <a:off x="8282809" y="4861791"/>
            <a:ext cx="1357745" cy="1099127"/>
          </a:xfrm>
          <a:prstGeom prst="chevron">
            <a:avLst>
              <a:gd name="adj" fmla="val 4117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B724E0E3-0E7B-4359-B44F-BD690A36FABA}"/>
              </a:ext>
            </a:extLst>
          </p:cNvPr>
          <p:cNvSpPr/>
          <p:nvPr userDrawn="1"/>
        </p:nvSpPr>
        <p:spPr>
          <a:xfrm>
            <a:off x="6706699" y="5092701"/>
            <a:ext cx="5485302" cy="1765300"/>
          </a:xfrm>
          <a:custGeom>
            <a:avLst/>
            <a:gdLst>
              <a:gd name="connsiteX0" fmla="*/ 643413 w 4742389"/>
              <a:gd name="connsiteY0" fmla="*/ 1407943 h 1526213"/>
              <a:gd name="connsiteX1" fmla="*/ 403188 w 4742389"/>
              <a:gd name="connsiteY1" fmla="*/ 1426007 h 1526213"/>
              <a:gd name="connsiteX2" fmla="*/ 603376 w 4742389"/>
              <a:gd name="connsiteY2" fmla="*/ 1410326 h 1526213"/>
              <a:gd name="connsiteX3" fmla="*/ 2316873 w 4742389"/>
              <a:gd name="connsiteY3" fmla="*/ 1406472 h 1526213"/>
              <a:gd name="connsiteX4" fmla="*/ 2292268 w 4742389"/>
              <a:gd name="connsiteY4" fmla="*/ 1414417 h 1526213"/>
              <a:gd name="connsiteX5" fmla="*/ 2070799 w 4742389"/>
              <a:gd name="connsiteY5" fmla="*/ 1474802 h 1526213"/>
              <a:gd name="connsiteX6" fmla="*/ 2094773 w 4742389"/>
              <a:gd name="connsiteY6" fmla="*/ 1479009 h 1526213"/>
              <a:gd name="connsiteX7" fmla="*/ 2107285 w 4742389"/>
              <a:gd name="connsiteY7" fmla="*/ 1481204 h 1526213"/>
              <a:gd name="connsiteX8" fmla="*/ 2117880 w 4742389"/>
              <a:gd name="connsiteY8" fmla="*/ 1483656 h 1526213"/>
              <a:gd name="connsiteX9" fmla="*/ 2315239 w 4742389"/>
              <a:gd name="connsiteY9" fmla="*/ 1425938 h 1526213"/>
              <a:gd name="connsiteX10" fmla="*/ 2347886 w 4742389"/>
              <a:gd name="connsiteY10" fmla="*/ 1414711 h 1526213"/>
              <a:gd name="connsiteX11" fmla="*/ 2328299 w 4742389"/>
              <a:gd name="connsiteY11" fmla="*/ 1409548 h 1526213"/>
              <a:gd name="connsiteX12" fmla="*/ 2322355 w 4742389"/>
              <a:gd name="connsiteY12" fmla="*/ 1407982 h 1526213"/>
              <a:gd name="connsiteX13" fmla="*/ 2271317 w 4742389"/>
              <a:gd name="connsiteY13" fmla="*/ 1393924 h 1526213"/>
              <a:gd name="connsiteX14" fmla="*/ 2070766 w 4742389"/>
              <a:gd name="connsiteY14" fmla="*/ 1448952 h 1526213"/>
              <a:gd name="connsiteX15" fmla="*/ 2003434 w 4742389"/>
              <a:gd name="connsiteY15" fmla="*/ 1463073 h 1526213"/>
              <a:gd name="connsiteX16" fmla="*/ 2007191 w 4742389"/>
              <a:gd name="connsiteY16" fmla="*/ 1463642 h 1526213"/>
              <a:gd name="connsiteX17" fmla="*/ 2059110 w 4742389"/>
              <a:gd name="connsiteY17" fmla="*/ 1472751 h 1526213"/>
              <a:gd name="connsiteX18" fmla="*/ 2291173 w 4742389"/>
              <a:gd name="connsiteY18" fmla="*/ 1409403 h 1526213"/>
              <a:gd name="connsiteX19" fmla="*/ 2307838 w 4742389"/>
              <a:gd name="connsiteY19" fmla="*/ 1403983 h 1526213"/>
              <a:gd name="connsiteX20" fmla="*/ 2378176 w 4742389"/>
              <a:gd name="connsiteY20" fmla="*/ 1386677 h 1526213"/>
              <a:gd name="connsiteX21" fmla="*/ 2329155 w 4742389"/>
              <a:gd name="connsiteY21" fmla="*/ 1402506 h 1526213"/>
              <a:gd name="connsiteX22" fmla="*/ 2358093 w 4742389"/>
              <a:gd name="connsiteY22" fmla="*/ 1411201 h 1526213"/>
              <a:gd name="connsiteX23" fmla="*/ 2407814 w 4742389"/>
              <a:gd name="connsiteY23" fmla="*/ 1394103 h 1526213"/>
              <a:gd name="connsiteX24" fmla="*/ 2233796 w 4742389"/>
              <a:gd name="connsiteY24" fmla="*/ 1383589 h 1526213"/>
              <a:gd name="connsiteX25" fmla="*/ 2052937 w 4742389"/>
              <a:gd name="connsiteY25" fmla="*/ 1428544 h 1526213"/>
              <a:gd name="connsiteX26" fmla="*/ 1931367 w 4742389"/>
              <a:gd name="connsiteY26" fmla="*/ 1452166 h 1526213"/>
              <a:gd name="connsiteX27" fmla="*/ 1989402 w 4742389"/>
              <a:gd name="connsiteY27" fmla="*/ 1460949 h 1526213"/>
              <a:gd name="connsiteX28" fmla="*/ 2070453 w 4742389"/>
              <a:gd name="connsiteY28" fmla="*/ 1443937 h 1526213"/>
              <a:gd name="connsiteX29" fmla="*/ 2261511 w 4742389"/>
              <a:gd name="connsiteY29" fmla="*/ 1391222 h 1526213"/>
              <a:gd name="connsiteX30" fmla="*/ 2329305 w 4742389"/>
              <a:gd name="connsiteY30" fmla="*/ 1378012 h 1526213"/>
              <a:gd name="connsiteX31" fmla="*/ 2283683 w 4742389"/>
              <a:gd name="connsiteY31" fmla="*/ 1390530 h 1526213"/>
              <a:gd name="connsiteX32" fmla="*/ 2320293 w 4742389"/>
              <a:gd name="connsiteY32" fmla="*/ 1399933 h 1526213"/>
              <a:gd name="connsiteX33" fmla="*/ 2368504 w 4742389"/>
              <a:gd name="connsiteY33" fmla="*/ 1384254 h 1526213"/>
              <a:gd name="connsiteX34" fmla="*/ 2365026 w 4742389"/>
              <a:gd name="connsiteY34" fmla="*/ 1383382 h 1526213"/>
              <a:gd name="connsiteX35" fmla="*/ 2195642 w 4742389"/>
              <a:gd name="connsiteY35" fmla="*/ 1373395 h 1526213"/>
              <a:gd name="connsiteX36" fmla="*/ 2036309 w 4742389"/>
              <a:gd name="connsiteY36" fmla="*/ 1407409 h 1526213"/>
              <a:gd name="connsiteX37" fmla="*/ 1849685 w 4742389"/>
              <a:gd name="connsiteY37" fmla="*/ 1439804 h 1526213"/>
              <a:gd name="connsiteX38" fmla="*/ 1914009 w 4742389"/>
              <a:gd name="connsiteY38" fmla="*/ 1449539 h 1526213"/>
              <a:gd name="connsiteX39" fmla="*/ 2051373 w 4742389"/>
              <a:gd name="connsiteY39" fmla="*/ 1422588 h 1526213"/>
              <a:gd name="connsiteX40" fmla="*/ 2222273 w 4742389"/>
              <a:gd name="connsiteY40" fmla="*/ 1380415 h 1526213"/>
              <a:gd name="connsiteX41" fmla="*/ 2222253 w 4742389"/>
              <a:gd name="connsiteY41" fmla="*/ 1380409 h 1526213"/>
              <a:gd name="connsiteX42" fmla="*/ 2287251 w 4742389"/>
              <a:gd name="connsiteY42" fmla="*/ 1370301 h 1526213"/>
              <a:gd name="connsiteX43" fmla="*/ 2245412 w 4742389"/>
              <a:gd name="connsiteY43" fmla="*/ 1380701 h 1526213"/>
              <a:gd name="connsiteX44" fmla="*/ 2273499 w 4742389"/>
              <a:gd name="connsiteY44" fmla="*/ 1387915 h 1526213"/>
              <a:gd name="connsiteX45" fmla="*/ 2316413 w 4742389"/>
              <a:gd name="connsiteY45" fmla="*/ 1376074 h 1526213"/>
              <a:gd name="connsiteX46" fmla="*/ 2314979 w 4742389"/>
              <a:gd name="connsiteY46" fmla="*/ 1375859 h 1526213"/>
              <a:gd name="connsiteX47" fmla="*/ 2436053 w 4742389"/>
              <a:gd name="connsiteY47" fmla="*/ 1367988 h 1526213"/>
              <a:gd name="connsiteX48" fmla="*/ 2389019 w 4742389"/>
              <a:gd name="connsiteY48" fmla="*/ 1383175 h 1526213"/>
              <a:gd name="connsiteX49" fmla="*/ 2408817 w 4742389"/>
              <a:gd name="connsiteY49" fmla="*/ 1387144 h 1526213"/>
              <a:gd name="connsiteX50" fmla="*/ 2415073 w 4742389"/>
              <a:gd name="connsiteY50" fmla="*/ 1388398 h 1526213"/>
              <a:gd name="connsiteX51" fmla="*/ 2420586 w 4742389"/>
              <a:gd name="connsiteY51" fmla="*/ 1389710 h 1526213"/>
              <a:gd name="connsiteX52" fmla="*/ 2468716 w 4742389"/>
              <a:gd name="connsiteY52" fmla="*/ 1373159 h 1526213"/>
              <a:gd name="connsiteX53" fmla="*/ 2154700 w 4742389"/>
              <a:gd name="connsiteY53" fmla="*/ 1363869 h 1526213"/>
              <a:gd name="connsiteX54" fmla="*/ 2023175 w 4742389"/>
              <a:gd name="connsiteY54" fmla="*/ 1388201 h 1526213"/>
              <a:gd name="connsiteX55" fmla="*/ 1759491 w 4742389"/>
              <a:gd name="connsiteY55" fmla="*/ 1427999 h 1526213"/>
              <a:gd name="connsiteX56" fmla="*/ 1808255 w 4742389"/>
              <a:gd name="connsiteY56" fmla="*/ 1433534 h 1526213"/>
              <a:gd name="connsiteX57" fmla="*/ 1834004 w 4742389"/>
              <a:gd name="connsiteY57" fmla="*/ 1437431 h 1526213"/>
              <a:gd name="connsiteX58" fmla="*/ 2035370 w 4742389"/>
              <a:gd name="connsiteY58" fmla="*/ 1402394 h 1526213"/>
              <a:gd name="connsiteX59" fmla="*/ 2184870 w 4742389"/>
              <a:gd name="connsiteY59" fmla="*/ 1370556 h 1526213"/>
              <a:gd name="connsiteX60" fmla="*/ 2180649 w 4742389"/>
              <a:gd name="connsiteY60" fmla="*/ 1369443 h 1526213"/>
              <a:gd name="connsiteX61" fmla="*/ 2174705 w 4742389"/>
              <a:gd name="connsiteY61" fmla="*/ 1367877 h 1526213"/>
              <a:gd name="connsiteX62" fmla="*/ 2247479 w 4742389"/>
              <a:gd name="connsiteY62" fmla="*/ 1362329 h 1526213"/>
              <a:gd name="connsiteX63" fmla="*/ 2207044 w 4742389"/>
              <a:gd name="connsiteY63" fmla="*/ 1370961 h 1526213"/>
              <a:gd name="connsiteX64" fmla="*/ 2218500 w 4742389"/>
              <a:gd name="connsiteY64" fmla="*/ 1373830 h 1526213"/>
              <a:gd name="connsiteX65" fmla="*/ 2224756 w 4742389"/>
              <a:gd name="connsiteY65" fmla="*/ 1375396 h 1526213"/>
              <a:gd name="connsiteX66" fmla="*/ 2233504 w 4742389"/>
              <a:gd name="connsiteY66" fmla="*/ 1377643 h 1526213"/>
              <a:gd name="connsiteX67" fmla="*/ 2274010 w 4742389"/>
              <a:gd name="connsiteY67" fmla="*/ 1367647 h 1526213"/>
              <a:gd name="connsiteX68" fmla="*/ 2257112 w 4742389"/>
              <a:gd name="connsiteY68" fmla="*/ 1364260 h 1526213"/>
              <a:gd name="connsiteX69" fmla="*/ 2389230 w 4742389"/>
              <a:gd name="connsiteY69" fmla="*/ 1361570 h 1526213"/>
              <a:gd name="connsiteX70" fmla="*/ 2344103 w 4742389"/>
              <a:gd name="connsiteY70" fmla="*/ 1373952 h 1526213"/>
              <a:gd name="connsiteX71" fmla="*/ 2359083 w 4742389"/>
              <a:gd name="connsiteY71" fmla="*/ 1377112 h 1526213"/>
              <a:gd name="connsiteX72" fmla="*/ 2365026 w 4742389"/>
              <a:gd name="connsiteY72" fmla="*/ 1378366 h 1526213"/>
              <a:gd name="connsiteX73" fmla="*/ 2378378 w 4742389"/>
              <a:gd name="connsiteY73" fmla="*/ 1381042 h 1526213"/>
              <a:gd name="connsiteX74" fmla="*/ 2424260 w 4742389"/>
              <a:gd name="connsiteY74" fmla="*/ 1366121 h 1526213"/>
              <a:gd name="connsiteX75" fmla="*/ 2407185 w 4742389"/>
              <a:gd name="connsiteY75" fmla="*/ 1363417 h 1526213"/>
              <a:gd name="connsiteX76" fmla="*/ 2341950 w 4742389"/>
              <a:gd name="connsiteY76" fmla="*/ 1356705 h 1526213"/>
              <a:gd name="connsiteX77" fmla="*/ 2304394 w 4742389"/>
              <a:gd name="connsiteY77" fmla="*/ 1366040 h 1526213"/>
              <a:gd name="connsiteX78" fmla="*/ 2304969 w 4742389"/>
              <a:gd name="connsiteY78" fmla="*/ 1366141 h 1526213"/>
              <a:gd name="connsiteX79" fmla="*/ 2317481 w 4742389"/>
              <a:gd name="connsiteY79" fmla="*/ 1368335 h 1526213"/>
              <a:gd name="connsiteX80" fmla="*/ 2332771 w 4742389"/>
              <a:gd name="connsiteY80" fmla="*/ 1371561 h 1526213"/>
              <a:gd name="connsiteX81" fmla="*/ 2374483 w 4742389"/>
              <a:gd name="connsiteY81" fmla="*/ 1360052 h 1526213"/>
              <a:gd name="connsiteX82" fmla="*/ 2114465 w 4742389"/>
              <a:gd name="connsiteY82" fmla="*/ 1355554 h 1526213"/>
              <a:gd name="connsiteX83" fmla="*/ 2012958 w 4742389"/>
              <a:gd name="connsiteY83" fmla="*/ 1370382 h 1526213"/>
              <a:gd name="connsiteX84" fmla="*/ 1652914 w 4742389"/>
              <a:gd name="connsiteY84" fmla="*/ 1415902 h 1526213"/>
              <a:gd name="connsiteX85" fmla="*/ 1740389 w 4742389"/>
              <a:gd name="connsiteY85" fmla="*/ 1425831 h 1526213"/>
              <a:gd name="connsiteX86" fmla="*/ 2022237 w 4742389"/>
              <a:gd name="connsiteY86" fmla="*/ 1383190 h 1526213"/>
              <a:gd name="connsiteX87" fmla="*/ 2141381 w 4742389"/>
              <a:gd name="connsiteY87" fmla="*/ 1361201 h 1526213"/>
              <a:gd name="connsiteX88" fmla="*/ 2124654 w 4742389"/>
              <a:gd name="connsiteY88" fmla="*/ 1357850 h 1526213"/>
              <a:gd name="connsiteX89" fmla="*/ 2205859 w 4742389"/>
              <a:gd name="connsiteY89" fmla="*/ 1354405 h 1526213"/>
              <a:gd name="connsiteX90" fmla="*/ 2167711 w 4742389"/>
              <a:gd name="connsiteY90" fmla="*/ 1361462 h 1526213"/>
              <a:gd name="connsiteX91" fmla="*/ 2174705 w 4742389"/>
              <a:gd name="connsiteY91" fmla="*/ 1362863 h 1526213"/>
              <a:gd name="connsiteX92" fmla="*/ 2195978 w 4742389"/>
              <a:gd name="connsiteY92" fmla="*/ 1368190 h 1526213"/>
              <a:gd name="connsiteX93" fmla="*/ 2235125 w 4742389"/>
              <a:gd name="connsiteY93" fmla="*/ 1359853 h 1526213"/>
              <a:gd name="connsiteX94" fmla="*/ 2227397 w 4742389"/>
              <a:gd name="connsiteY94" fmla="*/ 1358304 h 1526213"/>
              <a:gd name="connsiteX95" fmla="*/ 2214885 w 4742389"/>
              <a:gd name="connsiteY95" fmla="*/ 1355796 h 1526213"/>
              <a:gd name="connsiteX96" fmla="*/ 2295983 w 4742389"/>
              <a:gd name="connsiteY96" fmla="*/ 1351975 h 1526213"/>
              <a:gd name="connsiteX97" fmla="*/ 2263606 w 4742389"/>
              <a:gd name="connsiteY97" fmla="*/ 1358887 h 1526213"/>
              <a:gd name="connsiteX98" fmla="*/ 2290440 w 4742389"/>
              <a:gd name="connsiteY98" fmla="*/ 1363593 h 1526213"/>
              <a:gd name="connsiteX99" fmla="*/ 2325296 w 4742389"/>
              <a:gd name="connsiteY99" fmla="*/ 1354991 h 1526213"/>
              <a:gd name="connsiteX100" fmla="*/ 2495411 w 4742389"/>
              <a:gd name="connsiteY100" fmla="*/ 1348764 h 1526213"/>
              <a:gd name="connsiteX101" fmla="*/ 2495384 w 4742389"/>
              <a:gd name="connsiteY101" fmla="*/ 1348773 h 1526213"/>
              <a:gd name="connsiteX102" fmla="*/ 2490237 w 4742389"/>
              <a:gd name="connsiteY102" fmla="*/ 1350491 h 1526213"/>
              <a:gd name="connsiteX103" fmla="*/ 2447859 w 4742389"/>
              <a:gd name="connsiteY103" fmla="*/ 1364175 h 1526213"/>
              <a:gd name="connsiteX104" fmla="*/ 2480486 w 4742389"/>
              <a:gd name="connsiteY104" fmla="*/ 1369112 h 1526213"/>
              <a:gd name="connsiteX105" fmla="*/ 2512196 w 4742389"/>
              <a:gd name="connsiteY105" fmla="*/ 1358207 h 1526213"/>
              <a:gd name="connsiteX106" fmla="*/ 2528899 w 4742389"/>
              <a:gd name="connsiteY106" fmla="*/ 1351771 h 1526213"/>
              <a:gd name="connsiteX107" fmla="*/ 2165222 w 4742389"/>
              <a:gd name="connsiteY107" fmla="*/ 1348139 h 1526213"/>
              <a:gd name="connsiteX108" fmla="*/ 2128200 w 4742389"/>
              <a:gd name="connsiteY108" fmla="*/ 1353548 h 1526213"/>
              <a:gd name="connsiteX109" fmla="*/ 2154407 w 4742389"/>
              <a:gd name="connsiteY109" fmla="*/ 1358797 h 1526213"/>
              <a:gd name="connsiteX110" fmla="*/ 2190793 w 4742389"/>
              <a:gd name="connsiteY110" fmla="*/ 1352082 h 1526213"/>
              <a:gd name="connsiteX111" fmla="*/ 2076862 w 4742389"/>
              <a:gd name="connsiteY111" fmla="*/ 1347080 h 1526213"/>
              <a:gd name="connsiteX112" fmla="*/ 1608761 w 4742389"/>
              <a:gd name="connsiteY112" fmla="*/ 1395903 h 1526213"/>
              <a:gd name="connsiteX113" fmla="*/ 1516343 w 4742389"/>
              <a:gd name="connsiteY113" fmla="*/ 1404140 h 1526213"/>
              <a:gd name="connsiteX114" fmla="*/ 1553015 w 4742389"/>
              <a:gd name="connsiteY114" fmla="*/ 1407817 h 1526213"/>
              <a:gd name="connsiteX115" fmla="*/ 1559271 w 4742389"/>
              <a:gd name="connsiteY115" fmla="*/ 1408444 h 1526213"/>
              <a:gd name="connsiteX116" fmla="*/ 1609318 w 4742389"/>
              <a:gd name="connsiteY116" fmla="*/ 1410953 h 1526213"/>
              <a:gd name="connsiteX117" fmla="*/ 1631961 w 4742389"/>
              <a:gd name="connsiteY117" fmla="*/ 1413523 h 1526213"/>
              <a:gd name="connsiteX118" fmla="*/ 2012019 w 4742389"/>
              <a:gd name="connsiteY118" fmla="*/ 1365058 h 1526213"/>
              <a:gd name="connsiteX119" fmla="*/ 2098552 w 4742389"/>
              <a:gd name="connsiteY119" fmla="*/ 1351968 h 1526213"/>
              <a:gd name="connsiteX120" fmla="*/ 2246510 w 4742389"/>
              <a:gd name="connsiteY120" fmla="*/ 1346884 h 1526213"/>
              <a:gd name="connsiteX121" fmla="*/ 2221525 w 4742389"/>
              <a:gd name="connsiteY121" fmla="*/ 1351506 h 1526213"/>
              <a:gd name="connsiteX122" fmla="*/ 2250476 w 4742389"/>
              <a:gd name="connsiteY122" fmla="*/ 1356584 h 1526213"/>
              <a:gd name="connsiteX123" fmla="*/ 2279891 w 4742389"/>
              <a:gd name="connsiteY123" fmla="*/ 1350319 h 1526213"/>
              <a:gd name="connsiteX124" fmla="*/ 2450575 w 4742389"/>
              <a:gd name="connsiteY124" fmla="*/ 1344737 h 1526213"/>
              <a:gd name="connsiteX125" fmla="*/ 2403537 w 4742389"/>
              <a:gd name="connsiteY125" fmla="*/ 1357644 h 1526213"/>
              <a:gd name="connsiteX126" fmla="*/ 2409688 w 4742389"/>
              <a:gd name="connsiteY126" fmla="*/ 1358401 h 1526213"/>
              <a:gd name="connsiteX127" fmla="*/ 2435834 w 4742389"/>
              <a:gd name="connsiteY127" fmla="*/ 1362356 h 1526213"/>
              <a:gd name="connsiteX128" fmla="*/ 2481478 w 4742389"/>
              <a:gd name="connsiteY128" fmla="*/ 1347512 h 1526213"/>
              <a:gd name="connsiteX129" fmla="*/ 2203856 w 4742389"/>
              <a:gd name="connsiteY129" fmla="*/ 1342495 h 1526213"/>
              <a:gd name="connsiteX130" fmla="*/ 2182766 w 4742389"/>
              <a:gd name="connsiteY130" fmla="*/ 1345576 h 1526213"/>
              <a:gd name="connsiteX131" fmla="*/ 2204876 w 4742389"/>
              <a:gd name="connsiteY131" fmla="*/ 1348900 h 1526213"/>
              <a:gd name="connsiteX132" fmla="*/ 2206615 w 4742389"/>
              <a:gd name="connsiteY132" fmla="*/ 1349161 h 1526213"/>
              <a:gd name="connsiteX133" fmla="*/ 2228818 w 4742389"/>
              <a:gd name="connsiteY133" fmla="*/ 1345064 h 1526213"/>
              <a:gd name="connsiteX134" fmla="*/ 2125471 w 4742389"/>
              <a:gd name="connsiteY134" fmla="*/ 1342010 h 1526213"/>
              <a:gd name="connsiteX135" fmla="*/ 2092630 w 4742389"/>
              <a:gd name="connsiteY135" fmla="*/ 1345435 h 1526213"/>
              <a:gd name="connsiteX136" fmla="*/ 2112055 w 4742389"/>
              <a:gd name="connsiteY136" fmla="*/ 1349925 h 1526213"/>
              <a:gd name="connsiteX137" fmla="*/ 2144739 w 4742389"/>
              <a:gd name="connsiteY137" fmla="*/ 1344981 h 1526213"/>
              <a:gd name="connsiteX138" fmla="*/ 2129493 w 4742389"/>
              <a:gd name="connsiteY138" fmla="*/ 1342630 h 1526213"/>
              <a:gd name="connsiteX139" fmla="*/ 2406147 w 4742389"/>
              <a:gd name="connsiteY139" fmla="*/ 1340747 h 1526213"/>
              <a:gd name="connsiteX140" fmla="*/ 2359815 w 4742389"/>
              <a:gd name="connsiteY140" fmla="*/ 1352264 h 1526213"/>
              <a:gd name="connsiteX141" fmla="*/ 2389481 w 4742389"/>
              <a:gd name="connsiteY141" fmla="*/ 1355914 h 1526213"/>
              <a:gd name="connsiteX142" fmla="*/ 2435045 w 4742389"/>
              <a:gd name="connsiteY142" fmla="*/ 1343343 h 1526213"/>
              <a:gd name="connsiteX143" fmla="*/ 2039442 w 4742389"/>
              <a:gd name="connsiteY143" fmla="*/ 1338647 h 1526213"/>
              <a:gd name="connsiteX144" fmla="*/ 2002016 w 4742389"/>
              <a:gd name="connsiteY144" fmla="*/ 1341063 h 1526213"/>
              <a:gd name="connsiteX145" fmla="*/ 1604112 w 4742389"/>
              <a:gd name="connsiteY145" fmla="*/ 1370511 h 1526213"/>
              <a:gd name="connsiteX146" fmla="*/ 1284898 w 4742389"/>
              <a:gd name="connsiteY146" fmla="*/ 1393067 h 1526213"/>
              <a:gd name="connsiteX147" fmla="*/ 1307786 w 4742389"/>
              <a:gd name="connsiteY147" fmla="*/ 1393704 h 1526213"/>
              <a:gd name="connsiteX148" fmla="*/ 1409130 w 4742389"/>
              <a:gd name="connsiteY148" fmla="*/ 1398409 h 1526213"/>
              <a:gd name="connsiteX149" fmla="*/ 1486203 w 4742389"/>
              <a:gd name="connsiteY149" fmla="*/ 1402273 h 1526213"/>
              <a:gd name="connsiteX150" fmla="*/ 1608761 w 4742389"/>
              <a:gd name="connsiteY150" fmla="*/ 1390888 h 1526213"/>
              <a:gd name="connsiteX151" fmla="*/ 2057350 w 4742389"/>
              <a:gd name="connsiteY151" fmla="*/ 1342682 h 1526213"/>
              <a:gd name="connsiteX152" fmla="*/ 2358501 w 4742389"/>
              <a:gd name="connsiteY152" fmla="*/ 1338629 h 1526213"/>
              <a:gd name="connsiteX153" fmla="*/ 2318464 w 4742389"/>
              <a:gd name="connsiteY153" fmla="*/ 1347176 h 1526213"/>
              <a:gd name="connsiteX154" fmla="*/ 2344156 w 4742389"/>
              <a:gd name="connsiteY154" fmla="*/ 1350337 h 1526213"/>
              <a:gd name="connsiteX155" fmla="*/ 2386901 w 4742389"/>
              <a:gd name="connsiteY155" fmla="*/ 1339789 h 1526213"/>
              <a:gd name="connsiteX156" fmla="*/ 2162054 w 4742389"/>
              <a:gd name="connsiteY156" fmla="*/ 1338194 h 1526213"/>
              <a:gd name="connsiteX157" fmla="*/ 2145290 w 4742389"/>
              <a:gd name="connsiteY157" fmla="*/ 1339943 h 1526213"/>
              <a:gd name="connsiteX158" fmla="*/ 2161718 w 4742389"/>
              <a:gd name="connsiteY158" fmla="*/ 1342412 h 1526213"/>
              <a:gd name="connsiteX159" fmla="*/ 2178448 w 4742389"/>
              <a:gd name="connsiteY159" fmla="*/ 1339881 h 1526213"/>
              <a:gd name="connsiteX160" fmla="*/ 2303316 w 4742389"/>
              <a:gd name="connsiteY160" fmla="*/ 1336375 h 1526213"/>
              <a:gd name="connsiteX161" fmla="*/ 2274305 w 4742389"/>
              <a:gd name="connsiteY161" fmla="*/ 1341742 h 1526213"/>
              <a:gd name="connsiteX162" fmla="*/ 2303371 w 4742389"/>
              <a:gd name="connsiteY162" fmla="*/ 1345319 h 1526213"/>
              <a:gd name="connsiteX163" fmla="*/ 2338599 w 4742389"/>
              <a:gd name="connsiteY163" fmla="*/ 1337816 h 1526213"/>
              <a:gd name="connsiteX164" fmla="*/ 2084118 w 4742389"/>
              <a:gd name="connsiteY164" fmla="*/ 1335762 h 1526213"/>
              <a:gd name="connsiteX165" fmla="*/ 2058060 w 4742389"/>
              <a:gd name="connsiteY165" fmla="*/ 1337445 h 1526213"/>
              <a:gd name="connsiteX166" fmla="*/ 2073303 w 4742389"/>
              <a:gd name="connsiteY166" fmla="*/ 1340968 h 1526213"/>
              <a:gd name="connsiteX167" fmla="*/ 2099804 w 4742389"/>
              <a:gd name="connsiteY167" fmla="*/ 1338120 h 1526213"/>
              <a:gd name="connsiteX168" fmla="*/ 2258325 w 4742389"/>
              <a:gd name="connsiteY168" fmla="*/ 1334538 h 1526213"/>
              <a:gd name="connsiteX169" fmla="*/ 2238863 w 4742389"/>
              <a:gd name="connsiteY169" fmla="*/ 1337381 h 1526213"/>
              <a:gd name="connsiteX170" fmla="*/ 2257812 w 4742389"/>
              <a:gd name="connsiteY170" fmla="*/ 1339713 h 1526213"/>
              <a:gd name="connsiteX171" fmla="*/ 2280863 w 4742389"/>
              <a:gd name="connsiteY171" fmla="*/ 1335459 h 1526213"/>
              <a:gd name="connsiteX172" fmla="*/ 2117484 w 4742389"/>
              <a:gd name="connsiteY172" fmla="*/ 1333608 h 1526213"/>
              <a:gd name="connsiteX173" fmla="*/ 2108922 w 4742389"/>
              <a:gd name="connsiteY173" fmla="*/ 1334161 h 1526213"/>
              <a:gd name="connsiteX174" fmla="*/ 2117294 w 4742389"/>
              <a:gd name="connsiteY174" fmla="*/ 1335734 h 1526213"/>
              <a:gd name="connsiteX175" fmla="*/ 2119259 w 4742389"/>
              <a:gd name="connsiteY175" fmla="*/ 1336030 h 1526213"/>
              <a:gd name="connsiteX176" fmla="*/ 2129903 w 4742389"/>
              <a:gd name="connsiteY176" fmla="*/ 1334886 h 1526213"/>
              <a:gd name="connsiteX177" fmla="*/ 2214330 w 4742389"/>
              <a:gd name="connsiteY177" fmla="*/ 1332742 h 1526213"/>
              <a:gd name="connsiteX178" fmla="*/ 2206623 w 4742389"/>
              <a:gd name="connsiteY178" fmla="*/ 1333546 h 1526213"/>
              <a:gd name="connsiteX179" fmla="*/ 2210301 w 4742389"/>
              <a:gd name="connsiteY179" fmla="*/ 1333867 h 1526213"/>
              <a:gd name="connsiteX180" fmla="*/ 2214659 w 4742389"/>
              <a:gd name="connsiteY180" fmla="*/ 1334403 h 1526213"/>
              <a:gd name="connsiteX181" fmla="*/ 2223238 w 4742389"/>
              <a:gd name="connsiteY181" fmla="*/ 1333105 h 1526213"/>
              <a:gd name="connsiteX182" fmla="*/ 2043194 w 4742389"/>
              <a:gd name="connsiteY182" fmla="*/ 1329610 h 1526213"/>
              <a:gd name="connsiteX183" fmla="*/ 2024364 w 4742389"/>
              <a:gd name="connsiteY183" fmla="*/ 1329818 h 1526213"/>
              <a:gd name="connsiteX184" fmla="*/ 2027055 w 4742389"/>
              <a:gd name="connsiteY184" fmla="*/ 1330278 h 1526213"/>
              <a:gd name="connsiteX185" fmla="*/ 2041108 w 4742389"/>
              <a:gd name="connsiteY185" fmla="*/ 1333527 h 1526213"/>
              <a:gd name="connsiteX186" fmla="*/ 2060792 w 4742389"/>
              <a:gd name="connsiteY186" fmla="*/ 1332256 h 1526213"/>
              <a:gd name="connsiteX187" fmla="*/ 2556751 w 4742389"/>
              <a:gd name="connsiteY187" fmla="*/ 1328281 h 1526213"/>
              <a:gd name="connsiteX188" fmla="*/ 2531411 w 4742389"/>
              <a:gd name="connsiteY188" fmla="*/ 1336743 h 1526213"/>
              <a:gd name="connsiteX189" fmla="*/ 2511183 w 4742389"/>
              <a:gd name="connsiteY189" fmla="*/ 1343497 h 1526213"/>
              <a:gd name="connsiteX190" fmla="*/ 2544027 w 4742389"/>
              <a:gd name="connsiteY190" fmla="*/ 1345942 h 1526213"/>
              <a:gd name="connsiteX191" fmla="*/ 2568621 w 4742389"/>
              <a:gd name="connsiteY191" fmla="*/ 1336466 h 1526213"/>
              <a:gd name="connsiteX192" fmla="*/ 2588499 w 4742389"/>
              <a:gd name="connsiteY192" fmla="*/ 1328806 h 1526213"/>
              <a:gd name="connsiteX193" fmla="*/ 2508372 w 4742389"/>
              <a:gd name="connsiteY193" fmla="*/ 1327480 h 1526213"/>
              <a:gd name="connsiteX194" fmla="*/ 2508269 w 4742389"/>
              <a:gd name="connsiteY194" fmla="*/ 1327512 h 1526213"/>
              <a:gd name="connsiteX195" fmla="*/ 2467095 w 4742389"/>
              <a:gd name="connsiteY195" fmla="*/ 1340204 h 1526213"/>
              <a:gd name="connsiteX196" fmla="*/ 2467064 w 4742389"/>
              <a:gd name="connsiteY196" fmla="*/ 1340213 h 1526213"/>
              <a:gd name="connsiteX197" fmla="*/ 2496859 w 4742389"/>
              <a:gd name="connsiteY197" fmla="*/ 1342431 h 1526213"/>
              <a:gd name="connsiteX198" fmla="*/ 2540061 w 4742389"/>
              <a:gd name="connsiteY198" fmla="*/ 1328005 h 1526213"/>
              <a:gd name="connsiteX199" fmla="*/ 2460291 w 4742389"/>
              <a:gd name="connsiteY199" fmla="*/ 1326684 h 1526213"/>
              <a:gd name="connsiteX200" fmla="*/ 2447701 w 4742389"/>
              <a:gd name="connsiteY200" fmla="*/ 1330418 h 1526213"/>
              <a:gd name="connsiteX201" fmla="*/ 2421841 w 4742389"/>
              <a:gd name="connsiteY201" fmla="*/ 1336846 h 1526213"/>
              <a:gd name="connsiteX202" fmla="*/ 2450782 w 4742389"/>
              <a:gd name="connsiteY202" fmla="*/ 1339001 h 1526213"/>
              <a:gd name="connsiteX203" fmla="*/ 2464592 w 4742389"/>
              <a:gd name="connsiteY203" fmla="*/ 1335190 h 1526213"/>
              <a:gd name="connsiteX204" fmla="*/ 2490560 w 4742389"/>
              <a:gd name="connsiteY204" fmla="*/ 1327185 h 1526213"/>
              <a:gd name="connsiteX205" fmla="*/ 2329673 w 4742389"/>
              <a:gd name="connsiteY205" fmla="*/ 1326450 h 1526213"/>
              <a:gd name="connsiteX206" fmla="*/ 2312386 w 4742389"/>
              <a:gd name="connsiteY206" fmla="*/ 1326641 h 1526213"/>
              <a:gd name="connsiteX207" fmla="*/ 2288043 w 4742389"/>
              <a:gd name="connsiteY207" fmla="*/ 1330197 h 1526213"/>
              <a:gd name="connsiteX208" fmla="*/ 2305151 w 4742389"/>
              <a:gd name="connsiteY208" fmla="*/ 1330976 h 1526213"/>
              <a:gd name="connsiteX209" fmla="*/ 2417751 w 4742389"/>
              <a:gd name="connsiteY209" fmla="*/ 1325980 h 1526213"/>
              <a:gd name="connsiteX210" fmla="*/ 2378665 w 4742389"/>
              <a:gd name="connsiteY210" fmla="*/ 1334324 h 1526213"/>
              <a:gd name="connsiteX211" fmla="*/ 2402616 w 4742389"/>
              <a:gd name="connsiteY211" fmla="*/ 1335415 h 1526213"/>
              <a:gd name="connsiteX212" fmla="*/ 2404158 w 4742389"/>
              <a:gd name="connsiteY212" fmla="*/ 1335530 h 1526213"/>
              <a:gd name="connsiteX213" fmla="*/ 2441278 w 4742389"/>
              <a:gd name="connsiteY213" fmla="*/ 1326370 h 1526213"/>
              <a:gd name="connsiteX214" fmla="*/ 2395372 w 4742389"/>
              <a:gd name="connsiteY214" fmla="*/ 1325725 h 1526213"/>
              <a:gd name="connsiteX215" fmla="*/ 2358699 w 4742389"/>
              <a:gd name="connsiteY215" fmla="*/ 1326130 h 1526213"/>
              <a:gd name="connsiteX216" fmla="*/ 2327099 w 4742389"/>
              <a:gd name="connsiteY216" fmla="*/ 1331976 h 1526213"/>
              <a:gd name="connsiteX217" fmla="*/ 2359165 w 4742389"/>
              <a:gd name="connsiteY217" fmla="*/ 1333436 h 1526213"/>
              <a:gd name="connsiteX218" fmla="*/ 1990882 w 4742389"/>
              <a:gd name="connsiteY218" fmla="*/ 1324092 h 1526213"/>
              <a:gd name="connsiteX219" fmla="*/ 1995991 w 4742389"/>
              <a:gd name="connsiteY219" fmla="*/ 1324966 h 1526213"/>
              <a:gd name="connsiteX220" fmla="*/ 2001654 w 4742389"/>
              <a:gd name="connsiteY220" fmla="*/ 1324738 h 1526213"/>
              <a:gd name="connsiteX221" fmla="*/ 2007341 w 4742389"/>
              <a:gd name="connsiteY221" fmla="*/ 1324644 h 1526213"/>
              <a:gd name="connsiteX222" fmla="*/ 2002542 w 4742389"/>
              <a:gd name="connsiteY222" fmla="*/ 1324129 h 1526213"/>
              <a:gd name="connsiteX223" fmla="*/ 2384183 w 4742389"/>
              <a:gd name="connsiteY223" fmla="*/ 1316390 h 1526213"/>
              <a:gd name="connsiteX224" fmla="*/ 2381275 w 4742389"/>
              <a:gd name="connsiteY224" fmla="*/ 1316577 h 1526213"/>
              <a:gd name="connsiteX225" fmla="*/ 2366770 w 4742389"/>
              <a:gd name="connsiteY225" fmla="*/ 1318696 h 1526213"/>
              <a:gd name="connsiteX226" fmla="*/ 2372170 w 4742389"/>
              <a:gd name="connsiteY226" fmla="*/ 1318607 h 1526213"/>
              <a:gd name="connsiteX227" fmla="*/ 2451213 w 4742389"/>
              <a:gd name="connsiteY227" fmla="*/ 1313030 h 1526213"/>
              <a:gd name="connsiteX228" fmla="*/ 2421664 w 4742389"/>
              <a:gd name="connsiteY228" fmla="*/ 1314380 h 1526213"/>
              <a:gd name="connsiteX229" fmla="*/ 2417617 w 4742389"/>
              <a:gd name="connsiteY229" fmla="*/ 1315230 h 1526213"/>
              <a:gd name="connsiteX230" fmla="*/ 2401604 w 4742389"/>
              <a:gd name="connsiteY230" fmla="*/ 1318193 h 1526213"/>
              <a:gd name="connsiteX231" fmla="*/ 2428366 w 4742389"/>
              <a:gd name="connsiteY231" fmla="*/ 1318699 h 1526213"/>
              <a:gd name="connsiteX232" fmla="*/ 2429812 w 4742389"/>
              <a:gd name="connsiteY232" fmla="*/ 1318391 h 1526213"/>
              <a:gd name="connsiteX233" fmla="*/ 2492367 w 4742389"/>
              <a:gd name="connsiteY233" fmla="*/ 1311149 h 1526213"/>
              <a:gd name="connsiteX234" fmla="*/ 2475699 w 4742389"/>
              <a:gd name="connsiteY234" fmla="*/ 1311911 h 1526213"/>
              <a:gd name="connsiteX235" fmla="*/ 2447182 w 4742389"/>
              <a:gd name="connsiteY235" fmla="*/ 1319055 h 1526213"/>
              <a:gd name="connsiteX236" fmla="*/ 2465084 w 4742389"/>
              <a:gd name="connsiteY236" fmla="*/ 1319393 h 1526213"/>
              <a:gd name="connsiteX237" fmla="*/ 2551323 w 4742389"/>
              <a:gd name="connsiteY237" fmla="*/ 1308454 h 1526213"/>
              <a:gd name="connsiteX238" fmla="*/ 2516377 w 4742389"/>
              <a:gd name="connsiteY238" fmla="*/ 1310052 h 1526213"/>
              <a:gd name="connsiteX239" fmla="*/ 2483691 w 4742389"/>
              <a:gd name="connsiteY239" fmla="*/ 1319745 h 1526213"/>
              <a:gd name="connsiteX240" fmla="*/ 2512904 w 4742389"/>
              <a:gd name="connsiteY240" fmla="*/ 1320298 h 1526213"/>
              <a:gd name="connsiteX241" fmla="*/ 2521016 w 4742389"/>
              <a:gd name="connsiteY241" fmla="*/ 1317797 h 1526213"/>
              <a:gd name="connsiteX242" fmla="*/ 2549989 w 4742389"/>
              <a:gd name="connsiteY242" fmla="*/ 1308865 h 1526213"/>
              <a:gd name="connsiteX243" fmla="*/ 2604968 w 4742389"/>
              <a:gd name="connsiteY243" fmla="*/ 1306003 h 1526213"/>
              <a:gd name="connsiteX244" fmla="*/ 2572584 w 4742389"/>
              <a:gd name="connsiteY244" fmla="*/ 1307483 h 1526213"/>
              <a:gd name="connsiteX245" fmla="*/ 2564691 w 4742389"/>
              <a:gd name="connsiteY245" fmla="*/ 1310119 h 1526213"/>
              <a:gd name="connsiteX246" fmla="*/ 2530587 w 4742389"/>
              <a:gd name="connsiteY246" fmla="*/ 1320632 h 1526213"/>
              <a:gd name="connsiteX247" fmla="*/ 2560448 w 4742389"/>
              <a:gd name="connsiteY247" fmla="*/ 1321197 h 1526213"/>
              <a:gd name="connsiteX248" fmla="*/ 2573132 w 4742389"/>
              <a:gd name="connsiteY248" fmla="*/ 1316961 h 1526213"/>
              <a:gd name="connsiteX249" fmla="*/ 2585331 w 4742389"/>
              <a:gd name="connsiteY249" fmla="*/ 1312888 h 1526213"/>
              <a:gd name="connsiteX250" fmla="*/ 2653426 w 4742389"/>
              <a:gd name="connsiteY250" fmla="*/ 1303788 h 1526213"/>
              <a:gd name="connsiteX251" fmla="*/ 2624288 w 4742389"/>
              <a:gd name="connsiteY251" fmla="*/ 1305120 h 1526213"/>
              <a:gd name="connsiteX252" fmla="*/ 2587833 w 4742389"/>
              <a:gd name="connsiteY252" fmla="*/ 1317902 h 1526213"/>
              <a:gd name="connsiteX253" fmla="*/ 2577026 w 4742389"/>
              <a:gd name="connsiteY253" fmla="*/ 1321510 h 1526213"/>
              <a:gd name="connsiteX254" fmla="*/ 2606011 w 4742389"/>
              <a:gd name="connsiteY254" fmla="*/ 1322059 h 1526213"/>
              <a:gd name="connsiteX255" fmla="*/ 2609795 w 4742389"/>
              <a:gd name="connsiteY255" fmla="*/ 1320600 h 1526213"/>
              <a:gd name="connsiteX256" fmla="*/ 2488093 w 4742389"/>
              <a:gd name="connsiteY256" fmla="*/ 1303682 h 1526213"/>
              <a:gd name="connsiteX257" fmla="*/ 2455475 w 4742389"/>
              <a:gd name="connsiteY257" fmla="*/ 1307276 h 1526213"/>
              <a:gd name="connsiteX258" fmla="*/ 2454047 w 4742389"/>
              <a:gd name="connsiteY258" fmla="*/ 1307576 h 1526213"/>
              <a:gd name="connsiteX259" fmla="*/ 2477878 w 4742389"/>
              <a:gd name="connsiteY259" fmla="*/ 1306350 h 1526213"/>
              <a:gd name="connsiteX260" fmla="*/ 2479861 w 4742389"/>
              <a:gd name="connsiteY260" fmla="*/ 1305853 h 1526213"/>
              <a:gd name="connsiteX261" fmla="*/ 2533705 w 4742389"/>
              <a:gd name="connsiteY261" fmla="*/ 1298657 h 1526213"/>
              <a:gd name="connsiteX262" fmla="*/ 2524604 w 4742389"/>
              <a:gd name="connsiteY262" fmla="*/ 1299659 h 1526213"/>
              <a:gd name="connsiteX263" fmla="*/ 2503073 w 4742389"/>
              <a:gd name="connsiteY263" fmla="*/ 1305053 h 1526213"/>
              <a:gd name="connsiteX264" fmla="*/ 2514481 w 4742389"/>
              <a:gd name="connsiteY264" fmla="*/ 1304466 h 1526213"/>
              <a:gd name="connsiteX265" fmla="*/ 2605028 w 4742389"/>
              <a:gd name="connsiteY265" fmla="*/ 1290798 h 1526213"/>
              <a:gd name="connsiteX266" fmla="*/ 2567269 w 4742389"/>
              <a:gd name="connsiteY266" fmla="*/ 1294959 h 1526213"/>
              <a:gd name="connsiteX267" fmla="*/ 2539563 w 4742389"/>
              <a:gd name="connsiteY267" fmla="*/ 1303175 h 1526213"/>
              <a:gd name="connsiteX268" fmla="*/ 2573141 w 4742389"/>
              <a:gd name="connsiteY268" fmla="*/ 1301447 h 1526213"/>
              <a:gd name="connsiteX269" fmla="*/ 2660687 w 4742389"/>
              <a:gd name="connsiteY269" fmla="*/ 1284666 h 1526213"/>
              <a:gd name="connsiteX270" fmla="*/ 2631170 w 4742389"/>
              <a:gd name="connsiteY270" fmla="*/ 1287918 h 1526213"/>
              <a:gd name="connsiteX271" fmla="*/ 2593847 w 4742389"/>
              <a:gd name="connsiteY271" fmla="*/ 1300382 h 1526213"/>
              <a:gd name="connsiteX272" fmla="*/ 2625671 w 4742389"/>
              <a:gd name="connsiteY272" fmla="*/ 1298744 h 1526213"/>
              <a:gd name="connsiteX273" fmla="*/ 2635381 w 4742389"/>
              <a:gd name="connsiteY273" fmla="*/ 1295340 h 1526213"/>
              <a:gd name="connsiteX274" fmla="*/ 2718032 w 4742389"/>
              <a:gd name="connsiteY274" fmla="*/ 1278348 h 1526213"/>
              <a:gd name="connsiteX275" fmla="*/ 2688577 w 4742389"/>
              <a:gd name="connsiteY275" fmla="*/ 1281593 h 1526213"/>
              <a:gd name="connsiteX276" fmla="*/ 2685430 w 4742389"/>
              <a:gd name="connsiteY276" fmla="*/ 1282805 h 1526213"/>
              <a:gd name="connsiteX277" fmla="*/ 2644928 w 4742389"/>
              <a:gd name="connsiteY277" fmla="*/ 1297753 h 1526213"/>
              <a:gd name="connsiteX278" fmla="*/ 2672812 w 4742389"/>
              <a:gd name="connsiteY278" fmla="*/ 1296318 h 1526213"/>
              <a:gd name="connsiteX279" fmla="*/ 2707393 w 4742389"/>
              <a:gd name="connsiteY279" fmla="*/ 1282993 h 1526213"/>
              <a:gd name="connsiteX280" fmla="*/ 2664685 w 4742389"/>
              <a:gd name="connsiteY280" fmla="*/ 1270749 h 1526213"/>
              <a:gd name="connsiteX281" fmla="*/ 2629561 w 4742389"/>
              <a:gd name="connsiteY281" fmla="*/ 1276485 h 1526213"/>
              <a:gd name="connsiteX282" fmla="*/ 2605034 w 4742389"/>
              <a:gd name="connsiteY282" fmla="*/ 1283759 h 1526213"/>
              <a:gd name="connsiteX283" fmla="*/ 2636153 w 4742389"/>
              <a:gd name="connsiteY283" fmla="*/ 1280404 h 1526213"/>
              <a:gd name="connsiteX284" fmla="*/ 2659785 w 4742389"/>
              <a:gd name="connsiteY284" fmla="*/ 1272512 h 1526213"/>
              <a:gd name="connsiteX285" fmla="*/ 2721202 w 4742389"/>
              <a:gd name="connsiteY285" fmla="*/ 1261521 h 1526213"/>
              <a:gd name="connsiteX286" fmla="*/ 2699701 w 4742389"/>
              <a:gd name="connsiteY286" fmla="*/ 1265032 h 1526213"/>
              <a:gd name="connsiteX287" fmla="*/ 2662287 w 4742389"/>
              <a:gd name="connsiteY287" fmla="*/ 1277526 h 1526213"/>
              <a:gd name="connsiteX288" fmla="*/ 2662020 w 4742389"/>
              <a:gd name="connsiteY288" fmla="*/ 1277615 h 1526213"/>
              <a:gd name="connsiteX289" fmla="*/ 2682683 w 4742389"/>
              <a:gd name="connsiteY289" fmla="*/ 1275388 h 1526213"/>
              <a:gd name="connsiteX290" fmla="*/ 2682927 w 4742389"/>
              <a:gd name="connsiteY290" fmla="*/ 1275285 h 1526213"/>
              <a:gd name="connsiteX291" fmla="*/ 2714384 w 4742389"/>
              <a:gd name="connsiteY291" fmla="*/ 1252876 h 1526213"/>
              <a:gd name="connsiteX292" fmla="*/ 2705116 w 4742389"/>
              <a:gd name="connsiteY292" fmla="*/ 1254824 h 1526213"/>
              <a:gd name="connsiteX293" fmla="*/ 2681292 w 4742389"/>
              <a:gd name="connsiteY293" fmla="*/ 1261251 h 1526213"/>
              <a:gd name="connsiteX294" fmla="*/ 2699013 w 4742389"/>
              <a:gd name="connsiteY294" fmla="*/ 1258404 h 1526213"/>
              <a:gd name="connsiteX295" fmla="*/ 2777684 w 4742389"/>
              <a:gd name="connsiteY295" fmla="*/ 1252298 h 1526213"/>
              <a:gd name="connsiteX296" fmla="*/ 2754993 w 4742389"/>
              <a:gd name="connsiteY296" fmla="*/ 1256003 h 1526213"/>
              <a:gd name="connsiteX297" fmla="*/ 2726604 w 4742389"/>
              <a:gd name="connsiteY297" fmla="*/ 1266942 h 1526213"/>
              <a:gd name="connsiteX298" fmla="*/ 2713229 w 4742389"/>
              <a:gd name="connsiteY298" fmla="*/ 1272095 h 1526213"/>
              <a:gd name="connsiteX299" fmla="*/ 2738617 w 4742389"/>
              <a:gd name="connsiteY299" fmla="*/ 1269358 h 1526213"/>
              <a:gd name="connsiteX300" fmla="*/ 2763818 w 4742389"/>
              <a:gd name="connsiteY300" fmla="*/ 1258353 h 1526213"/>
              <a:gd name="connsiteX301" fmla="*/ 2786235 w 4742389"/>
              <a:gd name="connsiteY301" fmla="*/ 1237780 h 1526213"/>
              <a:gd name="connsiteX302" fmla="*/ 2770055 w 4742389"/>
              <a:gd name="connsiteY302" fmla="*/ 1241179 h 1526213"/>
              <a:gd name="connsiteX303" fmla="*/ 2764899 w 4742389"/>
              <a:gd name="connsiteY303" fmla="*/ 1243082 h 1526213"/>
              <a:gd name="connsiteX304" fmla="*/ 2759884 w 4742389"/>
              <a:gd name="connsiteY304" fmla="*/ 1244933 h 1526213"/>
              <a:gd name="connsiteX305" fmla="*/ 2738576 w 4742389"/>
              <a:gd name="connsiteY305" fmla="*/ 1252049 h 1526213"/>
              <a:gd name="connsiteX306" fmla="*/ 2754778 w 4742389"/>
              <a:gd name="connsiteY306" fmla="*/ 1249447 h 1526213"/>
              <a:gd name="connsiteX307" fmla="*/ 2768325 w 4742389"/>
              <a:gd name="connsiteY307" fmla="*/ 1244575 h 1526213"/>
              <a:gd name="connsiteX308" fmla="*/ 2780524 w 4742389"/>
              <a:gd name="connsiteY308" fmla="*/ 1240188 h 1526213"/>
              <a:gd name="connsiteX309" fmla="*/ 2841726 w 4742389"/>
              <a:gd name="connsiteY309" fmla="*/ 1224878 h 1526213"/>
              <a:gd name="connsiteX310" fmla="*/ 2815804 w 4742389"/>
              <a:gd name="connsiteY310" fmla="*/ 1231377 h 1526213"/>
              <a:gd name="connsiteX311" fmla="*/ 2784148 w 4742389"/>
              <a:gd name="connsiteY311" fmla="*/ 1244729 h 1526213"/>
              <a:gd name="connsiteX312" fmla="*/ 2801257 w 4742389"/>
              <a:gd name="connsiteY312" fmla="*/ 1241981 h 1526213"/>
              <a:gd name="connsiteX313" fmla="*/ 2801350 w 4742389"/>
              <a:gd name="connsiteY313" fmla="*/ 1241963 h 1526213"/>
              <a:gd name="connsiteX314" fmla="*/ 2803467 w 4742389"/>
              <a:gd name="connsiteY314" fmla="*/ 1241039 h 1526213"/>
              <a:gd name="connsiteX315" fmla="*/ 2804992 w 4742389"/>
              <a:gd name="connsiteY315" fmla="*/ 1240373 h 1526213"/>
              <a:gd name="connsiteX316" fmla="*/ 2818081 w 4742389"/>
              <a:gd name="connsiteY316" fmla="*/ 1224347 h 1526213"/>
              <a:gd name="connsiteX317" fmla="*/ 2809074 w 4742389"/>
              <a:gd name="connsiteY317" fmla="*/ 1226777 h 1526213"/>
              <a:gd name="connsiteX318" fmla="*/ 2806401 w 4742389"/>
              <a:gd name="connsiteY318" fmla="*/ 1227763 h 1526213"/>
              <a:gd name="connsiteX319" fmla="*/ 2808931 w 4742389"/>
              <a:gd name="connsiteY319" fmla="*/ 1227227 h 1526213"/>
              <a:gd name="connsiteX320" fmla="*/ 2814340 w 4742389"/>
              <a:gd name="connsiteY320" fmla="*/ 1225925 h 1526213"/>
              <a:gd name="connsiteX321" fmla="*/ 2887025 w 4742389"/>
              <a:gd name="connsiteY321" fmla="*/ 1203951 h 1526213"/>
              <a:gd name="connsiteX322" fmla="*/ 2865952 w 4742389"/>
              <a:gd name="connsiteY322" fmla="*/ 1210224 h 1526213"/>
              <a:gd name="connsiteX323" fmla="*/ 2847860 w 4742389"/>
              <a:gd name="connsiteY323" fmla="*/ 1217855 h 1526213"/>
              <a:gd name="connsiteX324" fmla="*/ 2867883 w 4742389"/>
              <a:gd name="connsiteY324" fmla="*/ 1213035 h 1526213"/>
              <a:gd name="connsiteX325" fmla="*/ 2880030 w 4742389"/>
              <a:gd name="connsiteY325" fmla="*/ 1207271 h 1526213"/>
              <a:gd name="connsiteX326" fmla="*/ 2935978 w 4742389"/>
              <a:gd name="connsiteY326" fmla="*/ 1180577 h 1526213"/>
              <a:gd name="connsiteX327" fmla="*/ 2930627 w 4742389"/>
              <a:gd name="connsiteY327" fmla="*/ 1182438 h 1526213"/>
              <a:gd name="connsiteX328" fmla="*/ 2923762 w 4742389"/>
              <a:gd name="connsiteY328" fmla="*/ 1185400 h 1526213"/>
              <a:gd name="connsiteX329" fmla="*/ 2929226 w 4742389"/>
              <a:gd name="connsiteY329" fmla="*/ 1183808 h 1526213"/>
              <a:gd name="connsiteX330" fmla="*/ 4742389 w 4742389"/>
              <a:gd name="connsiteY330" fmla="*/ 0 h 1526213"/>
              <a:gd name="connsiteX331" fmla="*/ 4742389 w 4742389"/>
              <a:gd name="connsiteY331" fmla="*/ 9182 h 1526213"/>
              <a:gd name="connsiteX332" fmla="*/ 4733821 w 4742389"/>
              <a:gd name="connsiteY332" fmla="*/ 11262 h 1526213"/>
              <a:gd name="connsiteX333" fmla="*/ 4636847 w 4742389"/>
              <a:gd name="connsiteY333" fmla="*/ 46988 h 1526213"/>
              <a:gd name="connsiteX334" fmla="*/ 4273980 w 4742389"/>
              <a:gd name="connsiteY334" fmla="*/ 252571 h 1526213"/>
              <a:gd name="connsiteX335" fmla="*/ 3953656 w 4742389"/>
              <a:gd name="connsiteY335" fmla="*/ 523339 h 1526213"/>
              <a:gd name="connsiteX336" fmla="*/ 3876077 w 4742389"/>
              <a:gd name="connsiteY336" fmla="*/ 593538 h 1526213"/>
              <a:gd name="connsiteX337" fmla="*/ 3836037 w 4742389"/>
              <a:gd name="connsiteY337" fmla="*/ 626130 h 1526213"/>
              <a:gd name="connsiteX338" fmla="*/ 3795996 w 4742389"/>
              <a:gd name="connsiteY338" fmla="*/ 661230 h 1526213"/>
              <a:gd name="connsiteX339" fmla="*/ 3628326 w 4742389"/>
              <a:gd name="connsiteY339" fmla="*/ 789093 h 1526213"/>
              <a:gd name="connsiteX340" fmla="*/ 3455651 w 4742389"/>
              <a:gd name="connsiteY340" fmla="*/ 905673 h 1526213"/>
              <a:gd name="connsiteX341" fmla="*/ 3335376 w 4742389"/>
              <a:gd name="connsiteY341" fmla="*/ 978473 h 1526213"/>
              <a:gd name="connsiteX342" fmla="*/ 3432730 w 4742389"/>
              <a:gd name="connsiteY342" fmla="*/ 925262 h 1526213"/>
              <a:gd name="connsiteX343" fmla="*/ 3608841 w 4742389"/>
              <a:gd name="connsiteY343" fmla="*/ 816526 h 1526213"/>
              <a:gd name="connsiteX344" fmla="*/ 3776507 w 4742389"/>
              <a:gd name="connsiteY344" fmla="*/ 696196 h 1526213"/>
              <a:gd name="connsiteX345" fmla="*/ 3941670 w 4742389"/>
              <a:gd name="connsiteY345" fmla="*/ 568345 h 1526213"/>
              <a:gd name="connsiteX346" fmla="*/ 4104331 w 4742389"/>
              <a:gd name="connsiteY346" fmla="*/ 443001 h 1526213"/>
              <a:gd name="connsiteX347" fmla="*/ 4274499 w 4742389"/>
              <a:gd name="connsiteY347" fmla="*/ 325178 h 1526213"/>
              <a:gd name="connsiteX348" fmla="*/ 4652372 w 4742389"/>
              <a:gd name="connsiteY348" fmla="*/ 149697 h 1526213"/>
              <a:gd name="connsiteX349" fmla="*/ 4742389 w 4742389"/>
              <a:gd name="connsiteY349" fmla="*/ 128066 h 1526213"/>
              <a:gd name="connsiteX350" fmla="*/ 4742389 w 4742389"/>
              <a:gd name="connsiteY350" fmla="*/ 138430 h 1526213"/>
              <a:gd name="connsiteX351" fmla="*/ 4654875 w 4742389"/>
              <a:gd name="connsiteY351" fmla="*/ 159724 h 1526213"/>
              <a:gd name="connsiteX352" fmla="*/ 4279504 w 4742389"/>
              <a:gd name="connsiteY352" fmla="*/ 332699 h 1526213"/>
              <a:gd name="connsiteX353" fmla="*/ 4109336 w 4742389"/>
              <a:gd name="connsiteY353" fmla="*/ 448015 h 1526213"/>
              <a:gd name="connsiteX354" fmla="*/ 3946675 w 4742389"/>
              <a:gd name="connsiteY354" fmla="*/ 575866 h 1526213"/>
              <a:gd name="connsiteX355" fmla="*/ 3781512 w 4742389"/>
              <a:gd name="connsiteY355" fmla="*/ 703717 h 1526213"/>
              <a:gd name="connsiteX356" fmla="*/ 3611344 w 4742389"/>
              <a:gd name="connsiteY356" fmla="*/ 821540 h 1526213"/>
              <a:gd name="connsiteX357" fmla="*/ 3253491 w 4742389"/>
              <a:gd name="connsiteY357" fmla="*/ 1032117 h 1526213"/>
              <a:gd name="connsiteX358" fmla="*/ 3191695 w 4742389"/>
              <a:gd name="connsiteY358" fmla="*/ 1062445 h 1526213"/>
              <a:gd name="connsiteX359" fmla="*/ 3232851 w 4742389"/>
              <a:gd name="connsiteY359" fmla="*/ 1044362 h 1526213"/>
              <a:gd name="connsiteX360" fmla="*/ 3593207 w 4742389"/>
              <a:gd name="connsiteY360" fmla="*/ 853819 h 1526213"/>
              <a:gd name="connsiteX361" fmla="*/ 3765877 w 4742389"/>
              <a:gd name="connsiteY361" fmla="*/ 743505 h 1526213"/>
              <a:gd name="connsiteX362" fmla="*/ 3936045 w 4742389"/>
              <a:gd name="connsiteY362" fmla="*/ 628177 h 1526213"/>
              <a:gd name="connsiteX363" fmla="*/ 4283889 w 4742389"/>
              <a:gd name="connsiteY363" fmla="*/ 410056 h 1526213"/>
              <a:gd name="connsiteX364" fmla="*/ 4671771 w 4742389"/>
              <a:gd name="connsiteY364" fmla="*/ 272163 h 1526213"/>
              <a:gd name="connsiteX365" fmla="*/ 4742389 w 4742389"/>
              <a:gd name="connsiteY365" fmla="*/ 264326 h 1526213"/>
              <a:gd name="connsiteX366" fmla="*/ 4742389 w 4742389"/>
              <a:gd name="connsiteY366" fmla="*/ 273458 h 1526213"/>
              <a:gd name="connsiteX367" fmla="*/ 4671771 w 4742389"/>
              <a:gd name="connsiteY367" fmla="*/ 282192 h 1526213"/>
              <a:gd name="connsiteX368" fmla="*/ 4288893 w 4742389"/>
              <a:gd name="connsiteY368" fmla="*/ 417577 h 1526213"/>
              <a:gd name="connsiteX369" fmla="*/ 3941050 w 4742389"/>
              <a:gd name="connsiteY369" fmla="*/ 633191 h 1526213"/>
              <a:gd name="connsiteX370" fmla="*/ 3770882 w 4742389"/>
              <a:gd name="connsiteY370" fmla="*/ 748520 h 1526213"/>
              <a:gd name="connsiteX371" fmla="*/ 3598212 w 4742389"/>
              <a:gd name="connsiteY371" fmla="*/ 858834 h 1526213"/>
              <a:gd name="connsiteX372" fmla="*/ 3235353 w 4742389"/>
              <a:gd name="connsiteY372" fmla="*/ 1051883 h 1526213"/>
              <a:gd name="connsiteX373" fmla="*/ 3083811 w 4742389"/>
              <a:gd name="connsiteY373" fmla="*/ 1118465 h 1526213"/>
              <a:gd name="connsiteX374" fmla="*/ 3215960 w 4742389"/>
              <a:gd name="connsiteY374" fmla="*/ 1067077 h 1526213"/>
              <a:gd name="connsiteX375" fmla="*/ 3586326 w 4742389"/>
              <a:gd name="connsiteY375" fmla="*/ 896531 h 1526213"/>
              <a:gd name="connsiteX376" fmla="*/ 3761499 w 4742389"/>
              <a:gd name="connsiteY376" fmla="*/ 796211 h 1526213"/>
              <a:gd name="connsiteX377" fmla="*/ 3936672 w 4742389"/>
              <a:gd name="connsiteY377" fmla="*/ 693382 h 1526213"/>
              <a:gd name="connsiteX378" fmla="*/ 4299530 w 4742389"/>
              <a:gd name="connsiteY378" fmla="*/ 507789 h 1526213"/>
              <a:gd name="connsiteX379" fmla="*/ 4492220 w 4742389"/>
              <a:gd name="connsiteY379" fmla="*/ 442581 h 1526213"/>
              <a:gd name="connsiteX380" fmla="*/ 4692418 w 4742389"/>
              <a:gd name="connsiteY380" fmla="*/ 407468 h 1526213"/>
              <a:gd name="connsiteX381" fmla="*/ 4742389 w 4742389"/>
              <a:gd name="connsiteY381" fmla="*/ 407468 h 1526213"/>
              <a:gd name="connsiteX382" fmla="*/ 4742389 w 4742389"/>
              <a:gd name="connsiteY382" fmla="*/ 415145 h 1526213"/>
              <a:gd name="connsiteX383" fmla="*/ 4692418 w 4742389"/>
              <a:gd name="connsiteY383" fmla="*/ 414992 h 1526213"/>
              <a:gd name="connsiteX384" fmla="*/ 4494723 w 4742389"/>
              <a:gd name="connsiteY384" fmla="*/ 450105 h 1526213"/>
              <a:gd name="connsiteX385" fmla="*/ 4302033 w 4742389"/>
              <a:gd name="connsiteY385" fmla="*/ 515313 h 1526213"/>
              <a:gd name="connsiteX386" fmla="*/ 3941677 w 4742389"/>
              <a:gd name="connsiteY386" fmla="*/ 698398 h 1526213"/>
              <a:gd name="connsiteX387" fmla="*/ 3766504 w 4742389"/>
              <a:gd name="connsiteY387" fmla="*/ 803735 h 1526213"/>
              <a:gd name="connsiteX388" fmla="*/ 3588828 w 4742389"/>
              <a:gd name="connsiteY388" fmla="*/ 904056 h 1526213"/>
              <a:gd name="connsiteX389" fmla="*/ 3218463 w 4742389"/>
              <a:gd name="connsiteY389" fmla="*/ 1074601 h 1526213"/>
              <a:gd name="connsiteX390" fmla="*/ 3029409 w 4742389"/>
              <a:gd name="connsiteY390" fmla="*/ 1148078 h 1526213"/>
              <a:gd name="connsiteX391" fmla="*/ 2999014 w 4742389"/>
              <a:gd name="connsiteY391" fmla="*/ 1158650 h 1526213"/>
              <a:gd name="connsiteX392" fmla="*/ 2973916 w 4742389"/>
              <a:gd name="connsiteY392" fmla="*/ 1170786 h 1526213"/>
              <a:gd name="connsiteX393" fmla="*/ 3013812 w 4742389"/>
              <a:gd name="connsiteY393" fmla="*/ 1159160 h 1526213"/>
              <a:gd name="connsiteX394" fmla="*/ 3205559 w 4742389"/>
              <a:gd name="connsiteY394" fmla="*/ 1095217 h 1526213"/>
              <a:gd name="connsiteX395" fmla="*/ 3578417 w 4742389"/>
              <a:gd name="connsiteY395" fmla="*/ 947271 h 1526213"/>
              <a:gd name="connsiteX396" fmla="*/ 3941266 w 4742389"/>
              <a:gd name="connsiteY396" fmla="*/ 766727 h 1526213"/>
              <a:gd name="connsiteX397" fmla="*/ 4314125 w 4742389"/>
              <a:gd name="connsiteY397" fmla="*/ 613765 h 1526213"/>
              <a:gd name="connsiteX398" fmla="*/ 4511815 w 4742389"/>
              <a:gd name="connsiteY398" fmla="*/ 566122 h 1526213"/>
              <a:gd name="connsiteX399" fmla="*/ 4714510 w 4742389"/>
              <a:gd name="connsiteY399" fmla="*/ 553584 h 1526213"/>
              <a:gd name="connsiteX400" fmla="*/ 4742389 w 4742389"/>
              <a:gd name="connsiteY400" fmla="*/ 555330 h 1526213"/>
              <a:gd name="connsiteX401" fmla="*/ 4742389 w 4742389"/>
              <a:gd name="connsiteY401" fmla="*/ 563161 h 1526213"/>
              <a:gd name="connsiteX402" fmla="*/ 4712007 w 4742389"/>
              <a:gd name="connsiteY402" fmla="*/ 561106 h 1526213"/>
              <a:gd name="connsiteX403" fmla="*/ 4511815 w 4742389"/>
              <a:gd name="connsiteY403" fmla="*/ 573644 h 1526213"/>
              <a:gd name="connsiteX404" fmla="*/ 4316627 w 4742389"/>
              <a:gd name="connsiteY404" fmla="*/ 621288 h 1526213"/>
              <a:gd name="connsiteX405" fmla="*/ 3943769 w 4742389"/>
              <a:gd name="connsiteY405" fmla="*/ 774249 h 1526213"/>
              <a:gd name="connsiteX406" fmla="*/ 3583422 w 4742389"/>
              <a:gd name="connsiteY406" fmla="*/ 952286 h 1526213"/>
              <a:gd name="connsiteX407" fmla="*/ 3208061 w 4742389"/>
              <a:gd name="connsiteY407" fmla="*/ 1102740 h 1526213"/>
              <a:gd name="connsiteX408" fmla="*/ 3015376 w 4742389"/>
              <a:gd name="connsiteY408" fmla="*/ 1165743 h 1526213"/>
              <a:gd name="connsiteX409" fmla="*/ 2934640 w 4742389"/>
              <a:gd name="connsiteY409" fmla="*/ 1189777 h 1526213"/>
              <a:gd name="connsiteX410" fmla="*/ 2905035 w 4742389"/>
              <a:gd name="connsiteY410" fmla="*/ 1204092 h 1526213"/>
              <a:gd name="connsiteX411" fmla="*/ 3004236 w 4742389"/>
              <a:gd name="connsiteY411" fmla="*/ 1180211 h 1526213"/>
              <a:gd name="connsiteX412" fmla="*/ 3198368 w 4742389"/>
              <a:gd name="connsiteY412" fmla="*/ 1127323 h 1526213"/>
              <a:gd name="connsiteX413" fmla="*/ 3388551 w 4742389"/>
              <a:gd name="connsiteY413" fmla="*/ 1069698 h 1526213"/>
              <a:gd name="connsiteX414" fmla="*/ 3483643 w 4742389"/>
              <a:gd name="connsiteY414" fmla="*/ 1037127 h 1526213"/>
              <a:gd name="connsiteX415" fmla="*/ 3531188 w 4742389"/>
              <a:gd name="connsiteY415" fmla="*/ 1019589 h 1526213"/>
              <a:gd name="connsiteX416" fmla="*/ 3578734 w 4742389"/>
              <a:gd name="connsiteY416" fmla="*/ 1002051 h 1526213"/>
              <a:gd name="connsiteX417" fmla="*/ 3763912 w 4742389"/>
              <a:gd name="connsiteY417" fmla="*/ 926888 h 1526213"/>
              <a:gd name="connsiteX418" fmla="*/ 3949090 w 4742389"/>
              <a:gd name="connsiteY418" fmla="*/ 851725 h 1526213"/>
              <a:gd name="connsiteX419" fmla="*/ 4331959 w 4742389"/>
              <a:gd name="connsiteY419" fmla="*/ 731464 h 1526213"/>
              <a:gd name="connsiteX420" fmla="*/ 4532151 w 4742389"/>
              <a:gd name="connsiteY420" fmla="*/ 698894 h 1526213"/>
              <a:gd name="connsiteX421" fmla="*/ 4732343 w 4742389"/>
              <a:gd name="connsiteY421" fmla="*/ 706410 h 1526213"/>
              <a:gd name="connsiteX422" fmla="*/ 4742389 w 4742389"/>
              <a:gd name="connsiteY422" fmla="*/ 708731 h 1526213"/>
              <a:gd name="connsiteX423" fmla="*/ 4742389 w 4742389"/>
              <a:gd name="connsiteY423" fmla="*/ 716573 h 1526213"/>
              <a:gd name="connsiteX424" fmla="*/ 4732343 w 4742389"/>
              <a:gd name="connsiteY424" fmla="*/ 713926 h 1526213"/>
              <a:gd name="connsiteX425" fmla="*/ 4632248 w 4742389"/>
              <a:gd name="connsiteY425" fmla="*/ 704531 h 1526213"/>
              <a:gd name="connsiteX426" fmla="*/ 4532151 w 4742389"/>
              <a:gd name="connsiteY426" fmla="*/ 706410 h 1526213"/>
              <a:gd name="connsiteX427" fmla="*/ 4334461 w 4742389"/>
              <a:gd name="connsiteY427" fmla="*/ 738981 h 1526213"/>
              <a:gd name="connsiteX428" fmla="*/ 3954095 w 4742389"/>
              <a:gd name="connsiteY428" fmla="*/ 859241 h 1526213"/>
              <a:gd name="connsiteX429" fmla="*/ 3766415 w 4742389"/>
              <a:gd name="connsiteY429" fmla="*/ 934404 h 1526213"/>
              <a:gd name="connsiteX430" fmla="*/ 3581236 w 4742389"/>
              <a:gd name="connsiteY430" fmla="*/ 1007062 h 1526213"/>
              <a:gd name="connsiteX431" fmla="*/ 3533691 w 4742389"/>
              <a:gd name="connsiteY431" fmla="*/ 1027105 h 1526213"/>
              <a:gd name="connsiteX432" fmla="*/ 3486145 w 4742389"/>
              <a:gd name="connsiteY432" fmla="*/ 1044643 h 1526213"/>
              <a:gd name="connsiteX433" fmla="*/ 3391053 w 4742389"/>
              <a:gd name="connsiteY433" fmla="*/ 1074708 h 1526213"/>
              <a:gd name="connsiteX434" fmla="*/ 3200871 w 4742389"/>
              <a:gd name="connsiteY434" fmla="*/ 1134839 h 1526213"/>
              <a:gd name="connsiteX435" fmla="*/ 2877196 w 4742389"/>
              <a:gd name="connsiteY435" fmla="*/ 1215985 h 1526213"/>
              <a:gd name="connsiteX436" fmla="*/ 2875102 w 4742389"/>
              <a:gd name="connsiteY436" fmla="*/ 1216868 h 1526213"/>
              <a:gd name="connsiteX437" fmla="*/ 2855043 w 4742389"/>
              <a:gd name="connsiteY437" fmla="*/ 1225330 h 1526213"/>
              <a:gd name="connsiteX438" fmla="*/ 2832458 w 4742389"/>
              <a:gd name="connsiteY438" fmla="*/ 1236048 h 1526213"/>
              <a:gd name="connsiteX439" fmla="*/ 3193216 w 4742389"/>
              <a:gd name="connsiteY439" fmla="*/ 1167445 h 1526213"/>
              <a:gd name="connsiteX440" fmla="*/ 3578607 w 4742389"/>
              <a:gd name="connsiteY440" fmla="*/ 1064724 h 1526213"/>
              <a:gd name="connsiteX441" fmla="*/ 3768799 w 4742389"/>
              <a:gd name="connsiteY441" fmla="*/ 1007100 h 1526213"/>
              <a:gd name="connsiteX442" fmla="*/ 3961495 w 4742389"/>
              <a:gd name="connsiteY442" fmla="*/ 946970 h 1526213"/>
              <a:gd name="connsiteX443" fmla="*/ 4349388 w 4742389"/>
              <a:gd name="connsiteY443" fmla="*/ 856776 h 1526213"/>
              <a:gd name="connsiteX444" fmla="*/ 4648871 w 4742389"/>
              <a:gd name="connsiteY444" fmla="*/ 848673 h 1526213"/>
              <a:gd name="connsiteX445" fmla="*/ 4742389 w 4742389"/>
              <a:gd name="connsiteY445" fmla="*/ 865896 h 1526213"/>
              <a:gd name="connsiteX446" fmla="*/ 4742389 w 4742389"/>
              <a:gd name="connsiteY446" fmla="*/ 876335 h 1526213"/>
              <a:gd name="connsiteX447" fmla="*/ 4647855 w 4742389"/>
              <a:gd name="connsiteY447" fmla="*/ 857246 h 1526213"/>
              <a:gd name="connsiteX448" fmla="*/ 4549278 w 4742389"/>
              <a:gd name="connsiteY448" fmla="*/ 849886 h 1526213"/>
              <a:gd name="connsiteX449" fmla="*/ 4351891 w 4742389"/>
              <a:gd name="connsiteY449" fmla="*/ 864292 h 1526213"/>
              <a:gd name="connsiteX450" fmla="*/ 3963997 w 4742389"/>
              <a:gd name="connsiteY450" fmla="*/ 951981 h 1526213"/>
              <a:gd name="connsiteX451" fmla="*/ 3771302 w 4742389"/>
              <a:gd name="connsiteY451" fmla="*/ 1012111 h 1526213"/>
              <a:gd name="connsiteX452" fmla="*/ 3581109 w 4742389"/>
              <a:gd name="connsiteY452" fmla="*/ 1072240 h 1526213"/>
              <a:gd name="connsiteX453" fmla="*/ 3195719 w 4742389"/>
              <a:gd name="connsiteY453" fmla="*/ 1172456 h 1526213"/>
              <a:gd name="connsiteX454" fmla="*/ 2809662 w 4742389"/>
              <a:gd name="connsiteY454" fmla="*/ 1246866 h 1526213"/>
              <a:gd name="connsiteX455" fmla="*/ 2807495 w 4742389"/>
              <a:gd name="connsiteY455" fmla="*/ 1247894 h 1526213"/>
              <a:gd name="connsiteX456" fmla="*/ 2761193 w 4742389"/>
              <a:gd name="connsiteY456" fmla="*/ 1266924 h 1526213"/>
              <a:gd name="connsiteX457" fmla="*/ 2797435 w 4742389"/>
              <a:gd name="connsiteY457" fmla="*/ 1263017 h 1526213"/>
              <a:gd name="connsiteX458" fmla="*/ 3192826 w 4742389"/>
              <a:gd name="connsiteY458" fmla="*/ 1212872 h 1526213"/>
              <a:gd name="connsiteX459" fmla="*/ 3388019 w 4742389"/>
              <a:gd name="connsiteY459" fmla="*/ 1180277 h 1526213"/>
              <a:gd name="connsiteX460" fmla="*/ 3485615 w 4742389"/>
              <a:gd name="connsiteY460" fmla="*/ 1160219 h 1526213"/>
              <a:gd name="connsiteX461" fmla="*/ 3583211 w 4742389"/>
              <a:gd name="connsiteY461" fmla="*/ 1140161 h 1526213"/>
              <a:gd name="connsiteX462" fmla="*/ 3778404 w 4742389"/>
              <a:gd name="connsiteY462" fmla="*/ 1095030 h 1526213"/>
              <a:gd name="connsiteX463" fmla="*/ 3971095 w 4742389"/>
              <a:gd name="connsiteY463" fmla="*/ 1049899 h 1526213"/>
              <a:gd name="connsiteX464" fmla="*/ 4366485 w 4742389"/>
              <a:gd name="connsiteY464" fmla="*/ 989724 h 1526213"/>
              <a:gd name="connsiteX465" fmla="*/ 4663850 w 4742389"/>
              <a:gd name="connsiteY465" fmla="*/ 1007354 h 1526213"/>
              <a:gd name="connsiteX466" fmla="*/ 4742389 w 4742389"/>
              <a:gd name="connsiteY466" fmla="*/ 1029966 h 1526213"/>
              <a:gd name="connsiteX467" fmla="*/ 4742389 w 4742389"/>
              <a:gd name="connsiteY467" fmla="*/ 1037999 h 1526213"/>
              <a:gd name="connsiteX468" fmla="*/ 4685532 w 4742389"/>
              <a:gd name="connsiteY468" fmla="*/ 1020809 h 1526213"/>
              <a:gd name="connsiteX469" fmla="*/ 4464786 w 4742389"/>
              <a:gd name="connsiteY469" fmla="*/ 994778 h 1526213"/>
              <a:gd name="connsiteX470" fmla="*/ 4366485 w 4742389"/>
              <a:gd name="connsiteY470" fmla="*/ 997246 h 1526213"/>
              <a:gd name="connsiteX471" fmla="*/ 3973597 w 4742389"/>
              <a:gd name="connsiteY471" fmla="*/ 1057421 h 1526213"/>
              <a:gd name="connsiteX472" fmla="*/ 3778404 w 4742389"/>
              <a:gd name="connsiteY472" fmla="*/ 1102552 h 1526213"/>
              <a:gd name="connsiteX473" fmla="*/ 3585714 w 4742389"/>
              <a:gd name="connsiteY473" fmla="*/ 1147683 h 1526213"/>
              <a:gd name="connsiteX474" fmla="*/ 3488117 w 4742389"/>
              <a:gd name="connsiteY474" fmla="*/ 1167741 h 1526213"/>
              <a:gd name="connsiteX475" fmla="*/ 3390521 w 4742389"/>
              <a:gd name="connsiteY475" fmla="*/ 1187799 h 1526213"/>
              <a:gd name="connsiteX476" fmla="*/ 3192826 w 4742389"/>
              <a:gd name="connsiteY476" fmla="*/ 1220394 h 1526213"/>
              <a:gd name="connsiteX477" fmla="*/ 2797435 w 4742389"/>
              <a:gd name="connsiteY477" fmla="*/ 1269599 h 1526213"/>
              <a:gd name="connsiteX478" fmla="*/ 2739028 w 4742389"/>
              <a:gd name="connsiteY478" fmla="*/ 1276034 h 1526213"/>
              <a:gd name="connsiteX479" fmla="*/ 2722096 w 4742389"/>
              <a:gd name="connsiteY479" fmla="*/ 1282994 h 1526213"/>
              <a:gd name="connsiteX480" fmla="*/ 2709896 w 4742389"/>
              <a:gd name="connsiteY480" fmla="*/ 1288008 h 1526213"/>
              <a:gd name="connsiteX481" fmla="*/ 2691765 w 4742389"/>
              <a:gd name="connsiteY481" fmla="*/ 1295343 h 1526213"/>
              <a:gd name="connsiteX482" fmla="*/ 2795633 w 4742389"/>
              <a:gd name="connsiteY482" fmla="*/ 1289998 h 1526213"/>
              <a:gd name="connsiteX483" fmla="*/ 3193223 w 4742389"/>
              <a:gd name="connsiteY483" fmla="*/ 1267755 h 1526213"/>
              <a:gd name="connsiteX484" fmla="*/ 3390923 w 4742389"/>
              <a:gd name="connsiteY484" fmla="*/ 1250211 h 1526213"/>
              <a:gd name="connsiteX485" fmla="*/ 3588623 w 4742389"/>
              <a:gd name="connsiteY485" fmla="*/ 1225149 h 1526213"/>
              <a:gd name="connsiteX486" fmla="*/ 3981522 w 4742389"/>
              <a:gd name="connsiteY486" fmla="*/ 1164999 h 1526213"/>
              <a:gd name="connsiteX487" fmla="*/ 4181725 w 4742389"/>
              <a:gd name="connsiteY487" fmla="*/ 1142443 h 1526213"/>
              <a:gd name="connsiteX488" fmla="*/ 4379425 w 4742389"/>
              <a:gd name="connsiteY488" fmla="*/ 1129912 h 1526213"/>
              <a:gd name="connsiteX489" fmla="*/ 4579628 w 4742389"/>
              <a:gd name="connsiteY489" fmla="*/ 1147455 h 1526213"/>
              <a:gd name="connsiteX490" fmla="*/ 4677227 w 4742389"/>
              <a:gd name="connsiteY490" fmla="*/ 1167505 h 1526213"/>
              <a:gd name="connsiteX491" fmla="*/ 4742389 w 4742389"/>
              <a:gd name="connsiteY491" fmla="*/ 1188113 h 1526213"/>
              <a:gd name="connsiteX492" fmla="*/ 4742389 w 4742389"/>
              <a:gd name="connsiteY492" fmla="*/ 1197002 h 1526213"/>
              <a:gd name="connsiteX493" fmla="*/ 4674724 w 4742389"/>
              <a:gd name="connsiteY493" fmla="*/ 1175024 h 1526213"/>
              <a:gd name="connsiteX494" fmla="*/ 4577125 w 4742389"/>
              <a:gd name="connsiteY494" fmla="*/ 1154974 h 1526213"/>
              <a:gd name="connsiteX495" fmla="*/ 4379425 w 4742389"/>
              <a:gd name="connsiteY495" fmla="*/ 1139937 h 1526213"/>
              <a:gd name="connsiteX496" fmla="*/ 4181725 w 4742389"/>
              <a:gd name="connsiteY496" fmla="*/ 1149962 h 1526213"/>
              <a:gd name="connsiteX497" fmla="*/ 3984024 w 4742389"/>
              <a:gd name="connsiteY497" fmla="*/ 1172518 h 1526213"/>
              <a:gd name="connsiteX498" fmla="*/ 3591126 w 4742389"/>
              <a:gd name="connsiteY498" fmla="*/ 1232668 h 1526213"/>
              <a:gd name="connsiteX499" fmla="*/ 3393426 w 4742389"/>
              <a:gd name="connsiteY499" fmla="*/ 1257730 h 1526213"/>
              <a:gd name="connsiteX500" fmla="*/ 3193223 w 4742389"/>
              <a:gd name="connsiteY500" fmla="*/ 1275274 h 1526213"/>
              <a:gd name="connsiteX501" fmla="*/ 2797510 w 4742389"/>
              <a:gd name="connsiteY501" fmla="*/ 1297203 h 1526213"/>
              <a:gd name="connsiteX502" fmla="*/ 2673116 w 4742389"/>
              <a:gd name="connsiteY502" fmla="*/ 1302888 h 1526213"/>
              <a:gd name="connsiteX503" fmla="*/ 2661097 w 4742389"/>
              <a:gd name="connsiteY503" fmla="*/ 1307751 h 1526213"/>
              <a:gd name="connsiteX504" fmla="*/ 2621225 w 4742389"/>
              <a:gd name="connsiteY504" fmla="*/ 1322346 h 1526213"/>
              <a:gd name="connsiteX505" fmla="*/ 2797441 w 4742389"/>
              <a:gd name="connsiteY505" fmla="*/ 1325679 h 1526213"/>
              <a:gd name="connsiteX506" fmla="*/ 3195334 w 4742389"/>
              <a:gd name="connsiteY506" fmla="*/ 1333204 h 1526213"/>
              <a:gd name="connsiteX507" fmla="*/ 3295433 w 4742389"/>
              <a:gd name="connsiteY507" fmla="*/ 1333204 h 1526213"/>
              <a:gd name="connsiteX508" fmla="*/ 3395531 w 4742389"/>
              <a:gd name="connsiteY508" fmla="*/ 1330696 h 1526213"/>
              <a:gd name="connsiteX509" fmla="*/ 3495631 w 4742389"/>
              <a:gd name="connsiteY509" fmla="*/ 1325679 h 1526213"/>
              <a:gd name="connsiteX510" fmla="*/ 3543177 w 4742389"/>
              <a:gd name="connsiteY510" fmla="*/ 1323171 h 1526213"/>
              <a:gd name="connsiteX511" fmla="*/ 3593227 w 4742389"/>
              <a:gd name="connsiteY511" fmla="*/ 1320662 h 1526213"/>
              <a:gd name="connsiteX512" fmla="*/ 3991120 w 4742389"/>
              <a:gd name="connsiteY512" fmla="*/ 1290561 h 1526213"/>
              <a:gd name="connsiteX513" fmla="*/ 4188815 w 4742389"/>
              <a:gd name="connsiteY513" fmla="*/ 1278019 h 1526213"/>
              <a:gd name="connsiteX514" fmla="*/ 4389013 w 4742389"/>
              <a:gd name="connsiteY514" fmla="*/ 1278019 h 1526213"/>
              <a:gd name="connsiteX515" fmla="*/ 4586709 w 4742389"/>
              <a:gd name="connsiteY515" fmla="*/ 1303103 h 1526213"/>
              <a:gd name="connsiteX516" fmla="*/ 4636758 w 4742389"/>
              <a:gd name="connsiteY516" fmla="*/ 1313137 h 1526213"/>
              <a:gd name="connsiteX517" fmla="*/ 4684305 w 4742389"/>
              <a:gd name="connsiteY517" fmla="*/ 1328188 h 1526213"/>
              <a:gd name="connsiteX518" fmla="*/ 4739281 w 4742389"/>
              <a:gd name="connsiteY518" fmla="*/ 1342690 h 1526213"/>
              <a:gd name="connsiteX519" fmla="*/ 4742389 w 4742389"/>
              <a:gd name="connsiteY519" fmla="*/ 1343510 h 1526213"/>
              <a:gd name="connsiteX520" fmla="*/ 4742389 w 4742389"/>
              <a:gd name="connsiteY520" fmla="*/ 1352843 h 1526213"/>
              <a:gd name="connsiteX521" fmla="*/ 4722977 w 4742389"/>
              <a:gd name="connsiteY521" fmla="*/ 1347354 h 1526213"/>
              <a:gd name="connsiteX522" fmla="*/ 4681803 w 4742389"/>
              <a:gd name="connsiteY522" fmla="*/ 1335713 h 1526213"/>
              <a:gd name="connsiteX523" fmla="*/ 4634255 w 4742389"/>
              <a:gd name="connsiteY523" fmla="*/ 1323171 h 1526213"/>
              <a:gd name="connsiteX524" fmla="*/ 4586709 w 4742389"/>
              <a:gd name="connsiteY524" fmla="*/ 1310628 h 1526213"/>
              <a:gd name="connsiteX525" fmla="*/ 4389013 w 4742389"/>
              <a:gd name="connsiteY525" fmla="*/ 1285544 h 1526213"/>
              <a:gd name="connsiteX526" fmla="*/ 4190067 w 4742389"/>
              <a:gd name="connsiteY526" fmla="*/ 1285230 h 1526213"/>
              <a:gd name="connsiteX527" fmla="*/ 3991120 w 4742389"/>
              <a:gd name="connsiteY527" fmla="*/ 1298086 h 1526213"/>
              <a:gd name="connsiteX528" fmla="*/ 3593227 w 4742389"/>
              <a:gd name="connsiteY528" fmla="*/ 1328188 h 1526213"/>
              <a:gd name="connsiteX529" fmla="*/ 3545680 w 4742389"/>
              <a:gd name="connsiteY529" fmla="*/ 1330696 h 1526213"/>
              <a:gd name="connsiteX530" fmla="*/ 3495631 w 4742389"/>
              <a:gd name="connsiteY530" fmla="*/ 1333204 h 1526213"/>
              <a:gd name="connsiteX531" fmla="*/ 3395531 w 4742389"/>
              <a:gd name="connsiteY531" fmla="*/ 1338221 h 1526213"/>
              <a:gd name="connsiteX532" fmla="*/ 3295433 w 4742389"/>
              <a:gd name="connsiteY532" fmla="*/ 1340730 h 1526213"/>
              <a:gd name="connsiteX533" fmla="*/ 3195334 w 4742389"/>
              <a:gd name="connsiteY533" fmla="*/ 1340730 h 1526213"/>
              <a:gd name="connsiteX534" fmla="*/ 2797441 w 4742389"/>
              <a:gd name="connsiteY534" fmla="*/ 1332264 h 1526213"/>
              <a:gd name="connsiteX535" fmla="*/ 2603375 w 4742389"/>
              <a:gd name="connsiteY535" fmla="*/ 1329052 h 1526213"/>
              <a:gd name="connsiteX536" fmla="*/ 2557030 w 4742389"/>
              <a:gd name="connsiteY536" fmla="*/ 1346910 h 1526213"/>
              <a:gd name="connsiteX537" fmla="*/ 2602614 w 4742389"/>
              <a:gd name="connsiteY537" fmla="*/ 1350303 h 1526213"/>
              <a:gd name="connsiteX538" fmla="*/ 3198382 w 4742389"/>
              <a:gd name="connsiteY538" fmla="*/ 1408131 h 1526213"/>
              <a:gd name="connsiteX539" fmla="*/ 3248430 w 4742389"/>
              <a:gd name="connsiteY539" fmla="*/ 1413146 h 1526213"/>
              <a:gd name="connsiteX540" fmla="*/ 3298479 w 4742389"/>
              <a:gd name="connsiteY540" fmla="*/ 1415654 h 1526213"/>
              <a:gd name="connsiteX541" fmla="*/ 3398575 w 4742389"/>
              <a:gd name="connsiteY541" fmla="*/ 1420669 h 1526213"/>
              <a:gd name="connsiteX542" fmla="*/ 3498671 w 4742389"/>
              <a:gd name="connsiteY542" fmla="*/ 1423176 h 1526213"/>
              <a:gd name="connsiteX543" fmla="*/ 3598767 w 4742389"/>
              <a:gd name="connsiteY543" fmla="*/ 1425683 h 1526213"/>
              <a:gd name="connsiteX544" fmla="*/ 3996650 w 4742389"/>
              <a:gd name="connsiteY544" fmla="*/ 1420669 h 1526213"/>
              <a:gd name="connsiteX545" fmla="*/ 4196843 w 4742389"/>
              <a:gd name="connsiteY545" fmla="*/ 1418161 h 1526213"/>
              <a:gd name="connsiteX546" fmla="*/ 4397035 w 4742389"/>
              <a:gd name="connsiteY546" fmla="*/ 1428191 h 1526213"/>
              <a:gd name="connsiteX547" fmla="*/ 4594726 w 4742389"/>
              <a:gd name="connsiteY547" fmla="*/ 1458280 h 1526213"/>
              <a:gd name="connsiteX548" fmla="*/ 4709016 w 4742389"/>
              <a:gd name="connsiteY548" fmla="*/ 1480025 h 1526213"/>
              <a:gd name="connsiteX549" fmla="*/ 4742389 w 4742389"/>
              <a:gd name="connsiteY549" fmla="*/ 1486374 h 1526213"/>
              <a:gd name="connsiteX550" fmla="*/ 4742389 w 4742389"/>
              <a:gd name="connsiteY550" fmla="*/ 1494257 h 1526213"/>
              <a:gd name="connsiteX551" fmla="*/ 4677071 w 4742389"/>
              <a:gd name="connsiteY551" fmla="*/ 1481670 h 1526213"/>
              <a:gd name="connsiteX552" fmla="*/ 4594726 w 4742389"/>
              <a:gd name="connsiteY552" fmla="*/ 1465803 h 1526213"/>
              <a:gd name="connsiteX553" fmla="*/ 4397035 w 4742389"/>
              <a:gd name="connsiteY553" fmla="*/ 1435713 h 1526213"/>
              <a:gd name="connsiteX554" fmla="*/ 4196843 w 4742389"/>
              <a:gd name="connsiteY554" fmla="*/ 1428191 h 1526213"/>
              <a:gd name="connsiteX555" fmla="*/ 3996650 w 4742389"/>
              <a:gd name="connsiteY555" fmla="*/ 1428191 h 1526213"/>
              <a:gd name="connsiteX556" fmla="*/ 3598767 w 4742389"/>
              <a:gd name="connsiteY556" fmla="*/ 1433206 h 1526213"/>
              <a:gd name="connsiteX557" fmla="*/ 3498671 w 4742389"/>
              <a:gd name="connsiteY557" fmla="*/ 1430698 h 1526213"/>
              <a:gd name="connsiteX558" fmla="*/ 3398575 w 4742389"/>
              <a:gd name="connsiteY558" fmla="*/ 1425683 h 1526213"/>
              <a:gd name="connsiteX559" fmla="*/ 3298479 w 4742389"/>
              <a:gd name="connsiteY559" fmla="*/ 1420669 h 1526213"/>
              <a:gd name="connsiteX560" fmla="*/ 3248430 w 4742389"/>
              <a:gd name="connsiteY560" fmla="*/ 1418161 h 1526213"/>
              <a:gd name="connsiteX561" fmla="*/ 3198382 w 4742389"/>
              <a:gd name="connsiteY561" fmla="*/ 1415654 h 1526213"/>
              <a:gd name="connsiteX562" fmla="*/ 2800499 w 4742389"/>
              <a:gd name="connsiteY562" fmla="*/ 1376161 h 1526213"/>
              <a:gd name="connsiteX563" fmla="*/ 2541482 w 4742389"/>
              <a:gd name="connsiteY563" fmla="*/ 1352901 h 1526213"/>
              <a:gd name="connsiteX564" fmla="*/ 2519845 w 4742389"/>
              <a:gd name="connsiteY564" fmla="*/ 1361238 h 1526213"/>
              <a:gd name="connsiteX565" fmla="*/ 2514698 w 4742389"/>
              <a:gd name="connsiteY565" fmla="*/ 1363221 h 1526213"/>
              <a:gd name="connsiteX566" fmla="*/ 2492236 w 4742389"/>
              <a:gd name="connsiteY566" fmla="*/ 1370889 h 1526213"/>
              <a:gd name="connsiteX567" fmla="*/ 2607863 w 4742389"/>
              <a:gd name="connsiteY567" fmla="*/ 1388382 h 1526213"/>
              <a:gd name="connsiteX568" fmla="*/ 3200510 w 4742389"/>
              <a:gd name="connsiteY568" fmla="*/ 1493846 h 1526213"/>
              <a:gd name="connsiteX569" fmla="*/ 3399467 w 4742389"/>
              <a:gd name="connsiteY569" fmla="*/ 1521123 h 1526213"/>
              <a:gd name="connsiteX570" fmla="*/ 3456135 w 4742389"/>
              <a:gd name="connsiteY570" fmla="*/ 1526213 h 1526213"/>
              <a:gd name="connsiteX571" fmla="*/ 3385974 w 4742389"/>
              <a:gd name="connsiteY571" fmla="*/ 1526213 h 1526213"/>
              <a:gd name="connsiteX572" fmla="*/ 3198007 w 4742389"/>
              <a:gd name="connsiteY572" fmla="*/ 1501370 h 1526213"/>
              <a:gd name="connsiteX573" fmla="*/ 2605712 w 4742389"/>
              <a:gd name="connsiteY573" fmla="*/ 1394849 h 1526213"/>
              <a:gd name="connsiteX574" fmla="*/ 2480242 w 4742389"/>
              <a:gd name="connsiteY574" fmla="*/ 1374984 h 1526213"/>
              <a:gd name="connsiteX575" fmla="*/ 2430316 w 4742389"/>
              <a:gd name="connsiteY575" fmla="*/ 1392028 h 1526213"/>
              <a:gd name="connsiteX576" fmla="*/ 2611703 w 4742389"/>
              <a:gd name="connsiteY576" fmla="*/ 1435223 h 1526213"/>
              <a:gd name="connsiteX577" fmla="*/ 2905401 w 4742389"/>
              <a:gd name="connsiteY577" fmla="*/ 1512588 h 1526213"/>
              <a:gd name="connsiteX578" fmla="*/ 2959386 w 4742389"/>
              <a:gd name="connsiteY578" fmla="*/ 1526213 h 1526213"/>
              <a:gd name="connsiteX579" fmla="*/ 2932531 w 4742389"/>
              <a:gd name="connsiteY579" fmla="*/ 1526213 h 1526213"/>
              <a:gd name="connsiteX580" fmla="*/ 2904301 w 4742389"/>
              <a:gd name="connsiteY580" fmla="*/ 1519009 h 1526213"/>
              <a:gd name="connsiteX581" fmla="*/ 2611351 w 4742389"/>
              <a:gd name="connsiteY581" fmla="*/ 1442394 h 1526213"/>
              <a:gd name="connsiteX582" fmla="*/ 2417339 w 4742389"/>
              <a:gd name="connsiteY582" fmla="*/ 1396458 h 1526213"/>
              <a:gd name="connsiteX583" fmla="*/ 2366634 w 4742389"/>
              <a:gd name="connsiteY583" fmla="*/ 1413767 h 1526213"/>
              <a:gd name="connsiteX584" fmla="*/ 2372405 w 4742389"/>
              <a:gd name="connsiteY584" fmla="*/ 1415502 h 1526213"/>
              <a:gd name="connsiteX585" fmla="*/ 2422456 w 4742389"/>
              <a:gd name="connsiteY585" fmla="*/ 1430541 h 1526213"/>
              <a:gd name="connsiteX586" fmla="*/ 2616442 w 4742389"/>
              <a:gd name="connsiteY586" fmla="*/ 1492383 h 1526213"/>
              <a:gd name="connsiteX587" fmla="*/ 2714577 w 4742389"/>
              <a:gd name="connsiteY587" fmla="*/ 1526213 h 1526213"/>
              <a:gd name="connsiteX588" fmla="*/ 2697232 w 4742389"/>
              <a:gd name="connsiteY588" fmla="*/ 1526213 h 1526213"/>
              <a:gd name="connsiteX589" fmla="*/ 2613979 w 4742389"/>
              <a:gd name="connsiteY589" fmla="*/ 1497435 h 1526213"/>
              <a:gd name="connsiteX590" fmla="*/ 2419954 w 4742389"/>
              <a:gd name="connsiteY590" fmla="*/ 1435554 h 1526213"/>
              <a:gd name="connsiteX591" fmla="*/ 2369903 w 4742389"/>
              <a:gd name="connsiteY591" fmla="*/ 1420515 h 1526213"/>
              <a:gd name="connsiteX592" fmla="*/ 2356905 w 4742389"/>
              <a:gd name="connsiteY592" fmla="*/ 1417089 h 1526213"/>
              <a:gd name="connsiteX593" fmla="*/ 2316294 w 4742389"/>
              <a:gd name="connsiteY593" fmla="*/ 1430952 h 1526213"/>
              <a:gd name="connsiteX594" fmla="*/ 2127719 w 4742389"/>
              <a:gd name="connsiteY594" fmla="*/ 1485932 h 1526213"/>
              <a:gd name="connsiteX595" fmla="*/ 2204876 w 4742389"/>
              <a:gd name="connsiteY595" fmla="*/ 1503785 h 1526213"/>
              <a:gd name="connsiteX596" fmla="*/ 2254923 w 4742389"/>
              <a:gd name="connsiteY596" fmla="*/ 1513821 h 1526213"/>
              <a:gd name="connsiteX597" fmla="*/ 2304970 w 4742389"/>
              <a:gd name="connsiteY597" fmla="*/ 1523857 h 1526213"/>
              <a:gd name="connsiteX598" fmla="*/ 2314134 w 4742389"/>
              <a:gd name="connsiteY598" fmla="*/ 1526213 h 1526213"/>
              <a:gd name="connsiteX599" fmla="*/ 2281838 w 4742389"/>
              <a:gd name="connsiteY599" fmla="*/ 1526213 h 1526213"/>
              <a:gd name="connsiteX600" fmla="*/ 2258677 w 4742389"/>
              <a:gd name="connsiteY600" fmla="*/ 1520407 h 1526213"/>
              <a:gd name="connsiteX601" fmla="*/ 2252421 w 4742389"/>
              <a:gd name="connsiteY601" fmla="*/ 1518839 h 1526213"/>
              <a:gd name="connsiteX602" fmla="*/ 2204876 w 4742389"/>
              <a:gd name="connsiteY602" fmla="*/ 1508803 h 1526213"/>
              <a:gd name="connsiteX603" fmla="*/ 2117153 w 4742389"/>
              <a:gd name="connsiteY603" fmla="*/ 1489013 h 1526213"/>
              <a:gd name="connsiteX604" fmla="*/ 2014436 w 4742389"/>
              <a:gd name="connsiteY604" fmla="*/ 1518961 h 1526213"/>
              <a:gd name="connsiteX605" fmla="*/ 1983833 w 4742389"/>
              <a:gd name="connsiteY605" fmla="*/ 1526213 h 1526213"/>
              <a:gd name="connsiteX606" fmla="*/ 1962561 w 4742389"/>
              <a:gd name="connsiteY606" fmla="*/ 1526213 h 1526213"/>
              <a:gd name="connsiteX607" fmla="*/ 2014304 w 4742389"/>
              <a:gd name="connsiteY607" fmla="*/ 1513946 h 1526213"/>
              <a:gd name="connsiteX608" fmla="*/ 2107222 w 4742389"/>
              <a:gd name="connsiteY608" fmla="*/ 1486773 h 1526213"/>
              <a:gd name="connsiteX609" fmla="*/ 2104782 w 4742389"/>
              <a:gd name="connsiteY609" fmla="*/ 1486222 h 1526213"/>
              <a:gd name="connsiteX610" fmla="*/ 2059080 w 4742389"/>
              <a:gd name="connsiteY610" fmla="*/ 1477998 h 1526213"/>
              <a:gd name="connsiteX611" fmla="*/ 1992309 w 4742389"/>
              <a:gd name="connsiteY611" fmla="*/ 1496203 h 1526213"/>
              <a:gd name="connsiteX612" fmla="*/ 1852191 w 4742389"/>
              <a:gd name="connsiteY612" fmla="*/ 1526213 h 1526213"/>
              <a:gd name="connsiteX613" fmla="*/ 1827090 w 4742389"/>
              <a:gd name="connsiteY613" fmla="*/ 1526213 h 1526213"/>
              <a:gd name="connsiteX614" fmla="*/ 1991566 w 4742389"/>
              <a:gd name="connsiteY614" fmla="*/ 1491190 h 1526213"/>
              <a:gd name="connsiteX615" fmla="*/ 2047515 w 4742389"/>
              <a:gd name="connsiteY615" fmla="*/ 1475916 h 1526213"/>
              <a:gd name="connsiteX616" fmla="*/ 2019390 w 4742389"/>
              <a:gd name="connsiteY616" fmla="*/ 1470855 h 1526213"/>
              <a:gd name="connsiteX617" fmla="*/ 2007191 w 4742389"/>
              <a:gd name="connsiteY617" fmla="*/ 1468660 h 1526213"/>
              <a:gd name="connsiteX618" fmla="*/ 1989537 w 4742389"/>
              <a:gd name="connsiteY618" fmla="*/ 1465988 h 1526213"/>
              <a:gd name="connsiteX619" fmla="*/ 1702379 w 4742389"/>
              <a:gd name="connsiteY619" fmla="*/ 1526213 h 1526213"/>
              <a:gd name="connsiteX620" fmla="*/ 1678465 w 4742389"/>
              <a:gd name="connsiteY620" fmla="*/ 1526213 h 1526213"/>
              <a:gd name="connsiteX621" fmla="*/ 1975510 w 4742389"/>
              <a:gd name="connsiteY621" fmla="*/ 1463865 h 1526213"/>
              <a:gd name="connsiteX622" fmla="*/ 1916849 w 4742389"/>
              <a:gd name="connsiteY622" fmla="*/ 1454987 h 1526213"/>
              <a:gd name="connsiteX623" fmla="*/ 1654418 w 4742389"/>
              <a:gd name="connsiteY623" fmla="*/ 1505979 h 1526213"/>
              <a:gd name="connsiteX624" fmla="*/ 1507673 w 4742389"/>
              <a:gd name="connsiteY624" fmla="*/ 1526213 h 1526213"/>
              <a:gd name="connsiteX625" fmla="*/ 1470857 w 4742389"/>
              <a:gd name="connsiteY625" fmla="*/ 1526213 h 1526213"/>
              <a:gd name="connsiteX626" fmla="*/ 1651916 w 4742389"/>
              <a:gd name="connsiteY626" fmla="*/ 1500963 h 1526213"/>
              <a:gd name="connsiteX627" fmla="*/ 1899571 w 4742389"/>
              <a:gd name="connsiteY627" fmla="*/ 1452372 h 1526213"/>
              <a:gd name="connsiteX628" fmla="*/ 1834242 w 4742389"/>
              <a:gd name="connsiteY628" fmla="*/ 1442485 h 1526213"/>
              <a:gd name="connsiteX629" fmla="*/ 1639052 w 4742389"/>
              <a:gd name="connsiteY629" fmla="*/ 1476367 h 1526213"/>
              <a:gd name="connsiteX630" fmla="*/ 1254290 w 4742389"/>
              <a:gd name="connsiteY630" fmla="*/ 1526213 h 1526213"/>
              <a:gd name="connsiteX631" fmla="*/ 1219068 w 4742389"/>
              <a:gd name="connsiteY631" fmla="*/ 1526213 h 1526213"/>
              <a:gd name="connsiteX632" fmla="*/ 1237416 w 4742389"/>
              <a:gd name="connsiteY632" fmla="*/ 1524638 h 1526213"/>
              <a:gd name="connsiteX633" fmla="*/ 1639052 w 4742389"/>
              <a:gd name="connsiteY633" fmla="*/ 1471352 h 1526213"/>
              <a:gd name="connsiteX634" fmla="*/ 1818580 w 4742389"/>
              <a:gd name="connsiteY634" fmla="*/ 1440115 h 1526213"/>
              <a:gd name="connsiteX635" fmla="*/ 1808255 w 4742389"/>
              <a:gd name="connsiteY635" fmla="*/ 1438552 h 1526213"/>
              <a:gd name="connsiteX636" fmla="*/ 1740515 w 4742389"/>
              <a:gd name="connsiteY636" fmla="*/ 1430863 h 1526213"/>
              <a:gd name="connsiteX637" fmla="*/ 1626857 w 4742389"/>
              <a:gd name="connsiteY637" fmla="*/ 1448018 h 1526213"/>
              <a:gd name="connsiteX638" fmla="*/ 1228661 w 4742389"/>
              <a:gd name="connsiteY638" fmla="*/ 1495621 h 1526213"/>
              <a:gd name="connsiteX639" fmla="*/ 852899 w 4742389"/>
              <a:gd name="connsiteY639" fmla="*/ 1526213 h 1526213"/>
              <a:gd name="connsiteX640" fmla="*/ 815074 w 4742389"/>
              <a:gd name="connsiteY640" fmla="*/ 1526213 h 1526213"/>
              <a:gd name="connsiteX641" fmla="*/ 828590 w 4742389"/>
              <a:gd name="connsiteY641" fmla="*/ 1525686 h 1526213"/>
              <a:gd name="connsiteX642" fmla="*/ 1626857 w 4742389"/>
              <a:gd name="connsiteY642" fmla="*/ 1443007 h 1526213"/>
              <a:gd name="connsiteX643" fmla="*/ 1721439 w 4742389"/>
              <a:gd name="connsiteY643" fmla="*/ 1428698 h 1526213"/>
              <a:gd name="connsiteX644" fmla="*/ 1632000 w 4742389"/>
              <a:gd name="connsiteY644" fmla="*/ 1418546 h 1526213"/>
              <a:gd name="connsiteX645" fmla="*/ 1616619 w 4742389"/>
              <a:gd name="connsiteY645" fmla="*/ 1420490 h 1526213"/>
              <a:gd name="connsiteX646" fmla="*/ 820813 w 4742389"/>
              <a:gd name="connsiteY646" fmla="*/ 1493147 h 1526213"/>
              <a:gd name="connsiteX647" fmla="*/ 22503 w 4742389"/>
              <a:gd name="connsiteY647" fmla="*/ 1515695 h 1526213"/>
              <a:gd name="connsiteX648" fmla="*/ 820813 w 4742389"/>
              <a:gd name="connsiteY648" fmla="*/ 1490641 h 1526213"/>
              <a:gd name="connsiteX649" fmla="*/ 1218716 w 4742389"/>
              <a:gd name="connsiteY649" fmla="*/ 1458698 h 1526213"/>
              <a:gd name="connsiteX650" fmla="*/ 1610676 w 4742389"/>
              <a:gd name="connsiteY650" fmla="*/ 1416125 h 1526213"/>
              <a:gd name="connsiteX651" fmla="*/ 1609318 w 4742389"/>
              <a:gd name="connsiteY651" fmla="*/ 1415971 h 1526213"/>
              <a:gd name="connsiteX652" fmla="*/ 1559271 w 4742389"/>
              <a:gd name="connsiteY652" fmla="*/ 1413462 h 1526213"/>
              <a:gd name="connsiteX653" fmla="*/ 1509224 w 4742389"/>
              <a:gd name="connsiteY653" fmla="*/ 1408444 h 1526213"/>
              <a:gd name="connsiteX654" fmla="*/ 1486643 w 4742389"/>
              <a:gd name="connsiteY654" fmla="*/ 1406788 h 1526213"/>
              <a:gd name="connsiteX655" fmla="*/ 1212315 w 4742389"/>
              <a:gd name="connsiteY655" fmla="*/ 1431240 h 1526213"/>
              <a:gd name="connsiteX656" fmla="*/ 19691 w 4742389"/>
              <a:gd name="connsiteY656" fmla="*/ 1491179 h 1526213"/>
              <a:gd name="connsiteX657" fmla="*/ 1212315 w 4742389"/>
              <a:gd name="connsiteY657" fmla="*/ 1427714 h 1526213"/>
              <a:gd name="connsiteX658" fmla="*/ 1459239 w 4742389"/>
              <a:gd name="connsiteY658" fmla="*/ 1404777 h 1526213"/>
              <a:gd name="connsiteX659" fmla="*/ 1406628 w 4742389"/>
              <a:gd name="connsiteY659" fmla="*/ 1400918 h 1526213"/>
              <a:gd name="connsiteX660" fmla="*/ 1234761 w 4742389"/>
              <a:gd name="connsiteY660" fmla="*/ 1396610 h 1526213"/>
              <a:gd name="connsiteX661" fmla="*/ 810496 w 4742389"/>
              <a:gd name="connsiteY661" fmla="*/ 1426588 h 1526213"/>
              <a:gd name="connsiteX662" fmla="*/ 412867 w 4742389"/>
              <a:gd name="connsiteY662" fmla="*/ 1449810 h 1526213"/>
              <a:gd name="connsiteX663" fmla="*/ 86413 w 4742389"/>
              <a:gd name="connsiteY663" fmla="*/ 1462888 h 1526213"/>
              <a:gd name="connsiteX664" fmla="*/ 15002 w 4742389"/>
              <a:gd name="connsiteY664" fmla="*/ 1465748 h 1526213"/>
              <a:gd name="connsiteX665" fmla="*/ 89545 w 4742389"/>
              <a:gd name="connsiteY665" fmla="*/ 1462483 h 1526213"/>
              <a:gd name="connsiteX666" fmla="*/ 412867 w 4742389"/>
              <a:gd name="connsiteY666" fmla="*/ 1448322 h 1526213"/>
              <a:gd name="connsiteX667" fmla="*/ 810496 w 4742389"/>
              <a:gd name="connsiteY667" fmla="*/ 1424082 h 1526213"/>
              <a:gd name="connsiteX668" fmla="*/ 1194331 w 4742389"/>
              <a:gd name="connsiteY668" fmla="*/ 1395748 h 1526213"/>
              <a:gd name="connsiteX669" fmla="*/ 1006253 w 4742389"/>
              <a:gd name="connsiteY669" fmla="*/ 1393391 h 1526213"/>
              <a:gd name="connsiteX670" fmla="*/ 903657 w 4742389"/>
              <a:gd name="connsiteY670" fmla="*/ 1395900 h 1526213"/>
              <a:gd name="connsiteX671" fmla="*/ 853610 w 4742389"/>
              <a:gd name="connsiteY671" fmla="*/ 1398409 h 1526213"/>
              <a:gd name="connsiteX672" fmla="*/ 803563 w 4742389"/>
              <a:gd name="connsiteY672" fmla="*/ 1398409 h 1526213"/>
              <a:gd name="connsiteX673" fmla="*/ 643413 w 4742389"/>
              <a:gd name="connsiteY673" fmla="*/ 1407943 h 1526213"/>
              <a:gd name="connsiteX674" fmla="*/ 803563 w 4742389"/>
              <a:gd name="connsiteY674" fmla="*/ 1395900 h 1526213"/>
              <a:gd name="connsiteX675" fmla="*/ 853610 w 4742389"/>
              <a:gd name="connsiteY675" fmla="*/ 1393391 h 1526213"/>
              <a:gd name="connsiteX676" fmla="*/ 903657 w 4742389"/>
              <a:gd name="connsiteY676" fmla="*/ 1393391 h 1526213"/>
              <a:gd name="connsiteX677" fmla="*/ 1006253 w 4742389"/>
              <a:gd name="connsiteY677" fmla="*/ 1390882 h 1526213"/>
              <a:gd name="connsiteX678" fmla="*/ 1206441 w 4742389"/>
              <a:gd name="connsiteY678" fmla="*/ 1390882 h 1526213"/>
              <a:gd name="connsiteX679" fmla="*/ 1245512 w 4742389"/>
              <a:gd name="connsiteY679" fmla="*/ 1391970 h 1526213"/>
              <a:gd name="connsiteX680" fmla="*/ 1604112 w 4742389"/>
              <a:gd name="connsiteY680" fmla="*/ 1365499 h 1526213"/>
              <a:gd name="connsiteX681" fmla="*/ 2002016 w 4742389"/>
              <a:gd name="connsiteY681" fmla="*/ 1336050 h 1526213"/>
              <a:gd name="connsiteX682" fmla="*/ 2021651 w 4742389"/>
              <a:gd name="connsiteY682" fmla="*/ 1334783 h 1526213"/>
              <a:gd name="connsiteX683" fmla="*/ 1996024 w 4742389"/>
              <a:gd name="connsiteY683" fmla="*/ 1330291 h 1526213"/>
              <a:gd name="connsiteX684" fmla="*/ 1603761 w 4742389"/>
              <a:gd name="connsiteY684" fmla="*/ 1345747 h 1526213"/>
              <a:gd name="connsiteX685" fmla="*/ 12189 w 4742389"/>
              <a:gd name="connsiteY685" fmla="*/ 1441067 h 1526213"/>
              <a:gd name="connsiteX686" fmla="*/ 1603761 w 4742389"/>
              <a:gd name="connsiteY686" fmla="*/ 1340730 h 1526213"/>
              <a:gd name="connsiteX687" fmla="*/ 1971306 w 4742389"/>
              <a:gd name="connsiteY687" fmla="*/ 1325958 h 1526213"/>
              <a:gd name="connsiteX688" fmla="*/ 1960110 w 4742389"/>
              <a:gd name="connsiteY688" fmla="*/ 1323995 h 1526213"/>
              <a:gd name="connsiteX689" fmla="*/ 1604348 w 4742389"/>
              <a:gd name="connsiteY689" fmla="*/ 1322878 h 1526213"/>
              <a:gd name="connsiteX690" fmla="*/ 10314 w 4742389"/>
              <a:gd name="connsiteY690" fmla="*/ 1415654 h 1526213"/>
              <a:gd name="connsiteX691" fmla="*/ 1604348 w 4742389"/>
              <a:gd name="connsiteY691" fmla="*/ 1317863 h 1526213"/>
              <a:gd name="connsiteX692" fmla="*/ 1889609 w 4742389"/>
              <a:gd name="connsiteY692" fmla="*/ 1317415 h 1526213"/>
              <a:gd name="connsiteX693" fmla="*/ 1608855 w 4742389"/>
              <a:gd name="connsiteY693" fmla="*/ 1305727 h 1526213"/>
              <a:gd name="connsiteX694" fmla="*/ 805521 w 4742389"/>
              <a:gd name="connsiteY694" fmla="*/ 1325793 h 1526213"/>
              <a:gd name="connsiteX695" fmla="*/ 4688 w 4742389"/>
              <a:gd name="connsiteY695" fmla="*/ 1391008 h 1526213"/>
              <a:gd name="connsiteX696" fmla="*/ 805521 w 4742389"/>
              <a:gd name="connsiteY696" fmla="*/ 1323285 h 1526213"/>
              <a:gd name="connsiteX697" fmla="*/ 1608855 w 4742389"/>
              <a:gd name="connsiteY697" fmla="*/ 1300711 h 1526213"/>
              <a:gd name="connsiteX698" fmla="*/ 1882117 w 4742389"/>
              <a:gd name="connsiteY698" fmla="*/ 1311385 h 1526213"/>
              <a:gd name="connsiteX699" fmla="*/ 1877765 w 4742389"/>
              <a:gd name="connsiteY699" fmla="*/ 1310731 h 1526213"/>
              <a:gd name="connsiteX700" fmla="*/ 1815761 w 4742389"/>
              <a:gd name="connsiteY700" fmla="*/ 1304073 h 1526213"/>
              <a:gd name="connsiteX701" fmla="*/ 1614323 w 4742389"/>
              <a:gd name="connsiteY701" fmla="*/ 1288086 h 1526213"/>
              <a:gd name="connsiteX702" fmla="*/ 1411633 w 4742389"/>
              <a:gd name="connsiteY702" fmla="*/ 1280562 h 1526213"/>
              <a:gd name="connsiteX703" fmla="*/ 1211445 w 4742389"/>
              <a:gd name="connsiteY703" fmla="*/ 1278054 h 1526213"/>
              <a:gd name="connsiteX704" fmla="*/ 806066 w 4742389"/>
              <a:gd name="connsiteY704" fmla="*/ 1290593 h 1526213"/>
              <a:gd name="connsiteX705" fmla="*/ 2813 w 4742389"/>
              <a:gd name="connsiteY705" fmla="*/ 1365827 h 1526213"/>
              <a:gd name="connsiteX706" fmla="*/ 806066 w 4742389"/>
              <a:gd name="connsiteY706" fmla="*/ 1288086 h 1526213"/>
              <a:gd name="connsiteX707" fmla="*/ 1211445 w 4742389"/>
              <a:gd name="connsiteY707" fmla="*/ 1275547 h 1526213"/>
              <a:gd name="connsiteX708" fmla="*/ 1411633 w 4742389"/>
              <a:gd name="connsiteY708" fmla="*/ 1275547 h 1526213"/>
              <a:gd name="connsiteX709" fmla="*/ 1614323 w 4742389"/>
              <a:gd name="connsiteY709" fmla="*/ 1283070 h 1526213"/>
              <a:gd name="connsiteX710" fmla="*/ 1781622 w 4742389"/>
              <a:gd name="connsiteY710" fmla="*/ 1296286 h 1526213"/>
              <a:gd name="connsiteX711" fmla="*/ 1724248 w 4742389"/>
              <a:gd name="connsiteY711" fmla="*/ 1287666 h 1526213"/>
              <a:gd name="connsiteX712" fmla="*/ 1621644 w 4742389"/>
              <a:gd name="connsiteY712" fmla="*/ 1277640 h 1526213"/>
              <a:gd name="connsiteX713" fmla="*/ 1216233 w 4742389"/>
              <a:gd name="connsiteY713" fmla="*/ 1252574 h 1526213"/>
              <a:gd name="connsiteX714" fmla="*/ 1166183 w 4742389"/>
              <a:gd name="connsiteY714" fmla="*/ 1250067 h 1526213"/>
              <a:gd name="connsiteX715" fmla="*/ 1113629 w 4742389"/>
              <a:gd name="connsiteY715" fmla="*/ 1250067 h 1526213"/>
              <a:gd name="connsiteX716" fmla="*/ 1013528 w 4742389"/>
              <a:gd name="connsiteY716" fmla="*/ 1250067 h 1526213"/>
              <a:gd name="connsiteX717" fmla="*/ 808320 w 4742389"/>
              <a:gd name="connsiteY717" fmla="*/ 1257587 h 1526213"/>
              <a:gd name="connsiteX718" fmla="*/ 0 w 4742389"/>
              <a:gd name="connsiteY718" fmla="*/ 1340304 h 1526213"/>
              <a:gd name="connsiteX719" fmla="*/ 808320 w 4742389"/>
              <a:gd name="connsiteY719" fmla="*/ 1255081 h 1526213"/>
              <a:gd name="connsiteX720" fmla="*/ 1013528 w 4742389"/>
              <a:gd name="connsiteY720" fmla="*/ 1247561 h 1526213"/>
              <a:gd name="connsiteX721" fmla="*/ 1113629 w 4742389"/>
              <a:gd name="connsiteY721" fmla="*/ 1247561 h 1526213"/>
              <a:gd name="connsiteX722" fmla="*/ 1166183 w 4742389"/>
              <a:gd name="connsiteY722" fmla="*/ 1247561 h 1526213"/>
              <a:gd name="connsiteX723" fmla="*/ 1216233 w 4742389"/>
              <a:gd name="connsiteY723" fmla="*/ 1247561 h 1526213"/>
              <a:gd name="connsiteX724" fmla="*/ 1621644 w 4742389"/>
              <a:gd name="connsiteY724" fmla="*/ 1272627 h 1526213"/>
              <a:gd name="connsiteX725" fmla="*/ 1724248 w 4742389"/>
              <a:gd name="connsiteY725" fmla="*/ 1282653 h 1526213"/>
              <a:gd name="connsiteX726" fmla="*/ 1824350 w 4742389"/>
              <a:gd name="connsiteY726" fmla="*/ 1297692 h 1526213"/>
              <a:gd name="connsiteX727" fmla="*/ 1874401 w 4742389"/>
              <a:gd name="connsiteY727" fmla="*/ 1305212 h 1526213"/>
              <a:gd name="connsiteX728" fmla="*/ 1876050 w 4742389"/>
              <a:gd name="connsiteY728" fmla="*/ 1305460 h 1526213"/>
              <a:gd name="connsiteX729" fmla="*/ 1958694 w 4742389"/>
              <a:gd name="connsiteY729" fmla="*/ 1314376 h 1526213"/>
              <a:gd name="connsiteX730" fmla="*/ 2010210 w 4742389"/>
              <a:gd name="connsiteY730" fmla="*/ 1316388 h 1526213"/>
              <a:gd name="connsiteX731" fmla="*/ 2037840 w 4742389"/>
              <a:gd name="connsiteY731" fmla="*/ 1318801 h 1526213"/>
              <a:gd name="connsiteX732" fmla="*/ 2123809 w 4742389"/>
              <a:gd name="connsiteY732" fmla="*/ 1322717 h 1526213"/>
              <a:gd name="connsiteX733" fmla="*/ 2237745 w 4742389"/>
              <a:gd name="connsiteY733" fmla="*/ 1320831 h 1526213"/>
              <a:gd name="connsiteX734" fmla="*/ 2295221 w 4742389"/>
              <a:gd name="connsiteY734" fmla="*/ 1317121 h 1526213"/>
              <a:gd name="connsiteX735" fmla="*/ 2402045 w 4742389"/>
              <a:gd name="connsiteY735" fmla="*/ 1305641 h 1526213"/>
              <a:gd name="connsiteX736" fmla="*/ 2410836 w 4742389"/>
              <a:gd name="connsiteY736" fmla="*/ 1304694 h 1526213"/>
              <a:gd name="connsiteX737" fmla="*/ 2546168 w 4742389"/>
              <a:gd name="connsiteY737" fmla="*/ 1282955 h 1526213"/>
              <a:gd name="connsiteX738" fmla="*/ 2659717 w 4742389"/>
              <a:gd name="connsiteY738" fmla="*/ 1258873 h 1526213"/>
              <a:gd name="connsiteX739" fmla="*/ 2712288 w 4742389"/>
              <a:gd name="connsiteY739" fmla="*/ 1244690 h 1526213"/>
              <a:gd name="connsiteX740" fmla="*/ 2835272 w 4742389"/>
              <a:gd name="connsiteY740" fmla="*/ 1207526 h 1526213"/>
              <a:gd name="connsiteX741" fmla="*/ 2871251 w 4742389"/>
              <a:gd name="connsiteY741" fmla="*/ 1194959 h 1526213"/>
              <a:gd name="connsiteX742" fmla="*/ 3022620 w 4742389"/>
              <a:gd name="connsiteY742" fmla="*/ 1135682 h 1526213"/>
              <a:gd name="connsiteX743" fmla="*/ 3065180 w 4742389"/>
              <a:gd name="connsiteY743" fmla="*/ 1117038 h 1526213"/>
              <a:gd name="connsiteX744" fmla="*/ 3135498 w 4742389"/>
              <a:gd name="connsiteY744" fmla="*/ 1082054 h 1526213"/>
              <a:gd name="connsiteX745" fmla="*/ 3272966 w 4742389"/>
              <a:gd name="connsiteY745" fmla="*/ 1007211 h 1526213"/>
              <a:gd name="connsiteX746" fmla="*/ 3948651 w 4742389"/>
              <a:gd name="connsiteY746" fmla="*/ 518325 h 1526213"/>
              <a:gd name="connsiteX747" fmla="*/ 4268975 w 4742389"/>
              <a:gd name="connsiteY747" fmla="*/ 247557 h 1526213"/>
              <a:gd name="connsiteX748" fmla="*/ 4631843 w 4742389"/>
              <a:gd name="connsiteY748" fmla="*/ 36959 h 1526213"/>
              <a:gd name="connsiteX749" fmla="*/ 4731319 w 4742389"/>
              <a:gd name="connsiteY749" fmla="*/ 2487 h 152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</a:cxnLst>
            <a:rect l="l" t="t" r="r" b="b"/>
            <a:pathLst>
              <a:path w="4742389" h="1526213">
                <a:moveTo>
                  <a:pt x="643413" y="1407943"/>
                </a:moveTo>
                <a:lnTo>
                  <a:pt x="403188" y="1426007"/>
                </a:lnTo>
                <a:cubicBezTo>
                  <a:pt x="469501" y="1420989"/>
                  <a:pt x="536438" y="1415344"/>
                  <a:pt x="603376" y="1410326"/>
                </a:cubicBezTo>
                <a:close/>
                <a:moveTo>
                  <a:pt x="2316873" y="1406472"/>
                </a:moveTo>
                <a:lnTo>
                  <a:pt x="2292268" y="1414417"/>
                </a:lnTo>
                <a:lnTo>
                  <a:pt x="2070799" y="1474802"/>
                </a:lnTo>
                <a:lnTo>
                  <a:pt x="2094773" y="1479009"/>
                </a:lnTo>
                <a:cubicBezTo>
                  <a:pt x="2107285" y="1481204"/>
                  <a:pt x="2107285" y="1481204"/>
                  <a:pt x="2107285" y="1481204"/>
                </a:cubicBezTo>
                <a:lnTo>
                  <a:pt x="2117880" y="1483656"/>
                </a:lnTo>
                <a:lnTo>
                  <a:pt x="2315239" y="1425938"/>
                </a:lnTo>
                <a:lnTo>
                  <a:pt x="2347886" y="1414711"/>
                </a:lnTo>
                <a:lnTo>
                  <a:pt x="2328299" y="1409548"/>
                </a:lnTo>
                <a:cubicBezTo>
                  <a:pt x="2322355" y="1407982"/>
                  <a:pt x="2322355" y="1407982"/>
                  <a:pt x="2322355" y="1407982"/>
                </a:cubicBezTo>
                <a:close/>
                <a:moveTo>
                  <a:pt x="2271317" y="1393924"/>
                </a:moveTo>
                <a:lnTo>
                  <a:pt x="2070766" y="1448952"/>
                </a:lnTo>
                <a:lnTo>
                  <a:pt x="2003434" y="1463073"/>
                </a:lnTo>
                <a:lnTo>
                  <a:pt x="2007191" y="1463642"/>
                </a:lnTo>
                <a:lnTo>
                  <a:pt x="2059110" y="1472751"/>
                </a:lnTo>
                <a:lnTo>
                  <a:pt x="2291173" y="1409403"/>
                </a:lnTo>
                <a:lnTo>
                  <a:pt x="2307838" y="1403983"/>
                </a:lnTo>
                <a:close/>
                <a:moveTo>
                  <a:pt x="2378176" y="1386677"/>
                </a:moveTo>
                <a:lnTo>
                  <a:pt x="2329155" y="1402506"/>
                </a:lnTo>
                <a:lnTo>
                  <a:pt x="2358093" y="1411201"/>
                </a:lnTo>
                <a:lnTo>
                  <a:pt x="2407814" y="1394103"/>
                </a:lnTo>
                <a:close/>
                <a:moveTo>
                  <a:pt x="2233796" y="1383589"/>
                </a:moveTo>
                <a:lnTo>
                  <a:pt x="2052937" y="1428544"/>
                </a:lnTo>
                <a:lnTo>
                  <a:pt x="1931367" y="1452166"/>
                </a:lnTo>
                <a:lnTo>
                  <a:pt x="1989402" y="1460949"/>
                </a:lnTo>
                <a:lnTo>
                  <a:pt x="2070453" y="1443937"/>
                </a:lnTo>
                <a:lnTo>
                  <a:pt x="2261511" y="1391222"/>
                </a:lnTo>
                <a:close/>
                <a:moveTo>
                  <a:pt x="2329305" y="1378012"/>
                </a:moveTo>
                <a:lnTo>
                  <a:pt x="2283683" y="1390530"/>
                </a:lnTo>
                <a:lnTo>
                  <a:pt x="2320293" y="1399933"/>
                </a:lnTo>
                <a:lnTo>
                  <a:pt x="2368504" y="1384254"/>
                </a:lnTo>
                <a:lnTo>
                  <a:pt x="2365026" y="1383382"/>
                </a:lnTo>
                <a:close/>
                <a:moveTo>
                  <a:pt x="2195642" y="1373395"/>
                </a:moveTo>
                <a:lnTo>
                  <a:pt x="2036309" y="1407409"/>
                </a:lnTo>
                <a:lnTo>
                  <a:pt x="1849685" y="1439804"/>
                </a:lnTo>
                <a:lnTo>
                  <a:pt x="1914009" y="1449539"/>
                </a:lnTo>
                <a:lnTo>
                  <a:pt x="2051373" y="1422588"/>
                </a:lnTo>
                <a:lnTo>
                  <a:pt x="2222273" y="1380415"/>
                </a:lnTo>
                <a:lnTo>
                  <a:pt x="2222253" y="1380409"/>
                </a:lnTo>
                <a:close/>
                <a:moveTo>
                  <a:pt x="2287251" y="1370301"/>
                </a:moveTo>
                <a:lnTo>
                  <a:pt x="2245412" y="1380701"/>
                </a:lnTo>
                <a:lnTo>
                  <a:pt x="2273499" y="1387915"/>
                </a:lnTo>
                <a:lnTo>
                  <a:pt x="2316413" y="1376074"/>
                </a:lnTo>
                <a:lnTo>
                  <a:pt x="2314979" y="1375859"/>
                </a:lnTo>
                <a:close/>
                <a:moveTo>
                  <a:pt x="2436053" y="1367988"/>
                </a:moveTo>
                <a:lnTo>
                  <a:pt x="2389019" y="1383175"/>
                </a:lnTo>
                <a:lnTo>
                  <a:pt x="2408817" y="1387144"/>
                </a:lnTo>
                <a:cubicBezTo>
                  <a:pt x="2415073" y="1388398"/>
                  <a:pt x="2415073" y="1388398"/>
                  <a:pt x="2415073" y="1388398"/>
                </a:cubicBezTo>
                <a:lnTo>
                  <a:pt x="2420586" y="1389710"/>
                </a:lnTo>
                <a:lnTo>
                  <a:pt x="2468716" y="1373159"/>
                </a:lnTo>
                <a:close/>
                <a:moveTo>
                  <a:pt x="2154700" y="1363869"/>
                </a:moveTo>
                <a:lnTo>
                  <a:pt x="2023175" y="1388201"/>
                </a:lnTo>
                <a:lnTo>
                  <a:pt x="1759491" y="1427999"/>
                </a:lnTo>
                <a:lnTo>
                  <a:pt x="1808255" y="1433534"/>
                </a:lnTo>
                <a:lnTo>
                  <a:pt x="1834004" y="1437431"/>
                </a:lnTo>
                <a:lnTo>
                  <a:pt x="2035370" y="1402394"/>
                </a:lnTo>
                <a:lnTo>
                  <a:pt x="2184870" y="1370556"/>
                </a:lnTo>
                <a:lnTo>
                  <a:pt x="2180649" y="1369443"/>
                </a:lnTo>
                <a:cubicBezTo>
                  <a:pt x="2174705" y="1367877"/>
                  <a:pt x="2174705" y="1367877"/>
                  <a:pt x="2174705" y="1367877"/>
                </a:cubicBezTo>
                <a:close/>
                <a:moveTo>
                  <a:pt x="2247479" y="1362329"/>
                </a:moveTo>
                <a:lnTo>
                  <a:pt x="2207044" y="1370961"/>
                </a:lnTo>
                <a:lnTo>
                  <a:pt x="2218500" y="1373830"/>
                </a:lnTo>
                <a:cubicBezTo>
                  <a:pt x="2224756" y="1375396"/>
                  <a:pt x="2224756" y="1375396"/>
                  <a:pt x="2224756" y="1375396"/>
                </a:cubicBezTo>
                <a:lnTo>
                  <a:pt x="2233504" y="1377643"/>
                </a:lnTo>
                <a:lnTo>
                  <a:pt x="2274010" y="1367647"/>
                </a:lnTo>
                <a:lnTo>
                  <a:pt x="2257112" y="1364260"/>
                </a:lnTo>
                <a:close/>
                <a:moveTo>
                  <a:pt x="2389230" y="1361570"/>
                </a:moveTo>
                <a:lnTo>
                  <a:pt x="2344103" y="1373952"/>
                </a:lnTo>
                <a:lnTo>
                  <a:pt x="2359083" y="1377112"/>
                </a:lnTo>
                <a:cubicBezTo>
                  <a:pt x="2365026" y="1378366"/>
                  <a:pt x="2365026" y="1378366"/>
                  <a:pt x="2365026" y="1378366"/>
                </a:cubicBezTo>
                <a:lnTo>
                  <a:pt x="2378378" y="1381042"/>
                </a:lnTo>
                <a:lnTo>
                  <a:pt x="2424260" y="1366121"/>
                </a:lnTo>
                <a:lnTo>
                  <a:pt x="2407185" y="1363417"/>
                </a:lnTo>
                <a:close/>
                <a:moveTo>
                  <a:pt x="2341950" y="1356705"/>
                </a:moveTo>
                <a:lnTo>
                  <a:pt x="2304394" y="1366040"/>
                </a:lnTo>
                <a:lnTo>
                  <a:pt x="2304969" y="1366141"/>
                </a:lnTo>
                <a:cubicBezTo>
                  <a:pt x="2317481" y="1368335"/>
                  <a:pt x="2317481" y="1368335"/>
                  <a:pt x="2317481" y="1368335"/>
                </a:cubicBezTo>
                <a:lnTo>
                  <a:pt x="2332771" y="1371561"/>
                </a:lnTo>
                <a:lnTo>
                  <a:pt x="2374483" y="1360052"/>
                </a:lnTo>
                <a:close/>
                <a:moveTo>
                  <a:pt x="2114465" y="1355554"/>
                </a:moveTo>
                <a:lnTo>
                  <a:pt x="2012958" y="1370382"/>
                </a:lnTo>
                <a:lnTo>
                  <a:pt x="1652914" y="1415902"/>
                </a:lnTo>
                <a:lnTo>
                  <a:pt x="1740389" y="1425831"/>
                </a:lnTo>
                <a:lnTo>
                  <a:pt x="2022237" y="1383190"/>
                </a:lnTo>
                <a:lnTo>
                  <a:pt x="2141381" y="1361201"/>
                </a:lnTo>
                <a:lnTo>
                  <a:pt x="2124654" y="1357850"/>
                </a:lnTo>
                <a:close/>
                <a:moveTo>
                  <a:pt x="2205859" y="1354405"/>
                </a:moveTo>
                <a:lnTo>
                  <a:pt x="2167711" y="1361462"/>
                </a:lnTo>
                <a:lnTo>
                  <a:pt x="2174705" y="1362863"/>
                </a:lnTo>
                <a:lnTo>
                  <a:pt x="2195978" y="1368190"/>
                </a:lnTo>
                <a:lnTo>
                  <a:pt x="2235125" y="1359853"/>
                </a:lnTo>
                <a:lnTo>
                  <a:pt x="2227397" y="1358304"/>
                </a:lnTo>
                <a:cubicBezTo>
                  <a:pt x="2214885" y="1355796"/>
                  <a:pt x="2214885" y="1355796"/>
                  <a:pt x="2214885" y="1355796"/>
                </a:cubicBezTo>
                <a:close/>
                <a:moveTo>
                  <a:pt x="2295983" y="1351975"/>
                </a:moveTo>
                <a:lnTo>
                  <a:pt x="2263606" y="1358887"/>
                </a:lnTo>
                <a:lnTo>
                  <a:pt x="2290440" y="1363593"/>
                </a:lnTo>
                <a:lnTo>
                  <a:pt x="2325296" y="1354991"/>
                </a:lnTo>
                <a:close/>
                <a:moveTo>
                  <a:pt x="2495411" y="1348764"/>
                </a:moveTo>
                <a:lnTo>
                  <a:pt x="2495384" y="1348773"/>
                </a:lnTo>
                <a:cubicBezTo>
                  <a:pt x="2490237" y="1350491"/>
                  <a:pt x="2490237" y="1350491"/>
                  <a:pt x="2490237" y="1350491"/>
                </a:cubicBezTo>
                <a:lnTo>
                  <a:pt x="2447859" y="1364175"/>
                </a:lnTo>
                <a:lnTo>
                  <a:pt x="2480486" y="1369112"/>
                </a:lnTo>
                <a:lnTo>
                  <a:pt x="2512196" y="1358207"/>
                </a:lnTo>
                <a:lnTo>
                  <a:pt x="2528899" y="1351771"/>
                </a:lnTo>
                <a:close/>
                <a:moveTo>
                  <a:pt x="2165222" y="1348139"/>
                </a:moveTo>
                <a:lnTo>
                  <a:pt x="2128200" y="1353548"/>
                </a:lnTo>
                <a:lnTo>
                  <a:pt x="2154407" y="1358797"/>
                </a:lnTo>
                <a:lnTo>
                  <a:pt x="2190793" y="1352082"/>
                </a:lnTo>
                <a:close/>
                <a:moveTo>
                  <a:pt x="2076862" y="1347080"/>
                </a:moveTo>
                <a:lnTo>
                  <a:pt x="1608761" y="1395903"/>
                </a:lnTo>
                <a:lnTo>
                  <a:pt x="1516343" y="1404140"/>
                </a:lnTo>
                <a:lnTo>
                  <a:pt x="1553015" y="1407817"/>
                </a:lnTo>
                <a:cubicBezTo>
                  <a:pt x="1559271" y="1408444"/>
                  <a:pt x="1559271" y="1408444"/>
                  <a:pt x="1559271" y="1408444"/>
                </a:cubicBezTo>
                <a:cubicBezTo>
                  <a:pt x="1609318" y="1410953"/>
                  <a:pt x="1609318" y="1410953"/>
                  <a:pt x="1609318" y="1410953"/>
                </a:cubicBezTo>
                <a:lnTo>
                  <a:pt x="1631961" y="1413523"/>
                </a:lnTo>
                <a:lnTo>
                  <a:pt x="2012019" y="1365058"/>
                </a:lnTo>
                <a:lnTo>
                  <a:pt x="2098552" y="1351968"/>
                </a:lnTo>
                <a:close/>
                <a:moveTo>
                  <a:pt x="2246510" y="1346884"/>
                </a:moveTo>
                <a:lnTo>
                  <a:pt x="2221525" y="1351506"/>
                </a:lnTo>
                <a:lnTo>
                  <a:pt x="2250476" y="1356584"/>
                </a:lnTo>
                <a:lnTo>
                  <a:pt x="2279891" y="1350319"/>
                </a:lnTo>
                <a:close/>
                <a:moveTo>
                  <a:pt x="2450575" y="1344737"/>
                </a:moveTo>
                <a:lnTo>
                  <a:pt x="2403537" y="1357644"/>
                </a:lnTo>
                <a:lnTo>
                  <a:pt x="2409688" y="1358401"/>
                </a:lnTo>
                <a:lnTo>
                  <a:pt x="2435834" y="1362356"/>
                </a:lnTo>
                <a:lnTo>
                  <a:pt x="2481478" y="1347512"/>
                </a:lnTo>
                <a:close/>
                <a:moveTo>
                  <a:pt x="2203856" y="1342495"/>
                </a:moveTo>
                <a:lnTo>
                  <a:pt x="2182766" y="1345576"/>
                </a:lnTo>
                <a:lnTo>
                  <a:pt x="2204876" y="1348900"/>
                </a:lnTo>
                <a:lnTo>
                  <a:pt x="2206615" y="1349161"/>
                </a:lnTo>
                <a:lnTo>
                  <a:pt x="2228818" y="1345064"/>
                </a:lnTo>
                <a:close/>
                <a:moveTo>
                  <a:pt x="2125471" y="1342010"/>
                </a:moveTo>
                <a:lnTo>
                  <a:pt x="2092630" y="1345435"/>
                </a:lnTo>
                <a:lnTo>
                  <a:pt x="2112055" y="1349925"/>
                </a:lnTo>
                <a:lnTo>
                  <a:pt x="2144739" y="1344981"/>
                </a:lnTo>
                <a:lnTo>
                  <a:pt x="2129493" y="1342630"/>
                </a:lnTo>
                <a:close/>
                <a:moveTo>
                  <a:pt x="2406147" y="1340747"/>
                </a:moveTo>
                <a:lnTo>
                  <a:pt x="2359815" y="1352264"/>
                </a:lnTo>
                <a:lnTo>
                  <a:pt x="2389481" y="1355914"/>
                </a:lnTo>
                <a:lnTo>
                  <a:pt x="2435045" y="1343343"/>
                </a:lnTo>
                <a:close/>
                <a:moveTo>
                  <a:pt x="2039442" y="1338647"/>
                </a:moveTo>
                <a:lnTo>
                  <a:pt x="2002016" y="1341063"/>
                </a:lnTo>
                <a:cubicBezTo>
                  <a:pt x="1869381" y="1350461"/>
                  <a:pt x="1736747" y="1360486"/>
                  <a:pt x="1604112" y="1370511"/>
                </a:cubicBezTo>
                <a:lnTo>
                  <a:pt x="1284898" y="1393067"/>
                </a:lnTo>
                <a:lnTo>
                  <a:pt x="1307786" y="1393704"/>
                </a:lnTo>
                <a:cubicBezTo>
                  <a:pt x="1341567" y="1395272"/>
                  <a:pt x="1375349" y="1397154"/>
                  <a:pt x="1409130" y="1398409"/>
                </a:cubicBezTo>
                <a:lnTo>
                  <a:pt x="1486203" y="1402273"/>
                </a:lnTo>
                <a:lnTo>
                  <a:pt x="1608761" y="1390888"/>
                </a:lnTo>
                <a:lnTo>
                  <a:pt x="2057350" y="1342682"/>
                </a:lnTo>
                <a:close/>
                <a:moveTo>
                  <a:pt x="2358501" y="1338629"/>
                </a:moveTo>
                <a:lnTo>
                  <a:pt x="2318464" y="1347176"/>
                </a:lnTo>
                <a:lnTo>
                  <a:pt x="2344156" y="1350337"/>
                </a:lnTo>
                <a:lnTo>
                  <a:pt x="2386901" y="1339789"/>
                </a:lnTo>
                <a:close/>
                <a:moveTo>
                  <a:pt x="2162054" y="1338194"/>
                </a:moveTo>
                <a:lnTo>
                  <a:pt x="2145290" y="1339943"/>
                </a:lnTo>
                <a:lnTo>
                  <a:pt x="2161718" y="1342412"/>
                </a:lnTo>
                <a:lnTo>
                  <a:pt x="2178448" y="1339881"/>
                </a:lnTo>
                <a:close/>
                <a:moveTo>
                  <a:pt x="2303316" y="1336375"/>
                </a:moveTo>
                <a:lnTo>
                  <a:pt x="2274305" y="1341742"/>
                </a:lnTo>
                <a:lnTo>
                  <a:pt x="2303371" y="1345319"/>
                </a:lnTo>
                <a:lnTo>
                  <a:pt x="2338599" y="1337816"/>
                </a:lnTo>
                <a:close/>
                <a:moveTo>
                  <a:pt x="2084118" y="1335762"/>
                </a:moveTo>
                <a:lnTo>
                  <a:pt x="2058060" y="1337445"/>
                </a:lnTo>
                <a:lnTo>
                  <a:pt x="2073303" y="1340968"/>
                </a:lnTo>
                <a:lnTo>
                  <a:pt x="2099804" y="1338120"/>
                </a:lnTo>
                <a:close/>
                <a:moveTo>
                  <a:pt x="2258325" y="1334538"/>
                </a:moveTo>
                <a:lnTo>
                  <a:pt x="2238863" y="1337381"/>
                </a:lnTo>
                <a:lnTo>
                  <a:pt x="2257812" y="1339713"/>
                </a:lnTo>
                <a:lnTo>
                  <a:pt x="2280863" y="1335459"/>
                </a:lnTo>
                <a:close/>
                <a:moveTo>
                  <a:pt x="2117484" y="1333608"/>
                </a:moveTo>
                <a:lnTo>
                  <a:pt x="2108922" y="1334161"/>
                </a:lnTo>
                <a:lnTo>
                  <a:pt x="2117294" y="1335734"/>
                </a:lnTo>
                <a:lnTo>
                  <a:pt x="2119259" y="1336030"/>
                </a:lnTo>
                <a:lnTo>
                  <a:pt x="2129903" y="1334886"/>
                </a:lnTo>
                <a:close/>
                <a:moveTo>
                  <a:pt x="2214330" y="1332742"/>
                </a:moveTo>
                <a:lnTo>
                  <a:pt x="2206623" y="1333546"/>
                </a:lnTo>
                <a:lnTo>
                  <a:pt x="2210301" y="1333867"/>
                </a:lnTo>
                <a:lnTo>
                  <a:pt x="2214659" y="1334403"/>
                </a:lnTo>
                <a:lnTo>
                  <a:pt x="2223238" y="1333105"/>
                </a:lnTo>
                <a:close/>
                <a:moveTo>
                  <a:pt x="2043194" y="1329610"/>
                </a:moveTo>
                <a:lnTo>
                  <a:pt x="2024364" y="1329818"/>
                </a:lnTo>
                <a:lnTo>
                  <a:pt x="2027055" y="1330278"/>
                </a:lnTo>
                <a:lnTo>
                  <a:pt x="2041108" y="1333527"/>
                </a:lnTo>
                <a:lnTo>
                  <a:pt x="2060792" y="1332256"/>
                </a:lnTo>
                <a:close/>
                <a:moveTo>
                  <a:pt x="2556751" y="1328281"/>
                </a:moveTo>
                <a:lnTo>
                  <a:pt x="2531411" y="1336743"/>
                </a:lnTo>
                <a:lnTo>
                  <a:pt x="2511183" y="1343497"/>
                </a:lnTo>
                <a:lnTo>
                  <a:pt x="2544027" y="1345942"/>
                </a:lnTo>
                <a:lnTo>
                  <a:pt x="2568621" y="1336466"/>
                </a:lnTo>
                <a:lnTo>
                  <a:pt x="2588499" y="1328806"/>
                </a:lnTo>
                <a:close/>
                <a:moveTo>
                  <a:pt x="2508372" y="1327480"/>
                </a:moveTo>
                <a:lnTo>
                  <a:pt x="2508269" y="1327512"/>
                </a:lnTo>
                <a:cubicBezTo>
                  <a:pt x="2467095" y="1340204"/>
                  <a:pt x="2467095" y="1340204"/>
                  <a:pt x="2467095" y="1340204"/>
                </a:cubicBezTo>
                <a:lnTo>
                  <a:pt x="2467064" y="1340213"/>
                </a:lnTo>
                <a:lnTo>
                  <a:pt x="2496859" y="1342431"/>
                </a:lnTo>
                <a:lnTo>
                  <a:pt x="2540061" y="1328005"/>
                </a:lnTo>
                <a:close/>
                <a:moveTo>
                  <a:pt x="2460291" y="1326684"/>
                </a:moveTo>
                <a:lnTo>
                  <a:pt x="2447701" y="1330418"/>
                </a:lnTo>
                <a:lnTo>
                  <a:pt x="2421841" y="1336846"/>
                </a:lnTo>
                <a:lnTo>
                  <a:pt x="2450782" y="1339001"/>
                </a:lnTo>
                <a:lnTo>
                  <a:pt x="2464592" y="1335190"/>
                </a:lnTo>
                <a:lnTo>
                  <a:pt x="2490560" y="1327185"/>
                </a:lnTo>
                <a:close/>
                <a:moveTo>
                  <a:pt x="2329673" y="1326450"/>
                </a:moveTo>
                <a:lnTo>
                  <a:pt x="2312386" y="1326641"/>
                </a:lnTo>
                <a:lnTo>
                  <a:pt x="2288043" y="1330197"/>
                </a:lnTo>
                <a:lnTo>
                  <a:pt x="2305151" y="1330976"/>
                </a:lnTo>
                <a:close/>
                <a:moveTo>
                  <a:pt x="2417751" y="1325980"/>
                </a:moveTo>
                <a:lnTo>
                  <a:pt x="2378665" y="1334324"/>
                </a:lnTo>
                <a:lnTo>
                  <a:pt x="2402616" y="1335415"/>
                </a:lnTo>
                <a:lnTo>
                  <a:pt x="2404158" y="1335530"/>
                </a:lnTo>
                <a:lnTo>
                  <a:pt x="2441278" y="1326370"/>
                </a:lnTo>
                <a:close/>
                <a:moveTo>
                  <a:pt x="2395372" y="1325725"/>
                </a:moveTo>
                <a:lnTo>
                  <a:pt x="2358699" y="1326130"/>
                </a:lnTo>
                <a:lnTo>
                  <a:pt x="2327099" y="1331976"/>
                </a:lnTo>
                <a:lnTo>
                  <a:pt x="2359165" y="1333436"/>
                </a:lnTo>
                <a:close/>
                <a:moveTo>
                  <a:pt x="1990882" y="1324092"/>
                </a:moveTo>
                <a:lnTo>
                  <a:pt x="1995991" y="1324966"/>
                </a:lnTo>
                <a:lnTo>
                  <a:pt x="2001654" y="1324738"/>
                </a:lnTo>
                <a:lnTo>
                  <a:pt x="2007341" y="1324644"/>
                </a:lnTo>
                <a:lnTo>
                  <a:pt x="2002542" y="1324129"/>
                </a:lnTo>
                <a:close/>
                <a:moveTo>
                  <a:pt x="2384183" y="1316390"/>
                </a:moveTo>
                <a:lnTo>
                  <a:pt x="2381275" y="1316577"/>
                </a:lnTo>
                <a:lnTo>
                  <a:pt x="2366770" y="1318696"/>
                </a:lnTo>
                <a:lnTo>
                  <a:pt x="2372170" y="1318607"/>
                </a:lnTo>
                <a:close/>
                <a:moveTo>
                  <a:pt x="2451213" y="1313030"/>
                </a:moveTo>
                <a:lnTo>
                  <a:pt x="2421664" y="1314380"/>
                </a:lnTo>
                <a:lnTo>
                  <a:pt x="2417617" y="1315230"/>
                </a:lnTo>
                <a:lnTo>
                  <a:pt x="2401604" y="1318193"/>
                </a:lnTo>
                <a:lnTo>
                  <a:pt x="2428366" y="1318699"/>
                </a:lnTo>
                <a:lnTo>
                  <a:pt x="2429812" y="1318391"/>
                </a:lnTo>
                <a:close/>
                <a:moveTo>
                  <a:pt x="2492367" y="1311149"/>
                </a:moveTo>
                <a:lnTo>
                  <a:pt x="2475699" y="1311911"/>
                </a:lnTo>
                <a:lnTo>
                  <a:pt x="2447182" y="1319055"/>
                </a:lnTo>
                <a:lnTo>
                  <a:pt x="2465084" y="1319393"/>
                </a:lnTo>
                <a:close/>
                <a:moveTo>
                  <a:pt x="2551323" y="1308454"/>
                </a:moveTo>
                <a:lnTo>
                  <a:pt x="2516377" y="1310052"/>
                </a:lnTo>
                <a:lnTo>
                  <a:pt x="2483691" y="1319745"/>
                </a:lnTo>
                <a:lnTo>
                  <a:pt x="2512904" y="1320298"/>
                </a:lnTo>
                <a:lnTo>
                  <a:pt x="2521016" y="1317797"/>
                </a:lnTo>
                <a:cubicBezTo>
                  <a:pt x="2534740" y="1313566"/>
                  <a:pt x="2543890" y="1310746"/>
                  <a:pt x="2549989" y="1308865"/>
                </a:cubicBezTo>
                <a:close/>
                <a:moveTo>
                  <a:pt x="2604968" y="1306003"/>
                </a:moveTo>
                <a:lnTo>
                  <a:pt x="2572584" y="1307483"/>
                </a:lnTo>
                <a:lnTo>
                  <a:pt x="2564691" y="1310119"/>
                </a:lnTo>
                <a:lnTo>
                  <a:pt x="2530587" y="1320632"/>
                </a:lnTo>
                <a:lnTo>
                  <a:pt x="2560448" y="1321197"/>
                </a:lnTo>
                <a:lnTo>
                  <a:pt x="2573132" y="1316961"/>
                </a:lnTo>
                <a:cubicBezTo>
                  <a:pt x="2585331" y="1312888"/>
                  <a:pt x="2585331" y="1312888"/>
                  <a:pt x="2585331" y="1312888"/>
                </a:cubicBezTo>
                <a:close/>
                <a:moveTo>
                  <a:pt x="2653426" y="1303788"/>
                </a:moveTo>
                <a:lnTo>
                  <a:pt x="2624288" y="1305120"/>
                </a:lnTo>
                <a:lnTo>
                  <a:pt x="2587833" y="1317902"/>
                </a:lnTo>
                <a:lnTo>
                  <a:pt x="2577026" y="1321510"/>
                </a:lnTo>
                <a:lnTo>
                  <a:pt x="2606011" y="1322059"/>
                </a:lnTo>
                <a:lnTo>
                  <a:pt x="2609795" y="1320600"/>
                </a:lnTo>
                <a:close/>
                <a:moveTo>
                  <a:pt x="2488093" y="1303682"/>
                </a:moveTo>
                <a:lnTo>
                  <a:pt x="2455475" y="1307276"/>
                </a:lnTo>
                <a:lnTo>
                  <a:pt x="2454047" y="1307576"/>
                </a:lnTo>
                <a:lnTo>
                  <a:pt x="2477878" y="1306350"/>
                </a:lnTo>
                <a:lnTo>
                  <a:pt x="2479861" y="1305853"/>
                </a:lnTo>
                <a:close/>
                <a:moveTo>
                  <a:pt x="2533705" y="1298657"/>
                </a:moveTo>
                <a:lnTo>
                  <a:pt x="2524604" y="1299659"/>
                </a:lnTo>
                <a:lnTo>
                  <a:pt x="2503073" y="1305053"/>
                </a:lnTo>
                <a:lnTo>
                  <a:pt x="2514481" y="1304466"/>
                </a:lnTo>
                <a:close/>
                <a:moveTo>
                  <a:pt x="2605028" y="1290798"/>
                </a:moveTo>
                <a:lnTo>
                  <a:pt x="2567269" y="1294959"/>
                </a:lnTo>
                <a:lnTo>
                  <a:pt x="2539563" y="1303175"/>
                </a:lnTo>
                <a:lnTo>
                  <a:pt x="2573141" y="1301447"/>
                </a:lnTo>
                <a:close/>
                <a:moveTo>
                  <a:pt x="2660687" y="1284666"/>
                </a:moveTo>
                <a:lnTo>
                  <a:pt x="2631170" y="1287918"/>
                </a:lnTo>
                <a:lnTo>
                  <a:pt x="2593847" y="1300382"/>
                </a:lnTo>
                <a:lnTo>
                  <a:pt x="2625671" y="1298744"/>
                </a:lnTo>
                <a:lnTo>
                  <a:pt x="2635381" y="1295340"/>
                </a:lnTo>
                <a:close/>
                <a:moveTo>
                  <a:pt x="2718032" y="1278348"/>
                </a:moveTo>
                <a:lnTo>
                  <a:pt x="2688577" y="1281593"/>
                </a:lnTo>
                <a:lnTo>
                  <a:pt x="2685430" y="1282805"/>
                </a:lnTo>
                <a:lnTo>
                  <a:pt x="2644928" y="1297753"/>
                </a:lnTo>
                <a:lnTo>
                  <a:pt x="2672812" y="1296318"/>
                </a:lnTo>
                <a:lnTo>
                  <a:pt x="2707393" y="1282993"/>
                </a:lnTo>
                <a:close/>
                <a:moveTo>
                  <a:pt x="2664685" y="1270749"/>
                </a:moveTo>
                <a:lnTo>
                  <a:pt x="2629561" y="1276485"/>
                </a:lnTo>
                <a:lnTo>
                  <a:pt x="2605034" y="1283759"/>
                </a:lnTo>
                <a:lnTo>
                  <a:pt x="2636153" y="1280404"/>
                </a:lnTo>
                <a:lnTo>
                  <a:pt x="2659785" y="1272512"/>
                </a:lnTo>
                <a:close/>
                <a:moveTo>
                  <a:pt x="2721202" y="1261521"/>
                </a:moveTo>
                <a:lnTo>
                  <a:pt x="2699701" y="1265032"/>
                </a:lnTo>
                <a:lnTo>
                  <a:pt x="2662287" y="1277526"/>
                </a:lnTo>
                <a:lnTo>
                  <a:pt x="2662020" y="1277615"/>
                </a:lnTo>
                <a:lnTo>
                  <a:pt x="2682683" y="1275388"/>
                </a:lnTo>
                <a:lnTo>
                  <a:pt x="2682927" y="1275285"/>
                </a:lnTo>
                <a:close/>
                <a:moveTo>
                  <a:pt x="2714384" y="1252876"/>
                </a:moveTo>
                <a:lnTo>
                  <a:pt x="2705116" y="1254824"/>
                </a:lnTo>
                <a:lnTo>
                  <a:pt x="2681292" y="1261251"/>
                </a:lnTo>
                <a:lnTo>
                  <a:pt x="2699013" y="1258404"/>
                </a:lnTo>
                <a:close/>
                <a:moveTo>
                  <a:pt x="2777684" y="1252298"/>
                </a:moveTo>
                <a:lnTo>
                  <a:pt x="2754993" y="1256003"/>
                </a:lnTo>
                <a:lnTo>
                  <a:pt x="2726604" y="1266942"/>
                </a:lnTo>
                <a:lnTo>
                  <a:pt x="2713229" y="1272095"/>
                </a:lnTo>
                <a:lnTo>
                  <a:pt x="2738617" y="1269358"/>
                </a:lnTo>
                <a:lnTo>
                  <a:pt x="2763818" y="1258353"/>
                </a:lnTo>
                <a:close/>
                <a:moveTo>
                  <a:pt x="2786235" y="1237780"/>
                </a:moveTo>
                <a:lnTo>
                  <a:pt x="2770055" y="1241179"/>
                </a:lnTo>
                <a:lnTo>
                  <a:pt x="2764899" y="1243082"/>
                </a:lnTo>
                <a:cubicBezTo>
                  <a:pt x="2759884" y="1244933"/>
                  <a:pt x="2759884" y="1244933"/>
                  <a:pt x="2759884" y="1244933"/>
                </a:cubicBezTo>
                <a:lnTo>
                  <a:pt x="2738576" y="1252049"/>
                </a:lnTo>
                <a:lnTo>
                  <a:pt x="2754778" y="1249447"/>
                </a:lnTo>
                <a:lnTo>
                  <a:pt x="2768325" y="1244575"/>
                </a:lnTo>
                <a:cubicBezTo>
                  <a:pt x="2780524" y="1240188"/>
                  <a:pt x="2780524" y="1240188"/>
                  <a:pt x="2780524" y="1240188"/>
                </a:cubicBezTo>
                <a:close/>
                <a:moveTo>
                  <a:pt x="2841726" y="1224878"/>
                </a:moveTo>
                <a:lnTo>
                  <a:pt x="2815804" y="1231377"/>
                </a:lnTo>
                <a:lnTo>
                  <a:pt x="2784148" y="1244729"/>
                </a:lnTo>
                <a:lnTo>
                  <a:pt x="2801257" y="1241981"/>
                </a:lnTo>
                <a:lnTo>
                  <a:pt x="2801350" y="1241963"/>
                </a:lnTo>
                <a:lnTo>
                  <a:pt x="2803467" y="1241039"/>
                </a:lnTo>
                <a:cubicBezTo>
                  <a:pt x="2804992" y="1240373"/>
                  <a:pt x="2804992" y="1240373"/>
                  <a:pt x="2804992" y="1240373"/>
                </a:cubicBezTo>
                <a:close/>
                <a:moveTo>
                  <a:pt x="2818081" y="1224347"/>
                </a:moveTo>
                <a:lnTo>
                  <a:pt x="2809074" y="1226777"/>
                </a:lnTo>
                <a:lnTo>
                  <a:pt x="2806401" y="1227763"/>
                </a:lnTo>
                <a:lnTo>
                  <a:pt x="2808931" y="1227227"/>
                </a:lnTo>
                <a:lnTo>
                  <a:pt x="2814340" y="1225925"/>
                </a:lnTo>
                <a:close/>
                <a:moveTo>
                  <a:pt x="2887025" y="1203951"/>
                </a:moveTo>
                <a:lnTo>
                  <a:pt x="2865952" y="1210224"/>
                </a:lnTo>
                <a:lnTo>
                  <a:pt x="2847860" y="1217855"/>
                </a:lnTo>
                <a:lnTo>
                  <a:pt x="2867883" y="1213035"/>
                </a:lnTo>
                <a:lnTo>
                  <a:pt x="2880030" y="1207271"/>
                </a:lnTo>
                <a:close/>
                <a:moveTo>
                  <a:pt x="2935978" y="1180577"/>
                </a:moveTo>
                <a:lnTo>
                  <a:pt x="2930627" y="1182438"/>
                </a:lnTo>
                <a:lnTo>
                  <a:pt x="2923762" y="1185400"/>
                </a:lnTo>
                <a:lnTo>
                  <a:pt x="2929226" y="1183808"/>
                </a:lnTo>
                <a:close/>
                <a:moveTo>
                  <a:pt x="4742389" y="0"/>
                </a:moveTo>
                <a:lnTo>
                  <a:pt x="4742389" y="9182"/>
                </a:lnTo>
                <a:lnTo>
                  <a:pt x="4733821" y="11262"/>
                </a:lnTo>
                <a:cubicBezTo>
                  <a:pt x="4700662" y="21290"/>
                  <a:pt x="4668129" y="33199"/>
                  <a:pt x="4636847" y="46988"/>
                </a:cubicBezTo>
                <a:cubicBezTo>
                  <a:pt x="4506716" y="97130"/>
                  <a:pt x="4386595" y="169836"/>
                  <a:pt x="4273980" y="252571"/>
                </a:cubicBezTo>
                <a:cubicBezTo>
                  <a:pt x="4163869" y="337813"/>
                  <a:pt x="4058762" y="430576"/>
                  <a:pt x="3953656" y="523339"/>
                </a:cubicBezTo>
                <a:cubicBezTo>
                  <a:pt x="3876077" y="593538"/>
                  <a:pt x="3876077" y="593538"/>
                  <a:pt x="3876077" y="593538"/>
                </a:cubicBezTo>
                <a:cubicBezTo>
                  <a:pt x="3836037" y="626130"/>
                  <a:pt x="3836037" y="626130"/>
                  <a:pt x="3836037" y="626130"/>
                </a:cubicBezTo>
                <a:cubicBezTo>
                  <a:pt x="3823524" y="638666"/>
                  <a:pt x="3808509" y="648694"/>
                  <a:pt x="3795996" y="661230"/>
                </a:cubicBezTo>
                <a:cubicBezTo>
                  <a:pt x="3740940" y="703851"/>
                  <a:pt x="3685885" y="746472"/>
                  <a:pt x="3628326" y="789093"/>
                </a:cubicBezTo>
                <a:cubicBezTo>
                  <a:pt x="3572019" y="829207"/>
                  <a:pt x="3514461" y="868067"/>
                  <a:pt x="3455651" y="905673"/>
                </a:cubicBezTo>
                <a:lnTo>
                  <a:pt x="3335376" y="978473"/>
                </a:lnTo>
                <a:lnTo>
                  <a:pt x="3432730" y="925262"/>
                </a:lnTo>
                <a:cubicBezTo>
                  <a:pt x="3492477" y="890479"/>
                  <a:pt x="3551285" y="854129"/>
                  <a:pt x="3608841" y="816526"/>
                </a:cubicBezTo>
                <a:cubicBezTo>
                  <a:pt x="3666399" y="778923"/>
                  <a:pt x="3721453" y="738813"/>
                  <a:pt x="3776507" y="696196"/>
                </a:cubicBezTo>
                <a:cubicBezTo>
                  <a:pt x="3941670" y="568345"/>
                  <a:pt x="3941670" y="568345"/>
                  <a:pt x="3941670" y="568345"/>
                </a:cubicBezTo>
                <a:cubicBezTo>
                  <a:pt x="3994222" y="528235"/>
                  <a:pt x="4049277" y="483111"/>
                  <a:pt x="4104331" y="443001"/>
                </a:cubicBezTo>
                <a:cubicBezTo>
                  <a:pt x="4159385" y="400384"/>
                  <a:pt x="4216942" y="362781"/>
                  <a:pt x="4274499" y="325178"/>
                </a:cubicBezTo>
                <a:cubicBezTo>
                  <a:pt x="4392115" y="249972"/>
                  <a:pt x="4517239" y="189807"/>
                  <a:pt x="4652372" y="149697"/>
                </a:cubicBezTo>
                <a:lnTo>
                  <a:pt x="4742389" y="128066"/>
                </a:lnTo>
                <a:lnTo>
                  <a:pt x="4742389" y="138430"/>
                </a:lnTo>
                <a:lnTo>
                  <a:pt x="4654875" y="159724"/>
                </a:lnTo>
                <a:cubicBezTo>
                  <a:pt x="4522243" y="197327"/>
                  <a:pt x="4397120" y="257492"/>
                  <a:pt x="4279504" y="332699"/>
                </a:cubicBezTo>
                <a:cubicBezTo>
                  <a:pt x="4221947" y="367795"/>
                  <a:pt x="4164390" y="407905"/>
                  <a:pt x="4109336" y="448015"/>
                </a:cubicBezTo>
                <a:cubicBezTo>
                  <a:pt x="4054281" y="490632"/>
                  <a:pt x="3999227" y="533249"/>
                  <a:pt x="3946675" y="575866"/>
                </a:cubicBezTo>
                <a:cubicBezTo>
                  <a:pt x="3781512" y="703717"/>
                  <a:pt x="3781512" y="703717"/>
                  <a:pt x="3781512" y="703717"/>
                </a:cubicBezTo>
                <a:cubicBezTo>
                  <a:pt x="3726458" y="743827"/>
                  <a:pt x="3668901" y="783937"/>
                  <a:pt x="3611344" y="821540"/>
                </a:cubicBezTo>
                <a:cubicBezTo>
                  <a:pt x="3496231" y="899253"/>
                  <a:pt x="3376112" y="966939"/>
                  <a:pt x="3253491" y="1032117"/>
                </a:cubicBezTo>
                <a:lnTo>
                  <a:pt x="3191695" y="1062445"/>
                </a:lnTo>
                <a:lnTo>
                  <a:pt x="3232851" y="1044362"/>
                </a:lnTo>
                <a:cubicBezTo>
                  <a:pt x="3355472" y="986698"/>
                  <a:pt x="3475591" y="924019"/>
                  <a:pt x="3593207" y="853819"/>
                </a:cubicBezTo>
                <a:cubicBezTo>
                  <a:pt x="3653266" y="818719"/>
                  <a:pt x="3710823" y="781112"/>
                  <a:pt x="3765877" y="743505"/>
                </a:cubicBezTo>
                <a:cubicBezTo>
                  <a:pt x="3936045" y="628177"/>
                  <a:pt x="3936045" y="628177"/>
                  <a:pt x="3936045" y="628177"/>
                </a:cubicBezTo>
                <a:cubicBezTo>
                  <a:pt x="4048657" y="550456"/>
                  <a:pt x="4163770" y="472734"/>
                  <a:pt x="4283889" y="410056"/>
                </a:cubicBezTo>
                <a:cubicBezTo>
                  <a:pt x="4406510" y="347377"/>
                  <a:pt x="4536638" y="299742"/>
                  <a:pt x="4671771" y="272163"/>
                </a:cubicBezTo>
                <a:lnTo>
                  <a:pt x="4742389" y="264326"/>
                </a:lnTo>
                <a:lnTo>
                  <a:pt x="4742389" y="273458"/>
                </a:lnTo>
                <a:lnTo>
                  <a:pt x="4671771" y="282192"/>
                </a:lnTo>
                <a:cubicBezTo>
                  <a:pt x="4539141" y="307263"/>
                  <a:pt x="4409012" y="354899"/>
                  <a:pt x="4288893" y="417577"/>
                </a:cubicBezTo>
                <a:cubicBezTo>
                  <a:pt x="4166273" y="480256"/>
                  <a:pt x="4053661" y="555470"/>
                  <a:pt x="3941050" y="633191"/>
                </a:cubicBezTo>
                <a:cubicBezTo>
                  <a:pt x="3770882" y="748520"/>
                  <a:pt x="3770882" y="748520"/>
                  <a:pt x="3770882" y="748520"/>
                </a:cubicBezTo>
                <a:cubicBezTo>
                  <a:pt x="3715828" y="788634"/>
                  <a:pt x="3655769" y="823734"/>
                  <a:pt x="3598212" y="858834"/>
                </a:cubicBezTo>
                <a:cubicBezTo>
                  <a:pt x="3480595" y="929034"/>
                  <a:pt x="3357975" y="994219"/>
                  <a:pt x="3235353" y="1051883"/>
                </a:cubicBezTo>
                <a:lnTo>
                  <a:pt x="3083811" y="1118465"/>
                </a:lnTo>
                <a:lnTo>
                  <a:pt x="3215960" y="1067077"/>
                </a:lnTo>
                <a:cubicBezTo>
                  <a:pt x="3343586" y="1016916"/>
                  <a:pt x="3466207" y="959232"/>
                  <a:pt x="3586326" y="896531"/>
                </a:cubicBezTo>
                <a:cubicBezTo>
                  <a:pt x="3646385" y="866435"/>
                  <a:pt x="3703942" y="831323"/>
                  <a:pt x="3761499" y="796211"/>
                </a:cubicBezTo>
                <a:cubicBezTo>
                  <a:pt x="3936672" y="693382"/>
                  <a:pt x="3936672" y="693382"/>
                  <a:pt x="3936672" y="693382"/>
                </a:cubicBezTo>
                <a:cubicBezTo>
                  <a:pt x="4054288" y="623158"/>
                  <a:pt x="4174407" y="557949"/>
                  <a:pt x="4299530" y="507789"/>
                </a:cubicBezTo>
                <a:cubicBezTo>
                  <a:pt x="4362091" y="482709"/>
                  <a:pt x="4427156" y="460137"/>
                  <a:pt x="4492220" y="442581"/>
                </a:cubicBezTo>
                <a:cubicBezTo>
                  <a:pt x="4557285" y="425024"/>
                  <a:pt x="4624851" y="409976"/>
                  <a:pt x="4692418" y="407468"/>
                </a:cubicBezTo>
                <a:lnTo>
                  <a:pt x="4742389" y="407468"/>
                </a:lnTo>
                <a:lnTo>
                  <a:pt x="4742389" y="415145"/>
                </a:lnTo>
                <a:lnTo>
                  <a:pt x="4692418" y="414992"/>
                </a:lnTo>
                <a:cubicBezTo>
                  <a:pt x="4627353" y="420008"/>
                  <a:pt x="4559787" y="432548"/>
                  <a:pt x="4494723" y="450105"/>
                </a:cubicBezTo>
                <a:cubicBezTo>
                  <a:pt x="4429659" y="467661"/>
                  <a:pt x="4364594" y="490233"/>
                  <a:pt x="4302033" y="515313"/>
                </a:cubicBezTo>
                <a:cubicBezTo>
                  <a:pt x="4176909" y="565473"/>
                  <a:pt x="4056790" y="630682"/>
                  <a:pt x="3941677" y="698398"/>
                </a:cubicBezTo>
                <a:cubicBezTo>
                  <a:pt x="3766504" y="803735"/>
                  <a:pt x="3766504" y="803735"/>
                  <a:pt x="3766504" y="803735"/>
                </a:cubicBezTo>
                <a:cubicBezTo>
                  <a:pt x="3706444" y="836339"/>
                  <a:pt x="3648887" y="871451"/>
                  <a:pt x="3588828" y="904056"/>
                </a:cubicBezTo>
                <a:cubicBezTo>
                  <a:pt x="3468709" y="966756"/>
                  <a:pt x="3346089" y="1021932"/>
                  <a:pt x="3218463" y="1074601"/>
                </a:cubicBezTo>
                <a:cubicBezTo>
                  <a:pt x="3155901" y="1100308"/>
                  <a:pt x="3092870" y="1124761"/>
                  <a:pt x="3029409" y="1148078"/>
                </a:cubicBezTo>
                <a:lnTo>
                  <a:pt x="2999014" y="1158650"/>
                </a:lnTo>
                <a:lnTo>
                  <a:pt x="2973916" y="1170786"/>
                </a:lnTo>
                <a:lnTo>
                  <a:pt x="3013812" y="1159160"/>
                </a:lnTo>
                <a:cubicBezTo>
                  <a:pt x="3077936" y="1139100"/>
                  <a:pt x="3141748" y="1117786"/>
                  <a:pt x="3205559" y="1095217"/>
                </a:cubicBezTo>
                <a:cubicBezTo>
                  <a:pt x="3333181" y="1052589"/>
                  <a:pt x="3458301" y="1002438"/>
                  <a:pt x="3578417" y="947271"/>
                </a:cubicBezTo>
                <a:cubicBezTo>
                  <a:pt x="3701035" y="887090"/>
                  <a:pt x="3821151" y="826908"/>
                  <a:pt x="3941266" y="766727"/>
                </a:cubicBezTo>
                <a:cubicBezTo>
                  <a:pt x="4061381" y="709053"/>
                  <a:pt x="4186502" y="653886"/>
                  <a:pt x="4314125" y="613765"/>
                </a:cubicBezTo>
                <a:cubicBezTo>
                  <a:pt x="4379187" y="593705"/>
                  <a:pt x="4444250" y="578659"/>
                  <a:pt x="4511815" y="566122"/>
                </a:cubicBezTo>
                <a:cubicBezTo>
                  <a:pt x="4576877" y="553584"/>
                  <a:pt x="4646945" y="548569"/>
                  <a:pt x="4714510" y="553584"/>
                </a:cubicBezTo>
                <a:lnTo>
                  <a:pt x="4742389" y="555330"/>
                </a:lnTo>
                <a:lnTo>
                  <a:pt x="4742389" y="563161"/>
                </a:lnTo>
                <a:lnTo>
                  <a:pt x="4712007" y="561106"/>
                </a:lnTo>
                <a:cubicBezTo>
                  <a:pt x="4646945" y="556091"/>
                  <a:pt x="4579380" y="563614"/>
                  <a:pt x="4511815" y="573644"/>
                </a:cubicBezTo>
                <a:cubicBezTo>
                  <a:pt x="4446753" y="586182"/>
                  <a:pt x="4381689" y="603735"/>
                  <a:pt x="4316627" y="621288"/>
                </a:cubicBezTo>
                <a:cubicBezTo>
                  <a:pt x="4189005" y="661409"/>
                  <a:pt x="4066387" y="716575"/>
                  <a:pt x="3943769" y="774249"/>
                </a:cubicBezTo>
                <a:cubicBezTo>
                  <a:pt x="3823653" y="834431"/>
                  <a:pt x="3703537" y="894612"/>
                  <a:pt x="3583422" y="952286"/>
                </a:cubicBezTo>
                <a:cubicBezTo>
                  <a:pt x="3460804" y="1009960"/>
                  <a:pt x="3335683" y="1057604"/>
                  <a:pt x="3208061" y="1102740"/>
                </a:cubicBezTo>
                <a:cubicBezTo>
                  <a:pt x="3144250" y="1125308"/>
                  <a:pt x="3079813" y="1145996"/>
                  <a:pt x="3015376" y="1165743"/>
                </a:cubicBezTo>
                <a:lnTo>
                  <a:pt x="2934640" y="1189777"/>
                </a:lnTo>
                <a:lnTo>
                  <a:pt x="2905035" y="1204092"/>
                </a:lnTo>
                <a:lnTo>
                  <a:pt x="3004236" y="1180211"/>
                </a:lnTo>
                <a:cubicBezTo>
                  <a:pt x="3069181" y="1163652"/>
                  <a:pt x="3133931" y="1146113"/>
                  <a:pt x="3198368" y="1127323"/>
                </a:cubicBezTo>
                <a:cubicBezTo>
                  <a:pt x="3260928" y="1109785"/>
                  <a:pt x="3325991" y="1089741"/>
                  <a:pt x="3388551" y="1069698"/>
                </a:cubicBezTo>
                <a:cubicBezTo>
                  <a:pt x="3421082" y="1059676"/>
                  <a:pt x="3453613" y="1047149"/>
                  <a:pt x="3483643" y="1037127"/>
                </a:cubicBezTo>
                <a:cubicBezTo>
                  <a:pt x="3531188" y="1019589"/>
                  <a:pt x="3531188" y="1019589"/>
                  <a:pt x="3531188" y="1019589"/>
                </a:cubicBezTo>
                <a:cubicBezTo>
                  <a:pt x="3546203" y="1014578"/>
                  <a:pt x="3561217" y="1007062"/>
                  <a:pt x="3578734" y="1002051"/>
                </a:cubicBezTo>
                <a:cubicBezTo>
                  <a:pt x="3763912" y="926888"/>
                  <a:pt x="3763912" y="926888"/>
                  <a:pt x="3763912" y="926888"/>
                </a:cubicBezTo>
                <a:cubicBezTo>
                  <a:pt x="3826472" y="901834"/>
                  <a:pt x="3889032" y="876779"/>
                  <a:pt x="3949090" y="851725"/>
                </a:cubicBezTo>
                <a:cubicBezTo>
                  <a:pt x="4074211" y="801616"/>
                  <a:pt x="4201833" y="759024"/>
                  <a:pt x="4331959" y="731464"/>
                </a:cubicBezTo>
                <a:cubicBezTo>
                  <a:pt x="4399523" y="716432"/>
                  <a:pt x="4464586" y="703904"/>
                  <a:pt x="4532151" y="698894"/>
                </a:cubicBezTo>
                <a:cubicBezTo>
                  <a:pt x="4597213" y="693883"/>
                  <a:pt x="4667281" y="696388"/>
                  <a:pt x="4732343" y="706410"/>
                </a:cubicBezTo>
                <a:lnTo>
                  <a:pt x="4742389" y="708731"/>
                </a:lnTo>
                <a:lnTo>
                  <a:pt x="4742389" y="716573"/>
                </a:lnTo>
                <a:lnTo>
                  <a:pt x="4732343" y="713926"/>
                </a:lnTo>
                <a:cubicBezTo>
                  <a:pt x="4698561" y="708915"/>
                  <a:pt x="4665404" y="705784"/>
                  <a:pt x="4632248" y="704531"/>
                </a:cubicBezTo>
                <a:cubicBezTo>
                  <a:pt x="4599091" y="703278"/>
                  <a:pt x="4565934" y="703905"/>
                  <a:pt x="4532151" y="706410"/>
                </a:cubicBezTo>
                <a:cubicBezTo>
                  <a:pt x="4464586" y="711421"/>
                  <a:pt x="4399523" y="723948"/>
                  <a:pt x="4334461" y="738981"/>
                </a:cubicBezTo>
                <a:cubicBezTo>
                  <a:pt x="4204336" y="766540"/>
                  <a:pt x="4076713" y="809133"/>
                  <a:pt x="3954095" y="859241"/>
                </a:cubicBezTo>
                <a:cubicBezTo>
                  <a:pt x="3891535" y="881790"/>
                  <a:pt x="3828975" y="909350"/>
                  <a:pt x="3766415" y="934404"/>
                </a:cubicBezTo>
                <a:cubicBezTo>
                  <a:pt x="3581236" y="1007062"/>
                  <a:pt x="3581236" y="1007062"/>
                  <a:pt x="3581236" y="1007062"/>
                </a:cubicBezTo>
                <a:cubicBezTo>
                  <a:pt x="3563719" y="1014578"/>
                  <a:pt x="3548705" y="1019589"/>
                  <a:pt x="3533691" y="1027105"/>
                </a:cubicBezTo>
                <a:cubicBezTo>
                  <a:pt x="3486145" y="1044643"/>
                  <a:pt x="3486145" y="1044643"/>
                  <a:pt x="3486145" y="1044643"/>
                </a:cubicBezTo>
                <a:cubicBezTo>
                  <a:pt x="3456116" y="1054665"/>
                  <a:pt x="3423585" y="1064687"/>
                  <a:pt x="3391053" y="1074708"/>
                </a:cubicBezTo>
                <a:cubicBezTo>
                  <a:pt x="3328493" y="1097257"/>
                  <a:pt x="3263431" y="1117301"/>
                  <a:pt x="3200871" y="1134839"/>
                </a:cubicBezTo>
                <a:lnTo>
                  <a:pt x="2877196" y="1215985"/>
                </a:lnTo>
                <a:lnTo>
                  <a:pt x="2875102" y="1216868"/>
                </a:lnTo>
                <a:cubicBezTo>
                  <a:pt x="2855043" y="1225330"/>
                  <a:pt x="2855043" y="1225330"/>
                  <a:pt x="2855043" y="1225330"/>
                </a:cubicBezTo>
                <a:lnTo>
                  <a:pt x="2832458" y="1236048"/>
                </a:lnTo>
                <a:lnTo>
                  <a:pt x="3193216" y="1167445"/>
                </a:lnTo>
                <a:cubicBezTo>
                  <a:pt x="3323348" y="1137380"/>
                  <a:pt x="3453480" y="1107316"/>
                  <a:pt x="3578607" y="1064724"/>
                </a:cubicBezTo>
                <a:cubicBezTo>
                  <a:pt x="3643673" y="1044681"/>
                  <a:pt x="3706236" y="1027143"/>
                  <a:pt x="3768799" y="1007100"/>
                </a:cubicBezTo>
                <a:cubicBezTo>
                  <a:pt x="3833865" y="984551"/>
                  <a:pt x="3896429" y="964508"/>
                  <a:pt x="3961495" y="946970"/>
                </a:cubicBezTo>
                <a:cubicBezTo>
                  <a:pt x="4089124" y="906884"/>
                  <a:pt x="4219256" y="876819"/>
                  <a:pt x="4349388" y="856776"/>
                </a:cubicBezTo>
                <a:cubicBezTo>
                  <a:pt x="4448864" y="841744"/>
                  <a:pt x="4549748" y="836576"/>
                  <a:pt x="4648871" y="848673"/>
                </a:cubicBezTo>
                <a:lnTo>
                  <a:pt x="4742389" y="865896"/>
                </a:lnTo>
                <a:lnTo>
                  <a:pt x="4742389" y="876335"/>
                </a:lnTo>
                <a:lnTo>
                  <a:pt x="4647855" y="857246"/>
                </a:lnTo>
                <a:cubicBezTo>
                  <a:pt x="4615205" y="852862"/>
                  <a:pt x="4582281" y="850513"/>
                  <a:pt x="4549278" y="849886"/>
                </a:cubicBezTo>
                <a:cubicBezTo>
                  <a:pt x="4483274" y="848634"/>
                  <a:pt x="4416957" y="854271"/>
                  <a:pt x="4351891" y="864292"/>
                </a:cubicBezTo>
                <a:cubicBezTo>
                  <a:pt x="4219256" y="884335"/>
                  <a:pt x="4089124" y="914400"/>
                  <a:pt x="3963997" y="951981"/>
                </a:cubicBezTo>
                <a:cubicBezTo>
                  <a:pt x="3898931" y="972024"/>
                  <a:pt x="3836368" y="992067"/>
                  <a:pt x="3771302" y="1012111"/>
                </a:cubicBezTo>
                <a:cubicBezTo>
                  <a:pt x="3708739" y="1034659"/>
                  <a:pt x="3646175" y="1052197"/>
                  <a:pt x="3581109" y="1072240"/>
                </a:cubicBezTo>
                <a:cubicBezTo>
                  <a:pt x="3455983" y="1114832"/>
                  <a:pt x="3325851" y="1144897"/>
                  <a:pt x="3195719" y="1172456"/>
                </a:cubicBezTo>
                <a:lnTo>
                  <a:pt x="2809662" y="1246866"/>
                </a:lnTo>
                <a:lnTo>
                  <a:pt x="2807495" y="1247894"/>
                </a:lnTo>
                <a:lnTo>
                  <a:pt x="2761193" y="1266924"/>
                </a:lnTo>
                <a:lnTo>
                  <a:pt x="2797435" y="1263017"/>
                </a:lnTo>
                <a:cubicBezTo>
                  <a:pt x="2929441" y="1248600"/>
                  <a:pt x="3061446" y="1232930"/>
                  <a:pt x="3192826" y="1212872"/>
                </a:cubicBezTo>
                <a:cubicBezTo>
                  <a:pt x="3257890" y="1205350"/>
                  <a:pt x="3322955" y="1192814"/>
                  <a:pt x="3388019" y="1180277"/>
                </a:cubicBezTo>
                <a:cubicBezTo>
                  <a:pt x="3420551" y="1175263"/>
                  <a:pt x="3453083" y="1167741"/>
                  <a:pt x="3485615" y="1160219"/>
                </a:cubicBezTo>
                <a:cubicBezTo>
                  <a:pt x="3583211" y="1140161"/>
                  <a:pt x="3583211" y="1140161"/>
                  <a:pt x="3583211" y="1140161"/>
                </a:cubicBezTo>
                <a:cubicBezTo>
                  <a:pt x="3648276" y="1127624"/>
                  <a:pt x="3713340" y="1110074"/>
                  <a:pt x="3778404" y="1095030"/>
                </a:cubicBezTo>
                <a:cubicBezTo>
                  <a:pt x="3840966" y="1079986"/>
                  <a:pt x="3906031" y="1064943"/>
                  <a:pt x="3971095" y="1049899"/>
                </a:cubicBezTo>
                <a:cubicBezTo>
                  <a:pt x="4101223" y="1022319"/>
                  <a:pt x="4233855" y="999753"/>
                  <a:pt x="4366485" y="989724"/>
                </a:cubicBezTo>
                <a:cubicBezTo>
                  <a:pt x="4465959" y="982203"/>
                  <a:pt x="4566840" y="985963"/>
                  <a:pt x="4663850" y="1007354"/>
                </a:cubicBezTo>
                <a:lnTo>
                  <a:pt x="4742389" y="1029966"/>
                </a:lnTo>
                <a:lnTo>
                  <a:pt x="4742389" y="1037999"/>
                </a:lnTo>
                <a:lnTo>
                  <a:pt x="4685532" y="1020809"/>
                </a:lnTo>
                <a:cubicBezTo>
                  <a:pt x="4613336" y="1002910"/>
                  <a:pt x="4538863" y="995572"/>
                  <a:pt x="4464786" y="994778"/>
                </a:cubicBezTo>
                <a:cubicBezTo>
                  <a:pt x="4431862" y="994425"/>
                  <a:pt x="4399017" y="995366"/>
                  <a:pt x="4366485" y="997246"/>
                </a:cubicBezTo>
                <a:cubicBezTo>
                  <a:pt x="4233855" y="1007275"/>
                  <a:pt x="4103726" y="1029841"/>
                  <a:pt x="3973597" y="1057421"/>
                </a:cubicBezTo>
                <a:cubicBezTo>
                  <a:pt x="3908533" y="1072464"/>
                  <a:pt x="3843469" y="1087508"/>
                  <a:pt x="3778404" y="1102552"/>
                </a:cubicBezTo>
                <a:cubicBezTo>
                  <a:pt x="3713340" y="1117595"/>
                  <a:pt x="3650778" y="1132639"/>
                  <a:pt x="3585714" y="1147683"/>
                </a:cubicBezTo>
                <a:cubicBezTo>
                  <a:pt x="3488117" y="1167741"/>
                  <a:pt x="3488117" y="1167741"/>
                  <a:pt x="3488117" y="1167741"/>
                </a:cubicBezTo>
                <a:cubicBezTo>
                  <a:pt x="3455585" y="1175263"/>
                  <a:pt x="3423053" y="1182785"/>
                  <a:pt x="3390521" y="1187799"/>
                </a:cubicBezTo>
                <a:cubicBezTo>
                  <a:pt x="3325457" y="1200335"/>
                  <a:pt x="3257890" y="1210365"/>
                  <a:pt x="3192826" y="1220394"/>
                </a:cubicBezTo>
                <a:cubicBezTo>
                  <a:pt x="3061446" y="1239198"/>
                  <a:pt x="2929441" y="1254869"/>
                  <a:pt x="2797435" y="1269599"/>
                </a:cubicBezTo>
                <a:lnTo>
                  <a:pt x="2739028" y="1276034"/>
                </a:lnTo>
                <a:lnTo>
                  <a:pt x="2722096" y="1282994"/>
                </a:lnTo>
                <a:cubicBezTo>
                  <a:pt x="2709896" y="1288008"/>
                  <a:pt x="2709896" y="1288008"/>
                  <a:pt x="2709896" y="1288008"/>
                </a:cubicBezTo>
                <a:lnTo>
                  <a:pt x="2691765" y="1295343"/>
                </a:lnTo>
                <a:lnTo>
                  <a:pt x="2795633" y="1289998"/>
                </a:lnTo>
                <a:cubicBezTo>
                  <a:pt x="2927954" y="1284046"/>
                  <a:pt x="3060589" y="1277780"/>
                  <a:pt x="3193223" y="1267755"/>
                </a:cubicBezTo>
                <a:cubicBezTo>
                  <a:pt x="3260791" y="1262743"/>
                  <a:pt x="3325857" y="1257730"/>
                  <a:pt x="3390923" y="1250211"/>
                </a:cubicBezTo>
                <a:cubicBezTo>
                  <a:pt x="3588623" y="1225149"/>
                  <a:pt x="3588623" y="1225149"/>
                  <a:pt x="3588623" y="1225149"/>
                </a:cubicBezTo>
                <a:cubicBezTo>
                  <a:pt x="3721258" y="1207605"/>
                  <a:pt x="3851390" y="1182543"/>
                  <a:pt x="3981522" y="1164999"/>
                </a:cubicBezTo>
                <a:cubicBezTo>
                  <a:pt x="4049090" y="1157480"/>
                  <a:pt x="4114156" y="1147455"/>
                  <a:pt x="4181725" y="1142443"/>
                </a:cubicBezTo>
                <a:cubicBezTo>
                  <a:pt x="4246791" y="1134924"/>
                  <a:pt x="4311857" y="1129912"/>
                  <a:pt x="4379425" y="1129912"/>
                </a:cubicBezTo>
                <a:cubicBezTo>
                  <a:pt x="4446993" y="1132418"/>
                  <a:pt x="4512059" y="1134924"/>
                  <a:pt x="4579628" y="1147455"/>
                </a:cubicBezTo>
                <a:cubicBezTo>
                  <a:pt x="4612161" y="1152468"/>
                  <a:pt x="4644693" y="1157480"/>
                  <a:pt x="4677227" y="1167505"/>
                </a:cubicBezTo>
                <a:lnTo>
                  <a:pt x="4742389" y="1188113"/>
                </a:lnTo>
                <a:lnTo>
                  <a:pt x="4742389" y="1197002"/>
                </a:lnTo>
                <a:lnTo>
                  <a:pt x="4674724" y="1175024"/>
                </a:lnTo>
                <a:cubicBezTo>
                  <a:pt x="4642191" y="1167505"/>
                  <a:pt x="4609658" y="1159987"/>
                  <a:pt x="4577125" y="1154974"/>
                </a:cubicBezTo>
                <a:cubicBezTo>
                  <a:pt x="4512059" y="1144949"/>
                  <a:pt x="4444491" y="1139937"/>
                  <a:pt x="4379425" y="1139937"/>
                </a:cubicBezTo>
                <a:cubicBezTo>
                  <a:pt x="4314359" y="1139937"/>
                  <a:pt x="4246791" y="1142443"/>
                  <a:pt x="4181725" y="1149962"/>
                </a:cubicBezTo>
                <a:cubicBezTo>
                  <a:pt x="4114156" y="1157480"/>
                  <a:pt x="4049090" y="1164999"/>
                  <a:pt x="3984024" y="1172518"/>
                </a:cubicBezTo>
                <a:cubicBezTo>
                  <a:pt x="3851390" y="1190062"/>
                  <a:pt x="3721258" y="1215124"/>
                  <a:pt x="3591126" y="1232668"/>
                </a:cubicBezTo>
                <a:cubicBezTo>
                  <a:pt x="3393426" y="1257730"/>
                  <a:pt x="3393426" y="1257730"/>
                  <a:pt x="3393426" y="1257730"/>
                </a:cubicBezTo>
                <a:cubicBezTo>
                  <a:pt x="3325857" y="1265249"/>
                  <a:pt x="3260791" y="1270261"/>
                  <a:pt x="3193223" y="1275274"/>
                </a:cubicBezTo>
                <a:cubicBezTo>
                  <a:pt x="3061840" y="1285299"/>
                  <a:pt x="2929831" y="1291564"/>
                  <a:pt x="2797510" y="1297203"/>
                </a:cubicBezTo>
                <a:lnTo>
                  <a:pt x="2673116" y="1302888"/>
                </a:lnTo>
                <a:lnTo>
                  <a:pt x="2661097" y="1307751"/>
                </a:lnTo>
                <a:lnTo>
                  <a:pt x="2621225" y="1322346"/>
                </a:lnTo>
                <a:lnTo>
                  <a:pt x="2797441" y="1325679"/>
                </a:lnTo>
                <a:cubicBezTo>
                  <a:pt x="2930072" y="1329442"/>
                  <a:pt x="3062703" y="1333204"/>
                  <a:pt x="3195334" y="1333204"/>
                </a:cubicBezTo>
                <a:cubicBezTo>
                  <a:pt x="3230368" y="1333204"/>
                  <a:pt x="3262901" y="1333204"/>
                  <a:pt x="3295433" y="1333204"/>
                </a:cubicBezTo>
                <a:cubicBezTo>
                  <a:pt x="3327965" y="1333204"/>
                  <a:pt x="3362999" y="1330696"/>
                  <a:pt x="3395531" y="1330696"/>
                </a:cubicBezTo>
                <a:cubicBezTo>
                  <a:pt x="3495631" y="1325679"/>
                  <a:pt x="3495631" y="1325679"/>
                  <a:pt x="3495631" y="1325679"/>
                </a:cubicBezTo>
                <a:cubicBezTo>
                  <a:pt x="3543177" y="1323171"/>
                  <a:pt x="3543177" y="1323171"/>
                  <a:pt x="3543177" y="1323171"/>
                </a:cubicBezTo>
                <a:cubicBezTo>
                  <a:pt x="3593227" y="1320662"/>
                  <a:pt x="3593227" y="1320662"/>
                  <a:pt x="3593227" y="1320662"/>
                </a:cubicBezTo>
                <a:cubicBezTo>
                  <a:pt x="3725858" y="1313137"/>
                  <a:pt x="3858489" y="1298086"/>
                  <a:pt x="3991120" y="1290561"/>
                </a:cubicBezTo>
                <a:cubicBezTo>
                  <a:pt x="4056184" y="1285544"/>
                  <a:pt x="4123751" y="1280527"/>
                  <a:pt x="4188815" y="1278019"/>
                </a:cubicBezTo>
                <a:cubicBezTo>
                  <a:pt x="4256382" y="1275510"/>
                  <a:pt x="4323949" y="1275510"/>
                  <a:pt x="4389013" y="1278019"/>
                </a:cubicBezTo>
                <a:cubicBezTo>
                  <a:pt x="4456580" y="1283036"/>
                  <a:pt x="4521644" y="1290561"/>
                  <a:pt x="4586709" y="1303103"/>
                </a:cubicBezTo>
                <a:cubicBezTo>
                  <a:pt x="4604225" y="1305612"/>
                  <a:pt x="4619241" y="1310628"/>
                  <a:pt x="4636758" y="1313137"/>
                </a:cubicBezTo>
                <a:cubicBezTo>
                  <a:pt x="4684305" y="1328188"/>
                  <a:pt x="4684305" y="1328188"/>
                  <a:pt x="4684305" y="1328188"/>
                </a:cubicBezTo>
                <a:cubicBezTo>
                  <a:pt x="4708079" y="1334459"/>
                  <a:pt x="4725909" y="1339163"/>
                  <a:pt x="4739281" y="1342690"/>
                </a:cubicBezTo>
                <a:lnTo>
                  <a:pt x="4742389" y="1343510"/>
                </a:lnTo>
                <a:lnTo>
                  <a:pt x="4742389" y="1352843"/>
                </a:lnTo>
                <a:lnTo>
                  <a:pt x="4722977" y="1347354"/>
                </a:lnTo>
                <a:cubicBezTo>
                  <a:pt x="4681803" y="1335713"/>
                  <a:pt x="4681803" y="1335713"/>
                  <a:pt x="4681803" y="1335713"/>
                </a:cubicBezTo>
                <a:cubicBezTo>
                  <a:pt x="4634255" y="1323171"/>
                  <a:pt x="4634255" y="1323171"/>
                  <a:pt x="4634255" y="1323171"/>
                </a:cubicBezTo>
                <a:cubicBezTo>
                  <a:pt x="4619241" y="1318154"/>
                  <a:pt x="4601723" y="1315645"/>
                  <a:pt x="4586709" y="1310628"/>
                </a:cubicBezTo>
                <a:cubicBezTo>
                  <a:pt x="4521644" y="1298086"/>
                  <a:pt x="4454077" y="1290561"/>
                  <a:pt x="4389013" y="1285544"/>
                </a:cubicBezTo>
                <a:cubicBezTo>
                  <a:pt x="4322698" y="1281782"/>
                  <a:pt x="4256382" y="1282409"/>
                  <a:pt x="4190067" y="1285230"/>
                </a:cubicBezTo>
                <a:cubicBezTo>
                  <a:pt x="4123751" y="1288052"/>
                  <a:pt x="4057436" y="1293069"/>
                  <a:pt x="3991120" y="1298086"/>
                </a:cubicBezTo>
                <a:cubicBezTo>
                  <a:pt x="3858489" y="1305612"/>
                  <a:pt x="3725858" y="1318154"/>
                  <a:pt x="3593227" y="1328188"/>
                </a:cubicBezTo>
                <a:cubicBezTo>
                  <a:pt x="3545680" y="1330696"/>
                  <a:pt x="3545680" y="1330696"/>
                  <a:pt x="3545680" y="1330696"/>
                </a:cubicBezTo>
                <a:cubicBezTo>
                  <a:pt x="3495631" y="1333204"/>
                  <a:pt x="3495631" y="1333204"/>
                  <a:pt x="3495631" y="1333204"/>
                </a:cubicBezTo>
                <a:cubicBezTo>
                  <a:pt x="3395531" y="1338221"/>
                  <a:pt x="3395531" y="1338221"/>
                  <a:pt x="3395531" y="1338221"/>
                </a:cubicBezTo>
                <a:cubicBezTo>
                  <a:pt x="3362999" y="1338221"/>
                  <a:pt x="3327965" y="1340730"/>
                  <a:pt x="3295433" y="1340730"/>
                </a:cubicBezTo>
                <a:cubicBezTo>
                  <a:pt x="3262901" y="1340730"/>
                  <a:pt x="3230368" y="1340730"/>
                  <a:pt x="3195334" y="1340730"/>
                </a:cubicBezTo>
                <a:cubicBezTo>
                  <a:pt x="3062703" y="1339476"/>
                  <a:pt x="2930072" y="1335713"/>
                  <a:pt x="2797441" y="1332264"/>
                </a:cubicBezTo>
                <a:lnTo>
                  <a:pt x="2603375" y="1329052"/>
                </a:lnTo>
                <a:lnTo>
                  <a:pt x="2557030" y="1346910"/>
                </a:lnTo>
                <a:lnTo>
                  <a:pt x="2602614" y="1350303"/>
                </a:lnTo>
                <a:cubicBezTo>
                  <a:pt x="2801907" y="1368169"/>
                  <a:pt x="2999441" y="1393087"/>
                  <a:pt x="3198382" y="1408131"/>
                </a:cubicBezTo>
                <a:cubicBezTo>
                  <a:pt x="3248430" y="1413146"/>
                  <a:pt x="3248430" y="1413146"/>
                  <a:pt x="3248430" y="1413146"/>
                </a:cubicBezTo>
                <a:cubicBezTo>
                  <a:pt x="3298479" y="1415654"/>
                  <a:pt x="3298479" y="1415654"/>
                  <a:pt x="3298479" y="1415654"/>
                </a:cubicBezTo>
                <a:cubicBezTo>
                  <a:pt x="3398575" y="1420669"/>
                  <a:pt x="3398575" y="1420669"/>
                  <a:pt x="3398575" y="1420669"/>
                </a:cubicBezTo>
                <a:cubicBezTo>
                  <a:pt x="3431106" y="1420669"/>
                  <a:pt x="3466140" y="1423176"/>
                  <a:pt x="3498671" y="1423176"/>
                </a:cubicBezTo>
                <a:cubicBezTo>
                  <a:pt x="3531203" y="1425683"/>
                  <a:pt x="3563734" y="1425683"/>
                  <a:pt x="3598767" y="1425683"/>
                </a:cubicBezTo>
                <a:cubicBezTo>
                  <a:pt x="3731395" y="1425683"/>
                  <a:pt x="3864023" y="1423176"/>
                  <a:pt x="3996650" y="1420669"/>
                </a:cubicBezTo>
                <a:cubicBezTo>
                  <a:pt x="4064215" y="1420669"/>
                  <a:pt x="4131781" y="1418161"/>
                  <a:pt x="4196843" y="1418161"/>
                </a:cubicBezTo>
                <a:cubicBezTo>
                  <a:pt x="4264408" y="1420669"/>
                  <a:pt x="4329471" y="1423176"/>
                  <a:pt x="4397035" y="1428191"/>
                </a:cubicBezTo>
                <a:cubicBezTo>
                  <a:pt x="4464601" y="1435713"/>
                  <a:pt x="4529663" y="1443236"/>
                  <a:pt x="4594726" y="1458280"/>
                </a:cubicBezTo>
                <a:cubicBezTo>
                  <a:pt x="4644149" y="1467683"/>
                  <a:pt x="4681216" y="1474736"/>
                  <a:pt x="4709016" y="1480025"/>
                </a:cubicBezTo>
                <a:lnTo>
                  <a:pt x="4742389" y="1486374"/>
                </a:lnTo>
                <a:lnTo>
                  <a:pt x="4742389" y="1494257"/>
                </a:lnTo>
                <a:lnTo>
                  <a:pt x="4677071" y="1481670"/>
                </a:lnTo>
                <a:cubicBezTo>
                  <a:pt x="4594726" y="1465803"/>
                  <a:pt x="4594726" y="1465803"/>
                  <a:pt x="4594726" y="1465803"/>
                </a:cubicBezTo>
                <a:cubicBezTo>
                  <a:pt x="4529663" y="1450758"/>
                  <a:pt x="4462099" y="1443236"/>
                  <a:pt x="4397035" y="1435713"/>
                </a:cubicBezTo>
                <a:cubicBezTo>
                  <a:pt x="4329471" y="1430698"/>
                  <a:pt x="4264408" y="1428191"/>
                  <a:pt x="4196843" y="1428191"/>
                </a:cubicBezTo>
                <a:cubicBezTo>
                  <a:pt x="4131781" y="1425683"/>
                  <a:pt x="4064215" y="1428191"/>
                  <a:pt x="3996650" y="1428191"/>
                </a:cubicBezTo>
                <a:cubicBezTo>
                  <a:pt x="3864023" y="1430698"/>
                  <a:pt x="3731395" y="1433206"/>
                  <a:pt x="3598767" y="1433206"/>
                </a:cubicBezTo>
                <a:cubicBezTo>
                  <a:pt x="3563734" y="1433206"/>
                  <a:pt x="3531203" y="1433206"/>
                  <a:pt x="3498671" y="1430698"/>
                </a:cubicBezTo>
                <a:cubicBezTo>
                  <a:pt x="3463637" y="1430698"/>
                  <a:pt x="3431106" y="1428191"/>
                  <a:pt x="3398575" y="1425683"/>
                </a:cubicBezTo>
                <a:cubicBezTo>
                  <a:pt x="3298479" y="1420669"/>
                  <a:pt x="3298479" y="1420669"/>
                  <a:pt x="3298479" y="1420669"/>
                </a:cubicBezTo>
                <a:cubicBezTo>
                  <a:pt x="3248430" y="1418161"/>
                  <a:pt x="3248430" y="1418161"/>
                  <a:pt x="3248430" y="1418161"/>
                </a:cubicBezTo>
                <a:cubicBezTo>
                  <a:pt x="3198382" y="1415654"/>
                  <a:pt x="3198382" y="1415654"/>
                  <a:pt x="3198382" y="1415654"/>
                </a:cubicBezTo>
                <a:cubicBezTo>
                  <a:pt x="3065755" y="1404370"/>
                  <a:pt x="2933127" y="1389952"/>
                  <a:pt x="2800499" y="1376161"/>
                </a:cubicBezTo>
                <a:lnTo>
                  <a:pt x="2541482" y="1352901"/>
                </a:lnTo>
                <a:lnTo>
                  <a:pt x="2519845" y="1361238"/>
                </a:lnTo>
                <a:cubicBezTo>
                  <a:pt x="2514698" y="1363221"/>
                  <a:pt x="2514698" y="1363221"/>
                  <a:pt x="2514698" y="1363221"/>
                </a:cubicBezTo>
                <a:lnTo>
                  <a:pt x="2492236" y="1370889"/>
                </a:lnTo>
                <a:lnTo>
                  <a:pt x="2607863" y="1388382"/>
                </a:lnTo>
                <a:cubicBezTo>
                  <a:pt x="2805412" y="1421420"/>
                  <a:pt x="3001553" y="1461866"/>
                  <a:pt x="3200510" y="1493846"/>
                </a:cubicBezTo>
                <a:cubicBezTo>
                  <a:pt x="3266829" y="1503879"/>
                  <a:pt x="3333148" y="1513285"/>
                  <a:pt x="3399467" y="1521123"/>
                </a:cubicBezTo>
                <a:lnTo>
                  <a:pt x="3456135" y="1526213"/>
                </a:lnTo>
                <a:lnTo>
                  <a:pt x="3385974" y="1526213"/>
                </a:lnTo>
                <a:lnTo>
                  <a:pt x="3198007" y="1501370"/>
                </a:lnTo>
                <a:cubicBezTo>
                  <a:pt x="3000927" y="1469390"/>
                  <a:pt x="2803848" y="1428945"/>
                  <a:pt x="2605712" y="1394849"/>
                </a:cubicBezTo>
                <a:lnTo>
                  <a:pt x="2480242" y="1374984"/>
                </a:lnTo>
                <a:lnTo>
                  <a:pt x="2430316" y="1392028"/>
                </a:lnTo>
                <a:lnTo>
                  <a:pt x="2611703" y="1435223"/>
                </a:lnTo>
                <a:cubicBezTo>
                  <a:pt x="2709822" y="1460086"/>
                  <a:pt x="2807677" y="1486624"/>
                  <a:pt x="2905401" y="1512588"/>
                </a:cubicBezTo>
                <a:lnTo>
                  <a:pt x="2959386" y="1526213"/>
                </a:lnTo>
                <a:lnTo>
                  <a:pt x="2932531" y="1526213"/>
                </a:lnTo>
                <a:lnTo>
                  <a:pt x="2904301" y="1519009"/>
                </a:lnTo>
                <a:cubicBezTo>
                  <a:pt x="2806651" y="1493118"/>
                  <a:pt x="2709177" y="1466963"/>
                  <a:pt x="2611351" y="1442394"/>
                </a:cubicBezTo>
                <a:lnTo>
                  <a:pt x="2417339" y="1396458"/>
                </a:lnTo>
                <a:lnTo>
                  <a:pt x="2366634" y="1413767"/>
                </a:lnTo>
                <a:lnTo>
                  <a:pt x="2372405" y="1415502"/>
                </a:lnTo>
                <a:cubicBezTo>
                  <a:pt x="2422456" y="1430541"/>
                  <a:pt x="2422456" y="1430541"/>
                  <a:pt x="2422456" y="1430541"/>
                </a:cubicBezTo>
                <a:cubicBezTo>
                  <a:pt x="2487522" y="1449967"/>
                  <a:pt x="2552119" y="1470803"/>
                  <a:pt x="2616442" y="1492383"/>
                </a:cubicBezTo>
                <a:lnTo>
                  <a:pt x="2714577" y="1526213"/>
                </a:lnTo>
                <a:lnTo>
                  <a:pt x="2697232" y="1526213"/>
                </a:lnTo>
                <a:lnTo>
                  <a:pt x="2613979" y="1497435"/>
                </a:lnTo>
                <a:cubicBezTo>
                  <a:pt x="2549617" y="1475816"/>
                  <a:pt x="2485020" y="1454980"/>
                  <a:pt x="2419954" y="1435554"/>
                </a:cubicBezTo>
                <a:cubicBezTo>
                  <a:pt x="2369903" y="1420515"/>
                  <a:pt x="2369903" y="1420515"/>
                  <a:pt x="2369903" y="1420515"/>
                </a:cubicBezTo>
                <a:lnTo>
                  <a:pt x="2356905" y="1417089"/>
                </a:lnTo>
                <a:lnTo>
                  <a:pt x="2316294" y="1430952"/>
                </a:lnTo>
                <a:lnTo>
                  <a:pt x="2127719" y="1485932"/>
                </a:lnTo>
                <a:lnTo>
                  <a:pt x="2204876" y="1503785"/>
                </a:lnTo>
                <a:cubicBezTo>
                  <a:pt x="2254923" y="1513821"/>
                  <a:pt x="2254923" y="1513821"/>
                  <a:pt x="2254923" y="1513821"/>
                </a:cubicBezTo>
                <a:cubicBezTo>
                  <a:pt x="2304970" y="1523857"/>
                  <a:pt x="2304970" y="1523857"/>
                  <a:pt x="2304970" y="1523857"/>
                </a:cubicBezTo>
                <a:lnTo>
                  <a:pt x="2314134" y="1526213"/>
                </a:lnTo>
                <a:lnTo>
                  <a:pt x="2281838" y="1526213"/>
                </a:lnTo>
                <a:lnTo>
                  <a:pt x="2258677" y="1520407"/>
                </a:lnTo>
                <a:cubicBezTo>
                  <a:pt x="2252421" y="1518839"/>
                  <a:pt x="2252421" y="1518839"/>
                  <a:pt x="2252421" y="1518839"/>
                </a:cubicBezTo>
                <a:cubicBezTo>
                  <a:pt x="2204876" y="1508803"/>
                  <a:pt x="2204876" y="1508803"/>
                  <a:pt x="2204876" y="1508803"/>
                </a:cubicBezTo>
                <a:lnTo>
                  <a:pt x="2117153" y="1489013"/>
                </a:lnTo>
                <a:lnTo>
                  <a:pt x="2014436" y="1518961"/>
                </a:lnTo>
                <a:lnTo>
                  <a:pt x="1983833" y="1526213"/>
                </a:lnTo>
                <a:lnTo>
                  <a:pt x="1962561" y="1526213"/>
                </a:lnTo>
                <a:lnTo>
                  <a:pt x="2014304" y="1513946"/>
                </a:lnTo>
                <a:lnTo>
                  <a:pt x="2107222" y="1486773"/>
                </a:lnTo>
                <a:lnTo>
                  <a:pt x="2104782" y="1486222"/>
                </a:lnTo>
                <a:lnTo>
                  <a:pt x="2059080" y="1477998"/>
                </a:lnTo>
                <a:lnTo>
                  <a:pt x="1992309" y="1496203"/>
                </a:lnTo>
                <a:lnTo>
                  <a:pt x="1852191" y="1526213"/>
                </a:lnTo>
                <a:lnTo>
                  <a:pt x="1827090" y="1526213"/>
                </a:lnTo>
                <a:lnTo>
                  <a:pt x="1991566" y="1491190"/>
                </a:lnTo>
                <a:lnTo>
                  <a:pt x="2047515" y="1475916"/>
                </a:lnTo>
                <a:lnTo>
                  <a:pt x="2019390" y="1470855"/>
                </a:lnTo>
                <a:cubicBezTo>
                  <a:pt x="2007191" y="1468660"/>
                  <a:pt x="2007191" y="1468660"/>
                  <a:pt x="2007191" y="1468660"/>
                </a:cubicBezTo>
                <a:lnTo>
                  <a:pt x="1989537" y="1465988"/>
                </a:lnTo>
                <a:lnTo>
                  <a:pt x="1702379" y="1526213"/>
                </a:lnTo>
                <a:lnTo>
                  <a:pt x="1678465" y="1526213"/>
                </a:lnTo>
                <a:lnTo>
                  <a:pt x="1975510" y="1463865"/>
                </a:lnTo>
                <a:lnTo>
                  <a:pt x="1916849" y="1454987"/>
                </a:lnTo>
                <a:lnTo>
                  <a:pt x="1654418" y="1505979"/>
                </a:lnTo>
                <a:lnTo>
                  <a:pt x="1507673" y="1526213"/>
                </a:lnTo>
                <a:lnTo>
                  <a:pt x="1470857" y="1526213"/>
                </a:lnTo>
                <a:lnTo>
                  <a:pt x="1651916" y="1500963"/>
                </a:lnTo>
                <a:lnTo>
                  <a:pt x="1899571" y="1452372"/>
                </a:lnTo>
                <a:lnTo>
                  <a:pt x="1834242" y="1442485"/>
                </a:lnTo>
                <a:lnTo>
                  <a:pt x="1639052" y="1476367"/>
                </a:lnTo>
                <a:lnTo>
                  <a:pt x="1254290" y="1526213"/>
                </a:lnTo>
                <a:lnTo>
                  <a:pt x="1219068" y="1526213"/>
                </a:lnTo>
                <a:lnTo>
                  <a:pt x="1237416" y="1524638"/>
                </a:lnTo>
                <a:cubicBezTo>
                  <a:pt x="1371294" y="1510219"/>
                  <a:pt x="1505173" y="1492666"/>
                  <a:pt x="1639052" y="1471352"/>
                </a:cubicBezTo>
                <a:lnTo>
                  <a:pt x="1818580" y="1440115"/>
                </a:lnTo>
                <a:lnTo>
                  <a:pt x="1808255" y="1438552"/>
                </a:lnTo>
                <a:lnTo>
                  <a:pt x="1740515" y="1430863"/>
                </a:lnTo>
                <a:lnTo>
                  <a:pt x="1626857" y="1448018"/>
                </a:lnTo>
                <a:cubicBezTo>
                  <a:pt x="1494229" y="1466809"/>
                  <a:pt x="1361601" y="1482468"/>
                  <a:pt x="1228661" y="1495621"/>
                </a:cubicBezTo>
                <a:lnTo>
                  <a:pt x="852899" y="1526213"/>
                </a:lnTo>
                <a:lnTo>
                  <a:pt x="815074" y="1526213"/>
                </a:lnTo>
                <a:lnTo>
                  <a:pt x="828590" y="1525686"/>
                </a:lnTo>
                <a:cubicBezTo>
                  <a:pt x="1093844" y="1508148"/>
                  <a:pt x="1361601" y="1480589"/>
                  <a:pt x="1626857" y="1443007"/>
                </a:cubicBezTo>
                <a:lnTo>
                  <a:pt x="1721439" y="1428698"/>
                </a:lnTo>
                <a:lnTo>
                  <a:pt x="1632000" y="1418546"/>
                </a:lnTo>
                <a:lnTo>
                  <a:pt x="1616619" y="1420490"/>
                </a:lnTo>
                <a:cubicBezTo>
                  <a:pt x="1351350" y="1453061"/>
                  <a:pt x="1086081" y="1478114"/>
                  <a:pt x="820813" y="1493147"/>
                </a:cubicBezTo>
                <a:cubicBezTo>
                  <a:pt x="555543" y="1510685"/>
                  <a:pt x="287773" y="1518201"/>
                  <a:pt x="22503" y="1515695"/>
                </a:cubicBezTo>
                <a:cubicBezTo>
                  <a:pt x="287773" y="1518201"/>
                  <a:pt x="555543" y="1508179"/>
                  <a:pt x="820813" y="1490641"/>
                </a:cubicBezTo>
                <a:cubicBezTo>
                  <a:pt x="953447" y="1481873"/>
                  <a:pt x="1086081" y="1471225"/>
                  <a:pt x="1218716" y="1458698"/>
                </a:cubicBezTo>
                <a:lnTo>
                  <a:pt x="1610676" y="1416125"/>
                </a:lnTo>
                <a:lnTo>
                  <a:pt x="1609318" y="1415971"/>
                </a:lnTo>
                <a:cubicBezTo>
                  <a:pt x="1559271" y="1413462"/>
                  <a:pt x="1559271" y="1413462"/>
                  <a:pt x="1559271" y="1413462"/>
                </a:cubicBezTo>
                <a:cubicBezTo>
                  <a:pt x="1509224" y="1408444"/>
                  <a:pt x="1509224" y="1408444"/>
                  <a:pt x="1509224" y="1408444"/>
                </a:cubicBezTo>
                <a:lnTo>
                  <a:pt x="1486643" y="1406788"/>
                </a:lnTo>
                <a:lnTo>
                  <a:pt x="1212315" y="1431240"/>
                </a:lnTo>
                <a:cubicBezTo>
                  <a:pt x="815478" y="1463913"/>
                  <a:pt x="417585" y="1487418"/>
                  <a:pt x="19691" y="1491179"/>
                </a:cubicBezTo>
                <a:cubicBezTo>
                  <a:pt x="417585" y="1485538"/>
                  <a:pt x="815478" y="1461562"/>
                  <a:pt x="1212315" y="1427714"/>
                </a:cubicBezTo>
                <a:lnTo>
                  <a:pt x="1459239" y="1404777"/>
                </a:lnTo>
                <a:lnTo>
                  <a:pt x="1406628" y="1400918"/>
                </a:lnTo>
                <a:lnTo>
                  <a:pt x="1234761" y="1396610"/>
                </a:lnTo>
                <a:lnTo>
                  <a:pt x="810496" y="1426588"/>
                </a:lnTo>
                <a:cubicBezTo>
                  <a:pt x="678018" y="1435203"/>
                  <a:pt x="545462" y="1443114"/>
                  <a:pt x="412867" y="1449810"/>
                </a:cubicBezTo>
                <a:lnTo>
                  <a:pt x="86413" y="1462888"/>
                </a:lnTo>
                <a:lnTo>
                  <a:pt x="15002" y="1465748"/>
                </a:lnTo>
                <a:lnTo>
                  <a:pt x="89545" y="1462483"/>
                </a:lnTo>
                <a:lnTo>
                  <a:pt x="412867" y="1448322"/>
                </a:lnTo>
                <a:cubicBezTo>
                  <a:pt x="545462" y="1441234"/>
                  <a:pt x="678018" y="1433011"/>
                  <a:pt x="810496" y="1424082"/>
                </a:cubicBezTo>
                <a:lnTo>
                  <a:pt x="1194331" y="1395748"/>
                </a:lnTo>
                <a:lnTo>
                  <a:pt x="1006253" y="1393391"/>
                </a:lnTo>
                <a:cubicBezTo>
                  <a:pt x="971220" y="1393391"/>
                  <a:pt x="938690" y="1395900"/>
                  <a:pt x="903657" y="1395900"/>
                </a:cubicBezTo>
                <a:cubicBezTo>
                  <a:pt x="853610" y="1398409"/>
                  <a:pt x="853610" y="1398409"/>
                  <a:pt x="853610" y="1398409"/>
                </a:cubicBezTo>
                <a:cubicBezTo>
                  <a:pt x="803563" y="1398409"/>
                  <a:pt x="803563" y="1398409"/>
                  <a:pt x="803563" y="1398409"/>
                </a:cubicBezTo>
                <a:lnTo>
                  <a:pt x="643413" y="1407943"/>
                </a:lnTo>
                <a:lnTo>
                  <a:pt x="803563" y="1395900"/>
                </a:lnTo>
                <a:cubicBezTo>
                  <a:pt x="853610" y="1393391"/>
                  <a:pt x="853610" y="1393391"/>
                  <a:pt x="853610" y="1393391"/>
                </a:cubicBezTo>
                <a:cubicBezTo>
                  <a:pt x="903657" y="1393391"/>
                  <a:pt x="903657" y="1393391"/>
                  <a:pt x="903657" y="1393391"/>
                </a:cubicBezTo>
                <a:cubicBezTo>
                  <a:pt x="938690" y="1393391"/>
                  <a:pt x="971220" y="1390882"/>
                  <a:pt x="1006253" y="1390882"/>
                </a:cubicBezTo>
                <a:cubicBezTo>
                  <a:pt x="1071314" y="1390882"/>
                  <a:pt x="1138877" y="1388373"/>
                  <a:pt x="1206441" y="1390882"/>
                </a:cubicBezTo>
                <a:lnTo>
                  <a:pt x="1245512" y="1391970"/>
                </a:lnTo>
                <a:lnTo>
                  <a:pt x="1604112" y="1365499"/>
                </a:lnTo>
                <a:cubicBezTo>
                  <a:pt x="1736747" y="1355474"/>
                  <a:pt x="1869381" y="1345449"/>
                  <a:pt x="2002016" y="1336050"/>
                </a:cubicBezTo>
                <a:lnTo>
                  <a:pt x="2021651" y="1334783"/>
                </a:lnTo>
                <a:lnTo>
                  <a:pt x="1996024" y="1330291"/>
                </a:lnTo>
                <a:lnTo>
                  <a:pt x="1603761" y="1345747"/>
                </a:lnTo>
                <a:cubicBezTo>
                  <a:pt x="1073237" y="1370831"/>
                  <a:pt x="542713" y="1413474"/>
                  <a:pt x="12189" y="1441067"/>
                </a:cubicBezTo>
                <a:cubicBezTo>
                  <a:pt x="542713" y="1410966"/>
                  <a:pt x="1073237" y="1368323"/>
                  <a:pt x="1603761" y="1340730"/>
                </a:cubicBezTo>
                <a:lnTo>
                  <a:pt x="1971306" y="1325958"/>
                </a:lnTo>
                <a:lnTo>
                  <a:pt x="1960110" y="1323995"/>
                </a:lnTo>
                <a:lnTo>
                  <a:pt x="1604348" y="1322878"/>
                </a:lnTo>
                <a:cubicBezTo>
                  <a:pt x="1071335" y="1332908"/>
                  <a:pt x="540826" y="1375534"/>
                  <a:pt x="10314" y="1415654"/>
                </a:cubicBezTo>
                <a:cubicBezTo>
                  <a:pt x="540826" y="1373027"/>
                  <a:pt x="1071335" y="1330400"/>
                  <a:pt x="1604348" y="1317863"/>
                </a:cubicBezTo>
                <a:lnTo>
                  <a:pt x="1889609" y="1317415"/>
                </a:lnTo>
                <a:lnTo>
                  <a:pt x="1608855" y="1305727"/>
                </a:lnTo>
                <a:cubicBezTo>
                  <a:pt x="1341077" y="1300711"/>
                  <a:pt x="1073299" y="1308236"/>
                  <a:pt x="805521" y="1325793"/>
                </a:cubicBezTo>
                <a:cubicBezTo>
                  <a:pt x="537742" y="1340843"/>
                  <a:pt x="272467" y="1365925"/>
                  <a:pt x="4688" y="1391008"/>
                </a:cubicBezTo>
                <a:cubicBezTo>
                  <a:pt x="272467" y="1363417"/>
                  <a:pt x="537742" y="1338335"/>
                  <a:pt x="805521" y="1323285"/>
                </a:cubicBezTo>
                <a:cubicBezTo>
                  <a:pt x="1073299" y="1305727"/>
                  <a:pt x="1341077" y="1295694"/>
                  <a:pt x="1608855" y="1300711"/>
                </a:cubicBezTo>
                <a:lnTo>
                  <a:pt x="1882117" y="1311385"/>
                </a:lnTo>
                <a:lnTo>
                  <a:pt x="1877765" y="1310731"/>
                </a:lnTo>
                <a:lnTo>
                  <a:pt x="1815761" y="1304073"/>
                </a:lnTo>
                <a:cubicBezTo>
                  <a:pt x="1748824" y="1298117"/>
                  <a:pt x="1681886" y="1293101"/>
                  <a:pt x="1614323" y="1288086"/>
                </a:cubicBezTo>
                <a:cubicBezTo>
                  <a:pt x="1546759" y="1285578"/>
                  <a:pt x="1479196" y="1283070"/>
                  <a:pt x="1411633" y="1280562"/>
                </a:cubicBezTo>
                <a:cubicBezTo>
                  <a:pt x="1346572" y="1278054"/>
                  <a:pt x="1279009" y="1278054"/>
                  <a:pt x="1211445" y="1278054"/>
                </a:cubicBezTo>
                <a:cubicBezTo>
                  <a:pt x="1076319" y="1280562"/>
                  <a:pt x="941192" y="1283070"/>
                  <a:pt x="806066" y="1290593"/>
                </a:cubicBezTo>
                <a:cubicBezTo>
                  <a:pt x="538315" y="1305640"/>
                  <a:pt x="270564" y="1333226"/>
                  <a:pt x="2813" y="1365827"/>
                </a:cubicBezTo>
                <a:cubicBezTo>
                  <a:pt x="270564" y="1333226"/>
                  <a:pt x="538315" y="1303132"/>
                  <a:pt x="806066" y="1288086"/>
                </a:cubicBezTo>
                <a:cubicBezTo>
                  <a:pt x="941192" y="1280562"/>
                  <a:pt x="1076319" y="1275547"/>
                  <a:pt x="1211445" y="1275547"/>
                </a:cubicBezTo>
                <a:cubicBezTo>
                  <a:pt x="1279009" y="1275547"/>
                  <a:pt x="1346572" y="1275547"/>
                  <a:pt x="1411633" y="1275547"/>
                </a:cubicBezTo>
                <a:cubicBezTo>
                  <a:pt x="1479196" y="1278054"/>
                  <a:pt x="1546759" y="1280562"/>
                  <a:pt x="1614323" y="1283070"/>
                </a:cubicBezTo>
                <a:lnTo>
                  <a:pt x="1781622" y="1296286"/>
                </a:lnTo>
                <a:lnTo>
                  <a:pt x="1724248" y="1287666"/>
                </a:lnTo>
                <a:cubicBezTo>
                  <a:pt x="1621644" y="1277640"/>
                  <a:pt x="1621644" y="1277640"/>
                  <a:pt x="1621644" y="1277640"/>
                </a:cubicBezTo>
                <a:cubicBezTo>
                  <a:pt x="1486507" y="1262600"/>
                  <a:pt x="1351370" y="1252574"/>
                  <a:pt x="1216233" y="1252574"/>
                </a:cubicBezTo>
                <a:cubicBezTo>
                  <a:pt x="1166183" y="1250067"/>
                  <a:pt x="1166183" y="1250067"/>
                  <a:pt x="1166183" y="1250067"/>
                </a:cubicBezTo>
                <a:cubicBezTo>
                  <a:pt x="1148665" y="1250067"/>
                  <a:pt x="1131147" y="1250067"/>
                  <a:pt x="1113629" y="1250067"/>
                </a:cubicBezTo>
                <a:cubicBezTo>
                  <a:pt x="1013528" y="1250067"/>
                  <a:pt x="1013528" y="1250067"/>
                  <a:pt x="1013528" y="1250067"/>
                </a:cubicBezTo>
                <a:cubicBezTo>
                  <a:pt x="943457" y="1252574"/>
                  <a:pt x="875888" y="1252574"/>
                  <a:pt x="808320" y="1257587"/>
                </a:cubicBezTo>
                <a:cubicBezTo>
                  <a:pt x="538046" y="1270120"/>
                  <a:pt x="267772" y="1300199"/>
                  <a:pt x="0" y="1340304"/>
                </a:cubicBezTo>
                <a:cubicBezTo>
                  <a:pt x="267772" y="1300199"/>
                  <a:pt x="538046" y="1267614"/>
                  <a:pt x="808320" y="1255081"/>
                </a:cubicBezTo>
                <a:cubicBezTo>
                  <a:pt x="875888" y="1250067"/>
                  <a:pt x="943457" y="1250067"/>
                  <a:pt x="1013528" y="1247561"/>
                </a:cubicBezTo>
                <a:cubicBezTo>
                  <a:pt x="1113629" y="1247561"/>
                  <a:pt x="1113629" y="1247561"/>
                  <a:pt x="1113629" y="1247561"/>
                </a:cubicBezTo>
                <a:cubicBezTo>
                  <a:pt x="1131147" y="1247561"/>
                  <a:pt x="1148665" y="1247561"/>
                  <a:pt x="1166183" y="1247561"/>
                </a:cubicBezTo>
                <a:cubicBezTo>
                  <a:pt x="1216233" y="1247561"/>
                  <a:pt x="1216233" y="1247561"/>
                  <a:pt x="1216233" y="1247561"/>
                </a:cubicBezTo>
                <a:cubicBezTo>
                  <a:pt x="1351370" y="1250067"/>
                  <a:pt x="1486507" y="1257587"/>
                  <a:pt x="1621644" y="1272627"/>
                </a:cubicBezTo>
                <a:cubicBezTo>
                  <a:pt x="1724248" y="1282653"/>
                  <a:pt x="1724248" y="1282653"/>
                  <a:pt x="1724248" y="1282653"/>
                </a:cubicBezTo>
                <a:cubicBezTo>
                  <a:pt x="1756781" y="1287666"/>
                  <a:pt x="1791817" y="1292679"/>
                  <a:pt x="1824350" y="1297692"/>
                </a:cubicBezTo>
                <a:cubicBezTo>
                  <a:pt x="1874401" y="1305212"/>
                  <a:pt x="1874401" y="1305212"/>
                  <a:pt x="1874401" y="1305212"/>
                </a:cubicBezTo>
                <a:lnTo>
                  <a:pt x="1876050" y="1305460"/>
                </a:lnTo>
                <a:lnTo>
                  <a:pt x="1958694" y="1314376"/>
                </a:lnTo>
                <a:lnTo>
                  <a:pt x="2010210" y="1316388"/>
                </a:lnTo>
                <a:lnTo>
                  <a:pt x="2037840" y="1318801"/>
                </a:lnTo>
                <a:lnTo>
                  <a:pt x="2123809" y="1322717"/>
                </a:lnTo>
                <a:lnTo>
                  <a:pt x="2237745" y="1320831"/>
                </a:lnTo>
                <a:lnTo>
                  <a:pt x="2295221" y="1317121"/>
                </a:lnTo>
                <a:lnTo>
                  <a:pt x="2402045" y="1305641"/>
                </a:lnTo>
                <a:lnTo>
                  <a:pt x="2410836" y="1304694"/>
                </a:lnTo>
                <a:lnTo>
                  <a:pt x="2546168" y="1282955"/>
                </a:lnTo>
                <a:lnTo>
                  <a:pt x="2659717" y="1258873"/>
                </a:lnTo>
                <a:lnTo>
                  <a:pt x="2712288" y="1244690"/>
                </a:lnTo>
                <a:lnTo>
                  <a:pt x="2835272" y="1207526"/>
                </a:lnTo>
                <a:lnTo>
                  <a:pt x="2871251" y="1194959"/>
                </a:lnTo>
                <a:lnTo>
                  <a:pt x="3022620" y="1135682"/>
                </a:lnTo>
                <a:lnTo>
                  <a:pt x="3065180" y="1117038"/>
                </a:lnTo>
                <a:lnTo>
                  <a:pt x="3135498" y="1082054"/>
                </a:lnTo>
                <a:lnTo>
                  <a:pt x="3272966" y="1007211"/>
                </a:lnTo>
                <a:cubicBezTo>
                  <a:pt x="3515712" y="869320"/>
                  <a:pt x="3743443" y="706358"/>
                  <a:pt x="3948651" y="518325"/>
                </a:cubicBezTo>
                <a:cubicBezTo>
                  <a:pt x="4053757" y="425561"/>
                  <a:pt x="4158863" y="330291"/>
                  <a:pt x="4268975" y="247557"/>
                </a:cubicBezTo>
                <a:cubicBezTo>
                  <a:pt x="4381589" y="162315"/>
                  <a:pt x="4501711" y="89609"/>
                  <a:pt x="4631843" y="36959"/>
                </a:cubicBezTo>
                <a:cubicBezTo>
                  <a:pt x="4664376" y="24424"/>
                  <a:pt x="4697535" y="12515"/>
                  <a:pt x="4731319" y="2487"/>
                </a:cubicBezTo>
                <a:close/>
              </a:path>
            </a:pathLst>
          </a:cu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CE81A868-4284-4B5E-8B8B-97B36168430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251946" y="1219200"/>
            <a:ext cx="3419475" cy="4419600"/>
          </a:xfrm>
          <a:custGeom>
            <a:avLst/>
            <a:gdLst>
              <a:gd name="connsiteX0" fmla="*/ 60114 w 3419475"/>
              <a:gd name="connsiteY0" fmla="*/ 0 h 4419600"/>
              <a:gd name="connsiteX1" fmla="*/ 3359361 w 3419475"/>
              <a:gd name="connsiteY1" fmla="*/ 0 h 4419600"/>
              <a:gd name="connsiteX2" fmla="*/ 3419475 w 3419475"/>
              <a:gd name="connsiteY2" fmla="*/ 60114 h 4419600"/>
              <a:gd name="connsiteX3" fmla="*/ 3419475 w 3419475"/>
              <a:gd name="connsiteY3" fmla="*/ 4359486 h 4419600"/>
              <a:gd name="connsiteX4" fmla="*/ 3359361 w 3419475"/>
              <a:gd name="connsiteY4" fmla="*/ 4419600 h 4419600"/>
              <a:gd name="connsiteX5" fmla="*/ 60114 w 3419475"/>
              <a:gd name="connsiteY5" fmla="*/ 4419600 h 4419600"/>
              <a:gd name="connsiteX6" fmla="*/ 0 w 3419475"/>
              <a:gd name="connsiteY6" fmla="*/ 4359486 h 4419600"/>
              <a:gd name="connsiteX7" fmla="*/ 0 w 3419475"/>
              <a:gd name="connsiteY7" fmla="*/ 60114 h 4419600"/>
              <a:gd name="connsiteX8" fmla="*/ 60114 w 3419475"/>
              <a:gd name="connsiteY8" fmla="*/ 0 h 441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475" h="4419600">
                <a:moveTo>
                  <a:pt x="60114" y="0"/>
                </a:moveTo>
                <a:lnTo>
                  <a:pt x="3359361" y="0"/>
                </a:lnTo>
                <a:cubicBezTo>
                  <a:pt x="3392561" y="0"/>
                  <a:pt x="3419475" y="26914"/>
                  <a:pt x="3419475" y="60114"/>
                </a:cubicBezTo>
                <a:lnTo>
                  <a:pt x="3419475" y="4359486"/>
                </a:lnTo>
                <a:cubicBezTo>
                  <a:pt x="3419475" y="4392686"/>
                  <a:pt x="3392561" y="4419600"/>
                  <a:pt x="3359361" y="4419600"/>
                </a:cubicBezTo>
                <a:lnTo>
                  <a:pt x="60114" y="4419600"/>
                </a:lnTo>
                <a:cubicBezTo>
                  <a:pt x="26914" y="4419600"/>
                  <a:pt x="0" y="4392686"/>
                  <a:pt x="0" y="4359486"/>
                </a:cubicBezTo>
                <a:lnTo>
                  <a:pt x="0" y="60114"/>
                </a:lnTo>
                <a:cubicBezTo>
                  <a:pt x="0" y="26914"/>
                  <a:pt x="26914" y="0"/>
                  <a:pt x="6011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>
              <a:defRPr lang="en-US" sz="1400" b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id-ID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331501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ryptonary Template - 4">
    <p:bg>
      <p:bgPr>
        <a:gradFill>
          <a:gsLst>
            <a:gs pos="0">
              <a:schemeClr val="bg1"/>
            </a:gs>
            <a:gs pos="100000">
              <a:schemeClr val="bg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w: Chevron 6">
            <a:extLst>
              <a:ext uri="{FF2B5EF4-FFF2-40B4-BE49-F238E27FC236}">
                <a16:creationId xmlns:a16="http://schemas.microsoft.com/office/drawing/2014/main" id="{9E75F051-2893-55AC-B751-2966003702E2}"/>
              </a:ext>
            </a:extLst>
          </p:cNvPr>
          <p:cNvSpPr/>
          <p:nvPr userDrawn="1"/>
        </p:nvSpPr>
        <p:spPr>
          <a:xfrm>
            <a:off x="10288259" y="2868803"/>
            <a:ext cx="1357745" cy="1099127"/>
          </a:xfrm>
          <a:prstGeom prst="chevron">
            <a:avLst>
              <a:gd name="adj" fmla="val 41176"/>
            </a:avLst>
          </a:prstGeom>
          <a:solidFill>
            <a:srgbClr val="0BA1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Arrow: Chevron 5">
            <a:extLst>
              <a:ext uri="{FF2B5EF4-FFF2-40B4-BE49-F238E27FC236}">
                <a16:creationId xmlns:a16="http://schemas.microsoft.com/office/drawing/2014/main" id="{5D59BA09-0784-E1CA-C906-85B95417BA4C}"/>
              </a:ext>
            </a:extLst>
          </p:cNvPr>
          <p:cNvSpPr/>
          <p:nvPr userDrawn="1"/>
        </p:nvSpPr>
        <p:spPr>
          <a:xfrm flipH="1">
            <a:off x="1155244" y="2859563"/>
            <a:ext cx="1357745" cy="1099127"/>
          </a:xfrm>
          <a:prstGeom prst="chevron">
            <a:avLst>
              <a:gd name="adj" fmla="val 4117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CE81A868-4284-4B5E-8B8B-97B36168430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605382" y="1375695"/>
            <a:ext cx="9570617" cy="4310371"/>
          </a:xfrm>
          <a:custGeom>
            <a:avLst/>
            <a:gdLst>
              <a:gd name="connsiteX0" fmla="*/ 60114 w 3419475"/>
              <a:gd name="connsiteY0" fmla="*/ 0 h 4419600"/>
              <a:gd name="connsiteX1" fmla="*/ 3359361 w 3419475"/>
              <a:gd name="connsiteY1" fmla="*/ 0 h 4419600"/>
              <a:gd name="connsiteX2" fmla="*/ 3419475 w 3419475"/>
              <a:gd name="connsiteY2" fmla="*/ 60114 h 4419600"/>
              <a:gd name="connsiteX3" fmla="*/ 3419475 w 3419475"/>
              <a:gd name="connsiteY3" fmla="*/ 4359486 h 4419600"/>
              <a:gd name="connsiteX4" fmla="*/ 3359361 w 3419475"/>
              <a:gd name="connsiteY4" fmla="*/ 4419600 h 4419600"/>
              <a:gd name="connsiteX5" fmla="*/ 60114 w 3419475"/>
              <a:gd name="connsiteY5" fmla="*/ 4419600 h 4419600"/>
              <a:gd name="connsiteX6" fmla="*/ 0 w 3419475"/>
              <a:gd name="connsiteY6" fmla="*/ 4359486 h 4419600"/>
              <a:gd name="connsiteX7" fmla="*/ 0 w 3419475"/>
              <a:gd name="connsiteY7" fmla="*/ 60114 h 4419600"/>
              <a:gd name="connsiteX8" fmla="*/ 60114 w 3419475"/>
              <a:gd name="connsiteY8" fmla="*/ 0 h 441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475" h="4419600">
                <a:moveTo>
                  <a:pt x="60114" y="0"/>
                </a:moveTo>
                <a:lnTo>
                  <a:pt x="3359361" y="0"/>
                </a:lnTo>
                <a:cubicBezTo>
                  <a:pt x="3392561" y="0"/>
                  <a:pt x="3419475" y="26914"/>
                  <a:pt x="3419475" y="60114"/>
                </a:cubicBezTo>
                <a:lnTo>
                  <a:pt x="3419475" y="4359486"/>
                </a:lnTo>
                <a:cubicBezTo>
                  <a:pt x="3419475" y="4392686"/>
                  <a:pt x="3392561" y="4419600"/>
                  <a:pt x="3359361" y="4419600"/>
                </a:cubicBezTo>
                <a:lnTo>
                  <a:pt x="60114" y="4419600"/>
                </a:lnTo>
                <a:cubicBezTo>
                  <a:pt x="26914" y="4419600"/>
                  <a:pt x="0" y="4392686"/>
                  <a:pt x="0" y="4359486"/>
                </a:cubicBezTo>
                <a:lnTo>
                  <a:pt x="0" y="60114"/>
                </a:lnTo>
                <a:cubicBezTo>
                  <a:pt x="0" y="26914"/>
                  <a:pt x="26914" y="0"/>
                  <a:pt x="6011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>
              <a:defRPr lang="en-US" sz="1400" b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id-ID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241279577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ryptonary Template - 4">
    <p:bg>
      <p:bgPr>
        <a:gradFill>
          <a:gsLst>
            <a:gs pos="0">
              <a:schemeClr val="bg1"/>
            </a:gs>
            <a:gs pos="100000">
              <a:schemeClr val="bg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w: Chevron 6">
            <a:extLst>
              <a:ext uri="{FF2B5EF4-FFF2-40B4-BE49-F238E27FC236}">
                <a16:creationId xmlns:a16="http://schemas.microsoft.com/office/drawing/2014/main" id="{9E75F051-2893-55AC-B751-2966003702E2}"/>
              </a:ext>
            </a:extLst>
          </p:cNvPr>
          <p:cNvSpPr/>
          <p:nvPr userDrawn="1"/>
        </p:nvSpPr>
        <p:spPr>
          <a:xfrm rot="5400000">
            <a:off x="1395250" y="3961539"/>
            <a:ext cx="1357745" cy="1099127"/>
          </a:xfrm>
          <a:prstGeom prst="chevron">
            <a:avLst>
              <a:gd name="adj" fmla="val 41176"/>
            </a:avLst>
          </a:prstGeom>
          <a:solidFill>
            <a:srgbClr val="0BA1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Arrow: Chevron 5">
            <a:extLst>
              <a:ext uri="{FF2B5EF4-FFF2-40B4-BE49-F238E27FC236}">
                <a16:creationId xmlns:a16="http://schemas.microsoft.com/office/drawing/2014/main" id="{5D59BA09-0784-E1CA-C906-85B95417BA4C}"/>
              </a:ext>
            </a:extLst>
          </p:cNvPr>
          <p:cNvSpPr/>
          <p:nvPr userDrawn="1"/>
        </p:nvSpPr>
        <p:spPr>
          <a:xfrm rot="5400000" flipH="1">
            <a:off x="6673275" y="2558478"/>
            <a:ext cx="1357745" cy="1099127"/>
          </a:xfrm>
          <a:prstGeom prst="chevron">
            <a:avLst>
              <a:gd name="adj" fmla="val 4117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2DCFAA-3B9D-FC31-759C-FD626F912993}"/>
              </a:ext>
            </a:extLst>
          </p:cNvPr>
          <p:cNvSpPr/>
          <p:nvPr userDrawn="1"/>
        </p:nvSpPr>
        <p:spPr>
          <a:xfrm>
            <a:off x="6767958" y="2914079"/>
            <a:ext cx="4828621" cy="34682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32E9FD-7C41-2754-F611-66E04F367558}"/>
              </a:ext>
            </a:extLst>
          </p:cNvPr>
          <p:cNvSpPr/>
          <p:nvPr userDrawn="1"/>
        </p:nvSpPr>
        <p:spPr>
          <a:xfrm>
            <a:off x="1524559" y="1223819"/>
            <a:ext cx="4828621" cy="34682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CE81A868-4284-4B5E-8B8B-97B36168430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06102" y="1245179"/>
            <a:ext cx="4828621" cy="3446899"/>
          </a:xfrm>
          <a:custGeom>
            <a:avLst/>
            <a:gdLst>
              <a:gd name="connsiteX0" fmla="*/ 60114 w 3419475"/>
              <a:gd name="connsiteY0" fmla="*/ 0 h 4419600"/>
              <a:gd name="connsiteX1" fmla="*/ 3359361 w 3419475"/>
              <a:gd name="connsiteY1" fmla="*/ 0 h 4419600"/>
              <a:gd name="connsiteX2" fmla="*/ 3419475 w 3419475"/>
              <a:gd name="connsiteY2" fmla="*/ 60114 h 4419600"/>
              <a:gd name="connsiteX3" fmla="*/ 3419475 w 3419475"/>
              <a:gd name="connsiteY3" fmla="*/ 4359486 h 4419600"/>
              <a:gd name="connsiteX4" fmla="*/ 3359361 w 3419475"/>
              <a:gd name="connsiteY4" fmla="*/ 4419600 h 4419600"/>
              <a:gd name="connsiteX5" fmla="*/ 60114 w 3419475"/>
              <a:gd name="connsiteY5" fmla="*/ 4419600 h 4419600"/>
              <a:gd name="connsiteX6" fmla="*/ 0 w 3419475"/>
              <a:gd name="connsiteY6" fmla="*/ 4359486 h 4419600"/>
              <a:gd name="connsiteX7" fmla="*/ 0 w 3419475"/>
              <a:gd name="connsiteY7" fmla="*/ 60114 h 4419600"/>
              <a:gd name="connsiteX8" fmla="*/ 60114 w 3419475"/>
              <a:gd name="connsiteY8" fmla="*/ 0 h 441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475" h="4419600">
                <a:moveTo>
                  <a:pt x="60114" y="0"/>
                </a:moveTo>
                <a:lnTo>
                  <a:pt x="3359361" y="0"/>
                </a:lnTo>
                <a:cubicBezTo>
                  <a:pt x="3392561" y="0"/>
                  <a:pt x="3419475" y="26914"/>
                  <a:pt x="3419475" y="60114"/>
                </a:cubicBezTo>
                <a:lnTo>
                  <a:pt x="3419475" y="4359486"/>
                </a:lnTo>
                <a:cubicBezTo>
                  <a:pt x="3419475" y="4392686"/>
                  <a:pt x="3392561" y="4419600"/>
                  <a:pt x="3359361" y="4419600"/>
                </a:cubicBezTo>
                <a:lnTo>
                  <a:pt x="60114" y="4419600"/>
                </a:lnTo>
                <a:cubicBezTo>
                  <a:pt x="26914" y="4419600"/>
                  <a:pt x="0" y="4392686"/>
                  <a:pt x="0" y="4359486"/>
                </a:cubicBezTo>
                <a:lnTo>
                  <a:pt x="0" y="60114"/>
                </a:lnTo>
                <a:cubicBezTo>
                  <a:pt x="0" y="26914"/>
                  <a:pt x="26914" y="0"/>
                  <a:pt x="60114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>
              <a:defRPr lang="en-US" sz="1400" b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id-ID" dirty="0"/>
              <a:t>Image Placeholder</a:t>
            </a:r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03CB9B9A-EB5D-7234-D156-F82649A09FC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49488" y="2879440"/>
            <a:ext cx="4749236" cy="3468259"/>
          </a:xfrm>
          <a:custGeom>
            <a:avLst/>
            <a:gdLst>
              <a:gd name="connsiteX0" fmla="*/ 60114 w 3419475"/>
              <a:gd name="connsiteY0" fmla="*/ 0 h 4419600"/>
              <a:gd name="connsiteX1" fmla="*/ 3359361 w 3419475"/>
              <a:gd name="connsiteY1" fmla="*/ 0 h 4419600"/>
              <a:gd name="connsiteX2" fmla="*/ 3419475 w 3419475"/>
              <a:gd name="connsiteY2" fmla="*/ 60114 h 4419600"/>
              <a:gd name="connsiteX3" fmla="*/ 3419475 w 3419475"/>
              <a:gd name="connsiteY3" fmla="*/ 4359486 h 4419600"/>
              <a:gd name="connsiteX4" fmla="*/ 3359361 w 3419475"/>
              <a:gd name="connsiteY4" fmla="*/ 4419600 h 4419600"/>
              <a:gd name="connsiteX5" fmla="*/ 60114 w 3419475"/>
              <a:gd name="connsiteY5" fmla="*/ 4419600 h 4419600"/>
              <a:gd name="connsiteX6" fmla="*/ 0 w 3419475"/>
              <a:gd name="connsiteY6" fmla="*/ 4359486 h 4419600"/>
              <a:gd name="connsiteX7" fmla="*/ 0 w 3419475"/>
              <a:gd name="connsiteY7" fmla="*/ 60114 h 4419600"/>
              <a:gd name="connsiteX8" fmla="*/ 60114 w 3419475"/>
              <a:gd name="connsiteY8" fmla="*/ 0 h 441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475" h="4419600">
                <a:moveTo>
                  <a:pt x="60114" y="0"/>
                </a:moveTo>
                <a:lnTo>
                  <a:pt x="3359361" y="0"/>
                </a:lnTo>
                <a:cubicBezTo>
                  <a:pt x="3392561" y="0"/>
                  <a:pt x="3419475" y="26914"/>
                  <a:pt x="3419475" y="60114"/>
                </a:cubicBezTo>
                <a:lnTo>
                  <a:pt x="3419475" y="4359486"/>
                </a:lnTo>
                <a:cubicBezTo>
                  <a:pt x="3419475" y="4392686"/>
                  <a:pt x="3392561" y="4419600"/>
                  <a:pt x="3359361" y="4419600"/>
                </a:cubicBezTo>
                <a:lnTo>
                  <a:pt x="60114" y="4419600"/>
                </a:lnTo>
                <a:cubicBezTo>
                  <a:pt x="26914" y="4419600"/>
                  <a:pt x="0" y="4392686"/>
                  <a:pt x="0" y="4359486"/>
                </a:cubicBezTo>
                <a:lnTo>
                  <a:pt x="0" y="60114"/>
                </a:lnTo>
                <a:cubicBezTo>
                  <a:pt x="0" y="26914"/>
                  <a:pt x="26914" y="0"/>
                  <a:pt x="60114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>
              <a:defRPr lang="en-US" sz="1400" b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id-ID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86662877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ryptonary Template - 4">
    <p:bg>
      <p:bgPr>
        <a:gradFill>
          <a:gsLst>
            <a:gs pos="0">
              <a:schemeClr val="bg1"/>
            </a:gs>
            <a:gs pos="100000">
              <a:schemeClr val="bg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rrow: Chevron 11">
            <a:extLst>
              <a:ext uri="{FF2B5EF4-FFF2-40B4-BE49-F238E27FC236}">
                <a16:creationId xmlns:a16="http://schemas.microsoft.com/office/drawing/2014/main" id="{4BC78786-4E5A-0AEE-405E-B8B50849F8D9}"/>
              </a:ext>
            </a:extLst>
          </p:cNvPr>
          <p:cNvSpPr/>
          <p:nvPr userDrawn="1"/>
        </p:nvSpPr>
        <p:spPr>
          <a:xfrm rot="16200000" flipH="1">
            <a:off x="6325849" y="2800621"/>
            <a:ext cx="1357745" cy="774728"/>
          </a:xfrm>
          <a:prstGeom prst="chevron">
            <a:avLst>
              <a:gd name="adj" fmla="val 41176"/>
            </a:avLst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Arrow: Chevron 10">
            <a:extLst>
              <a:ext uri="{FF2B5EF4-FFF2-40B4-BE49-F238E27FC236}">
                <a16:creationId xmlns:a16="http://schemas.microsoft.com/office/drawing/2014/main" id="{F474BCD1-34A7-4298-971F-CB08E2B5D2E5}"/>
              </a:ext>
            </a:extLst>
          </p:cNvPr>
          <p:cNvSpPr/>
          <p:nvPr userDrawn="1"/>
        </p:nvSpPr>
        <p:spPr>
          <a:xfrm flipH="1">
            <a:off x="6296959" y="3964246"/>
            <a:ext cx="1357745" cy="774728"/>
          </a:xfrm>
          <a:prstGeom prst="chevron">
            <a:avLst>
              <a:gd name="adj" fmla="val 41176"/>
            </a:avLst>
          </a:prstGeom>
          <a:solidFill>
            <a:srgbClr val="1A524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3F65B473-4702-40F8-1D48-EB898F87C5D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603556" y="1288706"/>
            <a:ext cx="3271417" cy="2231926"/>
          </a:xfrm>
          <a:custGeom>
            <a:avLst/>
            <a:gdLst>
              <a:gd name="connsiteX0" fmla="*/ 60114 w 3419475"/>
              <a:gd name="connsiteY0" fmla="*/ 0 h 4419600"/>
              <a:gd name="connsiteX1" fmla="*/ 3359361 w 3419475"/>
              <a:gd name="connsiteY1" fmla="*/ 0 h 4419600"/>
              <a:gd name="connsiteX2" fmla="*/ 3419475 w 3419475"/>
              <a:gd name="connsiteY2" fmla="*/ 60114 h 4419600"/>
              <a:gd name="connsiteX3" fmla="*/ 3419475 w 3419475"/>
              <a:gd name="connsiteY3" fmla="*/ 4359486 h 4419600"/>
              <a:gd name="connsiteX4" fmla="*/ 3359361 w 3419475"/>
              <a:gd name="connsiteY4" fmla="*/ 4419600 h 4419600"/>
              <a:gd name="connsiteX5" fmla="*/ 60114 w 3419475"/>
              <a:gd name="connsiteY5" fmla="*/ 4419600 h 4419600"/>
              <a:gd name="connsiteX6" fmla="*/ 0 w 3419475"/>
              <a:gd name="connsiteY6" fmla="*/ 4359486 h 4419600"/>
              <a:gd name="connsiteX7" fmla="*/ 0 w 3419475"/>
              <a:gd name="connsiteY7" fmla="*/ 60114 h 4419600"/>
              <a:gd name="connsiteX8" fmla="*/ 60114 w 3419475"/>
              <a:gd name="connsiteY8" fmla="*/ 0 h 441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475" h="4419600">
                <a:moveTo>
                  <a:pt x="60114" y="0"/>
                </a:moveTo>
                <a:lnTo>
                  <a:pt x="3359361" y="0"/>
                </a:lnTo>
                <a:cubicBezTo>
                  <a:pt x="3392561" y="0"/>
                  <a:pt x="3419475" y="26914"/>
                  <a:pt x="3419475" y="60114"/>
                </a:cubicBezTo>
                <a:lnTo>
                  <a:pt x="3419475" y="4359486"/>
                </a:lnTo>
                <a:cubicBezTo>
                  <a:pt x="3419475" y="4392686"/>
                  <a:pt x="3392561" y="4419600"/>
                  <a:pt x="3359361" y="4419600"/>
                </a:cubicBezTo>
                <a:lnTo>
                  <a:pt x="60114" y="4419600"/>
                </a:lnTo>
                <a:cubicBezTo>
                  <a:pt x="26914" y="4419600"/>
                  <a:pt x="0" y="4392686"/>
                  <a:pt x="0" y="4359486"/>
                </a:cubicBezTo>
                <a:lnTo>
                  <a:pt x="0" y="60114"/>
                </a:lnTo>
                <a:cubicBezTo>
                  <a:pt x="0" y="26914"/>
                  <a:pt x="26914" y="0"/>
                  <a:pt x="6011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>
              <a:defRPr lang="en-US" sz="1400" b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id-ID" dirty="0"/>
              <a:t>Image Placeholder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6C9EEDD6-BB68-E0D2-551A-2FA2BC9ECAD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617357" y="3922303"/>
            <a:ext cx="3271417" cy="2231926"/>
          </a:xfrm>
          <a:custGeom>
            <a:avLst/>
            <a:gdLst>
              <a:gd name="connsiteX0" fmla="*/ 60114 w 3419475"/>
              <a:gd name="connsiteY0" fmla="*/ 0 h 4419600"/>
              <a:gd name="connsiteX1" fmla="*/ 3359361 w 3419475"/>
              <a:gd name="connsiteY1" fmla="*/ 0 h 4419600"/>
              <a:gd name="connsiteX2" fmla="*/ 3419475 w 3419475"/>
              <a:gd name="connsiteY2" fmla="*/ 60114 h 4419600"/>
              <a:gd name="connsiteX3" fmla="*/ 3419475 w 3419475"/>
              <a:gd name="connsiteY3" fmla="*/ 4359486 h 4419600"/>
              <a:gd name="connsiteX4" fmla="*/ 3359361 w 3419475"/>
              <a:gd name="connsiteY4" fmla="*/ 4419600 h 4419600"/>
              <a:gd name="connsiteX5" fmla="*/ 60114 w 3419475"/>
              <a:gd name="connsiteY5" fmla="*/ 4419600 h 4419600"/>
              <a:gd name="connsiteX6" fmla="*/ 0 w 3419475"/>
              <a:gd name="connsiteY6" fmla="*/ 4359486 h 4419600"/>
              <a:gd name="connsiteX7" fmla="*/ 0 w 3419475"/>
              <a:gd name="connsiteY7" fmla="*/ 60114 h 4419600"/>
              <a:gd name="connsiteX8" fmla="*/ 60114 w 3419475"/>
              <a:gd name="connsiteY8" fmla="*/ 0 h 441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475" h="4419600">
                <a:moveTo>
                  <a:pt x="60114" y="0"/>
                </a:moveTo>
                <a:lnTo>
                  <a:pt x="3359361" y="0"/>
                </a:lnTo>
                <a:cubicBezTo>
                  <a:pt x="3392561" y="0"/>
                  <a:pt x="3419475" y="26914"/>
                  <a:pt x="3419475" y="60114"/>
                </a:cubicBezTo>
                <a:lnTo>
                  <a:pt x="3419475" y="4359486"/>
                </a:lnTo>
                <a:cubicBezTo>
                  <a:pt x="3419475" y="4392686"/>
                  <a:pt x="3392561" y="4419600"/>
                  <a:pt x="3359361" y="4419600"/>
                </a:cubicBezTo>
                <a:lnTo>
                  <a:pt x="60114" y="4419600"/>
                </a:lnTo>
                <a:cubicBezTo>
                  <a:pt x="26914" y="4419600"/>
                  <a:pt x="0" y="4392686"/>
                  <a:pt x="0" y="4359486"/>
                </a:cubicBezTo>
                <a:lnTo>
                  <a:pt x="0" y="60114"/>
                </a:lnTo>
                <a:cubicBezTo>
                  <a:pt x="0" y="26914"/>
                  <a:pt x="26914" y="0"/>
                  <a:pt x="6011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>
              <a:defRPr lang="en-US" sz="1400" b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id-ID" dirty="0"/>
              <a:t>Image Placeholder</a:t>
            </a:r>
          </a:p>
        </p:txBody>
      </p:sp>
      <p:sp>
        <p:nvSpPr>
          <p:cNvPr id="14" name="Arrow: Chevron 13">
            <a:extLst>
              <a:ext uri="{FF2B5EF4-FFF2-40B4-BE49-F238E27FC236}">
                <a16:creationId xmlns:a16="http://schemas.microsoft.com/office/drawing/2014/main" id="{5CE7FBFD-251D-4DEC-A70F-D9D282247755}"/>
              </a:ext>
            </a:extLst>
          </p:cNvPr>
          <p:cNvSpPr/>
          <p:nvPr userDrawn="1"/>
        </p:nvSpPr>
        <p:spPr>
          <a:xfrm rot="10800000" flipH="1">
            <a:off x="5012233" y="2729012"/>
            <a:ext cx="1357745" cy="774728"/>
          </a:xfrm>
          <a:prstGeom prst="chevron">
            <a:avLst>
              <a:gd name="adj" fmla="val 41176"/>
            </a:avLst>
          </a:prstGeom>
          <a:solidFill>
            <a:srgbClr val="0BA1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Arrow: Chevron 14">
            <a:extLst>
              <a:ext uri="{FF2B5EF4-FFF2-40B4-BE49-F238E27FC236}">
                <a16:creationId xmlns:a16="http://schemas.microsoft.com/office/drawing/2014/main" id="{4454C86A-9C5C-77C2-1D67-6359F1530D43}"/>
              </a:ext>
            </a:extLst>
          </p:cNvPr>
          <p:cNvSpPr/>
          <p:nvPr userDrawn="1"/>
        </p:nvSpPr>
        <p:spPr>
          <a:xfrm rot="5400000" flipH="1">
            <a:off x="4937163" y="3884979"/>
            <a:ext cx="1357745" cy="774728"/>
          </a:xfrm>
          <a:prstGeom prst="chevron">
            <a:avLst>
              <a:gd name="adj" fmla="val 41176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ED7B27A4-01EB-2A5F-5FD4-3A8D8F75EF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733777" y="1288706"/>
            <a:ext cx="3271417" cy="2231926"/>
          </a:xfrm>
          <a:custGeom>
            <a:avLst/>
            <a:gdLst>
              <a:gd name="connsiteX0" fmla="*/ 60114 w 3419475"/>
              <a:gd name="connsiteY0" fmla="*/ 0 h 4419600"/>
              <a:gd name="connsiteX1" fmla="*/ 3359361 w 3419475"/>
              <a:gd name="connsiteY1" fmla="*/ 0 h 4419600"/>
              <a:gd name="connsiteX2" fmla="*/ 3419475 w 3419475"/>
              <a:gd name="connsiteY2" fmla="*/ 60114 h 4419600"/>
              <a:gd name="connsiteX3" fmla="*/ 3419475 w 3419475"/>
              <a:gd name="connsiteY3" fmla="*/ 4359486 h 4419600"/>
              <a:gd name="connsiteX4" fmla="*/ 3359361 w 3419475"/>
              <a:gd name="connsiteY4" fmla="*/ 4419600 h 4419600"/>
              <a:gd name="connsiteX5" fmla="*/ 60114 w 3419475"/>
              <a:gd name="connsiteY5" fmla="*/ 4419600 h 4419600"/>
              <a:gd name="connsiteX6" fmla="*/ 0 w 3419475"/>
              <a:gd name="connsiteY6" fmla="*/ 4359486 h 4419600"/>
              <a:gd name="connsiteX7" fmla="*/ 0 w 3419475"/>
              <a:gd name="connsiteY7" fmla="*/ 60114 h 4419600"/>
              <a:gd name="connsiteX8" fmla="*/ 60114 w 3419475"/>
              <a:gd name="connsiteY8" fmla="*/ 0 h 441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475" h="4419600">
                <a:moveTo>
                  <a:pt x="60114" y="0"/>
                </a:moveTo>
                <a:lnTo>
                  <a:pt x="3359361" y="0"/>
                </a:lnTo>
                <a:cubicBezTo>
                  <a:pt x="3392561" y="0"/>
                  <a:pt x="3419475" y="26914"/>
                  <a:pt x="3419475" y="60114"/>
                </a:cubicBezTo>
                <a:lnTo>
                  <a:pt x="3419475" y="4359486"/>
                </a:lnTo>
                <a:cubicBezTo>
                  <a:pt x="3419475" y="4392686"/>
                  <a:pt x="3392561" y="4419600"/>
                  <a:pt x="3359361" y="4419600"/>
                </a:cubicBezTo>
                <a:lnTo>
                  <a:pt x="60114" y="4419600"/>
                </a:lnTo>
                <a:cubicBezTo>
                  <a:pt x="26914" y="4419600"/>
                  <a:pt x="0" y="4392686"/>
                  <a:pt x="0" y="4359486"/>
                </a:cubicBezTo>
                <a:lnTo>
                  <a:pt x="0" y="60114"/>
                </a:lnTo>
                <a:cubicBezTo>
                  <a:pt x="0" y="26914"/>
                  <a:pt x="26914" y="0"/>
                  <a:pt x="6011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>
              <a:defRPr lang="en-US" sz="1400" b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id-ID" dirty="0"/>
              <a:t>Image Placeholder</a:t>
            </a:r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6BA859B0-8E7A-D585-9B51-D6FC50CA31A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744031" y="3898801"/>
            <a:ext cx="3271417" cy="2231926"/>
          </a:xfrm>
          <a:custGeom>
            <a:avLst/>
            <a:gdLst>
              <a:gd name="connsiteX0" fmla="*/ 60114 w 3419475"/>
              <a:gd name="connsiteY0" fmla="*/ 0 h 4419600"/>
              <a:gd name="connsiteX1" fmla="*/ 3359361 w 3419475"/>
              <a:gd name="connsiteY1" fmla="*/ 0 h 4419600"/>
              <a:gd name="connsiteX2" fmla="*/ 3419475 w 3419475"/>
              <a:gd name="connsiteY2" fmla="*/ 60114 h 4419600"/>
              <a:gd name="connsiteX3" fmla="*/ 3419475 w 3419475"/>
              <a:gd name="connsiteY3" fmla="*/ 4359486 h 4419600"/>
              <a:gd name="connsiteX4" fmla="*/ 3359361 w 3419475"/>
              <a:gd name="connsiteY4" fmla="*/ 4419600 h 4419600"/>
              <a:gd name="connsiteX5" fmla="*/ 60114 w 3419475"/>
              <a:gd name="connsiteY5" fmla="*/ 4419600 h 4419600"/>
              <a:gd name="connsiteX6" fmla="*/ 0 w 3419475"/>
              <a:gd name="connsiteY6" fmla="*/ 4359486 h 4419600"/>
              <a:gd name="connsiteX7" fmla="*/ 0 w 3419475"/>
              <a:gd name="connsiteY7" fmla="*/ 60114 h 4419600"/>
              <a:gd name="connsiteX8" fmla="*/ 60114 w 3419475"/>
              <a:gd name="connsiteY8" fmla="*/ 0 h 441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475" h="4419600">
                <a:moveTo>
                  <a:pt x="60114" y="0"/>
                </a:moveTo>
                <a:lnTo>
                  <a:pt x="3359361" y="0"/>
                </a:lnTo>
                <a:cubicBezTo>
                  <a:pt x="3392561" y="0"/>
                  <a:pt x="3419475" y="26914"/>
                  <a:pt x="3419475" y="60114"/>
                </a:cubicBezTo>
                <a:lnTo>
                  <a:pt x="3419475" y="4359486"/>
                </a:lnTo>
                <a:cubicBezTo>
                  <a:pt x="3419475" y="4392686"/>
                  <a:pt x="3392561" y="4419600"/>
                  <a:pt x="3359361" y="4419600"/>
                </a:cubicBezTo>
                <a:lnTo>
                  <a:pt x="60114" y="4419600"/>
                </a:lnTo>
                <a:cubicBezTo>
                  <a:pt x="26914" y="4419600"/>
                  <a:pt x="0" y="4392686"/>
                  <a:pt x="0" y="4359486"/>
                </a:cubicBezTo>
                <a:lnTo>
                  <a:pt x="0" y="60114"/>
                </a:lnTo>
                <a:cubicBezTo>
                  <a:pt x="0" y="26914"/>
                  <a:pt x="26914" y="0"/>
                  <a:pt x="6011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>
              <a:defRPr lang="en-US" sz="1400" b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id-ID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12221234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ryptonary Template - 4">
    <p:bg>
      <p:bgPr>
        <a:gradFill>
          <a:gsLst>
            <a:gs pos="0">
              <a:schemeClr val="bg1"/>
            </a:gs>
            <a:gs pos="100000">
              <a:schemeClr val="bg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rrow: Chevron 19">
            <a:extLst>
              <a:ext uri="{FF2B5EF4-FFF2-40B4-BE49-F238E27FC236}">
                <a16:creationId xmlns:a16="http://schemas.microsoft.com/office/drawing/2014/main" id="{8BC99C00-E023-4D26-3FB1-CBD71BEAB664}"/>
              </a:ext>
            </a:extLst>
          </p:cNvPr>
          <p:cNvSpPr/>
          <p:nvPr userDrawn="1"/>
        </p:nvSpPr>
        <p:spPr>
          <a:xfrm rot="16200000" flipH="1">
            <a:off x="9315245" y="4660885"/>
            <a:ext cx="1357745" cy="774728"/>
          </a:xfrm>
          <a:prstGeom prst="chevron">
            <a:avLst>
              <a:gd name="adj" fmla="val 41176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Arrow: Chevron 17">
            <a:extLst>
              <a:ext uri="{FF2B5EF4-FFF2-40B4-BE49-F238E27FC236}">
                <a16:creationId xmlns:a16="http://schemas.microsoft.com/office/drawing/2014/main" id="{E329C53A-4B99-823C-9599-8C888A2AC84F}"/>
              </a:ext>
            </a:extLst>
          </p:cNvPr>
          <p:cNvSpPr/>
          <p:nvPr userDrawn="1"/>
        </p:nvSpPr>
        <p:spPr>
          <a:xfrm rot="16200000" flipH="1">
            <a:off x="5728963" y="4679936"/>
            <a:ext cx="1357745" cy="774728"/>
          </a:xfrm>
          <a:prstGeom prst="chevron">
            <a:avLst>
              <a:gd name="adj" fmla="val 41176"/>
            </a:avLst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Arrow: Chevron 12">
            <a:extLst>
              <a:ext uri="{FF2B5EF4-FFF2-40B4-BE49-F238E27FC236}">
                <a16:creationId xmlns:a16="http://schemas.microsoft.com/office/drawing/2014/main" id="{99645821-6C17-8AD7-E780-5835A0C77BA6}"/>
              </a:ext>
            </a:extLst>
          </p:cNvPr>
          <p:cNvSpPr/>
          <p:nvPr userDrawn="1"/>
        </p:nvSpPr>
        <p:spPr>
          <a:xfrm rot="16200000" flipH="1">
            <a:off x="2142681" y="4679935"/>
            <a:ext cx="1357745" cy="774728"/>
          </a:xfrm>
          <a:prstGeom prst="chevron">
            <a:avLst>
              <a:gd name="adj" fmla="val 41176"/>
            </a:avLst>
          </a:prstGeom>
          <a:solidFill>
            <a:srgbClr val="0BA1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3F65B473-4702-40F8-1D48-EB898F87C5D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48315" y="1581150"/>
            <a:ext cx="3271417" cy="3790950"/>
          </a:xfrm>
          <a:custGeom>
            <a:avLst/>
            <a:gdLst>
              <a:gd name="connsiteX0" fmla="*/ 60114 w 3419475"/>
              <a:gd name="connsiteY0" fmla="*/ 0 h 4419600"/>
              <a:gd name="connsiteX1" fmla="*/ 3359361 w 3419475"/>
              <a:gd name="connsiteY1" fmla="*/ 0 h 4419600"/>
              <a:gd name="connsiteX2" fmla="*/ 3419475 w 3419475"/>
              <a:gd name="connsiteY2" fmla="*/ 60114 h 4419600"/>
              <a:gd name="connsiteX3" fmla="*/ 3419475 w 3419475"/>
              <a:gd name="connsiteY3" fmla="*/ 4359486 h 4419600"/>
              <a:gd name="connsiteX4" fmla="*/ 3359361 w 3419475"/>
              <a:gd name="connsiteY4" fmla="*/ 4419600 h 4419600"/>
              <a:gd name="connsiteX5" fmla="*/ 60114 w 3419475"/>
              <a:gd name="connsiteY5" fmla="*/ 4419600 h 4419600"/>
              <a:gd name="connsiteX6" fmla="*/ 0 w 3419475"/>
              <a:gd name="connsiteY6" fmla="*/ 4359486 h 4419600"/>
              <a:gd name="connsiteX7" fmla="*/ 0 w 3419475"/>
              <a:gd name="connsiteY7" fmla="*/ 60114 h 4419600"/>
              <a:gd name="connsiteX8" fmla="*/ 60114 w 3419475"/>
              <a:gd name="connsiteY8" fmla="*/ 0 h 441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475" h="4419600">
                <a:moveTo>
                  <a:pt x="60114" y="0"/>
                </a:moveTo>
                <a:lnTo>
                  <a:pt x="3359361" y="0"/>
                </a:lnTo>
                <a:cubicBezTo>
                  <a:pt x="3392561" y="0"/>
                  <a:pt x="3419475" y="26914"/>
                  <a:pt x="3419475" y="60114"/>
                </a:cubicBezTo>
                <a:lnTo>
                  <a:pt x="3419475" y="4359486"/>
                </a:lnTo>
                <a:cubicBezTo>
                  <a:pt x="3419475" y="4392686"/>
                  <a:pt x="3392561" y="4419600"/>
                  <a:pt x="3359361" y="4419600"/>
                </a:cubicBezTo>
                <a:lnTo>
                  <a:pt x="60114" y="4419600"/>
                </a:lnTo>
                <a:cubicBezTo>
                  <a:pt x="26914" y="4419600"/>
                  <a:pt x="0" y="4392686"/>
                  <a:pt x="0" y="4359486"/>
                </a:cubicBezTo>
                <a:lnTo>
                  <a:pt x="0" y="60114"/>
                </a:lnTo>
                <a:cubicBezTo>
                  <a:pt x="0" y="26914"/>
                  <a:pt x="26914" y="0"/>
                  <a:pt x="6011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>
              <a:defRPr lang="en-US" sz="1400" b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id-ID" dirty="0"/>
              <a:t>Image Placeholder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ED7B27A4-01EB-2A5F-5FD4-3A8D8F75EF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772127" y="1581150"/>
            <a:ext cx="3271417" cy="3790950"/>
          </a:xfrm>
          <a:custGeom>
            <a:avLst/>
            <a:gdLst>
              <a:gd name="connsiteX0" fmla="*/ 60114 w 3419475"/>
              <a:gd name="connsiteY0" fmla="*/ 0 h 4419600"/>
              <a:gd name="connsiteX1" fmla="*/ 3359361 w 3419475"/>
              <a:gd name="connsiteY1" fmla="*/ 0 h 4419600"/>
              <a:gd name="connsiteX2" fmla="*/ 3419475 w 3419475"/>
              <a:gd name="connsiteY2" fmla="*/ 60114 h 4419600"/>
              <a:gd name="connsiteX3" fmla="*/ 3419475 w 3419475"/>
              <a:gd name="connsiteY3" fmla="*/ 4359486 h 4419600"/>
              <a:gd name="connsiteX4" fmla="*/ 3359361 w 3419475"/>
              <a:gd name="connsiteY4" fmla="*/ 4419600 h 4419600"/>
              <a:gd name="connsiteX5" fmla="*/ 60114 w 3419475"/>
              <a:gd name="connsiteY5" fmla="*/ 4419600 h 4419600"/>
              <a:gd name="connsiteX6" fmla="*/ 0 w 3419475"/>
              <a:gd name="connsiteY6" fmla="*/ 4359486 h 4419600"/>
              <a:gd name="connsiteX7" fmla="*/ 0 w 3419475"/>
              <a:gd name="connsiteY7" fmla="*/ 60114 h 4419600"/>
              <a:gd name="connsiteX8" fmla="*/ 60114 w 3419475"/>
              <a:gd name="connsiteY8" fmla="*/ 0 h 441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475" h="4419600">
                <a:moveTo>
                  <a:pt x="60114" y="0"/>
                </a:moveTo>
                <a:lnTo>
                  <a:pt x="3359361" y="0"/>
                </a:lnTo>
                <a:cubicBezTo>
                  <a:pt x="3392561" y="0"/>
                  <a:pt x="3419475" y="26914"/>
                  <a:pt x="3419475" y="60114"/>
                </a:cubicBezTo>
                <a:lnTo>
                  <a:pt x="3419475" y="4359486"/>
                </a:lnTo>
                <a:cubicBezTo>
                  <a:pt x="3419475" y="4392686"/>
                  <a:pt x="3392561" y="4419600"/>
                  <a:pt x="3359361" y="4419600"/>
                </a:cubicBezTo>
                <a:lnTo>
                  <a:pt x="60114" y="4419600"/>
                </a:lnTo>
                <a:cubicBezTo>
                  <a:pt x="26914" y="4419600"/>
                  <a:pt x="0" y="4392686"/>
                  <a:pt x="0" y="4359486"/>
                </a:cubicBezTo>
                <a:lnTo>
                  <a:pt x="0" y="60114"/>
                </a:lnTo>
                <a:cubicBezTo>
                  <a:pt x="0" y="26914"/>
                  <a:pt x="26914" y="0"/>
                  <a:pt x="6011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>
              <a:defRPr lang="en-US" sz="1400" b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id-ID" dirty="0"/>
              <a:t>Image Placeholder</a:t>
            </a:r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6BA859B0-8E7A-D585-9B51-D6FC50CA31A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195939" y="1581150"/>
            <a:ext cx="3271417" cy="3790950"/>
          </a:xfrm>
          <a:custGeom>
            <a:avLst/>
            <a:gdLst>
              <a:gd name="connsiteX0" fmla="*/ 60114 w 3419475"/>
              <a:gd name="connsiteY0" fmla="*/ 0 h 4419600"/>
              <a:gd name="connsiteX1" fmla="*/ 3359361 w 3419475"/>
              <a:gd name="connsiteY1" fmla="*/ 0 h 4419600"/>
              <a:gd name="connsiteX2" fmla="*/ 3419475 w 3419475"/>
              <a:gd name="connsiteY2" fmla="*/ 60114 h 4419600"/>
              <a:gd name="connsiteX3" fmla="*/ 3419475 w 3419475"/>
              <a:gd name="connsiteY3" fmla="*/ 4359486 h 4419600"/>
              <a:gd name="connsiteX4" fmla="*/ 3359361 w 3419475"/>
              <a:gd name="connsiteY4" fmla="*/ 4419600 h 4419600"/>
              <a:gd name="connsiteX5" fmla="*/ 60114 w 3419475"/>
              <a:gd name="connsiteY5" fmla="*/ 4419600 h 4419600"/>
              <a:gd name="connsiteX6" fmla="*/ 0 w 3419475"/>
              <a:gd name="connsiteY6" fmla="*/ 4359486 h 4419600"/>
              <a:gd name="connsiteX7" fmla="*/ 0 w 3419475"/>
              <a:gd name="connsiteY7" fmla="*/ 60114 h 4419600"/>
              <a:gd name="connsiteX8" fmla="*/ 60114 w 3419475"/>
              <a:gd name="connsiteY8" fmla="*/ 0 h 441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475" h="4419600">
                <a:moveTo>
                  <a:pt x="60114" y="0"/>
                </a:moveTo>
                <a:lnTo>
                  <a:pt x="3359361" y="0"/>
                </a:lnTo>
                <a:cubicBezTo>
                  <a:pt x="3392561" y="0"/>
                  <a:pt x="3419475" y="26914"/>
                  <a:pt x="3419475" y="60114"/>
                </a:cubicBezTo>
                <a:lnTo>
                  <a:pt x="3419475" y="4359486"/>
                </a:lnTo>
                <a:cubicBezTo>
                  <a:pt x="3419475" y="4392686"/>
                  <a:pt x="3392561" y="4419600"/>
                  <a:pt x="3359361" y="4419600"/>
                </a:cubicBezTo>
                <a:lnTo>
                  <a:pt x="60114" y="4419600"/>
                </a:lnTo>
                <a:cubicBezTo>
                  <a:pt x="26914" y="4419600"/>
                  <a:pt x="0" y="4392686"/>
                  <a:pt x="0" y="4359486"/>
                </a:cubicBezTo>
                <a:lnTo>
                  <a:pt x="0" y="60114"/>
                </a:lnTo>
                <a:cubicBezTo>
                  <a:pt x="0" y="26914"/>
                  <a:pt x="26914" y="0"/>
                  <a:pt x="6011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>
              <a:defRPr lang="en-US" sz="1400" b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id-ID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294511776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ryptonary Template - 4">
    <p:bg>
      <p:bgPr>
        <a:gradFill>
          <a:gsLst>
            <a:gs pos="0">
              <a:schemeClr val="accent3">
                <a:lumMod val="50000"/>
              </a:schemeClr>
            </a:gs>
            <a:gs pos="100000">
              <a:schemeClr val="accent3">
                <a:lumMod val="75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539FC91-B649-5201-55D1-85148B901A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90899" y="0"/>
            <a:ext cx="810201" cy="6858000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F939A7F3-7C96-C5B1-669B-00165FC72F86}"/>
              </a:ext>
            </a:extLst>
          </p:cNvPr>
          <p:cNvGrpSpPr/>
          <p:nvPr userDrawn="1"/>
        </p:nvGrpSpPr>
        <p:grpSpPr>
          <a:xfrm>
            <a:off x="30162" y="1874981"/>
            <a:ext cx="12192000" cy="3364023"/>
            <a:chOff x="13449300" y="1441450"/>
            <a:chExt cx="12192000" cy="3981451"/>
          </a:xfrm>
          <a:solidFill>
            <a:schemeClr val="accent3">
              <a:lumMod val="90000"/>
              <a:lumOff val="10000"/>
              <a:alpha val="43000"/>
            </a:schemeClr>
          </a:solidFill>
        </p:grpSpPr>
        <p:sp>
          <p:nvSpPr>
            <p:cNvPr id="56" name="Freeform 32">
              <a:extLst>
                <a:ext uri="{FF2B5EF4-FFF2-40B4-BE49-F238E27FC236}">
                  <a16:creationId xmlns:a16="http://schemas.microsoft.com/office/drawing/2014/main" id="{198312FD-5D96-4B7B-07B1-6945A3247FF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9625" y="1470025"/>
              <a:ext cx="12131675" cy="2552700"/>
            </a:xfrm>
            <a:custGeom>
              <a:avLst/>
              <a:gdLst>
                <a:gd name="T0" fmla="*/ 744 w 4857"/>
                <a:gd name="T1" fmla="*/ 938 h 1021"/>
                <a:gd name="T2" fmla="*/ 910 w 4857"/>
                <a:gd name="T3" fmla="*/ 881 h 1021"/>
                <a:gd name="T4" fmla="*/ 1012 w 4857"/>
                <a:gd name="T5" fmla="*/ 836 h 1021"/>
                <a:gd name="T6" fmla="*/ 1071 w 4857"/>
                <a:gd name="T7" fmla="*/ 807 h 1021"/>
                <a:gd name="T8" fmla="*/ 1148 w 4857"/>
                <a:gd name="T9" fmla="*/ 764 h 1021"/>
                <a:gd name="T10" fmla="*/ 1330 w 4857"/>
                <a:gd name="T11" fmla="*/ 639 h 1021"/>
                <a:gd name="T12" fmla="*/ 1720 w 4857"/>
                <a:gd name="T13" fmla="*/ 220 h 1021"/>
                <a:gd name="T14" fmla="*/ 1826 w 4857"/>
                <a:gd name="T15" fmla="*/ 107 h 1021"/>
                <a:gd name="T16" fmla="*/ 1860 w 4857"/>
                <a:gd name="T17" fmla="*/ 79 h 1021"/>
                <a:gd name="T18" fmla="*/ 1926 w 4857"/>
                <a:gd name="T19" fmla="*/ 38 h 1021"/>
                <a:gd name="T20" fmla="*/ 1961 w 4857"/>
                <a:gd name="T21" fmla="*/ 22 h 1021"/>
                <a:gd name="T22" fmla="*/ 1998 w 4857"/>
                <a:gd name="T23" fmla="*/ 9 h 1021"/>
                <a:gd name="T24" fmla="*/ 2129 w 4857"/>
                <a:gd name="T25" fmla="*/ 12 h 1021"/>
                <a:gd name="T26" fmla="*/ 2186 w 4857"/>
                <a:gd name="T27" fmla="*/ 47 h 1021"/>
                <a:gd name="T28" fmla="*/ 2323 w 4857"/>
                <a:gd name="T29" fmla="*/ 298 h 1021"/>
                <a:gd name="T30" fmla="*/ 2497 w 4857"/>
                <a:gd name="T31" fmla="*/ 602 h 1021"/>
                <a:gd name="T32" fmla="*/ 3156 w 4857"/>
                <a:gd name="T33" fmla="*/ 720 h 1021"/>
                <a:gd name="T34" fmla="*/ 3387 w 4857"/>
                <a:gd name="T35" fmla="*/ 592 h 1021"/>
                <a:gd name="T36" fmla="*/ 3532 w 4857"/>
                <a:gd name="T37" fmla="*/ 541 h 1021"/>
                <a:gd name="T38" fmla="*/ 3642 w 4857"/>
                <a:gd name="T39" fmla="*/ 550 h 1021"/>
                <a:gd name="T40" fmla="*/ 3980 w 4857"/>
                <a:gd name="T41" fmla="*/ 656 h 1021"/>
                <a:gd name="T42" fmla="*/ 4504 w 4857"/>
                <a:gd name="T43" fmla="*/ 722 h 1021"/>
                <a:gd name="T44" fmla="*/ 4327 w 4857"/>
                <a:gd name="T45" fmla="*/ 716 h 1021"/>
                <a:gd name="T46" fmla="*/ 3894 w 4857"/>
                <a:gd name="T47" fmla="*/ 634 h 1021"/>
                <a:gd name="T48" fmla="*/ 3554 w 4857"/>
                <a:gd name="T49" fmla="*/ 543 h 1021"/>
                <a:gd name="T50" fmla="*/ 3511 w 4857"/>
                <a:gd name="T51" fmla="*/ 546 h 1021"/>
                <a:gd name="T52" fmla="*/ 3314 w 4857"/>
                <a:gd name="T53" fmla="*/ 642 h 1021"/>
                <a:gd name="T54" fmla="*/ 2808 w 4857"/>
                <a:gd name="T55" fmla="*/ 757 h 1021"/>
                <a:gd name="T56" fmla="*/ 2437 w 4857"/>
                <a:gd name="T57" fmla="*/ 537 h 1021"/>
                <a:gd name="T58" fmla="*/ 2247 w 4857"/>
                <a:gd name="T59" fmla="*/ 139 h 1021"/>
                <a:gd name="T60" fmla="*/ 2175 w 4857"/>
                <a:gd name="T61" fmla="*/ 43 h 1021"/>
                <a:gd name="T62" fmla="*/ 2086 w 4857"/>
                <a:gd name="T63" fmla="*/ 5 h 1021"/>
                <a:gd name="T64" fmla="*/ 1978 w 4857"/>
                <a:gd name="T65" fmla="*/ 19 h 1021"/>
                <a:gd name="T66" fmla="*/ 1957 w 4857"/>
                <a:gd name="T67" fmla="*/ 27 h 1021"/>
                <a:gd name="T68" fmla="*/ 1918 w 4857"/>
                <a:gd name="T69" fmla="*/ 47 h 1021"/>
                <a:gd name="T70" fmla="*/ 1853 w 4857"/>
                <a:gd name="T71" fmla="*/ 89 h 1021"/>
                <a:gd name="T72" fmla="*/ 1812 w 4857"/>
                <a:gd name="T73" fmla="*/ 125 h 1021"/>
                <a:gd name="T74" fmla="*/ 1694 w 4857"/>
                <a:gd name="T75" fmla="*/ 256 h 1021"/>
                <a:gd name="T76" fmla="*/ 1187 w 4857"/>
                <a:gd name="T77" fmla="*/ 743 h 1021"/>
                <a:gd name="T78" fmla="*/ 1111 w 4857"/>
                <a:gd name="T79" fmla="*/ 788 h 1021"/>
                <a:gd name="T80" fmla="*/ 1032 w 4857"/>
                <a:gd name="T81" fmla="*/ 829 h 1021"/>
                <a:gd name="T82" fmla="*/ 992 w 4857"/>
                <a:gd name="T83" fmla="*/ 848 h 1021"/>
                <a:gd name="T84" fmla="*/ 870 w 4857"/>
                <a:gd name="T85" fmla="*/ 899 h 1021"/>
                <a:gd name="T86" fmla="*/ 701 w 4857"/>
                <a:gd name="T87" fmla="*/ 952 h 1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57" h="1021">
                  <a:moveTo>
                    <a:pt x="0" y="979"/>
                  </a:moveTo>
                  <a:cubicBezTo>
                    <a:pt x="232" y="1021"/>
                    <a:pt x="473" y="1010"/>
                    <a:pt x="701" y="950"/>
                  </a:cubicBezTo>
                  <a:cubicBezTo>
                    <a:pt x="715" y="946"/>
                    <a:pt x="729" y="942"/>
                    <a:pt x="744" y="938"/>
                  </a:cubicBezTo>
                  <a:cubicBezTo>
                    <a:pt x="786" y="925"/>
                    <a:pt x="786" y="925"/>
                    <a:pt x="786" y="925"/>
                  </a:cubicBezTo>
                  <a:cubicBezTo>
                    <a:pt x="814" y="917"/>
                    <a:pt x="841" y="906"/>
                    <a:pt x="869" y="897"/>
                  </a:cubicBezTo>
                  <a:cubicBezTo>
                    <a:pt x="883" y="892"/>
                    <a:pt x="897" y="886"/>
                    <a:pt x="910" y="881"/>
                  </a:cubicBezTo>
                  <a:cubicBezTo>
                    <a:pt x="951" y="864"/>
                    <a:pt x="951" y="864"/>
                    <a:pt x="951" y="864"/>
                  </a:cubicBezTo>
                  <a:cubicBezTo>
                    <a:pt x="965" y="858"/>
                    <a:pt x="978" y="852"/>
                    <a:pt x="991" y="846"/>
                  </a:cubicBezTo>
                  <a:cubicBezTo>
                    <a:pt x="1012" y="836"/>
                    <a:pt x="1012" y="836"/>
                    <a:pt x="1012" y="836"/>
                  </a:cubicBezTo>
                  <a:cubicBezTo>
                    <a:pt x="1022" y="832"/>
                    <a:pt x="1022" y="832"/>
                    <a:pt x="1022" y="832"/>
                  </a:cubicBezTo>
                  <a:cubicBezTo>
                    <a:pt x="1031" y="827"/>
                    <a:pt x="1031" y="827"/>
                    <a:pt x="1031" y="827"/>
                  </a:cubicBezTo>
                  <a:cubicBezTo>
                    <a:pt x="1071" y="807"/>
                    <a:pt x="1071" y="807"/>
                    <a:pt x="1071" y="807"/>
                  </a:cubicBezTo>
                  <a:cubicBezTo>
                    <a:pt x="1077" y="803"/>
                    <a:pt x="1084" y="800"/>
                    <a:pt x="1090" y="796"/>
                  </a:cubicBezTo>
                  <a:cubicBezTo>
                    <a:pt x="1109" y="785"/>
                    <a:pt x="1109" y="785"/>
                    <a:pt x="1109" y="785"/>
                  </a:cubicBezTo>
                  <a:cubicBezTo>
                    <a:pt x="1148" y="764"/>
                    <a:pt x="1148" y="764"/>
                    <a:pt x="1148" y="764"/>
                  </a:cubicBezTo>
                  <a:cubicBezTo>
                    <a:pt x="1154" y="760"/>
                    <a:pt x="1160" y="756"/>
                    <a:pt x="1167" y="752"/>
                  </a:cubicBezTo>
                  <a:cubicBezTo>
                    <a:pt x="1173" y="748"/>
                    <a:pt x="1179" y="745"/>
                    <a:pt x="1186" y="741"/>
                  </a:cubicBezTo>
                  <a:cubicBezTo>
                    <a:pt x="1235" y="709"/>
                    <a:pt x="1283" y="675"/>
                    <a:pt x="1330" y="639"/>
                  </a:cubicBezTo>
                  <a:cubicBezTo>
                    <a:pt x="1422" y="566"/>
                    <a:pt x="1508" y="484"/>
                    <a:pt x="1583" y="394"/>
                  </a:cubicBezTo>
                  <a:cubicBezTo>
                    <a:pt x="1621" y="348"/>
                    <a:pt x="1656" y="301"/>
                    <a:pt x="1692" y="254"/>
                  </a:cubicBezTo>
                  <a:cubicBezTo>
                    <a:pt x="1701" y="243"/>
                    <a:pt x="1710" y="231"/>
                    <a:pt x="1720" y="220"/>
                  </a:cubicBezTo>
                  <a:cubicBezTo>
                    <a:pt x="1729" y="208"/>
                    <a:pt x="1738" y="197"/>
                    <a:pt x="1748" y="186"/>
                  </a:cubicBezTo>
                  <a:cubicBezTo>
                    <a:pt x="1767" y="164"/>
                    <a:pt x="1788" y="142"/>
                    <a:pt x="1809" y="122"/>
                  </a:cubicBezTo>
                  <a:cubicBezTo>
                    <a:pt x="1826" y="107"/>
                    <a:pt x="1826" y="107"/>
                    <a:pt x="1826" y="107"/>
                  </a:cubicBezTo>
                  <a:cubicBezTo>
                    <a:pt x="1831" y="102"/>
                    <a:pt x="1837" y="98"/>
                    <a:pt x="1843" y="93"/>
                  </a:cubicBezTo>
                  <a:cubicBezTo>
                    <a:pt x="1851" y="86"/>
                    <a:pt x="1851" y="86"/>
                    <a:pt x="1851" y="86"/>
                  </a:cubicBezTo>
                  <a:cubicBezTo>
                    <a:pt x="1854" y="84"/>
                    <a:pt x="1857" y="82"/>
                    <a:pt x="1860" y="79"/>
                  </a:cubicBezTo>
                  <a:cubicBezTo>
                    <a:pt x="1866" y="75"/>
                    <a:pt x="1872" y="71"/>
                    <a:pt x="1878" y="66"/>
                  </a:cubicBezTo>
                  <a:cubicBezTo>
                    <a:pt x="1891" y="59"/>
                    <a:pt x="1903" y="50"/>
                    <a:pt x="1916" y="43"/>
                  </a:cubicBezTo>
                  <a:cubicBezTo>
                    <a:pt x="1926" y="38"/>
                    <a:pt x="1926" y="38"/>
                    <a:pt x="1926" y="38"/>
                  </a:cubicBezTo>
                  <a:cubicBezTo>
                    <a:pt x="1929" y="36"/>
                    <a:pt x="1932" y="35"/>
                    <a:pt x="1936" y="33"/>
                  </a:cubicBezTo>
                  <a:cubicBezTo>
                    <a:pt x="1956" y="24"/>
                    <a:pt x="1956" y="24"/>
                    <a:pt x="1956" y="24"/>
                  </a:cubicBezTo>
                  <a:cubicBezTo>
                    <a:pt x="1961" y="22"/>
                    <a:pt x="1961" y="22"/>
                    <a:pt x="1961" y="22"/>
                  </a:cubicBezTo>
                  <a:cubicBezTo>
                    <a:pt x="1966" y="20"/>
                    <a:pt x="1966" y="20"/>
                    <a:pt x="1966" y="20"/>
                  </a:cubicBezTo>
                  <a:cubicBezTo>
                    <a:pt x="1977" y="16"/>
                    <a:pt x="1977" y="16"/>
                    <a:pt x="1977" y="16"/>
                  </a:cubicBezTo>
                  <a:cubicBezTo>
                    <a:pt x="1984" y="14"/>
                    <a:pt x="1991" y="11"/>
                    <a:pt x="1998" y="9"/>
                  </a:cubicBezTo>
                  <a:cubicBezTo>
                    <a:pt x="2012" y="5"/>
                    <a:pt x="2027" y="3"/>
                    <a:pt x="2042" y="1"/>
                  </a:cubicBezTo>
                  <a:cubicBezTo>
                    <a:pt x="2056" y="0"/>
                    <a:pt x="2071" y="0"/>
                    <a:pt x="2086" y="1"/>
                  </a:cubicBezTo>
                  <a:cubicBezTo>
                    <a:pt x="2101" y="3"/>
                    <a:pt x="2115" y="7"/>
                    <a:pt x="2129" y="12"/>
                  </a:cubicBezTo>
                  <a:cubicBezTo>
                    <a:pt x="2143" y="17"/>
                    <a:pt x="2157" y="24"/>
                    <a:pt x="2169" y="33"/>
                  </a:cubicBezTo>
                  <a:cubicBezTo>
                    <a:pt x="2172" y="35"/>
                    <a:pt x="2175" y="37"/>
                    <a:pt x="2177" y="40"/>
                  </a:cubicBezTo>
                  <a:cubicBezTo>
                    <a:pt x="2180" y="42"/>
                    <a:pt x="2183" y="44"/>
                    <a:pt x="2186" y="47"/>
                  </a:cubicBezTo>
                  <a:cubicBezTo>
                    <a:pt x="2191" y="52"/>
                    <a:pt x="2197" y="57"/>
                    <a:pt x="2202" y="63"/>
                  </a:cubicBezTo>
                  <a:cubicBezTo>
                    <a:pt x="2221" y="85"/>
                    <a:pt x="2237" y="111"/>
                    <a:pt x="2251" y="137"/>
                  </a:cubicBezTo>
                  <a:cubicBezTo>
                    <a:pt x="2277" y="189"/>
                    <a:pt x="2300" y="244"/>
                    <a:pt x="2323" y="298"/>
                  </a:cubicBezTo>
                  <a:cubicBezTo>
                    <a:pt x="2345" y="353"/>
                    <a:pt x="2369" y="407"/>
                    <a:pt x="2396" y="459"/>
                  </a:cubicBezTo>
                  <a:cubicBezTo>
                    <a:pt x="2410" y="485"/>
                    <a:pt x="2424" y="511"/>
                    <a:pt x="2440" y="535"/>
                  </a:cubicBezTo>
                  <a:cubicBezTo>
                    <a:pt x="2457" y="559"/>
                    <a:pt x="2476" y="582"/>
                    <a:pt x="2497" y="602"/>
                  </a:cubicBezTo>
                  <a:cubicBezTo>
                    <a:pt x="2538" y="644"/>
                    <a:pt x="2588" y="677"/>
                    <a:pt x="2641" y="703"/>
                  </a:cubicBezTo>
                  <a:cubicBezTo>
                    <a:pt x="2694" y="728"/>
                    <a:pt x="2751" y="745"/>
                    <a:pt x="2809" y="754"/>
                  </a:cubicBezTo>
                  <a:cubicBezTo>
                    <a:pt x="2925" y="772"/>
                    <a:pt x="3045" y="760"/>
                    <a:pt x="3156" y="720"/>
                  </a:cubicBezTo>
                  <a:cubicBezTo>
                    <a:pt x="3184" y="710"/>
                    <a:pt x="3211" y="698"/>
                    <a:pt x="3237" y="685"/>
                  </a:cubicBezTo>
                  <a:cubicBezTo>
                    <a:pt x="3263" y="672"/>
                    <a:pt x="3288" y="656"/>
                    <a:pt x="3313" y="640"/>
                  </a:cubicBezTo>
                  <a:cubicBezTo>
                    <a:pt x="3337" y="624"/>
                    <a:pt x="3362" y="607"/>
                    <a:pt x="3387" y="592"/>
                  </a:cubicBezTo>
                  <a:cubicBezTo>
                    <a:pt x="3413" y="577"/>
                    <a:pt x="3439" y="564"/>
                    <a:pt x="3467" y="554"/>
                  </a:cubicBezTo>
                  <a:cubicBezTo>
                    <a:pt x="3481" y="550"/>
                    <a:pt x="3496" y="546"/>
                    <a:pt x="3510" y="544"/>
                  </a:cubicBezTo>
                  <a:cubicBezTo>
                    <a:pt x="3518" y="542"/>
                    <a:pt x="3525" y="542"/>
                    <a:pt x="3532" y="541"/>
                  </a:cubicBezTo>
                  <a:cubicBezTo>
                    <a:pt x="3536" y="540"/>
                    <a:pt x="3540" y="541"/>
                    <a:pt x="3543" y="540"/>
                  </a:cubicBezTo>
                  <a:cubicBezTo>
                    <a:pt x="3554" y="540"/>
                    <a:pt x="3554" y="540"/>
                    <a:pt x="3554" y="540"/>
                  </a:cubicBezTo>
                  <a:cubicBezTo>
                    <a:pt x="3584" y="540"/>
                    <a:pt x="3613" y="544"/>
                    <a:pt x="3642" y="550"/>
                  </a:cubicBezTo>
                  <a:cubicBezTo>
                    <a:pt x="3700" y="563"/>
                    <a:pt x="3755" y="585"/>
                    <a:pt x="3810" y="605"/>
                  </a:cubicBezTo>
                  <a:cubicBezTo>
                    <a:pt x="3838" y="615"/>
                    <a:pt x="3866" y="623"/>
                    <a:pt x="3895" y="632"/>
                  </a:cubicBezTo>
                  <a:cubicBezTo>
                    <a:pt x="3923" y="640"/>
                    <a:pt x="3951" y="648"/>
                    <a:pt x="3980" y="656"/>
                  </a:cubicBezTo>
                  <a:cubicBezTo>
                    <a:pt x="4036" y="671"/>
                    <a:pt x="4094" y="685"/>
                    <a:pt x="4152" y="696"/>
                  </a:cubicBezTo>
                  <a:cubicBezTo>
                    <a:pt x="4210" y="706"/>
                    <a:pt x="4268" y="711"/>
                    <a:pt x="4327" y="715"/>
                  </a:cubicBezTo>
                  <a:cubicBezTo>
                    <a:pt x="4386" y="719"/>
                    <a:pt x="4445" y="721"/>
                    <a:pt x="4504" y="722"/>
                  </a:cubicBezTo>
                  <a:cubicBezTo>
                    <a:pt x="4622" y="724"/>
                    <a:pt x="4739" y="721"/>
                    <a:pt x="4857" y="715"/>
                  </a:cubicBezTo>
                  <a:cubicBezTo>
                    <a:pt x="4739" y="721"/>
                    <a:pt x="4622" y="725"/>
                    <a:pt x="4504" y="723"/>
                  </a:cubicBezTo>
                  <a:cubicBezTo>
                    <a:pt x="4445" y="722"/>
                    <a:pt x="4386" y="720"/>
                    <a:pt x="4327" y="716"/>
                  </a:cubicBezTo>
                  <a:cubicBezTo>
                    <a:pt x="4268" y="712"/>
                    <a:pt x="4209" y="708"/>
                    <a:pt x="4151" y="698"/>
                  </a:cubicBezTo>
                  <a:cubicBezTo>
                    <a:pt x="4093" y="687"/>
                    <a:pt x="4036" y="673"/>
                    <a:pt x="3979" y="658"/>
                  </a:cubicBezTo>
                  <a:cubicBezTo>
                    <a:pt x="3951" y="650"/>
                    <a:pt x="3922" y="642"/>
                    <a:pt x="3894" y="634"/>
                  </a:cubicBezTo>
                  <a:cubicBezTo>
                    <a:pt x="3866" y="626"/>
                    <a:pt x="3837" y="617"/>
                    <a:pt x="3810" y="607"/>
                  </a:cubicBezTo>
                  <a:cubicBezTo>
                    <a:pt x="3754" y="588"/>
                    <a:pt x="3699" y="565"/>
                    <a:pt x="3642" y="553"/>
                  </a:cubicBezTo>
                  <a:cubicBezTo>
                    <a:pt x="3613" y="546"/>
                    <a:pt x="3584" y="542"/>
                    <a:pt x="3554" y="543"/>
                  </a:cubicBezTo>
                  <a:cubicBezTo>
                    <a:pt x="3543" y="543"/>
                    <a:pt x="3543" y="543"/>
                    <a:pt x="3543" y="543"/>
                  </a:cubicBezTo>
                  <a:cubicBezTo>
                    <a:pt x="3540" y="543"/>
                    <a:pt x="3536" y="543"/>
                    <a:pt x="3532" y="544"/>
                  </a:cubicBezTo>
                  <a:cubicBezTo>
                    <a:pt x="3525" y="544"/>
                    <a:pt x="3518" y="545"/>
                    <a:pt x="3511" y="546"/>
                  </a:cubicBezTo>
                  <a:cubicBezTo>
                    <a:pt x="3496" y="549"/>
                    <a:pt x="3482" y="552"/>
                    <a:pt x="3468" y="557"/>
                  </a:cubicBezTo>
                  <a:cubicBezTo>
                    <a:pt x="3440" y="566"/>
                    <a:pt x="3414" y="580"/>
                    <a:pt x="3389" y="595"/>
                  </a:cubicBezTo>
                  <a:cubicBezTo>
                    <a:pt x="3363" y="610"/>
                    <a:pt x="3339" y="626"/>
                    <a:pt x="3314" y="642"/>
                  </a:cubicBezTo>
                  <a:cubicBezTo>
                    <a:pt x="3290" y="659"/>
                    <a:pt x="3265" y="675"/>
                    <a:pt x="3238" y="688"/>
                  </a:cubicBezTo>
                  <a:cubicBezTo>
                    <a:pt x="3212" y="701"/>
                    <a:pt x="3185" y="713"/>
                    <a:pt x="3157" y="723"/>
                  </a:cubicBezTo>
                  <a:cubicBezTo>
                    <a:pt x="3046" y="763"/>
                    <a:pt x="2925" y="775"/>
                    <a:pt x="2808" y="757"/>
                  </a:cubicBezTo>
                  <a:cubicBezTo>
                    <a:pt x="2750" y="748"/>
                    <a:pt x="2693" y="731"/>
                    <a:pt x="2639" y="706"/>
                  </a:cubicBezTo>
                  <a:cubicBezTo>
                    <a:pt x="2586" y="681"/>
                    <a:pt x="2536" y="647"/>
                    <a:pt x="2494" y="605"/>
                  </a:cubicBezTo>
                  <a:cubicBezTo>
                    <a:pt x="2473" y="584"/>
                    <a:pt x="2454" y="561"/>
                    <a:pt x="2437" y="537"/>
                  </a:cubicBezTo>
                  <a:cubicBezTo>
                    <a:pt x="2421" y="513"/>
                    <a:pt x="2406" y="487"/>
                    <a:pt x="2392" y="461"/>
                  </a:cubicBezTo>
                  <a:cubicBezTo>
                    <a:pt x="2365" y="408"/>
                    <a:pt x="2342" y="354"/>
                    <a:pt x="2319" y="300"/>
                  </a:cubicBezTo>
                  <a:cubicBezTo>
                    <a:pt x="2296" y="246"/>
                    <a:pt x="2274" y="191"/>
                    <a:pt x="2247" y="139"/>
                  </a:cubicBezTo>
                  <a:cubicBezTo>
                    <a:pt x="2234" y="112"/>
                    <a:pt x="2218" y="87"/>
                    <a:pt x="2199" y="65"/>
                  </a:cubicBezTo>
                  <a:cubicBezTo>
                    <a:pt x="2194" y="60"/>
                    <a:pt x="2189" y="55"/>
                    <a:pt x="2183" y="50"/>
                  </a:cubicBezTo>
                  <a:cubicBezTo>
                    <a:pt x="2181" y="47"/>
                    <a:pt x="2178" y="45"/>
                    <a:pt x="2175" y="43"/>
                  </a:cubicBezTo>
                  <a:cubicBezTo>
                    <a:pt x="2172" y="40"/>
                    <a:pt x="2170" y="38"/>
                    <a:pt x="2166" y="36"/>
                  </a:cubicBezTo>
                  <a:cubicBezTo>
                    <a:pt x="2155" y="27"/>
                    <a:pt x="2142" y="21"/>
                    <a:pt x="2128" y="15"/>
                  </a:cubicBezTo>
                  <a:cubicBezTo>
                    <a:pt x="2114" y="10"/>
                    <a:pt x="2100" y="7"/>
                    <a:pt x="2086" y="5"/>
                  </a:cubicBezTo>
                  <a:cubicBezTo>
                    <a:pt x="2071" y="4"/>
                    <a:pt x="2057" y="3"/>
                    <a:pt x="2042" y="5"/>
                  </a:cubicBezTo>
                  <a:cubicBezTo>
                    <a:pt x="2027" y="6"/>
                    <a:pt x="2013" y="9"/>
                    <a:pt x="1999" y="13"/>
                  </a:cubicBezTo>
                  <a:cubicBezTo>
                    <a:pt x="1992" y="15"/>
                    <a:pt x="1985" y="17"/>
                    <a:pt x="1978" y="19"/>
                  </a:cubicBezTo>
                  <a:cubicBezTo>
                    <a:pt x="1968" y="23"/>
                    <a:pt x="1968" y="23"/>
                    <a:pt x="1968" y="23"/>
                  </a:cubicBezTo>
                  <a:cubicBezTo>
                    <a:pt x="1962" y="25"/>
                    <a:pt x="1962" y="25"/>
                    <a:pt x="1962" y="25"/>
                  </a:cubicBezTo>
                  <a:cubicBezTo>
                    <a:pt x="1957" y="27"/>
                    <a:pt x="1957" y="27"/>
                    <a:pt x="1957" y="27"/>
                  </a:cubicBezTo>
                  <a:cubicBezTo>
                    <a:pt x="1937" y="36"/>
                    <a:pt x="1937" y="36"/>
                    <a:pt x="1937" y="36"/>
                  </a:cubicBezTo>
                  <a:cubicBezTo>
                    <a:pt x="1934" y="38"/>
                    <a:pt x="1931" y="40"/>
                    <a:pt x="1928" y="41"/>
                  </a:cubicBezTo>
                  <a:cubicBezTo>
                    <a:pt x="1918" y="47"/>
                    <a:pt x="1918" y="47"/>
                    <a:pt x="1918" y="47"/>
                  </a:cubicBezTo>
                  <a:cubicBezTo>
                    <a:pt x="1905" y="53"/>
                    <a:pt x="1893" y="62"/>
                    <a:pt x="1880" y="69"/>
                  </a:cubicBezTo>
                  <a:cubicBezTo>
                    <a:pt x="1874" y="74"/>
                    <a:pt x="1868" y="78"/>
                    <a:pt x="1862" y="82"/>
                  </a:cubicBezTo>
                  <a:cubicBezTo>
                    <a:pt x="1859" y="84"/>
                    <a:pt x="1856" y="86"/>
                    <a:pt x="1853" y="89"/>
                  </a:cubicBezTo>
                  <a:cubicBezTo>
                    <a:pt x="1845" y="96"/>
                    <a:pt x="1845" y="96"/>
                    <a:pt x="1845" y="96"/>
                  </a:cubicBezTo>
                  <a:cubicBezTo>
                    <a:pt x="1839" y="100"/>
                    <a:pt x="1833" y="105"/>
                    <a:pt x="1828" y="110"/>
                  </a:cubicBezTo>
                  <a:cubicBezTo>
                    <a:pt x="1812" y="125"/>
                    <a:pt x="1812" y="125"/>
                    <a:pt x="1812" y="125"/>
                  </a:cubicBezTo>
                  <a:cubicBezTo>
                    <a:pt x="1790" y="145"/>
                    <a:pt x="1770" y="166"/>
                    <a:pt x="1751" y="188"/>
                  </a:cubicBezTo>
                  <a:cubicBezTo>
                    <a:pt x="1741" y="199"/>
                    <a:pt x="1732" y="211"/>
                    <a:pt x="1722" y="222"/>
                  </a:cubicBezTo>
                  <a:cubicBezTo>
                    <a:pt x="1713" y="233"/>
                    <a:pt x="1703" y="245"/>
                    <a:pt x="1694" y="256"/>
                  </a:cubicBezTo>
                  <a:cubicBezTo>
                    <a:pt x="1658" y="303"/>
                    <a:pt x="1623" y="350"/>
                    <a:pt x="1585" y="395"/>
                  </a:cubicBezTo>
                  <a:cubicBezTo>
                    <a:pt x="1510" y="486"/>
                    <a:pt x="1424" y="568"/>
                    <a:pt x="1331" y="641"/>
                  </a:cubicBezTo>
                  <a:cubicBezTo>
                    <a:pt x="1285" y="677"/>
                    <a:pt x="1237" y="711"/>
                    <a:pt x="1187" y="743"/>
                  </a:cubicBezTo>
                  <a:cubicBezTo>
                    <a:pt x="1181" y="747"/>
                    <a:pt x="1174" y="751"/>
                    <a:pt x="1168" y="754"/>
                  </a:cubicBezTo>
                  <a:cubicBezTo>
                    <a:pt x="1162" y="758"/>
                    <a:pt x="1156" y="762"/>
                    <a:pt x="1149" y="766"/>
                  </a:cubicBezTo>
                  <a:cubicBezTo>
                    <a:pt x="1111" y="788"/>
                    <a:pt x="1111" y="788"/>
                    <a:pt x="1111" y="788"/>
                  </a:cubicBezTo>
                  <a:cubicBezTo>
                    <a:pt x="1091" y="799"/>
                    <a:pt x="1091" y="799"/>
                    <a:pt x="1091" y="799"/>
                  </a:cubicBezTo>
                  <a:cubicBezTo>
                    <a:pt x="1085" y="802"/>
                    <a:pt x="1078" y="805"/>
                    <a:pt x="1072" y="809"/>
                  </a:cubicBezTo>
                  <a:cubicBezTo>
                    <a:pt x="1032" y="829"/>
                    <a:pt x="1032" y="829"/>
                    <a:pt x="1032" y="829"/>
                  </a:cubicBezTo>
                  <a:cubicBezTo>
                    <a:pt x="1023" y="834"/>
                    <a:pt x="1023" y="834"/>
                    <a:pt x="1023" y="834"/>
                  </a:cubicBezTo>
                  <a:cubicBezTo>
                    <a:pt x="1013" y="839"/>
                    <a:pt x="1013" y="839"/>
                    <a:pt x="1013" y="839"/>
                  </a:cubicBezTo>
                  <a:cubicBezTo>
                    <a:pt x="992" y="848"/>
                    <a:pt x="992" y="848"/>
                    <a:pt x="992" y="848"/>
                  </a:cubicBezTo>
                  <a:cubicBezTo>
                    <a:pt x="979" y="854"/>
                    <a:pt x="966" y="860"/>
                    <a:pt x="952" y="866"/>
                  </a:cubicBezTo>
                  <a:cubicBezTo>
                    <a:pt x="911" y="883"/>
                    <a:pt x="911" y="883"/>
                    <a:pt x="911" y="883"/>
                  </a:cubicBezTo>
                  <a:cubicBezTo>
                    <a:pt x="898" y="888"/>
                    <a:pt x="884" y="894"/>
                    <a:pt x="870" y="899"/>
                  </a:cubicBezTo>
                  <a:cubicBezTo>
                    <a:pt x="842" y="908"/>
                    <a:pt x="815" y="919"/>
                    <a:pt x="786" y="927"/>
                  </a:cubicBezTo>
                  <a:cubicBezTo>
                    <a:pt x="744" y="940"/>
                    <a:pt x="744" y="940"/>
                    <a:pt x="744" y="940"/>
                  </a:cubicBezTo>
                  <a:cubicBezTo>
                    <a:pt x="730" y="944"/>
                    <a:pt x="716" y="948"/>
                    <a:pt x="701" y="952"/>
                  </a:cubicBezTo>
                  <a:cubicBezTo>
                    <a:pt x="473" y="1011"/>
                    <a:pt x="232" y="1021"/>
                    <a:pt x="0" y="9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33">
              <a:extLst>
                <a:ext uri="{FF2B5EF4-FFF2-40B4-BE49-F238E27FC236}">
                  <a16:creationId xmlns:a16="http://schemas.microsoft.com/office/drawing/2014/main" id="{E349A0F9-CA08-A480-7EF0-D94EA79EA79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9625" y="1441450"/>
              <a:ext cx="12131675" cy="2655888"/>
            </a:xfrm>
            <a:custGeom>
              <a:avLst/>
              <a:gdLst>
                <a:gd name="T0" fmla="*/ 709 w 4857"/>
                <a:gd name="T1" fmla="*/ 991 h 1062"/>
                <a:gd name="T2" fmla="*/ 1479 w 4857"/>
                <a:gd name="T3" fmla="*/ 559 h 1062"/>
                <a:gd name="T4" fmla="*/ 1540 w 4857"/>
                <a:gd name="T5" fmla="*/ 494 h 1062"/>
                <a:gd name="T6" fmla="*/ 1598 w 4857"/>
                <a:gd name="T7" fmla="*/ 425 h 1062"/>
                <a:gd name="T8" fmla="*/ 1651 w 4857"/>
                <a:gd name="T9" fmla="*/ 354 h 1062"/>
                <a:gd name="T10" fmla="*/ 1757 w 4857"/>
                <a:gd name="T11" fmla="*/ 210 h 1062"/>
                <a:gd name="T12" fmla="*/ 1801 w 4857"/>
                <a:gd name="T13" fmla="*/ 159 h 1062"/>
                <a:gd name="T14" fmla="*/ 1832 w 4857"/>
                <a:gd name="T15" fmla="*/ 127 h 1062"/>
                <a:gd name="T16" fmla="*/ 1865 w 4857"/>
                <a:gd name="T17" fmla="*/ 96 h 1062"/>
                <a:gd name="T18" fmla="*/ 1874 w 4857"/>
                <a:gd name="T19" fmla="*/ 89 h 1062"/>
                <a:gd name="T20" fmla="*/ 1919 w 4857"/>
                <a:gd name="T21" fmla="*/ 56 h 1062"/>
                <a:gd name="T22" fmla="*/ 1948 w 4857"/>
                <a:gd name="T23" fmla="*/ 39 h 1062"/>
                <a:gd name="T24" fmla="*/ 2043 w 4857"/>
                <a:gd name="T25" fmla="*/ 4 h 1062"/>
                <a:gd name="T26" fmla="*/ 2132 w 4857"/>
                <a:gd name="T27" fmla="*/ 6 h 1062"/>
                <a:gd name="T28" fmla="*/ 2208 w 4857"/>
                <a:gd name="T29" fmla="*/ 52 h 1062"/>
                <a:gd name="T30" fmla="*/ 2259 w 4857"/>
                <a:gd name="T31" fmla="*/ 126 h 1062"/>
                <a:gd name="T32" fmla="*/ 2326 w 4857"/>
                <a:gd name="T33" fmla="*/ 292 h 1062"/>
                <a:gd name="T34" fmla="*/ 2431 w 4857"/>
                <a:gd name="T35" fmla="*/ 539 h 1062"/>
                <a:gd name="T36" fmla="*/ 2619 w 4857"/>
                <a:gd name="T37" fmla="*/ 723 h 1062"/>
                <a:gd name="T38" fmla="*/ 2963 w 4857"/>
                <a:gd name="T39" fmla="*/ 798 h 1062"/>
                <a:gd name="T40" fmla="*/ 3221 w 4857"/>
                <a:gd name="T41" fmla="*/ 733 h 1062"/>
                <a:gd name="T42" fmla="*/ 3372 w 4857"/>
                <a:gd name="T43" fmla="*/ 638 h 1062"/>
                <a:gd name="T44" fmla="*/ 3539 w 4857"/>
                <a:gd name="T45" fmla="*/ 576 h 1062"/>
                <a:gd name="T46" fmla="*/ 3798 w 4857"/>
                <a:gd name="T47" fmla="*/ 639 h 1062"/>
                <a:gd name="T48" fmla="*/ 3840 w 4857"/>
                <a:gd name="T49" fmla="*/ 654 h 1062"/>
                <a:gd name="T50" fmla="*/ 3883 w 4857"/>
                <a:gd name="T51" fmla="*/ 667 h 1062"/>
                <a:gd name="T52" fmla="*/ 4143 w 4857"/>
                <a:gd name="T53" fmla="*/ 731 h 1062"/>
                <a:gd name="T54" fmla="*/ 4499 w 4857"/>
                <a:gd name="T55" fmla="*/ 754 h 1062"/>
                <a:gd name="T56" fmla="*/ 4499 w 4857"/>
                <a:gd name="T57" fmla="*/ 755 h 1062"/>
                <a:gd name="T58" fmla="*/ 4142 w 4857"/>
                <a:gd name="T59" fmla="*/ 733 h 1062"/>
                <a:gd name="T60" fmla="*/ 3882 w 4857"/>
                <a:gd name="T61" fmla="*/ 669 h 1062"/>
                <a:gd name="T62" fmla="*/ 3839 w 4857"/>
                <a:gd name="T63" fmla="*/ 656 h 1062"/>
                <a:gd name="T64" fmla="*/ 3797 w 4857"/>
                <a:gd name="T65" fmla="*/ 641 h 1062"/>
                <a:gd name="T66" fmla="*/ 3539 w 4857"/>
                <a:gd name="T67" fmla="*/ 579 h 1062"/>
                <a:gd name="T68" fmla="*/ 3374 w 4857"/>
                <a:gd name="T69" fmla="*/ 641 h 1062"/>
                <a:gd name="T70" fmla="*/ 3222 w 4857"/>
                <a:gd name="T71" fmla="*/ 735 h 1062"/>
                <a:gd name="T72" fmla="*/ 2963 w 4857"/>
                <a:gd name="T73" fmla="*/ 801 h 1062"/>
                <a:gd name="T74" fmla="*/ 2617 w 4857"/>
                <a:gd name="T75" fmla="*/ 727 h 1062"/>
                <a:gd name="T76" fmla="*/ 2427 w 4857"/>
                <a:gd name="T77" fmla="*/ 540 h 1062"/>
                <a:gd name="T78" fmla="*/ 2322 w 4857"/>
                <a:gd name="T79" fmla="*/ 294 h 1062"/>
                <a:gd name="T80" fmla="*/ 2255 w 4857"/>
                <a:gd name="T81" fmla="*/ 128 h 1062"/>
                <a:gd name="T82" fmla="*/ 2206 w 4857"/>
                <a:gd name="T83" fmla="*/ 55 h 1062"/>
                <a:gd name="T84" fmla="*/ 2131 w 4857"/>
                <a:gd name="T85" fmla="*/ 10 h 1062"/>
                <a:gd name="T86" fmla="*/ 2043 w 4857"/>
                <a:gd name="T87" fmla="*/ 8 h 1062"/>
                <a:gd name="T88" fmla="*/ 1950 w 4857"/>
                <a:gd name="T89" fmla="*/ 42 h 1062"/>
                <a:gd name="T90" fmla="*/ 1921 w 4857"/>
                <a:gd name="T91" fmla="*/ 59 h 1062"/>
                <a:gd name="T92" fmla="*/ 1876 w 4857"/>
                <a:gd name="T93" fmla="*/ 92 h 1062"/>
                <a:gd name="T94" fmla="*/ 1867 w 4857"/>
                <a:gd name="T95" fmla="*/ 99 h 1062"/>
                <a:gd name="T96" fmla="*/ 1834 w 4857"/>
                <a:gd name="T97" fmla="*/ 129 h 1062"/>
                <a:gd name="T98" fmla="*/ 1803 w 4857"/>
                <a:gd name="T99" fmla="*/ 161 h 1062"/>
                <a:gd name="T100" fmla="*/ 1760 w 4857"/>
                <a:gd name="T101" fmla="*/ 212 h 1062"/>
                <a:gd name="T102" fmla="*/ 1654 w 4857"/>
                <a:gd name="T103" fmla="*/ 356 h 1062"/>
                <a:gd name="T104" fmla="*/ 1600 w 4857"/>
                <a:gd name="T105" fmla="*/ 427 h 1062"/>
                <a:gd name="T106" fmla="*/ 1542 w 4857"/>
                <a:gd name="T107" fmla="*/ 496 h 1062"/>
                <a:gd name="T108" fmla="*/ 1481 w 4857"/>
                <a:gd name="T109" fmla="*/ 561 h 1062"/>
                <a:gd name="T110" fmla="*/ 709 w 4857"/>
                <a:gd name="T111" fmla="*/ 993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57" h="1062">
                  <a:moveTo>
                    <a:pt x="0" y="1015"/>
                  </a:moveTo>
                  <a:cubicBezTo>
                    <a:pt x="234" y="1061"/>
                    <a:pt x="478" y="1050"/>
                    <a:pt x="709" y="991"/>
                  </a:cubicBezTo>
                  <a:cubicBezTo>
                    <a:pt x="940" y="933"/>
                    <a:pt x="1158" y="826"/>
                    <a:pt x="1345" y="677"/>
                  </a:cubicBezTo>
                  <a:cubicBezTo>
                    <a:pt x="1392" y="640"/>
                    <a:pt x="1436" y="600"/>
                    <a:pt x="1479" y="559"/>
                  </a:cubicBezTo>
                  <a:cubicBezTo>
                    <a:pt x="1510" y="527"/>
                    <a:pt x="1510" y="527"/>
                    <a:pt x="1510" y="527"/>
                  </a:cubicBezTo>
                  <a:cubicBezTo>
                    <a:pt x="1520" y="516"/>
                    <a:pt x="1530" y="505"/>
                    <a:pt x="1540" y="494"/>
                  </a:cubicBezTo>
                  <a:cubicBezTo>
                    <a:pt x="1550" y="483"/>
                    <a:pt x="1560" y="471"/>
                    <a:pt x="1569" y="460"/>
                  </a:cubicBezTo>
                  <a:cubicBezTo>
                    <a:pt x="1579" y="449"/>
                    <a:pt x="1589" y="437"/>
                    <a:pt x="1598" y="425"/>
                  </a:cubicBezTo>
                  <a:cubicBezTo>
                    <a:pt x="1607" y="414"/>
                    <a:pt x="1616" y="402"/>
                    <a:pt x="1625" y="390"/>
                  </a:cubicBezTo>
                  <a:cubicBezTo>
                    <a:pt x="1634" y="378"/>
                    <a:pt x="1643" y="366"/>
                    <a:pt x="1651" y="354"/>
                  </a:cubicBezTo>
                  <a:cubicBezTo>
                    <a:pt x="1704" y="282"/>
                    <a:pt x="1704" y="282"/>
                    <a:pt x="1704" y="282"/>
                  </a:cubicBezTo>
                  <a:cubicBezTo>
                    <a:pt x="1721" y="257"/>
                    <a:pt x="1739" y="234"/>
                    <a:pt x="1757" y="210"/>
                  </a:cubicBezTo>
                  <a:cubicBezTo>
                    <a:pt x="1767" y="199"/>
                    <a:pt x="1776" y="187"/>
                    <a:pt x="1786" y="176"/>
                  </a:cubicBezTo>
                  <a:cubicBezTo>
                    <a:pt x="1791" y="170"/>
                    <a:pt x="1796" y="164"/>
                    <a:pt x="1801" y="159"/>
                  </a:cubicBezTo>
                  <a:cubicBezTo>
                    <a:pt x="1816" y="143"/>
                    <a:pt x="1816" y="143"/>
                    <a:pt x="1816" y="143"/>
                  </a:cubicBezTo>
                  <a:cubicBezTo>
                    <a:pt x="1821" y="137"/>
                    <a:pt x="1827" y="132"/>
                    <a:pt x="1832" y="127"/>
                  </a:cubicBezTo>
                  <a:cubicBezTo>
                    <a:pt x="1837" y="122"/>
                    <a:pt x="1843" y="116"/>
                    <a:pt x="1848" y="111"/>
                  </a:cubicBezTo>
                  <a:cubicBezTo>
                    <a:pt x="1865" y="96"/>
                    <a:pt x="1865" y="96"/>
                    <a:pt x="1865" y="96"/>
                  </a:cubicBezTo>
                  <a:cubicBezTo>
                    <a:pt x="1869" y="93"/>
                    <a:pt x="1869" y="93"/>
                    <a:pt x="1869" y="93"/>
                  </a:cubicBezTo>
                  <a:cubicBezTo>
                    <a:pt x="1874" y="89"/>
                    <a:pt x="1874" y="89"/>
                    <a:pt x="1874" y="89"/>
                  </a:cubicBezTo>
                  <a:cubicBezTo>
                    <a:pt x="1883" y="82"/>
                    <a:pt x="1883" y="82"/>
                    <a:pt x="1883" y="82"/>
                  </a:cubicBezTo>
                  <a:cubicBezTo>
                    <a:pt x="1894" y="73"/>
                    <a:pt x="1907" y="65"/>
                    <a:pt x="1919" y="56"/>
                  </a:cubicBezTo>
                  <a:cubicBezTo>
                    <a:pt x="1925" y="52"/>
                    <a:pt x="1932" y="49"/>
                    <a:pt x="1938" y="45"/>
                  </a:cubicBezTo>
                  <a:cubicBezTo>
                    <a:pt x="1948" y="39"/>
                    <a:pt x="1948" y="39"/>
                    <a:pt x="1948" y="39"/>
                  </a:cubicBezTo>
                  <a:cubicBezTo>
                    <a:pt x="1951" y="37"/>
                    <a:pt x="1955" y="36"/>
                    <a:pt x="1958" y="34"/>
                  </a:cubicBezTo>
                  <a:cubicBezTo>
                    <a:pt x="1985" y="20"/>
                    <a:pt x="2013" y="10"/>
                    <a:pt x="2043" y="4"/>
                  </a:cubicBezTo>
                  <a:cubicBezTo>
                    <a:pt x="2057" y="1"/>
                    <a:pt x="2072" y="0"/>
                    <a:pt x="2087" y="0"/>
                  </a:cubicBezTo>
                  <a:cubicBezTo>
                    <a:pt x="2102" y="0"/>
                    <a:pt x="2117" y="2"/>
                    <a:pt x="2132" y="6"/>
                  </a:cubicBezTo>
                  <a:cubicBezTo>
                    <a:pt x="2146" y="10"/>
                    <a:pt x="2160" y="16"/>
                    <a:pt x="2173" y="24"/>
                  </a:cubicBezTo>
                  <a:cubicBezTo>
                    <a:pt x="2186" y="32"/>
                    <a:pt x="2198" y="41"/>
                    <a:pt x="2208" y="52"/>
                  </a:cubicBezTo>
                  <a:cubicBezTo>
                    <a:pt x="2219" y="63"/>
                    <a:pt x="2228" y="75"/>
                    <a:pt x="2236" y="87"/>
                  </a:cubicBezTo>
                  <a:cubicBezTo>
                    <a:pt x="2245" y="100"/>
                    <a:pt x="2252" y="113"/>
                    <a:pt x="2259" y="126"/>
                  </a:cubicBezTo>
                  <a:cubicBezTo>
                    <a:pt x="2272" y="153"/>
                    <a:pt x="2283" y="181"/>
                    <a:pt x="2294" y="209"/>
                  </a:cubicBezTo>
                  <a:cubicBezTo>
                    <a:pt x="2305" y="236"/>
                    <a:pt x="2316" y="264"/>
                    <a:pt x="2326" y="292"/>
                  </a:cubicBezTo>
                  <a:cubicBezTo>
                    <a:pt x="2346" y="348"/>
                    <a:pt x="2367" y="404"/>
                    <a:pt x="2391" y="459"/>
                  </a:cubicBezTo>
                  <a:cubicBezTo>
                    <a:pt x="2403" y="486"/>
                    <a:pt x="2416" y="513"/>
                    <a:pt x="2431" y="539"/>
                  </a:cubicBezTo>
                  <a:cubicBezTo>
                    <a:pt x="2445" y="564"/>
                    <a:pt x="2462" y="589"/>
                    <a:pt x="2482" y="612"/>
                  </a:cubicBezTo>
                  <a:cubicBezTo>
                    <a:pt x="2520" y="657"/>
                    <a:pt x="2567" y="694"/>
                    <a:pt x="2619" y="723"/>
                  </a:cubicBezTo>
                  <a:cubicBezTo>
                    <a:pt x="2671" y="752"/>
                    <a:pt x="2728" y="773"/>
                    <a:pt x="2786" y="785"/>
                  </a:cubicBezTo>
                  <a:cubicBezTo>
                    <a:pt x="2844" y="797"/>
                    <a:pt x="2904" y="801"/>
                    <a:pt x="2963" y="798"/>
                  </a:cubicBezTo>
                  <a:cubicBezTo>
                    <a:pt x="3023" y="795"/>
                    <a:pt x="3082" y="784"/>
                    <a:pt x="3138" y="766"/>
                  </a:cubicBezTo>
                  <a:cubicBezTo>
                    <a:pt x="3166" y="756"/>
                    <a:pt x="3194" y="745"/>
                    <a:pt x="3221" y="733"/>
                  </a:cubicBezTo>
                  <a:cubicBezTo>
                    <a:pt x="3248" y="720"/>
                    <a:pt x="3273" y="705"/>
                    <a:pt x="3298" y="688"/>
                  </a:cubicBezTo>
                  <a:cubicBezTo>
                    <a:pt x="3323" y="672"/>
                    <a:pt x="3347" y="654"/>
                    <a:pt x="3372" y="638"/>
                  </a:cubicBezTo>
                  <a:cubicBezTo>
                    <a:pt x="3397" y="622"/>
                    <a:pt x="3423" y="607"/>
                    <a:pt x="3451" y="596"/>
                  </a:cubicBezTo>
                  <a:cubicBezTo>
                    <a:pt x="3479" y="584"/>
                    <a:pt x="3509" y="578"/>
                    <a:pt x="3539" y="576"/>
                  </a:cubicBezTo>
                  <a:cubicBezTo>
                    <a:pt x="3568" y="575"/>
                    <a:pt x="3598" y="578"/>
                    <a:pt x="3628" y="584"/>
                  </a:cubicBezTo>
                  <a:cubicBezTo>
                    <a:pt x="3686" y="596"/>
                    <a:pt x="3742" y="618"/>
                    <a:pt x="3798" y="639"/>
                  </a:cubicBezTo>
                  <a:cubicBezTo>
                    <a:pt x="3819" y="646"/>
                    <a:pt x="3819" y="646"/>
                    <a:pt x="3819" y="646"/>
                  </a:cubicBezTo>
                  <a:cubicBezTo>
                    <a:pt x="3840" y="654"/>
                    <a:pt x="3840" y="654"/>
                    <a:pt x="3840" y="654"/>
                  </a:cubicBezTo>
                  <a:cubicBezTo>
                    <a:pt x="3861" y="660"/>
                    <a:pt x="3861" y="660"/>
                    <a:pt x="3861" y="660"/>
                  </a:cubicBezTo>
                  <a:cubicBezTo>
                    <a:pt x="3883" y="667"/>
                    <a:pt x="3883" y="667"/>
                    <a:pt x="3883" y="667"/>
                  </a:cubicBezTo>
                  <a:cubicBezTo>
                    <a:pt x="3911" y="675"/>
                    <a:pt x="3940" y="684"/>
                    <a:pt x="3969" y="691"/>
                  </a:cubicBezTo>
                  <a:cubicBezTo>
                    <a:pt x="4026" y="707"/>
                    <a:pt x="4084" y="721"/>
                    <a:pt x="4143" y="731"/>
                  </a:cubicBezTo>
                  <a:cubicBezTo>
                    <a:pt x="4201" y="742"/>
                    <a:pt x="4261" y="746"/>
                    <a:pt x="4321" y="749"/>
                  </a:cubicBezTo>
                  <a:cubicBezTo>
                    <a:pt x="4380" y="753"/>
                    <a:pt x="4440" y="754"/>
                    <a:pt x="4499" y="754"/>
                  </a:cubicBezTo>
                  <a:cubicBezTo>
                    <a:pt x="4618" y="755"/>
                    <a:pt x="4738" y="751"/>
                    <a:pt x="4857" y="746"/>
                  </a:cubicBezTo>
                  <a:cubicBezTo>
                    <a:pt x="4738" y="751"/>
                    <a:pt x="4619" y="756"/>
                    <a:pt x="4499" y="755"/>
                  </a:cubicBezTo>
                  <a:cubicBezTo>
                    <a:pt x="4440" y="755"/>
                    <a:pt x="4380" y="754"/>
                    <a:pt x="4320" y="751"/>
                  </a:cubicBezTo>
                  <a:cubicBezTo>
                    <a:pt x="4261" y="748"/>
                    <a:pt x="4201" y="744"/>
                    <a:pt x="4142" y="733"/>
                  </a:cubicBezTo>
                  <a:cubicBezTo>
                    <a:pt x="4084" y="723"/>
                    <a:pt x="4026" y="709"/>
                    <a:pt x="3968" y="694"/>
                  </a:cubicBezTo>
                  <a:cubicBezTo>
                    <a:pt x="3939" y="686"/>
                    <a:pt x="3911" y="677"/>
                    <a:pt x="3882" y="669"/>
                  </a:cubicBezTo>
                  <a:cubicBezTo>
                    <a:pt x="3861" y="663"/>
                    <a:pt x="3861" y="663"/>
                    <a:pt x="3861" y="663"/>
                  </a:cubicBezTo>
                  <a:cubicBezTo>
                    <a:pt x="3839" y="656"/>
                    <a:pt x="3839" y="656"/>
                    <a:pt x="3839" y="656"/>
                  </a:cubicBezTo>
                  <a:cubicBezTo>
                    <a:pt x="3818" y="649"/>
                    <a:pt x="3818" y="649"/>
                    <a:pt x="3818" y="649"/>
                  </a:cubicBezTo>
                  <a:cubicBezTo>
                    <a:pt x="3797" y="641"/>
                    <a:pt x="3797" y="641"/>
                    <a:pt x="3797" y="641"/>
                  </a:cubicBezTo>
                  <a:cubicBezTo>
                    <a:pt x="3741" y="621"/>
                    <a:pt x="3686" y="598"/>
                    <a:pt x="3627" y="586"/>
                  </a:cubicBezTo>
                  <a:cubicBezTo>
                    <a:pt x="3598" y="580"/>
                    <a:pt x="3568" y="577"/>
                    <a:pt x="3539" y="579"/>
                  </a:cubicBezTo>
                  <a:cubicBezTo>
                    <a:pt x="3509" y="581"/>
                    <a:pt x="3480" y="587"/>
                    <a:pt x="3452" y="598"/>
                  </a:cubicBezTo>
                  <a:cubicBezTo>
                    <a:pt x="3425" y="609"/>
                    <a:pt x="3399" y="624"/>
                    <a:pt x="3374" y="641"/>
                  </a:cubicBezTo>
                  <a:cubicBezTo>
                    <a:pt x="3349" y="657"/>
                    <a:pt x="3325" y="674"/>
                    <a:pt x="3300" y="691"/>
                  </a:cubicBezTo>
                  <a:cubicBezTo>
                    <a:pt x="3275" y="707"/>
                    <a:pt x="3249" y="723"/>
                    <a:pt x="3222" y="735"/>
                  </a:cubicBezTo>
                  <a:cubicBezTo>
                    <a:pt x="3195" y="748"/>
                    <a:pt x="3167" y="759"/>
                    <a:pt x="3139" y="769"/>
                  </a:cubicBezTo>
                  <a:cubicBezTo>
                    <a:pt x="3082" y="787"/>
                    <a:pt x="3023" y="798"/>
                    <a:pt x="2963" y="801"/>
                  </a:cubicBezTo>
                  <a:cubicBezTo>
                    <a:pt x="2904" y="805"/>
                    <a:pt x="2844" y="800"/>
                    <a:pt x="2785" y="788"/>
                  </a:cubicBezTo>
                  <a:cubicBezTo>
                    <a:pt x="2727" y="776"/>
                    <a:pt x="2670" y="755"/>
                    <a:pt x="2617" y="727"/>
                  </a:cubicBezTo>
                  <a:cubicBezTo>
                    <a:pt x="2565" y="697"/>
                    <a:pt x="2517" y="660"/>
                    <a:pt x="2479" y="614"/>
                  </a:cubicBezTo>
                  <a:cubicBezTo>
                    <a:pt x="2459" y="591"/>
                    <a:pt x="2442" y="567"/>
                    <a:pt x="2427" y="540"/>
                  </a:cubicBezTo>
                  <a:cubicBezTo>
                    <a:pt x="2413" y="514"/>
                    <a:pt x="2400" y="488"/>
                    <a:pt x="2387" y="460"/>
                  </a:cubicBezTo>
                  <a:cubicBezTo>
                    <a:pt x="2363" y="406"/>
                    <a:pt x="2343" y="350"/>
                    <a:pt x="2322" y="294"/>
                  </a:cubicBezTo>
                  <a:cubicBezTo>
                    <a:pt x="2312" y="266"/>
                    <a:pt x="2301" y="238"/>
                    <a:pt x="2291" y="210"/>
                  </a:cubicBezTo>
                  <a:cubicBezTo>
                    <a:pt x="2280" y="182"/>
                    <a:pt x="2269" y="155"/>
                    <a:pt x="2255" y="128"/>
                  </a:cubicBezTo>
                  <a:cubicBezTo>
                    <a:pt x="2249" y="115"/>
                    <a:pt x="2241" y="102"/>
                    <a:pt x="2233" y="90"/>
                  </a:cubicBezTo>
                  <a:cubicBezTo>
                    <a:pt x="2225" y="77"/>
                    <a:pt x="2216" y="65"/>
                    <a:pt x="2206" y="55"/>
                  </a:cubicBezTo>
                  <a:cubicBezTo>
                    <a:pt x="2196" y="44"/>
                    <a:pt x="2184" y="35"/>
                    <a:pt x="2171" y="27"/>
                  </a:cubicBezTo>
                  <a:cubicBezTo>
                    <a:pt x="2159" y="19"/>
                    <a:pt x="2145" y="14"/>
                    <a:pt x="2131" y="10"/>
                  </a:cubicBezTo>
                  <a:cubicBezTo>
                    <a:pt x="2117" y="6"/>
                    <a:pt x="2102" y="4"/>
                    <a:pt x="2087" y="4"/>
                  </a:cubicBezTo>
                  <a:cubicBezTo>
                    <a:pt x="2072" y="3"/>
                    <a:pt x="2058" y="5"/>
                    <a:pt x="2043" y="8"/>
                  </a:cubicBezTo>
                  <a:cubicBezTo>
                    <a:pt x="2014" y="13"/>
                    <a:pt x="1986" y="24"/>
                    <a:pt x="1960" y="37"/>
                  </a:cubicBezTo>
                  <a:cubicBezTo>
                    <a:pt x="1956" y="39"/>
                    <a:pt x="1953" y="41"/>
                    <a:pt x="1950" y="42"/>
                  </a:cubicBezTo>
                  <a:cubicBezTo>
                    <a:pt x="1940" y="48"/>
                    <a:pt x="1940" y="48"/>
                    <a:pt x="1940" y="48"/>
                  </a:cubicBezTo>
                  <a:cubicBezTo>
                    <a:pt x="1934" y="52"/>
                    <a:pt x="1927" y="55"/>
                    <a:pt x="1921" y="59"/>
                  </a:cubicBezTo>
                  <a:cubicBezTo>
                    <a:pt x="1909" y="68"/>
                    <a:pt x="1896" y="76"/>
                    <a:pt x="1885" y="85"/>
                  </a:cubicBezTo>
                  <a:cubicBezTo>
                    <a:pt x="1876" y="92"/>
                    <a:pt x="1876" y="92"/>
                    <a:pt x="1876" y="92"/>
                  </a:cubicBezTo>
                  <a:cubicBezTo>
                    <a:pt x="1872" y="95"/>
                    <a:pt x="1872" y="95"/>
                    <a:pt x="1872" y="95"/>
                  </a:cubicBezTo>
                  <a:cubicBezTo>
                    <a:pt x="1867" y="99"/>
                    <a:pt x="1867" y="99"/>
                    <a:pt x="1867" y="99"/>
                  </a:cubicBezTo>
                  <a:cubicBezTo>
                    <a:pt x="1851" y="114"/>
                    <a:pt x="1851" y="114"/>
                    <a:pt x="1851" y="114"/>
                  </a:cubicBezTo>
                  <a:cubicBezTo>
                    <a:pt x="1845" y="119"/>
                    <a:pt x="1840" y="124"/>
                    <a:pt x="1834" y="129"/>
                  </a:cubicBezTo>
                  <a:cubicBezTo>
                    <a:pt x="1829" y="134"/>
                    <a:pt x="1824" y="139"/>
                    <a:pt x="1819" y="145"/>
                  </a:cubicBezTo>
                  <a:cubicBezTo>
                    <a:pt x="1803" y="161"/>
                    <a:pt x="1803" y="161"/>
                    <a:pt x="1803" y="161"/>
                  </a:cubicBezTo>
                  <a:cubicBezTo>
                    <a:pt x="1798" y="167"/>
                    <a:pt x="1794" y="172"/>
                    <a:pt x="1789" y="178"/>
                  </a:cubicBezTo>
                  <a:cubicBezTo>
                    <a:pt x="1779" y="189"/>
                    <a:pt x="1770" y="201"/>
                    <a:pt x="1760" y="212"/>
                  </a:cubicBezTo>
                  <a:cubicBezTo>
                    <a:pt x="1742" y="236"/>
                    <a:pt x="1724" y="259"/>
                    <a:pt x="1706" y="283"/>
                  </a:cubicBezTo>
                  <a:cubicBezTo>
                    <a:pt x="1654" y="356"/>
                    <a:pt x="1654" y="356"/>
                    <a:pt x="1654" y="356"/>
                  </a:cubicBezTo>
                  <a:cubicBezTo>
                    <a:pt x="1645" y="368"/>
                    <a:pt x="1636" y="380"/>
                    <a:pt x="1627" y="392"/>
                  </a:cubicBezTo>
                  <a:cubicBezTo>
                    <a:pt x="1618" y="404"/>
                    <a:pt x="1609" y="416"/>
                    <a:pt x="1600" y="427"/>
                  </a:cubicBezTo>
                  <a:cubicBezTo>
                    <a:pt x="1591" y="439"/>
                    <a:pt x="1581" y="451"/>
                    <a:pt x="1571" y="462"/>
                  </a:cubicBezTo>
                  <a:cubicBezTo>
                    <a:pt x="1562" y="473"/>
                    <a:pt x="1552" y="485"/>
                    <a:pt x="1542" y="496"/>
                  </a:cubicBezTo>
                  <a:cubicBezTo>
                    <a:pt x="1532" y="507"/>
                    <a:pt x="1522" y="518"/>
                    <a:pt x="1512" y="529"/>
                  </a:cubicBezTo>
                  <a:cubicBezTo>
                    <a:pt x="1481" y="561"/>
                    <a:pt x="1481" y="561"/>
                    <a:pt x="1481" y="561"/>
                  </a:cubicBezTo>
                  <a:cubicBezTo>
                    <a:pt x="1438" y="603"/>
                    <a:pt x="1393" y="642"/>
                    <a:pt x="1347" y="680"/>
                  </a:cubicBezTo>
                  <a:cubicBezTo>
                    <a:pt x="1160" y="828"/>
                    <a:pt x="940" y="935"/>
                    <a:pt x="709" y="993"/>
                  </a:cubicBezTo>
                  <a:cubicBezTo>
                    <a:pt x="478" y="1052"/>
                    <a:pt x="234" y="1062"/>
                    <a:pt x="0" y="10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34">
              <a:extLst>
                <a:ext uri="{FF2B5EF4-FFF2-40B4-BE49-F238E27FC236}">
                  <a16:creationId xmlns:a16="http://schemas.microsoft.com/office/drawing/2014/main" id="{548314F6-CA75-4C80-FD67-F4B88B6E5E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4863" y="1584325"/>
              <a:ext cx="12131675" cy="2478088"/>
            </a:xfrm>
            <a:custGeom>
              <a:avLst/>
              <a:gdLst>
                <a:gd name="T0" fmla="*/ 700 w 4857"/>
                <a:gd name="T1" fmla="*/ 923 h 991"/>
                <a:gd name="T2" fmla="*/ 1588 w 4857"/>
                <a:gd name="T3" fmla="*/ 384 h 991"/>
                <a:gd name="T4" fmla="*/ 1616 w 4857"/>
                <a:gd name="T5" fmla="*/ 349 h 991"/>
                <a:gd name="T6" fmla="*/ 1697 w 4857"/>
                <a:gd name="T7" fmla="*/ 245 h 991"/>
                <a:gd name="T8" fmla="*/ 1965 w 4857"/>
                <a:gd name="T9" fmla="*/ 20 h 991"/>
                <a:gd name="T10" fmla="*/ 2095 w 4857"/>
                <a:gd name="T11" fmla="*/ 4 h 991"/>
                <a:gd name="T12" fmla="*/ 2157 w 4857"/>
                <a:gd name="T13" fmla="*/ 29 h 991"/>
                <a:gd name="T14" fmla="*/ 2183 w 4857"/>
                <a:gd name="T15" fmla="*/ 50 h 991"/>
                <a:gd name="T16" fmla="*/ 2205 w 4857"/>
                <a:gd name="T17" fmla="*/ 75 h 991"/>
                <a:gd name="T18" fmla="*/ 2319 w 4857"/>
                <a:gd name="T19" fmla="*/ 313 h 991"/>
                <a:gd name="T20" fmla="*/ 2440 w 4857"/>
                <a:gd name="T21" fmla="*/ 547 h 991"/>
                <a:gd name="T22" fmla="*/ 2469 w 4857"/>
                <a:gd name="T23" fmla="*/ 580 h 991"/>
                <a:gd name="T24" fmla="*/ 2571 w 4857"/>
                <a:gd name="T25" fmla="*/ 663 h 991"/>
                <a:gd name="T26" fmla="*/ 2819 w 4857"/>
                <a:gd name="T27" fmla="*/ 743 h 991"/>
                <a:gd name="T28" fmla="*/ 3242 w 4857"/>
                <a:gd name="T29" fmla="*/ 649 h 991"/>
                <a:gd name="T30" fmla="*/ 3390 w 4857"/>
                <a:gd name="T31" fmla="*/ 554 h 991"/>
                <a:gd name="T32" fmla="*/ 3560 w 4857"/>
                <a:gd name="T33" fmla="*/ 512 h 991"/>
                <a:gd name="T34" fmla="*/ 3815 w 4857"/>
                <a:gd name="T35" fmla="*/ 578 h 991"/>
                <a:gd name="T36" fmla="*/ 3984 w 4857"/>
                <a:gd name="T37" fmla="*/ 629 h 991"/>
                <a:gd name="T38" fmla="*/ 4241 w 4857"/>
                <a:gd name="T39" fmla="*/ 686 h 991"/>
                <a:gd name="T40" fmla="*/ 4505 w 4857"/>
                <a:gd name="T41" fmla="*/ 707 h 991"/>
                <a:gd name="T42" fmla="*/ 4505 w 4857"/>
                <a:gd name="T43" fmla="*/ 708 h 991"/>
                <a:gd name="T44" fmla="*/ 4241 w 4857"/>
                <a:gd name="T45" fmla="*/ 688 h 991"/>
                <a:gd name="T46" fmla="*/ 3983 w 4857"/>
                <a:gd name="T47" fmla="*/ 631 h 991"/>
                <a:gd name="T48" fmla="*/ 3814 w 4857"/>
                <a:gd name="T49" fmla="*/ 580 h 991"/>
                <a:gd name="T50" fmla="*/ 3559 w 4857"/>
                <a:gd name="T51" fmla="*/ 514 h 991"/>
                <a:gd name="T52" fmla="*/ 3392 w 4857"/>
                <a:gd name="T53" fmla="*/ 557 h 991"/>
                <a:gd name="T54" fmla="*/ 3243 w 4857"/>
                <a:gd name="T55" fmla="*/ 652 h 991"/>
                <a:gd name="T56" fmla="*/ 2819 w 4857"/>
                <a:gd name="T57" fmla="*/ 747 h 991"/>
                <a:gd name="T58" fmla="*/ 2569 w 4857"/>
                <a:gd name="T59" fmla="*/ 666 h 991"/>
                <a:gd name="T60" fmla="*/ 2466 w 4857"/>
                <a:gd name="T61" fmla="*/ 583 h 991"/>
                <a:gd name="T62" fmla="*/ 2437 w 4857"/>
                <a:gd name="T63" fmla="*/ 549 h 991"/>
                <a:gd name="T64" fmla="*/ 2315 w 4857"/>
                <a:gd name="T65" fmla="*/ 314 h 991"/>
                <a:gd name="T66" fmla="*/ 2202 w 4857"/>
                <a:gd name="T67" fmla="*/ 77 h 991"/>
                <a:gd name="T68" fmla="*/ 2180 w 4857"/>
                <a:gd name="T69" fmla="*/ 53 h 991"/>
                <a:gd name="T70" fmla="*/ 2155 w 4857"/>
                <a:gd name="T71" fmla="*/ 32 h 991"/>
                <a:gd name="T72" fmla="*/ 2094 w 4857"/>
                <a:gd name="T73" fmla="*/ 8 h 991"/>
                <a:gd name="T74" fmla="*/ 1966 w 4857"/>
                <a:gd name="T75" fmla="*/ 24 h 991"/>
                <a:gd name="T76" fmla="*/ 1700 w 4857"/>
                <a:gd name="T77" fmla="*/ 247 h 991"/>
                <a:gd name="T78" fmla="*/ 1618 w 4857"/>
                <a:gd name="T79" fmla="*/ 351 h 991"/>
                <a:gd name="T80" fmla="*/ 1591 w 4857"/>
                <a:gd name="T81" fmla="*/ 385 h 991"/>
                <a:gd name="T82" fmla="*/ 700 w 4857"/>
                <a:gd name="T83" fmla="*/ 925 h 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57" h="991">
                  <a:moveTo>
                    <a:pt x="0" y="948"/>
                  </a:moveTo>
                  <a:cubicBezTo>
                    <a:pt x="232" y="990"/>
                    <a:pt x="472" y="979"/>
                    <a:pt x="700" y="923"/>
                  </a:cubicBezTo>
                  <a:cubicBezTo>
                    <a:pt x="928" y="867"/>
                    <a:pt x="1145" y="766"/>
                    <a:pt x="1333" y="625"/>
                  </a:cubicBezTo>
                  <a:cubicBezTo>
                    <a:pt x="1427" y="555"/>
                    <a:pt x="1513" y="474"/>
                    <a:pt x="1588" y="384"/>
                  </a:cubicBezTo>
                  <a:cubicBezTo>
                    <a:pt x="1593" y="378"/>
                    <a:pt x="1598" y="372"/>
                    <a:pt x="1602" y="367"/>
                  </a:cubicBezTo>
                  <a:cubicBezTo>
                    <a:pt x="1616" y="349"/>
                    <a:pt x="1616" y="349"/>
                    <a:pt x="1616" y="349"/>
                  </a:cubicBezTo>
                  <a:cubicBezTo>
                    <a:pt x="1643" y="314"/>
                    <a:pt x="1643" y="314"/>
                    <a:pt x="1643" y="314"/>
                  </a:cubicBezTo>
                  <a:cubicBezTo>
                    <a:pt x="1697" y="245"/>
                    <a:pt x="1697" y="245"/>
                    <a:pt x="1697" y="245"/>
                  </a:cubicBezTo>
                  <a:cubicBezTo>
                    <a:pt x="1734" y="199"/>
                    <a:pt x="1772" y="154"/>
                    <a:pt x="1816" y="115"/>
                  </a:cubicBezTo>
                  <a:cubicBezTo>
                    <a:pt x="1860" y="75"/>
                    <a:pt x="1910" y="42"/>
                    <a:pt x="1965" y="20"/>
                  </a:cubicBezTo>
                  <a:cubicBezTo>
                    <a:pt x="1992" y="10"/>
                    <a:pt x="2021" y="2"/>
                    <a:pt x="2051" y="1"/>
                  </a:cubicBezTo>
                  <a:cubicBezTo>
                    <a:pt x="2066" y="0"/>
                    <a:pt x="2080" y="1"/>
                    <a:pt x="2095" y="4"/>
                  </a:cubicBezTo>
                  <a:cubicBezTo>
                    <a:pt x="2110" y="7"/>
                    <a:pt x="2124" y="12"/>
                    <a:pt x="2137" y="18"/>
                  </a:cubicBezTo>
                  <a:cubicBezTo>
                    <a:pt x="2144" y="21"/>
                    <a:pt x="2151" y="25"/>
                    <a:pt x="2157" y="29"/>
                  </a:cubicBezTo>
                  <a:cubicBezTo>
                    <a:pt x="2163" y="33"/>
                    <a:pt x="2169" y="38"/>
                    <a:pt x="2174" y="42"/>
                  </a:cubicBezTo>
                  <a:cubicBezTo>
                    <a:pt x="2177" y="45"/>
                    <a:pt x="2180" y="47"/>
                    <a:pt x="2183" y="50"/>
                  </a:cubicBezTo>
                  <a:cubicBezTo>
                    <a:pt x="2185" y="53"/>
                    <a:pt x="2188" y="55"/>
                    <a:pt x="2190" y="58"/>
                  </a:cubicBezTo>
                  <a:cubicBezTo>
                    <a:pt x="2195" y="63"/>
                    <a:pt x="2200" y="69"/>
                    <a:pt x="2205" y="75"/>
                  </a:cubicBezTo>
                  <a:cubicBezTo>
                    <a:pt x="2223" y="98"/>
                    <a:pt x="2237" y="124"/>
                    <a:pt x="2250" y="151"/>
                  </a:cubicBezTo>
                  <a:cubicBezTo>
                    <a:pt x="2275" y="204"/>
                    <a:pt x="2297" y="259"/>
                    <a:pt x="2319" y="313"/>
                  </a:cubicBezTo>
                  <a:cubicBezTo>
                    <a:pt x="2342" y="367"/>
                    <a:pt x="2365" y="421"/>
                    <a:pt x="2393" y="473"/>
                  </a:cubicBezTo>
                  <a:cubicBezTo>
                    <a:pt x="2407" y="498"/>
                    <a:pt x="2422" y="523"/>
                    <a:pt x="2440" y="547"/>
                  </a:cubicBezTo>
                  <a:cubicBezTo>
                    <a:pt x="2445" y="553"/>
                    <a:pt x="2449" y="558"/>
                    <a:pt x="2454" y="564"/>
                  </a:cubicBezTo>
                  <a:cubicBezTo>
                    <a:pt x="2459" y="569"/>
                    <a:pt x="2464" y="575"/>
                    <a:pt x="2469" y="580"/>
                  </a:cubicBezTo>
                  <a:cubicBezTo>
                    <a:pt x="2479" y="591"/>
                    <a:pt x="2489" y="601"/>
                    <a:pt x="2500" y="611"/>
                  </a:cubicBezTo>
                  <a:cubicBezTo>
                    <a:pt x="2522" y="630"/>
                    <a:pt x="2546" y="648"/>
                    <a:pt x="2571" y="663"/>
                  </a:cubicBezTo>
                  <a:cubicBezTo>
                    <a:pt x="2596" y="678"/>
                    <a:pt x="2622" y="691"/>
                    <a:pt x="2649" y="702"/>
                  </a:cubicBezTo>
                  <a:cubicBezTo>
                    <a:pt x="2703" y="724"/>
                    <a:pt x="2761" y="737"/>
                    <a:pt x="2819" y="743"/>
                  </a:cubicBezTo>
                  <a:cubicBezTo>
                    <a:pt x="2936" y="755"/>
                    <a:pt x="3055" y="734"/>
                    <a:pt x="3163" y="688"/>
                  </a:cubicBezTo>
                  <a:cubicBezTo>
                    <a:pt x="3190" y="677"/>
                    <a:pt x="3217" y="664"/>
                    <a:pt x="3242" y="649"/>
                  </a:cubicBezTo>
                  <a:cubicBezTo>
                    <a:pt x="3267" y="634"/>
                    <a:pt x="3291" y="618"/>
                    <a:pt x="3316" y="601"/>
                  </a:cubicBezTo>
                  <a:cubicBezTo>
                    <a:pt x="3340" y="585"/>
                    <a:pt x="3364" y="568"/>
                    <a:pt x="3390" y="554"/>
                  </a:cubicBezTo>
                  <a:cubicBezTo>
                    <a:pt x="3416" y="540"/>
                    <a:pt x="3443" y="528"/>
                    <a:pt x="3472" y="521"/>
                  </a:cubicBezTo>
                  <a:cubicBezTo>
                    <a:pt x="3500" y="513"/>
                    <a:pt x="3530" y="510"/>
                    <a:pt x="3560" y="512"/>
                  </a:cubicBezTo>
                  <a:cubicBezTo>
                    <a:pt x="3589" y="513"/>
                    <a:pt x="3618" y="517"/>
                    <a:pt x="3647" y="524"/>
                  </a:cubicBezTo>
                  <a:cubicBezTo>
                    <a:pt x="3704" y="538"/>
                    <a:pt x="3759" y="560"/>
                    <a:pt x="3815" y="578"/>
                  </a:cubicBezTo>
                  <a:cubicBezTo>
                    <a:pt x="3843" y="588"/>
                    <a:pt x="3871" y="595"/>
                    <a:pt x="3899" y="604"/>
                  </a:cubicBezTo>
                  <a:cubicBezTo>
                    <a:pt x="3984" y="629"/>
                    <a:pt x="3984" y="629"/>
                    <a:pt x="3984" y="629"/>
                  </a:cubicBezTo>
                  <a:cubicBezTo>
                    <a:pt x="4040" y="646"/>
                    <a:pt x="4097" y="661"/>
                    <a:pt x="4154" y="672"/>
                  </a:cubicBezTo>
                  <a:cubicBezTo>
                    <a:pt x="4183" y="678"/>
                    <a:pt x="4212" y="683"/>
                    <a:pt x="4241" y="686"/>
                  </a:cubicBezTo>
                  <a:cubicBezTo>
                    <a:pt x="4270" y="690"/>
                    <a:pt x="4300" y="693"/>
                    <a:pt x="4329" y="696"/>
                  </a:cubicBezTo>
                  <a:cubicBezTo>
                    <a:pt x="4387" y="701"/>
                    <a:pt x="4446" y="705"/>
                    <a:pt x="4505" y="707"/>
                  </a:cubicBezTo>
                  <a:cubicBezTo>
                    <a:pt x="4622" y="711"/>
                    <a:pt x="4740" y="709"/>
                    <a:pt x="4857" y="702"/>
                  </a:cubicBezTo>
                  <a:cubicBezTo>
                    <a:pt x="4740" y="709"/>
                    <a:pt x="4622" y="712"/>
                    <a:pt x="4505" y="708"/>
                  </a:cubicBezTo>
                  <a:cubicBezTo>
                    <a:pt x="4446" y="706"/>
                    <a:pt x="4387" y="703"/>
                    <a:pt x="4329" y="697"/>
                  </a:cubicBezTo>
                  <a:cubicBezTo>
                    <a:pt x="4299" y="695"/>
                    <a:pt x="4270" y="692"/>
                    <a:pt x="4241" y="688"/>
                  </a:cubicBezTo>
                  <a:cubicBezTo>
                    <a:pt x="4212" y="684"/>
                    <a:pt x="4183" y="680"/>
                    <a:pt x="4154" y="674"/>
                  </a:cubicBezTo>
                  <a:cubicBezTo>
                    <a:pt x="4096" y="663"/>
                    <a:pt x="4039" y="648"/>
                    <a:pt x="3983" y="631"/>
                  </a:cubicBezTo>
                  <a:cubicBezTo>
                    <a:pt x="3898" y="606"/>
                    <a:pt x="3898" y="606"/>
                    <a:pt x="3898" y="606"/>
                  </a:cubicBezTo>
                  <a:cubicBezTo>
                    <a:pt x="3870" y="598"/>
                    <a:pt x="3842" y="590"/>
                    <a:pt x="3814" y="580"/>
                  </a:cubicBezTo>
                  <a:cubicBezTo>
                    <a:pt x="3758" y="562"/>
                    <a:pt x="3703" y="541"/>
                    <a:pt x="3646" y="527"/>
                  </a:cubicBezTo>
                  <a:cubicBezTo>
                    <a:pt x="3618" y="520"/>
                    <a:pt x="3589" y="515"/>
                    <a:pt x="3559" y="514"/>
                  </a:cubicBezTo>
                  <a:cubicBezTo>
                    <a:pt x="3530" y="513"/>
                    <a:pt x="3501" y="516"/>
                    <a:pt x="3472" y="523"/>
                  </a:cubicBezTo>
                  <a:cubicBezTo>
                    <a:pt x="3444" y="531"/>
                    <a:pt x="3417" y="542"/>
                    <a:pt x="3392" y="557"/>
                  </a:cubicBezTo>
                  <a:cubicBezTo>
                    <a:pt x="3366" y="571"/>
                    <a:pt x="3341" y="587"/>
                    <a:pt x="3317" y="604"/>
                  </a:cubicBezTo>
                  <a:cubicBezTo>
                    <a:pt x="3293" y="620"/>
                    <a:pt x="3269" y="637"/>
                    <a:pt x="3243" y="652"/>
                  </a:cubicBezTo>
                  <a:cubicBezTo>
                    <a:pt x="3218" y="667"/>
                    <a:pt x="3191" y="680"/>
                    <a:pt x="3164" y="691"/>
                  </a:cubicBezTo>
                  <a:cubicBezTo>
                    <a:pt x="3056" y="737"/>
                    <a:pt x="2936" y="758"/>
                    <a:pt x="2819" y="747"/>
                  </a:cubicBezTo>
                  <a:cubicBezTo>
                    <a:pt x="2760" y="741"/>
                    <a:pt x="2702" y="727"/>
                    <a:pt x="2648" y="705"/>
                  </a:cubicBezTo>
                  <a:cubicBezTo>
                    <a:pt x="2620" y="694"/>
                    <a:pt x="2594" y="681"/>
                    <a:pt x="2569" y="666"/>
                  </a:cubicBezTo>
                  <a:cubicBezTo>
                    <a:pt x="2543" y="651"/>
                    <a:pt x="2520" y="633"/>
                    <a:pt x="2498" y="614"/>
                  </a:cubicBezTo>
                  <a:cubicBezTo>
                    <a:pt x="2486" y="604"/>
                    <a:pt x="2476" y="593"/>
                    <a:pt x="2466" y="583"/>
                  </a:cubicBezTo>
                  <a:cubicBezTo>
                    <a:pt x="2461" y="577"/>
                    <a:pt x="2456" y="572"/>
                    <a:pt x="2451" y="566"/>
                  </a:cubicBezTo>
                  <a:cubicBezTo>
                    <a:pt x="2446" y="560"/>
                    <a:pt x="2442" y="555"/>
                    <a:pt x="2437" y="549"/>
                  </a:cubicBezTo>
                  <a:cubicBezTo>
                    <a:pt x="2419" y="526"/>
                    <a:pt x="2404" y="500"/>
                    <a:pt x="2390" y="474"/>
                  </a:cubicBezTo>
                  <a:cubicBezTo>
                    <a:pt x="2361" y="423"/>
                    <a:pt x="2338" y="369"/>
                    <a:pt x="2315" y="314"/>
                  </a:cubicBezTo>
                  <a:cubicBezTo>
                    <a:pt x="2293" y="260"/>
                    <a:pt x="2271" y="206"/>
                    <a:pt x="2246" y="153"/>
                  </a:cubicBezTo>
                  <a:cubicBezTo>
                    <a:pt x="2233" y="126"/>
                    <a:pt x="2220" y="100"/>
                    <a:pt x="2202" y="77"/>
                  </a:cubicBezTo>
                  <a:cubicBezTo>
                    <a:pt x="2197" y="71"/>
                    <a:pt x="2193" y="66"/>
                    <a:pt x="2188" y="60"/>
                  </a:cubicBezTo>
                  <a:cubicBezTo>
                    <a:pt x="2185" y="58"/>
                    <a:pt x="2182" y="55"/>
                    <a:pt x="2180" y="53"/>
                  </a:cubicBezTo>
                  <a:cubicBezTo>
                    <a:pt x="2177" y="50"/>
                    <a:pt x="2175" y="47"/>
                    <a:pt x="2172" y="45"/>
                  </a:cubicBezTo>
                  <a:cubicBezTo>
                    <a:pt x="2166" y="41"/>
                    <a:pt x="2161" y="36"/>
                    <a:pt x="2155" y="32"/>
                  </a:cubicBezTo>
                  <a:cubicBezTo>
                    <a:pt x="2149" y="28"/>
                    <a:pt x="2142" y="25"/>
                    <a:pt x="2136" y="21"/>
                  </a:cubicBezTo>
                  <a:cubicBezTo>
                    <a:pt x="2123" y="15"/>
                    <a:pt x="2109" y="10"/>
                    <a:pt x="2094" y="8"/>
                  </a:cubicBezTo>
                  <a:cubicBezTo>
                    <a:pt x="2080" y="5"/>
                    <a:pt x="2066" y="4"/>
                    <a:pt x="2051" y="5"/>
                  </a:cubicBezTo>
                  <a:cubicBezTo>
                    <a:pt x="2022" y="6"/>
                    <a:pt x="1993" y="13"/>
                    <a:pt x="1966" y="24"/>
                  </a:cubicBezTo>
                  <a:cubicBezTo>
                    <a:pt x="1911" y="45"/>
                    <a:pt x="1862" y="78"/>
                    <a:pt x="1818" y="117"/>
                  </a:cubicBezTo>
                  <a:cubicBezTo>
                    <a:pt x="1775" y="156"/>
                    <a:pt x="1736" y="201"/>
                    <a:pt x="1700" y="247"/>
                  </a:cubicBezTo>
                  <a:cubicBezTo>
                    <a:pt x="1645" y="316"/>
                    <a:pt x="1645" y="316"/>
                    <a:pt x="1645" y="316"/>
                  </a:cubicBezTo>
                  <a:cubicBezTo>
                    <a:pt x="1618" y="351"/>
                    <a:pt x="1618" y="351"/>
                    <a:pt x="1618" y="351"/>
                  </a:cubicBezTo>
                  <a:cubicBezTo>
                    <a:pt x="1605" y="368"/>
                    <a:pt x="1605" y="368"/>
                    <a:pt x="1605" y="368"/>
                  </a:cubicBezTo>
                  <a:cubicBezTo>
                    <a:pt x="1600" y="374"/>
                    <a:pt x="1595" y="380"/>
                    <a:pt x="1591" y="385"/>
                  </a:cubicBezTo>
                  <a:cubicBezTo>
                    <a:pt x="1515" y="476"/>
                    <a:pt x="1429" y="557"/>
                    <a:pt x="1335" y="627"/>
                  </a:cubicBezTo>
                  <a:cubicBezTo>
                    <a:pt x="1146" y="768"/>
                    <a:pt x="928" y="869"/>
                    <a:pt x="700" y="925"/>
                  </a:cubicBezTo>
                  <a:cubicBezTo>
                    <a:pt x="472" y="980"/>
                    <a:pt x="232" y="991"/>
                    <a:pt x="0" y="9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35">
              <a:extLst>
                <a:ext uri="{FF2B5EF4-FFF2-40B4-BE49-F238E27FC236}">
                  <a16:creationId xmlns:a16="http://schemas.microsoft.com/office/drawing/2014/main" id="{A08E6B6D-97B4-6960-8E40-176AC971CC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1688" y="1730375"/>
              <a:ext cx="12130088" cy="2297113"/>
            </a:xfrm>
            <a:custGeom>
              <a:avLst/>
              <a:gdLst>
                <a:gd name="T0" fmla="*/ 690 w 4856"/>
                <a:gd name="T1" fmla="*/ 854 h 919"/>
                <a:gd name="T2" fmla="*/ 1321 w 4856"/>
                <a:gd name="T3" fmla="*/ 572 h 919"/>
                <a:gd name="T4" fmla="*/ 1635 w 4856"/>
                <a:gd name="T5" fmla="*/ 275 h 919"/>
                <a:gd name="T6" fmla="*/ 1817 w 4856"/>
                <a:gd name="T7" fmla="*/ 88 h 919"/>
                <a:gd name="T8" fmla="*/ 1910 w 4856"/>
                <a:gd name="T9" fmla="*/ 32 h 919"/>
                <a:gd name="T10" fmla="*/ 1972 w 4856"/>
                <a:gd name="T11" fmla="*/ 9 h 919"/>
                <a:gd name="T12" fmla="*/ 2004 w 4856"/>
                <a:gd name="T13" fmla="*/ 3 h 919"/>
                <a:gd name="T14" fmla="*/ 2015 w 4856"/>
                <a:gd name="T15" fmla="*/ 2 h 919"/>
                <a:gd name="T16" fmla="*/ 2140 w 4856"/>
                <a:gd name="T17" fmla="*/ 34 h 919"/>
                <a:gd name="T18" fmla="*/ 2156 w 4856"/>
                <a:gd name="T19" fmla="*/ 47 h 919"/>
                <a:gd name="T20" fmla="*/ 2198 w 4856"/>
                <a:gd name="T21" fmla="*/ 98 h 919"/>
                <a:gd name="T22" fmla="*/ 2315 w 4856"/>
                <a:gd name="T23" fmla="*/ 331 h 919"/>
                <a:gd name="T24" fmla="*/ 2426 w 4856"/>
                <a:gd name="T25" fmla="*/ 517 h 919"/>
                <a:gd name="T26" fmla="*/ 2523 w 4856"/>
                <a:gd name="T27" fmla="*/ 602 h 919"/>
                <a:gd name="T28" fmla="*/ 2681 w 4856"/>
                <a:gd name="T29" fmla="*/ 672 h 919"/>
                <a:gd name="T30" fmla="*/ 3024 w 4856"/>
                <a:gd name="T31" fmla="*/ 669 h 919"/>
                <a:gd name="T32" fmla="*/ 3185 w 4856"/>
                <a:gd name="T33" fmla="*/ 606 h 919"/>
                <a:gd name="T34" fmla="*/ 3409 w 4856"/>
                <a:gd name="T35" fmla="*/ 472 h 919"/>
                <a:gd name="T36" fmla="*/ 3580 w 4856"/>
                <a:gd name="T37" fmla="*/ 448 h 919"/>
                <a:gd name="T38" fmla="*/ 3831 w 4856"/>
                <a:gd name="T39" fmla="*/ 515 h 919"/>
                <a:gd name="T40" fmla="*/ 4165 w 4856"/>
                <a:gd name="T41" fmla="*/ 614 h 919"/>
                <a:gd name="T42" fmla="*/ 4250 w 4856"/>
                <a:gd name="T43" fmla="*/ 630 h 919"/>
                <a:gd name="T44" fmla="*/ 4509 w 4856"/>
                <a:gd name="T45" fmla="*/ 659 h 919"/>
                <a:gd name="T46" fmla="*/ 4509 w 4856"/>
                <a:gd name="T47" fmla="*/ 660 h 919"/>
                <a:gd name="T48" fmla="*/ 4250 w 4856"/>
                <a:gd name="T49" fmla="*/ 632 h 919"/>
                <a:gd name="T50" fmla="*/ 4164 w 4856"/>
                <a:gd name="T51" fmla="*/ 615 h 919"/>
                <a:gd name="T52" fmla="*/ 3831 w 4856"/>
                <a:gd name="T53" fmla="*/ 518 h 919"/>
                <a:gd name="T54" fmla="*/ 3579 w 4856"/>
                <a:gd name="T55" fmla="*/ 451 h 919"/>
                <a:gd name="T56" fmla="*/ 3410 w 4856"/>
                <a:gd name="T57" fmla="*/ 475 h 919"/>
                <a:gd name="T58" fmla="*/ 3187 w 4856"/>
                <a:gd name="T59" fmla="*/ 608 h 919"/>
                <a:gd name="T60" fmla="*/ 3025 w 4856"/>
                <a:gd name="T61" fmla="*/ 672 h 919"/>
                <a:gd name="T62" fmla="*/ 2680 w 4856"/>
                <a:gd name="T63" fmla="*/ 675 h 919"/>
                <a:gd name="T64" fmla="*/ 2521 w 4856"/>
                <a:gd name="T65" fmla="*/ 605 h 919"/>
                <a:gd name="T66" fmla="*/ 2423 w 4856"/>
                <a:gd name="T67" fmla="*/ 519 h 919"/>
                <a:gd name="T68" fmla="*/ 2311 w 4856"/>
                <a:gd name="T69" fmla="*/ 333 h 919"/>
                <a:gd name="T70" fmla="*/ 2195 w 4856"/>
                <a:gd name="T71" fmla="*/ 100 h 919"/>
                <a:gd name="T72" fmla="*/ 2154 w 4856"/>
                <a:gd name="T73" fmla="*/ 50 h 919"/>
                <a:gd name="T74" fmla="*/ 2137 w 4856"/>
                <a:gd name="T75" fmla="*/ 37 h 919"/>
                <a:gd name="T76" fmla="*/ 2015 w 4856"/>
                <a:gd name="T77" fmla="*/ 5 h 919"/>
                <a:gd name="T78" fmla="*/ 2004 w 4856"/>
                <a:gd name="T79" fmla="*/ 7 h 919"/>
                <a:gd name="T80" fmla="*/ 1973 w 4856"/>
                <a:gd name="T81" fmla="*/ 13 h 919"/>
                <a:gd name="T82" fmla="*/ 1912 w 4856"/>
                <a:gd name="T83" fmla="*/ 35 h 919"/>
                <a:gd name="T84" fmla="*/ 1819 w 4856"/>
                <a:gd name="T85" fmla="*/ 91 h 919"/>
                <a:gd name="T86" fmla="*/ 1638 w 4856"/>
                <a:gd name="T87" fmla="*/ 277 h 919"/>
                <a:gd name="T88" fmla="*/ 1322 w 4856"/>
                <a:gd name="T89" fmla="*/ 574 h 919"/>
                <a:gd name="T90" fmla="*/ 691 w 4856"/>
                <a:gd name="T91" fmla="*/ 855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56" h="919">
                  <a:moveTo>
                    <a:pt x="0" y="880"/>
                  </a:moveTo>
                  <a:cubicBezTo>
                    <a:pt x="229" y="918"/>
                    <a:pt x="465" y="907"/>
                    <a:pt x="690" y="854"/>
                  </a:cubicBezTo>
                  <a:cubicBezTo>
                    <a:pt x="803" y="827"/>
                    <a:pt x="913" y="790"/>
                    <a:pt x="1019" y="743"/>
                  </a:cubicBezTo>
                  <a:cubicBezTo>
                    <a:pt x="1125" y="696"/>
                    <a:pt x="1226" y="639"/>
                    <a:pt x="1321" y="572"/>
                  </a:cubicBezTo>
                  <a:cubicBezTo>
                    <a:pt x="1415" y="505"/>
                    <a:pt x="1502" y="428"/>
                    <a:pt x="1579" y="341"/>
                  </a:cubicBezTo>
                  <a:cubicBezTo>
                    <a:pt x="1635" y="275"/>
                    <a:pt x="1635" y="275"/>
                    <a:pt x="1635" y="275"/>
                  </a:cubicBezTo>
                  <a:cubicBezTo>
                    <a:pt x="1654" y="253"/>
                    <a:pt x="1673" y="231"/>
                    <a:pt x="1692" y="209"/>
                  </a:cubicBezTo>
                  <a:cubicBezTo>
                    <a:pt x="1730" y="165"/>
                    <a:pt x="1771" y="124"/>
                    <a:pt x="1817" y="88"/>
                  </a:cubicBezTo>
                  <a:cubicBezTo>
                    <a:pt x="1840" y="71"/>
                    <a:pt x="1865" y="55"/>
                    <a:pt x="1891" y="41"/>
                  </a:cubicBezTo>
                  <a:cubicBezTo>
                    <a:pt x="1897" y="38"/>
                    <a:pt x="1904" y="35"/>
                    <a:pt x="1910" y="32"/>
                  </a:cubicBezTo>
                  <a:cubicBezTo>
                    <a:pt x="1917" y="29"/>
                    <a:pt x="1924" y="26"/>
                    <a:pt x="1930" y="23"/>
                  </a:cubicBezTo>
                  <a:cubicBezTo>
                    <a:pt x="1944" y="18"/>
                    <a:pt x="1958" y="13"/>
                    <a:pt x="1972" y="9"/>
                  </a:cubicBezTo>
                  <a:cubicBezTo>
                    <a:pt x="1979" y="7"/>
                    <a:pt x="1986" y="6"/>
                    <a:pt x="1993" y="5"/>
                  </a:cubicBezTo>
                  <a:cubicBezTo>
                    <a:pt x="1997" y="4"/>
                    <a:pt x="2000" y="4"/>
                    <a:pt x="2004" y="3"/>
                  </a:cubicBezTo>
                  <a:cubicBezTo>
                    <a:pt x="2009" y="2"/>
                    <a:pt x="2009" y="2"/>
                    <a:pt x="2009" y="2"/>
                  </a:cubicBezTo>
                  <a:cubicBezTo>
                    <a:pt x="2015" y="2"/>
                    <a:pt x="2015" y="2"/>
                    <a:pt x="2015" y="2"/>
                  </a:cubicBezTo>
                  <a:cubicBezTo>
                    <a:pt x="2029" y="0"/>
                    <a:pt x="2044" y="1"/>
                    <a:pt x="2058" y="2"/>
                  </a:cubicBezTo>
                  <a:cubicBezTo>
                    <a:pt x="2088" y="6"/>
                    <a:pt x="2116" y="16"/>
                    <a:pt x="2140" y="34"/>
                  </a:cubicBezTo>
                  <a:cubicBezTo>
                    <a:pt x="2148" y="40"/>
                    <a:pt x="2148" y="40"/>
                    <a:pt x="2148" y="40"/>
                  </a:cubicBezTo>
                  <a:cubicBezTo>
                    <a:pt x="2151" y="42"/>
                    <a:pt x="2154" y="45"/>
                    <a:pt x="2156" y="47"/>
                  </a:cubicBezTo>
                  <a:cubicBezTo>
                    <a:pt x="2162" y="52"/>
                    <a:pt x="2167" y="58"/>
                    <a:pt x="2172" y="63"/>
                  </a:cubicBezTo>
                  <a:cubicBezTo>
                    <a:pt x="2182" y="74"/>
                    <a:pt x="2190" y="86"/>
                    <a:pt x="2198" y="98"/>
                  </a:cubicBezTo>
                  <a:cubicBezTo>
                    <a:pt x="2215" y="122"/>
                    <a:pt x="2228" y="148"/>
                    <a:pt x="2241" y="174"/>
                  </a:cubicBezTo>
                  <a:cubicBezTo>
                    <a:pt x="2266" y="226"/>
                    <a:pt x="2290" y="279"/>
                    <a:pt x="2315" y="331"/>
                  </a:cubicBezTo>
                  <a:cubicBezTo>
                    <a:pt x="2340" y="383"/>
                    <a:pt x="2367" y="435"/>
                    <a:pt x="2400" y="482"/>
                  </a:cubicBezTo>
                  <a:cubicBezTo>
                    <a:pt x="2408" y="494"/>
                    <a:pt x="2417" y="506"/>
                    <a:pt x="2426" y="517"/>
                  </a:cubicBezTo>
                  <a:cubicBezTo>
                    <a:pt x="2435" y="527"/>
                    <a:pt x="2445" y="538"/>
                    <a:pt x="2456" y="548"/>
                  </a:cubicBezTo>
                  <a:cubicBezTo>
                    <a:pt x="2477" y="568"/>
                    <a:pt x="2499" y="586"/>
                    <a:pt x="2523" y="602"/>
                  </a:cubicBezTo>
                  <a:cubicBezTo>
                    <a:pt x="2547" y="618"/>
                    <a:pt x="2573" y="632"/>
                    <a:pt x="2599" y="643"/>
                  </a:cubicBezTo>
                  <a:cubicBezTo>
                    <a:pt x="2626" y="655"/>
                    <a:pt x="2653" y="664"/>
                    <a:pt x="2681" y="672"/>
                  </a:cubicBezTo>
                  <a:cubicBezTo>
                    <a:pt x="2737" y="687"/>
                    <a:pt x="2795" y="694"/>
                    <a:pt x="2853" y="693"/>
                  </a:cubicBezTo>
                  <a:cubicBezTo>
                    <a:pt x="2910" y="692"/>
                    <a:pt x="2968" y="684"/>
                    <a:pt x="3024" y="669"/>
                  </a:cubicBezTo>
                  <a:cubicBezTo>
                    <a:pt x="3052" y="661"/>
                    <a:pt x="3079" y="652"/>
                    <a:pt x="3106" y="641"/>
                  </a:cubicBezTo>
                  <a:cubicBezTo>
                    <a:pt x="3133" y="631"/>
                    <a:pt x="3159" y="619"/>
                    <a:pt x="3185" y="606"/>
                  </a:cubicBezTo>
                  <a:cubicBezTo>
                    <a:pt x="3237" y="580"/>
                    <a:pt x="3283" y="545"/>
                    <a:pt x="3332" y="514"/>
                  </a:cubicBezTo>
                  <a:cubicBezTo>
                    <a:pt x="3357" y="498"/>
                    <a:pt x="3382" y="484"/>
                    <a:pt x="3409" y="472"/>
                  </a:cubicBezTo>
                  <a:cubicBezTo>
                    <a:pt x="3436" y="461"/>
                    <a:pt x="3464" y="453"/>
                    <a:pt x="3493" y="449"/>
                  </a:cubicBezTo>
                  <a:cubicBezTo>
                    <a:pt x="3521" y="445"/>
                    <a:pt x="3551" y="445"/>
                    <a:pt x="3580" y="448"/>
                  </a:cubicBezTo>
                  <a:cubicBezTo>
                    <a:pt x="3609" y="451"/>
                    <a:pt x="3637" y="457"/>
                    <a:pt x="3665" y="464"/>
                  </a:cubicBezTo>
                  <a:cubicBezTo>
                    <a:pt x="3721" y="479"/>
                    <a:pt x="3776" y="499"/>
                    <a:pt x="3831" y="515"/>
                  </a:cubicBezTo>
                  <a:cubicBezTo>
                    <a:pt x="3997" y="567"/>
                    <a:pt x="3997" y="567"/>
                    <a:pt x="3997" y="567"/>
                  </a:cubicBezTo>
                  <a:cubicBezTo>
                    <a:pt x="4053" y="584"/>
                    <a:pt x="4108" y="601"/>
                    <a:pt x="4165" y="614"/>
                  </a:cubicBezTo>
                  <a:cubicBezTo>
                    <a:pt x="4179" y="617"/>
                    <a:pt x="4193" y="620"/>
                    <a:pt x="4207" y="622"/>
                  </a:cubicBezTo>
                  <a:cubicBezTo>
                    <a:pt x="4221" y="625"/>
                    <a:pt x="4236" y="627"/>
                    <a:pt x="4250" y="630"/>
                  </a:cubicBezTo>
                  <a:cubicBezTo>
                    <a:pt x="4279" y="635"/>
                    <a:pt x="4307" y="639"/>
                    <a:pt x="4336" y="642"/>
                  </a:cubicBezTo>
                  <a:cubicBezTo>
                    <a:pt x="4393" y="650"/>
                    <a:pt x="4451" y="656"/>
                    <a:pt x="4509" y="659"/>
                  </a:cubicBezTo>
                  <a:cubicBezTo>
                    <a:pt x="4625" y="666"/>
                    <a:pt x="4741" y="666"/>
                    <a:pt x="4856" y="657"/>
                  </a:cubicBezTo>
                  <a:cubicBezTo>
                    <a:pt x="4741" y="666"/>
                    <a:pt x="4625" y="667"/>
                    <a:pt x="4509" y="660"/>
                  </a:cubicBezTo>
                  <a:cubicBezTo>
                    <a:pt x="4451" y="657"/>
                    <a:pt x="4393" y="651"/>
                    <a:pt x="4336" y="644"/>
                  </a:cubicBezTo>
                  <a:cubicBezTo>
                    <a:pt x="4307" y="640"/>
                    <a:pt x="4278" y="636"/>
                    <a:pt x="4250" y="632"/>
                  </a:cubicBezTo>
                  <a:cubicBezTo>
                    <a:pt x="4235" y="629"/>
                    <a:pt x="4221" y="627"/>
                    <a:pt x="4207" y="624"/>
                  </a:cubicBezTo>
                  <a:cubicBezTo>
                    <a:pt x="4193" y="622"/>
                    <a:pt x="4178" y="619"/>
                    <a:pt x="4164" y="615"/>
                  </a:cubicBezTo>
                  <a:cubicBezTo>
                    <a:pt x="4108" y="603"/>
                    <a:pt x="4052" y="586"/>
                    <a:pt x="3997" y="569"/>
                  </a:cubicBezTo>
                  <a:cubicBezTo>
                    <a:pt x="3831" y="518"/>
                    <a:pt x="3831" y="518"/>
                    <a:pt x="3831" y="518"/>
                  </a:cubicBezTo>
                  <a:cubicBezTo>
                    <a:pt x="3775" y="501"/>
                    <a:pt x="3721" y="481"/>
                    <a:pt x="3664" y="467"/>
                  </a:cubicBezTo>
                  <a:cubicBezTo>
                    <a:pt x="3637" y="459"/>
                    <a:pt x="3608" y="454"/>
                    <a:pt x="3579" y="451"/>
                  </a:cubicBezTo>
                  <a:cubicBezTo>
                    <a:pt x="3551" y="448"/>
                    <a:pt x="3522" y="447"/>
                    <a:pt x="3493" y="451"/>
                  </a:cubicBezTo>
                  <a:cubicBezTo>
                    <a:pt x="3464" y="455"/>
                    <a:pt x="3436" y="463"/>
                    <a:pt x="3410" y="475"/>
                  </a:cubicBezTo>
                  <a:cubicBezTo>
                    <a:pt x="3383" y="486"/>
                    <a:pt x="3358" y="501"/>
                    <a:pt x="3334" y="516"/>
                  </a:cubicBezTo>
                  <a:cubicBezTo>
                    <a:pt x="3285" y="547"/>
                    <a:pt x="3239" y="582"/>
                    <a:pt x="3187" y="608"/>
                  </a:cubicBezTo>
                  <a:cubicBezTo>
                    <a:pt x="3161" y="622"/>
                    <a:pt x="3134" y="634"/>
                    <a:pt x="3107" y="644"/>
                  </a:cubicBezTo>
                  <a:cubicBezTo>
                    <a:pt x="3080" y="655"/>
                    <a:pt x="3053" y="664"/>
                    <a:pt x="3025" y="672"/>
                  </a:cubicBezTo>
                  <a:cubicBezTo>
                    <a:pt x="2969" y="687"/>
                    <a:pt x="2911" y="695"/>
                    <a:pt x="2853" y="696"/>
                  </a:cubicBezTo>
                  <a:cubicBezTo>
                    <a:pt x="2794" y="697"/>
                    <a:pt x="2736" y="690"/>
                    <a:pt x="2680" y="675"/>
                  </a:cubicBezTo>
                  <a:cubicBezTo>
                    <a:pt x="2652" y="668"/>
                    <a:pt x="2624" y="658"/>
                    <a:pt x="2598" y="647"/>
                  </a:cubicBezTo>
                  <a:cubicBezTo>
                    <a:pt x="2571" y="635"/>
                    <a:pt x="2546" y="621"/>
                    <a:pt x="2521" y="605"/>
                  </a:cubicBezTo>
                  <a:cubicBezTo>
                    <a:pt x="2497" y="589"/>
                    <a:pt x="2474" y="571"/>
                    <a:pt x="2453" y="551"/>
                  </a:cubicBezTo>
                  <a:cubicBezTo>
                    <a:pt x="2442" y="541"/>
                    <a:pt x="2433" y="530"/>
                    <a:pt x="2423" y="519"/>
                  </a:cubicBezTo>
                  <a:cubicBezTo>
                    <a:pt x="2414" y="508"/>
                    <a:pt x="2405" y="497"/>
                    <a:pt x="2396" y="485"/>
                  </a:cubicBezTo>
                  <a:cubicBezTo>
                    <a:pt x="2363" y="437"/>
                    <a:pt x="2336" y="385"/>
                    <a:pt x="2311" y="333"/>
                  </a:cubicBezTo>
                  <a:cubicBezTo>
                    <a:pt x="2286" y="281"/>
                    <a:pt x="2263" y="228"/>
                    <a:pt x="2237" y="176"/>
                  </a:cubicBezTo>
                  <a:cubicBezTo>
                    <a:pt x="2224" y="150"/>
                    <a:pt x="2211" y="124"/>
                    <a:pt x="2195" y="100"/>
                  </a:cubicBezTo>
                  <a:cubicBezTo>
                    <a:pt x="2187" y="88"/>
                    <a:pt x="2179" y="76"/>
                    <a:pt x="2169" y="66"/>
                  </a:cubicBezTo>
                  <a:cubicBezTo>
                    <a:pt x="2164" y="60"/>
                    <a:pt x="2159" y="55"/>
                    <a:pt x="2154" y="50"/>
                  </a:cubicBezTo>
                  <a:cubicBezTo>
                    <a:pt x="2151" y="48"/>
                    <a:pt x="2149" y="45"/>
                    <a:pt x="2146" y="43"/>
                  </a:cubicBezTo>
                  <a:cubicBezTo>
                    <a:pt x="2137" y="37"/>
                    <a:pt x="2137" y="37"/>
                    <a:pt x="2137" y="37"/>
                  </a:cubicBezTo>
                  <a:cubicBezTo>
                    <a:pt x="2114" y="20"/>
                    <a:pt x="2087" y="9"/>
                    <a:pt x="2058" y="6"/>
                  </a:cubicBezTo>
                  <a:cubicBezTo>
                    <a:pt x="2044" y="4"/>
                    <a:pt x="2029" y="4"/>
                    <a:pt x="2015" y="5"/>
                  </a:cubicBezTo>
                  <a:cubicBezTo>
                    <a:pt x="2010" y="6"/>
                    <a:pt x="2010" y="6"/>
                    <a:pt x="2010" y="6"/>
                  </a:cubicBezTo>
                  <a:cubicBezTo>
                    <a:pt x="2004" y="7"/>
                    <a:pt x="2004" y="7"/>
                    <a:pt x="2004" y="7"/>
                  </a:cubicBezTo>
                  <a:cubicBezTo>
                    <a:pt x="2001" y="7"/>
                    <a:pt x="1997" y="7"/>
                    <a:pt x="1994" y="8"/>
                  </a:cubicBezTo>
                  <a:cubicBezTo>
                    <a:pt x="1987" y="10"/>
                    <a:pt x="1980" y="11"/>
                    <a:pt x="1973" y="13"/>
                  </a:cubicBezTo>
                  <a:cubicBezTo>
                    <a:pt x="1959" y="16"/>
                    <a:pt x="1945" y="21"/>
                    <a:pt x="1932" y="26"/>
                  </a:cubicBezTo>
                  <a:cubicBezTo>
                    <a:pt x="1925" y="29"/>
                    <a:pt x="1918" y="32"/>
                    <a:pt x="1912" y="35"/>
                  </a:cubicBezTo>
                  <a:cubicBezTo>
                    <a:pt x="1905" y="38"/>
                    <a:pt x="1899" y="41"/>
                    <a:pt x="1892" y="45"/>
                  </a:cubicBezTo>
                  <a:cubicBezTo>
                    <a:pt x="1867" y="58"/>
                    <a:pt x="1842" y="74"/>
                    <a:pt x="1819" y="91"/>
                  </a:cubicBezTo>
                  <a:cubicBezTo>
                    <a:pt x="1773" y="126"/>
                    <a:pt x="1733" y="168"/>
                    <a:pt x="1694" y="211"/>
                  </a:cubicBezTo>
                  <a:cubicBezTo>
                    <a:pt x="1675" y="233"/>
                    <a:pt x="1657" y="255"/>
                    <a:pt x="1638" y="277"/>
                  </a:cubicBezTo>
                  <a:cubicBezTo>
                    <a:pt x="1581" y="343"/>
                    <a:pt x="1581" y="343"/>
                    <a:pt x="1581" y="343"/>
                  </a:cubicBezTo>
                  <a:cubicBezTo>
                    <a:pt x="1505" y="430"/>
                    <a:pt x="1417" y="507"/>
                    <a:pt x="1322" y="574"/>
                  </a:cubicBezTo>
                  <a:cubicBezTo>
                    <a:pt x="1228" y="641"/>
                    <a:pt x="1126" y="698"/>
                    <a:pt x="1020" y="745"/>
                  </a:cubicBezTo>
                  <a:cubicBezTo>
                    <a:pt x="914" y="792"/>
                    <a:pt x="803" y="829"/>
                    <a:pt x="691" y="855"/>
                  </a:cubicBezTo>
                  <a:cubicBezTo>
                    <a:pt x="465" y="908"/>
                    <a:pt x="229" y="919"/>
                    <a:pt x="0" y="8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36">
              <a:extLst>
                <a:ext uri="{FF2B5EF4-FFF2-40B4-BE49-F238E27FC236}">
                  <a16:creationId xmlns:a16="http://schemas.microsoft.com/office/drawing/2014/main" id="{2887C98A-3220-FAB0-4724-C2C045FC401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8513" y="1874838"/>
              <a:ext cx="12126913" cy="2117725"/>
            </a:xfrm>
            <a:custGeom>
              <a:avLst/>
              <a:gdLst>
                <a:gd name="T0" fmla="*/ 681 w 4855"/>
                <a:gd name="T1" fmla="*/ 784 h 847"/>
                <a:gd name="T2" fmla="*/ 1309 w 4855"/>
                <a:gd name="T3" fmla="*/ 519 h 847"/>
                <a:gd name="T4" fmla="*/ 1629 w 4855"/>
                <a:gd name="T5" fmla="*/ 236 h 847"/>
                <a:gd name="T6" fmla="*/ 1821 w 4855"/>
                <a:gd name="T7" fmla="*/ 65 h 847"/>
                <a:gd name="T8" fmla="*/ 1980 w 4855"/>
                <a:gd name="T9" fmla="*/ 3 h 847"/>
                <a:gd name="T10" fmla="*/ 2066 w 4855"/>
                <a:gd name="T11" fmla="*/ 9 h 847"/>
                <a:gd name="T12" fmla="*/ 2076 w 4855"/>
                <a:gd name="T13" fmla="*/ 12 h 847"/>
                <a:gd name="T14" fmla="*/ 2096 w 4855"/>
                <a:gd name="T15" fmla="*/ 21 h 847"/>
                <a:gd name="T16" fmla="*/ 2123 w 4855"/>
                <a:gd name="T17" fmla="*/ 39 h 847"/>
                <a:gd name="T18" fmla="*/ 2135 w 4855"/>
                <a:gd name="T19" fmla="*/ 49 h 847"/>
                <a:gd name="T20" fmla="*/ 2192 w 4855"/>
                <a:gd name="T21" fmla="*/ 121 h 847"/>
                <a:gd name="T22" fmla="*/ 2315 w 4855"/>
                <a:gd name="T23" fmla="*/ 347 h 847"/>
                <a:gd name="T24" fmla="*/ 2552 w 4855"/>
                <a:gd name="T25" fmla="*/ 585 h 847"/>
                <a:gd name="T26" fmla="*/ 2571 w 4855"/>
                <a:gd name="T27" fmla="*/ 593 h 847"/>
                <a:gd name="T28" fmla="*/ 2596 w 4855"/>
                <a:gd name="T29" fmla="*/ 604 h 847"/>
                <a:gd name="T30" fmla="*/ 2611 w 4855"/>
                <a:gd name="T31" fmla="*/ 609 h 847"/>
                <a:gd name="T32" fmla="*/ 2715 w 4855"/>
                <a:gd name="T33" fmla="*/ 633 h 847"/>
                <a:gd name="T34" fmla="*/ 3051 w 4855"/>
                <a:gd name="T35" fmla="*/ 593 h 847"/>
                <a:gd name="T36" fmla="*/ 3205 w 4855"/>
                <a:gd name="T37" fmla="*/ 520 h 847"/>
                <a:gd name="T38" fmla="*/ 3429 w 4855"/>
                <a:gd name="T39" fmla="*/ 394 h 847"/>
                <a:gd name="T40" fmla="*/ 3450 w 4855"/>
                <a:gd name="T41" fmla="*/ 389 h 847"/>
                <a:gd name="T42" fmla="*/ 3514 w 4855"/>
                <a:gd name="T43" fmla="*/ 380 h 847"/>
                <a:gd name="T44" fmla="*/ 3684 w 4855"/>
                <a:gd name="T45" fmla="*/ 403 h 847"/>
                <a:gd name="T46" fmla="*/ 4011 w 4855"/>
                <a:gd name="T47" fmla="*/ 505 h 847"/>
                <a:gd name="T48" fmla="*/ 4259 w 4855"/>
                <a:gd name="T49" fmla="*/ 575 h 847"/>
                <a:gd name="T50" fmla="*/ 4513 w 4855"/>
                <a:gd name="T51" fmla="*/ 612 h 847"/>
                <a:gd name="T52" fmla="*/ 4513 w 4855"/>
                <a:gd name="T53" fmla="*/ 613 h 847"/>
                <a:gd name="T54" fmla="*/ 4258 w 4855"/>
                <a:gd name="T55" fmla="*/ 576 h 847"/>
                <a:gd name="T56" fmla="*/ 4010 w 4855"/>
                <a:gd name="T57" fmla="*/ 507 h 847"/>
                <a:gd name="T58" fmla="*/ 3683 w 4855"/>
                <a:gd name="T59" fmla="*/ 406 h 847"/>
                <a:gd name="T60" fmla="*/ 3514 w 4855"/>
                <a:gd name="T61" fmla="*/ 383 h 847"/>
                <a:gd name="T62" fmla="*/ 3451 w 4855"/>
                <a:gd name="T63" fmla="*/ 392 h 847"/>
                <a:gd name="T64" fmla="*/ 3430 w 4855"/>
                <a:gd name="T65" fmla="*/ 397 h 847"/>
                <a:gd name="T66" fmla="*/ 3207 w 4855"/>
                <a:gd name="T67" fmla="*/ 522 h 847"/>
                <a:gd name="T68" fmla="*/ 3052 w 4855"/>
                <a:gd name="T69" fmla="*/ 596 h 847"/>
                <a:gd name="T70" fmla="*/ 2714 w 4855"/>
                <a:gd name="T71" fmla="*/ 637 h 847"/>
                <a:gd name="T72" fmla="*/ 2610 w 4855"/>
                <a:gd name="T73" fmla="*/ 612 h 847"/>
                <a:gd name="T74" fmla="*/ 2594 w 4855"/>
                <a:gd name="T75" fmla="*/ 607 h 847"/>
                <a:gd name="T76" fmla="*/ 2570 w 4855"/>
                <a:gd name="T77" fmla="*/ 597 h 847"/>
                <a:gd name="T78" fmla="*/ 2550 w 4855"/>
                <a:gd name="T79" fmla="*/ 588 h 847"/>
                <a:gd name="T80" fmla="*/ 2311 w 4855"/>
                <a:gd name="T81" fmla="*/ 349 h 847"/>
                <a:gd name="T82" fmla="*/ 2189 w 4855"/>
                <a:gd name="T83" fmla="*/ 123 h 847"/>
                <a:gd name="T84" fmla="*/ 2133 w 4855"/>
                <a:gd name="T85" fmla="*/ 52 h 847"/>
                <a:gd name="T86" fmla="*/ 2121 w 4855"/>
                <a:gd name="T87" fmla="*/ 42 h 847"/>
                <a:gd name="T88" fmla="*/ 2094 w 4855"/>
                <a:gd name="T89" fmla="*/ 24 h 847"/>
                <a:gd name="T90" fmla="*/ 2075 w 4855"/>
                <a:gd name="T91" fmla="*/ 16 h 847"/>
                <a:gd name="T92" fmla="*/ 2065 w 4855"/>
                <a:gd name="T93" fmla="*/ 12 h 847"/>
                <a:gd name="T94" fmla="*/ 1980 w 4855"/>
                <a:gd name="T95" fmla="*/ 6 h 847"/>
                <a:gd name="T96" fmla="*/ 1823 w 4855"/>
                <a:gd name="T97" fmla="*/ 68 h 847"/>
                <a:gd name="T98" fmla="*/ 1632 w 4855"/>
                <a:gd name="T99" fmla="*/ 239 h 847"/>
                <a:gd name="T100" fmla="*/ 1311 w 4855"/>
                <a:gd name="T101" fmla="*/ 522 h 847"/>
                <a:gd name="T102" fmla="*/ 681 w 4855"/>
                <a:gd name="T103" fmla="*/ 786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855" h="847">
                  <a:moveTo>
                    <a:pt x="0" y="812"/>
                  </a:moveTo>
                  <a:cubicBezTo>
                    <a:pt x="226" y="847"/>
                    <a:pt x="458" y="834"/>
                    <a:pt x="681" y="784"/>
                  </a:cubicBezTo>
                  <a:cubicBezTo>
                    <a:pt x="792" y="759"/>
                    <a:pt x="902" y="724"/>
                    <a:pt x="1007" y="680"/>
                  </a:cubicBezTo>
                  <a:cubicBezTo>
                    <a:pt x="1113" y="636"/>
                    <a:pt x="1214" y="582"/>
                    <a:pt x="1309" y="519"/>
                  </a:cubicBezTo>
                  <a:cubicBezTo>
                    <a:pt x="1404" y="456"/>
                    <a:pt x="1493" y="383"/>
                    <a:pt x="1571" y="299"/>
                  </a:cubicBezTo>
                  <a:cubicBezTo>
                    <a:pt x="1629" y="236"/>
                    <a:pt x="1629" y="236"/>
                    <a:pt x="1629" y="236"/>
                  </a:cubicBezTo>
                  <a:cubicBezTo>
                    <a:pt x="1649" y="215"/>
                    <a:pt x="1668" y="195"/>
                    <a:pt x="1689" y="174"/>
                  </a:cubicBezTo>
                  <a:cubicBezTo>
                    <a:pt x="1729" y="134"/>
                    <a:pt x="1772" y="96"/>
                    <a:pt x="1821" y="65"/>
                  </a:cubicBezTo>
                  <a:cubicBezTo>
                    <a:pt x="1845" y="50"/>
                    <a:pt x="1871" y="36"/>
                    <a:pt x="1897" y="25"/>
                  </a:cubicBezTo>
                  <a:cubicBezTo>
                    <a:pt x="1924" y="15"/>
                    <a:pt x="1951" y="6"/>
                    <a:pt x="1980" y="3"/>
                  </a:cubicBezTo>
                  <a:cubicBezTo>
                    <a:pt x="1994" y="1"/>
                    <a:pt x="2009" y="0"/>
                    <a:pt x="2023" y="1"/>
                  </a:cubicBezTo>
                  <a:cubicBezTo>
                    <a:pt x="2037" y="2"/>
                    <a:pt x="2052" y="5"/>
                    <a:pt x="2066" y="9"/>
                  </a:cubicBezTo>
                  <a:cubicBezTo>
                    <a:pt x="2071" y="10"/>
                    <a:pt x="2071" y="10"/>
                    <a:pt x="2071" y="10"/>
                  </a:cubicBezTo>
                  <a:cubicBezTo>
                    <a:pt x="2076" y="12"/>
                    <a:pt x="2076" y="12"/>
                    <a:pt x="2076" y="12"/>
                  </a:cubicBezTo>
                  <a:cubicBezTo>
                    <a:pt x="2079" y="14"/>
                    <a:pt x="2083" y="15"/>
                    <a:pt x="2086" y="16"/>
                  </a:cubicBezTo>
                  <a:cubicBezTo>
                    <a:pt x="2096" y="21"/>
                    <a:pt x="2096" y="21"/>
                    <a:pt x="2096" y="21"/>
                  </a:cubicBezTo>
                  <a:cubicBezTo>
                    <a:pt x="2099" y="23"/>
                    <a:pt x="2102" y="25"/>
                    <a:pt x="2105" y="26"/>
                  </a:cubicBezTo>
                  <a:cubicBezTo>
                    <a:pt x="2111" y="30"/>
                    <a:pt x="2117" y="34"/>
                    <a:pt x="2123" y="39"/>
                  </a:cubicBezTo>
                  <a:cubicBezTo>
                    <a:pt x="2131" y="46"/>
                    <a:pt x="2131" y="46"/>
                    <a:pt x="2131" y="46"/>
                  </a:cubicBezTo>
                  <a:cubicBezTo>
                    <a:pt x="2135" y="49"/>
                    <a:pt x="2135" y="49"/>
                    <a:pt x="2135" y="49"/>
                  </a:cubicBezTo>
                  <a:cubicBezTo>
                    <a:pt x="2139" y="53"/>
                    <a:pt x="2139" y="53"/>
                    <a:pt x="2139" y="53"/>
                  </a:cubicBezTo>
                  <a:cubicBezTo>
                    <a:pt x="2160" y="73"/>
                    <a:pt x="2177" y="97"/>
                    <a:pt x="2192" y="121"/>
                  </a:cubicBezTo>
                  <a:cubicBezTo>
                    <a:pt x="2207" y="145"/>
                    <a:pt x="2220" y="171"/>
                    <a:pt x="2234" y="196"/>
                  </a:cubicBezTo>
                  <a:cubicBezTo>
                    <a:pt x="2261" y="246"/>
                    <a:pt x="2286" y="297"/>
                    <a:pt x="2315" y="347"/>
                  </a:cubicBezTo>
                  <a:cubicBezTo>
                    <a:pt x="2343" y="396"/>
                    <a:pt x="2374" y="445"/>
                    <a:pt x="2413" y="486"/>
                  </a:cubicBezTo>
                  <a:cubicBezTo>
                    <a:pt x="2452" y="528"/>
                    <a:pt x="2500" y="560"/>
                    <a:pt x="2552" y="585"/>
                  </a:cubicBezTo>
                  <a:cubicBezTo>
                    <a:pt x="2561" y="589"/>
                    <a:pt x="2561" y="589"/>
                    <a:pt x="2561" y="589"/>
                  </a:cubicBezTo>
                  <a:cubicBezTo>
                    <a:pt x="2564" y="591"/>
                    <a:pt x="2568" y="592"/>
                    <a:pt x="2571" y="593"/>
                  </a:cubicBezTo>
                  <a:cubicBezTo>
                    <a:pt x="2591" y="602"/>
                    <a:pt x="2591" y="602"/>
                    <a:pt x="2591" y="602"/>
                  </a:cubicBezTo>
                  <a:cubicBezTo>
                    <a:pt x="2596" y="604"/>
                    <a:pt x="2596" y="604"/>
                    <a:pt x="2596" y="604"/>
                  </a:cubicBezTo>
                  <a:cubicBezTo>
                    <a:pt x="2601" y="605"/>
                    <a:pt x="2601" y="605"/>
                    <a:pt x="2601" y="605"/>
                  </a:cubicBezTo>
                  <a:cubicBezTo>
                    <a:pt x="2611" y="609"/>
                    <a:pt x="2611" y="609"/>
                    <a:pt x="2611" y="609"/>
                  </a:cubicBezTo>
                  <a:cubicBezTo>
                    <a:pt x="2618" y="611"/>
                    <a:pt x="2624" y="613"/>
                    <a:pt x="2631" y="615"/>
                  </a:cubicBezTo>
                  <a:cubicBezTo>
                    <a:pt x="2659" y="623"/>
                    <a:pt x="2686" y="630"/>
                    <a:pt x="2715" y="633"/>
                  </a:cubicBezTo>
                  <a:cubicBezTo>
                    <a:pt x="2771" y="641"/>
                    <a:pt x="2829" y="642"/>
                    <a:pt x="2885" y="635"/>
                  </a:cubicBezTo>
                  <a:cubicBezTo>
                    <a:pt x="2942" y="627"/>
                    <a:pt x="2997" y="613"/>
                    <a:pt x="3051" y="593"/>
                  </a:cubicBezTo>
                  <a:cubicBezTo>
                    <a:pt x="3078" y="584"/>
                    <a:pt x="3104" y="572"/>
                    <a:pt x="3130" y="560"/>
                  </a:cubicBezTo>
                  <a:cubicBezTo>
                    <a:pt x="3156" y="548"/>
                    <a:pt x="3181" y="535"/>
                    <a:pt x="3205" y="520"/>
                  </a:cubicBezTo>
                  <a:cubicBezTo>
                    <a:pt x="3254" y="490"/>
                    <a:pt x="3300" y="456"/>
                    <a:pt x="3350" y="428"/>
                  </a:cubicBezTo>
                  <a:cubicBezTo>
                    <a:pt x="3376" y="415"/>
                    <a:pt x="3402" y="403"/>
                    <a:pt x="3429" y="394"/>
                  </a:cubicBezTo>
                  <a:cubicBezTo>
                    <a:pt x="3433" y="393"/>
                    <a:pt x="3436" y="392"/>
                    <a:pt x="3440" y="391"/>
                  </a:cubicBezTo>
                  <a:cubicBezTo>
                    <a:pt x="3450" y="389"/>
                    <a:pt x="3450" y="389"/>
                    <a:pt x="3450" y="389"/>
                  </a:cubicBezTo>
                  <a:cubicBezTo>
                    <a:pt x="3457" y="387"/>
                    <a:pt x="3464" y="386"/>
                    <a:pt x="3471" y="385"/>
                  </a:cubicBezTo>
                  <a:cubicBezTo>
                    <a:pt x="3485" y="382"/>
                    <a:pt x="3500" y="381"/>
                    <a:pt x="3514" y="380"/>
                  </a:cubicBezTo>
                  <a:cubicBezTo>
                    <a:pt x="3543" y="379"/>
                    <a:pt x="3571" y="381"/>
                    <a:pt x="3600" y="385"/>
                  </a:cubicBezTo>
                  <a:cubicBezTo>
                    <a:pt x="3628" y="390"/>
                    <a:pt x="3656" y="396"/>
                    <a:pt x="3684" y="403"/>
                  </a:cubicBezTo>
                  <a:cubicBezTo>
                    <a:pt x="3739" y="418"/>
                    <a:pt x="3793" y="436"/>
                    <a:pt x="3848" y="452"/>
                  </a:cubicBezTo>
                  <a:cubicBezTo>
                    <a:pt x="3903" y="468"/>
                    <a:pt x="3957" y="486"/>
                    <a:pt x="4011" y="505"/>
                  </a:cubicBezTo>
                  <a:cubicBezTo>
                    <a:pt x="4065" y="524"/>
                    <a:pt x="4120" y="542"/>
                    <a:pt x="4175" y="556"/>
                  </a:cubicBezTo>
                  <a:cubicBezTo>
                    <a:pt x="4203" y="563"/>
                    <a:pt x="4231" y="569"/>
                    <a:pt x="4259" y="575"/>
                  </a:cubicBezTo>
                  <a:cubicBezTo>
                    <a:pt x="4287" y="580"/>
                    <a:pt x="4315" y="586"/>
                    <a:pt x="4343" y="590"/>
                  </a:cubicBezTo>
                  <a:cubicBezTo>
                    <a:pt x="4399" y="600"/>
                    <a:pt x="4456" y="607"/>
                    <a:pt x="4513" y="612"/>
                  </a:cubicBezTo>
                  <a:cubicBezTo>
                    <a:pt x="4627" y="622"/>
                    <a:pt x="4742" y="623"/>
                    <a:pt x="4855" y="613"/>
                  </a:cubicBezTo>
                  <a:cubicBezTo>
                    <a:pt x="4742" y="623"/>
                    <a:pt x="4627" y="622"/>
                    <a:pt x="4513" y="613"/>
                  </a:cubicBezTo>
                  <a:cubicBezTo>
                    <a:pt x="4456" y="608"/>
                    <a:pt x="4399" y="601"/>
                    <a:pt x="4343" y="592"/>
                  </a:cubicBezTo>
                  <a:cubicBezTo>
                    <a:pt x="4314" y="587"/>
                    <a:pt x="4286" y="582"/>
                    <a:pt x="4258" y="576"/>
                  </a:cubicBezTo>
                  <a:cubicBezTo>
                    <a:pt x="4230" y="571"/>
                    <a:pt x="4202" y="565"/>
                    <a:pt x="4174" y="558"/>
                  </a:cubicBezTo>
                  <a:cubicBezTo>
                    <a:pt x="4119" y="544"/>
                    <a:pt x="4064" y="526"/>
                    <a:pt x="4010" y="507"/>
                  </a:cubicBezTo>
                  <a:cubicBezTo>
                    <a:pt x="3957" y="488"/>
                    <a:pt x="3902" y="470"/>
                    <a:pt x="3848" y="454"/>
                  </a:cubicBezTo>
                  <a:cubicBezTo>
                    <a:pt x="3792" y="439"/>
                    <a:pt x="3738" y="421"/>
                    <a:pt x="3683" y="406"/>
                  </a:cubicBezTo>
                  <a:cubicBezTo>
                    <a:pt x="3655" y="399"/>
                    <a:pt x="3628" y="392"/>
                    <a:pt x="3599" y="388"/>
                  </a:cubicBezTo>
                  <a:cubicBezTo>
                    <a:pt x="3571" y="384"/>
                    <a:pt x="3543" y="382"/>
                    <a:pt x="3514" y="383"/>
                  </a:cubicBezTo>
                  <a:cubicBezTo>
                    <a:pt x="3500" y="384"/>
                    <a:pt x="3486" y="385"/>
                    <a:pt x="3472" y="387"/>
                  </a:cubicBezTo>
                  <a:cubicBezTo>
                    <a:pt x="3465" y="388"/>
                    <a:pt x="3458" y="390"/>
                    <a:pt x="3451" y="392"/>
                  </a:cubicBezTo>
                  <a:cubicBezTo>
                    <a:pt x="3440" y="394"/>
                    <a:pt x="3440" y="394"/>
                    <a:pt x="3440" y="394"/>
                  </a:cubicBezTo>
                  <a:cubicBezTo>
                    <a:pt x="3437" y="395"/>
                    <a:pt x="3433" y="396"/>
                    <a:pt x="3430" y="397"/>
                  </a:cubicBezTo>
                  <a:cubicBezTo>
                    <a:pt x="3403" y="405"/>
                    <a:pt x="3377" y="417"/>
                    <a:pt x="3352" y="431"/>
                  </a:cubicBezTo>
                  <a:cubicBezTo>
                    <a:pt x="3302" y="458"/>
                    <a:pt x="3256" y="492"/>
                    <a:pt x="3207" y="522"/>
                  </a:cubicBezTo>
                  <a:cubicBezTo>
                    <a:pt x="3182" y="537"/>
                    <a:pt x="3157" y="551"/>
                    <a:pt x="3131" y="563"/>
                  </a:cubicBezTo>
                  <a:cubicBezTo>
                    <a:pt x="3105" y="575"/>
                    <a:pt x="3079" y="587"/>
                    <a:pt x="3052" y="596"/>
                  </a:cubicBezTo>
                  <a:cubicBezTo>
                    <a:pt x="2998" y="616"/>
                    <a:pt x="2943" y="631"/>
                    <a:pt x="2886" y="638"/>
                  </a:cubicBezTo>
                  <a:cubicBezTo>
                    <a:pt x="2829" y="645"/>
                    <a:pt x="2771" y="645"/>
                    <a:pt x="2714" y="637"/>
                  </a:cubicBezTo>
                  <a:cubicBezTo>
                    <a:pt x="2686" y="633"/>
                    <a:pt x="2658" y="626"/>
                    <a:pt x="2630" y="619"/>
                  </a:cubicBezTo>
                  <a:cubicBezTo>
                    <a:pt x="2623" y="617"/>
                    <a:pt x="2617" y="614"/>
                    <a:pt x="2610" y="612"/>
                  </a:cubicBezTo>
                  <a:cubicBezTo>
                    <a:pt x="2600" y="609"/>
                    <a:pt x="2600" y="609"/>
                    <a:pt x="2600" y="609"/>
                  </a:cubicBezTo>
                  <a:cubicBezTo>
                    <a:pt x="2594" y="607"/>
                    <a:pt x="2594" y="607"/>
                    <a:pt x="2594" y="607"/>
                  </a:cubicBezTo>
                  <a:cubicBezTo>
                    <a:pt x="2589" y="605"/>
                    <a:pt x="2589" y="605"/>
                    <a:pt x="2589" y="605"/>
                  </a:cubicBezTo>
                  <a:cubicBezTo>
                    <a:pt x="2570" y="597"/>
                    <a:pt x="2570" y="597"/>
                    <a:pt x="2570" y="597"/>
                  </a:cubicBezTo>
                  <a:cubicBezTo>
                    <a:pt x="2566" y="595"/>
                    <a:pt x="2563" y="594"/>
                    <a:pt x="2560" y="593"/>
                  </a:cubicBezTo>
                  <a:cubicBezTo>
                    <a:pt x="2550" y="588"/>
                    <a:pt x="2550" y="588"/>
                    <a:pt x="2550" y="588"/>
                  </a:cubicBezTo>
                  <a:cubicBezTo>
                    <a:pt x="2498" y="563"/>
                    <a:pt x="2450" y="531"/>
                    <a:pt x="2410" y="489"/>
                  </a:cubicBezTo>
                  <a:cubicBezTo>
                    <a:pt x="2370" y="448"/>
                    <a:pt x="2340" y="399"/>
                    <a:pt x="2311" y="349"/>
                  </a:cubicBezTo>
                  <a:cubicBezTo>
                    <a:pt x="2283" y="299"/>
                    <a:pt x="2257" y="248"/>
                    <a:pt x="2230" y="198"/>
                  </a:cubicBezTo>
                  <a:cubicBezTo>
                    <a:pt x="2217" y="172"/>
                    <a:pt x="2203" y="147"/>
                    <a:pt x="2189" y="123"/>
                  </a:cubicBezTo>
                  <a:cubicBezTo>
                    <a:pt x="2174" y="99"/>
                    <a:pt x="2157" y="75"/>
                    <a:pt x="2137" y="56"/>
                  </a:cubicBezTo>
                  <a:cubicBezTo>
                    <a:pt x="2133" y="52"/>
                    <a:pt x="2133" y="52"/>
                    <a:pt x="2133" y="52"/>
                  </a:cubicBezTo>
                  <a:cubicBezTo>
                    <a:pt x="2129" y="48"/>
                    <a:pt x="2129" y="48"/>
                    <a:pt x="2129" y="48"/>
                  </a:cubicBezTo>
                  <a:cubicBezTo>
                    <a:pt x="2121" y="42"/>
                    <a:pt x="2121" y="42"/>
                    <a:pt x="2121" y="42"/>
                  </a:cubicBezTo>
                  <a:cubicBezTo>
                    <a:pt x="2115" y="37"/>
                    <a:pt x="2109" y="33"/>
                    <a:pt x="2103" y="30"/>
                  </a:cubicBezTo>
                  <a:cubicBezTo>
                    <a:pt x="2100" y="28"/>
                    <a:pt x="2097" y="26"/>
                    <a:pt x="2094" y="24"/>
                  </a:cubicBezTo>
                  <a:cubicBezTo>
                    <a:pt x="2084" y="20"/>
                    <a:pt x="2084" y="20"/>
                    <a:pt x="2084" y="20"/>
                  </a:cubicBezTo>
                  <a:cubicBezTo>
                    <a:pt x="2081" y="18"/>
                    <a:pt x="2078" y="17"/>
                    <a:pt x="2075" y="16"/>
                  </a:cubicBezTo>
                  <a:cubicBezTo>
                    <a:pt x="2070" y="14"/>
                    <a:pt x="2070" y="14"/>
                    <a:pt x="2070" y="14"/>
                  </a:cubicBezTo>
                  <a:cubicBezTo>
                    <a:pt x="2065" y="12"/>
                    <a:pt x="2065" y="12"/>
                    <a:pt x="2065" y="12"/>
                  </a:cubicBezTo>
                  <a:cubicBezTo>
                    <a:pt x="2051" y="8"/>
                    <a:pt x="2037" y="6"/>
                    <a:pt x="2023" y="5"/>
                  </a:cubicBezTo>
                  <a:cubicBezTo>
                    <a:pt x="2009" y="4"/>
                    <a:pt x="1994" y="5"/>
                    <a:pt x="1980" y="6"/>
                  </a:cubicBezTo>
                  <a:cubicBezTo>
                    <a:pt x="1952" y="10"/>
                    <a:pt x="1925" y="18"/>
                    <a:pt x="1898" y="29"/>
                  </a:cubicBezTo>
                  <a:cubicBezTo>
                    <a:pt x="1872" y="39"/>
                    <a:pt x="1847" y="53"/>
                    <a:pt x="1823" y="68"/>
                  </a:cubicBezTo>
                  <a:cubicBezTo>
                    <a:pt x="1774" y="98"/>
                    <a:pt x="1731" y="136"/>
                    <a:pt x="1691" y="177"/>
                  </a:cubicBezTo>
                  <a:cubicBezTo>
                    <a:pt x="1671" y="197"/>
                    <a:pt x="1651" y="218"/>
                    <a:pt x="1632" y="239"/>
                  </a:cubicBezTo>
                  <a:cubicBezTo>
                    <a:pt x="1573" y="301"/>
                    <a:pt x="1573" y="301"/>
                    <a:pt x="1573" y="301"/>
                  </a:cubicBezTo>
                  <a:cubicBezTo>
                    <a:pt x="1495" y="385"/>
                    <a:pt x="1406" y="458"/>
                    <a:pt x="1311" y="522"/>
                  </a:cubicBezTo>
                  <a:cubicBezTo>
                    <a:pt x="1215" y="585"/>
                    <a:pt x="1114" y="638"/>
                    <a:pt x="1008" y="682"/>
                  </a:cubicBezTo>
                  <a:cubicBezTo>
                    <a:pt x="903" y="726"/>
                    <a:pt x="793" y="761"/>
                    <a:pt x="681" y="786"/>
                  </a:cubicBezTo>
                  <a:cubicBezTo>
                    <a:pt x="458" y="836"/>
                    <a:pt x="226" y="847"/>
                    <a:pt x="0" y="8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37">
              <a:extLst>
                <a:ext uri="{FF2B5EF4-FFF2-40B4-BE49-F238E27FC236}">
                  <a16:creationId xmlns:a16="http://schemas.microsoft.com/office/drawing/2014/main" id="{22C68DCE-D0C9-E740-7382-111757492E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3750" y="2022475"/>
              <a:ext cx="12130088" cy="1938338"/>
            </a:xfrm>
            <a:custGeom>
              <a:avLst/>
              <a:gdLst>
                <a:gd name="T0" fmla="*/ 674 w 4856"/>
                <a:gd name="T1" fmla="*/ 714 h 775"/>
                <a:gd name="T2" fmla="*/ 1036 w 4856"/>
                <a:gd name="T3" fmla="*/ 600 h 775"/>
                <a:gd name="T4" fmla="*/ 1114 w 4856"/>
                <a:gd name="T5" fmla="*/ 566 h 775"/>
                <a:gd name="T6" fmla="*/ 1190 w 4856"/>
                <a:gd name="T7" fmla="*/ 528 h 775"/>
                <a:gd name="T8" fmla="*/ 1227 w 4856"/>
                <a:gd name="T9" fmla="*/ 509 h 775"/>
                <a:gd name="T10" fmla="*/ 1566 w 4856"/>
                <a:gd name="T11" fmla="*/ 257 h 775"/>
                <a:gd name="T12" fmla="*/ 1688 w 4856"/>
                <a:gd name="T13" fmla="*/ 141 h 775"/>
                <a:gd name="T14" fmla="*/ 1906 w 4856"/>
                <a:gd name="T15" fmla="*/ 12 h 775"/>
                <a:gd name="T16" fmla="*/ 1990 w 4856"/>
                <a:gd name="T17" fmla="*/ 0 h 775"/>
                <a:gd name="T18" fmla="*/ 2072 w 4856"/>
                <a:gd name="T19" fmla="*/ 20 h 775"/>
                <a:gd name="T20" fmla="*/ 2138 w 4856"/>
                <a:gd name="T21" fmla="*/ 73 h 775"/>
                <a:gd name="T22" fmla="*/ 2231 w 4856"/>
                <a:gd name="T23" fmla="*/ 215 h 775"/>
                <a:gd name="T24" fmla="*/ 2434 w 4856"/>
                <a:gd name="T25" fmla="*/ 482 h 775"/>
                <a:gd name="T26" fmla="*/ 2456 w 4856"/>
                <a:gd name="T27" fmla="*/ 497 h 775"/>
                <a:gd name="T28" fmla="*/ 2469 w 4856"/>
                <a:gd name="T29" fmla="*/ 506 h 775"/>
                <a:gd name="T30" fmla="*/ 2506 w 4856"/>
                <a:gd name="T31" fmla="*/ 526 h 775"/>
                <a:gd name="T32" fmla="*/ 2525 w 4856"/>
                <a:gd name="T33" fmla="*/ 535 h 775"/>
                <a:gd name="T34" fmla="*/ 2564 w 4856"/>
                <a:gd name="T35" fmla="*/ 551 h 775"/>
                <a:gd name="T36" fmla="*/ 2750 w 4856"/>
                <a:gd name="T37" fmla="*/ 586 h 775"/>
                <a:gd name="T38" fmla="*/ 2855 w 4856"/>
                <a:gd name="T39" fmla="*/ 580 h 775"/>
                <a:gd name="T40" fmla="*/ 2917 w 4856"/>
                <a:gd name="T41" fmla="*/ 568 h 775"/>
                <a:gd name="T42" fmla="*/ 3152 w 4856"/>
                <a:gd name="T43" fmla="*/ 475 h 775"/>
                <a:gd name="T44" fmla="*/ 3371 w 4856"/>
                <a:gd name="T45" fmla="*/ 345 h 775"/>
                <a:gd name="T46" fmla="*/ 3536 w 4856"/>
                <a:gd name="T47" fmla="*/ 313 h 775"/>
                <a:gd name="T48" fmla="*/ 3703 w 4856"/>
                <a:gd name="T49" fmla="*/ 341 h 775"/>
                <a:gd name="T50" fmla="*/ 3866 w 4856"/>
                <a:gd name="T51" fmla="*/ 387 h 775"/>
                <a:gd name="T52" fmla="*/ 4026 w 4856"/>
                <a:gd name="T53" fmla="*/ 444 h 775"/>
                <a:gd name="T54" fmla="*/ 4518 w 4856"/>
                <a:gd name="T55" fmla="*/ 564 h 775"/>
                <a:gd name="T56" fmla="*/ 4518 w 4856"/>
                <a:gd name="T57" fmla="*/ 565 h 775"/>
                <a:gd name="T58" fmla="*/ 4025 w 4856"/>
                <a:gd name="T59" fmla="*/ 447 h 775"/>
                <a:gd name="T60" fmla="*/ 3865 w 4856"/>
                <a:gd name="T61" fmla="*/ 390 h 775"/>
                <a:gd name="T62" fmla="*/ 3703 w 4856"/>
                <a:gd name="T63" fmla="*/ 343 h 775"/>
                <a:gd name="T64" fmla="*/ 3536 w 4856"/>
                <a:gd name="T65" fmla="*/ 316 h 775"/>
                <a:gd name="T66" fmla="*/ 3372 w 4856"/>
                <a:gd name="T67" fmla="*/ 348 h 775"/>
                <a:gd name="T68" fmla="*/ 3154 w 4856"/>
                <a:gd name="T69" fmla="*/ 477 h 775"/>
                <a:gd name="T70" fmla="*/ 2918 w 4856"/>
                <a:gd name="T71" fmla="*/ 571 h 775"/>
                <a:gd name="T72" fmla="*/ 2856 w 4856"/>
                <a:gd name="T73" fmla="*/ 583 h 775"/>
                <a:gd name="T74" fmla="*/ 2750 w 4856"/>
                <a:gd name="T75" fmla="*/ 589 h 775"/>
                <a:gd name="T76" fmla="*/ 2563 w 4856"/>
                <a:gd name="T77" fmla="*/ 555 h 775"/>
                <a:gd name="T78" fmla="*/ 2523 w 4856"/>
                <a:gd name="T79" fmla="*/ 539 h 775"/>
                <a:gd name="T80" fmla="*/ 2504 w 4856"/>
                <a:gd name="T81" fmla="*/ 530 h 775"/>
                <a:gd name="T82" fmla="*/ 2467 w 4856"/>
                <a:gd name="T83" fmla="*/ 509 h 775"/>
                <a:gd name="T84" fmla="*/ 2454 w 4856"/>
                <a:gd name="T85" fmla="*/ 501 h 775"/>
                <a:gd name="T86" fmla="*/ 2432 w 4856"/>
                <a:gd name="T87" fmla="*/ 485 h 775"/>
                <a:gd name="T88" fmla="*/ 2399 w 4856"/>
                <a:gd name="T89" fmla="*/ 458 h 775"/>
                <a:gd name="T90" fmla="*/ 2376 w 4856"/>
                <a:gd name="T91" fmla="*/ 436 h 775"/>
                <a:gd name="T92" fmla="*/ 2355 w 4856"/>
                <a:gd name="T93" fmla="*/ 412 h 775"/>
                <a:gd name="T94" fmla="*/ 2329 w 4856"/>
                <a:gd name="T95" fmla="*/ 378 h 775"/>
                <a:gd name="T96" fmla="*/ 2228 w 4856"/>
                <a:gd name="T97" fmla="*/ 217 h 775"/>
                <a:gd name="T98" fmla="*/ 2135 w 4856"/>
                <a:gd name="T99" fmla="*/ 76 h 775"/>
                <a:gd name="T100" fmla="*/ 2071 w 4856"/>
                <a:gd name="T101" fmla="*/ 23 h 775"/>
                <a:gd name="T102" fmla="*/ 1990 w 4856"/>
                <a:gd name="T103" fmla="*/ 3 h 775"/>
                <a:gd name="T104" fmla="*/ 1907 w 4856"/>
                <a:gd name="T105" fmla="*/ 15 h 775"/>
                <a:gd name="T106" fmla="*/ 1690 w 4856"/>
                <a:gd name="T107" fmla="*/ 143 h 775"/>
                <a:gd name="T108" fmla="*/ 1568 w 4856"/>
                <a:gd name="T109" fmla="*/ 260 h 775"/>
                <a:gd name="T110" fmla="*/ 1228 w 4856"/>
                <a:gd name="T111" fmla="*/ 511 h 775"/>
                <a:gd name="T112" fmla="*/ 1191 w 4856"/>
                <a:gd name="T113" fmla="*/ 531 h 775"/>
                <a:gd name="T114" fmla="*/ 1115 w 4856"/>
                <a:gd name="T115" fmla="*/ 568 h 775"/>
                <a:gd name="T116" fmla="*/ 1037 w 4856"/>
                <a:gd name="T117" fmla="*/ 602 h 775"/>
                <a:gd name="T118" fmla="*/ 674 w 4856"/>
                <a:gd name="T119" fmla="*/ 716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856" h="775">
                  <a:moveTo>
                    <a:pt x="0" y="743"/>
                  </a:moveTo>
                  <a:cubicBezTo>
                    <a:pt x="224" y="774"/>
                    <a:pt x="453" y="761"/>
                    <a:pt x="674" y="714"/>
                  </a:cubicBezTo>
                  <a:cubicBezTo>
                    <a:pt x="784" y="690"/>
                    <a:pt x="892" y="657"/>
                    <a:pt x="997" y="616"/>
                  </a:cubicBezTo>
                  <a:cubicBezTo>
                    <a:pt x="1010" y="611"/>
                    <a:pt x="1023" y="606"/>
                    <a:pt x="1036" y="600"/>
                  </a:cubicBezTo>
                  <a:cubicBezTo>
                    <a:pt x="1049" y="595"/>
                    <a:pt x="1063" y="589"/>
                    <a:pt x="1075" y="584"/>
                  </a:cubicBezTo>
                  <a:cubicBezTo>
                    <a:pt x="1114" y="566"/>
                    <a:pt x="1114" y="566"/>
                    <a:pt x="1114" y="566"/>
                  </a:cubicBezTo>
                  <a:cubicBezTo>
                    <a:pt x="1127" y="560"/>
                    <a:pt x="1140" y="554"/>
                    <a:pt x="1152" y="548"/>
                  </a:cubicBezTo>
                  <a:cubicBezTo>
                    <a:pt x="1190" y="528"/>
                    <a:pt x="1190" y="528"/>
                    <a:pt x="1190" y="528"/>
                  </a:cubicBezTo>
                  <a:cubicBezTo>
                    <a:pt x="1208" y="519"/>
                    <a:pt x="1208" y="519"/>
                    <a:pt x="1208" y="519"/>
                  </a:cubicBezTo>
                  <a:cubicBezTo>
                    <a:pt x="1227" y="509"/>
                    <a:pt x="1227" y="509"/>
                    <a:pt x="1227" y="509"/>
                  </a:cubicBezTo>
                  <a:cubicBezTo>
                    <a:pt x="1252" y="495"/>
                    <a:pt x="1276" y="481"/>
                    <a:pt x="1300" y="466"/>
                  </a:cubicBezTo>
                  <a:cubicBezTo>
                    <a:pt x="1396" y="406"/>
                    <a:pt x="1486" y="337"/>
                    <a:pt x="1566" y="257"/>
                  </a:cubicBezTo>
                  <a:cubicBezTo>
                    <a:pt x="1626" y="198"/>
                    <a:pt x="1626" y="198"/>
                    <a:pt x="1626" y="198"/>
                  </a:cubicBezTo>
                  <a:cubicBezTo>
                    <a:pt x="1647" y="179"/>
                    <a:pt x="1667" y="159"/>
                    <a:pt x="1688" y="141"/>
                  </a:cubicBezTo>
                  <a:cubicBezTo>
                    <a:pt x="1731" y="103"/>
                    <a:pt x="1777" y="69"/>
                    <a:pt x="1827" y="44"/>
                  </a:cubicBezTo>
                  <a:cubicBezTo>
                    <a:pt x="1852" y="31"/>
                    <a:pt x="1879" y="20"/>
                    <a:pt x="1906" y="12"/>
                  </a:cubicBezTo>
                  <a:cubicBezTo>
                    <a:pt x="1919" y="8"/>
                    <a:pt x="1933" y="5"/>
                    <a:pt x="1947" y="3"/>
                  </a:cubicBezTo>
                  <a:cubicBezTo>
                    <a:pt x="1961" y="1"/>
                    <a:pt x="1976" y="0"/>
                    <a:pt x="1990" y="0"/>
                  </a:cubicBezTo>
                  <a:cubicBezTo>
                    <a:pt x="2004" y="0"/>
                    <a:pt x="2018" y="2"/>
                    <a:pt x="2032" y="5"/>
                  </a:cubicBezTo>
                  <a:cubicBezTo>
                    <a:pt x="2046" y="9"/>
                    <a:pt x="2060" y="13"/>
                    <a:pt x="2072" y="20"/>
                  </a:cubicBezTo>
                  <a:cubicBezTo>
                    <a:pt x="2085" y="26"/>
                    <a:pt x="2097" y="34"/>
                    <a:pt x="2108" y="43"/>
                  </a:cubicBezTo>
                  <a:cubicBezTo>
                    <a:pt x="2119" y="52"/>
                    <a:pt x="2129" y="63"/>
                    <a:pt x="2138" y="73"/>
                  </a:cubicBezTo>
                  <a:cubicBezTo>
                    <a:pt x="2157" y="95"/>
                    <a:pt x="2172" y="119"/>
                    <a:pt x="2187" y="143"/>
                  </a:cubicBezTo>
                  <a:cubicBezTo>
                    <a:pt x="2202" y="167"/>
                    <a:pt x="2217" y="191"/>
                    <a:pt x="2231" y="215"/>
                  </a:cubicBezTo>
                  <a:cubicBezTo>
                    <a:pt x="2260" y="264"/>
                    <a:pt x="2288" y="313"/>
                    <a:pt x="2320" y="359"/>
                  </a:cubicBezTo>
                  <a:cubicBezTo>
                    <a:pt x="2352" y="405"/>
                    <a:pt x="2389" y="449"/>
                    <a:pt x="2434" y="482"/>
                  </a:cubicBezTo>
                  <a:cubicBezTo>
                    <a:pt x="2451" y="494"/>
                    <a:pt x="2451" y="494"/>
                    <a:pt x="2451" y="494"/>
                  </a:cubicBezTo>
                  <a:cubicBezTo>
                    <a:pt x="2456" y="497"/>
                    <a:pt x="2456" y="497"/>
                    <a:pt x="2456" y="497"/>
                  </a:cubicBezTo>
                  <a:cubicBezTo>
                    <a:pt x="2460" y="500"/>
                    <a:pt x="2460" y="500"/>
                    <a:pt x="2460" y="500"/>
                  </a:cubicBezTo>
                  <a:cubicBezTo>
                    <a:pt x="2469" y="506"/>
                    <a:pt x="2469" y="506"/>
                    <a:pt x="2469" y="506"/>
                  </a:cubicBezTo>
                  <a:cubicBezTo>
                    <a:pt x="2475" y="509"/>
                    <a:pt x="2481" y="513"/>
                    <a:pt x="2487" y="517"/>
                  </a:cubicBezTo>
                  <a:cubicBezTo>
                    <a:pt x="2506" y="526"/>
                    <a:pt x="2506" y="526"/>
                    <a:pt x="2506" y="526"/>
                  </a:cubicBezTo>
                  <a:cubicBezTo>
                    <a:pt x="2509" y="528"/>
                    <a:pt x="2512" y="530"/>
                    <a:pt x="2515" y="531"/>
                  </a:cubicBezTo>
                  <a:cubicBezTo>
                    <a:pt x="2525" y="535"/>
                    <a:pt x="2525" y="535"/>
                    <a:pt x="2525" y="535"/>
                  </a:cubicBezTo>
                  <a:cubicBezTo>
                    <a:pt x="2544" y="544"/>
                    <a:pt x="2544" y="544"/>
                    <a:pt x="2544" y="544"/>
                  </a:cubicBezTo>
                  <a:cubicBezTo>
                    <a:pt x="2551" y="546"/>
                    <a:pt x="2557" y="549"/>
                    <a:pt x="2564" y="551"/>
                  </a:cubicBezTo>
                  <a:cubicBezTo>
                    <a:pt x="2571" y="554"/>
                    <a:pt x="2577" y="556"/>
                    <a:pt x="2584" y="558"/>
                  </a:cubicBezTo>
                  <a:cubicBezTo>
                    <a:pt x="2638" y="575"/>
                    <a:pt x="2694" y="584"/>
                    <a:pt x="2750" y="586"/>
                  </a:cubicBezTo>
                  <a:cubicBezTo>
                    <a:pt x="2778" y="586"/>
                    <a:pt x="2806" y="585"/>
                    <a:pt x="2834" y="582"/>
                  </a:cubicBezTo>
                  <a:cubicBezTo>
                    <a:pt x="2855" y="580"/>
                    <a:pt x="2855" y="580"/>
                    <a:pt x="2855" y="580"/>
                  </a:cubicBezTo>
                  <a:cubicBezTo>
                    <a:pt x="2862" y="579"/>
                    <a:pt x="2869" y="577"/>
                    <a:pt x="2876" y="576"/>
                  </a:cubicBezTo>
                  <a:cubicBezTo>
                    <a:pt x="2890" y="574"/>
                    <a:pt x="2904" y="571"/>
                    <a:pt x="2917" y="568"/>
                  </a:cubicBezTo>
                  <a:cubicBezTo>
                    <a:pt x="2972" y="555"/>
                    <a:pt x="3025" y="536"/>
                    <a:pt x="3077" y="512"/>
                  </a:cubicBezTo>
                  <a:cubicBezTo>
                    <a:pt x="3102" y="501"/>
                    <a:pt x="3128" y="488"/>
                    <a:pt x="3152" y="475"/>
                  </a:cubicBezTo>
                  <a:cubicBezTo>
                    <a:pt x="3177" y="461"/>
                    <a:pt x="3201" y="446"/>
                    <a:pt x="3225" y="431"/>
                  </a:cubicBezTo>
                  <a:cubicBezTo>
                    <a:pt x="3272" y="400"/>
                    <a:pt x="3319" y="368"/>
                    <a:pt x="3371" y="345"/>
                  </a:cubicBezTo>
                  <a:cubicBezTo>
                    <a:pt x="3397" y="334"/>
                    <a:pt x="3424" y="325"/>
                    <a:pt x="3452" y="319"/>
                  </a:cubicBezTo>
                  <a:cubicBezTo>
                    <a:pt x="3479" y="314"/>
                    <a:pt x="3508" y="312"/>
                    <a:pt x="3536" y="313"/>
                  </a:cubicBezTo>
                  <a:cubicBezTo>
                    <a:pt x="3564" y="314"/>
                    <a:pt x="3593" y="317"/>
                    <a:pt x="3620" y="322"/>
                  </a:cubicBezTo>
                  <a:cubicBezTo>
                    <a:pt x="3648" y="327"/>
                    <a:pt x="3676" y="334"/>
                    <a:pt x="3703" y="341"/>
                  </a:cubicBezTo>
                  <a:cubicBezTo>
                    <a:pt x="3730" y="348"/>
                    <a:pt x="3758" y="356"/>
                    <a:pt x="3785" y="364"/>
                  </a:cubicBezTo>
                  <a:cubicBezTo>
                    <a:pt x="3812" y="372"/>
                    <a:pt x="3839" y="379"/>
                    <a:pt x="3866" y="387"/>
                  </a:cubicBezTo>
                  <a:cubicBezTo>
                    <a:pt x="3893" y="396"/>
                    <a:pt x="3920" y="405"/>
                    <a:pt x="3946" y="414"/>
                  </a:cubicBezTo>
                  <a:cubicBezTo>
                    <a:pt x="3973" y="424"/>
                    <a:pt x="3999" y="434"/>
                    <a:pt x="4026" y="444"/>
                  </a:cubicBezTo>
                  <a:cubicBezTo>
                    <a:pt x="4078" y="465"/>
                    <a:pt x="4132" y="483"/>
                    <a:pt x="4186" y="499"/>
                  </a:cubicBezTo>
                  <a:cubicBezTo>
                    <a:pt x="4295" y="529"/>
                    <a:pt x="4405" y="552"/>
                    <a:pt x="4518" y="564"/>
                  </a:cubicBezTo>
                  <a:cubicBezTo>
                    <a:pt x="4630" y="576"/>
                    <a:pt x="4743" y="579"/>
                    <a:pt x="4856" y="567"/>
                  </a:cubicBezTo>
                  <a:cubicBezTo>
                    <a:pt x="4743" y="579"/>
                    <a:pt x="4630" y="577"/>
                    <a:pt x="4518" y="565"/>
                  </a:cubicBezTo>
                  <a:cubicBezTo>
                    <a:pt x="4405" y="553"/>
                    <a:pt x="4294" y="530"/>
                    <a:pt x="4185" y="501"/>
                  </a:cubicBezTo>
                  <a:cubicBezTo>
                    <a:pt x="4131" y="485"/>
                    <a:pt x="4078" y="467"/>
                    <a:pt x="4025" y="447"/>
                  </a:cubicBezTo>
                  <a:cubicBezTo>
                    <a:pt x="3998" y="437"/>
                    <a:pt x="3972" y="426"/>
                    <a:pt x="3946" y="416"/>
                  </a:cubicBezTo>
                  <a:cubicBezTo>
                    <a:pt x="3919" y="407"/>
                    <a:pt x="3892" y="398"/>
                    <a:pt x="3865" y="390"/>
                  </a:cubicBezTo>
                  <a:cubicBezTo>
                    <a:pt x="3838" y="381"/>
                    <a:pt x="3811" y="374"/>
                    <a:pt x="3784" y="366"/>
                  </a:cubicBezTo>
                  <a:cubicBezTo>
                    <a:pt x="3757" y="358"/>
                    <a:pt x="3730" y="350"/>
                    <a:pt x="3703" y="343"/>
                  </a:cubicBezTo>
                  <a:cubicBezTo>
                    <a:pt x="3675" y="336"/>
                    <a:pt x="3648" y="330"/>
                    <a:pt x="3620" y="325"/>
                  </a:cubicBezTo>
                  <a:cubicBezTo>
                    <a:pt x="3592" y="320"/>
                    <a:pt x="3564" y="316"/>
                    <a:pt x="3536" y="316"/>
                  </a:cubicBezTo>
                  <a:cubicBezTo>
                    <a:pt x="3508" y="315"/>
                    <a:pt x="3480" y="317"/>
                    <a:pt x="3452" y="322"/>
                  </a:cubicBezTo>
                  <a:cubicBezTo>
                    <a:pt x="3425" y="328"/>
                    <a:pt x="3398" y="336"/>
                    <a:pt x="3372" y="348"/>
                  </a:cubicBezTo>
                  <a:cubicBezTo>
                    <a:pt x="3320" y="370"/>
                    <a:pt x="3274" y="402"/>
                    <a:pt x="3226" y="433"/>
                  </a:cubicBezTo>
                  <a:cubicBezTo>
                    <a:pt x="3203" y="449"/>
                    <a:pt x="3179" y="464"/>
                    <a:pt x="3154" y="477"/>
                  </a:cubicBezTo>
                  <a:cubicBezTo>
                    <a:pt x="3129" y="491"/>
                    <a:pt x="3104" y="504"/>
                    <a:pt x="3078" y="515"/>
                  </a:cubicBezTo>
                  <a:cubicBezTo>
                    <a:pt x="3027" y="539"/>
                    <a:pt x="2973" y="558"/>
                    <a:pt x="2918" y="571"/>
                  </a:cubicBezTo>
                  <a:cubicBezTo>
                    <a:pt x="2904" y="574"/>
                    <a:pt x="2891" y="577"/>
                    <a:pt x="2877" y="580"/>
                  </a:cubicBezTo>
                  <a:cubicBezTo>
                    <a:pt x="2870" y="581"/>
                    <a:pt x="2863" y="582"/>
                    <a:pt x="2856" y="583"/>
                  </a:cubicBezTo>
                  <a:cubicBezTo>
                    <a:pt x="2835" y="586"/>
                    <a:pt x="2835" y="586"/>
                    <a:pt x="2835" y="586"/>
                  </a:cubicBezTo>
                  <a:cubicBezTo>
                    <a:pt x="2806" y="589"/>
                    <a:pt x="2778" y="590"/>
                    <a:pt x="2750" y="589"/>
                  </a:cubicBezTo>
                  <a:cubicBezTo>
                    <a:pt x="2693" y="588"/>
                    <a:pt x="2637" y="579"/>
                    <a:pt x="2583" y="562"/>
                  </a:cubicBezTo>
                  <a:cubicBezTo>
                    <a:pt x="2576" y="560"/>
                    <a:pt x="2569" y="557"/>
                    <a:pt x="2563" y="555"/>
                  </a:cubicBezTo>
                  <a:cubicBezTo>
                    <a:pt x="2556" y="552"/>
                    <a:pt x="2549" y="550"/>
                    <a:pt x="2543" y="547"/>
                  </a:cubicBezTo>
                  <a:cubicBezTo>
                    <a:pt x="2523" y="539"/>
                    <a:pt x="2523" y="539"/>
                    <a:pt x="2523" y="539"/>
                  </a:cubicBezTo>
                  <a:cubicBezTo>
                    <a:pt x="2514" y="535"/>
                    <a:pt x="2514" y="535"/>
                    <a:pt x="2514" y="535"/>
                  </a:cubicBezTo>
                  <a:cubicBezTo>
                    <a:pt x="2510" y="533"/>
                    <a:pt x="2507" y="531"/>
                    <a:pt x="2504" y="530"/>
                  </a:cubicBezTo>
                  <a:cubicBezTo>
                    <a:pt x="2485" y="520"/>
                    <a:pt x="2485" y="520"/>
                    <a:pt x="2485" y="520"/>
                  </a:cubicBezTo>
                  <a:cubicBezTo>
                    <a:pt x="2479" y="517"/>
                    <a:pt x="2473" y="513"/>
                    <a:pt x="2467" y="509"/>
                  </a:cubicBezTo>
                  <a:cubicBezTo>
                    <a:pt x="2458" y="503"/>
                    <a:pt x="2458" y="503"/>
                    <a:pt x="2458" y="503"/>
                  </a:cubicBezTo>
                  <a:cubicBezTo>
                    <a:pt x="2454" y="501"/>
                    <a:pt x="2454" y="501"/>
                    <a:pt x="2454" y="501"/>
                  </a:cubicBezTo>
                  <a:cubicBezTo>
                    <a:pt x="2449" y="498"/>
                    <a:pt x="2449" y="498"/>
                    <a:pt x="2449" y="498"/>
                  </a:cubicBezTo>
                  <a:cubicBezTo>
                    <a:pt x="2432" y="485"/>
                    <a:pt x="2432" y="485"/>
                    <a:pt x="2432" y="485"/>
                  </a:cubicBezTo>
                  <a:cubicBezTo>
                    <a:pt x="2426" y="481"/>
                    <a:pt x="2421" y="476"/>
                    <a:pt x="2415" y="472"/>
                  </a:cubicBezTo>
                  <a:cubicBezTo>
                    <a:pt x="2410" y="467"/>
                    <a:pt x="2404" y="463"/>
                    <a:pt x="2399" y="458"/>
                  </a:cubicBezTo>
                  <a:cubicBezTo>
                    <a:pt x="2384" y="443"/>
                    <a:pt x="2384" y="443"/>
                    <a:pt x="2384" y="443"/>
                  </a:cubicBezTo>
                  <a:cubicBezTo>
                    <a:pt x="2376" y="436"/>
                    <a:pt x="2376" y="436"/>
                    <a:pt x="2376" y="436"/>
                  </a:cubicBezTo>
                  <a:cubicBezTo>
                    <a:pt x="2369" y="428"/>
                    <a:pt x="2369" y="428"/>
                    <a:pt x="2369" y="428"/>
                  </a:cubicBezTo>
                  <a:cubicBezTo>
                    <a:pt x="2355" y="412"/>
                    <a:pt x="2355" y="412"/>
                    <a:pt x="2355" y="412"/>
                  </a:cubicBezTo>
                  <a:cubicBezTo>
                    <a:pt x="2351" y="407"/>
                    <a:pt x="2346" y="401"/>
                    <a:pt x="2342" y="395"/>
                  </a:cubicBezTo>
                  <a:cubicBezTo>
                    <a:pt x="2329" y="378"/>
                    <a:pt x="2329" y="378"/>
                    <a:pt x="2329" y="378"/>
                  </a:cubicBezTo>
                  <a:cubicBezTo>
                    <a:pt x="2317" y="361"/>
                    <a:pt x="2317" y="361"/>
                    <a:pt x="2317" y="361"/>
                  </a:cubicBezTo>
                  <a:cubicBezTo>
                    <a:pt x="2285" y="315"/>
                    <a:pt x="2256" y="266"/>
                    <a:pt x="2228" y="217"/>
                  </a:cubicBezTo>
                  <a:cubicBezTo>
                    <a:pt x="2213" y="193"/>
                    <a:pt x="2199" y="169"/>
                    <a:pt x="2184" y="145"/>
                  </a:cubicBezTo>
                  <a:cubicBezTo>
                    <a:pt x="2169" y="121"/>
                    <a:pt x="2153" y="97"/>
                    <a:pt x="2135" y="76"/>
                  </a:cubicBezTo>
                  <a:cubicBezTo>
                    <a:pt x="2126" y="65"/>
                    <a:pt x="2116" y="55"/>
                    <a:pt x="2105" y="46"/>
                  </a:cubicBezTo>
                  <a:cubicBezTo>
                    <a:pt x="2095" y="37"/>
                    <a:pt x="2083" y="29"/>
                    <a:pt x="2071" y="23"/>
                  </a:cubicBezTo>
                  <a:cubicBezTo>
                    <a:pt x="2058" y="17"/>
                    <a:pt x="2045" y="12"/>
                    <a:pt x="2031" y="9"/>
                  </a:cubicBezTo>
                  <a:cubicBezTo>
                    <a:pt x="2018" y="5"/>
                    <a:pt x="2004" y="4"/>
                    <a:pt x="1990" y="3"/>
                  </a:cubicBezTo>
                  <a:cubicBezTo>
                    <a:pt x="1976" y="3"/>
                    <a:pt x="1962" y="4"/>
                    <a:pt x="1948" y="6"/>
                  </a:cubicBezTo>
                  <a:cubicBezTo>
                    <a:pt x="1934" y="8"/>
                    <a:pt x="1920" y="11"/>
                    <a:pt x="1907" y="15"/>
                  </a:cubicBezTo>
                  <a:cubicBezTo>
                    <a:pt x="1880" y="23"/>
                    <a:pt x="1854" y="34"/>
                    <a:pt x="1829" y="47"/>
                  </a:cubicBezTo>
                  <a:cubicBezTo>
                    <a:pt x="1778" y="72"/>
                    <a:pt x="1733" y="106"/>
                    <a:pt x="1690" y="143"/>
                  </a:cubicBezTo>
                  <a:cubicBezTo>
                    <a:pt x="1669" y="162"/>
                    <a:pt x="1649" y="181"/>
                    <a:pt x="1629" y="201"/>
                  </a:cubicBezTo>
                  <a:cubicBezTo>
                    <a:pt x="1568" y="260"/>
                    <a:pt x="1568" y="260"/>
                    <a:pt x="1568" y="260"/>
                  </a:cubicBezTo>
                  <a:cubicBezTo>
                    <a:pt x="1488" y="340"/>
                    <a:pt x="1398" y="409"/>
                    <a:pt x="1301" y="468"/>
                  </a:cubicBezTo>
                  <a:cubicBezTo>
                    <a:pt x="1277" y="483"/>
                    <a:pt x="1253" y="497"/>
                    <a:pt x="1228" y="511"/>
                  </a:cubicBezTo>
                  <a:cubicBezTo>
                    <a:pt x="1210" y="521"/>
                    <a:pt x="1210" y="521"/>
                    <a:pt x="1210" y="521"/>
                  </a:cubicBezTo>
                  <a:cubicBezTo>
                    <a:pt x="1191" y="531"/>
                    <a:pt x="1191" y="531"/>
                    <a:pt x="1191" y="531"/>
                  </a:cubicBezTo>
                  <a:cubicBezTo>
                    <a:pt x="1153" y="550"/>
                    <a:pt x="1153" y="550"/>
                    <a:pt x="1153" y="550"/>
                  </a:cubicBezTo>
                  <a:cubicBezTo>
                    <a:pt x="1141" y="557"/>
                    <a:pt x="1128" y="562"/>
                    <a:pt x="1115" y="568"/>
                  </a:cubicBezTo>
                  <a:cubicBezTo>
                    <a:pt x="1076" y="586"/>
                    <a:pt x="1076" y="586"/>
                    <a:pt x="1076" y="586"/>
                  </a:cubicBezTo>
                  <a:cubicBezTo>
                    <a:pt x="1064" y="592"/>
                    <a:pt x="1050" y="597"/>
                    <a:pt x="1037" y="602"/>
                  </a:cubicBezTo>
                  <a:cubicBezTo>
                    <a:pt x="1024" y="608"/>
                    <a:pt x="1011" y="613"/>
                    <a:pt x="998" y="619"/>
                  </a:cubicBezTo>
                  <a:cubicBezTo>
                    <a:pt x="893" y="660"/>
                    <a:pt x="784" y="692"/>
                    <a:pt x="674" y="716"/>
                  </a:cubicBezTo>
                  <a:cubicBezTo>
                    <a:pt x="453" y="763"/>
                    <a:pt x="224" y="775"/>
                    <a:pt x="0" y="7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38">
              <a:extLst>
                <a:ext uri="{FF2B5EF4-FFF2-40B4-BE49-F238E27FC236}">
                  <a16:creationId xmlns:a16="http://schemas.microsoft.com/office/drawing/2014/main" id="{F762E644-5D88-C10C-550D-59766E85CF0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2163" y="2166938"/>
              <a:ext cx="12126913" cy="1733550"/>
            </a:xfrm>
            <a:custGeom>
              <a:avLst/>
              <a:gdLst>
                <a:gd name="T0" fmla="*/ 334 w 4855"/>
                <a:gd name="T1" fmla="*/ 687 h 693"/>
                <a:gd name="T2" fmla="*/ 987 w 4855"/>
                <a:gd name="T3" fmla="*/ 554 h 693"/>
                <a:gd name="T4" fmla="*/ 1065 w 4855"/>
                <a:gd name="T5" fmla="*/ 523 h 693"/>
                <a:gd name="T6" fmla="*/ 1123 w 4855"/>
                <a:gd name="T7" fmla="*/ 499 h 693"/>
                <a:gd name="T8" fmla="*/ 1291 w 4855"/>
                <a:gd name="T9" fmla="*/ 414 h 693"/>
                <a:gd name="T10" fmla="*/ 1689 w 4855"/>
                <a:gd name="T11" fmla="*/ 110 h 693"/>
                <a:gd name="T12" fmla="*/ 1915 w 4855"/>
                <a:gd name="T13" fmla="*/ 4 h 693"/>
                <a:gd name="T14" fmla="*/ 1999 w 4855"/>
                <a:gd name="T15" fmla="*/ 3 h 693"/>
                <a:gd name="T16" fmla="*/ 2049 w 4855"/>
                <a:gd name="T17" fmla="*/ 20 h 693"/>
                <a:gd name="T18" fmla="*/ 2067 w 4855"/>
                <a:gd name="T19" fmla="*/ 30 h 693"/>
                <a:gd name="T20" fmla="*/ 2076 w 4855"/>
                <a:gd name="T21" fmla="*/ 36 h 693"/>
                <a:gd name="T22" fmla="*/ 2184 w 4855"/>
                <a:gd name="T23" fmla="*/ 164 h 693"/>
                <a:gd name="T24" fmla="*/ 2330 w 4855"/>
                <a:gd name="T25" fmla="*/ 367 h 693"/>
                <a:gd name="T26" fmla="*/ 2479 w 4855"/>
                <a:gd name="T27" fmla="*/ 479 h 693"/>
                <a:gd name="T28" fmla="*/ 2517 w 4855"/>
                <a:gd name="T29" fmla="*/ 496 h 693"/>
                <a:gd name="T30" fmla="*/ 2537 w 4855"/>
                <a:gd name="T31" fmla="*/ 503 h 693"/>
                <a:gd name="T32" fmla="*/ 2576 w 4855"/>
                <a:gd name="T33" fmla="*/ 515 h 693"/>
                <a:gd name="T34" fmla="*/ 2638 w 4855"/>
                <a:gd name="T35" fmla="*/ 527 h 693"/>
                <a:gd name="T36" fmla="*/ 2679 w 4855"/>
                <a:gd name="T37" fmla="*/ 532 h 693"/>
                <a:gd name="T38" fmla="*/ 2700 w 4855"/>
                <a:gd name="T39" fmla="*/ 533 h 693"/>
                <a:gd name="T40" fmla="*/ 2742 w 4855"/>
                <a:gd name="T41" fmla="*/ 533 h 693"/>
                <a:gd name="T42" fmla="*/ 2783 w 4855"/>
                <a:gd name="T43" fmla="*/ 531 h 693"/>
                <a:gd name="T44" fmla="*/ 3099 w 4855"/>
                <a:gd name="T45" fmla="*/ 429 h 693"/>
                <a:gd name="T46" fmla="*/ 3242 w 4855"/>
                <a:gd name="T47" fmla="*/ 343 h 693"/>
                <a:gd name="T48" fmla="*/ 3557 w 4855"/>
                <a:gd name="T49" fmla="*/ 248 h 693"/>
                <a:gd name="T50" fmla="*/ 3722 w 4855"/>
                <a:gd name="T51" fmla="*/ 278 h 693"/>
                <a:gd name="T52" fmla="*/ 3883 w 4855"/>
                <a:gd name="T53" fmla="*/ 325 h 693"/>
                <a:gd name="T54" fmla="*/ 4038 w 4855"/>
                <a:gd name="T55" fmla="*/ 386 h 693"/>
                <a:gd name="T56" fmla="*/ 4521 w 4855"/>
                <a:gd name="T57" fmla="*/ 518 h 693"/>
                <a:gd name="T58" fmla="*/ 4521 w 4855"/>
                <a:gd name="T59" fmla="*/ 519 h 693"/>
                <a:gd name="T60" fmla="*/ 4038 w 4855"/>
                <a:gd name="T61" fmla="*/ 388 h 693"/>
                <a:gd name="T62" fmla="*/ 3882 w 4855"/>
                <a:gd name="T63" fmla="*/ 327 h 693"/>
                <a:gd name="T64" fmla="*/ 3721 w 4855"/>
                <a:gd name="T65" fmla="*/ 281 h 693"/>
                <a:gd name="T66" fmla="*/ 3557 w 4855"/>
                <a:gd name="T67" fmla="*/ 251 h 693"/>
                <a:gd name="T68" fmla="*/ 3244 w 4855"/>
                <a:gd name="T69" fmla="*/ 345 h 693"/>
                <a:gd name="T70" fmla="*/ 3101 w 4855"/>
                <a:gd name="T71" fmla="*/ 432 h 693"/>
                <a:gd name="T72" fmla="*/ 2784 w 4855"/>
                <a:gd name="T73" fmla="*/ 534 h 693"/>
                <a:gd name="T74" fmla="*/ 2742 w 4855"/>
                <a:gd name="T75" fmla="*/ 537 h 693"/>
                <a:gd name="T76" fmla="*/ 2700 w 4855"/>
                <a:gd name="T77" fmla="*/ 537 h 693"/>
                <a:gd name="T78" fmla="*/ 2679 w 4855"/>
                <a:gd name="T79" fmla="*/ 535 h 693"/>
                <a:gd name="T80" fmla="*/ 2637 w 4855"/>
                <a:gd name="T81" fmla="*/ 531 h 693"/>
                <a:gd name="T82" fmla="*/ 2576 w 4855"/>
                <a:gd name="T83" fmla="*/ 518 h 693"/>
                <a:gd name="T84" fmla="*/ 2535 w 4855"/>
                <a:gd name="T85" fmla="*/ 506 h 693"/>
                <a:gd name="T86" fmla="*/ 2516 w 4855"/>
                <a:gd name="T87" fmla="*/ 499 h 693"/>
                <a:gd name="T88" fmla="*/ 2477 w 4855"/>
                <a:gd name="T89" fmla="*/ 483 h 693"/>
                <a:gd name="T90" fmla="*/ 2327 w 4855"/>
                <a:gd name="T91" fmla="*/ 370 h 693"/>
                <a:gd name="T92" fmla="*/ 2074 w 4855"/>
                <a:gd name="T93" fmla="*/ 39 h 693"/>
                <a:gd name="T94" fmla="*/ 2065 w 4855"/>
                <a:gd name="T95" fmla="*/ 33 h 693"/>
                <a:gd name="T96" fmla="*/ 2047 w 4855"/>
                <a:gd name="T97" fmla="*/ 23 h 693"/>
                <a:gd name="T98" fmla="*/ 1998 w 4855"/>
                <a:gd name="T99" fmla="*/ 7 h 693"/>
                <a:gd name="T100" fmla="*/ 1915 w 4855"/>
                <a:gd name="T101" fmla="*/ 7 h 693"/>
                <a:gd name="T102" fmla="*/ 1691 w 4855"/>
                <a:gd name="T103" fmla="*/ 113 h 693"/>
                <a:gd name="T104" fmla="*/ 1532 w 4855"/>
                <a:gd name="T105" fmla="*/ 248 h 693"/>
                <a:gd name="T106" fmla="*/ 1500 w 4855"/>
                <a:gd name="T107" fmla="*/ 275 h 693"/>
                <a:gd name="T108" fmla="*/ 1292 w 4855"/>
                <a:gd name="T109" fmla="*/ 416 h 693"/>
                <a:gd name="T110" fmla="*/ 1124 w 4855"/>
                <a:gd name="T111" fmla="*/ 501 h 693"/>
                <a:gd name="T112" fmla="*/ 1066 w 4855"/>
                <a:gd name="T113" fmla="*/ 525 h 693"/>
                <a:gd name="T114" fmla="*/ 988 w 4855"/>
                <a:gd name="T115" fmla="*/ 556 h 693"/>
                <a:gd name="T116" fmla="*/ 334 w 4855"/>
                <a:gd name="T117" fmla="*/ 688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55" h="693">
                  <a:moveTo>
                    <a:pt x="0" y="675"/>
                  </a:moveTo>
                  <a:cubicBezTo>
                    <a:pt x="111" y="689"/>
                    <a:pt x="223" y="692"/>
                    <a:pt x="334" y="687"/>
                  </a:cubicBezTo>
                  <a:cubicBezTo>
                    <a:pt x="446" y="681"/>
                    <a:pt x="556" y="667"/>
                    <a:pt x="666" y="644"/>
                  </a:cubicBezTo>
                  <a:cubicBezTo>
                    <a:pt x="775" y="622"/>
                    <a:pt x="883" y="592"/>
                    <a:pt x="987" y="554"/>
                  </a:cubicBezTo>
                  <a:cubicBezTo>
                    <a:pt x="1026" y="539"/>
                    <a:pt x="1026" y="539"/>
                    <a:pt x="1026" y="539"/>
                  </a:cubicBezTo>
                  <a:cubicBezTo>
                    <a:pt x="1039" y="534"/>
                    <a:pt x="1052" y="529"/>
                    <a:pt x="1065" y="523"/>
                  </a:cubicBezTo>
                  <a:cubicBezTo>
                    <a:pt x="1104" y="507"/>
                    <a:pt x="1104" y="507"/>
                    <a:pt x="1104" y="507"/>
                  </a:cubicBezTo>
                  <a:cubicBezTo>
                    <a:pt x="1110" y="504"/>
                    <a:pt x="1117" y="502"/>
                    <a:pt x="1123" y="499"/>
                  </a:cubicBezTo>
                  <a:cubicBezTo>
                    <a:pt x="1142" y="490"/>
                    <a:pt x="1142" y="490"/>
                    <a:pt x="1142" y="490"/>
                  </a:cubicBezTo>
                  <a:cubicBezTo>
                    <a:pt x="1193" y="467"/>
                    <a:pt x="1243" y="442"/>
                    <a:pt x="1291" y="414"/>
                  </a:cubicBezTo>
                  <a:cubicBezTo>
                    <a:pt x="1388" y="359"/>
                    <a:pt x="1479" y="294"/>
                    <a:pt x="1561" y="218"/>
                  </a:cubicBezTo>
                  <a:cubicBezTo>
                    <a:pt x="1603" y="182"/>
                    <a:pt x="1645" y="144"/>
                    <a:pt x="1689" y="110"/>
                  </a:cubicBezTo>
                  <a:cubicBezTo>
                    <a:pt x="1734" y="77"/>
                    <a:pt x="1782" y="47"/>
                    <a:pt x="1834" y="27"/>
                  </a:cubicBezTo>
                  <a:cubicBezTo>
                    <a:pt x="1860" y="17"/>
                    <a:pt x="1887" y="8"/>
                    <a:pt x="1915" y="4"/>
                  </a:cubicBezTo>
                  <a:cubicBezTo>
                    <a:pt x="1929" y="1"/>
                    <a:pt x="1943" y="0"/>
                    <a:pt x="1957" y="0"/>
                  </a:cubicBezTo>
                  <a:cubicBezTo>
                    <a:pt x="1971" y="0"/>
                    <a:pt x="1985" y="1"/>
                    <a:pt x="1999" y="3"/>
                  </a:cubicBezTo>
                  <a:cubicBezTo>
                    <a:pt x="2013" y="6"/>
                    <a:pt x="2026" y="10"/>
                    <a:pt x="2039" y="15"/>
                  </a:cubicBezTo>
                  <a:cubicBezTo>
                    <a:pt x="2042" y="17"/>
                    <a:pt x="2046" y="18"/>
                    <a:pt x="2049" y="20"/>
                  </a:cubicBezTo>
                  <a:cubicBezTo>
                    <a:pt x="2058" y="25"/>
                    <a:pt x="2058" y="25"/>
                    <a:pt x="2058" y="25"/>
                  </a:cubicBezTo>
                  <a:cubicBezTo>
                    <a:pt x="2061" y="26"/>
                    <a:pt x="2064" y="28"/>
                    <a:pt x="2067" y="30"/>
                  </a:cubicBezTo>
                  <a:cubicBezTo>
                    <a:pt x="2071" y="33"/>
                    <a:pt x="2071" y="33"/>
                    <a:pt x="2071" y="33"/>
                  </a:cubicBezTo>
                  <a:cubicBezTo>
                    <a:pt x="2076" y="36"/>
                    <a:pt x="2076" y="36"/>
                    <a:pt x="2076" y="36"/>
                  </a:cubicBezTo>
                  <a:cubicBezTo>
                    <a:pt x="2098" y="53"/>
                    <a:pt x="2118" y="74"/>
                    <a:pt x="2135" y="95"/>
                  </a:cubicBezTo>
                  <a:cubicBezTo>
                    <a:pt x="2152" y="117"/>
                    <a:pt x="2168" y="140"/>
                    <a:pt x="2184" y="164"/>
                  </a:cubicBezTo>
                  <a:cubicBezTo>
                    <a:pt x="2231" y="233"/>
                    <a:pt x="2231" y="233"/>
                    <a:pt x="2231" y="233"/>
                  </a:cubicBezTo>
                  <a:cubicBezTo>
                    <a:pt x="2262" y="279"/>
                    <a:pt x="2294" y="325"/>
                    <a:pt x="2330" y="367"/>
                  </a:cubicBezTo>
                  <a:cubicBezTo>
                    <a:pt x="2366" y="409"/>
                    <a:pt x="2411" y="444"/>
                    <a:pt x="2460" y="470"/>
                  </a:cubicBezTo>
                  <a:cubicBezTo>
                    <a:pt x="2466" y="473"/>
                    <a:pt x="2472" y="476"/>
                    <a:pt x="2479" y="479"/>
                  </a:cubicBezTo>
                  <a:cubicBezTo>
                    <a:pt x="2485" y="482"/>
                    <a:pt x="2491" y="485"/>
                    <a:pt x="2498" y="488"/>
                  </a:cubicBezTo>
                  <a:cubicBezTo>
                    <a:pt x="2517" y="496"/>
                    <a:pt x="2517" y="496"/>
                    <a:pt x="2517" y="496"/>
                  </a:cubicBezTo>
                  <a:cubicBezTo>
                    <a:pt x="2520" y="497"/>
                    <a:pt x="2523" y="498"/>
                    <a:pt x="2527" y="500"/>
                  </a:cubicBezTo>
                  <a:cubicBezTo>
                    <a:pt x="2537" y="503"/>
                    <a:pt x="2537" y="503"/>
                    <a:pt x="2537" y="503"/>
                  </a:cubicBezTo>
                  <a:cubicBezTo>
                    <a:pt x="2556" y="509"/>
                    <a:pt x="2556" y="509"/>
                    <a:pt x="2556" y="509"/>
                  </a:cubicBezTo>
                  <a:cubicBezTo>
                    <a:pt x="2563" y="511"/>
                    <a:pt x="2570" y="513"/>
                    <a:pt x="2576" y="515"/>
                  </a:cubicBezTo>
                  <a:cubicBezTo>
                    <a:pt x="2590" y="519"/>
                    <a:pt x="2604" y="521"/>
                    <a:pt x="2617" y="524"/>
                  </a:cubicBezTo>
                  <a:cubicBezTo>
                    <a:pt x="2624" y="525"/>
                    <a:pt x="2631" y="526"/>
                    <a:pt x="2638" y="527"/>
                  </a:cubicBezTo>
                  <a:cubicBezTo>
                    <a:pt x="2645" y="528"/>
                    <a:pt x="2652" y="529"/>
                    <a:pt x="2658" y="530"/>
                  </a:cubicBezTo>
                  <a:cubicBezTo>
                    <a:pt x="2679" y="532"/>
                    <a:pt x="2679" y="532"/>
                    <a:pt x="2679" y="532"/>
                  </a:cubicBezTo>
                  <a:cubicBezTo>
                    <a:pt x="2690" y="533"/>
                    <a:pt x="2690" y="533"/>
                    <a:pt x="2690" y="533"/>
                  </a:cubicBezTo>
                  <a:cubicBezTo>
                    <a:pt x="2693" y="533"/>
                    <a:pt x="2697" y="533"/>
                    <a:pt x="2700" y="533"/>
                  </a:cubicBezTo>
                  <a:cubicBezTo>
                    <a:pt x="2721" y="533"/>
                    <a:pt x="2721" y="533"/>
                    <a:pt x="2721" y="533"/>
                  </a:cubicBezTo>
                  <a:cubicBezTo>
                    <a:pt x="2728" y="534"/>
                    <a:pt x="2735" y="533"/>
                    <a:pt x="2742" y="533"/>
                  </a:cubicBezTo>
                  <a:cubicBezTo>
                    <a:pt x="2749" y="533"/>
                    <a:pt x="2756" y="533"/>
                    <a:pt x="2763" y="532"/>
                  </a:cubicBezTo>
                  <a:cubicBezTo>
                    <a:pt x="2783" y="531"/>
                    <a:pt x="2783" y="531"/>
                    <a:pt x="2783" y="531"/>
                  </a:cubicBezTo>
                  <a:cubicBezTo>
                    <a:pt x="2839" y="526"/>
                    <a:pt x="2893" y="513"/>
                    <a:pt x="2946" y="495"/>
                  </a:cubicBezTo>
                  <a:cubicBezTo>
                    <a:pt x="2999" y="477"/>
                    <a:pt x="3050" y="455"/>
                    <a:pt x="3099" y="429"/>
                  </a:cubicBezTo>
                  <a:cubicBezTo>
                    <a:pt x="3124" y="416"/>
                    <a:pt x="3148" y="402"/>
                    <a:pt x="3172" y="388"/>
                  </a:cubicBezTo>
                  <a:cubicBezTo>
                    <a:pt x="3196" y="373"/>
                    <a:pt x="3219" y="358"/>
                    <a:pt x="3242" y="343"/>
                  </a:cubicBezTo>
                  <a:cubicBezTo>
                    <a:pt x="3289" y="313"/>
                    <a:pt x="3338" y="284"/>
                    <a:pt x="3391" y="266"/>
                  </a:cubicBezTo>
                  <a:cubicBezTo>
                    <a:pt x="3444" y="249"/>
                    <a:pt x="3501" y="244"/>
                    <a:pt x="3557" y="248"/>
                  </a:cubicBezTo>
                  <a:cubicBezTo>
                    <a:pt x="3585" y="250"/>
                    <a:pt x="3613" y="254"/>
                    <a:pt x="3640" y="260"/>
                  </a:cubicBezTo>
                  <a:cubicBezTo>
                    <a:pt x="3667" y="265"/>
                    <a:pt x="3695" y="271"/>
                    <a:pt x="3722" y="278"/>
                  </a:cubicBezTo>
                  <a:cubicBezTo>
                    <a:pt x="3749" y="285"/>
                    <a:pt x="3776" y="293"/>
                    <a:pt x="3802" y="300"/>
                  </a:cubicBezTo>
                  <a:cubicBezTo>
                    <a:pt x="3829" y="308"/>
                    <a:pt x="3856" y="316"/>
                    <a:pt x="3883" y="325"/>
                  </a:cubicBezTo>
                  <a:cubicBezTo>
                    <a:pt x="3909" y="333"/>
                    <a:pt x="3935" y="343"/>
                    <a:pt x="3961" y="354"/>
                  </a:cubicBezTo>
                  <a:cubicBezTo>
                    <a:pt x="4038" y="386"/>
                    <a:pt x="4038" y="386"/>
                    <a:pt x="4038" y="386"/>
                  </a:cubicBezTo>
                  <a:cubicBezTo>
                    <a:pt x="4090" y="407"/>
                    <a:pt x="4142" y="427"/>
                    <a:pt x="4195" y="444"/>
                  </a:cubicBezTo>
                  <a:cubicBezTo>
                    <a:pt x="4302" y="477"/>
                    <a:pt x="4410" y="503"/>
                    <a:pt x="4521" y="518"/>
                  </a:cubicBezTo>
                  <a:cubicBezTo>
                    <a:pt x="4632" y="532"/>
                    <a:pt x="4744" y="536"/>
                    <a:pt x="4855" y="523"/>
                  </a:cubicBezTo>
                  <a:cubicBezTo>
                    <a:pt x="4744" y="536"/>
                    <a:pt x="4632" y="533"/>
                    <a:pt x="4521" y="519"/>
                  </a:cubicBezTo>
                  <a:cubicBezTo>
                    <a:pt x="4410" y="505"/>
                    <a:pt x="4301" y="479"/>
                    <a:pt x="4195" y="446"/>
                  </a:cubicBezTo>
                  <a:cubicBezTo>
                    <a:pt x="4141" y="429"/>
                    <a:pt x="4089" y="409"/>
                    <a:pt x="4038" y="388"/>
                  </a:cubicBezTo>
                  <a:cubicBezTo>
                    <a:pt x="3960" y="356"/>
                    <a:pt x="3960" y="356"/>
                    <a:pt x="3960" y="356"/>
                  </a:cubicBezTo>
                  <a:cubicBezTo>
                    <a:pt x="3934" y="345"/>
                    <a:pt x="3908" y="336"/>
                    <a:pt x="3882" y="327"/>
                  </a:cubicBezTo>
                  <a:cubicBezTo>
                    <a:pt x="3855" y="318"/>
                    <a:pt x="3829" y="310"/>
                    <a:pt x="3802" y="303"/>
                  </a:cubicBezTo>
                  <a:cubicBezTo>
                    <a:pt x="3775" y="295"/>
                    <a:pt x="3748" y="288"/>
                    <a:pt x="3721" y="281"/>
                  </a:cubicBezTo>
                  <a:cubicBezTo>
                    <a:pt x="3694" y="274"/>
                    <a:pt x="3667" y="267"/>
                    <a:pt x="3640" y="262"/>
                  </a:cubicBezTo>
                  <a:cubicBezTo>
                    <a:pt x="3612" y="257"/>
                    <a:pt x="3585" y="253"/>
                    <a:pt x="3557" y="251"/>
                  </a:cubicBezTo>
                  <a:cubicBezTo>
                    <a:pt x="3501" y="247"/>
                    <a:pt x="3445" y="251"/>
                    <a:pt x="3392" y="269"/>
                  </a:cubicBezTo>
                  <a:cubicBezTo>
                    <a:pt x="3339" y="287"/>
                    <a:pt x="3291" y="315"/>
                    <a:pt x="3244" y="345"/>
                  </a:cubicBezTo>
                  <a:cubicBezTo>
                    <a:pt x="3221" y="360"/>
                    <a:pt x="3197" y="376"/>
                    <a:pt x="3174" y="390"/>
                  </a:cubicBezTo>
                  <a:cubicBezTo>
                    <a:pt x="3150" y="405"/>
                    <a:pt x="3126" y="419"/>
                    <a:pt x="3101" y="432"/>
                  </a:cubicBezTo>
                  <a:cubicBezTo>
                    <a:pt x="3051" y="458"/>
                    <a:pt x="3000" y="481"/>
                    <a:pt x="2947" y="498"/>
                  </a:cubicBezTo>
                  <a:cubicBezTo>
                    <a:pt x="2894" y="516"/>
                    <a:pt x="2839" y="529"/>
                    <a:pt x="2784" y="534"/>
                  </a:cubicBezTo>
                  <a:cubicBezTo>
                    <a:pt x="2763" y="536"/>
                    <a:pt x="2763" y="536"/>
                    <a:pt x="2763" y="536"/>
                  </a:cubicBezTo>
                  <a:cubicBezTo>
                    <a:pt x="2756" y="537"/>
                    <a:pt x="2749" y="537"/>
                    <a:pt x="2742" y="537"/>
                  </a:cubicBezTo>
                  <a:cubicBezTo>
                    <a:pt x="2735" y="537"/>
                    <a:pt x="2728" y="537"/>
                    <a:pt x="2721" y="537"/>
                  </a:cubicBezTo>
                  <a:cubicBezTo>
                    <a:pt x="2700" y="537"/>
                    <a:pt x="2700" y="537"/>
                    <a:pt x="2700" y="537"/>
                  </a:cubicBezTo>
                  <a:cubicBezTo>
                    <a:pt x="2696" y="536"/>
                    <a:pt x="2693" y="536"/>
                    <a:pt x="2689" y="536"/>
                  </a:cubicBezTo>
                  <a:cubicBezTo>
                    <a:pt x="2679" y="535"/>
                    <a:pt x="2679" y="535"/>
                    <a:pt x="2679" y="535"/>
                  </a:cubicBezTo>
                  <a:cubicBezTo>
                    <a:pt x="2658" y="534"/>
                    <a:pt x="2658" y="534"/>
                    <a:pt x="2658" y="534"/>
                  </a:cubicBezTo>
                  <a:cubicBezTo>
                    <a:pt x="2651" y="533"/>
                    <a:pt x="2644" y="532"/>
                    <a:pt x="2637" y="531"/>
                  </a:cubicBezTo>
                  <a:cubicBezTo>
                    <a:pt x="2630" y="530"/>
                    <a:pt x="2623" y="529"/>
                    <a:pt x="2617" y="527"/>
                  </a:cubicBezTo>
                  <a:cubicBezTo>
                    <a:pt x="2603" y="525"/>
                    <a:pt x="2589" y="522"/>
                    <a:pt x="2576" y="518"/>
                  </a:cubicBezTo>
                  <a:cubicBezTo>
                    <a:pt x="2569" y="517"/>
                    <a:pt x="2562" y="515"/>
                    <a:pt x="2555" y="513"/>
                  </a:cubicBezTo>
                  <a:cubicBezTo>
                    <a:pt x="2535" y="506"/>
                    <a:pt x="2535" y="506"/>
                    <a:pt x="2535" y="506"/>
                  </a:cubicBezTo>
                  <a:cubicBezTo>
                    <a:pt x="2525" y="503"/>
                    <a:pt x="2525" y="503"/>
                    <a:pt x="2525" y="503"/>
                  </a:cubicBezTo>
                  <a:cubicBezTo>
                    <a:pt x="2522" y="502"/>
                    <a:pt x="2519" y="501"/>
                    <a:pt x="2516" y="499"/>
                  </a:cubicBezTo>
                  <a:cubicBezTo>
                    <a:pt x="2496" y="492"/>
                    <a:pt x="2496" y="492"/>
                    <a:pt x="2496" y="492"/>
                  </a:cubicBezTo>
                  <a:cubicBezTo>
                    <a:pt x="2490" y="489"/>
                    <a:pt x="2483" y="486"/>
                    <a:pt x="2477" y="483"/>
                  </a:cubicBezTo>
                  <a:cubicBezTo>
                    <a:pt x="2471" y="480"/>
                    <a:pt x="2464" y="477"/>
                    <a:pt x="2458" y="473"/>
                  </a:cubicBezTo>
                  <a:cubicBezTo>
                    <a:pt x="2409" y="447"/>
                    <a:pt x="2364" y="412"/>
                    <a:pt x="2327" y="370"/>
                  </a:cubicBezTo>
                  <a:cubicBezTo>
                    <a:pt x="2253" y="285"/>
                    <a:pt x="2200" y="186"/>
                    <a:pt x="2132" y="98"/>
                  </a:cubicBezTo>
                  <a:cubicBezTo>
                    <a:pt x="2115" y="76"/>
                    <a:pt x="2096" y="55"/>
                    <a:pt x="2074" y="39"/>
                  </a:cubicBezTo>
                  <a:cubicBezTo>
                    <a:pt x="2069" y="36"/>
                    <a:pt x="2069" y="36"/>
                    <a:pt x="2069" y="36"/>
                  </a:cubicBezTo>
                  <a:cubicBezTo>
                    <a:pt x="2065" y="33"/>
                    <a:pt x="2065" y="33"/>
                    <a:pt x="2065" y="33"/>
                  </a:cubicBezTo>
                  <a:cubicBezTo>
                    <a:pt x="2062" y="31"/>
                    <a:pt x="2059" y="29"/>
                    <a:pt x="2056" y="28"/>
                  </a:cubicBezTo>
                  <a:cubicBezTo>
                    <a:pt x="2047" y="23"/>
                    <a:pt x="2047" y="23"/>
                    <a:pt x="2047" y="23"/>
                  </a:cubicBezTo>
                  <a:cubicBezTo>
                    <a:pt x="2044" y="21"/>
                    <a:pt x="2041" y="20"/>
                    <a:pt x="2038" y="19"/>
                  </a:cubicBezTo>
                  <a:cubicBezTo>
                    <a:pt x="2025" y="13"/>
                    <a:pt x="2012" y="9"/>
                    <a:pt x="1998" y="7"/>
                  </a:cubicBezTo>
                  <a:cubicBezTo>
                    <a:pt x="1984" y="4"/>
                    <a:pt x="1971" y="3"/>
                    <a:pt x="1957" y="3"/>
                  </a:cubicBezTo>
                  <a:cubicBezTo>
                    <a:pt x="1943" y="3"/>
                    <a:pt x="1929" y="5"/>
                    <a:pt x="1915" y="7"/>
                  </a:cubicBezTo>
                  <a:cubicBezTo>
                    <a:pt x="1888" y="11"/>
                    <a:pt x="1861" y="20"/>
                    <a:pt x="1836" y="30"/>
                  </a:cubicBezTo>
                  <a:cubicBezTo>
                    <a:pt x="1784" y="50"/>
                    <a:pt x="1736" y="80"/>
                    <a:pt x="1691" y="113"/>
                  </a:cubicBezTo>
                  <a:cubicBezTo>
                    <a:pt x="1647" y="146"/>
                    <a:pt x="1605" y="184"/>
                    <a:pt x="1563" y="221"/>
                  </a:cubicBezTo>
                  <a:cubicBezTo>
                    <a:pt x="1532" y="248"/>
                    <a:pt x="1532" y="248"/>
                    <a:pt x="1532" y="248"/>
                  </a:cubicBezTo>
                  <a:cubicBezTo>
                    <a:pt x="1516" y="262"/>
                    <a:pt x="1516" y="262"/>
                    <a:pt x="1516" y="262"/>
                  </a:cubicBezTo>
                  <a:cubicBezTo>
                    <a:pt x="1511" y="266"/>
                    <a:pt x="1505" y="271"/>
                    <a:pt x="1500" y="275"/>
                  </a:cubicBezTo>
                  <a:cubicBezTo>
                    <a:pt x="1478" y="293"/>
                    <a:pt x="1456" y="310"/>
                    <a:pt x="1433" y="326"/>
                  </a:cubicBezTo>
                  <a:cubicBezTo>
                    <a:pt x="1388" y="359"/>
                    <a:pt x="1341" y="389"/>
                    <a:pt x="1292" y="416"/>
                  </a:cubicBezTo>
                  <a:cubicBezTo>
                    <a:pt x="1244" y="444"/>
                    <a:pt x="1194" y="469"/>
                    <a:pt x="1143" y="492"/>
                  </a:cubicBezTo>
                  <a:cubicBezTo>
                    <a:pt x="1124" y="501"/>
                    <a:pt x="1124" y="501"/>
                    <a:pt x="1124" y="501"/>
                  </a:cubicBezTo>
                  <a:cubicBezTo>
                    <a:pt x="1118" y="504"/>
                    <a:pt x="1111" y="506"/>
                    <a:pt x="1105" y="509"/>
                  </a:cubicBezTo>
                  <a:cubicBezTo>
                    <a:pt x="1066" y="525"/>
                    <a:pt x="1066" y="525"/>
                    <a:pt x="1066" y="525"/>
                  </a:cubicBezTo>
                  <a:cubicBezTo>
                    <a:pt x="1053" y="531"/>
                    <a:pt x="1040" y="536"/>
                    <a:pt x="1027" y="541"/>
                  </a:cubicBezTo>
                  <a:cubicBezTo>
                    <a:pt x="988" y="556"/>
                    <a:pt x="988" y="556"/>
                    <a:pt x="988" y="556"/>
                  </a:cubicBezTo>
                  <a:cubicBezTo>
                    <a:pt x="883" y="594"/>
                    <a:pt x="775" y="624"/>
                    <a:pt x="666" y="646"/>
                  </a:cubicBezTo>
                  <a:cubicBezTo>
                    <a:pt x="557" y="668"/>
                    <a:pt x="446" y="682"/>
                    <a:pt x="334" y="688"/>
                  </a:cubicBezTo>
                  <a:cubicBezTo>
                    <a:pt x="223" y="693"/>
                    <a:pt x="111" y="689"/>
                    <a:pt x="0" y="6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39">
              <a:extLst>
                <a:ext uri="{FF2B5EF4-FFF2-40B4-BE49-F238E27FC236}">
                  <a16:creationId xmlns:a16="http://schemas.microsoft.com/office/drawing/2014/main" id="{876CE931-834C-2562-B0B9-F3020A409F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8988" y="2312988"/>
              <a:ext cx="12125325" cy="1554163"/>
            </a:xfrm>
            <a:custGeom>
              <a:avLst/>
              <a:gdLst>
                <a:gd name="T0" fmla="*/ 658 w 4854"/>
                <a:gd name="T1" fmla="*/ 575 h 622"/>
                <a:gd name="T2" fmla="*/ 1037 w 4854"/>
                <a:gd name="T3" fmla="*/ 470 h 622"/>
                <a:gd name="T4" fmla="*/ 1133 w 4854"/>
                <a:gd name="T5" fmla="*/ 432 h 622"/>
                <a:gd name="T6" fmla="*/ 1493 w 4854"/>
                <a:gd name="T7" fmla="*/ 232 h 622"/>
                <a:gd name="T8" fmla="*/ 1692 w 4854"/>
                <a:gd name="T9" fmla="*/ 83 h 622"/>
                <a:gd name="T10" fmla="*/ 1966 w 4854"/>
                <a:gd name="T11" fmla="*/ 2 h 622"/>
                <a:gd name="T12" fmla="*/ 2053 w 4854"/>
                <a:gd name="T13" fmla="*/ 36 h 622"/>
                <a:gd name="T14" fmla="*/ 2133 w 4854"/>
                <a:gd name="T15" fmla="*/ 116 h 622"/>
                <a:gd name="T16" fmla="*/ 2316 w 4854"/>
                <a:gd name="T17" fmla="*/ 340 h 622"/>
                <a:gd name="T18" fmla="*/ 2343 w 4854"/>
                <a:gd name="T19" fmla="*/ 365 h 622"/>
                <a:gd name="T20" fmla="*/ 2367 w 4854"/>
                <a:gd name="T21" fmla="*/ 384 h 622"/>
                <a:gd name="T22" fmla="*/ 2388 w 4854"/>
                <a:gd name="T23" fmla="*/ 398 h 622"/>
                <a:gd name="T24" fmla="*/ 2415 w 4854"/>
                <a:gd name="T25" fmla="*/ 414 h 622"/>
                <a:gd name="T26" fmla="*/ 2433 w 4854"/>
                <a:gd name="T27" fmla="*/ 424 h 622"/>
                <a:gd name="T28" fmla="*/ 2490 w 4854"/>
                <a:gd name="T29" fmla="*/ 448 h 622"/>
                <a:gd name="T30" fmla="*/ 2539 w 4854"/>
                <a:gd name="T31" fmla="*/ 463 h 622"/>
                <a:gd name="T32" fmla="*/ 2651 w 4854"/>
                <a:gd name="T33" fmla="*/ 480 h 622"/>
                <a:gd name="T34" fmla="*/ 2702 w 4854"/>
                <a:gd name="T35" fmla="*/ 481 h 622"/>
                <a:gd name="T36" fmla="*/ 2754 w 4854"/>
                <a:gd name="T37" fmla="*/ 478 h 622"/>
                <a:gd name="T38" fmla="*/ 2815 w 4854"/>
                <a:gd name="T39" fmla="*/ 468 h 622"/>
                <a:gd name="T40" fmla="*/ 3260 w 4854"/>
                <a:gd name="T41" fmla="*/ 256 h 622"/>
                <a:gd name="T42" fmla="*/ 3577 w 4854"/>
                <a:gd name="T43" fmla="*/ 184 h 622"/>
                <a:gd name="T44" fmla="*/ 3899 w 4854"/>
                <a:gd name="T45" fmla="*/ 263 h 622"/>
                <a:gd name="T46" fmla="*/ 4524 w 4854"/>
                <a:gd name="T47" fmla="*/ 472 h 622"/>
                <a:gd name="T48" fmla="*/ 4203 w 4854"/>
                <a:gd name="T49" fmla="*/ 392 h 622"/>
                <a:gd name="T50" fmla="*/ 3819 w 4854"/>
                <a:gd name="T51" fmla="*/ 239 h 622"/>
                <a:gd name="T52" fmla="*/ 3413 w 4854"/>
                <a:gd name="T53" fmla="*/ 194 h 622"/>
                <a:gd name="T54" fmla="*/ 3121 w 4854"/>
                <a:gd name="T55" fmla="*/ 346 h 622"/>
                <a:gd name="T56" fmla="*/ 2775 w 4854"/>
                <a:gd name="T57" fmla="*/ 479 h 622"/>
                <a:gd name="T58" fmla="*/ 2734 w 4854"/>
                <a:gd name="T59" fmla="*/ 483 h 622"/>
                <a:gd name="T60" fmla="*/ 2692 w 4854"/>
                <a:gd name="T61" fmla="*/ 485 h 622"/>
                <a:gd name="T62" fmla="*/ 2568 w 4854"/>
                <a:gd name="T63" fmla="*/ 474 h 622"/>
                <a:gd name="T64" fmla="*/ 2528 w 4854"/>
                <a:gd name="T65" fmla="*/ 464 h 622"/>
                <a:gd name="T66" fmla="*/ 2450 w 4854"/>
                <a:gd name="T67" fmla="*/ 436 h 622"/>
                <a:gd name="T68" fmla="*/ 2422 w 4854"/>
                <a:gd name="T69" fmla="*/ 423 h 622"/>
                <a:gd name="T70" fmla="*/ 2395 w 4854"/>
                <a:gd name="T71" fmla="*/ 407 h 622"/>
                <a:gd name="T72" fmla="*/ 2377 w 4854"/>
                <a:gd name="T73" fmla="*/ 396 h 622"/>
                <a:gd name="T74" fmla="*/ 2360 w 4854"/>
                <a:gd name="T75" fmla="*/ 384 h 622"/>
                <a:gd name="T76" fmla="*/ 2336 w 4854"/>
                <a:gd name="T77" fmla="*/ 364 h 622"/>
                <a:gd name="T78" fmla="*/ 2285 w 4854"/>
                <a:gd name="T79" fmla="*/ 313 h 622"/>
                <a:gd name="T80" fmla="*/ 2075 w 4854"/>
                <a:gd name="T81" fmla="*/ 58 h 622"/>
                <a:gd name="T82" fmla="*/ 2042 w 4854"/>
                <a:gd name="T83" fmla="*/ 33 h 622"/>
                <a:gd name="T84" fmla="*/ 1924 w 4854"/>
                <a:gd name="T85" fmla="*/ 3 h 622"/>
                <a:gd name="T86" fmla="*/ 1626 w 4854"/>
                <a:gd name="T87" fmla="*/ 133 h 622"/>
                <a:gd name="T88" fmla="*/ 1427 w 4854"/>
                <a:gd name="T89" fmla="*/ 282 h 622"/>
                <a:gd name="T90" fmla="*/ 1096 w 4854"/>
                <a:gd name="T91" fmla="*/ 451 h 622"/>
                <a:gd name="T92" fmla="*/ 1018 w 4854"/>
                <a:gd name="T93" fmla="*/ 479 h 622"/>
                <a:gd name="T94" fmla="*/ 330 w 4854"/>
                <a:gd name="T95" fmla="*/ 616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54" h="622">
                  <a:moveTo>
                    <a:pt x="0" y="608"/>
                  </a:moveTo>
                  <a:cubicBezTo>
                    <a:pt x="109" y="619"/>
                    <a:pt x="220" y="621"/>
                    <a:pt x="330" y="615"/>
                  </a:cubicBezTo>
                  <a:cubicBezTo>
                    <a:pt x="440" y="610"/>
                    <a:pt x="550" y="596"/>
                    <a:pt x="658" y="575"/>
                  </a:cubicBezTo>
                  <a:cubicBezTo>
                    <a:pt x="767" y="554"/>
                    <a:pt x="874" y="526"/>
                    <a:pt x="978" y="491"/>
                  </a:cubicBezTo>
                  <a:cubicBezTo>
                    <a:pt x="1017" y="477"/>
                    <a:pt x="1017" y="477"/>
                    <a:pt x="1017" y="477"/>
                  </a:cubicBezTo>
                  <a:cubicBezTo>
                    <a:pt x="1024" y="475"/>
                    <a:pt x="1030" y="473"/>
                    <a:pt x="1037" y="470"/>
                  </a:cubicBezTo>
                  <a:cubicBezTo>
                    <a:pt x="1056" y="463"/>
                    <a:pt x="1056" y="463"/>
                    <a:pt x="1056" y="463"/>
                  </a:cubicBezTo>
                  <a:cubicBezTo>
                    <a:pt x="1095" y="448"/>
                    <a:pt x="1095" y="448"/>
                    <a:pt x="1095" y="448"/>
                  </a:cubicBezTo>
                  <a:cubicBezTo>
                    <a:pt x="1108" y="443"/>
                    <a:pt x="1120" y="438"/>
                    <a:pt x="1133" y="432"/>
                  </a:cubicBezTo>
                  <a:cubicBezTo>
                    <a:pt x="1184" y="412"/>
                    <a:pt x="1234" y="388"/>
                    <a:pt x="1283" y="363"/>
                  </a:cubicBezTo>
                  <a:cubicBezTo>
                    <a:pt x="1332" y="337"/>
                    <a:pt x="1380" y="310"/>
                    <a:pt x="1426" y="279"/>
                  </a:cubicBezTo>
                  <a:cubicBezTo>
                    <a:pt x="1449" y="264"/>
                    <a:pt x="1471" y="248"/>
                    <a:pt x="1493" y="232"/>
                  </a:cubicBezTo>
                  <a:cubicBezTo>
                    <a:pt x="1559" y="181"/>
                    <a:pt x="1559" y="181"/>
                    <a:pt x="1559" y="181"/>
                  </a:cubicBezTo>
                  <a:cubicBezTo>
                    <a:pt x="1580" y="164"/>
                    <a:pt x="1602" y="147"/>
                    <a:pt x="1624" y="130"/>
                  </a:cubicBezTo>
                  <a:cubicBezTo>
                    <a:pt x="1646" y="114"/>
                    <a:pt x="1669" y="98"/>
                    <a:pt x="1692" y="83"/>
                  </a:cubicBezTo>
                  <a:cubicBezTo>
                    <a:pt x="1739" y="54"/>
                    <a:pt x="1789" y="29"/>
                    <a:pt x="1843" y="14"/>
                  </a:cubicBezTo>
                  <a:cubicBezTo>
                    <a:pt x="1869" y="6"/>
                    <a:pt x="1897" y="1"/>
                    <a:pt x="1924" y="0"/>
                  </a:cubicBezTo>
                  <a:cubicBezTo>
                    <a:pt x="1938" y="0"/>
                    <a:pt x="1952" y="0"/>
                    <a:pt x="1966" y="2"/>
                  </a:cubicBezTo>
                  <a:cubicBezTo>
                    <a:pt x="1980" y="4"/>
                    <a:pt x="1993" y="7"/>
                    <a:pt x="2006" y="12"/>
                  </a:cubicBezTo>
                  <a:cubicBezTo>
                    <a:pt x="2019" y="17"/>
                    <a:pt x="2032" y="22"/>
                    <a:pt x="2044" y="30"/>
                  </a:cubicBezTo>
                  <a:cubicBezTo>
                    <a:pt x="2047" y="32"/>
                    <a:pt x="2050" y="34"/>
                    <a:pt x="2053" y="36"/>
                  </a:cubicBezTo>
                  <a:cubicBezTo>
                    <a:pt x="2055" y="38"/>
                    <a:pt x="2058" y="40"/>
                    <a:pt x="2061" y="42"/>
                  </a:cubicBezTo>
                  <a:cubicBezTo>
                    <a:pt x="2066" y="46"/>
                    <a:pt x="2072" y="51"/>
                    <a:pt x="2077" y="55"/>
                  </a:cubicBezTo>
                  <a:cubicBezTo>
                    <a:pt x="2098" y="74"/>
                    <a:pt x="2116" y="95"/>
                    <a:pt x="2133" y="116"/>
                  </a:cubicBezTo>
                  <a:cubicBezTo>
                    <a:pt x="2168" y="160"/>
                    <a:pt x="2200" y="204"/>
                    <a:pt x="2234" y="247"/>
                  </a:cubicBezTo>
                  <a:cubicBezTo>
                    <a:pt x="2252" y="269"/>
                    <a:pt x="2269" y="290"/>
                    <a:pt x="2288" y="310"/>
                  </a:cubicBezTo>
                  <a:cubicBezTo>
                    <a:pt x="2297" y="321"/>
                    <a:pt x="2306" y="331"/>
                    <a:pt x="2316" y="340"/>
                  </a:cubicBezTo>
                  <a:cubicBezTo>
                    <a:pt x="2321" y="345"/>
                    <a:pt x="2326" y="350"/>
                    <a:pt x="2331" y="354"/>
                  </a:cubicBezTo>
                  <a:cubicBezTo>
                    <a:pt x="2339" y="361"/>
                    <a:pt x="2339" y="361"/>
                    <a:pt x="2339" y="361"/>
                  </a:cubicBezTo>
                  <a:cubicBezTo>
                    <a:pt x="2343" y="365"/>
                    <a:pt x="2343" y="365"/>
                    <a:pt x="2343" y="365"/>
                  </a:cubicBezTo>
                  <a:cubicBezTo>
                    <a:pt x="2347" y="368"/>
                    <a:pt x="2347" y="368"/>
                    <a:pt x="2347" y="368"/>
                  </a:cubicBezTo>
                  <a:cubicBezTo>
                    <a:pt x="2363" y="381"/>
                    <a:pt x="2363" y="381"/>
                    <a:pt x="2363" y="381"/>
                  </a:cubicBezTo>
                  <a:cubicBezTo>
                    <a:pt x="2367" y="384"/>
                    <a:pt x="2367" y="384"/>
                    <a:pt x="2367" y="384"/>
                  </a:cubicBezTo>
                  <a:cubicBezTo>
                    <a:pt x="2371" y="387"/>
                    <a:pt x="2371" y="387"/>
                    <a:pt x="2371" y="387"/>
                  </a:cubicBezTo>
                  <a:cubicBezTo>
                    <a:pt x="2380" y="393"/>
                    <a:pt x="2380" y="393"/>
                    <a:pt x="2380" y="393"/>
                  </a:cubicBezTo>
                  <a:cubicBezTo>
                    <a:pt x="2388" y="398"/>
                    <a:pt x="2388" y="398"/>
                    <a:pt x="2388" y="398"/>
                  </a:cubicBezTo>
                  <a:cubicBezTo>
                    <a:pt x="2392" y="401"/>
                    <a:pt x="2392" y="401"/>
                    <a:pt x="2392" y="401"/>
                  </a:cubicBezTo>
                  <a:cubicBezTo>
                    <a:pt x="2397" y="404"/>
                    <a:pt x="2397" y="404"/>
                    <a:pt x="2397" y="404"/>
                  </a:cubicBezTo>
                  <a:cubicBezTo>
                    <a:pt x="2415" y="414"/>
                    <a:pt x="2415" y="414"/>
                    <a:pt x="2415" y="414"/>
                  </a:cubicBezTo>
                  <a:cubicBezTo>
                    <a:pt x="2419" y="417"/>
                    <a:pt x="2419" y="417"/>
                    <a:pt x="2419" y="417"/>
                  </a:cubicBezTo>
                  <a:cubicBezTo>
                    <a:pt x="2424" y="419"/>
                    <a:pt x="2424" y="419"/>
                    <a:pt x="2424" y="419"/>
                  </a:cubicBezTo>
                  <a:cubicBezTo>
                    <a:pt x="2433" y="424"/>
                    <a:pt x="2433" y="424"/>
                    <a:pt x="2433" y="424"/>
                  </a:cubicBezTo>
                  <a:cubicBezTo>
                    <a:pt x="2442" y="429"/>
                    <a:pt x="2442" y="429"/>
                    <a:pt x="2442" y="429"/>
                  </a:cubicBezTo>
                  <a:cubicBezTo>
                    <a:pt x="2445" y="430"/>
                    <a:pt x="2448" y="432"/>
                    <a:pt x="2451" y="433"/>
                  </a:cubicBezTo>
                  <a:cubicBezTo>
                    <a:pt x="2464" y="438"/>
                    <a:pt x="2477" y="444"/>
                    <a:pt x="2490" y="448"/>
                  </a:cubicBezTo>
                  <a:cubicBezTo>
                    <a:pt x="2496" y="450"/>
                    <a:pt x="2503" y="453"/>
                    <a:pt x="2509" y="455"/>
                  </a:cubicBezTo>
                  <a:cubicBezTo>
                    <a:pt x="2529" y="461"/>
                    <a:pt x="2529" y="461"/>
                    <a:pt x="2529" y="461"/>
                  </a:cubicBezTo>
                  <a:cubicBezTo>
                    <a:pt x="2532" y="462"/>
                    <a:pt x="2536" y="463"/>
                    <a:pt x="2539" y="463"/>
                  </a:cubicBezTo>
                  <a:cubicBezTo>
                    <a:pt x="2549" y="466"/>
                    <a:pt x="2549" y="466"/>
                    <a:pt x="2549" y="466"/>
                  </a:cubicBezTo>
                  <a:cubicBezTo>
                    <a:pt x="2569" y="470"/>
                    <a:pt x="2569" y="470"/>
                    <a:pt x="2569" y="470"/>
                  </a:cubicBezTo>
                  <a:cubicBezTo>
                    <a:pt x="2596" y="475"/>
                    <a:pt x="2623" y="479"/>
                    <a:pt x="2651" y="480"/>
                  </a:cubicBezTo>
                  <a:cubicBezTo>
                    <a:pt x="2658" y="481"/>
                    <a:pt x="2665" y="481"/>
                    <a:pt x="2671" y="481"/>
                  </a:cubicBezTo>
                  <a:cubicBezTo>
                    <a:pt x="2692" y="481"/>
                    <a:pt x="2692" y="481"/>
                    <a:pt x="2692" y="481"/>
                  </a:cubicBezTo>
                  <a:cubicBezTo>
                    <a:pt x="2702" y="481"/>
                    <a:pt x="2702" y="481"/>
                    <a:pt x="2702" y="481"/>
                  </a:cubicBezTo>
                  <a:cubicBezTo>
                    <a:pt x="2713" y="481"/>
                    <a:pt x="2713" y="481"/>
                    <a:pt x="2713" y="481"/>
                  </a:cubicBezTo>
                  <a:cubicBezTo>
                    <a:pt x="2733" y="480"/>
                    <a:pt x="2733" y="480"/>
                    <a:pt x="2733" y="480"/>
                  </a:cubicBezTo>
                  <a:cubicBezTo>
                    <a:pt x="2740" y="479"/>
                    <a:pt x="2747" y="478"/>
                    <a:pt x="2754" y="478"/>
                  </a:cubicBezTo>
                  <a:cubicBezTo>
                    <a:pt x="2764" y="476"/>
                    <a:pt x="2764" y="476"/>
                    <a:pt x="2764" y="476"/>
                  </a:cubicBezTo>
                  <a:cubicBezTo>
                    <a:pt x="2768" y="476"/>
                    <a:pt x="2771" y="476"/>
                    <a:pt x="2774" y="475"/>
                  </a:cubicBezTo>
                  <a:cubicBezTo>
                    <a:pt x="2788" y="473"/>
                    <a:pt x="2802" y="471"/>
                    <a:pt x="2815" y="468"/>
                  </a:cubicBezTo>
                  <a:cubicBezTo>
                    <a:pt x="2869" y="457"/>
                    <a:pt x="2921" y="439"/>
                    <a:pt x="2972" y="417"/>
                  </a:cubicBezTo>
                  <a:cubicBezTo>
                    <a:pt x="3023" y="396"/>
                    <a:pt x="3072" y="371"/>
                    <a:pt x="3120" y="343"/>
                  </a:cubicBezTo>
                  <a:cubicBezTo>
                    <a:pt x="3167" y="316"/>
                    <a:pt x="3213" y="284"/>
                    <a:pt x="3260" y="256"/>
                  </a:cubicBezTo>
                  <a:cubicBezTo>
                    <a:pt x="3284" y="242"/>
                    <a:pt x="3308" y="229"/>
                    <a:pt x="3334" y="218"/>
                  </a:cubicBezTo>
                  <a:cubicBezTo>
                    <a:pt x="3359" y="207"/>
                    <a:pt x="3385" y="198"/>
                    <a:pt x="3412" y="191"/>
                  </a:cubicBezTo>
                  <a:cubicBezTo>
                    <a:pt x="3466" y="179"/>
                    <a:pt x="3523" y="178"/>
                    <a:pt x="3577" y="184"/>
                  </a:cubicBezTo>
                  <a:cubicBezTo>
                    <a:pt x="3632" y="189"/>
                    <a:pt x="3686" y="202"/>
                    <a:pt x="3740" y="215"/>
                  </a:cubicBezTo>
                  <a:cubicBezTo>
                    <a:pt x="3767" y="222"/>
                    <a:pt x="3793" y="229"/>
                    <a:pt x="3820" y="237"/>
                  </a:cubicBezTo>
                  <a:cubicBezTo>
                    <a:pt x="3846" y="244"/>
                    <a:pt x="3873" y="253"/>
                    <a:pt x="3899" y="263"/>
                  </a:cubicBezTo>
                  <a:cubicBezTo>
                    <a:pt x="3951" y="281"/>
                    <a:pt x="4000" y="306"/>
                    <a:pt x="4051" y="328"/>
                  </a:cubicBezTo>
                  <a:cubicBezTo>
                    <a:pt x="4101" y="351"/>
                    <a:pt x="4152" y="372"/>
                    <a:pt x="4204" y="390"/>
                  </a:cubicBezTo>
                  <a:cubicBezTo>
                    <a:pt x="4308" y="426"/>
                    <a:pt x="4415" y="456"/>
                    <a:pt x="4524" y="472"/>
                  </a:cubicBezTo>
                  <a:cubicBezTo>
                    <a:pt x="4633" y="488"/>
                    <a:pt x="4745" y="492"/>
                    <a:pt x="4854" y="478"/>
                  </a:cubicBezTo>
                  <a:cubicBezTo>
                    <a:pt x="4745" y="493"/>
                    <a:pt x="4633" y="489"/>
                    <a:pt x="4524" y="473"/>
                  </a:cubicBezTo>
                  <a:cubicBezTo>
                    <a:pt x="4415" y="457"/>
                    <a:pt x="4308" y="428"/>
                    <a:pt x="4203" y="392"/>
                  </a:cubicBezTo>
                  <a:cubicBezTo>
                    <a:pt x="4151" y="374"/>
                    <a:pt x="4100" y="353"/>
                    <a:pt x="4050" y="330"/>
                  </a:cubicBezTo>
                  <a:cubicBezTo>
                    <a:pt x="3999" y="308"/>
                    <a:pt x="3950" y="283"/>
                    <a:pt x="3898" y="265"/>
                  </a:cubicBezTo>
                  <a:cubicBezTo>
                    <a:pt x="3872" y="255"/>
                    <a:pt x="3846" y="247"/>
                    <a:pt x="3819" y="239"/>
                  </a:cubicBezTo>
                  <a:cubicBezTo>
                    <a:pt x="3793" y="232"/>
                    <a:pt x="3766" y="225"/>
                    <a:pt x="3739" y="218"/>
                  </a:cubicBezTo>
                  <a:cubicBezTo>
                    <a:pt x="3686" y="204"/>
                    <a:pt x="3632" y="192"/>
                    <a:pt x="3577" y="186"/>
                  </a:cubicBezTo>
                  <a:cubicBezTo>
                    <a:pt x="3522" y="180"/>
                    <a:pt x="3467" y="182"/>
                    <a:pt x="3413" y="194"/>
                  </a:cubicBezTo>
                  <a:cubicBezTo>
                    <a:pt x="3386" y="200"/>
                    <a:pt x="3360" y="209"/>
                    <a:pt x="3335" y="220"/>
                  </a:cubicBezTo>
                  <a:cubicBezTo>
                    <a:pt x="3310" y="232"/>
                    <a:pt x="3286" y="245"/>
                    <a:pt x="3262" y="259"/>
                  </a:cubicBezTo>
                  <a:cubicBezTo>
                    <a:pt x="3214" y="287"/>
                    <a:pt x="3169" y="318"/>
                    <a:pt x="3121" y="346"/>
                  </a:cubicBezTo>
                  <a:cubicBezTo>
                    <a:pt x="3073" y="374"/>
                    <a:pt x="3024" y="399"/>
                    <a:pt x="2973" y="421"/>
                  </a:cubicBezTo>
                  <a:cubicBezTo>
                    <a:pt x="2922" y="442"/>
                    <a:pt x="2870" y="460"/>
                    <a:pt x="2816" y="471"/>
                  </a:cubicBezTo>
                  <a:cubicBezTo>
                    <a:pt x="2802" y="474"/>
                    <a:pt x="2788" y="476"/>
                    <a:pt x="2775" y="479"/>
                  </a:cubicBezTo>
                  <a:cubicBezTo>
                    <a:pt x="2771" y="479"/>
                    <a:pt x="2768" y="480"/>
                    <a:pt x="2765" y="480"/>
                  </a:cubicBezTo>
                  <a:cubicBezTo>
                    <a:pt x="2754" y="481"/>
                    <a:pt x="2754" y="481"/>
                    <a:pt x="2754" y="481"/>
                  </a:cubicBezTo>
                  <a:cubicBezTo>
                    <a:pt x="2747" y="482"/>
                    <a:pt x="2740" y="483"/>
                    <a:pt x="2734" y="483"/>
                  </a:cubicBezTo>
                  <a:cubicBezTo>
                    <a:pt x="2713" y="484"/>
                    <a:pt x="2713" y="484"/>
                    <a:pt x="2713" y="484"/>
                  </a:cubicBezTo>
                  <a:cubicBezTo>
                    <a:pt x="2703" y="485"/>
                    <a:pt x="2703" y="485"/>
                    <a:pt x="2703" y="485"/>
                  </a:cubicBezTo>
                  <a:cubicBezTo>
                    <a:pt x="2692" y="485"/>
                    <a:pt x="2692" y="485"/>
                    <a:pt x="2692" y="485"/>
                  </a:cubicBezTo>
                  <a:cubicBezTo>
                    <a:pt x="2671" y="485"/>
                    <a:pt x="2671" y="485"/>
                    <a:pt x="2671" y="485"/>
                  </a:cubicBezTo>
                  <a:cubicBezTo>
                    <a:pt x="2664" y="485"/>
                    <a:pt x="2658" y="484"/>
                    <a:pt x="2651" y="484"/>
                  </a:cubicBezTo>
                  <a:cubicBezTo>
                    <a:pt x="2623" y="483"/>
                    <a:pt x="2596" y="479"/>
                    <a:pt x="2568" y="474"/>
                  </a:cubicBezTo>
                  <a:cubicBezTo>
                    <a:pt x="2548" y="469"/>
                    <a:pt x="2548" y="469"/>
                    <a:pt x="2548" y="469"/>
                  </a:cubicBezTo>
                  <a:cubicBezTo>
                    <a:pt x="2538" y="467"/>
                    <a:pt x="2538" y="467"/>
                    <a:pt x="2538" y="467"/>
                  </a:cubicBezTo>
                  <a:cubicBezTo>
                    <a:pt x="2535" y="466"/>
                    <a:pt x="2531" y="465"/>
                    <a:pt x="2528" y="464"/>
                  </a:cubicBezTo>
                  <a:cubicBezTo>
                    <a:pt x="2508" y="459"/>
                    <a:pt x="2508" y="459"/>
                    <a:pt x="2508" y="459"/>
                  </a:cubicBezTo>
                  <a:cubicBezTo>
                    <a:pt x="2501" y="457"/>
                    <a:pt x="2495" y="454"/>
                    <a:pt x="2488" y="452"/>
                  </a:cubicBezTo>
                  <a:cubicBezTo>
                    <a:pt x="2475" y="448"/>
                    <a:pt x="2463" y="442"/>
                    <a:pt x="2450" y="436"/>
                  </a:cubicBezTo>
                  <a:cubicBezTo>
                    <a:pt x="2447" y="435"/>
                    <a:pt x="2443" y="434"/>
                    <a:pt x="2440" y="432"/>
                  </a:cubicBezTo>
                  <a:cubicBezTo>
                    <a:pt x="2431" y="427"/>
                    <a:pt x="2431" y="427"/>
                    <a:pt x="2431" y="427"/>
                  </a:cubicBezTo>
                  <a:cubicBezTo>
                    <a:pt x="2422" y="423"/>
                    <a:pt x="2422" y="423"/>
                    <a:pt x="2422" y="423"/>
                  </a:cubicBezTo>
                  <a:cubicBezTo>
                    <a:pt x="2417" y="420"/>
                    <a:pt x="2417" y="420"/>
                    <a:pt x="2417" y="420"/>
                  </a:cubicBezTo>
                  <a:cubicBezTo>
                    <a:pt x="2413" y="418"/>
                    <a:pt x="2413" y="418"/>
                    <a:pt x="2413" y="418"/>
                  </a:cubicBezTo>
                  <a:cubicBezTo>
                    <a:pt x="2395" y="407"/>
                    <a:pt x="2395" y="407"/>
                    <a:pt x="2395" y="407"/>
                  </a:cubicBezTo>
                  <a:cubicBezTo>
                    <a:pt x="2390" y="405"/>
                    <a:pt x="2390" y="405"/>
                    <a:pt x="2390" y="405"/>
                  </a:cubicBezTo>
                  <a:cubicBezTo>
                    <a:pt x="2386" y="402"/>
                    <a:pt x="2386" y="402"/>
                    <a:pt x="2386" y="402"/>
                  </a:cubicBezTo>
                  <a:cubicBezTo>
                    <a:pt x="2377" y="396"/>
                    <a:pt x="2377" y="396"/>
                    <a:pt x="2377" y="396"/>
                  </a:cubicBezTo>
                  <a:cubicBezTo>
                    <a:pt x="2369" y="390"/>
                    <a:pt x="2369" y="390"/>
                    <a:pt x="2369" y="390"/>
                  </a:cubicBezTo>
                  <a:cubicBezTo>
                    <a:pt x="2364" y="387"/>
                    <a:pt x="2364" y="387"/>
                    <a:pt x="2364" y="387"/>
                  </a:cubicBezTo>
                  <a:cubicBezTo>
                    <a:pt x="2360" y="384"/>
                    <a:pt x="2360" y="384"/>
                    <a:pt x="2360" y="384"/>
                  </a:cubicBezTo>
                  <a:cubicBezTo>
                    <a:pt x="2344" y="371"/>
                    <a:pt x="2344" y="371"/>
                    <a:pt x="2344" y="371"/>
                  </a:cubicBezTo>
                  <a:cubicBezTo>
                    <a:pt x="2340" y="368"/>
                    <a:pt x="2340" y="368"/>
                    <a:pt x="2340" y="368"/>
                  </a:cubicBezTo>
                  <a:cubicBezTo>
                    <a:pt x="2336" y="364"/>
                    <a:pt x="2336" y="364"/>
                    <a:pt x="2336" y="364"/>
                  </a:cubicBezTo>
                  <a:cubicBezTo>
                    <a:pt x="2328" y="357"/>
                    <a:pt x="2328" y="357"/>
                    <a:pt x="2328" y="357"/>
                  </a:cubicBezTo>
                  <a:cubicBezTo>
                    <a:pt x="2323" y="353"/>
                    <a:pt x="2318" y="348"/>
                    <a:pt x="2313" y="343"/>
                  </a:cubicBezTo>
                  <a:cubicBezTo>
                    <a:pt x="2303" y="333"/>
                    <a:pt x="2294" y="323"/>
                    <a:pt x="2285" y="313"/>
                  </a:cubicBezTo>
                  <a:cubicBezTo>
                    <a:pt x="2266" y="293"/>
                    <a:pt x="2248" y="271"/>
                    <a:pt x="2231" y="250"/>
                  </a:cubicBezTo>
                  <a:cubicBezTo>
                    <a:pt x="2197" y="206"/>
                    <a:pt x="2165" y="162"/>
                    <a:pt x="2130" y="119"/>
                  </a:cubicBezTo>
                  <a:cubicBezTo>
                    <a:pt x="2113" y="97"/>
                    <a:pt x="2095" y="76"/>
                    <a:pt x="2075" y="58"/>
                  </a:cubicBezTo>
                  <a:cubicBezTo>
                    <a:pt x="2069" y="53"/>
                    <a:pt x="2064" y="49"/>
                    <a:pt x="2059" y="45"/>
                  </a:cubicBezTo>
                  <a:cubicBezTo>
                    <a:pt x="2056" y="43"/>
                    <a:pt x="2053" y="41"/>
                    <a:pt x="2051" y="39"/>
                  </a:cubicBezTo>
                  <a:cubicBezTo>
                    <a:pt x="2048" y="37"/>
                    <a:pt x="2045" y="35"/>
                    <a:pt x="2042" y="33"/>
                  </a:cubicBezTo>
                  <a:cubicBezTo>
                    <a:pt x="2030" y="26"/>
                    <a:pt x="2018" y="20"/>
                    <a:pt x="2005" y="15"/>
                  </a:cubicBezTo>
                  <a:cubicBezTo>
                    <a:pt x="1992" y="10"/>
                    <a:pt x="1979" y="7"/>
                    <a:pt x="1965" y="5"/>
                  </a:cubicBezTo>
                  <a:cubicBezTo>
                    <a:pt x="1952" y="3"/>
                    <a:pt x="1938" y="3"/>
                    <a:pt x="1924" y="3"/>
                  </a:cubicBezTo>
                  <a:cubicBezTo>
                    <a:pt x="1897" y="4"/>
                    <a:pt x="1870" y="9"/>
                    <a:pt x="1844" y="17"/>
                  </a:cubicBezTo>
                  <a:cubicBezTo>
                    <a:pt x="1791" y="33"/>
                    <a:pt x="1741" y="57"/>
                    <a:pt x="1694" y="86"/>
                  </a:cubicBezTo>
                  <a:cubicBezTo>
                    <a:pt x="1671" y="101"/>
                    <a:pt x="1648" y="117"/>
                    <a:pt x="1626" y="133"/>
                  </a:cubicBezTo>
                  <a:cubicBezTo>
                    <a:pt x="1604" y="149"/>
                    <a:pt x="1582" y="167"/>
                    <a:pt x="1561" y="183"/>
                  </a:cubicBezTo>
                  <a:cubicBezTo>
                    <a:pt x="1495" y="234"/>
                    <a:pt x="1495" y="234"/>
                    <a:pt x="1495" y="234"/>
                  </a:cubicBezTo>
                  <a:cubicBezTo>
                    <a:pt x="1473" y="251"/>
                    <a:pt x="1450" y="267"/>
                    <a:pt x="1427" y="282"/>
                  </a:cubicBezTo>
                  <a:cubicBezTo>
                    <a:pt x="1381" y="312"/>
                    <a:pt x="1333" y="340"/>
                    <a:pt x="1284" y="365"/>
                  </a:cubicBezTo>
                  <a:cubicBezTo>
                    <a:pt x="1235" y="391"/>
                    <a:pt x="1185" y="414"/>
                    <a:pt x="1134" y="435"/>
                  </a:cubicBezTo>
                  <a:cubicBezTo>
                    <a:pt x="1121" y="440"/>
                    <a:pt x="1109" y="446"/>
                    <a:pt x="1096" y="451"/>
                  </a:cubicBezTo>
                  <a:cubicBezTo>
                    <a:pt x="1057" y="465"/>
                    <a:pt x="1057" y="465"/>
                    <a:pt x="1057" y="465"/>
                  </a:cubicBezTo>
                  <a:cubicBezTo>
                    <a:pt x="1038" y="473"/>
                    <a:pt x="1038" y="473"/>
                    <a:pt x="1038" y="473"/>
                  </a:cubicBezTo>
                  <a:cubicBezTo>
                    <a:pt x="1031" y="475"/>
                    <a:pt x="1025" y="477"/>
                    <a:pt x="1018" y="479"/>
                  </a:cubicBezTo>
                  <a:cubicBezTo>
                    <a:pt x="979" y="493"/>
                    <a:pt x="979" y="493"/>
                    <a:pt x="979" y="493"/>
                  </a:cubicBezTo>
                  <a:cubicBezTo>
                    <a:pt x="874" y="528"/>
                    <a:pt x="767" y="556"/>
                    <a:pt x="659" y="577"/>
                  </a:cubicBezTo>
                  <a:cubicBezTo>
                    <a:pt x="550" y="597"/>
                    <a:pt x="441" y="611"/>
                    <a:pt x="330" y="616"/>
                  </a:cubicBezTo>
                  <a:cubicBezTo>
                    <a:pt x="220" y="622"/>
                    <a:pt x="109" y="619"/>
                    <a:pt x="0" y="6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40">
              <a:extLst>
                <a:ext uri="{FF2B5EF4-FFF2-40B4-BE49-F238E27FC236}">
                  <a16:creationId xmlns:a16="http://schemas.microsoft.com/office/drawing/2014/main" id="{901A27C7-4BF3-826C-173A-9B2B1A8525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4225" y="2452688"/>
              <a:ext cx="12123738" cy="1382713"/>
            </a:xfrm>
            <a:custGeom>
              <a:avLst/>
              <a:gdLst>
                <a:gd name="T0" fmla="*/ 328 w 4854"/>
                <a:gd name="T1" fmla="*/ 546 h 553"/>
                <a:gd name="T2" fmla="*/ 971 w 4854"/>
                <a:gd name="T3" fmla="*/ 430 h 553"/>
                <a:gd name="T4" fmla="*/ 1049 w 4854"/>
                <a:gd name="T5" fmla="*/ 405 h 553"/>
                <a:gd name="T6" fmla="*/ 1126 w 4854"/>
                <a:gd name="T7" fmla="*/ 378 h 553"/>
                <a:gd name="T8" fmla="*/ 1422 w 4854"/>
                <a:gd name="T9" fmla="*/ 239 h 553"/>
                <a:gd name="T10" fmla="*/ 1559 w 4854"/>
                <a:gd name="T11" fmla="*/ 148 h 553"/>
                <a:gd name="T12" fmla="*/ 1853 w 4854"/>
                <a:gd name="T13" fmla="*/ 7 h 553"/>
                <a:gd name="T14" fmla="*/ 1975 w 4854"/>
                <a:gd name="T15" fmla="*/ 11 h 553"/>
                <a:gd name="T16" fmla="*/ 2013 w 4854"/>
                <a:gd name="T17" fmla="*/ 27 h 553"/>
                <a:gd name="T18" fmla="*/ 2079 w 4854"/>
                <a:gd name="T19" fmla="*/ 77 h 553"/>
                <a:gd name="T20" fmla="*/ 2244 w 4854"/>
                <a:gd name="T21" fmla="*/ 259 h 553"/>
                <a:gd name="T22" fmla="*/ 2335 w 4854"/>
                <a:gd name="T23" fmla="*/ 340 h 553"/>
                <a:gd name="T24" fmla="*/ 2370 w 4854"/>
                <a:gd name="T25" fmla="*/ 362 h 553"/>
                <a:gd name="T26" fmla="*/ 2397 w 4854"/>
                <a:gd name="T27" fmla="*/ 376 h 553"/>
                <a:gd name="T28" fmla="*/ 2444 w 4854"/>
                <a:gd name="T29" fmla="*/ 396 h 553"/>
                <a:gd name="T30" fmla="*/ 2542 w 4854"/>
                <a:gd name="T31" fmla="*/ 423 h 553"/>
                <a:gd name="T32" fmla="*/ 2562 w 4854"/>
                <a:gd name="T33" fmla="*/ 426 h 553"/>
                <a:gd name="T34" fmla="*/ 2603 w 4854"/>
                <a:gd name="T35" fmla="*/ 430 h 553"/>
                <a:gd name="T36" fmla="*/ 2623 w 4854"/>
                <a:gd name="T37" fmla="*/ 431 h 553"/>
                <a:gd name="T38" fmla="*/ 2664 w 4854"/>
                <a:gd name="T39" fmla="*/ 431 h 553"/>
                <a:gd name="T40" fmla="*/ 2845 w 4854"/>
                <a:gd name="T41" fmla="*/ 400 h 553"/>
                <a:gd name="T42" fmla="*/ 3139 w 4854"/>
                <a:gd name="T43" fmla="*/ 258 h 553"/>
                <a:gd name="T44" fmla="*/ 3355 w 4854"/>
                <a:gd name="T45" fmla="*/ 141 h 553"/>
                <a:gd name="T46" fmla="*/ 3598 w 4854"/>
                <a:gd name="T47" fmla="*/ 121 h 553"/>
                <a:gd name="T48" fmla="*/ 3838 w 4854"/>
                <a:gd name="T49" fmla="*/ 175 h 553"/>
                <a:gd name="T50" fmla="*/ 3952 w 4854"/>
                <a:gd name="T51" fmla="*/ 220 h 553"/>
                <a:gd name="T52" fmla="*/ 4063 w 4854"/>
                <a:gd name="T53" fmla="*/ 274 h 553"/>
                <a:gd name="T54" fmla="*/ 4368 w 4854"/>
                <a:gd name="T55" fmla="*/ 392 h 553"/>
                <a:gd name="T56" fmla="*/ 4528 w 4854"/>
                <a:gd name="T57" fmla="*/ 428 h 553"/>
                <a:gd name="T58" fmla="*/ 4528 w 4854"/>
                <a:gd name="T59" fmla="*/ 429 h 553"/>
                <a:gd name="T60" fmla="*/ 4368 w 4854"/>
                <a:gd name="T61" fmla="*/ 393 h 553"/>
                <a:gd name="T62" fmla="*/ 4062 w 4854"/>
                <a:gd name="T63" fmla="*/ 276 h 553"/>
                <a:gd name="T64" fmla="*/ 3951 w 4854"/>
                <a:gd name="T65" fmla="*/ 222 h 553"/>
                <a:gd name="T66" fmla="*/ 3837 w 4854"/>
                <a:gd name="T67" fmla="*/ 178 h 553"/>
                <a:gd name="T68" fmla="*/ 3598 w 4854"/>
                <a:gd name="T69" fmla="*/ 124 h 553"/>
                <a:gd name="T70" fmla="*/ 3356 w 4854"/>
                <a:gd name="T71" fmla="*/ 144 h 553"/>
                <a:gd name="T72" fmla="*/ 3141 w 4854"/>
                <a:gd name="T73" fmla="*/ 261 h 553"/>
                <a:gd name="T74" fmla="*/ 2846 w 4854"/>
                <a:gd name="T75" fmla="*/ 403 h 553"/>
                <a:gd name="T76" fmla="*/ 2664 w 4854"/>
                <a:gd name="T77" fmla="*/ 435 h 553"/>
                <a:gd name="T78" fmla="*/ 2623 w 4854"/>
                <a:gd name="T79" fmla="*/ 435 h 553"/>
                <a:gd name="T80" fmla="*/ 2603 w 4854"/>
                <a:gd name="T81" fmla="*/ 434 h 553"/>
                <a:gd name="T82" fmla="*/ 2562 w 4854"/>
                <a:gd name="T83" fmla="*/ 430 h 553"/>
                <a:gd name="T84" fmla="*/ 2541 w 4854"/>
                <a:gd name="T85" fmla="*/ 427 h 553"/>
                <a:gd name="T86" fmla="*/ 2442 w 4854"/>
                <a:gd name="T87" fmla="*/ 400 h 553"/>
                <a:gd name="T88" fmla="*/ 2395 w 4854"/>
                <a:gd name="T89" fmla="*/ 380 h 553"/>
                <a:gd name="T90" fmla="*/ 2368 w 4854"/>
                <a:gd name="T91" fmla="*/ 365 h 553"/>
                <a:gd name="T92" fmla="*/ 2333 w 4854"/>
                <a:gd name="T93" fmla="*/ 343 h 553"/>
                <a:gd name="T94" fmla="*/ 2241 w 4854"/>
                <a:gd name="T95" fmla="*/ 261 h 553"/>
                <a:gd name="T96" fmla="*/ 2076 w 4854"/>
                <a:gd name="T97" fmla="*/ 79 h 553"/>
                <a:gd name="T98" fmla="*/ 2012 w 4854"/>
                <a:gd name="T99" fmla="*/ 30 h 553"/>
                <a:gd name="T100" fmla="*/ 1974 w 4854"/>
                <a:gd name="T101" fmla="*/ 14 h 553"/>
                <a:gd name="T102" fmla="*/ 1853 w 4854"/>
                <a:gd name="T103" fmla="*/ 10 h 553"/>
                <a:gd name="T104" fmla="*/ 1561 w 4854"/>
                <a:gd name="T105" fmla="*/ 151 h 553"/>
                <a:gd name="T106" fmla="*/ 1424 w 4854"/>
                <a:gd name="T107" fmla="*/ 241 h 553"/>
                <a:gd name="T108" fmla="*/ 1127 w 4854"/>
                <a:gd name="T109" fmla="*/ 380 h 553"/>
                <a:gd name="T110" fmla="*/ 1050 w 4854"/>
                <a:gd name="T111" fmla="*/ 408 h 553"/>
                <a:gd name="T112" fmla="*/ 972 w 4854"/>
                <a:gd name="T113" fmla="*/ 433 h 553"/>
                <a:gd name="T114" fmla="*/ 328 w 4854"/>
                <a:gd name="T115" fmla="*/ 547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54" h="553">
                  <a:moveTo>
                    <a:pt x="0" y="542"/>
                  </a:moveTo>
                  <a:cubicBezTo>
                    <a:pt x="109" y="551"/>
                    <a:pt x="219" y="552"/>
                    <a:pt x="328" y="546"/>
                  </a:cubicBezTo>
                  <a:cubicBezTo>
                    <a:pt x="437" y="540"/>
                    <a:pt x="546" y="527"/>
                    <a:pt x="653" y="508"/>
                  </a:cubicBezTo>
                  <a:cubicBezTo>
                    <a:pt x="761" y="488"/>
                    <a:pt x="867" y="462"/>
                    <a:pt x="971" y="430"/>
                  </a:cubicBezTo>
                  <a:cubicBezTo>
                    <a:pt x="1010" y="418"/>
                    <a:pt x="1010" y="418"/>
                    <a:pt x="1010" y="418"/>
                  </a:cubicBezTo>
                  <a:cubicBezTo>
                    <a:pt x="1023" y="414"/>
                    <a:pt x="1036" y="410"/>
                    <a:pt x="1049" y="405"/>
                  </a:cubicBezTo>
                  <a:cubicBezTo>
                    <a:pt x="1062" y="401"/>
                    <a:pt x="1075" y="397"/>
                    <a:pt x="1088" y="392"/>
                  </a:cubicBezTo>
                  <a:cubicBezTo>
                    <a:pt x="1126" y="378"/>
                    <a:pt x="1126" y="378"/>
                    <a:pt x="1126" y="378"/>
                  </a:cubicBezTo>
                  <a:cubicBezTo>
                    <a:pt x="1178" y="359"/>
                    <a:pt x="1228" y="338"/>
                    <a:pt x="1278" y="315"/>
                  </a:cubicBezTo>
                  <a:cubicBezTo>
                    <a:pt x="1327" y="292"/>
                    <a:pt x="1375" y="266"/>
                    <a:pt x="1422" y="239"/>
                  </a:cubicBezTo>
                  <a:cubicBezTo>
                    <a:pt x="1446" y="225"/>
                    <a:pt x="1469" y="210"/>
                    <a:pt x="1491" y="194"/>
                  </a:cubicBezTo>
                  <a:cubicBezTo>
                    <a:pt x="1559" y="148"/>
                    <a:pt x="1559" y="148"/>
                    <a:pt x="1559" y="148"/>
                  </a:cubicBezTo>
                  <a:cubicBezTo>
                    <a:pt x="1604" y="117"/>
                    <a:pt x="1650" y="87"/>
                    <a:pt x="1698" y="62"/>
                  </a:cubicBezTo>
                  <a:cubicBezTo>
                    <a:pt x="1747" y="37"/>
                    <a:pt x="1799" y="17"/>
                    <a:pt x="1853" y="7"/>
                  </a:cubicBezTo>
                  <a:cubicBezTo>
                    <a:pt x="1880" y="2"/>
                    <a:pt x="1907" y="0"/>
                    <a:pt x="1935" y="3"/>
                  </a:cubicBezTo>
                  <a:cubicBezTo>
                    <a:pt x="1948" y="4"/>
                    <a:pt x="1962" y="7"/>
                    <a:pt x="1975" y="11"/>
                  </a:cubicBezTo>
                  <a:cubicBezTo>
                    <a:pt x="1982" y="13"/>
                    <a:pt x="1988" y="15"/>
                    <a:pt x="1995" y="18"/>
                  </a:cubicBezTo>
                  <a:cubicBezTo>
                    <a:pt x="2001" y="21"/>
                    <a:pt x="2007" y="23"/>
                    <a:pt x="2013" y="27"/>
                  </a:cubicBezTo>
                  <a:cubicBezTo>
                    <a:pt x="2026" y="33"/>
                    <a:pt x="2037" y="41"/>
                    <a:pt x="2048" y="50"/>
                  </a:cubicBezTo>
                  <a:cubicBezTo>
                    <a:pt x="2058" y="58"/>
                    <a:pt x="2069" y="67"/>
                    <a:pt x="2079" y="77"/>
                  </a:cubicBezTo>
                  <a:cubicBezTo>
                    <a:pt x="2098" y="96"/>
                    <a:pt x="2116" y="117"/>
                    <a:pt x="2134" y="137"/>
                  </a:cubicBezTo>
                  <a:cubicBezTo>
                    <a:pt x="2171" y="178"/>
                    <a:pt x="2206" y="220"/>
                    <a:pt x="2244" y="259"/>
                  </a:cubicBezTo>
                  <a:cubicBezTo>
                    <a:pt x="2263" y="278"/>
                    <a:pt x="2283" y="297"/>
                    <a:pt x="2303" y="315"/>
                  </a:cubicBezTo>
                  <a:cubicBezTo>
                    <a:pt x="2314" y="323"/>
                    <a:pt x="2324" y="332"/>
                    <a:pt x="2335" y="340"/>
                  </a:cubicBezTo>
                  <a:cubicBezTo>
                    <a:pt x="2341" y="344"/>
                    <a:pt x="2347" y="348"/>
                    <a:pt x="2352" y="351"/>
                  </a:cubicBezTo>
                  <a:cubicBezTo>
                    <a:pt x="2370" y="362"/>
                    <a:pt x="2370" y="362"/>
                    <a:pt x="2370" y="362"/>
                  </a:cubicBezTo>
                  <a:cubicBezTo>
                    <a:pt x="2376" y="366"/>
                    <a:pt x="2382" y="368"/>
                    <a:pt x="2388" y="372"/>
                  </a:cubicBezTo>
                  <a:cubicBezTo>
                    <a:pt x="2397" y="376"/>
                    <a:pt x="2397" y="376"/>
                    <a:pt x="2397" y="376"/>
                  </a:cubicBezTo>
                  <a:cubicBezTo>
                    <a:pt x="2400" y="378"/>
                    <a:pt x="2403" y="379"/>
                    <a:pt x="2406" y="381"/>
                  </a:cubicBezTo>
                  <a:cubicBezTo>
                    <a:pt x="2418" y="386"/>
                    <a:pt x="2431" y="392"/>
                    <a:pt x="2444" y="396"/>
                  </a:cubicBezTo>
                  <a:cubicBezTo>
                    <a:pt x="2469" y="406"/>
                    <a:pt x="2495" y="413"/>
                    <a:pt x="2522" y="419"/>
                  </a:cubicBezTo>
                  <a:cubicBezTo>
                    <a:pt x="2542" y="423"/>
                    <a:pt x="2542" y="423"/>
                    <a:pt x="2542" y="423"/>
                  </a:cubicBezTo>
                  <a:cubicBezTo>
                    <a:pt x="2545" y="423"/>
                    <a:pt x="2549" y="424"/>
                    <a:pt x="2552" y="425"/>
                  </a:cubicBezTo>
                  <a:cubicBezTo>
                    <a:pt x="2562" y="426"/>
                    <a:pt x="2562" y="426"/>
                    <a:pt x="2562" y="426"/>
                  </a:cubicBezTo>
                  <a:cubicBezTo>
                    <a:pt x="2583" y="429"/>
                    <a:pt x="2583" y="429"/>
                    <a:pt x="2583" y="429"/>
                  </a:cubicBezTo>
                  <a:cubicBezTo>
                    <a:pt x="2603" y="430"/>
                    <a:pt x="2603" y="430"/>
                    <a:pt x="2603" y="430"/>
                  </a:cubicBezTo>
                  <a:cubicBezTo>
                    <a:pt x="2613" y="431"/>
                    <a:pt x="2613" y="431"/>
                    <a:pt x="2613" y="431"/>
                  </a:cubicBezTo>
                  <a:cubicBezTo>
                    <a:pt x="2616" y="431"/>
                    <a:pt x="2620" y="431"/>
                    <a:pt x="2623" y="431"/>
                  </a:cubicBezTo>
                  <a:cubicBezTo>
                    <a:pt x="2644" y="432"/>
                    <a:pt x="2644" y="432"/>
                    <a:pt x="2644" y="432"/>
                  </a:cubicBezTo>
                  <a:cubicBezTo>
                    <a:pt x="2650" y="432"/>
                    <a:pt x="2657" y="432"/>
                    <a:pt x="2664" y="431"/>
                  </a:cubicBezTo>
                  <a:cubicBezTo>
                    <a:pt x="2671" y="431"/>
                    <a:pt x="2678" y="431"/>
                    <a:pt x="2685" y="431"/>
                  </a:cubicBezTo>
                  <a:cubicBezTo>
                    <a:pt x="2739" y="427"/>
                    <a:pt x="2793" y="416"/>
                    <a:pt x="2845" y="400"/>
                  </a:cubicBezTo>
                  <a:cubicBezTo>
                    <a:pt x="2897" y="384"/>
                    <a:pt x="2947" y="362"/>
                    <a:pt x="2996" y="338"/>
                  </a:cubicBezTo>
                  <a:cubicBezTo>
                    <a:pt x="3045" y="314"/>
                    <a:pt x="3093" y="288"/>
                    <a:pt x="3139" y="258"/>
                  </a:cubicBezTo>
                  <a:cubicBezTo>
                    <a:pt x="3185" y="230"/>
                    <a:pt x="3231" y="199"/>
                    <a:pt x="3279" y="174"/>
                  </a:cubicBezTo>
                  <a:cubicBezTo>
                    <a:pt x="3304" y="161"/>
                    <a:pt x="3329" y="150"/>
                    <a:pt x="3355" y="141"/>
                  </a:cubicBezTo>
                  <a:cubicBezTo>
                    <a:pt x="3381" y="132"/>
                    <a:pt x="3407" y="125"/>
                    <a:pt x="3434" y="121"/>
                  </a:cubicBezTo>
                  <a:cubicBezTo>
                    <a:pt x="3489" y="113"/>
                    <a:pt x="3544" y="114"/>
                    <a:pt x="3598" y="121"/>
                  </a:cubicBezTo>
                  <a:cubicBezTo>
                    <a:pt x="3652" y="128"/>
                    <a:pt x="3706" y="140"/>
                    <a:pt x="3759" y="153"/>
                  </a:cubicBezTo>
                  <a:cubicBezTo>
                    <a:pt x="3785" y="160"/>
                    <a:pt x="3812" y="167"/>
                    <a:pt x="3838" y="175"/>
                  </a:cubicBezTo>
                  <a:cubicBezTo>
                    <a:pt x="3864" y="184"/>
                    <a:pt x="3890" y="193"/>
                    <a:pt x="3915" y="204"/>
                  </a:cubicBezTo>
                  <a:cubicBezTo>
                    <a:pt x="3928" y="209"/>
                    <a:pt x="3940" y="214"/>
                    <a:pt x="3952" y="220"/>
                  </a:cubicBezTo>
                  <a:cubicBezTo>
                    <a:pt x="3965" y="226"/>
                    <a:pt x="3977" y="232"/>
                    <a:pt x="3989" y="238"/>
                  </a:cubicBezTo>
                  <a:cubicBezTo>
                    <a:pt x="4014" y="250"/>
                    <a:pt x="4038" y="262"/>
                    <a:pt x="4063" y="274"/>
                  </a:cubicBezTo>
                  <a:cubicBezTo>
                    <a:pt x="4112" y="297"/>
                    <a:pt x="4162" y="320"/>
                    <a:pt x="4213" y="339"/>
                  </a:cubicBezTo>
                  <a:cubicBezTo>
                    <a:pt x="4264" y="359"/>
                    <a:pt x="4316" y="377"/>
                    <a:pt x="4368" y="392"/>
                  </a:cubicBezTo>
                  <a:cubicBezTo>
                    <a:pt x="4395" y="399"/>
                    <a:pt x="4421" y="406"/>
                    <a:pt x="4448" y="412"/>
                  </a:cubicBezTo>
                  <a:cubicBezTo>
                    <a:pt x="4474" y="418"/>
                    <a:pt x="4501" y="424"/>
                    <a:pt x="4528" y="428"/>
                  </a:cubicBezTo>
                  <a:cubicBezTo>
                    <a:pt x="4636" y="446"/>
                    <a:pt x="4746" y="451"/>
                    <a:pt x="4854" y="436"/>
                  </a:cubicBezTo>
                  <a:cubicBezTo>
                    <a:pt x="4746" y="451"/>
                    <a:pt x="4636" y="447"/>
                    <a:pt x="4528" y="429"/>
                  </a:cubicBezTo>
                  <a:cubicBezTo>
                    <a:pt x="4501" y="425"/>
                    <a:pt x="4474" y="420"/>
                    <a:pt x="4447" y="414"/>
                  </a:cubicBezTo>
                  <a:cubicBezTo>
                    <a:pt x="4421" y="408"/>
                    <a:pt x="4394" y="401"/>
                    <a:pt x="4368" y="393"/>
                  </a:cubicBezTo>
                  <a:cubicBezTo>
                    <a:pt x="4315" y="378"/>
                    <a:pt x="4264" y="360"/>
                    <a:pt x="4213" y="341"/>
                  </a:cubicBezTo>
                  <a:cubicBezTo>
                    <a:pt x="4161" y="322"/>
                    <a:pt x="4111" y="299"/>
                    <a:pt x="4062" y="276"/>
                  </a:cubicBezTo>
                  <a:cubicBezTo>
                    <a:pt x="4037" y="264"/>
                    <a:pt x="4013" y="252"/>
                    <a:pt x="3988" y="240"/>
                  </a:cubicBezTo>
                  <a:cubicBezTo>
                    <a:pt x="3976" y="234"/>
                    <a:pt x="3964" y="228"/>
                    <a:pt x="3951" y="222"/>
                  </a:cubicBezTo>
                  <a:cubicBezTo>
                    <a:pt x="3939" y="216"/>
                    <a:pt x="3927" y="211"/>
                    <a:pt x="3914" y="206"/>
                  </a:cubicBezTo>
                  <a:cubicBezTo>
                    <a:pt x="3889" y="195"/>
                    <a:pt x="3863" y="186"/>
                    <a:pt x="3837" y="178"/>
                  </a:cubicBezTo>
                  <a:cubicBezTo>
                    <a:pt x="3811" y="170"/>
                    <a:pt x="3785" y="163"/>
                    <a:pt x="3758" y="156"/>
                  </a:cubicBezTo>
                  <a:cubicBezTo>
                    <a:pt x="3705" y="142"/>
                    <a:pt x="3652" y="130"/>
                    <a:pt x="3598" y="124"/>
                  </a:cubicBezTo>
                  <a:cubicBezTo>
                    <a:pt x="3544" y="117"/>
                    <a:pt x="3489" y="116"/>
                    <a:pt x="3435" y="124"/>
                  </a:cubicBezTo>
                  <a:cubicBezTo>
                    <a:pt x="3408" y="128"/>
                    <a:pt x="3381" y="135"/>
                    <a:pt x="3356" y="144"/>
                  </a:cubicBezTo>
                  <a:cubicBezTo>
                    <a:pt x="3330" y="153"/>
                    <a:pt x="3305" y="164"/>
                    <a:pt x="3281" y="177"/>
                  </a:cubicBezTo>
                  <a:cubicBezTo>
                    <a:pt x="3232" y="202"/>
                    <a:pt x="3187" y="232"/>
                    <a:pt x="3141" y="261"/>
                  </a:cubicBezTo>
                  <a:cubicBezTo>
                    <a:pt x="3094" y="290"/>
                    <a:pt x="3046" y="317"/>
                    <a:pt x="2997" y="341"/>
                  </a:cubicBezTo>
                  <a:cubicBezTo>
                    <a:pt x="2948" y="365"/>
                    <a:pt x="2898" y="387"/>
                    <a:pt x="2846" y="403"/>
                  </a:cubicBezTo>
                  <a:cubicBezTo>
                    <a:pt x="2794" y="420"/>
                    <a:pt x="2739" y="431"/>
                    <a:pt x="2685" y="434"/>
                  </a:cubicBezTo>
                  <a:cubicBezTo>
                    <a:pt x="2678" y="435"/>
                    <a:pt x="2671" y="435"/>
                    <a:pt x="2664" y="435"/>
                  </a:cubicBezTo>
                  <a:cubicBezTo>
                    <a:pt x="2657" y="435"/>
                    <a:pt x="2651" y="436"/>
                    <a:pt x="2644" y="436"/>
                  </a:cubicBezTo>
                  <a:cubicBezTo>
                    <a:pt x="2623" y="435"/>
                    <a:pt x="2623" y="435"/>
                    <a:pt x="2623" y="435"/>
                  </a:cubicBezTo>
                  <a:cubicBezTo>
                    <a:pt x="2620" y="435"/>
                    <a:pt x="2616" y="435"/>
                    <a:pt x="2613" y="435"/>
                  </a:cubicBezTo>
                  <a:cubicBezTo>
                    <a:pt x="2603" y="434"/>
                    <a:pt x="2603" y="434"/>
                    <a:pt x="2603" y="434"/>
                  </a:cubicBezTo>
                  <a:cubicBezTo>
                    <a:pt x="2582" y="432"/>
                    <a:pt x="2582" y="432"/>
                    <a:pt x="2582" y="432"/>
                  </a:cubicBezTo>
                  <a:cubicBezTo>
                    <a:pt x="2562" y="430"/>
                    <a:pt x="2562" y="430"/>
                    <a:pt x="2562" y="430"/>
                  </a:cubicBezTo>
                  <a:cubicBezTo>
                    <a:pt x="2552" y="428"/>
                    <a:pt x="2552" y="428"/>
                    <a:pt x="2552" y="428"/>
                  </a:cubicBezTo>
                  <a:cubicBezTo>
                    <a:pt x="2548" y="428"/>
                    <a:pt x="2545" y="427"/>
                    <a:pt x="2541" y="427"/>
                  </a:cubicBezTo>
                  <a:cubicBezTo>
                    <a:pt x="2521" y="423"/>
                    <a:pt x="2521" y="423"/>
                    <a:pt x="2521" y="423"/>
                  </a:cubicBezTo>
                  <a:cubicBezTo>
                    <a:pt x="2494" y="417"/>
                    <a:pt x="2468" y="410"/>
                    <a:pt x="2442" y="400"/>
                  </a:cubicBezTo>
                  <a:cubicBezTo>
                    <a:pt x="2429" y="396"/>
                    <a:pt x="2417" y="390"/>
                    <a:pt x="2404" y="384"/>
                  </a:cubicBezTo>
                  <a:cubicBezTo>
                    <a:pt x="2401" y="383"/>
                    <a:pt x="2398" y="381"/>
                    <a:pt x="2395" y="380"/>
                  </a:cubicBezTo>
                  <a:cubicBezTo>
                    <a:pt x="2386" y="375"/>
                    <a:pt x="2386" y="375"/>
                    <a:pt x="2386" y="375"/>
                  </a:cubicBezTo>
                  <a:cubicBezTo>
                    <a:pt x="2380" y="372"/>
                    <a:pt x="2374" y="369"/>
                    <a:pt x="2368" y="365"/>
                  </a:cubicBezTo>
                  <a:cubicBezTo>
                    <a:pt x="2350" y="355"/>
                    <a:pt x="2350" y="355"/>
                    <a:pt x="2350" y="355"/>
                  </a:cubicBezTo>
                  <a:cubicBezTo>
                    <a:pt x="2344" y="351"/>
                    <a:pt x="2339" y="347"/>
                    <a:pt x="2333" y="343"/>
                  </a:cubicBezTo>
                  <a:cubicBezTo>
                    <a:pt x="2322" y="336"/>
                    <a:pt x="2311" y="327"/>
                    <a:pt x="2301" y="318"/>
                  </a:cubicBezTo>
                  <a:cubicBezTo>
                    <a:pt x="2280" y="300"/>
                    <a:pt x="2260" y="281"/>
                    <a:pt x="2241" y="261"/>
                  </a:cubicBezTo>
                  <a:cubicBezTo>
                    <a:pt x="2203" y="222"/>
                    <a:pt x="2168" y="180"/>
                    <a:pt x="2132" y="139"/>
                  </a:cubicBezTo>
                  <a:cubicBezTo>
                    <a:pt x="2113" y="119"/>
                    <a:pt x="2095" y="98"/>
                    <a:pt x="2076" y="79"/>
                  </a:cubicBezTo>
                  <a:cubicBezTo>
                    <a:pt x="2066" y="70"/>
                    <a:pt x="2056" y="61"/>
                    <a:pt x="2045" y="52"/>
                  </a:cubicBezTo>
                  <a:cubicBezTo>
                    <a:pt x="2035" y="44"/>
                    <a:pt x="2024" y="36"/>
                    <a:pt x="2012" y="30"/>
                  </a:cubicBezTo>
                  <a:cubicBezTo>
                    <a:pt x="2006" y="26"/>
                    <a:pt x="2000" y="24"/>
                    <a:pt x="1993" y="21"/>
                  </a:cubicBezTo>
                  <a:cubicBezTo>
                    <a:pt x="1987" y="19"/>
                    <a:pt x="1981" y="16"/>
                    <a:pt x="1974" y="14"/>
                  </a:cubicBezTo>
                  <a:cubicBezTo>
                    <a:pt x="1961" y="11"/>
                    <a:pt x="1948" y="8"/>
                    <a:pt x="1934" y="7"/>
                  </a:cubicBezTo>
                  <a:cubicBezTo>
                    <a:pt x="1907" y="4"/>
                    <a:pt x="1880" y="5"/>
                    <a:pt x="1853" y="10"/>
                  </a:cubicBezTo>
                  <a:cubicBezTo>
                    <a:pt x="1800" y="20"/>
                    <a:pt x="1748" y="40"/>
                    <a:pt x="1700" y="65"/>
                  </a:cubicBezTo>
                  <a:cubicBezTo>
                    <a:pt x="1651" y="90"/>
                    <a:pt x="1606" y="120"/>
                    <a:pt x="1561" y="151"/>
                  </a:cubicBezTo>
                  <a:cubicBezTo>
                    <a:pt x="1493" y="197"/>
                    <a:pt x="1493" y="197"/>
                    <a:pt x="1493" y="197"/>
                  </a:cubicBezTo>
                  <a:cubicBezTo>
                    <a:pt x="1471" y="212"/>
                    <a:pt x="1447" y="227"/>
                    <a:pt x="1424" y="241"/>
                  </a:cubicBezTo>
                  <a:cubicBezTo>
                    <a:pt x="1377" y="269"/>
                    <a:pt x="1328" y="294"/>
                    <a:pt x="1279" y="317"/>
                  </a:cubicBezTo>
                  <a:cubicBezTo>
                    <a:pt x="1229" y="340"/>
                    <a:pt x="1179" y="361"/>
                    <a:pt x="1127" y="380"/>
                  </a:cubicBezTo>
                  <a:cubicBezTo>
                    <a:pt x="1089" y="394"/>
                    <a:pt x="1089" y="394"/>
                    <a:pt x="1089" y="394"/>
                  </a:cubicBezTo>
                  <a:cubicBezTo>
                    <a:pt x="1076" y="399"/>
                    <a:pt x="1063" y="403"/>
                    <a:pt x="1050" y="408"/>
                  </a:cubicBezTo>
                  <a:cubicBezTo>
                    <a:pt x="1037" y="412"/>
                    <a:pt x="1024" y="416"/>
                    <a:pt x="1011" y="421"/>
                  </a:cubicBezTo>
                  <a:cubicBezTo>
                    <a:pt x="972" y="433"/>
                    <a:pt x="972" y="433"/>
                    <a:pt x="972" y="433"/>
                  </a:cubicBezTo>
                  <a:cubicBezTo>
                    <a:pt x="867" y="465"/>
                    <a:pt x="761" y="490"/>
                    <a:pt x="653" y="509"/>
                  </a:cubicBezTo>
                  <a:cubicBezTo>
                    <a:pt x="546" y="529"/>
                    <a:pt x="437" y="541"/>
                    <a:pt x="328" y="547"/>
                  </a:cubicBezTo>
                  <a:cubicBezTo>
                    <a:pt x="219" y="553"/>
                    <a:pt x="109" y="551"/>
                    <a:pt x="0" y="5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41">
              <a:extLst>
                <a:ext uri="{FF2B5EF4-FFF2-40B4-BE49-F238E27FC236}">
                  <a16:creationId xmlns:a16="http://schemas.microsoft.com/office/drawing/2014/main" id="{F1AB5739-80CA-8D9A-2466-298B0B233E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1050" y="2600325"/>
              <a:ext cx="12125325" cy="1219200"/>
            </a:xfrm>
            <a:custGeom>
              <a:avLst/>
              <a:gdLst>
                <a:gd name="T0" fmla="*/ 647 w 4854"/>
                <a:gd name="T1" fmla="*/ 437 h 488"/>
                <a:gd name="T2" fmla="*/ 1272 w 4854"/>
                <a:gd name="T3" fmla="*/ 265 h 488"/>
                <a:gd name="T4" fmla="*/ 1490 w 4854"/>
                <a:gd name="T5" fmla="*/ 157 h 488"/>
                <a:gd name="T6" fmla="*/ 1705 w 4854"/>
                <a:gd name="T7" fmla="*/ 41 h 488"/>
                <a:gd name="T8" fmla="*/ 1862 w 4854"/>
                <a:gd name="T9" fmla="*/ 1 h 488"/>
                <a:gd name="T10" fmla="*/ 1982 w 4854"/>
                <a:gd name="T11" fmla="*/ 21 h 488"/>
                <a:gd name="T12" fmla="*/ 2080 w 4854"/>
                <a:gd name="T13" fmla="*/ 94 h 488"/>
                <a:gd name="T14" fmla="*/ 2257 w 4854"/>
                <a:gd name="T15" fmla="*/ 261 h 488"/>
                <a:gd name="T16" fmla="*/ 2306 w 4854"/>
                <a:gd name="T17" fmla="*/ 297 h 488"/>
                <a:gd name="T18" fmla="*/ 2332 w 4854"/>
                <a:gd name="T19" fmla="*/ 313 h 488"/>
                <a:gd name="T20" fmla="*/ 2359 w 4854"/>
                <a:gd name="T21" fmla="*/ 327 h 488"/>
                <a:gd name="T22" fmla="*/ 2474 w 4854"/>
                <a:gd name="T23" fmla="*/ 366 h 488"/>
                <a:gd name="T24" fmla="*/ 2533 w 4854"/>
                <a:gd name="T25" fmla="*/ 376 h 488"/>
                <a:gd name="T26" fmla="*/ 2574 w 4854"/>
                <a:gd name="T27" fmla="*/ 379 h 488"/>
                <a:gd name="T28" fmla="*/ 2614 w 4854"/>
                <a:gd name="T29" fmla="*/ 380 h 488"/>
                <a:gd name="T30" fmla="*/ 2634 w 4854"/>
                <a:gd name="T31" fmla="*/ 379 h 488"/>
                <a:gd name="T32" fmla="*/ 2675 w 4854"/>
                <a:gd name="T33" fmla="*/ 376 h 488"/>
                <a:gd name="T34" fmla="*/ 2735 w 4854"/>
                <a:gd name="T35" fmla="*/ 366 h 488"/>
                <a:gd name="T36" fmla="*/ 2774 w 4854"/>
                <a:gd name="T37" fmla="*/ 356 h 488"/>
                <a:gd name="T38" fmla="*/ 2870 w 4854"/>
                <a:gd name="T39" fmla="*/ 324 h 488"/>
                <a:gd name="T40" fmla="*/ 3087 w 4854"/>
                <a:gd name="T41" fmla="*/ 213 h 488"/>
                <a:gd name="T42" fmla="*/ 3298 w 4854"/>
                <a:gd name="T43" fmla="*/ 92 h 488"/>
                <a:gd name="T44" fmla="*/ 3455 w 4854"/>
                <a:gd name="T45" fmla="*/ 50 h 488"/>
                <a:gd name="T46" fmla="*/ 3776 w 4854"/>
                <a:gd name="T47" fmla="*/ 88 h 488"/>
                <a:gd name="T48" fmla="*/ 3965 w 4854"/>
                <a:gd name="T49" fmla="*/ 161 h 488"/>
                <a:gd name="T50" fmla="*/ 4073 w 4854"/>
                <a:gd name="T51" fmla="*/ 217 h 488"/>
                <a:gd name="T52" fmla="*/ 4221 w 4854"/>
                <a:gd name="T53" fmla="*/ 286 h 488"/>
                <a:gd name="T54" fmla="*/ 4530 w 4854"/>
                <a:gd name="T55" fmla="*/ 382 h 488"/>
                <a:gd name="T56" fmla="*/ 4530 w 4854"/>
                <a:gd name="T57" fmla="*/ 383 h 488"/>
                <a:gd name="T58" fmla="*/ 4220 w 4854"/>
                <a:gd name="T59" fmla="*/ 288 h 488"/>
                <a:gd name="T60" fmla="*/ 4072 w 4854"/>
                <a:gd name="T61" fmla="*/ 219 h 488"/>
                <a:gd name="T62" fmla="*/ 3964 w 4854"/>
                <a:gd name="T63" fmla="*/ 163 h 488"/>
                <a:gd name="T64" fmla="*/ 3775 w 4854"/>
                <a:gd name="T65" fmla="*/ 91 h 488"/>
                <a:gd name="T66" fmla="*/ 3455 w 4854"/>
                <a:gd name="T67" fmla="*/ 53 h 488"/>
                <a:gd name="T68" fmla="*/ 3299 w 4854"/>
                <a:gd name="T69" fmla="*/ 94 h 488"/>
                <a:gd name="T70" fmla="*/ 3089 w 4854"/>
                <a:gd name="T71" fmla="*/ 216 h 488"/>
                <a:gd name="T72" fmla="*/ 2871 w 4854"/>
                <a:gd name="T73" fmla="*/ 327 h 488"/>
                <a:gd name="T74" fmla="*/ 2675 w 4854"/>
                <a:gd name="T75" fmla="*/ 379 h 488"/>
                <a:gd name="T76" fmla="*/ 2635 w 4854"/>
                <a:gd name="T77" fmla="*/ 383 h 488"/>
                <a:gd name="T78" fmla="*/ 2614 w 4854"/>
                <a:gd name="T79" fmla="*/ 383 h 488"/>
                <a:gd name="T80" fmla="*/ 2574 w 4854"/>
                <a:gd name="T81" fmla="*/ 383 h 488"/>
                <a:gd name="T82" fmla="*/ 2533 w 4854"/>
                <a:gd name="T83" fmla="*/ 380 h 488"/>
                <a:gd name="T84" fmla="*/ 2473 w 4854"/>
                <a:gd name="T85" fmla="*/ 370 h 488"/>
                <a:gd name="T86" fmla="*/ 2255 w 4854"/>
                <a:gd name="T87" fmla="*/ 264 h 488"/>
                <a:gd name="T88" fmla="*/ 2077 w 4854"/>
                <a:gd name="T89" fmla="*/ 97 h 488"/>
                <a:gd name="T90" fmla="*/ 1981 w 4854"/>
                <a:gd name="T91" fmla="*/ 24 h 488"/>
                <a:gd name="T92" fmla="*/ 1862 w 4854"/>
                <a:gd name="T93" fmla="*/ 5 h 488"/>
                <a:gd name="T94" fmla="*/ 1706 w 4854"/>
                <a:gd name="T95" fmla="*/ 44 h 488"/>
                <a:gd name="T96" fmla="*/ 1492 w 4854"/>
                <a:gd name="T97" fmla="*/ 159 h 488"/>
                <a:gd name="T98" fmla="*/ 1273 w 4854"/>
                <a:gd name="T99" fmla="*/ 268 h 488"/>
                <a:gd name="T100" fmla="*/ 648 w 4854"/>
                <a:gd name="T101" fmla="*/ 439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854" h="488">
                  <a:moveTo>
                    <a:pt x="0" y="473"/>
                  </a:moveTo>
                  <a:cubicBezTo>
                    <a:pt x="216" y="488"/>
                    <a:pt x="434" y="473"/>
                    <a:pt x="647" y="437"/>
                  </a:cubicBezTo>
                  <a:cubicBezTo>
                    <a:pt x="754" y="419"/>
                    <a:pt x="860" y="396"/>
                    <a:pt x="964" y="367"/>
                  </a:cubicBezTo>
                  <a:cubicBezTo>
                    <a:pt x="1069" y="339"/>
                    <a:pt x="1172" y="306"/>
                    <a:pt x="1272" y="265"/>
                  </a:cubicBezTo>
                  <a:cubicBezTo>
                    <a:pt x="1323" y="245"/>
                    <a:pt x="1372" y="222"/>
                    <a:pt x="1420" y="197"/>
                  </a:cubicBezTo>
                  <a:cubicBezTo>
                    <a:pt x="1444" y="184"/>
                    <a:pt x="1467" y="170"/>
                    <a:pt x="1490" y="157"/>
                  </a:cubicBezTo>
                  <a:cubicBezTo>
                    <a:pt x="1560" y="115"/>
                    <a:pt x="1560" y="115"/>
                    <a:pt x="1560" y="115"/>
                  </a:cubicBezTo>
                  <a:cubicBezTo>
                    <a:pt x="1607" y="88"/>
                    <a:pt x="1655" y="62"/>
                    <a:pt x="1705" y="41"/>
                  </a:cubicBezTo>
                  <a:cubicBezTo>
                    <a:pt x="1730" y="31"/>
                    <a:pt x="1756" y="22"/>
                    <a:pt x="1782" y="15"/>
                  </a:cubicBezTo>
                  <a:cubicBezTo>
                    <a:pt x="1808" y="8"/>
                    <a:pt x="1835" y="3"/>
                    <a:pt x="1862" y="1"/>
                  </a:cubicBezTo>
                  <a:cubicBezTo>
                    <a:pt x="1889" y="0"/>
                    <a:pt x="1917" y="1"/>
                    <a:pt x="1943" y="8"/>
                  </a:cubicBezTo>
                  <a:cubicBezTo>
                    <a:pt x="1957" y="11"/>
                    <a:pt x="1970" y="16"/>
                    <a:pt x="1982" y="21"/>
                  </a:cubicBezTo>
                  <a:cubicBezTo>
                    <a:pt x="1994" y="27"/>
                    <a:pt x="2006" y="34"/>
                    <a:pt x="2017" y="42"/>
                  </a:cubicBezTo>
                  <a:cubicBezTo>
                    <a:pt x="2040" y="57"/>
                    <a:pt x="2060" y="75"/>
                    <a:pt x="2080" y="94"/>
                  </a:cubicBezTo>
                  <a:cubicBezTo>
                    <a:pt x="2100" y="113"/>
                    <a:pt x="2119" y="132"/>
                    <a:pt x="2138" y="151"/>
                  </a:cubicBezTo>
                  <a:cubicBezTo>
                    <a:pt x="2177" y="189"/>
                    <a:pt x="2215" y="227"/>
                    <a:pt x="2257" y="261"/>
                  </a:cubicBezTo>
                  <a:cubicBezTo>
                    <a:pt x="2268" y="269"/>
                    <a:pt x="2278" y="278"/>
                    <a:pt x="2289" y="285"/>
                  </a:cubicBezTo>
                  <a:cubicBezTo>
                    <a:pt x="2306" y="297"/>
                    <a:pt x="2306" y="297"/>
                    <a:pt x="2306" y="297"/>
                  </a:cubicBezTo>
                  <a:cubicBezTo>
                    <a:pt x="2312" y="301"/>
                    <a:pt x="2317" y="304"/>
                    <a:pt x="2323" y="308"/>
                  </a:cubicBezTo>
                  <a:cubicBezTo>
                    <a:pt x="2326" y="309"/>
                    <a:pt x="2329" y="311"/>
                    <a:pt x="2332" y="313"/>
                  </a:cubicBezTo>
                  <a:cubicBezTo>
                    <a:pt x="2341" y="317"/>
                    <a:pt x="2341" y="317"/>
                    <a:pt x="2341" y="317"/>
                  </a:cubicBezTo>
                  <a:cubicBezTo>
                    <a:pt x="2347" y="320"/>
                    <a:pt x="2353" y="324"/>
                    <a:pt x="2359" y="327"/>
                  </a:cubicBezTo>
                  <a:cubicBezTo>
                    <a:pt x="2371" y="332"/>
                    <a:pt x="2383" y="338"/>
                    <a:pt x="2396" y="342"/>
                  </a:cubicBezTo>
                  <a:cubicBezTo>
                    <a:pt x="2421" y="352"/>
                    <a:pt x="2447" y="360"/>
                    <a:pt x="2474" y="366"/>
                  </a:cubicBezTo>
                  <a:cubicBezTo>
                    <a:pt x="2487" y="368"/>
                    <a:pt x="2500" y="371"/>
                    <a:pt x="2513" y="373"/>
                  </a:cubicBezTo>
                  <a:cubicBezTo>
                    <a:pt x="2520" y="374"/>
                    <a:pt x="2527" y="375"/>
                    <a:pt x="2533" y="376"/>
                  </a:cubicBezTo>
                  <a:cubicBezTo>
                    <a:pt x="2554" y="378"/>
                    <a:pt x="2554" y="378"/>
                    <a:pt x="2554" y="378"/>
                  </a:cubicBezTo>
                  <a:cubicBezTo>
                    <a:pt x="2560" y="378"/>
                    <a:pt x="2567" y="379"/>
                    <a:pt x="2574" y="379"/>
                  </a:cubicBezTo>
                  <a:cubicBezTo>
                    <a:pt x="2580" y="379"/>
                    <a:pt x="2587" y="379"/>
                    <a:pt x="2594" y="380"/>
                  </a:cubicBezTo>
                  <a:cubicBezTo>
                    <a:pt x="2614" y="380"/>
                    <a:pt x="2614" y="380"/>
                    <a:pt x="2614" y="380"/>
                  </a:cubicBezTo>
                  <a:cubicBezTo>
                    <a:pt x="2624" y="379"/>
                    <a:pt x="2624" y="379"/>
                    <a:pt x="2624" y="379"/>
                  </a:cubicBezTo>
                  <a:cubicBezTo>
                    <a:pt x="2634" y="379"/>
                    <a:pt x="2634" y="379"/>
                    <a:pt x="2634" y="379"/>
                  </a:cubicBezTo>
                  <a:cubicBezTo>
                    <a:pt x="2655" y="378"/>
                    <a:pt x="2655" y="378"/>
                    <a:pt x="2655" y="378"/>
                  </a:cubicBezTo>
                  <a:cubicBezTo>
                    <a:pt x="2661" y="377"/>
                    <a:pt x="2668" y="376"/>
                    <a:pt x="2675" y="376"/>
                  </a:cubicBezTo>
                  <a:cubicBezTo>
                    <a:pt x="2688" y="374"/>
                    <a:pt x="2702" y="372"/>
                    <a:pt x="2715" y="370"/>
                  </a:cubicBezTo>
                  <a:cubicBezTo>
                    <a:pt x="2722" y="369"/>
                    <a:pt x="2728" y="367"/>
                    <a:pt x="2735" y="366"/>
                  </a:cubicBezTo>
                  <a:cubicBezTo>
                    <a:pt x="2741" y="364"/>
                    <a:pt x="2748" y="363"/>
                    <a:pt x="2754" y="361"/>
                  </a:cubicBezTo>
                  <a:cubicBezTo>
                    <a:pt x="2774" y="356"/>
                    <a:pt x="2774" y="356"/>
                    <a:pt x="2774" y="356"/>
                  </a:cubicBezTo>
                  <a:cubicBezTo>
                    <a:pt x="2794" y="351"/>
                    <a:pt x="2794" y="351"/>
                    <a:pt x="2794" y="351"/>
                  </a:cubicBezTo>
                  <a:cubicBezTo>
                    <a:pt x="2819" y="343"/>
                    <a:pt x="2845" y="334"/>
                    <a:pt x="2870" y="324"/>
                  </a:cubicBezTo>
                  <a:cubicBezTo>
                    <a:pt x="2920" y="303"/>
                    <a:pt x="2969" y="279"/>
                    <a:pt x="3016" y="253"/>
                  </a:cubicBezTo>
                  <a:cubicBezTo>
                    <a:pt x="3040" y="241"/>
                    <a:pt x="3064" y="227"/>
                    <a:pt x="3087" y="213"/>
                  </a:cubicBezTo>
                  <a:cubicBezTo>
                    <a:pt x="3110" y="200"/>
                    <a:pt x="3133" y="185"/>
                    <a:pt x="3156" y="171"/>
                  </a:cubicBezTo>
                  <a:cubicBezTo>
                    <a:pt x="3202" y="142"/>
                    <a:pt x="3248" y="114"/>
                    <a:pt x="3298" y="92"/>
                  </a:cubicBezTo>
                  <a:cubicBezTo>
                    <a:pt x="3323" y="81"/>
                    <a:pt x="3348" y="71"/>
                    <a:pt x="3374" y="64"/>
                  </a:cubicBezTo>
                  <a:cubicBezTo>
                    <a:pt x="3401" y="57"/>
                    <a:pt x="3428" y="53"/>
                    <a:pt x="3455" y="50"/>
                  </a:cubicBezTo>
                  <a:cubicBezTo>
                    <a:pt x="3509" y="45"/>
                    <a:pt x="3563" y="48"/>
                    <a:pt x="3617" y="55"/>
                  </a:cubicBezTo>
                  <a:cubicBezTo>
                    <a:pt x="3671" y="63"/>
                    <a:pt x="3724" y="75"/>
                    <a:pt x="3776" y="88"/>
                  </a:cubicBezTo>
                  <a:cubicBezTo>
                    <a:pt x="3829" y="102"/>
                    <a:pt x="3880" y="120"/>
                    <a:pt x="3929" y="143"/>
                  </a:cubicBezTo>
                  <a:cubicBezTo>
                    <a:pt x="3941" y="149"/>
                    <a:pt x="3953" y="155"/>
                    <a:pt x="3965" y="161"/>
                  </a:cubicBezTo>
                  <a:cubicBezTo>
                    <a:pt x="4001" y="180"/>
                    <a:pt x="4001" y="180"/>
                    <a:pt x="4001" y="180"/>
                  </a:cubicBezTo>
                  <a:cubicBezTo>
                    <a:pt x="4025" y="193"/>
                    <a:pt x="4049" y="205"/>
                    <a:pt x="4073" y="217"/>
                  </a:cubicBezTo>
                  <a:cubicBezTo>
                    <a:pt x="4098" y="230"/>
                    <a:pt x="4122" y="242"/>
                    <a:pt x="4146" y="253"/>
                  </a:cubicBezTo>
                  <a:cubicBezTo>
                    <a:pt x="4171" y="265"/>
                    <a:pt x="4196" y="276"/>
                    <a:pt x="4221" y="286"/>
                  </a:cubicBezTo>
                  <a:cubicBezTo>
                    <a:pt x="4270" y="307"/>
                    <a:pt x="4321" y="326"/>
                    <a:pt x="4373" y="343"/>
                  </a:cubicBezTo>
                  <a:cubicBezTo>
                    <a:pt x="4424" y="359"/>
                    <a:pt x="4477" y="372"/>
                    <a:pt x="4530" y="382"/>
                  </a:cubicBezTo>
                  <a:cubicBezTo>
                    <a:pt x="4637" y="401"/>
                    <a:pt x="4746" y="407"/>
                    <a:pt x="4854" y="390"/>
                  </a:cubicBezTo>
                  <a:cubicBezTo>
                    <a:pt x="4746" y="407"/>
                    <a:pt x="4637" y="402"/>
                    <a:pt x="4530" y="383"/>
                  </a:cubicBezTo>
                  <a:cubicBezTo>
                    <a:pt x="4477" y="373"/>
                    <a:pt x="4424" y="360"/>
                    <a:pt x="4372" y="344"/>
                  </a:cubicBezTo>
                  <a:cubicBezTo>
                    <a:pt x="4321" y="328"/>
                    <a:pt x="4270" y="309"/>
                    <a:pt x="4220" y="288"/>
                  </a:cubicBezTo>
                  <a:cubicBezTo>
                    <a:pt x="4195" y="277"/>
                    <a:pt x="4170" y="267"/>
                    <a:pt x="4145" y="255"/>
                  </a:cubicBezTo>
                  <a:cubicBezTo>
                    <a:pt x="4121" y="244"/>
                    <a:pt x="4097" y="232"/>
                    <a:pt x="4072" y="219"/>
                  </a:cubicBezTo>
                  <a:cubicBezTo>
                    <a:pt x="4048" y="207"/>
                    <a:pt x="4024" y="195"/>
                    <a:pt x="4000" y="182"/>
                  </a:cubicBezTo>
                  <a:cubicBezTo>
                    <a:pt x="3964" y="163"/>
                    <a:pt x="3964" y="163"/>
                    <a:pt x="3964" y="163"/>
                  </a:cubicBezTo>
                  <a:cubicBezTo>
                    <a:pt x="3952" y="157"/>
                    <a:pt x="3940" y="151"/>
                    <a:pt x="3928" y="145"/>
                  </a:cubicBezTo>
                  <a:cubicBezTo>
                    <a:pt x="3879" y="122"/>
                    <a:pt x="3828" y="104"/>
                    <a:pt x="3775" y="91"/>
                  </a:cubicBezTo>
                  <a:cubicBezTo>
                    <a:pt x="3723" y="77"/>
                    <a:pt x="3670" y="65"/>
                    <a:pt x="3617" y="58"/>
                  </a:cubicBezTo>
                  <a:cubicBezTo>
                    <a:pt x="3563" y="50"/>
                    <a:pt x="3509" y="48"/>
                    <a:pt x="3455" y="53"/>
                  </a:cubicBezTo>
                  <a:cubicBezTo>
                    <a:pt x="3428" y="56"/>
                    <a:pt x="3401" y="60"/>
                    <a:pt x="3375" y="67"/>
                  </a:cubicBezTo>
                  <a:cubicBezTo>
                    <a:pt x="3349" y="74"/>
                    <a:pt x="3324" y="83"/>
                    <a:pt x="3299" y="94"/>
                  </a:cubicBezTo>
                  <a:cubicBezTo>
                    <a:pt x="3250" y="116"/>
                    <a:pt x="3203" y="145"/>
                    <a:pt x="3158" y="173"/>
                  </a:cubicBezTo>
                  <a:cubicBezTo>
                    <a:pt x="3135" y="188"/>
                    <a:pt x="3112" y="202"/>
                    <a:pt x="3089" y="216"/>
                  </a:cubicBezTo>
                  <a:cubicBezTo>
                    <a:pt x="3065" y="230"/>
                    <a:pt x="3042" y="244"/>
                    <a:pt x="3018" y="256"/>
                  </a:cubicBezTo>
                  <a:cubicBezTo>
                    <a:pt x="2970" y="282"/>
                    <a:pt x="2922" y="307"/>
                    <a:pt x="2871" y="327"/>
                  </a:cubicBezTo>
                  <a:cubicBezTo>
                    <a:pt x="2821" y="347"/>
                    <a:pt x="2769" y="364"/>
                    <a:pt x="2716" y="373"/>
                  </a:cubicBezTo>
                  <a:cubicBezTo>
                    <a:pt x="2702" y="376"/>
                    <a:pt x="2689" y="378"/>
                    <a:pt x="2675" y="379"/>
                  </a:cubicBezTo>
                  <a:cubicBezTo>
                    <a:pt x="2668" y="380"/>
                    <a:pt x="2662" y="381"/>
                    <a:pt x="2655" y="381"/>
                  </a:cubicBezTo>
                  <a:cubicBezTo>
                    <a:pt x="2635" y="383"/>
                    <a:pt x="2635" y="383"/>
                    <a:pt x="2635" y="383"/>
                  </a:cubicBezTo>
                  <a:cubicBezTo>
                    <a:pt x="2624" y="383"/>
                    <a:pt x="2624" y="383"/>
                    <a:pt x="2624" y="383"/>
                  </a:cubicBezTo>
                  <a:cubicBezTo>
                    <a:pt x="2614" y="383"/>
                    <a:pt x="2614" y="383"/>
                    <a:pt x="2614" y="383"/>
                  </a:cubicBezTo>
                  <a:cubicBezTo>
                    <a:pt x="2594" y="384"/>
                    <a:pt x="2594" y="384"/>
                    <a:pt x="2594" y="384"/>
                  </a:cubicBezTo>
                  <a:cubicBezTo>
                    <a:pt x="2587" y="383"/>
                    <a:pt x="2580" y="383"/>
                    <a:pt x="2574" y="383"/>
                  </a:cubicBezTo>
                  <a:cubicBezTo>
                    <a:pt x="2567" y="382"/>
                    <a:pt x="2560" y="382"/>
                    <a:pt x="2553" y="381"/>
                  </a:cubicBezTo>
                  <a:cubicBezTo>
                    <a:pt x="2533" y="380"/>
                    <a:pt x="2533" y="380"/>
                    <a:pt x="2533" y="380"/>
                  </a:cubicBezTo>
                  <a:cubicBezTo>
                    <a:pt x="2526" y="379"/>
                    <a:pt x="2519" y="378"/>
                    <a:pt x="2513" y="377"/>
                  </a:cubicBezTo>
                  <a:cubicBezTo>
                    <a:pt x="2499" y="375"/>
                    <a:pt x="2486" y="372"/>
                    <a:pt x="2473" y="370"/>
                  </a:cubicBezTo>
                  <a:cubicBezTo>
                    <a:pt x="2446" y="363"/>
                    <a:pt x="2420" y="356"/>
                    <a:pt x="2395" y="346"/>
                  </a:cubicBezTo>
                  <a:cubicBezTo>
                    <a:pt x="2344" y="327"/>
                    <a:pt x="2297" y="298"/>
                    <a:pt x="2255" y="264"/>
                  </a:cubicBezTo>
                  <a:cubicBezTo>
                    <a:pt x="2213" y="229"/>
                    <a:pt x="2174" y="191"/>
                    <a:pt x="2135" y="153"/>
                  </a:cubicBezTo>
                  <a:cubicBezTo>
                    <a:pt x="2116" y="134"/>
                    <a:pt x="2097" y="115"/>
                    <a:pt x="2077" y="97"/>
                  </a:cubicBezTo>
                  <a:cubicBezTo>
                    <a:pt x="2058" y="78"/>
                    <a:pt x="2038" y="60"/>
                    <a:pt x="2015" y="45"/>
                  </a:cubicBezTo>
                  <a:cubicBezTo>
                    <a:pt x="2004" y="37"/>
                    <a:pt x="1993" y="30"/>
                    <a:pt x="1981" y="24"/>
                  </a:cubicBezTo>
                  <a:cubicBezTo>
                    <a:pt x="1968" y="19"/>
                    <a:pt x="1956" y="14"/>
                    <a:pt x="1943" y="11"/>
                  </a:cubicBezTo>
                  <a:cubicBezTo>
                    <a:pt x="1917" y="5"/>
                    <a:pt x="1889" y="3"/>
                    <a:pt x="1862" y="5"/>
                  </a:cubicBezTo>
                  <a:cubicBezTo>
                    <a:pt x="1836" y="6"/>
                    <a:pt x="1809" y="11"/>
                    <a:pt x="1783" y="19"/>
                  </a:cubicBezTo>
                  <a:cubicBezTo>
                    <a:pt x="1757" y="25"/>
                    <a:pt x="1731" y="34"/>
                    <a:pt x="1706" y="44"/>
                  </a:cubicBezTo>
                  <a:cubicBezTo>
                    <a:pt x="1656" y="65"/>
                    <a:pt x="1608" y="91"/>
                    <a:pt x="1562" y="118"/>
                  </a:cubicBezTo>
                  <a:cubicBezTo>
                    <a:pt x="1492" y="159"/>
                    <a:pt x="1492" y="159"/>
                    <a:pt x="1492" y="159"/>
                  </a:cubicBezTo>
                  <a:cubicBezTo>
                    <a:pt x="1468" y="173"/>
                    <a:pt x="1445" y="187"/>
                    <a:pt x="1421" y="199"/>
                  </a:cubicBezTo>
                  <a:cubicBezTo>
                    <a:pt x="1373" y="224"/>
                    <a:pt x="1324" y="247"/>
                    <a:pt x="1273" y="268"/>
                  </a:cubicBezTo>
                  <a:cubicBezTo>
                    <a:pt x="1173" y="308"/>
                    <a:pt x="1070" y="341"/>
                    <a:pt x="965" y="370"/>
                  </a:cubicBezTo>
                  <a:cubicBezTo>
                    <a:pt x="860" y="398"/>
                    <a:pt x="755" y="421"/>
                    <a:pt x="648" y="439"/>
                  </a:cubicBezTo>
                  <a:cubicBezTo>
                    <a:pt x="434" y="474"/>
                    <a:pt x="216" y="488"/>
                    <a:pt x="0" y="4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42">
              <a:extLst>
                <a:ext uri="{FF2B5EF4-FFF2-40B4-BE49-F238E27FC236}">
                  <a16:creationId xmlns:a16="http://schemas.microsoft.com/office/drawing/2014/main" id="{F214D260-4F7E-0DE3-E1C9-5B85C538B9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9463" y="2689225"/>
              <a:ext cx="12122150" cy="1084263"/>
            </a:xfrm>
            <a:custGeom>
              <a:avLst/>
              <a:gdLst>
                <a:gd name="T0" fmla="*/ 322 w 4853"/>
                <a:gd name="T1" fmla="*/ 425 h 433"/>
                <a:gd name="T2" fmla="*/ 959 w 4853"/>
                <a:gd name="T3" fmla="*/ 328 h 433"/>
                <a:gd name="T4" fmla="*/ 998 w 4853"/>
                <a:gd name="T5" fmla="*/ 319 h 433"/>
                <a:gd name="T6" fmla="*/ 1115 w 4853"/>
                <a:gd name="T7" fmla="*/ 288 h 433"/>
                <a:gd name="T8" fmla="*/ 1418 w 4853"/>
                <a:gd name="T9" fmla="*/ 180 h 433"/>
                <a:gd name="T10" fmla="*/ 1712 w 4853"/>
                <a:gd name="T11" fmla="*/ 48 h 433"/>
                <a:gd name="T12" fmla="*/ 1872 w 4853"/>
                <a:gd name="T13" fmla="*/ 23 h 433"/>
                <a:gd name="T14" fmla="*/ 1951 w 4853"/>
                <a:gd name="T15" fmla="*/ 39 h 433"/>
                <a:gd name="T16" fmla="*/ 2021 w 4853"/>
                <a:gd name="T17" fmla="*/ 80 h 433"/>
                <a:gd name="T18" fmla="*/ 2145 w 4853"/>
                <a:gd name="T19" fmla="*/ 182 h 433"/>
                <a:gd name="T20" fmla="*/ 2284 w 4853"/>
                <a:gd name="T21" fmla="*/ 283 h 433"/>
                <a:gd name="T22" fmla="*/ 2310 w 4853"/>
                <a:gd name="T23" fmla="*/ 297 h 433"/>
                <a:gd name="T24" fmla="*/ 2338 w 4853"/>
                <a:gd name="T25" fmla="*/ 309 h 433"/>
                <a:gd name="T26" fmla="*/ 2366 w 4853"/>
                <a:gd name="T27" fmla="*/ 320 h 433"/>
                <a:gd name="T28" fmla="*/ 2404 w 4853"/>
                <a:gd name="T29" fmla="*/ 331 h 433"/>
                <a:gd name="T30" fmla="*/ 2583 w 4853"/>
                <a:gd name="T31" fmla="*/ 351 h 433"/>
                <a:gd name="T32" fmla="*/ 2624 w 4853"/>
                <a:gd name="T33" fmla="*/ 348 h 433"/>
                <a:gd name="T34" fmla="*/ 2644 w 4853"/>
                <a:gd name="T35" fmla="*/ 346 h 433"/>
                <a:gd name="T36" fmla="*/ 2683 w 4853"/>
                <a:gd name="T37" fmla="*/ 339 h 433"/>
                <a:gd name="T38" fmla="*/ 2722 w 4853"/>
                <a:gd name="T39" fmla="*/ 330 h 433"/>
                <a:gd name="T40" fmla="*/ 2892 w 4853"/>
                <a:gd name="T41" fmla="*/ 267 h 433"/>
                <a:gd name="T42" fmla="*/ 3172 w 4853"/>
                <a:gd name="T43" fmla="*/ 107 h 433"/>
                <a:gd name="T44" fmla="*/ 3474 w 4853"/>
                <a:gd name="T45" fmla="*/ 3 h 433"/>
                <a:gd name="T46" fmla="*/ 3793 w 4853"/>
                <a:gd name="T47" fmla="*/ 46 h 433"/>
                <a:gd name="T48" fmla="*/ 4083 w 4853"/>
                <a:gd name="T49" fmla="*/ 185 h 433"/>
                <a:gd name="T50" fmla="*/ 4227 w 4853"/>
                <a:gd name="T51" fmla="*/ 257 h 433"/>
                <a:gd name="T52" fmla="*/ 4532 w 4853"/>
                <a:gd name="T53" fmla="*/ 359 h 433"/>
                <a:gd name="T54" fmla="*/ 4532 w 4853"/>
                <a:gd name="T55" fmla="*/ 360 h 433"/>
                <a:gd name="T56" fmla="*/ 4226 w 4853"/>
                <a:gd name="T57" fmla="*/ 259 h 433"/>
                <a:gd name="T58" fmla="*/ 4082 w 4853"/>
                <a:gd name="T59" fmla="*/ 187 h 433"/>
                <a:gd name="T60" fmla="*/ 3792 w 4853"/>
                <a:gd name="T61" fmla="*/ 48 h 433"/>
                <a:gd name="T62" fmla="*/ 3474 w 4853"/>
                <a:gd name="T63" fmla="*/ 6 h 433"/>
                <a:gd name="T64" fmla="*/ 3173 w 4853"/>
                <a:gd name="T65" fmla="*/ 110 h 433"/>
                <a:gd name="T66" fmla="*/ 2893 w 4853"/>
                <a:gd name="T67" fmla="*/ 270 h 433"/>
                <a:gd name="T68" fmla="*/ 2723 w 4853"/>
                <a:gd name="T69" fmla="*/ 334 h 433"/>
                <a:gd name="T70" fmla="*/ 2684 w 4853"/>
                <a:gd name="T71" fmla="*/ 343 h 433"/>
                <a:gd name="T72" fmla="*/ 2644 w 4853"/>
                <a:gd name="T73" fmla="*/ 349 h 433"/>
                <a:gd name="T74" fmla="*/ 2624 w 4853"/>
                <a:gd name="T75" fmla="*/ 352 h 433"/>
                <a:gd name="T76" fmla="*/ 2584 w 4853"/>
                <a:gd name="T77" fmla="*/ 355 h 433"/>
                <a:gd name="T78" fmla="*/ 2403 w 4853"/>
                <a:gd name="T79" fmla="*/ 335 h 433"/>
                <a:gd name="T80" fmla="*/ 2365 w 4853"/>
                <a:gd name="T81" fmla="*/ 323 h 433"/>
                <a:gd name="T82" fmla="*/ 2336 w 4853"/>
                <a:gd name="T83" fmla="*/ 313 h 433"/>
                <a:gd name="T84" fmla="*/ 2309 w 4853"/>
                <a:gd name="T85" fmla="*/ 300 h 433"/>
                <a:gd name="T86" fmla="*/ 2282 w 4853"/>
                <a:gd name="T87" fmla="*/ 286 h 433"/>
                <a:gd name="T88" fmla="*/ 2143 w 4853"/>
                <a:gd name="T89" fmla="*/ 185 h 433"/>
                <a:gd name="T90" fmla="*/ 2019 w 4853"/>
                <a:gd name="T91" fmla="*/ 83 h 433"/>
                <a:gd name="T92" fmla="*/ 1949 w 4853"/>
                <a:gd name="T93" fmla="*/ 43 h 433"/>
                <a:gd name="T94" fmla="*/ 1871 w 4853"/>
                <a:gd name="T95" fmla="*/ 26 h 433"/>
                <a:gd name="T96" fmla="*/ 1713 w 4853"/>
                <a:gd name="T97" fmla="*/ 51 h 433"/>
                <a:gd name="T98" fmla="*/ 1420 w 4853"/>
                <a:gd name="T99" fmla="*/ 183 h 433"/>
                <a:gd name="T100" fmla="*/ 1116 w 4853"/>
                <a:gd name="T101" fmla="*/ 290 h 433"/>
                <a:gd name="T102" fmla="*/ 999 w 4853"/>
                <a:gd name="T103" fmla="*/ 321 h 433"/>
                <a:gd name="T104" fmla="*/ 959 w 4853"/>
                <a:gd name="T105" fmla="*/ 330 h 433"/>
                <a:gd name="T106" fmla="*/ 322 w 4853"/>
                <a:gd name="T107" fmla="*/ 426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853" h="433">
                  <a:moveTo>
                    <a:pt x="0" y="427"/>
                  </a:moveTo>
                  <a:cubicBezTo>
                    <a:pt x="107" y="432"/>
                    <a:pt x="215" y="431"/>
                    <a:pt x="322" y="425"/>
                  </a:cubicBezTo>
                  <a:cubicBezTo>
                    <a:pt x="429" y="418"/>
                    <a:pt x="536" y="406"/>
                    <a:pt x="643" y="390"/>
                  </a:cubicBezTo>
                  <a:cubicBezTo>
                    <a:pt x="749" y="374"/>
                    <a:pt x="854" y="353"/>
                    <a:pt x="959" y="328"/>
                  </a:cubicBezTo>
                  <a:cubicBezTo>
                    <a:pt x="979" y="324"/>
                    <a:pt x="979" y="324"/>
                    <a:pt x="979" y="324"/>
                  </a:cubicBezTo>
                  <a:cubicBezTo>
                    <a:pt x="998" y="319"/>
                    <a:pt x="998" y="319"/>
                    <a:pt x="998" y="319"/>
                  </a:cubicBezTo>
                  <a:cubicBezTo>
                    <a:pt x="1037" y="309"/>
                    <a:pt x="1037" y="309"/>
                    <a:pt x="1037" y="309"/>
                  </a:cubicBezTo>
                  <a:cubicBezTo>
                    <a:pt x="1063" y="302"/>
                    <a:pt x="1089" y="295"/>
                    <a:pt x="1115" y="288"/>
                  </a:cubicBezTo>
                  <a:cubicBezTo>
                    <a:pt x="1167" y="273"/>
                    <a:pt x="1218" y="258"/>
                    <a:pt x="1269" y="240"/>
                  </a:cubicBezTo>
                  <a:cubicBezTo>
                    <a:pt x="1320" y="222"/>
                    <a:pt x="1370" y="203"/>
                    <a:pt x="1418" y="180"/>
                  </a:cubicBezTo>
                  <a:cubicBezTo>
                    <a:pt x="1467" y="157"/>
                    <a:pt x="1515" y="133"/>
                    <a:pt x="1563" y="109"/>
                  </a:cubicBezTo>
                  <a:cubicBezTo>
                    <a:pt x="1611" y="85"/>
                    <a:pt x="1661" y="64"/>
                    <a:pt x="1712" y="48"/>
                  </a:cubicBezTo>
                  <a:cubicBezTo>
                    <a:pt x="1738" y="40"/>
                    <a:pt x="1764" y="33"/>
                    <a:pt x="1791" y="28"/>
                  </a:cubicBezTo>
                  <a:cubicBezTo>
                    <a:pt x="1817" y="24"/>
                    <a:pt x="1845" y="22"/>
                    <a:pt x="1872" y="23"/>
                  </a:cubicBezTo>
                  <a:cubicBezTo>
                    <a:pt x="1885" y="24"/>
                    <a:pt x="1899" y="25"/>
                    <a:pt x="1912" y="28"/>
                  </a:cubicBezTo>
                  <a:cubicBezTo>
                    <a:pt x="1925" y="31"/>
                    <a:pt x="1938" y="34"/>
                    <a:pt x="1951" y="39"/>
                  </a:cubicBezTo>
                  <a:cubicBezTo>
                    <a:pt x="1963" y="44"/>
                    <a:pt x="1976" y="50"/>
                    <a:pt x="1987" y="57"/>
                  </a:cubicBezTo>
                  <a:cubicBezTo>
                    <a:pt x="1999" y="64"/>
                    <a:pt x="2010" y="72"/>
                    <a:pt x="2021" y="80"/>
                  </a:cubicBezTo>
                  <a:cubicBezTo>
                    <a:pt x="2043" y="96"/>
                    <a:pt x="2063" y="113"/>
                    <a:pt x="2084" y="131"/>
                  </a:cubicBezTo>
                  <a:cubicBezTo>
                    <a:pt x="2104" y="148"/>
                    <a:pt x="2125" y="165"/>
                    <a:pt x="2145" y="182"/>
                  </a:cubicBezTo>
                  <a:cubicBezTo>
                    <a:pt x="2187" y="217"/>
                    <a:pt x="2229" y="250"/>
                    <a:pt x="2275" y="277"/>
                  </a:cubicBezTo>
                  <a:cubicBezTo>
                    <a:pt x="2284" y="283"/>
                    <a:pt x="2284" y="283"/>
                    <a:pt x="2284" y="283"/>
                  </a:cubicBezTo>
                  <a:cubicBezTo>
                    <a:pt x="2287" y="284"/>
                    <a:pt x="2289" y="286"/>
                    <a:pt x="2292" y="288"/>
                  </a:cubicBezTo>
                  <a:cubicBezTo>
                    <a:pt x="2310" y="297"/>
                    <a:pt x="2310" y="297"/>
                    <a:pt x="2310" y="297"/>
                  </a:cubicBezTo>
                  <a:cubicBezTo>
                    <a:pt x="2316" y="300"/>
                    <a:pt x="2322" y="302"/>
                    <a:pt x="2329" y="305"/>
                  </a:cubicBezTo>
                  <a:cubicBezTo>
                    <a:pt x="2338" y="309"/>
                    <a:pt x="2338" y="309"/>
                    <a:pt x="2338" y="309"/>
                  </a:cubicBezTo>
                  <a:cubicBezTo>
                    <a:pt x="2341" y="310"/>
                    <a:pt x="2344" y="311"/>
                    <a:pt x="2347" y="313"/>
                  </a:cubicBezTo>
                  <a:cubicBezTo>
                    <a:pt x="2366" y="320"/>
                    <a:pt x="2366" y="320"/>
                    <a:pt x="2366" y="320"/>
                  </a:cubicBezTo>
                  <a:cubicBezTo>
                    <a:pt x="2385" y="326"/>
                    <a:pt x="2385" y="326"/>
                    <a:pt x="2385" y="326"/>
                  </a:cubicBezTo>
                  <a:cubicBezTo>
                    <a:pt x="2391" y="328"/>
                    <a:pt x="2398" y="330"/>
                    <a:pt x="2404" y="331"/>
                  </a:cubicBezTo>
                  <a:cubicBezTo>
                    <a:pt x="2411" y="333"/>
                    <a:pt x="2417" y="335"/>
                    <a:pt x="2424" y="336"/>
                  </a:cubicBezTo>
                  <a:cubicBezTo>
                    <a:pt x="2476" y="348"/>
                    <a:pt x="2530" y="353"/>
                    <a:pt x="2583" y="351"/>
                  </a:cubicBezTo>
                  <a:cubicBezTo>
                    <a:pt x="2590" y="350"/>
                    <a:pt x="2597" y="350"/>
                    <a:pt x="2604" y="350"/>
                  </a:cubicBezTo>
                  <a:cubicBezTo>
                    <a:pt x="2624" y="348"/>
                    <a:pt x="2624" y="348"/>
                    <a:pt x="2624" y="348"/>
                  </a:cubicBezTo>
                  <a:cubicBezTo>
                    <a:pt x="2634" y="347"/>
                    <a:pt x="2634" y="347"/>
                    <a:pt x="2634" y="347"/>
                  </a:cubicBezTo>
                  <a:cubicBezTo>
                    <a:pt x="2644" y="346"/>
                    <a:pt x="2644" y="346"/>
                    <a:pt x="2644" y="346"/>
                  </a:cubicBezTo>
                  <a:cubicBezTo>
                    <a:pt x="2663" y="343"/>
                    <a:pt x="2663" y="343"/>
                    <a:pt x="2663" y="343"/>
                  </a:cubicBezTo>
                  <a:cubicBezTo>
                    <a:pt x="2670" y="342"/>
                    <a:pt x="2677" y="340"/>
                    <a:pt x="2683" y="339"/>
                  </a:cubicBezTo>
                  <a:cubicBezTo>
                    <a:pt x="2690" y="338"/>
                    <a:pt x="2696" y="337"/>
                    <a:pt x="2703" y="335"/>
                  </a:cubicBezTo>
                  <a:cubicBezTo>
                    <a:pt x="2722" y="330"/>
                    <a:pt x="2722" y="330"/>
                    <a:pt x="2722" y="330"/>
                  </a:cubicBezTo>
                  <a:cubicBezTo>
                    <a:pt x="2729" y="329"/>
                    <a:pt x="2735" y="327"/>
                    <a:pt x="2742" y="325"/>
                  </a:cubicBezTo>
                  <a:cubicBezTo>
                    <a:pt x="2793" y="310"/>
                    <a:pt x="2843" y="290"/>
                    <a:pt x="2892" y="267"/>
                  </a:cubicBezTo>
                  <a:cubicBezTo>
                    <a:pt x="2940" y="244"/>
                    <a:pt x="2987" y="218"/>
                    <a:pt x="3034" y="191"/>
                  </a:cubicBezTo>
                  <a:cubicBezTo>
                    <a:pt x="3081" y="164"/>
                    <a:pt x="3126" y="135"/>
                    <a:pt x="3172" y="107"/>
                  </a:cubicBezTo>
                  <a:cubicBezTo>
                    <a:pt x="3218" y="80"/>
                    <a:pt x="3265" y="54"/>
                    <a:pt x="3316" y="35"/>
                  </a:cubicBezTo>
                  <a:cubicBezTo>
                    <a:pt x="3367" y="16"/>
                    <a:pt x="3420" y="6"/>
                    <a:pt x="3474" y="3"/>
                  </a:cubicBezTo>
                  <a:cubicBezTo>
                    <a:pt x="3528" y="0"/>
                    <a:pt x="3582" y="4"/>
                    <a:pt x="3635" y="12"/>
                  </a:cubicBezTo>
                  <a:cubicBezTo>
                    <a:pt x="3688" y="20"/>
                    <a:pt x="3741" y="31"/>
                    <a:pt x="3793" y="46"/>
                  </a:cubicBezTo>
                  <a:cubicBezTo>
                    <a:pt x="3844" y="61"/>
                    <a:pt x="3895" y="80"/>
                    <a:pt x="3942" y="106"/>
                  </a:cubicBezTo>
                  <a:cubicBezTo>
                    <a:pt x="3989" y="132"/>
                    <a:pt x="4036" y="159"/>
                    <a:pt x="4083" y="185"/>
                  </a:cubicBezTo>
                  <a:cubicBezTo>
                    <a:pt x="4107" y="198"/>
                    <a:pt x="4130" y="210"/>
                    <a:pt x="4154" y="222"/>
                  </a:cubicBezTo>
                  <a:cubicBezTo>
                    <a:pt x="4178" y="234"/>
                    <a:pt x="4203" y="246"/>
                    <a:pt x="4227" y="257"/>
                  </a:cubicBezTo>
                  <a:cubicBezTo>
                    <a:pt x="4276" y="279"/>
                    <a:pt x="4326" y="300"/>
                    <a:pt x="4376" y="317"/>
                  </a:cubicBezTo>
                  <a:cubicBezTo>
                    <a:pt x="4427" y="334"/>
                    <a:pt x="4479" y="348"/>
                    <a:pt x="4532" y="359"/>
                  </a:cubicBezTo>
                  <a:cubicBezTo>
                    <a:pt x="4637" y="379"/>
                    <a:pt x="4746" y="385"/>
                    <a:pt x="4853" y="368"/>
                  </a:cubicBezTo>
                  <a:cubicBezTo>
                    <a:pt x="4747" y="385"/>
                    <a:pt x="4637" y="380"/>
                    <a:pt x="4532" y="360"/>
                  </a:cubicBezTo>
                  <a:cubicBezTo>
                    <a:pt x="4479" y="349"/>
                    <a:pt x="4427" y="336"/>
                    <a:pt x="4376" y="318"/>
                  </a:cubicBezTo>
                  <a:cubicBezTo>
                    <a:pt x="4325" y="301"/>
                    <a:pt x="4275" y="281"/>
                    <a:pt x="4226" y="259"/>
                  </a:cubicBezTo>
                  <a:cubicBezTo>
                    <a:pt x="4202" y="248"/>
                    <a:pt x="4177" y="236"/>
                    <a:pt x="4153" y="224"/>
                  </a:cubicBezTo>
                  <a:cubicBezTo>
                    <a:pt x="4129" y="212"/>
                    <a:pt x="4105" y="200"/>
                    <a:pt x="4082" y="187"/>
                  </a:cubicBezTo>
                  <a:cubicBezTo>
                    <a:pt x="4035" y="161"/>
                    <a:pt x="3988" y="134"/>
                    <a:pt x="3941" y="108"/>
                  </a:cubicBezTo>
                  <a:cubicBezTo>
                    <a:pt x="3894" y="83"/>
                    <a:pt x="3843" y="63"/>
                    <a:pt x="3792" y="48"/>
                  </a:cubicBezTo>
                  <a:cubicBezTo>
                    <a:pt x="3740" y="34"/>
                    <a:pt x="3688" y="22"/>
                    <a:pt x="3634" y="14"/>
                  </a:cubicBezTo>
                  <a:cubicBezTo>
                    <a:pt x="3581" y="7"/>
                    <a:pt x="3528" y="3"/>
                    <a:pt x="3474" y="6"/>
                  </a:cubicBezTo>
                  <a:cubicBezTo>
                    <a:pt x="3420" y="9"/>
                    <a:pt x="3367" y="19"/>
                    <a:pt x="3317" y="38"/>
                  </a:cubicBezTo>
                  <a:cubicBezTo>
                    <a:pt x="3267" y="57"/>
                    <a:pt x="3219" y="82"/>
                    <a:pt x="3173" y="110"/>
                  </a:cubicBezTo>
                  <a:cubicBezTo>
                    <a:pt x="3127" y="138"/>
                    <a:pt x="3082" y="167"/>
                    <a:pt x="3036" y="194"/>
                  </a:cubicBezTo>
                  <a:cubicBezTo>
                    <a:pt x="2989" y="221"/>
                    <a:pt x="2942" y="247"/>
                    <a:pt x="2893" y="270"/>
                  </a:cubicBezTo>
                  <a:cubicBezTo>
                    <a:pt x="2845" y="293"/>
                    <a:pt x="2795" y="313"/>
                    <a:pt x="2743" y="329"/>
                  </a:cubicBezTo>
                  <a:cubicBezTo>
                    <a:pt x="2736" y="330"/>
                    <a:pt x="2730" y="332"/>
                    <a:pt x="2723" y="334"/>
                  </a:cubicBezTo>
                  <a:cubicBezTo>
                    <a:pt x="2704" y="339"/>
                    <a:pt x="2704" y="339"/>
                    <a:pt x="2704" y="339"/>
                  </a:cubicBezTo>
                  <a:cubicBezTo>
                    <a:pt x="2697" y="340"/>
                    <a:pt x="2691" y="342"/>
                    <a:pt x="2684" y="343"/>
                  </a:cubicBezTo>
                  <a:cubicBezTo>
                    <a:pt x="2677" y="344"/>
                    <a:pt x="2671" y="345"/>
                    <a:pt x="2664" y="347"/>
                  </a:cubicBezTo>
                  <a:cubicBezTo>
                    <a:pt x="2644" y="349"/>
                    <a:pt x="2644" y="349"/>
                    <a:pt x="2644" y="349"/>
                  </a:cubicBezTo>
                  <a:cubicBezTo>
                    <a:pt x="2634" y="351"/>
                    <a:pt x="2634" y="351"/>
                    <a:pt x="2634" y="351"/>
                  </a:cubicBezTo>
                  <a:cubicBezTo>
                    <a:pt x="2624" y="352"/>
                    <a:pt x="2624" y="352"/>
                    <a:pt x="2624" y="352"/>
                  </a:cubicBezTo>
                  <a:cubicBezTo>
                    <a:pt x="2604" y="354"/>
                    <a:pt x="2604" y="354"/>
                    <a:pt x="2604" y="354"/>
                  </a:cubicBezTo>
                  <a:cubicBezTo>
                    <a:pt x="2597" y="354"/>
                    <a:pt x="2590" y="354"/>
                    <a:pt x="2584" y="355"/>
                  </a:cubicBezTo>
                  <a:cubicBezTo>
                    <a:pt x="2530" y="357"/>
                    <a:pt x="2476" y="352"/>
                    <a:pt x="2423" y="340"/>
                  </a:cubicBezTo>
                  <a:cubicBezTo>
                    <a:pt x="2416" y="339"/>
                    <a:pt x="2410" y="337"/>
                    <a:pt x="2403" y="335"/>
                  </a:cubicBezTo>
                  <a:cubicBezTo>
                    <a:pt x="2397" y="333"/>
                    <a:pt x="2390" y="332"/>
                    <a:pt x="2384" y="330"/>
                  </a:cubicBezTo>
                  <a:cubicBezTo>
                    <a:pt x="2365" y="323"/>
                    <a:pt x="2365" y="323"/>
                    <a:pt x="2365" y="323"/>
                  </a:cubicBezTo>
                  <a:cubicBezTo>
                    <a:pt x="2346" y="316"/>
                    <a:pt x="2346" y="316"/>
                    <a:pt x="2346" y="316"/>
                  </a:cubicBezTo>
                  <a:cubicBezTo>
                    <a:pt x="2342" y="315"/>
                    <a:pt x="2339" y="314"/>
                    <a:pt x="2336" y="313"/>
                  </a:cubicBezTo>
                  <a:cubicBezTo>
                    <a:pt x="2327" y="309"/>
                    <a:pt x="2327" y="309"/>
                    <a:pt x="2327" y="309"/>
                  </a:cubicBezTo>
                  <a:cubicBezTo>
                    <a:pt x="2321" y="306"/>
                    <a:pt x="2315" y="303"/>
                    <a:pt x="2309" y="300"/>
                  </a:cubicBezTo>
                  <a:cubicBezTo>
                    <a:pt x="2291" y="291"/>
                    <a:pt x="2291" y="291"/>
                    <a:pt x="2291" y="291"/>
                  </a:cubicBezTo>
                  <a:cubicBezTo>
                    <a:pt x="2288" y="289"/>
                    <a:pt x="2285" y="288"/>
                    <a:pt x="2282" y="286"/>
                  </a:cubicBezTo>
                  <a:cubicBezTo>
                    <a:pt x="2273" y="281"/>
                    <a:pt x="2273" y="281"/>
                    <a:pt x="2273" y="281"/>
                  </a:cubicBezTo>
                  <a:cubicBezTo>
                    <a:pt x="2227" y="253"/>
                    <a:pt x="2184" y="219"/>
                    <a:pt x="2143" y="185"/>
                  </a:cubicBezTo>
                  <a:cubicBezTo>
                    <a:pt x="2122" y="168"/>
                    <a:pt x="2102" y="151"/>
                    <a:pt x="2081" y="133"/>
                  </a:cubicBezTo>
                  <a:cubicBezTo>
                    <a:pt x="2061" y="116"/>
                    <a:pt x="2040" y="99"/>
                    <a:pt x="2019" y="83"/>
                  </a:cubicBezTo>
                  <a:cubicBezTo>
                    <a:pt x="2008" y="75"/>
                    <a:pt x="1997" y="67"/>
                    <a:pt x="1985" y="60"/>
                  </a:cubicBezTo>
                  <a:cubicBezTo>
                    <a:pt x="1974" y="53"/>
                    <a:pt x="1962" y="47"/>
                    <a:pt x="1949" y="43"/>
                  </a:cubicBezTo>
                  <a:cubicBezTo>
                    <a:pt x="1937" y="38"/>
                    <a:pt x="1924" y="34"/>
                    <a:pt x="1911" y="31"/>
                  </a:cubicBezTo>
                  <a:cubicBezTo>
                    <a:pt x="1898" y="29"/>
                    <a:pt x="1885" y="27"/>
                    <a:pt x="1871" y="26"/>
                  </a:cubicBezTo>
                  <a:cubicBezTo>
                    <a:pt x="1845" y="25"/>
                    <a:pt x="1818" y="27"/>
                    <a:pt x="1791" y="32"/>
                  </a:cubicBezTo>
                  <a:cubicBezTo>
                    <a:pt x="1765" y="36"/>
                    <a:pt x="1739" y="43"/>
                    <a:pt x="1713" y="51"/>
                  </a:cubicBezTo>
                  <a:cubicBezTo>
                    <a:pt x="1662" y="67"/>
                    <a:pt x="1613" y="88"/>
                    <a:pt x="1564" y="112"/>
                  </a:cubicBezTo>
                  <a:cubicBezTo>
                    <a:pt x="1516" y="135"/>
                    <a:pt x="1468" y="159"/>
                    <a:pt x="1420" y="183"/>
                  </a:cubicBezTo>
                  <a:cubicBezTo>
                    <a:pt x="1371" y="205"/>
                    <a:pt x="1321" y="225"/>
                    <a:pt x="1270" y="242"/>
                  </a:cubicBezTo>
                  <a:cubicBezTo>
                    <a:pt x="1219" y="260"/>
                    <a:pt x="1167" y="276"/>
                    <a:pt x="1116" y="290"/>
                  </a:cubicBezTo>
                  <a:cubicBezTo>
                    <a:pt x="1090" y="297"/>
                    <a:pt x="1064" y="304"/>
                    <a:pt x="1038" y="311"/>
                  </a:cubicBezTo>
                  <a:cubicBezTo>
                    <a:pt x="999" y="321"/>
                    <a:pt x="999" y="321"/>
                    <a:pt x="999" y="321"/>
                  </a:cubicBezTo>
                  <a:cubicBezTo>
                    <a:pt x="979" y="326"/>
                    <a:pt x="979" y="326"/>
                    <a:pt x="979" y="326"/>
                  </a:cubicBezTo>
                  <a:cubicBezTo>
                    <a:pt x="959" y="330"/>
                    <a:pt x="959" y="330"/>
                    <a:pt x="959" y="330"/>
                  </a:cubicBezTo>
                  <a:cubicBezTo>
                    <a:pt x="855" y="355"/>
                    <a:pt x="749" y="376"/>
                    <a:pt x="643" y="392"/>
                  </a:cubicBezTo>
                  <a:cubicBezTo>
                    <a:pt x="536" y="408"/>
                    <a:pt x="429" y="419"/>
                    <a:pt x="322" y="426"/>
                  </a:cubicBezTo>
                  <a:cubicBezTo>
                    <a:pt x="215" y="432"/>
                    <a:pt x="107" y="433"/>
                    <a:pt x="0" y="4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43">
              <a:extLst>
                <a:ext uri="{FF2B5EF4-FFF2-40B4-BE49-F238E27FC236}">
                  <a16:creationId xmlns:a16="http://schemas.microsoft.com/office/drawing/2014/main" id="{84BF87BA-A99E-4F10-D174-C146E0D532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4700" y="2667000"/>
              <a:ext cx="12122150" cy="1076325"/>
            </a:xfrm>
            <a:custGeom>
              <a:avLst/>
              <a:gdLst>
                <a:gd name="T0" fmla="*/ 321 w 4853"/>
                <a:gd name="T1" fmla="*/ 420 h 430"/>
                <a:gd name="T2" fmla="*/ 956 w 4853"/>
                <a:gd name="T3" fmla="*/ 335 h 430"/>
                <a:gd name="T4" fmla="*/ 1344 w 4853"/>
                <a:gd name="T5" fmla="*/ 238 h 430"/>
                <a:gd name="T6" fmla="*/ 1401 w 4853"/>
                <a:gd name="T7" fmla="*/ 219 h 430"/>
                <a:gd name="T8" fmla="*/ 1494 w 4853"/>
                <a:gd name="T9" fmla="*/ 182 h 430"/>
                <a:gd name="T10" fmla="*/ 1721 w 4853"/>
                <a:gd name="T11" fmla="*/ 103 h 430"/>
                <a:gd name="T12" fmla="*/ 1881 w 4853"/>
                <a:gd name="T13" fmla="*/ 94 h 430"/>
                <a:gd name="T14" fmla="*/ 1957 w 4853"/>
                <a:gd name="T15" fmla="*/ 119 h 430"/>
                <a:gd name="T16" fmla="*/ 2157 w 4853"/>
                <a:gd name="T17" fmla="*/ 253 h 430"/>
                <a:gd name="T18" fmla="*/ 2297 w 4853"/>
                <a:gd name="T19" fmla="*/ 329 h 430"/>
                <a:gd name="T20" fmla="*/ 2393 w 4853"/>
                <a:gd name="T21" fmla="*/ 357 h 430"/>
                <a:gd name="T22" fmla="*/ 2413 w 4853"/>
                <a:gd name="T23" fmla="*/ 360 h 430"/>
                <a:gd name="T24" fmla="*/ 2452 w 4853"/>
                <a:gd name="T25" fmla="*/ 365 h 430"/>
                <a:gd name="T26" fmla="*/ 2472 w 4853"/>
                <a:gd name="T27" fmla="*/ 367 h 430"/>
                <a:gd name="T28" fmla="*/ 2532 w 4853"/>
                <a:gd name="T29" fmla="*/ 368 h 430"/>
                <a:gd name="T30" fmla="*/ 2572 w 4853"/>
                <a:gd name="T31" fmla="*/ 366 h 430"/>
                <a:gd name="T32" fmla="*/ 2592 w 4853"/>
                <a:gd name="T33" fmla="*/ 364 h 430"/>
                <a:gd name="T34" fmla="*/ 2766 w 4853"/>
                <a:gd name="T35" fmla="*/ 320 h 430"/>
                <a:gd name="T36" fmla="*/ 2981 w 4853"/>
                <a:gd name="T37" fmla="*/ 214 h 430"/>
                <a:gd name="T38" fmla="*/ 3187 w 4853"/>
                <a:gd name="T39" fmla="*/ 91 h 430"/>
                <a:gd name="T40" fmla="*/ 3334 w 4853"/>
                <a:gd name="T41" fmla="*/ 26 h 430"/>
                <a:gd name="T42" fmla="*/ 3653 w 4853"/>
                <a:gd name="T43" fmla="*/ 13 h 430"/>
                <a:gd name="T44" fmla="*/ 3809 w 4853"/>
                <a:gd name="T45" fmla="*/ 49 h 430"/>
                <a:gd name="T46" fmla="*/ 4092 w 4853"/>
                <a:gd name="T47" fmla="*/ 198 h 430"/>
                <a:gd name="T48" fmla="*/ 4381 w 4853"/>
                <a:gd name="T49" fmla="*/ 337 h 430"/>
                <a:gd name="T50" fmla="*/ 4534 w 4853"/>
                <a:gd name="T51" fmla="*/ 381 h 430"/>
                <a:gd name="T52" fmla="*/ 4574 w 4853"/>
                <a:gd name="T53" fmla="*/ 388 h 430"/>
                <a:gd name="T54" fmla="*/ 4693 w 4853"/>
                <a:gd name="T55" fmla="*/ 401 h 430"/>
                <a:gd name="T56" fmla="*/ 4693 w 4853"/>
                <a:gd name="T57" fmla="*/ 401 h 430"/>
                <a:gd name="T58" fmla="*/ 4574 w 4853"/>
                <a:gd name="T59" fmla="*/ 389 h 430"/>
                <a:gd name="T60" fmla="*/ 4534 w 4853"/>
                <a:gd name="T61" fmla="*/ 382 h 430"/>
                <a:gd name="T62" fmla="*/ 4380 w 4853"/>
                <a:gd name="T63" fmla="*/ 338 h 430"/>
                <a:gd name="T64" fmla="*/ 4091 w 4853"/>
                <a:gd name="T65" fmla="*/ 200 h 430"/>
                <a:gd name="T66" fmla="*/ 3808 w 4853"/>
                <a:gd name="T67" fmla="*/ 52 h 430"/>
                <a:gd name="T68" fmla="*/ 3652 w 4853"/>
                <a:gd name="T69" fmla="*/ 16 h 430"/>
                <a:gd name="T70" fmla="*/ 3335 w 4853"/>
                <a:gd name="T71" fmla="*/ 29 h 430"/>
                <a:gd name="T72" fmla="*/ 3189 w 4853"/>
                <a:gd name="T73" fmla="*/ 94 h 430"/>
                <a:gd name="T74" fmla="*/ 2983 w 4853"/>
                <a:gd name="T75" fmla="*/ 217 h 430"/>
                <a:gd name="T76" fmla="*/ 2767 w 4853"/>
                <a:gd name="T77" fmla="*/ 323 h 430"/>
                <a:gd name="T78" fmla="*/ 2592 w 4853"/>
                <a:gd name="T79" fmla="*/ 368 h 430"/>
                <a:gd name="T80" fmla="*/ 2572 w 4853"/>
                <a:gd name="T81" fmla="*/ 370 h 430"/>
                <a:gd name="T82" fmla="*/ 2532 w 4853"/>
                <a:gd name="T83" fmla="*/ 372 h 430"/>
                <a:gd name="T84" fmla="*/ 2472 w 4853"/>
                <a:gd name="T85" fmla="*/ 371 h 430"/>
                <a:gd name="T86" fmla="*/ 2452 w 4853"/>
                <a:gd name="T87" fmla="*/ 369 h 430"/>
                <a:gd name="T88" fmla="*/ 2412 w 4853"/>
                <a:gd name="T89" fmla="*/ 364 h 430"/>
                <a:gd name="T90" fmla="*/ 2392 w 4853"/>
                <a:gd name="T91" fmla="*/ 361 h 430"/>
                <a:gd name="T92" fmla="*/ 2296 w 4853"/>
                <a:gd name="T93" fmla="*/ 333 h 430"/>
                <a:gd name="T94" fmla="*/ 2155 w 4853"/>
                <a:gd name="T95" fmla="*/ 256 h 430"/>
                <a:gd name="T96" fmla="*/ 1956 w 4853"/>
                <a:gd name="T97" fmla="*/ 122 h 430"/>
                <a:gd name="T98" fmla="*/ 1881 w 4853"/>
                <a:gd name="T99" fmla="*/ 97 h 430"/>
                <a:gd name="T100" fmla="*/ 1722 w 4853"/>
                <a:gd name="T101" fmla="*/ 106 h 430"/>
                <a:gd name="T102" fmla="*/ 1495 w 4853"/>
                <a:gd name="T103" fmla="*/ 184 h 430"/>
                <a:gd name="T104" fmla="*/ 1402 w 4853"/>
                <a:gd name="T105" fmla="*/ 221 h 430"/>
                <a:gd name="T106" fmla="*/ 1345 w 4853"/>
                <a:gd name="T107" fmla="*/ 241 h 430"/>
                <a:gd name="T108" fmla="*/ 956 w 4853"/>
                <a:gd name="T109" fmla="*/ 337 h 430"/>
                <a:gd name="T110" fmla="*/ 321 w 4853"/>
                <a:gd name="T111" fmla="*/ 421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53" h="430">
                  <a:moveTo>
                    <a:pt x="0" y="426"/>
                  </a:moveTo>
                  <a:cubicBezTo>
                    <a:pt x="107" y="429"/>
                    <a:pt x="214" y="427"/>
                    <a:pt x="321" y="420"/>
                  </a:cubicBezTo>
                  <a:cubicBezTo>
                    <a:pt x="427" y="413"/>
                    <a:pt x="534" y="402"/>
                    <a:pt x="640" y="388"/>
                  </a:cubicBezTo>
                  <a:cubicBezTo>
                    <a:pt x="745" y="373"/>
                    <a:pt x="851" y="355"/>
                    <a:pt x="956" y="335"/>
                  </a:cubicBezTo>
                  <a:cubicBezTo>
                    <a:pt x="1060" y="313"/>
                    <a:pt x="1165" y="291"/>
                    <a:pt x="1268" y="262"/>
                  </a:cubicBezTo>
                  <a:cubicBezTo>
                    <a:pt x="1293" y="255"/>
                    <a:pt x="1319" y="247"/>
                    <a:pt x="1344" y="238"/>
                  </a:cubicBezTo>
                  <a:cubicBezTo>
                    <a:pt x="1357" y="234"/>
                    <a:pt x="1370" y="230"/>
                    <a:pt x="1382" y="225"/>
                  </a:cubicBezTo>
                  <a:cubicBezTo>
                    <a:pt x="1401" y="219"/>
                    <a:pt x="1401" y="219"/>
                    <a:pt x="1401" y="219"/>
                  </a:cubicBezTo>
                  <a:cubicBezTo>
                    <a:pt x="1407" y="216"/>
                    <a:pt x="1413" y="214"/>
                    <a:pt x="1420" y="211"/>
                  </a:cubicBezTo>
                  <a:cubicBezTo>
                    <a:pt x="1494" y="182"/>
                    <a:pt x="1494" y="182"/>
                    <a:pt x="1494" y="182"/>
                  </a:cubicBezTo>
                  <a:cubicBezTo>
                    <a:pt x="1519" y="171"/>
                    <a:pt x="1544" y="161"/>
                    <a:pt x="1568" y="151"/>
                  </a:cubicBezTo>
                  <a:cubicBezTo>
                    <a:pt x="1618" y="132"/>
                    <a:pt x="1669" y="115"/>
                    <a:pt x="1721" y="103"/>
                  </a:cubicBezTo>
                  <a:cubicBezTo>
                    <a:pt x="1748" y="97"/>
                    <a:pt x="1774" y="93"/>
                    <a:pt x="1801" y="91"/>
                  </a:cubicBezTo>
                  <a:cubicBezTo>
                    <a:pt x="1827" y="89"/>
                    <a:pt x="1855" y="89"/>
                    <a:pt x="1881" y="94"/>
                  </a:cubicBezTo>
                  <a:cubicBezTo>
                    <a:pt x="1894" y="96"/>
                    <a:pt x="1907" y="99"/>
                    <a:pt x="1920" y="103"/>
                  </a:cubicBezTo>
                  <a:cubicBezTo>
                    <a:pt x="1933" y="107"/>
                    <a:pt x="1945" y="113"/>
                    <a:pt x="1957" y="119"/>
                  </a:cubicBezTo>
                  <a:cubicBezTo>
                    <a:pt x="1981" y="131"/>
                    <a:pt x="2004" y="145"/>
                    <a:pt x="2026" y="161"/>
                  </a:cubicBezTo>
                  <a:cubicBezTo>
                    <a:pt x="2070" y="191"/>
                    <a:pt x="2113" y="223"/>
                    <a:pt x="2157" y="253"/>
                  </a:cubicBezTo>
                  <a:cubicBezTo>
                    <a:pt x="2179" y="267"/>
                    <a:pt x="2202" y="281"/>
                    <a:pt x="2225" y="295"/>
                  </a:cubicBezTo>
                  <a:cubicBezTo>
                    <a:pt x="2248" y="308"/>
                    <a:pt x="2272" y="319"/>
                    <a:pt x="2297" y="329"/>
                  </a:cubicBezTo>
                  <a:cubicBezTo>
                    <a:pt x="2322" y="339"/>
                    <a:pt x="2347" y="347"/>
                    <a:pt x="2373" y="353"/>
                  </a:cubicBezTo>
                  <a:cubicBezTo>
                    <a:pt x="2380" y="354"/>
                    <a:pt x="2386" y="355"/>
                    <a:pt x="2393" y="357"/>
                  </a:cubicBezTo>
                  <a:cubicBezTo>
                    <a:pt x="2403" y="359"/>
                    <a:pt x="2403" y="359"/>
                    <a:pt x="2403" y="359"/>
                  </a:cubicBezTo>
                  <a:cubicBezTo>
                    <a:pt x="2413" y="360"/>
                    <a:pt x="2413" y="360"/>
                    <a:pt x="2413" y="360"/>
                  </a:cubicBezTo>
                  <a:cubicBezTo>
                    <a:pt x="2432" y="363"/>
                    <a:pt x="2432" y="363"/>
                    <a:pt x="2432" y="363"/>
                  </a:cubicBezTo>
                  <a:cubicBezTo>
                    <a:pt x="2452" y="365"/>
                    <a:pt x="2452" y="365"/>
                    <a:pt x="2452" y="365"/>
                  </a:cubicBezTo>
                  <a:cubicBezTo>
                    <a:pt x="2455" y="366"/>
                    <a:pt x="2459" y="366"/>
                    <a:pt x="2462" y="366"/>
                  </a:cubicBezTo>
                  <a:cubicBezTo>
                    <a:pt x="2472" y="367"/>
                    <a:pt x="2472" y="367"/>
                    <a:pt x="2472" y="367"/>
                  </a:cubicBezTo>
                  <a:cubicBezTo>
                    <a:pt x="2479" y="367"/>
                    <a:pt x="2485" y="368"/>
                    <a:pt x="2492" y="368"/>
                  </a:cubicBezTo>
                  <a:cubicBezTo>
                    <a:pt x="2505" y="368"/>
                    <a:pt x="2519" y="369"/>
                    <a:pt x="2532" y="368"/>
                  </a:cubicBezTo>
                  <a:cubicBezTo>
                    <a:pt x="2539" y="368"/>
                    <a:pt x="2545" y="368"/>
                    <a:pt x="2552" y="368"/>
                  </a:cubicBezTo>
                  <a:cubicBezTo>
                    <a:pt x="2572" y="366"/>
                    <a:pt x="2572" y="366"/>
                    <a:pt x="2572" y="366"/>
                  </a:cubicBezTo>
                  <a:cubicBezTo>
                    <a:pt x="2575" y="366"/>
                    <a:pt x="2579" y="366"/>
                    <a:pt x="2582" y="365"/>
                  </a:cubicBezTo>
                  <a:cubicBezTo>
                    <a:pt x="2592" y="364"/>
                    <a:pt x="2592" y="364"/>
                    <a:pt x="2592" y="364"/>
                  </a:cubicBezTo>
                  <a:cubicBezTo>
                    <a:pt x="2612" y="361"/>
                    <a:pt x="2612" y="361"/>
                    <a:pt x="2612" y="361"/>
                  </a:cubicBezTo>
                  <a:cubicBezTo>
                    <a:pt x="2664" y="354"/>
                    <a:pt x="2716" y="339"/>
                    <a:pt x="2766" y="320"/>
                  </a:cubicBezTo>
                  <a:cubicBezTo>
                    <a:pt x="2815" y="301"/>
                    <a:pt x="2864" y="278"/>
                    <a:pt x="2911" y="253"/>
                  </a:cubicBezTo>
                  <a:cubicBezTo>
                    <a:pt x="2934" y="240"/>
                    <a:pt x="2958" y="227"/>
                    <a:pt x="2981" y="214"/>
                  </a:cubicBezTo>
                  <a:cubicBezTo>
                    <a:pt x="3004" y="201"/>
                    <a:pt x="3027" y="188"/>
                    <a:pt x="3050" y="174"/>
                  </a:cubicBezTo>
                  <a:cubicBezTo>
                    <a:pt x="3096" y="146"/>
                    <a:pt x="3141" y="117"/>
                    <a:pt x="3187" y="91"/>
                  </a:cubicBezTo>
                  <a:cubicBezTo>
                    <a:pt x="3211" y="78"/>
                    <a:pt x="3235" y="65"/>
                    <a:pt x="3259" y="55"/>
                  </a:cubicBezTo>
                  <a:cubicBezTo>
                    <a:pt x="3283" y="43"/>
                    <a:pt x="3309" y="34"/>
                    <a:pt x="3334" y="26"/>
                  </a:cubicBezTo>
                  <a:cubicBezTo>
                    <a:pt x="3386" y="11"/>
                    <a:pt x="3439" y="3"/>
                    <a:pt x="3493" y="1"/>
                  </a:cubicBezTo>
                  <a:cubicBezTo>
                    <a:pt x="3546" y="0"/>
                    <a:pt x="3600" y="5"/>
                    <a:pt x="3653" y="13"/>
                  </a:cubicBezTo>
                  <a:cubicBezTo>
                    <a:pt x="3679" y="17"/>
                    <a:pt x="3705" y="22"/>
                    <a:pt x="3731" y="28"/>
                  </a:cubicBezTo>
                  <a:cubicBezTo>
                    <a:pt x="3757" y="34"/>
                    <a:pt x="3783" y="41"/>
                    <a:pt x="3809" y="49"/>
                  </a:cubicBezTo>
                  <a:cubicBezTo>
                    <a:pt x="3860" y="66"/>
                    <a:pt x="3909" y="88"/>
                    <a:pt x="3954" y="116"/>
                  </a:cubicBezTo>
                  <a:cubicBezTo>
                    <a:pt x="4000" y="143"/>
                    <a:pt x="4046" y="171"/>
                    <a:pt x="4092" y="198"/>
                  </a:cubicBezTo>
                  <a:cubicBezTo>
                    <a:pt x="4138" y="225"/>
                    <a:pt x="4185" y="250"/>
                    <a:pt x="4233" y="274"/>
                  </a:cubicBezTo>
                  <a:cubicBezTo>
                    <a:pt x="4281" y="297"/>
                    <a:pt x="4330" y="319"/>
                    <a:pt x="4381" y="337"/>
                  </a:cubicBezTo>
                  <a:cubicBezTo>
                    <a:pt x="4406" y="346"/>
                    <a:pt x="4431" y="354"/>
                    <a:pt x="4457" y="361"/>
                  </a:cubicBezTo>
                  <a:cubicBezTo>
                    <a:pt x="4482" y="369"/>
                    <a:pt x="4508" y="375"/>
                    <a:pt x="4534" y="381"/>
                  </a:cubicBezTo>
                  <a:cubicBezTo>
                    <a:pt x="4554" y="385"/>
                    <a:pt x="4554" y="385"/>
                    <a:pt x="4554" y="385"/>
                  </a:cubicBezTo>
                  <a:cubicBezTo>
                    <a:pt x="4561" y="386"/>
                    <a:pt x="4567" y="387"/>
                    <a:pt x="4574" y="388"/>
                  </a:cubicBezTo>
                  <a:cubicBezTo>
                    <a:pt x="4587" y="391"/>
                    <a:pt x="4600" y="392"/>
                    <a:pt x="4613" y="394"/>
                  </a:cubicBezTo>
                  <a:cubicBezTo>
                    <a:pt x="4640" y="397"/>
                    <a:pt x="4667" y="400"/>
                    <a:pt x="4693" y="401"/>
                  </a:cubicBezTo>
                  <a:cubicBezTo>
                    <a:pt x="4747" y="403"/>
                    <a:pt x="4800" y="399"/>
                    <a:pt x="4853" y="390"/>
                  </a:cubicBezTo>
                  <a:cubicBezTo>
                    <a:pt x="4800" y="399"/>
                    <a:pt x="4747" y="403"/>
                    <a:pt x="4693" y="401"/>
                  </a:cubicBezTo>
                  <a:cubicBezTo>
                    <a:pt x="4667" y="400"/>
                    <a:pt x="4640" y="398"/>
                    <a:pt x="4613" y="395"/>
                  </a:cubicBezTo>
                  <a:cubicBezTo>
                    <a:pt x="4600" y="393"/>
                    <a:pt x="4587" y="391"/>
                    <a:pt x="4574" y="389"/>
                  </a:cubicBezTo>
                  <a:cubicBezTo>
                    <a:pt x="4567" y="388"/>
                    <a:pt x="4560" y="387"/>
                    <a:pt x="4554" y="386"/>
                  </a:cubicBezTo>
                  <a:cubicBezTo>
                    <a:pt x="4534" y="382"/>
                    <a:pt x="4534" y="382"/>
                    <a:pt x="4534" y="382"/>
                  </a:cubicBezTo>
                  <a:cubicBezTo>
                    <a:pt x="4508" y="376"/>
                    <a:pt x="4482" y="370"/>
                    <a:pt x="4456" y="363"/>
                  </a:cubicBezTo>
                  <a:cubicBezTo>
                    <a:pt x="4431" y="355"/>
                    <a:pt x="4405" y="347"/>
                    <a:pt x="4380" y="338"/>
                  </a:cubicBezTo>
                  <a:cubicBezTo>
                    <a:pt x="4330" y="320"/>
                    <a:pt x="4281" y="299"/>
                    <a:pt x="4233" y="275"/>
                  </a:cubicBezTo>
                  <a:cubicBezTo>
                    <a:pt x="4184" y="252"/>
                    <a:pt x="4137" y="227"/>
                    <a:pt x="4091" y="200"/>
                  </a:cubicBezTo>
                  <a:cubicBezTo>
                    <a:pt x="4045" y="173"/>
                    <a:pt x="3999" y="145"/>
                    <a:pt x="3953" y="118"/>
                  </a:cubicBezTo>
                  <a:cubicBezTo>
                    <a:pt x="3908" y="90"/>
                    <a:pt x="3859" y="68"/>
                    <a:pt x="3808" y="52"/>
                  </a:cubicBezTo>
                  <a:cubicBezTo>
                    <a:pt x="3783" y="43"/>
                    <a:pt x="3757" y="37"/>
                    <a:pt x="3731" y="31"/>
                  </a:cubicBezTo>
                  <a:cubicBezTo>
                    <a:pt x="3705" y="25"/>
                    <a:pt x="3678" y="20"/>
                    <a:pt x="3652" y="16"/>
                  </a:cubicBezTo>
                  <a:cubicBezTo>
                    <a:pt x="3599" y="7"/>
                    <a:pt x="3546" y="3"/>
                    <a:pt x="3493" y="4"/>
                  </a:cubicBezTo>
                  <a:cubicBezTo>
                    <a:pt x="3439" y="6"/>
                    <a:pt x="3386" y="14"/>
                    <a:pt x="3335" y="29"/>
                  </a:cubicBezTo>
                  <a:cubicBezTo>
                    <a:pt x="3310" y="37"/>
                    <a:pt x="3285" y="46"/>
                    <a:pt x="3260" y="57"/>
                  </a:cubicBezTo>
                  <a:cubicBezTo>
                    <a:pt x="3236" y="68"/>
                    <a:pt x="3212" y="81"/>
                    <a:pt x="3189" y="94"/>
                  </a:cubicBezTo>
                  <a:cubicBezTo>
                    <a:pt x="3142" y="120"/>
                    <a:pt x="3098" y="149"/>
                    <a:pt x="3052" y="177"/>
                  </a:cubicBezTo>
                  <a:cubicBezTo>
                    <a:pt x="3029" y="191"/>
                    <a:pt x="3006" y="204"/>
                    <a:pt x="2983" y="217"/>
                  </a:cubicBezTo>
                  <a:cubicBezTo>
                    <a:pt x="2960" y="230"/>
                    <a:pt x="2936" y="243"/>
                    <a:pt x="2913" y="256"/>
                  </a:cubicBezTo>
                  <a:cubicBezTo>
                    <a:pt x="2865" y="281"/>
                    <a:pt x="2817" y="304"/>
                    <a:pt x="2767" y="323"/>
                  </a:cubicBezTo>
                  <a:cubicBezTo>
                    <a:pt x="2717" y="343"/>
                    <a:pt x="2665" y="357"/>
                    <a:pt x="2612" y="365"/>
                  </a:cubicBezTo>
                  <a:cubicBezTo>
                    <a:pt x="2592" y="368"/>
                    <a:pt x="2592" y="368"/>
                    <a:pt x="2592" y="368"/>
                  </a:cubicBezTo>
                  <a:cubicBezTo>
                    <a:pt x="2582" y="369"/>
                    <a:pt x="2582" y="369"/>
                    <a:pt x="2582" y="369"/>
                  </a:cubicBezTo>
                  <a:cubicBezTo>
                    <a:pt x="2579" y="369"/>
                    <a:pt x="2576" y="370"/>
                    <a:pt x="2572" y="370"/>
                  </a:cubicBezTo>
                  <a:cubicBezTo>
                    <a:pt x="2552" y="371"/>
                    <a:pt x="2552" y="371"/>
                    <a:pt x="2552" y="371"/>
                  </a:cubicBezTo>
                  <a:cubicBezTo>
                    <a:pt x="2545" y="372"/>
                    <a:pt x="2539" y="372"/>
                    <a:pt x="2532" y="372"/>
                  </a:cubicBezTo>
                  <a:cubicBezTo>
                    <a:pt x="2519" y="373"/>
                    <a:pt x="2505" y="372"/>
                    <a:pt x="2492" y="372"/>
                  </a:cubicBezTo>
                  <a:cubicBezTo>
                    <a:pt x="2485" y="372"/>
                    <a:pt x="2479" y="371"/>
                    <a:pt x="2472" y="371"/>
                  </a:cubicBezTo>
                  <a:cubicBezTo>
                    <a:pt x="2462" y="370"/>
                    <a:pt x="2462" y="370"/>
                    <a:pt x="2462" y="370"/>
                  </a:cubicBezTo>
                  <a:cubicBezTo>
                    <a:pt x="2458" y="370"/>
                    <a:pt x="2455" y="370"/>
                    <a:pt x="2452" y="369"/>
                  </a:cubicBezTo>
                  <a:cubicBezTo>
                    <a:pt x="2432" y="367"/>
                    <a:pt x="2432" y="367"/>
                    <a:pt x="2432" y="367"/>
                  </a:cubicBezTo>
                  <a:cubicBezTo>
                    <a:pt x="2412" y="364"/>
                    <a:pt x="2412" y="364"/>
                    <a:pt x="2412" y="364"/>
                  </a:cubicBezTo>
                  <a:cubicBezTo>
                    <a:pt x="2402" y="363"/>
                    <a:pt x="2402" y="363"/>
                    <a:pt x="2402" y="363"/>
                  </a:cubicBezTo>
                  <a:cubicBezTo>
                    <a:pt x="2392" y="361"/>
                    <a:pt x="2392" y="361"/>
                    <a:pt x="2392" y="361"/>
                  </a:cubicBezTo>
                  <a:cubicBezTo>
                    <a:pt x="2386" y="359"/>
                    <a:pt x="2379" y="358"/>
                    <a:pt x="2372" y="357"/>
                  </a:cubicBezTo>
                  <a:cubicBezTo>
                    <a:pt x="2346" y="350"/>
                    <a:pt x="2321" y="343"/>
                    <a:pt x="2296" y="333"/>
                  </a:cubicBezTo>
                  <a:cubicBezTo>
                    <a:pt x="2271" y="323"/>
                    <a:pt x="2247" y="311"/>
                    <a:pt x="2223" y="298"/>
                  </a:cubicBezTo>
                  <a:cubicBezTo>
                    <a:pt x="2200" y="285"/>
                    <a:pt x="2177" y="270"/>
                    <a:pt x="2155" y="256"/>
                  </a:cubicBezTo>
                  <a:cubicBezTo>
                    <a:pt x="2110" y="226"/>
                    <a:pt x="2067" y="194"/>
                    <a:pt x="2024" y="164"/>
                  </a:cubicBezTo>
                  <a:cubicBezTo>
                    <a:pt x="2002" y="148"/>
                    <a:pt x="1979" y="134"/>
                    <a:pt x="1956" y="122"/>
                  </a:cubicBezTo>
                  <a:cubicBezTo>
                    <a:pt x="1944" y="116"/>
                    <a:pt x="1932" y="110"/>
                    <a:pt x="1919" y="106"/>
                  </a:cubicBezTo>
                  <a:cubicBezTo>
                    <a:pt x="1907" y="102"/>
                    <a:pt x="1894" y="99"/>
                    <a:pt x="1881" y="97"/>
                  </a:cubicBezTo>
                  <a:cubicBezTo>
                    <a:pt x="1854" y="93"/>
                    <a:pt x="1828" y="92"/>
                    <a:pt x="1801" y="94"/>
                  </a:cubicBezTo>
                  <a:cubicBezTo>
                    <a:pt x="1774" y="96"/>
                    <a:pt x="1748" y="101"/>
                    <a:pt x="1722" y="106"/>
                  </a:cubicBezTo>
                  <a:cubicBezTo>
                    <a:pt x="1670" y="118"/>
                    <a:pt x="1619" y="135"/>
                    <a:pt x="1570" y="154"/>
                  </a:cubicBezTo>
                  <a:cubicBezTo>
                    <a:pt x="1545" y="164"/>
                    <a:pt x="1520" y="174"/>
                    <a:pt x="1495" y="184"/>
                  </a:cubicBezTo>
                  <a:cubicBezTo>
                    <a:pt x="1421" y="214"/>
                    <a:pt x="1421" y="214"/>
                    <a:pt x="1421" y="214"/>
                  </a:cubicBezTo>
                  <a:cubicBezTo>
                    <a:pt x="1414" y="216"/>
                    <a:pt x="1408" y="219"/>
                    <a:pt x="1402" y="221"/>
                  </a:cubicBezTo>
                  <a:cubicBezTo>
                    <a:pt x="1383" y="228"/>
                    <a:pt x="1383" y="228"/>
                    <a:pt x="1383" y="228"/>
                  </a:cubicBezTo>
                  <a:cubicBezTo>
                    <a:pt x="1371" y="233"/>
                    <a:pt x="1358" y="237"/>
                    <a:pt x="1345" y="241"/>
                  </a:cubicBezTo>
                  <a:cubicBezTo>
                    <a:pt x="1320" y="249"/>
                    <a:pt x="1294" y="257"/>
                    <a:pt x="1269" y="264"/>
                  </a:cubicBezTo>
                  <a:cubicBezTo>
                    <a:pt x="1166" y="294"/>
                    <a:pt x="1061" y="316"/>
                    <a:pt x="956" y="337"/>
                  </a:cubicBezTo>
                  <a:cubicBezTo>
                    <a:pt x="851" y="357"/>
                    <a:pt x="746" y="375"/>
                    <a:pt x="640" y="390"/>
                  </a:cubicBezTo>
                  <a:cubicBezTo>
                    <a:pt x="534" y="404"/>
                    <a:pt x="428" y="415"/>
                    <a:pt x="321" y="421"/>
                  </a:cubicBezTo>
                  <a:cubicBezTo>
                    <a:pt x="214" y="428"/>
                    <a:pt x="107" y="430"/>
                    <a:pt x="0" y="4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44">
              <a:extLst>
                <a:ext uri="{FF2B5EF4-FFF2-40B4-BE49-F238E27FC236}">
                  <a16:creationId xmlns:a16="http://schemas.microsoft.com/office/drawing/2014/main" id="{D302CB74-774B-1E75-FD7A-500D97D9C4C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1525" y="2644775"/>
              <a:ext cx="12118975" cy="1081088"/>
            </a:xfrm>
            <a:custGeom>
              <a:avLst/>
              <a:gdLst>
                <a:gd name="T0" fmla="*/ 319 w 4852"/>
                <a:gd name="T1" fmla="*/ 416 h 432"/>
                <a:gd name="T2" fmla="*/ 953 w 4852"/>
                <a:gd name="T3" fmla="*/ 342 h 432"/>
                <a:gd name="T4" fmla="*/ 1421 w 4852"/>
                <a:gd name="T5" fmla="*/ 246 h 432"/>
                <a:gd name="T6" fmla="*/ 1574 w 4852"/>
                <a:gd name="T7" fmla="*/ 198 h 432"/>
                <a:gd name="T8" fmla="*/ 1888 w 4852"/>
                <a:gd name="T9" fmla="*/ 167 h 432"/>
                <a:gd name="T10" fmla="*/ 1962 w 4852"/>
                <a:gd name="T11" fmla="*/ 198 h 432"/>
                <a:gd name="T12" fmla="*/ 2171 w 4852"/>
                <a:gd name="T13" fmla="*/ 315 h 432"/>
                <a:gd name="T14" fmla="*/ 2243 w 4852"/>
                <a:gd name="T15" fmla="*/ 348 h 432"/>
                <a:gd name="T16" fmla="*/ 2329 w 4852"/>
                <a:gd name="T17" fmla="*/ 373 h 432"/>
                <a:gd name="T18" fmla="*/ 2358 w 4852"/>
                <a:gd name="T19" fmla="*/ 379 h 432"/>
                <a:gd name="T20" fmla="*/ 2438 w 4852"/>
                <a:gd name="T21" fmla="*/ 386 h 432"/>
                <a:gd name="T22" fmla="*/ 2477 w 4852"/>
                <a:gd name="T23" fmla="*/ 387 h 432"/>
                <a:gd name="T24" fmla="*/ 2517 w 4852"/>
                <a:gd name="T25" fmla="*/ 385 h 432"/>
                <a:gd name="T26" fmla="*/ 2635 w 4852"/>
                <a:gd name="T27" fmla="*/ 366 h 432"/>
                <a:gd name="T28" fmla="*/ 2784 w 4852"/>
                <a:gd name="T29" fmla="*/ 311 h 432"/>
                <a:gd name="T30" fmla="*/ 3063 w 4852"/>
                <a:gd name="T31" fmla="*/ 157 h 432"/>
                <a:gd name="T32" fmla="*/ 3274 w 4852"/>
                <a:gd name="T33" fmla="*/ 44 h 432"/>
                <a:gd name="T34" fmla="*/ 3312 w 4852"/>
                <a:gd name="T35" fmla="*/ 31 h 432"/>
                <a:gd name="T36" fmla="*/ 3509 w 4852"/>
                <a:gd name="T37" fmla="*/ 0 h 432"/>
                <a:gd name="T38" fmla="*/ 3746 w 4852"/>
                <a:gd name="T39" fmla="*/ 30 h 432"/>
                <a:gd name="T40" fmla="*/ 3896 w 4852"/>
                <a:gd name="T41" fmla="*/ 85 h 432"/>
                <a:gd name="T42" fmla="*/ 4099 w 4852"/>
                <a:gd name="T43" fmla="*/ 211 h 432"/>
                <a:gd name="T44" fmla="*/ 4383 w 4852"/>
                <a:gd name="T45" fmla="*/ 357 h 432"/>
                <a:gd name="T46" fmla="*/ 4852 w 4852"/>
                <a:gd name="T47" fmla="*/ 412 h 432"/>
                <a:gd name="T48" fmla="*/ 4382 w 4852"/>
                <a:gd name="T49" fmla="*/ 358 h 432"/>
                <a:gd name="T50" fmla="*/ 4098 w 4852"/>
                <a:gd name="T51" fmla="*/ 213 h 432"/>
                <a:gd name="T52" fmla="*/ 3895 w 4852"/>
                <a:gd name="T53" fmla="*/ 87 h 432"/>
                <a:gd name="T54" fmla="*/ 3745 w 4852"/>
                <a:gd name="T55" fmla="*/ 32 h 432"/>
                <a:gd name="T56" fmla="*/ 3509 w 4852"/>
                <a:gd name="T57" fmla="*/ 3 h 432"/>
                <a:gd name="T58" fmla="*/ 3313 w 4852"/>
                <a:gd name="T59" fmla="*/ 33 h 432"/>
                <a:gd name="T60" fmla="*/ 3275 w 4852"/>
                <a:gd name="T61" fmla="*/ 47 h 432"/>
                <a:gd name="T62" fmla="*/ 3065 w 4852"/>
                <a:gd name="T63" fmla="*/ 160 h 432"/>
                <a:gd name="T64" fmla="*/ 2786 w 4852"/>
                <a:gd name="T65" fmla="*/ 315 h 432"/>
                <a:gd name="T66" fmla="*/ 2636 w 4852"/>
                <a:gd name="T67" fmla="*/ 369 h 432"/>
                <a:gd name="T68" fmla="*/ 2517 w 4852"/>
                <a:gd name="T69" fmla="*/ 389 h 432"/>
                <a:gd name="T70" fmla="*/ 2477 w 4852"/>
                <a:gd name="T71" fmla="*/ 391 h 432"/>
                <a:gd name="T72" fmla="*/ 2437 w 4852"/>
                <a:gd name="T73" fmla="*/ 390 h 432"/>
                <a:gd name="T74" fmla="*/ 2358 w 4852"/>
                <a:gd name="T75" fmla="*/ 382 h 432"/>
                <a:gd name="T76" fmla="*/ 2328 w 4852"/>
                <a:gd name="T77" fmla="*/ 377 h 432"/>
                <a:gd name="T78" fmla="*/ 2242 w 4852"/>
                <a:gd name="T79" fmla="*/ 351 h 432"/>
                <a:gd name="T80" fmla="*/ 2169 w 4852"/>
                <a:gd name="T81" fmla="*/ 318 h 432"/>
                <a:gd name="T82" fmla="*/ 1961 w 4852"/>
                <a:gd name="T83" fmla="*/ 201 h 432"/>
                <a:gd name="T84" fmla="*/ 1887 w 4852"/>
                <a:gd name="T85" fmla="*/ 170 h 432"/>
                <a:gd name="T86" fmla="*/ 1575 w 4852"/>
                <a:gd name="T87" fmla="*/ 201 h 432"/>
                <a:gd name="T88" fmla="*/ 1422 w 4852"/>
                <a:gd name="T89" fmla="*/ 249 h 432"/>
                <a:gd name="T90" fmla="*/ 953 w 4852"/>
                <a:gd name="T91" fmla="*/ 344 h 432"/>
                <a:gd name="T92" fmla="*/ 319 w 4852"/>
                <a:gd name="T93" fmla="*/ 41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52" h="432">
                  <a:moveTo>
                    <a:pt x="0" y="425"/>
                  </a:moveTo>
                  <a:cubicBezTo>
                    <a:pt x="106" y="426"/>
                    <a:pt x="213" y="423"/>
                    <a:pt x="319" y="416"/>
                  </a:cubicBezTo>
                  <a:cubicBezTo>
                    <a:pt x="425" y="409"/>
                    <a:pt x="531" y="399"/>
                    <a:pt x="637" y="386"/>
                  </a:cubicBezTo>
                  <a:cubicBezTo>
                    <a:pt x="742" y="373"/>
                    <a:pt x="848" y="358"/>
                    <a:pt x="953" y="342"/>
                  </a:cubicBezTo>
                  <a:cubicBezTo>
                    <a:pt x="1058" y="325"/>
                    <a:pt x="1163" y="309"/>
                    <a:pt x="1267" y="286"/>
                  </a:cubicBezTo>
                  <a:cubicBezTo>
                    <a:pt x="1319" y="275"/>
                    <a:pt x="1371" y="262"/>
                    <a:pt x="1421" y="246"/>
                  </a:cubicBezTo>
                  <a:cubicBezTo>
                    <a:pt x="1447" y="238"/>
                    <a:pt x="1472" y="230"/>
                    <a:pt x="1497" y="222"/>
                  </a:cubicBezTo>
                  <a:cubicBezTo>
                    <a:pt x="1523" y="214"/>
                    <a:pt x="1548" y="206"/>
                    <a:pt x="1574" y="198"/>
                  </a:cubicBezTo>
                  <a:cubicBezTo>
                    <a:pt x="1625" y="183"/>
                    <a:pt x="1677" y="170"/>
                    <a:pt x="1729" y="162"/>
                  </a:cubicBezTo>
                  <a:cubicBezTo>
                    <a:pt x="1782" y="154"/>
                    <a:pt x="1836" y="153"/>
                    <a:pt x="1888" y="167"/>
                  </a:cubicBezTo>
                  <a:cubicBezTo>
                    <a:pt x="1901" y="170"/>
                    <a:pt x="1914" y="175"/>
                    <a:pt x="1926" y="180"/>
                  </a:cubicBezTo>
                  <a:cubicBezTo>
                    <a:pt x="1939" y="185"/>
                    <a:pt x="1951" y="191"/>
                    <a:pt x="1962" y="198"/>
                  </a:cubicBezTo>
                  <a:cubicBezTo>
                    <a:pt x="1986" y="210"/>
                    <a:pt x="2009" y="224"/>
                    <a:pt x="2032" y="237"/>
                  </a:cubicBezTo>
                  <a:cubicBezTo>
                    <a:pt x="2077" y="264"/>
                    <a:pt x="2123" y="291"/>
                    <a:pt x="2171" y="315"/>
                  </a:cubicBezTo>
                  <a:cubicBezTo>
                    <a:pt x="2183" y="321"/>
                    <a:pt x="2195" y="327"/>
                    <a:pt x="2207" y="332"/>
                  </a:cubicBezTo>
                  <a:cubicBezTo>
                    <a:pt x="2219" y="338"/>
                    <a:pt x="2231" y="343"/>
                    <a:pt x="2243" y="348"/>
                  </a:cubicBezTo>
                  <a:cubicBezTo>
                    <a:pt x="2268" y="357"/>
                    <a:pt x="2294" y="365"/>
                    <a:pt x="2319" y="371"/>
                  </a:cubicBezTo>
                  <a:cubicBezTo>
                    <a:pt x="2329" y="373"/>
                    <a:pt x="2329" y="373"/>
                    <a:pt x="2329" y="373"/>
                  </a:cubicBezTo>
                  <a:cubicBezTo>
                    <a:pt x="2339" y="375"/>
                    <a:pt x="2339" y="375"/>
                    <a:pt x="2339" y="375"/>
                  </a:cubicBezTo>
                  <a:cubicBezTo>
                    <a:pt x="2345" y="376"/>
                    <a:pt x="2352" y="377"/>
                    <a:pt x="2358" y="379"/>
                  </a:cubicBezTo>
                  <a:cubicBezTo>
                    <a:pt x="2372" y="380"/>
                    <a:pt x="2385" y="383"/>
                    <a:pt x="2398" y="384"/>
                  </a:cubicBezTo>
                  <a:cubicBezTo>
                    <a:pt x="2411" y="385"/>
                    <a:pt x="2424" y="386"/>
                    <a:pt x="2438" y="386"/>
                  </a:cubicBezTo>
                  <a:cubicBezTo>
                    <a:pt x="2444" y="387"/>
                    <a:pt x="2451" y="387"/>
                    <a:pt x="2457" y="387"/>
                  </a:cubicBezTo>
                  <a:cubicBezTo>
                    <a:pt x="2464" y="387"/>
                    <a:pt x="2471" y="387"/>
                    <a:pt x="2477" y="387"/>
                  </a:cubicBezTo>
                  <a:cubicBezTo>
                    <a:pt x="2497" y="386"/>
                    <a:pt x="2497" y="386"/>
                    <a:pt x="2497" y="386"/>
                  </a:cubicBezTo>
                  <a:cubicBezTo>
                    <a:pt x="2504" y="386"/>
                    <a:pt x="2510" y="385"/>
                    <a:pt x="2517" y="385"/>
                  </a:cubicBezTo>
                  <a:cubicBezTo>
                    <a:pt x="2530" y="384"/>
                    <a:pt x="2544" y="382"/>
                    <a:pt x="2557" y="381"/>
                  </a:cubicBezTo>
                  <a:cubicBezTo>
                    <a:pt x="2583" y="377"/>
                    <a:pt x="2609" y="372"/>
                    <a:pt x="2635" y="366"/>
                  </a:cubicBezTo>
                  <a:cubicBezTo>
                    <a:pt x="2660" y="359"/>
                    <a:pt x="2686" y="351"/>
                    <a:pt x="2711" y="342"/>
                  </a:cubicBezTo>
                  <a:cubicBezTo>
                    <a:pt x="2736" y="333"/>
                    <a:pt x="2760" y="322"/>
                    <a:pt x="2784" y="311"/>
                  </a:cubicBezTo>
                  <a:cubicBezTo>
                    <a:pt x="2833" y="289"/>
                    <a:pt x="2880" y="264"/>
                    <a:pt x="2926" y="238"/>
                  </a:cubicBezTo>
                  <a:cubicBezTo>
                    <a:pt x="2972" y="212"/>
                    <a:pt x="3018" y="185"/>
                    <a:pt x="3063" y="157"/>
                  </a:cubicBezTo>
                  <a:cubicBezTo>
                    <a:pt x="3108" y="129"/>
                    <a:pt x="3154" y="101"/>
                    <a:pt x="3201" y="77"/>
                  </a:cubicBezTo>
                  <a:cubicBezTo>
                    <a:pt x="3225" y="65"/>
                    <a:pt x="3249" y="53"/>
                    <a:pt x="3274" y="44"/>
                  </a:cubicBezTo>
                  <a:cubicBezTo>
                    <a:pt x="3280" y="41"/>
                    <a:pt x="3287" y="39"/>
                    <a:pt x="3293" y="37"/>
                  </a:cubicBezTo>
                  <a:cubicBezTo>
                    <a:pt x="3299" y="35"/>
                    <a:pt x="3306" y="33"/>
                    <a:pt x="3312" y="31"/>
                  </a:cubicBezTo>
                  <a:cubicBezTo>
                    <a:pt x="3325" y="26"/>
                    <a:pt x="3337" y="23"/>
                    <a:pt x="3350" y="20"/>
                  </a:cubicBezTo>
                  <a:cubicBezTo>
                    <a:pt x="3402" y="7"/>
                    <a:pt x="3455" y="1"/>
                    <a:pt x="3509" y="0"/>
                  </a:cubicBezTo>
                  <a:cubicBezTo>
                    <a:pt x="3562" y="0"/>
                    <a:pt x="3615" y="5"/>
                    <a:pt x="3668" y="14"/>
                  </a:cubicBezTo>
                  <a:cubicBezTo>
                    <a:pt x="3694" y="18"/>
                    <a:pt x="3720" y="23"/>
                    <a:pt x="3746" y="30"/>
                  </a:cubicBezTo>
                  <a:cubicBezTo>
                    <a:pt x="3772" y="36"/>
                    <a:pt x="3798" y="44"/>
                    <a:pt x="3823" y="53"/>
                  </a:cubicBezTo>
                  <a:cubicBezTo>
                    <a:pt x="3848" y="62"/>
                    <a:pt x="3872" y="73"/>
                    <a:pt x="3896" y="85"/>
                  </a:cubicBezTo>
                  <a:cubicBezTo>
                    <a:pt x="3920" y="97"/>
                    <a:pt x="3942" y="112"/>
                    <a:pt x="3964" y="126"/>
                  </a:cubicBezTo>
                  <a:cubicBezTo>
                    <a:pt x="4009" y="154"/>
                    <a:pt x="4054" y="183"/>
                    <a:pt x="4099" y="211"/>
                  </a:cubicBezTo>
                  <a:cubicBezTo>
                    <a:pt x="4144" y="239"/>
                    <a:pt x="4191" y="266"/>
                    <a:pt x="4238" y="290"/>
                  </a:cubicBezTo>
                  <a:cubicBezTo>
                    <a:pt x="4285" y="315"/>
                    <a:pt x="4333" y="338"/>
                    <a:pt x="4383" y="357"/>
                  </a:cubicBezTo>
                  <a:cubicBezTo>
                    <a:pt x="4432" y="376"/>
                    <a:pt x="4483" y="391"/>
                    <a:pt x="4535" y="403"/>
                  </a:cubicBezTo>
                  <a:cubicBezTo>
                    <a:pt x="4639" y="426"/>
                    <a:pt x="4747" y="432"/>
                    <a:pt x="4852" y="412"/>
                  </a:cubicBezTo>
                  <a:cubicBezTo>
                    <a:pt x="4747" y="432"/>
                    <a:pt x="4639" y="427"/>
                    <a:pt x="4535" y="404"/>
                  </a:cubicBezTo>
                  <a:cubicBezTo>
                    <a:pt x="4483" y="393"/>
                    <a:pt x="4432" y="377"/>
                    <a:pt x="4382" y="358"/>
                  </a:cubicBezTo>
                  <a:cubicBezTo>
                    <a:pt x="4332" y="339"/>
                    <a:pt x="4284" y="317"/>
                    <a:pt x="4237" y="292"/>
                  </a:cubicBezTo>
                  <a:cubicBezTo>
                    <a:pt x="4190" y="268"/>
                    <a:pt x="4143" y="241"/>
                    <a:pt x="4098" y="213"/>
                  </a:cubicBezTo>
                  <a:cubicBezTo>
                    <a:pt x="4053" y="185"/>
                    <a:pt x="4008" y="156"/>
                    <a:pt x="3963" y="128"/>
                  </a:cubicBezTo>
                  <a:cubicBezTo>
                    <a:pt x="3941" y="114"/>
                    <a:pt x="3918" y="99"/>
                    <a:pt x="3895" y="87"/>
                  </a:cubicBezTo>
                  <a:cubicBezTo>
                    <a:pt x="3871" y="75"/>
                    <a:pt x="3847" y="65"/>
                    <a:pt x="3822" y="55"/>
                  </a:cubicBezTo>
                  <a:cubicBezTo>
                    <a:pt x="3797" y="46"/>
                    <a:pt x="3771" y="39"/>
                    <a:pt x="3745" y="32"/>
                  </a:cubicBezTo>
                  <a:cubicBezTo>
                    <a:pt x="3720" y="26"/>
                    <a:pt x="3694" y="21"/>
                    <a:pt x="3667" y="16"/>
                  </a:cubicBezTo>
                  <a:cubicBezTo>
                    <a:pt x="3615" y="7"/>
                    <a:pt x="3562" y="2"/>
                    <a:pt x="3509" y="3"/>
                  </a:cubicBezTo>
                  <a:cubicBezTo>
                    <a:pt x="3456" y="3"/>
                    <a:pt x="3403" y="10"/>
                    <a:pt x="3351" y="23"/>
                  </a:cubicBezTo>
                  <a:cubicBezTo>
                    <a:pt x="3338" y="26"/>
                    <a:pt x="3325" y="29"/>
                    <a:pt x="3313" y="33"/>
                  </a:cubicBezTo>
                  <a:cubicBezTo>
                    <a:pt x="3307" y="35"/>
                    <a:pt x="3300" y="37"/>
                    <a:pt x="3294" y="40"/>
                  </a:cubicBezTo>
                  <a:cubicBezTo>
                    <a:pt x="3288" y="42"/>
                    <a:pt x="3281" y="44"/>
                    <a:pt x="3275" y="47"/>
                  </a:cubicBezTo>
                  <a:cubicBezTo>
                    <a:pt x="3251" y="56"/>
                    <a:pt x="3226" y="68"/>
                    <a:pt x="3203" y="80"/>
                  </a:cubicBezTo>
                  <a:cubicBezTo>
                    <a:pt x="3155" y="104"/>
                    <a:pt x="3110" y="132"/>
                    <a:pt x="3065" y="160"/>
                  </a:cubicBezTo>
                  <a:cubicBezTo>
                    <a:pt x="3020" y="188"/>
                    <a:pt x="2974" y="215"/>
                    <a:pt x="2928" y="241"/>
                  </a:cubicBezTo>
                  <a:cubicBezTo>
                    <a:pt x="2881" y="267"/>
                    <a:pt x="2834" y="293"/>
                    <a:pt x="2786" y="315"/>
                  </a:cubicBezTo>
                  <a:cubicBezTo>
                    <a:pt x="2762" y="326"/>
                    <a:pt x="2737" y="336"/>
                    <a:pt x="2712" y="345"/>
                  </a:cubicBezTo>
                  <a:cubicBezTo>
                    <a:pt x="2687" y="355"/>
                    <a:pt x="2662" y="363"/>
                    <a:pt x="2636" y="369"/>
                  </a:cubicBezTo>
                  <a:cubicBezTo>
                    <a:pt x="2610" y="376"/>
                    <a:pt x="2584" y="381"/>
                    <a:pt x="2557" y="385"/>
                  </a:cubicBezTo>
                  <a:cubicBezTo>
                    <a:pt x="2544" y="386"/>
                    <a:pt x="2531" y="388"/>
                    <a:pt x="2517" y="389"/>
                  </a:cubicBezTo>
                  <a:cubicBezTo>
                    <a:pt x="2511" y="389"/>
                    <a:pt x="2504" y="390"/>
                    <a:pt x="2497" y="390"/>
                  </a:cubicBezTo>
                  <a:cubicBezTo>
                    <a:pt x="2477" y="391"/>
                    <a:pt x="2477" y="391"/>
                    <a:pt x="2477" y="391"/>
                  </a:cubicBezTo>
                  <a:cubicBezTo>
                    <a:pt x="2471" y="391"/>
                    <a:pt x="2464" y="391"/>
                    <a:pt x="2457" y="391"/>
                  </a:cubicBezTo>
                  <a:cubicBezTo>
                    <a:pt x="2451" y="391"/>
                    <a:pt x="2444" y="391"/>
                    <a:pt x="2437" y="390"/>
                  </a:cubicBezTo>
                  <a:cubicBezTo>
                    <a:pt x="2424" y="390"/>
                    <a:pt x="2411" y="389"/>
                    <a:pt x="2398" y="388"/>
                  </a:cubicBezTo>
                  <a:cubicBezTo>
                    <a:pt x="2384" y="386"/>
                    <a:pt x="2371" y="384"/>
                    <a:pt x="2358" y="382"/>
                  </a:cubicBezTo>
                  <a:cubicBezTo>
                    <a:pt x="2351" y="381"/>
                    <a:pt x="2345" y="380"/>
                    <a:pt x="2338" y="379"/>
                  </a:cubicBezTo>
                  <a:cubicBezTo>
                    <a:pt x="2328" y="377"/>
                    <a:pt x="2328" y="377"/>
                    <a:pt x="2328" y="377"/>
                  </a:cubicBezTo>
                  <a:cubicBezTo>
                    <a:pt x="2319" y="375"/>
                    <a:pt x="2319" y="375"/>
                    <a:pt x="2319" y="375"/>
                  </a:cubicBezTo>
                  <a:cubicBezTo>
                    <a:pt x="2293" y="369"/>
                    <a:pt x="2267" y="361"/>
                    <a:pt x="2242" y="351"/>
                  </a:cubicBezTo>
                  <a:cubicBezTo>
                    <a:pt x="2230" y="346"/>
                    <a:pt x="2217" y="341"/>
                    <a:pt x="2205" y="336"/>
                  </a:cubicBezTo>
                  <a:cubicBezTo>
                    <a:pt x="2193" y="330"/>
                    <a:pt x="2181" y="324"/>
                    <a:pt x="2169" y="318"/>
                  </a:cubicBezTo>
                  <a:cubicBezTo>
                    <a:pt x="2122" y="294"/>
                    <a:pt x="2076" y="267"/>
                    <a:pt x="2030" y="240"/>
                  </a:cubicBezTo>
                  <a:cubicBezTo>
                    <a:pt x="2007" y="227"/>
                    <a:pt x="1984" y="213"/>
                    <a:pt x="1961" y="201"/>
                  </a:cubicBezTo>
                  <a:cubicBezTo>
                    <a:pt x="1949" y="194"/>
                    <a:pt x="1937" y="189"/>
                    <a:pt x="1925" y="183"/>
                  </a:cubicBezTo>
                  <a:cubicBezTo>
                    <a:pt x="1913" y="178"/>
                    <a:pt x="1900" y="174"/>
                    <a:pt x="1887" y="170"/>
                  </a:cubicBezTo>
                  <a:cubicBezTo>
                    <a:pt x="1836" y="157"/>
                    <a:pt x="1782" y="157"/>
                    <a:pt x="1730" y="165"/>
                  </a:cubicBezTo>
                  <a:cubicBezTo>
                    <a:pt x="1677" y="173"/>
                    <a:pt x="1625" y="186"/>
                    <a:pt x="1575" y="201"/>
                  </a:cubicBezTo>
                  <a:cubicBezTo>
                    <a:pt x="1549" y="209"/>
                    <a:pt x="1524" y="217"/>
                    <a:pt x="1498" y="225"/>
                  </a:cubicBezTo>
                  <a:cubicBezTo>
                    <a:pt x="1473" y="233"/>
                    <a:pt x="1448" y="241"/>
                    <a:pt x="1422" y="249"/>
                  </a:cubicBezTo>
                  <a:cubicBezTo>
                    <a:pt x="1372" y="265"/>
                    <a:pt x="1320" y="278"/>
                    <a:pt x="1268" y="289"/>
                  </a:cubicBezTo>
                  <a:cubicBezTo>
                    <a:pt x="1164" y="311"/>
                    <a:pt x="1058" y="328"/>
                    <a:pt x="953" y="344"/>
                  </a:cubicBezTo>
                  <a:cubicBezTo>
                    <a:pt x="848" y="361"/>
                    <a:pt x="743" y="375"/>
                    <a:pt x="637" y="388"/>
                  </a:cubicBezTo>
                  <a:cubicBezTo>
                    <a:pt x="531" y="400"/>
                    <a:pt x="425" y="410"/>
                    <a:pt x="319" y="417"/>
                  </a:cubicBezTo>
                  <a:cubicBezTo>
                    <a:pt x="213" y="423"/>
                    <a:pt x="106" y="427"/>
                    <a:pt x="0" y="4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45">
              <a:extLst>
                <a:ext uri="{FF2B5EF4-FFF2-40B4-BE49-F238E27FC236}">
                  <a16:creationId xmlns:a16="http://schemas.microsoft.com/office/drawing/2014/main" id="{D4E7E906-D4ED-7DAD-4A0F-1E89727CB1A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9938" y="2617788"/>
              <a:ext cx="12115800" cy="1127125"/>
            </a:xfrm>
            <a:custGeom>
              <a:avLst/>
              <a:gdLst>
                <a:gd name="T0" fmla="*/ 635 w 4851"/>
                <a:gd name="T1" fmla="*/ 386 h 451"/>
                <a:gd name="T2" fmla="*/ 1268 w 4851"/>
                <a:gd name="T3" fmla="*/ 316 h 451"/>
                <a:gd name="T4" fmla="*/ 1385 w 4851"/>
                <a:gd name="T5" fmla="*/ 295 h 451"/>
                <a:gd name="T6" fmla="*/ 1502 w 4851"/>
                <a:gd name="T7" fmla="*/ 269 h 451"/>
                <a:gd name="T8" fmla="*/ 1737 w 4851"/>
                <a:gd name="T9" fmla="*/ 227 h 451"/>
                <a:gd name="T10" fmla="*/ 2040 w 4851"/>
                <a:gd name="T11" fmla="*/ 310 h 451"/>
                <a:gd name="T12" fmla="*/ 2262 w 4851"/>
                <a:gd name="T13" fmla="*/ 393 h 451"/>
                <a:gd name="T14" fmla="*/ 2420 w 4851"/>
                <a:gd name="T15" fmla="*/ 409 h 451"/>
                <a:gd name="T16" fmla="*/ 2450 w 4851"/>
                <a:gd name="T17" fmla="*/ 408 h 451"/>
                <a:gd name="T18" fmla="*/ 2479 w 4851"/>
                <a:gd name="T19" fmla="*/ 406 h 451"/>
                <a:gd name="T20" fmla="*/ 2519 w 4851"/>
                <a:gd name="T21" fmla="*/ 401 h 451"/>
                <a:gd name="T22" fmla="*/ 2577 w 4851"/>
                <a:gd name="T23" fmla="*/ 389 h 451"/>
                <a:gd name="T24" fmla="*/ 2799 w 4851"/>
                <a:gd name="T25" fmla="*/ 303 h 451"/>
                <a:gd name="T26" fmla="*/ 3006 w 4851"/>
                <a:gd name="T27" fmla="*/ 185 h 451"/>
                <a:gd name="T28" fmla="*/ 3214 w 4851"/>
                <a:gd name="T29" fmla="*/ 67 h 451"/>
                <a:gd name="T30" fmla="*/ 3365 w 4851"/>
                <a:gd name="T31" fmla="*/ 16 h 451"/>
                <a:gd name="T32" fmla="*/ 3682 w 4851"/>
                <a:gd name="T33" fmla="*/ 16 h 451"/>
                <a:gd name="T34" fmla="*/ 3906 w 4851"/>
                <a:gd name="T35" fmla="*/ 95 h 451"/>
                <a:gd name="T36" fmla="*/ 3973 w 4851"/>
                <a:gd name="T37" fmla="*/ 138 h 451"/>
                <a:gd name="T38" fmla="*/ 4241 w 4851"/>
                <a:gd name="T39" fmla="*/ 310 h 451"/>
                <a:gd name="T40" fmla="*/ 4693 w 4851"/>
                <a:gd name="T41" fmla="*/ 449 h 451"/>
                <a:gd name="T42" fmla="*/ 4693 w 4851"/>
                <a:gd name="T43" fmla="*/ 449 h 451"/>
                <a:gd name="T44" fmla="*/ 4240 w 4851"/>
                <a:gd name="T45" fmla="*/ 311 h 451"/>
                <a:gd name="T46" fmla="*/ 3971 w 4851"/>
                <a:gd name="T47" fmla="*/ 140 h 451"/>
                <a:gd name="T48" fmla="*/ 3905 w 4851"/>
                <a:gd name="T49" fmla="*/ 97 h 451"/>
                <a:gd name="T50" fmla="*/ 3681 w 4851"/>
                <a:gd name="T51" fmla="*/ 19 h 451"/>
                <a:gd name="T52" fmla="*/ 3365 w 4851"/>
                <a:gd name="T53" fmla="*/ 19 h 451"/>
                <a:gd name="T54" fmla="*/ 3215 w 4851"/>
                <a:gd name="T55" fmla="*/ 70 h 451"/>
                <a:gd name="T56" fmla="*/ 3008 w 4851"/>
                <a:gd name="T57" fmla="*/ 188 h 451"/>
                <a:gd name="T58" fmla="*/ 2800 w 4851"/>
                <a:gd name="T59" fmla="*/ 306 h 451"/>
                <a:gd name="T60" fmla="*/ 2578 w 4851"/>
                <a:gd name="T61" fmla="*/ 393 h 451"/>
                <a:gd name="T62" fmla="*/ 2519 w 4851"/>
                <a:gd name="T63" fmla="*/ 405 h 451"/>
                <a:gd name="T64" fmla="*/ 2480 w 4851"/>
                <a:gd name="T65" fmla="*/ 410 h 451"/>
                <a:gd name="T66" fmla="*/ 2450 w 4851"/>
                <a:gd name="T67" fmla="*/ 412 h 451"/>
                <a:gd name="T68" fmla="*/ 2420 w 4851"/>
                <a:gd name="T69" fmla="*/ 413 h 451"/>
                <a:gd name="T70" fmla="*/ 2262 w 4851"/>
                <a:gd name="T71" fmla="*/ 397 h 451"/>
                <a:gd name="T72" fmla="*/ 2038 w 4851"/>
                <a:gd name="T73" fmla="*/ 313 h 451"/>
                <a:gd name="T74" fmla="*/ 1737 w 4851"/>
                <a:gd name="T75" fmla="*/ 230 h 451"/>
                <a:gd name="T76" fmla="*/ 1502 w 4851"/>
                <a:gd name="T77" fmla="*/ 272 h 451"/>
                <a:gd name="T78" fmla="*/ 1386 w 4851"/>
                <a:gd name="T79" fmla="*/ 298 h 451"/>
                <a:gd name="T80" fmla="*/ 1268 w 4851"/>
                <a:gd name="T81" fmla="*/ 319 h 451"/>
                <a:gd name="T82" fmla="*/ 635 w 4851"/>
                <a:gd name="T83" fmla="*/ 388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51" h="451">
                  <a:moveTo>
                    <a:pt x="0" y="426"/>
                  </a:moveTo>
                  <a:cubicBezTo>
                    <a:pt x="212" y="424"/>
                    <a:pt x="424" y="407"/>
                    <a:pt x="635" y="386"/>
                  </a:cubicBezTo>
                  <a:cubicBezTo>
                    <a:pt x="741" y="376"/>
                    <a:pt x="846" y="364"/>
                    <a:pt x="952" y="353"/>
                  </a:cubicBezTo>
                  <a:cubicBezTo>
                    <a:pt x="1057" y="341"/>
                    <a:pt x="1163" y="331"/>
                    <a:pt x="1268" y="316"/>
                  </a:cubicBezTo>
                  <a:cubicBezTo>
                    <a:pt x="1294" y="312"/>
                    <a:pt x="1320" y="308"/>
                    <a:pt x="1346" y="303"/>
                  </a:cubicBezTo>
                  <a:cubicBezTo>
                    <a:pt x="1359" y="301"/>
                    <a:pt x="1372" y="298"/>
                    <a:pt x="1385" y="295"/>
                  </a:cubicBezTo>
                  <a:cubicBezTo>
                    <a:pt x="1424" y="287"/>
                    <a:pt x="1424" y="287"/>
                    <a:pt x="1424" y="287"/>
                  </a:cubicBezTo>
                  <a:cubicBezTo>
                    <a:pt x="1450" y="281"/>
                    <a:pt x="1476" y="275"/>
                    <a:pt x="1502" y="269"/>
                  </a:cubicBezTo>
                  <a:cubicBezTo>
                    <a:pt x="1527" y="263"/>
                    <a:pt x="1553" y="256"/>
                    <a:pt x="1579" y="251"/>
                  </a:cubicBezTo>
                  <a:cubicBezTo>
                    <a:pt x="1631" y="240"/>
                    <a:pt x="1684" y="231"/>
                    <a:pt x="1737" y="227"/>
                  </a:cubicBezTo>
                  <a:cubicBezTo>
                    <a:pt x="1790" y="223"/>
                    <a:pt x="1844" y="226"/>
                    <a:pt x="1894" y="244"/>
                  </a:cubicBezTo>
                  <a:cubicBezTo>
                    <a:pt x="1945" y="262"/>
                    <a:pt x="1991" y="288"/>
                    <a:pt x="2040" y="310"/>
                  </a:cubicBezTo>
                  <a:cubicBezTo>
                    <a:pt x="2088" y="332"/>
                    <a:pt x="2136" y="353"/>
                    <a:pt x="2186" y="371"/>
                  </a:cubicBezTo>
                  <a:cubicBezTo>
                    <a:pt x="2211" y="380"/>
                    <a:pt x="2237" y="387"/>
                    <a:pt x="2262" y="393"/>
                  </a:cubicBezTo>
                  <a:cubicBezTo>
                    <a:pt x="2288" y="399"/>
                    <a:pt x="2314" y="403"/>
                    <a:pt x="2341" y="406"/>
                  </a:cubicBezTo>
                  <a:cubicBezTo>
                    <a:pt x="2367" y="408"/>
                    <a:pt x="2394" y="409"/>
                    <a:pt x="2420" y="409"/>
                  </a:cubicBezTo>
                  <a:cubicBezTo>
                    <a:pt x="2427" y="409"/>
                    <a:pt x="2433" y="408"/>
                    <a:pt x="2440" y="408"/>
                  </a:cubicBezTo>
                  <a:cubicBezTo>
                    <a:pt x="2450" y="408"/>
                    <a:pt x="2450" y="408"/>
                    <a:pt x="2450" y="408"/>
                  </a:cubicBezTo>
                  <a:cubicBezTo>
                    <a:pt x="2460" y="407"/>
                    <a:pt x="2460" y="407"/>
                    <a:pt x="2460" y="407"/>
                  </a:cubicBezTo>
                  <a:cubicBezTo>
                    <a:pt x="2479" y="406"/>
                    <a:pt x="2479" y="406"/>
                    <a:pt x="2479" y="406"/>
                  </a:cubicBezTo>
                  <a:cubicBezTo>
                    <a:pt x="2499" y="403"/>
                    <a:pt x="2499" y="403"/>
                    <a:pt x="2499" y="403"/>
                  </a:cubicBezTo>
                  <a:cubicBezTo>
                    <a:pt x="2506" y="403"/>
                    <a:pt x="2512" y="402"/>
                    <a:pt x="2519" y="401"/>
                  </a:cubicBezTo>
                  <a:cubicBezTo>
                    <a:pt x="2525" y="400"/>
                    <a:pt x="2532" y="399"/>
                    <a:pt x="2538" y="397"/>
                  </a:cubicBezTo>
                  <a:cubicBezTo>
                    <a:pt x="2551" y="395"/>
                    <a:pt x="2564" y="393"/>
                    <a:pt x="2577" y="389"/>
                  </a:cubicBezTo>
                  <a:cubicBezTo>
                    <a:pt x="2603" y="384"/>
                    <a:pt x="2628" y="376"/>
                    <a:pt x="2653" y="367"/>
                  </a:cubicBezTo>
                  <a:cubicBezTo>
                    <a:pt x="2703" y="349"/>
                    <a:pt x="2752" y="327"/>
                    <a:pt x="2799" y="303"/>
                  </a:cubicBezTo>
                  <a:cubicBezTo>
                    <a:pt x="2846" y="279"/>
                    <a:pt x="2892" y="252"/>
                    <a:pt x="2938" y="225"/>
                  </a:cubicBezTo>
                  <a:cubicBezTo>
                    <a:pt x="2961" y="212"/>
                    <a:pt x="2983" y="199"/>
                    <a:pt x="3006" y="185"/>
                  </a:cubicBezTo>
                  <a:cubicBezTo>
                    <a:pt x="3074" y="143"/>
                    <a:pt x="3074" y="143"/>
                    <a:pt x="3074" y="143"/>
                  </a:cubicBezTo>
                  <a:cubicBezTo>
                    <a:pt x="3119" y="116"/>
                    <a:pt x="3166" y="89"/>
                    <a:pt x="3214" y="67"/>
                  </a:cubicBezTo>
                  <a:cubicBezTo>
                    <a:pt x="3238" y="56"/>
                    <a:pt x="3263" y="46"/>
                    <a:pt x="3288" y="37"/>
                  </a:cubicBezTo>
                  <a:cubicBezTo>
                    <a:pt x="3313" y="29"/>
                    <a:pt x="3339" y="22"/>
                    <a:pt x="3365" y="16"/>
                  </a:cubicBezTo>
                  <a:cubicBezTo>
                    <a:pt x="3417" y="5"/>
                    <a:pt x="3470" y="0"/>
                    <a:pt x="3523" y="1"/>
                  </a:cubicBezTo>
                  <a:cubicBezTo>
                    <a:pt x="3576" y="1"/>
                    <a:pt x="3629" y="6"/>
                    <a:pt x="3682" y="16"/>
                  </a:cubicBezTo>
                  <a:cubicBezTo>
                    <a:pt x="3734" y="26"/>
                    <a:pt x="3786" y="39"/>
                    <a:pt x="3835" y="59"/>
                  </a:cubicBezTo>
                  <a:cubicBezTo>
                    <a:pt x="3859" y="69"/>
                    <a:pt x="3883" y="81"/>
                    <a:pt x="3906" y="95"/>
                  </a:cubicBezTo>
                  <a:cubicBezTo>
                    <a:pt x="3918" y="102"/>
                    <a:pt x="3929" y="109"/>
                    <a:pt x="3940" y="116"/>
                  </a:cubicBezTo>
                  <a:cubicBezTo>
                    <a:pt x="3973" y="138"/>
                    <a:pt x="3973" y="138"/>
                    <a:pt x="3973" y="138"/>
                  </a:cubicBezTo>
                  <a:cubicBezTo>
                    <a:pt x="4017" y="168"/>
                    <a:pt x="4061" y="198"/>
                    <a:pt x="4105" y="227"/>
                  </a:cubicBezTo>
                  <a:cubicBezTo>
                    <a:pt x="4149" y="256"/>
                    <a:pt x="4195" y="284"/>
                    <a:pt x="4241" y="310"/>
                  </a:cubicBezTo>
                  <a:cubicBezTo>
                    <a:pt x="4334" y="361"/>
                    <a:pt x="4432" y="403"/>
                    <a:pt x="4536" y="427"/>
                  </a:cubicBezTo>
                  <a:cubicBezTo>
                    <a:pt x="4587" y="439"/>
                    <a:pt x="4640" y="447"/>
                    <a:pt x="4693" y="449"/>
                  </a:cubicBezTo>
                  <a:cubicBezTo>
                    <a:pt x="4746" y="451"/>
                    <a:pt x="4799" y="447"/>
                    <a:pt x="4851" y="437"/>
                  </a:cubicBezTo>
                  <a:cubicBezTo>
                    <a:pt x="4799" y="447"/>
                    <a:pt x="4746" y="451"/>
                    <a:pt x="4693" y="449"/>
                  </a:cubicBezTo>
                  <a:cubicBezTo>
                    <a:pt x="4640" y="447"/>
                    <a:pt x="4587" y="440"/>
                    <a:pt x="4535" y="428"/>
                  </a:cubicBezTo>
                  <a:cubicBezTo>
                    <a:pt x="4432" y="404"/>
                    <a:pt x="4333" y="363"/>
                    <a:pt x="4240" y="311"/>
                  </a:cubicBezTo>
                  <a:cubicBezTo>
                    <a:pt x="4194" y="286"/>
                    <a:pt x="4148" y="258"/>
                    <a:pt x="4104" y="229"/>
                  </a:cubicBezTo>
                  <a:cubicBezTo>
                    <a:pt x="4059" y="200"/>
                    <a:pt x="4016" y="170"/>
                    <a:pt x="3971" y="140"/>
                  </a:cubicBezTo>
                  <a:cubicBezTo>
                    <a:pt x="3938" y="118"/>
                    <a:pt x="3938" y="118"/>
                    <a:pt x="3938" y="118"/>
                  </a:cubicBezTo>
                  <a:cubicBezTo>
                    <a:pt x="3927" y="111"/>
                    <a:pt x="3916" y="104"/>
                    <a:pt x="3905" y="97"/>
                  </a:cubicBezTo>
                  <a:cubicBezTo>
                    <a:pt x="3882" y="83"/>
                    <a:pt x="3858" y="72"/>
                    <a:pt x="3834" y="62"/>
                  </a:cubicBezTo>
                  <a:cubicBezTo>
                    <a:pt x="3785" y="41"/>
                    <a:pt x="3733" y="28"/>
                    <a:pt x="3681" y="19"/>
                  </a:cubicBezTo>
                  <a:cubicBezTo>
                    <a:pt x="3629" y="9"/>
                    <a:pt x="3576" y="4"/>
                    <a:pt x="3523" y="3"/>
                  </a:cubicBezTo>
                  <a:cubicBezTo>
                    <a:pt x="3470" y="3"/>
                    <a:pt x="3417" y="8"/>
                    <a:pt x="3365" y="19"/>
                  </a:cubicBezTo>
                  <a:cubicBezTo>
                    <a:pt x="3339" y="25"/>
                    <a:pt x="3314" y="32"/>
                    <a:pt x="3289" y="40"/>
                  </a:cubicBezTo>
                  <a:cubicBezTo>
                    <a:pt x="3264" y="49"/>
                    <a:pt x="3239" y="59"/>
                    <a:pt x="3215" y="70"/>
                  </a:cubicBezTo>
                  <a:cubicBezTo>
                    <a:pt x="3167" y="92"/>
                    <a:pt x="3121" y="119"/>
                    <a:pt x="3076" y="146"/>
                  </a:cubicBezTo>
                  <a:cubicBezTo>
                    <a:pt x="3008" y="188"/>
                    <a:pt x="3008" y="188"/>
                    <a:pt x="3008" y="188"/>
                  </a:cubicBezTo>
                  <a:cubicBezTo>
                    <a:pt x="2985" y="202"/>
                    <a:pt x="2962" y="215"/>
                    <a:pt x="2939" y="229"/>
                  </a:cubicBezTo>
                  <a:cubicBezTo>
                    <a:pt x="2894" y="255"/>
                    <a:pt x="2848" y="282"/>
                    <a:pt x="2800" y="306"/>
                  </a:cubicBezTo>
                  <a:cubicBezTo>
                    <a:pt x="2753" y="331"/>
                    <a:pt x="2705" y="353"/>
                    <a:pt x="2655" y="371"/>
                  </a:cubicBezTo>
                  <a:cubicBezTo>
                    <a:pt x="2630" y="379"/>
                    <a:pt x="2604" y="387"/>
                    <a:pt x="2578" y="393"/>
                  </a:cubicBezTo>
                  <a:cubicBezTo>
                    <a:pt x="2565" y="397"/>
                    <a:pt x="2552" y="399"/>
                    <a:pt x="2539" y="401"/>
                  </a:cubicBezTo>
                  <a:cubicBezTo>
                    <a:pt x="2533" y="403"/>
                    <a:pt x="2526" y="404"/>
                    <a:pt x="2519" y="405"/>
                  </a:cubicBezTo>
                  <a:cubicBezTo>
                    <a:pt x="2513" y="406"/>
                    <a:pt x="2506" y="407"/>
                    <a:pt x="2500" y="407"/>
                  </a:cubicBezTo>
                  <a:cubicBezTo>
                    <a:pt x="2480" y="410"/>
                    <a:pt x="2480" y="410"/>
                    <a:pt x="2480" y="410"/>
                  </a:cubicBezTo>
                  <a:cubicBezTo>
                    <a:pt x="2460" y="411"/>
                    <a:pt x="2460" y="411"/>
                    <a:pt x="2460" y="411"/>
                  </a:cubicBezTo>
                  <a:cubicBezTo>
                    <a:pt x="2450" y="412"/>
                    <a:pt x="2450" y="412"/>
                    <a:pt x="2450" y="412"/>
                  </a:cubicBezTo>
                  <a:cubicBezTo>
                    <a:pt x="2440" y="412"/>
                    <a:pt x="2440" y="412"/>
                    <a:pt x="2440" y="412"/>
                  </a:cubicBezTo>
                  <a:cubicBezTo>
                    <a:pt x="2433" y="412"/>
                    <a:pt x="2427" y="413"/>
                    <a:pt x="2420" y="413"/>
                  </a:cubicBezTo>
                  <a:cubicBezTo>
                    <a:pt x="2393" y="413"/>
                    <a:pt x="2367" y="412"/>
                    <a:pt x="2340" y="409"/>
                  </a:cubicBezTo>
                  <a:cubicBezTo>
                    <a:pt x="2314" y="407"/>
                    <a:pt x="2288" y="403"/>
                    <a:pt x="2262" y="397"/>
                  </a:cubicBezTo>
                  <a:cubicBezTo>
                    <a:pt x="2236" y="391"/>
                    <a:pt x="2210" y="383"/>
                    <a:pt x="2185" y="374"/>
                  </a:cubicBezTo>
                  <a:cubicBezTo>
                    <a:pt x="2135" y="357"/>
                    <a:pt x="2086" y="336"/>
                    <a:pt x="2038" y="313"/>
                  </a:cubicBezTo>
                  <a:cubicBezTo>
                    <a:pt x="1990" y="291"/>
                    <a:pt x="1943" y="265"/>
                    <a:pt x="1893" y="247"/>
                  </a:cubicBezTo>
                  <a:cubicBezTo>
                    <a:pt x="1843" y="230"/>
                    <a:pt x="1789" y="226"/>
                    <a:pt x="1737" y="230"/>
                  </a:cubicBezTo>
                  <a:cubicBezTo>
                    <a:pt x="1684" y="234"/>
                    <a:pt x="1632" y="243"/>
                    <a:pt x="1580" y="254"/>
                  </a:cubicBezTo>
                  <a:cubicBezTo>
                    <a:pt x="1554" y="259"/>
                    <a:pt x="1528" y="265"/>
                    <a:pt x="1502" y="272"/>
                  </a:cubicBezTo>
                  <a:cubicBezTo>
                    <a:pt x="1476" y="278"/>
                    <a:pt x="1451" y="284"/>
                    <a:pt x="1425" y="289"/>
                  </a:cubicBezTo>
                  <a:cubicBezTo>
                    <a:pt x="1386" y="298"/>
                    <a:pt x="1386" y="298"/>
                    <a:pt x="1386" y="298"/>
                  </a:cubicBezTo>
                  <a:cubicBezTo>
                    <a:pt x="1373" y="300"/>
                    <a:pt x="1360" y="304"/>
                    <a:pt x="1347" y="306"/>
                  </a:cubicBezTo>
                  <a:cubicBezTo>
                    <a:pt x="1321" y="311"/>
                    <a:pt x="1294" y="315"/>
                    <a:pt x="1268" y="319"/>
                  </a:cubicBezTo>
                  <a:cubicBezTo>
                    <a:pt x="1163" y="334"/>
                    <a:pt x="1057" y="343"/>
                    <a:pt x="952" y="355"/>
                  </a:cubicBezTo>
                  <a:cubicBezTo>
                    <a:pt x="846" y="366"/>
                    <a:pt x="741" y="378"/>
                    <a:pt x="635" y="388"/>
                  </a:cubicBezTo>
                  <a:cubicBezTo>
                    <a:pt x="424" y="409"/>
                    <a:pt x="212" y="425"/>
                    <a:pt x="0" y="4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46">
              <a:extLst>
                <a:ext uri="{FF2B5EF4-FFF2-40B4-BE49-F238E27FC236}">
                  <a16:creationId xmlns:a16="http://schemas.microsoft.com/office/drawing/2014/main" id="{575C286A-2BB5-BEED-D324-0CD06C95FD3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3588" y="2589213"/>
              <a:ext cx="12120563" cy="1190625"/>
            </a:xfrm>
            <a:custGeom>
              <a:avLst/>
              <a:gdLst>
                <a:gd name="T0" fmla="*/ 635 w 4852"/>
                <a:gd name="T1" fmla="*/ 387 h 476"/>
                <a:gd name="T2" fmla="*/ 1270 w 4852"/>
                <a:gd name="T3" fmla="*/ 349 h 476"/>
                <a:gd name="T4" fmla="*/ 1428 w 4852"/>
                <a:gd name="T5" fmla="*/ 332 h 476"/>
                <a:gd name="T6" fmla="*/ 1665 w 4852"/>
                <a:gd name="T7" fmla="*/ 298 h 476"/>
                <a:gd name="T8" fmla="*/ 1824 w 4852"/>
                <a:gd name="T9" fmla="*/ 300 h 476"/>
                <a:gd name="T10" fmla="*/ 1901 w 4852"/>
                <a:gd name="T11" fmla="*/ 321 h 476"/>
                <a:gd name="T12" fmla="*/ 2050 w 4852"/>
                <a:gd name="T13" fmla="*/ 375 h 476"/>
                <a:gd name="T14" fmla="*/ 2242 w 4852"/>
                <a:gd name="T15" fmla="*/ 425 h 476"/>
                <a:gd name="T16" fmla="*/ 2321 w 4852"/>
                <a:gd name="T17" fmla="*/ 432 h 476"/>
                <a:gd name="T18" fmla="*/ 2400 w 4852"/>
                <a:gd name="T19" fmla="*/ 431 h 476"/>
                <a:gd name="T20" fmla="*/ 2430 w 4852"/>
                <a:gd name="T21" fmla="*/ 429 h 476"/>
                <a:gd name="T22" fmla="*/ 2518 w 4852"/>
                <a:gd name="T23" fmla="*/ 414 h 476"/>
                <a:gd name="T24" fmla="*/ 2594 w 4852"/>
                <a:gd name="T25" fmla="*/ 394 h 476"/>
                <a:gd name="T26" fmla="*/ 2631 w 4852"/>
                <a:gd name="T27" fmla="*/ 380 h 476"/>
                <a:gd name="T28" fmla="*/ 2810 w 4852"/>
                <a:gd name="T29" fmla="*/ 294 h 476"/>
                <a:gd name="T30" fmla="*/ 3084 w 4852"/>
                <a:gd name="T31" fmla="*/ 132 h 476"/>
                <a:gd name="T32" fmla="*/ 3226 w 4852"/>
                <a:gd name="T33" fmla="*/ 60 h 476"/>
                <a:gd name="T34" fmla="*/ 3537 w 4852"/>
                <a:gd name="T35" fmla="*/ 1 h 476"/>
                <a:gd name="T36" fmla="*/ 3846 w 4852"/>
                <a:gd name="T37" fmla="*/ 66 h 476"/>
                <a:gd name="T38" fmla="*/ 3981 w 4852"/>
                <a:gd name="T39" fmla="*/ 151 h 476"/>
                <a:gd name="T40" fmla="*/ 4244 w 4852"/>
                <a:gd name="T41" fmla="*/ 329 h 476"/>
                <a:gd name="T42" fmla="*/ 4536 w 4852"/>
                <a:gd name="T43" fmla="*/ 451 h 476"/>
                <a:gd name="T44" fmla="*/ 4852 w 4852"/>
                <a:gd name="T45" fmla="*/ 461 h 476"/>
                <a:gd name="T46" fmla="*/ 4536 w 4852"/>
                <a:gd name="T47" fmla="*/ 452 h 476"/>
                <a:gd name="T48" fmla="*/ 4243 w 4852"/>
                <a:gd name="T49" fmla="*/ 331 h 476"/>
                <a:gd name="T50" fmla="*/ 3979 w 4852"/>
                <a:gd name="T51" fmla="*/ 153 h 476"/>
                <a:gd name="T52" fmla="*/ 3845 w 4852"/>
                <a:gd name="T53" fmla="*/ 68 h 476"/>
                <a:gd name="T54" fmla="*/ 3537 w 4852"/>
                <a:gd name="T55" fmla="*/ 4 h 476"/>
                <a:gd name="T56" fmla="*/ 3227 w 4852"/>
                <a:gd name="T57" fmla="*/ 63 h 476"/>
                <a:gd name="T58" fmla="*/ 3086 w 4852"/>
                <a:gd name="T59" fmla="*/ 135 h 476"/>
                <a:gd name="T60" fmla="*/ 2812 w 4852"/>
                <a:gd name="T61" fmla="*/ 297 h 476"/>
                <a:gd name="T62" fmla="*/ 2633 w 4852"/>
                <a:gd name="T63" fmla="*/ 384 h 476"/>
                <a:gd name="T64" fmla="*/ 2595 w 4852"/>
                <a:gd name="T65" fmla="*/ 397 h 476"/>
                <a:gd name="T66" fmla="*/ 2519 w 4852"/>
                <a:gd name="T67" fmla="*/ 418 h 476"/>
                <a:gd name="T68" fmla="*/ 2430 w 4852"/>
                <a:gd name="T69" fmla="*/ 433 h 476"/>
                <a:gd name="T70" fmla="*/ 2400 w 4852"/>
                <a:gd name="T71" fmla="*/ 435 h 476"/>
                <a:gd name="T72" fmla="*/ 2321 w 4852"/>
                <a:gd name="T73" fmla="*/ 436 h 476"/>
                <a:gd name="T74" fmla="*/ 2241 w 4852"/>
                <a:gd name="T75" fmla="*/ 429 h 476"/>
                <a:gd name="T76" fmla="*/ 2049 w 4852"/>
                <a:gd name="T77" fmla="*/ 379 h 476"/>
                <a:gd name="T78" fmla="*/ 1899 w 4852"/>
                <a:gd name="T79" fmla="*/ 324 h 476"/>
                <a:gd name="T80" fmla="*/ 1823 w 4852"/>
                <a:gd name="T81" fmla="*/ 303 h 476"/>
                <a:gd name="T82" fmla="*/ 1665 w 4852"/>
                <a:gd name="T83" fmla="*/ 302 h 476"/>
                <a:gd name="T84" fmla="*/ 1429 w 4852"/>
                <a:gd name="T85" fmla="*/ 335 h 476"/>
                <a:gd name="T86" fmla="*/ 1270 w 4852"/>
                <a:gd name="T87" fmla="*/ 352 h 476"/>
                <a:gd name="T88" fmla="*/ 635 w 4852"/>
                <a:gd name="T89" fmla="*/ 389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852" h="476">
                  <a:moveTo>
                    <a:pt x="0" y="427"/>
                  </a:moveTo>
                  <a:cubicBezTo>
                    <a:pt x="212" y="421"/>
                    <a:pt x="424" y="404"/>
                    <a:pt x="635" y="387"/>
                  </a:cubicBezTo>
                  <a:cubicBezTo>
                    <a:pt x="741" y="379"/>
                    <a:pt x="847" y="371"/>
                    <a:pt x="953" y="365"/>
                  </a:cubicBezTo>
                  <a:cubicBezTo>
                    <a:pt x="1058" y="359"/>
                    <a:pt x="1164" y="357"/>
                    <a:pt x="1270" y="349"/>
                  </a:cubicBezTo>
                  <a:cubicBezTo>
                    <a:pt x="1297" y="347"/>
                    <a:pt x="1323" y="345"/>
                    <a:pt x="1349" y="342"/>
                  </a:cubicBezTo>
                  <a:cubicBezTo>
                    <a:pt x="1428" y="332"/>
                    <a:pt x="1428" y="332"/>
                    <a:pt x="1428" y="332"/>
                  </a:cubicBezTo>
                  <a:cubicBezTo>
                    <a:pt x="1481" y="324"/>
                    <a:pt x="1533" y="315"/>
                    <a:pt x="1585" y="308"/>
                  </a:cubicBezTo>
                  <a:cubicBezTo>
                    <a:pt x="1612" y="304"/>
                    <a:pt x="1638" y="301"/>
                    <a:pt x="1665" y="298"/>
                  </a:cubicBezTo>
                  <a:cubicBezTo>
                    <a:pt x="1691" y="296"/>
                    <a:pt x="1717" y="294"/>
                    <a:pt x="1744" y="294"/>
                  </a:cubicBezTo>
                  <a:cubicBezTo>
                    <a:pt x="1771" y="294"/>
                    <a:pt x="1797" y="296"/>
                    <a:pt x="1824" y="300"/>
                  </a:cubicBezTo>
                  <a:cubicBezTo>
                    <a:pt x="1837" y="302"/>
                    <a:pt x="1850" y="305"/>
                    <a:pt x="1863" y="309"/>
                  </a:cubicBezTo>
                  <a:cubicBezTo>
                    <a:pt x="1875" y="312"/>
                    <a:pt x="1888" y="316"/>
                    <a:pt x="1901" y="321"/>
                  </a:cubicBezTo>
                  <a:cubicBezTo>
                    <a:pt x="1926" y="329"/>
                    <a:pt x="1950" y="339"/>
                    <a:pt x="1975" y="348"/>
                  </a:cubicBezTo>
                  <a:cubicBezTo>
                    <a:pt x="2000" y="358"/>
                    <a:pt x="2025" y="367"/>
                    <a:pt x="2050" y="375"/>
                  </a:cubicBezTo>
                  <a:cubicBezTo>
                    <a:pt x="2100" y="392"/>
                    <a:pt x="2151" y="407"/>
                    <a:pt x="2203" y="418"/>
                  </a:cubicBezTo>
                  <a:cubicBezTo>
                    <a:pt x="2216" y="421"/>
                    <a:pt x="2229" y="423"/>
                    <a:pt x="2242" y="425"/>
                  </a:cubicBezTo>
                  <a:cubicBezTo>
                    <a:pt x="2255" y="427"/>
                    <a:pt x="2268" y="429"/>
                    <a:pt x="2281" y="430"/>
                  </a:cubicBezTo>
                  <a:cubicBezTo>
                    <a:pt x="2294" y="431"/>
                    <a:pt x="2307" y="432"/>
                    <a:pt x="2321" y="432"/>
                  </a:cubicBezTo>
                  <a:cubicBezTo>
                    <a:pt x="2334" y="433"/>
                    <a:pt x="2347" y="433"/>
                    <a:pt x="2360" y="433"/>
                  </a:cubicBezTo>
                  <a:cubicBezTo>
                    <a:pt x="2374" y="433"/>
                    <a:pt x="2387" y="432"/>
                    <a:pt x="2400" y="431"/>
                  </a:cubicBezTo>
                  <a:cubicBezTo>
                    <a:pt x="2407" y="431"/>
                    <a:pt x="2413" y="430"/>
                    <a:pt x="2420" y="429"/>
                  </a:cubicBezTo>
                  <a:cubicBezTo>
                    <a:pt x="2430" y="429"/>
                    <a:pt x="2430" y="429"/>
                    <a:pt x="2430" y="429"/>
                  </a:cubicBezTo>
                  <a:cubicBezTo>
                    <a:pt x="2439" y="427"/>
                    <a:pt x="2439" y="427"/>
                    <a:pt x="2439" y="427"/>
                  </a:cubicBezTo>
                  <a:cubicBezTo>
                    <a:pt x="2466" y="425"/>
                    <a:pt x="2492" y="420"/>
                    <a:pt x="2518" y="414"/>
                  </a:cubicBezTo>
                  <a:cubicBezTo>
                    <a:pt x="2531" y="411"/>
                    <a:pt x="2543" y="409"/>
                    <a:pt x="2556" y="405"/>
                  </a:cubicBezTo>
                  <a:cubicBezTo>
                    <a:pt x="2569" y="402"/>
                    <a:pt x="2582" y="397"/>
                    <a:pt x="2594" y="394"/>
                  </a:cubicBezTo>
                  <a:cubicBezTo>
                    <a:pt x="2600" y="392"/>
                    <a:pt x="2607" y="389"/>
                    <a:pt x="2613" y="387"/>
                  </a:cubicBezTo>
                  <a:cubicBezTo>
                    <a:pt x="2619" y="385"/>
                    <a:pt x="2625" y="383"/>
                    <a:pt x="2631" y="380"/>
                  </a:cubicBezTo>
                  <a:cubicBezTo>
                    <a:pt x="2644" y="375"/>
                    <a:pt x="2656" y="370"/>
                    <a:pt x="2668" y="365"/>
                  </a:cubicBezTo>
                  <a:cubicBezTo>
                    <a:pt x="2717" y="344"/>
                    <a:pt x="2764" y="320"/>
                    <a:pt x="2810" y="294"/>
                  </a:cubicBezTo>
                  <a:cubicBezTo>
                    <a:pt x="2857" y="268"/>
                    <a:pt x="2902" y="241"/>
                    <a:pt x="2948" y="214"/>
                  </a:cubicBezTo>
                  <a:cubicBezTo>
                    <a:pt x="2993" y="187"/>
                    <a:pt x="3038" y="158"/>
                    <a:pt x="3084" y="132"/>
                  </a:cubicBezTo>
                  <a:cubicBezTo>
                    <a:pt x="3107" y="119"/>
                    <a:pt x="3130" y="106"/>
                    <a:pt x="3154" y="93"/>
                  </a:cubicBezTo>
                  <a:cubicBezTo>
                    <a:pt x="3177" y="81"/>
                    <a:pt x="3201" y="70"/>
                    <a:pt x="3226" y="60"/>
                  </a:cubicBezTo>
                  <a:cubicBezTo>
                    <a:pt x="3275" y="39"/>
                    <a:pt x="3326" y="24"/>
                    <a:pt x="3378" y="14"/>
                  </a:cubicBezTo>
                  <a:cubicBezTo>
                    <a:pt x="3430" y="4"/>
                    <a:pt x="3483" y="0"/>
                    <a:pt x="3537" y="1"/>
                  </a:cubicBezTo>
                  <a:cubicBezTo>
                    <a:pt x="3590" y="2"/>
                    <a:pt x="3643" y="8"/>
                    <a:pt x="3695" y="18"/>
                  </a:cubicBezTo>
                  <a:cubicBezTo>
                    <a:pt x="3747" y="28"/>
                    <a:pt x="3798" y="44"/>
                    <a:pt x="3846" y="66"/>
                  </a:cubicBezTo>
                  <a:cubicBezTo>
                    <a:pt x="3870" y="77"/>
                    <a:pt x="3894" y="90"/>
                    <a:pt x="3916" y="105"/>
                  </a:cubicBezTo>
                  <a:cubicBezTo>
                    <a:pt x="3937" y="120"/>
                    <a:pt x="3959" y="136"/>
                    <a:pt x="3981" y="151"/>
                  </a:cubicBezTo>
                  <a:cubicBezTo>
                    <a:pt x="4024" y="182"/>
                    <a:pt x="4067" y="213"/>
                    <a:pt x="4110" y="243"/>
                  </a:cubicBezTo>
                  <a:cubicBezTo>
                    <a:pt x="4154" y="273"/>
                    <a:pt x="4198" y="302"/>
                    <a:pt x="4244" y="329"/>
                  </a:cubicBezTo>
                  <a:cubicBezTo>
                    <a:pt x="4290" y="356"/>
                    <a:pt x="4337" y="380"/>
                    <a:pt x="4386" y="401"/>
                  </a:cubicBezTo>
                  <a:cubicBezTo>
                    <a:pt x="4434" y="422"/>
                    <a:pt x="4485" y="438"/>
                    <a:pt x="4536" y="451"/>
                  </a:cubicBezTo>
                  <a:cubicBezTo>
                    <a:pt x="4588" y="464"/>
                    <a:pt x="4640" y="472"/>
                    <a:pt x="4693" y="474"/>
                  </a:cubicBezTo>
                  <a:cubicBezTo>
                    <a:pt x="4746" y="476"/>
                    <a:pt x="4800" y="472"/>
                    <a:pt x="4852" y="461"/>
                  </a:cubicBezTo>
                  <a:cubicBezTo>
                    <a:pt x="4800" y="472"/>
                    <a:pt x="4746" y="476"/>
                    <a:pt x="4693" y="474"/>
                  </a:cubicBezTo>
                  <a:cubicBezTo>
                    <a:pt x="4640" y="472"/>
                    <a:pt x="4588" y="465"/>
                    <a:pt x="4536" y="452"/>
                  </a:cubicBezTo>
                  <a:cubicBezTo>
                    <a:pt x="4485" y="440"/>
                    <a:pt x="4434" y="423"/>
                    <a:pt x="4385" y="402"/>
                  </a:cubicBezTo>
                  <a:cubicBezTo>
                    <a:pt x="4336" y="382"/>
                    <a:pt x="4289" y="357"/>
                    <a:pt x="4243" y="331"/>
                  </a:cubicBezTo>
                  <a:cubicBezTo>
                    <a:pt x="4197" y="304"/>
                    <a:pt x="4153" y="275"/>
                    <a:pt x="4109" y="245"/>
                  </a:cubicBezTo>
                  <a:cubicBezTo>
                    <a:pt x="4065" y="215"/>
                    <a:pt x="4022" y="184"/>
                    <a:pt x="3979" y="153"/>
                  </a:cubicBezTo>
                  <a:cubicBezTo>
                    <a:pt x="3958" y="138"/>
                    <a:pt x="3936" y="122"/>
                    <a:pt x="3914" y="107"/>
                  </a:cubicBezTo>
                  <a:cubicBezTo>
                    <a:pt x="3892" y="93"/>
                    <a:pt x="3869" y="80"/>
                    <a:pt x="3845" y="68"/>
                  </a:cubicBezTo>
                  <a:cubicBezTo>
                    <a:pt x="3797" y="46"/>
                    <a:pt x="3746" y="31"/>
                    <a:pt x="3694" y="21"/>
                  </a:cubicBezTo>
                  <a:cubicBezTo>
                    <a:pt x="3642" y="10"/>
                    <a:pt x="3589" y="5"/>
                    <a:pt x="3537" y="4"/>
                  </a:cubicBezTo>
                  <a:cubicBezTo>
                    <a:pt x="3484" y="3"/>
                    <a:pt x="3431" y="7"/>
                    <a:pt x="3379" y="17"/>
                  </a:cubicBezTo>
                  <a:cubicBezTo>
                    <a:pt x="3327" y="27"/>
                    <a:pt x="3276" y="42"/>
                    <a:pt x="3227" y="63"/>
                  </a:cubicBezTo>
                  <a:cubicBezTo>
                    <a:pt x="3203" y="73"/>
                    <a:pt x="3179" y="84"/>
                    <a:pt x="3155" y="96"/>
                  </a:cubicBezTo>
                  <a:cubicBezTo>
                    <a:pt x="3132" y="108"/>
                    <a:pt x="3108" y="121"/>
                    <a:pt x="3086" y="135"/>
                  </a:cubicBezTo>
                  <a:cubicBezTo>
                    <a:pt x="3040" y="161"/>
                    <a:pt x="2995" y="190"/>
                    <a:pt x="2949" y="217"/>
                  </a:cubicBezTo>
                  <a:cubicBezTo>
                    <a:pt x="2904" y="244"/>
                    <a:pt x="2858" y="271"/>
                    <a:pt x="2812" y="297"/>
                  </a:cubicBezTo>
                  <a:cubicBezTo>
                    <a:pt x="2766" y="323"/>
                    <a:pt x="2719" y="348"/>
                    <a:pt x="2670" y="369"/>
                  </a:cubicBezTo>
                  <a:cubicBezTo>
                    <a:pt x="2658" y="374"/>
                    <a:pt x="2645" y="379"/>
                    <a:pt x="2633" y="384"/>
                  </a:cubicBezTo>
                  <a:cubicBezTo>
                    <a:pt x="2627" y="386"/>
                    <a:pt x="2620" y="388"/>
                    <a:pt x="2614" y="391"/>
                  </a:cubicBezTo>
                  <a:cubicBezTo>
                    <a:pt x="2608" y="393"/>
                    <a:pt x="2602" y="395"/>
                    <a:pt x="2595" y="397"/>
                  </a:cubicBezTo>
                  <a:cubicBezTo>
                    <a:pt x="2583" y="401"/>
                    <a:pt x="2570" y="405"/>
                    <a:pt x="2557" y="409"/>
                  </a:cubicBezTo>
                  <a:cubicBezTo>
                    <a:pt x="2544" y="412"/>
                    <a:pt x="2531" y="415"/>
                    <a:pt x="2519" y="418"/>
                  </a:cubicBezTo>
                  <a:cubicBezTo>
                    <a:pt x="2493" y="424"/>
                    <a:pt x="2466" y="429"/>
                    <a:pt x="2440" y="431"/>
                  </a:cubicBezTo>
                  <a:cubicBezTo>
                    <a:pt x="2430" y="433"/>
                    <a:pt x="2430" y="433"/>
                    <a:pt x="2430" y="433"/>
                  </a:cubicBezTo>
                  <a:cubicBezTo>
                    <a:pt x="2420" y="433"/>
                    <a:pt x="2420" y="433"/>
                    <a:pt x="2420" y="433"/>
                  </a:cubicBezTo>
                  <a:cubicBezTo>
                    <a:pt x="2413" y="434"/>
                    <a:pt x="2407" y="435"/>
                    <a:pt x="2400" y="435"/>
                  </a:cubicBezTo>
                  <a:cubicBezTo>
                    <a:pt x="2387" y="436"/>
                    <a:pt x="2374" y="437"/>
                    <a:pt x="2360" y="437"/>
                  </a:cubicBezTo>
                  <a:cubicBezTo>
                    <a:pt x="2347" y="437"/>
                    <a:pt x="2334" y="436"/>
                    <a:pt x="2321" y="436"/>
                  </a:cubicBezTo>
                  <a:cubicBezTo>
                    <a:pt x="2307" y="435"/>
                    <a:pt x="2294" y="435"/>
                    <a:pt x="2281" y="434"/>
                  </a:cubicBezTo>
                  <a:cubicBezTo>
                    <a:pt x="2268" y="433"/>
                    <a:pt x="2254" y="431"/>
                    <a:pt x="2241" y="429"/>
                  </a:cubicBezTo>
                  <a:cubicBezTo>
                    <a:pt x="2228" y="427"/>
                    <a:pt x="2215" y="425"/>
                    <a:pt x="2202" y="422"/>
                  </a:cubicBezTo>
                  <a:cubicBezTo>
                    <a:pt x="2150" y="411"/>
                    <a:pt x="2099" y="396"/>
                    <a:pt x="2049" y="379"/>
                  </a:cubicBezTo>
                  <a:cubicBezTo>
                    <a:pt x="2024" y="370"/>
                    <a:pt x="1999" y="361"/>
                    <a:pt x="1974" y="352"/>
                  </a:cubicBezTo>
                  <a:cubicBezTo>
                    <a:pt x="1949" y="342"/>
                    <a:pt x="1924" y="333"/>
                    <a:pt x="1899" y="324"/>
                  </a:cubicBezTo>
                  <a:cubicBezTo>
                    <a:pt x="1887" y="320"/>
                    <a:pt x="1874" y="315"/>
                    <a:pt x="1862" y="312"/>
                  </a:cubicBezTo>
                  <a:cubicBezTo>
                    <a:pt x="1849" y="308"/>
                    <a:pt x="1836" y="306"/>
                    <a:pt x="1823" y="303"/>
                  </a:cubicBezTo>
                  <a:cubicBezTo>
                    <a:pt x="1797" y="299"/>
                    <a:pt x="1770" y="297"/>
                    <a:pt x="1744" y="297"/>
                  </a:cubicBezTo>
                  <a:cubicBezTo>
                    <a:pt x="1718" y="297"/>
                    <a:pt x="1691" y="299"/>
                    <a:pt x="1665" y="302"/>
                  </a:cubicBezTo>
                  <a:cubicBezTo>
                    <a:pt x="1638" y="304"/>
                    <a:pt x="1612" y="307"/>
                    <a:pt x="1586" y="311"/>
                  </a:cubicBezTo>
                  <a:cubicBezTo>
                    <a:pt x="1533" y="318"/>
                    <a:pt x="1481" y="327"/>
                    <a:pt x="1429" y="335"/>
                  </a:cubicBezTo>
                  <a:cubicBezTo>
                    <a:pt x="1350" y="344"/>
                    <a:pt x="1350" y="344"/>
                    <a:pt x="1350" y="344"/>
                  </a:cubicBezTo>
                  <a:cubicBezTo>
                    <a:pt x="1323" y="348"/>
                    <a:pt x="1297" y="350"/>
                    <a:pt x="1270" y="352"/>
                  </a:cubicBezTo>
                  <a:cubicBezTo>
                    <a:pt x="1165" y="359"/>
                    <a:pt x="1059" y="361"/>
                    <a:pt x="953" y="368"/>
                  </a:cubicBezTo>
                  <a:cubicBezTo>
                    <a:pt x="847" y="374"/>
                    <a:pt x="741" y="381"/>
                    <a:pt x="635" y="389"/>
                  </a:cubicBezTo>
                  <a:cubicBezTo>
                    <a:pt x="424" y="405"/>
                    <a:pt x="212" y="421"/>
                    <a:pt x="0" y="4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47">
              <a:extLst>
                <a:ext uri="{FF2B5EF4-FFF2-40B4-BE49-F238E27FC236}">
                  <a16:creationId xmlns:a16="http://schemas.microsoft.com/office/drawing/2014/main" id="{6971478E-1D9E-41CE-1359-D492A594B6D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2000" y="2560638"/>
              <a:ext cx="12117388" cy="1257300"/>
            </a:xfrm>
            <a:custGeom>
              <a:avLst/>
              <a:gdLst>
                <a:gd name="T0" fmla="*/ 636 w 4851"/>
                <a:gd name="T1" fmla="*/ 390 h 503"/>
                <a:gd name="T2" fmla="*/ 1272 w 4851"/>
                <a:gd name="T3" fmla="*/ 387 h 503"/>
                <a:gd name="T4" fmla="*/ 1352 w 4851"/>
                <a:gd name="T5" fmla="*/ 385 h 503"/>
                <a:gd name="T6" fmla="*/ 1411 w 4851"/>
                <a:gd name="T7" fmla="*/ 383 h 503"/>
                <a:gd name="T8" fmla="*/ 1590 w 4851"/>
                <a:gd name="T9" fmla="*/ 369 h 503"/>
                <a:gd name="T10" fmla="*/ 1749 w 4851"/>
                <a:gd name="T11" fmla="*/ 365 h 503"/>
                <a:gd name="T12" fmla="*/ 1848 w 4851"/>
                <a:gd name="T13" fmla="*/ 379 h 503"/>
                <a:gd name="T14" fmla="*/ 1905 w 4851"/>
                <a:gd name="T15" fmla="*/ 395 h 503"/>
                <a:gd name="T16" fmla="*/ 2060 w 4851"/>
                <a:gd name="T17" fmla="*/ 434 h 503"/>
                <a:gd name="T18" fmla="*/ 2217 w 4851"/>
                <a:gd name="T19" fmla="*/ 459 h 503"/>
                <a:gd name="T20" fmla="*/ 2677 w 4851"/>
                <a:gd name="T21" fmla="*/ 363 h 503"/>
                <a:gd name="T22" fmla="*/ 2954 w 4851"/>
                <a:gd name="T23" fmla="*/ 205 h 503"/>
                <a:gd name="T24" fmla="*/ 3234 w 4851"/>
                <a:gd name="T25" fmla="*/ 55 h 503"/>
                <a:gd name="T26" fmla="*/ 3547 w 4851"/>
                <a:gd name="T27" fmla="*/ 2 h 503"/>
                <a:gd name="T28" fmla="*/ 3855 w 4851"/>
                <a:gd name="T29" fmla="*/ 74 h 503"/>
                <a:gd name="T30" fmla="*/ 3922 w 4851"/>
                <a:gd name="T31" fmla="*/ 117 h 503"/>
                <a:gd name="T32" fmla="*/ 4113 w 4851"/>
                <a:gd name="T33" fmla="*/ 260 h 503"/>
                <a:gd name="T34" fmla="*/ 4385 w 4851"/>
                <a:gd name="T35" fmla="*/ 424 h 503"/>
                <a:gd name="T36" fmla="*/ 4693 w 4851"/>
                <a:gd name="T37" fmla="*/ 500 h 503"/>
                <a:gd name="T38" fmla="*/ 4693 w 4851"/>
                <a:gd name="T39" fmla="*/ 501 h 503"/>
                <a:gd name="T40" fmla="*/ 4385 w 4851"/>
                <a:gd name="T41" fmla="*/ 425 h 503"/>
                <a:gd name="T42" fmla="*/ 4112 w 4851"/>
                <a:gd name="T43" fmla="*/ 262 h 503"/>
                <a:gd name="T44" fmla="*/ 3921 w 4851"/>
                <a:gd name="T45" fmla="*/ 119 h 503"/>
                <a:gd name="T46" fmla="*/ 3854 w 4851"/>
                <a:gd name="T47" fmla="*/ 77 h 503"/>
                <a:gd name="T48" fmla="*/ 3547 w 4851"/>
                <a:gd name="T49" fmla="*/ 5 h 503"/>
                <a:gd name="T50" fmla="*/ 3236 w 4851"/>
                <a:gd name="T51" fmla="*/ 58 h 503"/>
                <a:gd name="T52" fmla="*/ 2955 w 4851"/>
                <a:gd name="T53" fmla="*/ 208 h 503"/>
                <a:gd name="T54" fmla="*/ 2679 w 4851"/>
                <a:gd name="T55" fmla="*/ 366 h 503"/>
                <a:gd name="T56" fmla="*/ 2216 w 4851"/>
                <a:gd name="T57" fmla="*/ 462 h 503"/>
                <a:gd name="T58" fmla="*/ 1866 w 4851"/>
                <a:gd name="T59" fmla="*/ 388 h 503"/>
                <a:gd name="T60" fmla="*/ 1828 w 4851"/>
                <a:gd name="T61" fmla="*/ 378 h 503"/>
                <a:gd name="T62" fmla="*/ 1590 w 4851"/>
                <a:gd name="T63" fmla="*/ 372 h 503"/>
                <a:gd name="T64" fmla="*/ 1412 w 4851"/>
                <a:gd name="T65" fmla="*/ 386 h 503"/>
                <a:gd name="T66" fmla="*/ 1352 w 4851"/>
                <a:gd name="T67" fmla="*/ 388 h 503"/>
                <a:gd name="T68" fmla="*/ 1272 w 4851"/>
                <a:gd name="T69" fmla="*/ 390 h 503"/>
                <a:gd name="T70" fmla="*/ 636 w 4851"/>
                <a:gd name="T71" fmla="*/ 392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851" h="503">
                  <a:moveTo>
                    <a:pt x="0" y="429"/>
                  </a:moveTo>
                  <a:cubicBezTo>
                    <a:pt x="212" y="418"/>
                    <a:pt x="424" y="401"/>
                    <a:pt x="636" y="390"/>
                  </a:cubicBezTo>
                  <a:cubicBezTo>
                    <a:pt x="742" y="384"/>
                    <a:pt x="848" y="381"/>
                    <a:pt x="954" y="381"/>
                  </a:cubicBezTo>
                  <a:cubicBezTo>
                    <a:pt x="1060" y="381"/>
                    <a:pt x="1166" y="386"/>
                    <a:pt x="1272" y="387"/>
                  </a:cubicBezTo>
                  <a:cubicBezTo>
                    <a:pt x="1286" y="387"/>
                    <a:pt x="1299" y="387"/>
                    <a:pt x="1312" y="387"/>
                  </a:cubicBezTo>
                  <a:cubicBezTo>
                    <a:pt x="1325" y="386"/>
                    <a:pt x="1339" y="386"/>
                    <a:pt x="1352" y="385"/>
                  </a:cubicBezTo>
                  <a:cubicBezTo>
                    <a:pt x="1392" y="384"/>
                    <a:pt x="1392" y="384"/>
                    <a:pt x="1392" y="384"/>
                  </a:cubicBezTo>
                  <a:cubicBezTo>
                    <a:pt x="1411" y="383"/>
                    <a:pt x="1411" y="383"/>
                    <a:pt x="1411" y="383"/>
                  </a:cubicBezTo>
                  <a:cubicBezTo>
                    <a:pt x="1431" y="382"/>
                    <a:pt x="1431" y="382"/>
                    <a:pt x="1431" y="382"/>
                  </a:cubicBezTo>
                  <a:cubicBezTo>
                    <a:pt x="1484" y="378"/>
                    <a:pt x="1537" y="373"/>
                    <a:pt x="1590" y="369"/>
                  </a:cubicBezTo>
                  <a:cubicBezTo>
                    <a:pt x="1616" y="367"/>
                    <a:pt x="1643" y="366"/>
                    <a:pt x="1669" y="364"/>
                  </a:cubicBezTo>
                  <a:cubicBezTo>
                    <a:pt x="1696" y="363"/>
                    <a:pt x="1723" y="363"/>
                    <a:pt x="1749" y="365"/>
                  </a:cubicBezTo>
                  <a:cubicBezTo>
                    <a:pt x="1776" y="366"/>
                    <a:pt x="1802" y="369"/>
                    <a:pt x="1828" y="375"/>
                  </a:cubicBezTo>
                  <a:cubicBezTo>
                    <a:pt x="1835" y="376"/>
                    <a:pt x="1841" y="377"/>
                    <a:pt x="1848" y="379"/>
                  </a:cubicBezTo>
                  <a:cubicBezTo>
                    <a:pt x="1867" y="384"/>
                    <a:pt x="1867" y="384"/>
                    <a:pt x="1867" y="384"/>
                  </a:cubicBezTo>
                  <a:cubicBezTo>
                    <a:pt x="1905" y="395"/>
                    <a:pt x="1905" y="395"/>
                    <a:pt x="1905" y="395"/>
                  </a:cubicBezTo>
                  <a:cubicBezTo>
                    <a:pt x="1931" y="402"/>
                    <a:pt x="1957" y="409"/>
                    <a:pt x="1982" y="416"/>
                  </a:cubicBezTo>
                  <a:cubicBezTo>
                    <a:pt x="2008" y="423"/>
                    <a:pt x="2034" y="429"/>
                    <a:pt x="2060" y="434"/>
                  </a:cubicBezTo>
                  <a:cubicBezTo>
                    <a:pt x="2085" y="440"/>
                    <a:pt x="2112" y="445"/>
                    <a:pt x="2138" y="449"/>
                  </a:cubicBezTo>
                  <a:cubicBezTo>
                    <a:pt x="2164" y="453"/>
                    <a:pt x="2190" y="457"/>
                    <a:pt x="2217" y="459"/>
                  </a:cubicBezTo>
                  <a:cubicBezTo>
                    <a:pt x="2322" y="466"/>
                    <a:pt x="2429" y="454"/>
                    <a:pt x="2530" y="422"/>
                  </a:cubicBezTo>
                  <a:cubicBezTo>
                    <a:pt x="2581" y="407"/>
                    <a:pt x="2630" y="386"/>
                    <a:pt x="2677" y="363"/>
                  </a:cubicBezTo>
                  <a:cubicBezTo>
                    <a:pt x="2725" y="339"/>
                    <a:pt x="2771" y="313"/>
                    <a:pt x="2817" y="286"/>
                  </a:cubicBezTo>
                  <a:cubicBezTo>
                    <a:pt x="2863" y="260"/>
                    <a:pt x="2908" y="232"/>
                    <a:pt x="2954" y="205"/>
                  </a:cubicBezTo>
                  <a:cubicBezTo>
                    <a:pt x="2999" y="177"/>
                    <a:pt x="3044" y="149"/>
                    <a:pt x="3091" y="123"/>
                  </a:cubicBezTo>
                  <a:cubicBezTo>
                    <a:pt x="3137" y="98"/>
                    <a:pt x="3185" y="74"/>
                    <a:pt x="3234" y="55"/>
                  </a:cubicBezTo>
                  <a:cubicBezTo>
                    <a:pt x="3284" y="36"/>
                    <a:pt x="3336" y="22"/>
                    <a:pt x="3388" y="13"/>
                  </a:cubicBezTo>
                  <a:cubicBezTo>
                    <a:pt x="3440" y="4"/>
                    <a:pt x="3494" y="0"/>
                    <a:pt x="3547" y="2"/>
                  </a:cubicBezTo>
                  <a:cubicBezTo>
                    <a:pt x="3600" y="3"/>
                    <a:pt x="3653" y="10"/>
                    <a:pt x="3705" y="21"/>
                  </a:cubicBezTo>
                  <a:cubicBezTo>
                    <a:pt x="3757" y="32"/>
                    <a:pt x="3808" y="49"/>
                    <a:pt x="3855" y="74"/>
                  </a:cubicBezTo>
                  <a:cubicBezTo>
                    <a:pt x="3867" y="81"/>
                    <a:pt x="3878" y="87"/>
                    <a:pt x="3889" y="94"/>
                  </a:cubicBezTo>
                  <a:cubicBezTo>
                    <a:pt x="3901" y="102"/>
                    <a:pt x="3911" y="109"/>
                    <a:pt x="3922" y="117"/>
                  </a:cubicBezTo>
                  <a:cubicBezTo>
                    <a:pt x="3944" y="133"/>
                    <a:pt x="3965" y="149"/>
                    <a:pt x="3986" y="165"/>
                  </a:cubicBezTo>
                  <a:cubicBezTo>
                    <a:pt x="4028" y="197"/>
                    <a:pt x="4070" y="229"/>
                    <a:pt x="4113" y="260"/>
                  </a:cubicBezTo>
                  <a:cubicBezTo>
                    <a:pt x="4156" y="291"/>
                    <a:pt x="4200" y="322"/>
                    <a:pt x="4245" y="349"/>
                  </a:cubicBezTo>
                  <a:cubicBezTo>
                    <a:pt x="4290" y="377"/>
                    <a:pt x="4337" y="403"/>
                    <a:pt x="4385" y="424"/>
                  </a:cubicBezTo>
                  <a:cubicBezTo>
                    <a:pt x="4434" y="446"/>
                    <a:pt x="4484" y="463"/>
                    <a:pt x="4535" y="476"/>
                  </a:cubicBezTo>
                  <a:cubicBezTo>
                    <a:pt x="4587" y="489"/>
                    <a:pt x="4640" y="498"/>
                    <a:pt x="4693" y="500"/>
                  </a:cubicBezTo>
                  <a:cubicBezTo>
                    <a:pt x="4746" y="502"/>
                    <a:pt x="4799" y="498"/>
                    <a:pt x="4851" y="487"/>
                  </a:cubicBezTo>
                  <a:cubicBezTo>
                    <a:pt x="4799" y="498"/>
                    <a:pt x="4746" y="503"/>
                    <a:pt x="4693" y="501"/>
                  </a:cubicBezTo>
                  <a:cubicBezTo>
                    <a:pt x="4640" y="498"/>
                    <a:pt x="4587" y="490"/>
                    <a:pt x="4535" y="477"/>
                  </a:cubicBezTo>
                  <a:cubicBezTo>
                    <a:pt x="4484" y="464"/>
                    <a:pt x="4433" y="447"/>
                    <a:pt x="4385" y="425"/>
                  </a:cubicBezTo>
                  <a:cubicBezTo>
                    <a:pt x="4336" y="404"/>
                    <a:pt x="4289" y="379"/>
                    <a:pt x="4244" y="351"/>
                  </a:cubicBezTo>
                  <a:cubicBezTo>
                    <a:pt x="4199" y="323"/>
                    <a:pt x="4155" y="293"/>
                    <a:pt x="4112" y="262"/>
                  </a:cubicBezTo>
                  <a:cubicBezTo>
                    <a:pt x="4069" y="231"/>
                    <a:pt x="4027" y="199"/>
                    <a:pt x="3985" y="167"/>
                  </a:cubicBezTo>
                  <a:cubicBezTo>
                    <a:pt x="3963" y="151"/>
                    <a:pt x="3942" y="135"/>
                    <a:pt x="3921" y="119"/>
                  </a:cubicBezTo>
                  <a:cubicBezTo>
                    <a:pt x="3910" y="111"/>
                    <a:pt x="3899" y="104"/>
                    <a:pt x="3888" y="97"/>
                  </a:cubicBezTo>
                  <a:cubicBezTo>
                    <a:pt x="3877" y="89"/>
                    <a:pt x="3865" y="83"/>
                    <a:pt x="3854" y="77"/>
                  </a:cubicBezTo>
                  <a:cubicBezTo>
                    <a:pt x="3807" y="52"/>
                    <a:pt x="3756" y="35"/>
                    <a:pt x="3704" y="24"/>
                  </a:cubicBezTo>
                  <a:cubicBezTo>
                    <a:pt x="3653" y="12"/>
                    <a:pt x="3600" y="6"/>
                    <a:pt x="3547" y="5"/>
                  </a:cubicBezTo>
                  <a:cubicBezTo>
                    <a:pt x="3494" y="3"/>
                    <a:pt x="3441" y="7"/>
                    <a:pt x="3389" y="16"/>
                  </a:cubicBezTo>
                  <a:cubicBezTo>
                    <a:pt x="3336" y="25"/>
                    <a:pt x="3285" y="39"/>
                    <a:pt x="3236" y="58"/>
                  </a:cubicBezTo>
                  <a:cubicBezTo>
                    <a:pt x="3186" y="77"/>
                    <a:pt x="3139" y="101"/>
                    <a:pt x="3092" y="126"/>
                  </a:cubicBezTo>
                  <a:cubicBezTo>
                    <a:pt x="3046" y="152"/>
                    <a:pt x="3001" y="180"/>
                    <a:pt x="2955" y="208"/>
                  </a:cubicBezTo>
                  <a:cubicBezTo>
                    <a:pt x="2910" y="235"/>
                    <a:pt x="2865" y="263"/>
                    <a:pt x="2819" y="290"/>
                  </a:cubicBezTo>
                  <a:cubicBezTo>
                    <a:pt x="2773" y="317"/>
                    <a:pt x="2727" y="343"/>
                    <a:pt x="2679" y="366"/>
                  </a:cubicBezTo>
                  <a:cubicBezTo>
                    <a:pt x="2631" y="390"/>
                    <a:pt x="2583" y="411"/>
                    <a:pt x="2532" y="426"/>
                  </a:cubicBezTo>
                  <a:cubicBezTo>
                    <a:pt x="2430" y="457"/>
                    <a:pt x="2322" y="470"/>
                    <a:pt x="2216" y="462"/>
                  </a:cubicBezTo>
                  <a:cubicBezTo>
                    <a:pt x="2110" y="454"/>
                    <a:pt x="2006" y="427"/>
                    <a:pt x="1905" y="398"/>
                  </a:cubicBezTo>
                  <a:cubicBezTo>
                    <a:pt x="1866" y="388"/>
                    <a:pt x="1866" y="388"/>
                    <a:pt x="1866" y="388"/>
                  </a:cubicBezTo>
                  <a:cubicBezTo>
                    <a:pt x="1847" y="382"/>
                    <a:pt x="1847" y="382"/>
                    <a:pt x="1847" y="382"/>
                  </a:cubicBezTo>
                  <a:cubicBezTo>
                    <a:pt x="1841" y="381"/>
                    <a:pt x="1834" y="379"/>
                    <a:pt x="1828" y="378"/>
                  </a:cubicBezTo>
                  <a:cubicBezTo>
                    <a:pt x="1802" y="373"/>
                    <a:pt x="1775" y="369"/>
                    <a:pt x="1749" y="368"/>
                  </a:cubicBezTo>
                  <a:cubicBezTo>
                    <a:pt x="1696" y="365"/>
                    <a:pt x="1643" y="369"/>
                    <a:pt x="1590" y="372"/>
                  </a:cubicBezTo>
                  <a:cubicBezTo>
                    <a:pt x="1537" y="376"/>
                    <a:pt x="1484" y="381"/>
                    <a:pt x="1431" y="385"/>
                  </a:cubicBezTo>
                  <a:cubicBezTo>
                    <a:pt x="1412" y="386"/>
                    <a:pt x="1412" y="386"/>
                    <a:pt x="1412" y="386"/>
                  </a:cubicBezTo>
                  <a:cubicBezTo>
                    <a:pt x="1392" y="387"/>
                    <a:pt x="1392" y="387"/>
                    <a:pt x="1392" y="387"/>
                  </a:cubicBezTo>
                  <a:cubicBezTo>
                    <a:pt x="1352" y="388"/>
                    <a:pt x="1352" y="388"/>
                    <a:pt x="1352" y="388"/>
                  </a:cubicBezTo>
                  <a:cubicBezTo>
                    <a:pt x="1339" y="389"/>
                    <a:pt x="1325" y="389"/>
                    <a:pt x="1312" y="389"/>
                  </a:cubicBezTo>
                  <a:cubicBezTo>
                    <a:pt x="1299" y="390"/>
                    <a:pt x="1286" y="390"/>
                    <a:pt x="1272" y="390"/>
                  </a:cubicBezTo>
                  <a:cubicBezTo>
                    <a:pt x="1166" y="389"/>
                    <a:pt x="1060" y="383"/>
                    <a:pt x="954" y="383"/>
                  </a:cubicBezTo>
                  <a:cubicBezTo>
                    <a:pt x="848" y="383"/>
                    <a:pt x="742" y="387"/>
                    <a:pt x="636" y="392"/>
                  </a:cubicBezTo>
                  <a:cubicBezTo>
                    <a:pt x="424" y="402"/>
                    <a:pt x="212" y="419"/>
                    <a:pt x="0" y="4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48">
              <a:extLst>
                <a:ext uri="{FF2B5EF4-FFF2-40B4-BE49-F238E27FC236}">
                  <a16:creationId xmlns:a16="http://schemas.microsoft.com/office/drawing/2014/main" id="{B3F7476E-3352-D7A3-7C1F-1984D62089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8825" y="2532063"/>
              <a:ext cx="12114213" cy="1320800"/>
            </a:xfrm>
            <a:custGeom>
              <a:avLst/>
              <a:gdLst>
                <a:gd name="T0" fmla="*/ 637 w 4850"/>
                <a:gd name="T1" fmla="*/ 392 h 528"/>
                <a:gd name="T2" fmla="*/ 1274 w 4850"/>
                <a:gd name="T3" fmla="*/ 428 h 528"/>
                <a:gd name="T4" fmla="*/ 1314 w 4850"/>
                <a:gd name="T5" fmla="*/ 430 h 528"/>
                <a:gd name="T6" fmla="*/ 1394 w 4850"/>
                <a:gd name="T7" fmla="*/ 434 h 528"/>
                <a:gd name="T8" fmla="*/ 1593 w 4850"/>
                <a:gd name="T9" fmla="*/ 433 h 528"/>
                <a:gd name="T10" fmla="*/ 1753 w 4850"/>
                <a:gd name="T11" fmla="*/ 436 h 528"/>
                <a:gd name="T12" fmla="*/ 1911 w 4850"/>
                <a:gd name="T13" fmla="*/ 462 h 528"/>
                <a:gd name="T14" fmla="*/ 2227 w 4850"/>
                <a:gd name="T15" fmla="*/ 491 h 528"/>
                <a:gd name="T16" fmla="*/ 2547 w 4850"/>
                <a:gd name="T17" fmla="*/ 423 h 528"/>
                <a:gd name="T18" fmla="*/ 2575 w 4850"/>
                <a:gd name="T19" fmla="*/ 412 h 528"/>
                <a:gd name="T20" fmla="*/ 2682 w 4850"/>
                <a:gd name="T21" fmla="*/ 359 h 528"/>
                <a:gd name="T22" fmla="*/ 2957 w 4850"/>
                <a:gd name="T23" fmla="*/ 196 h 528"/>
                <a:gd name="T24" fmla="*/ 3241 w 4850"/>
                <a:gd name="T25" fmla="*/ 51 h 528"/>
                <a:gd name="T26" fmla="*/ 3555 w 4850"/>
                <a:gd name="T27" fmla="*/ 2 h 528"/>
                <a:gd name="T28" fmla="*/ 3862 w 4850"/>
                <a:gd name="T29" fmla="*/ 82 h 528"/>
                <a:gd name="T30" fmla="*/ 3990 w 4850"/>
                <a:gd name="T31" fmla="*/ 177 h 528"/>
                <a:gd name="T32" fmla="*/ 4384 w 4850"/>
                <a:gd name="T33" fmla="*/ 446 h 528"/>
                <a:gd name="T34" fmla="*/ 4691 w 4850"/>
                <a:gd name="T35" fmla="*/ 525 h 528"/>
                <a:gd name="T36" fmla="*/ 4691 w 4850"/>
                <a:gd name="T37" fmla="*/ 526 h 528"/>
                <a:gd name="T38" fmla="*/ 4384 w 4850"/>
                <a:gd name="T39" fmla="*/ 447 h 528"/>
                <a:gd name="T40" fmla="*/ 3988 w 4850"/>
                <a:gd name="T41" fmla="*/ 179 h 528"/>
                <a:gd name="T42" fmla="*/ 3860 w 4850"/>
                <a:gd name="T43" fmla="*/ 84 h 528"/>
                <a:gd name="T44" fmla="*/ 3555 w 4850"/>
                <a:gd name="T45" fmla="*/ 5 h 528"/>
                <a:gd name="T46" fmla="*/ 3242 w 4850"/>
                <a:gd name="T47" fmla="*/ 54 h 528"/>
                <a:gd name="T48" fmla="*/ 2958 w 4850"/>
                <a:gd name="T49" fmla="*/ 199 h 528"/>
                <a:gd name="T50" fmla="*/ 2684 w 4850"/>
                <a:gd name="T51" fmla="*/ 362 h 528"/>
                <a:gd name="T52" fmla="*/ 2577 w 4850"/>
                <a:gd name="T53" fmla="*/ 415 h 528"/>
                <a:gd name="T54" fmla="*/ 2549 w 4850"/>
                <a:gd name="T55" fmla="*/ 427 h 528"/>
                <a:gd name="T56" fmla="*/ 2228 w 4850"/>
                <a:gd name="T57" fmla="*/ 495 h 528"/>
                <a:gd name="T58" fmla="*/ 1910 w 4850"/>
                <a:gd name="T59" fmla="*/ 466 h 528"/>
                <a:gd name="T60" fmla="*/ 1753 w 4850"/>
                <a:gd name="T61" fmla="*/ 439 h 528"/>
                <a:gd name="T62" fmla="*/ 1593 w 4850"/>
                <a:gd name="T63" fmla="*/ 436 h 528"/>
                <a:gd name="T64" fmla="*/ 1394 w 4850"/>
                <a:gd name="T65" fmla="*/ 437 h 528"/>
                <a:gd name="T66" fmla="*/ 1314 w 4850"/>
                <a:gd name="T67" fmla="*/ 433 h 528"/>
                <a:gd name="T68" fmla="*/ 1274 w 4850"/>
                <a:gd name="T69" fmla="*/ 430 h 528"/>
                <a:gd name="T70" fmla="*/ 637 w 4850"/>
                <a:gd name="T71" fmla="*/ 394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850" h="528">
                  <a:moveTo>
                    <a:pt x="0" y="431"/>
                  </a:moveTo>
                  <a:cubicBezTo>
                    <a:pt x="212" y="414"/>
                    <a:pt x="424" y="397"/>
                    <a:pt x="637" y="392"/>
                  </a:cubicBezTo>
                  <a:cubicBezTo>
                    <a:pt x="743" y="390"/>
                    <a:pt x="850" y="391"/>
                    <a:pt x="956" y="398"/>
                  </a:cubicBezTo>
                  <a:cubicBezTo>
                    <a:pt x="1063" y="405"/>
                    <a:pt x="1168" y="419"/>
                    <a:pt x="1274" y="428"/>
                  </a:cubicBezTo>
                  <a:cubicBezTo>
                    <a:pt x="1294" y="429"/>
                    <a:pt x="1294" y="429"/>
                    <a:pt x="1294" y="429"/>
                  </a:cubicBezTo>
                  <a:cubicBezTo>
                    <a:pt x="1314" y="430"/>
                    <a:pt x="1314" y="430"/>
                    <a:pt x="1314" y="430"/>
                  </a:cubicBezTo>
                  <a:cubicBezTo>
                    <a:pt x="1354" y="432"/>
                    <a:pt x="1354" y="432"/>
                    <a:pt x="1354" y="432"/>
                  </a:cubicBezTo>
                  <a:cubicBezTo>
                    <a:pt x="1367" y="433"/>
                    <a:pt x="1381" y="434"/>
                    <a:pt x="1394" y="434"/>
                  </a:cubicBezTo>
                  <a:cubicBezTo>
                    <a:pt x="1407" y="434"/>
                    <a:pt x="1420" y="434"/>
                    <a:pt x="1434" y="435"/>
                  </a:cubicBezTo>
                  <a:cubicBezTo>
                    <a:pt x="1487" y="435"/>
                    <a:pt x="1540" y="434"/>
                    <a:pt x="1593" y="433"/>
                  </a:cubicBezTo>
                  <a:cubicBezTo>
                    <a:pt x="1620" y="432"/>
                    <a:pt x="1647" y="432"/>
                    <a:pt x="1673" y="432"/>
                  </a:cubicBezTo>
                  <a:cubicBezTo>
                    <a:pt x="1700" y="432"/>
                    <a:pt x="1726" y="433"/>
                    <a:pt x="1753" y="436"/>
                  </a:cubicBezTo>
                  <a:cubicBezTo>
                    <a:pt x="1780" y="438"/>
                    <a:pt x="1806" y="442"/>
                    <a:pt x="1832" y="447"/>
                  </a:cubicBezTo>
                  <a:cubicBezTo>
                    <a:pt x="1911" y="462"/>
                    <a:pt x="1911" y="462"/>
                    <a:pt x="1911" y="462"/>
                  </a:cubicBezTo>
                  <a:cubicBezTo>
                    <a:pt x="1963" y="472"/>
                    <a:pt x="2015" y="480"/>
                    <a:pt x="2068" y="486"/>
                  </a:cubicBezTo>
                  <a:cubicBezTo>
                    <a:pt x="2121" y="491"/>
                    <a:pt x="2174" y="493"/>
                    <a:pt x="2227" y="491"/>
                  </a:cubicBezTo>
                  <a:cubicBezTo>
                    <a:pt x="2334" y="487"/>
                    <a:pt x="2439" y="465"/>
                    <a:pt x="2538" y="427"/>
                  </a:cubicBezTo>
                  <a:cubicBezTo>
                    <a:pt x="2547" y="423"/>
                    <a:pt x="2547" y="423"/>
                    <a:pt x="2547" y="423"/>
                  </a:cubicBezTo>
                  <a:cubicBezTo>
                    <a:pt x="2557" y="419"/>
                    <a:pt x="2557" y="419"/>
                    <a:pt x="2557" y="419"/>
                  </a:cubicBezTo>
                  <a:cubicBezTo>
                    <a:pt x="2575" y="412"/>
                    <a:pt x="2575" y="412"/>
                    <a:pt x="2575" y="412"/>
                  </a:cubicBezTo>
                  <a:cubicBezTo>
                    <a:pt x="2587" y="406"/>
                    <a:pt x="2599" y="401"/>
                    <a:pt x="2611" y="395"/>
                  </a:cubicBezTo>
                  <a:cubicBezTo>
                    <a:pt x="2635" y="383"/>
                    <a:pt x="2659" y="371"/>
                    <a:pt x="2682" y="359"/>
                  </a:cubicBezTo>
                  <a:cubicBezTo>
                    <a:pt x="2729" y="334"/>
                    <a:pt x="2775" y="306"/>
                    <a:pt x="2820" y="279"/>
                  </a:cubicBezTo>
                  <a:cubicBezTo>
                    <a:pt x="2957" y="196"/>
                    <a:pt x="2957" y="196"/>
                    <a:pt x="2957" y="196"/>
                  </a:cubicBezTo>
                  <a:cubicBezTo>
                    <a:pt x="3002" y="168"/>
                    <a:pt x="3048" y="141"/>
                    <a:pt x="3095" y="116"/>
                  </a:cubicBezTo>
                  <a:cubicBezTo>
                    <a:pt x="3142" y="91"/>
                    <a:pt x="3191" y="69"/>
                    <a:pt x="3241" y="51"/>
                  </a:cubicBezTo>
                  <a:cubicBezTo>
                    <a:pt x="3291" y="33"/>
                    <a:pt x="3343" y="20"/>
                    <a:pt x="3396" y="11"/>
                  </a:cubicBezTo>
                  <a:cubicBezTo>
                    <a:pt x="3448" y="3"/>
                    <a:pt x="3502" y="0"/>
                    <a:pt x="3555" y="2"/>
                  </a:cubicBezTo>
                  <a:cubicBezTo>
                    <a:pt x="3608" y="4"/>
                    <a:pt x="3662" y="10"/>
                    <a:pt x="3713" y="23"/>
                  </a:cubicBezTo>
                  <a:cubicBezTo>
                    <a:pt x="3765" y="36"/>
                    <a:pt x="3816" y="55"/>
                    <a:pt x="3862" y="82"/>
                  </a:cubicBezTo>
                  <a:cubicBezTo>
                    <a:pt x="3885" y="95"/>
                    <a:pt x="3906" y="112"/>
                    <a:pt x="3927" y="128"/>
                  </a:cubicBezTo>
                  <a:cubicBezTo>
                    <a:pt x="3948" y="144"/>
                    <a:pt x="3969" y="161"/>
                    <a:pt x="3990" y="177"/>
                  </a:cubicBezTo>
                  <a:cubicBezTo>
                    <a:pt x="4073" y="244"/>
                    <a:pt x="4155" y="311"/>
                    <a:pt x="4245" y="369"/>
                  </a:cubicBezTo>
                  <a:cubicBezTo>
                    <a:pt x="4290" y="398"/>
                    <a:pt x="4336" y="424"/>
                    <a:pt x="4384" y="446"/>
                  </a:cubicBezTo>
                  <a:cubicBezTo>
                    <a:pt x="4433" y="468"/>
                    <a:pt x="4483" y="487"/>
                    <a:pt x="4534" y="501"/>
                  </a:cubicBezTo>
                  <a:cubicBezTo>
                    <a:pt x="4586" y="514"/>
                    <a:pt x="4638" y="523"/>
                    <a:pt x="4691" y="525"/>
                  </a:cubicBezTo>
                  <a:cubicBezTo>
                    <a:pt x="4745" y="527"/>
                    <a:pt x="4798" y="523"/>
                    <a:pt x="4850" y="511"/>
                  </a:cubicBezTo>
                  <a:cubicBezTo>
                    <a:pt x="4798" y="523"/>
                    <a:pt x="4745" y="528"/>
                    <a:pt x="4691" y="526"/>
                  </a:cubicBezTo>
                  <a:cubicBezTo>
                    <a:pt x="4638" y="523"/>
                    <a:pt x="4585" y="515"/>
                    <a:pt x="4534" y="502"/>
                  </a:cubicBezTo>
                  <a:cubicBezTo>
                    <a:pt x="4482" y="488"/>
                    <a:pt x="4432" y="469"/>
                    <a:pt x="4384" y="447"/>
                  </a:cubicBezTo>
                  <a:cubicBezTo>
                    <a:pt x="4335" y="425"/>
                    <a:pt x="4289" y="399"/>
                    <a:pt x="4244" y="370"/>
                  </a:cubicBezTo>
                  <a:cubicBezTo>
                    <a:pt x="4154" y="313"/>
                    <a:pt x="4071" y="245"/>
                    <a:pt x="3988" y="179"/>
                  </a:cubicBezTo>
                  <a:cubicBezTo>
                    <a:pt x="3967" y="162"/>
                    <a:pt x="3947" y="146"/>
                    <a:pt x="3925" y="130"/>
                  </a:cubicBezTo>
                  <a:cubicBezTo>
                    <a:pt x="3904" y="114"/>
                    <a:pt x="3883" y="97"/>
                    <a:pt x="3860" y="84"/>
                  </a:cubicBezTo>
                  <a:cubicBezTo>
                    <a:pt x="3815" y="57"/>
                    <a:pt x="3764" y="38"/>
                    <a:pt x="3713" y="26"/>
                  </a:cubicBezTo>
                  <a:cubicBezTo>
                    <a:pt x="3661" y="13"/>
                    <a:pt x="3608" y="6"/>
                    <a:pt x="3555" y="5"/>
                  </a:cubicBezTo>
                  <a:cubicBezTo>
                    <a:pt x="3502" y="3"/>
                    <a:pt x="3449" y="6"/>
                    <a:pt x="3396" y="14"/>
                  </a:cubicBezTo>
                  <a:cubicBezTo>
                    <a:pt x="3344" y="23"/>
                    <a:pt x="3292" y="36"/>
                    <a:pt x="3242" y="54"/>
                  </a:cubicBezTo>
                  <a:cubicBezTo>
                    <a:pt x="3192" y="72"/>
                    <a:pt x="3144" y="94"/>
                    <a:pt x="3097" y="119"/>
                  </a:cubicBezTo>
                  <a:cubicBezTo>
                    <a:pt x="3050" y="144"/>
                    <a:pt x="3004" y="171"/>
                    <a:pt x="2958" y="199"/>
                  </a:cubicBezTo>
                  <a:cubicBezTo>
                    <a:pt x="2822" y="282"/>
                    <a:pt x="2822" y="282"/>
                    <a:pt x="2822" y="282"/>
                  </a:cubicBezTo>
                  <a:cubicBezTo>
                    <a:pt x="2777" y="310"/>
                    <a:pt x="2731" y="337"/>
                    <a:pt x="2684" y="362"/>
                  </a:cubicBezTo>
                  <a:cubicBezTo>
                    <a:pt x="2661" y="375"/>
                    <a:pt x="2637" y="387"/>
                    <a:pt x="2613" y="399"/>
                  </a:cubicBezTo>
                  <a:cubicBezTo>
                    <a:pt x="2601" y="404"/>
                    <a:pt x="2589" y="410"/>
                    <a:pt x="2577" y="415"/>
                  </a:cubicBezTo>
                  <a:cubicBezTo>
                    <a:pt x="2558" y="423"/>
                    <a:pt x="2558" y="423"/>
                    <a:pt x="2558" y="423"/>
                  </a:cubicBezTo>
                  <a:cubicBezTo>
                    <a:pt x="2549" y="427"/>
                    <a:pt x="2549" y="427"/>
                    <a:pt x="2549" y="427"/>
                  </a:cubicBezTo>
                  <a:cubicBezTo>
                    <a:pt x="2540" y="431"/>
                    <a:pt x="2540" y="431"/>
                    <a:pt x="2540" y="431"/>
                  </a:cubicBezTo>
                  <a:cubicBezTo>
                    <a:pt x="2440" y="469"/>
                    <a:pt x="2334" y="491"/>
                    <a:pt x="2228" y="495"/>
                  </a:cubicBezTo>
                  <a:cubicBezTo>
                    <a:pt x="2174" y="497"/>
                    <a:pt x="2121" y="494"/>
                    <a:pt x="2068" y="489"/>
                  </a:cubicBezTo>
                  <a:cubicBezTo>
                    <a:pt x="2015" y="484"/>
                    <a:pt x="1962" y="476"/>
                    <a:pt x="1910" y="466"/>
                  </a:cubicBezTo>
                  <a:cubicBezTo>
                    <a:pt x="1832" y="450"/>
                    <a:pt x="1832" y="450"/>
                    <a:pt x="1832" y="450"/>
                  </a:cubicBezTo>
                  <a:cubicBezTo>
                    <a:pt x="1806" y="445"/>
                    <a:pt x="1779" y="441"/>
                    <a:pt x="1753" y="439"/>
                  </a:cubicBezTo>
                  <a:cubicBezTo>
                    <a:pt x="1726" y="437"/>
                    <a:pt x="1700" y="435"/>
                    <a:pt x="1673" y="435"/>
                  </a:cubicBezTo>
                  <a:cubicBezTo>
                    <a:pt x="1647" y="435"/>
                    <a:pt x="1620" y="435"/>
                    <a:pt x="1593" y="436"/>
                  </a:cubicBezTo>
                  <a:cubicBezTo>
                    <a:pt x="1540" y="436"/>
                    <a:pt x="1487" y="438"/>
                    <a:pt x="1434" y="437"/>
                  </a:cubicBezTo>
                  <a:cubicBezTo>
                    <a:pt x="1420" y="437"/>
                    <a:pt x="1407" y="437"/>
                    <a:pt x="1394" y="437"/>
                  </a:cubicBezTo>
                  <a:cubicBezTo>
                    <a:pt x="1380" y="436"/>
                    <a:pt x="1367" y="436"/>
                    <a:pt x="1354" y="435"/>
                  </a:cubicBezTo>
                  <a:cubicBezTo>
                    <a:pt x="1314" y="433"/>
                    <a:pt x="1314" y="433"/>
                    <a:pt x="1314" y="433"/>
                  </a:cubicBezTo>
                  <a:cubicBezTo>
                    <a:pt x="1294" y="432"/>
                    <a:pt x="1294" y="432"/>
                    <a:pt x="1294" y="432"/>
                  </a:cubicBezTo>
                  <a:cubicBezTo>
                    <a:pt x="1274" y="430"/>
                    <a:pt x="1274" y="430"/>
                    <a:pt x="1274" y="430"/>
                  </a:cubicBezTo>
                  <a:cubicBezTo>
                    <a:pt x="1168" y="422"/>
                    <a:pt x="1062" y="407"/>
                    <a:pt x="956" y="400"/>
                  </a:cubicBezTo>
                  <a:cubicBezTo>
                    <a:pt x="850" y="393"/>
                    <a:pt x="743" y="392"/>
                    <a:pt x="637" y="394"/>
                  </a:cubicBezTo>
                  <a:cubicBezTo>
                    <a:pt x="424" y="398"/>
                    <a:pt x="212" y="415"/>
                    <a:pt x="0" y="4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49">
              <a:extLst>
                <a:ext uri="{FF2B5EF4-FFF2-40B4-BE49-F238E27FC236}">
                  <a16:creationId xmlns:a16="http://schemas.microsoft.com/office/drawing/2014/main" id="{68F712B9-2029-8CBC-2463-C0EF7523B1E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4063" y="2501900"/>
              <a:ext cx="12114213" cy="1385888"/>
            </a:xfrm>
            <a:custGeom>
              <a:avLst/>
              <a:gdLst>
                <a:gd name="T0" fmla="*/ 0 w 4850"/>
                <a:gd name="T1" fmla="*/ 433 h 554"/>
                <a:gd name="T2" fmla="*/ 320 w 4850"/>
                <a:gd name="T3" fmla="*/ 405 h 554"/>
                <a:gd name="T4" fmla="*/ 641 w 4850"/>
                <a:gd name="T5" fmla="*/ 396 h 554"/>
                <a:gd name="T6" fmla="*/ 961 w 4850"/>
                <a:gd name="T7" fmla="*/ 419 h 554"/>
                <a:gd name="T8" fmla="*/ 1277 w 4850"/>
                <a:gd name="T9" fmla="*/ 474 h 554"/>
                <a:gd name="T10" fmla="*/ 1436 w 4850"/>
                <a:gd name="T11" fmla="*/ 492 h 554"/>
                <a:gd name="T12" fmla="*/ 1596 w 4850"/>
                <a:gd name="T13" fmla="*/ 500 h 554"/>
                <a:gd name="T14" fmla="*/ 1756 w 4850"/>
                <a:gd name="T15" fmla="*/ 508 h 554"/>
                <a:gd name="T16" fmla="*/ 1796 w 4850"/>
                <a:gd name="T17" fmla="*/ 512 h 554"/>
                <a:gd name="T18" fmla="*/ 1836 w 4850"/>
                <a:gd name="T19" fmla="*/ 517 h 554"/>
                <a:gd name="T20" fmla="*/ 1916 w 4850"/>
                <a:gd name="T21" fmla="*/ 526 h 554"/>
                <a:gd name="T22" fmla="*/ 2076 w 4850"/>
                <a:gd name="T23" fmla="*/ 532 h 554"/>
                <a:gd name="T24" fmla="*/ 2236 w 4850"/>
                <a:gd name="T25" fmla="*/ 520 h 554"/>
                <a:gd name="T26" fmla="*/ 2542 w 4850"/>
                <a:gd name="T27" fmla="*/ 431 h 554"/>
                <a:gd name="T28" fmla="*/ 2821 w 4850"/>
                <a:gd name="T29" fmla="*/ 274 h 554"/>
                <a:gd name="T30" fmla="*/ 2958 w 4850"/>
                <a:gd name="T31" fmla="*/ 190 h 554"/>
                <a:gd name="T32" fmla="*/ 3098 w 4850"/>
                <a:gd name="T33" fmla="*/ 112 h 554"/>
                <a:gd name="T34" fmla="*/ 3171 w 4850"/>
                <a:gd name="T35" fmla="*/ 78 h 554"/>
                <a:gd name="T36" fmla="*/ 3246 w 4850"/>
                <a:gd name="T37" fmla="*/ 49 h 554"/>
                <a:gd name="T38" fmla="*/ 3402 w 4850"/>
                <a:gd name="T39" fmla="*/ 11 h 554"/>
                <a:gd name="T40" fmla="*/ 3562 w 4850"/>
                <a:gd name="T41" fmla="*/ 2 h 554"/>
                <a:gd name="T42" fmla="*/ 3721 w 4850"/>
                <a:gd name="T43" fmla="*/ 26 h 554"/>
                <a:gd name="T44" fmla="*/ 3867 w 4850"/>
                <a:gd name="T45" fmla="*/ 90 h 554"/>
                <a:gd name="T46" fmla="*/ 3900 w 4850"/>
                <a:gd name="T47" fmla="*/ 114 h 554"/>
                <a:gd name="T48" fmla="*/ 3931 w 4850"/>
                <a:gd name="T49" fmla="*/ 139 h 554"/>
                <a:gd name="T50" fmla="*/ 3993 w 4850"/>
                <a:gd name="T51" fmla="*/ 190 h 554"/>
                <a:gd name="T52" fmla="*/ 4245 w 4850"/>
                <a:gd name="T53" fmla="*/ 389 h 554"/>
                <a:gd name="T54" fmla="*/ 4533 w 4850"/>
                <a:gd name="T55" fmla="*/ 526 h 554"/>
                <a:gd name="T56" fmla="*/ 4691 w 4850"/>
                <a:gd name="T57" fmla="*/ 551 h 554"/>
                <a:gd name="T58" fmla="*/ 4850 w 4850"/>
                <a:gd name="T59" fmla="*/ 537 h 554"/>
                <a:gd name="T60" fmla="*/ 4691 w 4850"/>
                <a:gd name="T61" fmla="*/ 552 h 554"/>
                <a:gd name="T62" fmla="*/ 4533 w 4850"/>
                <a:gd name="T63" fmla="*/ 527 h 554"/>
                <a:gd name="T64" fmla="*/ 4244 w 4850"/>
                <a:gd name="T65" fmla="*/ 390 h 554"/>
                <a:gd name="T66" fmla="*/ 3991 w 4850"/>
                <a:gd name="T67" fmla="*/ 192 h 554"/>
                <a:gd name="T68" fmla="*/ 3930 w 4850"/>
                <a:gd name="T69" fmla="*/ 141 h 554"/>
                <a:gd name="T70" fmla="*/ 3898 w 4850"/>
                <a:gd name="T71" fmla="*/ 116 h 554"/>
                <a:gd name="T72" fmla="*/ 3866 w 4850"/>
                <a:gd name="T73" fmla="*/ 92 h 554"/>
                <a:gd name="T74" fmla="*/ 3720 w 4850"/>
                <a:gd name="T75" fmla="*/ 28 h 554"/>
                <a:gd name="T76" fmla="*/ 3562 w 4850"/>
                <a:gd name="T77" fmla="*/ 5 h 554"/>
                <a:gd name="T78" fmla="*/ 3402 w 4850"/>
                <a:gd name="T79" fmla="*/ 14 h 554"/>
                <a:gd name="T80" fmla="*/ 3247 w 4850"/>
                <a:gd name="T81" fmla="*/ 52 h 554"/>
                <a:gd name="T82" fmla="*/ 3172 w 4850"/>
                <a:gd name="T83" fmla="*/ 81 h 554"/>
                <a:gd name="T84" fmla="*/ 3100 w 4850"/>
                <a:gd name="T85" fmla="*/ 115 h 554"/>
                <a:gd name="T86" fmla="*/ 2960 w 4850"/>
                <a:gd name="T87" fmla="*/ 193 h 554"/>
                <a:gd name="T88" fmla="*/ 2823 w 4850"/>
                <a:gd name="T89" fmla="*/ 277 h 554"/>
                <a:gd name="T90" fmla="*/ 2544 w 4850"/>
                <a:gd name="T91" fmla="*/ 434 h 554"/>
                <a:gd name="T92" fmla="*/ 2236 w 4850"/>
                <a:gd name="T93" fmla="*/ 524 h 554"/>
                <a:gd name="T94" fmla="*/ 2076 w 4850"/>
                <a:gd name="T95" fmla="*/ 535 h 554"/>
                <a:gd name="T96" fmla="*/ 1916 w 4850"/>
                <a:gd name="T97" fmla="*/ 529 h 554"/>
                <a:gd name="T98" fmla="*/ 1836 w 4850"/>
                <a:gd name="T99" fmla="*/ 520 h 554"/>
                <a:gd name="T100" fmla="*/ 1796 w 4850"/>
                <a:gd name="T101" fmla="*/ 515 h 554"/>
                <a:gd name="T102" fmla="*/ 1756 w 4850"/>
                <a:gd name="T103" fmla="*/ 511 h 554"/>
                <a:gd name="T104" fmla="*/ 1596 w 4850"/>
                <a:gd name="T105" fmla="*/ 503 h 554"/>
                <a:gd name="T106" fmla="*/ 1436 w 4850"/>
                <a:gd name="T107" fmla="*/ 495 h 554"/>
                <a:gd name="T108" fmla="*/ 1276 w 4850"/>
                <a:gd name="T109" fmla="*/ 476 h 554"/>
                <a:gd name="T110" fmla="*/ 960 w 4850"/>
                <a:gd name="T111" fmla="*/ 422 h 554"/>
                <a:gd name="T112" fmla="*/ 641 w 4850"/>
                <a:gd name="T113" fmla="*/ 398 h 554"/>
                <a:gd name="T114" fmla="*/ 320 w 4850"/>
                <a:gd name="T115" fmla="*/ 406 h 554"/>
                <a:gd name="T116" fmla="*/ 0 w 4850"/>
                <a:gd name="T117" fmla="*/ 433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50" h="554">
                  <a:moveTo>
                    <a:pt x="0" y="433"/>
                  </a:moveTo>
                  <a:cubicBezTo>
                    <a:pt x="107" y="422"/>
                    <a:pt x="213" y="412"/>
                    <a:pt x="320" y="405"/>
                  </a:cubicBezTo>
                  <a:cubicBezTo>
                    <a:pt x="427" y="399"/>
                    <a:pt x="534" y="395"/>
                    <a:pt x="641" y="396"/>
                  </a:cubicBezTo>
                  <a:cubicBezTo>
                    <a:pt x="748" y="398"/>
                    <a:pt x="855" y="405"/>
                    <a:pt x="961" y="419"/>
                  </a:cubicBezTo>
                  <a:cubicBezTo>
                    <a:pt x="1067" y="434"/>
                    <a:pt x="1171" y="457"/>
                    <a:pt x="1277" y="474"/>
                  </a:cubicBezTo>
                  <a:cubicBezTo>
                    <a:pt x="1330" y="482"/>
                    <a:pt x="1383" y="488"/>
                    <a:pt x="1436" y="492"/>
                  </a:cubicBezTo>
                  <a:cubicBezTo>
                    <a:pt x="1489" y="496"/>
                    <a:pt x="1543" y="498"/>
                    <a:pt x="1596" y="500"/>
                  </a:cubicBezTo>
                  <a:cubicBezTo>
                    <a:pt x="1650" y="501"/>
                    <a:pt x="1703" y="503"/>
                    <a:pt x="1756" y="508"/>
                  </a:cubicBezTo>
                  <a:cubicBezTo>
                    <a:pt x="1770" y="509"/>
                    <a:pt x="1783" y="510"/>
                    <a:pt x="1796" y="512"/>
                  </a:cubicBezTo>
                  <a:cubicBezTo>
                    <a:pt x="1836" y="517"/>
                    <a:pt x="1836" y="517"/>
                    <a:pt x="1836" y="517"/>
                  </a:cubicBezTo>
                  <a:cubicBezTo>
                    <a:pt x="1863" y="520"/>
                    <a:pt x="1889" y="523"/>
                    <a:pt x="1916" y="526"/>
                  </a:cubicBezTo>
                  <a:cubicBezTo>
                    <a:pt x="1969" y="530"/>
                    <a:pt x="2023" y="532"/>
                    <a:pt x="2076" y="532"/>
                  </a:cubicBezTo>
                  <a:cubicBezTo>
                    <a:pt x="2129" y="531"/>
                    <a:pt x="2183" y="528"/>
                    <a:pt x="2236" y="520"/>
                  </a:cubicBezTo>
                  <a:cubicBezTo>
                    <a:pt x="2341" y="505"/>
                    <a:pt x="2445" y="475"/>
                    <a:pt x="2542" y="431"/>
                  </a:cubicBezTo>
                  <a:cubicBezTo>
                    <a:pt x="2639" y="386"/>
                    <a:pt x="2730" y="330"/>
                    <a:pt x="2821" y="274"/>
                  </a:cubicBezTo>
                  <a:cubicBezTo>
                    <a:pt x="2867" y="245"/>
                    <a:pt x="2912" y="217"/>
                    <a:pt x="2958" y="190"/>
                  </a:cubicBezTo>
                  <a:cubicBezTo>
                    <a:pt x="3004" y="162"/>
                    <a:pt x="3050" y="136"/>
                    <a:pt x="3098" y="112"/>
                  </a:cubicBezTo>
                  <a:cubicBezTo>
                    <a:pt x="3122" y="100"/>
                    <a:pt x="3146" y="88"/>
                    <a:pt x="3171" y="78"/>
                  </a:cubicBezTo>
                  <a:cubicBezTo>
                    <a:pt x="3196" y="67"/>
                    <a:pt x="3221" y="58"/>
                    <a:pt x="3246" y="49"/>
                  </a:cubicBezTo>
                  <a:cubicBezTo>
                    <a:pt x="3297" y="32"/>
                    <a:pt x="3349" y="19"/>
                    <a:pt x="3402" y="11"/>
                  </a:cubicBezTo>
                  <a:cubicBezTo>
                    <a:pt x="3455" y="3"/>
                    <a:pt x="3509" y="0"/>
                    <a:pt x="3562" y="2"/>
                  </a:cubicBezTo>
                  <a:cubicBezTo>
                    <a:pt x="3616" y="4"/>
                    <a:pt x="3669" y="12"/>
                    <a:pt x="3721" y="26"/>
                  </a:cubicBezTo>
                  <a:cubicBezTo>
                    <a:pt x="3772" y="40"/>
                    <a:pt x="3823" y="61"/>
                    <a:pt x="3867" y="90"/>
                  </a:cubicBezTo>
                  <a:cubicBezTo>
                    <a:pt x="3879" y="98"/>
                    <a:pt x="3889" y="106"/>
                    <a:pt x="3900" y="114"/>
                  </a:cubicBezTo>
                  <a:cubicBezTo>
                    <a:pt x="3910" y="122"/>
                    <a:pt x="3921" y="131"/>
                    <a:pt x="3931" y="139"/>
                  </a:cubicBezTo>
                  <a:cubicBezTo>
                    <a:pt x="3952" y="156"/>
                    <a:pt x="3972" y="173"/>
                    <a:pt x="3993" y="190"/>
                  </a:cubicBezTo>
                  <a:cubicBezTo>
                    <a:pt x="4075" y="259"/>
                    <a:pt x="4156" y="329"/>
                    <a:pt x="4245" y="389"/>
                  </a:cubicBezTo>
                  <a:cubicBezTo>
                    <a:pt x="4333" y="449"/>
                    <a:pt x="4430" y="497"/>
                    <a:pt x="4533" y="526"/>
                  </a:cubicBezTo>
                  <a:cubicBezTo>
                    <a:pt x="4585" y="540"/>
                    <a:pt x="4638" y="549"/>
                    <a:pt x="4691" y="551"/>
                  </a:cubicBezTo>
                  <a:cubicBezTo>
                    <a:pt x="4744" y="554"/>
                    <a:pt x="4798" y="549"/>
                    <a:pt x="4850" y="537"/>
                  </a:cubicBezTo>
                  <a:cubicBezTo>
                    <a:pt x="4798" y="549"/>
                    <a:pt x="4744" y="554"/>
                    <a:pt x="4691" y="552"/>
                  </a:cubicBezTo>
                  <a:cubicBezTo>
                    <a:pt x="4638" y="550"/>
                    <a:pt x="4584" y="540"/>
                    <a:pt x="4533" y="527"/>
                  </a:cubicBezTo>
                  <a:cubicBezTo>
                    <a:pt x="4429" y="498"/>
                    <a:pt x="4332" y="450"/>
                    <a:pt x="4244" y="390"/>
                  </a:cubicBezTo>
                  <a:cubicBezTo>
                    <a:pt x="4155" y="331"/>
                    <a:pt x="4073" y="261"/>
                    <a:pt x="3991" y="192"/>
                  </a:cubicBezTo>
                  <a:cubicBezTo>
                    <a:pt x="3971" y="175"/>
                    <a:pt x="3950" y="158"/>
                    <a:pt x="3930" y="141"/>
                  </a:cubicBezTo>
                  <a:cubicBezTo>
                    <a:pt x="3919" y="133"/>
                    <a:pt x="3909" y="124"/>
                    <a:pt x="3898" y="116"/>
                  </a:cubicBezTo>
                  <a:cubicBezTo>
                    <a:pt x="3888" y="108"/>
                    <a:pt x="3877" y="100"/>
                    <a:pt x="3866" y="92"/>
                  </a:cubicBezTo>
                  <a:cubicBezTo>
                    <a:pt x="3821" y="63"/>
                    <a:pt x="3772" y="42"/>
                    <a:pt x="3720" y="28"/>
                  </a:cubicBezTo>
                  <a:cubicBezTo>
                    <a:pt x="3669" y="15"/>
                    <a:pt x="3615" y="7"/>
                    <a:pt x="3562" y="5"/>
                  </a:cubicBezTo>
                  <a:cubicBezTo>
                    <a:pt x="3509" y="3"/>
                    <a:pt x="3455" y="6"/>
                    <a:pt x="3402" y="14"/>
                  </a:cubicBezTo>
                  <a:cubicBezTo>
                    <a:pt x="3350" y="22"/>
                    <a:pt x="3298" y="35"/>
                    <a:pt x="3247" y="52"/>
                  </a:cubicBezTo>
                  <a:cubicBezTo>
                    <a:pt x="3222" y="61"/>
                    <a:pt x="3197" y="70"/>
                    <a:pt x="3172" y="81"/>
                  </a:cubicBezTo>
                  <a:cubicBezTo>
                    <a:pt x="3148" y="91"/>
                    <a:pt x="3124" y="103"/>
                    <a:pt x="3100" y="115"/>
                  </a:cubicBezTo>
                  <a:cubicBezTo>
                    <a:pt x="3052" y="139"/>
                    <a:pt x="3006" y="165"/>
                    <a:pt x="2960" y="193"/>
                  </a:cubicBezTo>
                  <a:cubicBezTo>
                    <a:pt x="2914" y="220"/>
                    <a:pt x="2869" y="249"/>
                    <a:pt x="2823" y="277"/>
                  </a:cubicBezTo>
                  <a:cubicBezTo>
                    <a:pt x="2732" y="333"/>
                    <a:pt x="2641" y="389"/>
                    <a:pt x="2544" y="434"/>
                  </a:cubicBezTo>
                  <a:cubicBezTo>
                    <a:pt x="2446" y="479"/>
                    <a:pt x="2342" y="509"/>
                    <a:pt x="2236" y="524"/>
                  </a:cubicBezTo>
                  <a:cubicBezTo>
                    <a:pt x="2183" y="531"/>
                    <a:pt x="2129" y="535"/>
                    <a:pt x="2076" y="535"/>
                  </a:cubicBezTo>
                  <a:cubicBezTo>
                    <a:pt x="2022" y="536"/>
                    <a:pt x="1969" y="534"/>
                    <a:pt x="1916" y="529"/>
                  </a:cubicBezTo>
                  <a:cubicBezTo>
                    <a:pt x="1889" y="527"/>
                    <a:pt x="1862" y="523"/>
                    <a:pt x="1836" y="520"/>
                  </a:cubicBezTo>
                  <a:cubicBezTo>
                    <a:pt x="1796" y="515"/>
                    <a:pt x="1796" y="515"/>
                    <a:pt x="1796" y="515"/>
                  </a:cubicBezTo>
                  <a:cubicBezTo>
                    <a:pt x="1783" y="514"/>
                    <a:pt x="1769" y="512"/>
                    <a:pt x="1756" y="511"/>
                  </a:cubicBezTo>
                  <a:cubicBezTo>
                    <a:pt x="1703" y="506"/>
                    <a:pt x="1650" y="504"/>
                    <a:pt x="1596" y="503"/>
                  </a:cubicBezTo>
                  <a:cubicBezTo>
                    <a:pt x="1543" y="501"/>
                    <a:pt x="1489" y="499"/>
                    <a:pt x="1436" y="495"/>
                  </a:cubicBezTo>
                  <a:cubicBezTo>
                    <a:pt x="1382" y="491"/>
                    <a:pt x="1329" y="485"/>
                    <a:pt x="1276" y="476"/>
                  </a:cubicBezTo>
                  <a:cubicBezTo>
                    <a:pt x="1171" y="459"/>
                    <a:pt x="1066" y="436"/>
                    <a:pt x="960" y="422"/>
                  </a:cubicBezTo>
                  <a:cubicBezTo>
                    <a:pt x="854" y="407"/>
                    <a:pt x="747" y="400"/>
                    <a:pt x="641" y="398"/>
                  </a:cubicBezTo>
                  <a:cubicBezTo>
                    <a:pt x="534" y="396"/>
                    <a:pt x="427" y="400"/>
                    <a:pt x="320" y="406"/>
                  </a:cubicBezTo>
                  <a:cubicBezTo>
                    <a:pt x="213" y="412"/>
                    <a:pt x="107" y="422"/>
                    <a:pt x="0" y="4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50">
              <a:extLst>
                <a:ext uri="{FF2B5EF4-FFF2-40B4-BE49-F238E27FC236}">
                  <a16:creationId xmlns:a16="http://schemas.microsoft.com/office/drawing/2014/main" id="{C2BABD46-A632-01B3-7AAE-B4310CEDEBF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2475" y="2471738"/>
              <a:ext cx="12111038" cy="1468438"/>
            </a:xfrm>
            <a:custGeom>
              <a:avLst/>
              <a:gdLst>
                <a:gd name="T0" fmla="*/ 321 w 4849"/>
                <a:gd name="T1" fmla="*/ 404 h 587"/>
                <a:gd name="T2" fmla="*/ 563 w 4849"/>
                <a:gd name="T3" fmla="*/ 399 h 587"/>
                <a:gd name="T4" fmla="*/ 805 w 4849"/>
                <a:gd name="T5" fmla="*/ 417 h 587"/>
                <a:gd name="T6" fmla="*/ 845 w 4849"/>
                <a:gd name="T7" fmla="*/ 422 h 587"/>
                <a:gd name="T8" fmla="*/ 925 w 4849"/>
                <a:gd name="T9" fmla="*/ 436 h 587"/>
                <a:gd name="T10" fmla="*/ 964 w 4849"/>
                <a:gd name="T11" fmla="*/ 444 h 587"/>
                <a:gd name="T12" fmla="*/ 1436 w 4849"/>
                <a:gd name="T13" fmla="*/ 553 h 587"/>
                <a:gd name="T14" fmla="*/ 1758 w 4849"/>
                <a:gd name="T15" fmla="*/ 578 h 587"/>
                <a:gd name="T16" fmla="*/ 1919 w 4849"/>
                <a:gd name="T17" fmla="*/ 583 h 587"/>
                <a:gd name="T18" fmla="*/ 2238 w 4849"/>
                <a:gd name="T19" fmla="*/ 546 h 587"/>
                <a:gd name="T20" fmla="*/ 3098 w 4849"/>
                <a:gd name="T21" fmla="*/ 109 h 587"/>
                <a:gd name="T22" fmla="*/ 3566 w 4849"/>
                <a:gd name="T23" fmla="*/ 2 h 587"/>
                <a:gd name="T24" fmla="*/ 3870 w 4849"/>
                <a:gd name="T25" fmla="*/ 99 h 587"/>
                <a:gd name="T26" fmla="*/ 3933 w 4849"/>
                <a:gd name="T27" fmla="*/ 150 h 587"/>
                <a:gd name="T28" fmla="*/ 4242 w 4849"/>
                <a:gd name="T29" fmla="*/ 408 h 587"/>
                <a:gd name="T30" fmla="*/ 4531 w 4849"/>
                <a:gd name="T31" fmla="*/ 551 h 587"/>
                <a:gd name="T32" fmla="*/ 4849 w 4849"/>
                <a:gd name="T33" fmla="*/ 562 h 587"/>
                <a:gd name="T34" fmla="*/ 4530 w 4849"/>
                <a:gd name="T35" fmla="*/ 551 h 587"/>
                <a:gd name="T36" fmla="*/ 4241 w 4849"/>
                <a:gd name="T37" fmla="*/ 410 h 587"/>
                <a:gd name="T38" fmla="*/ 3931 w 4849"/>
                <a:gd name="T39" fmla="*/ 152 h 587"/>
                <a:gd name="T40" fmla="*/ 3869 w 4849"/>
                <a:gd name="T41" fmla="*/ 101 h 587"/>
                <a:gd name="T42" fmla="*/ 3566 w 4849"/>
                <a:gd name="T43" fmla="*/ 5 h 587"/>
                <a:gd name="T44" fmla="*/ 3249 w 4849"/>
                <a:gd name="T45" fmla="*/ 51 h 587"/>
                <a:gd name="T46" fmla="*/ 3099 w 4849"/>
                <a:gd name="T47" fmla="*/ 112 h 587"/>
                <a:gd name="T48" fmla="*/ 2542 w 4849"/>
                <a:gd name="T49" fmla="*/ 438 h 587"/>
                <a:gd name="T50" fmla="*/ 2080 w 4849"/>
                <a:gd name="T51" fmla="*/ 577 h 587"/>
                <a:gd name="T52" fmla="*/ 1838 w 4849"/>
                <a:gd name="T53" fmla="*/ 585 h 587"/>
                <a:gd name="T54" fmla="*/ 1596 w 4849"/>
                <a:gd name="T55" fmla="*/ 572 h 587"/>
                <a:gd name="T56" fmla="*/ 1277 w 4849"/>
                <a:gd name="T57" fmla="*/ 526 h 587"/>
                <a:gd name="T58" fmla="*/ 944 w 4849"/>
                <a:gd name="T59" fmla="*/ 442 h 587"/>
                <a:gd name="T60" fmla="*/ 884 w 4849"/>
                <a:gd name="T61" fmla="*/ 431 h 587"/>
                <a:gd name="T62" fmla="*/ 825 w 4849"/>
                <a:gd name="T63" fmla="*/ 421 h 587"/>
                <a:gd name="T64" fmla="*/ 644 w 4849"/>
                <a:gd name="T65" fmla="*/ 404 h 587"/>
                <a:gd name="T66" fmla="*/ 483 w 4849"/>
                <a:gd name="T67" fmla="*/ 400 h 587"/>
                <a:gd name="T68" fmla="*/ 0 w 4849"/>
                <a:gd name="T69" fmla="*/ 435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849" h="587">
                  <a:moveTo>
                    <a:pt x="0" y="435"/>
                  </a:moveTo>
                  <a:cubicBezTo>
                    <a:pt x="107" y="421"/>
                    <a:pt x="214" y="410"/>
                    <a:pt x="321" y="404"/>
                  </a:cubicBezTo>
                  <a:cubicBezTo>
                    <a:pt x="375" y="400"/>
                    <a:pt x="429" y="399"/>
                    <a:pt x="483" y="398"/>
                  </a:cubicBezTo>
                  <a:cubicBezTo>
                    <a:pt x="510" y="398"/>
                    <a:pt x="537" y="398"/>
                    <a:pt x="563" y="399"/>
                  </a:cubicBezTo>
                  <a:cubicBezTo>
                    <a:pt x="590" y="399"/>
                    <a:pt x="617" y="401"/>
                    <a:pt x="644" y="402"/>
                  </a:cubicBezTo>
                  <a:cubicBezTo>
                    <a:pt x="698" y="405"/>
                    <a:pt x="752" y="409"/>
                    <a:pt x="805" y="417"/>
                  </a:cubicBezTo>
                  <a:cubicBezTo>
                    <a:pt x="825" y="419"/>
                    <a:pt x="825" y="419"/>
                    <a:pt x="825" y="419"/>
                  </a:cubicBezTo>
                  <a:cubicBezTo>
                    <a:pt x="832" y="420"/>
                    <a:pt x="838" y="421"/>
                    <a:pt x="845" y="422"/>
                  </a:cubicBezTo>
                  <a:cubicBezTo>
                    <a:pt x="885" y="428"/>
                    <a:pt x="885" y="428"/>
                    <a:pt x="885" y="428"/>
                  </a:cubicBezTo>
                  <a:cubicBezTo>
                    <a:pt x="925" y="436"/>
                    <a:pt x="925" y="436"/>
                    <a:pt x="925" y="436"/>
                  </a:cubicBezTo>
                  <a:cubicBezTo>
                    <a:pt x="944" y="440"/>
                    <a:pt x="944" y="440"/>
                    <a:pt x="944" y="440"/>
                  </a:cubicBezTo>
                  <a:cubicBezTo>
                    <a:pt x="964" y="444"/>
                    <a:pt x="964" y="444"/>
                    <a:pt x="964" y="444"/>
                  </a:cubicBezTo>
                  <a:cubicBezTo>
                    <a:pt x="1069" y="467"/>
                    <a:pt x="1173" y="498"/>
                    <a:pt x="1277" y="523"/>
                  </a:cubicBezTo>
                  <a:cubicBezTo>
                    <a:pt x="1330" y="535"/>
                    <a:pt x="1383" y="545"/>
                    <a:pt x="1436" y="553"/>
                  </a:cubicBezTo>
                  <a:cubicBezTo>
                    <a:pt x="1489" y="560"/>
                    <a:pt x="1543" y="565"/>
                    <a:pt x="1596" y="569"/>
                  </a:cubicBezTo>
                  <a:cubicBezTo>
                    <a:pt x="1758" y="578"/>
                    <a:pt x="1758" y="578"/>
                    <a:pt x="1758" y="578"/>
                  </a:cubicBezTo>
                  <a:cubicBezTo>
                    <a:pt x="1784" y="580"/>
                    <a:pt x="1811" y="581"/>
                    <a:pt x="1838" y="582"/>
                  </a:cubicBezTo>
                  <a:cubicBezTo>
                    <a:pt x="1865" y="584"/>
                    <a:pt x="1892" y="584"/>
                    <a:pt x="1919" y="583"/>
                  </a:cubicBezTo>
                  <a:cubicBezTo>
                    <a:pt x="1973" y="583"/>
                    <a:pt x="2026" y="579"/>
                    <a:pt x="2080" y="573"/>
                  </a:cubicBezTo>
                  <a:cubicBezTo>
                    <a:pt x="2133" y="567"/>
                    <a:pt x="2186" y="558"/>
                    <a:pt x="2238" y="546"/>
                  </a:cubicBezTo>
                  <a:cubicBezTo>
                    <a:pt x="2343" y="521"/>
                    <a:pt x="2445" y="484"/>
                    <a:pt x="2540" y="434"/>
                  </a:cubicBezTo>
                  <a:cubicBezTo>
                    <a:pt x="2731" y="335"/>
                    <a:pt x="2904" y="203"/>
                    <a:pt x="3098" y="109"/>
                  </a:cubicBezTo>
                  <a:cubicBezTo>
                    <a:pt x="3195" y="62"/>
                    <a:pt x="3298" y="27"/>
                    <a:pt x="3405" y="10"/>
                  </a:cubicBezTo>
                  <a:cubicBezTo>
                    <a:pt x="3458" y="3"/>
                    <a:pt x="3512" y="0"/>
                    <a:pt x="3566" y="2"/>
                  </a:cubicBezTo>
                  <a:cubicBezTo>
                    <a:pt x="3620" y="5"/>
                    <a:pt x="3674" y="13"/>
                    <a:pt x="3725" y="28"/>
                  </a:cubicBezTo>
                  <a:cubicBezTo>
                    <a:pt x="3777" y="44"/>
                    <a:pt x="3827" y="67"/>
                    <a:pt x="3870" y="99"/>
                  </a:cubicBezTo>
                  <a:cubicBezTo>
                    <a:pt x="3881" y="107"/>
                    <a:pt x="3892" y="115"/>
                    <a:pt x="3902" y="124"/>
                  </a:cubicBezTo>
                  <a:cubicBezTo>
                    <a:pt x="3912" y="133"/>
                    <a:pt x="3923" y="141"/>
                    <a:pt x="3933" y="150"/>
                  </a:cubicBezTo>
                  <a:cubicBezTo>
                    <a:pt x="3953" y="167"/>
                    <a:pt x="3974" y="185"/>
                    <a:pt x="3994" y="203"/>
                  </a:cubicBezTo>
                  <a:cubicBezTo>
                    <a:pt x="4074" y="274"/>
                    <a:pt x="4154" y="347"/>
                    <a:pt x="4242" y="408"/>
                  </a:cubicBezTo>
                  <a:cubicBezTo>
                    <a:pt x="4286" y="439"/>
                    <a:pt x="4332" y="468"/>
                    <a:pt x="4381" y="492"/>
                  </a:cubicBezTo>
                  <a:cubicBezTo>
                    <a:pt x="4429" y="516"/>
                    <a:pt x="4479" y="536"/>
                    <a:pt x="4531" y="551"/>
                  </a:cubicBezTo>
                  <a:cubicBezTo>
                    <a:pt x="4582" y="565"/>
                    <a:pt x="4635" y="575"/>
                    <a:pt x="4689" y="577"/>
                  </a:cubicBezTo>
                  <a:cubicBezTo>
                    <a:pt x="4743" y="580"/>
                    <a:pt x="4797" y="575"/>
                    <a:pt x="4849" y="562"/>
                  </a:cubicBezTo>
                  <a:cubicBezTo>
                    <a:pt x="4797" y="575"/>
                    <a:pt x="4743" y="580"/>
                    <a:pt x="4689" y="578"/>
                  </a:cubicBezTo>
                  <a:cubicBezTo>
                    <a:pt x="4635" y="576"/>
                    <a:pt x="4582" y="566"/>
                    <a:pt x="4530" y="551"/>
                  </a:cubicBezTo>
                  <a:cubicBezTo>
                    <a:pt x="4478" y="537"/>
                    <a:pt x="4428" y="517"/>
                    <a:pt x="4380" y="493"/>
                  </a:cubicBezTo>
                  <a:cubicBezTo>
                    <a:pt x="4332" y="469"/>
                    <a:pt x="4285" y="441"/>
                    <a:pt x="4241" y="410"/>
                  </a:cubicBezTo>
                  <a:cubicBezTo>
                    <a:pt x="4153" y="348"/>
                    <a:pt x="4073" y="276"/>
                    <a:pt x="3992" y="205"/>
                  </a:cubicBezTo>
                  <a:cubicBezTo>
                    <a:pt x="3972" y="187"/>
                    <a:pt x="3952" y="169"/>
                    <a:pt x="3931" y="152"/>
                  </a:cubicBezTo>
                  <a:cubicBezTo>
                    <a:pt x="3921" y="143"/>
                    <a:pt x="3911" y="134"/>
                    <a:pt x="3900" y="126"/>
                  </a:cubicBezTo>
                  <a:cubicBezTo>
                    <a:pt x="3890" y="117"/>
                    <a:pt x="3880" y="109"/>
                    <a:pt x="3869" y="101"/>
                  </a:cubicBezTo>
                  <a:cubicBezTo>
                    <a:pt x="3825" y="69"/>
                    <a:pt x="3776" y="46"/>
                    <a:pt x="3725" y="31"/>
                  </a:cubicBezTo>
                  <a:cubicBezTo>
                    <a:pt x="3673" y="16"/>
                    <a:pt x="3620" y="8"/>
                    <a:pt x="3566" y="5"/>
                  </a:cubicBezTo>
                  <a:cubicBezTo>
                    <a:pt x="3512" y="3"/>
                    <a:pt x="3458" y="6"/>
                    <a:pt x="3405" y="13"/>
                  </a:cubicBezTo>
                  <a:cubicBezTo>
                    <a:pt x="3352" y="21"/>
                    <a:pt x="3300" y="35"/>
                    <a:pt x="3249" y="51"/>
                  </a:cubicBezTo>
                  <a:cubicBezTo>
                    <a:pt x="3223" y="60"/>
                    <a:pt x="3198" y="69"/>
                    <a:pt x="3173" y="79"/>
                  </a:cubicBezTo>
                  <a:cubicBezTo>
                    <a:pt x="3148" y="89"/>
                    <a:pt x="3124" y="100"/>
                    <a:pt x="3099" y="112"/>
                  </a:cubicBezTo>
                  <a:cubicBezTo>
                    <a:pt x="3003" y="159"/>
                    <a:pt x="2911" y="216"/>
                    <a:pt x="2820" y="273"/>
                  </a:cubicBezTo>
                  <a:cubicBezTo>
                    <a:pt x="2729" y="330"/>
                    <a:pt x="2638" y="388"/>
                    <a:pt x="2542" y="438"/>
                  </a:cubicBezTo>
                  <a:cubicBezTo>
                    <a:pt x="2446" y="488"/>
                    <a:pt x="2344" y="525"/>
                    <a:pt x="2239" y="549"/>
                  </a:cubicBezTo>
                  <a:cubicBezTo>
                    <a:pt x="2187" y="562"/>
                    <a:pt x="2134" y="570"/>
                    <a:pt x="2080" y="577"/>
                  </a:cubicBezTo>
                  <a:cubicBezTo>
                    <a:pt x="2027" y="583"/>
                    <a:pt x="1973" y="586"/>
                    <a:pt x="1919" y="587"/>
                  </a:cubicBezTo>
                  <a:cubicBezTo>
                    <a:pt x="1892" y="587"/>
                    <a:pt x="1865" y="587"/>
                    <a:pt x="1838" y="585"/>
                  </a:cubicBezTo>
                  <a:cubicBezTo>
                    <a:pt x="1811" y="584"/>
                    <a:pt x="1784" y="583"/>
                    <a:pt x="1757" y="582"/>
                  </a:cubicBezTo>
                  <a:cubicBezTo>
                    <a:pt x="1596" y="572"/>
                    <a:pt x="1596" y="572"/>
                    <a:pt x="1596" y="572"/>
                  </a:cubicBezTo>
                  <a:cubicBezTo>
                    <a:pt x="1542" y="568"/>
                    <a:pt x="1489" y="563"/>
                    <a:pt x="1435" y="555"/>
                  </a:cubicBezTo>
                  <a:cubicBezTo>
                    <a:pt x="1382" y="548"/>
                    <a:pt x="1329" y="538"/>
                    <a:pt x="1277" y="526"/>
                  </a:cubicBezTo>
                  <a:cubicBezTo>
                    <a:pt x="1172" y="501"/>
                    <a:pt x="1069" y="469"/>
                    <a:pt x="964" y="446"/>
                  </a:cubicBezTo>
                  <a:cubicBezTo>
                    <a:pt x="944" y="442"/>
                    <a:pt x="944" y="442"/>
                    <a:pt x="944" y="442"/>
                  </a:cubicBezTo>
                  <a:cubicBezTo>
                    <a:pt x="924" y="438"/>
                    <a:pt x="924" y="438"/>
                    <a:pt x="924" y="438"/>
                  </a:cubicBezTo>
                  <a:cubicBezTo>
                    <a:pt x="884" y="431"/>
                    <a:pt x="884" y="431"/>
                    <a:pt x="884" y="431"/>
                  </a:cubicBezTo>
                  <a:cubicBezTo>
                    <a:pt x="845" y="424"/>
                    <a:pt x="845" y="424"/>
                    <a:pt x="845" y="424"/>
                  </a:cubicBezTo>
                  <a:cubicBezTo>
                    <a:pt x="838" y="423"/>
                    <a:pt x="831" y="422"/>
                    <a:pt x="825" y="421"/>
                  </a:cubicBezTo>
                  <a:cubicBezTo>
                    <a:pt x="805" y="419"/>
                    <a:pt x="805" y="419"/>
                    <a:pt x="805" y="419"/>
                  </a:cubicBezTo>
                  <a:cubicBezTo>
                    <a:pt x="751" y="411"/>
                    <a:pt x="698" y="407"/>
                    <a:pt x="644" y="404"/>
                  </a:cubicBezTo>
                  <a:cubicBezTo>
                    <a:pt x="617" y="403"/>
                    <a:pt x="590" y="401"/>
                    <a:pt x="563" y="401"/>
                  </a:cubicBezTo>
                  <a:cubicBezTo>
                    <a:pt x="537" y="400"/>
                    <a:pt x="510" y="400"/>
                    <a:pt x="483" y="400"/>
                  </a:cubicBezTo>
                  <a:cubicBezTo>
                    <a:pt x="429" y="400"/>
                    <a:pt x="375" y="402"/>
                    <a:pt x="321" y="405"/>
                  </a:cubicBezTo>
                  <a:cubicBezTo>
                    <a:pt x="214" y="410"/>
                    <a:pt x="107" y="421"/>
                    <a:pt x="0" y="4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51">
              <a:extLst>
                <a:ext uri="{FF2B5EF4-FFF2-40B4-BE49-F238E27FC236}">
                  <a16:creationId xmlns:a16="http://schemas.microsoft.com/office/drawing/2014/main" id="{0B9F6FA7-D9EB-388A-E326-FF7CCDFB514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49300" y="2439988"/>
              <a:ext cx="12112625" cy="1633538"/>
            </a:xfrm>
            <a:custGeom>
              <a:avLst/>
              <a:gdLst>
                <a:gd name="T0" fmla="*/ 405 w 4849"/>
                <a:gd name="T1" fmla="*/ 400 h 653"/>
                <a:gd name="T2" fmla="*/ 486 w 4849"/>
                <a:gd name="T3" fmla="*/ 401 h 653"/>
                <a:gd name="T4" fmla="*/ 729 w 4849"/>
                <a:gd name="T5" fmla="*/ 420 h 653"/>
                <a:gd name="T6" fmla="*/ 810 w 4849"/>
                <a:gd name="T7" fmla="*/ 434 h 653"/>
                <a:gd name="T8" fmla="*/ 889 w 4849"/>
                <a:gd name="T9" fmla="*/ 452 h 653"/>
                <a:gd name="T10" fmla="*/ 968 w 4849"/>
                <a:gd name="T11" fmla="*/ 473 h 653"/>
                <a:gd name="T12" fmla="*/ 1394 w 4849"/>
                <a:gd name="T13" fmla="*/ 608 h 653"/>
                <a:gd name="T14" fmla="*/ 1514 w 4849"/>
                <a:gd name="T15" fmla="*/ 630 h 653"/>
                <a:gd name="T16" fmla="*/ 1595 w 4849"/>
                <a:gd name="T17" fmla="*/ 640 h 653"/>
                <a:gd name="T18" fmla="*/ 2276 w 4849"/>
                <a:gd name="T19" fmla="*/ 557 h 653"/>
                <a:gd name="T20" fmla="*/ 2352 w 4849"/>
                <a:gd name="T21" fmla="*/ 528 h 653"/>
                <a:gd name="T22" fmla="*/ 2389 w 4849"/>
                <a:gd name="T23" fmla="*/ 512 h 653"/>
                <a:gd name="T24" fmla="*/ 2499 w 4849"/>
                <a:gd name="T25" fmla="*/ 458 h 653"/>
                <a:gd name="T26" fmla="*/ 2569 w 4849"/>
                <a:gd name="T27" fmla="*/ 419 h 653"/>
                <a:gd name="T28" fmla="*/ 2812 w 4849"/>
                <a:gd name="T29" fmla="*/ 269 h 653"/>
                <a:gd name="T30" fmla="*/ 3568 w 4849"/>
                <a:gd name="T31" fmla="*/ 3 h 653"/>
                <a:gd name="T32" fmla="*/ 3993 w 4849"/>
                <a:gd name="T33" fmla="*/ 216 h 653"/>
                <a:gd name="T34" fmla="*/ 4527 w 4849"/>
                <a:gd name="T35" fmla="*/ 576 h 653"/>
                <a:gd name="T36" fmla="*/ 4587 w 4849"/>
                <a:gd name="T37" fmla="*/ 591 h 653"/>
                <a:gd name="T38" fmla="*/ 4627 w 4849"/>
                <a:gd name="T39" fmla="*/ 598 h 653"/>
                <a:gd name="T40" fmla="*/ 4677 w 4849"/>
                <a:gd name="T41" fmla="*/ 604 h 653"/>
                <a:gd name="T42" fmla="*/ 4687 w 4849"/>
                <a:gd name="T43" fmla="*/ 605 h 653"/>
                <a:gd name="T44" fmla="*/ 4647 w 4849"/>
                <a:gd name="T45" fmla="*/ 602 h 653"/>
                <a:gd name="T46" fmla="*/ 4606 w 4849"/>
                <a:gd name="T47" fmla="*/ 596 h 653"/>
                <a:gd name="T48" fmla="*/ 4547 w 4849"/>
                <a:gd name="T49" fmla="*/ 583 h 653"/>
                <a:gd name="T50" fmla="*/ 4238 w 4849"/>
                <a:gd name="T51" fmla="*/ 430 h 653"/>
                <a:gd name="T52" fmla="*/ 3727 w 4849"/>
                <a:gd name="T53" fmla="*/ 35 h 653"/>
                <a:gd name="T54" fmla="*/ 3097 w 4849"/>
                <a:gd name="T55" fmla="*/ 112 h 653"/>
                <a:gd name="T56" fmla="*/ 2607 w 4849"/>
                <a:gd name="T57" fmla="*/ 401 h 653"/>
                <a:gd name="T58" fmla="*/ 2536 w 4849"/>
                <a:gd name="T59" fmla="*/ 442 h 653"/>
                <a:gd name="T60" fmla="*/ 2428 w 4849"/>
                <a:gd name="T61" fmla="*/ 499 h 653"/>
                <a:gd name="T62" fmla="*/ 2362 w 4849"/>
                <a:gd name="T63" fmla="*/ 528 h 653"/>
                <a:gd name="T64" fmla="*/ 2296 w 4849"/>
                <a:gd name="T65" fmla="*/ 553 h 653"/>
                <a:gd name="T66" fmla="*/ 1920 w 4849"/>
                <a:gd name="T67" fmla="*/ 641 h 653"/>
                <a:gd name="T68" fmla="*/ 1534 w 4849"/>
                <a:gd name="T69" fmla="*/ 636 h 653"/>
                <a:gd name="T70" fmla="*/ 1433 w 4849"/>
                <a:gd name="T71" fmla="*/ 619 h 653"/>
                <a:gd name="T72" fmla="*/ 1276 w 4849"/>
                <a:gd name="T73" fmla="*/ 579 h 653"/>
                <a:gd name="T74" fmla="*/ 928 w 4849"/>
                <a:gd name="T75" fmla="*/ 464 h 653"/>
                <a:gd name="T76" fmla="*/ 849 w 4849"/>
                <a:gd name="T77" fmla="*/ 444 h 653"/>
                <a:gd name="T78" fmla="*/ 749 w 4849"/>
                <a:gd name="T79" fmla="*/ 425 h 653"/>
                <a:gd name="T80" fmla="*/ 648 w 4849"/>
                <a:gd name="T81" fmla="*/ 412 h 653"/>
                <a:gd name="T82" fmla="*/ 445 w 4849"/>
                <a:gd name="T83" fmla="*/ 402 h 653"/>
                <a:gd name="T84" fmla="*/ 0 w 4849"/>
                <a:gd name="T85" fmla="*/ 438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49" h="653">
                  <a:moveTo>
                    <a:pt x="0" y="438"/>
                  </a:moveTo>
                  <a:cubicBezTo>
                    <a:pt x="107" y="421"/>
                    <a:pt x="215" y="409"/>
                    <a:pt x="323" y="403"/>
                  </a:cubicBezTo>
                  <a:cubicBezTo>
                    <a:pt x="350" y="402"/>
                    <a:pt x="377" y="401"/>
                    <a:pt x="405" y="400"/>
                  </a:cubicBezTo>
                  <a:cubicBezTo>
                    <a:pt x="445" y="400"/>
                    <a:pt x="445" y="400"/>
                    <a:pt x="445" y="400"/>
                  </a:cubicBezTo>
                  <a:cubicBezTo>
                    <a:pt x="452" y="400"/>
                    <a:pt x="459" y="400"/>
                    <a:pt x="466" y="400"/>
                  </a:cubicBezTo>
                  <a:cubicBezTo>
                    <a:pt x="486" y="401"/>
                    <a:pt x="486" y="401"/>
                    <a:pt x="486" y="401"/>
                  </a:cubicBezTo>
                  <a:cubicBezTo>
                    <a:pt x="540" y="401"/>
                    <a:pt x="594" y="405"/>
                    <a:pt x="648" y="410"/>
                  </a:cubicBezTo>
                  <a:cubicBezTo>
                    <a:pt x="689" y="415"/>
                    <a:pt x="689" y="415"/>
                    <a:pt x="689" y="415"/>
                  </a:cubicBezTo>
                  <a:cubicBezTo>
                    <a:pt x="702" y="416"/>
                    <a:pt x="716" y="418"/>
                    <a:pt x="729" y="420"/>
                  </a:cubicBezTo>
                  <a:cubicBezTo>
                    <a:pt x="749" y="423"/>
                    <a:pt x="749" y="423"/>
                    <a:pt x="749" y="423"/>
                  </a:cubicBezTo>
                  <a:cubicBezTo>
                    <a:pt x="756" y="424"/>
                    <a:pt x="763" y="425"/>
                    <a:pt x="769" y="427"/>
                  </a:cubicBezTo>
                  <a:cubicBezTo>
                    <a:pt x="810" y="434"/>
                    <a:pt x="810" y="434"/>
                    <a:pt x="810" y="434"/>
                  </a:cubicBezTo>
                  <a:cubicBezTo>
                    <a:pt x="849" y="442"/>
                    <a:pt x="849" y="442"/>
                    <a:pt x="849" y="442"/>
                  </a:cubicBezTo>
                  <a:cubicBezTo>
                    <a:pt x="856" y="444"/>
                    <a:pt x="863" y="445"/>
                    <a:pt x="869" y="447"/>
                  </a:cubicBezTo>
                  <a:cubicBezTo>
                    <a:pt x="889" y="452"/>
                    <a:pt x="889" y="452"/>
                    <a:pt x="889" y="452"/>
                  </a:cubicBezTo>
                  <a:cubicBezTo>
                    <a:pt x="902" y="455"/>
                    <a:pt x="915" y="458"/>
                    <a:pt x="928" y="462"/>
                  </a:cubicBezTo>
                  <a:cubicBezTo>
                    <a:pt x="948" y="467"/>
                    <a:pt x="948" y="467"/>
                    <a:pt x="948" y="467"/>
                  </a:cubicBezTo>
                  <a:cubicBezTo>
                    <a:pt x="968" y="473"/>
                    <a:pt x="968" y="473"/>
                    <a:pt x="968" y="473"/>
                  </a:cubicBezTo>
                  <a:cubicBezTo>
                    <a:pt x="1072" y="505"/>
                    <a:pt x="1173" y="545"/>
                    <a:pt x="1276" y="576"/>
                  </a:cubicBezTo>
                  <a:cubicBezTo>
                    <a:pt x="1302" y="585"/>
                    <a:pt x="1328" y="592"/>
                    <a:pt x="1355" y="598"/>
                  </a:cubicBezTo>
                  <a:cubicBezTo>
                    <a:pt x="1394" y="608"/>
                    <a:pt x="1394" y="608"/>
                    <a:pt x="1394" y="608"/>
                  </a:cubicBezTo>
                  <a:cubicBezTo>
                    <a:pt x="1407" y="611"/>
                    <a:pt x="1421" y="613"/>
                    <a:pt x="1434" y="616"/>
                  </a:cubicBezTo>
                  <a:cubicBezTo>
                    <a:pt x="1447" y="619"/>
                    <a:pt x="1461" y="622"/>
                    <a:pt x="1474" y="624"/>
                  </a:cubicBezTo>
                  <a:cubicBezTo>
                    <a:pt x="1514" y="630"/>
                    <a:pt x="1514" y="630"/>
                    <a:pt x="1514" y="630"/>
                  </a:cubicBezTo>
                  <a:cubicBezTo>
                    <a:pt x="1534" y="633"/>
                    <a:pt x="1534" y="633"/>
                    <a:pt x="1534" y="633"/>
                  </a:cubicBezTo>
                  <a:cubicBezTo>
                    <a:pt x="1541" y="634"/>
                    <a:pt x="1548" y="635"/>
                    <a:pt x="1554" y="636"/>
                  </a:cubicBezTo>
                  <a:cubicBezTo>
                    <a:pt x="1595" y="640"/>
                    <a:pt x="1595" y="640"/>
                    <a:pt x="1595" y="640"/>
                  </a:cubicBezTo>
                  <a:cubicBezTo>
                    <a:pt x="1703" y="650"/>
                    <a:pt x="1812" y="649"/>
                    <a:pt x="1919" y="637"/>
                  </a:cubicBezTo>
                  <a:cubicBezTo>
                    <a:pt x="2027" y="626"/>
                    <a:pt x="2134" y="603"/>
                    <a:pt x="2237" y="569"/>
                  </a:cubicBezTo>
                  <a:cubicBezTo>
                    <a:pt x="2276" y="557"/>
                    <a:pt x="2276" y="557"/>
                    <a:pt x="2276" y="557"/>
                  </a:cubicBezTo>
                  <a:cubicBezTo>
                    <a:pt x="2282" y="554"/>
                    <a:pt x="2288" y="552"/>
                    <a:pt x="2295" y="550"/>
                  </a:cubicBezTo>
                  <a:cubicBezTo>
                    <a:pt x="2314" y="543"/>
                    <a:pt x="2314" y="543"/>
                    <a:pt x="2314" y="543"/>
                  </a:cubicBezTo>
                  <a:cubicBezTo>
                    <a:pt x="2352" y="528"/>
                    <a:pt x="2352" y="528"/>
                    <a:pt x="2352" y="528"/>
                  </a:cubicBezTo>
                  <a:cubicBezTo>
                    <a:pt x="2361" y="524"/>
                    <a:pt x="2361" y="524"/>
                    <a:pt x="2361" y="524"/>
                  </a:cubicBezTo>
                  <a:cubicBezTo>
                    <a:pt x="2370" y="520"/>
                    <a:pt x="2370" y="520"/>
                    <a:pt x="2370" y="520"/>
                  </a:cubicBezTo>
                  <a:cubicBezTo>
                    <a:pt x="2389" y="512"/>
                    <a:pt x="2389" y="512"/>
                    <a:pt x="2389" y="512"/>
                  </a:cubicBezTo>
                  <a:cubicBezTo>
                    <a:pt x="2426" y="495"/>
                    <a:pt x="2426" y="495"/>
                    <a:pt x="2426" y="495"/>
                  </a:cubicBezTo>
                  <a:cubicBezTo>
                    <a:pt x="2438" y="489"/>
                    <a:pt x="2450" y="483"/>
                    <a:pt x="2462" y="477"/>
                  </a:cubicBezTo>
                  <a:cubicBezTo>
                    <a:pt x="2499" y="458"/>
                    <a:pt x="2499" y="458"/>
                    <a:pt x="2499" y="458"/>
                  </a:cubicBezTo>
                  <a:cubicBezTo>
                    <a:pt x="2534" y="439"/>
                    <a:pt x="2534" y="439"/>
                    <a:pt x="2534" y="439"/>
                  </a:cubicBezTo>
                  <a:cubicBezTo>
                    <a:pt x="2552" y="429"/>
                    <a:pt x="2552" y="429"/>
                    <a:pt x="2552" y="429"/>
                  </a:cubicBezTo>
                  <a:cubicBezTo>
                    <a:pt x="2569" y="419"/>
                    <a:pt x="2569" y="419"/>
                    <a:pt x="2569" y="419"/>
                  </a:cubicBezTo>
                  <a:cubicBezTo>
                    <a:pt x="2604" y="398"/>
                    <a:pt x="2604" y="398"/>
                    <a:pt x="2604" y="398"/>
                  </a:cubicBezTo>
                  <a:cubicBezTo>
                    <a:pt x="2628" y="384"/>
                    <a:pt x="2651" y="370"/>
                    <a:pt x="2674" y="355"/>
                  </a:cubicBezTo>
                  <a:cubicBezTo>
                    <a:pt x="2720" y="327"/>
                    <a:pt x="2766" y="298"/>
                    <a:pt x="2812" y="269"/>
                  </a:cubicBezTo>
                  <a:cubicBezTo>
                    <a:pt x="2904" y="211"/>
                    <a:pt x="2997" y="155"/>
                    <a:pt x="3095" y="109"/>
                  </a:cubicBezTo>
                  <a:cubicBezTo>
                    <a:pt x="3194" y="63"/>
                    <a:pt x="3298" y="29"/>
                    <a:pt x="3405" y="11"/>
                  </a:cubicBezTo>
                  <a:cubicBezTo>
                    <a:pt x="3459" y="3"/>
                    <a:pt x="3514" y="0"/>
                    <a:pt x="3568" y="3"/>
                  </a:cubicBezTo>
                  <a:cubicBezTo>
                    <a:pt x="3622" y="6"/>
                    <a:pt x="3676" y="15"/>
                    <a:pt x="3728" y="32"/>
                  </a:cubicBezTo>
                  <a:cubicBezTo>
                    <a:pt x="3780" y="49"/>
                    <a:pt x="3829" y="74"/>
                    <a:pt x="3871" y="108"/>
                  </a:cubicBezTo>
                  <a:cubicBezTo>
                    <a:pt x="3913" y="143"/>
                    <a:pt x="3953" y="179"/>
                    <a:pt x="3993" y="216"/>
                  </a:cubicBezTo>
                  <a:cubicBezTo>
                    <a:pt x="4073" y="290"/>
                    <a:pt x="4152" y="365"/>
                    <a:pt x="4239" y="429"/>
                  </a:cubicBezTo>
                  <a:cubicBezTo>
                    <a:pt x="4283" y="461"/>
                    <a:pt x="4329" y="490"/>
                    <a:pt x="4377" y="515"/>
                  </a:cubicBezTo>
                  <a:cubicBezTo>
                    <a:pt x="4425" y="540"/>
                    <a:pt x="4475" y="561"/>
                    <a:pt x="4527" y="576"/>
                  </a:cubicBezTo>
                  <a:cubicBezTo>
                    <a:pt x="4547" y="582"/>
                    <a:pt x="4547" y="582"/>
                    <a:pt x="4547" y="582"/>
                  </a:cubicBezTo>
                  <a:cubicBezTo>
                    <a:pt x="4553" y="584"/>
                    <a:pt x="4560" y="585"/>
                    <a:pt x="4567" y="587"/>
                  </a:cubicBezTo>
                  <a:cubicBezTo>
                    <a:pt x="4573" y="588"/>
                    <a:pt x="4580" y="590"/>
                    <a:pt x="4587" y="591"/>
                  </a:cubicBezTo>
                  <a:cubicBezTo>
                    <a:pt x="4606" y="595"/>
                    <a:pt x="4606" y="595"/>
                    <a:pt x="4606" y="595"/>
                  </a:cubicBezTo>
                  <a:cubicBezTo>
                    <a:pt x="4616" y="597"/>
                    <a:pt x="4616" y="597"/>
                    <a:pt x="4616" y="597"/>
                  </a:cubicBezTo>
                  <a:cubicBezTo>
                    <a:pt x="4627" y="598"/>
                    <a:pt x="4627" y="598"/>
                    <a:pt x="4627" y="598"/>
                  </a:cubicBezTo>
                  <a:cubicBezTo>
                    <a:pt x="4647" y="601"/>
                    <a:pt x="4647" y="601"/>
                    <a:pt x="4647" y="601"/>
                  </a:cubicBezTo>
                  <a:cubicBezTo>
                    <a:pt x="4653" y="602"/>
                    <a:pt x="4660" y="602"/>
                    <a:pt x="4667" y="603"/>
                  </a:cubicBezTo>
                  <a:cubicBezTo>
                    <a:pt x="4677" y="604"/>
                    <a:pt x="4677" y="604"/>
                    <a:pt x="4677" y="604"/>
                  </a:cubicBezTo>
                  <a:cubicBezTo>
                    <a:pt x="4680" y="604"/>
                    <a:pt x="4684" y="605"/>
                    <a:pt x="4687" y="605"/>
                  </a:cubicBezTo>
                  <a:cubicBezTo>
                    <a:pt x="4741" y="607"/>
                    <a:pt x="4796" y="602"/>
                    <a:pt x="4849" y="589"/>
                  </a:cubicBezTo>
                  <a:cubicBezTo>
                    <a:pt x="4796" y="602"/>
                    <a:pt x="4741" y="607"/>
                    <a:pt x="4687" y="605"/>
                  </a:cubicBezTo>
                  <a:cubicBezTo>
                    <a:pt x="4684" y="605"/>
                    <a:pt x="4680" y="605"/>
                    <a:pt x="4677" y="604"/>
                  </a:cubicBezTo>
                  <a:cubicBezTo>
                    <a:pt x="4667" y="604"/>
                    <a:pt x="4667" y="604"/>
                    <a:pt x="4667" y="604"/>
                  </a:cubicBezTo>
                  <a:cubicBezTo>
                    <a:pt x="4660" y="603"/>
                    <a:pt x="4653" y="603"/>
                    <a:pt x="4647" y="602"/>
                  </a:cubicBezTo>
                  <a:cubicBezTo>
                    <a:pt x="4626" y="599"/>
                    <a:pt x="4626" y="599"/>
                    <a:pt x="4626" y="599"/>
                  </a:cubicBezTo>
                  <a:cubicBezTo>
                    <a:pt x="4616" y="598"/>
                    <a:pt x="4616" y="598"/>
                    <a:pt x="4616" y="598"/>
                  </a:cubicBezTo>
                  <a:cubicBezTo>
                    <a:pt x="4606" y="596"/>
                    <a:pt x="4606" y="596"/>
                    <a:pt x="4606" y="596"/>
                  </a:cubicBezTo>
                  <a:cubicBezTo>
                    <a:pt x="4586" y="592"/>
                    <a:pt x="4586" y="592"/>
                    <a:pt x="4586" y="592"/>
                  </a:cubicBezTo>
                  <a:cubicBezTo>
                    <a:pt x="4580" y="591"/>
                    <a:pt x="4573" y="589"/>
                    <a:pt x="4566" y="588"/>
                  </a:cubicBezTo>
                  <a:cubicBezTo>
                    <a:pt x="4560" y="586"/>
                    <a:pt x="4553" y="585"/>
                    <a:pt x="4547" y="583"/>
                  </a:cubicBezTo>
                  <a:cubicBezTo>
                    <a:pt x="4527" y="577"/>
                    <a:pt x="4527" y="577"/>
                    <a:pt x="4527" y="577"/>
                  </a:cubicBezTo>
                  <a:cubicBezTo>
                    <a:pt x="4475" y="562"/>
                    <a:pt x="4425" y="541"/>
                    <a:pt x="4376" y="516"/>
                  </a:cubicBezTo>
                  <a:cubicBezTo>
                    <a:pt x="4328" y="492"/>
                    <a:pt x="4282" y="462"/>
                    <a:pt x="4238" y="430"/>
                  </a:cubicBezTo>
                  <a:cubicBezTo>
                    <a:pt x="4150" y="366"/>
                    <a:pt x="4071" y="291"/>
                    <a:pt x="3992" y="218"/>
                  </a:cubicBezTo>
                  <a:cubicBezTo>
                    <a:pt x="3952" y="181"/>
                    <a:pt x="3912" y="145"/>
                    <a:pt x="3870" y="110"/>
                  </a:cubicBezTo>
                  <a:cubicBezTo>
                    <a:pt x="3828" y="76"/>
                    <a:pt x="3779" y="51"/>
                    <a:pt x="3727" y="35"/>
                  </a:cubicBezTo>
                  <a:cubicBezTo>
                    <a:pt x="3676" y="18"/>
                    <a:pt x="3622" y="9"/>
                    <a:pt x="3568" y="6"/>
                  </a:cubicBezTo>
                  <a:cubicBezTo>
                    <a:pt x="3514" y="3"/>
                    <a:pt x="3459" y="6"/>
                    <a:pt x="3406" y="14"/>
                  </a:cubicBezTo>
                  <a:cubicBezTo>
                    <a:pt x="3299" y="32"/>
                    <a:pt x="3195" y="66"/>
                    <a:pt x="3097" y="112"/>
                  </a:cubicBezTo>
                  <a:cubicBezTo>
                    <a:pt x="2998" y="158"/>
                    <a:pt x="2905" y="214"/>
                    <a:pt x="2814" y="272"/>
                  </a:cubicBezTo>
                  <a:cubicBezTo>
                    <a:pt x="2768" y="301"/>
                    <a:pt x="2722" y="330"/>
                    <a:pt x="2676" y="359"/>
                  </a:cubicBezTo>
                  <a:cubicBezTo>
                    <a:pt x="2653" y="373"/>
                    <a:pt x="2630" y="387"/>
                    <a:pt x="2607" y="401"/>
                  </a:cubicBezTo>
                  <a:cubicBezTo>
                    <a:pt x="2571" y="422"/>
                    <a:pt x="2571" y="422"/>
                    <a:pt x="2571" y="422"/>
                  </a:cubicBezTo>
                  <a:cubicBezTo>
                    <a:pt x="2554" y="432"/>
                    <a:pt x="2554" y="432"/>
                    <a:pt x="2554" y="432"/>
                  </a:cubicBezTo>
                  <a:cubicBezTo>
                    <a:pt x="2536" y="442"/>
                    <a:pt x="2536" y="442"/>
                    <a:pt x="2536" y="442"/>
                  </a:cubicBezTo>
                  <a:cubicBezTo>
                    <a:pt x="2500" y="462"/>
                    <a:pt x="2500" y="462"/>
                    <a:pt x="2500" y="462"/>
                  </a:cubicBezTo>
                  <a:cubicBezTo>
                    <a:pt x="2464" y="480"/>
                    <a:pt x="2464" y="480"/>
                    <a:pt x="2464" y="480"/>
                  </a:cubicBezTo>
                  <a:cubicBezTo>
                    <a:pt x="2452" y="487"/>
                    <a:pt x="2440" y="493"/>
                    <a:pt x="2428" y="499"/>
                  </a:cubicBezTo>
                  <a:cubicBezTo>
                    <a:pt x="2390" y="515"/>
                    <a:pt x="2390" y="515"/>
                    <a:pt x="2390" y="515"/>
                  </a:cubicBezTo>
                  <a:cubicBezTo>
                    <a:pt x="2372" y="524"/>
                    <a:pt x="2372" y="524"/>
                    <a:pt x="2372" y="524"/>
                  </a:cubicBezTo>
                  <a:cubicBezTo>
                    <a:pt x="2362" y="528"/>
                    <a:pt x="2362" y="528"/>
                    <a:pt x="2362" y="528"/>
                  </a:cubicBezTo>
                  <a:cubicBezTo>
                    <a:pt x="2353" y="531"/>
                    <a:pt x="2353" y="531"/>
                    <a:pt x="2353" y="531"/>
                  </a:cubicBezTo>
                  <a:cubicBezTo>
                    <a:pt x="2315" y="546"/>
                    <a:pt x="2315" y="546"/>
                    <a:pt x="2315" y="546"/>
                  </a:cubicBezTo>
                  <a:cubicBezTo>
                    <a:pt x="2296" y="553"/>
                    <a:pt x="2296" y="553"/>
                    <a:pt x="2296" y="553"/>
                  </a:cubicBezTo>
                  <a:cubicBezTo>
                    <a:pt x="2290" y="556"/>
                    <a:pt x="2283" y="558"/>
                    <a:pt x="2277" y="560"/>
                  </a:cubicBezTo>
                  <a:cubicBezTo>
                    <a:pt x="2238" y="573"/>
                    <a:pt x="2238" y="573"/>
                    <a:pt x="2238" y="573"/>
                  </a:cubicBezTo>
                  <a:cubicBezTo>
                    <a:pt x="2135" y="606"/>
                    <a:pt x="2028" y="629"/>
                    <a:pt x="1920" y="641"/>
                  </a:cubicBezTo>
                  <a:cubicBezTo>
                    <a:pt x="1812" y="652"/>
                    <a:pt x="1703" y="653"/>
                    <a:pt x="1595" y="643"/>
                  </a:cubicBezTo>
                  <a:cubicBezTo>
                    <a:pt x="1554" y="639"/>
                    <a:pt x="1554" y="639"/>
                    <a:pt x="1554" y="639"/>
                  </a:cubicBezTo>
                  <a:cubicBezTo>
                    <a:pt x="1547" y="638"/>
                    <a:pt x="1541" y="637"/>
                    <a:pt x="1534" y="636"/>
                  </a:cubicBezTo>
                  <a:cubicBezTo>
                    <a:pt x="1514" y="633"/>
                    <a:pt x="1514" y="633"/>
                    <a:pt x="1514" y="633"/>
                  </a:cubicBezTo>
                  <a:cubicBezTo>
                    <a:pt x="1473" y="627"/>
                    <a:pt x="1473" y="627"/>
                    <a:pt x="1473" y="627"/>
                  </a:cubicBezTo>
                  <a:cubicBezTo>
                    <a:pt x="1460" y="624"/>
                    <a:pt x="1447" y="622"/>
                    <a:pt x="1433" y="619"/>
                  </a:cubicBezTo>
                  <a:cubicBezTo>
                    <a:pt x="1420" y="616"/>
                    <a:pt x="1407" y="614"/>
                    <a:pt x="1394" y="611"/>
                  </a:cubicBezTo>
                  <a:cubicBezTo>
                    <a:pt x="1354" y="601"/>
                    <a:pt x="1354" y="601"/>
                    <a:pt x="1354" y="601"/>
                  </a:cubicBezTo>
                  <a:cubicBezTo>
                    <a:pt x="1328" y="595"/>
                    <a:pt x="1301" y="587"/>
                    <a:pt x="1276" y="579"/>
                  </a:cubicBezTo>
                  <a:cubicBezTo>
                    <a:pt x="1172" y="547"/>
                    <a:pt x="1071" y="507"/>
                    <a:pt x="967" y="475"/>
                  </a:cubicBezTo>
                  <a:cubicBezTo>
                    <a:pt x="947" y="470"/>
                    <a:pt x="947" y="470"/>
                    <a:pt x="947" y="470"/>
                  </a:cubicBezTo>
                  <a:cubicBezTo>
                    <a:pt x="928" y="464"/>
                    <a:pt x="928" y="464"/>
                    <a:pt x="928" y="464"/>
                  </a:cubicBezTo>
                  <a:cubicBezTo>
                    <a:pt x="915" y="460"/>
                    <a:pt x="902" y="457"/>
                    <a:pt x="888" y="454"/>
                  </a:cubicBezTo>
                  <a:cubicBezTo>
                    <a:pt x="869" y="449"/>
                    <a:pt x="869" y="449"/>
                    <a:pt x="869" y="449"/>
                  </a:cubicBezTo>
                  <a:cubicBezTo>
                    <a:pt x="862" y="447"/>
                    <a:pt x="856" y="446"/>
                    <a:pt x="849" y="444"/>
                  </a:cubicBezTo>
                  <a:cubicBezTo>
                    <a:pt x="809" y="436"/>
                    <a:pt x="809" y="436"/>
                    <a:pt x="809" y="436"/>
                  </a:cubicBezTo>
                  <a:cubicBezTo>
                    <a:pt x="769" y="429"/>
                    <a:pt x="769" y="429"/>
                    <a:pt x="769" y="429"/>
                  </a:cubicBezTo>
                  <a:cubicBezTo>
                    <a:pt x="762" y="428"/>
                    <a:pt x="756" y="426"/>
                    <a:pt x="749" y="425"/>
                  </a:cubicBezTo>
                  <a:cubicBezTo>
                    <a:pt x="729" y="422"/>
                    <a:pt x="729" y="422"/>
                    <a:pt x="729" y="422"/>
                  </a:cubicBezTo>
                  <a:cubicBezTo>
                    <a:pt x="716" y="420"/>
                    <a:pt x="702" y="418"/>
                    <a:pt x="689" y="417"/>
                  </a:cubicBezTo>
                  <a:cubicBezTo>
                    <a:pt x="648" y="412"/>
                    <a:pt x="648" y="412"/>
                    <a:pt x="648" y="412"/>
                  </a:cubicBezTo>
                  <a:cubicBezTo>
                    <a:pt x="594" y="407"/>
                    <a:pt x="540" y="403"/>
                    <a:pt x="486" y="402"/>
                  </a:cubicBezTo>
                  <a:cubicBezTo>
                    <a:pt x="466" y="402"/>
                    <a:pt x="466" y="402"/>
                    <a:pt x="466" y="402"/>
                  </a:cubicBezTo>
                  <a:cubicBezTo>
                    <a:pt x="459" y="401"/>
                    <a:pt x="452" y="402"/>
                    <a:pt x="445" y="402"/>
                  </a:cubicBezTo>
                  <a:cubicBezTo>
                    <a:pt x="405" y="402"/>
                    <a:pt x="405" y="402"/>
                    <a:pt x="405" y="402"/>
                  </a:cubicBezTo>
                  <a:cubicBezTo>
                    <a:pt x="377" y="402"/>
                    <a:pt x="350" y="403"/>
                    <a:pt x="323" y="404"/>
                  </a:cubicBezTo>
                  <a:cubicBezTo>
                    <a:pt x="215" y="409"/>
                    <a:pt x="107" y="421"/>
                    <a:pt x="0" y="4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52">
              <a:extLst>
                <a:ext uri="{FF2B5EF4-FFF2-40B4-BE49-F238E27FC236}">
                  <a16:creationId xmlns:a16="http://schemas.microsoft.com/office/drawing/2014/main" id="{B388AB81-81CA-B0ED-E5D5-7462A225F36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2475" y="2630488"/>
              <a:ext cx="12111038" cy="1449388"/>
            </a:xfrm>
            <a:custGeom>
              <a:avLst/>
              <a:gdLst>
                <a:gd name="T0" fmla="*/ 4530 w 4849"/>
                <a:gd name="T1" fmla="*/ 542 h 580"/>
                <a:gd name="T2" fmla="*/ 4107 w 4849"/>
                <a:gd name="T3" fmla="*/ 319 h 580"/>
                <a:gd name="T4" fmla="*/ 3852 w 4849"/>
                <a:gd name="T5" fmla="*/ 107 h 580"/>
                <a:gd name="T6" fmla="*/ 3810 w 4849"/>
                <a:gd name="T7" fmla="*/ 80 h 580"/>
                <a:gd name="T8" fmla="*/ 3765 w 4849"/>
                <a:gd name="T9" fmla="*/ 58 h 580"/>
                <a:gd name="T10" fmla="*/ 3561 w 4849"/>
                <a:gd name="T11" fmla="*/ 9 h 580"/>
                <a:gd name="T12" fmla="*/ 3320 w 4849"/>
                <a:gd name="T13" fmla="*/ 14 h 580"/>
                <a:gd name="T14" fmla="*/ 3241 w 4849"/>
                <a:gd name="T15" fmla="*/ 27 h 580"/>
                <a:gd name="T16" fmla="*/ 3163 w 4849"/>
                <a:gd name="T17" fmla="*/ 47 h 580"/>
                <a:gd name="T18" fmla="*/ 3068 w 4849"/>
                <a:gd name="T19" fmla="*/ 79 h 580"/>
                <a:gd name="T20" fmla="*/ 2976 w 4849"/>
                <a:gd name="T21" fmla="*/ 118 h 580"/>
                <a:gd name="T22" fmla="*/ 2797 w 4849"/>
                <a:gd name="T23" fmla="*/ 209 h 580"/>
                <a:gd name="T24" fmla="*/ 2410 w 4849"/>
                <a:gd name="T25" fmla="*/ 423 h 580"/>
                <a:gd name="T26" fmla="*/ 2336 w 4849"/>
                <a:gd name="T27" fmla="*/ 456 h 580"/>
                <a:gd name="T28" fmla="*/ 2242 w 4849"/>
                <a:gd name="T29" fmla="*/ 491 h 580"/>
                <a:gd name="T30" fmla="*/ 1889 w 4849"/>
                <a:gd name="T31" fmla="*/ 569 h 580"/>
                <a:gd name="T32" fmla="*/ 1809 w 4849"/>
                <a:gd name="T33" fmla="*/ 576 h 580"/>
                <a:gd name="T34" fmla="*/ 1728 w 4849"/>
                <a:gd name="T35" fmla="*/ 579 h 580"/>
                <a:gd name="T36" fmla="*/ 1628 w 4849"/>
                <a:gd name="T37" fmla="*/ 578 h 580"/>
                <a:gd name="T38" fmla="*/ 1547 w 4849"/>
                <a:gd name="T39" fmla="*/ 573 h 580"/>
                <a:gd name="T40" fmla="*/ 1447 w 4849"/>
                <a:gd name="T41" fmla="*/ 562 h 580"/>
                <a:gd name="T42" fmla="*/ 1309 w 4849"/>
                <a:gd name="T43" fmla="*/ 536 h 580"/>
                <a:gd name="T44" fmla="*/ 919 w 4849"/>
                <a:gd name="T45" fmla="*/ 437 h 580"/>
                <a:gd name="T46" fmla="*/ 840 w 4849"/>
                <a:gd name="T47" fmla="*/ 420 h 580"/>
                <a:gd name="T48" fmla="*/ 622 w 4849"/>
                <a:gd name="T49" fmla="*/ 390 h 580"/>
                <a:gd name="T50" fmla="*/ 481 w 4849"/>
                <a:gd name="T51" fmla="*/ 383 h 580"/>
                <a:gd name="T52" fmla="*/ 340 w 4849"/>
                <a:gd name="T53" fmla="*/ 384 h 580"/>
                <a:gd name="T54" fmla="*/ 0 w 4849"/>
                <a:gd name="T55" fmla="*/ 415 h 580"/>
                <a:gd name="T56" fmla="*/ 340 w 4849"/>
                <a:gd name="T57" fmla="*/ 383 h 580"/>
                <a:gd name="T58" fmla="*/ 481 w 4849"/>
                <a:gd name="T59" fmla="*/ 382 h 580"/>
                <a:gd name="T60" fmla="*/ 622 w 4849"/>
                <a:gd name="T61" fmla="*/ 388 h 580"/>
                <a:gd name="T62" fmla="*/ 841 w 4849"/>
                <a:gd name="T63" fmla="*/ 418 h 580"/>
                <a:gd name="T64" fmla="*/ 920 w 4849"/>
                <a:gd name="T65" fmla="*/ 435 h 580"/>
                <a:gd name="T66" fmla="*/ 1309 w 4849"/>
                <a:gd name="T67" fmla="*/ 534 h 580"/>
                <a:gd name="T68" fmla="*/ 1448 w 4849"/>
                <a:gd name="T69" fmla="*/ 559 h 580"/>
                <a:gd name="T70" fmla="*/ 1547 w 4849"/>
                <a:gd name="T71" fmla="*/ 570 h 580"/>
                <a:gd name="T72" fmla="*/ 1628 w 4849"/>
                <a:gd name="T73" fmla="*/ 575 h 580"/>
                <a:gd name="T74" fmla="*/ 1728 w 4849"/>
                <a:gd name="T75" fmla="*/ 576 h 580"/>
                <a:gd name="T76" fmla="*/ 1808 w 4849"/>
                <a:gd name="T77" fmla="*/ 573 h 580"/>
                <a:gd name="T78" fmla="*/ 1888 w 4849"/>
                <a:gd name="T79" fmla="*/ 566 h 580"/>
                <a:gd name="T80" fmla="*/ 2241 w 4849"/>
                <a:gd name="T81" fmla="*/ 488 h 580"/>
                <a:gd name="T82" fmla="*/ 2335 w 4849"/>
                <a:gd name="T83" fmla="*/ 452 h 580"/>
                <a:gd name="T84" fmla="*/ 2408 w 4849"/>
                <a:gd name="T85" fmla="*/ 420 h 580"/>
                <a:gd name="T86" fmla="*/ 2795 w 4849"/>
                <a:gd name="T87" fmla="*/ 206 h 580"/>
                <a:gd name="T88" fmla="*/ 2974 w 4849"/>
                <a:gd name="T89" fmla="*/ 114 h 580"/>
                <a:gd name="T90" fmla="*/ 3067 w 4849"/>
                <a:gd name="T91" fmla="*/ 75 h 580"/>
                <a:gd name="T92" fmla="*/ 3162 w 4849"/>
                <a:gd name="T93" fmla="*/ 44 h 580"/>
                <a:gd name="T94" fmla="*/ 3241 w 4849"/>
                <a:gd name="T95" fmla="*/ 24 h 580"/>
                <a:gd name="T96" fmla="*/ 3320 w 4849"/>
                <a:gd name="T97" fmla="*/ 11 h 580"/>
                <a:gd name="T98" fmla="*/ 3561 w 4849"/>
                <a:gd name="T99" fmla="*/ 6 h 580"/>
                <a:gd name="T100" fmla="*/ 3766 w 4849"/>
                <a:gd name="T101" fmla="*/ 56 h 580"/>
                <a:gd name="T102" fmla="*/ 3811 w 4849"/>
                <a:gd name="T103" fmla="*/ 78 h 580"/>
                <a:gd name="T104" fmla="*/ 3854 w 4849"/>
                <a:gd name="T105" fmla="*/ 105 h 580"/>
                <a:gd name="T106" fmla="*/ 4108 w 4849"/>
                <a:gd name="T107" fmla="*/ 317 h 580"/>
                <a:gd name="T108" fmla="*/ 4530 w 4849"/>
                <a:gd name="T109" fmla="*/ 541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49" h="580">
                  <a:moveTo>
                    <a:pt x="4849" y="549"/>
                  </a:moveTo>
                  <a:cubicBezTo>
                    <a:pt x="4797" y="561"/>
                    <a:pt x="4743" y="565"/>
                    <a:pt x="4689" y="563"/>
                  </a:cubicBezTo>
                  <a:cubicBezTo>
                    <a:pt x="4636" y="562"/>
                    <a:pt x="4582" y="555"/>
                    <a:pt x="4530" y="542"/>
                  </a:cubicBezTo>
                  <a:cubicBezTo>
                    <a:pt x="4478" y="529"/>
                    <a:pt x="4427" y="512"/>
                    <a:pt x="4378" y="491"/>
                  </a:cubicBezTo>
                  <a:cubicBezTo>
                    <a:pt x="4328" y="470"/>
                    <a:pt x="4281" y="445"/>
                    <a:pt x="4236" y="415"/>
                  </a:cubicBezTo>
                  <a:cubicBezTo>
                    <a:pt x="4191" y="386"/>
                    <a:pt x="4148" y="353"/>
                    <a:pt x="4107" y="319"/>
                  </a:cubicBezTo>
                  <a:cubicBezTo>
                    <a:pt x="4066" y="285"/>
                    <a:pt x="4026" y="249"/>
                    <a:pt x="3985" y="214"/>
                  </a:cubicBezTo>
                  <a:cubicBezTo>
                    <a:pt x="3945" y="179"/>
                    <a:pt x="3903" y="145"/>
                    <a:pt x="3860" y="113"/>
                  </a:cubicBezTo>
                  <a:cubicBezTo>
                    <a:pt x="3858" y="111"/>
                    <a:pt x="3855" y="109"/>
                    <a:pt x="3852" y="107"/>
                  </a:cubicBezTo>
                  <a:cubicBezTo>
                    <a:pt x="3844" y="101"/>
                    <a:pt x="3844" y="101"/>
                    <a:pt x="3844" y="101"/>
                  </a:cubicBezTo>
                  <a:cubicBezTo>
                    <a:pt x="3827" y="90"/>
                    <a:pt x="3827" y="90"/>
                    <a:pt x="3827" y="90"/>
                  </a:cubicBezTo>
                  <a:cubicBezTo>
                    <a:pt x="3810" y="80"/>
                    <a:pt x="3810" y="80"/>
                    <a:pt x="3810" y="80"/>
                  </a:cubicBezTo>
                  <a:cubicBezTo>
                    <a:pt x="3804" y="77"/>
                    <a:pt x="3798" y="74"/>
                    <a:pt x="3792" y="71"/>
                  </a:cubicBezTo>
                  <a:cubicBezTo>
                    <a:pt x="3774" y="62"/>
                    <a:pt x="3774" y="62"/>
                    <a:pt x="3774" y="62"/>
                  </a:cubicBezTo>
                  <a:cubicBezTo>
                    <a:pt x="3765" y="58"/>
                    <a:pt x="3765" y="58"/>
                    <a:pt x="3765" y="58"/>
                  </a:cubicBezTo>
                  <a:cubicBezTo>
                    <a:pt x="3755" y="55"/>
                    <a:pt x="3755" y="55"/>
                    <a:pt x="3755" y="55"/>
                  </a:cubicBezTo>
                  <a:cubicBezTo>
                    <a:pt x="3743" y="50"/>
                    <a:pt x="3731" y="45"/>
                    <a:pt x="3718" y="41"/>
                  </a:cubicBezTo>
                  <a:cubicBezTo>
                    <a:pt x="3667" y="24"/>
                    <a:pt x="3614" y="14"/>
                    <a:pt x="3561" y="9"/>
                  </a:cubicBezTo>
                  <a:cubicBezTo>
                    <a:pt x="3507" y="4"/>
                    <a:pt x="3454" y="3"/>
                    <a:pt x="3400" y="6"/>
                  </a:cubicBezTo>
                  <a:cubicBezTo>
                    <a:pt x="3387" y="7"/>
                    <a:pt x="3374" y="8"/>
                    <a:pt x="3360" y="9"/>
                  </a:cubicBezTo>
                  <a:cubicBezTo>
                    <a:pt x="3347" y="11"/>
                    <a:pt x="3334" y="12"/>
                    <a:pt x="3320" y="14"/>
                  </a:cubicBezTo>
                  <a:cubicBezTo>
                    <a:pt x="3300" y="16"/>
                    <a:pt x="3300" y="16"/>
                    <a:pt x="3300" y="16"/>
                  </a:cubicBezTo>
                  <a:cubicBezTo>
                    <a:pt x="3294" y="17"/>
                    <a:pt x="3287" y="19"/>
                    <a:pt x="3281" y="20"/>
                  </a:cubicBezTo>
                  <a:cubicBezTo>
                    <a:pt x="3241" y="27"/>
                    <a:pt x="3241" y="27"/>
                    <a:pt x="3241" y="27"/>
                  </a:cubicBezTo>
                  <a:cubicBezTo>
                    <a:pt x="3228" y="30"/>
                    <a:pt x="3215" y="34"/>
                    <a:pt x="3202" y="37"/>
                  </a:cubicBezTo>
                  <a:cubicBezTo>
                    <a:pt x="3183" y="41"/>
                    <a:pt x="3183" y="41"/>
                    <a:pt x="3183" y="41"/>
                  </a:cubicBezTo>
                  <a:cubicBezTo>
                    <a:pt x="3176" y="43"/>
                    <a:pt x="3170" y="45"/>
                    <a:pt x="3163" y="47"/>
                  </a:cubicBezTo>
                  <a:cubicBezTo>
                    <a:pt x="3125" y="59"/>
                    <a:pt x="3125" y="59"/>
                    <a:pt x="3125" y="59"/>
                  </a:cubicBezTo>
                  <a:cubicBezTo>
                    <a:pt x="3112" y="63"/>
                    <a:pt x="3100" y="67"/>
                    <a:pt x="3087" y="72"/>
                  </a:cubicBezTo>
                  <a:cubicBezTo>
                    <a:pt x="3068" y="79"/>
                    <a:pt x="3068" y="79"/>
                    <a:pt x="3068" y="79"/>
                  </a:cubicBezTo>
                  <a:cubicBezTo>
                    <a:pt x="3050" y="86"/>
                    <a:pt x="3050" y="86"/>
                    <a:pt x="3050" y="86"/>
                  </a:cubicBezTo>
                  <a:cubicBezTo>
                    <a:pt x="3012" y="101"/>
                    <a:pt x="3012" y="101"/>
                    <a:pt x="3012" y="101"/>
                  </a:cubicBezTo>
                  <a:cubicBezTo>
                    <a:pt x="2976" y="118"/>
                    <a:pt x="2976" y="118"/>
                    <a:pt x="2976" y="118"/>
                  </a:cubicBezTo>
                  <a:cubicBezTo>
                    <a:pt x="2970" y="120"/>
                    <a:pt x="2963" y="123"/>
                    <a:pt x="2957" y="126"/>
                  </a:cubicBezTo>
                  <a:cubicBezTo>
                    <a:pt x="2939" y="135"/>
                    <a:pt x="2939" y="135"/>
                    <a:pt x="2939" y="135"/>
                  </a:cubicBezTo>
                  <a:cubicBezTo>
                    <a:pt x="2891" y="158"/>
                    <a:pt x="2844" y="184"/>
                    <a:pt x="2797" y="209"/>
                  </a:cubicBezTo>
                  <a:cubicBezTo>
                    <a:pt x="2703" y="262"/>
                    <a:pt x="2612" y="317"/>
                    <a:pt x="2517" y="369"/>
                  </a:cubicBezTo>
                  <a:cubicBezTo>
                    <a:pt x="2494" y="382"/>
                    <a:pt x="2470" y="394"/>
                    <a:pt x="2446" y="406"/>
                  </a:cubicBezTo>
                  <a:cubicBezTo>
                    <a:pt x="2434" y="412"/>
                    <a:pt x="2422" y="418"/>
                    <a:pt x="2410" y="423"/>
                  </a:cubicBezTo>
                  <a:cubicBezTo>
                    <a:pt x="2392" y="432"/>
                    <a:pt x="2392" y="432"/>
                    <a:pt x="2392" y="432"/>
                  </a:cubicBezTo>
                  <a:cubicBezTo>
                    <a:pt x="2385" y="435"/>
                    <a:pt x="2379" y="438"/>
                    <a:pt x="2373" y="440"/>
                  </a:cubicBezTo>
                  <a:cubicBezTo>
                    <a:pt x="2336" y="456"/>
                    <a:pt x="2336" y="456"/>
                    <a:pt x="2336" y="456"/>
                  </a:cubicBezTo>
                  <a:cubicBezTo>
                    <a:pt x="2324" y="461"/>
                    <a:pt x="2311" y="466"/>
                    <a:pt x="2299" y="471"/>
                  </a:cubicBezTo>
                  <a:cubicBezTo>
                    <a:pt x="2261" y="485"/>
                    <a:pt x="2261" y="485"/>
                    <a:pt x="2261" y="485"/>
                  </a:cubicBezTo>
                  <a:cubicBezTo>
                    <a:pt x="2242" y="491"/>
                    <a:pt x="2242" y="491"/>
                    <a:pt x="2242" y="491"/>
                  </a:cubicBezTo>
                  <a:cubicBezTo>
                    <a:pt x="2223" y="497"/>
                    <a:pt x="2223" y="497"/>
                    <a:pt x="2223" y="497"/>
                  </a:cubicBezTo>
                  <a:cubicBezTo>
                    <a:pt x="2121" y="530"/>
                    <a:pt x="2015" y="553"/>
                    <a:pt x="1909" y="567"/>
                  </a:cubicBezTo>
                  <a:cubicBezTo>
                    <a:pt x="1889" y="569"/>
                    <a:pt x="1889" y="569"/>
                    <a:pt x="1889" y="569"/>
                  </a:cubicBezTo>
                  <a:cubicBezTo>
                    <a:pt x="1882" y="570"/>
                    <a:pt x="1875" y="570"/>
                    <a:pt x="1869" y="571"/>
                  </a:cubicBezTo>
                  <a:cubicBezTo>
                    <a:pt x="1829" y="575"/>
                    <a:pt x="1829" y="575"/>
                    <a:pt x="1829" y="575"/>
                  </a:cubicBezTo>
                  <a:cubicBezTo>
                    <a:pt x="1822" y="575"/>
                    <a:pt x="1815" y="576"/>
                    <a:pt x="1809" y="576"/>
                  </a:cubicBezTo>
                  <a:cubicBezTo>
                    <a:pt x="1788" y="577"/>
                    <a:pt x="1788" y="577"/>
                    <a:pt x="1788" y="577"/>
                  </a:cubicBezTo>
                  <a:cubicBezTo>
                    <a:pt x="1748" y="579"/>
                    <a:pt x="1748" y="579"/>
                    <a:pt x="1748" y="579"/>
                  </a:cubicBezTo>
                  <a:cubicBezTo>
                    <a:pt x="1742" y="579"/>
                    <a:pt x="1735" y="579"/>
                    <a:pt x="1728" y="579"/>
                  </a:cubicBezTo>
                  <a:cubicBezTo>
                    <a:pt x="1708" y="580"/>
                    <a:pt x="1708" y="580"/>
                    <a:pt x="1708" y="580"/>
                  </a:cubicBezTo>
                  <a:cubicBezTo>
                    <a:pt x="1668" y="580"/>
                    <a:pt x="1668" y="580"/>
                    <a:pt x="1668" y="580"/>
                  </a:cubicBezTo>
                  <a:cubicBezTo>
                    <a:pt x="1628" y="578"/>
                    <a:pt x="1628" y="578"/>
                    <a:pt x="1628" y="578"/>
                  </a:cubicBezTo>
                  <a:cubicBezTo>
                    <a:pt x="1607" y="577"/>
                    <a:pt x="1607" y="577"/>
                    <a:pt x="1607" y="577"/>
                  </a:cubicBezTo>
                  <a:cubicBezTo>
                    <a:pt x="1601" y="577"/>
                    <a:pt x="1594" y="577"/>
                    <a:pt x="1587" y="576"/>
                  </a:cubicBezTo>
                  <a:cubicBezTo>
                    <a:pt x="1547" y="573"/>
                    <a:pt x="1547" y="573"/>
                    <a:pt x="1547" y="573"/>
                  </a:cubicBezTo>
                  <a:cubicBezTo>
                    <a:pt x="1534" y="572"/>
                    <a:pt x="1520" y="571"/>
                    <a:pt x="1507" y="569"/>
                  </a:cubicBezTo>
                  <a:cubicBezTo>
                    <a:pt x="1467" y="565"/>
                    <a:pt x="1467" y="565"/>
                    <a:pt x="1467" y="565"/>
                  </a:cubicBezTo>
                  <a:cubicBezTo>
                    <a:pt x="1447" y="562"/>
                    <a:pt x="1447" y="562"/>
                    <a:pt x="1447" y="562"/>
                  </a:cubicBezTo>
                  <a:cubicBezTo>
                    <a:pt x="1427" y="559"/>
                    <a:pt x="1427" y="559"/>
                    <a:pt x="1427" y="559"/>
                  </a:cubicBezTo>
                  <a:cubicBezTo>
                    <a:pt x="1401" y="554"/>
                    <a:pt x="1374" y="550"/>
                    <a:pt x="1348" y="544"/>
                  </a:cubicBezTo>
                  <a:cubicBezTo>
                    <a:pt x="1309" y="536"/>
                    <a:pt x="1309" y="536"/>
                    <a:pt x="1309" y="536"/>
                  </a:cubicBezTo>
                  <a:cubicBezTo>
                    <a:pt x="1296" y="533"/>
                    <a:pt x="1283" y="530"/>
                    <a:pt x="1270" y="527"/>
                  </a:cubicBezTo>
                  <a:cubicBezTo>
                    <a:pt x="1165" y="502"/>
                    <a:pt x="1062" y="472"/>
                    <a:pt x="958" y="447"/>
                  </a:cubicBezTo>
                  <a:cubicBezTo>
                    <a:pt x="919" y="437"/>
                    <a:pt x="919" y="437"/>
                    <a:pt x="919" y="437"/>
                  </a:cubicBezTo>
                  <a:cubicBezTo>
                    <a:pt x="899" y="433"/>
                    <a:pt x="899" y="433"/>
                    <a:pt x="899" y="433"/>
                  </a:cubicBezTo>
                  <a:cubicBezTo>
                    <a:pt x="880" y="428"/>
                    <a:pt x="880" y="428"/>
                    <a:pt x="880" y="428"/>
                  </a:cubicBezTo>
                  <a:cubicBezTo>
                    <a:pt x="867" y="426"/>
                    <a:pt x="854" y="423"/>
                    <a:pt x="840" y="420"/>
                  </a:cubicBezTo>
                  <a:cubicBezTo>
                    <a:pt x="801" y="413"/>
                    <a:pt x="801" y="413"/>
                    <a:pt x="801" y="413"/>
                  </a:cubicBezTo>
                  <a:cubicBezTo>
                    <a:pt x="748" y="404"/>
                    <a:pt x="695" y="397"/>
                    <a:pt x="642" y="392"/>
                  </a:cubicBezTo>
                  <a:cubicBezTo>
                    <a:pt x="622" y="390"/>
                    <a:pt x="622" y="390"/>
                    <a:pt x="622" y="390"/>
                  </a:cubicBezTo>
                  <a:cubicBezTo>
                    <a:pt x="602" y="389"/>
                    <a:pt x="602" y="389"/>
                    <a:pt x="602" y="389"/>
                  </a:cubicBezTo>
                  <a:cubicBezTo>
                    <a:pt x="588" y="388"/>
                    <a:pt x="575" y="387"/>
                    <a:pt x="561" y="386"/>
                  </a:cubicBezTo>
                  <a:cubicBezTo>
                    <a:pt x="535" y="385"/>
                    <a:pt x="508" y="383"/>
                    <a:pt x="481" y="383"/>
                  </a:cubicBezTo>
                  <a:cubicBezTo>
                    <a:pt x="454" y="382"/>
                    <a:pt x="427" y="383"/>
                    <a:pt x="401" y="383"/>
                  </a:cubicBezTo>
                  <a:cubicBezTo>
                    <a:pt x="387" y="383"/>
                    <a:pt x="374" y="383"/>
                    <a:pt x="360" y="384"/>
                  </a:cubicBezTo>
                  <a:cubicBezTo>
                    <a:pt x="340" y="384"/>
                    <a:pt x="340" y="384"/>
                    <a:pt x="340" y="384"/>
                  </a:cubicBezTo>
                  <a:cubicBezTo>
                    <a:pt x="320" y="385"/>
                    <a:pt x="320" y="385"/>
                    <a:pt x="320" y="385"/>
                  </a:cubicBezTo>
                  <a:cubicBezTo>
                    <a:pt x="267" y="387"/>
                    <a:pt x="213" y="391"/>
                    <a:pt x="160" y="396"/>
                  </a:cubicBezTo>
                  <a:cubicBezTo>
                    <a:pt x="106" y="401"/>
                    <a:pt x="53" y="408"/>
                    <a:pt x="0" y="415"/>
                  </a:cubicBezTo>
                  <a:cubicBezTo>
                    <a:pt x="53" y="407"/>
                    <a:pt x="106" y="401"/>
                    <a:pt x="160" y="395"/>
                  </a:cubicBezTo>
                  <a:cubicBezTo>
                    <a:pt x="213" y="390"/>
                    <a:pt x="267" y="386"/>
                    <a:pt x="320" y="384"/>
                  </a:cubicBezTo>
                  <a:cubicBezTo>
                    <a:pt x="340" y="383"/>
                    <a:pt x="340" y="383"/>
                    <a:pt x="340" y="383"/>
                  </a:cubicBezTo>
                  <a:cubicBezTo>
                    <a:pt x="360" y="382"/>
                    <a:pt x="360" y="382"/>
                    <a:pt x="360" y="382"/>
                  </a:cubicBezTo>
                  <a:cubicBezTo>
                    <a:pt x="374" y="382"/>
                    <a:pt x="387" y="382"/>
                    <a:pt x="401" y="381"/>
                  </a:cubicBezTo>
                  <a:cubicBezTo>
                    <a:pt x="427" y="381"/>
                    <a:pt x="454" y="381"/>
                    <a:pt x="481" y="382"/>
                  </a:cubicBezTo>
                  <a:cubicBezTo>
                    <a:pt x="508" y="382"/>
                    <a:pt x="535" y="383"/>
                    <a:pt x="562" y="384"/>
                  </a:cubicBezTo>
                  <a:cubicBezTo>
                    <a:pt x="575" y="385"/>
                    <a:pt x="588" y="386"/>
                    <a:pt x="602" y="387"/>
                  </a:cubicBezTo>
                  <a:cubicBezTo>
                    <a:pt x="622" y="388"/>
                    <a:pt x="622" y="388"/>
                    <a:pt x="622" y="388"/>
                  </a:cubicBezTo>
                  <a:cubicBezTo>
                    <a:pt x="642" y="390"/>
                    <a:pt x="642" y="390"/>
                    <a:pt x="642" y="390"/>
                  </a:cubicBezTo>
                  <a:cubicBezTo>
                    <a:pt x="695" y="394"/>
                    <a:pt x="748" y="402"/>
                    <a:pt x="801" y="411"/>
                  </a:cubicBezTo>
                  <a:cubicBezTo>
                    <a:pt x="841" y="418"/>
                    <a:pt x="841" y="418"/>
                    <a:pt x="841" y="418"/>
                  </a:cubicBezTo>
                  <a:cubicBezTo>
                    <a:pt x="854" y="420"/>
                    <a:pt x="867" y="423"/>
                    <a:pt x="880" y="426"/>
                  </a:cubicBezTo>
                  <a:cubicBezTo>
                    <a:pt x="900" y="430"/>
                    <a:pt x="900" y="430"/>
                    <a:pt x="900" y="430"/>
                  </a:cubicBezTo>
                  <a:cubicBezTo>
                    <a:pt x="920" y="435"/>
                    <a:pt x="920" y="435"/>
                    <a:pt x="920" y="435"/>
                  </a:cubicBezTo>
                  <a:cubicBezTo>
                    <a:pt x="959" y="444"/>
                    <a:pt x="959" y="444"/>
                    <a:pt x="959" y="444"/>
                  </a:cubicBezTo>
                  <a:cubicBezTo>
                    <a:pt x="1063" y="470"/>
                    <a:pt x="1166" y="499"/>
                    <a:pt x="1270" y="524"/>
                  </a:cubicBezTo>
                  <a:cubicBezTo>
                    <a:pt x="1283" y="528"/>
                    <a:pt x="1296" y="531"/>
                    <a:pt x="1309" y="534"/>
                  </a:cubicBezTo>
                  <a:cubicBezTo>
                    <a:pt x="1349" y="542"/>
                    <a:pt x="1349" y="542"/>
                    <a:pt x="1349" y="542"/>
                  </a:cubicBezTo>
                  <a:cubicBezTo>
                    <a:pt x="1375" y="548"/>
                    <a:pt x="1401" y="552"/>
                    <a:pt x="1428" y="556"/>
                  </a:cubicBezTo>
                  <a:cubicBezTo>
                    <a:pt x="1448" y="559"/>
                    <a:pt x="1448" y="559"/>
                    <a:pt x="1448" y="559"/>
                  </a:cubicBezTo>
                  <a:cubicBezTo>
                    <a:pt x="1468" y="562"/>
                    <a:pt x="1468" y="562"/>
                    <a:pt x="1468" y="562"/>
                  </a:cubicBezTo>
                  <a:cubicBezTo>
                    <a:pt x="1507" y="567"/>
                    <a:pt x="1507" y="567"/>
                    <a:pt x="1507" y="567"/>
                  </a:cubicBezTo>
                  <a:cubicBezTo>
                    <a:pt x="1521" y="568"/>
                    <a:pt x="1534" y="569"/>
                    <a:pt x="1547" y="570"/>
                  </a:cubicBezTo>
                  <a:cubicBezTo>
                    <a:pt x="1588" y="573"/>
                    <a:pt x="1588" y="573"/>
                    <a:pt x="1588" y="573"/>
                  </a:cubicBezTo>
                  <a:cubicBezTo>
                    <a:pt x="1594" y="574"/>
                    <a:pt x="1601" y="574"/>
                    <a:pt x="1608" y="574"/>
                  </a:cubicBezTo>
                  <a:cubicBezTo>
                    <a:pt x="1628" y="575"/>
                    <a:pt x="1628" y="575"/>
                    <a:pt x="1628" y="575"/>
                  </a:cubicBezTo>
                  <a:cubicBezTo>
                    <a:pt x="1668" y="577"/>
                    <a:pt x="1668" y="577"/>
                    <a:pt x="1668" y="577"/>
                  </a:cubicBezTo>
                  <a:cubicBezTo>
                    <a:pt x="1708" y="576"/>
                    <a:pt x="1708" y="576"/>
                    <a:pt x="1708" y="576"/>
                  </a:cubicBezTo>
                  <a:cubicBezTo>
                    <a:pt x="1728" y="576"/>
                    <a:pt x="1728" y="576"/>
                    <a:pt x="1728" y="576"/>
                  </a:cubicBezTo>
                  <a:cubicBezTo>
                    <a:pt x="1735" y="576"/>
                    <a:pt x="1741" y="576"/>
                    <a:pt x="1748" y="576"/>
                  </a:cubicBezTo>
                  <a:cubicBezTo>
                    <a:pt x="1788" y="574"/>
                    <a:pt x="1788" y="574"/>
                    <a:pt x="1788" y="574"/>
                  </a:cubicBezTo>
                  <a:cubicBezTo>
                    <a:pt x="1808" y="573"/>
                    <a:pt x="1808" y="573"/>
                    <a:pt x="1808" y="573"/>
                  </a:cubicBezTo>
                  <a:cubicBezTo>
                    <a:pt x="1815" y="573"/>
                    <a:pt x="1822" y="572"/>
                    <a:pt x="1828" y="571"/>
                  </a:cubicBezTo>
                  <a:cubicBezTo>
                    <a:pt x="1868" y="568"/>
                    <a:pt x="1868" y="568"/>
                    <a:pt x="1868" y="568"/>
                  </a:cubicBezTo>
                  <a:cubicBezTo>
                    <a:pt x="1875" y="567"/>
                    <a:pt x="1882" y="567"/>
                    <a:pt x="1888" y="566"/>
                  </a:cubicBezTo>
                  <a:cubicBezTo>
                    <a:pt x="1908" y="563"/>
                    <a:pt x="1908" y="563"/>
                    <a:pt x="1908" y="563"/>
                  </a:cubicBezTo>
                  <a:cubicBezTo>
                    <a:pt x="2015" y="550"/>
                    <a:pt x="2120" y="527"/>
                    <a:pt x="2222" y="494"/>
                  </a:cubicBezTo>
                  <a:cubicBezTo>
                    <a:pt x="2241" y="488"/>
                    <a:pt x="2241" y="488"/>
                    <a:pt x="2241" y="488"/>
                  </a:cubicBezTo>
                  <a:cubicBezTo>
                    <a:pt x="2260" y="481"/>
                    <a:pt x="2260" y="481"/>
                    <a:pt x="2260" y="481"/>
                  </a:cubicBezTo>
                  <a:cubicBezTo>
                    <a:pt x="2297" y="467"/>
                    <a:pt x="2297" y="467"/>
                    <a:pt x="2297" y="467"/>
                  </a:cubicBezTo>
                  <a:cubicBezTo>
                    <a:pt x="2310" y="463"/>
                    <a:pt x="2322" y="457"/>
                    <a:pt x="2335" y="452"/>
                  </a:cubicBezTo>
                  <a:cubicBezTo>
                    <a:pt x="2372" y="437"/>
                    <a:pt x="2372" y="437"/>
                    <a:pt x="2372" y="437"/>
                  </a:cubicBezTo>
                  <a:cubicBezTo>
                    <a:pt x="2378" y="434"/>
                    <a:pt x="2384" y="431"/>
                    <a:pt x="2390" y="428"/>
                  </a:cubicBezTo>
                  <a:cubicBezTo>
                    <a:pt x="2408" y="420"/>
                    <a:pt x="2408" y="420"/>
                    <a:pt x="2408" y="420"/>
                  </a:cubicBezTo>
                  <a:cubicBezTo>
                    <a:pt x="2420" y="414"/>
                    <a:pt x="2432" y="408"/>
                    <a:pt x="2444" y="402"/>
                  </a:cubicBezTo>
                  <a:cubicBezTo>
                    <a:pt x="2468" y="390"/>
                    <a:pt x="2492" y="378"/>
                    <a:pt x="2515" y="365"/>
                  </a:cubicBezTo>
                  <a:cubicBezTo>
                    <a:pt x="2610" y="314"/>
                    <a:pt x="2701" y="259"/>
                    <a:pt x="2795" y="206"/>
                  </a:cubicBezTo>
                  <a:cubicBezTo>
                    <a:pt x="2842" y="180"/>
                    <a:pt x="2889" y="155"/>
                    <a:pt x="2938" y="132"/>
                  </a:cubicBezTo>
                  <a:cubicBezTo>
                    <a:pt x="2956" y="123"/>
                    <a:pt x="2956" y="123"/>
                    <a:pt x="2956" y="123"/>
                  </a:cubicBezTo>
                  <a:cubicBezTo>
                    <a:pt x="2962" y="120"/>
                    <a:pt x="2968" y="117"/>
                    <a:pt x="2974" y="114"/>
                  </a:cubicBezTo>
                  <a:cubicBezTo>
                    <a:pt x="3011" y="98"/>
                    <a:pt x="3011" y="98"/>
                    <a:pt x="3011" y="98"/>
                  </a:cubicBezTo>
                  <a:cubicBezTo>
                    <a:pt x="3048" y="83"/>
                    <a:pt x="3048" y="83"/>
                    <a:pt x="3048" y="83"/>
                  </a:cubicBezTo>
                  <a:cubicBezTo>
                    <a:pt x="3067" y="75"/>
                    <a:pt x="3067" y="75"/>
                    <a:pt x="3067" y="75"/>
                  </a:cubicBezTo>
                  <a:cubicBezTo>
                    <a:pt x="3086" y="69"/>
                    <a:pt x="3086" y="69"/>
                    <a:pt x="3086" y="69"/>
                  </a:cubicBezTo>
                  <a:cubicBezTo>
                    <a:pt x="3099" y="64"/>
                    <a:pt x="3111" y="60"/>
                    <a:pt x="3124" y="55"/>
                  </a:cubicBezTo>
                  <a:cubicBezTo>
                    <a:pt x="3162" y="44"/>
                    <a:pt x="3162" y="44"/>
                    <a:pt x="3162" y="44"/>
                  </a:cubicBezTo>
                  <a:cubicBezTo>
                    <a:pt x="3169" y="42"/>
                    <a:pt x="3175" y="40"/>
                    <a:pt x="3182" y="38"/>
                  </a:cubicBezTo>
                  <a:cubicBezTo>
                    <a:pt x="3201" y="33"/>
                    <a:pt x="3201" y="33"/>
                    <a:pt x="3201" y="33"/>
                  </a:cubicBezTo>
                  <a:cubicBezTo>
                    <a:pt x="3214" y="30"/>
                    <a:pt x="3227" y="27"/>
                    <a:pt x="3241" y="24"/>
                  </a:cubicBezTo>
                  <a:cubicBezTo>
                    <a:pt x="3280" y="17"/>
                    <a:pt x="3280" y="17"/>
                    <a:pt x="3280" y="17"/>
                  </a:cubicBezTo>
                  <a:cubicBezTo>
                    <a:pt x="3287" y="16"/>
                    <a:pt x="3293" y="14"/>
                    <a:pt x="3300" y="13"/>
                  </a:cubicBezTo>
                  <a:cubicBezTo>
                    <a:pt x="3320" y="11"/>
                    <a:pt x="3320" y="11"/>
                    <a:pt x="3320" y="11"/>
                  </a:cubicBezTo>
                  <a:cubicBezTo>
                    <a:pt x="3333" y="9"/>
                    <a:pt x="3347" y="8"/>
                    <a:pt x="3360" y="6"/>
                  </a:cubicBezTo>
                  <a:cubicBezTo>
                    <a:pt x="3373" y="5"/>
                    <a:pt x="3387" y="4"/>
                    <a:pt x="3400" y="3"/>
                  </a:cubicBezTo>
                  <a:cubicBezTo>
                    <a:pt x="3454" y="0"/>
                    <a:pt x="3508" y="1"/>
                    <a:pt x="3561" y="6"/>
                  </a:cubicBezTo>
                  <a:cubicBezTo>
                    <a:pt x="3614" y="12"/>
                    <a:pt x="3667" y="22"/>
                    <a:pt x="3719" y="38"/>
                  </a:cubicBezTo>
                  <a:cubicBezTo>
                    <a:pt x="3731" y="42"/>
                    <a:pt x="3744" y="47"/>
                    <a:pt x="3756" y="52"/>
                  </a:cubicBezTo>
                  <a:cubicBezTo>
                    <a:pt x="3766" y="56"/>
                    <a:pt x="3766" y="56"/>
                    <a:pt x="3766" y="56"/>
                  </a:cubicBezTo>
                  <a:cubicBezTo>
                    <a:pt x="3775" y="60"/>
                    <a:pt x="3775" y="60"/>
                    <a:pt x="3775" y="60"/>
                  </a:cubicBezTo>
                  <a:cubicBezTo>
                    <a:pt x="3793" y="69"/>
                    <a:pt x="3793" y="69"/>
                    <a:pt x="3793" y="69"/>
                  </a:cubicBezTo>
                  <a:cubicBezTo>
                    <a:pt x="3799" y="71"/>
                    <a:pt x="3805" y="75"/>
                    <a:pt x="3811" y="78"/>
                  </a:cubicBezTo>
                  <a:cubicBezTo>
                    <a:pt x="3829" y="88"/>
                    <a:pt x="3829" y="88"/>
                    <a:pt x="3829" y="88"/>
                  </a:cubicBezTo>
                  <a:cubicBezTo>
                    <a:pt x="3845" y="99"/>
                    <a:pt x="3845" y="99"/>
                    <a:pt x="3845" y="99"/>
                  </a:cubicBezTo>
                  <a:cubicBezTo>
                    <a:pt x="3854" y="105"/>
                    <a:pt x="3854" y="105"/>
                    <a:pt x="3854" y="105"/>
                  </a:cubicBezTo>
                  <a:cubicBezTo>
                    <a:pt x="3856" y="107"/>
                    <a:pt x="3859" y="109"/>
                    <a:pt x="3862" y="111"/>
                  </a:cubicBezTo>
                  <a:cubicBezTo>
                    <a:pt x="3905" y="143"/>
                    <a:pt x="3946" y="177"/>
                    <a:pt x="3987" y="212"/>
                  </a:cubicBezTo>
                  <a:cubicBezTo>
                    <a:pt x="4027" y="247"/>
                    <a:pt x="4067" y="283"/>
                    <a:pt x="4108" y="317"/>
                  </a:cubicBezTo>
                  <a:cubicBezTo>
                    <a:pt x="4150" y="352"/>
                    <a:pt x="4192" y="384"/>
                    <a:pt x="4237" y="414"/>
                  </a:cubicBezTo>
                  <a:cubicBezTo>
                    <a:pt x="4282" y="443"/>
                    <a:pt x="4329" y="469"/>
                    <a:pt x="4378" y="490"/>
                  </a:cubicBezTo>
                  <a:cubicBezTo>
                    <a:pt x="4427" y="511"/>
                    <a:pt x="4478" y="528"/>
                    <a:pt x="4530" y="541"/>
                  </a:cubicBezTo>
                  <a:cubicBezTo>
                    <a:pt x="4582" y="554"/>
                    <a:pt x="4636" y="561"/>
                    <a:pt x="4689" y="563"/>
                  </a:cubicBezTo>
                  <a:cubicBezTo>
                    <a:pt x="4743" y="565"/>
                    <a:pt x="4797" y="560"/>
                    <a:pt x="4849" y="5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53">
              <a:extLst>
                <a:ext uri="{FF2B5EF4-FFF2-40B4-BE49-F238E27FC236}">
                  <a16:creationId xmlns:a16="http://schemas.microsoft.com/office/drawing/2014/main" id="{BF809F76-EA5B-8BC9-371E-580FE3DE175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7238" y="2817813"/>
              <a:ext cx="12111038" cy="1325563"/>
            </a:xfrm>
            <a:custGeom>
              <a:avLst/>
              <a:gdLst>
                <a:gd name="T0" fmla="*/ 4379 w 4849"/>
                <a:gd name="T1" fmla="*/ 464 h 530"/>
                <a:gd name="T2" fmla="*/ 4216 w 4849"/>
                <a:gd name="T3" fmla="*/ 390 h 530"/>
                <a:gd name="T4" fmla="*/ 4133 w 4849"/>
                <a:gd name="T5" fmla="*/ 334 h 530"/>
                <a:gd name="T6" fmla="*/ 3850 w 4849"/>
                <a:gd name="T7" fmla="*/ 115 h 530"/>
                <a:gd name="T8" fmla="*/ 3781 w 4849"/>
                <a:gd name="T9" fmla="*/ 76 h 530"/>
                <a:gd name="T10" fmla="*/ 3745 w 4849"/>
                <a:gd name="T11" fmla="*/ 61 h 530"/>
                <a:gd name="T12" fmla="*/ 3553 w 4849"/>
                <a:gd name="T13" fmla="*/ 14 h 530"/>
                <a:gd name="T14" fmla="*/ 3157 w 4849"/>
                <a:gd name="T15" fmla="*/ 23 h 530"/>
                <a:gd name="T16" fmla="*/ 3079 w 4849"/>
                <a:gd name="T17" fmla="*/ 40 h 530"/>
                <a:gd name="T18" fmla="*/ 3012 w 4849"/>
                <a:gd name="T19" fmla="*/ 59 h 530"/>
                <a:gd name="T20" fmla="*/ 2947 w 4849"/>
                <a:gd name="T21" fmla="*/ 82 h 530"/>
                <a:gd name="T22" fmla="*/ 2818 w 4849"/>
                <a:gd name="T23" fmla="*/ 136 h 530"/>
                <a:gd name="T24" fmla="*/ 2499 w 4849"/>
                <a:gd name="T25" fmla="*/ 298 h 530"/>
                <a:gd name="T26" fmla="*/ 2392 w 4849"/>
                <a:gd name="T27" fmla="*/ 350 h 530"/>
                <a:gd name="T28" fmla="*/ 2282 w 4849"/>
                <a:gd name="T29" fmla="*/ 397 h 530"/>
                <a:gd name="T30" fmla="*/ 2169 w 4849"/>
                <a:gd name="T31" fmla="*/ 435 h 530"/>
                <a:gd name="T32" fmla="*/ 2092 w 4849"/>
                <a:gd name="T33" fmla="*/ 456 h 530"/>
                <a:gd name="T34" fmla="*/ 1995 w 4849"/>
                <a:gd name="T35" fmla="*/ 478 h 530"/>
                <a:gd name="T36" fmla="*/ 1936 w 4849"/>
                <a:gd name="T37" fmla="*/ 488 h 530"/>
                <a:gd name="T38" fmla="*/ 1263 w 4849"/>
                <a:gd name="T39" fmla="*/ 474 h 530"/>
                <a:gd name="T40" fmla="*/ 832 w 4849"/>
                <a:gd name="T41" fmla="*/ 396 h 530"/>
                <a:gd name="T42" fmla="*/ 635 w 4849"/>
                <a:gd name="T43" fmla="*/ 372 h 530"/>
                <a:gd name="T44" fmla="*/ 714 w 4849"/>
                <a:gd name="T45" fmla="*/ 378 h 530"/>
                <a:gd name="T46" fmla="*/ 872 w 4849"/>
                <a:gd name="T47" fmla="*/ 401 h 530"/>
                <a:gd name="T48" fmla="*/ 1896 w 4849"/>
                <a:gd name="T49" fmla="*/ 491 h 530"/>
                <a:gd name="T50" fmla="*/ 1975 w 4849"/>
                <a:gd name="T51" fmla="*/ 478 h 530"/>
                <a:gd name="T52" fmla="*/ 2014 w 4849"/>
                <a:gd name="T53" fmla="*/ 471 h 530"/>
                <a:gd name="T54" fmla="*/ 2110 w 4849"/>
                <a:gd name="T55" fmla="*/ 448 h 530"/>
                <a:gd name="T56" fmla="*/ 2187 w 4849"/>
                <a:gd name="T57" fmla="*/ 426 h 530"/>
                <a:gd name="T58" fmla="*/ 2318 w 4849"/>
                <a:gd name="T59" fmla="*/ 379 h 530"/>
                <a:gd name="T60" fmla="*/ 2426 w 4849"/>
                <a:gd name="T61" fmla="*/ 330 h 530"/>
                <a:gd name="T62" fmla="*/ 2781 w 4849"/>
                <a:gd name="T63" fmla="*/ 149 h 530"/>
                <a:gd name="T64" fmla="*/ 2853 w 4849"/>
                <a:gd name="T65" fmla="*/ 116 h 530"/>
                <a:gd name="T66" fmla="*/ 2964 w 4849"/>
                <a:gd name="T67" fmla="*/ 72 h 530"/>
                <a:gd name="T68" fmla="*/ 3021 w 4849"/>
                <a:gd name="T69" fmla="*/ 53 h 530"/>
                <a:gd name="T70" fmla="*/ 3117 w 4849"/>
                <a:gd name="T71" fmla="*/ 28 h 530"/>
                <a:gd name="T72" fmla="*/ 3235 w 4849"/>
                <a:gd name="T73" fmla="*/ 9 h 530"/>
                <a:gd name="T74" fmla="*/ 3708 w 4849"/>
                <a:gd name="T75" fmla="*/ 45 h 530"/>
                <a:gd name="T76" fmla="*/ 3764 w 4849"/>
                <a:gd name="T77" fmla="*/ 66 h 530"/>
                <a:gd name="T78" fmla="*/ 3818 w 4849"/>
                <a:gd name="T79" fmla="*/ 92 h 530"/>
                <a:gd name="T80" fmla="*/ 3979 w 4849"/>
                <a:gd name="T81" fmla="*/ 209 h 530"/>
                <a:gd name="T82" fmla="*/ 4167 w 4849"/>
                <a:gd name="T83" fmla="*/ 356 h 530"/>
                <a:gd name="T84" fmla="*/ 4226 w 4849"/>
                <a:gd name="T85" fmla="*/ 393 h 530"/>
                <a:gd name="T86" fmla="*/ 4532 w 4849"/>
                <a:gd name="T87" fmla="*/ 505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49" h="530">
                  <a:moveTo>
                    <a:pt x="4849" y="510"/>
                  </a:moveTo>
                  <a:cubicBezTo>
                    <a:pt x="4744" y="530"/>
                    <a:pt x="4636" y="526"/>
                    <a:pt x="4532" y="506"/>
                  </a:cubicBezTo>
                  <a:cubicBezTo>
                    <a:pt x="4480" y="496"/>
                    <a:pt x="4429" y="482"/>
                    <a:pt x="4379" y="464"/>
                  </a:cubicBezTo>
                  <a:cubicBezTo>
                    <a:pt x="4329" y="446"/>
                    <a:pt x="4280" y="426"/>
                    <a:pt x="4233" y="400"/>
                  </a:cubicBezTo>
                  <a:cubicBezTo>
                    <a:pt x="4225" y="395"/>
                    <a:pt x="4225" y="395"/>
                    <a:pt x="4225" y="395"/>
                  </a:cubicBezTo>
                  <a:cubicBezTo>
                    <a:pt x="4222" y="393"/>
                    <a:pt x="4219" y="391"/>
                    <a:pt x="4216" y="390"/>
                  </a:cubicBezTo>
                  <a:cubicBezTo>
                    <a:pt x="4199" y="379"/>
                    <a:pt x="4199" y="379"/>
                    <a:pt x="4199" y="379"/>
                  </a:cubicBezTo>
                  <a:cubicBezTo>
                    <a:pt x="4188" y="372"/>
                    <a:pt x="4177" y="365"/>
                    <a:pt x="4166" y="357"/>
                  </a:cubicBezTo>
                  <a:cubicBezTo>
                    <a:pt x="4155" y="350"/>
                    <a:pt x="4144" y="342"/>
                    <a:pt x="4133" y="334"/>
                  </a:cubicBezTo>
                  <a:cubicBezTo>
                    <a:pt x="4123" y="326"/>
                    <a:pt x="4112" y="319"/>
                    <a:pt x="4102" y="310"/>
                  </a:cubicBezTo>
                  <a:cubicBezTo>
                    <a:pt x="4060" y="278"/>
                    <a:pt x="4019" y="244"/>
                    <a:pt x="3978" y="210"/>
                  </a:cubicBezTo>
                  <a:cubicBezTo>
                    <a:pt x="3937" y="177"/>
                    <a:pt x="3895" y="144"/>
                    <a:pt x="3850" y="115"/>
                  </a:cubicBezTo>
                  <a:cubicBezTo>
                    <a:pt x="3845" y="112"/>
                    <a:pt x="3839" y="108"/>
                    <a:pt x="3834" y="105"/>
                  </a:cubicBezTo>
                  <a:cubicBezTo>
                    <a:pt x="3817" y="95"/>
                    <a:pt x="3817" y="95"/>
                    <a:pt x="3817" y="95"/>
                  </a:cubicBezTo>
                  <a:cubicBezTo>
                    <a:pt x="3805" y="87"/>
                    <a:pt x="3793" y="82"/>
                    <a:pt x="3781" y="76"/>
                  </a:cubicBezTo>
                  <a:cubicBezTo>
                    <a:pt x="3773" y="72"/>
                    <a:pt x="3773" y="72"/>
                    <a:pt x="3773" y="72"/>
                  </a:cubicBezTo>
                  <a:cubicBezTo>
                    <a:pt x="3763" y="68"/>
                    <a:pt x="3763" y="68"/>
                    <a:pt x="3763" y="68"/>
                  </a:cubicBezTo>
                  <a:cubicBezTo>
                    <a:pt x="3745" y="61"/>
                    <a:pt x="3745" y="61"/>
                    <a:pt x="3745" y="61"/>
                  </a:cubicBezTo>
                  <a:cubicBezTo>
                    <a:pt x="3739" y="58"/>
                    <a:pt x="3733" y="56"/>
                    <a:pt x="3726" y="54"/>
                  </a:cubicBezTo>
                  <a:cubicBezTo>
                    <a:pt x="3708" y="47"/>
                    <a:pt x="3708" y="47"/>
                    <a:pt x="3708" y="47"/>
                  </a:cubicBezTo>
                  <a:cubicBezTo>
                    <a:pt x="3657" y="31"/>
                    <a:pt x="3605" y="20"/>
                    <a:pt x="3553" y="14"/>
                  </a:cubicBezTo>
                  <a:cubicBezTo>
                    <a:pt x="3500" y="7"/>
                    <a:pt x="3447" y="4"/>
                    <a:pt x="3394" y="4"/>
                  </a:cubicBezTo>
                  <a:cubicBezTo>
                    <a:pt x="3341" y="3"/>
                    <a:pt x="3288" y="6"/>
                    <a:pt x="3235" y="12"/>
                  </a:cubicBezTo>
                  <a:cubicBezTo>
                    <a:pt x="3209" y="15"/>
                    <a:pt x="3183" y="18"/>
                    <a:pt x="3157" y="23"/>
                  </a:cubicBezTo>
                  <a:cubicBezTo>
                    <a:pt x="3137" y="27"/>
                    <a:pt x="3137" y="27"/>
                    <a:pt x="3137" y="27"/>
                  </a:cubicBezTo>
                  <a:cubicBezTo>
                    <a:pt x="3131" y="28"/>
                    <a:pt x="3124" y="29"/>
                    <a:pt x="3118" y="31"/>
                  </a:cubicBezTo>
                  <a:cubicBezTo>
                    <a:pt x="3079" y="40"/>
                    <a:pt x="3079" y="40"/>
                    <a:pt x="3079" y="40"/>
                  </a:cubicBezTo>
                  <a:cubicBezTo>
                    <a:pt x="3066" y="43"/>
                    <a:pt x="3054" y="47"/>
                    <a:pt x="3041" y="51"/>
                  </a:cubicBezTo>
                  <a:cubicBezTo>
                    <a:pt x="3022" y="56"/>
                    <a:pt x="3022" y="56"/>
                    <a:pt x="3022" y="56"/>
                  </a:cubicBezTo>
                  <a:cubicBezTo>
                    <a:pt x="3012" y="59"/>
                    <a:pt x="3012" y="59"/>
                    <a:pt x="3012" y="59"/>
                  </a:cubicBezTo>
                  <a:cubicBezTo>
                    <a:pt x="3003" y="62"/>
                    <a:pt x="3003" y="62"/>
                    <a:pt x="3003" y="62"/>
                  </a:cubicBezTo>
                  <a:cubicBezTo>
                    <a:pt x="2965" y="75"/>
                    <a:pt x="2965" y="75"/>
                    <a:pt x="2965" y="75"/>
                  </a:cubicBezTo>
                  <a:cubicBezTo>
                    <a:pt x="2959" y="77"/>
                    <a:pt x="2953" y="80"/>
                    <a:pt x="2947" y="82"/>
                  </a:cubicBezTo>
                  <a:cubicBezTo>
                    <a:pt x="2928" y="89"/>
                    <a:pt x="2928" y="89"/>
                    <a:pt x="2928" y="89"/>
                  </a:cubicBezTo>
                  <a:cubicBezTo>
                    <a:pt x="2903" y="98"/>
                    <a:pt x="2879" y="109"/>
                    <a:pt x="2854" y="119"/>
                  </a:cubicBezTo>
                  <a:cubicBezTo>
                    <a:pt x="2818" y="136"/>
                    <a:pt x="2818" y="136"/>
                    <a:pt x="2818" y="136"/>
                  </a:cubicBezTo>
                  <a:cubicBezTo>
                    <a:pt x="2800" y="144"/>
                    <a:pt x="2800" y="144"/>
                    <a:pt x="2800" y="144"/>
                  </a:cubicBezTo>
                  <a:cubicBezTo>
                    <a:pt x="2782" y="152"/>
                    <a:pt x="2782" y="152"/>
                    <a:pt x="2782" y="152"/>
                  </a:cubicBezTo>
                  <a:cubicBezTo>
                    <a:pt x="2687" y="198"/>
                    <a:pt x="2594" y="249"/>
                    <a:pt x="2499" y="298"/>
                  </a:cubicBezTo>
                  <a:cubicBezTo>
                    <a:pt x="2487" y="304"/>
                    <a:pt x="2475" y="310"/>
                    <a:pt x="2464" y="316"/>
                  </a:cubicBezTo>
                  <a:cubicBezTo>
                    <a:pt x="2452" y="321"/>
                    <a:pt x="2440" y="327"/>
                    <a:pt x="2428" y="333"/>
                  </a:cubicBezTo>
                  <a:cubicBezTo>
                    <a:pt x="2392" y="350"/>
                    <a:pt x="2392" y="350"/>
                    <a:pt x="2392" y="350"/>
                  </a:cubicBezTo>
                  <a:cubicBezTo>
                    <a:pt x="2380" y="356"/>
                    <a:pt x="2368" y="361"/>
                    <a:pt x="2356" y="367"/>
                  </a:cubicBezTo>
                  <a:cubicBezTo>
                    <a:pt x="2343" y="372"/>
                    <a:pt x="2331" y="378"/>
                    <a:pt x="2319" y="382"/>
                  </a:cubicBezTo>
                  <a:cubicBezTo>
                    <a:pt x="2282" y="397"/>
                    <a:pt x="2282" y="397"/>
                    <a:pt x="2282" y="397"/>
                  </a:cubicBezTo>
                  <a:cubicBezTo>
                    <a:pt x="2257" y="407"/>
                    <a:pt x="2232" y="415"/>
                    <a:pt x="2207" y="424"/>
                  </a:cubicBezTo>
                  <a:cubicBezTo>
                    <a:pt x="2201" y="426"/>
                    <a:pt x="2194" y="428"/>
                    <a:pt x="2188" y="430"/>
                  </a:cubicBezTo>
                  <a:cubicBezTo>
                    <a:pt x="2169" y="435"/>
                    <a:pt x="2169" y="435"/>
                    <a:pt x="2169" y="435"/>
                  </a:cubicBezTo>
                  <a:cubicBezTo>
                    <a:pt x="2131" y="447"/>
                    <a:pt x="2131" y="447"/>
                    <a:pt x="2131" y="447"/>
                  </a:cubicBezTo>
                  <a:cubicBezTo>
                    <a:pt x="2124" y="449"/>
                    <a:pt x="2118" y="450"/>
                    <a:pt x="2111" y="452"/>
                  </a:cubicBezTo>
                  <a:cubicBezTo>
                    <a:pt x="2092" y="456"/>
                    <a:pt x="2092" y="456"/>
                    <a:pt x="2092" y="456"/>
                  </a:cubicBezTo>
                  <a:cubicBezTo>
                    <a:pt x="2079" y="460"/>
                    <a:pt x="2066" y="463"/>
                    <a:pt x="2053" y="466"/>
                  </a:cubicBezTo>
                  <a:cubicBezTo>
                    <a:pt x="2014" y="474"/>
                    <a:pt x="2014" y="474"/>
                    <a:pt x="2014" y="474"/>
                  </a:cubicBezTo>
                  <a:cubicBezTo>
                    <a:pt x="1995" y="478"/>
                    <a:pt x="1995" y="478"/>
                    <a:pt x="1995" y="478"/>
                  </a:cubicBezTo>
                  <a:cubicBezTo>
                    <a:pt x="1992" y="479"/>
                    <a:pt x="1988" y="479"/>
                    <a:pt x="1985" y="480"/>
                  </a:cubicBezTo>
                  <a:cubicBezTo>
                    <a:pt x="1975" y="482"/>
                    <a:pt x="1975" y="482"/>
                    <a:pt x="1975" y="482"/>
                  </a:cubicBezTo>
                  <a:cubicBezTo>
                    <a:pt x="1936" y="488"/>
                    <a:pt x="1936" y="488"/>
                    <a:pt x="1936" y="488"/>
                  </a:cubicBezTo>
                  <a:cubicBezTo>
                    <a:pt x="1916" y="491"/>
                    <a:pt x="1916" y="491"/>
                    <a:pt x="1916" y="491"/>
                  </a:cubicBezTo>
                  <a:cubicBezTo>
                    <a:pt x="1897" y="494"/>
                    <a:pt x="1897" y="494"/>
                    <a:pt x="1897" y="494"/>
                  </a:cubicBezTo>
                  <a:cubicBezTo>
                    <a:pt x="1686" y="522"/>
                    <a:pt x="1471" y="515"/>
                    <a:pt x="1263" y="474"/>
                  </a:cubicBezTo>
                  <a:cubicBezTo>
                    <a:pt x="950" y="417"/>
                    <a:pt x="950" y="417"/>
                    <a:pt x="950" y="417"/>
                  </a:cubicBezTo>
                  <a:cubicBezTo>
                    <a:pt x="871" y="403"/>
                    <a:pt x="871" y="403"/>
                    <a:pt x="871" y="403"/>
                  </a:cubicBezTo>
                  <a:cubicBezTo>
                    <a:pt x="832" y="396"/>
                    <a:pt x="832" y="396"/>
                    <a:pt x="832" y="396"/>
                  </a:cubicBezTo>
                  <a:cubicBezTo>
                    <a:pt x="819" y="394"/>
                    <a:pt x="806" y="392"/>
                    <a:pt x="793" y="390"/>
                  </a:cubicBezTo>
                  <a:cubicBezTo>
                    <a:pt x="767" y="386"/>
                    <a:pt x="740" y="383"/>
                    <a:pt x="714" y="380"/>
                  </a:cubicBezTo>
                  <a:cubicBezTo>
                    <a:pt x="688" y="377"/>
                    <a:pt x="661" y="374"/>
                    <a:pt x="635" y="372"/>
                  </a:cubicBezTo>
                  <a:cubicBezTo>
                    <a:pt x="423" y="356"/>
                    <a:pt x="210" y="366"/>
                    <a:pt x="0" y="393"/>
                  </a:cubicBezTo>
                  <a:cubicBezTo>
                    <a:pt x="210" y="366"/>
                    <a:pt x="423" y="355"/>
                    <a:pt x="635" y="370"/>
                  </a:cubicBezTo>
                  <a:cubicBezTo>
                    <a:pt x="661" y="372"/>
                    <a:pt x="688" y="375"/>
                    <a:pt x="714" y="378"/>
                  </a:cubicBezTo>
                  <a:cubicBezTo>
                    <a:pt x="740" y="381"/>
                    <a:pt x="767" y="384"/>
                    <a:pt x="793" y="388"/>
                  </a:cubicBezTo>
                  <a:cubicBezTo>
                    <a:pt x="806" y="390"/>
                    <a:pt x="819" y="391"/>
                    <a:pt x="832" y="394"/>
                  </a:cubicBezTo>
                  <a:cubicBezTo>
                    <a:pt x="872" y="401"/>
                    <a:pt x="872" y="401"/>
                    <a:pt x="872" y="401"/>
                  </a:cubicBezTo>
                  <a:cubicBezTo>
                    <a:pt x="950" y="415"/>
                    <a:pt x="950" y="415"/>
                    <a:pt x="950" y="415"/>
                  </a:cubicBezTo>
                  <a:cubicBezTo>
                    <a:pt x="1263" y="472"/>
                    <a:pt x="1263" y="472"/>
                    <a:pt x="1263" y="472"/>
                  </a:cubicBezTo>
                  <a:cubicBezTo>
                    <a:pt x="1471" y="512"/>
                    <a:pt x="1686" y="519"/>
                    <a:pt x="1896" y="491"/>
                  </a:cubicBezTo>
                  <a:cubicBezTo>
                    <a:pt x="1916" y="488"/>
                    <a:pt x="1916" y="488"/>
                    <a:pt x="1916" y="488"/>
                  </a:cubicBezTo>
                  <a:cubicBezTo>
                    <a:pt x="1935" y="485"/>
                    <a:pt x="1935" y="485"/>
                    <a:pt x="1935" y="485"/>
                  </a:cubicBezTo>
                  <a:cubicBezTo>
                    <a:pt x="1975" y="478"/>
                    <a:pt x="1975" y="478"/>
                    <a:pt x="1975" y="478"/>
                  </a:cubicBezTo>
                  <a:cubicBezTo>
                    <a:pt x="1984" y="477"/>
                    <a:pt x="1984" y="477"/>
                    <a:pt x="1984" y="477"/>
                  </a:cubicBezTo>
                  <a:cubicBezTo>
                    <a:pt x="1988" y="476"/>
                    <a:pt x="1991" y="475"/>
                    <a:pt x="1994" y="475"/>
                  </a:cubicBezTo>
                  <a:cubicBezTo>
                    <a:pt x="2014" y="471"/>
                    <a:pt x="2014" y="471"/>
                    <a:pt x="2014" y="471"/>
                  </a:cubicBezTo>
                  <a:cubicBezTo>
                    <a:pt x="2053" y="463"/>
                    <a:pt x="2053" y="463"/>
                    <a:pt x="2053" y="463"/>
                  </a:cubicBezTo>
                  <a:cubicBezTo>
                    <a:pt x="2065" y="459"/>
                    <a:pt x="2078" y="456"/>
                    <a:pt x="2091" y="453"/>
                  </a:cubicBezTo>
                  <a:cubicBezTo>
                    <a:pt x="2110" y="448"/>
                    <a:pt x="2110" y="448"/>
                    <a:pt x="2110" y="448"/>
                  </a:cubicBezTo>
                  <a:cubicBezTo>
                    <a:pt x="2117" y="447"/>
                    <a:pt x="2123" y="445"/>
                    <a:pt x="2130" y="443"/>
                  </a:cubicBezTo>
                  <a:cubicBezTo>
                    <a:pt x="2168" y="432"/>
                    <a:pt x="2168" y="432"/>
                    <a:pt x="2168" y="432"/>
                  </a:cubicBezTo>
                  <a:cubicBezTo>
                    <a:pt x="2187" y="426"/>
                    <a:pt x="2187" y="426"/>
                    <a:pt x="2187" y="426"/>
                  </a:cubicBezTo>
                  <a:cubicBezTo>
                    <a:pt x="2193" y="424"/>
                    <a:pt x="2199" y="422"/>
                    <a:pt x="2206" y="420"/>
                  </a:cubicBezTo>
                  <a:cubicBezTo>
                    <a:pt x="2231" y="411"/>
                    <a:pt x="2256" y="403"/>
                    <a:pt x="2281" y="393"/>
                  </a:cubicBezTo>
                  <a:cubicBezTo>
                    <a:pt x="2318" y="379"/>
                    <a:pt x="2318" y="379"/>
                    <a:pt x="2318" y="379"/>
                  </a:cubicBezTo>
                  <a:cubicBezTo>
                    <a:pt x="2330" y="374"/>
                    <a:pt x="2342" y="368"/>
                    <a:pt x="2354" y="363"/>
                  </a:cubicBezTo>
                  <a:cubicBezTo>
                    <a:pt x="2366" y="358"/>
                    <a:pt x="2378" y="352"/>
                    <a:pt x="2390" y="347"/>
                  </a:cubicBezTo>
                  <a:cubicBezTo>
                    <a:pt x="2426" y="330"/>
                    <a:pt x="2426" y="330"/>
                    <a:pt x="2426" y="330"/>
                  </a:cubicBezTo>
                  <a:cubicBezTo>
                    <a:pt x="2438" y="324"/>
                    <a:pt x="2450" y="318"/>
                    <a:pt x="2462" y="312"/>
                  </a:cubicBezTo>
                  <a:cubicBezTo>
                    <a:pt x="2497" y="294"/>
                    <a:pt x="2497" y="294"/>
                    <a:pt x="2497" y="294"/>
                  </a:cubicBezTo>
                  <a:cubicBezTo>
                    <a:pt x="2592" y="246"/>
                    <a:pt x="2685" y="195"/>
                    <a:pt x="2781" y="149"/>
                  </a:cubicBezTo>
                  <a:cubicBezTo>
                    <a:pt x="2799" y="141"/>
                    <a:pt x="2799" y="141"/>
                    <a:pt x="2799" y="141"/>
                  </a:cubicBezTo>
                  <a:cubicBezTo>
                    <a:pt x="2817" y="132"/>
                    <a:pt x="2817" y="132"/>
                    <a:pt x="2817" y="132"/>
                  </a:cubicBezTo>
                  <a:cubicBezTo>
                    <a:pt x="2853" y="116"/>
                    <a:pt x="2853" y="116"/>
                    <a:pt x="2853" y="116"/>
                  </a:cubicBezTo>
                  <a:cubicBezTo>
                    <a:pt x="2878" y="106"/>
                    <a:pt x="2902" y="95"/>
                    <a:pt x="2927" y="86"/>
                  </a:cubicBezTo>
                  <a:cubicBezTo>
                    <a:pt x="2945" y="79"/>
                    <a:pt x="2945" y="79"/>
                    <a:pt x="2945" y="79"/>
                  </a:cubicBezTo>
                  <a:cubicBezTo>
                    <a:pt x="2951" y="76"/>
                    <a:pt x="2958" y="74"/>
                    <a:pt x="2964" y="72"/>
                  </a:cubicBezTo>
                  <a:cubicBezTo>
                    <a:pt x="3002" y="59"/>
                    <a:pt x="3002" y="59"/>
                    <a:pt x="3002" y="59"/>
                  </a:cubicBezTo>
                  <a:cubicBezTo>
                    <a:pt x="3011" y="56"/>
                    <a:pt x="3011" y="56"/>
                    <a:pt x="3011" y="56"/>
                  </a:cubicBezTo>
                  <a:cubicBezTo>
                    <a:pt x="3021" y="53"/>
                    <a:pt x="3021" y="53"/>
                    <a:pt x="3021" y="53"/>
                  </a:cubicBezTo>
                  <a:cubicBezTo>
                    <a:pt x="3040" y="47"/>
                    <a:pt x="3040" y="47"/>
                    <a:pt x="3040" y="47"/>
                  </a:cubicBezTo>
                  <a:cubicBezTo>
                    <a:pt x="3053" y="44"/>
                    <a:pt x="3065" y="40"/>
                    <a:pt x="3078" y="37"/>
                  </a:cubicBezTo>
                  <a:cubicBezTo>
                    <a:pt x="3117" y="28"/>
                    <a:pt x="3117" y="28"/>
                    <a:pt x="3117" y="28"/>
                  </a:cubicBezTo>
                  <a:cubicBezTo>
                    <a:pt x="3123" y="26"/>
                    <a:pt x="3130" y="25"/>
                    <a:pt x="3137" y="24"/>
                  </a:cubicBezTo>
                  <a:cubicBezTo>
                    <a:pt x="3156" y="20"/>
                    <a:pt x="3156" y="20"/>
                    <a:pt x="3156" y="20"/>
                  </a:cubicBezTo>
                  <a:cubicBezTo>
                    <a:pt x="3182" y="15"/>
                    <a:pt x="3209" y="12"/>
                    <a:pt x="3235" y="9"/>
                  </a:cubicBezTo>
                  <a:cubicBezTo>
                    <a:pt x="3288" y="3"/>
                    <a:pt x="3341" y="0"/>
                    <a:pt x="3394" y="1"/>
                  </a:cubicBezTo>
                  <a:cubicBezTo>
                    <a:pt x="3447" y="1"/>
                    <a:pt x="3500" y="4"/>
                    <a:pt x="3553" y="11"/>
                  </a:cubicBezTo>
                  <a:cubicBezTo>
                    <a:pt x="3606" y="18"/>
                    <a:pt x="3658" y="28"/>
                    <a:pt x="3708" y="45"/>
                  </a:cubicBezTo>
                  <a:cubicBezTo>
                    <a:pt x="3727" y="51"/>
                    <a:pt x="3727" y="51"/>
                    <a:pt x="3727" y="51"/>
                  </a:cubicBezTo>
                  <a:cubicBezTo>
                    <a:pt x="3734" y="53"/>
                    <a:pt x="3740" y="55"/>
                    <a:pt x="3746" y="58"/>
                  </a:cubicBezTo>
                  <a:cubicBezTo>
                    <a:pt x="3764" y="66"/>
                    <a:pt x="3764" y="66"/>
                    <a:pt x="3764" y="66"/>
                  </a:cubicBezTo>
                  <a:cubicBezTo>
                    <a:pt x="3774" y="69"/>
                    <a:pt x="3774" y="69"/>
                    <a:pt x="3774" y="69"/>
                  </a:cubicBezTo>
                  <a:cubicBezTo>
                    <a:pt x="3783" y="74"/>
                    <a:pt x="3783" y="74"/>
                    <a:pt x="3783" y="74"/>
                  </a:cubicBezTo>
                  <a:cubicBezTo>
                    <a:pt x="3794" y="80"/>
                    <a:pt x="3807" y="85"/>
                    <a:pt x="3818" y="92"/>
                  </a:cubicBezTo>
                  <a:cubicBezTo>
                    <a:pt x="3835" y="102"/>
                    <a:pt x="3835" y="102"/>
                    <a:pt x="3835" y="102"/>
                  </a:cubicBezTo>
                  <a:cubicBezTo>
                    <a:pt x="3841" y="106"/>
                    <a:pt x="3846" y="110"/>
                    <a:pt x="3852" y="113"/>
                  </a:cubicBezTo>
                  <a:cubicBezTo>
                    <a:pt x="3896" y="142"/>
                    <a:pt x="3938" y="175"/>
                    <a:pt x="3979" y="209"/>
                  </a:cubicBezTo>
                  <a:cubicBezTo>
                    <a:pt x="4020" y="242"/>
                    <a:pt x="4061" y="276"/>
                    <a:pt x="4103" y="309"/>
                  </a:cubicBezTo>
                  <a:cubicBezTo>
                    <a:pt x="4113" y="317"/>
                    <a:pt x="4124" y="325"/>
                    <a:pt x="4135" y="333"/>
                  </a:cubicBezTo>
                  <a:cubicBezTo>
                    <a:pt x="4145" y="340"/>
                    <a:pt x="4156" y="348"/>
                    <a:pt x="4167" y="356"/>
                  </a:cubicBezTo>
                  <a:cubicBezTo>
                    <a:pt x="4178" y="363"/>
                    <a:pt x="4189" y="371"/>
                    <a:pt x="4200" y="377"/>
                  </a:cubicBezTo>
                  <a:cubicBezTo>
                    <a:pt x="4217" y="388"/>
                    <a:pt x="4217" y="388"/>
                    <a:pt x="4217" y="388"/>
                  </a:cubicBezTo>
                  <a:cubicBezTo>
                    <a:pt x="4220" y="390"/>
                    <a:pt x="4223" y="391"/>
                    <a:pt x="4226" y="393"/>
                  </a:cubicBezTo>
                  <a:cubicBezTo>
                    <a:pt x="4234" y="398"/>
                    <a:pt x="4234" y="398"/>
                    <a:pt x="4234" y="398"/>
                  </a:cubicBezTo>
                  <a:cubicBezTo>
                    <a:pt x="4281" y="424"/>
                    <a:pt x="4329" y="445"/>
                    <a:pt x="4379" y="463"/>
                  </a:cubicBezTo>
                  <a:cubicBezTo>
                    <a:pt x="4429" y="481"/>
                    <a:pt x="4480" y="495"/>
                    <a:pt x="4532" y="505"/>
                  </a:cubicBezTo>
                  <a:cubicBezTo>
                    <a:pt x="4636" y="525"/>
                    <a:pt x="4744" y="529"/>
                    <a:pt x="4849" y="5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54">
              <a:extLst>
                <a:ext uri="{FF2B5EF4-FFF2-40B4-BE49-F238E27FC236}">
                  <a16:creationId xmlns:a16="http://schemas.microsoft.com/office/drawing/2014/main" id="{9B63C07E-FA51-1F53-6883-92314F4CE8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8825" y="3001963"/>
              <a:ext cx="12112625" cy="1220788"/>
            </a:xfrm>
            <a:custGeom>
              <a:avLst/>
              <a:gdLst>
                <a:gd name="T0" fmla="*/ 4535 w 4849"/>
                <a:gd name="T1" fmla="*/ 470 h 488"/>
                <a:gd name="T2" fmla="*/ 4344 w 4849"/>
                <a:gd name="T3" fmla="*/ 425 h 488"/>
                <a:gd name="T4" fmla="*/ 4288 w 4849"/>
                <a:gd name="T5" fmla="*/ 405 h 488"/>
                <a:gd name="T6" fmla="*/ 4233 w 4849"/>
                <a:gd name="T7" fmla="*/ 382 h 488"/>
                <a:gd name="T8" fmla="*/ 3972 w 4849"/>
                <a:gd name="T9" fmla="*/ 207 h 488"/>
                <a:gd name="T10" fmla="*/ 3825 w 4849"/>
                <a:gd name="T11" fmla="*/ 108 h 488"/>
                <a:gd name="T12" fmla="*/ 3808 w 4849"/>
                <a:gd name="T13" fmla="*/ 98 h 488"/>
                <a:gd name="T14" fmla="*/ 3736 w 4849"/>
                <a:gd name="T15" fmla="*/ 67 h 488"/>
                <a:gd name="T16" fmla="*/ 3545 w 4849"/>
                <a:gd name="T17" fmla="*/ 20 h 488"/>
                <a:gd name="T18" fmla="*/ 3231 w 4849"/>
                <a:gd name="T19" fmla="*/ 4 h 488"/>
                <a:gd name="T20" fmla="*/ 3152 w 4849"/>
                <a:gd name="T21" fmla="*/ 9 h 488"/>
                <a:gd name="T22" fmla="*/ 2771 w 4849"/>
                <a:gd name="T23" fmla="*/ 102 h 488"/>
                <a:gd name="T24" fmla="*/ 2662 w 4849"/>
                <a:gd name="T25" fmla="*/ 148 h 488"/>
                <a:gd name="T26" fmla="*/ 2483 w 4849"/>
                <a:gd name="T27" fmla="*/ 230 h 488"/>
                <a:gd name="T28" fmla="*/ 2303 w 4849"/>
                <a:gd name="T29" fmla="*/ 311 h 488"/>
                <a:gd name="T30" fmla="*/ 2230 w 4849"/>
                <a:gd name="T31" fmla="*/ 339 h 488"/>
                <a:gd name="T32" fmla="*/ 1885 w 4849"/>
                <a:gd name="T33" fmla="*/ 423 h 488"/>
                <a:gd name="T34" fmla="*/ 1866 w 4849"/>
                <a:gd name="T35" fmla="*/ 425 h 488"/>
                <a:gd name="T36" fmla="*/ 1807 w 4849"/>
                <a:gd name="T37" fmla="*/ 433 h 488"/>
                <a:gd name="T38" fmla="*/ 1728 w 4849"/>
                <a:gd name="T39" fmla="*/ 439 h 488"/>
                <a:gd name="T40" fmla="*/ 1669 w 4849"/>
                <a:gd name="T41" fmla="*/ 443 h 488"/>
                <a:gd name="T42" fmla="*/ 1610 w 4849"/>
                <a:gd name="T43" fmla="*/ 444 h 488"/>
                <a:gd name="T44" fmla="*/ 1256 w 4849"/>
                <a:gd name="T45" fmla="*/ 421 h 488"/>
                <a:gd name="T46" fmla="*/ 787 w 4849"/>
                <a:gd name="T47" fmla="*/ 367 h 488"/>
                <a:gd name="T48" fmla="*/ 0 w 4849"/>
                <a:gd name="T49" fmla="*/ 372 h 488"/>
                <a:gd name="T50" fmla="*/ 787 w 4849"/>
                <a:gd name="T51" fmla="*/ 365 h 488"/>
                <a:gd name="T52" fmla="*/ 1257 w 4849"/>
                <a:gd name="T53" fmla="*/ 419 h 488"/>
                <a:gd name="T54" fmla="*/ 1610 w 4849"/>
                <a:gd name="T55" fmla="*/ 441 h 488"/>
                <a:gd name="T56" fmla="*/ 1669 w 4849"/>
                <a:gd name="T57" fmla="*/ 439 h 488"/>
                <a:gd name="T58" fmla="*/ 1728 w 4849"/>
                <a:gd name="T59" fmla="*/ 436 h 488"/>
                <a:gd name="T60" fmla="*/ 1807 w 4849"/>
                <a:gd name="T61" fmla="*/ 429 h 488"/>
                <a:gd name="T62" fmla="*/ 1865 w 4849"/>
                <a:gd name="T63" fmla="*/ 422 h 488"/>
                <a:gd name="T64" fmla="*/ 1885 w 4849"/>
                <a:gd name="T65" fmla="*/ 419 h 488"/>
                <a:gd name="T66" fmla="*/ 2482 w 4849"/>
                <a:gd name="T67" fmla="*/ 226 h 488"/>
                <a:gd name="T68" fmla="*/ 2661 w 4849"/>
                <a:gd name="T69" fmla="*/ 144 h 488"/>
                <a:gd name="T70" fmla="*/ 2770 w 4849"/>
                <a:gd name="T71" fmla="*/ 99 h 488"/>
                <a:gd name="T72" fmla="*/ 3152 w 4849"/>
                <a:gd name="T73" fmla="*/ 5 h 488"/>
                <a:gd name="T74" fmla="*/ 3231 w 4849"/>
                <a:gd name="T75" fmla="*/ 1 h 488"/>
                <a:gd name="T76" fmla="*/ 3545 w 4849"/>
                <a:gd name="T77" fmla="*/ 17 h 488"/>
                <a:gd name="T78" fmla="*/ 3737 w 4849"/>
                <a:gd name="T79" fmla="*/ 64 h 488"/>
                <a:gd name="T80" fmla="*/ 3809 w 4849"/>
                <a:gd name="T81" fmla="*/ 96 h 488"/>
                <a:gd name="T82" fmla="*/ 3826 w 4849"/>
                <a:gd name="T83" fmla="*/ 105 h 488"/>
                <a:gd name="T84" fmla="*/ 3973 w 4849"/>
                <a:gd name="T85" fmla="*/ 205 h 488"/>
                <a:gd name="T86" fmla="*/ 4234 w 4849"/>
                <a:gd name="T87" fmla="*/ 380 h 488"/>
                <a:gd name="T88" fmla="*/ 4288 w 4849"/>
                <a:gd name="T89" fmla="*/ 403 h 488"/>
                <a:gd name="T90" fmla="*/ 4344 w 4849"/>
                <a:gd name="T91" fmla="*/ 423 h 488"/>
                <a:gd name="T92" fmla="*/ 4535 w 4849"/>
                <a:gd name="T93" fmla="*/ 469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49" h="488">
                  <a:moveTo>
                    <a:pt x="4849" y="473"/>
                  </a:moveTo>
                  <a:cubicBezTo>
                    <a:pt x="4745" y="488"/>
                    <a:pt x="4639" y="486"/>
                    <a:pt x="4535" y="470"/>
                  </a:cubicBezTo>
                  <a:cubicBezTo>
                    <a:pt x="4483" y="462"/>
                    <a:pt x="4432" y="451"/>
                    <a:pt x="4381" y="436"/>
                  </a:cubicBezTo>
                  <a:cubicBezTo>
                    <a:pt x="4369" y="433"/>
                    <a:pt x="4356" y="429"/>
                    <a:pt x="4344" y="425"/>
                  </a:cubicBezTo>
                  <a:cubicBezTo>
                    <a:pt x="4331" y="421"/>
                    <a:pt x="4319" y="416"/>
                    <a:pt x="4306" y="412"/>
                  </a:cubicBezTo>
                  <a:cubicBezTo>
                    <a:pt x="4300" y="410"/>
                    <a:pt x="4294" y="407"/>
                    <a:pt x="4288" y="405"/>
                  </a:cubicBezTo>
                  <a:cubicBezTo>
                    <a:pt x="4269" y="398"/>
                    <a:pt x="4269" y="398"/>
                    <a:pt x="4269" y="398"/>
                  </a:cubicBezTo>
                  <a:cubicBezTo>
                    <a:pt x="4257" y="393"/>
                    <a:pt x="4245" y="387"/>
                    <a:pt x="4233" y="382"/>
                  </a:cubicBezTo>
                  <a:cubicBezTo>
                    <a:pt x="4186" y="360"/>
                    <a:pt x="4141" y="332"/>
                    <a:pt x="4098" y="301"/>
                  </a:cubicBezTo>
                  <a:cubicBezTo>
                    <a:pt x="4055" y="271"/>
                    <a:pt x="4013" y="239"/>
                    <a:pt x="3972" y="207"/>
                  </a:cubicBezTo>
                  <a:cubicBezTo>
                    <a:pt x="3930" y="175"/>
                    <a:pt x="3887" y="144"/>
                    <a:pt x="3842" y="118"/>
                  </a:cubicBezTo>
                  <a:cubicBezTo>
                    <a:pt x="3825" y="108"/>
                    <a:pt x="3825" y="108"/>
                    <a:pt x="3825" y="108"/>
                  </a:cubicBezTo>
                  <a:cubicBezTo>
                    <a:pt x="3822" y="106"/>
                    <a:pt x="3819" y="104"/>
                    <a:pt x="3816" y="103"/>
                  </a:cubicBezTo>
                  <a:cubicBezTo>
                    <a:pt x="3808" y="98"/>
                    <a:pt x="3808" y="98"/>
                    <a:pt x="3808" y="98"/>
                  </a:cubicBezTo>
                  <a:cubicBezTo>
                    <a:pt x="3796" y="93"/>
                    <a:pt x="3784" y="86"/>
                    <a:pt x="3772" y="81"/>
                  </a:cubicBezTo>
                  <a:cubicBezTo>
                    <a:pt x="3760" y="76"/>
                    <a:pt x="3748" y="71"/>
                    <a:pt x="3736" y="67"/>
                  </a:cubicBezTo>
                  <a:cubicBezTo>
                    <a:pt x="3723" y="62"/>
                    <a:pt x="3711" y="58"/>
                    <a:pt x="3698" y="54"/>
                  </a:cubicBezTo>
                  <a:cubicBezTo>
                    <a:pt x="3648" y="39"/>
                    <a:pt x="3597" y="28"/>
                    <a:pt x="3545" y="20"/>
                  </a:cubicBezTo>
                  <a:cubicBezTo>
                    <a:pt x="3493" y="12"/>
                    <a:pt x="3441" y="8"/>
                    <a:pt x="3388" y="5"/>
                  </a:cubicBezTo>
                  <a:cubicBezTo>
                    <a:pt x="3336" y="3"/>
                    <a:pt x="3283" y="3"/>
                    <a:pt x="3231" y="4"/>
                  </a:cubicBezTo>
                  <a:cubicBezTo>
                    <a:pt x="3218" y="5"/>
                    <a:pt x="3204" y="5"/>
                    <a:pt x="3191" y="6"/>
                  </a:cubicBezTo>
                  <a:cubicBezTo>
                    <a:pt x="3178" y="6"/>
                    <a:pt x="3165" y="8"/>
                    <a:pt x="3152" y="9"/>
                  </a:cubicBezTo>
                  <a:cubicBezTo>
                    <a:pt x="3126" y="10"/>
                    <a:pt x="3100" y="14"/>
                    <a:pt x="3074" y="17"/>
                  </a:cubicBezTo>
                  <a:cubicBezTo>
                    <a:pt x="2970" y="33"/>
                    <a:pt x="2869" y="63"/>
                    <a:pt x="2771" y="102"/>
                  </a:cubicBezTo>
                  <a:cubicBezTo>
                    <a:pt x="2747" y="111"/>
                    <a:pt x="2723" y="122"/>
                    <a:pt x="2698" y="132"/>
                  </a:cubicBezTo>
                  <a:cubicBezTo>
                    <a:pt x="2662" y="148"/>
                    <a:pt x="2662" y="148"/>
                    <a:pt x="2662" y="148"/>
                  </a:cubicBezTo>
                  <a:cubicBezTo>
                    <a:pt x="2650" y="153"/>
                    <a:pt x="2638" y="158"/>
                    <a:pt x="2626" y="164"/>
                  </a:cubicBezTo>
                  <a:cubicBezTo>
                    <a:pt x="2578" y="185"/>
                    <a:pt x="2531" y="208"/>
                    <a:pt x="2483" y="230"/>
                  </a:cubicBezTo>
                  <a:cubicBezTo>
                    <a:pt x="2436" y="252"/>
                    <a:pt x="2388" y="274"/>
                    <a:pt x="2340" y="295"/>
                  </a:cubicBezTo>
                  <a:cubicBezTo>
                    <a:pt x="2328" y="301"/>
                    <a:pt x="2316" y="306"/>
                    <a:pt x="2303" y="311"/>
                  </a:cubicBezTo>
                  <a:cubicBezTo>
                    <a:pt x="2291" y="316"/>
                    <a:pt x="2279" y="321"/>
                    <a:pt x="2267" y="325"/>
                  </a:cubicBezTo>
                  <a:cubicBezTo>
                    <a:pt x="2230" y="339"/>
                    <a:pt x="2230" y="339"/>
                    <a:pt x="2230" y="339"/>
                  </a:cubicBezTo>
                  <a:cubicBezTo>
                    <a:pt x="2217" y="343"/>
                    <a:pt x="2205" y="348"/>
                    <a:pt x="2192" y="352"/>
                  </a:cubicBezTo>
                  <a:cubicBezTo>
                    <a:pt x="2092" y="384"/>
                    <a:pt x="1989" y="407"/>
                    <a:pt x="1885" y="423"/>
                  </a:cubicBezTo>
                  <a:cubicBezTo>
                    <a:pt x="1876" y="424"/>
                    <a:pt x="1876" y="424"/>
                    <a:pt x="1876" y="424"/>
                  </a:cubicBezTo>
                  <a:cubicBezTo>
                    <a:pt x="1866" y="425"/>
                    <a:pt x="1866" y="425"/>
                    <a:pt x="1866" y="425"/>
                  </a:cubicBezTo>
                  <a:cubicBezTo>
                    <a:pt x="1846" y="428"/>
                    <a:pt x="1846" y="428"/>
                    <a:pt x="1846" y="428"/>
                  </a:cubicBezTo>
                  <a:cubicBezTo>
                    <a:pt x="1807" y="433"/>
                    <a:pt x="1807" y="433"/>
                    <a:pt x="1807" y="433"/>
                  </a:cubicBezTo>
                  <a:cubicBezTo>
                    <a:pt x="1768" y="436"/>
                    <a:pt x="1768" y="436"/>
                    <a:pt x="1768" y="436"/>
                  </a:cubicBezTo>
                  <a:cubicBezTo>
                    <a:pt x="1755" y="437"/>
                    <a:pt x="1742" y="439"/>
                    <a:pt x="1728" y="439"/>
                  </a:cubicBezTo>
                  <a:cubicBezTo>
                    <a:pt x="1689" y="441"/>
                    <a:pt x="1689" y="441"/>
                    <a:pt x="1689" y="441"/>
                  </a:cubicBezTo>
                  <a:cubicBezTo>
                    <a:pt x="1669" y="443"/>
                    <a:pt x="1669" y="443"/>
                    <a:pt x="1669" y="443"/>
                  </a:cubicBezTo>
                  <a:cubicBezTo>
                    <a:pt x="1650" y="443"/>
                    <a:pt x="1650" y="443"/>
                    <a:pt x="1650" y="443"/>
                  </a:cubicBezTo>
                  <a:cubicBezTo>
                    <a:pt x="1610" y="444"/>
                    <a:pt x="1610" y="444"/>
                    <a:pt x="1610" y="444"/>
                  </a:cubicBezTo>
                  <a:cubicBezTo>
                    <a:pt x="1597" y="444"/>
                    <a:pt x="1584" y="444"/>
                    <a:pt x="1571" y="444"/>
                  </a:cubicBezTo>
                  <a:cubicBezTo>
                    <a:pt x="1466" y="444"/>
                    <a:pt x="1361" y="436"/>
                    <a:pt x="1256" y="421"/>
                  </a:cubicBezTo>
                  <a:cubicBezTo>
                    <a:pt x="1152" y="407"/>
                    <a:pt x="1047" y="400"/>
                    <a:pt x="943" y="388"/>
                  </a:cubicBezTo>
                  <a:cubicBezTo>
                    <a:pt x="891" y="382"/>
                    <a:pt x="839" y="373"/>
                    <a:pt x="787" y="367"/>
                  </a:cubicBezTo>
                  <a:cubicBezTo>
                    <a:pt x="734" y="361"/>
                    <a:pt x="682" y="357"/>
                    <a:pt x="630" y="353"/>
                  </a:cubicBezTo>
                  <a:cubicBezTo>
                    <a:pt x="420" y="340"/>
                    <a:pt x="209" y="349"/>
                    <a:pt x="0" y="372"/>
                  </a:cubicBezTo>
                  <a:cubicBezTo>
                    <a:pt x="209" y="348"/>
                    <a:pt x="420" y="339"/>
                    <a:pt x="630" y="351"/>
                  </a:cubicBezTo>
                  <a:cubicBezTo>
                    <a:pt x="682" y="355"/>
                    <a:pt x="735" y="359"/>
                    <a:pt x="787" y="365"/>
                  </a:cubicBezTo>
                  <a:cubicBezTo>
                    <a:pt x="839" y="371"/>
                    <a:pt x="891" y="380"/>
                    <a:pt x="943" y="385"/>
                  </a:cubicBezTo>
                  <a:cubicBezTo>
                    <a:pt x="1048" y="397"/>
                    <a:pt x="1153" y="405"/>
                    <a:pt x="1257" y="419"/>
                  </a:cubicBezTo>
                  <a:cubicBezTo>
                    <a:pt x="1361" y="433"/>
                    <a:pt x="1466" y="441"/>
                    <a:pt x="1571" y="441"/>
                  </a:cubicBezTo>
                  <a:cubicBezTo>
                    <a:pt x="1584" y="441"/>
                    <a:pt x="1597" y="441"/>
                    <a:pt x="1610" y="441"/>
                  </a:cubicBezTo>
                  <a:cubicBezTo>
                    <a:pt x="1650" y="440"/>
                    <a:pt x="1650" y="440"/>
                    <a:pt x="1650" y="440"/>
                  </a:cubicBezTo>
                  <a:cubicBezTo>
                    <a:pt x="1669" y="439"/>
                    <a:pt x="1669" y="439"/>
                    <a:pt x="1669" y="439"/>
                  </a:cubicBezTo>
                  <a:cubicBezTo>
                    <a:pt x="1689" y="438"/>
                    <a:pt x="1689" y="438"/>
                    <a:pt x="1689" y="438"/>
                  </a:cubicBezTo>
                  <a:cubicBezTo>
                    <a:pt x="1728" y="436"/>
                    <a:pt x="1728" y="436"/>
                    <a:pt x="1728" y="436"/>
                  </a:cubicBezTo>
                  <a:cubicBezTo>
                    <a:pt x="1741" y="435"/>
                    <a:pt x="1754" y="434"/>
                    <a:pt x="1767" y="433"/>
                  </a:cubicBezTo>
                  <a:cubicBezTo>
                    <a:pt x="1807" y="429"/>
                    <a:pt x="1807" y="429"/>
                    <a:pt x="1807" y="429"/>
                  </a:cubicBezTo>
                  <a:cubicBezTo>
                    <a:pt x="1846" y="424"/>
                    <a:pt x="1846" y="424"/>
                    <a:pt x="1846" y="424"/>
                  </a:cubicBezTo>
                  <a:cubicBezTo>
                    <a:pt x="1865" y="422"/>
                    <a:pt x="1865" y="422"/>
                    <a:pt x="1865" y="422"/>
                  </a:cubicBezTo>
                  <a:cubicBezTo>
                    <a:pt x="1875" y="421"/>
                    <a:pt x="1875" y="421"/>
                    <a:pt x="1875" y="421"/>
                  </a:cubicBezTo>
                  <a:cubicBezTo>
                    <a:pt x="1885" y="419"/>
                    <a:pt x="1885" y="419"/>
                    <a:pt x="1885" y="419"/>
                  </a:cubicBezTo>
                  <a:cubicBezTo>
                    <a:pt x="1989" y="404"/>
                    <a:pt x="2091" y="381"/>
                    <a:pt x="2191" y="348"/>
                  </a:cubicBezTo>
                  <a:cubicBezTo>
                    <a:pt x="2291" y="316"/>
                    <a:pt x="2386" y="271"/>
                    <a:pt x="2482" y="226"/>
                  </a:cubicBezTo>
                  <a:cubicBezTo>
                    <a:pt x="2529" y="204"/>
                    <a:pt x="2577" y="182"/>
                    <a:pt x="2625" y="160"/>
                  </a:cubicBezTo>
                  <a:cubicBezTo>
                    <a:pt x="2637" y="155"/>
                    <a:pt x="2649" y="149"/>
                    <a:pt x="2661" y="144"/>
                  </a:cubicBezTo>
                  <a:cubicBezTo>
                    <a:pt x="2697" y="128"/>
                    <a:pt x="2697" y="128"/>
                    <a:pt x="2697" y="128"/>
                  </a:cubicBezTo>
                  <a:cubicBezTo>
                    <a:pt x="2721" y="118"/>
                    <a:pt x="2745" y="108"/>
                    <a:pt x="2770" y="99"/>
                  </a:cubicBezTo>
                  <a:cubicBezTo>
                    <a:pt x="2868" y="60"/>
                    <a:pt x="2969" y="30"/>
                    <a:pt x="3073" y="14"/>
                  </a:cubicBezTo>
                  <a:cubicBezTo>
                    <a:pt x="3100" y="11"/>
                    <a:pt x="3126" y="7"/>
                    <a:pt x="3152" y="5"/>
                  </a:cubicBezTo>
                  <a:cubicBezTo>
                    <a:pt x="3165" y="4"/>
                    <a:pt x="3178" y="3"/>
                    <a:pt x="3191" y="3"/>
                  </a:cubicBezTo>
                  <a:cubicBezTo>
                    <a:pt x="3204" y="2"/>
                    <a:pt x="3217" y="1"/>
                    <a:pt x="3231" y="1"/>
                  </a:cubicBezTo>
                  <a:cubicBezTo>
                    <a:pt x="3283" y="0"/>
                    <a:pt x="3336" y="0"/>
                    <a:pt x="3388" y="2"/>
                  </a:cubicBezTo>
                  <a:cubicBezTo>
                    <a:pt x="3441" y="5"/>
                    <a:pt x="3493" y="9"/>
                    <a:pt x="3545" y="17"/>
                  </a:cubicBezTo>
                  <a:cubicBezTo>
                    <a:pt x="3597" y="25"/>
                    <a:pt x="3649" y="36"/>
                    <a:pt x="3699" y="52"/>
                  </a:cubicBezTo>
                  <a:cubicBezTo>
                    <a:pt x="3712" y="55"/>
                    <a:pt x="3724" y="60"/>
                    <a:pt x="3737" y="64"/>
                  </a:cubicBezTo>
                  <a:cubicBezTo>
                    <a:pt x="3749" y="68"/>
                    <a:pt x="3761" y="74"/>
                    <a:pt x="3773" y="79"/>
                  </a:cubicBezTo>
                  <a:cubicBezTo>
                    <a:pt x="3786" y="84"/>
                    <a:pt x="3797" y="90"/>
                    <a:pt x="3809" y="96"/>
                  </a:cubicBezTo>
                  <a:cubicBezTo>
                    <a:pt x="3818" y="101"/>
                    <a:pt x="3818" y="101"/>
                    <a:pt x="3818" y="101"/>
                  </a:cubicBezTo>
                  <a:cubicBezTo>
                    <a:pt x="3821" y="102"/>
                    <a:pt x="3823" y="104"/>
                    <a:pt x="3826" y="105"/>
                  </a:cubicBezTo>
                  <a:cubicBezTo>
                    <a:pt x="3843" y="115"/>
                    <a:pt x="3843" y="115"/>
                    <a:pt x="3843" y="115"/>
                  </a:cubicBezTo>
                  <a:cubicBezTo>
                    <a:pt x="3889" y="142"/>
                    <a:pt x="3931" y="173"/>
                    <a:pt x="3973" y="205"/>
                  </a:cubicBezTo>
                  <a:cubicBezTo>
                    <a:pt x="4015" y="237"/>
                    <a:pt x="4056" y="269"/>
                    <a:pt x="4099" y="300"/>
                  </a:cubicBezTo>
                  <a:cubicBezTo>
                    <a:pt x="4142" y="330"/>
                    <a:pt x="4187" y="358"/>
                    <a:pt x="4234" y="380"/>
                  </a:cubicBezTo>
                  <a:cubicBezTo>
                    <a:pt x="4246" y="386"/>
                    <a:pt x="4258" y="391"/>
                    <a:pt x="4270" y="396"/>
                  </a:cubicBezTo>
                  <a:cubicBezTo>
                    <a:pt x="4288" y="403"/>
                    <a:pt x="4288" y="403"/>
                    <a:pt x="4288" y="403"/>
                  </a:cubicBezTo>
                  <a:cubicBezTo>
                    <a:pt x="4295" y="406"/>
                    <a:pt x="4301" y="408"/>
                    <a:pt x="4307" y="410"/>
                  </a:cubicBezTo>
                  <a:cubicBezTo>
                    <a:pt x="4319" y="415"/>
                    <a:pt x="4332" y="419"/>
                    <a:pt x="4344" y="423"/>
                  </a:cubicBezTo>
                  <a:cubicBezTo>
                    <a:pt x="4357" y="427"/>
                    <a:pt x="4369" y="431"/>
                    <a:pt x="4382" y="435"/>
                  </a:cubicBezTo>
                  <a:cubicBezTo>
                    <a:pt x="4432" y="450"/>
                    <a:pt x="4483" y="461"/>
                    <a:pt x="4535" y="469"/>
                  </a:cubicBezTo>
                  <a:cubicBezTo>
                    <a:pt x="4639" y="485"/>
                    <a:pt x="4745" y="488"/>
                    <a:pt x="4849" y="4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55">
              <a:extLst>
                <a:ext uri="{FF2B5EF4-FFF2-40B4-BE49-F238E27FC236}">
                  <a16:creationId xmlns:a16="http://schemas.microsoft.com/office/drawing/2014/main" id="{98F205DD-8F0F-015A-3867-8E92A1A059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3588" y="3182938"/>
              <a:ext cx="12112625" cy="1125538"/>
            </a:xfrm>
            <a:custGeom>
              <a:avLst/>
              <a:gdLst>
                <a:gd name="T0" fmla="*/ 4537 w 4849"/>
                <a:gd name="T1" fmla="*/ 435 h 450"/>
                <a:gd name="T2" fmla="*/ 4094 w 4849"/>
                <a:gd name="T3" fmla="*/ 293 h 450"/>
                <a:gd name="T4" fmla="*/ 3833 w 4849"/>
                <a:gd name="T5" fmla="*/ 121 h 450"/>
                <a:gd name="T6" fmla="*/ 3536 w 4849"/>
                <a:gd name="T7" fmla="*/ 29 h 450"/>
                <a:gd name="T8" fmla="*/ 3225 w 4849"/>
                <a:gd name="T9" fmla="*/ 4 h 450"/>
                <a:gd name="T10" fmla="*/ 3127 w 4849"/>
                <a:gd name="T11" fmla="*/ 3 h 450"/>
                <a:gd name="T12" fmla="*/ 3068 w 4849"/>
                <a:gd name="T13" fmla="*/ 5 h 450"/>
                <a:gd name="T14" fmla="*/ 3010 w 4849"/>
                <a:gd name="T15" fmla="*/ 9 h 450"/>
                <a:gd name="T16" fmla="*/ 2971 w 4849"/>
                <a:gd name="T17" fmla="*/ 14 h 450"/>
                <a:gd name="T18" fmla="*/ 2913 w 4849"/>
                <a:gd name="T19" fmla="*/ 23 h 450"/>
                <a:gd name="T20" fmla="*/ 2743 w 4849"/>
                <a:gd name="T21" fmla="*/ 66 h 450"/>
                <a:gd name="T22" fmla="*/ 2687 w 4849"/>
                <a:gd name="T23" fmla="*/ 84 h 450"/>
                <a:gd name="T24" fmla="*/ 2541 w 4849"/>
                <a:gd name="T25" fmla="*/ 138 h 450"/>
                <a:gd name="T26" fmla="*/ 2324 w 4849"/>
                <a:gd name="T27" fmla="*/ 228 h 450"/>
                <a:gd name="T28" fmla="*/ 2215 w 4849"/>
                <a:gd name="T29" fmla="*/ 270 h 450"/>
                <a:gd name="T30" fmla="*/ 2103 w 4849"/>
                <a:gd name="T31" fmla="*/ 305 h 450"/>
                <a:gd name="T32" fmla="*/ 2027 w 4849"/>
                <a:gd name="T33" fmla="*/ 324 h 450"/>
                <a:gd name="T34" fmla="*/ 1950 w 4849"/>
                <a:gd name="T35" fmla="*/ 340 h 450"/>
                <a:gd name="T36" fmla="*/ 1561 w 4849"/>
                <a:gd name="T37" fmla="*/ 380 h 450"/>
                <a:gd name="T38" fmla="*/ 936 w 4849"/>
                <a:gd name="T39" fmla="*/ 358 h 450"/>
                <a:gd name="T40" fmla="*/ 780 w 4849"/>
                <a:gd name="T41" fmla="*/ 346 h 450"/>
                <a:gd name="T42" fmla="*/ 0 w 4849"/>
                <a:gd name="T43" fmla="*/ 353 h 450"/>
                <a:gd name="T44" fmla="*/ 781 w 4849"/>
                <a:gd name="T45" fmla="*/ 343 h 450"/>
                <a:gd name="T46" fmla="*/ 936 w 4849"/>
                <a:gd name="T47" fmla="*/ 355 h 450"/>
                <a:gd name="T48" fmla="*/ 1561 w 4849"/>
                <a:gd name="T49" fmla="*/ 377 h 450"/>
                <a:gd name="T50" fmla="*/ 1949 w 4849"/>
                <a:gd name="T51" fmla="*/ 337 h 450"/>
                <a:gd name="T52" fmla="*/ 2026 w 4849"/>
                <a:gd name="T53" fmla="*/ 321 h 450"/>
                <a:gd name="T54" fmla="*/ 2102 w 4849"/>
                <a:gd name="T55" fmla="*/ 301 h 450"/>
                <a:gd name="T56" fmla="*/ 2213 w 4849"/>
                <a:gd name="T57" fmla="*/ 267 h 450"/>
                <a:gd name="T58" fmla="*/ 2323 w 4849"/>
                <a:gd name="T59" fmla="*/ 224 h 450"/>
                <a:gd name="T60" fmla="*/ 2540 w 4849"/>
                <a:gd name="T61" fmla="*/ 135 h 450"/>
                <a:gd name="T62" fmla="*/ 2686 w 4849"/>
                <a:gd name="T63" fmla="*/ 80 h 450"/>
                <a:gd name="T64" fmla="*/ 2742 w 4849"/>
                <a:gd name="T65" fmla="*/ 62 h 450"/>
                <a:gd name="T66" fmla="*/ 2913 w 4849"/>
                <a:gd name="T67" fmla="*/ 20 h 450"/>
                <a:gd name="T68" fmla="*/ 2971 w 4849"/>
                <a:gd name="T69" fmla="*/ 11 h 450"/>
                <a:gd name="T70" fmla="*/ 3010 w 4849"/>
                <a:gd name="T71" fmla="*/ 6 h 450"/>
                <a:gd name="T72" fmla="*/ 3068 w 4849"/>
                <a:gd name="T73" fmla="*/ 1 h 450"/>
                <a:gd name="T74" fmla="*/ 3127 w 4849"/>
                <a:gd name="T75" fmla="*/ 0 h 450"/>
                <a:gd name="T76" fmla="*/ 3225 w 4849"/>
                <a:gd name="T77" fmla="*/ 1 h 450"/>
                <a:gd name="T78" fmla="*/ 3536 w 4849"/>
                <a:gd name="T79" fmla="*/ 26 h 450"/>
                <a:gd name="T80" fmla="*/ 3834 w 4849"/>
                <a:gd name="T81" fmla="*/ 118 h 450"/>
                <a:gd name="T82" fmla="*/ 4095 w 4849"/>
                <a:gd name="T83" fmla="*/ 291 h 450"/>
                <a:gd name="T84" fmla="*/ 4537 w 4849"/>
                <a:gd name="T85" fmla="*/ 435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49" h="450">
                  <a:moveTo>
                    <a:pt x="4849" y="437"/>
                  </a:moveTo>
                  <a:cubicBezTo>
                    <a:pt x="4745" y="450"/>
                    <a:pt x="4640" y="448"/>
                    <a:pt x="4537" y="435"/>
                  </a:cubicBezTo>
                  <a:cubicBezTo>
                    <a:pt x="4433" y="423"/>
                    <a:pt x="4331" y="399"/>
                    <a:pt x="4233" y="364"/>
                  </a:cubicBezTo>
                  <a:cubicBezTo>
                    <a:pt x="4184" y="345"/>
                    <a:pt x="4138" y="321"/>
                    <a:pt x="4094" y="293"/>
                  </a:cubicBezTo>
                  <a:cubicBezTo>
                    <a:pt x="4049" y="265"/>
                    <a:pt x="4007" y="235"/>
                    <a:pt x="3965" y="205"/>
                  </a:cubicBezTo>
                  <a:cubicBezTo>
                    <a:pt x="3922" y="175"/>
                    <a:pt x="3879" y="145"/>
                    <a:pt x="3833" y="121"/>
                  </a:cubicBezTo>
                  <a:cubicBezTo>
                    <a:pt x="3787" y="95"/>
                    <a:pt x="3738" y="77"/>
                    <a:pt x="3688" y="62"/>
                  </a:cubicBezTo>
                  <a:cubicBezTo>
                    <a:pt x="3638" y="47"/>
                    <a:pt x="3587" y="37"/>
                    <a:pt x="3536" y="29"/>
                  </a:cubicBezTo>
                  <a:cubicBezTo>
                    <a:pt x="3485" y="21"/>
                    <a:pt x="3433" y="15"/>
                    <a:pt x="3381" y="11"/>
                  </a:cubicBezTo>
                  <a:cubicBezTo>
                    <a:pt x="3329" y="7"/>
                    <a:pt x="3277" y="5"/>
                    <a:pt x="3225" y="4"/>
                  </a:cubicBezTo>
                  <a:cubicBezTo>
                    <a:pt x="3199" y="4"/>
                    <a:pt x="3173" y="3"/>
                    <a:pt x="3146" y="3"/>
                  </a:cubicBezTo>
                  <a:cubicBezTo>
                    <a:pt x="3140" y="3"/>
                    <a:pt x="3133" y="3"/>
                    <a:pt x="3127" y="3"/>
                  </a:cubicBezTo>
                  <a:cubicBezTo>
                    <a:pt x="3107" y="4"/>
                    <a:pt x="3107" y="4"/>
                    <a:pt x="3107" y="4"/>
                  </a:cubicBezTo>
                  <a:cubicBezTo>
                    <a:pt x="3094" y="4"/>
                    <a:pt x="3081" y="4"/>
                    <a:pt x="3068" y="5"/>
                  </a:cubicBezTo>
                  <a:cubicBezTo>
                    <a:pt x="3029" y="8"/>
                    <a:pt x="3029" y="8"/>
                    <a:pt x="3029" y="8"/>
                  </a:cubicBezTo>
                  <a:cubicBezTo>
                    <a:pt x="3023" y="8"/>
                    <a:pt x="3016" y="8"/>
                    <a:pt x="3010" y="9"/>
                  </a:cubicBezTo>
                  <a:cubicBezTo>
                    <a:pt x="2991" y="12"/>
                    <a:pt x="2991" y="12"/>
                    <a:pt x="2991" y="12"/>
                  </a:cubicBezTo>
                  <a:cubicBezTo>
                    <a:pt x="2971" y="14"/>
                    <a:pt x="2971" y="14"/>
                    <a:pt x="2971" y="14"/>
                  </a:cubicBezTo>
                  <a:cubicBezTo>
                    <a:pt x="2965" y="15"/>
                    <a:pt x="2958" y="16"/>
                    <a:pt x="2952" y="17"/>
                  </a:cubicBezTo>
                  <a:cubicBezTo>
                    <a:pt x="2913" y="23"/>
                    <a:pt x="2913" y="23"/>
                    <a:pt x="2913" y="23"/>
                  </a:cubicBezTo>
                  <a:cubicBezTo>
                    <a:pt x="2862" y="33"/>
                    <a:pt x="2812" y="45"/>
                    <a:pt x="2762" y="60"/>
                  </a:cubicBezTo>
                  <a:cubicBezTo>
                    <a:pt x="2756" y="62"/>
                    <a:pt x="2749" y="64"/>
                    <a:pt x="2743" y="66"/>
                  </a:cubicBezTo>
                  <a:cubicBezTo>
                    <a:pt x="2724" y="72"/>
                    <a:pt x="2724" y="72"/>
                    <a:pt x="2724" y="72"/>
                  </a:cubicBezTo>
                  <a:cubicBezTo>
                    <a:pt x="2712" y="76"/>
                    <a:pt x="2700" y="79"/>
                    <a:pt x="2687" y="84"/>
                  </a:cubicBezTo>
                  <a:cubicBezTo>
                    <a:pt x="2663" y="92"/>
                    <a:pt x="2638" y="101"/>
                    <a:pt x="2614" y="110"/>
                  </a:cubicBezTo>
                  <a:cubicBezTo>
                    <a:pt x="2589" y="119"/>
                    <a:pt x="2565" y="129"/>
                    <a:pt x="2541" y="138"/>
                  </a:cubicBezTo>
                  <a:cubicBezTo>
                    <a:pt x="2517" y="148"/>
                    <a:pt x="2493" y="158"/>
                    <a:pt x="2469" y="168"/>
                  </a:cubicBezTo>
                  <a:cubicBezTo>
                    <a:pt x="2324" y="228"/>
                    <a:pt x="2324" y="228"/>
                    <a:pt x="2324" y="228"/>
                  </a:cubicBezTo>
                  <a:cubicBezTo>
                    <a:pt x="2300" y="237"/>
                    <a:pt x="2276" y="248"/>
                    <a:pt x="2251" y="256"/>
                  </a:cubicBezTo>
                  <a:cubicBezTo>
                    <a:pt x="2215" y="270"/>
                    <a:pt x="2215" y="270"/>
                    <a:pt x="2215" y="270"/>
                  </a:cubicBezTo>
                  <a:cubicBezTo>
                    <a:pt x="2177" y="282"/>
                    <a:pt x="2177" y="282"/>
                    <a:pt x="2177" y="282"/>
                  </a:cubicBezTo>
                  <a:cubicBezTo>
                    <a:pt x="2153" y="291"/>
                    <a:pt x="2128" y="298"/>
                    <a:pt x="2103" y="305"/>
                  </a:cubicBezTo>
                  <a:cubicBezTo>
                    <a:pt x="2090" y="309"/>
                    <a:pt x="2077" y="312"/>
                    <a:pt x="2065" y="315"/>
                  </a:cubicBezTo>
                  <a:cubicBezTo>
                    <a:pt x="2027" y="324"/>
                    <a:pt x="2027" y="324"/>
                    <a:pt x="2027" y="324"/>
                  </a:cubicBezTo>
                  <a:cubicBezTo>
                    <a:pt x="1988" y="333"/>
                    <a:pt x="1988" y="333"/>
                    <a:pt x="1988" y="333"/>
                  </a:cubicBezTo>
                  <a:cubicBezTo>
                    <a:pt x="1976" y="335"/>
                    <a:pt x="1963" y="338"/>
                    <a:pt x="1950" y="340"/>
                  </a:cubicBezTo>
                  <a:cubicBezTo>
                    <a:pt x="1924" y="345"/>
                    <a:pt x="1899" y="350"/>
                    <a:pt x="1873" y="353"/>
                  </a:cubicBezTo>
                  <a:cubicBezTo>
                    <a:pt x="1770" y="369"/>
                    <a:pt x="1666" y="378"/>
                    <a:pt x="1561" y="380"/>
                  </a:cubicBezTo>
                  <a:cubicBezTo>
                    <a:pt x="1457" y="382"/>
                    <a:pt x="1353" y="378"/>
                    <a:pt x="1249" y="369"/>
                  </a:cubicBezTo>
                  <a:cubicBezTo>
                    <a:pt x="1145" y="359"/>
                    <a:pt x="1041" y="362"/>
                    <a:pt x="936" y="358"/>
                  </a:cubicBezTo>
                  <a:cubicBezTo>
                    <a:pt x="910" y="357"/>
                    <a:pt x="884" y="355"/>
                    <a:pt x="858" y="353"/>
                  </a:cubicBezTo>
                  <a:cubicBezTo>
                    <a:pt x="780" y="346"/>
                    <a:pt x="780" y="346"/>
                    <a:pt x="780" y="346"/>
                  </a:cubicBezTo>
                  <a:cubicBezTo>
                    <a:pt x="729" y="341"/>
                    <a:pt x="677" y="338"/>
                    <a:pt x="624" y="335"/>
                  </a:cubicBezTo>
                  <a:cubicBezTo>
                    <a:pt x="416" y="326"/>
                    <a:pt x="207" y="333"/>
                    <a:pt x="0" y="353"/>
                  </a:cubicBezTo>
                  <a:cubicBezTo>
                    <a:pt x="207" y="332"/>
                    <a:pt x="416" y="325"/>
                    <a:pt x="625" y="333"/>
                  </a:cubicBezTo>
                  <a:cubicBezTo>
                    <a:pt x="677" y="336"/>
                    <a:pt x="729" y="339"/>
                    <a:pt x="781" y="343"/>
                  </a:cubicBezTo>
                  <a:cubicBezTo>
                    <a:pt x="859" y="351"/>
                    <a:pt x="859" y="351"/>
                    <a:pt x="859" y="351"/>
                  </a:cubicBezTo>
                  <a:cubicBezTo>
                    <a:pt x="884" y="353"/>
                    <a:pt x="910" y="354"/>
                    <a:pt x="936" y="355"/>
                  </a:cubicBezTo>
                  <a:cubicBezTo>
                    <a:pt x="1041" y="360"/>
                    <a:pt x="1145" y="357"/>
                    <a:pt x="1249" y="366"/>
                  </a:cubicBezTo>
                  <a:cubicBezTo>
                    <a:pt x="1353" y="375"/>
                    <a:pt x="1457" y="379"/>
                    <a:pt x="1561" y="377"/>
                  </a:cubicBezTo>
                  <a:cubicBezTo>
                    <a:pt x="1665" y="375"/>
                    <a:pt x="1770" y="366"/>
                    <a:pt x="1872" y="350"/>
                  </a:cubicBezTo>
                  <a:cubicBezTo>
                    <a:pt x="1898" y="347"/>
                    <a:pt x="1924" y="341"/>
                    <a:pt x="1949" y="337"/>
                  </a:cubicBezTo>
                  <a:cubicBezTo>
                    <a:pt x="1962" y="335"/>
                    <a:pt x="1975" y="332"/>
                    <a:pt x="1988" y="329"/>
                  </a:cubicBezTo>
                  <a:cubicBezTo>
                    <a:pt x="2026" y="321"/>
                    <a:pt x="2026" y="321"/>
                    <a:pt x="2026" y="321"/>
                  </a:cubicBezTo>
                  <a:cubicBezTo>
                    <a:pt x="2064" y="311"/>
                    <a:pt x="2064" y="311"/>
                    <a:pt x="2064" y="311"/>
                  </a:cubicBezTo>
                  <a:cubicBezTo>
                    <a:pt x="2076" y="308"/>
                    <a:pt x="2089" y="305"/>
                    <a:pt x="2102" y="301"/>
                  </a:cubicBezTo>
                  <a:cubicBezTo>
                    <a:pt x="2127" y="294"/>
                    <a:pt x="2152" y="287"/>
                    <a:pt x="2176" y="279"/>
                  </a:cubicBezTo>
                  <a:cubicBezTo>
                    <a:pt x="2213" y="267"/>
                    <a:pt x="2213" y="267"/>
                    <a:pt x="2213" y="267"/>
                  </a:cubicBezTo>
                  <a:cubicBezTo>
                    <a:pt x="2250" y="253"/>
                    <a:pt x="2250" y="253"/>
                    <a:pt x="2250" y="253"/>
                  </a:cubicBezTo>
                  <a:cubicBezTo>
                    <a:pt x="2274" y="244"/>
                    <a:pt x="2298" y="234"/>
                    <a:pt x="2323" y="224"/>
                  </a:cubicBezTo>
                  <a:cubicBezTo>
                    <a:pt x="2467" y="164"/>
                    <a:pt x="2467" y="164"/>
                    <a:pt x="2467" y="164"/>
                  </a:cubicBezTo>
                  <a:cubicBezTo>
                    <a:pt x="2491" y="154"/>
                    <a:pt x="2515" y="145"/>
                    <a:pt x="2540" y="135"/>
                  </a:cubicBezTo>
                  <a:cubicBezTo>
                    <a:pt x="2564" y="125"/>
                    <a:pt x="2588" y="116"/>
                    <a:pt x="2612" y="107"/>
                  </a:cubicBezTo>
                  <a:cubicBezTo>
                    <a:pt x="2637" y="97"/>
                    <a:pt x="2661" y="89"/>
                    <a:pt x="2686" y="80"/>
                  </a:cubicBezTo>
                  <a:cubicBezTo>
                    <a:pt x="2698" y="76"/>
                    <a:pt x="2711" y="72"/>
                    <a:pt x="2723" y="68"/>
                  </a:cubicBezTo>
                  <a:cubicBezTo>
                    <a:pt x="2742" y="62"/>
                    <a:pt x="2742" y="62"/>
                    <a:pt x="2742" y="62"/>
                  </a:cubicBezTo>
                  <a:cubicBezTo>
                    <a:pt x="2748" y="60"/>
                    <a:pt x="2754" y="58"/>
                    <a:pt x="2761" y="56"/>
                  </a:cubicBezTo>
                  <a:cubicBezTo>
                    <a:pt x="2811" y="41"/>
                    <a:pt x="2862" y="30"/>
                    <a:pt x="2913" y="20"/>
                  </a:cubicBezTo>
                  <a:cubicBezTo>
                    <a:pt x="2951" y="13"/>
                    <a:pt x="2951" y="13"/>
                    <a:pt x="2951" y="13"/>
                  </a:cubicBezTo>
                  <a:cubicBezTo>
                    <a:pt x="2958" y="12"/>
                    <a:pt x="2964" y="11"/>
                    <a:pt x="2971" y="11"/>
                  </a:cubicBezTo>
                  <a:cubicBezTo>
                    <a:pt x="2990" y="8"/>
                    <a:pt x="2990" y="8"/>
                    <a:pt x="2990" y="8"/>
                  </a:cubicBezTo>
                  <a:cubicBezTo>
                    <a:pt x="3010" y="6"/>
                    <a:pt x="3010" y="6"/>
                    <a:pt x="3010" y="6"/>
                  </a:cubicBezTo>
                  <a:cubicBezTo>
                    <a:pt x="3016" y="5"/>
                    <a:pt x="3023" y="5"/>
                    <a:pt x="3029" y="4"/>
                  </a:cubicBezTo>
                  <a:cubicBezTo>
                    <a:pt x="3068" y="1"/>
                    <a:pt x="3068" y="1"/>
                    <a:pt x="3068" y="1"/>
                  </a:cubicBezTo>
                  <a:cubicBezTo>
                    <a:pt x="3081" y="1"/>
                    <a:pt x="3094" y="1"/>
                    <a:pt x="3107" y="0"/>
                  </a:cubicBezTo>
                  <a:cubicBezTo>
                    <a:pt x="3127" y="0"/>
                    <a:pt x="3127" y="0"/>
                    <a:pt x="3127" y="0"/>
                  </a:cubicBezTo>
                  <a:cubicBezTo>
                    <a:pt x="3133" y="0"/>
                    <a:pt x="3140" y="0"/>
                    <a:pt x="3146" y="0"/>
                  </a:cubicBezTo>
                  <a:cubicBezTo>
                    <a:pt x="3173" y="0"/>
                    <a:pt x="3199" y="0"/>
                    <a:pt x="3225" y="1"/>
                  </a:cubicBezTo>
                  <a:cubicBezTo>
                    <a:pt x="3277" y="2"/>
                    <a:pt x="3329" y="4"/>
                    <a:pt x="3381" y="8"/>
                  </a:cubicBezTo>
                  <a:cubicBezTo>
                    <a:pt x="3433" y="12"/>
                    <a:pt x="3485" y="18"/>
                    <a:pt x="3536" y="26"/>
                  </a:cubicBezTo>
                  <a:cubicBezTo>
                    <a:pt x="3588" y="34"/>
                    <a:pt x="3639" y="45"/>
                    <a:pt x="3689" y="59"/>
                  </a:cubicBezTo>
                  <a:cubicBezTo>
                    <a:pt x="3739" y="74"/>
                    <a:pt x="3788" y="93"/>
                    <a:pt x="3834" y="118"/>
                  </a:cubicBezTo>
                  <a:cubicBezTo>
                    <a:pt x="3880" y="143"/>
                    <a:pt x="3923" y="173"/>
                    <a:pt x="3966" y="203"/>
                  </a:cubicBezTo>
                  <a:cubicBezTo>
                    <a:pt x="4008" y="233"/>
                    <a:pt x="4051" y="263"/>
                    <a:pt x="4095" y="291"/>
                  </a:cubicBezTo>
                  <a:cubicBezTo>
                    <a:pt x="4139" y="319"/>
                    <a:pt x="4185" y="344"/>
                    <a:pt x="4234" y="362"/>
                  </a:cubicBezTo>
                  <a:cubicBezTo>
                    <a:pt x="4331" y="398"/>
                    <a:pt x="4434" y="421"/>
                    <a:pt x="4537" y="435"/>
                  </a:cubicBezTo>
                  <a:cubicBezTo>
                    <a:pt x="4640" y="447"/>
                    <a:pt x="4745" y="449"/>
                    <a:pt x="4849" y="4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56">
              <a:extLst>
                <a:ext uri="{FF2B5EF4-FFF2-40B4-BE49-F238E27FC236}">
                  <a16:creationId xmlns:a16="http://schemas.microsoft.com/office/drawing/2014/main" id="{77FABDF9-4B98-B6E1-B4FC-77D88B14DCD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6763" y="3349625"/>
              <a:ext cx="12112625" cy="1041400"/>
            </a:xfrm>
            <a:custGeom>
              <a:avLst/>
              <a:gdLst>
                <a:gd name="T0" fmla="*/ 4539 w 4849"/>
                <a:gd name="T1" fmla="*/ 405 h 416"/>
                <a:gd name="T2" fmla="*/ 4161 w 4849"/>
                <a:gd name="T3" fmla="*/ 322 h 416"/>
                <a:gd name="T4" fmla="*/ 4125 w 4849"/>
                <a:gd name="T5" fmla="*/ 305 h 416"/>
                <a:gd name="T6" fmla="*/ 3959 w 4849"/>
                <a:gd name="T7" fmla="*/ 206 h 416"/>
                <a:gd name="T8" fmla="*/ 3807 w 4849"/>
                <a:gd name="T9" fmla="*/ 119 h 416"/>
                <a:gd name="T10" fmla="*/ 3753 w 4849"/>
                <a:gd name="T11" fmla="*/ 98 h 416"/>
                <a:gd name="T12" fmla="*/ 3698 w 4849"/>
                <a:gd name="T13" fmla="*/ 80 h 416"/>
                <a:gd name="T14" fmla="*/ 3528 w 4849"/>
                <a:gd name="T15" fmla="*/ 43 h 416"/>
                <a:gd name="T16" fmla="*/ 3219 w 4849"/>
                <a:gd name="T17" fmla="*/ 12 h 416"/>
                <a:gd name="T18" fmla="*/ 3102 w 4849"/>
                <a:gd name="T19" fmla="*/ 7 h 416"/>
                <a:gd name="T20" fmla="*/ 3025 w 4849"/>
                <a:gd name="T21" fmla="*/ 4 h 416"/>
                <a:gd name="T22" fmla="*/ 3005 w 4849"/>
                <a:gd name="T23" fmla="*/ 4 h 416"/>
                <a:gd name="T24" fmla="*/ 2909 w 4849"/>
                <a:gd name="T25" fmla="*/ 8 h 416"/>
                <a:gd name="T26" fmla="*/ 2851 w 4849"/>
                <a:gd name="T27" fmla="*/ 15 h 416"/>
                <a:gd name="T28" fmla="*/ 2793 w 4849"/>
                <a:gd name="T29" fmla="*/ 23 h 416"/>
                <a:gd name="T30" fmla="*/ 2605 w 4849"/>
                <a:gd name="T31" fmla="*/ 68 h 416"/>
                <a:gd name="T32" fmla="*/ 2567 w 4849"/>
                <a:gd name="T33" fmla="*/ 79 h 416"/>
                <a:gd name="T34" fmla="*/ 2457 w 4849"/>
                <a:gd name="T35" fmla="*/ 115 h 416"/>
                <a:gd name="T36" fmla="*/ 2238 w 4849"/>
                <a:gd name="T37" fmla="*/ 194 h 416"/>
                <a:gd name="T38" fmla="*/ 2201 w 4849"/>
                <a:gd name="T39" fmla="*/ 207 h 416"/>
                <a:gd name="T40" fmla="*/ 1862 w 4849"/>
                <a:gd name="T41" fmla="*/ 290 h 416"/>
                <a:gd name="T42" fmla="*/ 1087 w 4849"/>
                <a:gd name="T43" fmla="*/ 322 h 416"/>
                <a:gd name="T44" fmla="*/ 854 w 4849"/>
                <a:gd name="T45" fmla="*/ 331 h 416"/>
                <a:gd name="T46" fmla="*/ 621 w 4849"/>
                <a:gd name="T47" fmla="*/ 322 h 416"/>
                <a:gd name="T48" fmla="*/ 621 w 4849"/>
                <a:gd name="T49" fmla="*/ 320 h 416"/>
                <a:gd name="T50" fmla="*/ 854 w 4849"/>
                <a:gd name="T51" fmla="*/ 329 h 416"/>
                <a:gd name="T52" fmla="*/ 1087 w 4849"/>
                <a:gd name="T53" fmla="*/ 319 h 416"/>
                <a:gd name="T54" fmla="*/ 1861 w 4849"/>
                <a:gd name="T55" fmla="*/ 287 h 416"/>
                <a:gd name="T56" fmla="*/ 2200 w 4849"/>
                <a:gd name="T57" fmla="*/ 204 h 416"/>
                <a:gd name="T58" fmla="*/ 2236 w 4849"/>
                <a:gd name="T59" fmla="*/ 191 h 416"/>
                <a:gd name="T60" fmla="*/ 2456 w 4849"/>
                <a:gd name="T61" fmla="*/ 111 h 416"/>
                <a:gd name="T62" fmla="*/ 2566 w 4849"/>
                <a:gd name="T63" fmla="*/ 75 h 416"/>
                <a:gd name="T64" fmla="*/ 2604 w 4849"/>
                <a:gd name="T65" fmla="*/ 64 h 416"/>
                <a:gd name="T66" fmla="*/ 2793 w 4849"/>
                <a:gd name="T67" fmla="*/ 20 h 416"/>
                <a:gd name="T68" fmla="*/ 2850 w 4849"/>
                <a:gd name="T69" fmla="*/ 11 h 416"/>
                <a:gd name="T70" fmla="*/ 2908 w 4849"/>
                <a:gd name="T71" fmla="*/ 5 h 416"/>
                <a:gd name="T72" fmla="*/ 3005 w 4849"/>
                <a:gd name="T73" fmla="*/ 1 h 416"/>
                <a:gd name="T74" fmla="*/ 3025 w 4849"/>
                <a:gd name="T75" fmla="*/ 1 h 416"/>
                <a:gd name="T76" fmla="*/ 3103 w 4849"/>
                <a:gd name="T77" fmla="*/ 3 h 416"/>
                <a:gd name="T78" fmla="*/ 3219 w 4849"/>
                <a:gd name="T79" fmla="*/ 9 h 416"/>
                <a:gd name="T80" fmla="*/ 3528 w 4849"/>
                <a:gd name="T81" fmla="*/ 40 h 416"/>
                <a:gd name="T82" fmla="*/ 3699 w 4849"/>
                <a:gd name="T83" fmla="*/ 77 h 416"/>
                <a:gd name="T84" fmla="*/ 3754 w 4849"/>
                <a:gd name="T85" fmla="*/ 95 h 416"/>
                <a:gd name="T86" fmla="*/ 3808 w 4849"/>
                <a:gd name="T87" fmla="*/ 117 h 416"/>
                <a:gd name="T88" fmla="*/ 3960 w 4849"/>
                <a:gd name="T89" fmla="*/ 204 h 416"/>
                <a:gd name="T90" fmla="*/ 4126 w 4849"/>
                <a:gd name="T91" fmla="*/ 304 h 416"/>
                <a:gd name="T92" fmla="*/ 4162 w 4849"/>
                <a:gd name="T93" fmla="*/ 320 h 416"/>
                <a:gd name="T94" fmla="*/ 4539 w 4849"/>
                <a:gd name="T95" fmla="*/ 404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49" h="416">
                  <a:moveTo>
                    <a:pt x="4849" y="406"/>
                  </a:moveTo>
                  <a:cubicBezTo>
                    <a:pt x="4746" y="416"/>
                    <a:pt x="4642" y="415"/>
                    <a:pt x="4539" y="405"/>
                  </a:cubicBezTo>
                  <a:cubicBezTo>
                    <a:pt x="4436" y="395"/>
                    <a:pt x="4334" y="376"/>
                    <a:pt x="4234" y="347"/>
                  </a:cubicBezTo>
                  <a:cubicBezTo>
                    <a:pt x="4209" y="340"/>
                    <a:pt x="4185" y="331"/>
                    <a:pt x="4161" y="322"/>
                  </a:cubicBezTo>
                  <a:cubicBezTo>
                    <a:pt x="4155" y="319"/>
                    <a:pt x="4149" y="316"/>
                    <a:pt x="4143" y="314"/>
                  </a:cubicBezTo>
                  <a:cubicBezTo>
                    <a:pt x="4137" y="311"/>
                    <a:pt x="4131" y="309"/>
                    <a:pt x="4125" y="305"/>
                  </a:cubicBezTo>
                  <a:cubicBezTo>
                    <a:pt x="4114" y="300"/>
                    <a:pt x="4102" y="294"/>
                    <a:pt x="4091" y="288"/>
                  </a:cubicBezTo>
                  <a:cubicBezTo>
                    <a:pt x="4045" y="263"/>
                    <a:pt x="4002" y="234"/>
                    <a:pt x="3959" y="206"/>
                  </a:cubicBezTo>
                  <a:cubicBezTo>
                    <a:pt x="3915" y="178"/>
                    <a:pt x="3871" y="150"/>
                    <a:pt x="3825" y="128"/>
                  </a:cubicBezTo>
                  <a:cubicBezTo>
                    <a:pt x="3807" y="119"/>
                    <a:pt x="3807" y="119"/>
                    <a:pt x="3807" y="119"/>
                  </a:cubicBezTo>
                  <a:cubicBezTo>
                    <a:pt x="3790" y="112"/>
                    <a:pt x="3790" y="112"/>
                    <a:pt x="3790" y="112"/>
                  </a:cubicBezTo>
                  <a:cubicBezTo>
                    <a:pt x="3778" y="106"/>
                    <a:pt x="3765" y="102"/>
                    <a:pt x="3753" y="98"/>
                  </a:cubicBezTo>
                  <a:cubicBezTo>
                    <a:pt x="3741" y="93"/>
                    <a:pt x="3729" y="89"/>
                    <a:pt x="3717" y="85"/>
                  </a:cubicBezTo>
                  <a:cubicBezTo>
                    <a:pt x="3711" y="83"/>
                    <a:pt x="3704" y="81"/>
                    <a:pt x="3698" y="80"/>
                  </a:cubicBezTo>
                  <a:cubicBezTo>
                    <a:pt x="3679" y="74"/>
                    <a:pt x="3679" y="74"/>
                    <a:pt x="3679" y="74"/>
                  </a:cubicBezTo>
                  <a:cubicBezTo>
                    <a:pt x="3630" y="61"/>
                    <a:pt x="3579" y="51"/>
                    <a:pt x="3528" y="43"/>
                  </a:cubicBezTo>
                  <a:cubicBezTo>
                    <a:pt x="3477" y="35"/>
                    <a:pt x="3425" y="29"/>
                    <a:pt x="3374" y="24"/>
                  </a:cubicBezTo>
                  <a:cubicBezTo>
                    <a:pt x="3322" y="19"/>
                    <a:pt x="3270" y="15"/>
                    <a:pt x="3219" y="12"/>
                  </a:cubicBezTo>
                  <a:cubicBezTo>
                    <a:pt x="3193" y="11"/>
                    <a:pt x="3167" y="10"/>
                    <a:pt x="3141" y="8"/>
                  </a:cubicBezTo>
                  <a:cubicBezTo>
                    <a:pt x="3102" y="7"/>
                    <a:pt x="3102" y="7"/>
                    <a:pt x="3102" y="7"/>
                  </a:cubicBezTo>
                  <a:cubicBezTo>
                    <a:pt x="3090" y="6"/>
                    <a:pt x="3077" y="5"/>
                    <a:pt x="3064" y="5"/>
                  </a:cubicBezTo>
                  <a:cubicBezTo>
                    <a:pt x="3025" y="4"/>
                    <a:pt x="3025" y="4"/>
                    <a:pt x="3025" y="4"/>
                  </a:cubicBezTo>
                  <a:cubicBezTo>
                    <a:pt x="3022" y="4"/>
                    <a:pt x="3018" y="4"/>
                    <a:pt x="3015" y="4"/>
                  </a:cubicBezTo>
                  <a:cubicBezTo>
                    <a:pt x="3005" y="4"/>
                    <a:pt x="3005" y="4"/>
                    <a:pt x="3005" y="4"/>
                  </a:cubicBezTo>
                  <a:cubicBezTo>
                    <a:pt x="2986" y="4"/>
                    <a:pt x="2986" y="4"/>
                    <a:pt x="2986" y="4"/>
                  </a:cubicBezTo>
                  <a:cubicBezTo>
                    <a:pt x="2960" y="4"/>
                    <a:pt x="2934" y="7"/>
                    <a:pt x="2909" y="8"/>
                  </a:cubicBezTo>
                  <a:cubicBezTo>
                    <a:pt x="2896" y="9"/>
                    <a:pt x="2883" y="11"/>
                    <a:pt x="2870" y="12"/>
                  </a:cubicBezTo>
                  <a:cubicBezTo>
                    <a:pt x="2851" y="15"/>
                    <a:pt x="2851" y="15"/>
                    <a:pt x="2851" y="15"/>
                  </a:cubicBezTo>
                  <a:cubicBezTo>
                    <a:pt x="2832" y="17"/>
                    <a:pt x="2832" y="17"/>
                    <a:pt x="2832" y="17"/>
                  </a:cubicBezTo>
                  <a:cubicBezTo>
                    <a:pt x="2819" y="19"/>
                    <a:pt x="2806" y="21"/>
                    <a:pt x="2793" y="23"/>
                  </a:cubicBezTo>
                  <a:cubicBezTo>
                    <a:pt x="2755" y="30"/>
                    <a:pt x="2755" y="30"/>
                    <a:pt x="2755" y="30"/>
                  </a:cubicBezTo>
                  <a:cubicBezTo>
                    <a:pt x="2705" y="41"/>
                    <a:pt x="2654" y="53"/>
                    <a:pt x="2605" y="68"/>
                  </a:cubicBezTo>
                  <a:cubicBezTo>
                    <a:pt x="2586" y="73"/>
                    <a:pt x="2586" y="73"/>
                    <a:pt x="2586" y="73"/>
                  </a:cubicBezTo>
                  <a:cubicBezTo>
                    <a:pt x="2567" y="79"/>
                    <a:pt x="2567" y="79"/>
                    <a:pt x="2567" y="79"/>
                  </a:cubicBezTo>
                  <a:cubicBezTo>
                    <a:pt x="2555" y="83"/>
                    <a:pt x="2543" y="86"/>
                    <a:pt x="2530" y="90"/>
                  </a:cubicBezTo>
                  <a:cubicBezTo>
                    <a:pt x="2506" y="98"/>
                    <a:pt x="2481" y="106"/>
                    <a:pt x="2457" y="115"/>
                  </a:cubicBezTo>
                  <a:cubicBezTo>
                    <a:pt x="2408" y="132"/>
                    <a:pt x="2359" y="150"/>
                    <a:pt x="2311" y="168"/>
                  </a:cubicBezTo>
                  <a:cubicBezTo>
                    <a:pt x="2238" y="194"/>
                    <a:pt x="2238" y="194"/>
                    <a:pt x="2238" y="194"/>
                  </a:cubicBezTo>
                  <a:cubicBezTo>
                    <a:pt x="2220" y="201"/>
                    <a:pt x="2220" y="201"/>
                    <a:pt x="2220" y="201"/>
                  </a:cubicBezTo>
                  <a:cubicBezTo>
                    <a:pt x="2201" y="207"/>
                    <a:pt x="2201" y="207"/>
                    <a:pt x="2201" y="207"/>
                  </a:cubicBezTo>
                  <a:cubicBezTo>
                    <a:pt x="2164" y="220"/>
                    <a:pt x="2164" y="220"/>
                    <a:pt x="2164" y="220"/>
                  </a:cubicBezTo>
                  <a:cubicBezTo>
                    <a:pt x="2066" y="251"/>
                    <a:pt x="1964" y="274"/>
                    <a:pt x="1862" y="290"/>
                  </a:cubicBezTo>
                  <a:cubicBezTo>
                    <a:pt x="1657" y="322"/>
                    <a:pt x="1449" y="328"/>
                    <a:pt x="1242" y="320"/>
                  </a:cubicBezTo>
                  <a:cubicBezTo>
                    <a:pt x="1190" y="318"/>
                    <a:pt x="1138" y="319"/>
                    <a:pt x="1087" y="322"/>
                  </a:cubicBezTo>
                  <a:cubicBezTo>
                    <a:pt x="1035" y="325"/>
                    <a:pt x="983" y="329"/>
                    <a:pt x="932" y="331"/>
                  </a:cubicBezTo>
                  <a:cubicBezTo>
                    <a:pt x="906" y="332"/>
                    <a:pt x="880" y="332"/>
                    <a:pt x="854" y="331"/>
                  </a:cubicBezTo>
                  <a:cubicBezTo>
                    <a:pt x="828" y="331"/>
                    <a:pt x="802" y="329"/>
                    <a:pt x="776" y="328"/>
                  </a:cubicBezTo>
                  <a:cubicBezTo>
                    <a:pt x="725" y="325"/>
                    <a:pt x="673" y="323"/>
                    <a:pt x="621" y="322"/>
                  </a:cubicBezTo>
                  <a:cubicBezTo>
                    <a:pt x="414" y="317"/>
                    <a:pt x="207" y="323"/>
                    <a:pt x="0" y="339"/>
                  </a:cubicBezTo>
                  <a:cubicBezTo>
                    <a:pt x="207" y="322"/>
                    <a:pt x="414" y="315"/>
                    <a:pt x="621" y="320"/>
                  </a:cubicBezTo>
                  <a:cubicBezTo>
                    <a:pt x="673" y="321"/>
                    <a:pt x="725" y="323"/>
                    <a:pt x="776" y="326"/>
                  </a:cubicBezTo>
                  <a:cubicBezTo>
                    <a:pt x="802" y="327"/>
                    <a:pt x="828" y="329"/>
                    <a:pt x="854" y="329"/>
                  </a:cubicBezTo>
                  <a:cubicBezTo>
                    <a:pt x="880" y="330"/>
                    <a:pt x="906" y="329"/>
                    <a:pt x="932" y="328"/>
                  </a:cubicBezTo>
                  <a:cubicBezTo>
                    <a:pt x="983" y="326"/>
                    <a:pt x="1035" y="322"/>
                    <a:pt x="1087" y="319"/>
                  </a:cubicBezTo>
                  <a:cubicBezTo>
                    <a:pt x="1138" y="316"/>
                    <a:pt x="1190" y="315"/>
                    <a:pt x="1242" y="318"/>
                  </a:cubicBezTo>
                  <a:cubicBezTo>
                    <a:pt x="1449" y="325"/>
                    <a:pt x="1657" y="319"/>
                    <a:pt x="1861" y="287"/>
                  </a:cubicBezTo>
                  <a:cubicBezTo>
                    <a:pt x="1963" y="270"/>
                    <a:pt x="2065" y="248"/>
                    <a:pt x="2163" y="216"/>
                  </a:cubicBezTo>
                  <a:cubicBezTo>
                    <a:pt x="2200" y="204"/>
                    <a:pt x="2200" y="204"/>
                    <a:pt x="2200" y="204"/>
                  </a:cubicBezTo>
                  <a:cubicBezTo>
                    <a:pt x="2218" y="197"/>
                    <a:pt x="2218" y="197"/>
                    <a:pt x="2218" y="197"/>
                  </a:cubicBezTo>
                  <a:cubicBezTo>
                    <a:pt x="2236" y="191"/>
                    <a:pt x="2236" y="191"/>
                    <a:pt x="2236" y="191"/>
                  </a:cubicBezTo>
                  <a:cubicBezTo>
                    <a:pt x="2309" y="164"/>
                    <a:pt x="2309" y="164"/>
                    <a:pt x="2309" y="164"/>
                  </a:cubicBezTo>
                  <a:cubicBezTo>
                    <a:pt x="2358" y="146"/>
                    <a:pt x="2407" y="128"/>
                    <a:pt x="2456" y="111"/>
                  </a:cubicBezTo>
                  <a:cubicBezTo>
                    <a:pt x="2480" y="103"/>
                    <a:pt x="2505" y="95"/>
                    <a:pt x="2529" y="87"/>
                  </a:cubicBezTo>
                  <a:cubicBezTo>
                    <a:pt x="2541" y="83"/>
                    <a:pt x="2554" y="79"/>
                    <a:pt x="2566" y="75"/>
                  </a:cubicBezTo>
                  <a:cubicBezTo>
                    <a:pt x="2585" y="69"/>
                    <a:pt x="2585" y="69"/>
                    <a:pt x="2585" y="69"/>
                  </a:cubicBezTo>
                  <a:cubicBezTo>
                    <a:pt x="2604" y="64"/>
                    <a:pt x="2604" y="64"/>
                    <a:pt x="2604" y="64"/>
                  </a:cubicBezTo>
                  <a:cubicBezTo>
                    <a:pt x="2653" y="49"/>
                    <a:pt x="2704" y="37"/>
                    <a:pt x="2754" y="27"/>
                  </a:cubicBezTo>
                  <a:cubicBezTo>
                    <a:pt x="2793" y="20"/>
                    <a:pt x="2793" y="20"/>
                    <a:pt x="2793" y="20"/>
                  </a:cubicBezTo>
                  <a:cubicBezTo>
                    <a:pt x="2805" y="17"/>
                    <a:pt x="2818" y="16"/>
                    <a:pt x="2831" y="14"/>
                  </a:cubicBezTo>
                  <a:cubicBezTo>
                    <a:pt x="2850" y="11"/>
                    <a:pt x="2850" y="11"/>
                    <a:pt x="2850" y="11"/>
                  </a:cubicBezTo>
                  <a:cubicBezTo>
                    <a:pt x="2870" y="9"/>
                    <a:pt x="2870" y="9"/>
                    <a:pt x="2870" y="9"/>
                  </a:cubicBezTo>
                  <a:cubicBezTo>
                    <a:pt x="2883" y="8"/>
                    <a:pt x="2895" y="6"/>
                    <a:pt x="2908" y="5"/>
                  </a:cubicBezTo>
                  <a:cubicBezTo>
                    <a:pt x="2934" y="3"/>
                    <a:pt x="2960" y="1"/>
                    <a:pt x="2986" y="1"/>
                  </a:cubicBezTo>
                  <a:cubicBezTo>
                    <a:pt x="3005" y="1"/>
                    <a:pt x="3005" y="1"/>
                    <a:pt x="3005" y="1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8" y="0"/>
                    <a:pt x="3022" y="1"/>
                    <a:pt x="3025" y="1"/>
                  </a:cubicBezTo>
                  <a:cubicBezTo>
                    <a:pt x="3064" y="2"/>
                    <a:pt x="3064" y="2"/>
                    <a:pt x="3064" y="2"/>
                  </a:cubicBezTo>
                  <a:cubicBezTo>
                    <a:pt x="3077" y="2"/>
                    <a:pt x="3090" y="3"/>
                    <a:pt x="3103" y="3"/>
                  </a:cubicBezTo>
                  <a:cubicBezTo>
                    <a:pt x="3141" y="5"/>
                    <a:pt x="3141" y="5"/>
                    <a:pt x="3141" y="5"/>
                  </a:cubicBezTo>
                  <a:cubicBezTo>
                    <a:pt x="3167" y="6"/>
                    <a:pt x="3193" y="8"/>
                    <a:pt x="3219" y="9"/>
                  </a:cubicBezTo>
                  <a:cubicBezTo>
                    <a:pt x="3271" y="12"/>
                    <a:pt x="3322" y="16"/>
                    <a:pt x="3374" y="21"/>
                  </a:cubicBezTo>
                  <a:cubicBezTo>
                    <a:pt x="3425" y="26"/>
                    <a:pt x="3477" y="32"/>
                    <a:pt x="3528" y="40"/>
                  </a:cubicBezTo>
                  <a:cubicBezTo>
                    <a:pt x="3579" y="48"/>
                    <a:pt x="3630" y="58"/>
                    <a:pt x="3680" y="72"/>
                  </a:cubicBezTo>
                  <a:cubicBezTo>
                    <a:pt x="3699" y="77"/>
                    <a:pt x="3699" y="77"/>
                    <a:pt x="3699" y="77"/>
                  </a:cubicBezTo>
                  <a:cubicBezTo>
                    <a:pt x="3705" y="79"/>
                    <a:pt x="3711" y="81"/>
                    <a:pt x="3717" y="83"/>
                  </a:cubicBezTo>
                  <a:cubicBezTo>
                    <a:pt x="3730" y="87"/>
                    <a:pt x="3742" y="90"/>
                    <a:pt x="3754" y="95"/>
                  </a:cubicBezTo>
                  <a:cubicBezTo>
                    <a:pt x="3766" y="100"/>
                    <a:pt x="3779" y="104"/>
                    <a:pt x="3791" y="109"/>
                  </a:cubicBezTo>
                  <a:cubicBezTo>
                    <a:pt x="3808" y="117"/>
                    <a:pt x="3808" y="117"/>
                    <a:pt x="3808" y="117"/>
                  </a:cubicBezTo>
                  <a:cubicBezTo>
                    <a:pt x="3826" y="126"/>
                    <a:pt x="3826" y="126"/>
                    <a:pt x="3826" y="126"/>
                  </a:cubicBezTo>
                  <a:cubicBezTo>
                    <a:pt x="3873" y="148"/>
                    <a:pt x="3916" y="176"/>
                    <a:pt x="3960" y="204"/>
                  </a:cubicBezTo>
                  <a:cubicBezTo>
                    <a:pt x="4003" y="232"/>
                    <a:pt x="4047" y="261"/>
                    <a:pt x="4092" y="286"/>
                  </a:cubicBezTo>
                  <a:cubicBezTo>
                    <a:pt x="4103" y="292"/>
                    <a:pt x="4115" y="298"/>
                    <a:pt x="4126" y="304"/>
                  </a:cubicBezTo>
                  <a:cubicBezTo>
                    <a:pt x="4132" y="307"/>
                    <a:pt x="4138" y="309"/>
                    <a:pt x="4144" y="312"/>
                  </a:cubicBezTo>
                  <a:cubicBezTo>
                    <a:pt x="4150" y="314"/>
                    <a:pt x="4156" y="317"/>
                    <a:pt x="4162" y="320"/>
                  </a:cubicBezTo>
                  <a:cubicBezTo>
                    <a:pt x="4186" y="330"/>
                    <a:pt x="4210" y="338"/>
                    <a:pt x="4235" y="345"/>
                  </a:cubicBezTo>
                  <a:cubicBezTo>
                    <a:pt x="4334" y="374"/>
                    <a:pt x="4436" y="393"/>
                    <a:pt x="4539" y="404"/>
                  </a:cubicBezTo>
                  <a:cubicBezTo>
                    <a:pt x="4642" y="414"/>
                    <a:pt x="4746" y="416"/>
                    <a:pt x="4849" y="40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57">
              <a:extLst>
                <a:ext uri="{FF2B5EF4-FFF2-40B4-BE49-F238E27FC236}">
                  <a16:creationId xmlns:a16="http://schemas.microsoft.com/office/drawing/2014/main" id="{CE6C0F21-3DB6-42DF-C2B8-41535164B81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1525" y="3513138"/>
              <a:ext cx="12112625" cy="960438"/>
            </a:xfrm>
            <a:custGeom>
              <a:avLst/>
              <a:gdLst>
                <a:gd name="T0" fmla="*/ 4540 w 4849"/>
                <a:gd name="T1" fmla="*/ 376 h 384"/>
                <a:gd name="T2" fmla="*/ 4197 w 4849"/>
                <a:gd name="T3" fmla="*/ 321 h 384"/>
                <a:gd name="T4" fmla="*/ 4160 w 4849"/>
                <a:gd name="T5" fmla="*/ 310 h 384"/>
                <a:gd name="T6" fmla="*/ 4106 w 4849"/>
                <a:gd name="T7" fmla="*/ 290 h 384"/>
                <a:gd name="T8" fmla="*/ 4071 w 4849"/>
                <a:gd name="T9" fmla="*/ 273 h 384"/>
                <a:gd name="T10" fmla="*/ 4019 w 4849"/>
                <a:gd name="T11" fmla="*/ 247 h 384"/>
                <a:gd name="T12" fmla="*/ 3816 w 4849"/>
                <a:gd name="T13" fmla="*/ 136 h 384"/>
                <a:gd name="T14" fmla="*/ 3670 w 4849"/>
                <a:gd name="T15" fmla="*/ 88 h 384"/>
                <a:gd name="T16" fmla="*/ 3365 w 4849"/>
                <a:gd name="T17" fmla="*/ 39 h 384"/>
                <a:gd name="T18" fmla="*/ 2903 w 4849"/>
                <a:gd name="T19" fmla="*/ 4 h 384"/>
                <a:gd name="T20" fmla="*/ 2807 w 4849"/>
                <a:gd name="T21" fmla="*/ 6 h 384"/>
                <a:gd name="T22" fmla="*/ 2749 w 4849"/>
                <a:gd name="T23" fmla="*/ 11 h 384"/>
                <a:gd name="T24" fmla="*/ 2691 w 4849"/>
                <a:gd name="T25" fmla="*/ 18 h 384"/>
                <a:gd name="T26" fmla="*/ 2634 w 4849"/>
                <a:gd name="T27" fmla="*/ 27 h 384"/>
                <a:gd name="T28" fmla="*/ 2446 w 4849"/>
                <a:gd name="T29" fmla="*/ 69 h 384"/>
                <a:gd name="T30" fmla="*/ 1850 w 4849"/>
                <a:gd name="T31" fmla="*/ 229 h 384"/>
                <a:gd name="T32" fmla="*/ 1504 w 4849"/>
                <a:gd name="T33" fmla="*/ 265 h 384"/>
                <a:gd name="T34" fmla="*/ 1388 w 4849"/>
                <a:gd name="T35" fmla="*/ 270 h 384"/>
                <a:gd name="T36" fmla="*/ 1156 w 4849"/>
                <a:gd name="T37" fmla="*/ 275 h 384"/>
                <a:gd name="T38" fmla="*/ 926 w 4849"/>
                <a:gd name="T39" fmla="*/ 303 h 384"/>
                <a:gd name="T40" fmla="*/ 618 w 4849"/>
                <a:gd name="T41" fmla="*/ 310 h 384"/>
                <a:gd name="T42" fmla="*/ 618 w 4849"/>
                <a:gd name="T43" fmla="*/ 308 h 384"/>
                <a:gd name="T44" fmla="*/ 926 w 4849"/>
                <a:gd name="T45" fmla="*/ 301 h 384"/>
                <a:gd name="T46" fmla="*/ 1156 w 4849"/>
                <a:gd name="T47" fmla="*/ 272 h 384"/>
                <a:gd name="T48" fmla="*/ 1388 w 4849"/>
                <a:gd name="T49" fmla="*/ 267 h 384"/>
                <a:gd name="T50" fmla="*/ 1504 w 4849"/>
                <a:gd name="T51" fmla="*/ 262 h 384"/>
                <a:gd name="T52" fmla="*/ 1849 w 4849"/>
                <a:gd name="T53" fmla="*/ 226 h 384"/>
                <a:gd name="T54" fmla="*/ 2445 w 4849"/>
                <a:gd name="T55" fmla="*/ 66 h 384"/>
                <a:gd name="T56" fmla="*/ 2634 w 4849"/>
                <a:gd name="T57" fmla="*/ 23 h 384"/>
                <a:gd name="T58" fmla="*/ 2691 w 4849"/>
                <a:gd name="T59" fmla="*/ 14 h 384"/>
                <a:gd name="T60" fmla="*/ 2748 w 4849"/>
                <a:gd name="T61" fmla="*/ 7 h 384"/>
                <a:gd name="T62" fmla="*/ 2806 w 4849"/>
                <a:gd name="T63" fmla="*/ 3 h 384"/>
                <a:gd name="T64" fmla="*/ 2903 w 4849"/>
                <a:gd name="T65" fmla="*/ 0 h 384"/>
                <a:gd name="T66" fmla="*/ 3365 w 4849"/>
                <a:gd name="T67" fmla="*/ 36 h 384"/>
                <a:gd name="T68" fmla="*/ 3670 w 4849"/>
                <a:gd name="T69" fmla="*/ 85 h 384"/>
                <a:gd name="T70" fmla="*/ 3817 w 4849"/>
                <a:gd name="T71" fmla="*/ 133 h 384"/>
                <a:gd name="T72" fmla="*/ 4020 w 4849"/>
                <a:gd name="T73" fmla="*/ 245 h 384"/>
                <a:gd name="T74" fmla="*/ 4072 w 4849"/>
                <a:gd name="T75" fmla="*/ 271 h 384"/>
                <a:gd name="T76" fmla="*/ 4107 w 4849"/>
                <a:gd name="T77" fmla="*/ 288 h 384"/>
                <a:gd name="T78" fmla="*/ 4161 w 4849"/>
                <a:gd name="T79" fmla="*/ 308 h 384"/>
                <a:gd name="T80" fmla="*/ 4198 w 4849"/>
                <a:gd name="T81" fmla="*/ 319 h 384"/>
                <a:gd name="T82" fmla="*/ 4540 w 4849"/>
                <a:gd name="T83" fmla="*/ 375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49" h="384">
                  <a:moveTo>
                    <a:pt x="4849" y="377"/>
                  </a:moveTo>
                  <a:cubicBezTo>
                    <a:pt x="4746" y="384"/>
                    <a:pt x="4643" y="383"/>
                    <a:pt x="4540" y="376"/>
                  </a:cubicBezTo>
                  <a:cubicBezTo>
                    <a:pt x="4438" y="368"/>
                    <a:pt x="4335" y="353"/>
                    <a:pt x="4235" y="330"/>
                  </a:cubicBezTo>
                  <a:cubicBezTo>
                    <a:pt x="4197" y="321"/>
                    <a:pt x="4197" y="321"/>
                    <a:pt x="4197" y="321"/>
                  </a:cubicBezTo>
                  <a:cubicBezTo>
                    <a:pt x="4179" y="316"/>
                    <a:pt x="4179" y="316"/>
                    <a:pt x="4179" y="316"/>
                  </a:cubicBezTo>
                  <a:cubicBezTo>
                    <a:pt x="4172" y="314"/>
                    <a:pt x="4166" y="312"/>
                    <a:pt x="4160" y="310"/>
                  </a:cubicBezTo>
                  <a:cubicBezTo>
                    <a:pt x="4148" y="306"/>
                    <a:pt x="4136" y="302"/>
                    <a:pt x="4124" y="297"/>
                  </a:cubicBezTo>
                  <a:cubicBezTo>
                    <a:pt x="4118" y="295"/>
                    <a:pt x="4112" y="292"/>
                    <a:pt x="4106" y="290"/>
                  </a:cubicBezTo>
                  <a:cubicBezTo>
                    <a:pt x="4088" y="282"/>
                    <a:pt x="4088" y="282"/>
                    <a:pt x="4088" y="282"/>
                  </a:cubicBezTo>
                  <a:cubicBezTo>
                    <a:pt x="4082" y="279"/>
                    <a:pt x="4076" y="276"/>
                    <a:pt x="4071" y="273"/>
                  </a:cubicBezTo>
                  <a:cubicBezTo>
                    <a:pt x="4053" y="265"/>
                    <a:pt x="4053" y="265"/>
                    <a:pt x="4053" y="265"/>
                  </a:cubicBezTo>
                  <a:cubicBezTo>
                    <a:pt x="4042" y="259"/>
                    <a:pt x="4030" y="253"/>
                    <a:pt x="4019" y="247"/>
                  </a:cubicBezTo>
                  <a:cubicBezTo>
                    <a:pt x="3997" y="234"/>
                    <a:pt x="3974" y="221"/>
                    <a:pt x="3952" y="208"/>
                  </a:cubicBezTo>
                  <a:cubicBezTo>
                    <a:pt x="3908" y="182"/>
                    <a:pt x="3863" y="157"/>
                    <a:pt x="3816" y="136"/>
                  </a:cubicBezTo>
                  <a:cubicBezTo>
                    <a:pt x="3792" y="126"/>
                    <a:pt x="3768" y="116"/>
                    <a:pt x="3744" y="109"/>
                  </a:cubicBezTo>
                  <a:cubicBezTo>
                    <a:pt x="3719" y="101"/>
                    <a:pt x="3694" y="94"/>
                    <a:pt x="3670" y="88"/>
                  </a:cubicBezTo>
                  <a:cubicBezTo>
                    <a:pt x="3620" y="75"/>
                    <a:pt x="3569" y="66"/>
                    <a:pt x="3518" y="58"/>
                  </a:cubicBezTo>
                  <a:cubicBezTo>
                    <a:pt x="3467" y="51"/>
                    <a:pt x="3416" y="44"/>
                    <a:pt x="3365" y="39"/>
                  </a:cubicBezTo>
                  <a:cubicBezTo>
                    <a:pt x="3262" y="28"/>
                    <a:pt x="3160" y="21"/>
                    <a:pt x="3057" y="13"/>
                  </a:cubicBezTo>
                  <a:cubicBezTo>
                    <a:pt x="3006" y="8"/>
                    <a:pt x="2954" y="4"/>
                    <a:pt x="2903" y="4"/>
                  </a:cubicBezTo>
                  <a:cubicBezTo>
                    <a:pt x="2877" y="4"/>
                    <a:pt x="2851" y="4"/>
                    <a:pt x="2826" y="5"/>
                  </a:cubicBezTo>
                  <a:cubicBezTo>
                    <a:pt x="2807" y="6"/>
                    <a:pt x="2807" y="6"/>
                    <a:pt x="2807" y="6"/>
                  </a:cubicBezTo>
                  <a:cubicBezTo>
                    <a:pt x="2800" y="6"/>
                    <a:pt x="2794" y="7"/>
                    <a:pt x="2787" y="7"/>
                  </a:cubicBezTo>
                  <a:cubicBezTo>
                    <a:pt x="2749" y="11"/>
                    <a:pt x="2749" y="11"/>
                    <a:pt x="2749" y="11"/>
                  </a:cubicBezTo>
                  <a:cubicBezTo>
                    <a:pt x="2736" y="12"/>
                    <a:pt x="2723" y="14"/>
                    <a:pt x="2711" y="15"/>
                  </a:cubicBezTo>
                  <a:cubicBezTo>
                    <a:pt x="2691" y="18"/>
                    <a:pt x="2691" y="18"/>
                    <a:pt x="2691" y="18"/>
                  </a:cubicBezTo>
                  <a:cubicBezTo>
                    <a:pt x="2685" y="19"/>
                    <a:pt x="2679" y="20"/>
                    <a:pt x="2672" y="21"/>
                  </a:cubicBezTo>
                  <a:cubicBezTo>
                    <a:pt x="2660" y="23"/>
                    <a:pt x="2647" y="25"/>
                    <a:pt x="2634" y="27"/>
                  </a:cubicBezTo>
                  <a:cubicBezTo>
                    <a:pt x="2596" y="34"/>
                    <a:pt x="2596" y="34"/>
                    <a:pt x="2596" y="34"/>
                  </a:cubicBezTo>
                  <a:cubicBezTo>
                    <a:pt x="2546" y="44"/>
                    <a:pt x="2496" y="56"/>
                    <a:pt x="2446" y="69"/>
                  </a:cubicBezTo>
                  <a:cubicBezTo>
                    <a:pt x="2347" y="96"/>
                    <a:pt x="2249" y="129"/>
                    <a:pt x="2151" y="160"/>
                  </a:cubicBezTo>
                  <a:cubicBezTo>
                    <a:pt x="2052" y="191"/>
                    <a:pt x="1951" y="213"/>
                    <a:pt x="1850" y="229"/>
                  </a:cubicBezTo>
                  <a:cubicBezTo>
                    <a:pt x="1748" y="245"/>
                    <a:pt x="1645" y="256"/>
                    <a:pt x="1542" y="262"/>
                  </a:cubicBezTo>
                  <a:cubicBezTo>
                    <a:pt x="1504" y="265"/>
                    <a:pt x="1504" y="265"/>
                    <a:pt x="1504" y="265"/>
                  </a:cubicBezTo>
                  <a:cubicBezTo>
                    <a:pt x="1465" y="266"/>
                    <a:pt x="1465" y="266"/>
                    <a:pt x="1465" y="266"/>
                  </a:cubicBezTo>
                  <a:cubicBezTo>
                    <a:pt x="1439" y="268"/>
                    <a:pt x="1414" y="269"/>
                    <a:pt x="1388" y="270"/>
                  </a:cubicBezTo>
                  <a:cubicBezTo>
                    <a:pt x="1336" y="271"/>
                    <a:pt x="1285" y="272"/>
                    <a:pt x="1233" y="273"/>
                  </a:cubicBezTo>
                  <a:cubicBezTo>
                    <a:pt x="1208" y="273"/>
                    <a:pt x="1182" y="273"/>
                    <a:pt x="1156" y="275"/>
                  </a:cubicBezTo>
                  <a:cubicBezTo>
                    <a:pt x="1131" y="277"/>
                    <a:pt x="1105" y="279"/>
                    <a:pt x="1080" y="282"/>
                  </a:cubicBezTo>
                  <a:cubicBezTo>
                    <a:pt x="1028" y="289"/>
                    <a:pt x="978" y="297"/>
                    <a:pt x="926" y="303"/>
                  </a:cubicBezTo>
                  <a:cubicBezTo>
                    <a:pt x="875" y="309"/>
                    <a:pt x="824" y="312"/>
                    <a:pt x="772" y="311"/>
                  </a:cubicBezTo>
                  <a:cubicBezTo>
                    <a:pt x="721" y="310"/>
                    <a:pt x="669" y="310"/>
                    <a:pt x="618" y="310"/>
                  </a:cubicBezTo>
                  <a:cubicBezTo>
                    <a:pt x="412" y="309"/>
                    <a:pt x="206" y="314"/>
                    <a:pt x="0" y="327"/>
                  </a:cubicBezTo>
                  <a:cubicBezTo>
                    <a:pt x="206" y="314"/>
                    <a:pt x="412" y="308"/>
                    <a:pt x="618" y="308"/>
                  </a:cubicBezTo>
                  <a:cubicBezTo>
                    <a:pt x="669" y="308"/>
                    <a:pt x="721" y="308"/>
                    <a:pt x="772" y="309"/>
                  </a:cubicBezTo>
                  <a:cubicBezTo>
                    <a:pt x="824" y="310"/>
                    <a:pt x="875" y="307"/>
                    <a:pt x="926" y="301"/>
                  </a:cubicBezTo>
                  <a:cubicBezTo>
                    <a:pt x="977" y="295"/>
                    <a:pt x="1028" y="286"/>
                    <a:pt x="1079" y="280"/>
                  </a:cubicBezTo>
                  <a:cubicBezTo>
                    <a:pt x="1105" y="277"/>
                    <a:pt x="1130" y="274"/>
                    <a:pt x="1156" y="272"/>
                  </a:cubicBezTo>
                  <a:cubicBezTo>
                    <a:pt x="1182" y="270"/>
                    <a:pt x="1208" y="270"/>
                    <a:pt x="1233" y="270"/>
                  </a:cubicBezTo>
                  <a:cubicBezTo>
                    <a:pt x="1285" y="269"/>
                    <a:pt x="1336" y="268"/>
                    <a:pt x="1388" y="267"/>
                  </a:cubicBezTo>
                  <a:cubicBezTo>
                    <a:pt x="1414" y="266"/>
                    <a:pt x="1439" y="265"/>
                    <a:pt x="1465" y="264"/>
                  </a:cubicBezTo>
                  <a:cubicBezTo>
                    <a:pt x="1504" y="262"/>
                    <a:pt x="1504" y="262"/>
                    <a:pt x="1504" y="262"/>
                  </a:cubicBezTo>
                  <a:cubicBezTo>
                    <a:pt x="1542" y="259"/>
                    <a:pt x="1542" y="259"/>
                    <a:pt x="1542" y="259"/>
                  </a:cubicBezTo>
                  <a:cubicBezTo>
                    <a:pt x="1645" y="253"/>
                    <a:pt x="1747" y="242"/>
                    <a:pt x="1849" y="226"/>
                  </a:cubicBezTo>
                  <a:cubicBezTo>
                    <a:pt x="1951" y="210"/>
                    <a:pt x="2052" y="187"/>
                    <a:pt x="2150" y="156"/>
                  </a:cubicBezTo>
                  <a:cubicBezTo>
                    <a:pt x="2248" y="125"/>
                    <a:pt x="2345" y="92"/>
                    <a:pt x="2445" y="66"/>
                  </a:cubicBezTo>
                  <a:cubicBezTo>
                    <a:pt x="2495" y="52"/>
                    <a:pt x="2545" y="40"/>
                    <a:pt x="2596" y="30"/>
                  </a:cubicBezTo>
                  <a:cubicBezTo>
                    <a:pt x="2634" y="23"/>
                    <a:pt x="2634" y="23"/>
                    <a:pt x="2634" y="23"/>
                  </a:cubicBezTo>
                  <a:cubicBezTo>
                    <a:pt x="2646" y="21"/>
                    <a:pt x="2659" y="19"/>
                    <a:pt x="2672" y="17"/>
                  </a:cubicBezTo>
                  <a:cubicBezTo>
                    <a:pt x="2678" y="16"/>
                    <a:pt x="2684" y="15"/>
                    <a:pt x="2691" y="14"/>
                  </a:cubicBezTo>
                  <a:cubicBezTo>
                    <a:pt x="2710" y="12"/>
                    <a:pt x="2710" y="12"/>
                    <a:pt x="2710" y="12"/>
                  </a:cubicBezTo>
                  <a:cubicBezTo>
                    <a:pt x="2723" y="10"/>
                    <a:pt x="2736" y="8"/>
                    <a:pt x="2748" y="7"/>
                  </a:cubicBezTo>
                  <a:cubicBezTo>
                    <a:pt x="2787" y="4"/>
                    <a:pt x="2787" y="4"/>
                    <a:pt x="2787" y="4"/>
                  </a:cubicBezTo>
                  <a:cubicBezTo>
                    <a:pt x="2793" y="3"/>
                    <a:pt x="2800" y="3"/>
                    <a:pt x="2806" y="3"/>
                  </a:cubicBezTo>
                  <a:cubicBezTo>
                    <a:pt x="2826" y="2"/>
                    <a:pt x="2826" y="2"/>
                    <a:pt x="2826" y="2"/>
                  </a:cubicBezTo>
                  <a:cubicBezTo>
                    <a:pt x="2851" y="0"/>
                    <a:pt x="2877" y="0"/>
                    <a:pt x="2903" y="0"/>
                  </a:cubicBezTo>
                  <a:cubicBezTo>
                    <a:pt x="2954" y="1"/>
                    <a:pt x="3006" y="4"/>
                    <a:pt x="3057" y="9"/>
                  </a:cubicBezTo>
                  <a:cubicBezTo>
                    <a:pt x="3160" y="18"/>
                    <a:pt x="3263" y="25"/>
                    <a:pt x="3365" y="36"/>
                  </a:cubicBezTo>
                  <a:cubicBezTo>
                    <a:pt x="3416" y="41"/>
                    <a:pt x="3468" y="48"/>
                    <a:pt x="3518" y="56"/>
                  </a:cubicBezTo>
                  <a:cubicBezTo>
                    <a:pt x="3569" y="64"/>
                    <a:pt x="3620" y="73"/>
                    <a:pt x="3670" y="85"/>
                  </a:cubicBezTo>
                  <a:cubicBezTo>
                    <a:pt x="3695" y="92"/>
                    <a:pt x="3720" y="98"/>
                    <a:pt x="3745" y="106"/>
                  </a:cubicBezTo>
                  <a:cubicBezTo>
                    <a:pt x="3769" y="114"/>
                    <a:pt x="3793" y="123"/>
                    <a:pt x="3817" y="133"/>
                  </a:cubicBezTo>
                  <a:cubicBezTo>
                    <a:pt x="3864" y="155"/>
                    <a:pt x="3909" y="180"/>
                    <a:pt x="3953" y="206"/>
                  </a:cubicBezTo>
                  <a:cubicBezTo>
                    <a:pt x="3976" y="219"/>
                    <a:pt x="3998" y="232"/>
                    <a:pt x="4020" y="245"/>
                  </a:cubicBezTo>
                  <a:cubicBezTo>
                    <a:pt x="4032" y="251"/>
                    <a:pt x="4043" y="257"/>
                    <a:pt x="4054" y="263"/>
                  </a:cubicBezTo>
                  <a:cubicBezTo>
                    <a:pt x="4072" y="271"/>
                    <a:pt x="4072" y="271"/>
                    <a:pt x="4072" y="271"/>
                  </a:cubicBezTo>
                  <a:cubicBezTo>
                    <a:pt x="4077" y="274"/>
                    <a:pt x="4083" y="277"/>
                    <a:pt x="4089" y="280"/>
                  </a:cubicBezTo>
                  <a:cubicBezTo>
                    <a:pt x="4107" y="288"/>
                    <a:pt x="4107" y="288"/>
                    <a:pt x="4107" y="288"/>
                  </a:cubicBezTo>
                  <a:cubicBezTo>
                    <a:pt x="4112" y="290"/>
                    <a:pt x="4119" y="293"/>
                    <a:pt x="4124" y="295"/>
                  </a:cubicBezTo>
                  <a:cubicBezTo>
                    <a:pt x="4136" y="300"/>
                    <a:pt x="4149" y="304"/>
                    <a:pt x="4161" y="308"/>
                  </a:cubicBezTo>
                  <a:cubicBezTo>
                    <a:pt x="4167" y="310"/>
                    <a:pt x="4173" y="312"/>
                    <a:pt x="4179" y="314"/>
                  </a:cubicBezTo>
                  <a:cubicBezTo>
                    <a:pt x="4198" y="319"/>
                    <a:pt x="4198" y="319"/>
                    <a:pt x="4198" y="319"/>
                  </a:cubicBezTo>
                  <a:cubicBezTo>
                    <a:pt x="4235" y="328"/>
                    <a:pt x="4235" y="328"/>
                    <a:pt x="4235" y="328"/>
                  </a:cubicBezTo>
                  <a:cubicBezTo>
                    <a:pt x="4335" y="351"/>
                    <a:pt x="4438" y="366"/>
                    <a:pt x="4540" y="375"/>
                  </a:cubicBezTo>
                  <a:cubicBezTo>
                    <a:pt x="4643" y="383"/>
                    <a:pt x="4746" y="384"/>
                    <a:pt x="4849" y="3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58">
              <a:extLst>
                <a:ext uri="{FF2B5EF4-FFF2-40B4-BE49-F238E27FC236}">
                  <a16:creationId xmlns:a16="http://schemas.microsoft.com/office/drawing/2014/main" id="{2296EAEB-EC02-75DF-234B-AB993056837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6288" y="3665538"/>
              <a:ext cx="12112625" cy="892175"/>
            </a:xfrm>
            <a:custGeom>
              <a:avLst/>
              <a:gdLst>
                <a:gd name="T0" fmla="*/ 4541 w 4849"/>
                <a:gd name="T1" fmla="*/ 350 h 357"/>
                <a:gd name="T2" fmla="*/ 4197 w 4849"/>
                <a:gd name="T3" fmla="*/ 308 h 357"/>
                <a:gd name="T4" fmla="*/ 4086 w 4849"/>
                <a:gd name="T5" fmla="*/ 277 h 357"/>
                <a:gd name="T6" fmla="*/ 3807 w 4849"/>
                <a:gd name="T7" fmla="*/ 147 h 357"/>
                <a:gd name="T8" fmla="*/ 3508 w 4849"/>
                <a:gd name="T9" fmla="*/ 78 h 357"/>
                <a:gd name="T10" fmla="*/ 3049 w 4849"/>
                <a:gd name="T11" fmla="*/ 28 h 357"/>
                <a:gd name="T12" fmla="*/ 2973 w 4849"/>
                <a:gd name="T13" fmla="*/ 19 h 357"/>
                <a:gd name="T14" fmla="*/ 2915 w 4849"/>
                <a:gd name="T15" fmla="*/ 12 h 357"/>
                <a:gd name="T16" fmla="*/ 2896 w 4849"/>
                <a:gd name="T17" fmla="*/ 10 h 357"/>
                <a:gd name="T18" fmla="*/ 2839 w 4849"/>
                <a:gd name="T19" fmla="*/ 6 h 357"/>
                <a:gd name="T20" fmla="*/ 2743 w 4849"/>
                <a:gd name="T21" fmla="*/ 3 h 357"/>
                <a:gd name="T22" fmla="*/ 2437 w 4849"/>
                <a:gd name="T23" fmla="*/ 34 h 357"/>
                <a:gd name="T24" fmla="*/ 2064 w 4849"/>
                <a:gd name="T25" fmla="*/ 127 h 357"/>
                <a:gd name="T26" fmla="*/ 2008 w 4849"/>
                <a:gd name="T27" fmla="*/ 141 h 357"/>
                <a:gd name="T28" fmla="*/ 1914 w 4849"/>
                <a:gd name="T29" fmla="*/ 160 h 357"/>
                <a:gd name="T30" fmla="*/ 1838 w 4849"/>
                <a:gd name="T31" fmla="*/ 173 h 357"/>
                <a:gd name="T32" fmla="*/ 1762 w 4849"/>
                <a:gd name="T33" fmla="*/ 184 h 357"/>
                <a:gd name="T34" fmla="*/ 1647 w 4849"/>
                <a:gd name="T35" fmla="*/ 198 h 357"/>
                <a:gd name="T36" fmla="*/ 1532 w 4849"/>
                <a:gd name="T37" fmla="*/ 208 h 357"/>
                <a:gd name="T38" fmla="*/ 1186 w 4849"/>
                <a:gd name="T39" fmla="*/ 230 h 357"/>
                <a:gd name="T40" fmla="*/ 1072 w 4849"/>
                <a:gd name="T41" fmla="*/ 245 h 357"/>
                <a:gd name="T42" fmla="*/ 846 w 4849"/>
                <a:gd name="T43" fmla="*/ 290 h 357"/>
                <a:gd name="T44" fmla="*/ 615 w 4849"/>
                <a:gd name="T45" fmla="*/ 300 h 357"/>
                <a:gd name="T46" fmla="*/ 615 w 4849"/>
                <a:gd name="T47" fmla="*/ 298 h 357"/>
                <a:gd name="T48" fmla="*/ 845 w 4849"/>
                <a:gd name="T49" fmla="*/ 288 h 357"/>
                <a:gd name="T50" fmla="*/ 1072 w 4849"/>
                <a:gd name="T51" fmla="*/ 243 h 357"/>
                <a:gd name="T52" fmla="*/ 1186 w 4849"/>
                <a:gd name="T53" fmla="*/ 227 h 357"/>
                <a:gd name="T54" fmla="*/ 1532 w 4849"/>
                <a:gd name="T55" fmla="*/ 205 h 357"/>
                <a:gd name="T56" fmla="*/ 1647 w 4849"/>
                <a:gd name="T57" fmla="*/ 195 h 357"/>
                <a:gd name="T58" fmla="*/ 1761 w 4849"/>
                <a:gd name="T59" fmla="*/ 181 h 357"/>
                <a:gd name="T60" fmla="*/ 1837 w 4849"/>
                <a:gd name="T61" fmla="*/ 170 h 357"/>
                <a:gd name="T62" fmla="*/ 1913 w 4849"/>
                <a:gd name="T63" fmla="*/ 157 h 357"/>
                <a:gd name="T64" fmla="*/ 2007 w 4849"/>
                <a:gd name="T65" fmla="*/ 137 h 357"/>
                <a:gd name="T66" fmla="*/ 2063 w 4849"/>
                <a:gd name="T67" fmla="*/ 124 h 357"/>
                <a:gd name="T68" fmla="*/ 2436 w 4849"/>
                <a:gd name="T69" fmla="*/ 30 h 357"/>
                <a:gd name="T70" fmla="*/ 2743 w 4849"/>
                <a:gd name="T71" fmla="*/ 0 h 357"/>
                <a:gd name="T72" fmla="*/ 2839 w 4849"/>
                <a:gd name="T73" fmla="*/ 2 h 357"/>
                <a:gd name="T74" fmla="*/ 2897 w 4849"/>
                <a:gd name="T75" fmla="*/ 6 h 357"/>
                <a:gd name="T76" fmla="*/ 2916 w 4849"/>
                <a:gd name="T77" fmla="*/ 8 h 357"/>
                <a:gd name="T78" fmla="*/ 2973 w 4849"/>
                <a:gd name="T79" fmla="*/ 15 h 357"/>
                <a:gd name="T80" fmla="*/ 3050 w 4849"/>
                <a:gd name="T81" fmla="*/ 25 h 357"/>
                <a:gd name="T82" fmla="*/ 3509 w 4849"/>
                <a:gd name="T83" fmla="*/ 75 h 357"/>
                <a:gd name="T84" fmla="*/ 3808 w 4849"/>
                <a:gd name="T85" fmla="*/ 145 h 357"/>
                <a:gd name="T86" fmla="*/ 4087 w 4849"/>
                <a:gd name="T87" fmla="*/ 275 h 357"/>
                <a:gd name="T88" fmla="*/ 4198 w 4849"/>
                <a:gd name="T89" fmla="*/ 306 h 357"/>
                <a:gd name="T90" fmla="*/ 4541 w 4849"/>
                <a:gd name="T91" fmla="*/ 349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49" h="357">
                  <a:moveTo>
                    <a:pt x="4849" y="353"/>
                  </a:moveTo>
                  <a:cubicBezTo>
                    <a:pt x="4746" y="357"/>
                    <a:pt x="4643" y="356"/>
                    <a:pt x="4541" y="350"/>
                  </a:cubicBezTo>
                  <a:cubicBezTo>
                    <a:pt x="4438" y="344"/>
                    <a:pt x="4336" y="332"/>
                    <a:pt x="4235" y="315"/>
                  </a:cubicBezTo>
                  <a:cubicBezTo>
                    <a:pt x="4222" y="312"/>
                    <a:pt x="4210" y="310"/>
                    <a:pt x="4197" y="308"/>
                  </a:cubicBezTo>
                  <a:cubicBezTo>
                    <a:pt x="4185" y="305"/>
                    <a:pt x="4172" y="303"/>
                    <a:pt x="4160" y="300"/>
                  </a:cubicBezTo>
                  <a:cubicBezTo>
                    <a:pt x="4134" y="294"/>
                    <a:pt x="4110" y="286"/>
                    <a:pt x="4086" y="277"/>
                  </a:cubicBezTo>
                  <a:cubicBezTo>
                    <a:pt x="4038" y="259"/>
                    <a:pt x="3992" y="237"/>
                    <a:pt x="3946" y="213"/>
                  </a:cubicBezTo>
                  <a:cubicBezTo>
                    <a:pt x="3900" y="190"/>
                    <a:pt x="3855" y="166"/>
                    <a:pt x="3807" y="147"/>
                  </a:cubicBezTo>
                  <a:cubicBezTo>
                    <a:pt x="3760" y="127"/>
                    <a:pt x="3710" y="115"/>
                    <a:pt x="3660" y="105"/>
                  </a:cubicBezTo>
                  <a:cubicBezTo>
                    <a:pt x="3609" y="94"/>
                    <a:pt x="3559" y="85"/>
                    <a:pt x="3508" y="78"/>
                  </a:cubicBezTo>
                  <a:cubicBezTo>
                    <a:pt x="3457" y="71"/>
                    <a:pt x="3406" y="65"/>
                    <a:pt x="3355" y="59"/>
                  </a:cubicBezTo>
                  <a:cubicBezTo>
                    <a:pt x="3253" y="48"/>
                    <a:pt x="3151" y="39"/>
                    <a:pt x="3049" y="28"/>
                  </a:cubicBezTo>
                  <a:cubicBezTo>
                    <a:pt x="3011" y="23"/>
                    <a:pt x="3011" y="23"/>
                    <a:pt x="3011" y="23"/>
                  </a:cubicBezTo>
                  <a:cubicBezTo>
                    <a:pt x="2973" y="19"/>
                    <a:pt x="2973" y="19"/>
                    <a:pt x="2973" y="19"/>
                  </a:cubicBezTo>
                  <a:cubicBezTo>
                    <a:pt x="2960" y="17"/>
                    <a:pt x="2947" y="16"/>
                    <a:pt x="2935" y="14"/>
                  </a:cubicBezTo>
                  <a:cubicBezTo>
                    <a:pt x="2915" y="12"/>
                    <a:pt x="2915" y="12"/>
                    <a:pt x="2915" y="12"/>
                  </a:cubicBezTo>
                  <a:cubicBezTo>
                    <a:pt x="2906" y="11"/>
                    <a:pt x="2906" y="11"/>
                    <a:pt x="2906" y="11"/>
                  </a:cubicBezTo>
                  <a:cubicBezTo>
                    <a:pt x="2896" y="10"/>
                    <a:pt x="2896" y="10"/>
                    <a:pt x="2896" y="10"/>
                  </a:cubicBezTo>
                  <a:cubicBezTo>
                    <a:pt x="2858" y="7"/>
                    <a:pt x="2858" y="7"/>
                    <a:pt x="2858" y="7"/>
                  </a:cubicBezTo>
                  <a:cubicBezTo>
                    <a:pt x="2852" y="6"/>
                    <a:pt x="2845" y="6"/>
                    <a:pt x="2839" y="6"/>
                  </a:cubicBezTo>
                  <a:cubicBezTo>
                    <a:pt x="2820" y="5"/>
                    <a:pt x="2820" y="5"/>
                    <a:pt x="2820" y="5"/>
                  </a:cubicBezTo>
                  <a:cubicBezTo>
                    <a:pt x="2794" y="3"/>
                    <a:pt x="2768" y="4"/>
                    <a:pt x="2743" y="3"/>
                  </a:cubicBezTo>
                  <a:cubicBezTo>
                    <a:pt x="2692" y="4"/>
                    <a:pt x="2640" y="7"/>
                    <a:pt x="2589" y="12"/>
                  </a:cubicBezTo>
                  <a:cubicBezTo>
                    <a:pt x="2538" y="17"/>
                    <a:pt x="2488" y="25"/>
                    <a:pt x="2437" y="34"/>
                  </a:cubicBezTo>
                  <a:cubicBezTo>
                    <a:pt x="2336" y="53"/>
                    <a:pt x="2237" y="78"/>
                    <a:pt x="2138" y="106"/>
                  </a:cubicBezTo>
                  <a:cubicBezTo>
                    <a:pt x="2114" y="114"/>
                    <a:pt x="2089" y="120"/>
                    <a:pt x="2064" y="127"/>
                  </a:cubicBezTo>
                  <a:cubicBezTo>
                    <a:pt x="2052" y="131"/>
                    <a:pt x="2039" y="133"/>
                    <a:pt x="2027" y="136"/>
                  </a:cubicBezTo>
                  <a:cubicBezTo>
                    <a:pt x="2008" y="141"/>
                    <a:pt x="2008" y="141"/>
                    <a:pt x="2008" y="141"/>
                  </a:cubicBezTo>
                  <a:cubicBezTo>
                    <a:pt x="2002" y="142"/>
                    <a:pt x="1996" y="144"/>
                    <a:pt x="1989" y="145"/>
                  </a:cubicBezTo>
                  <a:cubicBezTo>
                    <a:pt x="1964" y="150"/>
                    <a:pt x="1939" y="156"/>
                    <a:pt x="1914" y="160"/>
                  </a:cubicBezTo>
                  <a:cubicBezTo>
                    <a:pt x="1901" y="163"/>
                    <a:pt x="1889" y="165"/>
                    <a:pt x="1876" y="167"/>
                  </a:cubicBezTo>
                  <a:cubicBezTo>
                    <a:pt x="1838" y="173"/>
                    <a:pt x="1838" y="173"/>
                    <a:pt x="1838" y="173"/>
                  </a:cubicBezTo>
                  <a:cubicBezTo>
                    <a:pt x="1825" y="176"/>
                    <a:pt x="1813" y="177"/>
                    <a:pt x="1800" y="179"/>
                  </a:cubicBezTo>
                  <a:cubicBezTo>
                    <a:pt x="1787" y="181"/>
                    <a:pt x="1774" y="183"/>
                    <a:pt x="1762" y="184"/>
                  </a:cubicBezTo>
                  <a:cubicBezTo>
                    <a:pt x="1736" y="188"/>
                    <a:pt x="1711" y="191"/>
                    <a:pt x="1685" y="194"/>
                  </a:cubicBezTo>
                  <a:cubicBezTo>
                    <a:pt x="1647" y="198"/>
                    <a:pt x="1647" y="198"/>
                    <a:pt x="1647" y="198"/>
                  </a:cubicBezTo>
                  <a:cubicBezTo>
                    <a:pt x="1609" y="202"/>
                    <a:pt x="1609" y="202"/>
                    <a:pt x="1609" y="202"/>
                  </a:cubicBezTo>
                  <a:cubicBezTo>
                    <a:pt x="1583" y="204"/>
                    <a:pt x="1558" y="206"/>
                    <a:pt x="1532" y="208"/>
                  </a:cubicBezTo>
                  <a:cubicBezTo>
                    <a:pt x="1430" y="216"/>
                    <a:pt x="1327" y="222"/>
                    <a:pt x="1225" y="228"/>
                  </a:cubicBezTo>
                  <a:cubicBezTo>
                    <a:pt x="1186" y="230"/>
                    <a:pt x="1186" y="230"/>
                    <a:pt x="1186" y="230"/>
                  </a:cubicBezTo>
                  <a:cubicBezTo>
                    <a:pt x="1174" y="231"/>
                    <a:pt x="1161" y="232"/>
                    <a:pt x="1148" y="233"/>
                  </a:cubicBezTo>
                  <a:cubicBezTo>
                    <a:pt x="1123" y="236"/>
                    <a:pt x="1097" y="240"/>
                    <a:pt x="1072" y="245"/>
                  </a:cubicBezTo>
                  <a:cubicBezTo>
                    <a:pt x="1022" y="255"/>
                    <a:pt x="972" y="267"/>
                    <a:pt x="921" y="277"/>
                  </a:cubicBezTo>
                  <a:cubicBezTo>
                    <a:pt x="896" y="282"/>
                    <a:pt x="871" y="286"/>
                    <a:pt x="846" y="290"/>
                  </a:cubicBezTo>
                  <a:cubicBezTo>
                    <a:pt x="820" y="293"/>
                    <a:pt x="794" y="295"/>
                    <a:pt x="769" y="296"/>
                  </a:cubicBezTo>
                  <a:cubicBezTo>
                    <a:pt x="615" y="300"/>
                    <a:pt x="615" y="300"/>
                    <a:pt x="615" y="300"/>
                  </a:cubicBezTo>
                  <a:cubicBezTo>
                    <a:pt x="410" y="305"/>
                    <a:pt x="205" y="310"/>
                    <a:pt x="0" y="319"/>
                  </a:cubicBezTo>
                  <a:cubicBezTo>
                    <a:pt x="205" y="310"/>
                    <a:pt x="410" y="304"/>
                    <a:pt x="615" y="298"/>
                  </a:cubicBezTo>
                  <a:cubicBezTo>
                    <a:pt x="769" y="294"/>
                    <a:pt x="769" y="294"/>
                    <a:pt x="769" y="294"/>
                  </a:cubicBezTo>
                  <a:cubicBezTo>
                    <a:pt x="794" y="293"/>
                    <a:pt x="820" y="291"/>
                    <a:pt x="845" y="288"/>
                  </a:cubicBezTo>
                  <a:cubicBezTo>
                    <a:pt x="871" y="284"/>
                    <a:pt x="896" y="280"/>
                    <a:pt x="921" y="275"/>
                  </a:cubicBezTo>
                  <a:cubicBezTo>
                    <a:pt x="971" y="265"/>
                    <a:pt x="1021" y="252"/>
                    <a:pt x="1072" y="243"/>
                  </a:cubicBezTo>
                  <a:cubicBezTo>
                    <a:pt x="1097" y="238"/>
                    <a:pt x="1122" y="234"/>
                    <a:pt x="1148" y="231"/>
                  </a:cubicBezTo>
                  <a:cubicBezTo>
                    <a:pt x="1160" y="229"/>
                    <a:pt x="1173" y="228"/>
                    <a:pt x="1186" y="227"/>
                  </a:cubicBezTo>
                  <a:cubicBezTo>
                    <a:pt x="1225" y="225"/>
                    <a:pt x="1225" y="225"/>
                    <a:pt x="1225" y="225"/>
                  </a:cubicBezTo>
                  <a:cubicBezTo>
                    <a:pt x="1327" y="219"/>
                    <a:pt x="1429" y="214"/>
                    <a:pt x="1532" y="205"/>
                  </a:cubicBezTo>
                  <a:cubicBezTo>
                    <a:pt x="1557" y="203"/>
                    <a:pt x="1583" y="201"/>
                    <a:pt x="1608" y="198"/>
                  </a:cubicBezTo>
                  <a:cubicBezTo>
                    <a:pt x="1647" y="195"/>
                    <a:pt x="1647" y="195"/>
                    <a:pt x="1647" y="195"/>
                  </a:cubicBezTo>
                  <a:cubicBezTo>
                    <a:pt x="1685" y="191"/>
                    <a:pt x="1685" y="191"/>
                    <a:pt x="1685" y="191"/>
                  </a:cubicBezTo>
                  <a:cubicBezTo>
                    <a:pt x="1710" y="188"/>
                    <a:pt x="1736" y="184"/>
                    <a:pt x="1761" y="181"/>
                  </a:cubicBezTo>
                  <a:cubicBezTo>
                    <a:pt x="1774" y="180"/>
                    <a:pt x="1787" y="178"/>
                    <a:pt x="1799" y="176"/>
                  </a:cubicBezTo>
                  <a:cubicBezTo>
                    <a:pt x="1812" y="174"/>
                    <a:pt x="1825" y="172"/>
                    <a:pt x="1837" y="170"/>
                  </a:cubicBezTo>
                  <a:cubicBezTo>
                    <a:pt x="1875" y="164"/>
                    <a:pt x="1875" y="164"/>
                    <a:pt x="1875" y="164"/>
                  </a:cubicBezTo>
                  <a:cubicBezTo>
                    <a:pt x="1888" y="162"/>
                    <a:pt x="1901" y="159"/>
                    <a:pt x="1913" y="157"/>
                  </a:cubicBezTo>
                  <a:cubicBezTo>
                    <a:pt x="1938" y="152"/>
                    <a:pt x="1963" y="147"/>
                    <a:pt x="1988" y="142"/>
                  </a:cubicBezTo>
                  <a:cubicBezTo>
                    <a:pt x="1995" y="140"/>
                    <a:pt x="2001" y="139"/>
                    <a:pt x="2007" y="137"/>
                  </a:cubicBezTo>
                  <a:cubicBezTo>
                    <a:pt x="2026" y="133"/>
                    <a:pt x="2026" y="133"/>
                    <a:pt x="2026" y="133"/>
                  </a:cubicBezTo>
                  <a:cubicBezTo>
                    <a:pt x="2038" y="130"/>
                    <a:pt x="2051" y="127"/>
                    <a:pt x="2063" y="124"/>
                  </a:cubicBezTo>
                  <a:cubicBezTo>
                    <a:pt x="2088" y="117"/>
                    <a:pt x="2113" y="110"/>
                    <a:pt x="2137" y="103"/>
                  </a:cubicBezTo>
                  <a:cubicBezTo>
                    <a:pt x="2236" y="75"/>
                    <a:pt x="2336" y="49"/>
                    <a:pt x="2436" y="30"/>
                  </a:cubicBezTo>
                  <a:cubicBezTo>
                    <a:pt x="2487" y="21"/>
                    <a:pt x="2538" y="14"/>
                    <a:pt x="2589" y="8"/>
                  </a:cubicBezTo>
                  <a:cubicBezTo>
                    <a:pt x="2640" y="3"/>
                    <a:pt x="2691" y="0"/>
                    <a:pt x="2743" y="0"/>
                  </a:cubicBezTo>
                  <a:cubicBezTo>
                    <a:pt x="2768" y="0"/>
                    <a:pt x="2794" y="0"/>
                    <a:pt x="2820" y="1"/>
                  </a:cubicBezTo>
                  <a:cubicBezTo>
                    <a:pt x="2839" y="2"/>
                    <a:pt x="2839" y="2"/>
                    <a:pt x="2839" y="2"/>
                  </a:cubicBezTo>
                  <a:cubicBezTo>
                    <a:pt x="2845" y="2"/>
                    <a:pt x="2852" y="3"/>
                    <a:pt x="2858" y="3"/>
                  </a:cubicBezTo>
                  <a:cubicBezTo>
                    <a:pt x="2897" y="6"/>
                    <a:pt x="2897" y="6"/>
                    <a:pt x="2897" y="6"/>
                  </a:cubicBezTo>
                  <a:cubicBezTo>
                    <a:pt x="2906" y="7"/>
                    <a:pt x="2906" y="7"/>
                    <a:pt x="2906" y="7"/>
                  </a:cubicBezTo>
                  <a:cubicBezTo>
                    <a:pt x="2916" y="8"/>
                    <a:pt x="2916" y="8"/>
                    <a:pt x="2916" y="8"/>
                  </a:cubicBezTo>
                  <a:cubicBezTo>
                    <a:pt x="2935" y="11"/>
                    <a:pt x="2935" y="11"/>
                    <a:pt x="2935" y="11"/>
                  </a:cubicBezTo>
                  <a:cubicBezTo>
                    <a:pt x="2948" y="12"/>
                    <a:pt x="2960" y="14"/>
                    <a:pt x="2973" y="15"/>
                  </a:cubicBezTo>
                  <a:cubicBezTo>
                    <a:pt x="3011" y="20"/>
                    <a:pt x="3011" y="20"/>
                    <a:pt x="3011" y="20"/>
                  </a:cubicBezTo>
                  <a:cubicBezTo>
                    <a:pt x="3050" y="25"/>
                    <a:pt x="3050" y="25"/>
                    <a:pt x="3050" y="25"/>
                  </a:cubicBezTo>
                  <a:cubicBezTo>
                    <a:pt x="3151" y="36"/>
                    <a:pt x="3254" y="45"/>
                    <a:pt x="3356" y="56"/>
                  </a:cubicBezTo>
                  <a:cubicBezTo>
                    <a:pt x="3407" y="62"/>
                    <a:pt x="3458" y="68"/>
                    <a:pt x="3509" y="75"/>
                  </a:cubicBezTo>
                  <a:cubicBezTo>
                    <a:pt x="3559" y="83"/>
                    <a:pt x="3610" y="91"/>
                    <a:pt x="3660" y="102"/>
                  </a:cubicBezTo>
                  <a:cubicBezTo>
                    <a:pt x="3710" y="113"/>
                    <a:pt x="3761" y="125"/>
                    <a:pt x="3808" y="145"/>
                  </a:cubicBezTo>
                  <a:cubicBezTo>
                    <a:pt x="3856" y="164"/>
                    <a:pt x="3901" y="188"/>
                    <a:pt x="3947" y="211"/>
                  </a:cubicBezTo>
                  <a:cubicBezTo>
                    <a:pt x="3993" y="234"/>
                    <a:pt x="4039" y="257"/>
                    <a:pt x="4087" y="275"/>
                  </a:cubicBezTo>
                  <a:cubicBezTo>
                    <a:pt x="4111" y="284"/>
                    <a:pt x="4135" y="292"/>
                    <a:pt x="4160" y="298"/>
                  </a:cubicBezTo>
                  <a:cubicBezTo>
                    <a:pt x="4172" y="301"/>
                    <a:pt x="4185" y="303"/>
                    <a:pt x="4198" y="306"/>
                  </a:cubicBezTo>
                  <a:cubicBezTo>
                    <a:pt x="4210" y="308"/>
                    <a:pt x="4223" y="310"/>
                    <a:pt x="4235" y="313"/>
                  </a:cubicBezTo>
                  <a:cubicBezTo>
                    <a:pt x="4336" y="331"/>
                    <a:pt x="4439" y="342"/>
                    <a:pt x="4541" y="349"/>
                  </a:cubicBezTo>
                  <a:cubicBezTo>
                    <a:pt x="4643" y="355"/>
                    <a:pt x="4746" y="357"/>
                    <a:pt x="4849" y="3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59">
              <a:extLst>
                <a:ext uri="{FF2B5EF4-FFF2-40B4-BE49-F238E27FC236}">
                  <a16:creationId xmlns:a16="http://schemas.microsoft.com/office/drawing/2014/main" id="{23CCC08D-C433-6508-33B7-B8765DCCD13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9463" y="3802063"/>
              <a:ext cx="12111038" cy="846138"/>
            </a:xfrm>
            <a:custGeom>
              <a:avLst/>
              <a:gdLst>
                <a:gd name="T0" fmla="*/ 4236 w 4849"/>
                <a:gd name="T1" fmla="*/ 303 h 338"/>
                <a:gd name="T2" fmla="*/ 4160 w 4849"/>
                <a:gd name="T3" fmla="*/ 292 h 338"/>
                <a:gd name="T4" fmla="*/ 4122 w 4849"/>
                <a:gd name="T5" fmla="*/ 286 h 338"/>
                <a:gd name="T6" fmla="*/ 4094 w 4849"/>
                <a:gd name="T7" fmla="*/ 279 h 338"/>
                <a:gd name="T8" fmla="*/ 4066 w 4849"/>
                <a:gd name="T9" fmla="*/ 271 h 338"/>
                <a:gd name="T10" fmla="*/ 4012 w 4849"/>
                <a:gd name="T11" fmla="*/ 252 h 338"/>
                <a:gd name="T12" fmla="*/ 3800 w 4849"/>
                <a:gd name="T13" fmla="*/ 163 h 338"/>
                <a:gd name="T14" fmla="*/ 3745 w 4849"/>
                <a:gd name="T15" fmla="*/ 146 h 338"/>
                <a:gd name="T16" fmla="*/ 3689 w 4849"/>
                <a:gd name="T17" fmla="*/ 134 h 338"/>
                <a:gd name="T18" fmla="*/ 3575 w 4849"/>
                <a:gd name="T19" fmla="*/ 114 h 338"/>
                <a:gd name="T20" fmla="*/ 3347 w 4849"/>
                <a:gd name="T21" fmla="*/ 86 h 338"/>
                <a:gd name="T22" fmla="*/ 3003 w 4849"/>
                <a:gd name="T23" fmla="*/ 46 h 338"/>
                <a:gd name="T24" fmla="*/ 2889 w 4849"/>
                <a:gd name="T25" fmla="*/ 29 h 338"/>
                <a:gd name="T26" fmla="*/ 2813 w 4849"/>
                <a:gd name="T27" fmla="*/ 18 h 338"/>
                <a:gd name="T28" fmla="*/ 2775 w 4849"/>
                <a:gd name="T29" fmla="*/ 13 h 338"/>
                <a:gd name="T30" fmla="*/ 2584 w 4849"/>
                <a:gd name="T31" fmla="*/ 4 h 338"/>
                <a:gd name="T32" fmla="*/ 2279 w 4849"/>
                <a:gd name="T33" fmla="*/ 32 h 338"/>
                <a:gd name="T34" fmla="*/ 2110 w 4849"/>
                <a:gd name="T35" fmla="*/ 67 h 338"/>
                <a:gd name="T36" fmla="*/ 2054 w 4849"/>
                <a:gd name="T37" fmla="*/ 80 h 338"/>
                <a:gd name="T38" fmla="*/ 1828 w 4849"/>
                <a:gd name="T39" fmla="*/ 125 h 338"/>
                <a:gd name="T40" fmla="*/ 1140 w 4849"/>
                <a:gd name="T41" fmla="*/ 197 h 338"/>
                <a:gd name="T42" fmla="*/ 918 w 4849"/>
                <a:gd name="T43" fmla="*/ 254 h 338"/>
                <a:gd name="T44" fmla="*/ 843 w 4849"/>
                <a:gd name="T45" fmla="*/ 273 h 338"/>
                <a:gd name="T46" fmla="*/ 691 w 4849"/>
                <a:gd name="T47" fmla="*/ 291 h 338"/>
                <a:gd name="T48" fmla="*/ 0 w 4849"/>
                <a:gd name="T49" fmla="*/ 317 h 338"/>
                <a:gd name="T50" fmla="*/ 691 w 4849"/>
                <a:gd name="T51" fmla="*/ 289 h 338"/>
                <a:gd name="T52" fmla="*/ 843 w 4849"/>
                <a:gd name="T53" fmla="*/ 271 h 338"/>
                <a:gd name="T54" fmla="*/ 917 w 4849"/>
                <a:gd name="T55" fmla="*/ 252 h 338"/>
                <a:gd name="T56" fmla="*/ 1140 w 4849"/>
                <a:gd name="T57" fmla="*/ 194 h 338"/>
                <a:gd name="T58" fmla="*/ 1827 w 4849"/>
                <a:gd name="T59" fmla="*/ 121 h 338"/>
                <a:gd name="T60" fmla="*/ 2053 w 4849"/>
                <a:gd name="T61" fmla="*/ 77 h 338"/>
                <a:gd name="T62" fmla="*/ 2109 w 4849"/>
                <a:gd name="T63" fmla="*/ 63 h 338"/>
                <a:gd name="T64" fmla="*/ 2278 w 4849"/>
                <a:gd name="T65" fmla="*/ 28 h 338"/>
                <a:gd name="T66" fmla="*/ 2584 w 4849"/>
                <a:gd name="T67" fmla="*/ 0 h 338"/>
                <a:gd name="T68" fmla="*/ 2776 w 4849"/>
                <a:gd name="T69" fmla="*/ 10 h 338"/>
                <a:gd name="T70" fmla="*/ 2814 w 4849"/>
                <a:gd name="T71" fmla="*/ 14 h 338"/>
                <a:gd name="T72" fmla="*/ 2890 w 4849"/>
                <a:gd name="T73" fmla="*/ 25 h 338"/>
                <a:gd name="T74" fmla="*/ 3004 w 4849"/>
                <a:gd name="T75" fmla="*/ 43 h 338"/>
                <a:gd name="T76" fmla="*/ 3347 w 4849"/>
                <a:gd name="T77" fmla="*/ 83 h 338"/>
                <a:gd name="T78" fmla="*/ 3576 w 4849"/>
                <a:gd name="T79" fmla="*/ 111 h 338"/>
                <a:gd name="T80" fmla="*/ 3689 w 4849"/>
                <a:gd name="T81" fmla="*/ 131 h 338"/>
                <a:gd name="T82" fmla="*/ 3745 w 4849"/>
                <a:gd name="T83" fmla="*/ 143 h 338"/>
                <a:gd name="T84" fmla="*/ 3800 w 4849"/>
                <a:gd name="T85" fmla="*/ 161 h 338"/>
                <a:gd name="T86" fmla="*/ 4013 w 4849"/>
                <a:gd name="T87" fmla="*/ 250 h 338"/>
                <a:gd name="T88" fmla="*/ 4067 w 4849"/>
                <a:gd name="T89" fmla="*/ 269 h 338"/>
                <a:gd name="T90" fmla="*/ 4095 w 4849"/>
                <a:gd name="T91" fmla="*/ 277 h 338"/>
                <a:gd name="T92" fmla="*/ 4123 w 4849"/>
                <a:gd name="T93" fmla="*/ 283 h 338"/>
                <a:gd name="T94" fmla="*/ 4160 w 4849"/>
                <a:gd name="T95" fmla="*/ 290 h 338"/>
                <a:gd name="T96" fmla="*/ 4236 w 4849"/>
                <a:gd name="T97" fmla="*/ 301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49" h="338">
                  <a:moveTo>
                    <a:pt x="4849" y="334"/>
                  </a:moveTo>
                  <a:cubicBezTo>
                    <a:pt x="4644" y="338"/>
                    <a:pt x="4439" y="329"/>
                    <a:pt x="4236" y="303"/>
                  </a:cubicBezTo>
                  <a:cubicBezTo>
                    <a:pt x="4198" y="298"/>
                    <a:pt x="4198" y="298"/>
                    <a:pt x="4198" y="298"/>
                  </a:cubicBezTo>
                  <a:cubicBezTo>
                    <a:pt x="4160" y="292"/>
                    <a:pt x="4160" y="292"/>
                    <a:pt x="4160" y="292"/>
                  </a:cubicBezTo>
                  <a:cubicBezTo>
                    <a:pt x="4154" y="291"/>
                    <a:pt x="4147" y="290"/>
                    <a:pt x="4141" y="289"/>
                  </a:cubicBezTo>
                  <a:cubicBezTo>
                    <a:pt x="4122" y="286"/>
                    <a:pt x="4122" y="286"/>
                    <a:pt x="4122" y="286"/>
                  </a:cubicBezTo>
                  <a:cubicBezTo>
                    <a:pt x="4104" y="281"/>
                    <a:pt x="4104" y="281"/>
                    <a:pt x="4104" y="281"/>
                  </a:cubicBezTo>
                  <a:cubicBezTo>
                    <a:pt x="4094" y="279"/>
                    <a:pt x="4094" y="279"/>
                    <a:pt x="4094" y="279"/>
                  </a:cubicBezTo>
                  <a:cubicBezTo>
                    <a:pt x="4085" y="276"/>
                    <a:pt x="4085" y="276"/>
                    <a:pt x="4085" y="276"/>
                  </a:cubicBezTo>
                  <a:cubicBezTo>
                    <a:pt x="4066" y="271"/>
                    <a:pt x="4066" y="271"/>
                    <a:pt x="4066" y="271"/>
                  </a:cubicBezTo>
                  <a:cubicBezTo>
                    <a:pt x="4048" y="265"/>
                    <a:pt x="4048" y="265"/>
                    <a:pt x="4048" y="265"/>
                  </a:cubicBezTo>
                  <a:cubicBezTo>
                    <a:pt x="4036" y="261"/>
                    <a:pt x="4024" y="256"/>
                    <a:pt x="4012" y="252"/>
                  </a:cubicBezTo>
                  <a:cubicBezTo>
                    <a:pt x="3988" y="242"/>
                    <a:pt x="3965" y="232"/>
                    <a:pt x="3941" y="222"/>
                  </a:cubicBezTo>
                  <a:cubicBezTo>
                    <a:pt x="3894" y="201"/>
                    <a:pt x="3848" y="180"/>
                    <a:pt x="3800" y="163"/>
                  </a:cubicBezTo>
                  <a:cubicBezTo>
                    <a:pt x="3787" y="159"/>
                    <a:pt x="3775" y="154"/>
                    <a:pt x="3763" y="151"/>
                  </a:cubicBezTo>
                  <a:cubicBezTo>
                    <a:pt x="3757" y="149"/>
                    <a:pt x="3751" y="147"/>
                    <a:pt x="3745" y="146"/>
                  </a:cubicBezTo>
                  <a:cubicBezTo>
                    <a:pt x="3726" y="141"/>
                    <a:pt x="3726" y="141"/>
                    <a:pt x="3726" y="141"/>
                  </a:cubicBezTo>
                  <a:cubicBezTo>
                    <a:pt x="3714" y="138"/>
                    <a:pt x="3701" y="136"/>
                    <a:pt x="3689" y="134"/>
                  </a:cubicBezTo>
                  <a:cubicBezTo>
                    <a:pt x="3676" y="131"/>
                    <a:pt x="3663" y="129"/>
                    <a:pt x="3651" y="126"/>
                  </a:cubicBezTo>
                  <a:cubicBezTo>
                    <a:pt x="3626" y="122"/>
                    <a:pt x="3600" y="118"/>
                    <a:pt x="3575" y="114"/>
                  </a:cubicBezTo>
                  <a:cubicBezTo>
                    <a:pt x="3550" y="110"/>
                    <a:pt x="3524" y="107"/>
                    <a:pt x="3499" y="103"/>
                  </a:cubicBezTo>
                  <a:cubicBezTo>
                    <a:pt x="3448" y="97"/>
                    <a:pt x="3397" y="91"/>
                    <a:pt x="3347" y="86"/>
                  </a:cubicBezTo>
                  <a:cubicBezTo>
                    <a:pt x="3245" y="75"/>
                    <a:pt x="3143" y="65"/>
                    <a:pt x="3041" y="51"/>
                  </a:cubicBezTo>
                  <a:cubicBezTo>
                    <a:pt x="3003" y="46"/>
                    <a:pt x="3003" y="46"/>
                    <a:pt x="3003" y="46"/>
                  </a:cubicBezTo>
                  <a:cubicBezTo>
                    <a:pt x="2965" y="41"/>
                    <a:pt x="2965" y="41"/>
                    <a:pt x="2965" y="41"/>
                  </a:cubicBezTo>
                  <a:cubicBezTo>
                    <a:pt x="2940" y="37"/>
                    <a:pt x="2915" y="32"/>
                    <a:pt x="2889" y="29"/>
                  </a:cubicBezTo>
                  <a:cubicBezTo>
                    <a:pt x="2852" y="23"/>
                    <a:pt x="2852" y="23"/>
                    <a:pt x="2852" y="23"/>
                  </a:cubicBezTo>
                  <a:cubicBezTo>
                    <a:pt x="2813" y="18"/>
                    <a:pt x="2813" y="18"/>
                    <a:pt x="2813" y="18"/>
                  </a:cubicBezTo>
                  <a:cubicBezTo>
                    <a:pt x="2794" y="15"/>
                    <a:pt x="2794" y="15"/>
                    <a:pt x="2794" y="15"/>
                  </a:cubicBezTo>
                  <a:cubicBezTo>
                    <a:pt x="2775" y="13"/>
                    <a:pt x="2775" y="13"/>
                    <a:pt x="2775" y="13"/>
                  </a:cubicBezTo>
                  <a:cubicBezTo>
                    <a:pt x="2763" y="12"/>
                    <a:pt x="2750" y="11"/>
                    <a:pt x="2737" y="10"/>
                  </a:cubicBezTo>
                  <a:cubicBezTo>
                    <a:pt x="2686" y="6"/>
                    <a:pt x="2635" y="4"/>
                    <a:pt x="2584" y="4"/>
                  </a:cubicBezTo>
                  <a:cubicBezTo>
                    <a:pt x="2533" y="5"/>
                    <a:pt x="2482" y="7"/>
                    <a:pt x="2431" y="12"/>
                  </a:cubicBezTo>
                  <a:cubicBezTo>
                    <a:pt x="2380" y="17"/>
                    <a:pt x="2329" y="23"/>
                    <a:pt x="2279" y="32"/>
                  </a:cubicBezTo>
                  <a:cubicBezTo>
                    <a:pt x="2228" y="41"/>
                    <a:pt x="2178" y="51"/>
                    <a:pt x="2128" y="62"/>
                  </a:cubicBezTo>
                  <a:cubicBezTo>
                    <a:pt x="2110" y="67"/>
                    <a:pt x="2110" y="67"/>
                    <a:pt x="2110" y="67"/>
                  </a:cubicBezTo>
                  <a:cubicBezTo>
                    <a:pt x="2091" y="71"/>
                    <a:pt x="2091" y="71"/>
                    <a:pt x="2091" y="71"/>
                  </a:cubicBezTo>
                  <a:cubicBezTo>
                    <a:pt x="2054" y="80"/>
                    <a:pt x="2054" y="80"/>
                    <a:pt x="2054" y="80"/>
                  </a:cubicBezTo>
                  <a:cubicBezTo>
                    <a:pt x="2029" y="86"/>
                    <a:pt x="2004" y="92"/>
                    <a:pt x="1979" y="97"/>
                  </a:cubicBezTo>
                  <a:cubicBezTo>
                    <a:pt x="1929" y="108"/>
                    <a:pt x="1878" y="117"/>
                    <a:pt x="1828" y="125"/>
                  </a:cubicBezTo>
                  <a:cubicBezTo>
                    <a:pt x="1625" y="155"/>
                    <a:pt x="1420" y="168"/>
                    <a:pt x="1217" y="188"/>
                  </a:cubicBezTo>
                  <a:cubicBezTo>
                    <a:pt x="1191" y="191"/>
                    <a:pt x="1166" y="193"/>
                    <a:pt x="1140" y="197"/>
                  </a:cubicBezTo>
                  <a:cubicBezTo>
                    <a:pt x="1115" y="201"/>
                    <a:pt x="1090" y="206"/>
                    <a:pt x="1065" y="212"/>
                  </a:cubicBezTo>
                  <a:cubicBezTo>
                    <a:pt x="1016" y="225"/>
                    <a:pt x="967" y="240"/>
                    <a:pt x="918" y="254"/>
                  </a:cubicBezTo>
                  <a:cubicBezTo>
                    <a:pt x="905" y="258"/>
                    <a:pt x="893" y="261"/>
                    <a:pt x="881" y="264"/>
                  </a:cubicBezTo>
                  <a:cubicBezTo>
                    <a:pt x="868" y="267"/>
                    <a:pt x="856" y="270"/>
                    <a:pt x="843" y="273"/>
                  </a:cubicBezTo>
                  <a:cubicBezTo>
                    <a:pt x="818" y="279"/>
                    <a:pt x="793" y="282"/>
                    <a:pt x="767" y="285"/>
                  </a:cubicBezTo>
                  <a:cubicBezTo>
                    <a:pt x="742" y="288"/>
                    <a:pt x="716" y="289"/>
                    <a:pt x="691" y="291"/>
                  </a:cubicBezTo>
                  <a:cubicBezTo>
                    <a:pt x="665" y="293"/>
                    <a:pt x="640" y="294"/>
                    <a:pt x="614" y="296"/>
                  </a:cubicBezTo>
                  <a:cubicBezTo>
                    <a:pt x="410" y="307"/>
                    <a:pt x="205" y="312"/>
                    <a:pt x="0" y="317"/>
                  </a:cubicBezTo>
                  <a:cubicBezTo>
                    <a:pt x="205" y="312"/>
                    <a:pt x="409" y="305"/>
                    <a:pt x="614" y="294"/>
                  </a:cubicBezTo>
                  <a:cubicBezTo>
                    <a:pt x="691" y="289"/>
                    <a:pt x="691" y="289"/>
                    <a:pt x="691" y="289"/>
                  </a:cubicBezTo>
                  <a:cubicBezTo>
                    <a:pt x="716" y="287"/>
                    <a:pt x="742" y="286"/>
                    <a:pt x="767" y="283"/>
                  </a:cubicBezTo>
                  <a:cubicBezTo>
                    <a:pt x="792" y="280"/>
                    <a:pt x="818" y="276"/>
                    <a:pt x="843" y="271"/>
                  </a:cubicBezTo>
                  <a:cubicBezTo>
                    <a:pt x="855" y="268"/>
                    <a:pt x="868" y="265"/>
                    <a:pt x="880" y="262"/>
                  </a:cubicBezTo>
                  <a:cubicBezTo>
                    <a:pt x="892" y="259"/>
                    <a:pt x="905" y="255"/>
                    <a:pt x="917" y="252"/>
                  </a:cubicBezTo>
                  <a:cubicBezTo>
                    <a:pt x="966" y="238"/>
                    <a:pt x="1015" y="222"/>
                    <a:pt x="1065" y="210"/>
                  </a:cubicBezTo>
                  <a:cubicBezTo>
                    <a:pt x="1090" y="203"/>
                    <a:pt x="1115" y="198"/>
                    <a:pt x="1140" y="194"/>
                  </a:cubicBezTo>
                  <a:cubicBezTo>
                    <a:pt x="1165" y="190"/>
                    <a:pt x="1191" y="188"/>
                    <a:pt x="1216" y="185"/>
                  </a:cubicBezTo>
                  <a:cubicBezTo>
                    <a:pt x="1420" y="165"/>
                    <a:pt x="1625" y="152"/>
                    <a:pt x="1827" y="121"/>
                  </a:cubicBezTo>
                  <a:cubicBezTo>
                    <a:pt x="1878" y="113"/>
                    <a:pt x="1928" y="105"/>
                    <a:pt x="1978" y="94"/>
                  </a:cubicBezTo>
                  <a:cubicBezTo>
                    <a:pt x="2003" y="89"/>
                    <a:pt x="2028" y="82"/>
                    <a:pt x="2053" y="77"/>
                  </a:cubicBezTo>
                  <a:cubicBezTo>
                    <a:pt x="2090" y="67"/>
                    <a:pt x="2090" y="67"/>
                    <a:pt x="2090" y="67"/>
                  </a:cubicBezTo>
                  <a:cubicBezTo>
                    <a:pt x="2109" y="63"/>
                    <a:pt x="2109" y="63"/>
                    <a:pt x="2109" y="63"/>
                  </a:cubicBezTo>
                  <a:cubicBezTo>
                    <a:pt x="2127" y="59"/>
                    <a:pt x="2127" y="59"/>
                    <a:pt x="2127" y="59"/>
                  </a:cubicBezTo>
                  <a:cubicBezTo>
                    <a:pt x="2177" y="47"/>
                    <a:pt x="2228" y="37"/>
                    <a:pt x="2278" y="28"/>
                  </a:cubicBezTo>
                  <a:cubicBezTo>
                    <a:pt x="2329" y="19"/>
                    <a:pt x="2379" y="13"/>
                    <a:pt x="2430" y="8"/>
                  </a:cubicBezTo>
                  <a:cubicBezTo>
                    <a:pt x="2481" y="3"/>
                    <a:pt x="2533" y="1"/>
                    <a:pt x="2584" y="0"/>
                  </a:cubicBezTo>
                  <a:cubicBezTo>
                    <a:pt x="2635" y="0"/>
                    <a:pt x="2686" y="2"/>
                    <a:pt x="2737" y="6"/>
                  </a:cubicBezTo>
                  <a:cubicBezTo>
                    <a:pt x="2750" y="7"/>
                    <a:pt x="2763" y="8"/>
                    <a:pt x="2776" y="10"/>
                  </a:cubicBezTo>
                  <a:cubicBezTo>
                    <a:pt x="2795" y="11"/>
                    <a:pt x="2795" y="11"/>
                    <a:pt x="2795" y="11"/>
                  </a:cubicBezTo>
                  <a:cubicBezTo>
                    <a:pt x="2814" y="14"/>
                    <a:pt x="2814" y="14"/>
                    <a:pt x="2814" y="14"/>
                  </a:cubicBezTo>
                  <a:cubicBezTo>
                    <a:pt x="2852" y="19"/>
                    <a:pt x="2852" y="19"/>
                    <a:pt x="2852" y="19"/>
                  </a:cubicBezTo>
                  <a:cubicBezTo>
                    <a:pt x="2890" y="25"/>
                    <a:pt x="2890" y="25"/>
                    <a:pt x="2890" y="25"/>
                  </a:cubicBezTo>
                  <a:cubicBezTo>
                    <a:pt x="2915" y="29"/>
                    <a:pt x="2940" y="34"/>
                    <a:pt x="2966" y="37"/>
                  </a:cubicBezTo>
                  <a:cubicBezTo>
                    <a:pt x="3004" y="43"/>
                    <a:pt x="3004" y="43"/>
                    <a:pt x="3004" y="43"/>
                  </a:cubicBezTo>
                  <a:cubicBezTo>
                    <a:pt x="3042" y="48"/>
                    <a:pt x="3042" y="48"/>
                    <a:pt x="3042" y="48"/>
                  </a:cubicBezTo>
                  <a:cubicBezTo>
                    <a:pt x="3143" y="62"/>
                    <a:pt x="3245" y="72"/>
                    <a:pt x="3347" y="83"/>
                  </a:cubicBezTo>
                  <a:cubicBezTo>
                    <a:pt x="3398" y="88"/>
                    <a:pt x="3449" y="94"/>
                    <a:pt x="3499" y="101"/>
                  </a:cubicBezTo>
                  <a:cubicBezTo>
                    <a:pt x="3525" y="104"/>
                    <a:pt x="3550" y="108"/>
                    <a:pt x="3576" y="111"/>
                  </a:cubicBezTo>
                  <a:cubicBezTo>
                    <a:pt x="3601" y="115"/>
                    <a:pt x="3626" y="119"/>
                    <a:pt x="3651" y="124"/>
                  </a:cubicBezTo>
                  <a:cubicBezTo>
                    <a:pt x="3664" y="126"/>
                    <a:pt x="3677" y="128"/>
                    <a:pt x="3689" y="131"/>
                  </a:cubicBezTo>
                  <a:cubicBezTo>
                    <a:pt x="3702" y="134"/>
                    <a:pt x="3714" y="136"/>
                    <a:pt x="3727" y="139"/>
                  </a:cubicBezTo>
                  <a:cubicBezTo>
                    <a:pt x="3745" y="143"/>
                    <a:pt x="3745" y="143"/>
                    <a:pt x="3745" y="143"/>
                  </a:cubicBezTo>
                  <a:cubicBezTo>
                    <a:pt x="3752" y="145"/>
                    <a:pt x="3758" y="147"/>
                    <a:pt x="3764" y="149"/>
                  </a:cubicBezTo>
                  <a:cubicBezTo>
                    <a:pt x="3776" y="152"/>
                    <a:pt x="3788" y="156"/>
                    <a:pt x="3800" y="161"/>
                  </a:cubicBezTo>
                  <a:cubicBezTo>
                    <a:pt x="3849" y="178"/>
                    <a:pt x="3895" y="199"/>
                    <a:pt x="3942" y="220"/>
                  </a:cubicBezTo>
                  <a:cubicBezTo>
                    <a:pt x="3965" y="230"/>
                    <a:pt x="3989" y="240"/>
                    <a:pt x="4013" y="250"/>
                  </a:cubicBezTo>
                  <a:cubicBezTo>
                    <a:pt x="4025" y="254"/>
                    <a:pt x="4037" y="259"/>
                    <a:pt x="4049" y="263"/>
                  </a:cubicBezTo>
                  <a:cubicBezTo>
                    <a:pt x="4067" y="269"/>
                    <a:pt x="4067" y="269"/>
                    <a:pt x="4067" y="269"/>
                  </a:cubicBezTo>
                  <a:cubicBezTo>
                    <a:pt x="4086" y="274"/>
                    <a:pt x="4086" y="274"/>
                    <a:pt x="4086" y="274"/>
                  </a:cubicBezTo>
                  <a:cubicBezTo>
                    <a:pt x="4095" y="277"/>
                    <a:pt x="4095" y="277"/>
                    <a:pt x="4095" y="277"/>
                  </a:cubicBezTo>
                  <a:cubicBezTo>
                    <a:pt x="4104" y="279"/>
                    <a:pt x="4104" y="279"/>
                    <a:pt x="4104" y="279"/>
                  </a:cubicBezTo>
                  <a:cubicBezTo>
                    <a:pt x="4123" y="283"/>
                    <a:pt x="4123" y="283"/>
                    <a:pt x="4123" y="283"/>
                  </a:cubicBezTo>
                  <a:cubicBezTo>
                    <a:pt x="4141" y="287"/>
                    <a:pt x="4141" y="287"/>
                    <a:pt x="4141" y="287"/>
                  </a:cubicBezTo>
                  <a:cubicBezTo>
                    <a:pt x="4148" y="288"/>
                    <a:pt x="4154" y="289"/>
                    <a:pt x="4160" y="290"/>
                  </a:cubicBezTo>
                  <a:cubicBezTo>
                    <a:pt x="4198" y="296"/>
                    <a:pt x="4198" y="296"/>
                    <a:pt x="4198" y="296"/>
                  </a:cubicBezTo>
                  <a:cubicBezTo>
                    <a:pt x="4236" y="301"/>
                    <a:pt x="4236" y="301"/>
                    <a:pt x="4236" y="301"/>
                  </a:cubicBezTo>
                  <a:cubicBezTo>
                    <a:pt x="4439" y="328"/>
                    <a:pt x="4644" y="337"/>
                    <a:pt x="4849" y="3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60">
              <a:extLst>
                <a:ext uri="{FF2B5EF4-FFF2-40B4-BE49-F238E27FC236}">
                  <a16:creationId xmlns:a16="http://schemas.microsoft.com/office/drawing/2014/main" id="{87F84370-4D6E-B450-1E59-0F8105E8518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4225" y="3922713"/>
              <a:ext cx="12112625" cy="804863"/>
            </a:xfrm>
            <a:custGeom>
              <a:avLst/>
              <a:gdLst>
                <a:gd name="T0" fmla="*/ 4542 w 4849"/>
                <a:gd name="T1" fmla="*/ 316 h 322"/>
                <a:gd name="T2" fmla="*/ 4197 w 4849"/>
                <a:gd name="T3" fmla="*/ 293 h 322"/>
                <a:gd name="T4" fmla="*/ 4140 w 4849"/>
                <a:gd name="T5" fmla="*/ 287 h 322"/>
                <a:gd name="T6" fmla="*/ 4102 w 4849"/>
                <a:gd name="T7" fmla="*/ 282 h 322"/>
                <a:gd name="T8" fmla="*/ 3936 w 4849"/>
                <a:gd name="T9" fmla="*/ 236 h 322"/>
                <a:gd name="T10" fmla="*/ 3754 w 4849"/>
                <a:gd name="T11" fmla="*/ 174 h 322"/>
                <a:gd name="T12" fmla="*/ 3726 w 4849"/>
                <a:gd name="T13" fmla="*/ 168 h 322"/>
                <a:gd name="T14" fmla="*/ 3698 w 4849"/>
                <a:gd name="T15" fmla="*/ 163 h 322"/>
                <a:gd name="T16" fmla="*/ 3641 w 4849"/>
                <a:gd name="T17" fmla="*/ 154 h 322"/>
                <a:gd name="T18" fmla="*/ 3031 w 4849"/>
                <a:gd name="T19" fmla="*/ 84 h 322"/>
                <a:gd name="T20" fmla="*/ 2918 w 4849"/>
                <a:gd name="T21" fmla="*/ 66 h 322"/>
                <a:gd name="T22" fmla="*/ 2805 w 4849"/>
                <a:gd name="T23" fmla="*/ 43 h 322"/>
                <a:gd name="T24" fmla="*/ 2729 w 4849"/>
                <a:gd name="T25" fmla="*/ 30 h 322"/>
                <a:gd name="T26" fmla="*/ 2654 w 4849"/>
                <a:gd name="T27" fmla="*/ 19 h 322"/>
                <a:gd name="T28" fmla="*/ 2615 w 4849"/>
                <a:gd name="T29" fmla="*/ 15 h 322"/>
                <a:gd name="T30" fmla="*/ 2424 w 4849"/>
                <a:gd name="T31" fmla="*/ 4 h 322"/>
                <a:gd name="T32" fmla="*/ 2233 w 4849"/>
                <a:gd name="T33" fmla="*/ 15 h 322"/>
                <a:gd name="T34" fmla="*/ 2195 w 4849"/>
                <a:gd name="T35" fmla="*/ 19 h 322"/>
                <a:gd name="T36" fmla="*/ 2119 w 4849"/>
                <a:gd name="T37" fmla="*/ 30 h 322"/>
                <a:gd name="T38" fmla="*/ 2043 w 4849"/>
                <a:gd name="T39" fmla="*/ 43 h 322"/>
                <a:gd name="T40" fmla="*/ 1931 w 4849"/>
                <a:gd name="T41" fmla="*/ 66 h 322"/>
                <a:gd name="T42" fmla="*/ 1817 w 4849"/>
                <a:gd name="T43" fmla="*/ 84 h 322"/>
                <a:gd name="T44" fmla="*/ 1207 w 4849"/>
                <a:gd name="T45" fmla="*/ 154 h 322"/>
                <a:gd name="T46" fmla="*/ 1150 w 4849"/>
                <a:gd name="T47" fmla="*/ 163 h 322"/>
                <a:gd name="T48" fmla="*/ 1122 w 4849"/>
                <a:gd name="T49" fmla="*/ 168 h 322"/>
                <a:gd name="T50" fmla="*/ 1094 w 4849"/>
                <a:gd name="T51" fmla="*/ 174 h 322"/>
                <a:gd name="T52" fmla="*/ 913 w 4849"/>
                <a:gd name="T53" fmla="*/ 236 h 322"/>
                <a:gd name="T54" fmla="*/ 746 w 4849"/>
                <a:gd name="T55" fmla="*/ 282 h 322"/>
                <a:gd name="T56" fmla="*/ 708 w 4849"/>
                <a:gd name="T57" fmla="*/ 287 h 322"/>
                <a:gd name="T58" fmla="*/ 651 w 4849"/>
                <a:gd name="T59" fmla="*/ 293 h 322"/>
                <a:gd name="T60" fmla="*/ 306 w 4849"/>
                <a:gd name="T61" fmla="*/ 316 h 322"/>
                <a:gd name="T62" fmla="*/ 306 w 4849"/>
                <a:gd name="T63" fmla="*/ 315 h 322"/>
                <a:gd name="T64" fmla="*/ 689 w 4849"/>
                <a:gd name="T65" fmla="*/ 287 h 322"/>
                <a:gd name="T66" fmla="*/ 727 w 4849"/>
                <a:gd name="T67" fmla="*/ 283 h 322"/>
                <a:gd name="T68" fmla="*/ 765 w 4849"/>
                <a:gd name="T69" fmla="*/ 277 h 322"/>
                <a:gd name="T70" fmla="*/ 1056 w 4849"/>
                <a:gd name="T71" fmla="*/ 182 h 322"/>
                <a:gd name="T72" fmla="*/ 1112 w 4849"/>
                <a:gd name="T73" fmla="*/ 168 h 322"/>
                <a:gd name="T74" fmla="*/ 1131 w 4849"/>
                <a:gd name="T75" fmla="*/ 164 h 322"/>
                <a:gd name="T76" fmla="*/ 1169 w 4849"/>
                <a:gd name="T77" fmla="*/ 157 h 322"/>
                <a:gd name="T78" fmla="*/ 1512 w 4849"/>
                <a:gd name="T79" fmla="*/ 117 h 322"/>
                <a:gd name="T80" fmla="*/ 1892 w 4849"/>
                <a:gd name="T81" fmla="*/ 69 h 322"/>
                <a:gd name="T82" fmla="*/ 1968 w 4849"/>
                <a:gd name="T83" fmla="*/ 55 h 322"/>
                <a:gd name="T84" fmla="*/ 2081 w 4849"/>
                <a:gd name="T85" fmla="*/ 33 h 322"/>
                <a:gd name="T86" fmla="*/ 2156 w 4849"/>
                <a:gd name="T87" fmla="*/ 20 h 322"/>
                <a:gd name="T88" fmla="*/ 2213 w 4849"/>
                <a:gd name="T89" fmla="*/ 13 h 322"/>
                <a:gd name="T90" fmla="*/ 2271 w 4849"/>
                <a:gd name="T91" fmla="*/ 7 h 322"/>
                <a:gd name="T92" fmla="*/ 2578 w 4849"/>
                <a:gd name="T93" fmla="*/ 7 h 322"/>
                <a:gd name="T94" fmla="*/ 2635 w 4849"/>
                <a:gd name="T95" fmla="*/ 13 h 322"/>
                <a:gd name="T96" fmla="*/ 2692 w 4849"/>
                <a:gd name="T97" fmla="*/ 20 h 322"/>
                <a:gd name="T98" fmla="*/ 2768 w 4849"/>
                <a:gd name="T99" fmla="*/ 33 h 322"/>
                <a:gd name="T100" fmla="*/ 2881 w 4849"/>
                <a:gd name="T101" fmla="*/ 55 h 322"/>
                <a:gd name="T102" fmla="*/ 2956 w 4849"/>
                <a:gd name="T103" fmla="*/ 69 h 322"/>
                <a:gd name="T104" fmla="*/ 3337 w 4849"/>
                <a:gd name="T105" fmla="*/ 117 h 322"/>
                <a:gd name="T106" fmla="*/ 3680 w 4849"/>
                <a:gd name="T107" fmla="*/ 157 h 322"/>
                <a:gd name="T108" fmla="*/ 3717 w 4849"/>
                <a:gd name="T109" fmla="*/ 164 h 322"/>
                <a:gd name="T110" fmla="*/ 3736 w 4849"/>
                <a:gd name="T111" fmla="*/ 168 h 322"/>
                <a:gd name="T112" fmla="*/ 3792 w 4849"/>
                <a:gd name="T113" fmla="*/ 182 h 322"/>
                <a:gd name="T114" fmla="*/ 4084 w 4849"/>
                <a:gd name="T115" fmla="*/ 277 h 322"/>
                <a:gd name="T116" fmla="*/ 4121 w 4849"/>
                <a:gd name="T117" fmla="*/ 283 h 322"/>
                <a:gd name="T118" fmla="*/ 4159 w 4849"/>
                <a:gd name="T119" fmla="*/ 287 h 322"/>
                <a:gd name="T120" fmla="*/ 4542 w 4849"/>
                <a:gd name="T121" fmla="*/ 315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849" h="322">
                  <a:moveTo>
                    <a:pt x="4849" y="322"/>
                  </a:moveTo>
                  <a:cubicBezTo>
                    <a:pt x="4746" y="322"/>
                    <a:pt x="4644" y="320"/>
                    <a:pt x="4542" y="316"/>
                  </a:cubicBezTo>
                  <a:cubicBezTo>
                    <a:pt x="4440" y="312"/>
                    <a:pt x="4337" y="306"/>
                    <a:pt x="4236" y="297"/>
                  </a:cubicBezTo>
                  <a:cubicBezTo>
                    <a:pt x="4223" y="296"/>
                    <a:pt x="4210" y="295"/>
                    <a:pt x="4197" y="293"/>
                  </a:cubicBezTo>
                  <a:cubicBezTo>
                    <a:pt x="4185" y="292"/>
                    <a:pt x="4172" y="291"/>
                    <a:pt x="4159" y="289"/>
                  </a:cubicBezTo>
                  <a:cubicBezTo>
                    <a:pt x="4140" y="287"/>
                    <a:pt x="4140" y="287"/>
                    <a:pt x="4140" y="287"/>
                  </a:cubicBezTo>
                  <a:cubicBezTo>
                    <a:pt x="4134" y="287"/>
                    <a:pt x="4127" y="286"/>
                    <a:pt x="4121" y="285"/>
                  </a:cubicBezTo>
                  <a:cubicBezTo>
                    <a:pt x="4102" y="282"/>
                    <a:pt x="4102" y="282"/>
                    <a:pt x="4102" y="282"/>
                  </a:cubicBezTo>
                  <a:cubicBezTo>
                    <a:pt x="4096" y="281"/>
                    <a:pt x="4089" y="280"/>
                    <a:pt x="4083" y="279"/>
                  </a:cubicBezTo>
                  <a:cubicBezTo>
                    <a:pt x="4033" y="269"/>
                    <a:pt x="3984" y="253"/>
                    <a:pt x="3936" y="236"/>
                  </a:cubicBezTo>
                  <a:cubicBezTo>
                    <a:pt x="3888" y="218"/>
                    <a:pt x="3840" y="200"/>
                    <a:pt x="3791" y="185"/>
                  </a:cubicBezTo>
                  <a:cubicBezTo>
                    <a:pt x="3779" y="181"/>
                    <a:pt x="3767" y="178"/>
                    <a:pt x="3754" y="174"/>
                  </a:cubicBezTo>
                  <a:cubicBezTo>
                    <a:pt x="3736" y="170"/>
                    <a:pt x="3736" y="170"/>
                    <a:pt x="3736" y="170"/>
                  </a:cubicBezTo>
                  <a:cubicBezTo>
                    <a:pt x="3733" y="169"/>
                    <a:pt x="3729" y="169"/>
                    <a:pt x="3726" y="168"/>
                  </a:cubicBezTo>
                  <a:cubicBezTo>
                    <a:pt x="3717" y="166"/>
                    <a:pt x="3717" y="166"/>
                    <a:pt x="3717" y="166"/>
                  </a:cubicBezTo>
                  <a:cubicBezTo>
                    <a:pt x="3711" y="165"/>
                    <a:pt x="3704" y="164"/>
                    <a:pt x="3698" y="163"/>
                  </a:cubicBezTo>
                  <a:cubicBezTo>
                    <a:pt x="3679" y="160"/>
                    <a:pt x="3679" y="160"/>
                    <a:pt x="3679" y="160"/>
                  </a:cubicBezTo>
                  <a:cubicBezTo>
                    <a:pt x="3666" y="158"/>
                    <a:pt x="3654" y="156"/>
                    <a:pt x="3641" y="154"/>
                  </a:cubicBezTo>
                  <a:cubicBezTo>
                    <a:pt x="3540" y="140"/>
                    <a:pt x="3438" y="130"/>
                    <a:pt x="3336" y="120"/>
                  </a:cubicBezTo>
                  <a:cubicBezTo>
                    <a:pt x="3235" y="109"/>
                    <a:pt x="3133" y="99"/>
                    <a:pt x="3031" y="84"/>
                  </a:cubicBezTo>
                  <a:cubicBezTo>
                    <a:pt x="3006" y="80"/>
                    <a:pt x="2981" y="76"/>
                    <a:pt x="2956" y="72"/>
                  </a:cubicBezTo>
                  <a:cubicBezTo>
                    <a:pt x="2918" y="66"/>
                    <a:pt x="2918" y="66"/>
                    <a:pt x="2918" y="66"/>
                  </a:cubicBezTo>
                  <a:cubicBezTo>
                    <a:pt x="2905" y="63"/>
                    <a:pt x="2893" y="61"/>
                    <a:pt x="2880" y="58"/>
                  </a:cubicBezTo>
                  <a:cubicBezTo>
                    <a:pt x="2805" y="43"/>
                    <a:pt x="2805" y="43"/>
                    <a:pt x="2805" y="43"/>
                  </a:cubicBezTo>
                  <a:cubicBezTo>
                    <a:pt x="2792" y="40"/>
                    <a:pt x="2780" y="39"/>
                    <a:pt x="2767" y="36"/>
                  </a:cubicBezTo>
                  <a:cubicBezTo>
                    <a:pt x="2755" y="34"/>
                    <a:pt x="2742" y="32"/>
                    <a:pt x="2729" y="30"/>
                  </a:cubicBezTo>
                  <a:cubicBezTo>
                    <a:pt x="2692" y="24"/>
                    <a:pt x="2692" y="24"/>
                    <a:pt x="2692" y="24"/>
                  </a:cubicBezTo>
                  <a:cubicBezTo>
                    <a:pt x="2679" y="22"/>
                    <a:pt x="2666" y="21"/>
                    <a:pt x="2654" y="19"/>
                  </a:cubicBezTo>
                  <a:cubicBezTo>
                    <a:pt x="2634" y="17"/>
                    <a:pt x="2634" y="17"/>
                    <a:pt x="2634" y="17"/>
                  </a:cubicBezTo>
                  <a:cubicBezTo>
                    <a:pt x="2615" y="15"/>
                    <a:pt x="2615" y="15"/>
                    <a:pt x="2615" y="15"/>
                  </a:cubicBezTo>
                  <a:cubicBezTo>
                    <a:pt x="2603" y="13"/>
                    <a:pt x="2590" y="12"/>
                    <a:pt x="2577" y="11"/>
                  </a:cubicBezTo>
                  <a:cubicBezTo>
                    <a:pt x="2526" y="7"/>
                    <a:pt x="2475" y="5"/>
                    <a:pt x="2424" y="4"/>
                  </a:cubicBezTo>
                  <a:cubicBezTo>
                    <a:pt x="2373" y="5"/>
                    <a:pt x="2322" y="7"/>
                    <a:pt x="2271" y="11"/>
                  </a:cubicBezTo>
                  <a:cubicBezTo>
                    <a:pt x="2258" y="12"/>
                    <a:pt x="2246" y="13"/>
                    <a:pt x="2233" y="15"/>
                  </a:cubicBezTo>
                  <a:cubicBezTo>
                    <a:pt x="2214" y="17"/>
                    <a:pt x="2214" y="17"/>
                    <a:pt x="2214" y="17"/>
                  </a:cubicBezTo>
                  <a:cubicBezTo>
                    <a:pt x="2195" y="19"/>
                    <a:pt x="2195" y="19"/>
                    <a:pt x="2195" y="19"/>
                  </a:cubicBezTo>
                  <a:cubicBezTo>
                    <a:pt x="2182" y="21"/>
                    <a:pt x="2169" y="22"/>
                    <a:pt x="2157" y="24"/>
                  </a:cubicBezTo>
                  <a:cubicBezTo>
                    <a:pt x="2119" y="30"/>
                    <a:pt x="2119" y="30"/>
                    <a:pt x="2119" y="30"/>
                  </a:cubicBezTo>
                  <a:cubicBezTo>
                    <a:pt x="2106" y="32"/>
                    <a:pt x="2094" y="34"/>
                    <a:pt x="2081" y="36"/>
                  </a:cubicBezTo>
                  <a:cubicBezTo>
                    <a:pt x="2069" y="39"/>
                    <a:pt x="2056" y="40"/>
                    <a:pt x="2043" y="43"/>
                  </a:cubicBezTo>
                  <a:cubicBezTo>
                    <a:pt x="1968" y="58"/>
                    <a:pt x="1968" y="58"/>
                    <a:pt x="1968" y="58"/>
                  </a:cubicBezTo>
                  <a:cubicBezTo>
                    <a:pt x="1956" y="61"/>
                    <a:pt x="1943" y="63"/>
                    <a:pt x="1931" y="66"/>
                  </a:cubicBezTo>
                  <a:cubicBezTo>
                    <a:pt x="1893" y="72"/>
                    <a:pt x="1893" y="72"/>
                    <a:pt x="1893" y="72"/>
                  </a:cubicBezTo>
                  <a:cubicBezTo>
                    <a:pt x="1868" y="76"/>
                    <a:pt x="1842" y="80"/>
                    <a:pt x="1817" y="84"/>
                  </a:cubicBezTo>
                  <a:cubicBezTo>
                    <a:pt x="1716" y="99"/>
                    <a:pt x="1614" y="109"/>
                    <a:pt x="1512" y="120"/>
                  </a:cubicBezTo>
                  <a:cubicBezTo>
                    <a:pt x="1410" y="130"/>
                    <a:pt x="1308" y="140"/>
                    <a:pt x="1207" y="154"/>
                  </a:cubicBezTo>
                  <a:cubicBezTo>
                    <a:pt x="1195" y="156"/>
                    <a:pt x="1182" y="158"/>
                    <a:pt x="1169" y="160"/>
                  </a:cubicBezTo>
                  <a:cubicBezTo>
                    <a:pt x="1150" y="163"/>
                    <a:pt x="1150" y="163"/>
                    <a:pt x="1150" y="163"/>
                  </a:cubicBezTo>
                  <a:cubicBezTo>
                    <a:pt x="1144" y="164"/>
                    <a:pt x="1138" y="165"/>
                    <a:pt x="1131" y="166"/>
                  </a:cubicBezTo>
                  <a:cubicBezTo>
                    <a:pt x="1122" y="168"/>
                    <a:pt x="1122" y="168"/>
                    <a:pt x="1122" y="168"/>
                  </a:cubicBezTo>
                  <a:cubicBezTo>
                    <a:pt x="1119" y="169"/>
                    <a:pt x="1116" y="169"/>
                    <a:pt x="1113" y="170"/>
                  </a:cubicBezTo>
                  <a:cubicBezTo>
                    <a:pt x="1094" y="174"/>
                    <a:pt x="1094" y="174"/>
                    <a:pt x="1094" y="174"/>
                  </a:cubicBezTo>
                  <a:cubicBezTo>
                    <a:pt x="1082" y="178"/>
                    <a:pt x="1069" y="181"/>
                    <a:pt x="1057" y="185"/>
                  </a:cubicBezTo>
                  <a:cubicBezTo>
                    <a:pt x="1008" y="200"/>
                    <a:pt x="961" y="218"/>
                    <a:pt x="913" y="236"/>
                  </a:cubicBezTo>
                  <a:cubicBezTo>
                    <a:pt x="864" y="253"/>
                    <a:pt x="816" y="269"/>
                    <a:pt x="765" y="279"/>
                  </a:cubicBezTo>
                  <a:cubicBezTo>
                    <a:pt x="759" y="280"/>
                    <a:pt x="753" y="281"/>
                    <a:pt x="746" y="282"/>
                  </a:cubicBezTo>
                  <a:cubicBezTo>
                    <a:pt x="727" y="285"/>
                    <a:pt x="727" y="285"/>
                    <a:pt x="727" y="285"/>
                  </a:cubicBezTo>
                  <a:cubicBezTo>
                    <a:pt x="721" y="286"/>
                    <a:pt x="715" y="287"/>
                    <a:pt x="708" y="287"/>
                  </a:cubicBezTo>
                  <a:cubicBezTo>
                    <a:pt x="689" y="289"/>
                    <a:pt x="689" y="289"/>
                    <a:pt x="689" y="289"/>
                  </a:cubicBezTo>
                  <a:cubicBezTo>
                    <a:pt x="676" y="291"/>
                    <a:pt x="664" y="292"/>
                    <a:pt x="651" y="293"/>
                  </a:cubicBezTo>
                  <a:cubicBezTo>
                    <a:pt x="638" y="295"/>
                    <a:pt x="626" y="296"/>
                    <a:pt x="613" y="297"/>
                  </a:cubicBezTo>
                  <a:cubicBezTo>
                    <a:pt x="511" y="306"/>
                    <a:pt x="409" y="312"/>
                    <a:pt x="306" y="316"/>
                  </a:cubicBezTo>
                  <a:cubicBezTo>
                    <a:pt x="204" y="320"/>
                    <a:pt x="102" y="322"/>
                    <a:pt x="0" y="322"/>
                  </a:cubicBezTo>
                  <a:cubicBezTo>
                    <a:pt x="102" y="322"/>
                    <a:pt x="204" y="319"/>
                    <a:pt x="306" y="315"/>
                  </a:cubicBezTo>
                  <a:cubicBezTo>
                    <a:pt x="409" y="311"/>
                    <a:pt x="511" y="304"/>
                    <a:pt x="613" y="295"/>
                  </a:cubicBezTo>
                  <a:cubicBezTo>
                    <a:pt x="638" y="293"/>
                    <a:pt x="664" y="290"/>
                    <a:pt x="689" y="287"/>
                  </a:cubicBezTo>
                  <a:cubicBezTo>
                    <a:pt x="708" y="285"/>
                    <a:pt x="708" y="285"/>
                    <a:pt x="708" y="285"/>
                  </a:cubicBezTo>
                  <a:cubicBezTo>
                    <a:pt x="714" y="285"/>
                    <a:pt x="721" y="284"/>
                    <a:pt x="727" y="283"/>
                  </a:cubicBezTo>
                  <a:cubicBezTo>
                    <a:pt x="746" y="280"/>
                    <a:pt x="746" y="280"/>
                    <a:pt x="746" y="280"/>
                  </a:cubicBezTo>
                  <a:cubicBezTo>
                    <a:pt x="752" y="279"/>
                    <a:pt x="759" y="278"/>
                    <a:pt x="765" y="277"/>
                  </a:cubicBezTo>
                  <a:cubicBezTo>
                    <a:pt x="815" y="267"/>
                    <a:pt x="864" y="251"/>
                    <a:pt x="912" y="234"/>
                  </a:cubicBezTo>
                  <a:cubicBezTo>
                    <a:pt x="960" y="216"/>
                    <a:pt x="1007" y="197"/>
                    <a:pt x="1056" y="182"/>
                  </a:cubicBezTo>
                  <a:cubicBezTo>
                    <a:pt x="1069" y="179"/>
                    <a:pt x="1081" y="175"/>
                    <a:pt x="1093" y="172"/>
                  </a:cubicBezTo>
                  <a:cubicBezTo>
                    <a:pt x="1112" y="168"/>
                    <a:pt x="1112" y="168"/>
                    <a:pt x="1112" y="168"/>
                  </a:cubicBezTo>
                  <a:cubicBezTo>
                    <a:pt x="1115" y="167"/>
                    <a:pt x="1118" y="166"/>
                    <a:pt x="1122" y="165"/>
                  </a:cubicBezTo>
                  <a:cubicBezTo>
                    <a:pt x="1131" y="164"/>
                    <a:pt x="1131" y="164"/>
                    <a:pt x="1131" y="164"/>
                  </a:cubicBezTo>
                  <a:cubicBezTo>
                    <a:pt x="1137" y="163"/>
                    <a:pt x="1144" y="161"/>
                    <a:pt x="1150" y="160"/>
                  </a:cubicBezTo>
                  <a:cubicBezTo>
                    <a:pt x="1169" y="157"/>
                    <a:pt x="1169" y="157"/>
                    <a:pt x="1169" y="157"/>
                  </a:cubicBezTo>
                  <a:cubicBezTo>
                    <a:pt x="1181" y="155"/>
                    <a:pt x="1194" y="153"/>
                    <a:pt x="1207" y="152"/>
                  </a:cubicBezTo>
                  <a:cubicBezTo>
                    <a:pt x="1308" y="137"/>
                    <a:pt x="1410" y="127"/>
                    <a:pt x="1512" y="117"/>
                  </a:cubicBezTo>
                  <a:cubicBezTo>
                    <a:pt x="1613" y="106"/>
                    <a:pt x="1715" y="95"/>
                    <a:pt x="1816" y="81"/>
                  </a:cubicBezTo>
                  <a:cubicBezTo>
                    <a:pt x="1842" y="77"/>
                    <a:pt x="1867" y="73"/>
                    <a:pt x="1892" y="69"/>
                  </a:cubicBezTo>
                  <a:cubicBezTo>
                    <a:pt x="1930" y="62"/>
                    <a:pt x="1930" y="62"/>
                    <a:pt x="1930" y="62"/>
                  </a:cubicBezTo>
                  <a:cubicBezTo>
                    <a:pt x="1943" y="60"/>
                    <a:pt x="1955" y="57"/>
                    <a:pt x="1968" y="55"/>
                  </a:cubicBezTo>
                  <a:cubicBezTo>
                    <a:pt x="2043" y="40"/>
                    <a:pt x="2043" y="40"/>
                    <a:pt x="2043" y="40"/>
                  </a:cubicBezTo>
                  <a:cubicBezTo>
                    <a:pt x="2055" y="37"/>
                    <a:pt x="2068" y="35"/>
                    <a:pt x="2081" y="33"/>
                  </a:cubicBezTo>
                  <a:cubicBezTo>
                    <a:pt x="2093" y="30"/>
                    <a:pt x="2106" y="28"/>
                    <a:pt x="2118" y="26"/>
                  </a:cubicBezTo>
                  <a:cubicBezTo>
                    <a:pt x="2156" y="20"/>
                    <a:pt x="2156" y="20"/>
                    <a:pt x="2156" y="20"/>
                  </a:cubicBezTo>
                  <a:cubicBezTo>
                    <a:pt x="2169" y="18"/>
                    <a:pt x="2182" y="17"/>
                    <a:pt x="2194" y="15"/>
                  </a:cubicBezTo>
                  <a:cubicBezTo>
                    <a:pt x="2213" y="13"/>
                    <a:pt x="2213" y="13"/>
                    <a:pt x="2213" y="13"/>
                  </a:cubicBezTo>
                  <a:cubicBezTo>
                    <a:pt x="2233" y="11"/>
                    <a:pt x="2233" y="11"/>
                    <a:pt x="2233" y="11"/>
                  </a:cubicBezTo>
                  <a:cubicBezTo>
                    <a:pt x="2245" y="10"/>
                    <a:pt x="2258" y="8"/>
                    <a:pt x="2271" y="7"/>
                  </a:cubicBezTo>
                  <a:cubicBezTo>
                    <a:pt x="2322" y="3"/>
                    <a:pt x="2373" y="1"/>
                    <a:pt x="2424" y="0"/>
                  </a:cubicBezTo>
                  <a:cubicBezTo>
                    <a:pt x="2475" y="1"/>
                    <a:pt x="2527" y="3"/>
                    <a:pt x="2578" y="7"/>
                  </a:cubicBezTo>
                  <a:cubicBezTo>
                    <a:pt x="2590" y="8"/>
                    <a:pt x="2603" y="10"/>
                    <a:pt x="2616" y="11"/>
                  </a:cubicBezTo>
                  <a:cubicBezTo>
                    <a:pt x="2635" y="13"/>
                    <a:pt x="2635" y="13"/>
                    <a:pt x="2635" y="13"/>
                  </a:cubicBezTo>
                  <a:cubicBezTo>
                    <a:pt x="2654" y="15"/>
                    <a:pt x="2654" y="15"/>
                    <a:pt x="2654" y="15"/>
                  </a:cubicBezTo>
                  <a:cubicBezTo>
                    <a:pt x="2667" y="17"/>
                    <a:pt x="2679" y="18"/>
                    <a:pt x="2692" y="20"/>
                  </a:cubicBezTo>
                  <a:cubicBezTo>
                    <a:pt x="2730" y="26"/>
                    <a:pt x="2730" y="26"/>
                    <a:pt x="2730" y="26"/>
                  </a:cubicBezTo>
                  <a:cubicBezTo>
                    <a:pt x="2743" y="28"/>
                    <a:pt x="2755" y="30"/>
                    <a:pt x="2768" y="33"/>
                  </a:cubicBezTo>
                  <a:cubicBezTo>
                    <a:pt x="2780" y="35"/>
                    <a:pt x="2793" y="37"/>
                    <a:pt x="2806" y="40"/>
                  </a:cubicBezTo>
                  <a:cubicBezTo>
                    <a:pt x="2881" y="55"/>
                    <a:pt x="2881" y="55"/>
                    <a:pt x="2881" y="55"/>
                  </a:cubicBezTo>
                  <a:cubicBezTo>
                    <a:pt x="2893" y="57"/>
                    <a:pt x="2906" y="60"/>
                    <a:pt x="2918" y="62"/>
                  </a:cubicBezTo>
                  <a:cubicBezTo>
                    <a:pt x="2956" y="69"/>
                    <a:pt x="2956" y="69"/>
                    <a:pt x="2956" y="69"/>
                  </a:cubicBezTo>
                  <a:cubicBezTo>
                    <a:pt x="2981" y="73"/>
                    <a:pt x="3007" y="77"/>
                    <a:pt x="3032" y="81"/>
                  </a:cubicBezTo>
                  <a:cubicBezTo>
                    <a:pt x="3133" y="95"/>
                    <a:pt x="3235" y="106"/>
                    <a:pt x="3337" y="117"/>
                  </a:cubicBezTo>
                  <a:cubicBezTo>
                    <a:pt x="3438" y="127"/>
                    <a:pt x="3540" y="137"/>
                    <a:pt x="3642" y="152"/>
                  </a:cubicBezTo>
                  <a:cubicBezTo>
                    <a:pt x="3654" y="153"/>
                    <a:pt x="3667" y="155"/>
                    <a:pt x="3680" y="157"/>
                  </a:cubicBezTo>
                  <a:cubicBezTo>
                    <a:pt x="3698" y="160"/>
                    <a:pt x="3698" y="160"/>
                    <a:pt x="3698" y="160"/>
                  </a:cubicBezTo>
                  <a:cubicBezTo>
                    <a:pt x="3705" y="161"/>
                    <a:pt x="3711" y="163"/>
                    <a:pt x="3717" y="164"/>
                  </a:cubicBezTo>
                  <a:cubicBezTo>
                    <a:pt x="3727" y="165"/>
                    <a:pt x="3727" y="165"/>
                    <a:pt x="3727" y="165"/>
                  </a:cubicBezTo>
                  <a:cubicBezTo>
                    <a:pt x="3730" y="166"/>
                    <a:pt x="3733" y="167"/>
                    <a:pt x="3736" y="168"/>
                  </a:cubicBezTo>
                  <a:cubicBezTo>
                    <a:pt x="3755" y="172"/>
                    <a:pt x="3755" y="172"/>
                    <a:pt x="3755" y="172"/>
                  </a:cubicBezTo>
                  <a:cubicBezTo>
                    <a:pt x="3767" y="175"/>
                    <a:pt x="3780" y="179"/>
                    <a:pt x="3792" y="182"/>
                  </a:cubicBezTo>
                  <a:cubicBezTo>
                    <a:pt x="3841" y="197"/>
                    <a:pt x="3889" y="216"/>
                    <a:pt x="3937" y="234"/>
                  </a:cubicBezTo>
                  <a:cubicBezTo>
                    <a:pt x="3985" y="251"/>
                    <a:pt x="4033" y="267"/>
                    <a:pt x="4084" y="277"/>
                  </a:cubicBezTo>
                  <a:cubicBezTo>
                    <a:pt x="4090" y="278"/>
                    <a:pt x="4096" y="279"/>
                    <a:pt x="4102" y="280"/>
                  </a:cubicBezTo>
                  <a:cubicBezTo>
                    <a:pt x="4121" y="283"/>
                    <a:pt x="4121" y="283"/>
                    <a:pt x="4121" y="283"/>
                  </a:cubicBezTo>
                  <a:cubicBezTo>
                    <a:pt x="4128" y="284"/>
                    <a:pt x="4134" y="285"/>
                    <a:pt x="4140" y="285"/>
                  </a:cubicBezTo>
                  <a:cubicBezTo>
                    <a:pt x="4159" y="287"/>
                    <a:pt x="4159" y="287"/>
                    <a:pt x="4159" y="287"/>
                  </a:cubicBezTo>
                  <a:cubicBezTo>
                    <a:pt x="4185" y="290"/>
                    <a:pt x="4210" y="293"/>
                    <a:pt x="4236" y="295"/>
                  </a:cubicBezTo>
                  <a:cubicBezTo>
                    <a:pt x="4338" y="304"/>
                    <a:pt x="4440" y="311"/>
                    <a:pt x="4542" y="315"/>
                  </a:cubicBezTo>
                  <a:cubicBezTo>
                    <a:pt x="4644" y="319"/>
                    <a:pt x="4746" y="322"/>
                    <a:pt x="4849" y="3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61">
              <a:extLst>
                <a:ext uri="{FF2B5EF4-FFF2-40B4-BE49-F238E27FC236}">
                  <a16:creationId xmlns:a16="http://schemas.microsoft.com/office/drawing/2014/main" id="{AE451107-36CB-0A49-833B-229DF7E9183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7400" y="4025900"/>
              <a:ext cx="12111038" cy="844550"/>
            </a:xfrm>
            <a:custGeom>
              <a:avLst/>
              <a:gdLst>
                <a:gd name="T0" fmla="*/ 4235 w 4849"/>
                <a:gd name="T1" fmla="*/ 296 h 338"/>
                <a:gd name="T2" fmla="*/ 4082 w 4849"/>
                <a:gd name="T3" fmla="*/ 286 h 338"/>
                <a:gd name="T4" fmla="*/ 3969 w 4849"/>
                <a:gd name="T5" fmla="*/ 264 h 338"/>
                <a:gd name="T6" fmla="*/ 3784 w 4849"/>
                <a:gd name="T7" fmla="*/ 213 h 338"/>
                <a:gd name="T8" fmla="*/ 3633 w 4849"/>
                <a:gd name="T9" fmla="*/ 188 h 338"/>
                <a:gd name="T10" fmla="*/ 2871 w 4849"/>
                <a:gd name="T11" fmla="*/ 98 h 338"/>
                <a:gd name="T12" fmla="*/ 2758 w 4849"/>
                <a:gd name="T13" fmla="*/ 71 h 338"/>
                <a:gd name="T14" fmla="*/ 2721 w 4849"/>
                <a:gd name="T15" fmla="*/ 63 h 338"/>
                <a:gd name="T16" fmla="*/ 2419 w 4849"/>
                <a:gd name="T17" fmla="*/ 12 h 338"/>
                <a:gd name="T18" fmla="*/ 2112 w 4849"/>
                <a:gd name="T19" fmla="*/ 10 h 338"/>
                <a:gd name="T20" fmla="*/ 2055 w 4849"/>
                <a:gd name="T21" fmla="*/ 15 h 338"/>
                <a:gd name="T22" fmla="*/ 1998 w 4849"/>
                <a:gd name="T23" fmla="*/ 23 h 338"/>
                <a:gd name="T24" fmla="*/ 1884 w 4849"/>
                <a:gd name="T25" fmla="*/ 41 h 338"/>
                <a:gd name="T26" fmla="*/ 1808 w 4849"/>
                <a:gd name="T27" fmla="*/ 52 h 338"/>
                <a:gd name="T28" fmla="*/ 1350 w 4849"/>
                <a:gd name="T29" fmla="*/ 104 h 338"/>
                <a:gd name="T30" fmla="*/ 1199 w 4849"/>
                <a:gd name="T31" fmla="*/ 127 h 338"/>
                <a:gd name="T32" fmla="*/ 1123 w 4849"/>
                <a:gd name="T33" fmla="*/ 142 h 338"/>
                <a:gd name="T34" fmla="*/ 1086 w 4849"/>
                <a:gd name="T35" fmla="*/ 151 h 338"/>
                <a:gd name="T36" fmla="*/ 908 w 4849"/>
                <a:gd name="T37" fmla="*/ 222 h 338"/>
                <a:gd name="T38" fmla="*/ 801 w 4849"/>
                <a:gd name="T39" fmla="*/ 265 h 338"/>
                <a:gd name="T40" fmla="*/ 764 w 4849"/>
                <a:gd name="T41" fmla="*/ 276 h 338"/>
                <a:gd name="T42" fmla="*/ 746 w 4849"/>
                <a:gd name="T43" fmla="*/ 281 h 338"/>
                <a:gd name="T44" fmla="*/ 708 w 4849"/>
                <a:gd name="T45" fmla="*/ 289 h 338"/>
                <a:gd name="T46" fmla="*/ 651 w 4849"/>
                <a:gd name="T47" fmla="*/ 298 h 338"/>
                <a:gd name="T48" fmla="*/ 0 w 4849"/>
                <a:gd name="T49" fmla="*/ 334 h 338"/>
                <a:gd name="T50" fmla="*/ 651 w 4849"/>
                <a:gd name="T51" fmla="*/ 296 h 338"/>
                <a:gd name="T52" fmla="*/ 708 w 4849"/>
                <a:gd name="T53" fmla="*/ 287 h 338"/>
                <a:gd name="T54" fmla="*/ 745 w 4849"/>
                <a:gd name="T55" fmla="*/ 279 h 338"/>
                <a:gd name="T56" fmla="*/ 764 w 4849"/>
                <a:gd name="T57" fmla="*/ 274 h 338"/>
                <a:gd name="T58" fmla="*/ 800 w 4849"/>
                <a:gd name="T59" fmla="*/ 263 h 338"/>
                <a:gd name="T60" fmla="*/ 907 w 4849"/>
                <a:gd name="T61" fmla="*/ 220 h 338"/>
                <a:gd name="T62" fmla="*/ 1086 w 4849"/>
                <a:gd name="T63" fmla="*/ 149 h 338"/>
                <a:gd name="T64" fmla="*/ 1123 w 4849"/>
                <a:gd name="T65" fmla="*/ 139 h 338"/>
                <a:gd name="T66" fmla="*/ 1198 w 4849"/>
                <a:gd name="T67" fmla="*/ 124 h 338"/>
                <a:gd name="T68" fmla="*/ 1350 w 4849"/>
                <a:gd name="T69" fmla="*/ 101 h 338"/>
                <a:gd name="T70" fmla="*/ 1808 w 4849"/>
                <a:gd name="T71" fmla="*/ 48 h 338"/>
                <a:gd name="T72" fmla="*/ 1884 w 4849"/>
                <a:gd name="T73" fmla="*/ 38 h 338"/>
                <a:gd name="T74" fmla="*/ 1997 w 4849"/>
                <a:gd name="T75" fmla="*/ 19 h 338"/>
                <a:gd name="T76" fmla="*/ 2054 w 4849"/>
                <a:gd name="T77" fmla="*/ 12 h 338"/>
                <a:gd name="T78" fmla="*/ 2112 w 4849"/>
                <a:gd name="T79" fmla="*/ 6 h 338"/>
                <a:gd name="T80" fmla="*/ 2419 w 4849"/>
                <a:gd name="T81" fmla="*/ 8 h 338"/>
                <a:gd name="T82" fmla="*/ 2722 w 4849"/>
                <a:gd name="T83" fmla="*/ 59 h 338"/>
                <a:gd name="T84" fmla="*/ 2759 w 4849"/>
                <a:gd name="T85" fmla="*/ 68 h 338"/>
                <a:gd name="T86" fmla="*/ 2871 w 4849"/>
                <a:gd name="T87" fmla="*/ 94 h 338"/>
                <a:gd name="T88" fmla="*/ 3633 w 4849"/>
                <a:gd name="T89" fmla="*/ 186 h 338"/>
                <a:gd name="T90" fmla="*/ 3785 w 4849"/>
                <a:gd name="T91" fmla="*/ 210 h 338"/>
                <a:gd name="T92" fmla="*/ 3969 w 4849"/>
                <a:gd name="T93" fmla="*/ 262 h 338"/>
                <a:gd name="T94" fmla="*/ 4082 w 4849"/>
                <a:gd name="T95" fmla="*/ 284 h 338"/>
                <a:gd name="T96" fmla="*/ 4235 w 4849"/>
                <a:gd name="T97" fmla="*/ 294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49" h="338">
                  <a:moveTo>
                    <a:pt x="4849" y="318"/>
                  </a:moveTo>
                  <a:cubicBezTo>
                    <a:pt x="4645" y="313"/>
                    <a:pt x="4440" y="307"/>
                    <a:pt x="4235" y="296"/>
                  </a:cubicBezTo>
                  <a:cubicBezTo>
                    <a:pt x="4210" y="295"/>
                    <a:pt x="4184" y="293"/>
                    <a:pt x="4159" y="292"/>
                  </a:cubicBezTo>
                  <a:cubicBezTo>
                    <a:pt x="4133" y="290"/>
                    <a:pt x="4108" y="288"/>
                    <a:pt x="4082" y="286"/>
                  </a:cubicBezTo>
                  <a:cubicBezTo>
                    <a:pt x="4057" y="283"/>
                    <a:pt x="4031" y="279"/>
                    <a:pt x="4006" y="273"/>
                  </a:cubicBezTo>
                  <a:cubicBezTo>
                    <a:pt x="3994" y="271"/>
                    <a:pt x="3981" y="267"/>
                    <a:pt x="3969" y="264"/>
                  </a:cubicBezTo>
                  <a:cubicBezTo>
                    <a:pt x="3956" y="261"/>
                    <a:pt x="3944" y="258"/>
                    <a:pt x="3932" y="254"/>
                  </a:cubicBezTo>
                  <a:cubicBezTo>
                    <a:pt x="3882" y="241"/>
                    <a:pt x="3834" y="225"/>
                    <a:pt x="3784" y="213"/>
                  </a:cubicBezTo>
                  <a:cubicBezTo>
                    <a:pt x="3759" y="206"/>
                    <a:pt x="3734" y="201"/>
                    <a:pt x="3709" y="197"/>
                  </a:cubicBezTo>
                  <a:cubicBezTo>
                    <a:pt x="3684" y="193"/>
                    <a:pt x="3658" y="191"/>
                    <a:pt x="3633" y="188"/>
                  </a:cubicBezTo>
                  <a:cubicBezTo>
                    <a:pt x="3429" y="168"/>
                    <a:pt x="3224" y="156"/>
                    <a:pt x="3022" y="125"/>
                  </a:cubicBezTo>
                  <a:cubicBezTo>
                    <a:pt x="2971" y="117"/>
                    <a:pt x="2921" y="109"/>
                    <a:pt x="2871" y="98"/>
                  </a:cubicBezTo>
                  <a:cubicBezTo>
                    <a:pt x="2845" y="93"/>
                    <a:pt x="2821" y="86"/>
                    <a:pt x="2796" y="81"/>
                  </a:cubicBezTo>
                  <a:cubicBezTo>
                    <a:pt x="2758" y="71"/>
                    <a:pt x="2758" y="71"/>
                    <a:pt x="2758" y="71"/>
                  </a:cubicBezTo>
                  <a:cubicBezTo>
                    <a:pt x="2740" y="67"/>
                    <a:pt x="2740" y="67"/>
                    <a:pt x="2740" y="67"/>
                  </a:cubicBezTo>
                  <a:cubicBezTo>
                    <a:pt x="2721" y="63"/>
                    <a:pt x="2721" y="63"/>
                    <a:pt x="2721" y="63"/>
                  </a:cubicBezTo>
                  <a:cubicBezTo>
                    <a:pt x="2671" y="51"/>
                    <a:pt x="2621" y="41"/>
                    <a:pt x="2571" y="32"/>
                  </a:cubicBezTo>
                  <a:cubicBezTo>
                    <a:pt x="2520" y="24"/>
                    <a:pt x="2469" y="17"/>
                    <a:pt x="2419" y="12"/>
                  </a:cubicBezTo>
                  <a:cubicBezTo>
                    <a:pt x="2368" y="7"/>
                    <a:pt x="2317" y="5"/>
                    <a:pt x="2265" y="4"/>
                  </a:cubicBezTo>
                  <a:cubicBezTo>
                    <a:pt x="2214" y="4"/>
                    <a:pt x="2163" y="6"/>
                    <a:pt x="2112" y="10"/>
                  </a:cubicBezTo>
                  <a:cubicBezTo>
                    <a:pt x="2099" y="11"/>
                    <a:pt x="2087" y="12"/>
                    <a:pt x="2074" y="14"/>
                  </a:cubicBezTo>
                  <a:cubicBezTo>
                    <a:pt x="2055" y="15"/>
                    <a:pt x="2055" y="15"/>
                    <a:pt x="2055" y="15"/>
                  </a:cubicBezTo>
                  <a:cubicBezTo>
                    <a:pt x="2036" y="18"/>
                    <a:pt x="2036" y="18"/>
                    <a:pt x="2036" y="18"/>
                  </a:cubicBezTo>
                  <a:cubicBezTo>
                    <a:pt x="1998" y="23"/>
                    <a:pt x="1998" y="23"/>
                    <a:pt x="1998" y="23"/>
                  </a:cubicBezTo>
                  <a:cubicBezTo>
                    <a:pt x="1960" y="29"/>
                    <a:pt x="1960" y="29"/>
                    <a:pt x="1960" y="29"/>
                  </a:cubicBezTo>
                  <a:cubicBezTo>
                    <a:pt x="1935" y="33"/>
                    <a:pt x="1909" y="37"/>
                    <a:pt x="1884" y="41"/>
                  </a:cubicBezTo>
                  <a:cubicBezTo>
                    <a:pt x="1846" y="47"/>
                    <a:pt x="1846" y="47"/>
                    <a:pt x="1846" y="47"/>
                  </a:cubicBezTo>
                  <a:cubicBezTo>
                    <a:pt x="1808" y="52"/>
                    <a:pt x="1808" y="52"/>
                    <a:pt x="1808" y="52"/>
                  </a:cubicBezTo>
                  <a:cubicBezTo>
                    <a:pt x="1707" y="65"/>
                    <a:pt x="1605" y="75"/>
                    <a:pt x="1503" y="86"/>
                  </a:cubicBezTo>
                  <a:cubicBezTo>
                    <a:pt x="1452" y="92"/>
                    <a:pt x="1401" y="97"/>
                    <a:pt x="1350" y="104"/>
                  </a:cubicBezTo>
                  <a:cubicBezTo>
                    <a:pt x="1325" y="107"/>
                    <a:pt x="1300" y="111"/>
                    <a:pt x="1274" y="114"/>
                  </a:cubicBezTo>
                  <a:cubicBezTo>
                    <a:pt x="1249" y="118"/>
                    <a:pt x="1224" y="122"/>
                    <a:pt x="1199" y="127"/>
                  </a:cubicBezTo>
                  <a:cubicBezTo>
                    <a:pt x="1186" y="129"/>
                    <a:pt x="1173" y="131"/>
                    <a:pt x="1161" y="134"/>
                  </a:cubicBezTo>
                  <a:cubicBezTo>
                    <a:pt x="1148" y="137"/>
                    <a:pt x="1136" y="139"/>
                    <a:pt x="1123" y="142"/>
                  </a:cubicBezTo>
                  <a:cubicBezTo>
                    <a:pt x="1105" y="146"/>
                    <a:pt x="1105" y="146"/>
                    <a:pt x="1105" y="146"/>
                  </a:cubicBezTo>
                  <a:cubicBezTo>
                    <a:pt x="1098" y="148"/>
                    <a:pt x="1092" y="150"/>
                    <a:pt x="1086" y="151"/>
                  </a:cubicBezTo>
                  <a:cubicBezTo>
                    <a:pt x="1074" y="155"/>
                    <a:pt x="1062" y="159"/>
                    <a:pt x="1050" y="163"/>
                  </a:cubicBezTo>
                  <a:cubicBezTo>
                    <a:pt x="1002" y="180"/>
                    <a:pt x="955" y="202"/>
                    <a:pt x="908" y="222"/>
                  </a:cubicBezTo>
                  <a:cubicBezTo>
                    <a:pt x="885" y="233"/>
                    <a:pt x="861" y="243"/>
                    <a:pt x="837" y="252"/>
                  </a:cubicBezTo>
                  <a:cubicBezTo>
                    <a:pt x="825" y="256"/>
                    <a:pt x="813" y="261"/>
                    <a:pt x="801" y="265"/>
                  </a:cubicBezTo>
                  <a:cubicBezTo>
                    <a:pt x="783" y="271"/>
                    <a:pt x="783" y="271"/>
                    <a:pt x="783" y="271"/>
                  </a:cubicBezTo>
                  <a:cubicBezTo>
                    <a:pt x="764" y="276"/>
                    <a:pt x="764" y="276"/>
                    <a:pt x="764" y="276"/>
                  </a:cubicBezTo>
                  <a:cubicBezTo>
                    <a:pt x="755" y="279"/>
                    <a:pt x="755" y="279"/>
                    <a:pt x="755" y="279"/>
                  </a:cubicBezTo>
                  <a:cubicBezTo>
                    <a:pt x="746" y="281"/>
                    <a:pt x="746" y="281"/>
                    <a:pt x="746" y="281"/>
                  </a:cubicBezTo>
                  <a:cubicBezTo>
                    <a:pt x="727" y="286"/>
                    <a:pt x="727" y="286"/>
                    <a:pt x="727" y="286"/>
                  </a:cubicBezTo>
                  <a:cubicBezTo>
                    <a:pt x="708" y="289"/>
                    <a:pt x="708" y="289"/>
                    <a:pt x="708" y="289"/>
                  </a:cubicBezTo>
                  <a:cubicBezTo>
                    <a:pt x="702" y="291"/>
                    <a:pt x="696" y="292"/>
                    <a:pt x="689" y="293"/>
                  </a:cubicBezTo>
                  <a:cubicBezTo>
                    <a:pt x="651" y="298"/>
                    <a:pt x="651" y="298"/>
                    <a:pt x="651" y="298"/>
                  </a:cubicBezTo>
                  <a:cubicBezTo>
                    <a:pt x="613" y="303"/>
                    <a:pt x="613" y="303"/>
                    <a:pt x="613" y="303"/>
                  </a:cubicBezTo>
                  <a:cubicBezTo>
                    <a:pt x="410" y="329"/>
                    <a:pt x="205" y="338"/>
                    <a:pt x="0" y="334"/>
                  </a:cubicBezTo>
                  <a:cubicBezTo>
                    <a:pt x="205" y="337"/>
                    <a:pt x="410" y="328"/>
                    <a:pt x="613" y="302"/>
                  </a:cubicBezTo>
                  <a:cubicBezTo>
                    <a:pt x="651" y="296"/>
                    <a:pt x="651" y="296"/>
                    <a:pt x="651" y="296"/>
                  </a:cubicBezTo>
                  <a:cubicBezTo>
                    <a:pt x="689" y="291"/>
                    <a:pt x="689" y="291"/>
                    <a:pt x="689" y="291"/>
                  </a:cubicBezTo>
                  <a:cubicBezTo>
                    <a:pt x="695" y="290"/>
                    <a:pt x="702" y="288"/>
                    <a:pt x="708" y="287"/>
                  </a:cubicBezTo>
                  <a:cubicBezTo>
                    <a:pt x="727" y="284"/>
                    <a:pt x="727" y="284"/>
                    <a:pt x="727" y="284"/>
                  </a:cubicBezTo>
                  <a:cubicBezTo>
                    <a:pt x="745" y="279"/>
                    <a:pt x="745" y="279"/>
                    <a:pt x="745" y="279"/>
                  </a:cubicBezTo>
                  <a:cubicBezTo>
                    <a:pt x="755" y="277"/>
                    <a:pt x="755" y="277"/>
                    <a:pt x="755" y="277"/>
                  </a:cubicBezTo>
                  <a:cubicBezTo>
                    <a:pt x="764" y="274"/>
                    <a:pt x="764" y="274"/>
                    <a:pt x="764" y="274"/>
                  </a:cubicBezTo>
                  <a:cubicBezTo>
                    <a:pt x="782" y="269"/>
                    <a:pt x="782" y="269"/>
                    <a:pt x="782" y="269"/>
                  </a:cubicBezTo>
                  <a:cubicBezTo>
                    <a:pt x="800" y="263"/>
                    <a:pt x="800" y="263"/>
                    <a:pt x="800" y="263"/>
                  </a:cubicBezTo>
                  <a:cubicBezTo>
                    <a:pt x="813" y="259"/>
                    <a:pt x="824" y="254"/>
                    <a:pt x="836" y="250"/>
                  </a:cubicBezTo>
                  <a:cubicBezTo>
                    <a:pt x="860" y="240"/>
                    <a:pt x="884" y="231"/>
                    <a:pt x="907" y="220"/>
                  </a:cubicBezTo>
                  <a:cubicBezTo>
                    <a:pt x="954" y="200"/>
                    <a:pt x="1001" y="178"/>
                    <a:pt x="1049" y="161"/>
                  </a:cubicBezTo>
                  <a:cubicBezTo>
                    <a:pt x="1061" y="157"/>
                    <a:pt x="1073" y="152"/>
                    <a:pt x="1086" y="149"/>
                  </a:cubicBezTo>
                  <a:cubicBezTo>
                    <a:pt x="1092" y="147"/>
                    <a:pt x="1098" y="145"/>
                    <a:pt x="1104" y="144"/>
                  </a:cubicBezTo>
                  <a:cubicBezTo>
                    <a:pt x="1123" y="139"/>
                    <a:pt x="1123" y="139"/>
                    <a:pt x="1123" y="139"/>
                  </a:cubicBezTo>
                  <a:cubicBezTo>
                    <a:pt x="1135" y="136"/>
                    <a:pt x="1148" y="134"/>
                    <a:pt x="1160" y="131"/>
                  </a:cubicBezTo>
                  <a:cubicBezTo>
                    <a:pt x="1173" y="129"/>
                    <a:pt x="1185" y="126"/>
                    <a:pt x="1198" y="124"/>
                  </a:cubicBezTo>
                  <a:cubicBezTo>
                    <a:pt x="1223" y="119"/>
                    <a:pt x="1249" y="116"/>
                    <a:pt x="1274" y="112"/>
                  </a:cubicBezTo>
                  <a:cubicBezTo>
                    <a:pt x="1299" y="108"/>
                    <a:pt x="1325" y="104"/>
                    <a:pt x="1350" y="101"/>
                  </a:cubicBezTo>
                  <a:cubicBezTo>
                    <a:pt x="1401" y="94"/>
                    <a:pt x="1452" y="89"/>
                    <a:pt x="1502" y="83"/>
                  </a:cubicBezTo>
                  <a:cubicBezTo>
                    <a:pt x="1604" y="72"/>
                    <a:pt x="1706" y="62"/>
                    <a:pt x="1808" y="48"/>
                  </a:cubicBezTo>
                  <a:cubicBezTo>
                    <a:pt x="1846" y="43"/>
                    <a:pt x="1846" y="43"/>
                    <a:pt x="1846" y="43"/>
                  </a:cubicBezTo>
                  <a:cubicBezTo>
                    <a:pt x="1884" y="38"/>
                    <a:pt x="1884" y="38"/>
                    <a:pt x="1884" y="38"/>
                  </a:cubicBezTo>
                  <a:cubicBezTo>
                    <a:pt x="1909" y="34"/>
                    <a:pt x="1934" y="29"/>
                    <a:pt x="1959" y="25"/>
                  </a:cubicBezTo>
                  <a:cubicBezTo>
                    <a:pt x="1997" y="19"/>
                    <a:pt x="1997" y="19"/>
                    <a:pt x="1997" y="19"/>
                  </a:cubicBezTo>
                  <a:cubicBezTo>
                    <a:pt x="2035" y="14"/>
                    <a:pt x="2035" y="14"/>
                    <a:pt x="2035" y="14"/>
                  </a:cubicBezTo>
                  <a:cubicBezTo>
                    <a:pt x="2054" y="12"/>
                    <a:pt x="2054" y="12"/>
                    <a:pt x="2054" y="12"/>
                  </a:cubicBezTo>
                  <a:cubicBezTo>
                    <a:pt x="2074" y="10"/>
                    <a:pt x="2074" y="10"/>
                    <a:pt x="2074" y="10"/>
                  </a:cubicBezTo>
                  <a:cubicBezTo>
                    <a:pt x="2086" y="9"/>
                    <a:pt x="2099" y="7"/>
                    <a:pt x="2112" y="6"/>
                  </a:cubicBezTo>
                  <a:cubicBezTo>
                    <a:pt x="2163" y="2"/>
                    <a:pt x="2214" y="0"/>
                    <a:pt x="2265" y="0"/>
                  </a:cubicBezTo>
                  <a:cubicBezTo>
                    <a:pt x="2317" y="1"/>
                    <a:pt x="2368" y="3"/>
                    <a:pt x="2419" y="8"/>
                  </a:cubicBezTo>
                  <a:cubicBezTo>
                    <a:pt x="2470" y="13"/>
                    <a:pt x="2521" y="20"/>
                    <a:pt x="2571" y="29"/>
                  </a:cubicBezTo>
                  <a:cubicBezTo>
                    <a:pt x="2622" y="37"/>
                    <a:pt x="2672" y="47"/>
                    <a:pt x="2722" y="59"/>
                  </a:cubicBezTo>
                  <a:cubicBezTo>
                    <a:pt x="2741" y="63"/>
                    <a:pt x="2741" y="63"/>
                    <a:pt x="2741" y="63"/>
                  </a:cubicBezTo>
                  <a:cubicBezTo>
                    <a:pt x="2759" y="68"/>
                    <a:pt x="2759" y="68"/>
                    <a:pt x="2759" y="68"/>
                  </a:cubicBezTo>
                  <a:cubicBezTo>
                    <a:pt x="2797" y="77"/>
                    <a:pt x="2797" y="77"/>
                    <a:pt x="2797" y="77"/>
                  </a:cubicBezTo>
                  <a:cubicBezTo>
                    <a:pt x="2821" y="83"/>
                    <a:pt x="2846" y="89"/>
                    <a:pt x="2871" y="94"/>
                  </a:cubicBezTo>
                  <a:cubicBezTo>
                    <a:pt x="2921" y="105"/>
                    <a:pt x="2972" y="114"/>
                    <a:pt x="3022" y="122"/>
                  </a:cubicBezTo>
                  <a:cubicBezTo>
                    <a:pt x="3225" y="153"/>
                    <a:pt x="3429" y="165"/>
                    <a:pt x="3633" y="186"/>
                  </a:cubicBezTo>
                  <a:cubicBezTo>
                    <a:pt x="3659" y="188"/>
                    <a:pt x="3684" y="191"/>
                    <a:pt x="3709" y="195"/>
                  </a:cubicBezTo>
                  <a:cubicBezTo>
                    <a:pt x="3735" y="199"/>
                    <a:pt x="3760" y="204"/>
                    <a:pt x="3785" y="210"/>
                  </a:cubicBezTo>
                  <a:cubicBezTo>
                    <a:pt x="3834" y="223"/>
                    <a:pt x="3883" y="238"/>
                    <a:pt x="3932" y="252"/>
                  </a:cubicBezTo>
                  <a:cubicBezTo>
                    <a:pt x="3945" y="256"/>
                    <a:pt x="3957" y="259"/>
                    <a:pt x="3969" y="262"/>
                  </a:cubicBezTo>
                  <a:cubicBezTo>
                    <a:pt x="3982" y="265"/>
                    <a:pt x="3994" y="268"/>
                    <a:pt x="4007" y="271"/>
                  </a:cubicBezTo>
                  <a:cubicBezTo>
                    <a:pt x="4032" y="277"/>
                    <a:pt x="4057" y="281"/>
                    <a:pt x="4082" y="284"/>
                  </a:cubicBezTo>
                  <a:cubicBezTo>
                    <a:pt x="4108" y="286"/>
                    <a:pt x="4133" y="288"/>
                    <a:pt x="4159" y="289"/>
                  </a:cubicBezTo>
                  <a:cubicBezTo>
                    <a:pt x="4235" y="294"/>
                    <a:pt x="4235" y="294"/>
                    <a:pt x="4235" y="294"/>
                  </a:cubicBezTo>
                  <a:cubicBezTo>
                    <a:pt x="4440" y="306"/>
                    <a:pt x="4645" y="312"/>
                    <a:pt x="4849" y="3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62">
              <a:extLst>
                <a:ext uri="{FF2B5EF4-FFF2-40B4-BE49-F238E27FC236}">
                  <a16:creationId xmlns:a16="http://schemas.microsoft.com/office/drawing/2014/main" id="{A74507C2-A07C-D4A5-2EDE-CF9A6F0DC42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2163" y="4110038"/>
              <a:ext cx="12111038" cy="895350"/>
            </a:xfrm>
            <a:custGeom>
              <a:avLst/>
              <a:gdLst>
                <a:gd name="T0" fmla="*/ 4233 w 4849"/>
                <a:gd name="T1" fmla="*/ 301 h 358"/>
                <a:gd name="T2" fmla="*/ 4003 w 4849"/>
                <a:gd name="T3" fmla="*/ 290 h 358"/>
                <a:gd name="T4" fmla="*/ 3776 w 4849"/>
                <a:gd name="T5" fmla="*/ 246 h 358"/>
                <a:gd name="T6" fmla="*/ 3662 w 4849"/>
                <a:gd name="T7" fmla="*/ 231 h 358"/>
                <a:gd name="T8" fmla="*/ 3316 w 4849"/>
                <a:gd name="T9" fmla="*/ 209 h 358"/>
                <a:gd name="T10" fmla="*/ 3201 w 4849"/>
                <a:gd name="T11" fmla="*/ 199 h 358"/>
                <a:gd name="T12" fmla="*/ 3087 w 4849"/>
                <a:gd name="T13" fmla="*/ 185 h 358"/>
                <a:gd name="T14" fmla="*/ 3010 w 4849"/>
                <a:gd name="T15" fmla="*/ 174 h 358"/>
                <a:gd name="T16" fmla="*/ 2935 w 4849"/>
                <a:gd name="T17" fmla="*/ 161 h 358"/>
                <a:gd name="T18" fmla="*/ 2840 w 4849"/>
                <a:gd name="T19" fmla="*/ 142 h 358"/>
                <a:gd name="T20" fmla="*/ 2784 w 4849"/>
                <a:gd name="T21" fmla="*/ 128 h 358"/>
                <a:gd name="T22" fmla="*/ 2411 w 4849"/>
                <a:gd name="T23" fmla="*/ 35 h 358"/>
                <a:gd name="T24" fmla="*/ 2106 w 4849"/>
                <a:gd name="T25" fmla="*/ 4 h 358"/>
                <a:gd name="T26" fmla="*/ 2010 w 4849"/>
                <a:gd name="T27" fmla="*/ 6 h 358"/>
                <a:gd name="T28" fmla="*/ 1952 w 4849"/>
                <a:gd name="T29" fmla="*/ 11 h 358"/>
                <a:gd name="T30" fmla="*/ 1933 w 4849"/>
                <a:gd name="T31" fmla="*/ 13 h 358"/>
                <a:gd name="T32" fmla="*/ 1876 w 4849"/>
                <a:gd name="T33" fmla="*/ 19 h 358"/>
                <a:gd name="T34" fmla="*/ 1799 w 4849"/>
                <a:gd name="T35" fmla="*/ 29 h 358"/>
                <a:gd name="T36" fmla="*/ 1340 w 4849"/>
                <a:gd name="T37" fmla="*/ 79 h 358"/>
                <a:gd name="T38" fmla="*/ 1041 w 4849"/>
                <a:gd name="T39" fmla="*/ 148 h 358"/>
                <a:gd name="T40" fmla="*/ 763 w 4849"/>
                <a:gd name="T41" fmla="*/ 278 h 358"/>
                <a:gd name="T42" fmla="*/ 651 w 4849"/>
                <a:gd name="T43" fmla="*/ 308 h 358"/>
                <a:gd name="T44" fmla="*/ 308 w 4849"/>
                <a:gd name="T45" fmla="*/ 350 h 358"/>
                <a:gd name="T46" fmla="*/ 307 w 4849"/>
                <a:gd name="T47" fmla="*/ 349 h 358"/>
                <a:gd name="T48" fmla="*/ 651 w 4849"/>
                <a:gd name="T49" fmla="*/ 306 h 358"/>
                <a:gd name="T50" fmla="*/ 762 w 4849"/>
                <a:gd name="T51" fmla="*/ 276 h 358"/>
                <a:gd name="T52" fmla="*/ 1040 w 4849"/>
                <a:gd name="T53" fmla="*/ 145 h 358"/>
                <a:gd name="T54" fmla="*/ 1340 w 4849"/>
                <a:gd name="T55" fmla="*/ 76 h 358"/>
                <a:gd name="T56" fmla="*/ 1799 w 4849"/>
                <a:gd name="T57" fmla="*/ 25 h 358"/>
                <a:gd name="T58" fmla="*/ 1875 w 4849"/>
                <a:gd name="T59" fmla="*/ 16 h 358"/>
                <a:gd name="T60" fmla="*/ 1933 w 4849"/>
                <a:gd name="T61" fmla="*/ 9 h 358"/>
                <a:gd name="T62" fmla="*/ 1952 w 4849"/>
                <a:gd name="T63" fmla="*/ 7 h 358"/>
                <a:gd name="T64" fmla="*/ 2009 w 4849"/>
                <a:gd name="T65" fmla="*/ 3 h 358"/>
                <a:gd name="T66" fmla="*/ 2106 w 4849"/>
                <a:gd name="T67" fmla="*/ 0 h 358"/>
                <a:gd name="T68" fmla="*/ 2412 w 4849"/>
                <a:gd name="T69" fmla="*/ 31 h 358"/>
                <a:gd name="T70" fmla="*/ 2785 w 4849"/>
                <a:gd name="T71" fmla="*/ 124 h 358"/>
                <a:gd name="T72" fmla="*/ 2841 w 4849"/>
                <a:gd name="T73" fmla="*/ 138 h 358"/>
                <a:gd name="T74" fmla="*/ 2935 w 4849"/>
                <a:gd name="T75" fmla="*/ 158 h 358"/>
                <a:gd name="T76" fmla="*/ 3011 w 4849"/>
                <a:gd name="T77" fmla="*/ 171 h 358"/>
                <a:gd name="T78" fmla="*/ 3087 w 4849"/>
                <a:gd name="T79" fmla="*/ 182 h 358"/>
                <a:gd name="T80" fmla="*/ 3202 w 4849"/>
                <a:gd name="T81" fmla="*/ 195 h 358"/>
                <a:gd name="T82" fmla="*/ 3317 w 4849"/>
                <a:gd name="T83" fmla="*/ 206 h 358"/>
                <a:gd name="T84" fmla="*/ 3662 w 4849"/>
                <a:gd name="T85" fmla="*/ 228 h 358"/>
                <a:gd name="T86" fmla="*/ 3777 w 4849"/>
                <a:gd name="T87" fmla="*/ 243 h 358"/>
                <a:gd name="T88" fmla="*/ 4003 w 4849"/>
                <a:gd name="T89" fmla="*/ 288 h 358"/>
                <a:gd name="T90" fmla="*/ 4234 w 4849"/>
                <a:gd name="T91" fmla="*/ 299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49" h="358">
                  <a:moveTo>
                    <a:pt x="4849" y="320"/>
                  </a:moveTo>
                  <a:cubicBezTo>
                    <a:pt x="4644" y="311"/>
                    <a:pt x="4439" y="306"/>
                    <a:pt x="4233" y="301"/>
                  </a:cubicBezTo>
                  <a:cubicBezTo>
                    <a:pt x="4080" y="297"/>
                    <a:pt x="4080" y="297"/>
                    <a:pt x="4080" y="297"/>
                  </a:cubicBezTo>
                  <a:cubicBezTo>
                    <a:pt x="4054" y="296"/>
                    <a:pt x="4028" y="294"/>
                    <a:pt x="4003" y="290"/>
                  </a:cubicBezTo>
                  <a:cubicBezTo>
                    <a:pt x="3977" y="287"/>
                    <a:pt x="3952" y="283"/>
                    <a:pt x="3927" y="278"/>
                  </a:cubicBezTo>
                  <a:cubicBezTo>
                    <a:pt x="3877" y="268"/>
                    <a:pt x="3827" y="255"/>
                    <a:pt x="3776" y="246"/>
                  </a:cubicBezTo>
                  <a:cubicBezTo>
                    <a:pt x="3751" y="241"/>
                    <a:pt x="3726" y="237"/>
                    <a:pt x="3700" y="234"/>
                  </a:cubicBezTo>
                  <a:cubicBezTo>
                    <a:pt x="3688" y="232"/>
                    <a:pt x="3675" y="232"/>
                    <a:pt x="3662" y="231"/>
                  </a:cubicBezTo>
                  <a:cubicBezTo>
                    <a:pt x="3624" y="229"/>
                    <a:pt x="3624" y="229"/>
                    <a:pt x="3624" y="229"/>
                  </a:cubicBezTo>
                  <a:cubicBezTo>
                    <a:pt x="3521" y="223"/>
                    <a:pt x="3419" y="217"/>
                    <a:pt x="3316" y="209"/>
                  </a:cubicBezTo>
                  <a:cubicBezTo>
                    <a:pt x="3291" y="207"/>
                    <a:pt x="3265" y="205"/>
                    <a:pt x="3240" y="202"/>
                  </a:cubicBezTo>
                  <a:cubicBezTo>
                    <a:pt x="3201" y="199"/>
                    <a:pt x="3201" y="199"/>
                    <a:pt x="3201" y="199"/>
                  </a:cubicBezTo>
                  <a:cubicBezTo>
                    <a:pt x="3163" y="194"/>
                    <a:pt x="3163" y="194"/>
                    <a:pt x="3163" y="194"/>
                  </a:cubicBezTo>
                  <a:cubicBezTo>
                    <a:pt x="3138" y="192"/>
                    <a:pt x="3112" y="188"/>
                    <a:pt x="3087" y="185"/>
                  </a:cubicBezTo>
                  <a:cubicBezTo>
                    <a:pt x="3074" y="184"/>
                    <a:pt x="3061" y="182"/>
                    <a:pt x="3049" y="180"/>
                  </a:cubicBezTo>
                  <a:cubicBezTo>
                    <a:pt x="3036" y="178"/>
                    <a:pt x="3023" y="176"/>
                    <a:pt x="3010" y="174"/>
                  </a:cubicBezTo>
                  <a:cubicBezTo>
                    <a:pt x="2972" y="168"/>
                    <a:pt x="2972" y="168"/>
                    <a:pt x="2972" y="168"/>
                  </a:cubicBezTo>
                  <a:cubicBezTo>
                    <a:pt x="2960" y="166"/>
                    <a:pt x="2947" y="163"/>
                    <a:pt x="2935" y="161"/>
                  </a:cubicBezTo>
                  <a:cubicBezTo>
                    <a:pt x="2909" y="157"/>
                    <a:pt x="2884" y="151"/>
                    <a:pt x="2859" y="146"/>
                  </a:cubicBezTo>
                  <a:cubicBezTo>
                    <a:pt x="2853" y="145"/>
                    <a:pt x="2847" y="143"/>
                    <a:pt x="2840" y="142"/>
                  </a:cubicBezTo>
                  <a:cubicBezTo>
                    <a:pt x="2822" y="137"/>
                    <a:pt x="2822" y="137"/>
                    <a:pt x="2822" y="137"/>
                  </a:cubicBezTo>
                  <a:cubicBezTo>
                    <a:pt x="2809" y="134"/>
                    <a:pt x="2797" y="131"/>
                    <a:pt x="2784" y="128"/>
                  </a:cubicBezTo>
                  <a:cubicBezTo>
                    <a:pt x="2759" y="121"/>
                    <a:pt x="2735" y="114"/>
                    <a:pt x="2710" y="107"/>
                  </a:cubicBezTo>
                  <a:cubicBezTo>
                    <a:pt x="2611" y="79"/>
                    <a:pt x="2512" y="53"/>
                    <a:pt x="2411" y="35"/>
                  </a:cubicBezTo>
                  <a:cubicBezTo>
                    <a:pt x="2361" y="25"/>
                    <a:pt x="2310" y="18"/>
                    <a:pt x="2259" y="13"/>
                  </a:cubicBezTo>
                  <a:cubicBezTo>
                    <a:pt x="2208" y="7"/>
                    <a:pt x="2157" y="5"/>
                    <a:pt x="2106" y="4"/>
                  </a:cubicBezTo>
                  <a:cubicBezTo>
                    <a:pt x="2080" y="4"/>
                    <a:pt x="2054" y="4"/>
                    <a:pt x="2029" y="6"/>
                  </a:cubicBezTo>
                  <a:cubicBezTo>
                    <a:pt x="2010" y="6"/>
                    <a:pt x="2010" y="6"/>
                    <a:pt x="2010" y="6"/>
                  </a:cubicBezTo>
                  <a:cubicBezTo>
                    <a:pt x="2003" y="7"/>
                    <a:pt x="1997" y="7"/>
                    <a:pt x="1990" y="8"/>
                  </a:cubicBezTo>
                  <a:cubicBezTo>
                    <a:pt x="1952" y="11"/>
                    <a:pt x="1952" y="11"/>
                    <a:pt x="1952" y="11"/>
                  </a:cubicBezTo>
                  <a:cubicBezTo>
                    <a:pt x="1942" y="11"/>
                    <a:pt x="1942" y="11"/>
                    <a:pt x="1942" y="11"/>
                  </a:cubicBezTo>
                  <a:cubicBezTo>
                    <a:pt x="1933" y="13"/>
                    <a:pt x="1933" y="13"/>
                    <a:pt x="1933" y="13"/>
                  </a:cubicBezTo>
                  <a:cubicBezTo>
                    <a:pt x="1914" y="15"/>
                    <a:pt x="1914" y="15"/>
                    <a:pt x="1914" y="15"/>
                  </a:cubicBezTo>
                  <a:cubicBezTo>
                    <a:pt x="1901" y="16"/>
                    <a:pt x="1888" y="18"/>
                    <a:pt x="1876" y="19"/>
                  </a:cubicBezTo>
                  <a:cubicBezTo>
                    <a:pt x="1837" y="24"/>
                    <a:pt x="1837" y="24"/>
                    <a:pt x="1837" y="24"/>
                  </a:cubicBezTo>
                  <a:cubicBezTo>
                    <a:pt x="1799" y="29"/>
                    <a:pt x="1799" y="29"/>
                    <a:pt x="1799" y="29"/>
                  </a:cubicBezTo>
                  <a:cubicBezTo>
                    <a:pt x="1697" y="40"/>
                    <a:pt x="1595" y="49"/>
                    <a:pt x="1493" y="60"/>
                  </a:cubicBezTo>
                  <a:cubicBezTo>
                    <a:pt x="1442" y="65"/>
                    <a:pt x="1391" y="72"/>
                    <a:pt x="1340" y="79"/>
                  </a:cubicBezTo>
                  <a:cubicBezTo>
                    <a:pt x="1289" y="86"/>
                    <a:pt x="1239" y="95"/>
                    <a:pt x="1189" y="105"/>
                  </a:cubicBezTo>
                  <a:cubicBezTo>
                    <a:pt x="1139" y="116"/>
                    <a:pt x="1089" y="128"/>
                    <a:pt x="1041" y="148"/>
                  </a:cubicBezTo>
                  <a:cubicBezTo>
                    <a:pt x="994" y="167"/>
                    <a:pt x="948" y="190"/>
                    <a:pt x="902" y="214"/>
                  </a:cubicBezTo>
                  <a:cubicBezTo>
                    <a:pt x="857" y="237"/>
                    <a:pt x="811" y="260"/>
                    <a:pt x="763" y="278"/>
                  </a:cubicBezTo>
                  <a:cubicBezTo>
                    <a:pt x="738" y="287"/>
                    <a:pt x="714" y="295"/>
                    <a:pt x="689" y="300"/>
                  </a:cubicBezTo>
                  <a:cubicBezTo>
                    <a:pt x="676" y="303"/>
                    <a:pt x="664" y="306"/>
                    <a:pt x="651" y="308"/>
                  </a:cubicBezTo>
                  <a:cubicBezTo>
                    <a:pt x="639" y="311"/>
                    <a:pt x="626" y="313"/>
                    <a:pt x="613" y="315"/>
                  </a:cubicBezTo>
                  <a:cubicBezTo>
                    <a:pt x="512" y="333"/>
                    <a:pt x="410" y="344"/>
                    <a:pt x="308" y="350"/>
                  </a:cubicBezTo>
                  <a:cubicBezTo>
                    <a:pt x="205" y="357"/>
                    <a:pt x="102" y="358"/>
                    <a:pt x="0" y="353"/>
                  </a:cubicBezTo>
                  <a:cubicBezTo>
                    <a:pt x="102" y="357"/>
                    <a:pt x="205" y="356"/>
                    <a:pt x="307" y="349"/>
                  </a:cubicBezTo>
                  <a:cubicBezTo>
                    <a:pt x="410" y="343"/>
                    <a:pt x="512" y="331"/>
                    <a:pt x="613" y="313"/>
                  </a:cubicBezTo>
                  <a:cubicBezTo>
                    <a:pt x="626" y="311"/>
                    <a:pt x="638" y="309"/>
                    <a:pt x="651" y="306"/>
                  </a:cubicBezTo>
                  <a:cubicBezTo>
                    <a:pt x="663" y="304"/>
                    <a:pt x="676" y="301"/>
                    <a:pt x="688" y="298"/>
                  </a:cubicBezTo>
                  <a:cubicBezTo>
                    <a:pt x="713" y="293"/>
                    <a:pt x="738" y="285"/>
                    <a:pt x="762" y="276"/>
                  </a:cubicBezTo>
                  <a:cubicBezTo>
                    <a:pt x="810" y="258"/>
                    <a:pt x="856" y="235"/>
                    <a:pt x="901" y="212"/>
                  </a:cubicBezTo>
                  <a:cubicBezTo>
                    <a:pt x="947" y="188"/>
                    <a:pt x="993" y="164"/>
                    <a:pt x="1040" y="145"/>
                  </a:cubicBezTo>
                  <a:cubicBezTo>
                    <a:pt x="1088" y="126"/>
                    <a:pt x="1138" y="113"/>
                    <a:pt x="1188" y="103"/>
                  </a:cubicBezTo>
                  <a:cubicBezTo>
                    <a:pt x="1238" y="92"/>
                    <a:pt x="1289" y="83"/>
                    <a:pt x="1340" y="76"/>
                  </a:cubicBezTo>
                  <a:cubicBezTo>
                    <a:pt x="1391" y="69"/>
                    <a:pt x="1442" y="62"/>
                    <a:pt x="1493" y="57"/>
                  </a:cubicBezTo>
                  <a:cubicBezTo>
                    <a:pt x="1595" y="46"/>
                    <a:pt x="1697" y="37"/>
                    <a:pt x="1799" y="25"/>
                  </a:cubicBezTo>
                  <a:cubicBezTo>
                    <a:pt x="1837" y="21"/>
                    <a:pt x="1837" y="21"/>
                    <a:pt x="1837" y="21"/>
                  </a:cubicBezTo>
                  <a:cubicBezTo>
                    <a:pt x="1875" y="16"/>
                    <a:pt x="1875" y="16"/>
                    <a:pt x="1875" y="16"/>
                  </a:cubicBezTo>
                  <a:cubicBezTo>
                    <a:pt x="1888" y="14"/>
                    <a:pt x="1901" y="13"/>
                    <a:pt x="1913" y="11"/>
                  </a:cubicBezTo>
                  <a:cubicBezTo>
                    <a:pt x="1933" y="9"/>
                    <a:pt x="1933" y="9"/>
                    <a:pt x="1933" y="9"/>
                  </a:cubicBezTo>
                  <a:cubicBezTo>
                    <a:pt x="1942" y="8"/>
                    <a:pt x="1942" y="8"/>
                    <a:pt x="1942" y="8"/>
                  </a:cubicBezTo>
                  <a:cubicBezTo>
                    <a:pt x="1952" y="7"/>
                    <a:pt x="1952" y="7"/>
                    <a:pt x="1952" y="7"/>
                  </a:cubicBezTo>
                  <a:cubicBezTo>
                    <a:pt x="1990" y="4"/>
                    <a:pt x="1990" y="4"/>
                    <a:pt x="1990" y="4"/>
                  </a:cubicBezTo>
                  <a:cubicBezTo>
                    <a:pt x="1997" y="3"/>
                    <a:pt x="2003" y="3"/>
                    <a:pt x="2009" y="3"/>
                  </a:cubicBezTo>
                  <a:cubicBezTo>
                    <a:pt x="2029" y="2"/>
                    <a:pt x="2029" y="2"/>
                    <a:pt x="2029" y="2"/>
                  </a:cubicBezTo>
                  <a:cubicBezTo>
                    <a:pt x="2054" y="0"/>
                    <a:pt x="2080" y="1"/>
                    <a:pt x="2106" y="0"/>
                  </a:cubicBezTo>
                  <a:cubicBezTo>
                    <a:pt x="2157" y="1"/>
                    <a:pt x="2208" y="3"/>
                    <a:pt x="2259" y="9"/>
                  </a:cubicBezTo>
                  <a:cubicBezTo>
                    <a:pt x="2310" y="14"/>
                    <a:pt x="2361" y="21"/>
                    <a:pt x="2412" y="31"/>
                  </a:cubicBezTo>
                  <a:cubicBezTo>
                    <a:pt x="2513" y="50"/>
                    <a:pt x="2612" y="75"/>
                    <a:pt x="2711" y="104"/>
                  </a:cubicBezTo>
                  <a:cubicBezTo>
                    <a:pt x="2736" y="111"/>
                    <a:pt x="2760" y="117"/>
                    <a:pt x="2785" y="124"/>
                  </a:cubicBezTo>
                  <a:cubicBezTo>
                    <a:pt x="2797" y="128"/>
                    <a:pt x="2810" y="130"/>
                    <a:pt x="2822" y="134"/>
                  </a:cubicBezTo>
                  <a:cubicBezTo>
                    <a:pt x="2841" y="138"/>
                    <a:pt x="2841" y="138"/>
                    <a:pt x="2841" y="138"/>
                  </a:cubicBezTo>
                  <a:cubicBezTo>
                    <a:pt x="2847" y="140"/>
                    <a:pt x="2854" y="141"/>
                    <a:pt x="2860" y="142"/>
                  </a:cubicBezTo>
                  <a:cubicBezTo>
                    <a:pt x="2885" y="148"/>
                    <a:pt x="2910" y="153"/>
                    <a:pt x="2935" y="158"/>
                  </a:cubicBezTo>
                  <a:cubicBezTo>
                    <a:pt x="2948" y="160"/>
                    <a:pt x="2960" y="163"/>
                    <a:pt x="2973" y="165"/>
                  </a:cubicBezTo>
                  <a:cubicBezTo>
                    <a:pt x="3011" y="171"/>
                    <a:pt x="3011" y="171"/>
                    <a:pt x="3011" y="171"/>
                  </a:cubicBezTo>
                  <a:cubicBezTo>
                    <a:pt x="3024" y="173"/>
                    <a:pt x="3036" y="175"/>
                    <a:pt x="3049" y="176"/>
                  </a:cubicBezTo>
                  <a:cubicBezTo>
                    <a:pt x="3062" y="178"/>
                    <a:pt x="3074" y="180"/>
                    <a:pt x="3087" y="182"/>
                  </a:cubicBezTo>
                  <a:cubicBezTo>
                    <a:pt x="3113" y="185"/>
                    <a:pt x="3138" y="189"/>
                    <a:pt x="3163" y="191"/>
                  </a:cubicBezTo>
                  <a:cubicBezTo>
                    <a:pt x="3202" y="195"/>
                    <a:pt x="3202" y="195"/>
                    <a:pt x="3202" y="195"/>
                  </a:cubicBezTo>
                  <a:cubicBezTo>
                    <a:pt x="3240" y="199"/>
                    <a:pt x="3240" y="199"/>
                    <a:pt x="3240" y="199"/>
                  </a:cubicBezTo>
                  <a:cubicBezTo>
                    <a:pt x="3266" y="202"/>
                    <a:pt x="3291" y="204"/>
                    <a:pt x="3317" y="206"/>
                  </a:cubicBezTo>
                  <a:cubicBezTo>
                    <a:pt x="3419" y="214"/>
                    <a:pt x="3521" y="220"/>
                    <a:pt x="3624" y="226"/>
                  </a:cubicBezTo>
                  <a:cubicBezTo>
                    <a:pt x="3662" y="228"/>
                    <a:pt x="3662" y="228"/>
                    <a:pt x="3662" y="228"/>
                  </a:cubicBezTo>
                  <a:cubicBezTo>
                    <a:pt x="3675" y="229"/>
                    <a:pt x="3688" y="230"/>
                    <a:pt x="3701" y="232"/>
                  </a:cubicBezTo>
                  <a:cubicBezTo>
                    <a:pt x="3726" y="234"/>
                    <a:pt x="3752" y="239"/>
                    <a:pt x="3777" y="243"/>
                  </a:cubicBezTo>
                  <a:cubicBezTo>
                    <a:pt x="3827" y="253"/>
                    <a:pt x="3877" y="265"/>
                    <a:pt x="3927" y="275"/>
                  </a:cubicBezTo>
                  <a:cubicBezTo>
                    <a:pt x="3952" y="280"/>
                    <a:pt x="3978" y="285"/>
                    <a:pt x="4003" y="288"/>
                  </a:cubicBezTo>
                  <a:cubicBezTo>
                    <a:pt x="4029" y="291"/>
                    <a:pt x="4054" y="294"/>
                    <a:pt x="4080" y="295"/>
                  </a:cubicBezTo>
                  <a:cubicBezTo>
                    <a:pt x="4234" y="299"/>
                    <a:pt x="4234" y="299"/>
                    <a:pt x="4234" y="299"/>
                  </a:cubicBezTo>
                  <a:cubicBezTo>
                    <a:pt x="4439" y="304"/>
                    <a:pt x="4644" y="310"/>
                    <a:pt x="4849" y="3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63">
              <a:extLst>
                <a:ext uri="{FF2B5EF4-FFF2-40B4-BE49-F238E27FC236}">
                  <a16:creationId xmlns:a16="http://schemas.microsoft.com/office/drawing/2014/main" id="{E1FAE09F-D1B0-CB38-F006-16D97AD664E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3750" y="4183063"/>
              <a:ext cx="12112625" cy="960438"/>
            </a:xfrm>
            <a:custGeom>
              <a:avLst/>
              <a:gdLst>
                <a:gd name="T0" fmla="*/ 4232 w 4849"/>
                <a:gd name="T1" fmla="*/ 310 h 384"/>
                <a:gd name="T2" fmla="*/ 3923 w 4849"/>
                <a:gd name="T3" fmla="*/ 303 h 384"/>
                <a:gd name="T4" fmla="*/ 3693 w 4849"/>
                <a:gd name="T5" fmla="*/ 275 h 384"/>
                <a:gd name="T6" fmla="*/ 3461 w 4849"/>
                <a:gd name="T7" fmla="*/ 270 h 384"/>
                <a:gd name="T8" fmla="*/ 3346 w 4849"/>
                <a:gd name="T9" fmla="*/ 265 h 384"/>
                <a:gd name="T10" fmla="*/ 3000 w 4849"/>
                <a:gd name="T11" fmla="*/ 229 h 384"/>
                <a:gd name="T12" fmla="*/ 2403 w 4849"/>
                <a:gd name="T13" fmla="*/ 69 h 384"/>
                <a:gd name="T14" fmla="*/ 2215 w 4849"/>
                <a:gd name="T15" fmla="*/ 27 h 384"/>
                <a:gd name="T16" fmla="*/ 2158 w 4849"/>
                <a:gd name="T17" fmla="*/ 18 h 384"/>
                <a:gd name="T18" fmla="*/ 2101 w 4849"/>
                <a:gd name="T19" fmla="*/ 11 h 384"/>
                <a:gd name="T20" fmla="*/ 2043 w 4849"/>
                <a:gd name="T21" fmla="*/ 6 h 384"/>
                <a:gd name="T22" fmla="*/ 1946 w 4849"/>
                <a:gd name="T23" fmla="*/ 4 h 384"/>
                <a:gd name="T24" fmla="*/ 1485 w 4849"/>
                <a:gd name="T25" fmla="*/ 39 h 384"/>
                <a:gd name="T26" fmla="*/ 1180 w 4849"/>
                <a:gd name="T27" fmla="*/ 88 h 384"/>
                <a:gd name="T28" fmla="*/ 1033 w 4849"/>
                <a:gd name="T29" fmla="*/ 136 h 384"/>
                <a:gd name="T30" fmla="*/ 830 w 4849"/>
                <a:gd name="T31" fmla="*/ 247 h 384"/>
                <a:gd name="T32" fmla="*/ 779 w 4849"/>
                <a:gd name="T33" fmla="*/ 273 h 384"/>
                <a:gd name="T34" fmla="*/ 744 w 4849"/>
                <a:gd name="T35" fmla="*/ 290 h 384"/>
                <a:gd name="T36" fmla="*/ 689 w 4849"/>
                <a:gd name="T37" fmla="*/ 310 h 384"/>
                <a:gd name="T38" fmla="*/ 652 w 4849"/>
                <a:gd name="T39" fmla="*/ 321 h 384"/>
                <a:gd name="T40" fmla="*/ 309 w 4849"/>
                <a:gd name="T41" fmla="*/ 376 h 384"/>
                <a:gd name="T42" fmla="*/ 309 w 4849"/>
                <a:gd name="T43" fmla="*/ 375 h 384"/>
                <a:gd name="T44" fmla="*/ 652 w 4849"/>
                <a:gd name="T45" fmla="*/ 319 h 384"/>
                <a:gd name="T46" fmla="*/ 689 w 4849"/>
                <a:gd name="T47" fmla="*/ 308 h 384"/>
                <a:gd name="T48" fmla="*/ 743 w 4849"/>
                <a:gd name="T49" fmla="*/ 288 h 384"/>
                <a:gd name="T50" fmla="*/ 778 w 4849"/>
                <a:gd name="T51" fmla="*/ 271 h 384"/>
                <a:gd name="T52" fmla="*/ 829 w 4849"/>
                <a:gd name="T53" fmla="*/ 245 h 384"/>
                <a:gd name="T54" fmla="*/ 1032 w 4849"/>
                <a:gd name="T55" fmla="*/ 133 h 384"/>
                <a:gd name="T56" fmla="*/ 1179 w 4849"/>
                <a:gd name="T57" fmla="*/ 85 h 384"/>
                <a:gd name="T58" fmla="*/ 1484 w 4849"/>
                <a:gd name="T59" fmla="*/ 36 h 384"/>
                <a:gd name="T60" fmla="*/ 1946 w 4849"/>
                <a:gd name="T61" fmla="*/ 0 h 384"/>
                <a:gd name="T62" fmla="*/ 2043 w 4849"/>
                <a:gd name="T63" fmla="*/ 3 h 384"/>
                <a:gd name="T64" fmla="*/ 2101 w 4849"/>
                <a:gd name="T65" fmla="*/ 7 h 384"/>
                <a:gd name="T66" fmla="*/ 2159 w 4849"/>
                <a:gd name="T67" fmla="*/ 14 h 384"/>
                <a:gd name="T68" fmla="*/ 2216 w 4849"/>
                <a:gd name="T69" fmla="*/ 23 h 384"/>
                <a:gd name="T70" fmla="*/ 2404 w 4849"/>
                <a:gd name="T71" fmla="*/ 66 h 384"/>
                <a:gd name="T72" fmla="*/ 3000 w 4849"/>
                <a:gd name="T73" fmla="*/ 226 h 384"/>
                <a:gd name="T74" fmla="*/ 3346 w 4849"/>
                <a:gd name="T75" fmla="*/ 262 h 384"/>
                <a:gd name="T76" fmla="*/ 3461 w 4849"/>
                <a:gd name="T77" fmla="*/ 267 h 384"/>
                <a:gd name="T78" fmla="*/ 3693 w 4849"/>
                <a:gd name="T79" fmla="*/ 272 h 384"/>
                <a:gd name="T80" fmla="*/ 3923 w 4849"/>
                <a:gd name="T81" fmla="*/ 301 h 384"/>
                <a:gd name="T82" fmla="*/ 4232 w 4849"/>
                <a:gd name="T83" fmla="*/ 308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49" h="384">
                  <a:moveTo>
                    <a:pt x="4849" y="327"/>
                  </a:moveTo>
                  <a:cubicBezTo>
                    <a:pt x="4644" y="314"/>
                    <a:pt x="4438" y="309"/>
                    <a:pt x="4232" y="310"/>
                  </a:cubicBezTo>
                  <a:cubicBezTo>
                    <a:pt x="4180" y="310"/>
                    <a:pt x="4129" y="310"/>
                    <a:pt x="4077" y="311"/>
                  </a:cubicBezTo>
                  <a:cubicBezTo>
                    <a:pt x="4026" y="312"/>
                    <a:pt x="3974" y="309"/>
                    <a:pt x="3923" y="303"/>
                  </a:cubicBezTo>
                  <a:cubicBezTo>
                    <a:pt x="3872" y="297"/>
                    <a:pt x="3821" y="289"/>
                    <a:pt x="3770" y="282"/>
                  </a:cubicBezTo>
                  <a:cubicBezTo>
                    <a:pt x="3744" y="279"/>
                    <a:pt x="3719" y="277"/>
                    <a:pt x="3693" y="275"/>
                  </a:cubicBezTo>
                  <a:cubicBezTo>
                    <a:pt x="3667" y="273"/>
                    <a:pt x="3642" y="273"/>
                    <a:pt x="3616" y="273"/>
                  </a:cubicBezTo>
                  <a:cubicBezTo>
                    <a:pt x="3564" y="272"/>
                    <a:pt x="3513" y="271"/>
                    <a:pt x="3461" y="270"/>
                  </a:cubicBezTo>
                  <a:cubicBezTo>
                    <a:pt x="3436" y="269"/>
                    <a:pt x="3410" y="268"/>
                    <a:pt x="3384" y="266"/>
                  </a:cubicBezTo>
                  <a:cubicBezTo>
                    <a:pt x="3346" y="265"/>
                    <a:pt x="3346" y="265"/>
                    <a:pt x="3346" y="265"/>
                  </a:cubicBezTo>
                  <a:cubicBezTo>
                    <a:pt x="3307" y="262"/>
                    <a:pt x="3307" y="262"/>
                    <a:pt x="3307" y="262"/>
                  </a:cubicBezTo>
                  <a:cubicBezTo>
                    <a:pt x="3204" y="256"/>
                    <a:pt x="3102" y="245"/>
                    <a:pt x="3000" y="229"/>
                  </a:cubicBezTo>
                  <a:cubicBezTo>
                    <a:pt x="2898" y="213"/>
                    <a:pt x="2797" y="191"/>
                    <a:pt x="2699" y="160"/>
                  </a:cubicBezTo>
                  <a:cubicBezTo>
                    <a:pt x="2600" y="129"/>
                    <a:pt x="2503" y="96"/>
                    <a:pt x="2403" y="69"/>
                  </a:cubicBezTo>
                  <a:cubicBezTo>
                    <a:pt x="2354" y="56"/>
                    <a:pt x="2303" y="44"/>
                    <a:pt x="2253" y="34"/>
                  </a:cubicBezTo>
                  <a:cubicBezTo>
                    <a:pt x="2215" y="27"/>
                    <a:pt x="2215" y="27"/>
                    <a:pt x="2215" y="27"/>
                  </a:cubicBezTo>
                  <a:cubicBezTo>
                    <a:pt x="2202" y="25"/>
                    <a:pt x="2190" y="23"/>
                    <a:pt x="2177" y="21"/>
                  </a:cubicBezTo>
                  <a:cubicBezTo>
                    <a:pt x="2171" y="20"/>
                    <a:pt x="2164" y="19"/>
                    <a:pt x="2158" y="18"/>
                  </a:cubicBezTo>
                  <a:cubicBezTo>
                    <a:pt x="2139" y="15"/>
                    <a:pt x="2139" y="15"/>
                    <a:pt x="2139" y="15"/>
                  </a:cubicBezTo>
                  <a:cubicBezTo>
                    <a:pt x="2126" y="14"/>
                    <a:pt x="2113" y="12"/>
                    <a:pt x="2101" y="11"/>
                  </a:cubicBezTo>
                  <a:cubicBezTo>
                    <a:pt x="2062" y="8"/>
                    <a:pt x="2062" y="8"/>
                    <a:pt x="2062" y="8"/>
                  </a:cubicBezTo>
                  <a:cubicBezTo>
                    <a:pt x="2056" y="7"/>
                    <a:pt x="2049" y="7"/>
                    <a:pt x="2043" y="6"/>
                  </a:cubicBezTo>
                  <a:cubicBezTo>
                    <a:pt x="2024" y="5"/>
                    <a:pt x="2024" y="5"/>
                    <a:pt x="2024" y="5"/>
                  </a:cubicBezTo>
                  <a:cubicBezTo>
                    <a:pt x="1998" y="4"/>
                    <a:pt x="1972" y="4"/>
                    <a:pt x="1946" y="4"/>
                  </a:cubicBezTo>
                  <a:cubicBezTo>
                    <a:pt x="1895" y="4"/>
                    <a:pt x="1844" y="8"/>
                    <a:pt x="1792" y="13"/>
                  </a:cubicBezTo>
                  <a:cubicBezTo>
                    <a:pt x="1690" y="21"/>
                    <a:pt x="1587" y="28"/>
                    <a:pt x="1485" y="39"/>
                  </a:cubicBezTo>
                  <a:cubicBezTo>
                    <a:pt x="1433" y="44"/>
                    <a:pt x="1382" y="51"/>
                    <a:pt x="1331" y="58"/>
                  </a:cubicBezTo>
                  <a:cubicBezTo>
                    <a:pt x="1281" y="66"/>
                    <a:pt x="1230" y="76"/>
                    <a:pt x="1180" y="88"/>
                  </a:cubicBezTo>
                  <a:cubicBezTo>
                    <a:pt x="1155" y="94"/>
                    <a:pt x="1130" y="101"/>
                    <a:pt x="1106" y="109"/>
                  </a:cubicBezTo>
                  <a:cubicBezTo>
                    <a:pt x="1081" y="116"/>
                    <a:pt x="1057" y="126"/>
                    <a:pt x="1033" y="136"/>
                  </a:cubicBezTo>
                  <a:cubicBezTo>
                    <a:pt x="986" y="157"/>
                    <a:pt x="942" y="182"/>
                    <a:pt x="897" y="208"/>
                  </a:cubicBezTo>
                  <a:cubicBezTo>
                    <a:pt x="875" y="221"/>
                    <a:pt x="853" y="234"/>
                    <a:pt x="830" y="247"/>
                  </a:cubicBezTo>
                  <a:cubicBezTo>
                    <a:pt x="819" y="253"/>
                    <a:pt x="807" y="259"/>
                    <a:pt x="796" y="265"/>
                  </a:cubicBezTo>
                  <a:cubicBezTo>
                    <a:pt x="779" y="273"/>
                    <a:pt x="779" y="273"/>
                    <a:pt x="779" y="273"/>
                  </a:cubicBezTo>
                  <a:cubicBezTo>
                    <a:pt x="773" y="276"/>
                    <a:pt x="767" y="279"/>
                    <a:pt x="761" y="282"/>
                  </a:cubicBezTo>
                  <a:cubicBezTo>
                    <a:pt x="744" y="290"/>
                    <a:pt x="744" y="290"/>
                    <a:pt x="744" y="290"/>
                  </a:cubicBezTo>
                  <a:cubicBezTo>
                    <a:pt x="738" y="292"/>
                    <a:pt x="732" y="295"/>
                    <a:pt x="726" y="297"/>
                  </a:cubicBezTo>
                  <a:cubicBezTo>
                    <a:pt x="714" y="302"/>
                    <a:pt x="702" y="306"/>
                    <a:pt x="689" y="310"/>
                  </a:cubicBezTo>
                  <a:cubicBezTo>
                    <a:pt x="683" y="312"/>
                    <a:pt x="677" y="314"/>
                    <a:pt x="671" y="316"/>
                  </a:cubicBezTo>
                  <a:cubicBezTo>
                    <a:pt x="652" y="321"/>
                    <a:pt x="652" y="321"/>
                    <a:pt x="652" y="321"/>
                  </a:cubicBezTo>
                  <a:cubicBezTo>
                    <a:pt x="615" y="330"/>
                    <a:pt x="615" y="330"/>
                    <a:pt x="615" y="330"/>
                  </a:cubicBezTo>
                  <a:cubicBezTo>
                    <a:pt x="514" y="353"/>
                    <a:pt x="412" y="368"/>
                    <a:pt x="309" y="376"/>
                  </a:cubicBezTo>
                  <a:cubicBezTo>
                    <a:pt x="206" y="383"/>
                    <a:pt x="103" y="384"/>
                    <a:pt x="0" y="377"/>
                  </a:cubicBezTo>
                  <a:cubicBezTo>
                    <a:pt x="103" y="384"/>
                    <a:pt x="206" y="383"/>
                    <a:pt x="309" y="375"/>
                  </a:cubicBezTo>
                  <a:cubicBezTo>
                    <a:pt x="412" y="366"/>
                    <a:pt x="514" y="351"/>
                    <a:pt x="614" y="328"/>
                  </a:cubicBezTo>
                  <a:cubicBezTo>
                    <a:pt x="652" y="319"/>
                    <a:pt x="652" y="319"/>
                    <a:pt x="652" y="319"/>
                  </a:cubicBezTo>
                  <a:cubicBezTo>
                    <a:pt x="670" y="314"/>
                    <a:pt x="670" y="314"/>
                    <a:pt x="670" y="314"/>
                  </a:cubicBezTo>
                  <a:cubicBezTo>
                    <a:pt x="676" y="312"/>
                    <a:pt x="683" y="310"/>
                    <a:pt x="689" y="308"/>
                  </a:cubicBezTo>
                  <a:cubicBezTo>
                    <a:pt x="701" y="304"/>
                    <a:pt x="713" y="300"/>
                    <a:pt x="725" y="295"/>
                  </a:cubicBezTo>
                  <a:cubicBezTo>
                    <a:pt x="731" y="293"/>
                    <a:pt x="737" y="290"/>
                    <a:pt x="743" y="288"/>
                  </a:cubicBezTo>
                  <a:cubicBezTo>
                    <a:pt x="760" y="280"/>
                    <a:pt x="760" y="280"/>
                    <a:pt x="760" y="280"/>
                  </a:cubicBezTo>
                  <a:cubicBezTo>
                    <a:pt x="766" y="277"/>
                    <a:pt x="772" y="274"/>
                    <a:pt x="778" y="271"/>
                  </a:cubicBezTo>
                  <a:cubicBezTo>
                    <a:pt x="795" y="263"/>
                    <a:pt x="795" y="263"/>
                    <a:pt x="795" y="263"/>
                  </a:cubicBezTo>
                  <a:cubicBezTo>
                    <a:pt x="806" y="257"/>
                    <a:pt x="818" y="251"/>
                    <a:pt x="829" y="245"/>
                  </a:cubicBezTo>
                  <a:cubicBezTo>
                    <a:pt x="852" y="232"/>
                    <a:pt x="874" y="219"/>
                    <a:pt x="896" y="206"/>
                  </a:cubicBezTo>
                  <a:cubicBezTo>
                    <a:pt x="941" y="180"/>
                    <a:pt x="985" y="155"/>
                    <a:pt x="1032" y="133"/>
                  </a:cubicBezTo>
                  <a:cubicBezTo>
                    <a:pt x="1056" y="123"/>
                    <a:pt x="1080" y="114"/>
                    <a:pt x="1105" y="106"/>
                  </a:cubicBezTo>
                  <a:cubicBezTo>
                    <a:pt x="1129" y="98"/>
                    <a:pt x="1154" y="92"/>
                    <a:pt x="1179" y="85"/>
                  </a:cubicBezTo>
                  <a:cubicBezTo>
                    <a:pt x="1229" y="73"/>
                    <a:pt x="1280" y="64"/>
                    <a:pt x="1331" y="56"/>
                  </a:cubicBezTo>
                  <a:cubicBezTo>
                    <a:pt x="1382" y="48"/>
                    <a:pt x="1433" y="41"/>
                    <a:pt x="1484" y="36"/>
                  </a:cubicBezTo>
                  <a:cubicBezTo>
                    <a:pt x="1587" y="25"/>
                    <a:pt x="1690" y="18"/>
                    <a:pt x="1792" y="9"/>
                  </a:cubicBezTo>
                  <a:cubicBezTo>
                    <a:pt x="1843" y="4"/>
                    <a:pt x="1895" y="1"/>
                    <a:pt x="1946" y="0"/>
                  </a:cubicBezTo>
                  <a:cubicBezTo>
                    <a:pt x="1972" y="0"/>
                    <a:pt x="1998" y="0"/>
                    <a:pt x="2024" y="2"/>
                  </a:cubicBezTo>
                  <a:cubicBezTo>
                    <a:pt x="2043" y="3"/>
                    <a:pt x="2043" y="3"/>
                    <a:pt x="2043" y="3"/>
                  </a:cubicBezTo>
                  <a:cubicBezTo>
                    <a:pt x="2050" y="3"/>
                    <a:pt x="2056" y="3"/>
                    <a:pt x="2062" y="4"/>
                  </a:cubicBezTo>
                  <a:cubicBezTo>
                    <a:pt x="2101" y="7"/>
                    <a:pt x="2101" y="7"/>
                    <a:pt x="2101" y="7"/>
                  </a:cubicBezTo>
                  <a:cubicBezTo>
                    <a:pt x="2114" y="8"/>
                    <a:pt x="2127" y="10"/>
                    <a:pt x="2139" y="12"/>
                  </a:cubicBezTo>
                  <a:cubicBezTo>
                    <a:pt x="2159" y="14"/>
                    <a:pt x="2159" y="14"/>
                    <a:pt x="2159" y="14"/>
                  </a:cubicBezTo>
                  <a:cubicBezTo>
                    <a:pt x="2165" y="15"/>
                    <a:pt x="2171" y="16"/>
                    <a:pt x="2178" y="17"/>
                  </a:cubicBezTo>
                  <a:cubicBezTo>
                    <a:pt x="2190" y="19"/>
                    <a:pt x="2203" y="21"/>
                    <a:pt x="2216" y="23"/>
                  </a:cubicBezTo>
                  <a:cubicBezTo>
                    <a:pt x="2254" y="30"/>
                    <a:pt x="2254" y="30"/>
                    <a:pt x="2254" y="30"/>
                  </a:cubicBezTo>
                  <a:cubicBezTo>
                    <a:pt x="2304" y="40"/>
                    <a:pt x="2355" y="52"/>
                    <a:pt x="2404" y="66"/>
                  </a:cubicBezTo>
                  <a:cubicBezTo>
                    <a:pt x="2504" y="92"/>
                    <a:pt x="2602" y="125"/>
                    <a:pt x="2700" y="156"/>
                  </a:cubicBezTo>
                  <a:cubicBezTo>
                    <a:pt x="2798" y="187"/>
                    <a:pt x="2899" y="210"/>
                    <a:pt x="3000" y="226"/>
                  </a:cubicBezTo>
                  <a:cubicBezTo>
                    <a:pt x="3102" y="242"/>
                    <a:pt x="3204" y="253"/>
                    <a:pt x="3307" y="259"/>
                  </a:cubicBezTo>
                  <a:cubicBezTo>
                    <a:pt x="3346" y="262"/>
                    <a:pt x="3346" y="262"/>
                    <a:pt x="3346" y="262"/>
                  </a:cubicBezTo>
                  <a:cubicBezTo>
                    <a:pt x="3384" y="264"/>
                    <a:pt x="3384" y="264"/>
                    <a:pt x="3384" y="264"/>
                  </a:cubicBezTo>
                  <a:cubicBezTo>
                    <a:pt x="3410" y="265"/>
                    <a:pt x="3436" y="266"/>
                    <a:pt x="3461" y="267"/>
                  </a:cubicBezTo>
                  <a:cubicBezTo>
                    <a:pt x="3513" y="268"/>
                    <a:pt x="3564" y="270"/>
                    <a:pt x="3616" y="270"/>
                  </a:cubicBezTo>
                  <a:cubicBezTo>
                    <a:pt x="3642" y="270"/>
                    <a:pt x="3667" y="271"/>
                    <a:pt x="3693" y="272"/>
                  </a:cubicBezTo>
                  <a:cubicBezTo>
                    <a:pt x="3719" y="274"/>
                    <a:pt x="3745" y="277"/>
                    <a:pt x="3770" y="280"/>
                  </a:cubicBezTo>
                  <a:cubicBezTo>
                    <a:pt x="3821" y="286"/>
                    <a:pt x="3872" y="295"/>
                    <a:pt x="3923" y="301"/>
                  </a:cubicBezTo>
                  <a:cubicBezTo>
                    <a:pt x="3974" y="307"/>
                    <a:pt x="4026" y="310"/>
                    <a:pt x="4077" y="309"/>
                  </a:cubicBezTo>
                  <a:cubicBezTo>
                    <a:pt x="4129" y="308"/>
                    <a:pt x="4180" y="308"/>
                    <a:pt x="4232" y="308"/>
                  </a:cubicBezTo>
                  <a:cubicBezTo>
                    <a:pt x="4438" y="308"/>
                    <a:pt x="4644" y="314"/>
                    <a:pt x="4849" y="3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64">
              <a:extLst>
                <a:ext uri="{FF2B5EF4-FFF2-40B4-BE49-F238E27FC236}">
                  <a16:creationId xmlns:a16="http://schemas.microsoft.com/office/drawing/2014/main" id="{1387DBDA-7EB6-B833-B40A-89116F3A35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8513" y="4244975"/>
              <a:ext cx="12112625" cy="1038225"/>
            </a:xfrm>
            <a:custGeom>
              <a:avLst/>
              <a:gdLst>
                <a:gd name="T0" fmla="*/ 4228 w 4849"/>
                <a:gd name="T1" fmla="*/ 321 h 415"/>
                <a:gd name="T2" fmla="*/ 3995 w 4849"/>
                <a:gd name="T3" fmla="*/ 331 h 415"/>
                <a:gd name="T4" fmla="*/ 3763 w 4849"/>
                <a:gd name="T5" fmla="*/ 321 h 415"/>
                <a:gd name="T6" fmla="*/ 2988 w 4849"/>
                <a:gd name="T7" fmla="*/ 289 h 415"/>
                <a:gd name="T8" fmla="*/ 2648 w 4849"/>
                <a:gd name="T9" fmla="*/ 207 h 415"/>
                <a:gd name="T10" fmla="*/ 2612 w 4849"/>
                <a:gd name="T11" fmla="*/ 194 h 415"/>
                <a:gd name="T12" fmla="*/ 2393 w 4849"/>
                <a:gd name="T13" fmla="*/ 114 h 415"/>
                <a:gd name="T14" fmla="*/ 2282 w 4849"/>
                <a:gd name="T15" fmla="*/ 78 h 415"/>
                <a:gd name="T16" fmla="*/ 2245 w 4849"/>
                <a:gd name="T17" fmla="*/ 67 h 415"/>
                <a:gd name="T18" fmla="*/ 2056 w 4849"/>
                <a:gd name="T19" fmla="*/ 23 h 415"/>
                <a:gd name="T20" fmla="*/ 1999 w 4849"/>
                <a:gd name="T21" fmla="*/ 14 h 415"/>
                <a:gd name="T22" fmla="*/ 1941 w 4849"/>
                <a:gd name="T23" fmla="*/ 8 h 415"/>
                <a:gd name="T24" fmla="*/ 1844 w 4849"/>
                <a:gd name="T25" fmla="*/ 3 h 415"/>
                <a:gd name="T26" fmla="*/ 1824 w 4849"/>
                <a:gd name="T27" fmla="*/ 3 h 415"/>
                <a:gd name="T28" fmla="*/ 1747 w 4849"/>
                <a:gd name="T29" fmla="*/ 6 h 415"/>
                <a:gd name="T30" fmla="*/ 1631 w 4849"/>
                <a:gd name="T31" fmla="*/ 12 h 415"/>
                <a:gd name="T32" fmla="*/ 1322 w 4849"/>
                <a:gd name="T33" fmla="*/ 42 h 415"/>
                <a:gd name="T34" fmla="*/ 1151 w 4849"/>
                <a:gd name="T35" fmla="*/ 79 h 415"/>
                <a:gd name="T36" fmla="*/ 1096 w 4849"/>
                <a:gd name="T37" fmla="*/ 97 h 415"/>
                <a:gd name="T38" fmla="*/ 1042 w 4849"/>
                <a:gd name="T39" fmla="*/ 119 h 415"/>
                <a:gd name="T40" fmla="*/ 891 w 4849"/>
                <a:gd name="T41" fmla="*/ 205 h 415"/>
                <a:gd name="T42" fmla="*/ 724 w 4849"/>
                <a:gd name="T43" fmla="*/ 305 h 415"/>
                <a:gd name="T44" fmla="*/ 689 w 4849"/>
                <a:gd name="T45" fmla="*/ 321 h 415"/>
                <a:gd name="T46" fmla="*/ 310 w 4849"/>
                <a:gd name="T47" fmla="*/ 404 h 415"/>
                <a:gd name="T48" fmla="*/ 310 w 4849"/>
                <a:gd name="T49" fmla="*/ 403 h 415"/>
                <a:gd name="T50" fmla="*/ 688 w 4849"/>
                <a:gd name="T51" fmla="*/ 319 h 415"/>
                <a:gd name="T52" fmla="*/ 723 w 4849"/>
                <a:gd name="T53" fmla="*/ 303 h 415"/>
                <a:gd name="T54" fmla="*/ 889 w 4849"/>
                <a:gd name="T55" fmla="*/ 203 h 415"/>
                <a:gd name="T56" fmla="*/ 1041 w 4849"/>
                <a:gd name="T57" fmla="*/ 116 h 415"/>
                <a:gd name="T58" fmla="*/ 1095 w 4849"/>
                <a:gd name="T59" fmla="*/ 95 h 415"/>
                <a:gd name="T60" fmla="*/ 1150 w 4849"/>
                <a:gd name="T61" fmla="*/ 76 h 415"/>
                <a:gd name="T62" fmla="*/ 1321 w 4849"/>
                <a:gd name="T63" fmla="*/ 39 h 415"/>
                <a:gd name="T64" fmla="*/ 1630 w 4849"/>
                <a:gd name="T65" fmla="*/ 9 h 415"/>
                <a:gd name="T66" fmla="*/ 1747 w 4849"/>
                <a:gd name="T67" fmla="*/ 3 h 415"/>
                <a:gd name="T68" fmla="*/ 1824 w 4849"/>
                <a:gd name="T69" fmla="*/ 0 h 415"/>
                <a:gd name="T70" fmla="*/ 1844 w 4849"/>
                <a:gd name="T71" fmla="*/ 0 h 415"/>
                <a:gd name="T72" fmla="*/ 1941 w 4849"/>
                <a:gd name="T73" fmla="*/ 4 h 415"/>
                <a:gd name="T74" fmla="*/ 1999 w 4849"/>
                <a:gd name="T75" fmla="*/ 10 h 415"/>
                <a:gd name="T76" fmla="*/ 2057 w 4849"/>
                <a:gd name="T77" fmla="*/ 19 h 415"/>
                <a:gd name="T78" fmla="*/ 2246 w 4849"/>
                <a:gd name="T79" fmla="*/ 63 h 415"/>
                <a:gd name="T80" fmla="*/ 2283 w 4849"/>
                <a:gd name="T81" fmla="*/ 74 h 415"/>
                <a:gd name="T82" fmla="*/ 2394 w 4849"/>
                <a:gd name="T83" fmla="*/ 111 h 415"/>
                <a:gd name="T84" fmla="*/ 2613 w 4849"/>
                <a:gd name="T85" fmla="*/ 190 h 415"/>
                <a:gd name="T86" fmla="*/ 2650 w 4849"/>
                <a:gd name="T87" fmla="*/ 203 h 415"/>
                <a:gd name="T88" fmla="*/ 2988 w 4849"/>
                <a:gd name="T89" fmla="*/ 286 h 415"/>
                <a:gd name="T90" fmla="*/ 3763 w 4849"/>
                <a:gd name="T91" fmla="*/ 319 h 415"/>
                <a:gd name="T92" fmla="*/ 3995 w 4849"/>
                <a:gd name="T93" fmla="*/ 329 h 415"/>
                <a:gd name="T94" fmla="*/ 4228 w 4849"/>
                <a:gd name="T95" fmla="*/ 319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49" h="415">
                  <a:moveTo>
                    <a:pt x="4849" y="338"/>
                  </a:moveTo>
                  <a:cubicBezTo>
                    <a:pt x="4643" y="322"/>
                    <a:pt x="4435" y="316"/>
                    <a:pt x="4228" y="321"/>
                  </a:cubicBezTo>
                  <a:cubicBezTo>
                    <a:pt x="4176" y="322"/>
                    <a:pt x="4125" y="325"/>
                    <a:pt x="4073" y="327"/>
                  </a:cubicBezTo>
                  <a:cubicBezTo>
                    <a:pt x="4047" y="329"/>
                    <a:pt x="4021" y="330"/>
                    <a:pt x="3995" y="331"/>
                  </a:cubicBezTo>
                  <a:cubicBezTo>
                    <a:pt x="3970" y="331"/>
                    <a:pt x="3944" y="331"/>
                    <a:pt x="3918" y="330"/>
                  </a:cubicBezTo>
                  <a:cubicBezTo>
                    <a:pt x="3866" y="328"/>
                    <a:pt x="3814" y="324"/>
                    <a:pt x="3763" y="321"/>
                  </a:cubicBezTo>
                  <a:cubicBezTo>
                    <a:pt x="3711" y="318"/>
                    <a:pt x="3659" y="317"/>
                    <a:pt x="3608" y="320"/>
                  </a:cubicBezTo>
                  <a:cubicBezTo>
                    <a:pt x="3401" y="328"/>
                    <a:pt x="3193" y="321"/>
                    <a:pt x="2988" y="289"/>
                  </a:cubicBezTo>
                  <a:cubicBezTo>
                    <a:pt x="2885" y="273"/>
                    <a:pt x="2784" y="251"/>
                    <a:pt x="2685" y="219"/>
                  </a:cubicBezTo>
                  <a:cubicBezTo>
                    <a:pt x="2648" y="207"/>
                    <a:pt x="2648" y="207"/>
                    <a:pt x="2648" y="207"/>
                  </a:cubicBezTo>
                  <a:cubicBezTo>
                    <a:pt x="2630" y="200"/>
                    <a:pt x="2630" y="200"/>
                    <a:pt x="2630" y="200"/>
                  </a:cubicBezTo>
                  <a:cubicBezTo>
                    <a:pt x="2612" y="194"/>
                    <a:pt x="2612" y="194"/>
                    <a:pt x="2612" y="194"/>
                  </a:cubicBezTo>
                  <a:cubicBezTo>
                    <a:pt x="2539" y="167"/>
                    <a:pt x="2539" y="167"/>
                    <a:pt x="2539" y="167"/>
                  </a:cubicBezTo>
                  <a:cubicBezTo>
                    <a:pt x="2490" y="149"/>
                    <a:pt x="2441" y="131"/>
                    <a:pt x="2393" y="114"/>
                  </a:cubicBezTo>
                  <a:cubicBezTo>
                    <a:pt x="2368" y="106"/>
                    <a:pt x="2344" y="98"/>
                    <a:pt x="2319" y="90"/>
                  </a:cubicBezTo>
                  <a:cubicBezTo>
                    <a:pt x="2307" y="86"/>
                    <a:pt x="2294" y="82"/>
                    <a:pt x="2282" y="78"/>
                  </a:cubicBezTo>
                  <a:cubicBezTo>
                    <a:pt x="2263" y="72"/>
                    <a:pt x="2263" y="72"/>
                    <a:pt x="2263" y="72"/>
                  </a:cubicBezTo>
                  <a:cubicBezTo>
                    <a:pt x="2245" y="67"/>
                    <a:pt x="2245" y="67"/>
                    <a:pt x="2245" y="67"/>
                  </a:cubicBezTo>
                  <a:cubicBezTo>
                    <a:pt x="2195" y="52"/>
                    <a:pt x="2145" y="40"/>
                    <a:pt x="2094" y="30"/>
                  </a:cubicBezTo>
                  <a:cubicBezTo>
                    <a:pt x="2056" y="23"/>
                    <a:pt x="2056" y="23"/>
                    <a:pt x="2056" y="23"/>
                  </a:cubicBezTo>
                  <a:cubicBezTo>
                    <a:pt x="2043" y="20"/>
                    <a:pt x="2030" y="19"/>
                    <a:pt x="2018" y="17"/>
                  </a:cubicBezTo>
                  <a:cubicBezTo>
                    <a:pt x="1999" y="14"/>
                    <a:pt x="1999" y="14"/>
                    <a:pt x="1999" y="14"/>
                  </a:cubicBezTo>
                  <a:cubicBezTo>
                    <a:pt x="1979" y="12"/>
                    <a:pt x="1979" y="12"/>
                    <a:pt x="1979" y="12"/>
                  </a:cubicBezTo>
                  <a:cubicBezTo>
                    <a:pt x="1966" y="10"/>
                    <a:pt x="1954" y="9"/>
                    <a:pt x="1941" y="8"/>
                  </a:cubicBezTo>
                  <a:cubicBezTo>
                    <a:pt x="1915" y="6"/>
                    <a:pt x="1889" y="4"/>
                    <a:pt x="1863" y="4"/>
                  </a:cubicBezTo>
                  <a:cubicBezTo>
                    <a:pt x="1844" y="3"/>
                    <a:pt x="1844" y="3"/>
                    <a:pt x="1844" y="3"/>
                  </a:cubicBezTo>
                  <a:cubicBezTo>
                    <a:pt x="1834" y="3"/>
                    <a:pt x="1834" y="3"/>
                    <a:pt x="1834" y="3"/>
                  </a:cubicBezTo>
                  <a:cubicBezTo>
                    <a:pt x="1831" y="3"/>
                    <a:pt x="1828" y="3"/>
                    <a:pt x="1824" y="3"/>
                  </a:cubicBezTo>
                  <a:cubicBezTo>
                    <a:pt x="1786" y="4"/>
                    <a:pt x="1786" y="4"/>
                    <a:pt x="1786" y="4"/>
                  </a:cubicBezTo>
                  <a:cubicBezTo>
                    <a:pt x="1773" y="4"/>
                    <a:pt x="1760" y="5"/>
                    <a:pt x="1747" y="6"/>
                  </a:cubicBezTo>
                  <a:cubicBezTo>
                    <a:pt x="1708" y="8"/>
                    <a:pt x="1708" y="8"/>
                    <a:pt x="1708" y="8"/>
                  </a:cubicBezTo>
                  <a:cubicBezTo>
                    <a:pt x="1682" y="9"/>
                    <a:pt x="1656" y="10"/>
                    <a:pt x="1631" y="12"/>
                  </a:cubicBezTo>
                  <a:cubicBezTo>
                    <a:pt x="1579" y="15"/>
                    <a:pt x="1527" y="18"/>
                    <a:pt x="1476" y="23"/>
                  </a:cubicBezTo>
                  <a:cubicBezTo>
                    <a:pt x="1424" y="28"/>
                    <a:pt x="1373" y="34"/>
                    <a:pt x="1322" y="42"/>
                  </a:cubicBezTo>
                  <a:cubicBezTo>
                    <a:pt x="1271" y="50"/>
                    <a:pt x="1220" y="60"/>
                    <a:pt x="1170" y="74"/>
                  </a:cubicBezTo>
                  <a:cubicBezTo>
                    <a:pt x="1151" y="79"/>
                    <a:pt x="1151" y="79"/>
                    <a:pt x="1151" y="79"/>
                  </a:cubicBezTo>
                  <a:cubicBezTo>
                    <a:pt x="1145" y="81"/>
                    <a:pt x="1139" y="83"/>
                    <a:pt x="1133" y="85"/>
                  </a:cubicBezTo>
                  <a:cubicBezTo>
                    <a:pt x="1120" y="89"/>
                    <a:pt x="1108" y="92"/>
                    <a:pt x="1096" y="97"/>
                  </a:cubicBezTo>
                  <a:cubicBezTo>
                    <a:pt x="1084" y="102"/>
                    <a:pt x="1072" y="106"/>
                    <a:pt x="1060" y="111"/>
                  </a:cubicBezTo>
                  <a:cubicBezTo>
                    <a:pt x="1042" y="119"/>
                    <a:pt x="1042" y="119"/>
                    <a:pt x="1042" y="119"/>
                  </a:cubicBezTo>
                  <a:cubicBezTo>
                    <a:pt x="1025" y="127"/>
                    <a:pt x="1025" y="127"/>
                    <a:pt x="1025" y="127"/>
                  </a:cubicBezTo>
                  <a:cubicBezTo>
                    <a:pt x="978" y="150"/>
                    <a:pt x="934" y="178"/>
                    <a:pt x="891" y="205"/>
                  </a:cubicBezTo>
                  <a:cubicBezTo>
                    <a:pt x="847" y="234"/>
                    <a:pt x="804" y="262"/>
                    <a:pt x="758" y="287"/>
                  </a:cubicBezTo>
                  <a:cubicBezTo>
                    <a:pt x="747" y="293"/>
                    <a:pt x="735" y="299"/>
                    <a:pt x="724" y="305"/>
                  </a:cubicBezTo>
                  <a:cubicBezTo>
                    <a:pt x="718" y="308"/>
                    <a:pt x="712" y="310"/>
                    <a:pt x="706" y="313"/>
                  </a:cubicBezTo>
                  <a:cubicBezTo>
                    <a:pt x="700" y="316"/>
                    <a:pt x="694" y="318"/>
                    <a:pt x="689" y="321"/>
                  </a:cubicBezTo>
                  <a:cubicBezTo>
                    <a:pt x="665" y="331"/>
                    <a:pt x="640" y="340"/>
                    <a:pt x="615" y="347"/>
                  </a:cubicBezTo>
                  <a:cubicBezTo>
                    <a:pt x="516" y="375"/>
                    <a:pt x="413" y="394"/>
                    <a:pt x="310" y="404"/>
                  </a:cubicBezTo>
                  <a:cubicBezTo>
                    <a:pt x="207" y="414"/>
                    <a:pt x="103" y="415"/>
                    <a:pt x="0" y="405"/>
                  </a:cubicBezTo>
                  <a:cubicBezTo>
                    <a:pt x="103" y="415"/>
                    <a:pt x="207" y="413"/>
                    <a:pt x="310" y="403"/>
                  </a:cubicBezTo>
                  <a:cubicBezTo>
                    <a:pt x="413" y="393"/>
                    <a:pt x="515" y="374"/>
                    <a:pt x="615" y="345"/>
                  </a:cubicBezTo>
                  <a:cubicBezTo>
                    <a:pt x="639" y="338"/>
                    <a:pt x="664" y="329"/>
                    <a:pt x="688" y="319"/>
                  </a:cubicBezTo>
                  <a:cubicBezTo>
                    <a:pt x="694" y="317"/>
                    <a:pt x="699" y="314"/>
                    <a:pt x="705" y="311"/>
                  </a:cubicBezTo>
                  <a:cubicBezTo>
                    <a:pt x="711" y="308"/>
                    <a:pt x="717" y="306"/>
                    <a:pt x="723" y="303"/>
                  </a:cubicBezTo>
                  <a:cubicBezTo>
                    <a:pt x="734" y="297"/>
                    <a:pt x="746" y="291"/>
                    <a:pt x="757" y="285"/>
                  </a:cubicBezTo>
                  <a:cubicBezTo>
                    <a:pt x="803" y="260"/>
                    <a:pt x="846" y="232"/>
                    <a:pt x="889" y="203"/>
                  </a:cubicBezTo>
                  <a:cubicBezTo>
                    <a:pt x="933" y="175"/>
                    <a:pt x="977" y="148"/>
                    <a:pt x="1023" y="125"/>
                  </a:cubicBezTo>
                  <a:cubicBezTo>
                    <a:pt x="1041" y="116"/>
                    <a:pt x="1041" y="116"/>
                    <a:pt x="1041" y="116"/>
                  </a:cubicBezTo>
                  <a:cubicBezTo>
                    <a:pt x="1059" y="109"/>
                    <a:pt x="1059" y="109"/>
                    <a:pt x="1059" y="109"/>
                  </a:cubicBezTo>
                  <a:cubicBezTo>
                    <a:pt x="1071" y="103"/>
                    <a:pt x="1083" y="99"/>
                    <a:pt x="1095" y="95"/>
                  </a:cubicBezTo>
                  <a:cubicBezTo>
                    <a:pt x="1107" y="90"/>
                    <a:pt x="1120" y="86"/>
                    <a:pt x="1132" y="82"/>
                  </a:cubicBezTo>
                  <a:cubicBezTo>
                    <a:pt x="1138" y="80"/>
                    <a:pt x="1144" y="78"/>
                    <a:pt x="1150" y="76"/>
                  </a:cubicBezTo>
                  <a:cubicBezTo>
                    <a:pt x="1169" y="71"/>
                    <a:pt x="1169" y="71"/>
                    <a:pt x="1169" y="71"/>
                  </a:cubicBezTo>
                  <a:cubicBezTo>
                    <a:pt x="1219" y="58"/>
                    <a:pt x="1270" y="47"/>
                    <a:pt x="1321" y="39"/>
                  </a:cubicBezTo>
                  <a:cubicBezTo>
                    <a:pt x="1372" y="31"/>
                    <a:pt x="1424" y="25"/>
                    <a:pt x="1475" y="20"/>
                  </a:cubicBezTo>
                  <a:cubicBezTo>
                    <a:pt x="1527" y="15"/>
                    <a:pt x="1579" y="12"/>
                    <a:pt x="1630" y="9"/>
                  </a:cubicBezTo>
                  <a:cubicBezTo>
                    <a:pt x="1656" y="7"/>
                    <a:pt x="1682" y="6"/>
                    <a:pt x="1708" y="4"/>
                  </a:cubicBezTo>
                  <a:cubicBezTo>
                    <a:pt x="1747" y="3"/>
                    <a:pt x="1747" y="3"/>
                    <a:pt x="1747" y="3"/>
                  </a:cubicBezTo>
                  <a:cubicBezTo>
                    <a:pt x="1760" y="2"/>
                    <a:pt x="1773" y="1"/>
                    <a:pt x="1786" y="1"/>
                  </a:cubicBezTo>
                  <a:cubicBezTo>
                    <a:pt x="1824" y="0"/>
                    <a:pt x="1824" y="0"/>
                    <a:pt x="1824" y="0"/>
                  </a:cubicBezTo>
                  <a:cubicBezTo>
                    <a:pt x="1828" y="0"/>
                    <a:pt x="1831" y="0"/>
                    <a:pt x="1834" y="0"/>
                  </a:cubicBezTo>
                  <a:cubicBezTo>
                    <a:pt x="1844" y="0"/>
                    <a:pt x="1844" y="0"/>
                    <a:pt x="1844" y="0"/>
                  </a:cubicBezTo>
                  <a:cubicBezTo>
                    <a:pt x="1863" y="0"/>
                    <a:pt x="1863" y="0"/>
                    <a:pt x="1863" y="0"/>
                  </a:cubicBezTo>
                  <a:cubicBezTo>
                    <a:pt x="1889" y="0"/>
                    <a:pt x="1915" y="3"/>
                    <a:pt x="1941" y="4"/>
                  </a:cubicBezTo>
                  <a:cubicBezTo>
                    <a:pt x="1954" y="5"/>
                    <a:pt x="1967" y="7"/>
                    <a:pt x="1980" y="8"/>
                  </a:cubicBezTo>
                  <a:cubicBezTo>
                    <a:pt x="1999" y="10"/>
                    <a:pt x="1999" y="10"/>
                    <a:pt x="1999" y="10"/>
                  </a:cubicBezTo>
                  <a:cubicBezTo>
                    <a:pt x="2018" y="13"/>
                    <a:pt x="2018" y="13"/>
                    <a:pt x="2018" y="13"/>
                  </a:cubicBezTo>
                  <a:cubicBezTo>
                    <a:pt x="2031" y="15"/>
                    <a:pt x="2044" y="17"/>
                    <a:pt x="2057" y="19"/>
                  </a:cubicBezTo>
                  <a:cubicBezTo>
                    <a:pt x="2095" y="26"/>
                    <a:pt x="2095" y="26"/>
                    <a:pt x="2095" y="26"/>
                  </a:cubicBezTo>
                  <a:cubicBezTo>
                    <a:pt x="2146" y="36"/>
                    <a:pt x="2196" y="49"/>
                    <a:pt x="2246" y="63"/>
                  </a:cubicBezTo>
                  <a:cubicBezTo>
                    <a:pt x="2265" y="69"/>
                    <a:pt x="2265" y="69"/>
                    <a:pt x="2265" y="69"/>
                  </a:cubicBezTo>
                  <a:cubicBezTo>
                    <a:pt x="2283" y="74"/>
                    <a:pt x="2283" y="74"/>
                    <a:pt x="2283" y="74"/>
                  </a:cubicBezTo>
                  <a:cubicBezTo>
                    <a:pt x="2295" y="78"/>
                    <a:pt x="2308" y="82"/>
                    <a:pt x="2320" y="86"/>
                  </a:cubicBezTo>
                  <a:cubicBezTo>
                    <a:pt x="2345" y="94"/>
                    <a:pt x="2369" y="102"/>
                    <a:pt x="2394" y="111"/>
                  </a:cubicBezTo>
                  <a:cubicBezTo>
                    <a:pt x="2443" y="128"/>
                    <a:pt x="2491" y="145"/>
                    <a:pt x="2540" y="163"/>
                  </a:cubicBezTo>
                  <a:cubicBezTo>
                    <a:pt x="2613" y="190"/>
                    <a:pt x="2613" y="190"/>
                    <a:pt x="2613" y="190"/>
                  </a:cubicBezTo>
                  <a:cubicBezTo>
                    <a:pt x="2631" y="197"/>
                    <a:pt x="2631" y="197"/>
                    <a:pt x="2631" y="197"/>
                  </a:cubicBezTo>
                  <a:cubicBezTo>
                    <a:pt x="2650" y="203"/>
                    <a:pt x="2650" y="203"/>
                    <a:pt x="2650" y="203"/>
                  </a:cubicBezTo>
                  <a:cubicBezTo>
                    <a:pt x="2686" y="216"/>
                    <a:pt x="2686" y="216"/>
                    <a:pt x="2686" y="216"/>
                  </a:cubicBezTo>
                  <a:cubicBezTo>
                    <a:pt x="2785" y="247"/>
                    <a:pt x="2886" y="270"/>
                    <a:pt x="2988" y="286"/>
                  </a:cubicBezTo>
                  <a:cubicBezTo>
                    <a:pt x="3193" y="318"/>
                    <a:pt x="3401" y="325"/>
                    <a:pt x="3607" y="317"/>
                  </a:cubicBezTo>
                  <a:cubicBezTo>
                    <a:pt x="3659" y="315"/>
                    <a:pt x="3711" y="316"/>
                    <a:pt x="3763" y="319"/>
                  </a:cubicBezTo>
                  <a:cubicBezTo>
                    <a:pt x="3814" y="322"/>
                    <a:pt x="3866" y="326"/>
                    <a:pt x="3918" y="328"/>
                  </a:cubicBezTo>
                  <a:cubicBezTo>
                    <a:pt x="3944" y="329"/>
                    <a:pt x="3970" y="329"/>
                    <a:pt x="3995" y="329"/>
                  </a:cubicBezTo>
                  <a:cubicBezTo>
                    <a:pt x="4021" y="328"/>
                    <a:pt x="4047" y="326"/>
                    <a:pt x="4073" y="325"/>
                  </a:cubicBezTo>
                  <a:cubicBezTo>
                    <a:pt x="4125" y="322"/>
                    <a:pt x="4176" y="320"/>
                    <a:pt x="4228" y="319"/>
                  </a:cubicBezTo>
                  <a:cubicBezTo>
                    <a:pt x="4435" y="315"/>
                    <a:pt x="4643" y="321"/>
                    <a:pt x="4849" y="3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65">
              <a:extLst>
                <a:ext uri="{FF2B5EF4-FFF2-40B4-BE49-F238E27FC236}">
                  <a16:creationId xmlns:a16="http://schemas.microsoft.com/office/drawing/2014/main" id="{ED7852C2-7100-172D-9779-8A842DC1529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1688" y="4297363"/>
              <a:ext cx="12114213" cy="1125538"/>
            </a:xfrm>
            <a:custGeom>
              <a:avLst/>
              <a:gdLst>
                <a:gd name="T0" fmla="*/ 4225 w 4850"/>
                <a:gd name="T1" fmla="*/ 336 h 450"/>
                <a:gd name="T2" fmla="*/ 3991 w 4850"/>
                <a:gd name="T3" fmla="*/ 354 h 450"/>
                <a:gd name="T4" fmla="*/ 3601 w 4850"/>
                <a:gd name="T5" fmla="*/ 370 h 450"/>
                <a:gd name="T6" fmla="*/ 2976 w 4850"/>
                <a:gd name="T7" fmla="*/ 354 h 450"/>
                <a:gd name="T8" fmla="*/ 2861 w 4850"/>
                <a:gd name="T9" fmla="*/ 333 h 450"/>
                <a:gd name="T10" fmla="*/ 2785 w 4850"/>
                <a:gd name="T11" fmla="*/ 316 h 450"/>
                <a:gd name="T12" fmla="*/ 2672 w 4850"/>
                <a:gd name="T13" fmla="*/ 283 h 450"/>
                <a:gd name="T14" fmla="*/ 2598 w 4850"/>
                <a:gd name="T15" fmla="*/ 257 h 450"/>
                <a:gd name="T16" fmla="*/ 2381 w 4850"/>
                <a:gd name="T17" fmla="*/ 169 h 450"/>
                <a:gd name="T18" fmla="*/ 2236 w 4850"/>
                <a:gd name="T19" fmla="*/ 111 h 450"/>
                <a:gd name="T20" fmla="*/ 2125 w 4850"/>
                <a:gd name="T21" fmla="*/ 72 h 450"/>
                <a:gd name="T22" fmla="*/ 2088 w 4850"/>
                <a:gd name="T23" fmla="*/ 61 h 450"/>
                <a:gd name="T24" fmla="*/ 1897 w 4850"/>
                <a:gd name="T25" fmla="*/ 17 h 450"/>
                <a:gd name="T26" fmla="*/ 1859 w 4850"/>
                <a:gd name="T27" fmla="*/ 12 h 450"/>
                <a:gd name="T28" fmla="*/ 1820 w 4850"/>
                <a:gd name="T29" fmla="*/ 8 h 450"/>
                <a:gd name="T30" fmla="*/ 1742 w 4850"/>
                <a:gd name="T31" fmla="*/ 4 h 450"/>
                <a:gd name="T32" fmla="*/ 1703 w 4850"/>
                <a:gd name="T33" fmla="*/ 4 h 450"/>
                <a:gd name="T34" fmla="*/ 1469 w 4850"/>
                <a:gd name="T35" fmla="*/ 12 h 450"/>
                <a:gd name="T36" fmla="*/ 1161 w 4850"/>
                <a:gd name="T37" fmla="*/ 63 h 450"/>
                <a:gd name="T38" fmla="*/ 885 w 4850"/>
                <a:gd name="T39" fmla="*/ 205 h 450"/>
                <a:gd name="T40" fmla="*/ 616 w 4850"/>
                <a:gd name="T41" fmla="*/ 364 h 450"/>
                <a:gd name="T42" fmla="*/ 0 w 4850"/>
                <a:gd name="T43" fmla="*/ 437 h 450"/>
                <a:gd name="T44" fmla="*/ 616 w 4850"/>
                <a:gd name="T45" fmla="*/ 362 h 450"/>
                <a:gd name="T46" fmla="*/ 884 w 4850"/>
                <a:gd name="T47" fmla="*/ 203 h 450"/>
                <a:gd name="T48" fmla="*/ 1160 w 4850"/>
                <a:gd name="T49" fmla="*/ 60 h 450"/>
                <a:gd name="T50" fmla="*/ 1468 w 4850"/>
                <a:gd name="T51" fmla="*/ 9 h 450"/>
                <a:gd name="T52" fmla="*/ 1703 w 4850"/>
                <a:gd name="T53" fmla="*/ 1 h 450"/>
                <a:gd name="T54" fmla="*/ 1742 w 4850"/>
                <a:gd name="T55" fmla="*/ 1 h 450"/>
                <a:gd name="T56" fmla="*/ 1820 w 4850"/>
                <a:gd name="T57" fmla="*/ 5 h 450"/>
                <a:gd name="T58" fmla="*/ 1859 w 4850"/>
                <a:gd name="T59" fmla="*/ 9 h 450"/>
                <a:gd name="T60" fmla="*/ 1898 w 4850"/>
                <a:gd name="T61" fmla="*/ 14 h 450"/>
                <a:gd name="T62" fmla="*/ 2089 w 4850"/>
                <a:gd name="T63" fmla="*/ 57 h 450"/>
                <a:gd name="T64" fmla="*/ 2126 w 4850"/>
                <a:gd name="T65" fmla="*/ 69 h 450"/>
                <a:gd name="T66" fmla="*/ 2237 w 4850"/>
                <a:gd name="T67" fmla="*/ 107 h 450"/>
                <a:gd name="T68" fmla="*/ 2382 w 4850"/>
                <a:gd name="T69" fmla="*/ 165 h 450"/>
                <a:gd name="T70" fmla="*/ 2599 w 4850"/>
                <a:gd name="T71" fmla="*/ 254 h 450"/>
                <a:gd name="T72" fmla="*/ 2673 w 4850"/>
                <a:gd name="T73" fmla="*/ 280 h 450"/>
                <a:gd name="T74" fmla="*/ 2786 w 4850"/>
                <a:gd name="T75" fmla="*/ 312 h 450"/>
                <a:gd name="T76" fmla="*/ 2862 w 4850"/>
                <a:gd name="T77" fmla="*/ 330 h 450"/>
                <a:gd name="T78" fmla="*/ 2977 w 4850"/>
                <a:gd name="T79" fmla="*/ 351 h 450"/>
                <a:gd name="T80" fmla="*/ 3600 w 4850"/>
                <a:gd name="T81" fmla="*/ 367 h 450"/>
                <a:gd name="T82" fmla="*/ 3991 w 4850"/>
                <a:gd name="T83" fmla="*/ 351 h 450"/>
                <a:gd name="T84" fmla="*/ 4225 w 4850"/>
                <a:gd name="T85" fmla="*/ 334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50" h="450">
                  <a:moveTo>
                    <a:pt x="4850" y="354"/>
                  </a:moveTo>
                  <a:cubicBezTo>
                    <a:pt x="4642" y="334"/>
                    <a:pt x="4433" y="327"/>
                    <a:pt x="4225" y="336"/>
                  </a:cubicBezTo>
                  <a:cubicBezTo>
                    <a:pt x="4173" y="339"/>
                    <a:pt x="4121" y="342"/>
                    <a:pt x="4069" y="346"/>
                  </a:cubicBezTo>
                  <a:cubicBezTo>
                    <a:pt x="3991" y="354"/>
                    <a:pt x="3991" y="354"/>
                    <a:pt x="3991" y="354"/>
                  </a:cubicBezTo>
                  <a:cubicBezTo>
                    <a:pt x="3965" y="356"/>
                    <a:pt x="3939" y="357"/>
                    <a:pt x="3913" y="358"/>
                  </a:cubicBezTo>
                  <a:cubicBezTo>
                    <a:pt x="3809" y="363"/>
                    <a:pt x="3704" y="360"/>
                    <a:pt x="3601" y="370"/>
                  </a:cubicBezTo>
                  <a:cubicBezTo>
                    <a:pt x="3497" y="379"/>
                    <a:pt x="3392" y="383"/>
                    <a:pt x="3288" y="381"/>
                  </a:cubicBezTo>
                  <a:cubicBezTo>
                    <a:pt x="3184" y="378"/>
                    <a:pt x="3080" y="370"/>
                    <a:pt x="2976" y="354"/>
                  </a:cubicBezTo>
                  <a:cubicBezTo>
                    <a:pt x="2951" y="351"/>
                    <a:pt x="2925" y="346"/>
                    <a:pt x="2899" y="341"/>
                  </a:cubicBezTo>
                  <a:cubicBezTo>
                    <a:pt x="2886" y="339"/>
                    <a:pt x="2874" y="336"/>
                    <a:pt x="2861" y="333"/>
                  </a:cubicBezTo>
                  <a:cubicBezTo>
                    <a:pt x="2823" y="325"/>
                    <a:pt x="2823" y="325"/>
                    <a:pt x="2823" y="325"/>
                  </a:cubicBezTo>
                  <a:cubicBezTo>
                    <a:pt x="2785" y="316"/>
                    <a:pt x="2785" y="316"/>
                    <a:pt x="2785" y="316"/>
                  </a:cubicBezTo>
                  <a:cubicBezTo>
                    <a:pt x="2772" y="312"/>
                    <a:pt x="2759" y="310"/>
                    <a:pt x="2747" y="306"/>
                  </a:cubicBezTo>
                  <a:cubicBezTo>
                    <a:pt x="2722" y="298"/>
                    <a:pt x="2697" y="292"/>
                    <a:pt x="2672" y="283"/>
                  </a:cubicBezTo>
                  <a:cubicBezTo>
                    <a:pt x="2635" y="271"/>
                    <a:pt x="2635" y="271"/>
                    <a:pt x="2635" y="271"/>
                  </a:cubicBezTo>
                  <a:cubicBezTo>
                    <a:pt x="2598" y="257"/>
                    <a:pt x="2598" y="257"/>
                    <a:pt x="2598" y="257"/>
                  </a:cubicBezTo>
                  <a:cubicBezTo>
                    <a:pt x="2574" y="248"/>
                    <a:pt x="2549" y="238"/>
                    <a:pt x="2525" y="228"/>
                  </a:cubicBezTo>
                  <a:cubicBezTo>
                    <a:pt x="2381" y="169"/>
                    <a:pt x="2381" y="169"/>
                    <a:pt x="2381" y="169"/>
                  </a:cubicBezTo>
                  <a:cubicBezTo>
                    <a:pt x="2357" y="159"/>
                    <a:pt x="2333" y="149"/>
                    <a:pt x="2308" y="139"/>
                  </a:cubicBezTo>
                  <a:cubicBezTo>
                    <a:pt x="2284" y="130"/>
                    <a:pt x="2260" y="120"/>
                    <a:pt x="2236" y="111"/>
                  </a:cubicBezTo>
                  <a:cubicBezTo>
                    <a:pt x="2211" y="102"/>
                    <a:pt x="2187" y="93"/>
                    <a:pt x="2162" y="84"/>
                  </a:cubicBezTo>
                  <a:cubicBezTo>
                    <a:pt x="2150" y="80"/>
                    <a:pt x="2137" y="76"/>
                    <a:pt x="2125" y="72"/>
                  </a:cubicBezTo>
                  <a:cubicBezTo>
                    <a:pt x="2106" y="66"/>
                    <a:pt x="2106" y="66"/>
                    <a:pt x="2106" y="66"/>
                  </a:cubicBezTo>
                  <a:cubicBezTo>
                    <a:pt x="2100" y="64"/>
                    <a:pt x="2094" y="63"/>
                    <a:pt x="2088" y="61"/>
                  </a:cubicBezTo>
                  <a:cubicBezTo>
                    <a:pt x="2038" y="45"/>
                    <a:pt x="1987" y="34"/>
                    <a:pt x="1936" y="24"/>
                  </a:cubicBezTo>
                  <a:cubicBezTo>
                    <a:pt x="1897" y="17"/>
                    <a:pt x="1897" y="17"/>
                    <a:pt x="1897" y="17"/>
                  </a:cubicBezTo>
                  <a:cubicBezTo>
                    <a:pt x="1891" y="16"/>
                    <a:pt x="1885" y="16"/>
                    <a:pt x="1878" y="15"/>
                  </a:cubicBezTo>
                  <a:cubicBezTo>
                    <a:pt x="1859" y="12"/>
                    <a:pt x="1859" y="12"/>
                    <a:pt x="1859" y="12"/>
                  </a:cubicBezTo>
                  <a:cubicBezTo>
                    <a:pt x="1839" y="10"/>
                    <a:pt x="1839" y="10"/>
                    <a:pt x="1839" y="10"/>
                  </a:cubicBezTo>
                  <a:cubicBezTo>
                    <a:pt x="1833" y="9"/>
                    <a:pt x="1826" y="9"/>
                    <a:pt x="1820" y="8"/>
                  </a:cubicBezTo>
                  <a:cubicBezTo>
                    <a:pt x="1781" y="5"/>
                    <a:pt x="1781" y="5"/>
                    <a:pt x="1781" y="5"/>
                  </a:cubicBezTo>
                  <a:cubicBezTo>
                    <a:pt x="1768" y="5"/>
                    <a:pt x="1755" y="5"/>
                    <a:pt x="1742" y="4"/>
                  </a:cubicBezTo>
                  <a:cubicBezTo>
                    <a:pt x="1722" y="4"/>
                    <a:pt x="1722" y="4"/>
                    <a:pt x="1722" y="4"/>
                  </a:cubicBezTo>
                  <a:cubicBezTo>
                    <a:pt x="1716" y="4"/>
                    <a:pt x="1709" y="4"/>
                    <a:pt x="1703" y="4"/>
                  </a:cubicBezTo>
                  <a:cubicBezTo>
                    <a:pt x="1677" y="4"/>
                    <a:pt x="1651" y="4"/>
                    <a:pt x="1625" y="5"/>
                  </a:cubicBezTo>
                  <a:cubicBezTo>
                    <a:pt x="1573" y="6"/>
                    <a:pt x="1521" y="8"/>
                    <a:pt x="1469" y="12"/>
                  </a:cubicBezTo>
                  <a:cubicBezTo>
                    <a:pt x="1417" y="16"/>
                    <a:pt x="1365" y="22"/>
                    <a:pt x="1313" y="30"/>
                  </a:cubicBezTo>
                  <a:cubicBezTo>
                    <a:pt x="1262" y="38"/>
                    <a:pt x="1211" y="48"/>
                    <a:pt x="1161" y="63"/>
                  </a:cubicBezTo>
                  <a:cubicBezTo>
                    <a:pt x="1111" y="77"/>
                    <a:pt x="1062" y="96"/>
                    <a:pt x="1017" y="121"/>
                  </a:cubicBezTo>
                  <a:cubicBezTo>
                    <a:pt x="971" y="146"/>
                    <a:pt x="927" y="175"/>
                    <a:pt x="885" y="205"/>
                  </a:cubicBezTo>
                  <a:cubicBezTo>
                    <a:pt x="842" y="235"/>
                    <a:pt x="800" y="266"/>
                    <a:pt x="756" y="294"/>
                  </a:cubicBezTo>
                  <a:cubicBezTo>
                    <a:pt x="712" y="321"/>
                    <a:pt x="665" y="346"/>
                    <a:pt x="616" y="364"/>
                  </a:cubicBezTo>
                  <a:cubicBezTo>
                    <a:pt x="518" y="400"/>
                    <a:pt x="416" y="423"/>
                    <a:pt x="313" y="436"/>
                  </a:cubicBezTo>
                  <a:cubicBezTo>
                    <a:pt x="209" y="449"/>
                    <a:pt x="104" y="450"/>
                    <a:pt x="0" y="437"/>
                  </a:cubicBezTo>
                  <a:cubicBezTo>
                    <a:pt x="104" y="450"/>
                    <a:pt x="209" y="448"/>
                    <a:pt x="312" y="435"/>
                  </a:cubicBezTo>
                  <a:cubicBezTo>
                    <a:pt x="416" y="422"/>
                    <a:pt x="518" y="398"/>
                    <a:pt x="616" y="362"/>
                  </a:cubicBezTo>
                  <a:cubicBezTo>
                    <a:pt x="664" y="344"/>
                    <a:pt x="711" y="320"/>
                    <a:pt x="755" y="292"/>
                  </a:cubicBezTo>
                  <a:cubicBezTo>
                    <a:pt x="799" y="264"/>
                    <a:pt x="841" y="233"/>
                    <a:pt x="884" y="203"/>
                  </a:cubicBezTo>
                  <a:cubicBezTo>
                    <a:pt x="926" y="173"/>
                    <a:pt x="969" y="144"/>
                    <a:pt x="1015" y="119"/>
                  </a:cubicBezTo>
                  <a:cubicBezTo>
                    <a:pt x="1061" y="94"/>
                    <a:pt x="1110" y="75"/>
                    <a:pt x="1160" y="60"/>
                  </a:cubicBezTo>
                  <a:cubicBezTo>
                    <a:pt x="1210" y="45"/>
                    <a:pt x="1261" y="35"/>
                    <a:pt x="1313" y="27"/>
                  </a:cubicBezTo>
                  <a:cubicBezTo>
                    <a:pt x="1364" y="19"/>
                    <a:pt x="1416" y="13"/>
                    <a:pt x="1468" y="9"/>
                  </a:cubicBezTo>
                  <a:cubicBezTo>
                    <a:pt x="1520" y="5"/>
                    <a:pt x="1573" y="3"/>
                    <a:pt x="1625" y="2"/>
                  </a:cubicBezTo>
                  <a:cubicBezTo>
                    <a:pt x="1651" y="1"/>
                    <a:pt x="1677" y="1"/>
                    <a:pt x="1703" y="1"/>
                  </a:cubicBezTo>
                  <a:cubicBezTo>
                    <a:pt x="1709" y="1"/>
                    <a:pt x="1716" y="0"/>
                    <a:pt x="1722" y="1"/>
                  </a:cubicBezTo>
                  <a:cubicBezTo>
                    <a:pt x="1742" y="1"/>
                    <a:pt x="1742" y="1"/>
                    <a:pt x="1742" y="1"/>
                  </a:cubicBezTo>
                  <a:cubicBezTo>
                    <a:pt x="1755" y="1"/>
                    <a:pt x="1768" y="1"/>
                    <a:pt x="1781" y="2"/>
                  </a:cubicBezTo>
                  <a:cubicBezTo>
                    <a:pt x="1820" y="5"/>
                    <a:pt x="1820" y="5"/>
                    <a:pt x="1820" y="5"/>
                  </a:cubicBezTo>
                  <a:cubicBezTo>
                    <a:pt x="1827" y="5"/>
                    <a:pt x="1833" y="6"/>
                    <a:pt x="1840" y="7"/>
                  </a:cubicBezTo>
                  <a:cubicBezTo>
                    <a:pt x="1859" y="9"/>
                    <a:pt x="1859" y="9"/>
                    <a:pt x="1859" y="9"/>
                  </a:cubicBezTo>
                  <a:cubicBezTo>
                    <a:pt x="1879" y="11"/>
                    <a:pt x="1879" y="11"/>
                    <a:pt x="1879" y="11"/>
                  </a:cubicBezTo>
                  <a:cubicBezTo>
                    <a:pt x="1885" y="12"/>
                    <a:pt x="1892" y="13"/>
                    <a:pt x="1898" y="14"/>
                  </a:cubicBezTo>
                  <a:cubicBezTo>
                    <a:pt x="1937" y="20"/>
                    <a:pt x="1937" y="20"/>
                    <a:pt x="1937" y="20"/>
                  </a:cubicBezTo>
                  <a:cubicBezTo>
                    <a:pt x="1988" y="30"/>
                    <a:pt x="2039" y="42"/>
                    <a:pt x="2089" y="57"/>
                  </a:cubicBezTo>
                  <a:cubicBezTo>
                    <a:pt x="2095" y="59"/>
                    <a:pt x="2101" y="61"/>
                    <a:pt x="2107" y="63"/>
                  </a:cubicBezTo>
                  <a:cubicBezTo>
                    <a:pt x="2126" y="69"/>
                    <a:pt x="2126" y="69"/>
                    <a:pt x="2126" y="69"/>
                  </a:cubicBezTo>
                  <a:cubicBezTo>
                    <a:pt x="2138" y="73"/>
                    <a:pt x="2151" y="76"/>
                    <a:pt x="2163" y="81"/>
                  </a:cubicBezTo>
                  <a:cubicBezTo>
                    <a:pt x="2188" y="89"/>
                    <a:pt x="2213" y="98"/>
                    <a:pt x="2237" y="107"/>
                  </a:cubicBezTo>
                  <a:cubicBezTo>
                    <a:pt x="2261" y="116"/>
                    <a:pt x="2286" y="126"/>
                    <a:pt x="2310" y="135"/>
                  </a:cubicBezTo>
                  <a:cubicBezTo>
                    <a:pt x="2334" y="145"/>
                    <a:pt x="2358" y="155"/>
                    <a:pt x="2382" y="165"/>
                  </a:cubicBezTo>
                  <a:cubicBezTo>
                    <a:pt x="2527" y="225"/>
                    <a:pt x="2527" y="225"/>
                    <a:pt x="2527" y="225"/>
                  </a:cubicBezTo>
                  <a:cubicBezTo>
                    <a:pt x="2551" y="235"/>
                    <a:pt x="2575" y="245"/>
                    <a:pt x="2599" y="254"/>
                  </a:cubicBezTo>
                  <a:cubicBezTo>
                    <a:pt x="2636" y="267"/>
                    <a:pt x="2636" y="267"/>
                    <a:pt x="2636" y="267"/>
                  </a:cubicBezTo>
                  <a:cubicBezTo>
                    <a:pt x="2673" y="280"/>
                    <a:pt x="2673" y="280"/>
                    <a:pt x="2673" y="280"/>
                  </a:cubicBezTo>
                  <a:cubicBezTo>
                    <a:pt x="2698" y="288"/>
                    <a:pt x="2723" y="295"/>
                    <a:pt x="2748" y="302"/>
                  </a:cubicBezTo>
                  <a:cubicBezTo>
                    <a:pt x="2760" y="306"/>
                    <a:pt x="2773" y="309"/>
                    <a:pt x="2786" y="312"/>
                  </a:cubicBezTo>
                  <a:cubicBezTo>
                    <a:pt x="2823" y="322"/>
                    <a:pt x="2823" y="322"/>
                    <a:pt x="2823" y="322"/>
                  </a:cubicBezTo>
                  <a:cubicBezTo>
                    <a:pt x="2862" y="330"/>
                    <a:pt x="2862" y="330"/>
                    <a:pt x="2862" y="330"/>
                  </a:cubicBezTo>
                  <a:cubicBezTo>
                    <a:pt x="2874" y="333"/>
                    <a:pt x="2887" y="335"/>
                    <a:pt x="2900" y="338"/>
                  </a:cubicBezTo>
                  <a:cubicBezTo>
                    <a:pt x="2926" y="342"/>
                    <a:pt x="2951" y="347"/>
                    <a:pt x="2977" y="351"/>
                  </a:cubicBezTo>
                  <a:cubicBezTo>
                    <a:pt x="3080" y="366"/>
                    <a:pt x="3184" y="375"/>
                    <a:pt x="3288" y="378"/>
                  </a:cubicBezTo>
                  <a:cubicBezTo>
                    <a:pt x="3392" y="380"/>
                    <a:pt x="3496" y="376"/>
                    <a:pt x="3600" y="367"/>
                  </a:cubicBezTo>
                  <a:cubicBezTo>
                    <a:pt x="3704" y="357"/>
                    <a:pt x="3809" y="360"/>
                    <a:pt x="3913" y="356"/>
                  </a:cubicBezTo>
                  <a:cubicBezTo>
                    <a:pt x="3939" y="355"/>
                    <a:pt x="3965" y="354"/>
                    <a:pt x="3991" y="351"/>
                  </a:cubicBezTo>
                  <a:cubicBezTo>
                    <a:pt x="4069" y="344"/>
                    <a:pt x="4069" y="344"/>
                    <a:pt x="4069" y="344"/>
                  </a:cubicBezTo>
                  <a:cubicBezTo>
                    <a:pt x="4121" y="340"/>
                    <a:pt x="4173" y="336"/>
                    <a:pt x="4225" y="334"/>
                  </a:cubicBezTo>
                  <a:cubicBezTo>
                    <a:pt x="4433" y="325"/>
                    <a:pt x="4642" y="333"/>
                    <a:pt x="4850" y="3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48" name="Oval 47">
            <a:extLst>
              <a:ext uri="{FF2B5EF4-FFF2-40B4-BE49-F238E27FC236}">
                <a16:creationId xmlns:a16="http://schemas.microsoft.com/office/drawing/2014/main" id="{C91AEF1A-F6D1-CBE9-C1A4-5094AF5B8A2B}"/>
              </a:ext>
            </a:extLst>
          </p:cNvPr>
          <p:cNvSpPr/>
          <p:nvPr userDrawn="1"/>
        </p:nvSpPr>
        <p:spPr>
          <a:xfrm>
            <a:off x="3968135" y="1301135"/>
            <a:ext cx="4255731" cy="4255731"/>
          </a:xfrm>
          <a:prstGeom prst="ellipse">
            <a:avLst/>
          </a:prstGeom>
          <a:noFill/>
          <a:ln w="22225" cap="rnd" cmpd="sng">
            <a:solidFill>
              <a:schemeClr val="bg1">
                <a:alpha val="56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BA0B8DE9-94A6-8DE5-5380-5126D0AF7DA4}"/>
              </a:ext>
            </a:extLst>
          </p:cNvPr>
          <p:cNvSpPr/>
          <p:nvPr userDrawn="1"/>
        </p:nvSpPr>
        <p:spPr>
          <a:xfrm>
            <a:off x="4201886" y="1534886"/>
            <a:ext cx="3788228" cy="378822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5ADD3DD-B477-5F0A-259F-EAC27ABB9760}"/>
              </a:ext>
            </a:extLst>
          </p:cNvPr>
          <p:cNvSpPr txBox="1"/>
          <p:nvPr userDrawn="1"/>
        </p:nvSpPr>
        <p:spPr>
          <a:xfrm>
            <a:off x="4912215" y="4762394"/>
            <a:ext cx="2392968" cy="534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en-US" sz="1000" b="1" spc="300" baseline="0" dirty="0">
                <a:solidFill>
                  <a:schemeClr val="tx1"/>
                </a:solidFill>
                <a:latin typeface="IRANSans(MonoSpacedNum) UltraLi" panose="020B0506030804020204" pitchFamily="34" charset="-78"/>
                <a:cs typeface="IRANSans(MonoSpacedNum) UltraLi" panose="020B0506030804020204" pitchFamily="34" charset="-78"/>
              </a:rPr>
              <a:t>IDRO</a:t>
            </a:r>
          </a:p>
          <a:p>
            <a:pPr algn="ctr">
              <a:lnSpc>
                <a:spcPct val="150000"/>
              </a:lnSpc>
            </a:pPr>
            <a:r>
              <a:rPr lang="en-US" sz="1000" b="1" spc="300" baseline="0" dirty="0">
                <a:solidFill>
                  <a:schemeClr val="accent5">
                    <a:lumMod val="75000"/>
                  </a:schemeClr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1401</a:t>
            </a:r>
            <a:endParaRPr lang="id-ID" sz="1000" b="1" spc="300" baseline="0" dirty="0">
              <a:solidFill>
                <a:schemeClr val="accent5">
                  <a:lumMod val="75000"/>
                </a:schemeClr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E3282F4-E86D-575F-11D8-DCB9B12DB62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502" y="1756944"/>
            <a:ext cx="704393" cy="689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08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ryptonary Template - 4">
    <p:bg>
      <p:bgPr>
        <a:gradFill>
          <a:gsLst>
            <a:gs pos="0">
              <a:schemeClr val="bg1"/>
            </a:gs>
            <a:gs pos="100000">
              <a:schemeClr val="bg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>
            <a:extLst>
              <a:ext uri="{FF2B5EF4-FFF2-40B4-BE49-F238E27FC236}">
                <a16:creationId xmlns:a16="http://schemas.microsoft.com/office/drawing/2014/main" id="{B9A7D0EA-2F05-EC56-530D-DCF6D7F1F7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1003" y="-20223"/>
            <a:ext cx="749994" cy="68580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B8A02695-FAA6-7411-65AB-8AE9CDB46CA8}"/>
              </a:ext>
            </a:extLst>
          </p:cNvPr>
          <p:cNvGrpSpPr/>
          <p:nvPr userDrawn="1"/>
        </p:nvGrpSpPr>
        <p:grpSpPr>
          <a:xfrm>
            <a:off x="30162" y="1874981"/>
            <a:ext cx="12192000" cy="3364023"/>
            <a:chOff x="13449300" y="1441450"/>
            <a:chExt cx="12192000" cy="3981451"/>
          </a:xfrm>
          <a:solidFill>
            <a:schemeClr val="bg1">
              <a:lumMod val="85000"/>
              <a:alpha val="43000"/>
            </a:schemeClr>
          </a:solidFill>
        </p:grpSpPr>
        <p:sp>
          <p:nvSpPr>
            <p:cNvPr id="14" name="Freeform 32">
              <a:extLst>
                <a:ext uri="{FF2B5EF4-FFF2-40B4-BE49-F238E27FC236}">
                  <a16:creationId xmlns:a16="http://schemas.microsoft.com/office/drawing/2014/main" id="{B1960512-A9D0-1AC8-6F54-1A3349927A6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9625" y="1470025"/>
              <a:ext cx="12131675" cy="2552700"/>
            </a:xfrm>
            <a:custGeom>
              <a:avLst/>
              <a:gdLst>
                <a:gd name="T0" fmla="*/ 744 w 4857"/>
                <a:gd name="T1" fmla="*/ 938 h 1021"/>
                <a:gd name="T2" fmla="*/ 910 w 4857"/>
                <a:gd name="T3" fmla="*/ 881 h 1021"/>
                <a:gd name="T4" fmla="*/ 1012 w 4857"/>
                <a:gd name="T5" fmla="*/ 836 h 1021"/>
                <a:gd name="T6" fmla="*/ 1071 w 4857"/>
                <a:gd name="T7" fmla="*/ 807 h 1021"/>
                <a:gd name="T8" fmla="*/ 1148 w 4857"/>
                <a:gd name="T9" fmla="*/ 764 h 1021"/>
                <a:gd name="T10" fmla="*/ 1330 w 4857"/>
                <a:gd name="T11" fmla="*/ 639 h 1021"/>
                <a:gd name="T12" fmla="*/ 1720 w 4857"/>
                <a:gd name="T13" fmla="*/ 220 h 1021"/>
                <a:gd name="T14" fmla="*/ 1826 w 4857"/>
                <a:gd name="T15" fmla="*/ 107 h 1021"/>
                <a:gd name="T16" fmla="*/ 1860 w 4857"/>
                <a:gd name="T17" fmla="*/ 79 h 1021"/>
                <a:gd name="T18" fmla="*/ 1926 w 4857"/>
                <a:gd name="T19" fmla="*/ 38 h 1021"/>
                <a:gd name="T20" fmla="*/ 1961 w 4857"/>
                <a:gd name="T21" fmla="*/ 22 h 1021"/>
                <a:gd name="T22" fmla="*/ 1998 w 4857"/>
                <a:gd name="T23" fmla="*/ 9 h 1021"/>
                <a:gd name="T24" fmla="*/ 2129 w 4857"/>
                <a:gd name="T25" fmla="*/ 12 h 1021"/>
                <a:gd name="T26" fmla="*/ 2186 w 4857"/>
                <a:gd name="T27" fmla="*/ 47 h 1021"/>
                <a:gd name="T28" fmla="*/ 2323 w 4857"/>
                <a:gd name="T29" fmla="*/ 298 h 1021"/>
                <a:gd name="T30" fmla="*/ 2497 w 4857"/>
                <a:gd name="T31" fmla="*/ 602 h 1021"/>
                <a:gd name="T32" fmla="*/ 3156 w 4857"/>
                <a:gd name="T33" fmla="*/ 720 h 1021"/>
                <a:gd name="T34" fmla="*/ 3387 w 4857"/>
                <a:gd name="T35" fmla="*/ 592 h 1021"/>
                <a:gd name="T36" fmla="*/ 3532 w 4857"/>
                <a:gd name="T37" fmla="*/ 541 h 1021"/>
                <a:gd name="T38" fmla="*/ 3642 w 4857"/>
                <a:gd name="T39" fmla="*/ 550 h 1021"/>
                <a:gd name="T40" fmla="*/ 3980 w 4857"/>
                <a:gd name="T41" fmla="*/ 656 h 1021"/>
                <a:gd name="T42" fmla="*/ 4504 w 4857"/>
                <a:gd name="T43" fmla="*/ 722 h 1021"/>
                <a:gd name="T44" fmla="*/ 4327 w 4857"/>
                <a:gd name="T45" fmla="*/ 716 h 1021"/>
                <a:gd name="T46" fmla="*/ 3894 w 4857"/>
                <a:gd name="T47" fmla="*/ 634 h 1021"/>
                <a:gd name="T48" fmla="*/ 3554 w 4857"/>
                <a:gd name="T49" fmla="*/ 543 h 1021"/>
                <a:gd name="T50" fmla="*/ 3511 w 4857"/>
                <a:gd name="T51" fmla="*/ 546 h 1021"/>
                <a:gd name="T52" fmla="*/ 3314 w 4857"/>
                <a:gd name="T53" fmla="*/ 642 h 1021"/>
                <a:gd name="T54" fmla="*/ 2808 w 4857"/>
                <a:gd name="T55" fmla="*/ 757 h 1021"/>
                <a:gd name="T56" fmla="*/ 2437 w 4857"/>
                <a:gd name="T57" fmla="*/ 537 h 1021"/>
                <a:gd name="T58" fmla="*/ 2247 w 4857"/>
                <a:gd name="T59" fmla="*/ 139 h 1021"/>
                <a:gd name="T60" fmla="*/ 2175 w 4857"/>
                <a:gd name="T61" fmla="*/ 43 h 1021"/>
                <a:gd name="T62" fmla="*/ 2086 w 4857"/>
                <a:gd name="T63" fmla="*/ 5 h 1021"/>
                <a:gd name="T64" fmla="*/ 1978 w 4857"/>
                <a:gd name="T65" fmla="*/ 19 h 1021"/>
                <a:gd name="T66" fmla="*/ 1957 w 4857"/>
                <a:gd name="T67" fmla="*/ 27 h 1021"/>
                <a:gd name="T68" fmla="*/ 1918 w 4857"/>
                <a:gd name="T69" fmla="*/ 47 h 1021"/>
                <a:gd name="T70" fmla="*/ 1853 w 4857"/>
                <a:gd name="T71" fmla="*/ 89 h 1021"/>
                <a:gd name="T72" fmla="*/ 1812 w 4857"/>
                <a:gd name="T73" fmla="*/ 125 h 1021"/>
                <a:gd name="T74" fmla="*/ 1694 w 4857"/>
                <a:gd name="T75" fmla="*/ 256 h 1021"/>
                <a:gd name="T76" fmla="*/ 1187 w 4857"/>
                <a:gd name="T77" fmla="*/ 743 h 1021"/>
                <a:gd name="T78" fmla="*/ 1111 w 4857"/>
                <a:gd name="T79" fmla="*/ 788 h 1021"/>
                <a:gd name="T80" fmla="*/ 1032 w 4857"/>
                <a:gd name="T81" fmla="*/ 829 h 1021"/>
                <a:gd name="T82" fmla="*/ 992 w 4857"/>
                <a:gd name="T83" fmla="*/ 848 h 1021"/>
                <a:gd name="T84" fmla="*/ 870 w 4857"/>
                <a:gd name="T85" fmla="*/ 899 h 1021"/>
                <a:gd name="T86" fmla="*/ 701 w 4857"/>
                <a:gd name="T87" fmla="*/ 952 h 1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57" h="1021">
                  <a:moveTo>
                    <a:pt x="0" y="979"/>
                  </a:moveTo>
                  <a:cubicBezTo>
                    <a:pt x="232" y="1021"/>
                    <a:pt x="473" y="1010"/>
                    <a:pt x="701" y="950"/>
                  </a:cubicBezTo>
                  <a:cubicBezTo>
                    <a:pt x="715" y="946"/>
                    <a:pt x="729" y="942"/>
                    <a:pt x="744" y="938"/>
                  </a:cubicBezTo>
                  <a:cubicBezTo>
                    <a:pt x="786" y="925"/>
                    <a:pt x="786" y="925"/>
                    <a:pt x="786" y="925"/>
                  </a:cubicBezTo>
                  <a:cubicBezTo>
                    <a:pt x="814" y="917"/>
                    <a:pt x="841" y="906"/>
                    <a:pt x="869" y="897"/>
                  </a:cubicBezTo>
                  <a:cubicBezTo>
                    <a:pt x="883" y="892"/>
                    <a:pt x="897" y="886"/>
                    <a:pt x="910" y="881"/>
                  </a:cubicBezTo>
                  <a:cubicBezTo>
                    <a:pt x="951" y="864"/>
                    <a:pt x="951" y="864"/>
                    <a:pt x="951" y="864"/>
                  </a:cubicBezTo>
                  <a:cubicBezTo>
                    <a:pt x="965" y="858"/>
                    <a:pt x="978" y="852"/>
                    <a:pt x="991" y="846"/>
                  </a:cubicBezTo>
                  <a:cubicBezTo>
                    <a:pt x="1012" y="836"/>
                    <a:pt x="1012" y="836"/>
                    <a:pt x="1012" y="836"/>
                  </a:cubicBezTo>
                  <a:cubicBezTo>
                    <a:pt x="1022" y="832"/>
                    <a:pt x="1022" y="832"/>
                    <a:pt x="1022" y="832"/>
                  </a:cubicBezTo>
                  <a:cubicBezTo>
                    <a:pt x="1031" y="827"/>
                    <a:pt x="1031" y="827"/>
                    <a:pt x="1031" y="827"/>
                  </a:cubicBezTo>
                  <a:cubicBezTo>
                    <a:pt x="1071" y="807"/>
                    <a:pt x="1071" y="807"/>
                    <a:pt x="1071" y="807"/>
                  </a:cubicBezTo>
                  <a:cubicBezTo>
                    <a:pt x="1077" y="803"/>
                    <a:pt x="1084" y="800"/>
                    <a:pt x="1090" y="796"/>
                  </a:cubicBezTo>
                  <a:cubicBezTo>
                    <a:pt x="1109" y="785"/>
                    <a:pt x="1109" y="785"/>
                    <a:pt x="1109" y="785"/>
                  </a:cubicBezTo>
                  <a:cubicBezTo>
                    <a:pt x="1148" y="764"/>
                    <a:pt x="1148" y="764"/>
                    <a:pt x="1148" y="764"/>
                  </a:cubicBezTo>
                  <a:cubicBezTo>
                    <a:pt x="1154" y="760"/>
                    <a:pt x="1160" y="756"/>
                    <a:pt x="1167" y="752"/>
                  </a:cubicBezTo>
                  <a:cubicBezTo>
                    <a:pt x="1173" y="748"/>
                    <a:pt x="1179" y="745"/>
                    <a:pt x="1186" y="741"/>
                  </a:cubicBezTo>
                  <a:cubicBezTo>
                    <a:pt x="1235" y="709"/>
                    <a:pt x="1283" y="675"/>
                    <a:pt x="1330" y="639"/>
                  </a:cubicBezTo>
                  <a:cubicBezTo>
                    <a:pt x="1422" y="566"/>
                    <a:pt x="1508" y="484"/>
                    <a:pt x="1583" y="394"/>
                  </a:cubicBezTo>
                  <a:cubicBezTo>
                    <a:pt x="1621" y="348"/>
                    <a:pt x="1656" y="301"/>
                    <a:pt x="1692" y="254"/>
                  </a:cubicBezTo>
                  <a:cubicBezTo>
                    <a:pt x="1701" y="243"/>
                    <a:pt x="1710" y="231"/>
                    <a:pt x="1720" y="220"/>
                  </a:cubicBezTo>
                  <a:cubicBezTo>
                    <a:pt x="1729" y="208"/>
                    <a:pt x="1738" y="197"/>
                    <a:pt x="1748" y="186"/>
                  </a:cubicBezTo>
                  <a:cubicBezTo>
                    <a:pt x="1767" y="164"/>
                    <a:pt x="1788" y="142"/>
                    <a:pt x="1809" y="122"/>
                  </a:cubicBezTo>
                  <a:cubicBezTo>
                    <a:pt x="1826" y="107"/>
                    <a:pt x="1826" y="107"/>
                    <a:pt x="1826" y="107"/>
                  </a:cubicBezTo>
                  <a:cubicBezTo>
                    <a:pt x="1831" y="102"/>
                    <a:pt x="1837" y="98"/>
                    <a:pt x="1843" y="93"/>
                  </a:cubicBezTo>
                  <a:cubicBezTo>
                    <a:pt x="1851" y="86"/>
                    <a:pt x="1851" y="86"/>
                    <a:pt x="1851" y="86"/>
                  </a:cubicBezTo>
                  <a:cubicBezTo>
                    <a:pt x="1854" y="84"/>
                    <a:pt x="1857" y="82"/>
                    <a:pt x="1860" y="79"/>
                  </a:cubicBezTo>
                  <a:cubicBezTo>
                    <a:pt x="1866" y="75"/>
                    <a:pt x="1872" y="71"/>
                    <a:pt x="1878" y="66"/>
                  </a:cubicBezTo>
                  <a:cubicBezTo>
                    <a:pt x="1891" y="59"/>
                    <a:pt x="1903" y="50"/>
                    <a:pt x="1916" y="43"/>
                  </a:cubicBezTo>
                  <a:cubicBezTo>
                    <a:pt x="1926" y="38"/>
                    <a:pt x="1926" y="38"/>
                    <a:pt x="1926" y="38"/>
                  </a:cubicBezTo>
                  <a:cubicBezTo>
                    <a:pt x="1929" y="36"/>
                    <a:pt x="1932" y="35"/>
                    <a:pt x="1936" y="33"/>
                  </a:cubicBezTo>
                  <a:cubicBezTo>
                    <a:pt x="1956" y="24"/>
                    <a:pt x="1956" y="24"/>
                    <a:pt x="1956" y="24"/>
                  </a:cubicBezTo>
                  <a:cubicBezTo>
                    <a:pt x="1961" y="22"/>
                    <a:pt x="1961" y="22"/>
                    <a:pt x="1961" y="22"/>
                  </a:cubicBezTo>
                  <a:cubicBezTo>
                    <a:pt x="1966" y="20"/>
                    <a:pt x="1966" y="20"/>
                    <a:pt x="1966" y="20"/>
                  </a:cubicBezTo>
                  <a:cubicBezTo>
                    <a:pt x="1977" y="16"/>
                    <a:pt x="1977" y="16"/>
                    <a:pt x="1977" y="16"/>
                  </a:cubicBezTo>
                  <a:cubicBezTo>
                    <a:pt x="1984" y="14"/>
                    <a:pt x="1991" y="11"/>
                    <a:pt x="1998" y="9"/>
                  </a:cubicBezTo>
                  <a:cubicBezTo>
                    <a:pt x="2012" y="5"/>
                    <a:pt x="2027" y="3"/>
                    <a:pt x="2042" y="1"/>
                  </a:cubicBezTo>
                  <a:cubicBezTo>
                    <a:pt x="2056" y="0"/>
                    <a:pt x="2071" y="0"/>
                    <a:pt x="2086" y="1"/>
                  </a:cubicBezTo>
                  <a:cubicBezTo>
                    <a:pt x="2101" y="3"/>
                    <a:pt x="2115" y="7"/>
                    <a:pt x="2129" y="12"/>
                  </a:cubicBezTo>
                  <a:cubicBezTo>
                    <a:pt x="2143" y="17"/>
                    <a:pt x="2157" y="24"/>
                    <a:pt x="2169" y="33"/>
                  </a:cubicBezTo>
                  <a:cubicBezTo>
                    <a:pt x="2172" y="35"/>
                    <a:pt x="2175" y="37"/>
                    <a:pt x="2177" y="40"/>
                  </a:cubicBezTo>
                  <a:cubicBezTo>
                    <a:pt x="2180" y="42"/>
                    <a:pt x="2183" y="44"/>
                    <a:pt x="2186" y="47"/>
                  </a:cubicBezTo>
                  <a:cubicBezTo>
                    <a:pt x="2191" y="52"/>
                    <a:pt x="2197" y="57"/>
                    <a:pt x="2202" y="63"/>
                  </a:cubicBezTo>
                  <a:cubicBezTo>
                    <a:pt x="2221" y="85"/>
                    <a:pt x="2237" y="111"/>
                    <a:pt x="2251" y="137"/>
                  </a:cubicBezTo>
                  <a:cubicBezTo>
                    <a:pt x="2277" y="189"/>
                    <a:pt x="2300" y="244"/>
                    <a:pt x="2323" y="298"/>
                  </a:cubicBezTo>
                  <a:cubicBezTo>
                    <a:pt x="2345" y="353"/>
                    <a:pt x="2369" y="407"/>
                    <a:pt x="2396" y="459"/>
                  </a:cubicBezTo>
                  <a:cubicBezTo>
                    <a:pt x="2410" y="485"/>
                    <a:pt x="2424" y="511"/>
                    <a:pt x="2440" y="535"/>
                  </a:cubicBezTo>
                  <a:cubicBezTo>
                    <a:pt x="2457" y="559"/>
                    <a:pt x="2476" y="582"/>
                    <a:pt x="2497" y="602"/>
                  </a:cubicBezTo>
                  <a:cubicBezTo>
                    <a:pt x="2538" y="644"/>
                    <a:pt x="2588" y="677"/>
                    <a:pt x="2641" y="703"/>
                  </a:cubicBezTo>
                  <a:cubicBezTo>
                    <a:pt x="2694" y="728"/>
                    <a:pt x="2751" y="745"/>
                    <a:pt x="2809" y="754"/>
                  </a:cubicBezTo>
                  <a:cubicBezTo>
                    <a:pt x="2925" y="772"/>
                    <a:pt x="3045" y="760"/>
                    <a:pt x="3156" y="720"/>
                  </a:cubicBezTo>
                  <a:cubicBezTo>
                    <a:pt x="3184" y="710"/>
                    <a:pt x="3211" y="698"/>
                    <a:pt x="3237" y="685"/>
                  </a:cubicBezTo>
                  <a:cubicBezTo>
                    <a:pt x="3263" y="672"/>
                    <a:pt x="3288" y="656"/>
                    <a:pt x="3313" y="640"/>
                  </a:cubicBezTo>
                  <a:cubicBezTo>
                    <a:pt x="3337" y="624"/>
                    <a:pt x="3362" y="607"/>
                    <a:pt x="3387" y="592"/>
                  </a:cubicBezTo>
                  <a:cubicBezTo>
                    <a:pt x="3413" y="577"/>
                    <a:pt x="3439" y="564"/>
                    <a:pt x="3467" y="554"/>
                  </a:cubicBezTo>
                  <a:cubicBezTo>
                    <a:pt x="3481" y="550"/>
                    <a:pt x="3496" y="546"/>
                    <a:pt x="3510" y="544"/>
                  </a:cubicBezTo>
                  <a:cubicBezTo>
                    <a:pt x="3518" y="542"/>
                    <a:pt x="3525" y="542"/>
                    <a:pt x="3532" y="541"/>
                  </a:cubicBezTo>
                  <a:cubicBezTo>
                    <a:pt x="3536" y="540"/>
                    <a:pt x="3540" y="541"/>
                    <a:pt x="3543" y="540"/>
                  </a:cubicBezTo>
                  <a:cubicBezTo>
                    <a:pt x="3554" y="540"/>
                    <a:pt x="3554" y="540"/>
                    <a:pt x="3554" y="540"/>
                  </a:cubicBezTo>
                  <a:cubicBezTo>
                    <a:pt x="3584" y="540"/>
                    <a:pt x="3613" y="544"/>
                    <a:pt x="3642" y="550"/>
                  </a:cubicBezTo>
                  <a:cubicBezTo>
                    <a:pt x="3700" y="563"/>
                    <a:pt x="3755" y="585"/>
                    <a:pt x="3810" y="605"/>
                  </a:cubicBezTo>
                  <a:cubicBezTo>
                    <a:pt x="3838" y="615"/>
                    <a:pt x="3866" y="623"/>
                    <a:pt x="3895" y="632"/>
                  </a:cubicBezTo>
                  <a:cubicBezTo>
                    <a:pt x="3923" y="640"/>
                    <a:pt x="3951" y="648"/>
                    <a:pt x="3980" y="656"/>
                  </a:cubicBezTo>
                  <a:cubicBezTo>
                    <a:pt x="4036" y="671"/>
                    <a:pt x="4094" y="685"/>
                    <a:pt x="4152" y="696"/>
                  </a:cubicBezTo>
                  <a:cubicBezTo>
                    <a:pt x="4210" y="706"/>
                    <a:pt x="4268" y="711"/>
                    <a:pt x="4327" y="715"/>
                  </a:cubicBezTo>
                  <a:cubicBezTo>
                    <a:pt x="4386" y="719"/>
                    <a:pt x="4445" y="721"/>
                    <a:pt x="4504" y="722"/>
                  </a:cubicBezTo>
                  <a:cubicBezTo>
                    <a:pt x="4622" y="724"/>
                    <a:pt x="4739" y="721"/>
                    <a:pt x="4857" y="715"/>
                  </a:cubicBezTo>
                  <a:cubicBezTo>
                    <a:pt x="4739" y="721"/>
                    <a:pt x="4622" y="725"/>
                    <a:pt x="4504" y="723"/>
                  </a:cubicBezTo>
                  <a:cubicBezTo>
                    <a:pt x="4445" y="722"/>
                    <a:pt x="4386" y="720"/>
                    <a:pt x="4327" y="716"/>
                  </a:cubicBezTo>
                  <a:cubicBezTo>
                    <a:pt x="4268" y="712"/>
                    <a:pt x="4209" y="708"/>
                    <a:pt x="4151" y="698"/>
                  </a:cubicBezTo>
                  <a:cubicBezTo>
                    <a:pt x="4093" y="687"/>
                    <a:pt x="4036" y="673"/>
                    <a:pt x="3979" y="658"/>
                  </a:cubicBezTo>
                  <a:cubicBezTo>
                    <a:pt x="3951" y="650"/>
                    <a:pt x="3922" y="642"/>
                    <a:pt x="3894" y="634"/>
                  </a:cubicBezTo>
                  <a:cubicBezTo>
                    <a:pt x="3866" y="626"/>
                    <a:pt x="3837" y="617"/>
                    <a:pt x="3810" y="607"/>
                  </a:cubicBezTo>
                  <a:cubicBezTo>
                    <a:pt x="3754" y="588"/>
                    <a:pt x="3699" y="565"/>
                    <a:pt x="3642" y="553"/>
                  </a:cubicBezTo>
                  <a:cubicBezTo>
                    <a:pt x="3613" y="546"/>
                    <a:pt x="3584" y="542"/>
                    <a:pt x="3554" y="543"/>
                  </a:cubicBezTo>
                  <a:cubicBezTo>
                    <a:pt x="3543" y="543"/>
                    <a:pt x="3543" y="543"/>
                    <a:pt x="3543" y="543"/>
                  </a:cubicBezTo>
                  <a:cubicBezTo>
                    <a:pt x="3540" y="543"/>
                    <a:pt x="3536" y="543"/>
                    <a:pt x="3532" y="544"/>
                  </a:cubicBezTo>
                  <a:cubicBezTo>
                    <a:pt x="3525" y="544"/>
                    <a:pt x="3518" y="545"/>
                    <a:pt x="3511" y="546"/>
                  </a:cubicBezTo>
                  <a:cubicBezTo>
                    <a:pt x="3496" y="549"/>
                    <a:pt x="3482" y="552"/>
                    <a:pt x="3468" y="557"/>
                  </a:cubicBezTo>
                  <a:cubicBezTo>
                    <a:pt x="3440" y="566"/>
                    <a:pt x="3414" y="580"/>
                    <a:pt x="3389" y="595"/>
                  </a:cubicBezTo>
                  <a:cubicBezTo>
                    <a:pt x="3363" y="610"/>
                    <a:pt x="3339" y="626"/>
                    <a:pt x="3314" y="642"/>
                  </a:cubicBezTo>
                  <a:cubicBezTo>
                    <a:pt x="3290" y="659"/>
                    <a:pt x="3265" y="675"/>
                    <a:pt x="3238" y="688"/>
                  </a:cubicBezTo>
                  <a:cubicBezTo>
                    <a:pt x="3212" y="701"/>
                    <a:pt x="3185" y="713"/>
                    <a:pt x="3157" y="723"/>
                  </a:cubicBezTo>
                  <a:cubicBezTo>
                    <a:pt x="3046" y="763"/>
                    <a:pt x="2925" y="775"/>
                    <a:pt x="2808" y="757"/>
                  </a:cubicBezTo>
                  <a:cubicBezTo>
                    <a:pt x="2750" y="748"/>
                    <a:pt x="2693" y="731"/>
                    <a:pt x="2639" y="706"/>
                  </a:cubicBezTo>
                  <a:cubicBezTo>
                    <a:pt x="2586" y="681"/>
                    <a:pt x="2536" y="647"/>
                    <a:pt x="2494" y="605"/>
                  </a:cubicBezTo>
                  <a:cubicBezTo>
                    <a:pt x="2473" y="584"/>
                    <a:pt x="2454" y="561"/>
                    <a:pt x="2437" y="537"/>
                  </a:cubicBezTo>
                  <a:cubicBezTo>
                    <a:pt x="2421" y="513"/>
                    <a:pt x="2406" y="487"/>
                    <a:pt x="2392" y="461"/>
                  </a:cubicBezTo>
                  <a:cubicBezTo>
                    <a:pt x="2365" y="408"/>
                    <a:pt x="2342" y="354"/>
                    <a:pt x="2319" y="300"/>
                  </a:cubicBezTo>
                  <a:cubicBezTo>
                    <a:pt x="2296" y="246"/>
                    <a:pt x="2274" y="191"/>
                    <a:pt x="2247" y="139"/>
                  </a:cubicBezTo>
                  <a:cubicBezTo>
                    <a:pt x="2234" y="112"/>
                    <a:pt x="2218" y="87"/>
                    <a:pt x="2199" y="65"/>
                  </a:cubicBezTo>
                  <a:cubicBezTo>
                    <a:pt x="2194" y="60"/>
                    <a:pt x="2189" y="55"/>
                    <a:pt x="2183" y="50"/>
                  </a:cubicBezTo>
                  <a:cubicBezTo>
                    <a:pt x="2181" y="47"/>
                    <a:pt x="2178" y="45"/>
                    <a:pt x="2175" y="43"/>
                  </a:cubicBezTo>
                  <a:cubicBezTo>
                    <a:pt x="2172" y="40"/>
                    <a:pt x="2170" y="38"/>
                    <a:pt x="2166" y="36"/>
                  </a:cubicBezTo>
                  <a:cubicBezTo>
                    <a:pt x="2155" y="27"/>
                    <a:pt x="2142" y="21"/>
                    <a:pt x="2128" y="15"/>
                  </a:cubicBezTo>
                  <a:cubicBezTo>
                    <a:pt x="2114" y="10"/>
                    <a:pt x="2100" y="7"/>
                    <a:pt x="2086" y="5"/>
                  </a:cubicBezTo>
                  <a:cubicBezTo>
                    <a:pt x="2071" y="4"/>
                    <a:pt x="2057" y="3"/>
                    <a:pt x="2042" y="5"/>
                  </a:cubicBezTo>
                  <a:cubicBezTo>
                    <a:pt x="2027" y="6"/>
                    <a:pt x="2013" y="9"/>
                    <a:pt x="1999" y="13"/>
                  </a:cubicBezTo>
                  <a:cubicBezTo>
                    <a:pt x="1992" y="15"/>
                    <a:pt x="1985" y="17"/>
                    <a:pt x="1978" y="19"/>
                  </a:cubicBezTo>
                  <a:cubicBezTo>
                    <a:pt x="1968" y="23"/>
                    <a:pt x="1968" y="23"/>
                    <a:pt x="1968" y="23"/>
                  </a:cubicBezTo>
                  <a:cubicBezTo>
                    <a:pt x="1962" y="25"/>
                    <a:pt x="1962" y="25"/>
                    <a:pt x="1962" y="25"/>
                  </a:cubicBezTo>
                  <a:cubicBezTo>
                    <a:pt x="1957" y="27"/>
                    <a:pt x="1957" y="27"/>
                    <a:pt x="1957" y="27"/>
                  </a:cubicBezTo>
                  <a:cubicBezTo>
                    <a:pt x="1937" y="36"/>
                    <a:pt x="1937" y="36"/>
                    <a:pt x="1937" y="36"/>
                  </a:cubicBezTo>
                  <a:cubicBezTo>
                    <a:pt x="1934" y="38"/>
                    <a:pt x="1931" y="40"/>
                    <a:pt x="1928" y="41"/>
                  </a:cubicBezTo>
                  <a:cubicBezTo>
                    <a:pt x="1918" y="47"/>
                    <a:pt x="1918" y="47"/>
                    <a:pt x="1918" y="47"/>
                  </a:cubicBezTo>
                  <a:cubicBezTo>
                    <a:pt x="1905" y="53"/>
                    <a:pt x="1893" y="62"/>
                    <a:pt x="1880" y="69"/>
                  </a:cubicBezTo>
                  <a:cubicBezTo>
                    <a:pt x="1874" y="74"/>
                    <a:pt x="1868" y="78"/>
                    <a:pt x="1862" y="82"/>
                  </a:cubicBezTo>
                  <a:cubicBezTo>
                    <a:pt x="1859" y="84"/>
                    <a:pt x="1856" y="86"/>
                    <a:pt x="1853" y="89"/>
                  </a:cubicBezTo>
                  <a:cubicBezTo>
                    <a:pt x="1845" y="96"/>
                    <a:pt x="1845" y="96"/>
                    <a:pt x="1845" y="96"/>
                  </a:cubicBezTo>
                  <a:cubicBezTo>
                    <a:pt x="1839" y="100"/>
                    <a:pt x="1833" y="105"/>
                    <a:pt x="1828" y="110"/>
                  </a:cubicBezTo>
                  <a:cubicBezTo>
                    <a:pt x="1812" y="125"/>
                    <a:pt x="1812" y="125"/>
                    <a:pt x="1812" y="125"/>
                  </a:cubicBezTo>
                  <a:cubicBezTo>
                    <a:pt x="1790" y="145"/>
                    <a:pt x="1770" y="166"/>
                    <a:pt x="1751" y="188"/>
                  </a:cubicBezTo>
                  <a:cubicBezTo>
                    <a:pt x="1741" y="199"/>
                    <a:pt x="1732" y="211"/>
                    <a:pt x="1722" y="222"/>
                  </a:cubicBezTo>
                  <a:cubicBezTo>
                    <a:pt x="1713" y="233"/>
                    <a:pt x="1703" y="245"/>
                    <a:pt x="1694" y="256"/>
                  </a:cubicBezTo>
                  <a:cubicBezTo>
                    <a:pt x="1658" y="303"/>
                    <a:pt x="1623" y="350"/>
                    <a:pt x="1585" y="395"/>
                  </a:cubicBezTo>
                  <a:cubicBezTo>
                    <a:pt x="1510" y="486"/>
                    <a:pt x="1424" y="568"/>
                    <a:pt x="1331" y="641"/>
                  </a:cubicBezTo>
                  <a:cubicBezTo>
                    <a:pt x="1285" y="677"/>
                    <a:pt x="1237" y="711"/>
                    <a:pt x="1187" y="743"/>
                  </a:cubicBezTo>
                  <a:cubicBezTo>
                    <a:pt x="1181" y="747"/>
                    <a:pt x="1174" y="751"/>
                    <a:pt x="1168" y="754"/>
                  </a:cubicBezTo>
                  <a:cubicBezTo>
                    <a:pt x="1162" y="758"/>
                    <a:pt x="1156" y="762"/>
                    <a:pt x="1149" y="766"/>
                  </a:cubicBezTo>
                  <a:cubicBezTo>
                    <a:pt x="1111" y="788"/>
                    <a:pt x="1111" y="788"/>
                    <a:pt x="1111" y="788"/>
                  </a:cubicBezTo>
                  <a:cubicBezTo>
                    <a:pt x="1091" y="799"/>
                    <a:pt x="1091" y="799"/>
                    <a:pt x="1091" y="799"/>
                  </a:cubicBezTo>
                  <a:cubicBezTo>
                    <a:pt x="1085" y="802"/>
                    <a:pt x="1078" y="805"/>
                    <a:pt x="1072" y="809"/>
                  </a:cubicBezTo>
                  <a:cubicBezTo>
                    <a:pt x="1032" y="829"/>
                    <a:pt x="1032" y="829"/>
                    <a:pt x="1032" y="829"/>
                  </a:cubicBezTo>
                  <a:cubicBezTo>
                    <a:pt x="1023" y="834"/>
                    <a:pt x="1023" y="834"/>
                    <a:pt x="1023" y="834"/>
                  </a:cubicBezTo>
                  <a:cubicBezTo>
                    <a:pt x="1013" y="839"/>
                    <a:pt x="1013" y="839"/>
                    <a:pt x="1013" y="839"/>
                  </a:cubicBezTo>
                  <a:cubicBezTo>
                    <a:pt x="992" y="848"/>
                    <a:pt x="992" y="848"/>
                    <a:pt x="992" y="848"/>
                  </a:cubicBezTo>
                  <a:cubicBezTo>
                    <a:pt x="979" y="854"/>
                    <a:pt x="966" y="860"/>
                    <a:pt x="952" y="866"/>
                  </a:cubicBezTo>
                  <a:cubicBezTo>
                    <a:pt x="911" y="883"/>
                    <a:pt x="911" y="883"/>
                    <a:pt x="911" y="883"/>
                  </a:cubicBezTo>
                  <a:cubicBezTo>
                    <a:pt x="898" y="888"/>
                    <a:pt x="884" y="894"/>
                    <a:pt x="870" y="899"/>
                  </a:cubicBezTo>
                  <a:cubicBezTo>
                    <a:pt x="842" y="908"/>
                    <a:pt x="815" y="919"/>
                    <a:pt x="786" y="927"/>
                  </a:cubicBezTo>
                  <a:cubicBezTo>
                    <a:pt x="744" y="940"/>
                    <a:pt x="744" y="940"/>
                    <a:pt x="744" y="940"/>
                  </a:cubicBezTo>
                  <a:cubicBezTo>
                    <a:pt x="730" y="944"/>
                    <a:pt x="716" y="948"/>
                    <a:pt x="701" y="952"/>
                  </a:cubicBezTo>
                  <a:cubicBezTo>
                    <a:pt x="473" y="1011"/>
                    <a:pt x="232" y="1021"/>
                    <a:pt x="0" y="9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33">
              <a:extLst>
                <a:ext uri="{FF2B5EF4-FFF2-40B4-BE49-F238E27FC236}">
                  <a16:creationId xmlns:a16="http://schemas.microsoft.com/office/drawing/2014/main" id="{460D848D-A98F-C6C3-536D-BDE1719AF06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9625" y="1441450"/>
              <a:ext cx="12131675" cy="2655888"/>
            </a:xfrm>
            <a:custGeom>
              <a:avLst/>
              <a:gdLst>
                <a:gd name="T0" fmla="*/ 709 w 4857"/>
                <a:gd name="T1" fmla="*/ 991 h 1062"/>
                <a:gd name="T2" fmla="*/ 1479 w 4857"/>
                <a:gd name="T3" fmla="*/ 559 h 1062"/>
                <a:gd name="T4" fmla="*/ 1540 w 4857"/>
                <a:gd name="T5" fmla="*/ 494 h 1062"/>
                <a:gd name="T6" fmla="*/ 1598 w 4857"/>
                <a:gd name="T7" fmla="*/ 425 h 1062"/>
                <a:gd name="T8" fmla="*/ 1651 w 4857"/>
                <a:gd name="T9" fmla="*/ 354 h 1062"/>
                <a:gd name="T10" fmla="*/ 1757 w 4857"/>
                <a:gd name="T11" fmla="*/ 210 h 1062"/>
                <a:gd name="T12" fmla="*/ 1801 w 4857"/>
                <a:gd name="T13" fmla="*/ 159 h 1062"/>
                <a:gd name="T14" fmla="*/ 1832 w 4857"/>
                <a:gd name="T15" fmla="*/ 127 h 1062"/>
                <a:gd name="T16" fmla="*/ 1865 w 4857"/>
                <a:gd name="T17" fmla="*/ 96 h 1062"/>
                <a:gd name="T18" fmla="*/ 1874 w 4857"/>
                <a:gd name="T19" fmla="*/ 89 h 1062"/>
                <a:gd name="T20" fmla="*/ 1919 w 4857"/>
                <a:gd name="T21" fmla="*/ 56 h 1062"/>
                <a:gd name="T22" fmla="*/ 1948 w 4857"/>
                <a:gd name="T23" fmla="*/ 39 h 1062"/>
                <a:gd name="T24" fmla="*/ 2043 w 4857"/>
                <a:gd name="T25" fmla="*/ 4 h 1062"/>
                <a:gd name="T26" fmla="*/ 2132 w 4857"/>
                <a:gd name="T27" fmla="*/ 6 h 1062"/>
                <a:gd name="T28" fmla="*/ 2208 w 4857"/>
                <a:gd name="T29" fmla="*/ 52 h 1062"/>
                <a:gd name="T30" fmla="*/ 2259 w 4857"/>
                <a:gd name="T31" fmla="*/ 126 h 1062"/>
                <a:gd name="T32" fmla="*/ 2326 w 4857"/>
                <a:gd name="T33" fmla="*/ 292 h 1062"/>
                <a:gd name="T34" fmla="*/ 2431 w 4857"/>
                <a:gd name="T35" fmla="*/ 539 h 1062"/>
                <a:gd name="T36" fmla="*/ 2619 w 4857"/>
                <a:gd name="T37" fmla="*/ 723 h 1062"/>
                <a:gd name="T38" fmla="*/ 2963 w 4857"/>
                <a:gd name="T39" fmla="*/ 798 h 1062"/>
                <a:gd name="T40" fmla="*/ 3221 w 4857"/>
                <a:gd name="T41" fmla="*/ 733 h 1062"/>
                <a:gd name="T42" fmla="*/ 3372 w 4857"/>
                <a:gd name="T43" fmla="*/ 638 h 1062"/>
                <a:gd name="T44" fmla="*/ 3539 w 4857"/>
                <a:gd name="T45" fmla="*/ 576 h 1062"/>
                <a:gd name="T46" fmla="*/ 3798 w 4857"/>
                <a:gd name="T47" fmla="*/ 639 h 1062"/>
                <a:gd name="T48" fmla="*/ 3840 w 4857"/>
                <a:gd name="T49" fmla="*/ 654 h 1062"/>
                <a:gd name="T50" fmla="*/ 3883 w 4857"/>
                <a:gd name="T51" fmla="*/ 667 h 1062"/>
                <a:gd name="T52" fmla="*/ 4143 w 4857"/>
                <a:gd name="T53" fmla="*/ 731 h 1062"/>
                <a:gd name="T54" fmla="*/ 4499 w 4857"/>
                <a:gd name="T55" fmla="*/ 754 h 1062"/>
                <a:gd name="T56" fmla="*/ 4499 w 4857"/>
                <a:gd name="T57" fmla="*/ 755 h 1062"/>
                <a:gd name="T58" fmla="*/ 4142 w 4857"/>
                <a:gd name="T59" fmla="*/ 733 h 1062"/>
                <a:gd name="T60" fmla="*/ 3882 w 4857"/>
                <a:gd name="T61" fmla="*/ 669 h 1062"/>
                <a:gd name="T62" fmla="*/ 3839 w 4857"/>
                <a:gd name="T63" fmla="*/ 656 h 1062"/>
                <a:gd name="T64" fmla="*/ 3797 w 4857"/>
                <a:gd name="T65" fmla="*/ 641 h 1062"/>
                <a:gd name="T66" fmla="*/ 3539 w 4857"/>
                <a:gd name="T67" fmla="*/ 579 h 1062"/>
                <a:gd name="T68" fmla="*/ 3374 w 4857"/>
                <a:gd name="T69" fmla="*/ 641 h 1062"/>
                <a:gd name="T70" fmla="*/ 3222 w 4857"/>
                <a:gd name="T71" fmla="*/ 735 h 1062"/>
                <a:gd name="T72" fmla="*/ 2963 w 4857"/>
                <a:gd name="T73" fmla="*/ 801 h 1062"/>
                <a:gd name="T74" fmla="*/ 2617 w 4857"/>
                <a:gd name="T75" fmla="*/ 727 h 1062"/>
                <a:gd name="T76" fmla="*/ 2427 w 4857"/>
                <a:gd name="T77" fmla="*/ 540 h 1062"/>
                <a:gd name="T78" fmla="*/ 2322 w 4857"/>
                <a:gd name="T79" fmla="*/ 294 h 1062"/>
                <a:gd name="T80" fmla="*/ 2255 w 4857"/>
                <a:gd name="T81" fmla="*/ 128 h 1062"/>
                <a:gd name="T82" fmla="*/ 2206 w 4857"/>
                <a:gd name="T83" fmla="*/ 55 h 1062"/>
                <a:gd name="T84" fmla="*/ 2131 w 4857"/>
                <a:gd name="T85" fmla="*/ 10 h 1062"/>
                <a:gd name="T86" fmla="*/ 2043 w 4857"/>
                <a:gd name="T87" fmla="*/ 8 h 1062"/>
                <a:gd name="T88" fmla="*/ 1950 w 4857"/>
                <a:gd name="T89" fmla="*/ 42 h 1062"/>
                <a:gd name="T90" fmla="*/ 1921 w 4857"/>
                <a:gd name="T91" fmla="*/ 59 h 1062"/>
                <a:gd name="T92" fmla="*/ 1876 w 4857"/>
                <a:gd name="T93" fmla="*/ 92 h 1062"/>
                <a:gd name="T94" fmla="*/ 1867 w 4857"/>
                <a:gd name="T95" fmla="*/ 99 h 1062"/>
                <a:gd name="T96" fmla="*/ 1834 w 4857"/>
                <a:gd name="T97" fmla="*/ 129 h 1062"/>
                <a:gd name="T98" fmla="*/ 1803 w 4857"/>
                <a:gd name="T99" fmla="*/ 161 h 1062"/>
                <a:gd name="T100" fmla="*/ 1760 w 4857"/>
                <a:gd name="T101" fmla="*/ 212 h 1062"/>
                <a:gd name="T102" fmla="*/ 1654 w 4857"/>
                <a:gd name="T103" fmla="*/ 356 h 1062"/>
                <a:gd name="T104" fmla="*/ 1600 w 4857"/>
                <a:gd name="T105" fmla="*/ 427 h 1062"/>
                <a:gd name="T106" fmla="*/ 1542 w 4857"/>
                <a:gd name="T107" fmla="*/ 496 h 1062"/>
                <a:gd name="T108" fmla="*/ 1481 w 4857"/>
                <a:gd name="T109" fmla="*/ 561 h 1062"/>
                <a:gd name="T110" fmla="*/ 709 w 4857"/>
                <a:gd name="T111" fmla="*/ 993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57" h="1062">
                  <a:moveTo>
                    <a:pt x="0" y="1015"/>
                  </a:moveTo>
                  <a:cubicBezTo>
                    <a:pt x="234" y="1061"/>
                    <a:pt x="478" y="1050"/>
                    <a:pt x="709" y="991"/>
                  </a:cubicBezTo>
                  <a:cubicBezTo>
                    <a:pt x="940" y="933"/>
                    <a:pt x="1158" y="826"/>
                    <a:pt x="1345" y="677"/>
                  </a:cubicBezTo>
                  <a:cubicBezTo>
                    <a:pt x="1392" y="640"/>
                    <a:pt x="1436" y="600"/>
                    <a:pt x="1479" y="559"/>
                  </a:cubicBezTo>
                  <a:cubicBezTo>
                    <a:pt x="1510" y="527"/>
                    <a:pt x="1510" y="527"/>
                    <a:pt x="1510" y="527"/>
                  </a:cubicBezTo>
                  <a:cubicBezTo>
                    <a:pt x="1520" y="516"/>
                    <a:pt x="1530" y="505"/>
                    <a:pt x="1540" y="494"/>
                  </a:cubicBezTo>
                  <a:cubicBezTo>
                    <a:pt x="1550" y="483"/>
                    <a:pt x="1560" y="471"/>
                    <a:pt x="1569" y="460"/>
                  </a:cubicBezTo>
                  <a:cubicBezTo>
                    <a:pt x="1579" y="449"/>
                    <a:pt x="1589" y="437"/>
                    <a:pt x="1598" y="425"/>
                  </a:cubicBezTo>
                  <a:cubicBezTo>
                    <a:pt x="1607" y="414"/>
                    <a:pt x="1616" y="402"/>
                    <a:pt x="1625" y="390"/>
                  </a:cubicBezTo>
                  <a:cubicBezTo>
                    <a:pt x="1634" y="378"/>
                    <a:pt x="1643" y="366"/>
                    <a:pt x="1651" y="354"/>
                  </a:cubicBezTo>
                  <a:cubicBezTo>
                    <a:pt x="1704" y="282"/>
                    <a:pt x="1704" y="282"/>
                    <a:pt x="1704" y="282"/>
                  </a:cubicBezTo>
                  <a:cubicBezTo>
                    <a:pt x="1721" y="257"/>
                    <a:pt x="1739" y="234"/>
                    <a:pt x="1757" y="210"/>
                  </a:cubicBezTo>
                  <a:cubicBezTo>
                    <a:pt x="1767" y="199"/>
                    <a:pt x="1776" y="187"/>
                    <a:pt x="1786" y="176"/>
                  </a:cubicBezTo>
                  <a:cubicBezTo>
                    <a:pt x="1791" y="170"/>
                    <a:pt x="1796" y="164"/>
                    <a:pt x="1801" y="159"/>
                  </a:cubicBezTo>
                  <a:cubicBezTo>
                    <a:pt x="1816" y="143"/>
                    <a:pt x="1816" y="143"/>
                    <a:pt x="1816" y="143"/>
                  </a:cubicBezTo>
                  <a:cubicBezTo>
                    <a:pt x="1821" y="137"/>
                    <a:pt x="1827" y="132"/>
                    <a:pt x="1832" y="127"/>
                  </a:cubicBezTo>
                  <a:cubicBezTo>
                    <a:pt x="1837" y="122"/>
                    <a:pt x="1843" y="116"/>
                    <a:pt x="1848" y="111"/>
                  </a:cubicBezTo>
                  <a:cubicBezTo>
                    <a:pt x="1865" y="96"/>
                    <a:pt x="1865" y="96"/>
                    <a:pt x="1865" y="96"/>
                  </a:cubicBezTo>
                  <a:cubicBezTo>
                    <a:pt x="1869" y="93"/>
                    <a:pt x="1869" y="93"/>
                    <a:pt x="1869" y="93"/>
                  </a:cubicBezTo>
                  <a:cubicBezTo>
                    <a:pt x="1874" y="89"/>
                    <a:pt x="1874" y="89"/>
                    <a:pt x="1874" y="89"/>
                  </a:cubicBezTo>
                  <a:cubicBezTo>
                    <a:pt x="1883" y="82"/>
                    <a:pt x="1883" y="82"/>
                    <a:pt x="1883" y="82"/>
                  </a:cubicBezTo>
                  <a:cubicBezTo>
                    <a:pt x="1894" y="73"/>
                    <a:pt x="1907" y="65"/>
                    <a:pt x="1919" y="56"/>
                  </a:cubicBezTo>
                  <a:cubicBezTo>
                    <a:pt x="1925" y="52"/>
                    <a:pt x="1932" y="49"/>
                    <a:pt x="1938" y="45"/>
                  </a:cubicBezTo>
                  <a:cubicBezTo>
                    <a:pt x="1948" y="39"/>
                    <a:pt x="1948" y="39"/>
                    <a:pt x="1948" y="39"/>
                  </a:cubicBezTo>
                  <a:cubicBezTo>
                    <a:pt x="1951" y="37"/>
                    <a:pt x="1955" y="36"/>
                    <a:pt x="1958" y="34"/>
                  </a:cubicBezTo>
                  <a:cubicBezTo>
                    <a:pt x="1985" y="20"/>
                    <a:pt x="2013" y="10"/>
                    <a:pt x="2043" y="4"/>
                  </a:cubicBezTo>
                  <a:cubicBezTo>
                    <a:pt x="2057" y="1"/>
                    <a:pt x="2072" y="0"/>
                    <a:pt x="2087" y="0"/>
                  </a:cubicBezTo>
                  <a:cubicBezTo>
                    <a:pt x="2102" y="0"/>
                    <a:pt x="2117" y="2"/>
                    <a:pt x="2132" y="6"/>
                  </a:cubicBezTo>
                  <a:cubicBezTo>
                    <a:pt x="2146" y="10"/>
                    <a:pt x="2160" y="16"/>
                    <a:pt x="2173" y="24"/>
                  </a:cubicBezTo>
                  <a:cubicBezTo>
                    <a:pt x="2186" y="32"/>
                    <a:pt x="2198" y="41"/>
                    <a:pt x="2208" y="52"/>
                  </a:cubicBezTo>
                  <a:cubicBezTo>
                    <a:pt x="2219" y="63"/>
                    <a:pt x="2228" y="75"/>
                    <a:pt x="2236" y="87"/>
                  </a:cubicBezTo>
                  <a:cubicBezTo>
                    <a:pt x="2245" y="100"/>
                    <a:pt x="2252" y="113"/>
                    <a:pt x="2259" y="126"/>
                  </a:cubicBezTo>
                  <a:cubicBezTo>
                    <a:pt x="2272" y="153"/>
                    <a:pt x="2283" y="181"/>
                    <a:pt x="2294" y="209"/>
                  </a:cubicBezTo>
                  <a:cubicBezTo>
                    <a:pt x="2305" y="236"/>
                    <a:pt x="2316" y="264"/>
                    <a:pt x="2326" y="292"/>
                  </a:cubicBezTo>
                  <a:cubicBezTo>
                    <a:pt x="2346" y="348"/>
                    <a:pt x="2367" y="404"/>
                    <a:pt x="2391" y="459"/>
                  </a:cubicBezTo>
                  <a:cubicBezTo>
                    <a:pt x="2403" y="486"/>
                    <a:pt x="2416" y="513"/>
                    <a:pt x="2431" y="539"/>
                  </a:cubicBezTo>
                  <a:cubicBezTo>
                    <a:pt x="2445" y="564"/>
                    <a:pt x="2462" y="589"/>
                    <a:pt x="2482" y="612"/>
                  </a:cubicBezTo>
                  <a:cubicBezTo>
                    <a:pt x="2520" y="657"/>
                    <a:pt x="2567" y="694"/>
                    <a:pt x="2619" y="723"/>
                  </a:cubicBezTo>
                  <a:cubicBezTo>
                    <a:pt x="2671" y="752"/>
                    <a:pt x="2728" y="773"/>
                    <a:pt x="2786" y="785"/>
                  </a:cubicBezTo>
                  <a:cubicBezTo>
                    <a:pt x="2844" y="797"/>
                    <a:pt x="2904" y="801"/>
                    <a:pt x="2963" y="798"/>
                  </a:cubicBezTo>
                  <a:cubicBezTo>
                    <a:pt x="3023" y="795"/>
                    <a:pt x="3082" y="784"/>
                    <a:pt x="3138" y="766"/>
                  </a:cubicBezTo>
                  <a:cubicBezTo>
                    <a:pt x="3166" y="756"/>
                    <a:pt x="3194" y="745"/>
                    <a:pt x="3221" y="733"/>
                  </a:cubicBezTo>
                  <a:cubicBezTo>
                    <a:pt x="3248" y="720"/>
                    <a:pt x="3273" y="705"/>
                    <a:pt x="3298" y="688"/>
                  </a:cubicBezTo>
                  <a:cubicBezTo>
                    <a:pt x="3323" y="672"/>
                    <a:pt x="3347" y="654"/>
                    <a:pt x="3372" y="638"/>
                  </a:cubicBezTo>
                  <a:cubicBezTo>
                    <a:pt x="3397" y="622"/>
                    <a:pt x="3423" y="607"/>
                    <a:pt x="3451" y="596"/>
                  </a:cubicBezTo>
                  <a:cubicBezTo>
                    <a:pt x="3479" y="584"/>
                    <a:pt x="3509" y="578"/>
                    <a:pt x="3539" y="576"/>
                  </a:cubicBezTo>
                  <a:cubicBezTo>
                    <a:pt x="3568" y="575"/>
                    <a:pt x="3598" y="578"/>
                    <a:pt x="3628" y="584"/>
                  </a:cubicBezTo>
                  <a:cubicBezTo>
                    <a:pt x="3686" y="596"/>
                    <a:pt x="3742" y="618"/>
                    <a:pt x="3798" y="639"/>
                  </a:cubicBezTo>
                  <a:cubicBezTo>
                    <a:pt x="3819" y="646"/>
                    <a:pt x="3819" y="646"/>
                    <a:pt x="3819" y="646"/>
                  </a:cubicBezTo>
                  <a:cubicBezTo>
                    <a:pt x="3840" y="654"/>
                    <a:pt x="3840" y="654"/>
                    <a:pt x="3840" y="654"/>
                  </a:cubicBezTo>
                  <a:cubicBezTo>
                    <a:pt x="3861" y="660"/>
                    <a:pt x="3861" y="660"/>
                    <a:pt x="3861" y="660"/>
                  </a:cubicBezTo>
                  <a:cubicBezTo>
                    <a:pt x="3883" y="667"/>
                    <a:pt x="3883" y="667"/>
                    <a:pt x="3883" y="667"/>
                  </a:cubicBezTo>
                  <a:cubicBezTo>
                    <a:pt x="3911" y="675"/>
                    <a:pt x="3940" y="684"/>
                    <a:pt x="3969" y="691"/>
                  </a:cubicBezTo>
                  <a:cubicBezTo>
                    <a:pt x="4026" y="707"/>
                    <a:pt x="4084" y="721"/>
                    <a:pt x="4143" y="731"/>
                  </a:cubicBezTo>
                  <a:cubicBezTo>
                    <a:pt x="4201" y="742"/>
                    <a:pt x="4261" y="746"/>
                    <a:pt x="4321" y="749"/>
                  </a:cubicBezTo>
                  <a:cubicBezTo>
                    <a:pt x="4380" y="753"/>
                    <a:pt x="4440" y="754"/>
                    <a:pt x="4499" y="754"/>
                  </a:cubicBezTo>
                  <a:cubicBezTo>
                    <a:pt x="4618" y="755"/>
                    <a:pt x="4738" y="751"/>
                    <a:pt x="4857" y="746"/>
                  </a:cubicBezTo>
                  <a:cubicBezTo>
                    <a:pt x="4738" y="751"/>
                    <a:pt x="4619" y="756"/>
                    <a:pt x="4499" y="755"/>
                  </a:cubicBezTo>
                  <a:cubicBezTo>
                    <a:pt x="4440" y="755"/>
                    <a:pt x="4380" y="754"/>
                    <a:pt x="4320" y="751"/>
                  </a:cubicBezTo>
                  <a:cubicBezTo>
                    <a:pt x="4261" y="748"/>
                    <a:pt x="4201" y="744"/>
                    <a:pt x="4142" y="733"/>
                  </a:cubicBezTo>
                  <a:cubicBezTo>
                    <a:pt x="4084" y="723"/>
                    <a:pt x="4026" y="709"/>
                    <a:pt x="3968" y="694"/>
                  </a:cubicBezTo>
                  <a:cubicBezTo>
                    <a:pt x="3939" y="686"/>
                    <a:pt x="3911" y="677"/>
                    <a:pt x="3882" y="669"/>
                  </a:cubicBezTo>
                  <a:cubicBezTo>
                    <a:pt x="3861" y="663"/>
                    <a:pt x="3861" y="663"/>
                    <a:pt x="3861" y="663"/>
                  </a:cubicBezTo>
                  <a:cubicBezTo>
                    <a:pt x="3839" y="656"/>
                    <a:pt x="3839" y="656"/>
                    <a:pt x="3839" y="656"/>
                  </a:cubicBezTo>
                  <a:cubicBezTo>
                    <a:pt x="3818" y="649"/>
                    <a:pt x="3818" y="649"/>
                    <a:pt x="3818" y="649"/>
                  </a:cubicBezTo>
                  <a:cubicBezTo>
                    <a:pt x="3797" y="641"/>
                    <a:pt x="3797" y="641"/>
                    <a:pt x="3797" y="641"/>
                  </a:cubicBezTo>
                  <a:cubicBezTo>
                    <a:pt x="3741" y="621"/>
                    <a:pt x="3686" y="598"/>
                    <a:pt x="3627" y="586"/>
                  </a:cubicBezTo>
                  <a:cubicBezTo>
                    <a:pt x="3598" y="580"/>
                    <a:pt x="3568" y="577"/>
                    <a:pt x="3539" y="579"/>
                  </a:cubicBezTo>
                  <a:cubicBezTo>
                    <a:pt x="3509" y="581"/>
                    <a:pt x="3480" y="587"/>
                    <a:pt x="3452" y="598"/>
                  </a:cubicBezTo>
                  <a:cubicBezTo>
                    <a:pt x="3425" y="609"/>
                    <a:pt x="3399" y="624"/>
                    <a:pt x="3374" y="641"/>
                  </a:cubicBezTo>
                  <a:cubicBezTo>
                    <a:pt x="3349" y="657"/>
                    <a:pt x="3325" y="674"/>
                    <a:pt x="3300" y="691"/>
                  </a:cubicBezTo>
                  <a:cubicBezTo>
                    <a:pt x="3275" y="707"/>
                    <a:pt x="3249" y="723"/>
                    <a:pt x="3222" y="735"/>
                  </a:cubicBezTo>
                  <a:cubicBezTo>
                    <a:pt x="3195" y="748"/>
                    <a:pt x="3167" y="759"/>
                    <a:pt x="3139" y="769"/>
                  </a:cubicBezTo>
                  <a:cubicBezTo>
                    <a:pt x="3082" y="787"/>
                    <a:pt x="3023" y="798"/>
                    <a:pt x="2963" y="801"/>
                  </a:cubicBezTo>
                  <a:cubicBezTo>
                    <a:pt x="2904" y="805"/>
                    <a:pt x="2844" y="800"/>
                    <a:pt x="2785" y="788"/>
                  </a:cubicBezTo>
                  <a:cubicBezTo>
                    <a:pt x="2727" y="776"/>
                    <a:pt x="2670" y="755"/>
                    <a:pt x="2617" y="727"/>
                  </a:cubicBezTo>
                  <a:cubicBezTo>
                    <a:pt x="2565" y="697"/>
                    <a:pt x="2517" y="660"/>
                    <a:pt x="2479" y="614"/>
                  </a:cubicBezTo>
                  <a:cubicBezTo>
                    <a:pt x="2459" y="591"/>
                    <a:pt x="2442" y="567"/>
                    <a:pt x="2427" y="540"/>
                  </a:cubicBezTo>
                  <a:cubicBezTo>
                    <a:pt x="2413" y="514"/>
                    <a:pt x="2400" y="488"/>
                    <a:pt x="2387" y="460"/>
                  </a:cubicBezTo>
                  <a:cubicBezTo>
                    <a:pt x="2363" y="406"/>
                    <a:pt x="2343" y="350"/>
                    <a:pt x="2322" y="294"/>
                  </a:cubicBezTo>
                  <a:cubicBezTo>
                    <a:pt x="2312" y="266"/>
                    <a:pt x="2301" y="238"/>
                    <a:pt x="2291" y="210"/>
                  </a:cubicBezTo>
                  <a:cubicBezTo>
                    <a:pt x="2280" y="182"/>
                    <a:pt x="2269" y="155"/>
                    <a:pt x="2255" y="128"/>
                  </a:cubicBezTo>
                  <a:cubicBezTo>
                    <a:pt x="2249" y="115"/>
                    <a:pt x="2241" y="102"/>
                    <a:pt x="2233" y="90"/>
                  </a:cubicBezTo>
                  <a:cubicBezTo>
                    <a:pt x="2225" y="77"/>
                    <a:pt x="2216" y="65"/>
                    <a:pt x="2206" y="55"/>
                  </a:cubicBezTo>
                  <a:cubicBezTo>
                    <a:pt x="2196" y="44"/>
                    <a:pt x="2184" y="35"/>
                    <a:pt x="2171" y="27"/>
                  </a:cubicBezTo>
                  <a:cubicBezTo>
                    <a:pt x="2159" y="19"/>
                    <a:pt x="2145" y="14"/>
                    <a:pt x="2131" y="10"/>
                  </a:cubicBezTo>
                  <a:cubicBezTo>
                    <a:pt x="2117" y="6"/>
                    <a:pt x="2102" y="4"/>
                    <a:pt x="2087" y="4"/>
                  </a:cubicBezTo>
                  <a:cubicBezTo>
                    <a:pt x="2072" y="3"/>
                    <a:pt x="2058" y="5"/>
                    <a:pt x="2043" y="8"/>
                  </a:cubicBezTo>
                  <a:cubicBezTo>
                    <a:pt x="2014" y="13"/>
                    <a:pt x="1986" y="24"/>
                    <a:pt x="1960" y="37"/>
                  </a:cubicBezTo>
                  <a:cubicBezTo>
                    <a:pt x="1956" y="39"/>
                    <a:pt x="1953" y="41"/>
                    <a:pt x="1950" y="42"/>
                  </a:cubicBezTo>
                  <a:cubicBezTo>
                    <a:pt x="1940" y="48"/>
                    <a:pt x="1940" y="48"/>
                    <a:pt x="1940" y="48"/>
                  </a:cubicBezTo>
                  <a:cubicBezTo>
                    <a:pt x="1934" y="52"/>
                    <a:pt x="1927" y="55"/>
                    <a:pt x="1921" y="59"/>
                  </a:cubicBezTo>
                  <a:cubicBezTo>
                    <a:pt x="1909" y="68"/>
                    <a:pt x="1896" y="76"/>
                    <a:pt x="1885" y="85"/>
                  </a:cubicBezTo>
                  <a:cubicBezTo>
                    <a:pt x="1876" y="92"/>
                    <a:pt x="1876" y="92"/>
                    <a:pt x="1876" y="92"/>
                  </a:cubicBezTo>
                  <a:cubicBezTo>
                    <a:pt x="1872" y="95"/>
                    <a:pt x="1872" y="95"/>
                    <a:pt x="1872" y="95"/>
                  </a:cubicBezTo>
                  <a:cubicBezTo>
                    <a:pt x="1867" y="99"/>
                    <a:pt x="1867" y="99"/>
                    <a:pt x="1867" y="99"/>
                  </a:cubicBezTo>
                  <a:cubicBezTo>
                    <a:pt x="1851" y="114"/>
                    <a:pt x="1851" y="114"/>
                    <a:pt x="1851" y="114"/>
                  </a:cubicBezTo>
                  <a:cubicBezTo>
                    <a:pt x="1845" y="119"/>
                    <a:pt x="1840" y="124"/>
                    <a:pt x="1834" y="129"/>
                  </a:cubicBezTo>
                  <a:cubicBezTo>
                    <a:pt x="1829" y="134"/>
                    <a:pt x="1824" y="139"/>
                    <a:pt x="1819" y="145"/>
                  </a:cubicBezTo>
                  <a:cubicBezTo>
                    <a:pt x="1803" y="161"/>
                    <a:pt x="1803" y="161"/>
                    <a:pt x="1803" y="161"/>
                  </a:cubicBezTo>
                  <a:cubicBezTo>
                    <a:pt x="1798" y="167"/>
                    <a:pt x="1794" y="172"/>
                    <a:pt x="1789" y="178"/>
                  </a:cubicBezTo>
                  <a:cubicBezTo>
                    <a:pt x="1779" y="189"/>
                    <a:pt x="1770" y="201"/>
                    <a:pt x="1760" y="212"/>
                  </a:cubicBezTo>
                  <a:cubicBezTo>
                    <a:pt x="1742" y="236"/>
                    <a:pt x="1724" y="259"/>
                    <a:pt x="1706" y="283"/>
                  </a:cubicBezTo>
                  <a:cubicBezTo>
                    <a:pt x="1654" y="356"/>
                    <a:pt x="1654" y="356"/>
                    <a:pt x="1654" y="356"/>
                  </a:cubicBezTo>
                  <a:cubicBezTo>
                    <a:pt x="1645" y="368"/>
                    <a:pt x="1636" y="380"/>
                    <a:pt x="1627" y="392"/>
                  </a:cubicBezTo>
                  <a:cubicBezTo>
                    <a:pt x="1618" y="404"/>
                    <a:pt x="1609" y="416"/>
                    <a:pt x="1600" y="427"/>
                  </a:cubicBezTo>
                  <a:cubicBezTo>
                    <a:pt x="1591" y="439"/>
                    <a:pt x="1581" y="451"/>
                    <a:pt x="1571" y="462"/>
                  </a:cubicBezTo>
                  <a:cubicBezTo>
                    <a:pt x="1562" y="473"/>
                    <a:pt x="1552" y="485"/>
                    <a:pt x="1542" y="496"/>
                  </a:cubicBezTo>
                  <a:cubicBezTo>
                    <a:pt x="1532" y="507"/>
                    <a:pt x="1522" y="518"/>
                    <a:pt x="1512" y="529"/>
                  </a:cubicBezTo>
                  <a:cubicBezTo>
                    <a:pt x="1481" y="561"/>
                    <a:pt x="1481" y="561"/>
                    <a:pt x="1481" y="561"/>
                  </a:cubicBezTo>
                  <a:cubicBezTo>
                    <a:pt x="1438" y="603"/>
                    <a:pt x="1393" y="642"/>
                    <a:pt x="1347" y="680"/>
                  </a:cubicBezTo>
                  <a:cubicBezTo>
                    <a:pt x="1160" y="828"/>
                    <a:pt x="940" y="935"/>
                    <a:pt x="709" y="993"/>
                  </a:cubicBezTo>
                  <a:cubicBezTo>
                    <a:pt x="478" y="1052"/>
                    <a:pt x="234" y="1062"/>
                    <a:pt x="0" y="10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34">
              <a:extLst>
                <a:ext uri="{FF2B5EF4-FFF2-40B4-BE49-F238E27FC236}">
                  <a16:creationId xmlns:a16="http://schemas.microsoft.com/office/drawing/2014/main" id="{8D2B2D35-7E79-4E49-D428-56770017803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4863" y="1584325"/>
              <a:ext cx="12131675" cy="2478088"/>
            </a:xfrm>
            <a:custGeom>
              <a:avLst/>
              <a:gdLst>
                <a:gd name="T0" fmla="*/ 700 w 4857"/>
                <a:gd name="T1" fmla="*/ 923 h 991"/>
                <a:gd name="T2" fmla="*/ 1588 w 4857"/>
                <a:gd name="T3" fmla="*/ 384 h 991"/>
                <a:gd name="T4" fmla="*/ 1616 w 4857"/>
                <a:gd name="T5" fmla="*/ 349 h 991"/>
                <a:gd name="T6" fmla="*/ 1697 w 4857"/>
                <a:gd name="T7" fmla="*/ 245 h 991"/>
                <a:gd name="T8" fmla="*/ 1965 w 4857"/>
                <a:gd name="T9" fmla="*/ 20 h 991"/>
                <a:gd name="T10" fmla="*/ 2095 w 4857"/>
                <a:gd name="T11" fmla="*/ 4 h 991"/>
                <a:gd name="T12" fmla="*/ 2157 w 4857"/>
                <a:gd name="T13" fmla="*/ 29 h 991"/>
                <a:gd name="T14" fmla="*/ 2183 w 4857"/>
                <a:gd name="T15" fmla="*/ 50 h 991"/>
                <a:gd name="T16" fmla="*/ 2205 w 4857"/>
                <a:gd name="T17" fmla="*/ 75 h 991"/>
                <a:gd name="T18" fmla="*/ 2319 w 4857"/>
                <a:gd name="T19" fmla="*/ 313 h 991"/>
                <a:gd name="T20" fmla="*/ 2440 w 4857"/>
                <a:gd name="T21" fmla="*/ 547 h 991"/>
                <a:gd name="T22" fmla="*/ 2469 w 4857"/>
                <a:gd name="T23" fmla="*/ 580 h 991"/>
                <a:gd name="T24" fmla="*/ 2571 w 4857"/>
                <a:gd name="T25" fmla="*/ 663 h 991"/>
                <a:gd name="T26" fmla="*/ 2819 w 4857"/>
                <a:gd name="T27" fmla="*/ 743 h 991"/>
                <a:gd name="T28" fmla="*/ 3242 w 4857"/>
                <a:gd name="T29" fmla="*/ 649 h 991"/>
                <a:gd name="T30" fmla="*/ 3390 w 4857"/>
                <a:gd name="T31" fmla="*/ 554 h 991"/>
                <a:gd name="T32" fmla="*/ 3560 w 4857"/>
                <a:gd name="T33" fmla="*/ 512 h 991"/>
                <a:gd name="T34" fmla="*/ 3815 w 4857"/>
                <a:gd name="T35" fmla="*/ 578 h 991"/>
                <a:gd name="T36" fmla="*/ 3984 w 4857"/>
                <a:gd name="T37" fmla="*/ 629 h 991"/>
                <a:gd name="T38" fmla="*/ 4241 w 4857"/>
                <a:gd name="T39" fmla="*/ 686 h 991"/>
                <a:gd name="T40" fmla="*/ 4505 w 4857"/>
                <a:gd name="T41" fmla="*/ 707 h 991"/>
                <a:gd name="T42" fmla="*/ 4505 w 4857"/>
                <a:gd name="T43" fmla="*/ 708 h 991"/>
                <a:gd name="T44" fmla="*/ 4241 w 4857"/>
                <a:gd name="T45" fmla="*/ 688 h 991"/>
                <a:gd name="T46" fmla="*/ 3983 w 4857"/>
                <a:gd name="T47" fmla="*/ 631 h 991"/>
                <a:gd name="T48" fmla="*/ 3814 w 4857"/>
                <a:gd name="T49" fmla="*/ 580 h 991"/>
                <a:gd name="T50" fmla="*/ 3559 w 4857"/>
                <a:gd name="T51" fmla="*/ 514 h 991"/>
                <a:gd name="T52" fmla="*/ 3392 w 4857"/>
                <a:gd name="T53" fmla="*/ 557 h 991"/>
                <a:gd name="T54" fmla="*/ 3243 w 4857"/>
                <a:gd name="T55" fmla="*/ 652 h 991"/>
                <a:gd name="T56" fmla="*/ 2819 w 4857"/>
                <a:gd name="T57" fmla="*/ 747 h 991"/>
                <a:gd name="T58" fmla="*/ 2569 w 4857"/>
                <a:gd name="T59" fmla="*/ 666 h 991"/>
                <a:gd name="T60" fmla="*/ 2466 w 4857"/>
                <a:gd name="T61" fmla="*/ 583 h 991"/>
                <a:gd name="T62" fmla="*/ 2437 w 4857"/>
                <a:gd name="T63" fmla="*/ 549 h 991"/>
                <a:gd name="T64" fmla="*/ 2315 w 4857"/>
                <a:gd name="T65" fmla="*/ 314 h 991"/>
                <a:gd name="T66" fmla="*/ 2202 w 4857"/>
                <a:gd name="T67" fmla="*/ 77 h 991"/>
                <a:gd name="T68" fmla="*/ 2180 w 4857"/>
                <a:gd name="T69" fmla="*/ 53 h 991"/>
                <a:gd name="T70" fmla="*/ 2155 w 4857"/>
                <a:gd name="T71" fmla="*/ 32 h 991"/>
                <a:gd name="T72" fmla="*/ 2094 w 4857"/>
                <a:gd name="T73" fmla="*/ 8 h 991"/>
                <a:gd name="T74" fmla="*/ 1966 w 4857"/>
                <a:gd name="T75" fmla="*/ 24 h 991"/>
                <a:gd name="T76" fmla="*/ 1700 w 4857"/>
                <a:gd name="T77" fmla="*/ 247 h 991"/>
                <a:gd name="T78" fmla="*/ 1618 w 4857"/>
                <a:gd name="T79" fmla="*/ 351 h 991"/>
                <a:gd name="T80" fmla="*/ 1591 w 4857"/>
                <a:gd name="T81" fmla="*/ 385 h 991"/>
                <a:gd name="T82" fmla="*/ 700 w 4857"/>
                <a:gd name="T83" fmla="*/ 925 h 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57" h="991">
                  <a:moveTo>
                    <a:pt x="0" y="948"/>
                  </a:moveTo>
                  <a:cubicBezTo>
                    <a:pt x="232" y="990"/>
                    <a:pt x="472" y="979"/>
                    <a:pt x="700" y="923"/>
                  </a:cubicBezTo>
                  <a:cubicBezTo>
                    <a:pt x="928" y="867"/>
                    <a:pt x="1145" y="766"/>
                    <a:pt x="1333" y="625"/>
                  </a:cubicBezTo>
                  <a:cubicBezTo>
                    <a:pt x="1427" y="555"/>
                    <a:pt x="1513" y="474"/>
                    <a:pt x="1588" y="384"/>
                  </a:cubicBezTo>
                  <a:cubicBezTo>
                    <a:pt x="1593" y="378"/>
                    <a:pt x="1598" y="372"/>
                    <a:pt x="1602" y="367"/>
                  </a:cubicBezTo>
                  <a:cubicBezTo>
                    <a:pt x="1616" y="349"/>
                    <a:pt x="1616" y="349"/>
                    <a:pt x="1616" y="349"/>
                  </a:cubicBezTo>
                  <a:cubicBezTo>
                    <a:pt x="1643" y="314"/>
                    <a:pt x="1643" y="314"/>
                    <a:pt x="1643" y="314"/>
                  </a:cubicBezTo>
                  <a:cubicBezTo>
                    <a:pt x="1697" y="245"/>
                    <a:pt x="1697" y="245"/>
                    <a:pt x="1697" y="245"/>
                  </a:cubicBezTo>
                  <a:cubicBezTo>
                    <a:pt x="1734" y="199"/>
                    <a:pt x="1772" y="154"/>
                    <a:pt x="1816" y="115"/>
                  </a:cubicBezTo>
                  <a:cubicBezTo>
                    <a:pt x="1860" y="75"/>
                    <a:pt x="1910" y="42"/>
                    <a:pt x="1965" y="20"/>
                  </a:cubicBezTo>
                  <a:cubicBezTo>
                    <a:pt x="1992" y="10"/>
                    <a:pt x="2021" y="2"/>
                    <a:pt x="2051" y="1"/>
                  </a:cubicBezTo>
                  <a:cubicBezTo>
                    <a:pt x="2066" y="0"/>
                    <a:pt x="2080" y="1"/>
                    <a:pt x="2095" y="4"/>
                  </a:cubicBezTo>
                  <a:cubicBezTo>
                    <a:pt x="2110" y="7"/>
                    <a:pt x="2124" y="12"/>
                    <a:pt x="2137" y="18"/>
                  </a:cubicBezTo>
                  <a:cubicBezTo>
                    <a:pt x="2144" y="21"/>
                    <a:pt x="2151" y="25"/>
                    <a:pt x="2157" y="29"/>
                  </a:cubicBezTo>
                  <a:cubicBezTo>
                    <a:pt x="2163" y="33"/>
                    <a:pt x="2169" y="38"/>
                    <a:pt x="2174" y="42"/>
                  </a:cubicBezTo>
                  <a:cubicBezTo>
                    <a:pt x="2177" y="45"/>
                    <a:pt x="2180" y="47"/>
                    <a:pt x="2183" y="50"/>
                  </a:cubicBezTo>
                  <a:cubicBezTo>
                    <a:pt x="2185" y="53"/>
                    <a:pt x="2188" y="55"/>
                    <a:pt x="2190" y="58"/>
                  </a:cubicBezTo>
                  <a:cubicBezTo>
                    <a:pt x="2195" y="63"/>
                    <a:pt x="2200" y="69"/>
                    <a:pt x="2205" y="75"/>
                  </a:cubicBezTo>
                  <a:cubicBezTo>
                    <a:pt x="2223" y="98"/>
                    <a:pt x="2237" y="124"/>
                    <a:pt x="2250" y="151"/>
                  </a:cubicBezTo>
                  <a:cubicBezTo>
                    <a:pt x="2275" y="204"/>
                    <a:pt x="2297" y="259"/>
                    <a:pt x="2319" y="313"/>
                  </a:cubicBezTo>
                  <a:cubicBezTo>
                    <a:pt x="2342" y="367"/>
                    <a:pt x="2365" y="421"/>
                    <a:pt x="2393" y="473"/>
                  </a:cubicBezTo>
                  <a:cubicBezTo>
                    <a:pt x="2407" y="498"/>
                    <a:pt x="2422" y="523"/>
                    <a:pt x="2440" y="547"/>
                  </a:cubicBezTo>
                  <a:cubicBezTo>
                    <a:pt x="2445" y="553"/>
                    <a:pt x="2449" y="558"/>
                    <a:pt x="2454" y="564"/>
                  </a:cubicBezTo>
                  <a:cubicBezTo>
                    <a:pt x="2459" y="569"/>
                    <a:pt x="2464" y="575"/>
                    <a:pt x="2469" y="580"/>
                  </a:cubicBezTo>
                  <a:cubicBezTo>
                    <a:pt x="2479" y="591"/>
                    <a:pt x="2489" y="601"/>
                    <a:pt x="2500" y="611"/>
                  </a:cubicBezTo>
                  <a:cubicBezTo>
                    <a:pt x="2522" y="630"/>
                    <a:pt x="2546" y="648"/>
                    <a:pt x="2571" y="663"/>
                  </a:cubicBezTo>
                  <a:cubicBezTo>
                    <a:pt x="2596" y="678"/>
                    <a:pt x="2622" y="691"/>
                    <a:pt x="2649" y="702"/>
                  </a:cubicBezTo>
                  <a:cubicBezTo>
                    <a:pt x="2703" y="724"/>
                    <a:pt x="2761" y="737"/>
                    <a:pt x="2819" y="743"/>
                  </a:cubicBezTo>
                  <a:cubicBezTo>
                    <a:pt x="2936" y="755"/>
                    <a:pt x="3055" y="734"/>
                    <a:pt x="3163" y="688"/>
                  </a:cubicBezTo>
                  <a:cubicBezTo>
                    <a:pt x="3190" y="677"/>
                    <a:pt x="3217" y="664"/>
                    <a:pt x="3242" y="649"/>
                  </a:cubicBezTo>
                  <a:cubicBezTo>
                    <a:pt x="3267" y="634"/>
                    <a:pt x="3291" y="618"/>
                    <a:pt x="3316" y="601"/>
                  </a:cubicBezTo>
                  <a:cubicBezTo>
                    <a:pt x="3340" y="585"/>
                    <a:pt x="3364" y="568"/>
                    <a:pt x="3390" y="554"/>
                  </a:cubicBezTo>
                  <a:cubicBezTo>
                    <a:pt x="3416" y="540"/>
                    <a:pt x="3443" y="528"/>
                    <a:pt x="3472" y="521"/>
                  </a:cubicBezTo>
                  <a:cubicBezTo>
                    <a:pt x="3500" y="513"/>
                    <a:pt x="3530" y="510"/>
                    <a:pt x="3560" y="512"/>
                  </a:cubicBezTo>
                  <a:cubicBezTo>
                    <a:pt x="3589" y="513"/>
                    <a:pt x="3618" y="517"/>
                    <a:pt x="3647" y="524"/>
                  </a:cubicBezTo>
                  <a:cubicBezTo>
                    <a:pt x="3704" y="538"/>
                    <a:pt x="3759" y="560"/>
                    <a:pt x="3815" y="578"/>
                  </a:cubicBezTo>
                  <a:cubicBezTo>
                    <a:pt x="3843" y="588"/>
                    <a:pt x="3871" y="595"/>
                    <a:pt x="3899" y="604"/>
                  </a:cubicBezTo>
                  <a:cubicBezTo>
                    <a:pt x="3984" y="629"/>
                    <a:pt x="3984" y="629"/>
                    <a:pt x="3984" y="629"/>
                  </a:cubicBezTo>
                  <a:cubicBezTo>
                    <a:pt x="4040" y="646"/>
                    <a:pt x="4097" y="661"/>
                    <a:pt x="4154" y="672"/>
                  </a:cubicBezTo>
                  <a:cubicBezTo>
                    <a:pt x="4183" y="678"/>
                    <a:pt x="4212" y="683"/>
                    <a:pt x="4241" y="686"/>
                  </a:cubicBezTo>
                  <a:cubicBezTo>
                    <a:pt x="4270" y="690"/>
                    <a:pt x="4300" y="693"/>
                    <a:pt x="4329" y="696"/>
                  </a:cubicBezTo>
                  <a:cubicBezTo>
                    <a:pt x="4387" y="701"/>
                    <a:pt x="4446" y="705"/>
                    <a:pt x="4505" y="707"/>
                  </a:cubicBezTo>
                  <a:cubicBezTo>
                    <a:pt x="4622" y="711"/>
                    <a:pt x="4740" y="709"/>
                    <a:pt x="4857" y="702"/>
                  </a:cubicBezTo>
                  <a:cubicBezTo>
                    <a:pt x="4740" y="709"/>
                    <a:pt x="4622" y="712"/>
                    <a:pt x="4505" y="708"/>
                  </a:cubicBezTo>
                  <a:cubicBezTo>
                    <a:pt x="4446" y="706"/>
                    <a:pt x="4387" y="703"/>
                    <a:pt x="4329" y="697"/>
                  </a:cubicBezTo>
                  <a:cubicBezTo>
                    <a:pt x="4299" y="695"/>
                    <a:pt x="4270" y="692"/>
                    <a:pt x="4241" y="688"/>
                  </a:cubicBezTo>
                  <a:cubicBezTo>
                    <a:pt x="4212" y="684"/>
                    <a:pt x="4183" y="680"/>
                    <a:pt x="4154" y="674"/>
                  </a:cubicBezTo>
                  <a:cubicBezTo>
                    <a:pt x="4096" y="663"/>
                    <a:pt x="4039" y="648"/>
                    <a:pt x="3983" y="631"/>
                  </a:cubicBezTo>
                  <a:cubicBezTo>
                    <a:pt x="3898" y="606"/>
                    <a:pt x="3898" y="606"/>
                    <a:pt x="3898" y="606"/>
                  </a:cubicBezTo>
                  <a:cubicBezTo>
                    <a:pt x="3870" y="598"/>
                    <a:pt x="3842" y="590"/>
                    <a:pt x="3814" y="580"/>
                  </a:cubicBezTo>
                  <a:cubicBezTo>
                    <a:pt x="3758" y="562"/>
                    <a:pt x="3703" y="541"/>
                    <a:pt x="3646" y="527"/>
                  </a:cubicBezTo>
                  <a:cubicBezTo>
                    <a:pt x="3618" y="520"/>
                    <a:pt x="3589" y="515"/>
                    <a:pt x="3559" y="514"/>
                  </a:cubicBezTo>
                  <a:cubicBezTo>
                    <a:pt x="3530" y="513"/>
                    <a:pt x="3501" y="516"/>
                    <a:pt x="3472" y="523"/>
                  </a:cubicBezTo>
                  <a:cubicBezTo>
                    <a:pt x="3444" y="531"/>
                    <a:pt x="3417" y="542"/>
                    <a:pt x="3392" y="557"/>
                  </a:cubicBezTo>
                  <a:cubicBezTo>
                    <a:pt x="3366" y="571"/>
                    <a:pt x="3341" y="587"/>
                    <a:pt x="3317" y="604"/>
                  </a:cubicBezTo>
                  <a:cubicBezTo>
                    <a:pt x="3293" y="620"/>
                    <a:pt x="3269" y="637"/>
                    <a:pt x="3243" y="652"/>
                  </a:cubicBezTo>
                  <a:cubicBezTo>
                    <a:pt x="3218" y="667"/>
                    <a:pt x="3191" y="680"/>
                    <a:pt x="3164" y="691"/>
                  </a:cubicBezTo>
                  <a:cubicBezTo>
                    <a:pt x="3056" y="737"/>
                    <a:pt x="2936" y="758"/>
                    <a:pt x="2819" y="747"/>
                  </a:cubicBezTo>
                  <a:cubicBezTo>
                    <a:pt x="2760" y="741"/>
                    <a:pt x="2702" y="727"/>
                    <a:pt x="2648" y="705"/>
                  </a:cubicBezTo>
                  <a:cubicBezTo>
                    <a:pt x="2620" y="694"/>
                    <a:pt x="2594" y="681"/>
                    <a:pt x="2569" y="666"/>
                  </a:cubicBezTo>
                  <a:cubicBezTo>
                    <a:pt x="2543" y="651"/>
                    <a:pt x="2520" y="633"/>
                    <a:pt x="2498" y="614"/>
                  </a:cubicBezTo>
                  <a:cubicBezTo>
                    <a:pt x="2486" y="604"/>
                    <a:pt x="2476" y="593"/>
                    <a:pt x="2466" y="583"/>
                  </a:cubicBezTo>
                  <a:cubicBezTo>
                    <a:pt x="2461" y="577"/>
                    <a:pt x="2456" y="572"/>
                    <a:pt x="2451" y="566"/>
                  </a:cubicBezTo>
                  <a:cubicBezTo>
                    <a:pt x="2446" y="560"/>
                    <a:pt x="2442" y="555"/>
                    <a:pt x="2437" y="549"/>
                  </a:cubicBezTo>
                  <a:cubicBezTo>
                    <a:pt x="2419" y="526"/>
                    <a:pt x="2404" y="500"/>
                    <a:pt x="2390" y="474"/>
                  </a:cubicBezTo>
                  <a:cubicBezTo>
                    <a:pt x="2361" y="423"/>
                    <a:pt x="2338" y="369"/>
                    <a:pt x="2315" y="314"/>
                  </a:cubicBezTo>
                  <a:cubicBezTo>
                    <a:pt x="2293" y="260"/>
                    <a:pt x="2271" y="206"/>
                    <a:pt x="2246" y="153"/>
                  </a:cubicBezTo>
                  <a:cubicBezTo>
                    <a:pt x="2233" y="126"/>
                    <a:pt x="2220" y="100"/>
                    <a:pt x="2202" y="77"/>
                  </a:cubicBezTo>
                  <a:cubicBezTo>
                    <a:pt x="2197" y="71"/>
                    <a:pt x="2193" y="66"/>
                    <a:pt x="2188" y="60"/>
                  </a:cubicBezTo>
                  <a:cubicBezTo>
                    <a:pt x="2185" y="58"/>
                    <a:pt x="2182" y="55"/>
                    <a:pt x="2180" y="53"/>
                  </a:cubicBezTo>
                  <a:cubicBezTo>
                    <a:pt x="2177" y="50"/>
                    <a:pt x="2175" y="47"/>
                    <a:pt x="2172" y="45"/>
                  </a:cubicBezTo>
                  <a:cubicBezTo>
                    <a:pt x="2166" y="41"/>
                    <a:pt x="2161" y="36"/>
                    <a:pt x="2155" y="32"/>
                  </a:cubicBezTo>
                  <a:cubicBezTo>
                    <a:pt x="2149" y="28"/>
                    <a:pt x="2142" y="25"/>
                    <a:pt x="2136" y="21"/>
                  </a:cubicBezTo>
                  <a:cubicBezTo>
                    <a:pt x="2123" y="15"/>
                    <a:pt x="2109" y="10"/>
                    <a:pt x="2094" y="8"/>
                  </a:cubicBezTo>
                  <a:cubicBezTo>
                    <a:pt x="2080" y="5"/>
                    <a:pt x="2066" y="4"/>
                    <a:pt x="2051" y="5"/>
                  </a:cubicBezTo>
                  <a:cubicBezTo>
                    <a:pt x="2022" y="6"/>
                    <a:pt x="1993" y="13"/>
                    <a:pt x="1966" y="24"/>
                  </a:cubicBezTo>
                  <a:cubicBezTo>
                    <a:pt x="1911" y="45"/>
                    <a:pt x="1862" y="78"/>
                    <a:pt x="1818" y="117"/>
                  </a:cubicBezTo>
                  <a:cubicBezTo>
                    <a:pt x="1775" y="156"/>
                    <a:pt x="1736" y="201"/>
                    <a:pt x="1700" y="247"/>
                  </a:cubicBezTo>
                  <a:cubicBezTo>
                    <a:pt x="1645" y="316"/>
                    <a:pt x="1645" y="316"/>
                    <a:pt x="1645" y="316"/>
                  </a:cubicBezTo>
                  <a:cubicBezTo>
                    <a:pt x="1618" y="351"/>
                    <a:pt x="1618" y="351"/>
                    <a:pt x="1618" y="351"/>
                  </a:cubicBezTo>
                  <a:cubicBezTo>
                    <a:pt x="1605" y="368"/>
                    <a:pt x="1605" y="368"/>
                    <a:pt x="1605" y="368"/>
                  </a:cubicBezTo>
                  <a:cubicBezTo>
                    <a:pt x="1600" y="374"/>
                    <a:pt x="1595" y="380"/>
                    <a:pt x="1591" y="385"/>
                  </a:cubicBezTo>
                  <a:cubicBezTo>
                    <a:pt x="1515" y="476"/>
                    <a:pt x="1429" y="557"/>
                    <a:pt x="1335" y="627"/>
                  </a:cubicBezTo>
                  <a:cubicBezTo>
                    <a:pt x="1146" y="768"/>
                    <a:pt x="928" y="869"/>
                    <a:pt x="700" y="925"/>
                  </a:cubicBezTo>
                  <a:cubicBezTo>
                    <a:pt x="472" y="980"/>
                    <a:pt x="232" y="991"/>
                    <a:pt x="0" y="9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35">
              <a:extLst>
                <a:ext uri="{FF2B5EF4-FFF2-40B4-BE49-F238E27FC236}">
                  <a16:creationId xmlns:a16="http://schemas.microsoft.com/office/drawing/2014/main" id="{A5A725E3-24DE-F2EA-1657-8C7E5BB2FAA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1688" y="1730375"/>
              <a:ext cx="12130088" cy="2297113"/>
            </a:xfrm>
            <a:custGeom>
              <a:avLst/>
              <a:gdLst>
                <a:gd name="T0" fmla="*/ 690 w 4856"/>
                <a:gd name="T1" fmla="*/ 854 h 919"/>
                <a:gd name="T2" fmla="*/ 1321 w 4856"/>
                <a:gd name="T3" fmla="*/ 572 h 919"/>
                <a:gd name="T4" fmla="*/ 1635 w 4856"/>
                <a:gd name="T5" fmla="*/ 275 h 919"/>
                <a:gd name="T6" fmla="*/ 1817 w 4856"/>
                <a:gd name="T7" fmla="*/ 88 h 919"/>
                <a:gd name="T8" fmla="*/ 1910 w 4856"/>
                <a:gd name="T9" fmla="*/ 32 h 919"/>
                <a:gd name="T10" fmla="*/ 1972 w 4856"/>
                <a:gd name="T11" fmla="*/ 9 h 919"/>
                <a:gd name="T12" fmla="*/ 2004 w 4856"/>
                <a:gd name="T13" fmla="*/ 3 h 919"/>
                <a:gd name="T14" fmla="*/ 2015 w 4856"/>
                <a:gd name="T15" fmla="*/ 2 h 919"/>
                <a:gd name="T16" fmla="*/ 2140 w 4856"/>
                <a:gd name="T17" fmla="*/ 34 h 919"/>
                <a:gd name="T18" fmla="*/ 2156 w 4856"/>
                <a:gd name="T19" fmla="*/ 47 h 919"/>
                <a:gd name="T20" fmla="*/ 2198 w 4856"/>
                <a:gd name="T21" fmla="*/ 98 h 919"/>
                <a:gd name="T22" fmla="*/ 2315 w 4856"/>
                <a:gd name="T23" fmla="*/ 331 h 919"/>
                <a:gd name="T24" fmla="*/ 2426 w 4856"/>
                <a:gd name="T25" fmla="*/ 517 h 919"/>
                <a:gd name="T26" fmla="*/ 2523 w 4856"/>
                <a:gd name="T27" fmla="*/ 602 h 919"/>
                <a:gd name="T28" fmla="*/ 2681 w 4856"/>
                <a:gd name="T29" fmla="*/ 672 h 919"/>
                <a:gd name="T30" fmla="*/ 3024 w 4856"/>
                <a:gd name="T31" fmla="*/ 669 h 919"/>
                <a:gd name="T32" fmla="*/ 3185 w 4856"/>
                <a:gd name="T33" fmla="*/ 606 h 919"/>
                <a:gd name="T34" fmla="*/ 3409 w 4856"/>
                <a:gd name="T35" fmla="*/ 472 h 919"/>
                <a:gd name="T36" fmla="*/ 3580 w 4856"/>
                <a:gd name="T37" fmla="*/ 448 h 919"/>
                <a:gd name="T38" fmla="*/ 3831 w 4856"/>
                <a:gd name="T39" fmla="*/ 515 h 919"/>
                <a:gd name="T40" fmla="*/ 4165 w 4856"/>
                <a:gd name="T41" fmla="*/ 614 h 919"/>
                <a:gd name="T42" fmla="*/ 4250 w 4856"/>
                <a:gd name="T43" fmla="*/ 630 h 919"/>
                <a:gd name="T44" fmla="*/ 4509 w 4856"/>
                <a:gd name="T45" fmla="*/ 659 h 919"/>
                <a:gd name="T46" fmla="*/ 4509 w 4856"/>
                <a:gd name="T47" fmla="*/ 660 h 919"/>
                <a:gd name="T48" fmla="*/ 4250 w 4856"/>
                <a:gd name="T49" fmla="*/ 632 h 919"/>
                <a:gd name="T50" fmla="*/ 4164 w 4856"/>
                <a:gd name="T51" fmla="*/ 615 h 919"/>
                <a:gd name="T52" fmla="*/ 3831 w 4856"/>
                <a:gd name="T53" fmla="*/ 518 h 919"/>
                <a:gd name="T54" fmla="*/ 3579 w 4856"/>
                <a:gd name="T55" fmla="*/ 451 h 919"/>
                <a:gd name="T56" fmla="*/ 3410 w 4856"/>
                <a:gd name="T57" fmla="*/ 475 h 919"/>
                <a:gd name="T58" fmla="*/ 3187 w 4856"/>
                <a:gd name="T59" fmla="*/ 608 h 919"/>
                <a:gd name="T60" fmla="*/ 3025 w 4856"/>
                <a:gd name="T61" fmla="*/ 672 h 919"/>
                <a:gd name="T62" fmla="*/ 2680 w 4856"/>
                <a:gd name="T63" fmla="*/ 675 h 919"/>
                <a:gd name="T64" fmla="*/ 2521 w 4856"/>
                <a:gd name="T65" fmla="*/ 605 h 919"/>
                <a:gd name="T66" fmla="*/ 2423 w 4856"/>
                <a:gd name="T67" fmla="*/ 519 h 919"/>
                <a:gd name="T68" fmla="*/ 2311 w 4856"/>
                <a:gd name="T69" fmla="*/ 333 h 919"/>
                <a:gd name="T70" fmla="*/ 2195 w 4856"/>
                <a:gd name="T71" fmla="*/ 100 h 919"/>
                <a:gd name="T72" fmla="*/ 2154 w 4856"/>
                <a:gd name="T73" fmla="*/ 50 h 919"/>
                <a:gd name="T74" fmla="*/ 2137 w 4856"/>
                <a:gd name="T75" fmla="*/ 37 h 919"/>
                <a:gd name="T76" fmla="*/ 2015 w 4856"/>
                <a:gd name="T77" fmla="*/ 5 h 919"/>
                <a:gd name="T78" fmla="*/ 2004 w 4856"/>
                <a:gd name="T79" fmla="*/ 7 h 919"/>
                <a:gd name="T80" fmla="*/ 1973 w 4856"/>
                <a:gd name="T81" fmla="*/ 13 h 919"/>
                <a:gd name="T82" fmla="*/ 1912 w 4856"/>
                <a:gd name="T83" fmla="*/ 35 h 919"/>
                <a:gd name="T84" fmla="*/ 1819 w 4856"/>
                <a:gd name="T85" fmla="*/ 91 h 919"/>
                <a:gd name="T86" fmla="*/ 1638 w 4856"/>
                <a:gd name="T87" fmla="*/ 277 h 919"/>
                <a:gd name="T88" fmla="*/ 1322 w 4856"/>
                <a:gd name="T89" fmla="*/ 574 h 919"/>
                <a:gd name="T90" fmla="*/ 691 w 4856"/>
                <a:gd name="T91" fmla="*/ 855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56" h="919">
                  <a:moveTo>
                    <a:pt x="0" y="880"/>
                  </a:moveTo>
                  <a:cubicBezTo>
                    <a:pt x="229" y="918"/>
                    <a:pt x="465" y="907"/>
                    <a:pt x="690" y="854"/>
                  </a:cubicBezTo>
                  <a:cubicBezTo>
                    <a:pt x="803" y="827"/>
                    <a:pt x="913" y="790"/>
                    <a:pt x="1019" y="743"/>
                  </a:cubicBezTo>
                  <a:cubicBezTo>
                    <a:pt x="1125" y="696"/>
                    <a:pt x="1226" y="639"/>
                    <a:pt x="1321" y="572"/>
                  </a:cubicBezTo>
                  <a:cubicBezTo>
                    <a:pt x="1415" y="505"/>
                    <a:pt x="1502" y="428"/>
                    <a:pt x="1579" y="341"/>
                  </a:cubicBezTo>
                  <a:cubicBezTo>
                    <a:pt x="1635" y="275"/>
                    <a:pt x="1635" y="275"/>
                    <a:pt x="1635" y="275"/>
                  </a:cubicBezTo>
                  <a:cubicBezTo>
                    <a:pt x="1654" y="253"/>
                    <a:pt x="1673" y="231"/>
                    <a:pt x="1692" y="209"/>
                  </a:cubicBezTo>
                  <a:cubicBezTo>
                    <a:pt x="1730" y="165"/>
                    <a:pt x="1771" y="124"/>
                    <a:pt x="1817" y="88"/>
                  </a:cubicBezTo>
                  <a:cubicBezTo>
                    <a:pt x="1840" y="71"/>
                    <a:pt x="1865" y="55"/>
                    <a:pt x="1891" y="41"/>
                  </a:cubicBezTo>
                  <a:cubicBezTo>
                    <a:pt x="1897" y="38"/>
                    <a:pt x="1904" y="35"/>
                    <a:pt x="1910" y="32"/>
                  </a:cubicBezTo>
                  <a:cubicBezTo>
                    <a:pt x="1917" y="29"/>
                    <a:pt x="1924" y="26"/>
                    <a:pt x="1930" y="23"/>
                  </a:cubicBezTo>
                  <a:cubicBezTo>
                    <a:pt x="1944" y="18"/>
                    <a:pt x="1958" y="13"/>
                    <a:pt x="1972" y="9"/>
                  </a:cubicBezTo>
                  <a:cubicBezTo>
                    <a:pt x="1979" y="7"/>
                    <a:pt x="1986" y="6"/>
                    <a:pt x="1993" y="5"/>
                  </a:cubicBezTo>
                  <a:cubicBezTo>
                    <a:pt x="1997" y="4"/>
                    <a:pt x="2000" y="4"/>
                    <a:pt x="2004" y="3"/>
                  </a:cubicBezTo>
                  <a:cubicBezTo>
                    <a:pt x="2009" y="2"/>
                    <a:pt x="2009" y="2"/>
                    <a:pt x="2009" y="2"/>
                  </a:cubicBezTo>
                  <a:cubicBezTo>
                    <a:pt x="2015" y="2"/>
                    <a:pt x="2015" y="2"/>
                    <a:pt x="2015" y="2"/>
                  </a:cubicBezTo>
                  <a:cubicBezTo>
                    <a:pt x="2029" y="0"/>
                    <a:pt x="2044" y="1"/>
                    <a:pt x="2058" y="2"/>
                  </a:cubicBezTo>
                  <a:cubicBezTo>
                    <a:pt x="2088" y="6"/>
                    <a:pt x="2116" y="16"/>
                    <a:pt x="2140" y="34"/>
                  </a:cubicBezTo>
                  <a:cubicBezTo>
                    <a:pt x="2148" y="40"/>
                    <a:pt x="2148" y="40"/>
                    <a:pt x="2148" y="40"/>
                  </a:cubicBezTo>
                  <a:cubicBezTo>
                    <a:pt x="2151" y="42"/>
                    <a:pt x="2154" y="45"/>
                    <a:pt x="2156" y="47"/>
                  </a:cubicBezTo>
                  <a:cubicBezTo>
                    <a:pt x="2162" y="52"/>
                    <a:pt x="2167" y="58"/>
                    <a:pt x="2172" y="63"/>
                  </a:cubicBezTo>
                  <a:cubicBezTo>
                    <a:pt x="2182" y="74"/>
                    <a:pt x="2190" y="86"/>
                    <a:pt x="2198" y="98"/>
                  </a:cubicBezTo>
                  <a:cubicBezTo>
                    <a:pt x="2215" y="122"/>
                    <a:pt x="2228" y="148"/>
                    <a:pt x="2241" y="174"/>
                  </a:cubicBezTo>
                  <a:cubicBezTo>
                    <a:pt x="2266" y="226"/>
                    <a:pt x="2290" y="279"/>
                    <a:pt x="2315" y="331"/>
                  </a:cubicBezTo>
                  <a:cubicBezTo>
                    <a:pt x="2340" y="383"/>
                    <a:pt x="2367" y="435"/>
                    <a:pt x="2400" y="482"/>
                  </a:cubicBezTo>
                  <a:cubicBezTo>
                    <a:pt x="2408" y="494"/>
                    <a:pt x="2417" y="506"/>
                    <a:pt x="2426" y="517"/>
                  </a:cubicBezTo>
                  <a:cubicBezTo>
                    <a:pt x="2435" y="527"/>
                    <a:pt x="2445" y="538"/>
                    <a:pt x="2456" y="548"/>
                  </a:cubicBezTo>
                  <a:cubicBezTo>
                    <a:pt x="2477" y="568"/>
                    <a:pt x="2499" y="586"/>
                    <a:pt x="2523" y="602"/>
                  </a:cubicBezTo>
                  <a:cubicBezTo>
                    <a:pt x="2547" y="618"/>
                    <a:pt x="2573" y="632"/>
                    <a:pt x="2599" y="643"/>
                  </a:cubicBezTo>
                  <a:cubicBezTo>
                    <a:pt x="2626" y="655"/>
                    <a:pt x="2653" y="664"/>
                    <a:pt x="2681" y="672"/>
                  </a:cubicBezTo>
                  <a:cubicBezTo>
                    <a:pt x="2737" y="687"/>
                    <a:pt x="2795" y="694"/>
                    <a:pt x="2853" y="693"/>
                  </a:cubicBezTo>
                  <a:cubicBezTo>
                    <a:pt x="2910" y="692"/>
                    <a:pt x="2968" y="684"/>
                    <a:pt x="3024" y="669"/>
                  </a:cubicBezTo>
                  <a:cubicBezTo>
                    <a:pt x="3052" y="661"/>
                    <a:pt x="3079" y="652"/>
                    <a:pt x="3106" y="641"/>
                  </a:cubicBezTo>
                  <a:cubicBezTo>
                    <a:pt x="3133" y="631"/>
                    <a:pt x="3159" y="619"/>
                    <a:pt x="3185" y="606"/>
                  </a:cubicBezTo>
                  <a:cubicBezTo>
                    <a:pt x="3237" y="580"/>
                    <a:pt x="3283" y="545"/>
                    <a:pt x="3332" y="514"/>
                  </a:cubicBezTo>
                  <a:cubicBezTo>
                    <a:pt x="3357" y="498"/>
                    <a:pt x="3382" y="484"/>
                    <a:pt x="3409" y="472"/>
                  </a:cubicBezTo>
                  <a:cubicBezTo>
                    <a:pt x="3436" y="461"/>
                    <a:pt x="3464" y="453"/>
                    <a:pt x="3493" y="449"/>
                  </a:cubicBezTo>
                  <a:cubicBezTo>
                    <a:pt x="3521" y="445"/>
                    <a:pt x="3551" y="445"/>
                    <a:pt x="3580" y="448"/>
                  </a:cubicBezTo>
                  <a:cubicBezTo>
                    <a:pt x="3609" y="451"/>
                    <a:pt x="3637" y="457"/>
                    <a:pt x="3665" y="464"/>
                  </a:cubicBezTo>
                  <a:cubicBezTo>
                    <a:pt x="3721" y="479"/>
                    <a:pt x="3776" y="499"/>
                    <a:pt x="3831" y="515"/>
                  </a:cubicBezTo>
                  <a:cubicBezTo>
                    <a:pt x="3997" y="567"/>
                    <a:pt x="3997" y="567"/>
                    <a:pt x="3997" y="567"/>
                  </a:cubicBezTo>
                  <a:cubicBezTo>
                    <a:pt x="4053" y="584"/>
                    <a:pt x="4108" y="601"/>
                    <a:pt x="4165" y="614"/>
                  </a:cubicBezTo>
                  <a:cubicBezTo>
                    <a:pt x="4179" y="617"/>
                    <a:pt x="4193" y="620"/>
                    <a:pt x="4207" y="622"/>
                  </a:cubicBezTo>
                  <a:cubicBezTo>
                    <a:pt x="4221" y="625"/>
                    <a:pt x="4236" y="627"/>
                    <a:pt x="4250" y="630"/>
                  </a:cubicBezTo>
                  <a:cubicBezTo>
                    <a:pt x="4279" y="635"/>
                    <a:pt x="4307" y="639"/>
                    <a:pt x="4336" y="642"/>
                  </a:cubicBezTo>
                  <a:cubicBezTo>
                    <a:pt x="4393" y="650"/>
                    <a:pt x="4451" y="656"/>
                    <a:pt x="4509" y="659"/>
                  </a:cubicBezTo>
                  <a:cubicBezTo>
                    <a:pt x="4625" y="666"/>
                    <a:pt x="4741" y="666"/>
                    <a:pt x="4856" y="657"/>
                  </a:cubicBezTo>
                  <a:cubicBezTo>
                    <a:pt x="4741" y="666"/>
                    <a:pt x="4625" y="667"/>
                    <a:pt x="4509" y="660"/>
                  </a:cubicBezTo>
                  <a:cubicBezTo>
                    <a:pt x="4451" y="657"/>
                    <a:pt x="4393" y="651"/>
                    <a:pt x="4336" y="644"/>
                  </a:cubicBezTo>
                  <a:cubicBezTo>
                    <a:pt x="4307" y="640"/>
                    <a:pt x="4278" y="636"/>
                    <a:pt x="4250" y="632"/>
                  </a:cubicBezTo>
                  <a:cubicBezTo>
                    <a:pt x="4235" y="629"/>
                    <a:pt x="4221" y="627"/>
                    <a:pt x="4207" y="624"/>
                  </a:cubicBezTo>
                  <a:cubicBezTo>
                    <a:pt x="4193" y="622"/>
                    <a:pt x="4178" y="619"/>
                    <a:pt x="4164" y="615"/>
                  </a:cubicBezTo>
                  <a:cubicBezTo>
                    <a:pt x="4108" y="603"/>
                    <a:pt x="4052" y="586"/>
                    <a:pt x="3997" y="569"/>
                  </a:cubicBezTo>
                  <a:cubicBezTo>
                    <a:pt x="3831" y="518"/>
                    <a:pt x="3831" y="518"/>
                    <a:pt x="3831" y="518"/>
                  </a:cubicBezTo>
                  <a:cubicBezTo>
                    <a:pt x="3775" y="501"/>
                    <a:pt x="3721" y="481"/>
                    <a:pt x="3664" y="467"/>
                  </a:cubicBezTo>
                  <a:cubicBezTo>
                    <a:pt x="3637" y="459"/>
                    <a:pt x="3608" y="454"/>
                    <a:pt x="3579" y="451"/>
                  </a:cubicBezTo>
                  <a:cubicBezTo>
                    <a:pt x="3551" y="448"/>
                    <a:pt x="3522" y="447"/>
                    <a:pt x="3493" y="451"/>
                  </a:cubicBezTo>
                  <a:cubicBezTo>
                    <a:pt x="3464" y="455"/>
                    <a:pt x="3436" y="463"/>
                    <a:pt x="3410" y="475"/>
                  </a:cubicBezTo>
                  <a:cubicBezTo>
                    <a:pt x="3383" y="486"/>
                    <a:pt x="3358" y="501"/>
                    <a:pt x="3334" y="516"/>
                  </a:cubicBezTo>
                  <a:cubicBezTo>
                    <a:pt x="3285" y="547"/>
                    <a:pt x="3239" y="582"/>
                    <a:pt x="3187" y="608"/>
                  </a:cubicBezTo>
                  <a:cubicBezTo>
                    <a:pt x="3161" y="622"/>
                    <a:pt x="3134" y="634"/>
                    <a:pt x="3107" y="644"/>
                  </a:cubicBezTo>
                  <a:cubicBezTo>
                    <a:pt x="3080" y="655"/>
                    <a:pt x="3053" y="664"/>
                    <a:pt x="3025" y="672"/>
                  </a:cubicBezTo>
                  <a:cubicBezTo>
                    <a:pt x="2969" y="687"/>
                    <a:pt x="2911" y="695"/>
                    <a:pt x="2853" y="696"/>
                  </a:cubicBezTo>
                  <a:cubicBezTo>
                    <a:pt x="2794" y="697"/>
                    <a:pt x="2736" y="690"/>
                    <a:pt x="2680" y="675"/>
                  </a:cubicBezTo>
                  <a:cubicBezTo>
                    <a:pt x="2652" y="668"/>
                    <a:pt x="2624" y="658"/>
                    <a:pt x="2598" y="647"/>
                  </a:cubicBezTo>
                  <a:cubicBezTo>
                    <a:pt x="2571" y="635"/>
                    <a:pt x="2546" y="621"/>
                    <a:pt x="2521" y="605"/>
                  </a:cubicBezTo>
                  <a:cubicBezTo>
                    <a:pt x="2497" y="589"/>
                    <a:pt x="2474" y="571"/>
                    <a:pt x="2453" y="551"/>
                  </a:cubicBezTo>
                  <a:cubicBezTo>
                    <a:pt x="2442" y="541"/>
                    <a:pt x="2433" y="530"/>
                    <a:pt x="2423" y="519"/>
                  </a:cubicBezTo>
                  <a:cubicBezTo>
                    <a:pt x="2414" y="508"/>
                    <a:pt x="2405" y="497"/>
                    <a:pt x="2396" y="485"/>
                  </a:cubicBezTo>
                  <a:cubicBezTo>
                    <a:pt x="2363" y="437"/>
                    <a:pt x="2336" y="385"/>
                    <a:pt x="2311" y="333"/>
                  </a:cubicBezTo>
                  <a:cubicBezTo>
                    <a:pt x="2286" y="281"/>
                    <a:pt x="2263" y="228"/>
                    <a:pt x="2237" y="176"/>
                  </a:cubicBezTo>
                  <a:cubicBezTo>
                    <a:pt x="2224" y="150"/>
                    <a:pt x="2211" y="124"/>
                    <a:pt x="2195" y="100"/>
                  </a:cubicBezTo>
                  <a:cubicBezTo>
                    <a:pt x="2187" y="88"/>
                    <a:pt x="2179" y="76"/>
                    <a:pt x="2169" y="66"/>
                  </a:cubicBezTo>
                  <a:cubicBezTo>
                    <a:pt x="2164" y="60"/>
                    <a:pt x="2159" y="55"/>
                    <a:pt x="2154" y="50"/>
                  </a:cubicBezTo>
                  <a:cubicBezTo>
                    <a:pt x="2151" y="48"/>
                    <a:pt x="2149" y="45"/>
                    <a:pt x="2146" y="43"/>
                  </a:cubicBezTo>
                  <a:cubicBezTo>
                    <a:pt x="2137" y="37"/>
                    <a:pt x="2137" y="37"/>
                    <a:pt x="2137" y="37"/>
                  </a:cubicBezTo>
                  <a:cubicBezTo>
                    <a:pt x="2114" y="20"/>
                    <a:pt x="2087" y="9"/>
                    <a:pt x="2058" y="6"/>
                  </a:cubicBezTo>
                  <a:cubicBezTo>
                    <a:pt x="2044" y="4"/>
                    <a:pt x="2029" y="4"/>
                    <a:pt x="2015" y="5"/>
                  </a:cubicBezTo>
                  <a:cubicBezTo>
                    <a:pt x="2010" y="6"/>
                    <a:pt x="2010" y="6"/>
                    <a:pt x="2010" y="6"/>
                  </a:cubicBezTo>
                  <a:cubicBezTo>
                    <a:pt x="2004" y="7"/>
                    <a:pt x="2004" y="7"/>
                    <a:pt x="2004" y="7"/>
                  </a:cubicBezTo>
                  <a:cubicBezTo>
                    <a:pt x="2001" y="7"/>
                    <a:pt x="1997" y="7"/>
                    <a:pt x="1994" y="8"/>
                  </a:cubicBezTo>
                  <a:cubicBezTo>
                    <a:pt x="1987" y="10"/>
                    <a:pt x="1980" y="11"/>
                    <a:pt x="1973" y="13"/>
                  </a:cubicBezTo>
                  <a:cubicBezTo>
                    <a:pt x="1959" y="16"/>
                    <a:pt x="1945" y="21"/>
                    <a:pt x="1932" y="26"/>
                  </a:cubicBezTo>
                  <a:cubicBezTo>
                    <a:pt x="1925" y="29"/>
                    <a:pt x="1918" y="32"/>
                    <a:pt x="1912" y="35"/>
                  </a:cubicBezTo>
                  <a:cubicBezTo>
                    <a:pt x="1905" y="38"/>
                    <a:pt x="1899" y="41"/>
                    <a:pt x="1892" y="45"/>
                  </a:cubicBezTo>
                  <a:cubicBezTo>
                    <a:pt x="1867" y="58"/>
                    <a:pt x="1842" y="74"/>
                    <a:pt x="1819" y="91"/>
                  </a:cubicBezTo>
                  <a:cubicBezTo>
                    <a:pt x="1773" y="126"/>
                    <a:pt x="1733" y="168"/>
                    <a:pt x="1694" y="211"/>
                  </a:cubicBezTo>
                  <a:cubicBezTo>
                    <a:pt x="1675" y="233"/>
                    <a:pt x="1657" y="255"/>
                    <a:pt x="1638" y="277"/>
                  </a:cubicBezTo>
                  <a:cubicBezTo>
                    <a:pt x="1581" y="343"/>
                    <a:pt x="1581" y="343"/>
                    <a:pt x="1581" y="343"/>
                  </a:cubicBezTo>
                  <a:cubicBezTo>
                    <a:pt x="1505" y="430"/>
                    <a:pt x="1417" y="507"/>
                    <a:pt x="1322" y="574"/>
                  </a:cubicBezTo>
                  <a:cubicBezTo>
                    <a:pt x="1228" y="641"/>
                    <a:pt x="1126" y="698"/>
                    <a:pt x="1020" y="745"/>
                  </a:cubicBezTo>
                  <a:cubicBezTo>
                    <a:pt x="914" y="792"/>
                    <a:pt x="803" y="829"/>
                    <a:pt x="691" y="855"/>
                  </a:cubicBezTo>
                  <a:cubicBezTo>
                    <a:pt x="465" y="908"/>
                    <a:pt x="229" y="919"/>
                    <a:pt x="0" y="8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9FBBB6D4-DEFB-FA51-B163-2EDB177E4E4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8513" y="1874838"/>
              <a:ext cx="12126913" cy="2117725"/>
            </a:xfrm>
            <a:custGeom>
              <a:avLst/>
              <a:gdLst>
                <a:gd name="T0" fmla="*/ 681 w 4855"/>
                <a:gd name="T1" fmla="*/ 784 h 847"/>
                <a:gd name="T2" fmla="*/ 1309 w 4855"/>
                <a:gd name="T3" fmla="*/ 519 h 847"/>
                <a:gd name="T4" fmla="*/ 1629 w 4855"/>
                <a:gd name="T5" fmla="*/ 236 h 847"/>
                <a:gd name="T6" fmla="*/ 1821 w 4855"/>
                <a:gd name="T7" fmla="*/ 65 h 847"/>
                <a:gd name="T8" fmla="*/ 1980 w 4855"/>
                <a:gd name="T9" fmla="*/ 3 h 847"/>
                <a:gd name="T10" fmla="*/ 2066 w 4855"/>
                <a:gd name="T11" fmla="*/ 9 h 847"/>
                <a:gd name="T12" fmla="*/ 2076 w 4855"/>
                <a:gd name="T13" fmla="*/ 12 h 847"/>
                <a:gd name="T14" fmla="*/ 2096 w 4855"/>
                <a:gd name="T15" fmla="*/ 21 h 847"/>
                <a:gd name="T16" fmla="*/ 2123 w 4855"/>
                <a:gd name="T17" fmla="*/ 39 h 847"/>
                <a:gd name="T18" fmla="*/ 2135 w 4855"/>
                <a:gd name="T19" fmla="*/ 49 h 847"/>
                <a:gd name="T20" fmla="*/ 2192 w 4855"/>
                <a:gd name="T21" fmla="*/ 121 h 847"/>
                <a:gd name="T22" fmla="*/ 2315 w 4855"/>
                <a:gd name="T23" fmla="*/ 347 h 847"/>
                <a:gd name="T24" fmla="*/ 2552 w 4855"/>
                <a:gd name="T25" fmla="*/ 585 h 847"/>
                <a:gd name="T26" fmla="*/ 2571 w 4855"/>
                <a:gd name="T27" fmla="*/ 593 h 847"/>
                <a:gd name="T28" fmla="*/ 2596 w 4855"/>
                <a:gd name="T29" fmla="*/ 604 h 847"/>
                <a:gd name="T30" fmla="*/ 2611 w 4855"/>
                <a:gd name="T31" fmla="*/ 609 h 847"/>
                <a:gd name="T32" fmla="*/ 2715 w 4855"/>
                <a:gd name="T33" fmla="*/ 633 h 847"/>
                <a:gd name="T34" fmla="*/ 3051 w 4855"/>
                <a:gd name="T35" fmla="*/ 593 h 847"/>
                <a:gd name="T36" fmla="*/ 3205 w 4855"/>
                <a:gd name="T37" fmla="*/ 520 h 847"/>
                <a:gd name="T38" fmla="*/ 3429 w 4855"/>
                <a:gd name="T39" fmla="*/ 394 h 847"/>
                <a:gd name="T40" fmla="*/ 3450 w 4855"/>
                <a:gd name="T41" fmla="*/ 389 h 847"/>
                <a:gd name="T42" fmla="*/ 3514 w 4855"/>
                <a:gd name="T43" fmla="*/ 380 h 847"/>
                <a:gd name="T44" fmla="*/ 3684 w 4855"/>
                <a:gd name="T45" fmla="*/ 403 h 847"/>
                <a:gd name="T46" fmla="*/ 4011 w 4855"/>
                <a:gd name="T47" fmla="*/ 505 h 847"/>
                <a:gd name="T48" fmla="*/ 4259 w 4855"/>
                <a:gd name="T49" fmla="*/ 575 h 847"/>
                <a:gd name="T50" fmla="*/ 4513 w 4855"/>
                <a:gd name="T51" fmla="*/ 612 h 847"/>
                <a:gd name="T52" fmla="*/ 4513 w 4855"/>
                <a:gd name="T53" fmla="*/ 613 h 847"/>
                <a:gd name="T54" fmla="*/ 4258 w 4855"/>
                <a:gd name="T55" fmla="*/ 576 h 847"/>
                <a:gd name="T56" fmla="*/ 4010 w 4855"/>
                <a:gd name="T57" fmla="*/ 507 h 847"/>
                <a:gd name="T58" fmla="*/ 3683 w 4855"/>
                <a:gd name="T59" fmla="*/ 406 h 847"/>
                <a:gd name="T60" fmla="*/ 3514 w 4855"/>
                <a:gd name="T61" fmla="*/ 383 h 847"/>
                <a:gd name="T62" fmla="*/ 3451 w 4855"/>
                <a:gd name="T63" fmla="*/ 392 h 847"/>
                <a:gd name="T64" fmla="*/ 3430 w 4855"/>
                <a:gd name="T65" fmla="*/ 397 h 847"/>
                <a:gd name="T66" fmla="*/ 3207 w 4855"/>
                <a:gd name="T67" fmla="*/ 522 h 847"/>
                <a:gd name="T68" fmla="*/ 3052 w 4855"/>
                <a:gd name="T69" fmla="*/ 596 h 847"/>
                <a:gd name="T70" fmla="*/ 2714 w 4855"/>
                <a:gd name="T71" fmla="*/ 637 h 847"/>
                <a:gd name="T72" fmla="*/ 2610 w 4855"/>
                <a:gd name="T73" fmla="*/ 612 h 847"/>
                <a:gd name="T74" fmla="*/ 2594 w 4855"/>
                <a:gd name="T75" fmla="*/ 607 h 847"/>
                <a:gd name="T76" fmla="*/ 2570 w 4855"/>
                <a:gd name="T77" fmla="*/ 597 h 847"/>
                <a:gd name="T78" fmla="*/ 2550 w 4855"/>
                <a:gd name="T79" fmla="*/ 588 h 847"/>
                <a:gd name="T80" fmla="*/ 2311 w 4855"/>
                <a:gd name="T81" fmla="*/ 349 h 847"/>
                <a:gd name="T82" fmla="*/ 2189 w 4855"/>
                <a:gd name="T83" fmla="*/ 123 h 847"/>
                <a:gd name="T84" fmla="*/ 2133 w 4855"/>
                <a:gd name="T85" fmla="*/ 52 h 847"/>
                <a:gd name="T86" fmla="*/ 2121 w 4855"/>
                <a:gd name="T87" fmla="*/ 42 h 847"/>
                <a:gd name="T88" fmla="*/ 2094 w 4855"/>
                <a:gd name="T89" fmla="*/ 24 h 847"/>
                <a:gd name="T90" fmla="*/ 2075 w 4855"/>
                <a:gd name="T91" fmla="*/ 16 h 847"/>
                <a:gd name="T92" fmla="*/ 2065 w 4855"/>
                <a:gd name="T93" fmla="*/ 12 h 847"/>
                <a:gd name="T94" fmla="*/ 1980 w 4855"/>
                <a:gd name="T95" fmla="*/ 6 h 847"/>
                <a:gd name="T96" fmla="*/ 1823 w 4855"/>
                <a:gd name="T97" fmla="*/ 68 h 847"/>
                <a:gd name="T98" fmla="*/ 1632 w 4855"/>
                <a:gd name="T99" fmla="*/ 239 h 847"/>
                <a:gd name="T100" fmla="*/ 1311 w 4855"/>
                <a:gd name="T101" fmla="*/ 522 h 847"/>
                <a:gd name="T102" fmla="*/ 681 w 4855"/>
                <a:gd name="T103" fmla="*/ 786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855" h="847">
                  <a:moveTo>
                    <a:pt x="0" y="812"/>
                  </a:moveTo>
                  <a:cubicBezTo>
                    <a:pt x="226" y="847"/>
                    <a:pt x="458" y="834"/>
                    <a:pt x="681" y="784"/>
                  </a:cubicBezTo>
                  <a:cubicBezTo>
                    <a:pt x="792" y="759"/>
                    <a:pt x="902" y="724"/>
                    <a:pt x="1007" y="680"/>
                  </a:cubicBezTo>
                  <a:cubicBezTo>
                    <a:pt x="1113" y="636"/>
                    <a:pt x="1214" y="582"/>
                    <a:pt x="1309" y="519"/>
                  </a:cubicBezTo>
                  <a:cubicBezTo>
                    <a:pt x="1404" y="456"/>
                    <a:pt x="1493" y="383"/>
                    <a:pt x="1571" y="299"/>
                  </a:cubicBezTo>
                  <a:cubicBezTo>
                    <a:pt x="1629" y="236"/>
                    <a:pt x="1629" y="236"/>
                    <a:pt x="1629" y="236"/>
                  </a:cubicBezTo>
                  <a:cubicBezTo>
                    <a:pt x="1649" y="215"/>
                    <a:pt x="1668" y="195"/>
                    <a:pt x="1689" y="174"/>
                  </a:cubicBezTo>
                  <a:cubicBezTo>
                    <a:pt x="1729" y="134"/>
                    <a:pt x="1772" y="96"/>
                    <a:pt x="1821" y="65"/>
                  </a:cubicBezTo>
                  <a:cubicBezTo>
                    <a:pt x="1845" y="50"/>
                    <a:pt x="1871" y="36"/>
                    <a:pt x="1897" y="25"/>
                  </a:cubicBezTo>
                  <a:cubicBezTo>
                    <a:pt x="1924" y="15"/>
                    <a:pt x="1951" y="6"/>
                    <a:pt x="1980" y="3"/>
                  </a:cubicBezTo>
                  <a:cubicBezTo>
                    <a:pt x="1994" y="1"/>
                    <a:pt x="2009" y="0"/>
                    <a:pt x="2023" y="1"/>
                  </a:cubicBezTo>
                  <a:cubicBezTo>
                    <a:pt x="2037" y="2"/>
                    <a:pt x="2052" y="5"/>
                    <a:pt x="2066" y="9"/>
                  </a:cubicBezTo>
                  <a:cubicBezTo>
                    <a:pt x="2071" y="10"/>
                    <a:pt x="2071" y="10"/>
                    <a:pt x="2071" y="10"/>
                  </a:cubicBezTo>
                  <a:cubicBezTo>
                    <a:pt x="2076" y="12"/>
                    <a:pt x="2076" y="12"/>
                    <a:pt x="2076" y="12"/>
                  </a:cubicBezTo>
                  <a:cubicBezTo>
                    <a:pt x="2079" y="14"/>
                    <a:pt x="2083" y="15"/>
                    <a:pt x="2086" y="16"/>
                  </a:cubicBezTo>
                  <a:cubicBezTo>
                    <a:pt x="2096" y="21"/>
                    <a:pt x="2096" y="21"/>
                    <a:pt x="2096" y="21"/>
                  </a:cubicBezTo>
                  <a:cubicBezTo>
                    <a:pt x="2099" y="23"/>
                    <a:pt x="2102" y="25"/>
                    <a:pt x="2105" y="26"/>
                  </a:cubicBezTo>
                  <a:cubicBezTo>
                    <a:pt x="2111" y="30"/>
                    <a:pt x="2117" y="34"/>
                    <a:pt x="2123" y="39"/>
                  </a:cubicBezTo>
                  <a:cubicBezTo>
                    <a:pt x="2131" y="46"/>
                    <a:pt x="2131" y="46"/>
                    <a:pt x="2131" y="46"/>
                  </a:cubicBezTo>
                  <a:cubicBezTo>
                    <a:pt x="2135" y="49"/>
                    <a:pt x="2135" y="49"/>
                    <a:pt x="2135" y="49"/>
                  </a:cubicBezTo>
                  <a:cubicBezTo>
                    <a:pt x="2139" y="53"/>
                    <a:pt x="2139" y="53"/>
                    <a:pt x="2139" y="53"/>
                  </a:cubicBezTo>
                  <a:cubicBezTo>
                    <a:pt x="2160" y="73"/>
                    <a:pt x="2177" y="97"/>
                    <a:pt x="2192" y="121"/>
                  </a:cubicBezTo>
                  <a:cubicBezTo>
                    <a:pt x="2207" y="145"/>
                    <a:pt x="2220" y="171"/>
                    <a:pt x="2234" y="196"/>
                  </a:cubicBezTo>
                  <a:cubicBezTo>
                    <a:pt x="2261" y="246"/>
                    <a:pt x="2286" y="297"/>
                    <a:pt x="2315" y="347"/>
                  </a:cubicBezTo>
                  <a:cubicBezTo>
                    <a:pt x="2343" y="396"/>
                    <a:pt x="2374" y="445"/>
                    <a:pt x="2413" y="486"/>
                  </a:cubicBezTo>
                  <a:cubicBezTo>
                    <a:pt x="2452" y="528"/>
                    <a:pt x="2500" y="560"/>
                    <a:pt x="2552" y="585"/>
                  </a:cubicBezTo>
                  <a:cubicBezTo>
                    <a:pt x="2561" y="589"/>
                    <a:pt x="2561" y="589"/>
                    <a:pt x="2561" y="589"/>
                  </a:cubicBezTo>
                  <a:cubicBezTo>
                    <a:pt x="2564" y="591"/>
                    <a:pt x="2568" y="592"/>
                    <a:pt x="2571" y="593"/>
                  </a:cubicBezTo>
                  <a:cubicBezTo>
                    <a:pt x="2591" y="602"/>
                    <a:pt x="2591" y="602"/>
                    <a:pt x="2591" y="602"/>
                  </a:cubicBezTo>
                  <a:cubicBezTo>
                    <a:pt x="2596" y="604"/>
                    <a:pt x="2596" y="604"/>
                    <a:pt x="2596" y="604"/>
                  </a:cubicBezTo>
                  <a:cubicBezTo>
                    <a:pt x="2601" y="605"/>
                    <a:pt x="2601" y="605"/>
                    <a:pt x="2601" y="605"/>
                  </a:cubicBezTo>
                  <a:cubicBezTo>
                    <a:pt x="2611" y="609"/>
                    <a:pt x="2611" y="609"/>
                    <a:pt x="2611" y="609"/>
                  </a:cubicBezTo>
                  <a:cubicBezTo>
                    <a:pt x="2618" y="611"/>
                    <a:pt x="2624" y="613"/>
                    <a:pt x="2631" y="615"/>
                  </a:cubicBezTo>
                  <a:cubicBezTo>
                    <a:pt x="2659" y="623"/>
                    <a:pt x="2686" y="630"/>
                    <a:pt x="2715" y="633"/>
                  </a:cubicBezTo>
                  <a:cubicBezTo>
                    <a:pt x="2771" y="641"/>
                    <a:pt x="2829" y="642"/>
                    <a:pt x="2885" y="635"/>
                  </a:cubicBezTo>
                  <a:cubicBezTo>
                    <a:pt x="2942" y="627"/>
                    <a:pt x="2997" y="613"/>
                    <a:pt x="3051" y="593"/>
                  </a:cubicBezTo>
                  <a:cubicBezTo>
                    <a:pt x="3078" y="584"/>
                    <a:pt x="3104" y="572"/>
                    <a:pt x="3130" y="560"/>
                  </a:cubicBezTo>
                  <a:cubicBezTo>
                    <a:pt x="3156" y="548"/>
                    <a:pt x="3181" y="535"/>
                    <a:pt x="3205" y="520"/>
                  </a:cubicBezTo>
                  <a:cubicBezTo>
                    <a:pt x="3254" y="490"/>
                    <a:pt x="3300" y="456"/>
                    <a:pt x="3350" y="428"/>
                  </a:cubicBezTo>
                  <a:cubicBezTo>
                    <a:pt x="3376" y="415"/>
                    <a:pt x="3402" y="403"/>
                    <a:pt x="3429" y="394"/>
                  </a:cubicBezTo>
                  <a:cubicBezTo>
                    <a:pt x="3433" y="393"/>
                    <a:pt x="3436" y="392"/>
                    <a:pt x="3440" y="391"/>
                  </a:cubicBezTo>
                  <a:cubicBezTo>
                    <a:pt x="3450" y="389"/>
                    <a:pt x="3450" y="389"/>
                    <a:pt x="3450" y="389"/>
                  </a:cubicBezTo>
                  <a:cubicBezTo>
                    <a:pt x="3457" y="387"/>
                    <a:pt x="3464" y="386"/>
                    <a:pt x="3471" y="385"/>
                  </a:cubicBezTo>
                  <a:cubicBezTo>
                    <a:pt x="3485" y="382"/>
                    <a:pt x="3500" y="381"/>
                    <a:pt x="3514" y="380"/>
                  </a:cubicBezTo>
                  <a:cubicBezTo>
                    <a:pt x="3543" y="379"/>
                    <a:pt x="3571" y="381"/>
                    <a:pt x="3600" y="385"/>
                  </a:cubicBezTo>
                  <a:cubicBezTo>
                    <a:pt x="3628" y="390"/>
                    <a:pt x="3656" y="396"/>
                    <a:pt x="3684" y="403"/>
                  </a:cubicBezTo>
                  <a:cubicBezTo>
                    <a:pt x="3739" y="418"/>
                    <a:pt x="3793" y="436"/>
                    <a:pt x="3848" y="452"/>
                  </a:cubicBezTo>
                  <a:cubicBezTo>
                    <a:pt x="3903" y="468"/>
                    <a:pt x="3957" y="486"/>
                    <a:pt x="4011" y="505"/>
                  </a:cubicBezTo>
                  <a:cubicBezTo>
                    <a:pt x="4065" y="524"/>
                    <a:pt x="4120" y="542"/>
                    <a:pt x="4175" y="556"/>
                  </a:cubicBezTo>
                  <a:cubicBezTo>
                    <a:pt x="4203" y="563"/>
                    <a:pt x="4231" y="569"/>
                    <a:pt x="4259" y="575"/>
                  </a:cubicBezTo>
                  <a:cubicBezTo>
                    <a:pt x="4287" y="580"/>
                    <a:pt x="4315" y="586"/>
                    <a:pt x="4343" y="590"/>
                  </a:cubicBezTo>
                  <a:cubicBezTo>
                    <a:pt x="4399" y="600"/>
                    <a:pt x="4456" y="607"/>
                    <a:pt x="4513" y="612"/>
                  </a:cubicBezTo>
                  <a:cubicBezTo>
                    <a:pt x="4627" y="622"/>
                    <a:pt x="4742" y="623"/>
                    <a:pt x="4855" y="613"/>
                  </a:cubicBezTo>
                  <a:cubicBezTo>
                    <a:pt x="4742" y="623"/>
                    <a:pt x="4627" y="622"/>
                    <a:pt x="4513" y="613"/>
                  </a:cubicBezTo>
                  <a:cubicBezTo>
                    <a:pt x="4456" y="608"/>
                    <a:pt x="4399" y="601"/>
                    <a:pt x="4343" y="592"/>
                  </a:cubicBezTo>
                  <a:cubicBezTo>
                    <a:pt x="4314" y="587"/>
                    <a:pt x="4286" y="582"/>
                    <a:pt x="4258" y="576"/>
                  </a:cubicBezTo>
                  <a:cubicBezTo>
                    <a:pt x="4230" y="571"/>
                    <a:pt x="4202" y="565"/>
                    <a:pt x="4174" y="558"/>
                  </a:cubicBezTo>
                  <a:cubicBezTo>
                    <a:pt x="4119" y="544"/>
                    <a:pt x="4064" y="526"/>
                    <a:pt x="4010" y="507"/>
                  </a:cubicBezTo>
                  <a:cubicBezTo>
                    <a:pt x="3957" y="488"/>
                    <a:pt x="3902" y="470"/>
                    <a:pt x="3848" y="454"/>
                  </a:cubicBezTo>
                  <a:cubicBezTo>
                    <a:pt x="3792" y="439"/>
                    <a:pt x="3738" y="421"/>
                    <a:pt x="3683" y="406"/>
                  </a:cubicBezTo>
                  <a:cubicBezTo>
                    <a:pt x="3655" y="399"/>
                    <a:pt x="3628" y="392"/>
                    <a:pt x="3599" y="388"/>
                  </a:cubicBezTo>
                  <a:cubicBezTo>
                    <a:pt x="3571" y="384"/>
                    <a:pt x="3543" y="382"/>
                    <a:pt x="3514" y="383"/>
                  </a:cubicBezTo>
                  <a:cubicBezTo>
                    <a:pt x="3500" y="384"/>
                    <a:pt x="3486" y="385"/>
                    <a:pt x="3472" y="387"/>
                  </a:cubicBezTo>
                  <a:cubicBezTo>
                    <a:pt x="3465" y="388"/>
                    <a:pt x="3458" y="390"/>
                    <a:pt x="3451" y="392"/>
                  </a:cubicBezTo>
                  <a:cubicBezTo>
                    <a:pt x="3440" y="394"/>
                    <a:pt x="3440" y="394"/>
                    <a:pt x="3440" y="394"/>
                  </a:cubicBezTo>
                  <a:cubicBezTo>
                    <a:pt x="3437" y="395"/>
                    <a:pt x="3433" y="396"/>
                    <a:pt x="3430" y="397"/>
                  </a:cubicBezTo>
                  <a:cubicBezTo>
                    <a:pt x="3403" y="405"/>
                    <a:pt x="3377" y="417"/>
                    <a:pt x="3352" y="431"/>
                  </a:cubicBezTo>
                  <a:cubicBezTo>
                    <a:pt x="3302" y="458"/>
                    <a:pt x="3256" y="492"/>
                    <a:pt x="3207" y="522"/>
                  </a:cubicBezTo>
                  <a:cubicBezTo>
                    <a:pt x="3182" y="537"/>
                    <a:pt x="3157" y="551"/>
                    <a:pt x="3131" y="563"/>
                  </a:cubicBezTo>
                  <a:cubicBezTo>
                    <a:pt x="3105" y="575"/>
                    <a:pt x="3079" y="587"/>
                    <a:pt x="3052" y="596"/>
                  </a:cubicBezTo>
                  <a:cubicBezTo>
                    <a:pt x="2998" y="616"/>
                    <a:pt x="2943" y="631"/>
                    <a:pt x="2886" y="638"/>
                  </a:cubicBezTo>
                  <a:cubicBezTo>
                    <a:pt x="2829" y="645"/>
                    <a:pt x="2771" y="645"/>
                    <a:pt x="2714" y="637"/>
                  </a:cubicBezTo>
                  <a:cubicBezTo>
                    <a:pt x="2686" y="633"/>
                    <a:pt x="2658" y="626"/>
                    <a:pt x="2630" y="619"/>
                  </a:cubicBezTo>
                  <a:cubicBezTo>
                    <a:pt x="2623" y="617"/>
                    <a:pt x="2617" y="614"/>
                    <a:pt x="2610" y="612"/>
                  </a:cubicBezTo>
                  <a:cubicBezTo>
                    <a:pt x="2600" y="609"/>
                    <a:pt x="2600" y="609"/>
                    <a:pt x="2600" y="609"/>
                  </a:cubicBezTo>
                  <a:cubicBezTo>
                    <a:pt x="2594" y="607"/>
                    <a:pt x="2594" y="607"/>
                    <a:pt x="2594" y="607"/>
                  </a:cubicBezTo>
                  <a:cubicBezTo>
                    <a:pt x="2589" y="605"/>
                    <a:pt x="2589" y="605"/>
                    <a:pt x="2589" y="605"/>
                  </a:cubicBezTo>
                  <a:cubicBezTo>
                    <a:pt x="2570" y="597"/>
                    <a:pt x="2570" y="597"/>
                    <a:pt x="2570" y="597"/>
                  </a:cubicBezTo>
                  <a:cubicBezTo>
                    <a:pt x="2566" y="595"/>
                    <a:pt x="2563" y="594"/>
                    <a:pt x="2560" y="593"/>
                  </a:cubicBezTo>
                  <a:cubicBezTo>
                    <a:pt x="2550" y="588"/>
                    <a:pt x="2550" y="588"/>
                    <a:pt x="2550" y="588"/>
                  </a:cubicBezTo>
                  <a:cubicBezTo>
                    <a:pt x="2498" y="563"/>
                    <a:pt x="2450" y="531"/>
                    <a:pt x="2410" y="489"/>
                  </a:cubicBezTo>
                  <a:cubicBezTo>
                    <a:pt x="2370" y="448"/>
                    <a:pt x="2340" y="399"/>
                    <a:pt x="2311" y="349"/>
                  </a:cubicBezTo>
                  <a:cubicBezTo>
                    <a:pt x="2283" y="299"/>
                    <a:pt x="2257" y="248"/>
                    <a:pt x="2230" y="198"/>
                  </a:cubicBezTo>
                  <a:cubicBezTo>
                    <a:pt x="2217" y="172"/>
                    <a:pt x="2203" y="147"/>
                    <a:pt x="2189" y="123"/>
                  </a:cubicBezTo>
                  <a:cubicBezTo>
                    <a:pt x="2174" y="99"/>
                    <a:pt x="2157" y="75"/>
                    <a:pt x="2137" y="56"/>
                  </a:cubicBezTo>
                  <a:cubicBezTo>
                    <a:pt x="2133" y="52"/>
                    <a:pt x="2133" y="52"/>
                    <a:pt x="2133" y="52"/>
                  </a:cubicBezTo>
                  <a:cubicBezTo>
                    <a:pt x="2129" y="48"/>
                    <a:pt x="2129" y="48"/>
                    <a:pt x="2129" y="48"/>
                  </a:cubicBezTo>
                  <a:cubicBezTo>
                    <a:pt x="2121" y="42"/>
                    <a:pt x="2121" y="42"/>
                    <a:pt x="2121" y="42"/>
                  </a:cubicBezTo>
                  <a:cubicBezTo>
                    <a:pt x="2115" y="37"/>
                    <a:pt x="2109" y="33"/>
                    <a:pt x="2103" y="30"/>
                  </a:cubicBezTo>
                  <a:cubicBezTo>
                    <a:pt x="2100" y="28"/>
                    <a:pt x="2097" y="26"/>
                    <a:pt x="2094" y="24"/>
                  </a:cubicBezTo>
                  <a:cubicBezTo>
                    <a:pt x="2084" y="20"/>
                    <a:pt x="2084" y="20"/>
                    <a:pt x="2084" y="20"/>
                  </a:cubicBezTo>
                  <a:cubicBezTo>
                    <a:pt x="2081" y="18"/>
                    <a:pt x="2078" y="17"/>
                    <a:pt x="2075" y="16"/>
                  </a:cubicBezTo>
                  <a:cubicBezTo>
                    <a:pt x="2070" y="14"/>
                    <a:pt x="2070" y="14"/>
                    <a:pt x="2070" y="14"/>
                  </a:cubicBezTo>
                  <a:cubicBezTo>
                    <a:pt x="2065" y="12"/>
                    <a:pt x="2065" y="12"/>
                    <a:pt x="2065" y="12"/>
                  </a:cubicBezTo>
                  <a:cubicBezTo>
                    <a:pt x="2051" y="8"/>
                    <a:pt x="2037" y="6"/>
                    <a:pt x="2023" y="5"/>
                  </a:cubicBezTo>
                  <a:cubicBezTo>
                    <a:pt x="2009" y="4"/>
                    <a:pt x="1994" y="5"/>
                    <a:pt x="1980" y="6"/>
                  </a:cubicBezTo>
                  <a:cubicBezTo>
                    <a:pt x="1952" y="10"/>
                    <a:pt x="1925" y="18"/>
                    <a:pt x="1898" y="29"/>
                  </a:cubicBezTo>
                  <a:cubicBezTo>
                    <a:pt x="1872" y="39"/>
                    <a:pt x="1847" y="53"/>
                    <a:pt x="1823" y="68"/>
                  </a:cubicBezTo>
                  <a:cubicBezTo>
                    <a:pt x="1774" y="98"/>
                    <a:pt x="1731" y="136"/>
                    <a:pt x="1691" y="177"/>
                  </a:cubicBezTo>
                  <a:cubicBezTo>
                    <a:pt x="1671" y="197"/>
                    <a:pt x="1651" y="218"/>
                    <a:pt x="1632" y="239"/>
                  </a:cubicBezTo>
                  <a:cubicBezTo>
                    <a:pt x="1573" y="301"/>
                    <a:pt x="1573" y="301"/>
                    <a:pt x="1573" y="301"/>
                  </a:cubicBezTo>
                  <a:cubicBezTo>
                    <a:pt x="1495" y="385"/>
                    <a:pt x="1406" y="458"/>
                    <a:pt x="1311" y="522"/>
                  </a:cubicBezTo>
                  <a:cubicBezTo>
                    <a:pt x="1215" y="585"/>
                    <a:pt x="1114" y="638"/>
                    <a:pt x="1008" y="682"/>
                  </a:cubicBezTo>
                  <a:cubicBezTo>
                    <a:pt x="903" y="726"/>
                    <a:pt x="793" y="761"/>
                    <a:pt x="681" y="786"/>
                  </a:cubicBezTo>
                  <a:cubicBezTo>
                    <a:pt x="458" y="836"/>
                    <a:pt x="226" y="847"/>
                    <a:pt x="0" y="8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37">
              <a:extLst>
                <a:ext uri="{FF2B5EF4-FFF2-40B4-BE49-F238E27FC236}">
                  <a16:creationId xmlns:a16="http://schemas.microsoft.com/office/drawing/2014/main" id="{1919B826-8145-2F5B-4140-C4B9A735679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3750" y="2022475"/>
              <a:ext cx="12130088" cy="1938338"/>
            </a:xfrm>
            <a:custGeom>
              <a:avLst/>
              <a:gdLst>
                <a:gd name="T0" fmla="*/ 674 w 4856"/>
                <a:gd name="T1" fmla="*/ 714 h 775"/>
                <a:gd name="T2" fmla="*/ 1036 w 4856"/>
                <a:gd name="T3" fmla="*/ 600 h 775"/>
                <a:gd name="T4" fmla="*/ 1114 w 4856"/>
                <a:gd name="T5" fmla="*/ 566 h 775"/>
                <a:gd name="T6" fmla="*/ 1190 w 4856"/>
                <a:gd name="T7" fmla="*/ 528 h 775"/>
                <a:gd name="T8" fmla="*/ 1227 w 4856"/>
                <a:gd name="T9" fmla="*/ 509 h 775"/>
                <a:gd name="T10" fmla="*/ 1566 w 4856"/>
                <a:gd name="T11" fmla="*/ 257 h 775"/>
                <a:gd name="T12" fmla="*/ 1688 w 4856"/>
                <a:gd name="T13" fmla="*/ 141 h 775"/>
                <a:gd name="T14" fmla="*/ 1906 w 4856"/>
                <a:gd name="T15" fmla="*/ 12 h 775"/>
                <a:gd name="T16" fmla="*/ 1990 w 4856"/>
                <a:gd name="T17" fmla="*/ 0 h 775"/>
                <a:gd name="T18" fmla="*/ 2072 w 4856"/>
                <a:gd name="T19" fmla="*/ 20 h 775"/>
                <a:gd name="T20" fmla="*/ 2138 w 4856"/>
                <a:gd name="T21" fmla="*/ 73 h 775"/>
                <a:gd name="T22" fmla="*/ 2231 w 4856"/>
                <a:gd name="T23" fmla="*/ 215 h 775"/>
                <a:gd name="T24" fmla="*/ 2434 w 4856"/>
                <a:gd name="T25" fmla="*/ 482 h 775"/>
                <a:gd name="T26" fmla="*/ 2456 w 4856"/>
                <a:gd name="T27" fmla="*/ 497 h 775"/>
                <a:gd name="T28" fmla="*/ 2469 w 4856"/>
                <a:gd name="T29" fmla="*/ 506 h 775"/>
                <a:gd name="T30" fmla="*/ 2506 w 4856"/>
                <a:gd name="T31" fmla="*/ 526 h 775"/>
                <a:gd name="T32" fmla="*/ 2525 w 4856"/>
                <a:gd name="T33" fmla="*/ 535 h 775"/>
                <a:gd name="T34" fmla="*/ 2564 w 4856"/>
                <a:gd name="T35" fmla="*/ 551 h 775"/>
                <a:gd name="T36" fmla="*/ 2750 w 4856"/>
                <a:gd name="T37" fmla="*/ 586 h 775"/>
                <a:gd name="T38" fmla="*/ 2855 w 4856"/>
                <a:gd name="T39" fmla="*/ 580 h 775"/>
                <a:gd name="T40" fmla="*/ 2917 w 4856"/>
                <a:gd name="T41" fmla="*/ 568 h 775"/>
                <a:gd name="T42" fmla="*/ 3152 w 4856"/>
                <a:gd name="T43" fmla="*/ 475 h 775"/>
                <a:gd name="T44" fmla="*/ 3371 w 4856"/>
                <a:gd name="T45" fmla="*/ 345 h 775"/>
                <a:gd name="T46" fmla="*/ 3536 w 4856"/>
                <a:gd name="T47" fmla="*/ 313 h 775"/>
                <a:gd name="T48" fmla="*/ 3703 w 4856"/>
                <a:gd name="T49" fmla="*/ 341 h 775"/>
                <a:gd name="T50" fmla="*/ 3866 w 4856"/>
                <a:gd name="T51" fmla="*/ 387 h 775"/>
                <a:gd name="T52" fmla="*/ 4026 w 4856"/>
                <a:gd name="T53" fmla="*/ 444 h 775"/>
                <a:gd name="T54" fmla="*/ 4518 w 4856"/>
                <a:gd name="T55" fmla="*/ 564 h 775"/>
                <a:gd name="T56" fmla="*/ 4518 w 4856"/>
                <a:gd name="T57" fmla="*/ 565 h 775"/>
                <a:gd name="T58" fmla="*/ 4025 w 4856"/>
                <a:gd name="T59" fmla="*/ 447 h 775"/>
                <a:gd name="T60" fmla="*/ 3865 w 4856"/>
                <a:gd name="T61" fmla="*/ 390 h 775"/>
                <a:gd name="T62" fmla="*/ 3703 w 4856"/>
                <a:gd name="T63" fmla="*/ 343 h 775"/>
                <a:gd name="T64" fmla="*/ 3536 w 4856"/>
                <a:gd name="T65" fmla="*/ 316 h 775"/>
                <a:gd name="T66" fmla="*/ 3372 w 4856"/>
                <a:gd name="T67" fmla="*/ 348 h 775"/>
                <a:gd name="T68" fmla="*/ 3154 w 4856"/>
                <a:gd name="T69" fmla="*/ 477 h 775"/>
                <a:gd name="T70" fmla="*/ 2918 w 4856"/>
                <a:gd name="T71" fmla="*/ 571 h 775"/>
                <a:gd name="T72" fmla="*/ 2856 w 4856"/>
                <a:gd name="T73" fmla="*/ 583 h 775"/>
                <a:gd name="T74" fmla="*/ 2750 w 4856"/>
                <a:gd name="T75" fmla="*/ 589 h 775"/>
                <a:gd name="T76" fmla="*/ 2563 w 4856"/>
                <a:gd name="T77" fmla="*/ 555 h 775"/>
                <a:gd name="T78" fmla="*/ 2523 w 4856"/>
                <a:gd name="T79" fmla="*/ 539 h 775"/>
                <a:gd name="T80" fmla="*/ 2504 w 4856"/>
                <a:gd name="T81" fmla="*/ 530 h 775"/>
                <a:gd name="T82" fmla="*/ 2467 w 4856"/>
                <a:gd name="T83" fmla="*/ 509 h 775"/>
                <a:gd name="T84" fmla="*/ 2454 w 4856"/>
                <a:gd name="T85" fmla="*/ 501 h 775"/>
                <a:gd name="T86" fmla="*/ 2432 w 4856"/>
                <a:gd name="T87" fmla="*/ 485 h 775"/>
                <a:gd name="T88" fmla="*/ 2399 w 4856"/>
                <a:gd name="T89" fmla="*/ 458 h 775"/>
                <a:gd name="T90" fmla="*/ 2376 w 4856"/>
                <a:gd name="T91" fmla="*/ 436 h 775"/>
                <a:gd name="T92" fmla="*/ 2355 w 4856"/>
                <a:gd name="T93" fmla="*/ 412 h 775"/>
                <a:gd name="T94" fmla="*/ 2329 w 4856"/>
                <a:gd name="T95" fmla="*/ 378 h 775"/>
                <a:gd name="T96" fmla="*/ 2228 w 4856"/>
                <a:gd name="T97" fmla="*/ 217 h 775"/>
                <a:gd name="T98" fmla="*/ 2135 w 4856"/>
                <a:gd name="T99" fmla="*/ 76 h 775"/>
                <a:gd name="T100" fmla="*/ 2071 w 4856"/>
                <a:gd name="T101" fmla="*/ 23 h 775"/>
                <a:gd name="T102" fmla="*/ 1990 w 4856"/>
                <a:gd name="T103" fmla="*/ 3 h 775"/>
                <a:gd name="T104" fmla="*/ 1907 w 4856"/>
                <a:gd name="T105" fmla="*/ 15 h 775"/>
                <a:gd name="T106" fmla="*/ 1690 w 4856"/>
                <a:gd name="T107" fmla="*/ 143 h 775"/>
                <a:gd name="T108" fmla="*/ 1568 w 4856"/>
                <a:gd name="T109" fmla="*/ 260 h 775"/>
                <a:gd name="T110" fmla="*/ 1228 w 4856"/>
                <a:gd name="T111" fmla="*/ 511 h 775"/>
                <a:gd name="T112" fmla="*/ 1191 w 4856"/>
                <a:gd name="T113" fmla="*/ 531 h 775"/>
                <a:gd name="T114" fmla="*/ 1115 w 4856"/>
                <a:gd name="T115" fmla="*/ 568 h 775"/>
                <a:gd name="T116" fmla="*/ 1037 w 4856"/>
                <a:gd name="T117" fmla="*/ 602 h 775"/>
                <a:gd name="T118" fmla="*/ 674 w 4856"/>
                <a:gd name="T119" fmla="*/ 716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856" h="775">
                  <a:moveTo>
                    <a:pt x="0" y="743"/>
                  </a:moveTo>
                  <a:cubicBezTo>
                    <a:pt x="224" y="774"/>
                    <a:pt x="453" y="761"/>
                    <a:pt x="674" y="714"/>
                  </a:cubicBezTo>
                  <a:cubicBezTo>
                    <a:pt x="784" y="690"/>
                    <a:pt x="892" y="657"/>
                    <a:pt x="997" y="616"/>
                  </a:cubicBezTo>
                  <a:cubicBezTo>
                    <a:pt x="1010" y="611"/>
                    <a:pt x="1023" y="606"/>
                    <a:pt x="1036" y="600"/>
                  </a:cubicBezTo>
                  <a:cubicBezTo>
                    <a:pt x="1049" y="595"/>
                    <a:pt x="1063" y="589"/>
                    <a:pt x="1075" y="584"/>
                  </a:cubicBezTo>
                  <a:cubicBezTo>
                    <a:pt x="1114" y="566"/>
                    <a:pt x="1114" y="566"/>
                    <a:pt x="1114" y="566"/>
                  </a:cubicBezTo>
                  <a:cubicBezTo>
                    <a:pt x="1127" y="560"/>
                    <a:pt x="1140" y="554"/>
                    <a:pt x="1152" y="548"/>
                  </a:cubicBezTo>
                  <a:cubicBezTo>
                    <a:pt x="1190" y="528"/>
                    <a:pt x="1190" y="528"/>
                    <a:pt x="1190" y="528"/>
                  </a:cubicBezTo>
                  <a:cubicBezTo>
                    <a:pt x="1208" y="519"/>
                    <a:pt x="1208" y="519"/>
                    <a:pt x="1208" y="519"/>
                  </a:cubicBezTo>
                  <a:cubicBezTo>
                    <a:pt x="1227" y="509"/>
                    <a:pt x="1227" y="509"/>
                    <a:pt x="1227" y="509"/>
                  </a:cubicBezTo>
                  <a:cubicBezTo>
                    <a:pt x="1252" y="495"/>
                    <a:pt x="1276" y="481"/>
                    <a:pt x="1300" y="466"/>
                  </a:cubicBezTo>
                  <a:cubicBezTo>
                    <a:pt x="1396" y="406"/>
                    <a:pt x="1486" y="337"/>
                    <a:pt x="1566" y="257"/>
                  </a:cubicBezTo>
                  <a:cubicBezTo>
                    <a:pt x="1626" y="198"/>
                    <a:pt x="1626" y="198"/>
                    <a:pt x="1626" y="198"/>
                  </a:cubicBezTo>
                  <a:cubicBezTo>
                    <a:pt x="1647" y="179"/>
                    <a:pt x="1667" y="159"/>
                    <a:pt x="1688" y="141"/>
                  </a:cubicBezTo>
                  <a:cubicBezTo>
                    <a:pt x="1731" y="103"/>
                    <a:pt x="1777" y="69"/>
                    <a:pt x="1827" y="44"/>
                  </a:cubicBezTo>
                  <a:cubicBezTo>
                    <a:pt x="1852" y="31"/>
                    <a:pt x="1879" y="20"/>
                    <a:pt x="1906" y="12"/>
                  </a:cubicBezTo>
                  <a:cubicBezTo>
                    <a:pt x="1919" y="8"/>
                    <a:pt x="1933" y="5"/>
                    <a:pt x="1947" y="3"/>
                  </a:cubicBezTo>
                  <a:cubicBezTo>
                    <a:pt x="1961" y="1"/>
                    <a:pt x="1976" y="0"/>
                    <a:pt x="1990" y="0"/>
                  </a:cubicBezTo>
                  <a:cubicBezTo>
                    <a:pt x="2004" y="0"/>
                    <a:pt x="2018" y="2"/>
                    <a:pt x="2032" y="5"/>
                  </a:cubicBezTo>
                  <a:cubicBezTo>
                    <a:pt x="2046" y="9"/>
                    <a:pt x="2060" y="13"/>
                    <a:pt x="2072" y="20"/>
                  </a:cubicBezTo>
                  <a:cubicBezTo>
                    <a:pt x="2085" y="26"/>
                    <a:pt x="2097" y="34"/>
                    <a:pt x="2108" y="43"/>
                  </a:cubicBezTo>
                  <a:cubicBezTo>
                    <a:pt x="2119" y="52"/>
                    <a:pt x="2129" y="63"/>
                    <a:pt x="2138" y="73"/>
                  </a:cubicBezTo>
                  <a:cubicBezTo>
                    <a:pt x="2157" y="95"/>
                    <a:pt x="2172" y="119"/>
                    <a:pt x="2187" y="143"/>
                  </a:cubicBezTo>
                  <a:cubicBezTo>
                    <a:pt x="2202" y="167"/>
                    <a:pt x="2217" y="191"/>
                    <a:pt x="2231" y="215"/>
                  </a:cubicBezTo>
                  <a:cubicBezTo>
                    <a:pt x="2260" y="264"/>
                    <a:pt x="2288" y="313"/>
                    <a:pt x="2320" y="359"/>
                  </a:cubicBezTo>
                  <a:cubicBezTo>
                    <a:pt x="2352" y="405"/>
                    <a:pt x="2389" y="449"/>
                    <a:pt x="2434" y="482"/>
                  </a:cubicBezTo>
                  <a:cubicBezTo>
                    <a:pt x="2451" y="494"/>
                    <a:pt x="2451" y="494"/>
                    <a:pt x="2451" y="494"/>
                  </a:cubicBezTo>
                  <a:cubicBezTo>
                    <a:pt x="2456" y="497"/>
                    <a:pt x="2456" y="497"/>
                    <a:pt x="2456" y="497"/>
                  </a:cubicBezTo>
                  <a:cubicBezTo>
                    <a:pt x="2460" y="500"/>
                    <a:pt x="2460" y="500"/>
                    <a:pt x="2460" y="500"/>
                  </a:cubicBezTo>
                  <a:cubicBezTo>
                    <a:pt x="2469" y="506"/>
                    <a:pt x="2469" y="506"/>
                    <a:pt x="2469" y="506"/>
                  </a:cubicBezTo>
                  <a:cubicBezTo>
                    <a:pt x="2475" y="509"/>
                    <a:pt x="2481" y="513"/>
                    <a:pt x="2487" y="517"/>
                  </a:cubicBezTo>
                  <a:cubicBezTo>
                    <a:pt x="2506" y="526"/>
                    <a:pt x="2506" y="526"/>
                    <a:pt x="2506" y="526"/>
                  </a:cubicBezTo>
                  <a:cubicBezTo>
                    <a:pt x="2509" y="528"/>
                    <a:pt x="2512" y="530"/>
                    <a:pt x="2515" y="531"/>
                  </a:cubicBezTo>
                  <a:cubicBezTo>
                    <a:pt x="2525" y="535"/>
                    <a:pt x="2525" y="535"/>
                    <a:pt x="2525" y="535"/>
                  </a:cubicBezTo>
                  <a:cubicBezTo>
                    <a:pt x="2544" y="544"/>
                    <a:pt x="2544" y="544"/>
                    <a:pt x="2544" y="544"/>
                  </a:cubicBezTo>
                  <a:cubicBezTo>
                    <a:pt x="2551" y="546"/>
                    <a:pt x="2557" y="549"/>
                    <a:pt x="2564" y="551"/>
                  </a:cubicBezTo>
                  <a:cubicBezTo>
                    <a:pt x="2571" y="554"/>
                    <a:pt x="2577" y="556"/>
                    <a:pt x="2584" y="558"/>
                  </a:cubicBezTo>
                  <a:cubicBezTo>
                    <a:pt x="2638" y="575"/>
                    <a:pt x="2694" y="584"/>
                    <a:pt x="2750" y="586"/>
                  </a:cubicBezTo>
                  <a:cubicBezTo>
                    <a:pt x="2778" y="586"/>
                    <a:pt x="2806" y="585"/>
                    <a:pt x="2834" y="582"/>
                  </a:cubicBezTo>
                  <a:cubicBezTo>
                    <a:pt x="2855" y="580"/>
                    <a:pt x="2855" y="580"/>
                    <a:pt x="2855" y="580"/>
                  </a:cubicBezTo>
                  <a:cubicBezTo>
                    <a:pt x="2862" y="579"/>
                    <a:pt x="2869" y="577"/>
                    <a:pt x="2876" y="576"/>
                  </a:cubicBezTo>
                  <a:cubicBezTo>
                    <a:pt x="2890" y="574"/>
                    <a:pt x="2904" y="571"/>
                    <a:pt x="2917" y="568"/>
                  </a:cubicBezTo>
                  <a:cubicBezTo>
                    <a:pt x="2972" y="555"/>
                    <a:pt x="3025" y="536"/>
                    <a:pt x="3077" y="512"/>
                  </a:cubicBezTo>
                  <a:cubicBezTo>
                    <a:pt x="3102" y="501"/>
                    <a:pt x="3128" y="488"/>
                    <a:pt x="3152" y="475"/>
                  </a:cubicBezTo>
                  <a:cubicBezTo>
                    <a:pt x="3177" y="461"/>
                    <a:pt x="3201" y="446"/>
                    <a:pt x="3225" y="431"/>
                  </a:cubicBezTo>
                  <a:cubicBezTo>
                    <a:pt x="3272" y="400"/>
                    <a:pt x="3319" y="368"/>
                    <a:pt x="3371" y="345"/>
                  </a:cubicBezTo>
                  <a:cubicBezTo>
                    <a:pt x="3397" y="334"/>
                    <a:pt x="3424" y="325"/>
                    <a:pt x="3452" y="319"/>
                  </a:cubicBezTo>
                  <a:cubicBezTo>
                    <a:pt x="3479" y="314"/>
                    <a:pt x="3508" y="312"/>
                    <a:pt x="3536" y="313"/>
                  </a:cubicBezTo>
                  <a:cubicBezTo>
                    <a:pt x="3564" y="314"/>
                    <a:pt x="3593" y="317"/>
                    <a:pt x="3620" y="322"/>
                  </a:cubicBezTo>
                  <a:cubicBezTo>
                    <a:pt x="3648" y="327"/>
                    <a:pt x="3676" y="334"/>
                    <a:pt x="3703" y="341"/>
                  </a:cubicBezTo>
                  <a:cubicBezTo>
                    <a:pt x="3730" y="348"/>
                    <a:pt x="3758" y="356"/>
                    <a:pt x="3785" y="364"/>
                  </a:cubicBezTo>
                  <a:cubicBezTo>
                    <a:pt x="3812" y="372"/>
                    <a:pt x="3839" y="379"/>
                    <a:pt x="3866" y="387"/>
                  </a:cubicBezTo>
                  <a:cubicBezTo>
                    <a:pt x="3893" y="396"/>
                    <a:pt x="3920" y="405"/>
                    <a:pt x="3946" y="414"/>
                  </a:cubicBezTo>
                  <a:cubicBezTo>
                    <a:pt x="3973" y="424"/>
                    <a:pt x="3999" y="434"/>
                    <a:pt x="4026" y="444"/>
                  </a:cubicBezTo>
                  <a:cubicBezTo>
                    <a:pt x="4078" y="465"/>
                    <a:pt x="4132" y="483"/>
                    <a:pt x="4186" y="499"/>
                  </a:cubicBezTo>
                  <a:cubicBezTo>
                    <a:pt x="4295" y="529"/>
                    <a:pt x="4405" y="552"/>
                    <a:pt x="4518" y="564"/>
                  </a:cubicBezTo>
                  <a:cubicBezTo>
                    <a:pt x="4630" y="576"/>
                    <a:pt x="4743" y="579"/>
                    <a:pt x="4856" y="567"/>
                  </a:cubicBezTo>
                  <a:cubicBezTo>
                    <a:pt x="4743" y="579"/>
                    <a:pt x="4630" y="577"/>
                    <a:pt x="4518" y="565"/>
                  </a:cubicBezTo>
                  <a:cubicBezTo>
                    <a:pt x="4405" y="553"/>
                    <a:pt x="4294" y="530"/>
                    <a:pt x="4185" y="501"/>
                  </a:cubicBezTo>
                  <a:cubicBezTo>
                    <a:pt x="4131" y="485"/>
                    <a:pt x="4078" y="467"/>
                    <a:pt x="4025" y="447"/>
                  </a:cubicBezTo>
                  <a:cubicBezTo>
                    <a:pt x="3998" y="437"/>
                    <a:pt x="3972" y="426"/>
                    <a:pt x="3946" y="416"/>
                  </a:cubicBezTo>
                  <a:cubicBezTo>
                    <a:pt x="3919" y="407"/>
                    <a:pt x="3892" y="398"/>
                    <a:pt x="3865" y="390"/>
                  </a:cubicBezTo>
                  <a:cubicBezTo>
                    <a:pt x="3838" y="381"/>
                    <a:pt x="3811" y="374"/>
                    <a:pt x="3784" y="366"/>
                  </a:cubicBezTo>
                  <a:cubicBezTo>
                    <a:pt x="3757" y="358"/>
                    <a:pt x="3730" y="350"/>
                    <a:pt x="3703" y="343"/>
                  </a:cubicBezTo>
                  <a:cubicBezTo>
                    <a:pt x="3675" y="336"/>
                    <a:pt x="3648" y="330"/>
                    <a:pt x="3620" y="325"/>
                  </a:cubicBezTo>
                  <a:cubicBezTo>
                    <a:pt x="3592" y="320"/>
                    <a:pt x="3564" y="316"/>
                    <a:pt x="3536" y="316"/>
                  </a:cubicBezTo>
                  <a:cubicBezTo>
                    <a:pt x="3508" y="315"/>
                    <a:pt x="3480" y="317"/>
                    <a:pt x="3452" y="322"/>
                  </a:cubicBezTo>
                  <a:cubicBezTo>
                    <a:pt x="3425" y="328"/>
                    <a:pt x="3398" y="336"/>
                    <a:pt x="3372" y="348"/>
                  </a:cubicBezTo>
                  <a:cubicBezTo>
                    <a:pt x="3320" y="370"/>
                    <a:pt x="3274" y="402"/>
                    <a:pt x="3226" y="433"/>
                  </a:cubicBezTo>
                  <a:cubicBezTo>
                    <a:pt x="3203" y="449"/>
                    <a:pt x="3179" y="464"/>
                    <a:pt x="3154" y="477"/>
                  </a:cubicBezTo>
                  <a:cubicBezTo>
                    <a:pt x="3129" y="491"/>
                    <a:pt x="3104" y="504"/>
                    <a:pt x="3078" y="515"/>
                  </a:cubicBezTo>
                  <a:cubicBezTo>
                    <a:pt x="3027" y="539"/>
                    <a:pt x="2973" y="558"/>
                    <a:pt x="2918" y="571"/>
                  </a:cubicBezTo>
                  <a:cubicBezTo>
                    <a:pt x="2904" y="574"/>
                    <a:pt x="2891" y="577"/>
                    <a:pt x="2877" y="580"/>
                  </a:cubicBezTo>
                  <a:cubicBezTo>
                    <a:pt x="2870" y="581"/>
                    <a:pt x="2863" y="582"/>
                    <a:pt x="2856" y="583"/>
                  </a:cubicBezTo>
                  <a:cubicBezTo>
                    <a:pt x="2835" y="586"/>
                    <a:pt x="2835" y="586"/>
                    <a:pt x="2835" y="586"/>
                  </a:cubicBezTo>
                  <a:cubicBezTo>
                    <a:pt x="2806" y="589"/>
                    <a:pt x="2778" y="590"/>
                    <a:pt x="2750" y="589"/>
                  </a:cubicBezTo>
                  <a:cubicBezTo>
                    <a:pt x="2693" y="588"/>
                    <a:pt x="2637" y="579"/>
                    <a:pt x="2583" y="562"/>
                  </a:cubicBezTo>
                  <a:cubicBezTo>
                    <a:pt x="2576" y="560"/>
                    <a:pt x="2569" y="557"/>
                    <a:pt x="2563" y="555"/>
                  </a:cubicBezTo>
                  <a:cubicBezTo>
                    <a:pt x="2556" y="552"/>
                    <a:pt x="2549" y="550"/>
                    <a:pt x="2543" y="547"/>
                  </a:cubicBezTo>
                  <a:cubicBezTo>
                    <a:pt x="2523" y="539"/>
                    <a:pt x="2523" y="539"/>
                    <a:pt x="2523" y="539"/>
                  </a:cubicBezTo>
                  <a:cubicBezTo>
                    <a:pt x="2514" y="535"/>
                    <a:pt x="2514" y="535"/>
                    <a:pt x="2514" y="535"/>
                  </a:cubicBezTo>
                  <a:cubicBezTo>
                    <a:pt x="2510" y="533"/>
                    <a:pt x="2507" y="531"/>
                    <a:pt x="2504" y="530"/>
                  </a:cubicBezTo>
                  <a:cubicBezTo>
                    <a:pt x="2485" y="520"/>
                    <a:pt x="2485" y="520"/>
                    <a:pt x="2485" y="520"/>
                  </a:cubicBezTo>
                  <a:cubicBezTo>
                    <a:pt x="2479" y="517"/>
                    <a:pt x="2473" y="513"/>
                    <a:pt x="2467" y="509"/>
                  </a:cubicBezTo>
                  <a:cubicBezTo>
                    <a:pt x="2458" y="503"/>
                    <a:pt x="2458" y="503"/>
                    <a:pt x="2458" y="503"/>
                  </a:cubicBezTo>
                  <a:cubicBezTo>
                    <a:pt x="2454" y="501"/>
                    <a:pt x="2454" y="501"/>
                    <a:pt x="2454" y="501"/>
                  </a:cubicBezTo>
                  <a:cubicBezTo>
                    <a:pt x="2449" y="498"/>
                    <a:pt x="2449" y="498"/>
                    <a:pt x="2449" y="498"/>
                  </a:cubicBezTo>
                  <a:cubicBezTo>
                    <a:pt x="2432" y="485"/>
                    <a:pt x="2432" y="485"/>
                    <a:pt x="2432" y="485"/>
                  </a:cubicBezTo>
                  <a:cubicBezTo>
                    <a:pt x="2426" y="481"/>
                    <a:pt x="2421" y="476"/>
                    <a:pt x="2415" y="472"/>
                  </a:cubicBezTo>
                  <a:cubicBezTo>
                    <a:pt x="2410" y="467"/>
                    <a:pt x="2404" y="463"/>
                    <a:pt x="2399" y="458"/>
                  </a:cubicBezTo>
                  <a:cubicBezTo>
                    <a:pt x="2384" y="443"/>
                    <a:pt x="2384" y="443"/>
                    <a:pt x="2384" y="443"/>
                  </a:cubicBezTo>
                  <a:cubicBezTo>
                    <a:pt x="2376" y="436"/>
                    <a:pt x="2376" y="436"/>
                    <a:pt x="2376" y="436"/>
                  </a:cubicBezTo>
                  <a:cubicBezTo>
                    <a:pt x="2369" y="428"/>
                    <a:pt x="2369" y="428"/>
                    <a:pt x="2369" y="428"/>
                  </a:cubicBezTo>
                  <a:cubicBezTo>
                    <a:pt x="2355" y="412"/>
                    <a:pt x="2355" y="412"/>
                    <a:pt x="2355" y="412"/>
                  </a:cubicBezTo>
                  <a:cubicBezTo>
                    <a:pt x="2351" y="407"/>
                    <a:pt x="2346" y="401"/>
                    <a:pt x="2342" y="395"/>
                  </a:cubicBezTo>
                  <a:cubicBezTo>
                    <a:pt x="2329" y="378"/>
                    <a:pt x="2329" y="378"/>
                    <a:pt x="2329" y="378"/>
                  </a:cubicBezTo>
                  <a:cubicBezTo>
                    <a:pt x="2317" y="361"/>
                    <a:pt x="2317" y="361"/>
                    <a:pt x="2317" y="361"/>
                  </a:cubicBezTo>
                  <a:cubicBezTo>
                    <a:pt x="2285" y="315"/>
                    <a:pt x="2256" y="266"/>
                    <a:pt x="2228" y="217"/>
                  </a:cubicBezTo>
                  <a:cubicBezTo>
                    <a:pt x="2213" y="193"/>
                    <a:pt x="2199" y="169"/>
                    <a:pt x="2184" y="145"/>
                  </a:cubicBezTo>
                  <a:cubicBezTo>
                    <a:pt x="2169" y="121"/>
                    <a:pt x="2153" y="97"/>
                    <a:pt x="2135" y="76"/>
                  </a:cubicBezTo>
                  <a:cubicBezTo>
                    <a:pt x="2126" y="65"/>
                    <a:pt x="2116" y="55"/>
                    <a:pt x="2105" y="46"/>
                  </a:cubicBezTo>
                  <a:cubicBezTo>
                    <a:pt x="2095" y="37"/>
                    <a:pt x="2083" y="29"/>
                    <a:pt x="2071" y="23"/>
                  </a:cubicBezTo>
                  <a:cubicBezTo>
                    <a:pt x="2058" y="17"/>
                    <a:pt x="2045" y="12"/>
                    <a:pt x="2031" y="9"/>
                  </a:cubicBezTo>
                  <a:cubicBezTo>
                    <a:pt x="2018" y="5"/>
                    <a:pt x="2004" y="4"/>
                    <a:pt x="1990" y="3"/>
                  </a:cubicBezTo>
                  <a:cubicBezTo>
                    <a:pt x="1976" y="3"/>
                    <a:pt x="1962" y="4"/>
                    <a:pt x="1948" y="6"/>
                  </a:cubicBezTo>
                  <a:cubicBezTo>
                    <a:pt x="1934" y="8"/>
                    <a:pt x="1920" y="11"/>
                    <a:pt x="1907" y="15"/>
                  </a:cubicBezTo>
                  <a:cubicBezTo>
                    <a:pt x="1880" y="23"/>
                    <a:pt x="1854" y="34"/>
                    <a:pt x="1829" y="47"/>
                  </a:cubicBezTo>
                  <a:cubicBezTo>
                    <a:pt x="1778" y="72"/>
                    <a:pt x="1733" y="106"/>
                    <a:pt x="1690" y="143"/>
                  </a:cubicBezTo>
                  <a:cubicBezTo>
                    <a:pt x="1669" y="162"/>
                    <a:pt x="1649" y="181"/>
                    <a:pt x="1629" y="201"/>
                  </a:cubicBezTo>
                  <a:cubicBezTo>
                    <a:pt x="1568" y="260"/>
                    <a:pt x="1568" y="260"/>
                    <a:pt x="1568" y="260"/>
                  </a:cubicBezTo>
                  <a:cubicBezTo>
                    <a:pt x="1488" y="340"/>
                    <a:pt x="1398" y="409"/>
                    <a:pt x="1301" y="468"/>
                  </a:cubicBezTo>
                  <a:cubicBezTo>
                    <a:pt x="1277" y="483"/>
                    <a:pt x="1253" y="497"/>
                    <a:pt x="1228" y="511"/>
                  </a:cubicBezTo>
                  <a:cubicBezTo>
                    <a:pt x="1210" y="521"/>
                    <a:pt x="1210" y="521"/>
                    <a:pt x="1210" y="521"/>
                  </a:cubicBezTo>
                  <a:cubicBezTo>
                    <a:pt x="1191" y="531"/>
                    <a:pt x="1191" y="531"/>
                    <a:pt x="1191" y="531"/>
                  </a:cubicBezTo>
                  <a:cubicBezTo>
                    <a:pt x="1153" y="550"/>
                    <a:pt x="1153" y="550"/>
                    <a:pt x="1153" y="550"/>
                  </a:cubicBezTo>
                  <a:cubicBezTo>
                    <a:pt x="1141" y="557"/>
                    <a:pt x="1128" y="562"/>
                    <a:pt x="1115" y="568"/>
                  </a:cubicBezTo>
                  <a:cubicBezTo>
                    <a:pt x="1076" y="586"/>
                    <a:pt x="1076" y="586"/>
                    <a:pt x="1076" y="586"/>
                  </a:cubicBezTo>
                  <a:cubicBezTo>
                    <a:pt x="1064" y="592"/>
                    <a:pt x="1050" y="597"/>
                    <a:pt x="1037" y="602"/>
                  </a:cubicBezTo>
                  <a:cubicBezTo>
                    <a:pt x="1024" y="608"/>
                    <a:pt x="1011" y="613"/>
                    <a:pt x="998" y="619"/>
                  </a:cubicBezTo>
                  <a:cubicBezTo>
                    <a:pt x="893" y="660"/>
                    <a:pt x="784" y="692"/>
                    <a:pt x="674" y="716"/>
                  </a:cubicBezTo>
                  <a:cubicBezTo>
                    <a:pt x="453" y="763"/>
                    <a:pt x="224" y="775"/>
                    <a:pt x="0" y="7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38">
              <a:extLst>
                <a:ext uri="{FF2B5EF4-FFF2-40B4-BE49-F238E27FC236}">
                  <a16:creationId xmlns:a16="http://schemas.microsoft.com/office/drawing/2014/main" id="{314AD52D-7838-E0E4-E05B-E7AC9D06A52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2163" y="2166938"/>
              <a:ext cx="12126913" cy="1733550"/>
            </a:xfrm>
            <a:custGeom>
              <a:avLst/>
              <a:gdLst>
                <a:gd name="T0" fmla="*/ 334 w 4855"/>
                <a:gd name="T1" fmla="*/ 687 h 693"/>
                <a:gd name="T2" fmla="*/ 987 w 4855"/>
                <a:gd name="T3" fmla="*/ 554 h 693"/>
                <a:gd name="T4" fmla="*/ 1065 w 4855"/>
                <a:gd name="T5" fmla="*/ 523 h 693"/>
                <a:gd name="T6" fmla="*/ 1123 w 4855"/>
                <a:gd name="T7" fmla="*/ 499 h 693"/>
                <a:gd name="T8" fmla="*/ 1291 w 4855"/>
                <a:gd name="T9" fmla="*/ 414 h 693"/>
                <a:gd name="T10" fmla="*/ 1689 w 4855"/>
                <a:gd name="T11" fmla="*/ 110 h 693"/>
                <a:gd name="T12" fmla="*/ 1915 w 4855"/>
                <a:gd name="T13" fmla="*/ 4 h 693"/>
                <a:gd name="T14" fmla="*/ 1999 w 4855"/>
                <a:gd name="T15" fmla="*/ 3 h 693"/>
                <a:gd name="T16" fmla="*/ 2049 w 4855"/>
                <a:gd name="T17" fmla="*/ 20 h 693"/>
                <a:gd name="T18" fmla="*/ 2067 w 4855"/>
                <a:gd name="T19" fmla="*/ 30 h 693"/>
                <a:gd name="T20" fmla="*/ 2076 w 4855"/>
                <a:gd name="T21" fmla="*/ 36 h 693"/>
                <a:gd name="T22" fmla="*/ 2184 w 4855"/>
                <a:gd name="T23" fmla="*/ 164 h 693"/>
                <a:gd name="T24" fmla="*/ 2330 w 4855"/>
                <a:gd name="T25" fmla="*/ 367 h 693"/>
                <a:gd name="T26" fmla="*/ 2479 w 4855"/>
                <a:gd name="T27" fmla="*/ 479 h 693"/>
                <a:gd name="T28" fmla="*/ 2517 w 4855"/>
                <a:gd name="T29" fmla="*/ 496 h 693"/>
                <a:gd name="T30" fmla="*/ 2537 w 4855"/>
                <a:gd name="T31" fmla="*/ 503 h 693"/>
                <a:gd name="T32" fmla="*/ 2576 w 4855"/>
                <a:gd name="T33" fmla="*/ 515 h 693"/>
                <a:gd name="T34" fmla="*/ 2638 w 4855"/>
                <a:gd name="T35" fmla="*/ 527 h 693"/>
                <a:gd name="T36" fmla="*/ 2679 w 4855"/>
                <a:gd name="T37" fmla="*/ 532 h 693"/>
                <a:gd name="T38" fmla="*/ 2700 w 4855"/>
                <a:gd name="T39" fmla="*/ 533 h 693"/>
                <a:gd name="T40" fmla="*/ 2742 w 4855"/>
                <a:gd name="T41" fmla="*/ 533 h 693"/>
                <a:gd name="T42" fmla="*/ 2783 w 4855"/>
                <a:gd name="T43" fmla="*/ 531 h 693"/>
                <a:gd name="T44" fmla="*/ 3099 w 4855"/>
                <a:gd name="T45" fmla="*/ 429 h 693"/>
                <a:gd name="T46" fmla="*/ 3242 w 4855"/>
                <a:gd name="T47" fmla="*/ 343 h 693"/>
                <a:gd name="T48" fmla="*/ 3557 w 4855"/>
                <a:gd name="T49" fmla="*/ 248 h 693"/>
                <a:gd name="T50" fmla="*/ 3722 w 4855"/>
                <a:gd name="T51" fmla="*/ 278 h 693"/>
                <a:gd name="T52" fmla="*/ 3883 w 4855"/>
                <a:gd name="T53" fmla="*/ 325 h 693"/>
                <a:gd name="T54" fmla="*/ 4038 w 4855"/>
                <a:gd name="T55" fmla="*/ 386 h 693"/>
                <a:gd name="T56" fmla="*/ 4521 w 4855"/>
                <a:gd name="T57" fmla="*/ 518 h 693"/>
                <a:gd name="T58" fmla="*/ 4521 w 4855"/>
                <a:gd name="T59" fmla="*/ 519 h 693"/>
                <a:gd name="T60" fmla="*/ 4038 w 4855"/>
                <a:gd name="T61" fmla="*/ 388 h 693"/>
                <a:gd name="T62" fmla="*/ 3882 w 4855"/>
                <a:gd name="T63" fmla="*/ 327 h 693"/>
                <a:gd name="T64" fmla="*/ 3721 w 4855"/>
                <a:gd name="T65" fmla="*/ 281 h 693"/>
                <a:gd name="T66" fmla="*/ 3557 w 4855"/>
                <a:gd name="T67" fmla="*/ 251 h 693"/>
                <a:gd name="T68" fmla="*/ 3244 w 4855"/>
                <a:gd name="T69" fmla="*/ 345 h 693"/>
                <a:gd name="T70" fmla="*/ 3101 w 4855"/>
                <a:gd name="T71" fmla="*/ 432 h 693"/>
                <a:gd name="T72" fmla="*/ 2784 w 4855"/>
                <a:gd name="T73" fmla="*/ 534 h 693"/>
                <a:gd name="T74" fmla="*/ 2742 w 4855"/>
                <a:gd name="T75" fmla="*/ 537 h 693"/>
                <a:gd name="T76" fmla="*/ 2700 w 4855"/>
                <a:gd name="T77" fmla="*/ 537 h 693"/>
                <a:gd name="T78" fmla="*/ 2679 w 4855"/>
                <a:gd name="T79" fmla="*/ 535 h 693"/>
                <a:gd name="T80" fmla="*/ 2637 w 4855"/>
                <a:gd name="T81" fmla="*/ 531 h 693"/>
                <a:gd name="T82" fmla="*/ 2576 w 4855"/>
                <a:gd name="T83" fmla="*/ 518 h 693"/>
                <a:gd name="T84" fmla="*/ 2535 w 4855"/>
                <a:gd name="T85" fmla="*/ 506 h 693"/>
                <a:gd name="T86" fmla="*/ 2516 w 4855"/>
                <a:gd name="T87" fmla="*/ 499 h 693"/>
                <a:gd name="T88" fmla="*/ 2477 w 4855"/>
                <a:gd name="T89" fmla="*/ 483 h 693"/>
                <a:gd name="T90" fmla="*/ 2327 w 4855"/>
                <a:gd name="T91" fmla="*/ 370 h 693"/>
                <a:gd name="T92" fmla="*/ 2074 w 4855"/>
                <a:gd name="T93" fmla="*/ 39 h 693"/>
                <a:gd name="T94" fmla="*/ 2065 w 4855"/>
                <a:gd name="T95" fmla="*/ 33 h 693"/>
                <a:gd name="T96" fmla="*/ 2047 w 4855"/>
                <a:gd name="T97" fmla="*/ 23 h 693"/>
                <a:gd name="T98" fmla="*/ 1998 w 4855"/>
                <a:gd name="T99" fmla="*/ 7 h 693"/>
                <a:gd name="T100" fmla="*/ 1915 w 4855"/>
                <a:gd name="T101" fmla="*/ 7 h 693"/>
                <a:gd name="T102" fmla="*/ 1691 w 4855"/>
                <a:gd name="T103" fmla="*/ 113 h 693"/>
                <a:gd name="T104" fmla="*/ 1532 w 4855"/>
                <a:gd name="T105" fmla="*/ 248 h 693"/>
                <a:gd name="T106" fmla="*/ 1500 w 4855"/>
                <a:gd name="T107" fmla="*/ 275 h 693"/>
                <a:gd name="T108" fmla="*/ 1292 w 4855"/>
                <a:gd name="T109" fmla="*/ 416 h 693"/>
                <a:gd name="T110" fmla="*/ 1124 w 4855"/>
                <a:gd name="T111" fmla="*/ 501 h 693"/>
                <a:gd name="T112" fmla="*/ 1066 w 4855"/>
                <a:gd name="T113" fmla="*/ 525 h 693"/>
                <a:gd name="T114" fmla="*/ 988 w 4855"/>
                <a:gd name="T115" fmla="*/ 556 h 693"/>
                <a:gd name="T116" fmla="*/ 334 w 4855"/>
                <a:gd name="T117" fmla="*/ 688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55" h="693">
                  <a:moveTo>
                    <a:pt x="0" y="675"/>
                  </a:moveTo>
                  <a:cubicBezTo>
                    <a:pt x="111" y="689"/>
                    <a:pt x="223" y="692"/>
                    <a:pt x="334" y="687"/>
                  </a:cubicBezTo>
                  <a:cubicBezTo>
                    <a:pt x="446" y="681"/>
                    <a:pt x="556" y="667"/>
                    <a:pt x="666" y="644"/>
                  </a:cubicBezTo>
                  <a:cubicBezTo>
                    <a:pt x="775" y="622"/>
                    <a:pt x="883" y="592"/>
                    <a:pt x="987" y="554"/>
                  </a:cubicBezTo>
                  <a:cubicBezTo>
                    <a:pt x="1026" y="539"/>
                    <a:pt x="1026" y="539"/>
                    <a:pt x="1026" y="539"/>
                  </a:cubicBezTo>
                  <a:cubicBezTo>
                    <a:pt x="1039" y="534"/>
                    <a:pt x="1052" y="529"/>
                    <a:pt x="1065" y="523"/>
                  </a:cubicBezTo>
                  <a:cubicBezTo>
                    <a:pt x="1104" y="507"/>
                    <a:pt x="1104" y="507"/>
                    <a:pt x="1104" y="507"/>
                  </a:cubicBezTo>
                  <a:cubicBezTo>
                    <a:pt x="1110" y="504"/>
                    <a:pt x="1117" y="502"/>
                    <a:pt x="1123" y="499"/>
                  </a:cubicBezTo>
                  <a:cubicBezTo>
                    <a:pt x="1142" y="490"/>
                    <a:pt x="1142" y="490"/>
                    <a:pt x="1142" y="490"/>
                  </a:cubicBezTo>
                  <a:cubicBezTo>
                    <a:pt x="1193" y="467"/>
                    <a:pt x="1243" y="442"/>
                    <a:pt x="1291" y="414"/>
                  </a:cubicBezTo>
                  <a:cubicBezTo>
                    <a:pt x="1388" y="359"/>
                    <a:pt x="1479" y="294"/>
                    <a:pt x="1561" y="218"/>
                  </a:cubicBezTo>
                  <a:cubicBezTo>
                    <a:pt x="1603" y="182"/>
                    <a:pt x="1645" y="144"/>
                    <a:pt x="1689" y="110"/>
                  </a:cubicBezTo>
                  <a:cubicBezTo>
                    <a:pt x="1734" y="77"/>
                    <a:pt x="1782" y="47"/>
                    <a:pt x="1834" y="27"/>
                  </a:cubicBezTo>
                  <a:cubicBezTo>
                    <a:pt x="1860" y="17"/>
                    <a:pt x="1887" y="8"/>
                    <a:pt x="1915" y="4"/>
                  </a:cubicBezTo>
                  <a:cubicBezTo>
                    <a:pt x="1929" y="1"/>
                    <a:pt x="1943" y="0"/>
                    <a:pt x="1957" y="0"/>
                  </a:cubicBezTo>
                  <a:cubicBezTo>
                    <a:pt x="1971" y="0"/>
                    <a:pt x="1985" y="1"/>
                    <a:pt x="1999" y="3"/>
                  </a:cubicBezTo>
                  <a:cubicBezTo>
                    <a:pt x="2013" y="6"/>
                    <a:pt x="2026" y="10"/>
                    <a:pt x="2039" y="15"/>
                  </a:cubicBezTo>
                  <a:cubicBezTo>
                    <a:pt x="2042" y="17"/>
                    <a:pt x="2046" y="18"/>
                    <a:pt x="2049" y="20"/>
                  </a:cubicBezTo>
                  <a:cubicBezTo>
                    <a:pt x="2058" y="25"/>
                    <a:pt x="2058" y="25"/>
                    <a:pt x="2058" y="25"/>
                  </a:cubicBezTo>
                  <a:cubicBezTo>
                    <a:pt x="2061" y="26"/>
                    <a:pt x="2064" y="28"/>
                    <a:pt x="2067" y="30"/>
                  </a:cubicBezTo>
                  <a:cubicBezTo>
                    <a:pt x="2071" y="33"/>
                    <a:pt x="2071" y="33"/>
                    <a:pt x="2071" y="33"/>
                  </a:cubicBezTo>
                  <a:cubicBezTo>
                    <a:pt x="2076" y="36"/>
                    <a:pt x="2076" y="36"/>
                    <a:pt x="2076" y="36"/>
                  </a:cubicBezTo>
                  <a:cubicBezTo>
                    <a:pt x="2098" y="53"/>
                    <a:pt x="2118" y="74"/>
                    <a:pt x="2135" y="95"/>
                  </a:cubicBezTo>
                  <a:cubicBezTo>
                    <a:pt x="2152" y="117"/>
                    <a:pt x="2168" y="140"/>
                    <a:pt x="2184" y="164"/>
                  </a:cubicBezTo>
                  <a:cubicBezTo>
                    <a:pt x="2231" y="233"/>
                    <a:pt x="2231" y="233"/>
                    <a:pt x="2231" y="233"/>
                  </a:cubicBezTo>
                  <a:cubicBezTo>
                    <a:pt x="2262" y="279"/>
                    <a:pt x="2294" y="325"/>
                    <a:pt x="2330" y="367"/>
                  </a:cubicBezTo>
                  <a:cubicBezTo>
                    <a:pt x="2366" y="409"/>
                    <a:pt x="2411" y="444"/>
                    <a:pt x="2460" y="470"/>
                  </a:cubicBezTo>
                  <a:cubicBezTo>
                    <a:pt x="2466" y="473"/>
                    <a:pt x="2472" y="476"/>
                    <a:pt x="2479" y="479"/>
                  </a:cubicBezTo>
                  <a:cubicBezTo>
                    <a:pt x="2485" y="482"/>
                    <a:pt x="2491" y="485"/>
                    <a:pt x="2498" y="488"/>
                  </a:cubicBezTo>
                  <a:cubicBezTo>
                    <a:pt x="2517" y="496"/>
                    <a:pt x="2517" y="496"/>
                    <a:pt x="2517" y="496"/>
                  </a:cubicBezTo>
                  <a:cubicBezTo>
                    <a:pt x="2520" y="497"/>
                    <a:pt x="2523" y="498"/>
                    <a:pt x="2527" y="500"/>
                  </a:cubicBezTo>
                  <a:cubicBezTo>
                    <a:pt x="2537" y="503"/>
                    <a:pt x="2537" y="503"/>
                    <a:pt x="2537" y="503"/>
                  </a:cubicBezTo>
                  <a:cubicBezTo>
                    <a:pt x="2556" y="509"/>
                    <a:pt x="2556" y="509"/>
                    <a:pt x="2556" y="509"/>
                  </a:cubicBezTo>
                  <a:cubicBezTo>
                    <a:pt x="2563" y="511"/>
                    <a:pt x="2570" y="513"/>
                    <a:pt x="2576" y="515"/>
                  </a:cubicBezTo>
                  <a:cubicBezTo>
                    <a:pt x="2590" y="519"/>
                    <a:pt x="2604" y="521"/>
                    <a:pt x="2617" y="524"/>
                  </a:cubicBezTo>
                  <a:cubicBezTo>
                    <a:pt x="2624" y="525"/>
                    <a:pt x="2631" y="526"/>
                    <a:pt x="2638" y="527"/>
                  </a:cubicBezTo>
                  <a:cubicBezTo>
                    <a:pt x="2645" y="528"/>
                    <a:pt x="2652" y="529"/>
                    <a:pt x="2658" y="530"/>
                  </a:cubicBezTo>
                  <a:cubicBezTo>
                    <a:pt x="2679" y="532"/>
                    <a:pt x="2679" y="532"/>
                    <a:pt x="2679" y="532"/>
                  </a:cubicBezTo>
                  <a:cubicBezTo>
                    <a:pt x="2690" y="533"/>
                    <a:pt x="2690" y="533"/>
                    <a:pt x="2690" y="533"/>
                  </a:cubicBezTo>
                  <a:cubicBezTo>
                    <a:pt x="2693" y="533"/>
                    <a:pt x="2697" y="533"/>
                    <a:pt x="2700" y="533"/>
                  </a:cubicBezTo>
                  <a:cubicBezTo>
                    <a:pt x="2721" y="533"/>
                    <a:pt x="2721" y="533"/>
                    <a:pt x="2721" y="533"/>
                  </a:cubicBezTo>
                  <a:cubicBezTo>
                    <a:pt x="2728" y="534"/>
                    <a:pt x="2735" y="533"/>
                    <a:pt x="2742" y="533"/>
                  </a:cubicBezTo>
                  <a:cubicBezTo>
                    <a:pt x="2749" y="533"/>
                    <a:pt x="2756" y="533"/>
                    <a:pt x="2763" y="532"/>
                  </a:cubicBezTo>
                  <a:cubicBezTo>
                    <a:pt x="2783" y="531"/>
                    <a:pt x="2783" y="531"/>
                    <a:pt x="2783" y="531"/>
                  </a:cubicBezTo>
                  <a:cubicBezTo>
                    <a:pt x="2839" y="526"/>
                    <a:pt x="2893" y="513"/>
                    <a:pt x="2946" y="495"/>
                  </a:cubicBezTo>
                  <a:cubicBezTo>
                    <a:pt x="2999" y="477"/>
                    <a:pt x="3050" y="455"/>
                    <a:pt x="3099" y="429"/>
                  </a:cubicBezTo>
                  <a:cubicBezTo>
                    <a:pt x="3124" y="416"/>
                    <a:pt x="3148" y="402"/>
                    <a:pt x="3172" y="388"/>
                  </a:cubicBezTo>
                  <a:cubicBezTo>
                    <a:pt x="3196" y="373"/>
                    <a:pt x="3219" y="358"/>
                    <a:pt x="3242" y="343"/>
                  </a:cubicBezTo>
                  <a:cubicBezTo>
                    <a:pt x="3289" y="313"/>
                    <a:pt x="3338" y="284"/>
                    <a:pt x="3391" y="266"/>
                  </a:cubicBezTo>
                  <a:cubicBezTo>
                    <a:pt x="3444" y="249"/>
                    <a:pt x="3501" y="244"/>
                    <a:pt x="3557" y="248"/>
                  </a:cubicBezTo>
                  <a:cubicBezTo>
                    <a:pt x="3585" y="250"/>
                    <a:pt x="3613" y="254"/>
                    <a:pt x="3640" y="260"/>
                  </a:cubicBezTo>
                  <a:cubicBezTo>
                    <a:pt x="3667" y="265"/>
                    <a:pt x="3695" y="271"/>
                    <a:pt x="3722" y="278"/>
                  </a:cubicBezTo>
                  <a:cubicBezTo>
                    <a:pt x="3749" y="285"/>
                    <a:pt x="3776" y="293"/>
                    <a:pt x="3802" y="300"/>
                  </a:cubicBezTo>
                  <a:cubicBezTo>
                    <a:pt x="3829" y="308"/>
                    <a:pt x="3856" y="316"/>
                    <a:pt x="3883" y="325"/>
                  </a:cubicBezTo>
                  <a:cubicBezTo>
                    <a:pt x="3909" y="333"/>
                    <a:pt x="3935" y="343"/>
                    <a:pt x="3961" y="354"/>
                  </a:cubicBezTo>
                  <a:cubicBezTo>
                    <a:pt x="4038" y="386"/>
                    <a:pt x="4038" y="386"/>
                    <a:pt x="4038" y="386"/>
                  </a:cubicBezTo>
                  <a:cubicBezTo>
                    <a:pt x="4090" y="407"/>
                    <a:pt x="4142" y="427"/>
                    <a:pt x="4195" y="444"/>
                  </a:cubicBezTo>
                  <a:cubicBezTo>
                    <a:pt x="4302" y="477"/>
                    <a:pt x="4410" y="503"/>
                    <a:pt x="4521" y="518"/>
                  </a:cubicBezTo>
                  <a:cubicBezTo>
                    <a:pt x="4632" y="532"/>
                    <a:pt x="4744" y="536"/>
                    <a:pt x="4855" y="523"/>
                  </a:cubicBezTo>
                  <a:cubicBezTo>
                    <a:pt x="4744" y="536"/>
                    <a:pt x="4632" y="533"/>
                    <a:pt x="4521" y="519"/>
                  </a:cubicBezTo>
                  <a:cubicBezTo>
                    <a:pt x="4410" y="505"/>
                    <a:pt x="4301" y="479"/>
                    <a:pt x="4195" y="446"/>
                  </a:cubicBezTo>
                  <a:cubicBezTo>
                    <a:pt x="4141" y="429"/>
                    <a:pt x="4089" y="409"/>
                    <a:pt x="4038" y="388"/>
                  </a:cubicBezTo>
                  <a:cubicBezTo>
                    <a:pt x="3960" y="356"/>
                    <a:pt x="3960" y="356"/>
                    <a:pt x="3960" y="356"/>
                  </a:cubicBezTo>
                  <a:cubicBezTo>
                    <a:pt x="3934" y="345"/>
                    <a:pt x="3908" y="336"/>
                    <a:pt x="3882" y="327"/>
                  </a:cubicBezTo>
                  <a:cubicBezTo>
                    <a:pt x="3855" y="318"/>
                    <a:pt x="3829" y="310"/>
                    <a:pt x="3802" y="303"/>
                  </a:cubicBezTo>
                  <a:cubicBezTo>
                    <a:pt x="3775" y="295"/>
                    <a:pt x="3748" y="288"/>
                    <a:pt x="3721" y="281"/>
                  </a:cubicBezTo>
                  <a:cubicBezTo>
                    <a:pt x="3694" y="274"/>
                    <a:pt x="3667" y="267"/>
                    <a:pt x="3640" y="262"/>
                  </a:cubicBezTo>
                  <a:cubicBezTo>
                    <a:pt x="3612" y="257"/>
                    <a:pt x="3585" y="253"/>
                    <a:pt x="3557" y="251"/>
                  </a:cubicBezTo>
                  <a:cubicBezTo>
                    <a:pt x="3501" y="247"/>
                    <a:pt x="3445" y="251"/>
                    <a:pt x="3392" y="269"/>
                  </a:cubicBezTo>
                  <a:cubicBezTo>
                    <a:pt x="3339" y="287"/>
                    <a:pt x="3291" y="315"/>
                    <a:pt x="3244" y="345"/>
                  </a:cubicBezTo>
                  <a:cubicBezTo>
                    <a:pt x="3221" y="360"/>
                    <a:pt x="3197" y="376"/>
                    <a:pt x="3174" y="390"/>
                  </a:cubicBezTo>
                  <a:cubicBezTo>
                    <a:pt x="3150" y="405"/>
                    <a:pt x="3126" y="419"/>
                    <a:pt x="3101" y="432"/>
                  </a:cubicBezTo>
                  <a:cubicBezTo>
                    <a:pt x="3051" y="458"/>
                    <a:pt x="3000" y="481"/>
                    <a:pt x="2947" y="498"/>
                  </a:cubicBezTo>
                  <a:cubicBezTo>
                    <a:pt x="2894" y="516"/>
                    <a:pt x="2839" y="529"/>
                    <a:pt x="2784" y="534"/>
                  </a:cubicBezTo>
                  <a:cubicBezTo>
                    <a:pt x="2763" y="536"/>
                    <a:pt x="2763" y="536"/>
                    <a:pt x="2763" y="536"/>
                  </a:cubicBezTo>
                  <a:cubicBezTo>
                    <a:pt x="2756" y="537"/>
                    <a:pt x="2749" y="537"/>
                    <a:pt x="2742" y="537"/>
                  </a:cubicBezTo>
                  <a:cubicBezTo>
                    <a:pt x="2735" y="537"/>
                    <a:pt x="2728" y="537"/>
                    <a:pt x="2721" y="537"/>
                  </a:cubicBezTo>
                  <a:cubicBezTo>
                    <a:pt x="2700" y="537"/>
                    <a:pt x="2700" y="537"/>
                    <a:pt x="2700" y="537"/>
                  </a:cubicBezTo>
                  <a:cubicBezTo>
                    <a:pt x="2696" y="536"/>
                    <a:pt x="2693" y="536"/>
                    <a:pt x="2689" y="536"/>
                  </a:cubicBezTo>
                  <a:cubicBezTo>
                    <a:pt x="2679" y="535"/>
                    <a:pt x="2679" y="535"/>
                    <a:pt x="2679" y="535"/>
                  </a:cubicBezTo>
                  <a:cubicBezTo>
                    <a:pt x="2658" y="534"/>
                    <a:pt x="2658" y="534"/>
                    <a:pt x="2658" y="534"/>
                  </a:cubicBezTo>
                  <a:cubicBezTo>
                    <a:pt x="2651" y="533"/>
                    <a:pt x="2644" y="532"/>
                    <a:pt x="2637" y="531"/>
                  </a:cubicBezTo>
                  <a:cubicBezTo>
                    <a:pt x="2630" y="530"/>
                    <a:pt x="2623" y="529"/>
                    <a:pt x="2617" y="527"/>
                  </a:cubicBezTo>
                  <a:cubicBezTo>
                    <a:pt x="2603" y="525"/>
                    <a:pt x="2589" y="522"/>
                    <a:pt x="2576" y="518"/>
                  </a:cubicBezTo>
                  <a:cubicBezTo>
                    <a:pt x="2569" y="517"/>
                    <a:pt x="2562" y="515"/>
                    <a:pt x="2555" y="513"/>
                  </a:cubicBezTo>
                  <a:cubicBezTo>
                    <a:pt x="2535" y="506"/>
                    <a:pt x="2535" y="506"/>
                    <a:pt x="2535" y="506"/>
                  </a:cubicBezTo>
                  <a:cubicBezTo>
                    <a:pt x="2525" y="503"/>
                    <a:pt x="2525" y="503"/>
                    <a:pt x="2525" y="503"/>
                  </a:cubicBezTo>
                  <a:cubicBezTo>
                    <a:pt x="2522" y="502"/>
                    <a:pt x="2519" y="501"/>
                    <a:pt x="2516" y="499"/>
                  </a:cubicBezTo>
                  <a:cubicBezTo>
                    <a:pt x="2496" y="492"/>
                    <a:pt x="2496" y="492"/>
                    <a:pt x="2496" y="492"/>
                  </a:cubicBezTo>
                  <a:cubicBezTo>
                    <a:pt x="2490" y="489"/>
                    <a:pt x="2483" y="486"/>
                    <a:pt x="2477" y="483"/>
                  </a:cubicBezTo>
                  <a:cubicBezTo>
                    <a:pt x="2471" y="480"/>
                    <a:pt x="2464" y="477"/>
                    <a:pt x="2458" y="473"/>
                  </a:cubicBezTo>
                  <a:cubicBezTo>
                    <a:pt x="2409" y="447"/>
                    <a:pt x="2364" y="412"/>
                    <a:pt x="2327" y="370"/>
                  </a:cubicBezTo>
                  <a:cubicBezTo>
                    <a:pt x="2253" y="285"/>
                    <a:pt x="2200" y="186"/>
                    <a:pt x="2132" y="98"/>
                  </a:cubicBezTo>
                  <a:cubicBezTo>
                    <a:pt x="2115" y="76"/>
                    <a:pt x="2096" y="55"/>
                    <a:pt x="2074" y="39"/>
                  </a:cubicBezTo>
                  <a:cubicBezTo>
                    <a:pt x="2069" y="36"/>
                    <a:pt x="2069" y="36"/>
                    <a:pt x="2069" y="36"/>
                  </a:cubicBezTo>
                  <a:cubicBezTo>
                    <a:pt x="2065" y="33"/>
                    <a:pt x="2065" y="33"/>
                    <a:pt x="2065" y="33"/>
                  </a:cubicBezTo>
                  <a:cubicBezTo>
                    <a:pt x="2062" y="31"/>
                    <a:pt x="2059" y="29"/>
                    <a:pt x="2056" y="28"/>
                  </a:cubicBezTo>
                  <a:cubicBezTo>
                    <a:pt x="2047" y="23"/>
                    <a:pt x="2047" y="23"/>
                    <a:pt x="2047" y="23"/>
                  </a:cubicBezTo>
                  <a:cubicBezTo>
                    <a:pt x="2044" y="21"/>
                    <a:pt x="2041" y="20"/>
                    <a:pt x="2038" y="19"/>
                  </a:cubicBezTo>
                  <a:cubicBezTo>
                    <a:pt x="2025" y="13"/>
                    <a:pt x="2012" y="9"/>
                    <a:pt x="1998" y="7"/>
                  </a:cubicBezTo>
                  <a:cubicBezTo>
                    <a:pt x="1984" y="4"/>
                    <a:pt x="1971" y="3"/>
                    <a:pt x="1957" y="3"/>
                  </a:cubicBezTo>
                  <a:cubicBezTo>
                    <a:pt x="1943" y="3"/>
                    <a:pt x="1929" y="5"/>
                    <a:pt x="1915" y="7"/>
                  </a:cubicBezTo>
                  <a:cubicBezTo>
                    <a:pt x="1888" y="11"/>
                    <a:pt x="1861" y="20"/>
                    <a:pt x="1836" y="30"/>
                  </a:cubicBezTo>
                  <a:cubicBezTo>
                    <a:pt x="1784" y="50"/>
                    <a:pt x="1736" y="80"/>
                    <a:pt x="1691" y="113"/>
                  </a:cubicBezTo>
                  <a:cubicBezTo>
                    <a:pt x="1647" y="146"/>
                    <a:pt x="1605" y="184"/>
                    <a:pt x="1563" y="221"/>
                  </a:cubicBezTo>
                  <a:cubicBezTo>
                    <a:pt x="1532" y="248"/>
                    <a:pt x="1532" y="248"/>
                    <a:pt x="1532" y="248"/>
                  </a:cubicBezTo>
                  <a:cubicBezTo>
                    <a:pt x="1516" y="262"/>
                    <a:pt x="1516" y="262"/>
                    <a:pt x="1516" y="262"/>
                  </a:cubicBezTo>
                  <a:cubicBezTo>
                    <a:pt x="1511" y="266"/>
                    <a:pt x="1505" y="271"/>
                    <a:pt x="1500" y="275"/>
                  </a:cubicBezTo>
                  <a:cubicBezTo>
                    <a:pt x="1478" y="293"/>
                    <a:pt x="1456" y="310"/>
                    <a:pt x="1433" y="326"/>
                  </a:cubicBezTo>
                  <a:cubicBezTo>
                    <a:pt x="1388" y="359"/>
                    <a:pt x="1341" y="389"/>
                    <a:pt x="1292" y="416"/>
                  </a:cubicBezTo>
                  <a:cubicBezTo>
                    <a:pt x="1244" y="444"/>
                    <a:pt x="1194" y="469"/>
                    <a:pt x="1143" y="492"/>
                  </a:cubicBezTo>
                  <a:cubicBezTo>
                    <a:pt x="1124" y="501"/>
                    <a:pt x="1124" y="501"/>
                    <a:pt x="1124" y="501"/>
                  </a:cubicBezTo>
                  <a:cubicBezTo>
                    <a:pt x="1118" y="504"/>
                    <a:pt x="1111" y="506"/>
                    <a:pt x="1105" y="509"/>
                  </a:cubicBezTo>
                  <a:cubicBezTo>
                    <a:pt x="1066" y="525"/>
                    <a:pt x="1066" y="525"/>
                    <a:pt x="1066" y="525"/>
                  </a:cubicBezTo>
                  <a:cubicBezTo>
                    <a:pt x="1053" y="531"/>
                    <a:pt x="1040" y="536"/>
                    <a:pt x="1027" y="541"/>
                  </a:cubicBezTo>
                  <a:cubicBezTo>
                    <a:pt x="988" y="556"/>
                    <a:pt x="988" y="556"/>
                    <a:pt x="988" y="556"/>
                  </a:cubicBezTo>
                  <a:cubicBezTo>
                    <a:pt x="883" y="594"/>
                    <a:pt x="775" y="624"/>
                    <a:pt x="666" y="646"/>
                  </a:cubicBezTo>
                  <a:cubicBezTo>
                    <a:pt x="557" y="668"/>
                    <a:pt x="446" y="682"/>
                    <a:pt x="334" y="688"/>
                  </a:cubicBezTo>
                  <a:cubicBezTo>
                    <a:pt x="223" y="693"/>
                    <a:pt x="111" y="689"/>
                    <a:pt x="0" y="6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39">
              <a:extLst>
                <a:ext uri="{FF2B5EF4-FFF2-40B4-BE49-F238E27FC236}">
                  <a16:creationId xmlns:a16="http://schemas.microsoft.com/office/drawing/2014/main" id="{92463571-3F83-E856-E625-184284F538C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8988" y="2312988"/>
              <a:ext cx="12125325" cy="1554163"/>
            </a:xfrm>
            <a:custGeom>
              <a:avLst/>
              <a:gdLst>
                <a:gd name="T0" fmla="*/ 658 w 4854"/>
                <a:gd name="T1" fmla="*/ 575 h 622"/>
                <a:gd name="T2" fmla="*/ 1037 w 4854"/>
                <a:gd name="T3" fmla="*/ 470 h 622"/>
                <a:gd name="T4" fmla="*/ 1133 w 4854"/>
                <a:gd name="T5" fmla="*/ 432 h 622"/>
                <a:gd name="T6" fmla="*/ 1493 w 4854"/>
                <a:gd name="T7" fmla="*/ 232 h 622"/>
                <a:gd name="T8" fmla="*/ 1692 w 4854"/>
                <a:gd name="T9" fmla="*/ 83 h 622"/>
                <a:gd name="T10" fmla="*/ 1966 w 4854"/>
                <a:gd name="T11" fmla="*/ 2 h 622"/>
                <a:gd name="T12" fmla="*/ 2053 w 4854"/>
                <a:gd name="T13" fmla="*/ 36 h 622"/>
                <a:gd name="T14" fmla="*/ 2133 w 4854"/>
                <a:gd name="T15" fmla="*/ 116 h 622"/>
                <a:gd name="T16" fmla="*/ 2316 w 4854"/>
                <a:gd name="T17" fmla="*/ 340 h 622"/>
                <a:gd name="T18" fmla="*/ 2343 w 4854"/>
                <a:gd name="T19" fmla="*/ 365 h 622"/>
                <a:gd name="T20" fmla="*/ 2367 w 4854"/>
                <a:gd name="T21" fmla="*/ 384 h 622"/>
                <a:gd name="T22" fmla="*/ 2388 w 4854"/>
                <a:gd name="T23" fmla="*/ 398 h 622"/>
                <a:gd name="T24" fmla="*/ 2415 w 4854"/>
                <a:gd name="T25" fmla="*/ 414 h 622"/>
                <a:gd name="T26" fmla="*/ 2433 w 4854"/>
                <a:gd name="T27" fmla="*/ 424 h 622"/>
                <a:gd name="T28" fmla="*/ 2490 w 4854"/>
                <a:gd name="T29" fmla="*/ 448 h 622"/>
                <a:gd name="T30" fmla="*/ 2539 w 4854"/>
                <a:gd name="T31" fmla="*/ 463 h 622"/>
                <a:gd name="T32" fmla="*/ 2651 w 4854"/>
                <a:gd name="T33" fmla="*/ 480 h 622"/>
                <a:gd name="T34" fmla="*/ 2702 w 4854"/>
                <a:gd name="T35" fmla="*/ 481 h 622"/>
                <a:gd name="T36" fmla="*/ 2754 w 4854"/>
                <a:gd name="T37" fmla="*/ 478 h 622"/>
                <a:gd name="T38" fmla="*/ 2815 w 4854"/>
                <a:gd name="T39" fmla="*/ 468 h 622"/>
                <a:gd name="T40" fmla="*/ 3260 w 4854"/>
                <a:gd name="T41" fmla="*/ 256 h 622"/>
                <a:gd name="T42" fmla="*/ 3577 w 4854"/>
                <a:gd name="T43" fmla="*/ 184 h 622"/>
                <a:gd name="T44" fmla="*/ 3899 w 4854"/>
                <a:gd name="T45" fmla="*/ 263 h 622"/>
                <a:gd name="T46" fmla="*/ 4524 w 4854"/>
                <a:gd name="T47" fmla="*/ 472 h 622"/>
                <a:gd name="T48" fmla="*/ 4203 w 4854"/>
                <a:gd name="T49" fmla="*/ 392 h 622"/>
                <a:gd name="T50" fmla="*/ 3819 w 4854"/>
                <a:gd name="T51" fmla="*/ 239 h 622"/>
                <a:gd name="T52" fmla="*/ 3413 w 4854"/>
                <a:gd name="T53" fmla="*/ 194 h 622"/>
                <a:gd name="T54" fmla="*/ 3121 w 4854"/>
                <a:gd name="T55" fmla="*/ 346 h 622"/>
                <a:gd name="T56" fmla="*/ 2775 w 4854"/>
                <a:gd name="T57" fmla="*/ 479 h 622"/>
                <a:gd name="T58" fmla="*/ 2734 w 4854"/>
                <a:gd name="T59" fmla="*/ 483 h 622"/>
                <a:gd name="T60" fmla="*/ 2692 w 4854"/>
                <a:gd name="T61" fmla="*/ 485 h 622"/>
                <a:gd name="T62" fmla="*/ 2568 w 4854"/>
                <a:gd name="T63" fmla="*/ 474 h 622"/>
                <a:gd name="T64" fmla="*/ 2528 w 4854"/>
                <a:gd name="T65" fmla="*/ 464 h 622"/>
                <a:gd name="T66" fmla="*/ 2450 w 4854"/>
                <a:gd name="T67" fmla="*/ 436 h 622"/>
                <a:gd name="T68" fmla="*/ 2422 w 4854"/>
                <a:gd name="T69" fmla="*/ 423 h 622"/>
                <a:gd name="T70" fmla="*/ 2395 w 4854"/>
                <a:gd name="T71" fmla="*/ 407 h 622"/>
                <a:gd name="T72" fmla="*/ 2377 w 4854"/>
                <a:gd name="T73" fmla="*/ 396 h 622"/>
                <a:gd name="T74" fmla="*/ 2360 w 4854"/>
                <a:gd name="T75" fmla="*/ 384 h 622"/>
                <a:gd name="T76" fmla="*/ 2336 w 4854"/>
                <a:gd name="T77" fmla="*/ 364 h 622"/>
                <a:gd name="T78" fmla="*/ 2285 w 4854"/>
                <a:gd name="T79" fmla="*/ 313 h 622"/>
                <a:gd name="T80" fmla="*/ 2075 w 4854"/>
                <a:gd name="T81" fmla="*/ 58 h 622"/>
                <a:gd name="T82" fmla="*/ 2042 w 4854"/>
                <a:gd name="T83" fmla="*/ 33 h 622"/>
                <a:gd name="T84" fmla="*/ 1924 w 4854"/>
                <a:gd name="T85" fmla="*/ 3 h 622"/>
                <a:gd name="T86" fmla="*/ 1626 w 4854"/>
                <a:gd name="T87" fmla="*/ 133 h 622"/>
                <a:gd name="T88" fmla="*/ 1427 w 4854"/>
                <a:gd name="T89" fmla="*/ 282 h 622"/>
                <a:gd name="T90" fmla="*/ 1096 w 4854"/>
                <a:gd name="T91" fmla="*/ 451 h 622"/>
                <a:gd name="T92" fmla="*/ 1018 w 4854"/>
                <a:gd name="T93" fmla="*/ 479 h 622"/>
                <a:gd name="T94" fmla="*/ 330 w 4854"/>
                <a:gd name="T95" fmla="*/ 616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54" h="622">
                  <a:moveTo>
                    <a:pt x="0" y="608"/>
                  </a:moveTo>
                  <a:cubicBezTo>
                    <a:pt x="109" y="619"/>
                    <a:pt x="220" y="621"/>
                    <a:pt x="330" y="615"/>
                  </a:cubicBezTo>
                  <a:cubicBezTo>
                    <a:pt x="440" y="610"/>
                    <a:pt x="550" y="596"/>
                    <a:pt x="658" y="575"/>
                  </a:cubicBezTo>
                  <a:cubicBezTo>
                    <a:pt x="767" y="554"/>
                    <a:pt x="874" y="526"/>
                    <a:pt x="978" y="491"/>
                  </a:cubicBezTo>
                  <a:cubicBezTo>
                    <a:pt x="1017" y="477"/>
                    <a:pt x="1017" y="477"/>
                    <a:pt x="1017" y="477"/>
                  </a:cubicBezTo>
                  <a:cubicBezTo>
                    <a:pt x="1024" y="475"/>
                    <a:pt x="1030" y="473"/>
                    <a:pt x="1037" y="470"/>
                  </a:cubicBezTo>
                  <a:cubicBezTo>
                    <a:pt x="1056" y="463"/>
                    <a:pt x="1056" y="463"/>
                    <a:pt x="1056" y="463"/>
                  </a:cubicBezTo>
                  <a:cubicBezTo>
                    <a:pt x="1095" y="448"/>
                    <a:pt x="1095" y="448"/>
                    <a:pt x="1095" y="448"/>
                  </a:cubicBezTo>
                  <a:cubicBezTo>
                    <a:pt x="1108" y="443"/>
                    <a:pt x="1120" y="438"/>
                    <a:pt x="1133" y="432"/>
                  </a:cubicBezTo>
                  <a:cubicBezTo>
                    <a:pt x="1184" y="412"/>
                    <a:pt x="1234" y="388"/>
                    <a:pt x="1283" y="363"/>
                  </a:cubicBezTo>
                  <a:cubicBezTo>
                    <a:pt x="1332" y="337"/>
                    <a:pt x="1380" y="310"/>
                    <a:pt x="1426" y="279"/>
                  </a:cubicBezTo>
                  <a:cubicBezTo>
                    <a:pt x="1449" y="264"/>
                    <a:pt x="1471" y="248"/>
                    <a:pt x="1493" y="232"/>
                  </a:cubicBezTo>
                  <a:cubicBezTo>
                    <a:pt x="1559" y="181"/>
                    <a:pt x="1559" y="181"/>
                    <a:pt x="1559" y="181"/>
                  </a:cubicBezTo>
                  <a:cubicBezTo>
                    <a:pt x="1580" y="164"/>
                    <a:pt x="1602" y="147"/>
                    <a:pt x="1624" y="130"/>
                  </a:cubicBezTo>
                  <a:cubicBezTo>
                    <a:pt x="1646" y="114"/>
                    <a:pt x="1669" y="98"/>
                    <a:pt x="1692" y="83"/>
                  </a:cubicBezTo>
                  <a:cubicBezTo>
                    <a:pt x="1739" y="54"/>
                    <a:pt x="1789" y="29"/>
                    <a:pt x="1843" y="14"/>
                  </a:cubicBezTo>
                  <a:cubicBezTo>
                    <a:pt x="1869" y="6"/>
                    <a:pt x="1897" y="1"/>
                    <a:pt x="1924" y="0"/>
                  </a:cubicBezTo>
                  <a:cubicBezTo>
                    <a:pt x="1938" y="0"/>
                    <a:pt x="1952" y="0"/>
                    <a:pt x="1966" y="2"/>
                  </a:cubicBezTo>
                  <a:cubicBezTo>
                    <a:pt x="1980" y="4"/>
                    <a:pt x="1993" y="7"/>
                    <a:pt x="2006" y="12"/>
                  </a:cubicBezTo>
                  <a:cubicBezTo>
                    <a:pt x="2019" y="17"/>
                    <a:pt x="2032" y="22"/>
                    <a:pt x="2044" y="30"/>
                  </a:cubicBezTo>
                  <a:cubicBezTo>
                    <a:pt x="2047" y="32"/>
                    <a:pt x="2050" y="34"/>
                    <a:pt x="2053" y="36"/>
                  </a:cubicBezTo>
                  <a:cubicBezTo>
                    <a:pt x="2055" y="38"/>
                    <a:pt x="2058" y="40"/>
                    <a:pt x="2061" y="42"/>
                  </a:cubicBezTo>
                  <a:cubicBezTo>
                    <a:pt x="2066" y="46"/>
                    <a:pt x="2072" y="51"/>
                    <a:pt x="2077" y="55"/>
                  </a:cubicBezTo>
                  <a:cubicBezTo>
                    <a:pt x="2098" y="74"/>
                    <a:pt x="2116" y="95"/>
                    <a:pt x="2133" y="116"/>
                  </a:cubicBezTo>
                  <a:cubicBezTo>
                    <a:pt x="2168" y="160"/>
                    <a:pt x="2200" y="204"/>
                    <a:pt x="2234" y="247"/>
                  </a:cubicBezTo>
                  <a:cubicBezTo>
                    <a:pt x="2252" y="269"/>
                    <a:pt x="2269" y="290"/>
                    <a:pt x="2288" y="310"/>
                  </a:cubicBezTo>
                  <a:cubicBezTo>
                    <a:pt x="2297" y="321"/>
                    <a:pt x="2306" y="331"/>
                    <a:pt x="2316" y="340"/>
                  </a:cubicBezTo>
                  <a:cubicBezTo>
                    <a:pt x="2321" y="345"/>
                    <a:pt x="2326" y="350"/>
                    <a:pt x="2331" y="354"/>
                  </a:cubicBezTo>
                  <a:cubicBezTo>
                    <a:pt x="2339" y="361"/>
                    <a:pt x="2339" y="361"/>
                    <a:pt x="2339" y="361"/>
                  </a:cubicBezTo>
                  <a:cubicBezTo>
                    <a:pt x="2343" y="365"/>
                    <a:pt x="2343" y="365"/>
                    <a:pt x="2343" y="365"/>
                  </a:cubicBezTo>
                  <a:cubicBezTo>
                    <a:pt x="2347" y="368"/>
                    <a:pt x="2347" y="368"/>
                    <a:pt x="2347" y="368"/>
                  </a:cubicBezTo>
                  <a:cubicBezTo>
                    <a:pt x="2363" y="381"/>
                    <a:pt x="2363" y="381"/>
                    <a:pt x="2363" y="381"/>
                  </a:cubicBezTo>
                  <a:cubicBezTo>
                    <a:pt x="2367" y="384"/>
                    <a:pt x="2367" y="384"/>
                    <a:pt x="2367" y="384"/>
                  </a:cubicBezTo>
                  <a:cubicBezTo>
                    <a:pt x="2371" y="387"/>
                    <a:pt x="2371" y="387"/>
                    <a:pt x="2371" y="387"/>
                  </a:cubicBezTo>
                  <a:cubicBezTo>
                    <a:pt x="2380" y="393"/>
                    <a:pt x="2380" y="393"/>
                    <a:pt x="2380" y="393"/>
                  </a:cubicBezTo>
                  <a:cubicBezTo>
                    <a:pt x="2388" y="398"/>
                    <a:pt x="2388" y="398"/>
                    <a:pt x="2388" y="398"/>
                  </a:cubicBezTo>
                  <a:cubicBezTo>
                    <a:pt x="2392" y="401"/>
                    <a:pt x="2392" y="401"/>
                    <a:pt x="2392" y="401"/>
                  </a:cubicBezTo>
                  <a:cubicBezTo>
                    <a:pt x="2397" y="404"/>
                    <a:pt x="2397" y="404"/>
                    <a:pt x="2397" y="404"/>
                  </a:cubicBezTo>
                  <a:cubicBezTo>
                    <a:pt x="2415" y="414"/>
                    <a:pt x="2415" y="414"/>
                    <a:pt x="2415" y="414"/>
                  </a:cubicBezTo>
                  <a:cubicBezTo>
                    <a:pt x="2419" y="417"/>
                    <a:pt x="2419" y="417"/>
                    <a:pt x="2419" y="417"/>
                  </a:cubicBezTo>
                  <a:cubicBezTo>
                    <a:pt x="2424" y="419"/>
                    <a:pt x="2424" y="419"/>
                    <a:pt x="2424" y="419"/>
                  </a:cubicBezTo>
                  <a:cubicBezTo>
                    <a:pt x="2433" y="424"/>
                    <a:pt x="2433" y="424"/>
                    <a:pt x="2433" y="424"/>
                  </a:cubicBezTo>
                  <a:cubicBezTo>
                    <a:pt x="2442" y="429"/>
                    <a:pt x="2442" y="429"/>
                    <a:pt x="2442" y="429"/>
                  </a:cubicBezTo>
                  <a:cubicBezTo>
                    <a:pt x="2445" y="430"/>
                    <a:pt x="2448" y="432"/>
                    <a:pt x="2451" y="433"/>
                  </a:cubicBezTo>
                  <a:cubicBezTo>
                    <a:pt x="2464" y="438"/>
                    <a:pt x="2477" y="444"/>
                    <a:pt x="2490" y="448"/>
                  </a:cubicBezTo>
                  <a:cubicBezTo>
                    <a:pt x="2496" y="450"/>
                    <a:pt x="2503" y="453"/>
                    <a:pt x="2509" y="455"/>
                  </a:cubicBezTo>
                  <a:cubicBezTo>
                    <a:pt x="2529" y="461"/>
                    <a:pt x="2529" y="461"/>
                    <a:pt x="2529" y="461"/>
                  </a:cubicBezTo>
                  <a:cubicBezTo>
                    <a:pt x="2532" y="462"/>
                    <a:pt x="2536" y="463"/>
                    <a:pt x="2539" y="463"/>
                  </a:cubicBezTo>
                  <a:cubicBezTo>
                    <a:pt x="2549" y="466"/>
                    <a:pt x="2549" y="466"/>
                    <a:pt x="2549" y="466"/>
                  </a:cubicBezTo>
                  <a:cubicBezTo>
                    <a:pt x="2569" y="470"/>
                    <a:pt x="2569" y="470"/>
                    <a:pt x="2569" y="470"/>
                  </a:cubicBezTo>
                  <a:cubicBezTo>
                    <a:pt x="2596" y="475"/>
                    <a:pt x="2623" y="479"/>
                    <a:pt x="2651" y="480"/>
                  </a:cubicBezTo>
                  <a:cubicBezTo>
                    <a:pt x="2658" y="481"/>
                    <a:pt x="2665" y="481"/>
                    <a:pt x="2671" y="481"/>
                  </a:cubicBezTo>
                  <a:cubicBezTo>
                    <a:pt x="2692" y="481"/>
                    <a:pt x="2692" y="481"/>
                    <a:pt x="2692" y="481"/>
                  </a:cubicBezTo>
                  <a:cubicBezTo>
                    <a:pt x="2702" y="481"/>
                    <a:pt x="2702" y="481"/>
                    <a:pt x="2702" y="481"/>
                  </a:cubicBezTo>
                  <a:cubicBezTo>
                    <a:pt x="2713" y="481"/>
                    <a:pt x="2713" y="481"/>
                    <a:pt x="2713" y="481"/>
                  </a:cubicBezTo>
                  <a:cubicBezTo>
                    <a:pt x="2733" y="480"/>
                    <a:pt x="2733" y="480"/>
                    <a:pt x="2733" y="480"/>
                  </a:cubicBezTo>
                  <a:cubicBezTo>
                    <a:pt x="2740" y="479"/>
                    <a:pt x="2747" y="478"/>
                    <a:pt x="2754" y="478"/>
                  </a:cubicBezTo>
                  <a:cubicBezTo>
                    <a:pt x="2764" y="476"/>
                    <a:pt x="2764" y="476"/>
                    <a:pt x="2764" y="476"/>
                  </a:cubicBezTo>
                  <a:cubicBezTo>
                    <a:pt x="2768" y="476"/>
                    <a:pt x="2771" y="476"/>
                    <a:pt x="2774" y="475"/>
                  </a:cubicBezTo>
                  <a:cubicBezTo>
                    <a:pt x="2788" y="473"/>
                    <a:pt x="2802" y="471"/>
                    <a:pt x="2815" y="468"/>
                  </a:cubicBezTo>
                  <a:cubicBezTo>
                    <a:pt x="2869" y="457"/>
                    <a:pt x="2921" y="439"/>
                    <a:pt x="2972" y="417"/>
                  </a:cubicBezTo>
                  <a:cubicBezTo>
                    <a:pt x="3023" y="396"/>
                    <a:pt x="3072" y="371"/>
                    <a:pt x="3120" y="343"/>
                  </a:cubicBezTo>
                  <a:cubicBezTo>
                    <a:pt x="3167" y="316"/>
                    <a:pt x="3213" y="284"/>
                    <a:pt x="3260" y="256"/>
                  </a:cubicBezTo>
                  <a:cubicBezTo>
                    <a:pt x="3284" y="242"/>
                    <a:pt x="3308" y="229"/>
                    <a:pt x="3334" y="218"/>
                  </a:cubicBezTo>
                  <a:cubicBezTo>
                    <a:pt x="3359" y="207"/>
                    <a:pt x="3385" y="198"/>
                    <a:pt x="3412" y="191"/>
                  </a:cubicBezTo>
                  <a:cubicBezTo>
                    <a:pt x="3466" y="179"/>
                    <a:pt x="3523" y="178"/>
                    <a:pt x="3577" y="184"/>
                  </a:cubicBezTo>
                  <a:cubicBezTo>
                    <a:pt x="3632" y="189"/>
                    <a:pt x="3686" y="202"/>
                    <a:pt x="3740" y="215"/>
                  </a:cubicBezTo>
                  <a:cubicBezTo>
                    <a:pt x="3767" y="222"/>
                    <a:pt x="3793" y="229"/>
                    <a:pt x="3820" y="237"/>
                  </a:cubicBezTo>
                  <a:cubicBezTo>
                    <a:pt x="3846" y="244"/>
                    <a:pt x="3873" y="253"/>
                    <a:pt x="3899" y="263"/>
                  </a:cubicBezTo>
                  <a:cubicBezTo>
                    <a:pt x="3951" y="281"/>
                    <a:pt x="4000" y="306"/>
                    <a:pt x="4051" y="328"/>
                  </a:cubicBezTo>
                  <a:cubicBezTo>
                    <a:pt x="4101" y="351"/>
                    <a:pt x="4152" y="372"/>
                    <a:pt x="4204" y="390"/>
                  </a:cubicBezTo>
                  <a:cubicBezTo>
                    <a:pt x="4308" y="426"/>
                    <a:pt x="4415" y="456"/>
                    <a:pt x="4524" y="472"/>
                  </a:cubicBezTo>
                  <a:cubicBezTo>
                    <a:pt x="4633" y="488"/>
                    <a:pt x="4745" y="492"/>
                    <a:pt x="4854" y="478"/>
                  </a:cubicBezTo>
                  <a:cubicBezTo>
                    <a:pt x="4745" y="493"/>
                    <a:pt x="4633" y="489"/>
                    <a:pt x="4524" y="473"/>
                  </a:cubicBezTo>
                  <a:cubicBezTo>
                    <a:pt x="4415" y="457"/>
                    <a:pt x="4308" y="428"/>
                    <a:pt x="4203" y="392"/>
                  </a:cubicBezTo>
                  <a:cubicBezTo>
                    <a:pt x="4151" y="374"/>
                    <a:pt x="4100" y="353"/>
                    <a:pt x="4050" y="330"/>
                  </a:cubicBezTo>
                  <a:cubicBezTo>
                    <a:pt x="3999" y="308"/>
                    <a:pt x="3950" y="283"/>
                    <a:pt x="3898" y="265"/>
                  </a:cubicBezTo>
                  <a:cubicBezTo>
                    <a:pt x="3872" y="255"/>
                    <a:pt x="3846" y="247"/>
                    <a:pt x="3819" y="239"/>
                  </a:cubicBezTo>
                  <a:cubicBezTo>
                    <a:pt x="3793" y="232"/>
                    <a:pt x="3766" y="225"/>
                    <a:pt x="3739" y="218"/>
                  </a:cubicBezTo>
                  <a:cubicBezTo>
                    <a:pt x="3686" y="204"/>
                    <a:pt x="3632" y="192"/>
                    <a:pt x="3577" y="186"/>
                  </a:cubicBezTo>
                  <a:cubicBezTo>
                    <a:pt x="3522" y="180"/>
                    <a:pt x="3467" y="182"/>
                    <a:pt x="3413" y="194"/>
                  </a:cubicBezTo>
                  <a:cubicBezTo>
                    <a:pt x="3386" y="200"/>
                    <a:pt x="3360" y="209"/>
                    <a:pt x="3335" y="220"/>
                  </a:cubicBezTo>
                  <a:cubicBezTo>
                    <a:pt x="3310" y="232"/>
                    <a:pt x="3286" y="245"/>
                    <a:pt x="3262" y="259"/>
                  </a:cubicBezTo>
                  <a:cubicBezTo>
                    <a:pt x="3214" y="287"/>
                    <a:pt x="3169" y="318"/>
                    <a:pt x="3121" y="346"/>
                  </a:cubicBezTo>
                  <a:cubicBezTo>
                    <a:pt x="3073" y="374"/>
                    <a:pt x="3024" y="399"/>
                    <a:pt x="2973" y="421"/>
                  </a:cubicBezTo>
                  <a:cubicBezTo>
                    <a:pt x="2922" y="442"/>
                    <a:pt x="2870" y="460"/>
                    <a:pt x="2816" y="471"/>
                  </a:cubicBezTo>
                  <a:cubicBezTo>
                    <a:pt x="2802" y="474"/>
                    <a:pt x="2788" y="476"/>
                    <a:pt x="2775" y="479"/>
                  </a:cubicBezTo>
                  <a:cubicBezTo>
                    <a:pt x="2771" y="479"/>
                    <a:pt x="2768" y="480"/>
                    <a:pt x="2765" y="480"/>
                  </a:cubicBezTo>
                  <a:cubicBezTo>
                    <a:pt x="2754" y="481"/>
                    <a:pt x="2754" y="481"/>
                    <a:pt x="2754" y="481"/>
                  </a:cubicBezTo>
                  <a:cubicBezTo>
                    <a:pt x="2747" y="482"/>
                    <a:pt x="2740" y="483"/>
                    <a:pt x="2734" y="483"/>
                  </a:cubicBezTo>
                  <a:cubicBezTo>
                    <a:pt x="2713" y="484"/>
                    <a:pt x="2713" y="484"/>
                    <a:pt x="2713" y="484"/>
                  </a:cubicBezTo>
                  <a:cubicBezTo>
                    <a:pt x="2703" y="485"/>
                    <a:pt x="2703" y="485"/>
                    <a:pt x="2703" y="485"/>
                  </a:cubicBezTo>
                  <a:cubicBezTo>
                    <a:pt x="2692" y="485"/>
                    <a:pt x="2692" y="485"/>
                    <a:pt x="2692" y="485"/>
                  </a:cubicBezTo>
                  <a:cubicBezTo>
                    <a:pt x="2671" y="485"/>
                    <a:pt x="2671" y="485"/>
                    <a:pt x="2671" y="485"/>
                  </a:cubicBezTo>
                  <a:cubicBezTo>
                    <a:pt x="2664" y="485"/>
                    <a:pt x="2658" y="484"/>
                    <a:pt x="2651" y="484"/>
                  </a:cubicBezTo>
                  <a:cubicBezTo>
                    <a:pt x="2623" y="483"/>
                    <a:pt x="2596" y="479"/>
                    <a:pt x="2568" y="474"/>
                  </a:cubicBezTo>
                  <a:cubicBezTo>
                    <a:pt x="2548" y="469"/>
                    <a:pt x="2548" y="469"/>
                    <a:pt x="2548" y="469"/>
                  </a:cubicBezTo>
                  <a:cubicBezTo>
                    <a:pt x="2538" y="467"/>
                    <a:pt x="2538" y="467"/>
                    <a:pt x="2538" y="467"/>
                  </a:cubicBezTo>
                  <a:cubicBezTo>
                    <a:pt x="2535" y="466"/>
                    <a:pt x="2531" y="465"/>
                    <a:pt x="2528" y="464"/>
                  </a:cubicBezTo>
                  <a:cubicBezTo>
                    <a:pt x="2508" y="459"/>
                    <a:pt x="2508" y="459"/>
                    <a:pt x="2508" y="459"/>
                  </a:cubicBezTo>
                  <a:cubicBezTo>
                    <a:pt x="2501" y="457"/>
                    <a:pt x="2495" y="454"/>
                    <a:pt x="2488" y="452"/>
                  </a:cubicBezTo>
                  <a:cubicBezTo>
                    <a:pt x="2475" y="448"/>
                    <a:pt x="2463" y="442"/>
                    <a:pt x="2450" y="436"/>
                  </a:cubicBezTo>
                  <a:cubicBezTo>
                    <a:pt x="2447" y="435"/>
                    <a:pt x="2443" y="434"/>
                    <a:pt x="2440" y="432"/>
                  </a:cubicBezTo>
                  <a:cubicBezTo>
                    <a:pt x="2431" y="427"/>
                    <a:pt x="2431" y="427"/>
                    <a:pt x="2431" y="427"/>
                  </a:cubicBezTo>
                  <a:cubicBezTo>
                    <a:pt x="2422" y="423"/>
                    <a:pt x="2422" y="423"/>
                    <a:pt x="2422" y="423"/>
                  </a:cubicBezTo>
                  <a:cubicBezTo>
                    <a:pt x="2417" y="420"/>
                    <a:pt x="2417" y="420"/>
                    <a:pt x="2417" y="420"/>
                  </a:cubicBezTo>
                  <a:cubicBezTo>
                    <a:pt x="2413" y="418"/>
                    <a:pt x="2413" y="418"/>
                    <a:pt x="2413" y="418"/>
                  </a:cubicBezTo>
                  <a:cubicBezTo>
                    <a:pt x="2395" y="407"/>
                    <a:pt x="2395" y="407"/>
                    <a:pt x="2395" y="407"/>
                  </a:cubicBezTo>
                  <a:cubicBezTo>
                    <a:pt x="2390" y="405"/>
                    <a:pt x="2390" y="405"/>
                    <a:pt x="2390" y="405"/>
                  </a:cubicBezTo>
                  <a:cubicBezTo>
                    <a:pt x="2386" y="402"/>
                    <a:pt x="2386" y="402"/>
                    <a:pt x="2386" y="402"/>
                  </a:cubicBezTo>
                  <a:cubicBezTo>
                    <a:pt x="2377" y="396"/>
                    <a:pt x="2377" y="396"/>
                    <a:pt x="2377" y="396"/>
                  </a:cubicBezTo>
                  <a:cubicBezTo>
                    <a:pt x="2369" y="390"/>
                    <a:pt x="2369" y="390"/>
                    <a:pt x="2369" y="390"/>
                  </a:cubicBezTo>
                  <a:cubicBezTo>
                    <a:pt x="2364" y="387"/>
                    <a:pt x="2364" y="387"/>
                    <a:pt x="2364" y="387"/>
                  </a:cubicBezTo>
                  <a:cubicBezTo>
                    <a:pt x="2360" y="384"/>
                    <a:pt x="2360" y="384"/>
                    <a:pt x="2360" y="384"/>
                  </a:cubicBezTo>
                  <a:cubicBezTo>
                    <a:pt x="2344" y="371"/>
                    <a:pt x="2344" y="371"/>
                    <a:pt x="2344" y="371"/>
                  </a:cubicBezTo>
                  <a:cubicBezTo>
                    <a:pt x="2340" y="368"/>
                    <a:pt x="2340" y="368"/>
                    <a:pt x="2340" y="368"/>
                  </a:cubicBezTo>
                  <a:cubicBezTo>
                    <a:pt x="2336" y="364"/>
                    <a:pt x="2336" y="364"/>
                    <a:pt x="2336" y="364"/>
                  </a:cubicBezTo>
                  <a:cubicBezTo>
                    <a:pt x="2328" y="357"/>
                    <a:pt x="2328" y="357"/>
                    <a:pt x="2328" y="357"/>
                  </a:cubicBezTo>
                  <a:cubicBezTo>
                    <a:pt x="2323" y="353"/>
                    <a:pt x="2318" y="348"/>
                    <a:pt x="2313" y="343"/>
                  </a:cubicBezTo>
                  <a:cubicBezTo>
                    <a:pt x="2303" y="333"/>
                    <a:pt x="2294" y="323"/>
                    <a:pt x="2285" y="313"/>
                  </a:cubicBezTo>
                  <a:cubicBezTo>
                    <a:pt x="2266" y="293"/>
                    <a:pt x="2248" y="271"/>
                    <a:pt x="2231" y="250"/>
                  </a:cubicBezTo>
                  <a:cubicBezTo>
                    <a:pt x="2197" y="206"/>
                    <a:pt x="2165" y="162"/>
                    <a:pt x="2130" y="119"/>
                  </a:cubicBezTo>
                  <a:cubicBezTo>
                    <a:pt x="2113" y="97"/>
                    <a:pt x="2095" y="76"/>
                    <a:pt x="2075" y="58"/>
                  </a:cubicBezTo>
                  <a:cubicBezTo>
                    <a:pt x="2069" y="53"/>
                    <a:pt x="2064" y="49"/>
                    <a:pt x="2059" y="45"/>
                  </a:cubicBezTo>
                  <a:cubicBezTo>
                    <a:pt x="2056" y="43"/>
                    <a:pt x="2053" y="41"/>
                    <a:pt x="2051" y="39"/>
                  </a:cubicBezTo>
                  <a:cubicBezTo>
                    <a:pt x="2048" y="37"/>
                    <a:pt x="2045" y="35"/>
                    <a:pt x="2042" y="33"/>
                  </a:cubicBezTo>
                  <a:cubicBezTo>
                    <a:pt x="2030" y="26"/>
                    <a:pt x="2018" y="20"/>
                    <a:pt x="2005" y="15"/>
                  </a:cubicBezTo>
                  <a:cubicBezTo>
                    <a:pt x="1992" y="10"/>
                    <a:pt x="1979" y="7"/>
                    <a:pt x="1965" y="5"/>
                  </a:cubicBezTo>
                  <a:cubicBezTo>
                    <a:pt x="1952" y="3"/>
                    <a:pt x="1938" y="3"/>
                    <a:pt x="1924" y="3"/>
                  </a:cubicBezTo>
                  <a:cubicBezTo>
                    <a:pt x="1897" y="4"/>
                    <a:pt x="1870" y="9"/>
                    <a:pt x="1844" y="17"/>
                  </a:cubicBezTo>
                  <a:cubicBezTo>
                    <a:pt x="1791" y="33"/>
                    <a:pt x="1741" y="57"/>
                    <a:pt x="1694" y="86"/>
                  </a:cubicBezTo>
                  <a:cubicBezTo>
                    <a:pt x="1671" y="101"/>
                    <a:pt x="1648" y="117"/>
                    <a:pt x="1626" y="133"/>
                  </a:cubicBezTo>
                  <a:cubicBezTo>
                    <a:pt x="1604" y="149"/>
                    <a:pt x="1582" y="167"/>
                    <a:pt x="1561" y="183"/>
                  </a:cubicBezTo>
                  <a:cubicBezTo>
                    <a:pt x="1495" y="234"/>
                    <a:pt x="1495" y="234"/>
                    <a:pt x="1495" y="234"/>
                  </a:cubicBezTo>
                  <a:cubicBezTo>
                    <a:pt x="1473" y="251"/>
                    <a:pt x="1450" y="267"/>
                    <a:pt x="1427" y="282"/>
                  </a:cubicBezTo>
                  <a:cubicBezTo>
                    <a:pt x="1381" y="312"/>
                    <a:pt x="1333" y="340"/>
                    <a:pt x="1284" y="365"/>
                  </a:cubicBezTo>
                  <a:cubicBezTo>
                    <a:pt x="1235" y="391"/>
                    <a:pt x="1185" y="414"/>
                    <a:pt x="1134" y="435"/>
                  </a:cubicBezTo>
                  <a:cubicBezTo>
                    <a:pt x="1121" y="440"/>
                    <a:pt x="1109" y="446"/>
                    <a:pt x="1096" y="451"/>
                  </a:cubicBezTo>
                  <a:cubicBezTo>
                    <a:pt x="1057" y="465"/>
                    <a:pt x="1057" y="465"/>
                    <a:pt x="1057" y="465"/>
                  </a:cubicBezTo>
                  <a:cubicBezTo>
                    <a:pt x="1038" y="473"/>
                    <a:pt x="1038" y="473"/>
                    <a:pt x="1038" y="473"/>
                  </a:cubicBezTo>
                  <a:cubicBezTo>
                    <a:pt x="1031" y="475"/>
                    <a:pt x="1025" y="477"/>
                    <a:pt x="1018" y="479"/>
                  </a:cubicBezTo>
                  <a:cubicBezTo>
                    <a:pt x="979" y="493"/>
                    <a:pt x="979" y="493"/>
                    <a:pt x="979" y="493"/>
                  </a:cubicBezTo>
                  <a:cubicBezTo>
                    <a:pt x="874" y="528"/>
                    <a:pt x="767" y="556"/>
                    <a:pt x="659" y="577"/>
                  </a:cubicBezTo>
                  <a:cubicBezTo>
                    <a:pt x="550" y="597"/>
                    <a:pt x="441" y="611"/>
                    <a:pt x="330" y="616"/>
                  </a:cubicBezTo>
                  <a:cubicBezTo>
                    <a:pt x="220" y="622"/>
                    <a:pt x="109" y="619"/>
                    <a:pt x="0" y="6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40">
              <a:extLst>
                <a:ext uri="{FF2B5EF4-FFF2-40B4-BE49-F238E27FC236}">
                  <a16:creationId xmlns:a16="http://schemas.microsoft.com/office/drawing/2014/main" id="{D89D9E51-470C-B8E7-5C3A-310D9983E90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4225" y="2452688"/>
              <a:ext cx="12123738" cy="1382713"/>
            </a:xfrm>
            <a:custGeom>
              <a:avLst/>
              <a:gdLst>
                <a:gd name="T0" fmla="*/ 328 w 4854"/>
                <a:gd name="T1" fmla="*/ 546 h 553"/>
                <a:gd name="T2" fmla="*/ 971 w 4854"/>
                <a:gd name="T3" fmla="*/ 430 h 553"/>
                <a:gd name="T4" fmla="*/ 1049 w 4854"/>
                <a:gd name="T5" fmla="*/ 405 h 553"/>
                <a:gd name="T6" fmla="*/ 1126 w 4854"/>
                <a:gd name="T7" fmla="*/ 378 h 553"/>
                <a:gd name="T8" fmla="*/ 1422 w 4854"/>
                <a:gd name="T9" fmla="*/ 239 h 553"/>
                <a:gd name="T10" fmla="*/ 1559 w 4854"/>
                <a:gd name="T11" fmla="*/ 148 h 553"/>
                <a:gd name="T12" fmla="*/ 1853 w 4854"/>
                <a:gd name="T13" fmla="*/ 7 h 553"/>
                <a:gd name="T14" fmla="*/ 1975 w 4854"/>
                <a:gd name="T15" fmla="*/ 11 h 553"/>
                <a:gd name="T16" fmla="*/ 2013 w 4854"/>
                <a:gd name="T17" fmla="*/ 27 h 553"/>
                <a:gd name="T18" fmla="*/ 2079 w 4854"/>
                <a:gd name="T19" fmla="*/ 77 h 553"/>
                <a:gd name="T20" fmla="*/ 2244 w 4854"/>
                <a:gd name="T21" fmla="*/ 259 h 553"/>
                <a:gd name="T22" fmla="*/ 2335 w 4854"/>
                <a:gd name="T23" fmla="*/ 340 h 553"/>
                <a:gd name="T24" fmla="*/ 2370 w 4854"/>
                <a:gd name="T25" fmla="*/ 362 h 553"/>
                <a:gd name="T26" fmla="*/ 2397 w 4854"/>
                <a:gd name="T27" fmla="*/ 376 h 553"/>
                <a:gd name="T28" fmla="*/ 2444 w 4854"/>
                <a:gd name="T29" fmla="*/ 396 h 553"/>
                <a:gd name="T30" fmla="*/ 2542 w 4854"/>
                <a:gd name="T31" fmla="*/ 423 h 553"/>
                <a:gd name="T32" fmla="*/ 2562 w 4854"/>
                <a:gd name="T33" fmla="*/ 426 h 553"/>
                <a:gd name="T34" fmla="*/ 2603 w 4854"/>
                <a:gd name="T35" fmla="*/ 430 h 553"/>
                <a:gd name="T36" fmla="*/ 2623 w 4854"/>
                <a:gd name="T37" fmla="*/ 431 h 553"/>
                <a:gd name="T38" fmla="*/ 2664 w 4854"/>
                <a:gd name="T39" fmla="*/ 431 h 553"/>
                <a:gd name="T40" fmla="*/ 2845 w 4854"/>
                <a:gd name="T41" fmla="*/ 400 h 553"/>
                <a:gd name="T42" fmla="*/ 3139 w 4854"/>
                <a:gd name="T43" fmla="*/ 258 h 553"/>
                <a:gd name="T44" fmla="*/ 3355 w 4854"/>
                <a:gd name="T45" fmla="*/ 141 h 553"/>
                <a:gd name="T46" fmla="*/ 3598 w 4854"/>
                <a:gd name="T47" fmla="*/ 121 h 553"/>
                <a:gd name="T48" fmla="*/ 3838 w 4854"/>
                <a:gd name="T49" fmla="*/ 175 h 553"/>
                <a:gd name="T50" fmla="*/ 3952 w 4854"/>
                <a:gd name="T51" fmla="*/ 220 h 553"/>
                <a:gd name="T52" fmla="*/ 4063 w 4854"/>
                <a:gd name="T53" fmla="*/ 274 h 553"/>
                <a:gd name="T54" fmla="*/ 4368 w 4854"/>
                <a:gd name="T55" fmla="*/ 392 h 553"/>
                <a:gd name="T56" fmla="*/ 4528 w 4854"/>
                <a:gd name="T57" fmla="*/ 428 h 553"/>
                <a:gd name="T58" fmla="*/ 4528 w 4854"/>
                <a:gd name="T59" fmla="*/ 429 h 553"/>
                <a:gd name="T60" fmla="*/ 4368 w 4854"/>
                <a:gd name="T61" fmla="*/ 393 h 553"/>
                <a:gd name="T62" fmla="*/ 4062 w 4854"/>
                <a:gd name="T63" fmla="*/ 276 h 553"/>
                <a:gd name="T64" fmla="*/ 3951 w 4854"/>
                <a:gd name="T65" fmla="*/ 222 h 553"/>
                <a:gd name="T66" fmla="*/ 3837 w 4854"/>
                <a:gd name="T67" fmla="*/ 178 h 553"/>
                <a:gd name="T68" fmla="*/ 3598 w 4854"/>
                <a:gd name="T69" fmla="*/ 124 h 553"/>
                <a:gd name="T70" fmla="*/ 3356 w 4854"/>
                <a:gd name="T71" fmla="*/ 144 h 553"/>
                <a:gd name="T72" fmla="*/ 3141 w 4854"/>
                <a:gd name="T73" fmla="*/ 261 h 553"/>
                <a:gd name="T74" fmla="*/ 2846 w 4854"/>
                <a:gd name="T75" fmla="*/ 403 h 553"/>
                <a:gd name="T76" fmla="*/ 2664 w 4854"/>
                <a:gd name="T77" fmla="*/ 435 h 553"/>
                <a:gd name="T78" fmla="*/ 2623 w 4854"/>
                <a:gd name="T79" fmla="*/ 435 h 553"/>
                <a:gd name="T80" fmla="*/ 2603 w 4854"/>
                <a:gd name="T81" fmla="*/ 434 h 553"/>
                <a:gd name="T82" fmla="*/ 2562 w 4854"/>
                <a:gd name="T83" fmla="*/ 430 h 553"/>
                <a:gd name="T84" fmla="*/ 2541 w 4854"/>
                <a:gd name="T85" fmla="*/ 427 h 553"/>
                <a:gd name="T86" fmla="*/ 2442 w 4854"/>
                <a:gd name="T87" fmla="*/ 400 h 553"/>
                <a:gd name="T88" fmla="*/ 2395 w 4854"/>
                <a:gd name="T89" fmla="*/ 380 h 553"/>
                <a:gd name="T90" fmla="*/ 2368 w 4854"/>
                <a:gd name="T91" fmla="*/ 365 h 553"/>
                <a:gd name="T92" fmla="*/ 2333 w 4854"/>
                <a:gd name="T93" fmla="*/ 343 h 553"/>
                <a:gd name="T94" fmla="*/ 2241 w 4854"/>
                <a:gd name="T95" fmla="*/ 261 h 553"/>
                <a:gd name="T96" fmla="*/ 2076 w 4854"/>
                <a:gd name="T97" fmla="*/ 79 h 553"/>
                <a:gd name="T98" fmla="*/ 2012 w 4854"/>
                <a:gd name="T99" fmla="*/ 30 h 553"/>
                <a:gd name="T100" fmla="*/ 1974 w 4854"/>
                <a:gd name="T101" fmla="*/ 14 h 553"/>
                <a:gd name="T102" fmla="*/ 1853 w 4854"/>
                <a:gd name="T103" fmla="*/ 10 h 553"/>
                <a:gd name="T104" fmla="*/ 1561 w 4854"/>
                <a:gd name="T105" fmla="*/ 151 h 553"/>
                <a:gd name="T106" fmla="*/ 1424 w 4854"/>
                <a:gd name="T107" fmla="*/ 241 h 553"/>
                <a:gd name="T108" fmla="*/ 1127 w 4854"/>
                <a:gd name="T109" fmla="*/ 380 h 553"/>
                <a:gd name="T110" fmla="*/ 1050 w 4854"/>
                <a:gd name="T111" fmla="*/ 408 h 553"/>
                <a:gd name="T112" fmla="*/ 972 w 4854"/>
                <a:gd name="T113" fmla="*/ 433 h 553"/>
                <a:gd name="T114" fmla="*/ 328 w 4854"/>
                <a:gd name="T115" fmla="*/ 547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54" h="553">
                  <a:moveTo>
                    <a:pt x="0" y="542"/>
                  </a:moveTo>
                  <a:cubicBezTo>
                    <a:pt x="109" y="551"/>
                    <a:pt x="219" y="552"/>
                    <a:pt x="328" y="546"/>
                  </a:cubicBezTo>
                  <a:cubicBezTo>
                    <a:pt x="437" y="540"/>
                    <a:pt x="546" y="527"/>
                    <a:pt x="653" y="508"/>
                  </a:cubicBezTo>
                  <a:cubicBezTo>
                    <a:pt x="761" y="488"/>
                    <a:pt x="867" y="462"/>
                    <a:pt x="971" y="430"/>
                  </a:cubicBezTo>
                  <a:cubicBezTo>
                    <a:pt x="1010" y="418"/>
                    <a:pt x="1010" y="418"/>
                    <a:pt x="1010" y="418"/>
                  </a:cubicBezTo>
                  <a:cubicBezTo>
                    <a:pt x="1023" y="414"/>
                    <a:pt x="1036" y="410"/>
                    <a:pt x="1049" y="405"/>
                  </a:cubicBezTo>
                  <a:cubicBezTo>
                    <a:pt x="1062" y="401"/>
                    <a:pt x="1075" y="397"/>
                    <a:pt x="1088" y="392"/>
                  </a:cubicBezTo>
                  <a:cubicBezTo>
                    <a:pt x="1126" y="378"/>
                    <a:pt x="1126" y="378"/>
                    <a:pt x="1126" y="378"/>
                  </a:cubicBezTo>
                  <a:cubicBezTo>
                    <a:pt x="1178" y="359"/>
                    <a:pt x="1228" y="338"/>
                    <a:pt x="1278" y="315"/>
                  </a:cubicBezTo>
                  <a:cubicBezTo>
                    <a:pt x="1327" y="292"/>
                    <a:pt x="1375" y="266"/>
                    <a:pt x="1422" y="239"/>
                  </a:cubicBezTo>
                  <a:cubicBezTo>
                    <a:pt x="1446" y="225"/>
                    <a:pt x="1469" y="210"/>
                    <a:pt x="1491" y="194"/>
                  </a:cubicBezTo>
                  <a:cubicBezTo>
                    <a:pt x="1559" y="148"/>
                    <a:pt x="1559" y="148"/>
                    <a:pt x="1559" y="148"/>
                  </a:cubicBezTo>
                  <a:cubicBezTo>
                    <a:pt x="1604" y="117"/>
                    <a:pt x="1650" y="87"/>
                    <a:pt x="1698" y="62"/>
                  </a:cubicBezTo>
                  <a:cubicBezTo>
                    <a:pt x="1747" y="37"/>
                    <a:pt x="1799" y="17"/>
                    <a:pt x="1853" y="7"/>
                  </a:cubicBezTo>
                  <a:cubicBezTo>
                    <a:pt x="1880" y="2"/>
                    <a:pt x="1907" y="0"/>
                    <a:pt x="1935" y="3"/>
                  </a:cubicBezTo>
                  <a:cubicBezTo>
                    <a:pt x="1948" y="4"/>
                    <a:pt x="1962" y="7"/>
                    <a:pt x="1975" y="11"/>
                  </a:cubicBezTo>
                  <a:cubicBezTo>
                    <a:pt x="1982" y="13"/>
                    <a:pt x="1988" y="15"/>
                    <a:pt x="1995" y="18"/>
                  </a:cubicBezTo>
                  <a:cubicBezTo>
                    <a:pt x="2001" y="21"/>
                    <a:pt x="2007" y="23"/>
                    <a:pt x="2013" y="27"/>
                  </a:cubicBezTo>
                  <a:cubicBezTo>
                    <a:pt x="2026" y="33"/>
                    <a:pt x="2037" y="41"/>
                    <a:pt x="2048" y="50"/>
                  </a:cubicBezTo>
                  <a:cubicBezTo>
                    <a:pt x="2058" y="58"/>
                    <a:pt x="2069" y="67"/>
                    <a:pt x="2079" y="77"/>
                  </a:cubicBezTo>
                  <a:cubicBezTo>
                    <a:pt x="2098" y="96"/>
                    <a:pt x="2116" y="117"/>
                    <a:pt x="2134" y="137"/>
                  </a:cubicBezTo>
                  <a:cubicBezTo>
                    <a:pt x="2171" y="178"/>
                    <a:pt x="2206" y="220"/>
                    <a:pt x="2244" y="259"/>
                  </a:cubicBezTo>
                  <a:cubicBezTo>
                    <a:pt x="2263" y="278"/>
                    <a:pt x="2283" y="297"/>
                    <a:pt x="2303" y="315"/>
                  </a:cubicBezTo>
                  <a:cubicBezTo>
                    <a:pt x="2314" y="323"/>
                    <a:pt x="2324" y="332"/>
                    <a:pt x="2335" y="340"/>
                  </a:cubicBezTo>
                  <a:cubicBezTo>
                    <a:pt x="2341" y="344"/>
                    <a:pt x="2347" y="348"/>
                    <a:pt x="2352" y="351"/>
                  </a:cubicBezTo>
                  <a:cubicBezTo>
                    <a:pt x="2370" y="362"/>
                    <a:pt x="2370" y="362"/>
                    <a:pt x="2370" y="362"/>
                  </a:cubicBezTo>
                  <a:cubicBezTo>
                    <a:pt x="2376" y="366"/>
                    <a:pt x="2382" y="368"/>
                    <a:pt x="2388" y="372"/>
                  </a:cubicBezTo>
                  <a:cubicBezTo>
                    <a:pt x="2397" y="376"/>
                    <a:pt x="2397" y="376"/>
                    <a:pt x="2397" y="376"/>
                  </a:cubicBezTo>
                  <a:cubicBezTo>
                    <a:pt x="2400" y="378"/>
                    <a:pt x="2403" y="379"/>
                    <a:pt x="2406" y="381"/>
                  </a:cubicBezTo>
                  <a:cubicBezTo>
                    <a:pt x="2418" y="386"/>
                    <a:pt x="2431" y="392"/>
                    <a:pt x="2444" y="396"/>
                  </a:cubicBezTo>
                  <a:cubicBezTo>
                    <a:pt x="2469" y="406"/>
                    <a:pt x="2495" y="413"/>
                    <a:pt x="2522" y="419"/>
                  </a:cubicBezTo>
                  <a:cubicBezTo>
                    <a:pt x="2542" y="423"/>
                    <a:pt x="2542" y="423"/>
                    <a:pt x="2542" y="423"/>
                  </a:cubicBezTo>
                  <a:cubicBezTo>
                    <a:pt x="2545" y="423"/>
                    <a:pt x="2549" y="424"/>
                    <a:pt x="2552" y="425"/>
                  </a:cubicBezTo>
                  <a:cubicBezTo>
                    <a:pt x="2562" y="426"/>
                    <a:pt x="2562" y="426"/>
                    <a:pt x="2562" y="426"/>
                  </a:cubicBezTo>
                  <a:cubicBezTo>
                    <a:pt x="2583" y="429"/>
                    <a:pt x="2583" y="429"/>
                    <a:pt x="2583" y="429"/>
                  </a:cubicBezTo>
                  <a:cubicBezTo>
                    <a:pt x="2603" y="430"/>
                    <a:pt x="2603" y="430"/>
                    <a:pt x="2603" y="430"/>
                  </a:cubicBezTo>
                  <a:cubicBezTo>
                    <a:pt x="2613" y="431"/>
                    <a:pt x="2613" y="431"/>
                    <a:pt x="2613" y="431"/>
                  </a:cubicBezTo>
                  <a:cubicBezTo>
                    <a:pt x="2616" y="431"/>
                    <a:pt x="2620" y="431"/>
                    <a:pt x="2623" y="431"/>
                  </a:cubicBezTo>
                  <a:cubicBezTo>
                    <a:pt x="2644" y="432"/>
                    <a:pt x="2644" y="432"/>
                    <a:pt x="2644" y="432"/>
                  </a:cubicBezTo>
                  <a:cubicBezTo>
                    <a:pt x="2650" y="432"/>
                    <a:pt x="2657" y="432"/>
                    <a:pt x="2664" y="431"/>
                  </a:cubicBezTo>
                  <a:cubicBezTo>
                    <a:pt x="2671" y="431"/>
                    <a:pt x="2678" y="431"/>
                    <a:pt x="2685" y="431"/>
                  </a:cubicBezTo>
                  <a:cubicBezTo>
                    <a:pt x="2739" y="427"/>
                    <a:pt x="2793" y="416"/>
                    <a:pt x="2845" y="400"/>
                  </a:cubicBezTo>
                  <a:cubicBezTo>
                    <a:pt x="2897" y="384"/>
                    <a:pt x="2947" y="362"/>
                    <a:pt x="2996" y="338"/>
                  </a:cubicBezTo>
                  <a:cubicBezTo>
                    <a:pt x="3045" y="314"/>
                    <a:pt x="3093" y="288"/>
                    <a:pt x="3139" y="258"/>
                  </a:cubicBezTo>
                  <a:cubicBezTo>
                    <a:pt x="3185" y="230"/>
                    <a:pt x="3231" y="199"/>
                    <a:pt x="3279" y="174"/>
                  </a:cubicBezTo>
                  <a:cubicBezTo>
                    <a:pt x="3304" y="161"/>
                    <a:pt x="3329" y="150"/>
                    <a:pt x="3355" y="141"/>
                  </a:cubicBezTo>
                  <a:cubicBezTo>
                    <a:pt x="3381" y="132"/>
                    <a:pt x="3407" y="125"/>
                    <a:pt x="3434" y="121"/>
                  </a:cubicBezTo>
                  <a:cubicBezTo>
                    <a:pt x="3489" y="113"/>
                    <a:pt x="3544" y="114"/>
                    <a:pt x="3598" y="121"/>
                  </a:cubicBezTo>
                  <a:cubicBezTo>
                    <a:pt x="3652" y="128"/>
                    <a:pt x="3706" y="140"/>
                    <a:pt x="3759" y="153"/>
                  </a:cubicBezTo>
                  <a:cubicBezTo>
                    <a:pt x="3785" y="160"/>
                    <a:pt x="3812" y="167"/>
                    <a:pt x="3838" y="175"/>
                  </a:cubicBezTo>
                  <a:cubicBezTo>
                    <a:pt x="3864" y="184"/>
                    <a:pt x="3890" y="193"/>
                    <a:pt x="3915" y="204"/>
                  </a:cubicBezTo>
                  <a:cubicBezTo>
                    <a:pt x="3928" y="209"/>
                    <a:pt x="3940" y="214"/>
                    <a:pt x="3952" y="220"/>
                  </a:cubicBezTo>
                  <a:cubicBezTo>
                    <a:pt x="3965" y="226"/>
                    <a:pt x="3977" y="232"/>
                    <a:pt x="3989" y="238"/>
                  </a:cubicBezTo>
                  <a:cubicBezTo>
                    <a:pt x="4014" y="250"/>
                    <a:pt x="4038" y="262"/>
                    <a:pt x="4063" y="274"/>
                  </a:cubicBezTo>
                  <a:cubicBezTo>
                    <a:pt x="4112" y="297"/>
                    <a:pt x="4162" y="320"/>
                    <a:pt x="4213" y="339"/>
                  </a:cubicBezTo>
                  <a:cubicBezTo>
                    <a:pt x="4264" y="359"/>
                    <a:pt x="4316" y="377"/>
                    <a:pt x="4368" y="392"/>
                  </a:cubicBezTo>
                  <a:cubicBezTo>
                    <a:pt x="4395" y="399"/>
                    <a:pt x="4421" y="406"/>
                    <a:pt x="4448" y="412"/>
                  </a:cubicBezTo>
                  <a:cubicBezTo>
                    <a:pt x="4474" y="418"/>
                    <a:pt x="4501" y="424"/>
                    <a:pt x="4528" y="428"/>
                  </a:cubicBezTo>
                  <a:cubicBezTo>
                    <a:pt x="4636" y="446"/>
                    <a:pt x="4746" y="451"/>
                    <a:pt x="4854" y="436"/>
                  </a:cubicBezTo>
                  <a:cubicBezTo>
                    <a:pt x="4746" y="451"/>
                    <a:pt x="4636" y="447"/>
                    <a:pt x="4528" y="429"/>
                  </a:cubicBezTo>
                  <a:cubicBezTo>
                    <a:pt x="4501" y="425"/>
                    <a:pt x="4474" y="420"/>
                    <a:pt x="4447" y="414"/>
                  </a:cubicBezTo>
                  <a:cubicBezTo>
                    <a:pt x="4421" y="408"/>
                    <a:pt x="4394" y="401"/>
                    <a:pt x="4368" y="393"/>
                  </a:cubicBezTo>
                  <a:cubicBezTo>
                    <a:pt x="4315" y="378"/>
                    <a:pt x="4264" y="360"/>
                    <a:pt x="4213" y="341"/>
                  </a:cubicBezTo>
                  <a:cubicBezTo>
                    <a:pt x="4161" y="322"/>
                    <a:pt x="4111" y="299"/>
                    <a:pt x="4062" y="276"/>
                  </a:cubicBezTo>
                  <a:cubicBezTo>
                    <a:pt x="4037" y="264"/>
                    <a:pt x="4013" y="252"/>
                    <a:pt x="3988" y="240"/>
                  </a:cubicBezTo>
                  <a:cubicBezTo>
                    <a:pt x="3976" y="234"/>
                    <a:pt x="3964" y="228"/>
                    <a:pt x="3951" y="222"/>
                  </a:cubicBezTo>
                  <a:cubicBezTo>
                    <a:pt x="3939" y="216"/>
                    <a:pt x="3927" y="211"/>
                    <a:pt x="3914" y="206"/>
                  </a:cubicBezTo>
                  <a:cubicBezTo>
                    <a:pt x="3889" y="195"/>
                    <a:pt x="3863" y="186"/>
                    <a:pt x="3837" y="178"/>
                  </a:cubicBezTo>
                  <a:cubicBezTo>
                    <a:pt x="3811" y="170"/>
                    <a:pt x="3785" y="163"/>
                    <a:pt x="3758" y="156"/>
                  </a:cubicBezTo>
                  <a:cubicBezTo>
                    <a:pt x="3705" y="142"/>
                    <a:pt x="3652" y="130"/>
                    <a:pt x="3598" y="124"/>
                  </a:cubicBezTo>
                  <a:cubicBezTo>
                    <a:pt x="3544" y="117"/>
                    <a:pt x="3489" y="116"/>
                    <a:pt x="3435" y="124"/>
                  </a:cubicBezTo>
                  <a:cubicBezTo>
                    <a:pt x="3408" y="128"/>
                    <a:pt x="3381" y="135"/>
                    <a:pt x="3356" y="144"/>
                  </a:cubicBezTo>
                  <a:cubicBezTo>
                    <a:pt x="3330" y="153"/>
                    <a:pt x="3305" y="164"/>
                    <a:pt x="3281" y="177"/>
                  </a:cubicBezTo>
                  <a:cubicBezTo>
                    <a:pt x="3232" y="202"/>
                    <a:pt x="3187" y="232"/>
                    <a:pt x="3141" y="261"/>
                  </a:cubicBezTo>
                  <a:cubicBezTo>
                    <a:pt x="3094" y="290"/>
                    <a:pt x="3046" y="317"/>
                    <a:pt x="2997" y="341"/>
                  </a:cubicBezTo>
                  <a:cubicBezTo>
                    <a:pt x="2948" y="365"/>
                    <a:pt x="2898" y="387"/>
                    <a:pt x="2846" y="403"/>
                  </a:cubicBezTo>
                  <a:cubicBezTo>
                    <a:pt x="2794" y="420"/>
                    <a:pt x="2739" y="431"/>
                    <a:pt x="2685" y="434"/>
                  </a:cubicBezTo>
                  <a:cubicBezTo>
                    <a:pt x="2678" y="435"/>
                    <a:pt x="2671" y="435"/>
                    <a:pt x="2664" y="435"/>
                  </a:cubicBezTo>
                  <a:cubicBezTo>
                    <a:pt x="2657" y="435"/>
                    <a:pt x="2651" y="436"/>
                    <a:pt x="2644" y="436"/>
                  </a:cubicBezTo>
                  <a:cubicBezTo>
                    <a:pt x="2623" y="435"/>
                    <a:pt x="2623" y="435"/>
                    <a:pt x="2623" y="435"/>
                  </a:cubicBezTo>
                  <a:cubicBezTo>
                    <a:pt x="2620" y="435"/>
                    <a:pt x="2616" y="435"/>
                    <a:pt x="2613" y="435"/>
                  </a:cubicBezTo>
                  <a:cubicBezTo>
                    <a:pt x="2603" y="434"/>
                    <a:pt x="2603" y="434"/>
                    <a:pt x="2603" y="434"/>
                  </a:cubicBezTo>
                  <a:cubicBezTo>
                    <a:pt x="2582" y="432"/>
                    <a:pt x="2582" y="432"/>
                    <a:pt x="2582" y="432"/>
                  </a:cubicBezTo>
                  <a:cubicBezTo>
                    <a:pt x="2562" y="430"/>
                    <a:pt x="2562" y="430"/>
                    <a:pt x="2562" y="430"/>
                  </a:cubicBezTo>
                  <a:cubicBezTo>
                    <a:pt x="2552" y="428"/>
                    <a:pt x="2552" y="428"/>
                    <a:pt x="2552" y="428"/>
                  </a:cubicBezTo>
                  <a:cubicBezTo>
                    <a:pt x="2548" y="428"/>
                    <a:pt x="2545" y="427"/>
                    <a:pt x="2541" y="427"/>
                  </a:cubicBezTo>
                  <a:cubicBezTo>
                    <a:pt x="2521" y="423"/>
                    <a:pt x="2521" y="423"/>
                    <a:pt x="2521" y="423"/>
                  </a:cubicBezTo>
                  <a:cubicBezTo>
                    <a:pt x="2494" y="417"/>
                    <a:pt x="2468" y="410"/>
                    <a:pt x="2442" y="400"/>
                  </a:cubicBezTo>
                  <a:cubicBezTo>
                    <a:pt x="2429" y="396"/>
                    <a:pt x="2417" y="390"/>
                    <a:pt x="2404" y="384"/>
                  </a:cubicBezTo>
                  <a:cubicBezTo>
                    <a:pt x="2401" y="383"/>
                    <a:pt x="2398" y="381"/>
                    <a:pt x="2395" y="380"/>
                  </a:cubicBezTo>
                  <a:cubicBezTo>
                    <a:pt x="2386" y="375"/>
                    <a:pt x="2386" y="375"/>
                    <a:pt x="2386" y="375"/>
                  </a:cubicBezTo>
                  <a:cubicBezTo>
                    <a:pt x="2380" y="372"/>
                    <a:pt x="2374" y="369"/>
                    <a:pt x="2368" y="365"/>
                  </a:cubicBezTo>
                  <a:cubicBezTo>
                    <a:pt x="2350" y="355"/>
                    <a:pt x="2350" y="355"/>
                    <a:pt x="2350" y="355"/>
                  </a:cubicBezTo>
                  <a:cubicBezTo>
                    <a:pt x="2344" y="351"/>
                    <a:pt x="2339" y="347"/>
                    <a:pt x="2333" y="343"/>
                  </a:cubicBezTo>
                  <a:cubicBezTo>
                    <a:pt x="2322" y="336"/>
                    <a:pt x="2311" y="327"/>
                    <a:pt x="2301" y="318"/>
                  </a:cubicBezTo>
                  <a:cubicBezTo>
                    <a:pt x="2280" y="300"/>
                    <a:pt x="2260" y="281"/>
                    <a:pt x="2241" y="261"/>
                  </a:cubicBezTo>
                  <a:cubicBezTo>
                    <a:pt x="2203" y="222"/>
                    <a:pt x="2168" y="180"/>
                    <a:pt x="2132" y="139"/>
                  </a:cubicBezTo>
                  <a:cubicBezTo>
                    <a:pt x="2113" y="119"/>
                    <a:pt x="2095" y="98"/>
                    <a:pt x="2076" y="79"/>
                  </a:cubicBezTo>
                  <a:cubicBezTo>
                    <a:pt x="2066" y="70"/>
                    <a:pt x="2056" y="61"/>
                    <a:pt x="2045" y="52"/>
                  </a:cubicBezTo>
                  <a:cubicBezTo>
                    <a:pt x="2035" y="44"/>
                    <a:pt x="2024" y="36"/>
                    <a:pt x="2012" y="30"/>
                  </a:cubicBezTo>
                  <a:cubicBezTo>
                    <a:pt x="2006" y="26"/>
                    <a:pt x="2000" y="24"/>
                    <a:pt x="1993" y="21"/>
                  </a:cubicBezTo>
                  <a:cubicBezTo>
                    <a:pt x="1987" y="19"/>
                    <a:pt x="1981" y="16"/>
                    <a:pt x="1974" y="14"/>
                  </a:cubicBezTo>
                  <a:cubicBezTo>
                    <a:pt x="1961" y="11"/>
                    <a:pt x="1948" y="8"/>
                    <a:pt x="1934" y="7"/>
                  </a:cubicBezTo>
                  <a:cubicBezTo>
                    <a:pt x="1907" y="4"/>
                    <a:pt x="1880" y="5"/>
                    <a:pt x="1853" y="10"/>
                  </a:cubicBezTo>
                  <a:cubicBezTo>
                    <a:pt x="1800" y="20"/>
                    <a:pt x="1748" y="40"/>
                    <a:pt x="1700" y="65"/>
                  </a:cubicBezTo>
                  <a:cubicBezTo>
                    <a:pt x="1651" y="90"/>
                    <a:pt x="1606" y="120"/>
                    <a:pt x="1561" y="151"/>
                  </a:cubicBezTo>
                  <a:cubicBezTo>
                    <a:pt x="1493" y="197"/>
                    <a:pt x="1493" y="197"/>
                    <a:pt x="1493" y="197"/>
                  </a:cubicBezTo>
                  <a:cubicBezTo>
                    <a:pt x="1471" y="212"/>
                    <a:pt x="1447" y="227"/>
                    <a:pt x="1424" y="241"/>
                  </a:cubicBezTo>
                  <a:cubicBezTo>
                    <a:pt x="1377" y="269"/>
                    <a:pt x="1328" y="294"/>
                    <a:pt x="1279" y="317"/>
                  </a:cubicBezTo>
                  <a:cubicBezTo>
                    <a:pt x="1229" y="340"/>
                    <a:pt x="1179" y="361"/>
                    <a:pt x="1127" y="380"/>
                  </a:cubicBezTo>
                  <a:cubicBezTo>
                    <a:pt x="1089" y="394"/>
                    <a:pt x="1089" y="394"/>
                    <a:pt x="1089" y="394"/>
                  </a:cubicBezTo>
                  <a:cubicBezTo>
                    <a:pt x="1076" y="399"/>
                    <a:pt x="1063" y="403"/>
                    <a:pt x="1050" y="408"/>
                  </a:cubicBezTo>
                  <a:cubicBezTo>
                    <a:pt x="1037" y="412"/>
                    <a:pt x="1024" y="416"/>
                    <a:pt x="1011" y="421"/>
                  </a:cubicBezTo>
                  <a:cubicBezTo>
                    <a:pt x="972" y="433"/>
                    <a:pt x="972" y="433"/>
                    <a:pt x="972" y="433"/>
                  </a:cubicBezTo>
                  <a:cubicBezTo>
                    <a:pt x="867" y="465"/>
                    <a:pt x="761" y="490"/>
                    <a:pt x="653" y="509"/>
                  </a:cubicBezTo>
                  <a:cubicBezTo>
                    <a:pt x="546" y="529"/>
                    <a:pt x="437" y="541"/>
                    <a:pt x="328" y="547"/>
                  </a:cubicBezTo>
                  <a:cubicBezTo>
                    <a:pt x="219" y="553"/>
                    <a:pt x="109" y="551"/>
                    <a:pt x="0" y="5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41">
              <a:extLst>
                <a:ext uri="{FF2B5EF4-FFF2-40B4-BE49-F238E27FC236}">
                  <a16:creationId xmlns:a16="http://schemas.microsoft.com/office/drawing/2014/main" id="{191FFA27-6107-C30C-C9C1-A6449E7746D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1050" y="2600325"/>
              <a:ext cx="12125325" cy="1219200"/>
            </a:xfrm>
            <a:custGeom>
              <a:avLst/>
              <a:gdLst>
                <a:gd name="T0" fmla="*/ 647 w 4854"/>
                <a:gd name="T1" fmla="*/ 437 h 488"/>
                <a:gd name="T2" fmla="*/ 1272 w 4854"/>
                <a:gd name="T3" fmla="*/ 265 h 488"/>
                <a:gd name="T4" fmla="*/ 1490 w 4854"/>
                <a:gd name="T5" fmla="*/ 157 h 488"/>
                <a:gd name="T6" fmla="*/ 1705 w 4854"/>
                <a:gd name="T7" fmla="*/ 41 h 488"/>
                <a:gd name="T8" fmla="*/ 1862 w 4854"/>
                <a:gd name="T9" fmla="*/ 1 h 488"/>
                <a:gd name="T10" fmla="*/ 1982 w 4854"/>
                <a:gd name="T11" fmla="*/ 21 h 488"/>
                <a:gd name="T12" fmla="*/ 2080 w 4854"/>
                <a:gd name="T13" fmla="*/ 94 h 488"/>
                <a:gd name="T14" fmla="*/ 2257 w 4854"/>
                <a:gd name="T15" fmla="*/ 261 h 488"/>
                <a:gd name="T16" fmla="*/ 2306 w 4854"/>
                <a:gd name="T17" fmla="*/ 297 h 488"/>
                <a:gd name="T18" fmla="*/ 2332 w 4854"/>
                <a:gd name="T19" fmla="*/ 313 h 488"/>
                <a:gd name="T20" fmla="*/ 2359 w 4854"/>
                <a:gd name="T21" fmla="*/ 327 h 488"/>
                <a:gd name="T22" fmla="*/ 2474 w 4854"/>
                <a:gd name="T23" fmla="*/ 366 h 488"/>
                <a:gd name="T24" fmla="*/ 2533 w 4854"/>
                <a:gd name="T25" fmla="*/ 376 h 488"/>
                <a:gd name="T26" fmla="*/ 2574 w 4854"/>
                <a:gd name="T27" fmla="*/ 379 h 488"/>
                <a:gd name="T28" fmla="*/ 2614 w 4854"/>
                <a:gd name="T29" fmla="*/ 380 h 488"/>
                <a:gd name="T30" fmla="*/ 2634 w 4854"/>
                <a:gd name="T31" fmla="*/ 379 h 488"/>
                <a:gd name="T32" fmla="*/ 2675 w 4854"/>
                <a:gd name="T33" fmla="*/ 376 h 488"/>
                <a:gd name="T34" fmla="*/ 2735 w 4854"/>
                <a:gd name="T35" fmla="*/ 366 h 488"/>
                <a:gd name="T36" fmla="*/ 2774 w 4854"/>
                <a:gd name="T37" fmla="*/ 356 h 488"/>
                <a:gd name="T38" fmla="*/ 2870 w 4854"/>
                <a:gd name="T39" fmla="*/ 324 h 488"/>
                <a:gd name="T40" fmla="*/ 3087 w 4854"/>
                <a:gd name="T41" fmla="*/ 213 h 488"/>
                <a:gd name="T42" fmla="*/ 3298 w 4854"/>
                <a:gd name="T43" fmla="*/ 92 h 488"/>
                <a:gd name="T44" fmla="*/ 3455 w 4854"/>
                <a:gd name="T45" fmla="*/ 50 h 488"/>
                <a:gd name="T46" fmla="*/ 3776 w 4854"/>
                <a:gd name="T47" fmla="*/ 88 h 488"/>
                <a:gd name="T48" fmla="*/ 3965 w 4854"/>
                <a:gd name="T49" fmla="*/ 161 h 488"/>
                <a:gd name="T50" fmla="*/ 4073 w 4854"/>
                <a:gd name="T51" fmla="*/ 217 h 488"/>
                <a:gd name="T52" fmla="*/ 4221 w 4854"/>
                <a:gd name="T53" fmla="*/ 286 h 488"/>
                <a:gd name="T54" fmla="*/ 4530 w 4854"/>
                <a:gd name="T55" fmla="*/ 382 h 488"/>
                <a:gd name="T56" fmla="*/ 4530 w 4854"/>
                <a:gd name="T57" fmla="*/ 383 h 488"/>
                <a:gd name="T58" fmla="*/ 4220 w 4854"/>
                <a:gd name="T59" fmla="*/ 288 h 488"/>
                <a:gd name="T60" fmla="*/ 4072 w 4854"/>
                <a:gd name="T61" fmla="*/ 219 h 488"/>
                <a:gd name="T62" fmla="*/ 3964 w 4854"/>
                <a:gd name="T63" fmla="*/ 163 h 488"/>
                <a:gd name="T64" fmla="*/ 3775 w 4854"/>
                <a:gd name="T65" fmla="*/ 91 h 488"/>
                <a:gd name="T66" fmla="*/ 3455 w 4854"/>
                <a:gd name="T67" fmla="*/ 53 h 488"/>
                <a:gd name="T68" fmla="*/ 3299 w 4854"/>
                <a:gd name="T69" fmla="*/ 94 h 488"/>
                <a:gd name="T70" fmla="*/ 3089 w 4854"/>
                <a:gd name="T71" fmla="*/ 216 h 488"/>
                <a:gd name="T72" fmla="*/ 2871 w 4854"/>
                <a:gd name="T73" fmla="*/ 327 h 488"/>
                <a:gd name="T74" fmla="*/ 2675 w 4854"/>
                <a:gd name="T75" fmla="*/ 379 h 488"/>
                <a:gd name="T76" fmla="*/ 2635 w 4854"/>
                <a:gd name="T77" fmla="*/ 383 h 488"/>
                <a:gd name="T78" fmla="*/ 2614 w 4854"/>
                <a:gd name="T79" fmla="*/ 383 h 488"/>
                <a:gd name="T80" fmla="*/ 2574 w 4854"/>
                <a:gd name="T81" fmla="*/ 383 h 488"/>
                <a:gd name="T82" fmla="*/ 2533 w 4854"/>
                <a:gd name="T83" fmla="*/ 380 h 488"/>
                <a:gd name="T84" fmla="*/ 2473 w 4854"/>
                <a:gd name="T85" fmla="*/ 370 h 488"/>
                <a:gd name="T86" fmla="*/ 2255 w 4854"/>
                <a:gd name="T87" fmla="*/ 264 h 488"/>
                <a:gd name="T88" fmla="*/ 2077 w 4854"/>
                <a:gd name="T89" fmla="*/ 97 h 488"/>
                <a:gd name="T90" fmla="*/ 1981 w 4854"/>
                <a:gd name="T91" fmla="*/ 24 h 488"/>
                <a:gd name="T92" fmla="*/ 1862 w 4854"/>
                <a:gd name="T93" fmla="*/ 5 h 488"/>
                <a:gd name="T94" fmla="*/ 1706 w 4854"/>
                <a:gd name="T95" fmla="*/ 44 h 488"/>
                <a:gd name="T96" fmla="*/ 1492 w 4854"/>
                <a:gd name="T97" fmla="*/ 159 h 488"/>
                <a:gd name="T98" fmla="*/ 1273 w 4854"/>
                <a:gd name="T99" fmla="*/ 268 h 488"/>
                <a:gd name="T100" fmla="*/ 648 w 4854"/>
                <a:gd name="T101" fmla="*/ 439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854" h="488">
                  <a:moveTo>
                    <a:pt x="0" y="473"/>
                  </a:moveTo>
                  <a:cubicBezTo>
                    <a:pt x="216" y="488"/>
                    <a:pt x="434" y="473"/>
                    <a:pt x="647" y="437"/>
                  </a:cubicBezTo>
                  <a:cubicBezTo>
                    <a:pt x="754" y="419"/>
                    <a:pt x="860" y="396"/>
                    <a:pt x="964" y="367"/>
                  </a:cubicBezTo>
                  <a:cubicBezTo>
                    <a:pt x="1069" y="339"/>
                    <a:pt x="1172" y="306"/>
                    <a:pt x="1272" y="265"/>
                  </a:cubicBezTo>
                  <a:cubicBezTo>
                    <a:pt x="1323" y="245"/>
                    <a:pt x="1372" y="222"/>
                    <a:pt x="1420" y="197"/>
                  </a:cubicBezTo>
                  <a:cubicBezTo>
                    <a:pt x="1444" y="184"/>
                    <a:pt x="1467" y="170"/>
                    <a:pt x="1490" y="157"/>
                  </a:cubicBezTo>
                  <a:cubicBezTo>
                    <a:pt x="1560" y="115"/>
                    <a:pt x="1560" y="115"/>
                    <a:pt x="1560" y="115"/>
                  </a:cubicBezTo>
                  <a:cubicBezTo>
                    <a:pt x="1607" y="88"/>
                    <a:pt x="1655" y="62"/>
                    <a:pt x="1705" y="41"/>
                  </a:cubicBezTo>
                  <a:cubicBezTo>
                    <a:pt x="1730" y="31"/>
                    <a:pt x="1756" y="22"/>
                    <a:pt x="1782" y="15"/>
                  </a:cubicBezTo>
                  <a:cubicBezTo>
                    <a:pt x="1808" y="8"/>
                    <a:pt x="1835" y="3"/>
                    <a:pt x="1862" y="1"/>
                  </a:cubicBezTo>
                  <a:cubicBezTo>
                    <a:pt x="1889" y="0"/>
                    <a:pt x="1917" y="1"/>
                    <a:pt x="1943" y="8"/>
                  </a:cubicBezTo>
                  <a:cubicBezTo>
                    <a:pt x="1957" y="11"/>
                    <a:pt x="1970" y="16"/>
                    <a:pt x="1982" y="21"/>
                  </a:cubicBezTo>
                  <a:cubicBezTo>
                    <a:pt x="1994" y="27"/>
                    <a:pt x="2006" y="34"/>
                    <a:pt x="2017" y="42"/>
                  </a:cubicBezTo>
                  <a:cubicBezTo>
                    <a:pt x="2040" y="57"/>
                    <a:pt x="2060" y="75"/>
                    <a:pt x="2080" y="94"/>
                  </a:cubicBezTo>
                  <a:cubicBezTo>
                    <a:pt x="2100" y="113"/>
                    <a:pt x="2119" y="132"/>
                    <a:pt x="2138" y="151"/>
                  </a:cubicBezTo>
                  <a:cubicBezTo>
                    <a:pt x="2177" y="189"/>
                    <a:pt x="2215" y="227"/>
                    <a:pt x="2257" y="261"/>
                  </a:cubicBezTo>
                  <a:cubicBezTo>
                    <a:pt x="2268" y="269"/>
                    <a:pt x="2278" y="278"/>
                    <a:pt x="2289" y="285"/>
                  </a:cubicBezTo>
                  <a:cubicBezTo>
                    <a:pt x="2306" y="297"/>
                    <a:pt x="2306" y="297"/>
                    <a:pt x="2306" y="297"/>
                  </a:cubicBezTo>
                  <a:cubicBezTo>
                    <a:pt x="2312" y="301"/>
                    <a:pt x="2317" y="304"/>
                    <a:pt x="2323" y="308"/>
                  </a:cubicBezTo>
                  <a:cubicBezTo>
                    <a:pt x="2326" y="309"/>
                    <a:pt x="2329" y="311"/>
                    <a:pt x="2332" y="313"/>
                  </a:cubicBezTo>
                  <a:cubicBezTo>
                    <a:pt x="2341" y="317"/>
                    <a:pt x="2341" y="317"/>
                    <a:pt x="2341" y="317"/>
                  </a:cubicBezTo>
                  <a:cubicBezTo>
                    <a:pt x="2347" y="320"/>
                    <a:pt x="2353" y="324"/>
                    <a:pt x="2359" y="327"/>
                  </a:cubicBezTo>
                  <a:cubicBezTo>
                    <a:pt x="2371" y="332"/>
                    <a:pt x="2383" y="338"/>
                    <a:pt x="2396" y="342"/>
                  </a:cubicBezTo>
                  <a:cubicBezTo>
                    <a:pt x="2421" y="352"/>
                    <a:pt x="2447" y="360"/>
                    <a:pt x="2474" y="366"/>
                  </a:cubicBezTo>
                  <a:cubicBezTo>
                    <a:pt x="2487" y="368"/>
                    <a:pt x="2500" y="371"/>
                    <a:pt x="2513" y="373"/>
                  </a:cubicBezTo>
                  <a:cubicBezTo>
                    <a:pt x="2520" y="374"/>
                    <a:pt x="2527" y="375"/>
                    <a:pt x="2533" y="376"/>
                  </a:cubicBezTo>
                  <a:cubicBezTo>
                    <a:pt x="2554" y="378"/>
                    <a:pt x="2554" y="378"/>
                    <a:pt x="2554" y="378"/>
                  </a:cubicBezTo>
                  <a:cubicBezTo>
                    <a:pt x="2560" y="378"/>
                    <a:pt x="2567" y="379"/>
                    <a:pt x="2574" y="379"/>
                  </a:cubicBezTo>
                  <a:cubicBezTo>
                    <a:pt x="2580" y="379"/>
                    <a:pt x="2587" y="379"/>
                    <a:pt x="2594" y="380"/>
                  </a:cubicBezTo>
                  <a:cubicBezTo>
                    <a:pt x="2614" y="380"/>
                    <a:pt x="2614" y="380"/>
                    <a:pt x="2614" y="380"/>
                  </a:cubicBezTo>
                  <a:cubicBezTo>
                    <a:pt x="2624" y="379"/>
                    <a:pt x="2624" y="379"/>
                    <a:pt x="2624" y="379"/>
                  </a:cubicBezTo>
                  <a:cubicBezTo>
                    <a:pt x="2634" y="379"/>
                    <a:pt x="2634" y="379"/>
                    <a:pt x="2634" y="379"/>
                  </a:cubicBezTo>
                  <a:cubicBezTo>
                    <a:pt x="2655" y="378"/>
                    <a:pt x="2655" y="378"/>
                    <a:pt x="2655" y="378"/>
                  </a:cubicBezTo>
                  <a:cubicBezTo>
                    <a:pt x="2661" y="377"/>
                    <a:pt x="2668" y="376"/>
                    <a:pt x="2675" y="376"/>
                  </a:cubicBezTo>
                  <a:cubicBezTo>
                    <a:pt x="2688" y="374"/>
                    <a:pt x="2702" y="372"/>
                    <a:pt x="2715" y="370"/>
                  </a:cubicBezTo>
                  <a:cubicBezTo>
                    <a:pt x="2722" y="369"/>
                    <a:pt x="2728" y="367"/>
                    <a:pt x="2735" y="366"/>
                  </a:cubicBezTo>
                  <a:cubicBezTo>
                    <a:pt x="2741" y="364"/>
                    <a:pt x="2748" y="363"/>
                    <a:pt x="2754" y="361"/>
                  </a:cubicBezTo>
                  <a:cubicBezTo>
                    <a:pt x="2774" y="356"/>
                    <a:pt x="2774" y="356"/>
                    <a:pt x="2774" y="356"/>
                  </a:cubicBezTo>
                  <a:cubicBezTo>
                    <a:pt x="2794" y="351"/>
                    <a:pt x="2794" y="351"/>
                    <a:pt x="2794" y="351"/>
                  </a:cubicBezTo>
                  <a:cubicBezTo>
                    <a:pt x="2819" y="343"/>
                    <a:pt x="2845" y="334"/>
                    <a:pt x="2870" y="324"/>
                  </a:cubicBezTo>
                  <a:cubicBezTo>
                    <a:pt x="2920" y="303"/>
                    <a:pt x="2969" y="279"/>
                    <a:pt x="3016" y="253"/>
                  </a:cubicBezTo>
                  <a:cubicBezTo>
                    <a:pt x="3040" y="241"/>
                    <a:pt x="3064" y="227"/>
                    <a:pt x="3087" y="213"/>
                  </a:cubicBezTo>
                  <a:cubicBezTo>
                    <a:pt x="3110" y="200"/>
                    <a:pt x="3133" y="185"/>
                    <a:pt x="3156" y="171"/>
                  </a:cubicBezTo>
                  <a:cubicBezTo>
                    <a:pt x="3202" y="142"/>
                    <a:pt x="3248" y="114"/>
                    <a:pt x="3298" y="92"/>
                  </a:cubicBezTo>
                  <a:cubicBezTo>
                    <a:pt x="3323" y="81"/>
                    <a:pt x="3348" y="71"/>
                    <a:pt x="3374" y="64"/>
                  </a:cubicBezTo>
                  <a:cubicBezTo>
                    <a:pt x="3401" y="57"/>
                    <a:pt x="3428" y="53"/>
                    <a:pt x="3455" y="50"/>
                  </a:cubicBezTo>
                  <a:cubicBezTo>
                    <a:pt x="3509" y="45"/>
                    <a:pt x="3563" y="48"/>
                    <a:pt x="3617" y="55"/>
                  </a:cubicBezTo>
                  <a:cubicBezTo>
                    <a:pt x="3671" y="63"/>
                    <a:pt x="3724" y="75"/>
                    <a:pt x="3776" y="88"/>
                  </a:cubicBezTo>
                  <a:cubicBezTo>
                    <a:pt x="3829" y="102"/>
                    <a:pt x="3880" y="120"/>
                    <a:pt x="3929" y="143"/>
                  </a:cubicBezTo>
                  <a:cubicBezTo>
                    <a:pt x="3941" y="149"/>
                    <a:pt x="3953" y="155"/>
                    <a:pt x="3965" y="161"/>
                  </a:cubicBezTo>
                  <a:cubicBezTo>
                    <a:pt x="4001" y="180"/>
                    <a:pt x="4001" y="180"/>
                    <a:pt x="4001" y="180"/>
                  </a:cubicBezTo>
                  <a:cubicBezTo>
                    <a:pt x="4025" y="193"/>
                    <a:pt x="4049" y="205"/>
                    <a:pt x="4073" y="217"/>
                  </a:cubicBezTo>
                  <a:cubicBezTo>
                    <a:pt x="4098" y="230"/>
                    <a:pt x="4122" y="242"/>
                    <a:pt x="4146" y="253"/>
                  </a:cubicBezTo>
                  <a:cubicBezTo>
                    <a:pt x="4171" y="265"/>
                    <a:pt x="4196" y="276"/>
                    <a:pt x="4221" y="286"/>
                  </a:cubicBezTo>
                  <a:cubicBezTo>
                    <a:pt x="4270" y="307"/>
                    <a:pt x="4321" y="326"/>
                    <a:pt x="4373" y="343"/>
                  </a:cubicBezTo>
                  <a:cubicBezTo>
                    <a:pt x="4424" y="359"/>
                    <a:pt x="4477" y="372"/>
                    <a:pt x="4530" y="382"/>
                  </a:cubicBezTo>
                  <a:cubicBezTo>
                    <a:pt x="4637" y="401"/>
                    <a:pt x="4746" y="407"/>
                    <a:pt x="4854" y="390"/>
                  </a:cubicBezTo>
                  <a:cubicBezTo>
                    <a:pt x="4746" y="407"/>
                    <a:pt x="4637" y="402"/>
                    <a:pt x="4530" y="383"/>
                  </a:cubicBezTo>
                  <a:cubicBezTo>
                    <a:pt x="4477" y="373"/>
                    <a:pt x="4424" y="360"/>
                    <a:pt x="4372" y="344"/>
                  </a:cubicBezTo>
                  <a:cubicBezTo>
                    <a:pt x="4321" y="328"/>
                    <a:pt x="4270" y="309"/>
                    <a:pt x="4220" y="288"/>
                  </a:cubicBezTo>
                  <a:cubicBezTo>
                    <a:pt x="4195" y="277"/>
                    <a:pt x="4170" y="267"/>
                    <a:pt x="4145" y="255"/>
                  </a:cubicBezTo>
                  <a:cubicBezTo>
                    <a:pt x="4121" y="244"/>
                    <a:pt x="4097" y="232"/>
                    <a:pt x="4072" y="219"/>
                  </a:cubicBezTo>
                  <a:cubicBezTo>
                    <a:pt x="4048" y="207"/>
                    <a:pt x="4024" y="195"/>
                    <a:pt x="4000" y="182"/>
                  </a:cubicBezTo>
                  <a:cubicBezTo>
                    <a:pt x="3964" y="163"/>
                    <a:pt x="3964" y="163"/>
                    <a:pt x="3964" y="163"/>
                  </a:cubicBezTo>
                  <a:cubicBezTo>
                    <a:pt x="3952" y="157"/>
                    <a:pt x="3940" y="151"/>
                    <a:pt x="3928" y="145"/>
                  </a:cubicBezTo>
                  <a:cubicBezTo>
                    <a:pt x="3879" y="122"/>
                    <a:pt x="3828" y="104"/>
                    <a:pt x="3775" y="91"/>
                  </a:cubicBezTo>
                  <a:cubicBezTo>
                    <a:pt x="3723" y="77"/>
                    <a:pt x="3670" y="65"/>
                    <a:pt x="3617" y="58"/>
                  </a:cubicBezTo>
                  <a:cubicBezTo>
                    <a:pt x="3563" y="50"/>
                    <a:pt x="3509" y="48"/>
                    <a:pt x="3455" y="53"/>
                  </a:cubicBezTo>
                  <a:cubicBezTo>
                    <a:pt x="3428" y="56"/>
                    <a:pt x="3401" y="60"/>
                    <a:pt x="3375" y="67"/>
                  </a:cubicBezTo>
                  <a:cubicBezTo>
                    <a:pt x="3349" y="74"/>
                    <a:pt x="3324" y="83"/>
                    <a:pt x="3299" y="94"/>
                  </a:cubicBezTo>
                  <a:cubicBezTo>
                    <a:pt x="3250" y="116"/>
                    <a:pt x="3203" y="145"/>
                    <a:pt x="3158" y="173"/>
                  </a:cubicBezTo>
                  <a:cubicBezTo>
                    <a:pt x="3135" y="188"/>
                    <a:pt x="3112" y="202"/>
                    <a:pt x="3089" y="216"/>
                  </a:cubicBezTo>
                  <a:cubicBezTo>
                    <a:pt x="3065" y="230"/>
                    <a:pt x="3042" y="244"/>
                    <a:pt x="3018" y="256"/>
                  </a:cubicBezTo>
                  <a:cubicBezTo>
                    <a:pt x="2970" y="282"/>
                    <a:pt x="2922" y="307"/>
                    <a:pt x="2871" y="327"/>
                  </a:cubicBezTo>
                  <a:cubicBezTo>
                    <a:pt x="2821" y="347"/>
                    <a:pt x="2769" y="364"/>
                    <a:pt x="2716" y="373"/>
                  </a:cubicBezTo>
                  <a:cubicBezTo>
                    <a:pt x="2702" y="376"/>
                    <a:pt x="2689" y="378"/>
                    <a:pt x="2675" y="379"/>
                  </a:cubicBezTo>
                  <a:cubicBezTo>
                    <a:pt x="2668" y="380"/>
                    <a:pt x="2662" y="381"/>
                    <a:pt x="2655" y="381"/>
                  </a:cubicBezTo>
                  <a:cubicBezTo>
                    <a:pt x="2635" y="383"/>
                    <a:pt x="2635" y="383"/>
                    <a:pt x="2635" y="383"/>
                  </a:cubicBezTo>
                  <a:cubicBezTo>
                    <a:pt x="2624" y="383"/>
                    <a:pt x="2624" y="383"/>
                    <a:pt x="2624" y="383"/>
                  </a:cubicBezTo>
                  <a:cubicBezTo>
                    <a:pt x="2614" y="383"/>
                    <a:pt x="2614" y="383"/>
                    <a:pt x="2614" y="383"/>
                  </a:cubicBezTo>
                  <a:cubicBezTo>
                    <a:pt x="2594" y="384"/>
                    <a:pt x="2594" y="384"/>
                    <a:pt x="2594" y="384"/>
                  </a:cubicBezTo>
                  <a:cubicBezTo>
                    <a:pt x="2587" y="383"/>
                    <a:pt x="2580" y="383"/>
                    <a:pt x="2574" y="383"/>
                  </a:cubicBezTo>
                  <a:cubicBezTo>
                    <a:pt x="2567" y="382"/>
                    <a:pt x="2560" y="382"/>
                    <a:pt x="2553" y="381"/>
                  </a:cubicBezTo>
                  <a:cubicBezTo>
                    <a:pt x="2533" y="380"/>
                    <a:pt x="2533" y="380"/>
                    <a:pt x="2533" y="380"/>
                  </a:cubicBezTo>
                  <a:cubicBezTo>
                    <a:pt x="2526" y="379"/>
                    <a:pt x="2519" y="378"/>
                    <a:pt x="2513" y="377"/>
                  </a:cubicBezTo>
                  <a:cubicBezTo>
                    <a:pt x="2499" y="375"/>
                    <a:pt x="2486" y="372"/>
                    <a:pt x="2473" y="370"/>
                  </a:cubicBezTo>
                  <a:cubicBezTo>
                    <a:pt x="2446" y="363"/>
                    <a:pt x="2420" y="356"/>
                    <a:pt x="2395" y="346"/>
                  </a:cubicBezTo>
                  <a:cubicBezTo>
                    <a:pt x="2344" y="327"/>
                    <a:pt x="2297" y="298"/>
                    <a:pt x="2255" y="264"/>
                  </a:cubicBezTo>
                  <a:cubicBezTo>
                    <a:pt x="2213" y="229"/>
                    <a:pt x="2174" y="191"/>
                    <a:pt x="2135" y="153"/>
                  </a:cubicBezTo>
                  <a:cubicBezTo>
                    <a:pt x="2116" y="134"/>
                    <a:pt x="2097" y="115"/>
                    <a:pt x="2077" y="97"/>
                  </a:cubicBezTo>
                  <a:cubicBezTo>
                    <a:pt x="2058" y="78"/>
                    <a:pt x="2038" y="60"/>
                    <a:pt x="2015" y="45"/>
                  </a:cubicBezTo>
                  <a:cubicBezTo>
                    <a:pt x="2004" y="37"/>
                    <a:pt x="1993" y="30"/>
                    <a:pt x="1981" y="24"/>
                  </a:cubicBezTo>
                  <a:cubicBezTo>
                    <a:pt x="1968" y="19"/>
                    <a:pt x="1956" y="14"/>
                    <a:pt x="1943" y="11"/>
                  </a:cubicBezTo>
                  <a:cubicBezTo>
                    <a:pt x="1917" y="5"/>
                    <a:pt x="1889" y="3"/>
                    <a:pt x="1862" y="5"/>
                  </a:cubicBezTo>
                  <a:cubicBezTo>
                    <a:pt x="1836" y="6"/>
                    <a:pt x="1809" y="11"/>
                    <a:pt x="1783" y="19"/>
                  </a:cubicBezTo>
                  <a:cubicBezTo>
                    <a:pt x="1757" y="25"/>
                    <a:pt x="1731" y="34"/>
                    <a:pt x="1706" y="44"/>
                  </a:cubicBezTo>
                  <a:cubicBezTo>
                    <a:pt x="1656" y="65"/>
                    <a:pt x="1608" y="91"/>
                    <a:pt x="1562" y="118"/>
                  </a:cubicBezTo>
                  <a:cubicBezTo>
                    <a:pt x="1492" y="159"/>
                    <a:pt x="1492" y="159"/>
                    <a:pt x="1492" y="159"/>
                  </a:cubicBezTo>
                  <a:cubicBezTo>
                    <a:pt x="1468" y="173"/>
                    <a:pt x="1445" y="187"/>
                    <a:pt x="1421" y="199"/>
                  </a:cubicBezTo>
                  <a:cubicBezTo>
                    <a:pt x="1373" y="224"/>
                    <a:pt x="1324" y="247"/>
                    <a:pt x="1273" y="268"/>
                  </a:cubicBezTo>
                  <a:cubicBezTo>
                    <a:pt x="1173" y="308"/>
                    <a:pt x="1070" y="341"/>
                    <a:pt x="965" y="370"/>
                  </a:cubicBezTo>
                  <a:cubicBezTo>
                    <a:pt x="860" y="398"/>
                    <a:pt x="755" y="421"/>
                    <a:pt x="648" y="439"/>
                  </a:cubicBezTo>
                  <a:cubicBezTo>
                    <a:pt x="434" y="474"/>
                    <a:pt x="216" y="488"/>
                    <a:pt x="0" y="4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42">
              <a:extLst>
                <a:ext uri="{FF2B5EF4-FFF2-40B4-BE49-F238E27FC236}">
                  <a16:creationId xmlns:a16="http://schemas.microsoft.com/office/drawing/2014/main" id="{C3D627CD-4E15-178C-3CFE-A89E1375A28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9463" y="2689225"/>
              <a:ext cx="12122150" cy="1084263"/>
            </a:xfrm>
            <a:custGeom>
              <a:avLst/>
              <a:gdLst>
                <a:gd name="T0" fmla="*/ 322 w 4853"/>
                <a:gd name="T1" fmla="*/ 425 h 433"/>
                <a:gd name="T2" fmla="*/ 959 w 4853"/>
                <a:gd name="T3" fmla="*/ 328 h 433"/>
                <a:gd name="T4" fmla="*/ 998 w 4853"/>
                <a:gd name="T5" fmla="*/ 319 h 433"/>
                <a:gd name="T6" fmla="*/ 1115 w 4853"/>
                <a:gd name="T7" fmla="*/ 288 h 433"/>
                <a:gd name="T8" fmla="*/ 1418 w 4853"/>
                <a:gd name="T9" fmla="*/ 180 h 433"/>
                <a:gd name="T10" fmla="*/ 1712 w 4853"/>
                <a:gd name="T11" fmla="*/ 48 h 433"/>
                <a:gd name="T12" fmla="*/ 1872 w 4853"/>
                <a:gd name="T13" fmla="*/ 23 h 433"/>
                <a:gd name="T14" fmla="*/ 1951 w 4853"/>
                <a:gd name="T15" fmla="*/ 39 h 433"/>
                <a:gd name="T16" fmla="*/ 2021 w 4853"/>
                <a:gd name="T17" fmla="*/ 80 h 433"/>
                <a:gd name="T18" fmla="*/ 2145 w 4853"/>
                <a:gd name="T19" fmla="*/ 182 h 433"/>
                <a:gd name="T20" fmla="*/ 2284 w 4853"/>
                <a:gd name="T21" fmla="*/ 283 h 433"/>
                <a:gd name="T22" fmla="*/ 2310 w 4853"/>
                <a:gd name="T23" fmla="*/ 297 h 433"/>
                <a:gd name="T24" fmla="*/ 2338 w 4853"/>
                <a:gd name="T25" fmla="*/ 309 h 433"/>
                <a:gd name="T26" fmla="*/ 2366 w 4853"/>
                <a:gd name="T27" fmla="*/ 320 h 433"/>
                <a:gd name="T28" fmla="*/ 2404 w 4853"/>
                <a:gd name="T29" fmla="*/ 331 h 433"/>
                <a:gd name="T30" fmla="*/ 2583 w 4853"/>
                <a:gd name="T31" fmla="*/ 351 h 433"/>
                <a:gd name="T32" fmla="*/ 2624 w 4853"/>
                <a:gd name="T33" fmla="*/ 348 h 433"/>
                <a:gd name="T34" fmla="*/ 2644 w 4853"/>
                <a:gd name="T35" fmla="*/ 346 h 433"/>
                <a:gd name="T36" fmla="*/ 2683 w 4853"/>
                <a:gd name="T37" fmla="*/ 339 h 433"/>
                <a:gd name="T38" fmla="*/ 2722 w 4853"/>
                <a:gd name="T39" fmla="*/ 330 h 433"/>
                <a:gd name="T40" fmla="*/ 2892 w 4853"/>
                <a:gd name="T41" fmla="*/ 267 h 433"/>
                <a:gd name="T42" fmla="*/ 3172 w 4853"/>
                <a:gd name="T43" fmla="*/ 107 h 433"/>
                <a:gd name="T44" fmla="*/ 3474 w 4853"/>
                <a:gd name="T45" fmla="*/ 3 h 433"/>
                <a:gd name="T46" fmla="*/ 3793 w 4853"/>
                <a:gd name="T47" fmla="*/ 46 h 433"/>
                <a:gd name="T48" fmla="*/ 4083 w 4853"/>
                <a:gd name="T49" fmla="*/ 185 h 433"/>
                <a:gd name="T50" fmla="*/ 4227 w 4853"/>
                <a:gd name="T51" fmla="*/ 257 h 433"/>
                <a:gd name="T52" fmla="*/ 4532 w 4853"/>
                <a:gd name="T53" fmla="*/ 359 h 433"/>
                <a:gd name="T54" fmla="*/ 4532 w 4853"/>
                <a:gd name="T55" fmla="*/ 360 h 433"/>
                <a:gd name="T56" fmla="*/ 4226 w 4853"/>
                <a:gd name="T57" fmla="*/ 259 h 433"/>
                <a:gd name="T58" fmla="*/ 4082 w 4853"/>
                <a:gd name="T59" fmla="*/ 187 h 433"/>
                <a:gd name="T60" fmla="*/ 3792 w 4853"/>
                <a:gd name="T61" fmla="*/ 48 h 433"/>
                <a:gd name="T62" fmla="*/ 3474 w 4853"/>
                <a:gd name="T63" fmla="*/ 6 h 433"/>
                <a:gd name="T64" fmla="*/ 3173 w 4853"/>
                <a:gd name="T65" fmla="*/ 110 h 433"/>
                <a:gd name="T66" fmla="*/ 2893 w 4853"/>
                <a:gd name="T67" fmla="*/ 270 h 433"/>
                <a:gd name="T68" fmla="*/ 2723 w 4853"/>
                <a:gd name="T69" fmla="*/ 334 h 433"/>
                <a:gd name="T70" fmla="*/ 2684 w 4853"/>
                <a:gd name="T71" fmla="*/ 343 h 433"/>
                <a:gd name="T72" fmla="*/ 2644 w 4853"/>
                <a:gd name="T73" fmla="*/ 349 h 433"/>
                <a:gd name="T74" fmla="*/ 2624 w 4853"/>
                <a:gd name="T75" fmla="*/ 352 h 433"/>
                <a:gd name="T76" fmla="*/ 2584 w 4853"/>
                <a:gd name="T77" fmla="*/ 355 h 433"/>
                <a:gd name="T78" fmla="*/ 2403 w 4853"/>
                <a:gd name="T79" fmla="*/ 335 h 433"/>
                <a:gd name="T80" fmla="*/ 2365 w 4853"/>
                <a:gd name="T81" fmla="*/ 323 h 433"/>
                <a:gd name="T82" fmla="*/ 2336 w 4853"/>
                <a:gd name="T83" fmla="*/ 313 h 433"/>
                <a:gd name="T84" fmla="*/ 2309 w 4853"/>
                <a:gd name="T85" fmla="*/ 300 h 433"/>
                <a:gd name="T86" fmla="*/ 2282 w 4853"/>
                <a:gd name="T87" fmla="*/ 286 h 433"/>
                <a:gd name="T88" fmla="*/ 2143 w 4853"/>
                <a:gd name="T89" fmla="*/ 185 h 433"/>
                <a:gd name="T90" fmla="*/ 2019 w 4853"/>
                <a:gd name="T91" fmla="*/ 83 h 433"/>
                <a:gd name="T92" fmla="*/ 1949 w 4853"/>
                <a:gd name="T93" fmla="*/ 43 h 433"/>
                <a:gd name="T94" fmla="*/ 1871 w 4853"/>
                <a:gd name="T95" fmla="*/ 26 h 433"/>
                <a:gd name="T96" fmla="*/ 1713 w 4853"/>
                <a:gd name="T97" fmla="*/ 51 h 433"/>
                <a:gd name="T98" fmla="*/ 1420 w 4853"/>
                <a:gd name="T99" fmla="*/ 183 h 433"/>
                <a:gd name="T100" fmla="*/ 1116 w 4853"/>
                <a:gd name="T101" fmla="*/ 290 h 433"/>
                <a:gd name="T102" fmla="*/ 999 w 4853"/>
                <a:gd name="T103" fmla="*/ 321 h 433"/>
                <a:gd name="T104" fmla="*/ 959 w 4853"/>
                <a:gd name="T105" fmla="*/ 330 h 433"/>
                <a:gd name="T106" fmla="*/ 322 w 4853"/>
                <a:gd name="T107" fmla="*/ 426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853" h="433">
                  <a:moveTo>
                    <a:pt x="0" y="427"/>
                  </a:moveTo>
                  <a:cubicBezTo>
                    <a:pt x="107" y="432"/>
                    <a:pt x="215" y="431"/>
                    <a:pt x="322" y="425"/>
                  </a:cubicBezTo>
                  <a:cubicBezTo>
                    <a:pt x="429" y="418"/>
                    <a:pt x="536" y="406"/>
                    <a:pt x="643" y="390"/>
                  </a:cubicBezTo>
                  <a:cubicBezTo>
                    <a:pt x="749" y="374"/>
                    <a:pt x="854" y="353"/>
                    <a:pt x="959" y="328"/>
                  </a:cubicBezTo>
                  <a:cubicBezTo>
                    <a:pt x="979" y="324"/>
                    <a:pt x="979" y="324"/>
                    <a:pt x="979" y="324"/>
                  </a:cubicBezTo>
                  <a:cubicBezTo>
                    <a:pt x="998" y="319"/>
                    <a:pt x="998" y="319"/>
                    <a:pt x="998" y="319"/>
                  </a:cubicBezTo>
                  <a:cubicBezTo>
                    <a:pt x="1037" y="309"/>
                    <a:pt x="1037" y="309"/>
                    <a:pt x="1037" y="309"/>
                  </a:cubicBezTo>
                  <a:cubicBezTo>
                    <a:pt x="1063" y="302"/>
                    <a:pt x="1089" y="295"/>
                    <a:pt x="1115" y="288"/>
                  </a:cubicBezTo>
                  <a:cubicBezTo>
                    <a:pt x="1167" y="273"/>
                    <a:pt x="1218" y="258"/>
                    <a:pt x="1269" y="240"/>
                  </a:cubicBezTo>
                  <a:cubicBezTo>
                    <a:pt x="1320" y="222"/>
                    <a:pt x="1370" y="203"/>
                    <a:pt x="1418" y="180"/>
                  </a:cubicBezTo>
                  <a:cubicBezTo>
                    <a:pt x="1467" y="157"/>
                    <a:pt x="1515" y="133"/>
                    <a:pt x="1563" y="109"/>
                  </a:cubicBezTo>
                  <a:cubicBezTo>
                    <a:pt x="1611" y="85"/>
                    <a:pt x="1661" y="64"/>
                    <a:pt x="1712" y="48"/>
                  </a:cubicBezTo>
                  <a:cubicBezTo>
                    <a:pt x="1738" y="40"/>
                    <a:pt x="1764" y="33"/>
                    <a:pt x="1791" y="28"/>
                  </a:cubicBezTo>
                  <a:cubicBezTo>
                    <a:pt x="1817" y="24"/>
                    <a:pt x="1845" y="22"/>
                    <a:pt x="1872" y="23"/>
                  </a:cubicBezTo>
                  <a:cubicBezTo>
                    <a:pt x="1885" y="24"/>
                    <a:pt x="1899" y="25"/>
                    <a:pt x="1912" y="28"/>
                  </a:cubicBezTo>
                  <a:cubicBezTo>
                    <a:pt x="1925" y="31"/>
                    <a:pt x="1938" y="34"/>
                    <a:pt x="1951" y="39"/>
                  </a:cubicBezTo>
                  <a:cubicBezTo>
                    <a:pt x="1963" y="44"/>
                    <a:pt x="1976" y="50"/>
                    <a:pt x="1987" y="57"/>
                  </a:cubicBezTo>
                  <a:cubicBezTo>
                    <a:pt x="1999" y="64"/>
                    <a:pt x="2010" y="72"/>
                    <a:pt x="2021" y="80"/>
                  </a:cubicBezTo>
                  <a:cubicBezTo>
                    <a:pt x="2043" y="96"/>
                    <a:pt x="2063" y="113"/>
                    <a:pt x="2084" y="131"/>
                  </a:cubicBezTo>
                  <a:cubicBezTo>
                    <a:pt x="2104" y="148"/>
                    <a:pt x="2125" y="165"/>
                    <a:pt x="2145" y="182"/>
                  </a:cubicBezTo>
                  <a:cubicBezTo>
                    <a:pt x="2187" y="217"/>
                    <a:pt x="2229" y="250"/>
                    <a:pt x="2275" y="277"/>
                  </a:cubicBezTo>
                  <a:cubicBezTo>
                    <a:pt x="2284" y="283"/>
                    <a:pt x="2284" y="283"/>
                    <a:pt x="2284" y="283"/>
                  </a:cubicBezTo>
                  <a:cubicBezTo>
                    <a:pt x="2287" y="284"/>
                    <a:pt x="2289" y="286"/>
                    <a:pt x="2292" y="288"/>
                  </a:cubicBezTo>
                  <a:cubicBezTo>
                    <a:pt x="2310" y="297"/>
                    <a:pt x="2310" y="297"/>
                    <a:pt x="2310" y="297"/>
                  </a:cubicBezTo>
                  <a:cubicBezTo>
                    <a:pt x="2316" y="300"/>
                    <a:pt x="2322" y="302"/>
                    <a:pt x="2329" y="305"/>
                  </a:cubicBezTo>
                  <a:cubicBezTo>
                    <a:pt x="2338" y="309"/>
                    <a:pt x="2338" y="309"/>
                    <a:pt x="2338" y="309"/>
                  </a:cubicBezTo>
                  <a:cubicBezTo>
                    <a:pt x="2341" y="310"/>
                    <a:pt x="2344" y="311"/>
                    <a:pt x="2347" y="313"/>
                  </a:cubicBezTo>
                  <a:cubicBezTo>
                    <a:pt x="2366" y="320"/>
                    <a:pt x="2366" y="320"/>
                    <a:pt x="2366" y="320"/>
                  </a:cubicBezTo>
                  <a:cubicBezTo>
                    <a:pt x="2385" y="326"/>
                    <a:pt x="2385" y="326"/>
                    <a:pt x="2385" y="326"/>
                  </a:cubicBezTo>
                  <a:cubicBezTo>
                    <a:pt x="2391" y="328"/>
                    <a:pt x="2398" y="330"/>
                    <a:pt x="2404" y="331"/>
                  </a:cubicBezTo>
                  <a:cubicBezTo>
                    <a:pt x="2411" y="333"/>
                    <a:pt x="2417" y="335"/>
                    <a:pt x="2424" y="336"/>
                  </a:cubicBezTo>
                  <a:cubicBezTo>
                    <a:pt x="2476" y="348"/>
                    <a:pt x="2530" y="353"/>
                    <a:pt x="2583" y="351"/>
                  </a:cubicBezTo>
                  <a:cubicBezTo>
                    <a:pt x="2590" y="350"/>
                    <a:pt x="2597" y="350"/>
                    <a:pt x="2604" y="350"/>
                  </a:cubicBezTo>
                  <a:cubicBezTo>
                    <a:pt x="2624" y="348"/>
                    <a:pt x="2624" y="348"/>
                    <a:pt x="2624" y="348"/>
                  </a:cubicBezTo>
                  <a:cubicBezTo>
                    <a:pt x="2634" y="347"/>
                    <a:pt x="2634" y="347"/>
                    <a:pt x="2634" y="347"/>
                  </a:cubicBezTo>
                  <a:cubicBezTo>
                    <a:pt x="2644" y="346"/>
                    <a:pt x="2644" y="346"/>
                    <a:pt x="2644" y="346"/>
                  </a:cubicBezTo>
                  <a:cubicBezTo>
                    <a:pt x="2663" y="343"/>
                    <a:pt x="2663" y="343"/>
                    <a:pt x="2663" y="343"/>
                  </a:cubicBezTo>
                  <a:cubicBezTo>
                    <a:pt x="2670" y="342"/>
                    <a:pt x="2677" y="340"/>
                    <a:pt x="2683" y="339"/>
                  </a:cubicBezTo>
                  <a:cubicBezTo>
                    <a:pt x="2690" y="338"/>
                    <a:pt x="2696" y="337"/>
                    <a:pt x="2703" y="335"/>
                  </a:cubicBezTo>
                  <a:cubicBezTo>
                    <a:pt x="2722" y="330"/>
                    <a:pt x="2722" y="330"/>
                    <a:pt x="2722" y="330"/>
                  </a:cubicBezTo>
                  <a:cubicBezTo>
                    <a:pt x="2729" y="329"/>
                    <a:pt x="2735" y="327"/>
                    <a:pt x="2742" y="325"/>
                  </a:cubicBezTo>
                  <a:cubicBezTo>
                    <a:pt x="2793" y="310"/>
                    <a:pt x="2843" y="290"/>
                    <a:pt x="2892" y="267"/>
                  </a:cubicBezTo>
                  <a:cubicBezTo>
                    <a:pt x="2940" y="244"/>
                    <a:pt x="2987" y="218"/>
                    <a:pt x="3034" y="191"/>
                  </a:cubicBezTo>
                  <a:cubicBezTo>
                    <a:pt x="3081" y="164"/>
                    <a:pt x="3126" y="135"/>
                    <a:pt x="3172" y="107"/>
                  </a:cubicBezTo>
                  <a:cubicBezTo>
                    <a:pt x="3218" y="80"/>
                    <a:pt x="3265" y="54"/>
                    <a:pt x="3316" y="35"/>
                  </a:cubicBezTo>
                  <a:cubicBezTo>
                    <a:pt x="3367" y="16"/>
                    <a:pt x="3420" y="6"/>
                    <a:pt x="3474" y="3"/>
                  </a:cubicBezTo>
                  <a:cubicBezTo>
                    <a:pt x="3528" y="0"/>
                    <a:pt x="3582" y="4"/>
                    <a:pt x="3635" y="12"/>
                  </a:cubicBezTo>
                  <a:cubicBezTo>
                    <a:pt x="3688" y="20"/>
                    <a:pt x="3741" y="31"/>
                    <a:pt x="3793" y="46"/>
                  </a:cubicBezTo>
                  <a:cubicBezTo>
                    <a:pt x="3844" y="61"/>
                    <a:pt x="3895" y="80"/>
                    <a:pt x="3942" y="106"/>
                  </a:cubicBezTo>
                  <a:cubicBezTo>
                    <a:pt x="3989" y="132"/>
                    <a:pt x="4036" y="159"/>
                    <a:pt x="4083" y="185"/>
                  </a:cubicBezTo>
                  <a:cubicBezTo>
                    <a:pt x="4107" y="198"/>
                    <a:pt x="4130" y="210"/>
                    <a:pt x="4154" y="222"/>
                  </a:cubicBezTo>
                  <a:cubicBezTo>
                    <a:pt x="4178" y="234"/>
                    <a:pt x="4203" y="246"/>
                    <a:pt x="4227" y="257"/>
                  </a:cubicBezTo>
                  <a:cubicBezTo>
                    <a:pt x="4276" y="279"/>
                    <a:pt x="4326" y="300"/>
                    <a:pt x="4376" y="317"/>
                  </a:cubicBezTo>
                  <a:cubicBezTo>
                    <a:pt x="4427" y="334"/>
                    <a:pt x="4479" y="348"/>
                    <a:pt x="4532" y="359"/>
                  </a:cubicBezTo>
                  <a:cubicBezTo>
                    <a:pt x="4637" y="379"/>
                    <a:pt x="4746" y="385"/>
                    <a:pt x="4853" y="368"/>
                  </a:cubicBezTo>
                  <a:cubicBezTo>
                    <a:pt x="4747" y="385"/>
                    <a:pt x="4637" y="380"/>
                    <a:pt x="4532" y="360"/>
                  </a:cubicBezTo>
                  <a:cubicBezTo>
                    <a:pt x="4479" y="349"/>
                    <a:pt x="4427" y="336"/>
                    <a:pt x="4376" y="318"/>
                  </a:cubicBezTo>
                  <a:cubicBezTo>
                    <a:pt x="4325" y="301"/>
                    <a:pt x="4275" y="281"/>
                    <a:pt x="4226" y="259"/>
                  </a:cubicBezTo>
                  <a:cubicBezTo>
                    <a:pt x="4202" y="248"/>
                    <a:pt x="4177" y="236"/>
                    <a:pt x="4153" y="224"/>
                  </a:cubicBezTo>
                  <a:cubicBezTo>
                    <a:pt x="4129" y="212"/>
                    <a:pt x="4105" y="200"/>
                    <a:pt x="4082" y="187"/>
                  </a:cubicBezTo>
                  <a:cubicBezTo>
                    <a:pt x="4035" y="161"/>
                    <a:pt x="3988" y="134"/>
                    <a:pt x="3941" y="108"/>
                  </a:cubicBezTo>
                  <a:cubicBezTo>
                    <a:pt x="3894" y="83"/>
                    <a:pt x="3843" y="63"/>
                    <a:pt x="3792" y="48"/>
                  </a:cubicBezTo>
                  <a:cubicBezTo>
                    <a:pt x="3740" y="34"/>
                    <a:pt x="3688" y="22"/>
                    <a:pt x="3634" y="14"/>
                  </a:cubicBezTo>
                  <a:cubicBezTo>
                    <a:pt x="3581" y="7"/>
                    <a:pt x="3528" y="3"/>
                    <a:pt x="3474" y="6"/>
                  </a:cubicBezTo>
                  <a:cubicBezTo>
                    <a:pt x="3420" y="9"/>
                    <a:pt x="3367" y="19"/>
                    <a:pt x="3317" y="38"/>
                  </a:cubicBezTo>
                  <a:cubicBezTo>
                    <a:pt x="3267" y="57"/>
                    <a:pt x="3219" y="82"/>
                    <a:pt x="3173" y="110"/>
                  </a:cubicBezTo>
                  <a:cubicBezTo>
                    <a:pt x="3127" y="138"/>
                    <a:pt x="3082" y="167"/>
                    <a:pt x="3036" y="194"/>
                  </a:cubicBezTo>
                  <a:cubicBezTo>
                    <a:pt x="2989" y="221"/>
                    <a:pt x="2942" y="247"/>
                    <a:pt x="2893" y="270"/>
                  </a:cubicBezTo>
                  <a:cubicBezTo>
                    <a:pt x="2845" y="293"/>
                    <a:pt x="2795" y="313"/>
                    <a:pt x="2743" y="329"/>
                  </a:cubicBezTo>
                  <a:cubicBezTo>
                    <a:pt x="2736" y="330"/>
                    <a:pt x="2730" y="332"/>
                    <a:pt x="2723" y="334"/>
                  </a:cubicBezTo>
                  <a:cubicBezTo>
                    <a:pt x="2704" y="339"/>
                    <a:pt x="2704" y="339"/>
                    <a:pt x="2704" y="339"/>
                  </a:cubicBezTo>
                  <a:cubicBezTo>
                    <a:pt x="2697" y="340"/>
                    <a:pt x="2691" y="342"/>
                    <a:pt x="2684" y="343"/>
                  </a:cubicBezTo>
                  <a:cubicBezTo>
                    <a:pt x="2677" y="344"/>
                    <a:pt x="2671" y="345"/>
                    <a:pt x="2664" y="347"/>
                  </a:cubicBezTo>
                  <a:cubicBezTo>
                    <a:pt x="2644" y="349"/>
                    <a:pt x="2644" y="349"/>
                    <a:pt x="2644" y="349"/>
                  </a:cubicBezTo>
                  <a:cubicBezTo>
                    <a:pt x="2634" y="351"/>
                    <a:pt x="2634" y="351"/>
                    <a:pt x="2634" y="351"/>
                  </a:cubicBezTo>
                  <a:cubicBezTo>
                    <a:pt x="2624" y="352"/>
                    <a:pt x="2624" y="352"/>
                    <a:pt x="2624" y="352"/>
                  </a:cubicBezTo>
                  <a:cubicBezTo>
                    <a:pt x="2604" y="354"/>
                    <a:pt x="2604" y="354"/>
                    <a:pt x="2604" y="354"/>
                  </a:cubicBezTo>
                  <a:cubicBezTo>
                    <a:pt x="2597" y="354"/>
                    <a:pt x="2590" y="354"/>
                    <a:pt x="2584" y="355"/>
                  </a:cubicBezTo>
                  <a:cubicBezTo>
                    <a:pt x="2530" y="357"/>
                    <a:pt x="2476" y="352"/>
                    <a:pt x="2423" y="340"/>
                  </a:cubicBezTo>
                  <a:cubicBezTo>
                    <a:pt x="2416" y="339"/>
                    <a:pt x="2410" y="337"/>
                    <a:pt x="2403" y="335"/>
                  </a:cubicBezTo>
                  <a:cubicBezTo>
                    <a:pt x="2397" y="333"/>
                    <a:pt x="2390" y="332"/>
                    <a:pt x="2384" y="330"/>
                  </a:cubicBezTo>
                  <a:cubicBezTo>
                    <a:pt x="2365" y="323"/>
                    <a:pt x="2365" y="323"/>
                    <a:pt x="2365" y="323"/>
                  </a:cubicBezTo>
                  <a:cubicBezTo>
                    <a:pt x="2346" y="316"/>
                    <a:pt x="2346" y="316"/>
                    <a:pt x="2346" y="316"/>
                  </a:cubicBezTo>
                  <a:cubicBezTo>
                    <a:pt x="2342" y="315"/>
                    <a:pt x="2339" y="314"/>
                    <a:pt x="2336" y="313"/>
                  </a:cubicBezTo>
                  <a:cubicBezTo>
                    <a:pt x="2327" y="309"/>
                    <a:pt x="2327" y="309"/>
                    <a:pt x="2327" y="309"/>
                  </a:cubicBezTo>
                  <a:cubicBezTo>
                    <a:pt x="2321" y="306"/>
                    <a:pt x="2315" y="303"/>
                    <a:pt x="2309" y="300"/>
                  </a:cubicBezTo>
                  <a:cubicBezTo>
                    <a:pt x="2291" y="291"/>
                    <a:pt x="2291" y="291"/>
                    <a:pt x="2291" y="291"/>
                  </a:cubicBezTo>
                  <a:cubicBezTo>
                    <a:pt x="2288" y="289"/>
                    <a:pt x="2285" y="288"/>
                    <a:pt x="2282" y="286"/>
                  </a:cubicBezTo>
                  <a:cubicBezTo>
                    <a:pt x="2273" y="281"/>
                    <a:pt x="2273" y="281"/>
                    <a:pt x="2273" y="281"/>
                  </a:cubicBezTo>
                  <a:cubicBezTo>
                    <a:pt x="2227" y="253"/>
                    <a:pt x="2184" y="219"/>
                    <a:pt x="2143" y="185"/>
                  </a:cubicBezTo>
                  <a:cubicBezTo>
                    <a:pt x="2122" y="168"/>
                    <a:pt x="2102" y="151"/>
                    <a:pt x="2081" y="133"/>
                  </a:cubicBezTo>
                  <a:cubicBezTo>
                    <a:pt x="2061" y="116"/>
                    <a:pt x="2040" y="99"/>
                    <a:pt x="2019" y="83"/>
                  </a:cubicBezTo>
                  <a:cubicBezTo>
                    <a:pt x="2008" y="75"/>
                    <a:pt x="1997" y="67"/>
                    <a:pt x="1985" y="60"/>
                  </a:cubicBezTo>
                  <a:cubicBezTo>
                    <a:pt x="1974" y="53"/>
                    <a:pt x="1962" y="47"/>
                    <a:pt x="1949" y="43"/>
                  </a:cubicBezTo>
                  <a:cubicBezTo>
                    <a:pt x="1937" y="38"/>
                    <a:pt x="1924" y="34"/>
                    <a:pt x="1911" y="31"/>
                  </a:cubicBezTo>
                  <a:cubicBezTo>
                    <a:pt x="1898" y="29"/>
                    <a:pt x="1885" y="27"/>
                    <a:pt x="1871" y="26"/>
                  </a:cubicBezTo>
                  <a:cubicBezTo>
                    <a:pt x="1845" y="25"/>
                    <a:pt x="1818" y="27"/>
                    <a:pt x="1791" y="32"/>
                  </a:cubicBezTo>
                  <a:cubicBezTo>
                    <a:pt x="1765" y="36"/>
                    <a:pt x="1739" y="43"/>
                    <a:pt x="1713" y="51"/>
                  </a:cubicBezTo>
                  <a:cubicBezTo>
                    <a:pt x="1662" y="67"/>
                    <a:pt x="1613" y="88"/>
                    <a:pt x="1564" y="112"/>
                  </a:cubicBezTo>
                  <a:cubicBezTo>
                    <a:pt x="1516" y="135"/>
                    <a:pt x="1468" y="159"/>
                    <a:pt x="1420" y="183"/>
                  </a:cubicBezTo>
                  <a:cubicBezTo>
                    <a:pt x="1371" y="205"/>
                    <a:pt x="1321" y="225"/>
                    <a:pt x="1270" y="242"/>
                  </a:cubicBezTo>
                  <a:cubicBezTo>
                    <a:pt x="1219" y="260"/>
                    <a:pt x="1167" y="276"/>
                    <a:pt x="1116" y="290"/>
                  </a:cubicBezTo>
                  <a:cubicBezTo>
                    <a:pt x="1090" y="297"/>
                    <a:pt x="1064" y="304"/>
                    <a:pt x="1038" y="311"/>
                  </a:cubicBezTo>
                  <a:cubicBezTo>
                    <a:pt x="999" y="321"/>
                    <a:pt x="999" y="321"/>
                    <a:pt x="999" y="321"/>
                  </a:cubicBezTo>
                  <a:cubicBezTo>
                    <a:pt x="979" y="326"/>
                    <a:pt x="979" y="326"/>
                    <a:pt x="979" y="326"/>
                  </a:cubicBezTo>
                  <a:cubicBezTo>
                    <a:pt x="959" y="330"/>
                    <a:pt x="959" y="330"/>
                    <a:pt x="959" y="330"/>
                  </a:cubicBezTo>
                  <a:cubicBezTo>
                    <a:pt x="855" y="355"/>
                    <a:pt x="749" y="376"/>
                    <a:pt x="643" y="392"/>
                  </a:cubicBezTo>
                  <a:cubicBezTo>
                    <a:pt x="536" y="408"/>
                    <a:pt x="429" y="419"/>
                    <a:pt x="322" y="426"/>
                  </a:cubicBezTo>
                  <a:cubicBezTo>
                    <a:pt x="215" y="432"/>
                    <a:pt x="107" y="433"/>
                    <a:pt x="0" y="4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43">
              <a:extLst>
                <a:ext uri="{FF2B5EF4-FFF2-40B4-BE49-F238E27FC236}">
                  <a16:creationId xmlns:a16="http://schemas.microsoft.com/office/drawing/2014/main" id="{68D47ACE-9FF4-380B-FB0C-11FB65C140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4700" y="2667000"/>
              <a:ext cx="12122150" cy="1076325"/>
            </a:xfrm>
            <a:custGeom>
              <a:avLst/>
              <a:gdLst>
                <a:gd name="T0" fmla="*/ 321 w 4853"/>
                <a:gd name="T1" fmla="*/ 420 h 430"/>
                <a:gd name="T2" fmla="*/ 956 w 4853"/>
                <a:gd name="T3" fmla="*/ 335 h 430"/>
                <a:gd name="T4" fmla="*/ 1344 w 4853"/>
                <a:gd name="T5" fmla="*/ 238 h 430"/>
                <a:gd name="T6" fmla="*/ 1401 w 4853"/>
                <a:gd name="T7" fmla="*/ 219 h 430"/>
                <a:gd name="T8" fmla="*/ 1494 w 4853"/>
                <a:gd name="T9" fmla="*/ 182 h 430"/>
                <a:gd name="T10" fmla="*/ 1721 w 4853"/>
                <a:gd name="T11" fmla="*/ 103 h 430"/>
                <a:gd name="T12" fmla="*/ 1881 w 4853"/>
                <a:gd name="T13" fmla="*/ 94 h 430"/>
                <a:gd name="T14" fmla="*/ 1957 w 4853"/>
                <a:gd name="T15" fmla="*/ 119 h 430"/>
                <a:gd name="T16" fmla="*/ 2157 w 4853"/>
                <a:gd name="T17" fmla="*/ 253 h 430"/>
                <a:gd name="T18" fmla="*/ 2297 w 4853"/>
                <a:gd name="T19" fmla="*/ 329 h 430"/>
                <a:gd name="T20" fmla="*/ 2393 w 4853"/>
                <a:gd name="T21" fmla="*/ 357 h 430"/>
                <a:gd name="T22" fmla="*/ 2413 w 4853"/>
                <a:gd name="T23" fmla="*/ 360 h 430"/>
                <a:gd name="T24" fmla="*/ 2452 w 4853"/>
                <a:gd name="T25" fmla="*/ 365 h 430"/>
                <a:gd name="T26" fmla="*/ 2472 w 4853"/>
                <a:gd name="T27" fmla="*/ 367 h 430"/>
                <a:gd name="T28" fmla="*/ 2532 w 4853"/>
                <a:gd name="T29" fmla="*/ 368 h 430"/>
                <a:gd name="T30" fmla="*/ 2572 w 4853"/>
                <a:gd name="T31" fmla="*/ 366 h 430"/>
                <a:gd name="T32" fmla="*/ 2592 w 4853"/>
                <a:gd name="T33" fmla="*/ 364 h 430"/>
                <a:gd name="T34" fmla="*/ 2766 w 4853"/>
                <a:gd name="T35" fmla="*/ 320 h 430"/>
                <a:gd name="T36" fmla="*/ 2981 w 4853"/>
                <a:gd name="T37" fmla="*/ 214 h 430"/>
                <a:gd name="T38" fmla="*/ 3187 w 4853"/>
                <a:gd name="T39" fmla="*/ 91 h 430"/>
                <a:gd name="T40" fmla="*/ 3334 w 4853"/>
                <a:gd name="T41" fmla="*/ 26 h 430"/>
                <a:gd name="T42" fmla="*/ 3653 w 4853"/>
                <a:gd name="T43" fmla="*/ 13 h 430"/>
                <a:gd name="T44" fmla="*/ 3809 w 4853"/>
                <a:gd name="T45" fmla="*/ 49 h 430"/>
                <a:gd name="T46" fmla="*/ 4092 w 4853"/>
                <a:gd name="T47" fmla="*/ 198 h 430"/>
                <a:gd name="T48" fmla="*/ 4381 w 4853"/>
                <a:gd name="T49" fmla="*/ 337 h 430"/>
                <a:gd name="T50" fmla="*/ 4534 w 4853"/>
                <a:gd name="T51" fmla="*/ 381 h 430"/>
                <a:gd name="T52" fmla="*/ 4574 w 4853"/>
                <a:gd name="T53" fmla="*/ 388 h 430"/>
                <a:gd name="T54" fmla="*/ 4693 w 4853"/>
                <a:gd name="T55" fmla="*/ 401 h 430"/>
                <a:gd name="T56" fmla="*/ 4693 w 4853"/>
                <a:gd name="T57" fmla="*/ 401 h 430"/>
                <a:gd name="T58" fmla="*/ 4574 w 4853"/>
                <a:gd name="T59" fmla="*/ 389 h 430"/>
                <a:gd name="T60" fmla="*/ 4534 w 4853"/>
                <a:gd name="T61" fmla="*/ 382 h 430"/>
                <a:gd name="T62" fmla="*/ 4380 w 4853"/>
                <a:gd name="T63" fmla="*/ 338 h 430"/>
                <a:gd name="T64" fmla="*/ 4091 w 4853"/>
                <a:gd name="T65" fmla="*/ 200 h 430"/>
                <a:gd name="T66" fmla="*/ 3808 w 4853"/>
                <a:gd name="T67" fmla="*/ 52 h 430"/>
                <a:gd name="T68" fmla="*/ 3652 w 4853"/>
                <a:gd name="T69" fmla="*/ 16 h 430"/>
                <a:gd name="T70" fmla="*/ 3335 w 4853"/>
                <a:gd name="T71" fmla="*/ 29 h 430"/>
                <a:gd name="T72" fmla="*/ 3189 w 4853"/>
                <a:gd name="T73" fmla="*/ 94 h 430"/>
                <a:gd name="T74" fmla="*/ 2983 w 4853"/>
                <a:gd name="T75" fmla="*/ 217 h 430"/>
                <a:gd name="T76" fmla="*/ 2767 w 4853"/>
                <a:gd name="T77" fmla="*/ 323 h 430"/>
                <a:gd name="T78" fmla="*/ 2592 w 4853"/>
                <a:gd name="T79" fmla="*/ 368 h 430"/>
                <a:gd name="T80" fmla="*/ 2572 w 4853"/>
                <a:gd name="T81" fmla="*/ 370 h 430"/>
                <a:gd name="T82" fmla="*/ 2532 w 4853"/>
                <a:gd name="T83" fmla="*/ 372 h 430"/>
                <a:gd name="T84" fmla="*/ 2472 w 4853"/>
                <a:gd name="T85" fmla="*/ 371 h 430"/>
                <a:gd name="T86" fmla="*/ 2452 w 4853"/>
                <a:gd name="T87" fmla="*/ 369 h 430"/>
                <a:gd name="T88" fmla="*/ 2412 w 4853"/>
                <a:gd name="T89" fmla="*/ 364 h 430"/>
                <a:gd name="T90" fmla="*/ 2392 w 4853"/>
                <a:gd name="T91" fmla="*/ 361 h 430"/>
                <a:gd name="T92" fmla="*/ 2296 w 4853"/>
                <a:gd name="T93" fmla="*/ 333 h 430"/>
                <a:gd name="T94" fmla="*/ 2155 w 4853"/>
                <a:gd name="T95" fmla="*/ 256 h 430"/>
                <a:gd name="T96" fmla="*/ 1956 w 4853"/>
                <a:gd name="T97" fmla="*/ 122 h 430"/>
                <a:gd name="T98" fmla="*/ 1881 w 4853"/>
                <a:gd name="T99" fmla="*/ 97 h 430"/>
                <a:gd name="T100" fmla="*/ 1722 w 4853"/>
                <a:gd name="T101" fmla="*/ 106 h 430"/>
                <a:gd name="T102" fmla="*/ 1495 w 4853"/>
                <a:gd name="T103" fmla="*/ 184 h 430"/>
                <a:gd name="T104" fmla="*/ 1402 w 4853"/>
                <a:gd name="T105" fmla="*/ 221 h 430"/>
                <a:gd name="T106" fmla="*/ 1345 w 4853"/>
                <a:gd name="T107" fmla="*/ 241 h 430"/>
                <a:gd name="T108" fmla="*/ 956 w 4853"/>
                <a:gd name="T109" fmla="*/ 337 h 430"/>
                <a:gd name="T110" fmla="*/ 321 w 4853"/>
                <a:gd name="T111" fmla="*/ 421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53" h="430">
                  <a:moveTo>
                    <a:pt x="0" y="426"/>
                  </a:moveTo>
                  <a:cubicBezTo>
                    <a:pt x="107" y="429"/>
                    <a:pt x="214" y="427"/>
                    <a:pt x="321" y="420"/>
                  </a:cubicBezTo>
                  <a:cubicBezTo>
                    <a:pt x="427" y="413"/>
                    <a:pt x="534" y="402"/>
                    <a:pt x="640" y="388"/>
                  </a:cubicBezTo>
                  <a:cubicBezTo>
                    <a:pt x="745" y="373"/>
                    <a:pt x="851" y="355"/>
                    <a:pt x="956" y="335"/>
                  </a:cubicBezTo>
                  <a:cubicBezTo>
                    <a:pt x="1060" y="313"/>
                    <a:pt x="1165" y="291"/>
                    <a:pt x="1268" y="262"/>
                  </a:cubicBezTo>
                  <a:cubicBezTo>
                    <a:pt x="1293" y="255"/>
                    <a:pt x="1319" y="247"/>
                    <a:pt x="1344" y="238"/>
                  </a:cubicBezTo>
                  <a:cubicBezTo>
                    <a:pt x="1357" y="234"/>
                    <a:pt x="1370" y="230"/>
                    <a:pt x="1382" y="225"/>
                  </a:cubicBezTo>
                  <a:cubicBezTo>
                    <a:pt x="1401" y="219"/>
                    <a:pt x="1401" y="219"/>
                    <a:pt x="1401" y="219"/>
                  </a:cubicBezTo>
                  <a:cubicBezTo>
                    <a:pt x="1407" y="216"/>
                    <a:pt x="1413" y="214"/>
                    <a:pt x="1420" y="211"/>
                  </a:cubicBezTo>
                  <a:cubicBezTo>
                    <a:pt x="1494" y="182"/>
                    <a:pt x="1494" y="182"/>
                    <a:pt x="1494" y="182"/>
                  </a:cubicBezTo>
                  <a:cubicBezTo>
                    <a:pt x="1519" y="171"/>
                    <a:pt x="1544" y="161"/>
                    <a:pt x="1568" y="151"/>
                  </a:cubicBezTo>
                  <a:cubicBezTo>
                    <a:pt x="1618" y="132"/>
                    <a:pt x="1669" y="115"/>
                    <a:pt x="1721" y="103"/>
                  </a:cubicBezTo>
                  <a:cubicBezTo>
                    <a:pt x="1748" y="97"/>
                    <a:pt x="1774" y="93"/>
                    <a:pt x="1801" y="91"/>
                  </a:cubicBezTo>
                  <a:cubicBezTo>
                    <a:pt x="1827" y="89"/>
                    <a:pt x="1855" y="89"/>
                    <a:pt x="1881" y="94"/>
                  </a:cubicBezTo>
                  <a:cubicBezTo>
                    <a:pt x="1894" y="96"/>
                    <a:pt x="1907" y="99"/>
                    <a:pt x="1920" y="103"/>
                  </a:cubicBezTo>
                  <a:cubicBezTo>
                    <a:pt x="1933" y="107"/>
                    <a:pt x="1945" y="113"/>
                    <a:pt x="1957" y="119"/>
                  </a:cubicBezTo>
                  <a:cubicBezTo>
                    <a:pt x="1981" y="131"/>
                    <a:pt x="2004" y="145"/>
                    <a:pt x="2026" y="161"/>
                  </a:cubicBezTo>
                  <a:cubicBezTo>
                    <a:pt x="2070" y="191"/>
                    <a:pt x="2113" y="223"/>
                    <a:pt x="2157" y="253"/>
                  </a:cubicBezTo>
                  <a:cubicBezTo>
                    <a:pt x="2179" y="267"/>
                    <a:pt x="2202" y="281"/>
                    <a:pt x="2225" y="295"/>
                  </a:cubicBezTo>
                  <a:cubicBezTo>
                    <a:pt x="2248" y="308"/>
                    <a:pt x="2272" y="319"/>
                    <a:pt x="2297" y="329"/>
                  </a:cubicBezTo>
                  <a:cubicBezTo>
                    <a:pt x="2322" y="339"/>
                    <a:pt x="2347" y="347"/>
                    <a:pt x="2373" y="353"/>
                  </a:cubicBezTo>
                  <a:cubicBezTo>
                    <a:pt x="2380" y="354"/>
                    <a:pt x="2386" y="355"/>
                    <a:pt x="2393" y="357"/>
                  </a:cubicBezTo>
                  <a:cubicBezTo>
                    <a:pt x="2403" y="359"/>
                    <a:pt x="2403" y="359"/>
                    <a:pt x="2403" y="359"/>
                  </a:cubicBezTo>
                  <a:cubicBezTo>
                    <a:pt x="2413" y="360"/>
                    <a:pt x="2413" y="360"/>
                    <a:pt x="2413" y="360"/>
                  </a:cubicBezTo>
                  <a:cubicBezTo>
                    <a:pt x="2432" y="363"/>
                    <a:pt x="2432" y="363"/>
                    <a:pt x="2432" y="363"/>
                  </a:cubicBezTo>
                  <a:cubicBezTo>
                    <a:pt x="2452" y="365"/>
                    <a:pt x="2452" y="365"/>
                    <a:pt x="2452" y="365"/>
                  </a:cubicBezTo>
                  <a:cubicBezTo>
                    <a:pt x="2455" y="366"/>
                    <a:pt x="2459" y="366"/>
                    <a:pt x="2462" y="366"/>
                  </a:cubicBezTo>
                  <a:cubicBezTo>
                    <a:pt x="2472" y="367"/>
                    <a:pt x="2472" y="367"/>
                    <a:pt x="2472" y="367"/>
                  </a:cubicBezTo>
                  <a:cubicBezTo>
                    <a:pt x="2479" y="367"/>
                    <a:pt x="2485" y="368"/>
                    <a:pt x="2492" y="368"/>
                  </a:cubicBezTo>
                  <a:cubicBezTo>
                    <a:pt x="2505" y="368"/>
                    <a:pt x="2519" y="369"/>
                    <a:pt x="2532" y="368"/>
                  </a:cubicBezTo>
                  <a:cubicBezTo>
                    <a:pt x="2539" y="368"/>
                    <a:pt x="2545" y="368"/>
                    <a:pt x="2552" y="368"/>
                  </a:cubicBezTo>
                  <a:cubicBezTo>
                    <a:pt x="2572" y="366"/>
                    <a:pt x="2572" y="366"/>
                    <a:pt x="2572" y="366"/>
                  </a:cubicBezTo>
                  <a:cubicBezTo>
                    <a:pt x="2575" y="366"/>
                    <a:pt x="2579" y="366"/>
                    <a:pt x="2582" y="365"/>
                  </a:cubicBezTo>
                  <a:cubicBezTo>
                    <a:pt x="2592" y="364"/>
                    <a:pt x="2592" y="364"/>
                    <a:pt x="2592" y="364"/>
                  </a:cubicBezTo>
                  <a:cubicBezTo>
                    <a:pt x="2612" y="361"/>
                    <a:pt x="2612" y="361"/>
                    <a:pt x="2612" y="361"/>
                  </a:cubicBezTo>
                  <a:cubicBezTo>
                    <a:pt x="2664" y="354"/>
                    <a:pt x="2716" y="339"/>
                    <a:pt x="2766" y="320"/>
                  </a:cubicBezTo>
                  <a:cubicBezTo>
                    <a:pt x="2815" y="301"/>
                    <a:pt x="2864" y="278"/>
                    <a:pt x="2911" y="253"/>
                  </a:cubicBezTo>
                  <a:cubicBezTo>
                    <a:pt x="2934" y="240"/>
                    <a:pt x="2958" y="227"/>
                    <a:pt x="2981" y="214"/>
                  </a:cubicBezTo>
                  <a:cubicBezTo>
                    <a:pt x="3004" y="201"/>
                    <a:pt x="3027" y="188"/>
                    <a:pt x="3050" y="174"/>
                  </a:cubicBezTo>
                  <a:cubicBezTo>
                    <a:pt x="3096" y="146"/>
                    <a:pt x="3141" y="117"/>
                    <a:pt x="3187" y="91"/>
                  </a:cubicBezTo>
                  <a:cubicBezTo>
                    <a:pt x="3211" y="78"/>
                    <a:pt x="3235" y="65"/>
                    <a:pt x="3259" y="55"/>
                  </a:cubicBezTo>
                  <a:cubicBezTo>
                    <a:pt x="3283" y="43"/>
                    <a:pt x="3309" y="34"/>
                    <a:pt x="3334" y="26"/>
                  </a:cubicBezTo>
                  <a:cubicBezTo>
                    <a:pt x="3386" y="11"/>
                    <a:pt x="3439" y="3"/>
                    <a:pt x="3493" y="1"/>
                  </a:cubicBezTo>
                  <a:cubicBezTo>
                    <a:pt x="3546" y="0"/>
                    <a:pt x="3600" y="5"/>
                    <a:pt x="3653" y="13"/>
                  </a:cubicBezTo>
                  <a:cubicBezTo>
                    <a:pt x="3679" y="17"/>
                    <a:pt x="3705" y="22"/>
                    <a:pt x="3731" y="28"/>
                  </a:cubicBezTo>
                  <a:cubicBezTo>
                    <a:pt x="3757" y="34"/>
                    <a:pt x="3783" y="41"/>
                    <a:pt x="3809" y="49"/>
                  </a:cubicBezTo>
                  <a:cubicBezTo>
                    <a:pt x="3860" y="66"/>
                    <a:pt x="3909" y="88"/>
                    <a:pt x="3954" y="116"/>
                  </a:cubicBezTo>
                  <a:cubicBezTo>
                    <a:pt x="4000" y="143"/>
                    <a:pt x="4046" y="171"/>
                    <a:pt x="4092" y="198"/>
                  </a:cubicBezTo>
                  <a:cubicBezTo>
                    <a:pt x="4138" y="225"/>
                    <a:pt x="4185" y="250"/>
                    <a:pt x="4233" y="274"/>
                  </a:cubicBezTo>
                  <a:cubicBezTo>
                    <a:pt x="4281" y="297"/>
                    <a:pt x="4330" y="319"/>
                    <a:pt x="4381" y="337"/>
                  </a:cubicBezTo>
                  <a:cubicBezTo>
                    <a:pt x="4406" y="346"/>
                    <a:pt x="4431" y="354"/>
                    <a:pt x="4457" y="361"/>
                  </a:cubicBezTo>
                  <a:cubicBezTo>
                    <a:pt x="4482" y="369"/>
                    <a:pt x="4508" y="375"/>
                    <a:pt x="4534" y="381"/>
                  </a:cubicBezTo>
                  <a:cubicBezTo>
                    <a:pt x="4554" y="385"/>
                    <a:pt x="4554" y="385"/>
                    <a:pt x="4554" y="385"/>
                  </a:cubicBezTo>
                  <a:cubicBezTo>
                    <a:pt x="4561" y="386"/>
                    <a:pt x="4567" y="387"/>
                    <a:pt x="4574" y="388"/>
                  </a:cubicBezTo>
                  <a:cubicBezTo>
                    <a:pt x="4587" y="391"/>
                    <a:pt x="4600" y="392"/>
                    <a:pt x="4613" y="394"/>
                  </a:cubicBezTo>
                  <a:cubicBezTo>
                    <a:pt x="4640" y="397"/>
                    <a:pt x="4667" y="400"/>
                    <a:pt x="4693" y="401"/>
                  </a:cubicBezTo>
                  <a:cubicBezTo>
                    <a:pt x="4747" y="403"/>
                    <a:pt x="4800" y="399"/>
                    <a:pt x="4853" y="390"/>
                  </a:cubicBezTo>
                  <a:cubicBezTo>
                    <a:pt x="4800" y="399"/>
                    <a:pt x="4747" y="403"/>
                    <a:pt x="4693" y="401"/>
                  </a:cubicBezTo>
                  <a:cubicBezTo>
                    <a:pt x="4667" y="400"/>
                    <a:pt x="4640" y="398"/>
                    <a:pt x="4613" y="395"/>
                  </a:cubicBezTo>
                  <a:cubicBezTo>
                    <a:pt x="4600" y="393"/>
                    <a:pt x="4587" y="391"/>
                    <a:pt x="4574" y="389"/>
                  </a:cubicBezTo>
                  <a:cubicBezTo>
                    <a:pt x="4567" y="388"/>
                    <a:pt x="4560" y="387"/>
                    <a:pt x="4554" y="386"/>
                  </a:cubicBezTo>
                  <a:cubicBezTo>
                    <a:pt x="4534" y="382"/>
                    <a:pt x="4534" y="382"/>
                    <a:pt x="4534" y="382"/>
                  </a:cubicBezTo>
                  <a:cubicBezTo>
                    <a:pt x="4508" y="376"/>
                    <a:pt x="4482" y="370"/>
                    <a:pt x="4456" y="363"/>
                  </a:cubicBezTo>
                  <a:cubicBezTo>
                    <a:pt x="4431" y="355"/>
                    <a:pt x="4405" y="347"/>
                    <a:pt x="4380" y="338"/>
                  </a:cubicBezTo>
                  <a:cubicBezTo>
                    <a:pt x="4330" y="320"/>
                    <a:pt x="4281" y="299"/>
                    <a:pt x="4233" y="275"/>
                  </a:cubicBezTo>
                  <a:cubicBezTo>
                    <a:pt x="4184" y="252"/>
                    <a:pt x="4137" y="227"/>
                    <a:pt x="4091" y="200"/>
                  </a:cubicBezTo>
                  <a:cubicBezTo>
                    <a:pt x="4045" y="173"/>
                    <a:pt x="3999" y="145"/>
                    <a:pt x="3953" y="118"/>
                  </a:cubicBezTo>
                  <a:cubicBezTo>
                    <a:pt x="3908" y="90"/>
                    <a:pt x="3859" y="68"/>
                    <a:pt x="3808" y="52"/>
                  </a:cubicBezTo>
                  <a:cubicBezTo>
                    <a:pt x="3783" y="43"/>
                    <a:pt x="3757" y="37"/>
                    <a:pt x="3731" y="31"/>
                  </a:cubicBezTo>
                  <a:cubicBezTo>
                    <a:pt x="3705" y="25"/>
                    <a:pt x="3678" y="20"/>
                    <a:pt x="3652" y="16"/>
                  </a:cubicBezTo>
                  <a:cubicBezTo>
                    <a:pt x="3599" y="7"/>
                    <a:pt x="3546" y="3"/>
                    <a:pt x="3493" y="4"/>
                  </a:cubicBezTo>
                  <a:cubicBezTo>
                    <a:pt x="3439" y="6"/>
                    <a:pt x="3386" y="14"/>
                    <a:pt x="3335" y="29"/>
                  </a:cubicBezTo>
                  <a:cubicBezTo>
                    <a:pt x="3310" y="37"/>
                    <a:pt x="3285" y="46"/>
                    <a:pt x="3260" y="57"/>
                  </a:cubicBezTo>
                  <a:cubicBezTo>
                    <a:pt x="3236" y="68"/>
                    <a:pt x="3212" y="81"/>
                    <a:pt x="3189" y="94"/>
                  </a:cubicBezTo>
                  <a:cubicBezTo>
                    <a:pt x="3142" y="120"/>
                    <a:pt x="3098" y="149"/>
                    <a:pt x="3052" y="177"/>
                  </a:cubicBezTo>
                  <a:cubicBezTo>
                    <a:pt x="3029" y="191"/>
                    <a:pt x="3006" y="204"/>
                    <a:pt x="2983" y="217"/>
                  </a:cubicBezTo>
                  <a:cubicBezTo>
                    <a:pt x="2960" y="230"/>
                    <a:pt x="2936" y="243"/>
                    <a:pt x="2913" y="256"/>
                  </a:cubicBezTo>
                  <a:cubicBezTo>
                    <a:pt x="2865" y="281"/>
                    <a:pt x="2817" y="304"/>
                    <a:pt x="2767" y="323"/>
                  </a:cubicBezTo>
                  <a:cubicBezTo>
                    <a:pt x="2717" y="343"/>
                    <a:pt x="2665" y="357"/>
                    <a:pt x="2612" y="365"/>
                  </a:cubicBezTo>
                  <a:cubicBezTo>
                    <a:pt x="2592" y="368"/>
                    <a:pt x="2592" y="368"/>
                    <a:pt x="2592" y="368"/>
                  </a:cubicBezTo>
                  <a:cubicBezTo>
                    <a:pt x="2582" y="369"/>
                    <a:pt x="2582" y="369"/>
                    <a:pt x="2582" y="369"/>
                  </a:cubicBezTo>
                  <a:cubicBezTo>
                    <a:pt x="2579" y="369"/>
                    <a:pt x="2576" y="370"/>
                    <a:pt x="2572" y="370"/>
                  </a:cubicBezTo>
                  <a:cubicBezTo>
                    <a:pt x="2552" y="371"/>
                    <a:pt x="2552" y="371"/>
                    <a:pt x="2552" y="371"/>
                  </a:cubicBezTo>
                  <a:cubicBezTo>
                    <a:pt x="2545" y="372"/>
                    <a:pt x="2539" y="372"/>
                    <a:pt x="2532" y="372"/>
                  </a:cubicBezTo>
                  <a:cubicBezTo>
                    <a:pt x="2519" y="373"/>
                    <a:pt x="2505" y="372"/>
                    <a:pt x="2492" y="372"/>
                  </a:cubicBezTo>
                  <a:cubicBezTo>
                    <a:pt x="2485" y="372"/>
                    <a:pt x="2479" y="371"/>
                    <a:pt x="2472" y="371"/>
                  </a:cubicBezTo>
                  <a:cubicBezTo>
                    <a:pt x="2462" y="370"/>
                    <a:pt x="2462" y="370"/>
                    <a:pt x="2462" y="370"/>
                  </a:cubicBezTo>
                  <a:cubicBezTo>
                    <a:pt x="2458" y="370"/>
                    <a:pt x="2455" y="370"/>
                    <a:pt x="2452" y="369"/>
                  </a:cubicBezTo>
                  <a:cubicBezTo>
                    <a:pt x="2432" y="367"/>
                    <a:pt x="2432" y="367"/>
                    <a:pt x="2432" y="367"/>
                  </a:cubicBezTo>
                  <a:cubicBezTo>
                    <a:pt x="2412" y="364"/>
                    <a:pt x="2412" y="364"/>
                    <a:pt x="2412" y="364"/>
                  </a:cubicBezTo>
                  <a:cubicBezTo>
                    <a:pt x="2402" y="363"/>
                    <a:pt x="2402" y="363"/>
                    <a:pt x="2402" y="363"/>
                  </a:cubicBezTo>
                  <a:cubicBezTo>
                    <a:pt x="2392" y="361"/>
                    <a:pt x="2392" y="361"/>
                    <a:pt x="2392" y="361"/>
                  </a:cubicBezTo>
                  <a:cubicBezTo>
                    <a:pt x="2386" y="359"/>
                    <a:pt x="2379" y="358"/>
                    <a:pt x="2372" y="357"/>
                  </a:cubicBezTo>
                  <a:cubicBezTo>
                    <a:pt x="2346" y="350"/>
                    <a:pt x="2321" y="343"/>
                    <a:pt x="2296" y="333"/>
                  </a:cubicBezTo>
                  <a:cubicBezTo>
                    <a:pt x="2271" y="323"/>
                    <a:pt x="2247" y="311"/>
                    <a:pt x="2223" y="298"/>
                  </a:cubicBezTo>
                  <a:cubicBezTo>
                    <a:pt x="2200" y="285"/>
                    <a:pt x="2177" y="270"/>
                    <a:pt x="2155" y="256"/>
                  </a:cubicBezTo>
                  <a:cubicBezTo>
                    <a:pt x="2110" y="226"/>
                    <a:pt x="2067" y="194"/>
                    <a:pt x="2024" y="164"/>
                  </a:cubicBezTo>
                  <a:cubicBezTo>
                    <a:pt x="2002" y="148"/>
                    <a:pt x="1979" y="134"/>
                    <a:pt x="1956" y="122"/>
                  </a:cubicBezTo>
                  <a:cubicBezTo>
                    <a:pt x="1944" y="116"/>
                    <a:pt x="1932" y="110"/>
                    <a:pt x="1919" y="106"/>
                  </a:cubicBezTo>
                  <a:cubicBezTo>
                    <a:pt x="1907" y="102"/>
                    <a:pt x="1894" y="99"/>
                    <a:pt x="1881" y="97"/>
                  </a:cubicBezTo>
                  <a:cubicBezTo>
                    <a:pt x="1854" y="93"/>
                    <a:pt x="1828" y="92"/>
                    <a:pt x="1801" y="94"/>
                  </a:cubicBezTo>
                  <a:cubicBezTo>
                    <a:pt x="1774" y="96"/>
                    <a:pt x="1748" y="101"/>
                    <a:pt x="1722" y="106"/>
                  </a:cubicBezTo>
                  <a:cubicBezTo>
                    <a:pt x="1670" y="118"/>
                    <a:pt x="1619" y="135"/>
                    <a:pt x="1570" y="154"/>
                  </a:cubicBezTo>
                  <a:cubicBezTo>
                    <a:pt x="1545" y="164"/>
                    <a:pt x="1520" y="174"/>
                    <a:pt x="1495" y="184"/>
                  </a:cubicBezTo>
                  <a:cubicBezTo>
                    <a:pt x="1421" y="214"/>
                    <a:pt x="1421" y="214"/>
                    <a:pt x="1421" y="214"/>
                  </a:cubicBezTo>
                  <a:cubicBezTo>
                    <a:pt x="1414" y="216"/>
                    <a:pt x="1408" y="219"/>
                    <a:pt x="1402" y="221"/>
                  </a:cubicBezTo>
                  <a:cubicBezTo>
                    <a:pt x="1383" y="228"/>
                    <a:pt x="1383" y="228"/>
                    <a:pt x="1383" y="228"/>
                  </a:cubicBezTo>
                  <a:cubicBezTo>
                    <a:pt x="1371" y="233"/>
                    <a:pt x="1358" y="237"/>
                    <a:pt x="1345" y="241"/>
                  </a:cubicBezTo>
                  <a:cubicBezTo>
                    <a:pt x="1320" y="249"/>
                    <a:pt x="1294" y="257"/>
                    <a:pt x="1269" y="264"/>
                  </a:cubicBezTo>
                  <a:cubicBezTo>
                    <a:pt x="1166" y="294"/>
                    <a:pt x="1061" y="316"/>
                    <a:pt x="956" y="337"/>
                  </a:cubicBezTo>
                  <a:cubicBezTo>
                    <a:pt x="851" y="357"/>
                    <a:pt x="746" y="375"/>
                    <a:pt x="640" y="390"/>
                  </a:cubicBezTo>
                  <a:cubicBezTo>
                    <a:pt x="534" y="404"/>
                    <a:pt x="428" y="415"/>
                    <a:pt x="321" y="421"/>
                  </a:cubicBezTo>
                  <a:cubicBezTo>
                    <a:pt x="214" y="428"/>
                    <a:pt x="107" y="430"/>
                    <a:pt x="0" y="4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44">
              <a:extLst>
                <a:ext uri="{FF2B5EF4-FFF2-40B4-BE49-F238E27FC236}">
                  <a16:creationId xmlns:a16="http://schemas.microsoft.com/office/drawing/2014/main" id="{9633C539-95FF-6372-9BB4-1AC1CB9BC91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1525" y="2644775"/>
              <a:ext cx="12118975" cy="1081088"/>
            </a:xfrm>
            <a:custGeom>
              <a:avLst/>
              <a:gdLst>
                <a:gd name="T0" fmla="*/ 319 w 4852"/>
                <a:gd name="T1" fmla="*/ 416 h 432"/>
                <a:gd name="T2" fmla="*/ 953 w 4852"/>
                <a:gd name="T3" fmla="*/ 342 h 432"/>
                <a:gd name="T4" fmla="*/ 1421 w 4852"/>
                <a:gd name="T5" fmla="*/ 246 h 432"/>
                <a:gd name="T6" fmla="*/ 1574 w 4852"/>
                <a:gd name="T7" fmla="*/ 198 h 432"/>
                <a:gd name="T8" fmla="*/ 1888 w 4852"/>
                <a:gd name="T9" fmla="*/ 167 h 432"/>
                <a:gd name="T10" fmla="*/ 1962 w 4852"/>
                <a:gd name="T11" fmla="*/ 198 h 432"/>
                <a:gd name="T12" fmla="*/ 2171 w 4852"/>
                <a:gd name="T13" fmla="*/ 315 h 432"/>
                <a:gd name="T14" fmla="*/ 2243 w 4852"/>
                <a:gd name="T15" fmla="*/ 348 h 432"/>
                <a:gd name="T16" fmla="*/ 2329 w 4852"/>
                <a:gd name="T17" fmla="*/ 373 h 432"/>
                <a:gd name="T18" fmla="*/ 2358 w 4852"/>
                <a:gd name="T19" fmla="*/ 379 h 432"/>
                <a:gd name="T20" fmla="*/ 2438 w 4852"/>
                <a:gd name="T21" fmla="*/ 386 h 432"/>
                <a:gd name="T22" fmla="*/ 2477 w 4852"/>
                <a:gd name="T23" fmla="*/ 387 h 432"/>
                <a:gd name="T24" fmla="*/ 2517 w 4852"/>
                <a:gd name="T25" fmla="*/ 385 h 432"/>
                <a:gd name="T26" fmla="*/ 2635 w 4852"/>
                <a:gd name="T27" fmla="*/ 366 h 432"/>
                <a:gd name="T28" fmla="*/ 2784 w 4852"/>
                <a:gd name="T29" fmla="*/ 311 h 432"/>
                <a:gd name="T30" fmla="*/ 3063 w 4852"/>
                <a:gd name="T31" fmla="*/ 157 h 432"/>
                <a:gd name="T32" fmla="*/ 3274 w 4852"/>
                <a:gd name="T33" fmla="*/ 44 h 432"/>
                <a:gd name="T34" fmla="*/ 3312 w 4852"/>
                <a:gd name="T35" fmla="*/ 31 h 432"/>
                <a:gd name="T36" fmla="*/ 3509 w 4852"/>
                <a:gd name="T37" fmla="*/ 0 h 432"/>
                <a:gd name="T38" fmla="*/ 3746 w 4852"/>
                <a:gd name="T39" fmla="*/ 30 h 432"/>
                <a:gd name="T40" fmla="*/ 3896 w 4852"/>
                <a:gd name="T41" fmla="*/ 85 h 432"/>
                <a:gd name="T42" fmla="*/ 4099 w 4852"/>
                <a:gd name="T43" fmla="*/ 211 h 432"/>
                <a:gd name="T44" fmla="*/ 4383 w 4852"/>
                <a:gd name="T45" fmla="*/ 357 h 432"/>
                <a:gd name="T46" fmla="*/ 4852 w 4852"/>
                <a:gd name="T47" fmla="*/ 412 h 432"/>
                <a:gd name="T48" fmla="*/ 4382 w 4852"/>
                <a:gd name="T49" fmla="*/ 358 h 432"/>
                <a:gd name="T50" fmla="*/ 4098 w 4852"/>
                <a:gd name="T51" fmla="*/ 213 h 432"/>
                <a:gd name="T52" fmla="*/ 3895 w 4852"/>
                <a:gd name="T53" fmla="*/ 87 h 432"/>
                <a:gd name="T54" fmla="*/ 3745 w 4852"/>
                <a:gd name="T55" fmla="*/ 32 h 432"/>
                <a:gd name="T56" fmla="*/ 3509 w 4852"/>
                <a:gd name="T57" fmla="*/ 3 h 432"/>
                <a:gd name="T58" fmla="*/ 3313 w 4852"/>
                <a:gd name="T59" fmla="*/ 33 h 432"/>
                <a:gd name="T60" fmla="*/ 3275 w 4852"/>
                <a:gd name="T61" fmla="*/ 47 h 432"/>
                <a:gd name="T62" fmla="*/ 3065 w 4852"/>
                <a:gd name="T63" fmla="*/ 160 h 432"/>
                <a:gd name="T64" fmla="*/ 2786 w 4852"/>
                <a:gd name="T65" fmla="*/ 315 h 432"/>
                <a:gd name="T66" fmla="*/ 2636 w 4852"/>
                <a:gd name="T67" fmla="*/ 369 h 432"/>
                <a:gd name="T68" fmla="*/ 2517 w 4852"/>
                <a:gd name="T69" fmla="*/ 389 h 432"/>
                <a:gd name="T70" fmla="*/ 2477 w 4852"/>
                <a:gd name="T71" fmla="*/ 391 h 432"/>
                <a:gd name="T72" fmla="*/ 2437 w 4852"/>
                <a:gd name="T73" fmla="*/ 390 h 432"/>
                <a:gd name="T74" fmla="*/ 2358 w 4852"/>
                <a:gd name="T75" fmla="*/ 382 h 432"/>
                <a:gd name="T76" fmla="*/ 2328 w 4852"/>
                <a:gd name="T77" fmla="*/ 377 h 432"/>
                <a:gd name="T78" fmla="*/ 2242 w 4852"/>
                <a:gd name="T79" fmla="*/ 351 h 432"/>
                <a:gd name="T80" fmla="*/ 2169 w 4852"/>
                <a:gd name="T81" fmla="*/ 318 h 432"/>
                <a:gd name="T82" fmla="*/ 1961 w 4852"/>
                <a:gd name="T83" fmla="*/ 201 h 432"/>
                <a:gd name="T84" fmla="*/ 1887 w 4852"/>
                <a:gd name="T85" fmla="*/ 170 h 432"/>
                <a:gd name="T86" fmla="*/ 1575 w 4852"/>
                <a:gd name="T87" fmla="*/ 201 h 432"/>
                <a:gd name="T88" fmla="*/ 1422 w 4852"/>
                <a:gd name="T89" fmla="*/ 249 h 432"/>
                <a:gd name="T90" fmla="*/ 953 w 4852"/>
                <a:gd name="T91" fmla="*/ 344 h 432"/>
                <a:gd name="T92" fmla="*/ 319 w 4852"/>
                <a:gd name="T93" fmla="*/ 41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52" h="432">
                  <a:moveTo>
                    <a:pt x="0" y="425"/>
                  </a:moveTo>
                  <a:cubicBezTo>
                    <a:pt x="106" y="426"/>
                    <a:pt x="213" y="423"/>
                    <a:pt x="319" y="416"/>
                  </a:cubicBezTo>
                  <a:cubicBezTo>
                    <a:pt x="425" y="409"/>
                    <a:pt x="531" y="399"/>
                    <a:pt x="637" y="386"/>
                  </a:cubicBezTo>
                  <a:cubicBezTo>
                    <a:pt x="742" y="373"/>
                    <a:pt x="848" y="358"/>
                    <a:pt x="953" y="342"/>
                  </a:cubicBezTo>
                  <a:cubicBezTo>
                    <a:pt x="1058" y="325"/>
                    <a:pt x="1163" y="309"/>
                    <a:pt x="1267" y="286"/>
                  </a:cubicBezTo>
                  <a:cubicBezTo>
                    <a:pt x="1319" y="275"/>
                    <a:pt x="1371" y="262"/>
                    <a:pt x="1421" y="246"/>
                  </a:cubicBezTo>
                  <a:cubicBezTo>
                    <a:pt x="1447" y="238"/>
                    <a:pt x="1472" y="230"/>
                    <a:pt x="1497" y="222"/>
                  </a:cubicBezTo>
                  <a:cubicBezTo>
                    <a:pt x="1523" y="214"/>
                    <a:pt x="1548" y="206"/>
                    <a:pt x="1574" y="198"/>
                  </a:cubicBezTo>
                  <a:cubicBezTo>
                    <a:pt x="1625" y="183"/>
                    <a:pt x="1677" y="170"/>
                    <a:pt x="1729" y="162"/>
                  </a:cubicBezTo>
                  <a:cubicBezTo>
                    <a:pt x="1782" y="154"/>
                    <a:pt x="1836" y="153"/>
                    <a:pt x="1888" y="167"/>
                  </a:cubicBezTo>
                  <a:cubicBezTo>
                    <a:pt x="1901" y="170"/>
                    <a:pt x="1914" y="175"/>
                    <a:pt x="1926" y="180"/>
                  </a:cubicBezTo>
                  <a:cubicBezTo>
                    <a:pt x="1939" y="185"/>
                    <a:pt x="1951" y="191"/>
                    <a:pt x="1962" y="198"/>
                  </a:cubicBezTo>
                  <a:cubicBezTo>
                    <a:pt x="1986" y="210"/>
                    <a:pt x="2009" y="224"/>
                    <a:pt x="2032" y="237"/>
                  </a:cubicBezTo>
                  <a:cubicBezTo>
                    <a:pt x="2077" y="264"/>
                    <a:pt x="2123" y="291"/>
                    <a:pt x="2171" y="315"/>
                  </a:cubicBezTo>
                  <a:cubicBezTo>
                    <a:pt x="2183" y="321"/>
                    <a:pt x="2195" y="327"/>
                    <a:pt x="2207" y="332"/>
                  </a:cubicBezTo>
                  <a:cubicBezTo>
                    <a:pt x="2219" y="338"/>
                    <a:pt x="2231" y="343"/>
                    <a:pt x="2243" y="348"/>
                  </a:cubicBezTo>
                  <a:cubicBezTo>
                    <a:pt x="2268" y="357"/>
                    <a:pt x="2294" y="365"/>
                    <a:pt x="2319" y="371"/>
                  </a:cubicBezTo>
                  <a:cubicBezTo>
                    <a:pt x="2329" y="373"/>
                    <a:pt x="2329" y="373"/>
                    <a:pt x="2329" y="373"/>
                  </a:cubicBezTo>
                  <a:cubicBezTo>
                    <a:pt x="2339" y="375"/>
                    <a:pt x="2339" y="375"/>
                    <a:pt x="2339" y="375"/>
                  </a:cubicBezTo>
                  <a:cubicBezTo>
                    <a:pt x="2345" y="376"/>
                    <a:pt x="2352" y="377"/>
                    <a:pt x="2358" y="379"/>
                  </a:cubicBezTo>
                  <a:cubicBezTo>
                    <a:pt x="2372" y="380"/>
                    <a:pt x="2385" y="383"/>
                    <a:pt x="2398" y="384"/>
                  </a:cubicBezTo>
                  <a:cubicBezTo>
                    <a:pt x="2411" y="385"/>
                    <a:pt x="2424" y="386"/>
                    <a:pt x="2438" y="386"/>
                  </a:cubicBezTo>
                  <a:cubicBezTo>
                    <a:pt x="2444" y="387"/>
                    <a:pt x="2451" y="387"/>
                    <a:pt x="2457" y="387"/>
                  </a:cubicBezTo>
                  <a:cubicBezTo>
                    <a:pt x="2464" y="387"/>
                    <a:pt x="2471" y="387"/>
                    <a:pt x="2477" y="387"/>
                  </a:cubicBezTo>
                  <a:cubicBezTo>
                    <a:pt x="2497" y="386"/>
                    <a:pt x="2497" y="386"/>
                    <a:pt x="2497" y="386"/>
                  </a:cubicBezTo>
                  <a:cubicBezTo>
                    <a:pt x="2504" y="386"/>
                    <a:pt x="2510" y="385"/>
                    <a:pt x="2517" y="385"/>
                  </a:cubicBezTo>
                  <a:cubicBezTo>
                    <a:pt x="2530" y="384"/>
                    <a:pt x="2544" y="382"/>
                    <a:pt x="2557" y="381"/>
                  </a:cubicBezTo>
                  <a:cubicBezTo>
                    <a:pt x="2583" y="377"/>
                    <a:pt x="2609" y="372"/>
                    <a:pt x="2635" y="366"/>
                  </a:cubicBezTo>
                  <a:cubicBezTo>
                    <a:pt x="2660" y="359"/>
                    <a:pt x="2686" y="351"/>
                    <a:pt x="2711" y="342"/>
                  </a:cubicBezTo>
                  <a:cubicBezTo>
                    <a:pt x="2736" y="333"/>
                    <a:pt x="2760" y="322"/>
                    <a:pt x="2784" y="311"/>
                  </a:cubicBezTo>
                  <a:cubicBezTo>
                    <a:pt x="2833" y="289"/>
                    <a:pt x="2880" y="264"/>
                    <a:pt x="2926" y="238"/>
                  </a:cubicBezTo>
                  <a:cubicBezTo>
                    <a:pt x="2972" y="212"/>
                    <a:pt x="3018" y="185"/>
                    <a:pt x="3063" y="157"/>
                  </a:cubicBezTo>
                  <a:cubicBezTo>
                    <a:pt x="3108" y="129"/>
                    <a:pt x="3154" y="101"/>
                    <a:pt x="3201" y="77"/>
                  </a:cubicBezTo>
                  <a:cubicBezTo>
                    <a:pt x="3225" y="65"/>
                    <a:pt x="3249" y="53"/>
                    <a:pt x="3274" y="44"/>
                  </a:cubicBezTo>
                  <a:cubicBezTo>
                    <a:pt x="3280" y="41"/>
                    <a:pt x="3287" y="39"/>
                    <a:pt x="3293" y="37"/>
                  </a:cubicBezTo>
                  <a:cubicBezTo>
                    <a:pt x="3299" y="35"/>
                    <a:pt x="3306" y="33"/>
                    <a:pt x="3312" y="31"/>
                  </a:cubicBezTo>
                  <a:cubicBezTo>
                    <a:pt x="3325" y="26"/>
                    <a:pt x="3337" y="23"/>
                    <a:pt x="3350" y="20"/>
                  </a:cubicBezTo>
                  <a:cubicBezTo>
                    <a:pt x="3402" y="7"/>
                    <a:pt x="3455" y="1"/>
                    <a:pt x="3509" y="0"/>
                  </a:cubicBezTo>
                  <a:cubicBezTo>
                    <a:pt x="3562" y="0"/>
                    <a:pt x="3615" y="5"/>
                    <a:pt x="3668" y="14"/>
                  </a:cubicBezTo>
                  <a:cubicBezTo>
                    <a:pt x="3694" y="18"/>
                    <a:pt x="3720" y="23"/>
                    <a:pt x="3746" y="30"/>
                  </a:cubicBezTo>
                  <a:cubicBezTo>
                    <a:pt x="3772" y="36"/>
                    <a:pt x="3798" y="44"/>
                    <a:pt x="3823" y="53"/>
                  </a:cubicBezTo>
                  <a:cubicBezTo>
                    <a:pt x="3848" y="62"/>
                    <a:pt x="3872" y="73"/>
                    <a:pt x="3896" y="85"/>
                  </a:cubicBezTo>
                  <a:cubicBezTo>
                    <a:pt x="3920" y="97"/>
                    <a:pt x="3942" y="112"/>
                    <a:pt x="3964" y="126"/>
                  </a:cubicBezTo>
                  <a:cubicBezTo>
                    <a:pt x="4009" y="154"/>
                    <a:pt x="4054" y="183"/>
                    <a:pt x="4099" y="211"/>
                  </a:cubicBezTo>
                  <a:cubicBezTo>
                    <a:pt x="4144" y="239"/>
                    <a:pt x="4191" y="266"/>
                    <a:pt x="4238" y="290"/>
                  </a:cubicBezTo>
                  <a:cubicBezTo>
                    <a:pt x="4285" y="315"/>
                    <a:pt x="4333" y="338"/>
                    <a:pt x="4383" y="357"/>
                  </a:cubicBezTo>
                  <a:cubicBezTo>
                    <a:pt x="4432" y="376"/>
                    <a:pt x="4483" y="391"/>
                    <a:pt x="4535" y="403"/>
                  </a:cubicBezTo>
                  <a:cubicBezTo>
                    <a:pt x="4639" y="426"/>
                    <a:pt x="4747" y="432"/>
                    <a:pt x="4852" y="412"/>
                  </a:cubicBezTo>
                  <a:cubicBezTo>
                    <a:pt x="4747" y="432"/>
                    <a:pt x="4639" y="427"/>
                    <a:pt x="4535" y="404"/>
                  </a:cubicBezTo>
                  <a:cubicBezTo>
                    <a:pt x="4483" y="393"/>
                    <a:pt x="4432" y="377"/>
                    <a:pt x="4382" y="358"/>
                  </a:cubicBezTo>
                  <a:cubicBezTo>
                    <a:pt x="4332" y="339"/>
                    <a:pt x="4284" y="317"/>
                    <a:pt x="4237" y="292"/>
                  </a:cubicBezTo>
                  <a:cubicBezTo>
                    <a:pt x="4190" y="268"/>
                    <a:pt x="4143" y="241"/>
                    <a:pt x="4098" y="213"/>
                  </a:cubicBezTo>
                  <a:cubicBezTo>
                    <a:pt x="4053" y="185"/>
                    <a:pt x="4008" y="156"/>
                    <a:pt x="3963" y="128"/>
                  </a:cubicBezTo>
                  <a:cubicBezTo>
                    <a:pt x="3941" y="114"/>
                    <a:pt x="3918" y="99"/>
                    <a:pt x="3895" y="87"/>
                  </a:cubicBezTo>
                  <a:cubicBezTo>
                    <a:pt x="3871" y="75"/>
                    <a:pt x="3847" y="65"/>
                    <a:pt x="3822" y="55"/>
                  </a:cubicBezTo>
                  <a:cubicBezTo>
                    <a:pt x="3797" y="46"/>
                    <a:pt x="3771" y="39"/>
                    <a:pt x="3745" y="32"/>
                  </a:cubicBezTo>
                  <a:cubicBezTo>
                    <a:pt x="3720" y="26"/>
                    <a:pt x="3694" y="21"/>
                    <a:pt x="3667" y="16"/>
                  </a:cubicBezTo>
                  <a:cubicBezTo>
                    <a:pt x="3615" y="7"/>
                    <a:pt x="3562" y="2"/>
                    <a:pt x="3509" y="3"/>
                  </a:cubicBezTo>
                  <a:cubicBezTo>
                    <a:pt x="3456" y="3"/>
                    <a:pt x="3403" y="10"/>
                    <a:pt x="3351" y="23"/>
                  </a:cubicBezTo>
                  <a:cubicBezTo>
                    <a:pt x="3338" y="26"/>
                    <a:pt x="3325" y="29"/>
                    <a:pt x="3313" y="33"/>
                  </a:cubicBezTo>
                  <a:cubicBezTo>
                    <a:pt x="3307" y="35"/>
                    <a:pt x="3300" y="37"/>
                    <a:pt x="3294" y="40"/>
                  </a:cubicBezTo>
                  <a:cubicBezTo>
                    <a:pt x="3288" y="42"/>
                    <a:pt x="3281" y="44"/>
                    <a:pt x="3275" y="47"/>
                  </a:cubicBezTo>
                  <a:cubicBezTo>
                    <a:pt x="3251" y="56"/>
                    <a:pt x="3226" y="68"/>
                    <a:pt x="3203" y="80"/>
                  </a:cubicBezTo>
                  <a:cubicBezTo>
                    <a:pt x="3155" y="104"/>
                    <a:pt x="3110" y="132"/>
                    <a:pt x="3065" y="160"/>
                  </a:cubicBezTo>
                  <a:cubicBezTo>
                    <a:pt x="3020" y="188"/>
                    <a:pt x="2974" y="215"/>
                    <a:pt x="2928" y="241"/>
                  </a:cubicBezTo>
                  <a:cubicBezTo>
                    <a:pt x="2881" y="267"/>
                    <a:pt x="2834" y="293"/>
                    <a:pt x="2786" y="315"/>
                  </a:cubicBezTo>
                  <a:cubicBezTo>
                    <a:pt x="2762" y="326"/>
                    <a:pt x="2737" y="336"/>
                    <a:pt x="2712" y="345"/>
                  </a:cubicBezTo>
                  <a:cubicBezTo>
                    <a:pt x="2687" y="355"/>
                    <a:pt x="2662" y="363"/>
                    <a:pt x="2636" y="369"/>
                  </a:cubicBezTo>
                  <a:cubicBezTo>
                    <a:pt x="2610" y="376"/>
                    <a:pt x="2584" y="381"/>
                    <a:pt x="2557" y="385"/>
                  </a:cubicBezTo>
                  <a:cubicBezTo>
                    <a:pt x="2544" y="386"/>
                    <a:pt x="2531" y="388"/>
                    <a:pt x="2517" y="389"/>
                  </a:cubicBezTo>
                  <a:cubicBezTo>
                    <a:pt x="2511" y="389"/>
                    <a:pt x="2504" y="390"/>
                    <a:pt x="2497" y="390"/>
                  </a:cubicBezTo>
                  <a:cubicBezTo>
                    <a:pt x="2477" y="391"/>
                    <a:pt x="2477" y="391"/>
                    <a:pt x="2477" y="391"/>
                  </a:cubicBezTo>
                  <a:cubicBezTo>
                    <a:pt x="2471" y="391"/>
                    <a:pt x="2464" y="391"/>
                    <a:pt x="2457" y="391"/>
                  </a:cubicBezTo>
                  <a:cubicBezTo>
                    <a:pt x="2451" y="391"/>
                    <a:pt x="2444" y="391"/>
                    <a:pt x="2437" y="390"/>
                  </a:cubicBezTo>
                  <a:cubicBezTo>
                    <a:pt x="2424" y="390"/>
                    <a:pt x="2411" y="389"/>
                    <a:pt x="2398" y="388"/>
                  </a:cubicBezTo>
                  <a:cubicBezTo>
                    <a:pt x="2384" y="386"/>
                    <a:pt x="2371" y="384"/>
                    <a:pt x="2358" y="382"/>
                  </a:cubicBezTo>
                  <a:cubicBezTo>
                    <a:pt x="2351" y="381"/>
                    <a:pt x="2345" y="380"/>
                    <a:pt x="2338" y="379"/>
                  </a:cubicBezTo>
                  <a:cubicBezTo>
                    <a:pt x="2328" y="377"/>
                    <a:pt x="2328" y="377"/>
                    <a:pt x="2328" y="377"/>
                  </a:cubicBezTo>
                  <a:cubicBezTo>
                    <a:pt x="2319" y="375"/>
                    <a:pt x="2319" y="375"/>
                    <a:pt x="2319" y="375"/>
                  </a:cubicBezTo>
                  <a:cubicBezTo>
                    <a:pt x="2293" y="369"/>
                    <a:pt x="2267" y="361"/>
                    <a:pt x="2242" y="351"/>
                  </a:cubicBezTo>
                  <a:cubicBezTo>
                    <a:pt x="2230" y="346"/>
                    <a:pt x="2217" y="341"/>
                    <a:pt x="2205" y="336"/>
                  </a:cubicBezTo>
                  <a:cubicBezTo>
                    <a:pt x="2193" y="330"/>
                    <a:pt x="2181" y="324"/>
                    <a:pt x="2169" y="318"/>
                  </a:cubicBezTo>
                  <a:cubicBezTo>
                    <a:pt x="2122" y="294"/>
                    <a:pt x="2076" y="267"/>
                    <a:pt x="2030" y="240"/>
                  </a:cubicBezTo>
                  <a:cubicBezTo>
                    <a:pt x="2007" y="227"/>
                    <a:pt x="1984" y="213"/>
                    <a:pt x="1961" y="201"/>
                  </a:cubicBezTo>
                  <a:cubicBezTo>
                    <a:pt x="1949" y="194"/>
                    <a:pt x="1937" y="189"/>
                    <a:pt x="1925" y="183"/>
                  </a:cubicBezTo>
                  <a:cubicBezTo>
                    <a:pt x="1913" y="178"/>
                    <a:pt x="1900" y="174"/>
                    <a:pt x="1887" y="170"/>
                  </a:cubicBezTo>
                  <a:cubicBezTo>
                    <a:pt x="1836" y="157"/>
                    <a:pt x="1782" y="157"/>
                    <a:pt x="1730" y="165"/>
                  </a:cubicBezTo>
                  <a:cubicBezTo>
                    <a:pt x="1677" y="173"/>
                    <a:pt x="1625" y="186"/>
                    <a:pt x="1575" y="201"/>
                  </a:cubicBezTo>
                  <a:cubicBezTo>
                    <a:pt x="1549" y="209"/>
                    <a:pt x="1524" y="217"/>
                    <a:pt x="1498" y="225"/>
                  </a:cubicBezTo>
                  <a:cubicBezTo>
                    <a:pt x="1473" y="233"/>
                    <a:pt x="1448" y="241"/>
                    <a:pt x="1422" y="249"/>
                  </a:cubicBezTo>
                  <a:cubicBezTo>
                    <a:pt x="1372" y="265"/>
                    <a:pt x="1320" y="278"/>
                    <a:pt x="1268" y="289"/>
                  </a:cubicBezTo>
                  <a:cubicBezTo>
                    <a:pt x="1164" y="311"/>
                    <a:pt x="1058" y="328"/>
                    <a:pt x="953" y="344"/>
                  </a:cubicBezTo>
                  <a:cubicBezTo>
                    <a:pt x="848" y="361"/>
                    <a:pt x="743" y="375"/>
                    <a:pt x="637" y="388"/>
                  </a:cubicBezTo>
                  <a:cubicBezTo>
                    <a:pt x="531" y="400"/>
                    <a:pt x="425" y="410"/>
                    <a:pt x="319" y="417"/>
                  </a:cubicBezTo>
                  <a:cubicBezTo>
                    <a:pt x="213" y="423"/>
                    <a:pt x="106" y="427"/>
                    <a:pt x="0" y="4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45">
              <a:extLst>
                <a:ext uri="{FF2B5EF4-FFF2-40B4-BE49-F238E27FC236}">
                  <a16:creationId xmlns:a16="http://schemas.microsoft.com/office/drawing/2014/main" id="{3D2C1EBE-A404-2B8D-3C89-ED221710183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9938" y="2617788"/>
              <a:ext cx="12115800" cy="1127125"/>
            </a:xfrm>
            <a:custGeom>
              <a:avLst/>
              <a:gdLst>
                <a:gd name="T0" fmla="*/ 635 w 4851"/>
                <a:gd name="T1" fmla="*/ 386 h 451"/>
                <a:gd name="T2" fmla="*/ 1268 w 4851"/>
                <a:gd name="T3" fmla="*/ 316 h 451"/>
                <a:gd name="T4" fmla="*/ 1385 w 4851"/>
                <a:gd name="T5" fmla="*/ 295 h 451"/>
                <a:gd name="T6" fmla="*/ 1502 w 4851"/>
                <a:gd name="T7" fmla="*/ 269 h 451"/>
                <a:gd name="T8" fmla="*/ 1737 w 4851"/>
                <a:gd name="T9" fmla="*/ 227 h 451"/>
                <a:gd name="T10" fmla="*/ 2040 w 4851"/>
                <a:gd name="T11" fmla="*/ 310 h 451"/>
                <a:gd name="T12" fmla="*/ 2262 w 4851"/>
                <a:gd name="T13" fmla="*/ 393 h 451"/>
                <a:gd name="T14" fmla="*/ 2420 w 4851"/>
                <a:gd name="T15" fmla="*/ 409 h 451"/>
                <a:gd name="T16" fmla="*/ 2450 w 4851"/>
                <a:gd name="T17" fmla="*/ 408 h 451"/>
                <a:gd name="T18" fmla="*/ 2479 w 4851"/>
                <a:gd name="T19" fmla="*/ 406 h 451"/>
                <a:gd name="T20" fmla="*/ 2519 w 4851"/>
                <a:gd name="T21" fmla="*/ 401 h 451"/>
                <a:gd name="T22" fmla="*/ 2577 w 4851"/>
                <a:gd name="T23" fmla="*/ 389 h 451"/>
                <a:gd name="T24" fmla="*/ 2799 w 4851"/>
                <a:gd name="T25" fmla="*/ 303 h 451"/>
                <a:gd name="T26" fmla="*/ 3006 w 4851"/>
                <a:gd name="T27" fmla="*/ 185 h 451"/>
                <a:gd name="T28" fmla="*/ 3214 w 4851"/>
                <a:gd name="T29" fmla="*/ 67 h 451"/>
                <a:gd name="T30" fmla="*/ 3365 w 4851"/>
                <a:gd name="T31" fmla="*/ 16 h 451"/>
                <a:gd name="T32" fmla="*/ 3682 w 4851"/>
                <a:gd name="T33" fmla="*/ 16 h 451"/>
                <a:gd name="T34" fmla="*/ 3906 w 4851"/>
                <a:gd name="T35" fmla="*/ 95 h 451"/>
                <a:gd name="T36" fmla="*/ 3973 w 4851"/>
                <a:gd name="T37" fmla="*/ 138 h 451"/>
                <a:gd name="T38" fmla="*/ 4241 w 4851"/>
                <a:gd name="T39" fmla="*/ 310 h 451"/>
                <a:gd name="T40" fmla="*/ 4693 w 4851"/>
                <a:gd name="T41" fmla="*/ 449 h 451"/>
                <a:gd name="T42" fmla="*/ 4693 w 4851"/>
                <a:gd name="T43" fmla="*/ 449 h 451"/>
                <a:gd name="T44" fmla="*/ 4240 w 4851"/>
                <a:gd name="T45" fmla="*/ 311 h 451"/>
                <a:gd name="T46" fmla="*/ 3971 w 4851"/>
                <a:gd name="T47" fmla="*/ 140 h 451"/>
                <a:gd name="T48" fmla="*/ 3905 w 4851"/>
                <a:gd name="T49" fmla="*/ 97 h 451"/>
                <a:gd name="T50" fmla="*/ 3681 w 4851"/>
                <a:gd name="T51" fmla="*/ 19 h 451"/>
                <a:gd name="T52" fmla="*/ 3365 w 4851"/>
                <a:gd name="T53" fmla="*/ 19 h 451"/>
                <a:gd name="T54" fmla="*/ 3215 w 4851"/>
                <a:gd name="T55" fmla="*/ 70 h 451"/>
                <a:gd name="T56" fmla="*/ 3008 w 4851"/>
                <a:gd name="T57" fmla="*/ 188 h 451"/>
                <a:gd name="T58" fmla="*/ 2800 w 4851"/>
                <a:gd name="T59" fmla="*/ 306 h 451"/>
                <a:gd name="T60" fmla="*/ 2578 w 4851"/>
                <a:gd name="T61" fmla="*/ 393 h 451"/>
                <a:gd name="T62" fmla="*/ 2519 w 4851"/>
                <a:gd name="T63" fmla="*/ 405 h 451"/>
                <a:gd name="T64" fmla="*/ 2480 w 4851"/>
                <a:gd name="T65" fmla="*/ 410 h 451"/>
                <a:gd name="T66" fmla="*/ 2450 w 4851"/>
                <a:gd name="T67" fmla="*/ 412 h 451"/>
                <a:gd name="T68" fmla="*/ 2420 w 4851"/>
                <a:gd name="T69" fmla="*/ 413 h 451"/>
                <a:gd name="T70" fmla="*/ 2262 w 4851"/>
                <a:gd name="T71" fmla="*/ 397 h 451"/>
                <a:gd name="T72" fmla="*/ 2038 w 4851"/>
                <a:gd name="T73" fmla="*/ 313 h 451"/>
                <a:gd name="T74" fmla="*/ 1737 w 4851"/>
                <a:gd name="T75" fmla="*/ 230 h 451"/>
                <a:gd name="T76" fmla="*/ 1502 w 4851"/>
                <a:gd name="T77" fmla="*/ 272 h 451"/>
                <a:gd name="T78" fmla="*/ 1386 w 4851"/>
                <a:gd name="T79" fmla="*/ 298 h 451"/>
                <a:gd name="T80" fmla="*/ 1268 w 4851"/>
                <a:gd name="T81" fmla="*/ 319 h 451"/>
                <a:gd name="T82" fmla="*/ 635 w 4851"/>
                <a:gd name="T83" fmla="*/ 388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51" h="451">
                  <a:moveTo>
                    <a:pt x="0" y="426"/>
                  </a:moveTo>
                  <a:cubicBezTo>
                    <a:pt x="212" y="424"/>
                    <a:pt x="424" y="407"/>
                    <a:pt x="635" y="386"/>
                  </a:cubicBezTo>
                  <a:cubicBezTo>
                    <a:pt x="741" y="376"/>
                    <a:pt x="846" y="364"/>
                    <a:pt x="952" y="353"/>
                  </a:cubicBezTo>
                  <a:cubicBezTo>
                    <a:pt x="1057" y="341"/>
                    <a:pt x="1163" y="331"/>
                    <a:pt x="1268" y="316"/>
                  </a:cubicBezTo>
                  <a:cubicBezTo>
                    <a:pt x="1294" y="312"/>
                    <a:pt x="1320" y="308"/>
                    <a:pt x="1346" y="303"/>
                  </a:cubicBezTo>
                  <a:cubicBezTo>
                    <a:pt x="1359" y="301"/>
                    <a:pt x="1372" y="298"/>
                    <a:pt x="1385" y="295"/>
                  </a:cubicBezTo>
                  <a:cubicBezTo>
                    <a:pt x="1424" y="287"/>
                    <a:pt x="1424" y="287"/>
                    <a:pt x="1424" y="287"/>
                  </a:cubicBezTo>
                  <a:cubicBezTo>
                    <a:pt x="1450" y="281"/>
                    <a:pt x="1476" y="275"/>
                    <a:pt x="1502" y="269"/>
                  </a:cubicBezTo>
                  <a:cubicBezTo>
                    <a:pt x="1527" y="263"/>
                    <a:pt x="1553" y="256"/>
                    <a:pt x="1579" y="251"/>
                  </a:cubicBezTo>
                  <a:cubicBezTo>
                    <a:pt x="1631" y="240"/>
                    <a:pt x="1684" y="231"/>
                    <a:pt x="1737" y="227"/>
                  </a:cubicBezTo>
                  <a:cubicBezTo>
                    <a:pt x="1790" y="223"/>
                    <a:pt x="1844" y="226"/>
                    <a:pt x="1894" y="244"/>
                  </a:cubicBezTo>
                  <a:cubicBezTo>
                    <a:pt x="1945" y="262"/>
                    <a:pt x="1991" y="288"/>
                    <a:pt x="2040" y="310"/>
                  </a:cubicBezTo>
                  <a:cubicBezTo>
                    <a:pt x="2088" y="332"/>
                    <a:pt x="2136" y="353"/>
                    <a:pt x="2186" y="371"/>
                  </a:cubicBezTo>
                  <a:cubicBezTo>
                    <a:pt x="2211" y="380"/>
                    <a:pt x="2237" y="387"/>
                    <a:pt x="2262" y="393"/>
                  </a:cubicBezTo>
                  <a:cubicBezTo>
                    <a:pt x="2288" y="399"/>
                    <a:pt x="2314" y="403"/>
                    <a:pt x="2341" y="406"/>
                  </a:cubicBezTo>
                  <a:cubicBezTo>
                    <a:pt x="2367" y="408"/>
                    <a:pt x="2394" y="409"/>
                    <a:pt x="2420" y="409"/>
                  </a:cubicBezTo>
                  <a:cubicBezTo>
                    <a:pt x="2427" y="409"/>
                    <a:pt x="2433" y="408"/>
                    <a:pt x="2440" y="408"/>
                  </a:cubicBezTo>
                  <a:cubicBezTo>
                    <a:pt x="2450" y="408"/>
                    <a:pt x="2450" y="408"/>
                    <a:pt x="2450" y="408"/>
                  </a:cubicBezTo>
                  <a:cubicBezTo>
                    <a:pt x="2460" y="407"/>
                    <a:pt x="2460" y="407"/>
                    <a:pt x="2460" y="407"/>
                  </a:cubicBezTo>
                  <a:cubicBezTo>
                    <a:pt x="2479" y="406"/>
                    <a:pt x="2479" y="406"/>
                    <a:pt x="2479" y="406"/>
                  </a:cubicBezTo>
                  <a:cubicBezTo>
                    <a:pt x="2499" y="403"/>
                    <a:pt x="2499" y="403"/>
                    <a:pt x="2499" y="403"/>
                  </a:cubicBezTo>
                  <a:cubicBezTo>
                    <a:pt x="2506" y="403"/>
                    <a:pt x="2512" y="402"/>
                    <a:pt x="2519" y="401"/>
                  </a:cubicBezTo>
                  <a:cubicBezTo>
                    <a:pt x="2525" y="400"/>
                    <a:pt x="2532" y="399"/>
                    <a:pt x="2538" y="397"/>
                  </a:cubicBezTo>
                  <a:cubicBezTo>
                    <a:pt x="2551" y="395"/>
                    <a:pt x="2564" y="393"/>
                    <a:pt x="2577" y="389"/>
                  </a:cubicBezTo>
                  <a:cubicBezTo>
                    <a:pt x="2603" y="384"/>
                    <a:pt x="2628" y="376"/>
                    <a:pt x="2653" y="367"/>
                  </a:cubicBezTo>
                  <a:cubicBezTo>
                    <a:pt x="2703" y="349"/>
                    <a:pt x="2752" y="327"/>
                    <a:pt x="2799" y="303"/>
                  </a:cubicBezTo>
                  <a:cubicBezTo>
                    <a:pt x="2846" y="279"/>
                    <a:pt x="2892" y="252"/>
                    <a:pt x="2938" y="225"/>
                  </a:cubicBezTo>
                  <a:cubicBezTo>
                    <a:pt x="2961" y="212"/>
                    <a:pt x="2983" y="199"/>
                    <a:pt x="3006" y="185"/>
                  </a:cubicBezTo>
                  <a:cubicBezTo>
                    <a:pt x="3074" y="143"/>
                    <a:pt x="3074" y="143"/>
                    <a:pt x="3074" y="143"/>
                  </a:cubicBezTo>
                  <a:cubicBezTo>
                    <a:pt x="3119" y="116"/>
                    <a:pt x="3166" y="89"/>
                    <a:pt x="3214" y="67"/>
                  </a:cubicBezTo>
                  <a:cubicBezTo>
                    <a:pt x="3238" y="56"/>
                    <a:pt x="3263" y="46"/>
                    <a:pt x="3288" y="37"/>
                  </a:cubicBezTo>
                  <a:cubicBezTo>
                    <a:pt x="3313" y="29"/>
                    <a:pt x="3339" y="22"/>
                    <a:pt x="3365" y="16"/>
                  </a:cubicBezTo>
                  <a:cubicBezTo>
                    <a:pt x="3417" y="5"/>
                    <a:pt x="3470" y="0"/>
                    <a:pt x="3523" y="1"/>
                  </a:cubicBezTo>
                  <a:cubicBezTo>
                    <a:pt x="3576" y="1"/>
                    <a:pt x="3629" y="6"/>
                    <a:pt x="3682" y="16"/>
                  </a:cubicBezTo>
                  <a:cubicBezTo>
                    <a:pt x="3734" y="26"/>
                    <a:pt x="3786" y="39"/>
                    <a:pt x="3835" y="59"/>
                  </a:cubicBezTo>
                  <a:cubicBezTo>
                    <a:pt x="3859" y="69"/>
                    <a:pt x="3883" y="81"/>
                    <a:pt x="3906" y="95"/>
                  </a:cubicBezTo>
                  <a:cubicBezTo>
                    <a:pt x="3918" y="102"/>
                    <a:pt x="3929" y="109"/>
                    <a:pt x="3940" y="116"/>
                  </a:cubicBezTo>
                  <a:cubicBezTo>
                    <a:pt x="3973" y="138"/>
                    <a:pt x="3973" y="138"/>
                    <a:pt x="3973" y="138"/>
                  </a:cubicBezTo>
                  <a:cubicBezTo>
                    <a:pt x="4017" y="168"/>
                    <a:pt x="4061" y="198"/>
                    <a:pt x="4105" y="227"/>
                  </a:cubicBezTo>
                  <a:cubicBezTo>
                    <a:pt x="4149" y="256"/>
                    <a:pt x="4195" y="284"/>
                    <a:pt x="4241" y="310"/>
                  </a:cubicBezTo>
                  <a:cubicBezTo>
                    <a:pt x="4334" y="361"/>
                    <a:pt x="4432" y="403"/>
                    <a:pt x="4536" y="427"/>
                  </a:cubicBezTo>
                  <a:cubicBezTo>
                    <a:pt x="4587" y="439"/>
                    <a:pt x="4640" y="447"/>
                    <a:pt x="4693" y="449"/>
                  </a:cubicBezTo>
                  <a:cubicBezTo>
                    <a:pt x="4746" y="451"/>
                    <a:pt x="4799" y="447"/>
                    <a:pt x="4851" y="437"/>
                  </a:cubicBezTo>
                  <a:cubicBezTo>
                    <a:pt x="4799" y="447"/>
                    <a:pt x="4746" y="451"/>
                    <a:pt x="4693" y="449"/>
                  </a:cubicBezTo>
                  <a:cubicBezTo>
                    <a:pt x="4640" y="447"/>
                    <a:pt x="4587" y="440"/>
                    <a:pt x="4535" y="428"/>
                  </a:cubicBezTo>
                  <a:cubicBezTo>
                    <a:pt x="4432" y="404"/>
                    <a:pt x="4333" y="363"/>
                    <a:pt x="4240" y="311"/>
                  </a:cubicBezTo>
                  <a:cubicBezTo>
                    <a:pt x="4194" y="286"/>
                    <a:pt x="4148" y="258"/>
                    <a:pt x="4104" y="229"/>
                  </a:cubicBezTo>
                  <a:cubicBezTo>
                    <a:pt x="4059" y="200"/>
                    <a:pt x="4016" y="170"/>
                    <a:pt x="3971" y="140"/>
                  </a:cubicBezTo>
                  <a:cubicBezTo>
                    <a:pt x="3938" y="118"/>
                    <a:pt x="3938" y="118"/>
                    <a:pt x="3938" y="118"/>
                  </a:cubicBezTo>
                  <a:cubicBezTo>
                    <a:pt x="3927" y="111"/>
                    <a:pt x="3916" y="104"/>
                    <a:pt x="3905" y="97"/>
                  </a:cubicBezTo>
                  <a:cubicBezTo>
                    <a:pt x="3882" y="83"/>
                    <a:pt x="3858" y="72"/>
                    <a:pt x="3834" y="62"/>
                  </a:cubicBezTo>
                  <a:cubicBezTo>
                    <a:pt x="3785" y="41"/>
                    <a:pt x="3733" y="28"/>
                    <a:pt x="3681" y="19"/>
                  </a:cubicBezTo>
                  <a:cubicBezTo>
                    <a:pt x="3629" y="9"/>
                    <a:pt x="3576" y="4"/>
                    <a:pt x="3523" y="3"/>
                  </a:cubicBezTo>
                  <a:cubicBezTo>
                    <a:pt x="3470" y="3"/>
                    <a:pt x="3417" y="8"/>
                    <a:pt x="3365" y="19"/>
                  </a:cubicBezTo>
                  <a:cubicBezTo>
                    <a:pt x="3339" y="25"/>
                    <a:pt x="3314" y="32"/>
                    <a:pt x="3289" y="40"/>
                  </a:cubicBezTo>
                  <a:cubicBezTo>
                    <a:pt x="3264" y="49"/>
                    <a:pt x="3239" y="59"/>
                    <a:pt x="3215" y="70"/>
                  </a:cubicBezTo>
                  <a:cubicBezTo>
                    <a:pt x="3167" y="92"/>
                    <a:pt x="3121" y="119"/>
                    <a:pt x="3076" y="146"/>
                  </a:cubicBezTo>
                  <a:cubicBezTo>
                    <a:pt x="3008" y="188"/>
                    <a:pt x="3008" y="188"/>
                    <a:pt x="3008" y="188"/>
                  </a:cubicBezTo>
                  <a:cubicBezTo>
                    <a:pt x="2985" y="202"/>
                    <a:pt x="2962" y="215"/>
                    <a:pt x="2939" y="229"/>
                  </a:cubicBezTo>
                  <a:cubicBezTo>
                    <a:pt x="2894" y="255"/>
                    <a:pt x="2848" y="282"/>
                    <a:pt x="2800" y="306"/>
                  </a:cubicBezTo>
                  <a:cubicBezTo>
                    <a:pt x="2753" y="331"/>
                    <a:pt x="2705" y="353"/>
                    <a:pt x="2655" y="371"/>
                  </a:cubicBezTo>
                  <a:cubicBezTo>
                    <a:pt x="2630" y="379"/>
                    <a:pt x="2604" y="387"/>
                    <a:pt x="2578" y="393"/>
                  </a:cubicBezTo>
                  <a:cubicBezTo>
                    <a:pt x="2565" y="397"/>
                    <a:pt x="2552" y="399"/>
                    <a:pt x="2539" y="401"/>
                  </a:cubicBezTo>
                  <a:cubicBezTo>
                    <a:pt x="2533" y="403"/>
                    <a:pt x="2526" y="404"/>
                    <a:pt x="2519" y="405"/>
                  </a:cubicBezTo>
                  <a:cubicBezTo>
                    <a:pt x="2513" y="406"/>
                    <a:pt x="2506" y="407"/>
                    <a:pt x="2500" y="407"/>
                  </a:cubicBezTo>
                  <a:cubicBezTo>
                    <a:pt x="2480" y="410"/>
                    <a:pt x="2480" y="410"/>
                    <a:pt x="2480" y="410"/>
                  </a:cubicBezTo>
                  <a:cubicBezTo>
                    <a:pt x="2460" y="411"/>
                    <a:pt x="2460" y="411"/>
                    <a:pt x="2460" y="411"/>
                  </a:cubicBezTo>
                  <a:cubicBezTo>
                    <a:pt x="2450" y="412"/>
                    <a:pt x="2450" y="412"/>
                    <a:pt x="2450" y="412"/>
                  </a:cubicBezTo>
                  <a:cubicBezTo>
                    <a:pt x="2440" y="412"/>
                    <a:pt x="2440" y="412"/>
                    <a:pt x="2440" y="412"/>
                  </a:cubicBezTo>
                  <a:cubicBezTo>
                    <a:pt x="2433" y="412"/>
                    <a:pt x="2427" y="413"/>
                    <a:pt x="2420" y="413"/>
                  </a:cubicBezTo>
                  <a:cubicBezTo>
                    <a:pt x="2393" y="413"/>
                    <a:pt x="2367" y="412"/>
                    <a:pt x="2340" y="409"/>
                  </a:cubicBezTo>
                  <a:cubicBezTo>
                    <a:pt x="2314" y="407"/>
                    <a:pt x="2288" y="403"/>
                    <a:pt x="2262" y="397"/>
                  </a:cubicBezTo>
                  <a:cubicBezTo>
                    <a:pt x="2236" y="391"/>
                    <a:pt x="2210" y="383"/>
                    <a:pt x="2185" y="374"/>
                  </a:cubicBezTo>
                  <a:cubicBezTo>
                    <a:pt x="2135" y="357"/>
                    <a:pt x="2086" y="336"/>
                    <a:pt x="2038" y="313"/>
                  </a:cubicBezTo>
                  <a:cubicBezTo>
                    <a:pt x="1990" y="291"/>
                    <a:pt x="1943" y="265"/>
                    <a:pt x="1893" y="247"/>
                  </a:cubicBezTo>
                  <a:cubicBezTo>
                    <a:pt x="1843" y="230"/>
                    <a:pt x="1789" y="226"/>
                    <a:pt x="1737" y="230"/>
                  </a:cubicBezTo>
                  <a:cubicBezTo>
                    <a:pt x="1684" y="234"/>
                    <a:pt x="1632" y="243"/>
                    <a:pt x="1580" y="254"/>
                  </a:cubicBezTo>
                  <a:cubicBezTo>
                    <a:pt x="1554" y="259"/>
                    <a:pt x="1528" y="265"/>
                    <a:pt x="1502" y="272"/>
                  </a:cubicBezTo>
                  <a:cubicBezTo>
                    <a:pt x="1476" y="278"/>
                    <a:pt x="1451" y="284"/>
                    <a:pt x="1425" y="289"/>
                  </a:cubicBezTo>
                  <a:cubicBezTo>
                    <a:pt x="1386" y="298"/>
                    <a:pt x="1386" y="298"/>
                    <a:pt x="1386" y="298"/>
                  </a:cubicBezTo>
                  <a:cubicBezTo>
                    <a:pt x="1373" y="300"/>
                    <a:pt x="1360" y="304"/>
                    <a:pt x="1347" y="306"/>
                  </a:cubicBezTo>
                  <a:cubicBezTo>
                    <a:pt x="1321" y="311"/>
                    <a:pt x="1294" y="315"/>
                    <a:pt x="1268" y="319"/>
                  </a:cubicBezTo>
                  <a:cubicBezTo>
                    <a:pt x="1163" y="334"/>
                    <a:pt x="1057" y="343"/>
                    <a:pt x="952" y="355"/>
                  </a:cubicBezTo>
                  <a:cubicBezTo>
                    <a:pt x="846" y="366"/>
                    <a:pt x="741" y="378"/>
                    <a:pt x="635" y="388"/>
                  </a:cubicBezTo>
                  <a:cubicBezTo>
                    <a:pt x="424" y="409"/>
                    <a:pt x="212" y="425"/>
                    <a:pt x="0" y="4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46">
              <a:extLst>
                <a:ext uri="{FF2B5EF4-FFF2-40B4-BE49-F238E27FC236}">
                  <a16:creationId xmlns:a16="http://schemas.microsoft.com/office/drawing/2014/main" id="{59D89B6F-5841-BEA7-8C98-7DBE829F0DB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3588" y="2589213"/>
              <a:ext cx="12120563" cy="1190625"/>
            </a:xfrm>
            <a:custGeom>
              <a:avLst/>
              <a:gdLst>
                <a:gd name="T0" fmla="*/ 635 w 4852"/>
                <a:gd name="T1" fmla="*/ 387 h 476"/>
                <a:gd name="T2" fmla="*/ 1270 w 4852"/>
                <a:gd name="T3" fmla="*/ 349 h 476"/>
                <a:gd name="T4" fmla="*/ 1428 w 4852"/>
                <a:gd name="T5" fmla="*/ 332 h 476"/>
                <a:gd name="T6" fmla="*/ 1665 w 4852"/>
                <a:gd name="T7" fmla="*/ 298 h 476"/>
                <a:gd name="T8" fmla="*/ 1824 w 4852"/>
                <a:gd name="T9" fmla="*/ 300 h 476"/>
                <a:gd name="T10" fmla="*/ 1901 w 4852"/>
                <a:gd name="T11" fmla="*/ 321 h 476"/>
                <a:gd name="T12" fmla="*/ 2050 w 4852"/>
                <a:gd name="T13" fmla="*/ 375 h 476"/>
                <a:gd name="T14" fmla="*/ 2242 w 4852"/>
                <a:gd name="T15" fmla="*/ 425 h 476"/>
                <a:gd name="T16" fmla="*/ 2321 w 4852"/>
                <a:gd name="T17" fmla="*/ 432 h 476"/>
                <a:gd name="T18" fmla="*/ 2400 w 4852"/>
                <a:gd name="T19" fmla="*/ 431 h 476"/>
                <a:gd name="T20" fmla="*/ 2430 w 4852"/>
                <a:gd name="T21" fmla="*/ 429 h 476"/>
                <a:gd name="T22" fmla="*/ 2518 w 4852"/>
                <a:gd name="T23" fmla="*/ 414 h 476"/>
                <a:gd name="T24" fmla="*/ 2594 w 4852"/>
                <a:gd name="T25" fmla="*/ 394 h 476"/>
                <a:gd name="T26" fmla="*/ 2631 w 4852"/>
                <a:gd name="T27" fmla="*/ 380 h 476"/>
                <a:gd name="T28" fmla="*/ 2810 w 4852"/>
                <a:gd name="T29" fmla="*/ 294 h 476"/>
                <a:gd name="T30" fmla="*/ 3084 w 4852"/>
                <a:gd name="T31" fmla="*/ 132 h 476"/>
                <a:gd name="T32" fmla="*/ 3226 w 4852"/>
                <a:gd name="T33" fmla="*/ 60 h 476"/>
                <a:gd name="T34" fmla="*/ 3537 w 4852"/>
                <a:gd name="T35" fmla="*/ 1 h 476"/>
                <a:gd name="T36" fmla="*/ 3846 w 4852"/>
                <a:gd name="T37" fmla="*/ 66 h 476"/>
                <a:gd name="T38" fmla="*/ 3981 w 4852"/>
                <a:gd name="T39" fmla="*/ 151 h 476"/>
                <a:gd name="T40" fmla="*/ 4244 w 4852"/>
                <a:gd name="T41" fmla="*/ 329 h 476"/>
                <a:gd name="T42" fmla="*/ 4536 w 4852"/>
                <a:gd name="T43" fmla="*/ 451 h 476"/>
                <a:gd name="T44" fmla="*/ 4852 w 4852"/>
                <a:gd name="T45" fmla="*/ 461 h 476"/>
                <a:gd name="T46" fmla="*/ 4536 w 4852"/>
                <a:gd name="T47" fmla="*/ 452 h 476"/>
                <a:gd name="T48" fmla="*/ 4243 w 4852"/>
                <a:gd name="T49" fmla="*/ 331 h 476"/>
                <a:gd name="T50" fmla="*/ 3979 w 4852"/>
                <a:gd name="T51" fmla="*/ 153 h 476"/>
                <a:gd name="T52" fmla="*/ 3845 w 4852"/>
                <a:gd name="T53" fmla="*/ 68 h 476"/>
                <a:gd name="T54" fmla="*/ 3537 w 4852"/>
                <a:gd name="T55" fmla="*/ 4 h 476"/>
                <a:gd name="T56" fmla="*/ 3227 w 4852"/>
                <a:gd name="T57" fmla="*/ 63 h 476"/>
                <a:gd name="T58" fmla="*/ 3086 w 4852"/>
                <a:gd name="T59" fmla="*/ 135 h 476"/>
                <a:gd name="T60" fmla="*/ 2812 w 4852"/>
                <a:gd name="T61" fmla="*/ 297 h 476"/>
                <a:gd name="T62" fmla="*/ 2633 w 4852"/>
                <a:gd name="T63" fmla="*/ 384 h 476"/>
                <a:gd name="T64" fmla="*/ 2595 w 4852"/>
                <a:gd name="T65" fmla="*/ 397 h 476"/>
                <a:gd name="T66" fmla="*/ 2519 w 4852"/>
                <a:gd name="T67" fmla="*/ 418 h 476"/>
                <a:gd name="T68" fmla="*/ 2430 w 4852"/>
                <a:gd name="T69" fmla="*/ 433 h 476"/>
                <a:gd name="T70" fmla="*/ 2400 w 4852"/>
                <a:gd name="T71" fmla="*/ 435 h 476"/>
                <a:gd name="T72" fmla="*/ 2321 w 4852"/>
                <a:gd name="T73" fmla="*/ 436 h 476"/>
                <a:gd name="T74" fmla="*/ 2241 w 4852"/>
                <a:gd name="T75" fmla="*/ 429 h 476"/>
                <a:gd name="T76" fmla="*/ 2049 w 4852"/>
                <a:gd name="T77" fmla="*/ 379 h 476"/>
                <a:gd name="T78" fmla="*/ 1899 w 4852"/>
                <a:gd name="T79" fmla="*/ 324 h 476"/>
                <a:gd name="T80" fmla="*/ 1823 w 4852"/>
                <a:gd name="T81" fmla="*/ 303 h 476"/>
                <a:gd name="T82" fmla="*/ 1665 w 4852"/>
                <a:gd name="T83" fmla="*/ 302 h 476"/>
                <a:gd name="T84" fmla="*/ 1429 w 4852"/>
                <a:gd name="T85" fmla="*/ 335 h 476"/>
                <a:gd name="T86" fmla="*/ 1270 w 4852"/>
                <a:gd name="T87" fmla="*/ 352 h 476"/>
                <a:gd name="T88" fmla="*/ 635 w 4852"/>
                <a:gd name="T89" fmla="*/ 389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852" h="476">
                  <a:moveTo>
                    <a:pt x="0" y="427"/>
                  </a:moveTo>
                  <a:cubicBezTo>
                    <a:pt x="212" y="421"/>
                    <a:pt x="424" y="404"/>
                    <a:pt x="635" y="387"/>
                  </a:cubicBezTo>
                  <a:cubicBezTo>
                    <a:pt x="741" y="379"/>
                    <a:pt x="847" y="371"/>
                    <a:pt x="953" y="365"/>
                  </a:cubicBezTo>
                  <a:cubicBezTo>
                    <a:pt x="1058" y="359"/>
                    <a:pt x="1164" y="357"/>
                    <a:pt x="1270" y="349"/>
                  </a:cubicBezTo>
                  <a:cubicBezTo>
                    <a:pt x="1297" y="347"/>
                    <a:pt x="1323" y="345"/>
                    <a:pt x="1349" y="342"/>
                  </a:cubicBezTo>
                  <a:cubicBezTo>
                    <a:pt x="1428" y="332"/>
                    <a:pt x="1428" y="332"/>
                    <a:pt x="1428" y="332"/>
                  </a:cubicBezTo>
                  <a:cubicBezTo>
                    <a:pt x="1481" y="324"/>
                    <a:pt x="1533" y="315"/>
                    <a:pt x="1585" y="308"/>
                  </a:cubicBezTo>
                  <a:cubicBezTo>
                    <a:pt x="1612" y="304"/>
                    <a:pt x="1638" y="301"/>
                    <a:pt x="1665" y="298"/>
                  </a:cubicBezTo>
                  <a:cubicBezTo>
                    <a:pt x="1691" y="296"/>
                    <a:pt x="1717" y="294"/>
                    <a:pt x="1744" y="294"/>
                  </a:cubicBezTo>
                  <a:cubicBezTo>
                    <a:pt x="1771" y="294"/>
                    <a:pt x="1797" y="296"/>
                    <a:pt x="1824" y="300"/>
                  </a:cubicBezTo>
                  <a:cubicBezTo>
                    <a:pt x="1837" y="302"/>
                    <a:pt x="1850" y="305"/>
                    <a:pt x="1863" y="309"/>
                  </a:cubicBezTo>
                  <a:cubicBezTo>
                    <a:pt x="1875" y="312"/>
                    <a:pt x="1888" y="316"/>
                    <a:pt x="1901" y="321"/>
                  </a:cubicBezTo>
                  <a:cubicBezTo>
                    <a:pt x="1926" y="329"/>
                    <a:pt x="1950" y="339"/>
                    <a:pt x="1975" y="348"/>
                  </a:cubicBezTo>
                  <a:cubicBezTo>
                    <a:pt x="2000" y="358"/>
                    <a:pt x="2025" y="367"/>
                    <a:pt x="2050" y="375"/>
                  </a:cubicBezTo>
                  <a:cubicBezTo>
                    <a:pt x="2100" y="392"/>
                    <a:pt x="2151" y="407"/>
                    <a:pt x="2203" y="418"/>
                  </a:cubicBezTo>
                  <a:cubicBezTo>
                    <a:pt x="2216" y="421"/>
                    <a:pt x="2229" y="423"/>
                    <a:pt x="2242" y="425"/>
                  </a:cubicBezTo>
                  <a:cubicBezTo>
                    <a:pt x="2255" y="427"/>
                    <a:pt x="2268" y="429"/>
                    <a:pt x="2281" y="430"/>
                  </a:cubicBezTo>
                  <a:cubicBezTo>
                    <a:pt x="2294" y="431"/>
                    <a:pt x="2307" y="432"/>
                    <a:pt x="2321" y="432"/>
                  </a:cubicBezTo>
                  <a:cubicBezTo>
                    <a:pt x="2334" y="433"/>
                    <a:pt x="2347" y="433"/>
                    <a:pt x="2360" y="433"/>
                  </a:cubicBezTo>
                  <a:cubicBezTo>
                    <a:pt x="2374" y="433"/>
                    <a:pt x="2387" y="432"/>
                    <a:pt x="2400" y="431"/>
                  </a:cubicBezTo>
                  <a:cubicBezTo>
                    <a:pt x="2407" y="431"/>
                    <a:pt x="2413" y="430"/>
                    <a:pt x="2420" y="429"/>
                  </a:cubicBezTo>
                  <a:cubicBezTo>
                    <a:pt x="2430" y="429"/>
                    <a:pt x="2430" y="429"/>
                    <a:pt x="2430" y="429"/>
                  </a:cubicBezTo>
                  <a:cubicBezTo>
                    <a:pt x="2439" y="427"/>
                    <a:pt x="2439" y="427"/>
                    <a:pt x="2439" y="427"/>
                  </a:cubicBezTo>
                  <a:cubicBezTo>
                    <a:pt x="2466" y="425"/>
                    <a:pt x="2492" y="420"/>
                    <a:pt x="2518" y="414"/>
                  </a:cubicBezTo>
                  <a:cubicBezTo>
                    <a:pt x="2531" y="411"/>
                    <a:pt x="2543" y="409"/>
                    <a:pt x="2556" y="405"/>
                  </a:cubicBezTo>
                  <a:cubicBezTo>
                    <a:pt x="2569" y="402"/>
                    <a:pt x="2582" y="397"/>
                    <a:pt x="2594" y="394"/>
                  </a:cubicBezTo>
                  <a:cubicBezTo>
                    <a:pt x="2600" y="392"/>
                    <a:pt x="2607" y="389"/>
                    <a:pt x="2613" y="387"/>
                  </a:cubicBezTo>
                  <a:cubicBezTo>
                    <a:pt x="2619" y="385"/>
                    <a:pt x="2625" y="383"/>
                    <a:pt x="2631" y="380"/>
                  </a:cubicBezTo>
                  <a:cubicBezTo>
                    <a:pt x="2644" y="375"/>
                    <a:pt x="2656" y="370"/>
                    <a:pt x="2668" y="365"/>
                  </a:cubicBezTo>
                  <a:cubicBezTo>
                    <a:pt x="2717" y="344"/>
                    <a:pt x="2764" y="320"/>
                    <a:pt x="2810" y="294"/>
                  </a:cubicBezTo>
                  <a:cubicBezTo>
                    <a:pt x="2857" y="268"/>
                    <a:pt x="2902" y="241"/>
                    <a:pt x="2948" y="214"/>
                  </a:cubicBezTo>
                  <a:cubicBezTo>
                    <a:pt x="2993" y="187"/>
                    <a:pt x="3038" y="158"/>
                    <a:pt x="3084" y="132"/>
                  </a:cubicBezTo>
                  <a:cubicBezTo>
                    <a:pt x="3107" y="119"/>
                    <a:pt x="3130" y="106"/>
                    <a:pt x="3154" y="93"/>
                  </a:cubicBezTo>
                  <a:cubicBezTo>
                    <a:pt x="3177" y="81"/>
                    <a:pt x="3201" y="70"/>
                    <a:pt x="3226" y="60"/>
                  </a:cubicBezTo>
                  <a:cubicBezTo>
                    <a:pt x="3275" y="39"/>
                    <a:pt x="3326" y="24"/>
                    <a:pt x="3378" y="14"/>
                  </a:cubicBezTo>
                  <a:cubicBezTo>
                    <a:pt x="3430" y="4"/>
                    <a:pt x="3483" y="0"/>
                    <a:pt x="3537" y="1"/>
                  </a:cubicBezTo>
                  <a:cubicBezTo>
                    <a:pt x="3590" y="2"/>
                    <a:pt x="3643" y="8"/>
                    <a:pt x="3695" y="18"/>
                  </a:cubicBezTo>
                  <a:cubicBezTo>
                    <a:pt x="3747" y="28"/>
                    <a:pt x="3798" y="44"/>
                    <a:pt x="3846" y="66"/>
                  </a:cubicBezTo>
                  <a:cubicBezTo>
                    <a:pt x="3870" y="77"/>
                    <a:pt x="3894" y="90"/>
                    <a:pt x="3916" y="105"/>
                  </a:cubicBezTo>
                  <a:cubicBezTo>
                    <a:pt x="3937" y="120"/>
                    <a:pt x="3959" y="136"/>
                    <a:pt x="3981" y="151"/>
                  </a:cubicBezTo>
                  <a:cubicBezTo>
                    <a:pt x="4024" y="182"/>
                    <a:pt x="4067" y="213"/>
                    <a:pt x="4110" y="243"/>
                  </a:cubicBezTo>
                  <a:cubicBezTo>
                    <a:pt x="4154" y="273"/>
                    <a:pt x="4198" y="302"/>
                    <a:pt x="4244" y="329"/>
                  </a:cubicBezTo>
                  <a:cubicBezTo>
                    <a:pt x="4290" y="356"/>
                    <a:pt x="4337" y="380"/>
                    <a:pt x="4386" y="401"/>
                  </a:cubicBezTo>
                  <a:cubicBezTo>
                    <a:pt x="4434" y="422"/>
                    <a:pt x="4485" y="438"/>
                    <a:pt x="4536" y="451"/>
                  </a:cubicBezTo>
                  <a:cubicBezTo>
                    <a:pt x="4588" y="464"/>
                    <a:pt x="4640" y="472"/>
                    <a:pt x="4693" y="474"/>
                  </a:cubicBezTo>
                  <a:cubicBezTo>
                    <a:pt x="4746" y="476"/>
                    <a:pt x="4800" y="472"/>
                    <a:pt x="4852" y="461"/>
                  </a:cubicBezTo>
                  <a:cubicBezTo>
                    <a:pt x="4800" y="472"/>
                    <a:pt x="4746" y="476"/>
                    <a:pt x="4693" y="474"/>
                  </a:cubicBezTo>
                  <a:cubicBezTo>
                    <a:pt x="4640" y="472"/>
                    <a:pt x="4588" y="465"/>
                    <a:pt x="4536" y="452"/>
                  </a:cubicBezTo>
                  <a:cubicBezTo>
                    <a:pt x="4485" y="440"/>
                    <a:pt x="4434" y="423"/>
                    <a:pt x="4385" y="402"/>
                  </a:cubicBezTo>
                  <a:cubicBezTo>
                    <a:pt x="4336" y="382"/>
                    <a:pt x="4289" y="357"/>
                    <a:pt x="4243" y="331"/>
                  </a:cubicBezTo>
                  <a:cubicBezTo>
                    <a:pt x="4197" y="304"/>
                    <a:pt x="4153" y="275"/>
                    <a:pt x="4109" y="245"/>
                  </a:cubicBezTo>
                  <a:cubicBezTo>
                    <a:pt x="4065" y="215"/>
                    <a:pt x="4022" y="184"/>
                    <a:pt x="3979" y="153"/>
                  </a:cubicBezTo>
                  <a:cubicBezTo>
                    <a:pt x="3958" y="138"/>
                    <a:pt x="3936" y="122"/>
                    <a:pt x="3914" y="107"/>
                  </a:cubicBezTo>
                  <a:cubicBezTo>
                    <a:pt x="3892" y="93"/>
                    <a:pt x="3869" y="80"/>
                    <a:pt x="3845" y="68"/>
                  </a:cubicBezTo>
                  <a:cubicBezTo>
                    <a:pt x="3797" y="46"/>
                    <a:pt x="3746" y="31"/>
                    <a:pt x="3694" y="21"/>
                  </a:cubicBezTo>
                  <a:cubicBezTo>
                    <a:pt x="3642" y="10"/>
                    <a:pt x="3589" y="5"/>
                    <a:pt x="3537" y="4"/>
                  </a:cubicBezTo>
                  <a:cubicBezTo>
                    <a:pt x="3484" y="3"/>
                    <a:pt x="3431" y="7"/>
                    <a:pt x="3379" y="17"/>
                  </a:cubicBezTo>
                  <a:cubicBezTo>
                    <a:pt x="3327" y="27"/>
                    <a:pt x="3276" y="42"/>
                    <a:pt x="3227" y="63"/>
                  </a:cubicBezTo>
                  <a:cubicBezTo>
                    <a:pt x="3203" y="73"/>
                    <a:pt x="3179" y="84"/>
                    <a:pt x="3155" y="96"/>
                  </a:cubicBezTo>
                  <a:cubicBezTo>
                    <a:pt x="3132" y="108"/>
                    <a:pt x="3108" y="121"/>
                    <a:pt x="3086" y="135"/>
                  </a:cubicBezTo>
                  <a:cubicBezTo>
                    <a:pt x="3040" y="161"/>
                    <a:pt x="2995" y="190"/>
                    <a:pt x="2949" y="217"/>
                  </a:cubicBezTo>
                  <a:cubicBezTo>
                    <a:pt x="2904" y="244"/>
                    <a:pt x="2858" y="271"/>
                    <a:pt x="2812" y="297"/>
                  </a:cubicBezTo>
                  <a:cubicBezTo>
                    <a:pt x="2766" y="323"/>
                    <a:pt x="2719" y="348"/>
                    <a:pt x="2670" y="369"/>
                  </a:cubicBezTo>
                  <a:cubicBezTo>
                    <a:pt x="2658" y="374"/>
                    <a:pt x="2645" y="379"/>
                    <a:pt x="2633" y="384"/>
                  </a:cubicBezTo>
                  <a:cubicBezTo>
                    <a:pt x="2627" y="386"/>
                    <a:pt x="2620" y="388"/>
                    <a:pt x="2614" y="391"/>
                  </a:cubicBezTo>
                  <a:cubicBezTo>
                    <a:pt x="2608" y="393"/>
                    <a:pt x="2602" y="395"/>
                    <a:pt x="2595" y="397"/>
                  </a:cubicBezTo>
                  <a:cubicBezTo>
                    <a:pt x="2583" y="401"/>
                    <a:pt x="2570" y="405"/>
                    <a:pt x="2557" y="409"/>
                  </a:cubicBezTo>
                  <a:cubicBezTo>
                    <a:pt x="2544" y="412"/>
                    <a:pt x="2531" y="415"/>
                    <a:pt x="2519" y="418"/>
                  </a:cubicBezTo>
                  <a:cubicBezTo>
                    <a:pt x="2493" y="424"/>
                    <a:pt x="2466" y="429"/>
                    <a:pt x="2440" y="431"/>
                  </a:cubicBezTo>
                  <a:cubicBezTo>
                    <a:pt x="2430" y="433"/>
                    <a:pt x="2430" y="433"/>
                    <a:pt x="2430" y="433"/>
                  </a:cubicBezTo>
                  <a:cubicBezTo>
                    <a:pt x="2420" y="433"/>
                    <a:pt x="2420" y="433"/>
                    <a:pt x="2420" y="433"/>
                  </a:cubicBezTo>
                  <a:cubicBezTo>
                    <a:pt x="2413" y="434"/>
                    <a:pt x="2407" y="435"/>
                    <a:pt x="2400" y="435"/>
                  </a:cubicBezTo>
                  <a:cubicBezTo>
                    <a:pt x="2387" y="436"/>
                    <a:pt x="2374" y="437"/>
                    <a:pt x="2360" y="437"/>
                  </a:cubicBezTo>
                  <a:cubicBezTo>
                    <a:pt x="2347" y="437"/>
                    <a:pt x="2334" y="436"/>
                    <a:pt x="2321" y="436"/>
                  </a:cubicBezTo>
                  <a:cubicBezTo>
                    <a:pt x="2307" y="435"/>
                    <a:pt x="2294" y="435"/>
                    <a:pt x="2281" y="434"/>
                  </a:cubicBezTo>
                  <a:cubicBezTo>
                    <a:pt x="2268" y="433"/>
                    <a:pt x="2254" y="431"/>
                    <a:pt x="2241" y="429"/>
                  </a:cubicBezTo>
                  <a:cubicBezTo>
                    <a:pt x="2228" y="427"/>
                    <a:pt x="2215" y="425"/>
                    <a:pt x="2202" y="422"/>
                  </a:cubicBezTo>
                  <a:cubicBezTo>
                    <a:pt x="2150" y="411"/>
                    <a:pt x="2099" y="396"/>
                    <a:pt x="2049" y="379"/>
                  </a:cubicBezTo>
                  <a:cubicBezTo>
                    <a:pt x="2024" y="370"/>
                    <a:pt x="1999" y="361"/>
                    <a:pt x="1974" y="352"/>
                  </a:cubicBezTo>
                  <a:cubicBezTo>
                    <a:pt x="1949" y="342"/>
                    <a:pt x="1924" y="333"/>
                    <a:pt x="1899" y="324"/>
                  </a:cubicBezTo>
                  <a:cubicBezTo>
                    <a:pt x="1887" y="320"/>
                    <a:pt x="1874" y="315"/>
                    <a:pt x="1862" y="312"/>
                  </a:cubicBezTo>
                  <a:cubicBezTo>
                    <a:pt x="1849" y="308"/>
                    <a:pt x="1836" y="306"/>
                    <a:pt x="1823" y="303"/>
                  </a:cubicBezTo>
                  <a:cubicBezTo>
                    <a:pt x="1797" y="299"/>
                    <a:pt x="1770" y="297"/>
                    <a:pt x="1744" y="297"/>
                  </a:cubicBezTo>
                  <a:cubicBezTo>
                    <a:pt x="1718" y="297"/>
                    <a:pt x="1691" y="299"/>
                    <a:pt x="1665" y="302"/>
                  </a:cubicBezTo>
                  <a:cubicBezTo>
                    <a:pt x="1638" y="304"/>
                    <a:pt x="1612" y="307"/>
                    <a:pt x="1586" y="311"/>
                  </a:cubicBezTo>
                  <a:cubicBezTo>
                    <a:pt x="1533" y="318"/>
                    <a:pt x="1481" y="327"/>
                    <a:pt x="1429" y="335"/>
                  </a:cubicBezTo>
                  <a:cubicBezTo>
                    <a:pt x="1350" y="344"/>
                    <a:pt x="1350" y="344"/>
                    <a:pt x="1350" y="344"/>
                  </a:cubicBezTo>
                  <a:cubicBezTo>
                    <a:pt x="1323" y="348"/>
                    <a:pt x="1297" y="350"/>
                    <a:pt x="1270" y="352"/>
                  </a:cubicBezTo>
                  <a:cubicBezTo>
                    <a:pt x="1165" y="359"/>
                    <a:pt x="1059" y="361"/>
                    <a:pt x="953" y="368"/>
                  </a:cubicBezTo>
                  <a:cubicBezTo>
                    <a:pt x="847" y="374"/>
                    <a:pt x="741" y="381"/>
                    <a:pt x="635" y="389"/>
                  </a:cubicBezTo>
                  <a:cubicBezTo>
                    <a:pt x="424" y="405"/>
                    <a:pt x="212" y="421"/>
                    <a:pt x="0" y="4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47">
              <a:extLst>
                <a:ext uri="{FF2B5EF4-FFF2-40B4-BE49-F238E27FC236}">
                  <a16:creationId xmlns:a16="http://schemas.microsoft.com/office/drawing/2014/main" id="{1DFD2802-6E46-9EFD-F375-68C70EB415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2000" y="2560638"/>
              <a:ext cx="12117388" cy="1257300"/>
            </a:xfrm>
            <a:custGeom>
              <a:avLst/>
              <a:gdLst>
                <a:gd name="T0" fmla="*/ 636 w 4851"/>
                <a:gd name="T1" fmla="*/ 390 h 503"/>
                <a:gd name="T2" fmla="*/ 1272 w 4851"/>
                <a:gd name="T3" fmla="*/ 387 h 503"/>
                <a:gd name="T4" fmla="*/ 1352 w 4851"/>
                <a:gd name="T5" fmla="*/ 385 h 503"/>
                <a:gd name="T6" fmla="*/ 1411 w 4851"/>
                <a:gd name="T7" fmla="*/ 383 h 503"/>
                <a:gd name="T8" fmla="*/ 1590 w 4851"/>
                <a:gd name="T9" fmla="*/ 369 h 503"/>
                <a:gd name="T10" fmla="*/ 1749 w 4851"/>
                <a:gd name="T11" fmla="*/ 365 h 503"/>
                <a:gd name="T12" fmla="*/ 1848 w 4851"/>
                <a:gd name="T13" fmla="*/ 379 h 503"/>
                <a:gd name="T14" fmla="*/ 1905 w 4851"/>
                <a:gd name="T15" fmla="*/ 395 h 503"/>
                <a:gd name="T16" fmla="*/ 2060 w 4851"/>
                <a:gd name="T17" fmla="*/ 434 h 503"/>
                <a:gd name="T18" fmla="*/ 2217 w 4851"/>
                <a:gd name="T19" fmla="*/ 459 h 503"/>
                <a:gd name="T20" fmla="*/ 2677 w 4851"/>
                <a:gd name="T21" fmla="*/ 363 h 503"/>
                <a:gd name="T22" fmla="*/ 2954 w 4851"/>
                <a:gd name="T23" fmla="*/ 205 h 503"/>
                <a:gd name="T24" fmla="*/ 3234 w 4851"/>
                <a:gd name="T25" fmla="*/ 55 h 503"/>
                <a:gd name="T26" fmla="*/ 3547 w 4851"/>
                <a:gd name="T27" fmla="*/ 2 h 503"/>
                <a:gd name="T28" fmla="*/ 3855 w 4851"/>
                <a:gd name="T29" fmla="*/ 74 h 503"/>
                <a:gd name="T30" fmla="*/ 3922 w 4851"/>
                <a:gd name="T31" fmla="*/ 117 h 503"/>
                <a:gd name="T32" fmla="*/ 4113 w 4851"/>
                <a:gd name="T33" fmla="*/ 260 h 503"/>
                <a:gd name="T34" fmla="*/ 4385 w 4851"/>
                <a:gd name="T35" fmla="*/ 424 h 503"/>
                <a:gd name="T36" fmla="*/ 4693 w 4851"/>
                <a:gd name="T37" fmla="*/ 500 h 503"/>
                <a:gd name="T38" fmla="*/ 4693 w 4851"/>
                <a:gd name="T39" fmla="*/ 501 h 503"/>
                <a:gd name="T40" fmla="*/ 4385 w 4851"/>
                <a:gd name="T41" fmla="*/ 425 h 503"/>
                <a:gd name="T42" fmla="*/ 4112 w 4851"/>
                <a:gd name="T43" fmla="*/ 262 h 503"/>
                <a:gd name="T44" fmla="*/ 3921 w 4851"/>
                <a:gd name="T45" fmla="*/ 119 h 503"/>
                <a:gd name="T46" fmla="*/ 3854 w 4851"/>
                <a:gd name="T47" fmla="*/ 77 h 503"/>
                <a:gd name="T48" fmla="*/ 3547 w 4851"/>
                <a:gd name="T49" fmla="*/ 5 h 503"/>
                <a:gd name="T50" fmla="*/ 3236 w 4851"/>
                <a:gd name="T51" fmla="*/ 58 h 503"/>
                <a:gd name="T52" fmla="*/ 2955 w 4851"/>
                <a:gd name="T53" fmla="*/ 208 h 503"/>
                <a:gd name="T54" fmla="*/ 2679 w 4851"/>
                <a:gd name="T55" fmla="*/ 366 h 503"/>
                <a:gd name="T56" fmla="*/ 2216 w 4851"/>
                <a:gd name="T57" fmla="*/ 462 h 503"/>
                <a:gd name="T58" fmla="*/ 1866 w 4851"/>
                <a:gd name="T59" fmla="*/ 388 h 503"/>
                <a:gd name="T60" fmla="*/ 1828 w 4851"/>
                <a:gd name="T61" fmla="*/ 378 h 503"/>
                <a:gd name="T62" fmla="*/ 1590 w 4851"/>
                <a:gd name="T63" fmla="*/ 372 h 503"/>
                <a:gd name="T64" fmla="*/ 1412 w 4851"/>
                <a:gd name="T65" fmla="*/ 386 h 503"/>
                <a:gd name="T66" fmla="*/ 1352 w 4851"/>
                <a:gd name="T67" fmla="*/ 388 h 503"/>
                <a:gd name="T68" fmla="*/ 1272 w 4851"/>
                <a:gd name="T69" fmla="*/ 390 h 503"/>
                <a:gd name="T70" fmla="*/ 636 w 4851"/>
                <a:gd name="T71" fmla="*/ 392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851" h="503">
                  <a:moveTo>
                    <a:pt x="0" y="429"/>
                  </a:moveTo>
                  <a:cubicBezTo>
                    <a:pt x="212" y="418"/>
                    <a:pt x="424" y="401"/>
                    <a:pt x="636" y="390"/>
                  </a:cubicBezTo>
                  <a:cubicBezTo>
                    <a:pt x="742" y="384"/>
                    <a:pt x="848" y="381"/>
                    <a:pt x="954" y="381"/>
                  </a:cubicBezTo>
                  <a:cubicBezTo>
                    <a:pt x="1060" y="381"/>
                    <a:pt x="1166" y="386"/>
                    <a:pt x="1272" y="387"/>
                  </a:cubicBezTo>
                  <a:cubicBezTo>
                    <a:pt x="1286" y="387"/>
                    <a:pt x="1299" y="387"/>
                    <a:pt x="1312" y="387"/>
                  </a:cubicBezTo>
                  <a:cubicBezTo>
                    <a:pt x="1325" y="386"/>
                    <a:pt x="1339" y="386"/>
                    <a:pt x="1352" y="385"/>
                  </a:cubicBezTo>
                  <a:cubicBezTo>
                    <a:pt x="1392" y="384"/>
                    <a:pt x="1392" y="384"/>
                    <a:pt x="1392" y="384"/>
                  </a:cubicBezTo>
                  <a:cubicBezTo>
                    <a:pt x="1411" y="383"/>
                    <a:pt x="1411" y="383"/>
                    <a:pt x="1411" y="383"/>
                  </a:cubicBezTo>
                  <a:cubicBezTo>
                    <a:pt x="1431" y="382"/>
                    <a:pt x="1431" y="382"/>
                    <a:pt x="1431" y="382"/>
                  </a:cubicBezTo>
                  <a:cubicBezTo>
                    <a:pt x="1484" y="378"/>
                    <a:pt x="1537" y="373"/>
                    <a:pt x="1590" y="369"/>
                  </a:cubicBezTo>
                  <a:cubicBezTo>
                    <a:pt x="1616" y="367"/>
                    <a:pt x="1643" y="366"/>
                    <a:pt x="1669" y="364"/>
                  </a:cubicBezTo>
                  <a:cubicBezTo>
                    <a:pt x="1696" y="363"/>
                    <a:pt x="1723" y="363"/>
                    <a:pt x="1749" y="365"/>
                  </a:cubicBezTo>
                  <a:cubicBezTo>
                    <a:pt x="1776" y="366"/>
                    <a:pt x="1802" y="369"/>
                    <a:pt x="1828" y="375"/>
                  </a:cubicBezTo>
                  <a:cubicBezTo>
                    <a:pt x="1835" y="376"/>
                    <a:pt x="1841" y="377"/>
                    <a:pt x="1848" y="379"/>
                  </a:cubicBezTo>
                  <a:cubicBezTo>
                    <a:pt x="1867" y="384"/>
                    <a:pt x="1867" y="384"/>
                    <a:pt x="1867" y="384"/>
                  </a:cubicBezTo>
                  <a:cubicBezTo>
                    <a:pt x="1905" y="395"/>
                    <a:pt x="1905" y="395"/>
                    <a:pt x="1905" y="395"/>
                  </a:cubicBezTo>
                  <a:cubicBezTo>
                    <a:pt x="1931" y="402"/>
                    <a:pt x="1957" y="409"/>
                    <a:pt x="1982" y="416"/>
                  </a:cubicBezTo>
                  <a:cubicBezTo>
                    <a:pt x="2008" y="423"/>
                    <a:pt x="2034" y="429"/>
                    <a:pt x="2060" y="434"/>
                  </a:cubicBezTo>
                  <a:cubicBezTo>
                    <a:pt x="2085" y="440"/>
                    <a:pt x="2112" y="445"/>
                    <a:pt x="2138" y="449"/>
                  </a:cubicBezTo>
                  <a:cubicBezTo>
                    <a:pt x="2164" y="453"/>
                    <a:pt x="2190" y="457"/>
                    <a:pt x="2217" y="459"/>
                  </a:cubicBezTo>
                  <a:cubicBezTo>
                    <a:pt x="2322" y="466"/>
                    <a:pt x="2429" y="454"/>
                    <a:pt x="2530" y="422"/>
                  </a:cubicBezTo>
                  <a:cubicBezTo>
                    <a:pt x="2581" y="407"/>
                    <a:pt x="2630" y="386"/>
                    <a:pt x="2677" y="363"/>
                  </a:cubicBezTo>
                  <a:cubicBezTo>
                    <a:pt x="2725" y="339"/>
                    <a:pt x="2771" y="313"/>
                    <a:pt x="2817" y="286"/>
                  </a:cubicBezTo>
                  <a:cubicBezTo>
                    <a:pt x="2863" y="260"/>
                    <a:pt x="2908" y="232"/>
                    <a:pt x="2954" y="205"/>
                  </a:cubicBezTo>
                  <a:cubicBezTo>
                    <a:pt x="2999" y="177"/>
                    <a:pt x="3044" y="149"/>
                    <a:pt x="3091" y="123"/>
                  </a:cubicBezTo>
                  <a:cubicBezTo>
                    <a:pt x="3137" y="98"/>
                    <a:pt x="3185" y="74"/>
                    <a:pt x="3234" y="55"/>
                  </a:cubicBezTo>
                  <a:cubicBezTo>
                    <a:pt x="3284" y="36"/>
                    <a:pt x="3336" y="22"/>
                    <a:pt x="3388" y="13"/>
                  </a:cubicBezTo>
                  <a:cubicBezTo>
                    <a:pt x="3440" y="4"/>
                    <a:pt x="3494" y="0"/>
                    <a:pt x="3547" y="2"/>
                  </a:cubicBezTo>
                  <a:cubicBezTo>
                    <a:pt x="3600" y="3"/>
                    <a:pt x="3653" y="10"/>
                    <a:pt x="3705" y="21"/>
                  </a:cubicBezTo>
                  <a:cubicBezTo>
                    <a:pt x="3757" y="32"/>
                    <a:pt x="3808" y="49"/>
                    <a:pt x="3855" y="74"/>
                  </a:cubicBezTo>
                  <a:cubicBezTo>
                    <a:pt x="3867" y="81"/>
                    <a:pt x="3878" y="87"/>
                    <a:pt x="3889" y="94"/>
                  </a:cubicBezTo>
                  <a:cubicBezTo>
                    <a:pt x="3901" y="102"/>
                    <a:pt x="3911" y="109"/>
                    <a:pt x="3922" y="117"/>
                  </a:cubicBezTo>
                  <a:cubicBezTo>
                    <a:pt x="3944" y="133"/>
                    <a:pt x="3965" y="149"/>
                    <a:pt x="3986" y="165"/>
                  </a:cubicBezTo>
                  <a:cubicBezTo>
                    <a:pt x="4028" y="197"/>
                    <a:pt x="4070" y="229"/>
                    <a:pt x="4113" y="260"/>
                  </a:cubicBezTo>
                  <a:cubicBezTo>
                    <a:pt x="4156" y="291"/>
                    <a:pt x="4200" y="322"/>
                    <a:pt x="4245" y="349"/>
                  </a:cubicBezTo>
                  <a:cubicBezTo>
                    <a:pt x="4290" y="377"/>
                    <a:pt x="4337" y="403"/>
                    <a:pt x="4385" y="424"/>
                  </a:cubicBezTo>
                  <a:cubicBezTo>
                    <a:pt x="4434" y="446"/>
                    <a:pt x="4484" y="463"/>
                    <a:pt x="4535" y="476"/>
                  </a:cubicBezTo>
                  <a:cubicBezTo>
                    <a:pt x="4587" y="489"/>
                    <a:pt x="4640" y="498"/>
                    <a:pt x="4693" y="500"/>
                  </a:cubicBezTo>
                  <a:cubicBezTo>
                    <a:pt x="4746" y="502"/>
                    <a:pt x="4799" y="498"/>
                    <a:pt x="4851" y="487"/>
                  </a:cubicBezTo>
                  <a:cubicBezTo>
                    <a:pt x="4799" y="498"/>
                    <a:pt x="4746" y="503"/>
                    <a:pt x="4693" y="501"/>
                  </a:cubicBezTo>
                  <a:cubicBezTo>
                    <a:pt x="4640" y="498"/>
                    <a:pt x="4587" y="490"/>
                    <a:pt x="4535" y="477"/>
                  </a:cubicBezTo>
                  <a:cubicBezTo>
                    <a:pt x="4484" y="464"/>
                    <a:pt x="4433" y="447"/>
                    <a:pt x="4385" y="425"/>
                  </a:cubicBezTo>
                  <a:cubicBezTo>
                    <a:pt x="4336" y="404"/>
                    <a:pt x="4289" y="379"/>
                    <a:pt x="4244" y="351"/>
                  </a:cubicBezTo>
                  <a:cubicBezTo>
                    <a:pt x="4199" y="323"/>
                    <a:pt x="4155" y="293"/>
                    <a:pt x="4112" y="262"/>
                  </a:cubicBezTo>
                  <a:cubicBezTo>
                    <a:pt x="4069" y="231"/>
                    <a:pt x="4027" y="199"/>
                    <a:pt x="3985" y="167"/>
                  </a:cubicBezTo>
                  <a:cubicBezTo>
                    <a:pt x="3963" y="151"/>
                    <a:pt x="3942" y="135"/>
                    <a:pt x="3921" y="119"/>
                  </a:cubicBezTo>
                  <a:cubicBezTo>
                    <a:pt x="3910" y="111"/>
                    <a:pt x="3899" y="104"/>
                    <a:pt x="3888" y="97"/>
                  </a:cubicBezTo>
                  <a:cubicBezTo>
                    <a:pt x="3877" y="89"/>
                    <a:pt x="3865" y="83"/>
                    <a:pt x="3854" y="77"/>
                  </a:cubicBezTo>
                  <a:cubicBezTo>
                    <a:pt x="3807" y="52"/>
                    <a:pt x="3756" y="35"/>
                    <a:pt x="3704" y="24"/>
                  </a:cubicBezTo>
                  <a:cubicBezTo>
                    <a:pt x="3653" y="12"/>
                    <a:pt x="3600" y="6"/>
                    <a:pt x="3547" y="5"/>
                  </a:cubicBezTo>
                  <a:cubicBezTo>
                    <a:pt x="3494" y="3"/>
                    <a:pt x="3441" y="7"/>
                    <a:pt x="3389" y="16"/>
                  </a:cubicBezTo>
                  <a:cubicBezTo>
                    <a:pt x="3336" y="25"/>
                    <a:pt x="3285" y="39"/>
                    <a:pt x="3236" y="58"/>
                  </a:cubicBezTo>
                  <a:cubicBezTo>
                    <a:pt x="3186" y="77"/>
                    <a:pt x="3139" y="101"/>
                    <a:pt x="3092" y="126"/>
                  </a:cubicBezTo>
                  <a:cubicBezTo>
                    <a:pt x="3046" y="152"/>
                    <a:pt x="3001" y="180"/>
                    <a:pt x="2955" y="208"/>
                  </a:cubicBezTo>
                  <a:cubicBezTo>
                    <a:pt x="2910" y="235"/>
                    <a:pt x="2865" y="263"/>
                    <a:pt x="2819" y="290"/>
                  </a:cubicBezTo>
                  <a:cubicBezTo>
                    <a:pt x="2773" y="317"/>
                    <a:pt x="2727" y="343"/>
                    <a:pt x="2679" y="366"/>
                  </a:cubicBezTo>
                  <a:cubicBezTo>
                    <a:pt x="2631" y="390"/>
                    <a:pt x="2583" y="411"/>
                    <a:pt x="2532" y="426"/>
                  </a:cubicBezTo>
                  <a:cubicBezTo>
                    <a:pt x="2430" y="457"/>
                    <a:pt x="2322" y="470"/>
                    <a:pt x="2216" y="462"/>
                  </a:cubicBezTo>
                  <a:cubicBezTo>
                    <a:pt x="2110" y="454"/>
                    <a:pt x="2006" y="427"/>
                    <a:pt x="1905" y="398"/>
                  </a:cubicBezTo>
                  <a:cubicBezTo>
                    <a:pt x="1866" y="388"/>
                    <a:pt x="1866" y="388"/>
                    <a:pt x="1866" y="388"/>
                  </a:cubicBezTo>
                  <a:cubicBezTo>
                    <a:pt x="1847" y="382"/>
                    <a:pt x="1847" y="382"/>
                    <a:pt x="1847" y="382"/>
                  </a:cubicBezTo>
                  <a:cubicBezTo>
                    <a:pt x="1841" y="381"/>
                    <a:pt x="1834" y="379"/>
                    <a:pt x="1828" y="378"/>
                  </a:cubicBezTo>
                  <a:cubicBezTo>
                    <a:pt x="1802" y="373"/>
                    <a:pt x="1775" y="369"/>
                    <a:pt x="1749" y="368"/>
                  </a:cubicBezTo>
                  <a:cubicBezTo>
                    <a:pt x="1696" y="365"/>
                    <a:pt x="1643" y="369"/>
                    <a:pt x="1590" y="372"/>
                  </a:cubicBezTo>
                  <a:cubicBezTo>
                    <a:pt x="1537" y="376"/>
                    <a:pt x="1484" y="381"/>
                    <a:pt x="1431" y="385"/>
                  </a:cubicBezTo>
                  <a:cubicBezTo>
                    <a:pt x="1412" y="386"/>
                    <a:pt x="1412" y="386"/>
                    <a:pt x="1412" y="386"/>
                  </a:cubicBezTo>
                  <a:cubicBezTo>
                    <a:pt x="1392" y="387"/>
                    <a:pt x="1392" y="387"/>
                    <a:pt x="1392" y="387"/>
                  </a:cubicBezTo>
                  <a:cubicBezTo>
                    <a:pt x="1352" y="388"/>
                    <a:pt x="1352" y="388"/>
                    <a:pt x="1352" y="388"/>
                  </a:cubicBezTo>
                  <a:cubicBezTo>
                    <a:pt x="1339" y="389"/>
                    <a:pt x="1325" y="389"/>
                    <a:pt x="1312" y="389"/>
                  </a:cubicBezTo>
                  <a:cubicBezTo>
                    <a:pt x="1299" y="390"/>
                    <a:pt x="1286" y="390"/>
                    <a:pt x="1272" y="390"/>
                  </a:cubicBezTo>
                  <a:cubicBezTo>
                    <a:pt x="1166" y="389"/>
                    <a:pt x="1060" y="383"/>
                    <a:pt x="954" y="383"/>
                  </a:cubicBezTo>
                  <a:cubicBezTo>
                    <a:pt x="848" y="383"/>
                    <a:pt x="742" y="387"/>
                    <a:pt x="636" y="392"/>
                  </a:cubicBezTo>
                  <a:cubicBezTo>
                    <a:pt x="424" y="402"/>
                    <a:pt x="212" y="419"/>
                    <a:pt x="0" y="4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48">
              <a:extLst>
                <a:ext uri="{FF2B5EF4-FFF2-40B4-BE49-F238E27FC236}">
                  <a16:creationId xmlns:a16="http://schemas.microsoft.com/office/drawing/2014/main" id="{8C39CC46-C8A7-3F52-325A-6D9D1BF2FD6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8825" y="2532063"/>
              <a:ext cx="12114213" cy="1320800"/>
            </a:xfrm>
            <a:custGeom>
              <a:avLst/>
              <a:gdLst>
                <a:gd name="T0" fmla="*/ 637 w 4850"/>
                <a:gd name="T1" fmla="*/ 392 h 528"/>
                <a:gd name="T2" fmla="*/ 1274 w 4850"/>
                <a:gd name="T3" fmla="*/ 428 h 528"/>
                <a:gd name="T4" fmla="*/ 1314 w 4850"/>
                <a:gd name="T5" fmla="*/ 430 h 528"/>
                <a:gd name="T6" fmla="*/ 1394 w 4850"/>
                <a:gd name="T7" fmla="*/ 434 h 528"/>
                <a:gd name="T8" fmla="*/ 1593 w 4850"/>
                <a:gd name="T9" fmla="*/ 433 h 528"/>
                <a:gd name="T10" fmla="*/ 1753 w 4850"/>
                <a:gd name="T11" fmla="*/ 436 h 528"/>
                <a:gd name="T12" fmla="*/ 1911 w 4850"/>
                <a:gd name="T13" fmla="*/ 462 h 528"/>
                <a:gd name="T14" fmla="*/ 2227 w 4850"/>
                <a:gd name="T15" fmla="*/ 491 h 528"/>
                <a:gd name="T16" fmla="*/ 2547 w 4850"/>
                <a:gd name="T17" fmla="*/ 423 h 528"/>
                <a:gd name="T18" fmla="*/ 2575 w 4850"/>
                <a:gd name="T19" fmla="*/ 412 h 528"/>
                <a:gd name="T20" fmla="*/ 2682 w 4850"/>
                <a:gd name="T21" fmla="*/ 359 h 528"/>
                <a:gd name="T22" fmla="*/ 2957 w 4850"/>
                <a:gd name="T23" fmla="*/ 196 h 528"/>
                <a:gd name="T24" fmla="*/ 3241 w 4850"/>
                <a:gd name="T25" fmla="*/ 51 h 528"/>
                <a:gd name="T26" fmla="*/ 3555 w 4850"/>
                <a:gd name="T27" fmla="*/ 2 h 528"/>
                <a:gd name="T28" fmla="*/ 3862 w 4850"/>
                <a:gd name="T29" fmla="*/ 82 h 528"/>
                <a:gd name="T30" fmla="*/ 3990 w 4850"/>
                <a:gd name="T31" fmla="*/ 177 h 528"/>
                <a:gd name="T32" fmla="*/ 4384 w 4850"/>
                <a:gd name="T33" fmla="*/ 446 h 528"/>
                <a:gd name="T34" fmla="*/ 4691 w 4850"/>
                <a:gd name="T35" fmla="*/ 525 h 528"/>
                <a:gd name="T36" fmla="*/ 4691 w 4850"/>
                <a:gd name="T37" fmla="*/ 526 h 528"/>
                <a:gd name="T38" fmla="*/ 4384 w 4850"/>
                <a:gd name="T39" fmla="*/ 447 h 528"/>
                <a:gd name="T40" fmla="*/ 3988 w 4850"/>
                <a:gd name="T41" fmla="*/ 179 h 528"/>
                <a:gd name="T42" fmla="*/ 3860 w 4850"/>
                <a:gd name="T43" fmla="*/ 84 h 528"/>
                <a:gd name="T44" fmla="*/ 3555 w 4850"/>
                <a:gd name="T45" fmla="*/ 5 h 528"/>
                <a:gd name="T46" fmla="*/ 3242 w 4850"/>
                <a:gd name="T47" fmla="*/ 54 h 528"/>
                <a:gd name="T48" fmla="*/ 2958 w 4850"/>
                <a:gd name="T49" fmla="*/ 199 h 528"/>
                <a:gd name="T50" fmla="*/ 2684 w 4850"/>
                <a:gd name="T51" fmla="*/ 362 h 528"/>
                <a:gd name="T52" fmla="*/ 2577 w 4850"/>
                <a:gd name="T53" fmla="*/ 415 h 528"/>
                <a:gd name="T54" fmla="*/ 2549 w 4850"/>
                <a:gd name="T55" fmla="*/ 427 h 528"/>
                <a:gd name="T56" fmla="*/ 2228 w 4850"/>
                <a:gd name="T57" fmla="*/ 495 h 528"/>
                <a:gd name="T58" fmla="*/ 1910 w 4850"/>
                <a:gd name="T59" fmla="*/ 466 h 528"/>
                <a:gd name="T60" fmla="*/ 1753 w 4850"/>
                <a:gd name="T61" fmla="*/ 439 h 528"/>
                <a:gd name="T62" fmla="*/ 1593 w 4850"/>
                <a:gd name="T63" fmla="*/ 436 h 528"/>
                <a:gd name="T64" fmla="*/ 1394 w 4850"/>
                <a:gd name="T65" fmla="*/ 437 h 528"/>
                <a:gd name="T66" fmla="*/ 1314 w 4850"/>
                <a:gd name="T67" fmla="*/ 433 h 528"/>
                <a:gd name="T68" fmla="*/ 1274 w 4850"/>
                <a:gd name="T69" fmla="*/ 430 h 528"/>
                <a:gd name="T70" fmla="*/ 637 w 4850"/>
                <a:gd name="T71" fmla="*/ 394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850" h="528">
                  <a:moveTo>
                    <a:pt x="0" y="431"/>
                  </a:moveTo>
                  <a:cubicBezTo>
                    <a:pt x="212" y="414"/>
                    <a:pt x="424" y="397"/>
                    <a:pt x="637" y="392"/>
                  </a:cubicBezTo>
                  <a:cubicBezTo>
                    <a:pt x="743" y="390"/>
                    <a:pt x="850" y="391"/>
                    <a:pt x="956" y="398"/>
                  </a:cubicBezTo>
                  <a:cubicBezTo>
                    <a:pt x="1063" y="405"/>
                    <a:pt x="1168" y="419"/>
                    <a:pt x="1274" y="428"/>
                  </a:cubicBezTo>
                  <a:cubicBezTo>
                    <a:pt x="1294" y="429"/>
                    <a:pt x="1294" y="429"/>
                    <a:pt x="1294" y="429"/>
                  </a:cubicBezTo>
                  <a:cubicBezTo>
                    <a:pt x="1314" y="430"/>
                    <a:pt x="1314" y="430"/>
                    <a:pt x="1314" y="430"/>
                  </a:cubicBezTo>
                  <a:cubicBezTo>
                    <a:pt x="1354" y="432"/>
                    <a:pt x="1354" y="432"/>
                    <a:pt x="1354" y="432"/>
                  </a:cubicBezTo>
                  <a:cubicBezTo>
                    <a:pt x="1367" y="433"/>
                    <a:pt x="1381" y="434"/>
                    <a:pt x="1394" y="434"/>
                  </a:cubicBezTo>
                  <a:cubicBezTo>
                    <a:pt x="1407" y="434"/>
                    <a:pt x="1420" y="434"/>
                    <a:pt x="1434" y="435"/>
                  </a:cubicBezTo>
                  <a:cubicBezTo>
                    <a:pt x="1487" y="435"/>
                    <a:pt x="1540" y="434"/>
                    <a:pt x="1593" y="433"/>
                  </a:cubicBezTo>
                  <a:cubicBezTo>
                    <a:pt x="1620" y="432"/>
                    <a:pt x="1647" y="432"/>
                    <a:pt x="1673" y="432"/>
                  </a:cubicBezTo>
                  <a:cubicBezTo>
                    <a:pt x="1700" y="432"/>
                    <a:pt x="1726" y="433"/>
                    <a:pt x="1753" y="436"/>
                  </a:cubicBezTo>
                  <a:cubicBezTo>
                    <a:pt x="1780" y="438"/>
                    <a:pt x="1806" y="442"/>
                    <a:pt x="1832" y="447"/>
                  </a:cubicBezTo>
                  <a:cubicBezTo>
                    <a:pt x="1911" y="462"/>
                    <a:pt x="1911" y="462"/>
                    <a:pt x="1911" y="462"/>
                  </a:cubicBezTo>
                  <a:cubicBezTo>
                    <a:pt x="1963" y="472"/>
                    <a:pt x="2015" y="480"/>
                    <a:pt x="2068" y="486"/>
                  </a:cubicBezTo>
                  <a:cubicBezTo>
                    <a:pt x="2121" y="491"/>
                    <a:pt x="2174" y="493"/>
                    <a:pt x="2227" y="491"/>
                  </a:cubicBezTo>
                  <a:cubicBezTo>
                    <a:pt x="2334" y="487"/>
                    <a:pt x="2439" y="465"/>
                    <a:pt x="2538" y="427"/>
                  </a:cubicBezTo>
                  <a:cubicBezTo>
                    <a:pt x="2547" y="423"/>
                    <a:pt x="2547" y="423"/>
                    <a:pt x="2547" y="423"/>
                  </a:cubicBezTo>
                  <a:cubicBezTo>
                    <a:pt x="2557" y="419"/>
                    <a:pt x="2557" y="419"/>
                    <a:pt x="2557" y="419"/>
                  </a:cubicBezTo>
                  <a:cubicBezTo>
                    <a:pt x="2575" y="412"/>
                    <a:pt x="2575" y="412"/>
                    <a:pt x="2575" y="412"/>
                  </a:cubicBezTo>
                  <a:cubicBezTo>
                    <a:pt x="2587" y="406"/>
                    <a:pt x="2599" y="401"/>
                    <a:pt x="2611" y="395"/>
                  </a:cubicBezTo>
                  <a:cubicBezTo>
                    <a:pt x="2635" y="383"/>
                    <a:pt x="2659" y="371"/>
                    <a:pt x="2682" y="359"/>
                  </a:cubicBezTo>
                  <a:cubicBezTo>
                    <a:pt x="2729" y="334"/>
                    <a:pt x="2775" y="306"/>
                    <a:pt x="2820" y="279"/>
                  </a:cubicBezTo>
                  <a:cubicBezTo>
                    <a:pt x="2957" y="196"/>
                    <a:pt x="2957" y="196"/>
                    <a:pt x="2957" y="196"/>
                  </a:cubicBezTo>
                  <a:cubicBezTo>
                    <a:pt x="3002" y="168"/>
                    <a:pt x="3048" y="141"/>
                    <a:pt x="3095" y="116"/>
                  </a:cubicBezTo>
                  <a:cubicBezTo>
                    <a:pt x="3142" y="91"/>
                    <a:pt x="3191" y="69"/>
                    <a:pt x="3241" y="51"/>
                  </a:cubicBezTo>
                  <a:cubicBezTo>
                    <a:pt x="3291" y="33"/>
                    <a:pt x="3343" y="20"/>
                    <a:pt x="3396" y="11"/>
                  </a:cubicBezTo>
                  <a:cubicBezTo>
                    <a:pt x="3448" y="3"/>
                    <a:pt x="3502" y="0"/>
                    <a:pt x="3555" y="2"/>
                  </a:cubicBezTo>
                  <a:cubicBezTo>
                    <a:pt x="3608" y="4"/>
                    <a:pt x="3662" y="10"/>
                    <a:pt x="3713" y="23"/>
                  </a:cubicBezTo>
                  <a:cubicBezTo>
                    <a:pt x="3765" y="36"/>
                    <a:pt x="3816" y="55"/>
                    <a:pt x="3862" y="82"/>
                  </a:cubicBezTo>
                  <a:cubicBezTo>
                    <a:pt x="3885" y="95"/>
                    <a:pt x="3906" y="112"/>
                    <a:pt x="3927" y="128"/>
                  </a:cubicBezTo>
                  <a:cubicBezTo>
                    <a:pt x="3948" y="144"/>
                    <a:pt x="3969" y="161"/>
                    <a:pt x="3990" y="177"/>
                  </a:cubicBezTo>
                  <a:cubicBezTo>
                    <a:pt x="4073" y="244"/>
                    <a:pt x="4155" y="311"/>
                    <a:pt x="4245" y="369"/>
                  </a:cubicBezTo>
                  <a:cubicBezTo>
                    <a:pt x="4290" y="398"/>
                    <a:pt x="4336" y="424"/>
                    <a:pt x="4384" y="446"/>
                  </a:cubicBezTo>
                  <a:cubicBezTo>
                    <a:pt x="4433" y="468"/>
                    <a:pt x="4483" y="487"/>
                    <a:pt x="4534" y="501"/>
                  </a:cubicBezTo>
                  <a:cubicBezTo>
                    <a:pt x="4586" y="514"/>
                    <a:pt x="4638" y="523"/>
                    <a:pt x="4691" y="525"/>
                  </a:cubicBezTo>
                  <a:cubicBezTo>
                    <a:pt x="4745" y="527"/>
                    <a:pt x="4798" y="523"/>
                    <a:pt x="4850" y="511"/>
                  </a:cubicBezTo>
                  <a:cubicBezTo>
                    <a:pt x="4798" y="523"/>
                    <a:pt x="4745" y="528"/>
                    <a:pt x="4691" y="526"/>
                  </a:cubicBezTo>
                  <a:cubicBezTo>
                    <a:pt x="4638" y="523"/>
                    <a:pt x="4585" y="515"/>
                    <a:pt x="4534" y="502"/>
                  </a:cubicBezTo>
                  <a:cubicBezTo>
                    <a:pt x="4482" y="488"/>
                    <a:pt x="4432" y="469"/>
                    <a:pt x="4384" y="447"/>
                  </a:cubicBezTo>
                  <a:cubicBezTo>
                    <a:pt x="4335" y="425"/>
                    <a:pt x="4289" y="399"/>
                    <a:pt x="4244" y="370"/>
                  </a:cubicBezTo>
                  <a:cubicBezTo>
                    <a:pt x="4154" y="313"/>
                    <a:pt x="4071" y="245"/>
                    <a:pt x="3988" y="179"/>
                  </a:cubicBezTo>
                  <a:cubicBezTo>
                    <a:pt x="3967" y="162"/>
                    <a:pt x="3947" y="146"/>
                    <a:pt x="3925" y="130"/>
                  </a:cubicBezTo>
                  <a:cubicBezTo>
                    <a:pt x="3904" y="114"/>
                    <a:pt x="3883" y="97"/>
                    <a:pt x="3860" y="84"/>
                  </a:cubicBezTo>
                  <a:cubicBezTo>
                    <a:pt x="3815" y="57"/>
                    <a:pt x="3764" y="38"/>
                    <a:pt x="3713" y="26"/>
                  </a:cubicBezTo>
                  <a:cubicBezTo>
                    <a:pt x="3661" y="13"/>
                    <a:pt x="3608" y="6"/>
                    <a:pt x="3555" y="5"/>
                  </a:cubicBezTo>
                  <a:cubicBezTo>
                    <a:pt x="3502" y="3"/>
                    <a:pt x="3449" y="6"/>
                    <a:pt x="3396" y="14"/>
                  </a:cubicBezTo>
                  <a:cubicBezTo>
                    <a:pt x="3344" y="23"/>
                    <a:pt x="3292" y="36"/>
                    <a:pt x="3242" y="54"/>
                  </a:cubicBezTo>
                  <a:cubicBezTo>
                    <a:pt x="3192" y="72"/>
                    <a:pt x="3144" y="94"/>
                    <a:pt x="3097" y="119"/>
                  </a:cubicBezTo>
                  <a:cubicBezTo>
                    <a:pt x="3050" y="144"/>
                    <a:pt x="3004" y="171"/>
                    <a:pt x="2958" y="199"/>
                  </a:cubicBezTo>
                  <a:cubicBezTo>
                    <a:pt x="2822" y="282"/>
                    <a:pt x="2822" y="282"/>
                    <a:pt x="2822" y="282"/>
                  </a:cubicBezTo>
                  <a:cubicBezTo>
                    <a:pt x="2777" y="310"/>
                    <a:pt x="2731" y="337"/>
                    <a:pt x="2684" y="362"/>
                  </a:cubicBezTo>
                  <a:cubicBezTo>
                    <a:pt x="2661" y="375"/>
                    <a:pt x="2637" y="387"/>
                    <a:pt x="2613" y="399"/>
                  </a:cubicBezTo>
                  <a:cubicBezTo>
                    <a:pt x="2601" y="404"/>
                    <a:pt x="2589" y="410"/>
                    <a:pt x="2577" y="415"/>
                  </a:cubicBezTo>
                  <a:cubicBezTo>
                    <a:pt x="2558" y="423"/>
                    <a:pt x="2558" y="423"/>
                    <a:pt x="2558" y="423"/>
                  </a:cubicBezTo>
                  <a:cubicBezTo>
                    <a:pt x="2549" y="427"/>
                    <a:pt x="2549" y="427"/>
                    <a:pt x="2549" y="427"/>
                  </a:cubicBezTo>
                  <a:cubicBezTo>
                    <a:pt x="2540" y="431"/>
                    <a:pt x="2540" y="431"/>
                    <a:pt x="2540" y="431"/>
                  </a:cubicBezTo>
                  <a:cubicBezTo>
                    <a:pt x="2440" y="469"/>
                    <a:pt x="2334" y="491"/>
                    <a:pt x="2228" y="495"/>
                  </a:cubicBezTo>
                  <a:cubicBezTo>
                    <a:pt x="2174" y="497"/>
                    <a:pt x="2121" y="494"/>
                    <a:pt x="2068" y="489"/>
                  </a:cubicBezTo>
                  <a:cubicBezTo>
                    <a:pt x="2015" y="484"/>
                    <a:pt x="1962" y="476"/>
                    <a:pt x="1910" y="466"/>
                  </a:cubicBezTo>
                  <a:cubicBezTo>
                    <a:pt x="1832" y="450"/>
                    <a:pt x="1832" y="450"/>
                    <a:pt x="1832" y="450"/>
                  </a:cubicBezTo>
                  <a:cubicBezTo>
                    <a:pt x="1806" y="445"/>
                    <a:pt x="1779" y="441"/>
                    <a:pt x="1753" y="439"/>
                  </a:cubicBezTo>
                  <a:cubicBezTo>
                    <a:pt x="1726" y="437"/>
                    <a:pt x="1700" y="435"/>
                    <a:pt x="1673" y="435"/>
                  </a:cubicBezTo>
                  <a:cubicBezTo>
                    <a:pt x="1647" y="435"/>
                    <a:pt x="1620" y="435"/>
                    <a:pt x="1593" y="436"/>
                  </a:cubicBezTo>
                  <a:cubicBezTo>
                    <a:pt x="1540" y="436"/>
                    <a:pt x="1487" y="438"/>
                    <a:pt x="1434" y="437"/>
                  </a:cubicBezTo>
                  <a:cubicBezTo>
                    <a:pt x="1420" y="437"/>
                    <a:pt x="1407" y="437"/>
                    <a:pt x="1394" y="437"/>
                  </a:cubicBezTo>
                  <a:cubicBezTo>
                    <a:pt x="1380" y="436"/>
                    <a:pt x="1367" y="436"/>
                    <a:pt x="1354" y="435"/>
                  </a:cubicBezTo>
                  <a:cubicBezTo>
                    <a:pt x="1314" y="433"/>
                    <a:pt x="1314" y="433"/>
                    <a:pt x="1314" y="433"/>
                  </a:cubicBezTo>
                  <a:cubicBezTo>
                    <a:pt x="1294" y="432"/>
                    <a:pt x="1294" y="432"/>
                    <a:pt x="1294" y="432"/>
                  </a:cubicBezTo>
                  <a:cubicBezTo>
                    <a:pt x="1274" y="430"/>
                    <a:pt x="1274" y="430"/>
                    <a:pt x="1274" y="430"/>
                  </a:cubicBezTo>
                  <a:cubicBezTo>
                    <a:pt x="1168" y="422"/>
                    <a:pt x="1062" y="407"/>
                    <a:pt x="956" y="400"/>
                  </a:cubicBezTo>
                  <a:cubicBezTo>
                    <a:pt x="850" y="393"/>
                    <a:pt x="743" y="392"/>
                    <a:pt x="637" y="394"/>
                  </a:cubicBezTo>
                  <a:cubicBezTo>
                    <a:pt x="424" y="398"/>
                    <a:pt x="212" y="415"/>
                    <a:pt x="0" y="4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49">
              <a:extLst>
                <a:ext uri="{FF2B5EF4-FFF2-40B4-BE49-F238E27FC236}">
                  <a16:creationId xmlns:a16="http://schemas.microsoft.com/office/drawing/2014/main" id="{7046B9BD-EF0F-B4CA-69C9-D9AB97FCA91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4063" y="2501900"/>
              <a:ext cx="12114213" cy="1385888"/>
            </a:xfrm>
            <a:custGeom>
              <a:avLst/>
              <a:gdLst>
                <a:gd name="T0" fmla="*/ 0 w 4850"/>
                <a:gd name="T1" fmla="*/ 433 h 554"/>
                <a:gd name="T2" fmla="*/ 320 w 4850"/>
                <a:gd name="T3" fmla="*/ 405 h 554"/>
                <a:gd name="T4" fmla="*/ 641 w 4850"/>
                <a:gd name="T5" fmla="*/ 396 h 554"/>
                <a:gd name="T6" fmla="*/ 961 w 4850"/>
                <a:gd name="T7" fmla="*/ 419 h 554"/>
                <a:gd name="T8" fmla="*/ 1277 w 4850"/>
                <a:gd name="T9" fmla="*/ 474 h 554"/>
                <a:gd name="T10" fmla="*/ 1436 w 4850"/>
                <a:gd name="T11" fmla="*/ 492 h 554"/>
                <a:gd name="T12" fmla="*/ 1596 w 4850"/>
                <a:gd name="T13" fmla="*/ 500 h 554"/>
                <a:gd name="T14" fmla="*/ 1756 w 4850"/>
                <a:gd name="T15" fmla="*/ 508 h 554"/>
                <a:gd name="T16" fmla="*/ 1796 w 4850"/>
                <a:gd name="T17" fmla="*/ 512 h 554"/>
                <a:gd name="T18" fmla="*/ 1836 w 4850"/>
                <a:gd name="T19" fmla="*/ 517 h 554"/>
                <a:gd name="T20" fmla="*/ 1916 w 4850"/>
                <a:gd name="T21" fmla="*/ 526 h 554"/>
                <a:gd name="T22" fmla="*/ 2076 w 4850"/>
                <a:gd name="T23" fmla="*/ 532 h 554"/>
                <a:gd name="T24" fmla="*/ 2236 w 4850"/>
                <a:gd name="T25" fmla="*/ 520 h 554"/>
                <a:gd name="T26" fmla="*/ 2542 w 4850"/>
                <a:gd name="T27" fmla="*/ 431 h 554"/>
                <a:gd name="T28" fmla="*/ 2821 w 4850"/>
                <a:gd name="T29" fmla="*/ 274 h 554"/>
                <a:gd name="T30" fmla="*/ 2958 w 4850"/>
                <a:gd name="T31" fmla="*/ 190 h 554"/>
                <a:gd name="T32" fmla="*/ 3098 w 4850"/>
                <a:gd name="T33" fmla="*/ 112 h 554"/>
                <a:gd name="T34" fmla="*/ 3171 w 4850"/>
                <a:gd name="T35" fmla="*/ 78 h 554"/>
                <a:gd name="T36" fmla="*/ 3246 w 4850"/>
                <a:gd name="T37" fmla="*/ 49 h 554"/>
                <a:gd name="T38" fmla="*/ 3402 w 4850"/>
                <a:gd name="T39" fmla="*/ 11 h 554"/>
                <a:gd name="T40" fmla="*/ 3562 w 4850"/>
                <a:gd name="T41" fmla="*/ 2 h 554"/>
                <a:gd name="T42" fmla="*/ 3721 w 4850"/>
                <a:gd name="T43" fmla="*/ 26 h 554"/>
                <a:gd name="T44" fmla="*/ 3867 w 4850"/>
                <a:gd name="T45" fmla="*/ 90 h 554"/>
                <a:gd name="T46" fmla="*/ 3900 w 4850"/>
                <a:gd name="T47" fmla="*/ 114 h 554"/>
                <a:gd name="T48" fmla="*/ 3931 w 4850"/>
                <a:gd name="T49" fmla="*/ 139 h 554"/>
                <a:gd name="T50" fmla="*/ 3993 w 4850"/>
                <a:gd name="T51" fmla="*/ 190 h 554"/>
                <a:gd name="T52" fmla="*/ 4245 w 4850"/>
                <a:gd name="T53" fmla="*/ 389 h 554"/>
                <a:gd name="T54" fmla="*/ 4533 w 4850"/>
                <a:gd name="T55" fmla="*/ 526 h 554"/>
                <a:gd name="T56" fmla="*/ 4691 w 4850"/>
                <a:gd name="T57" fmla="*/ 551 h 554"/>
                <a:gd name="T58" fmla="*/ 4850 w 4850"/>
                <a:gd name="T59" fmla="*/ 537 h 554"/>
                <a:gd name="T60" fmla="*/ 4691 w 4850"/>
                <a:gd name="T61" fmla="*/ 552 h 554"/>
                <a:gd name="T62" fmla="*/ 4533 w 4850"/>
                <a:gd name="T63" fmla="*/ 527 h 554"/>
                <a:gd name="T64" fmla="*/ 4244 w 4850"/>
                <a:gd name="T65" fmla="*/ 390 h 554"/>
                <a:gd name="T66" fmla="*/ 3991 w 4850"/>
                <a:gd name="T67" fmla="*/ 192 h 554"/>
                <a:gd name="T68" fmla="*/ 3930 w 4850"/>
                <a:gd name="T69" fmla="*/ 141 h 554"/>
                <a:gd name="T70" fmla="*/ 3898 w 4850"/>
                <a:gd name="T71" fmla="*/ 116 h 554"/>
                <a:gd name="T72" fmla="*/ 3866 w 4850"/>
                <a:gd name="T73" fmla="*/ 92 h 554"/>
                <a:gd name="T74" fmla="*/ 3720 w 4850"/>
                <a:gd name="T75" fmla="*/ 28 h 554"/>
                <a:gd name="T76" fmla="*/ 3562 w 4850"/>
                <a:gd name="T77" fmla="*/ 5 h 554"/>
                <a:gd name="T78" fmla="*/ 3402 w 4850"/>
                <a:gd name="T79" fmla="*/ 14 h 554"/>
                <a:gd name="T80" fmla="*/ 3247 w 4850"/>
                <a:gd name="T81" fmla="*/ 52 h 554"/>
                <a:gd name="T82" fmla="*/ 3172 w 4850"/>
                <a:gd name="T83" fmla="*/ 81 h 554"/>
                <a:gd name="T84" fmla="*/ 3100 w 4850"/>
                <a:gd name="T85" fmla="*/ 115 h 554"/>
                <a:gd name="T86" fmla="*/ 2960 w 4850"/>
                <a:gd name="T87" fmla="*/ 193 h 554"/>
                <a:gd name="T88" fmla="*/ 2823 w 4850"/>
                <a:gd name="T89" fmla="*/ 277 h 554"/>
                <a:gd name="T90" fmla="*/ 2544 w 4850"/>
                <a:gd name="T91" fmla="*/ 434 h 554"/>
                <a:gd name="T92" fmla="*/ 2236 w 4850"/>
                <a:gd name="T93" fmla="*/ 524 h 554"/>
                <a:gd name="T94" fmla="*/ 2076 w 4850"/>
                <a:gd name="T95" fmla="*/ 535 h 554"/>
                <a:gd name="T96" fmla="*/ 1916 w 4850"/>
                <a:gd name="T97" fmla="*/ 529 h 554"/>
                <a:gd name="T98" fmla="*/ 1836 w 4850"/>
                <a:gd name="T99" fmla="*/ 520 h 554"/>
                <a:gd name="T100" fmla="*/ 1796 w 4850"/>
                <a:gd name="T101" fmla="*/ 515 h 554"/>
                <a:gd name="T102" fmla="*/ 1756 w 4850"/>
                <a:gd name="T103" fmla="*/ 511 h 554"/>
                <a:gd name="T104" fmla="*/ 1596 w 4850"/>
                <a:gd name="T105" fmla="*/ 503 h 554"/>
                <a:gd name="T106" fmla="*/ 1436 w 4850"/>
                <a:gd name="T107" fmla="*/ 495 h 554"/>
                <a:gd name="T108" fmla="*/ 1276 w 4850"/>
                <a:gd name="T109" fmla="*/ 476 h 554"/>
                <a:gd name="T110" fmla="*/ 960 w 4850"/>
                <a:gd name="T111" fmla="*/ 422 h 554"/>
                <a:gd name="T112" fmla="*/ 641 w 4850"/>
                <a:gd name="T113" fmla="*/ 398 h 554"/>
                <a:gd name="T114" fmla="*/ 320 w 4850"/>
                <a:gd name="T115" fmla="*/ 406 h 554"/>
                <a:gd name="T116" fmla="*/ 0 w 4850"/>
                <a:gd name="T117" fmla="*/ 433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50" h="554">
                  <a:moveTo>
                    <a:pt x="0" y="433"/>
                  </a:moveTo>
                  <a:cubicBezTo>
                    <a:pt x="107" y="422"/>
                    <a:pt x="213" y="412"/>
                    <a:pt x="320" y="405"/>
                  </a:cubicBezTo>
                  <a:cubicBezTo>
                    <a:pt x="427" y="399"/>
                    <a:pt x="534" y="395"/>
                    <a:pt x="641" y="396"/>
                  </a:cubicBezTo>
                  <a:cubicBezTo>
                    <a:pt x="748" y="398"/>
                    <a:pt x="855" y="405"/>
                    <a:pt x="961" y="419"/>
                  </a:cubicBezTo>
                  <a:cubicBezTo>
                    <a:pt x="1067" y="434"/>
                    <a:pt x="1171" y="457"/>
                    <a:pt x="1277" y="474"/>
                  </a:cubicBezTo>
                  <a:cubicBezTo>
                    <a:pt x="1330" y="482"/>
                    <a:pt x="1383" y="488"/>
                    <a:pt x="1436" y="492"/>
                  </a:cubicBezTo>
                  <a:cubicBezTo>
                    <a:pt x="1489" y="496"/>
                    <a:pt x="1543" y="498"/>
                    <a:pt x="1596" y="500"/>
                  </a:cubicBezTo>
                  <a:cubicBezTo>
                    <a:pt x="1650" y="501"/>
                    <a:pt x="1703" y="503"/>
                    <a:pt x="1756" y="508"/>
                  </a:cubicBezTo>
                  <a:cubicBezTo>
                    <a:pt x="1770" y="509"/>
                    <a:pt x="1783" y="510"/>
                    <a:pt x="1796" y="512"/>
                  </a:cubicBezTo>
                  <a:cubicBezTo>
                    <a:pt x="1836" y="517"/>
                    <a:pt x="1836" y="517"/>
                    <a:pt x="1836" y="517"/>
                  </a:cubicBezTo>
                  <a:cubicBezTo>
                    <a:pt x="1863" y="520"/>
                    <a:pt x="1889" y="523"/>
                    <a:pt x="1916" y="526"/>
                  </a:cubicBezTo>
                  <a:cubicBezTo>
                    <a:pt x="1969" y="530"/>
                    <a:pt x="2023" y="532"/>
                    <a:pt x="2076" y="532"/>
                  </a:cubicBezTo>
                  <a:cubicBezTo>
                    <a:pt x="2129" y="531"/>
                    <a:pt x="2183" y="528"/>
                    <a:pt x="2236" y="520"/>
                  </a:cubicBezTo>
                  <a:cubicBezTo>
                    <a:pt x="2341" y="505"/>
                    <a:pt x="2445" y="475"/>
                    <a:pt x="2542" y="431"/>
                  </a:cubicBezTo>
                  <a:cubicBezTo>
                    <a:pt x="2639" y="386"/>
                    <a:pt x="2730" y="330"/>
                    <a:pt x="2821" y="274"/>
                  </a:cubicBezTo>
                  <a:cubicBezTo>
                    <a:pt x="2867" y="245"/>
                    <a:pt x="2912" y="217"/>
                    <a:pt x="2958" y="190"/>
                  </a:cubicBezTo>
                  <a:cubicBezTo>
                    <a:pt x="3004" y="162"/>
                    <a:pt x="3050" y="136"/>
                    <a:pt x="3098" y="112"/>
                  </a:cubicBezTo>
                  <a:cubicBezTo>
                    <a:pt x="3122" y="100"/>
                    <a:pt x="3146" y="88"/>
                    <a:pt x="3171" y="78"/>
                  </a:cubicBezTo>
                  <a:cubicBezTo>
                    <a:pt x="3196" y="67"/>
                    <a:pt x="3221" y="58"/>
                    <a:pt x="3246" y="49"/>
                  </a:cubicBezTo>
                  <a:cubicBezTo>
                    <a:pt x="3297" y="32"/>
                    <a:pt x="3349" y="19"/>
                    <a:pt x="3402" y="11"/>
                  </a:cubicBezTo>
                  <a:cubicBezTo>
                    <a:pt x="3455" y="3"/>
                    <a:pt x="3509" y="0"/>
                    <a:pt x="3562" y="2"/>
                  </a:cubicBezTo>
                  <a:cubicBezTo>
                    <a:pt x="3616" y="4"/>
                    <a:pt x="3669" y="12"/>
                    <a:pt x="3721" y="26"/>
                  </a:cubicBezTo>
                  <a:cubicBezTo>
                    <a:pt x="3772" y="40"/>
                    <a:pt x="3823" y="61"/>
                    <a:pt x="3867" y="90"/>
                  </a:cubicBezTo>
                  <a:cubicBezTo>
                    <a:pt x="3879" y="98"/>
                    <a:pt x="3889" y="106"/>
                    <a:pt x="3900" y="114"/>
                  </a:cubicBezTo>
                  <a:cubicBezTo>
                    <a:pt x="3910" y="122"/>
                    <a:pt x="3921" y="131"/>
                    <a:pt x="3931" y="139"/>
                  </a:cubicBezTo>
                  <a:cubicBezTo>
                    <a:pt x="3952" y="156"/>
                    <a:pt x="3972" y="173"/>
                    <a:pt x="3993" y="190"/>
                  </a:cubicBezTo>
                  <a:cubicBezTo>
                    <a:pt x="4075" y="259"/>
                    <a:pt x="4156" y="329"/>
                    <a:pt x="4245" y="389"/>
                  </a:cubicBezTo>
                  <a:cubicBezTo>
                    <a:pt x="4333" y="449"/>
                    <a:pt x="4430" y="497"/>
                    <a:pt x="4533" y="526"/>
                  </a:cubicBezTo>
                  <a:cubicBezTo>
                    <a:pt x="4585" y="540"/>
                    <a:pt x="4638" y="549"/>
                    <a:pt x="4691" y="551"/>
                  </a:cubicBezTo>
                  <a:cubicBezTo>
                    <a:pt x="4744" y="554"/>
                    <a:pt x="4798" y="549"/>
                    <a:pt x="4850" y="537"/>
                  </a:cubicBezTo>
                  <a:cubicBezTo>
                    <a:pt x="4798" y="549"/>
                    <a:pt x="4744" y="554"/>
                    <a:pt x="4691" y="552"/>
                  </a:cubicBezTo>
                  <a:cubicBezTo>
                    <a:pt x="4638" y="550"/>
                    <a:pt x="4584" y="540"/>
                    <a:pt x="4533" y="527"/>
                  </a:cubicBezTo>
                  <a:cubicBezTo>
                    <a:pt x="4429" y="498"/>
                    <a:pt x="4332" y="450"/>
                    <a:pt x="4244" y="390"/>
                  </a:cubicBezTo>
                  <a:cubicBezTo>
                    <a:pt x="4155" y="331"/>
                    <a:pt x="4073" y="261"/>
                    <a:pt x="3991" y="192"/>
                  </a:cubicBezTo>
                  <a:cubicBezTo>
                    <a:pt x="3971" y="175"/>
                    <a:pt x="3950" y="158"/>
                    <a:pt x="3930" y="141"/>
                  </a:cubicBezTo>
                  <a:cubicBezTo>
                    <a:pt x="3919" y="133"/>
                    <a:pt x="3909" y="124"/>
                    <a:pt x="3898" y="116"/>
                  </a:cubicBezTo>
                  <a:cubicBezTo>
                    <a:pt x="3888" y="108"/>
                    <a:pt x="3877" y="100"/>
                    <a:pt x="3866" y="92"/>
                  </a:cubicBezTo>
                  <a:cubicBezTo>
                    <a:pt x="3821" y="63"/>
                    <a:pt x="3772" y="42"/>
                    <a:pt x="3720" y="28"/>
                  </a:cubicBezTo>
                  <a:cubicBezTo>
                    <a:pt x="3669" y="15"/>
                    <a:pt x="3615" y="7"/>
                    <a:pt x="3562" y="5"/>
                  </a:cubicBezTo>
                  <a:cubicBezTo>
                    <a:pt x="3509" y="3"/>
                    <a:pt x="3455" y="6"/>
                    <a:pt x="3402" y="14"/>
                  </a:cubicBezTo>
                  <a:cubicBezTo>
                    <a:pt x="3350" y="22"/>
                    <a:pt x="3298" y="35"/>
                    <a:pt x="3247" y="52"/>
                  </a:cubicBezTo>
                  <a:cubicBezTo>
                    <a:pt x="3222" y="61"/>
                    <a:pt x="3197" y="70"/>
                    <a:pt x="3172" y="81"/>
                  </a:cubicBezTo>
                  <a:cubicBezTo>
                    <a:pt x="3148" y="91"/>
                    <a:pt x="3124" y="103"/>
                    <a:pt x="3100" y="115"/>
                  </a:cubicBezTo>
                  <a:cubicBezTo>
                    <a:pt x="3052" y="139"/>
                    <a:pt x="3006" y="165"/>
                    <a:pt x="2960" y="193"/>
                  </a:cubicBezTo>
                  <a:cubicBezTo>
                    <a:pt x="2914" y="220"/>
                    <a:pt x="2869" y="249"/>
                    <a:pt x="2823" y="277"/>
                  </a:cubicBezTo>
                  <a:cubicBezTo>
                    <a:pt x="2732" y="333"/>
                    <a:pt x="2641" y="389"/>
                    <a:pt x="2544" y="434"/>
                  </a:cubicBezTo>
                  <a:cubicBezTo>
                    <a:pt x="2446" y="479"/>
                    <a:pt x="2342" y="509"/>
                    <a:pt x="2236" y="524"/>
                  </a:cubicBezTo>
                  <a:cubicBezTo>
                    <a:pt x="2183" y="531"/>
                    <a:pt x="2129" y="535"/>
                    <a:pt x="2076" y="535"/>
                  </a:cubicBezTo>
                  <a:cubicBezTo>
                    <a:pt x="2022" y="536"/>
                    <a:pt x="1969" y="534"/>
                    <a:pt x="1916" y="529"/>
                  </a:cubicBezTo>
                  <a:cubicBezTo>
                    <a:pt x="1889" y="527"/>
                    <a:pt x="1862" y="523"/>
                    <a:pt x="1836" y="520"/>
                  </a:cubicBezTo>
                  <a:cubicBezTo>
                    <a:pt x="1796" y="515"/>
                    <a:pt x="1796" y="515"/>
                    <a:pt x="1796" y="515"/>
                  </a:cubicBezTo>
                  <a:cubicBezTo>
                    <a:pt x="1783" y="514"/>
                    <a:pt x="1769" y="512"/>
                    <a:pt x="1756" y="511"/>
                  </a:cubicBezTo>
                  <a:cubicBezTo>
                    <a:pt x="1703" y="506"/>
                    <a:pt x="1650" y="504"/>
                    <a:pt x="1596" y="503"/>
                  </a:cubicBezTo>
                  <a:cubicBezTo>
                    <a:pt x="1543" y="501"/>
                    <a:pt x="1489" y="499"/>
                    <a:pt x="1436" y="495"/>
                  </a:cubicBezTo>
                  <a:cubicBezTo>
                    <a:pt x="1382" y="491"/>
                    <a:pt x="1329" y="485"/>
                    <a:pt x="1276" y="476"/>
                  </a:cubicBezTo>
                  <a:cubicBezTo>
                    <a:pt x="1171" y="459"/>
                    <a:pt x="1066" y="436"/>
                    <a:pt x="960" y="422"/>
                  </a:cubicBezTo>
                  <a:cubicBezTo>
                    <a:pt x="854" y="407"/>
                    <a:pt x="747" y="400"/>
                    <a:pt x="641" y="398"/>
                  </a:cubicBezTo>
                  <a:cubicBezTo>
                    <a:pt x="534" y="396"/>
                    <a:pt x="427" y="400"/>
                    <a:pt x="320" y="406"/>
                  </a:cubicBezTo>
                  <a:cubicBezTo>
                    <a:pt x="213" y="412"/>
                    <a:pt x="107" y="422"/>
                    <a:pt x="0" y="4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50">
              <a:extLst>
                <a:ext uri="{FF2B5EF4-FFF2-40B4-BE49-F238E27FC236}">
                  <a16:creationId xmlns:a16="http://schemas.microsoft.com/office/drawing/2014/main" id="{E46D7304-443C-6F05-BC97-6D7AC80954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2475" y="2471738"/>
              <a:ext cx="12111038" cy="1468438"/>
            </a:xfrm>
            <a:custGeom>
              <a:avLst/>
              <a:gdLst>
                <a:gd name="T0" fmla="*/ 321 w 4849"/>
                <a:gd name="T1" fmla="*/ 404 h 587"/>
                <a:gd name="T2" fmla="*/ 563 w 4849"/>
                <a:gd name="T3" fmla="*/ 399 h 587"/>
                <a:gd name="T4" fmla="*/ 805 w 4849"/>
                <a:gd name="T5" fmla="*/ 417 h 587"/>
                <a:gd name="T6" fmla="*/ 845 w 4849"/>
                <a:gd name="T7" fmla="*/ 422 h 587"/>
                <a:gd name="T8" fmla="*/ 925 w 4849"/>
                <a:gd name="T9" fmla="*/ 436 h 587"/>
                <a:gd name="T10" fmla="*/ 964 w 4849"/>
                <a:gd name="T11" fmla="*/ 444 h 587"/>
                <a:gd name="T12" fmla="*/ 1436 w 4849"/>
                <a:gd name="T13" fmla="*/ 553 h 587"/>
                <a:gd name="T14" fmla="*/ 1758 w 4849"/>
                <a:gd name="T15" fmla="*/ 578 h 587"/>
                <a:gd name="T16" fmla="*/ 1919 w 4849"/>
                <a:gd name="T17" fmla="*/ 583 h 587"/>
                <a:gd name="T18" fmla="*/ 2238 w 4849"/>
                <a:gd name="T19" fmla="*/ 546 h 587"/>
                <a:gd name="T20" fmla="*/ 3098 w 4849"/>
                <a:gd name="T21" fmla="*/ 109 h 587"/>
                <a:gd name="T22" fmla="*/ 3566 w 4849"/>
                <a:gd name="T23" fmla="*/ 2 h 587"/>
                <a:gd name="T24" fmla="*/ 3870 w 4849"/>
                <a:gd name="T25" fmla="*/ 99 h 587"/>
                <a:gd name="T26" fmla="*/ 3933 w 4849"/>
                <a:gd name="T27" fmla="*/ 150 h 587"/>
                <a:gd name="T28" fmla="*/ 4242 w 4849"/>
                <a:gd name="T29" fmla="*/ 408 h 587"/>
                <a:gd name="T30" fmla="*/ 4531 w 4849"/>
                <a:gd name="T31" fmla="*/ 551 h 587"/>
                <a:gd name="T32" fmla="*/ 4849 w 4849"/>
                <a:gd name="T33" fmla="*/ 562 h 587"/>
                <a:gd name="T34" fmla="*/ 4530 w 4849"/>
                <a:gd name="T35" fmla="*/ 551 h 587"/>
                <a:gd name="T36" fmla="*/ 4241 w 4849"/>
                <a:gd name="T37" fmla="*/ 410 h 587"/>
                <a:gd name="T38" fmla="*/ 3931 w 4849"/>
                <a:gd name="T39" fmla="*/ 152 h 587"/>
                <a:gd name="T40" fmla="*/ 3869 w 4849"/>
                <a:gd name="T41" fmla="*/ 101 h 587"/>
                <a:gd name="T42" fmla="*/ 3566 w 4849"/>
                <a:gd name="T43" fmla="*/ 5 h 587"/>
                <a:gd name="T44" fmla="*/ 3249 w 4849"/>
                <a:gd name="T45" fmla="*/ 51 h 587"/>
                <a:gd name="T46" fmla="*/ 3099 w 4849"/>
                <a:gd name="T47" fmla="*/ 112 h 587"/>
                <a:gd name="T48" fmla="*/ 2542 w 4849"/>
                <a:gd name="T49" fmla="*/ 438 h 587"/>
                <a:gd name="T50" fmla="*/ 2080 w 4849"/>
                <a:gd name="T51" fmla="*/ 577 h 587"/>
                <a:gd name="T52" fmla="*/ 1838 w 4849"/>
                <a:gd name="T53" fmla="*/ 585 h 587"/>
                <a:gd name="T54" fmla="*/ 1596 w 4849"/>
                <a:gd name="T55" fmla="*/ 572 h 587"/>
                <a:gd name="T56" fmla="*/ 1277 w 4849"/>
                <a:gd name="T57" fmla="*/ 526 h 587"/>
                <a:gd name="T58" fmla="*/ 944 w 4849"/>
                <a:gd name="T59" fmla="*/ 442 h 587"/>
                <a:gd name="T60" fmla="*/ 884 w 4849"/>
                <a:gd name="T61" fmla="*/ 431 h 587"/>
                <a:gd name="T62" fmla="*/ 825 w 4849"/>
                <a:gd name="T63" fmla="*/ 421 h 587"/>
                <a:gd name="T64" fmla="*/ 644 w 4849"/>
                <a:gd name="T65" fmla="*/ 404 h 587"/>
                <a:gd name="T66" fmla="*/ 483 w 4849"/>
                <a:gd name="T67" fmla="*/ 400 h 587"/>
                <a:gd name="T68" fmla="*/ 0 w 4849"/>
                <a:gd name="T69" fmla="*/ 435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849" h="587">
                  <a:moveTo>
                    <a:pt x="0" y="435"/>
                  </a:moveTo>
                  <a:cubicBezTo>
                    <a:pt x="107" y="421"/>
                    <a:pt x="214" y="410"/>
                    <a:pt x="321" y="404"/>
                  </a:cubicBezTo>
                  <a:cubicBezTo>
                    <a:pt x="375" y="400"/>
                    <a:pt x="429" y="399"/>
                    <a:pt x="483" y="398"/>
                  </a:cubicBezTo>
                  <a:cubicBezTo>
                    <a:pt x="510" y="398"/>
                    <a:pt x="537" y="398"/>
                    <a:pt x="563" y="399"/>
                  </a:cubicBezTo>
                  <a:cubicBezTo>
                    <a:pt x="590" y="399"/>
                    <a:pt x="617" y="401"/>
                    <a:pt x="644" y="402"/>
                  </a:cubicBezTo>
                  <a:cubicBezTo>
                    <a:pt x="698" y="405"/>
                    <a:pt x="752" y="409"/>
                    <a:pt x="805" y="417"/>
                  </a:cubicBezTo>
                  <a:cubicBezTo>
                    <a:pt x="825" y="419"/>
                    <a:pt x="825" y="419"/>
                    <a:pt x="825" y="419"/>
                  </a:cubicBezTo>
                  <a:cubicBezTo>
                    <a:pt x="832" y="420"/>
                    <a:pt x="838" y="421"/>
                    <a:pt x="845" y="422"/>
                  </a:cubicBezTo>
                  <a:cubicBezTo>
                    <a:pt x="885" y="428"/>
                    <a:pt x="885" y="428"/>
                    <a:pt x="885" y="428"/>
                  </a:cubicBezTo>
                  <a:cubicBezTo>
                    <a:pt x="925" y="436"/>
                    <a:pt x="925" y="436"/>
                    <a:pt x="925" y="436"/>
                  </a:cubicBezTo>
                  <a:cubicBezTo>
                    <a:pt x="944" y="440"/>
                    <a:pt x="944" y="440"/>
                    <a:pt x="944" y="440"/>
                  </a:cubicBezTo>
                  <a:cubicBezTo>
                    <a:pt x="964" y="444"/>
                    <a:pt x="964" y="444"/>
                    <a:pt x="964" y="444"/>
                  </a:cubicBezTo>
                  <a:cubicBezTo>
                    <a:pt x="1069" y="467"/>
                    <a:pt x="1173" y="498"/>
                    <a:pt x="1277" y="523"/>
                  </a:cubicBezTo>
                  <a:cubicBezTo>
                    <a:pt x="1330" y="535"/>
                    <a:pt x="1383" y="545"/>
                    <a:pt x="1436" y="553"/>
                  </a:cubicBezTo>
                  <a:cubicBezTo>
                    <a:pt x="1489" y="560"/>
                    <a:pt x="1543" y="565"/>
                    <a:pt x="1596" y="569"/>
                  </a:cubicBezTo>
                  <a:cubicBezTo>
                    <a:pt x="1758" y="578"/>
                    <a:pt x="1758" y="578"/>
                    <a:pt x="1758" y="578"/>
                  </a:cubicBezTo>
                  <a:cubicBezTo>
                    <a:pt x="1784" y="580"/>
                    <a:pt x="1811" y="581"/>
                    <a:pt x="1838" y="582"/>
                  </a:cubicBezTo>
                  <a:cubicBezTo>
                    <a:pt x="1865" y="584"/>
                    <a:pt x="1892" y="584"/>
                    <a:pt x="1919" y="583"/>
                  </a:cubicBezTo>
                  <a:cubicBezTo>
                    <a:pt x="1973" y="583"/>
                    <a:pt x="2026" y="579"/>
                    <a:pt x="2080" y="573"/>
                  </a:cubicBezTo>
                  <a:cubicBezTo>
                    <a:pt x="2133" y="567"/>
                    <a:pt x="2186" y="558"/>
                    <a:pt x="2238" y="546"/>
                  </a:cubicBezTo>
                  <a:cubicBezTo>
                    <a:pt x="2343" y="521"/>
                    <a:pt x="2445" y="484"/>
                    <a:pt x="2540" y="434"/>
                  </a:cubicBezTo>
                  <a:cubicBezTo>
                    <a:pt x="2731" y="335"/>
                    <a:pt x="2904" y="203"/>
                    <a:pt x="3098" y="109"/>
                  </a:cubicBezTo>
                  <a:cubicBezTo>
                    <a:pt x="3195" y="62"/>
                    <a:pt x="3298" y="27"/>
                    <a:pt x="3405" y="10"/>
                  </a:cubicBezTo>
                  <a:cubicBezTo>
                    <a:pt x="3458" y="3"/>
                    <a:pt x="3512" y="0"/>
                    <a:pt x="3566" y="2"/>
                  </a:cubicBezTo>
                  <a:cubicBezTo>
                    <a:pt x="3620" y="5"/>
                    <a:pt x="3674" y="13"/>
                    <a:pt x="3725" y="28"/>
                  </a:cubicBezTo>
                  <a:cubicBezTo>
                    <a:pt x="3777" y="44"/>
                    <a:pt x="3827" y="67"/>
                    <a:pt x="3870" y="99"/>
                  </a:cubicBezTo>
                  <a:cubicBezTo>
                    <a:pt x="3881" y="107"/>
                    <a:pt x="3892" y="115"/>
                    <a:pt x="3902" y="124"/>
                  </a:cubicBezTo>
                  <a:cubicBezTo>
                    <a:pt x="3912" y="133"/>
                    <a:pt x="3923" y="141"/>
                    <a:pt x="3933" y="150"/>
                  </a:cubicBezTo>
                  <a:cubicBezTo>
                    <a:pt x="3953" y="167"/>
                    <a:pt x="3974" y="185"/>
                    <a:pt x="3994" y="203"/>
                  </a:cubicBezTo>
                  <a:cubicBezTo>
                    <a:pt x="4074" y="274"/>
                    <a:pt x="4154" y="347"/>
                    <a:pt x="4242" y="408"/>
                  </a:cubicBezTo>
                  <a:cubicBezTo>
                    <a:pt x="4286" y="439"/>
                    <a:pt x="4332" y="468"/>
                    <a:pt x="4381" y="492"/>
                  </a:cubicBezTo>
                  <a:cubicBezTo>
                    <a:pt x="4429" y="516"/>
                    <a:pt x="4479" y="536"/>
                    <a:pt x="4531" y="551"/>
                  </a:cubicBezTo>
                  <a:cubicBezTo>
                    <a:pt x="4582" y="565"/>
                    <a:pt x="4635" y="575"/>
                    <a:pt x="4689" y="577"/>
                  </a:cubicBezTo>
                  <a:cubicBezTo>
                    <a:pt x="4743" y="580"/>
                    <a:pt x="4797" y="575"/>
                    <a:pt x="4849" y="562"/>
                  </a:cubicBezTo>
                  <a:cubicBezTo>
                    <a:pt x="4797" y="575"/>
                    <a:pt x="4743" y="580"/>
                    <a:pt x="4689" y="578"/>
                  </a:cubicBezTo>
                  <a:cubicBezTo>
                    <a:pt x="4635" y="576"/>
                    <a:pt x="4582" y="566"/>
                    <a:pt x="4530" y="551"/>
                  </a:cubicBezTo>
                  <a:cubicBezTo>
                    <a:pt x="4478" y="537"/>
                    <a:pt x="4428" y="517"/>
                    <a:pt x="4380" y="493"/>
                  </a:cubicBezTo>
                  <a:cubicBezTo>
                    <a:pt x="4332" y="469"/>
                    <a:pt x="4285" y="441"/>
                    <a:pt x="4241" y="410"/>
                  </a:cubicBezTo>
                  <a:cubicBezTo>
                    <a:pt x="4153" y="348"/>
                    <a:pt x="4073" y="276"/>
                    <a:pt x="3992" y="205"/>
                  </a:cubicBezTo>
                  <a:cubicBezTo>
                    <a:pt x="3972" y="187"/>
                    <a:pt x="3952" y="169"/>
                    <a:pt x="3931" y="152"/>
                  </a:cubicBezTo>
                  <a:cubicBezTo>
                    <a:pt x="3921" y="143"/>
                    <a:pt x="3911" y="134"/>
                    <a:pt x="3900" y="126"/>
                  </a:cubicBezTo>
                  <a:cubicBezTo>
                    <a:pt x="3890" y="117"/>
                    <a:pt x="3880" y="109"/>
                    <a:pt x="3869" y="101"/>
                  </a:cubicBezTo>
                  <a:cubicBezTo>
                    <a:pt x="3825" y="69"/>
                    <a:pt x="3776" y="46"/>
                    <a:pt x="3725" y="31"/>
                  </a:cubicBezTo>
                  <a:cubicBezTo>
                    <a:pt x="3673" y="16"/>
                    <a:pt x="3620" y="8"/>
                    <a:pt x="3566" y="5"/>
                  </a:cubicBezTo>
                  <a:cubicBezTo>
                    <a:pt x="3512" y="3"/>
                    <a:pt x="3458" y="6"/>
                    <a:pt x="3405" y="13"/>
                  </a:cubicBezTo>
                  <a:cubicBezTo>
                    <a:pt x="3352" y="21"/>
                    <a:pt x="3300" y="35"/>
                    <a:pt x="3249" y="51"/>
                  </a:cubicBezTo>
                  <a:cubicBezTo>
                    <a:pt x="3223" y="60"/>
                    <a:pt x="3198" y="69"/>
                    <a:pt x="3173" y="79"/>
                  </a:cubicBezTo>
                  <a:cubicBezTo>
                    <a:pt x="3148" y="89"/>
                    <a:pt x="3124" y="100"/>
                    <a:pt x="3099" y="112"/>
                  </a:cubicBezTo>
                  <a:cubicBezTo>
                    <a:pt x="3003" y="159"/>
                    <a:pt x="2911" y="216"/>
                    <a:pt x="2820" y="273"/>
                  </a:cubicBezTo>
                  <a:cubicBezTo>
                    <a:pt x="2729" y="330"/>
                    <a:pt x="2638" y="388"/>
                    <a:pt x="2542" y="438"/>
                  </a:cubicBezTo>
                  <a:cubicBezTo>
                    <a:pt x="2446" y="488"/>
                    <a:pt x="2344" y="525"/>
                    <a:pt x="2239" y="549"/>
                  </a:cubicBezTo>
                  <a:cubicBezTo>
                    <a:pt x="2187" y="562"/>
                    <a:pt x="2134" y="570"/>
                    <a:pt x="2080" y="577"/>
                  </a:cubicBezTo>
                  <a:cubicBezTo>
                    <a:pt x="2027" y="583"/>
                    <a:pt x="1973" y="586"/>
                    <a:pt x="1919" y="587"/>
                  </a:cubicBezTo>
                  <a:cubicBezTo>
                    <a:pt x="1892" y="587"/>
                    <a:pt x="1865" y="587"/>
                    <a:pt x="1838" y="585"/>
                  </a:cubicBezTo>
                  <a:cubicBezTo>
                    <a:pt x="1811" y="584"/>
                    <a:pt x="1784" y="583"/>
                    <a:pt x="1757" y="582"/>
                  </a:cubicBezTo>
                  <a:cubicBezTo>
                    <a:pt x="1596" y="572"/>
                    <a:pt x="1596" y="572"/>
                    <a:pt x="1596" y="572"/>
                  </a:cubicBezTo>
                  <a:cubicBezTo>
                    <a:pt x="1542" y="568"/>
                    <a:pt x="1489" y="563"/>
                    <a:pt x="1435" y="555"/>
                  </a:cubicBezTo>
                  <a:cubicBezTo>
                    <a:pt x="1382" y="548"/>
                    <a:pt x="1329" y="538"/>
                    <a:pt x="1277" y="526"/>
                  </a:cubicBezTo>
                  <a:cubicBezTo>
                    <a:pt x="1172" y="501"/>
                    <a:pt x="1069" y="469"/>
                    <a:pt x="964" y="446"/>
                  </a:cubicBezTo>
                  <a:cubicBezTo>
                    <a:pt x="944" y="442"/>
                    <a:pt x="944" y="442"/>
                    <a:pt x="944" y="442"/>
                  </a:cubicBezTo>
                  <a:cubicBezTo>
                    <a:pt x="924" y="438"/>
                    <a:pt x="924" y="438"/>
                    <a:pt x="924" y="438"/>
                  </a:cubicBezTo>
                  <a:cubicBezTo>
                    <a:pt x="884" y="431"/>
                    <a:pt x="884" y="431"/>
                    <a:pt x="884" y="431"/>
                  </a:cubicBezTo>
                  <a:cubicBezTo>
                    <a:pt x="845" y="424"/>
                    <a:pt x="845" y="424"/>
                    <a:pt x="845" y="424"/>
                  </a:cubicBezTo>
                  <a:cubicBezTo>
                    <a:pt x="838" y="423"/>
                    <a:pt x="831" y="422"/>
                    <a:pt x="825" y="421"/>
                  </a:cubicBezTo>
                  <a:cubicBezTo>
                    <a:pt x="805" y="419"/>
                    <a:pt x="805" y="419"/>
                    <a:pt x="805" y="419"/>
                  </a:cubicBezTo>
                  <a:cubicBezTo>
                    <a:pt x="751" y="411"/>
                    <a:pt x="698" y="407"/>
                    <a:pt x="644" y="404"/>
                  </a:cubicBezTo>
                  <a:cubicBezTo>
                    <a:pt x="617" y="403"/>
                    <a:pt x="590" y="401"/>
                    <a:pt x="563" y="401"/>
                  </a:cubicBezTo>
                  <a:cubicBezTo>
                    <a:pt x="537" y="400"/>
                    <a:pt x="510" y="400"/>
                    <a:pt x="483" y="400"/>
                  </a:cubicBezTo>
                  <a:cubicBezTo>
                    <a:pt x="429" y="400"/>
                    <a:pt x="375" y="402"/>
                    <a:pt x="321" y="405"/>
                  </a:cubicBezTo>
                  <a:cubicBezTo>
                    <a:pt x="214" y="410"/>
                    <a:pt x="107" y="421"/>
                    <a:pt x="0" y="4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51">
              <a:extLst>
                <a:ext uri="{FF2B5EF4-FFF2-40B4-BE49-F238E27FC236}">
                  <a16:creationId xmlns:a16="http://schemas.microsoft.com/office/drawing/2014/main" id="{6E3B37EE-D2B9-E3BA-C595-A8752E2909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49300" y="2439988"/>
              <a:ext cx="12112625" cy="1633538"/>
            </a:xfrm>
            <a:custGeom>
              <a:avLst/>
              <a:gdLst>
                <a:gd name="T0" fmla="*/ 405 w 4849"/>
                <a:gd name="T1" fmla="*/ 400 h 653"/>
                <a:gd name="T2" fmla="*/ 486 w 4849"/>
                <a:gd name="T3" fmla="*/ 401 h 653"/>
                <a:gd name="T4" fmla="*/ 729 w 4849"/>
                <a:gd name="T5" fmla="*/ 420 h 653"/>
                <a:gd name="T6" fmla="*/ 810 w 4849"/>
                <a:gd name="T7" fmla="*/ 434 h 653"/>
                <a:gd name="T8" fmla="*/ 889 w 4849"/>
                <a:gd name="T9" fmla="*/ 452 h 653"/>
                <a:gd name="T10" fmla="*/ 968 w 4849"/>
                <a:gd name="T11" fmla="*/ 473 h 653"/>
                <a:gd name="T12" fmla="*/ 1394 w 4849"/>
                <a:gd name="T13" fmla="*/ 608 h 653"/>
                <a:gd name="T14" fmla="*/ 1514 w 4849"/>
                <a:gd name="T15" fmla="*/ 630 h 653"/>
                <a:gd name="T16" fmla="*/ 1595 w 4849"/>
                <a:gd name="T17" fmla="*/ 640 h 653"/>
                <a:gd name="T18" fmla="*/ 2276 w 4849"/>
                <a:gd name="T19" fmla="*/ 557 h 653"/>
                <a:gd name="T20" fmla="*/ 2352 w 4849"/>
                <a:gd name="T21" fmla="*/ 528 h 653"/>
                <a:gd name="T22" fmla="*/ 2389 w 4849"/>
                <a:gd name="T23" fmla="*/ 512 h 653"/>
                <a:gd name="T24" fmla="*/ 2499 w 4849"/>
                <a:gd name="T25" fmla="*/ 458 h 653"/>
                <a:gd name="T26" fmla="*/ 2569 w 4849"/>
                <a:gd name="T27" fmla="*/ 419 h 653"/>
                <a:gd name="T28" fmla="*/ 2812 w 4849"/>
                <a:gd name="T29" fmla="*/ 269 h 653"/>
                <a:gd name="T30" fmla="*/ 3568 w 4849"/>
                <a:gd name="T31" fmla="*/ 3 h 653"/>
                <a:gd name="T32" fmla="*/ 3993 w 4849"/>
                <a:gd name="T33" fmla="*/ 216 h 653"/>
                <a:gd name="T34" fmla="*/ 4527 w 4849"/>
                <a:gd name="T35" fmla="*/ 576 h 653"/>
                <a:gd name="T36" fmla="*/ 4587 w 4849"/>
                <a:gd name="T37" fmla="*/ 591 h 653"/>
                <a:gd name="T38" fmla="*/ 4627 w 4849"/>
                <a:gd name="T39" fmla="*/ 598 h 653"/>
                <a:gd name="T40" fmla="*/ 4677 w 4849"/>
                <a:gd name="T41" fmla="*/ 604 h 653"/>
                <a:gd name="T42" fmla="*/ 4687 w 4849"/>
                <a:gd name="T43" fmla="*/ 605 h 653"/>
                <a:gd name="T44" fmla="*/ 4647 w 4849"/>
                <a:gd name="T45" fmla="*/ 602 h 653"/>
                <a:gd name="T46" fmla="*/ 4606 w 4849"/>
                <a:gd name="T47" fmla="*/ 596 h 653"/>
                <a:gd name="T48" fmla="*/ 4547 w 4849"/>
                <a:gd name="T49" fmla="*/ 583 h 653"/>
                <a:gd name="T50" fmla="*/ 4238 w 4849"/>
                <a:gd name="T51" fmla="*/ 430 h 653"/>
                <a:gd name="T52" fmla="*/ 3727 w 4849"/>
                <a:gd name="T53" fmla="*/ 35 h 653"/>
                <a:gd name="T54" fmla="*/ 3097 w 4849"/>
                <a:gd name="T55" fmla="*/ 112 h 653"/>
                <a:gd name="T56" fmla="*/ 2607 w 4849"/>
                <a:gd name="T57" fmla="*/ 401 h 653"/>
                <a:gd name="T58" fmla="*/ 2536 w 4849"/>
                <a:gd name="T59" fmla="*/ 442 h 653"/>
                <a:gd name="T60" fmla="*/ 2428 w 4849"/>
                <a:gd name="T61" fmla="*/ 499 h 653"/>
                <a:gd name="T62" fmla="*/ 2362 w 4849"/>
                <a:gd name="T63" fmla="*/ 528 h 653"/>
                <a:gd name="T64" fmla="*/ 2296 w 4849"/>
                <a:gd name="T65" fmla="*/ 553 h 653"/>
                <a:gd name="T66" fmla="*/ 1920 w 4849"/>
                <a:gd name="T67" fmla="*/ 641 h 653"/>
                <a:gd name="T68" fmla="*/ 1534 w 4849"/>
                <a:gd name="T69" fmla="*/ 636 h 653"/>
                <a:gd name="T70" fmla="*/ 1433 w 4849"/>
                <a:gd name="T71" fmla="*/ 619 h 653"/>
                <a:gd name="T72" fmla="*/ 1276 w 4849"/>
                <a:gd name="T73" fmla="*/ 579 h 653"/>
                <a:gd name="T74" fmla="*/ 928 w 4849"/>
                <a:gd name="T75" fmla="*/ 464 h 653"/>
                <a:gd name="T76" fmla="*/ 849 w 4849"/>
                <a:gd name="T77" fmla="*/ 444 h 653"/>
                <a:gd name="T78" fmla="*/ 749 w 4849"/>
                <a:gd name="T79" fmla="*/ 425 h 653"/>
                <a:gd name="T80" fmla="*/ 648 w 4849"/>
                <a:gd name="T81" fmla="*/ 412 h 653"/>
                <a:gd name="T82" fmla="*/ 445 w 4849"/>
                <a:gd name="T83" fmla="*/ 402 h 653"/>
                <a:gd name="T84" fmla="*/ 0 w 4849"/>
                <a:gd name="T85" fmla="*/ 438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49" h="653">
                  <a:moveTo>
                    <a:pt x="0" y="438"/>
                  </a:moveTo>
                  <a:cubicBezTo>
                    <a:pt x="107" y="421"/>
                    <a:pt x="215" y="409"/>
                    <a:pt x="323" y="403"/>
                  </a:cubicBezTo>
                  <a:cubicBezTo>
                    <a:pt x="350" y="402"/>
                    <a:pt x="377" y="401"/>
                    <a:pt x="405" y="400"/>
                  </a:cubicBezTo>
                  <a:cubicBezTo>
                    <a:pt x="445" y="400"/>
                    <a:pt x="445" y="400"/>
                    <a:pt x="445" y="400"/>
                  </a:cubicBezTo>
                  <a:cubicBezTo>
                    <a:pt x="452" y="400"/>
                    <a:pt x="459" y="400"/>
                    <a:pt x="466" y="400"/>
                  </a:cubicBezTo>
                  <a:cubicBezTo>
                    <a:pt x="486" y="401"/>
                    <a:pt x="486" y="401"/>
                    <a:pt x="486" y="401"/>
                  </a:cubicBezTo>
                  <a:cubicBezTo>
                    <a:pt x="540" y="401"/>
                    <a:pt x="594" y="405"/>
                    <a:pt x="648" y="410"/>
                  </a:cubicBezTo>
                  <a:cubicBezTo>
                    <a:pt x="689" y="415"/>
                    <a:pt x="689" y="415"/>
                    <a:pt x="689" y="415"/>
                  </a:cubicBezTo>
                  <a:cubicBezTo>
                    <a:pt x="702" y="416"/>
                    <a:pt x="716" y="418"/>
                    <a:pt x="729" y="420"/>
                  </a:cubicBezTo>
                  <a:cubicBezTo>
                    <a:pt x="749" y="423"/>
                    <a:pt x="749" y="423"/>
                    <a:pt x="749" y="423"/>
                  </a:cubicBezTo>
                  <a:cubicBezTo>
                    <a:pt x="756" y="424"/>
                    <a:pt x="763" y="425"/>
                    <a:pt x="769" y="427"/>
                  </a:cubicBezTo>
                  <a:cubicBezTo>
                    <a:pt x="810" y="434"/>
                    <a:pt x="810" y="434"/>
                    <a:pt x="810" y="434"/>
                  </a:cubicBezTo>
                  <a:cubicBezTo>
                    <a:pt x="849" y="442"/>
                    <a:pt x="849" y="442"/>
                    <a:pt x="849" y="442"/>
                  </a:cubicBezTo>
                  <a:cubicBezTo>
                    <a:pt x="856" y="444"/>
                    <a:pt x="863" y="445"/>
                    <a:pt x="869" y="447"/>
                  </a:cubicBezTo>
                  <a:cubicBezTo>
                    <a:pt x="889" y="452"/>
                    <a:pt x="889" y="452"/>
                    <a:pt x="889" y="452"/>
                  </a:cubicBezTo>
                  <a:cubicBezTo>
                    <a:pt x="902" y="455"/>
                    <a:pt x="915" y="458"/>
                    <a:pt x="928" y="462"/>
                  </a:cubicBezTo>
                  <a:cubicBezTo>
                    <a:pt x="948" y="467"/>
                    <a:pt x="948" y="467"/>
                    <a:pt x="948" y="467"/>
                  </a:cubicBezTo>
                  <a:cubicBezTo>
                    <a:pt x="968" y="473"/>
                    <a:pt x="968" y="473"/>
                    <a:pt x="968" y="473"/>
                  </a:cubicBezTo>
                  <a:cubicBezTo>
                    <a:pt x="1072" y="505"/>
                    <a:pt x="1173" y="545"/>
                    <a:pt x="1276" y="576"/>
                  </a:cubicBezTo>
                  <a:cubicBezTo>
                    <a:pt x="1302" y="585"/>
                    <a:pt x="1328" y="592"/>
                    <a:pt x="1355" y="598"/>
                  </a:cubicBezTo>
                  <a:cubicBezTo>
                    <a:pt x="1394" y="608"/>
                    <a:pt x="1394" y="608"/>
                    <a:pt x="1394" y="608"/>
                  </a:cubicBezTo>
                  <a:cubicBezTo>
                    <a:pt x="1407" y="611"/>
                    <a:pt x="1421" y="613"/>
                    <a:pt x="1434" y="616"/>
                  </a:cubicBezTo>
                  <a:cubicBezTo>
                    <a:pt x="1447" y="619"/>
                    <a:pt x="1461" y="622"/>
                    <a:pt x="1474" y="624"/>
                  </a:cubicBezTo>
                  <a:cubicBezTo>
                    <a:pt x="1514" y="630"/>
                    <a:pt x="1514" y="630"/>
                    <a:pt x="1514" y="630"/>
                  </a:cubicBezTo>
                  <a:cubicBezTo>
                    <a:pt x="1534" y="633"/>
                    <a:pt x="1534" y="633"/>
                    <a:pt x="1534" y="633"/>
                  </a:cubicBezTo>
                  <a:cubicBezTo>
                    <a:pt x="1541" y="634"/>
                    <a:pt x="1548" y="635"/>
                    <a:pt x="1554" y="636"/>
                  </a:cubicBezTo>
                  <a:cubicBezTo>
                    <a:pt x="1595" y="640"/>
                    <a:pt x="1595" y="640"/>
                    <a:pt x="1595" y="640"/>
                  </a:cubicBezTo>
                  <a:cubicBezTo>
                    <a:pt x="1703" y="650"/>
                    <a:pt x="1812" y="649"/>
                    <a:pt x="1919" y="637"/>
                  </a:cubicBezTo>
                  <a:cubicBezTo>
                    <a:pt x="2027" y="626"/>
                    <a:pt x="2134" y="603"/>
                    <a:pt x="2237" y="569"/>
                  </a:cubicBezTo>
                  <a:cubicBezTo>
                    <a:pt x="2276" y="557"/>
                    <a:pt x="2276" y="557"/>
                    <a:pt x="2276" y="557"/>
                  </a:cubicBezTo>
                  <a:cubicBezTo>
                    <a:pt x="2282" y="554"/>
                    <a:pt x="2288" y="552"/>
                    <a:pt x="2295" y="550"/>
                  </a:cubicBezTo>
                  <a:cubicBezTo>
                    <a:pt x="2314" y="543"/>
                    <a:pt x="2314" y="543"/>
                    <a:pt x="2314" y="543"/>
                  </a:cubicBezTo>
                  <a:cubicBezTo>
                    <a:pt x="2352" y="528"/>
                    <a:pt x="2352" y="528"/>
                    <a:pt x="2352" y="528"/>
                  </a:cubicBezTo>
                  <a:cubicBezTo>
                    <a:pt x="2361" y="524"/>
                    <a:pt x="2361" y="524"/>
                    <a:pt x="2361" y="524"/>
                  </a:cubicBezTo>
                  <a:cubicBezTo>
                    <a:pt x="2370" y="520"/>
                    <a:pt x="2370" y="520"/>
                    <a:pt x="2370" y="520"/>
                  </a:cubicBezTo>
                  <a:cubicBezTo>
                    <a:pt x="2389" y="512"/>
                    <a:pt x="2389" y="512"/>
                    <a:pt x="2389" y="512"/>
                  </a:cubicBezTo>
                  <a:cubicBezTo>
                    <a:pt x="2426" y="495"/>
                    <a:pt x="2426" y="495"/>
                    <a:pt x="2426" y="495"/>
                  </a:cubicBezTo>
                  <a:cubicBezTo>
                    <a:pt x="2438" y="489"/>
                    <a:pt x="2450" y="483"/>
                    <a:pt x="2462" y="477"/>
                  </a:cubicBezTo>
                  <a:cubicBezTo>
                    <a:pt x="2499" y="458"/>
                    <a:pt x="2499" y="458"/>
                    <a:pt x="2499" y="458"/>
                  </a:cubicBezTo>
                  <a:cubicBezTo>
                    <a:pt x="2534" y="439"/>
                    <a:pt x="2534" y="439"/>
                    <a:pt x="2534" y="439"/>
                  </a:cubicBezTo>
                  <a:cubicBezTo>
                    <a:pt x="2552" y="429"/>
                    <a:pt x="2552" y="429"/>
                    <a:pt x="2552" y="429"/>
                  </a:cubicBezTo>
                  <a:cubicBezTo>
                    <a:pt x="2569" y="419"/>
                    <a:pt x="2569" y="419"/>
                    <a:pt x="2569" y="419"/>
                  </a:cubicBezTo>
                  <a:cubicBezTo>
                    <a:pt x="2604" y="398"/>
                    <a:pt x="2604" y="398"/>
                    <a:pt x="2604" y="398"/>
                  </a:cubicBezTo>
                  <a:cubicBezTo>
                    <a:pt x="2628" y="384"/>
                    <a:pt x="2651" y="370"/>
                    <a:pt x="2674" y="355"/>
                  </a:cubicBezTo>
                  <a:cubicBezTo>
                    <a:pt x="2720" y="327"/>
                    <a:pt x="2766" y="298"/>
                    <a:pt x="2812" y="269"/>
                  </a:cubicBezTo>
                  <a:cubicBezTo>
                    <a:pt x="2904" y="211"/>
                    <a:pt x="2997" y="155"/>
                    <a:pt x="3095" y="109"/>
                  </a:cubicBezTo>
                  <a:cubicBezTo>
                    <a:pt x="3194" y="63"/>
                    <a:pt x="3298" y="29"/>
                    <a:pt x="3405" y="11"/>
                  </a:cubicBezTo>
                  <a:cubicBezTo>
                    <a:pt x="3459" y="3"/>
                    <a:pt x="3514" y="0"/>
                    <a:pt x="3568" y="3"/>
                  </a:cubicBezTo>
                  <a:cubicBezTo>
                    <a:pt x="3622" y="6"/>
                    <a:pt x="3676" y="15"/>
                    <a:pt x="3728" y="32"/>
                  </a:cubicBezTo>
                  <a:cubicBezTo>
                    <a:pt x="3780" y="49"/>
                    <a:pt x="3829" y="74"/>
                    <a:pt x="3871" y="108"/>
                  </a:cubicBezTo>
                  <a:cubicBezTo>
                    <a:pt x="3913" y="143"/>
                    <a:pt x="3953" y="179"/>
                    <a:pt x="3993" y="216"/>
                  </a:cubicBezTo>
                  <a:cubicBezTo>
                    <a:pt x="4073" y="290"/>
                    <a:pt x="4152" y="365"/>
                    <a:pt x="4239" y="429"/>
                  </a:cubicBezTo>
                  <a:cubicBezTo>
                    <a:pt x="4283" y="461"/>
                    <a:pt x="4329" y="490"/>
                    <a:pt x="4377" y="515"/>
                  </a:cubicBezTo>
                  <a:cubicBezTo>
                    <a:pt x="4425" y="540"/>
                    <a:pt x="4475" y="561"/>
                    <a:pt x="4527" y="576"/>
                  </a:cubicBezTo>
                  <a:cubicBezTo>
                    <a:pt x="4547" y="582"/>
                    <a:pt x="4547" y="582"/>
                    <a:pt x="4547" y="582"/>
                  </a:cubicBezTo>
                  <a:cubicBezTo>
                    <a:pt x="4553" y="584"/>
                    <a:pt x="4560" y="585"/>
                    <a:pt x="4567" y="587"/>
                  </a:cubicBezTo>
                  <a:cubicBezTo>
                    <a:pt x="4573" y="588"/>
                    <a:pt x="4580" y="590"/>
                    <a:pt x="4587" y="591"/>
                  </a:cubicBezTo>
                  <a:cubicBezTo>
                    <a:pt x="4606" y="595"/>
                    <a:pt x="4606" y="595"/>
                    <a:pt x="4606" y="595"/>
                  </a:cubicBezTo>
                  <a:cubicBezTo>
                    <a:pt x="4616" y="597"/>
                    <a:pt x="4616" y="597"/>
                    <a:pt x="4616" y="597"/>
                  </a:cubicBezTo>
                  <a:cubicBezTo>
                    <a:pt x="4627" y="598"/>
                    <a:pt x="4627" y="598"/>
                    <a:pt x="4627" y="598"/>
                  </a:cubicBezTo>
                  <a:cubicBezTo>
                    <a:pt x="4647" y="601"/>
                    <a:pt x="4647" y="601"/>
                    <a:pt x="4647" y="601"/>
                  </a:cubicBezTo>
                  <a:cubicBezTo>
                    <a:pt x="4653" y="602"/>
                    <a:pt x="4660" y="602"/>
                    <a:pt x="4667" y="603"/>
                  </a:cubicBezTo>
                  <a:cubicBezTo>
                    <a:pt x="4677" y="604"/>
                    <a:pt x="4677" y="604"/>
                    <a:pt x="4677" y="604"/>
                  </a:cubicBezTo>
                  <a:cubicBezTo>
                    <a:pt x="4680" y="604"/>
                    <a:pt x="4684" y="605"/>
                    <a:pt x="4687" y="605"/>
                  </a:cubicBezTo>
                  <a:cubicBezTo>
                    <a:pt x="4741" y="607"/>
                    <a:pt x="4796" y="602"/>
                    <a:pt x="4849" y="589"/>
                  </a:cubicBezTo>
                  <a:cubicBezTo>
                    <a:pt x="4796" y="602"/>
                    <a:pt x="4741" y="607"/>
                    <a:pt x="4687" y="605"/>
                  </a:cubicBezTo>
                  <a:cubicBezTo>
                    <a:pt x="4684" y="605"/>
                    <a:pt x="4680" y="605"/>
                    <a:pt x="4677" y="604"/>
                  </a:cubicBezTo>
                  <a:cubicBezTo>
                    <a:pt x="4667" y="604"/>
                    <a:pt x="4667" y="604"/>
                    <a:pt x="4667" y="604"/>
                  </a:cubicBezTo>
                  <a:cubicBezTo>
                    <a:pt x="4660" y="603"/>
                    <a:pt x="4653" y="603"/>
                    <a:pt x="4647" y="602"/>
                  </a:cubicBezTo>
                  <a:cubicBezTo>
                    <a:pt x="4626" y="599"/>
                    <a:pt x="4626" y="599"/>
                    <a:pt x="4626" y="599"/>
                  </a:cubicBezTo>
                  <a:cubicBezTo>
                    <a:pt x="4616" y="598"/>
                    <a:pt x="4616" y="598"/>
                    <a:pt x="4616" y="598"/>
                  </a:cubicBezTo>
                  <a:cubicBezTo>
                    <a:pt x="4606" y="596"/>
                    <a:pt x="4606" y="596"/>
                    <a:pt x="4606" y="596"/>
                  </a:cubicBezTo>
                  <a:cubicBezTo>
                    <a:pt x="4586" y="592"/>
                    <a:pt x="4586" y="592"/>
                    <a:pt x="4586" y="592"/>
                  </a:cubicBezTo>
                  <a:cubicBezTo>
                    <a:pt x="4580" y="591"/>
                    <a:pt x="4573" y="589"/>
                    <a:pt x="4566" y="588"/>
                  </a:cubicBezTo>
                  <a:cubicBezTo>
                    <a:pt x="4560" y="586"/>
                    <a:pt x="4553" y="585"/>
                    <a:pt x="4547" y="583"/>
                  </a:cubicBezTo>
                  <a:cubicBezTo>
                    <a:pt x="4527" y="577"/>
                    <a:pt x="4527" y="577"/>
                    <a:pt x="4527" y="577"/>
                  </a:cubicBezTo>
                  <a:cubicBezTo>
                    <a:pt x="4475" y="562"/>
                    <a:pt x="4425" y="541"/>
                    <a:pt x="4376" y="516"/>
                  </a:cubicBezTo>
                  <a:cubicBezTo>
                    <a:pt x="4328" y="492"/>
                    <a:pt x="4282" y="462"/>
                    <a:pt x="4238" y="430"/>
                  </a:cubicBezTo>
                  <a:cubicBezTo>
                    <a:pt x="4150" y="366"/>
                    <a:pt x="4071" y="291"/>
                    <a:pt x="3992" y="218"/>
                  </a:cubicBezTo>
                  <a:cubicBezTo>
                    <a:pt x="3952" y="181"/>
                    <a:pt x="3912" y="145"/>
                    <a:pt x="3870" y="110"/>
                  </a:cubicBezTo>
                  <a:cubicBezTo>
                    <a:pt x="3828" y="76"/>
                    <a:pt x="3779" y="51"/>
                    <a:pt x="3727" y="35"/>
                  </a:cubicBezTo>
                  <a:cubicBezTo>
                    <a:pt x="3676" y="18"/>
                    <a:pt x="3622" y="9"/>
                    <a:pt x="3568" y="6"/>
                  </a:cubicBezTo>
                  <a:cubicBezTo>
                    <a:pt x="3514" y="3"/>
                    <a:pt x="3459" y="6"/>
                    <a:pt x="3406" y="14"/>
                  </a:cubicBezTo>
                  <a:cubicBezTo>
                    <a:pt x="3299" y="32"/>
                    <a:pt x="3195" y="66"/>
                    <a:pt x="3097" y="112"/>
                  </a:cubicBezTo>
                  <a:cubicBezTo>
                    <a:pt x="2998" y="158"/>
                    <a:pt x="2905" y="214"/>
                    <a:pt x="2814" y="272"/>
                  </a:cubicBezTo>
                  <a:cubicBezTo>
                    <a:pt x="2768" y="301"/>
                    <a:pt x="2722" y="330"/>
                    <a:pt x="2676" y="359"/>
                  </a:cubicBezTo>
                  <a:cubicBezTo>
                    <a:pt x="2653" y="373"/>
                    <a:pt x="2630" y="387"/>
                    <a:pt x="2607" y="401"/>
                  </a:cubicBezTo>
                  <a:cubicBezTo>
                    <a:pt x="2571" y="422"/>
                    <a:pt x="2571" y="422"/>
                    <a:pt x="2571" y="422"/>
                  </a:cubicBezTo>
                  <a:cubicBezTo>
                    <a:pt x="2554" y="432"/>
                    <a:pt x="2554" y="432"/>
                    <a:pt x="2554" y="432"/>
                  </a:cubicBezTo>
                  <a:cubicBezTo>
                    <a:pt x="2536" y="442"/>
                    <a:pt x="2536" y="442"/>
                    <a:pt x="2536" y="442"/>
                  </a:cubicBezTo>
                  <a:cubicBezTo>
                    <a:pt x="2500" y="462"/>
                    <a:pt x="2500" y="462"/>
                    <a:pt x="2500" y="462"/>
                  </a:cubicBezTo>
                  <a:cubicBezTo>
                    <a:pt x="2464" y="480"/>
                    <a:pt x="2464" y="480"/>
                    <a:pt x="2464" y="480"/>
                  </a:cubicBezTo>
                  <a:cubicBezTo>
                    <a:pt x="2452" y="487"/>
                    <a:pt x="2440" y="493"/>
                    <a:pt x="2428" y="499"/>
                  </a:cubicBezTo>
                  <a:cubicBezTo>
                    <a:pt x="2390" y="515"/>
                    <a:pt x="2390" y="515"/>
                    <a:pt x="2390" y="515"/>
                  </a:cubicBezTo>
                  <a:cubicBezTo>
                    <a:pt x="2372" y="524"/>
                    <a:pt x="2372" y="524"/>
                    <a:pt x="2372" y="524"/>
                  </a:cubicBezTo>
                  <a:cubicBezTo>
                    <a:pt x="2362" y="528"/>
                    <a:pt x="2362" y="528"/>
                    <a:pt x="2362" y="528"/>
                  </a:cubicBezTo>
                  <a:cubicBezTo>
                    <a:pt x="2353" y="531"/>
                    <a:pt x="2353" y="531"/>
                    <a:pt x="2353" y="531"/>
                  </a:cubicBezTo>
                  <a:cubicBezTo>
                    <a:pt x="2315" y="546"/>
                    <a:pt x="2315" y="546"/>
                    <a:pt x="2315" y="546"/>
                  </a:cubicBezTo>
                  <a:cubicBezTo>
                    <a:pt x="2296" y="553"/>
                    <a:pt x="2296" y="553"/>
                    <a:pt x="2296" y="553"/>
                  </a:cubicBezTo>
                  <a:cubicBezTo>
                    <a:pt x="2290" y="556"/>
                    <a:pt x="2283" y="558"/>
                    <a:pt x="2277" y="560"/>
                  </a:cubicBezTo>
                  <a:cubicBezTo>
                    <a:pt x="2238" y="573"/>
                    <a:pt x="2238" y="573"/>
                    <a:pt x="2238" y="573"/>
                  </a:cubicBezTo>
                  <a:cubicBezTo>
                    <a:pt x="2135" y="606"/>
                    <a:pt x="2028" y="629"/>
                    <a:pt x="1920" y="641"/>
                  </a:cubicBezTo>
                  <a:cubicBezTo>
                    <a:pt x="1812" y="652"/>
                    <a:pt x="1703" y="653"/>
                    <a:pt x="1595" y="643"/>
                  </a:cubicBezTo>
                  <a:cubicBezTo>
                    <a:pt x="1554" y="639"/>
                    <a:pt x="1554" y="639"/>
                    <a:pt x="1554" y="639"/>
                  </a:cubicBezTo>
                  <a:cubicBezTo>
                    <a:pt x="1547" y="638"/>
                    <a:pt x="1541" y="637"/>
                    <a:pt x="1534" y="636"/>
                  </a:cubicBezTo>
                  <a:cubicBezTo>
                    <a:pt x="1514" y="633"/>
                    <a:pt x="1514" y="633"/>
                    <a:pt x="1514" y="633"/>
                  </a:cubicBezTo>
                  <a:cubicBezTo>
                    <a:pt x="1473" y="627"/>
                    <a:pt x="1473" y="627"/>
                    <a:pt x="1473" y="627"/>
                  </a:cubicBezTo>
                  <a:cubicBezTo>
                    <a:pt x="1460" y="624"/>
                    <a:pt x="1447" y="622"/>
                    <a:pt x="1433" y="619"/>
                  </a:cubicBezTo>
                  <a:cubicBezTo>
                    <a:pt x="1420" y="616"/>
                    <a:pt x="1407" y="614"/>
                    <a:pt x="1394" y="611"/>
                  </a:cubicBezTo>
                  <a:cubicBezTo>
                    <a:pt x="1354" y="601"/>
                    <a:pt x="1354" y="601"/>
                    <a:pt x="1354" y="601"/>
                  </a:cubicBezTo>
                  <a:cubicBezTo>
                    <a:pt x="1328" y="595"/>
                    <a:pt x="1301" y="587"/>
                    <a:pt x="1276" y="579"/>
                  </a:cubicBezTo>
                  <a:cubicBezTo>
                    <a:pt x="1172" y="547"/>
                    <a:pt x="1071" y="507"/>
                    <a:pt x="967" y="475"/>
                  </a:cubicBezTo>
                  <a:cubicBezTo>
                    <a:pt x="947" y="470"/>
                    <a:pt x="947" y="470"/>
                    <a:pt x="947" y="470"/>
                  </a:cubicBezTo>
                  <a:cubicBezTo>
                    <a:pt x="928" y="464"/>
                    <a:pt x="928" y="464"/>
                    <a:pt x="928" y="464"/>
                  </a:cubicBezTo>
                  <a:cubicBezTo>
                    <a:pt x="915" y="460"/>
                    <a:pt x="902" y="457"/>
                    <a:pt x="888" y="454"/>
                  </a:cubicBezTo>
                  <a:cubicBezTo>
                    <a:pt x="869" y="449"/>
                    <a:pt x="869" y="449"/>
                    <a:pt x="869" y="449"/>
                  </a:cubicBezTo>
                  <a:cubicBezTo>
                    <a:pt x="862" y="447"/>
                    <a:pt x="856" y="446"/>
                    <a:pt x="849" y="444"/>
                  </a:cubicBezTo>
                  <a:cubicBezTo>
                    <a:pt x="809" y="436"/>
                    <a:pt x="809" y="436"/>
                    <a:pt x="809" y="436"/>
                  </a:cubicBezTo>
                  <a:cubicBezTo>
                    <a:pt x="769" y="429"/>
                    <a:pt x="769" y="429"/>
                    <a:pt x="769" y="429"/>
                  </a:cubicBezTo>
                  <a:cubicBezTo>
                    <a:pt x="762" y="428"/>
                    <a:pt x="756" y="426"/>
                    <a:pt x="749" y="425"/>
                  </a:cubicBezTo>
                  <a:cubicBezTo>
                    <a:pt x="729" y="422"/>
                    <a:pt x="729" y="422"/>
                    <a:pt x="729" y="422"/>
                  </a:cubicBezTo>
                  <a:cubicBezTo>
                    <a:pt x="716" y="420"/>
                    <a:pt x="702" y="418"/>
                    <a:pt x="689" y="417"/>
                  </a:cubicBezTo>
                  <a:cubicBezTo>
                    <a:pt x="648" y="412"/>
                    <a:pt x="648" y="412"/>
                    <a:pt x="648" y="412"/>
                  </a:cubicBezTo>
                  <a:cubicBezTo>
                    <a:pt x="594" y="407"/>
                    <a:pt x="540" y="403"/>
                    <a:pt x="486" y="402"/>
                  </a:cubicBezTo>
                  <a:cubicBezTo>
                    <a:pt x="466" y="402"/>
                    <a:pt x="466" y="402"/>
                    <a:pt x="466" y="402"/>
                  </a:cubicBezTo>
                  <a:cubicBezTo>
                    <a:pt x="459" y="401"/>
                    <a:pt x="452" y="402"/>
                    <a:pt x="445" y="402"/>
                  </a:cubicBezTo>
                  <a:cubicBezTo>
                    <a:pt x="405" y="402"/>
                    <a:pt x="405" y="402"/>
                    <a:pt x="405" y="402"/>
                  </a:cubicBezTo>
                  <a:cubicBezTo>
                    <a:pt x="377" y="402"/>
                    <a:pt x="350" y="403"/>
                    <a:pt x="323" y="404"/>
                  </a:cubicBezTo>
                  <a:cubicBezTo>
                    <a:pt x="215" y="409"/>
                    <a:pt x="107" y="421"/>
                    <a:pt x="0" y="4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52">
              <a:extLst>
                <a:ext uri="{FF2B5EF4-FFF2-40B4-BE49-F238E27FC236}">
                  <a16:creationId xmlns:a16="http://schemas.microsoft.com/office/drawing/2014/main" id="{31BB62CD-4AB1-C847-6F9B-E592DA6E0DA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2475" y="2630488"/>
              <a:ext cx="12111038" cy="1449388"/>
            </a:xfrm>
            <a:custGeom>
              <a:avLst/>
              <a:gdLst>
                <a:gd name="T0" fmla="*/ 4530 w 4849"/>
                <a:gd name="T1" fmla="*/ 542 h 580"/>
                <a:gd name="T2" fmla="*/ 4107 w 4849"/>
                <a:gd name="T3" fmla="*/ 319 h 580"/>
                <a:gd name="T4" fmla="*/ 3852 w 4849"/>
                <a:gd name="T5" fmla="*/ 107 h 580"/>
                <a:gd name="T6" fmla="*/ 3810 w 4849"/>
                <a:gd name="T7" fmla="*/ 80 h 580"/>
                <a:gd name="T8" fmla="*/ 3765 w 4849"/>
                <a:gd name="T9" fmla="*/ 58 h 580"/>
                <a:gd name="T10" fmla="*/ 3561 w 4849"/>
                <a:gd name="T11" fmla="*/ 9 h 580"/>
                <a:gd name="T12" fmla="*/ 3320 w 4849"/>
                <a:gd name="T13" fmla="*/ 14 h 580"/>
                <a:gd name="T14" fmla="*/ 3241 w 4849"/>
                <a:gd name="T15" fmla="*/ 27 h 580"/>
                <a:gd name="T16" fmla="*/ 3163 w 4849"/>
                <a:gd name="T17" fmla="*/ 47 h 580"/>
                <a:gd name="T18" fmla="*/ 3068 w 4849"/>
                <a:gd name="T19" fmla="*/ 79 h 580"/>
                <a:gd name="T20" fmla="*/ 2976 w 4849"/>
                <a:gd name="T21" fmla="*/ 118 h 580"/>
                <a:gd name="T22" fmla="*/ 2797 w 4849"/>
                <a:gd name="T23" fmla="*/ 209 h 580"/>
                <a:gd name="T24" fmla="*/ 2410 w 4849"/>
                <a:gd name="T25" fmla="*/ 423 h 580"/>
                <a:gd name="T26" fmla="*/ 2336 w 4849"/>
                <a:gd name="T27" fmla="*/ 456 h 580"/>
                <a:gd name="T28" fmla="*/ 2242 w 4849"/>
                <a:gd name="T29" fmla="*/ 491 h 580"/>
                <a:gd name="T30" fmla="*/ 1889 w 4849"/>
                <a:gd name="T31" fmla="*/ 569 h 580"/>
                <a:gd name="T32" fmla="*/ 1809 w 4849"/>
                <a:gd name="T33" fmla="*/ 576 h 580"/>
                <a:gd name="T34" fmla="*/ 1728 w 4849"/>
                <a:gd name="T35" fmla="*/ 579 h 580"/>
                <a:gd name="T36" fmla="*/ 1628 w 4849"/>
                <a:gd name="T37" fmla="*/ 578 h 580"/>
                <a:gd name="T38" fmla="*/ 1547 w 4849"/>
                <a:gd name="T39" fmla="*/ 573 h 580"/>
                <a:gd name="T40" fmla="*/ 1447 w 4849"/>
                <a:gd name="T41" fmla="*/ 562 h 580"/>
                <a:gd name="T42" fmla="*/ 1309 w 4849"/>
                <a:gd name="T43" fmla="*/ 536 h 580"/>
                <a:gd name="T44" fmla="*/ 919 w 4849"/>
                <a:gd name="T45" fmla="*/ 437 h 580"/>
                <a:gd name="T46" fmla="*/ 840 w 4849"/>
                <a:gd name="T47" fmla="*/ 420 h 580"/>
                <a:gd name="T48" fmla="*/ 622 w 4849"/>
                <a:gd name="T49" fmla="*/ 390 h 580"/>
                <a:gd name="T50" fmla="*/ 481 w 4849"/>
                <a:gd name="T51" fmla="*/ 383 h 580"/>
                <a:gd name="T52" fmla="*/ 340 w 4849"/>
                <a:gd name="T53" fmla="*/ 384 h 580"/>
                <a:gd name="T54" fmla="*/ 0 w 4849"/>
                <a:gd name="T55" fmla="*/ 415 h 580"/>
                <a:gd name="T56" fmla="*/ 340 w 4849"/>
                <a:gd name="T57" fmla="*/ 383 h 580"/>
                <a:gd name="T58" fmla="*/ 481 w 4849"/>
                <a:gd name="T59" fmla="*/ 382 h 580"/>
                <a:gd name="T60" fmla="*/ 622 w 4849"/>
                <a:gd name="T61" fmla="*/ 388 h 580"/>
                <a:gd name="T62" fmla="*/ 841 w 4849"/>
                <a:gd name="T63" fmla="*/ 418 h 580"/>
                <a:gd name="T64" fmla="*/ 920 w 4849"/>
                <a:gd name="T65" fmla="*/ 435 h 580"/>
                <a:gd name="T66" fmla="*/ 1309 w 4849"/>
                <a:gd name="T67" fmla="*/ 534 h 580"/>
                <a:gd name="T68" fmla="*/ 1448 w 4849"/>
                <a:gd name="T69" fmla="*/ 559 h 580"/>
                <a:gd name="T70" fmla="*/ 1547 w 4849"/>
                <a:gd name="T71" fmla="*/ 570 h 580"/>
                <a:gd name="T72" fmla="*/ 1628 w 4849"/>
                <a:gd name="T73" fmla="*/ 575 h 580"/>
                <a:gd name="T74" fmla="*/ 1728 w 4849"/>
                <a:gd name="T75" fmla="*/ 576 h 580"/>
                <a:gd name="T76" fmla="*/ 1808 w 4849"/>
                <a:gd name="T77" fmla="*/ 573 h 580"/>
                <a:gd name="T78" fmla="*/ 1888 w 4849"/>
                <a:gd name="T79" fmla="*/ 566 h 580"/>
                <a:gd name="T80" fmla="*/ 2241 w 4849"/>
                <a:gd name="T81" fmla="*/ 488 h 580"/>
                <a:gd name="T82" fmla="*/ 2335 w 4849"/>
                <a:gd name="T83" fmla="*/ 452 h 580"/>
                <a:gd name="T84" fmla="*/ 2408 w 4849"/>
                <a:gd name="T85" fmla="*/ 420 h 580"/>
                <a:gd name="T86" fmla="*/ 2795 w 4849"/>
                <a:gd name="T87" fmla="*/ 206 h 580"/>
                <a:gd name="T88" fmla="*/ 2974 w 4849"/>
                <a:gd name="T89" fmla="*/ 114 h 580"/>
                <a:gd name="T90" fmla="*/ 3067 w 4849"/>
                <a:gd name="T91" fmla="*/ 75 h 580"/>
                <a:gd name="T92" fmla="*/ 3162 w 4849"/>
                <a:gd name="T93" fmla="*/ 44 h 580"/>
                <a:gd name="T94" fmla="*/ 3241 w 4849"/>
                <a:gd name="T95" fmla="*/ 24 h 580"/>
                <a:gd name="T96" fmla="*/ 3320 w 4849"/>
                <a:gd name="T97" fmla="*/ 11 h 580"/>
                <a:gd name="T98" fmla="*/ 3561 w 4849"/>
                <a:gd name="T99" fmla="*/ 6 h 580"/>
                <a:gd name="T100" fmla="*/ 3766 w 4849"/>
                <a:gd name="T101" fmla="*/ 56 h 580"/>
                <a:gd name="T102" fmla="*/ 3811 w 4849"/>
                <a:gd name="T103" fmla="*/ 78 h 580"/>
                <a:gd name="T104" fmla="*/ 3854 w 4849"/>
                <a:gd name="T105" fmla="*/ 105 h 580"/>
                <a:gd name="T106" fmla="*/ 4108 w 4849"/>
                <a:gd name="T107" fmla="*/ 317 h 580"/>
                <a:gd name="T108" fmla="*/ 4530 w 4849"/>
                <a:gd name="T109" fmla="*/ 541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49" h="580">
                  <a:moveTo>
                    <a:pt x="4849" y="549"/>
                  </a:moveTo>
                  <a:cubicBezTo>
                    <a:pt x="4797" y="561"/>
                    <a:pt x="4743" y="565"/>
                    <a:pt x="4689" y="563"/>
                  </a:cubicBezTo>
                  <a:cubicBezTo>
                    <a:pt x="4636" y="562"/>
                    <a:pt x="4582" y="555"/>
                    <a:pt x="4530" y="542"/>
                  </a:cubicBezTo>
                  <a:cubicBezTo>
                    <a:pt x="4478" y="529"/>
                    <a:pt x="4427" y="512"/>
                    <a:pt x="4378" y="491"/>
                  </a:cubicBezTo>
                  <a:cubicBezTo>
                    <a:pt x="4328" y="470"/>
                    <a:pt x="4281" y="445"/>
                    <a:pt x="4236" y="415"/>
                  </a:cubicBezTo>
                  <a:cubicBezTo>
                    <a:pt x="4191" y="386"/>
                    <a:pt x="4148" y="353"/>
                    <a:pt x="4107" y="319"/>
                  </a:cubicBezTo>
                  <a:cubicBezTo>
                    <a:pt x="4066" y="285"/>
                    <a:pt x="4026" y="249"/>
                    <a:pt x="3985" y="214"/>
                  </a:cubicBezTo>
                  <a:cubicBezTo>
                    <a:pt x="3945" y="179"/>
                    <a:pt x="3903" y="145"/>
                    <a:pt x="3860" y="113"/>
                  </a:cubicBezTo>
                  <a:cubicBezTo>
                    <a:pt x="3858" y="111"/>
                    <a:pt x="3855" y="109"/>
                    <a:pt x="3852" y="107"/>
                  </a:cubicBezTo>
                  <a:cubicBezTo>
                    <a:pt x="3844" y="101"/>
                    <a:pt x="3844" y="101"/>
                    <a:pt x="3844" y="101"/>
                  </a:cubicBezTo>
                  <a:cubicBezTo>
                    <a:pt x="3827" y="90"/>
                    <a:pt x="3827" y="90"/>
                    <a:pt x="3827" y="90"/>
                  </a:cubicBezTo>
                  <a:cubicBezTo>
                    <a:pt x="3810" y="80"/>
                    <a:pt x="3810" y="80"/>
                    <a:pt x="3810" y="80"/>
                  </a:cubicBezTo>
                  <a:cubicBezTo>
                    <a:pt x="3804" y="77"/>
                    <a:pt x="3798" y="74"/>
                    <a:pt x="3792" y="71"/>
                  </a:cubicBezTo>
                  <a:cubicBezTo>
                    <a:pt x="3774" y="62"/>
                    <a:pt x="3774" y="62"/>
                    <a:pt x="3774" y="62"/>
                  </a:cubicBezTo>
                  <a:cubicBezTo>
                    <a:pt x="3765" y="58"/>
                    <a:pt x="3765" y="58"/>
                    <a:pt x="3765" y="58"/>
                  </a:cubicBezTo>
                  <a:cubicBezTo>
                    <a:pt x="3755" y="55"/>
                    <a:pt x="3755" y="55"/>
                    <a:pt x="3755" y="55"/>
                  </a:cubicBezTo>
                  <a:cubicBezTo>
                    <a:pt x="3743" y="50"/>
                    <a:pt x="3731" y="45"/>
                    <a:pt x="3718" y="41"/>
                  </a:cubicBezTo>
                  <a:cubicBezTo>
                    <a:pt x="3667" y="24"/>
                    <a:pt x="3614" y="14"/>
                    <a:pt x="3561" y="9"/>
                  </a:cubicBezTo>
                  <a:cubicBezTo>
                    <a:pt x="3507" y="4"/>
                    <a:pt x="3454" y="3"/>
                    <a:pt x="3400" y="6"/>
                  </a:cubicBezTo>
                  <a:cubicBezTo>
                    <a:pt x="3387" y="7"/>
                    <a:pt x="3374" y="8"/>
                    <a:pt x="3360" y="9"/>
                  </a:cubicBezTo>
                  <a:cubicBezTo>
                    <a:pt x="3347" y="11"/>
                    <a:pt x="3334" y="12"/>
                    <a:pt x="3320" y="14"/>
                  </a:cubicBezTo>
                  <a:cubicBezTo>
                    <a:pt x="3300" y="16"/>
                    <a:pt x="3300" y="16"/>
                    <a:pt x="3300" y="16"/>
                  </a:cubicBezTo>
                  <a:cubicBezTo>
                    <a:pt x="3294" y="17"/>
                    <a:pt x="3287" y="19"/>
                    <a:pt x="3281" y="20"/>
                  </a:cubicBezTo>
                  <a:cubicBezTo>
                    <a:pt x="3241" y="27"/>
                    <a:pt x="3241" y="27"/>
                    <a:pt x="3241" y="27"/>
                  </a:cubicBezTo>
                  <a:cubicBezTo>
                    <a:pt x="3228" y="30"/>
                    <a:pt x="3215" y="34"/>
                    <a:pt x="3202" y="37"/>
                  </a:cubicBezTo>
                  <a:cubicBezTo>
                    <a:pt x="3183" y="41"/>
                    <a:pt x="3183" y="41"/>
                    <a:pt x="3183" y="41"/>
                  </a:cubicBezTo>
                  <a:cubicBezTo>
                    <a:pt x="3176" y="43"/>
                    <a:pt x="3170" y="45"/>
                    <a:pt x="3163" y="47"/>
                  </a:cubicBezTo>
                  <a:cubicBezTo>
                    <a:pt x="3125" y="59"/>
                    <a:pt x="3125" y="59"/>
                    <a:pt x="3125" y="59"/>
                  </a:cubicBezTo>
                  <a:cubicBezTo>
                    <a:pt x="3112" y="63"/>
                    <a:pt x="3100" y="67"/>
                    <a:pt x="3087" y="72"/>
                  </a:cubicBezTo>
                  <a:cubicBezTo>
                    <a:pt x="3068" y="79"/>
                    <a:pt x="3068" y="79"/>
                    <a:pt x="3068" y="79"/>
                  </a:cubicBezTo>
                  <a:cubicBezTo>
                    <a:pt x="3050" y="86"/>
                    <a:pt x="3050" y="86"/>
                    <a:pt x="3050" y="86"/>
                  </a:cubicBezTo>
                  <a:cubicBezTo>
                    <a:pt x="3012" y="101"/>
                    <a:pt x="3012" y="101"/>
                    <a:pt x="3012" y="101"/>
                  </a:cubicBezTo>
                  <a:cubicBezTo>
                    <a:pt x="2976" y="118"/>
                    <a:pt x="2976" y="118"/>
                    <a:pt x="2976" y="118"/>
                  </a:cubicBezTo>
                  <a:cubicBezTo>
                    <a:pt x="2970" y="120"/>
                    <a:pt x="2963" y="123"/>
                    <a:pt x="2957" y="126"/>
                  </a:cubicBezTo>
                  <a:cubicBezTo>
                    <a:pt x="2939" y="135"/>
                    <a:pt x="2939" y="135"/>
                    <a:pt x="2939" y="135"/>
                  </a:cubicBezTo>
                  <a:cubicBezTo>
                    <a:pt x="2891" y="158"/>
                    <a:pt x="2844" y="184"/>
                    <a:pt x="2797" y="209"/>
                  </a:cubicBezTo>
                  <a:cubicBezTo>
                    <a:pt x="2703" y="262"/>
                    <a:pt x="2612" y="317"/>
                    <a:pt x="2517" y="369"/>
                  </a:cubicBezTo>
                  <a:cubicBezTo>
                    <a:pt x="2494" y="382"/>
                    <a:pt x="2470" y="394"/>
                    <a:pt x="2446" y="406"/>
                  </a:cubicBezTo>
                  <a:cubicBezTo>
                    <a:pt x="2434" y="412"/>
                    <a:pt x="2422" y="418"/>
                    <a:pt x="2410" y="423"/>
                  </a:cubicBezTo>
                  <a:cubicBezTo>
                    <a:pt x="2392" y="432"/>
                    <a:pt x="2392" y="432"/>
                    <a:pt x="2392" y="432"/>
                  </a:cubicBezTo>
                  <a:cubicBezTo>
                    <a:pt x="2385" y="435"/>
                    <a:pt x="2379" y="438"/>
                    <a:pt x="2373" y="440"/>
                  </a:cubicBezTo>
                  <a:cubicBezTo>
                    <a:pt x="2336" y="456"/>
                    <a:pt x="2336" y="456"/>
                    <a:pt x="2336" y="456"/>
                  </a:cubicBezTo>
                  <a:cubicBezTo>
                    <a:pt x="2324" y="461"/>
                    <a:pt x="2311" y="466"/>
                    <a:pt x="2299" y="471"/>
                  </a:cubicBezTo>
                  <a:cubicBezTo>
                    <a:pt x="2261" y="485"/>
                    <a:pt x="2261" y="485"/>
                    <a:pt x="2261" y="485"/>
                  </a:cubicBezTo>
                  <a:cubicBezTo>
                    <a:pt x="2242" y="491"/>
                    <a:pt x="2242" y="491"/>
                    <a:pt x="2242" y="491"/>
                  </a:cubicBezTo>
                  <a:cubicBezTo>
                    <a:pt x="2223" y="497"/>
                    <a:pt x="2223" y="497"/>
                    <a:pt x="2223" y="497"/>
                  </a:cubicBezTo>
                  <a:cubicBezTo>
                    <a:pt x="2121" y="530"/>
                    <a:pt x="2015" y="553"/>
                    <a:pt x="1909" y="567"/>
                  </a:cubicBezTo>
                  <a:cubicBezTo>
                    <a:pt x="1889" y="569"/>
                    <a:pt x="1889" y="569"/>
                    <a:pt x="1889" y="569"/>
                  </a:cubicBezTo>
                  <a:cubicBezTo>
                    <a:pt x="1882" y="570"/>
                    <a:pt x="1875" y="570"/>
                    <a:pt x="1869" y="571"/>
                  </a:cubicBezTo>
                  <a:cubicBezTo>
                    <a:pt x="1829" y="575"/>
                    <a:pt x="1829" y="575"/>
                    <a:pt x="1829" y="575"/>
                  </a:cubicBezTo>
                  <a:cubicBezTo>
                    <a:pt x="1822" y="575"/>
                    <a:pt x="1815" y="576"/>
                    <a:pt x="1809" y="576"/>
                  </a:cubicBezTo>
                  <a:cubicBezTo>
                    <a:pt x="1788" y="577"/>
                    <a:pt x="1788" y="577"/>
                    <a:pt x="1788" y="577"/>
                  </a:cubicBezTo>
                  <a:cubicBezTo>
                    <a:pt x="1748" y="579"/>
                    <a:pt x="1748" y="579"/>
                    <a:pt x="1748" y="579"/>
                  </a:cubicBezTo>
                  <a:cubicBezTo>
                    <a:pt x="1742" y="579"/>
                    <a:pt x="1735" y="579"/>
                    <a:pt x="1728" y="579"/>
                  </a:cubicBezTo>
                  <a:cubicBezTo>
                    <a:pt x="1708" y="580"/>
                    <a:pt x="1708" y="580"/>
                    <a:pt x="1708" y="580"/>
                  </a:cubicBezTo>
                  <a:cubicBezTo>
                    <a:pt x="1668" y="580"/>
                    <a:pt x="1668" y="580"/>
                    <a:pt x="1668" y="580"/>
                  </a:cubicBezTo>
                  <a:cubicBezTo>
                    <a:pt x="1628" y="578"/>
                    <a:pt x="1628" y="578"/>
                    <a:pt x="1628" y="578"/>
                  </a:cubicBezTo>
                  <a:cubicBezTo>
                    <a:pt x="1607" y="577"/>
                    <a:pt x="1607" y="577"/>
                    <a:pt x="1607" y="577"/>
                  </a:cubicBezTo>
                  <a:cubicBezTo>
                    <a:pt x="1601" y="577"/>
                    <a:pt x="1594" y="577"/>
                    <a:pt x="1587" y="576"/>
                  </a:cubicBezTo>
                  <a:cubicBezTo>
                    <a:pt x="1547" y="573"/>
                    <a:pt x="1547" y="573"/>
                    <a:pt x="1547" y="573"/>
                  </a:cubicBezTo>
                  <a:cubicBezTo>
                    <a:pt x="1534" y="572"/>
                    <a:pt x="1520" y="571"/>
                    <a:pt x="1507" y="569"/>
                  </a:cubicBezTo>
                  <a:cubicBezTo>
                    <a:pt x="1467" y="565"/>
                    <a:pt x="1467" y="565"/>
                    <a:pt x="1467" y="565"/>
                  </a:cubicBezTo>
                  <a:cubicBezTo>
                    <a:pt x="1447" y="562"/>
                    <a:pt x="1447" y="562"/>
                    <a:pt x="1447" y="562"/>
                  </a:cubicBezTo>
                  <a:cubicBezTo>
                    <a:pt x="1427" y="559"/>
                    <a:pt x="1427" y="559"/>
                    <a:pt x="1427" y="559"/>
                  </a:cubicBezTo>
                  <a:cubicBezTo>
                    <a:pt x="1401" y="554"/>
                    <a:pt x="1374" y="550"/>
                    <a:pt x="1348" y="544"/>
                  </a:cubicBezTo>
                  <a:cubicBezTo>
                    <a:pt x="1309" y="536"/>
                    <a:pt x="1309" y="536"/>
                    <a:pt x="1309" y="536"/>
                  </a:cubicBezTo>
                  <a:cubicBezTo>
                    <a:pt x="1296" y="533"/>
                    <a:pt x="1283" y="530"/>
                    <a:pt x="1270" y="527"/>
                  </a:cubicBezTo>
                  <a:cubicBezTo>
                    <a:pt x="1165" y="502"/>
                    <a:pt x="1062" y="472"/>
                    <a:pt x="958" y="447"/>
                  </a:cubicBezTo>
                  <a:cubicBezTo>
                    <a:pt x="919" y="437"/>
                    <a:pt x="919" y="437"/>
                    <a:pt x="919" y="437"/>
                  </a:cubicBezTo>
                  <a:cubicBezTo>
                    <a:pt x="899" y="433"/>
                    <a:pt x="899" y="433"/>
                    <a:pt x="899" y="433"/>
                  </a:cubicBezTo>
                  <a:cubicBezTo>
                    <a:pt x="880" y="428"/>
                    <a:pt x="880" y="428"/>
                    <a:pt x="880" y="428"/>
                  </a:cubicBezTo>
                  <a:cubicBezTo>
                    <a:pt x="867" y="426"/>
                    <a:pt x="854" y="423"/>
                    <a:pt x="840" y="420"/>
                  </a:cubicBezTo>
                  <a:cubicBezTo>
                    <a:pt x="801" y="413"/>
                    <a:pt x="801" y="413"/>
                    <a:pt x="801" y="413"/>
                  </a:cubicBezTo>
                  <a:cubicBezTo>
                    <a:pt x="748" y="404"/>
                    <a:pt x="695" y="397"/>
                    <a:pt x="642" y="392"/>
                  </a:cubicBezTo>
                  <a:cubicBezTo>
                    <a:pt x="622" y="390"/>
                    <a:pt x="622" y="390"/>
                    <a:pt x="622" y="390"/>
                  </a:cubicBezTo>
                  <a:cubicBezTo>
                    <a:pt x="602" y="389"/>
                    <a:pt x="602" y="389"/>
                    <a:pt x="602" y="389"/>
                  </a:cubicBezTo>
                  <a:cubicBezTo>
                    <a:pt x="588" y="388"/>
                    <a:pt x="575" y="387"/>
                    <a:pt x="561" y="386"/>
                  </a:cubicBezTo>
                  <a:cubicBezTo>
                    <a:pt x="535" y="385"/>
                    <a:pt x="508" y="383"/>
                    <a:pt x="481" y="383"/>
                  </a:cubicBezTo>
                  <a:cubicBezTo>
                    <a:pt x="454" y="382"/>
                    <a:pt x="427" y="383"/>
                    <a:pt x="401" y="383"/>
                  </a:cubicBezTo>
                  <a:cubicBezTo>
                    <a:pt x="387" y="383"/>
                    <a:pt x="374" y="383"/>
                    <a:pt x="360" y="384"/>
                  </a:cubicBezTo>
                  <a:cubicBezTo>
                    <a:pt x="340" y="384"/>
                    <a:pt x="340" y="384"/>
                    <a:pt x="340" y="384"/>
                  </a:cubicBezTo>
                  <a:cubicBezTo>
                    <a:pt x="320" y="385"/>
                    <a:pt x="320" y="385"/>
                    <a:pt x="320" y="385"/>
                  </a:cubicBezTo>
                  <a:cubicBezTo>
                    <a:pt x="267" y="387"/>
                    <a:pt x="213" y="391"/>
                    <a:pt x="160" y="396"/>
                  </a:cubicBezTo>
                  <a:cubicBezTo>
                    <a:pt x="106" y="401"/>
                    <a:pt x="53" y="408"/>
                    <a:pt x="0" y="415"/>
                  </a:cubicBezTo>
                  <a:cubicBezTo>
                    <a:pt x="53" y="407"/>
                    <a:pt x="106" y="401"/>
                    <a:pt x="160" y="395"/>
                  </a:cubicBezTo>
                  <a:cubicBezTo>
                    <a:pt x="213" y="390"/>
                    <a:pt x="267" y="386"/>
                    <a:pt x="320" y="384"/>
                  </a:cubicBezTo>
                  <a:cubicBezTo>
                    <a:pt x="340" y="383"/>
                    <a:pt x="340" y="383"/>
                    <a:pt x="340" y="383"/>
                  </a:cubicBezTo>
                  <a:cubicBezTo>
                    <a:pt x="360" y="382"/>
                    <a:pt x="360" y="382"/>
                    <a:pt x="360" y="382"/>
                  </a:cubicBezTo>
                  <a:cubicBezTo>
                    <a:pt x="374" y="382"/>
                    <a:pt x="387" y="382"/>
                    <a:pt x="401" y="381"/>
                  </a:cubicBezTo>
                  <a:cubicBezTo>
                    <a:pt x="427" y="381"/>
                    <a:pt x="454" y="381"/>
                    <a:pt x="481" y="382"/>
                  </a:cubicBezTo>
                  <a:cubicBezTo>
                    <a:pt x="508" y="382"/>
                    <a:pt x="535" y="383"/>
                    <a:pt x="562" y="384"/>
                  </a:cubicBezTo>
                  <a:cubicBezTo>
                    <a:pt x="575" y="385"/>
                    <a:pt x="588" y="386"/>
                    <a:pt x="602" y="387"/>
                  </a:cubicBezTo>
                  <a:cubicBezTo>
                    <a:pt x="622" y="388"/>
                    <a:pt x="622" y="388"/>
                    <a:pt x="622" y="388"/>
                  </a:cubicBezTo>
                  <a:cubicBezTo>
                    <a:pt x="642" y="390"/>
                    <a:pt x="642" y="390"/>
                    <a:pt x="642" y="390"/>
                  </a:cubicBezTo>
                  <a:cubicBezTo>
                    <a:pt x="695" y="394"/>
                    <a:pt x="748" y="402"/>
                    <a:pt x="801" y="411"/>
                  </a:cubicBezTo>
                  <a:cubicBezTo>
                    <a:pt x="841" y="418"/>
                    <a:pt x="841" y="418"/>
                    <a:pt x="841" y="418"/>
                  </a:cubicBezTo>
                  <a:cubicBezTo>
                    <a:pt x="854" y="420"/>
                    <a:pt x="867" y="423"/>
                    <a:pt x="880" y="426"/>
                  </a:cubicBezTo>
                  <a:cubicBezTo>
                    <a:pt x="900" y="430"/>
                    <a:pt x="900" y="430"/>
                    <a:pt x="900" y="430"/>
                  </a:cubicBezTo>
                  <a:cubicBezTo>
                    <a:pt x="920" y="435"/>
                    <a:pt x="920" y="435"/>
                    <a:pt x="920" y="435"/>
                  </a:cubicBezTo>
                  <a:cubicBezTo>
                    <a:pt x="959" y="444"/>
                    <a:pt x="959" y="444"/>
                    <a:pt x="959" y="444"/>
                  </a:cubicBezTo>
                  <a:cubicBezTo>
                    <a:pt x="1063" y="470"/>
                    <a:pt x="1166" y="499"/>
                    <a:pt x="1270" y="524"/>
                  </a:cubicBezTo>
                  <a:cubicBezTo>
                    <a:pt x="1283" y="528"/>
                    <a:pt x="1296" y="531"/>
                    <a:pt x="1309" y="534"/>
                  </a:cubicBezTo>
                  <a:cubicBezTo>
                    <a:pt x="1349" y="542"/>
                    <a:pt x="1349" y="542"/>
                    <a:pt x="1349" y="542"/>
                  </a:cubicBezTo>
                  <a:cubicBezTo>
                    <a:pt x="1375" y="548"/>
                    <a:pt x="1401" y="552"/>
                    <a:pt x="1428" y="556"/>
                  </a:cubicBezTo>
                  <a:cubicBezTo>
                    <a:pt x="1448" y="559"/>
                    <a:pt x="1448" y="559"/>
                    <a:pt x="1448" y="559"/>
                  </a:cubicBezTo>
                  <a:cubicBezTo>
                    <a:pt x="1468" y="562"/>
                    <a:pt x="1468" y="562"/>
                    <a:pt x="1468" y="562"/>
                  </a:cubicBezTo>
                  <a:cubicBezTo>
                    <a:pt x="1507" y="567"/>
                    <a:pt x="1507" y="567"/>
                    <a:pt x="1507" y="567"/>
                  </a:cubicBezTo>
                  <a:cubicBezTo>
                    <a:pt x="1521" y="568"/>
                    <a:pt x="1534" y="569"/>
                    <a:pt x="1547" y="570"/>
                  </a:cubicBezTo>
                  <a:cubicBezTo>
                    <a:pt x="1588" y="573"/>
                    <a:pt x="1588" y="573"/>
                    <a:pt x="1588" y="573"/>
                  </a:cubicBezTo>
                  <a:cubicBezTo>
                    <a:pt x="1594" y="574"/>
                    <a:pt x="1601" y="574"/>
                    <a:pt x="1608" y="574"/>
                  </a:cubicBezTo>
                  <a:cubicBezTo>
                    <a:pt x="1628" y="575"/>
                    <a:pt x="1628" y="575"/>
                    <a:pt x="1628" y="575"/>
                  </a:cubicBezTo>
                  <a:cubicBezTo>
                    <a:pt x="1668" y="577"/>
                    <a:pt x="1668" y="577"/>
                    <a:pt x="1668" y="577"/>
                  </a:cubicBezTo>
                  <a:cubicBezTo>
                    <a:pt x="1708" y="576"/>
                    <a:pt x="1708" y="576"/>
                    <a:pt x="1708" y="576"/>
                  </a:cubicBezTo>
                  <a:cubicBezTo>
                    <a:pt x="1728" y="576"/>
                    <a:pt x="1728" y="576"/>
                    <a:pt x="1728" y="576"/>
                  </a:cubicBezTo>
                  <a:cubicBezTo>
                    <a:pt x="1735" y="576"/>
                    <a:pt x="1741" y="576"/>
                    <a:pt x="1748" y="576"/>
                  </a:cubicBezTo>
                  <a:cubicBezTo>
                    <a:pt x="1788" y="574"/>
                    <a:pt x="1788" y="574"/>
                    <a:pt x="1788" y="574"/>
                  </a:cubicBezTo>
                  <a:cubicBezTo>
                    <a:pt x="1808" y="573"/>
                    <a:pt x="1808" y="573"/>
                    <a:pt x="1808" y="573"/>
                  </a:cubicBezTo>
                  <a:cubicBezTo>
                    <a:pt x="1815" y="573"/>
                    <a:pt x="1822" y="572"/>
                    <a:pt x="1828" y="571"/>
                  </a:cubicBezTo>
                  <a:cubicBezTo>
                    <a:pt x="1868" y="568"/>
                    <a:pt x="1868" y="568"/>
                    <a:pt x="1868" y="568"/>
                  </a:cubicBezTo>
                  <a:cubicBezTo>
                    <a:pt x="1875" y="567"/>
                    <a:pt x="1882" y="567"/>
                    <a:pt x="1888" y="566"/>
                  </a:cubicBezTo>
                  <a:cubicBezTo>
                    <a:pt x="1908" y="563"/>
                    <a:pt x="1908" y="563"/>
                    <a:pt x="1908" y="563"/>
                  </a:cubicBezTo>
                  <a:cubicBezTo>
                    <a:pt x="2015" y="550"/>
                    <a:pt x="2120" y="527"/>
                    <a:pt x="2222" y="494"/>
                  </a:cubicBezTo>
                  <a:cubicBezTo>
                    <a:pt x="2241" y="488"/>
                    <a:pt x="2241" y="488"/>
                    <a:pt x="2241" y="488"/>
                  </a:cubicBezTo>
                  <a:cubicBezTo>
                    <a:pt x="2260" y="481"/>
                    <a:pt x="2260" y="481"/>
                    <a:pt x="2260" y="481"/>
                  </a:cubicBezTo>
                  <a:cubicBezTo>
                    <a:pt x="2297" y="467"/>
                    <a:pt x="2297" y="467"/>
                    <a:pt x="2297" y="467"/>
                  </a:cubicBezTo>
                  <a:cubicBezTo>
                    <a:pt x="2310" y="463"/>
                    <a:pt x="2322" y="457"/>
                    <a:pt x="2335" y="452"/>
                  </a:cubicBezTo>
                  <a:cubicBezTo>
                    <a:pt x="2372" y="437"/>
                    <a:pt x="2372" y="437"/>
                    <a:pt x="2372" y="437"/>
                  </a:cubicBezTo>
                  <a:cubicBezTo>
                    <a:pt x="2378" y="434"/>
                    <a:pt x="2384" y="431"/>
                    <a:pt x="2390" y="428"/>
                  </a:cubicBezTo>
                  <a:cubicBezTo>
                    <a:pt x="2408" y="420"/>
                    <a:pt x="2408" y="420"/>
                    <a:pt x="2408" y="420"/>
                  </a:cubicBezTo>
                  <a:cubicBezTo>
                    <a:pt x="2420" y="414"/>
                    <a:pt x="2432" y="408"/>
                    <a:pt x="2444" y="402"/>
                  </a:cubicBezTo>
                  <a:cubicBezTo>
                    <a:pt x="2468" y="390"/>
                    <a:pt x="2492" y="378"/>
                    <a:pt x="2515" y="365"/>
                  </a:cubicBezTo>
                  <a:cubicBezTo>
                    <a:pt x="2610" y="314"/>
                    <a:pt x="2701" y="259"/>
                    <a:pt x="2795" y="206"/>
                  </a:cubicBezTo>
                  <a:cubicBezTo>
                    <a:pt x="2842" y="180"/>
                    <a:pt x="2889" y="155"/>
                    <a:pt x="2938" y="132"/>
                  </a:cubicBezTo>
                  <a:cubicBezTo>
                    <a:pt x="2956" y="123"/>
                    <a:pt x="2956" y="123"/>
                    <a:pt x="2956" y="123"/>
                  </a:cubicBezTo>
                  <a:cubicBezTo>
                    <a:pt x="2962" y="120"/>
                    <a:pt x="2968" y="117"/>
                    <a:pt x="2974" y="114"/>
                  </a:cubicBezTo>
                  <a:cubicBezTo>
                    <a:pt x="3011" y="98"/>
                    <a:pt x="3011" y="98"/>
                    <a:pt x="3011" y="98"/>
                  </a:cubicBezTo>
                  <a:cubicBezTo>
                    <a:pt x="3048" y="83"/>
                    <a:pt x="3048" y="83"/>
                    <a:pt x="3048" y="83"/>
                  </a:cubicBezTo>
                  <a:cubicBezTo>
                    <a:pt x="3067" y="75"/>
                    <a:pt x="3067" y="75"/>
                    <a:pt x="3067" y="75"/>
                  </a:cubicBezTo>
                  <a:cubicBezTo>
                    <a:pt x="3086" y="69"/>
                    <a:pt x="3086" y="69"/>
                    <a:pt x="3086" y="69"/>
                  </a:cubicBezTo>
                  <a:cubicBezTo>
                    <a:pt x="3099" y="64"/>
                    <a:pt x="3111" y="60"/>
                    <a:pt x="3124" y="55"/>
                  </a:cubicBezTo>
                  <a:cubicBezTo>
                    <a:pt x="3162" y="44"/>
                    <a:pt x="3162" y="44"/>
                    <a:pt x="3162" y="44"/>
                  </a:cubicBezTo>
                  <a:cubicBezTo>
                    <a:pt x="3169" y="42"/>
                    <a:pt x="3175" y="40"/>
                    <a:pt x="3182" y="38"/>
                  </a:cubicBezTo>
                  <a:cubicBezTo>
                    <a:pt x="3201" y="33"/>
                    <a:pt x="3201" y="33"/>
                    <a:pt x="3201" y="33"/>
                  </a:cubicBezTo>
                  <a:cubicBezTo>
                    <a:pt x="3214" y="30"/>
                    <a:pt x="3227" y="27"/>
                    <a:pt x="3241" y="24"/>
                  </a:cubicBezTo>
                  <a:cubicBezTo>
                    <a:pt x="3280" y="17"/>
                    <a:pt x="3280" y="17"/>
                    <a:pt x="3280" y="17"/>
                  </a:cubicBezTo>
                  <a:cubicBezTo>
                    <a:pt x="3287" y="16"/>
                    <a:pt x="3293" y="14"/>
                    <a:pt x="3300" y="13"/>
                  </a:cubicBezTo>
                  <a:cubicBezTo>
                    <a:pt x="3320" y="11"/>
                    <a:pt x="3320" y="11"/>
                    <a:pt x="3320" y="11"/>
                  </a:cubicBezTo>
                  <a:cubicBezTo>
                    <a:pt x="3333" y="9"/>
                    <a:pt x="3347" y="8"/>
                    <a:pt x="3360" y="6"/>
                  </a:cubicBezTo>
                  <a:cubicBezTo>
                    <a:pt x="3373" y="5"/>
                    <a:pt x="3387" y="4"/>
                    <a:pt x="3400" y="3"/>
                  </a:cubicBezTo>
                  <a:cubicBezTo>
                    <a:pt x="3454" y="0"/>
                    <a:pt x="3508" y="1"/>
                    <a:pt x="3561" y="6"/>
                  </a:cubicBezTo>
                  <a:cubicBezTo>
                    <a:pt x="3614" y="12"/>
                    <a:pt x="3667" y="22"/>
                    <a:pt x="3719" y="38"/>
                  </a:cubicBezTo>
                  <a:cubicBezTo>
                    <a:pt x="3731" y="42"/>
                    <a:pt x="3744" y="47"/>
                    <a:pt x="3756" y="52"/>
                  </a:cubicBezTo>
                  <a:cubicBezTo>
                    <a:pt x="3766" y="56"/>
                    <a:pt x="3766" y="56"/>
                    <a:pt x="3766" y="56"/>
                  </a:cubicBezTo>
                  <a:cubicBezTo>
                    <a:pt x="3775" y="60"/>
                    <a:pt x="3775" y="60"/>
                    <a:pt x="3775" y="60"/>
                  </a:cubicBezTo>
                  <a:cubicBezTo>
                    <a:pt x="3793" y="69"/>
                    <a:pt x="3793" y="69"/>
                    <a:pt x="3793" y="69"/>
                  </a:cubicBezTo>
                  <a:cubicBezTo>
                    <a:pt x="3799" y="71"/>
                    <a:pt x="3805" y="75"/>
                    <a:pt x="3811" y="78"/>
                  </a:cubicBezTo>
                  <a:cubicBezTo>
                    <a:pt x="3829" y="88"/>
                    <a:pt x="3829" y="88"/>
                    <a:pt x="3829" y="88"/>
                  </a:cubicBezTo>
                  <a:cubicBezTo>
                    <a:pt x="3845" y="99"/>
                    <a:pt x="3845" y="99"/>
                    <a:pt x="3845" y="99"/>
                  </a:cubicBezTo>
                  <a:cubicBezTo>
                    <a:pt x="3854" y="105"/>
                    <a:pt x="3854" y="105"/>
                    <a:pt x="3854" y="105"/>
                  </a:cubicBezTo>
                  <a:cubicBezTo>
                    <a:pt x="3856" y="107"/>
                    <a:pt x="3859" y="109"/>
                    <a:pt x="3862" y="111"/>
                  </a:cubicBezTo>
                  <a:cubicBezTo>
                    <a:pt x="3905" y="143"/>
                    <a:pt x="3946" y="177"/>
                    <a:pt x="3987" y="212"/>
                  </a:cubicBezTo>
                  <a:cubicBezTo>
                    <a:pt x="4027" y="247"/>
                    <a:pt x="4067" y="283"/>
                    <a:pt x="4108" y="317"/>
                  </a:cubicBezTo>
                  <a:cubicBezTo>
                    <a:pt x="4150" y="352"/>
                    <a:pt x="4192" y="384"/>
                    <a:pt x="4237" y="414"/>
                  </a:cubicBezTo>
                  <a:cubicBezTo>
                    <a:pt x="4282" y="443"/>
                    <a:pt x="4329" y="469"/>
                    <a:pt x="4378" y="490"/>
                  </a:cubicBezTo>
                  <a:cubicBezTo>
                    <a:pt x="4427" y="511"/>
                    <a:pt x="4478" y="528"/>
                    <a:pt x="4530" y="541"/>
                  </a:cubicBezTo>
                  <a:cubicBezTo>
                    <a:pt x="4582" y="554"/>
                    <a:pt x="4636" y="561"/>
                    <a:pt x="4689" y="563"/>
                  </a:cubicBezTo>
                  <a:cubicBezTo>
                    <a:pt x="4743" y="565"/>
                    <a:pt x="4797" y="560"/>
                    <a:pt x="4849" y="5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53">
              <a:extLst>
                <a:ext uri="{FF2B5EF4-FFF2-40B4-BE49-F238E27FC236}">
                  <a16:creationId xmlns:a16="http://schemas.microsoft.com/office/drawing/2014/main" id="{206EC1BC-4203-5D75-1747-2A3D59AD3D4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7238" y="2817813"/>
              <a:ext cx="12111038" cy="1325563"/>
            </a:xfrm>
            <a:custGeom>
              <a:avLst/>
              <a:gdLst>
                <a:gd name="T0" fmla="*/ 4379 w 4849"/>
                <a:gd name="T1" fmla="*/ 464 h 530"/>
                <a:gd name="T2" fmla="*/ 4216 w 4849"/>
                <a:gd name="T3" fmla="*/ 390 h 530"/>
                <a:gd name="T4" fmla="*/ 4133 w 4849"/>
                <a:gd name="T5" fmla="*/ 334 h 530"/>
                <a:gd name="T6" fmla="*/ 3850 w 4849"/>
                <a:gd name="T7" fmla="*/ 115 h 530"/>
                <a:gd name="T8" fmla="*/ 3781 w 4849"/>
                <a:gd name="T9" fmla="*/ 76 h 530"/>
                <a:gd name="T10" fmla="*/ 3745 w 4849"/>
                <a:gd name="T11" fmla="*/ 61 h 530"/>
                <a:gd name="T12" fmla="*/ 3553 w 4849"/>
                <a:gd name="T13" fmla="*/ 14 h 530"/>
                <a:gd name="T14" fmla="*/ 3157 w 4849"/>
                <a:gd name="T15" fmla="*/ 23 h 530"/>
                <a:gd name="T16" fmla="*/ 3079 w 4849"/>
                <a:gd name="T17" fmla="*/ 40 h 530"/>
                <a:gd name="T18" fmla="*/ 3012 w 4849"/>
                <a:gd name="T19" fmla="*/ 59 h 530"/>
                <a:gd name="T20" fmla="*/ 2947 w 4849"/>
                <a:gd name="T21" fmla="*/ 82 h 530"/>
                <a:gd name="T22" fmla="*/ 2818 w 4849"/>
                <a:gd name="T23" fmla="*/ 136 h 530"/>
                <a:gd name="T24" fmla="*/ 2499 w 4849"/>
                <a:gd name="T25" fmla="*/ 298 h 530"/>
                <a:gd name="T26" fmla="*/ 2392 w 4849"/>
                <a:gd name="T27" fmla="*/ 350 h 530"/>
                <a:gd name="T28" fmla="*/ 2282 w 4849"/>
                <a:gd name="T29" fmla="*/ 397 h 530"/>
                <a:gd name="T30" fmla="*/ 2169 w 4849"/>
                <a:gd name="T31" fmla="*/ 435 h 530"/>
                <a:gd name="T32" fmla="*/ 2092 w 4849"/>
                <a:gd name="T33" fmla="*/ 456 h 530"/>
                <a:gd name="T34" fmla="*/ 1995 w 4849"/>
                <a:gd name="T35" fmla="*/ 478 h 530"/>
                <a:gd name="T36" fmla="*/ 1936 w 4849"/>
                <a:gd name="T37" fmla="*/ 488 h 530"/>
                <a:gd name="T38" fmla="*/ 1263 w 4849"/>
                <a:gd name="T39" fmla="*/ 474 h 530"/>
                <a:gd name="T40" fmla="*/ 832 w 4849"/>
                <a:gd name="T41" fmla="*/ 396 h 530"/>
                <a:gd name="T42" fmla="*/ 635 w 4849"/>
                <a:gd name="T43" fmla="*/ 372 h 530"/>
                <a:gd name="T44" fmla="*/ 714 w 4849"/>
                <a:gd name="T45" fmla="*/ 378 h 530"/>
                <a:gd name="T46" fmla="*/ 872 w 4849"/>
                <a:gd name="T47" fmla="*/ 401 h 530"/>
                <a:gd name="T48" fmla="*/ 1896 w 4849"/>
                <a:gd name="T49" fmla="*/ 491 h 530"/>
                <a:gd name="T50" fmla="*/ 1975 w 4849"/>
                <a:gd name="T51" fmla="*/ 478 h 530"/>
                <a:gd name="T52" fmla="*/ 2014 w 4849"/>
                <a:gd name="T53" fmla="*/ 471 h 530"/>
                <a:gd name="T54" fmla="*/ 2110 w 4849"/>
                <a:gd name="T55" fmla="*/ 448 h 530"/>
                <a:gd name="T56" fmla="*/ 2187 w 4849"/>
                <a:gd name="T57" fmla="*/ 426 h 530"/>
                <a:gd name="T58" fmla="*/ 2318 w 4849"/>
                <a:gd name="T59" fmla="*/ 379 h 530"/>
                <a:gd name="T60" fmla="*/ 2426 w 4849"/>
                <a:gd name="T61" fmla="*/ 330 h 530"/>
                <a:gd name="T62" fmla="*/ 2781 w 4849"/>
                <a:gd name="T63" fmla="*/ 149 h 530"/>
                <a:gd name="T64" fmla="*/ 2853 w 4849"/>
                <a:gd name="T65" fmla="*/ 116 h 530"/>
                <a:gd name="T66" fmla="*/ 2964 w 4849"/>
                <a:gd name="T67" fmla="*/ 72 h 530"/>
                <a:gd name="T68" fmla="*/ 3021 w 4849"/>
                <a:gd name="T69" fmla="*/ 53 h 530"/>
                <a:gd name="T70" fmla="*/ 3117 w 4849"/>
                <a:gd name="T71" fmla="*/ 28 h 530"/>
                <a:gd name="T72" fmla="*/ 3235 w 4849"/>
                <a:gd name="T73" fmla="*/ 9 h 530"/>
                <a:gd name="T74" fmla="*/ 3708 w 4849"/>
                <a:gd name="T75" fmla="*/ 45 h 530"/>
                <a:gd name="T76" fmla="*/ 3764 w 4849"/>
                <a:gd name="T77" fmla="*/ 66 h 530"/>
                <a:gd name="T78" fmla="*/ 3818 w 4849"/>
                <a:gd name="T79" fmla="*/ 92 h 530"/>
                <a:gd name="T80" fmla="*/ 3979 w 4849"/>
                <a:gd name="T81" fmla="*/ 209 h 530"/>
                <a:gd name="T82" fmla="*/ 4167 w 4849"/>
                <a:gd name="T83" fmla="*/ 356 h 530"/>
                <a:gd name="T84" fmla="*/ 4226 w 4849"/>
                <a:gd name="T85" fmla="*/ 393 h 530"/>
                <a:gd name="T86" fmla="*/ 4532 w 4849"/>
                <a:gd name="T87" fmla="*/ 505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49" h="530">
                  <a:moveTo>
                    <a:pt x="4849" y="510"/>
                  </a:moveTo>
                  <a:cubicBezTo>
                    <a:pt x="4744" y="530"/>
                    <a:pt x="4636" y="526"/>
                    <a:pt x="4532" y="506"/>
                  </a:cubicBezTo>
                  <a:cubicBezTo>
                    <a:pt x="4480" y="496"/>
                    <a:pt x="4429" y="482"/>
                    <a:pt x="4379" y="464"/>
                  </a:cubicBezTo>
                  <a:cubicBezTo>
                    <a:pt x="4329" y="446"/>
                    <a:pt x="4280" y="426"/>
                    <a:pt x="4233" y="400"/>
                  </a:cubicBezTo>
                  <a:cubicBezTo>
                    <a:pt x="4225" y="395"/>
                    <a:pt x="4225" y="395"/>
                    <a:pt x="4225" y="395"/>
                  </a:cubicBezTo>
                  <a:cubicBezTo>
                    <a:pt x="4222" y="393"/>
                    <a:pt x="4219" y="391"/>
                    <a:pt x="4216" y="390"/>
                  </a:cubicBezTo>
                  <a:cubicBezTo>
                    <a:pt x="4199" y="379"/>
                    <a:pt x="4199" y="379"/>
                    <a:pt x="4199" y="379"/>
                  </a:cubicBezTo>
                  <a:cubicBezTo>
                    <a:pt x="4188" y="372"/>
                    <a:pt x="4177" y="365"/>
                    <a:pt x="4166" y="357"/>
                  </a:cubicBezTo>
                  <a:cubicBezTo>
                    <a:pt x="4155" y="350"/>
                    <a:pt x="4144" y="342"/>
                    <a:pt x="4133" y="334"/>
                  </a:cubicBezTo>
                  <a:cubicBezTo>
                    <a:pt x="4123" y="326"/>
                    <a:pt x="4112" y="319"/>
                    <a:pt x="4102" y="310"/>
                  </a:cubicBezTo>
                  <a:cubicBezTo>
                    <a:pt x="4060" y="278"/>
                    <a:pt x="4019" y="244"/>
                    <a:pt x="3978" y="210"/>
                  </a:cubicBezTo>
                  <a:cubicBezTo>
                    <a:pt x="3937" y="177"/>
                    <a:pt x="3895" y="144"/>
                    <a:pt x="3850" y="115"/>
                  </a:cubicBezTo>
                  <a:cubicBezTo>
                    <a:pt x="3845" y="112"/>
                    <a:pt x="3839" y="108"/>
                    <a:pt x="3834" y="105"/>
                  </a:cubicBezTo>
                  <a:cubicBezTo>
                    <a:pt x="3817" y="95"/>
                    <a:pt x="3817" y="95"/>
                    <a:pt x="3817" y="95"/>
                  </a:cubicBezTo>
                  <a:cubicBezTo>
                    <a:pt x="3805" y="87"/>
                    <a:pt x="3793" y="82"/>
                    <a:pt x="3781" y="76"/>
                  </a:cubicBezTo>
                  <a:cubicBezTo>
                    <a:pt x="3773" y="72"/>
                    <a:pt x="3773" y="72"/>
                    <a:pt x="3773" y="72"/>
                  </a:cubicBezTo>
                  <a:cubicBezTo>
                    <a:pt x="3763" y="68"/>
                    <a:pt x="3763" y="68"/>
                    <a:pt x="3763" y="68"/>
                  </a:cubicBezTo>
                  <a:cubicBezTo>
                    <a:pt x="3745" y="61"/>
                    <a:pt x="3745" y="61"/>
                    <a:pt x="3745" y="61"/>
                  </a:cubicBezTo>
                  <a:cubicBezTo>
                    <a:pt x="3739" y="58"/>
                    <a:pt x="3733" y="56"/>
                    <a:pt x="3726" y="54"/>
                  </a:cubicBezTo>
                  <a:cubicBezTo>
                    <a:pt x="3708" y="47"/>
                    <a:pt x="3708" y="47"/>
                    <a:pt x="3708" y="47"/>
                  </a:cubicBezTo>
                  <a:cubicBezTo>
                    <a:pt x="3657" y="31"/>
                    <a:pt x="3605" y="20"/>
                    <a:pt x="3553" y="14"/>
                  </a:cubicBezTo>
                  <a:cubicBezTo>
                    <a:pt x="3500" y="7"/>
                    <a:pt x="3447" y="4"/>
                    <a:pt x="3394" y="4"/>
                  </a:cubicBezTo>
                  <a:cubicBezTo>
                    <a:pt x="3341" y="3"/>
                    <a:pt x="3288" y="6"/>
                    <a:pt x="3235" y="12"/>
                  </a:cubicBezTo>
                  <a:cubicBezTo>
                    <a:pt x="3209" y="15"/>
                    <a:pt x="3183" y="18"/>
                    <a:pt x="3157" y="23"/>
                  </a:cubicBezTo>
                  <a:cubicBezTo>
                    <a:pt x="3137" y="27"/>
                    <a:pt x="3137" y="27"/>
                    <a:pt x="3137" y="27"/>
                  </a:cubicBezTo>
                  <a:cubicBezTo>
                    <a:pt x="3131" y="28"/>
                    <a:pt x="3124" y="29"/>
                    <a:pt x="3118" y="31"/>
                  </a:cubicBezTo>
                  <a:cubicBezTo>
                    <a:pt x="3079" y="40"/>
                    <a:pt x="3079" y="40"/>
                    <a:pt x="3079" y="40"/>
                  </a:cubicBezTo>
                  <a:cubicBezTo>
                    <a:pt x="3066" y="43"/>
                    <a:pt x="3054" y="47"/>
                    <a:pt x="3041" y="51"/>
                  </a:cubicBezTo>
                  <a:cubicBezTo>
                    <a:pt x="3022" y="56"/>
                    <a:pt x="3022" y="56"/>
                    <a:pt x="3022" y="56"/>
                  </a:cubicBezTo>
                  <a:cubicBezTo>
                    <a:pt x="3012" y="59"/>
                    <a:pt x="3012" y="59"/>
                    <a:pt x="3012" y="59"/>
                  </a:cubicBezTo>
                  <a:cubicBezTo>
                    <a:pt x="3003" y="62"/>
                    <a:pt x="3003" y="62"/>
                    <a:pt x="3003" y="62"/>
                  </a:cubicBezTo>
                  <a:cubicBezTo>
                    <a:pt x="2965" y="75"/>
                    <a:pt x="2965" y="75"/>
                    <a:pt x="2965" y="75"/>
                  </a:cubicBezTo>
                  <a:cubicBezTo>
                    <a:pt x="2959" y="77"/>
                    <a:pt x="2953" y="80"/>
                    <a:pt x="2947" y="82"/>
                  </a:cubicBezTo>
                  <a:cubicBezTo>
                    <a:pt x="2928" y="89"/>
                    <a:pt x="2928" y="89"/>
                    <a:pt x="2928" y="89"/>
                  </a:cubicBezTo>
                  <a:cubicBezTo>
                    <a:pt x="2903" y="98"/>
                    <a:pt x="2879" y="109"/>
                    <a:pt x="2854" y="119"/>
                  </a:cubicBezTo>
                  <a:cubicBezTo>
                    <a:pt x="2818" y="136"/>
                    <a:pt x="2818" y="136"/>
                    <a:pt x="2818" y="136"/>
                  </a:cubicBezTo>
                  <a:cubicBezTo>
                    <a:pt x="2800" y="144"/>
                    <a:pt x="2800" y="144"/>
                    <a:pt x="2800" y="144"/>
                  </a:cubicBezTo>
                  <a:cubicBezTo>
                    <a:pt x="2782" y="152"/>
                    <a:pt x="2782" y="152"/>
                    <a:pt x="2782" y="152"/>
                  </a:cubicBezTo>
                  <a:cubicBezTo>
                    <a:pt x="2687" y="198"/>
                    <a:pt x="2594" y="249"/>
                    <a:pt x="2499" y="298"/>
                  </a:cubicBezTo>
                  <a:cubicBezTo>
                    <a:pt x="2487" y="304"/>
                    <a:pt x="2475" y="310"/>
                    <a:pt x="2464" y="316"/>
                  </a:cubicBezTo>
                  <a:cubicBezTo>
                    <a:pt x="2452" y="321"/>
                    <a:pt x="2440" y="327"/>
                    <a:pt x="2428" y="333"/>
                  </a:cubicBezTo>
                  <a:cubicBezTo>
                    <a:pt x="2392" y="350"/>
                    <a:pt x="2392" y="350"/>
                    <a:pt x="2392" y="350"/>
                  </a:cubicBezTo>
                  <a:cubicBezTo>
                    <a:pt x="2380" y="356"/>
                    <a:pt x="2368" y="361"/>
                    <a:pt x="2356" y="367"/>
                  </a:cubicBezTo>
                  <a:cubicBezTo>
                    <a:pt x="2343" y="372"/>
                    <a:pt x="2331" y="378"/>
                    <a:pt x="2319" y="382"/>
                  </a:cubicBezTo>
                  <a:cubicBezTo>
                    <a:pt x="2282" y="397"/>
                    <a:pt x="2282" y="397"/>
                    <a:pt x="2282" y="397"/>
                  </a:cubicBezTo>
                  <a:cubicBezTo>
                    <a:pt x="2257" y="407"/>
                    <a:pt x="2232" y="415"/>
                    <a:pt x="2207" y="424"/>
                  </a:cubicBezTo>
                  <a:cubicBezTo>
                    <a:pt x="2201" y="426"/>
                    <a:pt x="2194" y="428"/>
                    <a:pt x="2188" y="430"/>
                  </a:cubicBezTo>
                  <a:cubicBezTo>
                    <a:pt x="2169" y="435"/>
                    <a:pt x="2169" y="435"/>
                    <a:pt x="2169" y="435"/>
                  </a:cubicBezTo>
                  <a:cubicBezTo>
                    <a:pt x="2131" y="447"/>
                    <a:pt x="2131" y="447"/>
                    <a:pt x="2131" y="447"/>
                  </a:cubicBezTo>
                  <a:cubicBezTo>
                    <a:pt x="2124" y="449"/>
                    <a:pt x="2118" y="450"/>
                    <a:pt x="2111" y="452"/>
                  </a:cubicBezTo>
                  <a:cubicBezTo>
                    <a:pt x="2092" y="456"/>
                    <a:pt x="2092" y="456"/>
                    <a:pt x="2092" y="456"/>
                  </a:cubicBezTo>
                  <a:cubicBezTo>
                    <a:pt x="2079" y="460"/>
                    <a:pt x="2066" y="463"/>
                    <a:pt x="2053" y="466"/>
                  </a:cubicBezTo>
                  <a:cubicBezTo>
                    <a:pt x="2014" y="474"/>
                    <a:pt x="2014" y="474"/>
                    <a:pt x="2014" y="474"/>
                  </a:cubicBezTo>
                  <a:cubicBezTo>
                    <a:pt x="1995" y="478"/>
                    <a:pt x="1995" y="478"/>
                    <a:pt x="1995" y="478"/>
                  </a:cubicBezTo>
                  <a:cubicBezTo>
                    <a:pt x="1992" y="479"/>
                    <a:pt x="1988" y="479"/>
                    <a:pt x="1985" y="480"/>
                  </a:cubicBezTo>
                  <a:cubicBezTo>
                    <a:pt x="1975" y="482"/>
                    <a:pt x="1975" y="482"/>
                    <a:pt x="1975" y="482"/>
                  </a:cubicBezTo>
                  <a:cubicBezTo>
                    <a:pt x="1936" y="488"/>
                    <a:pt x="1936" y="488"/>
                    <a:pt x="1936" y="488"/>
                  </a:cubicBezTo>
                  <a:cubicBezTo>
                    <a:pt x="1916" y="491"/>
                    <a:pt x="1916" y="491"/>
                    <a:pt x="1916" y="491"/>
                  </a:cubicBezTo>
                  <a:cubicBezTo>
                    <a:pt x="1897" y="494"/>
                    <a:pt x="1897" y="494"/>
                    <a:pt x="1897" y="494"/>
                  </a:cubicBezTo>
                  <a:cubicBezTo>
                    <a:pt x="1686" y="522"/>
                    <a:pt x="1471" y="515"/>
                    <a:pt x="1263" y="474"/>
                  </a:cubicBezTo>
                  <a:cubicBezTo>
                    <a:pt x="950" y="417"/>
                    <a:pt x="950" y="417"/>
                    <a:pt x="950" y="417"/>
                  </a:cubicBezTo>
                  <a:cubicBezTo>
                    <a:pt x="871" y="403"/>
                    <a:pt x="871" y="403"/>
                    <a:pt x="871" y="403"/>
                  </a:cubicBezTo>
                  <a:cubicBezTo>
                    <a:pt x="832" y="396"/>
                    <a:pt x="832" y="396"/>
                    <a:pt x="832" y="396"/>
                  </a:cubicBezTo>
                  <a:cubicBezTo>
                    <a:pt x="819" y="394"/>
                    <a:pt x="806" y="392"/>
                    <a:pt x="793" y="390"/>
                  </a:cubicBezTo>
                  <a:cubicBezTo>
                    <a:pt x="767" y="386"/>
                    <a:pt x="740" y="383"/>
                    <a:pt x="714" y="380"/>
                  </a:cubicBezTo>
                  <a:cubicBezTo>
                    <a:pt x="688" y="377"/>
                    <a:pt x="661" y="374"/>
                    <a:pt x="635" y="372"/>
                  </a:cubicBezTo>
                  <a:cubicBezTo>
                    <a:pt x="423" y="356"/>
                    <a:pt x="210" y="366"/>
                    <a:pt x="0" y="393"/>
                  </a:cubicBezTo>
                  <a:cubicBezTo>
                    <a:pt x="210" y="366"/>
                    <a:pt x="423" y="355"/>
                    <a:pt x="635" y="370"/>
                  </a:cubicBezTo>
                  <a:cubicBezTo>
                    <a:pt x="661" y="372"/>
                    <a:pt x="688" y="375"/>
                    <a:pt x="714" y="378"/>
                  </a:cubicBezTo>
                  <a:cubicBezTo>
                    <a:pt x="740" y="381"/>
                    <a:pt x="767" y="384"/>
                    <a:pt x="793" y="388"/>
                  </a:cubicBezTo>
                  <a:cubicBezTo>
                    <a:pt x="806" y="390"/>
                    <a:pt x="819" y="391"/>
                    <a:pt x="832" y="394"/>
                  </a:cubicBezTo>
                  <a:cubicBezTo>
                    <a:pt x="872" y="401"/>
                    <a:pt x="872" y="401"/>
                    <a:pt x="872" y="401"/>
                  </a:cubicBezTo>
                  <a:cubicBezTo>
                    <a:pt x="950" y="415"/>
                    <a:pt x="950" y="415"/>
                    <a:pt x="950" y="415"/>
                  </a:cubicBezTo>
                  <a:cubicBezTo>
                    <a:pt x="1263" y="472"/>
                    <a:pt x="1263" y="472"/>
                    <a:pt x="1263" y="472"/>
                  </a:cubicBezTo>
                  <a:cubicBezTo>
                    <a:pt x="1471" y="512"/>
                    <a:pt x="1686" y="519"/>
                    <a:pt x="1896" y="491"/>
                  </a:cubicBezTo>
                  <a:cubicBezTo>
                    <a:pt x="1916" y="488"/>
                    <a:pt x="1916" y="488"/>
                    <a:pt x="1916" y="488"/>
                  </a:cubicBezTo>
                  <a:cubicBezTo>
                    <a:pt x="1935" y="485"/>
                    <a:pt x="1935" y="485"/>
                    <a:pt x="1935" y="485"/>
                  </a:cubicBezTo>
                  <a:cubicBezTo>
                    <a:pt x="1975" y="478"/>
                    <a:pt x="1975" y="478"/>
                    <a:pt x="1975" y="478"/>
                  </a:cubicBezTo>
                  <a:cubicBezTo>
                    <a:pt x="1984" y="477"/>
                    <a:pt x="1984" y="477"/>
                    <a:pt x="1984" y="477"/>
                  </a:cubicBezTo>
                  <a:cubicBezTo>
                    <a:pt x="1988" y="476"/>
                    <a:pt x="1991" y="475"/>
                    <a:pt x="1994" y="475"/>
                  </a:cubicBezTo>
                  <a:cubicBezTo>
                    <a:pt x="2014" y="471"/>
                    <a:pt x="2014" y="471"/>
                    <a:pt x="2014" y="471"/>
                  </a:cubicBezTo>
                  <a:cubicBezTo>
                    <a:pt x="2053" y="463"/>
                    <a:pt x="2053" y="463"/>
                    <a:pt x="2053" y="463"/>
                  </a:cubicBezTo>
                  <a:cubicBezTo>
                    <a:pt x="2065" y="459"/>
                    <a:pt x="2078" y="456"/>
                    <a:pt x="2091" y="453"/>
                  </a:cubicBezTo>
                  <a:cubicBezTo>
                    <a:pt x="2110" y="448"/>
                    <a:pt x="2110" y="448"/>
                    <a:pt x="2110" y="448"/>
                  </a:cubicBezTo>
                  <a:cubicBezTo>
                    <a:pt x="2117" y="447"/>
                    <a:pt x="2123" y="445"/>
                    <a:pt x="2130" y="443"/>
                  </a:cubicBezTo>
                  <a:cubicBezTo>
                    <a:pt x="2168" y="432"/>
                    <a:pt x="2168" y="432"/>
                    <a:pt x="2168" y="432"/>
                  </a:cubicBezTo>
                  <a:cubicBezTo>
                    <a:pt x="2187" y="426"/>
                    <a:pt x="2187" y="426"/>
                    <a:pt x="2187" y="426"/>
                  </a:cubicBezTo>
                  <a:cubicBezTo>
                    <a:pt x="2193" y="424"/>
                    <a:pt x="2199" y="422"/>
                    <a:pt x="2206" y="420"/>
                  </a:cubicBezTo>
                  <a:cubicBezTo>
                    <a:pt x="2231" y="411"/>
                    <a:pt x="2256" y="403"/>
                    <a:pt x="2281" y="393"/>
                  </a:cubicBezTo>
                  <a:cubicBezTo>
                    <a:pt x="2318" y="379"/>
                    <a:pt x="2318" y="379"/>
                    <a:pt x="2318" y="379"/>
                  </a:cubicBezTo>
                  <a:cubicBezTo>
                    <a:pt x="2330" y="374"/>
                    <a:pt x="2342" y="368"/>
                    <a:pt x="2354" y="363"/>
                  </a:cubicBezTo>
                  <a:cubicBezTo>
                    <a:pt x="2366" y="358"/>
                    <a:pt x="2378" y="352"/>
                    <a:pt x="2390" y="347"/>
                  </a:cubicBezTo>
                  <a:cubicBezTo>
                    <a:pt x="2426" y="330"/>
                    <a:pt x="2426" y="330"/>
                    <a:pt x="2426" y="330"/>
                  </a:cubicBezTo>
                  <a:cubicBezTo>
                    <a:pt x="2438" y="324"/>
                    <a:pt x="2450" y="318"/>
                    <a:pt x="2462" y="312"/>
                  </a:cubicBezTo>
                  <a:cubicBezTo>
                    <a:pt x="2497" y="294"/>
                    <a:pt x="2497" y="294"/>
                    <a:pt x="2497" y="294"/>
                  </a:cubicBezTo>
                  <a:cubicBezTo>
                    <a:pt x="2592" y="246"/>
                    <a:pt x="2685" y="195"/>
                    <a:pt x="2781" y="149"/>
                  </a:cubicBezTo>
                  <a:cubicBezTo>
                    <a:pt x="2799" y="141"/>
                    <a:pt x="2799" y="141"/>
                    <a:pt x="2799" y="141"/>
                  </a:cubicBezTo>
                  <a:cubicBezTo>
                    <a:pt x="2817" y="132"/>
                    <a:pt x="2817" y="132"/>
                    <a:pt x="2817" y="132"/>
                  </a:cubicBezTo>
                  <a:cubicBezTo>
                    <a:pt x="2853" y="116"/>
                    <a:pt x="2853" y="116"/>
                    <a:pt x="2853" y="116"/>
                  </a:cubicBezTo>
                  <a:cubicBezTo>
                    <a:pt x="2878" y="106"/>
                    <a:pt x="2902" y="95"/>
                    <a:pt x="2927" y="86"/>
                  </a:cubicBezTo>
                  <a:cubicBezTo>
                    <a:pt x="2945" y="79"/>
                    <a:pt x="2945" y="79"/>
                    <a:pt x="2945" y="79"/>
                  </a:cubicBezTo>
                  <a:cubicBezTo>
                    <a:pt x="2951" y="76"/>
                    <a:pt x="2958" y="74"/>
                    <a:pt x="2964" y="72"/>
                  </a:cubicBezTo>
                  <a:cubicBezTo>
                    <a:pt x="3002" y="59"/>
                    <a:pt x="3002" y="59"/>
                    <a:pt x="3002" y="59"/>
                  </a:cubicBezTo>
                  <a:cubicBezTo>
                    <a:pt x="3011" y="56"/>
                    <a:pt x="3011" y="56"/>
                    <a:pt x="3011" y="56"/>
                  </a:cubicBezTo>
                  <a:cubicBezTo>
                    <a:pt x="3021" y="53"/>
                    <a:pt x="3021" y="53"/>
                    <a:pt x="3021" y="53"/>
                  </a:cubicBezTo>
                  <a:cubicBezTo>
                    <a:pt x="3040" y="47"/>
                    <a:pt x="3040" y="47"/>
                    <a:pt x="3040" y="47"/>
                  </a:cubicBezTo>
                  <a:cubicBezTo>
                    <a:pt x="3053" y="44"/>
                    <a:pt x="3065" y="40"/>
                    <a:pt x="3078" y="37"/>
                  </a:cubicBezTo>
                  <a:cubicBezTo>
                    <a:pt x="3117" y="28"/>
                    <a:pt x="3117" y="28"/>
                    <a:pt x="3117" y="28"/>
                  </a:cubicBezTo>
                  <a:cubicBezTo>
                    <a:pt x="3123" y="26"/>
                    <a:pt x="3130" y="25"/>
                    <a:pt x="3137" y="24"/>
                  </a:cubicBezTo>
                  <a:cubicBezTo>
                    <a:pt x="3156" y="20"/>
                    <a:pt x="3156" y="20"/>
                    <a:pt x="3156" y="20"/>
                  </a:cubicBezTo>
                  <a:cubicBezTo>
                    <a:pt x="3182" y="15"/>
                    <a:pt x="3209" y="12"/>
                    <a:pt x="3235" y="9"/>
                  </a:cubicBezTo>
                  <a:cubicBezTo>
                    <a:pt x="3288" y="3"/>
                    <a:pt x="3341" y="0"/>
                    <a:pt x="3394" y="1"/>
                  </a:cubicBezTo>
                  <a:cubicBezTo>
                    <a:pt x="3447" y="1"/>
                    <a:pt x="3500" y="4"/>
                    <a:pt x="3553" y="11"/>
                  </a:cubicBezTo>
                  <a:cubicBezTo>
                    <a:pt x="3606" y="18"/>
                    <a:pt x="3658" y="28"/>
                    <a:pt x="3708" y="45"/>
                  </a:cubicBezTo>
                  <a:cubicBezTo>
                    <a:pt x="3727" y="51"/>
                    <a:pt x="3727" y="51"/>
                    <a:pt x="3727" y="51"/>
                  </a:cubicBezTo>
                  <a:cubicBezTo>
                    <a:pt x="3734" y="53"/>
                    <a:pt x="3740" y="55"/>
                    <a:pt x="3746" y="58"/>
                  </a:cubicBezTo>
                  <a:cubicBezTo>
                    <a:pt x="3764" y="66"/>
                    <a:pt x="3764" y="66"/>
                    <a:pt x="3764" y="66"/>
                  </a:cubicBezTo>
                  <a:cubicBezTo>
                    <a:pt x="3774" y="69"/>
                    <a:pt x="3774" y="69"/>
                    <a:pt x="3774" y="69"/>
                  </a:cubicBezTo>
                  <a:cubicBezTo>
                    <a:pt x="3783" y="74"/>
                    <a:pt x="3783" y="74"/>
                    <a:pt x="3783" y="74"/>
                  </a:cubicBezTo>
                  <a:cubicBezTo>
                    <a:pt x="3794" y="80"/>
                    <a:pt x="3807" y="85"/>
                    <a:pt x="3818" y="92"/>
                  </a:cubicBezTo>
                  <a:cubicBezTo>
                    <a:pt x="3835" y="102"/>
                    <a:pt x="3835" y="102"/>
                    <a:pt x="3835" y="102"/>
                  </a:cubicBezTo>
                  <a:cubicBezTo>
                    <a:pt x="3841" y="106"/>
                    <a:pt x="3846" y="110"/>
                    <a:pt x="3852" y="113"/>
                  </a:cubicBezTo>
                  <a:cubicBezTo>
                    <a:pt x="3896" y="142"/>
                    <a:pt x="3938" y="175"/>
                    <a:pt x="3979" y="209"/>
                  </a:cubicBezTo>
                  <a:cubicBezTo>
                    <a:pt x="4020" y="242"/>
                    <a:pt x="4061" y="276"/>
                    <a:pt x="4103" y="309"/>
                  </a:cubicBezTo>
                  <a:cubicBezTo>
                    <a:pt x="4113" y="317"/>
                    <a:pt x="4124" y="325"/>
                    <a:pt x="4135" y="333"/>
                  </a:cubicBezTo>
                  <a:cubicBezTo>
                    <a:pt x="4145" y="340"/>
                    <a:pt x="4156" y="348"/>
                    <a:pt x="4167" y="356"/>
                  </a:cubicBezTo>
                  <a:cubicBezTo>
                    <a:pt x="4178" y="363"/>
                    <a:pt x="4189" y="371"/>
                    <a:pt x="4200" y="377"/>
                  </a:cubicBezTo>
                  <a:cubicBezTo>
                    <a:pt x="4217" y="388"/>
                    <a:pt x="4217" y="388"/>
                    <a:pt x="4217" y="388"/>
                  </a:cubicBezTo>
                  <a:cubicBezTo>
                    <a:pt x="4220" y="390"/>
                    <a:pt x="4223" y="391"/>
                    <a:pt x="4226" y="393"/>
                  </a:cubicBezTo>
                  <a:cubicBezTo>
                    <a:pt x="4234" y="398"/>
                    <a:pt x="4234" y="398"/>
                    <a:pt x="4234" y="398"/>
                  </a:cubicBezTo>
                  <a:cubicBezTo>
                    <a:pt x="4281" y="424"/>
                    <a:pt x="4329" y="445"/>
                    <a:pt x="4379" y="463"/>
                  </a:cubicBezTo>
                  <a:cubicBezTo>
                    <a:pt x="4429" y="481"/>
                    <a:pt x="4480" y="495"/>
                    <a:pt x="4532" y="505"/>
                  </a:cubicBezTo>
                  <a:cubicBezTo>
                    <a:pt x="4636" y="525"/>
                    <a:pt x="4744" y="529"/>
                    <a:pt x="4849" y="5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54">
              <a:extLst>
                <a:ext uri="{FF2B5EF4-FFF2-40B4-BE49-F238E27FC236}">
                  <a16:creationId xmlns:a16="http://schemas.microsoft.com/office/drawing/2014/main" id="{D3A3F677-8805-777D-C6A1-79A35062D7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8825" y="3001963"/>
              <a:ext cx="12112625" cy="1220788"/>
            </a:xfrm>
            <a:custGeom>
              <a:avLst/>
              <a:gdLst>
                <a:gd name="T0" fmla="*/ 4535 w 4849"/>
                <a:gd name="T1" fmla="*/ 470 h 488"/>
                <a:gd name="T2" fmla="*/ 4344 w 4849"/>
                <a:gd name="T3" fmla="*/ 425 h 488"/>
                <a:gd name="T4" fmla="*/ 4288 w 4849"/>
                <a:gd name="T5" fmla="*/ 405 h 488"/>
                <a:gd name="T6" fmla="*/ 4233 w 4849"/>
                <a:gd name="T7" fmla="*/ 382 h 488"/>
                <a:gd name="T8" fmla="*/ 3972 w 4849"/>
                <a:gd name="T9" fmla="*/ 207 h 488"/>
                <a:gd name="T10" fmla="*/ 3825 w 4849"/>
                <a:gd name="T11" fmla="*/ 108 h 488"/>
                <a:gd name="T12" fmla="*/ 3808 w 4849"/>
                <a:gd name="T13" fmla="*/ 98 h 488"/>
                <a:gd name="T14" fmla="*/ 3736 w 4849"/>
                <a:gd name="T15" fmla="*/ 67 h 488"/>
                <a:gd name="T16" fmla="*/ 3545 w 4849"/>
                <a:gd name="T17" fmla="*/ 20 h 488"/>
                <a:gd name="T18" fmla="*/ 3231 w 4849"/>
                <a:gd name="T19" fmla="*/ 4 h 488"/>
                <a:gd name="T20" fmla="*/ 3152 w 4849"/>
                <a:gd name="T21" fmla="*/ 9 h 488"/>
                <a:gd name="T22" fmla="*/ 2771 w 4849"/>
                <a:gd name="T23" fmla="*/ 102 h 488"/>
                <a:gd name="T24" fmla="*/ 2662 w 4849"/>
                <a:gd name="T25" fmla="*/ 148 h 488"/>
                <a:gd name="T26" fmla="*/ 2483 w 4849"/>
                <a:gd name="T27" fmla="*/ 230 h 488"/>
                <a:gd name="T28" fmla="*/ 2303 w 4849"/>
                <a:gd name="T29" fmla="*/ 311 h 488"/>
                <a:gd name="T30" fmla="*/ 2230 w 4849"/>
                <a:gd name="T31" fmla="*/ 339 h 488"/>
                <a:gd name="T32" fmla="*/ 1885 w 4849"/>
                <a:gd name="T33" fmla="*/ 423 h 488"/>
                <a:gd name="T34" fmla="*/ 1866 w 4849"/>
                <a:gd name="T35" fmla="*/ 425 h 488"/>
                <a:gd name="T36" fmla="*/ 1807 w 4849"/>
                <a:gd name="T37" fmla="*/ 433 h 488"/>
                <a:gd name="T38" fmla="*/ 1728 w 4849"/>
                <a:gd name="T39" fmla="*/ 439 h 488"/>
                <a:gd name="T40" fmla="*/ 1669 w 4849"/>
                <a:gd name="T41" fmla="*/ 443 h 488"/>
                <a:gd name="T42" fmla="*/ 1610 w 4849"/>
                <a:gd name="T43" fmla="*/ 444 h 488"/>
                <a:gd name="T44" fmla="*/ 1256 w 4849"/>
                <a:gd name="T45" fmla="*/ 421 h 488"/>
                <a:gd name="T46" fmla="*/ 787 w 4849"/>
                <a:gd name="T47" fmla="*/ 367 h 488"/>
                <a:gd name="T48" fmla="*/ 0 w 4849"/>
                <a:gd name="T49" fmla="*/ 372 h 488"/>
                <a:gd name="T50" fmla="*/ 787 w 4849"/>
                <a:gd name="T51" fmla="*/ 365 h 488"/>
                <a:gd name="T52" fmla="*/ 1257 w 4849"/>
                <a:gd name="T53" fmla="*/ 419 h 488"/>
                <a:gd name="T54" fmla="*/ 1610 w 4849"/>
                <a:gd name="T55" fmla="*/ 441 h 488"/>
                <a:gd name="T56" fmla="*/ 1669 w 4849"/>
                <a:gd name="T57" fmla="*/ 439 h 488"/>
                <a:gd name="T58" fmla="*/ 1728 w 4849"/>
                <a:gd name="T59" fmla="*/ 436 h 488"/>
                <a:gd name="T60" fmla="*/ 1807 w 4849"/>
                <a:gd name="T61" fmla="*/ 429 h 488"/>
                <a:gd name="T62" fmla="*/ 1865 w 4849"/>
                <a:gd name="T63" fmla="*/ 422 h 488"/>
                <a:gd name="T64" fmla="*/ 1885 w 4849"/>
                <a:gd name="T65" fmla="*/ 419 h 488"/>
                <a:gd name="T66" fmla="*/ 2482 w 4849"/>
                <a:gd name="T67" fmla="*/ 226 h 488"/>
                <a:gd name="T68" fmla="*/ 2661 w 4849"/>
                <a:gd name="T69" fmla="*/ 144 h 488"/>
                <a:gd name="T70" fmla="*/ 2770 w 4849"/>
                <a:gd name="T71" fmla="*/ 99 h 488"/>
                <a:gd name="T72" fmla="*/ 3152 w 4849"/>
                <a:gd name="T73" fmla="*/ 5 h 488"/>
                <a:gd name="T74" fmla="*/ 3231 w 4849"/>
                <a:gd name="T75" fmla="*/ 1 h 488"/>
                <a:gd name="T76" fmla="*/ 3545 w 4849"/>
                <a:gd name="T77" fmla="*/ 17 h 488"/>
                <a:gd name="T78" fmla="*/ 3737 w 4849"/>
                <a:gd name="T79" fmla="*/ 64 h 488"/>
                <a:gd name="T80" fmla="*/ 3809 w 4849"/>
                <a:gd name="T81" fmla="*/ 96 h 488"/>
                <a:gd name="T82" fmla="*/ 3826 w 4849"/>
                <a:gd name="T83" fmla="*/ 105 h 488"/>
                <a:gd name="T84" fmla="*/ 3973 w 4849"/>
                <a:gd name="T85" fmla="*/ 205 h 488"/>
                <a:gd name="T86" fmla="*/ 4234 w 4849"/>
                <a:gd name="T87" fmla="*/ 380 h 488"/>
                <a:gd name="T88" fmla="*/ 4288 w 4849"/>
                <a:gd name="T89" fmla="*/ 403 h 488"/>
                <a:gd name="T90" fmla="*/ 4344 w 4849"/>
                <a:gd name="T91" fmla="*/ 423 h 488"/>
                <a:gd name="T92" fmla="*/ 4535 w 4849"/>
                <a:gd name="T93" fmla="*/ 469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49" h="488">
                  <a:moveTo>
                    <a:pt x="4849" y="473"/>
                  </a:moveTo>
                  <a:cubicBezTo>
                    <a:pt x="4745" y="488"/>
                    <a:pt x="4639" y="486"/>
                    <a:pt x="4535" y="470"/>
                  </a:cubicBezTo>
                  <a:cubicBezTo>
                    <a:pt x="4483" y="462"/>
                    <a:pt x="4432" y="451"/>
                    <a:pt x="4381" y="436"/>
                  </a:cubicBezTo>
                  <a:cubicBezTo>
                    <a:pt x="4369" y="433"/>
                    <a:pt x="4356" y="429"/>
                    <a:pt x="4344" y="425"/>
                  </a:cubicBezTo>
                  <a:cubicBezTo>
                    <a:pt x="4331" y="421"/>
                    <a:pt x="4319" y="416"/>
                    <a:pt x="4306" y="412"/>
                  </a:cubicBezTo>
                  <a:cubicBezTo>
                    <a:pt x="4300" y="410"/>
                    <a:pt x="4294" y="407"/>
                    <a:pt x="4288" y="405"/>
                  </a:cubicBezTo>
                  <a:cubicBezTo>
                    <a:pt x="4269" y="398"/>
                    <a:pt x="4269" y="398"/>
                    <a:pt x="4269" y="398"/>
                  </a:cubicBezTo>
                  <a:cubicBezTo>
                    <a:pt x="4257" y="393"/>
                    <a:pt x="4245" y="387"/>
                    <a:pt x="4233" y="382"/>
                  </a:cubicBezTo>
                  <a:cubicBezTo>
                    <a:pt x="4186" y="360"/>
                    <a:pt x="4141" y="332"/>
                    <a:pt x="4098" y="301"/>
                  </a:cubicBezTo>
                  <a:cubicBezTo>
                    <a:pt x="4055" y="271"/>
                    <a:pt x="4013" y="239"/>
                    <a:pt x="3972" y="207"/>
                  </a:cubicBezTo>
                  <a:cubicBezTo>
                    <a:pt x="3930" y="175"/>
                    <a:pt x="3887" y="144"/>
                    <a:pt x="3842" y="118"/>
                  </a:cubicBezTo>
                  <a:cubicBezTo>
                    <a:pt x="3825" y="108"/>
                    <a:pt x="3825" y="108"/>
                    <a:pt x="3825" y="108"/>
                  </a:cubicBezTo>
                  <a:cubicBezTo>
                    <a:pt x="3822" y="106"/>
                    <a:pt x="3819" y="104"/>
                    <a:pt x="3816" y="103"/>
                  </a:cubicBezTo>
                  <a:cubicBezTo>
                    <a:pt x="3808" y="98"/>
                    <a:pt x="3808" y="98"/>
                    <a:pt x="3808" y="98"/>
                  </a:cubicBezTo>
                  <a:cubicBezTo>
                    <a:pt x="3796" y="93"/>
                    <a:pt x="3784" y="86"/>
                    <a:pt x="3772" y="81"/>
                  </a:cubicBezTo>
                  <a:cubicBezTo>
                    <a:pt x="3760" y="76"/>
                    <a:pt x="3748" y="71"/>
                    <a:pt x="3736" y="67"/>
                  </a:cubicBezTo>
                  <a:cubicBezTo>
                    <a:pt x="3723" y="62"/>
                    <a:pt x="3711" y="58"/>
                    <a:pt x="3698" y="54"/>
                  </a:cubicBezTo>
                  <a:cubicBezTo>
                    <a:pt x="3648" y="39"/>
                    <a:pt x="3597" y="28"/>
                    <a:pt x="3545" y="20"/>
                  </a:cubicBezTo>
                  <a:cubicBezTo>
                    <a:pt x="3493" y="12"/>
                    <a:pt x="3441" y="8"/>
                    <a:pt x="3388" y="5"/>
                  </a:cubicBezTo>
                  <a:cubicBezTo>
                    <a:pt x="3336" y="3"/>
                    <a:pt x="3283" y="3"/>
                    <a:pt x="3231" y="4"/>
                  </a:cubicBezTo>
                  <a:cubicBezTo>
                    <a:pt x="3218" y="5"/>
                    <a:pt x="3204" y="5"/>
                    <a:pt x="3191" y="6"/>
                  </a:cubicBezTo>
                  <a:cubicBezTo>
                    <a:pt x="3178" y="6"/>
                    <a:pt x="3165" y="8"/>
                    <a:pt x="3152" y="9"/>
                  </a:cubicBezTo>
                  <a:cubicBezTo>
                    <a:pt x="3126" y="10"/>
                    <a:pt x="3100" y="14"/>
                    <a:pt x="3074" y="17"/>
                  </a:cubicBezTo>
                  <a:cubicBezTo>
                    <a:pt x="2970" y="33"/>
                    <a:pt x="2869" y="63"/>
                    <a:pt x="2771" y="102"/>
                  </a:cubicBezTo>
                  <a:cubicBezTo>
                    <a:pt x="2747" y="111"/>
                    <a:pt x="2723" y="122"/>
                    <a:pt x="2698" y="132"/>
                  </a:cubicBezTo>
                  <a:cubicBezTo>
                    <a:pt x="2662" y="148"/>
                    <a:pt x="2662" y="148"/>
                    <a:pt x="2662" y="148"/>
                  </a:cubicBezTo>
                  <a:cubicBezTo>
                    <a:pt x="2650" y="153"/>
                    <a:pt x="2638" y="158"/>
                    <a:pt x="2626" y="164"/>
                  </a:cubicBezTo>
                  <a:cubicBezTo>
                    <a:pt x="2578" y="185"/>
                    <a:pt x="2531" y="208"/>
                    <a:pt x="2483" y="230"/>
                  </a:cubicBezTo>
                  <a:cubicBezTo>
                    <a:pt x="2436" y="252"/>
                    <a:pt x="2388" y="274"/>
                    <a:pt x="2340" y="295"/>
                  </a:cubicBezTo>
                  <a:cubicBezTo>
                    <a:pt x="2328" y="301"/>
                    <a:pt x="2316" y="306"/>
                    <a:pt x="2303" y="311"/>
                  </a:cubicBezTo>
                  <a:cubicBezTo>
                    <a:pt x="2291" y="316"/>
                    <a:pt x="2279" y="321"/>
                    <a:pt x="2267" y="325"/>
                  </a:cubicBezTo>
                  <a:cubicBezTo>
                    <a:pt x="2230" y="339"/>
                    <a:pt x="2230" y="339"/>
                    <a:pt x="2230" y="339"/>
                  </a:cubicBezTo>
                  <a:cubicBezTo>
                    <a:pt x="2217" y="343"/>
                    <a:pt x="2205" y="348"/>
                    <a:pt x="2192" y="352"/>
                  </a:cubicBezTo>
                  <a:cubicBezTo>
                    <a:pt x="2092" y="384"/>
                    <a:pt x="1989" y="407"/>
                    <a:pt x="1885" y="423"/>
                  </a:cubicBezTo>
                  <a:cubicBezTo>
                    <a:pt x="1876" y="424"/>
                    <a:pt x="1876" y="424"/>
                    <a:pt x="1876" y="424"/>
                  </a:cubicBezTo>
                  <a:cubicBezTo>
                    <a:pt x="1866" y="425"/>
                    <a:pt x="1866" y="425"/>
                    <a:pt x="1866" y="425"/>
                  </a:cubicBezTo>
                  <a:cubicBezTo>
                    <a:pt x="1846" y="428"/>
                    <a:pt x="1846" y="428"/>
                    <a:pt x="1846" y="428"/>
                  </a:cubicBezTo>
                  <a:cubicBezTo>
                    <a:pt x="1807" y="433"/>
                    <a:pt x="1807" y="433"/>
                    <a:pt x="1807" y="433"/>
                  </a:cubicBezTo>
                  <a:cubicBezTo>
                    <a:pt x="1768" y="436"/>
                    <a:pt x="1768" y="436"/>
                    <a:pt x="1768" y="436"/>
                  </a:cubicBezTo>
                  <a:cubicBezTo>
                    <a:pt x="1755" y="437"/>
                    <a:pt x="1742" y="439"/>
                    <a:pt x="1728" y="439"/>
                  </a:cubicBezTo>
                  <a:cubicBezTo>
                    <a:pt x="1689" y="441"/>
                    <a:pt x="1689" y="441"/>
                    <a:pt x="1689" y="441"/>
                  </a:cubicBezTo>
                  <a:cubicBezTo>
                    <a:pt x="1669" y="443"/>
                    <a:pt x="1669" y="443"/>
                    <a:pt x="1669" y="443"/>
                  </a:cubicBezTo>
                  <a:cubicBezTo>
                    <a:pt x="1650" y="443"/>
                    <a:pt x="1650" y="443"/>
                    <a:pt x="1650" y="443"/>
                  </a:cubicBezTo>
                  <a:cubicBezTo>
                    <a:pt x="1610" y="444"/>
                    <a:pt x="1610" y="444"/>
                    <a:pt x="1610" y="444"/>
                  </a:cubicBezTo>
                  <a:cubicBezTo>
                    <a:pt x="1597" y="444"/>
                    <a:pt x="1584" y="444"/>
                    <a:pt x="1571" y="444"/>
                  </a:cubicBezTo>
                  <a:cubicBezTo>
                    <a:pt x="1466" y="444"/>
                    <a:pt x="1361" y="436"/>
                    <a:pt x="1256" y="421"/>
                  </a:cubicBezTo>
                  <a:cubicBezTo>
                    <a:pt x="1152" y="407"/>
                    <a:pt x="1047" y="400"/>
                    <a:pt x="943" y="388"/>
                  </a:cubicBezTo>
                  <a:cubicBezTo>
                    <a:pt x="891" y="382"/>
                    <a:pt x="839" y="373"/>
                    <a:pt x="787" y="367"/>
                  </a:cubicBezTo>
                  <a:cubicBezTo>
                    <a:pt x="734" y="361"/>
                    <a:pt x="682" y="357"/>
                    <a:pt x="630" y="353"/>
                  </a:cubicBezTo>
                  <a:cubicBezTo>
                    <a:pt x="420" y="340"/>
                    <a:pt x="209" y="349"/>
                    <a:pt x="0" y="372"/>
                  </a:cubicBezTo>
                  <a:cubicBezTo>
                    <a:pt x="209" y="348"/>
                    <a:pt x="420" y="339"/>
                    <a:pt x="630" y="351"/>
                  </a:cubicBezTo>
                  <a:cubicBezTo>
                    <a:pt x="682" y="355"/>
                    <a:pt x="735" y="359"/>
                    <a:pt x="787" y="365"/>
                  </a:cubicBezTo>
                  <a:cubicBezTo>
                    <a:pt x="839" y="371"/>
                    <a:pt x="891" y="380"/>
                    <a:pt x="943" y="385"/>
                  </a:cubicBezTo>
                  <a:cubicBezTo>
                    <a:pt x="1048" y="397"/>
                    <a:pt x="1153" y="405"/>
                    <a:pt x="1257" y="419"/>
                  </a:cubicBezTo>
                  <a:cubicBezTo>
                    <a:pt x="1361" y="433"/>
                    <a:pt x="1466" y="441"/>
                    <a:pt x="1571" y="441"/>
                  </a:cubicBezTo>
                  <a:cubicBezTo>
                    <a:pt x="1584" y="441"/>
                    <a:pt x="1597" y="441"/>
                    <a:pt x="1610" y="441"/>
                  </a:cubicBezTo>
                  <a:cubicBezTo>
                    <a:pt x="1650" y="440"/>
                    <a:pt x="1650" y="440"/>
                    <a:pt x="1650" y="440"/>
                  </a:cubicBezTo>
                  <a:cubicBezTo>
                    <a:pt x="1669" y="439"/>
                    <a:pt x="1669" y="439"/>
                    <a:pt x="1669" y="439"/>
                  </a:cubicBezTo>
                  <a:cubicBezTo>
                    <a:pt x="1689" y="438"/>
                    <a:pt x="1689" y="438"/>
                    <a:pt x="1689" y="438"/>
                  </a:cubicBezTo>
                  <a:cubicBezTo>
                    <a:pt x="1728" y="436"/>
                    <a:pt x="1728" y="436"/>
                    <a:pt x="1728" y="436"/>
                  </a:cubicBezTo>
                  <a:cubicBezTo>
                    <a:pt x="1741" y="435"/>
                    <a:pt x="1754" y="434"/>
                    <a:pt x="1767" y="433"/>
                  </a:cubicBezTo>
                  <a:cubicBezTo>
                    <a:pt x="1807" y="429"/>
                    <a:pt x="1807" y="429"/>
                    <a:pt x="1807" y="429"/>
                  </a:cubicBezTo>
                  <a:cubicBezTo>
                    <a:pt x="1846" y="424"/>
                    <a:pt x="1846" y="424"/>
                    <a:pt x="1846" y="424"/>
                  </a:cubicBezTo>
                  <a:cubicBezTo>
                    <a:pt x="1865" y="422"/>
                    <a:pt x="1865" y="422"/>
                    <a:pt x="1865" y="422"/>
                  </a:cubicBezTo>
                  <a:cubicBezTo>
                    <a:pt x="1875" y="421"/>
                    <a:pt x="1875" y="421"/>
                    <a:pt x="1875" y="421"/>
                  </a:cubicBezTo>
                  <a:cubicBezTo>
                    <a:pt x="1885" y="419"/>
                    <a:pt x="1885" y="419"/>
                    <a:pt x="1885" y="419"/>
                  </a:cubicBezTo>
                  <a:cubicBezTo>
                    <a:pt x="1989" y="404"/>
                    <a:pt x="2091" y="381"/>
                    <a:pt x="2191" y="348"/>
                  </a:cubicBezTo>
                  <a:cubicBezTo>
                    <a:pt x="2291" y="316"/>
                    <a:pt x="2386" y="271"/>
                    <a:pt x="2482" y="226"/>
                  </a:cubicBezTo>
                  <a:cubicBezTo>
                    <a:pt x="2529" y="204"/>
                    <a:pt x="2577" y="182"/>
                    <a:pt x="2625" y="160"/>
                  </a:cubicBezTo>
                  <a:cubicBezTo>
                    <a:pt x="2637" y="155"/>
                    <a:pt x="2649" y="149"/>
                    <a:pt x="2661" y="144"/>
                  </a:cubicBezTo>
                  <a:cubicBezTo>
                    <a:pt x="2697" y="128"/>
                    <a:pt x="2697" y="128"/>
                    <a:pt x="2697" y="128"/>
                  </a:cubicBezTo>
                  <a:cubicBezTo>
                    <a:pt x="2721" y="118"/>
                    <a:pt x="2745" y="108"/>
                    <a:pt x="2770" y="99"/>
                  </a:cubicBezTo>
                  <a:cubicBezTo>
                    <a:pt x="2868" y="60"/>
                    <a:pt x="2969" y="30"/>
                    <a:pt x="3073" y="14"/>
                  </a:cubicBezTo>
                  <a:cubicBezTo>
                    <a:pt x="3100" y="11"/>
                    <a:pt x="3126" y="7"/>
                    <a:pt x="3152" y="5"/>
                  </a:cubicBezTo>
                  <a:cubicBezTo>
                    <a:pt x="3165" y="4"/>
                    <a:pt x="3178" y="3"/>
                    <a:pt x="3191" y="3"/>
                  </a:cubicBezTo>
                  <a:cubicBezTo>
                    <a:pt x="3204" y="2"/>
                    <a:pt x="3217" y="1"/>
                    <a:pt x="3231" y="1"/>
                  </a:cubicBezTo>
                  <a:cubicBezTo>
                    <a:pt x="3283" y="0"/>
                    <a:pt x="3336" y="0"/>
                    <a:pt x="3388" y="2"/>
                  </a:cubicBezTo>
                  <a:cubicBezTo>
                    <a:pt x="3441" y="5"/>
                    <a:pt x="3493" y="9"/>
                    <a:pt x="3545" y="17"/>
                  </a:cubicBezTo>
                  <a:cubicBezTo>
                    <a:pt x="3597" y="25"/>
                    <a:pt x="3649" y="36"/>
                    <a:pt x="3699" y="52"/>
                  </a:cubicBezTo>
                  <a:cubicBezTo>
                    <a:pt x="3712" y="55"/>
                    <a:pt x="3724" y="60"/>
                    <a:pt x="3737" y="64"/>
                  </a:cubicBezTo>
                  <a:cubicBezTo>
                    <a:pt x="3749" y="68"/>
                    <a:pt x="3761" y="74"/>
                    <a:pt x="3773" y="79"/>
                  </a:cubicBezTo>
                  <a:cubicBezTo>
                    <a:pt x="3786" y="84"/>
                    <a:pt x="3797" y="90"/>
                    <a:pt x="3809" y="96"/>
                  </a:cubicBezTo>
                  <a:cubicBezTo>
                    <a:pt x="3818" y="101"/>
                    <a:pt x="3818" y="101"/>
                    <a:pt x="3818" y="101"/>
                  </a:cubicBezTo>
                  <a:cubicBezTo>
                    <a:pt x="3821" y="102"/>
                    <a:pt x="3823" y="104"/>
                    <a:pt x="3826" y="105"/>
                  </a:cubicBezTo>
                  <a:cubicBezTo>
                    <a:pt x="3843" y="115"/>
                    <a:pt x="3843" y="115"/>
                    <a:pt x="3843" y="115"/>
                  </a:cubicBezTo>
                  <a:cubicBezTo>
                    <a:pt x="3889" y="142"/>
                    <a:pt x="3931" y="173"/>
                    <a:pt x="3973" y="205"/>
                  </a:cubicBezTo>
                  <a:cubicBezTo>
                    <a:pt x="4015" y="237"/>
                    <a:pt x="4056" y="269"/>
                    <a:pt x="4099" y="300"/>
                  </a:cubicBezTo>
                  <a:cubicBezTo>
                    <a:pt x="4142" y="330"/>
                    <a:pt x="4187" y="358"/>
                    <a:pt x="4234" y="380"/>
                  </a:cubicBezTo>
                  <a:cubicBezTo>
                    <a:pt x="4246" y="386"/>
                    <a:pt x="4258" y="391"/>
                    <a:pt x="4270" y="396"/>
                  </a:cubicBezTo>
                  <a:cubicBezTo>
                    <a:pt x="4288" y="403"/>
                    <a:pt x="4288" y="403"/>
                    <a:pt x="4288" y="403"/>
                  </a:cubicBezTo>
                  <a:cubicBezTo>
                    <a:pt x="4295" y="406"/>
                    <a:pt x="4301" y="408"/>
                    <a:pt x="4307" y="410"/>
                  </a:cubicBezTo>
                  <a:cubicBezTo>
                    <a:pt x="4319" y="415"/>
                    <a:pt x="4332" y="419"/>
                    <a:pt x="4344" y="423"/>
                  </a:cubicBezTo>
                  <a:cubicBezTo>
                    <a:pt x="4357" y="427"/>
                    <a:pt x="4369" y="431"/>
                    <a:pt x="4382" y="435"/>
                  </a:cubicBezTo>
                  <a:cubicBezTo>
                    <a:pt x="4432" y="450"/>
                    <a:pt x="4483" y="461"/>
                    <a:pt x="4535" y="469"/>
                  </a:cubicBezTo>
                  <a:cubicBezTo>
                    <a:pt x="4639" y="485"/>
                    <a:pt x="4745" y="488"/>
                    <a:pt x="4849" y="4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55">
              <a:extLst>
                <a:ext uri="{FF2B5EF4-FFF2-40B4-BE49-F238E27FC236}">
                  <a16:creationId xmlns:a16="http://schemas.microsoft.com/office/drawing/2014/main" id="{870FD0E2-101E-A657-3BD4-3EDE7EAA40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3588" y="3182938"/>
              <a:ext cx="12112625" cy="1125538"/>
            </a:xfrm>
            <a:custGeom>
              <a:avLst/>
              <a:gdLst>
                <a:gd name="T0" fmla="*/ 4537 w 4849"/>
                <a:gd name="T1" fmla="*/ 435 h 450"/>
                <a:gd name="T2" fmla="*/ 4094 w 4849"/>
                <a:gd name="T3" fmla="*/ 293 h 450"/>
                <a:gd name="T4" fmla="*/ 3833 w 4849"/>
                <a:gd name="T5" fmla="*/ 121 h 450"/>
                <a:gd name="T6" fmla="*/ 3536 w 4849"/>
                <a:gd name="T7" fmla="*/ 29 h 450"/>
                <a:gd name="T8" fmla="*/ 3225 w 4849"/>
                <a:gd name="T9" fmla="*/ 4 h 450"/>
                <a:gd name="T10" fmla="*/ 3127 w 4849"/>
                <a:gd name="T11" fmla="*/ 3 h 450"/>
                <a:gd name="T12" fmla="*/ 3068 w 4849"/>
                <a:gd name="T13" fmla="*/ 5 h 450"/>
                <a:gd name="T14" fmla="*/ 3010 w 4849"/>
                <a:gd name="T15" fmla="*/ 9 h 450"/>
                <a:gd name="T16" fmla="*/ 2971 w 4849"/>
                <a:gd name="T17" fmla="*/ 14 h 450"/>
                <a:gd name="T18" fmla="*/ 2913 w 4849"/>
                <a:gd name="T19" fmla="*/ 23 h 450"/>
                <a:gd name="T20" fmla="*/ 2743 w 4849"/>
                <a:gd name="T21" fmla="*/ 66 h 450"/>
                <a:gd name="T22" fmla="*/ 2687 w 4849"/>
                <a:gd name="T23" fmla="*/ 84 h 450"/>
                <a:gd name="T24" fmla="*/ 2541 w 4849"/>
                <a:gd name="T25" fmla="*/ 138 h 450"/>
                <a:gd name="T26" fmla="*/ 2324 w 4849"/>
                <a:gd name="T27" fmla="*/ 228 h 450"/>
                <a:gd name="T28" fmla="*/ 2215 w 4849"/>
                <a:gd name="T29" fmla="*/ 270 h 450"/>
                <a:gd name="T30" fmla="*/ 2103 w 4849"/>
                <a:gd name="T31" fmla="*/ 305 h 450"/>
                <a:gd name="T32" fmla="*/ 2027 w 4849"/>
                <a:gd name="T33" fmla="*/ 324 h 450"/>
                <a:gd name="T34" fmla="*/ 1950 w 4849"/>
                <a:gd name="T35" fmla="*/ 340 h 450"/>
                <a:gd name="T36" fmla="*/ 1561 w 4849"/>
                <a:gd name="T37" fmla="*/ 380 h 450"/>
                <a:gd name="T38" fmla="*/ 936 w 4849"/>
                <a:gd name="T39" fmla="*/ 358 h 450"/>
                <a:gd name="T40" fmla="*/ 780 w 4849"/>
                <a:gd name="T41" fmla="*/ 346 h 450"/>
                <a:gd name="T42" fmla="*/ 0 w 4849"/>
                <a:gd name="T43" fmla="*/ 353 h 450"/>
                <a:gd name="T44" fmla="*/ 781 w 4849"/>
                <a:gd name="T45" fmla="*/ 343 h 450"/>
                <a:gd name="T46" fmla="*/ 936 w 4849"/>
                <a:gd name="T47" fmla="*/ 355 h 450"/>
                <a:gd name="T48" fmla="*/ 1561 w 4849"/>
                <a:gd name="T49" fmla="*/ 377 h 450"/>
                <a:gd name="T50" fmla="*/ 1949 w 4849"/>
                <a:gd name="T51" fmla="*/ 337 h 450"/>
                <a:gd name="T52" fmla="*/ 2026 w 4849"/>
                <a:gd name="T53" fmla="*/ 321 h 450"/>
                <a:gd name="T54" fmla="*/ 2102 w 4849"/>
                <a:gd name="T55" fmla="*/ 301 h 450"/>
                <a:gd name="T56" fmla="*/ 2213 w 4849"/>
                <a:gd name="T57" fmla="*/ 267 h 450"/>
                <a:gd name="T58" fmla="*/ 2323 w 4849"/>
                <a:gd name="T59" fmla="*/ 224 h 450"/>
                <a:gd name="T60" fmla="*/ 2540 w 4849"/>
                <a:gd name="T61" fmla="*/ 135 h 450"/>
                <a:gd name="T62" fmla="*/ 2686 w 4849"/>
                <a:gd name="T63" fmla="*/ 80 h 450"/>
                <a:gd name="T64" fmla="*/ 2742 w 4849"/>
                <a:gd name="T65" fmla="*/ 62 h 450"/>
                <a:gd name="T66" fmla="*/ 2913 w 4849"/>
                <a:gd name="T67" fmla="*/ 20 h 450"/>
                <a:gd name="T68" fmla="*/ 2971 w 4849"/>
                <a:gd name="T69" fmla="*/ 11 h 450"/>
                <a:gd name="T70" fmla="*/ 3010 w 4849"/>
                <a:gd name="T71" fmla="*/ 6 h 450"/>
                <a:gd name="T72" fmla="*/ 3068 w 4849"/>
                <a:gd name="T73" fmla="*/ 1 h 450"/>
                <a:gd name="T74" fmla="*/ 3127 w 4849"/>
                <a:gd name="T75" fmla="*/ 0 h 450"/>
                <a:gd name="T76" fmla="*/ 3225 w 4849"/>
                <a:gd name="T77" fmla="*/ 1 h 450"/>
                <a:gd name="T78" fmla="*/ 3536 w 4849"/>
                <a:gd name="T79" fmla="*/ 26 h 450"/>
                <a:gd name="T80" fmla="*/ 3834 w 4849"/>
                <a:gd name="T81" fmla="*/ 118 h 450"/>
                <a:gd name="T82" fmla="*/ 4095 w 4849"/>
                <a:gd name="T83" fmla="*/ 291 h 450"/>
                <a:gd name="T84" fmla="*/ 4537 w 4849"/>
                <a:gd name="T85" fmla="*/ 435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49" h="450">
                  <a:moveTo>
                    <a:pt x="4849" y="437"/>
                  </a:moveTo>
                  <a:cubicBezTo>
                    <a:pt x="4745" y="450"/>
                    <a:pt x="4640" y="448"/>
                    <a:pt x="4537" y="435"/>
                  </a:cubicBezTo>
                  <a:cubicBezTo>
                    <a:pt x="4433" y="423"/>
                    <a:pt x="4331" y="399"/>
                    <a:pt x="4233" y="364"/>
                  </a:cubicBezTo>
                  <a:cubicBezTo>
                    <a:pt x="4184" y="345"/>
                    <a:pt x="4138" y="321"/>
                    <a:pt x="4094" y="293"/>
                  </a:cubicBezTo>
                  <a:cubicBezTo>
                    <a:pt x="4049" y="265"/>
                    <a:pt x="4007" y="235"/>
                    <a:pt x="3965" y="205"/>
                  </a:cubicBezTo>
                  <a:cubicBezTo>
                    <a:pt x="3922" y="175"/>
                    <a:pt x="3879" y="145"/>
                    <a:pt x="3833" y="121"/>
                  </a:cubicBezTo>
                  <a:cubicBezTo>
                    <a:pt x="3787" y="95"/>
                    <a:pt x="3738" y="77"/>
                    <a:pt x="3688" y="62"/>
                  </a:cubicBezTo>
                  <a:cubicBezTo>
                    <a:pt x="3638" y="47"/>
                    <a:pt x="3587" y="37"/>
                    <a:pt x="3536" y="29"/>
                  </a:cubicBezTo>
                  <a:cubicBezTo>
                    <a:pt x="3485" y="21"/>
                    <a:pt x="3433" y="15"/>
                    <a:pt x="3381" y="11"/>
                  </a:cubicBezTo>
                  <a:cubicBezTo>
                    <a:pt x="3329" y="7"/>
                    <a:pt x="3277" y="5"/>
                    <a:pt x="3225" y="4"/>
                  </a:cubicBezTo>
                  <a:cubicBezTo>
                    <a:pt x="3199" y="4"/>
                    <a:pt x="3173" y="3"/>
                    <a:pt x="3146" y="3"/>
                  </a:cubicBezTo>
                  <a:cubicBezTo>
                    <a:pt x="3140" y="3"/>
                    <a:pt x="3133" y="3"/>
                    <a:pt x="3127" y="3"/>
                  </a:cubicBezTo>
                  <a:cubicBezTo>
                    <a:pt x="3107" y="4"/>
                    <a:pt x="3107" y="4"/>
                    <a:pt x="3107" y="4"/>
                  </a:cubicBezTo>
                  <a:cubicBezTo>
                    <a:pt x="3094" y="4"/>
                    <a:pt x="3081" y="4"/>
                    <a:pt x="3068" y="5"/>
                  </a:cubicBezTo>
                  <a:cubicBezTo>
                    <a:pt x="3029" y="8"/>
                    <a:pt x="3029" y="8"/>
                    <a:pt x="3029" y="8"/>
                  </a:cubicBezTo>
                  <a:cubicBezTo>
                    <a:pt x="3023" y="8"/>
                    <a:pt x="3016" y="8"/>
                    <a:pt x="3010" y="9"/>
                  </a:cubicBezTo>
                  <a:cubicBezTo>
                    <a:pt x="2991" y="12"/>
                    <a:pt x="2991" y="12"/>
                    <a:pt x="2991" y="12"/>
                  </a:cubicBezTo>
                  <a:cubicBezTo>
                    <a:pt x="2971" y="14"/>
                    <a:pt x="2971" y="14"/>
                    <a:pt x="2971" y="14"/>
                  </a:cubicBezTo>
                  <a:cubicBezTo>
                    <a:pt x="2965" y="15"/>
                    <a:pt x="2958" y="16"/>
                    <a:pt x="2952" y="17"/>
                  </a:cubicBezTo>
                  <a:cubicBezTo>
                    <a:pt x="2913" y="23"/>
                    <a:pt x="2913" y="23"/>
                    <a:pt x="2913" y="23"/>
                  </a:cubicBezTo>
                  <a:cubicBezTo>
                    <a:pt x="2862" y="33"/>
                    <a:pt x="2812" y="45"/>
                    <a:pt x="2762" y="60"/>
                  </a:cubicBezTo>
                  <a:cubicBezTo>
                    <a:pt x="2756" y="62"/>
                    <a:pt x="2749" y="64"/>
                    <a:pt x="2743" y="66"/>
                  </a:cubicBezTo>
                  <a:cubicBezTo>
                    <a:pt x="2724" y="72"/>
                    <a:pt x="2724" y="72"/>
                    <a:pt x="2724" y="72"/>
                  </a:cubicBezTo>
                  <a:cubicBezTo>
                    <a:pt x="2712" y="76"/>
                    <a:pt x="2700" y="79"/>
                    <a:pt x="2687" y="84"/>
                  </a:cubicBezTo>
                  <a:cubicBezTo>
                    <a:pt x="2663" y="92"/>
                    <a:pt x="2638" y="101"/>
                    <a:pt x="2614" y="110"/>
                  </a:cubicBezTo>
                  <a:cubicBezTo>
                    <a:pt x="2589" y="119"/>
                    <a:pt x="2565" y="129"/>
                    <a:pt x="2541" y="138"/>
                  </a:cubicBezTo>
                  <a:cubicBezTo>
                    <a:pt x="2517" y="148"/>
                    <a:pt x="2493" y="158"/>
                    <a:pt x="2469" y="168"/>
                  </a:cubicBezTo>
                  <a:cubicBezTo>
                    <a:pt x="2324" y="228"/>
                    <a:pt x="2324" y="228"/>
                    <a:pt x="2324" y="228"/>
                  </a:cubicBezTo>
                  <a:cubicBezTo>
                    <a:pt x="2300" y="237"/>
                    <a:pt x="2276" y="248"/>
                    <a:pt x="2251" y="256"/>
                  </a:cubicBezTo>
                  <a:cubicBezTo>
                    <a:pt x="2215" y="270"/>
                    <a:pt x="2215" y="270"/>
                    <a:pt x="2215" y="270"/>
                  </a:cubicBezTo>
                  <a:cubicBezTo>
                    <a:pt x="2177" y="282"/>
                    <a:pt x="2177" y="282"/>
                    <a:pt x="2177" y="282"/>
                  </a:cubicBezTo>
                  <a:cubicBezTo>
                    <a:pt x="2153" y="291"/>
                    <a:pt x="2128" y="298"/>
                    <a:pt x="2103" y="305"/>
                  </a:cubicBezTo>
                  <a:cubicBezTo>
                    <a:pt x="2090" y="309"/>
                    <a:pt x="2077" y="312"/>
                    <a:pt x="2065" y="315"/>
                  </a:cubicBezTo>
                  <a:cubicBezTo>
                    <a:pt x="2027" y="324"/>
                    <a:pt x="2027" y="324"/>
                    <a:pt x="2027" y="324"/>
                  </a:cubicBezTo>
                  <a:cubicBezTo>
                    <a:pt x="1988" y="333"/>
                    <a:pt x="1988" y="333"/>
                    <a:pt x="1988" y="333"/>
                  </a:cubicBezTo>
                  <a:cubicBezTo>
                    <a:pt x="1976" y="335"/>
                    <a:pt x="1963" y="338"/>
                    <a:pt x="1950" y="340"/>
                  </a:cubicBezTo>
                  <a:cubicBezTo>
                    <a:pt x="1924" y="345"/>
                    <a:pt x="1899" y="350"/>
                    <a:pt x="1873" y="353"/>
                  </a:cubicBezTo>
                  <a:cubicBezTo>
                    <a:pt x="1770" y="369"/>
                    <a:pt x="1666" y="378"/>
                    <a:pt x="1561" y="380"/>
                  </a:cubicBezTo>
                  <a:cubicBezTo>
                    <a:pt x="1457" y="382"/>
                    <a:pt x="1353" y="378"/>
                    <a:pt x="1249" y="369"/>
                  </a:cubicBezTo>
                  <a:cubicBezTo>
                    <a:pt x="1145" y="359"/>
                    <a:pt x="1041" y="362"/>
                    <a:pt x="936" y="358"/>
                  </a:cubicBezTo>
                  <a:cubicBezTo>
                    <a:pt x="910" y="357"/>
                    <a:pt x="884" y="355"/>
                    <a:pt x="858" y="353"/>
                  </a:cubicBezTo>
                  <a:cubicBezTo>
                    <a:pt x="780" y="346"/>
                    <a:pt x="780" y="346"/>
                    <a:pt x="780" y="346"/>
                  </a:cubicBezTo>
                  <a:cubicBezTo>
                    <a:pt x="729" y="341"/>
                    <a:pt x="677" y="338"/>
                    <a:pt x="624" y="335"/>
                  </a:cubicBezTo>
                  <a:cubicBezTo>
                    <a:pt x="416" y="326"/>
                    <a:pt x="207" y="333"/>
                    <a:pt x="0" y="353"/>
                  </a:cubicBezTo>
                  <a:cubicBezTo>
                    <a:pt x="207" y="332"/>
                    <a:pt x="416" y="325"/>
                    <a:pt x="625" y="333"/>
                  </a:cubicBezTo>
                  <a:cubicBezTo>
                    <a:pt x="677" y="336"/>
                    <a:pt x="729" y="339"/>
                    <a:pt x="781" y="343"/>
                  </a:cubicBezTo>
                  <a:cubicBezTo>
                    <a:pt x="859" y="351"/>
                    <a:pt x="859" y="351"/>
                    <a:pt x="859" y="351"/>
                  </a:cubicBezTo>
                  <a:cubicBezTo>
                    <a:pt x="884" y="353"/>
                    <a:pt x="910" y="354"/>
                    <a:pt x="936" y="355"/>
                  </a:cubicBezTo>
                  <a:cubicBezTo>
                    <a:pt x="1041" y="360"/>
                    <a:pt x="1145" y="357"/>
                    <a:pt x="1249" y="366"/>
                  </a:cubicBezTo>
                  <a:cubicBezTo>
                    <a:pt x="1353" y="375"/>
                    <a:pt x="1457" y="379"/>
                    <a:pt x="1561" y="377"/>
                  </a:cubicBezTo>
                  <a:cubicBezTo>
                    <a:pt x="1665" y="375"/>
                    <a:pt x="1770" y="366"/>
                    <a:pt x="1872" y="350"/>
                  </a:cubicBezTo>
                  <a:cubicBezTo>
                    <a:pt x="1898" y="347"/>
                    <a:pt x="1924" y="341"/>
                    <a:pt x="1949" y="337"/>
                  </a:cubicBezTo>
                  <a:cubicBezTo>
                    <a:pt x="1962" y="335"/>
                    <a:pt x="1975" y="332"/>
                    <a:pt x="1988" y="329"/>
                  </a:cubicBezTo>
                  <a:cubicBezTo>
                    <a:pt x="2026" y="321"/>
                    <a:pt x="2026" y="321"/>
                    <a:pt x="2026" y="321"/>
                  </a:cubicBezTo>
                  <a:cubicBezTo>
                    <a:pt x="2064" y="311"/>
                    <a:pt x="2064" y="311"/>
                    <a:pt x="2064" y="311"/>
                  </a:cubicBezTo>
                  <a:cubicBezTo>
                    <a:pt x="2076" y="308"/>
                    <a:pt x="2089" y="305"/>
                    <a:pt x="2102" y="301"/>
                  </a:cubicBezTo>
                  <a:cubicBezTo>
                    <a:pt x="2127" y="294"/>
                    <a:pt x="2152" y="287"/>
                    <a:pt x="2176" y="279"/>
                  </a:cubicBezTo>
                  <a:cubicBezTo>
                    <a:pt x="2213" y="267"/>
                    <a:pt x="2213" y="267"/>
                    <a:pt x="2213" y="267"/>
                  </a:cubicBezTo>
                  <a:cubicBezTo>
                    <a:pt x="2250" y="253"/>
                    <a:pt x="2250" y="253"/>
                    <a:pt x="2250" y="253"/>
                  </a:cubicBezTo>
                  <a:cubicBezTo>
                    <a:pt x="2274" y="244"/>
                    <a:pt x="2298" y="234"/>
                    <a:pt x="2323" y="224"/>
                  </a:cubicBezTo>
                  <a:cubicBezTo>
                    <a:pt x="2467" y="164"/>
                    <a:pt x="2467" y="164"/>
                    <a:pt x="2467" y="164"/>
                  </a:cubicBezTo>
                  <a:cubicBezTo>
                    <a:pt x="2491" y="154"/>
                    <a:pt x="2515" y="145"/>
                    <a:pt x="2540" y="135"/>
                  </a:cubicBezTo>
                  <a:cubicBezTo>
                    <a:pt x="2564" y="125"/>
                    <a:pt x="2588" y="116"/>
                    <a:pt x="2612" y="107"/>
                  </a:cubicBezTo>
                  <a:cubicBezTo>
                    <a:pt x="2637" y="97"/>
                    <a:pt x="2661" y="89"/>
                    <a:pt x="2686" y="80"/>
                  </a:cubicBezTo>
                  <a:cubicBezTo>
                    <a:pt x="2698" y="76"/>
                    <a:pt x="2711" y="72"/>
                    <a:pt x="2723" y="68"/>
                  </a:cubicBezTo>
                  <a:cubicBezTo>
                    <a:pt x="2742" y="62"/>
                    <a:pt x="2742" y="62"/>
                    <a:pt x="2742" y="62"/>
                  </a:cubicBezTo>
                  <a:cubicBezTo>
                    <a:pt x="2748" y="60"/>
                    <a:pt x="2754" y="58"/>
                    <a:pt x="2761" y="56"/>
                  </a:cubicBezTo>
                  <a:cubicBezTo>
                    <a:pt x="2811" y="41"/>
                    <a:pt x="2862" y="30"/>
                    <a:pt x="2913" y="20"/>
                  </a:cubicBezTo>
                  <a:cubicBezTo>
                    <a:pt x="2951" y="13"/>
                    <a:pt x="2951" y="13"/>
                    <a:pt x="2951" y="13"/>
                  </a:cubicBezTo>
                  <a:cubicBezTo>
                    <a:pt x="2958" y="12"/>
                    <a:pt x="2964" y="11"/>
                    <a:pt x="2971" y="11"/>
                  </a:cubicBezTo>
                  <a:cubicBezTo>
                    <a:pt x="2990" y="8"/>
                    <a:pt x="2990" y="8"/>
                    <a:pt x="2990" y="8"/>
                  </a:cubicBezTo>
                  <a:cubicBezTo>
                    <a:pt x="3010" y="6"/>
                    <a:pt x="3010" y="6"/>
                    <a:pt x="3010" y="6"/>
                  </a:cubicBezTo>
                  <a:cubicBezTo>
                    <a:pt x="3016" y="5"/>
                    <a:pt x="3023" y="5"/>
                    <a:pt x="3029" y="4"/>
                  </a:cubicBezTo>
                  <a:cubicBezTo>
                    <a:pt x="3068" y="1"/>
                    <a:pt x="3068" y="1"/>
                    <a:pt x="3068" y="1"/>
                  </a:cubicBezTo>
                  <a:cubicBezTo>
                    <a:pt x="3081" y="1"/>
                    <a:pt x="3094" y="1"/>
                    <a:pt x="3107" y="0"/>
                  </a:cubicBezTo>
                  <a:cubicBezTo>
                    <a:pt x="3127" y="0"/>
                    <a:pt x="3127" y="0"/>
                    <a:pt x="3127" y="0"/>
                  </a:cubicBezTo>
                  <a:cubicBezTo>
                    <a:pt x="3133" y="0"/>
                    <a:pt x="3140" y="0"/>
                    <a:pt x="3146" y="0"/>
                  </a:cubicBezTo>
                  <a:cubicBezTo>
                    <a:pt x="3173" y="0"/>
                    <a:pt x="3199" y="0"/>
                    <a:pt x="3225" y="1"/>
                  </a:cubicBezTo>
                  <a:cubicBezTo>
                    <a:pt x="3277" y="2"/>
                    <a:pt x="3329" y="4"/>
                    <a:pt x="3381" y="8"/>
                  </a:cubicBezTo>
                  <a:cubicBezTo>
                    <a:pt x="3433" y="12"/>
                    <a:pt x="3485" y="18"/>
                    <a:pt x="3536" y="26"/>
                  </a:cubicBezTo>
                  <a:cubicBezTo>
                    <a:pt x="3588" y="34"/>
                    <a:pt x="3639" y="45"/>
                    <a:pt x="3689" y="59"/>
                  </a:cubicBezTo>
                  <a:cubicBezTo>
                    <a:pt x="3739" y="74"/>
                    <a:pt x="3788" y="93"/>
                    <a:pt x="3834" y="118"/>
                  </a:cubicBezTo>
                  <a:cubicBezTo>
                    <a:pt x="3880" y="143"/>
                    <a:pt x="3923" y="173"/>
                    <a:pt x="3966" y="203"/>
                  </a:cubicBezTo>
                  <a:cubicBezTo>
                    <a:pt x="4008" y="233"/>
                    <a:pt x="4051" y="263"/>
                    <a:pt x="4095" y="291"/>
                  </a:cubicBezTo>
                  <a:cubicBezTo>
                    <a:pt x="4139" y="319"/>
                    <a:pt x="4185" y="344"/>
                    <a:pt x="4234" y="362"/>
                  </a:cubicBezTo>
                  <a:cubicBezTo>
                    <a:pt x="4331" y="398"/>
                    <a:pt x="4434" y="421"/>
                    <a:pt x="4537" y="435"/>
                  </a:cubicBezTo>
                  <a:cubicBezTo>
                    <a:pt x="4640" y="447"/>
                    <a:pt x="4745" y="449"/>
                    <a:pt x="4849" y="4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56">
              <a:extLst>
                <a:ext uri="{FF2B5EF4-FFF2-40B4-BE49-F238E27FC236}">
                  <a16:creationId xmlns:a16="http://schemas.microsoft.com/office/drawing/2014/main" id="{618E6108-BB40-C41F-E3E8-C9E36D9DAB8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6763" y="3349625"/>
              <a:ext cx="12112625" cy="1041400"/>
            </a:xfrm>
            <a:custGeom>
              <a:avLst/>
              <a:gdLst>
                <a:gd name="T0" fmla="*/ 4539 w 4849"/>
                <a:gd name="T1" fmla="*/ 405 h 416"/>
                <a:gd name="T2" fmla="*/ 4161 w 4849"/>
                <a:gd name="T3" fmla="*/ 322 h 416"/>
                <a:gd name="T4" fmla="*/ 4125 w 4849"/>
                <a:gd name="T5" fmla="*/ 305 h 416"/>
                <a:gd name="T6" fmla="*/ 3959 w 4849"/>
                <a:gd name="T7" fmla="*/ 206 h 416"/>
                <a:gd name="T8" fmla="*/ 3807 w 4849"/>
                <a:gd name="T9" fmla="*/ 119 h 416"/>
                <a:gd name="T10" fmla="*/ 3753 w 4849"/>
                <a:gd name="T11" fmla="*/ 98 h 416"/>
                <a:gd name="T12" fmla="*/ 3698 w 4849"/>
                <a:gd name="T13" fmla="*/ 80 h 416"/>
                <a:gd name="T14" fmla="*/ 3528 w 4849"/>
                <a:gd name="T15" fmla="*/ 43 h 416"/>
                <a:gd name="T16" fmla="*/ 3219 w 4849"/>
                <a:gd name="T17" fmla="*/ 12 h 416"/>
                <a:gd name="T18" fmla="*/ 3102 w 4849"/>
                <a:gd name="T19" fmla="*/ 7 h 416"/>
                <a:gd name="T20" fmla="*/ 3025 w 4849"/>
                <a:gd name="T21" fmla="*/ 4 h 416"/>
                <a:gd name="T22" fmla="*/ 3005 w 4849"/>
                <a:gd name="T23" fmla="*/ 4 h 416"/>
                <a:gd name="T24" fmla="*/ 2909 w 4849"/>
                <a:gd name="T25" fmla="*/ 8 h 416"/>
                <a:gd name="T26" fmla="*/ 2851 w 4849"/>
                <a:gd name="T27" fmla="*/ 15 h 416"/>
                <a:gd name="T28" fmla="*/ 2793 w 4849"/>
                <a:gd name="T29" fmla="*/ 23 h 416"/>
                <a:gd name="T30" fmla="*/ 2605 w 4849"/>
                <a:gd name="T31" fmla="*/ 68 h 416"/>
                <a:gd name="T32" fmla="*/ 2567 w 4849"/>
                <a:gd name="T33" fmla="*/ 79 h 416"/>
                <a:gd name="T34" fmla="*/ 2457 w 4849"/>
                <a:gd name="T35" fmla="*/ 115 h 416"/>
                <a:gd name="T36" fmla="*/ 2238 w 4849"/>
                <a:gd name="T37" fmla="*/ 194 h 416"/>
                <a:gd name="T38" fmla="*/ 2201 w 4849"/>
                <a:gd name="T39" fmla="*/ 207 h 416"/>
                <a:gd name="T40" fmla="*/ 1862 w 4849"/>
                <a:gd name="T41" fmla="*/ 290 h 416"/>
                <a:gd name="T42" fmla="*/ 1087 w 4849"/>
                <a:gd name="T43" fmla="*/ 322 h 416"/>
                <a:gd name="T44" fmla="*/ 854 w 4849"/>
                <a:gd name="T45" fmla="*/ 331 h 416"/>
                <a:gd name="T46" fmla="*/ 621 w 4849"/>
                <a:gd name="T47" fmla="*/ 322 h 416"/>
                <a:gd name="T48" fmla="*/ 621 w 4849"/>
                <a:gd name="T49" fmla="*/ 320 h 416"/>
                <a:gd name="T50" fmla="*/ 854 w 4849"/>
                <a:gd name="T51" fmla="*/ 329 h 416"/>
                <a:gd name="T52" fmla="*/ 1087 w 4849"/>
                <a:gd name="T53" fmla="*/ 319 h 416"/>
                <a:gd name="T54" fmla="*/ 1861 w 4849"/>
                <a:gd name="T55" fmla="*/ 287 h 416"/>
                <a:gd name="T56" fmla="*/ 2200 w 4849"/>
                <a:gd name="T57" fmla="*/ 204 h 416"/>
                <a:gd name="T58" fmla="*/ 2236 w 4849"/>
                <a:gd name="T59" fmla="*/ 191 h 416"/>
                <a:gd name="T60" fmla="*/ 2456 w 4849"/>
                <a:gd name="T61" fmla="*/ 111 h 416"/>
                <a:gd name="T62" fmla="*/ 2566 w 4849"/>
                <a:gd name="T63" fmla="*/ 75 h 416"/>
                <a:gd name="T64" fmla="*/ 2604 w 4849"/>
                <a:gd name="T65" fmla="*/ 64 h 416"/>
                <a:gd name="T66" fmla="*/ 2793 w 4849"/>
                <a:gd name="T67" fmla="*/ 20 h 416"/>
                <a:gd name="T68" fmla="*/ 2850 w 4849"/>
                <a:gd name="T69" fmla="*/ 11 h 416"/>
                <a:gd name="T70" fmla="*/ 2908 w 4849"/>
                <a:gd name="T71" fmla="*/ 5 h 416"/>
                <a:gd name="T72" fmla="*/ 3005 w 4849"/>
                <a:gd name="T73" fmla="*/ 1 h 416"/>
                <a:gd name="T74" fmla="*/ 3025 w 4849"/>
                <a:gd name="T75" fmla="*/ 1 h 416"/>
                <a:gd name="T76" fmla="*/ 3103 w 4849"/>
                <a:gd name="T77" fmla="*/ 3 h 416"/>
                <a:gd name="T78" fmla="*/ 3219 w 4849"/>
                <a:gd name="T79" fmla="*/ 9 h 416"/>
                <a:gd name="T80" fmla="*/ 3528 w 4849"/>
                <a:gd name="T81" fmla="*/ 40 h 416"/>
                <a:gd name="T82" fmla="*/ 3699 w 4849"/>
                <a:gd name="T83" fmla="*/ 77 h 416"/>
                <a:gd name="T84" fmla="*/ 3754 w 4849"/>
                <a:gd name="T85" fmla="*/ 95 h 416"/>
                <a:gd name="T86" fmla="*/ 3808 w 4849"/>
                <a:gd name="T87" fmla="*/ 117 h 416"/>
                <a:gd name="T88" fmla="*/ 3960 w 4849"/>
                <a:gd name="T89" fmla="*/ 204 h 416"/>
                <a:gd name="T90" fmla="*/ 4126 w 4849"/>
                <a:gd name="T91" fmla="*/ 304 h 416"/>
                <a:gd name="T92" fmla="*/ 4162 w 4849"/>
                <a:gd name="T93" fmla="*/ 320 h 416"/>
                <a:gd name="T94" fmla="*/ 4539 w 4849"/>
                <a:gd name="T95" fmla="*/ 404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49" h="416">
                  <a:moveTo>
                    <a:pt x="4849" y="406"/>
                  </a:moveTo>
                  <a:cubicBezTo>
                    <a:pt x="4746" y="416"/>
                    <a:pt x="4642" y="415"/>
                    <a:pt x="4539" y="405"/>
                  </a:cubicBezTo>
                  <a:cubicBezTo>
                    <a:pt x="4436" y="395"/>
                    <a:pt x="4334" y="376"/>
                    <a:pt x="4234" y="347"/>
                  </a:cubicBezTo>
                  <a:cubicBezTo>
                    <a:pt x="4209" y="340"/>
                    <a:pt x="4185" y="331"/>
                    <a:pt x="4161" y="322"/>
                  </a:cubicBezTo>
                  <a:cubicBezTo>
                    <a:pt x="4155" y="319"/>
                    <a:pt x="4149" y="316"/>
                    <a:pt x="4143" y="314"/>
                  </a:cubicBezTo>
                  <a:cubicBezTo>
                    <a:pt x="4137" y="311"/>
                    <a:pt x="4131" y="309"/>
                    <a:pt x="4125" y="305"/>
                  </a:cubicBezTo>
                  <a:cubicBezTo>
                    <a:pt x="4114" y="300"/>
                    <a:pt x="4102" y="294"/>
                    <a:pt x="4091" y="288"/>
                  </a:cubicBezTo>
                  <a:cubicBezTo>
                    <a:pt x="4045" y="263"/>
                    <a:pt x="4002" y="234"/>
                    <a:pt x="3959" y="206"/>
                  </a:cubicBezTo>
                  <a:cubicBezTo>
                    <a:pt x="3915" y="178"/>
                    <a:pt x="3871" y="150"/>
                    <a:pt x="3825" y="128"/>
                  </a:cubicBezTo>
                  <a:cubicBezTo>
                    <a:pt x="3807" y="119"/>
                    <a:pt x="3807" y="119"/>
                    <a:pt x="3807" y="119"/>
                  </a:cubicBezTo>
                  <a:cubicBezTo>
                    <a:pt x="3790" y="112"/>
                    <a:pt x="3790" y="112"/>
                    <a:pt x="3790" y="112"/>
                  </a:cubicBezTo>
                  <a:cubicBezTo>
                    <a:pt x="3778" y="106"/>
                    <a:pt x="3765" y="102"/>
                    <a:pt x="3753" y="98"/>
                  </a:cubicBezTo>
                  <a:cubicBezTo>
                    <a:pt x="3741" y="93"/>
                    <a:pt x="3729" y="89"/>
                    <a:pt x="3717" y="85"/>
                  </a:cubicBezTo>
                  <a:cubicBezTo>
                    <a:pt x="3711" y="83"/>
                    <a:pt x="3704" y="81"/>
                    <a:pt x="3698" y="80"/>
                  </a:cubicBezTo>
                  <a:cubicBezTo>
                    <a:pt x="3679" y="74"/>
                    <a:pt x="3679" y="74"/>
                    <a:pt x="3679" y="74"/>
                  </a:cubicBezTo>
                  <a:cubicBezTo>
                    <a:pt x="3630" y="61"/>
                    <a:pt x="3579" y="51"/>
                    <a:pt x="3528" y="43"/>
                  </a:cubicBezTo>
                  <a:cubicBezTo>
                    <a:pt x="3477" y="35"/>
                    <a:pt x="3425" y="29"/>
                    <a:pt x="3374" y="24"/>
                  </a:cubicBezTo>
                  <a:cubicBezTo>
                    <a:pt x="3322" y="19"/>
                    <a:pt x="3270" y="15"/>
                    <a:pt x="3219" y="12"/>
                  </a:cubicBezTo>
                  <a:cubicBezTo>
                    <a:pt x="3193" y="11"/>
                    <a:pt x="3167" y="10"/>
                    <a:pt x="3141" y="8"/>
                  </a:cubicBezTo>
                  <a:cubicBezTo>
                    <a:pt x="3102" y="7"/>
                    <a:pt x="3102" y="7"/>
                    <a:pt x="3102" y="7"/>
                  </a:cubicBezTo>
                  <a:cubicBezTo>
                    <a:pt x="3090" y="6"/>
                    <a:pt x="3077" y="5"/>
                    <a:pt x="3064" y="5"/>
                  </a:cubicBezTo>
                  <a:cubicBezTo>
                    <a:pt x="3025" y="4"/>
                    <a:pt x="3025" y="4"/>
                    <a:pt x="3025" y="4"/>
                  </a:cubicBezTo>
                  <a:cubicBezTo>
                    <a:pt x="3022" y="4"/>
                    <a:pt x="3018" y="4"/>
                    <a:pt x="3015" y="4"/>
                  </a:cubicBezTo>
                  <a:cubicBezTo>
                    <a:pt x="3005" y="4"/>
                    <a:pt x="3005" y="4"/>
                    <a:pt x="3005" y="4"/>
                  </a:cubicBezTo>
                  <a:cubicBezTo>
                    <a:pt x="2986" y="4"/>
                    <a:pt x="2986" y="4"/>
                    <a:pt x="2986" y="4"/>
                  </a:cubicBezTo>
                  <a:cubicBezTo>
                    <a:pt x="2960" y="4"/>
                    <a:pt x="2934" y="7"/>
                    <a:pt x="2909" y="8"/>
                  </a:cubicBezTo>
                  <a:cubicBezTo>
                    <a:pt x="2896" y="9"/>
                    <a:pt x="2883" y="11"/>
                    <a:pt x="2870" y="12"/>
                  </a:cubicBezTo>
                  <a:cubicBezTo>
                    <a:pt x="2851" y="15"/>
                    <a:pt x="2851" y="15"/>
                    <a:pt x="2851" y="15"/>
                  </a:cubicBezTo>
                  <a:cubicBezTo>
                    <a:pt x="2832" y="17"/>
                    <a:pt x="2832" y="17"/>
                    <a:pt x="2832" y="17"/>
                  </a:cubicBezTo>
                  <a:cubicBezTo>
                    <a:pt x="2819" y="19"/>
                    <a:pt x="2806" y="21"/>
                    <a:pt x="2793" y="23"/>
                  </a:cubicBezTo>
                  <a:cubicBezTo>
                    <a:pt x="2755" y="30"/>
                    <a:pt x="2755" y="30"/>
                    <a:pt x="2755" y="30"/>
                  </a:cubicBezTo>
                  <a:cubicBezTo>
                    <a:pt x="2705" y="41"/>
                    <a:pt x="2654" y="53"/>
                    <a:pt x="2605" y="68"/>
                  </a:cubicBezTo>
                  <a:cubicBezTo>
                    <a:pt x="2586" y="73"/>
                    <a:pt x="2586" y="73"/>
                    <a:pt x="2586" y="73"/>
                  </a:cubicBezTo>
                  <a:cubicBezTo>
                    <a:pt x="2567" y="79"/>
                    <a:pt x="2567" y="79"/>
                    <a:pt x="2567" y="79"/>
                  </a:cubicBezTo>
                  <a:cubicBezTo>
                    <a:pt x="2555" y="83"/>
                    <a:pt x="2543" y="86"/>
                    <a:pt x="2530" y="90"/>
                  </a:cubicBezTo>
                  <a:cubicBezTo>
                    <a:pt x="2506" y="98"/>
                    <a:pt x="2481" y="106"/>
                    <a:pt x="2457" y="115"/>
                  </a:cubicBezTo>
                  <a:cubicBezTo>
                    <a:pt x="2408" y="132"/>
                    <a:pt x="2359" y="150"/>
                    <a:pt x="2311" y="168"/>
                  </a:cubicBezTo>
                  <a:cubicBezTo>
                    <a:pt x="2238" y="194"/>
                    <a:pt x="2238" y="194"/>
                    <a:pt x="2238" y="194"/>
                  </a:cubicBezTo>
                  <a:cubicBezTo>
                    <a:pt x="2220" y="201"/>
                    <a:pt x="2220" y="201"/>
                    <a:pt x="2220" y="201"/>
                  </a:cubicBezTo>
                  <a:cubicBezTo>
                    <a:pt x="2201" y="207"/>
                    <a:pt x="2201" y="207"/>
                    <a:pt x="2201" y="207"/>
                  </a:cubicBezTo>
                  <a:cubicBezTo>
                    <a:pt x="2164" y="220"/>
                    <a:pt x="2164" y="220"/>
                    <a:pt x="2164" y="220"/>
                  </a:cubicBezTo>
                  <a:cubicBezTo>
                    <a:pt x="2066" y="251"/>
                    <a:pt x="1964" y="274"/>
                    <a:pt x="1862" y="290"/>
                  </a:cubicBezTo>
                  <a:cubicBezTo>
                    <a:pt x="1657" y="322"/>
                    <a:pt x="1449" y="328"/>
                    <a:pt x="1242" y="320"/>
                  </a:cubicBezTo>
                  <a:cubicBezTo>
                    <a:pt x="1190" y="318"/>
                    <a:pt x="1138" y="319"/>
                    <a:pt x="1087" y="322"/>
                  </a:cubicBezTo>
                  <a:cubicBezTo>
                    <a:pt x="1035" y="325"/>
                    <a:pt x="983" y="329"/>
                    <a:pt x="932" y="331"/>
                  </a:cubicBezTo>
                  <a:cubicBezTo>
                    <a:pt x="906" y="332"/>
                    <a:pt x="880" y="332"/>
                    <a:pt x="854" y="331"/>
                  </a:cubicBezTo>
                  <a:cubicBezTo>
                    <a:pt x="828" y="331"/>
                    <a:pt x="802" y="329"/>
                    <a:pt x="776" y="328"/>
                  </a:cubicBezTo>
                  <a:cubicBezTo>
                    <a:pt x="725" y="325"/>
                    <a:pt x="673" y="323"/>
                    <a:pt x="621" y="322"/>
                  </a:cubicBezTo>
                  <a:cubicBezTo>
                    <a:pt x="414" y="317"/>
                    <a:pt x="207" y="323"/>
                    <a:pt x="0" y="339"/>
                  </a:cubicBezTo>
                  <a:cubicBezTo>
                    <a:pt x="207" y="322"/>
                    <a:pt x="414" y="315"/>
                    <a:pt x="621" y="320"/>
                  </a:cubicBezTo>
                  <a:cubicBezTo>
                    <a:pt x="673" y="321"/>
                    <a:pt x="725" y="323"/>
                    <a:pt x="776" y="326"/>
                  </a:cubicBezTo>
                  <a:cubicBezTo>
                    <a:pt x="802" y="327"/>
                    <a:pt x="828" y="329"/>
                    <a:pt x="854" y="329"/>
                  </a:cubicBezTo>
                  <a:cubicBezTo>
                    <a:pt x="880" y="330"/>
                    <a:pt x="906" y="329"/>
                    <a:pt x="932" y="328"/>
                  </a:cubicBezTo>
                  <a:cubicBezTo>
                    <a:pt x="983" y="326"/>
                    <a:pt x="1035" y="322"/>
                    <a:pt x="1087" y="319"/>
                  </a:cubicBezTo>
                  <a:cubicBezTo>
                    <a:pt x="1138" y="316"/>
                    <a:pt x="1190" y="315"/>
                    <a:pt x="1242" y="318"/>
                  </a:cubicBezTo>
                  <a:cubicBezTo>
                    <a:pt x="1449" y="325"/>
                    <a:pt x="1657" y="319"/>
                    <a:pt x="1861" y="287"/>
                  </a:cubicBezTo>
                  <a:cubicBezTo>
                    <a:pt x="1963" y="270"/>
                    <a:pt x="2065" y="248"/>
                    <a:pt x="2163" y="216"/>
                  </a:cubicBezTo>
                  <a:cubicBezTo>
                    <a:pt x="2200" y="204"/>
                    <a:pt x="2200" y="204"/>
                    <a:pt x="2200" y="204"/>
                  </a:cubicBezTo>
                  <a:cubicBezTo>
                    <a:pt x="2218" y="197"/>
                    <a:pt x="2218" y="197"/>
                    <a:pt x="2218" y="197"/>
                  </a:cubicBezTo>
                  <a:cubicBezTo>
                    <a:pt x="2236" y="191"/>
                    <a:pt x="2236" y="191"/>
                    <a:pt x="2236" y="191"/>
                  </a:cubicBezTo>
                  <a:cubicBezTo>
                    <a:pt x="2309" y="164"/>
                    <a:pt x="2309" y="164"/>
                    <a:pt x="2309" y="164"/>
                  </a:cubicBezTo>
                  <a:cubicBezTo>
                    <a:pt x="2358" y="146"/>
                    <a:pt x="2407" y="128"/>
                    <a:pt x="2456" y="111"/>
                  </a:cubicBezTo>
                  <a:cubicBezTo>
                    <a:pt x="2480" y="103"/>
                    <a:pt x="2505" y="95"/>
                    <a:pt x="2529" y="87"/>
                  </a:cubicBezTo>
                  <a:cubicBezTo>
                    <a:pt x="2541" y="83"/>
                    <a:pt x="2554" y="79"/>
                    <a:pt x="2566" y="75"/>
                  </a:cubicBezTo>
                  <a:cubicBezTo>
                    <a:pt x="2585" y="69"/>
                    <a:pt x="2585" y="69"/>
                    <a:pt x="2585" y="69"/>
                  </a:cubicBezTo>
                  <a:cubicBezTo>
                    <a:pt x="2604" y="64"/>
                    <a:pt x="2604" y="64"/>
                    <a:pt x="2604" y="64"/>
                  </a:cubicBezTo>
                  <a:cubicBezTo>
                    <a:pt x="2653" y="49"/>
                    <a:pt x="2704" y="37"/>
                    <a:pt x="2754" y="27"/>
                  </a:cubicBezTo>
                  <a:cubicBezTo>
                    <a:pt x="2793" y="20"/>
                    <a:pt x="2793" y="20"/>
                    <a:pt x="2793" y="20"/>
                  </a:cubicBezTo>
                  <a:cubicBezTo>
                    <a:pt x="2805" y="17"/>
                    <a:pt x="2818" y="16"/>
                    <a:pt x="2831" y="14"/>
                  </a:cubicBezTo>
                  <a:cubicBezTo>
                    <a:pt x="2850" y="11"/>
                    <a:pt x="2850" y="11"/>
                    <a:pt x="2850" y="11"/>
                  </a:cubicBezTo>
                  <a:cubicBezTo>
                    <a:pt x="2870" y="9"/>
                    <a:pt x="2870" y="9"/>
                    <a:pt x="2870" y="9"/>
                  </a:cubicBezTo>
                  <a:cubicBezTo>
                    <a:pt x="2883" y="8"/>
                    <a:pt x="2895" y="6"/>
                    <a:pt x="2908" y="5"/>
                  </a:cubicBezTo>
                  <a:cubicBezTo>
                    <a:pt x="2934" y="3"/>
                    <a:pt x="2960" y="1"/>
                    <a:pt x="2986" y="1"/>
                  </a:cubicBezTo>
                  <a:cubicBezTo>
                    <a:pt x="3005" y="1"/>
                    <a:pt x="3005" y="1"/>
                    <a:pt x="3005" y="1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8" y="0"/>
                    <a:pt x="3022" y="1"/>
                    <a:pt x="3025" y="1"/>
                  </a:cubicBezTo>
                  <a:cubicBezTo>
                    <a:pt x="3064" y="2"/>
                    <a:pt x="3064" y="2"/>
                    <a:pt x="3064" y="2"/>
                  </a:cubicBezTo>
                  <a:cubicBezTo>
                    <a:pt x="3077" y="2"/>
                    <a:pt x="3090" y="3"/>
                    <a:pt x="3103" y="3"/>
                  </a:cubicBezTo>
                  <a:cubicBezTo>
                    <a:pt x="3141" y="5"/>
                    <a:pt x="3141" y="5"/>
                    <a:pt x="3141" y="5"/>
                  </a:cubicBezTo>
                  <a:cubicBezTo>
                    <a:pt x="3167" y="6"/>
                    <a:pt x="3193" y="8"/>
                    <a:pt x="3219" y="9"/>
                  </a:cubicBezTo>
                  <a:cubicBezTo>
                    <a:pt x="3271" y="12"/>
                    <a:pt x="3322" y="16"/>
                    <a:pt x="3374" y="21"/>
                  </a:cubicBezTo>
                  <a:cubicBezTo>
                    <a:pt x="3425" y="26"/>
                    <a:pt x="3477" y="32"/>
                    <a:pt x="3528" y="40"/>
                  </a:cubicBezTo>
                  <a:cubicBezTo>
                    <a:pt x="3579" y="48"/>
                    <a:pt x="3630" y="58"/>
                    <a:pt x="3680" y="72"/>
                  </a:cubicBezTo>
                  <a:cubicBezTo>
                    <a:pt x="3699" y="77"/>
                    <a:pt x="3699" y="77"/>
                    <a:pt x="3699" y="77"/>
                  </a:cubicBezTo>
                  <a:cubicBezTo>
                    <a:pt x="3705" y="79"/>
                    <a:pt x="3711" y="81"/>
                    <a:pt x="3717" y="83"/>
                  </a:cubicBezTo>
                  <a:cubicBezTo>
                    <a:pt x="3730" y="87"/>
                    <a:pt x="3742" y="90"/>
                    <a:pt x="3754" y="95"/>
                  </a:cubicBezTo>
                  <a:cubicBezTo>
                    <a:pt x="3766" y="100"/>
                    <a:pt x="3779" y="104"/>
                    <a:pt x="3791" y="109"/>
                  </a:cubicBezTo>
                  <a:cubicBezTo>
                    <a:pt x="3808" y="117"/>
                    <a:pt x="3808" y="117"/>
                    <a:pt x="3808" y="117"/>
                  </a:cubicBezTo>
                  <a:cubicBezTo>
                    <a:pt x="3826" y="126"/>
                    <a:pt x="3826" y="126"/>
                    <a:pt x="3826" y="126"/>
                  </a:cubicBezTo>
                  <a:cubicBezTo>
                    <a:pt x="3873" y="148"/>
                    <a:pt x="3916" y="176"/>
                    <a:pt x="3960" y="204"/>
                  </a:cubicBezTo>
                  <a:cubicBezTo>
                    <a:pt x="4003" y="232"/>
                    <a:pt x="4047" y="261"/>
                    <a:pt x="4092" y="286"/>
                  </a:cubicBezTo>
                  <a:cubicBezTo>
                    <a:pt x="4103" y="292"/>
                    <a:pt x="4115" y="298"/>
                    <a:pt x="4126" y="304"/>
                  </a:cubicBezTo>
                  <a:cubicBezTo>
                    <a:pt x="4132" y="307"/>
                    <a:pt x="4138" y="309"/>
                    <a:pt x="4144" y="312"/>
                  </a:cubicBezTo>
                  <a:cubicBezTo>
                    <a:pt x="4150" y="314"/>
                    <a:pt x="4156" y="317"/>
                    <a:pt x="4162" y="320"/>
                  </a:cubicBezTo>
                  <a:cubicBezTo>
                    <a:pt x="4186" y="330"/>
                    <a:pt x="4210" y="338"/>
                    <a:pt x="4235" y="345"/>
                  </a:cubicBezTo>
                  <a:cubicBezTo>
                    <a:pt x="4334" y="374"/>
                    <a:pt x="4436" y="393"/>
                    <a:pt x="4539" y="404"/>
                  </a:cubicBezTo>
                  <a:cubicBezTo>
                    <a:pt x="4642" y="414"/>
                    <a:pt x="4746" y="416"/>
                    <a:pt x="4849" y="40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57">
              <a:extLst>
                <a:ext uri="{FF2B5EF4-FFF2-40B4-BE49-F238E27FC236}">
                  <a16:creationId xmlns:a16="http://schemas.microsoft.com/office/drawing/2014/main" id="{DEB1CCA8-59EA-1610-BBA1-63DC97FD9F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1525" y="3513138"/>
              <a:ext cx="12112625" cy="960438"/>
            </a:xfrm>
            <a:custGeom>
              <a:avLst/>
              <a:gdLst>
                <a:gd name="T0" fmla="*/ 4540 w 4849"/>
                <a:gd name="T1" fmla="*/ 376 h 384"/>
                <a:gd name="T2" fmla="*/ 4197 w 4849"/>
                <a:gd name="T3" fmla="*/ 321 h 384"/>
                <a:gd name="T4" fmla="*/ 4160 w 4849"/>
                <a:gd name="T5" fmla="*/ 310 h 384"/>
                <a:gd name="T6" fmla="*/ 4106 w 4849"/>
                <a:gd name="T7" fmla="*/ 290 h 384"/>
                <a:gd name="T8" fmla="*/ 4071 w 4849"/>
                <a:gd name="T9" fmla="*/ 273 h 384"/>
                <a:gd name="T10" fmla="*/ 4019 w 4849"/>
                <a:gd name="T11" fmla="*/ 247 h 384"/>
                <a:gd name="T12" fmla="*/ 3816 w 4849"/>
                <a:gd name="T13" fmla="*/ 136 h 384"/>
                <a:gd name="T14" fmla="*/ 3670 w 4849"/>
                <a:gd name="T15" fmla="*/ 88 h 384"/>
                <a:gd name="T16" fmla="*/ 3365 w 4849"/>
                <a:gd name="T17" fmla="*/ 39 h 384"/>
                <a:gd name="T18" fmla="*/ 2903 w 4849"/>
                <a:gd name="T19" fmla="*/ 4 h 384"/>
                <a:gd name="T20" fmla="*/ 2807 w 4849"/>
                <a:gd name="T21" fmla="*/ 6 h 384"/>
                <a:gd name="T22" fmla="*/ 2749 w 4849"/>
                <a:gd name="T23" fmla="*/ 11 h 384"/>
                <a:gd name="T24" fmla="*/ 2691 w 4849"/>
                <a:gd name="T25" fmla="*/ 18 h 384"/>
                <a:gd name="T26" fmla="*/ 2634 w 4849"/>
                <a:gd name="T27" fmla="*/ 27 h 384"/>
                <a:gd name="T28" fmla="*/ 2446 w 4849"/>
                <a:gd name="T29" fmla="*/ 69 h 384"/>
                <a:gd name="T30" fmla="*/ 1850 w 4849"/>
                <a:gd name="T31" fmla="*/ 229 h 384"/>
                <a:gd name="T32" fmla="*/ 1504 w 4849"/>
                <a:gd name="T33" fmla="*/ 265 h 384"/>
                <a:gd name="T34" fmla="*/ 1388 w 4849"/>
                <a:gd name="T35" fmla="*/ 270 h 384"/>
                <a:gd name="T36" fmla="*/ 1156 w 4849"/>
                <a:gd name="T37" fmla="*/ 275 h 384"/>
                <a:gd name="T38" fmla="*/ 926 w 4849"/>
                <a:gd name="T39" fmla="*/ 303 h 384"/>
                <a:gd name="T40" fmla="*/ 618 w 4849"/>
                <a:gd name="T41" fmla="*/ 310 h 384"/>
                <a:gd name="T42" fmla="*/ 618 w 4849"/>
                <a:gd name="T43" fmla="*/ 308 h 384"/>
                <a:gd name="T44" fmla="*/ 926 w 4849"/>
                <a:gd name="T45" fmla="*/ 301 h 384"/>
                <a:gd name="T46" fmla="*/ 1156 w 4849"/>
                <a:gd name="T47" fmla="*/ 272 h 384"/>
                <a:gd name="T48" fmla="*/ 1388 w 4849"/>
                <a:gd name="T49" fmla="*/ 267 h 384"/>
                <a:gd name="T50" fmla="*/ 1504 w 4849"/>
                <a:gd name="T51" fmla="*/ 262 h 384"/>
                <a:gd name="T52" fmla="*/ 1849 w 4849"/>
                <a:gd name="T53" fmla="*/ 226 h 384"/>
                <a:gd name="T54" fmla="*/ 2445 w 4849"/>
                <a:gd name="T55" fmla="*/ 66 h 384"/>
                <a:gd name="T56" fmla="*/ 2634 w 4849"/>
                <a:gd name="T57" fmla="*/ 23 h 384"/>
                <a:gd name="T58" fmla="*/ 2691 w 4849"/>
                <a:gd name="T59" fmla="*/ 14 h 384"/>
                <a:gd name="T60" fmla="*/ 2748 w 4849"/>
                <a:gd name="T61" fmla="*/ 7 h 384"/>
                <a:gd name="T62" fmla="*/ 2806 w 4849"/>
                <a:gd name="T63" fmla="*/ 3 h 384"/>
                <a:gd name="T64" fmla="*/ 2903 w 4849"/>
                <a:gd name="T65" fmla="*/ 0 h 384"/>
                <a:gd name="T66" fmla="*/ 3365 w 4849"/>
                <a:gd name="T67" fmla="*/ 36 h 384"/>
                <a:gd name="T68" fmla="*/ 3670 w 4849"/>
                <a:gd name="T69" fmla="*/ 85 h 384"/>
                <a:gd name="T70" fmla="*/ 3817 w 4849"/>
                <a:gd name="T71" fmla="*/ 133 h 384"/>
                <a:gd name="T72" fmla="*/ 4020 w 4849"/>
                <a:gd name="T73" fmla="*/ 245 h 384"/>
                <a:gd name="T74" fmla="*/ 4072 w 4849"/>
                <a:gd name="T75" fmla="*/ 271 h 384"/>
                <a:gd name="T76" fmla="*/ 4107 w 4849"/>
                <a:gd name="T77" fmla="*/ 288 h 384"/>
                <a:gd name="T78" fmla="*/ 4161 w 4849"/>
                <a:gd name="T79" fmla="*/ 308 h 384"/>
                <a:gd name="T80" fmla="*/ 4198 w 4849"/>
                <a:gd name="T81" fmla="*/ 319 h 384"/>
                <a:gd name="T82" fmla="*/ 4540 w 4849"/>
                <a:gd name="T83" fmla="*/ 375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49" h="384">
                  <a:moveTo>
                    <a:pt x="4849" y="377"/>
                  </a:moveTo>
                  <a:cubicBezTo>
                    <a:pt x="4746" y="384"/>
                    <a:pt x="4643" y="383"/>
                    <a:pt x="4540" y="376"/>
                  </a:cubicBezTo>
                  <a:cubicBezTo>
                    <a:pt x="4438" y="368"/>
                    <a:pt x="4335" y="353"/>
                    <a:pt x="4235" y="330"/>
                  </a:cubicBezTo>
                  <a:cubicBezTo>
                    <a:pt x="4197" y="321"/>
                    <a:pt x="4197" y="321"/>
                    <a:pt x="4197" y="321"/>
                  </a:cubicBezTo>
                  <a:cubicBezTo>
                    <a:pt x="4179" y="316"/>
                    <a:pt x="4179" y="316"/>
                    <a:pt x="4179" y="316"/>
                  </a:cubicBezTo>
                  <a:cubicBezTo>
                    <a:pt x="4172" y="314"/>
                    <a:pt x="4166" y="312"/>
                    <a:pt x="4160" y="310"/>
                  </a:cubicBezTo>
                  <a:cubicBezTo>
                    <a:pt x="4148" y="306"/>
                    <a:pt x="4136" y="302"/>
                    <a:pt x="4124" y="297"/>
                  </a:cubicBezTo>
                  <a:cubicBezTo>
                    <a:pt x="4118" y="295"/>
                    <a:pt x="4112" y="292"/>
                    <a:pt x="4106" y="290"/>
                  </a:cubicBezTo>
                  <a:cubicBezTo>
                    <a:pt x="4088" y="282"/>
                    <a:pt x="4088" y="282"/>
                    <a:pt x="4088" y="282"/>
                  </a:cubicBezTo>
                  <a:cubicBezTo>
                    <a:pt x="4082" y="279"/>
                    <a:pt x="4076" y="276"/>
                    <a:pt x="4071" y="273"/>
                  </a:cubicBezTo>
                  <a:cubicBezTo>
                    <a:pt x="4053" y="265"/>
                    <a:pt x="4053" y="265"/>
                    <a:pt x="4053" y="265"/>
                  </a:cubicBezTo>
                  <a:cubicBezTo>
                    <a:pt x="4042" y="259"/>
                    <a:pt x="4030" y="253"/>
                    <a:pt x="4019" y="247"/>
                  </a:cubicBezTo>
                  <a:cubicBezTo>
                    <a:pt x="3997" y="234"/>
                    <a:pt x="3974" y="221"/>
                    <a:pt x="3952" y="208"/>
                  </a:cubicBezTo>
                  <a:cubicBezTo>
                    <a:pt x="3908" y="182"/>
                    <a:pt x="3863" y="157"/>
                    <a:pt x="3816" y="136"/>
                  </a:cubicBezTo>
                  <a:cubicBezTo>
                    <a:pt x="3792" y="126"/>
                    <a:pt x="3768" y="116"/>
                    <a:pt x="3744" y="109"/>
                  </a:cubicBezTo>
                  <a:cubicBezTo>
                    <a:pt x="3719" y="101"/>
                    <a:pt x="3694" y="94"/>
                    <a:pt x="3670" y="88"/>
                  </a:cubicBezTo>
                  <a:cubicBezTo>
                    <a:pt x="3620" y="75"/>
                    <a:pt x="3569" y="66"/>
                    <a:pt x="3518" y="58"/>
                  </a:cubicBezTo>
                  <a:cubicBezTo>
                    <a:pt x="3467" y="51"/>
                    <a:pt x="3416" y="44"/>
                    <a:pt x="3365" y="39"/>
                  </a:cubicBezTo>
                  <a:cubicBezTo>
                    <a:pt x="3262" y="28"/>
                    <a:pt x="3160" y="21"/>
                    <a:pt x="3057" y="13"/>
                  </a:cubicBezTo>
                  <a:cubicBezTo>
                    <a:pt x="3006" y="8"/>
                    <a:pt x="2954" y="4"/>
                    <a:pt x="2903" y="4"/>
                  </a:cubicBezTo>
                  <a:cubicBezTo>
                    <a:pt x="2877" y="4"/>
                    <a:pt x="2851" y="4"/>
                    <a:pt x="2826" y="5"/>
                  </a:cubicBezTo>
                  <a:cubicBezTo>
                    <a:pt x="2807" y="6"/>
                    <a:pt x="2807" y="6"/>
                    <a:pt x="2807" y="6"/>
                  </a:cubicBezTo>
                  <a:cubicBezTo>
                    <a:pt x="2800" y="6"/>
                    <a:pt x="2794" y="7"/>
                    <a:pt x="2787" y="7"/>
                  </a:cubicBezTo>
                  <a:cubicBezTo>
                    <a:pt x="2749" y="11"/>
                    <a:pt x="2749" y="11"/>
                    <a:pt x="2749" y="11"/>
                  </a:cubicBezTo>
                  <a:cubicBezTo>
                    <a:pt x="2736" y="12"/>
                    <a:pt x="2723" y="14"/>
                    <a:pt x="2711" y="15"/>
                  </a:cubicBezTo>
                  <a:cubicBezTo>
                    <a:pt x="2691" y="18"/>
                    <a:pt x="2691" y="18"/>
                    <a:pt x="2691" y="18"/>
                  </a:cubicBezTo>
                  <a:cubicBezTo>
                    <a:pt x="2685" y="19"/>
                    <a:pt x="2679" y="20"/>
                    <a:pt x="2672" y="21"/>
                  </a:cubicBezTo>
                  <a:cubicBezTo>
                    <a:pt x="2660" y="23"/>
                    <a:pt x="2647" y="25"/>
                    <a:pt x="2634" y="27"/>
                  </a:cubicBezTo>
                  <a:cubicBezTo>
                    <a:pt x="2596" y="34"/>
                    <a:pt x="2596" y="34"/>
                    <a:pt x="2596" y="34"/>
                  </a:cubicBezTo>
                  <a:cubicBezTo>
                    <a:pt x="2546" y="44"/>
                    <a:pt x="2496" y="56"/>
                    <a:pt x="2446" y="69"/>
                  </a:cubicBezTo>
                  <a:cubicBezTo>
                    <a:pt x="2347" y="96"/>
                    <a:pt x="2249" y="129"/>
                    <a:pt x="2151" y="160"/>
                  </a:cubicBezTo>
                  <a:cubicBezTo>
                    <a:pt x="2052" y="191"/>
                    <a:pt x="1951" y="213"/>
                    <a:pt x="1850" y="229"/>
                  </a:cubicBezTo>
                  <a:cubicBezTo>
                    <a:pt x="1748" y="245"/>
                    <a:pt x="1645" y="256"/>
                    <a:pt x="1542" y="262"/>
                  </a:cubicBezTo>
                  <a:cubicBezTo>
                    <a:pt x="1504" y="265"/>
                    <a:pt x="1504" y="265"/>
                    <a:pt x="1504" y="265"/>
                  </a:cubicBezTo>
                  <a:cubicBezTo>
                    <a:pt x="1465" y="266"/>
                    <a:pt x="1465" y="266"/>
                    <a:pt x="1465" y="266"/>
                  </a:cubicBezTo>
                  <a:cubicBezTo>
                    <a:pt x="1439" y="268"/>
                    <a:pt x="1414" y="269"/>
                    <a:pt x="1388" y="270"/>
                  </a:cubicBezTo>
                  <a:cubicBezTo>
                    <a:pt x="1336" y="271"/>
                    <a:pt x="1285" y="272"/>
                    <a:pt x="1233" y="273"/>
                  </a:cubicBezTo>
                  <a:cubicBezTo>
                    <a:pt x="1208" y="273"/>
                    <a:pt x="1182" y="273"/>
                    <a:pt x="1156" y="275"/>
                  </a:cubicBezTo>
                  <a:cubicBezTo>
                    <a:pt x="1131" y="277"/>
                    <a:pt x="1105" y="279"/>
                    <a:pt x="1080" y="282"/>
                  </a:cubicBezTo>
                  <a:cubicBezTo>
                    <a:pt x="1028" y="289"/>
                    <a:pt x="978" y="297"/>
                    <a:pt x="926" y="303"/>
                  </a:cubicBezTo>
                  <a:cubicBezTo>
                    <a:pt x="875" y="309"/>
                    <a:pt x="824" y="312"/>
                    <a:pt x="772" y="311"/>
                  </a:cubicBezTo>
                  <a:cubicBezTo>
                    <a:pt x="721" y="310"/>
                    <a:pt x="669" y="310"/>
                    <a:pt x="618" y="310"/>
                  </a:cubicBezTo>
                  <a:cubicBezTo>
                    <a:pt x="412" y="309"/>
                    <a:pt x="206" y="314"/>
                    <a:pt x="0" y="327"/>
                  </a:cubicBezTo>
                  <a:cubicBezTo>
                    <a:pt x="206" y="314"/>
                    <a:pt x="412" y="308"/>
                    <a:pt x="618" y="308"/>
                  </a:cubicBezTo>
                  <a:cubicBezTo>
                    <a:pt x="669" y="308"/>
                    <a:pt x="721" y="308"/>
                    <a:pt x="772" y="309"/>
                  </a:cubicBezTo>
                  <a:cubicBezTo>
                    <a:pt x="824" y="310"/>
                    <a:pt x="875" y="307"/>
                    <a:pt x="926" y="301"/>
                  </a:cubicBezTo>
                  <a:cubicBezTo>
                    <a:pt x="977" y="295"/>
                    <a:pt x="1028" y="286"/>
                    <a:pt x="1079" y="280"/>
                  </a:cubicBezTo>
                  <a:cubicBezTo>
                    <a:pt x="1105" y="277"/>
                    <a:pt x="1130" y="274"/>
                    <a:pt x="1156" y="272"/>
                  </a:cubicBezTo>
                  <a:cubicBezTo>
                    <a:pt x="1182" y="270"/>
                    <a:pt x="1208" y="270"/>
                    <a:pt x="1233" y="270"/>
                  </a:cubicBezTo>
                  <a:cubicBezTo>
                    <a:pt x="1285" y="269"/>
                    <a:pt x="1336" y="268"/>
                    <a:pt x="1388" y="267"/>
                  </a:cubicBezTo>
                  <a:cubicBezTo>
                    <a:pt x="1414" y="266"/>
                    <a:pt x="1439" y="265"/>
                    <a:pt x="1465" y="264"/>
                  </a:cubicBezTo>
                  <a:cubicBezTo>
                    <a:pt x="1504" y="262"/>
                    <a:pt x="1504" y="262"/>
                    <a:pt x="1504" y="262"/>
                  </a:cubicBezTo>
                  <a:cubicBezTo>
                    <a:pt x="1542" y="259"/>
                    <a:pt x="1542" y="259"/>
                    <a:pt x="1542" y="259"/>
                  </a:cubicBezTo>
                  <a:cubicBezTo>
                    <a:pt x="1645" y="253"/>
                    <a:pt x="1747" y="242"/>
                    <a:pt x="1849" y="226"/>
                  </a:cubicBezTo>
                  <a:cubicBezTo>
                    <a:pt x="1951" y="210"/>
                    <a:pt x="2052" y="187"/>
                    <a:pt x="2150" y="156"/>
                  </a:cubicBezTo>
                  <a:cubicBezTo>
                    <a:pt x="2248" y="125"/>
                    <a:pt x="2345" y="92"/>
                    <a:pt x="2445" y="66"/>
                  </a:cubicBezTo>
                  <a:cubicBezTo>
                    <a:pt x="2495" y="52"/>
                    <a:pt x="2545" y="40"/>
                    <a:pt x="2596" y="30"/>
                  </a:cubicBezTo>
                  <a:cubicBezTo>
                    <a:pt x="2634" y="23"/>
                    <a:pt x="2634" y="23"/>
                    <a:pt x="2634" y="23"/>
                  </a:cubicBezTo>
                  <a:cubicBezTo>
                    <a:pt x="2646" y="21"/>
                    <a:pt x="2659" y="19"/>
                    <a:pt x="2672" y="17"/>
                  </a:cubicBezTo>
                  <a:cubicBezTo>
                    <a:pt x="2678" y="16"/>
                    <a:pt x="2684" y="15"/>
                    <a:pt x="2691" y="14"/>
                  </a:cubicBezTo>
                  <a:cubicBezTo>
                    <a:pt x="2710" y="12"/>
                    <a:pt x="2710" y="12"/>
                    <a:pt x="2710" y="12"/>
                  </a:cubicBezTo>
                  <a:cubicBezTo>
                    <a:pt x="2723" y="10"/>
                    <a:pt x="2736" y="8"/>
                    <a:pt x="2748" y="7"/>
                  </a:cubicBezTo>
                  <a:cubicBezTo>
                    <a:pt x="2787" y="4"/>
                    <a:pt x="2787" y="4"/>
                    <a:pt x="2787" y="4"/>
                  </a:cubicBezTo>
                  <a:cubicBezTo>
                    <a:pt x="2793" y="3"/>
                    <a:pt x="2800" y="3"/>
                    <a:pt x="2806" y="3"/>
                  </a:cubicBezTo>
                  <a:cubicBezTo>
                    <a:pt x="2826" y="2"/>
                    <a:pt x="2826" y="2"/>
                    <a:pt x="2826" y="2"/>
                  </a:cubicBezTo>
                  <a:cubicBezTo>
                    <a:pt x="2851" y="0"/>
                    <a:pt x="2877" y="0"/>
                    <a:pt x="2903" y="0"/>
                  </a:cubicBezTo>
                  <a:cubicBezTo>
                    <a:pt x="2954" y="1"/>
                    <a:pt x="3006" y="4"/>
                    <a:pt x="3057" y="9"/>
                  </a:cubicBezTo>
                  <a:cubicBezTo>
                    <a:pt x="3160" y="18"/>
                    <a:pt x="3263" y="25"/>
                    <a:pt x="3365" y="36"/>
                  </a:cubicBezTo>
                  <a:cubicBezTo>
                    <a:pt x="3416" y="41"/>
                    <a:pt x="3468" y="48"/>
                    <a:pt x="3518" y="56"/>
                  </a:cubicBezTo>
                  <a:cubicBezTo>
                    <a:pt x="3569" y="64"/>
                    <a:pt x="3620" y="73"/>
                    <a:pt x="3670" y="85"/>
                  </a:cubicBezTo>
                  <a:cubicBezTo>
                    <a:pt x="3695" y="92"/>
                    <a:pt x="3720" y="98"/>
                    <a:pt x="3745" y="106"/>
                  </a:cubicBezTo>
                  <a:cubicBezTo>
                    <a:pt x="3769" y="114"/>
                    <a:pt x="3793" y="123"/>
                    <a:pt x="3817" y="133"/>
                  </a:cubicBezTo>
                  <a:cubicBezTo>
                    <a:pt x="3864" y="155"/>
                    <a:pt x="3909" y="180"/>
                    <a:pt x="3953" y="206"/>
                  </a:cubicBezTo>
                  <a:cubicBezTo>
                    <a:pt x="3976" y="219"/>
                    <a:pt x="3998" y="232"/>
                    <a:pt x="4020" y="245"/>
                  </a:cubicBezTo>
                  <a:cubicBezTo>
                    <a:pt x="4032" y="251"/>
                    <a:pt x="4043" y="257"/>
                    <a:pt x="4054" y="263"/>
                  </a:cubicBezTo>
                  <a:cubicBezTo>
                    <a:pt x="4072" y="271"/>
                    <a:pt x="4072" y="271"/>
                    <a:pt x="4072" y="271"/>
                  </a:cubicBezTo>
                  <a:cubicBezTo>
                    <a:pt x="4077" y="274"/>
                    <a:pt x="4083" y="277"/>
                    <a:pt x="4089" y="280"/>
                  </a:cubicBezTo>
                  <a:cubicBezTo>
                    <a:pt x="4107" y="288"/>
                    <a:pt x="4107" y="288"/>
                    <a:pt x="4107" y="288"/>
                  </a:cubicBezTo>
                  <a:cubicBezTo>
                    <a:pt x="4112" y="290"/>
                    <a:pt x="4119" y="293"/>
                    <a:pt x="4124" y="295"/>
                  </a:cubicBezTo>
                  <a:cubicBezTo>
                    <a:pt x="4136" y="300"/>
                    <a:pt x="4149" y="304"/>
                    <a:pt x="4161" y="308"/>
                  </a:cubicBezTo>
                  <a:cubicBezTo>
                    <a:pt x="4167" y="310"/>
                    <a:pt x="4173" y="312"/>
                    <a:pt x="4179" y="314"/>
                  </a:cubicBezTo>
                  <a:cubicBezTo>
                    <a:pt x="4198" y="319"/>
                    <a:pt x="4198" y="319"/>
                    <a:pt x="4198" y="319"/>
                  </a:cubicBezTo>
                  <a:cubicBezTo>
                    <a:pt x="4235" y="328"/>
                    <a:pt x="4235" y="328"/>
                    <a:pt x="4235" y="328"/>
                  </a:cubicBezTo>
                  <a:cubicBezTo>
                    <a:pt x="4335" y="351"/>
                    <a:pt x="4438" y="366"/>
                    <a:pt x="4540" y="375"/>
                  </a:cubicBezTo>
                  <a:cubicBezTo>
                    <a:pt x="4643" y="383"/>
                    <a:pt x="4746" y="384"/>
                    <a:pt x="4849" y="3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58">
              <a:extLst>
                <a:ext uri="{FF2B5EF4-FFF2-40B4-BE49-F238E27FC236}">
                  <a16:creationId xmlns:a16="http://schemas.microsoft.com/office/drawing/2014/main" id="{DE4D373F-77A4-3E55-13BF-E912D791CE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6288" y="3665538"/>
              <a:ext cx="12112625" cy="892175"/>
            </a:xfrm>
            <a:custGeom>
              <a:avLst/>
              <a:gdLst>
                <a:gd name="T0" fmla="*/ 4541 w 4849"/>
                <a:gd name="T1" fmla="*/ 350 h 357"/>
                <a:gd name="T2" fmla="*/ 4197 w 4849"/>
                <a:gd name="T3" fmla="*/ 308 h 357"/>
                <a:gd name="T4" fmla="*/ 4086 w 4849"/>
                <a:gd name="T5" fmla="*/ 277 h 357"/>
                <a:gd name="T6" fmla="*/ 3807 w 4849"/>
                <a:gd name="T7" fmla="*/ 147 h 357"/>
                <a:gd name="T8" fmla="*/ 3508 w 4849"/>
                <a:gd name="T9" fmla="*/ 78 h 357"/>
                <a:gd name="T10" fmla="*/ 3049 w 4849"/>
                <a:gd name="T11" fmla="*/ 28 h 357"/>
                <a:gd name="T12" fmla="*/ 2973 w 4849"/>
                <a:gd name="T13" fmla="*/ 19 h 357"/>
                <a:gd name="T14" fmla="*/ 2915 w 4849"/>
                <a:gd name="T15" fmla="*/ 12 h 357"/>
                <a:gd name="T16" fmla="*/ 2896 w 4849"/>
                <a:gd name="T17" fmla="*/ 10 h 357"/>
                <a:gd name="T18" fmla="*/ 2839 w 4849"/>
                <a:gd name="T19" fmla="*/ 6 h 357"/>
                <a:gd name="T20" fmla="*/ 2743 w 4849"/>
                <a:gd name="T21" fmla="*/ 3 h 357"/>
                <a:gd name="T22" fmla="*/ 2437 w 4849"/>
                <a:gd name="T23" fmla="*/ 34 h 357"/>
                <a:gd name="T24" fmla="*/ 2064 w 4849"/>
                <a:gd name="T25" fmla="*/ 127 h 357"/>
                <a:gd name="T26" fmla="*/ 2008 w 4849"/>
                <a:gd name="T27" fmla="*/ 141 h 357"/>
                <a:gd name="T28" fmla="*/ 1914 w 4849"/>
                <a:gd name="T29" fmla="*/ 160 h 357"/>
                <a:gd name="T30" fmla="*/ 1838 w 4849"/>
                <a:gd name="T31" fmla="*/ 173 h 357"/>
                <a:gd name="T32" fmla="*/ 1762 w 4849"/>
                <a:gd name="T33" fmla="*/ 184 h 357"/>
                <a:gd name="T34" fmla="*/ 1647 w 4849"/>
                <a:gd name="T35" fmla="*/ 198 h 357"/>
                <a:gd name="T36" fmla="*/ 1532 w 4849"/>
                <a:gd name="T37" fmla="*/ 208 h 357"/>
                <a:gd name="T38" fmla="*/ 1186 w 4849"/>
                <a:gd name="T39" fmla="*/ 230 h 357"/>
                <a:gd name="T40" fmla="*/ 1072 w 4849"/>
                <a:gd name="T41" fmla="*/ 245 h 357"/>
                <a:gd name="T42" fmla="*/ 846 w 4849"/>
                <a:gd name="T43" fmla="*/ 290 h 357"/>
                <a:gd name="T44" fmla="*/ 615 w 4849"/>
                <a:gd name="T45" fmla="*/ 300 h 357"/>
                <a:gd name="T46" fmla="*/ 615 w 4849"/>
                <a:gd name="T47" fmla="*/ 298 h 357"/>
                <a:gd name="T48" fmla="*/ 845 w 4849"/>
                <a:gd name="T49" fmla="*/ 288 h 357"/>
                <a:gd name="T50" fmla="*/ 1072 w 4849"/>
                <a:gd name="T51" fmla="*/ 243 h 357"/>
                <a:gd name="T52" fmla="*/ 1186 w 4849"/>
                <a:gd name="T53" fmla="*/ 227 h 357"/>
                <a:gd name="T54" fmla="*/ 1532 w 4849"/>
                <a:gd name="T55" fmla="*/ 205 h 357"/>
                <a:gd name="T56" fmla="*/ 1647 w 4849"/>
                <a:gd name="T57" fmla="*/ 195 h 357"/>
                <a:gd name="T58" fmla="*/ 1761 w 4849"/>
                <a:gd name="T59" fmla="*/ 181 h 357"/>
                <a:gd name="T60" fmla="*/ 1837 w 4849"/>
                <a:gd name="T61" fmla="*/ 170 h 357"/>
                <a:gd name="T62" fmla="*/ 1913 w 4849"/>
                <a:gd name="T63" fmla="*/ 157 h 357"/>
                <a:gd name="T64" fmla="*/ 2007 w 4849"/>
                <a:gd name="T65" fmla="*/ 137 h 357"/>
                <a:gd name="T66" fmla="*/ 2063 w 4849"/>
                <a:gd name="T67" fmla="*/ 124 h 357"/>
                <a:gd name="T68" fmla="*/ 2436 w 4849"/>
                <a:gd name="T69" fmla="*/ 30 h 357"/>
                <a:gd name="T70" fmla="*/ 2743 w 4849"/>
                <a:gd name="T71" fmla="*/ 0 h 357"/>
                <a:gd name="T72" fmla="*/ 2839 w 4849"/>
                <a:gd name="T73" fmla="*/ 2 h 357"/>
                <a:gd name="T74" fmla="*/ 2897 w 4849"/>
                <a:gd name="T75" fmla="*/ 6 h 357"/>
                <a:gd name="T76" fmla="*/ 2916 w 4849"/>
                <a:gd name="T77" fmla="*/ 8 h 357"/>
                <a:gd name="T78" fmla="*/ 2973 w 4849"/>
                <a:gd name="T79" fmla="*/ 15 h 357"/>
                <a:gd name="T80" fmla="*/ 3050 w 4849"/>
                <a:gd name="T81" fmla="*/ 25 h 357"/>
                <a:gd name="T82" fmla="*/ 3509 w 4849"/>
                <a:gd name="T83" fmla="*/ 75 h 357"/>
                <a:gd name="T84" fmla="*/ 3808 w 4849"/>
                <a:gd name="T85" fmla="*/ 145 h 357"/>
                <a:gd name="T86" fmla="*/ 4087 w 4849"/>
                <a:gd name="T87" fmla="*/ 275 h 357"/>
                <a:gd name="T88" fmla="*/ 4198 w 4849"/>
                <a:gd name="T89" fmla="*/ 306 h 357"/>
                <a:gd name="T90" fmla="*/ 4541 w 4849"/>
                <a:gd name="T91" fmla="*/ 349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49" h="357">
                  <a:moveTo>
                    <a:pt x="4849" y="353"/>
                  </a:moveTo>
                  <a:cubicBezTo>
                    <a:pt x="4746" y="357"/>
                    <a:pt x="4643" y="356"/>
                    <a:pt x="4541" y="350"/>
                  </a:cubicBezTo>
                  <a:cubicBezTo>
                    <a:pt x="4438" y="344"/>
                    <a:pt x="4336" y="332"/>
                    <a:pt x="4235" y="315"/>
                  </a:cubicBezTo>
                  <a:cubicBezTo>
                    <a:pt x="4222" y="312"/>
                    <a:pt x="4210" y="310"/>
                    <a:pt x="4197" y="308"/>
                  </a:cubicBezTo>
                  <a:cubicBezTo>
                    <a:pt x="4185" y="305"/>
                    <a:pt x="4172" y="303"/>
                    <a:pt x="4160" y="300"/>
                  </a:cubicBezTo>
                  <a:cubicBezTo>
                    <a:pt x="4134" y="294"/>
                    <a:pt x="4110" y="286"/>
                    <a:pt x="4086" y="277"/>
                  </a:cubicBezTo>
                  <a:cubicBezTo>
                    <a:pt x="4038" y="259"/>
                    <a:pt x="3992" y="237"/>
                    <a:pt x="3946" y="213"/>
                  </a:cubicBezTo>
                  <a:cubicBezTo>
                    <a:pt x="3900" y="190"/>
                    <a:pt x="3855" y="166"/>
                    <a:pt x="3807" y="147"/>
                  </a:cubicBezTo>
                  <a:cubicBezTo>
                    <a:pt x="3760" y="127"/>
                    <a:pt x="3710" y="115"/>
                    <a:pt x="3660" y="105"/>
                  </a:cubicBezTo>
                  <a:cubicBezTo>
                    <a:pt x="3609" y="94"/>
                    <a:pt x="3559" y="85"/>
                    <a:pt x="3508" y="78"/>
                  </a:cubicBezTo>
                  <a:cubicBezTo>
                    <a:pt x="3457" y="71"/>
                    <a:pt x="3406" y="65"/>
                    <a:pt x="3355" y="59"/>
                  </a:cubicBezTo>
                  <a:cubicBezTo>
                    <a:pt x="3253" y="48"/>
                    <a:pt x="3151" y="39"/>
                    <a:pt x="3049" y="28"/>
                  </a:cubicBezTo>
                  <a:cubicBezTo>
                    <a:pt x="3011" y="23"/>
                    <a:pt x="3011" y="23"/>
                    <a:pt x="3011" y="23"/>
                  </a:cubicBezTo>
                  <a:cubicBezTo>
                    <a:pt x="2973" y="19"/>
                    <a:pt x="2973" y="19"/>
                    <a:pt x="2973" y="19"/>
                  </a:cubicBezTo>
                  <a:cubicBezTo>
                    <a:pt x="2960" y="17"/>
                    <a:pt x="2947" y="16"/>
                    <a:pt x="2935" y="14"/>
                  </a:cubicBezTo>
                  <a:cubicBezTo>
                    <a:pt x="2915" y="12"/>
                    <a:pt x="2915" y="12"/>
                    <a:pt x="2915" y="12"/>
                  </a:cubicBezTo>
                  <a:cubicBezTo>
                    <a:pt x="2906" y="11"/>
                    <a:pt x="2906" y="11"/>
                    <a:pt x="2906" y="11"/>
                  </a:cubicBezTo>
                  <a:cubicBezTo>
                    <a:pt x="2896" y="10"/>
                    <a:pt x="2896" y="10"/>
                    <a:pt x="2896" y="10"/>
                  </a:cubicBezTo>
                  <a:cubicBezTo>
                    <a:pt x="2858" y="7"/>
                    <a:pt x="2858" y="7"/>
                    <a:pt x="2858" y="7"/>
                  </a:cubicBezTo>
                  <a:cubicBezTo>
                    <a:pt x="2852" y="6"/>
                    <a:pt x="2845" y="6"/>
                    <a:pt x="2839" y="6"/>
                  </a:cubicBezTo>
                  <a:cubicBezTo>
                    <a:pt x="2820" y="5"/>
                    <a:pt x="2820" y="5"/>
                    <a:pt x="2820" y="5"/>
                  </a:cubicBezTo>
                  <a:cubicBezTo>
                    <a:pt x="2794" y="3"/>
                    <a:pt x="2768" y="4"/>
                    <a:pt x="2743" y="3"/>
                  </a:cubicBezTo>
                  <a:cubicBezTo>
                    <a:pt x="2692" y="4"/>
                    <a:pt x="2640" y="7"/>
                    <a:pt x="2589" y="12"/>
                  </a:cubicBezTo>
                  <a:cubicBezTo>
                    <a:pt x="2538" y="17"/>
                    <a:pt x="2488" y="25"/>
                    <a:pt x="2437" y="34"/>
                  </a:cubicBezTo>
                  <a:cubicBezTo>
                    <a:pt x="2336" y="53"/>
                    <a:pt x="2237" y="78"/>
                    <a:pt x="2138" y="106"/>
                  </a:cubicBezTo>
                  <a:cubicBezTo>
                    <a:pt x="2114" y="114"/>
                    <a:pt x="2089" y="120"/>
                    <a:pt x="2064" y="127"/>
                  </a:cubicBezTo>
                  <a:cubicBezTo>
                    <a:pt x="2052" y="131"/>
                    <a:pt x="2039" y="133"/>
                    <a:pt x="2027" y="136"/>
                  </a:cubicBezTo>
                  <a:cubicBezTo>
                    <a:pt x="2008" y="141"/>
                    <a:pt x="2008" y="141"/>
                    <a:pt x="2008" y="141"/>
                  </a:cubicBezTo>
                  <a:cubicBezTo>
                    <a:pt x="2002" y="142"/>
                    <a:pt x="1996" y="144"/>
                    <a:pt x="1989" y="145"/>
                  </a:cubicBezTo>
                  <a:cubicBezTo>
                    <a:pt x="1964" y="150"/>
                    <a:pt x="1939" y="156"/>
                    <a:pt x="1914" y="160"/>
                  </a:cubicBezTo>
                  <a:cubicBezTo>
                    <a:pt x="1901" y="163"/>
                    <a:pt x="1889" y="165"/>
                    <a:pt x="1876" y="167"/>
                  </a:cubicBezTo>
                  <a:cubicBezTo>
                    <a:pt x="1838" y="173"/>
                    <a:pt x="1838" y="173"/>
                    <a:pt x="1838" y="173"/>
                  </a:cubicBezTo>
                  <a:cubicBezTo>
                    <a:pt x="1825" y="176"/>
                    <a:pt x="1813" y="177"/>
                    <a:pt x="1800" y="179"/>
                  </a:cubicBezTo>
                  <a:cubicBezTo>
                    <a:pt x="1787" y="181"/>
                    <a:pt x="1774" y="183"/>
                    <a:pt x="1762" y="184"/>
                  </a:cubicBezTo>
                  <a:cubicBezTo>
                    <a:pt x="1736" y="188"/>
                    <a:pt x="1711" y="191"/>
                    <a:pt x="1685" y="194"/>
                  </a:cubicBezTo>
                  <a:cubicBezTo>
                    <a:pt x="1647" y="198"/>
                    <a:pt x="1647" y="198"/>
                    <a:pt x="1647" y="198"/>
                  </a:cubicBezTo>
                  <a:cubicBezTo>
                    <a:pt x="1609" y="202"/>
                    <a:pt x="1609" y="202"/>
                    <a:pt x="1609" y="202"/>
                  </a:cubicBezTo>
                  <a:cubicBezTo>
                    <a:pt x="1583" y="204"/>
                    <a:pt x="1558" y="206"/>
                    <a:pt x="1532" y="208"/>
                  </a:cubicBezTo>
                  <a:cubicBezTo>
                    <a:pt x="1430" y="216"/>
                    <a:pt x="1327" y="222"/>
                    <a:pt x="1225" y="228"/>
                  </a:cubicBezTo>
                  <a:cubicBezTo>
                    <a:pt x="1186" y="230"/>
                    <a:pt x="1186" y="230"/>
                    <a:pt x="1186" y="230"/>
                  </a:cubicBezTo>
                  <a:cubicBezTo>
                    <a:pt x="1174" y="231"/>
                    <a:pt x="1161" y="232"/>
                    <a:pt x="1148" y="233"/>
                  </a:cubicBezTo>
                  <a:cubicBezTo>
                    <a:pt x="1123" y="236"/>
                    <a:pt x="1097" y="240"/>
                    <a:pt x="1072" y="245"/>
                  </a:cubicBezTo>
                  <a:cubicBezTo>
                    <a:pt x="1022" y="255"/>
                    <a:pt x="972" y="267"/>
                    <a:pt x="921" y="277"/>
                  </a:cubicBezTo>
                  <a:cubicBezTo>
                    <a:pt x="896" y="282"/>
                    <a:pt x="871" y="286"/>
                    <a:pt x="846" y="290"/>
                  </a:cubicBezTo>
                  <a:cubicBezTo>
                    <a:pt x="820" y="293"/>
                    <a:pt x="794" y="295"/>
                    <a:pt x="769" y="296"/>
                  </a:cubicBezTo>
                  <a:cubicBezTo>
                    <a:pt x="615" y="300"/>
                    <a:pt x="615" y="300"/>
                    <a:pt x="615" y="300"/>
                  </a:cubicBezTo>
                  <a:cubicBezTo>
                    <a:pt x="410" y="305"/>
                    <a:pt x="205" y="310"/>
                    <a:pt x="0" y="319"/>
                  </a:cubicBezTo>
                  <a:cubicBezTo>
                    <a:pt x="205" y="310"/>
                    <a:pt x="410" y="304"/>
                    <a:pt x="615" y="298"/>
                  </a:cubicBezTo>
                  <a:cubicBezTo>
                    <a:pt x="769" y="294"/>
                    <a:pt x="769" y="294"/>
                    <a:pt x="769" y="294"/>
                  </a:cubicBezTo>
                  <a:cubicBezTo>
                    <a:pt x="794" y="293"/>
                    <a:pt x="820" y="291"/>
                    <a:pt x="845" y="288"/>
                  </a:cubicBezTo>
                  <a:cubicBezTo>
                    <a:pt x="871" y="284"/>
                    <a:pt x="896" y="280"/>
                    <a:pt x="921" y="275"/>
                  </a:cubicBezTo>
                  <a:cubicBezTo>
                    <a:pt x="971" y="265"/>
                    <a:pt x="1021" y="252"/>
                    <a:pt x="1072" y="243"/>
                  </a:cubicBezTo>
                  <a:cubicBezTo>
                    <a:pt x="1097" y="238"/>
                    <a:pt x="1122" y="234"/>
                    <a:pt x="1148" y="231"/>
                  </a:cubicBezTo>
                  <a:cubicBezTo>
                    <a:pt x="1160" y="229"/>
                    <a:pt x="1173" y="228"/>
                    <a:pt x="1186" y="227"/>
                  </a:cubicBezTo>
                  <a:cubicBezTo>
                    <a:pt x="1225" y="225"/>
                    <a:pt x="1225" y="225"/>
                    <a:pt x="1225" y="225"/>
                  </a:cubicBezTo>
                  <a:cubicBezTo>
                    <a:pt x="1327" y="219"/>
                    <a:pt x="1429" y="214"/>
                    <a:pt x="1532" y="205"/>
                  </a:cubicBezTo>
                  <a:cubicBezTo>
                    <a:pt x="1557" y="203"/>
                    <a:pt x="1583" y="201"/>
                    <a:pt x="1608" y="198"/>
                  </a:cubicBezTo>
                  <a:cubicBezTo>
                    <a:pt x="1647" y="195"/>
                    <a:pt x="1647" y="195"/>
                    <a:pt x="1647" y="195"/>
                  </a:cubicBezTo>
                  <a:cubicBezTo>
                    <a:pt x="1685" y="191"/>
                    <a:pt x="1685" y="191"/>
                    <a:pt x="1685" y="191"/>
                  </a:cubicBezTo>
                  <a:cubicBezTo>
                    <a:pt x="1710" y="188"/>
                    <a:pt x="1736" y="184"/>
                    <a:pt x="1761" y="181"/>
                  </a:cubicBezTo>
                  <a:cubicBezTo>
                    <a:pt x="1774" y="180"/>
                    <a:pt x="1787" y="178"/>
                    <a:pt x="1799" y="176"/>
                  </a:cubicBezTo>
                  <a:cubicBezTo>
                    <a:pt x="1812" y="174"/>
                    <a:pt x="1825" y="172"/>
                    <a:pt x="1837" y="170"/>
                  </a:cubicBezTo>
                  <a:cubicBezTo>
                    <a:pt x="1875" y="164"/>
                    <a:pt x="1875" y="164"/>
                    <a:pt x="1875" y="164"/>
                  </a:cubicBezTo>
                  <a:cubicBezTo>
                    <a:pt x="1888" y="162"/>
                    <a:pt x="1901" y="159"/>
                    <a:pt x="1913" y="157"/>
                  </a:cubicBezTo>
                  <a:cubicBezTo>
                    <a:pt x="1938" y="152"/>
                    <a:pt x="1963" y="147"/>
                    <a:pt x="1988" y="142"/>
                  </a:cubicBezTo>
                  <a:cubicBezTo>
                    <a:pt x="1995" y="140"/>
                    <a:pt x="2001" y="139"/>
                    <a:pt x="2007" y="137"/>
                  </a:cubicBezTo>
                  <a:cubicBezTo>
                    <a:pt x="2026" y="133"/>
                    <a:pt x="2026" y="133"/>
                    <a:pt x="2026" y="133"/>
                  </a:cubicBezTo>
                  <a:cubicBezTo>
                    <a:pt x="2038" y="130"/>
                    <a:pt x="2051" y="127"/>
                    <a:pt x="2063" y="124"/>
                  </a:cubicBezTo>
                  <a:cubicBezTo>
                    <a:pt x="2088" y="117"/>
                    <a:pt x="2113" y="110"/>
                    <a:pt x="2137" y="103"/>
                  </a:cubicBezTo>
                  <a:cubicBezTo>
                    <a:pt x="2236" y="75"/>
                    <a:pt x="2336" y="49"/>
                    <a:pt x="2436" y="30"/>
                  </a:cubicBezTo>
                  <a:cubicBezTo>
                    <a:pt x="2487" y="21"/>
                    <a:pt x="2538" y="14"/>
                    <a:pt x="2589" y="8"/>
                  </a:cubicBezTo>
                  <a:cubicBezTo>
                    <a:pt x="2640" y="3"/>
                    <a:pt x="2691" y="0"/>
                    <a:pt x="2743" y="0"/>
                  </a:cubicBezTo>
                  <a:cubicBezTo>
                    <a:pt x="2768" y="0"/>
                    <a:pt x="2794" y="0"/>
                    <a:pt x="2820" y="1"/>
                  </a:cubicBezTo>
                  <a:cubicBezTo>
                    <a:pt x="2839" y="2"/>
                    <a:pt x="2839" y="2"/>
                    <a:pt x="2839" y="2"/>
                  </a:cubicBezTo>
                  <a:cubicBezTo>
                    <a:pt x="2845" y="2"/>
                    <a:pt x="2852" y="3"/>
                    <a:pt x="2858" y="3"/>
                  </a:cubicBezTo>
                  <a:cubicBezTo>
                    <a:pt x="2897" y="6"/>
                    <a:pt x="2897" y="6"/>
                    <a:pt x="2897" y="6"/>
                  </a:cubicBezTo>
                  <a:cubicBezTo>
                    <a:pt x="2906" y="7"/>
                    <a:pt x="2906" y="7"/>
                    <a:pt x="2906" y="7"/>
                  </a:cubicBezTo>
                  <a:cubicBezTo>
                    <a:pt x="2916" y="8"/>
                    <a:pt x="2916" y="8"/>
                    <a:pt x="2916" y="8"/>
                  </a:cubicBezTo>
                  <a:cubicBezTo>
                    <a:pt x="2935" y="11"/>
                    <a:pt x="2935" y="11"/>
                    <a:pt x="2935" y="11"/>
                  </a:cubicBezTo>
                  <a:cubicBezTo>
                    <a:pt x="2948" y="12"/>
                    <a:pt x="2960" y="14"/>
                    <a:pt x="2973" y="15"/>
                  </a:cubicBezTo>
                  <a:cubicBezTo>
                    <a:pt x="3011" y="20"/>
                    <a:pt x="3011" y="20"/>
                    <a:pt x="3011" y="20"/>
                  </a:cubicBezTo>
                  <a:cubicBezTo>
                    <a:pt x="3050" y="25"/>
                    <a:pt x="3050" y="25"/>
                    <a:pt x="3050" y="25"/>
                  </a:cubicBezTo>
                  <a:cubicBezTo>
                    <a:pt x="3151" y="36"/>
                    <a:pt x="3254" y="45"/>
                    <a:pt x="3356" y="56"/>
                  </a:cubicBezTo>
                  <a:cubicBezTo>
                    <a:pt x="3407" y="62"/>
                    <a:pt x="3458" y="68"/>
                    <a:pt x="3509" y="75"/>
                  </a:cubicBezTo>
                  <a:cubicBezTo>
                    <a:pt x="3559" y="83"/>
                    <a:pt x="3610" y="91"/>
                    <a:pt x="3660" y="102"/>
                  </a:cubicBezTo>
                  <a:cubicBezTo>
                    <a:pt x="3710" y="113"/>
                    <a:pt x="3761" y="125"/>
                    <a:pt x="3808" y="145"/>
                  </a:cubicBezTo>
                  <a:cubicBezTo>
                    <a:pt x="3856" y="164"/>
                    <a:pt x="3901" y="188"/>
                    <a:pt x="3947" y="211"/>
                  </a:cubicBezTo>
                  <a:cubicBezTo>
                    <a:pt x="3993" y="234"/>
                    <a:pt x="4039" y="257"/>
                    <a:pt x="4087" y="275"/>
                  </a:cubicBezTo>
                  <a:cubicBezTo>
                    <a:pt x="4111" y="284"/>
                    <a:pt x="4135" y="292"/>
                    <a:pt x="4160" y="298"/>
                  </a:cubicBezTo>
                  <a:cubicBezTo>
                    <a:pt x="4172" y="301"/>
                    <a:pt x="4185" y="303"/>
                    <a:pt x="4198" y="306"/>
                  </a:cubicBezTo>
                  <a:cubicBezTo>
                    <a:pt x="4210" y="308"/>
                    <a:pt x="4223" y="310"/>
                    <a:pt x="4235" y="313"/>
                  </a:cubicBezTo>
                  <a:cubicBezTo>
                    <a:pt x="4336" y="331"/>
                    <a:pt x="4439" y="342"/>
                    <a:pt x="4541" y="349"/>
                  </a:cubicBezTo>
                  <a:cubicBezTo>
                    <a:pt x="4643" y="355"/>
                    <a:pt x="4746" y="357"/>
                    <a:pt x="4849" y="3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59">
              <a:extLst>
                <a:ext uri="{FF2B5EF4-FFF2-40B4-BE49-F238E27FC236}">
                  <a16:creationId xmlns:a16="http://schemas.microsoft.com/office/drawing/2014/main" id="{401EF42C-2C22-9246-494C-CF36CBFF998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9463" y="3802063"/>
              <a:ext cx="12111038" cy="846138"/>
            </a:xfrm>
            <a:custGeom>
              <a:avLst/>
              <a:gdLst>
                <a:gd name="T0" fmla="*/ 4236 w 4849"/>
                <a:gd name="T1" fmla="*/ 303 h 338"/>
                <a:gd name="T2" fmla="*/ 4160 w 4849"/>
                <a:gd name="T3" fmla="*/ 292 h 338"/>
                <a:gd name="T4" fmla="*/ 4122 w 4849"/>
                <a:gd name="T5" fmla="*/ 286 h 338"/>
                <a:gd name="T6" fmla="*/ 4094 w 4849"/>
                <a:gd name="T7" fmla="*/ 279 h 338"/>
                <a:gd name="T8" fmla="*/ 4066 w 4849"/>
                <a:gd name="T9" fmla="*/ 271 h 338"/>
                <a:gd name="T10" fmla="*/ 4012 w 4849"/>
                <a:gd name="T11" fmla="*/ 252 h 338"/>
                <a:gd name="T12" fmla="*/ 3800 w 4849"/>
                <a:gd name="T13" fmla="*/ 163 h 338"/>
                <a:gd name="T14" fmla="*/ 3745 w 4849"/>
                <a:gd name="T15" fmla="*/ 146 h 338"/>
                <a:gd name="T16" fmla="*/ 3689 w 4849"/>
                <a:gd name="T17" fmla="*/ 134 h 338"/>
                <a:gd name="T18" fmla="*/ 3575 w 4849"/>
                <a:gd name="T19" fmla="*/ 114 h 338"/>
                <a:gd name="T20" fmla="*/ 3347 w 4849"/>
                <a:gd name="T21" fmla="*/ 86 h 338"/>
                <a:gd name="T22" fmla="*/ 3003 w 4849"/>
                <a:gd name="T23" fmla="*/ 46 h 338"/>
                <a:gd name="T24" fmla="*/ 2889 w 4849"/>
                <a:gd name="T25" fmla="*/ 29 h 338"/>
                <a:gd name="T26" fmla="*/ 2813 w 4849"/>
                <a:gd name="T27" fmla="*/ 18 h 338"/>
                <a:gd name="T28" fmla="*/ 2775 w 4849"/>
                <a:gd name="T29" fmla="*/ 13 h 338"/>
                <a:gd name="T30" fmla="*/ 2584 w 4849"/>
                <a:gd name="T31" fmla="*/ 4 h 338"/>
                <a:gd name="T32" fmla="*/ 2279 w 4849"/>
                <a:gd name="T33" fmla="*/ 32 h 338"/>
                <a:gd name="T34" fmla="*/ 2110 w 4849"/>
                <a:gd name="T35" fmla="*/ 67 h 338"/>
                <a:gd name="T36" fmla="*/ 2054 w 4849"/>
                <a:gd name="T37" fmla="*/ 80 h 338"/>
                <a:gd name="T38" fmla="*/ 1828 w 4849"/>
                <a:gd name="T39" fmla="*/ 125 h 338"/>
                <a:gd name="T40" fmla="*/ 1140 w 4849"/>
                <a:gd name="T41" fmla="*/ 197 h 338"/>
                <a:gd name="T42" fmla="*/ 918 w 4849"/>
                <a:gd name="T43" fmla="*/ 254 h 338"/>
                <a:gd name="T44" fmla="*/ 843 w 4849"/>
                <a:gd name="T45" fmla="*/ 273 h 338"/>
                <a:gd name="T46" fmla="*/ 691 w 4849"/>
                <a:gd name="T47" fmla="*/ 291 h 338"/>
                <a:gd name="T48" fmla="*/ 0 w 4849"/>
                <a:gd name="T49" fmla="*/ 317 h 338"/>
                <a:gd name="T50" fmla="*/ 691 w 4849"/>
                <a:gd name="T51" fmla="*/ 289 h 338"/>
                <a:gd name="T52" fmla="*/ 843 w 4849"/>
                <a:gd name="T53" fmla="*/ 271 h 338"/>
                <a:gd name="T54" fmla="*/ 917 w 4849"/>
                <a:gd name="T55" fmla="*/ 252 h 338"/>
                <a:gd name="T56" fmla="*/ 1140 w 4849"/>
                <a:gd name="T57" fmla="*/ 194 h 338"/>
                <a:gd name="T58" fmla="*/ 1827 w 4849"/>
                <a:gd name="T59" fmla="*/ 121 h 338"/>
                <a:gd name="T60" fmla="*/ 2053 w 4849"/>
                <a:gd name="T61" fmla="*/ 77 h 338"/>
                <a:gd name="T62" fmla="*/ 2109 w 4849"/>
                <a:gd name="T63" fmla="*/ 63 h 338"/>
                <a:gd name="T64" fmla="*/ 2278 w 4849"/>
                <a:gd name="T65" fmla="*/ 28 h 338"/>
                <a:gd name="T66" fmla="*/ 2584 w 4849"/>
                <a:gd name="T67" fmla="*/ 0 h 338"/>
                <a:gd name="T68" fmla="*/ 2776 w 4849"/>
                <a:gd name="T69" fmla="*/ 10 h 338"/>
                <a:gd name="T70" fmla="*/ 2814 w 4849"/>
                <a:gd name="T71" fmla="*/ 14 h 338"/>
                <a:gd name="T72" fmla="*/ 2890 w 4849"/>
                <a:gd name="T73" fmla="*/ 25 h 338"/>
                <a:gd name="T74" fmla="*/ 3004 w 4849"/>
                <a:gd name="T75" fmla="*/ 43 h 338"/>
                <a:gd name="T76" fmla="*/ 3347 w 4849"/>
                <a:gd name="T77" fmla="*/ 83 h 338"/>
                <a:gd name="T78" fmla="*/ 3576 w 4849"/>
                <a:gd name="T79" fmla="*/ 111 h 338"/>
                <a:gd name="T80" fmla="*/ 3689 w 4849"/>
                <a:gd name="T81" fmla="*/ 131 h 338"/>
                <a:gd name="T82" fmla="*/ 3745 w 4849"/>
                <a:gd name="T83" fmla="*/ 143 h 338"/>
                <a:gd name="T84" fmla="*/ 3800 w 4849"/>
                <a:gd name="T85" fmla="*/ 161 h 338"/>
                <a:gd name="T86" fmla="*/ 4013 w 4849"/>
                <a:gd name="T87" fmla="*/ 250 h 338"/>
                <a:gd name="T88" fmla="*/ 4067 w 4849"/>
                <a:gd name="T89" fmla="*/ 269 h 338"/>
                <a:gd name="T90" fmla="*/ 4095 w 4849"/>
                <a:gd name="T91" fmla="*/ 277 h 338"/>
                <a:gd name="T92" fmla="*/ 4123 w 4849"/>
                <a:gd name="T93" fmla="*/ 283 h 338"/>
                <a:gd name="T94" fmla="*/ 4160 w 4849"/>
                <a:gd name="T95" fmla="*/ 290 h 338"/>
                <a:gd name="T96" fmla="*/ 4236 w 4849"/>
                <a:gd name="T97" fmla="*/ 301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49" h="338">
                  <a:moveTo>
                    <a:pt x="4849" y="334"/>
                  </a:moveTo>
                  <a:cubicBezTo>
                    <a:pt x="4644" y="338"/>
                    <a:pt x="4439" y="329"/>
                    <a:pt x="4236" y="303"/>
                  </a:cubicBezTo>
                  <a:cubicBezTo>
                    <a:pt x="4198" y="298"/>
                    <a:pt x="4198" y="298"/>
                    <a:pt x="4198" y="298"/>
                  </a:cubicBezTo>
                  <a:cubicBezTo>
                    <a:pt x="4160" y="292"/>
                    <a:pt x="4160" y="292"/>
                    <a:pt x="4160" y="292"/>
                  </a:cubicBezTo>
                  <a:cubicBezTo>
                    <a:pt x="4154" y="291"/>
                    <a:pt x="4147" y="290"/>
                    <a:pt x="4141" y="289"/>
                  </a:cubicBezTo>
                  <a:cubicBezTo>
                    <a:pt x="4122" y="286"/>
                    <a:pt x="4122" y="286"/>
                    <a:pt x="4122" y="286"/>
                  </a:cubicBezTo>
                  <a:cubicBezTo>
                    <a:pt x="4104" y="281"/>
                    <a:pt x="4104" y="281"/>
                    <a:pt x="4104" y="281"/>
                  </a:cubicBezTo>
                  <a:cubicBezTo>
                    <a:pt x="4094" y="279"/>
                    <a:pt x="4094" y="279"/>
                    <a:pt x="4094" y="279"/>
                  </a:cubicBezTo>
                  <a:cubicBezTo>
                    <a:pt x="4085" y="276"/>
                    <a:pt x="4085" y="276"/>
                    <a:pt x="4085" y="276"/>
                  </a:cubicBezTo>
                  <a:cubicBezTo>
                    <a:pt x="4066" y="271"/>
                    <a:pt x="4066" y="271"/>
                    <a:pt x="4066" y="271"/>
                  </a:cubicBezTo>
                  <a:cubicBezTo>
                    <a:pt x="4048" y="265"/>
                    <a:pt x="4048" y="265"/>
                    <a:pt x="4048" y="265"/>
                  </a:cubicBezTo>
                  <a:cubicBezTo>
                    <a:pt x="4036" y="261"/>
                    <a:pt x="4024" y="256"/>
                    <a:pt x="4012" y="252"/>
                  </a:cubicBezTo>
                  <a:cubicBezTo>
                    <a:pt x="3988" y="242"/>
                    <a:pt x="3965" y="232"/>
                    <a:pt x="3941" y="222"/>
                  </a:cubicBezTo>
                  <a:cubicBezTo>
                    <a:pt x="3894" y="201"/>
                    <a:pt x="3848" y="180"/>
                    <a:pt x="3800" y="163"/>
                  </a:cubicBezTo>
                  <a:cubicBezTo>
                    <a:pt x="3787" y="159"/>
                    <a:pt x="3775" y="154"/>
                    <a:pt x="3763" y="151"/>
                  </a:cubicBezTo>
                  <a:cubicBezTo>
                    <a:pt x="3757" y="149"/>
                    <a:pt x="3751" y="147"/>
                    <a:pt x="3745" y="146"/>
                  </a:cubicBezTo>
                  <a:cubicBezTo>
                    <a:pt x="3726" y="141"/>
                    <a:pt x="3726" y="141"/>
                    <a:pt x="3726" y="141"/>
                  </a:cubicBezTo>
                  <a:cubicBezTo>
                    <a:pt x="3714" y="138"/>
                    <a:pt x="3701" y="136"/>
                    <a:pt x="3689" y="134"/>
                  </a:cubicBezTo>
                  <a:cubicBezTo>
                    <a:pt x="3676" y="131"/>
                    <a:pt x="3663" y="129"/>
                    <a:pt x="3651" y="126"/>
                  </a:cubicBezTo>
                  <a:cubicBezTo>
                    <a:pt x="3626" y="122"/>
                    <a:pt x="3600" y="118"/>
                    <a:pt x="3575" y="114"/>
                  </a:cubicBezTo>
                  <a:cubicBezTo>
                    <a:pt x="3550" y="110"/>
                    <a:pt x="3524" y="107"/>
                    <a:pt x="3499" y="103"/>
                  </a:cubicBezTo>
                  <a:cubicBezTo>
                    <a:pt x="3448" y="97"/>
                    <a:pt x="3397" y="91"/>
                    <a:pt x="3347" y="86"/>
                  </a:cubicBezTo>
                  <a:cubicBezTo>
                    <a:pt x="3245" y="75"/>
                    <a:pt x="3143" y="65"/>
                    <a:pt x="3041" y="51"/>
                  </a:cubicBezTo>
                  <a:cubicBezTo>
                    <a:pt x="3003" y="46"/>
                    <a:pt x="3003" y="46"/>
                    <a:pt x="3003" y="46"/>
                  </a:cubicBezTo>
                  <a:cubicBezTo>
                    <a:pt x="2965" y="41"/>
                    <a:pt x="2965" y="41"/>
                    <a:pt x="2965" y="41"/>
                  </a:cubicBezTo>
                  <a:cubicBezTo>
                    <a:pt x="2940" y="37"/>
                    <a:pt x="2915" y="32"/>
                    <a:pt x="2889" y="29"/>
                  </a:cubicBezTo>
                  <a:cubicBezTo>
                    <a:pt x="2852" y="23"/>
                    <a:pt x="2852" y="23"/>
                    <a:pt x="2852" y="23"/>
                  </a:cubicBezTo>
                  <a:cubicBezTo>
                    <a:pt x="2813" y="18"/>
                    <a:pt x="2813" y="18"/>
                    <a:pt x="2813" y="18"/>
                  </a:cubicBezTo>
                  <a:cubicBezTo>
                    <a:pt x="2794" y="15"/>
                    <a:pt x="2794" y="15"/>
                    <a:pt x="2794" y="15"/>
                  </a:cubicBezTo>
                  <a:cubicBezTo>
                    <a:pt x="2775" y="13"/>
                    <a:pt x="2775" y="13"/>
                    <a:pt x="2775" y="13"/>
                  </a:cubicBezTo>
                  <a:cubicBezTo>
                    <a:pt x="2763" y="12"/>
                    <a:pt x="2750" y="11"/>
                    <a:pt x="2737" y="10"/>
                  </a:cubicBezTo>
                  <a:cubicBezTo>
                    <a:pt x="2686" y="6"/>
                    <a:pt x="2635" y="4"/>
                    <a:pt x="2584" y="4"/>
                  </a:cubicBezTo>
                  <a:cubicBezTo>
                    <a:pt x="2533" y="5"/>
                    <a:pt x="2482" y="7"/>
                    <a:pt x="2431" y="12"/>
                  </a:cubicBezTo>
                  <a:cubicBezTo>
                    <a:pt x="2380" y="17"/>
                    <a:pt x="2329" y="23"/>
                    <a:pt x="2279" y="32"/>
                  </a:cubicBezTo>
                  <a:cubicBezTo>
                    <a:pt x="2228" y="41"/>
                    <a:pt x="2178" y="51"/>
                    <a:pt x="2128" y="62"/>
                  </a:cubicBezTo>
                  <a:cubicBezTo>
                    <a:pt x="2110" y="67"/>
                    <a:pt x="2110" y="67"/>
                    <a:pt x="2110" y="67"/>
                  </a:cubicBezTo>
                  <a:cubicBezTo>
                    <a:pt x="2091" y="71"/>
                    <a:pt x="2091" y="71"/>
                    <a:pt x="2091" y="71"/>
                  </a:cubicBezTo>
                  <a:cubicBezTo>
                    <a:pt x="2054" y="80"/>
                    <a:pt x="2054" y="80"/>
                    <a:pt x="2054" y="80"/>
                  </a:cubicBezTo>
                  <a:cubicBezTo>
                    <a:pt x="2029" y="86"/>
                    <a:pt x="2004" y="92"/>
                    <a:pt x="1979" y="97"/>
                  </a:cubicBezTo>
                  <a:cubicBezTo>
                    <a:pt x="1929" y="108"/>
                    <a:pt x="1878" y="117"/>
                    <a:pt x="1828" y="125"/>
                  </a:cubicBezTo>
                  <a:cubicBezTo>
                    <a:pt x="1625" y="155"/>
                    <a:pt x="1420" y="168"/>
                    <a:pt x="1217" y="188"/>
                  </a:cubicBezTo>
                  <a:cubicBezTo>
                    <a:pt x="1191" y="191"/>
                    <a:pt x="1166" y="193"/>
                    <a:pt x="1140" y="197"/>
                  </a:cubicBezTo>
                  <a:cubicBezTo>
                    <a:pt x="1115" y="201"/>
                    <a:pt x="1090" y="206"/>
                    <a:pt x="1065" y="212"/>
                  </a:cubicBezTo>
                  <a:cubicBezTo>
                    <a:pt x="1016" y="225"/>
                    <a:pt x="967" y="240"/>
                    <a:pt x="918" y="254"/>
                  </a:cubicBezTo>
                  <a:cubicBezTo>
                    <a:pt x="905" y="258"/>
                    <a:pt x="893" y="261"/>
                    <a:pt x="881" y="264"/>
                  </a:cubicBezTo>
                  <a:cubicBezTo>
                    <a:pt x="868" y="267"/>
                    <a:pt x="856" y="270"/>
                    <a:pt x="843" y="273"/>
                  </a:cubicBezTo>
                  <a:cubicBezTo>
                    <a:pt x="818" y="279"/>
                    <a:pt x="793" y="282"/>
                    <a:pt x="767" y="285"/>
                  </a:cubicBezTo>
                  <a:cubicBezTo>
                    <a:pt x="742" y="288"/>
                    <a:pt x="716" y="289"/>
                    <a:pt x="691" y="291"/>
                  </a:cubicBezTo>
                  <a:cubicBezTo>
                    <a:pt x="665" y="293"/>
                    <a:pt x="640" y="294"/>
                    <a:pt x="614" y="296"/>
                  </a:cubicBezTo>
                  <a:cubicBezTo>
                    <a:pt x="410" y="307"/>
                    <a:pt x="205" y="312"/>
                    <a:pt x="0" y="317"/>
                  </a:cubicBezTo>
                  <a:cubicBezTo>
                    <a:pt x="205" y="312"/>
                    <a:pt x="409" y="305"/>
                    <a:pt x="614" y="294"/>
                  </a:cubicBezTo>
                  <a:cubicBezTo>
                    <a:pt x="691" y="289"/>
                    <a:pt x="691" y="289"/>
                    <a:pt x="691" y="289"/>
                  </a:cubicBezTo>
                  <a:cubicBezTo>
                    <a:pt x="716" y="287"/>
                    <a:pt x="742" y="286"/>
                    <a:pt x="767" y="283"/>
                  </a:cubicBezTo>
                  <a:cubicBezTo>
                    <a:pt x="792" y="280"/>
                    <a:pt x="818" y="276"/>
                    <a:pt x="843" y="271"/>
                  </a:cubicBezTo>
                  <a:cubicBezTo>
                    <a:pt x="855" y="268"/>
                    <a:pt x="868" y="265"/>
                    <a:pt x="880" y="262"/>
                  </a:cubicBezTo>
                  <a:cubicBezTo>
                    <a:pt x="892" y="259"/>
                    <a:pt x="905" y="255"/>
                    <a:pt x="917" y="252"/>
                  </a:cubicBezTo>
                  <a:cubicBezTo>
                    <a:pt x="966" y="238"/>
                    <a:pt x="1015" y="222"/>
                    <a:pt x="1065" y="210"/>
                  </a:cubicBezTo>
                  <a:cubicBezTo>
                    <a:pt x="1090" y="203"/>
                    <a:pt x="1115" y="198"/>
                    <a:pt x="1140" y="194"/>
                  </a:cubicBezTo>
                  <a:cubicBezTo>
                    <a:pt x="1165" y="190"/>
                    <a:pt x="1191" y="188"/>
                    <a:pt x="1216" y="185"/>
                  </a:cubicBezTo>
                  <a:cubicBezTo>
                    <a:pt x="1420" y="165"/>
                    <a:pt x="1625" y="152"/>
                    <a:pt x="1827" y="121"/>
                  </a:cubicBezTo>
                  <a:cubicBezTo>
                    <a:pt x="1878" y="113"/>
                    <a:pt x="1928" y="105"/>
                    <a:pt x="1978" y="94"/>
                  </a:cubicBezTo>
                  <a:cubicBezTo>
                    <a:pt x="2003" y="89"/>
                    <a:pt x="2028" y="82"/>
                    <a:pt x="2053" y="77"/>
                  </a:cubicBezTo>
                  <a:cubicBezTo>
                    <a:pt x="2090" y="67"/>
                    <a:pt x="2090" y="67"/>
                    <a:pt x="2090" y="67"/>
                  </a:cubicBezTo>
                  <a:cubicBezTo>
                    <a:pt x="2109" y="63"/>
                    <a:pt x="2109" y="63"/>
                    <a:pt x="2109" y="63"/>
                  </a:cubicBezTo>
                  <a:cubicBezTo>
                    <a:pt x="2127" y="59"/>
                    <a:pt x="2127" y="59"/>
                    <a:pt x="2127" y="59"/>
                  </a:cubicBezTo>
                  <a:cubicBezTo>
                    <a:pt x="2177" y="47"/>
                    <a:pt x="2228" y="37"/>
                    <a:pt x="2278" y="28"/>
                  </a:cubicBezTo>
                  <a:cubicBezTo>
                    <a:pt x="2329" y="19"/>
                    <a:pt x="2379" y="13"/>
                    <a:pt x="2430" y="8"/>
                  </a:cubicBezTo>
                  <a:cubicBezTo>
                    <a:pt x="2481" y="3"/>
                    <a:pt x="2533" y="1"/>
                    <a:pt x="2584" y="0"/>
                  </a:cubicBezTo>
                  <a:cubicBezTo>
                    <a:pt x="2635" y="0"/>
                    <a:pt x="2686" y="2"/>
                    <a:pt x="2737" y="6"/>
                  </a:cubicBezTo>
                  <a:cubicBezTo>
                    <a:pt x="2750" y="7"/>
                    <a:pt x="2763" y="8"/>
                    <a:pt x="2776" y="10"/>
                  </a:cubicBezTo>
                  <a:cubicBezTo>
                    <a:pt x="2795" y="11"/>
                    <a:pt x="2795" y="11"/>
                    <a:pt x="2795" y="11"/>
                  </a:cubicBezTo>
                  <a:cubicBezTo>
                    <a:pt x="2814" y="14"/>
                    <a:pt x="2814" y="14"/>
                    <a:pt x="2814" y="14"/>
                  </a:cubicBezTo>
                  <a:cubicBezTo>
                    <a:pt x="2852" y="19"/>
                    <a:pt x="2852" y="19"/>
                    <a:pt x="2852" y="19"/>
                  </a:cubicBezTo>
                  <a:cubicBezTo>
                    <a:pt x="2890" y="25"/>
                    <a:pt x="2890" y="25"/>
                    <a:pt x="2890" y="25"/>
                  </a:cubicBezTo>
                  <a:cubicBezTo>
                    <a:pt x="2915" y="29"/>
                    <a:pt x="2940" y="34"/>
                    <a:pt x="2966" y="37"/>
                  </a:cubicBezTo>
                  <a:cubicBezTo>
                    <a:pt x="3004" y="43"/>
                    <a:pt x="3004" y="43"/>
                    <a:pt x="3004" y="43"/>
                  </a:cubicBezTo>
                  <a:cubicBezTo>
                    <a:pt x="3042" y="48"/>
                    <a:pt x="3042" y="48"/>
                    <a:pt x="3042" y="48"/>
                  </a:cubicBezTo>
                  <a:cubicBezTo>
                    <a:pt x="3143" y="62"/>
                    <a:pt x="3245" y="72"/>
                    <a:pt x="3347" y="83"/>
                  </a:cubicBezTo>
                  <a:cubicBezTo>
                    <a:pt x="3398" y="88"/>
                    <a:pt x="3449" y="94"/>
                    <a:pt x="3499" y="101"/>
                  </a:cubicBezTo>
                  <a:cubicBezTo>
                    <a:pt x="3525" y="104"/>
                    <a:pt x="3550" y="108"/>
                    <a:pt x="3576" y="111"/>
                  </a:cubicBezTo>
                  <a:cubicBezTo>
                    <a:pt x="3601" y="115"/>
                    <a:pt x="3626" y="119"/>
                    <a:pt x="3651" y="124"/>
                  </a:cubicBezTo>
                  <a:cubicBezTo>
                    <a:pt x="3664" y="126"/>
                    <a:pt x="3677" y="128"/>
                    <a:pt x="3689" y="131"/>
                  </a:cubicBezTo>
                  <a:cubicBezTo>
                    <a:pt x="3702" y="134"/>
                    <a:pt x="3714" y="136"/>
                    <a:pt x="3727" y="139"/>
                  </a:cubicBezTo>
                  <a:cubicBezTo>
                    <a:pt x="3745" y="143"/>
                    <a:pt x="3745" y="143"/>
                    <a:pt x="3745" y="143"/>
                  </a:cubicBezTo>
                  <a:cubicBezTo>
                    <a:pt x="3752" y="145"/>
                    <a:pt x="3758" y="147"/>
                    <a:pt x="3764" y="149"/>
                  </a:cubicBezTo>
                  <a:cubicBezTo>
                    <a:pt x="3776" y="152"/>
                    <a:pt x="3788" y="156"/>
                    <a:pt x="3800" y="161"/>
                  </a:cubicBezTo>
                  <a:cubicBezTo>
                    <a:pt x="3849" y="178"/>
                    <a:pt x="3895" y="199"/>
                    <a:pt x="3942" y="220"/>
                  </a:cubicBezTo>
                  <a:cubicBezTo>
                    <a:pt x="3965" y="230"/>
                    <a:pt x="3989" y="240"/>
                    <a:pt x="4013" y="250"/>
                  </a:cubicBezTo>
                  <a:cubicBezTo>
                    <a:pt x="4025" y="254"/>
                    <a:pt x="4037" y="259"/>
                    <a:pt x="4049" y="263"/>
                  </a:cubicBezTo>
                  <a:cubicBezTo>
                    <a:pt x="4067" y="269"/>
                    <a:pt x="4067" y="269"/>
                    <a:pt x="4067" y="269"/>
                  </a:cubicBezTo>
                  <a:cubicBezTo>
                    <a:pt x="4086" y="274"/>
                    <a:pt x="4086" y="274"/>
                    <a:pt x="4086" y="274"/>
                  </a:cubicBezTo>
                  <a:cubicBezTo>
                    <a:pt x="4095" y="277"/>
                    <a:pt x="4095" y="277"/>
                    <a:pt x="4095" y="277"/>
                  </a:cubicBezTo>
                  <a:cubicBezTo>
                    <a:pt x="4104" y="279"/>
                    <a:pt x="4104" y="279"/>
                    <a:pt x="4104" y="279"/>
                  </a:cubicBezTo>
                  <a:cubicBezTo>
                    <a:pt x="4123" y="283"/>
                    <a:pt x="4123" y="283"/>
                    <a:pt x="4123" y="283"/>
                  </a:cubicBezTo>
                  <a:cubicBezTo>
                    <a:pt x="4141" y="287"/>
                    <a:pt x="4141" y="287"/>
                    <a:pt x="4141" y="287"/>
                  </a:cubicBezTo>
                  <a:cubicBezTo>
                    <a:pt x="4148" y="288"/>
                    <a:pt x="4154" y="289"/>
                    <a:pt x="4160" y="290"/>
                  </a:cubicBezTo>
                  <a:cubicBezTo>
                    <a:pt x="4198" y="296"/>
                    <a:pt x="4198" y="296"/>
                    <a:pt x="4198" y="296"/>
                  </a:cubicBezTo>
                  <a:cubicBezTo>
                    <a:pt x="4236" y="301"/>
                    <a:pt x="4236" y="301"/>
                    <a:pt x="4236" y="301"/>
                  </a:cubicBezTo>
                  <a:cubicBezTo>
                    <a:pt x="4439" y="328"/>
                    <a:pt x="4644" y="337"/>
                    <a:pt x="4849" y="3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60">
              <a:extLst>
                <a:ext uri="{FF2B5EF4-FFF2-40B4-BE49-F238E27FC236}">
                  <a16:creationId xmlns:a16="http://schemas.microsoft.com/office/drawing/2014/main" id="{256CEFFA-0820-3C09-3D20-22F4EC5E73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4225" y="3922713"/>
              <a:ext cx="12112625" cy="804863"/>
            </a:xfrm>
            <a:custGeom>
              <a:avLst/>
              <a:gdLst>
                <a:gd name="T0" fmla="*/ 4542 w 4849"/>
                <a:gd name="T1" fmla="*/ 316 h 322"/>
                <a:gd name="T2" fmla="*/ 4197 w 4849"/>
                <a:gd name="T3" fmla="*/ 293 h 322"/>
                <a:gd name="T4" fmla="*/ 4140 w 4849"/>
                <a:gd name="T5" fmla="*/ 287 h 322"/>
                <a:gd name="T6" fmla="*/ 4102 w 4849"/>
                <a:gd name="T7" fmla="*/ 282 h 322"/>
                <a:gd name="T8" fmla="*/ 3936 w 4849"/>
                <a:gd name="T9" fmla="*/ 236 h 322"/>
                <a:gd name="T10" fmla="*/ 3754 w 4849"/>
                <a:gd name="T11" fmla="*/ 174 h 322"/>
                <a:gd name="T12" fmla="*/ 3726 w 4849"/>
                <a:gd name="T13" fmla="*/ 168 h 322"/>
                <a:gd name="T14" fmla="*/ 3698 w 4849"/>
                <a:gd name="T15" fmla="*/ 163 h 322"/>
                <a:gd name="T16" fmla="*/ 3641 w 4849"/>
                <a:gd name="T17" fmla="*/ 154 h 322"/>
                <a:gd name="T18" fmla="*/ 3031 w 4849"/>
                <a:gd name="T19" fmla="*/ 84 h 322"/>
                <a:gd name="T20" fmla="*/ 2918 w 4849"/>
                <a:gd name="T21" fmla="*/ 66 h 322"/>
                <a:gd name="T22" fmla="*/ 2805 w 4849"/>
                <a:gd name="T23" fmla="*/ 43 h 322"/>
                <a:gd name="T24" fmla="*/ 2729 w 4849"/>
                <a:gd name="T25" fmla="*/ 30 h 322"/>
                <a:gd name="T26" fmla="*/ 2654 w 4849"/>
                <a:gd name="T27" fmla="*/ 19 h 322"/>
                <a:gd name="T28" fmla="*/ 2615 w 4849"/>
                <a:gd name="T29" fmla="*/ 15 h 322"/>
                <a:gd name="T30" fmla="*/ 2424 w 4849"/>
                <a:gd name="T31" fmla="*/ 4 h 322"/>
                <a:gd name="T32" fmla="*/ 2233 w 4849"/>
                <a:gd name="T33" fmla="*/ 15 h 322"/>
                <a:gd name="T34" fmla="*/ 2195 w 4849"/>
                <a:gd name="T35" fmla="*/ 19 h 322"/>
                <a:gd name="T36" fmla="*/ 2119 w 4849"/>
                <a:gd name="T37" fmla="*/ 30 h 322"/>
                <a:gd name="T38" fmla="*/ 2043 w 4849"/>
                <a:gd name="T39" fmla="*/ 43 h 322"/>
                <a:gd name="T40" fmla="*/ 1931 w 4849"/>
                <a:gd name="T41" fmla="*/ 66 h 322"/>
                <a:gd name="T42" fmla="*/ 1817 w 4849"/>
                <a:gd name="T43" fmla="*/ 84 h 322"/>
                <a:gd name="T44" fmla="*/ 1207 w 4849"/>
                <a:gd name="T45" fmla="*/ 154 h 322"/>
                <a:gd name="T46" fmla="*/ 1150 w 4849"/>
                <a:gd name="T47" fmla="*/ 163 h 322"/>
                <a:gd name="T48" fmla="*/ 1122 w 4849"/>
                <a:gd name="T49" fmla="*/ 168 h 322"/>
                <a:gd name="T50" fmla="*/ 1094 w 4849"/>
                <a:gd name="T51" fmla="*/ 174 h 322"/>
                <a:gd name="T52" fmla="*/ 913 w 4849"/>
                <a:gd name="T53" fmla="*/ 236 h 322"/>
                <a:gd name="T54" fmla="*/ 746 w 4849"/>
                <a:gd name="T55" fmla="*/ 282 h 322"/>
                <a:gd name="T56" fmla="*/ 708 w 4849"/>
                <a:gd name="T57" fmla="*/ 287 h 322"/>
                <a:gd name="T58" fmla="*/ 651 w 4849"/>
                <a:gd name="T59" fmla="*/ 293 h 322"/>
                <a:gd name="T60" fmla="*/ 306 w 4849"/>
                <a:gd name="T61" fmla="*/ 316 h 322"/>
                <a:gd name="T62" fmla="*/ 306 w 4849"/>
                <a:gd name="T63" fmla="*/ 315 h 322"/>
                <a:gd name="T64" fmla="*/ 689 w 4849"/>
                <a:gd name="T65" fmla="*/ 287 h 322"/>
                <a:gd name="T66" fmla="*/ 727 w 4849"/>
                <a:gd name="T67" fmla="*/ 283 h 322"/>
                <a:gd name="T68" fmla="*/ 765 w 4849"/>
                <a:gd name="T69" fmla="*/ 277 h 322"/>
                <a:gd name="T70" fmla="*/ 1056 w 4849"/>
                <a:gd name="T71" fmla="*/ 182 h 322"/>
                <a:gd name="T72" fmla="*/ 1112 w 4849"/>
                <a:gd name="T73" fmla="*/ 168 h 322"/>
                <a:gd name="T74" fmla="*/ 1131 w 4849"/>
                <a:gd name="T75" fmla="*/ 164 h 322"/>
                <a:gd name="T76" fmla="*/ 1169 w 4849"/>
                <a:gd name="T77" fmla="*/ 157 h 322"/>
                <a:gd name="T78" fmla="*/ 1512 w 4849"/>
                <a:gd name="T79" fmla="*/ 117 h 322"/>
                <a:gd name="T80" fmla="*/ 1892 w 4849"/>
                <a:gd name="T81" fmla="*/ 69 h 322"/>
                <a:gd name="T82" fmla="*/ 1968 w 4849"/>
                <a:gd name="T83" fmla="*/ 55 h 322"/>
                <a:gd name="T84" fmla="*/ 2081 w 4849"/>
                <a:gd name="T85" fmla="*/ 33 h 322"/>
                <a:gd name="T86" fmla="*/ 2156 w 4849"/>
                <a:gd name="T87" fmla="*/ 20 h 322"/>
                <a:gd name="T88" fmla="*/ 2213 w 4849"/>
                <a:gd name="T89" fmla="*/ 13 h 322"/>
                <a:gd name="T90" fmla="*/ 2271 w 4849"/>
                <a:gd name="T91" fmla="*/ 7 h 322"/>
                <a:gd name="T92" fmla="*/ 2578 w 4849"/>
                <a:gd name="T93" fmla="*/ 7 h 322"/>
                <a:gd name="T94" fmla="*/ 2635 w 4849"/>
                <a:gd name="T95" fmla="*/ 13 h 322"/>
                <a:gd name="T96" fmla="*/ 2692 w 4849"/>
                <a:gd name="T97" fmla="*/ 20 h 322"/>
                <a:gd name="T98" fmla="*/ 2768 w 4849"/>
                <a:gd name="T99" fmla="*/ 33 h 322"/>
                <a:gd name="T100" fmla="*/ 2881 w 4849"/>
                <a:gd name="T101" fmla="*/ 55 h 322"/>
                <a:gd name="T102" fmla="*/ 2956 w 4849"/>
                <a:gd name="T103" fmla="*/ 69 h 322"/>
                <a:gd name="T104" fmla="*/ 3337 w 4849"/>
                <a:gd name="T105" fmla="*/ 117 h 322"/>
                <a:gd name="T106" fmla="*/ 3680 w 4849"/>
                <a:gd name="T107" fmla="*/ 157 h 322"/>
                <a:gd name="T108" fmla="*/ 3717 w 4849"/>
                <a:gd name="T109" fmla="*/ 164 h 322"/>
                <a:gd name="T110" fmla="*/ 3736 w 4849"/>
                <a:gd name="T111" fmla="*/ 168 h 322"/>
                <a:gd name="T112" fmla="*/ 3792 w 4849"/>
                <a:gd name="T113" fmla="*/ 182 h 322"/>
                <a:gd name="T114" fmla="*/ 4084 w 4849"/>
                <a:gd name="T115" fmla="*/ 277 h 322"/>
                <a:gd name="T116" fmla="*/ 4121 w 4849"/>
                <a:gd name="T117" fmla="*/ 283 h 322"/>
                <a:gd name="T118" fmla="*/ 4159 w 4849"/>
                <a:gd name="T119" fmla="*/ 287 h 322"/>
                <a:gd name="T120" fmla="*/ 4542 w 4849"/>
                <a:gd name="T121" fmla="*/ 315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849" h="322">
                  <a:moveTo>
                    <a:pt x="4849" y="322"/>
                  </a:moveTo>
                  <a:cubicBezTo>
                    <a:pt x="4746" y="322"/>
                    <a:pt x="4644" y="320"/>
                    <a:pt x="4542" y="316"/>
                  </a:cubicBezTo>
                  <a:cubicBezTo>
                    <a:pt x="4440" y="312"/>
                    <a:pt x="4337" y="306"/>
                    <a:pt x="4236" y="297"/>
                  </a:cubicBezTo>
                  <a:cubicBezTo>
                    <a:pt x="4223" y="296"/>
                    <a:pt x="4210" y="295"/>
                    <a:pt x="4197" y="293"/>
                  </a:cubicBezTo>
                  <a:cubicBezTo>
                    <a:pt x="4185" y="292"/>
                    <a:pt x="4172" y="291"/>
                    <a:pt x="4159" y="289"/>
                  </a:cubicBezTo>
                  <a:cubicBezTo>
                    <a:pt x="4140" y="287"/>
                    <a:pt x="4140" y="287"/>
                    <a:pt x="4140" y="287"/>
                  </a:cubicBezTo>
                  <a:cubicBezTo>
                    <a:pt x="4134" y="287"/>
                    <a:pt x="4127" y="286"/>
                    <a:pt x="4121" y="285"/>
                  </a:cubicBezTo>
                  <a:cubicBezTo>
                    <a:pt x="4102" y="282"/>
                    <a:pt x="4102" y="282"/>
                    <a:pt x="4102" y="282"/>
                  </a:cubicBezTo>
                  <a:cubicBezTo>
                    <a:pt x="4096" y="281"/>
                    <a:pt x="4089" y="280"/>
                    <a:pt x="4083" y="279"/>
                  </a:cubicBezTo>
                  <a:cubicBezTo>
                    <a:pt x="4033" y="269"/>
                    <a:pt x="3984" y="253"/>
                    <a:pt x="3936" y="236"/>
                  </a:cubicBezTo>
                  <a:cubicBezTo>
                    <a:pt x="3888" y="218"/>
                    <a:pt x="3840" y="200"/>
                    <a:pt x="3791" y="185"/>
                  </a:cubicBezTo>
                  <a:cubicBezTo>
                    <a:pt x="3779" y="181"/>
                    <a:pt x="3767" y="178"/>
                    <a:pt x="3754" y="174"/>
                  </a:cubicBezTo>
                  <a:cubicBezTo>
                    <a:pt x="3736" y="170"/>
                    <a:pt x="3736" y="170"/>
                    <a:pt x="3736" y="170"/>
                  </a:cubicBezTo>
                  <a:cubicBezTo>
                    <a:pt x="3733" y="169"/>
                    <a:pt x="3729" y="169"/>
                    <a:pt x="3726" y="168"/>
                  </a:cubicBezTo>
                  <a:cubicBezTo>
                    <a:pt x="3717" y="166"/>
                    <a:pt x="3717" y="166"/>
                    <a:pt x="3717" y="166"/>
                  </a:cubicBezTo>
                  <a:cubicBezTo>
                    <a:pt x="3711" y="165"/>
                    <a:pt x="3704" y="164"/>
                    <a:pt x="3698" y="163"/>
                  </a:cubicBezTo>
                  <a:cubicBezTo>
                    <a:pt x="3679" y="160"/>
                    <a:pt x="3679" y="160"/>
                    <a:pt x="3679" y="160"/>
                  </a:cubicBezTo>
                  <a:cubicBezTo>
                    <a:pt x="3666" y="158"/>
                    <a:pt x="3654" y="156"/>
                    <a:pt x="3641" y="154"/>
                  </a:cubicBezTo>
                  <a:cubicBezTo>
                    <a:pt x="3540" y="140"/>
                    <a:pt x="3438" y="130"/>
                    <a:pt x="3336" y="120"/>
                  </a:cubicBezTo>
                  <a:cubicBezTo>
                    <a:pt x="3235" y="109"/>
                    <a:pt x="3133" y="99"/>
                    <a:pt x="3031" y="84"/>
                  </a:cubicBezTo>
                  <a:cubicBezTo>
                    <a:pt x="3006" y="80"/>
                    <a:pt x="2981" y="76"/>
                    <a:pt x="2956" y="72"/>
                  </a:cubicBezTo>
                  <a:cubicBezTo>
                    <a:pt x="2918" y="66"/>
                    <a:pt x="2918" y="66"/>
                    <a:pt x="2918" y="66"/>
                  </a:cubicBezTo>
                  <a:cubicBezTo>
                    <a:pt x="2905" y="63"/>
                    <a:pt x="2893" y="61"/>
                    <a:pt x="2880" y="58"/>
                  </a:cubicBezTo>
                  <a:cubicBezTo>
                    <a:pt x="2805" y="43"/>
                    <a:pt x="2805" y="43"/>
                    <a:pt x="2805" y="43"/>
                  </a:cubicBezTo>
                  <a:cubicBezTo>
                    <a:pt x="2792" y="40"/>
                    <a:pt x="2780" y="39"/>
                    <a:pt x="2767" y="36"/>
                  </a:cubicBezTo>
                  <a:cubicBezTo>
                    <a:pt x="2755" y="34"/>
                    <a:pt x="2742" y="32"/>
                    <a:pt x="2729" y="30"/>
                  </a:cubicBezTo>
                  <a:cubicBezTo>
                    <a:pt x="2692" y="24"/>
                    <a:pt x="2692" y="24"/>
                    <a:pt x="2692" y="24"/>
                  </a:cubicBezTo>
                  <a:cubicBezTo>
                    <a:pt x="2679" y="22"/>
                    <a:pt x="2666" y="21"/>
                    <a:pt x="2654" y="19"/>
                  </a:cubicBezTo>
                  <a:cubicBezTo>
                    <a:pt x="2634" y="17"/>
                    <a:pt x="2634" y="17"/>
                    <a:pt x="2634" y="17"/>
                  </a:cubicBezTo>
                  <a:cubicBezTo>
                    <a:pt x="2615" y="15"/>
                    <a:pt x="2615" y="15"/>
                    <a:pt x="2615" y="15"/>
                  </a:cubicBezTo>
                  <a:cubicBezTo>
                    <a:pt x="2603" y="13"/>
                    <a:pt x="2590" y="12"/>
                    <a:pt x="2577" y="11"/>
                  </a:cubicBezTo>
                  <a:cubicBezTo>
                    <a:pt x="2526" y="7"/>
                    <a:pt x="2475" y="5"/>
                    <a:pt x="2424" y="4"/>
                  </a:cubicBezTo>
                  <a:cubicBezTo>
                    <a:pt x="2373" y="5"/>
                    <a:pt x="2322" y="7"/>
                    <a:pt x="2271" y="11"/>
                  </a:cubicBezTo>
                  <a:cubicBezTo>
                    <a:pt x="2258" y="12"/>
                    <a:pt x="2246" y="13"/>
                    <a:pt x="2233" y="15"/>
                  </a:cubicBezTo>
                  <a:cubicBezTo>
                    <a:pt x="2214" y="17"/>
                    <a:pt x="2214" y="17"/>
                    <a:pt x="2214" y="17"/>
                  </a:cubicBezTo>
                  <a:cubicBezTo>
                    <a:pt x="2195" y="19"/>
                    <a:pt x="2195" y="19"/>
                    <a:pt x="2195" y="19"/>
                  </a:cubicBezTo>
                  <a:cubicBezTo>
                    <a:pt x="2182" y="21"/>
                    <a:pt x="2169" y="22"/>
                    <a:pt x="2157" y="24"/>
                  </a:cubicBezTo>
                  <a:cubicBezTo>
                    <a:pt x="2119" y="30"/>
                    <a:pt x="2119" y="30"/>
                    <a:pt x="2119" y="30"/>
                  </a:cubicBezTo>
                  <a:cubicBezTo>
                    <a:pt x="2106" y="32"/>
                    <a:pt x="2094" y="34"/>
                    <a:pt x="2081" y="36"/>
                  </a:cubicBezTo>
                  <a:cubicBezTo>
                    <a:pt x="2069" y="39"/>
                    <a:pt x="2056" y="40"/>
                    <a:pt x="2043" y="43"/>
                  </a:cubicBezTo>
                  <a:cubicBezTo>
                    <a:pt x="1968" y="58"/>
                    <a:pt x="1968" y="58"/>
                    <a:pt x="1968" y="58"/>
                  </a:cubicBezTo>
                  <a:cubicBezTo>
                    <a:pt x="1956" y="61"/>
                    <a:pt x="1943" y="63"/>
                    <a:pt x="1931" y="66"/>
                  </a:cubicBezTo>
                  <a:cubicBezTo>
                    <a:pt x="1893" y="72"/>
                    <a:pt x="1893" y="72"/>
                    <a:pt x="1893" y="72"/>
                  </a:cubicBezTo>
                  <a:cubicBezTo>
                    <a:pt x="1868" y="76"/>
                    <a:pt x="1842" y="80"/>
                    <a:pt x="1817" y="84"/>
                  </a:cubicBezTo>
                  <a:cubicBezTo>
                    <a:pt x="1716" y="99"/>
                    <a:pt x="1614" y="109"/>
                    <a:pt x="1512" y="120"/>
                  </a:cubicBezTo>
                  <a:cubicBezTo>
                    <a:pt x="1410" y="130"/>
                    <a:pt x="1308" y="140"/>
                    <a:pt x="1207" y="154"/>
                  </a:cubicBezTo>
                  <a:cubicBezTo>
                    <a:pt x="1195" y="156"/>
                    <a:pt x="1182" y="158"/>
                    <a:pt x="1169" y="160"/>
                  </a:cubicBezTo>
                  <a:cubicBezTo>
                    <a:pt x="1150" y="163"/>
                    <a:pt x="1150" y="163"/>
                    <a:pt x="1150" y="163"/>
                  </a:cubicBezTo>
                  <a:cubicBezTo>
                    <a:pt x="1144" y="164"/>
                    <a:pt x="1138" y="165"/>
                    <a:pt x="1131" y="166"/>
                  </a:cubicBezTo>
                  <a:cubicBezTo>
                    <a:pt x="1122" y="168"/>
                    <a:pt x="1122" y="168"/>
                    <a:pt x="1122" y="168"/>
                  </a:cubicBezTo>
                  <a:cubicBezTo>
                    <a:pt x="1119" y="169"/>
                    <a:pt x="1116" y="169"/>
                    <a:pt x="1113" y="170"/>
                  </a:cubicBezTo>
                  <a:cubicBezTo>
                    <a:pt x="1094" y="174"/>
                    <a:pt x="1094" y="174"/>
                    <a:pt x="1094" y="174"/>
                  </a:cubicBezTo>
                  <a:cubicBezTo>
                    <a:pt x="1082" y="178"/>
                    <a:pt x="1069" y="181"/>
                    <a:pt x="1057" y="185"/>
                  </a:cubicBezTo>
                  <a:cubicBezTo>
                    <a:pt x="1008" y="200"/>
                    <a:pt x="961" y="218"/>
                    <a:pt x="913" y="236"/>
                  </a:cubicBezTo>
                  <a:cubicBezTo>
                    <a:pt x="864" y="253"/>
                    <a:pt x="816" y="269"/>
                    <a:pt x="765" y="279"/>
                  </a:cubicBezTo>
                  <a:cubicBezTo>
                    <a:pt x="759" y="280"/>
                    <a:pt x="753" y="281"/>
                    <a:pt x="746" y="282"/>
                  </a:cubicBezTo>
                  <a:cubicBezTo>
                    <a:pt x="727" y="285"/>
                    <a:pt x="727" y="285"/>
                    <a:pt x="727" y="285"/>
                  </a:cubicBezTo>
                  <a:cubicBezTo>
                    <a:pt x="721" y="286"/>
                    <a:pt x="715" y="287"/>
                    <a:pt x="708" y="287"/>
                  </a:cubicBezTo>
                  <a:cubicBezTo>
                    <a:pt x="689" y="289"/>
                    <a:pt x="689" y="289"/>
                    <a:pt x="689" y="289"/>
                  </a:cubicBezTo>
                  <a:cubicBezTo>
                    <a:pt x="676" y="291"/>
                    <a:pt x="664" y="292"/>
                    <a:pt x="651" y="293"/>
                  </a:cubicBezTo>
                  <a:cubicBezTo>
                    <a:pt x="638" y="295"/>
                    <a:pt x="626" y="296"/>
                    <a:pt x="613" y="297"/>
                  </a:cubicBezTo>
                  <a:cubicBezTo>
                    <a:pt x="511" y="306"/>
                    <a:pt x="409" y="312"/>
                    <a:pt x="306" y="316"/>
                  </a:cubicBezTo>
                  <a:cubicBezTo>
                    <a:pt x="204" y="320"/>
                    <a:pt x="102" y="322"/>
                    <a:pt x="0" y="322"/>
                  </a:cubicBezTo>
                  <a:cubicBezTo>
                    <a:pt x="102" y="322"/>
                    <a:pt x="204" y="319"/>
                    <a:pt x="306" y="315"/>
                  </a:cubicBezTo>
                  <a:cubicBezTo>
                    <a:pt x="409" y="311"/>
                    <a:pt x="511" y="304"/>
                    <a:pt x="613" y="295"/>
                  </a:cubicBezTo>
                  <a:cubicBezTo>
                    <a:pt x="638" y="293"/>
                    <a:pt x="664" y="290"/>
                    <a:pt x="689" y="287"/>
                  </a:cubicBezTo>
                  <a:cubicBezTo>
                    <a:pt x="708" y="285"/>
                    <a:pt x="708" y="285"/>
                    <a:pt x="708" y="285"/>
                  </a:cubicBezTo>
                  <a:cubicBezTo>
                    <a:pt x="714" y="285"/>
                    <a:pt x="721" y="284"/>
                    <a:pt x="727" y="283"/>
                  </a:cubicBezTo>
                  <a:cubicBezTo>
                    <a:pt x="746" y="280"/>
                    <a:pt x="746" y="280"/>
                    <a:pt x="746" y="280"/>
                  </a:cubicBezTo>
                  <a:cubicBezTo>
                    <a:pt x="752" y="279"/>
                    <a:pt x="759" y="278"/>
                    <a:pt x="765" y="277"/>
                  </a:cubicBezTo>
                  <a:cubicBezTo>
                    <a:pt x="815" y="267"/>
                    <a:pt x="864" y="251"/>
                    <a:pt x="912" y="234"/>
                  </a:cubicBezTo>
                  <a:cubicBezTo>
                    <a:pt x="960" y="216"/>
                    <a:pt x="1007" y="197"/>
                    <a:pt x="1056" y="182"/>
                  </a:cubicBezTo>
                  <a:cubicBezTo>
                    <a:pt x="1069" y="179"/>
                    <a:pt x="1081" y="175"/>
                    <a:pt x="1093" y="172"/>
                  </a:cubicBezTo>
                  <a:cubicBezTo>
                    <a:pt x="1112" y="168"/>
                    <a:pt x="1112" y="168"/>
                    <a:pt x="1112" y="168"/>
                  </a:cubicBezTo>
                  <a:cubicBezTo>
                    <a:pt x="1115" y="167"/>
                    <a:pt x="1118" y="166"/>
                    <a:pt x="1122" y="165"/>
                  </a:cubicBezTo>
                  <a:cubicBezTo>
                    <a:pt x="1131" y="164"/>
                    <a:pt x="1131" y="164"/>
                    <a:pt x="1131" y="164"/>
                  </a:cubicBezTo>
                  <a:cubicBezTo>
                    <a:pt x="1137" y="163"/>
                    <a:pt x="1144" y="161"/>
                    <a:pt x="1150" y="160"/>
                  </a:cubicBezTo>
                  <a:cubicBezTo>
                    <a:pt x="1169" y="157"/>
                    <a:pt x="1169" y="157"/>
                    <a:pt x="1169" y="157"/>
                  </a:cubicBezTo>
                  <a:cubicBezTo>
                    <a:pt x="1181" y="155"/>
                    <a:pt x="1194" y="153"/>
                    <a:pt x="1207" y="152"/>
                  </a:cubicBezTo>
                  <a:cubicBezTo>
                    <a:pt x="1308" y="137"/>
                    <a:pt x="1410" y="127"/>
                    <a:pt x="1512" y="117"/>
                  </a:cubicBezTo>
                  <a:cubicBezTo>
                    <a:pt x="1613" y="106"/>
                    <a:pt x="1715" y="95"/>
                    <a:pt x="1816" y="81"/>
                  </a:cubicBezTo>
                  <a:cubicBezTo>
                    <a:pt x="1842" y="77"/>
                    <a:pt x="1867" y="73"/>
                    <a:pt x="1892" y="69"/>
                  </a:cubicBezTo>
                  <a:cubicBezTo>
                    <a:pt x="1930" y="62"/>
                    <a:pt x="1930" y="62"/>
                    <a:pt x="1930" y="62"/>
                  </a:cubicBezTo>
                  <a:cubicBezTo>
                    <a:pt x="1943" y="60"/>
                    <a:pt x="1955" y="57"/>
                    <a:pt x="1968" y="55"/>
                  </a:cubicBezTo>
                  <a:cubicBezTo>
                    <a:pt x="2043" y="40"/>
                    <a:pt x="2043" y="40"/>
                    <a:pt x="2043" y="40"/>
                  </a:cubicBezTo>
                  <a:cubicBezTo>
                    <a:pt x="2055" y="37"/>
                    <a:pt x="2068" y="35"/>
                    <a:pt x="2081" y="33"/>
                  </a:cubicBezTo>
                  <a:cubicBezTo>
                    <a:pt x="2093" y="30"/>
                    <a:pt x="2106" y="28"/>
                    <a:pt x="2118" y="26"/>
                  </a:cubicBezTo>
                  <a:cubicBezTo>
                    <a:pt x="2156" y="20"/>
                    <a:pt x="2156" y="20"/>
                    <a:pt x="2156" y="20"/>
                  </a:cubicBezTo>
                  <a:cubicBezTo>
                    <a:pt x="2169" y="18"/>
                    <a:pt x="2182" y="17"/>
                    <a:pt x="2194" y="15"/>
                  </a:cubicBezTo>
                  <a:cubicBezTo>
                    <a:pt x="2213" y="13"/>
                    <a:pt x="2213" y="13"/>
                    <a:pt x="2213" y="13"/>
                  </a:cubicBezTo>
                  <a:cubicBezTo>
                    <a:pt x="2233" y="11"/>
                    <a:pt x="2233" y="11"/>
                    <a:pt x="2233" y="11"/>
                  </a:cubicBezTo>
                  <a:cubicBezTo>
                    <a:pt x="2245" y="10"/>
                    <a:pt x="2258" y="8"/>
                    <a:pt x="2271" y="7"/>
                  </a:cubicBezTo>
                  <a:cubicBezTo>
                    <a:pt x="2322" y="3"/>
                    <a:pt x="2373" y="1"/>
                    <a:pt x="2424" y="0"/>
                  </a:cubicBezTo>
                  <a:cubicBezTo>
                    <a:pt x="2475" y="1"/>
                    <a:pt x="2527" y="3"/>
                    <a:pt x="2578" y="7"/>
                  </a:cubicBezTo>
                  <a:cubicBezTo>
                    <a:pt x="2590" y="8"/>
                    <a:pt x="2603" y="10"/>
                    <a:pt x="2616" y="11"/>
                  </a:cubicBezTo>
                  <a:cubicBezTo>
                    <a:pt x="2635" y="13"/>
                    <a:pt x="2635" y="13"/>
                    <a:pt x="2635" y="13"/>
                  </a:cubicBezTo>
                  <a:cubicBezTo>
                    <a:pt x="2654" y="15"/>
                    <a:pt x="2654" y="15"/>
                    <a:pt x="2654" y="15"/>
                  </a:cubicBezTo>
                  <a:cubicBezTo>
                    <a:pt x="2667" y="17"/>
                    <a:pt x="2679" y="18"/>
                    <a:pt x="2692" y="20"/>
                  </a:cubicBezTo>
                  <a:cubicBezTo>
                    <a:pt x="2730" y="26"/>
                    <a:pt x="2730" y="26"/>
                    <a:pt x="2730" y="26"/>
                  </a:cubicBezTo>
                  <a:cubicBezTo>
                    <a:pt x="2743" y="28"/>
                    <a:pt x="2755" y="30"/>
                    <a:pt x="2768" y="33"/>
                  </a:cubicBezTo>
                  <a:cubicBezTo>
                    <a:pt x="2780" y="35"/>
                    <a:pt x="2793" y="37"/>
                    <a:pt x="2806" y="40"/>
                  </a:cubicBezTo>
                  <a:cubicBezTo>
                    <a:pt x="2881" y="55"/>
                    <a:pt x="2881" y="55"/>
                    <a:pt x="2881" y="55"/>
                  </a:cubicBezTo>
                  <a:cubicBezTo>
                    <a:pt x="2893" y="57"/>
                    <a:pt x="2906" y="60"/>
                    <a:pt x="2918" y="62"/>
                  </a:cubicBezTo>
                  <a:cubicBezTo>
                    <a:pt x="2956" y="69"/>
                    <a:pt x="2956" y="69"/>
                    <a:pt x="2956" y="69"/>
                  </a:cubicBezTo>
                  <a:cubicBezTo>
                    <a:pt x="2981" y="73"/>
                    <a:pt x="3007" y="77"/>
                    <a:pt x="3032" y="81"/>
                  </a:cubicBezTo>
                  <a:cubicBezTo>
                    <a:pt x="3133" y="95"/>
                    <a:pt x="3235" y="106"/>
                    <a:pt x="3337" y="117"/>
                  </a:cubicBezTo>
                  <a:cubicBezTo>
                    <a:pt x="3438" y="127"/>
                    <a:pt x="3540" y="137"/>
                    <a:pt x="3642" y="152"/>
                  </a:cubicBezTo>
                  <a:cubicBezTo>
                    <a:pt x="3654" y="153"/>
                    <a:pt x="3667" y="155"/>
                    <a:pt x="3680" y="157"/>
                  </a:cubicBezTo>
                  <a:cubicBezTo>
                    <a:pt x="3698" y="160"/>
                    <a:pt x="3698" y="160"/>
                    <a:pt x="3698" y="160"/>
                  </a:cubicBezTo>
                  <a:cubicBezTo>
                    <a:pt x="3705" y="161"/>
                    <a:pt x="3711" y="163"/>
                    <a:pt x="3717" y="164"/>
                  </a:cubicBezTo>
                  <a:cubicBezTo>
                    <a:pt x="3727" y="165"/>
                    <a:pt x="3727" y="165"/>
                    <a:pt x="3727" y="165"/>
                  </a:cubicBezTo>
                  <a:cubicBezTo>
                    <a:pt x="3730" y="166"/>
                    <a:pt x="3733" y="167"/>
                    <a:pt x="3736" y="168"/>
                  </a:cubicBezTo>
                  <a:cubicBezTo>
                    <a:pt x="3755" y="172"/>
                    <a:pt x="3755" y="172"/>
                    <a:pt x="3755" y="172"/>
                  </a:cubicBezTo>
                  <a:cubicBezTo>
                    <a:pt x="3767" y="175"/>
                    <a:pt x="3780" y="179"/>
                    <a:pt x="3792" y="182"/>
                  </a:cubicBezTo>
                  <a:cubicBezTo>
                    <a:pt x="3841" y="197"/>
                    <a:pt x="3889" y="216"/>
                    <a:pt x="3937" y="234"/>
                  </a:cubicBezTo>
                  <a:cubicBezTo>
                    <a:pt x="3985" y="251"/>
                    <a:pt x="4033" y="267"/>
                    <a:pt x="4084" y="277"/>
                  </a:cubicBezTo>
                  <a:cubicBezTo>
                    <a:pt x="4090" y="278"/>
                    <a:pt x="4096" y="279"/>
                    <a:pt x="4102" y="280"/>
                  </a:cubicBezTo>
                  <a:cubicBezTo>
                    <a:pt x="4121" y="283"/>
                    <a:pt x="4121" y="283"/>
                    <a:pt x="4121" y="283"/>
                  </a:cubicBezTo>
                  <a:cubicBezTo>
                    <a:pt x="4128" y="284"/>
                    <a:pt x="4134" y="285"/>
                    <a:pt x="4140" y="285"/>
                  </a:cubicBezTo>
                  <a:cubicBezTo>
                    <a:pt x="4159" y="287"/>
                    <a:pt x="4159" y="287"/>
                    <a:pt x="4159" y="287"/>
                  </a:cubicBezTo>
                  <a:cubicBezTo>
                    <a:pt x="4185" y="290"/>
                    <a:pt x="4210" y="293"/>
                    <a:pt x="4236" y="295"/>
                  </a:cubicBezTo>
                  <a:cubicBezTo>
                    <a:pt x="4338" y="304"/>
                    <a:pt x="4440" y="311"/>
                    <a:pt x="4542" y="315"/>
                  </a:cubicBezTo>
                  <a:cubicBezTo>
                    <a:pt x="4644" y="319"/>
                    <a:pt x="4746" y="322"/>
                    <a:pt x="4849" y="3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61">
              <a:extLst>
                <a:ext uri="{FF2B5EF4-FFF2-40B4-BE49-F238E27FC236}">
                  <a16:creationId xmlns:a16="http://schemas.microsoft.com/office/drawing/2014/main" id="{F88C2DA1-F0FB-3882-1338-064B8755986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7400" y="4025900"/>
              <a:ext cx="12111038" cy="844550"/>
            </a:xfrm>
            <a:custGeom>
              <a:avLst/>
              <a:gdLst>
                <a:gd name="T0" fmla="*/ 4235 w 4849"/>
                <a:gd name="T1" fmla="*/ 296 h 338"/>
                <a:gd name="T2" fmla="*/ 4082 w 4849"/>
                <a:gd name="T3" fmla="*/ 286 h 338"/>
                <a:gd name="T4" fmla="*/ 3969 w 4849"/>
                <a:gd name="T5" fmla="*/ 264 h 338"/>
                <a:gd name="T6" fmla="*/ 3784 w 4849"/>
                <a:gd name="T7" fmla="*/ 213 h 338"/>
                <a:gd name="T8" fmla="*/ 3633 w 4849"/>
                <a:gd name="T9" fmla="*/ 188 h 338"/>
                <a:gd name="T10" fmla="*/ 2871 w 4849"/>
                <a:gd name="T11" fmla="*/ 98 h 338"/>
                <a:gd name="T12" fmla="*/ 2758 w 4849"/>
                <a:gd name="T13" fmla="*/ 71 h 338"/>
                <a:gd name="T14" fmla="*/ 2721 w 4849"/>
                <a:gd name="T15" fmla="*/ 63 h 338"/>
                <a:gd name="T16" fmla="*/ 2419 w 4849"/>
                <a:gd name="T17" fmla="*/ 12 h 338"/>
                <a:gd name="T18" fmla="*/ 2112 w 4849"/>
                <a:gd name="T19" fmla="*/ 10 h 338"/>
                <a:gd name="T20" fmla="*/ 2055 w 4849"/>
                <a:gd name="T21" fmla="*/ 15 h 338"/>
                <a:gd name="T22" fmla="*/ 1998 w 4849"/>
                <a:gd name="T23" fmla="*/ 23 h 338"/>
                <a:gd name="T24" fmla="*/ 1884 w 4849"/>
                <a:gd name="T25" fmla="*/ 41 h 338"/>
                <a:gd name="T26" fmla="*/ 1808 w 4849"/>
                <a:gd name="T27" fmla="*/ 52 h 338"/>
                <a:gd name="T28" fmla="*/ 1350 w 4849"/>
                <a:gd name="T29" fmla="*/ 104 h 338"/>
                <a:gd name="T30" fmla="*/ 1199 w 4849"/>
                <a:gd name="T31" fmla="*/ 127 h 338"/>
                <a:gd name="T32" fmla="*/ 1123 w 4849"/>
                <a:gd name="T33" fmla="*/ 142 h 338"/>
                <a:gd name="T34" fmla="*/ 1086 w 4849"/>
                <a:gd name="T35" fmla="*/ 151 h 338"/>
                <a:gd name="T36" fmla="*/ 908 w 4849"/>
                <a:gd name="T37" fmla="*/ 222 h 338"/>
                <a:gd name="T38" fmla="*/ 801 w 4849"/>
                <a:gd name="T39" fmla="*/ 265 h 338"/>
                <a:gd name="T40" fmla="*/ 764 w 4849"/>
                <a:gd name="T41" fmla="*/ 276 h 338"/>
                <a:gd name="T42" fmla="*/ 746 w 4849"/>
                <a:gd name="T43" fmla="*/ 281 h 338"/>
                <a:gd name="T44" fmla="*/ 708 w 4849"/>
                <a:gd name="T45" fmla="*/ 289 h 338"/>
                <a:gd name="T46" fmla="*/ 651 w 4849"/>
                <a:gd name="T47" fmla="*/ 298 h 338"/>
                <a:gd name="T48" fmla="*/ 0 w 4849"/>
                <a:gd name="T49" fmla="*/ 334 h 338"/>
                <a:gd name="T50" fmla="*/ 651 w 4849"/>
                <a:gd name="T51" fmla="*/ 296 h 338"/>
                <a:gd name="T52" fmla="*/ 708 w 4849"/>
                <a:gd name="T53" fmla="*/ 287 h 338"/>
                <a:gd name="T54" fmla="*/ 745 w 4849"/>
                <a:gd name="T55" fmla="*/ 279 h 338"/>
                <a:gd name="T56" fmla="*/ 764 w 4849"/>
                <a:gd name="T57" fmla="*/ 274 h 338"/>
                <a:gd name="T58" fmla="*/ 800 w 4849"/>
                <a:gd name="T59" fmla="*/ 263 h 338"/>
                <a:gd name="T60" fmla="*/ 907 w 4849"/>
                <a:gd name="T61" fmla="*/ 220 h 338"/>
                <a:gd name="T62" fmla="*/ 1086 w 4849"/>
                <a:gd name="T63" fmla="*/ 149 h 338"/>
                <a:gd name="T64" fmla="*/ 1123 w 4849"/>
                <a:gd name="T65" fmla="*/ 139 h 338"/>
                <a:gd name="T66" fmla="*/ 1198 w 4849"/>
                <a:gd name="T67" fmla="*/ 124 h 338"/>
                <a:gd name="T68" fmla="*/ 1350 w 4849"/>
                <a:gd name="T69" fmla="*/ 101 h 338"/>
                <a:gd name="T70" fmla="*/ 1808 w 4849"/>
                <a:gd name="T71" fmla="*/ 48 h 338"/>
                <a:gd name="T72" fmla="*/ 1884 w 4849"/>
                <a:gd name="T73" fmla="*/ 38 h 338"/>
                <a:gd name="T74" fmla="*/ 1997 w 4849"/>
                <a:gd name="T75" fmla="*/ 19 h 338"/>
                <a:gd name="T76" fmla="*/ 2054 w 4849"/>
                <a:gd name="T77" fmla="*/ 12 h 338"/>
                <a:gd name="T78" fmla="*/ 2112 w 4849"/>
                <a:gd name="T79" fmla="*/ 6 h 338"/>
                <a:gd name="T80" fmla="*/ 2419 w 4849"/>
                <a:gd name="T81" fmla="*/ 8 h 338"/>
                <a:gd name="T82" fmla="*/ 2722 w 4849"/>
                <a:gd name="T83" fmla="*/ 59 h 338"/>
                <a:gd name="T84" fmla="*/ 2759 w 4849"/>
                <a:gd name="T85" fmla="*/ 68 h 338"/>
                <a:gd name="T86" fmla="*/ 2871 w 4849"/>
                <a:gd name="T87" fmla="*/ 94 h 338"/>
                <a:gd name="T88" fmla="*/ 3633 w 4849"/>
                <a:gd name="T89" fmla="*/ 186 h 338"/>
                <a:gd name="T90" fmla="*/ 3785 w 4849"/>
                <a:gd name="T91" fmla="*/ 210 h 338"/>
                <a:gd name="T92" fmla="*/ 3969 w 4849"/>
                <a:gd name="T93" fmla="*/ 262 h 338"/>
                <a:gd name="T94" fmla="*/ 4082 w 4849"/>
                <a:gd name="T95" fmla="*/ 284 h 338"/>
                <a:gd name="T96" fmla="*/ 4235 w 4849"/>
                <a:gd name="T97" fmla="*/ 294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49" h="338">
                  <a:moveTo>
                    <a:pt x="4849" y="318"/>
                  </a:moveTo>
                  <a:cubicBezTo>
                    <a:pt x="4645" y="313"/>
                    <a:pt x="4440" y="307"/>
                    <a:pt x="4235" y="296"/>
                  </a:cubicBezTo>
                  <a:cubicBezTo>
                    <a:pt x="4210" y="295"/>
                    <a:pt x="4184" y="293"/>
                    <a:pt x="4159" y="292"/>
                  </a:cubicBezTo>
                  <a:cubicBezTo>
                    <a:pt x="4133" y="290"/>
                    <a:pt x="4108" y="288"/>
                    <a:pt x="4082" y="286"/>
                  </a:cubicBezTo>
                  <a:cubicBezTo>
                    <a:pt x="4057" y="283"/>
                    <a:pt x="4031" y="279"/>
                    <a:pt x="4006" y="273"/>
                  </a:cubicBezTo>
                  <a:cubicBezTo>
                    <a:pt x="3994" y="271"/>
                    <a:pt x="3981" y="267"/>
                    <a:pt x="3969" y="264"/>
                  </a:cubicBezTo>
                  <a:cubicBezTo>
                    <a:pt x="3956" y="261"/>
                    <a:pt x="3944" y="258"/>
                    <a:pt x="3932" y="254"/>
                  </a:cubicBezTo>
                  <a:cubicBezTo>
                    <a:pt x="3882" y="241"/>
                    <a:pt x="3834" y="225"/>
                    <a:pt x="3784" y="213"/>
                  </a:cubicBezTo>
                  <a:cubicBezTo>
                    <a:pt x="3759" y="206"/>
                    <a:pt x="3734" y="201"/>
                    <a:pt x="3709" y="197"/>
                  </a:cubicBezTo>
                  <a:cubicBezTo>
                    <a:pt x="3684" y="193"/>
                    <a:pt x="3658" y="191"/>
                    <a:pt x="3633" y="188"/>
                  </a:cubicBezTo>
                  <a:cubicBezTo>
                    <a:pt x="3429" y="168"/>
                    <a:pt x="3224" y="156"/>
                    <a:pt x="3022" y="125"/>
                  </a:cubicBezTo>
                  <a:cubicBezTo>
                    <a:pt x="2971" y="117"/>
                    <a:pt x="2921" y="109"/>
                    <a:pt x="2871" y="98"/>
                  </a:cubicBezTo>
                  <a:cubicBezTo>
                    <a:pt x="2845" y="93"/>
                    <a:pt x="2821" y="86"/>
                    <a:pt x="2796" y="81"/>
                  </a:cubicBezTo>
                  <a:cubicBezTo>
                    <a:pt x="2758" y="71"/>
                    <a:pt x="2758" y="71"/>
                    <a:pt x="2758" y="71"/>
                  </a:cubicBezTo>
                  <a:cubicBezTo>
                    <a:pt x="2740" y="67"/>
                    <a:pt x="2740" y="67"/>
                    <a:pt x="2740" y="67"/>
                  </a:cubicBezTo>
                  <a:cubicBezTo>
                    <a:pt x="2721" y="63"/>
                    <a:pt x="2721" y="63"/>
                    <a:pt x="2721" y="63"/>
                  </a:cubicBezTo>
                  <a:cubicBezTo>
                    <a:pt x="2671" y="51"/>
                    <a:pt x="2621" y="41"/>
                    <a:pt x="2571" y="32"/>
                  </a:cubicBezTo>
                  <a:cubicBezTo>
                    <a:pt x="2520" y="24"/>
                    <a:pt x="2469" y="17"/>
                    <a:pt x="2419" y="12"/>
                  </a:cubicBezTo>
                  <a:cubicBezTo>
                    <a:pt x="2368" y="7"/>
                    <a:pt x="2317" y="5"/>
                    <a:pt x="2265" y="4"/>
                  </a:cubicBezTo>
                  <a:cubicBezTo>
                    <a:pt x="2214" y="4"/>
                    <a:pt x="2163" y="6"/>
                    <a:pt x="2112" y="10"/>
                  </a:cubicBezTo>
                  <a:cubicBezTo>
                    <a:pt x="2099" y="11"/>
                    <a:pt x="2087" y="12"/>
                    <a:pt x="2074" y="14"/>
                  </a:cubicBezTo>
                  <a:cubicBezTo>
                    <a:pt x="2055" y="15"/>
                    <a:pt x="2055" y="15"/>
                    <a:pt x="2055" y="15"/>
                  </a:cubicBezTo>
                  <a:cubicBezTo>
                    <a:pt x="2036" y="18"/>
                    <a:pt x="2036" y="18"/>
                    <a:pt x="2036" y="18"/>
                  </a:cubicBezTo>
                  <a:cubicBezTo>
                    <a:pt x="1998" y="23"/>
                    <a:pt x="1998" y="23"/>
                    <a:pt x="1998" y="23"/>
                  </a:cubicBezTo>
                  <a:cubicBezTo>
                    <a:pt x="1960" y="29"/>
                    <a:pt x="1960" y="29"/>
                    <a:pt x="1960" y="29"/>
                  </a:cubicBezTo>
                  <a:cubicBezTo>
                    <a:pt x="1935" y="33"/>
                    <a:pt x="1909" y="37"/>
                    <a:pt x="1884" y="41"/>
                  </a:cubicBezTo>
                  <a:cubicBezTo>
                    <a:pt x="1846" y="47"/>
                    <a:pt x="1846" y="47"/>
                    <a:pt x="1846" y="47"/>
                  </a:cubicBezTo>
                  <a:cubicBezTo>
                    <a:pt x="1808" y="52"/>
                    <a:pt x="1808" y="52"/>
                    <a:pt x="1808" y="52"/>
                  </a:cubicBezTo>
                  <a:cubicBezTo>
                    <a:pt x="1707" y="65"/>
                    <a:pt x="1605" y="75"/>
                    <a:pt x="1503" y="86"/>
                  </a:cubicBezTo>
                  <a:cubicBezTo>
                    <a:pt x="1452" y="92"/>
                    <a:pt x="1401" y="97"/>
                    <a:pt x="1350" y="104"/>
                  </a:cubicBezTo>
                  <a:cubicBezTo>
                    <a:pt x="1325" y="107"/>
                    <a:pt x="1300" y="111"/>
                    <a:pt x="1274" y="114"/>
                  </a:cubicBezTo>
                  <a:cubicBezTo>
                    <a:pt x="1249" y="118"/>
                    <a:pt x="1224" y="122"/>
                    <a:pt x="1199" y="127"/>
                  </a:cubicBezTo>
                  <a:cubicBezTo>
                    <a:pt x="1186" y="129"/>
                    <a:pt x="1173" y="131"/>
                    <a:pt x="1161" y="134"/>
                  </a:cubicBezTo>
                  <a:cubicBezTo>
                    <a:pt x="1148" y="137"/>
                    <a:pt x="1136" y="139"/>
                    <a:pt x="1123" y="142"/>
                  </a:cubicBezTo>
                  <a:cubicBezTo>
                    <a:pt x="1105" y="146"/>
                    <a:pt x="1105" y="146"/>
                    <a:pt x="1105" y="146"/>
                  </a:cubicBezTo>
                  <a:cubicBezTo>
                    <a:pt x="1098" y="148"/>
                    <a:pt x="1092" y="150"/>
                    <a:pt x="1086" y="151"/>
                  </a:cubicBezTo>
                  <a:cubicBezTo>
                    <a:pt x="1074" y="155"/>
                    <a:pt x="1062" y="159"/>
                    <a:pt x="1050" y="163"/>
                  </a:cubicBezTo>
                  <a:cubicBezTo>
                    <a:pt x="1002" y="180"/>
                    <a:pt x="955" y="202"/>
                    <a:pt x="908" y="222"/>
                  </a:cubicBezTo>
                  <a:cubicBezTo>
                    <a:pt x="885" y="233"/>
                    <a:pt x="861" y="243"/>
                    <a:pt x="837" y="252"/>
                  </a:cubicBezTo>
                  <a:cubicBezTo>
                    <a:pt x="825" y="256"/>
                    <a:pt x="813" y="261"/>
                    <a:pt x="801" y="265"/>
                  </a:cubicBezTo>
                  <a:cubicBezTo>
                    <a:pt x="783" y="271"/>
                    <a:pt x="783" y="271"/>
                    <a:pt x="783" y="271"/>
                  </a:cubicBezTo>
                  <a:cubicBezTo>
                    <a:pt x="764" y="276"/>
                    <a:pt x="764" y="276"/>
                    <a:pt x="764" y="276"/>
                  </a:cubicBezTo>
                  <a:cubicBezTo>
                    <a:pt x="755" y="279"/>
                    <a:pt x="755" y="279"/>
                    <a:pt x="755" y="279"/>
                  </a:cubicBezTo>
                  <a:cubicBezTo>
                    <a:pt x="746" y="281"/>
                    <a:pt x="746" y="281"/>
                    <a:pt x="746" y="281"/>
                  </a:cubicBezTo>
                  <a:cubicBezTo>
                    <a:pt x="727" y="286"/>
                    <a:pt x="727" y="286"/>
                    <a:pt x="727" y="286"/>
                  </a:cubicBezTo>
                  <a:cubicBezTo>
                    <a:pt x="708" y="289"/>
                    <a:pt x="708" y="289"/>
                    <a:pt x="708" y="289"/>
                  </a:cubicBezTo>
                  <a:cubicBezTo>
                    <a:pt x="702" y="291"/>
                    <a:pt x="696" y="292"/>
                    <a:pt x="689" y="293"/>
                  </a:cubicBezTo>
                  <a:cubicBezTo>
                    <a:pt x="651" y="298"/>
                    <a:pt x="651" y="298"/>
                    <a:pt x="651" y="298"/>
                  </a:cubicBezTo>
                  <a:cubicBezTo>
                    <a:pt x="613" y="303"/>
                    <a:pt x="613" y="303"/>
                    <a:pt x="613" y="303"/>
                  </a:cubicBezTo>
                  <a:cubicBezTo>
                    <a:pt x="410" y="329"/>
                    <a:pt x="205" y="338"/>
                    <a:pt x="0" y="334"/>
                  </a:cubicBezTo>
                  <a:cubicBezTo>
                    <a:pt x="205" y="337"/>
                    <a:pt x="410" y="328"/>
                    <a:pt x="613" y="302"/>
                  </a:cubicBezTo>
                  <a:cubicBezTo>
                    <a:pt x="651" y="296"/>
                    <a:pt x="651" y="296"/>
                    <a:pt x="651" y="296"/>
                  </a:cubicBezTo>
                  <a:cubicBezTo>
                    <a:pt x="689" y="291"/>
                    <a:pt x="689" y="291"/>
                    <a:pt x="689" y="291"/>
                  </a:cubicBezTo>
                  <a:cubicBezTo>
                    <a:pt x="695" y="290"/>
                    <a:pt x="702" y="288"/>
                    <a:pt x="708" y="287"/>
                  </a:cubicBezTo>
                  <a:cubicBezTo>
                    <a:pt x="727" y="284"/>
                    <a:pt x="727" y="284"/>
                    <a:pt x="727" y="284"/>
                  </a:cubicBezTo>
                  <a:cubicBezTo>
                    <a:pt x="745" y="279"/>
                    <a:pt x="745" y="279"/>
                    <a:pt x="745" y="279"/>
                  </a:cubicBezTo>
                  <a:cubicBezTo>
                    <a:pt x="755" y="277"/>
                    <a:pt x="755" y="277"/>
                    <a:pt x="755" y="277"/>
                  </a:cubicBezTo>
                  <a:cubicBezTo>
                    <a:pt x="764" y="274"/>
                    <a:pt x="764" y="274"/>
                    <a:pt x="764" y="274"/>
                  </a:cubicBezTo>
                  <a:cubicBezTo>
                    <a:pt x="782" y="269"/>
                    <a:pt x="782" y="269"/>
                    <a:pt x="782" y="269"/>
                  </a:cubicBezTo>
                  <a:cubicBezTo>
                    <a:pt x="800" y="263"/>
                    <a:pt x="800" y="263"/>
                    <a:pt x="800" y="263"/>
                  </a:cubicBezTo>
                  <a:cubicBezTo>
                    <a:pt x="813" y="259"/>
                    <a:pt x="824" y="254"/>
                    <a:pt x="836" y="250"/>
                  </a:cubicBezTo>
                  <a:cubicBezTo>
                    <a:pt x="860" y="240"/>
                    <a:pt x="884" y="231"/>
                    <a:pt x="907" y="220"/>
                  </a:cubicBezTo>
                  <a:cubicBezTo>
                    <a:pt x="954" y="200"/>
                    <a:pt x="1001" y="178"/>
                    <a:pt x="1049" y="161"/>
                  </a:cubicBezTo>
                  <a:cubicBezTo>
                    <a:pt x="1061" y="157"/>
                    <a:pt x="1073" y="152"/>
                    <a:pt x="1086" y="149"/>
                  </a:cubicBezTo>
                  <a:cubicBezTo>
                    <a:pt x="1092" y="147"/>
                    <a:pt x="1098" y="145"/>
                    <a:pt x="1104" y="144"/>
                  </a:cubicBezTo>
                  <a:cubicBezTo>
                    <a:pt x="1123" y="139"/>
                    <a:pt x="1123" y="139"/>
                    <a:pt x="1123" y="139"/>
                  </a:cubicBezTo>
                  <a:cubicBezTo>
                    <a:pt x="1135" y="136"/>
                    <a:pt x="1148" y="134"/>
                    <a:pt x="1160" y="131"/>
                  </a:cubicBezTo>
                  <a:cubicBezTo>
                    <a:pt x="1173" y="129"/>
                    <a:pt x="1185" y="126"/>
                    <a:pt x="1198" y="124"/>
                  </a:cubicBezTo>
                  <a:cubicBezTo>
                    <a:pt x="1223" y="119"/>
                    <a:pt x="1249" y="116"/>
                    <a:pt x="1274" y="112"/>
                  </a:cubicBezTo>
                  <a:cubicBezTo>
                    <a:pt x="1299" y="108"/>
                    <a:pt x="1325" y="104"/>
                    <a:pt x="1350" y="101"/>
                  </a:cubicBezTo>
                  <a:cubicBezTo>
                    <a:pt x="1401" y="94"/>
                    <a:pt x="1452" y="89"/>
                    <a:pt x="1502" y="83"/>
                  </a:cubicBezTo>
                  <a:cubicBezTo>
                    <a:pt x="1604" y="72"/>
                    <a:pt x="1706" y="62"/>
                    <a:pt x="1808" y="48"/>
                  </a:cubicBezTo>
                  <a:cubicBezTo>
                    <a:pt x="1846" y="43"/>
                    <a:pt x="1846" y="43"/>
                    <a:pt x="1846" y="43"/>
                  </a:cubicBezTo>
                  <a:cubicBezTo>
                    <a:pt x="1884" y="38"/>
                    <a:pt x="1884" y="38"/>
                    <a:pt x="1884" y="38"/>
                  </a:cubicBezTo>
                  <a:cubicBezTo>
                    <a:pt x="1909" y="34"/>
                    <a:pt x="1934" y="29"/>
                    <a:pt x="1959" y="25"/>
                  </a:cubicBezTo>
                  <a:cubicBezTo>
                    <a:pt x="1997" y="19"/>
                    <a:pt x="1997" y="19"/>
                    <a:pt x="1997" y="19"/>
                  </a:cubicBezTo>
                  <a:cubicBezTo>
                    <a:pt x="2035" y="14"/>
                    <a:pt x="2035" y="14"/>
                    <a:pt x="2035" y="14"/>
                  </a:cubicBezTo>
                  <a:cubicBezTo>
                    <a:pt x="2054" y="12"/>
                    <a:pt x="2054" y="12"/>
                    <a:pt x="2054" y="12"/>
                  </a:cubicBezTo>
                  <a:cubicBezTo>
                    <a:pt x="2074" y="10"/>
                    <a:pt x="2074" y="10"/>
                    <a:pt x="2074" y="10"/>
                  </a:cubicBezTo>
                  <a:cubicBezTo>
                    <a:pt x="2086" y="9"/>
                    <a:pt x="2099" y="7"/>
                    <a:pt x="2112" y="6"/>
                  </a:cubicBezTo>
                  <a:cubicBezTo>
                    <a:pt x="2163" y="2"/>
                    <a:pt x="2214" y="0"/>
                    <a:pt x="2265" y="0"/>
                  </a:cubicBezTo>
                  <a:cubicBezTo>
                    <a:pt x="2317" y="1"/>
                    <a:pt x="2368" y="3"/>
                    <a:pt x="2419" y="8"/>
                  </a:cubicBezTo>
                  <a:cubicBezTo>
                    <a:pt x="2470" y="13"/>
                    <a:pt x="2521" y="20"/>
                    <a:pt x="2571" y="29"/>
                  </a:cubicBezTo>
                  <a:cubicBezTo>
                    <a:pt x="2622" y="37"/>
                    <a:pt x="2672" y="47"/>
                    <a:pt x="2722" y="59"/>
                  </a:cubicBezTo>
                  <a:cubicBezTo>
                    <a:pt x="2741" y="63"/>
                    <a:pt x="2741" y="63"/>
                    <a:pt x="2741" y="63"/>
                  </a:cubicBezTo>
                  <a:cubicBezTo>
                    <a:pt x="2759" y="68"/>
                    <a:pt x="2759" y="68"/>
                    <a:pt x="2759" y="68"/>
                  </a:cubicBezTo>
                  <a:cubicBezTo>
                    <a:pt x="2797" y="77"/>
                    <a:pt x="2797" y="77"/>
                    <a:pt x="2797" y="77"/>
                  </a:cubicBezTo>
                  <a:cubicBezTo>
                    <a:pt x="2821" y="83"/>
                    <a:pt x="2846" y="89"/>
                    <a:pt x="2871" y="94"/>
                  </a:cubicBezTo>
                  <a:cubicBezTo>
                    <a:pt x="2921" y="105"/>
                    <a:pt x="2972" y="114"/>
                    <a:pt x="3022" y="122"/>
                  </a:cubicBezTo>
                  <a:cubicBezTo>
                    <a:pt x="3225" y="153"/>
                    <a:pt x="3429" y="165"/>
                    <a:pt x="3633" y="186"/>
                  </a:cubicBezTo>
                  <a:cubicBezTo>
                    <a:pt x="3659" y="188"/>
                    <a:pt x="3684" y="191"/>
                    <a:pt x="3709" y="195"/>
                  </a:cubicBezTo>
                  <a:cubicBezTo>
                    <a:pt x="3735" y="199"/>
                    <a:pt x="3760" y="204"/>
                    <a:pt x="3785" y="210"/>
                  </a:cubicBezTo>
                  <a:cubicBezTo>
                    <a:pt x="3834" y="223"/>
                    <a:pt x="3883" y="238"/>
                    <a:pt x="3932" y="252"/>
                  </a:cubicBezTo>
                  <a:cubicBezTo>
                    <a:pt x="3945" y="256"/>
                    <a:pt x="3957" y="259"/>
                    <a:pt x="3969" y="262"/>
                  </a:cubicBezTo>
                  <a:cubicBezTo>
                    <a:pt x="3982" y="265"/>
                    <a:pt x="3994" y="268"/>
                    <a:pt x="4007" y="271"/>
                  </a:cubicBezTo>
                  <a:cubicBezTo>
                    <a:pt x="4032" y="277"/>
                    <a:pt x="4057" y="281"/>
                    <a:pt x="4082" y="284"/>
                  </a:cubicBezTo>
                  <a:cubicBezTo>
                    <a:pt x="4108" y="286"/>
                    <a:pt x="4133" y="288"/>
                    <a:pt x="4159" y="289"/>
                  </a:cubicBezTo>
                  <a:cubicBezTo>
                    <a:pt x="4235" y="294"/>
                    <a:pt x="4235" y="294"/>
                    <a:pt x="4235" y="294"/>
                  </a:cubicBezTo>
                  <a:cubicBezTo>
                    <a:pt x="4440" y="306"/>
                    <a:pt x="4645" y="312"/>
                    <a:pt x="4849" y="3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62">
              <a:extLst>
                <a:ext uri="{FF2B5EF4-FFF2-40B4-BE49-F238E27FC236}">
                  <a16:creationId xmlns:a16="http://schemas.microsoft.com/office/drawing/2014/main" id="{A6E896F1-4EA7-0985-5E1A-9C5A077C146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2163" y="4110038"/>
              <a:ext cx="12111038" cy="895350"/>
            </a:xfrm>
            <a:custGeom>
              <a:avLst/>
              <a:gdLst>
                <a:gd name="T0" fmla="*/ 4233 w 4849"/>
                <a:gd name="T1" fmla="*/ 301 h 358"/>
                <a:gd name="T2" fmla="*/ 4003 w 4849"/>
                <a:gd name="T3" fmla="*/ 290 h 358"/>
                <a:gd name="T4" fmla="*/ 3776 w 4849"/>
                <a:gd name="T5" fmla="*/ 246 h 358"/>
                <a:gd name="T6" fmla="*/ 3662 w 4849"/>
                <a:gd name="T7" fmla="*/ 231 h 358"/>
                <a:gd name="T8" fmla="*/ 3316 w 4849"/>
                <a:gd name="T9" fmla="*/ 209 h 358"/>
                <a:gd name="T10" fmla="*/ 3201 w 4849"/>
                <a:gd name="T11" fmla="*/ 199 h 358"/>
                <a:gd name="T12" fmla="*/ 3087 w 4849"/>
                <a:gd name="T13" fmla="*/ 185 h 358"/>
                <a:gd name="T14" fmla="*/ 3010 w 4849"/>
                <a:gd name="T15" fmla="*/ 174 h 358"/>
                <a:gd name="T16" fmla="*/ 2935 w 4849"/>
                <a:gd name="T17" fmla="*/ 161 h 358"/>
                <a:gd name="T18" fmla="*/ 2840 w 4849"/>
                <a:gd name="T19" fmla="*/ 142 h 358"/>
                <a:gd name="T20" fmla="*/ 2784 w 4849"/>
                <a:gd name="T21" fmla="*/ 128 h 358"/>
                <a:gd name="T22" fmla="*/ 2411 w 4849"/>
                <a:gd name="T23" fmla="*/ 35 h 358"/>
                <a:gd name="T24" fmla="*/ 2106 w 4849"/>
                <a:gd name="T25" fmla="*/ 4 h 358"/>
                <a:gd name="T26" fmla="*/ 2010 w 4849"/>
                <a:gd name="T27" fmla="*/ 6 h 358"/>
                <a:gd name="T28" fmla="*/ 1952 w 4849"/>
                <a:gd name="T29" fmla="*/ 11 h 358"/>
                <a:gd name="T30" fmla="*/ 1933 w 4849"/>
                <a:gd name="T31" fmla="*/ 13 h 358"/>
                <a:gd name="T32" fmla="*/ 1876 w 4849"/>
                <a:gd name="T33" fmla="*/ 19 h 358"/>
                <a:gd name="T34" fmla="*/ 1799 w 4849"/>
                <a:gd name="T35" fmla="*/ 29 h 358"/>
                <a:gd name="T36" fmla="*/ 1340 w 4849"/>
                <a:gd name="T37" fmla="*/ 79 h 358"/>
                <a:gd name="T38" fmla="*/ 1041 w 4849"/>
                <a:gd name="T39" fmla="*/ 148 h 358"/>
                <a:gd name="T40" fmla="*/ 763 w 4849"/>
                <a:gd name="T41" fmla="*/ 278 h 358"/>
                <a:gd name="T42" fmla="*/ 651 w 4849"/>
                <a:gd name="T43" fmla="*/ 308 h 358"/>
                <a:gd name="T44" fmla="*/ 308 w 4849"/>
                <a:gd name="T45" fmla="*/ 350 h 358"/>
                <a:gd name="T46" fmla="*/ 307 w 4849"/>
                <a:gd name="T47" fmla="*/ 349 h 358"/>
                <a:gd name="T48" fmla="*/ 651 w 4849"/>
                <a:gd name="T49" fmla="*/ 306 h 358"/>
                <a:gd name="T50" fmla="*/ 762 w 4849"/>
                <a:gd name="T51" fmla="*/ 276 h 358"/>
                <a:gd name="T52" fmla="*/ 1040 w 4849"/>
                <a:gd name="T53" fmla="*/ 145 h 358"/>
                <a:gd name="T54" fmla="*/ 1340 w 4849"/>
                <a:gd name="T55" fmla="*/ 76 h 358"/>
                <a:gd name="T56" fmla="*/ 1799 w 4849"/>
                <a:gd name="T57" fmla="*/ 25 h 358"/>
                <a:gd name="T58" fmla="*/ 1875 w 4849"/>
                <a:gd name="T59" fmla="*/ 16 h 358"/>
                <a:gd name="T60" fmla="*/ 1933 w 4849"/>
                <a:gd name="T61" fmla="*/ 9 h 358"/>
                <a:gd name="T62" fmla="*/ 1952 w 4849"/>
                <a:gd name="T63" fmla="*/ 7 h 358"/>
                <a:gd name="T64" fmla="*/ 2009 w 4849"/>
                <a:gd name="T65" fmla="*/ 3 h 358"/>
                <a:gd name="T66" fmla="*/ 2106 w 4849"/>
                <a:gd name="T67" fmla="*/ 0 h 358"/>
                <a:gd name="T68" fmla="*/ 2412 w 4849"/>
                <a:gd name="T69" fmla="*/ 31 h 358"/>
                <a:gd name="T70" fmla="*/ 2785 w 4849"/>
                <a:gd name="T71" fmla="*/ 124 h 358"/>
                <a:gd name="T72" fmla="*/ 2841 w 4849"/>
                <a:gd name="T73" fmla="*/ 138 h 358"/>
                <a:gd name="T74" fmla="*/ 2935 w 4849"/>
                <a:gd name="T75" fmla="*/ 158 h 358"/>
                <a:gd name="T76" fmla="*/ 3011 w 4849"/>
                <a:gd name="T77" fmla="*/ 171 h 358"/>
                <a:gd name="T78" fmla="*/ 3087 w 4849"/>
                <a:gd name="T79" fmla="*/ 182 h 358"/>
                <a:gd name="T80" fmla="*/ 3202 w 4849"/>
                <a:gd name="T81" fmla="*/ 195 h 358"/>
                <a:gd name="T82" fmla="*/ 3317 w 4849"/>
                <a:gd name="T83" fmla="*/ 206 h 358"/>
                <a:gd name="T84" fmla="*/ 3662 w 4849"/>
                <a:gd name="T85" fmla="*/ 228 h 358"/>
                <a:gd name="T86" fmla="*/ 3777 w 4849"/>
                <a:gd name="T87" fmla="*/ 243 h 358"/>
                <a:gd name="T88" fmla="*/ 4003 w 4849"/>
                <a:gd name="T89" fmla="*/ 288 h 358"/>
                <a:gd name="T90" fmla="*/ 4234 w 4849"/>
                <a:gd name="T91" fmla="*/ 299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49" h="358">
                  <a:moveTo>
                    <a:pt x="4849" y="320"/>
                  </a:moveTo>
                  <a:cubicBezTo>
                    <a:pt x="4644" y="311"/>
                    <a:pt x="4439" y="306"/>
                    <a:pt x="4233" y="301"/>
                  </a:cubicBezTo>
                  <a:cubicBezTo>
                    <a:pt x="4080" y="297"/>
                    <a:pt x="4080" y="297"/>
                    <a:pt x="4080" y="297"/>
                  </a:cubicBezTo>
                  <a:cubicBezTo>
                    <a:pt x="4054" y="296"/>
                    <a:pt x="4028" y="294"/>
                    <a:pt x="4003" y="290"/>
                  </a:cubicBezTo>
                  <a:cubicBezTo>
                    <a:pt x="3977" y="287"/>
                    <a:pt x="3952" y="283"/>
                    <a:pt x="3927" y="278"/>
                  </a:cubicBezTo>
                  <a:cubicBezTo>
                    <a:pt x="3877" y="268"/>
                    <a:pt x="3827" y="255"/>
                    <a:pt x="3776" y="246"/>
                  </a:cubicBezTo>
                  <a:cubicBezTo>
                    <a:pt x="3751" y="241"/>
                    <a:pt x="3726" y="237"/>
                    <a:pt x="3700" y="234"/>
                  </a:cubicBezTo>
                  <a:cubicBezTo>
                    <a:pt x="3688" y="232"/>
                    <a:pt x="3675" y="232"/>
                    <a:pt x="3662" y="231"/>
                  </a:cubicBezTo>
                  <a:cubicBezTo>
                    <a:pt x="3624" y="229"/>
                    <a:pt x="3624" y="229"/>
                    <a:pt x="3624" y="229"/>
                  </a:cubicBezTo>
                  <a:cubicBezTo>
                    <a:pt x="3521" y="223"/>
                    <a:pt x="3419" y="217"/>
                    <a:pt x="3316" y="209"/>
                  </a:cubicBezTo>
                  <a:cubicBezTo>
                    <a:pt x="3291" y="207"/>
                    <a:pt x="3265" y="205"/>
                    <a:pt x="3240" y="202"/>
                  </a:cubicBezTo>
                  <a:cubicBezTo>
                    <a:pt x="3201" y="199"/>
                    <a:pt x="3201" y="199"/>
                    <a:pt x="3201" y="199"/>
                  </a:cubicBezTo>
                  <a:cubicBezTo>
                    <a:pt x="3163" y="194"/>
                    <a:pt x="3163" y="194"/>
                    <a:pt x="3163" y="194"/>
                  </a:cubicBezTo>
                  <a:cubicBezTo>
                    <a:pt x="3138" y="192"/>
                    <a:pt x="3112" y="188"/>
                    <a:pt x="3087" y="185"/>
                  </a:cubicBezTo>
                  <a:cubicBezTo>
                    <a:pt x="3074" y="184"/>
                    <a:pt x="3061" y="182"/>
                    <a:pt x="3049" y="180"/>
                  </a:cubicBezTo>
                  <a:cubicBezTo>
                    <a:pt x="3036" y="178"/>
                    <a:pt x="3023" y="176"/>
                    <a:pt x="3010" y="174"/>
                  </a:cubicBezTo>
                  <a:cubicBezTo>
                    <a:pt x="2972" y="168"/>
                    <a:pt x="2972" y="168"/>
                    <a:pt x="2972" y="168"/>
                  </a:cubicBezTo>
                  <a:cubicBezTo>
                    <a:pt x="2960" y="166"/>
                    <a:pt x="2947" y="163"/>
                    <a:pt x="2935" y="161"/>
                  </a:cubicBezTo>
                  <a:cubicBezTo>
                    <a:pt x="2909" y="157"/>
                    <a:pt x="2884" y="151"/>
                    <a:pt x="2859" y="146"/>
                  </a:cubicBezTo>
                  <a:cubicBezTo>
                    <a:pt x="2853" y="145"/>
                    <a:pt x="2847" y="143"/>
                    <a:pt x="2840" y="142"/>
                  </a:cubicBezTo>
                  <a:cubicBezTo>
                    <a:pt x="2822" y="137"/>
                    <a:pt x="2822" y="137"/>
                    <a:pt x="2822" y="137"/>
                  </a:cubicBezTo>
                  <a:cubicBezTo>
                    <a:pt x="2809" y="134"/>
                    <a:pt x="2797" y="131"/>
                    <a:pt x="2784" y="128"/>
                  </a:cubicBezTo>
                  <a:cubicBezTo>
                    <a:pt x="2759" y="121"/>
                    <a:pt x="2735" y="114"/>
                    <a:pt x="2710" y="107"/>
                  </a:cubicBezTo>
                  <a:cubicBezTo>
                    <a:pt x="2611" y="79"/>
                    <a:pt x="2512" y="53"/>
                    <a:pt x="2411" y="35"/>
                  </a:cubicBezTo>
                  <a:cubicBezTo>
                    <a:pt x="2361" y="25"/>
                    <a:pt x="2310" y="18"/>
                    <a:pt x="2259" y="13"/>
                  </a:cubicBezTo>
                  <a:cubicBezTo>
                    <a:pt x="2208" y="7"/>
                    <a:pt x="2157" y="5"/>
                    <a:pt x="2106" y="4"/>
                  </a:cubicBezTo>
                  <a:cubicBezTo>
                    <a:pt x="2080" y="4"/>
                    <a:pt x="2054" y="4"/>
                    <a:pt x="2029" y="6"/>
                  </a:cubicBezTo>
                  <a:cubicBezTo>
                    <a:pt x="2010" y="6"/>
                    <a:pt x="2010" y="6"/>
                    <a:pt x="2010" y="6"/>
                  </a:cubicBezTo>
                  <a:cubicBezTo>
                    <a:pt x="2003" y="7"/>
                    <a:pt x="1997" y="7"/>
                    <a:pt x="1990" y="8"/>
                  </a:cubicBezTo>
                  <a:cubicBezTo>
                    <a:pt x="1952" y="11"/>
                    <a:pt x="1952" y="11"/>
                    <a:pt x="1952" y="11"/>
                  </a:cubicBezTo>
                  <a:cubicBezTo>
                    <a:pt x="1942" y="11"/>
                    <a:pt x="1942" y="11"/>
                    <a:pt x="1942" y="11"/>
                  </a:cubicBezTo>
                  <a:cubicBezTo>
                    <a:pt x="1933" y="13"/>
                    <a:pt x="1933" y="13"/>
                    <a:pt x="1933" y="13"/>
                  </a:cubicBezTo>
                  <a:cubicBezTo>
                    <a:pt x="1914" y="15"/>
                    <a:pt x="1914" y="15"/>
                    <a:pt x="1914" y="15"/>
                  </a:cubicBezTo>
                  <a:cubicBezTo>
                    <a:pt x="1901" y="16"/>
                    <a:pt x="1888" y="18"/>
                    <a:pt x="1876" y="19"/>
                  </a:cubicBezTo>
                  <a:cubicBezTo>
                    <a:pt x="1837" y="24"/>
                    <a:pt x="1837" y="24"/>
                    <a:pt x="1837" y="24"/>
                  </a:cubicBezTo>
                  <a:cubicBezTo>
                    <a:pt x="1799" y="29"/>
                    <a:pt x="1799" y="29"/>
                    <a:pt x="1799" y="29"/>
                  </a:cubicBezTo>
                  <a:cubicBezTo>
                    <a:pt x="1697" y="40"/>
                    <a:pt x="1595" y="49"/>
                    <a:pt x="1493" y="60"/>
                  </a:cubicBezTo>
                  <a:cubicBezTo>
                    <a:pt x="1442" y="65"/>
                    <a:pt x="1391" y="72"/>
                    <a:pt x="1340" y="79"/>
                  </a:cubicBezTo>
                  <a:cubicBezTo>
                    <a:pt x="1289" y="86"/>
                    <a:pt x="1239" y="95"/>
                    <a:pt x="1189" y="105"/>
                  </a:cubicBezTo>
                  <a:cubicBezTo>
                    <a:pt x="1139" y="116"/>
                    <a:pt x="1089" y="128"/>
                    <a:pt x="1041" y="148"/>
                  </a:cubicBezTo>
                  <a:cubicBezTo>
                    <a:pt x="994" y="167"/>
                    <a:pt x="948" y="190"/>
                    <a:pt x="902" y="214"/>
                  </a:cubicBezTo>
                  <a:cubicBezTo>
                    <a:pt x="857" y="237"/>
                    <a:pt x="811" y="260"/>
                    <a:pt x="763" y="278"/>
                  </a:cubicBezTo>
                  <a:cubicBezTo>
                    <a:pt x="738" y="287"/>
                    <a:pt x="714" y="295"/>
                    <a:pt x="689" y="300"/>
                  </a:cubicBezTo>
                  <a:cubicBezTo>
                    <a:pt x="676" y="303"/>
                    <a:pt x="664" y="306"/>
                    <a:pt x="651" y="308"/>
                  </a:cubicBezTo>
                  <a:cubicBezTo>
                    <a:pt x="639" y="311"/>
                    <a:pt x="626" y="313"/>
                    <a:pt x="613" y="315"/>
                  </a:cubicBezTo>
                  <a:cubicBezTo>
                    <a:pt x="512" y="333"/>
                    <a:pt x="410" y="344"/>
                    <a:pt x="308" y="350"/>
                  </a:cubicBezTo>
                  <a:cubicBezTo>
                    <a:pt x="205" y="357"/>
                    <a:pt x="102" y="358"/>
                    <a:pt x="0" y="353"/>
                  </a:cubicBezTo>
                  <a:cubicBezTo>
                    <a:pt x="102" y="357"/>
                    <a:pt x="205" y="356"/>
                    <a:pt x="307" y="349"/>
                  </a:cubicBezTo>
                  <a:cubicBezTo>
                    <a:pt x="410" y="343"/>
                    <a:pt x="512" y="331"/>
                    <a:pt x="613" y="313"/>
                  </a:cubicBezTo>
                  <a:cubicBezTo>
                    <a:pt x="626" y="311"/>
                    <a:pt x="638" y="309"/>
                    <a:pt x="651" y="306"/>
                  </a:cubicBezTo>
                  <a:cubicBezTo>
                    <a:pt x="663" y="304"/>
                    <a:pt x="676" y="301"/>
                    <a:pt x="688" y="298"/>
                  </a:cubicBezTo>
                  <a:cubicBezTo>
                    <a:pt x="713" y="293"/>
                    <a:pt x="738" y="285"/>
                    <a:pt x="762" y="276"/>
                  </a:cubicBezTo>
                  <a:cubicBezTo>
                    <a:pt x="810" y="258"/>
                    <a:pt x="856" y="235"/>
                    <a:pt x="901" y="212"/>
                  </a:cubicBezTo>
                  <a:cubicBezTo>
                    <a:pt x="947" y="188"/>
                    <a:pt x="993" y="164"/>
                    <a:pt x="1040" y="145"/>
                  </a:cubicBezTo>
                  <a:cubicBezTo>
                    <a:pt x="1088" y="126"/>
                    <a:pt x="1138" y="113"/>
                    <a:pt x="1188" y="103"/>
                  </a:cubicBezTo>
                  <a:cubicBezTo>
                    <a:pt x="1238" y="92"/>
                    <a:pt x="1289" y="83"/>
                    <a:pt x="1340" y="76"/>
                  </a:cubicBezTo>
                  <a:cubicBezTo>
                    <a:pt x="1391" y="69"/>
                    <a:pt x="1442" y="62"/>
                    <a:pt x="1493" y="57"/>
                  </a:cubicBezTo>
                  <a:cubicBezTo>
                    <a:pt x="1595" y="46"/>
                    <a:pt x="1697" y="37"/>
                    <a:pt x="1799" y="25"/>
                  </a:cubicBezTo>
                  <a:cubicBezTo>
                    <a:pt x="1837" y="21"/>
                    <a:pt x="1837" y="21"/>
                    <a:pt x="1837" y="21"/>
                  </a:cubicBezTo>
                  <a:cubicBezTo>
                    <a:pt x="1875" y="16"/>
                    <a:pt x="1875" y="16"/>
                    <a:pt x="1875" y="16"/>
                  </a:cubicBezTo>
                  <a:cubicBezTo>
                    <a:pt x="1888" y="14"/>
                    <a:pt x="1901" y="13"/>
                    <a:pt x="1913" y="11"/>
                  </a:cubicBezTo>
                  <a:cubicBezTo>
                    <a:pt x="1933" y="9"/>
                    <a:pt x="1933" y="9"/>
                    <a:pt x="1933" y="9"/>
                  </a:cubicBezTo>
                  <a:cubicBezTo>
                    <a:pt x="1942" y="8"/>
                    <a:pt x="1942" y="8"/>
                    <a:pt x="1942" y="8"/>
                  </a:cubicBezTo>
                  <a:cubicBezTo>
                    <a:pt x="1952" y="7"/>
                    <a:pt x="1952" y="7"/>
                    <a:pt x="1952" y="7"/>
                  </a:cubicBezTo>
                  <a:cubicBezTo>
                    <a:pt x="1990" y="4"/>
                    <a:pt x="1990" y="4"/>
                    <a:pt x="1990" y="4"/>
                  </a:cubicBezTo>
                  <a:cubicBezTo>
                    <a:pt x="1997" y="3"/>
                    <a:pt x="2003" y="3"/>
                    <a:pt x="2009" y="3"/>
                  </a:cubicBezTo>
                  <a:cubicBezTo>
                    <a:pt x="2029" y="2"/>
                    <a:pt x="2029" y="2"/>
                    <a:pt x="2029" y="2"/>
                  </a:cubicBezTo>
                  <a:cubicBezTo>
                    <a:pt x="2054" y="0"/>
                    <a:pt x="2080" y="1"/>
                    <a:pt x="2106" y="0"/>
                  </a:cubicBezTo>
                  <a:cubicBezTo>
                    <a:pt x="2157" y="1"/>
                    <a:pt x="2208" y="3"/>
                    <a:pt x="2259" y="9"/>
                  </a:cubicBezTo>
                  <a:cubicBezTo>
                    <a:pt x="2310" y="14"/>
                    <a:pt x="2361" y="21"/>
                    <a:pt x="2412" y="31"/>
                  </a:cubicBezTo>
                  <a:cubicBezTo>
                    <a:pt x="2513" y="50"/>
                    <a:pt x="2612" y="75"/>
                    <a:pt x="2711" y="104"/>
                  </a:cubicBezTo>
                  <a:cubicBezTo>
                    <a:pt x="2736" y="111"/>
                    <a:pt x="2760" y="117"/>
                    <a:pt x="2785" y="124"/>
                  </a:cubicBezTo>
                  <a:cubicBezTo>
                    <a:pt x="2797" y="128"/>
                    <a:pt x="2810" y="130"/>
                    <a:pt x="2822" y="134"/>
                  </a:cubicBezTo>
                  <a:cubicBezTo>
                    <a:pt x="2841" y="138"/>
                    <a:pt x="2841" y="138"/>
                    <a:pt x="2841" y="138"/>
                  </a:cubicBezTo>
                  <a:cubicBezTo>
                    <a:pt x="2847" y="140"/>
                    <a:pt x="2854" y="141"/>
                    <a:pt x="2860" y="142"/>
                  </a:cubicBezTo>
                  <a:cubicBezTo>
                    <a:pt x="2885" y="148"/>
                    <a:pt x="2910" y="153"/>
                    <a:pt x="2935" y="158"/>
                  </a:cubicBezTo>
                  <a:cubicBezTo>
                    <a:pt x="2948" y="160"/>
                    <a:pt x="2960" y="163"/>
                    <a:pt x="2973" y="165"/>
                  </a:cubicBezTo>
                  <a:cubicBezTo>
                    <a:pt x="3011" y="171"/>
                    <a:pt x="3011" y="171"/>
                    <a:pt x="3011" y="171"/>
                  </a:cubicBezTo>
                  <a:cubicBezTo>
                    <a:pt x="3024" y="173"/>
                    <a:pt x="3036" y="175"/>
                    <a:pt x="3049" y="176"/>
                  </a:cubicBezTo>
                  <a:cubicBezTo>
                    <a:pt x="3062" y="178"/>
                    <a:pt x="3074" y="180"/>
                    <a:pt x="3087" y="182"/>
                  </a:cubicBezTo>
                  <a:cubicBezTo>
                    <a:pt x="3113" y="185"/>
                    <a:pt x="3138" y="189"/>
                    <a:pt x="3163" y="191"/>
                  </a:cubicBezTo>
                  <a:cubicBezTo>
                    <a:pt x="3202" y="195"/>
                    <a:pt x="3202" y="195"/>
                    <a:pt x="3202" y="195"/>
                  </a:cubicBezTo>
                  <a:cubicBezTo>
                    <a:pt x="3240" y="199"/>
                    <a:pt x="3240" y="199"/>
                    <a:pt x="3240" y="199"/>
                  </a:cubicBezTo>
                  <a:cubicBezTo>
                    <a:pt x="3266" y="202"/>
                    <a:pt x="3291" y="204"/>
                    <a:pt x="3317" y="206"/>
                  </a:cubicBezTo>
                  <a:cubicBezTo>
                    <a:pt x="3419" y="214"/>
                    <a:pt x="3521" y="220"/>
                    <a:pt x="3624" y="226"/>
                  </a:cubicBezTo>
                  <a:cubicBezTo>
                    <a:pt x="3662" y="228"/>
                    <a:pt x="3662" y="228"/>
                    <a:pt x="3662" y="228"/>
                  </a:cubicBezTo>
                  <a:cubicBezTo>
                    <a:pt x="3675" y="229"/>
                    <a:pt x="3688" y="230"/>
                    <a:pt x="3701" y="232"/>
                  </a:cubicBezTo>
                  <a:cubicBezTo>
                    <a:pt x="3726" y="234"/>
                    <a:pt x="3752" y="239"/>
                    <a:pt x="3777" y="243"/>
                  </a:cubicBezTo>
                  <a:cubicBezTo>
                    <a:pt x="3827" y="253"/>
                    <a:pt x="3877" y="265"/>
                    <a:pt x="3927" y="275"/>
                  </a:cubicBezTo>
                  <a:cubicBezTo>
                    <a:pt x="3952" y="280"/>
                    <a:pt x="3978" y="285"/>
                    <a:pt x="4003" y="288"/>
                  </a:cubicBezTo>
                  <a:cubicBezTo>
                    <a:pt x="4029" y="291"/>
                    <a:pt x="4054" y="294"/>
                    <a:pt x="4080" y="295"/>
                  </a:cubicBezTo>
                  <a:cubicBezTo>
                    <a:pt x="4234" y="299"/>
                    <a:pt x="4234" y="299"/>
                    <a:pt x="4234" y="299"/>
                  </a:cubicBezTo>
                  <a:cubicBezTo>
                    <a:pt x="4439" y="304"/>
                    <a:pt x="4644" y="310"/>
                    <a:pt x="4849" y="3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63">
              <a:extLst>
                <a:ext uri="{FF2B5EF4-FFF2-40B4-BE49-F238E27FC236}">
                  <a16:creationId xmlns:a16="http://schemas.microsoft.com/office/drawing/2014/main" id="{E5F9C16E-7DE0-912F-C832-DED6A1CA5E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3750" y="4183063"/>
              <a:ext cx="12112625" cy="960438"/>
            </a:xfrm>
            <a:custGeom>
              <a:avLst/>
              <a:gdLst>
                <a:gd name="T0" fmla="*/ 4232 w 4849"/>
                <a:gd name="T1" fmla="*/ 310 h 384"/>
                <a:gd name="T2" fmla="*/ 3923 w 4849"/>
                <a:gd name="T3" fmla="*/ 303 h 384"/>
                <a:gd name="T4" fmla="*/ 3693 w 4849"/>
                <a:gd name="T5" fmla="*/ 275 h 384"/>
                <a:gd name="T6" fmla="*/ 3461 w 4849"/>
                <a:gd name="T7" fmla="*/ 270 h 384"/>
                <a:gd name="T8" fmla="*/ 3346 w 4849"/>
                <a:gd name="T9" fmla="*/ 265 h 384"/>
                <a:gd name="T10" fmla="*/ 3000 w 4849"/>
                <a:gd name="T11" fmla="*/ 229 h 384"/>
                <a:gd name="T12" fmla="*/ 2403 w 4849"/>
                <a:gd name="T13" fmla="*/ 69 h 384"/>
                <a:gd name="T14" fmla="*/ 2215 w 4849"/>
                <a:gd name="T15" fmla="*/ 27 h 384"/>
                <a:gd name="T16" fmla="*/ 2158 w 4849"/>
                <a:gd name="T17" fmla="*/ 18 h 384"/>
                <a:gd name="T18" fmla="*/ 2101 w 4849"/>
                <a:gd name="T19" fmla="*/ 11 h 384"/>
                <a:gd name="T20" fmla="*/ 2043 w 4849"/>
                <a:gd name="T21" fmla="*/ 6 h 384"/>
                <a:gd name="T22" fmla="*/ 1946 w 4849"/>
                <a:gd name="T23" fmla="*/ 4 h 384"/>
                <a:gd name="T24" fmla="*/ 1485 w 4849"/>
                <a:gd name="T25" fmla="*/ 39 h 384"/>
                <a:gd name="T26" fmla="*/ 1180 w 4849"/>
                <a:gd name="T27" fmla="*/ 88 h 384"/>
                <a:gd name="T28" fmla="*/ 1033 w 4849"/>
                <a:gd name="T29" fmla="*/ 136 h 384"/>
                <a:gd name="T30" fmla="*/ 830 w 4849"/>
                <a:gd name="T31" fmla="*/ 247 h 384"/>
                <a:gd name="T32" fmla="*/ 779 w 4849"/>
                <a:gd name="T33" fmla="*/ 273 h 384"/>
                <a:gd name="T34" fmla="*/ 744 w 4849"/>
                <a:gd name="T35" fmla="*/ 290 h 384"/>
                <a:gd name="T36" fmla="*/ 689 w 4849"/>
                <a:gd name="T37" fmla="*/ 310 h 384"/>
                <a:gd name="T38" fmla="*/ 652 w 4849"/>
                <a:gd name="T39" fmla="*/ 321 h 384"/>
                <a:gd name="T40" fmla="*/ 309 w 4849"/>
                <a:gd name="T41" fmla="*/ 376 h 384"/>
                <a:gd name="T42" fmla="*/ 309 w 4849"/>
                <a:gd name="T43" fmla="*/ 375 h 384"/>
                <a:gd name="T44" fmla="*/ 652 w 4849"/>
                <a:gd name="T45" fmla="*/ 319 h 384"/>
                <a:gd name="T46" fmla="*/ 689 w 4849"/>
                <a:gd name="T47" fmla="*/ 308 h 384"/>
                <a:gd name="T48" fmla="*/ 743 w 4849"/>
                <a:gd name="T49" fmla="*/ 288 h 384"/>
                <a:gd name="T50" fmla="*/ 778 w 4849"/>
                <a:gd name="T51" fmla="*/ 271 h 384"/>
                <a:gd name="T52" fmla="*/ 829 w 4849"/>
                <a:gd name="T53" fmla="*/ 245 h 384"/>
                <a:gd name="T54" fmla="*/ 1032 w 4849"/>
                <a:gd name="T55" fmla="*/ 133 h 384"/>
                <a:gd name="T56" fmla="*/ 1179 w 4849"/>
                <a:gd name="T57" fmla="*/ 85 h 384"/>
                <a:gd name="T58" fmla="*/ 1484 w 4849"/>
                <a:gd name="T59" fmla="*/ 36 h 384"/>
                <a:gd name="T60" fmla="*/ 1946 w 4849"/>
                <a:gd name="T61" fmla="*/ 0 h 384"/>
                <a:gd name="T62" fmla="*/ 2043 w 4849"/>
                <a:gd name="T63" fmla="*/ 3 h 384"/>
                <a:gd name="T64" fmla="*/ 2101 w 4849"/>
                <a:gd name="T65" fmla="*/ 7 h 384"/>
                <a:gd name="T66" fmla="*/ 2159 w 4849"/>
                <a:gd name="T67" fmla="*/ 14 h 384"/>
                <a:gd name="T68" fmla="*/ 2216 w 4849"/>
                <a:gd name="T69" fmla="*/ 23 h 384"/>
                <a:gd name="T70" fmla="*/ 2404 w 4849"/>
                <a:gd name="T71" fmla="*/ 66 h 384"/>
                <a:gd name="T72" fmla="*/ 3000 w 4849"/>
                <a:gd name="T73" fmla="*/ 226 h 384"/>
                <a:gd name="T74" fmla="*/ 3346 w 4849"/>
                <a:gd name="T75" fmla="*/ 262 h 384"/>
                <a:gd name="T76" fmla="*/ 3461 w 4849"/>
                <a:gd name="T77" fmla="*/ 267 h 384"/>
                <a:gd name="T78" fmla="*/ 3693 w 4849"/>
                <a:gd name="T79" fmla="*/ 272 h 384"/>
                <a:gd name="T80" fmla="*/ 3923 w 4849"/>
                <a:gd name="T81" fmla="*/ 301 h 384"/>
                <a:gd name="T82" fmla="*/ 4232 w 4849"/>
                <a:gd name="T83" fmla="*/ 308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49" h="384">
                  <a:moveTo>
                    <a:pt x="4849" y="327"/>
                  </a:moveTo>
                  <a:cubicBezTo>
                    <a:pt x="4644" y="314"/>
                    <a:pt x="4438" y="309"/>
                    <a:pt x="4232" y="310"/>
                  </a:cubicBezTo>
                  <a:cubicBezTo>
                    <a:pt x="4180" y="310"/>
                    <a:pt x="4129" y="310"/>
                    <a:pt x="4077" y="311"/>
                  </a:cubicBezTo>
                  <a:cubicBezTo>
                    <a:pt x="4026" y="312"/>
                    <a:pt x="3974" y="309"/>
                    <a:pt x="3923" y="303"/>
                  </a:cubicBezTo>
                  <a:cubicBezTo>
                    <a:pt x="3872" y="297"/>
                    <a:pt x="3821" y="289"/>
                    <a:pt x="3770" y="282"/>
                  </a:cubicBezTo>
                  <a:cubicBezTo>
                    <a:pt x="3744" y="279"/>
                    <a:pt x="3719" y="277"/>
                    <a:pt x="3693" y="275"/>
                  </a:cubicBezTo>
                  <a:cubicBezTo>
                    <a:pt x="3667" y="273"/>
                    <a:pt x="3642" y="273"/>
                    <a:pt x="3616" y="273"/>
                  </a:cubicBezTo>
                  <a:cubicBezTo>
                    <a:pt x="3564" y="272"/>
                    <a:pt x="3513" y="271"/>
                    <a:pt x="3461" y="270"/>
                  </a:cubicBezTo>
                  <a:cubicBezTo>
                    <a:pt x="3436" y="269"/>
                    <a:pt x="3410" y="268"/>
                    <a:pt x="3384" y="266"/>
                  </a:cubicBezTo>
                  <a:cubicBezTo>
                    <a:pt x="3346" y="265"/>
                    <a:pt x="3346" y="265"/>
                    <a:pt x="3346" y="265"/>
                  </a:cubicBezTo>
                  <a:cubicBezTo>
                    <a:pt x="3307" y="262"/>
                    <a:pt x="3307" y="262"/>
                    <a:pt x="3307" y="262"/>
                  </a:cubicBezTo>
                  <a:cubicBezTo>
                    <a:pt x="3204" y="256"/>
                    <a:pt x="3102" y="245"/>
                    <a:pt x="3000" y="229"/>
                  </a:cubicBezTo>
                  <a:cubicBezTo>
                    <a:pt x="2898" y="213"/>
                    <a:pt x="2797" y="191"/>
                    <a:pt x="2699" y="160"/>
                  </a:cubicBezTo>
                  <a:cubicBezTo>
                    <a:pt x="2600" y="129"/>
                    <a:pt x="2503" y="96"/>
                    <a:pt x="2403" y="69"/>
                  </a:cubicBezTo>
                  <a:cubicBezTo>
                    <a:pt x="2354" y="56"/>
                    <a:pt x="2303" y="44"/>
                    <a:pt x="2253" y="34"/>
                  </a:cubicBezTo>
                  <a:cubicBezTo>
                    <a:pt x="2215" y="27"/>
                    <a:pt x="2215" y="27"/>
                    <a:pt x="2215" y="27"/>
                  </a:cubicBezTo>
                  <a:cubicBezTo>
                    <a:pt x="2202" y="25"/>
                    <a:pt x="2190" y="23"/>
                    <a:pt x="2177" y="21"/>
                  </a:cubicBezTo>
                  <a:cubicBezTo>
                    <a:pt x="2171" y="20"/>
                    <a:pt x="2164" y="19"/>
                    <a:pt x="2158" y="18"/>
                  </a:cubicBezTo>
                  <a:cubicBezTo>
                    <a:pt x="2139" y="15"/>
                    <a:pt x="2139" y="15"/>
                    <a:pt x="2139" y="15"/>
                  </a:cubicBezTo>
                  <a:cubicBezTo>
                    <a:pt x="2126" y="14"/>
                    <a:pt x="2113" y="12"/>
                    <a:pt x="2101" y="11"/>
                  </a:cubicBezTo>
                  <a:cubicBezTo>
                    <a:pt x="2062" y="8"/>
                    <a:pt x="2062" y="8"/>
                    <a:pt x="2062" y="8"/>
                  </a:cubicBezTo>
                  <a:cubicBezTo>
                    <a:pt x="2056" y="7"/>
                    <a:pt x="2049" y="7"/>
                    <a:pt x="2043" y="6"/>
                  </a:cubicBezTo>
                  <a:cubicBezTo>
                    <a:pt x="2024" y="5"/>
                    <a:pt x="2024" y="5"/>
                    <a:pt x="2024" y="5"/>
                  </a:cubicBezTo>
                  <a:cubicBezTo>
                    <a:pt x="1998" y="4"/>
                    <a:pt x="1972" y="4"/>
                    <a:pt x="1946" y="4"/>
                  </a:cubicBezTo>
                  <a:cubicBezTo>
                    <a:pt x="1895" y="4"/>
                    <a:pt x="1844" y="8"/>
                    <a:pt x="1792" y="13"/>
                  </a:cubicBezTo>
                  <a:cubicBezTo>
                    <a:pt x="1690" y="21"/>
                    <a:pt x="1587" y="28"/>
                    <a:pt x="1485" y="39"/>
                  </a:cubicBezTo>
                  <a:cubicBezTo>
                    <a:pt x="1433" y="44"/>
                    <a:pt x="1382" y="51"/>
                    <a:pt x="1331" y="58"/>
                  </a:cubicBezTo>
                  <a:cubicBezTo>
                    <a:pt x="1281" y="66"/>
                    <a:pt x="1230" y="76"/>
                    <a:pt x="1180" y="88"/>
                  </a:cubicBezTo>
                  <a:cubicBezTo>
                    <a:pt x="1155" y="94"/>
                    <a:pt x="1130" y="101"/>
                    <a:pt x="1106" y="109"/>
                  </a:cubicBezTo>
                  <a:cubicBezTo>
                    <a:pt x="1081" y="116"/>
                    <a:pt x="1057" y="126"/>
                    <a:pt x="1033" y="136"/>
                  </a:cubicBezTo>
                  <a:cubicBezTo>
                    <a:pt x="986" y="157"/>
                    <a:pt x="942" y="182"/>
                    <a:pt x="897" y="208"/>
                  </a:cubicBezTo>
                  <a:cubicBezTo>
                    <a:pt x="875" y="221"/>
                    <a:pt x="853" y="234"/>
                    <a:pt x="830" y="247"/>
                  </a:cubicBezTo>
                  <a:cubicBezTo>
                    <a:pt x="819" y="253"/>
                    <a:pt x="807" y="259"/>
                    <a:pt x="796" y="265"/>
                  </a:cubicBezTo>
                  <a:cubicBezTo>
                    <a:pt x="779" y="273"/>
                    <a:pt x="779" y="273"/>
                    <a:pt x="779" y="273"/>
                  </a:cubicBezTo>
                  <a:cubicBezTo>
                    <a:pt x="773" y="276"/>
                    <a:pt x="767" y="279"/>
                    <a:pt x="761" y="282"/>
                  </a:cubicBezTo>
                  <a:cubicBezTo>
                    <a:pt x="744" y="290"/>
                    <a:pt x="744" y="290"/>
                    <a:pt x="744" y="290"/>
                  </a:cubicBezTo>
                  <a:cubicBezTo>
                    <a:pt x="738" y="292"/>
                    <a:pt x="732" y="295"/>
                    <a:pt x="726" y="297"/>
                  </a:cubicBezTo>
                  <a:cubicBezTo>
                    <a:pt x="714" y="302"/>
                    <a:pt x="702" y="306"/>
                    <a:pt x="689" y="310"/>
                  </a:cubicBezTo>
                  <a:cubicBezTo>
                    <a:pt x="683" y="312"/>
                    <a:pt x="677" y="314"/>
                    <a:pt x="671" y="316"/>
                  </a:cubicBezTo>
                  <a:cubicBezTo>
                    <a:pt x="652" y="321"/>
                    <a:pt x="652" y="321"/>
                    <a:pt x="652" y="321"/>
                  </a:cubicBezTo>
                  <a:cubicBezTo>
                    <a:pt x="615" y="330"/>
                    <a:pt x="615" y="330"/>
                    <a:pt x="615" y="330"/>
                  </a:cubicBezTo>
                  <a:cubicBezTo>
                    <a:pt x="514" y="353"/>
                    <a:pt x="412" y="368"/>
                    <a:pt x="309" y="376"/>
                  </a:cubicBezTo>
                  <a:cubicBezTo>
                    <a:pt x="206" y="383"/>
                    <a:pt x="103" y="384"/>
                    <a:pt x="0" y="377"/>
                  </a:cubicBezTo>
                  <a:cubicBezTo>
                    <a:pt x="103" y="384"/>
                    <a:pt x="206" y="383"/>
                    <a:pt x="309" y="375"/>
                  </a:cubicBezTo>
                  <a:cubicBezTo>
                    <a:pt x="412" y="366"/>
                    <a:pt x="514" y="351"/>
                    <a:pt x="614" y="328"/>
                  </a:cubicBezTo>
                  <a:cubicBezTo>
                    <a:pt x="652" y="319"/>
                    <a:pt x="652" y="319"/>
                    <a:pt x="652" y="319"/>
                  </a:cubicBezTo>
                  <a:cubicBezTo>
                    <a:pt x="670" y="314"/>
                    <a:pt x="670" y="314"/>
                    <a:pt x="670" y="314"/>
                  </a:cubicBezTo>
                  <a:cubicBezTo>
                    <a:pt x="676" y="312"/>
                    <a:pt x="683" y="310"/>
                    <a:pt x="689" y="308"/>
                  </a:cubicBezTo>
                  <a:cubicBezTo>
                    <a:pt x="701" y="304"/>
                    <a:pt x="713" y="300"/>
                    <a:pt x="725" y="295"/>
                  </a:cubicBezTo>
                  <a:cubicBezTo>
                    <a:pt x="731" y="293"/>
                    <a:pt x="737" y="290"/>
                    <a:pt x="743" y="288"/>
                  </a:cubicBezTo>
                  <a:cubicBezTo>
                    <a:pt x="760" y="280"/>
                    <a:pt x="760" y="280"/>
                    <a:pt x="760" y="280"/>
                  </a:cubicBezTo>
                  <a:cubicBezTo>
                    <a:pt x="766" y="277"/>
                    <a:pt x="772" y="274"/>
                    <a:pt x="778" y="271"/>
                  </a:cubicBezTo>
                  <a:cubicBezTo>
                    <a:pt x="795" y="263"/>
                    <a:pt x="795" y="263"/>
                    <a:pt x="795" y="263"/>
                  </a:cubicBezTo>
                  <a:cubicBezTo>
                    <a:pt x="806" y="257"/>
                    <a:pt x="818" y="251"/>
                    <a:pt x="829" y="245"/>
                  </a:cubicBezTo>
                  <a:cubicBezTo>
                    <a:pt x="852" y="232"/>
                    <a:pt x="874" y="219"/>
                    <a:pt x="896" y="206"/>
                  </a:cubicBezTo>
                  <a:cubicBezTo>
                    <a:pt x="941" y="180"/>
                    <a:pt x="985" y="155"/>
                    <a:pt x="1032" y="133"/>
                  </a:cubicBezTo>
                  <a:cubicBezTo>
                    <a:pt x="1056" y="123"/>
                    <a:pt x="1080" y="114"/>
                    <a:pt x="1105" y="106"/>
                  </a:cubicBezTo>
                  <a:cubicBezTo>
                    <a:pt x="1129" y="98"/>
                    <a:pt x="1154" y="92"/>
                    <a:pt x="1179" y="85"/>
                  </a:cubicBezTo>
                  <a:cubicBezTo>
                    <a:pt x="1229" y="73"/>
                    <a:pt x="1280" y="64"/>
                    <a:pt x="1331" y="56"/>
                  </a:cubicBezTo>
                  <a:cubicBezTo>
                    <a:pt x="1382" y="48"/>
                    <a:pt x="1433" y="41"/>
                    <a:pt x="1484" y="36"/>
                  </a:cubicBezTo>
                  <a:cubicBezTo>
                    <a:pt x="1587" y="25"/>
                    <a:pt x="1690" y="18"/>
                    <a:pt x="1792" y="9"/>
                  </a:cubicBezTo>
                  <a:cubicBezTo>
                    <a:pt x="1843" y="4"/>
                    <a:pt x="1895" y="1"/>
                    <a:pt x="1946" y="0"/>
                  </a:cubicBezTo>
                  <a:cubicBezTo>
                    <a:pt x="1972" y="0"/>
                    <a:pt x="1998" y="0"/>
                    <a:pt x="2024" y="2"/>
                  </a:cubicBezTo>
                  <a:cubicBezTo>
                    <a:pt x="2043" y="3"/>
                    <a:pt x="2043" y="3"/>
                    <a:pt x="2043" y="3"/>
                  </a:cubicBezTo>
                  <a:cubicBezTo>
                    <a:pt x="2050" y="3"/>
                    <a:pt x="2056" y="3"/>
                    <a:pt x="2062" y="4"/>
                  </a:cubicBezTo>
                  <a:cubicBezTo>
                    <a:pt x="2101" y="7"/>
                    <a:pt x="2101" y="7"/>
                    <a:pt x="2101" y="7"/>
                  </a:cubicBezTo>
                  <a:cubicBezTo>
                    <a:pt x="2114" y="8"/>
                    <a:pt x="2127" y="10"/>
                    <a:pt x="2139" y="12"/>
                  </a:cubicBezTo>
                  <a:cubicBezTo>
                    <a:pt x="2159" y="14"/>
                    <a:pt x="2159" y="14"/>
                    <a:pt x="2159" y="14"/>
                  </a:cubicBezTo>
                  <a:cubicBezTo>
                    <a:pt x="2165" y="15"/>
                    <a:pt x="2171" y="16"/>
                    <a:pt x="2178" y="17"/>
                  </a:cubicBezTo>
                  <a:cubicBezTo>
                    <a:pt x="2190" y="19"/>
                    <a:pt x="2203" y="21"/>
                    <a:pt x="2216" y="23"/>
                  </a:cubicBezTo>
                  <a:cubicBezTo>
                    <a:pt x="2254" y="30"/>
                    <a:pt x="2254" y="30"/>
                    <a:pt x="2254" y="30"/>
                  </a:cubicBezTo>
                  <a:cubicBezTo>
                    <a:pt x="2304" y="40"/>
                    <a:pt x="2355" y="52"/>
                    <a:pt x="2404" y="66"/>
                  </a:cubicBezTo>
                  <a:cubicBezTo>
                    <a:pt x="2504" y="92"/>
                    <a:pt x="2602" y="125"/>
                    <a:pt x="2700" y="156"/>
                  </a:cubicBezTo>
                  <a:cubicBezTo>
                    <a:pt x="2798" y="187"/>
                    <a:pt x="2899" y="210"/>
                    <a:pt x="3000" y="226"/>
                  </a:cubicBezTo>
                  <a:cubicBezTo>
                    <a:pt x="3102" y="242"/>
                    <a:pt x="3204" y="253"/>
                    <a:pt x="3307" y="259"/>
                  </a:cubicBezTo>
                  <a:cubicBezTo>
                    <a:pt x="3346" y="262"/>
                    <a:pt x="3346" y="262"/>
                    <a:pt x="3346" y="262"/>
                  </a:cubicBezTo>
                  <a:cubicBezTo>
                    <a:pt x="3384" y="264"/>
                    <a:pt x="3384" y="264"/>
                    <a:pt x="3384" y="264"/>
                  </a:cubicBezTo>
                  <a:cubicBezTo>
                    <a:pt x="3410" y="265"/>
                    <a:pt x="3436" y="266"/>
                    <a:pt x="3461" y="267"/>
                  </a:cubicBezTo>
                  <a:cubicBezTo>
                    <a:pt x="3513" y="268"/>
                    <a:pt x="3564" y="270"/>
                    <a:pt x="3616" y="270"/>
                  </a:cubicBezTo>
                  <a:cubicBezTo>
                    <a:pt x="3642" y="270"/>
                    <a:pt x="3667" y="271"/>
                    <a:pt x="3693" y="272"/>
                  </a:cubicBezTo>
                  <a:cubicBezTo>
                    <a:pt x="3719" y="274"/>
                    <a:pt x="3745" y="277"/>
                    <a:pt x="3770" y="280"/>
                  </a:cubicBezTo>
                  <a:cubicBezTo>
                    <a:pt x="3821" y="286"/>
                    <a:pt x="3872" y="295"/>
                    <a:pt x="3923" y="301"/>
                  </a:cubicBezTo>
                  <a:cubicBezTo>
                    <a:pt x="3974" y="307"/>
                    <a:pt x="4026" y="310"/>
                    <a:pt x="4077" y="309"/>
                  </a:cubicBezTo>
                  <a:cubicBezTo>
                    <a:pt x="4129" y="308"/>
                    <a:pt x="4180" y="308"/>
                    <a:pt x="4232" y="308"/>
                  </a:cubicBezTo>
                  <a:cubicBezTo>
                    <a:pt x="4438" y="308"/>
                    <a:pt x="4644" y="314"/>
                    <a:pt x="4849" y="3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64">
              <a:extLst>
                <a:ext uri="{FF2B5EF4-FFF2-40B4-BE49-F238E27FC236}">
                  <a16:creationId xmlns:a16="http://schemas.microsoft.com/office/drawing/2014/main" id="{6610377E-B421-6D6C-54E1-DA3E8BEA86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8513" y="4244975"/>
              <a:ext cx="12112625" cy="1038225"/>
            </a:xfrm>
            <a:custGeom>
              <a:avLst/>
              <a:gdLst>
                <a:gd name="T0" fmla="*/ 4228 w 4849"/>
                <a:gd name="T1" fmla="*/ 321 h 415"/>
                <a:gd name="T2" fmla="*/ 3995 w 4849"/>
                <a:gd name="T3" fmla="*/ 331 h 415"/>
                <a:gd name="T4" fmla="*/ 3763 w 4849"/>
                <a:gd name="T5" fmla="*/ 321 h 415"/>
                <a:gd name="T6" fmla="*/ 2988 w 4849"/>
                <a:gd name="T7" fmla="*/ 289 h 415"/>
                <a:gd name="T8" fmla="*/ 2648 w 4849"/>
                <a:gd name="T9" fmla="*/ 207 h 415"/>
                <a:gd name="T10" fmla="*/ 2612 w 4849"/>
                <a:gd name="T11" fmla="*/ 194 h 415"/>
                <a:gd name="T12" fmla="*/ 2393 w 4849"/>
                <a:gd name="T13" fmla="*/ 114 h 415"/>
                <a:gd name="T14" fmla="*/ 2282 w 4849"/>
                <a:gd name="T15" fmla="*/ 78 h 415"/>
                <a:gd name="T16" fmla="*/ 2245 w 4849"/>
                <a:gd name="T17" fmla="*/ 67 h 415"/>
                <a:gd name="T18" fmla="*/ 2056 w 4849"/>
                <a:gd name="T19" fmla="*/ 23 h 415"/>
                <a:gd name="T20" fmla="*/ 1999 w 4849"/>
                <a:gd name="T21" fmla="*/ 14 h 415"/>
                <a:gd name="T22" fmla="*/ 1941 w 4849"/>
                <a:gd name="T23" fmla="*/ 8 h 415"/>
                <a:gd name="T24" fmla="*/ 1844 w 4849"/>
                <a:gd name="T25" fmla="*/ 3 h 415"/>
                <a:gd name="T26" fmla="*/ 1824 w 4849"/>
                <a:gd name="T27" fmla="*/ 3 h 415"/>
                <a:gd name="T28" fmla="*/ 1747 w 4849"/>
                <a:gd name="T29" fmla="*/ 6 h 415"/>
                <a:gd name="T30" fmla="*/ 1631 w 4849"/>
                <a:gd name="T31" fmla="*/ 12 h 415"/>
                <a:gd name="T32" fmla="*/ 1322 w 4849"/>
                <a:gd name="T33" fmla="*/ 42 h 415"/>
                <a:gd name="T34" fmla="*/ 1151 w 4849"/>
                <a:gd name="T35" fmla="*/ 79 h 415"/>
                <a:gd name="T36" fmla="*/ 1096 w 4849"/>
                <a:gd name="T37" fmla="*/ 97 h 415"/>
                <a:gd name="T38" fmla="*/ 1042 w 4849"/>
                <a:gd name="T39" fmla="*/ 119 h 415"/>
                <a:gd name="T40" fmla="*/ 891 w 4849"/>
                <a:gd name="T41" fmla="*/ 205 h 415"/>
                <a:gd name="T42" fmla="*/ 724 w 4849"/>
                <a:gd name="T43" fmla="*/ 305 h 415"/>
                <a:gd name="T44" fmla="*/ 689 w 4849"/>
                <a:gd name="T45" fmla="*/ 321 h 415"/>
                <a:gd name="T46" fmla="*/ 310 w 4849"/>
                <a:gd name="T47" fmla="*/ 404 h 415"/>
                <a:gd name="T48" fmla="*/ 310 w 4849"/>
                <a:gd name="T49" fmla="*/ 403 h 415"/>
                <a:gd name="T50" fmla="*/ 688 w 4849"/>
                <a:gd name="T51" fmla="*/ 319 h 415"/>
                <a:gd name="T52" fmla="*/ 723 w 4849"/>
                <a:gd name="T53" fmla="*/ 303 h 415"/>
                <a:gd name="T54" fmla="*/ 889 w 4849"/>
                <a:gd name="T55" fmla="*/ 203 h 415"/>
                <a:gd name="T56" fmla="*/ 1041 w 4849"/>
                <a:gd name="T57" fmla="*/ 116 h 415"/>
                <a:gd name="T58" fmla="*/ 1095 w 4849"/>
                <a:gd name="T59" fmla="*/ 95 h 415"/>
                <a:gd name="T60" fmla="*/ 1150 w 4849"/>
                <a:gd name="T61" fmla="*/ 76 h 415"/>
                <a:gd name="T62" fmla="*/ 1321 w 4849"/>
                <a:gd name="T63" fmla="*/ 39 h 415"/>
                <a:gd name="T64" fmla="*/ 1630 w 4849"/>
                <a:gd name="T65" fmla="*/ 9 h 415"/>
                <a:gd name="T66" fmla="*/ 1747 w 4849"/>
                <a:gd name="T67" fmla="*/ 3 h 415"/>
                <a:gd name="T68" fmla="*/ 1824 w 4849"/>
                <a:gd name="T69" fmla="*/ 0 h 415"/>
                <a:gd name="T70" fmla="*/ 1844 w 4849"/>
                <a:gd name="T71" fmla="*/ 0 h 415"/>
                <a:gd name="T72" fmla="*/ 1941 w 4849"/>
                <a:gd name="T73" fmla="*/ 4 h 415"/>
                <a:gd name="T74" fmla="*/ 1999 w 4849"/>
                <a:gd name="T75" fmla="*/ 10 h 415"/>
                <a:gd name="T76" fmla="*/ 2057 w 4849"/>
                <a:gd name="T77" fmla="*/ 19 h 415"/>
                <a:gd name="T78" fmla="*/ 2246 w 4849"/>
                <a:gd name="T79" fmla="*/ 63 h 415"/>
                <a:gd name="T80" fmla="*/ 2283 w 4849"/>
                <a:gd name="T81" fmla="*/ 74 h 415"/>
                <a:gd name="T82" fmla="*/ 2394 w 4849"/>
                <a:gd name="T83" fmla="*/ 111 h 415"/>
                <a:gd name="T84" fmla="*/ 2613 w 4849"/>
                <a:gd name="T85" fmla="*/ 190 h 415"/>
                <a:gd name="T86" fmla="*/ 2650 w 4849"/>
                <a:gd name="T87" fmla="*/ 203 h 415"/>
                <a:gd name="T88" fmla="*/ 2988 w 4849"/>
                <a:gd name="T89" fmla="*/ 286 h 415"/>
                <a:gd name="T90" fmla="*/ 3763 w 4849"/>
                <a:gd name="T91" fmla="*/ 319 h 415"/>
                <a:gd name="T92" fmla="*/ 3995 w 4849"/>
                <a:gd name="T93" fmla="*/ 329 h 415"/>
                <a:gd name="T94" fmla="*/ 4228 w 4849"/>
                <a:gd name="T95" fmla="*/ 319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49" h="415">
                  <a:moveTo>
                    <a:pt x="4849" y="338"/>
                  </a:moveTo>
                  <a:cubicBezTo>
                    <a:pt x="4643" y="322"/>
                    <a:pt x="4435" y="316"/>
                    <a:pt x="4228" y="321"/>
                  </a:cubicBezTo>
                  <a:cubicBezTo>
                    <a:pt x="4176" y="322"/>
                    <a:pt x="4125" y="325"/>
                    <a:pt x="4073" y="327"/>
                  </a:cubicBezTo>
                  <a:cubicBezTo>
                    <a:pt x="4047" y="329"/>
                    <a:pt x="4021" y="330"/>
                    <a:pt x="3995" y="331"/>
                  </a:cubicBezTo>
                  <a:cubicBezTo>
                    <a:pt x="3970" y="331"/>
                    <a:pt x="3944" y="331"/>
                    <a:pt x="3918" y="330"/>
                  </a:cubicBezTo>
                  <a:cubicBezTo>
                    <a:pt x="3866" y="328"/>
                    <a:pt x="3814" y="324"/>
                    <a:pt x="3763" y="321"/>
                  </a:cubicBezTo>
                  <a:cubicBezTo>
                    <a:pt x="3711" y="318"/>
                    <a:pt x="3659" y="317"/>
                    <a:pt x="3608" y="320"/>
                  </a:cubicBezTo>
                  <a:cubicBezTo>
                    <a:pt x="3401" y="328"/>
                    <a:pt x="3193" y="321"/>
                    <a:pt x="2988" y="289"/>
                  </a:cubicBezTo>
                  <a:cubicBezTo>
                    <a:pt x="2885" y="273"/>
                    <a:pt x="2784" y="251"/>
                    <a:pt x="2685" y="219"/>
                  </a:cubicBezTo>
                  <a:cubicBezTo>
                    <a:pt x="2648" y="207"/>
                    <a:pt x="2648" y="207"/>
                    <a:pt x="2648" y="207"/>
                  </a:cubicBezTo>
                  <a:cubicBezTo>
                    <a:pt x="2630" y="200"/>
                    <a:pt x="2630" y="200"/>
                    <a:pt x="2630" y="200"/>
                  </a:cubicBezTo>
                  <a:cubicBezTo>
                    <a:pt x="2612" y="194"/>
                    <a:pt x="2612" y="194"/>
                    <a:pt x="2612" y="194"/>
                  </a:cubicBezTo>
                  <a:cubicBezTo>
                    <a:pt x="2539" y="167"/>
                    <a:pt x="2539" y="167"/>
                    <a:pt x="2539" y="167"/>
                  </a:cubicBezTo>
                  <a:cubicBezTo>
                    <a:pt x="2490" y="149"/>
                    <a:pt x="2441" y="131"/>
                    <a:pt x="2393" y="114"/>
                  </a:cubicBezTo>
                  <a:cubicBezTo>
                    <a:pt x="2368" y="106"/>
                    <a:pt x="2344" y="98"/>
                    <a:pt x="2319" y="90"/>
                  </a:cubicBezTo>
                  <a:cubicBezTo>
                    <a:pt x="2307" y="86"/>
                    <a:pt x="2294" y="82"/>
                    <a:pt x="2282" y="78"/>
                  </a:cubicBezTo>
                  <a:cubicBezTo>
                    <a:pt x="2263" y="72"/>
                    <a:pt x="2263" y="72"/>
                    <a:pt x="2263" y="72"/>
                  </a:cubicBezTo>
                  <a:cubicBezTo>
                    <a:pt x="2245" y="67"/>
                    <a:pt x="2245" y="67"/>
                    <a:pt x="2245" y="67"/>
                  </a:cubicBezTo>
                  <a:cubicBezTo>
                    <a:pt x="2195" y="52"/>
                    <a:pt x="2145" y="40"/>
                    <a:pt x="2094" y="30"/>
                  </a:cubicBezTo>
                  <a:cubicBezTo>
                    <a:pt x="2056" y="23"/>
                    <a:pt x="2056" y="23"/>
                    <a:pt x="2056" y="23"/>
                  </a:cubicBezTo>
                  <a:cubicBezTo>
                    <a:pt x="2043" y="20"/>
                    <a:pt x="2030" y="19"/>
                    <a:pt x="2018" y="17"/>
                  </a:cubicBezTo>
                  <a:cubicBezTo>
                    <a:pt x="1999" y="14"/>
                    <a:pt x="1999" y="14"/>
                    <a:pt x="1999" y="14"/>
                  </a:cubicBezTo>
                  <a:cubicBezTo>
                    <a:pt x="1979" y="12"/>
                    <a:pt x="1979" y="12"/>
                    <a:pt x="1979" y="12"/>
                  </a:cubicBezTo>
                  <a:cubicBezTo>
                    <a:pt x="1966" y="10"/>
                    <a:pt x="1954" y="9"/>
                    <a:pt x="1941" y="8"/>
                  </a:cubicBezTo>
                  <a:cubicBezTo>
                    <a:pt x="1915" y="6"/>
                    <a:pt x="1889" y="4"/>
                    <a:pt x="1863" y="4"/>
                  </a:cubicBezTo>
                  <a:cubicBezTo>
                    <a:pt x="1844" y="3"/>
                    <a:pt x="1844" y="3"/>
                    <a:pt x="1844" y="3"/>
                  </a:cubicBezTo>
                  <a:cubicBezTo>
                    <a:pt x="1834" y="3"/>
                    <a:pt x="1834" y="3"/>
                    <a:pt x="1834" y="3"/>
                  </a:cubicBezTo>
                  <a:cubicBezTo>
                    <a:pt x="1831" y="3"/>
                    <a:pt x="1828" y="3"/>
                    <a:pt x="1824" y="3"/>
                  </a:cubicBezTo>
                  <a:cubicBezTo>
                    <a:pt x="1786" y="4"/>
                    <a:pt x="1786" y="4"/>
                    <a:pt x="1786" y="4"/>
                  </a:cubicBezTo>
                  <a:cubicBezTo>
                    <a:pt x="1773" y="4"/>
                    <a:pt x="1760" y="5"/>
                    <a:pt x="1747" y="6"/>
                  </a:cubicBezTo>
                  <a:cubicBezTo>
                    <a:pt x="1708" y="8"/>
                    <a:pt x="1708" y="8"/>
                    <a:pt x="1708" y="8"/>
                  </a:cubicBezTo>
                  <a:cubicBezTo>
                    <a:pt x="1682" y="9"/>
                    <a:pt x="1656" y="10"/>
                    <a:pt x="1631" y="12"/>
                  </a:cubicBezTo>
                  <a:cubicBezTo>
                    <a:pt x="1579" y="15"/>
                    <a:pt x="1527" y="18"/>
                    <a:pt x="1476" y="23"/>
                  </a:cubicBezTo>
                  <a:cubicBezTo>
                    <a:pt x="1424" y="28"/>
                    <a:pt x="1373" y="34"/>
                    <a:pt x="1322" y="42"/>
                  </a:cubicBezTo>
                  <a:cubicBezTo>
                    <a:pt x="1271" y="50"/>
                    <a:pt x="1220" y="60"/>
                    <a:pt x="1170" y="74"/>
                  </a:cubicBezTo>
                  <a:cubicBezTo>
                    <a:pt x="1151" y="79"/>
                    <a:pt x="1151" y="79"/>
                    <a:pt x="1151" y="79"/>
                  </a:cubicBezTo>
                  <a:cubicBezTo>
                    <a:pt x="1145" y="81"/>
                    <a:pt x="1139" y="83"/>
                    <a:pt x="1133" y="85"/>
                  </a:cubicBezTo>
                  <a:cubicBezTo>
                    <a:pt x="1120" y="89"/>
                    <a:pt x="1108" y="92"/>
                    <a:pt x="1096" y="97"/>
                  </a:cubicBezTo>
                  <a:cubicBezTo>
                    <a:pt x="1084" y="102"/>
                    <a:pt x="1072" y="106"/>
                    <a:pt x="1060" y="111"/>
                  </a:cubicBezTo>
                  <a:cubicBezTo>
                    <a:pt x="1042" y="119"/>
                    <a:pt x="1042" y="119"/>
                    <a:pt x="1042" y="119"/>
                  </a:cubicBezTo>
                  <a:cubicBezTo>
                    <a:pt x="1025" y="127"/>
                    <a:pt x="1025" y="127"/>
                    <a:pt x="1025" y="127"/>
                  </a:cubicBezTo>
                  <a:cubicBezTo>
                    <a:pt x="978" y="150"/>
                    <a:pt x="934" y="178"/>
                    <a:pt x="891" y="205"/>
                  </a:cubicBezTo>
                  <a:cubicBezTo>
                    <a:pt x="847" y="234"/>
                    <a:pt x="804" y="262"/>
                    <a:pt x="758" y="287"/>
                  </a:cubicBezTo>
                  <a:cubicBezTo>
                    <a:pt x="747" y="293"/>
                    <a:pt x="735" y="299"/>
                    <a:pt x="724" y="305"/>
                  </a:cubicBezTo>
                  <a:cubicBezTo>
                    <a:pt x="718" y="308"/>
                    <a:pt x="712" y="310"/>
                    <a:pt x="706" y="313"/>
                  </a:cubicBezTo>
                  <a:cubicBezTo>
                    <a:pt x="700" y="316"/>
                    <a:pt x="694" y="318"/>
                    <a:pt x="689" y="321"/>
                  </a:cubicBezTo>
                  <a:cubicBezTo>
                    <a:pt x="665" y="331"/>
                    <a:pt x="640" y="340"/>
                    <a:pt x="615" y="347"/>
                  </a:cubicBezTo>
                  <a:cubicBezTo>
                    <a:pt x="516" y="375"/>
                    <a:pt x="413" y="394"/>
                    <a:pt x="310" y="404"/>
                  </a:cubicBezTo>
                  <a:cubicBezTo>
                    <a:pt x="207" y="414"/>
                    <a:pt x="103" y="415"/>
                    <a:pt x="0" y="405"/>
                  </a:cubicBezTo>
                  <a:cubicBezTo>
                    <a:pt x="103" y="415"/>
                    <a:pt x="207" y="413"/>
                    <a:pt x="310" y="403"/>
                  </a:cubicBezTo>
                  <a:cubicBezTo>
                    <a:pt x="413" y="393"/>
                    <a:pt x="515" y="374"/>
                    <a:pt x="615" y="345"/>
                  </a:cubicBezTo>
                  <a:cubicBezTo>
                    <a:pt x="639" y="338"/>
                    <a:pt x="664" y="329"/>
                    <a:pt x="688" y="319"/>
                  </a:cubicBezTo>
                  <a:cubicBezTo>
                    <a:pt x="694" y="317"/>
                    <a:pt x="699" y="314"/>
                    <a:pt x="705" y="311"/>
                  </a:cubicBezTo>
                  <a:cubicBezTo>
                    <a:pt x="711" y="308"/>
                    <a:pt x="717" y="306"/>
                    <a:pt x="723" y="303"/>
                  </a:cubicBezTo>
                  <a:cubicBezTo>
                    <a:pt x="734" y="297"/>
                    <a:pt x="746" y="291"/>
                    <a:pt x="757" y="285"/>
                  </a:cubicBezTo>
                  <a:cubicBezTo>
                    <a:pt x="803" y="260"/>
                    <a:pt x="846" y="232"/>
                    <a:pt x="889" y="203"/>
                  </a:cubicBezTo>
                  <a:cubicBezTo>
                    <a:pt x="933" y="175"/>
                    <a:pt x="977" y="148"/>
                    <a:pt x="1023" y="125"/>
                  </a:cubicBezTo>
                  <a:cubicBezTo>
                    <a:pt x="1041" y="116"/>
                    <a:pt x="1041" y="116"/>
                    <a:pt x="1041" y="116"/>
                  </a:cubicBezTo>
                  <a:cubicBezTo>
                    <a:pt x="1059" y="109"/>
                    <a:pt x="1059" y="109"/>
                    <a:pt x="1059" y="109"/>
                  </a:cubicBezTo>
                  <a:cubicBezTo>
                    <a:pt x="1071" y="103"/>
                    <a:pt x="1083" y="99"/>
                    <a:pt x="1095" y="95"/>
                  </a:cubicBezTo>
                  <a:cubicBezTo>
                    <a:pt x="1107" y="90"/>
                    <a:pt x="1120" y="86"/>
                    <a:pt x="1132" y="82"/>
                  </a:cubicBezTo>
                  <a:cubicBezTo>
                    <a:pt x="1138" y="80"/>
                    <a:pt x="1144" y="78"/>
                    <a:pt x="1150" y="76"/>
                  </a:cubicBezTo>
                  <a:cubicBezTo>
                    <a:pt x="1169" y="71"/>
                    <a:pt x="1169" y="71"/>
                    <a:pt x="1169" y="71"/>
                  </a:cubicBezTo>
                  <a:cubicBezTo>
                    <a:pt x="1219" y="58"/>
                    <a:pt x="1270" y="47"/>
                    <a:pt x="1321" y="39"/>
                  </a:cubicBezTo>
                  <a:cubicBezTo>
                    <a:pt x="1372" y="31"/>
                    <a:pt x="1424" y="25"/>
                    <a:pt x="1475" y="20"/>
                  </a:cubicBezTo>
                  <a:cubicBezTo>
                    <a:pt x="1527" y="15"/>
                    <a:pt x="1579" y="12"/>
                    <a:pt x="1630" y="9"/>
                  </a:cubicBezTo>
                  <a:cubicBezTo>
                    <a:pt x="1656" y="7"/>
                    <a:pt x="1682" y="6"/>
                    <a:pt x="1708" y="4"/>
                  </a:cubicBezTo>
                  <a:cubicBezTo>
                    <a:pt x="1747" y="3"/>
                    <a:pt x="1747" y="3"/>
                    <a:pt x="1747" y="3"/>
                  </a:cubicBezTo>
                  <a:cubicBezTo>
                    <a:pt x="1760" y="2"/>
                    <a:pt x="1773" y="1"/>
                    <a:pt x="1786" y="1"/>
                  </a:cubicBezTo>
                  <a:cubicBezTo>
                    <a:pt x="1824" y="0"/>
                    <a:pt x="1824" y="0"/>
                    <a:pt x="1824" y="0"/>
                  </a:cubicBezTo>
                  <a:cubicBezTo>
                    <a:pt x="1828" y="0"/>
                    <a:pt x="1831" y="0"/>
                    <a:pt x="1834" y="0"/>
                  </a:cubicBezTo>
                  <a:cubicBezTo>
                    <a:pt x="1844" y="0"/>
                    <a:pt x="1844" y="0"/>
                    <a:pt x="1844" y="0"/>
                  </a:cubicBezTo>
                  <a:cubicBezTo>
                    <a:pt x="1863" y="0"/>
                    <a:pt x="1863" y="0"/>
                    <a:pt x="1863" y="0"/>
                  </a:cubicBezTo>
                  <a:cubicBezTo>
                    <a:pt x="1889" y="0"/>
                    <a:pt x="1915" y="3"/>
                    <a:pt x="1941" y="4"/>
                  </a:cubicBezTo>
                  <a:cubicBezTo>
                    <a:pt x="1954" y="5"/>
                    <a:pt x="1967" y="7"/>
                    <a:pt x="1980" y="8"/>
                  </a:cubicBezTo>
                  <a:cubicBezTo>
                    <a:pt x="1999" y="10"/>
                    <a:pt x="1999" y="10"/>
                    <a:pt x="1999" y="10"/>
                  </a:cubicBezTo>
                  <a:cubicBezTo>
                    <a:pt x="2018" y="13"/>
                    <a:pt x="2018" y="13"/>
                    <a:pt x="2018" y="13"/>
                  </a:cubicBezTo>
                  <a:cubicBezTo>
                    <a:pt x="2031" y="15"/>
                    <a:pt x="2044" y="17"/>
                    <a:pt x="2057" y="19"/>
                  </a:cubicBezTo>
                  <a:cubicBezTo>
                    <a:pt x="2095" y="26"/>
                    <a:pt x="2095" y="26"/>
                    <a:pt x="2095" y="26"/>
                  </a:cubicBezTo>
                  <a:cubicBezTo>
                    <a:pt x="2146" y="36"/>
                    <a:pt x="2196" y="49"/>
                    <a:pt x="2246" y="63"/>
                  </a:cubicBezTo>
                  <a:cubicBezTo>
                    <a:pt x="2265" y="69"/>
                    <a:pt x="2265" y="69"/>
                    <a:pt x="2265" y="69"/>
                  </a:cubicBezTo>
                  <a:cubicBezTo>
                    <a:pt x="2283" y="74"/>
                    <a:pt x="2283" y="74"/>
                    <a:pt x="2283" y="74"/>
                  </a:cubicBezTo>
                  <a:cubicBezTo>
                    <a:pt x="2295" y="78"/>
                    <a:pt x="2308" y="82"/>
                    <a:pt x="2320" y="86"/>
                  </a:cubicBezTo>
                  <a:cubicBezTo>
                    <a:pt x="2345" y="94"/>
                    <a:pt x="2369" y="102"/>
                    <a:pt x="2394" y="111"/>
                  </a:cubicBezTo>
                  <a:cubicBezTo>
                    <a:pt x="2443" y="128"/>
                    <a:pt x="2491" y="145"/>
                    <a:pt x="2540" y="163"/>
                  </a:cubicBezTo>
                  <a:cubicBezTo>
                    <a:pt x="2613" y="190"/>
                    <a:pt x="2613" y="190"/>
                    <a:pt x="2613" y="190"/>
                  </a:cubicBezTo>
                  <a:cubicBezTo>
                    <a:pt x="2631" y="197"/>
                    <a:pt x="2631" y="197"/>
                    <a:pt x="2631" y="197"/>
                  </a:cubicBezTo>
                  <a:cubicBezTo>
                    <a:pt x="2650" y="203"/>
                    <a:pt x="2650" y="203"/>
                    <a:pt x="2650" y="203"/>
                  </a:cubicBezTo>
                  <a:cubicBezTo>
                    <a:pt x="2686" y="216"/>
                    <a:pt x="2686" y="216"/>
                    <a:pt x="2686" y="216"/>
                  </a:cubicBezTo>
                  <a:cubicBezTo>
                    <a:pt x="2785" y="247"/>
                    <a:pt x="2886" y="270"/>
                    <a:pt x="2988" y="286"/>
                  </a:cubicBezTo>
                  <a:cubicBezTo>
                    <a:pt x="3193" y="318"/>
                    <a:pt x="3401" y="325"/>
                    <a:pt x="3607" y="317"/>
                  </a:cubicBezTo>
                  <a:cubicBezTo>
                    <a:pt x="3659" y="315"/>
                    <a:pt x="3711" y="316"/>
                    <a:pt x="3763" y="319"/>
                  </a:cubicBezTo>
                  <a:cubicBezTo>
                    <a:pt x="3814" y="322"/>
                    <a:pt x="3866" y="326"/>
                    <a:pt x="3918" y="328"/>
                  </a:cubicBezTo>
                  <a:cubicBezTo>
                    <a:pt x="3944" y="329"/>
                    <a:pt x="3970" y="329"/>
                    <a:pt x="3995" y="329"/>
                  </a:cubicBezTo>
                  <a:cubicBezTo>
                    <a:pt x="4021" y="328"/>
                    <a:pt x="4047" y="326"/>
                    <a:pt x="4073" y="325"/>
                  </a:cubicBezTo>
                  <a:cubicBezTo>
                    <a:pt x="4125" y="322"/>
                    <a:pt x="4176" y="320"/>
                    <a:pt x="4228" y="319"/>
                  </a:cubicBezTo>
                  <a:cubicBezTo>
                    <a:pt x="4435" y="315"/>
                    <a:pt x="4643" y="321"/>
                    <a:pt x="4849" y="3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65">
              <a:extLst>
                <a:ext uri="{FF2B5EF4-FFF2-40B4-BE49-F238E27FC236}">
                  <a16:creationId xmlns:a16="http://schemas.microsoft.com/office/drawing/2014/main" id="{4FF33C88-8B7E-D87A-EF77-ECEAD036AB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1688" y="4297363"/>
              <a:ext cx="12114213" cy="1125538"/>
            </a:xfrm>
            <a:custGeom>
              <a:avLst/>
              <a:gdLst>
                <a:gd name="T0" fmla="*/ 4225 w 4850"/>
                <a:gd name="T1" fmla="*/ 336 h 450"/>
                <a:gd name="T2" fmla="*/ 3991 w 4850"/>
                <a:gd name="T3" fmla="*/ 354 h 450"/>
                <a:gd name="T4" fmla="*/ 3601 w 4850"/>
                <a:gd name="T5" fmla="*/ 370 h 450"/>
                <a:gd name="T6" fmla="*/ 2976 w 4850"/>
                <a:gd name="T7" fmla="*/ 354 h 450"/>
                <a:gd name="T8" fmla="*/ 2861 w 4850"/>
                <a:gd name="T9" fmla="*/ 333 h 450"/>
                <a:gd name="T10" fmla="*/ 2785 w 4850"/>
                <a:gd name="T11" fmla="*/ 316 h 450"/>
                <a:gd name="T12" fmla="*/ 2672 w 4850"/>
                <a:gd name="T13" fmla="*/ 283 h 450"/>
                <a:gd name="T14" fmla="*/ 2598 w 4850"/>
                <a:gd name="T15" fmla="*/ 257 h 450"/>
                <a:gd name="T16" fmla="*/ 2381 w 4850"/>
                <a:gd name="T17" fmla="*/ 169 h 450"/>
                <a:gd name="T18" fmla="*/ 2236 w 4850"/>
                <a:gd name="T19" fmla="*/ 111 h 450"/>
                <a:gd name="T20" fmla="*/ 2125 w 4850"/>
                <a:gd name="T21" fmla="*/ 72 h 450"/>
                <a:gd name="T22" fmla="*/ 2088 w 4850"/>
                <a:gd name="T23" fmla="*/ 61 h 450"/>
                <a:gd name="T24" fmla="*/ 1897 w 4850"/>
                <a:gd name="T25" fmla="*/ 17 h 450"/>
                <a:gd name="T26" fmla="*/ 1859 w 4850"/>
                <a:gd name="T27" fmla="*/ 12 h 450"/>
                <a:gd name="T28" fmla="*/ 1820 w 4850"/>
                <a:gd name="T29" fmla="*/ 8 h 450"/>
                <a:gd name="T30" fmla="*/ 1742 w 4850"/>
                <a:gd name="T31" fmla="*/ 4 h 450"/>
                <a:gd name="T32" fmla="*/ 1703 w 4850"/>
                <a:gd name="T33" fmla="*/ 4 h 450"/>
                <a:gd name="T34" fmla="*/ 1469 w 4850"/>
                <a:gd name="T35" fmla="*/ 12 h 450"/>
                <a:gd name="T36" fmla="*/ 1161 w 4850"/>
                <a:gd name="T37" fmla="*/ 63 h 450"/>
                <a:gd name="T38" fmla="*/ 885 w 4850"/>
                <a:gd name="T39" fmla="*/ 205 h 450"/>
                <a:gd name="T40" fmla="*/ 616 w 4850"/>
                <a:gd name="T41" fmla="*/ 364 h 450"/>
                <a:gd name="T42" fmla="*/ 0 w 4850"/>
                <a:gd name="T43" fmla="*/ 437 h 450"/>
                <a:gd name="T44" fmla="*/ 616 w 4850"/>
                <a:gd name="T45" fmla="*/ 362 h 450"/>
                <a:gd name="T46" fmla="*/ 884 w 4850"/>
                <a:gd name="T47" fmla="*/ 203 h 450"/>
                <a:gd name="T48" fmla="*/ 1160 w 4850"/>
                <a:gd name="T49" fmla="*/ 60 h 450"/>
                <a:gd name="T50" fmla="*/ 1468 w 4850"/>
                <a:gd name="T51" fmla="*/ 9 h 450"/>
                <a:gd name="T52" fmla="*/ 1703 w 4850"/>
                <a:gd name="T53" fmla="*/ 1 h 450"/>
                <a:gd name="T54" fmla="*/ 1742 w 4850"/>
                <a:gd name="T55" fmla="*/ 1 h 450"/>
                <a:gd name="T56" fmla="*/ 1820 w 4850"/>
                <a:gd name="T57" fmla="*/ 5 h 450"/>
                <a:gd name="T58" fmla="*/ 1859 w 4850"/>
                <a:gd name="T59" fmla="*/ 9 h 450"/>
                <a:gd name="T60" fmla="*/ 1898 w 4850"/>
                <a:gd name="T61" fmla="*/ 14 h 450"/>
                <a:gd name="T62" fmla="*/ 2089 w 4850"/>
                <a:gd name="T63" fmla="*/ 57 h 450"/>
                <a:gd name="T64" fmla="*/ 2126 w 4850"/>
                <a:gd name="T65" fmla="*/ 69 h 450"/>
                <a:gd name="T66" fmla="*/ 2237 w 4850"/>
                <a:gd name="T67" fmla="*/ 107 h 450"/>
                <a:gd name="T68" fmla="*/ 2382 w 4850"/>
                <a:gd name="T69" fmla="*/ 165 h 450"/>
                <a:gd name="T70" fmla="*/ 2599 w 4850"/>
                <a:gd name="T71" fmla="*/ 254 h 450"/>
                <a:gd name="T72" fmla="*/ 2673 w 4850"/>
                <a:gd name="T73" fmla="*/ 280 h 450"/>
                <a:gd name="T74" fmla="*/ 2786 w 4850"/>
                <a:gd name="T75" fmla="*/ 312 h 450"/>
                <a:gd name="T76" fmla="*/ 2862 w 4850"/>
                <a:gd name="T77" fmla="*/ 330 h 450"/>
                <a:gd name="T78" fmla="*/ 2977 w 4850"/>
                <a:gd name="T79" fmla="*/ 351 h 450"/>
                <a:gd name="T80" fmla="*/ 3600 w 4850"/>
                <a:gd name="T81" fmla="*/ 367 h 450"/>
                <a:gd name="T82" fmla="*/ 3991 w 4850"/>
                <a:gd name="T83" fmla="*/ 351 h 450"/>
                <a:gd name="T84" fmla="*/ 4225 w 4850"/>
                <a:gd name="T85" fmla="*/ 334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50" h="450">
                  <a:moveTo>
                    <a:pt x="4850" y="354"/>
                  </a:moveTo>
                  <a:cubicBezTo>
                    <a:pt x="4642" y="334"/>
                    <a:pt x="4433" y="327"/>
                    <a:pt x="4225" y="336"/>
                  </a:cubicBezTo>
                  <a:cubicBezTo>
                    <a:pt x="4173" y="339"/>
                    <a:pt x="4121" y="342"/>
                    <a:pt x="4069" y="346"/>
                  </a:cubicBezTo>
                  <a:cubicBezTo>
                    <a:pt x="3991" y="354"/>
                    <a:pt x="3991" y="354"/>
                    <a:pt x="3991" y="354"/>
                  </a:cubicBezTo>
                  <a:cubicBezTo>
                    <a:pt x="3965" y="356"/>
                    <a:pt x="3939" y="357"/>
                    <a:pt x="3913" y="358"/>
                  </a:cubicBezTo>
                  <a:cubicBezTo>
                    <a:pt x="3809" y="363"/>
                    <a:pt x="3704" y="360"/>
                    <a:pt x="3601" y="370"/>
                  </a:cubicBezTo>
                  <a:cubicBezTo>
                    <a:pt x="3497" y="379"/>
                    <a:pt x="3392" y="383"/>
                    <a:pt x="3288" y="381"/>
                  </a:cubicBezTo>
                  <a:cubicBezTo>
                    <a:pt x="3184" y="378"/>
                    <a:pt x="3080" y="370"/>
                    <a:pt x="2976" y="354"/>
                  </a:cubicBezTo>
                  <a:cubicBezTo>
                    <a:pt x="2951" y="351"/>
                    <a:pt x="2925" y="346"/>
                    <a:pt x="2899" y="341"/>
                  </a:cubicBezTo>
                  <a:cubicBezTo>
                    <a:pt x="2886" y="339"/>
                    <a:pt x="2874" y="336"/>
                    <a:pt x="2861" y="333"/>
                  </a:cubicBezTo>
                  <a:cubicBezTo>
                    <a:pt x="2823" y="325"/>
                    <a:pt x="2823" y="325"/>
                    <a:pt x="2823" y="325"/>
                  </a:cubicBezTo>
                  <a:cubicBezTo>
                    <a:pt x="2785" y="316"/>
                    <a:pt x="2785" y="316"/>
                    <a:pt x="2785" y="316"/>
                  </a:cubicBezTo>
                  <a:cubicBezTo>
                    <a:pt x="2772" y="312"/>
                    <a:pt x="2759" y="310"/>
                    <a:pt x="2747" y="306"/>
                  </a:cubicBezTo>
                  <a:cubicBezTo>
                    <a:pt x="2722" y="298"/>
                    <a:pt x="2697" y="292"/>
                    <a:pt x="2672" y="283"/>
                  </a:cubicBezTo>
                  <a:cubicBezTo>
                    <a:pt x="2635" y="271"/>
                    <a:pt x="2635" y="271"/>
                    <a:pt x="2635" y="271"/>
                  </a:cubicBezTo>
                  <a:cubicBezTo>
                    <a:pt x="2598" y="257"/>
                    <a:pt x="2598" y="257"/>
                    <a:pt x="2598" y="257"/>
                  </a:cubicBezTo>
                  <a:cubicBezTo>
                    <a:pt x="2574" y="248"/>
                    <a:pt x="2549" y="238"/>
                    <a:pt x="2525" y="228"/>
                  </a:cubicBezTo>
                  <a:cubicBezTo>
                    <a:pt x="2381" y="169"/>
                    <a:pt x="2381" y="169"/>
                    <a:pt x="2381" y="169"/>
                  </a:cubicBezTo>
                  <a:cubicBezTo>
                    <a:pt x="2357" y="159"/>
                    <a:pt x="2333" y="149"/>
                    <a:pt x="2308" y="139"/>
                  </a:cubicBezTo>
                  <a:cubicBezTo>
                    <a:pt x="2284" y="130"/>
                    <a:pt x="2260" y="120"/>
                    <a:pt x="2236" y="111"/>
                  </a:cubicBezTo>
                  <a:cubicBezTo>
                    <a:pt x="2211" y="102"/>
                    <a:pt x="2187" y="93"/>
                    <a:pt x="2162" y="84"/>
                  </a:cubicBezTo>
                  <a:cubicBezTo>
                    <a:pt x="2150" y="80"/>
                    <a:pt x="2137" y="76"/>
                    <a:pt x="2125" y="72"/>
                  </a:cubicBezTo>
                  <a:cubicBezTo>
                    <a:pt x="2106" y="66"/>
                    <a:pt x="2106" y="66"/>
                    <a:pt x="2106" y="66"/>
                  </a:cubicBezTo>
                  <a:cubicBezTo>
                    <a:pt x="2100" y="64"/>
                    <a:pt x="2094" y="63"/>
                    <a:pt x="2088" y="61"/>
                  </a:cubicBezTo>
                  <a:cubicBezTo>
                    <a:pt x="2038" y="45"/>
                    <a:pt x="1987" y="34"/>
                    <a:pt x="1936" y="24"/>
                  </a:cubicBezTo>
                  <a:cubicBezTo>
                    <a:pt x="1897" y="17"/>
                    <a:pt x="1897" y="17"/>
                    <a:pt x="1897" y="17"/>
                  </a:cubicBezTo>
                  <a:cubicBezTo>
                    <a:pt x="1891" y="16"/>
                    <a:pt x="1885" y="16"/>
                    <a:pt x="1878" y="15"/>
                  </a:cubicBezTo>
                  <a:cubicBezTo>
                    <a:pt x="1859" y="12"/>
                    <a:pt x="1859" y="12"/>
                    <a:pt x="1859" y="12"/>
                  </a:cubicBezTo>
                  <a:cubicBezTo>
                    <a:pt x="1839" y="10"/>
                    <a:pt x="1839" y="10"/>
                    <a:pt x="1839" y="10"/>
                  </a:cubicBezTo>
                  <a:cubicBezTo>
                    <a:pt x="1833" y="9"/>
                    <a:pt x="1826" y="9"/>
                    <a:pt x="1820" y="8"/>
                  </a:cubicBezTo>
                  <a:cubicBezTo>
                    <a:pt x="1781" y="5"/>
                    <a:pt x="1781" y="5"/>
                    <a:pt x="1781" y="5"/>
                  </a:cubicBezTo>
                  <a:cubicBezTo>
                    <a:pt x="1768" y="5"/>
                    <a:pt x="1755" y="5"/>
                    <a:pt x="1742" y="4"/>
                  </a:cubicBezTo>
                  <a:cubicBezTo>
                    <a:pt x="1722" y="4"/>
                    <a:pt x="1722" y="4"/>
                    <a:pt x="1722" y="4"/>
                  </a:cubicBezTo>
                  <a:cubicBezTo>
                    <a:pt x="1716" y="4"/>
                    <a:pt x="1709" y="4"/>
                    <a:pt x="1703" y="4"/>
                  </a:cubicBezTo>
                  <a:cubicBezTo>
                    <a:pt x="1677" y="4"/>
                    <a:pt x="1651" y="4"/>
                    <a:pt x="1625" y="5"/>
                  </a:cubicBezTo>
                  <a:cubicBezTo>
                    <a:pt x="1573" y="6"/>
                    <a:pt x="1521" y="8"/>
                    <a:pt x="1469" y="12"/>
                  </a:cubicBezTo>
                  <a:cubicBezTo>
                    <a:pt x="1417" y="16"/>
                    <a:pt x="1365" y="22"/>
                    <a:pt x="1313" y="30"/>
                  </a:cubicBezTo>
                  <a:cubicBezTo>
                    <a:pt x="1262" y="38"/>
                    <a:pt x="1211" y="48"/>
                    <a:pt x="1161" y="63"/>
                  </a:cubicBezTo>
                  <a:cubicBezTo>
                    <a:pt x="1111" y="77"/>
                    <a:pt x="1062" y="96"/>
                    <a:pt x="1017" y="121"/>
                  </a:cubicBezTo>
                  <a:cubicBezTo>
                    <a:pt x="971" y="146"/>
                    <a:pt x="927" y="175"/>
                    <a:pt x="885" y="205"/>
                  </a:cubicBezTo>
                  <a:cubicBezTo>
                    <a:pt x="842" y="235"/>
                    <a:pt x="800" y="266"/>
                    <a:pt x="756" y="294"/>
                  </a:cubicBezTo>
                  <a:cubicBezTo>
                    <a:pt x="712" y="321"/>
                    <a:pt x="665" y="346"/>
                    <a:pt x="616" y="364"/>
                  </a:cubicBezTo>
                  <a:cubicBezTo>
                    <a:pt x="518" y="400"/>
                    <a:pt x="416" y="423"/>
                    <a:pt x="313" y="436"/>
                  </a:cubicBezTo>
                  <a:cubicBezTo>
                    <a:pt x="209" y="449"/>
                    <a:pt x="104" y="450"/>
                    <a:pt x="0" y="437"/>
                  </a:cubicBezTo>
                  <a:cubicBezTo>
                    <a:pt x="104" y="450"/>
                    <a:pt x="209" y="448"/>
                    <a:pt x="312" y="435"/>
                  </a:cubicBezTo>
                  <a:cubicBezTo>
                    <a:pt x="416" y="422"/>
                    <a:pt x="518" y="398"/>
                    <a:pt x="616" y="362"/>
                  </a:cubicBezTo>
                  <a:cubicBezTo>
                    <a:pt x="664" y="344"/>
                    <a:pt x="711" y="320"/>
                    <a:pt x="755" y="292"/>
                  </a:cubicBezTo>
                  <a:cubicBezTo>
                    <a:pt x="799" y="264"/>
                    <a:pt x="841" y="233"/>
                    <a:pt x="884" y="203"/>
                  </a:cubicBezTo>
                  <a:cubicBezTo>
                    <a:pt x="926" y="173"/>
                    <a:pt x="969" y="144"/>
                    <a:pt x="1015" y="119"/>
                  </a:cubicBezTo>
                  <a:cubicBezTo>
                    <a:pt x="1061" y="94"/>
                    <a:pt x="1110" y="75"/>
                    <a:pt x="1160" y="60"/>
                  </a:cubicBezTo>
                  <a:cubicBezTo>
                    <a:pt x="1210" y="45"/>
                    <a:pt x="1261" y="35"/>
                    <a:pt x="1313" y="27"/>
                  </a:cubicBezTo>
                  <a:cubicBezTo>
                    <a:pt x="1364" y="19"/>
                    <a:pt x="1416" y="13"/>
                    <a:pt x="1468" y="9"/>
                  </a:cubicBezTo>
                  <a:cubicBezTo>
                    <a:pt x="1520" y="5"/>
                    <a:pt x="1573" y="3"/>
                    <a:pt x="1625" y="2"/>
                  </a:cubicBezTo>
                  <a:cubicBezTo>
                    <a:pt x="1651" y="1"/>
                    <a:pt x="1677" y="1"/>
                    <a:pt x="1703" y="1"/>
                  </a:cubicBezTo>
                  <a:cubicBezTo>
                    <a:pt x="1709" y="1"/>
                    <a:pt x="1716" y="0"/>
                    <a:pt x="1722" y="1"/>
                  </a:cubicBezTo>
                  <a:cubicBezTo>
                    <a:pt x="1742" y="1"/>
                    <a:pt x="1742" y="1"/>
                    <a:pt x="1742" y="1"/>
                  </a:cubicBezTo>
                  <a:cubicBezTo>
                    <a:pt x="1755" y="1"/>
                    <a:pt x="1768" y="1"/>
                    <a:pt x="1781" y="2"/>
                  </a:cubicBezTo>
                  <a:cubicBezTo>
                    <a:pt x="1820" y="5"/>
                    <a:pt x="1820" y="5"/>
                    <a:pt x="1820" y="5"/>
                  </a:cubicBezTo>
                  <a:cubicBezTo>
                    <a:pt x="1827" y="5"/>
                    <a:pt x="1833" y="6"/>
                    <a:pt x="1840" y="7"/>
                  </a:cubicBezTo>
                  <a:cubicBezTo>
                    <a:pt x="1859" y="9"/>
                    <a:pt x="1859" y="9"/>
                    <a:pt x="1859" y="9"/>
                  </a:cubicBezTo>
                  <a:cubicBezTo>
                    <a:pt x="1879" y="11"/>
                    <a:pt x="1879" y="11"/>
                    <a:pt x="1879" y="11"/>
                  </a:cubicBezTo>
                  <a:cubicBezTo>
                    <a:pt x="1885" y="12"/>
                    <a:pt x="1892" y="13"/>
                    <a:pt x="1898" y="14"/>
                  </a:cubicBezTo>
                  <a:cubicBezTo>
                    <a:pt x="1937" y="20"/>
                    <a:pt x="1937" y="20"/>
                    <a:pt x="1937" y="20"/>
                  </a:cubicBezTo>
                  <a:cubicBezTo>
                    <a:pt x="1988" y="30"/>
                    <a:pt x="2039" y="42"/>
                    <a:pt x="2089" y="57"/>
                  </a:cubicBezTo>
                  <a:cubicBezTo>
                    <a:pt x="2095" y="59"/>
                    <a:pt x="2101" y="61"/>
                    <a:pt x="2107" y="63"/>
                  </a:cubicBezTo>
                  <a:cubicBezTo>
                    <a:pt x="2126" y="69"/>
                    <a:pt x="2126" y="69"/>
                    <a:pt x="2126" y="69"/>
                  </a:cubicBezTo>
                  <a:cubicBezTo>
                    <a:pt x="2138" y="73"/>
                    <a:pt x="2151" y="76"/>
                    <a:pt x="2163" y="81"/>
                  </a:cubicBezTo>
                  <a:cubicBezTo>
                    <a:pt x="2188" y="89"/>
                    <a:pt x="2213" y="98"/>
                    <a:pt x="2237" y="107"/>
                  </a:cubicBezTo>
                  <a:cubicBezTo>
                    <a:pt x="2261" y="116"/>
                    <a:pt x="2286" y="126"/>
                    <a:pt x="2310" y="135"/>
                  </a:cubicBezTo>
                  <a:cubicBezTo>
                    <a:pt x="2334" y="145"/>
                    <a:pt x="2358" y="155"/>
                    <a:pt x="2382" y="165"/>
                  </a:cubicBezTo>
                  <a:cubicBezTo>
                    <a:pt x="2527" y="225"/>
                    <a:pt x="2527" y="225"/>
                    <a:pt x="2527" y="225"/>
                  </a:cubicBezTo>
                  <a:cubicBezTo>
                    <a:pt x="2551" y="235"/>
                    <a:pt x="2575" y="245"/>
                    <a:pt x="2599" y="254"/>
                  </a:cubicBezTo>
                  <a:cubicBezTo>
                    <a:pt x="2636" y="267"/>
                    <a:pt x="2636" y="267"/>
                    <a:pt x="2636" y="267"/>
                  </a:cubicBezTo>
                  <a:cubicBezTo>
                    <a:pt x="2673" y="280"/>
                    <a:pt x="2673" y="280"/>
                    <a:pt x="2673" y="280"/>
                  </a:cubicBezTo>
                  <a:cubicBezTo>
                    <a:pt x="2698" y="288"/>
                    <a:pt x="2723" y="295"/>
                    <a:pt x="2748" y="302"/>
                  </a:cubicBezTo>
                  <a:cubicBezTo>
                    <a:pt x="2760" y="306"/>
                    <a:pt x="2773" y="309"/>
                    <a:pt x="2786" y="312"/>
                  </a:cubicBezTo>
                  <a:cubicBezTo>
                    <a:pt x="2823" y="322"/>
                    <a:pt x="2823" y="322"/>
                    <a:pt x="2823" y="322"/>
                  </a:cubicBezTo>
                  <a:cubicBezTo>
                    <a:pt x="2862" y="330"/>
                    <a:pt x="2862" y="330"/>
                    <a:pt x="2862" y="330"/>
                  </a:cubicBezTo>
                  <a:cubicBezTo>
                    <a:pt x="2874" y="333"/>
                    <a:pt x="2887" y="335"/>
                    <a:pt x="2900" y="338"/>
                  </a:cubicBezTo>
                  <a:cubicBezTo>
                    <a:pt x="2926" y="342"/>
                    <a:pt x="2951" y="347"/>
                    <a:pt x="2977" y="351"/>
                  </a:cubicBezTo>
                  <a:cubicBezTo>
                    <a:pt x="3080" y="366"/>
                    <a:pt x="3184" y="375"/>
                    <a:pt x="3288" y="378"/>
                  </a:cubicBezTo>
                  <a:cubicBezTo>
                    <a:pt x="3392" y="380"/>
                    <a:pt x="3496" y="376"/>
                    <a:pt x="3600" y="367"/>
                  </a:cubicBezTo>
                  <a:cubicBezTo>
                    <a:pt x="3704" y="357"/>
                    <a:pt x="3809" y="360"/>
                    <a:pt x="3913" y="356"/>
                  </a:cubicBezTo>
                  <a:cubicBezTo>
                    <a:pt x="3939" y="355"/>
                    <a:pt x="3965" y="354"/>
                    <a:pt x="3991" y="351"/>
                  </a:cubicBezTo>
                  <a:cubicBezTo>
                    <a:pt x="4069" y="344"/>
                    <a:pt x="4069" y="344"/>
                    <a:pt x="4069" y="344"/>
                  </a:cubicBezTo>
                  <a:cubicBezTo>
                    <a:pt x="4121" y="340"/>
                    <a:pt x="4173" y="336"/>
                    <a:pt x="4225" y="334"/>
                  </a:cubicBezTo>
                  <a:cubicBezTo>
                    <a:pt x="4433" y="325"/>
                    <a:pt x="4642" y="333"/>
                    <a:pt x="4850" y="3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48" name="Oval 47">
            <a:extLst>
              <a:ext uri="{FF2B5EF4-FFF2-40B4-BE49-F238E27FC236}">
                <a16:creationId xmlns:a16="http://schemas.microsoft.com/office/drawing/2014/main" id="{C91AEF1A-F6D1-CBE9-C1A4-5094AF5B8A2B}"/>
              </a:ext>
            </a:extLst>
          </p:cNvPr>
          <p:cNvSpPr/>
          <p:nvPr userDrawn="1"/>
        </p:nvSpPr>
        <p:spPr>
          <a:xfrm>
            <a:off x="3968135" y="1301135"/>
            <a:ext cx="4255731" cy="4255731"/>
          </a:xfrm>
          <a:prstGeom prst="ellipse">
            <a:avLst/>
          </a:prstGeom>
          <a:noFill/>
          <a:ln w="22225" cap="rnd" cmpd="sng">
            <a:solidFill>
              <a:schemeClr val="accent3">
                <a:lumMod val="50000"/>
                <a:alpha val="56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BA0B8DE9-94A6-8DE5-5380-5126D0AF7DA4}"/>
              </a:ext>
            </a:extLst>
          </p:cNvPr>
          <p:cNvSpPr/>
          <p:nvPr userDrawn="1"/>
        </p:nvSpPr>
        <p:spPr>
          <a:xfrm>
            <a:off x="4201886" y="1534886"/>
            <a:ext cx="3788228" cy="378822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5F3AB98-417D-0EEA-07EB-E0E02981FB76}"/>
              </a:ext>
            </a:extLst>
          </p:cNvPr>
          <p:cNvSpPr txBox="1"/>
          <p:nvPr userDrawn="1"/>
        </p:nvSpPr>
        <p:spPr>
          <a:xfrm>
            <a:off x="4912215" y="4762394"/>
            <a:ext cx="2392968" cy="534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en-US" sz="1000" b="1" spc="300" baseline="0" dirty="0">
                <a:solidFill>
                  <a:schemeClr val="bg1"/>
                </a:solidFill>
                <a:latin typeface="IRANSans(MonoSpacedNum) UltraLi" panose="020B0506030804020204" pitchFamily="34" charset="-78"/>
                <a:cs typeface="IRANSans(MonoSpacedNum) UltraLi" panose="020B0506030804020204" pitchFamily="34" charset="-78"/>
              </a:rPr>
              <a:t>IDRO</a:t>
            </a:r>
          </a:p>
          <a:p>
            <a:pPr algn="ctr">
              <a:lnSpc>
                <a:spcPct val="150000"/>
              </a:lnSpc>
            </a:pPr>
            <a:r>
              <a:rPr lang="en-US" sz="1000" b="1" spc="300" baseline="0" dirty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1401</a:t>
            </a:r>
            <a:endParaRPr lang="id-ID" sz="1000" b="1" spc="300" baseline="0" dirty="0">
              <a:solidFill>
                <a:schemeClr val="bg1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D47300E5-9639-67DD-E7DB-9D722FC85A6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502" y="1756944"/>
            <a:ext cx="704393" cy="689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357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Cryptonary Template - 4">
    <p:bg>
      <p:bgPr>
        <a:gradFill>
          <a:gsLst>
            <a:gs pos="0">
              <a:srgbClr val="7D0000"/>
            </a:gs>
            <a:gs pos="100000">
              <a:srgbClr val="7A0000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>
            <a:extLst>
              <a:ext uri="{FF2B5EF4-FFF2-40B4-BE49-F238E27FC236}">
                <a16:creationId xmlns:a16="http://schemas.microsoft.com/office/drawing/2014/main" id="{03C544D8-C6C6-0412-61E6-4BBA69554A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90899" y="0"/>
            <a:ext cx="810201" cy="6858000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F939A7F3-7C96-C5B1-669B-00165FC72F86}"/>
              </a:ext>
            </a:extLst>
          </p:cNvPr>
          <p:cNvGrpSpPr/>
          <p:nvPr userDrawn="1"/>
        </p:nvGrpSpPr>
        <p:grpSpPr>
          <a:xfrm>
            <a:off x="30162" y="1874981"/>
            <a:ext cx="12192000" cy="3364023"/>
            <a:chOff x="13449300" y="1441450"/>
            <a:chExt cx="12192000" cy="3981451"/>
          </a:xfrm>
          <a:solidFill>
            <a:schemeClr val="bg1">
              <a:alpha val="43000"/>
            </a:schemeClr>
          </a:solidFill>
        </p:grpSpPr>
        <p:sp>
          <p:nvSpPr>
            <p:cNvPr id="56" name="Freeform 32">
              <a:extLst>
                <a:ext uri="{FF2B5EF4-FFF2-40B4-BE49-F238E27FC236}">
                  <a16:creationId xmlns:a16="http://schemas.microsoft.com/office/drawing/2014/main" id="{198312FD-5D96-4B7B-07B1-6945A3247FF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9625" y="1470025"/>
              <a:ext cx="12131675" cy="2552700"/>
            </a:xfrm>
            <a:custGeom>
              <a:avLst/>
              <a:gdLst>
                <a:gd name="T0" fmla="*/ 744 w 4857"/>
                <a:gd name="T1" fmla="*/ 938 h 1021"/>
                <a:gd name="T2" fmla="*/ 910 w 4857"/>
                <a:gd name="T3" fmla="*/ 881 h 1021"/>
                <a:gd name="T4" fmla="*/ 1012 w 4857"/>
                <a:gd name="T5" fmla="*/ 836 h 1021"/>
                <a:gd name="T6" fmla="*/ 1071 w 4857"/>
                <a:gd name="T7" fmla="*/ 807 h 1021"/>
                <a:gd name="T8" fmla="*/ 1148 w 4857"/>
                <a:gd name="T9" fmla="*/ 764 h 1021"/>
                <a:gd name="T10" fmla="*/ 1330 w 4857"/>
                <a:gd name="T11" fmla="*/ 639 h 1021"/>
                <a:gd name="T12" fmla="*/ 1720 w 4857"/>
                <a:gd name="T13" fmla="*/ 220 h 1021"/>
                <a:gd name="T14" fmla="*/ 1826 w 4857"/>
                <a:gd name="T15" fmla="*/ 107 h 1021"/>
                <a:gd name="T16" fmla="*/ 1860 w 4857"/>
                <a:gd name="T17" fmla="*/ 79 h 1021"/>
                <a:gd name="T18" fmla="*/ 1926 w 4857"/>
                <a:gd name="T19" fmla="*/ 38 h 1021"/>
                <a:gd name="T20" fmla="*/ 1961 w 4857"/>
                <a:gd name="T21" fmla="*/ 22 h 1021"/>
                <a:gd name="T22" fmla="*/ 1998 w 4857"/>
                <a:gd name="T23" fmla="*/ 9 h 1021"/>
                <a:gd name="T24" fmla="*/ 2129 w 4857"/>
                <a:gd name="T25" fmla="*/ 12 h 1021"/>
                <a:gd name="T26" fmla="*/ 2186 w 4857"/>
                <a:gd name="T27" fmla="*/ 47 h 1021"/>
                <a:gd name="T28" fmla="*/ 2323 w 4857"/>
                <a:gd name="T29" fmla="*/ 298 h 1021"/>
                <a:gd name="T30" fmla="*/ 2497 w 4857"/>
                <a:gd name="T31" fmla="*/ 602 h 1021"/>
                <a:gd name="T32" fmla="*/ 3156 w 4857"/>
                <a:gd name="T33" fmla="*/ 720 h 1021"/>
                <a:gd name="T34" fmla="*/ 3387 w 4857"/>
                <a:gd name="T35" fmla="*/ 592 h 1021"/>
                <a:gd name="T36" fmla="*/ 3532 w 4857"/>
                <a:gd name="T37" fmla="*/ 541 h 1021"/>
                <a:gd name="T38" fmla="*/ 3642 w 4857"/>
                <a:gd name="T39" fmla="*/ 550 h 1021"/>
                <a:gd name="T40" fmla="*/ 3980 w 4857"/>
                <a:gd name="T41" fmla="*/ 656 h 1021"/>
                <a:gd name="T42" fmla="*/ 4504 w 4857"/>
                <a:gd name="T43" fmla="*/ 722 h 1021"/>
                <a:gd name="T44" fmla="*/ 4327 w 4857"/>
                <a:gd name="T45" fmla="*/ 716 h 1021"/>
                <a:gd name="T46" fmla="*/ 3894 w 4857"/>
                <a:gd name="T47" fmla="*/ 634 h 1021"/>
                <a:gd name="T48" fmla="*/ 3554 w 4857"/>
                <a:gd name="T49" fmla="*/ 543 h 1021"/>
                <a:gd name="T50" fmla="*/ 3511 w 4857"/>
                <a:gd name="T51" fmla="*/ 546 h 1021"/>
                <a:gd name="T52" fmla="*/ 3314 w 4857"/>
                <a:gd name="T53" fmla="*/ 642 h 1021"/>
                <a:gd name="T54" fmla="*/ 2808 w 4857"/>
                <a:gd name="T55" fmla="*/ 757 h 1021"/>
                <a:gd name="T56" fmla="*/ 2437 w 4857"/>
                <a:gd name="T57" fmla="*/ 537 h 1021"/>
                <a:gd name="T58" fmla="*/ 2247 w 4857"/>
                <a:gd name="T59" fmla="*/ 139 h 1021"/>
                <a:gd name="T60" fmla="*/ 2175 w 4857"/>
                <a:gd name="T61" fmla="*/ 43 h 1021"/>
                <a:gd name="T62" fmla="*/ 2086 w 4857"/>
                <a:gd name="T63" fmla="*/ 5 h 1021"/>
                <a:gd name="T64" fmla="*/ 1978 w 4857"/>
                <a:gd name="T65" fmla="*/ 19 h 1021"/>
                <a:gd name="T66" fmla="*/ 1957 w 4857"/>
                <a:gd name="T67" fmla="*/ 27 h 1021"/>
                <a:gd name="T68" fmla="*/ 1918 w 4857"/>
                <a:gd name="T69" fmla="*/ 47 h 1021"/>
                <a:gd name="T70" fmla="*/ 1853 w 4857"/>
                <a:gd name="T71" fmla="*/ 89 h 1021"/>
                <a:gd name="T72" fmla="*/ 1812 w 4857"/>
                <a:gd name="T73" fmla="*/ 125 h 1021"/>
                <a:gd name="T74" fmla="*/ 1694 w 4857"/>
                <a:gd name="T75" fmla="*/ 256 h 1021"/>
                <a:gd name="T76" fmla="*/ 1187 w 4857"/>
                <a:gd name="T77" fmla="*/ 743 h 1021"/>
                <a:gd name="T78" fmla="*/ 1111 w 4857"/>
                <a:gd name="T79" fmla="*/ 788 h 1021"/>
                <a:gd name="T80" fmla="*/ 1032 w 4857"/>
                <a:gd name="T81" fmla="*/ 829 h 1021"/>
                <a:gd name="T82" fmla="*/ 992 w 4857"/>
                <a:gd name="T83" fmla="*/ 848 h 1021"/>
                <a:gd name="T84" fmla="*/ 870 w 4857"/>
                <a:gd name="T85" fmla="*/ 899 h 1021"/>
                <a:gd name="T86" fmla="*/ 701 w 4857"/>
                <a:gd name="T87" fmla="*/ 952 h 1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57" h="1021">
                  <a:moveTo>
                    <a:pt x="0" y="979"/>
                  </a:moveTo>
                  <a:cubicBezTo>
                    <a:pt x="232" y="1021"/>
                    <a:pt x="473" y="1010"/>
                    <a:pt x="701" y="950"/>
                  </a:cubicBezTo>
                  <a:cubicBezTo>
                    <a:pt x="715" y="946"/>
                    <a:pt x="729" y="942"/>
                    <a:pt x="744" y="938"/>
                  </a:cubicBezTo>
                  <a:cubicBezTo>
                    <a:pt x="786" y="925"/>
                    <a:pt x="786" y="925"/>
                    <a:pt x="786" y="925"/>
                  </a:cubicBezTo>
                  <a:cubicBezTo>
                    <a:pt x="814" y="917"/>
                    <a:pt x="841" y="906"/>
                    <a:pt x="869" y="897"/>
                  </a:cubicBezTo>
                  <a:cubicBezTo>
                    <a:pt x="883" y="892"/>
                    <a:pt x="897" y="886"/>
                    <a:pt x="910" y="881"/>
                  </a:cubicBezTo>
                  <a:cubicBezTo>
                    <a:pt x="951" y="864"/>
                    <a:pt x="951" y="864"/>
                    <a:pt x="951" y="864"/>
                  </a:cubicBezTo>
                  <a:cubicBezTo>
                    <a:pt x="965" y="858"/>
                    <a:pt x="978" y="852"/>
                    <a:pt x="991" y="846"/>
                  </a:cubicBezTo>
                  <a:cubicBezTo>
                    <a:pt x="1012" y="836"/>
                    <a:pt x="1012" y="836"/>
                    <a:pt x="1012" y="836"/>
                  </a:cubicBezTo>
                  <a:cubicBezTo>
                    <a:pt x="1022" y="832"/>
                    <a:pt x="1022" y="832"/>
                    <a:pt x="1022" y="832"/>
                  </a:cubicBezTo>
                  <a:cubicBezTo>
                    <a:pt x="1031" y="827"/>
                    <a:pt x="1031" y="827"/>
                    <a:pt x="1031" y="827"/>
                  </a:cubicBezTo>
                  <a:cubicBezTo>
                    <a:pt x="1071" y="807"/>
                    <a:pt x="1071" y="807"/>
                    <a:pt x="1071" y="807"/>
                  </a:cubicBezTo>
                  <a:cubicBezTo>
                    <a:pt x="1077" y="803"/>
                    <a:pt x="1084" y="800"/>
                    <a:pt x="1090" y="796"/>
                  </a:cubicBezTo>
                  <a:cubicBezTo>
                    <a:pt x="1109" y="785"/>
                    <a:pt x="1109" y="785"/>
                    <a:pt x="1109" y="785"/>
                  </a:cubicBezTo>
                  <a:cubicBezTo>
                    <a:pt x="1148" y="764"/>
                    <a:pt x="1148" y="764"/>
                    <a:pt x="1148" y="764"/>
                  </a:cubicBezTo>
                  <a:cubicBezTo>
                    <a:pt x="1154" y="760"/>
                    <a:pt x="1160" y="756"/>
                    <a:pt x="1167" y="752"/>
                  </a:cubicBezTo>
                  <a:cubicBezTo>
                    <a:pt x="1173" y="748"/>
                    <a:pt x="1179" y="745"/>
                    <a:pt x="1186" y="741"/>
                  </a:cubicBezTo>
                  <a:cubicBezTo>
                    <a:pt x="1235" y="709"/>
                    <a:pt x="1283" y="675"/>
                    <a:pt x="1330" y="639"/>
                  </a:cubicBezTo>
                  <a:cubicBezTo>
                    <a:pt x="1422" y="566"/>
                    <a:pt x="1508" y="484"/>
                    <a:pt x="1583" y="394"/>
                  </a:cubicBezTo>
                  <a:cubicBezTo>
                    <a:pt x="1621" y="348"/>
                    <a:pt x="1656" y="301"/>
                    <a:pt x="1692" y="254"/>
                  </a:cubicBezTo>
                  <a:cubicBezTo>
                    <a:pt x="1701" y="243"/>
                    <a:pt x="1710" y="231"/>
                    <a:pt x="1720" y="220"/>
                  </a:cubicBezTo>
                  <a:cubicBezTo>
                    <a:pt x="1729" y="208"/>
                    <a:pt x="1738" y="197"/>
                    <a:pt x="1748" y="186"/>
                  </a:cubicBezTo>
                  <a:cubicBezTo>
                    <a:pt x="1767" y="164"/>
                    <a:pt x="1788" y="142"/>
                    <a:pt x="1809" y="122"/>
                  </a:cubicBezTo>
                  <a:cubicBezTo>
                    <a:pt x="1826" y="107"/>
                    <a:pt x="1826" y="107"/>
                    <a:pt x="1826" y="107"/>
                  </a:cubicBezTo>
                  <a:cubicBezTo>
                    <a:pt x="1831" y="102"/>
                    <a:pt x="1837" y="98"/>
                    <a:pt x="1843" y="93"/>
                  </a:cubicBezTo>
                  <a:cubicBezTo>
                    <a:pt x="1851" y="86"/>
                    <a:pt x="1851" y="86"/>
                    <a:pt x="1851" y="86"/>
                  </a:cubicBezTo>
                  <a:cubicBezTo>
                    <a:pt x="1854" y="84"/>
                    <a:pt x="1857" y="82"/>
                    <a:pt x="1860" y="79"/>
                  </a:cubicBezTo>
                  <a:cubicBezTo>
                    <a:pt x="1866" y="75"/>
                    <a:pt x="1872" y="71"/>
                    <a:pt x="1878" y="66"/>
                  </a:cubicBezTo>
                  <a:cubicBezTo>
                    <a:pt x="1891" y="59"/>
                    <a:pt x="1903" y="50"/>
                    <a:pt x="1916" y="43"/>
                  </a:cubicBezTo>
                  <a:cubicBezTo>
                    <a:pt x="1926" y="38"/>
                    <a:pt x="1926" y="38"/>
                    <a:pt x="1926" y="38"/>
                  </a:cubicBezTo>
                  <a:cubicBezTo>
                    <a:pt x="1929" y="36"/>
                    <a:pt x="1932" y="35"/>
                    <a:pt x="1936" y="33"/>
                  </a:cubicBezTo>
                  <a:cubicBezTo>
                    <a:pt x="1956" y="24"/>
                    <a:pt x="1956" y="24"/>
                    <a:pt x="1956" y="24"/>
                  </a:cubicBezTo>
                  <a:cubicBezTo>
                    <a:pt x="1961" y="22"/>
                    <a:pt x="1961" y="22"/>
                    <a:pt x="1961" y="22"/>
                  </a:cubicBezTo>
                  <a:cubicBezTo>
                    <a:pt x="1966" y="20"/>
                    <a:pt x="1966" y="20"/>
                    <a:pt x="1966" y="20"/>
                  </a:cubicBezTo>
                  <a:cubicBezTo>
                    <a:pt x="1977" y="16"/>
                    <a:pt x="1977" y="16"/>
                    <a:pt x="1977" y="16"/>
                  </a:cubicBezTo>
                  <a:cubicBezTo>
                    <a:pt x="1984" y="14"/>
                    <a:pt x="1991" y="11"/>
                    <a:pt x="1998" y="9"/>
                  </a:cubicBezTo>
                  <a:cubicBezTo>
                    <a:pt x="2012" y="5"/>
                    <a:pt x="2027" y="3"/>
                    <a:pt x="2042" y="1"/>
                  </a:cubicBezTo>
                  <a:cubicBezTo>
                    <a:pt x="2056" y="0"/>
                    <a:pt x="2071" y="0"/>
                    <a:pt x="2086" y="1"/>
                  </a:cubicBezTo>
                  <a:cubicBezTo>
                    <a:pt x="2101" y="3"/>
                    <a:pt x="2115" y="7"/>
                    <a:pt x="2129" y="12"/>
                  </a:cubicBezTo>
                  <a:cubicBezTo>
                    <a:pt x="2143" y="17"/>
                    <a:pt x="2157" y="24"/>
                    <a:pt x="2169" y="33"/>
                  </a:cubicBezTo>
                  <a:cubicBezTo>
                    <a:pt x="2172" y="35"/>
                    <a:pt x="2175" y="37"/>
                    <a:pt x="2177" y="40"/>
                  </a:cubicBezTo>
                  <a:cubicBezTo>
                    <a:pt x="2180" y="42"/>
                    <a:pt x="2183" y="44"/>
                    <a:pt x="2186" y="47"/>
                  </a:cubicBezTo>
                  <a:cubicBezTo>
                    <a:pt x="2191" y="52"/>
                    <a:pt x="2197" y="57"/>
                    <a:pt x="2202" y="63"/>
                  </a:cubicBezTo>
                  <a:cubicBezTo>
                    <a:pt x="2221" y="85"/>
                    <a:pt x="2237" y="111"/>
                    <a:pt x="2251" y="137"/>
                  </a:cubicBezTo>
                  <a:cubicBezTo>
                    <a:pt x="2277" y="189"/>
                    <a:pt x="2300" y="244"/>
                    <a:pt x="2323" y="298"/>
                  </a:cubicBezTo>
                  <a:cubicBezTo>
                    <a:pt x="2345" y="353"/>
                    <a:pt x="2369" y="407"/>
                    <a:pt x="2396" y="459"/>
                  </a:cubicBezTo>
                  <a:cubicBezTo>
                    <a:pt x="2410" y="485"/>
                    <a:pt x="2424" y="511"/>
                    <a:pt x="2440" y="535"/>
                  </a:cubicBezTo>
                  <a:cubicBezTo>
                    <a:pt x="2457" y="559"/>
                    <a:pt x="2476" y="582"/>
                    <a:pt x="2497" y="602"/>
                  </a:cubicBezTo>
                  <a:cubicBezTo>
                    <a:pt x="2538" y="644"/>
                    <a:pt x="2588" y="677"/>
                    <a:pt x="2641" y="703"/>
                  </a:cubicBezTo>
                  <a:cubicBezTo>
                    <a:pt x="2694" y="728"/>
                    <a:pt x="2751" y="745"/>
                    <a:pt x="2809" y="754"/>
                  </a:cubicBezTo>
                  <a:cubicBezTo>
                    <a:pt x="2925" y="772"/>
                    <a:pt x="3045" y="760"/>
                    <a:pt x="3156" y="720"/>
                  </a:cubicBezTo>
                  <a:cubicBezTo>
                    <a:pt x="3184" y="710"/>
                    <a:pt x="3211" y="698"/>
                    <a:pt x="3237" y="685"/>
                  </a:cubicBezTo>
                  <a:cubicBezTo>
                    <a:pt x="3263" y="672"/>
                    <a:pt x="3288" y="656"/>
                    <a:pt x="3313" y="640"/>
                  </a:cubicBezTo>
                  <a:cubicBezTo>
                    <a:pt x="3337" y="624"/>
                    <a:pt x="3362" y="607"/>
                    <a:pt x="3387" y="592"/>
                  </a:cubicBezTo>
                  <a:cubicBezTo>
                    <a:pt x="3413" y="577"/>
                    <a:pt x="3439" y="564"/>
                    <a:pt x="3467" y="554"/>
                  </a:cubicBezTo>
                  <a:cubicBezTo>
                    <a:pt x="3481" y="550"/>
                    <a:pt x="3496" y="546"/>
                    <a:pt x="3510" y="544"/>
                  </a:cubicBezTo>
                  <a:cubicBezTo>
                    <a:pt x="3518" y="542"/>
                    <a:pt x="3525" y="542"/>
                    <a:pt x="3532" y="541"/>
                  </a:cubicBezTo>
                  <a:cubicBezTo>
                    <a:pt x="3536" y="540"/>
                    <a:pt x="3540" y="541"/>
                    <a:pt x="3543" y="540"/>
                  </a:cubicBezTo>
                  <a:cubicBezTo>
                    <a:pt x="3554" y="540"/>
                    <a:pt x="3554" y="540"/>
                    <a:pt x="3554" y="540"/>
                  </a:cubicBezTo>
                  <a:cubicBezTo>
                    <a:pt x="3584" y="540"/>
                    <a:pt x="3613" y="544"/>
                    <a:pt x="3642" y="550"/>
                  </a:cubicBezTo>
                  <a:cubicBezTo>
                    <a:pt x="3700" y="563"/>
                    <a:pt x="3755" y="585"/>
                    <a:pt x="3810" y="605"/>
                  </a:cubicBezTo>
                  <a:cubicBezTo>
                    <a:pt x="3838" y="615"/>
                    <a:pt x="3866" y="623"/>
                    <a:pt x="3895" y="632"/>
                  </a:cubicBezTo>
                  <a:cubicBezTo>
                    <a:pt x="3923" y="640"/>
                    <a:pt x="3951" y="648"/>
                    <a:pt x="3980" y="656"/>
                  </a:cubicBezTo>
                  <a:cubicBezTo>
                    <a:pt x="4036" y="671"/>
                    <a:pt x="4094" y="685"/>
                    <a:pt x="4152" y="696"/>
                  </a:cubicBezTo>
                  <a:cubicBezTo>
                    <a:pt x="4210" y="706"/>
                    <a:pt x="4268" y="711"/>
                    <a:pt x="4327" y="715"/>
                  </a:cubicBezTo>
                  <a:cubicBezTo>
                    <a:pt x="4386" y="719"/>
                    <a:pt x="4445" y="721"/>
                    <a:pt x="4504" y="722"/>
                  </a:cubicBezTo>
                  <a:cubicBezTo>
                    <a:pt x="4622" y="724"/>
                    <a:pt x="4739" y="721"/>
                    <a:pt x="4857" y="715"/>
                  </a:cubicBezTo>
                  <a:cubicBezTo>
                    <a:pt x="4739" y="721"/>
                    <a:pt x="4622" y="725"/>
                    <a:pt x="4504" y="723"/>
                  </a:cubicBezTo>
                  <a:cubicBezTo>
                    <a:pt x="4445" y="722"/>
                    <a:pt x="4386" y="720"/>
                    <a:pt x="4327" y="716"/>
                  </a:cubicBezTo>
                  <a:cubicBezTo>
                    <a:pt x="4268" y="712"/>
                    <a:pt x="4209" y="708"/>
                    <a:pt x="4151" y="698"/>
                  </a:cubicBezTo>
                  <a:cubicBezTo>
                    <a:pt x="4093" y="687"/>
                    <a:pt x="4036" y="673"/>
                    <a:pt x="3979" y="658"/>
                  </a:cubicBezTo>
                  <a:cubicBezTo>
                    <a:pt x="3951" y="650"/>
                    <a:pt x="3922" y="642"/>
                    <a:pt x="3894" y="634"/>
                  </a:cubicBezTo>
                  <a:cubicBezTo>
                    <a:pt x="3866" y="626"/>
                    <a:pt x="3837" y="617"/>
                    <a:pt x="3810" y="607"/>
                  </a:cubicBezTo>
                  <a:cubicBezTo>
                    <a:pt x="3754" y="588"/>
                    <a:pt x="3699" y="565"/>
                    <a:pt x="3642" y="553"/>
                  </a:cubicBezTo>
                  <a:cubicBezTo>
                    <a:pt x="3613" y="546"/>
                    <a:pt x="3584" y="542"/>
                    <a:pt x="3554" y="543"/>
                  </a:cubicBezTo>
                  <a:cubicBezTo>
                    <a:pt x="3543" y="543"/>
                    <a:pt x="3543" y="543"/>
                    <a:pt x="3543" y="543"/>
                  </a:cubicBezTo>
                  <a:cubicBezTo>
                    <a:pt x="3540" y="543"/>
                    <a:pt x="3536" y="543"/>
                    <a:pt x="3532" y="544"/>
                  </a:cubicBezTo>
                  <a:cubicBezTo>
                    <a:pt x="3525" y="544"/>
                    <a:pt x="3518" y="545"/>
                    <a:pt x="3511" y="546"/>
                  </a:cubicBezTo>
                  <a:cubicBezTo>
                    <a:pt x="3496" y="549"/>
                    <a:pt x="3482" y="552"/>
                    <a:pt x="3468" y="557"/>
                  </a:cubicBezTo>
                  <a:cubicBezTo>
                    <a:pt x="3440" y="566"/>
                    <a:pt x="3414" y="580"/>
                    <a:pt x="3389" y="595"/>
                  </a:cubicBezTo>
                  <a:cubicBezTo>
                    <a:pt x="3363" y="610"/>
                    <a:pt x="3339" y="626"/>
                    <a:pt x="3314" y="642"/>
                  </a:cubicBezTo>
                  <a:cubicBezTo>
                    <a:pt x="3290" y="659"/>
                    <a:pt x="3265" y="675"/>
                    <a:pt x="3238" y="688"/>
                  </a:cubicBezTo>
                  <a:cubicBezTo>
                    <a:pt x="3212" y="701"/>
                    <a:pt x="3185" y="713"/>
                    <a:pt x="3157" y="723"/>
                  </a:cubicBezTo>
                  <a:cubicBezTo>
                    <a:pt x="3046" y="763"/>
                    <a:pt x="2925" y="775"/>
                    <a:pt x="2808" y="757"/>
                  </a:cubicBezTo>
                  <a:cubicBezTo>
                    <a:pt x="2750" y="748"/>
                    <a:pt x="2693" y="731"/>
                    <a:pt x="2639" y="706"/>
                  </a:cubicBezTo>
                  <a:cubicBezTo>
                    <a:pt x="2586" y="681"/>
                    <a:pt x="2536" y="647"/>
                    <a:pt x="2494" y="605"/>
                  </a:cubicBezTo>
                  <a:cubicBezTo>
                    <a:pt x="2473" y="584"/>
                    <a:pt x="2454" y="561"/>
                    <a:pt x="2437" y="537"/>
                  </a:cubicBezTo>
                  <a:cubicBezTo>
                    <a:pt x="2421" y="513"/>
                    <a:pt x="2406" y="487"/>
                    <a:pt x="2392" y="461"/>
                  </a:cubicBezTo>
                  <a:cubicBezTo>
                    <a:pt x="2365" y="408"/>
                    <a:pt x="2342" y="354"/>
                    <a:pt x="2319" y="300"/>
                  </a:cubicBezTo>
                  <a:cubicBezTo>
                    <a:pt x="2296" y="246"/>
                    <a:pt x="2274" y="191"/>
                    <a:pt x="2247" y="139"/>
                  </a:cubicBezTo>
                  <a:cubicBezTo>
                    <a:pt x="2234" y="112"/>
                    <a:pt x="2218" y="87"/>
                    <a:pt x="2199" y="65"/>
                  </a:cubicBezTo>
                  <a:cubicBezTo>
                    <a:pt x="2194" y="60"/>
                    <a:pt x="2189" y="55"/>
                    <a:pt x="2183" y="50"/>
                  </a:cubicBezTo>
                  <a:cubicBezTo>
                    <a:pt x="2181" y="47"/>
                    <a:pt x="2178" y="45"/>
                    <a:pt x="2175" y="43"/>
                  </a:cubicBezTo>
                  <a:cubicBezTo>
                    <a:pt x="2172" y="40"/>
                    <a:pt x="2170" y="38"/>
                    <a:pt x="2166" y="36"/>
                  </a:cubicBezTo>
                  <a:cubicBezTo>
                    <a:pt x="2155" y="27"/>
                    <a:pt x="2142" y="21"/>
                    <a:pt x="2128" y="15"/>
                  </a:cubicBezTo>
                  <a:cubicBezTo>
                    <a:pt x="2114" y="10"/>
                    <a:pt x="2100" y="7"/>
                    <a:pt x="2086" y="5"/>
                  </a:cubicBezTo>
                  <a:cubicBezTo>
                    <a:pt x="2071" y="4"/>
                    <a:pt x="2057" y="3"/>
                    <a:pt x="2042" y="5"/>
                  </a:cubicBezTo>
                  <a:cubicBezTo>
                    <a:pt x="2027" y="6"/>
                    <a:pt x="2013" y="9"/>
                    <a:pt x="1999" y="13"/>
                  </a:cubicBezTo>
                  <a:cubicBezTo>
                    <a:pt x="1992" y="15"/>
                    <a:pt x="1985" y="17"/>
                    <a:pt x="1978" y="19"/>
                  </a:cubicBezTo>
                  <a:cubicBezTo>
                    <a:pt x="1968" y="23"/>
                    <a:pt x="1968" y="23"/>
                    <a:pt x="1968" y="23"/>
                  </a:cubicBezTo>
                  <a:cubicBezTo>
                    <a:pt x="1962" y="25"/>
                    <a:pt x="1962" y="25"/>
                    <a:pt x="1962" y="25"/>
                  </a:cubicBezTo>
                  <a:cubicBezTo>
                    <a:pt x="1957" y="27"/>
                    <a:pt x="1957" y="27"/>
                    <a:pt x="1957" y="27"/>
                  </a:cubicBezTo>
                  <a:cubicBezTo>
                    <a:pt x="1937" y="36"/>
                    <a:pt x="1937" y="36"/>
                    <a:pt x="1937" y="36"/>
                  </a:cubicBezTo>
                  <a:cubicBezTo>
                    <a:pt x="1934" y="38"/>
                    <a:pt x="1931" y="40"/>
                    <a:pt x="1928" y="41"/>
                  </a:cubicBezTo>
                  <a:cubicBezTo>
                    <a:pt x="1918" y="47"/>
                    <a:pt x="1918" y="47"/>
                    <a:pt x="1918" y="47"/>
                  </a:cubicBezTo>
                  <a:cubicBezTo>
                    <a:pt x="1905" y="53"/>
                    <a:pt x="1893" y="62"/>
                    <a:pt x="1880" y="69"/>
                  </a:cubicBezTo>
                  <a:cubicBezTo>
                    <a:pt x="1874" y="74"/>
                    <a:pt x="1868" y="78"/>
                    <a:pt x="1862" y="82"/>
                  </a:cubicBezTo>
                  <a:cubicBezTo>
                    <a:pt x="1859" y="84"/>
                    <a:pt x="1856" y="86"/>
                    <a:pt x="1853" y="89"/>
                  </a:cubicBezTo>
                  <a:cubicBezTo>
                    <a:pt x="1845" y="96"/>
                    <a:pt x="1845" y="96"/>
                    <a:pt x="1845" y="96"/>
                  </a:cubicBezTo>
                  <a:cubicBezTo>
                    <a:pt x="1839" y="100"/>
                    <a:pt x="1833" y="105"/>
                    <a:pt x="1828" y="110"/>
                  </a:cubicBezTo>
                  <a:cubicBezTo>
                    <a:pt x="1812" y="125"/>
                    <a:pt x="1812" y="125"/>
                    <a:pt x="1812" y="125"/>
                  </a:cubicBezTo>
                  <a:cubicBezTo>
                    <a:pt x="1790" y="145"/>
                    <a:pt x="1770" y="166"/>
                    <a:pt x="1751" y="188"/>
                  </a:cubicBezTo>
                  <a:cubicBezTo>
                    <a:pt x="1741" y="199"/>
                    <a:pt x="1732" y="211"/>
                    <a:pt x="1722" y="222"/>
                  </a:cubicBezTo>
                  <a:cubicBezTo>
                    <a:pt x="1713" y="233"/>
                    <a:pt x="1703" y="245"/>
                    <a:pt x="1694" y="256"/>
                  </a:cubicBezTo>
                  <a:cubicBezTo>
                    <a:pt x="1658" y="303"/>
                    <a:pt x="1623" y="350"/>
                    <a:pt x="1585" y="395"/>
                  </a:cubicBezTo>
                  <a:cubicBezTo>
                    <a:pt x="1510" y="486"/>
                    <a:pt x="1424" y="568"/>
                    <a:pt x="1331" y="641"/>
                  </a:cubicBezTo>
                  <a:cubicBezTo>
                    <a:pt x="1285" y="677"/>
                    <a:pt x="1237" y="711"/>
                    <a:pt x="1187" y="743"/>
                  </a:cubicBezTo>
                  <a:cubicBezTo>
                    <a:pt x="1181" y="747"/>
                    <a:pt x="1174" y="751"/>
                    <a:pt x="1168" y="754"/>
                  </a:cubicBezTo>
                  <a:cubicBezTo>
                    <a:pt x="1162" y="758"/>
                    <a:pt x="1156" y="762"/>
                    <a:pt x="1149" y="766"/>
                  </a:cubicBezTo>
                  <a:cubicBezTo>
                    <a:pt x="1111" y="788"/>
                    <a:pt x="1111" y="788"/>
                    <a:pt x="1111" y="788"/>
                  </a:cubicBezTo>
                  <a:cubicBezTo>
                    <a:pt x="1091" y="799"/>
                    <a:pt x="1091" y="799"/>
                    <a:pt x="1091" y="799"/>
                  </a:cubicBezTo>
                  <a:cubicBezTo>
                    <a:pt x="1085" y="802"/>
                    <a:pt x="1078" y="805"/>
                    <a:pt x="1072" y="809"/>
                  </a:cubicBezTo>
                  <a:cubicBezTo>
                    <a:pt x="1032" y="829"/>
                    <a:pt x="1032" y="829"/>
                    <a:pt x="1032" y="829"/>
                  </a:cubicBezTo>
                  <a:cubicBezTo>
                    <a:pt x="1023" y="834"/>
                    <a:pt x="1023" y="834"/>
                    <a:pt x="1023" y="834"/>
                  </a:cubicBezTo>
                  <a:cubicBezTo>
                    <a:pt x="1013" y="839"/>
                    <a:pt x="1013" y="839"/>
                    <a:pt x="1013" y="839"/>
                  </a:cubicBezTo>
                  <a:cubicBezTo>
                    <a:pt x="992" y="848"/>
                    <a:pt x="992" y="848"/>
                    <a:pt x="992" y="848"/>
                  </a:cubicBezTo>
                  <a:cubicBezTo>
                    <a:pt x="979" y="854"/>
                    <a:pt x="966" y="860"/>
                    <a:pt x="952" y="866"/>
                  </a:cubicBezTo>
                  <a:cubicBezTo>
                    <a:pt x="911" y="883"/>
                    <a:pt x="911" y="883"/>
                    <a:pt x="911" y="883"/>
                  </a:cubicBezTo>
                  <a:cubicBezTo>
                    <a:pt x="898" y="888"/>
                    <a:pt x="884" y="894"/>
                    <a:pt x="870" y="899"/>
                  </a:cubicBezTo>
                  <a:cubicBezTo>
                    <a:pt x="842" y="908"/>
                    <a:pt x="815" y="919"/>
                    <a:pt x="786" y="927"/>
                  </a:cubicBezTo>
                  <a:cubicBezTo>
                    <a:pt x="744" y="940"/>
                    <a:pt x="744" y="940"/>
                    <a:pt x="744" y="940"/>
                  </a:cubicBezTo>
                  <a:cubicBezTo>
                    <a:pt x="730" y="944"/>
                    <a:pt x="716" y="948"/>
                    <a:pt x="701" y="952"/>
                  </a:cubicBezTo>
                  <a:cubicBezTo>
                    <a:pt x="473" y="1011"/>
                    <a:pt x="232" y="1021"/>
                    <a:pt x="0" y="9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33">
              <a:extLst>
                <a:ext uri="{FF2B5EF4-FFF2-40B4-BE49-F238E27FC236}">
                  <a16:creationId xmlns:a16="http://schemas.microsoft.com/office/drawing/2014/main" id="{E349A0F9-CA08-A480-7EF0-D94EA79EA79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9625" y="1441450"/>
              <a:ext cx="12131675" cy="2655888"/>
            </a:xfrm>
            <a:custGeom>
              <a:avLst/>
              <a:gdLst>
                <a:gd name="T0" fmla="*/ 709 w 4857"/>
                <a:gd name="T1" fmla="*/ 991 h 1062"/>
                <a:gd name="T2" fmla="*/ 1479 w 4857"/>
                <a:gd name="T3" fmla="*/ 559 h 1062"/>
                <a:gd name="T4" fmla="*/ 1540 w 4857"/>
                <a:gd name="T5" fmla="*/ 494 h 1062"/>
                <a:gd name="T6" fmla="*/ 1598 w 4857"/>
                <a:gd name="T7" fmla="*/ 425 h 1062"/>
                <a:gd name="T8" fmla="*/ 1651 w 4857"/>
                <a:gd name="T9" fmla="*/ 354 h 1062"/>
                <a:gd name="T10" fmla="*/ 1757 w 4857"/>
                <a:gd name="T11" fmla="*/ 210 h 1062"/>
                <a:gd name="T12" fmla="*/ 1801 w 4857"/>
                <a:gd name="T13" fmla="*/ 159 h 1062"/>
                <a:gd name="T14" fmla="*/ 1832 w 4857"/>
                <a:gd name="T15" fmla="*/ 127 h 1062"/>
                <a:gd name="T16" fmla="*/ 1865 w 4857"/>
                <a:gd name="T17" fmla="*/ 96 h 1062"/>
                <a:gd name="T18" fmla="*/ 1874 w 4857"/>
                <a:gd name="T19" fmla="*/ 89 h 1062"/>
                <a:gd name="T20" fmla="*/ 1919 w 4857"/>
                <a:gd name="T21" fmla="*/ 56 h 1062"/>
                <a:gd name="T22" fmla="*/ 1948 w 4857"/>
                <a:gd name="T23" fmla="*/ 39 h 1062"/>
                <a:gd name="T24" fmla="*/ 2043 w 4857"/>
                <a:gd name="T25" fmla="*/ 4 h 1062"/>
                <a:gd name="T26" fmla="*/ 2132 w 4857"/>
                <a:gd name="T27" fmla="*/ 6 h 1062"/>
                <a:gd name="T28" fmla="*/ 2208 w 4857"/>
                <a:gd name="T29" fmla="*/ 52 h 1062"/>
                <a:gd name="T30" fmla="*/ 2259 w 4857"/>
                <a:gd name="T31" fmla="*/ 126 h 1062"/>
                <a:gd name="T32" fmla="*/ 2326 w 4857"/>
                <a:gd name="T33" fmla="*/ 292 h 1062"/>
                <a:gd name="T34" fmla="*/ 2431 w 4857"/>
                <a:gd name="T35" fmla="*/ 539 h 1062"/>
                <a:gd name="T36" fmla="*/ 2619 w 4857"/>
                <a:gd name="T37" fmla="*/ 723 h 1062"/>
                <a:gd name="T38" fmla="*/ 2963 w 4857"/>
                <a:gd name="T39" fmla="*/ 798 h 1062"/>
                <a:gd name="T40" fmla="*/ 3221 w 4857"/>
                <a:gd name="T41" fmla="*/ 733 h 1062"/>
                <a:gd name="T42" fmla="*/ 3372 w 4857"/>
                <a:gd name="T43" fmla="*/ 638 h 1062"/>
                <a:gd name="T44" fmla="*/ 3539 w 4857"/>
                <a:gd name="T45" fmla="*/ 576 h 1062"/>
                <a:gd name="T46" fmla="*/ 3798 w 4857"/>
                <a:gd name="T47" fmla="*/ 639 h 1062"/>
                <a:gd name="T48" fmla="*/ 3840 w 4857"/>
                <a:gd name="T49" fmla="*/ 654 h 1062"/>
                <a:gd name="T50" fmla="*/ 3883 w 4857"/>
                <a:gd name="T51" fmla="*/ 667 h 1062"/>
                <a:gd name="T52" fmla="*/ 4143 w 4857"/>
                <a:gd name="T53" fmla="*/ 731 h 1062"/>
                <a:gd name="T54" fmla="*/ 4499 w 4857"/>
                <a:gd name="T55" fmla="*/ 754 h 1062"/>
                <a:gd name="T56" fmla="*/ 4499 w 4857"/>
                <a:gd name="T57" fmla="*/ 755 h 1062"/>
                <a:gd name="T58" fmla="*/ 4142 w 4857"/>
                <a:gd name="T59" fmla="*/ 733 h 1062"/>
                <a:gd name="T60" fmla="*/ 3882 w 4857"/>
                <a:gd name="T61" fmla="*/ 669 h 1062"/>
                <a:gd name="T62" fmla="*/ 3839 w 4857"/>
                <a:gd name="T63" fmla="*/ 656 h 1062"/>
                <a:gd name="T64" fmla="*/ 3797 w 4857"/>
                <a:gd name="T65" fmla="*/ 641 h 1062"/>
                <a:gd name="T66" fmla="*/ 3539 w 4857"/>
                <a:gd name="T67" fmla="*/ 579 h 1062"/>
                <a:gd name="T68" fmla="*/ 3374 w 4857"/>
                <a:gd name="T69" fmla="*/ 641 h 1062"/>
                <a:gd name="T70" fmla="*/ 3222 w 4857"/>
                <a:gd name="T71" fmla="*/ 735 h 1062"/>
                <a:gd name="T72" fmla="*/ 2963 w 4857"/>
                <a:gd name="T73" fmla="*/ 801 h 1062"/>
                <a:gd name="T74" fmla="*/ 2617 w 4857"/>
                <a:gd name="T75" fmla="*/ 727 h 1062"/>
                <a:gd name="T76" fmla="*/ 2427 w 4857"/>
                <a:gd name="T77" fmla="*/ 540 h 1062"/>
                <a:gd name="T78" fmla="*/ 2322 w 4857"/>
                <a:gd name="T79" fmla="*/ 294 h 1062"/>
                <a:gd name="T80" fmla="*/ 2255 w 4857"/>
                <a:gd name="T81" fmla="*/ 128 h 1062"/>
                <a:gd name="T82" fmla="*/ 2206 w 4857"/>
                <a:gd name="T83" fmla="*/ 55 h 1062"/>
                <a:gd name="T84" fmla="*/ 2131 w 4857"/>
                <a:gd name="T85" fmla="*/ 10 h 1062"/>
                <a:gd name="T86" fmla="*/ 2043 w 4857"/>
                <a:gd name="T87" fmla="*/ 8 h 1062"/>
                <a:gd name="T88" fmla="*/ 1950 w 4857"/>
                <a:gd name="T89" fmla="*/ 42 h 1062"/>
                <a:gd name="T90" fmla="*/ 1921 w 4857"/>
                <a:gd name="T91" fmla="*/ 59 h 1062"/>
                <a:gd name="T92" fmla="*/ 1876 w 4857"/>
                <a:gd name="T93" fmla="*/ 92 h 1062"/>
                <a:gd name="T94" fmla="*/ 1867 w 4857"/>
                <a:gd name="T95" fmla="*/ 99 h 1062"/>
                <a:gd name="T96" fmla="*/ 1834 w 4857"/>
                <a:gd name="T97" fmla="*/ 129 h 1062"/>
                <a:gd name="T98" fmla="*/ 1803 w 4857"/>
                <a:gd name="T99" fmla="*/ 161 h 1062"/>
                <a:gd name="T100" fmla="*/ 1760 w 4857"/>
                <a:gd name="T101" fmla="*/ 212 h 1062"/>
                <a:gd name="T102" fmla="*/ 1654 w 4857"/>
                <a:gd name="T103" fmla="*/ 356 h 1062"/>
                <a:gd name="T104" fmla="*/ 1600 w 4857"/>
                <a:gd name="T105" fmla="*/ 427 h 1062"/>
                <a:gd name="T106" fmla="*/ 1542 w 4857"/>
                <a:gd name="T107" fmla="*/ 496 h 1062"/>
                <a:gd name="T108" fmla="*/ 1481 w 4857"/>
                <a:gd name="T109" fmla="*/ 561 h 1062"/>
                <a:gd name="T110" fmla="*/ 709 w 4857"/>
                <a:gd name="T111" fmla="*/ 993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57" h="1062">
                  <a:moveTo>
                    <a:pt x="0" y="1015"/>
                  </a:moveTo>
                  <a:cubicBezTo>
                    <a:pt x="234" y="1061"/>
                    <a:pt x="478" y="1050"/>
                    <a:pt x="709" y="991"/>
                  </a:cubicBezTo>
                  <a:cubicBezTo>
                    <a:pt x="940" y="933"/>
                    <a:pt x="1158" y="826"/>
                    <a:pt x="1345" y="677"/>
                  </a:cubicBezTo>
                  <a:cubicBezTo>
                    <a:pt x="1392" y="640"/>
                    <a:pt x="1436" y="600"/>
                    <a:pt x="1479" y="559"/>
                  </a:cubicBezTo>
                  <a:cubicBezTo>
                    <a:pt x="1510" y="527"/>
                    <a:pt x="1510" y="527"/>
                    <a:pt x="1510" y="527"/>
                  </a:cubicBezTo>
                  <a:cubicBezTo>
                    <a:pt x="1520" y="516"/>
                    <a:pt x="1530" y="505"/>
                    <a:pt x="1540" y="494"/>
                  </a:cubicBezTo>
                  <a:cubicBezTo>
                    <a:pt x="1550" y="483"/>
                    <a:pt x="1560" y="471"/>
                    <a:pt x="1569" y="460"/>
                  </a:cubicBezTo>
                  <a:cubicBezTo>
                    <a:pt x="1579" y="449"/>
                    <a:pt x="1589" y="437"/>
                    <a:pt x="1598" y="425"/>
                  </a:cubicBezTo>
                  <a:cubicBezTo>
                    <a:pt x="1607" y="414"/>
                    <a:pt x="1616" y="402"/>
                    <a:pt x="1625" y="390"/>
                  </a:cubicBezTo>
                  <a:cubicBezTo>
                    <a:pt x="1634" y="378"/>
                    <a:pt x="1643" y="366"/>
                    <a:pt x="1651" y="354"/>
                  </a:cubicBezTo>
                  <a:cubicBezTo>
                    <a:pt x="1704" y="282"/>
                    <a:pt x="1704" y="282"/>
                    <a:pt x="1704" y="282"/>
                  </a:cubicBezTo>
                  <a:cubicBezTo>
                    <a:pt x="1721" y="257"/>
                    <a:pt x="1739" y="234"/>
                    <a:pt x="1757" y="210"/>
                  </a:cubicBezTo>
                  <a:cubicBezTo>
                    <a:pt x="1767" y="199"/>
                    <a:pt x="1776" y="187"/>
                    <a:pt x="1786" y="176"/>
                  </a:cubicBezTo>
                  <a:cubicBezTo>
                    <a:pt x="1791" y="170"/>
                    <a:pt x="1796" y="164"/>
                    <a:pt x="1801" y="159"/>
                  </a:cubicBezTo>
                  <a:cubicBezTo>
                    <a:pt x="1816" y="143"/>
                    <a:pt x="1816" y="143"/>
                    <a:pt x="1816" y="143"/>
                  </a:cubicBezTo>
                  <a:cubicBezTo>
                    <a:pt x="1821" y="137"/>
                    <a:pt x="1827" y="132"/>
                    <a:pt x="1832" y="127"/>
                  </a:cubicBezTo>
                  <a:cubicBezTo>
                    <a:pt x="1837" y="122"/>
                    <a:pt x="1843" y="116"/>
                    <a:pt x="1848" y="111"/>
                  </a:cubicBezTo>
                  <a:cubicBezTo>
                    <a:pt x="1865" y="96"/>
                    <a:pt x="1865" y="96"/>
                    <a:pt x="1865" y="96"/>
                  </a:cubicBezTo>
                  <a:cubicBezTo>
                    <a:pt x="1869" y="93"/>
                    <a:pt x="1869" y="93"/>
                    <a:pt x="1869" y="93"/>
                  </a:cubicBezTo>
                  <a:cubicBezTo>
                    <a:pt x="1874" y="89"/>
                    <a:pt x="1874" y="89"/>
                    <a:pt x="1874" y="89"/>
                  </a:cubicBezTo>
                  <a:cubicBezTo>
                    <a:pt x="1883" y="82"/>
                    <a:pt x="1883" y="82"/>
                    <a:pt x="1883" y="82"/>
                  </a:cubicBezTo>
                  <a:cubicBezTo>
                    <a:pt x="1894" y="73"/>
                    <a:pt x="1907" y="65"/>
                    <a:pt x="1919" y="56"/>
                  </a:cubicBezTo>
                  <a:cubicBezTo>
                    <a:pt x="1925" y="52"/>
                    <a:pt x="1932" y="49"/>
                    <a:pt x="1938" y="45"/>
                  </a:cubicBezTo>
                  <a:cubicBezTo>
                    <a:pt x="1948" y="39"/>
                    <a:pt x="1948" y="39"/>
                    <a:pt x="1948" y="39"/>
                  </a:cubicBezTo>
                  <a:cubicBezTo>
                    <a:pt x="1951" y="37"/>
                    <a:pt x="1955" y="36"/>
                    <a:pt x="1958" y="34"/>
                  </a:cubicBezTo>
                  <a:cubicBezTo>
                    <a:pt x="1985" y="20"/>
                    <a:pt x="2013" y="10"/>
                    <a:pt x="2043" y="4"/>
                  </a:cubicBezTo>
                  <a:cubicBezTo>
                    <a:pt x="2057" y="1"/>
                    <a:pt x="2072" y="0"/>
                    <a:pt x="2087" y="0"/>
                  </a:cubicBezTo>
                  <a:cubicBezTo>
                    <a:pt x="2102" y="0"/>
                    <a:pt x="2117" y="2"/>
                    <a:pt x="2132" y="6"/>
                  </a:cubicBezTo>
                  <a:cubicBezTo>
                    <a:pt x="2146" y="10"/>
                    <a:pt x="2160" y="16"/>
                    <a:pt x="2173" y="24"/>
                  </a:cubicBezTo>
                  <a:cubicBezTo>
                    <a:pt x="2186" y="32"/>
                    <a:pt x="2198" y="41"/>
                    <a:pt x="2208" y="52"/>
                  </a:cubicBezTo>
                  <a:cubicBezTo>
                    <a:pt x="2219" y="63"/>
                    <a:pt x="2228" y="75"/>
                    <a:pt x="2236" y="87"/>
                  </a:cubicBezTo>
                  <a:cubicBezTo>
                    <a:pt x="2245" y="100"/>
                    <a:pt x="2252" y="113"/>
                    <a:pt x="2259" y="126"/>
                  </a:cubicBezTo>
                  <a:cubicBezTo>
                    <a:pt x="2272" y="153"/>
                    <a:pt x="2283" y="181"/>
                    <a:pt x="2294" y="209"/>
                  </a:cubicBezTo>
                  <a:cubicBezTo>
                    <a:pt x="2305" y="236"/>
                    <a:pt x="2316" y="264"/>
                    <a:pt x="2326" y="292"/>
                  </a:cubicBezTo>
                  <a:cubicBezTo>
                    <a:pt x="2346" y="348"/>
                    <a:pt x="2367" y="404"/>
                    <a:pt x="2391" y="459"/>
                  </a:cubicBezTo>
                  <a:cubicBezTo>
                    <a:pt x="2403" y="486"/>
                    <a:pt x="2416" y="513"/>
                    <a:pt x="2431" y="539"/>
                  </a:cubicBezTo>
                  <a:cubicBezTo>
                    <a:pt x="2445" y="564"/>
                    <a:pt x="2462" y="589"/>
                    <a:pt x="2482" y="612"/>
                  </a:cubicBezTo>
                  <a:cubicBezTo>
                    <a:pt x="2520" y="657"/>
                    <a:pt x="2567" y="694"/>
                    <a:pt x="2619" y="723"/>
                  </a:cubicBezTo>
                  <a:cubicBezTo>
                    <a:pt x="2671" y="752"/>
                    <a:pt x="2728" y="773"/>
                    <a:pt x="2786" y="785"/>
                  </a:cubicBezTo>
                  <a:cubicBezTo>
                    <a:pt x="2844" y="797"/>
                    <a:pt x="2904" y="801"/>
                    <a:pt x="2963" y="798"/>
                  </a:cubicBezTo>
                  <a:cubicBezTo>
                    <a:pt x="3023" y="795"/>
                    <a:pt x="3082" y="784"/>
                    <a:pt x="3138" y="766"/>
                  </a:cubicBezTo>
                  <a:cubicBezTo>
                    <a:pt x="3166" y="756"/>
                    <a:pt x="3194" y="745"/>
                    <a:pt x="3221" y="733"/>
                  </a:cubicBezTo>
                  <a:cubicBezTo>
                    <a:pt x="3248" y="720"/>
                    <a:pt x="3273" y="705"/>
                    <a:pt x="3298" y="688"/>
                  </a:cubicBezTo>
                  <a:cubicBezTo>
                    <a:pt x="3323" y="672"/>
                    <a:pt x="3347" y="654"/>
                    <a:pt x="3372" y="638"/>
                  </a:cubicBezTo>
                  <a:cubicBezTo>
                    <a:pt x="3397" y="622"/>
                    <a:pt x="3423" y="607"/>
                    <a:pt x="3451" y="596"/>
                  </a:cubicBezTo>
                  <a:cubicBezTo>
                    <a:pt x="3479" y="584"/>
                    <a:pt x="3509" y="578"/>
                    <a:pt x="3539" y="576"/>
                  </a:cubicBezTo>
                  <a:cubicBezTo>
                    <a:pt x="3568" y="575"/>
                    <a:pt x="3598" y="578"/>
                    <a:pt x="3628" y="584"/>
                  </a:cubicBezTo>
                  <a:cubicBezTo>
                    <a:pt x="3686" y="596"/>
                    <a:pt x="3742" y="618"/>
                    <a:pt x="3798" y="639"/>
                  </a:cubicBezTo>
                  <a:cubicBezTo>
                    <a:pt x="3819" y="646"/>
                    <a:pt x="3819" y="646"/>
                    <a:pt x="3819" y="646"/>
                  </a:cubicBezTo>
                  <a:cubicBezTo>
                    <a:pt x="3840" y="654"/>
                    <a:pt x="3840" y="654"/>
                    <a:pt x="3840" y="654"/>
                  </a:cubicBezTo>
                  <a:cubicBezTo>
                    <a:pt x="3861" y="660"/>
                    <a:pt x="3861" y="660"/>
                    <a:pt x="3861" y="660"/>
                  </a:cubicBezTo>
                  <a:cubicBezTo>
                    <a:pt x="3883" y="667"/>
                    <a:pt x="3883" y="667"/>
                    <a:pt x="3883" y="667"/>
                  </a:cubicBezTo>
                  <a:cubicBezTo>
                    <a:pt x="3911" y="675"/>
                    <a:pt x="3940" y="684"/>
                    <a:pt x="3969" y="691"/>
                  </a:cubicBezTo>
                  <a:cubicBezTo>
                    <a:pt x="4026" y="707"/>
                    <a:pt x="4084" y="721"/>
                    <a:pt x="4143" y="731"/>
                  </a:cubicBezTo>
                  <a:cubicBezTo>
                    <a:pt x="4201" y="742"/>
                    <a:pt x="4261" y="746"/>
                    <a:pt x="4321" y="749"/>
                  </a:cubicBezTo>
                  <a:cubicBezTo>
                    <a:pt x="4380" y="753"/>
                    <a:pt x="4440" y="754"/>
                    <a:pt x="4499" y="754"/>
                  </a:cubicBezTo>
                  <a:cubicBezTo>
                    <a:pt x="4618" y="755"/>
                    <a:pt x="4738" y="751"/>
                    <a:pt x="4857" y="746"/>
                  </a:cubicBezTo>
                  <a:cubicBezTo>
                    <a:pt x="4738" y="751"/>
                    <a:pt x="4619" y="756"/>
                    <a:pt x="4499" y="755"/>
                  </a:cubicBezTo>
                  <a:cubicBezTo>
                    <a:pt x="4440" y="755"/>
                    <a:pt x="4380" y="754"/>
                    <a:pt x="4320" y="751"/>
                  </a:cubicBezTo>
                  <a:cubicBezTo>
                    <a:pt x="4261" y="748"/>
                    <a:pt x="4201" y="744"/>
                    <a:pt x="4142" y="733"/>
                  </a:cubicBezTo>
                  <a:cubicBezTo>
                    <a:pt x="4084" y="723"/>
                    <a:pt x="4026" y="709"/>
                    <a:pt x="3968" y="694"/>
                  </a:cubicBezTo>
                  <a:cubicBezTo>
                    <a:pt x="3939" y="686"/>
                    <a:pt x="3911" y="677"/>
                    <a:pt x="3882" y="669"/>
                  </a:cubicBezTo>
                  <a:cubicBezTo>
                    <a:pt x="3861" y="663"/>
                    <a:pt x="3861" y="663"/>
                    <a:pt x="3861" y="663"/>
                  </a:cubicBezTo>
                  <a:cubicBezTo>
                    <a:pt x="3839" y="656"/>
                    <a:pt x="3839" y="656"/>
                    <a:pt x="3839" y="656"/>
                  </a:cubicBezTo>
                  <a:cubicBezTo>
                    <a:pt x="3818" y="649"/>
                    <a:pt x="3818" y="649"/>
                    <a:pt x="3818" y="649"/>
                  </a:cubicBezTo>
                  <a:cubicBezTo>
                    <a:pt x="3797" y="641"/>
                    <a:pt x="3797" y="641"/>
                    <a:pt x="3797" y="641"/>
                  </a:cubicBezTo>
                  <a:cubicBezTo>
                    <a:pt x="3741" y="621"/>
                    <a:pt x="3686" y="598"/>
                    <a:pt x="3627" y="586"/>
                  </a:cubicBezTo>
                  <a:cubicBezTo>
                    <a:pt x="3598" y="580"/>
                    <a:pt x="3568" y="577"/>
                    <a:pt x="3539" y="579"/>
                  </a:cubicBezTo>
                  <a:cubicBezTo>
                    <a:pt x="3509" y="581"/>
                    <a:pt x="3480" y="587"/>
                    <a:pt x="3452" y="598"/>
                  </a:cubicBezTo>
                  <a:cubicBezTo>
                    <a:pt x="3425" y="609"/>
                    <a:pt x="3399" y="624"/>
                    <a:pt x="3374" y="641"/>
                  </a:cubicBezTo>
                  <a:cubicBezTo>
                    <a:pt x="3349" y="657"/>
                    <a:pt x="3325" y="674"/>
                    <a:pt x="3300" y="691"/>
                  </a:cubicBezTo>
                  <a:cubicBezTo>
                    <a:pt x="3275" y="707"/>
                    <a:pt x="3249" y="723"/>
                    <a:pt x="3222" y="735"/>
                  </a:cubicBezTo>
                  <a:cubicBezTo>
                    <a:pt x="3195" y="748"/>
                    <a:pt x="3167" y="759"/>
                    <a:pt x="3139" y="769"/>
                  </a:cubicBezTo>
                  <a:cubicBezTo>
                    <a:pt x="3082" y="787"/>
                    <a:pt x="3023" y="798"/>
                    <a:pt x="2963" y="801"/>
                  </a:cubicBezTo>
                  <a:cubicBezTo>
                    <a:pt x="2904" y="805"/>
                    <a:pt x="2844" y="800"/>
                    <a:pt x="2785" y="788"/>
                  </a:cubicBezTo>
                  <a:cubicBezTo>
                    <a:pt x="2727" y="776"/>
                    <a:pt x="2670" y="755"/>
                    <a:pt x="2617" y="727"/>
                  </a:cubicBezTo>
                  <a:cubicBezTo>
                    <a:pt x="2565" y="697"/>
                    <a:pt x="2517" y="660"/>
                    <a:pt x="2479" y="614"/>
                  </a:cubicBezTo>
                  <a:cubicBezTo>
                    <a:pt x="2459" y="591"/>
                    <a:pt x="2442" y="567"/>
                    <a:pt x="2427" y="540"/>
                  </a:cubicBezTo>
                  <a:cubicBezTo>
                    <a:pt x="2413" y="514"/>
                    <a:pt x="2400" y="488"/>
                    <a:pt x="2387" y="460"/>
                  </a:cubicBezTo>
                  <a:cubicBezTo>
                    <a:pt x="2363" y="406"/>
                    <a:pt x="2343" y="350"/>
                    <a:pt x="2322" y="294"/>
                  </a:cubicBezTo>
                  <a:cubicBezTo>
                    <a:pt x="2312" y="266"/>
                    <a:pt x="2301" y="238"/>
                    <a:pt x="2291" y="210"/>
                  </a:cubicBezTo>
                  <a:cubicBezTo>
                    <a:pt x="2280" y="182"/>
                    <a:pt x="2269" y="155"/>
                    <a:pt x="2255" y="128"/>
                  </a:cubicBezTo>
                  <a:cubicBezTo>
                    <a:pt x="2249" y="115"/>
                    <a:pt x="2241" y="102"/>
                    <a:pt x="2233" y="90"/>
                  </a:cubicBezTo>
                  <a:cubicBezTo>
                    <a:pt x="2225" y="77"/>
                    <a:pt x="2216" y="65"/>
                    <a:pt x="2206" y="55"/>
                  </a:cubicBezTo>
                  <a:cubicBezTo>
                    <a:pt x="2196" y="44"/>
                    <a:pt x="2184" y="35"/>
                    <a:pt x="2171" y="27"/>
                  </a:cubicBezTo>
                  <a:cubicBezTo>
                    <a:pt x="2159" y="19"/>
                    <a:pt x="2145" y="14"/>
                    <a:pt x="2131" y="10"/>
                  </a:cubicBezTo>
                  <a:cubicBezTo>
                    <a:pt x="2117" y="6"/>
                    <a:pt x="2102" y="4"/>
                    <a:pt x="2087" y="4"/>
                  </a:cubicBezTo>
                  <a:cubicBezTo>
                    <a:pt x="2072" y="3"/>
                    <a:pt x="2058" y="5"/>
                    <a:pt x="2043" y="8"/>
                  </a:cubicBezTo>
                  <a:cubicBezTo>
                    <a:pt x="2014" y="13"/>
                    <a:pt x="1986" y="24"/>
                    <a:pt x="1960" y="37"/>
                  </a:cubicBezTo>
                  <a:cubicBezTo>
                    <a:pt x="1956" y="39"/>
                    <a:pt x="1953" y="41"/>
                    <a:pt x="1950" y="42"/>
                  </a:cubicBezTo>
                  <a:cubicBezTo>
                    <a:pt x="1940" y="48"/>
                    <a:pt x="1940" y="48"/>
                    <a:pt x="1940" y="48"/>
                  </a:cubicBezTo>
                  <a:cubicBezTo>
                    <a:pt x="1934" y="52"/>
                    <a:pt x="1927" y="55"/>
                    <a:pt x="1921" y="59"/>
                  </a:cubicBezTo>
                  <a:cubicBezTo>
                    <a:pt x="1909" y="68"/>
                    <a:pt x="1896" y="76"/>
                    <a:pt x="1885" y="85"/>
                  </a:cubicBezTo>
                  <a:cubicBezTo>
                    <a:pt x="1876" y="92"/>
                    <a:pt x="1876" y="92"/>
                    <a:pt x="1876" y="92"/>
                  </a:cubicBezTo>
                  <a:cubicBezTo>
                    <a:pt x="1872" y="95"/>
                    <a:pt x="1872" y="95"/>
                    <a:pt x="1872" y="95"/>
                  </a:cubicBezTo>
                  <a:cubicBezTo>
                    <a:pt x="1867" y="99"/>
                    <a:pt x="1867" y="99"/>
                    <a:pt x="1867" y="99"/>
                  </a:cubicBezTo>
                  <a:cubicBezTo>
                    <a:pt x="1851" y="114"/>
                    <a:pt x="1851" y="114"/>
                    <a:pt x="1851" y="114"/>
                  </a:cubicBezTo>
                  <a:cubicBezTo>
                    <a:pt x="1845" y="119"/>
                    <a:pt x="1840" y="124"/>
                    <a:pt x="1834" y="129"/>
                  </a:cubicBezTo>
                  <a:cubicBezTo>
                    <a:pt x="1829" y="134"/>
                    <a:pt x="1824" y="139"/>
                    <a:pt x="1819" y="145"/>
                  </a:cubicBezTo>
                  <a:cubicBezTo>
                    <a:pt x="1803" y="161"/>
                    <a:pt x="1803" y="161"/>
                    <a:pt x="1803" y="161"/>
                  </a:cubicBezTo>
                  <a:cubicBezTo>
                    <a:pt x="1798" y="167"/>
                    <a:pt x="1794" y="172"/>
                    <a:pt x="1789" y="178"/>
                  </a:cubicBezTo>
                  <a:cubicBezTo>
                    <a:pt x="1779" y="189"/>
                    <a:pt x="1770" y="201"/>
                    <a:pt x="1760" y="212"/>
                  </a:cubicBezTo>
                  <a:cubicBezTo>
                    <a:pt x="1742" y="236"/>
                    <a:pt x="1724" y="259"/>
                    <a:pt x="1706" y="283"/>
                  </a:cubicBezTo>
                  <a:cubicBezTo>
                    <a:pt x="1654" y="356"/>
                    <a:pt x="1654" y="356"/>
                    <a:pt x="1654" y="356"/>
                  </a:cubicBezTo>
                  <a:cubicBezTo>
                    <a:pt x="1645" y="368"/>
                    <a:pt x="1636" y="380"/>
                    <a:pt x="1627" y="392"/>
                  </a:cubicBezTo>
                  <a:cubicBezTo>
                    <a:pt x="1618" y="404"/>
                    <a:pt x="1609" y="416"/>
                    <a:pt x="1600" y="427"/>
                  </a:cubicBezTo>
                  <a:cubicBezTo>
                    <a:pt x="1591" y="439"/>
                    <a:pt x="1581" y="451"/>
                    <a:pt x="1571" y="462"/>
                  </a:cubicBezTo>
                  <a:cubicBezTo>
                    <a:pt x="1562" y="473"/>
                    <a:pt x="1552" y="485"/>
                    <a:pt x="1542" y="496"/>
                  </a:cubicBezTo>
                  <a:cubicBezTo>
                    <a:pt x="1532" y="507"/>
                    <a:pt x="1522" y="518"/>
                    <a:pt x="1512" y="529"/>
                  </a:cubicBezTo>
                  <a:cubicBezTo>
                    <a:pt x="1481" y="561"/>
                    <a:pt x="1481" y="561"/>
                    <a:pt x="1481" y="561"/>
                  </a:cubicBezTo>
                  <a:cubicBezTo>
                    <a:pt x="1438" y="603"/>
                    <a:pt x="1393" y="642"/>
                    <a:pt x="1347" y="680"/>
                  </a:cubicBezTo>
                  <a:cubicBezTo>
                    <a:pt x="1160" y="828"/>
                    <a:pt x="940" y="935"/>
                    <a:pt x="709" y="993"/>
                  </a:cubicBezTo>
                  <a:cubicBezTo>
                    <a:pt x="478" y="1052"/>
                    <a:pt x="234" y="1062"/>
                    <a:pt x="0" y="10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34">
              <a:extLst>
                <a:ext uri="{FF2B5EF4-FFF2-40B4-BE49-F238E27FC236}">
                  <a16:creationId xmlns:a16="http://schemas.microsoft.com/office/drawing/2014/main" id="{548314F6-CA75-4C80-FD67-F4B88B6E5E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4863" y="1584325"/>
              <a:ext cx="12131675" cy="2478088"/>
            </a:xfrm>
            <a:custGeom>
              <a:avLst/>
              <a:gdLst>
                <a:gd name="T0" fmla="*/ 700 w 4857"/>
                <a:gd name="T1" fmla="*/ 923 h 991"/>
                <a:gd name="T2" fmla="*/ 1588 w 4857"/>
                <a:gd name="T3" fmla="*/ 384 h 991"/>
                <a:gd name="T4" fmla="*/ 1616 w 4857"/>
                <a:gd name="T5" fmla="*/ 349 h 991"/>
                <a:gd name="T6" fmla="*/ 1697 w 4857"/>
                <a:gd name="T7" fmla="*/ 245 h 991"/>
                <a:gd name="T8" fmla="*/ 1965 w 4857"/>
                <a:gd name="T9" fmla="*/ 20 h 991"/>
                <a:gd name="T10" fmla="*/ 2095 w 4857"/>
                <a:gd name="T11" fmla="*/ 4 h 991"/>
                <a:gd name="T12" fmla="*/ 2157 w 4857"/>
                <a:gd name="T13" fmla="*/ 29 h 991"/>
                <a:gd name="T14" fmla="*/ 2183 w 4857"/>
                <a:gd name="T15" fmla="*/ 50 h 991"/>
                <a:gd name="T16" fmla="*/ 2205 w 4857"/>
                <a:gd name="T17" fmla="*/ 75 h 991"/>
                <a:gd name="T18" fmla="*/ 2319 w 4857"/>
                <a:gd name="T19" fmla="*/ 313 h 991"/>
                <a:gd name="T20" fmla="*/ 2440 w 4857"/>
                <a:gd name="T21" fmla="*/ 547 h 991"/>
                <a:gd name="T22" fmla="*/ 2469 w 4857"/>
                <a:gd name="T23" fmla="*/ 580 h 991"/>
                <a:gd name="T24" fmla="*/ 2571 w 4857"/>
                <a:gd name="T25" fmla="*/ 663 h 991"/>
                <a:gd name="T26" fmla="*/ 2819 w 4857"/>
                <a:gd name="T27" fmla="*/ 743 h 991"/>
                <a:gd name="T28" fmla="*/ 3242 w 4857"/>
                <a:gd name="T29" fmla="*/ 649 h 991"/>
                <a:gd name="T30" fmla="*/ 3390 w 4857"/>
                <a:gd name="T31" fmla="*/ 554 h 991"/>
                <a:gd name="T32" fmla="*/ 3560 w 4857"/>
                <a:gd name="T33" fmla="*/ 512 h 991"/>
                <a:gd name="T34" fmla="*/ 3815 w 4857"/>
                <a:gd name="T35" fmla="*/ 578 h 991"/>
                <a:gd name="T36" fmla="*/ 3984 w 4857"/>
                <a:gd name="T37" fmla="*/ 629 h 991"/>
                <a:gd name="T38" fmla="*/ 4241 w 4857"/>
                <a:gd name="T39" fmla="*/ 686 h 991"/>
                <a:gd name="T40" fmla="*/ 4505 w 4857"/>
                <a:gd name="T41" fmla="*/ 707 h 991"/>
                <a:gd name="T42" fmla="*/ 4505 w 4857"/>
                <a:gd name="T43" fmla="*/ 708 h 991"/>
                <a:gd name="T44" fmla="*/ 4241 w 4857"/>
                <a:gd name="T45" fmla="*/ 688 h 991"/>
                <a:gd name="T46" fmla="*/ 3983 w 4857"/>
                <a:gd name="T47" fmla="*/ 631 h 991"/>
                <a:gd name="T48" fmla="*/ 3814 w 4857"/>
                <a:gd name="T49" fmla="*/ 580 h 991"/>
                <a:gd name="T50" fmla="*/ 3559 w 4857"/>
                <a:gd name="T51" fmla="*/ 514 h 991"/>
                <a:gd name="T52" fmla="*/ 3392 w 4857"/>
                <a:gd name="T53" fmla="*/ 557 h 991"/>
                <a:gd name="T54" fmla="*/ 3243 w 4857"/>
                <a:gd name="T55" fmla="*/ 652 h 991"/>
                <a:gd name="T56" fmla="*/ 2819 w 4857"/>
                <a:gd name="T57" fmla="*/ 747 h 991"/>
                <a:gd name="T58" fmla="*/ 2569 w 4857"/>
                <a:gd name="T59" fmla="*/ 666 h 991"/>
                <a:gd name="T60" fmla="*/ 2466 w 4857"/>
                <a:gd name="T61" fmla="*/ 583 h 991"/>
                <a:gd name="T62" fmla="*/ 2437 w 4857"/>
                <a:gd name="T63" fmla="*/ 549 h 991"/>
                <a:gd name="T64" fmla="*/ 2315 w 4857"/>
                <a:gd name="T65" fmla="*/ 314 h 991"/>
                <a:gd name="T66" fmla="*/ 2202 w 4857"/>
                <a:gd name="T67" fmla="*/ 77 h 991"/>
                <a:gd name="T68" fmla="*/ 2180 w 4857"/>
                <a:gd name="T69" fmla="*/ 53 h 991"/>
                <a:gd name="T70" fmla="*/ 2155 w 4857"/>
                <a:gd name="T71" fmla="*/ 32 h 991"/>
                <a:gd name="T72" fmla="*/ 2094 w 4857"/>
                <a:gd name="T73" fmla="*/ 8 h 991"/>
                <a:gd name="T74" fmla="*/ 1966 w 4857"/>
                <a:gd name="T75" fmla="*/ 24 h 991"/>
                <a:gd name="T76" fmla="*/ 1700 w 4857"/>
                <a:gd name="T77" fmla="*/ 247 h 991"/>
                <a:gd name="T78" fmla="*/ 1618 w 4857"/>
                <a:gd name="T79" fmla="*/ 351 h 991"/>
                <a:gd name="T80" fmla="*/ 1591 w 4857"/>
                <a:gd name="T81" fmla="*/ 385 h 991"/>
                <a:gd name="T82" fmla="*/ 700 w 4857"/>
                <a:gd name="T83" fmla="*/ 925 h 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57" h="991">
                  <a:moveTo>
                    <a:pt x="0" y="948"/>
                  </a:moveTo>
                  <a:cubicBezTo>
                    <a:pt x="232" y="990"/>
                    <a:pt x="472" y="979"/>
                    <a:pt x="700" y="923"/>
                  </a:cubicBezTo>
                  <a:cubicBezTo>
                    <a:pt x="928" y="867"/>
                    <a:pt x="1145" y="766"/>
                    <a:pt x="1333" y="625"/>
                  </a:cubicBezTo>
                  <a:cubicBezTo>
                    <a:pt x="1427" y="555"/>
                    <a:pt x="1513" y="474"/>
                    <a:pt x="1588" y="384"/>
                  </a:cubicBezTo>
                  <a:cubicBezTo>
                    <a:pt x="1593" y="378"/>
                    <a:pt x="1598" y="372"/>
                    <a:pt x="1602" y="367"/>
                  </a:cubicBezTo>
                  <a:cubicBezTo>
                    <a:pt x="1616" y="349"/>
                    <a:pt x="1616" y="349"/>
                    <a:pt x="1616" y="349"/>
                  </a:cubicBezTo>
                  <a:cubicBezTo>
                    <a:pt x="1643" y="314"/>
                    <a:pt x="1643" y="314"/>
                    <a:pt x="1643" y="314"/>
                  </a:cubicBezTo>
                  <a:cubicBezTo>
                    <a:pt x="1697" y="245"/>
                    <a:pt x="1697" y="245"/>
                    <a:pt x="1697" y="245"/>
                  </a:cubicBezTo>
                  <a:cubicBezTo>
                    <a:pt x="1734" y="199"/>
                    <a:pt x="1772" y="154"/>
                    <a:pt x="1816" y="115"/>
                  </a:cubicBezTo>
                  <a:cubicBezTo>
                    <a:pt x="1860" y="75"/>
                    <a:pt x="1910" y="42"/>
                    <a:pt x="1965" y="20"/>
                  </a:cubicBezTo>
                  <a:cubicBezTo>
                    <a:pt x="1992" y="10"/>
                    <a:pt x="2021" y="2"/>
                    <a:pt x="2051" y="1"/>
                  </a:cubicBezTo>
                  <a:cubicBezTo>
                    <a:pt x="2066" y="0"/>
                    <a:pt x="2080" y="1"/>
                    <a:pt x="2095" y="4"/>
                  </a:cubicBezTo>
                  <a:cubicBezTo>
                    <a:pt x="2110" y="7"/>
                    <a:pt x="2124" y="12"/>
                    <a:pt x="2137" y="18"/>
                  </a:cubicBezTo>
                  <a:cubicBezTo>
                    <a:pt x="2144" y="21"/>
                    <a:pt x="2151" y="25"/>
                    <a:pt x="2157" y="29"/>
                  </a:cubicBezTo>
                  <a:cubicBezTo>
                    <a:pt x="2163" y="33"/>
                    <a:pt x="2169" y="38"/>
                    <a:pt x="2174" y="42"/>
                  </a:cubicBezTo>
                  <a:cubicBezTo>
                    <a:pt x="2177" y="45"/>
                    <a:pt x="2180" y="47"/>
                    <a:pt x="2183" y="50"/>
                  </a:cubicBezTo>
                  <a:cubicBezTo>
                    <a:pt x="2185" y="53"/>
                    <a:pt x="2188" y="55"/>
                    <a:pt x="2190" y="58"/>
                  </a:cubicBezTo>
                  <a:cubicBezTo>
                    <a:pt x="2195" y="63"/>
                    <a:pt x="2200" y="69"/>
                    <a:pt x="2205" y="75"/>
                  </a:cubicBezTo>
                  <a:cubicBezTo>
                    <a:pt x="2223" y="98"/>
                    <a:pt x="2237" y="124"/>
                    <a:pt x="2250" y="151"/>
                  </a:cubicBezTo>
                  <a:cubicBezTo>
                    <a:pt x="2275" y="204"/>
                    <a:pt x="2297" y="259"/>
                    <a:pt x="2319" y="313"/>
                  </a:cubicBezTo>
                  <a:cubicBezTo>
                    <a:pt x="2342" y="367"/>
                    <a:pt x="2365" y="421"/>
                    <a:pt x="2393" y="473"/>
                  </a:cubicBezTo>
                  <a:cubicBezTo>
                    <a:pt x="2407" y="498"/>
                    <a:pt x="2422" y="523"/>
                    <a:pt x="2440" y="547"/>
                  </a:cubicBezTo>
                  <a:cubicBezTo>
                    <a:pt x="2445" y="553"/>
                    <a:pt x="2449" y="558"/>
                    <a:pt x="2454" y="564"/>
                  </a:cubicBezTo>
                  <a:cubicBezTo>
                    <a:pt x="2459" y="569"/>
                    <a:pt x="2464" y="575"/>
                    <a:pt x="2469" y="580"/>
                  </a:cubicBezTo>
                  <a:cubicBezTo>
                    <a:pt x="2479" y="591"/>
                    <a:pt x="2489" y="601"/>
                    <a:pt x="2500" y="611"/>
                  </a:cubicBezTo>
                  <a:cubicBezTo>
                    <a:pt x="2522" y="630"/>
                    <a:pt x="2546" y="648"/>
                    <a:pt x="2571" y="663"/>
                  </a:cubicBezTo>
                  <a:cubicBezTo>
                    <a:pt x="2596" y="678"/>
                    <a:pt x="2622" y="691"/>
                    <a:pt x="2649" y="702"/>
                  </a:cubicBezTo>
                  <a:cubicBezTo>
                    <a:pt x="2703" y="724"/>
                    <a:pt x="2761" y="737"/>
                    <a:pt x="2819" y="743"/>
                  </a:cubicBezTo>
                  <a:cubicBezTo>
                    <a:pt x="2936" y="755"/>
                    <a:pt x="3055" y="734"/>
                    <a:pt x="3163" y="688"/>
                  </a:cubicBezTo>
                  <a:cubicBezTo>
                    <a:pt x="3190" y="677"/>
                    <a:pt x="3217" y="664"/>
                    <a:pt x="3242" y="649"/>
                  </a:cubicBezTo>
                  <a:cubicBezTo>
                    <a:pt x="3267" y="634"/>
                    <a:pt x="3291" y="618"/>
                    <a:pt x="3316" y="601"/>
                  </a:cubicBezTo>
                  <a:cubicBezTo>
                    <a:pt x="3340" y="585"/>
                    <a:pt x="3364" y="568"/>
                    <a:pt x="3390" y="554"/>
                  </a:cubicBezTo>
                  <a:cubicBezTo>
                    <a:pt x="3416" y="540"/>
                    <a:pt x="3443" y="528"/>
                    <a:pt x="3472" y="521"/>
                  </a:cubicBezTo>
                  <a:cubicBezTo>
                    <a:pt x="3500" y="513"/>
                    <a:pt x="3530" y="510"/>
                    <a:pt x="3560" y="512"/>
                  </a:cubicBezTo>
                  <a:cubicBezTo>
                    <a:pt x="3589" y="513"/>
                    <a:pt x="3618" y="517"/>
                    <a:pt x="3647" y="524"/>
                  </a:cubicBezTo>
                  <a:cubicBezTo>
                    <a:pt x="3704" y="538"/>
                    <a:pt x="3759" y="560"/>
                    <a:pt x="3815" y="578"/>
                  </a:cubicBezTo>
                  <a:cubicBezTo>
                    <a:pt x="3843" y="588"/>
                    <a:pt x="3871" y="595"/>
                    <a:pt x="3899" y="604"/>
                  </a:cubicBezTo>
                  <a:cubicBezTo>
                    <a:pt x="3984" y="629"/>
                    <a:pt x="3984" y="629"/>
                    <a:pt x="3984" y="629"/>
                  </a:cubicBezTo>
                  <a:cubicBezTo>
                    <a:pt x="4040" y="646"/>
                    <a:pt x="4097" y="661"/>
                    <a:pt x="4154" y="672"/>
                  </a:cubicBezTo>
                  <a:cubicBezTo>
                    <a:pt x="4183" y="678"/>
                    <a:pt x="4212" y="683"/>
                    <a:pt x="4241" y="686"/>
                  </a:cubicBezTo>
                  <a:cubicBezTo>
                    <a:pt x="4270" y="690"/>
                    <a:pt x="4300" y="693"/>
                    <a:pt x="4329" y="696"/>
                  </a:cubicBezTo>
                  <a:cubicBezTo>
                    <a:pt x="4387" y="701"/>
                    <a:pt x="4446" y="705"/>
                    <a:pt x="4505" y="707"/>
                  </a:cubicBezTo>
                  <a:cubicBezTo>
                    <a:pt x="4622" y="711"/>
                    <a:pt x="4740" y="709"/>
                    <a:pt x="4857" y="702"/>
                  </a:cubicBezTo>
                  <a:cubicBezTo>
                    <a:pt x="4740" y="709"/>
                    <a:pt x="4622" y="712"/>
                    <a:pt x="4505" y="708"/>
                  </a:cubicBezTo>
                  <a:cubicBezTo>
                    <a:pt x="4446" y="706"/>
                    <a:pt x="4387" y="703"/>
                    <a:pt x="4329" y="697"/>
                  </a:cubicBezTo>
                  <a:cubicBezTo>
                    <a:pt x="4299" y="695"/>
                    <a:pt x="4270" y="692"/>
                    <a:pt x="4241" y="688"/>
                  </a:cubicBezTo>
                  <a:cubicBezTo>
                    <a:pt x="4212" y="684"/>
                    <a:pt x="4183" y="680"/>
                    <a:pt x="4154" y="674"/>
                  </a:cubicBezTo>
                  <a:cubicBezTo>
                    <a:pt x="4096" y="663"/>
                    <a:pt x="4039" y="648"/>
                    <a:pt x="3983" y="631"/>
                  </a:cubicBezTo>
                  <a:cubicBezTo>
                    <a:pt x="3898" y="606"/>
                    <a:pt x="3898" y="606"/>
                    <a:pt x="3898" y="606"/>
                  </a:cubicBezTo>
                  <a:cubicBezTo>
                    <a:pt x="3870" y="598"/>
                    <a:pt x="3842" y="590"/>
                    <a:pt x="3814" y="580"/>
                  </a:cubicBezTo>
                  <a:cubicBezTo>
                    <a:pt x="3758" y="562"/>
                    <a:pt x="3703" y="541"/>
                    <a:pt x="3646" y="527"/>
                  </a:cubicBezTo>
                  <a:cubicBezTo>
                    <a:pt x="3618" y="520"/>
                    <a:pt x="3589" y="515"/>
                    <a:pt x="3559" y="514"/>
                  </a:cubicBezTo>
                  <a:cubicBezTo>
                    <a:pt x="3530" y="513"/>
                    <a:pt x="3501" y="516"/>
                    <a:pt x="3472" y="523"/>
                  </a:cubicBezTo>
                  <a:cubicBezTo>
                    <a:pt x="3444" y="531"/>
                    <a:pt x="3417" y="542"/>
                    <a:pt x="3392" y="557"/>
                  </a:cubicBezTo>
                  <a:cubicBezTo>
                    <a:pt x="3366" y="571"/>
                    <a:pt x="3341" y="587"/>
                    <a:pt x="3317" y="604"/>
                  </a:cubicBezTo>
                  <a:cubicBezTo>
                    <a:pt x="3293" y="620"/>
                    <a:pt x="3269" y="637"/>
                    <a:pt x="3243" y="652"/>
                  </a:cubicBezTo>
                  <a:cubicBezTo>
                    <a:pt x="3218" y="667"/>
                    <a:pt x="3191" y="680"/>
                    <a:pt x="3164" y="691"/>
                  </a:cubicBezTo>
                  <a:cubicBezTo>
                    <a:pt x="3056" y="737"/>
                    <a:pt x="2936" y="758"/>
                    <a:pt x="2819" y="747"/>
                  </a:cubicBezTo>
                  <a:cubicBezTo>
                    <a:pt x="2760" y="741"/>
                    <a:pt x="2702" y="727"/>
                    <a:pt x="2648" y="705"/>
                  </a:cubicBezTo>
                  <a:cubicBezTo>
                    <a:pt x="2620" y="694"/>
                    <a:pt x="2594" y="681"/>
                    <a:pt x="2569" y="666"/>
                  </a:cubicBezTo>
                  <a:cubicBezTo>
                    <a:pt x="2543" y="651"/>
                    <a:pt x="2520" y="633"/>
                    <a:pt x="2498" y="614"/>
                  </a:cubicBezTo>
                  <a:cubicBezTo>
                    <a:pt x="2486" y="604"/>
                    <a:pt x="2476" y="593"/>
                    <a:pt x="2466" y="583"/>
                  </a:cubicBezTo>
                  <a:cubicBezTo>
                    <a:pt x="2461" y="577"/>
                    <a:pt x="2456" y="572"/>
                    <a:pt x="2451" y="566"/>
                  </a:cubicBezTo>
                  <a:cubicBezTo>
                    <a:pt x="2446" y="560"/>
                    <a:pt x="2442" y="555"/>
                    <a:pt x="2437" y="549"/>
                  </a:cubicBezTo>
                  <a:cubicBezTo>
                    <a:pt x="2419" y="526"/>
                    <a:pt x="2404" y="500"/>
                    <a:pt x="2390" y="474"/>
                  </a:cubicBezTo>
                  <a:cubicBezTo>
                    <a:pt x="2361" y="423"/>
                    <a:pt x="2338" y="369"/>
                    <a:pt x="2315" y="314"/>
                  </a:cubicBezTo>
                  <a:cubicBezTo>
                    <a:pt x="2293" y="260"/>
                    <a:pt x="2271" y="206"/>
                    <a:pt x="2246" y="153"/>
                  </a:cubicBezTo>
                  <a:cubicBezTo>
                    <a:pt x="2233" y="126"/>
                    <a:pt x="2220" y="100"/>
                    <a:pt x="2202" y="77"/>
                  </a:cubicBezTo>
                  <a:cubicBezTo>
                    <a:pt x="2197" y="71"/>
                    <a:pt x="2193" y="66"/>
                    <a:pt x="2188" y="60"/>
                  </a:cubicBezTo>
                  <a:cubicBezTo>
                    <a:pt x="2185" y="58"/>
                    <a:pt x="2182" y="55"/>
                    <a:pt x="2180" y="53"/>
                  </a:cubicBezTo>
                  <a:cubicBezTo>
                    <a:pt x="2177" y="50"/>
                    <a:pt x="2175" y="47"/>
                    <a:pt x="2172" y="45"/>
                  </a:cubicBezTo>
                  <a:cubicBezTo>
                    <a:pt x="2166" y="41"/>
                    <a:pt x="2161" y="36"/>
                    <a:pt x="2155" y="32"/>
                  </a:cubicBezTo>
                  <a:cubicBezTo>
                    <a:pt x="2149" y="28"/>
                    <a:pt x="2142" y="25"/>
                    <a:pt x="2136" y="21"/>
                  </a:cubicBezTo>
                  <a:cubicBezTo>
                    <a:pt x="2123" y="15"/>
                    <a:pt x="2109" y="10"/>
                    <a:pt x="2094" y="8"/>
                  </a:cubicBezTo>
                  <a:cubicBezTo>
                    <a:pt x="2080" y="5"/>
                    <a:pt x="2066" y="4"/>
                    <a:pt x="2051" y="5"/>
                  </a:cubicBezTo>
                  <a:cubicBezTo>
                    <a:pt x="2022" y="6"/>
                    <a:pt x="1993" y="13"/>
                    <a:pt x="1966" y="24"/>
                  </a:cubicBezTo>
                  <a:cubicBezTo>
                    <a:pt x="1911" y="45"/>
                    <a:pt x="1862" y="78"/>
                    <a:pt x="1818" y="117"/>
                  </a:cubicBezTo>
                  <a:cubicBezTo>
                    <a:pt x="1775" y="156"/>
                    <a:pt x="1736" y="201"/>
                    <a:pt x="1700" y="247"/>
                  </a:cubicBezTo>
                  <a:cubicBezTo>
                    <a:pt x="1645" y="316"/>
                    <a:pt x="1645" y="316"/>
                    <a:pt x="1645" y="316"/>
                  </a:cubicBezTo>
                  <a:cubicBezTo>
                    <a:pt x="1618" y="351"/>
                    <a:pt x="1618" y="351"/>
                    <a:pt x="1618" y="351"/>
                  </a:cubicBezTo>
                  <a:cubicBezTo>
                    <a:pt x="1605" y="368"/>
                    <a:pt x="1605" y="368"/>
                    <a:pt x="1605" y="368"/>
                  </a:cubicBezTo>
                  <a:cubicBezTo>
                    <a:pt x="1600" y="374"/>
                    <a:pt x="1595" y="380"/>
                    <a:pt x="1591" y="385"/>
                  </a:cubicBezTo>
                  <a:cubicBezTo>
                    <a:pt x="1515" y="476"/>
                    <a:pt x="1429" y="557"/>
                    <a:pt x="1335" y="627"/>
                  </a:cubicBezTo>
                  <a:cubicBezTo>
                    <a:pt x="1146" y="768"/>
                    <a:pt x="928" y="869"/>
                    <a:pt x="700" y="925"/>
                  </a:cubicBezTo>
                  <a:cubicBezTo>
                    <a:pt x="472" y="980"/>
                    <a:pt x="232" y="991"/>
                    <a:pt x="0" y="9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35">
              <a:extLst>
                <a:ext uri="{FF2B5EF4-FFF2-40B4-BE49-F238E27FC236}">
                  <a16:creationId xmlns:a16="http://schemas.microsoft.com/office/drawing/2014/main" id="{A08E6B6D-97B4-6960-8E40-176AC971CC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1688" y="1730375"/>
              <a:ext cx="12130088" cy="2297113"/>
            </a:xfrm>
            <a:custGeom>
              <a:avLst/>
              <a:gdLst>
                <a:gd name="T0" fmla="*/ 690 w 4856"/>
                <a:gd name="T1" fmla="*/ 854 h 919"/>
                <a:gd name="T2" fmla="*/ 1321 w 4856"/>
                <a:gd name="T3" fmla="*/ 572 h 919"/>
                <a:gd name="T4" fmla="*/ 1635 w 4856"/>
                <a:gd name="T5" fmla="*/ 275 h 919"/>
                <a:gd name="T6" fmla="*/ 1817 w 4856"/>
                <a:gd name="T7" fmla="*/ 88 h 919"/>
                <a:gd name="T8" fmla="*/ 1910 w 4856"/>
                <a:gd name="T9" fmla="*/ 32 h 919"/>
                <a:gd name="T10" fmla="*/ 1972 w 4856"/>
                <a:gd name="T11" fmla="*/ 9 h 919"/>
                <a:gd name="T12" fmla="*/ 2004 w 4856"/>
                <a:gd name="T13" fmla="*/ 3 h 919"/>
                <a:gd name="T14" fmla="*/ 2015 w 4856"/>
                <a:gd name="T15" fmla="*/ 2 h 919"/>
                <a:gd name="T16" fmla="*/ 2140 w 4856"/>
                <a:gd name="T17" fmla="*/ 34 h 919"/>
                <a:gd name="T18" fmla="*/ 2156 w 4856"/>
                <a:gd name="T19" fmla="*/ 47 h 919"/>
                <a:gd name="T20" fmla="*/ 2198 w 4856"/>
                <a:gd name="T21" fmla="*/ 98 h 919"/>
                <a:gd name="T22" fmla="*/ 2315 w 4856"/>
                <a:gd name="T23" fmla="*/ 331 h 919"/>
                <a:gd name="T24" fmla="*/ 2426 w 4856"/>
                <a:gd name="T25" fmla="*/ 517 h 919"/>
                <a:gd name="T26" fmla="*/ 2523 w 4856"/>
                <a:gd name="T27" fmla="*/ 602 h 919"/>
                <a:gd name="T28" fmla="*/ 2681 w 4856"/>
                <a:gd name="T29" fmla="*/ 672 h 919"/>
                <a:gd name="T30" fmla="*/ 3024 w 4856"/>
                <a:gd name="T31" fmla="*/ 669 h 919"/>
                <a:gd name="T32" fmla="*/ 3185 w 4856"/>
                <a:gd name="T33" fmla="*/ 606 h 919"/>
                <a:gd name="T34" fmla="*/ 3409 w 4856"/>
                <a:gd name="T35" fmla="*/ 472 h 919"/>
                <a:gd name="T36" fmla="*/ 3580 w 4856"/>
                <a:gd name="T37" fmla="*/ 448 h 919"/>
                <a:gd name="T38" fmla="*/ 3831 w 4856"/>
                <a:gd name="T39" fmla="*/ 515 h 919"/>
                <a:gd name="T40" fmla="*/ 4165 w 4856"/>
                <a:gd name="T41" fmla="*/ 614 h 919"/>
                <a:gd name="T42" fmla="*/ 4250 w 4856"/>
                <a:gd name="T43" fmla="*/ 630 h 919"/>
                <a:gd name="T44" fmla="*/ 4509 w 4856"/>
                <a:gd name="T45" fmla="*/ 659 h 919"/>
                <a:gd name="T46" fmla="*/ 4509 w 4856"/>
                <a:gd name="T47" fmla="*/ 660 h 919"/>
                <a:gd name="T48" fmla="*/ 4250 w 4856"/>
                <a:gd name="T49" fmla="*/ 632 h 919"/>
                <a:gd name="T50" fmla="*/ 4164 w 4856"/>
                <a:gd name="T51" fmla="*/ 615 h 919"/>
                <a:gd name="T52" fmla="*/ 3831 w 4856"/>
                <a:gd name="T53" fmla="*/ 518 h 919"/>
                <a:gd name="T54" fmla="*/ 3579 w 4856"/>
                <a:gd name="T55" fmla="*/ 451 h 919"/>
                <a:gd name="T56" fmla="*/ 3410 w 4856"/>
                <a:gd name="T57" fmla="*/ 475 h 919"/>
                <a:gd name="T58" fmla="*/ 3187 w 4856"/>
                <a:gd name="T59" fmla="*/ 608 h 919"/>
                <a:gd name="T60" fmla="*/ 3025 w 4856"/>
                <a:gd name="T61" fmla="*/ 672 h 919"/>
                <a:gd name="T62" fmla="*/ 2680 w 4856"/>
                <a:gd name="T63" fmla="*/ 675 h 919"/>
                <a:gd name="T64" fmla="*/ 2521 w 4856"/>
                <a:gd name="T65" fmla="*/ 605 h 919"/>
                <a:gd name="T66" fmla="*/ 2423 w 4856"/>
                <a:gd name="T67" fmla="*/ 519 h 919"/>
                <a:gd name="T68" fmla="*/ 2311 w 4856"/>
                <a:gd name="T69" fmla="*/ 333 h 919"/>
                <a:gd name="T70" fmla="*/ 2195 w 4856"/>
                <a:gd name="T71" fmla="*/ 100 h 919"/>
                <a:gd name="T72" fmla="*/ 2154 w 4856"/>
                <a:gd name="T73" fmla="*/ 50 h 919"/>
                <a:gd name="T74" fmla="*/ 2137 w 4856"/>
                <a:gd name="T75" fmla="*/ 37 h 919"/>
                <a:gd name="T76" fmla="*/ 2015 w 4856"/>
                <a:gd name="T77" fmla="*/ 5 h 919"/>
                <a:gd name="T78" fmla="*/ 2004 w 4856"/>
                <a:gd name="T79" fmla="*/ 7 h 919"/>
                <a:gd name="T80" fmla="*/ 1973 w 4856"/>
                <a:gd name="T81" fmla="*/ 13 h 919"/>
                <a:gd name="T82" fmla="*/ 1912 w 4856"/>
                <a:gd name="T83" fmla="*/ 35 h 919"/>
                <a:gd name="T84" fmla="*/ 1819 w 4856"/>
                <a:gd name="T85" fmla="*/ 91 h 919"/>
                <a:gd name="T86" fmla="*/ 1638 w 4856"/>
                <a:gd name="T87" fmla="*/ 277 h 919"/>
                <a:gd name="T88" fmla="*/ 1322 w 4856"/>
                <a:gd name="T89" fmla="*/ 574 h 919"/>
                <a:gd name="T90" fmla="*/ 691 w 4856"/>
                <a:gd name="T91" fmla="*/ 855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56" h="919">
                  <a:moveTo>
                    <a:pt x="0" y="880"/>
                  </a:moveTo>
                  <a:cubicBezTo>
                    <a:pt x="229" y="918"/>
                    <a:pt x="465" y="907"/>
                    <a:pt x="690" y="854"/>
                  </a:cubicBezTo>
                  <a:cubicBezTo>
                    <a:pt x="803" y="827"/>
                    <a:pt x="913" y="790"/>
                    <a:pt x="1019" y="743"/>
                  </a:cubicBezTo>
                  <a:cubicBezTo>
                    <a:pt x="1125" y="696"/>
                    <a:pt x="1226" y="639"/>
                    <a:pt x="1321" y="572"/>
                  </a:cubicBezTo>
                  <a:cubicBezTo>
                    <a:pt x="1415" y="505"/>
                    <a:pt x="1502" y="428"/>
                    <a:pt x="1579" y="341"/>
                  </a:cubicBezTo>
                  <a:cubicBezTo>
                    <a:pt x="1635" y="275"/>
                    <a:pt x="1635" y="275"/>
                    <a:pt x="1635" y="275"/>
                  </a:cubicBezTo>
                  <a:cubicBezTo>
                    <a:pt x="1654" y="253"/>
                    <a:pt x="1673" y="231"/>
                    <a:pt x="1692" y="209"/>
                  </a:cubicBezTo>
                  <a:cubicBezTo>
                    <a:pt x="1730" y="165"/>
                    <a:pt x="1771" y="124"/>
                    <a:pt x="1817" y="88"/>
                  </a:cubicBezTo>
                  <a:cubicBezTo>
                    <a:pt x="1840" y="71"/>
                    <a:pt x="1865" y="55"/>
                    <a:pt x="1891" y="41"/>
                  </a:cubicBezTo>
                  <a:cubicBezTo>
                    <a:pt x="1897" y="38"/>
                    <a:pt x="1904" y="35"/>
                    <a:pt x="1910" y="32"/>
                  </a:cubicBezTo>
                  <a:cubicBezTo>
                    <a:pt x="1917" y="29"/>
                    <a:pt x="1924" y="26"/>
                    <a:pt x="1930" y="23"/>
                  </a:cubicBezTo>
                  <a:cubicBezTo>
                    <a:pt x="1944" y="18"/>
                    <a:pt x="1958" y="13"/>
                    <a:pt x="1972" y="9"/>
                  </a:cubicBezTo>
                  <a:cubicBezTo>
                    <a:pt x="1979" y="7"/>
                    <a:pt x="1986" y="6"/>
                    <a:pt x="1993" y="5"/>
                  </a:cubicBezTo>
                  <a:cubicBezTo>
                    <a:pt x="1997" y="4"/>
                    <a:pt x="2000" y="4"/>
                    <a:pt x="2004" y="3"/>
                  </a:cubicBezTo>
                  <a:cubicBezTo>
                    <a:pt x="2009" y="2"/>
                    <a:pt x="2009" y="2"/>
                    <a:pt x="2009" y="2"/>
                  </a:cubicBezTo>
                  <a:cubicBezTo>
                    <a:pt x="2015" y="2"/>
                    <a:pt x="2015" y="2"/>
                    <a:pt x="2015" y="2"/>
                  </a:cubicBezTo>
                  <a:cubicBezTo>
                    <a:pt x="2029" y="0"/>
                    <a:pt x="2044" y="1"/>
                    <a:pt x="2058" y="2"/>
                  </a:cubicBezTo>
                  <a:cubicBezTo>
                    <a:pt x="2088" y="6"/>
                    <a:pt x="2116" y="16"/>
                    <a:pt x="2140" y="34"/>
                  </a:cubicBezTo>
                  <a:cubicBezTo>
                    <a:pt x="2148" y="40"/>
                    <a:pt x="2148" y="40"/>
                    <a:pt x="2148" y="40"/>
                  </a:cubicBezTo>
                  <a:cubicBezTo>
                    <a:pt x="2151" y="42"/>
                    <a:pt x="2154" y="45"/>
                    <a:pt x="2156" y="47"/>
                  </a:cubicBezTo>
                  <a:cubicBezTo>
                    <a:pt x="2162" y="52"/>
                    <a:pt x="2167" y="58"/>
                    <a:pt x="2172" y="63"/>
                  </a:cubicBezTo>
                  <a:cubicBezTo>
                    <a:pt x="2182" y="74"/>
                    <a:pt x="2190" y="86"/>
                    <a:pt x="2198" y="98"/>
                  </a:cubicBezTo>
                  <a:cubicBezTo>
                    <a:pt x="2215" y="122"/>
                    <a:pt x="2228" y="148"/>
                    <a:pt x="2241" y="174"/>
                  </a:cubicBezTo>
                  <a:cubicBezTo>
                    <a:pt x="2266" y="226"/>
                    <a:pt x="2290" y="279"/>
                    <a:pt x="2315" y="331"/>
                  </a:cubicBezTo>
                  <a:cubicBezTo>
                    <a:pt x="2340" y="383"/>
                    <a:pt x="2367" y="435"/>
                    <a:pt x="2400" y="482"/>
                  </a:cubicBezTo>
                  <a:cubicBezTo>
                    <a:pt x="2408" y="494"/>
                    <a:pt x="2417" y="506"/>
                    <a:pt x="2426" y="517"/>
                  </a:cubicBezTo>
                  <a:cubicBezTo>
                    <a:pt x="2435" y="527"/>
                    <a:pt x="2445" y="538"/>
                    <a:pt x="2456" y="548"/>
                  </a:cubicBezTo>
                  <a:cubicBezTo>
                    <a:pt x="2477" y="568"/>
                    <a:pt x="2499" y="586"/>
                    <a:pt x="2523" y="602"/>
                  </a:cubicBezTo>
                  <a:cubicBezTo>
                    <a:pt x="2547" y="618"/>
                    <a:pt x="2573" y="632"/>
                    <a:pt x="2599" y="643"/>
                  </a:cubicBezTo>
                  <a:cubicBezTo>
                    <a:pt x="2626" y="655"/>
                    <a:pt x="2653" y="664"/>
                    <a:pt x="2681" y="672"/>
                  </a:cubicBezTo>
                  <a:cubicBezTo>
                    <a:pt x="2737" y="687"/>
                    <a:pt x="2795" y="694"/>
                    <a:pt x="2853" y="693"/>
                  </a:cubicBezTo>
                  <a:cubicBezTo>
                    <a:pt x="2910" y="692"/>
                    <a:pt x="2968" y="684"/>
                    <a:pt x="3024" y="669"/>
                  </a:cubicBezTo>
                  <a:cubicBezTo>
                    <a:pt x="3052" y="661"/>
                    <a:pt x="3079" y="652"/>
                    <a:pt x="3106" y="641"/>
                  </a:cubicBezTo>
                  <a:cubicBezTo>
                    <a:pt x="3133" y="631"/>
                    <a:pt x="3159" y="619"/>
                    <a:pt x="3185" y="606"/>
                  </a:cubicBezTo>
                  <a:cubicBezTo>
                    <a:pt x="3237" y="580"/>
                    <a:pt x="3283" y="545"/>
                    <a:pt x="3332" y="514"/>
                  </a:cubicBezTo>
                  <a:cubicBezTo>
                    <a:pt x="3357" y="498"/>
                    <a:pt x="3382" y="484"/>
                    <a:pt x="3409" y="472"/>
                  </a:cubicBezTo>
                  <a:cubicBezTo>
                    <a:pt x="3436" y="461"/>
                    <a:pt x="3464" y="453"/>
                    <a:pt x="3493" y="449"/>
                  </a:cubicBezTo>
                  <a:cubicBezTo>
                    <a:pt x="3521" y="445"/>
                    <a:pt x="3551" y="445"/>
                    <a:pt x="3580" y="448"/>
                  </a:cubicBezTo>
                  <a:cubicBezTo>
                    <a:pt x="3609" y="451"/>
                    <a:pt x="3637" y="457"/>
                    <a:pt x="3665" y="464"/>
                  </a:cubicBezTo>
                  <a:cubicBezTo>
                    <a:pt x="3721" y="479"/>
                    <a:pt x="3776" y="499"/>
                    <a:pt x="3831" y="515"/>
                  </a:cubicBezTo>
                  <a:cubicBezTo>
                    <a:pt x="3997" y="567"/>
                    <a:pt x="3997" y="567"/>
                    <a:pt x="3997" y="567"/>
                  </a:cubicBezTo>
                  <a:cubicBezTo>
                    <a:pt x="4053" y="584"/>
                    <a:pt x="4108" y="601"/>
                    <a:pt x="4165" y="614"/>
                  </a:cubicBezTo>
                  <a:cubicBezTo>
                    <a:pt x="4179" y="617"/>
                    <a:pt x="4193" y="620"/>
                    <a:pt x="4207" y="622"/>
                  </a:cubicBezTo>
                  <a:cubicBezTo>
                    <a:pt x="4221" y="625"/>
                    <a:pt x="4236" y="627"/>
                    <a:pt x="4250" y="630"/>
                  </a:cubicBezTo>
                  <a:cubicBezTo>
                    <a:pt x="4279" y="635"/>
                    <a:pt x="4307" y="639"/>
                    <a:pt x="4336" y="642"/>
                  </a:cubicBezTo>
                  <a:cubicBezTo>
                    <a:pt x="4393" y="650"/>
                    <a:pt x="4451" y="656"/>
                    <a:pt x="4509" y="659"/>
                  </a:cubicBezTo>
                  <a:cubicBezTo>
                    <a:pt x="4625" y="666"/>
                    <a:pt x="4741" y="666"/>
                    <a:pt x="4856" y="657"/>
                  </a:cubicBezTo>
                  <a:cubicBezTo>
                    <a:pt x="4741" y="666"/>
                    <a:pt x="4625" y="667"/>
                    <a:pt x="4509" y="660"/>
                  </a:cubicBezTo>
                  <a:cubicBezTo>
                    <a:pt x="4451" y="657"/>
                    <a:pt x="4393" y="651"/>
                    <a:pt x="4336" y="644"/>
                  </a:cubicBezTo>
                  <a:cubicBezTo>
                    <a:pt x="4307" y="640"/>
                    <a:pt x="4278" y="636"/>
                    <a:pt x="4250" y="632"/>
                  </a:cubicBezTo>
                  <a:cubicBezTo>
                    <a:pt x="4235" y="629"/>
                    <a:pt x="4221" y="627"/>
                    <a:pt x="4207" y="624"/>
                  </a:cubicBezTo>
                  <a:cubicBezTo>
                    <a:pt x="4193" y="622"/>
                    <a:pt x="4178" y="619"/>
                    <a:pt x="4164" y="615"/>
                  </a:cubicBezTo>
                  <a:cubicBezTo>
                    <a:pt x="4108" y="603"/>
                    <a:pt x="4052" y="586"/>
                    <a:pt x="3997" y="569"/>
                  </a:cubicBezTo>
                  <a:cubicBezTo>
                    <a:pt x="3831" y="518"/>
                    <a:pt x="3831" y="518"/>
                    <a:pt x="3831" y="518"/>
                  </a:cubicBezTo>
                  <a:cubicBezTo>
                    <a:pt x="3775" y="501"/>
                    <a:pt x="3721" y="481"/>
                    <a:pt x="3664" y="467"/>
                  </a:cubicBezTo>
                  <a:cubicBezTo>
                    <a:pt x="3637" y="459"/>
                    <a:pt x="3608" y="454"/>
                    <a:pt x="3579" y="451"/>
                  </a:cubicBezTo>
                  <a:cubicBezTo>
                    <a:pt x="3551" y="448"/>
                    <a:pt x="3522" y="447"/>
                    <a:pt x="3493" y="451"/>
                  </a:cubicBezTo>
                  <a:cubicBezTo>
                    <a:pt x="3464" y="455"/>
                    <a:pt x="3436" y="463"/>
                    <a:pt x="3410" y="475"/>
                  </a:cubicBezTo>
                  <a:cubicBezTo>
                    <a:pt x="3383" y="486"/>
                    <a:pt x="3358" y="501"/>
                    <a:pt x="3334" y="516"/>
                  </a:cubicBezTo>
                  <a:cubicBezTo>
                    <a:pt x="3285" y="547"/>
                    <a:pt x="3239" y="582"/>
                    <a:pt x="3187" y="608"/>
                  </a:cubicBezTo>
                  <a:cubicBezTo>
                    <a:pt x="3161" y="622"/>
                    <a:pt x="3134" y="634"/>
                    <a:pt x="3107" y="644"/>
                  </a:cubicBezTo>
                  <a:cubicBezTo>
                    <a:pt x="3080" y="655"/>
                    <a:pt x="3053" y="664"/>
                    <a:pt x="3025" y="672"/>
                  </a:cubicBezTo>
                  <a:cubicBezTo>
                    <a:pt x="2969" y="687"/>
                    <a:pt x="2911" y="695"/>
                    <a:pt x="2853" y="696"/>
                  </a:cubicBezTo>
                  <a:cubicBezTo>
                    <a:pt x="2794" y="697"/>
                    <a:pt x="2736" y="690"/>
                    <a:pt x="2680" y="675"/>
                  </a:cubicBezTo>
                  <a:cubicBezTo>
                    <a:pt x="2652" y="668"/>
                    <a:pt x="2624" y="658"/>
                    <a:pt x="2598" y="647"/>
                  </a:cubicBezTo>
                  <a:cubicBezTo>
                    <a:pt x="2571" y="635"/>
                    <a:pt x="2546" y="621"/>
                    <a:pt x="2521" y="605"/>
                  </a:cubicBezTo>
                  <a:cubicBezTo>
                    <a:pt x="2497" y="589"/>
                    <a:pt x="2474" y="571"/>
                    <a:pt x="2453" y="551"/>
                  </a:cubicBezTo>
                  <a:cubicBezTo>
                    <a:pt x="2442" y="541"/>
                    <a:pt x="2433" y="530"/>
                    <a:pt x="2423" y="519"/>
                  </a:cubicBezTo>
                  <a:cubicBezTo>
                    <a:pt x="2414" y="508"/>
                    <a:pt x="2405" y="497"/>
                    <a:pt x="2396" y="485"/>
                  </a:cubicBezTo>
                  <a:cubicBezTo>
                    <a:pt x="2363" y="437"/>
                    <a:pt x="2336" y="385"/>
                    <a:pt x="2311" y="333"/>
                  </a:cubicBezTo>
                  <a:cubicBezTo>
                    <a:pt x="2286" y="281"/>
                    <a:pt x="2263" y="228"/>
                    <a:pt x="2237" y="176"/>
                  </a:cubicBezTo>
                  <a:cubicBezTo>
                    <a:pt x="2224" y="150"/>
                    <a:pt x="2211" y="124"/>
                    <a:pt x="2195" y="100"/>
                  </a:cubicBezTo>
                  <a:cubicBezTo>
                    <a:pt x="2187" y="88"/>
                    <a:pt x="2179" y="76"/>
                    <a:pt x="2169" y="66"/>
                  </a:cubicBezTo>
                  <a:cubicBezTo>
                    <a:pt x="2164" y="60"/>
                    <a:pt x="2159" y="55"/>
                    <a:pt x="2154" y="50"/>
                  </a:cubicBezTo>
                  <a:cubicBezTo>
                    <a:pt x="2151" y="48"/>
                    <a:pt x="2149" y="45"/>
                    <a:pt x="2146" y="43"/>
                  </a:cubicBezTo>
                  <a:cubicBezTo>
                    <a:pt x="2137" y="37"/>
                    <a:pt x="2137" y="37"/>
                    <a:pt x="2137" y="37"/>
                  </a:cubicBezTo>
                  <a:cubicBezTo>
                    <a:pt x="2114" y="20"/>
                    <a:pt x="2087" y="9"/>
                    <a:pt x="2058" y="6"/>
                  </a:cubicBezTo>
                  <a:cubicBezTo>
                    <a:pt x="2044" y="4"/>
                    <a:pt x="2029" y="4"/>
                    <a:pt x="2015" y="5"/>
                  </a:cubicBezTo>
                  <a:cubicBezTo>
                    <a:pt x="2010" y="6"/>
                    <a:pt x="2010" y="6"/>
                    <a:pt x="2010" y="6"/>
                  </a:cubicBezTo>
                  <a:cubicBezTo>
                    <a:pt x="2004" y="7"/>
                    <a:pt x="2004" y="7"/>
                    <a:pt x="2004" y="7"/>
                  </a:cubicBezTo>
                  <a:cubicBezTo>
                    <a:pt x="2001" y="7"/>
                    <a:pt x="1997" y="7"/>
                    <a:pt x="1994" y="8"/>
                  </a:cubicBezTo>
                  <a:cubicBezTo>
                    <a:pt x="1987" y="10"/>
                    <a:pt x="1980" y="11"/>
                    <a:pt x="1973" y="13"/>
                  </a:cubicBezTo>
                  <a:cubicBezTo>
                    <a:pt x="1959" y="16"/>
                    <a:pt x="1945" y="21"/>
                    <a:pt x="1932" y="26"/>
                  </a:cubicBezTo>
                  <a:cubicBezTo>
                    <a:pt x="1925" y="29"/>
                    <a:pt x="1918" y="32"/>
                    <a:pt x="1912" y="35"/>
                  </a:cubicBezTo>
                  <a:cubicBezTo>
                    <a:pt x="1905" y="38"/>
                    <a:pt x="1899" y="41"/>
                    <a:pt x="1892" y="45"/>
                  </a:cubicBezTo>
                  <a:cubicBezTo>
                    <a:pt x="1867" y="58"/>
                    <a:pt x="1842" y="74"/>
                    <a:pt x="1819" y="91"/>
                  </a:cubicBezTo>
                  <a:cubicBezTo>
                    <a:pt x="1773" y="126"/>
                    <a:pt x="1733" y="168"/>
                    <a:pt x="1694" y="211"/>
                  </a:cubicBezTo>
                  <a:cubicBezTo>
                    <a:pt x="1675" y="233"/>
                    <a:pt x="1657" y="255"/>
                    <a:pt x="1638" y="277"/>
                  </a:cubicBezTo>
                  <a:cubicBezTo>
                    <a:pt x="1581" y="343"/>
                    <a:pt x="1581" y="343"/>
                    <a:pt x="1581" y="343"/>
                  </a:cubicBezTo>
                  <a:cubicBezTo>
                    <a:pt x="1505" y="430"/>
                    <a:pt x="1417" y="507"/>
                    <a:pt x="1322" y="574"/>
                  </a:cubicBezTo>
                  <a:cubicBezTo>
                    <a:pt x="1228" y="641"/>
                    <a:pt x="1126" y="698"/>
                    <a:pt x="1020" y="745"/>
                  </a:cubicBezTo>
                  <a:cubicBezTo>
                    <a:pt x="914" y="792"/>
                    <a:pt x="803" y="829"/>
                    <a:pt x="691" y="855"/>
                  </a:cubicBezTo>
                  <a:cubicBezTo>
                    <a:pt x="465" y="908"/>
                    <a:pt x="229" y="919"/>
                    <a:pt x="0" y="8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36">
              <a:extLst>
                <a:ext uri="{FF2B5EF4-FFF2-40B4-BE49-F238E27FC236}">
                  <a16:creationId xmlns:a16="http://schemas.microsoft.com/office/drawing/2014/main" id="{2887C98A-3220-FAB0-4724-C2C045FC401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8513" y="1874838"/>
              <a:ext cx="12126913" cy="2117725"/>
            </a:xfrm>
            <a:custGeom>
              <a:avLst/>
              <a:gdLst>
                <a:gd name="T0" fmla="*/ 681 w 4855"/>
                <a:gd name="T1" fmla="*/ 784 h 847"/>
                <a:gd name="T2" fmla="*/ 1309 w 4855"/>
                <a:gd name="T3" fmla="*/ 519 h 847"/>
                <a:gd name="T4" fmla="*/ 1629 w 4855"/>
                <a:gd name="T5" fmla="*/ 236 h 847"/>
                <a:gd name="T6" fmla="*/ 1821 w 4855"/>
                <a:gd name="T7" fmla="*/ 65 h 847"/>
                <a:gd name="T8" fmla="*/ 1980 w 4855"/>
                <a:gd name="T9" fmla="*/ 3 h 847"/>
                <a:gd name="T10" fmla="*/ 2066 w 4855"/>
                <a:gd name="T11" fmla="*/ 9 h 847"/>
                <a:gd name="T12" fmla="*/ 2076 w 4855"/>
                <a:gd name="T13" fmla="*/ 12 h 847"/>
                <a:gd name="T14" fmla="*/ 2096 w 4855"/>
                <a:gd name="T15" fmla="*/ 21 h 847"/>
                <a:gd name="T16" fmla="*/ 2123 w 4855"/>
                <a:gd name="T17" fmla="*/ 39 h 847"/>
                <a:gd name="T18" fmla="*/ 2135 w 4855"/>
                <a:gd name="T19" fmla="*/ 49 h 847"/>
                <a:gd name="T20" fmla="*/ 2192 w 4855"/>
                <a:gd name="T21" fmla="*/ 121 h 847"/>
                <a:gd name="T22" fmla="*/ 2315 w 4855"/>
                <a:gd name="T23" fmla="*/ 347 h 847"/>
                <a:gd name="T24" fmla="*/ 2552 w 4855"/>
                <a:gd name="T25" fmla="*/ 585 h 847"/>
                <a:gd name="T26" fmla="*/ 2571 w 4855"/>
                <a:gd name="T27" fmla="*/ 593 h 847"/>
                <a:gd name="T28" fmla="*/ 2596 w 4855"/>
                <a:gd name="T29" fmla="*/ 604 h 847"/>
                <a:gd name="T30" fmla="*/ 2611 w 4855"/>
                <a:gd name="T31" fmla="*/ 609 h 847"/>
                <a:gd name="T32" fmla="*/ 2715 w 4855"/>
                <a:gd name="T33" fmla="*/ 633 h 847"/>
                <a:gd name="T34" fmla="*/ 3051 w 4855"/>
                <a:gd name="T35" fmla="*/ 593 h 847"/>
                <a:gd name="T36" fmla="*/ 3205 w 4855"/>
                <a:gd name="T37" fmla="*/ 520 h 847"/>
                <a:gd name="T38" fmla="*/ 3429 w 4855"/>
                <a:gd name="T39" fmla="*/ 394 h 847"/>
                <a:gd name="T40" fmla="*/ 3450 w 4855"/>
                <a:gd name="T41" fmla="*/ 389 h 847"/>
                <a:gd name="T42" fmla="*/ 3514 w 4855"/>
                <a:gd name="T43" fmla="*/ 380 h 847"/>
                <a:gd name="T44" fmla="*/ 3684 w 4855"/>
                <a:gd name="T45" fmla="*/ 403 h 847"/>
                <a:gd name="T46" fmla="*/ 4011 w 4855"/>
                <a:gd name="T47" fmla="*/ 505 h 847"/>
                <a:gd name="T48" fmla="*/ 4259 w 4855"/>
                <a:gd name="T49" fmla="*/ 575 h 847"/>
                <a:gd name="T50" fmla="*/ 4513 w 4855"/>
                <a:gd name="T51" fmla="*/ 612 h 847"/>
                <a:gd name="T52" fmla="*/ 4513 w 4855"/>
                <a:gd name="T53" fmla="*/ 613 h 847"/>
                <a:gd name="T54" fmla="*/ 4258 w 4855"/>
                <a:gd name="T55" fmla="*/ 576 h 847"/>
                <a:gd name="T56" fmla="*/ 4010 w 4855"/>
                <a:gd name="T57" fmla="*/ 507 h 847"/>
                <a:gd name="T58" fmla="*/ 3683 w 4855"/>
                <a:gd name="T59" fmla="*/ 406 h 847"/>
                <a:gd name="T60" fmla="*/ 3514 w 4855"/>
                <a:gd name="T61" fmla="*/ 383 h 847"/>
                <a:gd name="T62" fmla="*/ 3451 w 4855"/>
                <a:gd name="T63" fmla="*/ 392 h 847"/>
                <a:gd name="T64" fmla="*/ 3430 w 4855"/>
                <a:gd name="T65" fmla="*/ 397 h 847"/>
                <a:gd name="T66" fmla="*/ 3207 w 4855"/>
                <a:gd name="T67" fmla="*/ 522 h 847"/>
                <a:gd name="T68" fmla="*/ 3052 w 4855"/>
                <a:gd name="T69" fmla="*/ 596 h 847"/>
                <a:gd name="T70" fmla="*/ 2714 w 4855"/>
                <a:gd name="T71" fmla="*/ 637 h 847"/>
                <a:gd name="T72" fmla="*/ 2610 w 4855"/>
                <a:gd name="T73" fmla="*/ 612 h 847"/>
                <a:gd name="T74" fmla="*/ 2594 w 4855"/>
                <a:gd name="T75" fmla="*/ 607 h 847"/>
                <a:gd name="T76" fmla="*/ 2570 w 4855"/>
                <a:gd name="T77" fmla="*/ 597 h 847"/>
                <a:gd name="T78" fmla="*/ 2550 w 4855"/>
                <a:gd name="T79" fmla="*/ 588 h 847"/>
                <a:gd name="T80" fmla="*/ 2311 w 4855"/>
                <a:gd name="T81" fmla="*/ 349 h 847"/>
                <a:gd name="T82" fmla="*/ 2189 w 4855"/>
                <a:gd name="T83" fmla="*/ 123 h 847"/>
                <a:gd name="T84" fmla="*/ 2133 w 4855"/>
                <a:gd name="T85" fmla="*/ 52 h 847"/>
                <a:gd name="T86" fmla="*/ 2121 w 4855"/>
                <a:gd name="T87" fmla="*/ 42 h 847"/>
                <a:gd name="T88" fmla="*/ 2094 w 4855"/>
                <a:gd name="T89" fmla="*/ 24 h 847"/>
                <a:gd name="T90" fmla="*/ 2075 w 4855"/>
                <a:gd name="T91" fmla="*/ 16 h 847"/>
                <a:gd name="T92" fmla="*/ 2065 w 4855"/>
                <a:gd name="T93" fmla="*/ 12 h 847"/>
                <a:gd name="T94" fmla="*/ 1980 w 4855"/>
                <a:gd name="T95" fmla="*/ 6 h 847"/>
                <a:gd name="T96" fmla="*/ 1823 w 4855"/>
                <a:gd name="T97" fmla="*/ 68 h 847"/>
                <a:gd name="T98" fmla="*/ 1632 w 4855"/>
                <a:gd name="T99" fmla="*/ 239 h 847"/>
                <a:gd name="T100" fmla="*/ 1311 w 4855"/>
                <a:gd name="T101" fmla="*/ 522 h 847"/>
                <a:gd name="T102" fmla="*/ 681 w 4855"/>
                <a:gd name="T103" fmla="*/ 786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855" h="847">
                  <a:moveTo>
                    <a:pt x="0" y="812"/>
                  </a:moveTo>
                  <a:cubicBezTo>
                    <a:pt x="226" y="847"/>
                    <a:pt x="458" y="834"/>
                    <a:pt x="681" y="784"/>
                  </a:cubicBezTo>
                  <a:cubicBezTo>
                    <a:pt x="792" y="759"/>
                    <a:pt x="902" y="724"/>
                    <a:pt x="1007" y="680"/>
                  </a:cubicBezTo>
                  <a:cubicBezTo>
                    <a:pt x="1113" y="636"/>
                    <a:pt x="1214" y="582"/>
                    <a:pt x="1309" y="519"/>
                  </a:cubicBezTo>
                  <a:cubicBezTo>
                    <a:pt x="1404" y="456"/>
                    <a:pt x="1493" y="383"/>
                    <a:pt x="1571" y="299"/>
                  </a:cubicBezTo>
                  <a:cubicBezTo>
                    <a:pt x="1629" y="236"/>
                    <a:pt x="1629" y="236"/>
                    <a:pt x="1629" y="236"/>
                  </a:cubicBezTo>
                  <a:cubicBezTo>
                    <a:pt x="1649" y="215"/>
                    <a:pt x="1668" y="195"/>
                    <a:pt x="1689" y="174"/>
                  </a:cubicBezTo>
                  <a:cubicBezTo>
                    <a:pt x="1729" y="134"/>
                    <a:pt x="1772" y="96"/>
                    <a:pt x="1821" y="65"/>
                  </a:cubicBezTo>
                  <a:cubicBezTo>
                    <a:pt x="1845" y="50"/>
                    <a:pt x="1871" y="36"/>
                    <a:pt x="1897" y="25"/>
                  </a:cubicBezTo>
                  <a:cubicBezTo>
                    <a:pt x="1924" y="15"/>
                    <a:pt x="1951" y="6"/>
                    <a:pt x="1980" y="3"/>
                  </a:cubicBezTo>
                  <a:cubicBezTo>
                    <a:pt x="1994" y="1"/>
                    <a:pt x="2009" y="0"/>
                    <a:pt x="2023" y="1"/>
                  </a:cubicBezTo>
                  <a:cubicBezTo>
                    <a:pt x="2037" y="2"/>
                    <a:pt x="2052" y="5"/>
                    <a:pt x="2066" y="9"/>
                  </a:cubicBezTo>
                  <a:cubicBezTo>
                    <a:pt x="2071" y="10"/>
                    <a:pt x="2071" y="10"/>
                    <a:pt x="2071" y="10"/>
                  </a:cubicBezTo>
                  <a:cubicBezTo>
                    <a:pt x="2076" y="12"/>
                    <a:pt x="2076" y="12"/>
                    <a:pt x="2076" y="12"/>
                  </a:cubicBezTo>
                  <a:cubicBezTo>
                    <a:pt x="2079" y="14"/>
                    <a:pt x="2083" y="15"/>
                    <a:pt x="2086" y="16"/>
                  </a:cubicBezTo>
                  <a:cubicBezTo>
                    <a:pt x="2096" y="21"/>
                    <a:pt x="2096" y="21"/>
                    <a:pt x="2096" y="21"/>
                  </a:cubicBezTo>
                  <a:cubicBezTo>
                    <a:pt x="2099" y="23"/>
                    <a:pt x="2102" y="25"/>
                    <a:pt x="2105" y="26"/>
                  </a:cubicBezTo>
                  <a:cubicBezTo>
                    <a:pt x="2111" y="30"/>
                    <a:pt x="2117" y="34"/>
                    <a:pt x="2123" y="39"/>
                  </a:cubicBezTo>
                  <a:cubicBezTo>
                    <a:pt x="2131" y="46"/>
                    <a:pt x="2131" y="46"/>
                    <a:pt x="2131" y="46"/>
                  </a:cubicBezTo>
                  <a:cubicBezTo>
                    <a:pt x="2135" y="49"/>
                    <a:pt x="2135" y="49"/>
                    <a:pt x="2135" y="49"/>
                  </a:cubicBezTo>
                  <a:cubicBezTo>
                    <a:pt x="2139" y="53"/>
                    <a:pt x="2139" y="53"/>
                    <a:pt x="2139" y="53"/>
                  </a:cubicBezTo>
                  <a:cubicBezTo>
                    <a:pt x="2160" y="73"/>
                    <a:pt x="2177" y="97"/>
                    <a:pt x="2192" y="121"/>
                  </a:cubicBezTo>
                  <a:cubicBezTo>
                    <a:pt x="2207" y="145"/>
                    <a:pt x="2220" y="171"/>
                    <a:pt x="2234" y="196"/>
                  </a:cubicBezTo>
                  <a:cubicBezTo>
                    <a:pt x="2261" y="246"/>
                    <a:pt x="2286" y="297"/>
                    <a:pt x="2315" y="347"/>
                  </a:cubicBezTo>
                  <a:cubicBezTo>
                    <a:pt x="2343" y="396"/>
                    <a:pt x="2374" y="445"/>
                    <a:pt x="2413" y="486"/>
                  </a:cubicBezTo>
                  <a:cubicBezTo>
                    <a:pt x="2452" y="528"/>
                    <a:pt x="2500" y="560"/>
                    <a:pt x="2552" y="585"/>
                  </a:cubicBezTo>
                  <a:cubicBezTo>
                    <a:pt x="2561" y="589"/>
                    <a:pt x="2561" y="589"/>
                    <a:pt x="2561" y="589"/>
                  </a:cubicBezTo>
                  <a:cubicBezTo>
                    <a:pt x="2564" y="591"/>
                    <a:pt x="2568" y="592"/>
                    <a:pt x="2571" y="593"/>
                  </a:cubicBezTo>
                  <a:cubicBezTo>
                    <a:pt x="2591" y="602"/>
                    <a:pt x="2591" y="602"/>
                    <a:pt x="2591" y="602"/>
                  </a:cubicBezTo>
                  <a:cubicBezTo>
                    <a:pt x="2596" y="604"/>
                    <a:pt x="2596" y="604"/>
                    <a:pt x="2596" y="604"/>
                  </a:cubicBezTo>
                  <a:cubicBezTo>
                    <a:pt x="2601" y="605"/>
                    <a:pt x="2601" y="605"/>
                    <a:pt x="2601" y="605"/>
                  </a:cubicBezTo>
                  <a:cubicBezTo>
                    <a:pt x="2611" y="609"/>
                    <a:pt x="2611" y="609"/>
                    <a:pt x="2611" y="609"/>
                  </a:cubicBezTo>
                  <a:cubicBezTo>
                    <a:pt x="2618" y="611"/>
                    <a:pt x="2624" y="613"/>
                    <a:pt x="2631" y="615"/>
                  </a:cubicBezTo>
                  <a:cubicBezTo>
                    <a:pt x="2659" y="623"/>
                    <a:pt x="2686" y="630"/>
                    <a:pt x="2715" y="633"/>
                  </a:cubicBezTo>
                  <a:cubicBezTo>
                    <a:pt x="2771" y="641"/>
                    <a:pt x="2829" y="642"/>
                    <a:pt x="2885" y="635"/>
                  </a:cubicBezTo>
                  <a:cubicBezTo>
                    <a:pt x="2942" y="627"/>
                    <a:pt x="2997" y="613"/>
                    <a:pt x="3051" y="593"/>
                  </a:cubicBezTo>
                  <a:cubicBezTo>
                    <a:pt x="3078" y="584"/>
                    <a:pt x="3104" y="572"/>
                    <a:pt x="3130" y="560"/>
                  </a:cubicBezTo>
                  <a:cubicBezTo>
                    <a:pt x="3156" y="548"/>
                    <a:pt x="3181" y="535"/>
                    <a:pt x="3205" y="520"/>
                  </a:cubicBezTo>
                  <a:cubicBezTo>
                    <a:pt x="3254" y="490"/>
                    <a:pt x="3300" y="456"/>
                    <a:pt x="3350" y="428"/>
                  </a:cubicBezTo>
                  <a:cubicBezTo>
                    <a:pt x="3376" y="415"/>
                    <a:pt x="3402" y="403"/>
                    <a:pt x="3429" y="394"/>
                  </a:cubicBezTo>
                  <a:cubicBezTo>
                    <a:pt x="3433" y="393"/>
                    <a:pt x="3436" y="392"/>
                    <a:pt x="3440" y="391"/>
                  </a:cubicBezTo>
                  <a:cubicBezTo>
                    <a:pt x="3450" y="389"/>
                    <a:pt x="3450" y="389"/>
                    <a:pt x="3450" y="389"/>
                  </a:cubicBezTo>
                  <a:cubicBezTo>
                    <a:pt x="3457" y="387"/>
                    <a:pt x="3464" y="386"/>
                    <a:pt x="3471" y="385"/>
                  </a:cubicBezTo>
                  <a:cubicBezTo>
                    <a:pt x="3485" y="382"/>
                    <a:pt x="3500" y="381"/>
                    <a:pt x="3514" y="380"/>
                  </a:cubicBezTo>
                  <a:cubicBezTo>
                    <a:pt x="3543" y="379"/>
                    <a:pt x="3571" y="381"/>
                    <a:pt x="3600" y="385"/>
                  </a:cubicBezTo>
                  <a:cubicBezTo>
                    <a:pt x="3628" y="390"/>
                    <a:pt x="3656" y="396"/>
                    <a:pt x="3684" y="403"/>
                  </a:cubicBezTo>
                  <a:cubicBezTo>
                    <a:pt x="3739" y="418"/>
                    <a:pt x="3793" y="436"/>
                    <a:pt x="3848" y="452"/>
                  </a:cubicBezTo>
                  <a:cubicBezTo>
                    <a:pt x="3903" y="468"/>
                    <a:pt x="3957" y="486"/>
                    <a:pt x="4011" y="505"/>
                  </a:cubicBezTo>
                  <a:cubicBezTo>
                    <a:pt x="4065" y="524"/>
                    <a:pt x="4120" y="542"/>
                    <a:pt x="4175" y="556"/>
                  </a:cubicBezTo>
                  <a:cubicBezTo>
                    <a:pt x="4203" y="563"/>
                    <a:pt x="4231" y="569"/>
                    <a:pt x="4259" y="575"/>
                  </a:cubicBezTo>
                  <a:cubicBezTo>
                    <a:pt x="4287" y="580"/>
                    <a:pt x="4315" y="586"/>
                    <a:pt x="4343" y="590"/>
                  </a:cubicBezTo>
                  <a:cubicBezTo>
                    <a:pt x="4399" y="600"/>
                    <a:pt x="4456" y="607"/>
                    <a:pt x="4513" y="612"/>
                  </a:cubicBezTo>
                  <a:cubicBezTo>
                    <a:pt x="4627" y="622"/>
                    <a:pt x="4742" y="623"/>
                    <a:pt x="4855" y="613"/>
                  </a:cubicBezTo>
                  <a:cubicBezTo>
                    <a:pt x="4742" y="623"/>
                    <a:pt x="4627" y="622"/>
                    <a:pt x="4513" y="613"/>
                  </a:cubicBezTo>
                  <a:cubicBezTo>
                    <a:pt x="4456" y="608"/>
                    <a:pt x="4399" y="601"/>
                    <a:pt x="4343" y="592"/>
                  </a:cubicBezTo>
                  <a:cubicBezTo>
                    <a:pt x="4314" y="587"/>
                    <a:pt x="4286" y="582"/>
                    <a:pt x="4258" y="576"/>
                  </a:cubicBezTo>
                  <a:cubicBezTo>
                    <a:pt x="4230" y="571"/>
                    <a:pt x="4202" y="565"/>
                    <a:pt x="4174" y="558"/>
                  </a:cubicBezTo>
                  <a:cubicBezTo>
                    <a:pt x="4119" y="544"/>
                    <a:pt x="4064" y="526"/>
                    <a:pt x="4010" y="507"/>
                  </a:cubicBezTo>
                  <a:cubicBezTo>
                    <a:pt x="3957" y="488"/>
                    <a:pt x="3902" y="470"/>
                    <a:pt x="3848" y="454"/>
                  </a:cubicBezTo>
                  <a:cubicBezTo>
                    <a:pt x="3792" y="439"/>
                    <a:pt x="3738" y="421"/>
                    <a:pt x="3683" y="406"/>
                  </a:cubicBezTo>
                  <a:cubicBezTo>
                    <a:pt x="3655" y="399"/>
                    <a:pt x="3628" y="392"/>
                    <a:pt x="3599" y="388"/>
                  </a:cubicBezTo>
                  <a:cubicBezTo>
                    <a:pt x="3571" y="384"/>
                    <a:pt x="3543" y="382"/>
                    <a:pt x="3514" y="383"/>
                  </a:cubicBezTo>
                  <a:cubicBezTo>
                    <a:pt x="3500" y="384"/>
                    <a:pt x="3486" y="385"/>
                    <a:pt x="3472" y="387"/>
                  </a:cubicBezTo>
                  <a:cubicBezTo>
                    <a:pt x="3465" y="388"/>
                    <a:pt x="3458" y="390"/>
                    <a:pt x="3451" y="392"/>
                  </a:cubicBezTo>
                  <a:cubicBezTo>
                    <a:pt x="3440" y="394"/>
                    <a:pt x="3440" y="394"/>
                    <a:pt x="3440" y="394"/>
                  </a:cubicBezTo>
                  <a:cubicBezTo>
                    <a:pt x="3437" y="395"/>
                    <a:pt x="3433" y="396"/>
                    <a:pt x="3430" y="397"/>
                  </a:cubicBezTo>
                  <a:cubicBezTo>
                    <a:pt x="3403" y="405"/>
                    <a:pt x="3377" y="417"/>
                    <a:pt x="3352" y="431"/>
                  </a:cubicBezTo>
                  <a:cubicBezTo>
                    <a:pt x="3302" y="458"/>
                    <a:pt x="3256" y="492"/>
                    <a:pt x="3207" y="522"/>
                  </a:cubicBezTo>
                  <a:cubicBezTo>
                    <a:pt x="3182" y="537"/>
                    <a:pt x="3157" y="551"/>
                    <a:pt x="3131" y="563"/>
                  </a:cubicBezTo>
                  <a:cubicBezTo>
                    <a:pt x="3105" y="575"/>
                    <a:pt x="3079" y="587"/>
                    <a:pt x="3052" y="596"/>
                  </a:cubicBezTo>
                  <a:cubicBezTo>
                    <a:pt x="2998" y="616"/>
                    <a:pt x="2943" y="631"/>
                    <a:pt x="2886" y="638"/>
                  </a:cubicBezTo>
                  <a:cubicBezTo>
                    <a:pt x="2829" y="645"/>
                    <a:pt x="2771" y="645"/>
                    <a:pt x="2714" y="637"/>
                  </a:cubicBezTo>
                  <a:cubicBezTo>
                    <a:pt x="2686" y="633"/>
                    <a:pt x="2658" y="626"/>
                    <a:pt x="2630" y="619"/>
                  </a:cubicBezTo>
                  <a:cubicBezTo>
                    <a:pt x="2623" y="617"/>
                    <a:pt x="2617" y="614"/>
                    <a:pt x="2610" y="612"/>
                  </a:cubicBezTo>
                  <a:cubicBezTo>
                    <a:pt x="2600" y="609"/>
                    <a:pt x="2600" y="609"/>
                    <a:pt x="2600" y="609"/>
                  </a:cubicBezTo>
                  <a:cubicBezTo>
                    <a:pt x="2594" y="607"/>
                    <a:pt x="2594" y="607"/>
                    <a:pt x="2594" y="607"/>
                  </a:cubicBezTo>
                  <a:cubicBezTo>
                    <a:pt x="2589" y="605"/>
                    <a:pt x="2589" y="605"/>
                    <a:pt x="2589" y="605"/>
                  </a:cubicBezTo>
                  <a:cubicBezTo>
                    <a:pt x="2570" y="597"/>
                    <a:pt x="2570" y="597"/>
                    <a:pt x="2570" y="597"/>
                  </a:cubicBezTo>
                  <a:cubicBezTo>
                    <a:pt x="2566" y="595"/>
                    <a:pt x="2563" y="594"/>
                    <a:pt x="2560" y="593"/>
                  </a:cubicBezTo>
                  <a:cubicBezTo>
                    <a:pt x="2550" y="588"/>
                    <a:pt x="2550" y="588"/>
                    <a:pt x="2550" y="588"/>
                  </a:cubicBezTo>
                  <a:cubicBezTo>
                    <a:pt x="2498" y="563"/>
                    <a:pt x="2450" y="531"/>
                    <a:pt x="2410" y="489"/>
                  </a:cubicBezTo>
                  <a:cubicBezTo>
                    <a:pt x="2370" y="448"/>
                    <a:pt x="2340" y="399"/>
                    <a:pt x="2311" y="349"/>
                  </a:cubicBezTo>
                  <a:cubicBezTo>
                    <a:pt x="2283" y="299"/>
                    <a:pt x="2257" y="248"/>
                    <a:pt x="2230" y="198"/>
                  </a:cubicBezTo>
                  <a:cubicBezTo>
                    <a:pt x="2217" y="172"/>
                    <a:pt x="2203" y="147"/>
                    <a:pt x="2189" y="123"/>
                  </a:cubicBezTo>
                  <a:cubicBezTo>
                    <a:pt x="2174" y="99"/>
                    <a:pt x="2157" y="75"/>
                    <a:pt x="2137" y="56"/>
                  </a:cubicBezTo>
                  <a:cubicBezTo>
                    <a:pt x="2133" y="52"/>
                    <a:pt x="2133" y="52"/>
                    <a:pt x="2133" y="52"/>
                  </a:cubicBezTo>
                  <a:cubicBezTo>
                    <a:pt x="2129" y="48"/>
                    <a:pt x="2129" y="48"/>
                    <a:pt x="2129" y="48"/>
                  </a:cubicBezTo>
                  <a:cubicBezTo>
                    <a:pt x="2121" y="42"/>
                    <a:pt x="2121" y="42"/>
                    <a:pt x="2121" y="42"/>
                  </a:cubicBezTo>
                  <a:cubicBezTo>
                    <a:pt x="2115" y="37"/>
                    <a:pt x="2109" y="33"/>
                    <a:pt x="2103" y="30"/>
                  </a:cubicBezTo>
                  <a:cubicBezTo>
                    <a:pt x="2100" y="28"/>
                    <a:pt x="2097" y="26"/>
                    <a:pt x="2094" y="24"/>
                  </a:cubicBezTo>
                  <a:cubicBezTo>
                    <a:pt x="2084" y="20"/>
                    <a:pt x="2084" y="20"/>
                    <a:pt x="2084" y="20"/>
                  </a:cubicBezTo>
                  <a:cubicBezTo>
                    <a:pt x="2081" y="18"/>
                    <a:pt x="2078" y="17"/>
                    <a:pt x="2075" y="16"/>
                  </a:cubicBezTo>
                  <a:cubicBezTo>
                    <a:pt x="2070" y="14"/>
                    <a:pt x="2070" y="14"/>
                    <a:pt x="2070" y="14"/>
                  </a:cubicBezTo>
                  <a:cubicBezTo>
                    <a:pt x="2065" y="12"/>
                    <a:pt x="2065" y="12"/>
                    <a:pt x="2065" y="12"/>
                  </a:cubicBezTo>
                  <a:cubicBezTo>
                    <a:pt x="2051" y="8"/>
                    <a:pt x="2037" y="6"/>
                    <a:pt x="2023" y="5"/>
                  </a:cubicBezTo>
                  <a:cubicBezTo>
                    <a:pt x="2009" y="4"/>
                    <a:pt x="1994" y="5"/>
                    <a:pt x="1980" y="6"/>
                  </a:cubicBezTo>
                  <a:cubicBezTo>
                    <a:pt x="1952" y="10"/>
                    <a:pt x="1925" y="18"/>
                    <a:pt x="1898" y="29"/>
                  </a:cubicBezTo>
                  <a:cubicBezTo>
                    <a:pt x="1872" y="39"/>
                    <a:pt x="1847" y="53"/>
                    <a:pt x="1823" y="68"/>
                  </a:cubicBezTo>
                  <a:cubicBezTo>
                    <a:pt x="1774" y="98"/>
                    <a:pt x="1731" y="136"/>
                    <a:pt x="1691" y="177"/>
                  </a:cubicBezTo>
                  <a:cubicBezTo>
                    <a:pt x="1671" y="197"/>
                    <a:pt x="1651" y="218"/>
                    <a:pt x="1632" y="239"/>
                  </a:cubicBezTo>
                  <a:cubicBezTo>
                    <a:pt x="1573" y="301"/>
                    <a:pt x="1573" y="301"/>
                    <a:pt x="1573" y="301"/>
                  </a:cubicBezTo>
                  <a:cubicBezTo>
                    <a:pt x="1495" y="385"/>
                    <a:pt x="1406" y="458"/>
                    <a:pt x="1311" y="522"/>
                  </a:cubicBezTo>
                  <a:cubicBezTo>
                    <a:pt x="1215" y="585"/>
                    <a:pt x="1114" y="638"/>
                    <a:pt x="1008" y="682"/>
                  </a:cubicBezTo>
                  <a:cubicBezTo>
                    <a:pt x="903" y="726"/>
                    <a:pt x="793" y="761"/>
                    <a:pt x="681" y="786"/>
                  </a:cubicBezTo>
                  <a:cubicBezTo>
                    <a:pt x="458" y="836"/>
                    <a:pt x="226" y="847"/>
                    <a:pt x="0" y="8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37">
              <a:extLst>
                <a:ext uri="{FF2B5EF4-FFF2-40B4-BE49-F238E27FC236}">
                  <a16:creationId xmlns:a16="http://schemas.microsoft.com/office/drawing/2014/main" id="{22C68DCE-D0C9-E740-7382-111757492E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3750" y="2022475"/>
              <a:ext cx="12130088" cy="1938338"/>
            </a:xfrm>
            <a:custGeom>
              <a:avLst/>
              <a:gdLst>
                <a:gd name="T0" fmla="*/ 674 w 4856"/>
                <a:gd name="T1" fmla="*/ 714 h 775"/>
                <a:gd name="T2" fmla="*/ 1036 w 4856"/>
                <a:gd name="T3" fmla="*/ 600 h 775"/>
                <a:gd name="T4" fmla="*/ 1114 w 4856"/>
                <a:gd name="T5" fmla="*/ 566 h 775"/>
                <a:gd name="T6" fmla="*/ 1190 w 4856"/>
                <a:gd name="T7" fmla="*/ 528 h 775"/>
                <a:gd name="T8" fmla="*/ 1227 w 4856"/>
                <a:gd name="T9" fmla="*/ 509 h 775"/>
                <a:gd name="T10" fmla="*/ 1566 w 4856"/>
                <a:gd name="T11" fmla="*/ 257 h 775"/>
                <a:gd name="T12" fmla="*/ 1688 w 4856"/>
                <a:gd name="T13" fmla="*/ 141 h 775"/>
                <a:gd name="T14" fmla="*/ 1906 w 4856"/>
                <a:gd name="T15" fmla="*/ 12 h 775"/>
                <a:gd name="T16" fmla="*/ 1990 w 4856"/>
                <a:gd name="T17" fmla="*/ 0 h 775"/>
                <a:gd name="T18" fmla="*/ 2072 w 4856"/>
                <a:gd name="T19" fmla="*/ 20 h 775"/>
                <a:gd name="T20" fmla="*/ 2138 w 4856"/>
                <a:gd name="T21" fmla="*/ 73 h 775"/>
                <a:gd name="T22" fmla="*/ 2231 w 4856"/>
                <a:gd name="T23" fmla="*/ 215 h 775"/>
                <a:gd name="T24" fmla="*/ 2434 w 4856"/>
                <a:gd name="T25" fmla="*/ 482 h 775"/>
                <a:gd name="T26" fmla="*/ 2456 w 4856"/>
                <a:gd name="T27" fmla="*/ 497 h 775"/>
                <a:gd name="T28" fmla="*/ 2469 w 4856"/>
                <a:gd name="T29" fmla="*/ 506 h 775"/>
                <a:gd name="T30" fmla="*/ 2506 w 4856"/>
                <a:gd name="T31" fmla="*/ 526 h 775"/>
                <a:gd name="T32" fmla="*/ 2525 w 4856"/>
                <a:gd name="T33" fmla="*/ 535 h 775"/>
                <a:gd name="T34" fmla="*/ 2564 w 4856"/>
                <a:gd name="T35" fmla="*/ 551 h 775"/>
                <a:gd name="T36" fmla="*/ 2750 w 4856"/>
                <a:gd name="T37" fmla="*/ 586 h 775"/>
                <a:gd name="T38" fmla="*/ 2855 w 4856"/>
                <a:gd name="T39" fmla="*/ 580 h 775"/>
                <a:gd name="T40" fmla="*/ 2917 w 4856"/>
                <a:gd name="T41" fmla="*/ 568 h 775"/>
                <a:gd name="T42" fmla="*/ 3152 w 4856"/>
                <a:gd name="T43" fmla="*/ 475 h 775"/>
                <a:gd name="T44" fmla="*/ 3371 w 4856"/>
                <a:gd name="T45" fmla="*/ 345 h 775"/>
                <a:gd name="T46" fmla="*/ 3536 w 4856"/>
                <a:gd name="T47" fmla="*/ 313 h 775"/>
                <a:gd name="T48" fmla="*/ 3703 w 4856"/>
                <a:gd name="T49" fmla="*/ 341 h 775"/>
                <a:gd name="T50" fmla="*/ 3866 w 4856"/>
                <a:gd name="T51" fmla="*/ 387 h 775"/>
                <a:gd name="T52" fmla="*/ 4026 w 4856"/>
                <a:gd name="T53" fmla="*/ 444 h 775"/>
                <a:gd name="T54" fmla="*/ 4518 w 4856"/>
                <a:gd name="T55" fmla="*/ 564 h 775"/>
                <a:gd name="T56" fmla="*/ 4518 w 4856"/>
                <a:gd name="T57" fmla="*/ 565 h 775"/>
                <a:gd name="T58" fmla="*/ 4025 w 4856"/>
                <a:gd name="T59" fmla="*/ 447 h 775"/>
                <a:gd name="T60" fmla="*/ 3865 w 4856"/>
                <a:gd name="T61" fmla="*/ 390 h 775"/>
                <a:gd name="T62" fmla="*/ 3703 w 4856"/>
                <a:gd name="T63" fmla="*/ 343 h 775"/>
                <a:gd name="T64" fmla="*/ 3536 w 4856"/>
                <a:gd name="T65" fmla="*/ 316 h 775"/>
                <a:gd name="T66" fmla="*/ 3372 w 4856"/>
                <a:gd name="T67" fmla="*/ 348 h 775"/>
                <a:gd name="T68" fmla="*/ 3154 w 4856"/>
                <a:gd name="T69" fmla="*/ 477 h 775"/>
                <a:gd name="T70" fmla="*/ 2918 w 4856"/>
                <a:gd name="T71" fmla="*/ 571 h 775"/>
                <a:gd name="T72" fmla="*/ 2856 w 4856"/>
                <a:gd name="T73" fmla="*/ 583 h 775"/>
                <a:gd name="T74" fmla="*/ 2750 w 4856"/>
                <a:gd name="T75" fmla="*/ 589 h 775"/>
                <a:gd name="T76" fmla="*/ 2563 w 4856"/>
                <a:gd name="T77" fmla="*/ 555 h 775"/>
                <a:gd name="T78" fmla="*/ 2523 w 4856"/>
                <a:gd name="T79" fmla="*/ 539 h 775"/>
                <a:gd name="T80" fmla="*/ 2504 w 4856"/>
                <a:gd name="T81" fmla="*/ 530 h 775"/>
                <a:gd name="T82" fmla="*/ 2467 w 4856"/>
                <a:gd name="T83" fmla="*/ 509 h 775"/>
                <a:gd name="T84" fmla="*/ 2454 w 4856"/>
                <a:gd name="T85" fmla="*/ 501 h 775"/>
                <a:gd name="T86" fmla="*/ 2432 w 4856"/>
                <a:gd name="T87" fmla="*/ 485 h 775"/>
                <a:gd name="T88" fmla="*/ 2399 w 4856"/>
                <a:gd name="T89" fmla="*/ 458 h 775"/>
                <a:gd name="T90" fmla="*/ 2376 w 4856"/>
                <a:gd name="T91" fmla="*/ 436 h 775"/>
                <a:gd name="T92" fmla="*/ 2355 w 4856"/>
                <a:gd name="T93" fmla="*/ 412 h 775"/>
                <a:gd name="T94" fmla="*/ 2329 w 4856"/>
                <a:gd name="T95" fmla="*/ 378 h 775"/>
                <a:gd name="T96" fmla="*/ 2228 w 4856"/>
                <a:gd name="T97" fmla="*/ 217 h 775"/>
                <a:gd name="T98" fmla="*/ 2135 w 4856"/>
                <a:gd name="T99" fmla="*/ 76 h 775"/>
                <a:gd name="T100" fmla="*/ 2071 w 4856"/>
                <a:gd name="T101" fmla="*/ 23 h 775"/>
                <a:gd name="T102" fmla="*/ 1990 w 4856"/>
                <a:gd name="T103" fmla="*/ 3 h 775"/>
                <a:gd name="T104" fmla="*/ 1907 w 4856"/>
                <a:gd name="T105" fmla="*/ 15 h 775"/>
                <a:gd name="T106" fmla="*/ 1690 w 4856"/>
                <a:gd name="T107" fmla="*/ 143 h 775"/>
                <a:gd name="T108" fmla="*/ 1568 w 4856"/>
                <a:gd name="T109" fmla="*/ 260 h 775"/>
                <a:gd name="T110" fmla="*/ 1228 w 4856"/>
                <a:gd name="T111" fmla="*/ 511 h 775"/>
                <a:gd name="T112" fmla="*/ 1191 w 4856"/>
                <a:gd name="T113" fmla="*/ 531 h 775"/>
                <a:gd name="T114" fmla="*/ 1115 w 4856"/>
                <a:gd name="T115" fmla="*/ 568 h 775"/>
                <a:gd name="T116" fmla="*/ 1037 w 4856"/>
                <a:gd name="T117" fmla="*/ 602 h 775"/>
                <a:gd name="T118" fmla="*/ 674 w 4856"/>
                <a:gd name="T119" fmla="*/ 716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856" h="775">
                  <a:moveTo>
                    <a:pt x="0" y="743"/>
                  </a:moveTo>
                  <a:cubicBezTo>
                    <a:pt x="224" y="774"/>
                    <a:pt x="453" y="761"/>
                    <a:pt x="674" y="714"/>
                  </a:cubicBezTo>
                  <a:cubicBezTo>
                    <a:pt x="784" y="690"/>
                    <a:pt x="892" y="657"/>
                    <a:pt x="997" y="616"/>
                  </a:cubicBezTo>
                  <a:cubicBezTo>
                    <a:pt x="1010" y="611"/>
                    <a:pt x="1023" y="606"/>
                    <a:pt x="1036" y="600"/>
                  </a:cubicBezTo>
                  <a:cubicBezTo>
                    <a:pt x="1049" y="595"/>
                    <a:pt x="1063" y="589"/>
                    <a:pt x="1075" y="584"/>
                  </a:cubicBezTo>
                  <a:cubicBezTo>
                    <a:pt x="1114" y="566"/>
                    <a:pt x="1114" y="566"/>
                    <a:pt x="1114" y="566"/>
                  </a:cubicBezTo>
                  <a:cubicBezTo>
                    <a:pt x="1127" y="560"/>
                    <a:pt x="1140" y="554"/>
                    <a:pt x="1152" y="548"/>
                  </a:cubicBezTo>
                  <a:cubicBezTo>
                    <a:pt x="1190" y="528"/>
                    <a:pt x="1190" y="528"/>
                    <a:pt x="1190" y="528"/>
                  </a:cubicBezTo>
                  <a:cubicBezTo>
                    <a:pt x="1208" y="519"/>
                    <a:pt x="1208" y="519"/>
                    <a:pt x="1208" y="519"/>
                  </a:cubicBezTo>
                  <a:cubicBezTo>
                    <a:pt x="1227" y="509"/>
                    <a:pt x="1227" y="509"/>
                    <a:pt x="1227" y="509"/>
                  </a:cubicBezTo>
                  <a:cubicBezTo>
                    <a:pt x="1252" y="495"/>
                    <a:pt x="1276" y="481"/>
                    <a:pt x="1300" y="466"/>
                  </a:cubicBezTo>
                  <a:cubicBezTo>
                    <a:pt x="1396" y="406"/>
                    <a:pt x="1486" y="337"/>
                    <a:pt x="1566" y="257"/>
                  </a:cubicBezTo>
                  <a:cubicBezTo>
                    <a:pt x="1626" y="198"/>
                    <a:pt x="1626" y="198"/>
                    <a:pt x="1626" y="198"/>
                  </a:cubicBezTo>
                  <a:cubicBezTo>
                    <a:pt x="1647" y="179"/>
                    <a:pt x="1667" y="159"/>
                    <a:pt x="1688" y="141"/>
                  </a:cubicBezTo>
                  <a:cubicBezTo>
                    <a:pt x="1731" y="103"/>
                    <a:pt x="1777" y="69"/>
                    <a:pt x="1827" y="44"/>
                  </a:cubicBezTo>
                  <a:cubicBezTo>
                    <a:pt x="1852" y="31"/>
                    <a:pt x="1879" y="20"/>
                    <a:pt x="1906" y="12"/>
                  </a:cubicBezTo>
                  <a:cubicBezTo>
                    <a:pt x="1919" y="8"/>
                    <a:pt x="1933" y="5"/>
                    <a:pt x="1947" y="3"/>
                  </a:cubicBezTo>
                  <a:cubicBezTo>
                    <a:pt x="1961" y="1"/>
                    <a:pt x="1976" y="0"/>
                    <a:pt x="1990" y="0"/>
                  </a:cubicBezTo>
                  <a:cubicBezTo>
                    <a:pt x="2004" y="0"/>
                    <a:pt x="2018" y="2"/>
                    <a:pt x="2032" y="5"/>
                  </a:cubicBezTo>
                  <a:cubicBezTo>
                    <a:pt x="2046" y="9"/>
                    <a:pt x="2060" y="13"/>
                    <a:pt x="2072" y="20"/>
                  </a:cubicBezTo>
                  <a:cubicBezTo>
                    <a:pt x="2085" y="26"/>
                    <a:pt x="2097" y="34"/>
                    <a:pt x="2108" y="43"/>
                  </a:cubicBezTo>
                  <a:cubicBezTo>
                    <a:pt x="2119" y="52"/>
                    <a:pt x="2129" y="63"/>
                    <a:pt x="2138" y="73"/>
                  </a:cubicBezTo>
                  <a:cubicBezTo>
                    <a:pt x="2157" y="95"/>
                    <a:pt x="2172" y="119"/>
                    <a:pt x="2187" y="143"/>
                  </a:cubicBezTo>
                  <a:cubicBezTo>
                    <a:pt x="2202" y="167"/>
                    <a:pt x="2217" y="191"/>
                    <a:pt x="2231" y="215"/>
                  </a:cubicBezTo>
                  <a:cubicBezTo>
                    <a:pt x="2260" y="264"/>
                    <a:pt x="2288" y="313"/>
                    <a:pt x="2320" y="359"/>
                  </a:cubicBezTo>
                  <a:cubicBezTo>
                    <a:pt x="2352" y="405"/>
                    <a:pt x="2389" y="449"/>
                    <a:pt x="2434" y="482"/>
                  </a:cubicBezTo>
                  <a:cubicBezTo>
                    <a:pt x="2451" y="494"/>
                    <a:pt x="2451" y="494"/>
                    <a:pt x="2451" y="494"/>
                  </a:cubicBezTo>
                  <a:cubicBezTo>
                    <a:pt x="2456" y="497"/>
                    <a:pt x="2456" y="497"/>
                    <a:pt x="2456" y="497"/>
                  </a:cubicBezTo>
                  <a:cubicBezTo>
                    <a:pt x="2460" y="500"/>
                    <a:pt x="2460" y="500"/>
                    <a:pt x="2460" y="500"/>
                  </a:cubicBezTo>
                  <a:cubicBezTo>
                    <a:pt x="2469" y="506"/>
                    <a:pt x="2469" y="506"/>
                    <a:pt x="2469" y="506"/>
                  </a:cubicBezTo>
                  <a:cubicBezTo>
                    <a:pt x="2475" y="509"/>
                    <a:pt x="2481" y="513"/>
                    <a:pt x="2487" y="517"/>
                  </a:cubicBezTo>
                  <a:cubicBezTo>
                    <a:pt x="2506" y="526"/>
                    <a:pt x="2506" y="526"/>
                    <a:pt x="2506" y="526"/>
                  </a:cubicBezTo>
                  <a:cubicBezTo>
                    <a:pt x="2509" y="528"/>
                    <a:pt x="2512" y="530"/>
                    <a:pt x="2515" y="531"/>
                  </a:cubicBezTo>
                  <a:cubicBezTo>
                    <a:pt x="2525" y="535"/>
                    <a:pt x="2525" y="535"/>
                    <a:pt x="2525" y="535"/>
                  </a:cubicBezTo>
                  <a:cubicBezTo>
                    <a:pt x="2544" y="544"/>
                    <a:pt x="2544" y="544"/>
                    <a:pt x="2544" y="544"/>
                  </a:cubicBezTo>
                  <a:cubicBezTo>
                    <a:pt x="2551" y="546"/>
                    <a:pt x="2557" y="549"/>
                    <a:pt x="2564" y="551"/>
                  </a:cubicBezTo>
                  <a:cubicBezTo>
                    <a:pt x="2571" y="554"/>
                    <a:pt x="2577" y="556"/>
                    <a:pt x="2584" y="558"/>
                  </a:cubicBezTo>
                  <a:cubicBezTo>
                    <a:pt x="2638" y="575"/>
                    <a:pt x="2694" y="584"/>
                    <a:pt x="2750" y="586"/>
                  </a:cubicBezTo>
                  <a:cubicBezTo>
                    <a:pt x="2778" y="586"/>
                    <a:pt x="2806" y="585"/>
                    <a:pt x="2834" y="582"/>
                  </a:cubicBezTo>
                  <a:cubicBezTo>
                    <a:pt x="2855" y="580"/>
                    <a:pt x="2855" y="580"/>
                    <a:pt x="2855" y="580"/>
                  </a:cubicBezTo>
                  <a:cubicBezTo>
                    <a:pt x="2862" y="579"/>
                    <a:pt x="2869" y="577"/>
                    <a:pt x="2876" y="576"/>
                  </a:cubicBezTo>
                  <a:cubicBezTo>
                    <a:pt x="2890" y="574"/>
                    <a:pt x="2904" y="571"/>
                    <a:pt x="2917" y="568"/>
                  </a:cubicBezTo>
                  <a:cubicBezTo>
                    <a:pt x="2972" y="555"/>
                    <a:pt x="3025" y="536"/>
                    <a:pt x="3077" y="512"/>
                  </a:cubicBezTo>
                  <a:cubicBezTo>
                    <a:pt x="3102" y="501"/>
                    <a:pt x="3128" y="488"/>
                    <a:pt x="3152" y="475"/>
                  </a:cubicBezTo>
                  <a:cubicBezTo>
                    <a:pt x="3177" y="461"/>
                    <a:pt x="3201" y="446"/>
                    <a:pt x="3225" y="431"/>
                  </a:cubicBezTo>
                  <a:cubicBezTo>
                    <a:pt x="3272" y="400"/>
                    <a:pt x="3319" y="368"/>
                    <a:pt x="3371" y="345"/>
                  </a:cubicBezTo>
                  <a:cubicBezTo>
                    <a:pt x="3397" y="334"/>
                    <a:pt x="3424" y="325"/>
                    <a:pt x="3452" y="319"/>
                  </a:cubicBezTo>
                  <a:cubicBezTo>
                    <a:pt x="3479" y="314"/>
                    <a:pt x="3508" y="312"/>
                    <a:pt x="3536" y="313"/>
                  </a:cubicBezTo>
                  <a:cubicBezTo>
                    <a:pt x="3564" y="314"/>
                    <a:pt x="3593" y="317"/>
                    <a:pt x="3620" y="322"/>
                  </a:cubicBezTo>
                  <a:cubicBezTo>
                    <a:pt x="3648" y="327"/>
                    <a:pt x="3676" y="334"/>
                    <a:pt x="3703" y="341"/>
                  </a:cubicBezTo>
                  <a:cubicBezTo>
                    <a:pt x="3730" y="348"/>
                    <a:pt x="3758" y="356"/>
                    <a:pt x="3785" y="364"/>
                  </a:cubicBezTo>
                  <a:cubicBezTo>
                    <a:pt x="3812" y="372"/>
                    <a:pt x="3839" y="379"/>
                    <a:pt x="3866" y="387"/>
                  </a:cubicBezTo>
                  <a:cubicBezTo>
                    <a:pt x="3893" y="396"/>
                    <a:pt x="3920" y="405"/>
                    <a:pt x="3946" y="414"/>
                  </a:cubicBezTo>
                  <a:cubicBezTo>
                    <a:pt x="3973" y="424"/>
                    <a:pt x="3999" y="434"/>
                    <a:pt x="4026" y="444"/>
                  </a:cubicBezTo>
                  <a:cubicBezTo>
                    <a:pt x="4078" y="465"/>
                    <a:pt x="4132" y="483"/>
                    <a:pt x="4186" y="499"/>
                  </a:cubicBezTo>
                  <a:cubicBezTo>
                    <a:pt x="4295" y="529"/>
                    <a:pt x="4405" y="552"/>
                    <a:pt x="4518" y="564"/>
                  </a:cubicBezTo>
                  <a:cubicBezTo>
                    <a:pt x="4630" y="576"/>
                    <a:pt x="4743" y="579"/>
                    <a:pt x="4856" y="567"/>
                  </a:cubicBezTo>
                  <a:cubicBezTo>
                    <a:pt x="4743" y="579"/>
                    <a:pt x="4630" y="577"/>
                    <a:pt x="4518" y="565"/>
                  </a:cubicBezTo>
                  <a:cubicBezTo>
                    <a:pt x="4405" y="553"/>
                    <a:pt x="4294" y="530"/>
                    <a:pt x="4185" y="501"/>
                  </a:cubicBezTo>
                  <a:cubicBezTo>
                    <a:pt x="4131" y="485"/>
                    <a:pt x="4078" y="467"/>
                    <a:pt x="4025" y="447"/>
                  </a:cubicBezTo>
                  <a:cubicBezTo>
                    <a:pt x="3998" y="437"/>
                    <a:pt x="3972" y="426"/>
                    <a:pt x="3946" y="416"/>
                  </a:cubicBezTo>
                  <a:cubicBezTo>
                    <a:pt x="3919" y="407"/>
                    <a:pt x="3892" y="398"/>
                    <a:pt x="3865" y="390"/>
                  </a:cubicBezTo>
                  <a:cubicBezTo>
                    <a:pt x="3838" y="381"/>
                    <a:pt x="3811" y="374"/>
                    <a:pt x="3784" y="366"/>
                  </a:cubicBezTo>
                  <a:cubicBezTo>
                    <a:pt x="3757" y="358"/>
                    <a:pt x="3730" y="350"/>
                    <a:pt x="3703" y="343"/>
                  </a:cubicBezTo>
                  <a:cubicBezTo>
                    <a:pt x="3675" y="336"/>
                    <a:pt x="3648" y="330"/>
                    <a:pt x="3620" y="325"/>
                  </a:cubicBezTo>
                  <a:cubicBezTo>
                    <a:pt x="3592" y="320"/>
                    <a:pt x="3564" y="316"/>
                    <a:pt x="3536" y="316"/>
                  </a:cubicBezTo>
                  <a:cubicBezTo>
                    <a:pt x="3508" y="315"/>
                    <a:pt x="3480" y="317"/>
                    <a:pt x="3452" y="322"/>
                  </a:cubicBezTo>
                  <a:cubicBezTo>
                    <a:pt x="3425" y="328"/>
                    <a:pt x="3398" y="336"/>
                    <a:pt x="3372" y="348"/>
                  </a:cubicBezTo>
                  <a:cubicBezTo>
                    <a:pt x="3320" y="370"/>
                    <a:pt x="3274" y="402"/>
                    <a:pt x="3226" y="433"/>
                  </a:cubicBezTo>
                  <a:cubicBezTo>
                    <a:pt x="3203" y="449"/>
                    <a:pt x="3179" y="464"/>
                    <a:pt x="3154" y="477"/>
                  </a:cubicBezTo>
                  <a:cubicBezTo>
                    <a:pt x="3129" y="491"/>
                    <a:pt x="3104" y="504"/>
                    <a:pt x="3078" y="515"/>
                  </a:cubicBezTo>
                  <a:cubicBezTo>
                    <a:pt x="3027" y="539"/>
                    <a:pt x="2973" y="558"/>
                    <a:pt x="2918" y="571"/>
                  </a:cubicBezTo>
                  <a:cubicBezTo>
                    <a:pt x="2904" y="574"/>
                    <a:pt x="2891" y="577"/>
                    <a:pt x="2877" y="580"/>
                  </a:cubicBezTo>
                  <a:cubicBezTo>
                    <a:pt x="2870" y="581"/>
                    <a:pt x="2863" y="582"/>
                    <a:pt x="2856" y="583"/>
                  </a:cubicBezTo>
                  <a:cubicBezTo>
                    <a:pt x="2835" y="586"/>
                    <a:pt x="2835" y="586"/>
                    <a:pt x="2835" y="586"/>
                  </a:cubicBezTo>
                  <a:cubicBezTo>
                    <a:pt x="2806" y="589"/>
                    <a:pt x="2778" y="590"/>
                    <a:pt x="2750" y="589"/>
                  </a:cubicBezTo>
                  <a:cubicBezTo>
                    <a:pt x="2693" y="588"/>
                    <a:pt x="2637" y="579"/>
                    <a:pt x="2583" y="562"/>
                  </a:cubicBezTo>
                  <a:cubicBezTo>
                    <a:pt x="2576" y="560"/>
                    <a:pt x="2569" y="557"/>
                    <a:pt x="2563" y="555"/>
                  </a:cubicBezTo>
                  <a:cubicBezTo>
                    <a:pt x="2556" y="552"/>
                    <a:pt x="2549" y="550"/>
                    <a:pt x="2543" y="547"/>
                  </a:cubicBezTo>
                  <a:cubicBezTo>
                    <a:pt x="2523" y="539"/>
                    <a:pt x="2523" y="539"/>
                    <a:pt x="2523" y="539"/>
                  </a:cubicBezTo>
                  <a:cubicBezTo>
                    <a:pt x="2514" y="535"/>
                    <a:pt x="2514" y="535"/>
                    <a:pt x="2514" y="535"/>
                  </a:cubicBezTo>
                  <a:cubicBezTo>
                    <a:pt x="2510" y="533"/>
                    <a:pt x="2507" y="531"/>
                    <a:pt x="2504" y="530"/>
                  </a:cubicBezTo>
                  <a:cubicBezTo>
                    <a:pt x="2485" y="520"/>
                    <a:pt x="2485" y="520"/>
                    <a:pt x="2485" y="520"/>
                  </a:cubicBezTo>
                  <a:cubicBezTo>
                    <a:pt x="2479" y="517"/>
                    <a:pt x="2473" y="513"/>
                    <a:pt x="2467" y="509"/>
                  </a:cubicBezTo>
                  <a:cubicBezTo>
                    <a:pt x="2458" y="503"/>
                    <a:pt x="2458" y="503"/>
                    <a:pt x="2458" y="503"/>
                  </a:cubicBezTo>
                  <a:cubicBezTo>
                    <a:pt x="2454" y="501"/>
                    <a:pt x="2454" y="501"/>
                    <a:pt x="2454" y="501"/>
                  </a:cubicBezTo>
                  <a:cubicBezTo>
                    <a:pt x="2449" y="498"/>
                    <a:pt x="2449" y="498"/>
                    <a:pt x="2449" y="498"/>
                  </a:cubicBezTo>
                  <a:cubicBezTo>
                    <a:pt x="2432" y="485"/>
                    <a:pt x="2432" y="485"/>
                    <a:pt x="2432" y="485"/>
                  </a:cubicBezTo>
                  <a:cubicBezTo>
                    <a:pt x="2426" y="481"/>
                    <a:pt x="2421" y="476"/>
                    <a:pt x="2415" y="472"/>
                  </a:cubicBezTo>
                  <a:cubicBezTo>
                    <a:pt x="2410" y="467"/>
                    <a:pt x="2404" y="463"/>
                    <a:pt x="2399" y="458"/>
                  </a:cubicBezTo>
                  <a:cubicBezTo>
                    <a:pt x="2384" y="443"/>
                    <a:pt x="2384" y="443"/>
                    <a:pt x="2384" y="443"/>
                  </a:cubicBezTo>
                  <a:cubicBezTo>
                    <a:pt x="2376" y="436"/>
                    <a:pt x="2376" y="436"/>
                    <a:pt x="2376" y="436"/>
                  </a:cubicBezTo>
                  <a:cubicBezTo>
                    <a:pt x="2369" y="428"/>
                    <a:pt x="2369" y="428"/>
                    <a:pt x="2369" y="428"/>
                  </a:cubicBezTo>
                  <a:cubicBezTo>
                    <a:pt x="2355" y="412"/>
                    <a:pt x="2355" y="412"/>
                    <a:pt x="2355" y="412"/>
                  </a:cubicBezTo>
                  <a:cubicBezTo>
                    <a:pt x="2351" y="407"/>
                    <a:pt x="2346" y="401"/>
                    <a:pt x="2342" y="395"/>
                  </a:cubicBezTo>
                  <a:cubicBezTo>
                    <a:pt x="2329" y="378"/>
                    <a:pt x="2329" y="378"/>
                    <a:pt x="2329" y="378"/>
                  </a:cubicBezTo>
                  <a:cubicBezTo>
                    <a:pt x="2317" y="361"/>
                    <a:pt x="2317" y="361"/>
                    <a:pt x="2317" y="361"/>
                  </a:cubicBezTo>
                  <a:cubicBezTo>
                    <a:pt x="2285" y="315"/>
                    <a:pt x="2256" y="266"/>
                    <a:pt x="2228" y="217"/>
                  </a:cubicBezTo>
                  <a:cubicBezTo>
                    <a:pt x="2213" y="193"/>
                    <a:pt x="2199" y="169"/>
                    <a:pt x="2184" y="145"/>
                  </a:cubicBezTo>
                  <a:cubicBezTo>
                    <a:pt x="2169" y="121"/>
                    <a:pt x="2153" y="97"/>
                    <a:pt x="2135" y="76"/>
                  </a:cubicBezTo>
                  <a:cubicBezTo>
                    <a:pt x="2126" y="65"/>
                    <a:pt x="2116" y="55"/>
                    <a:pt x="2105" y="46"/>
                  </a:cubicBezTo>
                  <a:cubicBezTo>
                    <a:pt x="2095" y="37"/>
                    <a:pt x="2083" y="29"/>
                    <a:pt x="2071" y="23"/>
                  </a:cubicBezTo>
                  <a:cubicBezTo>
                    <a:pt x="2058" y="17"/>
                    <a:pt x="2045" y="12"/>
                    <a:pt x="2031" y="9"/>
                  </a:cubicBezTo>
                  <a:cubicBezTo>
                    <a:pt x="2018" y="5"/>
                    <a:pt x="2004" y="4"/>
                    <a:pt x="1990" y="3"/>
                  </a:cubicBezTo>
                  <a:cubicBezTo>
                    <a:pt x="1976" y="3"/>
                    <a:pt x="1962" y="4"/>
                    <a:pt x="1948" y="6"/>
                  </a:cubicBezTo>
                  <a:cubicBezTo>
                    <a:pt x="1934" y="8"/>
                    <a:pt x="1920" y="11"/>
                    <a:pt x="1907" y="15"/>
                  </a:cubicBezTo>
                  <a:cubicBezTo>
                    <a:pt x="1880" y="23"/>
                    <a:pt x="1854" y="34"/>
                    <a:pt x="1829" y="47"/>
                  </a:cubicBezTo>
                  <a:cubicBezTo>
                    <a:pt x="1778" y="72"/>
                    <a:pt x="1733" y="106"/>
                    <a:pt x="1690" y="143"/>
                  </a:cubicBezTo>
                  <a:cubicBezTo>
                    <a:pt x="1669" y="162"/>
                    <a:pt x="1649" y="181"/>
                    <a:pt x="1629" y="201"/>
                  </a:cubicBezTo>
                  <a:cubicBezTo>
                    <a:pt x="1568" y="260"/>
                    <a:pt x="1568" y="260"/>
                    <a:pt x="1568" y="260"/>
                  </a:cubicBezTo>
                  <a:cubicBezTo>
                    <a:pt x="1488" y="340"/>
                    <a:pt x="1398" y="409"/>
                    <a:pt x="1301" y="468"/>
                  </a:cubicBezTo>
                  <a:cubicBezTo>
                    <a:pt x="1277" y="483"/>
                    <a:pt x="1253" y="497"/>
                    <a:pt x="1228" y="511"/>
                  </a:cubicBezTo>
                  <a:cubicBezTo>
                    <a:pt x="1210" y="521"/>
                    <a:pt x="1210" y="521"/>
                    <a:pt x="1210" y="521"/>
                  </a:cubicBezTo>
                  <a:cubicBezTo>
                    <a:pt x="1191" y="531"/>
                    <a:pt x="1191" y="531"/>
                    <a:pt x="1191" y="531"/>
                  </a:cubicBezTo>
                  <a:cubicBezTo>
                    <a:pt x="1153" y="550"/>
                    <a:pt x="1153" y="550"/>
                    <a:pt x="1153" y="550"/>
                  </a:cubicBezTo>
                  <a:cubicBezTo>
                    <a:pt x="1141" y="557"/>
                    <a:pt x="1128" y="562"/>
                    <a:pt x="1115" y="568"/>
                  </a:cubicBezTo>
                  <a:cubicBezTo>
                    <a:pt x="1076" y="586"/>
                    <a:pt x="1076" y="586"/>
                    <a:pt x="1076" y="586"/>
                  </a:cubicBezTo>
                  <a:cubicBezTo>
                    <a:pt x="1064" y="592"/>
                    <a:pt x="1050" y="597"/>
                    <a:pt x="1037" y="602"/>
                  </a:cubicBezTo>
                  <a:cubicBezTo>
                    <a:pt x="1024" y="608"/>
                    <a:pt x="1011" y="613"/>
                    <a:pt x="998" y="619"/>
                  </a:cubicBezTo>
                  <a:cubicBezTo>
                    <a:pt x="893" y="660"/>
                    <a:pt x="784" y="692"/>
                    <a:pt x="674" y="716"/>
                  </a:cubicBezTo>
                  <a:cubicBezTo>
                    <a:pt x="453" y="763"/>
                    <a:pt x="224" y="775"/>
                    <a:pt x="0" y="7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38">
              <a:extLst>
                <a:ext uri="{FF2B5EF4-FFF2-40B4-BE49-F238E27FC236}">
                  <a16:creationId xmlns:a16="http://schemas.microsoft.com/office/drawing/2014/main" id="{F762E644-5D88-C10C-550D-59766E85CF0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2163" y="2166938"/>
              <a:ext cx="12126913" cy="1733550"/>
            </a:xfrm>
            <a:custGeom>
              <a:avLst/>
              <a:gdLst>
                <a:gd name="T0" fmla="*/ 334 w 4855"/>
                <a:gd name="T1" fmla="*/ 687 h 693"/>
                <a:gd name="T2" fmla="*/ 987 w 4855"/>
                <a:gd name="T3" fmla="*/ 554 h 693"/>
                <a:gd name="T4" fmla="*/ 1065 w 4855"/>
                <a:gd name="T5" fmla="*/ 523 h 693"/>
                <a:gd name="T6" fmla="*/ 1123 w 4855"/>
                <a:gd name="T7" fmla="*/ 499 h 693"/>
                <a:gd name="T8" fmla="*/ 1291 w 4855"/>
                <a:gd name="T9" fmla="*/ 414 h 693"/>
                <a:gd name="T10" fmla="*/ 1689 w 4855"/>
                <a:gd name="T11" fmla="*/ 110 h 693"/>
                <a:gd name="T12" fmla="*/ 1915 w 4855"/>
                <a:gd name="T13" fmla="*/ 4 h 693"/>
                <a:gd name="T14" fmla="*/ 1999 w 4855"/>
                <a:gd name="T15" fmla="*/ 3 h 693"/>
                <a:gd name="T16" fmla="*/ 2049 w 4855"/>
                <a:gd name="T17" fmla="*/ 20 h 693"/>
                <a:gd name="T18" fmla="*/ 2067 w 4855"/>
                <a:gd name="T19" fmla="*/ 30 h 693"/>
                <a:gd name="T20" fmla="*/ 2076 w 4855"/>
                <a:gd name="T21" fmla="*/ 36 h 693"/>
                <a:gd name="T22" fmla="*/ 2184 w 4855"/>
                <a:gd name="T23" fmla="*/ 164 h 693"/>
                <a:gd name="T24" fmla="*/ 2330 w 4855"/>
                <a:gd name="T25" fmla="*/ 367 h 693"/>
                <a:gd name="T26" fmla="*/ 2479 w 4855"/>
                <a:gd name="T27" fmla="*/ 479 h 693"/>
                <a:gd name="T28" fmla="*/ 2517 w 4855"/>
                <a:gd name="T29" fmla="*/ 496 h 693"/>
                <a:gd name="T30" fmla="*/ 2537 w 4855"/>
                <a:gd name="T31" fmla="*/ 503 h 693"/>
                <a:gd name="T32" fmla="*/ 2576 w 4855"/>
                <a:gd name="T33" fmla="*/ 515 h 693"/>
                <a:gd name="T34" fmla="*/ 2638 w 4855"/>
                <a:gd name="T35" fmla="*/ 527 h 693"/>
                <a:gd name="T36" fmla="*/ 2679 w 4855"/>
                <a:gd name="T37" fmla="*/ 532 h 693"/>
                <a:gd name="T38" fmla="*/ 2700 w 4855"/>
                <a:gd name="T39" fmla="*/ 533 h 693"/>
                <a:gd name="T40" fmla="*/ 2742 w 4855"/>
                <a:gd name="T41" fmla="*/ 533 h 693"/>
                <a:gd name="T42" fmla="*/ 2783 w 4855"/>
                <a:gd name="T43" fmla="*/ 531 h 693"/>
                <a:gd name="T44" fmla="*/ 3099 w 4855"/>
                <a:gd name="T45" fmla="*/ 429 h 693"/>
                <a:gd name="T46" fmla="*/ 3242 w 4855"/>
                <a:gd name="T47" fmla="*/ 343 h 693"/>
                <a:gd name="T48" fmla="*/ 3557 w 4855"/>
                <a:gd name="T49" fmla="*/ 248 h 693"/>
                <a:gd name="T50" fmla="*/ 3722 w 4855"/>
                <a:gd name="T51" fmla="*/ 278 h 693"/>
                <a:gd name="T52" fmla="*/ 3883 w 4855"/>
                <a:gd name="T53" fmla="*/ 325 h 693"/>
                <a:gd name="T54" fmla="*/ 4038 w 4855"/>
                <a:gd name="T55" fmla="*/ 386 h 693"/>
                <a:gd name="T56" fmla="*/ 4521 w 4855"/>
                <a:gd name="T57" fmla="*/ 518 h 693"/>
                <a:gd name="T58" fmla="*/ 4521 w 4855"/>
                <a:gd name="T59" fmla="*/ 519 h 693"/>
                <a:gd name="T60" fmla="*/ 4038 w 4855"/>
                <a:gd name="T61" fmla="*/ 388 h 693"/>
                <a:gd name="T62" fmla="*/ 3882 w 4855"/>
                <a:gd name="T63" fmla="*/ 327 h 693"/>
                <a:gd name="T64" fmla="*/ 3721 w 4855"/>
                <a:gd name="T65" fmla="*/ 281 h 693"/>
                <a:gd name="T66" fmla="*/ 3557 w 4855"/>
                <a:gd name="T67" fmla="*/ 251 h 693"/>
                <a:gd name="T68" fmla="*/ 3244 w 4855"/>
                <a:gd name="T69" fmla="*/ 345 h 693"/>
                <a:gd name="T70" fmla="*/ 3101 w 4855"/>
                <a:gd name="T71" fmla="*/ 432 h 693"/>
                <a:gd name="T72" fmla="*/ 2784 w 4855"/>
                <a:gd name="T73" fmla="*/ 534 h 693"/>
                <a:gd name="T74" fmla="*/ 2742 w 4855"/>
                <a:gd name="T75" fmla="*/ 537 h 693"/>
                <a:gd name="T76" fmla="*/ 2700 w 4855"/>
                <a:gd name="T77" fmla="*/ 537 h 693"/>
                <a:gd name="T78" fmla="*/ 2679 w 4855"/>
                <a:gd name="T79" fmla="*/ 535 h 693"/>
                <a:gd name="T80" fmla="*/ 2637 w 4855"/>
                <a:gd name="T81" fmla="*/ 531 h 693"/>
                <a:gd name="T82" fmla="*/ 2576 w 4855"/>
                <a:gd name="T83" fmla="*/ 518 h 693"/>
                <a:gd name="T84" fmla="*/ 2535 w 4855"/>
                <a:gd name="T85" fmla="*/ 506 h 693"/>
                <a:gd name="T86" fmla="*/ 2516 w 4855"/>
                <a:gd name="T87" fmla="*/ 499 h 693"/>
                <a:gd name="T88" fmla="*/ 2477 w 4855"/>
                <a:gd name="T89" fmla="*/ 483 h 693"/>
                <a:gd name="T90" fmla="*/ 2327 w 4855"/>
                <a:gd name="T91" fmla="*/ 370 h 693"/>
                <a:gd name="T92" fmla="*/ 2074 w 4855"/>
                <a:gd name="T93" fmla="*/ 39 h 693"/>
                <a:gd name="T94" fmla="*/ 2065 w 4855"/>
                <a:gd name="T95" fmla="*/ 33 h 693"/>
                <a:gd name="T96" fmla="*/ 2047 w 4855"/>
                <a:gd name="T97" fmla="*/ 23 h 693"/>
                <a:gd name="T98" fmla="*/ 1998 w 4855"/>
                <a:gd name="T99" fmla="*/ 7 h 693"/>
                <a:gd name="T100" fmla="*/ 1915 w 4855"/>
                <a:gd name="T101" fmla="*/ 7 h 693"/>
                <a:gd name="T102" fmla="*/ 1691 w 4855"/>
                <a:gd name="T103" fmla="*/ 113 h 693"/>
                <a:gd name="T104" fmla="*/ 1532 w 4855"/>
                <a:gd name="T105" fmla="*/ 248 h 693"/>
                <a:gd name="T106" fmla="*/ 1500 w 4855"/>
                <a:gd name="T107" fmla="*/ 275 h 693"/>
                <a:gd name="T108" fmla="*/ 1292 w 4855"/>
                <a:gd name="T109" fmla="*/ 416 h 693"/>
                <a:gd name="T110" fmla="*/ 1124 w 4855"/>
                <a:gd name="T111" fmla="*/ 501 h 693"/>
                <a:gd name="T112" fmla="*/ 1066 w 4855"/>
                <a:gd name="T113" fmla="*/ 525 h 693"/>
                <a:gd name="T114" fmla="*/ 988 w 4855"/>
                <a:gd name="T115" fmla="*/ 556 h 693"/>
                <a:gd name="T116" fmla="*/ 334 w 4855"/>
                <a:gd name="T117" fmla="*/ 688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55" h="693">
                  <a:moveTo>
                    <a:pt x="0" y="675"/>
                  </a:moveTo>
                  <a:cubicBezTo>
                    <a:pt x="111" y="689"/>
                    <a:pt x="223" y="692"/>
                    <a:pt x="334" y="687"/>
                  </a:cubicBezTo>
                  <a:cubicBezTo>
                    <a:pt x="446" y="681"/>
                    <a:pt x="556" y="667"/>
                    <a:pt x="666" y="644"/>
                  </a:cubicBezTo>
                  <a:cubicBezTo>
                    <a:pt x="775" y="622"/>
                    <a:pt x="883" y="592"/>
                    <a:pt x="987" y="554"/>
                  </a:cubicBezTo>
                  <a:cubicBezTo>
                    <a:pt x="1026" y="539"/>
                    <a:pt x="1026" y="539"/>
                    <a:pt x="1026" y="539"/>
                  </a:cubicBezTo>
                  <a:cubicBezTo>
                    <a:pt x="1039" y="534"/>
                    <a:pt x="1052" y="529"/>
                    <a:pt x="1065" y="523"/>
                  </a:cubicBezTo>
                  <a:cubicBezTo>
                    <a:pt x="1104" y="507"/>
                    <a:pt x="1104" y="507"/>
                    <a:pt x="1104" y="507"/>
                  </a:cubicBezTo>
                  <a:cubicBezTo>
                    <a:pt x="1110" y="504"/>
                    <a:pt x="1117" y="502"/>
                    <a:pt x="1123" y="499"/>
                  </a:cubicBezTo>
                  <a:cubicBezTo>
                    <a:pt x="1142" y="490"/>
                    <a:pt x="1142" y="490"/>
                    <a:pt x="1142" y="490"/>
                  </a:cubicBezTo>
                  <a:cubicBezTo>
                    <a:pt x="1193" y="467"/>
                    <a:pt x="1243" y="442"/>
                    <a:pt x="1291" y="414"/>
                  </a:cubicBezTo>
                  <a:cubicBezTo>
                    <a:pt x="1388" y="359"/>
                    <a:pt x="1479" y="294"/>
                    <a:pt x="1561" y="218"/>
                  </a:cubicBezTo>
                  <a:cubicBezTo>
                    <a:pt x="1603" y="182"/>
                    <a:pt x="1645" y="144"/>
                    <a:pt x="1689" y="110"/>
                  </a:cubicBezTo>
                  <a:cubicBezTo>
                    <a:pt x="1734" y="77"/>
                    <a:pt x="1782" y="47"/>
                    <a:pt x="1834" y="27"/>
                  </a:cubicBezTo>
                  <a:cubicBezTo>
                    <a:pt x="1860" y="17"/>
                    <a:pt x="1887" y="8"/>
                    <a:pt x="1915" y="4"/>
                  </a:cubicBezTo>
                  <a:cubicBezTo>
                    <a:pt x="1929" y="1"/>
                    <a:pt x="1943" y="0"/>
                    <a:pt x="1957" y="0"/>
                  </a:cubicBezTo>
                  <a:cubicBezTo>
                    <a:pt x="1971" y="0"/>
                    <a:pt x="1985" y="1"/>
                    <a:pt x="1999" y="3"/>
                  </a:cubicBezTo>
                  <a:cubicBezTo>
                    <a:pt x="2013" y="6"/>
                    <a:pt x="2026" y="10"/>
                    <a:pt x="2039" y="15"/>
                  </a:cubicBezTo>
                  <a:cubicBezTo>
                    <a:pt x="2042" y="17"/>
                    <a:pt x="2046" y="18"/>
                    <a:pt x="2049" y="20"/>
                  </a:cubicBezTo>
                  <a:cubicBezTo>
                    <a:pt x="2058" y="25"/>
                    <a:pt x="2058" y="25"/>
                    <a:pt x="2058" y="25"/>
                  </a:cubicBezTo>
                  <a:cubicBezTo>
                    <a:pt x="2061" y="26"/>
                    <a:pt x="2064" y="28"/>
                    <a:pt x="2067" y="30"/>
                  </a:cubicBezTo>
                  <a:cubicBezTo>
                    <a:pt x="2071" y="33"/>
                    <a:pt x="2071" y="33"/>
                    <a:pt x="2071" y="33"/>
                  </a:cubicBezTo>
                  <a:cubicBezTo>
                    <a:pt x="2076" y="36"/>
                    <a:pt x="2076" y="36"/>
                    <a:pt x="2076" y="36"/>
                  </a:cubicBezTo>
                  <a:cubicBezTo>
                    <a:pt x="2098" y="53"/>
                    <a:pt x="2118" y="74"/>
                    <a:pt x="2135" y="95"/>
                  </a:cubicBezTo>
                  <a:cubicBezTo>
                    <a:pt x="2152" y="117"/>
                    <a:pt x="2168" y="140"/>
                    <a:pt x="2184" y="164"/>
                  </a:cubicBezTo>
                  <a:cubicBezTo>
                    <a:pt x="2231" y="233"/>
                    <a:pt x="2231" y="233"/>
                    <a:pt x="2231" y="233"/>
                  </a:cubicBezTo>
                  <a:cubicBezTo>
                    <a:pt x="2262" y="279"/>
                    <a:pt x="2294" y="325"/>
                    <a:pt x="2330" y="367"/>
                  </a:cubicBezTo>
                  <a:cubicBezTo>
                    <a:pt x="2366" y="409"/>
                    <a:pt x="2411" y="444"/>
                    <a:pt x="2460" y="470"/>
                  </a:cubicBezTo>
                  <a:cubicBezTo>
                    <a:pt x="2466" y="473"/>
                    <a:pt x="2472" y="476"/>
                    <a:pt x="2479" y="479"/>
                  </a:cubicBezTo>
                  <a:cubicBezTo>
                    <a:pt x="2485" y="482"/>
                    <a:pt x="2491" y="485"/>
                    <a:pt x="2498" y="488"/>
                  </a:cubicBezTo>
                  <a:cubicBezTo>
                    <a:pt x="2517" y="496"/>
                    <a:pt x="2517" y="496"/>
                    <a:pt x="2517" y="496"/>
                  </a:cubicBezTo>
                  <a:cubicBezTo>
                    <a:pt x="2520" y="497"/>
                    <a:pt x="2523" y="498"/>
                    <a:pt x="2527" y="500"/>
                  </a:cubicBezTo>
                  <a:cubicBezTo>
                    <a:pt x="2537" y="503"/>
                    <a:pt x="2537" y="503"/>
                    <a:pt x="2537" y="503"/>
                  </a:cubicBezTo>
                  <a:cubicBezTo>
                    <a:pt x="2556" y="509"/>
                    <a:pt x="2556" y="509"/>
                    <a:pt x="2556" y="509"/>
                  </a:cubicBezTo>
                  <a:cubicBezTo>
                    <a:pt x="2563" y="511"/>
                    <a:pt x="2570" y="513"/>
                    <a:pt x="2576" y="515"/>
                  </a:cubicBezTo>
                  <a:cubicBezTo>
                    <a:pt x="2590" y="519"/>
                    <a:pt x="2604" y="521"/>
                    <a:pt x="2617" y="524"/>
                  </a:cubicBezTo>
                  <a:cubicBezTo>
                    <a:pt x="2624" y="525"/>
                    <a:pt x="2631" y="526"/>
                    <a:pt x="2638" y="527"/>
                  </a:cubicBezTo>
                  <a:cubicBezTo>
                    <a:pt x="2645" y="528"/>
                    <a:pt x="2652" y="529"/>
                    <a:pt x="2658" y="530"/>
                  </a:cubicBezTo>
                  <a:cubicBezTo>
                    <a:pt x="2679" y="532"/>
                    <a:pt x="2679" y="532"/>
                    <a:pt x="2679" y="532"/>
                  </a:cubicBezTo>
                  <a:cubicBezTo>
                    <a:pt x="2690" y="533"/>
                    <a:pt x="2690" y="533"/>
                    <a:pt x="2690" y="533"/>
                  </a:cubicBezTo>
                  <a:cubicBezTo>
                    <a:pt x="2693" y="533"/>
                    <a:pt x="2697" y="533"/>
                    <a:pt x="2700" y="533"/>
                  </a:cubicBezTo>
                  <a:cubicBezTo>
                    <a:pt x="2721" y="533"/>
                    <a:pt x="2721" y="533"/>
                    <a:pt x="2721" y="533"/>
                  </a:cubicBezTo>
                  <a:cubicBezTo>
                    <a:pt x="2728" y="534"/>
                    <a:pt x="2735" y="533"/>
                    <a:pt x="2742" y="533"/>
                  </a:cubicBezTo>
                  <a:cubicBezTo>
                    <a:pt x="2749" y="533"/>
                    <a:pt x="2756" y="533"/>
                    <a:pt x="2763" y="532"/>
                  </a:cubicBezTo>
                  <a:cubicBezTo>
                    <a:pt x="2783" y="531"/>
                    <a:pt x="2783" y="531"/>
                    <a:pt x="2783" y="531"/>
                  </a:cubicBezTo>
                  <a:cubicBezTo>
                    <a:pt x="2839" y="526"/>
                    <a:pt x="2893" y="513"/>
                    <a:pt x="2946" y="495"/>
                  </a:cubicBezTo>
                  <a:cubicBezTo>
                    <a:pt x="2999" y="477"/>
                    <a:pt x="3050" y="455"/>
                    <a:pt x="3099" y="429"/>
                  </a:cubicBezTo>
                  <a:cubicBezTo>
                    <a:pt x="3124" y="416"/>
                    <a:pt x="3148" y="402"/>
                    <a:pt x="3172" y="388"/>
                  </a:cubicBezTo>
                  <a:cubicBezTo>
                    <a:pt x="3196" y="373"/>
                    <a:pt x="3219" y="358"/>
                    <a:pt x="3242" y="343"/>
                  </a:cubicBezTo>
                  <a:cubicBezTo>
                    <a:pt x="3289" y="313"/>
                    <a:pt x="3338" y="284"/>
                    <a:pt x="3391" y="266"/>
                  </a:cubicBezTo>
                  <a:cubicBezTo>
                    <a:pt x="3444" y="249"/>
                    <a:pt x="3501" y="244"/>
                    <a:pt x="3557" y="248"/>
                  </a:cubicBezTo>
                  <a:cubicBezTo>
                    <a:pt x="3585" y="250"/>
                    <a:pt x="3613" y="254"/>
                    <a:pt x="3640" y="260"/>
                  </a:cubicBezTo>
                  <a:cubicBezTo>
                    <a:pt x="3667" y="265"/>
                    <a:pt x="3695" y="271"/>
                    <a:pt x="3722" y="278"/>
                  </a:cubicBezTo>
                  <a:cubicBezTo>
                    <a:pt x="3749" y="285"/>
                    <a:pt x="3776" y="293"/>
                    <a:pt x="3802" y="300"/>
                  </a:cubicBezTo>
                  <a:cubicBezTo>
                    <a:pt x="3829" y="308"/>
                    <a:pt x="3856" y="316"/>
                    <a:pt x="3883" y="325"/>
                  </a:cubicBezTo>
                  <a:cubicBezTo>
                    <a:pt x="3909" y="333"/>
                    <a:pt x="3935" y="343"/>
                    <a:pt x="3961" y="354"/>
                  </a:cubicBezTo>
                  <a:cubicBezTo>
                    <a:pt x="4038" y="386"/>
                    <a:pt x="4038" y="386"/>
                    <a:pt x="4038" y="386"/>
                  </a:cubicBezTo>
                  <a:cubicBezTo>
                    <a:pt x="4090" y="407"/>
                    <a:pt x="4142" y="427"/>
                    <a:pt x="4195" y="444"/>
                  </a:cubicBezTo>
                  <a:cubicBezTo>
                    <a:pt x="4302" y="477"/>
                    <a:pt x="4410" y="503"/>
                    <a:pt x="4521" y="518"/>
                  </a:cubicBezTo>
                  <a:cubicBezTo>
                    <a:pt x="4632" y="532"/>
                    <a:pt x="4744" y="536"/>
                    <a:pt x="4855" y="523"/>
                  </a:cubicBezTo>
                  <a:cubicBezTo>
                    <a:pt x="4744" y="536"/>
                    <a:pt x="4632" y="533"/>
                    <a:pt x="4521" y="519"/>
                  </a:cubicBezTo>
                  <a:cubicBezTo>
                    <a:pt x="4410" y="505"/>
                    <a:pt x="4301" y="479"/>
                    <a:pt x="4195" y="446"/>
                  </a:cubicBezTo>
                  <a:cubicBezTo>
                    <a:pt x="4141" y="429"/>
                    <a:pt x="4089" y="409"/>
                    <a:pt x="4038" y="388"/>
                  </a:cubicBezTo>
                  <a:cubicBezTo>
                    <a:pt x="3960" y="356"/>
                    <a:pt x="3960" y="356"/>
                    <a:pt x="3960" y="356"/>
                  </a:cubicBezTo>
                  <a:cubicBezTo>
                    <a:pt x="3934" y="345"/>
                    <a:pt x="3908" y="336"/>
                    <a:pt x="3882" y="327"/>
                  </a:cubicBezTo>
                  <a:cubicBezTo>
                    <a:pt x="3855" y="318"/>
                    <a:pt x="3829" y="310"/>
                    <a:pt x="3802" y="303"/>
                  </a:cubicBezTo>
                  <a:cubicBezTo>
                    <a:pt x="3775" y="295"/>
                    <a:pt x="3748" y="288"/>
                    <a:pt x="3721" y="281"/>
                  </a:cubicBezTo>
                  <a:cubicBezTo>
                    <a:pt x="3694" y="274"/>
                    <a:pt x="3667" y="267"/>
                    <a:pt x="3640" y="262"/>
                  </a:cubicBezTo>
                  <a:cubicBezTo>
                    <a:pt x="3612" y="257"/>
                    <a:pt x="3585" y="253"/>
                    <a:pt x="3557" y="251"/>
                  </a:cubicBezTo>
                  <a:cubicBezTo>
                    <a:pt x="3501" y="247"/>
                    <a:pt x="3445" y="251"/>
                    <a:pt x="3392" y="269"/>
                  </a:cubicBezTo>
                  <a:cubicBezTo>
                    <a:pt x="3339" y="287"/>
                    <a:pt x="3291" y="315"/>
                    <a:pt x="3244" y="345"/>
                  </a:cubicBezTo>
                  <a:cubicBezTo>
                    <a:pt x="3221" y="360"/>
                    <a:pt x="3197" y="376"/>
                    <a:pt x="3174" y="390"/>
                  </a:cubicBezTo>
                  <a:cubicBezTo>
                    <a:pt x="3150" y="405"/>
                    <a:pt x="3126" y="419"/>
                    <a:pt x="3101" y="432"/>
                  </a:cubicBezTo>
                  <a:cubicBezTo>
                    <a:pt x="3051" y="458"/>
                    <a:pt x="3000" y="481"/>
                    <a:pt x="2947" y="498"/>
                  </a:cubicBezTo>
                  <a:cubicBezTo>
                    <a:pt x="2894" y="516"/>
                    <a:pt x="2839" y="529"/>
                    <a:pt x="2784" y="534"/>
                  </a:cubicBezTo>
                  <a:cubicBezTo>
                    <a:pt x="2763" y="536"/>
                    <a:pt x="2763" y="536"/>
                    <a:pt x="2763" y="536"/>
                  </a:cubicBezTo>
                  <a:cubicBezTo>
                    <a:pt x="2756" y="537"/>
                    <a:pt x="2749" y="537"/>
                    <a:pt x="2742" y="537"/>
                  </a:cubicBezTo>
                  <a:cubicBezTo>
                    <a:pt x="2735" y="537"/>
                    <a:pt x="2728" y="537"/>
                    <a:pt x="2721" y="537"/>
                  </a:cubicBezTo>
                  <a:cubicBezTo>
                    <a:pt x="2700" y="537"/>
                    <a:pt x="2700" y="537"/>
                    <a:pt x="2700" y="537"/>
                  </a:cubicBezTo>
                  <a:cubicBezTo>
                    <a:pt x="2696" y="536"/>
                    <a:pt x="2693" y="536"/>
                    <a:pt x="2689" y="536"/>
                  </a:cubicBezTo>
                  <a:cubicBezTo>
                    <a:pt x="2679" y="535"/>
                    <a:pt x="2679" y="535"/>
                    <a:pt x="2679" y="535"/>
                  </a:cubicBezTo>
                  <a:cubicBezTo>
                    <a:pt x="2658" y="534"/>
                    <a:pt x="2658" y="534"/>
                    <a:pt x="2658" y="534"/>
                  </a:cubicBezTo>
                  <a:cubicBezTo>
                    <a:pt x="2651" y="533"/>
                    <a:pt x="2644" y="532"/>
                    <a:pt x="2637" y="531"/>
                  </a:cubicBezTo>
                  <a:cubicBezTo>
                    <a:pt x="2630" y="530"/>
                    <a:pt x="2623" y="529"/>
                    <a:pt x="2617" y="527"/>
                  </a:cubicBezTo>
                  <a:cubicBezTo>
                    <a:pt x="2603" y="525"/>
                    <a:pt x="2589" y="522"/>
                    <a:pt x="2576" y="518"/>
                  </a:cubicBezTo>
                  <a:cubicBezTo>
                    <a:pt x="2569" y="517"/>
                    <a:pt x="2562" y="515"/>
                    <a:pt x="2555" y="513"/>
                  </a:cubicBezTo>
                  <a:cubicBezTo>
                    <a:pt x="2535" y="506"/>
                    <a:pt x="2535" y="506"/>
                    <a:pt x="2535" y="506"/>
                  </a:cubicBezTo>
                  <a:cubicBezTo>
                    <a:pt x="2525" y="503"/>
                    <a:pt x="2525" y="503"/>
                    <a:pt x="2525" y="503"/>
                  </a:cubicBezTo>
                  <a:cubicBezTo>
                    <a:pt x="2522" y="502"/>
                    <a:pt x="2519" y="501"/>
                    <a:pt x="2516" y="499"/>
                  </a:cubicBezTo>
                  <a:cubicBezTo>
                    <a:pt x="2496" y="492"/>
                    <a:pt x="2496" y="492"/>
                    <a:pt x="2496" y="492"/>
                  </a:cubicBezTo>
                  <a:cubicBezTo>
                    <a:pt x="2490" y="489"/>
                    <a:pt x="2483" y="486"/>
                    <a:pt x="2477" y="483"/>
                  </a:cubicBezTo>
                  <a:cubicBezTo>
                    <a:pt x="2471" y="480"/>
                    <a:pt x="2464" y="477"/>
                    <a:pt x="2458" y="473"/>
                  </a:cubicBezTo>
                  <a:cubicBezTo>
                    <a:pt x="2409" y="447"/>
                    <a:pt x="2364" y="412"/>
                    <a:pt x="2327" y="370"/>
                  </a:cubicBezTo>
                  <a:cubicBezTo>
                    <a:pt x="2253" y="285"/>
                    <a:pt x="2200" y="186"/>
                    <a:pt x="2132" y="98"/>
                  </a:cubicBezTo>
                  <a:cubicBezTo>
                    <a:pt x="2115" y="76"/>
                    <a:pt x="2096" y="55"/>
                    <a:pt x="2074" y="39"/>
                  </a:cubicBezTo>
                  <a:cubicBezTo>
                    <a:pt x="2069" y="36"/>
                    <a:pt x="2069" y="36"/>
                    <a:pt x="2069" y="36"/>
                  </a:cubicBezTo>
                  <a:cubicBezTo>
                    <a:pt x="2065" y="33"/>
                    <a:pt x="2065" y="33"/>
                    <a:pt x="2065" y="33"/>
                  </a:cubicBezTo>
                  <a:cubicBezTo>
                    <a:pt x="2062" y="31"/>
                    <a:pt x="2059" y="29"/>
                    <a:pt x="2056" y="28"/>
                  </a:cubicBezTo>
                  <a:cubicBezTo>
                    <a:pt x="2047" y="23"/>
                    <a:pt x="2047" y="23"/>
                    <a:pt x="2047" y="23"/>
                  </a:cubicBezTo>
                  <a:cubicBezTo>
                    <a:pt x="2044" y="21"/>
                    <a:pt x="2041" y="20"/>
                    <a:pt x="2038" y="19"/>
                  </a:cubicBezTo>
                  <a:cubicBezTo>
                    <a:pt x="2025" y="13"/>
                    <a:pt x="2012" y="9"/>
                    <a:pt x="1998" y="7"/>
                  </a:cubicBezTo>
                  <a:cubicBezTo>
                    <a:pt x="1984" y="4"/>
                    <a:pt x="1971" y="3"/>
                    <a:pt x="1957" y="3"/>
                  </a:cubicBezTo>
                  <a:cubicBezTo>
                    <a:pt x="1943" y="3"/>
                    <a:pt x="1929" y="5"/>
                    <a:pt x="1915" y="7"/>
                  </a:cubicBezTo>
                  <a:cubicBezTo>
                    <a:pt x="1888" y="11"/>
                    <a:pt x="1861" y="20"/>
                    <a:pt x="1836" y="30"/>
                  </a:cubicBezTo>
                  <a:cubicBezTo>
                    <a:pt x="1784" y="50"/>
                    <a:pt x="1736" y="80"/>
                    <a:pt x="1691" y="113"/>
                  </a:cubicBezTo>
                  <a:cubicBezTo>
                    <a:pt x="1647" y="146"/>
                    <a:pt x="1605" y="184"/>
                    <a:pt x="1563" y="221"/>
                  </a:cubicBezTo>
                  <a:cubicBezTo>
                    <a:pt x="1532" y="248"/>
                    <a:pt x="1532" y="248"/>
                    <a:pt x="1532" y="248"/>
                  </a:cubicBezTo>
                  <a:cubicBezTo>
                    <a:pt x="1516" y="262"/>
                    <a:pt x="1516" y="262"/>
                    <a:pt x="1516" y="262"/>
                  </a:cubicBezTo>
                  <a:cubicBezTo>
                    <a:pt x="1511" y="266"/>
                    <a:pt x="1505" y="271"/>
                    <a:pt x="1500" y="275"/>
                  </a:cubicBezTo>
                  <a:cubicBezTo>
                    <a:pt x="1478" y="293"/>
                    <a:pt x="1456" y="310"/>
                    <a:pt x="1433" y="326"/>
                  </a:cubicBezTo>
                  <a:cubicBezTo>
                    <a:pt x="1388" y="359"/>
                    <a:pt x="1341" y="389"/>
                    <a:pt x="1292" y="416"/>
                  </a:cubicBezTo>
                  <a:cubicBezTo>
                    <a:pt x="1244" y="444"/>
                    <a:pt x="1194" y="469"/>
                    <a:pt x="1143" y="492"/>
                  </a:cubicBezTo>
                  <a:cubicBezTo>
                    <a:pt x="1124" y="501"/>
                    <a:pt x="1124" y="501"/>
                    <a:pt x="1124" y="501"/>
                  </a:cubicBezTo>
                  <a:cubicBezTo>
                    <a:pt x="1118" y="504"/>
                    <a:pt x="1111" y="506"/>
                    <a:pt x="1105" y="509"/>
                  </a:cubicBezTo>
                  <a:cubicBezTo>
                    <a:pt x="1066" y="525"/>
                    <a:pt x="1066" y="525"/>
                    <a:pt x="1066" y="525"/>
                  </a:cubicBezTo>
                  <a:cubicBezTo>
                    <a:pt x="1053" y="531"/>
                    <a:pt x="1040" y="536"/>
                    <a:pt x="1027" y="541"/>
                  </a:cubicBezTo>
                  <a:cubicBezTo>
                    <a:pt x="988" y="556"/>
                    <a:pt x="988" y="556"/>
                    <a:pt x="988" y="556"/>
                  </a:cubicBezTo>
                  <a:cubicBezTo>
                    <a:pt x="883" y="594"/>
                    <a:pt x="775" y="624"/>
                    <a:pt x="666" y="646"/>
                  </a:cubicBezTo>
                  <a:cubicBezTo>
                    <a:pt x="557" y="668"/>
                    <a:pt x="446" y="682"/>
                    <a:pt x="334" y="688"/>
                  </a:cubicBezTo>
                  <a:cubicBezTo>
                    <a:pt x="223" y="693"/>
                    <a:pt x="111" y="689"/>
                    <a:pt x="0" y="6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39">
              <a:extLst>
                <a:ext uri="{FF2B5EF4-FFF2-40B4-BE49-F238E27FC236}">
                  <a16:creationId xmlns:a16="http://schemas.microsoft.com/office/drawing/2014/main" id="{876CE931-834C-2562-B0B9-F3020A409F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8988" y="2312988"/>
              <a:ext cx="12125325" cy="1554163"/>
            </a:xfrm>
            <a:custGeom>
              <a:avLst/>
              <a:gdLst>
                <a:gd name="T0" fmla="*/ 658 w 4854"/>
                <a:gd name="T1" fmla="*/ 575 h 622"/>
                <a:gd name="T2" fmla="*/ 1037 w 4854"/>
                <a:gd name="T3" fmla="*/ 470 h 622"/>
                <a:gd name="T4" fmla="*/ 1133 w 4854"/>
                <a:gd name="T5" fmla="*/ 432 h 622"/>
                <a:gd name="T6" fmla="*/ 1493 w 4854"/>
                <a:gd name="T7" fmla="*/ 232 h 622"/>
                <a:gd name="T8" fmla="*/ 1692 w 4854"/>
                <a:gd name="T9" fmla="*/ 83 h 622"/>
                <a:gd name="T10" fmla="*/ 1966 w 4854"/>
                <a:gd name="T11" fmla="*/ 2 h 622"/>
                <a:gd name="T12" fmla="*/ 2053 w 4854"/>
                <a:gd name="T13" fmla="*/ 36 h 622"/>
                <a:gd name="T14" fmla="*/ 2133 w 4854"/>
                <a:gd name="T15" fmla="*/ 116 h 622"/>
                <a:gd name="T16" fmla="*/ 2316 w 4854"/>
                <a:gd name="T17" fmla="*/ 340 h 622"/>
                <a:gd name="T18" fmla="*/ 2343 w 4854"/>
                <a:gd name="T19" fmla="*/ 365 h 622"/>
                <a:gd name="T20" fmla="*/ 2367 w 4854"/>
                <a:gd name="T21" fmla="*/ 384 h 622"/>
                <a:gd name="T22" fmla="*/ 2388 w 4854"/>
                <a:gd name="T23" fmla="*/ 398 h 622"/>
                <a:gd name="T24" fmla="*/ 2415 w 4854"/>
                <a:gd name="T25" fmla="*/ 414 h 622"/>
                <a:gd name="T26" fmla="*/ 2433 w 4854"/>
                <a:gd name="T27" fmla="*/ 424 h 622"/>
                <a:gd name="T28" fmla="*/ 2490 w 4854"/>
                <a:gd name="T29" fmla="*/ 448 h 622"/>
                <a:gd name="T30" fmla="*/ 2539 w 4854"/>
                <a:gd name="T31" fmla="*/ 463 h 622"/>
                <a:gd name="T32" fmla="*/ 2651 w 4854"/>
                <a:gd name="T33" fmla="*/ 480 h 622"/>
                <a:gd name="T34" fmla="*/ 2702 w 4854"/>
                <a:gd name="T35" fmla="*/ 481 h 622"/>
                <a:gd name="T36" fmla="*/ 2754 w 4854"/>
                <a:gd name="T37" fmla="*/ 478 h 622"/>
                <a:gd name="T38" fmla="*/ 2815 w 4854"/>
                <a:gd name="T39" fmla="*/ 468 h 622"/>
                <a:gd name="T40" fmla="*/ 3260 w 4854"/>
                <a:gd name="T41" fmla="*/ 256 h 622"/>
                <a:gd name="T42" fmla="*/ 3577 w 4854"/>
                <a:gd name="T43" fmla="*/ 184 h 622"/>
                <a:gd name="T44" fmla="*/ 3899 w 4854"/>
                <a:gd name="T45" fmla="*/ 263 h 622"/>
                <a:gd name="T46" fmla="*/ 4524 w 4854"/>
                <a:gd name="T47" fmla="*/ 472 h 622"/>
                <a:gd name="T48" fmla="*/ 4203 w 4854"/>
                <a:gd name="T49" fmla="*/ 392 h 622"/>
                <a:gd name="T50" fmla="*/ 3819 w 4854"/>
                <a:gd name="T51" fmla="*/ 239 h 622"/>
                <a:gd name="T52" fmla="*/ 3413 w 4854"/>
                <a:gd name="T53" fmla="*/ 194 h 622"/>
                <a:gd name="T54" fmla="*/ 3121 w 4854"/>
                <a:gd name="T55" fmla="*/ 346 h 622"/>
                <a:gd name="T56" fmla="*/ 2775 w 4854"/>
                <a:gd name="T57" fmla="*/ 479 h 622"/>
                <a:gd name="T58" fmla="*/ 2734 w 4854"/>
                <a:gd name="T59" fmla="*/ 483 h 622"/>
                <a:gd name="T60" fmla="*/ 2692 w 4854"/>
                <a:gd name="T61" fmla="*/ 485 h 622"/>
                <a:gd name="T62" fmla="*/ 2568 w 4854"/>
                <a:gd name="T63" fmla="*/ 474 h 622"/>
                <a:gd name="T64" fmla="*/ 2528 w 4854"/>
                <a:gd name="T65" fmla="*/ 464 h 622"/>
                <a:gd name="T66" fmla="*/ 2450 w 4854"/>
                <a:gd name="T67" fmla="*/ 436 h 622"/>
                <a:gd name="T68" fmla="*/ 2422 w 4854"/>
                <a:gd name="T69" fmla="*/ 423 h 622"/>
                <a:gd name="T70" fmla="*/ 2395 w 4854"/>
                <a:gd name="T71" fmla="*/ 407 h 622"/>
                <a:gd name="T72" fmla="*/ 2377 w 4854"/>
                <a:gd name="T73" fmla="*/ 396 h 622"/>
                <a:gd name="T74" fmla="*/ 2360 w 4854"/>
                <a:gd name="T75" fmla="*/ 384 h 622"/>
                <a:gd name="T76" fmla="*/ 2336 w 4854"/>
                <a:gd name="T77" fmla="*/ 364 h 622"/>
                <a:gd name="T78" fmla="*/ 2285 w 4854"/>
                <a:gd name="T79" fmla="*/ 313 h 622"/>
                <a:gd name="T80" fmla="*/ 2075 w 4854"/>
                <a:gd name="T81" fmla="*/ 58 h 622"/>
                <a:gd name="T82" fmla="*/ 2042 w 4854"/>
                <a:gd name="T83" fmla="*/ 33 h 622"/>
                <a:gd name="T84" fmla="*/ 1924 w 4854"/>
                <a:gd name="T85" fmla="*/ 3 h 622"/>
                <a:gd name="T86" fmla="*/ 1626 w 4854"/>
                <a:gd name="T87" fmla="*/ 133 h 622"/>
                <a:gd name="T88" fmla="*/ 1427 w 4854"/>
                <a:gd name="T89" fmla="*/ 282 h 622"/>
                <a:gd name="T90" fmla="*/ 1096 w 4854"/>
                <a:gd name="T91" fmla="*/ 451 h 622"/>
                <a:gd name="T92" fmla="*/ 1018 w 4854"/>
                <a:gd name="T93" fmla="*/ 479 h 622"/>
                <a:gd name="T94" fmla="*/ 330 w 4854"/>
                <a:gd name="T95" fmla="*/ 616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54" h="622">
                  <a:moveTo>
                    <a:pt x="0" y="608"/>
                  </a:moveTo>
                  <a:cubicBezTo>
                    <a:pt x="109" y="619"/>
                    <a:pt x="220" y="621"/>
                    <a:pt x="330" y="615"/>
                  </a:cubicBezTo>
                  <a:cubicBezTo>
                    <a:pt x="440" y="610"/>
                    <a:pt x="550" y="596"/>
                    <a:pt x="658" y="575"/>
                  </a:cubicBezTo>
                  <a:cubicBezTo>
                    <a:pt x="767" y="554"/>
                    <a:pt x="874" y="526"/>
                    <a:pt x="978" y="491"/>
                  </a:cubicBezTo>
                  <a:cubicBezTo>
                    <a:pt x="1017" y="477"/>
                    <a:pt x="1017" y="477"/>
                    <a:pt x="1017" y="477"/>
                  </a:cubicBezTo>
                  <a:cubicBezTo>
                    <a:pt x="1024" y="475"/>
                    <a:pt x="1030" y="473"/>
                    <a:pt x="1037" y="470"/>
                  </a:cubicBezTo>
                  <a:cubicBezTo>
                    <a:pt x="1056" y="463"/>
                    <a:pt x="1056" y="463"/>
                    <a:pt x="1056" y="463"/>
                  </a:cubicBezTo>
                  <a:cubicBezTo>
                    <a:pt x="1095" y="448"/>
                    <a:pt x="1095" y="448"/>
                    <a:pt x="1095" y="448"/>
                  </a:cubicBezTo>
                  <a:cubicBezTo>
                    <a:pt x="1108" y="443"/>
                    <a:pt x="1120" y="438"/>
                    <a:pt x="1133" y="432"/>
                  </a:cubicBezTo>
                  <a:cubicBezTo>
                    <a:pt x="1184" y="412"/>
                    <a:pt x="1234" y="388"/>
                    <a:pt x="1283" y="363"/>
                  </a:cubicBezTo>
                  <a:cubicBezTo>
                    <a:pt x="1332" y="337"/>
                    <a:pt x="1380" y="310"/>
                    <a:pt x="1426" y="279"/>
                  </a:cubicBezTo>
                  <a:cubicBezTo>
                    <a:pt x="1449" y="264"/>
                    <a:pt x="1471" y="248"/>
                    <a:pt x="1493" y="232"/>
                  </a:cubicBezTo>
                  <a:cubicBezTo>
                    <a:pt x="1559" y="181"/>
                    <a:pt x="1559" y="181"/>
                    <a:pt x="1559" y="181"/>
                  </a:cubicBezTo>
                  <a:cubicBezTo>
                    <a:pt x="1580" y="164"/>
                    <a:pt x="1602" y="147"/>
                    <a:pt x="1624" y="130"/>
                  </a:cubicBezTo>
                  <a:cubicBezTo>
                    <a:pt x="1646" y="114"/>
                    <a:pt x="1669" y="98"/>
                    <a:pt x="1692" y="83"/>
                  </a:cubicBezTo>
                  <a:cubicBezTo>
                    <a:pt x="1739" y="54"/>
                    <a:pt x="1789" y="29"/>
                    <a:pt x="1843" y="14"/>
                  </a:cubicBezTo>
                  <a:cubicBezTo>
                    <a:pt x="1869" y="6"/>
                    <a:pt x="1897" y="1"/>
                    <a:pt x="1924" y="0"/>
                  </a:cubicBezTo>
                  <a:cubicBezTo>
                    <a:pt x="1938" y="0"/>
                    <a:pt x="1952" y="0"/>
                    <a:pt x="1966" y="2"/>
                  </a:cubicBezTo>
                  <a:cubicBezTo>
                    <a:pt x="1980" y="4"/>
                    <a:pt x="1993" y="7"/>
                    <a:pt x="2006" y="12"/>
                  </a:cubicBezTo>
                  <a:cubicBezTo>
                    <a:pt x="2019" y="17"/>
                    <a:pt x="2032" y="22"/>
                    <a:pt x="2044" y="30"/>
                  </a:cubicBezTo>
                  <a:cubicBezTo>
                    <a:pt x="2047" y="32"/>
                    <a:pt x="2050" y="34"/>
                    <a:pt x="2053" y="36"/>
                  </a:cubicBezTo>
                  <a:cubicBezTo>
                    <a:pt x="2055" y="38"/>
                    <a:pt x="2058" y="40"/>
                    <a:pt x="2061" y="42"/>
                  </a:cubicBezTo>
                  <a:cubicBezTo>
                    <a:pt x="2066" y="46"/>
                    <a:pt x="2072" y="51"/>
                    <a:pt x="2077" y="55"/>
                  </a:cubicBezTo>
                  <a:cubicBezTo>
                    <a:pt x="2098" y="74"/>
                    <a:pt x="2116" y="95"/>
                    <a:pt x="2133" y="116"/>
                  </a:cubicBezTo>
                  <a:cubicBezTo>
                    <a:pt x="2168" y="160"/>
                    <a:pt x="2200" y="204"/>
                    <a:pt x="2234" y="247"/>
                  </a:cubicBezTo>
                  <a:cubicBezTo>
                    <a:pt x="2252" y="269"/>
                    <a:pt x="2269" y="290"/>
                    <a:pt x="2288" y="310"/>
                  </a:cubicBezTo>
                  <a:cubicBezTo>
                    <a:pt x="2297" y="321"/>
                    <a:pt x="2306" y="331"/>
                    <a:pt x="2316" y="340"/>
                  </a:cubicBezTo>
                  <a:cubicBezTo>
                    <a:pt x="2321" y="345"/>
                    <a:pt x="2326" y="350"/>
                    <a:pt x="2331" y="354"/>
                  </a:cubicBezTo>
                  <a:cubicBezTo>
                    <a:pt x="2339" y="361"/>
                    <a:pt x="2339" y="361"/>
                    <a:pt x="2339" y="361"/>
                  </a:cubicBezTo>
                  <a:cubicBezTo>
                    <a:pt x="2343" y="365"/>
                    <a:pt x="2343" y="365"/>
                    <a:pt x="2343" y="365"/>
                  </a:cubicBezTo>
                  <a:cubicBezTo>
                    <a:pt x="2347" y="368"/>
                    <a:pt x="2347" y="368"/>
                    <a:pt x="2347" y="368"/>
                  </a:cubicBezTo>
                  <a:cubicBezTo>
                    <a:pt x="2363" y="381"/>
                    <a:pt x="2363" y="381"/>
                    <a:pt x="2363" y="381"/>
                  </a:cubicBezTo>
                  <a:cubicBezTo>
                    <a:pt x="2367" y="384"/>
                    <a:pt x="2367" y="384"/>
                    <a:pt x="2367" y="384"/>
                  </a:cubicBezTo>
                  <a:cubicBezTo>
                    <a:pt x="2371" y="387"/>
                    <a:pt x="2371" y="387"/>
                    <a:pt x="2371" y="387"/>
                  </a:cubicBezTo>
                  <a:cubicBezTo>
                    <a:pt x="2380" y="393"/>
                    <a:pt x="2380" y="393"/>
                    <a:pt x="2380" y="393"/>
                  </a:cubicBezTo>
                  <a:cubicBezTo>
                    <a:pt x="2388" y="398"/>
                    <a:pt x="2388" y="398"/>
                    <a:pt x="2388" y="398"/>
                  </a:cubicBezTo>
                  <a:cubicBezTo>
                    <a:pt x="2392" y="401"/>
                    <a:pt x="2392" y="401"/>
                    <a:pt x="2392" y="401"/>
                  </a:cubicBezTo>
                  <a:cubicBezTo>
                    <a:pt x="2397" y="404"/>
                    <a:pt x="2397" y="404"/>
                    <a:pt x="2397" y="404"/>
                  </a:cubicBezTo>
                  <a:cubicBezTo>
                    <a:pt x="2415" y="414"/>
                    <a:pt x="2415" y="414"/>
                    <a:pt x="2415" y="414"/>
                  </a:cubicBezTo>
                  <a:cubicBezTo>
                    <a:pt x="2419" y="417"/>
                    <a:pt x="2419" y="417"/>
                    <a:pt x="2419" y="417"/>
                  </a:cubicBezTo>
                  <a:cubicBezTo>
                    <a:pt x="2424" y="419"/>
                    <a:pt x="2424" y="419"/>
                    <a:pt x="2424" y="419"/>
                  </a:cubicBezTo>
                  <a:cubicBezTo>
                    <a:pt x="2433" y="424"/>
                    <a:pt x="2433" y="424"/>
                    <a:pt x="2433" y="424"/>
                  </a:cubicBezTo>
                  <a:cubicBezTo>
                    <a:pt x="2442" y="429"/>
                    <a:pt x="2442" y="429"/>
                    <a:pt x="2442" y="429"/>
                  </a:cubicBezTo>
                  <a:cubicBezTo>
                    <a:pt x="2445" y="430"/>
                    <a:pt x="2448" y="432"/>
                    <a:pt x="2451" y="433"/>
                  </a:cubicBezTo>
                  <a:cubicBezTo>
                    <a:pt x="2464" y="438"/>
                    <a:pt x="2477" y="444"/>
                    <a:pt x="2490" y="448"/>
                  </a:cubicBezTo>
                  <a:cubicBezTo>
                    <a:pt x="2496" y="450"/>
                    <a:pt x="2503" y="453"/>
                    <a:pt x="2509" y="455"/>
                  </a:cubicBezTo>
                  <a:cubicBezTo>
                    <a:pt x="2529" y="461"/>
                    <a:pt x="2529" y="461"/>
                    <a:pt x="2529" y="461"/>
                  </a:cubicBezTo>
                  <a:cubicBezTo>
                    <a:pt x="2532" y="462"/>
                    <a:pt x="2536" y="463"/>
                    <a:pt x="2539" y="463"/>
                  </a:cubicBezTo>
                  <a:cubicBezTo>
                    <a:pt x="2549" y="466"/>
                    <a:pt x="2549" y="466"/>
                    <a:pt x="2549" y="466"/>
                  </a:cubicBezTo>
                  <a:cubicBezTo>
                    <a:pt x="2569" y="470"/>
                    <a:pt x="2569" y="470"/>
                    <a:pt x="2569" y="470"/>
                  </a:cubicBezTo>
                  <a:cubicBezTo>
                    <a:pt x="2596" y="475"/>
                    <a:pt x="2623" y="479"/>
                    <a:pt x="2651" y="480"/>
                  </a:cubicBezTo>
                  <a:cubicBezTo>
                    <a:pt x="2658" y="481"/>
                    <a:pt x="2665" y="481"/>
                    <a:pt x="2671" y="481"/>
                  </a:cubicBezTo>
                  <a:cubicBezTo>
                    <a:pt x="2692" y="481"/>
                    <a:pt x="2692" y="481"/>
                    <a:pt x="2692" y="481"/>
                  </a:cubicBezTo>
                  <a:cubicBezTo>
                    <a:pt x="2702" y="481"/>
                    <a:pt x="2702" y="481"/>
                    <a:pt x="2702" y="481"/>
                  </a:cubicBezTo>
                  <a:cubicBezTo>
                    <a:pt x="2713" y="481"/>
                    <a:pt x="2713" y="481"/>
                    <a:pt x="2713" y="481"/>
                  </a:cubicBezTo>
                  <a:cubicBezTo>
                    <a:pt x="2733" y="480"/>
                    <a:pt x="2733" y="480"/>
                    <a:pt x="2733" y="480"/>
                  </a:cubicBezTo>
                  <a:cubicBezTo>
                    <a:pt x="2740" y="479"/>
                    <a:pt x="2747" y="478"/>
                    <a:pt x="2754" y="478"/>
                  </a:cubicBezTo>
                  <a:cubicBezTo>
                    <a:pt x="2764" y="476"/>
                    <a:pt x="2764" y="476"/>
                    <a:pt x="2764" y="476"/>
                  </a:cubicBezTo>
                  <a:cubicBezTo>
                    <a:pt x="2768" y="476"/>
                    <a:pt x="2771" y="476"/>
                    <a:pt x="2774" y="475"/>
                  </a:cubicBezTo>
                  <a:cubicBezTo>
                    <a:pt x="2788" y="473"/>
                    <a:pt x="2802" y="471"/>
                    <a:pt x="2815" y="468"/>
                  </a:cubicBezTo>
                  <a:cubicBezTo>
                    <a:pt x="2869" y="457"/>
                    <a:pt x="2921" y="439"/>
                    <a:pt x="2972" y="417"/>
                  </a:cubicBezTo>
                  <a:cubicBezTo>
                    <a:pt x="3023" y="396"/>
                    <a:pt x="3072" y="371"/>
                    <a:pt x="3120" y="343"/>
                  </a:cubicBezTo>
                  <a:cubicBezTo>
                    <a:pt x="3167" y="316"/>
                    <a:pt x="3213" y="284"/>
                    <a:pt x="3260" y="256"/>
                  </a:cubicBezTo>
                  <a:cubicBezTo>
                    <a:pt x="3284" y="242"/>
                    <a:pt x="3308" y="229"/>
                    <a:pt x="3334" y="218"/>
                  </a:cubicBezTo>
                  <a:cubicBezTo>
                    <a:pt x="3359" y="207"/>
                    <a:pt x="3385" y="198"/>
                    <a:pt x="3412" y="191"/>
                  </a:cubicBezTo>
                  <a:cubicBezTo>
                    <a:pt x="3466" y="179"/>
                    <a:pt x="3523" y="178"/>
                    <a:pt x="3577" y="184"/>
                  </a:cubicBezTo>
                  <a:cubicBezTo>
                    <a:pt x="3632" y="189"/>
                    <a:pt x="3686" y="202"/>
                    <a:pt x="3740" y="215"/>
                  </a:cubicBezTo>
                  <a:cubicBezTo>
                    <a:pt x="3767" y="222"/>
                    <a:pt x="3793" y="229"/>
                    <a:pt x="3820" y="237"/>
                  </a:cubicBezTo>
                  <a:cubicBezTo>
                    <a:pt x="3846" y="244"/>
                    <a:pt x="3873" y="253"/>
                    <a:pt x="3899" y="263"/>
                  </a:cubicBezTo>
                  <a:cubicBezTo>
                    <a:pt x="3951" y="281"/>
                    <a:pt x="4000" y="306"/>
                    <a:pt x="4051" y="328"/>
                  </a:cubicBezTo>
                  <a:cubicBezTo>
                    <a:pt x="4101" y="351"/>
                    <a:pt x="4152" y="372"/>
                    <a:pt x="4204" y="390"/>
                  </a:cubicBezTo>
                  <a:cubicBezTo>
                    <a:pt x="4308" y="426"/>
                    <a:pt x="4415" y="456"/>
                    <a:pt x="4524" y="472"/>
                  </a:cubicBezTo>
                  <a:cubicBezTo>
                    <a:pt x="4633" y="488"/>
                    <a:pt x="4745" y="492"/>
                    <a:pt x="4854" y="478"/>
                  </a:cubicBezTo>
                  <a:cubicBezTo>
                    <a:pt x="4745" y="493"/>
                    <a:pt x="4633" y="489"/>
                    <a:pt x="4524" y="473"/>
                  </a:cubicBezTo>
                  <a:cubicBezTo>
                    <a:pt x="4415" y="457"/>
                    <a:pt x="4308" y="428"/>
                    <a:pt x="4203" y="392"/>
                  </a:cubicBezTo>
                  <a:cubicBezTo>
                    <a:pt x="4151" y="374"/>
                    <a:pt x="4100" y="353"/>
                    <a:pt x="4050" y="330"/>
                  </a:cubicBezTo>
                  <a:cubicBezTo>
                    <a:pt x="3999" y="308"/>
                    <a:pt x="3950" y="283"/>
                    <a:pt x="3898" y="265"/>
                  </a:cubicBezTo>
                  <a:cubicBezTo>
                    <a:pt x="3872" y="255"/>
                    <a:pt x="3846" y="247"/>
                    <a:pt x="3819" y="239"/>
                  </a:cubicBezTo>
                  <a:cubicBezTo>
                    <a:pt x="3793" y="232"/>
                    <a:pt x="3766" y="225"/>
                    <a:pt x="3739" y="218"/>
                  </a:cubicBezTo>
                  <a:cubicBezTo>
                    <a:pt x="3686" y="204"/>
                    <a:pt x="3632" y="192"/>
                    <a:pt x="3577" y="186"/>
                  </a:cubicBezTo>
                  <a:cubicBezTo>
                    <a:pt x="3522" y="180"/>
                    <a:pt x="3467" y="182"/>
                    <a:pt x="3413" y="194"/>
                  </a:cubicBezTo>
                  <a:cubicBezTo>
                    <a:pt x="3386" y="200"/>
                    <a:pt x="3360" y="209"/>
                    <a:pt x="3335" y="220"/>
                  </a:cubicBezTo>
                  <a:cubicBezTo>
                    <a:pt x="3310" y="232"/>
                    <a:pt x="3286" y="245"/>
                    <a:pt x="3262" y="259"/>
                  </a:cubicBezTo>
                  <a:cubicBezTo>
                    <a:pt x="3214" y="287"/>
                    <a:pt x="3169" y="318"/>
                    <a:pt x="3121" y="346"/>
                  </a:cubicBezTo>
                  <a:cubicBezTo>
                    <a:pt x="3073" y="374"/>
                    <a:pt x="3024" y="399"/>
                    <a:pt x="2973" y="421"/>
                  </a:cubicBezTo>
                  <a:cubicBezTo>
                    <a:pt x="2922" y="442"/>
                    <a:pt x="2870" y="460"/>
                    <a:pt x="2816" y="471"/>
                  </a:cubicBezTo>
                  <a:cubicBezTo>
                    <a:pt x="2802" y="474"/>
                    <a:pt x="2788" y="476"/>
                    <a:pt x="2775" y="479"/>
                  </a:cubicBezTo>
                  <a:cubicBezTo>
                    <a:pt x="2771" y="479"/>
                    <a:pt x="2768" y="480"/>
                    <a:pt x="2765" y="480"/>
                  </a:cubicBezTo>
                  <a:cubicBezTo>
                    <a:pt x="2754" y="481"/>
                    <a:pt x="2754" y="481"/>
                    <a:pt x="2754" y="481"/>
                  </a:cubicBezTo>
                  <a:cubicBezTo>
                    <a:pt x="2747" y="482"/>
                    <a:pt x="2740" y="483"/>
                    <a:pt x="2734" y="483"/>
                  </a:cubicBezTo>
                  <a:cubicBezTo>
                    <a:pt x="2713" y="484"/>
                    <a:pt x="2713" y="484"/>
                    <a:pt x="2713" y="484"/>
                  </a:cubicBezTo>
                  <a:cubicBezTo>
                    <a:pt x="2703" y="485"/>
                    <a:pt x="2703" y="485"/>
                    <a:pt x="2703" y="485"/>
                  </a:cubicBezTo>
                  <a:cubicBezTo>
                    <a:pt x="2692" y="485"/>
                    <a:pt x="2692" y="485"/>
                    <a:pt x="2692" y="485"/>
                  </a:cubicBezTo>
                  <a:cubicBezTo>
                    <a:pt x="2671" y="485"/>
                    <a:pt x="2671" y="485"/>
                    <a:pt x="2671" y="485"/>
                  </a:cubicBezTo>
                  <a:cubicBezTo>
                    <a:pt x="2664" y="485"/>
                    <a:pt x="2658" y="484"/>
                    <a:pt x="2651" y="484"/>
                  </a:cubicBezTo>
                  <a:cubicBezTo>
                    <a:pt x="2623" y="483"/>
                    <a:pt x="2596" y="479"/>
                    <a:pt x="2568" y="474"/>
                  </a:cubicBezTo>
                  <a:cubicBezTo>
                    <a:pt x="2548" y="469"/>
                    <a:pt x="2548" y="469"/>
                    <a:pt x="2548" y="469"/>
                  </a:cubicBezTo>
                  <a:cubicBezTo>
                    <a:pt x="2538" y="467"/>
                    <a:pt x="2538" y="467"/>
                    <a:pt x="2538" y="467"/>
                  </a:cubicBezTo>
                  <a:cubicBezTo>
                    <a:pt x="2535" y="466"/>
                    <a:pt x="2531" y="465"/>
                    <a:pt x="2528" y="464"/>
                  </a:cubicBezTo>
                  <a:cubicBezTo>
                    <a:pt x="2508" y="459"/>
                    <a:pt x="2508" y="459"/>
                    <a:pt x="2508" y="459"/>
                  </a:cubicBezTo>
                  <a:cubicBezTo>
                    <a:pt x="2501" y="457"/>
                    <a:pt x="2495" y="454"/>
                    <a:pt x="2488" y="452"/>
                  </a:cubicBezTo>
                  <a:cubicBezTo>
                    <a:pt x="2475" y="448"/>
                    <a:pt x="2463" y="442"/>
                    <a:pt x="2450" y="436"/>
                  </a:cubicBezTo>
                  <a:cubicBezTo>
                    <a:pt x="2447" y="435"/>
                    <a:pt x="2443" y="434"/>
                    <a:pt x="2440" y="432"/>
                  </a:cubicBezTo>
                  <a:cubicBezTo>
                    <a:pt x="2431" y="427"/>
                    <a:pt x="2431" y="427"/>
                    <a:pt x="2431" y="427"/>
                  </a:cubicBezTo>
                  <a:cubicBezTo>
                    <a:pt x="2422" y="423"/>
                    <a:pt x="2422" y="423"/>
                    <a:pt x="2422" y="423"/>
                  </a:cubicBezTo>
                  <a:cubicBezTo>
                    <a:pt x="2417" y="420"/>
                    <a:pt x="2417" y="420"/>
                    <a:pt x="2417" y="420"/>
                  </a:cubicBezTo>
                  <a:cubicBezTo>
                    <a:pt x="2413" y="418"/>
                    <a:pt x="2413" y="418"/>
                    <a:pt x="2413" y="418"/>
                  </a:cubicBezTo>
                  <a:cubicBezTo>
                    <a:pt x="2395" y="407"/>
                    <a:pt x="2395" y="407"/>
                    <a:pt x="2395" y="407"/>
                  </a:cubicBezTo>
                  <a:cubicBezTo>
                    <a:pt x="2390" y="405"/>
                    <a:pt x="2390" y="405"/>
                    <a:pt x="2390" y="405"/>
                  </a:cubicBezTo>
                  <a:cubicBezTo>
                    <a:pt x="2386" y="402"/>
                    <a:pt x="2386" y="402"/>
                    <a:pt x="2386" y="402"/>
                  </a:cubicBezTo>
                  <a:cubicBezTo>
                    <a:pt x="2377" y="396"/>
                    <a:pt x="2377" y="396"/>
                    <a:pt x="2377" y="396"/>
                  </a:cubicBezTo>
                  <a:cubicBezTo>
                    <a:pt x="2369" y="390"/>
                    <a:pt x="2369" y="390"/>
                    <a:pt x="2369" y="390"/>
                  </a:cubicBezTo>
                  <a:cubicBezTo>
                    <a:pt x="2364" y="387"/>
                    <a:pt x="2364" y="387"/>
                    <a:pt x="2364" y="387"/>
                  </a:cubicBezTo>
                  <a:cubicBezTo>
                    <a:pt x="2360" y="384"/>
                    <a:pt x="2360" y="384"/>
                    <a:pt x="2360" y="384"/>
                  </a:cubicBezTo>
                  <a:cubicBezTo>
                    <a:pt x="2344" y="371"/>
                    <a:pt x="2344" y="371"/>
                    <a:pt x="2344" y="371"/>
                  </a:cubicBezTo>
                  <a:cubicBezTo>
                    <a:pt x="2340" y="368"/>
                    <a:pt x="2340" y="368"/>
                    <a:pt x="2340" y="368"/>
                  </a:cubicBezTo>
                  <a:cubicBezTo>
                    <a:pt x="2336" y="364"/>
                    <a:pt x="2336" y="364"/>
                    <a:pt x="2336" y="364"/>
                  </a:cubicBezTo>
                  <a:cubicBezTo>
                    <a:pt x="2328" y="357"/>
                    <a:pt x="2328" y="357"/>
                    <a:pt x="2328" y="357"/>
                  </a:cubicBezTo>
                  <a:cubicBezTo>
                    <a:pt x="2323" y="353"/>
                    <a:pt x="2318" y="348"/>
                    <a:pt x="2313" y="343"/>
                  </a:cubicBezTo>
                  <a:cubicBezTo>
                    <a:pt x="2303" y="333"/>
                    <a:pt x="2294" y="323"/>
                    <a:pt x="2285" y="313"/>
                  </a:cubicBezTo>
                  <a:cubicBezTo>
                    <a:pt x="2266" y="293"/>
                    <a:pt x="2248" y="271"/>
                    <a:pt x="2231" y="250"/>
                  </a:cubicBezTo>
                  <a:cubicBezTo>
                    <a:pt x="2197" y="206"/>
                    <a:pt x="2165" y="162"/>
                    <a:pt x="2130" y="119"/>
                  </a:cubicBezTo>
                  <a:cubicBezTo>
                    <a:pt x="2113" y="97"/>
                    <a:pt x="2095" y="76"/>
                    <a:pt x="2075" y="58"/>
                  </a:cubicBezTo>
                  <a:cubicBezTo>
                    <a:pt x="2069" y="53"/>
                    <a:pt x="2064" y="49"/>
                    <a:pt x="2059" y="45"/>
                  </a:cubicBezTo>
                  <a:cubicBezTo>
                    <a:pt x="2056" y="43"/>
                    <a:pt x="2053" y="41"/>
                    <a:pt x="2051" y="39"/>
                  </a:cubicBezTo>
                  <a:cubicBezTo>
                    <a:pt x="2048" y="37"/>
                    <a:pt x="2045" y="35"/>
                    <a:pt x="2042" y="33"/>
                  </a:cubicBezTo>
                  <a:cubicBezTo>
                    <a:pt x="2030" y="26"/>
                    <a:pt x="2018" y="20"/>
                    <a:pt x="2005" y="15"/>
                  </a:cubicBezTo>
                  <a:cubicBezTo>
                    <a:pt x="1992" y="10"/>
                    <a:pt x="1979" y="7"/>
                    <a:pt x="1965" y="5"/>
                  </a:cubicBezTo>
                  <a:cubicBezTo>
                    <a:pt x="1952" y="3"/>
                    <a:pt x="1938" y="3"/>
                    <a:pt x="1924" y="3"/>
                  </a:cubicBezTo>
                  <a:cubicBezTo>
                    <a:pt x="1897" y="4"/>
                    <a:pt x="1870" y="9"/>
                    <a:pt x="1844" y="17"/>
                  </a:cubicBezTo>
                  <a:cubicBezTo>
                    <a:pt x="1791" y="33"/>
                    <a:pt x="1741" y="57"/>
                    <a:pt x="1694" y="86"/>
                  </a:cubicBezTo>
                  <a:cubicBezTo>
                    <a:pt x="1671" y="101"/>
                    <a:pt x="1648" y="117"/>
                    <a:pt x="1626" y="133"/>
                  </a:cubicBezTo>
                  <a:cubicBezTo>
                    <a:pt x="1604" y="149"/>
                    <a:pt x="1582" y="167"/>
                    <a:pt x="1561" y="183"/>
                  </a:cubicBezTo>
                  <a:cubicBezTo>
                    <a:pt x="1495" y="234"/>
                    <a:pt x="1495" y="234"/>
                    <a:pt x="1495" y="234"/>
                  </a:cubicBezTo>
                  <a:cubicBezTo>
                    <a:pt x="1473" y="251"/>
                    <a:pt x="1450" y="267"/>
                    <a:pt x="1427" y="282"/>
                  </a:cubicBezTo>
                  <a:cubicBezTo>
                    <a:pt x="1381" y="312"/>
                    <a:pt x="1333" y="340"/>
                    <a:pt x="1284" y="365"/>
                  </a:cubicBezTo>
                  <a:cubicBezTo>
                    <a:pt x="1235" y="391"/>
                    <a:pt x="1185" y="414"/>
                    <a:pt x="1134" y="435"/>
                  </a:cubicBezTo>
                  <a:cubicBezTo>
                    <a:pt x="1121" y="440"/>
                    <a:pt x="1109" y="446"/>
                    <a:pt x="1096" y="451"/>
                  </a:cubicBezTo>
                  <a:cubicBezTo>
                    <a:pt x="1057" y="465"/>
                    <a:pt x="1057" y="465"/>
                    <a:pt x="1057" y="465"/>
                  </a:cubicBezTo>
                  <a:cubicBezTo>
                    <a:pt x="1038" y="473"/>
                    <a:pt x="1038" y="473"/>
                    <a:pt x="1038" y="473"/>
                  </a:cubicBezTo>
                  <a:cubicBezTo>
                    <a:pt x="1031" y="475"/>
                    <a:pt x="1025" y="477"/>
                    <a:pt x="1018" y="479"/>
                  </a:cubicBezTo>
                  <a:cubicBezTo>
                    <a:pt x="979" y="493"/>
                    <a:pt x="979" y="493"/>
                    <a:pt x="979" y="493"/>
                  </a:cubicBezTo>
                  <a:cubicBezTo>
                    <a:pt x="874" y="528"/>
                    <a:pt x="767" y="556"/>
                    <a:pt x="659" y="577"/>
                  </a:cubicBezTo>
                  <a:cubicBezTo>
                    <a:pt x="550" y="597"/>
                    <a:pt x="441" y="611"/>
                    <a:pt x="330" y="616"/>
                  </a:cubicBezTo>
                  <a:cubicBezTo>
                    <a:pt x="220" y="622"/>
                    <a:pt x="109" y="619"/>
                    <a:pt x="0" y="6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40">
              <a:extLst>
                <a:ext uri="{FF2B5EF4-FFF2-40B4-BE49-F238E27FC236}">
                  <a16:creationId xmlns:a16="http://schemas.microsoft.com/office/drawing/2014/main" id="{901A27C7-4BF3-826C-173A-9B2B1A8525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4225" y="2452688"/>
              <a:ext cx="12123738" cy="1382713"/>
            </a:xfrm>
            <a:custGeom>
              <a:avLst/>
              <a:gdLst>
                <a:gd name="T0" fmla="*/ 328 w 4854"/>
                <a:gd name="T1" fmla="*/ 546 h 553"/>
                <a:gd name="T2" fmla="*/ 971 w 4854"/>
                <a:gd name="T3" fmla="*/ 430 h 553"/>
                <a:gd name="T4" fmla="*/ 1049 w 4854"/>
                <a:gd name="T5" fmla="*/ 405 h 553"/>
                <a:gd name="T6" fmla="*/ 1126 w 4854"/>
                <a:gd name="T7" fmla="*/ 378 h 553"/>
                <a:gd name="T8" fmla="*/ 1422 w 4854"/>
                <a:gd name="T9" fmla="*/ 239 h 553"/>
                <a:gd name="T10" fmla="*/ 1559 w 4854"/>
                <a:gd name="T11" fmla="*/ 148 h 553"/>
                <a:gd name="T12" fmla="*/ 1853 w 4854"/>
                <a:gd name="T13" fmla="*/ 7 h 553"/>
                <a:gd name="T14" fmla="*/ 1975 w 4854"/>
                <a:gd name="T15" fmla="*/ 11 h 553"/>
                <a:gd name="T16" fmla="*/ 2013 w 4854"/>
                <a:gd name="T17" fmla="*/ 27 h 553"/>
                <a:gd name="T18" fmla="*/ 2079 w 4854"/>
                <a:gd name="T19" fmla="*/ 77 h 553"/>
                <a:gd name="T20" fmla="*/ 2244 w 4854"/>
                <a:gd name="T21" fmla="*/ 259 h 553"/>
                <a:gd name="T22" fmla="*/ 2335 w 4854"/>
                <a:gd name="T23" fmla="*/ 340 h 553"/>
                <a:gd name="T24" fmla="*/ 2370 w 4854"/>
                <a:gd name="T25" fmla="*/ 362 h 553"/>
                <a:gd name="T26" fmla="*/ 2397 w 4854"/>
                <a:gd name="T27" fmla="*/ 376 h 553"/>
                <a:gd name="T28" fmla="*/ 2444 w 4854"/>
                <a:gd name="T29" fmla="*/ 396 h 553"/>
                <a:gd name="T30" fmla="*/ 2542 w 4854"/>
                <a:gd name="T31" fmla="*/ 423 h 553"/>
                <a:gd name="T32" fmla="*/ 2562 w 4854"/>
                <a:gd name="T33" fmla="*/ 426 h 553"/>
                <a:gd name="T34" fmla="*/ 2603 w 4854"/>
                <a:gd name="T35" fmla="*/ 430 h 553"/>
                <a:gd name="T36" fmla="*/ 2623 w 4854"/>
                <a:gd name="T37" fmla="*/ 431 h 553"/>
                <a:gd name="T38" fmla="*/ 2664 w 4854"/>
                <a:gd name="T39" fmla="*/ 431 h 553"/>
                <a:gd name="T40" fmla="*/ 2845 w 4854"/>
                <a:gd name="T41" fmla="*/ 400 h 553"/>
                <a:gd name="T42" fmla="*/ 3139 w 4854"/>
                <a:gd name="T43" fmla="*/ 258 h 553"/>
                <a:gd name="T44" fmla="*/ 3355 w 4854"/>
                <a:gd name="T45" fmla="*/ 141 h 553"/>
                <a:gd name="T46" fmla="*/ 3598 w 4854"/>
                <a:gd name="T47" fmla="*/ 121 h 553"/>
                <a:gd name="T48" fmla="*/ 3838 w 4854"/>
                <a:gd name="T49" fmla="*/ 175 h 553"/>
                <a:gd name="T50" fmla="*/ 3952 w 4854"/>
                <a:gd name="T51" fmla="*/ 220 h 553"/>
                <a:gd name="T52" fmla="*/ 4063 w 4854"/>
                <a:gd name="T53" fmla="*/ 274 h 553"/>
                <a:gd name="T54" fmla="*/ 4368 w 4854"/>
                <a:gd name="T55" fmla="*/ 392 h 553"/>
                <a:gd name="T56" fmla="*/ 4528 w 4854"/>
                <a:gd name="T57" fmla="*/ 428 h 553"/>
                <a:gd name="T58" fmla="*/ 4528 w 4854"/>
                <a:gd name="T59" fmla="*/ 429 h 553"/>
                <a:gd name="T60" fmla="*/ 4368 w 4854"/>
                <a:gd name="T61" fmla="*/ 393 h 553"/>
                <a:gd name="T62" fmla="*/ 4062 w 4854"/>
                <a:gd name="T63" fmla="*/ 276 h 553"/>
                <a:gd name="T64" fmla="*/ 3951 w 4854"/>
                <a:gd name="T65" fmla="*/ 222 h 553"/>
                <a:gd name="T66" fmla="*/ 3837 w 4854"/>
                <a:gd name="T67" fmla="*/ 178 h 553"/>
                <a:gd name="T68" fmla="*/ 3598 w 4854"/>
                <a:gd name="T69" fmla="*/ 124 h 553"/>
                <a:gd name="T70" fmla="*/ 3356 w 4854"/>
                <a:gd name="T71" fmla="*/ 144 h 553"/>
                <a:gd name="T72" fmla="*/ 3141 w 4854"/>
                <a:gd name="T73" fmla="*/ 261 h 553"/>
                <a:gd name="T74" fmla="*/ 2846 w 4854"/>
                <a:gd name="T75" fmla="*/ 403 h 553"/>
                <a:gd name="T76" fmla="*/ 2664 w 4854"/>
                <a:gd name="T77" fmla="*/ 435 h 553"/>
                <a:gd name="T78" fmla="*/ 2623 w 4854"/>
                <a:gd name="T79" fmla="*/ 435 h 553"/>
                <a:gd name="T80" fmla="*/ 2603 w 4854"/>
                <a:gd name="T81" fmla="*/ 434 h 553"/>
                <a:gd name="T82" fmla="*/ 2562 w 4854"/>
                <a:gd name="T83" fmla="*/ 430 h 553"/>
                <a:gd name="T84" fmla="*/ 2541 w 4854"/>
                <a:gd name="T85" fmla="*/ 427 h 553"/>
                <a:gd name="T86" fmla="*/ 2442 w 4854"/>
                <a:gd name="T87" fmla="*/ 400 h 553"/>
                <a:gd name="T88" fmla="*/ 2395 w 4854"/>
                <a:gd name="T89" fmla="*/ 380 h 553"/>
                <a:gd name="T90" fmla="*/ 2368 w 4854"/>
                <a:gd name="T91" fmla="*/ 365 h 553"/>
                <a:gd name="T92" fmla="*/ 2333 w 4854"/>
                <a:gd name="T93" fmla="*/ 343 h 553"/>
                <a:gd name="T94" fmla="*/ 2241 w 4854"/>
                <a:gd name="T95" fmla="*/ 261 h 553"/>
                <a:gd name="T96" fmla="*/ 2076 w 4854"/>
                <a:gd name="T97" fmla="*/ 79 h 553"/>
                <a:gd name="T98" fmla="*/ 2012 w 4854"/>
                <a:gd name="T99" fmla="*/ 30 h 553"/>
                <a:gd name="T100" fmla="*/ 1974 w 4854"/>
                <a:gd name="T101" fmla="*/ 14 h 553"/>
                <a:gd name="T102" fmla="*/ 1853 w 4854"/>
                <a:gd name="T103" fmla="*/ 10 h 553"/>
                <a:gd name="T104" fmla="*/ 1561 w 4854"/>
                <a:gd name="T105" fmla="*/ 151 h 553"/>
                <a:gd name="T106" fmla="*/ 1424 w 4854"/>
                <a:gd name="T107" fmla="*/ 241 h 553"/>
                <a:gd name="T108" fmla="*/ 1127 w 4854"/>
                <a:gd name="T109" fmla="*/ 380 h 553"/>
                <a:gd name="T110" fmla="*/ 1050 w 4854"/>
                <a:gd name="T111" fmla="*/ 408 h 553"/>
                <a:gd name="T112" fmla="*/ 972 w 4854"/>
                <a:gd name="T113" fmla="*/ 433 h 553"/>
                <a:gd name="T114" fmla="*/ 328 w 4854"/>
                <a:gd name="T115" fmla="*/ 547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54" h="553">
                  <a:moveTo>
                    <a:pt x="0" y="542"/>
                  </a:moveTo>
                  <a:cubicBezTo>
                    <a:pt x="109" y="551"/>
                    <a:pt x="219" y="552"/>
                    <a:pt x="328" y="546"/>
                  </a:cubicBezTo>
                  <a:cubicBezTo>
                    <a:pt x="437" y="540"/>
                    <a:pt x="546" y="527"/>
                    <a:pt x="653" y="508"/>
                  </a:cubicBezTo>
                  <a:cubicBezTo>
                    <a:pt x="761" y="488"/>
                    <a:pt x="867" y="462"/>
                    <a:pt x="971" y="430"/>
                  </a:cubicBezTo>
                  <a:cubicBezTo>
                    <a:pt x="1010" y="418"/>
                    <a:pt x="1010" y="418"/>
                    <a:pt x="1010" y="418"/>
                  </a:cubicBezTo>
                  <a:cubicBezTo>
                    <a:pt x="1023" y="414"/>
                    <a:pt x="1036" y="410"/>
                    <a:pt x="1049" y="405"/>
                  </a:cubicBezTo>
                  <a:cubicBezTo>
                    <a:pt x="1062" y="401"/>
                    <a:pt x="1075" y="397"/>
                    <a:pt x="1088" y="392"/>
                  </a:cubicBezTo>
                  <a:cubicBezTo>
                    <a:pt x="1126" y="378"/>
                    <a:pt x="1126" y="378"/>
                    <a:pt x="1126" y="378"/>
                  </a:cubicBezTo>
                  <a:cubicBezTo>
                    <a:pt x="1178" y="359"/>
                    <a:pt x="1228" y="338"/>
                    <a:pt x="1278" y="315"/>
                  </a:cubicBezTo>
                  <a:cubicBezTo>
                    <a:pt x="1327" y="292"/>
                    <a:pt x="1375" y="266"/>
                    <a:pt x="1422" y="239"/>
                  </a:cubicBezTo>
                  <a:cubicBezTo>
                    <a:pt x="1446" y="225"/>
                    <a:pt x="1469" y="210"/>
                    <a:pt x="1491" y="194"/>
                  </a:cubicBezTo>
                  <a:cubicBezTo>
                    <a:pt x="1559" y="148"/>
                    <a:pt x="1559" y="148"/>
                    <a:pt x="1559" y="148"/>
                  </a:cubicBezTo>
                  <a:cubicBezTo>
                    <a:pt x="1604" y="117"/>
                    <a:pt x="1650" y="87"/>
                    <a:pt x="1698" y="62"/>
                  </a:cubicBezTo>
                  <a:cubicBezTo>
                    <a:pt x="1747" y="37"/>
                    <a:pt x="1799" y="17"/>
                    <a:pt x="1853" y="7"/>
                  </a:cubicBezTo>
                  <a:cubicBezTo>
                    <a:pt x="1880" y="2"/>
                    <a:pt x="1907" y="0"/>
                    <a:pt x="1935" y="3"/>
                  </a:cubicBezTo>
                  <a:cubicBezTo>
                    <a:pt x="1948" y="4"/>
                    <a:pt x="1962" y="7"/>
                    <a:pt x="1975" y="11"/>
                  </a:cubicBezTo>
                  <a:cubicBezTo>
                    <a:pt x="1982" y="13"/>
                    <a:pt x="1988" y="15"/>
                    <a:pt x="1995" y="18"/>
                  </a:cubicBezTo>
                  <a:cubicBezTo>
                    <a:pt x="2001" y="21"/>
                    <a:pt x="2007" y="23"/>
                    <a:pt x="2013" y="27"/>
                  </a:cubicBezTo>
                  <a:cubicBezTo>
                    <a:pt x="2026" y="33"/>
                    <a:pt x="2037" y="41"/>
                    <a:pt x="2048" y="50"/>
                  </a:cubicBezTo>
                  <a:cubicBezTo>
                    <a:pt x="2058" y="58"/>
                    <a:pt x="2069" y="67"/>
                    <a:pt x="2079" y="77"/>
                  </a:cubicBezTo>
                  <a:cubicBezTo>
                    <a:pt x="2098" y="96"/>
                    <a:pt x="2116" y="117"/>
                    <a:pt x="2134" y="137"/>
                  </a:cubicBezTo>
                  <a:cubicBezTo>
                    <a:pt x="2171" y="178"/>
                    <a:pt x="2206" y="220"/>
                    <a:pt x="2244" y="259"/>
                  </a:cubicBezTo>
                  <a:cubicBezTo>
                    <a:pt x="2263" y="278"/>
                    <a:pt x="2283" y="297"/>
                    <a:pt x="2303" y="315"/>
                  </a:cubicBezTo>
                  <a:cubicBezTo>
                    <a:pt x="2314" y="323"/>
                    <a:pt x="2324" y="332"/>
                    <a:pt x="2335" y="340"/>
                  </a:cubicBezTo>
                  <a:cubicBezTo>
                    <a:pt x="2341" y="344"/>
                    <a:pt x="2347" y="348"/>
                    <a:pt x="2352" y="351"/>
                  </a:cubicBezTo>
                  <a:cubicBezTo>
                    <a:pt x="2370" y="362"/>
                    <a:pt x="2370" y="362"/>
                    <a:pt x="2370" y="362"/>
                  </a:cubicBezTo>
                  <a:cubicBezTo>
                    <a:pt x="2376" y="366"/>
                    <a:pt x="2382" y="368"/>
                    <a:pt x="2388" y="372"/>
                  </a:cubicBezTo>
                  <a:cubicBezTo>
                    <a:pt x="2397" y="376"/>
                    <a:pt x="2397" y="376"/>
                    <a:pt x="2397" y="376"/>
                  </a:cubicBezTo>
                  <a:cubicBezTo>
                    <a:pt x="2400" y="378"/>
                    <a:pt x="2403" y="379"/>
                    <a:pt x="2406" y="381"/>
                  </a:cubicBezTo>
                  <a:cubicBezTo>
                    <a:pt x="2418" y="386"/>
                    <a:pt x="2431" y="392"/>
                    <a:pt x="2444" y="396"/>
                  </a:cubicBezTo>
                  <a:cubicBezTo>
                    <a:pt x="2469" y="406"/>
                    <a:pt x="2495" y="413"/>
                    <a:pt x="2522" y="419"/>
                  </a:cubicBezTo>
                  <a:cubicBezTo>
                    <a:pt x="2542" y="423"/>
                    <a:pt x="2542" y="423"/>
                    <a:pt x="2542" y="423"/>
                  </a:cubicBezTo>
                  <a:cubicBezTo>
                    <a:pt x="2545" y="423"/>
                    <a:pt x="2549" y="424"/>
                    <a:pt x="2552" y="425"/>
                  </a:cubicBezTo>
                  <a:cubicBezTo>
                    <a:pt x="2562" y="426"/>
                    <a:pt x="2562" y="426"/>
                    <a:pt x="2562" y="426"/>
                  </a:cubicBezTo>
                  <a:cubicBezTo>
                    <a:pt x="2583" y="429"/>
                    <a:pt x="2583" y="429"/>
                    <a:pt x="2583" y="429"/>
                  </a:cubicBezTo>
                  <a:cubicBezTo>
                    <a:pt x="2603" y="430"/>
                    <a:pt x="2603" y="430"/>
                    <a:pt x="2603" y="430"/>
                  </a:cubicBezTo>
                  <a:cubicBezTo>
                    <a:pt x="2613" y="431"/>
                    <a:pt x="2613" y="431"/>
                    <a:pt x="2613" y="431"/>
                  </a:cubicBezTo>
                  <a:cubicBezTo>
                    <a:pt x="2616" y="431"/>
                    <a:pt x="2620" y="431"/>
                    <a:pt x="2623" y="431"/>
                  </a:cubicBezTo>
                  <a:cubicBezTo>
                    <a:pt x="2644" y="432"/>
                    <a:pt x="2644" y="432"/>
                    <a:pt x="2644" y="432"/>
                  </a:cubicBezTo>
                  <a:cubicBezTo>
                    <a:pt x="2650" y="432"/>
                    <a:pt x="2657" y="432"/>
                    <a:pt x="2664" y="431"/>
                  </a:cubicBezTo>
                  <a:cubicBezTo>
                    <a:pt x="2671" y="431"/>
                    <a:pt x="2678" y="431"/>
                    <a:pt x="2685" y="431"/>
                  </a:cubicBezTo>
                  <a:cubicBezTo>
                    <a:pt x="2739" y="427"/>
                    <a:pt x="2793" y="416"/>
                    <a:pt x="2845" y="400"/>
                  </a:cubicBezTo>
                  <a:cubicBezTo>
                    <a:pt x="2897" y="384"/>
                    <a:pt x="2947" y="362"/>
                    <a:pt x="2996" y="338"/>
                  </a:cubicBezTo>
                  <a:cubicBezTo>
                    <a:pt x="3045" y="314"/>
                    <a:pt x="3093" y="288"/>
                    <a:pt x="3139" y="258"/>
                  </a:cubicBezTo>
                  <a:cubicBezTo>
                    <a:pt x="3185" y="230"/>
                    <a:pt x="3231" y="199"/>
                    <a:pt x="3279" y="174"/>
                  </a:cubicBezTo>
                  <a:cubicBezTo>
                    <a:pt x="3304" y="161"/>
                    <a:pt x="3329" y="150"/>
                    <a:pt x="3355" y="141"/>
                  </a:cubicBezTo>
                  <a:cubicBezTo>
                    <a:pt x="3381" y="132"/>
                    <a:pt x="3407" y="125"/>
                    <a:pt x="3434" y="121"/>
                  </a:cubicBezTo>
                  <a:cubicBezTo>
                    <a:pt x="3489" y="113"/>
                    <a:pt x="3544" y="114"/>
                    <a:pt x="3598" y="121"/>
                  </a:cubicBezTo>
                  <a:cubicBezTo>
                    <a:pt x="3652" y="128"/>
                    <a:pt x="3706" y="140"/>
                    <a:pt x="3759" y="153"/>
                  </a:cubicBezTo>
                  <a:cubicBezTo>
                    <a:pt x="3785" y="160"/>
                    <a:pt x="3812" y="167"/>
                    <a:pt x="3838" y="175"/>
                  </a:cubicBezTo>
                  <a:cubicBezTo>
                    <a:pt x="3864" y="184"/>
                    <a:pt x="3890" y="193"/>
                    <a:pt x="3915" y="204"/>
                  </a:cubicBezTo>
                  <a:cubicBezTo>
                    <a:pt x="3928" y="209"/>
                    <a:pt x="3940" y="214"/>
                    <a:pt x="3952" y="220"/>
                  </a:cubicBezTo>
                  <a:cubicBezTo>
                    <a:pt x="3965" y="226"/>
                    <a:pt x="3977" y="232"/>
                    <a:pt x="3989" y="238"/>
                  </a:cubicBezTo>
                  <a:cubicBezTo>
                    <a:pt x="4014" y="250"/>
                    <a:pt x="4038" y="262"/>
                    <a:pt x="4063" y="274"/>
                  </a:cubicBezTo>
                  <a:cubicBezTo>
                    <a:pt x="4112" y="297"/>
                    <a:pt x="4162" y="320"/>
                    <a:pt x="4213" y="339"/>
                  </a:cubicBezTo>
                  <a:cubicBezTo>
                    <a:pt x="4264" y="359"/>
                    <a:pt x="4316" y="377"/>
                    <a:pt x="4368" y="392"/>
                  </a:cubicBezTo>
                  <a:cubicBezTo>
                    <a:pt x="4395" y="399"/>
                    <a:pt x="4421" y="406"/>
                    <a:pt x="4448" y="412"/>
                  </a:cubicBezTo>
                  <a:cubicBezTo>
                    <a:pt x="4474" y="418"/>
                    <a:pt x="4501" y="424"/>
                    <a:pt x="4528" y="428"/>
                  </a:cubicBezTo>
                  <a:cubicBezTo>
                    <a:pt x="4636" y="446"/>
                    <a:pt x="4746" y="451"/>
                    <a:pt x="4854" y="436"/>
                  </a:cubicBezTo>
                  <a:cubicBezTo>
                    <a:pt x="4746" y="451"/>
                    <a:pt x="4636" y="447"/>
                    <a:pt x="4528" y="429"/>
                  </a:cubicBezTo>
                  <a:cubicBezTo>
                    <a:pt x="4501" y="425"/>
                    <a:pt x="4474" y="420"/>
                    <a:pt x="4447" y="414"/>
                  </a:cubicBezTo>
                  <a:cubicBezTo>
                    <a:pt x="4421" y="408"/>
                    <a:pt x="4394" y="401"/>
                    <a:pt x="4368" y="393"/>
                  </a:cubicBezTo>
                  <a:cubicBezTo>
                    <a:pt x="4315" y="378"/>
                    <a:pt x="4264" y="360"/>
                    <a:pt x="4213" y="341"/>
                  </a:cubicBezTo>
                  <a:cubicBezTo>
                    <a:pt x="4161" y="322"/>
                    <a:pt x="4111" y="299"/>
                    <a:pt x="4062" y="276"/>
                  </a:cubicBezTo>
                  <a:cubicBezTo>
                    <a:pt x="4037" y="264"/>
                    <a:pt x="4013" y="252"/>
                    <a:pt x="3988" y="240"/>
                  </a:cubicBezTo>
                  <a:cubicBezTo>
                    <a:pt x="3976" y="234"/>
                    <a:pt x="3964" y="228"/>
                    <a:pt x="3951" y="222"/>
                  </a:cubicBezTo>
                  <a:cubicBezTo>
                    <a:pt x="3939" y="216"/>
                    <a:pt x="3927" y="211"/>
                    <a:pt x="3914" y="206"/>
                  </a:cubicBezTo>
                  <a:cubicBezTo>
                    <a:pt x="3889" y="195"/>
                    <a:pt x="3863" y="186"/>
                    <a:pt x="3837" y="178"/>
                  </a:cubicBezTo>
                  <a:cubicBezTo>
                    <a:pt x="3811" y="170"/>
                    <a:pt x="3785" y="163"/>
                    <a:pt x="3758" y="156"/>
                  </a:cubicBezTo>
                  <a:cubicBezTo>
                    <a:pt x="3705" y="142"/>
                    <a:pt x="3652" y="130"/>
                    <a:pt x="3598" y="124"/>
                  </a:cubicBezTo>
                  <a:cubicBezTo>
                    <a:pt x="3544" y="117"/>
                    <a:pt x="3489" y="116"/>
                    <a:pt x="3435" y="124"/>
                  </a:cubicBezTo>
                  <a:cubicBezTo>
                    <a:pt x="3408" y="128"/>
                    <a:pt x="3381" y="135"/>
                    <a:pt x="3356" y="144"/>
                  </a:cubicBezTo>
                  <a:cubicBezTo>
                    <a:pt x="3330" y="153"/>
                    <a:pt x="3305" y="164"/>
                    <a:pt x="3281" y="177"/>
                  </a:cubicBezTo>
                  <a:cubicBezTo>
                    <a:pt x="3232" y="202"/>
                    <a:pt x="3187" y="232"/>
                    <a:pt x="3141" y="261"/>
                  </a:cubicBezTo>
                  <a:cubicBezTo>
                    <a:pt x="3094" y="290"/>
                    <a:pt x="3046" y="317"/>
                    <a:pt x="2997" y="341"/>
                  </a:cubicBezTo>
                  <a:cubicBezTo>
                    <a:pt x="2948" y="365"/>
                    <a:pt x="2898" y="387"/>
                    <a:pt x="2846" y="403"/>
                  </a:cubicBezTo>
                  <a:cubicBezTo>
                    <a:pt x="2794" y="420"/>
                    <a:pt x="2739" y="431"/>
                    <a:pt x="2685" y="434"/>
                  </a:cubicBezTo>
                  <a:cubicBezTo>
                    <a:pt x="2678" y="435"/>
                    <a:pt x="2671" y="435"/>
                    <a:pt x="2664" y="435"/>
                  </a:cubicBezTo>
                  <a:cubicBezTo>
                    <a:pt x="2657" y="435"/>
                    <a:pt x="2651" y="436"/>
                    <a:pt x="2644" y="436"/>
                  </a:cubicBezTo>
                  <a:cubicBezTo>
                    <a:pt x="2623" y="435"/>
                    <a:pt x="2623" y="435"/>
                    <a:pt x="2623" y="435"/>
                  </a:cubicBezTo>
                  <a:cubicBezTo>
                    <a:pt x="2620" y="435"/>
                    <a:pt x="2616" y="435"/>
                    <a:pt x="2613" y="435"/>
                  </a:cubicBezTo>
                  <a:cubicBezTo>
                    <a:pt x="2603" y="434"/>
                    <a:pt x="2603" y="434"/>
                    <a:pt x="2603" y="434"/>
                  </a:cubicBezTo>
                  <a:cubicBezTo>
                    <a:pt x="2582" y="432"/>
                    <a:pt x="2582" y="432"/>
                    <a:pt x="2582" y="432"/>
                  </a:cubicBezTo>
                  <a:cubicBezTo>
                    <a:pt x="2562" y="430"/>
                    <a:pt x="2562" y="430"/>
                    <a:pt x="2562" y="430"/>
                  </a:cubicBezTo>
                  <a:cubicBezTo>
                    <a:pt x="2552" y="428"/>
                    <a:pt x="2552" y="428"/>
                    <a:pt x="2552" y="428"/>
                  </a:cubicBezTo>
                  <a:cubicBezTo>
                    <a:pt x="2548" y="428"/>
                    <a:pt x="2545" y="427"/>
                    <a:pt x="2541" y="427"/>
                  </a:cubicBezTo>
                  <a:cubicBezTo>
                    <a:pt x="2521" y="423"/>
                    <a:pt x="2521" y="423"/>
                    <a:pt x="2521" y="423"/>
                  </a:cubicBezTo>
                  <a:cubicBezTo>
                    <a:pt x="2494" y="417"/>
                    <a:pt x="2468" y="410"/>
                    <a:pt x="2442" y="400"/>
                  </a:cubicBezTo>
                  <a:cubicBezTo>
                    <a:pt x="2429" y="396"/>
                    <a:pt x="2417" y="390"/>
                    <a:pt x="2404" y="384"/>
                  </a:cubicBezTo>
                  <a:cubicBezTo>
                    <a:pt x="2401" y="383"/>
                    <a:pt x="2398" y="381"/>
                    <a:pt x="2395" y="380"/>
                  </a:cubicBezTo>
                  <a:cubicBezTo>
                    <a:pt x="2386" y="375"/>
                    <a:pt x="2386" y="375"/>
                    <a:pt x="2386" y="375"/>
                  </a:cubicBezTo>
                  <a:cubicBezTo>
                    <a:pt x="2380" y="372"/>
                    <a:pt x="2374" y="369"/>
                    <a:pt x="2368" y="365"/>
                  </a:cubicBezTo>
                  <a:cubicBezTo>
                    <a:pt x="2350" y="355"/>
                    <a:pt x="2350" y="355"/>
                    <a:pt x="2350" y="355"/>
                  </a:cubicBezTo>
                  <a:cubicBezTo>
                    <a:pt x="2344" y="351"/>
                    <a:pt x="2339" y="347"/>
                    <a:pt x="2333" y="343"/>
                  </a:cubicBezTo>
                  <a:cubicBezTo>
                    <a:pt x="2322" y="336"/>
                    <a:pt x="2311" y="327"/>
                    <a:pt x="2301" y="318"/>
                  </a:cubicBezTo>
                  <a:cubicBezTo>
                    <a:pt x="2280" y="300"/>
                    <a:pt x="2260" y="281"/>
                    <a:pt x="2241" y="261"/>
                  </a:cubicBezTo>
                  <a:cubicBezTo>
                    <a:pt x="2203" y="222"/>
                    <a:pt x="2168" y="180"/>
                    <a:pt x="2132" y="139"/>
                  </a:cubicBezTo>
                  <a:cubicBezTo>
                    <a:pt x="2113" y="119"/>
                    <a:pt x="2095" y="98"/>
                    <a:pt x="2076" y="79"/>
                  </a:cubicBezTo>
                  <a:cubicBezTo>
                    <a:pt x="2066" y="70"/>
                    <a:pt x="2056" y="61"/>
                    <a:pt x="2045" y="52"/>
                  </a:cubicBezTo>
                  <a:cubicBezTo>
                    <a:pt x="2035" y="44"/>
                    <a:pt x="2024" y="36"/>
                    <a:pt x="2012" y="30"/>
                  </a:cubicBezTo>
                  <a:cubicBezTo>
                    <a:pt x="2006" y="26"/>
                    <a:pt x="2000" y="24"/>
                    <a:pt x="1993" y="21"/>
                  </a:cubicBezTo>
                  <a:cubicBezTo>
                    <a:pt x="1987" y="19"/>
                    <a:pt x="1981" y="16"/>
                    <a:pt x="1974" y="14"/>
                  </a:cubicBezTo>
                  <a:cubicBezTo>
                    <a:pt x="1961" y="11"/>
                    <a:pt x="1948" y="8"/>
                    <a:pt x="1934" y="7"/>
                  </a:cubicBezTo>
                  <a:cubicBezTo>
                    <a:pt x="1907" y="4"/>
                    <a:pt x="1880" y="5"/>
                    <a:pt x="1853" y="10"/>
                  </a:cubicBezTo>
                  <a:cubicBezTo>
                    <a:pt x="1800" y="20"/>
                    <a:pt x="1748" y="40"/>
                    <a:pt x="1700" y="65"/>
                  </a:cubicBezTo>
                  <a:cubicBezTo>
                    <a:pt x="1651" y="90"/>
                    <a:pt x="1606" y="120"/>
                    <a:pt x="1561" y="151"/>
                  </a:cubicBezTo>
                  <a:cubicBezTo>
                    <a:pt x="1493" y="197"/>
                    <a:pt x="1493" y="197"/>
                    <a:pt x="1493" y="197"/>
                  </a:cubicBezTo>
                  <a:cubicBezTo>
                    <a:pt x="1471" y="212"/>
                    <a:pt x="1447" y="227"/>
                    <a:pt x="1424" y="241"/>
                  </a:cubicBezTo>
                  <a:cubicBezTo>
                    <a:pt x="1377" y="269"/>
                    <a:pt x="1328" y="294"/>
                    <a:pt x="1279" y="317"/>
                  </a:cubicBezTo>
                  <a:cubicBezTo>
                    <a:pt x="1229" y="340"/>
                    <a:pt x="1179" y="361"/>
                    <a:pt x="1127" y="380"/>
                  </a:cubicBezTo>
                  <a:cubicBezTo>
                    <a:pt x="1089" y="394"/>
                    <a:pt x="1089" y="394"/>
                    <a:pt x="1089" y="394"/>
                  </a:cubicBezTo>
                  <a:cubicBezTo>
                    <a:pt x="1076" y="399"/>
                    <a:pt x="1063" y="403"/>
                    <a:pt x="1050" y="408"/>
                  </a:cubicBezTo>
                  <a:cubicBezTo>
                    <a:pt x="1037" y="412"/>
                    <a:pt x="1024" y="416"/>
                    <a:pt x="1011" y="421"/>
                  </a:cubicBezTo>
                  <a:cubicBezTo>
                    <a:pt x="972" y="433"/>
                    <a:pt x="972" y="433"/>
                    <a:pt x="972" y="433"/>
                  </a:cubicBezTo>
                  <a:cubicBezTo>
                    <a:pt x="867" y="465"/>
                    <a:pt x="761" y="490"/>
                    <a:pt x="653" y="509"/>
                  </a:cubicBezTo>
                  <a:cubicBezTo>
                    <a:pt x="546" y="529"/>
                    <a:pt x="437" y="541"/>
                    <a:pt x="328" y="547"/>
                  </a:cubicBezTo>
                  <a:cubicBezTo>
                    <a:pt x="219" y="553"/>
                    <a:pt x="109" y="551"/>
                    <a:pt x="0" y="5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41">
              <a:extLst>
                <a:ext uri="{FF2B5EF4-FFF2-40B4-BE49-F238E27FC236}">
                  <a16:creationId xmlns:a16="http://schemas.microsoft.com/office/drawing/2014/main" id="{F1AB5739-80CA-8D9A-2466-298B0B233E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1050" y="2600325"/>
              <a:ext cx="12125325" cy="1219200"/>
            </a:xfrm>
            <a:custGeom>
              <a:avLst/>
              <a:gdLst>
                <a:gd name="T0" fmla="*/ 647 w 4854"/>
                <a:gd name="T1" fmla="*/ 437 h 488"/>
                <a:gd name="T2" fmla="*/ 1272 w 4854"/>
                <a:gd name="T3" fmla="*/ 265 h 488"/>
                <a:gd name="T4" fmla="*/ 1490 w 4854"/>
                <a:gd name="T5" fmla="*/ 157 h 488"/>
                <a:gd name="T6" fmla="*/ 1705 w 4854"/>
                <a:gd name="T7" fmla="*/ 41 h 488"/>
                <a:gd name="T8" fmla="*/ 1862 w 4854"/>
                <a:gd name="T9" fmla="*/ 1 h 488"/>
                <a:gd name="T10" fmla="*/ 1982 w 4854"/>
                <a:gd name="T11" fmla="*/ 21 h 488"/>
                <a:gd name="T12" fmla="*/ 2080 w 4854"/>
                <a:gd name="T13" fmla="*/ 94 h 488"/>
                <a:gd name="T14" fmla="*/ 2257 w 4854"/>
                <a:gd name="T15" fmla="*/ 261 h 488"/>
                <a:gd name="T16" fmla="*/ 2306 w 4854"/>
                <a:gd name="T17" fmla="*/ 297 h 488"/>
                <a:gd name="T18" fmla="*/ 2332 w 4854"/>
                <a:gd name="T19" fmla="*/ 313 h 488"/>
                <a:gd name="T20" fmla="*/ 2359 w 4854"/>
                <a:gd name="T21" fmla="*/ 327 h 488"/>
                <a:gd name="T22" fmla="*/ 2474 w 4854"/>
                <a:gd name="T23" fmla="*/ 366 h 488"/>
                <a:gd name="T24" fmla="*/ 2533 w 4854"/>
                <a:gd name="T25" fmla="*/ 376 h 488"/>
                <a:gd name="T26" fmla="*/ 2574 w 4854"/>
                <a:gd name="T27" fmla="*/ 379 h 488"/>
                <a:gd name="T28" fmla="*/ 2614 w 4854"/>
                <a:gd name="T29" fmla="*/ 380 h 488"/>
                <a:gd name="T30" fmla="*/ 2634 w 4854"/>
                <a:gd name="T31" fmla="*/ 379 h 488"/>
                <a:gd name="T32" fmla="*/ 2675 w 4854"/>
                <a:gd name="T33" fmla="*/ 376 h 488"/>
                <a:gd name="T34" fmla="*/ 2735 w 4854"/>
                <a:gd name="T35" fmla="*/ 366 h 488"/>
                <a:gd name="T36" fmla="*/ 2774 w 4854"/>
                <a:gd name="T37" fmla="*/ 356 h 488"/>
                <a:gd name="T38" fmla="*/ 2870 w 4854"/>
                <a:gd name="T39" fmla="*/ 324 h 488"/>
                <a:gd name="T40" fmla="*/ 3087 w 4854"/>
                <a:gd name="T41" fmla="*/ 213 h 488"/>
                <a:gd name="T42" fmla="*/ 3298 w 4854"/>
                <a:gd name="T43" fmla="*/ 92 h 488"/>
                <a:gd name="T44" fmla="*/ 3455 w 4854"/>
                <a:gd name="T45" fmla="*/ 50 h 488"/>
                <a:gd name="T46" fmla="*/ 3776 w 4854"/>
                <a:gd name="T47" fmla="*/ 88 h 488"/>
                <a:gd name="T48" fmla="*/ 3965 w 4854"/>
                <a:gd name="T49" fmla="*/ 161 h 488"/>
                <a:gd name="T50" fmla="*/ 4073 w 4854"/>
                <a:gd name="T51" fmla="*/ 217 h 488"/>
                <a:gd name="T52" fmla="*/ 4221 w 4854"/>
                <a:gd name="T53" fmla="*/ 286 h 488"/>
                <a:gd name="T54" fmla="*/ 4530 w 4854"/>
                <a:gd name="T55" fmla="*/ 382 h 488"/>
                <a:gd name="T56" fmla="*/ 4530 w 4854"/>
                <a:gd name="T57" fmla="*/ 383 h 488"/>
                <a:gd name="T58" fmla="*/ 4220 w 4854"/>
                <a:gd name="T59" fmla="*/ 288 h 488"/>
                <a:gd name="T60" fmla="*/ 4072 w 4854"/>
                <a:gd name="T61" fmla="*/ 219 h 488"/>
                <a:gd name="T62" fmla="*/ 3964 w 4854"/>
                <a:gd name="T63" fmla="*/ 163 h 488"/>
                <a:gd name="T64" fmla="*/ 3775 w 4854"/>
                <a:gd name="T65" fmla="*/ 91 h 488"/>
                <a:gd name="T66" fmla="*/ 3455 w 4854"/>
                <a:gd name="T67" fmla="*/ 53 h 488"/>
                <a:gd name="T68" fmla="*/ 3299 w 4854"/>
                <a:gd name="T69" fmla="*/ 94 h 488"/>
                <a:gd name="T70" fmla="*/ 3089 w 4854"/>
                <a:gd name="T71" fmla="*/ 216 h 488"/>
                <a:gd name="T72" fmla="*/ 2871 w 4854"/>
                <a:gd name="T73" fmla="*/ 327 h 488"/>
                <a:gd name="T74" fmla="*/ 2675 w 4854"/>
                <a:gd name="T75" fmla="*/ 379 h 488"/>
                <a:gd name="T76" fmla="*/ 2635 w 4854"/>
                <a:gd name="T77" fmla="*/ 383 h 488"/>
                <a:gd name="T78" fmla="*/ 2614 w 4854"/>
                <a:gd name="T79" fmla="*/ 383 h 488"/>
                <a:gd name="T80" fmla="*/ 2574 w 4854"/>
                <a:gd name="T81" fmla="*/ 383 h 488"/>
                <a:gd name="T82" fmla="*/ 2533 w 4854"/>
                <a:gd name="T83" fmla="*/ 380 h 488"/>
                <a:gd name="T84" fmla="*/ 2473 w 4854"/>
                <a:gd name="T85" fmla="*/ 370 h 488"/>
                <a:gd name="T86" fmla="*/ 2255 w 4854"/>
                <a:gd name="T87" fmla="*/ 264 h 488"/>
                <a:gd name="T88" fmla="*/ 2077 w 4854"/>
                <a:gd name="T89" fmla="*/ 97 h 488"/>
                <a:gd name="T90" fmla="*/ 1981 w 4854"/>
                <a:gd name="T91" fmla="*/ 24 h 488"/>
                <a:gd name="T92" fmla="*/ 1862 w 4854"/>
                <a:gd name="T93" fmla="*/ 5 h 488"/>
                <a:gd name="T94" fmla="*/ 1706 w 4854"/>
                <a:gd name="T95" fmla="*/ 44 h 488"/>
                <a:gd name="T96" fmla="*/ 1492 w 4854"/>
                <a:gd name="T97" fmla="*/ 159 h 488"/>
                <a:gd name="T98" fmla="*/ 1273 w 4854"/>
                <a:gd name="T99" fmla="*/ 268 h 488"/>
                <a:gd name="T100" fmla="*/ 648 w 4854"/>
                <a:gd name="T101" fmla="*/ 439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854" h="488">
                  <a:moveTo>
                    <a:pt x="0" y="473"/>
                  </a:moveTo>
                  <a:cubicBezTo>
                    <a:pt x="216" y="488"/>
                    <a:pt x="434" y="473"/>
                    <a:pt x="647" y="437"/>
                  </a:cubicBezTo>
                  <a:cubicBezTo>
                    <a:pt x="754" y="419"/>
                    <a:pt x="860" y="396"/>
                    <a:pt x="964" y="367"/>
                  </a:cubicBezTo>
                  <a:cubicBezTo>
                    <a:pt x="1069" y="339"/>
                    <a:pt x="1172" y="306"/>
                    <a:pt x="1272" y="265"/>
                  </a:cubicBezTo>
                  <a:cubicBezTo>
                    <a:pt x="1323" y="245"/>
                    <a:pt x="1372" y="222"/>
                    <a:pt x="1420" y="197"/>
                  </a:cubicBezTo>
                  <a:cubicBezTo>
                    <a:pt x="1444" y="184"/>
                    <a:pt x="1467" y="170"/>
                    <a:pt x="1490" y="157"/>
                  </a:cubicBezTo>
                  <a:cubicBezTo>
                    <a:pt x="1560" y="115"/>
                    <a:pt x="1560" y="115"/>
                    <a:pt x="1560" y="115"/>
                  </a:cubicBezTo>
                  <a:cubicBezTo>
                    <a:pt x="1607" y="88"/>
                    <a:pt x="1655" y="62"/>
                    <a:pt x="1705" y="41"/>
                  </a:cubicBezTo>
                  <a:cubicBezTo>
                    <a:pt x="1730" y="31"/>
                    <a:pt x="1756" y="22"/>
                    <a:pt x="1782" y="15"/>
                  </a:cubicBezTo>
                  <a:cubicBezTo>
                    <a:pt x="1808" y="8"/>
                    <a:pt x="1835" y="3"/>
                    <a:pt x="1862" y="1"/>
                  </a:cubicBezTo>
                  <a:cubicBezTo>
                    <a:pt x="1889" y="0"/>
                    <a:pt x="1917" y="1"/>
                    <a:pt x="1943" y="8"/>
                  </a:cubicBezTo>
                  <a:cubicBezTo>
                    <a:pt x="1957" y="11"/>
                    <a:pt x="1970" y="16"/>
                    <a:pt x="1982" y="21"/>
                  </a:cubicBezTo>
                  <a:cubicBezTo>
                    <a:pt x="1994" y="27"/>
                    <a:pt x="2006" y="34"/>
                    <a:pt x="2017" y="42"/>
                  </a:cubicBezTo>
                  <a:cubicBezTo>
                    <a:pt x="2040" y="57"/>
                    <a:pt x="2060" y="75"/>
                    <a:pt x="2080" y="94"/>
                  </a:cubicBezTo>
                  <a:cubicBezTo>
                    <a:pt x="2100" y="113"/>
                    <a:pt x="2119" y="132"/>
                    <a:pt x="2138" y="151"/>
                  </a:cubicBezTo>
                  <a:cubicBezTo>
                    <a:pt x="2177" y="189"/>
                    <a:pt x="2215" y="227"/>
                    <a:pt x="2257" y="261"/>
                  </a:cubicBezTo>
                  <a:cubicBezTo>
                    <a:pt x="2268" y="269"/>
                    <a:pt x="2278" y="278"/>
                    <a:pt x="2289" y="285"/>
                  </a:cubicBezTo>
                  <a:cubicBezTo>
                    <a:pt x="2306" y="297"/>
                    <a:pt x="2306" y="297"/>
                    <a:pt x="2306" y="297"/>
                  </a:cubicBezTo>
                  <a:cubicBezTo>
                    <a:pt x="2312" y="301"/>
                    <a:pt x="2317" y="304"/>
                    <a:pt x="2323" y="308"/>
                  </a:cubicBezTo>
                  <a:cubicBezTo>
                    <a:pt x="2326" y="309"/>
                    <a:pt x="2329" y="311"/>
                    <a:pt x="2332" y="313"/>
                  </a:cubicBezTo>
                  <a:cubicBezTo>
                    <a:pt x="2341" y="317"/>
                    <a:pt x="2341" y="317"/>
                    <a:pt x="2341" y="317"/>
                  </a:cubicBezTo>
                  <a:cubicBezTo>
                    <a:pt x="2347" y="320"/>
                    <a:pt x="2353" y="324"/>
                    <a:pt x="2359" y="327"/>
                  </a:cubicBezTo>
                  <a:cubicBezTo>
                    <a:pt x="2371" y="332"/>
                    <a:pt x="2383" y="338"/>
                    <a:pt x="2396" y="342"/>
                  </a:cubicBezTo>
                  <a:cubicBezTo>
                    <a:pt x="2421" y="352"/>
                    <a:pt x="2447" y="360"/>
                    <a:pt x="2474" y="366"/>
                  </a:cubicBezTo>
                  <a:cubicBezTo>
                    <a:pt x="2487" y="368"/>
                    <a:pt x="2500" y="371"/>
                    <a:pt x="2513" y="373"/>
                  </a:cubicBezTo>
                  <a:cubicBezTo>
                    <a:pt x="2520" y="374"/>
                    <a:pt x="2527" y="375"/>
                    <a:pt x="2533" y="376"/>
                  </a:cubicBezTo>
                  <a:cubicBezTo>
                    <a:pt x="2554" y="378"/>
                    <a:pt x="2554" y="378"/>
                    <a:pt x="2554" y="378"/>
                  </a:cubicBezTo>
                  <a:cubicBezTo>
                    <a:pt x="2560" y="378"/>
                    <a:pt x="2567" y="379"/>
                    <a:pt x="2574" y="379"/>
                  </a:cubicBezTo>
                  <a:cubicBezTo>
                    <a:pt x="2580" y="379"/>
                    <a:pt x="2587" y="379"/>
                    <a:pt x="2594" y="380"/>
                  </a:cubicBezTo>
                  <a:cubicBezTo>
                    <a:pt x="2614" y="380"/>
                    <a:pt x="2614" y="380"/>
                    <a:pt x="2614" y="380"/>
                  </a:cubicBezTo>
                  <a:cubicBezTo>
                    <a:pt x="2624" y="379"/>
                    <a:pt x="2624" y="379"/>
                    <a:pt x="2624" y="379"/>
                  </a:cubicBezTo>
                  <a:cubicBezTo>
                    <a:pt x="2634" y="379"/>
                    <a:pt x="2634" y="379"/>
                    <a:pt x="2634" y="379"/>
                  </a:cubicBezTo>
                  <a:cubicBezTo>
                    <a:pt x="2655" y="378"/>
                    <a:pt x="2655" y="378"/>
                    <a:pt x="2655" y="378"/>
                  </a:cubicBezTo>
                  <a:cubicBezTo>
                    <a:pt x="2661" y="377"/>
                    <a:pt x="2668" y="376"/>
                    <a:pt x="2675" y="376"/>
                  </a:cubicBezTo>
                  <a:cubicBezTo>
                    <a:pt x="2688" y="374"/>
                    <a:pt x="2702" y="372"/>
                    <a:pt x="2715" y="370"/>
                  </a:cubicBezTo>
                  <a:cubicBezTo>
                    <a:pt x="2722" y="369"/>
                    <a:pt x="2728" y="367"/>
                    <a:pt x="2735" y="366"/>
                  </a:cubicBezTo>
                  <a:cubicBezTo>
                    <a:pt x="2741" y="364"/>
                    <a:pt x="2748" y="363"/>
                    <a:pt x="2754" y="361"/>
                  </a:cubicBezTo>
                  <a:cubicBezTo>
                    <a:pt x="2774" y="356"/>
                    <a:pt x="2774" y="356"/>
                    <a:pt x="2774" y="356"/>
                  </a:cubicBezTo>
                  <a:cubicBezTo>
                    <a:pt x="2794" y="351"/>
                    <a:pt x="2794" y="351"/>
                    <a:pt x="2794" y="351"/>
                  </a:cubicBezTo>
                  <a:cubicBezTo>
                    <a:pt x="2819" y="343"/>
                    <a:pt x="2845" y="334"/>
                    <a:pt x="2870" y="324"/>
                  </a:cubicBezTo>
                  <a:cubicBezTo>
                    <a:pt x="2920" y="303"/>
                    <a:pt x="2969" y="279"/>
                    <a:pt x="3016" y="253"/>
                  </a:cubicBezTo>
                  <a:cubicBezTo>
                    <a:pt x="3040" y="241"/>
                    <a:pt x="3064" y="227"/>
                    <a:pt x="3087" y="213"/>
                  </a:cubicBezTo>
                  <a:cubicBezTo>
                    <a:pt x="3110" y="200"/>
                    <a:pt x="3133" y="185"/>
                    <a:pt x="3156" y="171"/>
                  </a:cubicBezTo>
                  <a:cubicBezTo>
                    <a:pt x="3202" y="142"/>
                    <a:pt x="3248" y="114"/>
                    <a:pt x="3298" y="92"/>
                  </a:cubicBezTo>
                  <a:cubicBezTo>
                    <a:pt x="3323" y="81"/>
                    <a:pt x="3348" y="71"/>
                    <a:pt x="3374" y="64"/>
                  </a:cubicBezTo>
                  <a:cubicBezTo>
                    <a:pt x="3401" y="57"/>
                    <a:pt x="3428" y="53"/>
                    <a:pt x="3455" y="50"/>
                  </a:cubicBezTo>
                  <a:cubicBezTo>
                    <a:pt x="3509" y="45"/>
                    <a:pt x="3563" y="48"/>
                    <a:pt x="3617" y="55"/>
                  </a:cubicBezTo>
                  <a:cubicBezTo>
                    <a:pt x="3671" y="63"/>
                    <a:pt x="3724" y="75"/>
                    <a:pt x="3776" y="88"/>
                  </a:cubicBezTo>
                  <a:cubicBezTo>
                    <a:pt x="3829" y="102"/>
                    <a:pt x="3880" y="120"/>
                    <a:pt x="3929" y="143"/>
                  </a:cubicBezTo>
                  <a:cubicBezTo>
                    <a:pt x="3941" y="149"/>
                    <a:pt x="3953" y="155"/>
                    <a:pt x="3965" y="161"/>
                  </a:cubicBezTo>
                  <a:cubicBezTo>
                    <a:pt x="4001" y="180"/>
                    <a:pt x="4001" y="180"/>
                    <a:pt x="4001" y="180"/>
                  </a:cubicBezTo>
                  <a:cubicBezTo>
                    <a:pt x="4025" y="193"/>
                    <a:pt x="4049" y="205"/>
                    <a:pt x="4073" y="217"/>
                  </a:cubicBezTo>
                  <a:cubicBezTo>
                    <a:pt x="4098" y="230"/>
                    <a:pt x="4122" y="242"/>
                    <a:pt x="4146" y="253"/>
                  </a:cubicBezTo>
                  <a:cubicBezTo>
                    <a:pt x="4171" y="265"/>
                    <a:pt x="4196" y="276"/>
                    <a:pt x="4221" y="286"/>
                  </a:cubicBezTo>
                  <a:cubicBezTo>
                    <a:pt x="4270" y="307"/>
                    <a:pt x="4321" y="326"/>
                    <a:pt x="4373" y="343"/>
                  </a:cubicBezTo>
                  <a:cubicBezTo>
                    <a:pt x="4424" y="359"/>
                    <a:pt x="4477" y="372"/>
                    <a:pt x="4530" y="382"/>
                  </a:cubicBezTo>
                  <a:cubicBezTo>
                    <a:pt x="4637" y="401"/>
                    <a:pt x="4746" y="407"/>
                    <a:pt x="4854" y="390"/>
                  </a:cubicBezTo>
                  <a:cubicBezTo>
                    <a:pt x="4746" y="407"/>
                    <a:pt x="4637" y="402"/>
                    <a:pt x="4530" y="383"/>
                  </a:cubicBezTo>
                  <a:cubicBezTo>
                    <a:pt x="4477" y="373"/>
                    <a:pt x="4424" y="360"/>
                    <a:pt x="4372" y="344"/>
                  </a:cubicBezTo>
                  <a:cubicBezTo>
                    <a:pt x="4321" y="328"/>
                    <a:pt x="4270" y="309"/>
                    <a:pt x="4220" y="288"/>
                  </a:cubicBezTo>
                  <a:cubicBezTo>
                    <a:pt x="4195" y="277"/>
                    <a:pt x="4170" y="267"/>
                    <a:pt x="4145" y="255"/>
                  </a:cubicBezTo>
                  <a:cubicBezTo>
                    <a:pt x="4121" y="244"/>
                    <a:pt x="4097" y="232"/>
                    <a:pt x="4072" y="219"/>
                  </a:cubicBezTo>
                  <a:cubicBezTo>
                    <a:pt x="4048" y="207"/>
                    <a:pt x="4024" y="195"/>
                    <a:pt x="4000" y="182"/>
                  </a:cubicBezTo>
                  <a:cubicBezTo>
                    <a:pt x="3964" y="163"/>
                    <a:pt x="3964" y="163"/>
                    <a:pt x="3964" y="163"/>
                  </a:cubicBezTo>
                  <a:cubicBezTo>
                    <a:pt x="3952" y="157"/>
                    <a:pt x="3940" y="151"/>
                    <a:pt x="3928" y="145"/>
                  </a:cubicBezTo>
                  <a:cubicBezTo>
                    <a:pt x="3879" y="122"/>
                    <a:pt x="3828" y="104"/>
                    <a:pt x="3775" y="91"/>
                  </a:cubicBezTo>
                  <a:cubicBezTo>
                    <a:pt x="3723" y="77"/>
                    <a:pt x="3670" y="65"/>
                    <a:pt x="3617" y="58"/>
                  </a:cubicBezTo>
                  <a:cubicBezTo>
                    <a:pt x="3563" y="50"/>
                    <a:pt x="3509" y="48"/>
                    <a:pt x="3455" y="53"/>
                  </a:cubicBezTo>
                  <a:cubicBezTo>
                    <a:pt x="3428" y="56"/>
                    <a:pt x="3401" y="60"/>
                    <a:pt x="3375" y="67"/>
                  </a:cubicBezTo>
                  <a:cubicBezTo>
                    <a:pt x="3349" y="74"/>
                    <a:pt x="3324" y="83"/>
                    <a:pt x="3299" y="94"/>
                  </a:cubicBezTo>
                  <a:cubicBezTo>
                    <a:pt x="3250" y="116"/>
                    <a:pt x="3203" y="145"/>
                    <a:pt x="3158" y="173"/>
                  </a:cubicBezTo>
                  <a:cubicBezTo>
                    <a:pt x="3135" y="188"/>
                    <a:pt x="3112" y="202"/>
                    <a:pt x="3089" y="216"/>
                  </a:cubicBezTo>
                  <a:cubicBezTo>
                    <a:pt x="3065" y="230"/>
                    <a:pt x="3042" y="244"/>
                    <a:pt x="3018" y="256"/>
                  </a:cubicBezTo>
                  <a:cubicBezTo>
                    <a:pt x="2970" y="282"/>
                    <a:pt x="2922" y="307"/>
                    <a:pt x="2871" y="327"/>
                  </a:cubicBezTo>
                  <a:cubicBezTo>
                    <a:pt x="2821" y="347"/>
                    <a:pt x="2769" y="364"/>
                    <a:pt x="2716" y="373"/>
                  </a:cubicBezTo>
                  <a:cubicBezTo>
                    <a:pt x="2702" y="376"/>
                    <a:pt x="2689" y="378"/>
                    <a:pt x="2675" y="379"/>
                  </a:cubicBezTo>
                  <a:cubicBezTo>
                    <a:pt x="2668" y="380"/>
                    <a:pt x="2662" y="381"/>
                    <a:pt x="2655" y="381"/>
                  </a:cubicBezTo>
                  <a:cubicBezTo>
                    <a:pt x="2635" y="383"/>
                    <a:pt x="2635" y="383"/>
                    <a:pt x="2635" y="383"/>
                  </a:cubicBezTo>
                  <a:cubicBezTo>
                    <a:pt x="2624" y="383"/>
                    <a:pt x="2624" y="383"/>
                    <a:pt x="2624" y="383"/>
                  </a:cubicBezTo>
                  <a:cubicBezTo>
                    <a:pt x="2614" y="383"/>
                    <a:pt x="2614" y="383"/>
                    <a:pt x="2614" y="383"/>
                  </a:cubicBezTo>
                  <a:cubicBezTo>
                    <a:pt x="2594" y="384"/>
                    <a:pt x="2594" y="384"/>
                    <a:pt x="2594" y="384"/>
                  </a:cubicBezTo>
                  <a:cubicBezTo>
                    <a:pt x="2587" y="383"/>
                    <a:pt x="2580" y="383"/>
                    <a:pt x="2574" y="383"/>
                  </a:cubicBezTo>
                  <a:cubicBezTo>
                    <a:pt x="2567" y="382"/>
                    <a:pt x="2560" y="382"/>
                    <a:pt x="2553" y="381"/>
                  </a:cubicBezTo>
                  <a:cubicBezTo>
                    <a:pt x="2533" y="380"/>
                    <a:pt x="2533" y="380"/>
                    <a:pt x="2533" y="380"/>
                  </a:cubicBezTo>
                  <a:cubicBezTo>
                    <a:pt x="2526" y="379"/>
                    <a:pt x="2519" y="378"/>
                    <a:pt x="2513" y="377"/>
                  </a:cubicBezTo>
                  <a:cubicBezTo>
                    <a:pt x="2499" y="375"/>
                    <a:pt x="2486" y="372"/>
                    <a:pt x="2473" y="370"/>
                  </a:cubicBezTo>
                  <a:cubicBezTo>
                    <a:pt x="2446" y="363"/>
                    <a:pt x="2420" y="356"/>
                    <a:pt x="2395" y="346"/>
                  </a:cubicBezTo>
                  <a:cubicBezTo>
                    <a:pt x="2344" y="327"/>
                    <a:pt x="2297" y="298"/>
                    <a:pt x="2255" y="264"/>
                  </a:cubicBezTo>
                  <a:cubicBezTo>
                    <a:pt x="2213" y="229"/>
                    <a:pt x="2174" y="191"/>
                    <a:pt x="2135" y="153"/>
                  </a:cubicBezTo>
                  <a:cubicBezTo>
                    <a:pt x="2116" y="134"/>
                    <a:pt x="2097" y="115"/>
                    <a:pt x="2077" y="97"/>
                  </a:cubicBezTo>
                  <a:cubicBezTo>
                    <a:pt x="2058" y="78"/>
                    <a:pt x="2038" y="60"/>
                    <a:pt x="2015" y="45"/>
                  </a:cubicBezTo>
                  <a:cubicBezTo>
                    <a:pt x="2004" y="37"/>
                    <a:pt x="1993" y="30"/>
                    <a:pt x="1981" y="24"/>
                  </a:cubicBezTo>
                  <a:cubicBezTo>
                    <a:pt x="1968" y="19"/>
                    <a:pt x="1956" y="14"/>
                    <a:pt x="1943" y="11"/>
                  </a:cubicBezTo>
                  <a:cubicBezTo>
                    <a:pt x="1917" y="5"/>
                    <a:pt x="1889" y="3"/>
                    <a:pt x="1862" y="5"/>
                  </a:cubicBezTo>
                  <a:cubicBezTo>
                    <a:pt x="1836" y="6"/>
                    <a:pt x="1809" y="11"/>
                    <a:pt x="1783" y="19"/>
                  </a:cubicBezTo>
                  <a:cubicBezTo>
                    <a:pt x="1757" y="25"/>
                    <a:pt x="1731" y="34"/>
                    <a:pt x="1706" y="44"/>
                  </a:cubicBezTo>
                  <a:cubicBezTo>
                    <a:pt x="1656" y="65"/>
                    <a:pt x="1608" y="91"/>
                    <a:pt x="1562" y="118"/>
                  </a:cubicBezTo>
                  <a:cubicBezTo>
                    <a:pt x="1492" y="159"/>
                    <a:pt x="1492" y="159"/>
                    <a:pt x="1492" y="159"/>
                  </a:cubicBezTo>
                  <a:cubicBezTo>
                    <a:pt x="1468" y="173"/>
                    <a:pt x="1445" y="187"/>
                    <a:pt x="1421" y="199"/>
                  </a:cubicBezTo>
                  <a:cubicBezTo>
                    <a:pt x="1373" y="224"/>
                    <a:pt x="1324" y="247"/>
                    <a:pt x="1273" y="268"/>
                  </a:cubicBezTo>
                  <a:cubicBezTo>
                    <a:pt x="1173" y="308"/>
                    <a:pt x="1070" y="341"/>
                    <a:pt x="965" y="370"/>
                  </a:cubicBezTo>
                  <a:cubicBezTo>
                    <a:pt x="860" y="398"/>
                    <a:pt x="755" y="421"/>
                    <a:pt x="648" y="439"/>
                  </a:cubicBezTo>
                  <a:cubicBezTo>
                    <a:pt x="434" y="474"/>
                    <a:pt x="216" y="488"/>
                    <a:pt x="0" y="4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42">
              <a:extLst>
                <a:ext uri="{FF2B5EF4-FFF2-40B4-BE49-F238E27FC236}">
                  <a16:creationId xmlns:a16="http://schemas.microsoft.com/office/drawing/2014/main" id="{F214D260-4F7E-0DE3-E1C9-5B85C538B9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9463" y="2689225"/>
              <a:ext cx="12122150" cy="1084263"/>
            </a:xfrm>
            <a:custGeom>
              <a:avLst/>
              <a:gdLst>
                <a:gd name="T0" fmla="*/ 322 w 4853"/>
                <a:gd name="T1" fmla="*/ 425 h 433"/>
                <a:gd name="T2" fmla="*/ 959 w 4853"/>
                <a:gd name="T3" fmla="*/ 328 h 433"/>
                <a:gd name="T4" fmla="*/ 998 w 4853"/>
                <a:gd name="T5" fmla="*/ 319 h 433"/>
                <a:gd name="T6" fmla="*/ 1115 w 4853"/>
                <a:gd name="T7" fmla="*/ 288 h 433"/>
                <a:gd name="T8" fmla="*/ 1418 w 4853"/>
                <a:gd name="T9" fmla="*/ 180 h 433"/>
                <a:gd name="T10" fmla="*/ 1712 w 4853"/>
                <a:gd name="T11" fmla="*/ 48 h 433"/>
                <a:gd name="T12" fmla="*/ 1872 w 4853"/>
                <a:gd name="T13" fmla="*/ 23 h 433"/>
                <a:gd name="T14" fmla="*/ 1951 w 4853"/>
                <a:gd name="T15" fmla="*/ 39 h 433"/>
                <a:gd name="T16" fmla="*/ 2021 w 4853"/>
                <a:gd name="T17" fmla="*/ 80 h 433"/>
                <a:gd name="T18" fmla="*/ 2145 w 4853"/>
                <a:gd name="T19" fmla="*/ 182 h 433"/>
                <a:gd name="T20" fmla="*/ 2284 w 4853"/>
                <a:gd name="T21" fmla="*/ 283 h 433"/>
                <a:gd name="T22" fmla="*/ 2310 w 4853"/>
                <a:gd name="T23" fmla="*/ 297 h 433"/>
                <a:gd name="T24" fmla="*/ 2338 w 4853"/>
                <a:gd name="T25" fmla="*/ 309 h 433"/>
                <a:gd name="T26" fmla="*/ 2366 w 4853"/>
                <a:gd name="T27" fmla="*/ 320 h 433"/>
                <a:gd name="T28" fmla="*/ 2404 w 4853"/>
                <a:gd name="T29" fmla="*/ 331 h 433"/>
                <a:gd name="T30" fmla="*/ 2583 w 4853"/>
                <a:gd name="T31" fmla="*/ 351 h 433"/>
                <a:gd name="T32" fmla="*/ 2624 w 4853"/>
                <a:gd name="T33" fmla="*/ 348 h 433"/>
                <a:gd name="T34" fmla="*/ 2644 w 4853"/>
                <a:gd name="T35" fmla="*/ 346 h 433"/>
                <a:gd name="T36" fmla="*/ 2683 w 4853"/>
                <a:gd name="T37" fmla="*/ 339 h 433"/>
                <a:gd name="T38" fmla="*/ 2722 w 4853"/>
                <a:gd name="T39" fmla="*/ 330 h 433"/>
                <a:gd name="T40" fmla="*/ 2892 w 4853"/>
                <a:gd name="T41" fmla="*/ 267 h 433"/>
                <a:gd name="T42" fmla="*/ 3172 w 4853"/>
                <a:gd name="T43" fmla="*/ 107 h 433"/>
                <a:gd name="T44" fmla="*/ 3474 w 4853"/>
                <a:gd name="T45" fmla="*/ 3 h 433"/>
                <a:gd name="T46" fmla="*/ 3793 w 4853"/>
                <a:gd name="T47" fmla="*/ 46 h 433"/>
                <a:gd name="T48" fmla="*/ 4083 w 4853"/>
                <a:gd name="T49" fmla="*/ 185 h 433"/>
                <a:gd name="T50" fmla="*/ 4227 w 4853"/>
                <a:gd name="T51" fmla="*/ 257 h 433"/>
                <a:gd name="T52" fmla="*/ 4532 w 4853"/>
                <a:gd name="T53" fmla="*/ 359 h 433"/>
                <a:gd name="T54" fmla="*/ 4532 w 4853"/>
                <a:gd name="T55" fmla="*/ 360 h 433"/>
                <a:gd name="T56" fmla="*/ 4226 w 4853"/>
                <a:gd name="T57" fmla="*/ 259 h 433"/>
                <a:gd name="T58" fmla="*/ 4082 w 4853"/>
                <a:gd name="T59" fmla="*/ 187 h 433"/>
                <a:gd name="T60" fmla="*/ 3792 w 4853"/>
                <a:gd name="T61" fmla="*/ 48 h 433"/>
                <a:gd name="T62" fmla="*/ 3474 w 4853"/>
                <a:gd name="T63" fmla="*/ 6 h 433"/>
                <a:gd name="T64" fmla="*/ 3173 w 4853"/>
                <a:gd name="T65" fmla="*/ 110 h 433"/>
                <a:gd name="T66" fmla="*/ 2893 w 4853"/>
                <a:gd name="T67" fmla="*/ 270 h 433"/>
                <a:gd name="T68" fmla="*/ 2723 w 4853"/>
                <a:gd name="T69" fmla="*/ 334 h 433"/>
                <a:gd name="T70" fmla="*/ 2684 w 4853"/>
                <a:gd name="T71" fmla="*/ 343 h 433"/>
                <a:gd name="T72" fmla="*/ 2644 w 4853"/>
                <a:gd name="T73" fmla="*/ 349 h 433"/>
                <a:gd name="T74" fmla="*/ 2624 w 4853"/>
                <a:gd name="T75" fmla="*/ 352 h 433"/>
                <a:gd name="T76" fmla="*/ 2584 w 4853"/>
                <a:gd name="T77" fmla="*/ 355 h 433"/>
                <a:gd name="T78" fmla="*/ 2403 w 4853"/>
                <a:gd name="T79" fmla="*/ 335 h 433"/>
                <a:gd name="T80" fmla="*/ 2365 w 4853"/>
                <a:gd name="T81" fmla="*/ 323 h 433"/>
                <a:gd name="T82" fmla="*/ 2336 w 4853"/>
                <a:gd name="T83" fmla="*/ 313 h 433"/>
                <a:gd name="T84" fmla="*/ 2309 w 4853"/>
                <a:gd name="T85" fmla="*/ 300 h 433"/>
                <a:gd name="T86" fmla="*/ 2282 w 4853"/>
                <a:gd name="T87" fmla="*/ 286 h 433"/>
                <a:gd name="T88" fmla="*/ 2143 w 4853"/>
                <a:gd name="T89" fmla="*/ 185 h 433"/>
                <a:gd name="T90" fmla="*/ 2019 w 4853"/>
                <a:gd name="T91" fmla="*/ 83 h 433"/>
                <a:gd name="T92" fmla="*/ 1949 w 4853"/>
                <a:gd name="T93" fmla="*/ 43 h 433"/>
                <a:gd name="T94" fmla="*/ 1871 w 4853"/>
                <a:gd name="T95" fmla="*/ 26 h 433"/>
                <a:gd name="T96" fmla="*/ 1713 w 4853"/>
                <a:gd name="T97" fmla="*/ 51 h 433"/>
                <a:gd name="T98" fmla="*/ 1420 w 4853"/>
                <a:gd name="T99" fmla="*/ 183 h 433"/>
                <a:gd name="T100" fmla="*/ 1116 w 4853"/>
                <a:gd name="T101" fmla="*/ 290 h 433"/>
                <a:gd name="T102" fmla="*/ 999 w 4853"/>
                <a:gd name="T103" fmla="*/ 321 h 433"/>
                <a:gd name="T104" fmla="*/ 959 w 4853"/>
                <a:gd name="T105" fmla="*/ 330 h 433"/>
                <a:gd name="T106" fmla="*/ 322 w 4853"/>
                <a:gd name="T107" fmla="*/ 426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853" h="433">
                  <a:moveTo>
                    <a:pt x="0" y="427"/>
                  </a:moveTo>
                  <a:cubicBezTo>
                    <a:pt x="107" y="432"/>
                    <a:pt x="215" y="431"/>
                    <a:pt x="322" y="425"/>
                  </a:cubicBezTo>
                  <a:cubicBezTo>
                    <a:pt x="429" y="418"/>
                    <a:pt x="536" y="406"/>
                    <a:pt x="643" y="390"/>
                  </a:cubicBezTo>
                  <a:cubicBezTo>
                    <a:pt x="749" y="374"/>
                    <a:pt x="854" y="353"/>
                    <a:pt x="959" y="328"/>
                  </a:cubicBezTo>
                  <a:cubicBezTo>
                    <a:pt x="979" y="324"/>
                    <a:pt x="979" y="324"/>
                    <a:pt x="979" y="324"/>
                  </a:cubicBezTo>
                  <a:cubicBezTo>
                    <a:pt x="998" y="319"/>
                    <a:pt x="998" y="319"/>
                    <a:pt x="998" y="319"/>
                  </a:cubicBezTo>
                  <a:cubicBezTo>
                    <a:pt x="1037" y="309"/>
                    <a:pt x="1037" y="309"/>
                    <a:pt x="1037" y="309"/>
                  </a:cubicBezTo>
                  <a:cubicBezTo>
                    <a:pt x="1063" y="302"/>
                    <a:pt x="1089" y="295"/>
                    <a:pt x="1115" y="288"/>
                  </a:cubicBezTo>
                  <a:cubicBezTo>
                    <a:pt x="1167" y="273"/>
                    <a:pt x="1218" y="258"/>
                    <a:pt x="1269" y="240"/>
                  </a:cubicBezTo>
                  <a:cubicBezTo>
                    <a:pt x="1320" y="222"/>
                    <a:pt x="1370" y="203"/>
                    <a:pt x="1418" y="180"/>
                  </a:cubicBezTo>
                  <a:cubicBezTo>
                    <a:pt x="1467" y="157"/>
                    <a:pt x="1515" y="133"/>
                    <a:pt x="1563" y="109"/>
                  </a:cubicBezTo>
                  <a:cubicBezTo>
                    <a:pt x="1611" y="85"/>
                    <a:pt x="1661" y="64"/>
                    <a:pt x="1712" y="48"/>
                  </a:cubicBezTo>
                  <a:cubicBezTo>
                    <a:pt x="1738" y="40"/>
                    <a:pt x="1764" y="33"/>
                    <a:pt x="1791" y="28"/>
                  </a:cubicBezTo>
                  <a:cubicBezTo>
                    <a:pt x="1817" y="24"/>
                    <a:pt x="1845" y="22"/>
                    <a:pt x="1872" y="23"/>
                  </a:cubicBezTo>
                  <a:cubicBezTo>
                    <a:pt x="1885" y="24"/>
                    <a:pt x="1899" y="25"/>
                    <a:pt x="1912" y="28"/>
                  </a:cubicBezTo>
                  <a:cubicBezTo>
                    <a:pt x="1925" y="31"/>
                    <a:pt x="1938" y="34"/>
                    <a:pt x="1951" y="39"/>
                  </a:cubicBezTo>
                  <a:cubicBezTo>
                    <a:pt x="1963" y="44"/>
                    <a:pt x="1976" y="50"/>
                    <a:pt x="1987" y="57"/>
                  </a:cubicBezTo>
                  <a:cubicBezTo>
                    <a:pt x="1999" y="64"/>
                    <a:pt x="2010" y="72"/>
                    <a:pt x="2021" y="80"/>
                  </a:cubicBezTo>
                  <a:cubicBezTo>
                    <a:pt x="2043" y="96"/>
                    <a:pt x="2063" y="113"/>
                    <a:pt x="2084" y="131"/>
                  </a:cubicBezTo>
                  <a:cubicBezTo>
                    <a:pt x="2104" y="148"/>
                    <a:pt x="2125" y="165"/>
                    <a:pt x="2145" y="182"/>
                  </a:cubicBezTo>
                  <a:cubicBezTo>
                    <a:pt x="2187" y="217"/>
                    <a:pt x="2229" y="250"/>
                    <a:pt x="2275" y="277"/>
                  </a:cubicBezTo>
                  <a:cubicBezTo>
                    <a:pt x="2284" y="283"/>
                    <a:pt x="2284" y="283"/>
                    <a:pt x="2284" y="283"/>
                  </a:cubicBezTo>
                  <a:cubicBezTo>
                    <a:pt x="2287" y="284"/>
                    <a:pt x="2289" y="286"/>
                    <a:pt x="2292" y="288"/>
                  </a:cubicBezTo>
                  <a:cubicBezTo>
                    <a:pt x="2310" y="297"/>
                    <a:pt x="2310" y="297"/>
                    <a:pt x="2310" y="297"/>
                  </a:cubicBezTo>
                  <a:cubicBezTo>
                    <a:pt x="2316" y="300"/>
                    <a:pt x="2322" y="302"/>
                    <a:pt x="2329" y="305"/>
                  </a:cubicBezTo>
                  <a:cubicBezTo>
                    <a:pt x="2338" y="309"/>
                    <a:pt x="2338" y="309"/>
                    <a:pt x="2338" y="309"/>
                  </a:cubicBezTo>
                  <a:cubicBezTo>
                    <a:pt x="2341" y="310"/>
                    <a:pt x="2344" y="311"/>
                    <a:pt x="2347" y="313"/>
                  </a:cubicBezTo>
                  <a:cubicBezTo>
                    <a:pt x="2366" y="320"/>
                    <a:pt x="2366" y="320"/>
                    <a:pt x="2366" y="320"/>
                  </a:cubicBezTo>
                  <a:cubicBezTo>
                    <a:pt x="2385" y="326"/>
                    <a:pt x="2385" y="326"/>
                    <a:pt x="2385" y="326"/>
                  </a:cubicBezTo>
                  <a:cubicBezTo>
                    <a:pt x="2391" y="328"/>
                    <a:pt x="2398" y="330"/>
                    <a:pt x="2404" y="331"/>
                  </a:cubicBezTo>
                  <a:cubicBezTo>
                    <a:pt x="2411" y="333"/>
                    <a:pt x="2417" y="335"/>
                    <a:pt x="2424" y="336"/>
                  </a:cubicBezTo>
                  <a:cubicBezTo>
                    <a:pt x="2476" y="348"/>
                    <a:pt x="2530" y="353"/>
                    <a:pt x="2583" y="351"/>
                  </a:cubicBezTo>
                  <a:cubicBezTo>
                    <a:pt x="2590" y="350"/>
                    <a:pt x="2597" y="350"/>
                    <a:pt x="2604" y="350"/>
                  </a:cubicBezTo>
                  <a:cubicBezTo>
                    <a:pt x="2624" y="348"/>
                    <a:pt x="2624" y="348"/>
                    <a:pt x="2624" y="348"/>
                  </a:cubicBezTo>
                  <a:cubicBezTo>
                    <a:pt x="2634" y="347"/>
                    <a:pt x="2634" y="347"/>
                    <a:pt x="2634" y="347"/>
                  </a:cubicBezTo>
                  <a:cubicBezTo>
                    <a:pt x="2644" y="346"/>
                    <a:pt x="2644" y="346"/>
                    <a:pt x="2644" y="346"/>
                  </a:cubicBezTo>
                  <a:cubicBezTo>
                    <a:pt x="2663" y="343"/>
                    <a:pt x="2663" y="343"/>
                    <a:pt x="2663" y="343"/>
                  </a:cubicBezTo>
                  <a:cubicBezTo>
                    <a:pt x="2670" y="342"/>
                    <a:pt x="2677" y="340"/>
                    <a:pt x="2683" y="339"/>
                  </a:cubicBezTo>
                  <a:cubicBezTo>
                    <a:pt x="2690" y="338"/>
                    <a:pt x="2696" y="337"/>
                    <a:pt x="2703" y="335"/>
                  </a:cubicBezTo>
                  <a:cubicBezTo>
                    <a:pt x="2722" y="330"/>
                    <a:pt x="2722" y="330"/>
                    <a:pt x="2722" y="330"/>
                  </a:cubicBezTo>
                  <a:cubicBezTo>
                    <a:pt x="2729" y="329"/>
                    <a:pt x="2735" y="327"/>
                    <a:pt x="2742" y="325"/>
                  </a:cubicBezTo>
                  <a:cubicBezTo>
                    <a:pt x="2793" y="310"/>
                    <a:pt x="2843" y="290"/>
                    <a:pt x="2892" y="267"/>
                  </a:cubicBezTo>
                  <a:cubicBezTo>
                    <a:pt x="2940" y="244"/>
                    <a:pt x="2987" y="218"/>
                    <a:pt x="3034" y="191"/>
                  </a:cubicBezTo>
                  <a:cubicBezTo>
                    <a:pt x="3081" y="164"/>
                    <a:pt x="3126" y="135"/>
                    <a:pt x="3172" y="107"/>
                  </a:cubicBezTo>
                  <a:cubicBezTo>
                    <a:pt x="3218" y="80"/>
                    <a:pt x="3265" y="54"/>
                    <a:pt x="3316" y="35"/>
                  </a:cubicBezTo>
                  <a:cubicBezTo>
                    <a:pt x="3367" y="16"/>
                    <a:pt x="3420" y="6"/>
                    <a:pt x="3474" y="3"/>
                  </a:cubicBezTo>
                  <a:cubicBezTo>
                    <a:pt x="3528" y="0"/>
                    <a:pt x="3582" y="4"/>
                    <a:pt x="3635" y="12"/>
                  </a:cubicBezTo>
                  <a:cubicBezTo>
                    <a:pt x="3688" y="20"/>
                    <a:pt x="3741" y="31"/>
                    <a:pt x="3793" y="46"/>
                  </a:cubicBezTo>
                  <a:cubicBezTo>
                    <a:pt x="3844" y="61"/>
                    <a:pt x="3895" y="80"/>
                    <a:pt x="3942" y="106"/>
                  </a:cubicBezTo>
                  <a:cubicBezTo>
                    <a:pt x="3989" y="132"/>
                    <a:pt x="4036" y="159"/>
                    <a:pt x="4083" y="185"/>
                  </a:cubicBezTo>
                  <a:cubicBezTo>
                    <a:pt x="4107" y="198"/>
                    <a:pt x="4130" y="210"/>
                    <a:pt x="4154" y="222"/>
                  </a:cubicBezTo>
                  <a:cubicBezTo>
                    <a:pt x="4178" y="234"/>
                    <a:pt x="4203" y="246"/>
                    <a:pt x="4227" y="257"/>
                  </a:cubicBezTo>
                  <a:cubicBezTo>
                    <a:pt x="4276" y="279"/>
                    <a:pt x="4326" y="300"/>
                    <a:pt x="4376" y="317"/>
                  </a:cubicBezTo>
                  <a:cubicBezTo>
                    <a:pt x="4427" y="334"/>
                    <a:pt x="4479" y="348"/>
                    <a:pt x="4532" y="359"/>
                  </a:cubicBezTo>
                  <a:cubicBezTo>
                    <a:pt x="4637" y="379"/>
                    <a:pt x="4746" y="385"/>
                    <a:pt x="4853" y="368"/>
                  </a:cubicBezTo>
                  <a:cubicBezTo>
                    <a:pt x="4747" y="385"/>
                    <a:pt x="4637" y="380"/>
                    <a:pt x="4532" y="360"/>
                  </a:cubicBezTo>
                  <a:cubicBezTo>
                    <a:pt x="4479" y="349"/>
                    <a:pt x="4427" y="336"/>
                    <a:pt x="4376" y="318"/>
                  </a:cubicBezTo>
                  <a:cubicBezTo>
                    <a:pt x="4325" y="301"/>
                    <a:pt x="4275" y="281"/>
                    <a:pt x="4226" y="259"/>
                  </a:cubicBezTo>
                  <a:cubicBezTo>
                    <a:pt x="4202" y="248"/>
                    <a:pt x="4177" y="236"/>
                    <a:pt x="4153" y="224"/>
                  </a:cubicBezTo>
                  <a:cubicBezTo>
                    <a:pt x="4129" y="212"/>
                    <a:pt x="4105" y="200"/>
                    <a:pt x="4082" y="187"/>
                  </a:cubicBezTo>
                  <a:cubicBezTo>
                    <a:pt x="4035" y="161"/>
                    <a:pt x="3988" y="134"/>
                    <a:pt x="3941" y="108"/>
                  </a:cubicBezTo>
                  <a:cubicBezTo>
                    <a:pt x="3894" y="83"/>
                    <a:pt x="3843" y="63"/>
                    <a:pt x="3792" y="48"/>
                  </a:cubicBezTo>
                  <a:cubicBezTo>
                    <a:pt x="3740" y="34"/>
                    <a:pt x="3688" y="22"/>
                    <a:pt x="3634" y="14"/>
                  </a:cubicBezTo>
                  <a:cubicBezTo>
                    <a:pt x="3581" y="7"/>
                    <a:pt x="3528" y="3"/>
                    <a:pt x="3474" y="6"/>
                  </a:cubicBezTo>
                  <a:cubicBezTo>
                    <a:pt x="3420" y="9"/>
                    <a:pt x="3367" y="19"/>
                    <a:pt x="3317" y="38"/>
                  </a:cubicBezTo>
                  <a:cubicBezTo>
                    <a:pt x="3267" y="57"/>
                    <a:pt x="3219" y="82"/>
                    <a:pt x="3173" y="110"/>
                  </a:cubicBezTo>
                  <a:cubicBezTo>
                    <a:pt x="3127" y="138"/>
                    <a:pt x="3082" y="167"/>
                    <a:pt x="3036" y="194"/>
                  </a:cubicBezTo>
                  <a:cubicBezTo>
                    <a:pt x="2989" y="221"/>
                    <a:pt x="2942" y="247"/>
                    <a:pt x="2893" y="270"/>
                  </a:cubicBezTo>
                  <a:cubicBezTo>
                    <a:pt x="2845" y="293"/>
                    <a:pt x="2795" y="313"/>
                    <a:pt x="2743" y="329"/>
                  </a:cubicBezTo>
                  <a:cubicBezTo>
                    <a:pt x="2736" y="330"/>
                    <a:pt x="2730" y="332"/>
                    <a:pt x="2723" y="334"/>
                  </a:cubicBezTo>
                  <a:cubicBezTo>
                    <a:pt x="2704" y="339"/>
                    <a:pt x="2704" y="339"/>
                    <a:pt x="2704" y="339"/>
                  </a:cubicBezTo>
                  <a:cubicBezTo>
                    <a:pt x="2697" y="340"/>
                    <a:pt x="2691" y="342"/>
                    <a:pt x="2684" y="343"/>
                  </a:cubicBezTo>
                  <a:cubicBezTo>
                    <a:pt x="2677" y="344"/>
                    <a:pt x="2671" y="345"/>
                    <a:pt x="2664" y="347"/>
                  </a:cubicBezTo>
                  <a:cubicBezTo>
                    <a:pt x="2644" y="349"/>
                    <a:pt x="2644" y="349"/>
                    <a:pt x="2644" y="349"/>
                  </a:cubicBezTo>
                  <a:cubicBezTo>
                    <a:pt x="2634" y="351"/>
                    <a:pt x="2634" y="351"/>
                    <a:pt x="2634" y="351"/>
                  </a:cubicBezTo>
                  <a:cubicBezTo>
                    <a:pt x="2624" y="352"/>
                    <a:pt x="2624" y="352"/>
                    <a:pt x="2624" y="352"/>
                  </a:cubicBezTo>
                  <a:cubicBezTo>
                    <a:pt x="2604" y="354"/>
                    <a:pt x="2604" y="354"/>
                    <a:pt x="2604" y="354"/>
                  </a:cubicBezTo>
                  <a:cubicBezTo>
                    <a:pt x="2597" y="354"/>
                    <a:pt x="2590" y="354"/>
                    <a:pt x="2584" y="355"/>
                  </a:cubicBezTo>
                  <a:cubicBezTo>
                    <a:pt x="2530" y="357"/>
                    <a:pt x="2476" y="352"/>
                    <a:pt x="2423" y="340"/>
                  </a:cubicBezTo>
                  <a:cubicBezTo>
                    <a:pt x="2416" y="339"/>
                    <a:pt x="2410" y="337"/>
                    <a:pt x="2403" y="335"/>
                  </a:cubicBezTo>
                  <a:cubicBezTo>
                    <a:pt x="2397" y="333"/>
                    <a:pt x="2390" y="332"/>
                    <a:pt x="2384" y="330"/>
                  </a:cubicBezTo>
                  <a:cubicBezTo>
                    <a:pt x="2365" y="323"/>
                    <a:pt x="2365" y="323"/>
                    <a:pt x="2365" y="323"/>
                  </a:cubicBezTo>
                  <a:cubicBezTo>
                    <a:pt x="2346" y="316"/>
                    <a:pt x="2346" y="316"/>
                    <a:pt x="2346" y="316"/>
                  </a:cubicBezTo>
                  <a:cubicBezTo>
                    <a:pt x="2342" y="315"/>
                    <a:pt x="2339" y="314"/>
                    <a:pt x="2336" y="313"/>
                  </a:cubicBezTo>
                  <a:cubicBezTo>
                    <a:pt x="2327" y="309"/>
                    <a:pt x="2327" y="309"/>
                    <a:pt x="2327" y="309"/>
                  </a:cubicBezTo>
                  <a:cubicBezTo>
                    <a:pt x="2321" y="306"/>
                    <a:pt x="2315" y="303"/>
                    <a:pt x="2309" y="300"/>
                  </a:cubicBezTo>
                  <a:cubicBezTo>
                    <a:pt x="2291" y="291"/>
                    <a:pt x="2291" y="291"/>
                    <a:pt x="2291" y="291"/>
                  </a:cubicBezTo>
                  <a:cubicBezTo>
                    <a:pt x="2288" y="289"/>
                    <a:pt x="2285" y="288"/>
                    <a:pt x="2282" y="286"/>
                  </a:cubicBezTo>
                  <a:cubicBezTo>
                    <a:pt x="2273" y="281"/>
                    <a:pt x="2273" y="281"/>
                    <a:pt x="2273" y="281"/>
                  </a:cubicBezTo>
                  <a:cubicBezTo>
                    <a:pt x="2227" y="253"/>
                    <a:pt x="2184" y="219"/>
                    <a:pt x="2143" y="185"/>
                  </a:cubicBezTo>
                  <a:cubicBezTo>
                    <a:pt x="2122" y="168"/>
                    <a:pt x="2102" y="151"/>
                    <a:pt x="2081" y="133"/>
                  </a:cubicBezTo>
                  <a:cubicBezTo>
                    <a:pt x="2061" y="116"/>
                    <a:pt x="2040" y="99"/>
                    <a:pt x="2019" y="83"/>
                  </a:cubicBezTo>
                  <a:cubicBezTo>
                    <a:pt x="2008" y="75"/>
                    <a:pt x="1997" y="67"/>
                    <a:pt x="1985" y="60"/>
                  </a:cubicBezTo>
                  <a:cubicBezTo>
                    <a:pt x="1974" y="53"/>
                    <a:pt x="1962" y="47"/>
                    <a:pt x="1949" y="43"/>
                  </a:cubicBezTo>
                  <a:cubicBezTo>
                    <a:pt x="1937" y="38"/>
                    <a:pt x="1924" y="34"/>
                    <a:pt x="1911" y="31"/>
                  </a:cubicBezTo>
                  <a:cubicBezTo>
                    <a:pt x="1898" y="29"/>
                    <a:pt x="1885" y="27"/>
                    <a:pt x="1871" y="26"/>
                  </a:cubicBezTo>
                  <a:cubicBezTo>
                    <a:pt x="1845" y="25"/>
                    <a:pt x="1818" y="27"/>
                    <a:pt x="1791" y="32"/>
                  </a:cubicBezTo>
                  <a:cubicBezTo>
                    <a:pt x="1765" y="36"/>
                    <a:pt x="1739" y="43"/>
                    <a:pt x="1713" y="51"/>
                  </a:cubicBezTo>
                  <a:cubicBezTo>
                    <a:pt x="1662" y="67"/>
                    <a:pt x="1613" y="88"/>
                    <a:pt x="1564" y="112"/>
                  </a:cubicBezTo>
                  <a:cubicBezTo>
                    <a:pt x="1516" y="135"/>
                    <a:pt x="1468" y="159"/>
                    <a:pt x="1420" y="183"/>
                  </a:cubicBezTo>
                  <a:cubicBezTo>
                    <a:pt x="1371" y="205"/>
                    <a:pt x="1321" y="225"/>
                    <a:pt x="1270" y="242"/>
                  </a:cubicBezTo>
                  <a:cubicBezTo>
                    <a:pt x="1219" y="260"/>
                    <a:pt x="1167" y="276"/>
                    <a:pt x="1116" y="290"/>
                  </a:cubicBezTo>
                  <a:cubicBezTo>
                    <a:pt x="1090" y="297"/>
                    <a:pt x="1064" y="304"/>
                    <a:pt x="1038" y="311"/>
                  </a:cubicBezTo>
                  <a:cubicBezTo>
                    <a:pt x="999" y="321"/>
                    <a:pt x="999" y="321"/>
                    <a:pt x="999" y="321"/>
                  </a:cubicBezTo>
                  <a:cubicBezTo>
                    <a:pt x="979" y="326"/>
                    <a:pt x="979" y="326"/>
                    <a:pt x="979" y="326"/>
                  </a:cubicBezTo>
                  <a:cubicBezTo>
                    <a:pt x="959" y="330"/>
                    <a:pt x="959" y="330"/>
                    <a:pt x="959" y="330"/>
                  </a:cubicBezTo>
                  <a:cubicBezTo>
                    <a:pt x="855" y="355"/>
                    <a:pt x="749" y="376"/>
                    <a:pt x="643" y="392"/>
                  </a:cubicBezTo>
                  <a:cubicBezTo>
                    <a:pt x="536" y="408"/>
                    <a:pt x="429" y="419"/>
                    <a:pt x="322" y="426"/>
                  </a:cubicBezTo>
                  <a:cubicBezTo>
                    <a:pt x="215" y="432"/>
                    <a:pt x="107" y="433"/>
                    <a:pt x="0" y="4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43">
              <a:extLst>
                <a:ext uri="{FF2B5EF4-FFF2-40B4-BE49-F238E27FC236}">
                  <a16:creationId xmlns:a16="http://schemas.microsoft.com/office/drawing/2014/main" id="{84BF87BA-A99E-4F10-D174-C146E0D532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4700" y="2667000"/>
              <a:ext cx="12122150" cy="1076325"/>
            </a:xfrm>
            <a:custGeom>
              <a:avLst/>
              <a:gdLst>
                <a:gd name="T0" fmla="*/ 321 w 4853"/>
                <a:gd name="T1" fmla="*/ 420 h 430"/>
                <a:gd name="T2" fmla="*/ 956 w 4853"/>
                <a:gd name="T3" fmla="*/ 335 h 430"/>
                <a:gd name="T4" fmla="*/ 1344 w 4853"/>
                <a:gd name="T5" fmla="*/ 238 h 430"/>
                <a:gd name="T6" fmla="*/ 1401 w 4853"/>
                <a:gd name="T7" fmla="*/ 219 h 430"/>
                <a:gd name="T8" fmla="*/ 1494 w 4853"/>
                <a:gd name="T9" fmla="*/ 182 h 430"/>
                <a:gd name="T10" fmla="*/ 1721 w 4853"/>
                <a:gd name="T11" fmla="*/ 103 h 430"/>
                <a:gd name="T12" fmla="*/ 1881 w 4853"/>
                <a:gd name="T13" fmla="*/ 94 h 430"/>
                <a:gd name="T14" fmla="*/ 1957 w 4853"/>
                <a:gd name="T15" fmla="*/ 119 h 430"/>
                <a:gd name="T16" fmla="*/ 2157 w 4853"/>
                <a:gd name="T17" fmla="*/ 253 h 430"/>
                <a:gd name="T18" fmla="*/ 2297 w 4853"/>
                <a:gd name="T19" fmla="*/ 329 h 430"/>
                <a:gd name="T20" fmla="*/ 2393 w 4853"/>
                <a:gd name="T21" fmla="*/ 357 h 430"/>
                <a:gd name="T22" fmla="*/ 2413 w 4853"/>
                <a:gd name="T23" fmla="*/ 360 h 430"/>
                <a:gd name="T24" fmla="*/ 2452 w 4853"/>
                <a:gd name="T25" fmla="*/ 365 h 430"/>
                <a:gd name="T26" fmla="*/ 2472 w 4853"/>
                <a:gd name="T27" fmla="*/ 367 h 430"/>
                <a:gd name="T28" fmla="*/ 2532 w 4853"/>
                <a:gd name="T29" fmla="*/ 368 h 430"/>
                <a:gd name="T30" fmla="*/ 2572 w 4853"/>
                <a:gd name="T31" fmla="*/ 366 h 430"/>
                <a:gd name="T32" fmla="*/ 2592 w 4853"/>
                <a:gd name="T33" fmla="*/ 364 h 430"/>
                <a:gd name="T34" fmla="*/ 2766 w 4853"/>
                <a:gd name="T35" fmla="*/ 320 h 430"/>
                <a:gd name="T36" fmla="*/ 2981 w 4853"/>
                <a:gd name="T37" fmla="*/ 214 h 430"/>
                <a:gd name="T38" fmla="*/ 3187 w 4853"/>
                <a:gd name="T39" fmla="*/ 91 h 430"/>
                <a:gd name="T40" fmla="*/ 3334 w 4853"/>
                <a:gd name="T41" fmla="*/ 26 h 430"/>
                <a:gd name="T42" fmla="*/ 3653 w 4853"/>
                <a:gd name="T43" fmla="*/ 13 h 430"/>
                <a:gd name="T44" fmla="*/ 3809 w 4853"/>
                <a:gd name="T45" fmla="*/ 49 h 430"/>
                <a:gd name="T46" fmla="*/ 4092 w 4853"/>
                <a:gd name="T47" fmla="*/ 198 h 430"/>
                <a:gd name="T48" fmla="*/ 4381 w 4853"/>
                <a:gd name="T49" fmla="*/ 337 h 430"/>
                <a:gd name="T50" fmla="*/ 4534 w 4853"/>
                <a:gd name="T51" fmla="*/ 381 h 430"/>
                <a:gd name="T52" fmla="*/ 4574 w 4853"/>
                <a:gd name="T53" fmla="*/ 388 h 430"/>
                <a:gd name="T54" fmla="*/ 4693 w 4853"/>
                <a:gd name="T55" fmla="*/ 401 h 430"/>
                <a:gd name="T56" fmla="*/ 4693 w 4853"/>
                <a:gd name="T57" fmla="*/ 401 h 430"/>
                <a:gd name="T58" fmla="*/ 4574 w 4853"/>
                <a:gd name="T59" fmla="*/ 389 h 430"/>
                <a:gd name="T60" fmla="*/ 4534 w 4853"/>
                <a:gd name="T61" fmla="*/ 382 h 430"/>
                <a:gd name="T62" fmla="*/ 4380 w 4853"/>
                <a:gd name="T63" fmla="*/ 338 h 430"/>
                <a:gd name="T64" fmla="*/ 4091 w 4853"/>
                <a:gd name="T65" fmla="*/ 200 h 430"/>
                <a:gd name="T66" fmla="*/ 3808 w 4853"/>
                <a:gd name="T67" fmla="*/ 52 h 430"/>
                <a:gd name="T68" fmla="*/ 3652 w 4853"/>
                <a:gd name="T69" fmla="*/ 16 h 430"/>
                <a:gd name="T70" fmla="*/ 3335 w 4853"/>
                <a:gd name="T71" fmla="*/ 29 h 430"/>
                <a:gd name="T72" fmla="*/ 3189 w 4853"/>
                <a:gd name="T73" fmla="*/ 94 h 430"/>
                <a:gd name="T74" fmla="*/ 2983 w 4853"/>
                <a:gd name="T75" fmla="*/ 217 h 430"/>
                <a:gd name="T76" fmla="*/ 2767 w 4853"/>
                <a:gd name="T77" fmla="*/ 323 h 430"/>
                <a:gd name="T78" fmla="*/ 2592 w 4853"/>
                <a:gd name="T79" fmla="*/ 368 h 430"/>
                <a:gd name="T80" fmla="*/ 2572 w 4853"/>
                <a:gd name="T81" fmla="*/ 370 h 430"/>
                <a:gd name="T82" fmla="*/ 2532 w 4853"/>
                <a:gd name="T83" fmla="*/ 372 h 430"/>
                <a:gd name="T84" fmla="*/ 2472 w 4853"/>
                <a:gd name="T85" fmla="*/ 371 h 430"/>
                <a:gd name="T86" fmla="*/ 2452 w 4853"/>
                <a:gd name="T87" fmla="*/ 369 h 430"/>
                <a:gd name="T88" fmla="*/ 2412 w 4853"/>
                <a:gd name="T89" fmla="*/ 364 h 430"/>
                <a:gd name="T90" fmla="*/ 2392 w 4853"/>
                <a:gd name="T91" fmla="*/ 361 h 430"/>
                <a:gd name="T92" fmla="*/ 2296 w 4853"/>
                <a:gd name="T93" fmla="*/ 333 h 430"/>
                <a:gd name="T94" fmla="*/ 2155 w 4853"/>
                <a:gd name="T95" fmla="*/ 256 h 430"/>
                <a:gd name="T96" fmla="*/ 1956 w 4853"/>
                <a:gd name="T97" fmla="*/ 122 h 430"/>
                <a:gd name="T98" fmla="*/ 1881 w 4853"/>
                <a:gd name="T99" fmla="*/ 97 h 430"/>
                <a:gd name="T100" fmla="*/ 1722 w 4853"/>
                <a:gd name="T101" fmla="*/ 106 h 430"/>
                <a:gd name="T102" fmla="*/ 1495 w 4853"/>
                <a:gd name="T103" fmla="*/ 184 h 430"/>
                <a:gd name="T104" fmla="*/ 1402 w 4853"/>
                <a:gd name="T105" fmla="*/ 221 h 430"/>
                <a:gd name="T106" fmla="*/ 1345 w 4853"/>
                <a:gd name="T107" fmla="*/ 241 h 430"/>
                <a:gd name="T108" fmla="*/ 956 w 4853"/>
                <a:gd name="T109" fmla="*/ 337 h 430"/>
                <a:gd name="T110" fmla="*/ 321 w 4853"/>
                <a:gd name="T111" fmla="*/ 421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53" h="430">
                  <a:moveTo>
                    <a:pt x="0" y="426"/>
                  </a:moveTo>
                  <a:cubicBezTo>
                    <a:pt x="107" y="429"/>
                    <a:pt x="214" y="427"/>
                    <a:pt x="321" y="420"/>
                  </a:cubicBezTo>
                  <a:cubicBezTo>
                    <a:pt x="427" y="413"/>
                    <a:pt x="534" y="402"/>
                    <a:pt x="640" y="388"/>
                  </a:cubicBezTo>
                  <a:cubicBezTo>
                    <a:pt x="745" y="373"/>
                    <a:pt x="851" y="355"/>
                    <a:pt x="956" y="335"/>
                  </a:cubicBezTo>
                  <a:cubicBezTo>
                    <a:pt x="1060" y="313"/>
                    <a:pt x="1165" y="291"/>
                    <a:pt x="1268" y="262"/>
                  </a:cubicBezTo>
                  <a:cubicBezTo>
                    <a:pt x="1293" y="255"/>
                    <a:pt x="1319" y="247"/>
                    <a:pt x="1344" y="238"/>
                  </a:cubicBezTo>
                  <a:cubicBezTo>
                    <a:pt x="1357" y="234"/>
                    <a:pt x="1370" y="230"/>
                    <a:pt x="1382" y="225"/>
                  </a:cubicBezTo>
                  <a:cubicBezTo>
                    <a:pt x="1401" y="219"/>
                    <a:pt x="1401" y="219"/>
                    <a:pt x="1401" y="219"/>
                  </a:cubicBezTo>
                  <a:cubicBezTo>
                    <a:pt x="1407" y="216"/>
                    <a:pt x="1413" y="214"/>
                    <a:pt x="1420" y="211"/>
                  </a:cubicBezTo>
                  <a:cubicBezTo>
                    <a:pt x="1494" y="182"/>
                    <a:pt x="1494" y="182"/>
                    <a:pt x="1494" y="182"/>
                  </a:cubicBezTo>
                  <a:cubicBezTo>
                    <a:pt x="1519" y="171"/>
                    <a:pt x="1544" y="161"/>
                    <a:pt x="1568" y="151"/>
                  </a:cubicBezTo>
                  <a:cubicBezTo>
                    <a:pt x="1618" y="132"/>
                    <a:pt x="1669" y="115"/>
                    <a:pt x="1721" y="103"/>
                  </a:cubicBezTo>
                  <a:cubicBezTo>
                    <a:pt x="1748" y="97"/>
                    <a:pt x="1774" y="93"/>
                    <a:pt x="1801" y="91"/>
                  </a:cubicBezTo>
                  <a:cubicBezTo>
                    <a:pt x="1827" y="89"/>
                    <a:pt x="1855" y="89"/>
                    <a:pt x="1881" y="94"/>
                  </a:cubicBezTo>
                  <a:cubicBezTo>
                    <a:pt x="1894" y="96"/>
                    <a:pt x="1907" y="99"/>
                    <a:pt x="1920" y="103"/>
                  </a:cubicBezTo>
                  <a:cubicBezTo>
                    <a:pt x="1933" y="107"/>
                    <a:pt x="1945" y="113"/>
                    <a:pt x="1957" y="119"/>
                  </a:cubicBezTo>
                  <a:cubicBezTo>
                    <a:pt x="1981" y="131"/>
                    <a:pt x="2004" y="145"/>
                    <a:pt x="2026" y="161"/>
                  </a:cubicBezTo>
                  <a:cubicBezTo>
                    <a:pt x="2070" y="191"/>
                    <a:pt x="2113" y="223"/>
                    <a:pt x="2157" y="253"/>
                  </a:cubicBezTo>
                  <a:cubicBezTo>
                    <a:pt x="2179" y="267"/>
                    <a:pt x="2202" y="281"/>
                    <a:pt x="2225" y="295"/>
                  </a:cubicBezTo>
                  <a:cubicBezTo>
                    <a:pt x="2248" y="308"/>
                    <a:pt x="2272" y="319"/>
                    <a:pt x="2297" y="329"/>
                  </a:cubicBezTo>
                  <a:cubicBezTo>
                    <a:pt x="2322" y="339"/>
                    <a:pt x="2347" y="347"/>
                    <a:pt x="2373" y="353"/>
                  </a:cubicBezTo>
                  <a:cubicBezTo>
                    <a:pt x="2380" y="354"/>
                    <a:pt x="2386" y="355"/>
                    <a:pt x="2393" y="357"/>
                  </a:cubicBezTo>
                  <a:cubicBezTo>
                    <a:pt x="2403" y="359"/>
                    <a:pt x="2403" y="359"/>
                    <a:pt x="2403" y="359"/>
                  </a:cubicBezTo>
                  <a:cubicBezTo>
                    <a:pt x="2413" y="360"/>
                    <a:pt x="2413" y="360"/>
                    <a:pt x="2413" y="360"/>
                  </a:cubicBezTo>
                  <a:cubicBezTo>
                    <a:pt x="2432" y="363"/>
                    <a:pt x="2432" y="363"/>
                    <a:pt x="2432" y="363"/>
                  </a:cubicBezTo>
                  <a:cubicBezTo>
                    <a:pt x="2452" y="365"/>
                    <a:pt x="2452" y="365"/>
                    <a:pt x="2452" y="365"/>
                  </a:cubicBezTo>
                  <a:cubicBezTo>
                    <a:pt x="2455" y="366"/>
                    <a:pt x="2459" y="366"/>
                    <a:pt x="2462" y="366"/>
                  </a:cubicBezTo>
                  <a:cubicBezTo>
                    <a:pt x="2472" y="367"/>
                    <a:pt x="2472" y="367"/>
                    <a:pt x="2472" y="367"/>
                  </a:cubicBezTo>
                  <a:cubicBezTo>
                    <a:pt x="2479" y="367"/>
                    <a:pt x="2485" y="368"/>
                    <a:pt x="2492" y="368"/>
                  </a:cubicBezTo>
                  <a:cubicBezTo>
                    <a:pt x="2505" y="368"/>
                    <a:pt x="2519" y="369"/>
                    <a:pt x="2532" y="368"/>
                  </a:cubicBezTo>
                  <a:cubicBezTo>
                    <a:pt x="2539" y="368"/>
                    <a:pt x="2545" y="368"/>
                    <a:pt x="2552" y="368"/>
                  </a:cubicBezTo>
                  <a:cubicBezTo>
                    <a:pt x="2572" y="366"/>
                    <a:pt x="2572" y="366"/>
                    <a:pt x="2572" y="366"/>
                  </a:cubicBezTo>
                  <a:cubicBezTo>
                    <a:pt x="2575" y="366"/>
                    <a:pt x="2579" y="366"/>
                    <a:pt x="2582" y="365"/>
                  </a:cubicBezTo>
                  <a:cubicBezTo>
                    <a:pt x="2592" y="364"/>
                    <a:pt x="2592" y="364"/>
                    <a:pt x="2592" y="364"/>
                  </a:cubicBezTo>
                  <a:cubicBezTo>
                    <a:pt x="2612" y="361"/>
                    <a:pt x="2612" y="361"/>
                    <a:pt x="2612" y="361"/>
                  </a:cubicBezTo>
                  <a:cubicBezTo>
                    <a:pt x="2664" y="354"/>
                    <a:pt x="2716" y="339"/>
                    <a:pt x="2766" y="320"/>
                  </a:cubicBezTo>
                  <a:cubicBezTo>
                    <a:pt x="2815" y="301"/>
                    <a:pt x="2864" y="278"/>
                    <a:pt x="2911" y="253"/>
                  </a:cubicBezTo>
                  <a:cubicBezTo>
                    <a:pt x="2934" y="240"/>
                    <a:pt x="2958" y="227"/>
                    <a:pt x="2981" y="214"/>
                  </a:cubicBezTo>
                  <a:cubicBezTo>
                    <a:pt x="3004" y="201"/>
                    <a:pt x="3027" y="188"/>
                    <a:pt x="3050" y="174"/>
                  </a:cubicBezTo>
                  <a:cubicBezTo>
                    <a:pt x="3096" y="146"/>
                    <a:pt x="3141" y="117"/>
                    <a:pt x="3187" y="91"/>
                  </a:cubicBezTo>
                  <a:cubicBezTo>
                    <a:pt x="3211" y="78"/>
                    <a:pt x="3235" y="65"/>
                    <a:pt x="3259" y="55"/>
                  </a:cubicBezTo>
                  <a:cubicBezTo>
                    <a:pt x="3283" y="43"/>
                    <a:pt x="3309" y="34"/>
                    <a:pt x="3334" y="26"/>
                  </a:cubicBezTo>
                  <a:cubicBezTo>
                    <a:pt x="3386" y="11"/>
                    <a:pt x="3439" y="3"/>
                    <a:pt x="3493" y="1"/>
                  </a:cubicBezTo>
                  <a:cubicBezTo>
                    <a:pt x="3546" y="0"/>
                    <a:pt x="3600" y="5"/>
                    <a:pt x="3653" y="13"/>
                  </a:cubicBezTo>
                  <a:cubicBezTo>
                    <a:pt x="3679" y="17"/>
                    <a:pt x="3705" y="22"/>
                    <a:pt x="3731" y="28"/>
                  </a:cubicBezTo>
                  <a:cubicBezTo>
                    <a:pt x="3757" y="34"/>
                    <a:pt x="3783" y="41"/>
                    <a:pt x="3809" y="49"/>
                  </a:cubicBezTo>
                  <a:cubicBezTo>
                    <a:pt x="3860" y="66"/>
                    <a:pt x="3909" y="88"/>
                    <a:pt x="3954" y="116"/>
                  </a:cubicBezTo>
                  <a:cubicBezTo>
                    <a:pt x="4000" y="143"/>
                    <a:pt x="4046" y="171"/>
                    <a:pt x="4092" y="198"/>
                  </a:cubicBezTo>
                  <a:cubicBezTo>
                    <a:pt x="4138" y="225"/>
                    <a:pt x="4185" y="250"/>
                    <a:pt x="4233" y="274"/>
                  </a:cubicBezTo>
                  <a:cubicBezTo>
                    <a:pt x="4281" y="297"/>
                    <a:pt x="4330" y="319"/>
                    <a:pt x="4381" y="337"/>
                  </a:cubicBezTo>
                  <a:cubicBezTo>
                    <a:pt x="4406" y="346"/>
                    <a:pt x="4431" y="354"/>
                    <a:pt x="4457" y="361"/>
                  </a:cubicBezTo>
                  <a:cubicBezTo>
                    <a:pt x="4482" y="369"/>
                    <a:pt x="4508" y="375"/>
                    <a:pt x="4534" y="381"/>
                  </a:cubicBezTo>
                  <a:cubicBezTo>
                    <a:pt x="4554" y="385"/>
                    <a:pt x="4554" y="385"/>
                    <a:pt x="4554" y="385"/>
                  </a:cubicBezTo>
                  <a:cubicBezTo>
                    <a:pt x="4561" y="386"/>
                    <a:pt x="4567" y="387"/>
                    <a:pt x="4574" y="388"/>
                  </a:cubicBezTo>
                  <a:cubicBezTo>
                    <a:pt x="4587" y="391"/>
                    <a:pt x="4600" y="392"/>
                    <a:pt x="4613" y="394"/>
                  </a:cubicBezTo>
                  <a:cubicBezTo>
                    <a:pt x="4640" y="397"/>
                    <a:pt x="4667" y="400"/>
                    <a:pt x="4693" y="401"/>
                  </a:cubicBezTo>
                  <a:cubicBezTo>
                    <a:pt x="4747" y="403"/>
                    <a:pt x="4800" y="399"/>
                    <a:pt x="4853" y="390"/>
                  </a:cubicBezTo>
                  <a:cubicBezTo>
                    <a:pt x="4800" y="399"/>
                    <a:pt x="4747" y="403"/>
                    <a:pt x="4693" y="401"/>
                  </a:cubicBezTo>
                  <a:cubicBezTo>
                    <a:pt x="4667" y="400"/>
                    <a:pt x="4640" y="398"/>
                    <a:pt x="4613" y="395"/>
                  </a:cubicBezTo>
                  <a:cubicBezTo>
                    <a:pt x="4600" y="393"/>
                    <a:pt x="4587" y="391"/>
                    <a:pt x="4574" y="389"/>
                  </a:cubicBezTo>
                  <a:cubicBezTo>
                    <a:pt x="4567" y="388"/>
                    <a:pt x="4560" y="387"/>
                    <a:pt x="4554" y="386"/>
                  </a:cubicBezTo>
                  <a:cubicBezTo>
                    <a:pt x="4534" y="382"/>
                    <a:pt x="4534" y="382"/>
                    <a:pt x="4534" y="382"/>
                  </a:cubicBezTo>
                  <a:cubicBezTo>
                    <a:pt x="4508" y="376"/>
                    <a:pt x="4482" y="370"/>
                    <a:pt x="4456" y="363"/>
                  </a:cubicBezTo>
                  <a:cubicBezTo>
                    <a:pt x="4431" y="355"/>
                    <a:pt x="4405" y="347"/>
                    <a:pt x="4380" y="338"/>
                  </a:cubicBezTo>
                  <a:cubicBezTo>
                    <a:pt x="4330" y="320"/>
                    <a:pt x="4281" y="299"/>
                    <a:pt x="4233" y="275"/>
                  </a:cubicBezTo>
                  <a:cubicBezTo>
                    <a:pt x="4184" y="252"/>
                    <a:pt x="4137" y="227"/>
                    <a:pt x="4091" y="200"/>
                  </a:cubicBezTo>
                  <a:cubicBezTo>
                    <a:pt x="4045" y="173"/>
                    <a:pt x="3999" y="145"/>
                    <a:pt x="3953" y="118"/>
                  </a:cubicBezTo>
                  <a:cubicBezTo>
                    <a:pt x="3908" y="90"/>
                    <a:pt x="3859" y="68"/>
                    <a:pt x="3808" y="52"/>
                  </a:cubicBezTo>
                  <a:cubicBezTo>
                    <a:pt x="3783" y="43"/>
                    <a:pt x="3757" y="37"/>
                    <a:pt x="3731" y="31"/>
                  </a:cubicBezTo>
                  <a:cubicBezTo>
                    <a:pt x="3705" y="25"/>
                    <a:pt x="3678" y="20"/>
                    <a:pt x="3652" y="16"/>
                  </a:cubicBezTo>
                  <a:cubicBezTo>
                    <a:pt x="3599" y="7"/>
                    <a:pt x="3546" y="3"/>
                    <a:pt x="3493" y="4"/>
                  </a:cubicBezTo>
                  <a:cubicBezTo>
                    <a:pt x="3439" y="6"/>
                    <a:pt x="3386" y="14"/>
                    <a:pt x="3335" y="29"/>
                  </a:cubicBezTo>
                  <a:cubicBezTo>
                    <a:pt x="3310" y="37"/>
                    <a:pt x="3285" y="46"/>
                    <a:pt x="3260" y="57"/>
                  </a:cubicBezTo>
                  <a:cubicBezTo>
                    <a:pt x="3236" y="68"/>
                    <a:pt x="3212" y="81"/>
                    <a:pt x="3189" y="94"/>
                  </a:cubicBezTo>
                  <a:cubicBezTo>
                    <a:pt x="3142" y="120"/>
                    <a:pt x="3098" y="149"/>
                    <a:pt x="3052" y="177"/>
                  </a:cubicBezTo>
                  <a:cubicBezTo>
                    <a:pt x="3029" y="191"/>
                    <a:pt x="3006" y="204"/>
                    <a:pt x="2983" y="217"/>
                  </a:cubicBezTo>
                  <a:cubicBezTo>
                    <a:pt x="2960" y="230"/>
                    <a:pt x="2936" y="243"/>
                    <a:pt x="2913" y="256"/>
                  </a:cubicBezTo>
                  <a:cubicBezTo>
                    <a:pt x="2865" y="281"/>
                    <a:pt x="2817" y="304"/>
                    <a:pt x="2767" y="323"/>
                  </a:cubicBezTo>
                  <a:cubicBezTo>
                    <a:pt x="2717" y="343"/>
                    <a:pt x="2665" y="357"/>
                    <a:pt x="2612" y="365"/>
                  </a:cubicBezTo>
                  <a:cubicBezTo>
                    <a:pt x="2592" y="368"/>
                    <a:pt x="2592" y="368"/>
                    <a:pt x="2592" y="368"/>
                  </a:cubicBezTo>
                  <a:cubicBezTo>
                    <a:pt x="2582" y="369"/>
                    <a:pt x="2582" y="369"/>
                    <a:pt x="2582" y="369"/>
                  </a:cubicBezTo>
                  <a:cubicBezTo>
                    <a:pt x="2579" y="369"/>
                    <a:pt x="2576" y="370"/>
                    <a:pt x="2572" y="370"/>
                  </a:cubicBezTo>
                  <a:cubicBezTo>
                    <a:pt x="2552" y="371"/>
                    <a:pt x="2552" y="371"/>
                    <a:pt x="2552" y="371"/>
                  </a:cubicBezTo>
                  <a:cubicBezTo>
                    <a:pt x="2545" y="372"/>
                    <a:pt x="2539" y="372"/>
                    <a:pt x="2532" y="372"/>
                  </a:cubicBezTo>
                  <a:cubicBezTo>
                    <a:pt x="2519" y="373"/>
                    <a:pt x="2505" y="372"/>
                    <a:pt x="2492" y="372"/>
                  </a:cubicBezTo>
                  <a:cubicBezTo>
                    <a:pt x="2485" y="372"/>
                    <a:pt x="2479" y="371"/>
                    <a:pt x="2472" y="371"/>
                  </a:cubicBezTo>
                  <a:cubicBezTo>
                    <a:pt x="2462" y="370"/>
                    <a:pt x="2462" y="370"/>
                    <a:pt x="2462" y="370"/>
                  </a:cubicBezTo>
                  <a:cubicBezTo>
                    <a:pt x="2458" y="370"/>
                    <a:pt x="2455" y="370"/>
                    <a:pt x="2452" y="369"/>
                  </a:cubicBezTo>
                  <a:cubicBezTo>
                    <a:pt x="2432" y="367"/>
                    <a:pt x="2432" y="367"/>
                    <a:pt x="2432" y="367"/>
                  </a:cubicBezTo>
                  <a:cubicBezTo>
                    <a:pt x="2412" y="364"/>
                    <a:pt x="2412" y="364"/>
                    <a:pt x="2412" y="364"/>
                  </a:cubicBezTo>
                  <a:cubicBezTo>
                    <a:pt x="2402" y="363"/>
                    <a:pt x="2402" y="363"/>
                    <a:pt x="2402" y="363"/>
                  </a:cubicBezTo>
                  <a:cubicBezTo>
                    <a:pt x="2392" y="361"/>
                    <a:pt x="2392" y="361"/>
                    <a:pt x="2392" y="361"/>
                  </a:cubicBezTo>
                  <a:cubicBezTo>
                    <a:pt x="2386" y="359"/>
                    <a:pt x="2379" y="358"/>
                    <a:pt x="2372" y="357"/>
                  </a:cubicBezTo>
                  <a:cubicBezTo>
                    <a:pt x="2346" y="350"/>
                    <a:pt x="2321" y="343"/>
                    <a:pt x="2296" y="333"/>
                  </a:cubicBezTo>
                  <a:cubicBezTo>
                    <a:pt x="2271" y="323"/>
                    <a:pt x="2247" y="311"/>
                    <a:pt x="2223" y="298"/>
                  </a:cubicBezTo>
                  <a:cubicBezTo>
                    <a:pt x="2200" y="285"/>
                    <a:pt x="2177" y="270"/>
                    <a:pt x="2155" y="256"/>
                  </a:cubicBezTo>
                  <a:cubicBezTo>
                    <a:pt x="2110" y="226"/>
                    <a:pt x="2067" y="194"/>
                    <a:pt x="2024" y="164"/>
                  </a:cubicBezTo>
                  <a:cubicBezTo>
                    <a:pt x="2002" y="148"/>
                    <a:pt x="1979" y="134"/>
                    <a:pt x="1956" y="122"/>
                  </a:cubicBezTo>
                  <a:cubicBezTo>
                    <a:pt x="1944" y="116"/>
                    <a:pt x="1932" y="110"/>
                    <a:pt x="1919" y="106"/>
                  </a:cubicBezTo>
                  <a:cubicBezTo>
                    <a:pt x="1907" y="102"/>
                    <a:pt x="1894" y="99"/>
                    <a:pt x="1881" y="97"/>
                  </a:cubicBezTo>
                  <a:cubicBezTo>
                    <a:pt x="1854" y="93"/>
                    <a:pt x="1828" y="92"/>
                    <a:pt x="1801" y="94"/>
                  </a:cubicBezTo>
                  <a:cubicBezTo>
                    <a:pt x="1774" y="96"/>
                    <a:pt x="1748" y="101"/>
                    <a:pt x="1722" y="106"/>
                  </a:cubicBezTo>
                  <a:cubicBezTo>
                    <a:pt x="1670" y="118"/>
                    <a:pt x="1619" y="135"/>
                    <a:pt x="1570" y="154"/>
                  </a:cubicBezTo>
                  <a:cubicBezTo>
                    <a:pt x="1545" y="164"/>
                    <a:pt x="1520" y="174"/>
                    <a:pt x="1495" y="184"/>
                  </a:cubicBezTo>
                  <a:cubicBezTo>
                    <a:pt x="1421" y="214"/>
                    <a:pt x="1421" y="214"/>
                    <a:pt x="1421" y="214"/>
                  </a:cubicBezTo>
                  <a:cubicBezTo>
                    <a:pt x="1414" y="216"/>
                    <a:pt x="1408" y="219"/>
                    <a:pt x="1402" y="221"/>
                  </a:cubicBezTo>
                  <a:cubicBezTo>
                    <a:pt x="1383" y="228"/>
                    <a:pt x="1383" y="228"/>
                    <a:pt x="1383" y="228"/>
                  </a:cubicBezTo>
                  <a:cubicBezTo>
                    <a:pt x="1371" y="233"/>
                    <a:pt x="1358" y="237"/>
                    <a:pt x="1345" y="241"/>
                  </a:cubicBezTo>
                  <a:cubicBezTo>
                    <a:pt x="1320" y="249"/>
                    <a:pt x="1294" y="257"/>
                    <a:pt x="1269" y="264"/>
                  </a:cubicBezTo>
                  <a:cubicBezTo>
                    <a:pt x="1166" y="294"/>
                    <a:pt x="1061" y="316"/>
                    <a:pt x="956" y="337"/>
                  </a:cubicBezTo>
                  <a:cubicBezTo>
                    <a:pt x="851" y="357"/>
                    <a:pt x="746" y="375"/>
                    <a:pt x="640" y="390"/>
                  </a:cubicBezTo>
                  <a:cubicBezTo>
                    <a:pt x="534" y="404"/>
                    <a:pt x="428" y="415"/>
                    <a:pt x="321" y="421"/>
                  </a:cubicBezTo>
                  <a:cubicBezTo>
                    <a:pt x="214" y="428"/>
                    <a:pt x="107" y="430"/>
                    <a:pt x="0" y="4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44">
              <a:extLst>
                <a:ext uri="{FF2B5EF4-FFF2-40B4-BE49-F238E27FC236}">
                  <a16:creationId xmlns:a16="http://schemas.microsoft.com/office/drawing/2014/main" id="{D302CB74-774B-1E75-FD7A-500D97D9C4C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1525" y="2644775"/>
              <a:ext cx="12118975" cy="1081088"/>
            </a:xfrm>
            <a:custGeom>
              <a:avLst/>
              <a:gdLst>
                <a:gd name="T0" fmla="*/ 319 w 4852"/>
                <a:gd name="T1" fmla="*/ 416 h 432"/>
                <a:gd name="T2" fmla="*/ 953 w 4852"/>
                <a:gd name="T3" fmla="*/ 342 h 432"/>
                <a:gd name="T4" fmla="*/ 1421 w 4852"/>
                <a:gd name="T5" fmla="*/ 246 h 432"/>
                <a:gd name="T6" fmla="*/ 1574 w 4852"/>
                <a:gd name="T7" fmla="*/ 198 h 432"/>
                <a:gd name="T8" fmla="*/ 1888 w 4852"/>
                <a:gd name="T9" fmla="*/ 167 h 432"/>
                <a:gd name="T10" fmla="*/ 1962 w 4852"/>
                <a:gd name="T11" fmla="*/ 198 h 432"/>
                <a:gd name="T12" fmla="*/ 2171 w 4852"/>
                <a:gd name="T13" fmla="*/ 315 h 432"/>
                <a:gd name="T14" fmla="*/ 2243 w 4852"/>
                <a:gd name="T15" fmla="*/ 348 h 432"/>
                <a:gd name="T16" fmla="*/ 2329 w 4852"/>
                <a:gd name="T17" fmla="*/ 373 h 432"/>
                <a:gd name="T18" fmla="*/ 2358 w 4852"/>
                <a:gd name="T19" fmla="*/ 379 h 432"/>
                <a:gd name="T20" fmla="*/ 2438 w 4852"/>
                <a:gd name="T21" fmla="*/ 386 h 432"/>
                <a:gd name="T22" fmla="*/ 2477 w 4852"/>
                <a:gd name="T23" fmla="*/ 387 h 432"/>
                <a:gd name="T24" fmla="*/ 2517 w 4852"/>
                <a:gd name="T25" fmla="*/ 385 h 432"/>
                <a:gd name="T26" fmla="*/ 2635 w 4852"/>
                <a:gd name="T27" fmla="*/ 366 h 432"/>
                <a:gd name="T28" fmla="*/ 2784 w 4852"/>
                <a:gd name="T29" fmla="*/ 311 h 432"/>
                <a:gd name="T30" fmla="*/ 3063 w 4852"/>
                <a:gd name="T31" fmla="*/ 157 h 432"/>
                <a:gd name="T32" fmla="*/ 3274 w 4852"/>
                <a:gd name="T33" fmla="*/ 44 h 432"/>
                <a:gd name="T34" fmla="*/ 3312 w 4852"/>
                <a:gd name="T35" fmla="*/ 31 h 432"/>
                <a:gd name="T36" fmla="*/ 3509 w 4852"/>
                <a:gd name="T37" fmla="*/ 0 h 432"/>
                <a:gd name="T38" fmla="*/ 3746 w 4852"/>
                <a:gd name="T39" fmla="*/ 30 h 432"/>
                <a:gd name="T40" fmla="*/ 3896 w 4852"/>
                <a:gd name="T41" fmla="*/ 85 h 432"/>
                <a:gd name="T42" fmla="*/ 4099 w 4852"/>
                <a:gd name="T43" fmla="*/ 211 h 432"/>
                <a:gd name="T44" fmla="*/ 4383 w 4852"/>
                <a:gd name="T45" fmla="*/ 357 h 432"/>
                <a:gd name="T46" fmla="*/ 4852 w 4852"/>
                <a:gd name="T47" fmla="*/ 412 h 432"/>
                <a:gd name="T48" fmla="*/ 4382 w 4852"/>
                <a:gd name="T49" fmla="*/ 358 h 432"/>
                <a:gd name="T50" fmla="*/ 4098 w 4852"/>
                <a:gd name="T51" fmla="*/ 213 h 432"/>
                <a:gd name="T52" fmla="*/ 3895 w 4852"/>
                <a:gd name="T53" fmla="*/ 87 h 432"/>
                <a:gd name="T54" fmla="*/ 3745 w 4852"/>
                <a:gd name="T55" fmla="*/ 32 h 432"/>
                <a:gd name="T56" fmla="*/ 3509 w 4852"/>
                <a:gd name="T57" fmla="*/ 3 h 432"/>
                <a:gd name="T58" fmla="*/ 3313 w 4852"/>
                <a:gd name="T59" fmla="*/ 33 h 432"/>
                <a:gd name="T60" fmla="*/ 3275 w 4852"/>
                <a:gd name="T61" fmla="*/ 47 h 432"/>
                <a:gd name="T62" fmla="*/ 3065 w 4852"/>
                <a:gd name="T63" fmla="*/ 160 h 432"/>
                <a:gd name="T64" fmla="*/ 2786 w 4852"/>
                <a:gd name="T65" fmla="*/ 315 h 432"/>
                <a:gd name="T66" fmla="*/ 2636 w 4852"/>
                <a:gd name="T67" fmla="*/ 369 h 432"/>
                <a:gd name="T68" fmla="*/ 2517 w 4852"/>
                <a:gd name="T69" fmla="*/ 389 h 432"/>
                <a:gd name="T70" fmla="*/ 2477 w 4852"/>
                <a:gd name="T71" fmla="*/ 391 h 432"/>
                <a:gd name="T72" fmla="*/ 2437 w 4852"/>
                <a:gd name="T73" fmla="*/ 390 h 432"/>
                <a:gd name="T74" fmla="*/ 2358 w 4852"/>
                <a:gd name="T75" fmla="*/ 382 h 432"/>
                <a:gd name="T76" fmla="*/ 2328 w 4852"/>
                <a:gd name="T77" fmla="*/ 377 h 432"/>
                <a:gd name="T78" fmla="*/ 2242 w 4852"/>
                <a:gd name="T79" fmla="*/ 351 h 432"/>
                <a:gd name="T80" fmla="*/ 2169 w 4852"/>
                <a:gd name="T81" fmla="*/ 318 h 432"/>
                <a:gd name="T82" fmla="*/ 1961 w 4852"/>
                <a:gd name="T83" fmla="*/ 201 h 432"/>
                <a:gd name="T84" fmla="*/ 1887 w 4852"/>
                <a:gd name="T85" fmla="*/ 170 h 432"/>
                <a:gd name="T86" fmla="*/ 1575 w 4852"/>
                <a:gd name="T87" fmla="*/ 201 h 432"/>
                <a:gd name="T88" fmla="*/ 1422 w 4852"/>
                <a:gd name="T89" fmla="*/ 249 h 432"/>
                <a:gd name="T90" fmla="*/ 953 w 4852"/>
                <a:gd name="T91" fmla="*/ 344 h 432"/>
                <a:gd name="T92" fmla="*/ 319 w 4852"/>
                <a:gd name="T93" fmla="*/ 41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52" h="432">
                  <a:moveTo>
                    <a:pt x="0" y="425"/>
                  </a:moveTo>
                  <a:cubicBezTo>
                    <a:pt x="106" y="426"/>
                    <a:pt x="213" y="423"/>
                    <a:pt x="319" y="416"/>
                  </a:cubicBezTo>
                  <a:cubicBezTo>
                    <a:pt x="425" y="409"/>
                    <a:pt x="531" y="399"/>
                    <a:pt x="637" y="386"/>
                  </a:cubicBezTo>
                  <a:cubicBezTo>
                    <a:pt x="742" y="373"/>
                    <a:pt x="848" y="358"/>
                    <a:pt x="953" y="342"/>
                  </a:cubicBezTo>
                  <a:cubicBezTo>
                    <a:pt x="1058" y="325"/>
                    <a:pt x="1163" y="309"/>
                    <a:pt x="1267" y="286"/>
                  </a:cubicBezTo>
                  <a:cubicBezTo>
                    <a:pt x="1319" y="275"/>
                    <a:pt x="1371" y="262"/>
                    <a:pt x="1421" y="246"/>
                  </a:cubicBezTo>
                  <a:cubicBezTo>
                    <a:pt x="1447" y="238"/>
                    <a:pt x="1472" y="230"/>
                    <a:pt x="1497" y="222"/>
                  </a:cubicBezTo>
                  <a:cubicBezTo>
                    <a:pt x="1523" y="214"/>
                    <a:pt x="1548" y="206"/>
                    <a:pt x="1574" y="198"/>
                  </a:cubicBezTo>
                  <a:cubicBezTo>
                    <a:pt x="1625" y="183"/>
                    <a:pt x="1677" y="170"/>
                    <a:pt x="1729" y="162"/>
                  </a:cubicBezTo>
                  <a:cubicBezTo>
                    <a:pt x="1782" y="154"/>
                    <a:pt x="1836" y="153"/>
                    <a:pt x="1888" y="167"/>
                  </a:cubicBezTo>
                  <a:cubicBezTo>
                    <a:pt x="1901" y="170"/>
                    <a:pt x="1914" y="175"/>
                    <a:pt x="1926" y="180"/>
                  </a:cubicBezTo>
                  <a:cubicBezTo>
                    <a:pt x="1939" y="185"/>
                    <a:pt x="1951" y="191"/>
                    <a:pt x="1962" y="198"/>
                  </a:cubicBezTo>
                  <a:cubicBezTo>
                    <a:pt x="1986" y="210"/>
                    <a:pt x="2009" y="224"/>
                    <a:pt x="2032" y="237"/>
                  </a:cubicBezTo>
                  <a:cubicBezTo>
                    <a:pt x="2077" y="264"/>
                    <a:pt x="2123" y="291"/>
                    <a:pt x="2171" y="315"/>
                  </a:cubicBezTo>
                  <a:cubicBezTo>
                    <a:pt x="2183" y="321"/>
                    <a:pt x="2195" y="327"/>
                    <a:pt x="2207" y="332"/>
                  </a:cubicBezTo>
                  <a:cubicBezTo>
                    <a:pt x="2219" y="338"/>
                    <a:pt x="2231" y="343"/>
                    <a:pt x="2243" y="348"/>
                  </a:cubicBezTo>
                  <a:cubicBezTo>
                    <a:pt x="2268" y="357"/>
                    <a:pt x="2294" y="365"/>
                    <a:pt x="2319" y="371"/>
                  </a:cubicBezTo>
                  <a:cubicBezTo>
                    <a:pt x="2329" y="373"/>
                    <a:pt x="2329" y="373"/>
                    <a:pt x="2329" y="373"/>
                  </a:cubicBezTo>
                  <a:cubicBezTo>
                    <a:pt x="2339" y="375"/>
                    <a:pt x="2339" y="375"/>
                    <a:pt x="2339" y="375"/>
                  </a:cubicBezTo>
                  <a:cubicBezTo>
                    <a:pt x="2345" y="376"/>
                    <a:pt x="2352" y="377"/>
                    <a:pt x="2358" y="379"/>
                  </a:cubicBezTo>
                  <a:cubicBezTo>
                    <a:pt x="2372" y="380"/>
                    <a:pt x="2385" y="383"/>
                    <a:pt x="2398" y="384"/>
                  </a:cubicBezTo>
                  <a:cubicBezTo>
                    <a:pt x="2411" y="385"/>
                    <a:pt x="2424" y="386"/>
                    <a:pt x="2438" y="386"/>
                  </a:cubicBezTo>
                  <a:cubicBezTo>
                    <a:pt x="2444" y="387"/>
                    <a:pt x="2451" y="387"/>
                    <a:pt x="2457" y="387"/>
                  </a:cubicBezTo>
                  <a:cubicBezTo>
                    <a:pt x="2464" y="387"/>
                    <a:pt x="2471" y="387"/>
                    <a:pt x="2477" y="387"/>
                  </a:cubicBezTo>
                  <a:cubicBezTo>
                    <a:pt x="2497" y="386"/>
                    <a:pt x="2497" y="386"/>
                    <a:pt x="2497" y="386"/>
                  </a:cubicBezTo>
                  <a:cubicBezTo>
                    <a:pt x="2504" y="386"/>
                    <a:pt x="2510" y="385"/>
                    <a:pt x="2517" y="385"/>
                  </a:cubicBezTo>
                  <a:cubicBezTo>
                    <a:pt x="2530" y="384"/>
                    <a:pt x="2544" y="382"/>
                    <a:pt x="2557" y="381"/>
                  </a:cubicBezTo>
                  <a:cubicBezTo>
                    <a:pt x="2583" y="377"/>
                    <a:pt x="2609" y="372"/>
                    <a:pt x="2635" y="366"/>
                  </a:cubicBezTo>
                  <a:cubicBezTo>
                    <a:pt x="2660" y="359"/>
                    <a:pt x="2686" y="351"/>
                    <a:pt x="2711" y="342"/>
                  </a:cubicBezTo>
                  <a:cubicBezTo>
                    <a:pt x="2736" y="333"/>
                    <a:pt x="2760" y="322"/>
                    <a:pt x="2784" y="311"/>
                  </a:cubicBezTo>
                  <a:cubicBezTo>
                    <a:pt x="2833" y="289"/>
                    <a:pt x="2880" y="264"/>
                    <a:pt x="2926" y="238"/>
                  </a:cubicBezTo>
                  <a:cubicBezTo>
                    <a:pt x="2972" y="212"/>
                    <a:pt x="3018" y="185"/>
                    <a:pt x="3063" y="157"/>
                  </a:cubicBezTo>
                  <a:cubicBezTo>
                    <a:pt x="3108" y="129"/>
                    <a:pt x="3154" y="101"/>
                    <a:pt x="3201" y="77"/>
                  </a:cubicBezTo>
                  <a:cubicBezTo>
                    <a:pt x="3225" y="65"/>
                    <a:pt x="3249" y="53"/>
                    <a:pt x="3274" y="44"/>
                  </a:cubicBezTo>
                  <a:cubicBezTo>
                    <a:pt x="3280" y="41"/>
                    <a:pt x="3287" y="39"/>
                    <a:pt x="3293" y="37"/>
                  </a:cubicBezTo>
                  <a:cubicBezTo>
                    <a:pt x="3299" y="35"/>
                    <a:pt x="3306" y="33"/>
                    <a:pt x="3312" y="31"/>
                  </a:cubicBezTo>
                  <a:cubicBezTo>
                    <a:pt x="3325" y="26"/>
                    <a:pt x="3337" y="23"/>
                    <a:pt x="3350" y="20"/>
                  </a:cubicBezTo>
                  <a:cubicBezTo>
                    <a:pt x="3402" y="7"/>
                    <a:pt x="3455" y="1"/>
                    <a:pt x="3509" y="0"/>
                  </a:cubicBezTo>
                  <a:cubicBezTo>
                    <a:pt x="3562" y="0"/>
                    <a:pt x="3615" y="5"/>
                    <a:pt x="3668" y="14"/>
                  </a:cubicBezTo>
                  <a:cubicBezTo>
                    <a:pt x="3694" y="18"/>
                    <a:pt x="3720" y="23"/>
                    <a:pt x="3746" y="30"/>
                  </a:cubicBezTo>
                  <a:cubicBezTo>
                    <a:pt x="3772" y="36"/>
                    <a:pt x="3798" y="44"/>
                    <a:pt x="3823" y="53"/>
                  </a:cubicBezTo>
                  <a:cubicBezTo>
                    <a:pt x="3848" y="62"/>
                    <a:pt x="3872" y="73"/>
                    <a:pt x="3896" y="85"/>
                  </a:cubicBezTo>
                  <a:cubicBezTo>
                    <a:pt x="3920" y="97"/>
                    <a:pt x="3942" y="112"/>
                    <a:pt x="3964" y="126"/>
                  </a:cubicBezTo>
                  <a:cubicBezTo>
                    <a:pt x="4009" y="154"/>
                    <a:pt x="4054" y="183"/>
                    <a:pt x="4099" y="211"/>
                  </a:cubicBezTo>
                  <a:cubicBezTo>
                    <a:pt x="4144" y="239"/>
                    <a:pt x="4191" y="266"/>
                    <a:pt x="4238" y="290"/>
                  </a:cubicBezTo>
                  <a:cubicBezTo>
                    <a:pt x="4285" y="315"/>
                    <a:pt x="4333" y="338"/>
                    <a:pt x="4383" y="357"/>
                  </a:cubicBezTo>
                  <a:cubicBezTo>
                    <a:pt x="4432" y="376"/>
                    <a:pt x="4483" y="391"/>
                    <a:pt x="4535" y="403"/>
                  </a:cubicBezTo>
                  <a:cubicBezTo>
                    <a:pt x="4639" y="426"/>
                    <a:pt x="4747" y="432"/>
                    <a:pt x="4852" y="412"/>
                  </a:cubicBezTo>
                  <a:cubicBezTo>
                    <a:pt x="4747" y="432"/>
                    <a:pt x="4639" y="427"/>
                    <a:pt x="4535" y="404"/>
                  </a:cubicBezTo>
                  <a:cubicBezTo>
                    <a:pt x="4483" y="393"/>
                    <a:pt x="4432" y="377"/>
                    <a:pt x="4382" y="358"/>
                  </a:cubicBezTo>
                  <a:cubicBezTo>
                    <a:pt x="4332" y="339"/>
                    <a:pt x="4284" y="317"/>
                    <a:pt x="4237" y="292"/>
                  </a:cubicBezTo>
                  <a:cubicBezTo>
                    <a:pt x="4190" y="268"/>
                    <a:pt x="4143" y="241"/>
                    <a:pt x="4098" y="213"/>
                  </a:cubicBezTo>
                  <a:cubicBezTo>
                    <a:pt x="4053" y="185"/>
                    <a:pt x="4008" y="156"/>
                    <a:pt x="3963" y="128"/>
                  </a:cubicBezTo>
                  <a:cubicBezTo>
                    <a:pt x="3941" y="114"/>
                    <a:pt x="3918" y="99"/>
                    <a:pt x="3895" y="87"/>
                  </a:cubicBezTo>
                  <a:cubicBezTo>
                    <a:pt x="3871" y="75"/>
                    <a:pt x="3847" y="65"/>
                    <a:pt x="3822" y="55"/>
                  </a:cubicBezTo>
                  <a:cubicBezTo>
                    <a:pt x="3797" y="46"/>
                    <a:pt x="3771" y="39"/>
                    <a:pt x="3745" y="32"/>
                  </a:cubicBezTo>
                  <a:cubicBezTo>
                    <a:pt x="3720" y="26"/>
                    <a:pt x="3694" y="21"/>
                    <a:pt x="3667" y="16"/>
                  </a:cubicBezTo>
                  <a:cubicBezTo>
                    <a:pt x="3615" y="7"/>
                    <a:pt x="3562" y="2"/>
                    <a:pt x="3509" y="3"/>
                  </a:cubicBezTo>
                  <a:cubicBezTo>
                    <a:pt x="3456" y="3"/>
                    <a:pt x="3403" y="10"/>
                    <a:pt x="3351" y="23"/>
                  </a:cubicBezTo>
                  <a:cubicBezTo>
                    <a:pt x="3338" y="26"/>
                    <a:pt x="3325" y="29"/>
                    <a:pt x="3313" y="33"/>
                  </a:cubicBezTo>
                  <a:cubicBezTo>
                    <a:pt x="3307" y="35"/>
                    <a:pt x="3300" y="37"/>
                    <a:pt x="3294" y="40"/>
                  </a:cubicBezTo>
                  <a:cubicBezTo>
                    <a:pt x="3288" y="42"/>
                    <a:pt x="3281" y="44"/>
                    <a:pt x="3275" y="47"/>
                  </a:cubicBezTo>
                  <a:cubicBezTo>
                    <a:pt x="3251" y="56"/>
                    <a:pt x="3226" y="68"/>
                    <a:pt x="3203" y="80"/>
                  </a:cubicBezTo>
                  <a:cubicBezTo>
                    <a:pt x="3155" y="104"/>
                    <a:pt x="3110" y="132"/>
                    <a:pt x="3065" y="160"/>
                  </a:cubicBezTo>
                  <a:cubicBezTo>
                    <a:pt x="3020" y="188"/>
                    <a:pt x="2974" y="215"/>
                    <a:pt x="2928" y="241"/>
                  </a:cubicBezTo>
                  <a:cubicBezTo>
                    <a:pt x="2881" y="267"/>
                    <a:pt x="2834" y="293"/>
                    <a:pt x="2786" y="315"/>
                  </a:cubicBezTo>
                  <a:cubicBezTo>
                    <a:pt x="2762" y="326"/>
                    <a:pt x="2737" y="336"/>
                    <a:pt x="2712" y="345"/>
                  </a:cubicBezTo>
                  <a:cubicBezTo>
                    <a:pt x="2687" y="355"/>
                    <a:pt x="2662" y="363"/>
                    <a:pt x="2636" y="369"/>
                  </a:cubicBezTo>
                  <a:cubicBezTo>
                    <a:pt x="2610" y="376"/>
                    <a:pt x="2584" y="381"/>
                    <a:pt x="2557" y="385"/>
                  </a:cubicBezTo>
                  <a:cubicBezTo>
                    <a:pt x="2544" y="386"/>
                    <a:pt x="2531" y="388"/>
                    <a:pt x="2517" y="389"/>
                  </a:cubicBezTo>
                  <a:cubicBezTo>
                    <a:pt x="2511" y="389"/>
                    <a:pt x="2504" y="390"/>
                    <a:pt x="2497" y="390"/>
                  </a:cubicBezTo>
                  <a:cubicBezTo>
                    <a:pt x="2477" y="391"/>
                    <a:pt x="2477" y="391"/>
                    <a:pt x="2477" y="391"/>
                  </a:cubicBezTo>
                  <a:cubicBezTo>
                    <a:pt x="2471" y="391"/>
                    <a:pt x="2464" y="391"/>
                    <a:pt x="2457" y="391"/>
                  </a:cubicBezTo>
                  <a:cubicBezTo>
                    <a:pt x="2451" y="391"/>
                    <a:pt x="2444" y="391"/>
                    <a:pt x="2437" y="390"/>
                  </a:cubicBezTo>
                  <a:cubicBezTo>
                    <a:pt x="2424" y="390"/>
                    <a:pt x="2411" y="389"/>
                    <a:pt x="2398" y="388"/>
                  </a:cubicBezTo>
                  <a:cubicBezTo>
                    <a:pt x="2384" y="386"/>
                    <a:pt x="2371" y="384"/>
                    <a:pt x="2358" y="382"/>
                  </a:cubicBezTo>
                  <a:cubicBezTo>
                    <a:pt x="2351" y="381"/>
                    <a:pt x="2345" y="380"/>
                    <a:pt x="2338" y="379"/>
                  </a:cubicBezTo>
                  <a:cubicBezTo>
                    <a:pt x="2328" y="377"/>
                    <a:pt x="2328" y="377"/>
                    <a:pt x="2328" y="377"/>
                  </a:cubicBezTo>
                  <a:cubicBezTo>
                    <a:pt x="2319" y="375"/>
                    <a:pt x="2319" y="375"/>
                    <a:pt x="2319" y="375"/>
                  </a:cubicBezTo>
                  <a:cubicBezTo>
                    <a:pt x="2293" y="369"/>
                    <a:pt x="2267" y="361"/>
                    <a:pt x="2242" y="351"/>
                  </a:cubicBezTo>
                  <a:cubicBezTo>
                    <a:pt x="2230" y="346"/>
                    <a:pt x="2217" y="341"/>
                    <a:pt x="2205" y="336"/>
                  </a:cubicBezTo>
                  <a:cubicBezTo>
                    <a:pt x="2193" y="330"/>
                    <a:pt x="2181" y="324"/>
                    <a:pt x="2169" y="318"/>
                  </a:cubicBezTo>
                  <a:cubicBezTo>
                    <a:pt x="2122" y="294"/>
                    <a:pt x="2076" y="267"/>
                    <a:pt x="2030" y="240"/>
                  </a:cubicBezTo>
                  <a:cubicBezTo>
                    <a:pt x="2007" y="227"/>
                    <a:pt x="1984" y="213"/>
                    <a:pt x="1961" y="201"/>
                  </a:cubicBezTo>
                  <a:cubicBezTo>
                    <a:pt x="1949" y="194"/>
                    <a:pt x="1937" y="189"/>
                    <a:pt x="1925" y="183"/>
                  </a:cubicBezTo>
                  <a:cubicBezTo>
                    <a:pt x="1913" y="178"/>
                    <a:pt x="1900" y="174"/>
                    <a:pt x="1887" y="170"/>
                  </a:cubicBezTo>
                  <a:cubicBezTo>
                    <a:pt x="1836" y="157"/>
                    <a:pt x="1782" y="157"/>
                    <a:pt x="1730" y="165"/>
                  </a:cubicBezTo>
                  <a:cubicBezTo>
                    <a:pt x="1677" y="173"/>
                    <a:pt x="1625" y="186"/>
                    <a:pt x="1575" y="201"/>
                  </a:cubicBezTo>
                  <a:cubicBezTo>
                    <a:pt x="1549" y="209"/>
                    <a:pt x="1524" y="217"/>
                    <a:pt x="1498" y="225"/>
                  </a:cubicBezTo>
                  <a:cubicBezTo>
                    <a:pt x="1473" y="233"/>
                    <a:pt x="1448" y="241"/>
                    <a:pt x="1422" y="249"/>
                  </a:cubicBezTo>
                  <a:cubicBezTo>
                    <a:pt x="1372" y="265"/>
                    <a:pt x="1320" y="278"/>
                    <a:pt x="1268" y="289"/>
                  </a:cubicBezTo>
                  <a:cubicBezTo>
                    <a:pt x="1164" y="311"/>
                    <a:pt x="1058" y="328"/>
                    <a:pt x="953" y="344"/>
                  </a:cubicBezTo>
                  <a:cubicBezTo>
                    <a:pt x="848" y="361"/>
                    <a:pt x="743" y="375"/>
                    <a:pt x="637" y="388"/>
                  </a:cubicBezTo>
                  <a:cubicBezTo>
                    <a:pt x="531" y="400"/>
                    <a:pt x="425" y="410"/>
                    <a:pt x="319" y="417"/>
                  </a:cubicBezTo>
                  <a:cubicBezTo>
                    <a:pt x="213" y="423"/>
                    <a:pt x="106" y="427"/>
                    <a:pt x="0" y="4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45">
              <a:extLst>
                <a:ext uri="{FF2B5EF4-FFF2-40B4-BE49-F238E27FC236}">
                  <a16:creationId xmlns:a16="http://schemas.microsoft.com/office/drawing/2014/main" id="{D4E7E906-D4ED-7DAD-4A0F-1E89727CB1A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9938" y="2617788"/>
              <a:ext cx="12115800" cy="1127125"/>
            </a:xfrm>
            <a:custGeom>
              <a:avLst/>
              <a:gdLst>
                <a:gd name="T0" fmla="*/ 635 w 4851"/>
                <a:gd name="T1" fmla="*/ 386 h 451"/>
                <a:gd name="T2" fmla="*/ 1268 w 4851"/>
                <a:gd name="T3" fmla="*/ 316 h 451"/>
                <a:gd name="T4" fmla="*/ 1385 w 4851"/>
                <a:gd name="T5" fmla="*/ 295 h 451"/>
                <a:gd name="T6" fmla="*/ 1502 w 4851"/>
                <a:gd name="T7" fmla="*/ 269 h 451"/>
                <a:gd name="T8" fmla="*/ 1737 w 4851"/>
                <a:gd name="T9" fmla="*/ 227 h 451"/>
                <a:gd name="T10" fmla="*/ 2040 w 4851"/>
                <a:gd name="T11" fmla="*/ 310 h 451"/>
                <a:gd name="T12" fmla="*/ 2262 w 4851"/>
                <a:gd name="T13" fmla="*/ 393 h 451"/>
                <a:gd name="T14" fmla="*/ 2420 w 4851"/>
                <a:gd name="T15" fmla="*/ 409 h 451"/>
                <a:gd name="T16" fmla="*/ 2450 w 4851"/>
                <a:gd name="T17" fmla="*/ 408 h 451"/>
                <a:gd name="T18" fmla="*/ 2479 w 4851"/>
                <a:gd name="T19" fmla="*/ 406 h 451"/>
                <a:gd name="T20" fmla="*/ 2519 w 4851"/>
                <a:gd name="T21" fmla="*/ 401 h 451"/>
                <a:gd name="T22" fmla="*/ 2577 w 4851"/>
                <a:gd name="T23" fmla="*/ 389 h 451"/>
                <a:gd name="T24" fmla="*/ 2799 w 4851"/>
                <a:gd name="T25" fmla="*/ 303 h 451"/>
                <a:gd name="T26" fmla="*/ 3006 w 4851"/>
                <a:gd name="T27" fmla="*/ 185 h 451"/>
                <a:gd name="T28" fmla="*/ 3214 w 4851"/>
                <a:gd name="T29" fmla="*/ 67 h 451"/>
                <a:gd name="T30" fmla="*/ 3365 w 4851"/>
                <a:gd name="T31" fmla="*/ 16 h 451"/>
                <a:gd name="T32" fmla="*/ 3682 w 4851"/>
                <a:gd name="T33" fmla="*/ 16 h 451"/>
                <a:gd name="T34" fmla="*/ 3906 w 4851"/>
                <a:gd name="T35" fmla="*/ 95 h 451"/>
                <a:gd name="T36" fmla="*/ 3973 w 4851"/>
                <a:gd name="T37" fmla="*/ 138 h 451"/>
                <a:gd name="T38" fmla="*/ 4241 w 4851"/>
                <a:gd name="T39" fmla="*/ 310 h 451"/>
                <a:gd name="T40" fmla="*/ 4693 w 4851"/>
                <a:gd name="T41" fmla="*/ 449 h 451"/>
                <a:gd name="T42" fmla="*/ 4693 w 4851"/>
                <a:gd name="T43" fmla="*/ 449 h 451"/>
                <a:gd name="T44" fmla="*/ 4240 w 4851"/>
                <a:gd name="T45" fmla="*/ 311 h 451"/>
                <a:gd name="T46" fmla="*/ 3971 w 4851"/>
                <a:gd name="T47" fmla="*/ 140 h 451"/>
                <a:gd name="T48" fmla="*/ 3905 w 4851"/>
                <a:gd name="T49" fmla="*/ 97 h 451"/>
                <a:gd name="T50" fmla="*/ 3681 w 4851"/>
                <a:gd name="T51" fmla="*/ 19 h 451"/>
                <a:gd name="T52" fmla="*/ 3365 w 4851"/>
                <a:gd name="T53" fmla="*/ 19 h 451"/>
                <a:gd name="T54" fmla="*/ 3215 w 4851"/>
                <a:gd name="T55" fmla="*/ 70 h 451"/>
                <a:gd name="T56" fmla="*/ 3008 w 4851"/>
                <a:gd name="T57" fmla="*/ 188 h 451"/>
                <a:gd name="T58" fmla="*/ 2800 w 4851"/>
                <a:gd name="T59" fmla="*/ 306 h 451"/>
                <a:gd name="T60" fmla="*/ 2578 w 4851"/>
                <a:gd name="T61" fmla="*/ 393 h 451"/>
                <a:gd name="T62" fmla="*/ 2519 w 4851"/>
                <a:gd name="T63" fmla="*/ 405 h 451"/>
                <a:gd name="T64" fmla="*/ 2480 w 4851"/>
                <a:gd name="T65" fmla="*/ 410 h 451"/>
                <a:gd name="T66" fmla="*/ 2450 w 4851"/>
                <a:gd name="T67" fmla="*/ 412 h 451"/>
                <a:gd name="T68" fmla="*/ 2420 w 4851"/>
                <a:gd name="T69" fmla="*/ 413 h 451"/>
                <a:gd name="T70" fmla="*/ 2262 w 4851"/>
                <a:gd name="T71" fmla="*/ 397 h 451"/>
                <a:gd name="T72" fmla="*/ 2038 w 4851"/>
                <a:gd name="T73" fmla="*/ 313 h 451"/>
                <a:gd name="T74" fmla="*/ 1737 w 4851"/>
                <a:gd name="T75" fmla="*/ 230 h 451"/>
                <a:gd name="T76" fmla="*/ 1502 w 4851"/>
                <a:gd name="T77" fmla="*/ 272 h 451"/>
                <a:gd name="T78" fmla="*/ 1386 w 4851"/>
                <a:gd name="T79" fmla="*/ 298 h 451"/>
                <a:gd name="T80" fmla="*/ 1268 w 4851"/>
                <a:gd name="T81" fmla="*/ 319 h 451"/>
                <a:gd name="T82" fmla="*/ 635 w 4851"/>
                <a:gd name="T83" fmla="*/ 388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51" h="451">
                  <a:moveTo>
                    <a:pt x="0" y="426"/>
                  </a:moveTo>
                  <a:cubicBezTo>
                    <a:pt x="212" y="424"/>
                    <a:pt x="424" y="407"/>
                    <a:pt x="635" y="386"/>
                  </a:cubicBezTo>
                  <a:cubicBezTo>
                    <a:pt x="741" y="376"/>
                    <a:pt x="846" y="364"/>
                    <a:pt x="952" y="353"/>
                  </a:cubicBezTo>
                  <a:cubicBezTo>
                    <a:pt x="1057" y="341"/>
                    <a:pt x="1163" y="331"/>
                    <a:pt x="1268" y="316"/>
                  </a:cubicBezTo>
                  <a:cubicBezTo>
                    <a:pt x="1294" y="312"/>
                    <a:pt x="1320" y="308"/>
                    <a:pt x="1346" y="303"/>
                  </a:cubicBezTo>
                  <a:cubicBezTo>
                    <a:pt x="1359" y="301"/>
                    <a:pt x="1372" y="298"/>
                    <a:pt x="1385" y="295"/>
                  </a:cubicBezTo>
                  <a:cubicBezTo>
                    <a:pt x="1424" y="287"/>
                    <a:pt x="1424" y="287"/>
                    <a:pt x="1424" y="287"/>
                  </a:cubicBezTo>
                  <a:cubicBezTo>
                    <a:pt x="1450" y="281"/>
                    <a:pt x="1476" y="275"/>
                    <a:pt x="1502" y="269"/>
                  </a:cubicBezTo>
                  <a:cubicBezTo>
                    <a:pt x="1527" y="263"/>
                    <a:pt x="1553" y="256"/>
                    <a:pt x="1579" y="251"/>
                  </a:cubicBezTo>
                  <a:cubicBezTo>
                    <a:pt x="1631" y="240"/>
                    <a:pt x="1684" y="231"/>
                    <a:pt x="1737" y="227"/>
                  </a:cubicBezTo>
                  <a:cubicBezTo>
                    <a:pt x="1790" y="223"/>
                    <a:pt x="1844" y="226"/>
                    <a:pt x="1894" y="244"/>
                  </a:cubicBezTo>
                  <a:cubicBezTo>
                    <a:pt x="1945" y="262"/>
                    <a:pt x="1991" y="288"/>
                    <a:pt x="2040" y="310"/>
                  </a:cubicBezTo>
                  <a:cubicBezTo>
                    <a:pt x="2088" y="332"/>
                    <a:pt x="2136" y="353"/>
                    <a:pt x="2186" y="371"/>
                  </a:cubicBezTo>
                  <a:cubicBezTo>
                    <a:pt x="2211" y="380"/>
                    <a:pt x="2237" y="387"/>
                    <a:pt x="2262" y="393"/>
                  </a:cubicBezTo>
                  <a:cubicBezTo>
                    <a:pt x="2288" y="399"/>
                    <a:pt x="2314" y="403"/>
                    <a:pt x="2341" y="406"/>
                  </a:cubicBezTo>
                  <a:cubicBezTo>
                    <a:pt x="2367" y="408"/>
                    <a:pt x="2394" y="409"/>
                    <a:pt x="2420" y="409"/>
                  </a:cubicBezTo>
                  <a:cubicBezTo>
                    <a:pt x="2427" y="409"/>
                    <a:pt x="2433" y="408"/>
                    <a:pt x="2440" y="408"/>
                  </a:cubicBezTo>
                  <a:cubicBezTo>
                    <a:pt x="2450" y="408"/>
                    <a:pt x="2450" y="408"/>
                    <a:pt x="2450" y="408"/>
                  </a:cubicBezTo>
                  <a:cubicBezTo>
                    <a:pt x="2460" y="407"/>
                    <a:pt x="2460" y="407"/>
                    <a:pt x="2460" y="407"/>
                  </a:cubicBezTo>
                  <a:cubicBezTo>
                    <a:pt x="2479" y="406"/>
                    <a:pt x="2479" y="406"/>
                    <a:pt x="2479" y="406"/>
                  </a:cubicBezTo>
                  <a:cubicBezTo>
                    <a:pt x="2499" y="403"/>
                    <a:pt x="2499" y="403"/>
                    <a:pt x="2499" y="403"/>
                  </a:cubicBezTo>
                  <a:cubicBezTo>
                    <a:pt x="2506" y="403"/>
                    <a:pt x="2512" y="402"/>
                    <a:pt x="2519" y="401"/>
                  </a:cubicBezTo>
                  <a:cubicBezTo>
                    <a:pt x="2525" y="400"/>
                    <a:pt x="2532" y="399"/>
                    <a:pt x="2538" y="397"/>
                  </a:cubicBezTo>
                  <a:cubicBezTo>
                    <a:pt x="2551" y="395"/>
                    <a:pt x="2564" y="393"/>
                    <a:pt x="2577" y="389"/>
                  </a:cubicBezTo>
                  <a:cubicBezTo>
                    <a:pt x="2603" y="384"/>
                    <a:pt x="2628" y="376"/>
                    <a:pt x="2653" y="367"/>
                  </a:cubicBezTo>
                  <a:cubicBezTo>
                    <a:pt x="2703" y="349"/>
                    <a:pt x="2752" y="327"/>
                    <a:pt x="2799" y="303"/>
                  </a:cubicBezTo>
                  <a:cubicBezTo>
                    <a:pt x="2846" y="279"/>
                    <a:pt x="2892" y="252"/>
                    <a:pt x="2938" y="225"/>
                  </a:cubicBezTo>
                  <a:cubicBezTo>
                    <a:pt x="2961" y="212"/>
                    <a:pt x="2983" y="199"/>
                    <a:pt x="3006" y="185"/>
                  </a:cubicBezTo>
                  <a:cubicBezTo>
                    <a:pt x="3074" y="143"/>
                    <a:pt x="3074" y="143"/>
                    <a:pt x="3074" y="143"/>
                  </a:cubicBezTo>
                  <a:cubicBezTo>
                    <a:pt x="3119" y="116"/>
                    <a:pt x="3166" y="89"/>
                    <a:pt x="3214" y="67"/>
                  </a:cubicBezTo>
                  <a:cubicBezTo>
                    <a:pt x="3238" y="56"/>
                    <a:pt x="3263" y="46"/>
                    <a:pt x="3288" y="37"/>
                  </a:cubicBezTo>
                  <a:cubicBezTo>
                    <a:pt x="3313" y="29"/>
                    <a:pt x="3339" y="22"/>
                    <a:pt x="3365" y="16"/>
                  </a:cubicBezTo>
                  <a:cubicBezTo>
                    <a:pt x="3417" y="5"/>
                    <a:pt x="3470" y="0"/>
                    <a:pt x="3523" y="1"/>
                  </a:cubicBezTo>
                  <a:cubicBezTo>
                    <a:pt x="3576" y="1"/>
                    <a:pt x="3629" y="6"/>
                    <a:pt x="3682" y="16"/>
                  </a:cubicBezTo>
                  <a:cubicBezTo>
                    <a:pt x="3734" y="26"/>
                    <a:pt x="3786" y="39"/>
                    <a:pt x="3835" y="59"/>
                  </a:cubicBezTo>
                  <a:cubicBezTo>
                    <a:pt x="3859" y="69"/>
                    <a:pt x="3883" y="81"/>
                    <a:pt x="3906" y="95"/>
                  </a:cubicBezTo>
                  <a:cubicBezTo>
                    <a:pt x="3918" y="102"/>
                    <a:pt x="3929" y="109"/>
                    <a:pt x="3940" y="116"/>
                  </a:cubicBezTo>
                  <a:cubicBezTo>
                    <a:pt x="3973" y="138"/>
                    <a:pt x="3973" y="138"/>
                    <a:pt x="3973" y="138"/>
                  </a:cubicBezTo>
                  <a:cubicBezTo>
                    <a:pt x="4017" y="168"/>
                    <a:pt x="4061" y="198"/>
                    <a:pt x="4105" y="227"/>
                  </a:cubicBezTo>
                  <a:cubicBezTo>
                    <a:pt x="4149" y="256"/>
                    <a:pt x="4195" y="284"/>
                    <a:pt x="4241" y="310"/>
                  </a:cubicBezTo>
                  <a:cubicBezTo>
                    <a:pt x="4334" y="361"/>
                    <a:pt x="4432" y="403"/>
                    <a:pt x="4536" y="427"/>
                  </a:cubicBezTo>
                  <a:cubicBezTo>
                    <a:pt x="4587" y="439"/>
                    <a:pt x="4640" y="447"/>
                    <a:pt x="4693" y="449"/>
                  </a:cubicBezTo>
                  <a:cubicBezTo>
                    <a:pt x="4746" y="451"/>
                    <a:pt x="4799" y="447"/>
                    <a:pt x="4851" y="437"/>
                  </a:cubicBezTo>
                  <a:cubicBezTo>
                    <a:pt x="4799" y="447"/>
                    <a:pt x="4746" y="451"/>
                    <a:pt x="4693" y="449"/>
                  </a:cubicBezTo>
                  <a:cubicBezTo>
                    <a:pt x="4640" y="447"/>
                    <a:pt x="4587" y="440"/>
                    <a:pt x="4535" y="428"/>
                  </a:cubicBezTo>
                  <a:cubicBezTo>
                    <a:pt x="4432" y="404"/>
                    <a:pt x="4333" y="363"/>
                    <a:pt x="4240" y="311"/>
                  </a:cubicBezTo>
                  <a:cubicBezTo>
                    <a:pt x="4194" y="286"/>
                    <a:pt x="4148" y="258"/>
                    <a:pt x="4104" y="229"/>
                  </a:cubicBezTo>
                  <a:cubicBezTo>
                    <a:pt x="4059" y="200"/>
                    <a:pt x="4016" y="170"/>
                    <a:pt x="3971" y="140"/>
                  </a:cubicBezTo>
                  <a:cubicBezTo>
                    <a:pt x="3938" y="118"/>
                    <a:pt x="3938" y="118"/>
                    <a:pt x="3938" y="118"/>
                  </a:cubicBezTo>
                  <a:cubicBezTo>
                    <a:pt x="3927" y="111"/>
                    <a:pt x="3916" y="104"/>
                    <a:pt x="3905" y="97"/>
                  </a:cubicBezTo>
                  <a:cubicBezTo>
                    <a:pt x="3882" y="83"/>
                    <a:pt x="3858" y="72"/>
                    <a:pt x="3834" y="62"/>
                  </a:cubicBezTo>
                  <a:cubicBezTo>
                    <a:pt x="3785" y="41"/>
                    <a:pt x="3733" y="28"/>
                    <a:pt x="3681" y="19"/>
                  </a:cubicBezTo>
                  <a:cubicBezTo>
                    <a:pt x="3629" y="9"/>
                    <a:pt x="3576" y="4"/>
                    <a:pt x="3523" y="3"/>
                  </a:cubicBezTo>
                  <a:cubicBezTo>
                    <a:pt x="3470" y="3"/>
                    <a:pt x="3417" y="8"/>
                    <a:pt x="3365" y="19"/>
                  </a:cubicBezTo>
                  <a:cubicBezTo>
                    <a:pt x="3339" y="25"/>
                    <a:pt x="3314" y="32"/>
                    <a:pt x="3289" y="40"/>
                  </a:cubicBezTo>
                  <a:cubicBezTo>
                    <a:pt x="3264" y="49"/>
                    <a:pt x="3239" y="59"/>
                    <a:pt x="3215" y="70"/>
                  </a:cubicBezTo>
                  <a:cubicBezTo>
                    <a:pt x="3167" y="92"/>
                    <a:pt x="3121" y="119"/>
                    <a:pt x="3076" y="146"/>
                  </a:cubicBezTo>
                  <a:cubicBezTo>
                    <a:pt x="3008" y="188"/>
                    <a:pt x="3008" y="188"/>
                    <a:pt x="3008" y="188"/>
                  </a:cubicBezTo>
                  <a:cubicBezTo>
                    <a:pt x="2985" y="202"/>
                    <a:pt x="2962" y="215"/>
                    <a:pt x="2939" y="229"/>
                  </a:cubicBezTo>
                  <a:cubicBezTo>
                    <a:pt x="2894" y="255"/>
                    <a:pt x="2848" y="282"/>
                    <a:pt x="2800" y="306"/>
                  </a:cubicBezTo>
                  <a:cubicBezTo>
                    <a:pt x="2753" y="331"/>
                    <a:pt x="2705" y="353"/>
                    <a:pt x="2655" y="371"/>
                  </a:cubicBezTo>
                  <a:cubicBezTo>
                    <a:pt x="2630" y="379"/>
                    <a:pt x="2604" y="387"/>
                    <a:pt x="2578" y="393"/>
                  </a:cubicBezTo>
                  <a:cubicBezTo>
                    <a:pt x="2565" y="397"/>
                    <a:pt x="2552" y="399"/>
                    <a:pt x="2539" y="401"/>
                  </a:cubicBezTo>
                  <a:cubicBezTo>
                    <a:pt x="2533" y="403"/>
                    <a:pt x="2526" y="404"/>
                    <a:pt x="2519" y="405"/>
                  </a:cubicBezTo>
                  <a:cubicBezTo>
                    <a:pt x="2513" y="406"/>
                    <a:pt x="2506" y="407"/>
                    <a:pt x="2500" y="407"/>
                  </a:cubicBezTo>
                  <a:cubicBezTo>
                    <a:pt x="2480" y="410"/>
                    <a:pt x="2480" y="410"/>
                    <a:pt x="2480" y="410"/>
                  </a:cubicBezTo>
                  <a:cubicBezTo>
                    <a:pt x="2460" y="411"/>
                    <a:pt x="2460" y="411"/>
                    <a:pt x="2460" y="411"/>
                  </a:cubicBezTo>
                  <a:cubicBezTo>
                    <a:pt x="2450" y="412"/>
                    <a:pt x="2450" y="412"/>
                    <a:pt x="2450" y="412"/>
                  </a:cubicBezTo>
                  <a:cubicBezTo>
                    <a:pt x="2440" y="412"/>
                    <a:pt x="2440" y="412"/>
                    <a:pt x="2440" y="412"/>
                  </a:cubicBezTo>
                  <a:cubicBezTo>
                    <a:pt x="2433" y="412"/>
                    <a:pt x="2427" y="413"/>
                    <a:pt x="2420" y="413"/>
                  </a:cubicBezTo>
                  <a:cubicBezTo>
                    <a:pt x="2393" y="413"/>
                    <a:pt x="2367" y="412"/>
                    <a:pt x="2340" y="409"/>
                  </a:cubicBezTo>
                  <a:cubicBezTo>
                    <a:pt x="2314" y="407"/>
                    <a:pt x="2288" y="403"/>
                    <a:pt x="2262" y="397"/>
                  </a:cubicBezTo>
                  <a:cubicBezTo>
                    <a:pt x="2236" y="391"/>
                    <a:pt x="2210" y="383"/>
                    <a:pt x="2185" y="374"/>
                  </a:cubicBezTo>
                  <a:cubicBezTo>
                    <a:pt x="2135" y="357"/>
                    <a:pt x="2086" y="336"/>
                    <a:pt x="2038" y="313"/>
                  </a:cubicBezTo>
                  <a:cubicBezTo>
                    <a:pt x="1990" y="291"/>
                    <a:pt x="1943" y="265"/>
                    <a:pt x="1893" y="247"/>
                  </a:cubicBezTo>
                  <a:cubicBezTo>
                    <a:pt x="1843" y="230"/>
                    <a:pt x="1789" y="226"/>
                    <a:pt x="1737" y="230"/>
                  </a:cubicBezTo>
                  <a:cubicBezTo>
                    <a:pt x="1684" y="234"/>
                    <a:pt x="1632" y="243"/>
                    <a:pt x="1580" y="254"/>
                  </a:cubicBezTo>
                  <a:cubicBezTo>
                    <a:pt x="1554" y="259"/>
                    <a:pt x="1528" y="265"/>
                    <a:pt x="1502" y="272"/>
                  </a:cubicBezTo>
                  <a:cubicBezTo>
                    <a:pt x="1476" y="278"/>
                    <a:pt x="1451" y="284"/>
                    <a:pt x="1425" y="289"/>
                  </a:cubicBezTo>
                  <a:cubicBezTo>
                    <a:pt x="1386" y="298"/>
                    <a:pt x="1386" y="298"/>
                    <a:pt x="1386" y="298"/>
                  </a:cubicBezTo>
                  <a:cubicBezTo>
                    <a:pt x="1373" y="300"/>
                    <a:pt x="1360" y="304"/>
                    <a:pt x="1347" y="306"/>
                  </a:cubicBezTo>
                  <a:cubicBezTo>
                    <a:pt x="1321" y="311"/>
                    <a:pt x="1294" y="315"/>
                    <a:pt x="1268" y="319"/>
                  </a:cubicBezTo>
                  <a:cubicBezTo>
                    <a:pt x="1163" y="334"/>
                    <a:pt x="1057" y="343"/>
                    <a:pt x="952" y="355"/>
                  </a:cubicBezTo>
                  <a:cubicBezTo>
                    <a:pt x="846" y="366"/>
                    <a:pt x="741" y="378"/>
                    <a:pt x="635" y="388"/>
                  </a:cubicBezTo>
                  <a:cubicBezTo>
                    <a:pt x="424" y="409"/>
                    <a:pt x="212" y="425"/>
                    <a:pt x="0" y="4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46">
              <a:extLst>
                <a:ext uri="{FF2B5EF4-FFF2-40B4-BE49-F238E27FC236}">
                  <a16:creationId xmlns:a16="http://schemas.microsoft.com/office/drawing/2014/main" id="{575C286A-2BB5-BEED-D324-0CD06C95FD3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3588" y="2589213"/>
              <a:ext cx="12120563" cy="1190625"/>
            </a:xfrm>
            <a:custGeom>
              <a:avLst/>
              <a:gdLst>
                <a:gd name="T0" fmla="*/ 635 w 4852"/>
                <a:gd name="T1" fmla="*/ 387 h 476"/>
                <a:gd name="T2" fmla="*/ 1270 w 4852"/>
                <a:gd name="T3" fmla="*/ 349 h 476"/>
                <a:gd name="T4" fmla="*/ 1428 w 4852"/>
                <a:gd name="T5" fmla="*/ 332 h 476"/>
                <a:gd name="T6" fmla="*/ 1665 w 4852"/>
                <a:gd name="T7" fmla="*/ 298 h 476"/>
                <a:gd name="T8" fmla="*/ 1824 w 4852"/>
                <a:gd name="T9" fmla="*/ 300 h 476"/>
                <a:gd name="T10" fmla="*/ 1901 w 4852"/>
                <a:gd name="T11" fmla="*/ 321 h 476"/>
                <a:gd name="T12" fmla="*/ 2050 w 4852"/>
                <a:gd name="T13" fmla="*/ 375 h 476"/>
                <a:gd name="T14" fmla="*/ 2242 w 4852"/>
                <a:gd name="T15" fmla="*/ 425 h 476"/>
                <a:gd name="T16" fmla="*/ 2321 w 4852"/>
                <a:gd name="T17" fmla="*/ 432 h 476"/>
                <a:gd name="T18" fmla="*/ 2400 w 4852"/>
                <a:gd name="T19" fmla="*/ 431 h 476"/>
                <a:gd name="T20" fmla="*/ 2430 w 4852"/>
                <a:gd name="T21" fmla="*/ 429 h 476"/>
                <a:gd name="T22" fmla="*/ 2518 w 4852"/>
                <a:gd name="T23" fmla="*/ 414 h 476"/>
                <a:gd name="T24" fmla="*/ 2594 w 4852"/>
                <a:gd name="T25" fmla="*/ 394 h 476"/>
                <a:gd name="T26" fmla="*/ 2631 w 4852"/>
                <a:gd name="T27" fmla="*/ 380 h 476"/>
                <a:gd name="T28" fmla="*/ 2810 w 4852"/>
                <a:gd name="T29" fmla="*/ 294 h 476"/>
                <a:gd name="T30" fmla="*/ 3084 w 4852"/>
                <a:gd name="T31" fmla="*/ 132 h 476"/>
                <a:gd name="T32" fmla="*/ 3226 w 4852"/>
                <a:gd name="T33" fmla="*/ 60 h 476"/>
                <a:gd name="T34" fmla="*/ 3537 w 4852"/>
                <a:gd name="T35" fmla="*/ 1 h 476"/>
                <a:gd name="T36" fmla="*/ 3846 w 4852"/>
                <a:gd name="T37" fmla="*/ 66 h 476"/>
                <a:gd name="T38" fmla="*/ 3981 w 4852"/>
                <a:gd name="T39" fmla="*/ 151 h 476"/>
                <a:gd name="T40" fmla="*/ 4244 w 4852"/>
                <a:gd name="T41" fmla="*/ 329 h 476"/>
                <a:gd name="T42" fmla="*/ 4536 w 4852"/>
                <a:gd name="T43" fmla="*/ 451 h 476"/>
                <a:gd name="T44" fmla="*/ 4852 w 4852"/>
                <a:gd name="T45" fmla="*/ 461 h 476"/>
                <a:gd name="T46" fmla="*/ 4536 w 4852"/>
                <a:gd name="T47" fmla="*/ 452 h 476"/>
                <a:gd name="T48" fmla="*/ 4243 w 4852"/>
                <a:gd name="T49" fmla="*/ 331 h 476"/>
                <a:gd name="T50" fmla="*/ 3979 w 4852"/>
                <a:gd name="T51" fmla="*/ 153 h 476"/>
                <a:gd name="T52" fmla="*/ 3845 w 4852"/>
                <a:gd name="T53" fmla="*/ 68 h 476"/>
                <a:gd name="T54" fmla="*/ 3537 w 4852"/>
                <a:gd name="T55" fmla="*/ 4 h 476"/>
                <a:gd name="T56" fmla="*/ 3227 w 4852"/>
                <a:gd name="T57" fmla="*/ 63 h 476"/>
                <a:gd name="T58" fmla="*/ 3086 w 4852"/>
                <a:gd name="T59" fmla="*/ 135 h 476"/>
                <a:gd name="T60" fmla="*/ 2812 w 4852"/>
                <a:gd name="T61" fmla="*/ 297 h 476"/>
                <a:gd name="T62" fmla="*/ 2633 w 4852"/>
                <a:gd name="T63" fmla="*/ 384 h 476"/>
                <a:gd name="T64" fmla="*/ 2595 w 4852"/>
                <a:gd name="T65" fmla="*/ 397 h 476"/>
                <a:gd name="T66" fmla="*/ 2519 w 4852"/>
                <a:gd name="T67" fmla="*/ 418 h 476"/>
                <a:gd name="T68" fmla="*/ 2430 w 4852"/>
                <a:gd name="T69" fmla="*/ 433 h 476"/>
                <a:gd name="T70" fmla="*/ 2400 w 4852"/>
                <a:gd name="T71" fmla="*/ 435 h 476"/>
                <a:gd name="T72" fmla="*/ 2321 w 4852"/>
                <a:gd name="T73" fmla="*/ 436 h 476"/>
                <a:gd name="T74" fmla="*/ 2241 w 4852"/>
                <a:gd name="T75" fmla="*/ 429 h 476"/>
                <a:gd name="T76" fmla="*/ 2049 w 4852"/>
                <a:gd name="T77" fmla="*/ 379 h 476"/>
                <a:gd name="T78" fmla="*/ 1899 w 4852"/>
                <a:gd name="T79" fmla="*/ 324 h 476"/>
                <a:gd name="T80" fmla="*/ 1823 w 4852"/>
                <a:gd name="T81" fmla="*/ 303 h 476"/>
                <a:gd name="T82" fmla="*/ 1665 w 4852"/>
                <a:gd name="T83" fmla="*/ 302 h 476"/>
                <a:gd name="T84" fmla="*/ 1429 w 4852"/>
                <a:gd name="T85" fmla="*/ 335 h 476"/>
                <a:gd name="T86" fmla="*/ 1270 w 4852"/>
                <a:gd name="T87" fmla="*/ 352 h 476"/>
                <a:gd name="T88" fmla="*/ 635 w 4852"/>
                <a:gd name="T89" fmla="*/ 389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852" h="476">
                  <a:moveTo>
                    <a:pt x="0" y="427"/>
                  </a:moveTo>
                  <a:cubicBezTo>
                    <a:pt x="212" y="421"/>
                    <a:pt x="424" y="404"/>
                    <a:pt x="635" y="387"/>
                  </a:cubicBezTo>
                  <a:cubicBezTo>
                    <a:pt x="741" y="379"/>
                    <a:pt x="847" y="371"/>
                    <a:pt x="953" y="365"/>
                  </a:cubicBezTo>
                  <a:cubicBezTo>
                    <a:pt x="1058" y="359"/>
                    <a:pt x="1164" y="357"/>
                    <a:pt x="1270" y="349"/>
                  </a:cubicBezTo>
                  <a:cubicBezTo>
                    <a:pt x="1297" y="347"/>
                    <a:pt x="1323" y="345"/>
                    <a:pt x="1349" y="342"/>
                  </a:cubicBezTo>
                  <a:cubicBezTo>
                    <a:pt x="1428" y="332"/>
                    <a:pt x="1428" y="332"/>
                    <a:pt x="1428" y="332"/>
                  </a:cubicBezTo>
                  <a:cubicBezTo>
                    <a:pt x="1481" y="324"/>
                    <a:pt x="1533" y="315"/>
                    <a:pt x="1585" y="308"/>
                  </a:cubicBezTo>
                  <a:cubicBezTo>
                    <a:pt x="1612" y="304"/>
                    <a:pt x="1638" y="301"/>
                    <a:pt x="1665" y="298"/>
                  </a:cubicBezTo>
                  <a:cubicBezTo>
                    <a:pt x="1691" y="296"/>
                    <a:pt x="1717" y="294"/>
                    <a:pt x="1744" y="294"/>
                  </a:cubicBezTo>
                  <a:cubicBezTo>
                    <a:pt x="1771" y="294"/>
                    <a:pt x="1797" y="296"/>
                    <a:pt x="1824" y="300"/>
                  </a:cubicBezTo>
                  <a:cubicBezTo>
                    <a:pt x="1837" y="302"/>
                    <a:pt x="1850" y="305"/>
                    <a:pt x="1863" y="309"/>
                  </a:cubicBezTo>
                  <a:cubicBezTo>
                    <a:pt x="1875" y="312"/>
                    <a:pt x="1888" y="316"/>
                    <a:pt x="1901" y="321"/>
                  </a:cubicBezTo>
                  <a:cubicBezTo>
                    <a:pt x="1926" y="329"/>
                    <a:pt x="1950" y="339"/>
                    <a:pt x="1975" y="348"/>
                  </a:cubicBezTo>
                  <a:cubicBezTo>
                    <a:pt x="2000" y="358"/>
                    <a:pt x="2025" y="367"/>
                    <a:pt x="2050" y="375"/>
                  </a:cubicBezTo>
                  <a:cubicBezTo>
                    <a:pt x="2100" y="392"/>
                    <a:pt x="2151" y="407"/>
                    <a:pt x="2203" y="418"/>
                  </a:cubicBezTo>
                  <a:cubicBezTo>
                    <a:pt x="2216" y="421"/>
                    <a:pt x="2229" y="423"/>
                    <a:pt x="2242" y="425"/>
                  </a:cubicBezTo>
                  <a:cubicBezTo>
                    <a:pt x="2255" y="427"/>
                    <a:pt x="2268" y="429"/>
                    <a:pt x="2281" y="430"/>
                  </a:cubicBezTo>
                  <a:cubicBezTo>
                    <a:pt x="2294" y="431"/>
                    <a:pt x="2307" y="432"/>
                    <a:pt x="2321" y="432"/>
                  </a:cubicBezTo>
                  <a:cubicBezTo>
                    <a:pt x="2334" y="433"/>
                    <a:pt x="2347" y="433"/>
                    <a:pt x="2360" y="433"/>
                  </a:cubicBezTo>
                  <a:cubicBezTo>
                    <a:pt x="2374" y="433"/>
                    <a:pt x="2387" y="432"/>
                    <a:pt x="2400" y="431"/>
                  </a:cubicBezTo>
                  <a:cubicBezTo>
                    <a:pt x="2407" y="431"/>
                    <a:pt x="2413" y="430"/>
                    <a:pt x="2420" y="429"/>
                  </a:cubicBezTo>
                  <a:cubicBezTo>
                    <a:pt x="2430" y="429"/>
                    <a:pt x="2430" y="429"/>
                    <a:pt x="2430" y="429"/>
                  </a:cubicBezTo>
                  <a:cubicBezTo>
                    <a:pt x="2439" y="427"/>
                    <a:pt x="2439" y="427"/>
                    <a:pt x="2439" y="427"/>
                  </a:cubicBezTo>
                  <a:cubicBezTo>
                    <a:pt x="2466" y="425"/>
                    <a:pt x="2492" y="420"/>
                    <a:pt x="2518" y="414"/>
                  </a:cubicBezTo>
                  <a:cubicBezTo>
                    <a:pt x="2531" y="411"/>
                    <a:pt x="2543" y="409"/>
                    <a:pt x="2556" y="405"/>
                  </a:cubicBezTo>
                  <a:cubicBezTo>
                    <a:pt x="2569" y="402"/>
                    <a:pt x="2582" y="397"/>
                    <a:pt x="2594" y="394"/>
                  </a:cubicBezTo>
                  <a:cubicBezTo>
                    <a:pt x="2600" y="392"/>
                    <a:pt x="2607" y="389"/>
                    <a:pt x="2613" y="387"/>
                  </a:cubicBezTo>
                  <a:cubicBezTo>
                    <a:pt x="2619" y="385"/>
                    <a:pt x="2625" y="383"/>
                    <a:pt x="2631" y="380"/>
                  </a:cubicBezTo>
                  <a:cubicBezTo>
                    <a:pt x="2644" y="375"/>
                    <a:pt x="2656" y="370"/>
                    <a:pt x="2668" y="365"/>
                  </a:cubicBezTo>
                  <a:cubicBezTo>
                    <a:pt x="2717" y="344"/>
                    <a:pt x="2764" y="320"/>
                    <a:pt x="2810" y="294"/>
                  </a:cubicBezTo>
                  <a:cubicBezTo>
                    <a:pt x="2857" y="268"/>
                    <a:pt x="2902" y="241"/>
                    <a:pt x="2948" y="214"/>
                  </a:cubicBezTo>
                  <a:cubicBezTo>
                    <a:pt x="2993" y="187"/>
                    <a:pt x="3038" y="158"/>
                    <a:pt x="3084" y="132"/>
                  </a:cubicBezTo>
                  <a:cubicBezTo>
                    <a:pt x="3107" y="119"/>
                    <a:pt x="3130" y="106"/>
                    <a:pt x="3154" y="93"/>
                  </a:cubicBezTo>
                  <a:cubicBezTo>
                    <a:pt x="3177" y="81"/>
                    <a:pt x="3201" y="70"/>
                    <a:pt x="3226" y="60"/>
                  </a:cubicBezTo>
                  <a:cubicBezTo>
                    <a:pt x="3275" y="39"/>
                    <a:pt x="3326" y="24"/>
                    <a:pt x="3378" y="14"/>
                  </a:cubicBezTo>
                  <a:cubicBezTo>
                    <a:pt x="3430" y="4"/>
                    <a:pt x="3483" y="0"/>
                    <a:pt x="3537" y="1"/>
                  </a:cubicBezTo>
                  <a:cubicBezTo>
                    <a:pt x="3590" y="2"/>
                    <a:pt x="3643" y="8"/>
                    <a:pt x="3695" y="18"/>
                  </a:cubicBezTo>
                  <a:cubicBezTo>
                    <a:pt x="3747" y="28"/>
                    <a:pt x="3798" y="44"/>
                    <a:pt x="3846" y="66"/>
                  </a:cubicBezTo>
                  <a:cubicBezTo>
                    <a:pt x="3870" y="77"/>
                    <a:pt x="3894" y="90"/>
                    <a:pt x="3916" y="105"/>
                  </a:cubicBezTo>
                  <a:cubicBezTo>
                    <a:pt x="3937" y="120"/>
                    <a:pt x="3959" y="136"/>
                    <a:pt x="3981" y="151"/>
                  </a:cubicBezTo>
                  <a:cubicBezTo>
                    <a:pt x="4024" y="182"/>
                    <a:pt x="4067" y="213"/>
                    <a:pt x="4110" y="243"/>
                  </a:cubicBezTo>
                  <a:cubicBezTo>
                    <a:pt x="4154" y="273"/>
                    <a:pt x="4198" y="302"/>
                    <a:pt x="4244" y="329"/>
                  </a:cubicBezTo>
                  <a:cubicBezTo>
                    <a:pt x="4290" y="356"/>
                    <a:pt x="4337" y="380"/>
                    <a:pt x="4386" y="401"/>
                  </a:cubicBezTo>
                  <a:cubicBezTo>
                    <a:pt x="4434" y="422"/>
                    <a:pt x="4485" y="438"/>
                    <a:pt x="4536" y="451"/>
                  </a:cubicBezTo>
                  <a:cubicBezTo>
                    <a:pt x="4588" y="464"/>
                    <a:pt x="4640" y="472"/>
                    <a:pt x="4693" y="474"/>
                  </a:cubicBezTo>
                  <a:cubicBezTo>
                    <a:pt x="4746" y="476"/>
                    <a:pt x="4800" y="472"/>
                    <a:pt x="4852" y="461"/>
                  </a:cubicBezTo>
                  <a:cubicBezTo>
                    <a:pt x="4800" y="472"/>
                    <a:pt x="4746" y="476"/>
                    <a:pt x="4693" y="474"/>
                  </a:cubicBezTo>
                  <a:cubicBezTo>
                    <a:pt x="4640" y="472"/>
                    <a:pt x="4588" y="465"/>
                    <a:pt x="4536" y="452"/>
                  </a:cubicBezTo>
                  <a:cubicBezTo>
                    <a:pt x="4485" y="440"/>
                    <a:pt x="4434" y="423"/>
                    <a:pt x="4385" y="402"/>
                  </a:cubicBezTo>
                  <a:cubicBezTo>
                    <a:pt x="4336" y="382"/>
                    <a:pt x="4289" y="357"/>
                    <a:pt x="4243" y="331"/>
                  </a:cubicBezTo>
                  <a:cubicBezTo>
                    <a:pt x="4197" y="304"/>
                    <a:pt x="4153" y="275"/>
                    <a:pt x="4109" y="245"/>
                  </a:cubicBezTo>
                  <a:cubicBezTo>
                    <a:pt x="4065" y="215"/>
                    <a:pt x="4022" y="184"/>
                    <a:pt x="3979" y="153"/>
                  </a:cubicBezTo>
                  <a:cubicBezTo>
                    <a:pt x="3958" y="138"/>
                    <a:pt x="3936" y="122"/>
                    <a:pt x="3914" y="107"/>
                  </a:cubicBezTo>
                  <a:cubicBezTo>
                    <a:pt x="3892" y="93"/>
                    <a:pt x="3869" y="80"/>
                    <a:pt x="3845" y="68"/>
                  </a:cubicBezTo>
                  <a:cubicBezTo>
                    <a:pt x="3797" y="46"/>
                    <a:pt x="3746" y="31"/>
                    <a:pt x="3694" y="21"/>
                  </a:cubicBezTo>
                  <a:cubicBezTo>
                    <a:pt x="3642" y="10"/>
                    <a:pt x="3589" y="5"/>
                    <a:pt x="3537" y="4"/>
                  </a:cubicBezTo>
                  <a:cubicBezTo>
                    <a:pt x="3484" y="3"/>
                    <a:pt x="3431" y="7"/>
                    <a:pt x="3379" y="17"/>
                  </a:cubicBezTo>
                  <a:cubicBezTo>
                    <a:pt x="3327" y="27"/>
                    <a:pt x="3276" y="42"/>
                    <a:pt x="3227" y="63"/>
                  </a:cubicBezTo>
                  <a:cubicBezTo>
                    <a:pt x="3203" y="73"/>
                    <a:pt x="3179" y="84"/>
                    <a:pt x="3155" y="96"/>
                  </a:cubicBezTo>
                  <a:cubicBezTo>
                    <a:pt x="3132" y="108"/>
                    <a:pt x="3108" y="121"/>
                    <a:pt x="3086" y="135"/>
                  </a:cubicBezTo>
                  <a:cubicBezTo>
                    <a:pt x="3040" y="161"/>
                    <a:pt x="2995" y="190"/>
                    <a:pt x="2949" y="217"/>
                  </a:cubicBezTo>
                  <a:cubicBezTo>
                    <a:pt x="2904" y="244"/>
                    <a:pt x="2858" y="271"/>
                    <a:pt x="2812" y="297"/>
                  </a:cubicBezTo>
                  <a:cubicBezTo>
                    <a:pt x="2766" y="323"/>
                    <a:pt x="2719" y="348"/>
                    <a:pt x="2670" y="369"/>
                  </a:cubicBezTo>
                  <a:cubicBezTo>
                    <a:pt x="2658" y="374"/>
                    <a:pt x="2645" y="379"/>
                    <a:pt x="2633" y="384"/>
                  </a:cubicBezTo>
                  <a:cubicBezTo>
                    <a:pt x="2627" y="386"/>
                    <a:pt x="2620" y="388"/>
                    <a:pt x="2614" y="391"/>
                  </a:cubicBezTo>
                  <a:cubicBezTo>
                    <a:pt x="2608" y="393"/>
                    <a:pt x="2602" y="395"/>
                    <a:pt x="2595" y="397"/>
                  </a:cubicBezTo>
                  <a:cubicBezTo>
                    <a:pt x="2583" y="401"/>
                    <a:pt x="2570" y="405"/>
                    <a:pt x="2557" y="409"/>
                  </a:cubicBezTo>
                  <a:cubicBezTo>
                    <a:pt x="2544" y="412"/>
                    <a:pt x="2531" y="415"/>
                    <a:pt x="2519" y="418"/>
                  </a:cubicBezTo>
                  <a:cubicBezTo>
                    <a:pt x="2493" y="424"/>
                    <a:pt x="2466" y="429"/>
                    <a:pt x="2440" y="431"/>
                  </a:cubicBezTo>
                  <a:cubicBezTo>
                    <a:pt x="2430" y="433"/>
                    <a:pt x="2430" y="433"/>
                    <a:pt x="2430" y="433"/>
                  </a:cubicBezTo>
                  <a:cubicBezTo>
                    <a:pt x="2420" y="433"/>
                    <a:pt x="2420" y="433"/>
                    <a:pt x="2420" y="433"/>
                  </a:cubicBezTo>
                  <a:cubicBezTo>
                    <a:pt x="2413" y="434"/>
                    <a:pt x="2407" y="435"/>
                    <a:pt x="2400" y="435"/>
                  </a:cubicBezTo>
                  <a:cubicBezTo>
                    <a:pt x="2387" y="436"/>
                    <a:pt x="2374" y="437"/>
                    <a:pt x="2360" y="437"/>
                  </a:cubicBezTo>
                  <a:cubicBezTo>
                    <a:pt x="2347" y="437"/>
                    <a:pt x="2334" y="436"/>
                    <a:pt x="2321" y="436"/>
                  </a:cubicBezTo>
                  <a:cubicBezTo>
                    <a:pt x="2307" y="435"/>
                    <a:pt x="2294" y="435"/>
                    <a:pt x="2281" y="434"/>
                  </a:cubicBezTo>
                  <a:cubicBezTo>
                    <a:pt x="2268" y="433"/>
                    <a:pt x="2254" y="431"/>
                    <a:pt x="2241" y="429"/>
                  </a:cubicBezTo>
                  <a:cubicBezTo>
                    <a:pt x="2228" y="427"/>
                    <a:pt x="2215" y="425"/>
                    <a:pt x="2202" y="422"/>
                  </a:cubicBezTo>
                  <a:cubicBezTo>
                    <a:pt x="2150" y="411"/>
                    <a:pt x="2099" y="396"/>
                    <a:pt x="2049" y="379"/>
                  </a:cubicBezTo>
                  <a:cubicBezTo>
                    <a:pt x="2024" y="370"/>
                    <a:pt x="1999" y="361"/>
                    <a:pt x="1974" y="352"/>
                  </a:cubicBezTo>
                  <a:cubicBezTo>
                    <a:pt x="1949" y="342"/>
                    <a:pt x="1924" y="333"/>
                    <a:pt x="1899" y="324"/>
                  </a:cubicBezTo>
                  <a:cubicBezTo>
                    <a:pt x="1887" y="320"/>
                    <a:pt x="1874" y="315"/>
                    <a:pt x="1862" y="312"/>
                  </a:cubicBezTo>
                  <a:cubicBezTo>
                    <a:pt x="1849" y="308"/>
                    <a:pt x="1836" y="306"/>
                    <a:pt x="1823" y="303"/>
                  </a:cubicBezTo>
                  <a:cubicBezTo>
                    <a:pt x="1797" y="299"/>
                    <a:pt x="1770" y="297"/>
                    <a:pt x="1744" y="297"/>
                  </a:cubicBezTo>
                  <a:cubicBezTo>
                    <a:pt x="1718" y="297"/>
                    <a:pt x="1691" y="299"/>
                    <a:pt x="1665" y="302"/>
                  </a:cubicBezTo>
                  <a:cubicBezTo>
                    <a:pt x="1638" y="304"/>
                    <a:pt x="1612" y="307"/>
                    <a:pt x="1586" y="311"/>
                  </a:cubicBezTo>
                  <a:cubicBezTo>
                    <a:pt x="1533" y="318"/>
                    <a:pt x="1481" y="327"/>
                    <a:pt x="1429" y="335"/>
                  </a:cubicBezTo>
                  <a:cubicBezTo>
                    <a:pt x="1350" y="344"/>
                    <a:pt x="1350" y="344"/>
                    <a:pt x="1350" y="344"/>
                  </a:cubicBezTo>
                  <a:cubicBezTo>
                    <a:pt x="1323" y="348"/>
                    <a:pt x="1297" y="350"/>
                    <a:pt x="1270" y="352"/>
                  </a:cubicBezTo>
                  <a:cubicBezTo>
                    <a:pt x="1165" y="359"/>
                    <a:pt x="1059" y="361"/>
                    <a:pt x="953" y="368"/>
                  </a:cubicBezTo>
                  <a:cubicBezTo>
                    <a:pt x="847" y="374"/>
                    <a:pt x="741" y="381"/>
                    <a:pt x="635" y="389"/>
                  </a:cubicBezTo>
                  <a:cubicBezTo>
                    <a:pt x="424" y="405"/>
                    <a:pt x="212" y="421"/>
                    <a:pt x="0" y="4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47">
              <a:extLst>
                <a:ext uri="{FF2B5EF4-FFF2-40B4-BE49-F238E27FC236}">
                  <a16:creationId xmlns:a16="http://schemas.microsoft.com/office/drawing/2014/main" id="{6971478E-1D9E-41CE-1359-D492A594B6D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2000" y="2560638"/>
              <a:ext cx="12117388" cy="1257300"/>
            </a:xfrm>
            <a:custGeom>
              <a:avLst/>
              <a:gdLst>
                <a:gd name="T0" fmla="*/ 636 w 4851"/>
                <a:gd name="T1" fmla="*/ 390 h 503"/>
                <a:gd name="T2" fmla="*/ 1272 w 4851"/>
                <a:gd name="T3" fmla="*/ 387 h 503"/>
                <a:gd name="T4" fmla="*/ 1352 w 4851"/>
                <a:gd name="T5" fmla="*/ 385 h 503"/>
                <a:gd name="T6" fmla="*/ 1411 w 4851"/>
                <a:gd name="T7" fmla="*/ 383 h 503"/>
                <a:gd name="T8" fmla="*/ 1590 w 4851"/>
                <a:gd name="T9" fmla="*/ 369 h 503"/>
                <a:gd name="T10" fmla="*/ 1749 w 4851"/>
                <a:gd name="T11" fmla="*/ 365 h 503"/>
                <a:gd name="T12" fmla="*/ 1848 w 4851"/>
                <a:gd name="T13" fmla="*/ 379 h 503"/>
                <a:gd name="T14" fmla="*/ 1905 w 4851"/>
                <a:gd name="T15" fmla="*/ 395 h 503"/>
                <a:gd name="T16" fmla="*/ 2060 w 4851"/>
                <a:gd name="T17" fmla="*/ 434 h 503"/>
                <a:gd name="T18" fmla="*/ 2217 w 4851"/>
                <a:gd name="T19" fmla="*/ 459 h 503"/>
                <a:gd name="T20" fmla="*/ 2677 w 4851"/>
                <a:gd name="T21" fmla="*/ 363 h 503"/>
                <a:gd name="T22" fmla="*/ 2954 w 4851"/>
                <a:gd name="T23" fmla="*/ 205 h 503"/>
                <a:gd name="T24" fmla="*/ 3234 w 4851"/>
                <a:gd name="T25" fmla="*/ 55 h 503"/>
                <a:gd name="T26" fmla="*/ 3547 w 4851"/>
                <a:gd name="T27" fmla="*/ 2 h 503"/>
                <a:gd name="T28" fmla="*/ 3855 w 4851"/>
                <a:gd name="T29" fmla="*/ 74 h 503"/>
                <a:gd name="T30" fmla="*/ 3922 w 4851"/>
                <a:gd name="T31" fmla="*/ 117 h 503"/>
                <a:gd name="T32" fmla="*/ 4113 w 4851"/>
                <a:gd name="T33" fmla="*/ 260 h 503"/>
                <a:gd name="T34" fmla="*/ 4385 w 4851"/>
                <a:gd name="T35" fmla="*/ 424 h 503"/>
                <a:gd name="T36" fmla="*/ 4693 w 4851"/>
                <a:gd name="T37" fmla="*/ 500 h 503"/>
                <a:gd name="T38" fmla="*/ 4693 w 4851"/>
                <a:gd name="T39" fmla="*/ 501 h 503"/>
                <a:gd name="T40" fmla="*/ 4385 w 4851"/>
                <a:gd name="T41" fmla="*/ 425 h 503"/>
                <a:gd name="T42" fmla="*/ 4112 w 4851"/>
                <a:gd name="T43" fmla="*/ 262 h 503"/>
                <a:gd name="T44" fmla="*/ 3921 w 4851"/>
                <a:gd name="T45" fmla="*/ 119 h 503"/>
                <a:gd name="T46" fmla="*/ 3854 w 4851"/>
                <a:gd name="T47" fmla="*/ 77 h 503"/>
                <a:gd name="T48" fmla="*/ 3547 w 4851"/>
                <a:gd name="T49" fmla="*/ 5 h 503"/>
                <a:gd name="T50" fmla="*/ 3236 w 4851"/>
                <a:gd name="T51" fmla="*/ 58 h 503"/>
                <a:gd name="T52" fmla="*/ 2955 w 4851"/>
                <a:gd name="T53" fmla="*/ 208 h 503"/>
                <a:gd name="T54" fmla="*/ 2679 w 4851"/>
                <a:gd name="T55" fmla="*/ 366 h 503"/>
                <a:gd name="T56" fmla="*/ 2216 w 4851"/>
                <a:gd name="T57" fmla="*/ 462 h 503"/>
                <a:gd name="T58" fmla="*/ 1866 w 4851"/>
                <a:gd name="T59" fmla="*/ 388 h 503"/>
                <a:gd name="T60" fmla="*/ 1828 w 4851"/>
                <a:gd name="T61" fmla="*/ 378 h 503"/>
                <a:gd name="T62" fmla="*/ 1590 w 4851"/>
                <a:gd name="T63" fmla="*/ 372 h 503"/>
                <a:gd name="T64" fmla="*/ 1412 w 4851"/>
                <a:gd name="T65" fmla="*/ 386 h 503"/>
                <a:gd name="T66" fmla="*/ 1352 w 4851"/>
                <a:gd name="T67" fmla="*/ 388 h 503"/>
                <a:gd name="T68" fmla="*/ 1272 w 4851"/>
                <a:gd name="T69" fmla="*/ 390 h 503"/>
                <a:gd name="T70" fmla="*/ 636 w 4851"/>
                <a:gd name="T71" fmla="*/ 392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851" h="503">
                  <a:moveTo>
                    <a:pt x="0" y="429"/>
                  </a:moveTo>
                  <a:cubicBezTo>
                    <a:pt x="212" y="418"/>
                    <a:pt x="424" y="401"/>
                    <a:pt x="636" y="390"/>
                  </a:cubicBezTo>
                  <a:cubicBezTo>
                    <a:pt x="742" y="384"/>
                    <a:pt x="848" y="381"/>
                    <a:pt x="954" y="381"/>
                  </a:cubicBezTo>
                  <a:cubicBezTo>
                    <a:pt x="1060" y="381"/>
                    <a:pt x="1166" y="386"/>
                    <a:pt x="1272" y="387"/>
                  </a:cubicBezTo>
                  <a:cubicBezTo>
                    <a:pt x="1286" y="387"/>
                    <a:pt x="1299" y="387"/>
                    <a:pt x="1312" y="387"/>
                  </a:cubicBezTo>
                  <a:cubicBezTo>
                    <a:pt x="1325" y="386"/>
                    <a:pt x="1339" y="386"/>
                    <a:pt x="1352" y="385"/>
                  </a:cubicBezTo>
                  <a:cubicBezTo>
                    <a:pt x="1392" y="384"/>
                    <a:pt x="1392" y="384"/>
                    <a:pt x="1392" y="384"/>
                  </a:cubicBezTo>
                  <a:cubicBezTo>
                    <a:pt x="1411" y="383"/>
                    <a:pt x="1411" y="383"/>
                    <a:pt x="1411" y="383"/>
                  </a:cubicBezTo>
                  <a:cubicBezTo>
                    <a:pt x="1431" y="382"/>
                    <a:pt x="1431" y="382"/>
                    <a:pt x="1431" y="382"/>
                  </a:cubicBezTo>
                  <a:cubicBezTo>
                    <a:pt x="1484" y="378"/>
                    <a:pt x="1537" y="373"/>
                    <a:pt x="1590" y="369"/>
                  </a:cubicBezTo>
                  <a:cubicBezTo>
                    <a:pt x="1616" y="367"/>
                    <a:pt x="1643" y="366"/>
                    <a:pt x="1669" y="364"/>
                  </a:cubicBezTo>
                  <a:cubicBezTo>
                    <a:pt x="1696" y="363"/>
                    <a:pt x="1723" y="363"/>
                    <a:pt x="1749" y="365"/>
                  </a:cubicBezTo>
                  <a:cubicBezTo>
                    <a:pt x="1776" y="366"/>
                    <a:pt x="1802" y="369"/>
                    <a:pt x="1828" y="375"/>
                  </a:cubicBezTo>
                  <a:cubicBezTo>
                    <a:pt x="1835" y="376"/>
                    <a:pt x="1841" y="377"/>
                    <a:pt x="1848" y="379"/>
                  </a:cubicBezTo>
                  <a:cubicBezTo>
                    <a:pt x="1867" y="384"/>
                    <a:pt x="1867" y="384"/>
                    <a:pt x="1867" y="384"/>
                  </a:cubicBezTo>
                  <a:cubicBezTo>
                    <a:pt x="1905" y="395"/>
                    <a:pt x="1905" y="395"/>
                    <a:pt x="1905" y="395"/>
                  </a:cubicBezTo>
                  <a:cubicBezTo>
                    <a:pt x="1931" y="402"/>
                    <a:pt x="1957" y="409"/>
                    <a:pt x="1982" y="416"/>
                  </a:cubicBezTo>
                  <a:cubicBezTo>
                    <a:pt x="2008" y="423"/>
                    <a:pt x="2034" y="429"/>
                    <a:pt x="2060" y="434"/>
                  </a:cubicBezTo>
                  <a:cubicBezTo>
                    <a:pt x="2085" y="440"/>
                    <a:pt x="2112" y="445"/>
                    <a:pt x="2138" y="449"/>
                  </a:cubicBezTo>
                  <a:cubicBezTo>
                    <a:pt x="2164" y="453"/>
                    <a:pt x="2190" y="457"/>
                    <a:pt x="2217" y="459"/>
                  </a:cubicBezTo>
                  <a:cubicBezTo>
                    <a:pt x="2322" y="466"/>
                    <a:pt x="2429" y="454"/>
                    <a:pt x="2530" y="422"/>
                  </a:cubicBezTo>
                  <a:cubicBezTo>
                    <a:pt x="2581" y="407"/>
                    <a:pt x="2630" y="386"/>
                    <a:pt x="2677" y="363"/>
                  </a:cubicBezTo>
                  <a:cubicBezTo>
                    <a:pt x="2725" y="339"/>
                    <a:pt x="2771" y="313"/>
                    <a:pt x="2817" y="286"/>
                  </a:cubicBezTo>
                  <a:cubicBezTo>
                    <a:pt x="2863" y="260"/>
                    <a:pt x="2908" y="232"/>
                    <a:pt x="2954" y="205"/>
                  </a:cubicBezTo>
                  <a:cubicBezTo>
                    <a:pt x="2999" y="177"/>
                    <a:pt x="3044" y="149"/>
                    <a:pt x="3091" y="123"/>
                  </a:cubicBezTo>
                  <a:cubicBezTo>
                    <a:pt x="3137" y="98"/>
                    <a:pt x="3185" y="74"/>
                    <a:pt x="3234" y="55"/>
                  </a:cubicBezTo>
                  <a:cubicBezTo>
                    <a:pt x="3284" y="36"/>
                    <a:pt x="3336" y="22"/>
                    <a:pt x="3388" y="13"/>
                  </a:cubicBezTo>
                  <a:cubicBezTo>
                    <a:pt x="3440" y="4"/>
                    <a:pt x="3494" y="0"/>
                    <a:pt x="3547" y="2"/>
                  </a:cubicBezTo>
                  <a:cubicBezTo>
                    <a:pt x="3600" y="3"/>
                    <a:pt x="3653" y="10"/>
                    <a:pt x="3705" y="21"/>
                  </a:cubicBezTo>
                  <a:cubicBezTo>
                    <a:pt x="3757" y="32"/>
                    <a:pt x="3808" y="49"/>
                    <a:pt x="3855" y="74"/>
                  </a:cubicBezTo>
                  <a:cubicBezTo>
                    <a:pt x="3867" y="81"/>
                    <a:pt x="3878" y="87"/>
                    <a:pt x="3889" y="94"/>
                  </a:cubicBezTo>
                  <a:cubicBezTo>
                    <a:pt x="3901" y="102"/>
                    <a:pt x="3911" y="109"/>
                    <a:pt x="3922" y="117"/>
                  </a:cubicBezTo>
                  <a:cubicBezTo>
                    <a:pt x="3944" y="133"/>
                    <a:pt x="3965" y="149"/>
                    <a:pt x="3986" y="165"/>
                  </a:cubicBezTo>
                  <a:cubicBezTo>
                    <a:pt x="4028" y="197"/>
                    <a:pt x="4070" y="229"/>
                    <a:pt x="4113" y="260"/>
                  </a:cubicBezTo>
                  <a:cubicBezTo>
                    <a:pt x="4156" y="291"/>
                    <a:pt x="4200" y="322"/>
                    <a:pt x="4245" y="349"/>
                  </a:cubicBezTo>
                  <a:cubicBezTo>
                    <a:pt x="4290" y="377"/>
                    <a:pt x="4337" y="403"/>
                    <a:pt x="4385" y="424"/>
                  </a:cubicBezTo>
                  <a:cubicBezTo>
                    <a:pt x="4434" y="446"/>
                    <a:pt x="4484" y="463"/>
                    <a:pt x="4535" y="476"/>
                  </a:cubicBezTo>
                  <a:cubicBezTo>
                    <a:pt x="4587" y="489"/>
                    <a:pt x="4640" y="498"/>
                    <a:pt x="4693" y="500"/>
                  </a:cubicBezTo>
                  <a:cubicBezTo>
                    <a:pt x="4746" y="502"/>
                    <a:pt x="4799" y="498"/>
                    <a:pt x="4851" y="487"/>
                  </a:cubicBezTo>
                  <a:cubicBezTo>
                    <a:pt x="4799" y="498"/>
                    <a:pt x="4746" y="503"/>
                    <a:pt x="4693" y="501"/>
                  </a:cubicBezTo>
                  <a:cubicBezTo>
                    <a:pt x="4640" y="498"/>
                    <a:pt x="4587" y="490"/>
                    <a:pt x="4535" y="477"/>
                  </a:cubicBezTo>
                  <a:cubicBezTo>
                    <a:pt x="4484" y="464"/>
                    <a:pt x="4433" y="447"/>
                    <a:pt x="4385" y="425"/>
                  </a:cubicBezTo>
                  <a:cubicBezTo>
                    <a:pt x="4336" y="404"/>
                    <a:pt x="4289" y="379"/>
                    <a:pt x="4244" y="351"/>
                  </a:cubicBezTo>
                  <a:cubicBezTo>
                    <a:pt x="4199" y="323"/>
                    <a:pt x="4155" y="293"/>
                    <a:pt x="4112" y="262"/>
                  </a:cubicBezTo>
                  <a:cubicBezTo>
                    <a:pt x="4069" y="231"/>
                    <a:pt x="4027" y="199"/>
                    <a:pt x="3985" y="167"/>
                  </a:cubicBezTo>
                  <a:cubicBezTo>
                    <a:pt x="3963" y="151"/>
                    <a:pt x="3942" y="135"/>
                    <a:pt x="3921" y="119"/>
                  </a:cubicBezTo>
                  <a:cubicBezTo>
                    <a:pt x="3910" y="111"/>
                    <a:pt x="3899" y="104"/>
                    <a:pt x="3888" y="97"/>
                  </a:cubicBezTo>
                  <a:cubicBezTo>
                    <a:pt x="3877" y="89"/>
                    <a:pt x="3865" y="83"/>
                    <a:pt x="3854" y="77"/>
                  </a:cubicBezTo>
                  <a:cubicBezTo>
                    <a:pt x="3807" y="52"/>
                    <a:pt x="3756" y="35"/>
                    <a:pt x="3704" y="24"/>
                  </a:cubicBezTo>
                  <a:cubicBezTo>
                    <a:pt x="3653" y="12"/>
                    <a:pt x="3600" y="6"/>
                    <a:pt x="3547" y="5"/>
                  </a:cubicBezTo>
                  <a:cubicBezTo>
                    <a:pt x="3494" y="3"/>
                    <a:pt x="3441" y="7"/>
                    <a:pt x="3389" y="16"/>
                  </a:cubicBezTo>
                  <a:cubicBezTo>
                    <a:pt x="3336" y="25"/>
                    <a:pt x="3285" y="39"/>
                    <a:pt x="3236" y="58"/>
                  </a:cubicBezTo>
                  <a:cubicBezTo>
                    <a:pt x="3186" y="77"/>
                    <a:pt x="3139" y="101"/>
                    <a:pt x="3092" y="126"/>
                  </a:cubicBezTo>
                  <a:cubicBezTo>
                    <a:pt x="3046" y="152"/>
                    <a:pt x="3001" y="180"/>
                    <a:pt x="2955" y="208"/>
                  </a:cubicBezTo>
                  <a:cubicBezTo>
                    <a:pt x="2910" y="235"/>
                    <a:pt x="2865" y="263"/>
                    <a:pt x="2819" y="290"/>
                  </a:cubicBezTo>
                  <a:cubicBezTo>
                    <a:pt x="2773" y="317"/>
                    <a:pt x="2727" y="343"/>
                    <a:pt x="2679" y="366"/>
                  </a:cubicBezTo>
                  <a:cubicBezTo>
                    <a:pt x="2631" y="390"/>
                    <a:pt x="2583" y="411"/>
                    <a:pt x="2532" y="426"/>
                  </a:cubicBezTo>
                  <a:cubicBezTo>
                    <a:pt x="2430" y="457"/>
                    <a:pt x="2322" y="470"/>
                    <a:pt x="2216" y="462"/>
                  </a:cubicBezTo>
                  <a:cubicBezTo>
                    <a:pt x="2110" y="454"/>
                    <a:pt x="2006" y="427"/>
                    <a:pt x="1905" y="398"/>
                  </a:cubicBezTo>
                  <a:cubicBezTo>
                    <a:pt x="1866" y="388"/>
                    <a:pt x="1866" y="388"/>
                    <a:pt x="1866" y="388"/>
                  </a:cubicBezTo>
                  <a:cubicBezTo>
                    <a:pt x="1847" y="382"/>
                    <a:pt x="1847" y="382"/>
                    <a:pt x="1847" y="382"/>
                  </a:cubicBezTo>
                  <a:cubicBezTo>
                    <a:pt x="1841" y="381"/>
                    <a:pt x="1834" y="379"/>
                    <a:pt x="1828" y="378"/>
                  </a:cubicBezTo>
                  <a:cubicBezTo>
                    <a:pt x="1802" y="373"/>
                    <a:pt x="1775" y="369"/>
                    <a:pt x="1749" y="368"/>
                  </a:cubicBezTo>
                  <a:cubicBezTo>
                    <a:pt x="1696" y="365"/>
                    <a:pt x="1643" y="369"/>
                    <a:pt x="1590" y="372"/>
                  </a:cubicBezTo>
                  <a:cubicBezTo>
                    <a:pt x="1537" y="376"/>
                    <a:pt x="1484" y="381"/>
                    <a:pt x="1431" y="385"/>
                  </a:cubicBezTo>
                  <a:cubicBezTo>
                    <a:pt x="1412" y="386"/>
                    <a:pt x="1412" y="386"/>
                    <a:pt x="1412" y="386"/>
                  </a:cubicBezTo>
                  <a:cubicBezTo>
                    <a:pt x="1392" y="387"/>
                    <a:pt x="1392" y="387"/>
                    <a:pt x="1392" y="387"/>
                  </a:cubicBezTo>
                  <a:cubicBezTo>
                    <a:pt x="1352" y="388"/>
                    <a:pt x="1352" y="388"/>
                    <a:pt x="1352" y="388"/>
                  </a:cubicBezTo>
                  <a:cubicBezTo>
                    <a:pt x="1339" y="389"/>
                    <a:pt x="1325" y="389"/>
                    <a:pt x="1312" y="389"/>
                  </a:cubicBezTo>
                  <a:cubicBezTo>
                    <a:pt x="1299" y="390"/>
                    <a:pt x="1286" y="390"/>
                    <a:pt x="1272" y="390"/>
                  </a:cubicBezTo>
                  <a:cubicBezTo>
                    <a:pt x="1166" y="389"/>
                    <a:pt x="1060" y="383"/>
                    <a:pt x="954" y="383"/>
                  </a:cubicBezTo>
                  <a:cubicBezTo>
                    <a:pt x="848" y="383"/>
                    <a:pt x="742" y="387"/>
                    <a:pt x="636" y="392"/>
                  </a:cubicBezTo>
                  <a:cubicBezTo>
                    <a:pt x="424" y="402"/>
                    <a:pt x="212" y="419"/>
                    <a:pt x="0" y="4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48">
              <a:extLst>
                <a:ext uri="{FF2B5EF4-FFF2-40B4-BE49-F238E27FC236}">
                  <a16:creationId xmlns:a16="http://schemas.microsoft.com/office/drawing/2014/main" id="{B3F7476E-3352-D7A3-7C1F-1984D62089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8825" y="2532063"/>
              <a:ext cx="12114213" cy="1320800"/>
            </a:xfrm>
            <a:custGeom>
              <a:avLst/>
              <a:gdLst>
                <a:gd name="T0" fmla="*/ 637 w 4850"/>
                <a:gd name="T1" fmla="*/ 392 h 528"/>
                <a:gd name="T2" fmla="*/ 1274 w 4850"/>
                <a:gd name="T3" fmla="*/ 428 h 528"/>
                <a:gd name="T4" fmla="*/ 1314 w 4850"/>
                <a:gd name="T5" fmla="*/ 430 h 528"/>
                <a:gd name="T6" fmla="*/ 1394 w 4850"/>
                <a:gd name="T7" fmla="*/ 434 h 528"/>
                <a:gd name="T8" fmla="*/ 1593 w 4850"/>
                <a:gd name="T9" fmla="*/ 433 h 528"/>
                <a:gd name="T10" fmla="*/ 1753 w 4850"/>
                <a:gd name="T11" fmla="*/ 436 h 528"/>
                <a:gd name="T12" fmla="*/ 1911 w 4850"/>
                <a:gd name="T13" fmla="*/ 462 h 528"/>
                <a:gd name="T14" fmla="*/ 2227 w 4850"/>
                <a:gd name="T15" fmla="*/ 491 h 528"/>
                <a:gd name="T16" fmla="*/ 2547 w 4850"/>
                <a:gd name="T17" fmla="*/ 423 h 528"/>
                <a:gd name="T18" fmla="*/ 2575 w 4850"/>
                <a:gd name="T19" fmla="*/ 412 h 528"/>
                <a:gd name="T20" fmla="*/ 2682 w 4850"/>
                <a:gd name="T21" fmla="*/ 359 h 528"/>
                <a:gd name="T22" fmla="*/ 2957 w 4850"/>
                <a:gd name="T23" fmla="*/ 196 h 528"/>
                <a:gd name="T24" fmla="*/ 3241 w 4850"/>
                <a:gd name="T25" fmla="*/ 51 h 528"/>
                <a:gd name="T26" fmla="*/ 3555 w 4850"/>
                <a:gd name="T27" fmla="*/ 2 h 528"/>
                <a:gd name="T28" fmla="*/ 3862 w 4850"/>
                <a:gd name="T29" fmla="*/ 82 h 528"/>
                <a:gd name="T30" fmla="*/ 3990 w 4850"/>
                <a:gd name="T31" fmla="*/ 177 h 528"/>
                <a:gd name="T32" fmla="*/ 4384 w 4850"/>
                <a:gd name="T33" fmla="*/ 446 h 528"/>
                <a:gd name="T34" fmla="*/ 4691 w 4850"/>
                <a:gd name="T35" fmla="*/ 525 h 528"/>
                <a:gd name="T36" fmla="*/ 4691 w 4850"/>
                <a:gd name="T37" fmla="*/ 526 h 528"/>
                <a:gd name="T38" fmla="*/ 4384 w 4850"/>
                <a:gd name="T39" fmla="*/ 447 h 528"/>
                <a:gd name="T40" fmla="*/ 3988 w 4850"/>
                <a:gd name="T41" fmla="*/ 179 h 528"/>
                <a:gd name="T42" fmla="*/ 3860 w 4850"/>
                <a:gd name="T43" fmla="*/ 84 h 528"/>
                <a:gd name="T44" fmla="*/ 3555 w 4850"/>
                <a:gd name="T45" fmla="*/ 5 h 528"/>
                <a:gd name="T46" fmla="*/ 3242 w 4850"/>
                <a:gd name="T47" fmla="*/ 54 h 528"/>
                <a:gd name="T48" fmla="*/ 2958 w 4850"/>
                <a:gd name="T49" fmla="*/ 199 h 528"/>
                <a:gd name="T50" fmla="*/ 2684 w 4850"/>
                <a:gd name="T51" fmla="*/ 362 h 528"/>
                <a:gd name="T52" fmla="*/ 2577 w 4850"/>
                <a:gd name="T53" fmla="*/ 415 h 528"/>
                <a:gd name="T54" fmla="*/ 2549 w 4850"/>
                <a:gd name="T55" fmla="*/ 427 h 528"/>
                <a:gd name="T56" fmla="*/ 2228 w 4850"/>
                <a:gd name="T57" fmla="*/ 495 h 528"/>
                <a:gd name="T58" fmla="*/ 1910 w 4850"/>
                <a:gd name="T59" fmla="*/ 466 h 528"/>
                <a:gd name="T60" fmla="*/ 1753 w 4850"/>
                <a:gd name="T61" fmla="*/ 439 h 528"/>
                <a:gd name="T62" fmla="*/ 1593 w 4850"/>
                <a:gd name="T63" fmla="*/ 436 h 528"/>
                <a:gd name="T64" fmla="*/ 1394 w 4850"/>
                <a:gd name="T65" fmla="*/ 437 h 528"/>
                <a:gd name="T66" fmla="*/ 1314 w 4850"/>
                <a:gd name="T67" fmla="*/ 433 h 528"/>
                <a:gd name="T68" fmla="*/ 1274 w 4850"/>
                <a:gd name="T69" fmla="*/ 430 h 528"/>
                <a:gd name="T70" fmla="*/ 637 w 4850"/>
                <a:gd name="T71" fmla="*/ 394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850" h="528">
                  <a:moveTo>
                    <a:pt x="0" y="431"/>
                  </a:moveTo>
                  <a:cubicBezTo>
                    <a:pt x="212" y="414"/>
                    <a:pt x="424" y="397"/>
                    <a:pt x="637" y="392"/>
                  </a:cubicBezTo>
                  <a:cubicBezTo>
                    <a:pt x="743" y="390"/>
                    <a:pt x="850" y="391"/>
                    <a:pt x="956" y="398"/>
                  </a:cubicBezTo>
                  <a:cubicBezTo>
                    <a:pt x="1063" y="405"/>
                    <a:pt x="1168" y="419"/>
                    <a:pt x="1274" y="428"/>
                  </a:cubicBezTo>
                  <a:cubicBezTo>
                    <a:pt x="1294" y="429"/>
                    <a:pt x="1294" y="429"/>
                    <a:pt x="1294" y="429"/>
                  </a:cubicBezTo>
                  <a:cubicBezTo>
                    <a:pt x="1314" y="430"/>
                    <a:pt x="1314" y="430"/>
                    <a:pt x="1314" y="430"/>
                  </a:cubicBezTo>
                  <a:cubicBezTo>
                    <a:pt x="1354" y="432"/>
                    <a:pt x="1354" y="432"/>
                    <a:pt x="1354" y="432"/>
                  </a:cubicBezTo>
                  <a:cubicBezTo>
                    <a:pt x="1367" y="433"/>
                    <a:pt x="1381" y="434"/>
                    <a:pt x="1394" y="434"/>
                  </a:cubicBezTo>
                  <a:cubicBezTo>
                    <a:pt x="1407" y="434"/>
                    <a:pt x="1420" y="434"/>
                    <a:pt x="1434" y="435"/>
                  </a:cubicBezTo>
                  <a:cubicBezTo>
                    <a:pt x="1487" y="435"/>
                    <a:pt x="1540" y="434"/>
                    <a:pt x="1593" y="433"/>
                  </a:cubicBezTo>
                  <a:cubicBezTo>
                    <a:pt x="1620" y="432"/>
                    <a:pt x="1647" y="432"/>
                    <a:pt x="1673" y="432"/>
                  </a:cubicBezTo>
                  <a:cubicBezTo>
                    <a:pt x="1700" y="432"/>
                    <a:pt x="1726" y="433"/>
                    <a:pt x="1753" y="436"/>
                  </a:cubicBezTo>
                  <a:cubicBezTo>
                    <a:pt x="1780" y="438"/>
                    <a:pt x="1806" y="442"/>
                    <a:pt x="1832" y="447"/>
                  </a:cubicBezTo>
                  <a:cubicBezTo>
                    <a:pt x="1911" y="462"/>
                    <a:pt x="1911" y="462"/>
                    <a:pt x="1911" y="462"/>
                  </a:cubicBezTo>
                  <a:cubicBezTo>
                    <a:pt x="1963" y="472"/>
                    <a:pt x="2015" y="480"/>
                    <a:pt x="2068" y="486"/>
                  </a:cubicBezTo>
                  <a:cubicBezTo>
                    <a:pt x="2121" y="491"/>
                    <a:pt x="2174" y="493"/>
                    <a:pt x="2227" y="491"/>
                  </a:cubicBezTo>
                  <a:cubicBezTo>
                    <a:pt x="2334" y="487"/>
                    <a:pt x="2439" y="465"/>
                    <a:pt x="2538" y="427"/>
                  </a:cubicBezTo>
                  <a:cubicBezTo>
                    <a:pt x="2547" y="423"/>
                    <a:pt x="2547" y="423"/>
                    <a:pt x="2547" y="423"/>
                  </a:cubicBezTo>
                  <a:cubicBezTo>
                    <a:pt x="2557" y="419"/>
                    <a:pt x="2557" y="419"/>
                    <a:pt x="2557" y="419"/>
                  </a:cubicBezTo>
                  <a:cubicBezTo>
                    <a:pt x="2575" y="412"/>
                    <a:pt x="2575" y="412"/>
                    <a:pt x="2575" y="412"/>
                  </a:cubicBezTo>
                  <a:cubicBezTo>
                    <a:pt x="2587" y="406"/>
                    <a:pt x="2599" y="401"/>
                    <a:pt x="2611" y="395"/>
                  </a:cubicBezTo>
                  <a:cubicBezTo>
                    <a:pt x="2635" y="383"/>
                    <a:pt x="2659" y="371"/>
                    <a:pt x="2682" y="359"/>
                  </a:cubicBezTo>
                  <a:cubicBezTo>
                    <a:pt x="2729" y="334"/>
                    <a:pt x="2775" y="306"/>
                    <a:pt x="2820" y="279"/>
                  </a:cubicBezTo>
                  <a:cubicBezTo>
                    <a:pt x="2957" y="196"/>
                    <a:pt x="2957" y="196"/>
                    <a:pt x="2957" y="196"/>
                  </a:cubicBezTo>
                  <a:cubicBezTo>
                    <a:pt x="3002" y="168"/>
                    <a:pt x="3048" y="141"/>
                    <a:pt x="3095" y="116"/>
                  </a:cubicBezTo>
                  <a:cubicBezTo>
                    <a:pt x="3142" y="91"/>
                    <a:pt x="3191" y="69"/>
                    <a:pt x="3241" y="51"/>
                  </a:cubicBezTo>
                  <a:cubicBezTo>
                    <a:pt x="3291" y="33"/>
                    <a:pt x="3343" y="20"/>
                    <a:pt x="3396" y="11"/>
                  </a:cubicBezTo>
                  <a:cubicBezTo>
                    <a:pt x="3448" y="3"/>
                    <a:pt x="3502" y="0"/>
                    <a:pt x="3555" y="2"/>
                  </a:cubicBezTo>
                  <a:cubicBezTo>
                    <a:pt x="3608" y="4"/>
                    <a:pt x="3662" y="10"/>
                    <a:pt x="3713" y="23"/>
                  </a:cubicBezTo>
                  <a:cubicBezTo>
                    <a:pt x="3765" y="36"/>
                    <a:pt x="3816" y="55"/>
                    <a:pt x="3862" y="82"/>
                  </a:cubicBezTo>
                  <a:cubicBezTo>
                    <a:pt x="3885" y="95"/>
                    <a:pt x="3906" y="112"/>
                    <a:pt x="3927" y="128"/>
                  </a:cubicBezTo>
                  <a:cubicBezTo>
                    <a:pt x="3948" y="144"/>
                    <a:pt x="3969" y="161"/>
                    <a:pt x="3990" y="177"/>
                  </a:cubicBezTo>
                  <a:cubicBezTo>
                    <a:pt x="4073" y="244"/>
                    <a:pt x="4155" y="311"/>
                    <a:pt x="4245" y="369"/>
                  </a:cubicBezTo>
                  <a:cubicBezTo>
                    <a:pt x="4290" y="398"/>
                    <a:pt x="4336" y="424"/>
                    <a:pt x="4384" y="446"/>
                  </a:cubicBezTo>
                  <a:cubicBezTo>
                    <a:pt x="4433" y="468"/>
                    <a:pt x="4483" y="487"/>
                    <a:pt x="4534" y="501"/>
                  </a:cubicBezTo>
                  <a:cubicBezTo>
                    <a:pt x="4586" y="514"/>
                    <a:pt x="4638" y="523"/>
                    <a:pt x="4691" y="525"/>
                  </a:cubicBezTo>
                  <a:cubicBezTo>
                    <a:pt x="4745" y="527"/>
                    <a:pt x="4798" y="523"/>
                    <a:pt x="4850" y="511"/>
                  </a:cubicBezTo>
                  <a:cubicBezTo>
                    <a:pt x="4798" y="523"/>
                    <a:pt x="4745" y="528"/>
                    <a:pt x="4691" y="526"/>
                  </a:cubicBezTo>
                  <a:cubicBezTo>
                    <a:pt x="4638" y="523"/>
                    <a:pt x="4585" y="515"/>
                    <a:pt x="4534" y="502"/>
                  </a:cubicBezTo>
                  <a:cubicBezTo>
                    <a:pt x="4482" y="488"/>
                    <a:pt x="4432" y="469"/>
                    <a:pt x="4384" y="447"/>
                  </a:cubicBezTo>
                  <a:cubicBezTo>
                    <a:pt x="4335" y="425"/>
                    <a:pt x="4289" y="399"/>
                    <a:pt x="4244" y="370"/>
                  </a:cubicBezTo>
                  <a:cubicBezTo>
                    <a:pt x="4154" y="313"/>
                    <a:pt x="4071" y="245"/>
                    <a:pt x="3988" y="179"/>
                  </a:cubicBezTo>
                  <a:cubicBezTo>
                    <a:pt x="3967" y="162"/>
                    <a:pt x="3947" y="146"/>
                    <a:pt x="3925" y="130"/>
                  </a:cubicBezTo>
                  <a:cubicBezTo>
                    <a:pt x="3904" y="114"/>
                    <a:pt x="3883" y="97"/>
                    <a:pt x="3860" y="84"/>
                  </a:cubicBezTo>
                  <a:cubicBezTo>
                    <a:pt x="3815" y="57"/>
                    <a:pt x="3764" y="38"/>
                    <a:pt x="3713" y="26"/>
                  </a:cubicBezTo>
                  <a:cubicBezTo>
                    <a:pt x="3661" y="13"/>
                    <a:pt x="3608" y="6"/>
                    <a:pt x="3555" y="5"/>
                  </a:cubicBezTo>
                  <a:cubicBezTo>
                    <a:pt x="3502" y="3"/>
                    <a:pt x="3449" y="6"/>
                    <a:pt x="3396" y="14"/>
                  </a:cubicBezTo>
                  <a:cubicBezTo>
                    <a:pt x="3344" y="23"/>
                    <a:pt x="3292" y="36"/>
                    <a:pt x="3242" y="54"/>
                  </a:cubicBezTo>
                  <a:cubicBezTo>
                    <a:pt x="3192" y="72"/>
                    <a:pt x="3144" y="94"/>
                    <a:pt x="3097" y="119"/>
                  </a:cubicBezTo>
                  <a:cubicBezTo>
                    <a:pt x="3050" y="144"/>
                    <a:pt x="3004" y="171"/>
                    <a:pt x="2958" y="199"/>
                  </a:cubicBezTo>
                  <a:cubicBezTo>
                    <a:pt x="2822" y="282"/>
                    <a:pt x="2822" y="282"/>
                    <a:pt x="2822" y="282"/>
                  </a:cubicBezTo>
                  <a:cubicBezTo>
                    <a:pt x="2777" y="310"/>
                    <a:pt x="2731" y="337"/>
                    <a:pt x="2684" y="362"/>
                  </a:cubicBezTo>
                  <a:cubicBezTo>
                    <a:pt x="2661" y="375"/>
                    <a:pt x="2637" y="387"/>
                    <a:pt x="2613" y="399"/>
                  </a:cubicBezTo>
                  <a:cubicBezTo>
                    <a:pt x="2601" y="404"/>
                    <a:pt x="2589" y="410"/>
                    <a:pt x="2577" y="415"/>
                  </a:cubicBezTo>
                  <a:cubicBezTo>
                    <a:pt x="2558" y="423"/>
                    <a:pt x="2558" y="423"/>
                    <a:pt x="2558" y="423"/>
                  </a:cubicBezTo>
                  <a:cubicBezTo>
                    <a:pt x="2549" y="427"/>
                    <a:pt x="2549" y="427"/>
                    <a:pt x="2549" y="427"/>
                  </a:cubicBezTo>
                  <a:cubicBezTo>
                    <a:pt x="2540" y="431"/>
                    <a:pt x="2540" y="431"/>
                    <a:pt x="2540" y="431"/>
                  </a:cubicBezTo>
                  <a:cubicBezTo>
                    <a:pt x="2440" y="469"/>
                    <a:pt x="2334" y="491"/>
                    <a:pt x="2228" y="495"/>
                  </a:cubicBezTo>
                  <a:cubicBezTo>
                    <a:pt x="2174" y="497"/>
                    <a:pt x="2121" y="494"/>
                    <a:pt x="2068" y="489"/>
                  </a:cubicBezTo>
                  <a:cubicBezTo>
                    <a:pt x="2015" y="484"/>
                    <a:pt x="1962" y="476"/>
                    <a:pt x="1910" y="466"/>
                  </a:cubicBezTo>
                  <a:cubicBezTo>
                    <a:pt x="1832" y="450"/>
                    <a:pt x="1832" y="450"/>
                    <a:pt x="1832" y="450"/>
                  </a:cubicBezTo>
                  <a:cubicBezTo>
                    <a:pt x="1806" y="445"/>
                    <a:pt x="1779" y="441"/>
                    <a:pt x="1753" y="439"/>
                  </a:cubicBezTo>
                  <a:cubicBezTo>
                    <a:pt x="1726" y="437"/>
                    <a:pt x="1700" y="435"/>
                    <a:pt x="1673" y="435"/>
                  </a:cubicBezTo>
                  <a:cubicBezTo>
                    <a:pt x="1647" y="435"/>
                    <a:pt x="1620" y="435"/>
                    <a:pt x="1593" y="436"/>
                  </a:cubicBezTo>
                  <a:cubicBezTo>
                    <a:pt x="1540" y="436"/>
                    <a:pt x="1487" y="438"/>
                    <a:pt x="1434" y="437"/>
                  </a:cubicBezTo>
                  <a:cubicBezTo>
                    <a:pt x="1420" y="437"/>
                    <a:pt x="1407" y="437"/>
                    <a:pt x="1394" y="437"/>
                  </a:cubicBezTo>
                  <a:cubicBezTo>
                    <a:pt x="1380" y="436"/>
                    <a:pt x="1367" y="436"/>
                    <a:pt x="1354" y="435"/>
                  </a:cubicBezTo>
                  <a:cubicBezTo>
                    <a:pt x="1314" y="433"/>
                    <a:pt x="1314" y="433"/>
                    <a:pt x="1314" y="433"/>
                  </a:cubicBezTo>
                  <a:cubicBezTo>
                    <a:pt x="1294" y="432"/>
                    <a:pt x="1294" y="432"/>
                    <a:pt x="1294" y="432"/>
                  </a:cubicBezTo>
                  <a:cubicBezTo>
                    <a:pt x="1274" y="430"/>
                    <a:pt x="1274" y="430"/>
                    <a:pt x="1274" y="430"/>
                  </a:cubicBezTo>
                  <a:cubicBezTo>
                    <a:pt x="1168" y="422"/>
                    <a:pt x="1062" y="407"/>
                    <a:pt x="956" y="400"/>
                  </a:cubicBezTo>
                  <a:cubicBezTo>
                    <a:pt x="850" y="393"/>
                    <a:pt x="743" y="392"/>
                    <a:pt x="637" y="394"/>
                  </a:cubicBezTo>
                  <a:cubicBezTo>
                    <a:pt x="424" y="398"/>
                    <a:pt x="212" y="415"/>
                    <a:pt x="0" y="4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49">
              <a:extLst>
                <a:ext uri="{FF2B5EF4-FFF2-40B4-BE49-F238E27FC236}">
                  <a16:creationId xmlns:a16="http://schemas.microsoft.com/office/drawing/2014/main" id="{68F712B9-2029-8CBC-2463-C0EF7523B1E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4063" y="2501900"/>
              <a:ext cx="12114213" cy="1385888"/>
            </a:xfrm>
            <a:custGeom>
              <a:avLst/>
              <a:gdLst>
                <a:gd name="T0" fmla="*/ 0 w 4850"/>
                <a:gd name="T1" fmla="*/ 433 h 554"/>
                <a:gd name="T2" fmla="*/ 320 w 4850"/>
                <a:gd name="T3" fmla="*/ 405 h 554"/>
                <a:gd name="T4" fmla="*/ 641 w 4850"/>
                <a:gd name="T5" fmla="*/ 396 h 554"/>
                <a:gd name="T6" fmla="*/ 961 w 4850"/>
                <a:gd name="T7" fmla="*/ 419 h 554"/>
                <a:gd name="T8" fmla="*/ 1277 w 4850"/>
                <a:gd name="T9" fmla="*/ 474 h 554"/>
                <a:gd name="T10" fmla="*/ 1436 w 4850"/>
                <a:gd name="T11" fmla="*/ 492 h 554"/>
                <a:gd name="T12" fmla="*/ 1596 w 4850"/>
                <a:gd name="T13" fmla="*/ 500 h 554"/>
                <a:gd name="T14" fmla="*/ 1756 w 4850"/>
                <a:gd name="T15" fmla="*/ 508 h 554"/>
                <a:gd name="T16" fmla="*/ 1796 w 4850"/>
                <a:gd name="T17" fmla="*/ 512 h 554"/>
                <a:gd name="T18" fmla="*/ 1836 w 4850"/>
                <a:gd name="T19" fmla="*/ 517 h 554"/>
                <a:gd name="T20" fmla="*/ 1916 w 4850"/>
                <a:gd name="T21" fmla="*/ 526 h 554"/>
                <a:gd name="T22" fmla="*/ 2076 w 4850"/>
                <a:gd name="T23" fmla="*/ 532 h 554"/>
                <a:gd name="T24" fmla="*/ 2236 w 4850"/>
                <a:gd name="T25" fmla="*/ 520 h 554"/>
                <a:gd name="T26" fmla="*/ 2542 w 4850"/>
                <a:gd name="T27" fmla="*/ 431 h 554"/>
                <a:gd name="T28" fmla="*/ 2821 w 4850"/>
                <a:gd name="T29" fmla="*/ 274 h 554"/>
                <a:gd name="T30" fmla="*/ 2958 w 4850"/>
                <a:gd name="T31" fmla="*/ 190 h 554"/>
                <a:gd name="T32" fmla="*/ 3098 w 4850"/>
                <a:gd name="T33" fmla="*/ 112 h 554"/>
                <a:gd name="T34" fmla="*/ 3171 w 4850"/>
                <a:gd name="T35" fmla="*/ 78 h 554"/>
                <a:gd name="T36" fmla="*/ 3246 w 4850"/>
                <a:gd name="T37" fmla="*/ 49 h 554"/>
                <a:gd name="T38" fmla="*/ 3402 w 4850"/>
                <a:gd name="T39" fmla="*/ 11 h 554"/>
                <a:gd name="T40" fmla="*/ 3562 w 4850"/>
                <a:gd name="T41" fmla="*/ 2 h 554"/>
                <a:gd name="T42" fmla="*/ 3721 w 4850"/>
                <a:gd name="T43" fmla="*/ 26 h 554"/>
                <a:gd name="T44" fmla="*/ 3867 w 4850"/>
                <a:gd name="T45" fmla="*/ 90 h 554"/>
                <a:gd name="T46" fmla="*/ 3900 w 4850"/>
                <a:gd name="T47" fmla="*/ 114 h 554"/>
                <a:gd name="T48" fmla="*/ 3931 w 4850"/>
                <a:gd name="T49" fmla="*/ 139 h 554"/>
                <a:gd name="T50" fmla="*/ 3993 w 4850"/>
                <a:gd name="T51" fmla="*/ 190 h 554"/>
                <a:gd name="T52" fmla="*/ 4245 w 4850"/>
                <a:gd name="T53" fmla="*/ 389 h 554"/>
                <a:gd name="T54" fmla="*/ 4533 w 4850"/>
                <a:gd name="T55" fmla="*/ 526 h 554"/>
                <a:gd name="T56" fmla="*/ 4691 w 4850"/>
                <a:gd name="T57" fmla="*/ 551 h 554"/>
                <a:gd name="T58" fmla="*/ 4850 w 4850"/>
                <a:gd name="T59" fmla="*/ 537 h 554"/>
                <a:gd name="T60" fmla="*/ 4691 w 4850"/>
                <a:gd name="T61" fmla="*/ 552 h 554"/>
                <a:gd name="T62" fmla="*/ 4533 w 4850"/>
                <a:gd name="T63" fmla="*/ 527 h 554"/>
                <a:gd name="T64" fmla="*/ 4244 w 4850"/>
                <a:gd name="T65" fmla="*/ 390 h 554"/>
                <a:gd name="T66" fmla="*/ 3991 w 4850"/>
                <a:gd name="T67" fmla="*/ 192 h 554"/>
                <a:gd name="T68" fmla="*/ 3930 w 4850"/>
                <a:gd name="T69" fmla="*/ 141 h 554"/>
                <a:gd name="T70" fmla="*/ 3898 w 4850"/>
                <a:gd name="T71" fmla="*/ 116 h 554"/>
                <a:gd name="T72" fmla="*/ 3866 w 4850"/>
                <a:gd name="T73" fmla="*/ 92 h 554"/>
                <a:gd name="T74" fmla="*/ 3720 w 4850"/>
                <a:gd name="T75" fmla="*/ 28 h 554"/>
                <a:gd name="T76" fmla="*/ 3562 w 4850"/>
                <a:gd name="T77" fmla="*/ 5 h 554"/>
                <a:gd name="T78" fmla="*/ 3402 w 4850"/>
                <a:gd name="T79" fmla="*/ 14 h 554"/>
                <a:gd name="T80" fmla="*/ 3247 w 4850"/>
                <a:gd name="T81" fmla="*/ 52 h 554"/>
                <a:gd name="T82" fmla="*/ 3172 w 4850"/>
                <a:gd name="T83" fmla="*/ 81 h 554"/>
                <a:gd name="T84" fmla="*/ 3100 w 4850"/>
                <a:gd name="T85" fmla="*/ 115 h 554"/>
                <a:gd name="T86" fmla="*/ 2960 w 4850"/>
                <a:gd name="T87" fmla="*/ 193 h 554"/>
                <a:gd name="T88" fmla="*/ 2823 w 4850"/>
                <a:gd name="T89" fmla="*/ 277 h 554"/>
                <a:gd name="T90" fmla="*/ 2544 w 4850"/>
                <a:gd name="T91" fmla="*/ 434 h 554"/>
                <a:gd name="T92" fmla="*/ 2236 w 4850"/>
                <a:gd name="T93" fmla="*/ 524 h 554"/>
                <a:gd name="T94" fmla="*/ 2076 w 4850"/>
                <a:gd name="T95" fmla="*/ 535 h 554"/>
                <a:gd name="T96" fmla="*/ 1916 w 4850"/>
                <a:gd name="T97" fmla="*/ 529 h 554"/>
                <a:gd name="T98" fmla="*/ 1836 w 4850"/>
                <a:gd name="T99" fmla="*/ 520 h 554"/>
                <a:gd name="T100" fmla="*/ 1796 w 4850"/>
                <a:gd name="T101" fmla="*/ 515 h 554"/>
                <a:gd name="T102" fmla="*/ 1756 w 4850"/>
                <a:gd name="T103" fmla="*/ 511 h 554"/>
                <a:gd name="T104" fmla="*/ 1596 w 4850"/>
                <a:gd name="T105" fmla="*/ 503 h 554"/>
                <a:gd name="T106" fmla="*/ 1436 w 4850"/>
                <a:gd name="T107" fmla="*/ 495 h 554"/>
                <a:gd name="T108" fmla="*/ 1276 w 4850"/>
                <a:gd name="T109" fmla="*/ 476 h 554"/>
                <a:gd name="T110" fmla="*/ 960 w 4850"/>
                <a:gd name="T111" fmla="*/ 422 h 554"/>
                <a:gd name="T112" fmla="*/ 641 w 4850"/>
                <a:gd name="T113" fmla="*/ 398 h 554"/>
                <a:gd name="T114" fmla="*/ 320 w 4850"/>
                <a:gd name="T115" fmla="*/ 406 h 554"/>
                <a:gd name="T116" fmla="*/ 0 w 4850"/>
                <a:gd name="T117" fmla="*/ 433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50" h="554">
                  <a:moveTo>
                    <a:pt x="0" y="433"/>
                  </a:moveTo>
                  <a:cubicBezTo>
                    <a:pt x="107" y="422"/>
                    <a:pt x="213" y="412"/>
                    <a:pt x="320" y="405"/>
                  </a:cubicBezTo>
                  <a:cubicBezTo>
                    <a:pt x="427" y="399"/>
                    <a:pt x="534" y="395"/>
                    <a:pt x="641" y="396"/>
                  </a:cubicBezTo>
                  <a:cubicBezTo>
                    <a:pt x="748" y="398"/>
                    <a:pt x="855" y="405"/>
                    <a:pt x="961" y="419"/>
                  </a:cubicBezTo>
                  <a:cubicBezTo>
                    <a:pt x="1067" y="434"/>
                    <a:pt x="1171" y="457"/>
                    <a:pt x="1277" y="474"/>
                  </a:cubicBezTo>
                  <a:cubicBezTo>
                    <a:pt x="1330" y="482"/>
                    <a:pt x="1383" y="488"/>
                    <a:pt x="1436" y="492"/>
                  </a:cubicBezTo>
                  <a:cubicBezTo>
                    <a:pt x="1489" y="496"/>
                    <a:pt x="1543" y="498"/>
                    <a:pt x="1596" y="500"/>
                  </a:cubicBezTo>
                  <a:cubicBezTo>
                    <a:pt x="1650" y="501"/>
                    <a:pt x="1703" y="503"/>
                    <a:pt x="1756" y="508"/>
                  </a:cubicBezTo>
                  <a:cubicBezTo>
                    <a:pt x="1770" y="509"/>
                    <a:pt x="1783" y="510"/>
                    <a:pt x="1796" y="512"/>
                  </a:cubicBezTo>
                  <a:cubicBezTo>
                    <a:pt x="1836" y="517"/>
                    <a:pt x="1836" y="517"/>
                    <a:pt x="1836" y="517"/>
                  </a:cubicBezTo>
                  <a:cubicBezTo>
                    <a:pt x="1863" y="520"/>
                    <a:pt x="1889" y="523"/>
                    <a:pt x="1916" y="526"/>
                  </a:cubicBezTo>
                  <a:cubicBezTo>
                    <a:pt x="1969" y="530"/>
                    <a:pt x="2023" y="532"/>
                    <a:pt x="2076" y="532"/>
                  </a:cubicBezTo>
                  <a:cubicBezTo>
                    <a:pt x="2129" y="531"/>
                    <a:pt x="2183" y="528"/>
                    <a:pt x="2236" y="520"/>
                  </a:cubicBezTo>
                  <a:cubicBezTo>
                    <a:pt x="2341" y="505"/>
                    <a:pt x="2445" y="475"/>
                    <a:pt x="2542" y="431"/>
                  </a:cubicBezTo>
                  <a:cubicBezTo>
                    <a:pt x="2639" y="386"/>
                    <a:pt x="2730" y="330"/>
                    <a:pt x="2821" y="274"/>
                  </a:cubicBezTo>
                  <a:cubicBezTo>
                    <a:pt x="2867" y="245"/>
                    <a:pt x="2912" y="217"/>
                    <a:pt x="2958" y="190"/>
                  </a:cubicBezTo>
                  <a:cubicBezTo>
                    <a:pt x="3004" y="162"/>
                    <a:pt x="3050" y="136"/>
                    <a:pt x="3098" y="112"/>
                  </a:cubicBezTo>
                  <a:cubicBezTo>
                    <a:pt x="3122" y="100"/>
                    <a:pt x="3146" y="88"/>
                    <a:pt x="3171" y="78"/>
                  </a:cubicBezTo>
                  <a:cubicBezTo>
                    <a:pt x="3196" y="67"/>
                    <a:pt x="3221" y="58"/>
                    <a:pt x="3246" y="49"/>
                  </a:cubicBezTo>
                  <a:cubicBezTo>
                    <a:pt x="3297" y="32"/>
                    <a:pt x="3349" y="19"/>
                    <a:pt x="3402" y="11"/>
                  </a:cubicBezTo>
                  <a:cubicBezTo>
                    <a:pt x="3455" y="3"/>
                    <a:pt x="3509" y="0"/>
                    <a:pt x="3562" y="2"/>
                  </a:cubicBezTo>
                  <a:cubicBezTo>
                    <a:pt x="3616" y="4"/>
                    <a:pt x="3669" y="12"/>
                    <a:pt x="3721" y="26"/>
                  </a:cubicBezTo>
                  <a:cubicBezTo>
                    <a:pt x="3772" y="40"/>
                    <a:pt x="3823" y="61"/>
                    <a:pt x="3867" y="90"/>
                  </a:cubicBezTo>
                  <a:cubicBezTo>
                    <a:pt x="3879" y="98"/>
                    <a:pt x="3889" y="106"/>
                    <a:pt x="3900" y="114"/>
                  </a:cubicBezTo>
                  <a:cubicBezTo>
                    <a:pt x="3910" y="122"/>
                    <a:pt x="3921" y="131"/>
                    <a:pt x="3931" y="139"/>
                  </a:cubicBezTo>
                  <a:cubicBezTo>
                    <a:pt x="3952" y="156"/>
                    <a:pt x="3972" y="173"/>
                    <a:pt x="3993" y="190"/>
                  </a:cubicBezTo>
                  <a:cubicBezTo>
                    <a:pt x="4075" y="259"/>
                    <a:pt x="4156" y="329"/>
                    <a:pt x="4245" y="389"/>
                  </a:cubicBezTo>
                  <a:cubicBezTo>
                    <a:pt x="4333" y="449"/>
                    <a:pt x="4430" y="497"/>
                    <a:pt x="4533" y="526"/>
                  </a:cubicBezTo>
                  <a:cubicBezTo>
                    <a:pt x="4585" y="540"/>
                    <a:pt x="4638" y="549"/>
                    <a:pt x="4691" y="551"/>
                  </a:cubicBezTo>
                  <a:cubicBezTo>
                    <a:pt x="4744" y="554"/>
                    <a:pt x="4798" y="549"/>
                    <a:pt x="4850" y="537"/>
                  </a:cubicBezTo>
                  <a:cubicBezTo>
                    <a:pt x="4798" y="549"/>
                    <a:pt x="4744" y="554"/>
                    <a:pt x="4691" y="552"/>
                  </a:cubicBezTo>
                  <a:cubicBezTo>
                    <a:pt x="4638" y="550"/>
                    <a:pt x="4584" y="540"/>
                    <a:pt x="4533" y="527"/>
                  </a:cubicBezTo>
                  <a:cubicBezTo>
                    <a:pt x="4429" y="498"/>
                    <a:pt x="4332" y="450"/>
                    <a:pt x="4244" y="390"/>
                  </a:cubicBezTo>
                  <a:cubicBezTo>
                    <a:pt x="4155" y="331"/>
                    <a:pt x="4073" y="261"/>
                    <a:pt x="3991" y="192"/>
                  </a:cubicBezTo>
                  <a:cubicBezTo>
                    <a:pt x="3971" y="175"/>
                    <a:pt x="3950" y="158"/>
                    <a:pt x="3930" y="141"/>
                  </a:cubicBezTo>
                  <a:cubicBezTo>
                    <a:pt x="3919" y="133"/>
                    <a:pt x="3909" y="124"/>
                    <a:pt x="3898" y="116"/>
                  </a:cubicBezTo>
                  <a:cubicBezTo>
                    <a:pt x="3888" y="108"/>
                    <a:pt x="3877" y="100"/>
                    <a:pt x="3866" y="92"/>
                  </a:cubicBezTo>
                  <a:cubicBezTo>
                    <a:pt x="3821" y="63"/>
                    <a:pt x="3772" y="42"/>
                    <a:pt x="3720" y="28"/>
                  </a:cubicBezTo>
                  <a:cubicBezTo>
                    <a:pt x="3669" y="15"/>
                    <a:pt x="3615" y="7"/>
                    <a:pt x="3562" y="5"/>
                  </a:cubicBezTo>
                  <a:cubicBezTo>
                    <a:pt x="3509" y="3"/>
                    <a:pt x="3455" y="6"/>
                    <a:pt x="3402" y="14"/>
                  </a:cubicBezTo>
                  <a:cubicBezTo>
                    <a:pt x="3350" y="22"/>
                    <a:pt x="3298" y="35"/>
                    <a:pt x="3247" y="52"/>
                  </a:cubicBezTo>
                  <a:cubicBezTo>
                    <a:pt x="3222" y="61"/>
                    <a:pt x="3197" y="70"/>
                    <a:pt x="3172" y="81"/>
                  </a:cubicBezTo>
                  <a:cubicBezTo>
                    <a:pt x="3148" y="91"/>
                    <a:pt x="3124" y="103"/>
                    <a:pt x="3100" y="115"/>
                  </a:cubicBezTo>
                  <a:cubicBezTo>
                    <a:pt x="3052" y="139"/>
                    <a:pt x="3006" y="165"/>
                    <a:pt x="2960" y="193"/>
                  </a:cubicBezTo>
                  <a:cubicBezTo>
                    <a:pt x="2914" y="220"/>
                    <a:pt x="2869" y="249"/>
                    <a:pt x="2823" y="277"/>
                  </a:cubicBezTo>
                  <a:cubicBezTo>
                    <a:pt x="2732" y="333"/>
                    <a:pt x="2641" y="389"/>
                    <a:pt x="2544" y="434"/>
                  </a:cubicBezTo>
                  <a:cubicBezTo>
                    <a:pt x="2446" y="479"/>
                    <a:pt x="2342" y="509"/>
                    <a:pt x="2236" y="524"/>
                  </a:cubicBezTo>
                  <a:cubicBezTo>
                    <a:pt x="2183" y="531"/>
                    <a:pt x="2129" y="535"/>
                    <a:pt x="2076" y="535"/>
                  </a:cubicBezTo>
                  <a:cubicBezTo>
                    <a:pt x="2022" y="536"/>
                    <a:pt x="1969" y="534"/>
                    <a:pt x="1916" y="529"/>
                  </a:cubicBezTo>
                  <a:cubicBezTo>
                    <a:pt x="1889" y="527"/>
                    <a:pt x="1862" y="523"/>
                    <a:pt x="1836" y="520"/>
                  </a:cubicBezTo>
                  <a:cubicBezTo>
                    <a:pt x="1796" y="515"/>
                    <a:pt x="1796" y="515"/>
                    <a:pt x="1796" y="515"/>
                  </a:cubicBezTo>
                  <a:cubicBezTo>
                    <a:pt x="1783" y="514"/>
                    <a:pt x="1769" y="512"/>
                    <a:pt x="1756" y="511"/>
                  </a:cubicBezTo>
                  <a:cubicBezTo>
                    <a:pt x="1703" y="506"/>
                    <a:pt x="1650" y="504"/>
                    <a:pt x="1596" y="503"/>
                  </a:cubicBezTo>
                  <a:cubicBezTo>
                    <a:pt x="1543" y="501"/>
                    <a:pt x="1489" y="499"/>
                    <a:pt x="1436" y="495"/>
                  </a:cubicBezTo>
                  <a:cubicBezTo>
                    <a:pt x="1382" y="491"/>
                    <a:pt x="1329" y="485"/>
                    <a:pt x="1276" y="476"/>
                  </a:cubicBezTo>
                  <a:cubicBezTo>
                    <a:pt x="1171" y="459"/>
                    <a:pt x="1066" y="436"/>
                    <a:pt x="960" y="422"/>
                  </a:cubicBezTo>
                  <a:cubicBezTo>
                    <a:pt x="854" y="407"/>
                    <a:pt x="747" y="400"/>
                    <a:pt x="641" y="398"/>
                  </a:cubicBezTo>
                  <a:cubicBezTo>
                    <a:pt x="534" y="396"/>
                    <a:pt x="427" y="400"/>
                    <a:pt x="320" y="406"/>
                  </a:cubicBezTo>
                  <a:cubicBezTo>
                    <a:pt x="213" y="412"/>
                    <a:pt x="107" y="422"/>
                    <a:pt x="0" y="4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50">
              <a:extLst>
                <a:ext uri="{FF2B5EF4-FFF2-40B4-BE49-F238E27FC236}">
                  <a16:creationId xmlns:a16="http://schemas.microsoft.com/office/drawing/2014/main" id="{C2BABD46-A632-01B3-7AAE-B4310CEDEBF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2475" y="2471738"/>
              <a:ext cx="12111038" cy="1468438"/>
            </a:xfrm>
            <a:custGeom>
              <a:avLst/>
              <a:gdLst>
                <a:gd name="T0" fmla="*/ 321 w 4849"/>
                <a:gd name="T1" fmla="*/ 404 h 587"/>
                <a:gd name="T2" fmla="*/ 563 w 4849"/>
                <a:gd name="T3" fmla="*/ 399 h 587"/>
                <a:gd name="T4" fmla="*/ 805 w 4849"/>
                <a:gd name="T5" fmla="*/ 417 h 587"/>
                <a:gd name="T6" fmla="*/ 845 w 4849"/>
                <a:gd name="T7" fmla="*/ 422 h 587"/>
                <a:gd name="T8" fmla="*/ 925 w 4849"/>
                <a:gd name="T9" fmla="*/ 436 h 587"/>
                <a:gd name="T10" fmla="*/ 964 w 4849"/>
                <a:gd name="T11" fmla="*/ 444 h 587"/>
                <a:gd name="T12" fmla="*/ 1436 w 4849"/>
                <a:gd name="T13" fmla="*/ 553 h 587"/>
                <a:gd name="T14" fmla="*/ 1758 w 4849"/>
                <a:gd name="T15" fmla="*/ 578 h 587"/>
                <a:gd name="T16" fmla="*/ 1919 w 4849"/>
                <a:gd name="T17" fmla="*/ 583 h 587"/>
                <a:gd name="T18" fmla="*/ 2238 w 4849"/>
                <a:gd name="T19" fmla="*/ 546 h 587"/>
                <a:gd name="T20" fmla="*/ 3098 w 4849"/>
                <a:gd name="T21" fmla="*/ 109 h 587"/>
                <a:gd name="T22" fmla="*/ 3566 w 4849"/>
                <a:gd name="T23" fmla="*/ 2 h 587"/>
                <a:gd name="T24" fmla="*/ 3870 w 4849"/>
                <a:gd name="T25" fmla="*/ 99 h 587"/>
                <a:gd name="T26" fmla="*/ 3933 w 4849"/>
                <a:gd name="T27" fmla="*/ 150 h 587"/>
                <a:gd name="T28" fmla="*/ 4242 w 4849"/>
                <a:gd name="T29" fmla="*/ 408 h 587"/>
                <a:gd name="T30" fmla="*/ 4531 w 4849"/>
                <a:gd name="T31" fmla="*/ 551 h 587"/>
                <a:gd name="T32" fmla="*/ 4849 w 4849"/>
                <a:gd name="T33" fmla="*/ 562 h 587"/>
                <a:gd name="T34" fmla="*/ 4530 w 4849"/>
                <a:gd name="T35" fmla="*/ 551 h 587"/>
                <a:gd name="T36" fmla="*/ 4241 w 4849"/>
                <a:gd name="T37" fmla="*/ 410 h 587"/>
                <a:gd name="T38" fmla="*/ 3931 w 4849"/>
                <a:gd name="T39" fmla="*/ 152 h 587"/>
                <a:gd name="T40" fmla="*/ 3869 w 4849"/>
                <a:gd name="T41" fmla="*/ 101 h 587"/>
                <a:gd name="T42" fmla="*/ 3566 w 4849"/>
                <a:gd name="T43" fmla="*/ 5 h 587"/>
                <a:gd name="T44" fmla="*/ 3249 w 4849"/>
                <a:gd name="T45" fmla="*/ 51 h 587"/>
                <a:gd name="T46" fmla="*/ 3099 w 4849"/>
                <a:gd name="T47" fmla="*/ 112 h 587"/>
                <a:gd name="T48" fmla="*/ 2542 w 4849"/>
                <a:gd name="T49" fmla="*/ 438 h 587"/>
                <a:gd name="T50" fmla="*/ 2080 w 4849"/>
                <a:gd name="T51" fmla="*/ 577 h 587"/>
                <a:gd name="T52" fmla="*/ 1838 w 4849"/>
                <a:gd name="T53" fmla="*/ 585 h 587"/>
                <a:gd name="T54" fmla="*/ 1596 w 4849"/>
                <a:gd name="T55" fmla="*/ 572 h 587"/>
                <a:gd name="T56" fmla="*/ 1277 w 4849"/>
                <a:gd name="T57" fmla="*/ 526 h 587"/>
                <a:gd name="T58" fmla="*/ 944 w 4849"/>
                <a:gd name="T59" fmla="*/ 442 h 587"/>
                <a:gd name="T60" fmla="*/ 884 w 4849"/>
                <a:gd name="T61" fmla="*/ 431 h 587"/>
                <a:gd name="T62" fmla="*/ 825 w 4849"/>
                <a:gd name="T63" fmla="*/ 421 h 587"/>
                <a:gd name="T64" fmla="*/ 644 w 4849"/>
                <a:gd name="T65" fmla="*/ 404 h 587"/>
                <a:gd name="T66" fmla="*/ 483 w 4849"/>
                <a:gd name="T67" fmla="*/ 400 h 587"/>
                <a:gd name="T68" fmla="*/ 0 w 4849"/>
                <a:gd name="T69" fmla="*/ 435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849" h="587">
                  <a:moveTo>
                    <a:pt x="0" y="435"/>
                  </a:moveTo>
                  <a:cubicBezTo>
                    <a:pt x="107" y="421"/>
                    <a:pt x="214" y="410"/>
                    <a:pt x="321" y="404"/>
                  </a:cubicBezTo>
                  <a:cubicBezTo>
                    <a:pt x="375" y="400"/>
                    <a:pt x="429" y="399"/>
                    <a:pt x="483" y="398"/>
                  </a:cubicBezTo>
                  <a:cubicBezTo>
                    <a:pt x="510" y="398"/>
                    <a:pt x="537" y="398"/>
                    <a:pt x="563" y="399"/>
                  </a:cubicBezTo>
                  <a:cubicBezTo>
                    <a:pt x="590" y="399"/>
                    <a:pt x="617" y="401"/>
                    <a:pt x="644" y="402"/>
                  </a:cubicBezTo>
                  <a:cubicBezTo>
                    <a:pt x="698" y="405"/>
                    <a:pt x="752" y="409"/>
                    <a:pt x="805" y="417"/>
                  </a:cubicBezTo>
                  <a:cubicBezTo>
                    <a:pt x="825" y="419"/>
                    <a:pt x="825" y="419"/>
                    <a:pt x="825" y="419"/>
                  </a:cubicBezTo>
                  <a:cubicBezTo>
                    <a:pt x="832" y="420"/>
                    <a:pt x="838" y="421"/>
                    <a:pt x="845" y="422"/>
                  </a:cubicBezTo>
                  <a:cubicBezTo>
                    <a:pt x="885" y="428"/>
                    <a:pt x="885" y="428"/>
                    <a:pt x="885" y="428"/>
                  </a:cubicBezTo>
                  <a:cubicBezTo>
                    <a:pt x="925" y="436"/>
                    <a:pt x="925" y="436"/>
                    <a:pt x="925" y="436"/>
                  </a:cubicBezTo>
                  <a:cubicBezTo>
                    <a:pt x="944" y="440"/>
                    <a:pt x="944" y="440"/>
                    <a:pt x="944" y="440"/>
                  </a:cubicBezTo>
                  <a:cubicBezTo>
                    <a:pt x="964" y="444"/>
                    <a:pt x="964" y="444"/>
                    <a:pt x="964" y="444"/>
                  </a:cubicBezTo>
                  <a:cubicBezTo>
                    <a:pt x="1069" y="467"/>
                    <a:pt x="1173" y="498"/>
                    <a:pt x="1277" y="523"/>
                  </a:cubicBezTo>
                  <a:cubicBezTo>
                    <a:pt x="1330" y="535"/>
                    <a:pt x="1383" y="545"/>
                    <a:pt x="1436" y="553"/>
                  </a:cubicBezTo>
                  <a:cubicBezTo>
                    <a:pt x="1489" y="560"/>
                    <a:pt x="1543" y="565"/>
                    <a:pt x="1596" y="569"/>
                  </a:cubicBezTo>
                  <a:cubicBezTo>
                    <a:pt x="1758" y="578"/>
                    <a:pt x="1758" y="578"/>
                    <a:pt x="1758" y="578"/>
                  </a:cubicBezTo>
                  <a:cubicBezTo>
                    <a:pt x="1784" y="580"/>
                    <a:pt x="1811" y="581"/>
                    <a:pt x="1838" y="582"/>
                  </a:cubicBezTo>
                  <a:cubicBezTo>
                    <a:pt x="1865" y="584"/>
                    <a:pt x="1892" y="584"/>
                    <a:pt x="1919" y="583"/>
                  </a:cubicBezTo>
                  <a:cubicBezTo>
                    <a:pt x="1973" y="583"/>
                    <a:pt x="2026" y="579"/>
                    <a:pt x="2080" y="573"/>
                  </a:cubicBezTo>
                  <a:cubicBezTo>
                    <a:pt x="2133" y="567"/>
                    <a:pt x="2186" y="558"/>
                    <a:pt x="2238" y="546"/>
                  </a:cubicBezTo>
                  <a:cubicBezTo>
                    <a:pt x="2343" y="521"/>
                    <a:pt x="2445" y="484"/>
                    <a:pt x="2540" y="434"/>
                  </a:cubicBezTo>
                  <a:cubicBezTo>
                    <a:pt x="2731" y="335"/>
                    <a:pt x="2904" y="203"/>
                    <a:pt x="3098" y="109"/>
                  </a:cubicBezTo>
                  <a:cubicBezTo>
                    <a:pt x="3195" y="62"/>
                    <a:pt x="3298" y="27"/>
                    <a:pt x="3405" y="10"/>
                  </a:cubicBezTo>
                  <a:cubicBezTo>
                    <a:pt x="3458" y="3"/>
                    <a:pt x="3512" y="0"/>
                    <a:pt x="3566" y="2"/>
                  </a:cubicBezTo>
                  <a:cubicBezTo>
                    <a:pt x="3620" y="5"/>
                    <a:pt x="3674" y="13"/>
                    <a:pt x="3725" y="28"/>
                  </a:cubicBezTo>
                  <a:cubicBezTo>
                    <a:pt x="3777" y="44"/>
                    <a:pt x="3827" y="67"/>
                    <a:pt x="3870" y="99"/>
                  </a:cubicBezTo>
                  <a:cubicBezTo>
                    <a:pt x="3881" y="107"/>
                    <a:pt x="3892" y="115"/>
                    <a:pt x="3902" y="124"/>
                  </a:cubicBezTo>
                  <a:cubicBezTo>
                    <a:pt x="3912" y="133"/>
                    <a:pt x="3923" y="141"/>
                    <a:pt x="3933" y="150"/>
                  </a:cubicBezTo>
                  <a:cubicBezTo>
                    <a:pt x="3953" y="167"/>
                    <a:pt x="3974" y="185"/>
                    <a:pt x="3994" y="203"/>
                  </a:cubicBezTo>
                  <a:cubicBezTo>
                    <a:pt x="4074" y="274"/>
                    <a:pt x="4154" y="347"/>
                    <a:pt x="4242" y="408"/>
                  </a:cubicBezTo>
                  <a:cubicBezTo>
                    <a:pt x="4286" y="439"/>
                    <a:pt x="4332" y="468"/>
                    <a:pt x="4381" y="492"/>
                  </a:cubicBezTo>
                  <a:cubicBezTo>
                    <a:pt x="4429" y="516"/>
                    <a:pt x="4479" y="536"/>
                    <a:pt x="4531" y="551"/>
                  </a:cubicBezTo>
                  <a:cubicBezTo>
                    <a:pt x="4582" y="565"/>
                    <a:pt x="4635" y="575"/>
                    <a:pt x="4689" y="577"/>
                  </a:cubicBezTo>
                  <a:cubicBezTo>
                    <a:pt x="4743" y="580"/>
                    <a:pt x="4797" y="575"/>
                    <a:pt x="4849" y="562"/>
                  </a:cubicBezTo>
                  <a:cubicBezTo>
                    <a:pt x="4797" y="575"/>
                    <a:pt x="4743" y="580"/>
                    <a:pt x="4689" y="578"/>
                  </a:cubicBezTo>
                  <a:cubicBezTo>
                    <a:pt x="4635" y="576"/>
                    <a:pt x="4582" y="566"/>
                    <a:pt x="4530" y="551"/>
                  </a:cubicBezTo>
                  <a:cubicBezTo>
                    <a:pt x="4478" y="537"/>
                    <a:pt x="4428" y="517"/>
                    <a:pt x="4380" y="493"/>
                  </a:cubicBezTo>
                  <a:cubicBezTo>
                    <a:pt x="4332" y="469"/>
                    <a:pt x="4285" y="441"/>
                    <a:pt x="4241" y="410"/>
                  </a:cubicBezTo>
                  <a:cubicBezTo>
                    <a:pt x="4153" y="348"/>
                    <a:pt x="4073" y="276"/>
                    <a:pt x="3992" y="205"/>
                  </a:cubicBezTo>
                  <a:cubicBezTo>
                    <a:pt x="3972" y="187"/>
                    <a:pt x="3952" y="169"/>
                    <a:pt x="3931" y="152"/>
                  </a:cubicBezTo>
                  <a:cubicBezTo>
                    <a:pt x="3921" y="143"/>
                    <a:pt x="3911" y="134"/>
                    <a:pt x="3900" y="126"/>
                  </a:cubicBezTo>
                  <a:cubicBezTo>
                    <a:pt x="3890" y="117"/>
                    <a:pt x="3880" y="109"/>
                    <a:pt x="3869" y="101"/>
                  </a:cubicBezTo>
                  <a:cubicBezTo>
                    <a:pt x="3825" y="69"/>
                    <a:pt x="3776" y="46"/>
                    <a:pt x="3725" y="31"/>
                  </a:cubicBezTo>
                  <a:cubicBezTo>
                    <a:pt x="3673" y="16"/>
                    <a:pt x="3620" y="8"/>
                    <a:pt x="3566" y="5"/>
                  </a:cubicBezTo>
                  <a:cubicBezTo>
                    <a:pt x="3512" y="3"/>
                    <a:pt x="3458" y="6"/>
                    <a:pt x="3405" y="13"/>
                  </a:cubicBezTo>
                  <a:cubicBezTo>
                    <a:pt x="3352" y="21"/>
                    <a:pt x="3300" y="35"/>
                    <a:pt x="3249" y="51"/>
                  </a:cubicBezTo>
                  <a:cubicBezTo>
                    <a:pt x="3223" y="60"/>
                    <a:pt x="3198" y="69"/>
                    <a:pt x="3173" y="79"/>
                  </a:cubicBezTo>
                  <a:cubicBezTo>
                    <a:pt x="3148" y="89"/>
                    <a:pt x="3124" y="100"/>
                    <a:pt x="3099" y="112"/>
                  </a:cubicBezTo>
                  <a:cubicBezTo>
                    <a:pt x="3003" y="159"/>
                    <a:pt x="2911" y="216"/>
                    <a:pt x="2820" y="273"/>
                  </a:cubicBezTo>
                  <a:cubicBezTo>
                    <a:pt x="2729" y="330"/>
                    <a:pt x="2638" y="388"/>
                    <a:pt x="2542" y="438"/>
                  </a:cubicBezTo>
                  <a:cubicBezTo>
                    <a:pt x="2446" y="488"/>
                    <a:pt x="2344" y="525"/>
                    <a:pt x="2239" y="549"/>
                  </a:cubicBezTo>
                  <a:cubicBezTo>
                    <a:pt x="2187" y="562"/>
                    <a:pt x="2134" y="570"/>
                    <a:pt x="2080" y="577"/>
                  </a:cubicBezTo>
                  <a:cubicBezTo>
                    <a:pt x="2027" y="583"/>
                    <a:pt x="1973" y="586"/>
                    <a:pt x="1919" y="587"/>
                  </a:cubicBezTo>
                  <a:cubicBezTo>
                    <a:pt x="1892" y="587"/>
                    <a:pt x="1865" y="587"/>
                    <a:pt x="1838" y="585"/>
                  </a:cubicBezTo>
                  <a:cubicBezTo>
                    <a:pt x="1811" y="584"/>
                    <a:pt x="1784" y="583"/>
                    <a:pt x="1757" y="582"/>
                  </a:cubicBezTo>
                  <a:cubicBezTo>
                    <a:pt x="1596" y="572"/>
                    <a:pt x="1596" y="572"/>
                    <a:pt x="1596" y="572"/>
                  </a:cubicBezTo>
                  <a:cubicBezTo>
                    <a:pt x="1542" y="568"/>
                    <a:pt x="1489" y="563"/>
                    <a:pt x="1435" y="555"/>
                  </a:cubicBezTo>
                  <a:cubicBezTo>
                    <a:pt x="1382" y="548"/>
                    <a:pt x="1329" y="538"/>
                    <a:pt x="1277" y="526"/>
                  </a:cubicBezTo>
                  <a:cubicBezTo>
                    <a:pt x="1172" y="501"/>
                    <a:pt x="1069" y="469"/>
                    <a:pt x="964" y="446"/>
                  </a:cubicBezTo>
                  <a:cubicBezTo>
                    <a:pt x="944" y="442"/>
                    <a:pt x="944" y="442"/>
                    <a:pt x="944" y="442"/>
                  </a:cubicBezTo>
                  <a:cubicBezTo>
                    <a:pt x="924" y="438"/>
                    <a:pt x="924" y="438"/>
                    <a:pt x="924" y="438"/>
                  </a:cubicBezTo>
                  <a:cubicBezTo>
                    <a:pt x="884" y="431"/>
                    <a:pt x="884" y="431"/>
                    <a:pt x="884" y="431"/>
                  </a:cubicBezTo>
                  <a:cubicBezTo>
                    <a:pt x="845" y="424"/>
                    <a:pt x="845" y="424"/>
                    <a:pt x="845" y="424"/>
                  </a:cubicBezTo>
                  <a:cubicBezTo>
                    <a:pt x="838" y="423"/>
                    <a:pt x="831" y="422"/>
                    <a:pt x="825" y="421"/>
                  </a:cubicBezTo>
                  <a:cubicBezTo>
                    <a:pt x="805" y="419"/>
                    <a:pt x="805" y="419"/>
                    <a:pt x="805" y="419"/>
                  </a:cubicBezTo>
                  <a:cubicBezTo>
                    <a:pt x="751" y="411"/>
                    <a:pt x="698" y="407"/>
                    <a:pt x="644" y="404"/>
                  </a:cubicBezTo>
                  <a:cubicBezTo>
                    <a:pt x="617" y="403"/>
                    <a:pt x="590" y="401"/>
                    <a:pt x="563" y="401"/>
                  </a:cubicBezTo>
                  <a:cubicBezTo>
                    <a:pt x="537" y="400"/>
                    <a:pt x="510" y="400"/>
                    <a:pt x="483" y="400"/>
                  </a:cubicBezTo>
                  <a:cubicBezTo>
                    <a:pt x="429" y="400"/>
                    <a:pt x="375" y="402"/>
                    <a:pt x="321" y="405"/>
                  </a:cubicBezTo>
                  <a:cubicBezTo>
                    <a:pt x="214" y="410"/>
                    <a:pt x="107" y="421"/>
                    <a:pt x="0" y="4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51">
              <a:extLst>
                <a:ext uri="{FF2B5EF4-FFF2-40B4-BE49-F238E27FC236}">
                  <a16:creationId xmlns:a16="http://schemas.microsoft.com/office/drawing/2014/main" id="{0B9F6FA7-D9EB-388A-E326-FF7CCDFB514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49300" y="2439988"/>
              <a:ext cx="12112625" cy="1633538"/>
            </a:xfrm>
            <a:custGeom>
              <a:avLst/>
              <a:gdLst>
                <a:gd name="T0" fmla="*/ 405 w 4849"/>
                <a:gd name="T1" fmla="*/ 400 h 653"/>
                <a:gd name="T2" fmla="*/ 486 w 4849"/>
                <a:gd name="T3" fmla="*/ 401 h 653"/>
                <a:gd name="T4" fmla="*/ 729 w 4849"/>
                <a:gd name="T5" fmla="*/ 420 h 653"/>
                <a:gd name="T6" fmla="*/ 810 w 4849"/>
                <a:gd name="T7" fmla="*/ 434 h 653"/>
                <a:gd name="T8" fmla="*/ 889 w 4849"/>
                <a:gd name="T9" fmla="*/ 452 h 653"/>
                <a:gd name="T10" fmla="*/ 968 w 4849"/>
                <a:gd name="T11" fmla="*/ 473 h 653"/>
                <a:gd name="T12" fmla="*/ 1394 w 4849"/>
                <a:gd name="T13" fmla="*/ 608 h 653"/>
                <a:gd name="T14" fmla="*/ 1514 w 4849"/>
                <a:gd name="T15" fmla="*/ 630 h 653"/>
                <a:gd name="T16" fmla="*/ 1595 w 4849"/>
                <a:gd name="T17" fmla="*/ 640 h 653"/>
                <a:gd name="T18" fmla="*/ 2276 w 4849"/>
                <a:gd name="T19" fmla="*/ 557 h 653"/>
                <a:gd name="T20" fmla="*/ 2352 w 4849"/>
                <a:gd name="T21" fmla="*/ 528 h 653"/>
                <a:gd name="T22" fmla="*/ 2389 w 4849"/>
                <a:gd name="T23" fmla="*/ 512 h 653"/>
                <a:gd name="T24" fmla="*/ 2499 w 4849"/>
                <a:gd name="T25" fmla="*/ 458 h 653"/>
                <a:gd name="T26" fmla="*/ 2569 w 4849"/>
                <a:gd name="T27" fmla="*/ 419 h 653"/>
                <a:gd name="T28" fmla="*/ 2812 w 4849"/>
                <a:gd name="T29" fmla="*/ 269 h 653"/>
                <a:gd name="T30" fmla="*/ 3568 w 4849"/>
                <a:gd name="T31" fmla="*/ 3 h 653"/>
                <a:gd name="T32" fmla="*/ 3993 w 4849"/>
                <a:gd name="T33" fmla="*/ 216 h 653"/>
                <a:gd name="T34" fmla="*/ 4527 w 4849"/>
                <a:gd name="T35" fmla="*/ 576 h 653"/>
                <a:gd name="T36" fmla="*/ 4587 w 4849"/>
                <a:gd name="T37" fmla="*/ 591 h 653"/>
                <a:gd name="T38" fmla="*/ 4627 w 4849"/>
                <a:gd name="T39" fmla="*/ 598 h 653"/>
                <a:gd name="T40" fmla="*/ 4677 w 4849"/>
                <a:gd name="T41" fmla="*/ 604 h 653"/>
                <a:gd name="T42" fmla="*/ 4687 w 4849"/>
                <a:gd name="T43" fmla="*/ 605 h 653"/>
                <a:gd name="T44" fmla="*/ 4647 w 4849"/>
                <a:gd name="T45" fmla="*/ 602 h 653"/>
                <a:gd name="T46" fmla="*/ 4606 w 4849"/>
                <a:gd name="T47" fmla="*/ 596 h 653"/>
                <a:gd name="T48" fmla="*/ 4547 w 4849"/>
                <a:gd name="T49" fmla="*/ 583 h 653"/>
                <a:gd name="T50" fmla="*/ 4238 w 4849"/>
                <a:gd name="T51" fmla="*/ 430 h 653"/>
                <a:gd name="T52" fmla="*/ 3727 w 4849"/>
                <a:gd name="T53" fmla="*/ 35 h 653"/>
                <a:gd name="T54" fmla="*/ 3097 w 4849"/>
                <a:gd name="T55" fmla="*/ 112 h 653"/>
                <a:gd name="T56" fmla="*/ 2607 w 4849"/>
                <a:gd name="T57" fmla="*/ 401 h 653"/>
                <a:gd name="T58" fmla="*/ 2536 w 4849"/>
                <a:gd name="T59" fmla="*/ 442 h 653"/>
                <a:gd name="T60" fmla="*/ 2428 w 4849"/>
                <a:gd name="T61" fmla="*/ 499 h 653"/>
                <a:gd name="T62" fmla="*/ 2362 w 4849"/>
                <a:gd name="T63" fmla="*/ 528 h 653"/>
                <a:gd name="T64" fmla="*/ 2296 w 4849"/>
                <a:gd name="T65" fmla="*/ 553 h 653"/>
                <a:gd name="T66" fmla="*/ 1920 w 4849"/>
                <a:gd name="T67" fmla="*/ 641 h 653"/>
                <a:gd name="T68" fmla="*/ 1534 w 4849"/>
                <a:gd name="T69" fmla="*/ 636 h 653"/>
                <a:gd name="T70" fmla="*/ 1433 w 4849"/>
                <a:gd name="T71" fmla="*/ 619 h 653"/>
                <a:gd name="T72" fmla="*/ 1276 w 4849"/>
                <a:gd name="T73" fmla="*/ 579 h 653"/>
                <a:gd name="T74" fmla="*/ 928 w 4849"/>
                <a:gd name="T75" fmla="*/ 464 h 653"/>
                <a:gd name="T76" fmla="*/ 849 w 4849"/>
                <a:gd name="T77" fmla="*/ 444 h 653"/>
                <a:gd name="T78" fmla="*/ 749 w 4849"/>
                <a:gd name="T79" fmla="*/ 425 h 653"/>
                <a:gd name="T80" fmla="*/ 648 w 4849"/>
                <a:gd name="T81" fmla="*/ 412 h 653"/>
                <a:gd name="T82" fmla="*/ 445 w 4849"/>
                <a:gd name="T83" fmla="*/ 402 h 653"/>
                <a:gd name="T84" fmla="*/ 0 w 4849"/>
                <a:gd name="T85" fmla="*/ 438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49" h="653">
                  <a:moveTo>
                    <a:pt x="0" y="438"/>
                  </a:moveTo>
                  <a:cubicBezTo>
                    <a:pt x="107" y="421"/>
                    <a:pt x="215" y="409"/>
                    <a:pt x="323" y="403"/>
                  </a:cubicBezTo>
                  <a:cubicBezTo>
                    <a:pt x="350" y="402"/>
                    <a:pt x="377" y="401"/>
                    <a:pt x="405" y="400"/>
                  </a:cubicBezTo>
                  <a:cubicBezTo>
                    <a:pt x="445" y="400"/>
                    <a:pt x="445" y="400"/>
                    <a:pt x="445" y="400"/>
                  </a:cubicBezTo>
                  <a:cubicBezTo>
                    <a:pt x="452" y="400"/>
                    <a:pt x="459" y="400"/>
                    <a:pt x="466" y="400"/>
                  </a:cubicBezTo>
                  <a:cubicBezTo>
                    <a:pt x="486" y="401"/>
                    <a:pt x="486" y="401"/>
                    <a:pt x="486" y="401"/>
                  </a:cubicBezTo>
                  <a:cubicBezTo>
                    <a:pt x="540" y="401"/>
                    <a:pt x="594" y="405"/>
                    <a:pt x="648" y="410"/>
                  </a:cubicBezTo>
                  <a:cubicBezTo>
                    <a:pt x="689" y="415"/>
                    <a:pt x="689" y="415"/>
                    <a:pt x="689" y="415"/>
                  </a:cubicBezTo>
                  <a:cubicBezTo>
                    <a:pt x="702" y="416"/>
                    <a:pt x="716" y="418"/>
                    <a:pt x="729" y="420"/>
                  </a:cubicBezTo>
                  <a:cubicBezTo>
                    <a:pt x="749" y="423"/>
                    <a:pt x="749" y="423"/>
                    <a:pt x="749" y="423"/>
                  </a:cubicBezTo>
                  <a:cubicBezTo>
                    <a:pt x="756" y="424"/>
                    <a:pt x="763" y="425"/>
                    <a:pt x="769" y="427"/>
                  </a:cubicBezTo>
                  <a:cubicBezTo>
                    <a:pt x="810" y="434"/>
                    <a:pt x="810" y="434"/>
                    <a:pt x="810" y="434"/>
                  </a:cubicBezTo>
                  <a:cubicBezTo>
                    <a:pt x="849" y="442"/>
                    <a:pt x="849" y="442"/>
                    <a:pt x="849" y="442"/>
                  </a:cubicBezTo>
                  <a:cubicBezTo>
                    <a:pt x="856" y="444"/>
                    <a:pt x="863" y="445"/>
                    <a:pt x="869" y="447"/>
                  </a:cubicBezTo>
                  <a:cubicBezTo>
                    <a:pt x="889" y="452"/>
                    <a:pt x="889" y="452"/>
                    <a:pt x="889" y="452"/>
                  </a:cubicBezTo>
                  <a:cubicBezTo>
                    <a:pt x="902" y="455"/>
                    <a:pt x="915" y="458"/>
                    <a:pt x="928" y="462"/>
                  </a:cubicBezTo>
                  <a:cubicBezTo>
                    <a:pt x="948" y="467"/>
                    <a:pt x="948" y="467"/>
                    <a:pt x="948" y="467"/>
                  </a:cubicBezTo>
                  <a:cubicBezTo>
                    <a:pt x="968" y="473"/>
                    <a:pt x="968" y="473"/>
                    <a:pt x="968" y="473"/>
                  </a:cubicBezTo>
                  <a:cubicBezTo>
                    <a:pt x="1072" y="505"/>
                    <a:pt x="1173" y="545"/>
                    <a:pt x="1276" y="576"/>
                  </a:cubicBezTo>
                  <a:cubicBezTo>
                    <a:pt x="1302" y="585"/>
                    <a:pt x="1328" y="592"/>
                    <a:pt x="1355" y="598"/>
                  </a:cubicBezTo>
                  <a:cubicBezTo>
                    <a:pt x="1394" y="608"/>
                    <a:pt x="1394" y="608"/>
                    <a:pt x="1394" y="608"/>
                  </a:cubicBezTo>
                  <a:cubicBezTo>
                    <a:pt x="1407" y="611"/>
                    <a:pt x="1421" y="613"/>
                    <a:pt x="1434" y="616"/>
                  </a:cubicBezTo>
                  <a:cubicBezTo>
                    <a:pt x="1447" y="619"/>
                    <a:pt x="1461" y="622"/>
                    <a:pt x="1474" y="624"/>
                  </a:cubicBezTo>
                  <a:cubicBezTo>
                    <a:pt x="1514" y="630"/>
                    <a:pt x="1514" y="630"/>
                    <a:pt x="1514" y="630"/>
                  </a:cubicBezTo>
                  <a:cubicBezTo>
                    <a:pt x="1534" y="633"/>
                    <a:pt x="1534" y="633"/>
                    <a:pt x="1534" y="633"/>
                  </a:cubicBezTo>
                  <a:cubicBezTo>
                    <a:pt x="1541" y="634"/>
                    <a:pt x="1548" y="635"/>
                    <a:pt x="1554" y="636"/>
                  </a:cubicBezTo>
                  <a:cubicBezTo>
                    <a:pt x="1595" y="640"/>
                    <a:pt x="1595" y="640"/>
                    <a:pt x="1595" y="640"/>
                  </a:cubicBezTo>
                  <a:cubicBezTo>
                    <a:pt x="1703" y="650"/>
                    <a:pt x="1812" y="649"/>
                    <a:pt x="1919" y="637"/>
                  </a:cubicBezTo>
                  <a:cubicBezTo>
                    <a:pt x="2027" y="626"/>
                    <a:pt x="2134" y="603"/>
                    <a:pt x="2237" y="569"/>
                  </a:cubicBezTo>
                  <a:cubicBezTo>
                    <a:pt x="2276" y="557"/>
                    <a:pt x="2276" y="557"/>
                    <a:pt x="2276" y="557"/>
                  </a:cubicBezTo>
                  <a:cubicBezTo>
                    <a:pt x="2282" y="554"/>
                    <a:pt x="2288" y="552"/>
                    <a:pt x="2295" y="550"/>
                  </a:cubicBezTo>
                  <a:cubicBezTo>
                    <a:pt x="2314" y="543"/>
                    <a:pt x="2314" y="543"/>
                    <a:pt x="2314" y="543"/>
                  </a:cubicBezTo>
                  <a:cubicBezTo>
                    <a:pt x="2352" y="528"/>
                    <a:pt x="2352" y="528"/>
                    <a:pt x="2352" y="528"/>
                  </a:cubicBezTo>
                  <a:cubicBezTo>
                    <a:pt x="2361" y="524"/>
                    <a:pt x="2361" y="524"/>
                    <a:pt x="2361" y="524"/>
                  </a:cubicBezTo>
                  <a:cubicBezTo>
                    <a:pt x="2370" y="520"/>
                    <a:pt x="2370" y="520"/>
                    <a:pt x="2370" y="520"/>
                  </a:cubicBezTo>
                  <a:cubicBezTo>
                    <a:pt x="2389" y="512"/>
                    <a:pt x="2389" y="512"/>
                    <a:pt x="2389" y="512"/>
                  </a:cubicBezTo>
                  <a:cubicBezTo>
                    <a:pt x="2426" y="495"/>
                    <a:pt x="2426" y="495"/>
                    <a:pt x="2426" y="495"/>
                  </a:cubicBezTo>
                  <a:cubicBezTo>
                    <a:pt x="2438" y="489"/>
                    <a:pt x="2450" y="483"/>
                    <a:pt x="2462" y="477"/>
                  </a:cubicBezTo>
                  <a:cubicBezTo>
                    <a:pt x="2499" y="458"/>
                    <a:pt x="2499" y="458"/>
                    <a:pt x="2499" y="458"/>
                  </a:cubicBezTo>
                  <a:cubicBezTo>
                    <a:pt x="2534" y="439"/>
                    <a:pt x="2534" y="439"/>
                    <a:pt x="2534" y="439"/>
                  </a:cubicBezTo>
                  <a:cubicBezTo>
                    <a:pt x="2552" y="429"/>
                    <a:pt x="2552" y="429"/>
                    <a:pt x="2552" y="429"/>
                  </a:cubicBezTo>
                  <a:cubicBezTo>
                    <a:pt x="2569" y="419"/>
                    <a:pt x="2569" y="419"/>
                    <a:pt x="2569" y="419"/>
                  </a:cubicBezTo>
                  <a:cubicBezTo>
                    <a:pt x="2604" y="398"/>
                    <a:pt x="2604" y="398"/>
                    <a:pt x="2604" y="398"/>
                  </a:cubicBezTo>
                  <a:cubicBezTo>
                    <a:pt x="2628" y="384"/>
                    <a:pt x="2651" y="370"/>
                    <a:pt x="2674" y="355"/>
                  </a:cubicBezTo>
                  <a:cubicBezTo>
                    <a:pt x="2720" y="327"/>
                    <a:pt x="2766" y="298"/>
                    <a:pt x="2812" y="269"/>
                  </a:cubicBezTo>
                  <a:cubicBezTo>
                    <a:pt x="2904" y="211"/>
                    <a:pt x="2997" y="155"/>
                    <a:pt x="3095" y="109"/>
                  </a:cubicBezTo>
                  <a:cubicBezTo>
                    <a:pt x="3194" y="63"/>
                    <a:pt x="3298" y="29"/>
                    <a:pt x="3405" y="11"/>
                  </a:cubicBezTo>
                  <a:cubicBezTo>
                    <a:pt x="3459" y="3"/>
                    <a:pt x="3514" y="0"/>
                    <a:pt x="3568" y="3"/>
                  </a:cubicBezTo>
                  <a:cubicBezTo>
                    <a:pt x="3622" y="6"/>
                    <a:pt x="3676" y="15"/>
                    <a:pt x="3728" y="32"/>
                  </a:cubicBezTo>
                  <a:cubicBezTo>
                    <a:pt x="3780" y="49"/>
                    <a:pt x="3829" y="74"/>
                    <a:pt x="3871" y="108"/>
                  </a:cubicBezTo>
                  <a:cubicBezTo>
                    <a:pt x="3913" y="143"/>
                    <a:pt x="3953" y="179"/>
                    <a:pt x="3993" y="216"/>
                  </a:cubicBezTo>
                  <a:cubicBezTo>
                    <a:pt x="4073" y="290"/>
                    <a:pt x="4152" y="365"/>
                    <a:pt x="4239" y="429"/>
                  </a:cubicBezTo>
                  <a:cubicBezTo>
                    <a:pt x="4283" y="461"/>
                    <a:pt x="4329" y="490"/>
                    <a:pt x="4377" y="515"/>
                  </a:cubicBezTo>
                  <a:cubicBezTo>
                    <a:pt x="4425" y="540"/>
                    <a:pt x="4475" y="561"/>
                    <a:pt x="4527" y="576"/>
                  </a:cubicBezTo>
                  <a:cubicBezTo>
                    <a:pt x="4547" y="582"/>
                    <a:pt x="4547" y="582"/>
                    <a:pt x="4547" y="582"/>
                  </a:cubicBezTo>
                  <a:cubicBezTo>
                    <a:pt x="4553" y="584"/>
                    <a:pt x="4560" y="585"/>
                    <a:pt x="4567" y="587"/>
                  </a:cubicBezTo>
                  <a:cubicBezTo>
                    <a:pt x="4573" y="588"/>
                    <a:pt x="4580" y="590"/>
                    <a:pt x="4587" y="591"/>
                  </a:cubicBezTo>
                  <a:cubicBezTo>
                    <a:pt x="4606" y="595"/>
                    <a:pt x="4606" y="595"/>
                    <a:pt x="4606" y="595"/>
                  </a:cubicBezTo>
                  <a:cubicBezTo>
                    <a:pt x="4616" y="597"/>
                    <a:pt x="4616" y="597"/>
                    <a:pt x="4616" y="597"/>
                  </a:cubicBezTo>
                  <a:cubicBezTo>
                    <a:pt x="4627" y="598"/>
                    <a:pt x="4627" y="598"/>
                    <a:pt x="4627" y="598"/>
                  </a:cubicBezTo>
                  <a:cubicBezTo>
                    <a:pt x="4647" y="601"/>
                    <a:pt x="4647" y="601"/>
                    <a:pt x="4647" y="601"/>
                  </a:cubicBezTo>
                  <a:cubicBezTo>
                    <a:pt x="4653" y="602"/>
                    <a:pt x="4660" y="602"/>
                    <a:pt x="4667" y="603"/>
                  </a:cubicBezTo>
                  <a:cubicBezTo>
                    <a:pt x="4677" y="604"/>
                    <a:pt x="4677" y="604"/>
                    <a:pt x="4677" y="604"/>
                  </a:cubicBezTo>
                  <a:cubicBezTo>
                    <a:pt x="4680" y="604"/>
                    <a:pt x="4684" y="605"/>
                    <a:pt x="4687" y="605"/>
                  </a:cubicBezTo>
                  <a:cubicBezTo>
                    <a:pt x="4741" y="607"/>
                    <a:pt x="4796" y="602"/>
                    <a:pt x="4849" y="589"/>
                  </a:cubicBezTo>
                  <a:cubicBezTo>
                    <a:pt x="4796" y="602"/>
                    <a:pt x="4741" y="607"/>
                    <a:pt x="4687" y="605"/>
                  </a:cubicBezTo>
                  <a:cubicBezTo>
                    <a:pt x="4684" y="605"/>
                    <a:pt x="4680" y="605"/>
                    <a:pt x="4677" y="604"/>
                  </a:cubicBezTo>
                  <a:cubicBezTo>
                    <a:pt x="4667" y="604"/>
                    <a:pt x="4667" y="604"/>
                    <a:pt x="4667" y="604"/>
                  </a:cubicBezTo>
                  <a:cubicBezTo>
                    <a:pt x="4660" y="603"/>
                    <a:pt x="4653" y="603"/>
                    <a:pt x="4647" y="602"/>
                  </a:cubicBezTo>
                  <a:cubicBezTo>
                    <a:pt x="4626" y="599"/>
                    <a:pt x="4626" y="599"/>
                    <a:pt x="4626" y="599"/>
                  </a:cubicBezTo>
                  <a:cubicBezTo>
                    <a:pt x="4616" y="598"/>
                    <a:pt x="4616" y="598"/>
                    <a:pt x="4616" y="598"/>
                  </a:cubicBezTo>
                  <a:cubicBezTo>
                    <a:pt x="4606" y="596"/>
                    <a:pt x="4606" y="596"/>
                    <a:pt x="4606" y="596"/>
                  </a:cubicBezTo>
                  <a:cubicBezTo>
                    <a:pt x="4586" y="592"/>
                    <a:pt x="4586" y="592"/>
                    <a:pt x="4586" y="592"/>
                  </a:cubicBezTo>
                  <a:cubicBezTo>
                    <a:pt x="4580" y="591"/>
                    <a:pt x="4573" y="589"/>
                    <a:pt x="4566" y="588"/>
                  </a:cubicBezTo>
                  <a:cubicBezTo>
                    <a:pt x="4560" y="586"/>
                    <a:pt x="4553" y="585"/>
                    <a:pt x="4547" y="583"/>
                  </a:cubicBezTo>
                  <a:cubicBezTo>
                    <a:pt x="4527" y="577"/>
                    <a:pt x="4527" y="577"/>
                    <a:pt x="4527" y="577"/>
                  </a:cubicBezTo>
                  <a:cubicBezTo>
                    <a:pt x="4475" y="562"/>
                    <a:pt x="4425" y="541"/>
                    <a:pt x="4376" y="516"/>
                  </a:cubicBezTo>
                  <a:cubicBezTo>
                    <a:pt x="4328" y="492"/>
                    <a:pt x="4282" y="462"/>
                    <a:pt x="4238" y="430"/>
                  </a:cubicBezTo>
                  <a:cubicBezTo>
                    <a:pt x="4150" y="366"/>
                    <a:pt x="4071" y="291"/>
                    <a:pt x="3992" y="218"/>
                  </a:cubicBezTo>
                  <a:cubicBezTo>
                    <a:pt x="3952" y="181"/>
                    <a:pt x="3912" y="145"/>
                    <a:pt x="3870" y="110"/>
                  </a:cubicBezTo>
                  <a:cubicBezTo>
                    <a:pt x="3828" y="76"/>
                    <a:pt x="3779" y="51"/>
                    <a:pt x="3727" y="35"/>
                  </a:cubicBezTo>
                  <a:cubicBezTo>
                    <a:pt x="3676" y="18"/>
                    <a:pt x="3622" y="9"/>
                    <a:pt x="3568" y="6"/>
                  </a:cubicBezTo>
                  <a:cubicBezTo>
                    <a:pt x="3514" y="3"/>
                    <a:pt x="3459" y="6"/>
                    <a:pt x="3406" y="14"/>
                  </a:cubicBezTo>
                  <a:cubicBezTo>
                    <a:pt x="3299" y="32"/>
                    <a:pt x="3195" y="66"/>
                    <a:pt x="3097" y="112"/>
                  </a:cubicBezTo>
                  <a:cubicBezTo>
                    <a:pt x="2998" y="158"/>
                    <a:pt x="2905" y="214"/>
                    <a:pt x="2814" y="272"/>
                  </a:cubicBezTo>
                  <a:cubicBezTo>
                    <a:pt x="2768" y="301"/>
                    <a:pt x="2722" y="330"/>
                    <a:pt x="2676" y="359"/>
                  </a:cubicBezTo>
                  <a:cubicBezTo>
                    <a:pt x="2653" y="373"/>
                    <a:pt x="2630" y="387"/>
                    <a:pt x="2607" y="401"/>
                  </a:cubicBezTo>
                  <a:cubicBezTo>
                    <a:pt x="2571" y="422"/>
                    <a:pt x="2571" y="422"/>
                    <a:pt x="2571" y="422"/>
                  </a:cubicBezTo>
                  <a:cubicBezTo>
                    <a:pt x="2554" y="432"/>
                    <a:pt x="2554" y="432"/>
                    <a:pt x="2554" y="432"/>
                  </a:cubicBezTo>
                  <a:cubicBezTo>
                    <a:pt x="2536" y="442"/>
                    <a:pt x="2536" y="442"/>
                    <a:pt x="2536" y="442"/>
                  </a:cubicBezTo>
                  <a:cubicBezTo>
                    <a:pt x="2500" y="462"/>
                    <a:pt x="2500" y="462"/>
                    <a:pt x="2500" y="462"/>
                  </a:cubicBezTo>
                  <a:cubicBezTo>
                    <a:pt x="2464" y="480"/>
                    <a:pt x="2464" y="480"/>
                    <a:pt x="2464" y="480"/>
                  </a:cubicBezTo>
                  <a:cubicBezTo>
                    <a:pt x="2452" y="487"/>
                    <a:pt x="2440" y="493"/>
                    <a:pt x="2428" y="499"/>
                  </a:cubicBezTo>
                  <a:cubicBezTo>
                    <a:pt x="2390" y="515"/>
                    <a:pt x="2390" y="515"/>
                    <a:pt x="2390" y="515"/>
                  </a:cubicBezTo>
                  <a:cubicBezTo>
                    <a:pt x="2372" y="524"/>
                    <a:pt x="2372" y="524"/>
                    <a:pt x="2372" y="524"/>
                  </a:cubicBezTo>
                  <a:cubicBezTo>
                    <a:pt x="2362" y="528"/>
                    <a:pt x="2362" y="528"/>
                    <a:pt x="2362" y="528"/>
                  </a:cubicBezTo>
                  <a:cubicBezTo>
                    <a:pt x="2353" y="531"/>
                    <a:pt x="2353" y="531"/>
                    <a:pt x="2353" y="531"/>
                  </a:cubicBezTo>
                  <a:cubicBezTo>
                    <a:pt x="2315" y="546"/>
                    <a:pt x="2315" y="546"/>
                    <a:pt x="2315" y="546"/>
                  </a:cubicBezTo>
                  <a:cubicBezTo>
                    <a:pt x="2296" y="553"/>
                    <a:pt x="2296" y="553"/>
                    <a:pt x="2296" y="553"/>
                  </a:cubicBezTo>
                  <a:cubicBezTo>
                    <a:pt x="2290" y="556"/>
                    <a:pt x="2283" y="558"/>
                    <a:pt x="2277" y="560"/>
                  </a:cubicBezTo>
                  <a:cubicBezTo>
                    <a:pt x="2238" y="573"/>
                    <a:pt x="2238" y="573"/>
                    <a:pt x="2238" y="573"/>
                  </a:cubicBezTo>
                  <a:cubicBezTo>
                    <a:pt x="2135" y="606"/>
                    <a:pt x="2028" y="629"/>
                    <a:pt x="1920" y="641"/>
                  </a:cubicBezTo>
                  <a:cubicBezTo>
                    <a:pt x="1812" y="652"/>
                    <a:pt x="1703" y="653"/>
                    <a:pt x="1595" y="643"/>
                  </a:cubicBezTo>
                  <a:cubicBezTo>
                    <a:pt x="1554" y="639"/>
                    <a:pt x="1554" y="639"/>
                    <a:pt x="1554" y="639"/>
                  </a:cubicBezTo>
                  <a:cubicBezTo>
                    <a:pt x="1547" y="638"/>
                    <a:pt x="1541" y="637"/>
                    <a:pt x="1534" y="636"/>
                  </a:cubicBezTo>
                  <a:cubicBezTo>
                    <a:pt x="1514" y="633"/>
                    <a:pt x="1514" y="633"/>
                    <a:pt x="1514" y="633"/>
                  </a:cubicBezTo>
                  <a:cubicBezTo>
                    <a:pt x="1473" y="627"/>
                    <a:pt x="1473" y="627"/>
                    <a:pt x="1473" y="627"/>
                  </a:cubicBezTo>
                  <a:cubicBezTo>
                    <a:pt x="1460" y="624"/>
                    <a:pt x="1447" y="622"/>
                    <a:pt x="1433" y="619"/>
                  </a:cubicBezTo>
                  <a:cubicBezTo>
                    <a:pt x="1420" y="616"/>
                    <a:pt x="1407" y="614"/>
                    <a:pt x="1394" y="611"/>
                  </a:cubicBezTo>
                  <a:cubicBezTo>
                    <a:pt x="1354" y="601"/>
                    <a:pt x="1354" y="601"/>
                    <a:pt x="1354" y="601"/>
                  </a:cubicBezTo>
                  <a:cubicBezTo>
                    <a:pt x="1328" y="595"/>
                    <a:pt x="1301" y="587"/>
                    <a:pt x="1276" y="579"/>
                  </a:cubicBezTo>
                  <a:cubicBezTo>
                    <a:pt x="1172" y="547"/>
                    <a:pt x="1071" y="507"/>
                    <a:pt x="967" y="475"/>
                  </a:cubicBezTo>
                  <a:cubicBezTo>
                    <a:pt x="947" y="470"/>
                    <a:pt x="947" y="470"/>
                    <a:pt x="947" y="470"/>
                  </a:cubicBezTo>
                  <a:cubicBezTo>
                    <a:pt x="928" y="464"/>
                    <a:pt x="928" y="464"/>
                    <a:pt x="928" y="464"/>
                  </a:cubicBezTo>
                  <a:cubicBezTo>
                    <a:pt x="915" y="460"/>
                    <a:pt x="902" y="457"/>
                    <a:pt x="888" y="454"/>
                  </a:cubicBezTo>
                  <a:cubicBezTo>
                    <a:pt x="869" y="449"/>
                    <a:pt x="869" y="449"/>
                    <a:pt x="869" y="449"/>
                  </a:cubicBezTo>
                  <a:cubicBezTo>
                    <a:pt x="862" y="447"/>
                    <a:pt x="856" y="446"/>
                    <a:pt x="849" y="444"/>
                  </a:cubicBezTo>
                  <a:cubicBezTo>
                    <a:pt x="809" y="436"/>
                    <a:pt x="809" y="436"/>
                    <a:pt x="809" y="436"/>
                  </a:cubicBezTo>
                  <a:cubicBezTo>
                    <a:pt x="769" y="429"/>
                    <a:pt x="769" y="429"/>
                    <a:pt x="769" y="429"/>
                  </a:cubicBezTo>
                  <a:cubicBezTo>
                    <a:pt x="762" y="428"/>
                    <a:pt x="756" y="426"/>
                    <a:pt x="749" y="425"/>
                  </a:cubicBezTo>
                  <a:cubicBezTo>
                    <a:pt x="729" y="422"/>
                    <a:pt x="729" y="422"/>
                    <a:pt x="729" y="422"/>
                  </a:cubicBezTo>
                  <a:cubicBezTo>
                    <a:pt x="716" y="420"/>
                    <a:pt x="702" y="418"/>
                    <a:pt x="689" y="417"/>
                  </a:cubicBezTo>
                  <a:cubicBezTo>
                    <a:pt x="648" y="412"/>
                    <a:pt x="648" y="412"/>
                    <a:pt x="648" y="412"/>
                  </a:cubicBezTo>
                  <a:cubicBezTo>
                    <a:pt x="594" y="407"/>
                    <a:pt x="540" y="403"/>
                    <a:pt x="486" y="402"/>
                  </a:cubicBezTo>
                  <a:cubicBezTo>
                    <a:pt x="466" y="402"/>
                    <a:pt x="466" y="402"/>
                    <a:pt x="466" y="402"/>
                  </a:cubicBezTo>
                  <a:cubicBezTo>
                    <a:pt x="459" y="401"/>
                    <a:pt x="452" y="402"/>
                    <a:pt x="445" y="402"/>
                  </a:cubicBezTo>
                  <a:cubicBezTo>
                    <a:pt x="405" y="402"/>
                    <a:pt x="405" y="402"/>
                    <a:pt x="405" y="402"/>
                  </a:cubicBezTo>
                  <a:cubicBezTo>
                    <a:pt x="377" y="402"/>
                    <a:pt x="350" y="403"/>
                    <a:pt x="323" y="404"/>
                  </a:cubicBezTo>
                  <a:cubicBezTo>
                    <a:pt x="215" y="409"/>
                    <a:pt x="107" y="421"/>
                    <a:pt x="0" y="4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52">
              <a:extLst>
                <a:ext uri="{FF2B5EF4-FFF2-40B4-BE49-F238E27FC236}">
                  <a16:creationId xmlns:a16="http://schemas.microsoft.com/office/drawing/2014/main" id="{B388AB81-81CA-B0ED-E5D5-7462A225F36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2475" y="2630488"/>
              <a:ext cx="12111038" cy="1449388"/>
            </a:xfrm>
            <a:custGeom>
              <a:avLst/>
              <a:gdLst>
                <a:gd name="T0" fmla="*/ 4530 w 4849"/>
                <a:gd name="T1" fmla="*/ 542 h 580"/>
                <a:gd name="T2" fmla="*/ 4107 w 4849"/>
                <a:gd name="T3" fmla="*/ 319 h 580"/>
                <a:gd name="T4" fmla="*/ 3852 w 4849"/>
                <a:gd name="T5" fmla="*/ 107 h 580"/>
                <a:gd name="T6" fmla="*/ 3810 w 4849"/>
                <a:gd name="T7" fmla="*/ 80 h 580"/>
                <a:gd name="T8" fmla="*/ 3765 w 4849"/>
                <a:gd name="T9" fmla="*/ 58 h 580"/>
                <a:gd name="T10" fmla="*/ 3561 w 4849"/>
                <a:gd name="T11" fmla="*/ 9 h 580"/>
                <a:gd name="T12" fmla="*/ 3320 w 4849"/>
                <a:gd name="T13" fmla="*/ 14 h 580"/>
                <a:gd name="T14" fmla="*/ 3241 w 4849"/>
                <a:gd name="T15" fmla="*/ 27 h 580"/>
                <a:gd name="T16" fmla="*/ 3163 w 4849"/>
                <a:gd name="T17" fmla="*/ 47 h 580"/>
                <a:gd name="T18" fmla="*/ 3068 w 4849"/>
                <a:gd name="T19" fmla="*/ 79 h 580"/>
                <a:gd name="T20" fmla="*/ 2976 w 4849"/>
                <a:gd name="T21" fmla="*/ 118 h 580"/>
                <a:gd name="T22" fmla="*/ 2797 w 4849"/>
                <a:gd name="T23" fmla="*/ 209 h 580"/>
                <a:gd name="T24" fmla="*/ 2410 w 4849"/>
                <a:gd name="T25" fmla="*/ 423 h 580"/>
                <a:gd name="T26" fmla="*/ 2336 w 4849"/>
                <a:gd name="T27" fmla="*/ 456 h 580"/>
                <a:gd name="T28" fmla="*/ 2242 w 4849"/>
                <a:gd name="T29" fmla="*/ 491 h 580"/>
                <a:gd name="T30" fmla="*/ 1889 w 4849"/>
                <a:gd name="T31" fmla="*/ 569 h 580"/>
                <a:gd name="T32" fmla="*/ 1809 w 4849"/>
                <a:gd name="T33" fmla="*/ 576 h 580"/>
                <a:gd name="T34" fmla="*/ 1728 w 4849"/>
                <a:gd name="T35" fmla="*/ 579 h 580"/>
                <a:gd name="T36" fmla="*/ 1628 w 4849"/>
                <a:gd name="T37" fmla="*/ 578 h 580"/>
                <a:gd name="T38" fmla="*/ 1547 w 4849"/>
                <a:gd name="T39" fmla="*/ 573 h 580"/>
                <a:gd name="T40" fmla="*/ 1447 w 4849"/>
                <a:gd name="T41" fmla="*/ 562 h 580"/>
                <a:gd name="T42" fmla="*/ 1309 w 4849"/>
                <a:gd name="T43" fmla="*/ 536 h 580"/>
                <a:gd name="T44" fmla="*/ 919 w 4849"/>
                <a:gd name="T45" fmla="*/ 437 h 580"/>
                <a:gd name="T46" fmla="*/ 840 w 4849"/>
                <a:gd name="T47" fmla="*/ 420 h 580"/>
                <a:gd name="T48" fmla="*/ 622 w 4849"/>
                <a:gd name="T49" fmla="*/ 390 h 580"/>
                <a:gd name="T50" fmla="*/ 481 w 4849"/>
                <a:gd name="T51" fmla="*/ 383 h 580"/>
                <a:gd name="T52" fmla="*/ 340 w 4849"/>
                <a:gd name="T53" fmla="*/ 384 h 580"/>
                <a:gd name="T54" fmla="*/ 0 w 4849"/>
                <a:gd name="T55" fmla="*/ 415 h 580"/>
                <a:gd name="T56" fmla="*/ 340 w 4849"/>
                <a:gd name="T57" fmla="*/ 383 h 580"/>
                <a:gd name="T58" fmla="*/ 481 w 4849"/>
                <a:gd name="T59" fmla="*/ 382 h 580"/>
                <a:gd name="T60" fmla="*/ 622 w 4849"/>
                <a:gd name="T61" fmla="*/ 388 h 580"/>
                <a:gd name="T62" fmla="*/ 841 w 4849"/>
                <a:gd name="T63" fmla="*/ 418 h 580"/>
                <a:gd name="T64" fmla="*/ 920 w 4849"/>
                <a:gd name="T65" fmla="*/ 435 h 580"/>
                <a:gd name="T66" fmla="*/ 1309 w 4849"/>
                <a:gd name="T67" fmla="*/ 534 h 580"/>
                <a:gd name="T68" fmla="*/ 1448 w 4849"/>
                <a:gd name="T69" fmla="*/ 559 h 580"/>
                <a:gd name="T70" fmla="*/ 1547 w 4849"/>
                <a:gd name="T71" fmla="*/ 570 h 580"/>
                <a:gd name="T72" fmla="*/ 1628 w 4849"/>
                <a:gd name="T73" fmla="*/ 575 h 580"/>
                <a:gd name="T74" fmla="*/ 1728 w 4849"/>
                <a:gd name="T75" fmla="*/ 576 h 580"/>
                <a:gd name="T76" fmla="*/ 1808 w 4849"/>
                <a:gd name="T77" fmla="*/ 573 h 580"/>
                <a:gd name="T78" fmla="*/ 1888 w 4849"/>
                <a:gd name="T79" fmla="*/ 566 h 580"/>
                <a:gd name="T80" fmla="*/ 2241 w 4849"/>
                <a:gd name="T81" fmla="*/ 488 h 580"/>
                <a:gd name="T82" fmla="*/ 2335 w 4849"/>
                <a:gd name="T83" fmla="*/ 452 h 580"/>
                <a:gd name="T84" fmla="*/ 2408 w 4849"/>
                <a:gd name="T85" fmla="*/ 420 h 580"/>
                <a:gd name="T86" fmla="*/ 2795 w 4849"/>
                <a:gd name="T87" fmla="*/ 206 h 580"/>
                <a:gd name="T88" fmla="*/ 2974 w 4849"/>
                <a:gd name="T89" fmla="*/ 114 h 580"/>
                <a:gd name="T90" fmla="*/ 3067 w 4849"/>
                <a:gd name="T91" fmla="*/ 75 h 580"/>
                <a:gd name="T92" fmla="*/ 3162 w 4849"/>
                <a:gd name="T93" fmla="*/ 44 h 580"/>
                <a:gd name="T94" fmla="*/ 3241 w 4849"/>
                <a:gd name="T95" fmla="*/ 24 h 580"/>
                <a:gd name="T96" fmla="*/ 3320 w 4849"/>
                <a:gd name="T97" fmla="*/ 11 h 580"/>
                <a:gd name="T98" fmla="*/ 3561 w 4849"/>
                <a:gd name="T99" fmla="*/ 6 h 580"/>
                <a:gd name="T100" fmla="*/ 3766 w 4849"/>
                <a:gd name="T101" fmla="*/ 56 h 580"/>
                <a:gd name="T102" fmla="*/ 3811 w 4849"/>
                <a:gd name="T103" fmla="*/ 78 h 580"/>
                <a:gd name="T104" fmla="*/ 3854 w 4849"/>
                <a:gd name="T105" fmla="*/ 105 h 580"/>
                <a:gd name="T106" fmla="*/ 4108 w 4849"/>
                <a:gd name="T107" fmla="*/ 317 h 580"/>
                <a:gd name="T108" fmla="*/ 4530 w 4849"/>
                <a:gd name="T109" fmla="*/ 541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49" h="580">
                  <a:moveTo>
                    <a:pt x="4849" y="549"/>
                  </a:moveTo>
                  <a:cubicBezTo>
                    <a:pt x="4797" y="561"/>
                    <a:pt x="4743" y="565"/>
                    <a:pt x="4689" y="563"/>
                  </a:cubicBezTo>
                  <a:cubicBezTo>
                    <a:pt x="4636" y="562"/>
                    <a:pt x="4582" y="555"/>
                    <a:pt x="4530" y="542"/>
                  </a:cubicBezTo>
                  <a:cubicBezTo>
                    <a:pt x="4478" y="529"/>
                    <a:pt x="4427" y="512"/>
                    <a:pt x="4378" y="491"/>
                  </a:cubicBezTo>
                  <a:cubicBezTo>
                    <a:pt x="4328" y="470"/>
                    <a:pt x="4281" y="445"/>
                    <a:pt x="4236" y="415"/>
                  </a:cubicBezTo>
                  <a:cubicBezTo>
                    <a:pt x="4191" y="386"/>
                    <a:pt x="4148" y="353"/>
                    <a:pt x="4107" y="319"/>
                  </a:cubicBezTo>
                  <a:cubicBezTo>
                    <a:pt x="4066" y="285"/>
                    <a:pt x="4026" y="249"/>
                    <a:pt x="3985" y="214"/>
                  </a:cubicBezTo>
                  <a:cubicBezTo>
                    <a:pt x="3945" y="179"/>
                    <a:pt x="3903" y="145"/>
                    <a:pt x="3860" y="113"/>
                  </a:cubicBezTo>
                  <a:cubicBezTo>
                    <a:pt x="3858" y="111"/>
                    <a:pt x="3855" y="109"/>
                    <a:pt x="3852" y="107"/>
                  </a:cubicBezTo>
                  <a:cubicBezTo>
                    <a:pt x="3844" y="101"/>
                    <a:pt x="3844" y="101"/>
                    <a:pt x="3844" y="101"/>
                  </a:cubicBezTo>
                  <a:cubicBezTo>
                    <a:pt x="3827" y="90"/>
                    <a:pt x="3827" y="90"/>
                    <a:pt x="3827" y="90"/>
                  </a:cubicBezTo>
                  <a:cubicBezTo>
                    <a:pt x="3810" y="80"/>
                    <a:pt x="3810" y="80"/>
                    <a:pt x="3810" y="80"/>
                  </a:cubicBezTo>
                  <a:cubicBezTo>
                    <a:pt x="3804" y="77"/>
                    <a:pt x="3798" y="74"/>
                    <a:pt x="3792" y="71"/>
                  </a:cubicBezTo>
                  <a:cubicBezTo>
                    <a:pt x="3774" y="62"/>
                    <a:pt x="3774" y="62"/>
                    <a:pt x="3774" y="62"/>
                  </a:cubicBezTo>
                  <a:cubicBezTo>
                    <a:pt x="3765" y="58"/>
                    <a:pt x="3765" y="58"/>
                    <a:pt x="3765" y="58"/>
                  </a:cubicBezTo>
                  <a:cubicBezTo>
                    <a:pt x="3755" y="55"/>
                    <a:pt x="3755" y="55"/>
                    <a:pt x="3755" y="55"/>
                  </a:cubicBezTo>
                  <a:cubicBezTo>
                    <a:pt x="3743" y="50"/>
                    <a:pt x="3731" y="45"/>
                    <a:pt x="3718" y="41"/>
                  </a:cubicBezTo>
                  <a:cubicBezTo>
                    <a:pt x="3667" y="24"/>
                    <a:pt x="3614" y="14"/>
                    <a:pt x="3561" y="9"/>
                  </a:cubicBezTo>
                  <a:cubicBezTo>
                    <a:pt x="3507" y="4"/>
                    <a:pt x="3454" y="3"/>
                    <a:pt x="3400" y="6"/>
                  </a:cubicBezTo>
                  <a:cubicBezTo>
                    <a:pt x="3387" y="7"/>
                    <a:pt x="3374" y="8"/>
                    <a:pt x="3360" y="9"/>
                  </a:cubicBezTo>
                  <a:cubicBezTo>
                    <a:pt x="3347" y="11"/>
                    <a:pt x="3334" y="12"/>
                    <a:pt x="3320" y="14"/>
                  </a:cubicBezTo>
                  <a:cubicBezTo>
                    <a:pt x="3300" y="16"/>
                    <a:pt x="3300" y="16"/>
                    <a:pt x="3300" y="16"/>
                  </a:cubicBezTo>
                  <a:cubicBezTo>
                    <a:pt x="3294" y="17"/>
                    <a:pt x="3287" y="19"/>
                    <a:pt x="3281" y="20"/>
                  </a:cubicBezTo>
                  <a:cubicBezTo>
                    <a:pt x="3241" y="27"/>
                    <a:pt x="3241" y="27"/>
                    <a:pt x="3241" y="27"/>
                  </a:cubicBezTo>
                  <a:cubicBezTo>
                    <a:pt x="3228" y="30"/>
                    <a:pt x="3215" y="34"/>
                    <a:pt x="3202" y="37"/>
                  </a:cubicBezTo>
                  <a:cubicBezTo>
                    <a:pt x="3183" y="41"/>
                    <a:pt x="3183" y="41"/>
                    <a:pt x="3183" y="41"/>
                  </a:cubicBezTo>
                  <a:cubicBezTo>
                    <a:pt x="3176" y="43"/>
                    <a:pt x="3170" y="45"/>
                    <a:pt x="3163" y="47"/>
                  </a:cubicBezTo>
                  <a:cubicBezTo>
                    <a:pt x="3125" y="59"/>
                    <a:pt x="3125" y="59"/>
                    <a:pt x="3125" y="59"/>
                  </a:cubicBezTo>
                  <a:cubicBezTo>
                    <a:pt x="3112" y="63"/>
                    <a:pt x="3100" y="67"/>
                    <a:pt x="3087" y="72"/>
                  </a:cubicBezTo>
                  <a:cubicBezTo>
                    <a:pt x="3068" y="79"/>
                    <a:pt x="3068" y="79"/>
                    <a:pt x="3068" y="79"/>
                  </a:cubicBezTo>
                  <a:cubicBezTo>
                    <a:pt x="3050" y="86"/>
                    <a:pt x="3050" y="86"/>
                    <a:pt x="3050" y="86"/>
                  </a:cubicBezTo>
                  <a:cubicBezTo>
                    <a:pt x="3012" y="101"/>
                    <a:pt x="3012" y="101"/>
                    <a:pt x="3012" y="101"/>
                  </a:cubicBezTo>
                  <a:cubicBezTo>
                    <a:pt x="2976" y="118"/>
                    <a:pt x="2976" y="118"/>
                    <a:pt x="2976" y="118"/>
                  </a:cubicBezTo>
                  <a:cubicBezTo>
                    <a:pt x="2970" y="120"/>
                    <a:pt x="2963" y="123"/>
                    <a:pt x="2957" y="126"/>
                  </a:cubicBezTo>
                  <a:cubicBezTo>
                    <a:pt x="2939" y="135"/>
                    <a:pt x="2939" y="135"/>
                    <a:pt x="2939" y="135"/>
                  </a:cubicBezTo>
                  <a:cubicBezTo>
                    <a:pt x="2891" y="158"/>
                    <a:pt x="2844" y="184"/>
                    <a:pt x="2797" y="209"/>
                  </a:cubicBezTo>
                  <a:cubicBezTo>
                    <a:pt x="2703" y="262"/>
                    <a:pt x="2612" y="317"/>
                    <a:pt x="2517" y="369"/>
                  </a:cubicBezTo>
                  <a:cubicBezTo>
                    <a:pt x="2494" y="382"/>
                    <a:pt x="2470" y="394"/>
                    <a:pt x="2446" y="406"/>
                  </a:cubicBezTo>
                  <a:cubicBezTo>
                    <a:pt x="2434" y="412"/>
                    <a:pt x="2422" y="418"/>
                    <a:pt x="2410" y="423"/>
                  </a:cubicBezTo>
                  <a:cubicBezTo>
                    <a:pt x="2392" y="432"/>
                    <a:pt x="2392" y="432"/>
                    <a:pt x="2392" y="432"/>
                  </a:cubicBezTo>
                  <a:cubicBezTo>
                    <a:pt x="2385" y="435"/>
                    <a:pt x="2379" y="438"/>
                    <a:pt x="2373" y="440"/>
                  </a:cubicBezTo>
                  <a:cubicBezTo>
                    <a:pt x="2336" y="456"/>
                    <a:pt x="2336" y="456"/>
                    <a:pt x="2336" y="456"/>
                  </a:cubicBezTo>
                  <a:cubicBezTo>
                    <a:pt x="2324" y="461"/>
                    <a:pt x="2311" y="466"/>
                    <a:pt x="2299" y="471"/>
                  </a:cubicBezTo>
                  <a:cubicBezTo>
                    <a:pt x="2261" y="485"/>
                    <a:pt x="2261" y="485"/>
                    <a:pt x="2261" y="485"/>
                  </a:cubicBezTo>
                  <a:cubicBezTo>
                    <a:pt x="2242" y="491"/>
                    <a:pt x="2242" y="491"/>
                    <a:pt x="2242" y="491"/>
                  </a:cubicBezTo>
                  <a:cubicBezTo>
                    <a:pt x="2223" y="497"/>
                    <a:pt x="2223" y="497"/>
                    <a:pt x="2223" y="497"/>
                  </a:cubicBezTo>
                  <a:cubicBezTo>
                    <a:pt x="2121" y="530"/>
                    <a:pt x="2015" y="553"/>
                    <a:pt x="1909" y="567"/>
                  </a:cubicBezTo>
                  <a:cubicBezTo>
                    <a:pt x="1889" y="569"/>
                    <a:pt x="1889" y="569"/>
                    <a:pt x="1889" y="569"/>
                  </a:cubicBezTo>
                  <a:cubicBezTo>
                    <a:pt x="1882" y="570"/>
                    <a:pt x="1875" y="570"/>
                    <a:pt x="1869" y="571"/>
                  </a:cubicBezTo>
                  <a:cubicBezTo>
                    <a:pt x="1829" y="575"/>
                    <a:pt x="1829" y="575"/>
                    <a:pt x="1829" y="575"/>
                  </a:cubicBezTo>
                  <a:cubicBezTo>
                    <a:pt x="1822" y="575"/>
                    <a:pt x="1815" y="576"/>
                    <a:pt x="1809" y="576"/>
                  </a:cubicBezTo>
                  <a:cubicBezTo>
                    <a:pt x="1788" y="577"/>
                    <a:pt x="1788" y="577"/>
                    <a:pt x="1788" y="577"/>
                  </a:cubicBezTo>
                  <a:cubicBezTo>
                    <a:pt x="1748" y="579"/>
                    <a:pt x="1748" y="579"/>
                    <a:pt x="1748" y="579"/>
                  </a:cubicBezTo>
                  <a:cubicBezTo>
                    <a:pt x="1742" y="579"/>
                    <a:pt x="1735" y="579"/>
                    <a:pt x="1728" y="579"/>
                  </a:cubicBezTo>
                  <a:cubicBezTo>
                    <a:pt x="1708" y="580"/>
                    <a:pt x="1708" y="580"/>
                    <a:pt x="1708" y="580"/>
                  </a:cubicBezTo>
                  <a:cubicBezTo>
                    <a:pt x="1668" y="580"/>
                    <a:pt x="1668" y="580"/>
                    <a:pt x="1668" y="580"/>
                  </a:cubicBezTo>
                  <a:cubicBezTo>
                    <a:pt x="1628" y="578"/>
                    <a:pt x="1628" y="578"/>
                    <a:pt x="1628" y="578"/>
                  </a:cubicBezTo>
                  <a:cubicBezTo>
                    <a:pt x="1607" y="577"/>
                    <a:pt x="1607" y="577"/>
                    <a:pt x="1607" y="577"/>
                  </a:cubicBezTo>
                  <a:cubicBezTo>
                    <a:pt x="1601" y="577"/>
                    <a:pt x="1594" y="577"/>
                    <a:pt x="1587" y="576"/>
                  </a:cubicBezTo>
                  <a:cubicBezTo>
                    <a:pt x="1547" y="573"/>
                    <a:pt x="1547" y="573"/>
                    <a:pt x="1547" y="573"/>
                  </a:cubicBezTo>
                  <a:cubicBezTo>
                    <a:pt x="1534" y="572"/>
                    <a:pt x="1520" y="571"/>
                    <a:pt x="1507" y="569"/>
                  </a:cubicBezTo>
                  <a:cubicBezTo>
                    <a:pt x="1467" y="565"/>
                    <a:pt x="1467" y="565"/>
                    <a:pt x="1467" y="565"/>
                  </a:cubicBezTo>
                  <a:cubicBezTo>
                    <a:pt x="1447" y="562"/>
                    <a:pt x="1447" y="562"/>
                    <a:pt x="1447" y="562"/>
                  </a:cubicBezTo>
                  <a:cubicBezTo>
                    <a:pt x="1427" y="559"/>
                    <a:pt x="1427" y="559"/>
                    <a:pt x="1427" y="559"/>
                  </a:cubicBezTo>
                  <a:cubicBezTo>
                    <a:pt x="1401" y="554"/>
                    <a:pt x="1374" y="550"/>
                    <a:pt x="1348" y="544"/>
                  </a:cubicBezTo>
                  <a:cubicBezTo>
                    <a:pt x="1309" y="536"/>
                    <a:pt x="1309" y="536"/>
                    <a:pt x="1309" y="536"/>
                  </a:cubicBezTo>
                  <a:cubicBezTo>
                    <a:pt x="1296" y="533"/>
                    <a:pt x="1283" y="530"/>
                    <a:pt x="1270" y="527"/>
                  </a:cubicBezTo>
                  <a:cubicBezTo>
                    <a:pt x="1165" y="502"/>
                    <a:pt x="1062" y="472"/>
                    <a:pt x="958" y="447"/>
                  </a:cubicBezTo>
                  <a:cubicBezTo>
                    <a:pt x="919" y="437"/>
                    <a:pt x="919" y="437"/>
                    <a:pt x="919" y="437"/>
                  </a:cubicBezTo>
                  <a:cubicBezTo>
                    <a:pt x="899" y="433"/>
                    <a:pt x="899" y="433"/>
                    <a:pt x="899" y="433"/>
                  </a:cubicBezTo>
                  <a:cubicBezTo>
                    <a:pt x="880" y="428"/>
                    <a:pt x="880" y="428"/>
                    <a:pt x="880" y="428"/>
                  </a:cubicBezTo>
                  <a:cubicBezTo>
                    <a:pt x="867" y="426"/>
                    <a:pt x="854" y="423"/>
                    <a:pt x="840" y="420"/>
                  </a:cubicBezTo>
                  <a:cubicBezTo>
                    <a:pt x="801" y="413"/>
                    <a:pt x="801" y="413"/>
                    <a:pt x="801" y="413"/>
                  </a:cubicBezTo>
                  <a:cubicBezTo>
                    <a:pt x="748" y="404"/>
                    <a:pt x="695" y="397"/>
                    <a:pt x="642" y="392"/>
                  </a:cubicBezTo>
                  <a:cubicBezTo>
                    <a:pt x="622" y="390"/>
                    <a:pt x="622" y="390"/>
                    <a:pt x="622" y="390"/>
                  </a:cubicBezTo>
                  <a:cubicBezTo>
                    <a:pt x="602" y="389"/>
                    <a:pt x="602" y="389"/>
                    <a:pt x="602" y="389"/>
                  </a:cubicBezTo>
                  <a:cubicBezTo>
                    <a:pt x="588" y="388"/>
                    <a:pt x="575" y="387"/>
                    <a:pt x="561" y="386"/>
                  </a:cubicBezTo>
                  <a:cubicBezTo>
                    <a:pt x="535" y="385"/>
                    <a:pt x="508" y="383"/>
                    <a:pt x="481" y="383"/>
                  </a:cubicBezTo>
                  <a:cubicBezTo>
                    <a:pt x="454" y="382"/>
                    <a:pt x="427" y="383"/>
                    <a:pt x="401" y="383"/>
                  </a:cubicBezTo>
                  <a:cubicBezTo>
                    <a:pt x="387" y="383"/>
                    <a:pt x="374" y="383"/>
                    <a:pt x="360" y="384"/>
                  </a:cubicBezTo>
                  <a:cubicBezTo>
                    <a:pt x="340" y="384"/>
                    <a:pt x="340" y="384"/>
                    <a:pt x="340" y="384"/>
                  </a:cubicBezTo>
                  <a:cubicBezTo>
                    <a:pt x="320" y="385"/>
                    <a:pt x="320" y="385"/>
                    <a:pt x="320" y="385"/>
                  </a:cubicBezTo>
                  <a:cubicBezTo>
                    <a:pt x="267" y="387"/>
                    <a:pt x="213" y="391"/>
                    <a:pt x="160" y="396"/>
                  </a:cubicBezTo>
                  <a:cubicBezTo>
                    <a:pt x="106" y="401"/>
                    <a:pt x="53" y="408"/>
                    <a:pt x="0" y="415"/>
                  </a:cubicBezTo>
                  <a:cubicBezTo>
                    <a:pt x="53" y="407"/>
                    <a:pt x="106" y="401"/>
                    <a:pt x="160" y="395"/>
                  </a:cubicBezTo>
                  <a:cubicBezTo>
                    <a:pt x="213" y="390"/>
                    <a:pt x="267" y="386"/>
                    <a:pt x="320" y="384"/>
                  </a:cubicBezTo>
                  <a:cubicBezTo>
                    <a:pt x="340" y="383"/>
                    <a:pt x="340" y="383"/>
                    <a:pt x="340" y="383"/>
                  </a:cubicBezTo>
                  <a:cubicBezTo>
                    <a:pt x="360" y="382"/>
                    <a:pt x="360" y="382"/>
                    <a:pt x="360" y="382"/>
                  </a:cubicBezTo>
                  <a:cubicBezTo>
                    <a:pt x="374" y="382"/>
                    <a:pt x="387" y="382"/>
                    <a:pt x="401" y="381"/>
                  </a:cubicBezTo>
                  <a:cubicBezTo>
                    <a:pt x="427" y="381"/>
                    <a:pt x="454" y="381"/>
                    <a:pt x="481" y="382"/>
                  </a:cubicBezTo>
                  <a:cubicBezTo>
                    <a:pt x="508" y="382"/>
                    <a:pt x="535" y="383"/>
                    <a:pt x="562" y="384"/>
                  </a:cubicBezTo>
                  <a:cubicBezTo>
                    <a:pt x="575" y="385"/>
                    <a:pt x="588" y="386"/>
                    <a:pt x="602" y="387"/>
                  </a:cubicBezTo>
                  <a:cubicBezTo>
                    <a:pt x="622" y="388"/>
                    <a:pt x="622" y="388"/>
                    <a:pt x="622" y="388"/>
                  </a:cubicBezTo>
                  <a:cubicBezTo>
                    <a:pt x="642" y="390"/>
                    <a:pt x="642" y="390"/>
                    <a:pt x="642" y="390"/>
                  </a:cubicBezTo>
                  <a:cubicBezTo>
                    <a:pt x="695" y="394"/>
                    <a:pt x="748" y="402"/>
                    <a:pt x="801" y="411"/>
                  </a:cubicBezTo>
                  <a:cubicBezTo>
                    <a:pt x="841" y="418"/>
                    <a:pt x="841" y="418"/>
                    <a:pt x="841" y="418"/>
                  </a:cubicBezTo>
                  <a:cubicBezTo>
                    <a:pt x="854" y="420"/>
                    <a:pt x="867" y="423"/>
                    <a:pt x="880" y="426"/>
                  </a:cubicBezTo>
                  <a:cubicBezTo>
                    <a:pt x="900" y="430"/>
                    <a:pt x="900" y="430"/>
                    <a:pt x="900" y="430"/>
                  </a:cubicBezTo>
                  <a:cubicBezTo>
                    <a:pt x="920" y="435"/>
                    <a:pt x="920" y="435"/>
                    <a:pt x="920" y="435"/>
                  </a:cubicBezTo>
                  <a:cubicBezTo>
                    <a:pt x="959" y="444"/>
                    <a:pt x="959" y="444"/>
                    <a:pt x="959" y="444"/>
                  </a:cubicBezTo>
                  <a:cubicBezTo>
                    <a:pt x="1063" y="470"/>
                    <a:pt x="1166" y="499"/>
                    <a:pt x="1270" y="524"/>
                  </a:cubicBezTo>
                  <a:cubicBezTo>
                    <a:pt x="1283" y="528"/>
                    <a:pt x="1296" y="531"/>
                    <a:pt x="1309" y="534"/>
                  </a:cubicBezTo>
                  <a:cubicBezTo>
                    <a:pt x="1349" y="542"/>
                    <a:pt x="1349" y="542"/>
                    <a:pt x="1349" y="542"/>
                  </a:cubicBezTo>
                  <a:cubicBezTo>
                    <a:pt x="1375" y="548"/>
                    <a:pt x="1401" y="552"/>
                    <a:pt x="1428" y="556"/>
                  </a:cubicBezTo>
                  <a:cubicBezTo>
                    <a:pt x="1448" y="559"/>
                    <a:pt x="1448" y="559"/>
                    <a:pt x="1448" y="559"/>
                  </a:cubicBezTo>
                  <a:cubicBezTo>
                    <a:pt x="1468" y="562"/>
                    <a:pt x="1468" y="562"/>
                    <a:pt x="1468" y="562"/>
                  </a:cubicBezTo>
                  <a:cubicBezTo>
                    <a:pt x="1507" y="567"/>
                    <a:pt x="1507" y="567"/>
                    <a:pt x="1507" y="567"/>
                  </a:cubicBezTo>
                  <a:cubicBezTo>
                    <a:pt x="1521" y="568"/>
                    <a:pt x="1534" y="569"/>
                    <a:pt x="1547" y="570"/>
                  </a:cubicBezTo>
                  <a:cubicBezTo>
                    <a:pt x="1588" y="573"/>
                    <a:pt x="1588" y="573"/>
                    <a:pt x="1588" y="573"/>
                  </a:cubicBezTo>
                  <a:cubicBezTo>
                    <a:pt x="1594" y="574"/>
                    <a:pt x="1601" y="574"/>
                    <a:pt x="1608" y="574"/>
                  </a:cubicBezTo>
                  <a:cubicBezTo>
                    <a:pt x="1628" y="575"/>
                    <a:pt x="1628" y="575"/>
                    <a:pt x="1628" y="575"/>
                  </a:cubicBezTo>
                  <a:cubicBezTo>
                    <a:pt x="1668" y="577"/>
                    <a:pt x="1668" y="577"/>
                    <a:pt x="1668" y="577"/>
                  </a:cubicBezTo>
                  <a:cubicBezTo>
                    <a:pt x="1708" y="576"/>
                    <a:pt x="1708" y="576"/>
                    <a:pt x="1708" y="576"/>
                  </a:cubicBezTo>
                  <a:cubicBezTo>
                    <a:pt x="1728" y="576"/>
                    <a:pt x="1728" y="576"/>
                    <a:pt x="1728" y="576"/>
                  </a:cubicBezTo>
                  <a:cubicBezTo>
                    <a:pt x="1735" y="576"/>
                    <a:pt x="1741" y="576"/>
                    <a:pt x="1748" y="576"/>
                  </a:cubicBezTo>
                  <a:cubicBezTo>
                    <a:pt x="1788" y="574"/>
                    <a:pt x="1788" y="574"/>
                    <a:pt x="1788" y="574"/>
                  </a:cubicBezTo>
                  <a:cubicBezTo>
                    <a:pt x="1808" y="573"/>
                    <a:pt x="1808" y="573"/>
                    <a:pt x="1808" y="573"/>
                  </a:cubicBezTo>
                  <a:cubicBezTo>
                    <a:pt x="1815" y="573"/>
                    <a:pt x="1822" y="572"/>
                    <a:pt x="1828" y="571"/>
                  </a:cubicBezTo>
                  <a:cubicBezTo>
                    <a:pt x="1868" y="568"/>
                    <a:pt x="1868" y="568"/>
                    <a:pt x="1868" y="568"/>
                  </a:cubicBezTo>
                  <a:cubicBezTo>
                    <a:pt x="1875" y="567"/>
                    <a:pt x="1882" y="567"/>
                    <a:pt x="1888" y="566"/>
                  </a:cubicBezTo>
                  <a:cubicBezTo>
                    <a:pt x="1908" y="563"/>
                    <a:pt x="1908" y="563"/>
                    <a:pt x="1908" y="563"/>
                  </a:cubicBezTo>
                  <a:cubicBezTo>
                    <a:pt x="2015" y="550"/>
                    <a:pt x="2120" y="527"/>
                    <a:pt x="2222" y="494"/>
                  </a:cubicBezTo>
                  <a:cubicBezTo>
                    <a:pt x="2241" y="488"/>
                    <a:pt x="2241" y="488"/>
                    <a:pt x="2241" y="488"/>
                  </a:cubicBezTo>
                  <a:cubicBezTo>
                    <a:pt x="2260" y="481"/>
                    <a:pt x="2260" y="481"/>
                    <a:pt x="2260" y="481"/>
                  </a:cubicBezTo>
                  <a:cubicBezTo>
                    <a:pt x="2297" y="467"/>
                    <a:pt x="2297" y="467"/>
                    <a:pt x="2297" y="467"/>
                  </a:cubicBezTo>
                  <a:cubicBezTo>
                    <a:pt x="2310" y="463"/>
                    <a:pt x="2322" y="457"/>
                    <a:pt x="2335" y="452"/>
                  </a:cubicBezTo>
                  <a:cubicBezTo>
                    <a:pt x="2372" y="437"/>
                    <a:pt x="2372" y="437"/>
                    <a:pt x="2372" y="437"/>
                  </a:cubicBezTo>
                  <a:cubicBezTo>
                    <a:pt x="2378" y="434"/>
                    <a:pt x="2384" y="431"/>
                    <a:pt x="2390" y="428"/>
                  </a:cubicBezTo>
                  <a:cubicBezTo>
                    <a:pt x="2408" y="420"/>
                    <a:pt x="2408" y="420"/>
                    <a:pt x="2408" y="420"/>
                  </a:cubicBezTo>
                  <a:cubicBezTo>
                    <a:pt x="2420" y="414"/>
                    <a:pt x="2432" y="408"/>
                    <a:pt x="2444" y="402"/>
                  </a:cubicBezTo>
                  <a:cubicBezTo>
                    <a:pt x="2468" y="390"/>
                    <a:pt x="2492" y="378"/>
                    <a:pt x="2515" y="365"/>
                  </a:cubicBezTo>
                  <a:cubicBezTo>
                    <a:pt x="2610" y="314"/>
                    <a:pt x="2701" y="259"/>
                    <a:pt x="2795" y="206"/>
                  </a:cubicBezTo>
                  <a:cubicBezTo>
                    <a:pt x="2842" y="180"/>
                    <a:pt x="2889" y="155"/>
                    <a:pt x="2938" y="132"/>
                  </a:cubicBezTo>
                  <a:cubicBezTo>
                    <a:pt x="2956" y="123"/>
                    <a:pt x="2956" y="123"/>
                    <a:pt x="2956" y="123"/>
                  </a:cubicBezTo>
                  <a:cubicBezTo>
                    <a:pt x="2962" y="120"/>
                    <a:pt x="2968" y="117"/>
                    <a:pt x="2974" y="114"/>
                  </a:cubicBezTo>
                  <a:cubicBezTo>
                    <a:pt x="3011" y="98"/>
                    <a:pt x="3011" y="98"/>
                    <a:pt x="3011" y="98"/>
                  </a:cubicBezTo>
                  <a:cubicBezTo>
                    <a:pt x="3048" y="83"/>
                    <a:pt x="3048" y="83"/>
                    <a:pt x="3048" y="83"/>
                  </a:cubicBezTo>
                  <a:cubicBezTo>
                    <a:pt x="3067" y="75"/>
                    <a:pt x="3067" y="75"/>
                    <a:pt x="3067" y="75"/>
                  </a:cubicBezTo>
                  <a:cubicBezTo>
                    <a:pt x="3086" y="69"/>
                    <a:pt x="3086" y="69"/>
                    <a:pt x="3086" y="69"/>
                  </a:cubicBezTo>
                  <a:cubicBezTo>
                    <a:pt x="3099" y="64"/>
                    <a:pt x="3111" y="60"/>
                    <a:pt x="3124" y="55"/>
                  </a:cubicBezTo>
                  <a:cubicBezTo>
                    <a:pt x="3162" y="44"/>
                    <a:pt x="3162" y="44"/>
                    <a:pt x="3162" y="44"/>
                  </a:cubicBezTo>
                  <a:cubicBezTo>
                    <a:pt x="3169" y="42"/>
                    <a:pt x="3175" y="40"/>
                    <a:pt x="3182" y="38"/>
                  </a:cubicBezTo>
                  <a:cubicBezTo>
                    <a:pt x="3201" y="33"/>
                    <a:pt x="3201" y="33"/>
                    <a:pt x="3201" y="33"/>
                  </a:cubicBezTo>
                  <a:cubicBezTo>
                    <a:pt x="3214" y="30"/>
                    <a:pt x="3227" y="27"/>
                    <a:pt x="3241" y="24"/>
                  </a:cubicBezTo>
                  <a:cubicBezTo>
                    <a:pt x="3280" y="17"/>
                    <a:pt x="3280" y="17"/>
                    <a:pt x="3280" y="17"/>
                  </a:cubicBezTo>
                  <a:cubicBezTo>
                    <a:pt x="3287" y="16"/>
                    <a:pt x="3293" y="14"/>
                    <a:pt x="3300" y="13"/>
                  </a:cubicBezTo>
                  <a:cubicBezTo>
                    <a:pt x="3320" y="11"/>
                    <a:pt x="3320" y="11"/>
                    <a:pt x="3320" y="11"/>
                  </a:cubicBezTo>
                  <a:cubicBezTo>
                    <a:pt x="3333" y="9"/>
                    <a:pt x="3347" y="8"/>
                    <a:pt x="3360" y="6"/>
                  </a:cubicBezTo>
                  <a:cubicBezTo>
                    <a:pt x="3373" y="5"/>
                    <a:pt x="3387" y="4"/>
                    <a:pt x="3400" y="3"/>
                  </a:cubicBezTo>
                  <a:cubicBezTo>
                    <a:pt x="3454" y="0"/>
                    <a:pt x="3508" y="1"/>
                    <a:pt x="3561" y="6"/>
                  </a:cubicBezTo>
                  <a:cubicBezTo>
                    <a:pt x="3614" y="12"/>
                    <a:pt x="3667" y="22"/>
                    <a:pt x="3719" y="38"/>
                  </a:cubicBezTo>
                  <a:cubicBezTo>
                    <a:pt x="3731" y="42"/>
                    <a:pt x="3744" y="47"/>
                    <a:pt x="3756" y="52"/>
                  </a:cubicBezTo>
                  <a:cubicBezTo>
                    <a:pt x="3766" y="56"/>
                    <a:pt x="3766" y="56"/>
                    <a:pt x="3766" y="56"/>
                  </a:cubicBezTo>
                  <a:cubicBezTo>
                    <a:pt x="3775" y="60"/>
                    <a:pt x="3775" y="60"/>
                    <a:pt x="3775" y="60"/>
                  </a:cubicBezTo>
                  <a:cubicBezTo>
                    <a:pt x="3793" y="69"/>
                    <a:pt x="3793" y="69"/>
                    <a:pt x="3793" y="69"/>
                  </a:cubicBezTo>
                  <a:cubicBezTo>
                    <a:pt x="3799" y="71"/>
                    <a:pt x="3805" y="75"/>
                    <a:pt x="3811" y="78"/>
                  </a:cubicBezTo>
                  <a:cubicBezTo>
                    <a:pt x="3829" y="88"/>
                    <a:pt x="3829" y="88"/>
                    <a:pt x="3829" y="88"/>
                  </a:cubicBezTo>
                  <a:cubicBezTo>
                    <a:pt x="3845" y="99"/>
                    <a:pt x="3845" y="99"/>
                    <a:pt x="3845" y="99"/>
                  </a:cubicBezTo>
                  <a:cubicBezTo>
                    <a:pt x="3854" y="105"/>
                    <a:pt x="3854" y="105"/>
                    <a:pt x="3854" y="105"/>
                  </a:cubicBezTo>
                  <a:cubicBezTo>
                    <a:pt x="3856" y="107"/>
                    <a:pt x="3859" y="109"/>
                    <a:pt x="3862" y="111"/>
                  </a:cubicBezTo>
                  <a:cubicBezTo>
                    <a:pt x="3905" y="143"/>
                    <a:pt x="3946" y="177"/>
                    <a:pt x="3987" y="212"/>
                  </a:cubicBezTo>
                  <a:cubicBezTo>
                    <a:pt x="4027" y="247"/>
                    <a:pt x="4067" y="283"/>
                    <a:pt x="4108" y="317"/>
                  </a:cubicBezTo>
                  <a:cubicBezTo>
                    <a:pt x="4150" y="352"/>
                    <a:pt x="4192" y="384"/>
                    <a:pt x="4237" y="414"/>
                  </a:cubicBezTo>
                  <a:cubicBezTo>
                    <a:pt x="4282" y="443"/>
                    <a:pt x="4329" y="469"/>
                    <a:pt x="4378" y="490"/>
                  </a:cubicBezTo>
                  <a:cubicBezTo>
                    <a:pt x="4427" y="511"/>
                    <a:pt x="4478" y="528"/>
                    <a:pt x="4530" y="541"/>
                  </a:cubicBezTo>
                  <a:cubicBezTo>
                    <a:pt x="4582" y="554"/>
                    <a:pt x="4636" y="561"/>
                    <a:pt x="4689" y="563"/>
                  </a:cubicBezTo>
                  <a:cubicBezTo>
                    <a:pt x="4743" y="565"/>
                    <a:pt x="4797" y="560"/>
                    <a:pt x="4849" y="5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53">
              <a:extLst>
                <a:ext uri="{FF2B5EF4-FFF2-40B4-BE49-F238E27FC236}">
                  <a16:creationId xmlns:a16="http://schemas.microsoft.com/office/drawing/2014/main" id="{BF809F76-EA5B-8BC9-371E-580FE3DE175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7238" y="2817813"/>
              <a:ext cx="12111038" cy="1325563"/>
            </a:xfrm>
            <a:custGeom>
              <a:avLst/>
              <a:gdLst>
                <a:gd name="T0" fmla="*/ 4379 w 4849"/>
                <a:gd name="T1" fmla="*/ 464 h 530"/>
                <a:gd name="T2" fmla="*/ 4216 w 4849"/>
                <a:gd name="T3" fmla="*/ 390 h 530"/>
                <a:gd name="T4" fmla="*/ 4133 w 4849"/>
                <a:gd name="T5" fmla="*/ 334 h 530"/>
                <a:gd name="T6" fmla="*/ 3850 w 4849"/>
                <a:gd name="T7" fmla="*/ 115 h 530"/>
                <a:gd name="T8" fmla="*/ 3781 w 4849"/>
                <a:gd name="T9" fmla="*/ 76 h 530"/>
                <a:gd name="T10" fmla="*/ 3745 w 4849"/>
                <a:gd name="T11" fmla="*/ 61 h 530"/>
                <a:gd name="T12" fmla="*/ 3553 w 4849"/>
                <a:gd name="T13" fmla="*/ 14 h 530"/>
                <a:gd name="T14" fmla="*/ 3157 w 4849"/>
                <a:gd name="T15" fmla="*/ 23 h 530"/>
                <a:gd name="T16" fmla="*/ 3079 w 4849"/>
                <a:gd name="T17" fmla="*/ 40 h 530"/>
                <a:gd name="T18" fmla="*/ 3012 w 4849"/>
                <a:gd name="T19" fmla="*/ 59 h 530"/>
                <a:gd name="T20" fmla="*/ 2947 w 4849"/>
                <a:gd name="T21" fmla="*/ 82 h 530"/>
                <a:gd name="T22" fmla="*/ 2818 w 4849"/>
                <a:gd name="T23" fmla="*/ 136 h 530"/>
                <a:gd name="T24" fmla="*/ 2499 w 4849"/>
                <a:gd name="T25" fmla="*/ 298 h 530"/>
                <a:gd name="T26" fmla="*/ 2392 w 4849"/>
                <a:gd name="T27" fmla="*/ 350 h 530"/>
                <a:gd name="T28" fmla="*/ 2282 w 4849"/>
                <a:gd name="T29" fmla="*/ 397 h 530"/>
                <a:gd name="T30" fmla="*/ 2169 w 4849"/>
                <a:gd name="T31" fmla="*/ 435 h 530"/>
                <a:gd name="T32" fmla="*/ 2092 w 4849"/>
                <a:gd name="T33" fmla="*/ 456 h 530"/>
                <a:gd name="T34" fmla="*/ 1995 w 4849"/>
                <a:gd name="T35" fmla="*/ 478 h 530"/>
                <a:gd name="T36" fmla="*/ 1936 w 4849"/>
                <a:gd name="T37" fmla="*/ 488 h 530"/>
                <a:gd name="T38" fmla="*/ 1263 w 4849"/>
                <a:gd name="T39" fmla="*/ 474 h 530"/>
                <a:gd name="T40" fmla="*/ 832 w 4849"/>
                <a:gd name="T41" fmla="*/ 396 h 530"/>
                <a:gd name="T42" fmla="*/ 635 w 4849"/>
                <a:gd name="T43" fmla="*/ 372 h 530"/>
                <a:gd name="T44" fmla="*/ 714 w 4849"/>
                <a:gd name="T45" fmla="*/ 378 h 530"/>
                <a:gd name="T46" fmla="*/ 872 w 4849"/>
                <a:gd name="T47" fmla="*/ 401 h 530"/>
                <a:gd name="T48" fmla="*/ 1896 w 4849"/>
                <a:gd name="T49" fmla="*/ 491 h 530"/>
                <a:gd name="T50" fmla="*/ 1975 w 4849"/>
                <a:gd name="T51" fmla="*/ 478 h 530"/>
                <a:gd name="T52" fmla="*/ 2014 w 4849"/>
                <a:gd name="T53" fmla="*/ 471 h 530"/>
                <a:gd name="T54" fmla="*/ 2110 w 4849"/>
                <a:gd name="T55" fmla="*/ 448 h 530"/>
                <a:gd name="T56" fmla="*/ 2187 w 4849"/>
                <a:gd name="T57" fmla="*/ 426 h 530"/>
                <a:gd name="T58" fmla="*/ 2318 w 4849"/>
                <a:gd name="T59" fmla="*/ 379 h 530"/>
                <a:gd name="T60" fmla="*/ 2426 w 4849"/>
                <a:gd name="T61" fmla="*/ 330 h 530"/>
                <a:gd name="T62" fmla="*/ 2781 w 4849"/>
                <a:gd name="T63" fmla="*/ 149 h 530"/>
                <a:gd name="T64" fmla="*/ 2853 w 4849"/>
                <a:gd name="T65" fmla="*/ 116 h 530"/>
                <a:gd name="T66" fmla="*/ 2964 w 4849"/>
                <a:gd name="T67" fmla="*/ 72 h 530"/>
                <a:gd name="T68" fmla="*/ 3021 w 4849"/>
                <a:gd name="T69" fmla="*/ 53 h 530"/>
                <a:gd name="T70" fmla="*/ 3117 w 4849"/>
                <a:gd name="T71" fmla="*/ 28 h 530"/>
                <a:gd name="T72" fmla="*/ 3235 w 4849"/>
                <a:gd name="T73" fmla="*/ 9 h 530"/>
                <a:gd name="T74" fmla="*/ 3708 w 4849"/>
                <a:gd name="T75" fmla="*/ 45 h 530"/>
                <a:gd name="T76" fmla="*/ 3764 w 4849"/>
                <a:gd name="T77" fmla="*/ 66 h 530"/>
                <a:gd name="T78" fmla="*/ 3818 w 4849"/>
                <a:gd name="T79" fmla="*/ 92 h 530"/>
                <a:gd name="T80" fmla="*/ 3979 w 4849"/>
                <a:gd name="T81" fmla="*/ 209 h 530"/>
                <a:gd name="T82" fmla="*/ 4167 w 4849"/>
                <a:gd name="T83" fmla="*/ 356 h 530"/>
                <a:gd name="T84" fmla="*/ 4226 w 4849"/>
                <a:gd name="T85" fmla="*/ 393 h 530"/>
                <a:gd name="T86" fmla="*/ 4532 w 4849"/>
                <a:gd name="T87" fmla="*/ 505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49" h="530">
                  <a:moveTo>
                    <a:pt x="4849" y="510"/>
                  </a:moveTo>
                  <a:cubicBezTo>
                    <a:pt x="4744" y="530"/>
                    <a:pt x="4636" y="526"/>
                    <a:pt x="4532" y="506"/>
                  </a:cubicBezTo>
                  <a:cubicBezTo>
                    <a:pt x="4480" y="496"/>
                    <a:pt x="4429" y="482"/>
                    <a:pt x="4379" y="464"/>
                  </a:cubicBezTo>
                  <a:cubicBezTo>
                    <a:pt x="4329" y="446"/>
                    <a:pt x="4280" y="426"/>
                    <a:pt x="4233" y="400"/>
                  </a:cubicBezTo>
                  <a:cubicBezTo>
                    <a:pt x="4225" y="395"/>
                    <a:pt x="4225" y="395"/>
                    <a:pt x="4225" y="395"/>
                  </a:cubicBezTo>
                  <a:cubicBezTo>
                    <a:pt x="4222" y="393"/>
                    <a:pt x="4219" y="391"/>
                    <a:pt x="4216" y="390"/>
                  </a:cubicBezTo>
                  <a:cubicBezTo>
                    <a:pt x="4199" y="379"/>
                    <a:pt x="4199" y="379"/>
                    <a:pt x="4199" y="379"/>
                  </a:cubicBezTo>
                  <a:cubicBezTo>
                    <a:pt x="4188" y="372"/>
                    <a:pt x="4177" y="365"/>
                    <a:pt x="4166" y="357"/>
                  </a:cubicBezTo>
                  <a:cubicBezTo>
                    <a:pt x="4155" y="350"/>
                    <a:pt x="4144" y="342"/>
                    <a:pt x="4133" y="334"/>
                  </a:cubicBezTo>
                  <a:cubicBezTo>
                    <a:pt x="4123" y="326"/>
                    <a:pt x="4112" y="319"/>
                    <a:pt x="4102" y="310"/>
                  </a:cubicBezTo>
                  <a:cubicBezTo>
                    <a:pt x="4060" y="278"/>
                    <a:pt x="4019" y="244"/>
                    <a:pt x="3978" y="210"/>
                  </a:cubicBezTo>
                  <a:cubicBezTo>
                    <a:pt x="3937" y="177"/>
                    <a:pt x="3895" y="144"/>
                    <a:pt x="3850" y="115"/>
                  </a:cubicBezTo>
                  <a:cubicBezTo>
                    <a:pt x="3845" y="112"/>
                    <a:pt x="3839" y="108"/>
                    <a:pt x="3834" y="105"/>
                  </a:cubicBezTo>
                  <a:cubicBezTo>
                    <a:pt x="3817" y="95"/>
                    <a:pt x="3817" y="95"/>
                    <a:pt x="3817" y="95"/>
                  </a:cubicBezTo>
                  <a:cubicBezTo>
                    <a:pt x="3805" y="87"/>
                    <a:pt x="3793" y="82"/>
                    <a:pt x="3781" y="76"/>
                  </a:cubicBezTo>
                  <a:cubicBezTo>
                    <a:pt x="3773" y="72"/>
                    <a:pt x="3773" y="72"/>
                    <a:pt x="3773" y="72"/>
                  </a:cubicBezTo>
                  <a:cubicBezTo>
                    <a:pt x="3763" y="68"/>
                    <a:pt x="3763" y="68"/>
                    <a:pt x="3763" y="68"/>
                  </a:cubicBezTo>
                  <a:cubicBezTo>
                    <a:pt x="3745" y="61"/>
                    <a:pt x="3745" y="61"/>
                    <a:pt x="3745" y="61"/>
                  </a:cubicBezTo>
                  <a:cubicBezTo>
                    <a:pt x="3739" y="58"/>
                    <a:pt x="3733" y="56"/>
                    <a:pt x="3726" y="54"/>
                  </a:cubicBezTo>
                  <a:cubicBezTo>
                    <a:pt x="3708" y="47"/>
                    <a:pt x="3708" y="47"/>
                    <a:pt x="3708" y="47"/>
                  </a:cubicBezTo>
                  <a:cubicBezTo>
                    <a:pt x="3657" y="31"/>
                    <a:pt x="3605" y="20"/>
                    <a:pt x="3553" y="14"/>
                  </a:cubicBezTo>
                  <a:cubicBezTo>
                    <a:pt x="3500" y="7"/>
                    <a:pt x="3447" y="4"/>
                    <a:pt x="3394" y="4"/>
                  </a:cubicBezTo>
                  <a:cubicBezTo>
                    <a:pt x="3341" y="3"/>
                    <a:pt x="3288" y="6"/>
                    <a:pt x="3235" y="12"/>
                  </a:cubicBezTo>
                  <a:cubicBezTo>
                    <a:pt x="3209" y="15"/>
                    <a:pt x="3183" y="18"/>
                    <a:pt x="3157" y="23"/>
                  </a:cubicBezTo>
                  <a:cubicBezTo>
                    <a:pt x="3137" y="27"/>
                    <a:pt x="3137" y="27"/>
                    <a:pt x="3137" y="27"/>
                  </a:cubicBezTo>
                  <a:cubicBezTo>
                    <a:pt x="3131" y="28"/>
                    <a:pt x="3124" y="29"/>
                    <a:pt x="3118" y="31"/>
                  </a:cubicBezTo>
                  <a:cubicBezTo>
                    <a:pt x="3079" y="40"/>
                    <a:pt x="3079" y="40"/>
                    <a:pt x="3079" y="40"/>
                  </a:cubicBezTo>
                  <a:cubicBezTo>
                    <a:pt x="3066" y="43"/>
                    <a:pt x="3054" y="47"/>
                    <a:pt x="3041" y="51"/>
                  </a:cubicBezTo>
                  <a:cubicBezTo>
                    <a:pt x="3022" y="56"/>
                    <a:pt x="3022" y="56"/>
                    <a:pt x="3022" y="56"/>
                  </a:cubicBezTo>
                  <a:cubicBezTo>
                    <a:pt x="3012" y="59"/>
                    <a:pt x="3012" y="59"/>
                    <a:pt x="3012" y="59"/>
                  </a:cubicBezTo>
                  <a:cubicBezTo>
                    <a:pt x="3003" y="62"/>
                    <a:pt x="3003" y="62"/>
                    <a:pt x="3003" y="62"/>
                  </a:cubicBezTo>
                  <a:cubicBezTo>
                    <a:pt x="2965" y="75"/>
                    <a:pt x="2965" y="75"/>
                    <a:pt x="2965" y="75"/>
                  </a:cubicBezTo>
                  <a:cubicBezTo>
                    <a:pt x="2959" y="77"/>
                    <a:pt x="2953" y="80"/>
                    <a:pt x="2947" y="82"/>
                  </a:cubicBezTo>
                  <a:cubicBezTo>
                    <a:pt x="2928" y="89"/>
                    <a:pt x="2928" y="89"/>
                    <a:pt x="2928" y="89"/>
                  </a:cubicBezTo>
                  <a:cubicBezTo>
                    <a:pt x="2903" y="98"/>
                    <a:pt x="2879" y="109"/>
                    <a:pt x="2854" y="119"/>
                  </a:cubicBezTo>
                  <a:cubicBezTo>
                    <a:pt x="2818" y="136"/>
                    <a:pt x="2818" y="136"/>
                    <a:pt x="2818" y="136"/>
                  </a:cubicBezTo>
                  <a:cubicBezTo>
                    <a:pt x="2800" y="144"/>
                    <a:pt x="2800" y="144"/>
                    <a:pt x="2800" y="144"/>
                  </a:cubicBezTo>
                  <a:cubicBezTo>
                    <a:pt x="2782" y="152"/>
                    <a:pt x="2782" y="152"/>
                    <a:pt x="2782" y="152"/>
                  </a:cubicBezTo>
                  <a:cubicBezTo>
                    <a:pt x="2687" y="198"/>
                    <a:pt x="2594" y="249"/>
                    <a:pt x="2499" y="298"/>
                  </a:cubicBezTo>
                  <a:cubicBezTo>
                    <a:pt x="2487" y="304"/>
                    <a:pt x="2475" y="310"/>
                    <a:pt x="2464" y="316"/>
                  </a:cubicBezTo>
                  <a:cubicBezTo>
                    <a:pt x="2452" y="321"/>
                    <a:pt x="2440" y="327"/>
                    <a:pt x="2428" y="333"/>
                  </a:cubicBezTo>
                  <a:cubicBezTo>
                    <a:pt x="2392" y="350"/>
                    <a:pt x="2392" y="350"/>
                    <a:pt x="2392" y="350"/>
                  </a:cubicBezTo>
                  <a:cubicBezTo>
                    <a:pt x="2380" y="356"/>
                    <a:pt x="2368" y="361"/>
                    <a:pt x="2356" y="367"/>
                  </a:cubicBezTo>
                  <a:cubicBezTo>
                    <a:pt x="2343" y="372"/>
                    <a:pt x="2331" y="378"/>
                    <a:pt x="2319" y="382"/>
                  </a:cubicBezTo>
                  <a:cubicBezTo>
                    <a:pt x="2282" y="397"/>
                    <a:pt x="2282" y="397"/>
                    <a:pt x="2282" y="397"/>
                  </a:cubicBezTo>
                  <a:cubicBezTo>
                    <a:pt x="2257" y="407"/>
                    <a:pt x="2232" y="415"/>
                    <a:pt x="2207" y="424"/>
                  </a:cubicBezTo>
                  <a:cubicBezTo>
                    <a:pt x="2201" y="426"/>
                    <a:pt x="2194" y="428"/>
                    <a:pt x="2188" y="430"/>
                  </a:cubicBezTo>
                  <a:cubicBezTo>
                    <a:pt x="2169" y="435"/>
                    <a:pt x="2169" y="435"/>
                    <a:pt x="2169" y="435"/>
                  </a:cubicBezTo>
                  <a:cubicBezTo>
                    <a:pt x="2131" y="447"/>
                    <a:pt x="2131" y="447"/>
                    <a:pt x="2131" y="447"/>
                  </a:cubicBezTo>
                  <a:cubicBezTo>
                    <a:pt x="2124" y="449"/>
                    <a:pt x="2118" y="450"/>
                    <a:pt x="2111" y="452"/>
                  </a:cubicBezTo>
                  <a:cubicBezTo>
                    <a:pt x="2092" y="456"/>
                    <a:pt x="2092" y="456"/>
                    <a:pt x="2092" y="456"/>
                  </a:cubicBezTo>
                  <a:cubicBezTo>
                    <a:pt x="2079" y="460"/>
                    <a:pt x="2066" y="463"/>
                    <a:pt x="2053" y="466"/>
                  </a:cubicBezTo>
                  <a:cubicBezTo>
                    <a:pt x="2014" y="474"/>
                    <a:pt x="2014" y="474"/>
                    <a:pt x="2014" y="474"/>
                  </a:cubicBezTo>
                  <a:cubicBezTo>
                    <a:pt x="1995" y="478"/>
                    <a:pt x="1995" y="478"/>
                    <a:pt x="1995" y="478"/>
                  </a:cubicBezTo>
                  <a:cubicBezTo>
                    <a:pt x="1992" y="479"/>
                    <a:pt x="1988" y="479"/>
                    <a:pt x="1985" y="480"/>
                  </a:cubicBezTo>
                  <a:cubicBezTo>
                    <a:pt x="1975" y="482"/>
                    <a:pt x="1975" y="482"/>
                    <a:pt x="1975" y="482"/>
                  </a:cubicBezTo>
                  <a:cubicBezTo>
                    <a:pt x="1936" y="488"/>
                    <a:pt x="1936" y="488"/>
                    <a:pt x="1936" y="488"/>
                  </a:cubicBezTo>
                  <a:cubicBezTo>
                    <a:pt x="1916" y="491"/>
                    <a:pt x="1916" y="491"/>
                    <a:pt x="1916" y="491"/>
                  </a:cubicBezTo>
                  <a:cubicBezTo>
                    <a:pt x="1897" y="494"/>
                    <a:pt x="1897" y="494"/>
                    <a:pt x="1897" y="494"/>
                  </a:cubicBezTo>
                  <a:cubicBezTo>
                    <a:pt x="1686" y="522"/>
                    <a:pt x="1471" y="515"/>
                    <a:pt x="1263" y="474"/>
                  </a:cubicBezTo>
                  <a:cubicBezTo>
                    <a:pt x="950" y="417"/>
                    <a:pt x="950" y="417"/>
                    <a:pt x="950" y="417"/>
                  </a:cubicBezTo>
                  <a:cubicBezTo>
                    <a:pt x="871" y="403"/>
                    <a:pt x="871" y="403"/>
                    <a:pt x="871" y="403"/>
                  </a:cubicBezTo>
                  <a:cubicBezTo>
                    <a:pt x="832" y="396"/>
                    <a:pt x="832" y="396"/>
                    <a:pt x="832" y="396"/>
                  </a:cubicBezTo>
                  <a:cubicBezTo>
                    <a:pt x="819" y="394"/>
                    <a:pt x="806" y="392"/>
                    <a:pt x="793" y="390"/>
                  </a:cubicBezTo>
                  <a:cubicBezTo>
                    <a:pt x="767" y="386"/>
                    <a:pt x="740" y="383"/>
                    <a:pt x="714" y="380"/>
                  </a:cubicBezTo>
                  <a:cubicBezTo>
                    <a:pt x="688" y="377"/>
                    <a:pt x="661" y="374"/>
                    <a:pt x="635" y="372"/>
                  </a:cubicBezTo>
                  <a:cubicBezTo>
                    <a:pt x="423" y="356"/>
                    <a:pt x="210" y="366"/>
                    <a:pt x="0" y="393"/>
                  </a:cubicBezTo>
                  <a:cubicBezTo>
                    <a:pt x="210" y="366"/>
                    <a:pt x="423" y="355"/>
                    <a:pt x="635" y="370"/>
                  </a:cubicBezTo>
                  <a:cubicBezTo>
                    <a:pt x="661" y="372"/>
                    <a:pt x="688" y="375"/>
                    <a:pt x="714" y="378"/>
                  </a:cubicBezTo>
                  <a:cubicBezTo>
                    <a:pt x="740" y="381"/>
                    <a:pt x="767" y="384"/>
                    <a:pt x="793" y="388"/>
                  </a:cubicBezTo>
                  <a:cubicBezTo>
                    <a:pt x="806" y="390"/>
                    <a:pt x="819" y="391"/>
                    <a:pt x="832" y="394"/>
                  </a:cubicBezTo>
                  <a:cubicBezTo>
                    <a:pt x="872" y="401"/>
                    <a:pt x="872" y="401"/>
                    <a:pt x="872" y="401"/>
                  </a:cubicBezTo>
                  <a:cubicBezTo>
                    <a:pt x="950" y="415"/>
                    <a:pt x="950" y="415"/>
                    <a:pt x="950" y="415"/>
                  </a:cubicBezTo>
                  <a:cubicBezTo>
                    <a:pt x="1263" y="472"/>
                    <a:pt x="1263" y="472"/>
                    <a:pt x="1263" y="472"/>
                  </a:cubicBezTo>
                  <a:cubicBezTo>
                    <a:pt x="1471" y="512"/>
                    <a:pt x="1686" y="519"/>
                    <a:pt x="1896" y="491"/>
                  </a:cubicBezTo>
                  <a:cubicBezTo>
                    <a:pt x="1916" y="488"/>
                    <a:pt x="1916" y="488"/>
                    <a:pt x="1916" y="488"/>
                  </a:cubicBezTo>
                  <a:cubicBezTo>
                    <a:pt x="1935" y="485"/>
                    <a:pt x="1935" y="485"/>
                    <a:pt x="1935" y="485"/>
                  </a:cubicBezTo>
                  <a:cubicBezTo>
                    <a:pt x="1975" y="478"/>
                    <a:pt x="1975" y="478"/>
                    <a:pt x="1975" y="478"/>
                  </a:cubicBezTo>
                  <a:cubicBezTo>
                    <a:pt x="1984" y="477"/>
                    <a:pt x="1984" y="477"/>
                    <a:pt x="1984" y="477"/>
                  </a:cubicBezTo>
                  <a:cubicBezTo>
                    <a:pt x="1988" y="476"/>
                    <a:pt x="1991" y="475"/>
                    <a:pt x="1994" y="475"/>
                  </a:cubicBezTo>
                  <a:cubicBezTo>
                    <a:pt x="2014" y="471"/>
                    <a:pt x="2014" y="471"/>
                    <a:pt x="2014" y="471"/>
                  </a:cubicBezTo>
                  <a:cubicBezTo>
                    <a:pt x="2053" y="463"/>
                    <a:pt x="2053" y="463"/>
                    <a:pt x="2053" y="463"/>
                  </a:cubicBezTo>
                  <a:cubicBezTo>
                    <a:pt x="2065" y="459"/>
                    <a:pt x="2078" y="456"/>
                    <a:pt x="2091" y="453"/>
                  </a:cubicBezTo>
                  <a:cubicBezTo>
                    <a:pt x="2110" y="448"/>
                    <a:pt x="2110" y="448"/>
                    <a:pt x="2110" y="448"/>
                  </a:cubicBezTo>
                  <a:cubicBezTo>
                    <a:pt x="2117" y="447"/>
                    <a:pt x="2123" y="445"/>
                    <a:pt x="2130" y="443"/>
                  </a:cubicBezTo>
                  <a:cubicBezTo>
                    <a:pt x="2168" y="432"/>
                    <a:pt x="2168" y="432"/>
                    <a:pt x="2168" y="432"/>
                  </a:cubicBezTo>
                  <a:cubicBezTo>
                    <a:pt x="2187" y="426"/>
                    <a:pt x="2187" y="426"/>
                    <a:pt x="2187" y="426"/>
                  </a:cubicBezTo>
                  <a:cubicBezTo>
                    <a:pt x="2193" y="424"/>
                    <a:pt x="2199" y="422"/>
                    <a:pt x="2206" y="420"/>
                  </a:cubicBezTo>
                  <a:cubicBezTo>
                    <a:pt x="2231" y="411"/>
                    <a:pt x="2256" y="403"/>
                    <a:pt x="2281" y="393"/>
                  </a:cubicBezTo>
                  <a:cubicBezTo>
                    <a:pt x="2318" y="379"/>
                    <a:pt x="2318" y="379"/>
                    <a:pt x="2318" y="379"/>
                  </a:cubicBezTo>
                  <a:cubicBezTo>
                    <a:pt x="2330" y="374"/>
                    <a:pt x="2342" y="368"/>
                    <a:pt x="2354" y="363"/>
                  </a:cubicBezTo>
                  <a:cubicBezTo>
                    <a:pt x="2366" y="358"/>
                    <a:pt x="2378" y="352"/>
                    <a:pt x="2390" y="347"/>
                  </a:cubicBezTo>
                  <a:cubicBezTo>
                    <a:pt x="2426" y="330"/>
                    <a:pt x="2426" y="330"/>
                    <a:pt x="2426" y="330"/>
                  </a:cubicBezTo>
                  <a:cubicBezTo>
                    <a:pt x="2438" y="324"/>
                    <a:pt x="2450" y="318"/>
                    <a:pt x="2462" y="312"/>
                  </a:cubicBezTo>
                  <a:cubicBezTo>
                    <a:pt x="2497" y="294"/>
                    <a:pt x="2497" y="294"/>
                    <a:pt x="2497" y="294"/>
                  </a:cubicBezTo>
                  <a:cubicBezTo>
                    <a:pt x="2592" y="246"/>
                    <a:pt x="2685" y="195"/>
                    <a:pt x="2781" y="149"/>
                  </a:cubicBezTo>
                  <a:cubicBezTo>
                    <a:pt x="2799" y="141"/>
                    <a:pt x="2799" y="141"/>
                    <a:pt x="2799" y="141"/>
                  </a:cubicBezTo>
                  <a:cubicBezTo>
                    <a:pt x="2817" y="132"/>
                    <a:pt x="2817" y="132"/>
                    <a:pt x="2817" y="132"/>
                  </a:cubicBezTo>
                  <a:cubicBezTo>
                    <a:pt x="2853" y="116"/>
                    <a:pt x="2853" y="116"/>
                    <a:pt x="2853" y="116"/>
                  </a:cubicBezTo>
                  <a:cubicBezTo>
                    <a:pt x="2878" y="106"/>
                    <a:pt x="2902" y="95"/>
                    <a:pt x="2927" y="86"/>
                  </a:cubicBezTo>
                  <a:cubicBezTo>
                    <a:pt x="2945" y="79"/>
                    <a:pt x="2945" y="79"/>
                    <a:pt x="2945" y="79"/>
                  </a:cubicBezTo>
                  <a:cubicBezTo>
                    <a:pt x="2951" y="76"/>
                    <a:pt x="2958" y="74"/>
                    <a:pt x="2964" y="72"/>
                  </a:cubicBezTo>
                  <a:cubicBezTo>
                    <a:pt x="3002" y="59"/>
                    <a:pt x="3002" y="59"/>
                    <a:pt x="3002" y="59"/>
                  </a:cubicBezTo>
                  <a:cubicBezTo>
                    <a:pt x="3011" y="56"/>
                    <a:pt x="3011" y="56"/>
                    <a:pt x="3011" y="56"/>
                  </a:cubicBezTo>
                  <a:cubicBezTo>
                    <a:pt x="3021" y="53"/>
                    <a:pt x="3021" y="53"/>
                    <a:pt x="3021" y="53"/>
                  </a:cubicBezTo>
                  <a:cubicBezTo>
                    <a:pt x="3040" y="47"/>
                    <a:pt x="3040" y="47"/>
                    <a:pt x="3040" y="47"/>
                  </a:cubicBezTo>
                  <a:cubicBezTo>
                    <a:pt x="3053" y="44"/>
                    <a:pt x="3065" y="40"/>
                    <a:pt x="3078" y="37"/>
                  </a:cubicBezTo>
                  <a:cubicBezTo>
                    <a:pt x="3117" y="28"/>
                    <a:pt x="3117" y="28"/>
                    <a:pt x="3117" y="28"/>
                  </a:cubicBezTo>
                  <a:cubicBezTo>
                    <a:pt x="3123" y="26"/>
                    <a:pt x="3130" y="25"/>
                    <a:pt x="3137" y="24"/>
                  </a:cubicBezTo>
                  <a:cubicBezTo>
                    <a:pt x="3156" y="20"/>
                    <a:pt x="3156" y="20"/>
                    <a:pt x="3156" y="20"/>
                  </a:cubicBezTo>
                  <a:cubicBezTo>
                    <a:pt x="3182" y="15"/>
                    <a:pt x="3209" y="12"/>
                    <a:pt x="3235" y="9"/>
                  </a:cubicBezTo>
                  <a:cubicBezTo>
                    <a:pt x="3288" y="3"/>
                    <a:pt x="3341" y="0"/>
                    <a:pt x="3394" y="1"/>
                  </a:cubicBezTo>
                  <a:cubicBezTo>
                    <a:pt x="3447" y="1"/>
                    <a:pt x="3500" y="4"/>
                    <a:pt x="3553" y="11"/>
                  </a:cubicBezTo>
                  <a:cubicBezTo>
                    <a:pt x="3606" y="18"/>
                    <a:pt x="3658" y="28"/>
                    <a:pt x="3708" y="45"/>
                  </a:cubicBezTo>
                  <a:cubicBezTo>
                    <a:pt x="3727" y="51"/>
                    <a:pt x="3727" y="51"/>
                    <a:pt x="3727" y="51"/>
                  </a:cubicBezTo>
                  <a:cubicBezTo>
                    <a:pt x="3734" y="53"/>
                    <a:pt x="3740" y="55"/>
                    <a:pt x="3746" y="58"/>
                  </a:cubicBezTo>
                  <a:cubicBezTo>
                    <a:pt x="3764" y="66"/>
                    <a:pt x="3764" y="66"/>
                    <a:pt x="3764" y="66"/>
                  </a:cubicBezTo>
                  <a:cubicBezTo>
                    <a:pt x="3774" y="69"/>
                    <a:pt x="3774" y="69"/>
                    <a:pt x="3774" y="69"/>
                  </a:cubicBezTo>
                  <a:cubicBezTo>
                    <a:pt x="3783" y="74"/>
                    <a:pt x="3783" y="74"/>
                    <a:pt x="3783" y="74"/>
                  </a:cubicBezTo>
                  <a:cubicBezTo>
                    <a:pt x="3794" y="80"/>
                    <a:pt x="3807" y="85"/>
                    <a:pt x="3818" y="92"/>
                  </a:cubicBezTo>
                  <a:cubicBezTo>
                    <a:pt x="3835" y="102"/>
                    <a:pt x="3835" y="102"/>
                    <a:pt x="3835" y="102"/>
                  </a:cubicBezTo>
                  <a:cubicBezTo>
                    <a:pt x="3841" y="106"/>
                    <a:pt x="3846" y="110"/>
                    <a:pt x="3852" y="113"/>
                  </a:cubicBezTo>
                  <a:cubicBezTo>
                    <a:pt x="3896" y="142"/>
                    <a:pt x="3938" y="175"/>
                    <a:pt x="3979" y="209"/>
                  </a:cubicBezTo>
                  <a:cubicBezTo>
                    <a:pt x="4020" y="242"/>
                    <a:pt x="4061" y="276"/>
                    <a:pt x="4103" y="309"/>
                  </a:cubicBezTo>
                  <a:cubicBezTo>
                    <a:pt x="4113" y="317"/>
                    <a:pt x="4124" y="325"/>
                    <a:pt x="4135" y="333"/>
                  </a:cubicBezTo>
                  <a:cubicBezTo>
                    <a:pt x="4145" y="340"/>
                    <a:pt x="4156" y="348"/>
                    <a:pt x="4167" y="356"/>
                  </a:cubicBezTo>
                  <a:cubicBezTo>
                    <a:pt x="4178" y="363"/>
                    <a:pt x="4189" y="371"/>
                    <a:pt x="4200" y="377"/>
                  </a:cubicBezTo>
                  <a:cubicBezTo>
                    <a:pt x="4217" y="388"/>
                    <a:pt x="4217" y="388"/>
                    <a:pt x="4217" y="388"/>
                  </a:cubicBezTo>
                  <a:cubicBezTo>
                    <a:pt x="4220" y="390"/>
                    <a:pt x="4223" y="391"/>
                    <a:pt x="4226" y="393"/>
                  </a:cubicBezTo>
                  <a:cubicBezTo>
                    <a:pt x="4234" y="398"/>
                    <a:pt x="4234" y="398"/>
                    <a:pt x="4234" y="398"/>
                  </a:cubicBezTo>
                  <a:cubicBezTo>
                    <a:pt x="4281" y="424"/>
                    <a:pt x="4329" y="445"/>
                    <a:pt x="4379" y="463"/>
                  </a:cubicBezTo>
                  <a:cubicBezTo>
                    <a:pt x="4429" y="481"/>
                    <a:pt x="4480" y="495"/>
                    <a:pt x="4532" y="505"/>
                  </a:cubicBezTo>
                  <a:cubicBezTo>
                    <a:pt x="4636" y="525"/>
                    <a:pt x="4744" y="529"/>
                    <a:pt x="4849" y="5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54">
              <a:extLst>
                <a:ext uri="{FF2B5EF4-FFF2-40B4-BE49-F238E27FC236}">
                  <a16:creationId xmlns:a16="http://schemas.microsoft.com/office/drawing/2014/main" id="{9B63C07E-FA51-1F53-6883-92314F4CE8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8825" y="3001963"/>
              <a:ext cx="12112625" cy="1220788"/>
            </a:xfrm>
            <a:custGeom>
              <a:avLst/>
              <a:gdLst>
                <a:gd name="T0" fmla="*/ 4535 w 4849"/>
                <a:gd name="T1" fmla="*/ 470 h 488"/>
                <a:gd name="T2" fmla="*/ 4344 w 4849"/>
                <a:gd name="T3" fmla="*/ 425 h 488"/>
                <a:gd name="T4" fmla="*/ 4288 w 4849"/>
                <a:gd name="T5" fmla="*/ 405 h 488"/>
                <a:gd name="T6" fmla="*/ 4233 w 4849"/>
                <a:gd name="T7" fmla="*/ 382 h 488"/>
                <a:gd name="T8" fmla="*/ 3972 w 4849"/>
                <a:gd name="T9" fmla="*/ 207 h 488"/>
                <a:gd name="T10" fmla="*/ 3825 w 4849"/>
                <a:gd name="T11" fmla="*/ 108 h 488"/>
                <a:gd name="T12" fmla="*/ 3808 w 4849"/>
                <a:gd name="T13" fmla="*/ 98 h 488"/>
                <a:gd name="T14" fmla="*/ 3736 w 4849"/>
                <a:gd name="T15" fmla="*/ 67 h 488"/>
                <a:gd name="T16" fmla="*/ 3545 w 4849"/>
                <a:gd name="T17" fmla="*/ 20 h 488"/>
                <a:gd name="T18" fmla="*/ 3231 w 4849"/>
                <a:gd name="T19" fmla="*/ 4 h 488"/>
                <a:gd name="T20" fmla="*/ 3152 w 4849"/>
                <a:gd name="T21" fmla="*/ 9 h 488"/>
                <a:gd name="T22" fmla="*/ 2771 w 4849"/>
                <a:gd name="T23" fmla="*/ 102 h 488"/>
                <a:gd name="T24" fmla="*/ 2662 w 4849"/>
                <a:gd name="T25" fmla="*/ 148 h 488"/>
                <a:gd name="T26" fmla="*/ 2483 w 4849"/>
                <a:gd name="T27" fmla="*/ 230 h 488"/>
                <a:gd name="T28" fmla="*/ 2303 w 4849"/>
                <a:gd name="T29" fmla="*/ 311 h 488"/>
                <a:gd name="T30" fmla="*/ 2230 w 4849"/>
                <a:gd name="T31" fmla="*/ 339 h 488"/>
                <a:gd name="T32" fmla="*/ 1885 w 4849"/>
                <a:gd name="T33" fmla="*/ 423 h 488"/>
                <a:gd name="T34" fmla="*/ 1866 w 4849"/>
                <a:gd name="T35" fmla="*/ 425 h 488"/>
                <a:gd name="T36" fmla="*/ 1807 w 4849"/>
                <a:gd name="T37" fmla="*/ 433 h 488"/>
                <a:gd name="T38" fmla="*/ 1728 w 4849"/>
                <a:gd name="T39" fmla="*/ 439 h 488"/>
                <a:gd name="T40" fmla="*/ 1669 w 4849"/>
                <a:gd name="T41" fmla="*/ 443 h 488"/>
                <a:gd name="T42" fmla="*/ 1610 w 4849"/>
                <a:gd name="T43" fmla="*/ 444 h 488"/>
                <a:gd name="T44" fmla="*/ 1256 w 4849"/>
                <a:gd name="T45" fmla="*/ 421 h 488"/>
                <a:gd name="T46" fmla="*/ 787 w 4849"/>
                <a:gd name="T47" fmla="*/ 367 h 488"/>
                <a:gd name="T48" fmla="*/ 0 w 4849"/>
                <a:gd name="T49" fmla="*/ 372 h 488"/>
                <a:gd name="T50" fmla="*/ 787 w 4849"/>
                <a:gd name="T51" fmla="*/ 365 h 488"/>
                <a:gd name="T52" fmla="*/ 1257 w 4849"/>
                <a:gd name="T53" fmla="*/ 419 h 488"/>
                <a:gd name="T54" fmla="*/ 1610 w 4849"/>
                <a:gd name="T55" fmla="*/ 441 h 488"/>
                <a:gd name="T56" fmla="*/ 1669 w 4849"/>
                <a:gd name="T57" fmla="*/ 439 h 488"/>
                <a:gd name="T58" fmla="*/ 1728 w 4849"/>
                <a:gd name="T59" fmla="*/ 436 h 488"/>
                <a:gd name="T60" fmla="*/ 1807 w 4849"/>
                <a:gd name="T61" fmla="*/ 429 h 488"/>
                <a:gd name="T62" fmla="*/ 1865 w 4849"/>
                <a:gd name="T63" fmla="*/ 422 h 488"/>
                <a:gd name="T64" fmla="*/ 1885 w 4849"/>
                <a:gd name="T65" fmla="*/ 419 h 488"/>
                <a:gd name="T66" fmla="*/ 2482 w 4849"/>
                <a:gd name="T67" fmla="*/ 226 h 488"/>
                <a:gd name="T68" fmla="*/ 2661 w 4849"/>
                <a:gd name="T69" fmla="*/ 144 h 488"/>
                <a:gd name="T70" fmla="*/ 2770 w 4849"/>
                <a:gd name="T71" fmla="*/ 99 h 488"/>
                <a:gd name="T72" fmla="*/ 3152 w 4849"/>
                <a:gd name="T73" fmla="*/ 5 h 488"/>
                <a:gd name="T74" fmla="*/ 3231 w 4849"/>
                <a:gd name="T75" fmla="*/ 1 h 488"/>
                <a:gd name="T76" fmla="*/ 3545 w 4849"/>
                <a:gd name="T77" fmla="*/ 17 h 488"/>
                <a:gd name="T78" fmla="*/ 3737 w 4849"/>
                <a:gd name="T79" fmla="*/ 64 h 488"/>
                <a:gd name="T80" fmla="*/ 3809 w 4849"/>
                <a:gd name="T81" fmla="*/ 96 h 488"/>
                <a:gd name="T82" fmla="*/ 3826 w 4849"/>
                <a:gd name="T83" fmla="*/ 105 h 488"/>
                <a:gd name="T84" fmla="*/ 3973 w 4849"/>
                <a:gd name="T85" fmla="*/ 205 h 488"/>
                <a:gd name="T86" fmla="*/ 4234 w 4849"/>
                <a:gd name="T87" fmla="*/ 380 h 488"/>
                <a:gd name="T88" fmla="*/ 4288 w 4849"/>
                <a:gd name="T89" fmla="*/ 403 h 488"/>
                <a:gd name="T90" fmla="*/ 4344 w 4849"/>
                <a:gd name="T91" fmla="*/ 423 h 488"/>
                <a:gd name="T92" fmla="*/ 4535 w 4849"/>
                <a:gd name="T93" fmla="*/ 469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49" h="488">
                  <a:moveTo>
                    <a:pt x="4849" y="473"/>
                  </a:moveTo>
                  <a:cubicBezTo>
                    <a:pt x="4745" y="488"/>
                    <a:pt x="4639" y="486"/>
                    <a:pt x="4535" y="470"/>
                  </a:cubicBezTo>
                  <a:cubicBezTo>
                    <a:pt x="4483" y="462"/>
                    <a:pt x="4432" y="451"/>
                    <a:pt x="4381" y="436"/>
                  </a:cubicBezTo>
                  <a:cubicBezTo>
                    <a:pt x="4369" y="433"/>
                    <a:pt x="4356" y="429"/>
                    <a:pt x="4344" y="425"/>
                  </a:cubicBezTo>
                  <a:cubicBezTo>
                    <a:pt x="4331" y="421"/>
                    <a:pt x="4319" y="416"/>
                    <a:pt x="4306" y="412"/>
                  </a:cubicBezTo>
                  <a:cubicBezTo>
                    <a:pt x="4300" y="410"/>
                    <a:pt x="4294" y="407"/>
                    <a:pt x="4288" y="405"/>
                  </a:cubicBezTo>
                  <a:cubicBezTo>
                    <a:pt x="4269" y="398"/>
                    <a:pt x="4269" y="398"/>
                    <a:pt x="4269" y="398"/>
                  </a:cubicBezTo>
                  <a:cubicBezTo>
                    <a:pt x="4257" y="393"/>
                    <a:pt x="4245" y="387"/>
                    <a:pt x="4233" y="382"/>
                  </a:cubicBezTo>
                  <a:cubicBezTo>
                    <a:pt x="4186" y="360"/>
                    <a:pt x="4141" y="332"/>
                    <a:pt x="4098" y="301"/>
                  </a:cubicBezTo>
                  <a:cubicBezTo>
                    <a:pt x="4055" y="271"/>
                    <a:pt x="4013" y="239"/>
                    <a:pt x="3972" y="207"/>
                  </a:cubicBezTo>
                  <a:cubicBezTo>
                    <a:pt x="3930" y="175"/>
                    <a:pt x="3887" y="144"/>
                    <a:pt x="3842" y="118"/>
                  </a:cubicBezTo>
                  <a:cubicBezTo>
                    <a:pt x="3825" y="108"/>
                    <a:pt x="3825" y="108"/>
                    <a:pt x="3825" y="108"/>
                  </a:cubicBezTo>
                  <a:cubicBezTo>
                    <a:pt x="3822" y="106"/>
                    <a:pt x="3819" y="104"/>
                    <a:pt x="3816" y="103"/>
                  </a:cubicBezTo>
                  <a:cubicBezTo>
                    <a:pt x="3808" y="98"/>
                    <a:pt x="3808" y="98"/>
                    <a:pt x="3808" y="98"/>
                  </a:cubicBezTo>
                  <a:cubicBezTo>
                    <a:pt x="3796" y="93"/>
                    <a:pt x="3784" y="86"/>
                    <a:pt x="3772" y="81"/>
                  </a:cubicBezTo>
                  <a:cubicBezTo>
                    <a:pt x="3760" y="76"/>
                    <a:pt x="3748" y="71"/>
                    <a:pt x="3736" y="67"/>
                  </a:cubicBezTo>
                  <a:cubicBezTo>
                    <a:pt x="3723" y="62"/>
                    <a:pt x="3711" y="58"/>
                    <a:pt x="3698" y="54"/>
                  </a:cubicBezTo>
                  <a:cubicBezTo>
                    <a:pt x="3648" y="39"/>
                    <a:pt x="3597" y="28"/>
                    <a:pt x="3545" y="20"/>
                  </a:cubicBezTo>
                  <a:cubicBezTo>
                    <a:pt x="3493" y="12"/>
                    <a:pt x="3441" y="8"/>
                    <a:pt x="3388" y="5"/>
                  </a:cubicBezTo>
                  <a:cubicBezTo>
                    <a:pt x="3336" y="3"/>
                    <a:pt x="3283" y="3"/>
                    <a:pt x="3231" y="4"/>
                  </a:cubicBezTo>
                  <a:cubicBezTo>
                    <a:pt x="3218" y="5"/>
                    <a:pt x="3204" y="5"/>
                    <a:pt x="3191" y="6"/>
                  </a:cubicBezTo>
                  <a:cubicBezTo>
                    <a:pt x="3178" y="6"/>
                    <a:pt x="3165" y="8"/>
                    <a:pt x="3152" y="9"/>
                  </a:cubicBezTo>
                  <a:cubicBezTo>
                    <a:pt x="3126" y="10"/>
                    <a:pt x="3100" y="14"/>
                    <a:pt x="3074" y="17"/>
                  </a:cubicBezTo>
                  <a:cubicBezTo>
                    <a:pt x="2970" y="33"/>
                    <a:pt x="2869" y="63"/>
                    <a:pt x="2771" y="102"/>
                  </a:cubicBezTo>
                  <a:cubicBezTo>
                    <a:pt x="2747" y="111"/>
                    <a:pt x="2723" y="122"/>
                    <a:pt x="2698" y="132"/>
                  </a:cubicBezTo>
                  <a:cubicBezTo>
                    <a:pt x="2662" y="148"/>
                    <a:pt x="2662" y="148"/>
                    <a:pt x="2662" y="148"/>
                  </a:cubicBezTo>
                  <a:cubicBezTo>
                    <a:pt x="2650" y="153"/>
                    <a:pt x="2638" y="158"/>
                    <a:pt x="2626" y="164"/>
                  </a:cubicBezTo>
                  <a:cubicBezTo>
                    <a:pt x="2578" y="185"/>
                    <a:pt x="2531" y="208"/>
                    <a:pt x="2483" y="230"/>
                  </a:cubicBezTo>
                  <a:cubicBezTo>
                    <a:pt x="2436" y="252"/>
                    <a:pt x="2388" y="274"/>
                    <a:pt x="2340" y="295"/>
                  </a:cubicBezTo>
                  <a:cubicBezTo>
                    <a:pt x="2328" y="301"/>
                    <a:pt x="2316" y="306"/>
                    <a:pt x="2303" y="311"/>
                  </a:cubicBezTo>
                  <a:cubicBezTo>
                    <a:pt x="2291" y="316"/>
                    <a:pt x="2279" y="321"/>
                    <a:pt x="2267" y="325"/>
                  </a:cubicBezTo>
                  <a:cubicBezTo>
                    <a:pt x="2230" y="339"/>
                    <a:pt x="2230" y="339"/>
                    <a:pt x="2230" y="339"/>
                  </a:cubicBezTo>
                  <a:cubicBezTo>
                    <a:pt x="2217" y="343"/>
                    <a:pt x="2205" y="348"/>
                    <a:pt x="2192" y="352"/>
                  </a:cubicBezTo>
                  <a:cubicBezTo>
                    <a:pt x="2092" y="384"/>
                    <a:pt x="1989" y="407"/>
                    <a:pt x="1885" y="423"/>
                  </a:cubicBezTo>
                  <a:cubicBezTo>
                    <a:pt x="1876" y="424"/>
                    <a:pt x="1876" y="424"/>
                    <a:pt x="1876" y="424"/>
                  </a:cubicBezTo>
                  <a:cubicBezTo>
                    <a:pt x="1866" y="425"/>
                    <a:pt x="1866" y="425"/>
                    <a:pt x="1866" y="425"/>
                  </a:cubicBezTo>
                  <a:cubicBezTo>
                    <a:pt x="1846" y="428"/>
                    <a:pt x="1846" y="428"/>
                    <a:pt x="1846" y="428"/>
                  </a:cubicBezTo>
                  <a:cubicBezTo>
                    <a:pt x="1807" y="433"/>
                    <a:pt x="1807" y="433"/>
                    <a:pt x="1807" y="433"/>
                  </a:cubicBezTo>
                  <a:cubicBezTo>
                    <a:pt x="1768" y="436"/>
                    <a:pt x="1768" y="436"/>
                    <a:pt x="1768" y="436"/>
                  </a:cubicBezTo>
                  <a:cubicBezTo>
                    <a:pt x="1755" y="437"/>
                    <a:pt x="1742" y="439"/>
                    <a:pt x="1728" y="439"/>
                  </a:cubicBezTo>
                  <a:cubicBezTo>
                    <a:pt x="1689" y="441"/>
                    <a:pt x="1689" y="441"/>
                    <a:pt x="1689" y="441"/>
                  </a:cubicBezTo>
                  <a:cubicBezTo>
                    <a:pt x="1669" y="443"/>
                    <a:pt x="1669" y="443"/>
                    <a:pt x="1669" y="443"/>
                  </a:cubicBezTo>
                  <a:cubicBezTo>
                    <a:pt x="1650" y="443"/>
                    <a:pt x="1650" y="443"/>
                    <a:pt x="1650" y="443"/>
                  </a:cubicBezTo>
                  <a:cubicBezTo>
                    <a:pt x="1610" y="444"/>
                    <a:pt x="1610" y="444"/>
                    <a:pt x="1610" y="444"/>
                  </a:cubicBezTo>
                  <a:cubicBezTo>
                    <a:pt x="1597" y="444"/>
                    <a:pt x="1584" y="444"/>
                    <a:pt x="1571" y="444"/>
                  </a:cubicBezTo>
                  <a:cubicBezTo>
                    <a:pt x="1466" y="444"/>
                    <a:pt x="1361" y="436"/>
                    <a:pt x="1256" y="421"/>
                  </a:cubicBezTo>
                  <a:cubicBezTo>
                    <a:pt x="1152" y="407"/>
                    <a:pt x="1047" y="400"/>
                    <a:pt x="943" y="388"/>
                  </a:cubicBezTo>
                  <a:cubicBezTo>
                    <a:pt x="891" y="382"/>
                    <a:pt x="839" y="373"/>
                    <a:pt x="787" y="367"/>
                  </a:cubicBezTo>
                  <a:cubicBezTo>
                    <a:pt x="734" y="361"/>
                    <a:pt x="682" y="357"/>
                    <a:pt x="630" y="353"/>
                  </a:cubicBezTo>
                  <a:cubicBezTo>
                    <a:pt x="420" y="340"/>
                    <a:pt x="209" y="349"/>
                    <a:pt x="0" y="372"/>
                  </a:cubicBezTo>
                  <a:cubicBezTo>
                    <a:pt x="209" y="348"/>
                    <a:pt x="420" y="339"/>
                    <a:pt x="630" y="351"/>
                  </a:cubicBezTo>
                  <a:cubicBezTo>
                    <a:pt x="682" y="355"/>
                    <a:pt x="735" y="359"/>
                    <a:pt x="787" y="365"/>
                  </a:cubicBezTo>
                  <a:cubicBezTo>
                    <a:pt x="839" y="371"/>
                    <a:pt x="891" y="380"/>
                    <a:pt x="943" y="385"/>
                  </a:cubicBezTo>
                  <a:cubicBezTo>
                    <a:pt x="1048" y="397"/>
                    <a:pt x="1153" y="405"/>
                    <a:pt x="1257" y="419"/>
                  </a:cubicBezTo>
                  <a:cubicBezTo>
                    <a:pt x="1361" y="433"/>
                    <a:pt x="1466" y="441"/>
                    <a:pt x="1571" y="441"/>
                  </a:cubicBezTo>
                  <a:cubicBezTo>
                    <a:pt x="1584" y="441"/>
                    <a:pt x="1597" y="441"/>
                    <a:pt x="1610" y="441"/>
                  </a:cubicBezTo>
                  <a:cubicBezTo>
                    <a:pt x="1650" y="440"/>
                    <a:pt x="1650" y="440"/>
                    <a:pt x="1650" y="440"/>
                  </a:cubicBezTo>
                  <a:cubicBezTo>
                    <a:pt x="1669" y="439"/>
                    <a:pt x="1669" y="439"/>
                    <a:pt x="1669" y="439"/>
                  </a:cubicBezTo>
                  <a:cubicBezTo>
                    <a:pt x="1689" y="438"/>
                    <a:pt x="1689" y="438"/>
                    <a:pt x="1689" y="438"/>
                  </a:cubicBezTo>
                  <a:cubicBezTo>
                    <a:pt x="1728" y="436"/>
                    <a:pt x="1728" y="436"/>
                    <a:pt x="1728" y="436"/>
                  </a:cubicBezTo>
                  <a:cubicBezTo>
                    <a:pt x="1741" y="435"/>
                    <a:pt x="1754" y="434"/>
                    <a:pt x="1767" y="433"/>
                  </a:cubicBezTo>
                  <a:cubicBezTo>
                    <a:pt x="1807" y="429"/>
                    <a:pt x="1807" y="429"/>
                    <a:pt x="1807" y="429"/>
                  </a:cubicBezTo>
                  <a:cubicBezTo>
                    <a:pt x="1846" y="424"/>
                    <a:pt x="1846" y="424"/>
                    <a:pt x="1846" y="424"/>
                  </a:cubicBezTo>
                  <a:cubicBezTo>
                    <a:pt x="1865" y="422"/>
                    <a:pt x="1865" y="422"/>
                    <a:pt x="1865" y="422"/>
                  </a:cubicBezTo>
                  <a:cubicBezTo>
                    <a:pt x="1875" y="421"/>
                    <a:pt x="1875" y="421"/>
                    <a:pt x="1875" y="421"/>
                  </a:cubicBezTo>
                  <a:cubicBezTo>
                    <a:pt x="1885" y="419"/>
                    <a:pt x="1885" y="419"/>
                    <a:pt x="1885" y="419"/>
                  </a:cubicBezTo>
                  <a:cubicBezTo>
                    <a:pt x="1989" y="404"/>
                    <a:pt x="2091" y="381"/>
                    <a:pt x="2191" y="348"/>
                  </a:cubicBezTo>
                  <a:cubicBezTo>
                    <a:pt x="2291" y="316"/>
                    <a:pt x="2386" y="271"/>
                    <a:pt x="2482" y="226"/>
                  </a:cubicBezTo>
                  <a:cubicBezTo>
                    <a:pt x="2529" y="204"/>
                    <a:pt x="2577" y="182"/>
                    <a:pt x="2625" y="160"/>
                  </a:cubicBezTo>
                  <a:cubicBezTo>
                    <a:pt x="2637" y="155"/>
                    <a:pt x="2649" y="149"/>
                    <a:pt x="2661" y="144"/>
                  </a:cubicBezTo>
                  <a:cubicBezTo>
                    <a:pt x="2697" y="128"/>
                    <a:pt x="2697" y="128"/>
                    <a:pt x="2697" y="128"/>
                  </a:cubicBezTo>
                  <a:cubicBezTo>
                    <a:pt x="2721" y="118"/>
                    <a:pt x="2745" y="108"/>
                    <a:pt x="2770" y="99"/>
                  </a:cubicBezTo>
                  <a:cubicBezTo>
                    <a:pt x="2868" y="60"/>
                    <a:pt x="2969" y="30"/>
                    <a:pt x="3073" y="14"/>
                  </a:cubicBezTo>
                  <a:cubicBezTo>
                    <a:pt x="3100" y="11"/>
                    <a:pt x="3126" y="7"/>
                    <a:pt x="3152" y="5"/>
                  </a:cubicBezTo>
                  <a:cubicBezTo>
                    <a:pt x="3165" y="4"/>
                    <a:pt x="3178" y="3"/>
                    <a:pt x="3191" y="3"/>
                  </a:cubicBezTo>
                  <a:cubicBezTo>
                    <a:pt x="3204" y="2"/>
                    <a:pt x="3217" y="1"/>
                    <a:pt x="3231" y="1"/>
                  </a:cubicBezTo>
                  <a:cubicBezTo>
                    <a:pt x="3283" y="0"/>
                    <a:pt x="3336" y="0"/>
                    <a:pt x="3388" y="2"/>
                  </a:cubicBezTo>
                  <a:cubicBezTo>
                    <a:pt x="3441" y="5"/>
                    <a:pt x="3493" y="9"/>
                    <a:pt x="3545" y="17"/>
                  </a:cubicBezTo>
                  <a:cubicBezTo>
                    <a:pt x="3597" y="25"/>
                    <a:pt x="3649" y="36"/>
                    <a:pt x="3699" y="52"/>
                  </a:cubicBezTo>
                  <a:cubicBezTo>
                    <a:pt x="3712" y="55"/>
                    <a:pt x="3724" y="60"/>
                    <a:pt x="3737" y="64"/>
                  </a:cubicBezTo>
                  <a:cubicBezTo>
                    <a:pt x="3749" y="68"/>
                    <a:pt x="3761" y="74"/>
                    <a:pt x="3773" y="79"/>
                  </a:cubicBezTo>
                  <a:cubicBezTo>
                    <a:pt x="3786" y="84"/>
                    <a:pt x="3797" y="90"/>
                    <a:pt x="3809" y="96"/>
                  </a:cubicBezTo>
                  <a:cubicBezTo>
                    <a:pt x="3818" y="101"/>
                    <a:pt x="3818" y="101"/>
                    <a:pt x="3818" y="101"/>
                  </a:cubicBezTo>
                  <a:cubicBezTo>
                    <a:pt x="3821" y="102"/>
                    <a:pt x="3823" y="104"/>
                    <a:pt x="3826" y="105"/>
                  </a:cubicBezTo>
                  <a:cubicBezTo>
                    <a:pt x="3843" y="115"/>
                    <a:pt x="3843" y="115"/>
                    <a:pt x="3843" y="115"/>
                  </a:cubicBezTo>
                  <a:cubicBezTo>
                    <a:pt x="3889" y="142"/>
                    <a:pt x="3931" y="173"/>
                    <a:pt x="3973" y="205"/>
                  </a:cubicBezTo>
                  <a:cubicBezTo>
                    <a:pt x="4015" y="237"/>
                    <a:pt x="4056" y="269"/>
                    <a:pt x="4099" y="300"/>
                  </a:cubicBezTo>
                  <a:cubicBezTo>
                    <a:pt x="4142" y="330"/>
                    <a:pt x="4187" y="358"/>
                    <a:pt x="4234" y="380"/>
                  </a:cubicBezTo>
                  <a:cubicBezTo>
                    <a:pt x="4246" y="386"/>
                    <a:pt x="4258" y="391"/>
                    <a:pt x="4270" y="396"/>
                  </a:cubicBezTo>
                  <a:cubicBezTo>
                    <a:pt x="4288" y="403"/>
                    <a:pt x="4288" y="403"/>
                    <a:pt x="4288" y="403"/>
                  </a:cubicBezTo>
                  <a:cubicBezTo>
                    <a:pt x="4295" y="406"/>
                    <a:pt x="4301" y="408"/>
                    <a:pt x="4307" y="410"/>
                  </a:cubicBezTo>
                  <a:cubicBezTo>
                    <a:pt x="4319" y="415"/>
                    <a:pt x="4332" y="419"/>
                    <a:pt x="4344" y="423"/>
                  </a:cubicBezTo>
                  <a:cubicBezTo>
                    <a:pt x="4357" y="427"/>
                    <a:pt x="4369" y="431"/>
                    <a:pt x="4382" y="435"/>
                  </a:cubicBezTo>
                  <a:cubicBezTo>
                    <a:pt x="4432" y="450"/>
                    <a:pt x="4483" y="461"/>
                    <a:pt x="4535" y="469"/>
                  </a:cubicBezTo>
                  <a:cubicBezTo>
                    <a:pt x="4639" y="485"/>
                    <a:pt x="4745" y="488"/>
                    <a:pt x="4849" y="4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55">
              <a:extLst>
                <a:ext uri="{FF2B5EF4-FFF2-40B4-BE49-F238E27FC236}">
                  <a16:creationId xmlns:a16="http://schemas.microsoft.com/office/drawing/2014/main" id="{98F205DD-8F0F-015A-3867-8E92A1A059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3588" y="3182938"/>
              <a:ext cx="12112625" cy="1125538"/>
            </a:xfrm>
            <a:custGeom>
              <a:avLst/>
              <a:gdLst>
                <a:gd name="T0" fmla="*/ 4537 w 4849"/>
                <a:gd name="T1" fmla="*/ 435 h 450"/>
                <a:gd name="T2" fmla="*/ 4094 w 4849"/>
                <a:gd name="T3" fmla="*/ 293 h 450"/>
                <a:gd name="T4" fmla="*/ 3833 w 4849"/>
                <a:gd name="T5" fmla="*/ 121 h 450"/>
                <a:gd name="T6" fmla="*/ 3536 w 4849"/>
                <a:gd name="T7" fmla="*/ 29 h 450"/>
                <a:gd name="T8" fmla="*/ 3225 w 4849"/>
                <a:gd name="T9" fmla="*/ 4 h 450"/>
                <a:gd name="T10" fmla="*/ 3127 w 4849"/>
                <a:gd name="T11" fmla="*/ 3 h 450"/>
                <a:gd name="T12" fmla="*/ 3068 w 4849"/>
                <a:gd name="T13" fmla="*/ 5 h 450"/>
                <a:gd name="T14" fmla="*/ 3010 w 4849"/>
                <a:gd name="T15" fmla="*/ 9 h 450"/>
                <a:gd name="T16" fmla="*/ 2971 w 4849"/>
                <a:gd name="T17" fmla="*/ 14 h 450"/>
                <a:gd name="T18" fmla="*/ 2913 w 4849"/>
                <a:gd name="T19" fmla="*/ 23 h 450"/>
                <a:gd name="T20" fmla="*/ 2743 w 4849"/>
                <a:gd name="T21" fmla="*/ 66 h 450"/>
                <a:gd name="T22" fmla="*/ 2687 w 4849"/>
                <a:gd name="T23" fmla="*/ 84 h 450"/>
                <a:gd name="T24" fmla="*/ 2541 w 4849"/>
                <a:gd name="T25" fmla="*/ 138 h 450"/>
                <a:gd name="T26" fmla="*/ 2324 w 4849"/>
                <a:gd name="T27" fmla="*/ 228 h 450"/>
                <a:gd name="T28" fmla="*/ 2215 w 4849"/>
                <a:gd name="T29" fmla="*/ 270 h 450"/>
                <a:gd name="T30" fmla="*/ 2103 w 4849"/>
                <a:gd name="T31" fmla="*/ 305 h 450"/>
                <a:gd name="T32" fmla="*/ 2027 w 4849"/>
                <a:gd name="T33" fmla="*/ 324 h 450"/>
                <a:gd name="T34" fmla="*/ 1950 w 4849"/>
                <a:gd name="T35" fmla="*/ 340 h 450"/>
                <a:gd name="T36" fmla="*/ 1561 w 4849"/>
                <a:gd name="T37" fmla="*/ 380 h 450"/>
                <a:gd name="T38" fmla="*/ 936 w 4849"/>
                <a:gd name="T39" fmla="*/ 358 h 450"/>
                <a:gd name="T40" fmla="*/ 780 w 4849"/>
                <a:gd name="T41" fmla="*/ 346 h 450"/>
                <a:gd name="T42" fmla="*/ 0 w 4849"/>
                <a:gd name="T43" fmla="*/ 353 h 450"/>
                <a:gd name="T44" fmla="*/ 781 w 4849"/>
                <a:gd name="T45" fmla="*/ 343 h 450"/>
                <a:gd name="T46" fmla="*/ 936 w 4849"/>
                <a:gd name="T47" fmla="*/ 355 h 450"/>
                <a:gd name="T48" fmla="*/ 1561 w 4849"/>
                <a:gd name="T49" fmla="*/ 377 h 450"/>
                <a:gd name="T50" fmla="*/ 1949 w 4849"/>
                <a:gd name="T51" fmla="*/ 337 h 450"/>
                <a:gd name="T52" fmla="*/ 2026 w 4849"/>
                <a:gd name="T53" fmla="*/ 321 h 450"/>
                <a:gd name="T54" fmla="*/ 2102 w 4849"/>
                <a:gd name="T55" fmla="*/ 301 h 450"/>
                <a:gd name="T56" fmla="*/ 2213 w 4849"/>
                <a:gd name="T57" fmla="*/ 267 h 450"/>
                <a:gd name="T58" fmla="*/ 2323 w 4849"/>
                <a:gd name="T59" fmla="*/ 224 h 450"/>
                <a:gd name="T60" fmla="*/ 2540 w 4849"/>
                <a:gd name="T61" fmla="*/ 135 h 450"/>
                <a:gd name="T62" fmla="*/ 2686 w 4849"/>
                <a:gd name="T63" fmla="*/ 80 h 450"/>
                <a:gd name="T64" fmla="*/ 2742 w 4849"/>
                <a:gd name="T65" fmla="*/ 62 h 450"/>
                <a:gd name="T66" fmla="*/ 2913 w 4849"/>
                <a:gd name="T67" fmla="*/ 20 h 450"/>
                <a:gd name="T68" fmla="*/ 2971 w 4849"/>
                <a:gd name="T69" fmla="*/ 11 h 450"/>
                <a:gd name="T70" fmla="*/ 3010 w 4849"/>
                <a:gd name="T71" fmla="*/ 6 h 450"/>
                <a:gd name="T72" fmla="*/ 3068 w 4849"/>
                <a:gd name="T73" fmla="*/ 1 h 450"/>
                <a:gd name="T74" fmla="*/ 3127 w 4849"/>
                <a:gd name="T75" fmla="*/ 0 h 450"/>
                <a:gd name="T76" fmla="*/ 3225 w 4849"/>
                <a:gd name="T77" fmla="*/ 1 h 450"/>
                <a:gd name="T78" fmla="*/ 3536 w 4849"/>
                <a:gd name="T79" fmla="*/ 26 h 450"/>
                <a:gd name="T80" fmla="*/ 3834 w 4849"/>
                <a:gd name="T81" fmla="*/ 118 h 450"/>
                <a:gd name="T82" fmla="*/ 4095 w 4849"/>
                <a:gd name="T83" fmla="*/ 291 h 450"/>
                <a:gd name="T84" fmla="*/ 4537 w 4849"/>
                <a:gd name="T85" fmla="*/ 435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49" h="450">
                  <a:moveTo>
                    <a:pt x="4849" y="437"/>
                  </a:moveTo>
                  <a:cubicBezTo>
                    <a:pt x="4745" y="450"/>
                    <a:pt x="4640" y="448"/>
                    <a:pt x="4537" y="435"/>
                  </a:cubicBezTo>
                  <a:cubicBezTo>
                    <a:pt x="4433" y="423"/>
                    <a:pt x="4331" y="399"/>
                    <a:pt x="4233" y="364"/>
                  </a:cubicBezTo>
                  <a:cubicBezTo>
                    <a:pt x="4184" y="345"/>
                    <a:pt x="4138" y="321"/>
                    <a:pt x="4094" y="293"/>
                  </a:cubicBezTo>
                  <a:cubicBezTo>
                    <a:pt x="4049" y="265"/>
                    <a:pt x="4007" y="235"/>
                    <a:pt x="3965" y="205"/>
                  </a:cubicBezTo>
                  <a:cubicBezTo>
                    <a:pt x="3922" y="175"/>
                    <a:pt x="3879" y="145"/>
                    <a:pt x="3833" y="121"/>
                  </a:cubicBezTo>
                  <a:cubicBezTo>
                    <a:pt x="3787" y="95"/>
                    <a:pt x="3738" y="77"/>
                    <a:pt x="3688" y="62"/>
                  </a:cubicBezTo>
                  <a:cubicBezTo>
                    <a:pt x="3638" y="47"/>
                    <a:pt x="3587" y="37"/>
                    <a:pt x="3536" y="29"/>
                  </a:cubicBezTo>
                  <a:cubicBezTo>
                    <a:pt x="3485" y="21"/>
                    <a:pt x="3433" y="15"/>
                    <a:pt x="3381" y="11"/>
                  </a:cubicBezTo>
                  <a:cubicBezTo>
                    <a:pt x="3329" y="7"/>
                    <a:pt x="3277" y="5"/>
                    <a:pt x="3225" y="4"/>
                  </a:cubicBezTo>
                  <a:cubicBezTo>
                    <a:pt x="3199" y="4"/>
                    <a:pt x="3173" y="3"/>
                    <a:pt x="3146" y="3"/>
                  </a:cubicBezTo>
                  <a:cubicBezTo>
                    <a:pt x="3140" y="3"/>
                    <a:pt x="3133" y="3"/>
                    <a:pt x="3127" y="3"/>
                  </a:cubicBezTo>
                  <a:cubicBezTo>
                    <a:pt x="3107" y="4"/>
                    <a:pt x="3107" y="4"/>
                    <a:pt x="3107" y="4"/>
                  </a:cubicBezTo>
                  <a:cubicBezTo>
                    <a:pt x="3094" y="4"/>
                    <a:pt x="3081" y="4"/>
                    <a:pt x="3068" y="5"/>
                  </a:cubicBezTo>
                  <a:cubicBezTo>
                    <a:pt x="3029" y="8"/>
                    <a:pt x="3029" y="8"/>
                    <a:pt x="3029" y="8"/>
                  </a:cubicBezTo>
                  <a:cubicBezTo>
                    <a:pt x="3023" y="8"/>
                    <a:pt x="3016" y="8"/>
                    <a:pt x="3010" y="9"/>
                  </a:cubicBezTo>
                  <a:cubicBezTo>
                    <a:pt x="2991" y="12"/>
                    <a:pt x="2991" y="12"/>
                    <a:pt x="2991" y="12"/>
                  </a:cubicBezTo>
                  <a:cubicBezTo>
                    <a:pt x="2971" y="14"/>
                    <a:pt x="2971" y="14"/>
                    <a:pt x="2971" y="14"/>
                  </a:cubicBezTo>
                  <a:cubicBezTo>
                    <a:pt x="2965" y="15"/>
                    <a:pt x="2958" y="16"/>
                    <a:pt x="2952" y="17"/>
                  </a:cubicBezTo>
                  <a:cubicBezTo>
                    <a:pt x="2913" y="23"/>
                    <a:pt x="2913" y="23"/>
                    <a:pt x="2913" y="23"/>
                  </a:cubicBezTo>
                  <a:cubicBezTo>
                    <a:pt x="2862" y="33"/>
                    <a:pt x="2812" y="45"/>
                    <a:pt x="2762" y="60"/>
                  </a:cubicBezTo>
                  <a:cubicBezTo>
                    <a:pt x="2756" y="62"/>
                    <a:pt x="2749" y="64"/>
                    <a:pt x="2743" y="66"/>
                  </a:cubicBezTo>
                  <a:cubicBezTo>
                    <a:pt x="2724" y="72"/>
                    <a:pt x="2724" y="72"/>
                    <a:pt x="2724" y="72"/>
                  </a:cubicBezTo>
                  <a:cubicBezTo>
                    <a:pt x="2712" y="76"/>
                    <a:pt x="2700" y="79"/>
                    <a:pt x="2687" y="84"/>
                  </a:cubicBezTo>
                  <a:cubicBezTo>
                    <a:pt x="2663" y="92"/>
                    <a:pt x="2638" y="101"/>
                    <a:pt x="2614" y="110"/>
                  </a:cubicBezTo>
                  <a:cubicBezTo>
                    <a:pt x="2589" y="119"/>
                    <a:pt x="2565" y="129"/>
                    <a:pt x="2541" y="138"/>
                  </a:cubicBezTo>
                  <a:cubicBezTo>
                    <a:pt x="2517" y="148"/>
                    <a:pt x="2493" y="158"/>
                    <a:pt x="2469" y="168"/>
                  </a:cubicBezTo>
                  <a:cubicBezTo>
                    <a:pt x="2324" y="228"/>
                    <a:pt x="2324" y="228"/>
                    <a:pt x="2324" y="228"/>
                  </a:cubicBezTo>
                  <a:cubicBezTo>
                    <a:pt x="2300" y="237"/>
                    <a:pt x="2276" y="248"/>
                    <a:pt x="2251" y="256"/>
                  </a:cubicBezTo>
                  <a:cubicBezTo>
                    <a:pt x="2215" y="270"/>
                    <a:pt x="2215" y="270"/>
                    <a:pt x="2215" y="270"/>
                  </a:cubicBezTo>
                  <a:cubicBezTo>
                    <a:pt x="2177" y="282"/>
                    <a:pt x="2177" y="282"/>
                    <a:pt x="2177" y="282"/>
                  </a:cubicBezTo>
                  <a:cubicBezTo>
                    <a:pt x="2153" y="291"/>
                    <a:pt x="2128" y="298"/>
                    <a:pt x="2103" y="305"/>
                  </a:cubicBezTo>
                  <a:cubicBezTo>
                    <a:pt x="2090" y="309"/>
                    <a:pt x="2077" y="312"/>
                    <a:pt x="2065" y="315"/>
                  </a:cubicBezTo>
                  <a:cubicBezTo>
                    <a:pt x="2027" y="324"/>
                    <a:pt x="2027" y="324"/>
                    <a:pt x="2027" y="324"/>
                  </a:cubicBezTo>
                  <a:cubicBezTo>
                    <a:pt x="1988" y="333"/>
                    <a:pt x="1988" y="333"/>
                    <a:pt x="1988" y="333"/>
                  </a:cubicBezTo>
                  <a:cubicBezTo>
                    <a:pt x="1976" y="335"/>
                    <a:pt x="1963" y="338"/>
                    <a:pt x="1950" y="340"/>
                  </a:cubicBezTo>
                  <a:cubicBezTo>
                    <a:pt x="1924" y="345"/>
                    <a:pt x="1899" y="350"/>
                    <a:pt x="1873" y="353"/>
                  </a:cubicBezTo>
                  <a:cubicBezTo>
                    <a:pt x="1770" y="369"/>
                    <a:pt x="1666" y="378"/>
                    <a:pt x="1561" y="380"/>
                  </a:cubicBezTo>
                  <a:cubicBezTo>
                    <a:pt x="1457" y="382"/>
                    <a:pt x="1353" y="378"/>
                    <a:pt x="1249" y="369"/>
                  </a:cubicBezTo>
                  <a:cubicBezTo>
                    <a:pt x="1145" y="359"/>
                    <a:pt x="1041" y="362"/>
                    <a:pt x="936" y="358"/>
                  </a:cubicBezTo>
                  <a:cubicBezTo>
                    <a:pt x="910" y="357"/>
                    <a:pt x="884" y="355"/>
                    <a:pt x="858" y="353"/>
                  </a:cubicBezTo>
                  <a:cubicBezTo>
                    <a:pt x="780" y="346"/>
                    <a:pt x="780" y="346"/>
                    <a:pt x="780" y="346"/>
                  </a:cubicBezTo>
                  <a:cubicBezTo>
                    <a:pt x="729" y="341"/>
                    <a:pt x="677" y="338"/>
                    <a:pt x="624" y="335"/>
                  </a:cubicBezTo>
                  <a:cubicBezTo>
                    <a:pt x="416" y="326"/>
                    <a:pt x="207" y="333"/>
                    <a:pt x="0" y="353"/>
                  </a:cubicBezTo>
                  <a:cubicBezTo>
                    <a:pt x="207" y="332"/>
                    <a:pt x="416" y="325"/>
                    <a:pt x="625" y="333"/>
                  </a:cubicBezTo>
                  <a:cubicBezTo>
                    <a:pt x="677" y="336"/>
                    <a:pt x="729" y="339"/>
                    <a:pt x="781" y="343"/>
                  </a:cubicBezTo>
                  <a:cubicBezTo>
                    <a:pt x="859" y="351"/>
                    <a:pt x="859" y="351"/>
                    <a:pt x="859" y="351"/>
                  </a:cubicBezTo>
                  <a:cubicBezTo>
                    <a:pt x="884" y="353"/>
                    <a:pt x="910" y="354"/>
                    <a:pt x="936" y="355"/>
                  </a:cubicBezTo>
                  <a:cubicBezTo>
                    <a:pt x="1041" y="360"/>
                    <a:pt x="1145" y="357"/>
                    <a:pt x="1249" y="366"/>
                  </a:cubicBezTo>
                  <a:cubicBezTo>
                    <a:pt x="1353" y="375"/>
                    <a:pt x="1457" y="379"/>
                    <a:pt x="1561" y="377"/>
                  </a:cubicBezTo>
                  <a:cubicBezTo>
                    <a:pt x="1665" y="375"/>
                    <a:pt x="1770" y="366"/>
                    <a:pt x="1872" y="350"/>
                  </a:cubicBezTo>
                  <a:cubicBezTo>
                    <a:pt x="1898" y="347"/>
                    <a:pt x="1924" y="341"/>
                    <a:pt x="1949" y="337"/>
                  </a:cubicBezTo>
                  <a:cubicBezTo>
                    <a:pt x="1962" y="335"/>
                    <a:pt x="1975" y="332"/>
                    <a:pt x="1988" y="329"/>
                  </a:cubicBezTo>
                  <a:cubicBezTo>
                    <a:pt x="2026" y="321"/>
                    <a:pt x="2026" y="321"/>
                    <a:pt x="2026" y="321"/>
                  </a:cubicBezTo>
                  <a:cubicBezTo>
                    <a:pt x="2064" y="311"/>
                    <a:pt x="2064" y="311"/>
                    <a:pt x="2064" y="311"/>
                  </a:cubicBezTo>
                  <a:cubicBezTo>
                    <a:pt x="2076" y="308"/>
                    <a:pt x="2089" y="305"/>
                    <a:pt x="2102" y="301"/>
                  </a:cubicBezTo>
                  <a:cubicBezTo>
                    <a:pt x="2127" y="294"/>
                    <a:pt x="2152" y="287"/>
                    <a:pt x="2176" y="279"/>
                  </a:cubicBezTo>
                  <a:cubicBezTo>
                    <a:pt x="2213" y="267"/>
                    <a:pt x="2213" y="267"/>
                    <a:pt x="2213" y="267"/>
                  </a:cubicBezTo>
                  <a:cubicBezTo>
                    <a:pt x="2250" y="253"/>
                    <a:pt x="2250" y="253"/>
                    <a:pt x="2250" y="253"/>
                  </a:cubicBezTo>
                  <a:cubicBezTo>
                    <a:pt x="2274" y="244"/>
                    <a:pt x="2298" y="234"/>
                    <a:pt x="2323" y="224"/>
                  </a:cubicBezTo>
                  <a:cubicBezTo>
                    <a:pt x="2467" y="164"/>
                    <a:pt x="2467" y="164"/>
                    <a:pt x="2467" y="164"/>
                  </a:cubicBezTo>
                  <a:cubicBezTo>
                    <a:pt x="2491" y="154"/>
                    <a:pt x="2515" y="145"/>
                    <a:pt x="2540" y="135"/>
                  </a:cubicBezTo>
                  <a:cubicBezTo>
                    <a:pt x="2564" y="125"/>
                    <a:pt x="2588" y="116"/>
                    <a:pt x="2612" y="107"/>
                  </a:cubicBezTo>
                  <a:cubicBezTo>
                    <a:pt x="2637" y="97"/>
                    <a:pt x="2661" y="89"/>
                    <a:pt x="2686" y="80"/>
                  </a:cubicBezTo>
                  <a:cubicBezTo>
                    <a:pt x="2698" y="76"/>
                    <a:pt x="2711" y="72"/>
                    <a:pt x="2723" y="68"/>
                  </a:cubicBezTo>
                  <a:cubicBezTo>
                    <a:pt x="2742" y="62"/>
                    <a:pt x="2742" y="62"/>
                    <a:pt x="2742" y="62"/>
                  </a:cubicBezTo>
                  <a:cubicBezTo>
                    <a:pt x="2748" y="60"/>
                    <a:pt x="2754" y="58"/>
                    <a:pt x="2761" y="56"/>
                  </a:cubicBezTo>
                  <a:cubicBezTo>
                    <a:pt x="2811" y="41"/>
                    <a:pt x="2862" y="30"/>
                    <a:pt x="2913" y="20"/>
                  </a:cubicBezTo>
                  <a:cubicBezTo>
                    <a:pt x="2951" y="13"/>
                    <a:pt x="2951" y="13"/>
                    <a:pt x="2951" y="13"/>
                  </a:cubicBezTo>
                  <a:cubicBezTo>
                    <a:pt x="2958" y="12"/>
                    <a:pt x="2964" y="11"/>
                    <a:pt x="2971" y="11"/>
                  </a:cubicBezTo>
                  <a:cubicBezTo>
                    <a:pt x="2990" y="8"/>
                    <a:pt x="2990" y="8"/>
                    <a:pt x="2990" y="8"/>
                  </a:cubicBezTo>
                  <a:cubicBezTo>
                    <a:pt x="3010" y="6"/>
                    <a:pt x="3010" y="6"/>
                    <a:pt x="3010" y="6"/>
                  </a:cubicBezTo>
                  <a:cubicBezTo>
                    <a:pt x="3016" y="5"/>
                    <a:pt x="3023" y="5"/>
                    <a:pt x="3029" y="4"/>
                  </a:cubicBezTo>
                  <a:cubicBezTo>
                    <a:pt x="3068" y="1"/>
                    <a:pt x="3068" y="1"/>
                    <a:pt x="3068" y="1"/>
                  </a:cubicBezTo>
                  <a:cubicBezTo>
                    <a:pt x="3081" y="1"/>
                    <a:pt x="3094" y="1"/>
                    <a:pt x="3107" y="0"/>
                  </a:cubicBezTo>
                  <a:cubicBezTo>
                    <a:pt x="3127" y="0"/>
                    <a:pt x="3127" y="0"/>
                    <a:pt x="3127" y="0"/>
                  </a:cubicBezTo>
                  <a:cubicBezTo>
                    <a:pt x="3133" y="0"/>
                    <a:pt x="3140" y="0"/>
                    <a:pt x="3146" y="0"/>
                  </a:cubicBezTo>
                  <a:cubicBezTo>
                    <a:pt x="3173" y="0"/>
                    <a:pt x="3199" y="0"/>
                    <a:pt x="3225" y="1"/>
                  </a:cubicBezTo>
                  <a:cubicBezTo>
                    <a:pt x="3277" y="2"/>
                    <a:pt x="3329" y="4"/>
                    <a:pt x="3381" y="8"/>
                  </a:cubicBezTo>
                  <a:cubicBezTo>
                    <a:pt x="3433" y="12"/>
                    <a:pt x="3485" y="18"/>
                    <a:pt x="3536" y="26"/>
                  </a:cubicBezTo>
                  <a:cubicBezTo>
                    <a:pt x="3588" y="34"/>
                    <a:pt x="3639" y="45"/>
                    <a:pt x="3689" y="59"/>
                  </a:cubicBezTo>
                  <a:cubicBezTo>
                    <a:pt x="3739" y="74"/>
                    <a:pt x="3788" y="93"/>
                    <a:pt x="3834" y="118"/>
                  </a:cubicBezTo>
                  <a:cubicBezTo>
                    <a:pt x="3880" y="143"/>
                    <a:pt x="3923" y="173"/>
                    <a:pt x="3966" y="203"/>
                  </a:cubicBezTo>
                  <a:cubicBezTo>
                    <a:pt x="4008" y="233"/>
                    <a:pt x="4051" y="263"/>
                    <a:pt x="4095" y="291"/>
                  </a:cubicBezTo>
                  <a:cubicBezTo>
                    <a:pt x="4139" y="319"/>
                    <a:pt x="4185" y="344"/>
                    <a:pt x="4234" y="362"/>
                  </a:cubicBezTo>
                  <a:cubicBezTo>
                    <a:pt x="4331" y="398"/>
                    <a:pt x="4434" y="421"/>
                    <a:pt x="4537" y="435"/>
                  </a:cubicBezTo>
                  <a:cubicBezTo>
                    <a:pt x="4640" y="447"/>
                    <a:pt x="4745" y="449"/>
                    <a:pt x="4849" y="4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56">
              <a:extLst>
                <a:ext uri="{FF2B5EF4-FFF2-40B4-BE49-F238E27FC236}">
                  <a16:creationId xmlns:a16="http://schemas.microsoft.com/office/drawing/2014/main" id="{77FABDF9-4B98-B6E1-B4FC-77D88B14DCD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6763" y="3349625"/>
              <a:ext cx="12112625" cy="1041400"/>
            </a:xfrm>
            <a:custGeom>
              <a:avLst/>
              <a:gdLst>
                <a:gd name="T0" fmla="*/ 4539 w 4849"/>
                <a:gd name="T1" fmla="*/ 405 h 416"/>
                <a:gd name="T2" fmla="*/ 4161 w 4849"/>
                <a:gd name="T3" fmla="*/ 322 h 416"/>
                <a:gd name="T4" fmla="*/ 4125 w 4849"/>
                <a:gd name="T5" fmla="*/ 305 h 416"/>
                <a:gd name="T6" fmla="*/ 3959 w 4849"/>
                <a:gd name="T7" fmla="*/ 206 h 416"/>
                <a:gd name="T8" fmla="*/ 3807 w 4849"/>
                <a:gd name="T9" fmla="*/ 119 h 416"/>
                <a:gd name="T10" fmla="*/ 3753 w 4849"/>
                <a:gd name="T11" fmla="*/ 98 h 416"/>
                <a:gd name="T12" fmla="*/ 3698 w 4849"/>
                <a:gd name="T13" fmla="*/ 80 h 416"/>
                <a:gd name="T14" fmla="*/ 3528 w 4849"/>
                <a:gd name="T15" fmla="*/ 43 h 416"/>
                <a:gd name="T16" fmla="*/ 3219 w 4849"/>
                <a:gd name="T17" fmla="*/ 12 h 416"/>
                <a:gd name="T18" fmla="*/ 3102 w 4849"/>
                <a:gd name="T19" fmla="*/ 7 h 416"/>
                <a:gd name="T20" fmla="*/ 3025 w 4849"/>
                <a:gd name="T21" fmla="*/ 4 h 416"/>
                <a:gd name="T22" fmla="*/ 3005 w 4849"/>
                <a:gd name="T23" fmla="*/ 4 h 416"/>
                <a:gd name="T24" fmla="*/ 2909 w 4849"/>
                <a:gd name="T25" fmla="*/ 8 h 416"/>
                <a:gd name="T26" fmla="*/ 2851 w 4849"/>
                <a:gd name="T27" fmla="*/ 15 h 416"/>
                <a:gd name="T28" fmla="*/ 2793 w 4849"/>
                <a:gd name="T29" fmla="*/ 23 h 416"/>
                <a:gd name="T30" fmla="*/ 2605 w 4849"/>
                <a:gd name="T31" fmla="*/ 68 h 416"/>
                <a:gd name="T32" fmla="*/ 2567 w 4849"/>
                <a:gd name="T33" fmla="*/ 79 h 416"/>
                <a:gd name="T34" fmla="*/ 2457 w 4849"/>
                <a:gd name="T35" fmla="*/ 115 h 416"/>
                <a:gd name="T36" fmla="*/ 2238 w 4849"/>
                <a:gd name="T37" fmla="*/ 194 h 416"/>
                <a:gd name="T38" fmla="*/ 2201 w 4849"/>
                <a:gd name="T39" fmla="*/ 207 h 416"/>
                <a:gd name="T40" fmla="*/ 1862 w 4849"/>
                <a:gd name="T41" fmla="*/ 290 h 416"/>
                <a:gd name="T42" fmla="*/ 1087 w 4849"/>
                <a:gd name="T43" fmla="*/ 322 h 416"/>
                <a:gd name="T44" fmla="*/ 854 w 4849"/>
                <a:gd name="T45" fmla="*/ 331 h 416"/>
                <a:gd name="T46" fmla="*/ 621 w 4849"/>
                <a:gd name="T47" fmla="*/ 322 h 416"/>
                <a:gd name="T48" fmla="*/ 621 w 4849"/>
                <a:gd name="T49" fmla="*/ 320 h 416"/>
                <a:gd name="T50" fmla="*/ 854 w 4849"/>
                <a:gd name="T51" fmla="*/ 329 h 416"/>
                <a:gd name="T52" fmla="*/ 1087 w 4849"/>
                <a:gd name="T53" fmla="*/ 319 h 416"/>
                <a:gd name="T54" fmla="*/ 1861 w 4849"/>
                <a:gd name="T55" fmla="*/ 287 h 416"/>
                <a:gd name="T56" fmla="*/ 2200 w 4849"/>
                <a:gd name="T57" fmla="*/ 204 h 416"/>
                <a:gd name="T58" fmla="*/ 2236 w 4849"/>
                <a:gd name="T59" fmla="*/ 191 h 416"/>
                <a:gd name="T60" fmla="*/ 2456 w 4849"/>
                <a:gd name="T61" fmla="*/ 111 h 416"/>
                <a:gd name="T62" fmla="*/ 2566 w 4849"/>
                <a:gd name="T63" fmla="*/ 75 h 416"/>
                <a:gd name="T64" fmla="*/ 2604 w 4849"/>
                <a:gd name="T65" fmla="*/ 64 h 416"/>
                <a:gd name="T66" fmla="*/ 2793 w 4849"/>
                <a:gd name="T67" fmla="*/ 20 h 416"/>
                <a:gd name="T68" fmla="*/ 2850 w 4849"/>
                <a:gd name="T69" fmla="*/ 11 h 416"/>
                <a:gd name="T70" fmla="*/ 2908 w 4849"/>
                <a:gd name="T71" fmla="*/ 5 h 416"/>
                <a:gd name="T72" fmla="*/ 3005 w 4849"/>
                <a:gd name="T73" fmla="*/ 1 h 416"/>
                <a:gd name="T74" fmla="*/ 3025 w 4849"/>
                <a:gd name="T75" fmla="*/ 1 h 416"/>
                <a:gd name="T76" fmla="*/ 3103 w 4849"/>
                <a:gd name="T77" fmla="*/ 3 h 416"/>
                <a:gd name="T78" fmla="*/ 3219 w 4849"/>
                <a:gd name="T79" fmla="*/ 9 h 416"/>
                <a:gd name="T80" fmla="*/ 3528 w 4849"/>
                <a:gd name="T81" fmla="*/ 40 h 416"/>
                <a:gd name="T82" fmla="*/ 3699 w 4849"/>
                <a:gd name="T83" fmla="*/ 77 h 416"/>
                <a:gd name="T84" fmla="*/ 3754 w 4849"/>
                <a:gd name="T85" fmla="*/ 95 h 416"/>
                <a:gd name="T86" fmla="*/ 3808 w 4849"/>
                <a:gd name="T87" fmla="*/ 117 h 416"/>
                <a:gd name="T88" fmla="*/ 3960 w 4849"/>
                <a:gd name="T89" fmla="*/ 204 h 416"/>
                <a:gd name="T90" fmla="*/ 4126 w 4849"/>
                <a:gd name="T91" fmla="*/ 304 h 416"/>
                <a:gd name="T92" fmla="*/ 4162 w 4849"/>
                <a:gd name="T93" fmla="*/ 320 h 416"/>
                <a:gd name="T94" fmla="*/ 4539 w 4849"/>
                <a:gd name="T95" fmla="*/ 404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49" h="416">
                  <a:moveTo>
                    <a:pt x="4849" y="406"/>
                  </a:moveTo>
                  <a:cubicBezTo>
                    <a:pt x="4746" y="416"/>
                    <a:pt x="4642" y="415"/>
                    <a:pt x="4539" y="405"/>
                  </a:cubicBezTo>
                  <a:cubicBezTo>
                    <a:pt x="4436" y="395"/>
                    <a:pt x="4334" y="376"/>
                    <a:pt x="4234" y="347"/>
                  </a:cubicBezTo>
                  <a:cubicBezTo>
                    <a:pt x="4209" y="340"/>
                    <a:pt x="4185" y="331"/>
                    <a:pt x="4161" y="322"/>
                  </a:cubicBezTo>
                  <a:cubicBezTo>
                    <a:pt x="4155" y="319"/>
                    <a:pt x="4149" y="316"/>
                    <a:pt x="4143" y="314"/>
                  </a:cubicBezTo>
                  <a:cubicBezTo>
                    <a:pt x="4137" y="311"/>
                    <a:pt x="4131" y="309"/>
                    <a:pt x="4125" y="305"/>
                  </a:cubicBezTo>
                  <a:cubicBezTo>
                    <a:pt x="4114" y="300"/>
                    <a:pt x="4102" y="294"/>
                    <a:pt x="4091" y="288"/>
                  </a:cubicBezTo>
                  <a:cubicBezTo>
                    <a:pt x="4045" y="263"/>
                    <a:pt x="4002" y="234"/>
                    <a:pt x="3959" y="206"/>
                  </a:cubicBezTo>
                  <a:cubicBezTo>
                    <a:pt x="3915" y="178"/>
                    <a:pt x="3871" y="150"/>
                    <a:pt x="3825" y="128"/>
                  </a:cubicBezTo>
                  <a:cubicBezTo>
                    <a:pt x="3807" y="119"/>
                    <a:pt x="3807" y="119"/>
                    <a:pt x="3807" y="119"/>
                  </a:cubicBezTo>
                  <a:cubicBezTo>
                    <a:pt x="3790" y="112"/>
                    <a:pt x="3790" y="112"/>
                    <a:pt x="3790" y="112"/>
                  </a:cubicBezTo>
                  <a:cubicBezTo>
                    <a:pt x="3778" y="106"/>
                    <a:pt x="3765" y="102"/>
                    <a:pt x="3753" y="98"/>
                  </a:cubicBezTo>
                  <a:cubicBezTo>
                    <a:pt x="3741" y="93"/>
                    <a:pt x="3729" y="89"/>
                    <a:pt x="3717" y="85"/>
                  </a:cubicBezTo>
                  <a:cubicBezTo>
                    <a:pt x="3711" y="83"/>
                    <a:pt x="3704" y="81"/>
                    <a:pt x="3698" y="80"/>
                  </a:cubicBezTo>
                  <a:cubicBezTo>
                    <a:pt x="3679" y="74"/>
                    <a:pt x="3679" y="74"/>
                    <a:pt x="3679" y="74"/>
                  </a:cubicBezTo>
                  <a:cubicBezTo>
                    <a:pt x="3630" y="61"/>
                    <a:pt x="3579" y="51"/>
                    <a:pt x="3528" y="43"/>
                  </a:cubicBezTo>
                  <a:cubicBezTo>
                    <a:pt x="3477" y="35"/>
                    <a:pt x="3425" y="29"/>
                    <a:pt x="3374" y="24"/>
                  </a:cubicBezTo>
                  <a:cubicBezTo>
                    <a:pt x="3322" y="19"/>
                    <a:pt x="3270" y="15"/>
                    <a:pt x="3219" y="12"/>
                  </a:cubicBezTo>
                  <a:cubicBezTo>
                    <a:pt x="3193" y="11"/>
                    <a:pt x="3167" y="10"/>
                    <a:pt x="3141" y="8"/>
                  </a:cubicBezTo>
                  <a:cubicBezTo>
                    <a:pt x="3102" y="7"/>
                    <a:pt x="3102" y="7"/>
                    <a:pt x="3102" y="7"/>
                  </a:cubicBezTo>
                  <a:cubicBezTo>
                    <a:pt x="3090" y="6"/>
                    <a:pt x="3077" y="5"/>
                    <a:pt x="3064" y="5"/>
                  </a:cubicBezTo>
                  <a:cubicBezTo>
                    <a:pt x="3025" y="4"/>
                    <a:pt x="3025" y="4"/>
                    <a:pt x="3025" y="4"/>
                  </a:cubicBezTo>
                  <a:cubicBezTo>
                    <a:pt x="3022" y="4"/>
                    <a:pt x="3018" y="4"/>
                    <a:pt x="3015" y="4"/>
                  </a:cubicBezTo>
                  <a:cubicBezTo>
                    <a:pt x="3005" y="4"/>
                    <a:pt x="3005" y="4"/>
                    <a:pt x="3005" y="4"/>
                  </a:cubicBezTo>
                  <a:cubicBezTo>
                    <a:pt x="2986" y="4"/>
                    <a:pt x="2986" y="4"/>
                    <a:pt x="2986" y="4"/>
                  </a:cubicBezTo>
                  <a:cubicBezTo>
                    <a:pt x="2960" y="4"/>
                    <a:pt x="2934" y="7"/>
                    <a:pt x="2909" y="8"/>
                  </a:cubicBezTo>
                  <a:cubicBezTo>
                    <a:pt x="2896" y="9"/>
                    <a:pt x="2883" y="11"/>
                    <a:pt x="2870" y="12"/>
                  </a:cubicBezTo>
                  <a:cubicBezTo>
                    <a:pt x="2851" y="15"/>
                    <a:pt x="2851" y="15"/>
                    <a:pt x="2851" y="15"/>
                  </a:cubicBezTo>
                  <a:cubicBezTo>
                    <a:pt x="2832" y="17"/>
                    <a:pt x="2832" y="17"/>
                    <a:pt x="2832" y="17"/>
                  </a:cubicBezTo>
                  <a:cubicBezTo>
                    <a:pt x="2819" y="19"/>
                    <a:pt x="2806" y="21"/>
                    <a:pt x="2793" y="23"/>
                  </a:cubicBezTo>
                  <a:cubicBezTo>
                    <a:pt x="2755" y="30"/>
                    <a:pt x="2755" y="30"/>
                    <a:pt x="2755" y="30"/>
                  </a:cubicBezTo>
                  <a:cubicBezTo>
                    <a:pt x="2705" y="41"/>
                    <a:pt x="2654" y="53"/>
                    <a:pt x="2605" y="68"/>
                  </a:cubicBezTo>
                  <a:cubicBezTo>
                    <a:pt x="2586" y="73"/>
                    <a:pt x="2586" y="73"/>
                    <a:pt x="2586" y="73"/>
                  </a:cubicBezTo>
                  <a:cubicBezTo>
                    <a:pt x="2567" y="79"/>
                    <a:pt x="2567" y="79"/>
                    <a:pt x="2567" y="79"/>
                  </a:cubicBezTo>
                  <a:cubicBezTo>
                    <a:pt x="2555" y="83"/>
                    <a:pt x="2543" y="86"/>
                    <a:pt x="2530" y="90"/>
                  </a:cubicBezTo>
                  <a:cubicBezTo>
                    <a:pt x="2506" y="98"/>
                    <a:pt x="2481" y="106"/>
                    <a:pt x="2457" y="115"/>
                  </a:cubicBezTo>
                  <a:cubicBezTo>
                    <a:pt x="2408" y="132"/>
                    <a:pt x="2359" y="150"/>
                    <a:pt x="2311" y="168"/>
                  </a:cubicBezTo>
                  <a:cubicBezTo>
                    <a:pt x="2238" y="194"/>
                    <a:pt x="2238" y="194"/>
                    <a:pt x="2238" y="194"/>
                  </a:cubicBezTo>
                  <a:cubicBezTo>
                    <a:pt x="2220" y="201"/>
                    <a:pt x="2220" y="201"/>
                    <a:pt x="2220" y="201"/>
                  </a:cubicBezTo>
                  <a:cubicBezTo>
                    <a:pt x="2201" y="207"/>
                    <a:pt x="2201" y="207"/>
                    <a:pt x="2201" y="207"/>
                  </a:cubicBezTo>
                  <a:cubicBezTo>
                    <a:pt x="2164" y="220"/>
                    <a:pt x="2164" y="220"/>
                    <a:pt x="2164" y="220"/>
                  </a:cubicBezTo>
                  <a:cubicBezTo>
                    <a:pt x="2066" y="251"/>
                    <a:pt x="1964" y="274"/>
                    <a:pt x="1862" y="290"/>
                  </a:cubicBezTo>
                  <a:cubicBezTo>
                    <a:pt x="1657" y="322"/>
                    <a:pt x="1449" y="328"/>
                    <a:pt x="1242" y="320"/>
                  </a:cubicBezTo>
                  <a:cubicBezTo>
                    <a:pt x="1190" y="318"/>
                    <a:pt x="1138" y="319"/>
                    <a:pt x="1087" y="322"/>
                  </a:cubicBezTo>
                  <a:cubicBezTo>
                    <a:pt x="1035" y="325"/>
                    <a:pt x="983" y="329"/>
                    <a:pt x="932" y="331"/>
                  </a:cubicBezTo>
                  <a:cubicBezTo>
                    <a:pt x="906" y="332"/>
                    <a:pt x="880" y="332"/>
                    <a:pt x="854" y="331"/>
                  </a:cubicBezTo>
                  <a:cubicBezTo>
                    <a:pt x="828" y="331"/>
                    <a:pt x="802" y="329"/>
                    <a:pt x="776" y="328"/>
                  </a:cubicBezTo>
                  <a:cubicBezTo>
                    <a:pt x="725" y="325"/>
                    <a:pt x="673" y="323"/>
                    <a:pt x="621" y="322"/>
                  </a:cubicBezTo>
                  <a:cubicBezTo>
                    <a:pt x="414" y="317"/>
                    <a:pt x="207" y="323"/>
                    <a:pt x="0" y="339"/>
                  </a:cubicBezTo>
                  <a:cubicBezTo>
                    <a:pt x="207" y="322"/>
                    <a:pt x="414" y="315"/>
                    <a:pt x="621" y="320"/>
                  </a:cubicBezTo>
                  <a:cubicBezTo>
                    <a:pt x="673" y="321"/>
                    <a:pt x="725" y="323"/>
                    <a:pt x="776" y="326"/>
                  </a:cubicBezTo>
                  <a:cubicBezTo>
                    <a:pt x="802" y="327"/>
                    <a:pt x="828" y="329"/>
                    <a:pt x="854" y="329"/>
                  </a:cubicBezTo>
                  <a:cubicBezTo>
                    <a:pt x="880" y="330"/>
                    <a:pt x="906" y="329"/>
                    <a:pt x="932" y="328"/>
                  </a:cubicBezTo>
                  <a:cubicBezTo>
                    <a:pt x="983" y="326"/>
                    <a:pt x="1035" y="322"/>
                    <a:pt x="1087" y="319"/>
                  </a:cubicBezTo>
                  <a:cubicBezTo>
                    <a:pt x="1138" y="316"/>
                    <a:pt x="1190" y="315"/>
                    <a:pt x="1242" y="318"/>
                  </a:cubicBezTo>
                  <a:cubicBezTo>
                    <a:pt x="1449" y="325"/>
                    <a:pt x="1657" y="319"/>
                    <a:pt x="1861" y="287"/>
                  </a:cubicBezTo>
                  <a:cubicBezTo>
                    <a:pt x="1963" y="270"/>
                    <a:pt x="2065" y="248"/>
                    <a:pt x="2163" y="216"/>
                  </a:cubicBezTo>
                  <a:cubicBezTo>
                    <a:pt x="2200" y="204"/>
                    <a:pt x="2200" y="204"/>
                    <a:pt x="2200" y="204"/>
                  </a:cubicBezTo>
                  <a:cubicBezTo>
                    <a:pt x="2218" y="197"/>
                    <a:pt x="2218" y="197"/>
                    <a:pt x="2218" y="197"/>
                  </a:cubicBezTo>
                  <a:cubicBezTo>
                    <a:pt x="2236" y="191"/>
                    <a:pt x="2236" y="191"/>
                    <a:pt x="2236" y="191"/>
                  </a:cubicBezTo>
                  <a:cubicBezTo>
                    <a:pt x="2309" y="164"/>
                    <a:pt x="2309" y="164"/>
                    <a:pt x="2309" y="164"/>
                  </a:cubicBezTo>
                  <a:cubicBezTo>
                    <a:pt x="2358" y="146"/>
                    <a:pt x="2407" y="128"/>
                    <a:pt x="2456" y="111"/>
                  </a:cubicBezTo>
                  <a:cubicBezTo>
                    <a:pt x="2480" y="103"/>
                    <a:pt x="2505" y="95"/>
                    <a:pt x="2529" y="87"/>
                  </a:cubicBezTo>
                  <a:cubicBezTo>
                    <a:pt x="2541" y="83"/>
                    <a:pt x="2554" y="79"/>
                    <a:pt x="2566" y="75"/>
                  </a:cubicBezTo>
                  <a:cubicBezTo>
                    <a:pt x="2585" y="69"/>
                    <a:pt x="2585" y="69"/>
                    <a:pt x="2585" y="69"/>
                  </a:cubicBezTo>
                  <a:cubicBezTo>
                    <a:pt x="2604" y="64"/>
                    <a:pt x="2604" y="64"/>
                    <a:pt x="2604" y="64"/>
                  </a:cubicBezTo>
                  <a:cubicBezTo>
                    <a:pt x="2653" y="49"/>
                    <a:pt x="2704" y="37"/>
                    <a:pt x="2754" y="27"/>
                  </a:cubicBezTo>
                  <a:cubicBezTo>
                    <a:pt x="2793" y="20"/>
                    <a:pt x="2793" y="20"/>
                    <a:pt x="2793" y="20"/>
                  </a:cubicBezTo>
                  <a:cubicBezTo>
                    <a:pt x="2805" y="17"/>
                    <a:pt x="2818" y="16"/>
                    <a:pt x="2831" y="14"/>
                  </a:cubicBezTo>
                  <a:cubicBezTo>
                    <a:pt x="2850" y="11"/>
                    <a:pt x="2850" y="11"/>
                    <a:pt x="2850" y="11"/>
                  </a:cubicBezTo>
                  <a:cubicBezTo>
                    <a:pt x="2870" y="9"/>
                    <a:pt x="2870" y="9"/>
                    <a:pt x="2870" y="9"/>
                  </a:cubicBezTo>
                  <a:cubicBezTo>
                    <a:pt x="2883" y="8"/>
                    <a:pt x="2895" y="6"/>
                    <a:pt x="2908" y="5"/>
                  </a:cubicBezTo>
                  <a:cubicBezTo>
                    <a:pt x="2934" y="3"/>
                    <a:pt x="2960" y="1"/>
                    <a:pt x="2986" y="1"/>
                  </a:cubicBezTo>
                  <a:cubicBezTo>
                    <a:pt x="3005" y="1"/>
                    <a:pt x="3005" y="1"/>
                    <a:pt x="3005" y="1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8" y="0"/>
                    <a:pt x="3022" y="1"/>
                    <a:pt x="3025" y="1"/>
                  </a:cubicBezTo>
                  <a:cubicBezTo>
                    <a:pt x="3064" y="2"/>
                    <a:pt x="3064" y="2"/>
                    <a:pt x="3064" y="2"/>
                  </a:cubicBezTo>
                  <a:cubicBezTo>
                    <a:pt x="3077" y="2"/>
                    <a:pt x="3090" y="3"/>
                    <a:pt x="3103" y="3"/>
                  </a:cubicBezTo>
                  <a:cubicBezTo>
                    <a:pt x="3141" y="5"/>
                    <a:pt x="3141" y="5"/>
                    <a:pt x="3141" y="5"/>
                  </a:cubicBezTo>
                  <a:cubicBezTo>
                    <a:pt x="3167" y="6"/>
                    <a:pt x="3193" y="8"/>
                    <a:pt x="3219" y="9"/>
                  </a:cubicBezTo>
                  <a:cubicBezTo>
                    <a:pt x="3271" y="12"/>
                    <a:pt x="3322" y="16"/>
                    <a:pt x="3374" y="21"/>
                  </a:cubicBezTo>
                  <a:cubicBezTo>
                    <a:pt x="3425" y="26"/>
                    <a:pt x="3477" y="32"/>
                    <a:pt x="3528" y="40"/>
                  </a:cubicBezTo>
                  <a:cubicBezTo>
                    <a:pt x="3579" y="48"/>
                    <a:pt x="3630" y="58"/>
                    <a:pt x="3680" y="72"/>
                  </a:cubicBezTo>
                  <a:cubicBezTo>
                    <a:pt x="3699" y="77"/>
                    <a:pt x="3699" y="77"/>
                    <a:pt x="3699" y="77"/>
                  </a:cubicBezTo>
                  <a:cubicBezTo>
                    <a:pt x="3705" y="79"/>
                    <a:pt x="3711" y="81"/>
                    <a:pt x="3717" y="83"/>
                  </a:cubicBezTo>
                  <a:cubicBezTo>
                    <a:pt x="3730" y="87"/>
                    <a:pt x="3742" y="90"/>
                    <a:pt x="3754" y="95"/>
                  </a:cubicBezTo>
                  <a:cubicBezTo>
                    <a:pt x="3766" y="100"/>
                    <a:pt x="3779" y="104"/>
                    <a:pt x="3791" y="109"/>
                  </a:cubicBezTo>
                  <a:cubicBezTo>
                    <a:pt x="3808" y="117"/>
                    <a:pt x="3808" y="117"/>
                    <a:pt x="3808" y="117"/>
                  </a:cubicBezTo>
                  <a:cubicBezTo>
                    <a:pt x="3826" y="126"/>
                    <a:pt x="3826" y="126"/>
                    <a:pt x="3826" y="126"/>
                  </a:cubicBezTo>
                  <a:cubicBezTo>
                    <a:pt x="3873" y="148"/>
                    <a:pt x="3916" y="176"/>
                    <a:pt x="3960" y="204"/>
                  </a:cubicBezTo>
                  <a:cubicBezTo>
                    <a:pt x="4003" y="232"/>
                    <a:pt x="4047" y="261"/>
                    <a:pt x="4092" y="286"/>
                  </a:cubicBezTo>
                  <a:cubicBezTo>
                    <a:pt x="4103" y="292"/>
                    <a:pt x="4115" y="298"/>
                    <a:pt x="4126" y="304"/>
                  </a:cubicBezTo>
                  <a:cubicBezTo>
                    <a:pt x="4132" y="307"/>
                    <a:pt x="4138" y="309"/>
                    <a:pt x="4144" y="312"/>
                  </a:cubicBezTo>
                  <a:cubicBezTo>
                    <a:pt x="4150" y="314"/>
                    <a:pt x="4156" y="317"/>
                    <a:pt x="4162" y="320"/>
                  </a:cubicBezTo>
                  <a:cubicBezTo>
                    <a:pt x="4186" y="330"/>
                    <a:pt x="4210" y="338"/>
                    <a:pt x="4235" y="345"/>
                  </a:cubicBezTo>
                  <a:cubicBezTo>
                    <a:pt x="4334" y="374"/>
                    <a:pt x="4436" y="393"/>
                    <a:pt x="4539" y="404"/>
                  </a:cubicBezTo>
                  <a:cubicBezTo>
                    <a:pt x="4642" y="414"/>
                    <a:pt x="4746" y="416"/>
                    <a:pt x="4849" y="40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57">
              <a:extLst>
                <a:ext uri="{FF2B5EF4-FFF2-40B4-BE49-F238E27FC236}">
                  <a16:creationId xmlns:a16="http://schemas.microsoft.com/office/drawing/2014/main" id="{CE6C0F21-3DB6-42DF-C2B8-41535164B81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1525" y="3513138"/>
              <a:ext cx="12112625" cy="960438"/>
            </a:xfrm>
            <a:custGeom>
              <a:avLst/>
              <a:gdLst>
                <a:gd name="T0" fmla="*/ 4540 w 4849"/>
                <a:gd name="T1" fmla="*/ 376 h 384"/>
                <a:gd name="T2" fmla="*/ 4197 w 4849"/>
                <a:gd name="T3" fmla="*/ 321 h 384"/>
                <a:gd name="T4" fmla="*/ 4160 w 4849"/>
                <a:gd name="T5" fmla="*/ 310 h 384"/>
                <a:gd name="T6" fmla="*/ 4106 w 4849"/>
                <a:gd name="T7" fmla="*/ 290 h 384"/>
                <a:gd name="T8" fmla="*/ 4071 w 4849"/>
                <a:gd name="T9" fmla="*/ 273 h 384"/>
                <a:gd name="T10" fmla="*/ 4019 w 4849"/>
                <a:gd name="T11" fmla="*/ 247 h 384"/>
                <a:gd name="T12" fmla="*/ 3816 w 4849"/>
                <a:gd name="T13" fmla="*/ 136 h 384"/>
                <a:gd name="T14" fmla="*/ 3670 w 4849"/>
                <a:gd name="T15" fmla="*/ 88 h 384"/>
                <a:gd name="T16" fmla="*/ 3365 w 4849"/>
                <a:gd name="T17" fmla="*/ 39 h 384"/>
                <a:gd name="T18" fmla="*/ 2903 w 4849"/>
                <a:gd name="T19" fmla="*/ 4 h 384"/>
                <a:gd name="T20" fmla="*/ 2807 w 4849"/>
                <a:gd name="T21" fmla="*/ 6 h 384"/>
                <a:gd name="T22" fmla="*/ 2749 w 4849"/>
                <a:gd name="T23" fmla="*/ 11 h 384"/>
                <a:gd name="T24" fmla="*/ 2691 w 4849"/>
                <a:gd name="T25" fmla="*/ 18 h 384"/>
                <a:gd name="T26" fmla="*/ 2634 w 4849"/>
                <a:gd name="T27" fmla="*/ 27 h 384"/>
                <a:gd name="T28" fmla="*/ 2446 w 4849"/>
                <a:gd name="T29" fmla="*/ 69 h 384"/>
                <a:gd name="T30" fmla="*/ 1850 w 4849"/>
                <a:gd name="T31" fmla="*/ 229 h 384"/>
                <a:gd name="T32" fmla="*/ 1504 w 4849"/>
                <a:gd name="T33" fmla="*/ 265 h 384"/>
                <a:gd name="T34" fmla="*/ 1388 w 4849"/>
                <a:gd name="T35" fmla="*/ 270 h 384"/>
                <a:gd name="T36" fmla="*/ 1156 w 4849"/>
                <a:gd name="T37" fmla="*/ 275 h 384"/>
                <a:gd name="T38" fmla="*/ 926 w 4849"/>
                <a:gd name="T39" fmla="*/ 303 h 384"/>
                <a:gd name="T40" fmla="*/ 618 w 4849"/>
                <a:gd name="T41" fmla="*/ 310 h 384"/>
                <a:gd name="T42" fmla="*/ 618 w 4849"/>
                <a:gd name="T43" fmla="*/ 308 h 384"/>
                <a:gd name="T44" fmla="*/ 926 w 4849"/>
                <a:gd name="T45" fmla="*/ 301 h 384"/>
                <a:gd name="T46" fmla="*/ 1156 w 4849"/>
                <a:gd name="T47" fmla="*/ 272 h 384"/>
                <a:gd name="T48" fmla="*/ 1388 w 4849"/>
                <a:gd name="T49" fmla="*/ 267 h 384"/>
                <a:gd name="T50" fmla="*/ 1504 w 4849"/>
                <a:gd name="T51" fmla="*/ 262 h 384"/>
                <a:gd name="T52" fmla="*/ 1849 w 4849"/>
                <a:gd name="T53" fmla="*/ 226 h 384"/>
                <a:gd name="T54" fmla="*/ 2445 w 4849"/>
                <a:gd name="T55" fmla="*/ 66 h 384"/>
                <a:gd name="T56" fmla="*/ 2634 w 4849"/>
                <a:gd name="T57" fmla="*/ 23 h 384"/>
                <a:gd name="T58" fmla="*/ 2691 w 4849"/>
                <a:gd name="T59" fmla="*/ 14 h 384"/>
                <a:gd name="T60" fmla="*/ 2748 w 4849"/>
                <a:gd name="T61" fmla="*/ 7 h 384"/>
                <a:gd name="T62" fmla="*/ 2806 w 4849"/>
                <a:gd name="T63" fmla="*/ 3 h 384"/>
                <a:gd name="T64" fmla="*/ 2903 w 4849"/>
                <a:gd name="T65" fmla="*/ 0 h 384"/>
                <a:gd name="T66" fmla="*/ 3365 w 4849"/>
                <a:gd name="T67" fmla="*/ 36 h 384"/>
                <a:gd name="T68" fmla="*/ 3670 w 4849"/>
                <a:gd name="T69" fmla="*/ 85 h 384"/>
                <a:gd name="T70" fmla="*/ 3817 w 4849"/>
                <a:gd name="T71" fmla="*/ 133 h 384"/>
                <a:gd name="T72" fmla="*/ 4020 w 4849"/>
                <a:gd name="T73" fmla="*/ 245 h 384"/>
                <a:gd name="T74" fmla="*/ 4072 w 4849"/>
                <a:gd name="T75" fmla="*/ 271 h 384"/>
                <a:gd name="T76" fmla="*/ 4107 w 4849"/>
                <a:gd name="T77" fmla="*/ 288 h 384"/>
                <a:gd name="T78" fmla="*/ 4161 w 4849"/>
                <a:gd name="T79" fmla="*/ 308 h 384"/>
                <a:gd name="T80" fmla="*/ 4198 w 4849"/>
                <a:gd name="T81" fmla="*/ 319 h 384"/>
                <a:gd name="T82" fmla="*/ 4540 w 4849"/>
                <a:gd name="T83" fmla="*/ 375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49" h="384">
                  <a:moveTo>
                    <a:pt x="4849" y="377"/>
                  </a:moveTo>
                  <a:cubicBezTo>
                    <a:pt x="4746" y="384"/>
                    <a:pt x="4643" y="383"/>
                    <a:pt x="4540" y="376"/>
                  </a:cubicBezTo>
                  <a:cubicBezTo>
                    <a:pt x="4438" y="368"/>
                    <a:pt x="4335" y="353"/>
                    <a:pt x="4235" y="330"/>
                  </a:cubicBezTo>
                  <a:cubicBezTo>
                    <a:pt x="4197" y="321"/>
                    <a:pt x="4197" y="321"/>
                    <a:pt x="4197" y="321"/>
                  </a:cubicBezTo>
                  <a:cubicBezTo>
                    <a:pt x="4179" y="316"/>
                    <a:pt x="4179" y="316"/>
                    <a:pt x="4179" y="316"/>
                  </a:cubicBezTo>
                  <a:cubicBezTo>
                    <a:pt x="4172" y="314"/>
                    <a:pt x="4166" y="312"/>
                    <a:pt x="4160" y="310"/>
                  </a:cubicBezTo>
                  <a:cubicBezTo>
                    <a:pt x="4148" y="306"/>
                    <a:pt x="4136" y="302"/>
                    <a:pt x="4124" y="297"/>
                  </a:cubicBezTo>
                  <a:cubicBezTo>
                    <a:pt x="4118" y="295"/>
                    <a:pt x="4112" y="292"/>
                    <a:pt x="4106" y="290"/>
                  </a:cubicBezTo>
                  <a:cubicBezTo>
                    <a:pt x="4088" y="282"/>
                    <a:pt x="4088" y="282"/>
                    <a:pt x="4088" y="282"/>
                  </a:cubicBezTo>
                  <a:cubicBezTo>
                    <a:pt x="4082" y="279"/>
                    <a:pt x="4076" y="276"/>
                    <a:pt x="4071" y="273"/>
                  </a:cubicBezTo>
                  <a:cubicBezTo>
                    <a:pt x="4053" y="265"/>
                    <a:pt x="4053" y="265"/>
                    <a:pt x="4053" y="265"/>
                  </a:cubicBezTo>
                  <a:cubicBezTo>
                    <a:pt x="4042" y="259"/>
                    <a:pt x="4030" y="253"/>
                    <a:pt x="4019" y="247"/>
                  </a:cubicBezTo>
                  <a:cubicBezTo>
                    <a:pt x="3997" y="234"/>
                    <a:pt x="3974" y="221"/>
                    <a:pt x="3952" y="208"/>
                  </a:cubicBezTo>
                  <a:cubicBezTo>
                    <a:pt x="3908" y="182"/>
                    <a:pt x="3863" y="157"/>
                    <a:pt x="3816" y="136"/>
                  </a:cubicBezTo>
                  <a:cubicBezTo>
                    <a:pt x="3792" y="126"/>
                    <a:pt x="3768" y="116"/>
                    <a:pt x="3744" y="109"/>
                  </a:cubicBezTo>
                  <a:cubicBezTo>
                    <a:pt x="3719" y="101"/>
                    <a:pt x="3694" y="94"/>
                    <a:pt x="3670" y="88"/>
                  </a:cubicBezTo>
                  <a:cubicBezTo>
                    <a:pt x="3620" y="75"/>
                    <a:pt x="3569" y="66"/>
                    <a:pt x="3518" y="58"/>
                  </a:cubicBezTo>
                  <a:cubicBezTo>
                    <a:pt x="3467" y="51"/>
                    <a:pt x="3416" y="44"/>
                    <a:pt x="3365" y="39"/>
                  </a:cubicBezTo>
                  <a:cubicBezTo>
                    <a:pt x="3262" y="28"/>
                    <a:pt x="3160" y="21"/>
                    <a:pt x="3057" y="13"/>
                  </a:cubicBezTo>
                  <a:cubicBezTo>
                    <a:pt x="3006" y="8"/>
                    <a:pt x="2954" y="4"/>
                    <a:pt x="2903" y="4"/>
                  </a:cubicBezTo>
                  <a:cubicBezTo>
                    <a:pt x="2877" y="4"/>
                    <a:pt x="2851" y="4"/>
                    <a:pt x="2826" y="5"/>
                  </a:cubicBezTo>
                  <a:cubicBezTo>
                    <a:pt x="2807" y="6"/>
                    <a:pt x="2807" y="6"/>
                    <a:pt x="2807" y="6"/>
                  </a:cubicBezTo>
                  <a:cubicBezTo>
                    <a:pt x="2800" y="6"/>
                    <a:pt x="2794" y="7"/>
                    <a:pt x="2787" y="7"/>
                  </a:cubicBezTo>
                  <a:cubicBezTo>
                    <a:pt x="2749" y="11"/>
                    <a:pt x="2749" y="11"/>
                    <a:pt x="2749" y="11"/>
                  </a:cubicBezTo>
                  <a:cubicBezTo>
                    <a:pt x="2736" y="12"/>
                    <a:pt x="2723" y="14"/>
                    <a:pt x="2711" y="15"/>
                  </a:cubicBezTo>
                  <a:cubicBezTo>
                    <a:pt x="2691" y="18"/>
                    <a:pt x="2691" y="18"/>
                    <a:pt x="2691" y="18"/>
                  </a:cubicBezTo>
                  <a:cubicBezTo>
                    <a:pt x="2685" y="19"/>
                    <a:pt x="2679" y="20"/>
                    <a:pt x="2672" y="21"/>
                  </a:cubicBezTo>
                  <a:cubicBezTo>
                    <a:pt x="2660" y="23"/>
                    <a:pt x="2647" y="25"/>
                    <a:pt x="2634" y="27"/>
                  </a:cubicBezTo>
                  <a:cubicBezTo>
                    <a:pt x="2596" y="34"/>
                    <a:pt x="2596" y="34"/>
                    <a:pt x="2596" y="34"/>
                  </a:cubicBezTo>
                  <a:cubicBezTo>
                    <a:pt x="2546" y="44"/>
                    <a:pt x="2496" y="56"/>
                    <a:pt x="2446" y="69"/>
                  </a:cubicBezTo>
                  <a:cubicBezTo>
                    <a:pt x="2347" y="96"/>
                    <a:pt x="2249" y="129"/>
                    <a:pt x="2151" y="160"/>
                  </a:cubicBezTo>
                  <a:cubicBezTo>
                    <a:pt x="2052" y="191"/>
                    <a:pt x="1951" y="213"/>
                    <a:pt x="1850" y="229"/>
                  </a:cubicBezTo>
                  <a:cubicBezTo>
                    <a:pt x="1748" y="245"/>
                    <a:pt x="1645" y="256"/>
                    <a:pt x="1542" y="262"/>
                  </a:cubicBezTo>
                  <a:cubicBezTo>
                    <a:pt x="1504" y="265"/>
                    <a:pt x="1504" y="265"/>
                    <a:pt x="1504" y="265"/>
                  </a:cubicBezTo>
                  <a:cubicBezTo>
                    <a:pt x="1465" y="266"/>
                    <a:pt x="1465" y="266"/>
                    <a:pt x="1465" y="266"/>
                  </a:cubicBezTo>
                  <a:cubicBezTo>
                    <a:pt x="1439" y="268"/>
                    <a:pt x="1414" y="269"/>
                    <a:pt x="1388" y="270"/>
                  </a:cubicBezTo>
                  <a:cubicBezTo>
                    <a:pt x="1336" y="271"/>
                    <a:pt x="1285" y="272"/>
                    <a:pt x="1233" y="273"/>
                  </a:cubicBezTo>
                  <a:cubicBezTo>
                    <a:pt x="1208" y="273"/>
                    <a:pt x="1182" y="273"/>
                    <a:pt x="1156" y="275"/>
                  </a:cubicBezTo>
                  <a:cubicBezTo>
                    <a:pt x="1131" y="277"/>
                    <a:pt x="1105" y="279"/>
                    <a:pt x="1080" y="282"/>
                  </a:cubicBezTo>
                  <a:cubicBezTo>
                    <a:pt x="1028" y="289"/>
                    <a:pt x="978" y="297"/>
                    <a:pt x="926" y="303"/>
                  </a:cubicBezTo>
                  <a:cubicBezTo>
                    <a:pt x="875" y="309"/>
                    <a:pt x="824" y="312"/>
                    <a:pt x="772" y="311"/>
                  </a:cubicBezTo>
                  <a:cubicBezTo>
                    <a:pt x="721" y="310"/>
                    <a:pt x="669" y="310"/>
                    <a:pt x="618" y="310"/>
                  </a:cubicBezTo>
                  <a:cubicBezTo>
                    <a:pt x="412" y="309"/>
                    <a:pt x="206" y="314"/>
                    <a:pt x="0" y="327"/>
                  </a:cubicBezTo>
                  <a:cubicBezTo>
                    <a:pt x="206" y="314"/>
                    <a:pt x="412" y="308"/>
                    <a:pt x="618" y="308"/>
                  </a:cubicBezTo>
                  <a:cubicBezTo>
                    <a:pt x="669" y="308"/>
                    <a:pt x="721" y="308"/>
                    <a:pt x="772" y="309"/>
                  </a:cubicBezTo>
                  <a:cubicBezTo>
                    <a:pt x="824" y="310"/>
                    <a:pt x="875" y="307"/>
                    <a:pt x="926" y="301"/>
                  </a:cubicBezTo>
                  <a:cubicBezTo>
                    <a:pt x="977" y="295"/>
                    <a:pt x="1028" y="286"/>
                    <a:pt x="1079" y="280"/>
                  </a:cubicBezTo>
                  <a:cubicBezTo>
                    <a:pt x="1105" y="277"/>
                    <a:pt x="1130" y="274"/>
                    <a:pt x="1156" y="272"/>
                  </a:cubicBezTo>
                  <a:cubicBezTo>
                    <a:pt x="1182" y="270"/>
                    <a:pt x="1208" y="270"/>
                    <a:pt x="1233" y="270"/>
                  </a:cubicBezTo>
                  <a:cubicBezTo>
                    <a:pt x="1285" y="269"/>
                    <a:pt x="1336" y="268"/>
                    <a:pt x="1388" y="267"/>
                  </a:cubicBezTo>
                  <a:cubicBezTo>
                    <a:pt x="1414" y="266"/>
                    <a:pt x="1439" y="265"/>
                    <a:pt x="1465" y="264"/>
                  </a:cubicBezTo>
                  <a:cubicBezTo>
                    <a:pt x="1504" y="262"/>
                    <a:pt x="1504" y="262"/>
                    <a:pt x="1504" y="262"/>
                  </a:cubicBezTo>
                  <a:cubicBezTo>
                    <a:pt x="1542" y="259"/>
                    <a:pt x="1542" y="259"/>
                    <a:pt x="1542" y="259"/>
                  </a:cubicBezTo>
                  <a:cubicBezTo>
                    <a:pt x="1645" y="253"/>
                    <a:pt x="1747" y="242"/>
                    <a:pt x="1849" y="226"/>
                  </a:cubicBezTo>
                  <a:cubicBezTo>
                    <a:pt x="1951" y="210"/>
                    <a:pt x="2052" y="187"/>
                    <a:pt x="2150" y="156"/>
                  </a:cubicBezTo>
                  <a:cubicBezTo>
                    <a:pt x="2248" y="125"/>
                    <a:pt x="2345" y="92"/>
                    <a:pt x="2445" y="66"/>
                  </a:cubicBezTo>
                  <a:cubicBezTo>
                    <a:pt x="2495" y="52"/>
                    <a:pt x="2545" y="40"/>
                    <a:pt x="2596" y="30"/>
                  </a:cubicBezTo>
                  <a:cubicBezTo>
                    <a:pt x="2634" y="23"/>
                    <a:pt x="2634" y="23"/>
                    <a:pt x="2634" y="23"/>
                  </a:cubicBezTo>
                  <a:cubicBezTo>
                    <a:pt x="2646" y="21"/>
                    <a:pt x="2659" y="19"/>
                    <a:pt x="2672" y="17"/>
                  </a:cubicBezTo>
                  <a:cubicBezTo>
                    <a:pt x="2678" y="16"/>
                    <a:pt x="2684" y="15"/>
                    <a:pt x="2691" y="14"/>
                  </a:cubicBezTo>
                  <a:cubicBezTo>
                    <a:pt x="2710" y="12"/>
                    <a:pt x="2710" y="12"/>
                    <a:pt x="2710" y="12"/>
                  </a:cubicBezTo>
                  <a:cubicBezTo>
                    <a:pt x="2723" y="10"/>
                    <a:pt x="2736" y="8"/>
                    <a:pt x="2748" y="7"/>
                  </a:cubicBezTo>
                  <a:cubicBezTo>
                    <a:pt x="2787" y="4"/>
                    <a:pt x="2787" y="4"/>
                    <a:pt x="2787" y="4"/>
                  </a:cubicBezTo>
                  <a:cubicBezTo>
                    <a:pt x="2793" y="3"/>
                    <a:pt x="2800" y="3"/>
                    <a:pt x="2806" y="3"/>
                  </a:cubicBezTo>
                  <a:cubicBezTo>
                    <a:pt x="2826" y="2"/>
                    <a:pt x="2826" y="2"/>
                    <a:pt x="2826" y="2"/>
                  </a:cubicBezTo>
                  <a:cubicBezTo>
                    <a:pt x="2851" y="0"/>
                    <a:pt x="2877" y="0"/>
                    <a:pt x="2903" y="0"/>
                  </a:cubicBezTo>
                  <a:cubicBezTo>
                    <a:pt x="2954" y="1"/>
                    <a:pt x="3006" y="4"/>
                    <a:pt x="3057" y="9"/>
                  </a:cubicBezTo>
                  <a:cubicBezTo>
                    <a:pt x="3160" y="18"/>
                    <a:pt x="3263" y="25"/>
                    <a:pt x="3365" y="36"/>
                  </a:cubicBezTo>
                  <a:cubicBezTo>
                    <a:pt x="3416" y="41"/>
                    <a:pt x="3468" y="48"/>
                    <a:pt x="3518" y="56"/>
                  </a:cubicBezTo>
                  <a:cubicBezTo>
                    <a:pt x="3569" y="64"/>
                    <a:pt x="3620" y="73"/>
                    <a:pt x="3670" y="85"/>
                  </a:cubicBezTo>
                  <a:cubicBezTo>
                    <a:pt x="3695" y="92"/>
                    <a:pt x="3720" y="98"/>
                    <a:pt x="3745" y="106"/>
                  </a:cubicBezTo>
                  <a:cubicBezTo>
                    <a:pt x="3769" y="114"/>
                    <a:pt x="3793" y="123"/>
                    <a:pt x="3817" y="133"/>
                  </a:cubicBezTo>
                  <a:cubicBezTo>
                    <a:pt x="3864" y="155"/>
                    <a:pt x="3909" y="180"/>
                    <a:pt x="3953" y="206"/>
                  </a:cubicBezTo>
                  <a:cubicBezTo>
                    <a:pt x="3976" y="219"/>
                    <a:pt x="3998" y="232"/>
                    <a:pt x="4020" y="245"/>
                  </a:cubicBezTo>
                  <a:cubicBezTo>
                    <a:pt x="4032" y="251"/>
                    <a:pt x="4043" y="257"/>
                    <a:pt x="4054" y="263"/>
                  </a:cubicBezTo>
                  <a:cubicBezTo>
                    <a:pt x="4072" y="271"/>
                    <a:pt x="4072" y="271"/>
                    <a:pt x="4072" y="271"/>
                  </a:cubicBezTo>
                  <a:cubicBezTo>
                    <a:pt x="4077" y="274"/>
                    <a:pt x="4083" y="277"/>
                    <a:pt x="4089" y="280"/>
                  </a:cubicBezTo>
                  <a:cubicBezTo>
                    <a:pt x="4107" y="288"/>
                    <a:pt x="4107" y="288"/>
                    <a:pt x="4107" y="288"/>
                  </a:cubicBezTo>
                  <a:cubicBezTo>
                    <a:pt x="4112" y="290"/>
                    <a:pt x="4119" y="293"/>
                    <a:pt x="4124" y="295"/>
                  </a:cubicBezTo>
                  <a:cubicBezTo>
                    <a:pt x="4136" y="300"/>
                    <a:pt x="4149" y="304"/>
                    <a:pt x="4161" y="308"/>
                  </a:cubicBezTo>
                  <a:cubicBezTo>
                    <a:pt x="4167" y="310"/>
                    <a:pt x="4173" y="312"/>
                    <a:pt x="4179" y="314"/>
                  </a:cubicBezTo>
                  <a:cubicBezTo>
                    <a:pt x="4198" y="319"/>
                    <a:pt x="4198" y="319"/>
                    <a:pt x="4198" y="319"/>
                  </a:cubicBezTo>
                  <a:cubicBezTo>
                    <a:pt x="4235" y="328"/>
                    <a:pt x="4235" y="328"/>
                    <a:pt x="4235" y="328"/>
                  </a:cubicBezTo>
                  <a:cubicBezTo>
                    <a:pt x="4335" y="351"/>
                    <a:pt x="4438" y="366"/>
                    <a:pt x="4540" y="375"/>
                  </a:cubicBezTo>
                  <a:cubicBezTo>
                    <a:pt x="4643" y="383"/>
                    <a:pt x="4746" y="384"/>
                    <a:pt x="4849" y="3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58">
              <a:extLst>
                <a:ext uri="{FF2B5EF4-FFF2-40B4-BE49-F238E27FC236}">
                  <a16:creationId xmlns:a16="http://schemas.microsoft.com/office/drawing/2014/main" id="{2296EAEB-EC02-75DF-234B-AB993056837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6288" y="3665538"/>
              <a:ext cx="12112625" cy="892175"/>
            </a:xfrm>
            <a:custGeom>
              <a:avLst/>
              <a:gdLst>
                <a:gd name="T0" fmla="*/ 4541 w 4849"/>
                <a:gd name="T1" fmla="*/ 350 h 357"/>
                <a:gd name="T2" fmla="*/ 4197 w 4849"/>
                <a:gd name="T3" fmla="*/ 308 h 357"/>
                <a:gd name="T4" fmla="*/ 4086 w 4849"/>
                <a:gd name="T5" fmla="*/ 277 h 357"/>
                <a:gd name="T6" fmla="*/ 3807 w 4849"/>
                <a:gd name="T7" fmla="*/ 147 h 357"/>
                <a:gd name="T8" fmla="*/ 3508 w 4849"/>
                <a:gd name="T9" fmla="*/ 78 h 357"/>
                <a:gd name="T10" fmla="*/ 3049 w 4849"/>
                <a:gd name="T11" fmla="*/ 28 h 357"/>
                <a:gd name="T12" fmla="*/ 2973 w 4849"/>
                <a:gd name="T13" fmla="*/ 19 h 357"/>
                <a:gd name="T14" fmla="*/ 2915 w 4849"/>
                <a:gd name="T15" fmla="*/ 12 h 357"/>
                <a:gd name="T16" fmla="*/ 2896 w 4849"/>
                <a:gd name="T17" fmla="*/ 10 h 357"/>
                <a:gd name="T18" fmla="*/ 2839 w 4849"/>
                <a:gd name="T19" fmla="*/ 6 h 357"/>
                <a:gd name="T20" fmla="*/ 2743 w 4849"/>
                <a:gd name="T21" fmla="*/ 3 h 357"/>
                <a:gd name="T22" fmla="*/ 2437 w 4849"/>
                <a:gd name="T23" fmla="*/ 34 h 357"/>
                <a:gd name="T24" fmla="*/ 2064 w 4849"/>
                <a:gd name="T25" fmla="*/ 127 h 357"/>
                <a:gd name="T26" fmla="*/ 2008 w 4849"/>
                <a:gd name="T27" fmla="*/ 141 h 357"/>
                <a:gd name="T28" fmla="*/ 1914 w 4849"/>
                <a:gd name="T29" fmla="*/ 160 h 357"/>
                <a:gd name="T30" fmla="*/ 1838 w 4849"/>
                <a:gd name="T31" fmla="*/ 173 h 357"/>
                <a:gd name="T32" fmla="*/ 1762 w 4849"/>
                <a:gd name="T33" fmla="*/ 184 h 357"/>
                <a:gd name="T34" fmla="*/ 1647 w 4849"/>
                <a:gd name="T35" fmla="*/ 198 h 357"/>
                <a:gd name="T36" fmla="*/ 1532 w 4849"/>
                <a:gd name="T37" fmla="*/ 208 h 357"/>
                <a:gd name="T38" fmla="*/ 1186 w 4849"/>
                <a:gd name="T39" fmla="*/ 230 h 357"/>
                <a:gd name="T40" fmla="*/ 1072 w 4849"/>
                <a:gd name="T41" fmla="*/ 245 h 357"/>
                <a:gd name="T42" fmla="*/ 846 w 4849"/>
                <a:gd name="T43" fmla="*/ 290 h 357"/>
                <a:gd name="T44" fmla="*/ 615 w 4849"/>
                <a:gd name="T45" fmla="*/ 300 h 357"/>
                <a:gd name="T46" fmla="*/ 615 w 4849"/>
                <a:gd name="T47" fmla="*/ 298 h 357"/>
                <a:gd name="T48" fmla="*/ 845 w 4849"/>
                <a:gd name="T49" fmla="*/ 288 h 357"/>
                <a:gd name="T50" fmla="*/ 1072 w 4849"/>
                <a:gd name="T51" fmla="*/ 243 h 357"/>
                <a:gd name="T52" fmla="*/ 1186 w 4849"/>
                <a:gd name="T53" fmla="*/ 227 h 357"/>
                <a:gd name="T54" fmla="*/ 1532 w 4849"/>
                <a:gd name="T55" fmla="*/ 205 h 357"/>
                <a:gd name="T56" fmla="*/ 1647 w 4849"/>
                <a:gd name="T57" fmla="*/ 195 h 357"/>
                <a:gd name="T58" fmla="*/ 1761 w 4849"/>
                <a:gd name="T59" fmla="*/ 181 h 357"/>
                <a:gd name="T60" fmla="*/ 1837 w 4849"/>
                <a:gd name="T61" fmla="*/ 170 h 357"/>
                <a:gd name="T62" fmla="*/ 1913 w 4849"/>
                <a:gd name="T63" fmla="*/ 157 h 357"/>
                <a:gd name="T64" fmla="*/ 2007 w 4849"/>
                <a:gd name="T65" fmla="*/ 137 h 357"/>
                <a:gd name="T66" fmla="*/ 2063 w 4849"/>
                <a:gd name="T67" fmla="*/ 124 h 357"/>
                <a:gd name="T68" fmla="*/ 2436 w 4849"/>
                <a:gd name="T69" fmla="*/ 30 h 357"/>
                <a:gd name="T70" fmla="*/ 2743 w 4849"/>
                <a:gd name="T71" fmla="*/ 0 h 357"/>
                <a:gd name="T72" fmla="*/ 2839 w 4849"/>
                <a:gd name="T73" fmla="*/ 2 h 357"/>
                <a:gd name="T74" fmla="*/ 2897 w 4849"/>
                <a:gd name="T75" fmla="*/ 6 h 357"/>
                <a:gd name="T76" fmla="*/ 2916 w 4849"/>
                <a:gd name="T77" fmla="*/ 8 h 357"/>
                <a:gd name="T78" fmla="*/ 2973 w 4849"/>
                <a:gd name="T79" fmla="*/ 15 h 357"/>
                <a:gd name="T80" fmla="*/ 3050 w 4849"/>
                <a:gd name="T81" fmla="*/ 25 h 357"/>
                <a:gd name="T82" fmla="*/ 3509 w 4849"/>
                <a:gd name="T83" fmla="*/ 75 h 357"/>
                <a:gd name="T84" fmla="*/ 3808 w 4849"/>
                <a:gd name="T85" fmla="*/ 145 h 357"/>
                <a:gd name="T86" fmla="*/ 4087 w 4849"/>
                <a:gd name="T87" fmla="*/ 275 h 357"/>
                <a:gd name="T88" fmla="*/ 4198 w 4849"/>
                <a:gd name="T89" fmla="*/ 306 h 357"/>
                <a:gd name="T90" fmla="*/ 4541 w 4849"/>
                <a:gd name="T91" fmla="*/ 349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49" h="357">
                  <a:moveTo>
                    <a:pt x="4849" y="353"/>
                  </a:moveTo>
                  <a:cubicBezTo>
                    <a:pt x="4746" y="357"/>
                    <a:pt x="4643" y="356"/>
                    <a:pt x="4541" y="350"/>
                  </a:cubicBezTo>
                  <a:cubicBezTo>
                    <a:pt x="4438" y="344"/>
                    <a:pt x="4336" y="332"/>
                    <a:pt x="4235" y="315"/>
                  </a:cubicBezTo>
                  <a:cubicBezTo>
                    <a:pt x="4222" y="312"/>
                    <a:pt x="4210" y="310"/>
                    <a:pt x="4197" y="308"/>
                  </a:cubicBezTo>
                  <a:cubicBezTo>
                    <a:pt x="4185" y="305"/>
                    <a:pt x="4172" y="303"/>
                    <a:pt x="4160" y="300"/>
                  </a:cubicBezTo>
                  <a:cubicBezTo>
                    <a:pt x="4134" y="294"/>
                    <a:pt x="4110" y="286"/>
                    <a:pt x="4086" y="277"/>
                  </a:cubicBezTo>
                  <a:cubicBezTo>
                    <a:pt x="4038" y="259"/>
                    <a:pt x="3992" y="237"/>
                    <a:pt x="3946" y="213"/>
                  </a:cubicBezTo>
                  <a:cubicBezTo>
                    <a:pt x="3900" y="190"/>
                    <a:pt x="3855" y="166"/>
                    <a:pt x="3807" y="147"/>
                  </a:cubicBezTo>
                  <a:cubicBezTo>
                    <a:pt x="3760" y="127"/>
                    <a:pt x="3710" y="115"/>
                    <a:pt x="3660" y="105"/>
                  </a:cubicBezTo>
                  <a:cubicBezTo>
                    <a:pt x="3609" y="94"/>
                    <a:pt x="3559" y="85"/>
                    <a:pt x="3508" y="78"/>
                  </a:cubicBezTo>
                  <a:cubicBezTo>
                    <a:pt x="3457" y="71"/>
                    <a:pt x="3406" y="65"/>
                    <a:pt x="3355" y="59"/>
                  </a:cubicBezTo>
                  <a:cubicBezTo>
                    <a:pt x="3253" y="48"/>
                    <a:pt x="3151" y="39"/>
                    <a:pt x="3049" y="28"/>
                  </a:cubicBezTo>
                  <a:cubicBezTo>
                    <a:pt x="3011" y="23"/>
                    <a:pt x="3011" y="23"/>
                    <a:pt x="3011" y="23"/>
                  </a:cubicBezTo>
                  <a:cubicBezTo>
                    <a:pt x="2973" y="19"/>
                    <a:pt x="2973" y="19"/>
                    <a:pt x="2973" y="19"/>
                  </a:cubicBezTo>
                  <a:cubicBezTo>
                    <a:pt x="2960" y="17"/>
                    <a:pt x="2947" y="16"/>
                    <a:pt x="2935" y="14"/>
                  </a:cubicBezTo>
                  <a:cubicBezTo>
                    <a:pt x="2915" y="12"/>
                    <a:pt x="2915" y="12"/>
                    <a:pt x="2915" y="12"/>
                  </a:cubicBezTo>
                  <a:cubicBezTo>
                    <a:pt x="2906" y="11"/>
                    <a:pt x="2906" y="11"/>
                    <a:pt x="2906" y="11"/>
                  </a:cubicBezTo>
                  <a:cubicBezTo>
                    <a:pt x="2896" y="10"/>
                    <a:pt x="2896" y="10"/>
                    <a:pt x="2896" y="10"/>
                  </a:cubicBezTo>
                  <a:cubicBezTo>
                    <a:pt x="2858" y="7"/>
                    <a:pt x="2858" y="7"/>
                    <a:pt x="2858" y="7"/>
                  </a:cubicBezTo>
                  <a:cubicBezTo>
                    <a:pt x="2852" y="6"/>
                    <a:pt x="2845" y="6"/>
                    <a:pt x="2839" y="6"/>
                  </a:cubicBezTo>
                  <a:cubicBezTo>
                    <a:pt x="2820" y="5"/>
                    <a:pt x="2820" y="5"/>
                    <a:pt x="2820" y="5"/>
                  </a:cubicBezTo>
                  <a:cubicBezTo>
                    <a:pt x="2794" y="3"/>
                    <a:pt x="2768" y="4"/>
                    <a:pt x="2743" y="3"/>
                  </a:cubicBezTo>
                  <a:cubicBezTo>
                    <a:pt x="2692" y="4"/>
                    <a:pt x="2640" y="7"/>
                    <a:pt x="2589" y="12"/>
                  </a:cubicBezTo>
                  <a:cubicBezTo>
                    <a:pt x="2538" y="17"/>
                    <a:pt x="2488" y="25"/>
                    <a:pt x="2437" y="34"/>
                  </a:cubicBezTo>
                  <a:cubicBezTo>
                    <a:pt x="2336" y="53"/>
                    <a:pt x="2237" y="78"/>
                    <a:pt x="2138" y="106"/>
                  </a:cubicBezTo>
                  <a:cubicBezTo>
                    <a:pt x="2114" y="114"/>
                    <a:pt x="2089" y="120"/>
                    <a:pt x="2064" y="127"/>
                  </a:cubicBezTo>
                  <a:cubicBezTo>
                    <a:pt x="2052" y="131"/>
                    <a:pt x="2039" y="133"/>
                    <a:pt x="2027" y="136"/>
                  </a:cubicBezTo>
                  <a:cubicBezTo>
                    <a:pt x="2008" y="141"/>
                    <a:pt x="2008" y="141"/>
                    <a:pt x="2008" y="141"/>
                  </a:cubicBezTo>
                  <a:cubicBezTo>
                    <a:pt x="2002" y="142"/>
                    <a:pt x="1996" y="144"/>
                    <a:pt x="1989" y="145"/>
                  </a:cubicBezTo>
                  <a:cubicBezTo>
                    <a:pt x="1964" y="150"/>
                    <a:pt x="1939" y="156"/>
                    <a:pt x="1914" y="160"/>
                  </a:cubicBezTo>
                  <a:cubicBezTo>
                    <a:pt x="1901" y="163"/>
                    <a:pt x="1889" y="165"/>
                    <a:pt x="1876" y="167"/>
                  </a:cubicBezTo>
                  <a:cubicBezTo>
                    <a:pt x="1838" y="173"/>
                    <a:pt x="1838" y="173"/>
                    <a:pt x="1838" y="173"/>
                  </a:cubicBezTo>
                  <a:cubicBezTo>
                    <a:pt x="1825" y="176"/>
                    <a:pt x="1813" y="177"/>
                    <a:pt x="1800" y="179"/>
                  </a:cubicBezTo>
                  <a:cubicBezTo>
                    <a:pt x="1787" y="181"/>
                    <a:pt x="1774" y="183"/>
                    <a:pt x="1762" y="184"/>
                  </a:cubicBezTo>
                  <a:cubicBezTo>
                    <a:pt x="1736" y="188"/>
                    <a:pt x="1711" y="191"/>
                    <a:pt x="1685" y="194"/>
                  </a:cubicBezTo>
                  <a:cubicBezTo>
                    <a:pt x="1647" y="198"/>
                    <a:pt x="1647" y="198"/>
                    <a:pt x="1647" y="198"/>
                  </a:cubicBezTo>
                  <a:cubicBezTo>
                    <a:pt x="1609" y="202"/>
                    <a:pt x="1609" y="202"/>
                    <a:pt x="1609" y="202"/>
                  </a:cubicBezTo>
                  <a:cubicBezTo>
                    <a:pt x="1583" y="204"/>
                    <a:pt x="1558" y="206"/>
                    <a:pt x="1532" y="208"/>
                  </a:cubicBezTo>
                  <a:cubicBezTo>
                    <a:pt x="1430" y="216"/>
                    <a:pt x="1327" y="222"/>
                    <a:pt x="1225" y="228"/>
                  </a:cubicBezTo>
                  <a:cubicBezTo>
                    <a:pt x="1186" y="230"/>
                    <a:pt x="1186" y="230"/>
                    <a:pt x="1186" y="230"/>
                  </a:cubicBezTo>
                  <a:cubicBezTo>
                    <a:pt x="1174" y="231"/>
                    <a:pt x="1161" y="232"/>
                    <a:pt x="1148" y="233"/>
                  </a:cubicBezTo>
                  <a:cubicBezTo>
                    <a:pt x="1123" y="236"/>
                    <a:pt x="1097" y="240"/>
                    <a:pt x="1072" y="245"/>
                  </a:cubicBezTo>
                  <a:cubicBezTo>
                    <a:pt x="1022" y="255"/>
                    <a:pt x="972" y="267"/>
                    <a:pt x="921" y="277"/>
                  </a:cubicBezTo>
                  <a:cubicBezTo>
                    <a:pt x="896" y="282"/>
                    <a:pt x="871" y="286"/>
                    <a:pt x="846" y="290"/>
                  </a:cubicBezTo>
                  <a:cubicBezTo>
                    <a:pt x="820" y="293"/>
                    <a:pt x="794" y="295"/>
                    <a:pt x="769" y="296"/>
                  </a:cubicBezTo>
                  <a:cubicBezTo>
                    <a:pt x="615" y="300"/>
                    <a:pt x="615" y="300"/>
                    <a:pt x="615" y="300"/>
                  </a:cubicBezTo>
                  <a:cubicBezTo>
                    <a:pt x="410" y="305"/>
                    <a:pt x="205" y="310"/>
                    <a:pt x="0" y="319"/>
                  </a:cubicBezTo>
                  <a:cubicBezTo>
                    <a:pt x="205" y="310"/>
                    <a:pt x="410" y="304"/>
                    <a:pt x="615" y="298"/>
                  </a:cubicBezTo>
                  <a:cubicBezTo>
                    <a:pt x="769" y="294"/>
                    <a:pt x="769" y="294"/>
                    <a:pt x="769" y="294"/>
                  </a:cubicBezTo>
                  <a:cubicBezTo>
                    <a:pt x="794" y="293"/>
                    <a:pt x="820" y="291"/>
                    <a:pt x="845" y="288"/>
                  </a:cubicBezTo>
                  <a:cubicBezTo>
                    <a:pt x="871" y="284"/>
                    <a:pt x="896" y="280"/>
                    <a:pt x="921" y="275"/>
                  </a:cubicBezTo>
                  <a:cubicBezTo>
                    <a:pt x="971" y="265"/>
                    <a:pt x="1021" y="252"/>
                    <a:pt x="1072" y="243"/>
                  </a:cubicBezTo>
                  <a:cubicBezTo>
                    <a:pt x="1097" y="238"/>
                    <a:pt x="1122" y="234"/>
                    <a:pt x="1148" y="231"/>
                  </a:cubicBezTo>
                  <a:cubicBezTo>
                    <a:pt x="1160" y="229"/>
                    <a:pt x="1173" y="228"/>
                    <a:pt x="1186" y="227"/>
                  </a:cubicBezTo>
                  <a:cubicBezTo>
                    <a:pt x="1225" y="225"/>
                    <a:pt x="1225" y="225"/>
                    <a:pt x="1225" y="225"/>
                  </a:cubicBezTo>
                  <a:cubicBezTo>
                    <a:pt x="1327" y="219"/>
                    <a:pt x="1429" y="214"/>
                    <a:pt x="1532" y="205"/>
                  </a:cubicBezTo>
                  <a:cubicBezTo>
                    <a:pt x="1557" y="203"/>
                    <a:pt x="1583" y="201"/>
                    <a:pt x="1608" y="198"/>
                  </a:cubicBezTo>
                  <a:cubicBezTo>
                    <a:pt x="1647" y="195"/>
                    <a:pt x="1647" y="195"/>
                    <a:pt x="1647" y="195"/>
                  </a:cubicBezTo>
                  <a:cubicBezTo>
                    <a:pt x="1685" y="191"/>
                    <a:pt x="1685" y="191"/>
                    <a:pt x="1685" y="191"/>
                  </a:cubicBezTo>
                  <a:cubicBezTo>
                    <a:pt x="1710" y="188"/>
                    <a:pt x="1736" y="184"/>
                    <a:pt x="1761" y="181"/>
                  </a:cubicBezTo>
                  <a:cubicBezTo>
                    <a:pt x="1774" y="180"/>
                    <a:pt x="1787" y="178"/>
                    <a:pt x="1799" y="176"/>
                  </a:cubicBezTo>
                  <a:cubicBezTo>
                    <a:pt x="1812" y="174"/>
                    <a:pt x="1825" y="172"/>
                    <a:pt x="1837" y="170"/>
                  </a:cubicBezTo>
                  <a:cubicBezTo>
                    <a:pt x="1875" y="164"/>
                    <a:pt x="1875" y="164"/>
                    <a:pt x="1875" y="164"/>
                  </a:cubicBezTo>
                  <a:cubicBezTo>
                    <a:pt x="1888" y="162"/>
                    <a:pt x="1901" y="159"/>
                    <a:pt x="1913" y="157"/>
                  </a:cubicBezTo>
                  <a:cubicBezTo>
                    <a:pt x="1938" y="152"/>
                    <a:pt x="1963" y="147"/>
                    <a:pt x="1988" y="142"/>
                  </a:cubicBezTo>
                  <a:cubicBezTo>
                    <a:pt x="1995" y="140"/>
                    <a:pt x="2001" y="139"/>
                    <a:pt x="2007" y="137"/>
                  </a:cubicBezTo>
                  <a:cubicBezTo>
                    <a:pt x="2026" y="133"/>
                    <a:pt x="2026" y="133"/>
                    <a:pt x="2026" y="133"/>
                  </a:cubicBezTo>
                  <a:cubicBezTo>
                    <a:pt x="2038" y="130"/>
                    <a:pt x="2051" y="127"/>
                    <a:pt x="2063" y="124"/>
                  </a:cubicBezTo>
                  <a:cubicBezTo>
                    <a:pt x="2088" y="117"/>
                    <a:pt x="2113" y="110"/>
                    <a:pt x="2137" y="103"/>
                  </a:cubicBezTo>
                  <a:cubicBezTo>
                    <a:pt x="2236" y="75"/>
                    <a:pt x="2336" y="49"/>
                    <a:pt x="2436" y="30"/>
                  </a:cubicBezTo>
                  <a:cubicBezTo>
                    <a:pt x="2487" y="21"/>
                    <a:pt x="2538" y="14"/>
                    <a:pt x="2589" y="8"/>
                  </a:cubicBezTo>
                  <a:cubicBezTo>
                    <a:pt x="2640" y="3"/>
                    <a:pt x="2691" y="0"/>
                    <a:pt x="2743" y="0"/>
                  </a:cubicBezTo>
                  <a:cubicBezTo>
                    <a:pt x="2768" y="0"/>
                    <a:pt x="2794" y="0"/>
                    <a:pt x="2820" y="1"/>
                  </a:cubicBezTo>
                  <a:cubicBezTo>
                    <a:pt x="2839" y="2"/>
                    <a:pt x="2839" y="2"/>
                    <a:pt x="2839" y="2"/>
                  </a:cubicBezTo>
                  <a:cubicBezTo>
                    <a:pt x="2845" y="2"/>
                    <a:pt x="2852" y="3"/>
                    <a:pt x="2858" y="3"/>
                  </a:cubicBezTo>
                  <a:cubicBezTo>
                    <a:pt x="2897" y="6"/>
                    <a:pt x="2897" y="6"/>
                    <a:pt x="2897" y="6"/>
                  </a:cubicBezTo>
                  <a:cubicBezTo>
                    <a:pt x="2906" y="7"/>
                    <a:pt x="2906" y="7"/>
                    <a:pt x="2906" y="7"/>
                  </a:cubicBezTo>
                  <a:cubicBezTo>
                    <a:pt x="2916" y="8"/>
                    <a:pt x="2916" y="8"/>
                    <a:pt x="2916" y="8"/>
                  </a:cubicBezTo>
                  <a:cubicBezTo>
                    <a:pt x="2935" y="11"/>
                    <a:pt x="2935" y="11"/>
                    <a:pt x="2935" y="11"/>
                  </a:cubicBezTo>
                  <a:cubicBezTo>
                    <a:pt x="2948" y="12"/>
                    <a:pt x="2960" y="14"/>
                    <a:pt x="2973" y="15"/>
                  </a:cubicBezTo>
                  <a:cubicBezTo>
                    <a:pt x="3011" y="20"/>
                    <a:pt x="3011" y="20"/>
                    <a:pt x="3011" y="20"/>
                  </a:cubicBezTo>
                  <a:cubicBezTo>
                    <a:pt x="3050" y="25"/>
                    <a:pt x="3050" y="25"/>
                    <a:pt x="3050" y="25"/>
                  </a:cubicBezTo>
                  <a:cubicBezTo>
                    <a:pt x="3151" y="36"/>
                    <a:pt x="3254" y="45"/>
                    <a:pt x="3356" y="56"/>
                  </a:cubicBezTo>
                  <a:cubicBezTo>
                    <a:pt x="3407" y="62"/>
                    <a:pt x="3458" y="68"/>
                    <a:pt x="3509" y="75"/>
                  </a:cubicBezTo>
                  <a:cubicBezTo>
                    <a:pt x="3559" y="83"/>
                    <a:pt x="3610" y="91"/>
                    <a:pt x="3660" y="102"/>
                  </a:cubicBezTo>
                  <a:cubicBezTo>
                    <a:pt x="3710" y="113"/>
                    <a:pt x="3761" y="125"/>
                    <a:pt x="3808" y="145"/>
                  </a:cubicBezTo>
                  <a:cubicBezTo>
                    <a:pt x="3856" y="164"/>
                    <a:pt x="3901" y="188"/>
                    <a:pt x="3947" y="211"/>
                  </a:cubicBezTo>
                  <a:cubicBezTo>
                    <a:pt x="3993" y="234"/>
                    <a:pt x="4039" y="257"/>
                    <a:pt x="4087" y="275"/>
                  </a:cubicBezTo>
                  <a:cubicBezTo>
                    <a:pt x="4111" y="284"/>
                    <a:pt x="4135" y="292"/>
                    <a:pt x="4160" y="298"/>
                  </a:cubicBezTo>
                  <a:cubicBezTo>
                    <a:pt x="4172" y="301"/>
                    <a:pt x="4185" y="303"/>
                    <a:pt x="4198" y="306"/>
                  </a:cubicBezTo>
                  <a:cubicBezTo>
                    <a:pt x="4210" y="308"/>
                    <a:pt x="4223" y="310"/>
                    <a:pt x="4235" y="313"/>
                  </a:cubicBezTo>
                  <a:cubicBezTo>
                    <a:pt x="4336" y="331"/>
                    <a:pt x="4439" y="342"/>
                    <a:pt x="4541" y="349"/>
                  </a:cubicBezTo>
                  <a:cubicBezTo>
                    <a:pt x="4643" y="355"/>
                    <a:pt x="4746" y="357"/>
                    <a:pt x="4849" y="3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59">
              <a:extLst>
                <a:ext uri="{FF2B5EF4-FFF2-40B4-BE49-F238E27FC236}">
                  <a16:creationId xmlns:a16="http://schemas.microsoft.com/office/drawing/2014/main" id="{23CCC08D-C433-6508-33B7-B8765DCCD13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9463" y="3802063"/>
              <a:ext cx="12111038" cy="846138"/>
            </a:xfrm>
            <a:custGeom>
              <a:avLst/>
              <a:gdLst>
                <a:gd name="T0" fmla="*/ 4236 w 4849"/>
                <a:gd name="T1" fmla="*/ 303 h 338"/>
                <a:gd name="T2" fmla="*/ 4160 w 4849"/>
                <a:gd name="T3" fmla="*/ 292 h 338"/>
                <a:gd name="T4" fmla="*/ 4122 w 4849"/>
                <a:gd name="T5" fmla="*/ 286 h 338"/>
                <a:gd name="T6" fmla="*/ 4094 w 4849"/>
                <a:gd name="T7" fmla="*/ 279 h 338"/>
                <a:gd name="T8" fmla="*/ 4066 w 4849"/>
                <a:gd name="T9" fmla="*/ 271 h 338"/>
                <a:gd name="T10" fmla="*/ 4012 w 4849"/>
                <a:gd name="T11" fmla="*/ 252 h 338"/>
                <a:gd name="T12" fmla="*/ 3800 w 4849"/>
                <a:gd name="T13" fmla="*/ 163 h 338"/>
                <a:gd name="T14" fmla="*/ 3745 w 4849"/>
                <a:gd name="T15" fmla="*/ 146 h 338"/>
                <a:gd name="T16" fmla="*/ 3689 w 4849"/>
                <a:gd name="T17" fmla="*/ 134 h 338"/>
                <a:gd name="T18" fmla="*/ 3575 w 4849"/>
                <a:gd name="T19" fmla="*/ 114 h 338"/>
                <a:gd name="T20" fmla="*/ 3347 w 4849"/>
                <a:gd name="T21" fmla="*/ 86 h 338"/>
                <a:gd name="T22" fmla="*/ 3003 w 4849"/>
                <a:gd name="T23" fmla="*/ 46 h 338"/>
                <a:gd name="T24" fmla="*/ 2889 w 4849"/>
                <a:gd name="T25" fmla="*/ 29 h 338"/>
                <a:gd name="T26" fmla="*/ 2813 w 4849"/>
                <a:gd name="T27" fmla="*/ 18 h 338"/>
                <a:gd name="T28" fmla="*/ 2775 w 4849"/>
                <a:gd name="T29" fmla="*/ 13 h 338"/>
                <a:gd name="T30" fmla="*/ 2584 w 4849"/>
                <a:gd name="T31" fmla="*/ 4 h 338"/>
                <a:gd name="T32" fmla="*/ 2279 w 4849"/>
                <a:gd name="T33" fmla="*/ 32 h 338"/>
                <a:gd name="T34" fmla="*/ 2110 w 4849"/>
                <a:gd name="T35" fmla="*/ 67 h 338"/>
                <a:gd name="T36" fmla="*/ 2054 w 4849"/>
                <a:gd name="T37" fmla="*/ 80 h 338"/>
                <a:gd name="T38" fmla="*/ 1828 w 4849"/>
                <a:gd name="T39" fmla="*/ 125 h 338"/>
                <a:gd name="T40" fmla="*/ 1140 w 4849"/>
                <a:gd name="T41" fmla="*/ 197 h 338"/>
                <a:gd name="T42" fmla="*/ 918 w 4849"/>
                <a:gd name="T43" fmla="*/ 254 h 338"/>
                <a:gd name="T44" fmla="*/ 843 w 4849"/>
                <a:gd name="T45" fmla="*/ 273 h 338"/>
                <a:gd name="T46" fmla="*/ 691 w 4849"/>
                <a:gd name="T47" fmla="*/ 291 h 338"/>
                <a:gd name="T48" fmla="*/ 0 w 4849"/>
                <a:gd name="T49" fmla="*/ 317 h 338"/>
                <a:gd name="T50" fmla="*/ 691 w 4849"/>
                <a:gd name="T51" fmla="*/ 289 h 338"/>
                <a:gd name="T52" fmla="*/ 843 w 4849"/>
                <a:gd name="T53" fmla="*/ 271 h 338"/>
                <a:gd name="T54" fmla="*/ 917 w 4849"/>
                <a:gd name="T55" fmla="*/ 252 h 338"/>
                <a:gd name="T56" fmla="*/ 1140 w 4849"/>
                <a:gd name="T57" fmla="*/ 194 h 338"/>
                <a:gd name="T58" fmla="*/ 1827 w 4849"/>
                <a:gd name="T59" fmla="*/ 121 h 338"/>
                <a:gd name="T60" fmla="*/ 2053 w 4849"/>
                <a:gd name="T61" fmla="*/ 77 h 338"/>
                <a:gd name="T62" fmla="*/ 2109 w 4849"/>
                <a:gd name="T63" fmla="*/ 63 h 338"/>
                <a:gd name="T64" fmla="*/ 2278 w 4849"/>
                <a:gd name="T65" fmla="*/ 28 h 338"/>
                <a:gd name="T66" fmla="*/ 2584 w 4849"/>
                <a:gd name="T67" fmla="*/ 0 h 338"/>
                <a:gd name="T68" fmla="*/ 2776 w 4849"/>
                <a:gd name="T69" fmla="*/ 10 h 338"/>
                <a:gd name="T70" fmla="*/ 2814 w 4849"/>
                <a:gd name="T71" fmla="*/ 14 h 338"/>
                <a:gd name="T72" fmla="*/ 2890 w 4849"/>
                <a:gd name="T73" fmla="*/ 25 h 338"/>
                <a:gd name="T74" fmla="*/ 3004 w 4849"/>
                <a:gd name="T75" fmla="*/ 43 h 338"/>
                <a:gd name="T76" fmla="*/ 3347 w 4849"/>
                <a:gd name="T77" fmla="*/ 83 h 338"/>
                <a:gd name="T78" fmla="*/ 3576 w 4849"/>
                <a:gd name="T79" fmla="*/ 111 h 338"/>
                <a:gd name="T80" fmla="*/ 3689 w 4849"/>
                <a:gd name="T81" fmla="*/ 131 h 338"/>
                <a:gd name="T82" fmla="*/ 3745 w 4849"/>
                <a:gd name="T83" fmla="*/ 143 h 338"/>
                <a:gd name="T84" fmla="*/ 3800 w 4849"/>
                <a:gd name="T85" fmla="*/ 161 h 338"/>
                <a:gd name="T86" fmla="*/ 4013 w 4849"/>
                <a:gd name="T87" fmla="*/ 250 h 338"/>
                <a:gd name="T88" fmla="*/ 4067 w 4849"/>
                <a:gd name="T89" fmla="*/ 269 h 338"/>
                <a:gd name="T90" fmla="*/ 4095 w 4849"/>
                <a:gd name="T91" fmla="*/ 277 h 338"/>
                <a:gd name="T92" fmla="*/ 4123 w 4849"/>
                <a:gd name="T93" fmla="*/ 283 h 338"/>
                <a:gd name="T94" fmla="*/ 4160 w 4849"/>
                <a:gd name="T95" fmla="*/ 290 h 338"/>
                <a:gd name="T96" fmla="*/ 4236 w 4849"/>
                <a:gd name="T97" fmla="*/ 301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49" h="338">
                  <a:moveTo>
                    <a:pt x="4849" y="334"/>
                  </a:moveTo>
                  <a:cubicBezTo>
                    <a:pt x="4644" y="338"/>
                    <a:pt x="4439" y="329"/>
                    <a:pt x="4236" y="303"/>
                  </a:cubicBezTo>
                  <a:cubicBezTo>
                    <a:pt x="4198" y="298"/>
                    <a:pt x="4198" y="298"/>
                    <a:pt x="4198" y="298"/>
                  </a:cubicBezTo>
                  <a:cubicBezTo>
                    <a:pt x="4160" y="292"/>
                    <a:pt x="4160" y="292"/>
                    <a:pt x="4160" y="292"/>
                  </a:cubicBezTo>
                  <a:cubicBezTo>
                    <a:pt x="4154" y="291"/>
                    <a:pt x="4147" y="290"/>
                    <a:pt x="4141" y="289"/>
                  </a:cubicBezTo>
                  <a:cubicBezTo>
                    <a:pt x="4122" y="286"/>
                    <a:pt x="4122" y="286"/>
                    <a:pt x="4122" y="286"/>
                  </a:cubicBezTo>
                  <a:cubicBezTo>
                    <a:pt x="4104" y="281"/>
                    <a:pt x="4104" y="281"/>
                    <a:pt x="4104" y="281"/>
                  </a:cubicBezTo>
                  <a:cubicBezTo>
                    <a:pt x="4094" y="279"/>
                    <a:pt x="4094" y="279"/>
                    <a:pt x="4094" y="279"/>
                  </a:cubicBezTo>
                  <a:cubicBezTo>
                    <a:pt x="4085" y="276"/>
                    <a:pt x="4085" y="276"/>
                    <a:pt x="4085" y="276"/>
                  </a:cubicBezTo>
                  <a:cubicBezTo>
                    <a:pt x="4066" y="271"/>
                    <a:pt x="4066" y="271"/>
                    <a:pt x="4066" y="271"/>
                  </a:cubicBezTo>
                  <a:cubicBezTo>
                    <a:pt x="4048" y="265"/>
                    <a:pt x="4048" y="265"/>
                    <a:pt x="4048" y="265"/>
                  </a:cubicBezTo>
                  <a:cubicBezTo>
                    <a:pt x="4036" y="261"/>
                    <a:pt x="4024" y="256"/>
                    <a:pt x="4012" y="252"/>
                  </a:cubicBezTo>
                  <a:cubicBezTo>
                    <a:pt x="3988" y="242"/>
                    <a:pt x="3965" y="232"/>
                    <a:pt x="3941" y="222"/>
                  </a:cubicBezTo>
                  <a:cubicBezTo>
                    <a:pt x="3894" y="201"/>
                    <a:pt x="3848" y="180"/>
                    <a:pt x="3800" y="163"/>
                  </a:cubicBezTo>
                  <a:cubicBezTo>
                    <a:pt x="3787" y="159"/>
                    <a:pt x="3775" y="154"/>
                    <a:pt x="3763" y="151"/>
                  </a:cubicBezTo>
                  <a:cubicBezTo>
                    <a:pt x="3757" y="149"/>
                    <a:pt x="3751" y="147"/>
                    <a:pt x="3745" y="146"/>
                  </a:cubicBezTo>
                  <a:cubicBezTo>
                    <a:pt x="3726" y="141"/>
                    <a:pt x="3726" y="141"/>
                    <a:pt x="3726" y="141"/>
                  </a:cubicBezTo>
                  <a:cubicBezTo>
                    <a:pt x="3714" y="138"/>
                    <a:pt x="3701" y="136"/>
                    <a:pt x="3689" y="134"/>
                  </a:cubicBezTo>
                  <a:cubicBezTo>
                    <a:pt x="3676" y="131"/>
                    <a:pt x="3663" y="129"/>
                    <a:pt x="3651" y="126"/>
                  </a:cubicBezTo>
                  <a:cubicBezTo>
                    <a:pt x="3626" y="122"/>
                    <a:pt x="3600" y="118"/>
                    <a:pt x="3575" y="114"/>
                  </a:cubicBezTo>
                  <a:cubicBezTo>
                    <a:pt x="3550" y="110"/>
                    <a:pt x="3524" y="107"/>
                    <a:pt x="3499" y="103"/>
                  </a:cubicBezTo>
                  <a:cubicBezTo>
                    <a:pt x="3448" y="97"/>
                    <a:pt x="3397" y="91"/>
                    <a:pt x="3347" y="86"/>
                  </a:cubicBezTo>
                  <a:cubicBezTo>
                    <a:pt x="3245" y="75"/>
                    <a:pt x="3143" y="65"/>
                    <a:pt x="3041" y="51"/>
                  </a:cubicBezTo>
                  <a:cubicBezTo>
                    <a:pt x="3003" y="46"/>
                    <a:pt x="3003" y="46"/>
                    <a:pt x="3003" y="46"/>
                  </a:cubicBezTo>
                  <a:cubicBezTo>
                    <a:pt x="2965" y="41"/>
                    <a:pt x="2965" y="41"/>
                    <a:pt x="2965" y="41"/>
                  </a:cubicBezTo>
                  <a:cubicBezTo>
                    <a:pt x="2940" y="37"/>
                    <a:pt x="2915" y="32"/>
                    <a:pt x="2889" y="29"/>
                  </a:cubicBezTo>
                  <a:cubicBezTo>
                    <a:pt x="2852" y="23"/>
                    <a:pt x="2852" y="23"/>
                    <a:pt x="2852" y="23"/>
                  </a:cubicBezTo>
                  <a:cubicBezTo>
                    <a:pt x="2813" y="18"/>
                    <a:pt x="2813" y="18"/>
                    <a:pt x="2813" y="18"/>
                  </a:cubicBezTo>
                  <a:cubicBezTo>
                    <a:pt x="2794" y="15"/>
                    <a:pt x="2794" y="15"/>
                    <a:pt x="2794" y="15"/>
                  </a:cubicBezTo>
                  <a:cubicBezTo>
                    <a:pt x="2775" y="13"/>
                    <a:pt x="2775" y="13"/>
                    <a:pt x="2775" y="13"/>
                  </a:cubicBezTo>
                  <a:cubicBezTo>
                    <a:pt x="2763" y="12"/>
                    <a:pt x="2750" y="11"/>
                    <a:pt x="2737" y="10"/>
                  </a:cubicBezTo>
                  <a:cubicBezTo>
                    <a:pt x="2686" y="6"/>
                    <a:pt x="2635" y="4"/>
                    <a:pt x="2584" y="4"/>
                  </a:cubicBezTo>
                  <a:cubicBezTo>
                    <a:pt x="2533" y="5"/>
                    <a:pt x="2482" y="7"/>
                    <a:pt x="2431" y="12"/>
                  </a:cubicBezTo>
                  <a:cubicBezTo>
                    <a:pt x="2380" y="17"/>
                    <a:pt x="2329" y="23"/>
                    <a:pt x="2279" y="32"/>
                  </a:cubicBezTo>
                  <a:cubicBezTo>
                    <a:pt x="2228" y="41"/>
                    <a:pt x="2178" y="51"/>
                    <a:pt x="2128" y="62"/>
                  </a:cubicBezTo>
                  <a:cubicBezTo>
                    <a:pt x="2110" y="67"/>
                    <a:pt x="2110" y="67"/>
                    <a:pt x="2110" y="67"/>
                  </a:cubicBezTo>
                  <a:cubicBezTo>
                    <a:pt x="2091" y="71"/>
                    <a:pt x="2091" y="71"/>
                    <a:pt x="2091" y="71"/>
                  </a:cubicBezTo>
                  <a:cubicBezTo>
                    <a:pt x="2054" y="80"/>
                    <a:pt x="2054" y="80"/>
                    <a:pt x="2054" y="80"/>
                  </a:cubicBezTo>
                  <a:cubicBezTo>
                    <a:pt x="2029" y="86"/>
                    <a:pt x="2004" y="92"/>
                    <a:pt x="1979" y="97"/>
                  </a:cubicBezTo>
                  <a:cubicBezTo>
                    <a:pt x="1929" y="108"/>
                    <a:pt x="1878" y="117"/>
                    <a:pt x="1828" y="125"/>
                  </a:cubicBezTo>
                  <a:cubicBezTo>
                    <a:pt x="1625" y="155"/>
                    <a:pt x="1420" y="168"/>
                    <a:pt x="1217" y="188"/>
                  </a:cubicBezTo>
                  <a:cubicBezTo>
                    <a:pt x="1191" y="191"/>
                    <a:pt x="1166" y="193"/>
                    <a:pt x="1140" y="197"/>
                  </a:cubicBezTo>
                  <a:cubicBezTo>
                    <a:pt x="1115" y="201"/>
                    <a:pt x="1090" y="206"/>
                    <a:pt x="1065" y="212"/>
                  </a:cubicBezTo>
                  <a:cubicBezTo>
                    <a:pt x="1016" y="225"/>
                    <a:pt x="967" y="240"/>
                    <a:pt x="918" y="254"/>
                  </a:cubicBezTo>
                  <a:cubicBezTo>
                    <a:pt x="905" y="258"/>
                    <a:pt x="893" y="261"/>
                    <a:pt x="881" y="264"/>
                  </a:cubicBezTo>
                  <a:cubicBezTo>
                    <a:pt x="868" y="267"/>
                    <a:pt x="856" y="270"/>
                    <a:pt x="843" y="273"/>
                  </a:cubicBezTo>
                  <a:cubicBezTo>
                    <a:pt x="818" y="279"/>
                    <a:pt x="793" y="282"/>
                    <a:pt x="767" y="285"/>
                  </a:cubicBezTo>
                  <a:cubicBezTo>
                    <a:pt x="742" y="288"/>
                    <a:pt x="716" y="289"/>
                    <a:pt x="691" y="291"/>
                  </a:cubicBezTo>
                  <a:cubicBezTo>
                    <a:pt x="665" y="293"/>
                    <a:pt x="640" y="294"/>
                    <a:pt x="614" y="296"/>
                  </a:cubicBezTo>
                  <a:cubicBezTo>
                    <a:pt x="410" y="307"/>
                    <a:pt x="205" y="312"/>
                    <a:pt x="0" y="317"/>
                  </a:cubicBezTo>
                  <a:cubicBezTo>
                    <a:pt x="205" y="312"/>
                    <a:pt x="409" y="305"/>
                    <a:pt x="614" y="294"/>
                  </a:cubicBezTo>
                  <a:cubicBezTo>
                    <a:pt x="691" y="289"/>
                    <a:pt x="691" y="289"/>
                    <a:pt x="691" y="289"/>
                  </a:cubicBezTo>
                  <a:cubicBezTo>
                    <a:pt x="716" y="287"/>
                    <a:pt x="742" y="286"/>
                    <a:pt x="767" y="283"/>
                  </a:cubicBezTo>
                  <a:cubicBezTo>
                    <a:pt x="792" y="280"/>
                    <a:pt x="818" y="276"/>
                    <a:pt x="843" y="271"/>
                  </a:cubicBezTo>
                  <a:cubicBezTo>
                    <a:pt x="855" y="268"/>
                    <a:pt x="868" y="265"/>
                    <a:pt x="880" y="262"/>
                  </a:cubicBezTo>
                  <a:cubicBezTo>
                    <a:pt x="892" y="259"/>
                    <a:pt x="905" y="255"/>
                    <a:pt x="917" y="252"/>
                  </a:cubicBezTo>
                  <a:cubicBezTo>
                    <a:pt x="966" y="238"/>
                    <a:pt x="1015" y="222"/>
                    <a:pt x="1065" y="210"/>
                  </a:cubicBezTo>
                  <a:cubicBezTo>
                    <a:pt x="1090" y="203"/>
                    <a:pt x="1115" y="198"/>
                    <a:pt x="1140" y="194"/>
                  </a:cubicBezTo>
                  <a:cubicBezTo>
                    <a:pt x="1165" y="190"/>
                    <a:pt x="1191" y="188"/>
                    <a:pt x="1216" y="185"/>
                  </a:cubicBezTo>
                  <a:cubicBezTo>
                    <a:pt x="1420" y="165"/>
                    <a:pt x="1625" y="152"/>
                    <a:pt x="1827" y="121"/>
                  </a:cubicBezTo>
                  <a:cubicBezTo>
                    <a:pt x="1878" y="113"/>
                    <a:pt x="1928" y="105"/>
                    <a:pt x="1978" y="94"/>
                  </a:cubicBezTo>
                  <a:cubicBezTo>
                    <a:pt x="2003" y="89"/>
                    <a:pt x="2028" y="82"/>
                    <a:pt x="2053" y="77"/>
                  </a:cubicBezTo>
                  <a:cubicBezTo>
                    <a:pt x="2090" y="67"/>
                    <a:pt x="2090" y="67"/>
                    <a:pt x="2090" y="67"/>
                  </a:cubicBezTo>
                  <a:cubicBezTo>
                    <a:pt x="2109" y="63"/>
                    <a:pt x="2109" y="63"/>
                    <a:pt x="2109" y="63"/>
                  </a:cubicBezTo>
                  <a:cubicBezTo>
                    <a:pt x="2127" y="59"/>
                    <a:pt x="2127" y="59"/>
                    <a:pt x="2127" y="59"/>
                  </a:cubicBezTo>
                  <a:cubicBezTo>
                    <a:pt x="2177" y="47"/>
                    <a:pt x="2228" y="37"/>
                    <a:pt x="2278" y="28"/>
                  </a:cubicBezTo>
                  <a:cubicBezTo>
                    <a:pt x="2329" y="19"/>
                    <a:pt x="2379" y="13"/>
                    <a:pt x="2430" y="8"/>
                  </a:cubicBezTo>
                  <a:cubicBezTo>
                    <a:pt x="2481" y="3"/>
                    <a:pt x="2533" y="1"/>
                    <a:pt x="2584" y="0"/>
                  </a:cubicBezTo>
                  <a:cubicBezTo>
                    <a:pt x="2635" y="0"/>
                    <a:pt x="2686" y="2"/>
                    <a:pt x="2737" y="6"/>
                  </a:cubicBezTo>
                  <a:cubicBezTo>
                    <a:pt x="2750" y="7"/>
                    <a:pt x="2763" y="8"/>
                    <a:pt x="2776" y="10"/>
                  </a:cubicBezTo>
                  <a:cubicBezTo>
                    <a:pt x="2795" y="11"/>
                    <a:pt x="2795" y="11"/>
                    <a:pt x="2795" y="11"/>
                  </a:cubicBezTo>
                  <a:cubicBezTo>
                    <a:pt x="2814" y="14"/>
                    <a:pt x="2814" y="14"/>
                    <a:pt x="2814" y="14"/>
                  </a:cubicBezTo>
                  <a:cubicBezTo>
                    <a:pt x="2852" y="19"/>
                    <a:pt x="2852" y="19"/>
                    <a:pt x="2852" y="19"/>
                  </a:cubicBezTo>
                  <a:cubicBezTo>
                    <a:pt x="2890" y="25"/>
                    <a:pt x="2890" y="25"/>
                    <a:pt x="2890" y="25"/>
                  </a:cubicBezTo>
                  <a:cubicBezTo>
                    <a:pt x="2915" y="29"/>
                    <a:pt x="2940" y="34"/>
                    <a:pt x="2966" y="37"/>
                  </a:cubicBezTo>
                  <a:cubicBezTo>
                    <a:pt x="3004" y="43"/>
                    <a:pt x="3004" y="43"/>
                    <a:pt x="3004" y="43"/>
                  </a:cubicBezTo>
                  <a:cubicBezTo>
                    <a:pt x="3042" y="48"/>
                    <a:pt x="3042" y="48"/>
                    <a:pt x="3042" y="48"/>
                  </a:cubicBezTo>
                  <a:cubicBezTo>
                    <a:pt x="3143" y="62"/>
                    <a:pt x="3245" y="72"/>
                    <a:pt x="3347" y="83"/>
                  </a:cubicBezTo>
                  <a:cubicBezTo>
                    <a:pt x="3398" y="88"/>
                    <a:pt x="3449" y="94"/>
                    <a:pt x="3499" y="101"/>
                  </a:cubicBezTo>
                  <a:cubicBezTo>
                    <a:pt x="3525" y="104"/>
                    <a:pt x="3550" y="108"/>
                    <a:pt x="3576" y="111"/>
                  </a:cubicBezTo>
                  <a:cubicBezTo>
                    <a:pt x="3601" y="115"/>
                    <a:pt x="3626" y="119"/>
                    <a:pt x="3651" y="124"/>
                  </a:cubicBezTo>
                  <a:cubicBezTo>
                    <a:pt x="3664" y="126"/>
                    <a:pt x="3677" y="128"/>
                    <a:pt x="3689" y="131"/>
                  </a:cubicBezTo>
                  <a:cubicBezTo>
                    <a:pt x="3702" y="134"/>
                    <a:pt x="3714" y="136"/>
                    <a:pt x="3727" y="139"/>
                  </a:cubicBezTo>
                  <a:cubicBezTo>
                    <a:pt x="3745" y="143"/>
                    <a:pt x="3745" y="143"/>
                    <a:pt x="3745" y="143"/>
                  </a:cubicBezTo>
                  <a:cubicBezTo>
                    <a:pt x="3752" y="145"/>
                    <a:pt x="3758" y="147"/>
                    <a:pt x="3764" y="149"/>
                  </a:cubicBezTo>
                  <a:cubicBezTo>
                    <a:pt x="3776" y="152"/>
                    <a:pt x="3788" y="156"/>
                    <a:pt x="3800" y="161"/>
                  </a:cubicBezTo>
                  <a:cubicBezTo>
                    <a:pt x="3849" y="178"/>
                    <a:pt x="3895" y="199"/>
                    <a:pt x="3942" y="220"/>
                  </a:cubicBezTo>
                  <a:cubicBezTo>
                    <a:pt x="3965" y="230"/>
                    <a:pt x="3989" y="240"/>
                    <a:pt x="4013" y="250"/>
                  </a:cubicBezTo>
                  <a:cubicBezTo>
                    <a:pt x="4025" y="254"/>
                    <a:pt x="4037" y="259"/>
                    <a:pt x="4049" y="263"/>
                  </a:cubicBezTo>
                  <a:cubicBezTo>
                    <a:pt x="4067" y="269"/>
                    <a:pt x="4067" y="269"/>
                    <a:pt x="4067" y="269"/>
                  </a:cubicBezTo>
                  <a:cubicBezTo>
                    <a:pt x="4086" y="274"/>
                    <a:pt x="4086" y="274"/>
                    <a:pt x="4086" y="274"/>
                  </a:cubicBezTo>
                  <a:cubicBezTo>
                    <a:pt x="4095" y="277"/>
                    <a:pt x="4095" y="277"/>
                    <a:pt x="4095" y="277"/>
                  </a:cubicBezTo>
                  <a:cubicBezTo>
                    <a:pt x="4104" y="279"/>
                    <a:pt x="4104" y="279"/>
                    <a:pt x="4104" y="279"/>
                  </a:cubicBezTo>
                  <a:cubicBezTo>
                    <a:pt x="4123" y="283"/>
                    <a:pt x="4123" y="283"/>
                    <a:pt x="4123" y="283"/>
                  </a:cubicBezTo>
                  <a:cubicBezTo>
                    <a:pt x="4141" y="287"/>
                    <a:pt x="4141" y="287"/>
                    <a:pt x="4141" y="287"/>
                  </a:cubicBezTo>
                  <a:cubicBezTo>
                    <a:pt x="4148" y="288"/>
                    <a:pt x="4154" y="289"/>
                    <a:pt x="4160" y="290"/>
                  </a:cubicBezTo>
                  <a:cubicBezTo>
                    <a:pt x="4198" y="296"/>
                    <a:pt x="4198" y="296"/>
                    <a:pt x="4198" y="296"/>
                  </a:cubicBezTo>
                  <a:cubicBezTo>
                    <a:pt x="4236" y="301"/>
                    <a:pt x="4236" y="301"/>
                    <a:pt x="4236" y="301"/>
                  </a:cubicBezTo>
                  <a:cubicBezTo>
                    <a:pt x="4439" y="328"/>
                    <a:pt x="4644" y="337"/>
                    <a:pt x="4849" y="3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60">
              <a:extLst>
                <a:ext uri="{FF2B5EF4-FFF2-40B4-BE49-F238E27FC236}">
                  <a16:creationId xmlns:a16="http://schemas.microsoft.com/office/drawing/2014/main" id="{87F84370-4D6E-B450-1E59-0F8105E8518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4225" y="3922713"/>
              <a:ext cx="12112625" cy="804863"/>
            </a:xfrm>
            <a:custGeom>
              <a:avLst/>
              <a:gdLst>
                <a:gd name="T0" fmla="*/ 4542 w 4849"/>
                <a:gd name="T1" fmla="*/ 316 h 322"/>
                <a:gd name="T2" fmla="*/ 4197 w 4849"/>
                <a:gd name="T3" fmla="*/ 293 h 322"/>
                <a:gd name="T4" fmla="*/ 4140 w 4849"/>
                <a:gd name="T5" fmla="*/ 287 h 322"/>
                <a:gd name="T6" fmla="*/ 4102 w 4849"/>
                <a:gd name="T7" fmla="*/ 282 h 322"/>
                <a:gd name="T8" fmla="*/ 3936 w 4849"/>
                <a:gd name="T9" fmla="*/ 236 h 322"/>
                <a:gd name="T10" fmla="*/ 3754 w 4849"/>
                <a:gd name="T11" fmla="*/ 174 h 322"/>
                <a:gd name="T12" fmla="*/ 3726 w 4849"/>
                <a:gd name="T13" fmla="*/ 168 h 322"/>
                <a:gd name="T14" fmla="*/ 3698 w 4849"/>
                <a:gd name="T15" fmla="*/ 163 h 322"/>
                <a:gd name="T16" fmla="*/ 3641 w 4849"/>
                <a:gd name="T17" fmla="*/ 154 h 322"/>
                <a:gd name="T18" fmla="*/ 3031 w 4849"/>
                <a:gd name="T19" fmla="*/ 84 h 322"/>
                <a:gd name="T20" fmla="*/ 2918 w 4849"/>
                <a:gd name="T21" fmla="*/ 66 h 322"/>
                <a:gd name="T22" fmla="*/ 2805 w 4849"/>
                <a:gd name="T23" fmla="*/ 43 h 322"/>
                <a:gd name="T24" fmla="*/ 2729 w 4849"/>
                <a:gd name="T25" fmla="*/ 30 h 322"/>
                <a:gd name="T26" fmla="*/ 2654 w 4849"/>
                <a:gd name="T27" fmla="*/ 19 h 322"/>
                <a:gd name="T28" fmla="*/ 2615 w 4849"/>
                <a:gd name="T29" fmla="*/ 15 h 322"/>
                <a:gd name="T30" fmla="*/ 2424 w 4849"/>
                <a:gd name="T31" fmla="*/ 4 h 322"/>
                <a:gd name="T32" fmla="*/ 2233 w 4849"/>
                <a:gd name="T33" fmla="*/ 15 h 322"/>
                <a:gd name="T34" fmla="*/ 2195 w 4849"/>
                <a:gd name="T35" fmla="*/ 19 h 322"/>
                <a:gd name="T36" fmla="*/ 2119 w 4849"/>
                <a:gd name="T37" fmla="*/ 30 h 322"/>
                <a:gd name="T38" fmla="*/ 2043 w 4849"/>
                <a:gd name="T39" fmla="*/ 43 h 322"/>
                <a:gd name="T40" fmla="*/ 1931 w 4849"/>
                <a:gd name="T41" fmla="*/ 66 h 322"/>
                <a:gd name="T42" fmla="*/ 1817 w 4849"/>
                <a:gd name="T43" fmla="*/ 84 h 322"/>
                <a:gd name="T44" fmla="*/ 1207 w 4849"/>
                <a:gd name="T45" fmla="*/ 154 h 322"/>
                <a:gd name="T46" fmla="*/ 1150 w 4849"/>
                <a:gd name="T47" fmla="*/ 163 h 322"/>
                <a:gd name="T48" fmla="*/ 1122 w 4849"/>
                <a:gd name="T49" fmla="*/ 168 h 322"/>
                <a:gd name="T50" fmla="*/ 1094 w 4849"/>
                <a:gd name="T51" fmla="*/ 174 h 322"/>
                <a:gd name="T52" fmla="*/ 913 w 4849"/>
                <a:gd name="T53" fmla="*/ 236 h 322"/>
                <a:gd name="T54" fmla="*/ 746 w 4849"/>
                <a:gd name="T55" fmla="*/ 282 h 322"/>
                <a:gd name="T56" fmla="*/ 708 w 4849"/>
                <a:gd name="T57" fmla="*/ 287 h 322"/>
                <a:gd name="T58" fmla="*/ 651 w 4849"/>
                <a:gd name="T59" fmla="*/ 293 h 322"/>
                <a:gd name="T60" fmla="*/ 306 w 4849"/>
                <a:gd name="T61" fmla="*/ 316 h 322"/>
                <a:gd name="T62" fmla="*/ 306 w 4849"/>
                <a:gd name="T63" fmla="*/ 315 h 322"/>
                <a:gd name="T64" fmla="*/ 689 w 4849"/>
                <a:gd name="T65" fmla="*/ 287 h 322"/>
                <a:gd name="T66" fmla="*/ 727 w 4849"/>
                <a:gd name="T67" fmla="*/ 283 h 322"/>
                <a:gd name="T68" fmla="*/ 765 w 4849"/>
                <a:gd name="T69" fmla="*/ 277 h 322"/>
                <a:gd name="T70" fmla="*/ 1056 w 4849"/>
                <a:gd name="T71" fmla="*/ 182 h 322"/>
                <a:gd name="T72" fmla="*/ 1112 w 4849"/>
                <a:gd name="T73" fmla="*/ 168 h 322"/>
                <a:gd name="T74" fmla="*/ 1131 w 4849"/>
                <a:gd name="T75" fmla="*/ 164 h 322"/>
                <a:gd name="T76" fmla="*/ 1169 w 4849"/>
                <a:gd name="T77" fmla="*/ 157 h 322"/>
                <a:gd name="T78" fmla="*/ 1512 w 4849"/>
                <a:gd name="T79" fmla="*/ 117 h 322"/>
                <a:gd name="T80" fmla="*/ 1892 w 4849"/>
                <a:gd name="T81" fmla="*/ 69 h 322"/>
                <a:gd name="T82" fmla="*/ 1968 w 4849"/>
                <a:gd name="T83" fmla="*/ 55 h 322"/>
                <a:gd name="T84" fmla="*/ 2081 w 4849"/>
                <a:gd name="T85" fmla="*/ 33 h 322"/>
                <a:gd name="T86" fmla="*/ 2156 w 4849"/>
                <a:gd name="T87" fmla="*/ 20 h 322"/>
                <a:gd name="T88" fmla="*/ 2213 w 4849"/>
                <a:gd name="T89" fmla="*/ 13 h 322"/>
                <a:gd name="T90" fmla="*/ 2271 w 4849"/>
                <a:gd name="T91" fmla="*/ 7 h 322"/>
                <a:gd name="T92" fmla="*/ 2578 w 4849"/>
                <a:gd name="T93" fmla="*/ 7 h 322"/>
                <a:gd name="T94" fmla="*/ 2635 w 4849"/>
                <a:gd name="T95" fmla="*/ 13 h 322"/>
                <a:gd name="T96" fmla="*/ 2692 w 4849"/>
                <a:gd name="T97" fmla="*/ 20 h 322"/>
                <a:gd name="T98" fmla="*/ 2768 w 4849"/>
                <a:gd name="T99" fmla="*/ 33 h 322"/>
                <a:gd name="T100" fmla="*/ 2881 w 4849"/>
                <a:gd name="T101" fmla="*/ 55 h 322"/>
                <a:gd name="T102" fmla="*/ 2956 w 4849"/>
                <a:gd name="T103" fmla="*/ 69 h 322"/>
                <a:gd name="T104" fmla="*/ 3337 w 4849"/>
                <a:gd name="T105" fmla="*/ 117 h 322"/>
                <a:gd name="T106" fmla="*/ 3680 w 4849"/>
                <a:gd name="T107" fmla="*/ 157 h 322"/>
                <a:gd name="T108" fmla="*/ 3717 w 4849"/>
                <a:gd name="T109" fmla="*/ 164 h 322"/>
                <a:gd name="T110" fmla="*/ 3736 w 4849"/>
                <a:gd name="T111" fmla="*/ 168 h 322"/>
                <a:gd name="T112" fmla="*/ 3792 w 4849"/>
                <a:gd name="T113" fmla="*/ 182 h 322"/>
                <a:gd name="T114" fmla="*/ 4084 w 4849"/>
                <a:gd name="T115" fmla="*/ 277 h 322"/>
                <a:gd name="T116" fmla="*/ 4121 w 4849"/>
                <a:gd name="T117" fmla="*/ 283 h 322"/>
                <a:gd name="T118" fmla="*/ 4159 w 4849"/>
                <a:gd name="T119" fmla="*/ 287 h 322"/>
                <a:gd name="T120" fmla="*/ 4542 w 4849"/>
                <a:gd name="T121" fmla="*/ 315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849" h="322">
                  <a:moveTo>
                    <a:pt x="4849" y="322"/>
                  </a:moveTo>
                  <a:cubicBezTo>
                    <a:pt x="4746" y="322"/>
                    <a:pt x="4644" y="320"/>
                    <a:pt x="4542" y="316"/>
                  </a:cubicBezTo>
                  <a:cubicBezTo>
                    <a:pt x="4440" y="312"/>
                    <a:pt x="4337" y="306"/>
                    <a:pt x="4236" y="297"/>
                  </a:cubicBezTo>
                  <a:cubicBezTo>
                    <a:pt x="4223" y="296"/>
                    <a:pt x="4210" y="295"/>
                    <a:pt x="4197" y="293"/>
                  </a:cubicBezTo>
                  <a:cubicBezTo>
                    <a:pt x="4185" y="292"/>
                    <a:pt x="4172" y="291"/>
                    <a:pt x="4159" y="289"/>
                  </a:cubicBezTo>
                  <a:cubicBezTo>
                    <a:pt x="4140" y="287"/>
                    <a:pt x="4140" y="287"/>
                    <a:pt x="4140" y="287"/>
                  </a:cubicBezTo>
                  <a:cubicBezTo>
                    <a:pt x="4134" y="287"/>
                    <a:pt x="4127" y="286"/>
                    <a:pt x="4121" y="285"/>
                  </a:cubicBezTo>
                  <a:cubicBezTo>
                    <a:pt x="4102" y="282"/>
                    <a:pt x="4102" y="282"/>
                    <a:pt x="4102" y="282"/>
                  </a:cubicBezTo>
                  <a:cubicBezTo>
                    <a:pt x="4096" y="281"/>
                    <a:pt x="4089" y="280"/>
                    <a:pt x="4083" y="279"/>
                  </a:cubicBezTo>
                  <a:cubicBezTo>
                    <a:pt x="4033" y="269"/>
                    <a:pt x="3984" y="253"/>
                    <a:pt x="3936" y="236"/>
                  </a:cubicBezTo>
                  <a:cubicBezTo>
                    <a:pt x="3888" y="218"/>
                    <a:pt x="3840" y="200"/>
                    <a:pt x="3791" y="185"/>
                  </a:cubicBezTo>
                  <a:cubicBezTo>
                    <a:pt x="3779" y="181"/>
                    <a:pt x="3767" y="178"/>
                    <a:pt x="3754" y="174"/>
                  </a:cubicBezTo>
                  <a:cubicBezTo>
                    <a:pt x="3736" y="170"/>
                    <a:pt x="3736" y="170"/>
                    <a:pt x="3736" y="170"/>
                  </a:cubicBezTo>
                  <a:cubicBezTo>
                    <a:pt x="3733" y="169"/>
                    <a:pt x="3729" y="169"/>
                    <a:pt x="3726" y="168"/>
                  </a:cubicBezTo>
                  <a:cubicBezTo>
                    <a:pt x="3717" y="166"/>
                    <a:pt x="3717" y="166"/>
                    <a:pt x="3717" y="166"/>
                  </a:cubicBezTo>
                  <a:cubicBezTo>
                    <a:pt x="3711" y="165"/>
                    <a:pt x="3704" y="164"/>
                    <a:pt x="3698" y="163"/>
                  </a:cubicBezTo>
                  <a:cubicBezTo>
                    <a:pt x="3679" y="160"/>
                    <a:pt x="3679" y="160"/>
                    <a:pt x="3679" y="160"/>
                  </a:cubicBezTo>
                  <a:cubicBezTo>
                    <a:pt x="3666" y="158"/>
                    <a:pt x="3654" y="156"/>
                    <a:pt x="3641" y="154"/>
                  </a:cubicBezTo>
                  <a:cubicBezTo>
                    <a:pt x="3540" y="140"/>
                    <a:pt x="3438" y="130"/>
                    <a:pt x="3336" y="120"/>
                  </a:cubicBezTo>
                  <a:cubicBezTo>
                    <a:pt x="3235" y="109"/>
                    <a:pt x="3133" y="99"/>
                    <a:pt x="3031" y="84"/>
                  </a:cubicBezTo>
                  <a:cubicBezTo>
                    <a:pt x="3006" y="80"/>
                    <a:pt x="2981" y="76"/>
                    <a:pt x="2956" y="72"/>
                  </a:cubicBezTo>
                  <a:cubicBezTo>
                    <a:pt x="2918" y="66"/>
                    <a:pt x="2918" y="66"/>
                    <a:pt x="2918" y="66"/>
                  </a:cubicBezTo>
                  <a:cubicBezTo>
                    <a:pt x="2905" y="63"/>
                    <a:pt x="2893" y="61"/>
                    <a:pt x="2880" y="58"/>
                  </a:cubicBezTo>
                  <a:cubicBezTo>
                    <a:pt x="2805" y="43"/>
                    <a:pt x="2805" y="43"/>
                    <a:pt x="2805" y="43"/>
                  </a:cubicBezTo>
                  <a:cubicBezTo>
                    <a:pt x="2792" y="40"/>
                    <a:pt x="2780" y="39"/>
                    <a:pt x="2767" y="36"/>
                  </a:cubicBezTo>
                  <a:cubicBezTo>
                    <a:pt x="2755" y="34"/>
                    <a:pt x="2742" y="32"/>
                    <a:pt x="2729" y="30"/>
                  </a:cubicBezTo>
                  <a:cubicBezTo>
                    <a:pt x="2692" y="24"/>
                    <a:pt x="2692" y="24"/>
                    <a:pt x="2692" y="24"/>
                  </a:cubicBezTo>
                  <a:cubicBezTo>
                    <a:pt x="2679" y="22"/>
                    <a:pt x="2666" y="21"/>
                    <a:pt x="2654" y="19"/>
                  </a:cubicBezTo>
                  <a:cubicBezTo>
                    <a:pt x="2634" y="17"/>
                    <a:pt x="2634" y="17"/>
                    <a:pt x="2634" y="17"/>
                  </a:cubicBezTo>
                  <a:cubicBezTo>
                    <a:pt x="2615" y="15"/>
                    <a:pt x="2615" y="15"/>
                    <a:pt x="2615" y="15"/>
                  </a:cubicBezTo>
                  <a:cubicBezTo>
                    <a:pt x="2603" y="13"/>
                    <a:pt x="2590" y="12"/>
                    <a:pt x="2577" y="11"/>
                  </a:cubicBezTo>
                  <a:cubicBezTo>
                    <a:pt x="2526" y="7"/>
                    <a:pt x="2475" y="5"/>
                    <a:pt x="2424" y="4"/>
                  </a:cubicBezTo>
                  <a:cubicBezTo>
                    <a:pt x="2373" y="5"/>
                    <a:pt x="2322" y="7"/>
                    <a:pt x="2271" y="11"/>
                  </a:cubicBezTo>
                  <a:cubicBezTo>
                    <a:pt x="2258" y="12"/>
                    <a:pt x="2246" y="13"/>
                    <a:pt x="2233" y="15"/>
                  </a:cubicBezTo>
                  <a:cubicBezTo>
                    <a:pt x="2214" y="17"/>
                    <a:pt x="2214" y="17"/>
                    <a:pt x="2214" y="17"/>
                  </a:cubicBezTo>
                  <a:cubicBezTo>
                    <a:pt x="2195" y="19"/>
                    <a:pt x="2195" y="19"/>
                    <a:pt x="2195" y="19"/>
                  </a:cubicBezTo>
                  <a:cubicBezTo>
                    <a:pt x="2182" y="21"/>
                    <a:pt x="2169" y="22"/>
                    <a:pt x="2157" y="24"/>
                  </a:cubicBezTo>
                  <a:cubicBezTo>
                    <a:pt x="2119" y="30"/>
                    <a:pt x="2119" y="30"/>
                    <a:pt x="2119" y="30"/>
                  </a:cubicBezTo>
                  <a:cubicBezTo>
                    <a:pt x="2106" y="32"/>
                    <a:pt x="2094" y="34"/>
                    <a:pt x="2081" y="36"/>
                  </a:cubicBezTo>
                  <a:cubicBezTo>
                    <a:pt x="2069" y="39"/>
                    <a:pt x="2056" y="40"/>
                    <a:pt x="2043" y="43"/>
                  </a:cubicBezTo>
                  <a:cubicBezTo>
                    <a:pt x="1968" y="58"/>
                    <a:pt x="1968" y="58"/>
                    <a:pt x="1968" y="58"/>
                  </a:cubicBezTo>
                  <a:cubicBezTo>
                    <a:pt x="1956" y="61"/>
                    <a:pt x="1943" y="63"/>
                    <a:pt x="1931" y="66"/>
                  </a:cubicBezTo>
                  <a:cubicBezTo>
                    <a:pt x="1893" y="72"/>
                    <a:pt x="1893" y="72"/>
                    <a:pt x="1893" y="72"/>
                  </a:cubicBezTo>
                  <a:cubicBezTo>
                    <a:pt x="1868" y="76"/>
                    <a:pt x="1842" y="80"/>
                    <a:pt x="1817" y="84"/>
                  </a:cubicBezTo>
                  <a:cubicBezTo>
                    <a:pt x="1716" y="99"/>
                    <a:pt x="1614" y="109"/>
                    <a:pt x="1512" y="120"/>
                  </a:cubicBezTo>
                  <a:cubicBezTo>
                    <a:pt x="1410" y="130"/>
                    <a:pt x="1308" y="140"/>
                    <a:pt x="1207" y="154"/>
                  </a:cubicBezTo>
                  <a:cubicBezTo>
                    <a:pt x="1195" y="156"/>
                    <a:pt x="1182" y="158"/>
                    <a:pt x="1169" y="160"/>
                  </a:cubicBezTo>
                  <a:cubicBezTo>
                    <a:pt x="1150" y="163"/>
                    <a:pt x="1150" y="163"/>
                    <a:pt x="1150" y="163"/>
                  </a:cubicBezTo>
                  <a:cubicBezTo>
                    <a:pt x="1144" y="164"/>
                    <a:pt x="1138" y="165"/>
                    <a:pt x="1131" y="166"/>
                  </a:cubicBezTo>
                  <a:cubicBezTo>
                    <a:pt x="1122" y="168"/>
                    <a:pt x="1122" y="168"/>
                    <a:pt x="1122" y="168"/>
                  </a:cubicBezTo>
                  <a:cubicBezTo>
                    <a:pt x="1119" y="169"/>
                    <a:pt x="1116" y="169"/>
                    <a:pt x="1113" y="170"/>
                  </a:cubicBezTo>
                  <a:cubicBezTo>
                    <a:pt x="1094" y="174"/>
                    <a:pt x="1094" y="174"/>
                    <a:pt x="1094" y="174"/>
                  </a:cubicBezTo>
                  <a:cubicBezTo>
                    <a:pt x="1082" y="178"/>
                    <a:pt x="1069" y="181"/>
                    <a:pt x="1057" y="185"/>
                  </a:cubicBezTo>
                  <a:cubicBezTo>
                    <a:pt x="1008" y="200"/>
                    <a:pt x="961" y="218"/>
                    <a:pt x="913" y="236"/>
                  </a:cubicBezTo>
                  <a:cubicBezTo>
                    <a:pt x="864" y="253"/>
                    <a:pt x="816" y="269"/>
                    <a:pt x="765" y="279"/>
                  </a:cubicBezTo>
                  <a:cubicBezTo>
                    <a:pt x="759" y="280"/>
                    <a:pt x="753" y="281"/>
                    <a:pt x="746" y="282"/>
                  </a:cubicBezTo>
                  <a:cubicBezTo>
                    <a:pt x="727" y="285"/>
                    <a:pt x="727" y="285"/>
                    <a:pt x="727" y="285"/>
                  </a:cubicBezTo>
                  <a:cubicBezTo>
                    <a:pt x="721" y="286"/>
                    <a:pt x="715" y="287"/>
                    <a:pt x="708" y="287"/>
                  </a:cubicBezTo>
                  <a:cubicBezTo>
                    <a:pt x="689" y="289"/>
                    <a:pt x="689" y="289"/>
                    <a:pt x="689" y="289"/>
                  </a:cubicBezTo>
                  <a:cubicBezTo>
                    <a:pt x="676" y="291"/>
                    <a:pt x="664" y="292"/>
                    <a:pt x="651" y="293"/>
                  </a:cubicBezTo>
                  <a:cubicBezTo>
                    <a:pt x="638" y="295"/>
                    <a:pt x="626" y="296"/>
                    <a:pt x="613" y="297"/>
                  </a:cubicBezTo>
                  <a:cubicBezTo>
                    <a:pt x="511" y="306"/>
                    <a:pt x="409" y="312"/>
                    <a:pt x="306" y="316"/>
                  </a:cubicBezTo>
                  <a:cubicBezTo>
                    <a:pt x="204" y="320"/>
                    <a:pt x="102" y="322"/>
                    <a:pt x="0" y="322"/>
                  </a:cubicBezTo>
                  <a:cubicBezTo>
                    <a:pt x="102" y="322"/>
                    <a:pt x="204" y="319"/>
                    <a:pt x="306" y="315"/>
                  </a:cubicBezTo>
                  <a:cubicBezTo>
                    <a:pt x="409" y="311"/>
                    <a:pt x="511" y="304"/>
                    <a:pt x="613" y="295"/>
                  </a:cubicBezTo>
                  <a:cubicBezTo>
                    <a:pt x="638" y="293"/>
                    <a:pt x="664" y="290"/>
                    <a:pt x="689" y="287"/>
                  </a:cubicBezTo>
                  <a:cubicBezTo>
                    <a:pt x="708" y="285"/>
                    <a:pt x="708" y="285"/>
                    <a:pt x="708" y="285"/>
                  </a:cubicBezTo>
                  <a:cubicBezTo>
                    <a:pt x="714" y="285"/>
                    <a:pt x="721" y="284"/>
                    <a:pt x="727" y="283"/>
                  </a:cubicBezTo>
                  <a:cubicBezTo>
                    <a:pt x="746" y="280"/>
                    <a:pt x="746" y="280"/>
                    <a:pt x="746" y="280"/>
                  </a:cubicBezTo>
                  <a:cubicBezTo>
                    <a:pt x="752" y="279"/>
                    <a:pt x="759" y="278"/>
                    <a:pt x="765" y="277"/>
                  </a:cubicBezTo>
                  <a:cubicBezTo>
                    <a:pt x="815" y="267"/>
                    <a:pt x="864" y="251"/>
                    <a:pt x="912" y="234"/>
                  </a:cubicBezTo>
                  <a:cubicBezTo>
                    <a:pt x="960" y="216"/>
                    <a:pt x="1007" y="197"/>
                    <a:pt x="1056" y="182"/>
                  </a:cubicBezTo>
                  <a:cubicBezTo>
                    <a:pt x="1069" y="179"/>
                    <a:pt x="1081" y="175"/>
                    <a:pt x="1093" y="172"/>
                  </a:cubicBezTo>
                  <a:cubicBezTo>
                    <a:pt x="1112" y="168"/>
                    <a:pt x="1112" y="168"/>
                    <a:pt x="1112" y="168"/>
                  </a:cubicBezTo>
                  <a:cubicBezTo>
                    <a:pt x="1115" y="167"/>
                    <a:pt x="1118" y="166"/>
                    <a:pt x="1122" y="165"/>
                  </a:cubicBezTo>
                  <a:cubicBezTo>
                    <a:pt x="1131" y="164"/>
                    <a:pt x="1131" y="164"/>
                    <a:pt x="1131" y="164"/>
                  </a:cubicBezTo>
                  <a:cubicBezTo>
                    <a:pt x="1137" y="163"/>
                    <a:pt x="1144" y="161"/>
                    <a:pt x="1150" y="160"/>
                  </a:cubicBezTo>
                  <a:cubicBezTo>
                    <a:pt x="1169" y="157"/>
                    <a:pt x="1169" y="157"/>
                    <a:pt x="1169" y="157"/>
                  </a:cubicBezTo>
                  <a:cubicBezTo>
                    <a:pt x="1181" y="155"/>
                    <a:pt x="1194" y="153"/>
                    <a:pt x="1207" y="152"/>
                  </a:cubicBezTo>
                  <a:cubicBezTo>
                    <a:pt x="1308" y="137"/>
                    <a:pt x="1410" y="127"/>
                    <a:pt x="1512" y="117"/>
                  </a:cubicBezTo>
                  <a:cubicBezTo>
                    <a:pt x="1613" y="106"/>
                    <a:pt x="1715" y="95"/>
                    <a:pt x="1816" y="81"/>
                  </a:cubicBezTo>
                  <a:cubicBezTo>
                    <a:pt x="1842" y="77"/>
                    <a:pt x="1867" y="73"/>
                    <a:pt x="1892" y="69"/>
                  </a:cubicBezTo>
                  <a:cubicBezTo>
                    <a:pt x="1930" y="62"/>
                    <a:pt x="1930" y="62"/>
                    <a:pt x="1930" y="62"/>
                  </a:cubicBezTo>
                  <a:cubicBezTo>
                    <a:pt x="1943" y="60"/>
                    <a:pt x="1955" y="57"/>
                    <a:pt x="1968" y="55"/>
                  </a:cubicBezTo>
                  <a:cubicBezTo>
                    <a:pt x="2043" y="40"/>
                    <a:pt x="2043" y="40"/>
                    <a:pt x="2043" y="40"/>
                  </a:cubicBezTo>
                  <a:cubicBezTo>
                    <a:pt x="2055" y="37"/>
                    <a:pt x="2068" y="35"/>
                    <a:pt x="2081" y="33"/>
                  </a:cubicBezTo>
                  <a:cubicBezTo>
                    <a:pt x="2093" y="30"/>
                    <a:pt x="2106" y="28"/>
                    <a:pt x="2118" y="26"/>
                  </a:cubicBezTo>
                  <a:cubicBezTo>
                    <a:pt x="2156" y="20"/>
                    <a:pt x="2156" y="20"/>
                    <a:pt x="2156" y="20"/>
                  </a:cubicBezTo>
                  <a:cubicBezTo>
                    <a:pt x="2169" y="18"/>
                    <a:pt x="2182" y="17"/>
                    <a:pt x="2194" y="15"/>
                  </a:cubicBezTo>
                  <a:cubicBezTo>
                    <a:pt x="2213" y="13"/>
                    <a:pt x="2213" y="13"/>
                    <a:pt x="2213" y="13"/>
                  </a:cubicBezTo>
                  <a:cubicBezTo>
                    <a:pt x="2233" y="11"/>
                    <a:pt x="2233" y="11"/>
                    <a:pt x="2233" y="11"/>
                  </a:cubicBezTo>
                  <a:cubicBezTo>
                    <a:pt x="2245" y="10"/>
                    <a:pt x="2258" y="8"/>
                    <a:pt x="2271" y="7"/>
                  </a:cubicBezTo>
                  <a:cubicBezTo>
                    <a:pt x="2322" y="3"/>
                    <a:pt x="2373" y="1"/>
                    <a:pt x="2424" y="0"/>
                  </a:cubicBezTo>
                  <a:cubicBezTo>
                    <a:pt x="2475" y="1"/>
                    <a:pt x="2527" y="3"/>
                    <a:pt x="2578" y="7"/>
                  </a:cubicBezTo>
                  <a:cubicBezTo>
                    <a:pt x="2590" y="8"/>
                    <a:pt x="2603" y="10"/>
                    <a:pt x="2616" y="11"/>
                  </a:cubicBezTo>
                  <a:cubicBezTo>
                    <a:pt x="2635" y="13"/>
                    <a:pt x="2635" y="13"/>
                    <a:pt x="2635" y="13"/>
                  </a:cubicBezTo>
                  <a:cubicBezTo>
                    <a:pt x="2654" y="15"/>
                    <a:pt x="2654" y="15"/>
                    <a:pt x="2654" y="15"/>
                  </a:cubicBezTo>
                  <a:cubicBezTo>
                    <a:pt x="2667" y="17"/>
                    <a:pt x="2679" y="18"/>
                    <a:pt x="2692" y="20"/>
                  </a:cubicBezTo>
                  <a:cubicBezTo>
                    <a:pt x="2730" y="26"/>
                    <a:pt x="2730" y="26"/>
                    <a:pt x="2730" y="26"/>
                  </a:cubicBezTo>
                  <a:cubicBezTo>
                    <a:pt x="2743" y="28"/>
                    <a:pt x="2755" y="30"/>
                    <a:pt x="2768" y="33"/>
                  </a:cubicBezTo>
                  <a:cubicBezTo>
                    <a:pt x="2780" y="35"/>
                    <a:pt x="2793" y="37"/>
                    <a:pt x="2806" y="40"/>
                  </a:cubicBezTo>
                  <a:cubicBezTo>
                    <a:pt x="2881" y="55"/>
                    <a:pt x="2881" y="55"/>
                    <a:pt x="2881" y="55"/>
                  </a:cubicBezTo>
                  <a:cubicBezTo>
                    <a:pt x="2893" y="57"/>
                    <a:pt x="2906" y="60"/>
                    <a:pt x="2918" y="62"/>
                  </a:cubicBezTo>
                  <a:cubicBezTo>
                    <a:pt x="2956" y="69"/>
                    <a:pt x="2956" y="69"/>
                    <a:pt x="2956" y="69"/>
                  </a:cubicBezTo>
                  <a:cubicBezTo>
                    <a:pt x="2981" y="73"/>
                    <a:pt x="3007" y="77"/>
                    <a:pt x="3032" y="81"/>
                  </a:cubicBezTo>
                  <a:cubicBezTo>
                    <a:pt x="3133" y="95"/>
                    <a:pt x="3235" y="106"/>
                    <a:pt x="3337" y="117"/>
                  </a:cubicBezTo>
                  <a:cubicBezTo>
                    <a:pt x="3438" y="127"/>
                    <a:pt x="3540" y="137"/>
                    <a:pt x="3642" y="152"/>
                  </a:cubicBezTo>
                  <a:cubicBezTo>
                    <a:pt x="3654" y="153"/>
                    <a:pt x="3667" y="155"/>
                    <a:pt x="3680" y="157"/>
                  </a:cubicBezTo>
                  <a:cubicBezTo>
                    <a:pt x="3698" y="160"/>
                    <a:pt x="3698" y="160"/>
                    <a:pt x="3698" y="160"/>
                  </a:cubicBezTo>
                  <a:cubicBezTo>
                    <a:pt x="3705" y="161"/>
                    <a:pt x="3711" y="163"/>
                    <a:pt x="3717" y="164"/>
                  </a:cubicBezTo>
                  <a:cubicBezTo>
                    <a:pt x="3727" y="165"/>
                    <a:pt x="3727" y="165"/>
                    <a:pt x="3727" y="165"/>
                  </a:cubicBezTo>
                  <a:cubicBezTo>
                    <a:pt x="3730" y="166"/>
                    <a:pt x="3733" y="167"/>
                    <a:pt x="3736" y="168"/>
                  </a:cubicBezTo>
                  <a:cubicBezTo>
                    <a:pt x="3755" y="172"/>
                    <a:pt x="3755" y="172"/>
                    <a:pt x="3755" y="172"/>
                  </a:cubicBezTo>
                  <a:cubicBezTo>
                    <a:pt x="3767" y="175"/>
                    <a:pt x="3780" y="179"/>
                    <a:pt x="3792" y="182"/>
                  </a:cubicBezTo>
                  <a:cubicBezTo>
                    <a:pt x="3841" y="197"/>
                    <a:pt x="3889" y="216"/>
                    <a:pt x="3937" y="234"/>
                  </a:cubicBezTo>
                  <a:cubicBezTo>
                    <a:pt x="3985" y="251"/>
                    <a:pt x="4033" y="267"/>
                    <a:pt x="4084" y="277"/>
                  </a:cubicBezTo>
                  <a:cubicBezTo>
                    <a:pt x="4090" y="278"/>
                    <a:pt x="4096" y="279"/>
                    <a:pt x="4102" y="280"/>
                  </a:cubicBezTo>
                  <a:cubicBezTo>
                    <a:pt x="4121" y="283"/>
                    <a:pt x="4121" y="283"/>
                    <a:pt x="4121" y="283"/>
                  </a:cubicBezTo>
                  <a:cubicBezTo>
                    <a:pt x="4128" y="284"/>
                    <a:pt x="4134" y="285"/>
                    <a:pt x="4140" y="285"/>
                  </a:cubicBezTo>
                  <a:cubicBezTo>
                    <a:pt x="4159" y="287"/>
                    <a:pt x="4159" y="287"/>
                    <a:pt x="4159" y="287"/>
                  </a:cubicBezTo>
                  <a:cubicBezTo>
                    <a:pt x="4185" y="290"/>
                    <a:pt x="4210" y="293"/>
                    <a:pt x="4236" y="295"/>
                  </a:cubicBezTo>
                  <a:cubicBezTo>
                    <a:pt x="4338" y="304"/>
                    <a:pt x="4440" y="311"/>
                    <a:pt x="4542" y="315"/>
                  </a:cubicBezTo>
                  <a:cubicBezTo>
                    <a:pt x="4644" y="319"/>
                    <a:pt x="4746" y="322"/>
                    <a:pt x="4849" y="3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61">
              <a:extLst>
                <a:ext uri="{FF2B5EF4-FFF2-40B4-BE49-F238E27FC236}">
                  <a16:creationId xmlns:a16="http://schemas.microsoft.com/office/drawing/2014/main" id="{AE451107-36CB-0A49-833B-229DF7E9183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7400" y="4025900"/>
              <a:ext cx="12111038" cy="844550"/>
            </a:xfrm>
            <a:custGeom>
              <a:avLst/>
              <a:gdLst>
                <a:gd name="T0" fmla="*/ 4235 w 4849"/>
                <a:gd name="T1" fmla="*/ 296 h 338"/>
                <a:gd name="T2" fmla="*/ 4082 w 4849"/>
                <a:gd name="T3" fmla="*/ 286 h 338"/>
                <a:gd name="T4" fmla="*/ 3969 w 4849"/>
                <a:gd name="T5" fmla="*/ 264 h 338"/>
                <a:gd name="T6" fmla="*/ 3784 w 4849"/>
                <a:gd name="T7" fmla="*/ 213 h 338"/>
                <a:gd name="T8" fmla="*/ 3633 w 4849"/>
                <a:gd name="T9" fmla="*/ 188 h 338"/>
                <a:gd name="T10" fmla="*/ 2871 w 4849"/>
                <a:gd name="T11" fmla="*/ 98 h 338"/>
                <a:gd name="T12" fmla="*/ 2758 w 4849"/>
                <a:gd name="T13" fmla="*/ 71 h 338"/>
                <a:gd name="T14" fmla="*/ 2721 w 4849"/>
                <a:gd name="T15" fmla="*/ 63 h 338"/>
                <a:gd name="T16" fmla="*/ 2419 w 4849"/>
                <a:gd name="T17" fmla="*/ 12 h 338"/>
                <a:gd name="T18" fmla="*/ 2112 w 4849"/>
                <a:gd name="T19" fmla="*/ 10 h 338"/>
                <a:gd name="T20" fmla="*/ 2055 w 4849"/>
                <a:gd name="T21" fmla="*/ 15 h 338"/>
                <a:gd name="T22" fmla="*/ 1998 w 4849"/>
                <a:gd name="T23" fmla="*/ 23 h 338"/>
                <a:gd name="T24" fmla="*/ 1884 w 4849"/>
                <a:gd name="T25" fmla="*/ 41 h 338"/>
                <a:gd name="T26" fmla="*/ 1808 w 4849"/>
                <a:gd name="T27" fmla="*/ 52 h 338"/>
                <a:gd name="T28" fmla="*/ 1350 w 4849"/>
                <a:gd name="T29" fmla="*/ 104 h 338"/>
                <a:gd name="T30" fmla="*/ 1199 w 4849"/>
                <a:gd name="T31" fmla="*/ 127 h 338"/>
                <a:gd name="T32" fmla="*/ 1123 w 4849"/>
                <a:gd name="T33" fmla="*/ 142 h 338"/>
                <a:gd name="T34" fmla="*/ 1086 w 4849"/>
                <a:gd name="T35" fmla="*/ 151 h 338"/>
                <a:gd name="T36" fmla="*/ 908 w 4849"/>
                <a:gd name="T37" fmla="*/ 222 h 338"/>
                <a:gd name="T38" fmla="*/ 801 w 4849"/>
                <a:gd name="T39" fmla="*/ 265 h 338"/>
                <a:gd name="T40" fmla="*/ 764 w 4849"/>
                <a:gd name="T41" fmla="*/ 276 h 338"/>
                <a:gd name="T42" fmla="*/ 746 w 4849"/>
                <a:gd name="T43" fmla="*/ 281 h 338"/>
                <a:gd name="T44" fmla="*/ 708 w 4849"/>
                <a:gd name="T45" fmla="*/ 289 h 338"/>
                <a:gd name="T46" fmla="*/ 651 w 4849"/>
                <a:gd name="T47" fmla="*/ 298 h 338"/>
                <a:gd name="T48" fmla="*/ 0 w 4849"/>
                <a:gd name="T49" fmla="*/ 334 h 338"/>
                <a:gd name="T50" fmla="*/ 651 w 4849"/>
                <a:gd name="T51" fmla="*/ 296 h 338"/>
                <a:gd name="T52" fmla="*/ 708 w 4849"/>
                <a:gd name="T53" fmla="*/ 287 h 338"/>
                <a:gd name="T54" fmla="*/ 745 w 4849"/>
                <a:gd name="T55" fmla="*/ 279 h 338"/>
                <a:gd name="T56" fmla="*/ 764 w 4849"/>
                <a:gd name="T57" fmla="*/ 274 h 338"/>
                <a:gd name="T58" fmla="*/ 800 w 4849"/>
                <a:gd name="T59" fmla="*/ 263 h 338"/>
                <a:gd name="T60" fmla="*/ 907 w 4849"/>
                <a:gd name="T61" fmla="*/ 220 h 338"/>
                <a:gd name="T62" fmla="*/ 1086 w 4849"/>
                <a:gd name="T63" fmla="*/ 149 h 338"/>
                <a:gd name="T64" fmla="*/ 1123 w 4849"/>
                <a:gd name="T65" fmla="*/ 139 h 338"/>
                <a:gd name="T66" fmla="*/ 1198 w 4849"/>
                <a:gd name="T67" fmla="*/ 124 h 338"/>
                <a:gd name="T68" fmla="*/ 1350 w 4849"/>
                <a:gd name="T69" fmla="*/ 101 h 338"/>
                <a:gd name="T70" fmla="*/ 1808 w 4849"/>
                <a:gd name="T71" fmla="*/ 48 h 338"/>
                <a:gd name="T72" fmla="*/ 1884 w 4849"/>
                <a:gd name="T73" fmla="*/ 38 h 338"/>
                <a:gd name="T74" fmla="*/ 1997 w 4849"/>
                <a:gd name="T75" fmla="*/ 19 h 338"/>
                <a:gd name="T76" fmla="*/ 2054 w 4849"/>
                <a:gd name="T77" fmla="*/ 12 h 338"/>
                <a:gd name="T78" fmla="*/ 2112 w 4849"/>
                <a:gd name="T79" fmla="*/ 6 h 338"/>
                <a:gd name="T80" fmla="*/ 2419 w 4849"/>
                <a:gd name="T81" fmla="*/ 8 h 338"/>
                <a:gd name="T82" fmla="*/ 2722 w 4849"/>
                <a:gd name="T83" fmla="*/ 59 h 338"/>
                <a:gd name="T84" fmla="*/ 2759 w 4849"/>
                <a:gd name="T85" fmla="*/ 68 h 338"/>
                <a:gd name="T86" fmla="*/ 2871 w 4849"/>
                <a:gd name="T87" fmla="*/ 94 h 338"/>
                <a:gd name="T88" fmla="*/ 3633 w 4849"/>
                <a:gd name="T89" fmla="*/ 186 h 338"/>
                <a:gd name="T90" fmla="*/ 3785 w 4849"/>
                <a:gd name="T91" fmla="*/ 210 h 338"/>
                <a:gd name="T92" fmla="*/ 3969 w 4849"/>
                <a:gd name="T93" fmla="*/ 262 h 338"/>
                <a:gd name="T94" fmla="*/ 4082 w 4849"/>
                <a:gd name="T95" fmla="*/ 284 h 338"/>
                <a:gd name="T96" fmla="*/ 4235 w 4849"/>
                <a:gd name="T97" fmla="*/ 294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49" h="338">
                  <a:moveTo>
                    <a:pt x="4849" y="318"/>
                  </a:moveTo>
                  <a:cubicBezTo>
                    <a:pt x="4645" y="313"/>
                    <a:pt x="4440" y="307"/>
                    <a:pt x="4235" y="296"/>
                  </a:cubicBezTo>
                  <a:cubicBezTo>
                    <a:pt x="4210" y="295"/>
                    <a:pt x="4184" y="293"/>
                    <a:pt x="4159" y="292"/>
                  </a:cubicBezTo>
                  <a:cubicBezTo>
                    <a:pt x="4133" y="290"/>
                    <a:pt x="4108" y="288"/>
                    <a:pt x="4082" y="286"/>
                  </a:cubicBezTo>
                  <a:cubicBezTo>
                    <a:pt x="4057" y="283"/>
                    <a:pt x="4031" y="279"/>
                    <a:pt x="4006" y="273"/>
                  </a:cubicBezTo>
                  <a:cubicBezTo>
                    <a:pt x="3994" y="271"/>
                    <a:pt x="3981" y="267"/>
                    <a:pt x="3969" y="264"/>
                  </a:cubicBezTo>
                  <a:cubicBezTo>
                    <a:pt x="3956" y="261"/>
                    <a:pt x="3944" y="258"/>
                    <a:pt x="3932" y="254"/>
                  </a:cubicBezTo>
                  <a:cubicBezTo>
                    <a:pt x="3882" y="241"/>
                    <a:pt x="3834" y="225"/>
                    <a:pt x="3784" y="213"/>
                  </a:cubicBezTo>
                  <a:cubicBezTo>
                    <a:pt x="3759" y="206"/>
                    <a:pt x="3734" y="201"/>
                    <a:pt x="3709" y="197"/>
                  </a:cubicBezTo>
                  <a:cubicBezTo>
                    <a:pt x="3684" y="193"/>
                    <a:pt x="3658" y="191"/>
                    <a:pt x="3633" y="188"/>
                  </a:cubicBezTo>
                  <a:cubicBezTo>
                    <a:pt x="3429" y="168"/>
                    <a:pt x="3224" y="156"/>
                    <a:pt x="3022" y="125"/>
                  </a:cubicBezTo>
                  <a:cubicBezTo>
                    <a:pt x="2971" y="117"/>
                    <a:pt x="2921" y="109"/>
                    <a:pt x="2871" y="98"/>
                  </a:cubicBezTo>
                  <a:cubicBezTo>
                    <a:pt x="2845" y="93"/>
                    <a:pt x="2821" y="86"/>
                    <a:pt x="2796" y="81"/>
                  </a:cubicBezTo>
                  <a:cubicBezTo>
                    <a:pt x="2758" y="71"/>
                    <a:pt x="2758" y="71"/>
                    <a:pt x="2758" y="71"/>
                  </a:cubicBezTo>
                  <a:cubicBezTo>
                    <a:pt x="2740" y="67"/>
                    <a:pt x="2740" y="67"/>
                    <a:pt x="2740" y="67"/>
                  </a:cubicBezTo>
                  <a:cubicBezTo>
                    <a:pt x="2721" y="63"/>
                    <a:pt x="2721" y="63"/>
                    <a:pt x="2721" y="63"/>
                  </a:cubicBezTo>
                  <a:cubicBezTo>
                    <a:pt x="2671" y="51"/>
                    <a:pt x="2621" y="41"/>
                    <a:pt x="2571" y="32"/>
                  </a:cubicBezTo>
                  <a:cubicBezTo>
                    <a:pt x="2520" y="24"/>
                    <a:pt x="2469" y="17"/>
                    <a:pt x="2419" y="12"/>
                  </a:cubicBezTo>
                  <a:cubicBezTo>
                    <a:pt x="2368" y="7"/>
                    <a:pt x="2317" y="5"/>
                    <a:pt x="2265" y="4"/>
                  </a:cubicBezTo>
                  <a:cubicBezTo>
                    <a:pt x="2214" y="4"/>
                    <a:pt x="2163" y="6"/>
                    <a:pt x="2112" y="10"/>
                  </a:cubicBezTo>
                  <a:cubicBezTo>
                    <a:pt x="2099" y="11"/>
                    <a:pt x="2087" y="12"/>
                    <a:pt x="2074" y="14"/>
                  </a:cubicBezTo>
                  <a:cubicBezTo>
                    <a:pt x="2055" y="15"/>
                    <a:pt x="2055" y="15"/>
                    <a:pt x="2055" y="15"/>
                  </a:cubicBezTo>
                  <a:cubicBezTo>
                    <a:pt x="2036" y="18"/>
                    <a:pt x="2036" y="18"/>
                    <a:pt x="2036" y="18"/>
                  </a:cubicBezTo>
                  <a:cubicBezTo>
                    <a:pt x="1998" y="23"/>
                    <a:pt x="1998" y="23"/>
                    <a:pt x="1998" y="23"/>
                  </a:cubicBezTo>
                  <a:cubicBezTo>
                    <a:pt x="1960" y="29"/>
                    <a:pt x="1960" y="29"/>
                    <a:pt x="1960" y="29"/>
                  </a:cubicBezTo>
                  <a:cubicBezTo>
                    <a:pt x="1935" y="33"/>
                    <a:pt x="1909" y="37"/>
                    <a:pt x="1884" y="41"/>
                  </a:cubicBezTo>
                  <a:cubicBezTo>
                    <a:pt x="1846" y="47"/>
                    <a:pt x="1846" y="47"/>
                    <a:pt x="1846" y="47"/>
                  </a:cubicBezTo>
                  <a:cubicBezTo>
                    <a:pt x="1808" y="52"/>
                    <a:pt x="1808" y="52"/>
                    <a:pt x="1808" y="52"/>
                  </a:cubicBezTo>
                  <a:cubicBezTo>
                    <a:pt x="1707" y="65"/>
                    <a:pt x="1605" y="75"/>
                    <a:pt x="1503" y="86"/>
                  </a:cubicBezTo>
                  <a:cubicBezTo>
                    <a:pt x="1452" y="92"/>
                    <a:pt x="1401" y="97"/>
                    <a:pt x="1350" y="104"/>
                  </a:cubicBezTo>
                  <a:cubicBezTo>
                    <a:pt x="1325" y="107"/>
                    <a:pt x="1300" y="111"/>
                    <a:pt x="1274" y="114"/>
                  </a:cubicBezTo>
                  <a:cubicBezTo>
                    <a:pt x="1249" y="118"/>
                    <a:pt x="1224" y="122"/>
                    <a:pt x="1199" y="127"/>
                  </a:cubicBezTo>
                  <a:cubicBezTo>
                    <a:pt x="1186" y="129"/>
                    <a:pt x="1173" y="131"/>
                    <a:pt x="1161" y="134"/>
                  </a:cubicBezTo>
                  <a:cubicBezTo>
                    <a:pt x="1148" y="137"/>
                    <a:pt x="1136" y="139"/>
                    <a:pt x="1123" y="142"/>
                  </a:cubicBezTo>
                  <a:cubicBezTo>
                    <a:pt x="1105" y="146"/>
                    <a:pt x="1105" y="146"/>
                    <a:pt x="1105" y="146"/>
                  </a:cubicBezTo>
                  <a:cubicBezTo>
                    <a:pt x="1098" y="148"/>
                    <a:pt x="1092" y="150"/>
                    <a:pt x="1086" y="151"/>
                  </a:cubicBezTo>
                  <a:cubicBezTo>
                    <a:pt x="1074" y="155"/>
                    <a:pt x="1062" y="159"/>
                    <a:pt x="1050" y="163"/>
                  </a:cubicBezTo>
                  <a:cubicBezTo>
                    <a:pt x="1002" y="180"/>
                    <a:pt x="955" y="202"/>
                    <a:pt x="908" y="222"/>
                  </a:cubicBezTo>
                  <a:cubicBezTo>
                    <a:pt x="885" y="233"/>
                    <a:pt x="861" y="243"/>
                    <a:pt x="837" y="252"/>
                  </a:cubicBezTo>
                  <a:cubicBezTo>
                    <a:pt x="825" y="256"/>
                    <a:pt x="813" y="261"/>
                    <a:pt x="801" y="265"/>
                  </a:cubicBezTo>
                  <a:cubicBezTo>
                    <a:pt x="783" y="271"/>
                    <a:pt x="783" y="271"/>
                    <a:pt x="783" y="271"/>
                  </a:cubicBezTo>
                  <a:cubicBezTo>
                    <a:pt x="764" y="276"/>
                    <a:pt x="764" y="276"/>
                    <a:pt x="764" y="276"/>
                  </a:cubicBezTo>
                  <a:cubicBezTo>
                    <a:pt x="755" y="279"/>
                    <a:pt x="755" y="279"/>
                    <a:pt x="755" y="279"/>
                  </a:cubicBezTo>
                  <a:cubicBezTo>
                    <a:pt x="746" y="281"/>
                    <a:pt x="746" y="281"/>
                    <a:pt x="746" y="281"/>
                  </a:cubicBezTo>
                  <a:cubicBezTo>
                    <a:pt x="727" y="286"/>
                    <a:pt x="727" y="286"/>
                    <a:pt x="727" y="286"/>
                  </a:cubicBezTo>
                  <a:cubicBezTo>
                    <a:pt x="708" y="289"/>
                    <a:pt x="708" y="289"/>
                    <a:pt x="708" y="289"/>
                  </a:cubicBezTo>
                  <a:cubicBezTo>
                    <a:pt x="702" y="291"/>
                    <a:pt x="696" y="292"/>
                    <a:pt x="689" y="293"/>
                  </a:cubicBezTo>
                  <a:cubicBezTo>
                    <a:pt x="651" y="298"/>
                    <a:pt x="651" y="298"/>
                    <a:pt x="651" y="298"/>
                  </a:cubicBezTo>
                  <a:cubicBezTo>
                    <a:pt x="613" y="303"/>
                    <a:pt x="613" y="303"/>
                    <a:pt x="613" y="303"/>
                  </a:cubicBezTo>
                  <a:cubicBezTo>
                    <a:pt x="410" y="329"/>
                    <a:pt x="205" y="338"/>
                    <a:pt x="0" y="334"/>
                  </a:cubicBezTo>
                  <a:cubicBezTo>
                    <a:pt x="205" y="337"/>
                    <a:pt x="410" y="328"/>
                    <a:pt x="613" y="302"/>
                  </a:cubicBezTo>
                  <a:cubicBezTo>
                    <a:pt x="651" y="296"/>
                    <a:pt x="651" y="296"/>
                    <a:pt x="651" y="296"/>
                  </a:cubicBezTo>
                  <a:cubicBezTo>
                    <a:pt x="689" y="291"/>
                    <a:pt x="689" y="291"/>
                    <a:pt x="689" y="291"/>
                  </a:cubicBezTo>
                  <a:cubicBezTo>
                    <a:pt x="695" y="290"/>
                    <a:pt x="702" y="288"/>
                    <a:pt x="708" y="287"/>
                  </a:cubicBezTo>
                  <a:cubicBezTo>
                    <a:pt x="727" y="284"/>
                    <a:pt x="727" y="284"/>
                    <a:pt x="727" y="284"/>
                  </a:cubicBezTo>
                  <a:cubicBezTo>
                    <a:pt x="745" y="279"/>
                    <a:pt x="745" y="279"/>
                    <a:pt x="745" y="279"/>
                  </a:cubicBezTo>
                  <a:cubicBezTo>
                    <a:pt x="755" y="277"/>
                    <a:pt x="755" y="277"/>
                    <a:pt x="755" y="277"/>
                  </a:cubicBezTo>
                  <a:cubicBezTo>
                    <a:pt x="764" y="274"/>
                    <a:pt x="764" y="274"/>
                    <a:pt x="764" y="274"/>
                  </a:cubicBezTo>
                  <a:cubicBezTo>
                    <a:pt x="782" y="269"/>
                    <a:pt x="782" y="269"/>
                    <a:pt x="782" y="269"/>
                  </a:cubicBezTo>
                  <a:cubicBezTo>
                    <a:pt x="800" y="263"/>
                    <a:pt x="800" y="263"/>
                    <a:pt x="800" y="263"/>
                  </a:cubicBezTo>
                  <a:cubicBezTo>
                    <a:pt x="813" y="259"/>
                    <a:pt x="824" y="254"/>
                    <a:pt x="836" y="250"/>
                  </a:cubicBezTo>
                  <a:cubicBezTo>
                    <a:pt x="860" y="240"/>
                    <a:pt x="884" y="231"/>
                    <a:pt x="907" y="220"/>
                  </a:cubicBezTo>
                  <a:cubicBezTo>
                    <a:pt x="954" y="200"/>
                    <a:pt x="1001" y="178"/>
                    <a:pt x="1049" y="161"/>
                  </a:cubicBezTo>
                  <a:cubicBezTo>
                    <a:pt x="1061" y="157"/>
                    <a:pt x="1073" y="152"/>
                    <a:pt x="1086" y="149"/>
                  </a:cubicBezTo>
                  <a:cubicBezTo>
                    <a:pt x="1092" y="147"/>
                    <a:pt x="1098" y="145"/>
                    <a:pt x="1104" y="144"/>
                  </a:cubicBezTo>
                  <a:cubicBezTo>
                    <a:pt x="1123" y="139"/>
                    <a:pt x="1123" y="139"/>
                    <a:pt x="1123" y="139"/>
                  </a:cubicBezTo>
                  <a:cubicBezTo>
                    <a:pt x="1135" y="136"/>
                    <a:pt x="1148" y="134"/>
                    <a:pt x="1160" y="131"/>
                  </a:cubicBezTo>
                  <a:cubicBezTo>
                    <a:pt x="1173" y="129"/>
                    <a:pt x="1185" y="126"/>
                    <a:pt x="1198" y="124"/>
                  </a:cubicBezTo>
                  <a:cubicBezTo>
                    <a:pt x="1223" y="119"/>
                    <a:pt x="1249" y="116"/>
                    <a:pt x="1274" y="112"/>
                  </a:cubicBezTo>
                  <a:cubicBezTo>
                    <a:pt x="1299" y="108"/>
                    <a:pt x="1325" y="104"/>
                    <a:pt x="1350" y="101"/>
                  </a:cubicBezTo>
                  <a:cubicBezTo>
                    <a:pt x="1401" y="94"/>
                    <a:pt x="1452" y="89"/>
                    <a:pt x="1502" y="83"/>
                  </a:cubicBezTo>
                  <a:cubicBezTo>
                    <a:pt x="1604" y="72"/>
                    <a:pt x="1706" y="62"/>
                    <a:pt x="1808" y="48"/>
                  </a:cubicBezTo>
                  <a:cubicBezTo>
                    <a:pt x="1846" y="43"/>
                    <a:pt x="1846" y="43"/>
                    <a:pt x="1846" y="43"/>
                  </a:cubicBezTo>
                  <a:cubicBezTo>
                    <a:pt x="1884" y="38"/>
                    <a:pt x="1884" y="38"/>
                    <a:pt x="1884" y="38"/>
                  </a:cubicBezTo>
                  <a:cubicBezTo>
                    <a:pt x="1909" y="34"/>
                    <a:pt x="1934" y="29"/>
                    <a:pt x="1959" y="25"/>
                  </a:cubicBezTo>
                  <a:cubicBezTo>
                    <a:pt x="1997" y="19"/>
                    <a:pt x="1997" y="19"/>
                    <a:pt x="1997" y="19"/>
                  </a:cubicBezTo>
                  <a:cubicBezTo>
                    <a:pt x="2035" y="14"/>
                    <a:pt x="2035" y="14"/>
                    <a:pt x="2035" y="14"/>
                  </a:cubicBezTo>
                  <a:cubicBezTo>
                    <a:pt x="2054" y="12"/>
                    <a:pt x="2054" y="12"/>
                    <a:pt x="2054" y="12"/>
                  </a:cubicBezTo>
                  <a:cubicBezTo>
                    <a:pt x="2074" y="10"/>
                    <a:pt x="2074" y="10"/>
                    <a:pt x="2074" y="10"/>
                  </a:cubicBezTo>
                  <a:cubicBezTo>
                    <a:pt x="2086" y="9"/>
                    <a:pt x="2099" y="7"/>
                    <a:pt x="2112" y="6"/>
                  </a:cubicBezTo>
                  <a:cubicBezTo>
                    <a:pt x="2163" y="2"/>
                    <a:pt x="2214" y="0"/>
                    <a:pt x="2265" y="0"/>
                  </a:cubicBezTo>
                  <a:cubicBezTo>
                    <a:pt x="2317" y="1"/>
                    <a:pt x="2368" y="3"/>
                    <a:pt x="2419" y="8"/>
                  </a:cubicBezTo>
                  <a:cubicBezTo>
                    <a:pt x="2470" y="13"/>
                    <a:pt x="2521" y="20"/>
                    <a:pt x="2571" y="29"/>
                  </a:cubicBezTo>
                  <a:cubicBezTo>
                    <a:pt x="2622" y="37"/>
                    <a:pt x="2672" y="47"/>
                    <a:pt x="2722" y="59"/>
                  </a:cubicBezTo>
                  <a:cubicBezTo>
                    <a:pt x="2741" y="63"/>
                    <a:pt x="2741" y="63"/>
                    <a:pt x="2741" y="63"/>
                  </a:cubicBezTo>
                  <a:cubicBezTo>
                    <a:pt x="2759" y="68"/>
                    <a:pt x="2759" y="68"/>
                    <a:pt x="2759" y="68"/>
                  </a:cubicBezTo>
                  <a:cubicBezTo>
                    <a:pt x="2797" y="77"/>
                    <a:pt x="2797" y="77"/>
                    <a:pt x="2797" y="77"/>
                  </a:cubicBezTo>
                  <a:cubicBezTo>
                    <a:pt x="2821" y="83"/>
                    <a:pt x="2846" y="89"/>
                    <a:pt x="2871" y="94"/>
                  </a:cubicBezTo>
                  <a:cubicBezTo>
                    <a:pt x="2921" y="105"/>
                    <a:pt x="2972" y="114"/>
                    <a:pt x="3022" y="122"/>
                  </a:cubicBezTo>
                  <a:cubicBezTo>
                    <a:pt x="3225" y="153"/>
                    <a:pt x="3429" y="165"/>
                    <a:pt x="3633" y="186"/>
                  </a:cubicBezTo>
                  <a:cubicBezTo>
                    <a:pt x="3659" y="188"/>
                    <a:pt x="3684" y="191"/>
                    <a:pt x="3709" y="195"/>
                  </a:cubicBezTo>
                  <a:cubicBezTo>
                    <a:pt x="3735" y="199"/>
                    <a:pt x="3760" y="204"/>
                    <a:pt x="3785" y="210"/>
                  </a:cubicBezTo>
                  <a:cubicBezTo>
                    <a:pt x="3834" y="223"/>
                    <a:pt x="3883" y="238"/>
                    <a:pt x="3932" y="252"/>
                  </a:cubicBezTo>
                  <a:cubicBezTo>
                    <a:pt x="3945" y="256"/>
                    <a:pt x="3957" y="259"/>
                    <a:pt x="3969" y="262"/>
                  </a:cubicBezTo>
                  <a:cubicBezTo>
                    <a:pt x="3982" y="265"/>
                    <a:pt x="3994" y="268"/>
                    <a:pt x="4007" y="271"/>
                  </a:cubicBezTo>
                  <a:cubicBezTo>
                    <a:pt x="4032" y="277"/>
                    <a:pt x="4057" y="281"/>
                    <a:pt x="4082" y="284"/>
                  </a:cubicBezTo>
                  <a:cubicBezTo>
                    <a:pt x="4108" y="286"/>
                    <a:pt x="4133" y="288"/>
                    <a:pt x="4159" y="289"/>
                  </a:cubicBezTo>
                  <a:cubicBezTo>
                    <a:pt x="4235" y="294"/>
                    <a:pt x="4235" y="294"/>
                    <a:pt x="4235" y="294"/>
                  </a:cubicBezTo>
                  <a:cubicBezTo>
                    <a:pt x="4440" y="306"/>
                    <a:pt x="4645" y="312"/>
                    <a:pt x="4849" y="3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62">
              <a:extLst>
                <a:ext uri="{FF2B5EF4-FFF2-40B4-BE49-F238E27FC236}">
                  <a16:creationId xmlns:a16="http://schemas.microsoft.com/office/drawing/2014/main" id="{A74507C2-A07C-D4A5-2EDE-CF9A6F0DC42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2163" y="4110038"/>
              <a:ext cx="12111038" cy="895350"/>
            </a:xfrm>
            <a:custGeom>
              <a:avLst/>
              <a:gdLst>
                <a:gd name="T0" fmla="*/ 4233 w 4849"/>
                <a:gd name="T1" fmla="*/ 301 h 358"/>
                <a:gd name="T2" fmla="*/ 4003 w 4849"/>
                <a:gd name="T3" fmla="*/ 290 h 358"/>
                <a:gd name="T4" fmla="*/ 3776 w 4849"/>
                <a:gd name="T5" fmla="*/ 246 h 358"/>
                <a:gd name="T6" fmla="*/ 3662 w 4849"/>
                <a:gd name="T7" fmla="*/ 231 h 358"/>
                <a:gd name="T8" fmla="*/ 3316 w 4849"/>
                <a:gd name="T9" fmla="*/ 209 h 358"/>
                <a:gd name="T10" fmla="*/ 3201 w 4849"/>
                <a:gd name="T11" fmla="*/ 199 h 358"/>
                <a:gd name="T12" fmla="*/ 3087 w 4849"/>
                <a:gd name="T13" fmla="*/ 185 h 358"/>
                <a:gd name="T14" fmla="*/ 3010 w 4849"/>
                <a:gd name="T15" fmla="*/ 174 h 358"/>
                <a:gd name="T16" fmla="*/ 2935 w 4849"/>
                <a:gd name="T17" fmla="*/ 161 h 358"/>
                <a:gd name="T18" fmla="*/ 2840 w 4849"/>
                <a:gd name="T19" fmla="*/ 142 h 358"/>
                <a:gd name="T20" fmla="*/ 2784 w 4849"/>
                <a:gd name="T21" fmla="*/ 128 h 358"/>
                <a:gd name="T22" fmla="*/ 2411 w 4849"/>
                <a:gd name="T23" fmla="*/ 35 h 358"/>
                <a:gd name="T24" fmla="*/ 2106 w 4849"/>
                <a:gd name="T25" fmla="*/ 4 h 358"/>
                <a:gd name="T26" fmla="*/ 2010 w 4849"/>
                <a:gd name="T27" fmla="*/ 6 h 358"/>
                <a:gd name="T28" fmla="*/ 1952 w 4849"/>
                <a:gd name="T29" fmla="*/ 11 h 358"/>
                <a:gd name="T30" fmla="*/ 1933 w 4849"/>
                <a:gd name="T31" fmla="*/ 13 h 358"/>
                <a:gd name="T32" fmla="*/ 1876 w 4849"/>
                <a:gd name="T33" fmla="*/ 19 h 358"/>
                <a:gd name="T34" fmla="*/ 1799 w 4849"/>
                <a:gd name="T35" fmla="*/ 29 h 358"/>
                <a:gd name="T36" fmla="*/ 1340 w 4849"/>
                <a:gd name="T37" fmla="*/ 79 h 358"/>
                <a:gd name="T38" fmla="*/ 1041 w 4849"/>
                <a:gd name="T39" fmla="*/ 148 h 358"/>
                <a:gd name="T40" fmla="*/ 763 w 4849"/>
                <a:gd name="T41" fmla="*/ 278 h 358"/>
                <a:gd name="T42" fmla="*/ 651 w 4849"/>
                <a:gd name="T43" fmla="*/ 308 h 358"/>
                <a:gd name="T44" fmla="*/ 308 w 4849"/>
                <a:gd name="T45" fmla="*/ 350 h 358"/>
                <a:gd name="T46" fmla="*/ 307 w 4849"/>
                <a:gd name="T47" fmla="*/ 349 h 358"/>
                <a:gd name="T48" fmla="*/ 651 w 4849"/>
                <a:gd name="T49" fmla="*/ 306 h 358"/>
                <a:gd name="T50" fmla="*/ 762 w 4849"/>
                <a:gd name="T51" fmla="*/ 276 h 358"/>
                <a:gd name="T52" fmla="*/ 1040 w 4849"/>
                <a:gd name="T53" fmla="*/ 145 h 358"/>
                <a:gd name="T54" fmla="*/ 1340 w 4849"/>
                <a:gd name="T55" fmla="*/ 76 h 358"/>
                <a:gd name="T56" fmla="*/ 1799 w 4849"/>
                <a:gd name="T57" fmla="*/ 25 h 358"/>
                <a:gd name="T58" fmla="*/ 1875 w 4849"/>
                <a:gd name="T59" fmla="*/ 16 h 358"/>
                <a:gd name="T60" fmla="*/ 1933 w 4849"/>
                <a:gd name="T61" fmla="*/ 9 h 358"/>
                <a:gd name="T62" fmla="*/ 1952 w 4849"/>
                <a:gd name="T63" fmla="*/ 7 h 358"/>
                <a:gd name="T64" fmla="*/ 2009 w 4849"/>
                <a:gd name="T65" fmla="*/ 3 h 358"/>
                <a:gd name="T66" fmla="*/ 2106 w 4849"/>
                <a:gd name="T67" fmla="*/ 0 h 358"/>
                <a:gd name="T68" fmla="*/ 2412 w 4849"/>
                <a:gd name="T69" fmla="*/ 31 h 358"/>
                <a:gd name="T70" fmla="*/ 2785 w 4849"/>
                <a:gd name="T71" fmla="*/ 124 h 358"/>
                <a:gd name="T72" fmla="*/ 2841 w 4849"/>
                <a:gd name="T73" fmla="*/ 138 h 358"/>
                <a:gd name="T74" fmla="*/ 2935 w 4849"/>
                <a:gd name="T75" fmla="*/ 158 h 358"/>
                <a:gd name="T76" fmla="*/ 3011 w 4849"/>
                <a:gd name="T77" fmla="*/ 171 h 358"/>
                <a:gd name="T78" fmla="*/ 3087 w 4849"/>
                <a:gd name="T79" fmla="*/ 182 h 358"/>
                <a:gd name="T80" fmla="*/ 3202 w 4849"/>
                <a:gd name="T81" fmla="*/ 195 h 358"/>
                <a:gd name="T82" fmla="*/ 3317 w 4849"/>
                <a:gd name="T83" fmla="*/ 206 h 358"/>
                <a:gd name="T84" fmla="*/ 3662 w 4849"/>
                <a:gd name="T85" fmla="*/ 228 h 358"/>
                <a:gd name="T86" fmla="*/ 3777 w 4849"/>
                <a:gd name="T87" fmla="*/ 243 h 358"/>
                <a:gd name="T88" fmla="*/ 4003 w 4849"/>
                <a:gd name="T89" fmla="*/ 288 h 358"/>
                <a:gd name="T90" fmla="*/ 4234 w 4849"/>
                <a:gd name="T91" fmla="*/ 299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49" h="358">
                  <a:moveTo>
                    <a:pt x="4849" y="320"/>
                  </a:moveTo>
                  <a:cubicBezTo>
                    <a:pt x="4644" y="311"/>
                    <a:pt x="4439" y="306"/>
                    <a:pt x="4233" y="301"/>
                  </a:cubicBezTo>
                  <a:cubicBezTo>
                    <a:pt x="4080" y="297"/>
                    <a:pt x="4080" y="297"/>
                    <a:pt x="4080" y="297"/>
                  </a:cubicBezTo>
                  <a:cubicBezTo>
                    <a:pt x="4054" y="296"/>
                    <a:pt x="4028" y="294"/>
                    <a:pt x="4003" y="290"/>
                  </a:cubicBezTo>
                  <a:cubicBezTo>
                    <a:pt x="3977" y="287"/>
                    <a:pt x="3952" y="283"/>
                    <a:pt x="3927" y="278"/>
                  </a:cubicBezTo>
                  <a:cubicBezTo>
                    <a:pt x="3877" y="268"/>
                    <a:pt x="3827" y="255"/>
                    <a:pt x="3776" y="246"/>
                  </a:cubicBezTo>
                  <a:cubicBezTo>
                    <a:pt x="3751" y="241"/>
                    <a:pt x="3726" y="237"/>
                    <a:pt x="3700" y="234"/>
                  </a:cubicBezTo>
                  <a:cubicBezTo>
                    <a:pt x="3688" y="232"/>
                    <a:pt x="3675" y="232"/>
                    <a:pt x="3662" y="231"/>
                  </a:cubicBezTo>
                  <a:cubicBezTo>
                    <a:pt x="3624" y="229"/>
                    <a:pt x="3624" y="229"/>
                    <a:pt x="3624" y="229"/>
                  </a:cubicBezTo>
                  <a:cubicBezTo>
                    <a:pt x="3521" y="223"/>
                    <a:pt x="3419" y="217"/>
                    <a:pt x="3316" y="209"/>
                  </a:cubicBezTo>
                  <a:cubicBezTo>
                    <a:pt x="3291" y="207"/>
                    <a:pt x="3265" y="205"/>
                    <a:pt x="3240" y="202"/>
                  </a:cubicBezTo>
                  <a:cubicBezTo>
                    <a:pt x="3201" y="199"/>
                    <a:pt x="3201" y="199"/>
                    <a:pt x="3201" y="199"/>
                  </a:cubicBezTo>
                  <a:cubicBezTo>
                    <a:pt x="3163" y="194"/>
                    <a:pt x="3163" y="194"/>
                    <a:pt x="3163" y="194"/>
                  </a:cubicBezTo>
                  <a:cubicBezTo>
                    <a:pt x="3138" y="192"/>
                    <a:pt x="3112" y="188"/>
                    <a:pt x="3087" y="185"/>
                  </a:cubicBezTo>
                  <a:cubicBezTo>
                    <a:pt x="3074" y="184"/>
                    <a:pt x="3061" y="182"/>
                    <a:pt x="3049" y="180"/>
                  </a:cubicBezTo>
                  <a:cubicBezTo>
                    <a:pt x="3036" y="178"/>
                    <a:pt x="3023" y="176"/>
                    <a:pt x="3010" y="174"/>
                  </a:cubicBezTo>
                  <a:cubicBezTo>
                    <a:pt x="2972" y="168"/>
                    <a:pt x="2972" y="168"/>
                    <a:pt x="2972" y="168"/>
                  </a:cubicBezTo>
                  <a:cubicBezTo>
                    <a:pt x="2960" y="166"/>
                    <a:pt x="2947" y="163"/>
                    <a:pt x="2935" y="161"/>
                  </a:cubicBezTo>
                  <a:cubicBezTo>
                    <a:pt x="2909" y="157"/>
                    <a:pt x="2884" y="151"/>
                    <a:pt x="2859" y="146"/>
                  </a:cubicBezTo>
                  <a:cubicBezTo>
                    <a:pt x="2853" y="145"/>
                    <a:pt x="2847" y="143"/>
                    <a:pt x="2840" y="142"/>
                  </a:cubicBezTo>
                  <a:cubicBezTo>
                    <a:pt x="2822" y="137"/>
                    <a:pt x="2822" y="137"/>
                    <a:pt x="2822" y="137"/>
                  </a:cubicBezTo>
                  <a:cubicBezTo>
                    <a:pt x="2809" y="134"/>
                    <a:pt x="2797" y="131"/>
                    <a:pt x="2784" y="128"/>
                  </a:cubicBezTo>
                  <a:cubicBezTo>
                    <a:pt x="2759" y="121"/>
                    <a:pt x="2735" y="114"/>
                    <a:pt x="2710" y="107"/>
                  </a:cubicBezTo>
                  <a:cubicBezTo>
                    <a:pt x="2611" y="79"/>
                    <a:pt x="2512" y="53"/>
                    <a:pt x="2411" y="35"/>
                  </a:cubicBezTo>
                  <a:cubicBezTo>
                    <a:pt x="2361" y="25"/>
                    <a:pt x="2310" y="18"/>
                    <a:pt x="2259" y="13"/>
                  </a:cubicBezTo>
                  <a:cubicBezTo>
                    <a:pt x="2208" y="7"/>
                    <a:pt x="2157" y="5"/>
                    <a:pt x="2106" y="4"/>
                  </a:cubicBezTo>
                  <a:cubicBezTo>
                    <a:pt x="2080" y="4"/>
                    <a:pt x="2054" y="4"/>
                    <a:pt x="2029" y="6"/>
                  </a:cubicBezTo>
                  <a:cubicBezTo>
                    <a:pt x="2010" y="6"/>
                    <a:pt x="2010" y="6"/>
                    <a:pt x="2010" y="6"/>
                  </a:cubicBezTo>
                  <a:cubicBezTo>
                    <a:pt x="2003" y="7"/>
                    <a:pt x="1997" y="7"/>
                    <a:pt x="1990" y="8"/>
                  </a:cubicBezTo>
                  <a:cubicBezTo>
                    <a:pt x="1952" y="11"/>
                    <a:pt x="1952" y="11"/>
                    <a:pt x="1952" y="11"/>
                  </a:cubicBezTo>
                  <a:cubicBezTo>
                    <a:pt x="1942" y="11"/>
                    <a:pt x="1942" y="11"/>
                    <a:pt x="1942" y="11"/>
                  </a:cubicBezTo>
                  <a:cubicBezTo>
                    <a:pt x="1933" y="13"/>
                    <a:pt x="1933" y="13"/>
                    <a:pt x="1933" y="13"/>
                  </a:cubicBezTo>
                  <a:cubicBezTo>
                    <a:pt x="1914" y="15"/>
                    <a:pt x="1914" y="15"/>
                    <a:pt x="1914" y="15"/>
                  </a:cubicBezTo>
                  <a:cubicBezTo>
                    <a:pt x="1901" y="16"/>
                    <a:pt x="1888" y="18"/>
                    <a:pt x="1876" y="19"/>
                  </a:cubicBezTo>
                  <a:cubicBezTo>
                    <a:pt x="1837" y="24"/>
                    <a:pt x="1837" y="24"/>
                    <a:pt x="1837" y="24"/>
                  </a:cubicBezTo>
                  <a:cubicBezTo>
                    <a:pt x="1799" y="29"/>
                    <a:pt x="1799" y="29"/>
                    <a:pt x="1799" y="29"/>
                  </a:cubicBezTo>
                  <a:cubicBezTo>
                    <a:pt x="1697" y="40"/>
                    <a:pt x="1595" y="49"/>
                    <a:pt x="1493" y="60"/>
                  </a:cubicBezTo>
                  <a:cubicBezTo>
                    <a:pt x="1442" y="65"/>
                    <a:pt x="1391" y="72"/>
                    <a:pt x="1340" y="79"/>
                  </a:cubicBezTo>
                  <a:cubicBezTo>
                    <a:pt x="1289" y="86"/>
                    <a:pt x="1239" y="95"/>
                    <a:pt x="1189" y="105"/>
                  </a:cubicBezTo>
                  <a:cubicBezTo>
                    <a:pt x="1139" y="116"/>
                    <a:pt x="1089" y="128"/>
                    <a:pt x="1041" y="148"/>
                  </a:cubicBezTo>
                  <a:cubicBezTo>
                    <a:pt x="994" y="167"/>
                    <a:pt x="948" y="190"/>
                    <a:pt x="902" y="214"/>
                  </a:cubicBezTo>
                  <a:cubicBezTo>
                    <a:pt x="857" y="237"/>
                    <a:pt x="811" y="260"/>
                    <a:pt x="763" y="278"/>
                  </a:cubicBezTo>
                  <a:cubicBezTo>
                    <a:pt x="738" y="287"/>
                    <a:pt x="714" y="295"/>
                    <a:pt x="689" y="300"/>
                  </a:cubicBezTo>
                  <a:cubicBezTo>
                    <a:pt x="676" y="303"/>
                    <a:pt x="664" y="306"/>
                    <a:pt x="651" y="308"/>
                  </a:cubicBezTo>
                  <a:cubicBezTo>
                    <a:pt x="639" y="311"/>
                    <a:pt x="626" y="313"/>
                    <a:pt x="613" y="315"/>
                  </a:cubicBezTo>
                  <a:cubicBezTo>
                    <a:pt x="512" y="333"/>
                    <a:pt x="410" y="344"/>
                    <a:pt x="308" y="350"/>
                  </a:cubicBezTo>
                  <a:cubicBezTo>
                    <a:pt x="205" y="357"/>
                    <a:pt x="102" y="358"/>
                    <a:pt x="0" y="353"/>
                  </a:cubicBezTo>
                  <a:cubicBezTo>
                    <a:pt x="102" y="357"/>
                    <a:pt x="205" y="356"/>
                    <a:pt x="307" y="349"/>
                  </a:cubicBezTo>
                  <a:cubicBezTo>
                    <a:pt x="410" y="343"/>
                    <a:pt x="512" y="331"/>
                    <a:pt x="613" y="313"/>
                  </a:cubicBezTo>
                  <a:cubicBezTo>
                    <a:pt x="626" y="311"/>
                    <a:pt x="638" y="309"/>
                    <a:pt x="651" y="306"/>
                  </a:cubicBezTo>
                  <a:cubicBezTo>
                    <a:pt x="663" y="304"/>
                    <a:pt x="676" y="301"/>
                    <a:pt x="688" y="298"/>
                  </a:cubicBezTo>
                  <a:cubicBezTo>
                    <a:pt x="713" y="293"/>
                    <a:pt x="738" y="285"/>
                    <a:pt x="762" y="276"/>
                  </a:cubicBezTo>
                  <a:cubicBezTo>
                    <a:pt x="810" y="258"/>
                    <a:pt x="856" y="235"/>
                    <a:pt x="901" y="212"/>
                  </a:cubicBezTo>
                  <a:cubicBezTo>
                    <a:pt x="947" y="188"/>
                    <a:pt x="993" y="164"/>
                    <a:pt x="1040" y="145"/>
                  </a:cubicBezTo>
                  <a:cubicBezTo>
                    <a:pt x="1088" y="126"/>
                    <a:pt x="1138" y="113"/>
                    <a:pt x="1188" y="103"/>
                  </a:cubicBezTo>
                  <a:cubicBezTo>
                    <a:pt x="1238" y="92"/>
                    <a:pt x="1289" y="83"/>
                    <a:pt x="1340" y="76"/>
                  </a:cubicBezTo>
                  <a:cubicBezTo>
                    <a:pt x="1391" y="69"/>
                    <a:pt x="1442" y="62"/>
                    <a:pt x="1493" y="57"/>
                  </a:cubicBezTo>
                  <a:cubicBezTo>
                    <a:pt x="1595" y="46"/>
                    <a:pt x="1697" y="37"/>
                    <a:pt x="1799" y="25"/>
                  </a:cubicBezTo>
                  <a:cubicBezTo>
                    <a:pt x="1837" y="21"/>
                    <a:pt x="1837" y="21"/>
                    <a:pt x="1837" y="21"/>
                  </a:cubicBezTo>
                  <a:cubicBezTo>
                    <a:pt x="1875" y="16"/>
                    <a:pt x="1875" y="16"/>
                    <a:pt x="1875" y="16"/>
                  </a:cubicBezTo>
                  <a:cubicBezTo>
                    <a:pt x="1888" y="14"/>
                    <a:pt x="1901" y="13"/>
                    <a:pt x="1913" y="11"/>
                  </a:cubicBezTo>
                  <a:cubicBezTo>
                    <a:pt x="1933" y="9"/>
                    <a:pt x="1933" y="9"/>
                    <a:pt x="1933" y="9"/>
                  </a:cubicBezTo>
                  <a:cubicBezTo>
                    <a:pt x="1942" y="8"/>
                    <a:pt x="1942" y="8"/>
                    <a:pt x="1942" y="8"/>
                  </a:cubicBezTo>
                  <a:cubicBezTo>
                    <a:pt x="1952" y="7"/>
                    <a:pt x="1952" y="7"/>
                    <a:pt x="1952" y="7"/>
                  </a:cubicBezTo>
                  <a:cubicBezTo>
                    <a:pt x="1990" y="4"/>
                    <a:pt x="1990" y="4"/>
                    <a:pt x="1990" y="4"/>
                  </a:cubicBezTo>
                  <a:cubicBezTo>
                    <a:pt x="1997" y="3"/>
                    <a:pt x="2003" y="3"/>
                    <a:pt x="2009" y="3"/>
                  </a:cubicBezTo>
                  <a:cubicBezTo>
                    <a:pt x="2029" y="2"/>
                    <a:pt x="2029" y="2"/>
                    <a:pt x="2029" y="2"/>
                  </a:cubicBezTo>
                  <a:cubicBezTo>
                    <a:pt x="2054" y="0"/>
                    <a:pt x="2080" y="1"/>
                    <a:pt x="2106" y="0"/>
                  </a:cubicBezTo>
                  <a:cubicBezTo>
                    <a:pt x="2157" y="1"/>
                    <a:pt x="2208" y="3"/>
                    <a:pt x="2259" y="9"/>
                  </a:cubicBezTo>
                  <a:cubicBezTo>
                    <a:pt x="2310" y="14"/>
                    <a:pt x="2361" y="21"/>
                    <a:pt x="2412" y="31"/>
                  </a:cubicBezTo>
                  <a:cubicBezTo>
                    <a:pt x="2513" y="50"/>
                    <a:pt x="2612" y="75"/>
                    <a:pt x="2711" y="104"/>
                  </a:cubicBezTo>
                  <a:cubicBezTo>
                    <a:pt x="2736" y="111"/>
                    <a:pt x="2760" y="117"/>
                    <a:pt x="2785" y="124"/>
                  </a:cubicBezTo>
                  <a:cubicBezTo>
                    <a:pt x="2797" y="128"/>
                    <a:pt x="2810" y="130"/>
                    <a:pt x="2822" y="134"/>
                  </a:cubicBezTo>
                  <a:cubicBezTo>
                    <a:pt x="2841" y="138"/>
                    <a:pt x="2841" y="138"/>
                    <a:pt x="2841" y="138"/>
                  </a:cubicBezTo>
                  <a:cubicBezTo>
                    <a:pt x="2847" y="140"/>
                    <a:pt x="2854" y="141"/>
                    <a:pt x="2860" y="142"/>
                  </a:cubicBezTo>
                  <a:cubicBezTo>
                    <a:pt x="2885" y="148"/>
                    <a:pt x="2910" y="153"/>
                    <a:pt x="2935" y="158"/>
                  </a:cubicBezTo>
                  <a:cubicBezTo>
                    <a:pt x="2948" y="160"/>
                    <a:pt x="2960" y="163"/>
                    <a:pt x="2973" y="165"/>
                  </a:cubicBezTo>
                  <a:cubicBezTo>
                    <a:pt x="3011" y="171"/>
                    <a:pt x="3011" y="171"/>
                    <a:pt x="3011" y="171"/>
                  </a:cubicBezTo>
                  <a:cubicBezTo>
                    <a:pt x="3024" y="173"/>
                    <a:pt x="3036" y="175"/>
                    <a:pt x="3049" y="176"/>
                  </a:cubicBezTo>
                  <a:cubicBezTo>
                    <a:pt x="3062" y="178"/>
                    <a:pt x="3074" y="180"/>
                    <a:pt x="3087" y="182"/>
                  </a:cubicBezTo>
                  <a:cubicBezTo>
                    <a:pt x="3113" y="185"/>
                    <a:pt x="3138" y="189"/>
                    <a:pt x="3163" y="191"/>
                  </a:cubicBezTo>
                  <a:cubicBezTo>
                    <a:pt x="3202" y="195"/>
                    <a:pt x="3202" y="195"/>
                    <a:pt x="3202" y="195"/>
                  </a:cubicBezTo>
                  <a:cubicBezTo>
                    <a:pt x="3240" y="199"/>
                    <a:pt x="3240" y="199"/>
                    <a:pt x="3240" y="199"/>
                  </a:cubicBezTo>
                  <a:cubicBezTo>
                    <a:pt x="3266" y="202"/>
                    <a:pt x="3291" y="204"/>
                    <a:pt x="3317" y="206"/>
                  </a:cubicBezTo>
                  <a:cubicBezTo>
                    <a:pt x="3419" y="214"/>
                    <a:pt x="3521" y="220"/>
                    <a:pt x="3624" y="226"/>
                  </a:cubicBezTo>
                  <a:cubicBezTo>
                    <a:pt x="3662" y="228"/>
                    <a:pt x="3662" y="228"/>
                    <a:pt x="3662" y="228"/>
                  </a:cubicBezTo>
                  <a:cubicBezTo>
                    <a:pt x="3675" y="229"/>
                    <a:pt x="3688" y="230"/>
                    <a:pt x="3701" y="232"/>
                  </a:cubicBezTo>
                  <a:cubicBezTo>
                    <a:pt x="3726" y="234"/>
                    <a:pt x="3752" y="239"/>
                    <a:pt x="3777" y="243"/>
                  </a:cubicBezTo>
                  <a:cubicBezTo>
                    <a:pt x="3827" y="253"/>
                    <a:pt x="3877" y="265"/>
                    <a:pt x="3927" y="275"/>
                  </a:cubicBezTo>
                  <a:cubicBezTo>
                    <a:pt x="3952" y="280"/>
                    <a:pt x="3978" y="285"/>
                    <a:pt x="4003" y="288"/>
                  </a:cubicBezTo>
                  <a:cubicBezTo>
                    <a:pt x="4029" y="291"/>
                    <a:pt x="4054" y="294"/>
                    <a:pt x="4080" y="295"/>
                  </a:cubicBezTo>
                  <a:cubicBezTo>
                    <a:pt x="4234" y="299"/>
                    <a:pt x="4234" y="299"/>
                    <a:pt x="4234" y="299"/>
                  </a:cubicBezTo>
                  <a:cubicBezTo>
                    <a:pt x="4439" y="304"/>
                    <a:pt x="4644" y="310"/>
                    <a:pt x="4849" y="3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63">
              <a:extLst>
                <a:ext uri="{FF2B5EF4-FFF2-40B4-BE49-F238E27FC236}">
                  <a16:creationId xmlns:a16="http://schemas.microsoft.com/office/drawing/2014/main" id="{E1FAE09F-D1B0-CB38-F006-16D97AD664E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3750" y="4183063"/>
              <a:ext cx="12112625" cy="960438"/>
            </a:xfrm>
            <a:custGeom>
              <a:avLst/>
              <a:gdLst>
                <a:gd name="T0" fmla="*/ 4232 w 4849"/>
                <a:gd name="T1" fmla="*/ 310 h 384"/>
                <a:gd name="T2" fmla="*/ 3923 w 4849"/>
                <a:gd name="T3" fmla="*/ 303 h 384"/>
                <a:gd name="T4" fmla="*/ 3693 w 4849"/>
                <a:gd name="T5" fmla="*/ 275 h 384"/>
                <a:gd name="T6" fmla="*/ 3461 w 4849"/>
                <a:gd name="T7" fmla="*/ 270 h 384"/>
                <a:gd name="T8" fmla="*/ 3346 w 4849"/>
                <a:gd name="T9" fmla="*/ 265 h 384"/>
                <a:gd name="T10" fmla="*/ 3000 w 4849"/>
                <a:gd name="T11" fmla="*/ 229 h 384"/>
                <a:gd name="T12" fmla="*/ 2403 w 4849"/>
                <a:gd name="T13" fmla="*/ 69 h 384"/>
                <a:gd name="T14" fmla="*/ 2215 w 4849"/>
                <a:gd name="T15" fmla="*/ 27 h 384"/>
                <a:gd name="T16" fmla="*/ 2158 w 4849"/>
                <a:gd name="T17" fmla="*/ 18 h 384"/>
                <a:gd name="T18" fmla="*/ 2101 w 4849"/>
                <a:gd name="T19" fmla="*/ 11 h 384"/>
                <a:gd name="T20" fmla="*/ 2043 w 4849"/>
                <a:gd name="T21" fmla="*/ 6 h 384"/>
                <a:gd name="T22" fmla="*/ 1946 w 4849"/>
                <a:gd name="T23" fmla="*/ 4 h 384"/>
                <a:gd name="T24" fmla="*/ 1485 w 4849"/>
                <a:gd name="T25" fmla="*/ 39 h 384"/>
                <a:gd name="T26" fmla="*/ 1180 w 4849"/>
                <a:gd name="T27" fmla="*/ 88 h 384"/>
                <a:gd name="T28" fmla="*/ 1033 w 4849"/>
                <a:gd name="T29" fmla="*/ 136 h 384"/>
                <a:gd name="T30" fmla="*/ 830 w 4849"/>
                <a:gd name="T31" fmla="*/ 247 h 384"/>
                <a:gd name="T32" fmla="*/ 779 w 4849"/>
                <a:gd name="T33" fmla="*/ 273 h 384"/>
                <a:gd name="T34" fmla="*/ 744 w 4849"/>
                <a:gd name="T35" fmla="*/ 290 h 384"/>
                <a:gd name="T36" fmla="*/ 689 w 4849"/>
                <a:gd name="T37" fmla="*/ 310 h 384"/>
                <a:gd name="T38" fmla="*/ 652 w 4849"/>
                <a:gd name="T39" fmla="*/ 321 h 384"/>
                <a:gd name="T40" fmla="*/ 309 w 4849"/>
                <a:gd name="T41" fmla="*/ 376 h 384"/>
                <a:gd name="T42" fmla="*/ 309 w 4849"/>
                <a:gd name="T43" fmla="*/ 375 h 384"/>
                <a:gd name="T44" fmla="*/ 652 w 4849"/>
                <a:gd name="T45" fmla="*/ 319 h 384"/>
                <a:gd name="T46" fmla="*/ 689 w 4849"/>
                <a:gd name="T47" fmla="*/ 308 h 384"/>
                <a:gd name="T48" fmla="*/ 743 w 4849"/>
                <a:gd name="T49" fmla="*/ 288 h 384"/>
                <a:gd name="T50" fmla="*/ 778 w 4849"/>
                <a:gd name="T51" fmla="*/ 271 h 384"/>
                <a:gd name="T52" fmla="*/ 829 w 4849"/>
                <a:gd name="T53" fmla="*/ 245 h 384"/>
                <a:gd name="T54" fmla="*/ 1032 w 4849"/>
                <a:gd name="T55" fmla="*/ 133 h 384"/>
                <a:gd name="T56" fmla="*/ 1179 w 4849"/>
                <a:gd name="T57" fmla="*/ 85 h 384"/>
                <a:gd name="T58" fmla="*/ 1484 w 4849"/>
                <a:gd name="T59" fmla="*/ 36 h 384"/>
                <a:gd name="T60" fmla="*/ 1946 w 4849"/>
                <a:gd name="T61" fmla="*/ 0 h 384"/>
                <a:gd name="T62" fmla="*/ 2043 w 4849"/>
                <a:gd name="T63" fmla="*/ 3 h 384"/>
                <a:gd name="T64" fmla="*/ 2101 w 4849"/>
                <a:gd name="T65" fmla="*/ 7 h 384"/>
                <a:gd name="T66" fmla="*/ 2159 w 4849"/>
                <a:gd name="T67" fmla="*/ 14 h 384"/>
                <a:gd name="T68" fmla="*/ 2216 w 4849"/>
                <a:gd name="T69" fmla="*/ 23 h 384"/>
                <a:gd name="T70" fmla="*/ 2404 w 4849"/>
                <a:gd name="T71" fmla="*/ 66 h 384"/>
                <a:gd name="T72" fmla="*/ 3000 w 4849"/>
                <a:gd name="T73" fmla="*/ 226 h 384"/>
                <a:gd name="T74" fmla="*/ 3346 w 4849"/>
                <a:gd name="T75" fmla="*/ 262 h 384"/>
                <a:gd name="T76" fmla="*/ 3461 w 4849"/>
                <a:gd name="T77" fmla="*/ 267 h 384"/>
                <a:gd name="T78" fmla="*/ 3693 w 4849"/>
                <a:gd name="T79" fmla="*/ 272 h 384"/>
                <a:gd name="T80" fmla="*/ 3923 w 4849"/>
                <a:gd name="T81" fmla="*/ 301 h 384"/>
                <a:gd name="T82" fmla="*/ 4232 w 4849"/>
                <a:gd name="T83" fmla="*/ 308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49" h="384">
                  <a:moveTo>
                    <a:pt x="4849" y="327"/>
                  </a:moveTo>
                  <a:cubicBezTo>
                    <a:pt x="4644" y="314"/>
                    <a:pt x="4438" y="309"/>
                    <a:pt x="4232" y="310"/>
                  </a:cubicBezTo>
                  <a:cubicBezTo>
                    <a:pt x="4180" y="310"/>
                    <a:pt x="4129" y="310"/>
                    <a:pt x="4077" y="311"/>
                  </a:cubicBezTo>
                  <a:cubicBezTo>
                    <a:pt x="4026" y="312"/>
                    <a:pt x="3974" y="309"/>
                    <a:pt x="3923" y="303"/>
                  </a:cubicBezTo>
                  <a:cubicBezTo>
                    <a:pt x="3872" y="297"/>
                    <a:pt x="3821" y="289"/>
                    <a:pt x="3770" y="282"/>
                  </a:cubicBezTo>
                  <a:cubicBezTo>
                    <a:pt x="3744" y="279"/>
                    <a:pt x="3719" y="277"/>
                    <a:pt x="3693" y="275"/>
                  </a:cubicBezTo>
                  <a:cubicBezTo>
                    <a:pt x="3667" y="273"/>
                    <a:pt x="3642" y="273"/>
                    <a:pt x="3616" y="273"/>
                  </a:cubicBezTo>
                  <a:cubicBezTo>
                    <a:pt x="3564" y="272"/>
                    <a:pt x="3513" y="271"/>
                    <a:pt x="3461" y="270"/>
                  </a:cubicBezTo>
                  <a:cubicBezTo>
                    <a:pt x="3436" y="269"/>
                    <a:pt x="3410" y="268"/>
                    <a:pt x="3384" y="266"/>
                  </a:cubicBezTo>
                  <a:cubicBezTo>
                    <a:pt x="3346" y="265"/>
                    <a:pt x="3346" y="265"/>
                    <a:pt x="3346" y="265"/>
                  </a:cubicBezTo>
                  <a:cubicBezTo>
                    <a:pt x="3307" y="262"/>
                    <a:pt x="3307" y="262"/>
                    <a:pt x="3307" y="262"/>
                  </a:cubicBezTo>
                  <a:cubicBezTo>
                    <a:pt x="3204" y="256"/>
                    <a:pt x="3102" y="245"/>
                    <a:pt x="3000" y="229"/>
                  </a:cubicBezTo>
                  <a:cubicBezTo>
                    <a:pt x="2898" y="213"/>
                    <a:pt x="2797" y="191"/>
                    <a:pt x="2699" y="160"/>
                  </a:cubicBezTo>
                  <a:cubicBezTo>
                    <a:pt x="2600" y="129"/>
                    <a:pt x="2503" y="96"/>
                    <a:pt x="2403" y="69"/>
                  </a:cubicBezTo>
                  <a:cubicBezTo>
                    <a:pt x="2354" y="56"/>
                    <a:pt x="2303" y="44"/>
                    <a:pt x="2253" y="34"/>
                  </a:cubicBezTo>
                  <a:cubicBezTo>
                    <a:pt x="2215" y="27"/>
                    <a:pt x="2215" y="27"/>
                    <a:pt x="2215" y="27"/>
                  </a:cubicBezTo>
                  <a:cubicBezTo>
                    <a:pt x="2202" y="25"/>
                    <a:pt x="2190" y="23"/>
                    <a:pt x="2177" y="21"/>
                  </a:cubicBezTo>
                  <a:cubicBezTo>
                    <a:pt x="2171" y="20"/>
                    <a:pt x="2164" y="19"/>
                    <a:pt x="2158" y="18"/>
                  </a:cubicBezTo>
                  <a:cubicBezTo>
                    <a:pt x="2139" y="15"/>
                    <a:pt x="2139" y="15"/>
                    <a:pt x="2139" y="15"/>
                  </a:cubicBezTo>
                  <a:cubicBezTo>
                    <a:pt x="2126" y="14"/>
                    <a:pt x="2113" y="12"/>
                    <a:pt x="2101" y="11"/>
                  </a:cubicBezTo>
                  <a:cubicBezTo>
                    <a:pt x="2062" y="8"/>
                    <a:pt x="2062" y="8"/>
                    <a:pt x="2062" y="8"/>
                  </a:cubicBezTo>
                  <a:cubicBezTo>
                    <a:pt x="2056" y="7"/>
                    <a:pt x="2049" y="7"/>
                    <a:pt x="2043" y="6"/>
                  </a:cubicBezTo>
                  <a:cubicBezTo>
                    <a:pt x="2024" y="5"/>
                    <a:pt x="2024" y="5"/>
                    <a:pt x="2024" y="5"/>
                  </a:cubicBezTo>
                  <a:cubicBezTo>
                    <a:pt x="1998" y="4"/>
                    <a:pt x="1972" y="4"/>
                    <a:pt x="1946" y="4"/>
                  </a:cubicBezTo>
                  <a:cubicBezTo>
                    <a:pt x="1895" y="4"/>
                    <a:pt x="1844" y="8"/>
                    <a:pt x="1792" y="13"/>
                  </a:cubicBezTo>
                  <a:cubicBezTo>
                    <a:pt x="1690" y="21"/>
                    <a:pt x="1587" y="28"/>
                    <a:pt x="1485" y="39"/>
                  </a:cubicBezTo>
                  <a:cubicBezTo>
                    <a:pt x="1433" y="44"/>
                    <a:pt x="1382" y="51"/>
                    <a:pt x="1331" y="58"/>
                  </a:cubicBezTo>
                  <a:cubicBezTo>
                    <a:pt x="1281" y="66"/>
                    <a:pt x="1230" y="76"/>
                    <a:pt x="1180" y="88"/>
                  </a:cubicBezTo>
                  <a:cubicBezTo>
                    <a:pt x="1155" y="94"/>
                    <a:pt x="1130" y="101"/>
                    <a:pt x="1106" y="109"/>
                  </a:cubicBezTo>
                  <a:cubicBezTo>
                    <a:pt x="1081" y="116"/>
                    <a:pt x="1057" y="126"/>
                    <a:pt x="1033" y="136"/>
                  </a:cubicBezTo>
                  <a:cubicBezTo>
                    <a:pt x="986" y="157"/>
                    <a:pt x="942" y="182"/>
                    <a:pt x="897" y="208"/>
                  </a:cubicBezTo>
                  <a:cubicBezTo>
                    <a:pt x="875" y="221"/>
                    <a:pt x="853" y="234"/>
                    <a:pt x="830" y="247"/>
                  </a:cubicBezTo>
                  <a:cubicBezTo>
                    <a:pt x="819" y="253"/>
                    <a:pt x="807" y="259"/>
                    <a:pt x="796" y="265"/>
                  </a:cubicBezTo>
                  <a:cubicBezTo>
                    <a:pt x="779" y="273"/>
                    <a:pt x="779" y="273"/>
                    <a:pt x="779" y="273"/>
                  </a:cubicBezTo>
                  <a:cubicBezTo>
                    <a:pt x="773" y="276"/>
                    <a:pt x="767" y="279"/>
                    <a:pt x="761" y="282"/>
                  </a:cubicBezTo>
                  <a:cubicBezTo>
                    <a:pt x="744" y="290"/>
                    <a:pt x="744" y="290"/>
                    <a:pt x="744" y="290"/>
                  </a:cubicBezTo>
                  <a:cubicBezTo>
                    <a:pt x="738" y="292"/>
                    <a:pt x="732" y="295"/>
                    <a:pt x="726" y="297"/>
                  </a:cubicBezTo>
                  <a:cubicBezTo>
                    <a:pt x="714" y="302"/>
                    <a:pt x="702" y="306"/>
                    <a:pt x="689" y="310"/>
                  </a:cubicBezTo>
                  <a:cubicBezTo>
                    <a:pt x="683" y="312"/>
                    <a:pt x="677" y="314"/>
                    <a:pt x="671" y="316"/>
                  </a:cubicBezTo>
                  <a:cubicBezTo>
                    <a:pt x="652" y="321"/>
                    <a:pt x="652" y="321"/>
                    <a:pt x="652" y="321"/>
                  </a:cubicBezTo>
                  <a:cubicBezTo>
                    <a:pt x="615" y="330"/>
                    <a:pt x="615" y="330"/>
                    <a:pt x="615" y="330"/>
                  </a:cubicBezTo>
                  <a:cubicBezTo>
                    <a:pt x="514" y="353"/>
                    <a:pt x="412" y="368"/>
                    <a:pt x="309" y="376"/>
                  </a:cubicBezTo>
                  <a:cubicBezTo>
                    <a:pt x="206" y="383"/>
                    <a:pt x="103" y="384"/>
                    <a:pt x="0" y="377"/>
                  </a:cubicBezTo>
                  <a:cubicBezTo>
                    <a:pt x="103" y="384"/>
                    <a:pt x="206" y="383"/>
                    <a:pt x="309" y="375"/>
                  </a:cubicBezTo>
                  <a:cubicBezTo>
                    <a:pt x="412" y="366"/>
                    <a:pt x="514" y="351"/>
                    <a:pt x="614" y="328"/>
                  </a:cubicBezTo>
                  <a:cubicBezTo>
                    <a:pt x="652" y="319"/>
                    <a:pt x="652" y="319"/>
                    <a:pt x="652" y="319"/>
                  </a:cubicBezTo>
                  <a:cubicBezTo>
                    <a:pt x="670" y="314"/>
                    <a:pt x="670" y="314"/>
                    <a:pt x="670" y="314"/>
                  </a:cubicBezTo>
                  <a:cubicBezTo>
                    <a:pt x="676" y="312"/>
                    <a:pt x="683" y="310"/>
                    <a:pt x="689" y="308"/>
                  </a:cubicBezTo>
                  <a:cubicBezTo>
                    <a:pt x="701" y="304"/>
                    <a:pt x="713" y="300"/>
                    <a:pt x="725" y="295"/>
                  </a:cubicBezTo>
                  <a:cubicBezTo>
                    <a:pt x="731" y="293"/>
                    <a:pt x="737" y="290"/>
                    <a:pt x="743" y="288"/>
                  </a:cubicBezTo>
                  <a:cubicBezTo>
                    <a:pt x="760" y="280"/>
                    <a:pt x="760" y="280"/>
                    <a:pt x="760" y="280"/>
                  </a:cubicBezTo>
                  <a:cubicBezTo>
                    <a:pt x="766" y="277"/>
                    <a:pt x="772" y="274"/>
                    <a:pt x="778" y="271"/>
                  </a:cubicBezTo>
                  <a:cubicBezTo>
                    <a:pt x="795" y="263"/>
                    <a:pt x="795" y="263"/>
                    <a:pt x="795" y="263"/>
                  </a:cubicBezTo>
                  <a:cubicBezTo>
                    <a:pt x="806" y="257"/>
                    <a:pt x="818" y="251"/>
                    <a:pt x="829" y="245"/>
                  </a:cubicBezTo>
                  <a:cubicBezTo>
                    <a:pt x="852" y="232"/>
                    <a:pt x="874" y="219"/>
                    <a:pt x="896" y="206"/>
                  </a:cubicBezTo>
                  <a:cubicBezTo>
                    <a:pt x="941" y="180"/>
                    <a:pt x="985" y="155"/>
                    <a:pt x="1032" y="133"/>
                  </a:cubicBezTo>
                  <a:cubicBezTo>
                    <a:pt x="1056" y="123"/>
                    <a:pt x="1080" y="114"/>
                    <a:pt x="1105" y="106"/>
                  </a:cubicBezTo>
                  <a:cubicBezTo>
                    <a:pt x="1129" y="98"/>
                    <a:pt x="1154" y="92"/>
                    <a:pt x="1179" y="85"/>
                  </a:cubicBezTo>
                  <a:cubicBezTo>
                    <a:pt x="1229" y="73"/>
                    <a:pt x="1280" y="64"/>
                    <a:pt x="1331" y="56"/>
                  </a:cubicBezTo>
                  <a:cubicBezTo>
                    <a:pt x="1382" y="48"/>
                    <a:pt x="1433" y="41"/>
                    <a:pt x="1484" y="36"/>
                  </a:cubicBezTo>
                  <a:cubicBezTo>
                    <a:pt x="1587" y="25"/>
                    <a:pt x="1690" y="18"/>
                    <a:pt x="1792" y="9"/>
                  </a:cubicBezTo>
                  <a:cubicBezTo>
                    <a:pt x="1843" y="4"/>
                    <a:pt x="1895" y="1"/>
                    <a:pt x="1946" y="0"/>
                  </a:cubicBezTo>
                  <a:cubicBezTo>
                    <a:pt x="1972" y="0"/>
                    <a:pt x="1998" y="0"/>
                    <a:pt x="2024" y="2"/>
                  </a:cubicBezTo>
                  <a:cubicBezTo>
                    <a:pt x="2043" y="3"/>
                    <a:pt x="2043" y="3"/>
                    <a:pt x="2043" y="3"/>
                  </a:cubicBezTo>
                  <a:cubicBezTo>
                    <a:pt x="2050" y="3"/>
                    <a:pt x="2056" y="3"/>
                    <a:pt x="2062" y="4"/>
                  </a:cubicBezTo>
                  <a:cubicBezTo>
                    <a:pt x="2101" y="7"/>
                    <a:pt x="2101" y="7"/>
                    <a:pt x="2101" y="7"/>
                  </a:cubicBezTo>
                  <a:cubicBezTo>
                    <a:pt x="2114" y="8"/>
                    <a:pt x="2127" y="10"/>
                    <a:pt x="2139" y="12"/>
                  </a:cubicBezTo>
                  <a:cubicBezTo>
                    <a:pt x="2159" y="14"/>
                    <a:pt x="2159" y="14"/>
                    <a:pt x="2159" y="14"/>
                  </a:cubicBezTo>
                  <a:cubicBezTo>
                    <a:pt x="2165" y="15"/>
                    <a:pt x="2171" y="16"/>
                    <a:pt x="2178" y="17"/>
                  </a:cubicBezTo>
                  <a:cubicBezTo>
                    <a:pt x="2190" y="19"/>
                    <a:pt x="2203" y="21"/>
                    <a:pt x="2216" y="23"/>
                  </a:cubicBezTo>
                  <a:cubicBezTo>
                    <a:pt x="2254" y="30"/>
                    <a:pt x="2254" y="30"/>
                    <a:pt x="2254" y="30"/>
                  </a:cubicBezTo>
                  <a:cubicBezTo>
                    <a:pt x="2304" y="40"/>
                    <a:pt x="2355" y="52"/>
                    <a:pt x="2404" y="66"/>
                  </a:cubicBezTo>
                  <a:cubicBezTo>
                    <a:pt x="2504" y="92"/>
                    <a:pt x="2602" y="125"/>
                    <a:pt x="2700" y="156"/>
                  </a:cubicBezTo>
                  <a:cubicBezTo>
                    <a:pt x="2798" y="187"/>
                    <a:pt x="2899" y="210"/>
                    <a:pt x="3000" y="226"/>
                  </a:cubicBezTo>
                  <a:cubicBezTo>
                    <a:pt x="3102" y="242"/>
                    <a:pt x="3204" y="253"/>
                    <a:pt x="3307" y="259"/>
                  </a:cubicBezTo>
                  <a:cubicBezTo>
                    <a:pt x="3346" y="262"/>
                    <a:pt x="3346" y="262"/>
                    <a:pt x="3346" y="262"/>
                  </a:cubicBezTo>
                  <a:cubicBezTo>
                    <a:pt x="3384" y="264"/>
                    <a:pt x="3384" y="264"/>
                    <a:pt x="3384" y="264"/>
                  </a:cubicBezTo>
                  <a:cubicBezTo>
                    <a:pt x="3410" y="265"/>
                    <a:pt x="3436" y="266"/>
                    <a:pt x="3461" y="267"/>
                  </a:cubicBezTo>
                  <a:cubicBezTo>
                    <a:pt x="3513" y="268"/>
                    <a:pt x="3564" y="270"/>
                    <a:pt x="3616" y="270"/>
                  </a:cubicBezTo>
                  <a:cubicBezTo>
                    <a:pt x="3642" y="270"/>
                    <a:pt x="3667" y="271"/>
                    <a:pt x="3693" y="272"/>
                  </a:cubicBezTo>
                  <a:cubicBezTo>
                    <a:pt x="3719" y="274"/>
                    <a:pt x="3745" y="277"/>
                    <a:pt x="3770" y="280"/>
                  </a:cubicBezTo>
                  <a:cubicBezTo>
                    <a:pt x="3821" y="286"/>
                    <a:pt x="3872" y="295"/>
                    <a:pt x="3923" y="301"/>
                  </a:cubicBezTo>
                  <a:cubicBezTo>
                    <a:pt x="3974" y="307"/>
                    <a:pt x="4026" y="310"/>
                    <a:pt x="4077" y="309"/>
                  </a:cubicBezTo>
                  <a:cubicBezTo>
                    <a:pt x="4129" y="308"/>
                    <a:pt x="4180" y="308"/>
                    <a:pt x="4232" y="308"/>
                  </a:cubicBezTo>
                  <a:cubicBezTo>
                    <a:pt x="4438" y="308"/>
                    <a:pt x="4644" y="314"/>
                    <a:pt x="4849" y="3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64">
              <a:extLst>
                <a:ext uri="{FF2B5EF4-FFF2-40B4-BE49-F238E27FC236}">
                  <a16:creationId xmlns:a16="http://schemas.microsoft.com/office/drawing/2014/main" id="{1387DBDA-7EB6-B833-B40A-89116F3A35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8513" y="4244975"/>
              <a:ext cx="12112625" cy="1038225"/>
            </a:xfrm>
            <a:custGeom>
              <a:avLst/>
              <a:gdLst>
                <a:gd name="T0" fmla="*/ 4228 w 4849"/>
                <a:gd name="T1" fmla="*/ 321 h 415"/>
                <a:gd name="T2" fmla="*/ 3995 w 4849"/>
                <a:gd name="T3" fmla="*/ 331 h 415"/>
                <a:gd name="T4" fmla="*/ 3763 w 4849"/>
                <a:gd name="T5" fmla="*/ 321 h 415"/>
                <a:gd name="T6" fmla="*/ 2988 w 4849"/>
                <a:gd name="T7" fmla="*/ 289 h 415"/>
                <a:gd name="T8" fmla="*/ 2648 w 4849"/>
                <a:gd name="T9" fmla="*/ 207 h 415"/>
                <a:gd name="T10" fmla="*/ 2612 w 4849"/>
                <a:gd name="T11" fmla="*/ 194 h 415"/>
                <a:gd name="T12" fmla="*/ 2393 w 4849"/>
                <a:gd name="T13" fmla="*/ 114 h 415"/>
                <a:gd name="T14" fmla="*/ 2282 w 4849"/>
                <a:gd name="T15" fmla="*/ 78 h 415"/>
                <a:gd name="T16" fmla="*/ 2245 w 4849"/>
                <a:gd name="T17" fmla="*/ 67 h 415"/>
                <a:gd name="T18" fmla="*/ 2056 w 4849"/>
                <a:gd name="T19" fmla="*/ 23 h 415"/>
                <a:gd name="T20" fmla="*/ 1999 w 4849"/>
                <a:gd name="T21" fmla="*/ 14 h 415"/>
                <a:gd name="T22" fmla="*/ 1941 w 4849"/>
                <a:gd name="T23" fmla="*/ 8 h 415"/>
                <a:gd name="T24" fmla="*/ 1844 w 4849"/>
                <a:gd name="T25" fmla="*/ 3 h 415"/>
                <a:gd name="T26" fmla="*/ 1824 w 4849"/>
                <a:gd name="T27" fmla="*/ 3 h 415"/>
                <a:gd name="T28" fmla="*/ 1747 w 4849"/>
                <a:gd name="T29" fmla="*/ 6 h 415"/>
                <a:gd name="T30" fmla="*/ 1631 w 4849"/>
                <a:gd name="T31" fmla="*/ 12 h 415"/>
                <a:gd name="T32" fmla="*/ 1322 w 4849"/>
                <a:gd name="T33" fmla="*/ 42 h 415"/>
                <a:gd name="T34" fmla="*/ 1151 w 4849"/>
                <a:gd name="T35" fmla="*/ 79 h 415"/>
                <a:gd name="T36" fmla="*/ 1096 w 4849"/>
                <a:gd name="T37" fmla="*/ 97 h 415"/>
                <a:gd name="T38" fmla="*/ 1042 w 4849"/>
                <a:gd name="T39" fmla="*/ 119 h 415"/>
                <a:gd name="T40" fmla="*/ 891 w 4849"/>
                <a:gd name="T41" fmla="*/ 205 h 415"/>
                <a:gd name="T42" fmla="*/ 724 w 4849"/>
                <a:gd name="T43" fmla="*/ 305 h 415"/>
                <a:gd name="T44" fmla="*/ 689 w 4849"/>
                <a:gd name="T45" fmla="*/ 321 h 415"/>
                <a:gd name="T46" fmla="*/ 310 w 4849"/>
                <a:gd name="T47" fmla="*/ 404 h 415"/>
                <a:gd name="T48" fmla="*/ 310 w 4849"/>
                <a:gd name="T49" fmla="*/ 403 h 415"/>
                <a:gd name="T50" fmla="*/ 688 w 4849"/>
                <a:gd name="T51" fmla="*/ 319 h 415"/>
                <a:gd name="T52" fmla="*/ 723 w 4849"/>
                <a:gd name="T53" fmla="*/ 303 h 415"/>
                <a:gd name="T54" fmla="*/ 889 w 4849"/>
                <a:gd name="T55" fmla="*/ 203 h 415"/>
                <a:gd name="T56" fmla="*/ 1041 w 4849"/>
                <a:gd name="T57" fmla="*/ 116 h 415"/>
                <a:gd name="T58" fmla="*/ 1095 w 4849"/>
                <a:gd name="T59" fmla="*/ 95 h 415"/>
                <a:gd name="T60" fmla="*/ 1150 w 4849"/>
                <a:gd name="T61" fmla="*/ 76 h 415"/>
                <a:gd name="T62" fmla="*/ 1321 w 4849"/>
                <a:gd name="T63" fmla="*/ 39 h 415"/>
                <a:gd name="T64" fmla="*/ 1630 w 4849"/>
                <a:gd name="T65" fmla="*/ 9 h 415"/>
                <a:gd name="T66" fmla="*/ 1747 w 4849"/>
                <a:gd name="T67" fmla="*/ 3 h 415"/>
                <a:gd name="T68" fmla="*/ 1824 w 4849"/>
                <a:gd name="T69" fmla="*/ 0 h 415"/>
                <a:gd name="T70" fmla="*/ 1844 w 4849"/>
                <a:gd name="T71" fmla="*/ 0 h 415"/>
                <a:gd name="T72" fmla="*/ 1941 w 4849"/>
                <a:gd name="T73" fmla="*/ 4 h 415"/>
                <a:gd name="T74" fmla="*/ 1999 w 4849"/>
                <a:gd name="T75" fmla="*/ 10 h 415"/>
                <a:gd name="T76" fmla="*/ 2057 w 4849"/>
                <a:gd name="T77" fmla="*/ 19 h 415"/>
                <a:gd name="T78" fmla="*/ 2246 w 4849"/>
                <a:gd name="T79" fmla="*/ 63 h 415"/>
                <a:gd name="T80" fmla="*/ 2283 w 4849"/>
                <a:gd name="T81" fmla="*/ 74 h 415"/>
                <a:gd name="T82" fmla="*/ 2394 w 4849"/>
                <a:gd name="T83" fmla="*/ 111 h 415"/>
                <a:gd name="T84" fmla="*/ 2613 w 4849"/>
                <a:gd name="T85" fmla="*/ 190 h 415"/>
                <a:gd name="T86" fmla="*/ 2650 w 4849"/>
                <a:gd name="T87" fmla="*/ 203 h 415"/>
                <a:gd name="T88" fmla="*/ 2988 w 4849"/>
                <a:gd name="T89" fmla="*/ 286 h 415"/>
                <a:gd name="T90" fmla="*/ 3763 w 4849"/>
                <a:gd name="T91" fmla="*/ 319 h 415"/>
                <a:gd name="T92" fmla="*/ 3995 w 4849"/>
                <a:gd name="T93" fmla="*/ 329 h 415"/>
                <a:gd name="T94" fmla="*/ 4228 w 4849"/>
                <a:gd name="T95" fmla="*/ 319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49" h="415">
                  <a:moveTo>
                    <a:pt x="4849" y="338"/>
                  </a:moveTo>
                  <a:cubicBezTo>
                    <a:pt x="4643" y="322"/>
                    <a:pt x="4435" y="316"/>
                    <a:pt x="4228" y="321"/>
                  </a:cubicBezTo>
                  <a:cubicBezTo>
                    <a:pt x="4176" y="322"/>
                    <a:pt x="4125" y="325"/>
                    <a:pt x="4073" y="327"/>
                  </a:cubicBezTo>
                  <a:cubicBezTo>
                    <a:pt x="4047" y="329"/>
                    <a:pt x="4021" y="330"/>
                    <a:pt x="3995" y="331"/>
                  </a:cubicBezTo>
                  <a:cubicBezTo>
                    <a:pt x="3970" y="331"/>
                    <a:pt x="3944" y="331"/>
                    <a:pt x="3918" y="330"/>
                  </a:cubicBezTo>
                  <a:cubicBezTo>
                    <a:pt x="3866" y="328"/>
                    <a:pt x="3814" y="324"/>
                    <a:pt x="3763" y="321"/>
                  </a:cubicBezTo>
                  <a:cubicBezTo>
                    <a:pt x="3711" y="318"/>
                    <a:pt x="3659" y="317"/>
                    <a:pt x="3608" y="320"/>
                  </a:cubicBezTo>
                  <a:cubicBezTo>
                    <a:pt x="3401" y="328"/>
                    <a:pt x="3193" y="321"/>
                    <a:pt x="2988" y="289"/>
                  </a:cubicBezTo>
                  <a:cubicBezTo>
                    <a:pt x="2885" y="273"/>
                    <a:pt x="2784" y="251"/>
                    <a:pt x="2685" y="219"/>
                  </a:cubicBezTo>
                  <a:cubicBezTo>
                    <a:pt x="2648" y="207"/>
                    <a:pt x="2648" y="207"/>
                    <a:pt x="2648" y="207"/>
                  </a:cubicBezTo>
                  <a:cubicBezTo>
                    <a:pt x="2630" y="200"/>
                    <a:pt x="2630" y="200"/>
                    <a:pt x="2630" y="200"/>
                  </a:cubicBezTo>
                  <a:cubicBezTo>
                    <a:pt x="2612" y="194"/>
                    <a:pt x="2612" y="194"/>
                    <a:pt x="2612" y="194"/>
                  </a:cubicBezTo>
                  <a:cubicBezTo>
                    <a:pt x="2539" y="167"/>
                    <a:pt x="2539" y="167"/>
                    <a:pt x="2539" y="167"/>
                  </a:cubicBezTo>
                  <a:cubicBezTo>
                    <a:pt x="2490" y="149"/>
                    <a:pt x="2441" y="131"/>
                    <a:pt x="2393" y="114"/>
                  </a:cubicBezTo>
                  <a:cubicBezTo>
                    <a:pt x="2368" y="106"/>
                    <a:pt x="2344" y="98"/>
                    <a:pt x="2319" y="90"/>
                  </a:cubicBezTo>
                  <a:cubicBezTo>
                    <a:pt x="2307" y="86"/>
                    <a:pt x="2294" y="82"/>
                    <a:pt x="2282" y="78"/>
                  </a:cubicBezTo>
                  <a:cubicBezTo>
                    <a:pt x="2263" y="72"/>
                    <a:pt x="2263" y="72"/>
                    <a:pt x="2263" y="72"/>
                  </a:cubicBezTo>
                  <a:cubicBezTo>
                    <a:pt x="2245" y="67"/>
                    <a:pt x="2245" y="67"/>
                    <a:pt x="2245" y="67"/>
                  </a:cubicBezTo>
                  <a:cubicBezTo>
                    <a:pt x="2195" y="52"/>
                    <a:pt x="2145" y="40"/>
                    <a:pt x="2094" y="30"/>
                  </a:cubicBezTo>
                  <a:cubicBezTo>
                    <a:pt x="2056" y="23"/>
                    <a:pt x="2056" y="23"/>
                    <a:pt x="2056" y="23"/>
                  </a:cubicBezTo>
                  <a:cubicBezTo>
                    <a:pt x="2043" y="20"/>
                    <a:pt x="2030" y="19"/>
                    <a:pt x="2018" y="17"/>
                  </a:cubicBezTo>
                  <a:cubicBezTo>
                    <a:pt x="1999" y="14"/>
                    <a:pt x="1999" y="14"/>
                    <a:pt x="1999" y="14"/>
                  </a:cubicBezTo>
                  <a:cubicBezTo>
                    <a:pt x="1979" y="12"/>
                    <a:pt x="1979" y="12"/>
                    <a:pt x="1979" y="12"/>
                  </a:cubicBezTo>
                  <a:cubicBezTo>
                    <a:pt x="1966" y="10"/>
                    <a:pt x="1954" y="9"/>
                    <a:pt x="1941" y="8"/>
                  </a:cubicBezTo>
                  <a:cubicBezTo>
                    <a:pt x="1915" y="6"/>
                    <a:pt x="1889" y="4"/>
                    <a:pt x="1863" y="4"/>
                  </a:cubicBezTo>
                  <a:cubicBezTo>
                    <a:pt x="1844" y="3"/>
                    <a:pt x="1844" y="3"/>
                    <a:pt x="1844" y="3"/>
                  </a:cubicBezTo>
                  <a:cubicBezTo>
                    <a:pt x="1834" y="3"/>
                    <a:pt x="1834" y="3"/>
                    <a:pt x="1834" y="3"/>
                  </a:cubicBezTo>
                  <a:cubicBezTo>
                    <a:pt x="1831" y="3"/>
                    <a:pt x="1828" y="3"/>
                    <a:pt x="1824" y="3"/>
                  </a:cubicBezTo>
                  <a:cubicBezTo>
                    <a:pt x="1786" y="4"/>
                    <a:pt x="1786" y="4"/>
                    <a:pt x="1786" y="4"/>
                  </a:cubicBezTo>
                  <a:cubicBezTo>
                    <a:pt x="1773" y="4"/>
                    <a:pt x="1760" y="5"/>
                    <a:pt x="1747" y="6"/>
                  </a:cubicBezTo>
                  <a:cubicBezTo>
                    <a:pt x="1708" y="8"/>
                    <a:pt x="1708" y="8"/>
                    <a:pt x="1708" y="8"/>
                  </a:cubicBezTo>
                  <a:cubicBezTo>
                    <a:pt x="1682" y="9"/>
                    <a:pt x="1656" y="10"/>
                    <a:pt x="1631" y="12"/>
                  </a:cubicBezTo>
                  <a:cubicBezTo>
                    <a:pt x="1579" y="15"/>
                    <a:pt x="1527" y="18"/>
                    <a:pt x="1476" y="23"/>
                  </a:cubicBezTo>
                  <a:cubicBezTo>
                    <a:pt x="1424" y="28"/>
                    <a:pt x="1373" y="34"/>
                    <a:pt x="1322" y="42"/>
                  </a:cubicBezTo>
                  <a:cubicBezTo>
                    <a:pt x="1271" y="50"/>
                    <a:pt x="1220" y="60"/>
                    <a:pt x="1170" y="74"/>
                  </a:cubicBezTo>
                  <a:cubicBezTo>
                    <a:pt x="1151" y="79"/>
                    <a:pt x="1151" y="79"/>
                    <a:pt x="1151" y="79"/>
                  </a:cubicBezTo>
                  <a:cubicBezTo>
                    <a:pt x="1145" y="81"/>
                    <a:pt x="1139" y="83"/>
                    <a:pt x="1133" y="85"/>
                  </a:cubicBezTo>
                  <a:cubicBezTo>
                    <a:pt x="1120" y="89"/>
                    <a:pt x="1108" y="92"/>
                    <a:pt x="1096" y="97"/>
                  </a:cubicBezTo>
                  <a:cubicBezTo>
                    <a:pt x="1084" y="102"/>
                    <a:pt x="1072" y="106"/>
                    <a:pt x="1060" y="111"/>
                  </a:cubicBezTo>
                  <a:cubicBezTo>
                    <a:pt x="1042" y="119"/>
                    <a:pt x="1042" y="119"/>
                    <a:pt x="1042" y="119"/>
                  </a:cubicBezTo>
                  <a:cubicBezTo>
                    <a:pt x="1025" y="127"/>
                    <a:pt x="1025" y="127"/>
                    <a:pt x="1025" y="127"/>
                  </a:cubicBezTo>
                  <a:cubicBezTo>
                    <a:pt x="978" y="150"/>
                    <a:pt x="934" y="178"/>
                    <a:pt x="891" y="205"/>
                  </a:cubicBezTo>
                  <a:cubicBezTo>
                    <a:pt x="847" y="234"/>
                    <a:pt x="804" y="262"/>
                    <a:pt x="758" y="287"/>
                  </a:cubicBezTo>
                  <a:cubicBezTo>
                    <a:pt x="747" y="293"/>
                    <a:pt x="735" y="299"/>
                    <a:pt x="724" y="305"/>
                  </a:cubicBezTo>
                  <a:cubicBezTo>
                    <a:pt x="718" y="308"/>
                    <a:pt x="712" y="310"/>
                    <a:pt x="706" y="313"/>
                  </a:cubicBezTo>
                  <a:cubicBezTo>
                    <a:pt x="700" y="316"/>
                    <a:pt x="694" y="318"/>
                    <a:pt x="689" y="321"/>
                  </a:cubicBezTo>
                  <a:cubicBezTo>
                    <a:pt x="665" y="331"/>
                    <a:pt x="640" y="340"/>
                    <a:pt x="615" y="347"/>
                  </a:cubicBezTo>
                  <a:cubicBezTo>
                    <a:pt x="516" y="375"/>
                    <a:pt x="413" y="394"/>
                    <a:pt x="310" y="404"/>
                  </a:cubicBezTo>
                  <a:cubicBezTo>
                    <a:pt x="207" y="414"/>
                    <a:pt x="103" y="415"/>
                    <a:pt x="0" y="405"/>
                  </a:cubicBezTo>
                  <a:cubicBezTo>
                    <a:pt x="103" y="415"/>
                    <a:pt x="207" y="413"/>
                    <a:pt x="310" y="403"/>
                  </a:cubicBezTo>
                  <a:cubicBezTo>
                    <a:pt x="413" y="393"/>
                    <a:pt x="515" y="374"/>
                    <a:pt x="615" y="345"/>
                  </a:cubicBezTo>
                  <a:cubicBezTo>
                    <a:pt x="639" y="338"/>
                    <a:pt x="664" y="329"/>
                    <a:pt x="688" y="319"/>
                  </a:cubicBezTo>
                  <a:cubicBezTo>
                    <a:pt x="694" y="317"/>
                    <a:pt x="699" y="314"/>
                    <a:pt x="705" y="311"/>
                  </a:cubicBezTo>
                  <a:cubicBezTo>
                    <a:pt x="711" y="308"/>
                    <a:pt x="717" y="306"/>
                    <a:pt x="723" y="303"/>
                  </a:cubicBezTo>
                  <a:cubicBezTo>
                    <a:pt x="734" y="297"/>
                    <a:pt x="746" y="291"/>
                    <a:pt x="757" y="285"/>
                  </a:cubicBezTo>
                  <a:cubicBezTo>
                    <a:pt x="803" y="260"/>
                    <a:pt x="846" y="232"/>
                    <a:pt x="889" y="203"/>
                  </a:cubicBezTo>
                  <a:cubicBezTo>
                    <a:pt x="933" y="175"/>
                    <a:pt x="977" y="148"/>
                    <a:pt x="1023" y="125"/>
                  </a:cubicBezTo>
                  <a:cubicBezTo>
                    <a:pt x="1041" y="116"/>
                    <a:pt x="1041" y="116"/>
                    <a:pt x="1041" y="116"/>
                  </a:cubicBezTo>
                  <a:cubicBezTo>
                    <a:pt x="1059" y="109"/>
                    <a:pt x="1059" y="109"/>
                    <a:pt x="1059" y="109"/>
                  </a:cubicBezTo>
                  <a:cubicBezTo>
                    <a:pt x="1071" y="103"/>
                    <a:pt x="1083" y="99"/>
                    <a:pt x="1095" y="95"/>
                  </a:cubicBezTo>
                  <a:cubicBezTo>
                    <a:pt x="1107" y="90"/>
                    <a:pt x="1120" y="86"/>
                    <a:pt x="1132" y="82"/>
                  </a:cubicBezTo>
                  <a:cubicBezTo>
                    <a:pt x="1138" y="80"/>
                    <a:pt x="1144" y="78"/>
                    <a:pt x="1150" y="76"/>
                  </a:cubicBezTo>
                  <a:cubicBezTo>
                    <a:pt x="1169" y="71"/>
                    <a:pt x="1169" y="71"/>
                    <a:pt x="1169" y="71"/>
                  </a:cubicBezTo>
                  <a:cubicBezTo>
                    <a:pt x="1219" y="58"/>
                    <a:pt x="1270" y="47"/>
                    <a:pt x="1321" y="39"/>
                  </a:cubicBezTo>
                  <a:cubicBezTo>
                    <a:pt x="1372" y="31"/>
                    <a:pt x="1424" y="25"/>
                    <a:pt x="1475" y="20"/>
                  </a:cubicBezTo>
                  <a:cubicBezTo>
                    <a:pt x="1527" y="15"/>
                    <a:pt x="1579" y="12"/>
                    <a:pt x="1630" y="9"/>
                  </a:cubicBezTo>
                  <a:cubicBezTo>
                    <a:pt x="1656" y="7"/>
                    <a:pt x="1682" y="6"/>
                    <a:pt x="1708" y="4"/>
                  </a:cubicBezTo>
                  <a:cubicBezTo>
                    <a:pt x="1747" y="3"/>
                    <a:pt x="1747" y="3"/>
                    <a:pt x="1747" y="3"/>
                  </a:cubicBezTo>
                  <a:cubicBezTo>
                    <a:pt x="1760" y="2"/>
                    <a:pt x="1773" y="1"/>
                    <a:pt x="1786" y="1"/>
                  </a:cubicBezTo>
                  <a:cubicBezTo>
                    <a:pt x="1824" y="0"/>
                    <a:pt x="1824" y="0"/>
                    <a:pt x="1824" y="0"/>
                  </a:cubicBezTo>
                  <a:cubicBezTo>
                    <a:pt x="1828" y="0"/>
                    <a:pt x="1831" y="0"/>
                    <a:pt x="1834" y="0"/>
                  </a:cubicBezTo>
                  <a:cubicBezTo>
                    <a:pt x="1844" y="0"/>
                    <a:pt x="1844" y="0"/>
                    <a:pt x="1844" y="0"/>
                  </a:cubicBezTo>
                  <a:cubicBezTo>
                    <a:pt x="1863" y="0"/>
                    <a:pt x="1863" y="0"/>
                    <a:pt x="1863" y="0"/>
                  </a:cubicBezTo>
                  <a:cubicBezTo>
                    <a:pt x="1889" y="0"/>
                    <a:pt x="1915" y="3"/>
                    <a:pt x="1941" y="4"/>
                  </a:cubicBezTo>
                  <a:cubicBezTo>
                    <a:pt x="1954" y="5"/>
                    <a:pt x="1967" y="7"/>
                    <a:pt x="1980" y="8"/>
                  </a:cubicBezTo>
                  <a:cubicBezTo>
                    <a:pt x="1999" y="10"/>
                    <a:pt x="1999" y="10"/>
                    <a:pt x="1999" y="10"/>
                  </a:cubicBezTo>
                  <a:cubicBezTo>
                    <a:pt x="2018" y="13"/>
                    <a:pt x="2018" y="13"/>
                    <a:pt x="2018" y="13"/>
                  </a:cubicBezTo>
                  <a:cubicBezTo>
                    <a:pt x="2031" y="15"/>
                    <a:pt x="2044" y="17"/>
                    <a:pt x="2057" y="19"/>
                  </a:cubicBezTo>
                  <a:cubicBezTo>
                    <a:pt x="2095" y="26"/>
                    <a:pt x="2095" y="26"/>
                    <a:pt x="2095" y="26"/>
                  </a:cubicBezTo>
                  <a:cubicBezTo>
                    <a:pt x="2146" y="36"/>
                    <a:pt x="2196" y="49"/>
                    <a:pt x="2246" y="63"/>
                  </a:cubicBezTo>
                  <a:cubicBezTo>
                    <a:pt x="2265" y="69"/>
                    <a:pt x="2265" y="69"/>
                    <a:pt x="2265" y="69"/>
                  </a:cubicBezTo>
                  <a:cubicBezTo>
                    <a:pt x="2283" y="74"/>
                    <a:pt x="2283" y="74"/>
                    <a:pt x="2283" y="74"/>
                  </a:cubicBezTo>
                  <a:cubicBezTo>
                    <a:pt x="2295" y="78"/>
                    <a:pt x="2308" y="82"/>
                    <a:pt x="2320" y="86"/>
                  </a:cubicBezTo>
                  <a:cubicBezTo>
                    <a:pt x="2345" y="94"/>
                    <a:pt x="2369" y="102"/>
                    <a:pt x="2394" y="111"/>
                  </a:cubicBezTo>
                  <a:cubicBezTo>
                    <a:pt x="2443" y="128"/>
                    <a:pt x="2491" y="145"/>
                    <a:pt x="2540" y="163"/>
                  </a:cubicBezTo>
                  <a:cubicBezTo>
                    <a:pt x="2613" y="190"/>
                    <a:pt x="2613" y="190"/>
                    <a:pt x="2613" y="190"/>
                  </a:cubicBezTo>
                  <a:cubicBezTo>
                    <a:pt x="2631" y="197"/>
                    <a:pt x="2631" y="197"/>
                    <a:pt x="2631" y="197"/>
                  </a:cubicBezTo>
                  <a:cubicBezTo>
                    <a:pt x="2650" y="203"/>
                    <a:pt x="2650" y="203"/>
                    <a:pt x="2650" y="203"/>
                  </a:cubicBezTo>
                  <a:cubicBezTo>
                    <a:pt x="2686" y="216"/>
                    <a:pt x="2686" y="216"/>
                    <a:pt x="2686" y="216"/>
                  </a:cubicBezTo>
                  <a:cubicBezTo>
                    <a:pt x="2785" y="247"/>
                    <a:pt x="2886" y="270"/>
                    <a:pt x="2988" y="286"/>
                  </a:cubicBezTo>
                  <a:cubicBezTo>
                    <a:pt x="3193" y="318"/>
                    <a:pt x="3401" y="325"/>
                    <a:pt x="3607" y="317"/>
                  </a:cubicBezTo>
                  <a:cubicBezTo>
                    <a:pt x="3659" y="315"/>
                    <a:pt x="3711" y="316"/>
                    <a:pt x="3763" y="319"/>
                  </a:cubicBezTo>
                  <a:cubicBezTo>
                    <a:pt x="3814" y="322"/>
                    <a:pt x="3866" y="326"/>
                    <a:pt x="3918" y="328"/>
                  </a:cubicBezTo>
                  <a:cubicBezTo>
                    <a:pt x="3944" y="329"/>
                    <a:pt x="3970" y="329"/>
                    <a:pt x="3995" y="329"/>
                  </a:cubicBezTo>
                  <a:cubicBezTo>
                    <a:pt x="4021" y="328"/>
                    <a:pt x="4047" y="326"/>
                    <a:pt x="4073" y="325"/>
                  </a:cubicBezTo>
                  <a:cubicBezTo>
                    <a:pt x="4125" y="322"/>
                    <a:pt x="4176" y="320"/>
                    <a:pt x="4228" y="319"/>
                  </a:cubicBezTo>
                  <a:cubicBezTo>
                    <a:pt x="4435" y="315"/>
                    <a:pt x="4643" y="321"/>
                    <a:pt x="4849" y="3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65">
              <a:extLst>
                <a:ext uri="{FF2B5EF4-FFF2-40B4-BE49-F238E27FC236}">
                  <a16:creationId xmlns:a16="http://schemas.microsoft.com/office/drawing/2014/main" id="{ED7852C2-7100-172D-9779-8A842DC1529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1688" y="4297363"/>
              <a:ext cx="12114213" cy="1125538"/>
            </a:xfrm>
            <a:custGeom>
              <a:avLst/>
              <a:gdLst>
                <a:gd name="T0" fmla="*/ 4225 w 4850"/>
                <a:gd name="T1" fmla="*/ 336 h 450"/>
                <a:gd name="T2" fmla="*/ 3991 w 4850"/>
                <a:gd name="T3" fmla="*/ 354 h 450"/>
                <a:gd name="T4" fmla="*/ 3601 w 4850"/>
                <a:gd name="T5" fmla="*/ 370 h 450"/>
                <a:gd name="T6" fmla="*/ 2976 w 4850"/>
                <a:gd name="T7" fmla="*/ 354 h 450"/>
                <a:gd name="T8" fmla="*/ 2861 w 4850"/>
                <a:gd name="T9" fmla="*/ 333 h 450"/>
                <a:gd name="T10" fmla="*/ 2785 w 4850"/>
                <a:gd name="T11" fmla="*/ 316 h 450"/>
                <a:gd name="T12" fmla="*/ 2672 w 4850"/>
                <a:gd name="T13" fmla="*/ 283 h 450"/>
                <a:gd name="T14" fmla="*/ 2598 w 4850"/>
                <a:gd name="T15" fmla="*/ 257 h 450"/>
                <a:gd name="T16" fmla="*/ 2381 w 4850"/>
                <a:gd name="T17" fmla="*/ 169 h 450"/>
                <a:gd name="T18" fmla="*/ 2236 w 4850"/>
                <a:gd name="T19" fmla="*/ 111 h 450"/>
                <a:gd name="T20" fmla="*/ 2125 w 4850"/>
                <a:gd name="T21" fmla="*/ 72 h 450"/>
                <a:gd name="T22" fmla="*/ 2088 w 4850"/>
                <a:gd name="T23" fmla="*/ 61 h 450"/>
                <a:gd name="T24" fmla="*/ 1897 w 4850"/>
                <a:gd name="T25" fmla="*/ 17 h 450"/>
                <a:gd name="T26" fmla="*/ 1859 w 4850"/>
                <a:gd name="T27" fmla="*/ 12 h 450"/>
                <a:gd name="T28" fmla="*/ 1820 w 4850"/>
                <a:gd name="T29" fmla="*/ 8 h 450"/>
                <a:gd name="T30" fmla="*/ 1742 w 4850"/>
                <a:gd name="T31" fmla="*/ 4 h 450"/>
                <a:gd name="T32" fmla="*/ 1703 w 4850"/>
                <a:gd name="T33" fmla="*/ 4 h 450"/>
                <a:gd name="T34" fmla="*/ 1469 w 4850"/>
                <a:gd name="T35" fmla="*/ 12 h 450"/>
                <a:gd name="T36" fmla="*/ 1161 w 4850"/>
                <a:gd name="T37" fmla="*/ 63 h 450"/>
                <a:gd name="T38" fmla="*/ 885 w 4850"/>
                <a:gd name="T39" fmla="*/ 205 h 450"/>
                <a:gd name="T40" fmla="*/ 616 w 4850"/>
                <a:gd name="T41" fmla="*/ 364 h 450"/>
                <a:gd name="T42" fmla="*/ 0 w 4850"/>
                <a:gd name="T43" fmla="*/ 437 h 450"/>
                <a:gd name="T44" fmla="*/ 616 w 4850"/>
                <a:gd name="T45" fmla="*/ 362 h 450"/>
                <a:gd name="T46" fmla="*/ 884 w 4850"/>
                <a:gd name="T47" fmla="*/ 203 h 450"/>
                <a:gd name="T48" fmla="*/ 1160 w 4850"/>
                <a:gd name="T49" fmla="*/ 60 h 450"/>
                <a:gd name="T50" fmla="*/ 1468 w 4850"/>
                <a:gd name="T51" fmla="*/ 9 h 450"/>
                <a:gd name="T52" fmla="*/ 1703 w 4850"/>
                <a:gd name="T53" fmla="*/ 1 h 450"/>
                <a:gd name="T54" fmla="*/ 1742 w 4850"/>
                <a:gd name="T55" fmla="*/ 1 h 450"/>
                <a:gd name="T56" fmla="*/ 1820 w 4850"/>
                <a:gd name="T57" fmla="*/ 5 h 450"/>
                <a:gd name="T58" fmla="*/ 1859 w 4850"/>
                <a:gd name="T59" fmla="*/ 9 h 450"/>
                <a:gd name="T60" fmla="*/ 1898 w 4850"/>
                <a:gd name="T61" fmla="*/ 14 h 450"/>
                <a:gd name="T62" fmla="*/ 2089 w 4850"/>
                <a:gd name="T63" fmla="*/ 57 h 450"/>
                <a:gd name="T64" fmla="*/ 2126 w 4850"/>
                <a:gd name="T65" fmla="*/ 69 h 450"/>
                <a:gd name="T66" fmla="*/ 2237 w 4850"/>
                <a:gd name="T67" fmla="*/ 107 h 450"/>
                <a:gd name="T68" fmla="*/ 2382 w 4850"/>
                <a:gd name="T69" fmla="*/ 165 h 450"/>
                <a:gd name="T70" fmla="*/ 2599 w 4850"/>
                <a:gd name="T71" fmla="*/ 254 h 450"/>
                <a:gd name="T72" fmla="*/ 2673 w 4850"/>
                <a:gd name="T73" fmla="*/ 280 h 450"/>
                <a:gd name="T74" fmla="*/ 2786 w 4850"/>
                <a:gd name="T75" fmla="*/ 312 h 450"/>
                <a:gd name="T76" fmla="*/ 2862 w 4850"/>
                <a:gd name="T77" fmla="*/ 330 h 450"/>
                <a:gd name="T78" fmla="*/ 2977 w 4850"/>
                <a:gd name="T79" fmla="*/ 351 h 450"/>
                <a:gd name="T80" fmla="*/ 3600 w 4850"/>
                <a:gd name="T81" fmla="*/ 367 h 450"/>
                <a:gd name="T82" fmla="*/ 3991 w 4850"/>
                <a:gd name="T83" fmla="*/ 351 h 450"/>
                <a:gd name="T84" fmla="*/ 4225 w 4850"/>
                <a:gd name="T85" fmla="*/ 334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50" h="450">
                  <a:moveTo>
                    <a:pt x="4850" y="354"/>
                  </a:moveTo>
                  <a:cubicBezTo>
                    <a:pt x="4642" y="334"/>
                    <a:pt x="4433" y="327"/>
                    <a:pt x="4225" y="336"/>
                  </a:cubicBezTo>
                  <a:cubicBezTo>
                    <a:pt x="4173" y="339"/>
                    <a:pt x="4121" y="342"/>
                    <a:pt x="4069" y="346"/>
                  </a:cubicBezTo>
                  <a:cubicBezTo>
                    <a:pt x="3991" y="354"/>
                    <a:pt x="3991" y="354"/>
                    <a:pt x="3991" y="354"/>
                  </a:cubicBezTo>
                  <a:cubicBezTo>
                    <a:pt x="3965" y="356"/>
                    <a:pt x="3939" y="357"/>
                    <a:pt x="3913" y="358"/>
                  </a:cubicBezTo>
                  <a:cubicBezTo>
                    <a:pt x="3809" y="363"/>
                    <a:pt x="3704" y="360"/>
                    <a:pt x="3601" y="370"/>
                  </a:cubicBezTo>
                  <a:cubicBezTo>
                    <a:pt x="3497" y="379"/>
                    <a:pt x="3392" y="383"/>
                    <a:pt x="3288" y="381"/>
                  </a:cubicBezTo>
                  <a:cubicBezTo>
                    <a:pt x="3184" y="378"/>
                    <a:pt x="3080" y="370"/>
                    <a:pt x="2976" y="354"/>
                  </a:cubicBezTo>
                  <a:cubicBezTo>
                    <a:pt x="2951" y="351"/>
                    <a:pt x="2925" y="346"/>
                    <a:pt x="2899" y="341"/>
                  </a:cubicBezTo>
                  <a:cubicBezTo>
                    <a:pt x="2886" y="339"/>
                    <a:pt x="2874" y="336"/>
                    <a:pt x="2861" y="333"/>
                  </a:cubicBezTo>
                  <a:cubicBezTo>
                    <a:pt x="2823" y="325"/>
                    <a:pt x="2823" y="325"/>
                    <a:pt x="2823" y="325"/>
                  </a:cubicBezTo>
                  <a:cubicBezTo>
                    <a:pt x="2785" y="316"/>
                    <a:pt x="2785" y="316"/>
                    <a:pt x="2785" y="316"/>
                  </a:cubicBezTo>
                  <a:cubicBezTo>
                    <a:pt x="2772" y="312"/>
                    <a:pt x="2759" y="310"/>
                    <a:pt x="2747" y="306"/>
                  </a:cubicBezTo>
                  <a:cubicBezTo>
                    <a:pt x="2722" y="298"/>
                    <a:pt x="2697" y="292"/>
                    <a:pt x="2672" y="283"/>
                  </a:cubicBezTo>
                  <a:cubicBezTo>
                    <a:pt x="2635" y="271"/>
                    <a:pt x="2635" y="271"/>
                    <a:pt x="2635" y="271"/>
                  </a:cubicBezTo>
                  <a:cubicBezTo>
                    <a:pt x="2598" y="257"/>
                    <a:pt x="2598" y="257"/>
                    <a:pt x="2598" y="257"/>
                  </a:cubicBezTo>
                  <a:cubicBezTo>
                    <a:pt x="2574" y="248"/>
                    <a:pt x="2549" y="238"/>
                    <a:pt x="2525" y="228"/>
                  </a:cubicBezTo>
                  <a:cubicBezTo>
                    <a:pt x="2381" y="169"/>
                    <a:pt x="2381" y="169"/>
                    <a:pt x="2381" y="169"/>
                  </a:cubicBezTo>
                  <a:cubicBezTo>
                    <a:pt x="2357" y="159"/>
                    <a:pt x="2333" y="149"/>
                    <a:pt x="2308" y="139"/>
                  </a:cubicBezTo>
                  <a:cubicBezTo>
                    <a:pt x="2284" y="130"/>
                    <a:pt x="2260" y="120"/>
                    <a:pt x="2236" y="111"/>
                  </a:cubicBezTo>
                  <a:cubicBezTo>
                    <a:pt x="2211" y="102"/>
                    <a:pt x="2187" y="93"/>
                    <a:pt x="2162" y="84"/>
                  </a:cubicBezTo>
                  <a:cubicBezTo>
                    <a:pt x="2150" y="80"/>
                    <a:pt x="2137" y="76"/>
                    <a:pt x="2125" y="72"/>
                  </a:cubicBezTo>
                  <a:cubicBezTo>
                    <a:pt x="2106" y="66"/>
                    <a:pt x="2106" y="66"/>
                    <a:pt x="2106" y="66"/>
                  </a:cubicBezTo>
                  <a:cubicBezTo>
                    <a:pt x="2100" y="64"/>
                    <a:pt x="2094" y="63"/>
                    <a:pt x="2088" y="61"/>
                  </a:cubicBezTo>
                  <a:cubicBezTo>
                    <a:pt x="2038" y="45"/>
                    <a:pt x="1987" y="34"/>
                    <a:pt x="1936" y="24"/>
                  </a:cubicBezTo>
                  <a:cubicBezTo>
                    <a:pt x="1897" y="17"/>
                    <a:pt x="1897" y="17"/>
                    <a:pt x="1897" y="17"/>
                  </a:cubicBezTo>
                  <a:cubicBezTo>
                    <a:pt x="1891" y="16"/>
                    <a:pt x="1885" y="16"/>
                    <a:pt x="1878" y="15"/>
                  </a:cubicBezTo>
                  <a:cubicBezTo>
                    <a:pt x="1859" y="12"/>
                    <a:pt x="1859" y="12"/>
                    <a:pt x="1859" y="12"/>
                  </a:cubicBezTo>
                  <a:cubicBezTo>
                    <a:pt x="1839" y="10"/>
                    <a:pt x="1839" y="10"/>
                    <a:pt x="1839" y="10"/>
                  </a:cubicBezTo>
                  <a:cubicBezTo>
                    <a:pt x="1833" y="9"/>
                    <a:pt x="1826" y="9"/>
                    <a:pt x="1820" y="8"/>
                  </a:cubicBezTo>
                  <a:cubicBezTo>
                    <a:pt x="1781" y="5"/>
                    <a:pt x="1781" y="5"/>
                    <a:pt x="1781" y="5"/>
                  </a:cubicBezTo>
                  <a:cubicBezTo>
                    <a:pt x="1768" y="5"/>
                    <a:pt x="1755" y="5"/>
                    <a:pt x="1742" y="4"/>
                  </a:cubicBezTo>
                  <a:cubicBezTo>
                    <a:pt x="1722" y="4"/>
                    <a:pt x="1722" y="4"/>
                    <a:pt x="1722" y="4"/>
                  </a:cubicBezTo>
                  <a:cubicBezTo>
                    <a:pt x="1716" y="4"/>
                    <a:pt x="1709" y="4"/>
                    <a:pt x="1703" y="4"/>
                  </a:cubicBezTo>
                  <a:cubicBezTo>
                    <a:pt x="1677" y="4"/>
                    <a:pt x="1651" y="4"/>
                    <a:pt x="1625" y="5"/>
                  </a:cubicBezTo>
                  <a:cubicBezTo>
                    <a:pt x="1573" y="6"/>
                    <a:pt x="1521" y="8"/>
                    <a:pt x="1469" y="12"/>
                  </a:cubicBezTo>
                  <a:cubicBezTo>
                    <a:pt x="1417" y="16"/>
                    <a:pt x="1365" y="22"/>
                    <a:pt x="1313" y="30"/>
                  </a:cubicBezTo>
                  <a:cubicBezTo>
                    <a:pt x="1262" y="38"/>
                    <a:pt x="1211" y="48"/>
                    <a:pt x="1161" y="63"/>
                  </a:cubicBezTo>
                  <a:cubicBezTo>
                    <a:pt x="1111" y="77"/>
                    <a:pt x="1062" y="96"/>
                    <a:pt x="1017" y="121"/>
                  </a:cubicBezTo>
                  <a:cubicBezTo>
                    <a:pt x="971" y="146"/>
                    <a:pt x="927" y="175"/>
                    <a:pt x="885" y="205"/>
                  </a:cubicBezTo>
                  <a:cubicBezTo>
                    <a:pt x="842" y="235"/>
                    <a:pt x="800" y="266"/>
                    <a:pt x="756" y="294"/>
                  </a:cubicBezTo>
                  <a:cubicBezTo>
                    <a:pt x="712" y="321"/>
                    <a:pt x="665" y="346"/>
                    <a:pt x="616" y="364"/>
                  </a:cubicBezTo>
                  <a:cubicBezTo>
                    <a:pt x="518" y="400"/>
                    <a:pt x="416" y="423"/>
                    <a:pt x="313" y="436"/>
                  </a:cubicBezTo>
                  <a:cubicBezTo>
                    <a:pt x="209" y="449"/>
                    <a:pt x="104" y="450"/>
                    <a:pt x="0" y="437"/>
                  </a:cubicBezTo>
                  <a:cubicBezTo>
                    <a:pt x="104" y="450"/>
                    <a:pt x="209" y="448"/>
                    <a:pt x="312" y="435"/>
                  </a:cubicBezTo>
                  <a:cubicBezTo>
                    <a:pt x="416" y="422"/>
                    <a:pt x="518" y="398"/>
                    <a:pt x="616" y="362"/>
                  </a:cubicBezTo>
                  <a:cubicBezTo>
                    <a:pt x="664" y="344"/>
                    <a:pt x="711" y="320"/>
                    <a:pt x="755" y="292"/>
                  </a:cubicBezTo>
                  <a:cubicBezTo>
                    <a:pt x="799" y="264"/>
                    <a:pt x="841" y="233"/>
                    <a:pt x="884" y="203"/>
                  </a:cubicBezTo>
                  <a:cubicBezTo>
                    <a:pt x="926" y="173"/>
                    <a:pt x="969" y="144"/>
                    <a:pt x="1015" y="119"/>
                  </a:cubicBezTo>
                  <a:cubicBezTo>
                    <a:pt x="1061" y="94"/>
                    <a:pt x="1110" y="75"/>
                    <a:pt x="1160" y="60"/>
                  </a:cubicBezTo>
                  <a:cubicBezTo>
                    <a:pt x="1210" y="45"/>
                    <a:pt x="1261" y="35"/>
                    <a:pt x="1313" y="27"/>
                  </a:cubicBezTo>
                  <a:cubicBezTo>
                    <a:pt x="1364" y="19"/>
                    <a:pt x="1416" y="13"/>
                    <a:pt x="1468" y="9"/>
                  </a:cubicBezTo>
                  <a:cubicBezTo>
                    <a:pt x="1520" y="5"/>
                    <a:pt x="1573" y="3"/>
                    <a:pt x="1625" y="2"/>
                  </a:cubicBezTo>
                  <a:cubicBezTo>
                    <a:pt x="1651" y="1"/>
                    <a:pt x="1677" y="1"/>
                    <a:pt x="1703" y="1"/>
                  </a:cubicBezTo>
                  <a:cubicBezTo>
                    <a:pt x="1709" y="1"/>
                    <a:pt x="1716" y="0"/>
                    <a:pt x="1722" y="1"/>
                  </a:cubicBezTo>
                  <a:cubicBezTo>
                    <a:pt x="1742" y="1"/>
                    <a:pt x="1742" y="1"/>
                    <a:pt x="1742" y="1"/>
                  </a:cubicBezTo>
                  <a:cubicBezTo>
                    <a:pt x="1755" y="1"/>
                    <a:pt x="1768" y="1"/>
                    <a:pt x="1781" y="2"/>
                  </a:cubicBezTo>
                  <a:cubicBezTo>
                    <a:pt x="1820" y="5"/>
                    <a:pt x="1820" y="5"/>
                    <a:pt x="1820" y="5"/>
                  </a:cubicBezTo>
                  <a:cubicBezTo>
                    <a:pt x="1827" y="5"/>
                    <a:pt x="1833" y="6"/>
                    <a:pt x="1840" y="7"/>
                  </a:cubicBezTo>
                  <a:cubicBezTo>
                    <a:pt x="1859" y="9"/>
                    <a:pt x="1859" y="9"/>
                    <a:pt x="1859" y="9"/>
                  </a:cubicBezTo>
                  <a:cubicBezTo>
                    <a:pt x="1879" y="11"/>
                    <a:pt x="1879" y="11"/>
                    <a:pt x="1879" y="11"/>
                  </a:cubicBezTo>
                  <a:cubicBezTo>
                    <a:pt x="1885" y="12"/>
                    <a:pt x="1892" y="13"/>
                    <a:pt x="1898" y="14"/>
                  </a:cubicBezTo>
                  <a:cubicBezTo>
                    <a:pt x="1937" y="20"/>
                    <a:pt x="1937" y="20"/>
                    <a:pt x="1937" y="20"/>
                  </a:cubicBezTo>
                  <a:cubicBezTo>
                    <a:pt x="1988" y="30"/>
                    <a:pt x="2039" y="42"/>
                    <a:pt x="2089" y="57"/>
                  </a:cubicBezTo>
                  <a:cubicBezTo>
                    <a:pt x="2095" y="59"/>
                    <a:pt x="2101" y="61"/>
                    <a:pt x="2107" y="63"/>
                  </a:cubicBezTo>
                  <a:cubicBezTo>
                    <a:pt x="2126" y="69"/>
                    <a:pt x="2126" y="69"/>
                    <a:pt x="2126" y="69"/>
                  </a:cubicBezTo>
                  <a:cubicBezTo>
                    <a:pt x="2138" y="73"/>
                    <a:pt x="2151" y="76"/>
                    <a:pt x="2163" y="81"/>
                  </a:cubicBezTo>
                  <a:cubicBezTo>
                    <a:pt x="2188" y="89"/>
                    <a:pt x="2213" y="98"/>
                    <a:pt x="2237" y="107"/>
                  </a:cubicBezTo>
                  <a:cubicBezTo>
                    <a:pt x="2261" y="116"/>
                    <a:pt x="2286" y="126"/>
                    <a:pt x="2310" y="135"/>
                  </a:cubicBezTo>
                  <a:cubicBezTo>
                    <a:pt x="2334" y="145"/>
                    <a:pt x="2358" y="155"/>
                    <a:pt x="2382" y="165"/>
                  </a:cubicBezTo>
                  <a:cubicBezTo>
                    <a:pt x="2527" y="225"/>
                    <a:pt x="2527" y="225"/>
                    <a:pt x="2527" y="225"/>
                  </a:cubicBezTo>
                  <a:cubicBezTo>
                    <a:pt x="2551" y="235"/>
                    <a:pt x="2575" y="245"/>
                    <a:pt x="2599" y="254"/>
                  </a:cubicBezTo>
                  <a:cubicBezTo>
                    <a:pt x="2636" y="267"/>
                    <a:pt x="2636" y="267"/>
                    <a:pt x="2636" y="267"/>
                  </a:cubicBezTo>
                  <a:cubicBezTo>
                    <a:pt x="2673" y="280"/>
                    <a:pt x="2673" y="280"/>
                    <a:pt x="2673" y="280"/>
                  </a:cubicBezTo>
                  <a:cubicBezTo>
                    <a:pt x="2698" y="288"/>
                    <a:pt x="2723" y="295"/>
                    <a:pt x="2748" y="302"/>
                  </a:cubicBezTo>
                  <a:cubicBezTo>
                    <a:pt x="2760" y="306"/>
                    <a:pt x="2773" y="309"/>
                    <a:pt x="2786" y="312"/>
                  </a:cubicBezTo>
                  <a:cubicBezTo>
                    <a:pt x="2823" y="322"/>
                    <a:pt x="2823" y="322"/>
                    <a:pt x="2823" y="322"/>
                  </a:cubicBezTo>
                  <a:cubicBezTo>
                    <a:pt x="2862" y="330"/>
                    <a:pt x="2862" y="330"/>
                    <a:pt x="2862" y="330"/>
                  </a:cubicBezTo>
                  <a:cubicBezTo>
                    <a:pt x="2874" y="333"/>
                    <a:pt x="2887" y="335"/>
                    <a:pt x="2900" y="338"/>
                  </a:cubicBezTo>
                  <a:cubicBezTo>
                    <a:pt x="2926" y="342"/>
                    <a:pt x="2951" y="347"/>
                    <a:pt x="2977" y="351"/>
                  </a:cubicBezTo>
                  <a:cubicBezTo>
                    <a:pt x="3080" y="366"/>
                    <a:pt x="3184" y="375"/>
                    <a:pt x="3288" y="378"/>
                  </a:cubicBezTo>
                  <a:cubicBezTo>
                    <a:pt x="3392" y="380"/>
                    <a:pt x="3496" y="376"/>
                    <a:pt x="3600" y="367"/>
                  </a:cubicBezTo>
                  <a:cubicBezTo>
                    <a:pt x="3704" y="357"/>
                    <a:pt x="3809" y="360"/>
                    <a:pt x="3913" y="356"/>
                  </a:cubicBezTo>
                  <a:cubicBezTo>
                    <a:pt x="3939" y="355"/>
                    <a:pt x="3965" y="354"/>
                    <a:pt x="3991" y="351"/>
                  </a:cubicBezTo>
                  <a:cubicBezTo>
                    <a:pt x="4069" y="344"/>
                    <a:pt x="4069" y="344"/>
                    <a:pt x="4069" y="344"/>
                  </a:cubicBezTo>
                  <a:cubicBezTo>
                    <a:pt x="4121" y="340"/>
                    <a:pt x="4173" y="336"/>
                    <a:pt x="4225" y="334"/>
                  </a:cubicBezTo>
                  <a:cubicBezTo>
                    <a:pt x="4433" y="325"/>
                    <a:pt x="4642" y="333"/>
                    <a:pt x="4850" y="3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48" name="Oval 47">
            <a:extLst>
              <a:ext uri="{FF2B5EF4-FFF2-40B4-BE49-F238E27FC236}">
                <a16:creationId xmlns:a16="http://schemas.microsoft.com/office/drawing/2014/main" id="{C91AEF1A-F6D1-CBE9-C1A4-5094AF5B8A2B}"/>
              </a:ext>
            </a:extLst>
          </p:cNvPr>
          <p:cNvSpPr/>
          <p:nvPr userDrawn="1"/>
        </p:nvSpPr>
        <p:spPr>
          <a:xfrm>
            <a:off x="3968135" y="1301135"/>
            <a:ext cx="4255731" cy="4255731"/>
          </a:xfrm>
          <a:prstGeom prst="ellipse">
            <a:avLst/>
          </a:prstGeom>
          <a:noFill/>
          <a:ln w="22225" cap="rnd" cmpd="sng">
            <a:solidFill>
              <a:schemeClr val="accent5">
                <a:alpha val="56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BA0B8DE9-94A6-8DE5-5380-5126D0AF7DA4}"/>
              </a:ext>
            </a:extLst>
          </p:cNvPr>
          <p:cNvSpPr/>
          <p:nvPr userDrawn="1"/>
        </p:nvSpPr>
        <p:spPr>
          <a:xfrm>
            <a:off x="4201886" y="1534886"/>
            <a:ext cx="3788228" cy="378822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58242B1-AC24-F0A3-1B30-96C55256E10A}"/>
              </a:ext>
            </a:extLst>
          </p:cNvPr>
          <p:cNvSpPr txBox="1"/>
          <p:nvPr userDrawn="1"/>
        </p:nvSpPr>
        <p:spPr>
          <a:xfrm>
            <a:off x="4912215" y="4762394"/>
            <a:ext cx="2392968" cy="534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en-US" sz="1000" b="1" spc="300" baseline="0" dirty="0">
                <a:solidFill>
                  <a:schemeClr val="tx1"/>
                </a:solidFill>
                <a:latin typeface="IRANSans(MonoSpacedNum) UltraLi" panose="020B0506030804020204" pitchFamily="34" charset="-78"/>
                <a:cs typeface="IRANSans(MonoSpacedNum) UltraLi" panose="020B0506030804020204" pitchFamily="34" charset="-78"/>
              </a:rPr>
              <a:t>IDRO</a:t>
            </a:r>
          </a:p>
          <a:p>
            <a:pPr algn="ctr">
              <a:lnSpc>
                <a:spcPct val="150000"/>
              </a:lnSpc>
            </a:pPr>
            <a:r>
              <a:rPr lang="en-US" sz="1000" b="1" spc="300" baseline="0" dirty="0">
                <a:solidFill>
                  <a:schemeClr val="accent5">
                    <a:lumMod val="75000"/>
                  </a:schemeClr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1401</a:t>
            </a:r>
            <a:endParaRPr lang="id-ID" sz="1000" b="1" spc="300" baseline="0" dirty="0">
              <a:solidFill>
                <a:schemeClr val="accent5">
                  <a:lumMod val="75000"/>
                </a:schemeClr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DB27849E-F842-5504-83C8-C098E5ECA8E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502" y="1756944"/>
            <a:ext cx="704393" cy="689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016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Cryptonary Template - 4">
    <p:bg>
      <p:bgPr>
        <a:gradFill>
          <a:gsLst>
            <a:gs pos="0">
              <a:schemeClr val="bg1"/>
            </a:gs>
            <a:gs pos="100000">
              <a:schemeClr val="bg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5">
            <a:extLst>
              <a:ext uri="{FF2B5EF4-FFF2-40B4-BE49-F238E27FC236}">
                <a16:creationId xmlns:a16="http://schemas.microsoft.com/office/drawing/2014/main" id="{E5E29ACE-5E83-42CE-BDC5-51C277D688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8622" y="0"/>
            <a:ext cx="749994" cy="68580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B8A02695-FAA6-7411-65AB-8AE9CDB46CA8}"/>
              </a:ext>
            </a:extLst>
          </p:cNvPr>
          <p:cNvGrpSpPr/>
          <p:nvPr userDrawn="1"/>
        </p:nvGrpSpPr>
        <p:grpSpPr>
          <a:xfrm>
            <a:off x="30162" y="1874981"/>
            <a:ext cx="12192000" cy="3364023"/>
            <a:chOff x="13449300" y="1441450"/>
            <a:chExt cx="12192000" cy="3981451"/>
          </a:xfrm>
          <a:solidFill>
            <a:schemeClr val="bg1">
              <a:lumMod val="85000"/>
              <a:alpha val="43000"/>
            </a:schemeClr>
          </a:solidFill>
        </p:grpSpPr>
        <p:sp>
          <p:nvSpPr>
            <p:cNvPr id="14" name="Freeform 32">
              <a:extLst>
                <a:ext uri="{FF2B5EF4-FFF2-40B4-BE49-F238E27FC236}">
                  <a16:creationId xmlns:a16="http://schemas.microsoft.com/office/drawing/2014/main" id="{B1960512-A9D0-1AC8-6F54-1A3349927A6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9625" y="1470025"/>
              <a:ext cx="12131675" cy="2552700"/>
            </a:xfrm>
            <a:custGeom>
              <a:avLst/>
              <a:gdLst>
                <a:gd name="T0" fmla="*/ 744 w 4857"/>
                <a:gd name="T1" fmla="*/ 938 h 1021"/>
                <a:gd name="T2" fmla="*/ 910 w 4857"/>
                <a:gd name="T3" fmla="*/ 881 h 1021"/>
                <a:gd name="T4" fmla="*/ 1012 w 4857"/>
                <a:gd name="T5" fmla="*/ 836 h 1021"/>
                <a:gd name="T6" fmla="*/ 1071 w 4857"/>
                <a:gd name="T7" fmla="*/ 807 h 1021"/>
                <a:gd name="T8" fmla="*/ 1148 w 4857"/>
                <a:gd name="T9" fmla="*/ 764 h 1021"/>
                <a:gd name="T10" fmla="*/ 1330 w 4857"/>
                <a:gd name="T11" fmla="*/ 639 h 1021"/>
                <a:gd name="T12" fmla="*/ 1720 w 4857"/>
                <a:gd name="T13" fmla="*/ 220 h 1021"/>
                <a:gd name="T14" fmla="*/ 1826 w 4857"/>
                <a:gd name="T15" fmla="*/ 107 h 1021"/>
                <a:gd name="T16" fmla="*/ 1860 w 4857"/>
                <a:gd name="T17" fmla="*/ 79 h 1021"/>
                <a:gd name="T18" fmla="*/ 1926 w 4857"/>
                <a:gd name="T19" fmla="*/ 38 h 1021"/>
                <a:gd name="T20" fmla="*/ 1961 w 4857"/>
                <a:gd name="T21" fmla="*/ 22 h 1021"/>
                <a:gd name="T22" fmla="*/ 1998 w 4857"/>
                <a:gd name="T23" fmla="*/ 9 h 1021"/>
                <a:gd name="T24" fmla="*/ 2129 w 4857"/>
                <a:gd name="T25" fmla="*/ 12 h 1021"/>
                <a:gd name="T26" fmla="*/ 2186 w 4857"/>
                <a:gd name="T27" fmla="*/ 47 h 1021"/>
                <a:gd name="T28" fmla="*/ 2323 w 4857"/>
                <a:gd name="T29" fmla="*/ 298 h 1021"/>
                <a:gd name="T30" fmla="*/ 2497 w 4857"/>
                <a:gd name="T31" fmla="*/ 602 h 1021"/>
                <a:gd name="T32" fmla="*/ 3156 w 4857"/>
                <a:gd name="T33" fmla="*/ 720 h 1021"/>
                <a:gd name="T34" fmla="*/ 3387 w 4857"/>
                <a:gd name="T35" fmla="*/ 592 h 1021"/>
                <a:gd name="T36" fmla="*/ 3532 w 4857"/>
                <a:gd name="T37" fmla="*/ 541 h 1021"/>
                <a:gd name="T38" fmla="*/ 3642 w 4857"/>
                <a:gd name="T39" fmla="*/ 550 h 1021"/>
                <a:gd name="T40" fmla="*/ 3980 w 4857"/>
                <a:gd name="T41" fmla="*/ 656 h 1021"/>
                <a:gd name="T42" fmla="*/ 4504 w 4857"/>
                <a:gd name="T43" fmla="*/ 722 h 1021"/>
                <a:gd name="T44" fmla="*/ 4327 w 4857"/>
                <a:gd name="T45" fmla="*/ 716 h 1021"/>
                <a:gd name="T46" fmla="*/ 3894 w 4857"/>
                <a:gd name="T47" fmla="*/ 634 h 1021"/>
                <a:gd name="T48" fmla="*/ 3554 w 4857"/>
                <a:gd name="T49" fmla="*/ 543 h 1021"/>
                <a:gd name="T50" fmla="*/ 3511 w 4857"/>
                <a:gd name="T51" fmla="*/ 546 h 1021"/>
                <a:gd name="T52" fmla="*/ 3314 w 4857"/>
                <a:gd name="T53" fmla="*/ 642 h 1021"/>
                <a:gd name="T54" fmla="*/ 2808 w 4857"/>
                <a:gd name="T55" fmla="*/ 757 h 1021"/>
                <a:gd name="T56" fmla="*/ 2437 w 4857"/>
                <a:gd name="T57" fmla="*/ 537 h 1021"/>
                <a:gd name="T58" fmla="*/ 2247 w 4857"/>
                <a:gd name="T59" fmla="*/ 139 h 1021"/>
                <a:gd name="T60" fmla="*/ 2175 w 4857"/>
                <a:gd name="T61" fmla="*/ 43 h 1021"/>
                <a:gd name="T62" fmla="*/ 2086 w 4857"/>
                <a:gd name="T63" fmla="*/ 5 h 1021"/>
                <a:gd name="T64" fmla="*/ 1978 w 4857"/>
                <a:gd name="T65" fmla="*/ 19 h 1021"/>
                <a:gd name="T66" fmla="*/ 1957 w 4857"/>
                <a:gd name="T67" fmla="*/ 27 h 1021"/>
                <a:gd name="T68" fmla="*/ 1918 w 4857"/>
                <a:gd name="T69" fmla="*/ 47 h 1021"/>
                <a:gd name="T70" fmla="*/ 1853 w 4857"/>
                <a:gd name="T71" fmla="*/ 89 h 1021"/>
                <a:gd name="T72" fmla="*/ 1812 w 4857"/>
                <a:gd name="T73" fmla="*/ 125 h 1021"/>
                <a:gd name="T74" fmla="*/ 1694 w 4857"/>
                <a:gd name="T75" fmla="*/ 256 h 1021"/>
                <a:gd name="T76" fmla="*/ 1187 w 4857"/>
                <a:gd name="T77" fmla="*/ 743 h 1021"/>
                <a:gd name="T78" fmla="*/ 1111 w 4857"/>
                <a:gd name="T79" fmla="*/ 788 h 1021"/>
                <a:gd name="T80" fmla="*/ 1032 w 4857"/>
                <a:gd name="T81" fmla="*/ 829 h 1021"/>
                <a:gd name="T82" fmla="*/ 992 w 4857"/>
                <a:gd name="T83" fmla="*/ 848 h 1021"/>
                <a:gd name="T84" fmla="*/ 870 w 4857"/>
                <a:gd name="T85" fmla="*/ 899 h 1021"/>
                <a:gd name="T86" fmla="*/ 701 w 4857"/>
                <a:gd name="T87" fmla="*/ 952 h 1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57" h="1021">
                  <a:moveTo>
                    <a:pt x="0" y="979"/>
                  </a:moveTo>
                  <a:cubicBezTo>
                    <a:pt x="232" y="1021"/>
                    <a:pt x="473" y="1010"/>
                    <a:pt x="701" y="950"/>
                  </a:cubicBezTo>
                  <a:cubicBezTo>
                    <a:pt x="715" y="946"/>
                    <a:pt x="729" y="942"/>
                    <a:pt x="744" y="938"/>
                  </a:cubicBezTo>
                  <a:cubicBezTo>
                    <a:pt x="786" y="925"/>
                    <a:pt x="786" y="925"/>
                    <a:pt x="786" y="925"/>
                  </a:cubicBezTo>
                  <a:cubicBezTo>
                    <a:pt x="814" y="917"/>
                    <a:pt x="841" y="906"/>
                    <a:pt x="869" y="897"/>
                  </a:cubicBezTo>
                  <a:cubicBezTo>
                    <a:pt x="883" y="892"/>
                    <a:pt x="897" y="886"/>
                    <a:pt x="910" y="881"/>
                  </a:cubicBezTo>
                  <a:cubicBezTo>
                    <a:pt x="951" y="864"/>
                    <a:pt x="951" y="864"/>
                    <a:pt x="951" y="864"/>
                  </a:cubicBezTo>
                  <a:cubicBezTo>
                    <a:pt x="965" y="858"/>
                    <a:pt x="978" y="852"/>
                    <a:pt x="991" y="846"/>
                  </a:cubicBezTo>
                  <a:cubicBezTo>
                    <a:pt x="1012" y="836"/>
                    <a:pt x="1012" y="836"/>
                    <a:pt x="1012" y="836"/>
                  </a:cubicBezTo>
                  <a:cubicBezTo>
                    <a:pt x="1022" y="832"/>
                    <a:pt x="1022" y="832"/>
                    <a:pt x="1022" y="832"/>
                  </a:cubicBezTo>
                  <a:cubicBezTo>
                    <a:pt x="1031" y="827"/>
                    <a:pt x="1031" y="827"/>
                    <a:pt x="1031" y="827"/>
                  </a:cubicBezTo>
                  <a:cubicBezTo>
                    <a:pt x="1071" y="807"/>
                    <a:pt x="1071" y="807"/>
                    <a:pt x="1071" y="807"/>
                  </a:cubicBezTo>
                  <a:cubicBezTo>
                    <a:pt x="1077" y="803"/>
                    <a:pt x="1084" y="800"/>
                    <a:pt x="1090" y="796"/>
                  </a:cubicBezTo>
                  <a:cubicBezTo>
                    <a:pt x="1109" y="785"/>
                    <a:pt x="1109" y="785"/>
                    <a:pt x="1109" y="785"/>
                  </a:cubicBezTo>
                  <a:cubicBezTo>
                    <a:pt x="1148" y="764"/>
                    <a:pt x="1148" y="764"/>
                    <a:pt x="1148" y="764"/>
                  </a:cubicBezTo>
                  <a:cubicBezTo>
                    <a:pt x="1154" y="760"/>
                    <a:pt x="1160" y="756"/>
                    <a:pt x="1167" y="752"/>
                  </a:cubicBezTo>
                  <a:cubicBezTo>
                    <a:pt x="1173" y="748"/>
                    <a:pt x="1179" y="745"/>
                    <a:pt x="1186" y="741"/>
                  </a:cubicBezTo>
                  <a:cubicBezTo>
                    <a:pt x="1235" y="709"/>
                    <a:pt x="1283" y="675"/>
                    <a:pt x="1330" y="639"/>
                  </a:cubicBezTo>
                  <a:cubicBezTo>
                    <a:pt x="1422" y="566"/>
                    <a:pt x="1508" y="484"/>
                    <a:pt x="1583" y="394"/>
                  </a:cubicBezTo>
                  <a:cubicBezTo>
                    <a:pt x="1621" y="348"/>
                    <a:pt x="1656" y="301"/>
                    <a:pt x="1692" y="254"/>
                  </a:cubicBezTo>
                  <a:cubicBezTo>
                    <a:pt x="1701" y="243"/>
                    <a:pt x="1710" y="231"/>
                    <a:pt x="1720" y="220"/>
                  </a:cubicBezTo>
                  <a:cubicBezTo>
                    <a:pt x="1729" y="208"/>
                    <a:pt x="1738" y="197"/>
                    <a:pt x="1748" y="186"/>
                  </a:cubicBezTo>
                  <a:cubicBezTo>
                    <a:pt x="1767" y="164"/>
                    <a:pt x="1788" y="142"/>
                    <a:pt x="1809" y="122"/>
                  </a:cubicBezTo>
                  <a:cubicBezTo>
                    <a:pt x="1826" y="107"/>
                    <a:pt x="1826" y="107"/>
                    <a:pt x="1826" y="107"/>
                  </a:cubicBezTo>
                  <a:cubicBezTo>
                    <a:pt x="1831" y="102"/>
                    <a:pt x="1837" y="98"/>
                    <a:pt x="1843" y="93"/>
                  </a:cubicBezTo>
                  <a:cubicBezTo>
                    <a:pt x="1851" y="86"/>
                    <a:pt x="1851" y="86"/>
                    <a:pt x="1851" y="86"/>
                  </a:cubicBezTo>
                  <a:cubicBezTo>
                    <a:pt x="1854" y="84"/>
                    <a:pt x="1857" y="82"/>
                    <a:pt x="1860" y="79"/>
                  </a:cubicBezTo>
                  <a:cubicBezTo>
                    <a:pt x="1866" y="75"/>
                    <a:pt x="1872" y="71"/>
                    <a:pt x="1878" y="66"/>
                  </a:cubicBezTo>
                  <a:cubicBezTo>
                    <a:pt x="1891" y="59"/>
                    <a:pt x="1903" y="50"/>
                    <a:pt x="1916" y="43"/>
                  </a:cubicBezTo>
                  <a:cubicBezTo>
                    <a:pt x="1926" y="38"/>
                    <a:pt x="1926" y="38"/>
                    <a:pt x="1926" y="38"/>
                  </a:cubicBezTo>
                  <a:cubicBezTo>
                    <a:pt x="1929" y="36"/>
                    <a:pt x="1932" y="35"/>
                    <a:pt x="1936" y="33"/>
                  </a:cubicBezTo>
                  <a:cubicBezTo>
                    <a:pt x="1956" y="24"/>
                    <a:pt x="1956" y="24"/>
                    <a:pt x="1956" y="24"/>
                  </a:cubicBezTo>
                  <a:cubicBezTo>
                    <a:pt x="1961" y="22"/>
                    <a:pt x="1961" y="22"/>
                    <a:pt x="1961" y="22"/>
                  </a:cubicBezTo>
                  <a:cubicBezTo>
                    <a:pt x="1966" y="20"/>
                    <a:pt x="1966" y="20"/>
                    <a:pt x="1966" y="20"/>
                  </a:cubicBezTo>
                  <a:cubicBezTo>
                    <a:pt x="1977" y="16"/>
                    <a:pt x="1977" y="16"/>
                    <a:pt x="1977" y="16"/>
                  </a:cubicBezTo>
                  <a:cubicBezTo>
                    <a:pt x="1984" y="14"/>
                    <a:pt x="1991" y="11"/>
                    <a:pt x="1998" y="9"/>
                  </a:cubicBezTo>
                  <a:cubicBezTo>
                    <a:pt x="2012" y="5"/>
                    <a:pt x="2027" y="3"/>
                    <a:pt x="2042" y="1"/>
                  </a:cubicBezTo>
                  <a:cubicBezTo>
                    <a:pt x="2056" y="0"/>
                    <a:pt x="2071" y="0"/>
                    <a:pt x="2086" y="1"/>
                  </a:cubicBezTo>
                  <a:cubicBezTo>
                    <a:pt x="2101" y="3"/>
                    <a:pt x="2115" y="7"/>
                    <a:pt x="2129" y="12"/>
                  </a:cubicBezTo>
                  <a:cubicBezTo>
                    <a:pt x="2143" y="17"/>
                    <a:pt x="2157" y="24"/>
                    <a:pt x="2169" y="33"/>
                  </a:cubicBezTo>
                  <a:cubicBezTo>
                    <a:pt x="2172" y="35"/>
                    <a:pt x="2175" y="37"/>
                    <a:pt x="2177" y="40"/>
                  </a:cubicBezTo>
                  <a:cubicBezTo>
                    <a:pt x="2180" y="42"/>
                    <a:pt x="2183" y="44"/>
                    <a:pt x="2186" y="47"/>
                  </a:cubicBezTo>
                  <a:cubicBezTo>
                    <a:pt x="2191" y="52"/>
                    <a:pt x="2197" y="57"/>
                    <a:pt x="2202" y="63"/>
                  </a:cubicBezTo>
                  <a:cubicBezTo>
                    <a:pt x="2221" y="85"/>
                    <a:pt x="2237" y="111"/>
                    <a:pt x="2251" y="137"/>
                  </a:cubicBezTo>
                  <a:cubicBezTo>
                    <a:pt x="2277" y="189"/>
                    <a:pt x="2300" y="244"/>
                    <a:pt x="2323" y="298"/>
                  </a:cubicBezTo>
                  <a:cubicBezTo>
                    <a:pt x="2345" y="353"/>
                    <a:pt x="2369" y="407"/>
                    <a:pt x="2396" y="459"/>
                  </a:cubicBezTo>
                  <a:cubicBezTo>
                    <a:pt x="2410" y="485"/>
                    <a:pt x="2424" y="511"/>
                    <a:pt x="2440" y="535"/>
                  </a:cubicBezTo>
                  <a:cubicBezTo>
                    <a:pt x="2457" y="559"/>
                    <a:pt x="2476" y="582"/>
                    <a:pt x="2497" y="602"/>
                  </a:cubicBezTo>
                  <a:cubicBezTo>
                    <a:pt x="2538" y="644"/>
                    <a:pt x="2588" y="677"/>
                    <a:pt x="2641" y="703"/>
                  </a:cubicBezTo>
                  <a:cubicBezTo>
                    <a:pt x="2694" y="728"/>
                    <a:pt x="2751" y="745"/>
                    <a:pt x="2809" y="754"/>
                  </a:cubicBezTo>
                  <a:cubicBezTo>
                    <a:pt x="2925" y="772"/>
                    <a:pt x="3045" y="760"/>
                    <a:pt x="3156" y="720"/>
                  </a:cubicBezTo>
                  <a:cubicBezTo>
                    <a:pt x="3184" y="710"/>
                    <a:pt x="3211" y="698"/>
                    <a:pt x="3237" y="685"/>
                  </a:cubicBezTo>
                  <a:cubicBezTo>
                    <a:pt x="3263" y="672"/>
                    <a:pt x="3288" y="656"/>
                    <a:pt x="3313" y="640"/>
                  </a:cubicBezTo>
                  <a:cubicBezTo>
                    <a:pt x="3337" y="624"/>
                    <a:pt x="3362" y="607"/>
                    <a:pt x="3387" y="592"/>
                  </a:cubicBezTo>
                  <a:cubicBezTo>
                    <a:pt x="3413" y="577"/>
                    <a:pt x="3439" y="564"/>
                    <a:pt x="3467" y="554"/>
                  </a:cubicBezTo>
                  <a:cubicBezTo>
                    <a:pt x="3481" y="550"/>
                    <a:pt x="3496" y="546"/>
                    <a:pt x="3510" y="544"/>
                  </a:cubicBezTo>
                  <a:cubicBezTo>
                    <a:pt x="3518" y="542"/>
                    <a:pt x="3525" y="542"/>
                    <a:pt x="3532" y="541"/>
                  </a:cubicBezTo>
                  <a:cubicBezTo>
                    <a:pt x="3536" y="540"/>
                    <a:pt x="3540" y="541"/>
                    <a:pt x="3543" y="540"/>
                  </a:cubicBezTo>
                  <a:cubicBezTo>
                    <a:pt x="3554" y="540"/>
                    <a:pt x="3554" y="540"/>
                    <a:pt x="3554" y="540"/>
                  </a:cubicBezTo>
                  <a:cubicBezTo>
                    <a:pt x="3584" y="540"/>
                    <a:pt x="3613" y="544"/>
                    <a:pt x="3642" y="550"/>
                  </a:cubicBezTo>
                  <a:cubicBezTo>
                    <a:pt x="3700" y="563"/>
                    <a:pt x="3755" y="585"/>
                    <a:pt x="3810" y="605"/>
                  </a:cubicBezTo>
                  <a:cubicBezTo>
                    <a:pt x="3838" y="615"/>
                    <a:pt x="3866" y="623"/>
                    <a:pt x="3895" y="632"/>
                  </a:cubicBezTo>
                  <a:cubicBezTo>
                    <a:pt x="3923" y="640"/>
                    <a:pt x="3951" y="648"/>
                    <a:pt x="3980" y="656"/>
                  </a:cubicBezTo>
                  <a:cubicBezTo>
                    <a:pt x="4036" y="671"/>
                    <a:pt x="4094" y="685"/>
                    <a:pt x="4152" y="696"/>
                  </a:cubicBezTo>
                  <a:cubicBezTo>
                    <a:pt x="4210" y="706"/>
                    <a:pt x="4268" y="711"/>
                    <a:pt x="4327" y="715"/>
                  </a:cubicBezTo>
                  <a:cubicBezTo>
                    <a:pt x="4386" y="719"/>
                    <a:pt x="4445" y="721"/>
                    <a:pt x="4504" y="722"/>
                  </a:cubicBezTo>
                  <a:cubicBezTo>
                    <a:pt x="4622" y="724"/>
                    <a:pt x="4739" y="721"/>
                    <a:pt x="4857" y="715"/>
                  </a:cubicBezTo>
                  <a:cubicBezTo>
                    <a:pt x="4739" y="721"/>
                    <a:pt x="4622" y="725"/>
                    <a:pt x="4504" y="723"/>
                  </a:cubicBezTo>
                  <a:cubicBezTo>
                    <a:pt x="4445" y="722"/>
                    <a:pt x="4386" y="720"/>
                    <a:pt x="4327" y="716"/>
                  </a:cubicBezTo>
                  <a:cubicBezTo>
                    <a:pt x="4268" y="712"/>
                    <a:pt x="4209" y="708"/>
                    <a:pt x="4151" y="698"/>
                  </a:cubicBezTo>
                  <a:cubicBezTo>
                    <a:pt x="4093" y="687"/>
                    <a:pt x="4036" y="673"/>
                    <a:pt x="3979" y="658"/>
                  </a:cubicBezTo>
                  <a:cubicBezTo>
                    <a:pt x="3951" y="650"/>
                    <a:pt x="3922" y="642"/>
                    <a:pt x="3894" y="634"/>
                  </a:cubicBezTo>
                  <a:cubicBezTo>
                    <a:pt x="3866" y="626"/>
                    <a:pt x="3837" y="617"/>
                    <a:pt x="3810" y="607"/>
                  </a:cubicBezTo>
                  <a:cubicBezTo>
                    <a:pt x="3754" y="588"/>
                    <a:pt x="3699" y="565"/>
                    <a:pt x="3642" y="553"/>
                  </a:cubicBezTo>
                  <a:cubicBezTo>
                    <a:pt x="3613" y="546"/>
                    <a:pt x="3584" y="542"/>
                    <a:pt x="3554" y="543"/>
                  </a:cubicBezTo>
                  <a:cubicBezTo>
                    <a:pt x="3543" y="543"/>
                    <a:pt x="3543" y="543"/>
                    <a:pt x="3543" y="543"/>
                  </a:cubicBezTo>
                  <a:cubicBezTo>
                    <a:pt x="3540" y="543"/>
                    <a:pt x="3536" y="543"/>
                    <a:pt x="3532" y="544"/>
                  </a:cubicBezTo>
                  <a:cubicBezTo>
                    <a:pt x="3525" y="544"/>
                    <a:pt x="3518" y="545"/>
                    <a:pt x="3511" y="546"/>
                  </a:cubicBezTo>
                  <a:cubicBezTo>
                    <a:pt x="3496" y="549"/>
                    <a:pt x="3482" y="552"/>
                    <a:pt x="3468" y="557"/>
                  </a:cubicBezTo>
                  <a:cubicBezTo>
                    <a:pt x="3440" y="566"/>
                    <a:pt x="3414" y="580"/>
                    <a:pt x="3389" y="595"/>
                  </a:cubicBezTo>
                  <a:cubicBezTo>
                    <a:pt x="3363" y="610"/>
                    <a:pt x="3339" y="626"/>
                    <a:pt x="3314" y="642"/>
                  </a:cubicBezTo>
                  <a:cubicBezTo>
                    <a:pt x="3290" y="659"/>
                    <a:pt x="3265" y="675"/>
                    <a:pt x="3238" y="688"/>
                  </a:cubicBezTo>
                  <a:cubicBezTo>
                    <a:pt x="3212" y="701"/>
                    <a:pt x="3185" y="713"/>
                    <a:pt x="3157" y="723"/>
                  </a:cubicBezTo>
                  <a:cubicBezTo>
                    <a:pt x="3046" y="763"/>
                    <a:pt x="2925" y="775"/>
                    <a:pt x="2808" y="757"/>
                  </a:cubicBezTo>
                  <a:cubicBezTo>
                    <a:pt x="2750" y="748"/>
                    <a:pt x="2693" y="731"/>
                    <a:pt x="2639" y="706"/>
                  </a:cubicBezTo>
                  <a:cubicBezTo>
                    <a:pt x="2586" y="681"/>
                    <a:pt x="2536" y="647"/>
                    <a:pt x="2494" y="605"/>
                  </a:cubicBezTo>
                  <a:cubicBezTo>
                    <a:pt x="2473" y="584"/>
                    <a:pt x="2454" y="561"/>
                    <a:pt x="2437" y="537"/>
                  </a:cubicBezTo>
                  <a:cubicBezTo>
                    <a:pt x="2421" y="513"/>
                    <a:pt x="2406" y="487"/>
                    <a:pt x="2392" y="461"/>
                  </a:cubicBezTo>
                  <a:cubicBezTo>
                    <a:pt x="2365" y="408"/>
                    <a:pt x="2342" y="354"/>
                    <a:pt x="2319" y="300"/>
                  </a:cubicBezTo>
                  <a:cubicBezTo>
                    <a:pt x="2296" y="246"/>
                    <a:pt x="2274" y="191"/>
                    <a:pt x="2247" y="139"/>
                  </a:cubicBezTo>
                  <a:cubicBezTo>
                    <a:pt x="2234" y="112"/>
                    <a:pt x="2218" y="87"/>
                    <a:pt x="2199" y="65"/>
                  </a:cubicBezTo>
                  <a:cubicBezTo>
                    <a:pt x="2194" y="60"/>
                    <a:pt x="2189" y="55"/>
                    <a:pt x="2183" y="50"/>
                  </a:cubicBezTo>
                  <a:cubicBezTo>
                    <a:pt x="2181" y="47"/>
                    <a:pt x="2178" y="45"/>
                    <a:pt x="2175" y="43"/>
                  </a:cubicBezTo>
                  <a:cubicBezTo>
                    <a:pt x="2172" y="40"/>
                    <a:pt x="2170" y="38"/>
                    <a:pt x="2166" y="36"/>
                  </a:cubicBezTo>
                  <a:cubicBezTo>
                    <a:pt x="2155" y="27"/>
                    <a:pt x="2142" y="21"/>
                    <a:pt x="2128" y="15"/>
                  </a:cubicBezTo>
                  <a:cubicBezTo>
                    <a:pt x="2114" y="10"/>
                    <a:pt x="2100" y="7"/>
                    <a:pt x="2086" y="5"/>
                  </a:cubicBezTo>
                  <a:cubicBezTo>
                    <a:pt x="2071" y="4"/>
                    <a:pt x="2057" y="3"/>
                    <a:pt x="2042" y="5"/>
                  </a:cubicBezTo>
                  <a:cubicBezTo>
                    <a:pt x="2027" y="6"/>
                    <a:pt x="2013" y="9"/>
                    <a:pt x="1999" y="13"/>
                  </a:cubicBezTo>
                  <a:cubicBezTo>
                    <a:pt x="1992" y="15"/>
                    <a:pt x="1985" y="17"/>
                    <a:pt x="1978" y="19"/>
                  </a:cubicBezTo>
                  <a:cubicBezTo>
                    <a:pt x="1968" y="23"/>
                    <a:pt x="1968" y="23"/>
                    <a:pt x="1968" y="23"/>
                  </a:cubicBezTo>
                  <a:cubicBezTo>
                    <a:pt x="1962" y="25"/>
                    <a:pt x="1962" y="25"/>
                    <a:pt x="1962" y="25"/>
                  </a:cubicBezTo>
                  <a:cubicBezTo>
                    <a:pt x="1957" y="27"/>
                    <a:pt x="1957" y="27"/>
                    <a:pt x="1957" y="27"/>
                  </a:cubicBezTo>
                  <a:cubicBezTo>
                    <a:pt x="1937" y="36"/>
                    <a:pt x="1937" y="36"/>
                    <a:pt x="1937" y="36"/>
                  </a:cubicBezTo>
                  <a:cubicBezTo>
                    <a:pt x="1934" y="38"/>
                    <a:pt x="1931" y="40"/>
                    <a:pt x="1928" y="41"/>
                  </a:cubicBezTo>
                  <a:cubicBezTo>
                    <a:pt x="1918" y="47"/>
                    <a:pt x="1918" y="47"/>
                    <a:pt x="1918" y="47"/>
                  </a:cubicBezTo>
                  <a:cubicBezTo>
                    <a:pt x="1905" y="53"/>
                    <a:pt x="1893" y="62"/>
                    <a:pt x="1880" y="69"/>
                  </a:cubicBezTo>
                  <a:cubicBezTo>
                    <a:pt x="1874" y="74"/>
                    <a:pt x="1868" y="78"/>
                    <a:pt x="1862" y="82"/>
                  </a:cubicBezTo>
                  <a:cubicBezTo>
                    <a:pt x="1859" y="84"/>
                    <a:pt x="1856" y="86"/>
                    <a:pt x="1853" y="89"/>
                  </a:cubicBezTo>
                  <a:cubicBezTo>
                    <a:pt x="1845" y="96"/>
                    <a:pt x="1845" y="96"/>
                    <a:pt x="1845" y="96"/>
                  </a:cubicBezTo>
                  <a:cubicBezTo>
                    <a:pt x="1839" y="100"/>
                    <a:pt x="1833" y="105"/>
                    <a:pt x="1828" y="110"/>
                  </a:cubicBezTo>
                  <a:cubicBezTo>
                    <a:pt x="1812" y="125"/>
                    <a:pt x="1812" y="125"/>
                    <a:pt x="1812" y="125"/>
                  </a:cubicBezTo>
                  <a:cubicBezTo>
                    <a:pt x="1790" y="145"/>
                    <a:pt x="1770" y="166"/>
                    <a:pt x="1751" y="188"/>
                  </a:cubicBezTo>
                  <a:cubicBezTo>
                    <a:pt x="1741" y="199"/>
                    <a:pt x="1732" y="211"/>
                    <a:pt x="1722" y="222"/>
                  </a:cubicBezTo>
                  <a:cubicBezTo>
                    <a:pt x="1713" y="233"/>
                    <a:pt x="1703" y="245"/>
                    <a:pt x="1694" y="256"/>
                  </a:cubicBezTo>
                  <a:cubicBezTo>
                    <a:pt x="1658" y="303"/>
                    <a:pt x="1623" y="350"/>
                    <a:pt x="1585" y="395"/>
                  </a:cubicBezTo>
                  <a:cubicBezTo>
                    <a:pt x="1510" y="486"/>
                    <a:pt x="1424" y="568"/>
                    <a:pt x="1331" y="641"/>
                  </a:cubicBezTo>
                  <a:cubicBezTo>
                    <a:pt x="1285" y="677"/>
                    <a:pt x="1237" y="711"/>
                    <a:pt x="1187" y="743"/>
                  </a:cubicBezTo>
                  <a:cubicBezTo>
                    <a:pt x="1181" y="747"/>
                    <a:pt x="1174" y="751"/>
                    <a:pt x="1168" y="754"/>
                  </a:cubicBezTo>
                  <a:cubicBezTo>
                    <a:pt x="1162" y="758"/>
                    <a:pt x="1156" y="762"/>
                    <a:pt x="1149" y="766"/>
                  </a:cubicBezTo>
                  <a:cubicBezTo>
                    <a:pt x="1111" y="788"/>
                    <a:pt x="1111" y="788"/>
                    <a:pt x="1111" y="788"/>
                  </a:cubicBezTo>
                  <a:cubicBezTo>
                    <a:pt x="1091" y="799"/>
                    <a:pt x="1091" y="799"/>
                    <a:pt x="1091" y="799"/>
                  </a:cubicBezTo>
                  <a:cubicBezTo>
                    <a:pt x="1085" y="802"/>
                    <a:pt x="1078" y="805"/>
                    <a:pt x="1072" y="809"/>
                  </a:cubicBezTo>
                  <a:cubicBezTo>
                    <a:pt x="1032" y="829"/>
                    <a:pt x="1032" y="829"/>
                    <a:pt x="1032" y="829"/>
                  </a:cubicBezTo>
                  <a:cubicBezTo>
                    <a:pt x="1023" y="834"/>
                    <a:pt x="1023" y="834"/>
                    <a:pt x="1023" y="834"/>
                  </a:cubicBezTo>
                  <a:cubicBezTo>
                    <a:pt x="1013" y="839"/>
                    <a:pt x="1013" y="839"/>
                    <a:pt x="1013" y="839"/>
                  </a:cubicBezTo>
                  <a:cubicBezTo>
                    <a:pt x="992" y="848"/>
                    <a:pt x="992" y="848"/>
                    <a:pt x="992" y="848"/>
                  </a:cubicBezTo>
                  <a:cubicBezTo>
                    <a:pt x="979" y="854"/>
                    <a:pt x="966" y="860"/>
                    <a:pt x="952" y="866"/>
                  </a:cubicBezTo>
                  <a:cubicBezTo>
                    <a:pt x="911" y="883"/>
                    <a:pt x="911" y="883"/>
                    <a:pt x="911" y="883"/>
                  </a:cubicBezTo>
                  <a:cubicBezTo>
                    <a:pt x="898" y="888"/>
                    <a:pt x="884" y="894"/>
                    <a:pt x="870" y="899"/>
                  </a:cubicBezTo>
                  <a:cubicBezTo>
                    <a:pt x="842" y="908"/>
                    <a:pt x="815" y="919"/>
                    <a:pt x="786" y="927"/>
                  </a:cubicBezTo>
                  <a:cubicBezTo>
                    <a:pt x="744" y="940"/>
                    <a:pt x="744" y="940"/>
                    <a:pt x="744" y="940"/>
                  </a:cubicBezTo>
                  <a:cubicBezTo>
                    <a:pt x="730" y="944"/>
                    <a:pt x="716" y="948"/>
                    <a:pt x="701" y="952"/>
                  </a:cubicBezTo>
                  <a:cubicBezTo>
                    <a:pt x="473" y="1011"/>
                    <a:pt x="232" y="1021"/>
                    <a:pt x="0" y="9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33">
              <a:extLst>
                <a:ext uri="{FF2B5EF4-FFF2-40B4-BE49-F238E27FC236}">
                  <a16:creationId xmlns:a16="http://schemas.microsoft.com/office/drawing/2014/main" id="{460D848D-A98F-C6C3-536D-BDE1719AF06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9625" y="1441450"/>
              <a:ext cx="12131675" cy="2655888"/>
            </a:xfrm>
            <a:custGeom>
              <a:avLst/>
              <a:gdLst>
                <a:gd name="T0" fmla="*/ 709 w 4857"/>
                <a:gd name="T1" fmla="*/ 991 h 1062"/>
                <a:gd name="T2" fmla="*/ 1479 w 4857"/>
                <a:gd name="T3" fmla="*/ 559 h 1062"/>
                <a:gd name="T4" fmla="*/ 1540 w 4857"/>
                <a:gd name="T5" fmla="*/ 494 h 1062"/>
                <a:gd name="T6" fmla="*/ 1598 w 4857"/>
                <a:gd name="T7" fmla="*/ 425 h 1062"/>
                <a:gd name="T8" fmla="*/ 1651 w 4857"/>
                <a:gd name="T9" fmla="*/ 354 h 1062"/>
                <a:gd name="T10" fmla="*/ 1757 w 4857"/>
                <a:gd name="T11" fmla="*/ 210 h 1062"/>
                <a:gd name="T12" fmla="*/ 1801 w 4857"/>
                <a:gd name="T13" fmla="*/ 159 h 1062"/>
                <a:gd name="T14" fmla="*/ 1832 w 4857"/>
                <a:gd name="T15" fmla="*/ 127 h 1062"/>
                <a:gd name="T16" fmla="*/ 1865 w 4857"/>
                <a:gd name="T17" fmla="*/ 96 h 1062"/>
                <a:gd name="T18" fmla="*/ 1874 w 4857"/>
                <a:gd name="T19" fmla="*/ 89 h 1062"/>
                <a:gd name="T20" fmla="*/ 1919 w 4857"/>
                <a:gd name="T21" fmla="*/ 56 h 1062"/>
                <a:gd name="T22" fmla="*/ 1948 w 4857"/>
                <a:gd name="T23" fmla="*/ 39 h 1062"/>
                <a:gd name="T24" fmla="*/ 2043 w 4857"/>
                <a:gd name="T25" fmla="*/ 4 h 1062"/>
                <a:gd name="T26" fmla="*/ 2132 w 4857"/>
                <a:gd name="T27" fmla="*/ 6 h 1062"/>
                <a:gd name="T28" fmla="*/ 2208 w 4857"/>
                <a:gd name="T29" fmla="*/ 52 h 1062"/>
                <a:gd name="T30" fmla="*/ 2259 w 4857"/>
                <a:gd name="T31" fmla="*/ 126 h 1062"/>
                <a:gd name="T32" fmla="*/ 2326 w 4857"/>
                <a:gd name="T33" fmla="*/ 292 h 1062"/>
                <a:gd name="T34" fmla="*/ 2431 w 4857"/>
                <a:gd name="T35" fmla="*/ 539 h 1062"/>
                <a:gd name="T36" fmla="*/ 2619 w 4857"/>
                <a:gd name="T37" fmla="*/ 723 h 1062"/>
                <a:gd name="T38" fmla="*/ 2963 w 4857"/>
                <a:gd name="T39" fmla="*/ 798 h 1062"/>
                <a:gd name="T40" fmla="*/ 3221 w 4857"/>
                <a:gd name="T41" fmla="*/ 733 h 1062"/>
                <a:gd name="T42" fmla="*/ 3372 w 4857"/>
                <a:gd name="T43" fmla="*/ 638 h 1062"/>
                <a:gd name="T44" fmla="*/ 3539 w 4857"/>
                <a:gd name="T45" fmla="*/ 576 h 1062"/>
                <a:gd name="T46" fmla="*/ 3798 w 4857"/>
                <a:gd name="T47" fmla="*/ 639 h 1062"/>
                <a:gd name="T48" fmla="*/ 3840 w 4857"/>
                <a:gd name="T49" fmla="*/ 654 h 1062"/>
                <a:gd name="T50" fmla="*/ 3883 w 4857"/>
                <a:gd name="T51" fmla="*/ 667 h 1062"/>
                <a:gd name="T52" fmla="*/ 4143 w 4857"/>
                <a:gd name="T53" fmla="*/ 731 h 1062"/>
                <a:gd name="T54" fmla="*/ 4499 w 4857"/>
                <a:gd name="T55" fmla="*/ 754 h 1062"/>
                <a:gd name="T56" fmla="*/ 4499 w 4857"/>
                <a:gd name="T57" fmla="*/ 755 h 1062"/>
                <a:gd name="T58" fmla="*/ 4142 w 4857"/>
                <a:gd name="T59" fmla="*/ 733 h 1062"/>
                <a:gd name="T60" fmla="*/ 3882 w 4857"/>
                <a:gd name="T61" fmla="*/ 669 h 1062"/>
                <a:gd name="T62" fmla="*/ 3839 w 4857"/>
                <a:gd name="T63" fmla="*/ 656 h 1062"/>
                <a:gd name="T64" fmla="*/ 3797 w 4857"/>
                <a:gd name="T65" fmla="*/ 641 h 1062"/>
                <a:gd name="T66" fmla="*/ 3539 w 4857"/>
                <a:gd name="T67" fmla="*/ 579 h 1062"/>
                <a:gd name="T68" fmla="*/ 3374 w 4857"/>
                <a:gd name="T69" fmla="*/ 641 h 1062"/>
                <a:gd name="T70" fmla="*/ 3222 w 4857"/>
                <a:gd name="T71" fmla="*/ 735 h 1062"/>
                <a:gd name="T72" fmla="*/ 2963 w 4857"/>
                <a:gd name="T73" fmla="*/ 801 h 1062"/>
                <a:gd name="T74" fmla="*/ 2617 w 4857"/>
                <a:gd name="T75" fmla="*/ 727 h 1062"/>
                <a:gd name="T76" fmla="*/ 2427 w 4857"/>
                <a:gd name="T77" fmla="*/ 540 h 1062"/>
                <a:gd name="T78" fmla="*/ 2322 w 4857"/>
                <a:gd name="T79" fmla="*/ 294 h 1062"/>
                <a:gd name="T80" fmla="*/ 2255 w 4857"/>
                <a:gd name="T81" fmla="*/ 128 h 1062"/>
                <a:gd name="T82" fmla="*/ 2206 w 4857"/>
                <a:gd name="T83" fmla="*/ 55 h 1062"/>
                <a:gd name="T84" fmla="*/ 2131 w 4857"/>
                <a:gd name="T85" fmla="*/ 10 h 1062"/>
                <a:gd name="T86" fmla="*/ 2043 w 4857"/>
                <a:gd name="T87" fmla="*/ 8 h 1062"/>
                <a:gd name="T88" fmla="*/ 1950 w 4857"/>
                <a:gd name="T89" fmla="*/ 42 h 1062"/>
                <a:gd name="T90" fmla="*/ 1921 w 4857"/>
                <a:gd name="T91" fmla="*/ 59 h 1062"/>
                <a:gd name="T92" fmla="*/ 1876 w 4857"/>
                <a:gd name="T93" fmla="*/ 92 h 1062"/>
                <a:gd name="T94" fmla="*/ 1867 w 4857"/>
                <a:gd name="T95" fmla="*/ 99 h 1062"/>
                <a:gd name="T96" fmla="*/ 1834 w 4857"/>
                <a:gd name="T97" fmla="*/ 129 h 1062"/>
                <a:gd name="T98" fmla="*/ 1803 w 4857"/>
                <a:gd name="T99" fmla="*/ 161 h 1062"/>
                <a:gd name="T100" fmla="*/ 1760 w 4857"/>
                <a:gd name="T101" fmla="*/ 212 h 1062"/>
                <a:gd name="T102" fmla="*/ 1654 w 4857"/>
                <a:gd name="T103" fmla="*/ 356 h 1062"/>
                <a:gd name="T104" fmla="*/ 1600 w 4857"/>
                <a:gd name="T105" fmla="*/ 427 h 1062"/>
                <a:gd name="T106" fmla="*/ 1542 w 4857"/>
                <a:gd name="T107" fmla="*/ 496 h 1062"/>
                <a:gd name="T108" fmla="*/ 1481 w 4857"/>
                <a:gd name="T109" fmla="*/ 561 h 1062"/>
                <a:gd name="T110" fmla="*/ 709 w 4857"/>
                <a:gd name="T111" fmla="*/ 993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57" h="1062">
                  <a:moveTo>
                    <a:pt x="0" y="1015"/>
                  </a:moveTo>
                  <a:cubicBezTo>
                    <a:pt x="234" y="1061"/>
                    <a:pt x="478" y="1050"/>
                    <a:pt x="709" y="991"/>
                  </a:cubicBezTo>
                  <a:cubicBezTo>
                    <a:pt x="940" y="933"/>
                    <a:pt x="1158" y="826"/>
                    <a:pt x="1345" y="677"/>
                  </a:cubicBezTo>
                  <a:cubicBezTo>
                    <a:pt x="1392" y="640"/>
                    <a:pt x="1436" y="600"/>
                    <a:pt x="1479" y="559"/>
                  </a:cubicBezTo>
                  <a:cubicBezTo>
                    <a:pt x="1510" y="527"/>
                    <a:pt x="1510" y="527"/>
                    <a:pt x="1510" y="527"/>
                  </a:cubicBezTo>
                  <a:cubicBezTo>
                    <a:pt x="1520" y="516"/>
                    <a:pt x="1530" y="505"/>
                    <a:pt x="1540" y="494"/>
                  </a:cubicBezTo>
                  <a:cubicBezTo>
                    <a:pt x="1550" y="483"/>
                    <a:pt x="1560" y="471"/>
                    <a:pt x="1569" y="460"/>
                  </a:cubicBezTo>
                  <a:cubicBezTo>
                    <a:pt x="1579" y="449"/>
                    <a:pt x="1589" y="437"/>
                    <a:pt x="1598" y="425"/>
                  </a:cubicBezTo>
                  <a:cubicBezTo>
                    <a:pt x="1607" y="414"/>
                    <a:pt x="1616" y="402"/>
                    <a:pt x="1625" y="390"/>
                  </a:cubicBezTo>
                  <a:cubicBezTo>
                    <a:pt x="1634" y="378"/>
                    <a:pt x="1643" y="366"/>
                    <a:pt x="1651" y="354"/>
                  </a:cubicBezTo>
                  <a:cubicBezTo>
                    <a:pt x="1704" y="282"/>
                    <a:pt x="1704" y="282"/>
                    <a:pt x="1704" y="282"/>
                  </a:cubicBezTo>
                  <a:cubicBezTo>
                    <a:pt x="1721" y="257"/>
                    <a:pt x="1739" y="234"/>
                    <a:pt x="1757" y="210"/>
                  </a:cubicBezTo>
                  <a:cubicBezTo>
                    <a:pt x="1767" y="199"/>
                    <a:pt x="1776" y="187"/>
                    <a:pt x="1786" y="176"/>
                  </a:cubicBezTo>
                  <a:cubicBezTo>
                    <a:pt x="1791" y="170"/>
                    <a:pt x="1796" y="164"/>
                    <a:pt x="1801" y="159"/>
                  </a:cubicBezTo>
                  <a:cubicBezTo>
                    <a:pt x="1816" y="143"/>
                    <a:pt x="1816" y="143"/>
                    <a:pt x="1816" y="143"/>
                  </a:cubicBezTo>
                  <a:cubicBezTo>
                    <a:pt x="1821" y="137"/>
                    <a:pt x="1827" y="132"/>
                    <a:pt x="1832" y="127"/>
                  </a:cubicBezTo>
                  <a:cubicBezTo>
                    <a:pt x="1837" y="122"/>
                    <a:pt x="1843" y="116"/>
                    <a:pt x="1848" y="111"/>
                  </a:cubicBezTo>
                  <a:cubicBezTo>
                    <a:pt x="1865" y="96"/>
                    <a:pt x="1865" y="96"/>
                    <a:pt x="1865" y="96"/>
                  </a:cubicBezTo>
                  <a:cubicBezTo>
                    <a:pt x="1869" y="93"/>
                    <a:pt x="1869" y="93"/>
                    <a:pt x="1869" y="93"/>
                  </a:cubicBezTo>
                  <a:cubicBezTo>
                    <a:pt x="1874" y="89"/>
                    <a:pt x="1874" y="89"/>
                    <a:pt x="1874" y="89"/>
                  </a:cubicBezTo>
                  <a:cubicBezTo>
                    <a:pt x="1883" y="82"/>
                    <a:pt x="1883" y="82"/>
                    <a:pt x="1883" y="82"/>
                  </a:cubicBezTo>
                  <a:cubicBezTo>
                    <a:pt x="1894" y="73"/>
                    <a:pt x="1907" y="65"/>
                    <a:pt x="1919" y="56"/>
                  </a:cubicBezTo>
                  <a:cubicBezTo>
                    <a:pt x="1925" y="52"/>
                    <a:pt x="1932" y="49"/>
                    <a:pt x="1938" y="45"/>
                  </a:cubicBezTo>
                  <a:cubicBezTo>
                    <a:pt x="1948" y="39"/>
                    <a:pt x="1948" y="39"/>
                    <a:pt x="1948" y="39"/>
                  </a:cubicBezTo>
                  <a:cubicBezTo>
                    <a:pt x="1951" y="37"/>
                    <a:pt x="1955" y="36"/>
                    <a:pt x="1958" y="34"/>
                  </a:cubicBezTo>
                  <a:cubicBezTo>
                    <a:pt x="1985" y="20"/>
                    <a:pt x="2013" y="10"/>
                    <a:pt x="2043" y="4"/>
                  </a:cubicBezTo>
                  <a:cubicBezTo>
                    <a:pt x="2057" y="1"/>
                    <a:pt x="2072" y="0"/>
                    <a:pt x="2087" y="0"/>
                  </a:cubicBezTo>
                  <a:cubicBezTo>
                    <a:pt x="2102" y="0"/>
                    <a:pt x="2117" y="2"/>
                    <a:pt x="2132" y="6"/>
                  </a:cubicBezTo>
                  <a:cubicBezTo>
                    <a:pt x="2146" y="10"/>
                    <a:pt x="2160" y="16"/>
                    <a:pt x="2173" y="24"/>
                  </a:cubicBezTo>
                  <a:cubicBezTo>
                    <a:pt x="2186" y="32"/>
                    <a:pt x="2198" y="41"/>
                    <a:pt x="2208" y="52"/>
                  </a:cubicBezTo>
                  <a:cubicBezTo>
                    <a:pt x="2219" y="63"/>
                    <a:pt x="2228" y="75"/>
                    <a:pt x="2236" y="87"/>
                  </a:cubicBezTo>
                  <a:cubicBezTo>
                    <a:pt x="2245" y="100"/>
                    <a:pt x="2252" y="113"/>
                    <a:pt x="2259" y="126"/>
                  </a:cubicBezTo>
                  <a:cubicBezTo>
                    <a:pt x="2272" y="153"/>
                    <a:pt x="2283" y="181"/>
                    <a:pt x="2294" y="209"/>
                  </a:cubicBezTo>
                  <a:cubicBezTo>
                    <a:pt x="2305" y="236"/>
                    <a:pt x="2316" y="264"/>
                    <a:pt x="2326" y="292"/>
                  </a:cubicBezTo>
                  <a:cubicBezTo>
                    <a:pt x="2346" y="348"/>
                    <a:pt x="2367" y="404"/>
                    <a:pt x="2391" y="459"/>
                  </a:cubicBezTo>
                  <a:cubicBezTo>
                    <a:pt x="2403" y="486"/>
                    <a:pt x="2416" y="513"/>
                    <a:pt x="2431" y="539"/>
                  </a:cubicBezTo>
                  <a:cubicBezTo>
                    <a:pt x="2445" y="564"/>
                    <a:pt x="2462" y="589"/>
                    <a:pt x="2482" y="612"/>
                  </a:cubicBezTo>
                  <a:cubicBezTo>
                    <a:pt x="2520" y="657"/>
                    <a:pt x="2567" y="694"/>
                    <a:pt x="2619" y="723"/>
                  </a:cubicBezTo>
                  <a:cubicBezTo>
                    <a:pt x="2671" y="752"/>
                    <a:pt x="2728" y="773"/>
                    <a:pt x="2786" y="785"/>
                  </a:cubicBezTo>
                  <a:cubicBezTo>
                    <a:pt x="2844" y="797"/>
                    <a:pt x="2904" y="801"/>
                    <a:pt x="2963" y="798"/>
                  </a:cubicBezTo>
                  <a:cubicBezTo>
                    <a:pt x="3023" y="795"/>
                    <a:pt x="3082" y="784"/>
                    <a:pt x="3138" y="766"/>
                  </a:cubicBezTo>
                  <a:cubicBezTo>
                    <a:pt x="3166" y="756"/>
                    <a:pt x="3194" y="745"/>
                    <a:pt x="3221" y="733"/>
                  </a:cubicBezTo>
                  <a:cubicBezTo>
                    <a:pt x="3248" y="720"/>
                    <a:pt x="3273" y="705"/>
                    <a:pt x="3298" y="688"/>
                  </a:cubicBezTo>
                  <a:cubicBezTo>
                    <a:pt x="3323" y="672"/>
                    <a:pt x="3347" y="654"/>
                    <a:pt x="3372" y="638"/>
                  </a:cubicBezTo>
                  <a:cubicBezTo>
                    <a:pt x="3397" y="622"/>
                    <a:pt x="3423" y="607"/>
                    <a:pt x="3451" y="596"/>
                  </a:cubicBezTo>
                  <a:cubicBezTo>
                    <a:pt x="3479" y="584"/>
                    <a:pt x="3509" y="578"/>
                    <a:pt x="3539" y="576"/>
                  </a:cubicBezTo>
                  <a:cubicBezTo>
                    <a:pt x="3568" y="575"/>
                    <a:pt x="3598" y="578"/>
                    <a:pt x="3628" y="584"/>
                  </a:cubicBezTo>
                  <a:cubicBezTo>
                    <a:pt x="3686" y="596"/>
                    <a:pt x="3742" y="618"/>
                    <a:pt x="3798" y="639"/>
                  </a:cubicBezTo>
                  <a:cubicBezTo>
                    <a:pt x="3819" y="646"/>
                    <a:pt x="3819" y="646"/>
                    <a:pt x="3819" y="646"/>
                  </a:cubicBezTo>
                  <a:cubicBezTo>
                    <a:pt x="3840" y="654"/>
                    <a:pt x="3840" y="654"/>
                    <a:pt x="3840" y="654"/>
                  </a:cubicBezTo>
                  <a:cubicBezTo>
                    <a:pt x="3861" y="660"/>
                    <a:pt x="3861" y="660"/>
                    <a:pt x="3861" y="660"/>
                  </a:cubicBezTo>
                  <a:cubicBezTo>
                    <a:pt x="3883" y="667"/>
                    <a:pt x="3883" y="667"/>
                    <a:pt x="3883" y="667"/>
                  </a:cubicBezTo>
                  <a:cubicBezTo>
                    <a:pt x="3911" y="675"/>
                    <a:pt x="3940" y="684"/>
                    <a:pt x="3969" y="691"/>
                  </a:cubicBezTo>
                  <a:cubicBezTo>
                    <a:pt x="4026" y="707"/>
                    <a:pt x="4084" y="721"/>
                    <a:pt x="4143" y="731"/>
                  </a:cubicBezTo>
                  <a:cubicBezTo>
                    <a:pt x="4201" y="742"/>
                    <a:pt x="4261" y="746"/>
                    <a:pt x="4321" y="749"/>
                  </a:cubicBezTo>
                  <a:cubicBezTo>
                    <a:pt x="4380" y="753"/>
                    <a:pt x="4440" y="754"/>
                    <a:pt x="4499" y="754"/>
                  </a:cubicBezTo>
                  <a:cubicBezTo>
                    <a:pt x="4618" y="755"/>
                    <a:pt x="4738" y="751"/>
                    <a:pt x="4857" y="746"/>
                  </a:cubicBezTo>
                  <a:cubicBezTo>
                    <a:pt x="4738" y="751"/>
                    <a:pt x="4619" y="756"/>
                    <a:pt x="4499" y="755"/>
                  </a:cubicBezTo>
                  <a:cubicBezTo>
                    <a:pt x="4440" y="755"/>
                    <a:pt x="4380" y="754"/>
                    <a:pt x="4320" y="751"/>
                  </a:cubicBezTo>
                  <a:cubicBezTo>
                    <a:pt x="4261" y="748"/>
                    <a:pt x="4201" y="744"/>
                    <a:pt x="4142" y="733"/>
                  </a:cubicBezTo>
                  <a:cubicBezTo>
                    <a:pt x="4084" y="723"/>
                    <a:pt x="4026" y="709"/>
                    <a:pt x="3968" y="694"/>
                  </a:cubicBezTo>
                  <a:cubicBezTo>
                    <a:pt x="3939" y="686"/>
                    <a:pt x="3911" y="677"/>
                    <a:pt x="3882" y="669"/>
                  </a:cubicBezTo>
                  <a:cubicBezTo>
                    <a:pt x="3861" y="663"/>
                    <a:pt x="3861" y="663"/>
                    <a:pt x="3861" y="663"/>
                  </a:cubicBezTo>
                  <a:cubicBezTo>
                    <a:pt x="3839" y="656"/>
                    <a:pt x="3839" y="656"/>
                    <a:pt x="3839" y="656"/>
                  </a:cubicBezTo>
                  <a:cubicBezTo>
                    <a:pt x="3818" y="649"/>
                    <a:pt x="3818" y="649"/>
                    <a:pt x="3818" y="649"/>
                  </a:cubicBezTo>
                  <a:cubicBezTo>
                    <a:pt x="3797" y="641"/>
                    <a:pt x="3797" y="641"/>
                    <a:pt x="3797" y="641"/>
                  </a:cubicBezTo>
                  <a:cubicBezTo>
                    <a:pt x="3741" y="621"/>
                    <a:pt x="3686" y="598"/>
                    <a:pt x="3627" y="586"/>
                  </a:cubicBezTo>
                  <a:cubicBezTo>
                    <a:pt x="3598" y="580"/>
                    <a:pt x="3568" y="577"/>
                    <a:pt x="3539" y="579"/>
                  </a:cubicBezTo>
                  <a:cubicBezTo>
                    <a:pt x="3509" y="581"/>
                    <a:pt x="3480" y="587"/>
                    <a:pt x="3452" y="598"/>
                  </a:cubicBezTo>
                  <a:cubicBezTo>
                    <a:pt x="3425" y="609"/>
                    <a:pt x="3399" y="624"/>
                    <a:pt x="3374" y="641"/>
                  </a:cubicBezTo>
                  <a:cubicBezTo>
                    <a:pt x="3349" y="657"/>
                    <a:pt x="3325" y="674"/>
                    <a:pt x="3300" y="691"/>
                  </a:cubicBezTo>
                  <a:cubicBezTo>
                    <a:pt x="3275" y="707"/>
                    <a:pt x="3249" y="723"/>
                    <a:pt x="3222" y="735"/>
                  </a:cubicBezTo>
                  <a:cubicBezTo>
                    <a:pt x="3195" y="748"/>
                    <a:pt x="3167" y="759"/>
                    <a:pt x="3139" y="769"/>
                  </a:cubicBezTo>
                  <a:cubicBezTo>
                    <a:pt x="3082" y="787"/>
                    <a:pt x="3023" y="798"/>
                    <a:pt x="2963" y="801"/>
                  </a:cubicBezTo>
                  <a:cubicBezTo>
                    <a:pt x="2904" y="805"/>
                    <a:pt x="2844" y="800"/>
                    <a:pt x="2785" y="788"/>
                  </a:cubicBezTo>
                  <a:cubicBezTo>
                    <a:pt x="2727" y="776"/>
                    <a:pt x="2670" y="755"/>
                    <a:pt x="2617" y="727"/>
                  </a:cubicBezTo>
                  <a:cubicBezTo>
                    <a:pt x="2565" y="697"/>
                    <a:pt x="2517" y="660"/>
                    <a:pt x="2479" y="614"/>
                  </a:cubicBezTo>
                  <a:cubicBezTo>
                    <a:pt x="2459" y="591"/>
                    <a:pt x="2442" y="567"/>
                    <a:pt x="2427" y="540"/>
                  </a:cubicBezTo>
                  <a:cubicBezTo>
                    <a:pt x="2413" y="514"/>
                    <a:pt x="2400" y="488"/>
                    <a:pt x="2387" y="460"/>
                  </a:cubicBezTo>
                  <a:cubicBezTo>
                    <a:pt x="2363" y="406"/>
                    <a:pt x="2343" y="350"/>
                    <a:pt x="2322" y="294"/>
                  </a:cubicBezTo>
                  <a:cubicBezTo>
                    <a:pt x="2312" y="266"/>
                    <a:pt x="2301" y="238"/>
                    <a:pt x="2291" y="210"/>
                  </a:cubicBezTo>
                  <a:cubicBezTo>
                    <a:pt x="2280" y="182"/>
                    <a:pt x="2269" y="155"/>
                    <a:pt x="2255" y="128"/>
                  </a:cubicBezTo>
                  <a:cubicBezTo>
                    <a:pt x="2249" y="115"/>
                    <a:pt x="2241" y="102"/>
                    <a:pt x="2233" y="90"/>
                  </a:cubicBezTo>
                  <a:cubicBezTo>
                    <a:pt x="2225" y="77"/>
                    <a:pt x="2216" y="65"/>
                    <a:pt x="2206" y="55"/>
                  </a:cubicBezTo>
                  <a:cubicBezTo>
                    <a:pt x="2196" y="44"/>
                    <a:pt x="2184" y="35"/>
                    <a:pt x="2171" y="27"/>
                  </a:cubicBezTo>
                  <a:cubicBezTo>
                    <a:pt x="2159" y="19"/>
                    <a:pt x="2145" y="14"/>
                    <a:pt x="2131" y="10"/>
                  </a:cubicBezTo>
                  <a:cubicBezTo>
                    <a:pt x="2117" y="6"/>
                    <a:pt x="2102" y="4"/>
                    <a:pt x="2087" y="4"/>
                  </a:cubicBezTo>
                  <a:cubicBezTo>
                    <a:pt x="2072" y="3"/>
                    <a:pt x="2058" y="5"/>
                    <a:pt x="2043" y="8"/>
                  </a:cubicBezTo>
                  <a:cubicBezTo>
                    <a:pt x="2014" y="13"/>
                    <a:pt x="1986" y="24"/>
                    <a:pt x="1960" y="37"/>
                  </a:cubicBezTo>
                  <a:cubicBezTo>
                    <a:pt x="1956" y="39"/>
                    <a:pt x="1953" y="41"/>
                    <a:pt x="1950" y="42"/>
                  </a:cubicBezTo>
                  <a:cubicBezTo>
                    <a:pt x="1940" y="48"/>
                    <a:pt x="1940" y="48"/>
                    <a:pt x="1940" y="48"/>
                  </a:cubicBezTo>
                  <a:cubicBezTo>
                    <a:pt x="1934" y="52"/>
                    <a:pt x="1927" y="55"/>
                    <a:pt x="1921" y="59"/>
                  </a:cubicBezTo>
                  <a:cubicBezTo>
                    <a:pt x="1909" y="68"/>
                    <a:pt x="1896" y="76"/>
                    <a:pt x="1885" y="85"/>
                  </a:cubicBezTo>
                  <a:cubicBezTo>
                    <a:pt x="1876" y="92"/>
                    <a:pt x="1876" y="92"/>
                    <a:pt x="1876" y="92"/>
                  </a:cubicBezTo>
                  <a:cubicBezTo>
                    <a:pt x="1872" y="95"/>
                    <a:pt x="1872" y="95"/>
                    <a:pt x="1872" y="95"/>
                  </a:cubicBezTo>
                  <a:cubicBezTo>
                    <a:pt x="1867" y="99"/>
                    <a:pt x="1867" y="99"/>
                    <a:pt x="1867" y="99"/>
                  </a:cubicBezTo>
                  <a:cubicBezTo>
                    <a:pt x="1851" y="114"/>
                    <a:pt x="1851" y="114"/>
                    <a:pt x="1851" y="114"/>
                  </a:cubicBezTo>
                  <a:cubicBezTo>
                    <a:pt x="1845" y="119"/>
                    <a:pt x="1840" y="124"/>
                    <a:pt x="1834" y="129"/>
                  </a:cubicBezTo>
                  <a:cubicBezTo>
                    <a:pt x="1829" y="134"/>
                    <a:pt x="1824" y="139"/>
                    <a:pt x="1819" y="145"/>
                  </a:cubicBezTo>
                  <a:cubicBezTo>
                    <a:pt x="1803" y="161"/>
                    <a:pt x="1803" y="161"/>
                    <a:pt x="1803" y="161"/>
                  </a:cubicBezTo>
                  <a:cubicBezTo>
                    <a:pt x="1798" y="167"/>
                    <a:pt x="1794" y="172"/>
                    <a:pt x="1789" y="178"/>
                  </a:cubicBezTo>
                  <a:cubicBezTo>
                    <a:pt x="1779" y="189"/>
                    <a:pt x="1770" y="201"/>
                    <a:pt x="1760" y="212"/>
                  </a:cubicBezTo>
                  <a:cubicBezTo>
                    <a:pt x="1742" y="236"/>
                    <a:pt x="1724" y="259"/>
                    <a:pt x="1706" y="283"/>
                  </a:cubicBezTo>
                  <a:cubicBezTo>
                    <a:pt x="1654" y="356"/>
                    <a:pt x="1654" y="356"/>
                    <a:pt x="1654" y="356"/>
                  </a:cubicBezTo>
                  <a:cubicBezTo>
                    <a:pt x="1645" y="368"/>
                    <a:pt x="1636" y="380"/>
                    <a:pt x="1627" y="392"/>
                  </a:cubicBezTo>
                  <a:cubicBezTo>
                    <a:pt x="1618" y="404"/>
                    <a:pt x="1609" y="416"/>
                    <a:pt x="1600" y="427"/>
                  </a:cubicBezTo>
                  <a:cubicBezTo>
                    <a:pt x="1591" y="439"/>
                    <a:pt x="1581" y="451"/>
                    <a:pt x="1571" y="462"/>
                  </a:cubicBezTo>
                  <a:cubicBezTo>
                    <a:pt x="1562" y="473"/>
                    <a:pt x="1552" y="485"/>
                    <a:pt x="1542" y="496"/>
                  </a:cubicBezTo>
                  <a:cubicBezTo>
                    <a:pt x="1532" y="507"/>
                    <a:pt x="1522" y="518"/>
                    <a:pt x="1512" y="529"/>
                  </a:cubicBezTo>
                  <a:cubicBezTo>
                    <a:pt x="1481" y="561"/>
                    <a:pt x="1481" y="561"/>
                    <a:pt x="1481" y="561"/>
                  </a:cubicBezTo>
                  <a:cubicBezTo>
                    <a:pt x="1438" y="603"/>
                    <a:pt x="1393" y="642"/>
                    <a:pt x="1347" y="680"/>
                  </a:cubicBezTo>
                  <a:cubicBezTo>
                    <a:pt x="1160" y="828"/>
                    <a:pt x="940" y="935"/>
                    <a:pt x="709" y="993"/>
                  </a:cubicBezTo>
                  <a:cubicBezTo>
                    <a:pt x="478" y="1052"/>
                    <a:pt x="234" y="1062"/>
                    <a:pt x="0" y="10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34">
              <a:extLst>
                <a:ext uri="{FF2B5EF4-FFF2-40B4-BE49-F238E27FC236}">
                  <a16:creationId xmlns:a16="http://schemas.microsoft.com/office/drawing/2014/main" id="{8D2B2D35-7E79-4E49-D428-56770017803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4863" y="1584325"/>
              <a:ext cx="12131675" cy="2478088"/>
            </a:xfrm>
            <a:custGeom>
              <a:avLst/>
              <a:gdLst>
                <a:gd name="T0" fmla="*/ 700 w 4857"/>
                <a:gd name="T1" fmla="*/ 923 h 991"/>
                <a:gd name="T2" fmla="*/ 1588 w 4857"/>
                <a:gd name="T3" fmla="*/ 384 h 991"/>
                <a:gd name="T4" fmla="*/ 1616 w 4857"/>
                <a:gd name="T5" fmla="*/ 349 h 991"/>
                <a:gd name="T6" fmla="*/ 1697 w 4857"/>
                <a:gd name="T7" fmla="*/ 245 h 991"/>
                <a:gd name="T8" fmla="*/ 1965 w 4857"/>
                <a:gd name="T9" fmla="*/ 20 h 991"/>
                <a:gd name="T10" fmla="*/ 2095 w 4857"/>
                <a:gd name="T11" fmla="*/ 4 h 991"/>
                <a:gd name="T12" fmla="*/ 2157 w 4857"/>
                <a:gd name="T13" fmla="*/ 29 h 991"/>
                <a:gd name="T14" fmla="*/ 2183 w 4857"/>
                <a:gd name="T15" fmla="*/ 50 h 991"/>
                <a:gd name="T16" fmla="*/ 2205 w 4857"/>
                <a:gd name="T17" fmla="*/ 75 h 991"/>
                <a:gd name="T18" fmla="*/ 2319 w 4857"/>
                <a:gd name="T19" fmla="*/ 313 h 991"/>
                <a:gd name="T20" fmla="*/ 2440 w 4857"/>
                <a:gd name="T21" fmla="*/ 547 h 991"/>
                <a:gd name="T22" fmla="*/ 2469 w 4857"/>
                <a:gd name="T23" fmla="*/ 580 h 991"/>
                <a:gd name="T24" fmla="*/ 2571 w 4857"/>
                <a:gd name="T25" fmla="*/ 663 h 991"/>
                <a:gd name="T26" fmla="*/ 2819 w 4857"/>
                <a:gd name="T27" fmla="*/ 743 h 991"/>
                <a:gd name="T28" fmla="*/ 3242 w 4857"/>
                <a:gd name="T29" fmla="*/ 649 h 991"/>
                <a:gd name="T30" fmla="*/ 3390 w 4857"/>
                <a:gd name="T31" fmla="*/ 554 h 991"/>
                <a:gd name="T32" fmla="*/ 3560 w 4857"/>
                <a:gd name="T33" fmla="*/ 512 h 991"/>
                <a:gd name="T34" fmla="*/ 3815 w 4857"/>
                <a:gd name="T35" fmla="*/ 578 h 991"/>
                <a:gd name="T36" fmla="*/ 3984 w 4857"/>
                <a:gd name="T37" fmla="*/ 629 h 991"/>
                <a:gd name="T38" fmla="*/ 4241 w 4857"/>
                <a:gd name="T39" fmla="*/ 686 h 991"/>
                <a:gd name="T40" fmla="*/ 4505 w 4857"/>
                <a:gd name="T41" fmla="*/ 707 h 991"/>
                <a:gd name="T42" fmla="*/ 4505 w 4857"/>
                <a:gd name="T43" fmla="*/ 708 h 991"/>
                <a:gd name="T44" fmla="*/ 4241 w 4857"/>
                <a:gd name="T45" fmla="*/ 688 h 991"/>
                <a:gd name="T46" fmla="*/ 3983 w 4857"/>
                <a:gd name="T47" fmla="*/ 631 h 991"/>
                <a:gd name="T48" fmla="*/ 3814 w 4857"/>
                <a:gd name="T49" fmla="*/ 580 h 991"/>
                <a:gd name="T50" fmla="*/ 3559 w 4857"/>
                <a:gd name="T51" fmla="*/ 514 h 991"/>
                <a:gd name="T52" fmla="*/ 3392 w 4857"/>
                <a:gd name="T53" fmla="*/ 557 h 991"/>
                <a:gd name="T54" fmla="*/ 3243 w 4857"/>
                <a:gd name="T55" fmla="*/ 652 h 991"/>
                <a:gd name="T56" fmla="*/ 2819 w 4857"/>
                <a:gd name="T57" fmla="*/ 747 h 991"/>
                <a:gd name="T58" fmla="*/ 2569 w 4857"/>
                <a:gd name="T59" fmla="*/ 666 h 991"/>
                <a:gd name="T60" fmla="*/ 2466 w 4857"/>
                <a:gd name="T61" fmla="*/ 583 h 991"/>
                <a:gd name="T62" fmla="*/ 2437 w 4857"/>
                <a:gd name="T63" fmla="*/ 549 h 991"/>
                <a:gd name="T64" fmla="*/ 2315 w 4857"/>
                <a:gd name="T65" fmla="*/ 314 h 991"/>
                <a:gd name="T66" fmla="*/ 2202 w 4857"/>
                <a:gd name="T67" fmla="*/ 77 h 991"/>
                <a:gd name="T68" fmla="*/ 2180 w 4857"/>
                <a:gd name="T69" fmla="*/ 53 h 991"/>
                <a:gd name="T70" fmla="*/ 2155 w 4857"/>
                <a:gd name="T71" fmla="*/ 32 h 991"/>
                <a:gd name="T72" fmla="*/ 2094 w 4857"/>
                <a:gd name="T73" fmla="*/ 8 h 991"/>
                <a:gd name="T74" fmla="*/ 1966 w 4857"/>
                <a:gd name="T75" fmla="*/ 24 h 991"/>
                <a:gd name="T76" fmla="*/ 1700 w 4857"/>
                <a:gd name="T77" fmla="*/ 247 h 991"/>
                <a:gd name="T78" fmla="*/ 1618 w 4857"/>
                <a:gd name="T79" fmla="*/ 351 h 991"/>
                <a:gd name="T80" fmla="*/ 1591 w 4857"/>
                <a:gd name="T81" fmla="*/ 385 h 991"/>
                <a:gd name="T82" fmla="*/ 700 w 4857"/>
                <a:gd name="T83" fmla="*/ 925 h 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57" h="991">
                  <a:moveTo>
                    <a:pt x="0" y="948"/>
                  </a:moveTo>
                  <a:cubicBezTo>
                    <a:pt x="232" y="990"/>
                    <a:pt x="472" y="979"/>
                    <a:pt x="700" y="923"/>
                  </a:cubicBezTo>
                  <a:cubicBezTo>
                    <a:pt x="928" y="867"/>
                    <a:pt x="1145" y="766"/>
                    <a:pt x="1333" y="625"/>
                  </a:cubicBezTo>
                  <a:cubicBezTo>
                    <a:pt x="1427" y="555"/>
                    <a:pt x="1513" y="474"/>
                    <a:pt x="1588" y="384"/>
                  </a:cubicBezTo>
                  <a:cubicBezTo>
                    <a:pt x="1593" y="378"/>
                    <a:pt x="1598" y="372"/>
                    <a:pt x="1602" y="367"/>
                  </a:cubicBezTo>
                  <a:cubicBezTo>
                    <a:pt x="1616" y="349"/>
                    <a:pt x="1616" y="349"/>
                    <a:pt x="1616" y="349"/>
                  </a:cubicBezTo>
                  <a:cubicBezTo>
                    <a:pt x="1643" y="314"/>
                    <a:pt x="1643" y="314"/>
                    <a:pt x="1643" y="314"/>
                  </a:cubicBezTo>
                  <a:cubicBezTo>
                    <a:pt x="1697" y="245"/>
                    <a:pt x="1697" y="245"/>
                    <a:pt x="1697" y="245"/>
                  </a:cubicBezTo>
                  <a:cubicBezTo>
                    <a:pt x="1734" y="199"/>
                    <a:pt x="1772" y="154"/>
                    <a:pt x="1816" y="115"/>
                  </a:cubicBezTo>
                  <a:cubicBezTo>
                    <a:pt x="1860" y="75"/>
                    <a:pt x="1910" y="42"/>
                    <a:pt x="1965" y="20"/>
                  </a:cubicBezTo>
                  <a:cubicBezTo>
                    <a:pt x="1992" y="10"/>
                    <a:pt x="2021" y="2"/>
                    <a:pt x="2051" y="1"/>
                  </a:cubicBezTo>
                  <a:cubicBezTo>
                    <a:pt x="2066" y="0"/>
                    <a:pt x="2080" y="1"/>
                    <a:pt x="2095" y="4"/>
                  </a:cubicBezTo>
                  <a:cubicBezTo>
                    <a:pt x="2110" y="7"/>
                    <a:pt x="2124" y="12"/>
                    <a:pt x="2137" y="18"/>
                  </a:cubicBezTo>
                  <a:cubicBezTo>
                    <a:pt x="2144" y="21"/>
                    <a:pt x="2151" y="25"/>
                    <a:pt x="2157" y="29"/>
                  </a:cubicBezTo>
                  <a:cubicBezTo>
                    <a:pt x="2163" y="33"/>
                    <a:pt x="2169" y="38"/>
                    <a:pt x="2174" y="42"/>
                  </a:cubicBezTo>
                  <a:cubicBezTo>
                    <a:pt x="2177" y="45"/>
                    <a:pt x="2180" y="47"/>
                    <a:pt x="2183" y="50"/>
                  </a:cubicBezTo>
                  <a:cubicBezTo>
                    <a:pt x="2185" y="53"/>
                    <a:pt x="2188" y="55"/>
                    <a:pt x="2190" y="58"/>
                  </a:cubicBezTo>
                  <a:cubicBezTo>
                    <a:pt x="2195" y="63"/>
                    <a:pt x="2200" y="69"/>
                    <a:pt x="2205" y="75"/>
                  </a:cubicBezTo>
                  <a:cubicBezTo>
                    <a:pt x="2223" y="98"/>
                    <a:pt x="2237" y="124"/>
                    <a:pt x="2250" y="151"/>
                  </a:cubicBezTo>
                  <a:cubicBezTo>
                    <a:pt x="2275" y="204"/>
                    <a:pt x="2297" y="259"/>
                    <a:pt x="2319" y="313"/>
                  </a:cubicBezTo>
                  <a:cubicBezTo>
                    <a:pt x="2342" y="367"/>
                    <a:pt x="2365" y="421"/>
                    <a:pt x="2393" y="473"/>
                  </a:cubicBezTo>
                  <a:cubicBezTo>
                    <a:pt x="2407" y="498"/>
                    <a:pt x="2422" y="523"/>
                    <a:pt x="2440" y="547"/>
                  </a:cubicBezTo>
                  <a:cubicBezTo>
                    <a:pt x="2445" y="553"/>
                    <a:pt x="2449" y="558"/>
                    <a:pt x="2454" y="564"/>
                  </a:cubicBezTo>
                  <a:cubicBezTo>
                    <a:pt x="2459" y="569"/>
                    <a:pt x="2464" y="575"/>
                    <a:pt x="2469" y="580"/>
                  </a:cubicBezTo>
                  <a:cubicBezTo>
                    <a:pt x="2479" y="591"/>
                    <a:pt x="2489" y="601"/>
                    <a:pt x="2500" y="611"/>
                  </a:cubicBezTo>
                  <a:cubicBezTo>
                    <a:pt x="2522" y="630"/>
                    <a:pt x="2546" y="648"/>
                    <a:pt x="2571" y="663"/>
                  </a:cubicBezTo>
                  <a:cubicBezTo>
                    <a:pt x="2596" y="678"/>
                    <a:pt x="2622" y="691"/>
                    <a:pt x="2649" y="702"/>
                  </a:cubicBezTo>
                  <a:cubicBezTo>
                    <a:pt x="2703" y="724"/>
                    <a:pt x="2761" y="737"/>
                    <a:pt x="2819" y="743"/>
                  </a:cubicBezTo>
                  <a:cubicBezTo>
                    <a:pt x="2936" y="755"/>
                    <a:pt x="3055" y="734"/>
                    <a:pt x="3163" y="688"/>
                  </a:cubicBezTo>
                  <a:cubicBezTo>
                    <a:pt x="3190" y="677"/>
                    <a:pt x="3217" y="664"/>
                    <a:pt x="3242" y="649"/>
                  </a:cubicBezTo>
                  <a:cubicBezTo>
                    <a:pt x="3267" y="634"/>
                    <a:pt x="3291" y="618"/>
                    <a:pt x="3316" y="601"/>
                  </a:cubicBezTo>
                  <a:cubicBezTo>
                    <a:pt x="3340" y="585"/>
                    <a:pt x="3364" y="568"/>
                    <a:pt x="3390" y="554"/>
                  </a:cubicBezTo>
                  <a:cubicBezTo>
                    <a:pt x="3416" y="540"/>
                    <a:pt x="3443" y="528"/>
                    <a:pt x="3472" y="521"/>
                  </a:cubicBezTo>
                  <a:cubicBezTo>
                    <a:pt x="3500" y="513"/>
                    <a:pt x="3530" y="510"/>
                    <a:pt x="3560" y="512"/>
                  </a:cubicBezTo>
                  <a:cubicBezTo>
                    <a:pt x="3589" y="513"/>
                    <a:pt x="3618" y="517"/>
                    <a:pt x="3647" y="524"/>
                  </a:cubicBezTo>
                  <a:cubicBezTo>
                    <a:pt x="3704" y="538"/>
                    <a:pt x="3759" y="560"/>
                    <a:pt x="3815" y="578"/>
                  </a:cubicBezTo>
                  <a:cubicBezTo>
                    <a:pt x="3843" y="588"/>
                    <a:pt x="3871" y="595"/>
                    <a:pt x="3899" y="604"/>
                  </a:cubicBezTo>
                  <a:cubicBezTo>
                    <a:pt x="3984" y="629"/>
                    <a:pt x="3984" y="629"/>
                    <a:pt x="3984" y="629"/>
                  </a:cubicBezTo>
                  <a:cubicBezTo>
                    <a:pt x="4040" y="646"/>
                    <a:pt x="4097" y="661"/>
                    <a:pt x="4154" y="672"/>
                  </a:cubicBezTo>
                  <a:cubicBezTo>
                    <a:pt x="4183" y="678"/>
                    <a:pt x="4212" y="683"/>
                    <a:pt x="4241" y="686"/>
                  </a:cubicBezTo>
                  <a:cubicBezTo>
                    <a:pt x="4270" y="690"/>
                    <a:pt x="4300" y="693"/>
                    <a:pt x="4329" y="696"/>
                  </a:cubicBezTo>
                  <a:cubicBezTo>
                    <a:pt x="4387" y="701"/>
                    <a:pt x="4446" y="705"/>
                    <a:pt x="4505" y="707"/>
                  </a:cubicBezTo>
                  <a:cubicBezTo>
                    <a:pt x="4622" y="711"/>
                    <a:pt x="4740" y="709"/>
                    <a:pt x="4857" y="702"/>
                  </a:cubicBezTo>
                  <a:cubicBezTo>
                    <a:pt x="4740" y="709"/>
                    <a:pt x="4622" y="712"/>
                    <a:pt x="4505" y="708"/>
                  </a:cubicBezTo>
                  <a:cubicBezTo>
                    <a:pt x="4446" y="706"/>
                    <a:pt x="4387" y="703"/>
                    <a:pt x="4329" y="697"/>
                  </a:cubicBezTo>
                  <a:cubicBezTo>
                    <a:pt x="4299" y="695"/>
                    <a:pt x="4270" y="692"/>
                    <a:pt x="4241" y="688"/>
                  </a:cubicBezTo>
                  <a:cubicBezTo>
                    <a:pt x="4212" y="684"/>
                    <a:pt x="4183" y="680"/>
                    <a:pt x="4154" y="674"/>
                  </a:cubicBezTo>
                  <a:cubicBezTo>
                    <a:pt x="4096" y="663"/>
                    <a:pt x="4039" y="648"/>
                    <a:pt x="3983" y="631"/>
                  </a:cubicBezTo>
                  <a:cubicBezTo>
                    <a:pt x="3898" y="606"/>
                    <a:pt x="3898" y="606"/>
                    <a:pt x="3898" y="606"/>
                  </a:cubicBezTo>
                  <a:cubicBezTo>
                    <a:pt x="3870" y="598"/>
                    <a:pt x="3842" y="590"/>
                    <a:pt x="3814" y="580"/>
                  </a:cubicBezTo>
                  <a:cubicBezTo>
                    <a:pt x="3758" y="562"/>
                    <a:pt x="3703" y="541"/>
                    <a:pt x="3646" y="527"/>
                  </a:cubicBezTo>
                  <a:cubicBezTo>
                    <a:pt x="3618" y="520"/>
                    <a:pt x="3589" y="515"/>
                    <a:pt x="3559" y="514"/>
                  </a:cubicBezTo>
                  <a:cubicBezTo>
                    <a:pt x="3530" y="513"/>
                    <a:pt x="3501" y="516"/>
                    <a:pt x="3472" y="523"/>
                  </a:cubicBezTo>
                  <a:cubicBezTo>
                    <a:pt x="3444" y="531"/>
                    <a:pt x="3417" y="542"/>
                    <a:pt x="3392" y="557"/>
                  </a:cubicBezTo>
                  <a:cubicBezTo>
                    <a:pt x="3366" y="571"/>
                    <a:pt x="3341" y="587"/>
                    <a:pt x="3317" y="604"/>
                  </a:cubicBezTo>
                  <a:cubicBezTo>
                    <a:pt x="3293" y="620"/>
                    <a:pt x="3269" y="637"/>
                    <a:pt x="3243" y="652"/>
                  </a:cubicBezTo>
                  <a:cubicBezTo>
                    <a:pt x="3218" y="667"/>
                    <a:pt x="3191" y="680"/>
                    <a:pt x="3164" y="691"/>
                  </a:cubicBezTo>
                  <a:cubicBezTo>
                    <a:pt x="3056" y="737"/>
                    <a:pt x="2936" y="758"/>
                    <a:pt x="2819" y="747"/>
                  </a:cubicBezTo>
                  <a:cubicBezTo>
                    <a:pt x="2760" y="741"/>
                    <a:pt x="2702" y="727"/>
                    <a:pt x="2648" y="705"/>
                  </a:cubicBezTo>
                  <a:cubicBezTo>
                    <a:pt x="2620" y="694"/>
                    <a:pt x="2594" y="681"/>
                    <a:pt x="2569" y="666"/>
                  </a:cubicBezTo>
                  <a:cubicBezTo>
                    <a:pt x="2543" y="651"/>
                    <a:pt x="2520" y="633"/>
                    <a:pt x="2498" y="614"/>
                  </a:cubicBezTo>
                  <a:cubicBezTo>
                    <a:pt x="2486" y="604"/>
                    <a:pt x="2476" y="593"/>
                    <a:pt x="2466" y="583"/>
                  </a:cubicBezTo>
                  <a:cubicBezTo>
                    <a:pt x="2461" y="577"/>
                    <a:pt x="2456" y="572"/>
                    <a:pt x="2451" y="566"/>
                  </a:cubicBezTo>
                  <a:cubicBezTo>
                    <a:pt x="2446" y="560"/>
                    <a:pt x="2442" y="555"/>
                    <a:pt x="2437" y="549"/>
                  </a:cubicBezTo>
                  <a:cubicBezTo>
                    <a:pt x="2419" y="526"/>
                    <a:pt x="2404" y="500"/>
                    <a:pt x="2390" y="474"/>
                  </a:cubicBezTo>
                  <a:cubicBezTo>
                    <a:pt x="2361" y="423"/>
                    <a:pt x="2338" y="369"/>
                    <a:pt x="2315" y="314"/>
                  </a:cubicBezTo>
                  <a:cubicBezTo>
                    <a:pt x="2293" y="260"/>
                    <a:pt x="2271" y="206"/>
                    <a:pt x="2246" y="153"/>
                  </a:cubicBezTo>
                  <a:cubicBezTo>
                    <a:pt x="2233" y="126"/>
                    <a:pt x="2220" y="100"/>
                    <a:pt x="2202" y="77"/>
                  </a:cubicBezTo>
                  <a:cubicBezTo>
                    <a:pt x="2197" y="71"/>
                    <a:pt x="2193" y="66"/>
                    <a:pt x="2188" y="60"/>
                  </a:cubicBezTo>
                  <a:cubicBezTo>
                    <a:pt x="2185" y="58"/>
                    <a:pt x="2182" y="55"/>
                    <a:pt x="2180" y="53"/>
                  </a:cubicBezTo>
                  <a:cubicBezTo>
                    <a:pt x="2177" y="50"/>
                    <a:pt x="2175" y="47"/>
                    <a:pt x="2172" y="45"/>
                  </a:cubicBezTo>
                  <a:cubicBezTo>
                    <a:pt x="2166" y="41"/>
                    <a:pt x="2161" y="36"/>
                    <a:pt x="2155" y="32"/>
                  </a:cubicBezTo>
                  <a:cubicBezTo>
                    <a:pt x="2149" y="28"/>
                    <a:pt x="2142" y="25"/>
                    <a:pt x="2136" y="21"/>
                  </a:cubicBezTo>
                  <a:cubicBezTo>
                    <a:pt x="2123" y="15"/>
                    <a:pt x="2109" y="10"/>
                    <a:pt x="2094" y="8"/>
                  </a:cubicBezTo>
                  <a:cubicBezTo>
                    <a:pt x="2080" y="5"/>
                    <a:pt x="2066" y="4"/>
                    <a:pt x="2051" y="5"/>
                  </a:cubicBezTo>
                  <a:cubicBezTo>
                    <a:pt x="2022" y="6"/>
                    <a:pt x="1993" y="13"/>
                    <a:pt x="1966" y="24"/>
                  </a:cubicBezTo>
                  <a:cubicBezTo>
                    <a:pt x="1911" y="45"/>
                    <a:pt x="1862" y="78"/>
                    <a:pt x="1818" y="117"/>
                  </a:cubicBezTo>
                  <a:cubicBezTo>
                    <a:pt x="1775" y="156"/>
                    <a:pt x="1736" y="201"/>
                    <a:pt x="1700" y="247"/>
                  </a:cubicBezTo>
                  <a:cubicBezTo>
                    <a:pt x="1645" y="316"/>
                    <a:pt x="1645" y="316"/>
                    <a:pt x="1645" y="316"/>
                  </a:cubicBezTo>
                  <a:cubicBezTo>
                    <a:pt x="1618" y="351"/>
                    <a:pt x="1618" y="351"/>
                    <a:pt x="1618" y="351"/>
                  </a:cubicBezTo>
                  <a:cubicBezTo>
                    <a:pt x="1605" y="368"/>
                    <a:pt x="1605" y="368"/>
                    <a:pt x="1605" y="368"/>
                  </a:cubicBezTo>
                  <a:cubicBezTo>
                    <a:pt x="1600" y="374"/>
                    <a:pt x="1595" y="380"/>
                    <a:pt x="1591" y="385"/>
                  </a:cubicBezTo>
                  <a:cubicBezTo>
                    <a:pt x="1515" y="476"/>
                    <a:pt x="1429" y="557"/>
                    <a:pt x="1335" y="627"/>
                  </a:cubicBezTo>
                  <a:cubicBezTo>
                    <a:pt x="1146" y="768"/>
                    <a:pt x="928" y="869"/>
                    <a:pt x="700" y="925"/>
                  </a:cubicBezTo>
                  <a:cubicBezTo>
                    <a:pt x="472" y="980"/>
                    <a:pt x="232" y="991"/>
                    <a:pt x="0" y="9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35">
              <a:extLst>
                <a:ext uri="{FF2B5EF4-FFF2-40B4-BE49-F238E27FC236}">
                  <a16:creationId xmlns:a16="http://schemas.microsoft.com/office/drawing/2014/main" id="{A5A725E3-24DE-F2EA-1657-8C7E5BB2FAA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1688" y="1730375"/>
              <a:ext cx="12130088" cy="2297113"/>
            </a:xfrm>
            <a:custGeom>
              <a:avLst/>
              <a:gdLst>
                <a:gd name="T0" fmla="*/ 690 w 4856"/>
                <a:gd name="T1" fmla="*/ 854 h 919"/>
                <a:gd name="T2" fmla="*/ 1321 w 4856"/>
                <a:gd name="T3" fmla="*/ 572 h 919"/>
                <a:gd name="T4" fmla="*/ 1635 w 4856"/>
                <a:gd name="T5" fmla="*/ 275 h 919"/>
                <a:gd name="T6" fmla="*/ 1817 w 4856"/>
                <a:gd name="T7" fmla="*/ 88 h 919"/>
                <a:gd name="T8" fmla="*/ 1910 w 4856"/>
                <a:gd name="T9" fmla="*/ 32 h 919"/>
                <a:gd name="T10" fmla="*/ 1972 w 4856"/>
                <a:gd name="T11" fmla="*/ 9 h 919"/>
                <a:gd name="T12" fmla="*/ 2004 w 4856"/>
                <a:gd name="T13" fmla="*/ 3 h 919"/>
                <a:gd name="T14" fmla="*/ 2015 w 4856"/>
                <a:gd name="T15" fmla="*/ 2 h 919"/>
                <a:gd name="T16" fmla="*/ 2140 w 4856"/>
                <a:gd name="T17" fmla="*/ 34 h 919"/>
                <a:gd name="T18" fmla="*/ 2156 w 4856"/>
                <a:gd name="T19" fmla="*/ 47 h 919"/>
                <a:gd name="T20" fmla="*/ 2198 w 4856"/>
                <a:gd name="T21" fmla="*/ 98 h 919"/>
                <a:gd name="T22" fmla="*/ 2315 w 4856"/>
                <a:gd name="T23" fmla="*/ 331 h 919"/>
                <a:gd name="T24" fmla="*/ 2426 w 4856"/>
                <a:gd name="T25" fmla="*/ 517 h 919"/>
                <a:gd name="T26" fmla="*/ 2523 w 4856"/>
                <a:gd name="T27" fmla="*/ 602 h 919"/>
                <a:gd name="T28" fmla="*/ 2681 w 4856"/>
                <a:gd name="T29" fmla="*/ 672 h 919"/>
                <a:gd name="T30" fmla="*/ 3024 w 4856"/>
                <a:gd name="T31" fmla="*/ 669 h 919"/>
                <a:gd name="T32" fmla="*/ 3185 w 4856"/>
                <a:gd name="T33" fmla="*/ 606 h 919"/>
                <a:gd name="T34" fmla="*/ 3409 w 4856"/>
                <a:gd name="T35" fmla="*/ 472 h 919"/>
                <a:gd name="T36" fmla="*/ 3580 w 4856"/>
                <a:gd name="T37" fmla="*/ 448 h 919"/>
                <a:gd name="T38" fmla="*/ 3831 w 4856"/>
                <a:gd name="T39" fmla="*/ 515 h 919"/>
                <a:gd name="T40" fmla="*/ 4165 w 4856"/>
                <a:gd name="T41" fmla="*/ 614 h 919"/>
                <a:gd name="T42" fmla="*/ 4250 w 4856"/>
                <a:gd name="T43" fmla="*/ 630 h 919"/>
                <a:gd name="T44" fmla="*/ 4509 w 4856"/>
                <a:gd name="T45" fmla="*/ 659 h 919"/>
                <a:gd name="T46" fmla="*/ 4509 w 4856"/>
                <a:gd name="T47" fmla="*/ 660 h 919"/>
                <a:gd name="T48" fmla="*/ 4250 w 4856"/>
                <a:gd name="T49" fmla="*/ 632 h 919"/>
                <a:gd name="T50" fmla="*/ 4164 w 4856"/>
                <a:gd name="T51" fmla="*/ 615 h 919"/>
                <a:gd name="T52" fmla="*/ 3831 w 4856"/>
                <a:gd name="T53" fmla="*/ 518 h 919"/>
                <a:gd name="T54" fmla="*/ 3579 w 4856"/>
                <a:gd name="T55" fmla="*/ 451 h 919"/>
                <a:gd name="T56" fmla="*/ 3410 w 4856"/>
                <a:gd name="T57" fmla="*/ 475 h 919"/>
                <a:gd name="T58" fmla="*/ 3187 w 4856"/>
                <a:gd name="T59" fmla="*/ 608 h 919"/>
                <a:gd name="T60" fmla="*/ 3025 w 4856"/>
                <a:gd name="T61" fmla="*/ 672 h 919"/>
                <a:gd name="T62" fmla="*/ 2680 w 4856"/>
                <a:gd name="T63" fmla="*/ 675 h 919"/>
                <a:gd name="T64" fmla="*/ 2521 w 4856"/>
                <a:gd name="T65" fmla="*/ 605 h 919"/>
                <a:gd name="T66" fmla="*/ 2423 w 4856"/>
                <a:gd name="T67" fmla="*/ 519 h 919"/>
                <a:gd name="T68" fmla="*/ 2311 w 4856"/>
                <a:gd name="T69" fmla="*/ 333 h 919"/>
                <a:gd name="T70" fmla="*/ 2195 w 4856"/>
                <a:gd name="T71" fmla="*/ 100 h 919"/>
                <a:gd name="T72" fmla="*/ 2154 w 4856"/>
                <a:gd name="T73" fmla="*/ 50 h 919"/>
                <a:gd name="T74" fmla="*/ 2137 w 4856"/>
                <a:gd name="T75" fmla="*/ 37 h 919"/>
                <a:gd name="T76" fmla="*/ 2015 w 4856"/>
                <a:gd name="T77" fmla="*/ 5 h 919"/>
                <a:gd name="T78" fmla="*/ 2004 w 4856"/>
                <a:gd name="T79" fmla="*/ 7 h 919"/>
                <a:gd name="T80" fmla="*/ 1973 w 4856"/>
                <a:gd name="T81" fmla="*/ 13 h 919"/>
                <a:gd name="T82" fmla="*/ 1912 w 4856"/>
                <a:gd name="T83" fmla="*/ 35 h 919"/>
                <a:gd name="T84" fmla="*/ 1819 w 4856"/>
                <a:gd name="T85" fmla="*/ 91 h 919"/>
                <a:gd name="T86" fmla="*/ 1638 w 4856"/>
                <a:gd name="T87" fmla="*/ 277 h 919"/>
                <a:gd name="T88" fmla="*/ 1322 w 4856"/>
                <a:gd name="T89" fmla="*/ 574 h 919"/>
                <a:gd name="T90" fmla="*/ 691 w 4856"/>
                <a:gd name="T91" fmla="*/ 855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56" h="919">
                  <a:moveTo>
                    <a:pt x="0" y="880"/>
                  </a:moveTo>
                  <a:cubicBezTo>
                    <a:pt x="229" y="918"/>
                    <a:pt x="465" y="907"/>
                    <a:pt x="690" y="854"/>
                  </a:cubicBezTo>
                  <a:cubicBezTo>
                    <a:pt x="803" y="827"/>
                    <a:pt x="913" y="790"/>
                    <a:pt x="1019" y="743"/>
                  </a:cubicBezTo>
                  <a:cubicBezTo>
                    <a:pt x="1125" y="696"/>
                    <a:pt x="1226" y="639"/>
                    <a:pt x="1321" y="572"/>
                  </a:cubicBezTo>
                  <a:cubicBezTo>
                    <a:pt x="1415" y="505"/>
                    <a:pt x="1502" y="428"/>
                    <a:pt x="1579" y="341"/>
                  </a:cubicBezTo>
                  <a:cubicBezTo>
                    <a:pt x="1635" y="275"/>
                    <a:pt x="1635" y="275"/>
                    <a:pt x="1635" y="275"/>
                  </a:cubicBezTo>
                  <a:cubicBezTo>
                    <a:pt x="1654" y="253"/>
                    <a:pt x="1673" y="231"/>
                    <a:pt x="1692" y="209"/>
                  </a:cubicBezTo>
                  <a:cubicBezTo>
                    <a:pt x="1730" y="165"/>
                    <a:pt x="1771" y="124"/>
                    <a:pt x="1817" y="88"/>
                  </a:cubicBezTo>
                  <a:cubicBezTo>
                    <a:pt x="1840" y="71"/>
                    <a:pt x="1865" y="55"/>
                    <a:pt x="1891" y="41"/>
                  </a:cubicBezTo>
                  <a:cubicBezTo>
                    <a:pt x="1897" y="38"/>
                    <a:pt x="1904" y="35"/>
                    <a:pt x="1910" y="32"/>
                  </a:cubicBezTo>
                  <a:cubicBezTo>
                    <a:pt x="1917" y="29"/>
                    <a:pt x="1924" y="26"/>
                    <a:pt x="1930" y="23"/>
                  </a:cubicBezTo>
                  <a:cubicBezTo>
                    <a:pt x="1944" y="18"/>
                    <a:pt x="1958" y="13"/>
                    <a:pt x="1972" y="9"/>
                  </a:cubicBezTo>
                  <a:cubicBezTo>
                    <a:pt x="1979" y="7"/>
                    <a:pt x="1986" y="6"/>
                    <a:pt x="1993" y="5"/>
                  </a:cubicBezTo>
                  <a:cubicBezTo>
                    <a:pt x="1997" y="4"/>
                    <a:pt x="2000" y="4"/>
                    <a:pt x="2004" y="3"/>
                  </a:cubicBezTo>
                  <a:cubicBezTo>
                    <a:pt x="2009" y="2"/>
                    <a:pt x="2009" y="2"/>
                    <a:pt x="2009" y="2"/>
                  </a:cubicBezTo>
                  <a:cubicBezTo>
                    <a:pt x="2015" y="2"/>
                    <a:pt x="2015" y="2"/>
                    <a:pt x="2015" y="2"/>
                  </a:cubicBezTo>
                  <a:cubicBezTo>
                    <a:pt x="2029" y="0"/>
                    <a:pt x="2044" y="1"/>
                    <a:pt x="2058" y="2"/>
                  </a:cubicBezTo>
                  <a:cubicBezTo>
                    <a:pt x="2088" y="6"/>
                    <a:pt x="2116" y="16"/>
                    <a:pt x="2140" y="34"/>
                  </a:cubicBezTo>
                  <a:cubicBezTo>
                    <a:pt x="2148" y="40"/>
                    <a:pt x="2148" y="40"/>
                    <a:pt x="2148" y="40"/>
                  </a:cubicBezTo>
                  <a:cubicBezTo>
                    <a:pt x="2151" y="42"/>
                    <a:pt x="2154" y="45"/>
                    <a:pt x="2156" y="47"/>
                  </a:cubicBezTo>
                  <a:cubicBezTo>
                    <a:pt x="2162" y="52"/>
                    <a:pt x="2167" y="58"/>
                    <a:pt x="2172" y="63"/>
                  </a:cubicBezTo>
                  <a:cubicBezTo>
                    <a:pt x="2182" y="74"/>
                    <a:pt x="2190" y="86"/>
                    <a:pt x="2198" y="98"/>
                  </a:cubicBezTo>
                  <a:cubicBezTo>
                    <a:pt x="2215" y="122"/>
                    <a:pt x="2228" y="148"/>
                    <a:pt x="2241" y="174"/>
                  </a:cubicBezTo>
                  <a:cubicBezTo>
                    <a:pt x="2266" y="226"/>
                    <a:pt x="2290" y="279"/>
                    <a:pt x="2315" y="331"/>
                  </a:cubicBezTo>
                  <a:cubicBezTo>
                    <a:pt x="2340" y="383"/>
                    <a:pt x="2367" y="435"/>
                    <a:pt x="2400" y="482"/>
                  </a:cubicBezTo>
                  <a:cubicBezTo>
                    <a:pt x="2408" y="494"/>
                    <a:pt x="2417" y="506"/>
                    <a:pt x="2426" y="517"/>
                  </a:cubicBezTo>
                  <a:cubicBezTo>
                    <a:pt x="2435" y="527"/>
                    <a:pt x="2445" y="538"/>
                    <a:pt x="2456" y="548"/>
                  </a:cubicBezTo>
                  <a:cubicBezTo>
                    <a:pt x="2477" y="568"/>
                    <a:pt x="2499" y="586"/>
                    <a:pt x="2523" y="602"/>
                  </a:cubicBezTo>
                  <a:cubicBezTo>
                    <a:pt x="2547" y="618"/>
                    <a:pt x="2573" y="632"/>
                    <a:pt x="2599" y="643"/>
                  </a:cubicBezTo>
                  <a:cubicBezTo>
                    <a:pt x="2626" y="655"/>
                    <a:pt x="2653" y="664"/>
                    <a:pt x="2681" y="672"/>
                  </a:cubicBezTo>
                  <a:cubicBezTo>
                    <a:pt x="2737" y="687"/>
                    <a:pt x="2795" y="694"/>
                    <a:pt x="2853" y="693"/>
                  </a:cubicBezTo>
                  <a:cubicBezTo>
                    <a:pt x="2910" y="692"/>
                    <a:pt x="2968" y="684"/>
                    <a:pt x="3024" y="669"/>
                  </a:cubicBezTo>
                  <a:cubicBezTo>
                    <a:pt x="3052" y="661"/>
                    <a:pt x="3079" y="652"/>
                    <a:pt x="3106" y="641"/>
                  </a:cubicBezTo>
                  <a:cubicBezTo>
                    <a:pt x="3133" y="631"/>
                    <a:pt x="3159" y="619"/>
                    <a:pt x="3185" y="606"/>
                  </a:cubicBezTo>
                  <a:cubicBezTo>
                    <a:pt x="3237" y="580"/>
                    <a:pt x="3283" y="545"/>
                    <a:pt x="3332" y="514"/>
                  </a:cubicBezTo>
                  <a:cubicBezTo>
                    <a:pt x="3357" y="498"/>
                    <a:pt x="3382" y="484"/>
                    <a:pt x="3409" y="472"/>
                  </a:cubicBezTo>
                  <a:cubicBezTo>
                    <a:pt x="3436" y="461"/>
                    <a:pt x="3464" y="453"/>
                    <a:pt x="3493" y="449"/>
                  </a:cubicBezTo>
                  <a:cubicBezTo>
                    <a:pt x="3521" y="445"/>
                    <a:pt x="3551" y="445"/>
                    <a:pt x="3580" y="448"/>
                  </a:cubicBezTo>
                  <a:cubicBezTo>
                    <a:pt x="3609" y="451"/>
                    <a:pt x="3637" y="457"/>
                    <a:pt x="3665" y="464"/>
                  </a:cubicBezTo>
                  <a:cubicBezTo>
                    <a:pt x="3721" y="479"/>
                    <a:pt x="3776" y="499"/>
                    <a:pt x="3831" y="515"/>
                  </a:cubicBezTo>
                  <a:cubicBezTo>
                    <a:pt x="3997" y="567"/>
                    <a:pt x="3997" y="567"/>
                    <a:pt x="3997" y="567"/>
                  </a:cubicBezTo>
                  <a:cubicBezTo>
                    <a:pt x="4053" y="584"/>
                    <a:pt x="4108" y="601"/>
                    <a:pt x="4165" y="614"/>
                  </a:cubicBezTo>
                  <a:cubicBezTo>
                    <a:pt x="4179" y="617"/>
                    <a:pt x="4193" y="620"/>
                    <a:pt x="4207" y="622"/>
                  </a:cubicBezTo>
                  <a:cubicBezTo>
                    <a:pt x="4221" y="625"/>
                    <a:pt x="4236" y="627"/>
                    <a:pt x="4250" y="630"/>
                  </a:cubicBezTo>
                  <a:cubicBezTo>
                    <a:pt x="4279" y="635"/>
                    <a:pt x="4307" y="639"/>
                    <a:pt x="4336" y="642"/>
                  </a:cubicBezTo>
                  <a:cubicBezTo>
                    <a:pt x="4393" y="650"/>
                    <a:pt x="4451" y="656"/>
                    <a:pt x="4509" y="659"/>
                  </a:cubicBezTo>
                  <a:cubicBezTo>
                    <a:pt x="4625" y="666"/>
                    <a:pt x="4741" y="666"/>
                    <a:pt x="4856" y="657"/>
                  </a:cubicBezTo>
                  <a:cubicBezTo>
                    <a:pt x="4741" y="666"/>
                    <a:pt x="4625" y="667"/>
                    <a:pt x="4509" y="660"/>
                  </a:cubicBezTo>
                  <a:cubicBezTo>
                    <a:pt x="4451" y="657"/>
                    <a:pt x="4393" y="651"/>
                    <a:pt x="4336" y="644"/>
                  </a:cubicBezTo>
                  <a:cubicBezTo>
                    <a:pt x="4307" y="640"/>
                    <a:pt x="4278" y="636"/>
                    <a:pt x="4250" y="632"/>
                  </a:cubicBezTo>
                  <a:cubicBezTo>
                    <a:pt x="4235" y="629"/>
                    <a:pt x="4221" y="627"/>
                    <a:pt x="4207" y="624"/>
                  </a:cubicBezTo>
                  <a:cubicBezTo>
                    <a:pt x="4193" y="622"/>
                    <a:pt x="4178" y="619"/>
                    <a:pt x="4164" y="615"/>
                  </a:cubicBezTo>
                  <a:cubicBezTo>
                    <a:pt x="4108" y="603"/>
                    <a:pt x="4052" y="586"/>
                    <a:pt x="3997" y="569"/>
                  </a:cubicBezTo>
                  <a:cubicBezTo>
                    <a:pt x="3831" y="518"/>
                    <a:pt x="3831" y="518"/>
                    <a:pt x="3831" y="518"/>
                  </a:cubicBezTo>
                  <a:cubicBezTo>
                    <a:pt x="3775" y="501"/>
                    <a:pt x="3721" y="481"/>
                    <a:pt x="3664" y="467"/>
                  </a:cubicBezTo>
                  <a:cubicBezTo>
                    <a:pt x="3637" y="459"/>
                    <a:pt x="3608" y="454"/>
                    <a:pt x="3579" y="451"/>
                  </a:cubicBezTo>
                  <a:cubicBezTo>
                    <a:pt x="3551" y="448"/>
                    <a:pt x="3522" y="447"/>
                    <a:pt x="3493" y="451"/>
                  </a:cubicBezTo>
                  <a:cubicBezTo>
                    <a:pt x="3464" y="455"/>
                    <a:pt x="3436" y="463"/>
                    <a:pt x="3410" y="475"/>
                  </a:cubicBezTo>
                  <a:cubicBezTo>
                    <a:pt x="3383" y="486"/>
                    <a:pt x="3358" y="501"/>
                    <a:pt x="3334" y="516"/>
                  </a:cubicBezTo>
                  <a:cubicBezTo>
                    <a:pt x="3285" y="547"/>
                    <a:pt x="3239" y="582"/>
                    <a:pt x="3187" y="608"/>
                  </a:cubicBezTo>
                  <a:cubicBezTo>
                    <a:pt x="3161" y="622"/>
                    <a:pt x="3134" y="634"/>
                    <a:pt x="3107" y="644"/>
                  </a:cubicBezTo>
                  <a:cubicBezTo>
                    <a:pt x="3080" y="655"/>
                    <a:pt x="3053" y="664"/>
                    <a:pt x="3025" y="672"/>
                  </a:cubicBezTo>
                  <a:cubicBezTo>
                    <a:pt x="2969" y="687"/>
                    <a:pt x="2911" y="695"/>
                    <a:pt x="2853" y="696"/>
                  </a:cubicBezTo>
                  <a:cubicBezTo>
                    <a:pt x="2794" y="697"/>
                    <a:pt x="2736" y="690"/>
                    <a:pt x="2680" y="675"/>
                  </a:cubicBezTo>
                  <a:cubicBezTo>
                    <a:pt x="2652" y="668"/>
                    <a:pt x="2624" y="658"/>
                    <a:pt x="2598" y="647"/>
                  </a:cubicBezTo>
                  <a:cubicBezTo>
                    <a:pt x="2571" y="635"/>
                    <a:pt x="2546" y="621"/>
                    <a:pt x="2521" y="605"/>
                  </a:cubicBezTo>
                  <a:cubicBezTo>
                    <a:pt x="2497" y="589"/>
                    <a:pt x="2474" y="571"/>
                    <a:pt x="2453" y="551"/>
                  </a:cubicBezTo>
                  <a:cubicBezTo>
                    <a:pt x="2442" y="541"/>
                    <a:pt x="2433" y="530"/>
                    <a:pt x="2423" y="519"/>
                  </a:cubicBezTo>
                  <a:cubicBezTo>
                    <a:pt x="2414" y="508"/>
                    <a:pt x="2405" y="497"/>
                    <a:pt x="2396" y="485"/>
                  </a:cubicBezTo>
                  <a:cubicBezTo>
                    <a:pt x="2363" y="437"/>
                    <a:pt x="2336" y="385"/>
                    <a:pt x="2311" y="333"/>
                  </a:cubicBezTo>
                  <a:cubicBezTo>
                    <a:pt x="2286" y="281"/>
                    <a:pt x="2263" y="228"/>
                    <a:pt x="2237" y="176"/>
                  </a:cubicBezTo>
                  <a:cubicBezTo>
                    <a:pt x="2224" y="150"/>
                    <a:pt x="2211" y="124"/>
                    <a:pt x="2195" y="100"/>
                  </a:cubicBezTo>
                  <a:cubicBezTo>
                    <a:pt x="2187" y="88"/>
                    <a:pt x="2179" y="76"/>
                    <a:pt x="2169" y="66"/>
                  </a:cubicBezTo>
                  <a:cubicBezTo>
                    <a:pt x="2164" y="60"/>
                    <a:pt x="2159" y="55"/>
                    <a:pt x="2154" y="50"/>
                  </a:cubicBezTo>
                  <a:cubicBezTo>
                    <a:pt x="2151" y="48"/>
                    <a:pt x="2149" y="45"/>
                    <a:pt x="2146" y="43"/>
                  </a:cubicBezTo>
                  <a:cubicBezTo>
                    <a:pt x="2137" y="37"/>
                    <a:pt x="2137" y="37"/>
                    <a:pt x="2137" y="37"/>
                  </a:cubicBezTo>
                  <a:cubicBezTo>
                    <a:pt x="2114" y="20"/>
                    <a:pt x="2087" y="9"/>
                    <a:pt x="2058" y="6"/>
                  </a:cubicBezTo>
                  <a:cubicBezTo>
                    <a:pt x="2044" y="4"/>
                    <a:pt x="2029" y="4"/>
                    <a:pt x="2015" y="5"/>
                  </a:cubicBezTo>
                  <a:cubicBezTo>
                    <a:pt x="2010" y="6"/>
                    <a:pt x="2010" y="6"/>
                    <a:pt x="2010" y="6"/>
                  </a:cubicBezTo>
                  <a:cubicBezTo>
                    <a:pt x="2004" y="7"/>
                    <a:pt x="2004" y="7"/>
                    <a:pt x="2004" y="7"/>
                  </a:cubicBezTo>
                  <a:cubicBezTo>
                    <a:pt x="2001" y="7"/>
                    <a:pt x="1997" y="7"/>
                    <a:pt x="1994" y="8"/>
                  </a:cubicBezTo>
                  <a:cubicBezTo>
                    <a:pt x="1987" y="10"/>
                    <a:pt x="1980" y="11"/>
                    <a:pt x="1973" y="13"/>
                  </a:cubicBezTo>
                  <a:cubicBezTo>
                    <a:pt x="1959" y="16"/>
                    <a:pt x="1945" y="21"/>
                    <a:pt x="1932" y="26"/>
                  </a:cubicBezTo>
                  <a:cubicBezTo>
                    <a:pt x="1925" y="29"/>
                    <a:pt x="1918" y="32"/>
                    <a:pt x="1912" y="35"/>
                  </a:cubicBezTo>
                  <a:cubicBezTo>
                    <a:pt x="1905" y="38"/>
                    <a:pt x="1899" y="41"/>
                    <a:pt x="1892" y="45"/>
                  </a:cubicBezTo>
                  <a:cubicBezTo>
                    <a:pt x="1867" y="58"/>
                    <a:pt x="1842" y="74"/>
                    <a:pt x="1819" y="91"/>
                  </a:cubicBezTo>
                  <a:cubicBezTo>
                    <a:pt x="1773" y="126"/>
                    <a:pt x="1733" y="168"/>
                    <a:pt x="1694" y="211"/>
                  </a:cubicBezTo>
                  <a:cubicBezTo>
                    <a:pt x="1675" y="233"/>
                    <a:pt x="1657" y="255"/>
                    <a:pt x="1638" y="277"/>
                  </a:cubicBezTo>
                  <a:cubicBezTo>
                    <a:pt x="1581" y="343"/>
                    <a:pt x="1581" y="343"/>
                    <a:pt x="1581" y="343"/>
                  </a:cubicBezTo>
                  <a:cubicBezTo>
                    <a:pt x="1505" y="430"/>
                    <a:pt x="1417" y="507"/>
                    <a:pt x="1322" y="574"/>
                  </a:cubicBezTo>
                  <a:cubicBezTo>
                    <a:pt x="1228" y="641"/>
                    <a:pt x="1126" y="698"/>
                    <a:pt x="1020" y="745"/>
                  </a:cubicBezTo>
                  <a:cubicBezTo>
                    <a:pt x="914" y="792"/>
                    <a:pt x="803" y="829"/>
                    <a:pt x="691" y="855"/>
                  </a:cubicBezTo>
                  <a:cubicBezTo>
                    <a:pt x="465" y="908"/>
                    <a:pt x="229" y="919"/>
                    <a:pt x="0" y="8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9FBBB6D4-DEFB-FA51-B163-2EDB177E4E4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8513" y="1874838"/>
              <a:ext cx="12126913" cy="2117725"/>
            </a:xfrm>
            <a:custGeom>
              <a:avLst/>
              <a:gdLst>
                <a:gd name="T0" fmla="*/ 681 w 4855"/>
                <a:gd name="T1" fmla="*/ 784 h 847"/>
                <a:gd name="T2" fmla="*/ 1309 w 4855"/>
                <a:gd name="T3" fmla="*/ 519 h 847"/>
                <a:gd name="T4" fmla="*/ 1629 w 4855"/>
                <a:gd name="T5" fmla="*/ 236 h 847"/>
                <a:gd name="T6" fmla="*/ 1821 w 4855"/>
                <a:gd name="T7" fmla="*/ 65 h 847"/>
                <a:gd name="T8" fmla="*/ 1980 w 4855"/>
                <a:gd name="T9" fmla="*/ 3 h 847"/>
                <a:gd name="T10" fmla="*/ 2066 w 4855"/>
                <a:gd name="T11" fmla="*/ 9 h 847"/>
                <a:gd name="T12" fmla="*/ 2076 w 4855"/>
                <a:gd name="T13" fmla="*/ 12 h 847"/>
                <a:gd name="T14" fmla="*/ 2096 w 4855"/>
                <a:gd name="T15" fmla="*/ 21 h 847"/>
                <a:gd name="T16" fmla="*/ 2123 w 4855"/>
                <a:gd name="T17" fmla="*/ 39 h 847"/>
                <a:gd name="T18" fmla="*/ 2135 w 4855"/>
                <a:gd name="T19" fmla="*/ 49 h 847"/>
                <a:gd name="T20" fmla="*/ 2192 w 4855"/>
                <a:gd name="T21" fmla="*/ 121 h 847"/>
                <a:gd name="T22" fmla="*/ 2315 w 4855"/>
                <a:gd name="T23" fmla="*/ 347 h 847"/>
                <a:gd name="T24" fmla="*/ 2552 w 4855"/>
                <a:gd name="T25" fmla="*/ 585 h 847"/>
                <a:gd name="T26" fmla="*/ 2571 w 4855"/>
                <a:gd name="T27" fmla="*/ 593 h 847"/>
                <a:gd name="T28" fmla="*/ 2596 w 4855"/>
                <a:gd name="T29" fmla="*/ 604 h 847"/>
                <a:gd name="T30" fmla="*/ 2611 w 4855"/>
                <a:gd name="T31" fmla="*/ 609 h 847"/>
                <a:gd name="T32" fmla="*/ 2715 w 4855"/>
                <a:gd name="T33" fmla="*/ 633 h 847"/>
                <a:gd name="T34" fmla="*/ 3051 w 4855"/>
                <a:gd name="T35" fmla="*/ 593 h 847"/>
                <a:gd name="T36" fmla="*/ 3205 w 4855"/>
                <a:gd name="T37" fmla="*/ 520 h 847"/>
                <a:gd name="T38" fmla="*/ 3429 w 4855"/>
                <a:gd name="T39" fmla="*/ 394 h 847"/>
                <a:gd name="T40" fmla="*/ 3450 w 4855"/>
                <a:gd name="T41" fmla="*/ 389 h 847"/>
                <a:gd name="T42" fmla="*/ 3514 w 4855"/>
                <a:gd name="T43" fmla="*/ 380 h 847"/>
                <a:gd name="T44" fmla="*/ 3684 w 4855"/>
                <a:gd name="T45" fmla="*/ 403 h 847"/>
                <a:gd name="T46" fmla="*/ 4011 w 4855"/>
                <a:gd name="T47" fmla="*/ 505 h 847"/>
                <a:gd name="T48" fmla="*/ 4259 w 4855"/>
                <a:gd name="T49" fmla="*/ 575 h 847"/>
                <a:gd name="T50" fmla="*/ 4513 w 4855"/>
                <a:gd name="T51" fmla="*/ 612 h 847"/>
                <a:gd name="T52" fmla="*/ 4513 w 4855"/>
                <a:gd name="T53" fmla="*/ 613 h 847"/>
                <a:gd name="T54" fmla="*/ 4258 w 4855"/>
                <a:gd name="T55" fmla="*/ 576 h 847"/>
                <a:gd name="T56" fmla="*/ 4010 w 4855"/>
                <a:gd name="T57" fmla="*/ 507 h 847"/>
                <a:gd name="T58" fmla="*/ 3683 w 4855"/>
                <a:gd name="T59" fmla="*/ 406 h 847"/>
                <a:gd name="T60" fmla="*/ 3514 w 4855"/>
                <a:gd name="T61" fmla="*/ 383 h 847"/>
                <a:gd name="T62" fmla="*/ 3451 w 4855"/>
                <a:gd name="T63" fmla="*/ 392 h 847"/>
                <a:gd name="T64" fmla="*/ 3430 w 4855"/>
                <a:gd name="T65" fmla="*/ 397 h 847"/>
                <a:gd name="T66" fmla="*/ 3207 w 4855"/>
                <a:gd name="T67" fmla="*/ 522 h 847"/>
                <a:gd name="T68" fmla="*/ 3052 w 4855"/>
                <a:gd name="T69" fmla="*/ 596 h 847"/>
                <a:gd name="T70" fmla="*/ 2714 w 4855"/>
                <a:gd name="T71" fmla="*/ 637 h 847"/>
                <a:gd name="T72" fmla="*/ 2610 w 4855"/>
                <a:gd name="T73" fmla="*/ 612 h 847"/>
                <a:gd name="T74" fmla="*/ 2594 w 4855"/>
                <a:gd name="T75" fmla="*/ 607 h 847"/>
                <a:gd name="T76" fmla="*/ 2570 w 4855"/>
                <a:gd name="T77" fmla="*/ 597 h 847"/>
                <a:gd name="T78" fmla="*/ 2550 w 4855"/>
                <a:gd name="T79" fmla="*/ 588 h 847"/>
                <a:gd name="T80" fmla="*/ 2311 w 4855"/>
                <a:gd name="T81" fmla="*/ 349 h 847"/>
                <a:gd name="T82" fmla="*/ 2189 w 4855"/>
                <a:gd name="T83" fmla="*/ 123 h 847"/>
                <a:gd name="T84" fmla="*/ 2133 w 4855"/>
                <a:gd name="T85" fmla="*/ 52 h 847"/>
                <a:gd name="T86" fmla="*/ 2121 w 4855"/>
                <a:gd name="T87" fmla="*/ 42 h 847"/>
                <a:gd name="T88" fmla="*/ 2094 w 4855"/>
                <a:gd name="T89" fmla="*/ 24 h 847"/>
                <a:gd name="T90" fmla="*/ 2075 w 4855"/>
                <a:gd name="T91" fmla="*/ 16 h 847"/>
                <a:gd name="T92" fmla="*/ 2065 w 4855"/>
                <a:gd name="T93" fmla="*/ 12 h 847"/>
                <a:gd name="T94" fmla="*/ 1980 w 4855"/>
                <a:gd name="T95" fmla="*/ 6 h 847"/>
                <a:gd name="T96" fmla="*/ 1823 w 4855"/>
                <a:gd name="T97" fmla="*/ 68 h 847"/>
                <a:gd name="T98" fmla="*/ 1632 w 4855"/>
                <a:gd name="T99" fmla="*/ 239 h 847"/>
                <a:gd name="T100" fmla="*/ 1311 w 4855"/>
                <a:gd name="T101" fmla="*/ 522 h 847"/>
                <a:gd name="T102" fmla="*/ 681 w 4855"/>
                <a:gd name="T103" fmla="*/ 786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855" h="847">
                  <a:moveTo>
                    <a:pt x="0" y="812"/>
                  </a:moveTo>
                  <a:cubicBezTo>
                    <a:pt x="226" y="847"/>
                    <a:pt x="458" y="834"/>
                    <a:pt x="681" y="784"/>
                  </a:cubicBezTo>
                  <a:cubicBezTo>
                    <a:pt x="792" y="759"/>
                    <a:pt x="902" y="724"/>
                    <a:pt x="1007" y="680"/>
                  </a:cubicBezTo>
                  <a:cubicBezTo>
                    <a:pt x="1113" y="636"/>
                    <a:pt x="1214" y="582"/>
                    <a:pt x="1309" y="519"/>
                  </a:cubicBezTo>
                  <a:cubicBezTo>
                    <a:pt x="1404" y="456"/>
                    <a:pt x="1493" y="383"/>
                    <a:pt x="1571" y="299"/>
                  </a:cubicBezTo>
                  <a:cubicBezTo>
                    <a:pt x="1629" y="236"/>
                    <a:pt x="1629" y="236"/>
                    <a:pt x="1629" y="236"/>
                  </a:cubicBezTo>
                  <a:cubicBezTo>
                    <a:pt x="1649" y="215"/>
                    <a:pt x="1668" y="195"/>
                    <a:pt x="1689" y="174"/>
                  </a:cubicBezTo>
                  <a:cubicBezTo>
                    <a:pt x="1729" y="134"/>
                    <a:pt x="1772" y="96"/>
                    <a:pt x="1821" y="65"/>
                  </a:cubicBezTo>
                  <a:cubicBezTo>
                    <a:pt x="1845" y="50"/>
                    <a:pt x="1871" y="36"/>
                    <a:pt x="1897" y="25"/>
                  </a:cubicBezTo>
                  <a:cubicBezTo>
                    <a:pt x="1924" y="15"/>
                    <a:pt x="1951" y="6"/>
                    <a:pt x="1980" y="3"/>
                  </a:cubicBezTo>
                  <a:cubicBezTo>
                    <a:pt x="1994" y="1"/>
                    <a:pt x="2009" y="0"/>
                    <a:pt x="2023" y="1"/>
                  </a:cubicBezTo>
                  <a:cubicBezTo>
                    <a:pt x="2037" y="2"/>
                    <a:pt x="2052" y="5"/>
                    <a:pt x="2066" y="9"/>
                  </a:cubicBezTo>
                  <a:cubicBezTo>
                    <a:pt x="2071" y="10"/>
                    <a:pt x="2071" y="10"/>
                    <a:pt x="2071" y="10"/>
                  </a:cubicBezTo>
                  <a:cubicBezTo>
                    <a:pt x="2076" y="12"/>
                    <a:pt x="2076" y="12"/>
                    <a:pt x="2076" y="12"/>
                  </a:cubicBezTo>
                  <a:cubicBezTo>
                    <a:pt x="2079" y="14"/>
                    <a:pt x="2083" y="15"/>
                    <a:pt x="2086" y="16"/>
                  </a:cubicBezTo>
                  <a:cubicBezTo>
                    <a:pt x="2096" y="21"/>
                    <a:pt x="2096" y="21"/>
                    <a:pt x="2096" y="21"/>
                  </a:cubicBezTo>
                  <a:cubicBezTo>
                    <a:pt x="2099" y="23"/>
                    <a:pt x="2102" y="25"/>
                    <a:pt x="2105" y="26"/>
                  </a:cubicBezTo>
                  <a:cubicBezTo>
                    <a:pt x="2111" y="30"/>
                    <a:pt x="2117" y="34"/>
                    <a:pt x="2123" y="39"/>
                  </a:cubicBezTo>
                  <a:cubicBezTo>
                    <a:pt x="2131" y="46"/>
                    <a:pt x="2131" y="46"/>
                    <a:pt x="2131" y="46"/>
                  </a:cubicBezTo>
                  <a:cubicBezTo>
                    <a:pt x="2135" y="49"/>
                    <a:pt x="2135" y="49"/>
                    <a:pt x="2135" y="49"/>
                  </a:cubicBezTo>
                  <a:cubicBezTo>
                    <a:pt x="2139" y="53"/>
                    <a:pt x="2139" y="53"/>
                    <a:pt x="2139" y="53"/>
                  </a:cubicBezTo>
                  <a:cubicBezTo>
                    <a:pt x="2160" y="73"/>
                    <a:pt x="2177" y="97"/>
                    <a:pt x="2192" y="121"/>
                  </a:cubicBezTo>
                  <a:cubicBezTo>
                    <a:pt x="2207" y="145"/>
                    <a:pt x="2220" y="171"/>
                    <a:pt x="2234" y="196"/>
                  </a:cubicBezTo>
                  <a:cubicBezTo>
                    <a:pt x="2261" y="246"/>
                    <a:pt x="2286" y="297"/>
                    <a:pt x="2315" y="347"/>
                  </a:cubicBezTo>
                  <a:cubicBezTo>
                    <a:pt x="2343" y="396"/>
                    <a:pt x="2374" y="445"/>
                    <a:pt x="2413" y="486"/>
                  </a:cubicBezTo>
                  <a:cubicBezTo>
                    <a:pt x="2452" y="528"/>
                    <a:pt x="2500" y="560"/>
                    <a:pt x="2552" y="585"/>
                  </a:cubicBezTo>
                  <a:cubicBezTo>
                    <a:pt x="2561" y="589"/>
                    <a:pt x="2561" y="589"/>
                    <a:pt x="2561" y="589"/>
                  </a:cubicBezTo>
                  <a:cubicBezTo>
                    <a:pt x="2564" y="591"/>
                    <a:pt x="2568" y="592"/>
                    <a:pt x="2571" y="593"/>
                  </a:cubicBezTo>
                  <a:cubicBezTo>
                    <a:pt x="2591" y="602"/>
                    <a:pt x="2591" y="602"/>
                    <a:pt x="2591" y="602"/>
                  </a:cubicBezTo>
                  <a:cubicBezTo>
                    <a:pt x="2596" y="604"/>
                    <a:pt x="2596" y="604"/>
                    <a:pt x="2596" y="604"/>
                  </a:cubicBezTo>
                  <a:cubicBezTo>
                    <a:pt x="2601" y="605"/>
                    <a:pt x="2601" y="605"/>
                    <a:pt x="2601" y="605"/>
                  </a:cubicBezTo>
                  <a:cubicBezTo>
                    <a:pt x="2611" y="609"/>
                    <a:pt x="2611" y="609"/>
                    <a:pt x="2611" y="609"/>
                  </a:cubicBezTo>
                  <a:cubicBezTo>
                    <a:pt x="2618" y="611"/>
                    <a:pt x="2624" y="613"/>
                    <a:pt x="2631" y="615"/>
                  </a:cubicBezTo>
                  <a:cubicBezTo>
                    <a:pt x="2659" y="623"/>
                    <a:pt x="2686" y="630"/>
                    <a:pt x="2715" y="633"/>
                  </a:cubicBezTo>
                  <a:cubicBezTo>
                    <a:pt x="2771" y="641"/>
                    <a:pt x="2829" y="642"/>
                    <a:pt x="2885" y="635"/>
                  </a:cubicBezTo>
                  <a:cubicBezTo>
                    <a:pt x="2942" y="627"/>
                    <a:pt x="2997" y="613"/>
                    <a:pt x="3051" y="593"/>
                  </a:cubicBezTo>
                  <a:cubicBezTo>
                    <a:pt x="3078" y="584"/>
                    <a:pt x="3104" y="572"/>
                    <a:pt x="3130" y="560"/>
                  </a:cubicBezTo>
                  <a:cubicBezTo>
                    <a:pt x="3156" y="548"/>
                    <a:pt x="3181" y="535"/>
                    <a:pt x="3205" y="520"/>
                  </a:cubicBezTo>
                  <a:cubicBezTo>
                    <a:pt x="3254" y="490"/>
                    <a:pt x="3300" y="456"/>
                    <a:pt x="3350" y="428"/>
                  </a:cubicBezTo>
                  <a:cubicBezTo>
                    <a:pt x="3376" y="415"/>
                    <a:pt x="3402" y="403"/>
                    <a:pt x="3429" y="394"/>
                  </a:cubicBezTo>
                  <a:cubicBezTo>
                    <a:pt x="3433" y="393"/>
                    <a:pt x="3436" y="392"/>
                    <a:pt x="3440" y="391"/>
                  </a:cubicBezTo>
                  <a:cubicBezTo>
                    <a:pt x="3450" y="389"/>
                    <a:pt x="3450" y="389"/>
                    <a:pt x="3450" y="389"/>
                  </a:cubicBezTo>
                  <a:cubicBezTo>
                    <a:pt x="3457" y="387"/>
                    <a:pt x="3464" y="386"/>
                    <a:pt x="3471" y="385"/>
                  </a:cubicBezTo>
                  <a:cubicBezTo>
                    <a:pt x="3485" y="382"/>
                    <a:pt x="3500" y="381"/>
                    <a:pt x="3514" y="380"/>
                  </a:cubicBezTo>
                  <a:cubicBezTo>
                    <a:pt x="3543" y="379"/>
                    <a:pt x="3571" y="381"/>
                    <a:pt x="3600" y="385"/>
                  </a:cubicBezTo>
                  <a:cubicBezTo>
                    <a:pt x="3628" y="390"/>
                    <a:pt x="3656" y="396"/>
                    <a:pt x="3684" y="403"/>
                  </a:cubicBezTo>
                  <a:cubicBezTo>
                    <a:pt x="3739" y="418"/>
                    <a:pt x="3793" y="436"/>
                    <a:pt x="3848" y="452"/>
                  </a:cubicBezTo>
                  <a:cubicBezTo>
                    <a:pt x="3903" y="468"/>
                    <a:pt x="3957" y="486"/>
                    <a:pt x="4011" y="505"/>
                  </a:cubicBezTo>
                  <a:cubicBezTo>
                    <a:pt x="4065" y="524"/>
                    <a:pt x="4120" y="542"/>
                    <a:pt x="4175" y="556"/>
                  </a:cubicBezTo>
                  <a:cubicBezTo>
                    <a:pt x="4203" y="563"/>
                    <a:pt x="4231" y="569"/>
                    <a:pt x="4259" y="575"/>
                  </a:cubicBezTo>
                  <a:cubicBezTo>
                    <a:pt x="4287" y="580"/>
                    <a:pt x="4315" y="586"/>
                    <a:pt x="4343" y="590"/>
                  </a:cubicBezTo>
                  <a:cubicBezTo>
                    <a:pt x="4399" y="600"/>
                    <a:pt x="4456" y="607"/>
                    <a:pt x="4513" y="612"/>
                  </a:cubicBezTo>
                  <a:cubicBezTo>
                    <a:pt x="4627" y="622"/>
                    <a:pt x="4742" y="623"/>
                    <a:pt x="4855" y="613"/>
                  </a:cubicBezTo>
                  <a:cubicBezTo>
                    <a:pt x="4742" y="623"/>
                    <a:pt x="4627" y="622"/>
                    <a:pt x="4513" y="613"/>
                  </a:cubicBezTo>
                  <a:cubicBezTo>
                    <a:pt x="4456" y="608"/>
                    <a:pt x="4399" y="601"/>
                    <a:pt x="4343" y="592"/>
                  </a:cubicBezTo>
                  <a:cubicBezTo>
                    <a:pt x="4314" y="587"/>
                    <a:pt x="4286" y="582"/>
                    <a:pt x="4258" y="576"/>
                  </a:cubicBezTo>
                  <a:cubicBezTo>
                    <a:pt x="4230" y="571"/>
                    <a:pt x="4202" y="565"/>
                    <a:pt x="4174" y="558"/>
                  </a:cubicBezTo>
                  <a:cubicBezTo>
                    <a:pt x="4119" y="544"/>
                    <a:pt x="4064" y="526"/>
                    <a:pt x="4010" y="507"/>
                  </a:cubicBezTo>
                  <a:cubicBezTo>
                    <a:pt x="3957" y="488"/>
                    <a:pt x="3902" y="470"/>
                    <a:pt x="3848" y="454"/>
                  </a:cubicBezTo>
                  <a:cubicBezTo>
                    <a:pt x="3792" y="439"/>
                    <a:pt x="3738" y="421"/>
                    <a:pt x="3683" y="406"/>
                  </a:cubicBezTo>
                  <a:cubicBezTo>
                    <a:pt x="3655" y="399"/>
                    <a:pt x="3628" y="392"/>
                    <a:pt x="3599" y="388"/>
                  </a:cubicBezTo>
                  <a:cubicBezTo>
                    <a:pt x="3571" y="384"/>
                    <a:pt x="3543" y="382"/>
                    <a:pt x="3514" y="383"/>
                  </a:cubicBezTo>
                  <a:cubicBezTo>
                    <a:pt x="3500" y="384"/>
                    <a:pt x="3486" y="385"/>
                    <a:pt x="3472" y="387"/>
                  </a:cubicBezTo>
                  <a:cubicBezTo>
                    <a:pt x="3465" y="388"/>
                    <a:pt x="3458" y="390"/>
                    <a:pt x="3451" y="392"/>
                  </a:cubicBezTo>
                  <a:cubicBezTo>
                    <a:pt x="3440" y="394"/>
                    <a:pt x="3440" y="394"/>
                    <a:pt x="3440" y="394"/>
                  </a:cubicBezTo>
                  <a:cubicBezTo>
                    <a:pt x="3437" y="395"/>
                    <a:pt x="3433" y="396"/>
                    <a:pt x="3430" y="397"/>
                  </a:cubicBezTo>
                  <a:cubicBezTo>
                    <a:pt x="3403" y="405"/>
                    <a:pt x="3377" y="417"/>
                    <a:pt x="3352" y="431"/>
                  </a:cubicBezTo>
                  <a:cubicBezTo>
                    <a:pt x="3302" y="458"/>
                    <a:pt x="3256" y="492"/>
                    <a:pt x="3207" y="522"/>
                  </a:cubicBezTo>
                  <a:cubicBezTo>
                    <a:pt x="3182" y="537"/>
                    <a:pt x="3157" y="551"/>
                    <a:pt x="3131" y="563"/>
                  </a:cubicBezTo>
                  <a:cubicBezTo>
                    <a:pt x="3105" y="575"/>
                    <a:pt x="3079" y="587"/>
                    <a:pt x="3052" y="596"/>
                  </a:cubicBezTo>
                  <a:cubicBezTo>
                    <a:pt x="2998" y="616"/>
                    <a:pt x="2943" y="631"/>
                    <a:pt x="2886" y="638"/>
                  </a:cubicBezTo>
                  <a:cubicBezTo>
                    <a:pt x="2829" y="645"/>
                    <a:pt x="2771" y="645"/>
                    <a:pt x="2714" y="637"/>
                  </a:cubicBezTo>
                  <a:cubicBezTo>
                    <a:pt x="2686" y="633"/>
                    <a:pt x="2658" y="626"/>
                    <a:pt x="2630" y="619"/>
                  </a:cubicBezTo>
                  <a:cubicBezTo>
                    <a:pt x="2623" y="617"/>
                    <a:pt x="2617" y="614"/>
                    <a:pt x="2610" y="612"/>
                  </a:cubicBezTo>
                  <a:cubicBezTo>
                    <a:pt x="2600" y="609"/>
                    <a:pt x="2600" y="609"/>
                    <a:pt x="2600" y="609"/>
                  </a:cubicBezTo>
                  <a:cubicBezTo>
                    <a:pt x="2594" y="607"/>
                    <a:pt x="2594" y="607"/>
                    <a:pt x="2594" y="607"/>
                  </a:cubicBezTo>
                  <a:cubicBezTo>
                    <a:pt x="2589" y="605"/>
                    <a:pt x="2589" y="605"/>
                    <a:pt x="2589" y="605"/>
                  </a:cubicBezTo>
                  <a:cubicBezTo>
                    <a:pt x="2570" y="597"/>
                    <a:pt x="2570" y="597"/>
                    <a:pt x="2570" y="597"/>
                  </a:cubicBezTo>
                  <a:cubicBezTo>
                    <a:pt x="2566" y="595"/>
                    <a:pt x="2563" y="594"/>
                    <a:pt x="2560" y="593"/>
                  </a:cubicBezTo>
                  <a:cubicBezTo>
                    <a:pt x="2550" y="588"/>
                    <a:pt x="2550" y="588"/>
                    <a:pt x="2550" y="588"/>
                  </a:cubicBezTo>
                  <a:cubicBezTo>
                    <a:pt x="2498" y="563"/>
                    <a:pt x="2450" y="531"/>
                    <a:pt x="2410" y="489"/>
                  </a:cubicBezTo>
                  <a:cubicBezTo>
                    <a:pt x="2370" y="448"/>
                    <a:pt x="2340" y="399"/>
                    <a:pt x="2311" y="349"/>
                  </a:cubicBezTo>
                  <a:cubicBezTo>
                    <a:pt x="2283" y="299"/>
                    <a:pt x="2257" y="248"/>
                    <a:pt x="2230" y="198"/>
                  </a:cubicBezTo>
                  <a:cubicBezTo>
                    <a:pt x="2217" y="172"/>
                    <a:pt x="2203" y="147"/>
                    <a:pt x="2189" y="123"/>
                  </a:cubicBezTo>
                  <a:cubicBezTo>
                    <a:pt x="2174" y="99"/>
                    <a:pt x="2157" y="75"/>
                    <a:pt x="2137" y="56"/>
                  </a:cubicBezTo>
                  <a:cubicBezTo>
                    <a:pt x="2133" y="52"/>
                    <a:pt x="2133" y="52"/>
                    <a:pt x="2133" y="52"/>
                  </a:cubicBezTo>
                  <a:cubicBezTo>
                    <a:pt x="2129" y="48"/>
                    <a:pt x="2129" y="48"/>
                    <a:pt x="2129" y="48"/>
                  </a:cubicBezTo>
                  <a:cubicBezTo>
                    <a:pt x="2121" y="42"/>
                    <a:pt x="2121" y="42"/>
                    <a:pt x="2121" y="42"/>
                  </a:cubicBezTo>
                  <a:cubicBezTo>
                    <a:pt x="2115" y="37"/>
                    <a:pt x="2109" y="33"/>
                    <a:pt x="2103" y="30"/>
                  </a:cubicBezTo>
                  <a:cubicBezTo>
                    <a:pt x="2100" y="28"/>
                    <a:pt x="2097" y="26"/>
                    <a:pt x="2094" y="24"/>
                  </a:cubicBezTo>
                  <a:cubicBezTo>
                    <a:pt x="2084" y="20"/>
                    <a:pt x="2084" y="20"/>
                    <a:pt x="2084" y="20"/>
                  </a:cubicBezTo>
                  <a:cubicBezTo>
                    <a:pt x="2081" y="18"/>
                    <a:pt x="2078" y="17"/>
                    <a:pt x="2075" y="16"/>
                  </a:cubicBezTo>
                  <a:cubicBezTo>
                    <a:pt x="2070" y="14"/>
                    <a:pt x="2070" y="14"/>
                    <a:pt x="2070" y="14"/>
                  </a:cubicBezTo>
                  <a:cubicBezTo>
                    <a:pt x="2065" y="12"/>
                    <a:pt x="2065" y="12"/>
                    <a:pt x="2065" y="12"/>
                  </a:cubicBezTo>
                  <a:cubicBezTo>
                    <a:pt x="2051" y="8"/>
                    <a:pt x="2037" y="6"/>
                    <a:pt x="2023" y="5"/>
                  </a:cubicBezTo>
                  <a:cubicBezTo>
                    <a:pt x="2009" y="4"/>
                    <a:pt x="1994" y="5"/>
                    <a:pt x="1980" y="6"/>
                  </a:cubicBezTo>
                  <a:cubicBezTo>
                    <a:pt x="1952" y="10"/>
                    <a:pt x="1925" y="18"/>
                    <a:pt x="1898" y="29"/>
                  </a:cubicBezTo>
                  <a:cubicBezTo>
                    <a:pt x="1872" y="39"/>
                    <a:pt x="1847" y="53"/>
                    <a:pt x="1823" y="68"/>
                  </a:cubicBezTo>
                  <a:cubicBezTo>
                    <a:pt x="1774" y="98"/>
                    <a:pt x="1731" y="136"/>
                    <a:pt x="1691" y="177"/>
                  </a:cubicBezTo>
                  <a:cubicBezTo>
                    <a:pt x="1671" y="197"/>
                    <a:pt x="1651" y="218"/>
                    <a:pt x="1632" y="239"/>
                  </a:cubicBezTo>
                  <a:cubicBezTo>
                    <a:pt x="1573" y="301"/>
                    <a:pt x="1573" y="301"/>
                    <a:pt x="1573" y="301"/>
                  </a:cubicBezTo>
                  <a:cubicBezTo>
                    <a:pt x="1495" y="385"/>
                    <a:pt x="1406" y="458"/>
                    <a:pt x="1311" y="522"/>
                  </a:cubicBezTo>
                  <a:cubicBezTo>
                    <a:pt x="1215" y="585"/>
                    <a:pt x="1114" y="638"/>
                    <a:pt x="1008" y="682"/>
                  </a:cubicBezTo>
                  <a:cubicBezTo>
                    <a:pt x="903" y="726"/>
                    <a:pt x="793" y="761"/>
                    <a:pt x="681" y="786"/>
                  </a:cubicBezTo>
                  <a:cubicBezTo>
                    <a:pt x="458" y="836"/>
                    <a:pt x="226" y="847"/>
                    <a:pt x="0" y="8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37">
              <a:extLst>
                <a:ext uri="{FF2B5EF4-FFF2-40B4-BE49-F238E27FC236}">
                  <a16:creationId xmlns:a16="http://schemas.microsoft.com/office/drawing/2014/main" id="{1919B826-8145-2F5B-4140-C4B9A735679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3750" y="2022475"/>
              <a:ext cx="12130088" cy="1938338"/>
            </a:xfrm>
            <a:custGeom>
              <a:avLst/>
              <a:gdLst>
                <a:gd name="T0" fmla="*/ 674 w 4856"/>
                <a:gd name="T1" fmla="*/ 714 h 775"/>
                <a:gd name="T2" fmla="*/ 1036 w 4856"/>
                <a:gd name="T3" fmla="*/ 600 h 775"/>
                <a:gd name="T4" fmla="*/ 1114 w 4856"/>
                <a:gd name="T5" fmla="*/ 566 h 775"/>
                <a:gd name="T6" fmla="*/ 1190 w 4856"/>
                <a:gd name="T7" fmla="*/ 528 h 775"/>
                <a:gd name="T8" fmla="*/ 1227 w 4856"/>
                <a:gd name="T9" fmla="*/ 509 h 775"/>
                <a:gd name="T10" fmla="*/ 1566 w 4856"/>
                <a:gd name="T11" fmla="*/ 257 h 775"/>
                <a:gd name="T12" fmla="*/ 1688 w 4856"/>
                <a:gd name="T13" fmla="*/ 141 h 775"/>
                <a:gd name="T14" fmla="*/ 1906 w 4856"/>
                <a:gd name="T15" fmla="*/ 12 h 775"/>
                <a:gd name="T16" fmla="*/ 1990 w 4856"/>
                <a:gd name="T17" fmla="*/ 0 h 775"/>
                <a:gd name="T18" fmla="*/ 2072 w 4856"/>
                <a:gd name="T19" fmla="*/ 20 h 775"/>
                <a:gd name="T20" fmla="*/ 2138 w 4856"/>
                <a:gd name="T21" fmla="*/ 73 h 775"/>
                <a:gd name="T22" fmla="*/ 2231 w 4856"/>
                <a:gd name="T23" fmla="*/ 215 h 775"/>
                <a:gd name="T24" fmla="*/ 2434 w 4856"/>
                <a:gd name="T25" fmla="*/ 482 h 775"/>
                <a:gd name="T26" fmla="*/ 2456 w 4856"/>
                <a:gd name="T27" fmla="*/ 497 h 775"/>
                <a:gd name="T28" fmla="*/ 2469 w 4856"/>
                <a:gd name="T29" fmla="*/ 506 h 775"/>
                <a:gd name="T30" fmla="*/ 2506 w 4856"/>
                <a:gd name="T31" fmla="*/ 526 h 775"/>
                <a:gd name="T32" fmla="*/ 2525 w 4856"/>
                <a:gd name="T33" fmla="*/ 535 h 775"/>
                <a:gd name="T34" fmla="*/ 2564 w 4856"/>
                <a:gd name="T35" fmla="*/ 551 h 775"/>
                <a:gd name="T36" fmla="*/ 2750 w 4856"/>
                <a:gd name="T37" fmla="*/ 586 h 775"/>
                <a:gd name="T38" fmla="*/ 2855 w 4856"/>
                <a:gd name="T39" fmla="*/ 580 h 775"/>
                <a:gd name="T40" fmla="*/ 2917 w 4856"/>
                <a:gd name="T41" fmla="*/ 568 h 775"/>
                <a:gd name="T42" fmla="*/ 3152 w 4856"/>
                <a:gd name="T43" fmla="*/ 475 h 775"/>
                <a:gd name="T44" fmla="*/ 3371 w 4856"/>
                <a:gd name="T45" fmla="*/ 345 h 775"/>
                <a:gd name="T46" fmla="*/ 3536 w 4856"/>
                <a:gd name="T47" fmla="*/ 313 h 775"/>
                <a:gd name="T48" fmla="*/ 3703 w 4856"/>
                <a:gd name="T49" fmla="*/ 341 h 775"/>
                <a:gd name="T50" fmla="*/ 3866 w 4856"/>
                <a:gd name="T51" fmla="*/ 387 h 775"/>
                <a:gd name="T52" fmla="*/ 4026 w 4856"/>
                <a:gd name="T53" fmla="*/ 444 h 775"/>
                <a:gd name="T54" fmla="*/ 4518 w 4856"/>
                <a:gd name="T55" fmla="*/ 564 h 775"/>
                <a:gd name="T56" fmla="*/ 4518 w 4856"/>
                <a:gd name="T57" fmla="*/ 565 h 775"/>
                <a:gd name="T58" fmla="*/ 4025 w 4856"/>
                <a:gd name="T59" fmla="*/ 447 h 775"/>
                <a:gd name="T60" fmla="*/ 3865 w 4856"/>
                <a:gd name="T61" fmla="*/ 390 h 775"/>
                <a:gd name="T62" fmla="*/ 3703 w 4856"/>
                <a:gd name="T63" fmla="*/ 343 h 775"/>
                <a:gd name="T64" fmla="*/ 3536 w 4856"/>
                <a:gd name="T65" fmla="*/ 316 h 775"/>
                <a:gd name="T66" fmla="*/ 3372 w 4856"/>
                <a:gd name="T67" fmla="*/ 348 h 775"/>
                <a:gd name="T68" fmla="*/ 3154 w 4856"/>
                <a:gd name="T69" fmla="*/ 477 h 775"/>
                <a:gd name="T70" fmla="*/ 2918 w 4856"/>
                <a:gd name="T71" fmla="*/ 571 h 775"/>
                <a:gd name="T72" fmla="*/ 2856 w 4856"/>
                <a:gd name="T73" fmla="*/ 583 h 775"/>
                <a:gd name="T74" fmla="*/ 2750 w 4856"/>
                <a:gd name="T75" fmla="*/ 589 h 775"/>
                <a:gd name="T76" fmla="*/ 2563 w 4856"/>
                <a:gd name="T77" fmla="*/ 555 h 775"/>
                <a:gd name="T78" fmla="*/ 2523 w 4856"/>
                <a:gd name="T79" fmla="*/ 539 h 775"/>
                <a:gd name="T80" fmla="*/ 2504 w 4856"/>
                <a:gd name="T81" fmla="*/ 530 h 775"/>
                <a:gd name="T82" fmla="*/ 2467 w 4856"/>
                <a:gd name="T83" fmla="*/ 509 h 775"/>
                <a:gd name="T84" fmla="*/ 2454 w 4856"/>
                <a:gd name="T85" fmla="*/ 501 h 775"/>
                <a:gd name="T86" fmla="*/ 2432 w 4856"/>
                <a:gd name="T87" fmla="*/ 485 h 775"/>
                <a:gd name="T88" fmla="*/ 2399 w 4856"/>
                <a:gd name="T89" fmla="*/ 458 h 775"/>
                <a:gd name="T90" fmla="*/ 2376 w 4856"/>
                <a:gd name="T91" fmla="*/ 436 h 775"/>
                <a:gd name="T92" fmla="*/ 2355 w 4856"/>
                <a:gd name="T93" fmla="*/ 412 h 775"/>
                <a:gd name="T94" fmla="*/ 2329 w 4856"/>
                <a:gd name="T95" fmla="*/ 378 h 775"/>
                <a:gd name="T96" fmla="*/ 2228 w 4856"/>
                <a:gd name="T97" fmla="*/ 217 h 775"/>
                <a:gd name="T98" fmla="*/ 2135 w 4856"/>
                <a:gd name="T99" fmla="*/ 76 h 775"/>
                <a:gd name="T100" fmla="*/ 2071 w 4856"/>
                <a:gd name="T101" fmla="*/ 23 h 775"/>
                <a:gd name="T102" fmla="*/ 1990 w 4856"/>
                <a:gd name="T103" fmla="*/ 3 h 775"/>
                <a:gd name="T104" fmla="*/ 1907 w 4856"/>
                <a:gd name="T105" fmla="*/ 15 h 775"/>
                <a:gd name="T106" fmla="*/ 1690 w 4856"/>
                <a:gd name="T107" fmla="*/ 143 h 775"/>
                <a:gd name="T108" fmla="*/ 1568 w 4856"/>
                <a:gd name="T109" fmla="*/ 260 h 775"/>
                <a:gd name="T110" fmla="*/ 1228 w 4856"/>
                <a:gd name="T111" fmla="*/ 511 h 775"/>
                <a:gd name="T112" fmla="*/ 1191 w 4856"/>
                <a:gd name="T113" fmla="*/ 531 h 775"/>
                <a:gd name="T114" fmla="*/ 1115 w 4856"/>
                <a:gd name="T115" fmla="*/ 568 h 775"/>
                <a:gd name="T116" fmla="*/ 1037 w 4856"/>
                <a:gd name="T117" fmla="*/ 602 h 775"/>
                <a:gd name="T118" fmla="*/ 674 w 4856"/>
                <a:gd name="T119" fmla="*/ 716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856" h="775">
                  <a:moveTo>
                    <a:pt x="0" y="743"/>
                  </a:moveTo>
                  <a:cubicBezTo>
                    <a:pt x="224" y="774"/>
                    <a:pt x="453" y="761"/>
                    <a:pt x="674" y="714"/>
                  </a:cubicBezTo>
                  <a:cubicBezTo>
                    <a:pt x="784" y="690"/>
                    <a:pt x="892" y="657"/>
                    <a:pt x="997" y="616"/>
                  </a:cubicBezTo>
                  <a:cubicBezTo>
                    <a:pt x="1010" y="611"/>
                    <a:pt x="1023" y="606"/>
                    <a:pt x="1036" y="600"/>
                  </a:cubicBezTo>
                  <a:cubicBezTo>
                    <a:pt x="1049" y="595"/>
                    <a:pt x="1063" y="589"/>
                    <a:pt x="1075" y="584"/>
                  </a:cubicBezTo>
                  <a:cubicBezTo>
                    <a:pt x="1114" y="566"/>
                    <a:pt x="1114" y="566"/>
                    <a:pt x="1114" y="566"/>
                  </a:cubicBezTo>
                  <a:cubicBezTo>
                    <a:pt x="1127" y="560"/>
                    <a:pt x="1140" y="554"/>
                    <a:pt x="1152" y="548"/>
                  </a:cubicBezTo>
                  <a:cubicBezTo>
                    <a:pt x="1190" y="528"/>
                    <a:pt x="1190" y="528"/>
                    <a:pt x="1190" y="528"/>
                  </a:cubicBezTo>
                  <a:cubicBezTo>
                    <a:pt x="1208" y="519"/>
                    <a:pt x="1208" y="519"/>
                    <a:pt x="1208" y="519"/>
                  </a:cubicBezTo>
                  <a:cubicBezTo>
                    <a:pt x="1227" y="509"/>
                    <a:pt x="1227" y="509"/>
                    <a:pt x="1227" y="509"/>
                  </a:cubicBezTo>
                  <a:cubicBezTo>
                    <a:pt x="1252" y="495"/>
                    <a:pt x="1276" y="481"/>
                    <a:pt x="1300" y="466"/>
                  </a:cubicBezTo>
                  <a:cubicBezTo>
                    <a:pt x="1396" y="406"/>
                    <a:pt x="1486" y="337"/>
                    <a:pt x="1566" y="257"/>
                  </a:cubicBezTo>
                  <a:cubicBezTo>
                    <a:pt x="1626" y="198"/>
                    <a:pt x="1626" y="198"/>
                    <a:pt x="1626" y="198"/>
                  </a:cubicBezTo>
                  <a:cubicBezTo>
                    <a:pt x="1647" y="179"/>
                    <a:pt x="1667" y="159"/>
                    <a:pt x="1688" y="141"/>
                  </a:cubicBezTo>
                  <a:cubicBezTo>
                    <a:pt x="1731" y="103"/>
                    <a:pt x="1777" y="69"/>
                    <a:pt x="1827" y="44"/>
                  </a:cubicBezTo>
                  <a:cubicBezTo>
                    <a:pt x="1852" y="31"/>
                    <a:pt x="1879" y="20"/>
                    <a:pt x="1906" y="12"/>
                  </a:cubicBezTo>
                  <a:cubicBezTo>
                    <a:pt x="1919" y="8"/>
                    <a:pt x="1933" y="5"/>
                    <a:pt x="1947" y="3"/>
                  </a:cubicBezTo>
                  <a:cubicBezTo>
                    <a:pt x="1961" y="1"/>
                    <a:pt x="1976" y="0"/>
                    <a:pt x="1990" y="0"/>
                  </a:cubicBezTo>
                  <a:cubicBezTo>
                    <a:pt x="2004" y="0"/>
                    <a:pt x="2018" y="2"/>
                    <a:pt x="2032" y="5"/>
                  </a:cubicBezTo>
                  <a:cubicBezTo>
                    <a:pt x="2046" y="9"/>
                    <a:pt x="2060" y="13"/>
                    <a:pt x="2072" y="20"/>
                  </a:cubicBezTo>
                  <a:cubicBezTo>
                    <a:pt x="2085" y="26"/>
                    <a:pt x="2097" y="34"/>
                    <a:pt x="2108" y="43"/>
                  </a:cubicBezTo>
                  <a:cubicBezTo>
                    <a:pt x="2119" y="52"/>
                    <a:pt x="2129" y="63"/>
                    <a:pt x="2138" y="73"/>
                  </a:cubicBezTo>
                  <a:cubicBezTo>
                    <a:pt x="2157" y="95"/>
                    <a:pt x="2172" y="119"/>
                    <a:pt x="2187" y="143"/>
                  </a:cubicBezTo>
                  <a:cubicBezTo>
                    <a:pt x="2202" y="167"/>
                    <a:pt x="2217" y="191"/>
                    <a:pt x="2231" y="215"/>
                  </a:cubicBezTo>
                  <a:cubicBezTo>
                    <a:pt x="2260" y="264"/>
                    <a:pt x="2288" y="313"/>
                    <a:pt x="2320" y="359"/>
                  </a:cubicBezTo>
                  <a:cubicBezTo>
                    <a:pt x="2352" y="405"/>
                    <a:pt x="2389" y="449"/>
                    <a:pt x="2434" y="482"/>
                  </a:cubicBezTo>
                  <a:cubicBezTo>
                    <a:pt x="2451" y="494"/>
                    <a:pt x="2451" y="494"/>
                    <a:pt x="2451" y="494"/>
                  </a:cubicBezTo>
                  <a:cubicBezTo>
                    <a:pt x="2456" y="497"/>
                    <a:pt x="2456" y="497"/>
                    <a:pt x="2456" y="497"/>
                  </a:cubicBezTo>
                  <a:cubicBezTo>
                    <a:pt x="2460" y="500"/>
                    <a:pt x="2460" y="500"/>
                    <a:pt x="2460" y="500"/>
                  </a:cubicBezTo>
                  <a:cubicBezTo>
                    <a:pt x="2469" y="506"/>
                    <a:pt x="2469" y="506"/>
                    <a:pt x="2469" y="506"/>
                  </a:cubicBezTo>
                  <a:cubicBezTo>
                    <a:pt x="2475" y="509"/>
                    <a:pt x="2481" y="513"/>
                    <a:pt x="2487" y="517"/>
                  </a:cubicBezTo>
                  <a:cubicBezTo>
                    <a:pt x="2506" y="526"/>
                    <a:pt x="2506" y="526"/>
                    <a:pt x="2506" y="526"/>
                  </a:cubicBezTo>
                  <a:cubicBezTo>
                    <a:pt x="2509" y="528"/>
                    <a:pt x="2512" y="530"/>
                    <a:pt x="2515" y="531"/>
                  </a:cubicBezTo>
                  <a:cubicBezTo>
                    <a:pt x="2525" y="535"/>
                    <a:pt x="2525" y="535"/>
                    <a:pt x="2525" y="535"/>
                  </a:cubicBezTo>
                  <a:cubicBezTo>
                    <a:pt x="2544" y="544"/>
                    <a:pt x="2544" y="544"/>
                    <a:pt x="2544" y="544"/>
                  </a:cubicBezTo>
                  <a:cubicBezTo>
                    <a:pt x="2551" y="546"/>
                    <a:pt x="2557" y="549"/>
                    <a:pt x="2564" y="551"/>
                  </a:cubicBezTo>
                  <a:cubicBezTo>
                    <a:pt x="2571" y="554"/>
                    <a:pt x="2577" y="556"/>
                    <a:pt x="2584" y="558"/>
                  </a:cubicBezTo>
                  <a:cubicBezTo>
                    <a:pt x="2638" y="575"/>
                    <a:pt x="2694" y="584"/>
                    <a:pt x="2750" y="586"/>
                  </a:cubicBezTo>
                  <a:cubicBezTo>
                    <a:pt x="2778" y="586"/>
                    <a:pt x="2806" y="585"/>
                    <a:pt x="2834" y="582"/>
                  </a:cubicBezTo>
                  <a:cubicBezTo>
                    <a:pt x="2855" y="580"/>
                    <a:pt x="2855" y="580"/>
                    <a:pt x="2855" y="580"/>
                  </a:cubicBezTo>
                  <a:cubicBezTo>
                    <a:pt x="2862" y="579"/>
                    <a:pt x="2869" y="577"/>
                    <a:pt x="2876" y="576"/>
                  </a:cubicBezTo>
                  <a:cubicBezTo>
                    <a:pt x="2890" y="574"/>
                    <a:pt x="2904" y="571"/>
                    <a:pt x="2917" y="568"/>
                  </a:cubicBezTo>
                  <a:cubicBezTo>
                    <a:pt x="2972" y="555"/>
                    <a:pt x="3025" y="536"/>
                    <a:pt x="3077" y="512"/>
                  </a:cubicBezTo>
                  <a:cubicBezTo>
                    <a:pt x="3102" y="501"/>
                    <a:pt x="3128" y="488"/>
                    <a:pt x="3152" y="475"/>
                  </a:cubicBezTo>
                  <a:cubicBezTo>
                    <a:pt x="3177" y="461"/>
                    <a:pt x="3201" y="446"/>
                    <a:pt x="3225" y="431"/>
                  </a:cubicBezTo>
                  <a:cubicBezTo>
                    <a:pt x="3272" y="400"/>
                    <a:pt x="3319" y="368"/>
                    <a:pt x="3371" y="345"/>
                  </a:cubicBezTo>
                  <a:cubicBezTo>
                    <a:pt x="3397" y="334"/>
                    <a:pt x="3424" y="325"/>
                    <a:pt x="3452" y="319"/>
                  </a:cubicBezTo>
                  <a:cubicBezTo>
                    <a:pt x="3479" y="314"/>
                    <a:pt x="3508" y="312"/>
                    <a:pt x="3536" y="313"/>
                  </a:cubicBezTo>
                  <a:cubicBezTo>
                    <a:pt x="3564" y="314"/>
                    <a:pt x="3593" y="317"/>
                    <a:pt x="3620" y="322"/>
                  </a:cubicBezTo>
                  <a:cubicBezTo>
                    <a:pt x="3648" y="327"/>
                    <a:pt x="3676" y="334"/>
                    <a:pt x="3703" y="341"/>
                  </a:cubicBezTo>
                  <a:cubicBezTo>
                    <a:pt x="3730" y="348"/>
                    <a:pt x="3758" y="356"/>
                    <a:pt x="3785" y="364"/>
                  </a:cubicBezTo>
                  <a:cubicBezTo>
                    <a:pt x="3812" y="372"/>
                    <a:pt x="3839" y="379"/>
                    <a:pt x="3866" y="387"/>
                  </a:cubicBezTo>
                  <a:cubicBezTo>
                    <a:pt x="3893" y="396"/>
                    <a:pt x="3920" y="405"/>
                    <a:pt x="3946" y="414"/>
                  </a:cubicBezTo>
                  <a:cubicBezTo>
                    <a:pt x="3973" y="424"/>
                    <a:pt x="3999" y="434"/>
                    <a:pt x="4026" y="444"/>
                  </a:cubicBezTo>
                  <a:cubicBezTo>
                    <a:pt x="4078" y="465"/>
                    <a:pt x="4132" y="483"/>
                    <a:pt x="4186" y="499"/>
                  </a:cubicBezTo>
                  <a:cubicBezTo>
                    <a:pt x="4295" y="529"/>
                    <a:pt x="4405" y="552"/>
                    <a:pt x="4518" y="564"/>
                  </a:cubicBezTo>
                  <a:cubicBezTo>
                    <a:pt x="4630" y="576"/>
                    <a:pt x="4743" y="579"/>
                    <a:pt x="4856" y="567"/>
                  </a:cubicBezTo>
                  <a:cubicBezTo>
                    <a:pt x="4743" y="579"/>
                    <a:pt x="4630" y="577"/>
                    <a:pt x="4518" y="565"/>
                  </a:cubicBezTo>
                  <a:cubicBezTo>
                    <a:pt x="4405" y="553"/>
                    <a:pt x="4294" y="530"/>
                    <a:pt x="4185" y="501"/>
                  </a:cubicBezTo>
                  <a:cubicBezTo>
                    <a:pt x="4131" y="485"/>
                    <a:pt x="4078" y="467"/>
                    <a:pt x="4025" y="447"/>
                  </a:cubicBezTo>
                  <a:cubicBezTo>
                    <a:pt x="3998" y="437"/>
                    <a:pt x="3972" y="426"/>
                    <a:pt x="3946" y="416"/>
                  </a:cubicBezTo>
                  <a:cubicBezTo>
                    <a:pt x="3919" y="407"/>
                    <a:pt x="3892" y="398"/>
                    <a:pt x="3865" y="390"/>
                  </a:cubicBezTo>
                  <a:cubicBezTo>
                    <a:pt x="3838" y="381"/>
                    <a:pt x="3811" y="374"/>
                    <a:pt x="3784" y="366"/>
                  </a:cubicBezTo>
                  <a:cubicBezTo>
                    <a:pt x="3757" y="358"/>
                    <a:pt x="3730" y="350"/>
                    <a:pt x="3703" y="343"/>
                  </a:cubicBezTo>
                  <a:cubicBezTo>
                    <a:pt x="3675" y="336"/>
                    <a:pt x="3648" y="330"/>
                    <a:pt x="3620" y="325"/>
                  </a:cubicBezTo>
                  <a:cubicBezTo>
                    <a:pt x="3592" y="320"/>
                    <a:pt x="3564" y="316"/>
                    <a:pt x="3536" y="316"/>
                  </a:cubicBezTo>
                  <a:cubicBezTo>
                    <a:pt x="3508" y="315"/>
                    <a:pt x="3480" y="317"/>
                    <a:pt x="3452" y="322"/>
                  </a:cubicBezTo>
                  <a:cubicBezTo>
                    <a:pt x="3425" y="328"/>
                    <a:pt x="3398" y="336"/>
                    <a:pt x="3372" y="348"/>
                  </a:cubicBezTo>
                  <a:cubicBezTo>
                    <a:pt x="3320" y="370"/>
                    <a:pt x="3274" y="402"/>
                    <a:pt x="3226" y="433"/>
                  </a:cubicBezTo>
                  <a:cubicBezTo>
                    <a:pt x="3203" y="449"/>
                    <a:pt x="3179" y="464"/>
                    <a:pt x="3154" y="477"/>
                  </a:cubicBezTo>
                  <a:cubicBezTo>
                    <a:pt x="3129" y="491"/>
                    <a:pt x="3104" y="504"/>
                    <a:pt x="3078" y="515"/>
                  </a:cubicBezTo>
                  <a:cubicBezTo>
                    <a:pt x="3027" y="539"/>
                    <a:pt x="2973" y="558"/>
                    <a:pt x="2918" y="571"/>
                  </a:cubicBezTo>
                  <a:cubicBezTo>
                    <a:pt x="2904" y="574"/>
                    <a:pt x="2891" y="577"/>
                    <a:pt x="2877" y="580"/>
                  </a:cubicBezTo>
                  <a:cubicBezTo>
                    <a:pt x="2870" y="581"/>
                    <a:pt x="2863" y="582"/>
                    <a:pt x="2856" y="583"/>
                  </a:cubicBezTo>
                  <a:cubicBezTo>
                    <a:pt x="2835" y="586"/>
                    <a:pt x="2835" y="586"/>
                    <a:pt x="2835" y="586"/>
                  </a:cubicBezTo>
                  <a:cubicBezTo>
                    <a:pt x="2806" y="589"/>
                    <a:pt x="2778" y="590"/>
                    <a:pt x="2750" y="589"/>
                  </a:cubicBezTo>
                  <a:cubicBezTo>
                    <a:pt x="2693" y="588"/>
                    <a:pt x="2637" y="579"/>
                    <a:pt x="2583" y="562"/>
                  </a:cubicBezTo>
                  <a:cubicBezTo>
                    <a:pt x="2576" y="560"/>
                    <a:pt x="2569" y="557"/>
                    <a:pt x="2563" y="555"/>
                  </a:cubicBezTo>
                  <a:cubicBezTo>
                    <a:pt x="2556" y="552"/>
                    <a:pt x="2549" y="550"/>
                    <a:pt x="2543" y="547"/>
                  </a:cubicBezTo>
                  <a:cubicBezTo>
                    <a:pt x="2523" y="539"/>
                    <a:pt x="2523" y="539"/>
                    <a:pt x="2523" y="539"/>
                  </a:cubicBezTo>
                  <a:cubicBezTo>
                    <a:pt x="2514" y="535"/>
                    <a:pt x="2514" y="535"/>
                    <a:pt x="2514" y="535"/>
                  </a:cubicBezTo>
                  <a:cubicBezTo>
                    <a:pt x="2510" y="533"/>
                    <a:pt x="2507" y="531"/>
                    <a:pt x="2504" y="530"/>
                  </a:cubicBezTo>
                  <a:cubicBezTo>
                    <a:pt x="2485" y="520"/>
                    <a:pt x="2485" y="520"/>
                    <a:pt x="2485" y="520"/>
                  </a:cubicBezTo>
                  <a:cubicBezTo>
                    <a:pt x="2479" y="517"/>
                    <a:pt x="2473" y="513"/>
                    <a:pt x="2467" y="509"/>
                  </a:cubicBezTo>
                  <a:cubicBezTo>
                    <a:pt x="2458" y="503"/>
                    <a:pt x="2458" y="503"/>
                    <a:pt x="2458" y="503"/>
                  </a:cubicBezTo>
                  <a:cubicBezTo>
                    <a:pt x="2454" y="501"/>
                    <a:pt x="2454" y="501"/>
                    <a:pt x="2454" y="501"/>
                  </a:cubicBezTo>
                  <a:cubicBezTo>
                    <a:pt x="2449" y="498"/>
                    <a:pt x="2449" y="498"/>
                    <a:pt x="2449" y="498"/>
                  </a:cubicBezTo>
                  <a:cubicBezTo>
                    <a:pt x="2432" y="485"/>
                    <a:pt x="2432" y="485"/>
                    <a:pt x="2432" y="485"/>
                  </a:cubicBezTo>
                  <a:cubicBezTo>
                    <a:pt x="2426" y="481"/>
                    <a:pt x="2421" y="476"/>
                    <a:pt x="2415" y="472"/>
                  </a:cubicBezTo>
                  <a:cubicBezTo>
                    <a:pt x="2410" y="467"/>
                    <a:pt x="2404" y="463"/>
                    <a:pt x="2399" y="458"/>
                  </a:cubicBezTo>
                  <a:cubicBezTo>
                    <a:pt x="2384" y="443"/>
                    <a:pt x="2384" y="443"/>
                    <a:pt x="2384" y="443"/>
                  </a:cubicBezTo>
                  <a:cubicBezTo>
                    <a:pt x="2376" y="436"/>
                    <a:pt x="2376" y="436"/>
                    <a:pt x="2376" y="436"/>
                  </a:cubicBezTo>
                  <a:cubicBezTo>
                    <a:pt x="2369" y="428"/>
                    <a:pt x="2369" y="428"/>
                    <a:pt x="2369" y="428"/>
                  </a:cubicBezTo>
                  <a:cubicBezTo>
                    <a:pt x="2355" y="412"/>
                    <a:pt x="2355" y="412"/>
                    <a:pt x="2355" y="412"/>
                  </a:cubicBezTo>
                  <a:cubicBezTo>
                    <a:pt x="2351" y="407"/>
                    <a:pt x="2346" y="401"/>
                    <a:pt x="2342" y="395"/>
                  </a:cubicBezTo>
                  <a:cubicBezTo>
                    <a:pt x="2329" y="378"/>
                    <a:pt x="2329" y="378"/>
                    <a:pt x="2329" y="378"/>
                  </a:cubicBezTo>
                  <a:cubicBezTo>
                    <a:pt x="2317" y="361"/>
                    <a:pt x="2317" y="361"/>
                    <a:pt x="2317" y="361"/>
                  </a:cubicBezTo>
                  <a:cubicBezTo>
                    <a:pt x="2285" y="315"/>
                    <a:pt x="2256" y="266"/>
                    <a:pt x="2228" y="217"/>
                  </a:cubicBezTo>
                  <a:cubicBezTo>
                    <a:pt x="2213" y="193"/>
                    <a:pt x="2199" y="169"/>
                    <a:pt x="2184" y="145"/>
                  </a:cubicBezTo>
                  <a:cubicBezTo>
                    <a:pt x="2169" y="121"/>
                    <a:pt x="2153" y="97"/>
                    <a:pt x="2135" y="76"/>
                  </a:cubicBezTo>
                  <a:cubicBezTo>
                    <a:pt x="2126" y="65"/>
                    <a:pt x="2116" y="55"/>
                    <a:pt x="2105" y="46"/>
                  </a:cubicBezTo>
                  <a:cubicBezTo>
                    <a:pt x="2095" y="37"/>
                    <a:pt x="2083" y="29"/>
                    <a:pt x="2071" y="23"/>
                  </a:cubicBezTo>
                  <a:cubicBezTo>
                    <a:pt x="2058" y="17"/>
                    <a:pt x="2045" y="12"/>
                    <a:pt x="2031" y="9"/>
                  </a:cubicBezTo>
                  <a:cubicBezTo>
                    <a:pt x="2018" y="5"/>
                    <a:pt x="2004" y="4"/>
                    <a:pt x="1990" y="3"/>
                  </a:cubicBezTo>
                  <a:cubicBezTo>
                    <a:pt x="1976" y="3"/>
                    <a:pt x="1962" y="4"/>
                    <a:pt x="1948" y="6"/>
                  </a:cubicBezTo>
                  <a:cubicBezTo>
                    <a:pt x="1934" y="8"/>
                    <a:pt x="1920" y="11"/>
                    <a:pt x="1907" y="15"/>
                  </a:cubicBezTo>
                  <a:cubicBezTo>
                    <a:pt x="1880" y="23"/>
                    <a:pt x="1854" y="34"/>
                    <a:pt x="1829" y="47"/>
                  </a:cubicBezTo>
                  <a:cubicBezTo>
                    <a:pt x="1778" y="72"/>
                    <a:pt x="1733" y="106"/>
                    <a:pt x="1690" y="143"/>
                  </a:cubicBezTo>
                  <a:cubicBezTo>
                    <a:pt x="1669" y="162"/>
                    <a:pt x="1649" y="181"/>
                    <a:pt x="1629" y="201"/>
                  </a:cubicBezTo>
                  <a:cubicBezTo>
                    <a:pt x="1568" y="260"/>
                    <a:pt x="1568" y="260"/>
                    <a:pt x="1568" y="260"/>
                  </a:cubicBezTo>
                  <a:cubicBezTo>
                    <a:pt x="1488" y="340"/>
                    <a:pt x="1398" y="409"/>
                    <a:pt x="1301" y="468"/>
                  </a:cubicBezTo>
                  <a:cubicBezTo>
                    <a:pt x="1277" y="483"/>
                    <a:pt x="1253" y="497"/>
                    <a:pt x="1228" y="511"/>
                  </a:cubicBezTo>
                  <a:cubicBezTo>
                    <a:pt x="1210" y="521"/>
                    <a:pt x="1210" y="521"/>
                    <a:pt x="1210" y="521"/>
                  </a:cubicBezTo>
                  <a:cubicBezTo>
                    <a:pt x="1191" y="531"/>
                    <a:pt x="1191" y="531"/>
                    <a:pt x="1191" y="531"/>
                  </a:cubicBezTo>
                  <a:cubicBezTo>
                    <a:pt x="1153" y="550"/>
                    <a:pt x="1153" y="550"/>
                    <a:pt x="1153" y="550"/>
                  </a:cubicBezTo>
                  <a:cubicBezTo>
                    <a:pt x="1141" y="557"/>
                    <a:pt x="1128" y="562"/>
                    <a:pt x="1115" y="568"/>
                  </a:cubicBezTo>
                  <a:cubicBezTo>
                    <a:pt x="1076" y="586"/>
                    <a:pt x="1076" y="586"/>
                    <a:pt x="1076" y="586"/>
                  </a:cubicBezTo>
                  <a:cubicBezTo>
                    <a:pt x="1064" y="592"/>
                    <a:pt x="1050" y="597"/>
                    <a:pt x="1037" y="602"/>
                  </a:cubicBezTo>
                  <a:cubicBezTo>
                    <a:pt x="1024" y="608"/>
                    <a:pt x="1011" y="613"/>
                    <a:pt x="998" y="619"/>
                  </a:cubicBezTo>
                  <a:cubicBezTo>
                    <a:pt x="893" y="660"/>
                    <a:pt x="784" y="692"/>
                    <a:pt x="674" y="716"/>
                  </a:cubicBezTo>
                  <a:cubicBezTo>
                    <a:pt x="453" y="763"/>
                    <a:pt x="224" y="775"/>
                    <a:pt x="0" y="7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38">
              <a:extLst>
                <a:ext uri="{FF2B5EF4-FFF2-40B4-BE49-F238E27FC236}">
                  <a16:creationId xmlns:a16="http://schemas.microsoft.com/office/drawing/2014/main" id="{314AD52D-7838-E0E4-E05B-E7AC9D06A52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2163" y="2166938"/>
              <a:ext cx="12126913" cy="1733550"/>
            </a:xfrm>
            <a:custGeom>
              <a:avLst/>
              <a:gdLst>
                <a:gd name="T0" fmla="*/ 334 w 4855"/>
                <a:gd name="T1" fmla="*/ 687 h 693"/>
                <a:gd name="T2" fmla="*/ 987 w 4855"/>
                <a:gd name="T3" fmla="*/ 554 h 693"/>
                <a:gd name="T4" fmla="*/ 1065 w 4855"/>
                <a:gd name="T5" fmla="*/ 523 h 693"/>
                <a:gd name="T6" fmla="*/ 1123 w 4855"/>
                <a:gd name="T7" fmla="*/ 499 h 693"/>
                <a:gd name="T8" fmla="*/ 1291 w 4855"/>
                <a:gd name="T9" fmla="*/ 414 h 693"/>
                <a:gd name="T10" fmla="*/ 1689 w 4855"/>
                <a:gd name="T11" fmla="*/ 110 h 693"/>
                <a:gd name="T12" fmla="*/ 1915 w 4855"/>
                <a:gd name="T13" fmla="*/ 4 h 693"/>
                <a:gd name="T14" fmla="*/ 1999 w 4855"/>
                <a:gd name="T15" fmla="*/ 3 h 693"/>
                <a:gd name="T16" fmla="*/ 2049 w 4855"/>
                <a:gd name="T17" fmla="*/ 20 h 693"/>
                <a:gd name="T18" fmla="*/ 2067 w 4855"/>
                <a:gd name="T19" fmla="*/ 30 h 693"/>
                <a:gd name="T20" fmla="*/ 2076 w 4855"/>
                <a:gd name="T21" fmla="*/ 36 h 693"/>
                <a:gd name="T22" fmla="*/ 2184 w 4855"/>
                <a:gd name="T23" fmla="*/ 164 h 693"/>
                <a:gd name="T24" fmla="*/ 2330 w 4855"/>
                <a:gd name="T25" fmla="*/ 367 h 693"/>
                <a:gd name="T26" fmla="*/ 2479 w 4855"/>
                <a:gd name="T27" fmla="*/ 479 h 693"/>
                <a:gd name="T28" fmla="*/ 2517 w 4855"/>
                <a:gd name="T29" fmla="*/ 496 h 693"/>
                <a:gd name="T30" fmla="*/ 2537 w 4855"/>
                <a:gd name="T31" fmla="*/ 503 h 693"/>
                <a:gd name="T32" fmla="*/ 2576 w 4855"/>
                <a:gd name="T33" fmla="*/ 515 h 693"/>
                <a:gd name="T34" fmla="*/ 2638 w 4855"/>
                <a:gd name="T35" fmla="*/ 527 h 693"/>
                <a:gd name="T36" fmla="*/ 2679 w 4855"/>
                <a:gd name="T37" fmla="*/ 532 h 693"/>
                <a:gd name="T38" fmla="*/ 2700 w 4855"/>
                <a:gd name="T39" fmla="*/ 533 h 693"/>
                <a:gd name="T40" fmla="*/ 2742 w 4855"/>
                <a:gd name="T41" fmla="*/ 533 h 693"/>
                <a:gd name="T42" fmla="*/ 2783 w 4855"/>
                <a:gd name="T43" fmla="*/ 531 h 693"/>
                <a:gd name="T44" fmla="*/ 3099 w 4855"/>
                <a:gd name="T45" fmla="*/ 429 h 693"/>
                <a:gd name="T46" fmla="*/ 3242 w 4855"/>
                <a:gd name="T47" fmla="*/ 343 h 693"/>
                <a:gd name="T48" fmla="*/ 3557 w 4855"/>
                <a:gd name="T49" fmla="*/ 248 h 693"/>
                <a:gd name="T50" fmla="*/ 3722 w 4855"/>
                <a:gd name="T51" fmla="*/ 278 h 693"/>
                <a:gd name="T52" fmla="*/ 3883 w 4855"/>
                <a:gd name="T53" fmla="*/ 325 h 693"/>
                <a:gd name="T54" fmla="*/ 4038 w 4855"/>
                <a:gd name="T55" fmla="*/ 386 h 693"/>
                <a:gd name="T56" fmla="*/ 4521 w 4855"/>
                <a:gd name="T57" fmla="*/ 518 h 693"/>
                <a:gd name="T58" fmla="*/ 4521 w 4855"/>
                <a:gd name="T59" fmla="*/ 519 h 693"/>
                <a:gd name="T60" fmla="*/ 4038 w 4855"/>
                <a:gd name="T61" fmla="*/ 388 h 693"/>
                <a:gd name="T62" fmla="*/ 3882 w 4855"/>
                <a:gd name="T63" fmla="*/ 327 h 693"/>
                <a:gd name="T64" fmla="*/ 3721 w 4855"/>
                <a:gd name="T65" fmla="*/ 281 h 693"/>
                <a:gd name="T66" fmla="*/ 3557 w 4855"/>
                <a:gd name="T67" fmla="*/ 251 h 693"/>
                <a:gd name="T68" fmla="*/ 3244 w 4855"/>
                <a:gd name="T69" fmla="*/ 345 h 693"/>
                <a:gd name="T70" fmla="*/ 3101 w 4855"/>
                <a:gd name="T71" fmla="*/ 432 h 693"/>
                <a:gd name="T72" fmla="*/ 2784 w 4855"/>
                <a:gd name="T73" fmla="*/ 534 h 693"/>
                <a:gd name="T74" fmla="*/ 2742 w 4855"/>
                <a:gd name="T75" fmla="*/ 537 h 693"/>
                <a:gd name="T76" fmla="*/ 2700 w 4855"/>
                <a:gd name="T77" fmla="*/ 537 h 693"/>
                <a:gd name="T78" fmla="*/ 2679 w 4855"/>
                <a:gd name="T79" fmla="*/ 535 h 693"/>
                <a:gd name="T80" fmla="*/ 2637 w 4855"/>
                <a:gd name="T81" fmla="*/ 531 h 693"/>
                <a:gd name="T82" fmla="*/ 2576 w 4855"/>
                <a:gd name="T83" fmla="*/ 518 h 693"/>
                <a:gd name="T84" fmla="*/ 2535 w 4855"/>
                <a:gd name="T85" fmla="*/ 506 h 693"/>
                <a:gd name="T86" fmla="*/ 2516 w 4855"/>
                <a:gd name="T87" fmla="*/ 499 h 693"/>
                <a:gd name="T88" fmla="*/ 2477 w 4855"/>
                <a:gd name="T89" fmla="*/ 483 h 693"/>
                <a:gd name="T90" fmla="*/ 2327 w 4855"/>
                <a:gd name="T91" fmla="*/ 370 h 693"/>
                <a:gd name="T92" fmla="*/ 2074 w 4855"/>
                <a:gd name="T93" fmla="*/ 39 h 693"/>
                <a:gd name="T94" fmla="*/ 2065 w 4855"/>
                <a:gd name="T95" fmla="*/ 33 h 693"/>
                <a:gd name="T96" fmla="*/ 2047 w 4855"/>
                <a:gd name="T97" fmla="*/ 23 h 693"/>
                <a:gd name="T98" fmla="*/ 1998 w 4855"/>
                <a:gd name="T99" fmla="*/ 7 h 693"/>
                <a:gd name="T100" fmla="*/ 1915 w 4855"/>
                <a:gd name="T101" fmla="*/ 7 h 693"/>
                <a:gd name="T102" fmla="*/ 1691 w 4855"/>
                <a:gd name="T103" fmla="*/ 113 h 693"/>
                <a:gd name="T104" fmla="*/ 1532 w 4855"/>
                <a:gd name="T105" fmla="*/ 248 h 693"/>
                <a:gd name="T106" fmla="*/ 1500 w 4855"/>
                <a:gd name="T107" fmla="*/ 275 h 693"/>
                <a:gd name="T108" fmla="*/ 1292 w 4855"/>
                <a:gd name="T109" fmla="*/ 416 h 693"/>
                <a:gd name="T110" fmla="*/ 1124 w 4855"/>
                <a:gd name="T111" fmla="*/ 501 h 693"/>
                <a:gd name="T112" fmla="*/ 1066 w 4855"/>
                <a:gd name="T113" fmla="*/ 525 h 693"/>
                <a:gd name="T114" fmla="*/ 988 w 4855"/>
                <a:gd name="T115" fmla="*/ 556 h 693"/>
                <a:gd name="T116" fmla="*/ 334 w 4855"/>
                <a:gd name="T117" fmla="*/ 688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55" h="693">
                  <a:moveTo>
                    <a:pt x="0" y="675"/>
                  </a:moveTo>
                  <a:cubicBezTo>
                    <a:pt x="111" y="689"/>
                    <a:pt x="223" y="692"/>
                    <a:pt x="334" y="687"/>
                  </a:cubicBezTo>
                  <a:cubicBezTo>
                    <a:pt x="446" y="681"/>
                    <a:pt x="556" y="667"/>
                    <a:pt x="666" y="644"/>
                  </a:cubicBezTo>
                  <a:cubicBezTo>
                    <a:pt x="775" y="622"/>
                    <a:pt x="883" y="592"/>
                    <a:pt x="987" y="554"/>
                  </a:cubicBezTo>
                  <a:cubicBezTo>
                    <a:pt x="1026" y="539"/>
                    <a:pt x="1026" y="539"/>
                    <a:pt x="1026" y="539"/>
                  </a:cubicBezTo>
                  <a:cubicBezTo>
                    <a:pt x="1039" y="534"/>
                    <a:pt x="1052" y="529"/>
                    <a:pt x="1065" y="523"/>
                  </a:cubicBezTo>
                  <a:cubicBezTo>
                    <a:pt x="1104" y="507"/>
                    <a:pt x="1104" y="507"/>
                    <a:pt x="1104" y="507"/>
                  </a:cubicBezTo>
                  <a:cubicBezTo>
                    <a:pt x="1110" y="504"/>
                    <a:pt x="1117" y="502"/>
                    <a:pt x="1123" y="499"/>
                  </a:cubicBezTo>
                  <a:cubicBezTo>
                    <a:pt x="1142" y="490"/>
                    <a:pt x="1142" y="490"/>
                    <a:pt x="1142" y="490"/>
                  </a:cubicBezTo>
                  <a:cubicBezTo>
                    <a:pt x="1193" y="467"/>
                    <a:pt x="1243" y="442"/>
                    <a:pt x="1291" y="414"/>
                  </a:cubicBezTo>
                  <a:cubicBezTo>
                    <a:pt x="1388" y="359"/>
                    <a:pt x="1479" y="294"/>
                    <a:pt x="1561" y="218"/>
                  </a:cubicBezTo>
                  <a:cubicBezTo>
                    <a:pt x="1603" y="182"/>
                    <a:pt x="1645" y="144"/>
                    <a:pt x="1689" y="110"/>
                  </a:cubicBezTo>
                  <a:cubicBezTo>
                    <a:pt x="1734" y="77"/>
                    <a:pt x="1782" y="47"/>
                    <a:pt x="1834" y="27"/>
                  </a:cubicBezTo>
                  <a:cubicBezTo>
                    <a:pt x="1860" y="17"/>
                    <a:pt x="1887" y="8"/>
                    <a:pt x="1915" y="4"/>
                  </a:cubicBezTo>
                  <a:cubicBezTo>
                    <a:pt x="1929" y="1"/>
                    <a:pt x="1943" y="0"/>
                    <a:pt x="1957" y="0"/>
                  </a:cubicBezTo>
                  <a:cubicBezTo>
                    <a:pt x="1971" y="0"/>
                    <a:pt x="1985" y="1"/>
                    <a:pt x="1999" y="3"/>
                  </a:cubicBezTo>
                  <a:cubicBezTo>
                    <a:pt x="2013" y="6"/>
                    <a:pt x="2026" y="10"/>
                    <a:pt x="2039" y="15"/>
                  </a:cubicBezTo>
                  <a:cubicBezTo>
                    <a:pt x="2042" y="17"/>
                    <a:pt x="2046" y="18"/>
                    <a:pt x="2049" y="20"/>
                  </a:cubicBezTo>
                  <a:cubicBezTo>
                    <a:pt x="2058" y="25"/>
                    <a:pt x="2058" y="25"/>
                    <a:pt x="2058" y="25"/>
                  </a:cubicBezTo>
                  <a:cubicBezTo>
                    <a:pt x="2061" y="26"/>
                    <a:pt x="2064" y="28"/>
                    <a:pt x="2067" y="30"/>
                  </a:cubicBezTo>
                  <a:cubicBezTo>
                    <a:pt x="2071" y="33"/>
                    <a:pt x="2071" y="33"/>
                    <a:pt x="2071" y="33"/>
                  </a:cubicBezTo>
                  <a:cubicBezTo>
                    <a:pt x="2076" y="36"/>
                    <a:pt x="2076" y="36"/>
                    <a:pt x="2076" y="36"/>
                  </a:cubicBezTo>
                  <a:cubicBezTo>
                    <a:pt x="2098" y="53"/>
                    <a:pt x="2118" y="74"/>
                    <a:pt x="2135" y="95"/>
                  </a:cubicBezTo>
                  <a:cubicBezTo>
                    <a:pt x="2152" y="117"/>
                    <a:pt x="2168" y="140"/>
                    <a:pt x="2184" y="164"/>
                  </a:cubicBezTo>
                  <a:cubicBezTo>
                    <a:pt x="2231" y="233"/>
                    <a:pt x="2231" y="233"/>
                    <a:pt x="2231" y="233"/>
                  </a:cubicBezTo>
                  <a:cubicBezTo>
                    <a:pt x="2262" y="279"/>
                    <a:pt x="2294" y="325"/>
                    <a:pt x="2330" y="367"/>
                  </a:cubicBezTo>
                  <a:cubicBezTo>
                    <a:pt x="2366" y="409"/>
                    <a:pt x="2411" y="444"/>
                    <a:pt x="2460" y="470"/>
                  </a:cubicBezTo>
                  <a:cubicBezTo>
                    <a:pt x="2466" y="473"/>
                    <a:pt x="2472" y="476"/>
                    <a:pt x="2479" y="479"/>
                  </a:cubicBezTo>
                  <a:cubicBezTo>
                    <a:pt x="2485" y="482"/>
                    <a:pt x="2491" y="485"/>
                    <a:pt x="2498" y="488"/>
                  </a:cubicBezTo>
                  <a:cubicBezTo>
                    <a:pt x="2517" y="496"/>
                    <a:pt x="2517" y="496"/>
                    <a:pt x="2517" y="496"/>
                  </a:cubicBezTo>
                  <a:cubicBezTo>
                    <a:pt x="2520" y="497"/>
                    <a:pt x="2523" y="498"/>
                    <a:pt x="2527" y="500"/>
                  </a:cubicBezTo>
                  <a:cubicBezTo>
                    <a:pt x="2537" y="503"/>
                    <a:pt x="2537" y="503"/>
                    <a:pt x="2537" y="503"/>
                  </a:cubicBezTo>
                  <a:cubicBezTo>
                    <a:pt x="2556" y="509"/>
                    <a:pt x="2556" y="509"/>
                    <a:pt x="2556" y="509"/>
                  </a:cubicBezTo>
                  <a:cubicBezTo>
                    <a:pt x="2563" y="511"/>
                    <a:pt x="2570" y="513"/>
                    <a:pt x="2576" y="515"/>
                  </a:cubicBezTo>
                  <a:cubicBezTo>
                    <a:pt x="2590" y="519"/>
                    <a:pt x="2604" y="521"/>
                    <a:pt x="2617" y="524"/>
                  </a:cubicBezTo>
                  <a:cubicBezTo>
                    <a:pt x="2624" y="525"/>
                    <a:pt x="2631" y="526"/>
                    <a:pt x="2638" y="527"/>
                  </a:cubicBezTo>
                  <a:cubicBezTo>
                    <a:pt x="2645" y="528"/>
                    <a:pt x="2652" y="529"/>
                    <a:pt x="2658" y="530"/>
                  </a:cubicBezTo>
                  <a:cubicBezTo>
                    <a:pt x="2679" y="532"/>
                    <a:pt x="2679" y="532"/>
                    <a:pt x="2679" y="532"/>
                  </a:cubicBezTo>
                  <a:cubicBezTo>
                    <a:pt x="2690" y="533"/>
                    <a:pt x="2690" y="533"/>
                    <a:pt x="2690" y="533"/>
                  </a:cubicBezTo>
                  <a:cubicBezTo>
                    <a:pt x="2693" y="533"/>
                    <a:pt x="2697" y="533"/>
                    <a:pt x="2700" y="533"/>
                  </a:cubicBezTo>
                  <a:cubicBezTo>
                    <a:pt x="2721" y="533"/>
                    <a:pt x="2721" y="533"/>
                    <a:pt x="2721" y="533"/>
                  </a:cubicBezTo>
                  <a:cubicBezTo>
                    <a:pt x="2728" y="534"/>
                    <a:pt x="2735" y="533"/>
                    <a:pt x="2742" y="533"/>
                  </a:cubicBezTo>
                  <a:cubicBezTo>
                    <a:pt x="2749" y="533"/>
                    <a:pt x="2756" y="533"/>
                    <a:pt x="2763" y="532"/>
                  </a:cubicBezTo>
                  <a:cubicBezTo>
                    <a:pt x="2783" y="531"/>
                    <a:pt x="2783" y="531"/>
                    <a:pt x="2783" y="531"/>
                  </a:cubicBezTo>
                  <a:cubicBezTo>
                    <a:pt x="2839" y="526"/>
                    <a:pt x="2893" y="513"/>
                    <a:pt x="2946" y="495"/>
                  </a:cubicBezTo>
                  <a:cubicBezTo>
                    <a:pt x="2999" y="477"/>
                    <a:pt x="3050" y="455"/>
                    <a:pt x="3099" y="429"/>
                  </a:cubicBezTo>
                  <a:cubicBezTo>
                    <a:pt x="3124" y="416"/>
                    <a:pt x="3148" y="402"/>
                    <a:pt x="3172" y="388"/>
                  </a:cubicBezTo>
                  <a:cubicBezTo>
                    <a:pt x="3196" y="373"/>
                    <a:pt x="3219" y="358"/>
                    <a:pt x="3242" y="343"/>
                  </a:cubicBezTo>
                  <a:cubicBezTo>
                    <a:pt x="3289" y="313"/>
                    <a:pt x="3338" y="284"/>
                    <a:pt x="3391" y="266"/>
                  </a:cubicBezTo>
                  <a:cubicBezTo>
                    <a:pt x="3444" y="249"/>
                    <a:pt x="3501" y="244"/>
                    <a:pt x="3557" y="248"/>
                  </a:cubicBezTo>
                  <a:cubicBezTo>
                    <a:pt x="3585" y="250"/>
                    <a:pt x="3613" y="254"/>
                    <a:pt x="3640" y="260"/>
                  </a:cubicBezTo>
                  <a:cubicBezTo>
                    <a:pt x="3667" y="265"/>
                    <a:pt x="3695" y="271"/>
                    <a:pt x="3722" y="278"/>
                  </a:cubicBezTo>
                  <a:cubicBezTo>
                    <a:pt x="3749" y="285"/>
                    <a:pt x="3776" y="293"/>
                    <a:pt x="3802" y="300"/>
                  </a:cubicBezTo>
                  <a:cubicBezTo>
                    <a:pt x="3829" y="308"/>
                    <a:pt x="3856" y="316"/>
                    <a:pt x="3883" y="325"/>
                  </a:cubicBezTo>
                  <a:cubicBezTo>
                    <a:pt x="3909" y="333"/>
                    <a:pt x="3935" y="343"/>
                    <a:pt x="3961" y="354"/>
                  </a:cubicBezTo>
                  <a:cubicBezTo>
                    <a:pt x="4038" y="386"/>
                    <a:pt x="4038" y="386"/>
                    <a:pt x="4038" y="386"/>
                  </a:cubicBezTo>
                  <a:cubicBezTo>
                    <a:pt x="4090" y="407"/>
                    <a:pt x="4142" y="427"/>
                    <a:pt x="4195" y="444"/>
                  </a:cubicBezTo>
                  <a:cubicBezTo>
                    <a:pt x="4302" y="477"/>
                    <a:pt x="4410" y="503"/>
                    <a:pt x="4521" y="518"/>
                  </a:cubicBezTo>
                  <a:cubicBezTo>
                    <a:pt x="4632" y="532"/>
                    <a:pt x="4744" y="536"/>
                    <a:pt x="4855" y="523"/>
                  </a:cubicBezTo>
                  <a:cubicBezTo>
                    <a:pt x="4744" y="536"/>
                    <a:pt x="4632" y="533"/>
                    <a:pt x="4521" y="519"/>
                  </a:cubicBezTo>
                  <a:cubicBezTo>
                    <a:pt x="4410" y="505"/>
                    <a:pt x="4301" y="479"/>
                    <a:pt x="4195" y="446"/>
                  </a:cubicBezTo>
                  <a:cubicBezTo>
                    <a:pt x="4141" y="429"/>
                    <a:pt x="4089" y="409"/>
                    <a:pt x="4038" y="388"/>
                  </a:cubicBezTo>
                  <a:cubicBezTo>
                    <a:pt x="3960" y="356"/>
                    <a:pt x="3960" y="356"/>
                    <a:pt x="3960" y="356"/>
                  </a:cubicBezTo>
                  <a:cubicBezTo>
                    <a:pt x="3934" y="345"/>
                    <a:pt x="3908" y="336"/>
                    <a:pt x="3882" y="327"/>
                  </a:cubicBezTo>
                  <a:cubicBezTo>
                    <a:pt x="3855" y="318"/>
                    <a:pt x="3829" y="310"/>
                    <a:pt x="3802" y="303"/>
                  </a:cubicBezTo>
                  <a:cubicBezTo>
                    <a:pt x="3775" y="295"/>
                    <a:pt x="3748" y="288"/>
                    <a:pt x="3721" y="281"/>
                  </a:cubicBezTo>
                  <a:cubicBezTo>
                    <a:pt x="3694" y="274"/>
                    <a:pt x="3667" y="267"/>
                    <a:pt x="3640" y="262"/>
                  </a:cubicBezTo>
                  <a:cubicBezTo>
                    <a:pt x="3612" y="257"/>
                    <a:pt x="3585" y="253"/>
                    <a:pt x="3557" y="251"/>
                  </a:cubicBezTo>
                  <a:cubicBezTo>
                    <a:pt x="3501" y="247"/>
                    <a:pt x="3445" y="251"/>
                    <a:pt x="3392" y="269"/>
                  </a:cubicBezTo>
                  <a:cubicBezTo>
                    <a:pt x="3339" y="287"/>
                    <a:pt x="3291" y="315"/>
                    <a:pt x="3244" y="345"/>
                  </a:cubicBezTo>
                  <a:cubicBezTo>
                    <a:pt x="3221" y="360"/>
                    <a:pt x="3197" y="376"/>
                    <a:pt x="3174" y="390"/>
                  </a:cubicBezTo>
                  <a:cubicBezTo>
                    <a:pt x="3150" y="405"/>
                    <a:pt x="3126" y="419"/>
                    <a:pt x="3101" y="432"/>
                  </a:cubicBezTo>
                  <a:cubicBezTo>
                    <a:pt x="3051" y="458"/>
                    <a:pt x="3000" y="481"/>
                    <a:pt x="2947" y="498"/>
                  </a:cubicBezTo>
                  <a:cubicBezTo>
                    <a:pt x="2894" y="516"/>
                    <a:pt x="2839" y="529"/>
                    <a:pt x="2784" y="534"/>
                  </a:cubicBezTo>
                  <a:cubicBezTo>
                    <a:pt x="2763" y="536"/>
                    <a:pt x="2763" y="536"/>
                    <a:pt x="2763" y="536"/>
                  </a:cubicBezTo>
                  <a:cubicBezTo>
                    <a:pt x="2756" y="537"/>
                    <a:pt x="2749" y="537"/>
                    <a:pt x="2742" y="537"/>
                  </a:cubicBezTo>
                  <a:cubicBezTo>
                    <a:pt x="2735" y="537"/>
                    <a:pt x="2728" y="537"/>
                    <a:pt x="2721" y="537"/>
                  </a:cubicBezTo>
                  <a:cubicBezTo>
                    <a:pt x="2700" y="537"/>
                    <a:pt x="2700" y="537"/>
                    <a:pt x="2700" y="537"/>
                  </a:cubicBezTo>
                  <a:cubicBezTo>
                    <a:pt x="2696" y="536"/>
                    <a:pt x="2693" y="536"/>
                    <a:pt x="2689" y="536"/>
                  </a:cubicBezTo>
                  <a:cubicBezTo>
                    <a:pt x="2679" y="535"/>
                    <a:pt x="2679" y="535"/>
                    <a:pt x="2679" y="535"/>
                  </a:cubicBezTo>
                  <a:cubicBezTo>
                    <a:pt x="2658" y="534"/>
                    <a:pt x="2658" y="534"/>
                    <a:pt x="2658" y="534"/>
                  </a:cubicBezTo>
                  <a:cubicBezTo>
                    <a:pt x="2651" y="533"/>
                    <a:pt x="2644" y="532"/>
                    <a:pt x="2637" y="531"/>
                  </a:cubicBezTo>
                  <a:cubicBezTo>
                    <a:pt x="2630" y="530"/>
                    <a:pt x="2623" y="529"/>
                    <a:pt x="2617" y="527"/>
                  </a:cubicBezTo>
                  <a:cubicBezTo>
                    <a:pt x="2603" y="525"/>
                    <a:pt x="2589" y="522"/>
                    <a:pt x="2576" y="518"/>
                  </a:cubicBezTo>
                  <a:cubicBezTo>
                    <a:pt x="2569" y="517"/>
                    <a:pt x="2562" y="515"/>
                    <a:pt x="2555" y="513"/>
                  </a:cubicBezTo>
                  <a:cubicBezTo>
                    <a:pt x="2535" y="506"/>
                    <a:pt x="2535" y="506"/>
                    <a:pt x="2535" y="506"/>
                  </a:cubicBezTo>
                  <a:cubicBezTo>
                    <a:pt x="2525" y="503"/>
                    <a:pt x="2525" y="503"/>
                    <a:pt x="2525" y="503"/>
                  </a:cubicBezTo>
                  <a:cubicBezTo>
                    <a:pt x="2522" y="502"/>
                    <a:pt x="2519" y="501"/>
                    <a:pt x="2516" y="499"/>
                  </a:cubicBezTo>
                  <a:cubicBezTo>
                    <a:pt x="2496" y="492"/>
                    <a:pt x="2496" y="492"/>
                    <a:pt x="2496" y="492"/>
                  </a:cubicBezTo>
                  <a:cubicBezTo>
                    <a:pt x="2490" y="489"/>
                    <a:pt x="2483" y="486"/>
                    <a:pt x="2477" y="483"/>
                  </a:cubicBezTo>
                  <a:cubicBezTo>
                    <a:pt x="2471" y="480"/>
                    <a:pt x="2464" y="477"/>
                    <a:pt x="2458" y="473"/>
                  </a:cubicBezTo>
                  <a:cubicBezTo>
                    <a:pt x="2409" y="447"/>
                    <a:pt x="2364" y="412"/>
                    <a:pt x="2327" y="370"/>
                  </a:cubicBezTo>
                  <a:cubicBezTo>
                    <a:pt x="2253" y="285"/>
                    <a:pt x="2200" y="186"/>
                    <a:pt x="2132" y="98"/>
                  </a:cubicBezTo>
                  <a:cubicBezTo>
                    <a:pt x="2115" y="76"/>
                    <a:pt x="2096" y="55"/>
                    <a:pt x="2074" y="39"/>
                  </a:cubicBezTo>
                  <a:cubicBezTo>
                    <a:pt x="2069" y="36"/>
                    <a:pt x="2069" y="36"/>
                    <a:pt x="2069" y="36"/>
                  </a:cubicBezTo>
                  <a:cubicBezTo>
                    <a:pt x="2065" y="33"/>
                    <a:pt x="2065" y="33"/>
                    <a:pt x="2065" y="33"/>
                  </a:cubicBezTo>
                  <a:cubicBezTo>
                    <a:pt x="2062" y="31"/>
                    <a:pt x="2059" y="29"/>
                    <a:pt x="2056" y="28"/>
                  </a:cubicBezTo>
                  <a:cubicBezTo>
                    <a:pt x="2047" y="23"/>
                    <a:pt x="2047" y="23"/>
                    <a:pt x="2047" y="23"/>
                  </a:cubicBezTo>
                  <a:cubicBezTo>
                    <a:pt x="2044" y="21"/>
                    <a:pt x="2041" y="20"/>
                    <a:pt x="2038" y="19"/>
                  </a:cubicBezTo>
                  <a:cubicBezTo>
                    <a:pt x="2025" y="13"/>
                    <a:pt x="2012" y="9"/>
                    <a:pt x="1998" y="7"/>
                  </a:cubicBezTo>
                  <a:cubicBezTo>
                    <a:pt x="1984" y="4"/>
                    <a:pt x="1971" y="3"/>
                    <a:pt x="1957" y="3"/>
                  </a:cubicBezTo>
                  <a:cubicBezTo>
                    <a:pt x="1943" y="3"/>
                    <a:pt x="1929" y="5"/>
                    <a:pt x="1915" y="7"/>
                  </a:cubicBezTo>
                  <a:cubicBezTo>
                    <a:pt x="1888" y="11"/>
                    <a:pt x="1861" y="20"/>
                    <a:pt x="1836" y="30"/>
                  </a:cubicBezTo>
                  <a:cubicBezTo>
                    <a:pt x="1784" y="50"/>
                    <a:pt x="1736" y="80"/>
                    <a:pt x="1691" y="113"/>
                  </a:cubicBezTo>
                  <a:cubicBezTo>
                    <a:pt x="1647" y="146"/>
                    <a:pt x="1605" y="184"/>
                    <a:pt x="1563" y="221"/>
                  </a:cubicBezTo>
                  <a:cubicBezTo>
                    <a:pt x="1532" y="248"/>
                    <a:pt x="1532" y="248"/>
                    <a:pt x="1532" y="248"/>
                  </a:cubicBezTo>
                  <a:cubicBezTo>
                    <a:pt x="1516" y="262"/>
                    <a:pt x="1516" y="262"/>
                    <a:pt x="1516" y="262"/>
                  </a:cubicBezTo>
                  <a:cubicBezTo>
                    <a:pt x="1511" y="266"/>
                    <a:pt x="1505" y="271"/>
                    <a:pt x="1500" y="275"/>
                  </a:cubicBezTo>
                  <a:cubicBezTo>
                    <a:pt x="1478" y="293"/>
                    <a:pt x="1456" y="310"/>
                    <a:pt x="1433" y="326"/>
                  </a:cubicBezTo>
                  <a:cubicBezTo>
                    <a:pt x="1388" y="359"/>
                    <a:pt x="1341" y="389"/>
                    <a:pt x="1292" y="416"/>
                  </a:cubicBezTo>
                  <a:cubicBezTo>
                    <a:pt x="1244" y="444"/>
                    <a:pt x="1194" y="469"/>
                    <a:pt x="1143" y="492"/>
                  </a:cubicBezTo>
                  <a:cubicBezTo>
                    <a:pt x="1124" y="501"/>
                    <a:pt x="1124" y="501"/>
                    <a:pt x="1124" y="501"/>
                  </a:cubicBezTo>
                  <a:cubicBezTo>
                    <a:pt x="1118" y="504"/>
                    <a:pt x="1111" y="506"/>
                    <a:pt x="1105" y="509"/>
                  </a:cubicBezTo>
                  <a:cubicBezTo>
                    <a:pt x="1066" y="525"/>
                    <a:pt x="1066" y="525"/>
                    <a:pt x="1066" y="525"/>
                  </a:cubicBezTo>
                  <a:cubicBezTo>
                    <a:pt x="1053" y="531"/>
                    <a:pt x="1040" y="536"/>
                    <a:pt x="1027" y="541"/>
                  </a:cubicBezTo>
                  <a:cubicBezTo>
                    <a:pt x="988" y="556"/>
                    <a:pt x="988" y="556"/>
                    <a:pt x="988" y="556"/>
                  </a:cubicBezTo>
                  <a:cubicBezTo>
                    <a:pt x="883" y="594"/>
                    <a:pt x="775" y="624"/>
                    <a:pt x="666" y="646"/>
                  </a:cubicBezTo>
                  <a:cubicBezTo>
                    <a:pt x="557" y="668"/>
                    <a:pt x="446" y="682"/>
                    <a:pt x="334" y="688"/>
                  </a:cubicBezTo>
                  <a:cubicBezTo>
                    <a:pt x="223" y="693"/>
                    <a:pt x="111" y="689"/>
                    <a:pt x="0" y="6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39">
              <a:extLst>
                <a:ext uri="{FF2B5EF4-FFF2-40B4-BE49-F238E27FC236}">
                  <a16:creationId xmlns:a16="http://schemas.microsoft.com/office/drawing/2014/main" id="{92463571-3F83-E856-E625-184284F538C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8988" y="2312988"/>
              <a:ext cx="12125325" cy="1554163"/>
            </a:xfrm>
            <a:custGeom>
              <a:avLst/>
              <a:gdLst>
                <a:gd name="T0" fmla="*/ 658 w 4854"/>
                <a:gd name="T1" fmla="*/ 575 h 622"/>
                <a:gd name="T2" fmla="*/ 1037 w 4854"/>
                <a:gd name="T3" fmla="*/ 470 h 622"/>
                <a:gd name="T4" fmla="*/ 1133 w 4854"/>
                <a:gd name="T5" fmla="*/ 432 h 622"/>
                <a:gd name="T6" fmla="*/ 1493 w 4854"/>
                <a:gd name="T7" fmla="*/ 232 h 622"/>
                <a:gd name="T8" fmla="*/ 1692 w 4854"/>
                <a:gd name="T9" fmla="*/ 83 h 622"/>
                <a:gd name="T10" fmla="*/ 1966 w 4854"/>
                <a:gd name="T11" fmla="*/ 2 h 622"/>
                <a:gd name="T12" fmla="*/ 2053 w 4854"/>
                <a:gd name="T13" fmla="*/ 36 h 622"/>
                <a:gd name="T14" fmla="*/ 2133 w 4854"/>
                <a:gd name="T15" fmla="*/ 116 h 622"/>
                <a:gd name="T16" fmla="*/ 2316 w 4854"/>
                <a:gd name="T17" fmla="*/ 340 h 622"/>
                <a:gd name="T18" fmla="*/ 2343 w 4854"/>
                <a:gd name="T19" fmla="*/ 365 h 622"/>
                <a:gd name="T20" fmla="*/ 2367 w 4854"/>
                <a:gd name="T21" fmla="*/ 384 h 622"/>
                <a:gd name="T22" fmla="*/ 2388 w 4854"/>
                <a:gd name="T23" fmla="*/ 398 h 622"/>
                <a:gd name="T24" fmla="*/ 2415 w 4854"/>
                <a:gd name="T25" fmla="*/ 414 h 622"/>
                <a:gd name="T26" fmla="*/ 2433 w 4854"/>
                <a:gd name="T27" fmla="*/ 424 h 622"/>
                <a:gd name="T28" fmla="*/ 2490 w 4854"/>
                <a:gd name="T29" fmla="*/ 448 h 622"/>
                <a:gd name="T30" fmla="*/ 2539 w 4854"/>
                <a:gd name="T31" fmla="*/ 463 h 622"/>
                <a:gd name="T32" fmla="*/ 2651 w 4854"/>
                <a:gd name="T33" fmla="*/ 480 h 622"/>
                <a:gd name="T34" fmla="*/ 2702 w 4854"/>
                <a:gd name="T35" fmla="*/ 481 h 622"/>
                <a:gd name="T36" fmla="*/ 2754 w 4854"/>
                <a:gd name="T37" fmla="*/ 478 h 622"/>
                <a:gd name="T38" fmla="*/ 2815 w 4854"/>
                <a:gd name="T39" fmla="*/ 468 h 622"/>
                <a:gd name="T40" fmla="*/ 3260 w 4854"/>
                <a:gd name="T41" fmla="*/ 256 h 622"/>
                <a:gd name="T42" fmla="*/ 3577 w 4854"/>
                <a:gd name="T43" fmla="*/ 184 h 622"/>
                <a:gd name="T44" fmla="*/ 3899 w 4854"/>
                <a:gd name="T45" fmla="*/ 263 h 622"/>
                <a:gd name="T46" fmla="*/ 4524 w 4854"/>
                <a:gd name="T47" fmla="*/ 472 h 622"/>
                <a:gd name="T48" fmla="*/ 4203 w 4854"/>
                <a:gd name="T49" fmla="*/ 392 h 622"/>
                <a:gd name="T50" fmla="*/ 3819 w 4854"/>
                <a:gd name="T51" fmla="*/ 239 h 622"/>
                <a:gd name="T52" fmla="*/ 3413 w 4854"/>
                <a:gd name="T53" fmla="*/ 194 h 622"/>
                <a:gd name="T54" fmla="*/ 3121 w 4854"/>
                <a:gd name="T55" fmla="*/ 346 h 622"/>
                <a:gd name="T56" fmla="*/ 2775 w 4854"/>
                <a:gd name="T57" fmla="*/ 479 h 622"/>
                <a:gd name="T58" fmla="*/ 2734 w 4854"/>
                <a:gd name="T59" fmla="*/ 483 h 622"/>
                <a:gd name="T60" fmla="*/ 2692 w 4854"/>
                <a:gd name="T61" fmla="*/ 485 h 622"/>
                <a:gd name="T62" fmla="*/ 2568 w 4854"/>
                <a:gd name="T63" fmla="*/ 474 h 622"/>
                <a:gd name="T64" fmla="*/ 2528 w 4854"/>
                <a:gd name="T65" fmla="*/ 464 h 622"/>
                <a:gd name="T66" fmla="*/ 2450 w 4854"/>
                <a:gd name="T67" fmla="*/ 436 h 622"/>
                <a:gd name="T68" fmla="*/ 2422 w 4854"/>
                <a:gd name="T69" fmla="*/ 423 h 622"/>
                <a:gd name="T70" fmla="*/ 2395 w 4854"/>
                <a:gd name="T71" fmla="*/ 407 h 622"/>
                <a:gd name="T72" fmla="*/ 2377 w 4854"/>
                <a:gd name="T73" fmla="*/ 396 h 622"/>
                <a:gd name="T74" fmla="*/ 2360 w 4854"/>
                <a:gd name="T75" fmla="*/ 384 h 622"/>
                <a:gd name="T76" fmla="*/ 2336 w 4854"/>
                <a:gd name="T77" fmla="*/ 364 h 622"/>
                <a:gd name="T78" fmla="*/ 2285 w 4854"/>
                <a:gd name="T79" fmla="*/ 313 h 622"/>
                <a:gd name="T80" fmla="*/ 2075 w 4854"/>
                <a:gd name="T81" fmla="*/ 58 h 622"/>
                <a:gd name="T82" fmla="*/ 2042 w 4854"/>
                <a:gd name="T83" fmla="*/ 33 h 622"/>
                <a:gd name="T84" fmla="*/ 1924 w 4854"/>
                <a:gd name="T85" fmla="*/ 3 h 622"/>
                <a:gd name="T86" fmla="*/ 1626 w 4854"/>
                <a:gd name="T87" fmla="*/ 133 h 622"/>
                <a:gd name="T88" fmla="*/ 1427 w 4854"/>
                <a:gd name="T89" fmla="*/ 282 h 622"/>
                <a:gd name="T90" fmla="*/ 1096 w 4854"/>
                <a:gd name="T91" fmla="*/ 451 h 622"/>
                <a:gd name="T92" fmla="*/ 1018 w 4854"/>
                <a:gd name="T93" fmla="*/ 479 h 622"/>
                <a:gd name="T94" fmla="*/ 330 w 4854"/>
                <a:gd name="T95" fmla="*/ 616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54" h="622">
                  <a:moveTo>
                    <a:pt x="0" y="608"/>
                  </a:moveTo>
                  <a:cubicBezTo>
                    <a:pt x="109" y="619"/>
                    <a:pt x="220" y="621"/>
                    <a:pt x="330" y="615"/>
                  </a:cubicBezTo>
                  <a:cubicBezTo>
                    <a:pt x="440" y="610"/>
                    <a:pt x="550" y="596"/>
                    <a:pt x="658" y="575"/>
                  </a:cubicBezTo>
                  <a:cubicBezTo>
                    <a:pt x="767" y="554"/>
                    <a:pt x="874" y="526"/>
                    <a:pt x="978" y="491"/>
                  </a:cubicBezTo>
                  <a:cubicBezTo>
                    <a:pt x="1017" y="477"/>
                    <a:pt x="1017" y="477"/>
                    <a:pt x="1017" y="477"/>
                  </a:cubicBezTo>
                  <a:cubicBezTo>
                    <a:pt x="1024" y="475"/>
                    <a:pt x="1030" y="473"/>
                    <a:pt x="1037" y="470"/>
                  </a:cubicBezTo>
                  <a:cubicBezTo>
                    <a:pt x="1056" y="463"/>
                    <a:pt x="1056" y="463"/>
                    <a:pt x="1056" y="463"/>
                  </a:cubicBezTo>
                  <a:cubicBezTo>
                    <a:pt x="1095" y="448"/>
                    <a:pt x="1095" y="448"/>
                    <a:pt x="1095" y="448"/>
                  </a:cubicBezTo>
                  <a:cubicBezTo>
                    <a:pt x="1108" y="443"/>
                    <a:pt x="1120" y="438"/>
                    <a:pt x="1133" y="432"/>
                  </a:cubicBezTo>
                  <a:cubicBezTo>
                    <a:pt x="1184" y="412"/>
                    <a:pt x="1234" y="388"/>
                    <a:pt x="1283" y="363"/>
                  </a:cubicBezTo>
                  <a:cubicBezTo>
                    <a:pt x="1332" y="337"/>
                    <a:pt x="1380" y="310"/>
                    <a:pt x="1426" y="279"/>
                  </a:cubicBezTo>
                  <a:cubicBezTo>
                    <a:pt x="1449" y="264"/>
                    <a:pt x="1471" y="248"/>
                    <a:pt x="1493" y="232"/>
                  </a:cubicBezTo>
                  <a:cubicBezTo>
                    <a:pt x="1559" y="181"/>
                    <a:pt x="1559" y="181"/>
                    <a:pt x="1559" y="181"/>
                  </a:cubicBezTo>
                  <a:cubicBezTo>
                    <a:pt x="1580" y="164"/>
                    <a:pt x="1602" y="147"/>
                    <a:pt x="1624" y="130"/>
                  </a:cubicBezTo>
                  <a:cubicBezTo>
                    <a:pt x="1646" y="114"/>
                    <a:pt x="1669" y="98"/>
                    <a:pt x="1692" y="83"/>
                  </a:cubicBezTo>
                  <a:cubicBezTo>
                    <a:pt x="1739" y="54"/>
                    <a:pt x="1789" y="29"/>
                    <a:pt x="1843" y="14"/>
                  </a:cubicBezTo>
                  <a:cubicBezTo>
                    <a:pt x="1869" y="6"/>
                    <a:pt x="1897" y="1"/>
                    <a:pt x="1924" y="0"/>
                  </a:cubicBezTo>
                  <a:cubicBezTo>
                    <a:pt x="1938" y="0"/>
                    <a:pt x="1952" y="0"/>
                    <a:pt x="1966" y="2"/>
                  </a:cubicBezTo>
                  <a:cubicBezTo>
                    <a:pt x="1980" y="4"/>
                    <a:pt x="1993" y="7"/>
                    <a:pt x="2006" y="12"/>
                  </a:cubicBezTo>
                  <a:cubicBezTo>
                    <a:pt x="2019" y="17"/>
                    <a:pt x="2032" y="22"/>
                    <a:pt x="2044" y="30"/>
                  </a:cubicBezTo>
                  <a:cubicBezTo>
                    <a:pt x="2047" y="32"/>
                    <a:pt x="2050" y="34"/>
                    <a:pt x="2053" y="36"/>
                  </a:cubicBezTo>
                  <a:cubicBezTo>
                    <a:pt x="2055" y="38"/>
                    <a:pt x="2058" y="40"/>
                    <a:pt x="2061" y="42"/>
                  </a:cubicBezTo>
                  <a:cubicBezTo>
                    <a:pt x="2066" y="46"/>
                    <a:pt x="2072" y="51"/>
                    <a:pt x="2077" y="55"/>
                  </a:cubicBezTo>
                  <a:cubicBezTo>
                    <a:pt x="2098" y="74"/>
                    <a:pt x="2116" y="95"/>
                    <a:pt x="2133" y="116"/>
                  </a:cubicBezTo>
                  <a:cubicBezTo>
                    <a:pt x="2168" y="160"/>
                    <a:pt x="2200" y="204"/>
                    <a:pt x="2234" y="247"/>
                  </a:cubicBezTo>
                  <a:cubicBezTo>
                    <a:pt x="2252" y="269"/>
                    <a:pt x="2269" y="290"/>
                    <a:pt x="2288" y="310"/>
                  </a:cubicBezTo>
                  <a:cubicBezTo>
                    <a:pt x="2297" y="321"/>
                    <a:pt x="2306" y="331"/>
                    <a:pt x="2316" y="340"/>
                  </a:cubicBezTo>
                  <a:cubicBezTo>
                    <a:pt x="2321" y="345"/>
                    <a:pt x="2326" y="350"/>
                    <a:pt x="2331" y="354"/>
                  </a:cubicBezTo>
                  <a:cubicBezTo>
                    <a:pt x="2339" y="361"/>
                    <a:pt x="2339" y="361"/>
                    <a:pt x="2339" y="361"/>
                  </a:cubicBezTo>
                  <a:cubicBezTo>
                    <a:pt x="2343" y="365"/>
                    <a:pt x="2343" y="365"/>
                    <a:pt x="2343" y="365"/>
                  </a:cubicBezTo>
                  <a:cubicBezTo>
                    <a:pt x="2347" y="368"/>
                    <a:pt x="2347" y="368"/>
                    <a:pt x="2347" y="368"/>
                  </a:cubicBezTo>
                  <a:cubicBezTo>
                    <a:pt x="2363" y="381"/>
                    <a:pt x="2363" y="381"/>
                    <a:pt x="2363" y="381"/>
                  </a:cubicBezTo>
                  <a:cubicBezTo>
                    <a:pt x="2367" y="384"/>
                    <a:pt x="2367" y="384"/>
                    <a:pt x="2367" y="384"/>
                  </a:cubicBezTo>
                  <a:cubicBezTo>
                    <a:pt x="2371" y="387"/>
                    <a:pt x="2371" y="387"/>
                    <a:pt x="2371" y="387"/>
                  </a:cubicBezTo>
                  <a:cubicBezTo>
                    <a:pt x="2380" y="393"/>
                    <a:pt x="2380" y="393"/>
                    <a:pt x="2380" y="393"/>
                  </a:cubicBezTo>
                  <a:cubicBezTo>
                    <a:pt x="2388" y="398"/>
                    <a:pt x="2388" y="398"/>
                    <a:pt x="2388" y="398"/>
                  </a:cubicBezTo>
                  <a:cubicBezTo>
                    <a:pt x="2392" y="401"/>
                    <a:pt x="2392" y="401"/>
                    <a:pt x="2392" y="401"/>
                  </a:cubicBezTo>
                  <a:cubicBezTo>
                    <a:pt x="2397" y="404"/>
                    <a:pt x="2397" y="404"/>
                    <a:pt x="2397" y="404"/>
                  </a:cubicBezTo>
                  <a:cubicBezTo>
                    <a:pt x="2415" y="414"/>
                    <a:pt x="2415" y="414"/>
                    <a:pt x="2415" y="414"/>
                  </a:cubicBezTo>
                  <a:cubicBezTo>
                    <a:pt x="2419" y="417"/>
                    <a:pt x="2419" y="417"/>
                    <a:pt x="2419" y="417"/>
                  </a:cubicBezTo>
                  <a:cubicBezTo>
                    <a:pt x="2424" y="419"/>
                    <a:pt x="2424" y="419"/>
                    <a:pt x="2424" y="419"/>
                  </a:cubicBezTo>
                  <a:cubicBezTo>
                    <a:pt x="2433" y="424"/>
                    <a:pt x="2433" y="424"/>
                    <a:pt x="2433" y="424"/>
                  </a:cubicBezTo>
                  <a:cubicBezTo>
                    <a:pt x="2442" y="429"/>
                    <a:pt x="2442" y="429"/>
                    <a:pt x="2442" y="429"/>
                  </a:cubicBezTo>
                  <a:cubicBezTo>
                    <a:pt x="2445" y="430"/>
                    <a:pt x="2448" y="432"/>
                    <a:pt x="2451" y="433"/>
                  </a:cubicBezTo>
                  <a:cubicBezTo>
                    <a:pt x="2464" y="438"/>
                    <a:pt x="2477" y="444"/>
                    <a:pt x="2490" y="448"/>
                  </a:cubicBezTo>
                  <a:cubicBezTo>
                    <a:pt x="2496" y="450"/>
                    <a:pt x="2503" y="453"/>
                    <a:pt x="2509" y="455"/>
                  </a:cubicBezTo>
                  <a:cubicBezTo>
                    <a:pt x="2529" y="461"/>
                    <a:pt x="2529" y="461"/>
                    <a:pt x="2529" y="461"/>
                  </a:cubicBezTo>
                  <a:cubicBezTo>
                    <a:pt x="2532" y="462"/>
                    <a:pt x="2536" y="463"/>
                    <a:pt x="2539" y="463"/>
                  </a:cubicBezTo>
                  <a:cubicBezTo>
                    <a:pt x="2549" y="466"/>
                    <a:pt x="2549" y="466"/>
                    <a:pt x="2549" y="466"/>
                  </a:cubicBezTo>
                  <a:cubicBezTo>
                    <a:pt x="2569" y="470"/>
                    <a:pt x="2569" y="470"/>
                    <a:pt x="2569" y="470"/>
                  </a:cubicBezTo>
                  <a:cubicBezTo>
                    <a:pt x="2596" y="475"/>
                    <a:pt x="2623" y="479"/>
                    <a:pt x="2651" y="480"/>
                  </a:cubicBezTo>
                  <a:cubicBezTo>
                    <a:pt x="2658" y="481"/>
                    <a:pt x="2665" y="481"/>
                    <a:pt x="2671" y="481"/>
                  </a:cubicBezTo>
                  <a:cubicBezTo>
                    <a:pt x="2692" y="481"/>
                    <a:pt x="2692" y="481"/>
                    <a:pt x="2692" y="481"/>
                  </a:cubicBezTo>
                  <a:cubicBezTo>
                    <a:pt x="2702" y="481"/>
                    <a:pt x="2702" y="481"/>
                    <a:pt x="2702" y="481"/>
                  </a:cubicBezTo>
                  <a:cubicBezTo>
                    <a:pt x="2713" y="481"/>
                    <a:pt x="2713" y="481"/>
                    <a:pt x="2713" y="481"/>
                  </a:cubicBezTo>
                  <a:cubicBezTo>
                    <a:pt x="2733" y="480"/>
                    <a:pt x="2733" y="480"/>
                    <a:pt x="2733" y="480"/>
                  </a:cubicBezTo>
                  <a:cubicBezTo>
                    <a:pt x="2740" y="479"/>
                    <a:pt x="2747" y="478"/>
                    <a:pt x="2754" y="478"/>
                  </a:cubicBezTo>
                  <a:cubicBezTo>
                    <a:pt x="2764" y="476"/>
                    <a:pt x="2764" y="476"/>
                    <a:pt x="2764" y="476"/>
                  </a:cubicBezTo>
                  <a:cubicBezTo>
                    <a:pt x="2768" y="476"/>
                    <a:pt x="2771" y="476"/>
                    <a:pt x="2774" y="475"/>
                  </a:cubicBezTo>
                  <a:cubicBezTo>
                    <a:pt x="2788" y="473"/>
                    <a:pt x="2802" y="471"/>
                    <a:pt x="2815" y="468"/>
                  </a:cubicBezTo>
                  <a:cubicBezTo>
                    <a:pt x="2869" y="457"/>
                    <a:pt x="2921" y="439"/>
                    <a:pt x="2972" y="417"/>
                  </a:cubicBezTo>
                  <a:cubicBezTo>
                    <a:pt x="3023" y="396"/>
                    <a:pt x="3072" y="371"/>
                    <a:pt x="3120" y="343"/>
                  </a:cubicBezTo>
                  <a:cubicBezTo>
                    <a:pt x="3167" y="316"/>
                    <a:pt x="3213" y="284"/>
                    <a:pt x="3260" y="256"/>
                  </a:cubicBezTo>
                  <a:cubicBezTo>
                    <a:pt x="3284" y="242"/>
                    <a:pt x="3308" y="229"/>
                    <a:pt x="3334" y="218"/>
                  </a:cubicBezTo>
                  <a:cubicBezTo>
                    <a:pt x="3359" y="207"/>
                    <a:pt x="3385" y="198"/>
                    <a:pt x="3412" y="191"/>
                  </a:cubicBezTo>
                  <a:cubicBezTo>
                    <a:pt x="3466" y="179"/>
                    <a:pt x="3523" y="178"/>
                    <a:pt x="3577" y="184"/>
                  </a:cubicBezTo>
                  <a:cubicBezTo>
                    <a:pt x="3632" y="189"/>
                    <a:pt x="3686" y="202"/>
                    <a:pt x="3740" y="215"/>
                  </a:cubicBezTo>
                  <a:cubicBezTo>
                    <a:pt x="3767" y="222"/>
                    <a:pt x="3793" y="229"/>
                    <a:pt x="3820" y="237"/>
                  </a:cubicBezTo>
                  <a:cubicBezTo>
                    <a:pt x="3846" y="244"/>
                    <a:pt x="3873" y="253"/>
                    <a:pt x="3899" y="263"/>
                  </a:cubicBezTo>
                  <a:cubicBezTo>
                    <a:pt x="3951" y="281"/>
                    <a:pt x="4000" y="306"/>
                    <a:pt x="4051" y="328"/>
                  </a:cubicBezTo>
                  <a:cubicBezTo>
                    <a:pt x="4101" y="351"/>
                    <a:pt x="4152" y="372"/>
                    <a:pt x="4204" y="390"/>
                  </a:cubicBezTo>
                  <a:cubicBezTo>
                    <a:pt x="4308" y="426"/>
                    <a:pt x="4415" y="456"/>
                    <a:pt x="4524" y="472"/>
                  </a:cubicBezTo>
                  <a:cubicBezTo>
                    <a:pt x="4633" y="488"/>
                    <a:pt x="4745" y="492"/>
                    <a:pt x="4854" y="478"/>
                  </a:cubicBezTo>
                  <a:cubicBezTo>
                    <a:pt x="4745" y="493"/>
                    <a:pt x="4633" y="489"/>
                    <a:pt x="4524" y="473"/>
                  </a:cubicBezTo>
                  <a:cubicBezTo>
                    <a:pt x="4415" y="457"/>
                    <a:pt x="4308" y="428"/>
                    <a:pt x="4203" y="392"/>
                  </a:cubicBezTo>
                  <a:cubicBezTo>
                    <a:pt x="4151" y="374"/>
                    <a:pt x="4100" y="353"/>
                    <a:pt x="4050" y="330"/>
                  </a:cubicBezTo>
                  <a:cubicBezTo>
                    <a:pt x="3999" y="308"/>
                    <a:pt x="3950" y="283"/>
                    <a:pt x="3898" y="265"/>
                  </a:cubicBezTo>
                  <a:cubicBezTo>
                    <a:pt x="3872" y="255"/>
                    <a:pt x="3846" y="247"/>
                    <a:pt x="3819" y="239"/>
                  </a:cubicBezTo>
                  <a:cubicBezTo>
                    <a:pt x="3793" y="232"/>
                    <a:pt x="3766" y="225"/>
                    <a:pt x="3739" y="218"/>
                  </a:cubicBezTo>
                  <a:cubicBezTo>
                    <a:pt x="3686" y="204"/>
                    <a:pt x="3632" y="192"/>
                    <a:pt x="3577" y="186"/>
                  </a:cubicBezTo>
                  <a:cubicBezTo>
                    <a:pt x="3522" y="180"/>
                    <a:pt x="3467" y="182"/>
                    <a:pt x="3413" y="194"/>
                  </a:cubicBezTo>
                  <a:cubicBezTo>
                    <a:pt x="3386" y="200"/>
                    <a:pt x="3360" y="209"/>
                    <a:pt x="3335" y="220"/>
                  </a:cubicBezTo>
                  <a:cubicBezTo>
                    <a:pt x="3310" y="232"/>
                    <a:pt x="3286" y="245"/>
                    <a:pt x="3262" y="259"/>
                  </a:cubicBezTo>
                  <a:cubicBezTo>
                    <a:pt x="3214" y="287"/>
                    <a:pt x="3169" y="318"/>
                    <a:pt x="3121" y="346"/>
                  </a:cubicBezTo>
                  <a:cubicBezTo>
                    <a:pt x="3073" y="374"/>
                    <a:pt x="3024" y="399"/>
                    <a:pt x="2973" y="421"/>
                  </a:cubicBezTo>
                  <a:cubicBezTo>
                    <a:pt x="2922" y="442"/>
                    <a:pt x="2870" y="460"/>
                    <a:pt x="2816" y="471"/>
                  </a:cubicBezTo>
                  <a:cubicBezTo>
                    <a:pt x="2802" y="474"/>
                    <a:pt x="2788" y="476"/>
                    <a:pt x="2775" y="479"/>
                  </a:cubicBezTo>
                  <a:cubicBezTo>
                    <a:pt x="2771" y="479"/>
                    <a:pt x="2768" y="480"/>
                    <a:pt x="2765" y="480"/>
                  </a:cubicBezTo>
                  <a:cubicBezTo>
                    <a:pt x="2754" y="481"/>
                    <a:pt x="2754" y="481"/>
                    <a:pt x="2754" y="481"/>
                  </a:cubicBezTo>
                  <a:cubicBezTo>
                    <a:pt x="2747" y="482"/>
                    <a:pt x="2740" y="483"/>
                    <a:pt x="2734" y="483"/>
                  </a:cubicBezTo>
                  <a:cubicBezTo>
                    <a:pt x="2713" y="484"/>
                    <a:pt x="2713" y="484"/>
                    <a:pt x="2713" y="484"/>
                  </a:cubicBezTo>
                  <a:cubicBezTo>
                    <a:pt x="2703" y="485"/>
                    <a:pt x="2703" y="485"/>
                    <a:pt x="2703" y="485"/>
                  </a:cubicBezTo>
                  <a:cubicBezTo>
                    <a:pt x="2692" y="485"/>
                    <a:pt x="2692" y="485"/>
                    <a:pt x="2692" y="485"/>
                  </a:cubicBezTo>
                  <a:cubicBezTo>
                    <a:pt x="2671" y="485"/>
                    <a:pt x="2671" y="485"/>
                    <a:pt x="2671" y="485"/>
                  </a:cubicBezTo>
                  <a:cubicBezTo>
                    <a:pt x="2664" y="485"/>
                    <a:pt x="2658" y="484"/>
                    <a:pt x="2651" y="484"/>
                  </a:cubicBezTo>
                  <a:cubicBezTo>
                    <a:pt x="2623" y="483"/>
                    <a:pt x="2596" y="479"/>
                    <a:pt x="2568" y="474"/>
                  </a:cubicBezTo>
                  <a:cubicBezTo>
                    <a:pt x="2548" y="469"/>
                    <a:pt x="2548" y="469"/>
                    <a:pt x="2548" y="469"/>
                  </a:cubicBezTo>
                  <a:cubicBezTo>
                    <a:pt x="2538" y="467"/>
                    <a:pt x="2538" y="467"/>
                    <a:pt x="2538" y="467"/>
                  </a:cubicBezTo>
                  <a:cubicBezTo>
                    <a:pt x="2535" y="466"/>
                    <a:pt x="2531" y="465"/>
                    <a:pt x="2528" y="464"/>
                  </a:cubicBezTo>
                  <a:cubicBezTo>
                    <a:pt x="2508" y="459"/>
                    <a:pt x="2508" y="459"/>
                    <a:pt x="2508" y="459"/>
                  </a:cubicBezTo>
                  <a:cubicBezTo>
                    <a:pt x="2501" y="457"/>
                    <a:pt x="2495" y="454"/>
                    <a:pt x="2488" y="452"/>
                  </a:cubicBezTo>
                  <a:cubicBezTo>
                    <a:pt x="2475" y="448"/>
                    <a:pt x="2463" y="442"/>
                    <a:pt x="2450" y="436"/>
                  </a:cubicBezTo>
                  <a:cubicBezTo>
                    <a:pt x="2447" y="435"/>
                    <a:pt x="2443" y="434"/>
                    <a:pt x="2440" y="432"/>
                  </a:cubicBezTo>
                  <a:cubicBezTo>
                    <a:pt x="2431" y="427"/>
                    <a:pt x="2431" y="427"/>
                    <a:pt x="2431" y="427"/>
                  </a:cubicBezTo>
                  <a:cubicBezTo>
                    <a:pt x="2422" y="423"/>
                    <a:pt x="2422" y="423"/>
                    <a:pt x="2422" y="423"/>
                  </a:cubicBezTo>
                  <a:cubicBezTo>
                    <a:pt x="2417" y="420"/>
                    <a:pt x="2417" y="420"/>
                    <a:pt x="2417" y="420"/>
                  </a:cubicBezTo>
                  <a:cubicBezTo>
                    <a:pt x="2413" y="418"/>
                    <a:pt x="2413" y="418"/>
                    <a:pt x="2413" y="418"/>
                  </a:cubicBezTo>
                  <a:cubicBezTo>
                    <a:pt x="2395" y="407"/>
                    <a:pt x="2395" y="407"/>
                    <a:pt x="2395" y="407"/>
                  </a:cubicBezTo>
                  <a:cubicBezTo>
                    <a:pt x="2390" y="405"/>
                    <a:pt x="2390" y="405"/>
                    <a:pt x="2390" y="405"/>
                  </a:cubicBezTo>
                  <a:cubicBezTo>
                    <a:pt x="2386" y="402"/>
                    <a:pt x="2386" y="402"/>
                    <a:pt x="2386" y="402"/>
                  </a:cubicBezTo>
                  <a:cubicBezTo>
                    <a:pt x="2377" y="396"/>
                    <a:pt x="2377" y="396"/>
                    <a:pt x="2377" y="396"/>
                  </a:cubicBezTo>
                  <a:cubicBezTo>
                    <a:pt x="2369" y="390"/>
                    <a:pt x="2369" y="390"/>
                    <a:pt x="2369" y="390"/>
                  </a:cubicBezTo>
                  <a:cubicBezTo>
                    <a:pt x="2364" y="387"/>
                    <a:pt x="2364" y="387"/>
                    <a:pt x="2364" y="387"/>
                  </a:cubicBezTo>
                  <a:cubicBezTo>
                    <a:pt x="2360" y="384"/>
                    <a:pt x="2360" y="384"/>
                    <a:pt x="2360" y="384"/>
                  </a:cubicBezTo>
                  <a:cubicBezTo>
                    <a:pt x="2344" y="371"/>
                    <a:pt x="2344" y="371"/>
                    <a:pt x="2344" y="371"/>
                  </a:cubicBezTo>
                  <a:cubicBezTo>
                    <a:pt x="2340" y="368"/>
                    <a:pt x="2340" y="368"/>
                    <a:pt x="2340" y="368"/>
                  </a:cubicBezTo>
                  <a:cubicBezTo>
                    <a:pt x="2336" y="364"/>
                    <a:pt x="2336" y="364"/>
                    <a:pt x="2336" y="364"/>
                  </a:cubicBezTo>
                  <a:cubicBezTo>
                    <a:pt x="2328" y="357"/>
                    <a:pt x="2328" y="357"/>
                    <a:pt x="2328" y="357"/>
                  </a:cubicBezTo>
                  <a:cubicBezTo>
                    <a:pt x="2323" y="353"/>
                    <a:pt x="2318" y="348"/>
                    <a:pt x="2313" y="343"/>
                  </a:cubicBezTo>
                  <a:cubicBezTo>
                    <a:pt x="2303" y="333"/>
                    <a:pt x="2294" y="323"/>
                    <a:pt x="2285" y="313"/>
                  </a:cubicBezTo>
                  <a:cubicBezTo>
                    <a:pt x="2266" y="293"/>
                    <a:pt x="2248" y="271"/>
                    <a:pt x="2231" y="250"/>
                  </a:cubicBezTo>
                  <a:cubicBezTo>
                    <a:pt x="2197" y="206"/>
                    <a:pt x="2165" y="162"/>
                    <a:pt x="2130" y="119"/>
                  </a:cubicBezTo>
                  <a:cubicBezTo>
                    <a:pt x="2113" y="97"/>
                    <a:pt x="2095" y="76"/>
                    <a:pt x="2075" y="58"/>
                  </a:cubicBezTo>
                  <a:cubicBezTo>
                    <a:pt x="2069" y="53"/>
                    <a:pt x="2064" y="49"/>
                    <a:pt x="2059" y="45"/>
                  </a:cubicBezTo>
                  <a:cubicBezTo>
                    <a:pt x="2056" y="43"/>
                    <a:pt x="2053" y="41"/>
                    <a:pt x="2051" y="39"/>
                  </a:cubicBezTo>
                  <a:cubicBezTo>
                    <a:pt x="2048" y="37"/>
                    <a:pt x="2045" y="35"/>
                    <a:pt x="2042" y="33"/>
                  </a:cubicBezTo>
                  <a:cubicBezTo>
                    <a:pt x="2030" y="26"/>
                    <a:pt x="2018" y="20"/>
                    <a:pt x="2005" y="15"/>
                  </a:cubicBezTo>
                  <a:cubicBezTo>
                    <a:pt x="1992" y="10"/>
                    <a:pt x="1979" y="7"/>
                    <a:pt x="1965" y="5"/>
                  </a:cubicBezTo>
                  <a:cubicBezTo>
                    <a:pt x="1952" y="3"/>
                    <a:pt x="1938" y="3"/>
                    <a:pt x="1924" y="3"/>
                  </a:cubicBezTo>
                  <a:cubicBezTo>
                    <a:pt x="1897" y="4"/>
                    <a:pt x="1870" y="9"/>
                    <a:pt x="1844" y="17"/>
                  </a:cubicBezTo>
                  <a:cubicBezTo>
                    <a:pt x="1791" y="33"/>
                    <a:pt x="1741" y="57"/>
                    <a:pt x="1694" y="86"/>
                  </a:cubicBezTo>
                  <a:cubicBezTo>
                    <a:pt x="1671" y="101"/>
                    <a:pt x="1648" y="117"/>
                    <a:pt x="1626" y="133"/>
                  </a:cubicBezTo>
                  <a:cubicBezTo>
                    <a:pt x="1604" y="149"/>
                    <a:pt x="1582" y="167"/>
                    <a:pt x="1561" y="183"/>
                  </a:cubicBezTo>
                  <a:cubicBezTo>
                    <a:pt x="1495" y="234"/>
                    <a:pt x="1495" y="234"/>
                    <a:pt x="1495" y="234"/>
                  </a:cubicBezTo>
                  <a:cubicBezTo>
                    <a:pt x="1473" y="251"/>
                    <a:pt x="1450" y="267"/>
                    <a:pt x="1427" y="282"/>
                  </a:cubicBezTo>
                  <a:cubicBezTo>
                    <a:pt x="1381" y="312"/>
                    <a:pt x="1333" y="340"/>
                    <a:pt x="1284" y="365"/>
                  </a:cubicBezTo>
                  <a:cubicBezTo>
                    <a:pt x="1235" y="391"/>
                    <a:pt x="1185" y="414"/>
                    <a:pt x="1134" y="435"/>
                  </a:cubicBezTo>
                  <a:cubicBezTo>
                    <a:pt x="1121" y="440"/>
                    <a:pt x="1109" y="446"/>
                    <a:pt x="1096" y="451"/>
                  </a:cubicBezTo>
                  <a:cubicBezTo>
                    <a:pt x="1057" y="465"/>
                    <a:pt x="1057" y="465"/>
                    <a:pt x="1057" y="465"/>
                  </a:cubicBezTo>
                  <a:cubicBezTo>
                    <a:pt x="1038" y="473"/>
                    <a:pt x="1038" y="473"/>
                    <a:pt x="1038" y="473"/>
                  </a:cubicBezTo>
                  <a:cubicBezTo>
                    <a:pt x="1031" y="475"/>
                    <a:pt x="1025" y="477"/>
                    <a:pt x="1018" y="479"/>
                  </a:cubicBezTo>
                  <a:cubicBezTo>
                    <a:pt x="979" y="493"/>
                    <a:pt x="979" y="493"/>
                    <a:pt x="979" y="493"/>
                  </a:cubicBezTo>
                  <a:cubicBezTo>
                    <a:pt x="874" y="528"/>
                    <a:pt x="767" y="556"/>
                    <a:pt x="659" y="577"/>
                  </a:cubicBezTo>
                  <a:cubicBezTo>
                    <a:pt x="550" y="597"/>
                    <a:pt x="441" y="611"/>
                    <a:pt x="330" y="616"/>
                  </a:cubicBezTo>
                  <a:cubicBezTo>
                    <a:pt x="220" y="622"/>
                    <a:pt x="109" y="619"/>
                    <a:pt x="0" y="6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40">
              <a:extLst>
                <a:ext uri="{FF2B5EF4-FFF2-40B4-BE49-F238E27FC236}">
                  <a16:creationId xmlns:a16="http://schemas.microsoft.com/office/drawing/2014/main" id="{D89D9E51-470C-B8E7-5C3A-310D9983E90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4225" y="2452688"/>
              <a:ext cx="12123738" cy="1382713"/>
            </a:xfrm>
            <a:custGeom>
              <a:avLst/>
              <a:gdLst>
                <a:gd name="T0" fmla="*/ 328 w 4854"/>
                <a:gd name="T1" fmla="*/ 546 h 553"/>
                <a:gd name="T2" fmla="*/ 971 w 4854"/>
                <a:gd name="T3" fmla="*/ 430 h 553"/>
                <a:gd name="T4" fmla="*/ 1049 w 4854"/>
                <a:gd name="T5" fmla="*/ 405 h 553"/>
                <a:gd name="T6" fmla="*/ 1126 w 4854"/>
                <a:gd name="T7" fmla="*/ 378 h 553"/>
                <a:gd name="T8" fmla="*/ 1422 w 4854"/>
                <a:gd name="T9" fmla="*/ 239 h 553"/>
                <a:gd name="T10" fmla="*/ 1559 w 4854"/>
                <a:gd name="T11" fmla="*/ 148 h 553"/>
                <a:gd name="T12" fmla="*/ 1853 w 4854"/>
                <a:gd name="T13" fmla="*/ 7 h 553"/>
                <a:gd name="T14" fmla="*/ 1975 w 4854"/>
                <a:gd name="T15" fmla="*/ 11 h 553"/>
                <a:gd name="T16" fmla="*/ 2013 w 4854"/>
                <a:gd name="T17" fmla="*/ 27 h 553"/>
                <a:gd name="T18" fmla="*/ 2079 w 4854"/>
                <a:gd name="T19" fmla="*/ 77 h 553"/>
                <a:gd name="T20" fmla="*/ 2244 w 4854"/>
                <a:gd name="T21" fmla="*/ 259 h 553"/>
                <a:gd name="T22" fmla="*/ 2335 w 4854"/>
                <a:gd name="T23" fmla="*/ 340 h 553"/>
                <a:gd name="T24" fmla="*/ 2370 w 4854"/>
                <a:gd name="T25" fmla="*/ 362 h 553"/>
                <a:gd name="T26" fmla="*/ 2397 w 4854"/>
                <a:gd name="T27" fmla="*/ 376 h 553"/>
                <a:gd name="T28" fmla="*/ 2444 w 4854"/>
                <a:gd name="T29" fmla="*/ 396 h 553"/>
                <a:gd name="T30" fmla="*/ 2542 w 4854"/>
                <a:gd name="T31" fmla="*/ 423 h 553"/>
                <a:gd name="T32" fmla="*/ 2562 w 4854"/>
                <a:gd name="T33" fmla="*/ 426 h 553"/>
                <a:gd name="T34" fmla="*/ 2603 w 4854"/>
                <a:gd name="T35" fmla="*/ 430 h 553"/>
                <a:gd name="T36" fmla="*/ 2623 w 4854"/>
                <a:gd name="T37" fmla="*/ 431 h 553"/>
                <a:gd name="T38" fmla="*/ 2664 w 4854"/>
                <a:gd name="T39" fmla="*/ 431 h 553"/>
                <a:gd name="T40" fmla="*/ 2845 w 4854"/>
                <a:gd name="T41" fmla="*/ 400 h 553"/>
                <a:gd name="T42" fmla="*/ 3139 w 4854"/>
                <a:gd name="T43" fmla="*/ 258 h 553"/>
                <a:gd name="T44" fmla="*/ 3355 w 4854"/>
                <a:gd name="T45" fmla="*/ 141 h 553"/>
                <a:gd name="T46" fmla="*/ 3598 w 4854"/>
                <a:gd name="T47" fmla="*/ 121 h 553"/>
                <a:gd name="T48" fmla="*/ 3838 w 4854"/>
                <a:gd name="T49" fmla="*/ 175 h 553"/>
                <a:gd name="T50" fmla="*/ 3952 w 4854"/>
                <a:gd name="T51" fmla="*/ 220 h 553"/>
                <a:gd name="T52" fmla="*/ 4063 w 4854"/>
                <a:gd name="T53" fmla="*/ 274 h 553"/>
                <a:gd name="T54" fmla="*/ 4368 w 4854"/>
                <a:gd name="T55" fmla="*/ 392 h 553"/>
                <a:gd name="T56" fmla="*/ 4528 w 4854"/>
                <a:gd name="T57" fmla="*/ 428 h 553"/>
                <a:gd name="T58" fmla="*/ 4528 w 4854"/>
                <a:gd name="T59" fmla="*/ 429 h 553"/>
                <a:gd name="T60" fmla="*/ 4368 w 4854"/>
                <a:gd name="T61" fmla="*/ 393 h 553"/>
                <a:gd name="T62" fmla="*/ 4062 w 4854"/>
                <a:gd name="T63" fmla="*/ 276 h 553"/>
                <a:gd name="T64" fmla="*/ 3951 w 4854"/>
                <a:gd name="T65" fmla="*/ 222 h 553"/>
                <a:gd name="T66" fmla="*/ 3837 w 4854"/>
                <a:gd name="T67" fmla="*/ 178 h 553"/>
                <a:gd name="T68" fmla="*/ 3598 w 4854"/>
                <a:gd name="T69" fmla="*/ 124 h 553"/>
                <a:gd name="T70" fmla="*/ 3356 w 4854"/>
                <a:gd name="T71" fmla="*/ 144 h 553"/>
                <a:gd name="T72" fmla="*/ 3141 w 4854"/>
                <a:gd name="T73" fmla="*/ 261 h 553"/>
                <a:gd name="T74" fmla="*/ 2846 w 4854"/>
                <a:gd name="T75" fmla="*/ 403 h 553"/>
                <a:gd name="T76" fmla="*/ 2664 w 4854"/>
                <a:gd name="T77" fmla="*/ 435 h 553"/>
                <a:gd name="T78" fmla="*/ 2623 w 4854"/>
                <a:gd name="T79" fmla="*/ 435 h 553"/>
                <a:gd name="T80" fmla="*/ 2603 w 4854"/>
                <a:gd name="T81" fmla="*/ 434 h 553"/>
                <a:gd name="T82" fmla="*/ 2562 w 4854"/>
                <a:gd name="T83" fmla="*/ 430 h 553"/>
                <a:gd name="T84" fmla="*/ 2541 w 4854"/>
                <a:gd name="T85" fmla="*/ 427 h 553"/>
                <a:gd name="T86" fmla="*/ 2442 w 4854"/>
                <a:gd name="T87" fmla="*/ 400 h 553"/>
                <a:gd name="T88" fmla="*/ 2395 w 4854"/>
                <a:gd name="T89" fmla="*/ 380 h 553"/>
                <a:gd name="T90" fmla="*/ 2368 w 4854"/>
                <a:gd name="T91" fmla="*/ 365 h 553"/>
                <a:gd name="T92" fmla="*/ 2333 w 4854"/>
                <a:gd name="T93" fmla="*/ 343 h 553"/>
                <a:gd name="T94" fmla="*/ 2241 w 4854"/>
                <a:gd name="T95" fmla="*/ 261 h 553"/>
                <a:gd name="T96" fmla="*/ 2076 w 4854"/>
                <a:gd name="T97" fmla="*/ 79 h 553"/>
                <a:gd name="T98" fmla="*/ 2012 w 4854"/>
                <a:gd name="T99" fmla="*/ 30 h 553"/>
                <a:gd name="T100" fmla="*/ 1974 w 4854"/>
                <a:gd name="T101" fmla="*/ 14 h 553"/>
                <a:gd name="T102" fmla="*/ 1853 w 4854"/>
                <a:gd name="T103" fmla="*/ 10 h 553"/>
                <a:gd name="T104" fmla="*/ 1561 w 4854"/>
                <a:gd name="T105" fmla="*/ 151 h 553"/>
                <a:gd name="T106" fmla="*/ 1424 w 4854"/>
                <a:gd name="T107" fmla="*/ 241 h 553"/>
                <a:gd name="T108" fmla="*/ 1127 w 4854"/>
                <a:gd name="T109" fmla="*/ 380 h 553"/>
                <a:gd name="T110" fmla="*/ 1050 w 4854"/>
                <a:gd name="T111" fmla="*/ 408 h 553"/>
                <a:gd name="T112" fmla="*/ 972 w 4854"/>
                <a:gd name="T113" fmla="*/ 433 h 553"/>
                <a:gd name="T114" fmla="*/ 328 w 4854"/>
                <a:gd name="T115" fmla="*/ 547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54" h="553">
                  <a:moveTo>
                    <a:pt x="0" y="542"/>
                  </a:moveTo>
                  <a:cubicBezTo>
                    <a:pt x="109" y="551"/>
                    <a:pt x="219" y="552"/>
                    <a:pt x="328" y="546"/>
                  </a:cubicBezTo>
                  <a:cubicBezTo>
                    <a:pt x="437" y="540"/>
                    <a:pt x="546" y="527"/>
                    <a:pt x="653" y="508"/>
                  </a:cubicBezTo>
                  <a:cubicBezTo>
                    <a:pt x="761" y="488"/>
                    <a:pt x="867" y="462"/>
                    <a:pt x="971" y="430"/>
                  </a:cubicBezTo>
                  <a:cubicBezTo>
                    <a:pt x="1010" y="418"/>
                    <a:pt x="1010" y="418"/>
                    <a:pt x="1010" y="418"/>
                  </a:cubicBezTo>
                  <a:cubicBezTo>
                    <a:pt x="1023" y="414"/>
                    <a:pt x="1036" y="410"/>
                    <a:pt x="1049" y="405"/>
                  </a:cubicBezTo>
                  <a:cubicBezTo>
                    <a:pt x="1062" y="401"/>
                    <a:pt x="1075" y="397"/>
                    <a:pt x="1088" y="392"/>
                  </a:cubicBezTo>
                  <a:cubicBezTo>
                    <a:pt x="1126" y="378"/>
                    <a:pt x="1126" y="378"/>
                    <a:pt x="1126" y="378"/>
                  </a:cubicBezTo>
                  <a:cubicBezTo>
                    <a:pt x="1178" y="359"/>
                    <a:pt x="1228" y="338"/>
                    <a:pt x="1278" y="315"/>
                  </a:cubicBezTo>
                  <a:cubicBezTo>
                    <a:pt x="1327" y="292"/>
                    <a:pt x="1375" y="266"/>
                    <a:pt x="1422" y="239"/>
                  </a:cubicBezTo>
                  <a:cubicBezTo>
                    <a:pt x="1446" y="225"/>
                    <a:pt x="1469" y="210"/>
                    <a:pt x="1491" y="194"/>
                  </a:cubicBezTo>
                  <a:cubicBezTo>
                    <a:pt x="1559" y="148"/>
                    <a:pt x="1559" y="148"/>
                    <a:pt x="1559" y="148"/>
                  </a:cubicBezTo>
                  <a:cubicBezTo>
                    <a:pt x="1604" y="117"/>
                    <a:pt x="1650" y="87"/>
                    <a:pt x="1698" y="62"/>
                  </a:cubicBezTo>
                  <a:cubicBezTo>
                    <a:pt x="1747" y="37"/>
                    <a:pt x="1799" y="17"/>
                    <a:pt x="1853" y="7"/>
                  </a:cubicBezTo>
                  <a:cubicBezTo>
                    <a:pt x="1880" y="2"/>
                    <a:pt x="1907" y="0"/>
                    <a:pt x="1935" y="3"/>
                  </a:cubicBezTo>
                  <a:cubicBezTo>
                    <a:pt x="1948" y="4"/>
                    <a:pt x="1962" y="7"/>
                    <a:pt x="1975" y="11"/>
                  </a:cubicBezTo>
                  <a:cubicBezTo>
                    <a:pt x="1982" y="13"/>
                    <a:pt x="1988" y="15"/>
                    <a:pt x="1995" y="18"/>
                  </a:cubicBezTo>
                  <a:cubicBezTo>
                    <a:pt x="2001" y="21"/>
                    <a:pt x="2007" y="23"/>
                    <a:pt x="2013" y="27"/>
                  </a:cubicBezTo>
                  <a:cubicBezTo>
                    <a:pt x="2026" y="33"/>
                    <a:pt x="2037" y="41"/>
                    <a:pt x="2048" y="50"/>
                  </a:cubicBezTo>
                  <a:cubicBezTo>
                    <a:pt x="2058" y="58"/>
                    <a:pt x="2069" y="67"/>
                    <a:pt x="2079" y="77"/>
                  </a:cubicBezTo>
                  <a:cubicBezTo>
                    <a:pt x="2098" y="96"/>
                    <a:pt x="2116" y="117"/>
                    <a:pt x="2134" y="137"/>
                  </a:cubicBezTo>
                  <a:cubicBezTo>
                    <a:pt x="2171" y="178"/>
                    <a:pt x="2206" y="220"/>
                    <a:pt x="2244" y="259"/>
                  </a:cubicBezTo>
                  <a:cubicBezTo>
                    <a:pt x="2263" y="278"/>
                    <a:pt x="2283" y="297"/>
                    <a:pt x="2303" y="315"/>
                  </a:cubicBezTo>
                  <a:cubicBezTo>
                    <a:pt x="2314" y="323"/>
                    <a:pt x="2324" y="332"/>
                    <a:pt x="2335" y="340"/>
                  </a:cubicBezTo>
                  <a:cubicBezTo>
                    <a:pt x="2341" y="344"/>
                    <a:pt x="2347" y="348"/>
                    <a:pt x="2352" y="351"/>
                  </a:cubicBezTo>
                  <a:cubicBezTo>
                    <a:pt x="2370" y="362"/>
                    <a:pt x="2370" y="362"/>
                    <a:pt x="2370" y="362"/>
                  </a:cubicBezTo>
                  <a:cubicBezTo>
                    <a:pt x="2376" y="366"/>
                    <a:pt x="2382" y="368"/>
                    <a:pt x="2388" y="372"/>
                  </a:cubicBezTo>
                  <a:cubicBezTo>
                    <a:pt x="2397" y="376"/>
                    <a:pt x="2397" y="376"/>
                    <a:pt x="2397" y="376"/>
                  </a:cubicBezTo>
                  <a:cubicBezTo>
                    <a:pt x="2400" y="378"/>
                    <a:pt x="2403" y="379"/>
                    <a:pt x="2406" y="381"/>
                  </a:cubicBezTo>
                  <a:cubicBezTo>
                    <a:pt x="2418" y="386"/>
                    <a:pt x="2431" y="392"/>
                    <a:pt x="2444" y="396"/>
                  </a:cubicBezTo>
                  <a:cubicBezTo>
                    <a:pt x="2469" y="406"/>
                    <a:pt x="2495" y="413"/>
                    <a:pt x="2522" y="419"/>
                  </a:cubicBezTo>
                  <a:cubicBezTo>
                    <a:pt x="2542" y="423"/>
                    <a:pt x="2542" y="423"/>
                    <a:pt x="2542" y="423"/>
                  </a:cubicBezTo>
                  <a:cubicBezTo>
                    <a:pt x="2545" y="423"/>
                    <a:pt x="2549" y="424"/>
                    <a:pt x="2552" y="425"/>
                  </a:cubicBezTo>
                  <a:cubicBezTo>
                    <a:pt x="2562" y="426"/>
                    <a:pt x="2562" y="426"/>
                    <a:pt x="2562" y="426"/>
                  </a:cubicBezTo>
                  <a:cubicBezTo>
                    <a:pt x="2583" y="429"/>
                    <a:pt x="2583" y="429"/>
                    <a:pt x="2583" y="429"/>
                  </a:cubicBezTo>
                  <a:cubicBezTo>
                    <a:pt x="2603" y="430"/>
                    <a:pt x="2603" y="430"/>
                    <a:pt x="2603" y="430"/>
                  </a:cubicBezTo>
                  <a:cubicBezTo>
                    <a:pt x="2613" y="431"/>
                    <a:pt x="2613" y="431"/>
                    <a:pt x="2613" y="431"/>
                  </a:cubicBezTo>
                  <a:cubicBezTo>
                    <a:pt x="2616" y="431"/>
                    <a:pt x="2620" y="431"/>
                    <a:pt x="2623" y="431"/>
                  </a:cubicBezTo>
                  <a:cubicBezTo>
                    <a:pt x="2644" y="432"/>
                    <a:pt x="2644" y="432"/>
                    <a:pt x="2644" y="432"/>
                  </a:cubicBezTo>
                  <a:cubicBezTo>
                    <a:pt x="2650" y="432"/>
                    <a:pt x="2657" y="432"/>
                    <a:pt x="2664" y="431"/>
                  </a:cubicBezTo>
                  <a:cubicBezTo>
                    <a:pt x="2671" y="431"/>
                    <a:pt x="2678" y="431"/>
                    <a:pt x="2685" y="431"/>
                  </a:cubicBezTo>
                  <a:cubicBezTo>
                    <a:pt x="2739" y="427"/>
                    <a:pt x="2793" y="416"/>
                    <a:pt x="2845" y="400"/>
                  </a:cubicBezTo>
                  <a:cubicBezTo>
                    <a:pt x="2897" y="384"/>
                    <a:pt x="2947" y="362"/>
                    <a:pt x="2996" y="338"/>
                  </a:cubicBezTo>
                  <a:cubicBezTo>
                    <a:pt x="3045" y="314"/>
                    <a:pt x="3093" y="288"/>
                    <a:pt x="3139" y="258"/>
                  </a:cubicBezTo>
                  <a:cubicBezTo>
                    <a:pt x="3185" y="230"/>
                    <a:pt x="3231" y="199"/>
                    <a:pt x="3279" y="174"/>
                  </a:cubicBezTo>
                  <a:cubicBezTo>
                    <a:pt x="3304" y="161"/>
                    <a:pt x="3329" y="150"/>
                    <a:pt x="3355" y="141"/>
                  </a:cubicBezTo>
                  <a:cubicBezTo>
                    <a:pt x="3381" y="132"/>
                    <a:pt x="3407" y="125"/>
                    <a:pt x="3434" y="121"/>
                  </a:cubicBezTo>
                  <a:cubicBezTo>
                    <a:pt x="3489" y="113"/>
                    <a:pt x="3544" y="114"/>
                    <a:pt x="3598" y="121"/>
                  </a:cubicBezTo>
                  <a:cubicBezTo>
                    <a:pt x="3652" y="128"/>
                    <a:pt x="3706" y="140"/>
                    <a:pt x="3759" y="153"/>
                  </a:cubicBezTo>
                  <a:cubicBezTo>
                    <a:pt x="3785" y="160"/>
                    <a:pt x="3812" y="167"/>
                    <a:pt x="3838" y="175"/>
                  </a:cubicBezTo>
                  <a:cubicBezTo>
                    <a:pt x="3864" y="184"/>
                    <a:pt x="3890" y="193"/>
                    <a:pt x="3915" y="204"/>
                  </a:cubicBezTo>
                  <a:cubicBezTo>
                    <a:pt x="3928" y="209"/>
                    <a:pt x="3940" y="214"/>
                    <a:pt x="3952" y="220"/>
                  </a:cubicBezTo>
                  <a:cubicBezTo>
                    <a:pt x="3965" y="226"/>
                    <a:pt x="3977" y="232"/>
                    <a:pt x="3989" y="238"/>
                  </a:cubicBezTo>
                  <a:cubicBezTo>
                    <a:pt x="4014" y="250"/>
                    <a:pt x="4038" y="262"/>
                    <a:pt x="4063" y="274"/>
                  </a:cubicBezTo>
                  <a:cubicBezTo>
                    <a:pt x="4112" y="297"/>
                    <a:pt x="4162" y="320"/>
                    <a:pt x="4213" y="339"/>
                  </a:cubicBezTo>
                  <a:cubicBezTo>
                    <a:pt x="4264" y="359"/>
                    <a:pt x="4316" y="377"/>
                    <a:pt x="4368" y="392"/>
                  </a:cubicBezTo>
                  <a:cubicBezTo>
                    <a:pt x="4395" y="399"/>
                    <a:pt x="4421" y="406"/>
                    <a:pt x="4448" y="412"/>
                  </a:cubicBezTo>
                  <a:cubicBezTo>
                    <a:pt x="4474" y="418"/>
                    <a:pt x="4501" y="424"/>
                    <a:pt x="4528" y="428"/>
                  </a:cubicBezTo>
                  <a:cubicBezTo>
                    <a:pt x="4636" y="446"/>
                    <a:pt x="4746" y="451"/>
                    <a:pt x="4854" y="436"/>
                  </a:cubicBezTo>
                  <a:cubicBezTo>
                    <a:pt x="4746" y="451"/>
                    <a:pt x="4636" y="447"/>
                    <a:pt x="4528" y="429"/>
                  </a:cubicBezTo>
                  <a:cubicBezTo>
                    <a:pt x="4501" y="425"/>
                    <a:pt x="4474" y="420"/>
                    <a:pt x="4447" y="414"/>
                  </a:cubicBezTo>
                  <a:cubicBezTo>
                    <a:pt x="4421" y="408"/>
                    <a:pt x="4394" y="401"/>
                    <a:pt x="4368" y="393"/>
                  </a:cubicBezTo>
                  <a:cubicBezTo>
                    <a:pt x="4315" y="378"/>
                    <a:pt x="4264" y="360"/>
                    <a:pt x="4213" y="341"/>
                  </a:cubicBezTo>
                  <a:cubicBezTo>
                    <a:pt x="4161" y="322"/>
                    <a:pt x="4111" y="299"/>
                    <a:pt x="4062" y="276"/>
                  </a:cubicBezTo>
                  <a:cubicBezTo>
                    <a:pt x="4037" y="264"/>
                    <a:pt x="4013" y="252"/>
                    <a:pt x="3988" y="240"/>
                  </a:cubicBezTo>
                  <a:cubicBezTo>
                    <a:pt x="3976" y="234"/>
                    <a:pt x="3964" y="228"/>
                    <a:pt x="3951" y="222"/>
                  </a:cubicBezTo>
                  <a:cubicBezTo>
                    <a:pt x="3939" y="216"/>
                    <a:pt x="3927" y="211"/>
                    <a:pt x="3914" y="206"/>
                  </a:cubicBezTo>
                  <a:cubicBezTo>
                    <a:pt x="3889" y="195"/>
                    <a:pt x="3863" y="186"/>
                    <a:pt x="3837" y="178"/>
                  </a:cubicBezTo>
                  <a:cubicBezTo>
                    <a:pt x="3811" y="170"/>
                    <a:pt x="3785" y="163"/>
                    <a:pt x="3758" y="156"/>
                  </a:cubicBezTo>
                  <a:cubicBezTo>
                    <a:pt x="3705" y="142"/>
                    <a:pt x="3652" y="130"/>
                    <a:pt x="3598" y="124"/>
                  </a:cubicBezTo>
                  <a:cubicBezTo>
                    <a:pt x="3544" y="117"/>
                    <a:pt x="3489" y="116"/>
                    <a:pt x="3435" y="124"/>
                  </a:cubicBezTo>
                  <a:cubicBezTo>
                    <a:pt x="3408" y="128"/>
                    <a:pt x="3381" y="135"/>
                    <a:pt x="3356" y="144"/>
                  </a:cubicBezTo>
                  <a:cubicBezTo>
                    <a:pt x="3330" y="153"/>
                    <a:pt x="3305" y="164"/>
                    <a:pt x="3281" y="177"/>
                  </a:cubicBezTo>
                  <a:cubicBezTo>
                    <a:pt x="3232" y="202"/>
                    <a:pt x="3187" y="232"/>
                    <a:pt x="3141" y="261"/>
                  </a:cubicBezTo>
                  <a:cubicBezTo>
                    <a:pt x="3094" y="290"/>
                    <a:pt x="3046" y="317"/>
                    <a:pt x="2997" y="341"/>
                  </a:cubicBezTo>
                  <a:cubicBezTo>
                    <a:pt x="2948" y="365"/>
                    <a:pt x="2898" y="387"/>
                    <a:pt x="2846" y="403"/>
                  </a:cubicBezTo>
                  <a:cubicBezTo>
                    <a:pt x="2794" y="420"/>
                    <a:pt x="2739" y="431"/>
                    <a:pt x="2685" y="434"/>
                  </a:cubicBezTo>
                  <a:cubicBezTo>
                    <a:pt x="2678" y="435"/>
                    <a:pt x="2671" y="435"/>
                    <a:pt x="2664" y="435"/>
                  </a:cubicBezTo>
                  <a:cubicBezTo>
                    <a:pt x="2657" y="435"/>
                    <a:pt x="2651" y="436"/>
                    <a:pt x="2644" y="436"/>
                  </a:cubicBezTo>
                  <a:cubicBezTo>
                    <a:pt x="2623" y="435"/>
                    <a:pt x="2623" y="435"/>
                    <a:pt x="2623" y="435"/>
                  </a:cubicBezTo>
                  <a:cubicBezTo>
                    <a:pt x="2620" y="435"/>
                    <a:pt x="2616" y="435"/>
                    <a:pt x="2613" y="435"/>
                  </a:cubicBezTo>
                  <a:cubicBezTo>
                    <a:pt x="2603" y="434"/>
                    <a:pt x="2603" y="434"/>
                    <a:pt x="2603" y="434"/>
                  </a:cubicBezTo>
                  <a:cubicBezTo>
                    <a:pt x="2582" y="432"/>
                    <a:pt x="2582" y="432"/>
                    <a:pt x="2582" y="432"/>
                  </a:cubicBezTo>
                  <a:cubicBezTo>
                    <a:pt x="2562" y="430"/>
                    <a:pt x="2562" y="430"/>
                    <a:pt x="2562" y="430"/>
                  </a:cubicBezTo>
                  <a:cubicBezTo>
                    <a:pt x="2552" y="428"/>
                    <a:pt x="2552" y="428"/>
                    <a:pt x="2552" y="428"/>
                  </a:cubicBezTo>
                  <a:cubicBezTo>
                    <a:pt x="2548" y="428"/>
                    <a:pt x="2545" y="427"/>
                    <a:pt x="2541" y="427"/>
                  </a:cubicBezTo>
                  <a:cubicBezTo>
                    <a:pt x="2521" y="423"/>
                    <a:pt x="2521" y="423"/>
                    <a:pt x="2521" y="423"/>
                  </a:cubicBezTo>
                  <a:cubicBezTo>
                    <a:pt x="2494" y="417"/>
                    <a:pt x="2468" y="410"/>
                    <a:pt x="2442" y="400"/>
                  </a:cubicBezTo>
                  <a:cubicBezTo>
                    <a:pt x="2429" y="396"/>
                    <a:pt x="2417" y="390"/>
                    <a:pt x="2404" y="384"/>
                  </a:cubicBezTo>
                  <a:cubicBezTo>
                    <a:pt x="2401" y="383"/>
                    <a:pt x="2398" y="381"/>
                    <a:pt x="2395" y="380"/>
                  </a:cubicBezTo>
                  <a:cubicBezTo>
                    <a:pt x="2386" y="375"/>
                    <a:pt x="2386" y="375"/>
                    <a:pt x="2386" y="375"/>
                  </a:cubicBezTo>
                  <a:cubicBezTo>
                    <a:pt x="2380" y="372"/>
                    <a:pt x="2374" y="369"/>
                    <a:pt x="2368" y="365"/>
                  </a:cubicBezTo>
                  <a:cubicBezTo>
                    <a:pt x="2350" y="355"/>
                    <a:pt x="2350" y="355"/>
                    <a:pt x="2350" y="355"/>
                  </a:cubicBezTo>
                  <a:cubicBezTo>
                    <a:pt x="2344" y="351"/>
                    <a:pt x="2339" y="347"/>
                    <a:pt x="2333" y="343"/>
                  </a:cubicBezTo>
                  <a:cubicBezTo>
                    <a:pt x="2322" y="336"/>
                    <a:pt x="2311" y="327"/>
                    <a:pt x="2301" y="318"/>
                  </a:cubicBezTo>
                  <a:cubicBezTo>
                    <a:pt x="2280" y="300"/>
                    <a:pt x="2260" y="281"/>
                    <a:pt x="2241" y="261"/>
                  </a:cubicBezTo>
                  <a:cubicBezTo>
                    <a:pt x="2203" y="222"/>
                    <a:pt x="2168" y="180"/>
                    <a:pt x="2132" y="139"/>
                  </a:cubicBezTo>
                  <a:cubicBezTo>
                    <a:pt x="2113" y="119"/>
                    <a:pt x="2095" y="98"/>
                    <a:pt x="2076" y="79"/>
                  </a:cubicBezTo>
                  <a:cubicBezTo>
                    <a:pt x="2066" y="70"/>
                    <a:pt x="2056" y="61"/>
                    <a:pt x="2045" y="52"/>
                  </a:cubicBezTo>
                  <a:cubicBezTo>
                    <a:pt x="2035" y="44"/>
                    <a:pt x="2024" y="36"/>
                    <a:pt x="2012" y="30"/>
                  </a:cubicBezTo>
                  <a:cubicBezTo>
                    <a:pt x="2006" y="26"/>
                    <a:pt x="2000" y="24"/>
                    <a:pt x="1993" y="21"/>
                  </a:cubicBezTo>
                  <a:cubicBezTo>
                    <a:pt x="1987" y="19"/>
                    <a:pt x="1981" y="16"/>
                    <a:pt x="1974" y="14"/>
                  </a:cubicBezTo>
                  <a:cubicBezTo>
                    <a:pt x="1961" y="11"/>
                    <a:pt x="1948" y="8"/>
                    <a:pt x="1934" y="7"/>
                  </a:cubicBezTo>
                  <a:cubicBezTo>
                    <a:pt x="1907" y="4"/>
                    <a:pt x="1880" y="5"/>
                    <a:pt x="1853" y="10"/>
                  </a:cubicBezTo>
                  <a:cubicBezTo>
                    <a:pt x="1800" y="20"/>
                    <a:pt x="1748" y="40"/>
                    <a:pt x="1700" y="65"/>
                  </a:cubicBezTo>
                  <a:cubicBezTo>
                    <a:pt x="1651" y="90"/>
                    <a:pt x="1606" y="120"/>
                    <a:pt x="1561" y="151"/>
                  </a:cubicBezTo>
                  <a:cubicBezTo>
                    <a:pt x="1493" y="197"/>
                    <a:pt x="1493" y="197"/>
                    <a:pt x="1493" y="197"/>
                  </a:cubicBezTo>
                  <a:cubicBezTo>
                    <a:pt x="1471" y="212"/>
                    <a:pt x="1447" y="227"/>
                    <a:pt x="1424" y="241"/>
                  </a:cubicBezTo>
                  <a:cubicBezTo>
                    <a:pt x="1377" y="269"/>
                    <a:pt x="1328" y="294"/>
                    <a:pt x="1279" y="317"/>
                  </a:cubicBezTo>
                  <a:cubicBezTo>
                    <a:pt x="1229" y="340"/>
                    <a:pt x="1179" y="361"/>
                    <a:pt x="1127" y="380"/>
                  </a:cubicBezTo>
                  <a:cubicBezTo>
                    <a:pt x="1089" y="394"/>
                    <a:pt x="1089" y="394"/>
                    <a:pt x="1089" y="394"/>
                  </a:cubicBezTo>
                  <a:cubicBezTo>
                    <a:pt x="1076" y="399"/>
                    <a:pt x="1063" y="403"/>
                    <a:pt x="1050" y="408"/>
                  </a:cubicBezTo>
                  <a:cubicBezTo>
                    <a:pt x="1037" y="412"/>
                    <a:pt x="1024" y="416"/>
                    <a:pt x="1011" y="421"/>
                  </a:cubicBezTo>
                  <a:cubicBezTo>
                    <a:pt x="972" y="433"/>
                    <a:pt x="972" y="433"/>
                    <a:pt x="972" y="433"/>
                  </a:cubicBezTo>
                  <a:cubicBezTo>
                    <a:pt x="867" y="465"/>
                    <a:pt x="761" y="490"/>
                    <a:pt x="653" y="509"/>
                  </a:cubicBezTo>
                  <a:cubicBezTo>
                    <a:pt x="546" y="529"/>
                    <a:pt x="437" y="541"/>
                    <a:pt x="328" y="547"/>
                  </a:cubicBezTo>
                  <a:cubicBezTo>
                    <a:pt x="219" y="553"/>
                    <a:pt x="109" y="551"/>
                    <a:pt x="0" y="5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41">
              <a:extLst>
                <a:ext uri="{FF2B5EF4-FFF2-40B4-BE49-F238E27FC236}">
                  <a16:creationId xmlns:a16="http://schemas.microsoft.com/office/drawing/2014/main" id="{191FFA27-6107-C30C-C9C1-A6449E7746D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1050" y="2600325"/>
              <a:ext cx="12125325" cy="1219200"/>
            </a:xfrm>
            <a:custGeom>
              <a:avLst/>
              <a:gdLst>
                <a:gd name="T0" fmla="*/ 647 w 4854"/>
                <a:gd name="T1" fmla="*/ 437 h 488"/>
                <a:gd name="T2" fmla="*/ 1272 w 4854"/>
                <a:gd name="T3" fmla="*/ 265 h 488"/>
                <a:gd name="T4" fmla="*/ 1490 w 4854"/>
                <a:gd name="T5" fmla="*/ 157 h 488"/>
                <a:gd name="T6" fmla="*/ 1705 w 4854"/>
                <a:gd name="T7" fmla="*/ 41 h 488"/>
                <a:gd name="T8" fmla="*/ 1862 w 4854"/>
                <a:gd name="T9" fmla="*/ 1 h 488"/>
                <a:gd name="T10" fmla="*/ 1982 w 4854"/>
                <a:gd name="T11" fmla="*/ 21 h 488"/>
                <a:gd name="T12" fmla="*/ 2080 w 4854"/>
                <a:gd name="T13" fmla="*/ 94 h 488"/>
                <a:gd name="T14" fmla="*/ 2257 w 4854"/>
                <a:gd name="T15" fmla="*/ 261 h 488"/>
                <a:gd name="T16" fmla="*/ 2306 w 4854"/>
                <a:gd name="T17" fmla="*/ 297 h 488"/>
                <a:gd name="T18" fmla="*/ 2332 w 4854"/>
                <a:gd name="T19" fmla="*/ 313 h 488"/>
                <a:gd name="T20" fmla="*/ 2359 w 4854"/>
                <a:gd name="T21" fmla="*/ 327 h 488"/>
                <a:gd name="T22" fmla="*/ 2474 w 4854"/>
                <a:gd name="T23" fmla="*/ 366 h 488"/>
                <a:gd name="T24" fmla="*/ 2533 w 4854"/>
                <a:gd name="T25" fmla="*/ 376 h 488"/>
                <a:gd name="T26" fmla="*/ 2574 w 4854"/>
                <a:gd name="T27" fmla="*/ 379 h 488"/>
                <a:gd name="T28" fmla="*/ 2614 w 4854"/>
                <a:gd name="T29" fmla="*/ 380 h 488"/>
                <a:gd name="T30" fmla="*/ 2634 w 4854"/>
                <a:gd name="T31" fmla="*/ 379 h 488"/>
                <a:gd name="T32" fmla="*/ 2675 w 4854"/>
                <a:gd name="T33" fmla="*/ 376 h 488"/>
                <a:gd name="T34" fmla="*/ 2735 w 4854"/>
                <a:gd name="T35" fmla="*/ 366 h 488"/>
                <a:gd name="T36" fmla="*/ 2774 w 4854"/>
                <a:gd name="T37" fmla="*/ 356 h 488"/>
                <a:gd name="T38" fmla="*/ 2870 w 4854"/>
                <a:gd name="T39" fmla="*/ 324 h 488"/>
                <a:gd name="T40" fmla="*/ 3087 w 4854"/>
                <a:gd name="T41" fmla="*/ 213 h 488"/>
                <a:gd name="T42" fmla="*/ 3298 w 4854"/>
                <a:gd name="T43" fmla="*/ 92 h 488"/>
                <a:gd name="T44" fmla="*/ 3455 w 4854"/>
                <a:gd name="T45" fmla="*/ 50 h 488"/>
                <a:gd name="T46" fmla="*/ 3776 w 4854"/>
                <a:gd name="T47" fmla="*/ 88 h 488"/>
                <a:gd name="T48" fmla="*/ 3965 w 4854"/>
                <a:gd name="T49" fmla="*/ 161 h 488"/>
                <a:gd name="T50" fmla="*/ 4073 w 4854"/>
                <a:gd name="T51" fmla="*/ 217 h 488"/>
                <a:gd name="T52" fmla="*/ 4221 w 4854"/>
                <a:gd name="T53" fmla="*/ 286 h 488"/>
                <a:gd name="T54" fmla="*/ 4530 w 4854"/>
                <a:gd name="T55" fmla="*/ 382 h 488"/>
                <a:gd name="T56" fmla="*/ 4530 w 4854"/>
                <a:gd name="T57" fmla="*/ 383 h 488"/>
                <a:gd name="T58" fmla="*/ 4220 w 4854"/>
                <a:gd name="T59" fmla="*/ 288 h 488"/>
                <a:gd name="T60" fmla="*/ 4072 w 4854"/>
                <a:gd name="T61" fmla="*/ 219 h 488"/>
                <a:gd name="T62" fmla="*/ 3964 w 4854"/>
                <a:gd name="T63" fmla="*/ 163 h 488"/>
                <a:gd name="T64" fmla="*/ 3775 w 4854"/>
                <a:gd name="T65" fmla="*/ 91 h 488"/>
                <a:gd name="T66" fmla="*/ 3455 w 4854"/>
                <a:gd name="T67" fmla="*/ 53 h 488"/>
                <a:gd name="T68" fmla="*/ 3299 w 4854"/>
                <a:gd name="T69" fmla="*/ 94 h 488"/>
                <a:gd name="T70" fmla="*/ 3089 w 4854"/>
                <a:gd name="T71" fmla="*/ 216 h 488"/>
                <a:gd name="T72" fmla="*/ 2871 w 4854"/>
                <a:gd name="T73" fmla="*/ 327 h 488"/>
                <a:gd name="T74" fmla="*/ 2675 w 4854"/>
                <a:gd name="T75" fmla="*/ 379 h 488"/>
                <a:gd name="T76" fmla="*/ 2635 w 4854"/>
                <a:gd name="T77" fmla="*/ 383 h 488"/>
                <a:gd name="T78" fmla="*/ 2614 w 4854"/>
                <a:gd name="T79" fmla="*/ 383 h 488"/>
                <a:gd name="T80" fmla="*/ 2574 w 4854"/>
                <a:gd name="T81" fmla="*/ 383 h 488"/>
                <a:gd name="T82" fmla="*/ 2533 w 4854"/>
                <a:gd name="T83" fmla="*/ 380 h 488"/>
                <a:gd name="T84" fmla="*/ 2473 w 4854"/>
                <a:gd name="T85" fmla="*/ 370 h 488"/>
                <a:gd name="T86" fmla="*/ 2255 w 4854"/>
                <a:gd name="T87" fmla="*/ 264 h 488"/>
                <a:gd name="T88" fmla="*/ 2077 w 4854"/>
                <a:gd name="T89" fmla="*/ 97 h 488"/>
                <a:gd name="T90" fmla="*/ 1981 w 4854"/>
                <a:gd name="T91" fmla="*/ 24 h 488"/>
                <a:gd name="T92" fmla="*/ 1862 w 4854"/>
                <a:gd name="T93" fmla="*/ 5 h 488"/>
                <a:gd name="T94" fmla="*/ 1706 w 4854"/>
                <a:gd name="T95" fmla="*/ 44 h 488"/>
                <a:gd name="T96" fmla="*/ 1492 w 4854"/>
                <a:gd name="T97" fmla="*/ 159 h 488"/>
                <a:gd name="T98" fmla="*/ 1273 w 4854"/>
                <a:gd name="T99" fmla="*/ 268 h 488"/>
                <a:gd name="T100" fmla="*/ 648 w 4854"/>
                <a:gd name="T101" fmla="*/ 439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854" h="488">
                  <a:moveTo>
                    <a:pt x="0" y="473"/>
                  </a:moveTo>
                  <a:cubicBezTo>
                    <a:pt x="216" y="488"/>
                    <a:pt x="434" y="473"/>
                    <a:pt x="647" y="437"/>
                  </a:cubicBezTo>
                  <a:cubicBezTo>
                    <a:pt x="754" y="419"/>
                    <a:pt x="860" y="396"/>
                    <a:pt x="964" y="367"/>
                  </a:cubicBezTo>
                  <a:cubicBezTo>
                    <a:pt x="1069" y="339"/>
                    <a:pt x="1172" y="306"/>
                    <a:pt x="1272" y="265"/>
                  </a:cubicBezTo>
                  <a:cubicBezTo>
                    <a:pt x="1323" y="245"/>
                    <a:pt x="1372" y="222"/>
                    <a:pt x="1420" y="197"/>
                  </a:cubicBezTo>
                  <a:cubicBezTo>
                    <a:pt x="1444" y="184"/>
                    <a:pt x="1467" y="170"/>
                    <a:pt x="1490" y="157"/>
                  </a:cubicBezTo>
                  <a:cubicBezTo>
                    <a:pt x="1560" y="115"/>
                    <a:pt x="1560" y="115"/>
                    <a:pt x="1560" y="115"/>
                  </a:cubicBezTo>
                  <a:cubicBezTo>
                    <a:pt x="1607" y="88"/>
                    <a:pt x="1655" y="62"/>
                    <a:pt x="1705" y="41"/>
                  </a:cubicBezTo>
                  <a:cubicBezTo>
                    <a:pt x="1730" y="31"/>
                    <a:pt x="1756" y="22"/>
                    <a:pt x="1782" y="15"/>
                  </a:cubicBezTo>
                  <a:cubicBezTo>
                    <a:pt x="1808" y="8"/>
                    <a:pt x="1835" y="3"/>
                    <a:pt x="1862" y="1"/>
                  </a:cubicBezTo>
                  <a:cubicBezTo>
                    <a:pt x="1889" y="0"/>
                    <a:pt x="1917" y="1"/>
                    <a:pt x="1943" y="8"/>
                  </a:cubicBezTo>
                  <a:cubicBezTo>
                    <a:pt x="1957" y="11"/>
                    <a:pt x="1970" y="16"/>
                    <a:pt x="1982" y="21"/>
                  </a:cubicBezTo>
                  <a:cubicBezTo>
                    <a:pt x="1994" y="27"/>
                    <a:pt x="2006" y="34"/>
                    <a:pt x="2017" y="42"/>
                  </a:cubicBezTo>
                  <a:cubicBezTo>
                    <a:pt x="2040" y="57"/>
                    <a:pt x="2060" y="75"/>
                    <a:pt x="2080" y="94"/>
                  </a:cubicBezTo>
                  <a:cubicBezTo>
                    <a:pt x="2100" y="113"/>
                    <a:pt x="2119" y="132"/>
                    <a:pt x="2138" y="151"/>
                  </a:cubicBezTo>
                  <a:cubicBezTo>
                    <a:pt x="2177" y="189"/>
                    <a:pt x="2215" y="227"/>
                    <a:pt x="2257" y="261"/>
                  </a:cubicBezTo>
                  <a:cubicBezTo>
                    <a:pt x="2268" y="269"/>
                    <a:pt x="2278" y="278"/>
                    <a:pt x="2289" y="285"/>
                  </a:cubicBezTo>
                  <a:cubicBezTo>
                    <a:pt x="2306" y="297"/>
                    <a:pt x="2306" y="297"/>
                    <a:pt x="2306" y="297"/>
                  </a:cubicBezTo>
                  <a:cubicBezTo>
                    <a:pt x="2312" y="301"/>
                    <a:pt x="2317" y="304"/>
                    <a:pt x="2323" y="308"/>
                  </a:cubicBezTo>
                  <a:cubicBezTo>
                    <a:pt x="2326" y="309"/>
                    <a:pt x="2329" y="311"/>
                    <a:pt x="2332" y="313"/>
                  </a:cubicBezTo>
                  <a:cubicBezTo>
                    <a:pt x="2341" y="317"/>
                    <a:pt x="2341" y="317"/>
                    <a:pt x="2341" y="317"/>
                  </a:cubicBezTo>
                  <a:cubicBezTo>
                    <a:pt x="2347" y="320"/>
                    <a:pt x="2353" y="324"/>
                    <a:pt x="2359" y="327"/>
                  </a:cubicBezTo>
                  <a:cubicBezTo>
                    <a:pt x="2371" y="332"/>
                    <a:pt x="2383" y="338"/>
                    <a:pt x="2396" y="342"/>
                  </a:cubicBezTo>
                  <a:cubicBezTo>
                    <a:pt x="2421" y="352"/>
                    <a:pt x="2447" y="360"/>
                    <a:pt x="2474" y="366"/>
                  </a:cubicBezTo>
                  <a:cubicBezTo>
                    <a:pt x="2487" y="368"/>
                    <a:pt x="2500" y="371"/>
                    <a:pt x="2513" y="373"/>
                  </a:cubicBezTo>
                  <a:cubicBezTo>
                    <a:pt x="2520" y="374"/>
                    <a:pt x="2527" y="375"/>
                    <a:pt x="2533" y="376"/>
                  </a:cubicBezTo>
                  <a:cubicBezTo>
                    <a:pt x="2554" y="378"/>
                    <a:pt x="2554" y="378"/>
                    <a:pt x="2554" y="378"/>
                  </a:cubicBezTo>
                  <a:cubicBezTo>
                    <a:pt x="2560" y="378"/>
                    <a:pt x="2567" y="379"/>
                    <a:pt x="2574" y="379"/>
                  </a:cubicBezTo>
                  <a:cubicBezTo>
                    <a:pt x="2580" y="379"/>
                    <a:pt x="2587" y="379"/>
                    <a:pt x="2594" y="380"/>
                  </a:cubicBezTo>
                  <a:cubicBezTo>
                    <a:pt x="2614" y="380"/>
                    <a:pt x="2614" y="380"/>
                    <a:pt x="2614" y="380"/>
                  </a:cubicBezTo>
                  <a:cubicBezTo>
                    <a:pt x="2624" y="379"/>
                    <a:pt x="2624" y="379"/>
                    <a:pt x="2624" y="379"/>
                  </a:cubicBezTo>
                  <a:cubicBezTo>
                    <a:pt x="2634" y="379"/>
                    <a:pt x="2634" y="379"/>
                    <a:pt x="2634" y="379"/>
                  </a:cubicBezTo>
                  <a:cubicBezTo>
                    <a:pt x="2655" y="378"/>
                    <a:pt x="2655" y="378"/>
                    <a:pt x="2655" y="378"/>
                  </a:cubicBezTo>
                  <a:cubicBezTo>
                    <a:pt x="2661" y="377"/>
                    <a:pt x="2668" y="376"/>
                    <a:pt x="2675" y="376"/>
                  </a:cubicBezTo>
                  <a:cubicBezTo>
                    <a:pt x="2688" y="374"/>
                    <a:pt x="2702" y="372"/>
                    <a:pt x="2715" y="370"/>
                  </a:cubicBezTo>
                  <a:cubicBezTo>
                    <a:pt x="2722" y="369"/>
                    <a:pt x="2728" y="367"/>
                    <a:pt x="2735" y="366"/>
                  </a:cubicBezTo>
                  <a:cubicBezTo>
                    <a:pt x="2741" y="364"/>
                    <a:pt x="2748" y="363"/>
                    <a:pt x="2754" y="361"/>
                  </a:cubicBezTo>
                  <a:cubicBezTo>
                    <a:pt x="2774" y="356"/>
                    <a:pt x="2774" y="356"/>
                    <a:pt x="2774" y="356"/>
                  </a:cubicBezTo>
                  <a:cubicBezTo>
                    <a:pt x="2794" y="351"/>
                    <a:pt x="2794" y="351"/>
                    <a:pt x="2794" y="351"/>
                  </a:cubicBezTo>
                  <a:cubicBezTo>
                    <a:pt x="2819" y="343"/>
                    <a:pt x="2845" y="334"/>
                    <a:pt x="2870" y="324"/>
                  </a:cubicBezTo>
                  <a:cubicBezTo>
                    <a:pt x="2920" y="303"/>
                    <a:pt x="2969" y="279"/>
                    <a:pt x="3016" y="253"/>
                  </a:cubicBezTo>
                  <a:cubicBezTo>
                    <a:pt x="3040" y="241"/>
                    <a:pt x="3064" y="227"/>
                    <a:pt x="3087" y="213"/>
                  </a:cubicBezTo>
                  <a:cubicBezTo>
                    <a:pt x="3110" y="200"/>
                    <a:pt x="3133" y="185"/>
                    <a:pt x="3156" y="171"/>
                  </a:cubicBezTo>
                  <a:cubicBezTo>
                    <a:pt x="3202" y="142"/>
                    <a:pt x="3248" y="114"/>
                    <a:pt x="3298" y="92"/>
                  </a:cubicBezTo>
                  <a:cubicBezTo>
                    <a:pt x="3323" y="81"/>
                    <a:pt x="3348" y="71"/>
                    <a:pt x="3374" y="64"/>
                  </a:cubicBezTo>
                  <a:cubicBezTo>
                    <a:pt x="3401" y="57"/>
                    <a:pt x="3428" y="53"/>
                    <a:pt x="3455" y="50"/>
                  </a:cubicBezTo>
                  <a:cubicBezTo>
                    <a:pt x="3509" y="45"/>
                    <a:pt x="3563" y="48"/>
                    <a:pt x="3617" y="55"/>
                  </a:cubicBezTo>
                  <a:cubicBezTo>
                    <a:pt x="3671" y="63"/>
                    <a:pt x="3724" y="75"/>
                    <a:pt x="3776" y="88"/>
                  </a:cubicBezTo>
                  <a:cubicBezTo>
                    <a:pt x="3829" y="102"/>
                    <a:pt x="3880" y="120"/>
                    <a:pt x="3929" y="143"/>
                  </a:cubicBezTo>
                  <a:cubicBezTo>
                    <a:pt x="3941" y="149"/>
                    <a:pt x="3953" y="155"/>
                    <a:pt x="3965" y="161"/>
                  </a:cubicBezTo>
                  <a:cubicBezTo>
                    <a:pt x="4001" y="180"/>
                    <a:pt x="4001" y="180"/>
                    <a:pt x="4001" y="180"/>
                  </a:cubicBezTo>
                  <a:cubicBezTo>
                    <a:pt x="4025" y="193"/>
                    <a:pt x="4049" y="205"/>
                    <a:pt x="4073" y="217"/>
                  </a:cubicBezTo>
                  <a:cubicBezTo>
                    <a:pt x="4098" y="230"/>
                    <a:pt x="4122" y="242"/>
                    <a:pt x="4146" y="253"/>
                  </a:cubicBezTo>
                  <a:cubicBezTo>
                    <a:pt x="4171" y="265"/>
                    <a:pt x="4196" y="276"/>
                    <a:pt x="4221" y="286"/>
                  </a:cubicBezTo>
                  <a:cubicBezTo>
                    <a:pt x="4270" y="307"/>
                    <a:pt x="4321" y="326"/>
                    <a:pt x="4373" y="343"/>
                  </a:cubicBezTo>
                  <a:cubicBezTo>
                    <a:pt x="4424" y="359"/>
                    <a:pt x="4477" y="372"/>
                    <a:pt x="4530" y="382"/>
                  </a:cubicBezTo>
                  <a:cubicBezTo>
                    <a:pt x="4637" y="401"/>
                    <a:pt x="4746" y="407"/>
                    <a:pt x="4854" y="390"/>
                  </a:cubicBezTo>
                  <a:cubicBezTo>
                    <a:pt x="4746" y="407"/>
                    <a:pt x="4637" y="402"/>
                    <a:pt x="4530" y="383"/>
                  </a:cubicBezTo>
                  <a:cubicBezTo>
                    <a:pt x="4477" y="373"/>
                    <a:pt x="4424" y="360"/>
                    <a:pt x="4372" y="344"/>
                  </a:cubicBezTo>
                  <a:cubicBezTo>
                    <a:pt x="4321" y="328"/>
                    <a:pt x="4270" y="309"/>
                    <a:pt x="4220" y="288"/>
                  </a:cubicBezTo>
                  <a:cubicBezTo>
                    <a:pt x="4195" y="277"/>
                    <a:pt x="4170" y="267"/>
                    <a:pt x="4145" y="255"/>
                  </a:cubicBezTo>
                  <a:cubicBezTo>
                    <a:pt x="4121" y="244"/>
                    <a:pt x="4097" y="232"/>
                    <a:pt x="4072" y="219"/>
                  </a:cubicBezTo>
                  <a:cubicBezTo>
                    <a:pt x="4048" y="207"/>
                    <a:pt x="4024" y="195"/>
                    <a:pt x="4000" y="182"/>
                  </a:cubicBezTo>
                  <a:cubicBezTo>
                    <a:pt x="3964" y="163"/>
                    <a:pt x="3964" y="163"/>
                    <a:pt x="3964" y="163"/>
                  </a:cubicBezTo>
                  <a:cubicBezTo>
                    <a:pt x="3952" y="157"/>
                    <a:pt x="3940" y="151"/>
                    <a:pt x="3928" y="145"/>
                  </a:cubicBezTo>
                  <a:cubicBezTo>
                    <a:pt x="3879" y="122"/>
                    <a:pt x="3828" y="104"/>
                    <a:pt x="3775" y="91"/>
                  </a:cubicBezTo>
                  <a:cubicBezTo>
                    <a:pt x="3723" y="77"/>
                    <a:pt x="3670" y="65"/>
                    <a:pt x="3617" y="58"/>
                  </a:cubicBezTo>
                  <a:cubicBezTo>
                    <a:pt x="3563" y="50"/>
                    <a:pt x="3509" y="48"/>
                    <a:pt x="3455" y="53"/>
                  </a:cubicBezTo>
                  <a:cubicBezTo>
                    <a:pt x="3428" y="56"/>
                    <a:pt x="3401" y="60"/>
                    <a:pt x="3375" y="67"/>
                  </a:cubicBezTo>
                  <a:cubicBezTo>
                    <a:pt x="3349" y="74"/>
                    <a:pt x="3324" y="83"/>
                    <a:pt x="3299" y="94"/>
                  </a:cubicBezTo>
                  <a:cubicBezTo>
                    <a:pt x="3250" y="116"/>
                    <a:pt x="3203" y="145"/>
                    <a:pt x="3158" y="173"/>
                  </a:cubicBezTo>
                  <a:cubicBezTo>
                    <a:pt x="3135" y="188"/>
                    <a:pt x="3112" y="202"/>
                    <a:pt x="3089" y="216"/>
                  </a:cubicBezTo>
                  <a:cubicBezTo>
                    <a:pt x="3065" y="230"/>
                    <a:pt x="3042" y="244"/>
                    <a:pt x="3018" y="256"/>
                  </a:cubicBezTo>
                  <a:cubicBezTo>
                    <a:pt x="2970" y="282"/>
                    <a:pt x="2922" y="307"/>
                    <a:pt x="2871" y="327"/>
                  </a:cubicBezTo>
                  <a:cubicBezTo>
                    <a:pt x="2821" y="347"/>
                    <a:pt x="2769" y="364"/>
                    <a:pt x="2716" y="373"/>
                  </a:cubicBezTo>
                  <a:cubicBezTo>
                    <a:pt x="2702" y="376"/>
                    <a:pt x="2689" y="378"/>
                    <a:pt x="2675" y="379"/>
                  </a:cubicBezTo>
                  <a:cubicBezTo>
                    <a:pt x="2668" y="380"/>
                    <a:pt x="2662" y="381"/>
                    <a:pt x="2655" y="381"/>
                  </a:cubicBezTo>
                  <a:cubicBezTo>
                    <a:pt x="2635" y="383"/>
                    <a:pt x="2635" y="383"/>
                    <a:pt x="2635" y="383"/>
                  </a:cubicBezTo>
                  <a:cubicBezTo>
                    <a:pt x="2624" y="383"/>
                    <a:pt x="2624" y="383"/>
                    <a:pt x="2624" y="383"/>
                  </a:cubicBezTo>
                  <a:cubicBezTo>
                    <a:pt x="2614" y="383"/>
                    <a:pt x="2614" y="383"/>
                    <a:pt x="2614" y="383"/>
                  </a:cubicBezTo>
                  <a:cubicBezTo>
                    <a:pt x="2594" y="384"/>
                    <a:pt x="2594" y="384"/>
                    <a:pt x="2594" y="384"/>
                  </a:cubicBezTo>
                  <a:cubicBezTo>
                    <a:pt x="2587" y="383"/>
                    <a:pt x="2580" y="383"/>
                    <a:pt x="2574" y="383"/>
                  </a:cubicBezTo>
                  <a:cubicBezTo>
                    <a:pt x="2567" y="382"/>
                    <a:pt x="2560" y="382"/>
                    <a:pt x="2553" y="381"/>
                  </a:cubicBezTo>
                  <a:cubicBezTo>
                    <a:pt x="2533" y="380"/>
                    <a:pt x="2533" y="380"/>
                    <a:pt x="2533" y="380"/>
                  </a:cubicBezTo>
                  <a:cubicBezTo>
                    <a:pt x="2526" y="379"/>
                    <a:pt x="2519" y="378"/>
                    <a:pt x="2513" y="377"/>
                  </a:cubicBezTo>
                  <a:cubicBezTo>
                    <a:pt x="2499" y="375"/>
                    <a:pt x="2486" y="372"/>
                    <a:pt x="2473" y="370"/>
                  </a:cubicBezTo>
                  <a:cubicBezTo>
                    <a:pt x="2446" y="363"/>
                    <a:pt x="2420" y="356"/>
                    <a:pt x="2395" y="346"/>
                  </a:cubicBezTo>
                  <a:cubicBezTo>
                    <a:pt x="2344" y="327"/>
                    <a:pt x="2297" y="298"/>
                    <a:pt x="2255" y="264"/>
                  </a:cubicBezTo>
                  <a:cubicBezTo>
                    <a:pt x="2213" y="229"/>
                    <a:pt x="2174" y="191"/>
                    <a:pt x="2135" y="153"/>
                  </a:cubicBezTo>
                  <a:cubicBezTo>
                    <a:pt x="2116" y="134"/>
                    <a:pt x="2097" y="115"/>
                    <a:pt x="2077" y="97"/>
                  </a:cubicBezTo>
                  <a:cubicBezTo>
                    <a:pt x="2058" y="78"/>
                    <a:pt x="2038" y="60"/>
                    <a:pt x="2015" y="45"/>
                  </a:cubicBezTo>
                  <a:cubicBezTo>
                    <a:pt x="2004" y="37"/>
                    <a:pt x="1993" y="30"/>
                    <a:pt x="1981" y="24"/>
                  </a:cubicBezTo>
                  <a:cubicBezTo>
                    <a:pt x="1968" y="19"/>
                    <a:pt x="1956" y="14"/>
                    <a:pt x="1943" y="11"/>
                  </a:cubicBezTo>
                  <a:cubicBezTo>
                    <a:pt x="1917" y="5"/>
                    <a:pt x="1889" y="3"/>
                    <a:pt x="1862" y="5"/>
                  </a:cubicBezTo>
                  <a:cubicBezTo>
                    <a:pt x="1836" y="6"/>
                    <a:pt x="1809" y="11"/>
                    <a:pt x="1783" y="19"/>
                  </a:cubicBezTo>
                  <a:cubicBezTo>
                    <a:pt x="1757" y="25"/>
                    <a:pt x="1731" y="34"/>
                    <a:pt x="1706" y="44"/>
                  </a:cubicBezTo>
                  <a:cubicBezTo>
                    <a:pt x="1656" y="65"/>
                    <a:pt x="1608" y="91"/>
                    <a:pt x="1562" y="118"/>
                  </a:cubicBezTo>
                  <a:cubicBezTo>
                    <a:pt x="1492" y="159"/>
                    <a:pt x="1492" y="159"/>
                    <a:pt x="1492" y="159"/>
                  </a:cubicBezTo>
                  <a:cubicBezTo>
                    <a:pt x="1468" y="173"/>
                    <a:pt x="1445" y="187"/>
                    <a:pt x="1421" y="199"/>
                  </a:cubicBezTo>
                  <a:cubicBezTo>
                    <a:pt x="1373" y="224"/>
                    <a:pt x="1324" y="247"/>
                    <a:pt x="1273" y="268"/>
                  </a:cubicBezTo>
                  <a:cubicBezTo>
                    <a:pt x="1173" y="308"/>
                    <a:pt x="1070" y="341"/>
                    <a:pt x="965" y="370"/>
                  </a:cubicBezTo>
                  <a:cubicBezTo>
                    <a:pt x="860" y="398"/>
                    <a:pt x="755" y="421"/>
                    <a:pt x="648" y="439"/>
                  </a:cubicBezTo>
                  <a:cubicBezTo>
                    <a:pt x="434" y="474"/>
                    <a:pt x="216" y="488"/>
                    <a:pt x="0" y="4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42">
              <a:extLst>
                <a:ext uri="{FF2B5EF4-FFF2-40B4-BE49-F238E27FC236}">
                  <a16:creationId xmlns:a16="http://schemas.microsoft.com/office/drawing/2014/main" id="{C3D627CD-4E15-178C-3CFE-A89E1375A28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9463" y="2689225"/>
              <a:ext cx="12122150" cy="1084263"/>
            </a:xfrm>
            <a:custGeom>
              <a:avLst/>
              <a:gdLst>
                <a:gd name="T0" fmla="*/ 322 w 4853"/>
                <a:gd name="T1" fmla="*/ 425 h 433"/>
                <a:gd name="T2" fmla="*/ 959 w 4853"/>
                <a:gd name="T3" fmla="*/ 328 h 433"/>
                <a:gd name="T4" fmla="*/ 998 w 4853"/>
                <a:gd name="T5" fmla="*/ 319 h 433"/>
                <a:gd name="T6" fmla="*/ 1115 w 4853"/>
                <a:gd name="T7" fmla="*/ 288 h 433"/>
                <a:gd name="T8" fmla="*/ 1418 w 4853"/>
                <a:gd name="T9" fmla="*/ 180 h 433"/>
                <a:gd name="T10" fmla="*/ 1712 w 4853"/>
                <a:gd name="T11" fmla="*/ 48 h 433"/>
                <a:gd name="T12" fmla="*/ 1872 w 4853"/>
                <a:gd name="T13" fmla="*/ 23 h 433"/>
                <a:gd name="T14" fmla="*/ 1951 w 4853"/>
                <a:gd name="T15" fmla="*/ 39 h 433"/>
                <a:gd name="T16" fmla="*/ 2021 w 4853"/>
                <a:gd name="T17" fmla="*/ 80 h 433"/>
                <a:gd name="T18" fmla="*/ 2145 w 4853"/>
                <a:gd name="T19" fmla="*/ 182 h 433"/>
                <a:gd name="T20" fmla="*/ 2284 w 4853"/>
                <a:gd name="T21" fmla="*/ 283 h 433"/>
                <a:gd name="T22" fmla="*/ 2310 w 4853"/>
                <a:gd name="T23" fmla="*/ 297 h 433"/>
                <a:gd name="T24" fmla="*/ 2338 w 4853"/>
                <a:gd name="T25" fmla="*/ 309 h 433"/>
                <a:gd name="T26" fmla="*/ 2366 w 4853"/>
                <a:gd name="T27" fmla="*/ 320 h 433"/>
                <a:gd name="T28" fmla="*/ 2404 w 4853"/>
                <a:gd name="T29" fmla="*/ 331 h 433"/>
                <a:gd name="T30" fmla="*/ 2583 w 4853"/>
                <a:gd name="T31" fmla="*/ 351 h 433"/>
                <a:gd name="T32" fmla="*/ 2624 w 4853"/>
                <a:gd name="T33" fmla="*/ 348 h 433"/>
                <a:gd name="T34" fmla="*/ 2644 w 4853"/>
                <a:gd name="T35" fmla="*/ 346 h 433"/>
                <a:gd name="T36" fmla="*/ 2683 w 4853"/>
                <a:gd name="T37" fmla="*/ 339 h 433"/>
                <a:gd name="T38" fmla="*/ 2722 w 4853"/>
                <a:gd name="T39" fmla="*/ 330 h 433"/>
                <a:gd name="T40" fmla="*/ 2892 w 4853"/>
                <a:gd name="T41" fmla="*/ 267 h 433"/>
                <a:gd name="T42" fmla="*/ 3172 w 4853"/>
                <a:gd name="T43" fmla="*/ 107 h 433"/>
                <a:gd name="T44" fmla="*/ 3474 w 4853"/>
                <a:gd name="T45" fmla="*/ 3 h 433"/>
                <a:gd name="T46" fmla="*/ 3793 w 4853"/>
                <a:gd name="T47" fmla="*/ 46 h 433"/>
                <a:gd name="T48" fmla="*/ 4083 w 4853"/>
                <a:gd name="T49" fmla="*/ 185 h 433"/>
                <a:gd name="T50" fmla="*/ 4227 w 4853"/>
                <a:gd name="T51" fmla="*/ 257 h 433"/>
                <a:gd name="T52" fmla="*/ 4532 w 4853"/>
                <a:gd name="T53" fmla="*/ 359 h 433"/>
                <a:gd name="T54" fmla="*/ 4532 w 4853"/>
                <a:gd name="T55" fmla="*/ 360 h 433"/>
                <a:gd name="T56" fmla="*/ 4226 w 4853"/>
                <a:gd name="T57" fmla="*/ 259 h 433"/>
                <a:gd name="T58" fmla="*/ 4082 w 4853"/>
                <a:gd name="T59" fmla="*/ 187 h 433"/>
                <a:gd name="T60" fmla="*/ 3792 w 4853"/>
                <a:gd name="T61" fmla="*/ 48 h 433"/>
                <a:gd name="T62" fmla="*/ 3474 w 4853"/>
                <a:gd name="T63" fmla="*/ 6 h 433"/>
                <a:gd name="T64" fmla="*/ 3173 w 4853"/>
                <a:gd name="T65" fmla="*/ 110 h 433"/>
                <a:gd name="T66" fmla="*/ 2893 w 4853"/>
                <a:gd name="T67" fmla="*/ 270 h 433"/>
                <a:gd name="T68" fmla="*/ 2723 w 4853"/>
                <a:gd name="T69" fmla="*/ 334 h 433"/>
                <a:gd name="T70" fmla="*/ 2684 w 4853"/>
                <a:gd name="T71" fmla="*/ 343 h 433"/>
                <a:gd name="T72" fmla="*/ 2644 w 4853"/>
                <a:gd name="T73" fmla="*/ 349 h 433"/>
                <a:gd name="T74" fmla="*/ 2624 w 4853"/>
                <a:gd name="T75" fmla="*/ 352 h 433"/>
                <a:gd name="T76" fmla="*/ 2584 w 4853"/>
                <a:gd name="T77" fmla="*/ 355 h 433"/>
                <a:gd name="T78" fmla="*/ 2403 w 4853"/>
                <a:gd name="T79" fmla="*/ 335 h 433"/>
                <a:gd name="T80" fmla="*/ 2365 w 4853"/>
                <a:gd name="T81" fmla="*/ 323 h 433"/>
                <a:gd name="T82" fmla="*/ 2336 w 4853"/>
                <a:gd name="T83" fmla="*/ 313 h 433"/>
                <a:gd name="T84" fmla="*/ 2309 w 4853"/>
                <a:gd name="T85" fmla="*/ 300 h 433"/>
                <a:gd name="T86" fmla="*/ 2282 w 4853"/>
                <a:gd name="T87" fmla="*/ 286 h 433"/>
                <a:gd name="T88" fmla="*/ 2143 w 4853"/>
                <a:gd name="T89" fmla="*/ 185 h 433"/>
                <a:gd name="T90" fmla="*/ 2019 w 4853"/>
                <a:gd name="T91" fmla="*/ 83 h 433"/>
                <a:gd name="T92" fmla="*/ 1949 w 4853"/>
                <a:gd name="T93" fmla="*/ 43 h 433"/>
                <a:gd name="T94" fmla="*/ 1871 w 4853"/>
                <a:gd name="T95" fmla="*/ 26 h 433"/>
                <a:gd name="T96" fmla="*/ 1713 w 4853"/>
                <a:gd name="T97" fmla="*/ 51 h 433"/>
                <a:gd name="T98" fmla="*/ 1420 w 4853"/>
                <a:gd name="T99" fmla="*/ 183 h 433"/>
                <a:gd name="T100" fmla="*/ 1116 w 4853"/>
                <a:gd name="T101" fmla="*/ 290 h 433"/>
                <a:gd name="T102" fmla="*/ 999 w 4853"/>
                <a:gd name="T103" fmla="*/ 321 h 433"/>
                <a:gd name="T104" fmla="*/ 959 w 4853"/>
                <a:gd name="T105" fmla="*/ 330 h 433"/>
                <a:gd name="T106" fmla="*/ 322 w 4853"/>
                <a:gd name="T107" fmla="*/ 426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853" h="433">
                  <a:moveTo>
                    <a:pt x="0" y="427"/>
                  </a:moveTo>
                  <a:cubicBezTo>
                    <a:pt x="107" y="432"/>
                    <a:pt x="215" y="431"/>
                    <a:pt x="322" y="425"/>
                  </a:cubicBezTo>
                  <a:cubicBezTo>
                    <a:pt x="429" y="418"/>
                    <a:pt x="536" y="406"/>
                    <a:pt x="643" y="390"/>
                  </a:cubicBezTo>
                  <a:cubicBezTo>
                    <a:pt x="749" y="374"/>
                    <a:pt x="854" y="353"/>
                    <a:pt x="959" y="328"/>
                  </a:cubicBezTo>
                  <a:cubicBezTo>
                    <a:pt x="979" y="324"/>
                    <a:pt x="979" y="324"/>
                    <a:pt x="979" y="324"/>
                  </a:cubicBezTo>
                  <a:cubicBezTo>
                    <a:pt x="998" y="319"/>
                    <a:pt x="998" y="319"/>
                    <a:pt x="998" y="319"/>
                  </a:cubicBezTo>
                  <a:cubicBezTo>
                    <a:pt x="1037" y="309"/>
                    <a:pt x="1037" y="309"/>
                    <a:pt x="1037" y="309"/>
                  </a:cubicBezTo>
                  <a:cubicBezTo>
                    <a:pt x="1063" y="302"/>
                    <a:pt x="1089" y="295"/>
                    <a:pt x="1115" y="288"/>
                  </a:cubicBezTo>
                  <a:cubicBezTo>
                    <a:pt x="1167" y="273"/>
                    <a:pt x="1218" y="258"/>
                    <a:pt x="1269" y="240"/>
                  </a:cubicBezTo>
                  <a:cubicBezTo>
                    <a:pt x="1320" y="222"/>
                    <a:pt x="1370" y="203"/>
                    <a:pt x="1418" y="180"/>
                  </a:cubicBezTo>
                  <a:cubicBezTo>
                    <a:pt x="1467" y="157"/>
                    <a:pt x="1515" y="133"/>
                    <a:pt x="1563" y="109"/>
                  </a:cubicBezTo>
                  <a:cubicBezTo>
                    <a:pt x="1611" y="85"/>
                    <a:pt x="1661" y="64"/>
                    <a:pt x="1712" y="48"/>
                  </a:cubicBezTo>
                  <a:cubicBezTo>
                    <a:pt x="1738" y="40"/>
                    <a:pt x="1764" y="33"/>
                    <a:pt x="1791" y="28"/>
                  </a:cubicBezTo>
                  <a:cubicBezTo>
                    <a:pt x="1817" y="24"/>
                    <a:pt x="1845" y="22"/>
                    <a:pt x="1872" y="23"/>
                  </a:cubicBezTo>
                  <a:cubicBezTo>
                    <a:pt x="1885" y="24"/>
                    <a:pt x="1899" y="25"/>
                    <a:pt x="1912" y="28"/>
                  </a:cubicBezTo>
                  <a:cubicBezTo>
                    <a:pt x="1925" y="31"/>
                    <a:pt x="1938" y="34"/>
                    <a:pt x="1951" y="39"/>
                  </a:cubicBezTo>
                  <a:cubicBezTo>
                    <a:pt x="1963" y="44"/>
                    <a:pt x="1976" y="50"/>
                    <a:pt x="1987" y="57"/>
                  </a:cubicBezTo>
                  <a:cubicBezTo>
                    <a:pt x="1999" y="64"/>
                    <a:pt x="2010" y="72"/>
                    <a:pt x="2021" y="80"/>
                  </a:cubicBezTo>
                  <a:cubicBezTo>
                    <a:pt x="2043" y="96"/>
                    <a:pt x="2063" y="113"/>
                    <a:pt x="2084" y="131"/>
                  </a:cubicBezTo>
                  <a:cubicBezTo>
                    <a:pt x="2104" y="148"/>
                    <a:pt x="2125" y="165"/>
                    <a:pt x="2145" y="182"/>
                  </a:cubicBezTo>
                  <a:cubicBezTo>
                    <a:pt x="2187" y="217"/>
                    <a:pt x="2229" y="250"/>
                    <a:pt x="2275" y="277"/>
                  </a:cubicBezTo>
                  <a:cubicBezTo>
                    <a:pt x="2284" y="283"/>
                    <a:pt x="2284" y="283"/>
                    <a:pt x="2284" y="283"/>
                  </a:cubicBezTo>
                  <a:cubicBezTo>
                    <a:pt x="2287" y="284"/>
                    <a:pt x="2289" y="286"/>
                    <a:pt x="2292" y="288"/>
                  </a:cubicBezTo>
                  <a:cubicBezTo>
                    <a:pt x="2310" y="297"/>
                    <a:pt x="2310" y="297"/>
                    <a:pt x="2310" y="297"/>
                  </a:cubicBezTo>
                  <a:cubicBezTo>
                    <a:pt x="2316" y="300"/>
                    <a:pt x="2322" y="302"/>
                    <a:pt x="2329" y="305"/>
                  </a:cubicBezTo>
                  <a:cubicBezTo>
                    <a:pt x="2338" y="309"/>
                    <a:pt x="2338" y="309"/>
                    <a:pt x="2338" y="309"/>
                  </a:cubicBezTo>
                  <a:cubicBezTo>
                    <a:pt x="2341" y="310"/>
                    <a:pt x="2344" y="311"/>
                    <a:pt x="2347" y="313"/>
                  </a:cubicBezTo>
                  <a:cubicBezTo>
                    <a:pt x="2366" y="320"/>
                    <a:pt x="2366" y="320"/>
                    <a:pt x="2366" y="320"/>
                  </a:cubicBezTo>
                  <a:cubicBezTo>
                    <a:pt x="2385" y="326"/>
                    <a:pt x="2385" y="326"/>
                    <a:pt x="2385" y="326"/>
                  </a:cubicBezTo>
                  <a:cubicBezTo>
                    <a:pt x="2391" y="328"/>
                    <a:pt x="2398" y="330"/>
                    <a:pt x="2404" y="331"/>
                  </a:cubicBezTo>
                  <a:cubicBezTo>
                    <a:pt x="2411" y="333"/>
                    <a:pt x="2417" y="335"/>
                    <a:pt x="2424" y="336"/>
                  </a:cubicBezTo>
                  <a:cubicBezTo>
                    <a:pt x="2476" y="348"/>
                    <a:pt x="2530" y="353"/>
                    <a:pt x="2583" y="351"/>
                  </a:cubicBezTo>
                  <a:cubicBezTo>
                    <a:pt x="2590" y="350"/>
                    <a:pt x="2597" y="350"/>
                    <a:pt x="2604" y="350"/>
                  </a:cubicBezTo>
                  <a:cubicBezTo>
                    <a:pt x="2624" y="348"/>
                    <a:pt x="2624" y="348"/>
                    <a:pt x="2624" y="348"/>
                  </a:cubicBezTo>
                  <a:cubicBezTo>
                    <a:pt x="2634" y="347"/>
                    <a:pt x="2634" y="347"/>
                    <a:pt x="2634" y="347"/>
                  </a:cubicBezTo>
                  <a:cubicBezTo>
                    <a:pt x="2644" y="346"/>
                    <a:pt x="2644" y="346"/>
                    <a:pt x="2644" y="346"/>
                  </a:cubicBezTo>
                  <a:cubicBezTo>
                    <a:pt x="2663" y="343"/>
                    <a:pt x="2663" y="343"/>
                    <a:pt x="2663" y="343"/>
                  </a:cubicBezTo>
                  <a:cubicBezTo>
                    <a:pt x="2670" y="342"/>
                    <a:pt x="2677" y="340"/>
                    <a:pt x="2683" y="339"/>
                  </a:cubicBezTo>
                  <a:cubicBezTo>
                    <a:pt x="2690" y="338"/>
                    <a:pt x="2696" y="337"/>
                    <a:pt x="2703" y="335"/>
                  </a:cubicBezTo>
                  <a:cubicBezTo>
                    <a:pt x="2722" y="330"/>
                    <a:pt x="2722" y="330"/>
                    <a:pt x="2722" y="330"/>
                  </a:cubicBezTo>
                  <a:cubicBezTo>
                    <a:pt x="2729" y="329"/>
                    <a:pt x="2735" y="327"/>
                    <a:pt x="2742" y="325"/>
                  </a:cubicBezTo>
                  <a:cubicBezTo>
                    <a:pt x="2793" y="310"/>
                    <a:pt x="2843" y="290"/>
                    <a:pt x="2892" y="267"/>
                  </a:cubicBezTo>
                  <a:cubicBezTo>
                    <a:pt x="2940" y="244"/>
                    <a:pt x="2987" y="218"/>
                    <a:pt x="3034" y="191"/>
                  </a:cubicBezTo>
                  <a:cubicBezTo>
                    <a:pt x="3081" y="164"/>
                    <a:pt x="3126" y="135"/>
                    <a:pt x="3172" y="107"/>
                  </a:cubicBezTo>
                  <a:cubicBezTo>
                    <a:pt x="3218" y="80"/>
                    <a:pt x="3265" y="54"/>
                    <a:pt x="3316" y="35"/>
                  </a:cubicBezTo>
                  <a:cubicBezTo>
                    <a:pt x="3367" y="16"/>
                    <a:pt x="3420" y="6"/>
                    <a:pt x="3474" y="3"/>
                  </a:cubicBezTo>
                  <a:cubicBezTo>
                    <a:pt x="3528" y="0"/>
                    <a:pt x="3582" y="4"/>
                    <a:pt x="3635" y="12"/>
                  </a:cubicBezTo>
                  <a:cubicBezTo>
                    <a:pt x="3688" y="20"/>
                    <a:pt x="3741" y="31"/>
                    <a:pt x="3793" y="46"/>
                  </a:cubicBezTo>
                  <a:cubicBezTo>
                    <a:pt x="3844" y="61"/>
                    <a:pt x="3895" y="80"/>
                    <a:pt x="3942" y="106"/>
                  </a:cubicBezTo>
                  <a:cubicBezTo>
                    <a:pt x="3989" y="132"/>
                    <a:pt x="4036" y="159"/>
                    <a:pt x="4083" y="185"/>
                  </a:cubicBezTo>
                  <a:cubicBezTo>
                    <a:pt x="4107" y="198"/>
                    <a:pt x="4130" y="210"/>
                    <a:pt x="4154" y="222"/>
                  </a:cubicBezTo>
                  <a:cubicBezTo>
                    <a:pt x="4178" y="234"/>
                    <a:pt x="4203" y="246"/>
                    <a:pt x="4227" y="257"/>
                  </a:cubicBezTo>
                  <a:cubicBezTo>
                    <a:pt x="4276" y="279"/>
                    <a:pt x="4326" y="300"/>
                    <a:pt x="4376" y="317"/>
                  </a:cubicBezTo>
                  <a:cubicBezTo>
                    <a:pt x="4427" y="334"/>
                    <a:pt x="4479" y="348"/>
                    <a:pt x="4532" y="359"/>
                  </a:cubicBezTo>
                  <a:cubicBezTo>
                    <a:pt x="4637" y="379"/>
                    <a:pt x="4746" y="385"/>
                    <a:pt x="4853" y="368"/>
                  </a:cubicBezTo>
                  <a:cubicBezTo>
                    <a:pt x="4747" y="385"/>
                    <a:pt x="4637" y="380"/>
                    <a:pt x="4532" y="360"/>
                  </a:cubicBezTo>
                  <a:cubicBezTo>
                    <a:pt x="4479" y="349"/>
                    <a:pt x="4427" y="336"/>
                    <a:pt x="4376" y="318"/>
                  </a:cubicBezTo>
                  <a:cubicBezTo>
                    <a:pt x="4325" y="301"/>
                    <a:pt x="4275" y="281"/>
                    <a:pt x="4226" y="259"/>
                  </a:cubicBezTo>
                  <a:cubicBezTo>
                    <a:pt x="4202" y="248"/>
                    <a:pt x="4177" y="236"/>
                    <a:pt x="4153" y="224"/>
                  </a:cubicBezTo>
                  <a:cubicBezTo>
                    <a:pt x="4129" y="212"/>
                    <a:pt x="4105" y="200"/>
                    <a:pt x="4082" y="187"/>
                  </a:cubicBezTo>
                  <a:cubicBezTo>
                    <a:pt x="4035" y="161"/>
                    <a:pt x="3988" y="134"/>
                    <a:pt x="3941" y="108"/>
                  </a:cubicBezTo>
                  <a:cubicBezTo>
                    <a:pt x="3894" y="83"/>
                    <a:pt x="3843" y="63"/>
                    <a:pt x="3792" y="48"/>
                  </a:cubicBezTo>
                  <a:cubicBezTo>
                    <a:pt x="3740" y="34"/>
                    <a:pt x="3688" y="22"/>
                    <a:pt x="3634" y="14"/>
                  </a:cubicBezTo>
                  <a:cubicBezTo>
                    <a:pt x="3581" y="7"/>
                    <a:pt x="3528" y="3"/>
                    <a:pt x="3474" y="6"/>
                  </a:cubicBezTo>
                  <a:cubicBezTo>
                    <a:pt x="3420" y="9"/>
                    <a:pt x="3367" y="19"/>
                    <a:pt x="3317" y="38"/>
                  </a:cubicBezTo>
                  <a:cubicBezTo>
                    <a:pt x="3267" y="57"/>
                    <a:pt x="3219" y="82"/>
                    <a:pt x="3173" y="110"/>
                  </a:cubicBezTo>
                  <a:cubicBezTo>
                    <a:pt x="3127" y="138"/>
                    <a:pt x="3082" y="167"/>
                    <a:pt x="3036" y="194"/>
                  </a:cubicBezTo>
                  <a:cubicBezTo>
                    <a:pt x="2989" y="221"/>
                    <a:pt x="2942" y="247"/>
                    <a:pt x="2893" y="270"/>
                  </a:cubicBezTo>
                  <a:cubicBezTo>
                    <a:pt x="2845" y="293"/>
                    <a:pt x="2795" y="313"/>
                    <a:pt x="2743" y="329"/>
                  </a:cubicBezTo>
                  <a:cubicBezTo>
                    <a:pt x="2736" y="330"/>
                    <a:pt x="2730" y="332"/>
                    <a:pt x="2723" y="334"/>
                  </a:cubicBezTo>
                  <a:cubicBezTo>
                    <a:pt x="2704" y="339"/>
                    <a:pt x="2704" y="339"/>
                    <a:pt x="2704" y="339"/>
                  </a:cubicBezTo>
                  <a:cubicBezTo>
                    <a:pt x="2697" y="340"/>
                    <a:pt x="2691" y="342"/>
                    <a:pt x="2684" y="343"/>
                  </a:cubicBezTo>
                  <a:cubicBezTo>
                    <a:pt x="2677" y="344"/>
                    <a:pt x="2671" y="345"/>
                    <a:pt x="2664" y="347"/>
                  </a:cubicBezTo>
                  <a:cubicBezTo>
                    <a:pt x="2644" y="349"/>
                    <a:pt x="2644" y="349"/>
                    <a:pt x="2644" y="349"/>
                  </a:cubicBezTo>
                  <a:cubicBezTo>
                    <a:pt x="2634" y="351"/>
                    <a:pt x="2634" y="351"/>
                    <a:pt x="2634" y="351"/>
                  </a:cubicBezTo>
                  <a:cubicBezTo>
                    <a:pt x="2624" y="352"/>
                    <a:pt x="2624" y="352"/>
                    <a:pt x="2624" y="352"/>
                  </a:cubicBezTo>
                  <a:cubicBezTo>
                    <a:pt x="2604" y="354"/>
                    <a:pt x="2604" y="354"/>
                    <a:pt x="2604" y="354"/>
                  </a:cubicBezTo>
                  <a:cubicBezTo>
                    <a:pt x="2597" y="354"/>
                    <a:pt x="2590" y="354"/>
                    <a:pt x="2584" y="355"/>
                  </a:cubicBezTo>
                  <a:cubicBezTo>
                    <a:pt x="2530" y="357"/>
                    <a:pt x="2476" y="352"/>
                    <a:pt x="2423" y="340"/>
                  </a:cubicBezTo>
                  <a:cubicBezTo>
                    <a:pt x="2416" y="339"/>
                    <a:pt x="2410" y="337"/>
                    <a:pt x="2403" y="335"/>
                  </a:cubicBezTo>
                  <a:cubicBezTo>
                    <a:pt x="2397" y="333"/>
                    <a:pt x="2390" y="332"/>
                    <a:pt x="2384" y="330"/>
                  </a:cubicBezTo>
                  <a:cubicBezTo>
                    <a:pt x="2365" y="323"/>
                    <a:pt x="2365" y="323"/>
                    <a:pt x="2365" y="323"/>
                  </a:cubicBezTo>
                  <a:cubicBezTo>
                    <a:pt x="2346" y="316"/>
                    <a:pt x="2346" y="316"/>
                    <a:pt x="2346" y="316"/>
                  </a:cubicBezTo>
                  <a:cubicBezTo>
                    <a:pt x="2342" y="315"/>
                    <a:pt x="2339" y="314"/>
                    <a:pt x="2336" y="313"/>
                  </a:cubicBezTo>
                  <a:cubicBezTo>
                    <a:pt x="2327" y="309"/>
                    <a:pt x="2327" y="309"/>
                    <a:pt x="2327" y="309"/>
                  </a:cubicBezTo>
                  <a:cubicBezTo>
                    <a:pt x="2321" y="306"/>
                    <a:pt x="2315" y="303"/>
                    <a:pt x="2309" y="300"/>
                  </a:cubicBezTo>
                  <a:cubicBezTo>
                    <a:pt x="2291" y="291"/>
                    <a:pt x="2291" y="291"/>
                    <a:pt x="2291" y="291"/>
                  </a:cubicBezTo>
                  <a:cubicBezTo>
                    <a:pt x="2288" y="289"/>
                    <a:pt x="2285" y="288"/>
                    <a:pt x="2282" y="286"/>
                  </a:cubicBezTo>
                  <a:cubicBezTo>
                    <a:pt x="2273" y="281"/>
                    <a:pt x="2273" y="281"/>
                    <a:pt x="2273" y="281"/>
                  </a:cubicBezTo>
                  <a:cubicBezTo>
                    <a:pt x="2227" y="253"/>
                    <a:pt x="2184" y="219"/>
                    <a:pt x="2143" y="185"/>
                  </a:cubicBezTo>
                  <a:cubicBezTo>
                    <a:pt x="2122" y="168"/>
                    <a:pt x="2102" y="151"/>
                    <a:pt x="2081" y="133"/>
                  </a:cubicBezTo>
                  <a:cubicBezTo>
                    <a:pt x="2061" y="116"/>
                    <a:pt x="2040" y="99"/>
                    <a:pt x="2019" y="83"/>
                  </a:cubicBezTo>
                  <a:cubicBezTo>
                    <a:pt x="2008" y="75"/>
                    <a:pt x="1997" y="67"/>
                    <a:pt x="1985" y="60"/>
                  </a:cubicBezTo>
                  <a:cubicBezTo>
                    <a:pt x="1974" y="53"/>
                    <a:pt x="1962" y="47"/>
                    <a:pt x="1949" y="43"/>
                  </a:cubicBezTo>
                  <a:cubicBezTo>
                    <a:pt x="1937" y="38"/>
                    <a:pt x="1924" y="34"/>
                    <a:pt x="1911" y="31"/>
                  </a:cubicBezTo>
                  <a:cubicBezTo>
                    <a:pt x="1898" y="29"/>
                    <a:pt x="1885" y="27"/>
                    <a:pt x="1871" y="26"/>
                  </a:cubicBezTo>
                  <a:cubicBezTo>
                    <a:pt x="1845" y="25"/>
                    <a:pt x="1818" y="27"/>
                    <a:pt x="1791" y="32"/>
                  </a:cubicBezTo>
                  <a:cubicBezTo>
                    <a:pt x="1765" y="36"/>
                    <a:pt x="1739" y="43"/>
                    <a:pt x="1713" y="51"/>
                  </a:cubicBezTo>
                  <a:cubicBezTo>
                    <a:pt x="1662" y="67"/>
                    <a:pt x="1613" y="88"/>
                    <a:pt x="1564" y="112"/>
                  </a:cubicBezTo>
                  <a:cubicBezTo>
                    <a:pt x="1516" y="135"/>
                    <a:pt x="1468" y="159"/>
                    <a:pt x="1420" y="183"/>
                  </a:cubicBezTo>
                  <a:cubicBezTo>
                    <a:pt x="1371" y="205"/>
                    <a:pt x="1321" y="225"/>
                    <a:pt x="1270" y="242"/>
                  </a:cubicBezTo>
                  <a:cubicBezTo>
                    <a:pt x="1219" y="260"/>
                    <a:pt x="1167" y="276"/>
                    <a:pt x="1116" y="290"/>
                  </a:cubicBezTo>
                  <a:cubicBezTo>
                    <a:pt x="1090" y="297"/>
                    <a:pt x="1064" y="304"/>
                    <a:pt x="1038" y="311"/>
                  </a:cubicBezTo>
                  <a:cubicBezTo>
                    <a:pt x="999" y="321"/>
                    <a:pt x="999" y="321"/>
                    <a:pt x="999" y="321"/>
                  </a:cubicBezTo>
                  <a:cubicBezTo>
                    <a:pt x="979" y="326"/>
                    <a:pt x="979" y="326"/>
                    <a:pt x="979" y="326"/>
                  </a:cubicBezTo>
                  <a:cubicBezTo>
                    <a:pt x="959" y="330"/>
                    <a:pt x="959" y="330"/>
                    <a:pt x="959" y="330"/>
                  </a:cubicBezTo>
                  <a:cubicBezTo>
                    <a:pt x="855" y="355"/>
                    <a:pt x="749" y="376"/>
                    <a:pt x="643" y="392"/>
                  </a:cubicBezTo>
                  <a:cubicBezTo>
                    <a:pt x="536" y="408"/>
                    <a:pt x="429" y="419"/>
                    <a:pt x="322" y="426"/>
                  </a:cubicBezTo>
                  <a:cubicBezTo>
                    <a:pt x="215" y="432"/>
                    <a:pt x="107" y="433"/>
                    <a:pt x="0" y="4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43">
              <a:extLst>
                <a:ext uri="{FF2B5EF4-FFF2-40B4-BE49-F238E27FC236}">
                  <a16:creationId xmlns:a16="http://schemas.microsoft.com/office/drawing/2014/main" id="{68D47ACE-9FF4-380B-FB0C-11FB65C140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4700" y="2667000"/>
              <a:ext cx="12122150" cy="1076325"/>
            </a:xfrm>
            <a:custGeom>
              <a:avLst/>
              <a:gdLst>
                <a:gd name="T0" fmla="*/ 321 w 4853"/>
                <a:gd name="T1" fmla="*/ 420 h 430"/>
                <a:gd name="T2" fmla="*/ 956 w 4853"/>
                <a:gd name="T3" fmla="*/ 335 h 430"/>
                <a:gd name="T4" fmla="*/ 1344 w 4853"/>
                <a:gd name="T5" fmla="*/ 238 h 430"/>
                <a:gd name="T6" fmla="*/ 1401 w 4853"/>
                <a:gd name="T7" fmla="*/ 219 h 430"/>
                <a:gd name="T8" fmla="*/ 1494 w 4853"/>
                <a:gd name="T9" fmla="*/ 182 h 430"/>
                <a:gd name="T10" fmla="*/ 1721 w 4853"/>
                <a:gd name="T11" fmla="*/ 103 h 430"/>
                <a:gd name="T12" fmla="*/ 1881 w 4853"/>
                <a:gd name="T13" fmla="*/ 94 h 430"/>
                <a:gd name="T14" fmla="*/ 1957 w 4853"/>
                <a:gd name="T15" fmla="*/ 119 h 430"/>
                <a:gd name="T16" fmla="*/ 2157 w 4853"/>
                <a:gd name="T17" fmla="*/ 253 h 430"/>
                <a:gd name="T18" fmla="*/ 2297 w 4853"/>
                <a:gd name="T19" fmla="*/ 329 h 430"/>
                <a:gd name="T20" fmla="*/ 2393 w 4853"/>
                <a:gd name="T21" fmla="*/ 357 h 430"/>
                <a:gd name="T22" fmla="*/ 2413 w 4853"/>
                <a:gd name="T23" fmla="*/ 360 h 430"/>
                <a:gd name="T24" fmla="*/ 2452 w 4853"/>
                <a:gd name="T25" fmla="*/ 365 h 430"/>
                <a:gd name="T26" fmla="*/ 2472 w 4853"/>
                <a:gd name="T27" fmla="*/ 367 h 430"/>
                <a:gd name="T28" fmla="*/ 2532 w 4853"/>
                <a:gd name="T29" fmla="*/ 368 h 430"/>
                <a:gd name="T30" fmla="*/ 2572 w 4853"/>
                <a:gd name="T31" fmla="*/ 366 h 430"/>
                <a:gd name="T32" fmla="*/ 2592 w 4853"/>
                <a:gd name="T33" fmla="*/ 364 h 430"/>
                <a:gd name="T34" fmla="*/ 2766 w 4853"/>
                <a:gd name="T35" fmla="*/ 320 h 430"/>
                <a:gd name="T36" fmla="*/ 2981 w 4853"/>
                <a:gd name="T37" fmla="*/ 214 h 430"/>
                <a:gd name="T38" fmla="*/ 3187 w 4853"/>
                <a:gd name="T39" fmla="*/ 91 h 430"/>
                <a:gd name="T40" fmla="*/ 3334 w 4853"/>
                <a:gd name="T41" fmla="*/ 26 h 430"/>
                <a:gd name="T42" fmla="*/ 3653 w 4853"/>
                <a:gd name="T43" fmla="*/ 13 h 430"/>
                <a:gd name="T44" fmla="*/ 3809 w 4853"/>
                <a:gd name="T45" fmla="*/ 49 h 430"/>
                <a:gd name="T46" fmla="*/ 4092 w 4853"/>
                <a:gd name="T47" fmla="*/ 198 h 430"/>
                <a:gd name="T48" fmla="*/ 4381 w 4853"/>
                <a:gd name="T49" fmla="*/ 337 h 430"/>
                <a:gd name="T50" fmla="*/ 4534 w 4853"/>
                <a:gd name="T51" fmla="*/ 381 h 430"/>
                <a:gd name="T52" fmla="*/ 4574 w 4853"/>
                <a:gd name="T53" fmla="*/ 388 h 430"/>
                <a:gd name="T54" fmla="*/ 4693 w 4853"/>
                <a:gd name="T55" fmla="*/ 401 h 430"/>
                <a:gd name="T56" fmla="*/ 4693 w 4853"/>
                <a:gd name="T57" fmla="*/ 401 h 430"/>
                <a:gd name="T58" fmla="*/ 4574 w 4853"/>
                <a:gd name="T59" fmla="*/ 389 h 430"/>
                <a:gd name="T60" fmla="*/ 4534 w 4853"/>
                <a:gd name="T61" fmla="*/ 382 h 430"/>
                <a:gd name="T62" fmla="*/ 4380 w 4853"/>
                <a:gd name="T63" fmla="*/ 338 h 430"/>
                <a:gd name="T64" fmla="*/ 4091 w 4853"/>
                <a:gd name="T65" fmla="*/ 200 h 430"/>
                <a:gd name="T66" fmla="*/ 3808 w 4853"/>
                <a:gd name="T67" fmla="*/ 52 h 430"/>
                <a:gd name="T68" fmla="*/ 3652 w 4853"/>
                <a:gd name="T69" fmla="*/ 16 h 430"/>
                <a:gd name="T70" fmla="*/ 3335 w 4853"/>
                <a:gd name="T71" fmla="*/ 29 h 430"/>
                <a:gd name="T72" fmla="*/ 3189 w 4853"/>
                <a:gd name="T73" fmla="*/ 94 h 430"/>
                <a:gd name="T74" fmla="*/ 2983 w 4853"/>
                <a:gd name="T75" fmla="*/ 217 h 430"/>
                <a:gd name="T76" fmla="*/ 2767 w 4853"/>
                <a:gd name="T77" fmla="*/ 323 h 430"/>
                <a:gd name="T78" fmla="*/ 2592 w 4853"/>
                <a:gd name="T79" fmla="*/ 368 h 430"/>
                <a:gd name="T80" fmla="*/ 2572 w 4853"/>
                <a:gd name="T81" fmla="*/ 370 h 430"/>
                <a:gd name="T82" fmla="*/ 2532 w 4853"/>
                <a:gd name="T83" fmla="*/ 372 h 430"/>
                <a:gd name="T84" fmla="*/ 2472 w 4853"/>
                <a:gd name="T85" fmla="*/ 371 h 430"/>
                <a:gd name="T86" fmla="*/ 2452 w 4853"/>
                <a:gd name="T87" fmla="*/ 369 h 430"/>
                <a:gd name="T88" fmla="*/ 2412 w 4853"/>
                <a:gd name="T89" fmla="*/ 364 h 430"/>
                <a:gd name="T90" fmla="*/ 2392 w 4853"/>
                <a:gd name="T91" fmla="*/ 361 h 430"/>
                <a:gd name="T92" fmla="*/ 2296 w 4853"/>
                <a:gd name="T93" fmla="*/ 333 h 430"/>
                <a:gd name="T94" fmla="*/ 2155 w 4853"/>
                <a:gd name="T95" fmla="*/ 256 h 430"/>
                <a:gd name="T96" fmla="*/ 1956 w 4853"/>
                <a:gd name="T97" fmla="*/ 122 h 430"/>
                <a:gd name="T98" fmla="*/ 1881 w 4853"/>
                <a:gd name="T99" fmla="*/ 97 h 430"/>
                <a:gd name="T100" fmla="*/ 1722 w 4853"/>
                <a:gd name="T101" fmla="*/ 106 h 430"/>
                <a:gd name="T102" fmla="*/ 1495 w 4853"/>
                <a:gd name="T103" fmla="*/ 184 h 430"/>
                <a:gd name="T104" fmla="*/ 1402 w 4853"/>
                <a:gd name="T105" fmla="*/ 221 h 430"/>
                <a:gd name="T106" fmla="*/ 1345 w 4853"/>
                <a:gd name="T107" fmla="*/ 241 h 430"/>
                <a:gd name="T108" fmla="*/ 956 w 4853"/>
                <a:gd name="T109" fmla="*/ 337 h 430"/>
                <a:gd name="T110" fmla="*/ 321 w 4853"/>
                <a:gd name="T111" fmla="*/ 421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53" h="430">
                  <a:moveTo>
                    <a:pt x="0" y="426"/>
                  </a:moveTo>
                  <a:cubicBezTo>
                    <a:pt x="107" y="429"/>
                    <a:pt x="214" y="427"/>
                    <a:pt x="321" y="420"/>
                  </a:cubicBezTo>
                  <a:cubicBezTo>
                    <a:pt x="427" y="413"/>
                    <a:pt x="534" y="402"/>
                    <a:pt x="640" y="388"/>
                  </a:cubicBezTo>
                  <a:cubicBezTo>
                    <a:pt x="745" y="373"/>
                    <a:pt x="851" y="355"/>
                    <a:pt x="956" y="335"/>
                  </a:cubicBezTo>
                  <a:cubicBezTo>
                    <a:pt x="1060" y="313"/>
                    <a:pt x="1165" y="291"/>
                    <a:pt x="1268" y="262"/>
                  </a:cubicBezTo>
                  <a:cubicBezTo>
                    <a:pt x="1293" y="255"/>
                    <a:pt x="1319" y="247"/>
                    <a:pt x="1344" y="238"/>
                  </a:cubicBezTo>
                  <a:cubicBezTo>
                    <a:pt x="1357" y="234"/>
                    <a:pt x="1370" y="230"/>
                    <a:pt x="1382" y="225"/>
                  </a:cubicBezTo>
                  <a:cubicBezTo>
                    <a:pt x="1401" y="219"/>
                    <a:pt x="1401" y="219"/>
                    <a:pt x="1401" y="219"/>
                  </a:cubicBezTo>
                  <a:cubicBezTo>
                    <a:pt x="1407" y="216"/>
                    <a:pt x="1413" y="214"/>
                    <a:pt x="1420" y="211"/>
                  </a:cubicBezTo>
                  <a:cubicBezTo>
                    <a:pt x="1494" y="182"/>
                    <a:pt x="1494" y="182"/>
                    <a:pt x="1494" y="182"/>
                  </a:cubicBezTo>
                  <a:cubicBezTo>
                    <a:pt x="1519" y="171"/>
                    <a:pt x="1544" y="161"/>
                    <a:pt x="1568" y="151"/>
                  </a:cubicBezTo>
                  <a:cubicBezTo>
                    <a:pt x="1618" y="132"/>
                    <a:pt x="1669" y="115"/>
                    <a:pt x="1721" y="103"/>
                  </a:cubicBezTo>
                  <a:cubicBezTo>
                    <a:pt x="1748" y="97"/>
                    <a:pt x="1774" y="93"/>
                    <a:pt x="1801" y="91"/>
                  </a:cubicBezTo>
                  <a:cubicBezTo>
                    <a:pt x="1827" y="89"/>
                    <a:pt x="1855" y="89"/>
                    <a:pt x="1881" y="94"/>
                  </a:cubicBezTo>
                  <a:cubicBezTo>
                    <a:pt x="1894" y="96"/>
                    <a:pt x="1907" y="99"/>
                    <a:pt x="1920" y="103"/>
                  </a:cubicBezTo>
                  <a:cubicBezTo>
                    <a:pt x="1933" y="107"/>
                    <a:pt x="1945" y="113"/>
                    <a:pt x="1957" y="119"/>
                  </a:cubicBezTo>
                  <a:cubicBezTo>
                    <a:pt x="1981" y="131"/>
                    <a:pt x="2004" y="145"/>
                    <a:pt x="2026" y="161"/>
                  </a:cubicBezTo>
                  <a:cubicBezTo>
                    <a:pt x="2070" y="191"/>
                    <a:pt x="2113" y="223"/>
                    <a:pt x="2157" y="253"/>
                  </a:cubicBezTo>
                  <a:cubicBezTo>
                    <a:pt x="2179" y="267"/>
                    <a:pt x="2202" y="281"/>
                    <a:pt x="2225" y="295"/>
                  </a:cubicBezTo>
                  <a:cubicBezTo>
                    <a:pt x="2248" y="308"/>
                    <a:pt x="2272" y="319"/>
                    <a:pt x="2297" y="329"/>
                  </a:cubicBezTo>
                  <a:cubicBezTo>
                    <a:pt x="2322" y="339"/>
                    <a:pt x="2347" y="347"/>
                    <a:pt x="2373" y="353"/>
                  </a:cubicBezTo>
                  <a:cubicBezTo>
                    <a:pt x="2380" y="354"/>
                    <a:pt x="2386" y="355"/>
                    <a:pt x="2393" y="357"/>
                  </a:cubicBezTo>
                  <a:cubicBezTo>
                    <a:pt x="2403" y="359"/>
                    <a:pt x="2403" y="359"/>
                    <a:pt x="2403" y="359"/>
                  </a:cubicBezTo>
                  <a:cubicBezTo>
                    <a:pt x="2413" y="360"/>
                    <a:pt x="2413" y="360"/>
                    <a:pt x="2413" y="360"/>
                  </a:cubicBezTo>
                  <a:cubicBezTo>
                    <a:pt x="2432" y="363"/>
                    <a:pt x="2432" y="363"/>
                    <a:pt x="2432" y="363"/>
                  </a:cubicBezTo>
                  <a:cubicBezTo>
                    <a:pt x="2452" y="365"/>
                    <a:pt x="2452" y="365"/>
                    <a:pt x="2452" y="365"/>
                  </a:cubicBezTo>
                  <a:cubicBezTo>
                    <a:pt x="2455" y="366"/>
                    <a:pt x="2459" y="366"/>
                    <a:pt x="2462" y="366"/>
                  </a:cubicBezTo>
                  <a:cubicBezTo>
                    <a:pt x="2472" y="367"/>
                    <a:pt x="2472" y="367"/>
                    <a:pt x="2472" y="367"/>
                  </a:cubicBezTo>
                  <a:cubicBezTo>
                    <a:pt x="2479" y="367"/>
                    <a:pt x="2485" y="368"/>
                    <a:pt x="2492" y="368"/>
                  </a:cubicBezTo>
                  <a:cubicBezTo>
                    <a:pt x="2505" y="368"/>
                    <a:pt x="2519" y="369"/>
                    <a:pt x="2532" y="368"/>
                  </a:cubicBezTo>
                  <a:cubicBezTo>
                    <a:pt x="2539" y="368"/>
                    <a:pt x="2545" y="368"/>
                    <a:pt x="2552" y="368"/>
                  </a:cubicBezTo>
                  <a:cubicBezTo>
                    <a:pt x="2572" y="366"/>
                    <a:pt x="2572" y="366"/>
                    <a:pt x="2572" y="366"/>
                  </a:cubicBezTo>
                  <a:cubicBezTo>
                    <a:pt x="2575" y="366"/>
                    <a:pt x="2579" y="366"/>
                    <a:pt x="2582" y="365"/>
                  </a:cubicBezTo>
                  <a:cubicBezTo>
                    <a:pt x="2592" y="364"/>
                    <a:pt x="2592" y="364"/>
                    <a:pt x="2592" y="364"/>
                  </a:cubicBezTo>
                  <a:cubicBezTo>
                    <a:pt x="2612" y="361"/>
                    <a:pt x="2612" y="361"/>
                    <a:pt x="2612" y="361"/>
                  </a:cubicBezTo>
                  <a:cubicBezTo>
                    <a:pt x="2664" y="354"/>
                    <a:pt x="2716" y="339"/>
                    <a:pt x="2766" y="320"/>
                  </a:cubicBezTo>
                  <a:cubicBezTo>
                    <a:pt x="2815" y="301"/>
                    <a:pt x="2864" y="278"/>
                    <a:pt x="2911" y="253"/>
                  </a:cubicBezTo>
                  <a:cubicBezTo>
                    <a:pt x="2934" y="240"/>
                    <a:pt x="2958" y="227"/>
                    <a:pt x="2981" y="214"/>
                  </a:cubicBezTo>
                  <a:cubicBezTo>
                    <a:pt x="3004" y="201"/>
                    <a:pt x="3027" y="188"/>
                    <a:pt x="3050" y="174"/>
                  </a:cubicBezTo>
                  <a:cubicBezTo>
                    <a:pt x="3096" y="146"/>
                    <a:pt x="3141" y="117"/>
                    <a:pt x="3187" y="91"/>
                  </a:cubicBezTo>
                  <a:cubicBezTo>
                    <a:pt x="3211" y="78"/>
                    <a:pt x="3235" y="65"/>
                    <a:pt x="3259" y="55"/>
                  </a:cubicBezTo>
                  <a:cubicBezTo>
                    <a:pt x="3283" y="43"/>
                    <a:pt x="3309" y="34"/>
                    <a:pt x="3334" y="26"/>
                  </a:cubicBezTo>
                  <a:cubicBezTo>
                    <a:pt x="3386" y="11"/>
                    <a:pt x="3439" y="3"/>
                    <a:pt x="3493" y="1"/>
                  </a:cubicBezTo>
                  <a:cubicBezTo>
                    <a:pt x="3546" y="0"/>
                    <a:pt x="3600" y="5"/>
                    <a:pt x="3653" y="13"/>
                  </a:cubicBezTo>
                  <a:cubicBezTo>
                    <a:pt x="3679" y="17"/>
                    <a:pt x="3705" y="22"/>
                    <a:pt x="3731" y="28"/>
                  </a:cubicBezTo>
                  <a:cubicBezTo>
                    <a:pt x="3757" y="34"/>
                    <a:pt x="3783" y="41"/>
                    <a:pt x="3809" y="49"/>
                  </a:cubicBezTo>
                  <a:cubicBezTo>
                    <a:pt x="3860" y="66"/>
                    <a:pt x="3909" y="88"/>
                    <a:pt x="3954" y="116"/>
                  </a:cubicBezTo>
                  <a:cubicBezTo>
                    <a:pt x="4000" y="143"/>
                    <a:pt x="4046" y="171"/>
                    <a:pt x="4092" y="198"/>
                  </a:cubicBezTo>
                  <a:cubicBezTo>
                    <a:pt x="4138" y="225"/>
                    <a:pt x="4185" y="250"/>
                    <a:pt x="4233" y="274"/>
                  </a:cubicBezTo>
                  <a:cubicBezTo>
                    <a:pt x="4281" y="297"/>
                    <a:pt x="4330" y="319"/>
                    <a:pt x="4381" y="337"/>
                  </a:cubicBezTo>
                  <a:cubicBezTo>
                    <a:pt x="4406" y="346"/>
                    <a:pt x="4431" y="354"/>
                    <a:pt x="4457" y="361"/>
                  </a:cubicBezTo>
                  <a:cubicBezTo>
                    <a:pt x="4482" y="369"/>
                    <a:pt x="4508" y="375"/>
                    <a:pt x="4534" y="381"/>
                  </a:cubicBezTo>
                  <a:cubicBezTo>
                    <a:pt x="4554" y="385"/>
                    <a:pt x="4554" y="385"/>
                    <a:pt x="4554" y="385"/>
                  </a:cubicBezTo>
                  <a:cubicBezTo>
                    <a:pt x="4561" y="386"/>
                    <a:pt x="4567" y="387"/>
                    <a:pt x="4574" y="388"/>
                  </a:cubicBezTo>
                  <a:cubicBezTo>
                    <a:pt x="4587" y="391"/>
                    <a:pt x="4600" y="392"/>
                    <a:pt x="4613" y="394"/>
                  </a:cubicBezTo>
                  <a:cubicBezTo>
                    <a:pt x="4640" y="397"/>
                    <a:pt x="4667" y="400"/>
                    <a:pt x="4693" y="401"/>
                  </a:cubicBezTo>
                  <a:cubicBezTo>
                    <a:pt x="4747" y="403"/>
                    <a:pt x="4800" y="399"/>
                    <a:pt x="4853" y="390"/>
                  </a:cubicBezTo>
                  <a:cubicBezTo>
                    <a:pt x="4800" y="399"/>
                    <a:pt x="4747" y="403"/>
                    <a:pt x="4693" y="401"/>
                  </a:cubicBezTo>
                  <a:cubicBezTo>
                    <a:pt x="4667" y="400"/>
                    <a:pt x="4640" y="398"/>
                    <a:pt x="4613" y="395"/>
                  </a:cubicBezTo>
                  <a:cubicBezTo>
                    <a:pt x="4600" y="393"/>
                    <a:pt x="4587" y="391"/>
                    <a:pt x="4574" y="389"/>
                  </a:cubicBezTo>
                  <a:cubicBezTo>
                    <a:pt x="4567" y="388"/>
                    <a:pt x="4560" y="387"/>
                    <a:pt x="4554" y="386"/>
                  </a:cubicBezTo>
                  <a:cubicBezTo>
                    <a:pt x="4534" y="382"/>
                    <a:pt x="4534" y="382"/>
                    <a:pt x="4534" y="382"/>
                  </a:cubicBezTo>
                  <a:cubicBezTo>
                    <a:pt x="4508" y="376"/>
                    <a:pt x="4482" y="370"/>
                    <a:pt x="4456" y="363"/>
                  </a:cubicBezTo>
                  <a:cubicBezTo>
                    <a:pt x="4431" y="355"/>
                    <a:pt x="4405" y="347"/>
                    <a:pt x="4380" y="338"/>
                  </a:cubicBezTo>
                  <a:cubicBezTo>
                    <a:pt x="4330" y="320"/>
                    <a:pt x="4281" y="299"/>
                    <a:pt x="4233" y="275"/>
                  </a:cubicBezTo>
                  <a:cubicBezTo>
                    <a:pt x="4184" y="252"/>
                    <a:pt x="4137" y="227"/>
                    <a:pt x="4091" y="200"/>
                  </a:cubicBezTo>
                  <a:cubicBezTo>
                    <a:pt x="4045" y="173"/>
                    <a:pt x="3999" y="145"/>
                    <a:pt x="3953" y="118"/>
                  </a:cubicBezTo>
                  <a:cubicBezTo>
                    <a:pt x="3908" y="90"/>
                    <a:pt x="3859" y="68"/>
                    <a:pt x="3808" y="52"/>
                  </a:cubicBezTo>
                  <a:cubicBezTo>
                    <a:pt x="3783" y="43"/>
                    <a:pt x="3757" y="37"/>
                    <a:pt x="3731" y="31"/>
                  </a:cubicBezTo>
                  <a:cubicBezTo>
                    <a:pt x="3705" y="25"/>
                    <a:pt x="3678" y="20"/>
                    <a:pt x="3652" y="16"/>
                  </a:cubicBezTo>
                  <a:cubicBezTo>
                    <a:pt x="3599" y="7"/>
                    <a:pt x="3546" y="3"/>
                    <a:pt x="3493" y="4"/>
                  </a:cubicBezTo>
                  <a:cubicBezTo>
                    <a:pt x="3439" y="6"/>
                    <a:pt x="3386" y="14"/>
                    <a:pt x="3335" y="29"/>
                  </a:cubicBezTo>
                  <a:cubicBezTo>
                    <a:pt x="3310" y="37"/>
                    <a:pt x="3285" y="46"/>
                    <a:pt x="3260" y="57"/>
                  </a:cubicBezTo>
                  <a:cubicBezTo>
                    <a:pt x="3236" y="68"/>
                    <a:pt x="3212" y="81"/>
                    <a:pt x="3189" y="94"/>
                  </a:cubicBezTo>
                  <a:cubicBezTo>
                    <a:pt x="3142" y="120"/>
                    <a:pt x="3098" y="149"/>
                    <a:pt x="3052" y="177"/>
                  </a:cubicBezTo>
                  <a:cubicBezTo>
                    <a:pt x="3029" y="191"/>
                    <a:pt x="3006" y="204"/>
                    <a:pt x="2983" y="217"/>
                  </a:cubicBezTo>
                  <a:cubicBezTo>
                    <a:pt x="2960" y="230"/>
                    <a:pt x="2936" y="243"/>
                    <a:pt x="2913" y="256"/>
                  </a:cubicBezTo>
                  <a:cubicBezTo>
                    <a:pt x="2865" y="281"/>
                    <a:pt x="2817" y="304"/>
                    <a:pt x="2767" y="323"/>
                  </a:cubicBezTo>
                  <a:cubicBezTo>
                    <a:pt x="2717" y="343"/>
                    <a:pt x="2665" y="357"/>
                    <a:pt x="2612" y="365"/>
                  </a:cubicBezTo>
                  <a:cubicBezTo>
                    <a:pt x="2592" y="368"/>
                    <a:pt x="2592" y="368"/>
                    <a:pt x="2592" y="368"/>
                  </a:cubicBezTo>
                  <a:cubicBezTo>
                    <a:pt x="2582" y="369"/>
                    <a:pt x="2582" y="369"/>
                    <a:pt x="2582" y="369"/>
                  </a:cubicBezTo>
                  <a:cubicBezTo>
                    <a:pt x="2579" y="369"/>
                    <a:pt x="2576" y="370"/>
                    <a:pt x="2572" y="370"/>
                  </a:cubicBezTo>
                  <a:cubicBezTo>
                    <a:pt x="2552" y="371"/>
                    <a:pt x="2552" y="371"/>
                    <a:pt x="2552" y="371"/>
                  </a:cubicBezTo>
                  <a:cubicBezTo>
                    <a:pt x="2545" y="372"/>
                    <a:pt x="2539" y="372"/>
                    <a:pt x="2532" y="372"/>
                  </a:cubicBezTo>
                  <a:cubicBezTo>
                    <a:pt x="2519" y="373"/>
                    <a:pt x="2505" y="372"/>
                    <a:pt x="2492" y="372"/>
                  </a:cubicBezTo>
                  <a:cubicBezTo>
                    <a:pt x="2485" y="372"/>
                    <a:pt x="2479" y="371"/>
                    <a:pt x="2472" y="371"/>
                  </a:cubicBezTo>
                  <a:cubicBezTo>
                    <a:pt x="2462" y="370"/>
                    <a:pt x="2462" y="370"/>
                    <a:pt x="2462" y="370"/>
                  </a:cubicBezTo>
                  <a:cubicBezTo>
                    <a:pt x="2458" y="370"/>
                    <a:pt x="2455" y="370"/>
                    <a:pt x="2452" y="369"/>
                  </a:cubicBezTo>
                  <a:cubicBezTo>
                    <a:pt x="2432" y="367"/>
                    <a:pt x="2432" y="367"/>
                    <a:pt x="2432" y="367"/>
                  </a:cubicBezTo>
                  <a:cubicBezTo>
                    <a:pt x="2412" y="364"/>
                    <a:pt x="2412" y="364"/>
                    <a:pt x="2412" y="364"/>
                  </a:cubicBezTo>
                  <a:cubicBezTo>
                    <a:pt x="2402" y="363"/>
                    <a:pt x="2402" y="363"/>
                    <a:pt x="2402" y="363"/>
                  </a:cubicBezTo>
                  <a:cubicBezTo>
                    <a:pt x="2392" y="361"/>
                    <a:pt x="2392" y="361"/>
                    <a:pt x="2392" y="361"/>
                  </a:cubicBezTo>
                  <a:cubicBezTo>
                    <a:pt x="2386" y="359"/>
                    <a:pt x="2379" y="358"/>
                    <a:pt x="2372" y="357"/>
                  </a:cubicBezTo>
                  <a:cubicBezTo>
                    <a:pt x="2346" y="350"/>
                    <a:pt x="2321" y="343"/>
                    <a:pt x="2296" y="333"/>
                  </a:cubicBezTo>
                  <a:cubicBezTo>
                    <a:pt x="2271" y="323"/>
                    <a:pt x="2247" y="311"/>
                    <a:pt x="2223" y="298"/>
                  </a:cubicBezTo>
                  <a:cubicBezTo>
                    <a:pt x="2200" y="285"/>
                    <a:pt x="2177" y="270"/>
                    <a:pt x="2155" y="256"/>
                  </a:cubicBezTo>
                  <a:cubicBezTo>
                    <a:pt x="2110" y="226"/>
                    <a:pt x="2067" y="194"/>
                    <a:pt x="2024" y="164"/>
                  </a:cubicBezTo>
                  <a:cubicBezTo>
                    <a:pt x="2002" y="148"/>
                    <a:pt x="1979" y="134"/>
                    <a:pt x="1956" y="122"/>
                  </a:cubicBezTo>
                  <a:cubicBezTo>
                    <a:pt x="1944" y="116"/>
                    <a:pt x="1932" y="110"/>
                    <a:pt x="1919" y="106"/>
                  </a:cubicBezTo>
                  <a:cubicBezTo>
                    <a:pt x="1907" y="102"/>
                    <a:pt x="1894" y="99"/>
                    <a:pt x="1881" y="97"/>
                  </a:cubicBezTo>
                  <a:cubicBezTo>
                    <a:pt x="1854" y="93"/>
                    <a:pt x="1828" y="92"/>
                    <a:pt x="1801" y="94"/>
                  </a:cubicBezTo>
                  <a:cubicBezTo>
                    <a:pt x="1774" y="96"/>
                    <a:pt x="1748" y="101"/>
                    <a:pt x="1722" y="106"/>
                  </a:cubicBezTo>
                  <a:cubicBezTo>
                    <a:pt x="1670" y="118"/>
                    <a:pt x="1619" y="135"/>
                    <a:pt x="1570" y="154"/>
                  </a:cubicBezTo>
                  <a:cubicBezTo>
                    <a:pt x="1545" y="164"/>
                    <a:pt x="1520" y="174"/>
                    <a:pt x="1495" y="184"/>
                  </a:cubicBezTo>
                  <a:cubicBezTo>
                    <a:pt x="1421" y="214"/>
                    <a:pt x="1421" y="214"/>
                    <a:pt x="1421" y="214"/>
                  </a:cubicBezTo>
                  <a:cubicBezTo>
                    <a:pt x="1414" y="216"/>
                    <a:pt x="1408" y="219"/>
                    <a:pt x="1402" y="221"/>
                  </a:cubicBezTo>
                  <a:cubicBezTo>
                    <a:pt x="1383" y="228"/>
                    <a:pt x="1383" y="228"/>
                    <a:pt x="1383" y="228"/>
                  </a:cubicBezTo>
                  <a:cubicBezTo>
                    <a:pt x="1371" y="233"/>
                    <a:pt x="1358" y="237"/>
                    <a:pt x="1345" y="241"/>
                  </a:cubicBezTo>
                  <a:cubicBezTo>
                    <a:pt x="1320" y="249"/>
                    <a:pt x="1294" y="257"/>
                    <a:pt x="1269" y="264"/>
                  </a:cubicBezTo>
                  <a:cubicBezTo>
                    <a:pt x="1166" y="294"/>
                    <a:pt x="1061" y="316"/>
                    <a:pt x="956" y="337"/>
                  </a:cubicBezTo>
                  <a:cubicBezTo>
                    <a:pt x="851" y="357"/>
                    <a:pt x="746" y="375"/>
                    <a:pt x="640" y="390"/>
                  </a:cubicBezTo>
                  <a:cubicBezTo>
                    <a:pt x="534" y="404"/>
                    <a:pt x="428" y="415"/>
                    <a:pt x="321" y="421"/>
                  </a:cubicBezTo>
                  <a:cubicBezTo>
                    <a:pt x="214" y="428"/>
                    <a:pt x="107" y="430"/>
                    <a:pt x="0" y="4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44">
              <a:extLst>
                <a:ext uri="{FF2B5EF4-FFF2-40B4-BE49-F238E27FC236}">
                  <a16:creationId xmlns:a16="http://schemas.microsoft.com/office/drawing/2014/main" id="{9633C539-95FF-6372-9BB4-1AC1CB9BC91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1525" y="2644775"/>
              <a:ext cx="12118975" cy="1081088"/>
            </a:xfrm>
            <a:custGeom>
              <a:avLst/>
              <a:gdLst>
                <a:gd name="T0" fmla="*/ 319 w 4852"/>
                <a:gd name="T1" fmla="*/ 416 h 432"/>
                <a:gd name="T2" fmla="*/ 953 w 4852"/>
                <a:gd name="T3" fmla="*/ 342 h 432"/>
                <a:gd name="T4" fmla="*/ 1421 w 4852"/>
                <a:gd name="T5" fmla="*/ 246 h 432"/>
                <a:gd name="T6" fmla="*/ 1574 w 4852"/>
                <a:gd name="T7" fmla="*/ 198 h 432"/>
                <a:gd name="T8" fmla="*/ 1888 w 4852"/>
                <a:gd name="T9" fmla="*/ 167 h 432"/>
                <a:gd name="T10" fmla="*/ 1962 w 4852"/>
                <a:gd name="T11" fmla="*/ 198 h 432"/>
                <a:gd name="T12" fmla="*/ 2171 w 4852"/>
                <a:gd name="T13" fmla="*/ 315 h 432"/>
                <a:gd name="T14" fmla="*/ 2243 w 4852"/>
                <a:gd name="T15" fmla="*/ 348 h 432"/>
                <a:gd name="T16" fmla="*/ 2329 w 4852"/>
                <a:gd name="T17" fmla="*/ 373 h 432"/>
                <a:gd name="T18" fmla="*/ 2358 w 4852"/>
                <a:gd name="T19" fmla="*/ 379 h 432"/>
                <a:gd name="T20" fmla="*/ 2438 w 4852"/>
                <a:gd name="T21" fmla="*/ 386 h 432"/>
                <a:gd name="T22" fmla="*/ 2477 w 4852"/>
                <a:gd name="T23" fmla="*/ 387 h 432"/>
                <a:gd name="T24" fmla="*/ 2517 w 4852"/>
                <a:gd name="T25" fmla="*/ 385 h 432"/>
                <a:gd name="T26" fmla="*/ 2635 w 4852"/>
                <a:gd name="T27" fmla="*/ 366 h 432"/>
                <a:gd name="T28" fmla="*/ 2784 w 4852"/>
                <a:gd name="T29" fmla="*/ 311 h 432"/>
                <a:gd name="T30" fmla="*/ 3063 w 4852"/>
                <a:gd name="T31" fmla="*/ 157 h 432"/>
                <a:gd name="T32" fmla="*/ 3274 w 4852"/>
                <a:gd name="T33" fmla="*/ 44 h 432"/>
                <a:gd name="T34" fmla="*/ 3312 w 4852"/>
                <a:gd name="T35" fmla="*/ 31 h 432"/>
                <a:gd name="T36" fmla="*/ 3509 w 4852"/>
                <a:gd name="T37" fmla="*/ 0 h 432"/>
                <a:gd name="T38" fmla="*/ 3746 w 4852"/>
                <a:gd name="T39" fmla="*/ 30 h 432"/>
                <a:gd name="T40" fmla="*/ 3896 w 4852"/>
                <a:gd name="T41" fmla="*/ 85 h 432"/>
                <a:gd name="T42" fmla="*/ 4099 w 4852"/>
                <a:gd name="T43" fmla="*/ 211 h 432"/>
                <a:gd name="T44" fmla="*/ 4383 w 4852"/>
                <a:gd name="T45" fmla="*/ 357 h 432"/>
                <a:gd name="T46" fmla="*/ 4852 w 4852"/>
                <a:gd name="T47" fmla="*/ 412 h 432"/>
                <a:gd name="T48" fmla="*/ 4382 w 4852"/>
                <a:gd name="T49" fmla="*/ 358 h 432"/>
                <a:gd name="T50" fmla="*/ 4098 w 4852"/>
                <a:gd name="T51" fmla="*/ 213 h 432"/>
                <a:gd name="T52" fmla="*/ 3895 w 4852"/>
                <a:gd name="T53" fmla="*/ 87 h 432"/>
                <a:gd name="T54" fmla="*/ 3745 w 4852"/>
                <a:gd name="T55" fmla="*/ 32 h 432"/>
                <a:gd name="T56" fmla="*/ 3509 w 4852"/>
                <a:gd name="T57" fmla="*/ 3 h 432"/>
                <a:gd name="T58" fmla="*/ 3313 w 4852"/>
                <a:gd name="T59" fmla="*/ 33 h 432"/>
                <a:gd name="T60" fmla="*/ 3275 w 4852"/>
                <a:gd name="T61" fmla="*/ 47 h 432"/>
                <a:gd name="T62" fmla="*/ 3065 w 4852"/>
                <a:gd name="T63" fmla="*/ 160 h 432"/>
                <a:gd name="T64" fmla="*/ 2786 w 4852"/>
                <a:gd name="T65" fmla="*/ 315 h 432"/>
                <a:gd name="T66" fmla="*/ 2636 w 4852"/>
                <a:gd name="T67" fmla="*/ 369 h 432"/>
                <a:gd name="T68" fmla="*/ 2517 w 4852"/>
                <a:gd name="T69" fmla="*/ 389 h 432"/>
                <a:gd name="T70" fmla="*/ 2477 w 4852"/>
                <a:gd name="T71" fmla="*/ 391 h 432"/>
                <a:gd name="T72" fmla="*/ 2437 w 4852"/>
                <a:gd name="T73" fmla="*/ 390 h 432"/>
                <a:gd name="T74" fmla="*/ 2358 w 4852"/>
                <a:gd name="T75" fmla="*/ 382 h 432"/>
                <a:gd name="T76" fmla="*/ 2328 w 4852"/>
                <a:gd name="T77" fmla="*/ 377 h 432"/>
                <a:gd name="T78" fmla="*/ 2242 w 4852"/>
                <a:gd name="T79" fmla="*/ 351 h 432"/>
                <a:gd name="T80" fmla="*/ 2169 w 4852"/>
                <a:gd name="T81" fmla="*/ 318 h 432"/>
                <a:gd name="T82" fmla="*/ 1961 w 4852"/>
                <a:gd name="T83" fmla="*/ 201 h 432"/>
                <a:gd name="T84" fmla="*/ 1887 w 4852"/>
                <a:gd name="T85" fmla="*/ 170 h 432"/>
                <a:gd name="T86" fmla="*/ 1575 w 4852"/>
                <a:gd name="T87" fmla="*/ 201 h 432"/>
                <a:gd name="T88" fmla="*/ 1422 w 4852"/>
                <a:gd name="T89" fmla="*/ 249 h 432"/>
                <a:gd name="T90" fmla="*/ 953 w 4852"/>
                <a:gd name="T91" fmla="*/ 344 h 432"/>
                <a:gd name="T92" fmla="*/ 319 w 4852"/>
                <a:gd name="T93" fmla="*/ 41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52" h="432">
                  <a:moveTo>
                    <a:pt x="0" y="425"/>
                  </a:moveTo>
                  <a:cubicBezTo>
                    <a:pt x="106" y="426"/>
                    <a:pt x="213" y="423"/>
                    <a:pt x="319" y="416"/>
                  </a:cubicBezTo>
                  <a:cubicBezTo>
                    <a:pt x="425" y="409"/>
                    <a:pt x="531" y="399"/>
                    <a:pt x="637" y="386"/>
                  </a:cubicBezTo>
                  <a:cubicBezTo>
                    <a:pt x="742" y="373"/>
                    <a:pt x="848" y="358"/>
                    <a:pt x="953" y="342"/>
                  </a:cubicBezTo>
                  <a:cubicBezTo>
                    <a:pt x="1058" y="325"/>
                    <a:pt x="1163" y="309"/>
                    <a:pt x="1267" y="286"/>
                  </a:cubicBezTo>
                  <a:cubicBezTo>
                    <a:pt x="1319" y="275"/>
                    <a:pt x="1371" y="262"/>
                    <a:pt x="1421" y="246"/>
                  </a:cubicBezTo>
                  <a:cubicBezTo>
                    <a:pt x="1447" y="238"/>
                    <a:pt x="1472" y="230"/>
                    <a:pt x="1497" y="222"/>
                  </a:cubicBezTo>
                  <a:cubicBezTo>
                    <a:pt x="1523" y="214"/>
                    <a:pt x="1548" y="206"/>
                    <a:pt x="1574" y="198"/>
                  </a:cubicBezTo>
                  <a:cubicBezTo>
                    <a:pt x="1625" y="183"/>
                    <a:pt x="1677" y="170"/>
                    <a:pt x="1729" y="162"/>
                  </a:cubicBezTo>
                  <a:cubicBezTo>
                    <a:pt x="1782" y="154"/>
                    <a:pt x="1836" y="153"/>
                    <a:pt x="1888" y="167"/>
                  </a:cubicBezTo>
                  <a:cubicBezTo>
                    <a:pt x="1901" y="170"/>
                    <a:pt x="1914" y="175"/>
                    <a:pt x="1926" y="180"/>
                  </a:cubicBezTo>
                  <a:cubicBezTo>
                    <a:pt x="1939" y="185"/>
                    <a:pt x="1951" y="191"/>
                    <a:pt x="1962" y="198"/>
                  </a:cubicBezTo>
                  <a:cubicBezTo>
                    <a:pt x="1986" y="210"/>
                    <a:pt x="2009" y="224"/>
                    <a:pt x="2032" y="237"/>
                  </a:cubicBezTo>
                  <a:cubicBezTo>
                    <a:pt x="2077" y="264"/>
                    <a:pt x="2123" y="291"/>
                    <a:pt x="2171" y="315"/>
                  </a:cubicBezTo>
                  <a:cubicBezTo>
                    <a:pt x="2183" y="321"/>
                    <a:pt x="2195" y="327"/>
                    <a:pt x="2207" y="332"/>
                  </a:cubicBezTo>
                  <a:cubicBezTo>
                    <a:pt x="2219" y="338"/>
                    <a:pt x="2231" y="343"/>
                    <a:pt x="2243" y="348"/>
                  </a:cubicBezTo>
                  <a:cubicBezTo>
                    <a:pt x="2268" y="357"/>
                    <a:pt x="2294" y="365"/>
                    <a:pt x="2319" y="371"/>
                  </a:cubicBezTo>
                  <a:cubicBezTo>
                    <a:pt x="2329" y="373"/>
                    <a:pt x="2329" y="373"/>
                    <a:pt x="2329" y="373"/>
                  </a:cubicBezTo>
                  <a:cubicBezTo>
                    <a:pt x="2339" y="375"/>
                    <a:pt x="2339" y="375"/>
                    <a:pt x="2339" y="375"/>
                  </a:cubicBezTo>
                  <a:cubicBezTo>
                    <a:pt x="2345" y="376"/>
                    <a:pt x="2352" y="377"/>
                    <a:pt x="2358" y="379"/>
                  </a:cubicBezTo>
                  <a:cubicBezTo>
                    <a:pt x="2372" y="380"/>
                    <a:pt x="2385" y="383"/>
                    <a:pt x="2398" y="384"/>
                  </a:cubicBezTo>
                  <a:cubicBezTo>
                    <a:pt x="2411" y="385"/>
                    <a:pt x="2424" y="386"/>
                    <a:pt x="2438" y="386"/>
                  </a:cubicBezTo>
                  <a:cubicBezTo>
                    <a:pt x="2444" y="387"/>
                    <a:pt x="2451" y="387"/>
                    <a:pt x="2457" y="387"/>
                  </a:cubicBezTo>
                  <a:cubicBezTo>
                    <a:pt x="2464" y="387"/>
                    <a:pt x="2471" y="387"/>
                    <a:pt x="2477" y="387"/>
                  </a:cubicBezTo>
                  <a:cubicBezTo>
                    <a:pt x="2497" y="386"/>
                    <a:pt x="2497" y="386"/>
                    <a:pt x="2497" y="386"/>
                  </a:cubicBezTo>
                  <a:cubicBezTo>
                    <a:pt x="2504" y="386"/>
                    <a:pt x="2510" y="385"/>
                    <a:pt x="2517" y="385"/>
                  </a:cubicBezTo>
                  <a:cubicBezTo>
                    <a:pt x="2530" y="384"/>
                    <a:pt x="2544" y="382"/>
                    <a:pt x="2557" y="381"/>
                  </a:cubicBezTo>
                  <a:cubicBezTo>
                    <a:pt x="2583" y="377"/>
                    <a:pt x="2609" y="372"/>
                    <a:pt x="2635" y="366"/>
                  </a:cubicBezTo>
                  <a:cubicBezTo>
                    <a:pt x="2660" y="359"/>
                    <a:pt x="2686" y="351"/>
                    <a:pt x="2711" y="342"/>
                  </a:cubicBezTo>
                  <a:cubicBezTo>
                    <a:pt x="2736" y="333"/>
                    <a:pt x="2760" y="322"/>
                    <a:pt x="2784" y="311"/>
                  </a:cubicBezTo>
                  <a:cubicBezTo>
                    <a:pt x="2833" y="289"/>
                    <a:pt x="2880" y="264"/>
                    <a:pt x="2926" y="238"/>
                  </a:cubicBezTo>
                  <a:cubicBezTo>
                    <a:pt x="2972" y="212"/>
                    <a:pt x="3018" y="185"/>
                    <a:pt x="3063" y="157"/>
                  </a:cubicBezTo>
                  <a:cubicBezTo>
                    <a:pt x="3108" y="129"/>
                    <a:pt x="3154" y="101"/>
                    <a:pt x="3201" y="77"/>
                  </a:cubicBezTo>
                  <a:cubicBezTo>
                    <a:pt x="3225" y="65"/>
                    <a:pt x="3249" y="53"/>
                    <a:pt x="3274" y="44"/>
                  </a:cubicBezTo>
                  <a:cubicBezTo>
                    <a:pt x="3280" y="41"/>
                    <a:pt x="3287" y="39"/>
                    <a:pt x="3293" y="37"/>
                  </a:cubicBezTo>
                  <a:cubicBezTo>
                    <a:pt x="3299" y="35"/>
                    <a:pt x="3306" y="33"/>
                    <a:pt x="3312" y="31"/>
                  </a:cubicBezTo>
                  <a:cubicBezTo>
                    <a:pt x="3325" y="26"/>
                    <a:pt x="3337" y="23"/>
                    <a:pt x="3350" y="20"/>
                  </a:cubicBezTo>
                  <a:cubicBezTo>
                    <a:pt x="3402" y="7"/>
                    <a:pt x="3455" y="1"/>
                    <a:pt x="3509" y="0"/>
                  </a:cubicBezTo>
                  <a:cubicBezTo>
                    <a:pt x="3562" y="0"/>
                    <a:pt x="3615" y="5"/>
                    <a:pt x="3668" y="14"/>
                  </a:cubicBezTo>
                  <a:cubicBezTo>
                    <a:pt x="3694" y="18"/>
                    <a:pt x="3720" y="23"/>
                    <a:pt x="3746" y="30"/>
                  </a:cubicBezTo>
                  <a:cubicBezTo>
                    <a:pt x="3772" y="36"/>
                    <a:pt x="3798" y="44"/>
                    <a:pt x="3823" y="53"/>
                  </a:cubicBezTo>
                  <a:cubicBezTo>
                    <a:pt x="3848" y="62"/>
                    <a:pt x="3872" y="73"/>
                    <a:pt x="3896" y="85"/>
                  </a:cubicBezTo>
                  <a:cubicBezTo>
                    <a:pt x="3920" y="97"/>
                    <a:pt x="3942" y="112"/>
                    <a:pt x="3964" y="126"/>
                  </a:cubicBezTo>
                  <a:cubicBezTo>
                    <a:pt x="4009" y="154"/>
                    <a:pt x="4054" y="183"/>
                    <a:pt x="4099" y="211"/>
                  </a:cubicBezTo>
                  <a:cubicBezTo>
                    <a:pt x="4144" y="239"/>
                    <a:pt x="4191" y="266"/>
                    <a:pt x="4238" y="290"/>
                  </a:cubicBezTo>
                  <a:cubicBezTo>
                    <a:pt x="4285" y="315"/>
                    <a:pt x="4333" y="338"/>
                    <a:pt x="4383" y="357"/>
                  </a:cubicBezTo>
                  <a:cubicBezTo>
                    <a:pt x="4432" y="376"/>
                    <a:pt x="4483" y="391"/>
                    <a:pt x="4535" y="403"/>
                  </a:cubicBezTo>
                  <a:cubicBezTo>
                    <a:pt x="4639" y="426"/>
                    <a:pt x="4747" y="432"/>
                    <a:pt x="4852" y="412"/>
                  </a:cubicBezTo>
                  <a:cubicBezTo>
                    <a:pt x="4747" y="432"/>
                    <a:pt x="4639" y="427"/>
                    <a:pt x="4535" y="404"/>
                  </a:cubicBezTo>
                  <a:cubicBezTo>
                    <a:pt x="4483" y="393"/>
                    <a:pt x="4432" y="377"/>
                    <a:pt x="4382" y="358"/>
                  </a:cubicBezTo>
                  <a:cubicBezTo>
                    <a:pt x="4332" y="339"/>
                    <a:pt x="4284" y="317"/>
                    <a:pt x="4237" y="292"/>
                  </a:cubicBezTo>
                  <a:cubicBezTo>
                    <a:pt x="4190" y="268"/>
                    <a:pt x="4143" y="241"/>
                    <a:pt x="4098" y="213"/>
                  </a:cubicBezTo>
                  <a:cubicBezTo>
                    <a:pt x="4053" y="185"/>
                    <a:pt x="4008" y="156"/>
                    <a:pt x="3963" y="128"/>
                  </a:cubicBezTo>
                  <a:cubicBezTo>
                    <a:pt x="3941" y="114"/>
                    <a:pt x="3918" y="99"/>
                    <a:pt x="3895" y="87"/>
                  </a:cubicBezTo>
                  <a:cubicBezTo>
                    <a:pt x="3871" y="75"/>
                    <a:pt x="3847" y="65"/>
                    <a:pt x="3822" y="55"/>
                  </a:cubicBezTo>
                  <a:cubicBezTo>
                    <a:pt x="3797" y="46"/>
                    <a:pt x="3771" y="39"/>
                    <a:pt x="3745" y="32"/>
                  </a:cubicBezTo>
                  <a:cubicBezTo>
                    <a:pt x="3720" y="26"/>
                    <a:pt x="3694" y="21"/>
                    <a:pt x="3667" y="16"/>
                  </a:cubicBezTo>
                  <a:cubicBezTo>
                    <a:pt x="3615" y="7"/>
                    <a:pt x="3562" y="2"/>
                    <a:pt x="3509" y="3"/>
                  </a:cubicBezTo>
                  <a:cubicBezTo>
                    <a:pt x="3456" y="3"/>
                    <a:pt x="3403" y="10"/>
                    <a:pt x="3351" y="23"/>
                  </a:cubicBezTo>
                  <a:cubicBezTo>
                    <a:pt x="3338" y="26"/>
                    <a:pt x="3325" y="29"/>
                    <a:pt x="3313" y="33"/>
                  </a:cubicBezTo>
                  <a:cubicBezTo>
                    <a:pt x="3307" y="35"/>
                    <a:pt x="3300" y="37"/>
                    <a:pt x="3294" y="40"/>
                  </a:cubicBezTo>
                  <a:cubicBezTo>
                    <a:pt x="3288" y="42"/>
                    <a:pt x="3281" y="44"/>
                    <a:pt x="3275" y="47"/>
                  </a:cubicBezTo>
                  <a:cubicBezTo>
                    <a:pt x="3251" y="56"/>
                    <a:pt x="3226" y="68"/>
                    <a:pt x="3203" y="80"/>
                  </a:cubicBezTo>
                  <a:cubicBezTo>
                    <a:pt x="3155" y="104"/>
                    <a:pt x="3110" y="132"/>
                    <a:pt x="3065" y="160"/>
                  </a:cubicBezTo>
                  <a:cubicBezTo>
                    <a:pt x="3020" y="188"/>
                    <a:pt x="2974" y="215"/>
                    <a:pt x="2928" y="241"/>
                  </a:cubicBezTo>
                  <a:cubicBezTo>
                    <a:pt x="2881" y="267"/>
                    <a:pt x="2834" y="293"/>
                    <a:pt x="2786" y="315"/>
                  </a:cubicBezTo>
                  <a:cubicBezTo>
                    <a:pt x="2762" y="326"/>
                    <a:pt x="2737" y="336"/>
                    <a:pt x="2712" y="345"/>
                  </a:cubicBezTo>
                  <a:cubicBezTo>
                    <a:pt x="2687" y="355"/>
                    <a:pt x="2662" y="363"/>
                    <a:pt x="2636" y="369"/>
                  </a:cubicBezTo>
                  <a:cubicBezTo>
                    <a:pt x="2610" y="376"/>
                    <a:pt x="2584" y="381"/>
                    <a:pt x="2557" y="385"/>
                  </a:cubicBezTo>
                  <a:cubicBezTo>
                    <a:pt x="2544" y="386"/>
                    <a:pt x="2531" y="388"/>
                    <a:pt x="2517" y="389"/>
                  </a:cubicBezTo>
                  <a:cubicBezTo>
                    <a:pt x="2511" y="389"/>
                    <a:pt x="2504" y="390"/>
                    <a:pt x="2497" y="390"/>
                  </a:cubicBezTo>
                  <a:cubicBezTo>
                    <a:pt x="2477" y="391"/>
                    <a:pt x="2477" y="391"/>
                    <a:pt x="2477" y="391"/>
                  </a:cubicBezTo>
                  <a:cubicBezTo>
                    <a:pt x="2471" y="391"/>
                    <a:pt x="2464" y="391"/>
                    <a:pt x="2457" y="391"/>
                  </a:cubicBezTo>
                  <a:cubicBezTo>
                    <a:pt x="2451" y="391"/>
                    <a:pt x="2444" y="391"/>
                    <a:pt x="2437" y="390"/>
                  </a:cubicBezTo>
                  <a:cubicBezTo>
                    <a:pt x="2424" y="390"/>
                    <a:pt x="2411" y="389"/>
                    <a:pt x="2398" y="388"/>
                  </a:cubicBezTo>
                  <a:cubicBezTo>
                    <a:pt x="2384" y="386"/>
                    <a:pt x="2371" y="384"/>
                    <a:pt x="2358" y="382"/>
                  </a:cubicBezTo>
                  <a:cubicBezTo>
                    <a:pt x="2351" y="381"/>
                    <a:pt x="2345" y="380"/>
                    <a:pt x="2338" y="379"/>
                  </a:cubicBezTo>
                  <a:cubicBezTo>
                    <a:pt x="2328" y="377"/>
                    <a:pt x="2328" y="377"/>
                    <a:pt x="2328" y="377"/>
                  </a:cubicBezTo>
                  <a:cubicBezTo>
                    <a:pt x="2319" y="375"/>
                    <a:pt x="2319" y="375"/>
                    <a:pt x="2319" y="375"/>
                  </a:cubicBezTo>
                  <a:cubicBezTo>
                    <a:pt x="2293" y="369"/>
                    <a:pt x="2267" y="361"/>
                    <a:pt x="2242" y="351"/>
                  </a:cubicBezTo>
                  <a:cubicBezTo>
                    <a:pt x="2230" y="346"/>
                    <a:pt x="2217" y="341"/>
                    <a:pt x="2205" y="336"/>
                  </a:cubicBezTo>
                  <a:cubicBezTo>
                    <a:pt x="2193" y="330"/>
                    <a:pt x="2181" y="324"/>
                    <a:pt x="2169" y="318"/>
                  </a:cubicBezTo>
                  <a:cubicBezTo>
                    <a:pt x="2122" y="294"/>
                    <a:pt x="2076" y="267"/>
                    <a:pt x="2030" y="240"/>
                  </a:cubicBezTo>
                  <a:cubicBezTo>
                    <a:pt x="2007" y="227"/>
                    <a:pt x="1984" y="213"/>
                    <a:pt x="1961" y="201"/>
                  </a:cubicBezTo>
                  <a:cubicBezTo>
                    <a:pt x="1949" y="194"/>
                    <a:pt x="1937" y="189"/>
                    <a:pt x="1925" y="183"/>
                  </a:cubicBezTo>
                  <a:cubicBezTo>
                    <a:pt x="1913" y="178"/>
                    <a:pt x="1900" y="174"/>
                    <a:pt x="1887" y="170"/>
                  </a:cubicBezTo>
                  <a:cubicBezTo>
                    <a:pt x="1836" y="157"/>
                    <a:pt x="1782" y="157"/>
                    <a:pt x="1730" y="165"/>
                  </a:cubicBezTo>
                  <a:cubicBezTo>
                    <a:pt x="1677" y="173"/>
                    <a:pt x="1625" y="186"/>
                    <a:pt x="1575" y="201"/>
                  </a:cubicBezTo>
                  <a:cubicBezTo>
                    <a:pt x="1549" y="209"/>
                    <a:pt x="1524" y="217"/>
                    <a:pt x="1498" y="225"/>
                  </a:cubicBezTo>
                  <a:cubicBezTo>
                    <a:pt x="1473" y="233"/>
                    <a:pt x="1448" y="241"/>
                    <a:pt x="1422" y="249"/>
                  </a:cubicBezTo>
                  <a:cubicBezTo>
                    <a:pt x="1372" y="265"/>
                    <a:pt x="1320" y="278"/>
                    <a:pt x="1268" y="289"/>
                  </a:cubicBezTo>
                  <a:cubicBezTo>
                    <a:pt x="1164" y="311"/>
                    <a:pt x="1058" y="328"/>
                    <a:pt x="953" y="344"/>
                  </a:cubicBezTo>
                  <a:cubicBezTo>
                    <a:pt x="848" y="361"/>
                    <a:pt x="743" y="375"/>
                    <a:pt x="637" y="388"/>
                  </a:cubicBezTo>
                  <a:cubicBezTo>
                    <a:pt x="531" y="400"/>
                    <a:pt x="425" y="410"/>
                    <a:pt x="319" y="417"/>
                  </a:cubicBezTo>
                  <a:cubicBezTo>
                    <a:pt x="213" y="423"/>
                    <a:pt x="106" y="427"/>
                    <a:pt x="0" y="4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45">
              <a:extLst>
                <a:ext uri="{FF2B5EF4-FFF2-40B4-BE49-F238E27FC236}">
                  <a16:creationId xmlns:a16="http://schemas.microsoft.com/office/drawing/2014/main" id="{3D2C1EBE-A404-2B8D-3C89-ED221710183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9938" y="2617788"/>
              <a:ext cx="12115800" cy="1127125"/>
            </a:xfrm>
            <a:custGeom>
              <a:avLst/>
              <a:gdLst>
                <a:gd name="T0" fmla="*/ 635 w 4851"/>
                <a:gd name="T1" fmla="*/ 386 h 451"/>
                <a:gd name="T2" fmla="*/ 1268 w 4851"/>
                <a:gd name="T3" fmla="*/ 316 h 451"/>
                <a:gd name="T4" fmla="*/ 1385 w 4851"/>
                <a:gd name="T5" fmla="*/ 295 h 451"/>
                <a:gd name="T6" fmla="*/ 1502 w 4851"/>
                <a:gd name="T7" fmla="*/ 269 h 451"/>
                <a:gd name="T8" fmla="*/ 1737 w 4851"/>
                <a:gd name="T9" fmla="*/ 227 h 451"/>
                <a:gd name="T10" fmla="*/ 2040 w 4851"/>
                <a:gd name="T11" fmla="*/ 310 h 451"/>
                <a:gd name="T12" fmla="*/ 2262 w 4851"/>
                <a:gd name="T13" fmla="*/ 393 h 451"/>
                <a:gd name="T14" fmla="*/ 2420 w 4851"/>
                <a:gd name="T15" fmla="*/ 409 h 451"/>
                <a:gd name="T16" fmla="*/ 2450 w 4851"/>
                <a:gd name="T17" fmla="*/ 408 h 451"/>
                <a:gd name="T18" fmla="*/ 2479 w 4851"/>
                <a:gd name="T19" fmla="*/ 406 h 451"/>
                <a:gd name="T20" fmla="*/ 2519 w 4851"/>
                <a:gd name="T21" fmla="*/ 401 h 451"/>
                <a:gd name="T22" fmla="*/ 2577 w 4851"/>
                <a:gd name="T23" fmla="*/ 389 h 451"/>
                <a:gd name="T24" fmla="*/ 2799 w 4851"/>
                <a:gd name="T25" fmla="*/ 303 h 451"/>
                <a:gd name="T26" fmla="*/ 3006 w 4851"/>
                <a:gd name="T27" fmla="*/ 185 h 451"/>
                <a:gd name="T28" fmla="*/ 3214 w 4851"/>
                <a:gd name="T29" fmla="*/ 67 h 451"/>
                <a:gd name="T30" fmla="*/ 3365 w 4851"/>
                <a:gd name="T31" fmla="*/ 16 h 451"/>
                <a:gd name="T32" fmla="*/ 3682 w 4851"/>
                <a:gd name="T33" fmla="*/ 16 h 451"/>
                <a:gd name="T34" fmla="*/ 3906 w 4851"/>
                <a:gd name="T35" fmla="*/ 95 h 451"/>
                <a:gd name="T36" fmla="*/ 3973 w 4851"/>
                <a:gd name="T37" fmla="*/ 138 h 451"/>
                <a:gd name="T38" fmla="*/ 4241 w 4851"/>
                <a:gd name="T39" fmla="*/ 310 h 451"/>
                <a:gd name="T40" fmla="*/ 4693 w 4851"/>
                <a:gd name="T41" fmla="*/ 449 h 451"/>
                <a:gd name="T42" fmla="*/ 4693 w 4851"/>
                <a:gd name="T43" fmla="*/ 449 h 451"/>
                <a:gd name="T44" fmla="*/ 4240 w 4851"/>
                <a:gd name="T45" fmla="*/ 311 h 451"/>
                <a:gd name="T46" fmla="*/ 3971 w 4851"/>
                <a:gd name="T47" fmla="*/ 140 h 451"/>
                <a:gd name="T48" fmla="*/ 3905 w 4851"/>
                <a:gd name="T49" fmla="*/ 97 h 451"/>
                <a:gd name="T50" fmla="*/ 3681 w 4851"/>
                <a:gd name="T51" fmla="*/ 19 h 451"/>
                <a:gd name="T52" fmla="*/ 3365 w 4851"/>
                <a:gd name="T53" fmla="*/ 19 h 451"/>
                <a:gd name="T54" fmla="*/ 3215 w 4851"/>
                <a:gd name="T55" fmla="*/ 70 h 451"/>
                <a:gd name="T56" fmla="*/ 3008 w 4851"/>
                <a:gd name="T57" fmla="*/ 188 h 451"/>
                <a:gd name="T58" fmla="*/ 2800 w 4851"/>
                <a:gd name="T59" fmla="*/ 306 h 451"/>
                <a:gd name="T60" fmla="*/ 2578 w 4851"/>
                <a:gd name="T61" fmla="*/ 393 h 451"/>
                <a:gd name="T62" fmla="*/ 2519 w 4851"/>
                <a:gd name="T63" fmla="*/ 405 h 451"/>
                <a:gd name="T64" fmla="*/ 2480 w 4851"/>
                <a:gd name="T65" fmla="*/ 410 h 451"/>
                <a:gd name="T66" fmla="*/ 2450 w 4851"/>
                <a:gd name="T67" fmla="*/ 412 h 451"/>
                <a:gd name="T68" fmla="*/ 2420 w 4851"/>
                <a:gd name="T69" fmla="*/ 413 h 451"/>
                <a:gd name="T70" fmla="*/ 2262 w 4851"/>
                <a:gd name="T71" fmla="*/ 397 h 451"/>
                <a:gd name="T72" fmla="*/ 2038 w 4851"/>
                <a:gd name="T73" fmla="*/ 313 h 451"/>
                <a:gd name="T74" fmla="*/ 1737 w 4851"/>
                <a:gd name="T75" fmla="*/ 230 h 451"/>
                <a:gd name="T76" fmla="*/ 1502 w 4851"/>
                <a:gd name="T77" fmla="*/ 272 h 451"/>
                <a:gd name="T78" fmla="*/ 1386 w 4851"/>
                <a:gd name="T79" fmla="*/ 298 h 451"/>
                <a:gd name="T80" fmla="*/ 1268 w 4851"/>
                <a:gd name="T81" fmla="*/ 319 h 451"/>
                <a:gd name="T82" fmla="*/ 635 w 4851"/>
                <a:gd name="T83" fmla="*/ 388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51" h="451">
                  <a:moveTo>
                    <a:pt x="0" y="426"/>
                  </a:moveTo>
                  <a:cubicBezTo>
                    <a:pt x="212" y="424"/>
                    <a:pt x="424" y="407"/>
                    <a:pt x="635" y="386"/>
                  </a:cubicBezTo>
                  <a:cubicBezTo>
                    <a:pt x="741" y="376"/>
                    <a:pt x="846" y="364"/>
                    <a:pt x="952" y="353"/>
                  </a:cubicBezTo>
                  <a:cubicBezTo>
                    <a:pt x="1057" y="341"/>
                    <a:pt x="1163" y="331"/>
                    <a:pt x="1268" y="316"/>
                  </a:cubicBezTo>
                  <a:cubicBezTo>
                    <a:pt x="1294" y="312"/>
                    <a:pt x="1320" y="308"/>
                    <a:pt x="1346" y="303"/>
                  </a:cubicBezTo>
                  <a:cubicBezTo>
                    <a:pt x="1359" y="301"/>
                    <a:pt x="1372" y="298"/>
                    <a:pt x="1385" y="295"/>
                  </a:cubicBezTo>
                  <a:cubicBezTo>
                    <a:pt x="1424" y="287"/>
                    <a:pt x="1424" y="287"/>
                    <a:pt x="1424" y="287"/>
                  </a:cubicBezTo>
                  <a:cubicBezTo>
                    <a:pt x="1450" y="281"/>
                    <a:pt x="1476" y="275"/>
                    <a:pt x="1502" y="269"/>
                  </a:cubicBezTo>
                  <a:cubicBezTo>
                    <a:pt x="1527" y="263"/>
                    <a:pt x="1553" y="256"/>
                    <a:pt x="1579" y="251"/>
                  </a:cubicBezTo>
                  <a:cubicBezTo>
                    <a:pt x="1631" y="240"/>
                    <a:pt x="1684" y="231"/>
                    <a:pt x="1737" y="227"/>
                  </a:cubicBezTo>
                  <a:cubicBezTo>
                    <a:pt x="1790" y="223"/>
                    <a:pt x="1844" y="226"/>
                    <a:pt x="1894" y="244"/>
                  </a:cubicBezTo>
                  <a:cubicBezTo>
                    <a:pt x="1945" y="262"/>
                    <a:pt x="1991" y="288"/>
                    <a:pt x="2040" y="310"/>
                  </a:cubicBezTo>
                  <a:cubicBezTo>
                    <a:pt x="2088" y="332"/>
                    <a:pt x="2136" y="353"/>
                    <a:pt x="2186" y="371"/>
                  </a:cubicBezTo>
                  <a:cubicBezTo>
                    <a:pt x="2211" y="380"/>
                    <a:pt x="2237" y="387"/>
                    <a:pt x="2262" y="393"/>
                  </a:cubicBezTo>
                  <a:cubicBezTo>
                    <a:pt x="2288" y="399"/>
                    <a:pt x="2314" y="403"/>
                    <a:pt x="2341" y="406"/>
                  </a:cubicBezTo>
                  <a:cubicBezTo>
                    <a:pt x="2367" y="408"/>
                    <a:pt x="2394" y="409"/>
                    <a:pt x="2420" y="409"/>
                  </a:cubicBezTo>
                  <a:cubicBezTo>
                    <a:pt x="2427" y="409"/>
                    <a:pt x="2433" y="408"/>
                    <a:pt x="2440" y="408"/>
                  </a:cubicBezTo>
                  <a:cubicBezTo>
                    <a:pt x="2450" y="408"/>
                    <a:pt x="2450" y="408"/>
                    <a:pt x="2450" y="408"/>
                  </a:cubicBezTo>
                  <a:cubicBezTo>
                    <a:pt x="2460" y="407"/>
                    <a:pt x="2460" y="407"/>
                    <a:pt x="2460" y="407"/>
                  </a:cubicBezTo>
                  <a:cubicBezTo>
                    <a:pt x="2479" y="406"/>
                    <a:pt x="2479" y="406"/>
                    <a:pt x="2479" y="406"/>
                  </a:cubicBezTo>
                  <a:cubicBezTo>
                    <a:pt x="2499" y="403"/>
                    <a:pt x="2499" y="403"/>
                    <a:pt x="2499" y="403"/>
                  </a:cubicBezTo>
                  <a:cubicBezTo>
                    <a:pt x="2506" y="403"/>
                    <a:pt x="2512" y="402"/>
                    <a:pt x="2519" y="401"/>
                  </a:cubicBezTo>
                  <a:cubicBezTo>
                    <a:pt x="2525" y="400"/>
                    <a:pt x="2532" y="399"/>
                    <a:pt x="2538" y="397"/>
                  </a:cubicBezTo>
                  <a:cubicBezTo>
                    <a:pt x="2551" y="395"/>
                    <a:pt x="2564" y="393"/>
                    <a:pt x="2577" y="389"/>
                  </a:cubicBezTo>
                  <a:cubicBezTo>
                    <a:pt x="2603" y="384"/>
                    <a:pt x="2628" y="376"/>
                    <a:pt x="2653" y="367"/>
                  </a:cubicBezTo>
                  <a:cubicBezTo>
                    <a:pt x="2703" y="349"/>
                    <a:pt x="2752" y="327"/>
                    <a:pt x="2799" y="303"/>
                  </a:cubicBezTo>
                  <a:cubicBezTo>
                    <a:pt x="2846" y="279"/>
                    <a:pt x="2892" y="252"/>
                    <a:pt x="2938" y="225"/>
                  </a:cubicBezTo>
                  <a:cubicBezTo>
                    <a:pt x="2961" y="212"/>
                    <a:pt x="2983" y="199"/>
                    <a:pt x="3006" y="185"/>
                  </a:cubicBezTo>
                  <a:cubicBezTo>
                    <a:pt x="3074" y="143"/>
                    <a:pt x="3074" y="143"/>
                    <a:pt x="3074" y="143"/>
                  </a:cubicBezTo>
                  <a:cubicBezTo>
                    <a:pt x="3119" y="116"/>
                    <a:pt x="3166" y="89"/>
                    <a:pt x="3214" y="67"/>
                  </a:cubicBezTo>
                  <a:cubicBezTo>
                    <a:pt x="3238" y="56"/>
                    <a:pt x="3263" y="46"/>
                    <a:pt x="3288" y="37"/>
                  </a:cubicBezTo>
                  <a:cubicBezTo>
                    <a:pt x="3313" y="29"/>
                    <a:pt x="3339" y="22"/>
                    <a:pt x="3365" y="16"/>
                  </a:cubicBezTo>
                  <a:cubicBezTo>
                    <a:pt x="3417" y="5"/>
                    <a:pt x="3470" y="0"/>
                    <a:pt x="3523" y="1"/>
                  </a:cubicBezTo>
                  <a:cubicBezTo>
                    <a:pt x="3576" y="1"/>
                    <a:pt x="3629" y="6"/>
                    <a:pt x="3682" y="16"/>
                  </a:cubicBezTo>
                  <a:cubicBezTo>
                    <a:pt x="3734" y="26"/>
                    <a:pt x="3786" y="39"/>
                    <a:pt x="3835" y="59"/>
                  </a:cubicBezTo>
                  <a:cubicBezTo>
                    <a:pt x="3859" y="69"/>
                    <a:pt x="3883" y="81"/>
                    <a:pt x="3906" y="95"/>
                  </a:cubicBezTo>
                  <a:cubicBezTo>
                    <a:pt x="3918" y="102"/>
                    <a:pt x="3929" y="109"/>
                    <a:pt x="3940" y="116"/>
                  </a:cubicBezTo>
                  <a:cubicBezTo>
                    <a:pt x="3973" y="138"/>
                    <a:pt x="3973" y="138"/>
                    <a:pt x="3973" y="138"/>
                  </a:cubicBezTo>
                  <a:cubicBezTo>
                    <a:pt x="4017" y="168"/>
                    <a:pt x="4061" y="198"/>
                    <a:pt x="4105" y="227"/>
                  </a:cubicBezTo>
                  <a:cubicBezTo>
                    <a:pt x="4149" y="256"/>
                    <a:pt x="4195" y="284"/>
                    <a:pt x="4241" y="310"/>
                  </a:cubicBezTo>
                  <a:cubicBezTo>
                    <a:pt x="4334" y="361"/>
                    <a:pt x="4432" y="403"/>
                    <a:pt x="4536" y="427"/>
                  </a:cubicBezTo>
                  <a:cubicBezTo>
                    <a:pt x="4587" y="439"/>
                    <a:pt x="4640" y="447"/>
                    <a:pt x="4693" y="449"/>
                  </a:cubicBezTo>
                  <a:cubicBezTo>
                    <a:pt x="4746" y="451"/>
                    <a:pt x="4799" y="447"/>
                    <a:pt x="4851" y="437"/>
                  </a:cubicBezTo>
                  <a:cubicBezTo>
                    <a:pt x="4799" y="447"/>
                    <a:pt x="4746" y="451"/>
                    <a:pt x="4693" y="449"/>
                  </a:cubicBezTo>
                  <a:cubicBezTo>
                    <a:pt x="4640" y="447"/>
                    <a:pt x="4587" y="440"/>
                    <a:pt x="4535" y="428"/>
                  </a:cubicBezTo>
                  <a:cubicBezTo>
                    <a:pt x="4432" y="404"/>
                    <a:pt x="4333" y="363"/>
                    <a:pt x="4240" y="311"/>
                  </a:cubicBezTo>
                  <a:cubicBezTo>
                    <a:pt x="4194" y="286"/>
                    <a:pt x="4148" y="258"/>
                    <a:pt x="4104" y="229"/>
                  </a:cubicBezTo>
                  <a:cubicBezTo>
                    <a:pt x="4059" y="200"/>
                    <a:pt x="4016" y="170"/>
                    <a:pt x="3971" y="140"/>
                  </a:cubicBezTo>
                  <a:cubicBezTo>
                    <a:pt x="3938" y="118"/>
                    <a:pt x="3938" y="118"/>
                    <a:pt x="3938" y="118"/>
                  </a:cubicBezTo>
                  <a:cubicBezTo>
                    <a:pt x="3927" y="111"/>
                    <a:pt x="3916" y="104"/>
                    <a:pt x="3905" y="97"/>
                  </a:cubicBezTo>
                  <a:cubicBezTo>
                    <a:pt x="3882" y="83"/>
                    <a:pt x="3858" y="72"/>
                    <a:pt x="3834" y="62"/>
                  </a:cubicBezTo>
                  <a:cubicBezTo>
                    <a:pt x="3785" y="41"/>
                    <a:pt x="3733" y="28"/>
                    <a:pt x="3681" y="19"/>
                  </a:cubicBezTo>
                  <a:cubicBezTo>
                    <a:pt x="3629" y="9"/>
                    <a:pt x="3576" y="4"/>
                    <a:pt x="3523" y="3"/>
                  </a:cubicBezTo>
                  <a:cubicBezTo>
                    <a:pt x="3470" y="3"/>
                    <a:pt x="3417" y="8"/>
                    <a:pt x="3365" y="19"/>
                  </a:cubicBezTo>
                  <a:cubicBezTo>
                    <a:pt x="3339" y="25"/>
                    <a:pt x="3314" y="32"/>
                    <a:pt x="3289" y="40"/>
                  </a:cubicBezTo>
                  <a:cubicBezTo>
                    <a:pt x="3264" y="49"/>
                    <a:pt x="3239" y="59"/>
                    <a:pt x="3215" y="70"/>
                  </a:cubicBezTo>
                  <a:cubicBezTo>
                    <a:pt x="3167" y="92"/>
                    <a:pt x="3121" y="119"/>
                    <a:pt x="3076" y="146"/>
                  </a:cubicBezTo>
                  <a:cubicBezTo>
                    <a:pt x="3008" y="188"/>
                    <a:pt x="3008" y="188"/>
                    <a:pt x="3008" y="188"/>
                  </a:cubicBezTo>
                  <a:cubicBezTo>
                    <a:pt x="2985" y="202"/>
                    <a:pt x="2962" y="215"/>
                    <a:pt x="2939" y="229"/>
                  </a:cubicBezTo>
                  <a:cubicBezTo>
                    <a:pt x="2894" y="255"/>
                    <a:pt x="2848" y="282"/>
                    <a:pt x="2800" y="306"/>
                  </a:cubicBezTo>
                  <a:cubicBezTo>
                    <a:pt x="2753" y="331"/>
                    <a:pt x="2705" y="353"/>
                    <a:pt x="2655" y="371"/>
                  </a:cubicBezTo>
                  <a:cubicBezTo>
                    <a:pt x="2630" y="379"/>
                    <a:pt x="2604" y="387"/>
                    <a:pt x="2578" y="393"/>
                  </a:cubicBezTo>
                  <a:cubicBezTo>
                    <a:pt x="2565" y="397"/>
                    <a:pt x="2552" y="399"/>
                    <a:pt x="2539" y="401"/>
                  </a:cubicBezTo>
                  <a:cubicBezTo>
                    <a:pt x="2533" y="403"/>
                    <a:pt x="2526" y="404"/>
                    <a:pt x="2519" y="405"/>
                  </a:cubicBezTo>
                  <a:cubicBezTo>
                    <a:pt x="2513" y="406"/>
                    <a:pt x="2506" y="407"/>
                    <a:pt x="2500" y="407"/>
                  </a:cubicBezTo>
                  <a:cubicBezTo>
                    <a:pt x="2480" y="410"/>
                    <a:pt x="2480" y="410"/>
                    <a:pt x="2480" y="410"/>
                  </a:cubicBezTo>
                  <a:cubicBezTo>
                    <a:pt x="2460" y="411"/>
                    <a:pt x="2460" y="411"/>
                    <a:pt x="2460" y="411"/>
                  </a:cubicBezTo>
                  <a:cubicBezTo>
                    <a:pt x="2450" y="412"/>
                    <a:pt x="2450" y="412"/>
                    <a:pt x="2450" y="412"/>
                  </a:cubicBezTo>
                  <a:cubicBezTo>
                    <a:pt x="2440" y="412"/>
                    <a:pt x="2440" y="412"/>
                    <a:pt x="2440" y="412"/>
                  </a:cubicBezTo>
                  <a:cubicBezTo>
                    <a:pt x="2433" y="412"/>
                    <a:pt x="2427" y="413"/>
                    <a:pt x="2420" y="413"/>
                  </a:cubicBezTo>
                  <a:cubicBezTo>
                    <a:pt x="2393" y="413"/>
                    <a:pt x="2367" y="412"/>
                    <a:pt x="2340" y="409"/>
                  </a:cubicBezTo>
                  <a:cubicBezTo>
                    <a:pt x="2314" y="407"/>
                    <a:pt x="2288" y="403"/>
                    <a:pt x="2262" y="397"/>
                  </a:cubicBezTo>
                  <a:cubicBezTo>
                    <a:pt x="2236" y="391"/>
                    <a:pt x="2210" y="383"/>
                    <a:pt x="2185" y="374"/>
                  </a:cubicBezTo>
                  <a:cubicBezTo>
                    <a:pt x="2135" y="357"/>
                    <a:pt x="2086" y="336"/>
                    <a:pt x="2038" y="313"/>
                  </a:cubicBezTo>
                  <a:cubicBezTo>
                    <a:pt x="1990" y="291"/>
                    <a:pt x="1943" y="265"/>
                    <a:pt x="1893" y="247"/>
                  </a:cubicBezTo>
                  <a:cubicBezTo>
                    <a:pt x="1843" y="230"/>
                    <a:pt x="1789" y="226"/>
                    <a:pt x="1737" y="230"/>
                  </a:cubicBezTo>
                  <a:cubicBezTo>
                    <a:pt x="1684" y="234"/>
                    <a:pt x="1632" y="243"/>
                    <a:pt x="1580" y="254"/>
                  </a:cubicBezTo>
                  <a:cubicBezTo>
                    <a:pt x="1554" y="259"/>
                    <a:pt x="1528" y="265"/>
                    <a:pt x="1502" y="272"/>
                  </a:cubicBezTo>
                  <a:cubicBezTo>
                    <a:pt x="1476" y="278"/>
                    <a:pt x="1451" y="284"/>
                    <a:pt x="1425" y="289"/>
                  </a:cubicBezTo>
                  <a:cubicBezTo>
                    <a:pt x="1386" y="298"/>
                    <a:pt x="1386" y="298"/>
                    <a:pt x="1386" y="298"/>
                  </a:cubicBezTo>
                  <a:cubicBezTo>
                    <a:pt x="1373" y="300"/>
                    <a:pt x="1360" y="304"/>
                    <a:pt x="1347" y="306"/>
                  </a:cubicBezTo>
                  <a:cubicBezTo>
                    <a:pt x="1321" y="311"/>
                    <a:pt x="1294" y="315"/>
                    <a:pt x="1268" y="319"/>
                  </a:cubicBezTo>
                  <a:cubicBezTo>
                    <a:pt x="1163" y="334"/>
                    <a:pt x="1057" y="343"/>
                    <a:pt x="952" y="355"/>
                  </a:cubicBezTo>
                  <a:cubicBezTo>
                    <a:pt x="846" y="366"/>
                    <a:pt x="741" y="378"/>
                    <a:pt x="635" y="388"/>
                  </a:cubicBezTo>
                  <a:cubicBezTo>
                    <a:pt x="424" y="409"/>
                    <a:pt x="212" y="425"/>
                    <a:pt x="0" y="4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46">
              <a:extLst>
                <a:ext uri="{FF2B5EF4-FFF2-40B4-BE49-F238E27FC236}">
                  <a16:creationId xmlns:a16="http://schemas.microsoft.com/office/drawing/2014/main" id="{59D89B6F-5841-BEA7-8C98-7DBE829F0DB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3588" y="2589213"/>
              <a:ext cx="12120563" cy="1190625"/>
            </a:xfrm>
            <a:custGeom>
              <a:avLst/>
              <a:gdLst>
                <a:gd name="T0" fmla="*/ 635 w 4852"/>
                <a:gd name="T1" fmla="*/ 387 h 476"/>
                <a:gd name="T2" fmla="*/ 1270 w 4852"/>
                <a:gd name="T3" fmla="*/ 349 h 476"/>
                <a:gd name="T4" fmla="*/ 1428 w 4852"/>
                <a:gd name="T5" fmla="*/ 332 h 476"/>
                <a:gd name="T6" fmla="*/ 1665 w 4852"/>
                <a:gd name="T7" fmla="*/ 298 h 476"/>
                <a:gd name="T8" fmla="*/ 1824 w 4852"/>
                <a:gd name="T9" fmla="*/ 300 h 476"/>
                <a:gd name="T10" fmla="*/ 1901 w 4852"/>
                <a:gd name="T11" fmla="*/ 321 h 476"/>
                <a:gd name="T12" fmla="*/ 2050 w 4852"/>
                <a:gd name="T13" fmla="*/ 375 h 476"/>
                <a:gd name="T14" fmla="*/ 2242 w 4852"/>
                <a:gd name="T15" fmla="*/ 425 h 476"/>
                <a:gd name="T16" fmla="*/ 2321 w 4852"/>
                <a:gd name="T17" fmla="*/ 432 h 476"/>
                <a:gd name="T18" fmla="*/ 2400 w 4852"/>
                <a:gd name="T19" fmla="*/ 431 h 476"/>
                <a:gd name="T20" fmla="*/ 2430 w 4852"/>
                <a:gd name="T21" fmla="*/ 429 h 476"/>
                <a:gd name="T22" fmla="*/ 2518 w 4852"/>
                <a:gd name="T23" fmla="*/ 414 h 476"/>
                <a:gd name="T24" fmla="*/ 2594 w 4852"/>
                <a:gd name="T25" fmla="*/ 394 h 476"/>
                <a:gd name="T26" fmla="*/ 2631 w 4852"/>
                <a:gd name="T27" fmla="*/ 380 h 476"/>
                <a:gd name="T28" fmla="*/ 2810 w 4852"/>
                <a:gd name="T29" fmla="*/ 294 h 476"/>
                <a:gd name="T30" fmla="*/ 3084 w 4852"/>
                <a:gd name="T31" fmla="*/ 132 h 476"/>
                <a:gd name="T32" fmla="*/ 3226 w 4852"/>
                <a:gd name="T33" fmla="*/ 60 h 476"/>
                <a:gd name="T34" fmla="*/ 3537 w 4852"/>
                <a:gd name="T35" fmla="*/ 1 h 476"/>
                <a:gd name="T36" fmla="*/ 3846 w 4852"/>
                <a:gd name="T37" fmla="*/ 66 h 476"/>
                <a:gd name="T38" fmla="*/ 3981 w 4852"/>
                <a:gd name="T39" fmla="*/ 151 h 476"/>
                <a:gd name="T40" fmla="*/ 4244 w 4852"/>
                <a:gd name="T41" fmla="*/ 329 h 476"/>
                <a:gd name="T42" fmla="*/ 4536 w 4852"/>
                <a:gd name="T43" fmla="*/ 451 h 476"/>
                <a:gd name="T44" fmla="*/ 4852 w 4852"/>
                <a:gd name="T45" fmla="*/ 461 h 476"/>
                <a:gd name="T46" fmla="*/ 4536 w 4852"/>
                <a:gd name="T47" fmla="*/ 452 h 476"/>
                <a:gd name="T48" fmla="*/ 4243 w 4852"/>
                <a:gd name="T49" fmla="*/ 331 h 476"/>
                <a:gd name="T50" fmla="*/ 3979 w 4852"/>
                <a:gd name="T51" fmla="*/ 153 h 476"/>
                <a:gd name="T52" fmla="*/ 3845 w 4852"/>
                <a:gd name="T53" fmla="*/ 68 h 476"/>
                <a:gd name="T54" fmla="*/ 3537 w 4852"/>
                <a:gd name="T55" fmla="*/ 4 h 476"/>
                <a:gd name="T56" fmla="*/ 3227 w 4852"/>
                <a:gd name="T57" fmla="*/ 63 h 476"/>
                <a:gd name="T58" fmla="*/ 3086 w 4852"/>
                <a:gd name="T59" fmla="*/ 135 h 476"/>
                <a:gd name="T60" fmla="*/ 2812 w 4852"/>
                <a:gd name="T61" fmla="*/ 297 h 476"/>
                <a:gd name="T62" fmla="*/ 2633 w 4852"/>
                <a:gd name="T63" fmla="*/ 384 h 476"/>
                <a:gd name="T64" fmla="*/ 2595 w 4852"/>
                <a:gd name="T65" fmla="*/ 397 h 476"/>
                <a:gd name="T66" fmla="*/ 2519 w 4852"/>
                <a:gd name="T67" fmla="*/ 418 h 476"/>
                <a:gd name="T68" fmla="*/ 2430 w 4852"/>
                <a:gd name="T69" fmla="*/ 433 h 476"/>
                <a:gd name="T70" fmla="*/ 2400 w 4852"/>
                <a:gd name="T71" fmla="*/ 435 h 476"/>
                <a:gd name="T72" fmla="*/ 2321 w 4852"/>
                <a:gd name="T73" fmla="*/ 436 h 476"/>
                <a:gd name="T74" fmla="*/ 2241 w 4852"/>
                <a:gd name="T75" fmla="*/ 429 h 476"/>
                <a:gd name="T76" fmla="*/ 2049 w 4852"/>
                <a:gd name="T77" fmla="*/ 379 h 476"/>
                <a:gd name="T78" fmla="*/ 1899 w 4852"/>
                <a:gd name="T79" fmla="*/ 324 h 476"/>
                <a:gd name="T80" fmla="*/ 1823 w 4852"/>
                <a:gd name="T81" fmla="*/ 303 h 476"/>
                <a:gd name="T82" fmla="*/ 1665 w 4852"/>
                <a:gd name="T83" fmla="*/ 302 h 476"/>
                <a:gd name="T84" fmla="*/ 1429 w 4852"/>
                <a:gd name="T85" fmla="*/ 335 h 476"/>
                <a:gd name="T86" fmla="*/ 1270 w 4852"/>
                <a:gd name="T87" fmla="*/ 352 h 476"/>
                <a:gd name="T88" fmla="*/ 635 w 4852"/>
                <a:gd name="T89" fmla="*/ 389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852" h="476">
                  <a:moveTo>
                    <a:pt x="0" y="427"/>
                  </a:moveTo>
                  <a:cubicBezTo>
                    <a:pt x="212" y="421"/>
                    <a:pt x="424" y="404"/>
                    <a:pt x="635" y="387"/>
                  </a:cubicBezTo>
                  <a:cubicBezTo>
                    <a:pt x="741" y="379"/>
                    <a:pt x="847" y="371"/>
                    <a:pt x="953" y="365"/>
                  </a:cubicBezTo>
                  <a:cubicBezTo>
                    <a:pt x="1058" y="359"/>
                    <a:pt x="1164" y="357"/>
                    <a:pt x="1270" y="349"/>
                  </a:cubicBezTo>
                  <a:cubicBezTo>
                    <a:pt x="1297" y="347"/>
                    <a:pt x="1323" y="345"/>
                    <a:pt x="1349" y="342"/>
                  </a:cubicBezTo>
                  <a:cubicBezTo>
                    <a:pt x="1428" y="332"/>
                    <a:pt x="1428" y="332"/>
                    <a:pt x="1428" y="332"/>
                  </a:cubicBezTo>
                  <a:cubicBezTo>
                    <a:pt x="1481" y="324"/>
                    <a:pt x="1533" y="315"/>
                    <a:pt x="1585" y="308"/>
                  </a:cubicBezTo>
                  <a:cubicBezTo>
                    <a:pt x="1612" y="304"/>
                    <a:pt x="1638" y="301"/>
                    <a:pt x="1665" y="298"/>
                  </a:cubicBezTo>
                  <a:cubicBezTo>
                    <a:pt x="1691" y="296"/>
                    <a:pt x="1717" y="294"/>
                    <a:pt x="1744" y="294"/>
                  </a:cubicBezTo>
                  <a:cubicBezTo>
                    <a:pt x="1771" y="294"/>
                    <a:pt x="1797" y="296"/>
                    <a:pt x="1824" y="300"/>
                  </a:cubicBezTo>
                  <a:cubicBezTo>
                    <a:pt x="1837" y="302"/>
                    <a:pt x="1850" y="305"/>
                    <a:pt x="1863" y="309"/>
                  </a:cubicBezTo>
                  <a:cubicBezTo>
                    <a:pt x="1875" y="312"/>
                    <a:pt x="1888" y="316"/>
                    <a:pt x="1901" y="321"/>
                  </a:cubicBezTo>
                  <a:cubicBezTo>
                    <a:pt x="1926" y="329"/>
                    <a:pt x="1950" y="339"/>
                    <a:pt x="1975" y="348"/>
                  </a:cubicBezTo>
                  <a:cubicBezTo>
                    <a:pt x="2000" y="358"/>
                    <a:pt x="2025" y="367"/>
                    <a:pt x="2050" y="375"/>
                  </a:cubicBezTo>
                  <a:cubicBezTo>
                    <a:pt x="2100" y="392"/>
                    <a:pt x="2151" y="407"/>
                    <a:pt x="2203" y="418"/>
                  </a:cubicBezTo>
                  <a:cubicBezTo>
                    <a:pt x="2216" y="421"/>
                    <a:pt x="2229" y="423"/>
                    <a:pt x="2242" y="425"/>
                  </a:cubicBezTo>
                  <a:cubicBezTo>
                    <a:pt x="2255" y="427"/>
                    <a:pt x="2268" y="429"/>
                    <a:pt x="2281" y="430"/>
                  </a:cubicBezTo>
                  <a:cubicBezTo>
                    <a:pt x="2294" y="431"/>
                    <a:pt x="2307" y="432"/>
                    <a:pt x="2321" y="432"/>
                  </a:cubicBezTo>
                  <a:cubicBezTo>
                    <a:pt x="2334" y="433"/>
                    <a:pt x="2347" y="433"/>
                    <a:pt x="2360" y="433"/>
                  </a:cubicBezTo>
                  <a:cubicBezTo>
                    <a:pt x="2374" y="433"/>
                    <a:pt x="2387" y="432"/>
                    <a:pt x="2400" y="431"/>
                  </a:cubicBezTo>
                  <a:cubicBezTo>
                    <a:pt x="2407" y="431"/>
                    <a:pt x="2413" y="430"/>
                    <a:pt x="2420" y="429"/>
                  </a:cubicBezTo>
                  <a:cubicBezTo>
                    <a:pt x="2430" y="429"/>
                    <a:pt x="2430" y="429"/>
                    <a:pt x="2430" y="429"/>
                  </a:cubicBezTo>
                  <a:cubicBezTo>
                    <a:pt x="2439" y="427"/>
                    <a:pt x="2439" y="427"/>
                    <a:pt x="2439" y="427"/>
                  </a:cubicBezTo>
                  <a:cubicBezTo>
                    <a:pt x="2466" y="425"/>
                    <a:pt x="2492" y="420"/>
                    <a:pt x="2518" y="414"/>
                  </a:cubicBezTo>
                  <a:cubicBezTo>
                    <a:pt x="2531" y="411"/>
                    <a:pt x="2543" y="409"/>
                    <a:pt x="2556" y="405"/>
                  </a:cubicBezTo>
                  <a:cubicBezTo>
                    <a:pt x="2569" y="402"/>
                    <a:pt x="2582" y="397"/>
                    <a:pt x="2594" y="394"/>
                  </a:cubicBezTo>
                  <a:cubicBezTo>
                    <a:pt x="2600" y="392"/>
                    <a:pt x="2607" y="389"/>
                    <a:pt x="2613" y="387"/>
                  </a:cubicBezTo>
                  <a:cubicBezTo>
                    <a:pt x="2619" y="385"/>
                    <a:pt x="2625" y="383"/>
                    <a:pt x="2631" y="380"/>
                  </a:cubicBezTo>
                  <a:cubicBezTo>
                    <a:pt x="2644" y="375"/>
                    <a:pt x="2656" y="370"/>
                    <a:pt x="2668" y="365"/>
                  </a:cubicBezTo>
                  <a:cubicBezTo>
                    <a:pt x="2717" y="344"/>
                    <a:pt x="2764" y="320"/>
                    <a:pt x="2810" y="294"/>
                  </a:cubicBezTo>
                  <a:cubicBezTo>
                    <a:pt x="2857" y="268"/>
                    <a:pt x="2902" y="241"/>
                    <a:pt x="2948" y="214"/>
                  </a:cubicBezTo>
                  <a:cubicBezTo>
                    <a:pt x="2993" y="187"/>
                    <a:pt x="3038" y="158"/>
                    <a:pt x="3084" y="132"/>
                  </a:cubicBezTo>
                  <a:cubicBezTo>
                    <a:pt x="3107" y="119"/>
                    <a:pt x="3130" y="106"/>
                    <a:pt x="3154" y="93"/>
                  </a:cubicBezTo>
                  <a:cubicBezTo>
                    <a:pt x="3177" y="81"/>
                    <a:pt x="3201" y="70"/>
                    <a:pt x="3226" y="60"/>
                  </a:cubicBezTo>
                  <a:cubicBezTo>
                    <a:pt x="3275" y="39"/>
                    <a:pt x="3326" y="24"/>
                    <a:pt x="3378" y="14"/>
                  </a:cubicBezTo>
                  <a:cubicBezTo>
                    <a:pt x="3430" y="4"/>
                    <a:pt x="3483" y="0"/>
                    <a:pt x="3537" y="1"/>
                  </a:cubicBezTo>
                  <a:cubicBezTo>
                    <a:pt x="3590" y="2"/>
                    <a:pt x="3643" y="8"/>
                    <a:pt x="3695" y="18"/>
                  </a:cubicBezTo>
                  <a:cubicBezTo>
                    <a:pt x="3747" y="28"/>
                    <a:pt x="3798" y="44"/>
                    <a:pt x="3846" y="66"/>
                  </a:cubicBezTo>
                  <a:cubicBezTo>
                    <a:pt x="3870" y="77"/>
                    <a:pt x="3894" y="90"/>
                    <a:pt x="3916" y="105"/>
                  </a:cubicBezTo>
                  <a:cubicBezTo>
                    <a:pt x="3937" y="120"/>
                    <a:pt x="3959" y="136"/>
                    <a:pt x="3981" y="151"/>
                  </a:cubicBezTo>
                  <a:cubicBezTo>
                    <a:pt x="4024" y="182"/>
                    <a:pt x="4067" y="213"/>
                    <a:pt x="4110" y="243"/>
                  </a:cubicBezTo>
                  <a:cubicBezTo>
                    <a:pt x="4154" y="273"/>
                    <a:pt x="4198" y="302"/>
                    <a:pt x="4244" y="329"/>
                  </a:cubicBezTo>
                  <a:cubicBezTo>
                    <a:pt x="4290" y="356"/>
                    <a:pt x="4337" y="380"/>
                    <a:pt x="4386" y="401"/>
                  </a:cubicBezTo>
                  <a:cubicBezTo>
                    <a:pt x="4434" y="422"/>
                    <a:pt x="4485" y="438"/>
                    <a:pt x="4536" y="451"/>
                  </a:cubicBezTo>
                  <a:cubicBezTo>
                    <a:pt x="4588" y="464"/>
                    <a:pt x="4640" y="472"/>
                    <a:pt x="4693" y="474"/>
                  </a:cubicBezTo>
                  <a:cubicBezTo>
                    <a:pt x="4746" y="476"/>
                    <a:pt x="4800" y="472"/>
                    <a:pt x="4852" y="461"/>
                  </a:cubicBezTo>
                  <a:cubicBezTo>
                    <a:pt x="4800" y="472"/>
                    <a:pt x="4746" y="476"/>
                    <a:pt x="4693" y="474"/>
                  </a:cubicBezTo>
                  <a:cubicBezTo>
                    <a:pt x="4640" y="472"/>
                    <a:pt x="4588" y="465"/>
                    <a:pt x="4536" y="452"/>
                  </a:cubicBezTo>
                  <a:cubicBezTo>
                    <a:pt x="4485" y="440"/>
                    <a:pt x="4434" y="423"/>
                    <a:pt x="4385" y="402"/>
                  </a:cubicBezTo>
                  <a:cubicBezTo>
                    <a:pt x="4336" y="382"/>
                    <a:pt x="4289" y="357"/>
                    <a:pt x="4243" y="331"/>
                  </a:cubicBezTo>
                  <a:cubicBezTo>
                    <a:pt x="4197" y="304"/>
                    <a:pt x="4153" y="275"/>
                    <a:pt x="4109" y="245"/>
                  </a:cubicBezTo>
                  <a:cubicBezTo>
                    <a:pt x="4065" y="215"/>
                    <a:pt x="4022" y="184"/>
                    <a:pt x="3979" y="153"/>
                  </a:cubicBezTo>
                  <a:cubicBezTo>
                    <a:pt x="3958" y="138"/>
                    <a:pt x="3936" y="122"/>
                    <a:pt x="3914" y="107"/>
                  </a:cubicBezTo>
                  <a:cubicBezTo>
                    <a:pt x="3892" y="93"/>
                    <a:pt x="3869" y="80"/>
                    <a:pt x="3845" y="68"/>
                  </a:cubicBezTo>
                  <a:cubicBezTo>
                    <a:pt x="3797" y="46"/>
                    <a:pt x="3746" y="31"/>
                    <a:pt x="3694" y="21"/>
                  </a:cubicBezTo>
                  <a:cubicBezTo>
                    <a:pt x="3642" y="10"/>
                    <a:pt x="3589" y="5"/>
                    <a:pt x="3537" y="4"/>
                  </a:cubicBezTo>
                  <a:cubicBezTo>
                    <a:pt x="3484" y="3"/>
                    <a:pt x="3431" y="7"/>
                    <a:pt x="3379" y="17"/>
                  </a:cubicBezTo>
                  <a:cubicBezTo>
                    <a:pt x="3327" y="27"/>
                    <a:pt x="3276" y="42"/>
                    <a:pt x="3227" y="63"/>
                  </a:cubicBezTo>
                  <a:cubicBezTo>
                    <a:pt x="3203" y="73"/>
                    <a:pt x="3179" y="84"/>
                    <a:pt x="3155" y="96"/>
                  </a:cubicBezTo>
                  <a:cubicBezTo>
                    <a:pt x="3132" y="108"/>
                    <a:pt x="3108" y="121"/>
                    <a:pt x="3086" y="135"/>
                  </a:cubicBezTo>
                  <a:cubicBezTo>
                    <a:pt x="3040" y="161"/>
                    <a:pt x="2995" y="190"/>
                    <a:pt x="2949" y="217"/>
                  </a:cubicBezTo>
                  <a:cubicBezTo>
                    <a:pt x="2904" y="244"/>
                    <a:pt x="2858" y="271"/>
                    <a:pt x="2812" y="297"/>
                  </a:cubicBezTo>
                  <a:cubicBezTo>
                    <a:pt x="2766" y="323"/>
                    <a:pt x="2719" y="348"/>
                    <a:pt x="2670" y="369"/>
                  </a:cubicBezTo>
                  <a:cubicBezTo>
                    <a:pt x="2658" y="374"/>
                    <a:pt x="2645" y="379"/>
                    <a:pt x="2633" y="384"/>
                  </a:cubicBezTo>
                  <a:cubicBezTo>
                    <a:pt x="2627" y="386"/>
                    <a:pt x="2620" y="388"/>
                    <a:pt x="2614" y="391"/>
                  </a:cubicBezTo>
                  <a:cubicBezTo>
                    <a:pt x="2608" y="393"/>
                    <a:pt x="2602" y="395"/>
                    <a:pt x="2595" y="397"/>
                  </a:cubicBezTo>
                  <a:cubicBezTo>
                    <a:pt x="2583" y="401"/>
                    <a:pt x="2570" y="405"/>
                    <a:pt x="2557" y="409"/>
                  </a:cubicBezTo>
                  <a:cubicBezTo>
                    <a:pt x="2544" y="412"/>
                    <a:pt x="2531" y="415"/>
                    <a:pt x="2519" y="418"/>
                  </a:cubicBezTo>
                  <a:cubicBezTo>
                    <a:pt x="2493" y="424"/>
                    <a:pt x="2466" y="429"/>
                    <a:pt x="2440" y="431"/>
                  </a:cubicBezTo>
                  <a:cubicBezTo>
                    <a:pt x="2430" y="433"/>
                    <a:pt x="2430" y="433"/>
                    <a:pt x="2430" y="433"/>
                  </a:cubicBezTo>
                  <a:cubicBezTo>
                    <a:pt x="2420" y="433"/>
                    <a:pt x="2420" y="433"/>
                    <a:pt x="2420" y="433"/>
                  </a:cubicBezTo>
                  <a:cubicBezTo>
                    <a:pt x="2413" y="434"/>
                    <a:pt x="2407" y="435"/>
                    <a:pt x="2400" y="435"/>
                  </a:cubicBezTo>
                  <a:cubicBezTo>
                    <a:pt x="2387" y="436"/>
                    <a:pt x="2374" y="437"/>
                    <a:pt x="2360" y="437"/>
                  </a:cubicBezTo>
                  <a:cubicBezTo>
                    <a:pt x="2347" y="437"/>
                    <a:pt x="2334" y="436"/>
                    <a:pt x="2321" y="436"/>
                  </a:cubicBezTo>
                  <a:cubicBezTo>
                    <a:pt x="2307" y="435"/>
                    <a:pt x="2294" y="435"/>
                    <a:pt x="2281" y="434"/>
                  </a:cubicBezTo>
                  <a:cubicBezTo>
                    <a:pt x="2268" y="433"/>
                    <a:pt x="2254" y="431"/>
                    <a:pt x="2241" y="429"/>
                  </a:cubicBezTo>
                  <a:cubicBezTo>
                    <a:pt x="2228" y="427"/>
                    <a:pt x="2215" y="425"/>
                    <a:pt x="2202" y="422"/>
                  </a:cubicBezTo>
                  <a:cubicBezTo>
                    <a:pt x="2150" y="411"/>
                    <a:pt x="2099" y="396"/>
                    <a:pt x="2049" y="379"/>
                  </a:cubicBezTo>
                  <a:cubicBezTo>
                    <a:pt x="2024" y="370"/>
                    <a:pt x="1999" y="361"/>
                    <a:pt x="1974" y="352"/>
                  </a:cubicBezTo>
                  <a:cubicBezTo>
                    <a:pt x="1949" y="342"/>
                    <a:pt x="1924" y="333"/>
                    <a:pt x="1899" y="324"/>
                  </a:cubicBezTo>
                  <a:cubicBezTo>
                    <a:pt x="1887" y="320"/>
                    <a:pt x="1874" y="315"/>
                    <a:pt x="1862" y="312"/>
                  </a:cubicBezTo>
                  <a:cubicBezTo>
                    <a:pt x="1849" y="308"/>
                    <a:pt x="1836" y="306"/>
                    <a:pt x="1823" y="303"/>
                  </a:cubicBezTo>
                  <a:cubicBezTo>
                    <a:pt x="1797" y="299"/>
                    <a:pt x="1770" y="297"/>
                    <a:pt x="1744" y="297"/>
                  </a:cubicBezTo>
                  <a:cubicBezTo>
                    <a:pt x="1718" y="297"/>
                    <a:pt x="1691" y="299"/>
                    <a:pt x="1665" y="302"/>
                  </a:cubicBezTo>
                  <a:cubicBezTo>
                    <a:pt x="1638" y="304"/>
                    <a:pt x="1612" y="307"/>
                    <a:pt x="1586" y="311"/>
                  </a:cubicBezTo>
                  <a:cubicBezTo>
                    <a:pt x="1533" y="318"/>
                    <a:pt x="1481" y="327"/>
                    <a:pt x="1429" y="335"/>
                  </a:cubicBezTo>
                  <a:cubicBezTo>
                    <a:pt x="1350" y="344"/>
                    <a:pt x="1350" y="344"/>
                    <a:pt x="1350" y="344"/>
                  </a:cubicBezTo>
                  <a:cubicBezTo>
                    <a:pt x="1323" y="348"/>
                    <a:pt x="1297" y="350"/>
                    <a:pt x="1270" y="352"/>
                  </a:cubicBezTo>
                  <a:cubicBezTo>
                    <a:pt x="1165" y="359"/>
                    <a:pt x="1059" y="361"/>
                    <a:pt x="953" y="368"/>
                  </a:cubicBezTo>
                  <a:cubicBezTo>
                    <a:pt x="847" y="374"/>
                    <a:pt x="741" y="381"/>
                    <a:pt x="635" y="389"/>
                  </a:cubicBezTo>
                  <a:cubicBezTo>
                    <a:pt x="424" y="405"/>
                    <a:pt x="212" y="421"/>
                    <a:pt x="0" y="4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47">
              <a:extLst>
                <a:ext uri="{FF2B5EF4-FFF2-40B4-BE49-F238E27FC236}">
                  <a16:creationId xmlns:a16="http://schemas.microsoft.com/office/drawing/2014/main" id="{1DFD2802-6E46-9EFD-F375-68C70EB415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2000" y="2560638"/>
              <a:ext cx="12117388" cy="1257300"/>
            </a:xfrm>
            <a:custGeom>
              <a:avLst/>
              <a:gdLst>
                <a:gd name="T0" fmla="*/ 636 w 4851"/>
                <a:gd name="T1" fmla="*/ 390 h 503"/>
                <a:gd name="T2" fmla="*/ 1272 w 4851"/>
                <a:gd name="T3" fmla="*/ 387 h 503"/>
                <a:gd name="T4" fmla="*/ 1352 w 4851"/>
                <a:gd name="T5" fmla="*/ 385 h 503"/>
                <a:gd name="T6" fmla="*/ 1411 w 4851"/>
                <a:gd name="T7" fmla="*/ 383 h 503"/>
                <a:gd name="T8" fmla="*/ 1590 w 4851"/>
                <a:gd name="T9" fmla="*/ 369 h 503"/>
                <a:gd name="T10" fmla="*/ 1749 w 4851"/>
                <a:gd name="T11" fmla="*/ 365 h 503"/>
                <a:gd name="T12" fmla="*/ 1848 w 4851"/>
                <a:gd name="T13" fmla="*/ 379 h 503"/>
                <a:gd name="T14" fmla="*/ 1905 w 4851"/>
                <a:gd name="T15" fmla="*/ 395 h 503"/>
                <a:gd name="T16" fmla="*/ 2060 w 4851"/>
                <a:gd name="T17" fmla="*/ 434 h 503"/>
                <a:gd name="T18" fmla="*/ 2217 w 4851"/>
                <a:gd name="T19" fmla="*/ 459 h 503"/>
                <a:gd name="T20" fmla="*/ 2677 w 4851"/>
                <a:gd name="T21" fmla="*/ 363 h 503"/>
                <a:gd name="T22" fmla="*/ 2954 w 4851"/>
                <a:gd name="T23" fmla="*/ 205 h 503"/>
                <a:gd name="T24" fmla="*/ 3234 w 4851"/>
                <a:gd name="T25" fmla="*/ 55 h 503"/>
                <a:gd name="T26" fmla="*/ 3547 w 4851"/>
                <a:gd name="T27" fmla="*/ 2 h 503"/>
                <a:gd name="T28" fmla="*/ 3855 w 4851"/>
                <a:gd name="T29" fmla="*/ 74 h 503"/>
                <a:gd name="T30" fmla="*/ 3922 w 4851"/>
                <a:gd name="T31" fmla="*/ 117 h 503"/>
                <a:gd name="T32" fmla="*/ 4113 w 4851"/>
                <a:gd name="T33" fmla="*/ 260 h 503"/>
                <a:gd name="T34" fmla="*/ 4385 w 4851"/>
                <a:gd name="T35" fmla="*/ 424 h 503"/>
                <a:gd name="T36" fmla="*/ 4693 w 4851"/>
                <a:gd name="T37" fmla="*/ 500 h 503"/>
                <a:gd name="T38" fmla="*/ 4693 w 4851"/>
                <a:gd name="T39" fmla="*/ 501 h 503"/>
                <a:gd name="T40" fmla="*/ 4385 w 4851"/>
                <a:gd name="T41" fmla="*/ 425 h 503"/>
                <a:gd name="T42" fmla="*/ 4112 w 4851"/>
                <a:gd name="T43" fmla="*/ 262 h 503"/>
                <a:gd name="T44" fmla="*/ 3921 w 4851"/>
                <a:gd name="T45" fmla="*/ 119 h 503"/>
                <a:gd name="T46" fmla="*/ 3854 w 4851"/>
                <a:gd name="T47" fmla="*/ 77 h 503"/>
                <a:gd name="T48" fmla="*/ 3547 w 4851"/>
                <a:gd name="T49" fmla="*/ 5 h 503"/>
                <a:gd name="T50" fmla="*/ 3236 w 4851"/>
                <a:gd name="T51" fmla="*/ 58 h 503"/>
                <a:gd name="T52" fmla="*/ 2955 w 4851"/>
                <a:gd name="T53" fmla="*/ 208 h 503"/>
                <a:gd name="T54" fmla="*/ 2679 w 4851"/>
                <a:gd name="T55" fmla="*/ 366 h 503"/>
                <a:gd name="T56" fmla="*/ 2216 w 4851"/>
                <a:gd name="T57" fmla="*/ 462 h 503"/>
                <a:gd name="T58" fmla="*/ 1866 w 4851"/>
                <a:gd name="T59" fmla="*/ 388 h 503"/>
                <a:gd name="T60" fmla="*/ 1828 w 4851"/>
                <a:gd name="T61" fmla="*/ 378 h 503"/>
                <a:gd name="T62" fmla="*/ 1590 w 4851"/>
                <a:gd name="T63" fmla="*/ 372 h 503"/>
                <a:gd name="T64" fmla="*/ 1412 w 4851"/>
                <a:gd name="T65" fmla="*/ 386 h 503"/>
                <a:gd name="T66" fmla="*/ 1352 w 4851"/>
                <a:gd name="T67" fmla="*/ 388 h 503"/>
                <a:gd name="T68" fmla="*/ 1272 w 4851"/>
                <a:gd name="T69" fmla="*/ 390 h 503"/>
                <a:gd name="T70" fmla="*/ 636 w 4851"/>
                <a:gd name="T71" fmla="*/ 392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851" h="503">
                  <a:moveTo>
                    <a:pt x="0" y="429"/>
                  </a:moveTo>
                  <a:cubicBezTo>
                    <a:pt x="212" y="418"/>
                    <a:pt x="424" y="401"/>
                    <a:pt x="636" y="390"/>
                  </a:cubicBezTo>
                  <a:cubicBezTo>
                    <a:pt x="742" y="384"/>
                    <a:pt x="848" y="381"/>
                    <a:pt x="954" y="381"/>
                  </a:cubicBezTo>
                  <a:cubicBezTo>
                    <a:pt x="1060" y="381"/>
                    <a:pt x="1166" y="386"/>
                    <a:pt x="1272" y="387"/>
                  </a:cubicBezTo>
                  <a:cubicBezTo>
                    <a:pt x="1286" y="387"/>
                    <a:pt x="1299" y="387"/>
                    <a:pt x="1312" y="387"/>
                  </a:cubicBezTo>
                  <a:cubicBezTo>
                    <a:pt x="1325" y="386"/>
                    <a:pt x="1339" y="386"/>
                    <a:pt x="1352" y="385"/>
                  </a:cubicBezTo>
                  <a:cubicBezTo>
                    <a:pt x="1392" y="384"/>
                    <a:pt x="1392" y="384"/>
                    <a:pt x="1392" y="384"/>
                  </a:cubicBezTo>
                  <a:cubicBezTo>
                    <a:pt x="1411" y="383"/>
                    <a:pt x="1411" y="383"/>
                    <a:pt x="1411" y="383"/>
                  </a:cubicBezTo>
                  <a:cubicBezTo>
                    <a:pt x="1431" y="382"/>
                    <a:pt x="1431" y="382"/>
                    <a:pt x="1431" y="382"/>
                  </a:cubicBezTo>
                  <a:cubicBezTo>
                    <a:pt x="1484" y="378"/>
                    <a:pt x="1537" y="373"/>
                    <a:pt x="1590" y="369"/>
                  </a:cubicBezTo>
                  <a:cubicBezTo>
                    <a:pt x="1616" y="367"/>
                    <a:pt x="1643" y="366"/>
                    <a:pt x="1669" y="364"/>
                  </a:cubicBezTo>
                  <a:cubicBezTo>
                    <a:pt x="1696" y="363"/>
                    <a:pt x="1723" y="363"/>
                    <a:pt x="1749" y="365"/>
                  </a:cubicBezTo>
                  <a:cubicBezTo>
                    <a:pt x="1776" y="366"/>
                    <a:pt x="1802" y="369"/>
                    <a:pt x="1828" y="375"/>
                  </a:cubicBezTo>
                  <a:cubicBezTo>
                    <a:pt x="1835" y="376"/>
                    <a:pt x="1841" y="377"/>
                    <a:pt x="1848" y="379"/>
                  </a:cubicBezTo>
                  <a:cubicBezTo>
                    <a:pt x="1867" y="384"/>
                    <a:pt x="1867" y="384"/>
                    <a:pt x="1867" y="384"/>
                  </a:cubicBezTo>
                  <a:cubicBezTo>
                    <a:pt x="1905" y="395"/>
                    <a:pt x="1905" y="395"/>
                    <a:pt x="1905" y="395"/>
                  </a:cubicBezTo>
                  <a:cubicBezTo>
                    <a:pt x="1931" y="402"/>
                    <a:pt x="1957" y="409"/>
                    <a:pt x="1982" y="416"/>
                  </a:cubicBezTo>
                  <a:cubicBezTo>
                    <a:pt x="2008" y="423"/>
                    <a:pt x="2034" y="429"/>
                    <a:pt x="2060" y="434"/>
                  </a:cubicBezTo>
                  <a:cubicBezTo>
                    <a:pt x="2085" y="440"/>
                    <a:pt x="2112" y="445"/>
                    <a:pt x="2138" y="449"/>
                  </a:cubicBezTo>
                  <a:cubicBezTo>
                    <a:pt x="2164" y="453"/>
                    <a:pt x="2190" y="457"/>
                    <a:pt x="2217" y="459"/>
                  </a:cubicBezTo>
                  <a:cubicBezTo>
                    <a:pt x="2322" y="466"/>
                    <a:pt x="2429" y="454"/>
                    <a:pt x="2530" y="422"/>
                  </a:cubicBezTo>
                  <a:cubicBezTo>
                    <a:pt x="2581" y="407"/>
                    <a:pt x="2630" y="386"/>
                    <a:pt x="2677" y="363"/>
                  </a:cubicBezTo>
                  <a:cubicBezTo>
                    <a:pt x="2725" y="339"/>
                    <a:pt x="2771" y="313"/>
                    <a:pt x="2817" y="286"/>
                  </a:cubicBezTo>
                  <a:cubicBezTo>
                    <a:pt x="2863" y="260"/>
                    <a:pt x="2908" y="232"/>
                    <a:pt x="2954" y="205"/>
                  </a:cubicBezTo>
                  <a:cubicBezTo>
                    <a:pt x="2999" y="177"/>
                    <a:pt x="3044" y="149"/>
                    <a:pt x="3091" y="123"/>
                  </a:cubicBezTo>
                  <a:cubicBezTo>
                    <a:pt x="3137" y="98"/>
                    <a:pt x="3185" y="74"/>
                    <a:pt x="3234" y="55"/>
                  </a:cubicBezTo>
                  <a:cubicBezTo>
                    <a:pt x="3284" y="36"/>
                    <a:pt x="3336" y="22"/>
                    <a:pt x="3388" y="13"/>
                  </a:cubicBezTo>
                  <a:cubicBezTo>
                    <a:pt x="3440" y="4"/>
                    <a:pt x="3494" y="0"/>
                    <a:pt x="3547" y="2"/>
                  </a:cubicBezTo>
                  <a:cubicBezTo>
                    <a:pt x="3600" y="3"/>
                    <a:pt x="3653" y="10"/>
                    <a:pt x="3705" y="21"/>
                  </a:cubicBezTo>
                  <a:cubicBezTo>
                    <a:pt x="3757" y="32"/>
                    <a:pt x="3808" y="49"/>
                    <a:pt x="3855" y="74"/>
                  </a:cubicBezTo>
                  <a:cubicBezTo>
                    <a:pt x="3867" y="81"/>
                    <a:pt x="3878" y="87"/>
                    <a:pt x="3889" y="94"/>
                  </a:cubicBezTo>
                  <a:cubicBezTo>
                    <a:pt x="3901" y="102"/>
                    <a:pt x="3911" y="109"/>
                    <a:pt x="3922" y="117"/>
                  </a:cubicBezTo>
                  <a:cubicBezTo>
                    <a:pt x="3944" y="133"/>
                    <a:pt x="3965" y="149"/>
                    <a:pt x="3986" y="165"/>
                  </a:cubicBezTo>
                  <a:cubicBezTo>
                    <a:pt x="4028" y="197"/>
                    <a:pt x="4070" y="229"/>
                    <a:pt x="4113" y="260"/>
                  </a:cubicBezTo>
                  <a:cubicBezTo>
                    <a:pt x="4156" y="291"/>
                    <a:pt x="4200" y="322"/>
                    <a:pt x="4245" y="349"/>
                  </a:cubicBezTo>
                  <a:cubicBezTo>
                    <a:pt x="4290" y="377"/>
                    <a:pt x="4337" y="403"/>
                    <a:pt x="4385" y="424"/>
                  </a:cubicBezTo>
                  <a:cubicBezTo>
                    <a:pt x="4434" y="446"/>
                    <a:pt x="4484" y="463"/>
                    <a:pt x="4535" y="476"/>
                  </a:cubicBezTo>
                  <a:cubicBezTo>
                    <a:pt x="4587" y="489"/>
                    <a:pt x="4640" y="498"/>
                    <a:pt x="4693" y="500"/>
                  </a:cubicBezTo>
                  <a:cubicBezTo>
                    <a:pt x="4746" y="502"/>
                    <a:pt x="4799" y="498"/>
                    <a:pt x="4851" y="487"/>
                  </a:cubicBezTo>
                  <a:cubicBezTo>
                    <a:pt x="4799" y="498"/>
                    <a:pt x="4746" y="503"/>
                    <a:pt x="4693" y="501"/>
                  </a:cubicBezTo>
                  <a:cubicBezTo>
                    <a:pt x="4640" y="498"/>
                    <a:pt x="4587" y="490"/>
                    <a:pt x="4535" y="477"/>
                  </a:cubicBezTo>
                  <a:cubicBezTo>
                    <a:pt x="4484" y="464"/>
                    <a:pt x="4433" y="447"/>
                    <a:pt x="4385" y="425"/>
                  </a:cubicBezTo>
                  <a:cubicBezTo>
                    <a:pt x="4336" y="404"/>
                    <a:pt x="4289" y="379"/>
                    <a:pt x="4244" y="351"/>
                  </a:cubicBezTo>
                  <a:cubicBezTo>
                    <a:pt x="4199" y="323"/>
                    <a:pt x="4155" y="293"/>
                    <a:pt x="4112" y="262"/>
                  </a:cubicBezTo>
                  <a:cubicBezTo>
                    <a:pt x="4069" y="231"/>
                    <a:pt x="4027" y="199"/>
                    <a:pt x="3985" y="167"/>
                  </a:cubicBezTo>
                  <a:cubicBezTo>
                    <a:pt x="3963" y="151"/>
                    <a:pt x="3942" y="135"/>
                    <a:pt x="3921" y="119"/>
                  </a:cubicBezTo>
                  <a:cubicBezTo>
                    <a:pt x="3910" y="111"/>
                    <a:pt x="3899" y="104"/>
                    <a:pt x="3888" y="97"/>
                  </a:cubicBezTo>
                  <a:cubicBezTo>
                    <a:pt x="3877" y="89"/>
                    <a:pt x="3865" y="83"/>
                    <a:pt x="3854" y="77"/>
                  </a:cubicBezTo>
                  <a:cubicBezTo>
                    <a:pt x="3807" y="52"/>
                    <a:pt x="3756" y="35"/>
                    <a:pt x="3704" y="24"/>
                  </a:cubicBezTo>
                  <a:cubicBezTo>
                    <a:pt x="3653" y="12"/>
                    <a:pt x="3600" y="6"/>
                    <a:pt x="3547" y="5"/>
                  </a:cubicBezTo>
                  <a:cubicBezTo>
                    <a:pt x="3494" y="3"/>
                    <a:pt x="3441" y="7"/>
                    <a:pt x="3389" y="16"/>
                  </a:cubicBezTo>
                  <a:cubicBezTo>
                    <a:pt x="3336" y="25"/>
                    <a:pt x="3285" y="39"/>
                    <a:pt x="3236" y="58"/>
                  </a:cubicBezTo>
                  <a:cubicBezTo>
                    <a:pt x="3186" y="77"/>
                    <a:pt x="3139" y="101"/>
                    <a:pt x="3092" y="126"/>
                  </a:cubicBezTo>
                  <a:cubicBezTo>
                    <a:pt x="3046" y="152"/>
                    <a:pt x="3001" y="180"/>
                    <a:pt x="2955" y="208"/>
                  </a:cubicBezTo>
                  <a:cubicBezTo>
                    <a:pt x="2910" y="235"/>
                    <a:pt x="2865" y="263"/>
                    <a:pt x="2819" y="290"/>
                  </a:cubicBezTo>
                  <a:cubicBezTo>
                    <a:pt x="2773" y="317"/>
                    <a:pt x="2727" y="343"/>
                    <a:pt x="2679" y="366"/>
                  </a:cubicBezTo>
                  <a:cubicBezTo>
                    <a:pt x="2631" y="390"/>
                    <a:pt x="2583" y="411"/>
                    <a:pt x="2532" y="426"/>
                  </a:cubicBezTo>
                  <a:cubicBezTo>
                    <a:pt x="2430" y="457"/>
                    <a:pt x="2322" y="470"/>
                    <a:pt x="2216" y="462"/>
                  </a:cubicBezTo>
                  <a:cubicBezTo>
                    <a:pt x="2110" y="454"/>
                    <a:pt x="2006" y="427"/>
                    <a:pt x="1905" y="398"/>
                  </a:cubicBezTo>
                  <a:cubicBezTo>
                    <a:pt x="1866" y="388"/>
                    <a:pt x="1866" y="388"/>
                    <a:pt x="1866" y="388"/>
                  </a:cubicBezTo>
                  <a:cubicBezTo>
                    <a:pt x="1847" y="382"/>
                    <a:pt x="1847" y="382"/>
                    <a:pt x="1847" y="382"/>
                  </a:cubicBezTo>
                  <a:cubicBezTo>
                    <a:pt x="1841" y="381"/>
                    <a:pt x="1834" y="379"/>
                    <a:pt x="1828" y="378"/>
                  </a:cubicBezTo>
                  <a:cubicBezTo>
                    <a:pt x="1802" y="373"/>
                    <a:pt x="1775" y="369"/>
                    <a:pt x="1749" y="368"/>
                  </a:cubicBezTo>
                  <a:cubicBezTo>
                    <a:pt x="1696" y="365"/>
                    <a:pt x="1643" y="369"/>
                    <a:pt x="1590" y="372"/>
                  </a:cubicBezTo>
                  <a:cubicBezTo>
                    <a:pt x="1537" y="376"/>
                    <a:pt x="1484" y="381"/>
                    <a:pt x="1431" y="385"/>
                  </a:cubicBezTo>
                  <a:cubicBezTo>
                    <a:pt x="1412" y="386"/>
                    <a:pt x="1412" y="386"/>
                    <a:pt x="1412" y="386"/>
                  </a:cubicBezTo>
                  <a:cubicBezTo>
                    <a:pt x="1392" y="387"/>
                    <a:pt x="1392" y="387"/>
                    <a:pt x="1392" y="387"/>
                  </a:cubicBezTo>
                  <a:cubicBezTo>
                    <a:pt x="1352" y="388"/>
                    <a:pt x="1352" y="388"/>
                    <a:pt x="1352" y="388"/>
                  </a:cubicBezTo>
                  <a:cubicBezTo>
                    <a:pt x="1339" y="389"/>
                    <a:pt x="1325" y="389"/>
                    <a:pt x="1312" y="389"/>
                  </a:cubicBezTo>
                  <a:cubicBezTo>
                    <a:pt x="1299" y="390"/>
                    <a:pt x="1286" y="390"/>
                    <a:pt x="1272" y="390"/>
                  </a:cubicBezTo>
                  <a:cubicBezTo>
                    <a:pt x="1166" y="389"/>
                    <a:pt x="1060" y="383"/>
                    <a:pt x="954" y="383"/>
                  </a:cubicBezTo>
                  <a:cubicBezTo>
                    <a:pt x="848" y="383"/>
                    <a:pt x="742" y="387"/>
                    <a:pt x="636" y="392"/>
                  </a:cubicBezTo>
                  <a:cubicBezTo>
                    <a:pt x="424" y="402"/>
                    <a:pt x="212" y="419"/>
                    <a:pt x="0" y="4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48">
              <a:extLst>
                <a:ext uri="{FF2B5EF4-FFF2-40B4-BE49-F238E27FC236}">
                  <a16:creationId xmlns:a16="http://schemas.microsoft.com/office/drawing/2014/main" id="{8C39CC46-C8A7-3F52-325A-6D9D1BF2FD6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8825" y="2532063"/>
              <a:ext cx="12114213" cy="1320800"/>
            </a:xfrm>
            <a:custGeom>
              <a:avLst/>
              <a:gdLst>
                <a:gd name="T0" fmla="*/ 637 w 4850"/>
                <a:gd name="T1" fmla="*/ 392 h 528"/>
                <a:gd name="T2" fmla="*/ 1274 w 4850"/>
                <a:gd name="T3" fmla="*/ 428 h 528"/>
                <a:gd name="T4" fmla="*/ 1314 w 4850"/>
                <a:gd name="T5" fmla="*/ 430 h 528"/>
                <a:gd name="T6" fmla="*/ 1394 w 4850"/>
                <a:gd name="T7" fmla="*/ 434 h 528"/>
                <a:gd name="T8" fmla="*/ 1593 w 4850"/>
                <a:gd name="T9" fmla="*/ 433 h 528"/>
                <a:gd name="T10" fmla="*/ 1753 w 4850"/>
                <a:gd name="T11" fmla="*/ 436 h 528"/>
                <a:gd name="T12" fmla="*/ 1911 w 4850"/>
                <a:gd name="T13" fmla="*/ 462 h 528"/>
                <a:gd name="T14" fmla="*/ 2227 w 4850"/>
                <a:gd name="T15" fmla="*/ 491 h 528"/>
                <a:gd name="T16" fmla="*/ 2547 w 4850"/>
                <a:gd name="T17" fmla="*/ 423 h 528"/>
                <a:gd name="T18" fmla="*/ 2575 w 4850"/>
                <a:gd name="T19" fmla="*/ 412 h 528"/>
                <a:gd name="T20" fmla="*/ 2682 w 4850"/>
                <a:gd name="T21" fmla="*/ 359 h 528"/>
                <a:gd name="T22" fmla="*/ 2957 w 4850"/>
                <a:gd name="T23" fmla="*/ 196 h 528"/>
                <a:gd name="T24" fmla="*/ 3241 w 4850"/>
                <a:gd name="T25" fmla="*/ 51 h 528"/>
                <a:gd name="T26" fmla="*/ 3555 w 4850"/>
                <a:gd name="T27" fmla="*/ 2 h 528"/>
                <a:gd name="T28" fmla="*/ 3862 w 4850"/>
                <a:gd name="T29" fmla="*/ 82 h 528"/>
                <a:gd name="T30" fmla="*/ 3990 w 4850"/>
                <a:gd name="T31" fmla="*/ 177 h 528"/>
                <a:gd name="T32" fmla="*/ 4384 w 4850"/>
                <a:gd name="T33" fmla="*/ 446 h 528"/>
                <a:gd name="T34" fmla="*/ 4691 w 4850"/>
                <a:gd name="T35" fmla="*/ 525 h 528"/>
                <a:gd name="T36" fmla="*/ 4691 w 4850"/>
                <a:gd name="T37" fmla="*/ 526 h 528"/>
                <a:gd name="T38" fmla="*/ 4384 w 4850"/>
                <a:gd name="T39" fmla="*/ 447 h 528"/>
                <a:gd name="T40" fmla="*/ 3988 w 4850"/>
                <a:gd name="T41" fmla="*/ 179 h 528"/>
                <a:gd name="T42" fmla="*/ 3860 w 4850"/>
                <a:gd name="T43" fmla="*/ 84 h 528"/>
                <a:gd name="T44" fmla="*/ 3555 w 4850"/>
                <a:gd name="T45" fmla="*/ 5 h 528"/>
                <a:gd name="T46" fmla="*/ 3242 w 4850"/>
                <a:gd name="T47" fmla="*/ 54 h 528"/>
                <a:gd name="T48" fmla="*/ 2958 w 4850"/>
                <a:gd name="T49" fmla="*/ 199 h 528"/>
                <a:gd name="T50" fmla="*/ 2684 w 4850"/>
                <a:gd name="T51" fmla="*/ 362 h 528"/>
                <a:gd name="T52" fmla="*/ 2577 w 4850"/>
                <a:gd name="T53" fmla="*/ 415 h 528"/>
                <a:gd name="T54" fmla="*/ 2549 w 4850"/>
                <a:gd name="T55" fmla="*/ 427 h 528"/>
                <a:gd name="T56" fmla="*/ 2228 w 4850"/>
                <a:gd name="T57" fmla="*/ 495 h 528"/>
                <a:gd name="T58" fmla="*/ 1910 w 4850"/>
                <a:gd name="T59" fmla="*/ 466 h 528"/>
                <a:gd name="T60" fmla="*/ 1753 w 4850"/>
                <a:gd name="T61" fmla="*/ 439 h 528"/>
                <a:gd name="T62" fmla="*/ 1593 w 4850"/>
                <a:gd name="T63" fmla="*/ 436 h 528"/>
                <a:gd name="T64" fmla="*/ 1394 w 4850"/>
                <a:gd name="T65" fmla="*/ 437 h 528"/>
                <a:gd name="T66" fmla="*/ 1314 w 4850"/>
                <a:gd name="T67" fmla="*/ 433 h 528"/>
                <a:gd name="T68" fmla="*/ 1274 w 4850"/>
                <a:gd name="T69" fmla="*/ 430 h 528"/>
                <a:gd name="T70" fmla="*/ 637 w 4850"/>
                <a:gd name="T71" fmla="*/ 394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850" h="528">
                  <a:moveTo>
                    <a:pt x="0" y="431"/>
                  </a:moveTo>
                  <a:cubicBezTo>
                    <a:pt x="212" y="414"/>
                    <a:pt x="424" y="397"/>
                    <a:pt x="637" y="392"/>
                  </a:cubicBezTo>
                  <a:cubicBezTo>
                    <a:pt x="743" y="390"/>
                    <a:pt x="850" y="391"/>
                    <a:pt x="956" y="398"/>
                  </a:cubicBezTo>
                  <a:cubicBezTo>
                    <a:pt x="1063" y="405"/>
                    <a:pt x="1168" y="419"/>
                    <a:pt x="1274" y="428"/>
                  </a:cubicBezTo>
                  <a:cubicBezTo>
                    <a:pt x="1294" y="429"/>
                    <a:pt x="1294" y="429"/>
                    <a:pt x="1294" y="429"/>
                  </a:cubicBezTo>
                  <a:cubicBezTo>
                    <a:pt x="1314" y="430"/>
                    <a:pt x="1314" y="430"/>
                    <a:pt x="1314" y="430"/>
                  </a:cubicBezTo>
                  <a:cubicBezTo>
                    <a:pt x="1354" y="432"/>
                    <a:pt x="1354" y="432"/>
                    <a:pt x="1354" y="432"/>
                  </a:cubicBezTo>
                  <a:cubicBezTo>
                    <a:pt x="1367" y="433"/>
                    <a:pt x="1381" y="434"/>
                    <a:pt x="1394" y="434"/>
                  </a:cubicBezTo>
                  <a:cubicBezTo>
                    <a:pt x="1407" y="434"/>
                    <a:pt x="1420" y="434"/>
                    <a:pt x="1434" y="435"/>
                  </a:cubicBezTo>
                  <a:cubicBezTo>
                    <a:pt x="1487" y="435"/>
                    <a:pt x="1540" y="434"/>
                    <a:pt x="1593" y="433"/>
                  </a:cubicBezTo>
                  <a:cubicBezTo>
                    <a:pt x="1620" y="432"/>
                    <a:pt x="1647" y="432"/>
                    <a:pt x="1673" y="432"/>
                  </a:cubicBezTo>
                  <a:cubicBezTo>
                    <a:pt x="1700" y="432"/>
                    <a:pt x="1726" y="433"/>
                    <a:pt x="1753" y="436"/>
                  </a:cubicBezTo>
                  <a:cubicBezTo>
                    <a:pt x="1780" y="438"/>
                    <a:pt x="1806" y="442"/>
                    <a:pt x="1832" y="447"/>
                  </a:cubicBezTo>
                  <a:cubicBezTo>
                    <a:pt x="1911" y="462"/>
                    <a:pt x="1911" y="462"/>
                    <a:pt x="1911" y="462"/>
                  </a:cubicBezTo>
                  <a:cubicBezTo>
                    <a:pt x="1963" y="472"/>
                    <a:pt x="2015" y="480"/>
                    <a:pt x="2068" y="486"/>
                  </a:cubicBezTo>
                  <a:cubicBezTo>
                    <a:pt x="2121" y="491"/>
                    <a:pt x="2174" y="493"/>
                    <a:pt x="2227" y="491"/>
                  </a:cubicBezTo>
                  <a:cubicBezTo>
                    <a:pt x="2334" y="487"/>
                    <a:pt x="2439" y="465"/>
                    <a:pt x="2538" y="427"/>
                  </a:cubicBezTo>
                  <a:cubicBezTo>
                    <a:pt x="2547" y="423"/>
                    <a:pt x="2547" y="423"/>
                    <a:pt x="2547" y="423"/>
                  </a:cubicBezTo>
                  <a:cubicBezTo>
                    <a:pt x="2557" y="419"/>
                    <a:pt x="2557" y="419"/>
                    <a:pt x="2557" y="419"/>
                  </a:cubicBezTo>
                  <a:cubicBezTo>
                    <a:pt x="2575" y="412"/>
                    <a:pt x="2575" y="412"/>
                    <a:pt x="2575" y="412"/>
                  </a:cubicBezTo>
                  <a:cubicBezTo>
                    <a:pt x="2587" y="406"/>
                    <a:pt x="2599" y="401"/>
                    <a:pt x="2611" y="395"/>
                  </a:cubicBezTo>
                  <a:cubicBezTo>
                    <a:pt x="2635" y="383"/>
                    <a:pt x="2659" y="371"/>
                    <a:pt x="2682" y="359"/>
                  </a:cubicBezTo>
                  <a:cubicBezTo>
                    <a:pt x="2729" y="334"/>
                    <a:pt x="2775" y="306"/>
                    <a:pt x="2820" y="279"/>
                  </a:cubicBezTo>
                  <a:cubicBezTo>
                    <a:pt x="2957" y="196"/>
                    <a:pt x="2957" y="196"/>
                    <a:pt x="2957" y="196"/>
                  </a:cubicBezTo>
                  <a:cubicBezTo>
                    <a:pt x="3002" y="168"/>
                    <a:pt x="3048" y="141"/>
                    <a:pt x="3095" y="116"/>
                  </a:cubicBezTo>
                  <a:cubicBezTo>
                    <a:pt x="3142" y="91"/>
                    <a:pt x="3191" y="69"/>
                    <a:pt x="3241" y="51"/>
                  </a:cubicBezTo>
                  <a:cubicBezTo>
                    <a:pt x="3291" y="33"/>
                    <a:pt x="3343" y="20"/>
                    <a:pt x="3396" y="11"/>
                  </a:cubicBezTo>
                  <a:cubicBezTo>
                    <a:pt x="3448" y="3"/>
                    <a:pt x="3502" y="0"/>
                    <a:pt x="3555" y="2"/>
                  </a:cubicBezTo>
                  <a:cubicBezTo>
                    <a:pt x="3608" y="4"/>
                    <a:pt x="3662" y="10"/>
                    <a:pt x="3713" y="23"/>
                  </a:cubicBezTo>
                  <a:cubicBezTo>
                    <a:pt x="3765" y="36"/>
                    <a:pt x="3816" y="55"/>
                    <a:pt x="3862" y="82"/>
                  </a:cubicBezTo>
                  <a:cubicBezTo>
                    <a:pt x="3885" y="95"/>
                    <a:pt x="3906" y="112"/>
                    <a:pt x="3927" y="128"/>
                  </a:cubicBezTo>
                  <a:cubicBezTo>
                    <a:pt x="3948" y="144"/>
                    <a:pt x="3969" y="161"/>
                    <a:pt x="3990" y="177"/>
                  </a:cubicBezTo>
                  <a:cubicBezTo>
                    <a:pt x="4073" y="244"/>
                    <a:pt x="4155" y="311"/>
                    <a:pt x="4245" y="369"/>
                  </a:cubicBezTo>
                  <a:cubicBezTo>
                    <a:pt x="4290" y="398"/>
                    <a:pt x="4336" y="424"/>
                    <a:pt x="4384" y="446"/>
                  </a:cubicBezTo>
                  <a:cubicBezTo>
                    <a:pt x="4433" y="468"/>
                    <a:pt x="4483" y="487"/>
                    <a:pt x="4534" y="501"/>
                  </a:cubicBezTo>
                  <a:cubicBezTo>
                    <a:pt x="4586" y="514"/>
                    <a:pt x="4638" y="523"/>
                    <a:pt x="4691" y="525"/>
                  </a:cubicBezTo>
                  <a:cubicBezTo>
                    <a:pt x="4745" y="527"/>
                    <a:pt x="4798" y="523"/>
                    <a:pt x="4850" y="511"/>
                  </a:cubicBezTo>
                  <a:cubicBezTo>
                    <a:pt x="4798" y="523"/>
                    <a:pt x="4745" y="528"/>
                    <a:pt x="4691" y="526"/>
                  </a:cubicBezTo>
                  <a:cubicBezTo>
                    <a:pt x="4638" y="523"/>
                    <a:pt x="4585" y="515"/>
                    <a:pt x="4534" y="502"/>
                  </a:cubicBezTo>
                  <a:cubicBezTo>
                    <a:pt x="4482" y="488"/>
                    <a:pt x="4432" y="469"/>
                    <a:pt x="4384" y="447"/>
                  </a:cubicBezTo>
                  <a:cubicBezTo>
                    <a:pt x="4335" y="425"/>
                    <a:pt x="4289" y="399"/>
                    <a:pt x="4244" y="370"/>
                  </a:cubicBezTo>
                  <a:cubicBezTo>
                    <a:pt x="4154" y="313"/>
                    <a:pt x="4071" y="245"/>
                    <a:pt x="3988" y="179"/>
                  </a:cubicBezTo>
                  <a:cubicBezTo>
                    <a:pt x="3967" y="162"/>
                    <a:pt x="3947" y="146"/>
                    <a:pt x="3925" y="130"/>
                  </a:cubicBezTo>
                  <a:cubicBezTo>
                    <a:pt x="3904" y="114"/>
                    <a:pt x="3883" y="97"/>
                    <a:pt x="3860" y="84"/>
                  </a:cubicBezTo>
                  <a:cubicBezTo>
                    <a:pt x="3815" y="57"/>
                    <a:pt x="3764" y="38"/>
                    <a:pt x="3713" y="26"/>
                  </a:cubicBezTo>
                  <a:cubicBezTo>
                    <a:pt x="3661" y="13"/>
                    <a:pt x="3608" y="6"/>
                    <a:pt x="3555" y="5"/>
                  </a:cubicBezTo>
                  <a:cubicBezTo>
                    <a:pt x="3502" y="3"/>
                    <a:pt x="3449" y="6"/>
                    <a:pt x="3396" y="14"/>
                  </a:cubicBezTo>
                  <a:cubicBezTo>
                    <a:pt x="3344" y="23"/>
                    <a:pt x="3292" y="36"/>
                    <a:pt x="3242" y="54"/>
                  </a:cubicBezTo>
                  <a:cubicBezTo>
                    <a:pt x="3192" y="72"/>
                    <a:pt x="3144" y="94"/>
                    <a:pt x="3097" y="119"/>
                  </a:cubicBezTo>
                  <a:cubicBezTo>
                    <a:pt x="3050" y="144"/>
                    <a:pt x="3004" y="171"/>
                    <a:pt x="2958" y="199"/>
                  </a:cubicBezTo>
                  <a:cubicBezTo>
                    <a:pt x="2822" y="282"/>
                    <a:pt x="2822" y="282"/>
                    <a:pt x="2822" y="282"/>
                  </a:cubicBezTo>
                  <a:cubicBezTo>
                    <a:pt x="2777" y="310"/>
                    <a:pt x="2731" y="337"/>
                    <a:pt x="2684" y="362"/>
                  </a:cubicBezTo>
                  <a:cubicBezTo>
                    <a:pt x="2661" y="375"/>
                    <a:pt x="2637" y="387"/>
                    <a:pt x="2613" y="399"/>
                  </a:cubicBezTo>
                  <a:cubicBezTo>
                    <a:pt x="2601" y="404"/>
                    <a:pt x="2589" y="410"/>
                    <a:pt x="2577" y="415"/>
                  </a:cubicBezTo>
                  <a:cubicBezTo>
                    <a:pt x="2558" y="423"/>
                    <a:pt x="2558" y="423"/>
                    <a:pt x="2558" y="423"/>
                  </a:cubicBezTo>
                  <a:cubicBezTo>
                    <a:pt x="2549" y="427"/>
                    <a:pt x="2549" y="427"/>
                    <a:pt x="2549" y="427"/>
                  </a:cubicBezTo>
                  <a:cubicBezTo>
                    <a:pt x="2540" y="431"/>
                    <a:pt x="2540" y="431"/>
                    <a:pt x="2540" y="431"/>
                  </a:cubicBezTo>
                  <a:cubicBezTo>
                    <a:pt x="2440" y="469"/>
                    <a:pt x="2334" y="491"/>
                    <a:pt x="2228" y="495"/>
                  </a:cubicBezTo>
                  <a:cubicBezTo>
                    <a:pt x="2174" y="497"/>
                    <a:pt x="2121" y="494"/>
                    <a:pt x="2068" y="489"/>
                  </a:cubicBezTo>
                  <a:cubicBezTo>
                    <a:pt x="2015" y="484"/>
                    <a:pt x="1962" y="476"/>
                    <a:pt x="1910" y="466"/>
                  </a:cubicBezTo>
                  <a:cubicBezTo>
                    <a:pt x="1832" y="450"/>
                    <a:pt x="1832" y="450"/>
                    <a:pt x="1832" y="450"/>
                  </a:cubicBezTo>
                  <a:cubicBezTo>
                    <a:pt x="1806" y="445"/>
                    <a:pt x="1779" y="441"/>
                    <a:pt x="1753" y="439"/>
                  </a:cubicBezTo>
                  <a:cubicBezTo>
                    <a:pt x="1726" y="437"/>
                    <a:pt x="1700" y="435"/>
                    <a:pt x="1673" y="435"/>
                  </a:cubicBezTo>
                  <a:cubicBezTo>
                    <a:pt x="1647" y="435"/>
                    <a:pt x="1620" y="435"/>
                    <a:pt x="1593" y="436"/>
                  </a:cubicBezTo>
                  <a:cubicBezTo>
                    <a:pt x="1540" y="436"/>
                    <a:pt x="1487" y="438"/>
                    <a:pt x="1434" y="437"/>
                  </a:cubicBezTo>
                  <a:cubicBezTo>
                    <a:pt x="1420" y="437"/>
                    <a:pt x="1407" y="437"/>
                    <a:pt x="1394" y="437"/>
                  </a:cubicBezTo>
                  <a:cubicBezTo>
                    <a:pt x="1380" y="436"/>
                    <a:pt x="1367" y="436"/>
                    <a:pt x="1354" y="435"/>
                  </a:cubicBezTo>
                  <a:cubicBezTo>
                    <a:pt x="1314" y="433"/>
                    <a:pt x="1314" y="433"/>
                    <a:pt x="1314" y="433"/>
                  </a:cubicBezTo>
                  <a:cubicBezTo>
                    <a:pt x="1294" y="432"/>
                    <a:pt x="1294" y="432"/>
                    <a:pt x="1294" y="432"/>
                  </a:cubicBezTo>
                  <a:cubicBezTo>
                    <a:pt x="1274" y="430"/>
                    <a:pt x="1274" y="430"/>
                    <a:pt x="1274" y="430"/>
                  </a:cubicBezTo>
                  <a:cubicBezTo>
                    <a:pt x="1168" y="422"/>
                    <a:pt x="1062" y="407"/>
                    <a:pt x="956" y="400"/>
                  </a:cubicBezTo>
                  <a:cubicBezTo>
                    <a:pt x="850" y="393"/>
                    <a:pt x="743" y="392"/>
                    <a:pt x="637" y="394"/>
                  </a:cubicBezTo>
                  <a:cubicBezTo>
                    <a:pt x="424" y="398"/>
                    <a:pt x="212" y="415"/>
                    <a:pt x="0" y="4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49">
              <a:extLst>
                <a:ext uri="{FF2B5EF4-FFF2-40B4-BE49-F238E27FC236}">
                  <a16:creationId xmlns:a16="http://schemas.microsoft.com/office/drawing/2014/main" id="{7046B9BD-EF0F-B4CA-69C9-D9AB97FCA91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4063" y="2501900"/>
              <a:ext cx="12114213" cy="1385888"/>
            </a:xfrm>
            <a:custGeom>
              <a:avLst/>
              <a:gdLst>
                <a:gd name="T0" fmla="*/ 0 w 4850"/>
                <a:gd name="T1" fmla="*/ 433 h 554"/>
                <a:gd name="T2" fmla="*/ 320 w 4850"/>
                <a:gd name="T3" fmla="*/ 405 h 554"/>
                <a:gd name="T4" fmla="*/ 641 w 4850"/>
                <a:gd name="T5" fmla="*/ 396 h 554"/>
                <a:gd name="T6" fmla="*/ 961 w 4850"/>
                <a:gd name="T7" fmla="*/ 419 h 554"/>
                <a:gd name="T8" fmla="*/ 1277 w 4850"/>
                <a:gd name="T9" fmla="*/ 474 h 554"/>
                <a:gd name="T10" fmla="*/ 1436 w 4850"/>
                <a:gd name="T11" fmla="*/ 492 h 554"/>
                <a:gd name="T12" fmla="*/ 1596 w 4850"/>
                <a:gd name="T13" fmla="*/ 500 h 554"/>
                <a:gd name="T14" fmla="*/ 1756 w 4850"/>
                <a:gd name="T15" fmla="*/ 508 h 554"/>
                <a:gd name="T16" fmla="*/ 1796 w 4850"/>
                <a:gd name="T17" fmla="*/ 512 h 554"/>
                <a:gd name="T18" fmla="*/ 1836 w 4850"/>
                <a:gd name="T19" fmla="*/ 517 h 554"/>
                <a:gd name="T20" fmla="*/ 1916 w 4850"/>
                <a:gd name="T21" fmla="*/ 526 h 554"/>
                <a:gd name="T22" fmla="*/ 2076 w 4850"/>
                <a:gd name="T23" fmla="*/ 532 h 554"/>
                <a:gd name="T24" fmla="*/ 2236 w 4850"/>
                <a:gd name="T25" fmla="*/ 520 h 554"/>
                <a:gd name="T26" fmla="*/ 2542 w 4850"/>
                <a:gd name="T27" fmla="*/ 431 h 554"/>
                <a:gd name="T28" fmla="*/ 2821 w 4850"/>
                <a:gd name="T29" fmla="*/ 274 h 554"/>
                <a:gd name="T30" fmla="*/ 2958 w 4850"/>
                <a:gd name="T31" fmla="*/ 190 h 554"/>
                <a:gd name="T32" fmla="*/ 3098 w 4850"/>
                <a:gd name="T33" fmla="*/ 112 h 554"/>
                <a:gd name="T34" fmla="*/ 3171 w 4850"/>
                <a:gd name="T35" fmla="*/ 78 h 554"/>
                <a:gd name="T36" fmla="*/ 3246 w 4850"/>
                <a:gd name="T37" fmla="*/ 49 h 554"/>
                <a:gd name="T38" fmla="*/ 3402 w 4850"/>
                <a:gd name="T39" fmla="*/ 11 h 554"/>
                <a:gd name="T40" fmla="*/ 3562 w 4850"/>
                <a:gd name="T41" fmla="*/ 2 h 554"/>
                <a:gd name="T42" fmla="*/ 3721 w 4850"/>
                <a:gd name="T43" fmla="*/ 26 h 554"/>
                <a:gd name="T44" fmla="*/ 3867 w 4850"/>
                <a:gd name="T45" fmla="*/ 90 h 554"/>
                <a:gd name="T46" fmla="*/ 3900 w 4850"/>
                <a:gd name="T47" fmla="*/ 114 h 554"/>
                <a:gd name="T48" fmla="*/ 3931 w 4850"/>
                <a:gd name="T49" fmla="*/ 139 h 554"/>
                <a:gd name="T50" fmla="*/ 3993 w 4850"/>
                <a:gd name="T51" fmla="*/ 190 h 554"/>
                <a:gd name="T52" fmla="*/ 4245 w 4850"/>
                <a:gd name="T53" fmla="*/ 389 h 554"/>
                <a:gd name="T54" fmla="*/ 4533 w 4850"/>
                <a:gd name="T55" fmla="*/ 526 h 554"/>
                <a:gd name="T56" fmla="*/ 4691 w 4850"/>
                <a:gd name="T57" fmla="*/ 551 h 554"/>
                <a:gd name="T58" fmla="*/ 4850 w 4850"/>
                <a:gd name="T59" fmla="*/ 537 h 554"/>
                <a:gd name="T60" fmla="*/ 4691 w 4850"/>
                <a:gd name="T61" fmla="*/ 552 h 554"/>
                <a:gd name="T62" fmla="*/ 4533 w 4850"/>
                <a:gd name="T63" fmla="*/ 527 h 554"/>
                <a:gd name="T64" fmla="*/ 4244 w 4850"/>
                <a:gd name="T65" fmla="*/ 390 h 554"/>
                <a:gd name="T66" fmla="*/ 3991 w 4850"/>
                <a:gd name="T67" fmla="*/ 192 h 554"/>
                <a:gd name="T68" fmla="*/ 3930 w 4850"/>
                <a:gd name="T69" fmla="*/ 141 h 554"/>
                <a:gd name="T70" fmla="*/ 3898 w 4850"/>
                <a:gd name="T71" fmla="*/ 116 h 554"/>
                <a:gd name="T72" fmla="*/ 3866 w 4850"/>
                <a:gd name="T73" fmla="*/ 92 h 554"/>
                <a:gd name="T74" fmla="*/ 3720 w 4850"/>
                <a:gd name="T75" fmla="*/ 28 h 554"/>
                <a:gd name="T76" fmla="*/ 3562 w 4850"/>
                <a:gd name="T77" fmla="*/ 5 h 554"/>
                <a:gd name="T78" fmla="*/ 3402 w 4850"/>
                <a:gd name="T79" fmla="*/ 14 h 554"/>
                <a:gd name="T80" fmla="*/ 3247 w 4850"/>
                <a:gd name="T81" fmla="*/ 52 h 554"/>
                <a:gd name="T82" fmla="*/ 3172 w 4850"/>
                <a:gd name="T83" fmla="*/ 81 h 554"/>
                <a:gd name="T84" fmla="*/ 3100 w 4850"/>
                <a:gd name="T85" fmla="*/ 115 h 554"/>
                <a:gd name="T86" fmla="*/ 2960 w 4850"/>
                <a:gd name="T87" fmla="*/ 193 h 554"/>
                <a:gd name="T88" fmla="*/ 2823 w 4850"/>
                <a:gd name="T89" fmla="*/ 277 h 554"/>
                <a:gd name="T90" fmla="*/ 2544 w 4850"/>
                <a:gd name="T91" fmla="*/ 434 h 554"/>
                <a:gd name="T92" fmla="*/ 2236 w 4850"/>
                <a:gd name="T93" fmla="*/ 524 h 554"/>
                <a:gd name="T94" fmla="*/ 2076 w 4850"/>
                <a:gd name="T95" fmla="*/ 535 h 554"/>
                <a:gd name="T96" fmla="*/ 1916 w 4850"/>
                <a:gd name="T97" fmla="*/ 529 h 554"/>
                <a:gd name="T98" fmla="*/ 1836 w 4850"/>
                <a:gd name="T99" fmla="*/ 520 h 554"/>
                <a:gd name="T100" fmla="*/ 1796 w 4850"/>
                <a:gd name="T101" fmla="*/ 515 h 554"/>
                <a:gd name="T102" fmla="*/ 1756 w 4850"/>
                <a:gd name="T103" fmla="*/ 511 h 554"/>
                <a:gd name="T104" fmla="*/ 1596 w 4850"/>
                <a:gd name="T105" fmla="*/ 503 h 554"/>
                <a:gd name="T106" fmla="*/ 1436 w 4850"/>
                <a:gd name="T107" fmla="*/ 495 h 554"/>
                <a:gd name="T108" fmla="*/ 1276 w 4850"/>
                <a:gd name="T109" fmla="*/ 476 h 554"/>
                <a:gd name="T110" fmla="*/ 960 w 4850"/>
                <a:gd name="T111" fmla="*/ 422 h 554"/>
                <a:gd name="T112" fmla="*/ 641 w 4850"/>
                <a:gd name="T113" fmla="*/ 398 h 554"/>
                <a:gd name="T114" fmla="*/ 320 w 4850"/>
                <a:gd name="T115" fmla="*/ 406 h 554"/>
                <a:gd name="T116" fmla="*/ 0 w 4850"/>
                <a:gd name="T117" fmla="*/ 433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50" h="554">
                  <a:moveTo>
                    <a:pt x="0" y="433"/>
                  </a:moveTo>
                  <a:cubicBezTo>
                    <a:pt x="107" y="422"/>
                    <a:pt x="213" y="412"/>
                    <a:pt x="320" y="405"/>
                  </a:cubicBezTo>
                  <a:cubicBezTo>
                    <a:pt x="427" y="399"/>
                    <a:pt x="534" y="395"/>
                    <a:pt x="641" y="396"/>
                  </a:cubicBezTo>
                  <a:cubicBezTo>
                    <a:pt x="748" y="398"/>
                    <a:pt x="855" y="405"/>
                    <a:pt x="961" y="419"/>
                  </a:cubicBezTo>
                  <a:cubicBezTo>
                    <a:pt x="1067" y="434"/>
                    <a:pt x="1171" y="457"/>
                    <a:pt x="1277" y="474"/>
                  </a:cubicBezTo>
                  <a:cubicBezTo>
                    <a:pt x="1330" y="482"/>
                    <a:pt x="1383" y="488"/>
                    <a:pt x="1436" y="492"/>
                  </a:cubicBezTo>
                  <a:cubicBezTo>
                    <a:pt x="1489" y="496"/>
                    <a:pt x="1543" y="498"/>
                    <a:pt x="1596" y="500"/>
                  </a:cubicBezTo>
                  <a:cubicBezTo>
                    <a:pt x="1650" y="501"/>
                    <a:pt x="1703" y="503"/>
                    <a:pt x="1756" y="508"/>
                  </a:cubicBezTo>
                  <a:cubicBezTo>
                    <a:pt x="1770" y="509"/>
                    <a:pt x="1783" y="510"/>
                    <a:pt x="1796" y="512"/>
                  </a:cubicBezTo>
                  <a:cubicBezTo>
                    <a:pt x="1836" y="517"/>
                    <a:pt x="1836" y="517"/>
                    <a:pt x="1836" y="517"/>
                  </a:cubicBezTo>
                  <a:cubicBezTo>
                    <a:pt x="1863" y="520"/>
                    <a:pt x="1889" y="523"/>
                    <a:pt x="1916" y="526"/>
                  </a:cubicBezTo>
                  <a:cubicBezTo>
                    <a:pt x="1969" y="530"/>
                    <a:pt x="2023" y="532"/>
                    <a:pt x="2076" y="532"/>
                  </a:cubicBezTo>
                  <a:cubicBezTo>
                    <a:pt x="2129" y="531"/>
                    <a:pt x="2183" y="528"/>
                    <a:pt x="2236" y="520"/>
                  </a:cubicBezTo>
                  <a:cubicBezTo>
                    <a:pt x="2341" y="505"/>
                    <a:pt x="2445" y="475"/>
                    <a:pt x="2542" y="431"/>
                  </a:cubicBezTo>
                  <a:cubicBezTo>
                    <a:pt x="2639" y="386"/>
                    <a:pt x="2730" y="330"/>
                    <a:pt x="2821" y="274"/>
                  </a:cubicBezTo>
                  <a:cubicBezTo>
                    <a:pt x="2867" y="245"/>
                    <a:pt x="2912" y="217"/>
                    <a:pt x="2958" y="190"/>
                  </a:cubicBezTo>
                  <a:cubicBezTo>
                    <a:pt x="3004" y="162"/>
                    <a:pt x="3050" y="136"/>
                    <a:pt x="3098" y="112"/>
                  </a:cubicBezTo>
                  <a:cubicBezTo>
                    <a:pt x="3122" y="100"/>
                    <a:pt x="3146" y="88"/>
                    <a:pt x="3171" y="78"/>
                  </a:cubicBezTo>
                  <a:cubicBezTo>
                    <a:pt x="3196" y="67"/>
                    <a:pt x="3221" y="58"/>
                    <a:pt x="3246" y="49"/>
                  </a:cubicBezTo>
                  <a:cubicBezTo>
                    <a:pt x="3297" y="32"/>
                    <a:pt x="3349" y="19"/>
                    <a:pt x="3402" y="11"/>
                  </a:cubicBezTo>
                  <a:cubicBezTo>
                    <a:pt x="3455" y="3"/>
                    <a:pt x="3509" y="0"/>
                    <a:pt x="3562" y="2"/>
                  </a:cubicBezTo>
                  <a:cubicBezTo>
                    <a:pt x="3616" y="4"/>
                    <a:pt x="3669" y="12"/>
                    <a:pt x="3721" y="26"/>
                  </a:cubicBezTo>
                  <a:cubicBezTo>
                    <a:pt x="3772" y="40"/>
                    <a:pt x="3823" y="61"/>
                    <a:pt x="3867" y="90"/>
                  </a:cubicBezTo>
                  <a:cubicBezTo>
                    <a:pt x="3879" y="98"/>
                    <a:pt x="3889" y="106"/>
                    <a:pt x="3900" y="114"/>
                  </a:cubicBezTo>
                  <a:cubicBezTo>
                    <a:pt x="3910" y="122"/>
                    <a:pt x="3921" y="131"/>
                    <a:pt x="3931" y="139"/>
                  </a:cubicBezTo>
                  <a:cubicBezTo>
                    <a:pt x="3952" y="156"/>
                    <a:pt x="3972" y="173"/>
                    <a:pt x="3993" y="190"/>
                  </a:cubicBezTo>
                  <a:cubicBezTo>
                    <a:pt x="4075" y="259"/>
                    <a:pt x="4156" y="329"/>
                    <a:pt x="4245" y="389"/>
                  </a:cubicBezTo>
                  <a:cubicBezTo>
                    <a:pt x="4333" y="449"/>
                    <a:pt x="4430" y="497"/>
                    <a:pt x="4533" y="526"/>
                  </a:cubicBezTo>
                  <a:cubicBezTo>
                    <a:pt x="4585" y="540"/>
                    <a:pt x="4638" y="549"/>
                    <a:pt x="4691" y="551"/>
                  </a:cubicBezTo>
                  <a:cubicBezTo>
                    <a:pt x="4744" y="554"/>
                    <a:pt x="4798" y="549"/>
                    <a:pt x="4850" y="537"/>
                  </a:cubicBezTo>
                  <a:cubicBezTo>
                    <a:pt x="4798" y="549"/>
                    <a:pt x="4744" y="554"/>
                    <a:pt x="4691" y="552"/>
                  </a:cubicBezTo>
                  <a:cubicBezTo>
                    <a:pt x="4638" y="550"/>
                    <a:pt x="4584" y="540"/>
                    <a:pt x="4533" y="527"/>
                  </a:cubicBezTo>
                  <a:cubicBezTo>
                    <a:pt x="4429" y="498"/>
                    <a:pt x="4332" y="450"/>
                    <a:pt x="4244" y="390"/>
                  </a:cubicBezTo>
                  <a:cubicBezTo>
                    <a:pt x="4155" y="331"/>
                    <a:pt x="4073" y="261"/>
                    <a:pt x="3991" y="192"/>
                  </a:cubicBezTo>
                  <a:cubicBezTo>
                    <a:pt x="3971" y="175"/>
                    <a:pt x="3950" y="158"/>
                    <a:pt x="3930" y="141"/>
                  </a:cubicBezTo>
                  <a:cubicBezTo>
                    <a:pt x="3919" y="133"/>
                    <a:pt x="3909" y="124"/>
                    <a:pt x="3898" y="116"/>
                  </a:cubicBezTo>
                  <a:cubicBezTo>
                    <a:pt x="3888" y="108"/>
                    <a:pt x="3877" y="100"/>
                    <a:pt x="3866" y="92"/>
                  </a:cubicBezTo>
                  <a:cubicBezTo>
                    <a:pt x="3821" y="63"/>
                    <a:pt x="3772" y="42"/>
                    <a:pt x="3720" y="28"/>
                  </a:cubicBezTo>
                  <a:cubicBezTo>
                    <a:pt x="3669" y="15"/>
                    <a:pt x="3615" y="7"/>
                    <a:pt x="3562" y="5"/>
                  </a:cubicBezTo>
                  <a:cubicBezTo>
                    <a:pt x="3509" y="3"/>
                    <a:pt x="3455" y="6"/>
                    <a:pt x="3402" y="14"/>
                  </a:cubicBezTo>
                  <a:cubicBezTo>
                    <a:pt x="3350" y="22"/>
                    <a:pt x="3298" y="35"/>
                    <a:pt x="3247" y="52"/>
                  </a:cubicBezTo>
                  <a:cubicBezTo>
                    <a:pt x="3222" y="61"/>
                    <a:pt x="3197" y="70"/>
                    <a:pt x="3172" y="81"/>
                  </a:cubicBezTo>
                  <a:cubicBezTo>
                    <a:pt x="3148" y="91"/>
                    <a:pt x="3124" y="103"/>
                    <a:pt x="3100" y="115"/>
                  </a:cubicBezTo>
                  <a:cubicBezTo>
                    <a:pt x="3052" y="139"/>
                    <a:pt x="3006" y="165"/>
                    <a:pt x="2960" y="193"/>
                  </a:cubicBezTo>
                  <a:cubicBezTo>
                    <a:pt x="2914" y="220"/>
                    <a:pt x="2869" y="249"/>
                    <a:pt x="2823" y="277"/>
                  </a:cubicBezTo>
                  <a:cubicBezTo>
                    <a:pt x="2732" y="333"/>
                    <a:pt x="2641" y="389"/>
                    <a:pt x="2544" y="434"/>
                  </a:cubicBezTo>
                  <a:cubicBezTo>
                    <a:pt x="2446" y="479"/>
                    <a:pt x="2342" y="509"/>
                    <a:pt x="2236" y="524"/>
                  </a:cubicBezTo>
                  <a:cubicBezTo>
                    <a:pt x="2183" y="531"/>
                    <a:pt x="2129" y="535"/>
                    <a:pt x="2076" y="535"/>
                  </a:cubicBezTo>
                  <a:cubicBezTo>
                    <a:pt x="2022" y="536"/>
                    <a:pt x="1969" y="534"/>
                    <a:pt x="1916" y="529"/>
                  </a:cubicBezTo>
                  <a:cubicBezTo>
                    <a:pt x="1889" y="527"/>
                    <a:pt x="1862" y="523"/>
                    <a:pt x="1836" y="520"/>
                  </a:cubicBezTo>
                  <a:cubicBezTo>
                    <a:pt x="1796" y="515"/>
                    <a:pt x="1796" y="515"/>
                    <a:pt x="1796" y="515"/>
                  </a:cubicBezTo>
                  <a:cubicBezTo>
                    <a:pt x="1783" y="514"/>
                    <a:pt x="1769" y="512"/>
                    <a:pt x="1756" y="511"/>
                  </a:cubicBezTo>
                  <a:cubicBezTo>
                    <a:pt x="1703" y="506"/>
                    <a:pt x="1650" y="504"/>
                    <a:pt x="1596" y="503"/>
                  </a:cubicBezTo>
                  <a:cubicBezTo>
                    <a:pt x="1543" y="501"/>
                    <a:pt x="1489" y="499"/>
                    <a:pt x="1436" y="495"/>
                  </a:cubicBezTo>
                  <a:cubicBezTo>
                    <a:pt x="1382" y="491"/>
                    <a:pt x="1329" y="485"/>
                    <a:pt x="1276" y="476"/>
                  </a:cubicBezTo>
                  <a:cubicBezTo>
                    <a:pt x="1171" y="459"/>
                    <a:pt x="1066" y="436"/>
                    <a:pt x="960" y="422"/>
                  </a:cubicBezTo>
                  <a:cubicBezTo>
                    <a:pt x="854" y="407"/>
                    <a:pt x="747" y="400"/>
                    <a:pt x="641" y="398"/>
                  </a:cubicBezTo>
                  <a:cubicBezTo>
                    <a:pt x="534" y="396"/>
                    <a:pt x="427" y="400"/>
                    <a:pt x="320" y="406"/>
                  </a:cubicBezTo>
                  <a:cubicBezTo>
                    <a:pt x="213" y="412"/>
                    <a:pt x="107" y="422"/>
                    <a:pt x="0" y="4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50">
              <a:extLst>
                <a:ext uri="{FF2B5EF4-FFF2-40B4-BE49-F238E27FC236}">
                  <a16:creationId xmlns:a16="http://schemas.microsoft.com/office/drawing/2014/main" id="{E46D7304-443C-6F05-BC97-6D7AC80954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2475" y="2471738"/>
              <a:ext cx="12111038" cy="1468438"/>
            </a:xfrm>
            <a:custGeom>
              <a:avLst/>
              <a:gdLst>
                <a:gd name="T0" fmla="*/ 321 w 4849"/>
                <a:gd name="T1" fmla="*/ 404 h 587"/>
                <a:gd name="T2" fmla="*/ 563 w 4849"/>
                <a:gd name="T3" fmla="*/ 399 h 587"/>
                <a:gd name="T4" fmla="*/ 805 w 4849"/>
                <a:gd name="T5" fmla="*/ 417 h 587"/>
                <a:gd name="T6" fmla="*/ 845 w 4849"/>
                <a:gd name="T7" fmla="*/ 422 h 587"/>
                <a:gd name="T8" fmla="*/ 925 w 4849"/>
                <a:gd name="T9" fmla="*/ 436 h 587"/>
                <a:gd name="T10" fmla="*/ 964 w 4849"/>
                <a:gd name="T11" fmla="*/ 444 h 587"/>
                <a:gd name="T12" fmla="*/ 1436 w 4849"/>
                <a:gd name="T13" fmla="*/ 553 h 587"/>
                <a:gd name="T14" fmla="*/ 1758 w 4849"/>
                <a:gd name="T15" fmla="*/ 578 h 587"/>
                <a:gd name="T16" fmla="*/ 1919 w 4849"/>
                <a:gd name="T17" fmla="*/ 583 h 587"/>
                <a:gd name="T18" fmla="*/ 2238 w 4849"/>
                <a:gd name="T19" fmla="*/ 546 h 587"/>
                <a:gd name="T20" fmla="*/ 3098 w 4849"/>
                <a:gd name="T21" fmla="*/ 109 h 587"/>
                <a:gd name="T22" fmla="*/ 3566 w 4849"/>
                <a:gd name="T23" fmla="*/ 2 h 587"/>
                <a:gd name="T24" fmla="*/ 3870 w 4849"/>
                <a:gd name="T25" fmla="*/ 99 h 587"/>
                <a:gd name="T26" fmla="*/ 3933 w 4849"/>
                <a:gd name="T27" fmla="*/ 150 h 587"/>
                <a:gd name="T28" fmla="*/ 4242 w 4849"/>
                <a:gd name="T29" fmla="*/ 408 h 587"/>
                <a:gd name="T30" fmla="*/ 4531 w 4849"/>
                <a:gd name="T31" fmla="*/ 551 h 587"/>
                <a:gd name="T32" fmla="*/ 4849 w 4849"/>
                <a:gd name="T33" fmla="*/ 562 h 587"/>
                <a:gd name="T34" fmla="*/ 4530 w 4849"/>
                <a:gd name="T35" fmla="*/ 551 h 587"/>
                <a:gd name="T36" fmla="*/ 4241 w 4849"/>
                <a:gd name="T37" fmla="*/ 410 h 587"/>
                <a:gd name="T38" fmla="*/ 3931 w 4849"/>
                <a:gd name="T39" fmla="*/ 152 h 587"/>
                <a:gd name="T40" fmla="*/ 3869 w 4849"/>
                <a:gd name="T41" fmla="*/ 101 h 587"/>
                <a:gd name="T42" fmla="*/ 3566 w 4849"/>
                <a:gd name="T43" fmla="*/ 5 h 587"/>
                <a:gd name="T44" fmla="*/ 3249 w 4849"/>
                <a:gd name="T45" fmla="*/ 51 h 587"/>
                <a:gd name="T46" fmla="*/ 3099 w 4849"/>
                <a:gd name="T47" fmla="*/ 112 h 587"/>
                <a:gd name="T48" fmla="*/ 2542 w 4849"/>
                <a:gd name="T49" fmla="*/ 438 h 587"/>
                <a:gd name="T50" fmla="*/ 2080 w 4849"/>
                <a:gd name="T51" fmla="*/ 577 h 587"/>
                <a:gd name="T52" fmla="*/ 1838 w 4849"/>
                <a:gd name="T53" fmla="*/ 585 h 587"/>
                <a:gd name="T54" fmla="*/ 1596 w 4849"/>
                <a:gd name="T55" fmla="*/ 572 h 587"/>
                <a:gd name="T56" fmla="*/ 1277 w 4849"/>
                <a:gd name="T57" fmla="*/ 526 h 587"/>
                <a:gd name="T58" fmla="*/ 944 w 4849"/>
                <a:gd name="T59" fmla="*/ 442 h 587"/>
                <a:gd name="T60" fmla="*/ 884 w 4849"/>
                <a:gd name="T61" fmla="*/ 431 h 587"/>
                <a:gd name="T62" fmla="*/ 825 w 4849"/>
                <a:gd name="T63" fmla="*/ 421 h 587"/>
                <a:gd name="T64" fmla="*/ 644 w 4849"/>
                <a:gd name="T65" fmla="*/ 404 h 587"/>
                <a:gd name="T66" fmla="*/ 483 w 4849"/>
                <a:gd name="T67" fmla="*/ 400 h 587"/>
                <a:gd name="T68" fmla="*/ 0 w 4849"/>
                <a:gd name="T69" fmla="*/ 435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849" h="587">
                  <a:moveTo>
                    <a:pt x="0" y="435"/>
                  </a:moveTo>
                  <a:cubicBezTo>
                    <a:pt x="107" y="421"/>
                    <a:pt x="214" y="410"/>
                    <a:pt x="321" y="404"/>
                  </a:cubicBezTo>
                  <a:cubicBezTo>
                    <a:pt x="375" y="400"/>
                    <a:pt x="429" y="399"/>
                    <a:pt x="483" y="398"/>
                  </a:cubicBezTo>
                  <a:cubicBezTo>
                    <a:pt x="510" y="398"/>
                    <a:pt x="537" y="398"/>
                    <a:pt x="563" y="399"/>
                  </a:cubicBezTo>
                  <a:cubicBezTo>
                    <a:pt x="590" y="399"/>
                    <a:pt x="617" y="401"/>
                    <a:pt x="644" y="402"/>
                  </a:cubicBezTo>
                  <a:cubicBezTo>
                    <a:pt x="698" y="405"/>
                    <a:pt x="752" y="409"/>
                    <a:pt x="805" y="417"/>
                  </a:cubicBezTo>
                  <a:cubicBezTo>
                    <a:pt x="825" y="419"/>
                    <a:pt x="825" y="419"/>
                    <a:pt x="825" y="419"/>
                  </a:cubicBezTo>
                  <a:cubicBezTo>
                    <a:pt x="832" y="420"/>
                    <a:pt x="838" y="421"/>
                    <a:pt x="845" y="422"/>
                  </a:cubicBezTo>
                  <a:cubicBezTo>
                    <a:pt x="885" y="428"/>
                    <a:pt x="885" y="428"/>
                    <a:pt x="885" y="428"/>
                  </a:cubicBezTo>
                  <a:cubicBezTo>
                    <a:pt x="925" y="436"/>
                    <a:pt x="925" y="436"/>
                    <a:pt x="925" y="436"/>
                  </a:cubicBezTo>
                  <a:cubicBezTo>
                    <a:pt x="944" y="440"/>
                    <a:pt x="944" y="440"/>
                    <a:pt x="944" y="440"/>
                  </a:cubicBezTo>
                  <a:cubicBezTo>
                    <a:pt x="964" y="444"/>
                    <a:pt x="964" y="444"/>
                    <a:pt x="964" y="444"/>
                  </a:cubicBezTo>
                  <a:cubicBezTo>
                    <a:pt x="1069" y="467"/>
                    <a:pt x="1173" y="498"/>
                    <a:pt x="1277" y="523"/>
                  </a:cubicBezTo>
                  <a:cubicBezTo>
                    <a:pt x="1330" y="535"/>
                    <a:pt x="1383" y="545"/>
                    <a:pt x="1436" y="553"/>
                  </a:cubicBezTo>
                  <a:cubicBezTo>
                    <a:pt x="1489" y="560"/>
                    <a:pt x="1543" y="565"/>
                    <a:pt x="1596" y="569"/>
                  </a:cubicBezTo>
                  <a:cubicBezTo>
                    <a:pt x="1758" y="578"/>
                    <a:pt x="1758" y="578"/>
                    <a:pt x="1758" y="578"/>
                  </a:cubicBezTo>
                  <a:cubicBezTo>
                    <a:pt x="1784" y="580"/>
                    <a:pt x="1811" y="581"/>
                    <a:pt x="1838" y="582"/>
                  </a:cubicBezTo>
                  <a:cubicBezTo>
                    <a:pt x="1865" y="584"/>
                    <a:pt x="1892" y="584"/>
                    <a:pt x="1919" y="583"/>
                  </a:cubicBezTo>
                  <a:cubicBezTo>
                    <a:pt x="1973" y="583"/>
                    <a:pt x="2026" y="579"/>
                    <a:pt x="2080" y="573"/>
                  </a:cubicBezTo>
                  <a:cubicBezTo>
                    <a:pt x="2133" y="567"/>
                    <a:pt x="2186" y="558"/>
                    <a:pt x="2238" y="546"/>
                  </a:cubicBezTo>
                  <a:cubicBezTo>
                    <a:pt x="2343" y="521"/>
                    <a:pt x="2445" y="484"/>
                    <a:pt x="2540" y="434"/>
                  </a:cubicBezTo>
                  <a:cubicBezTo>
                    <a:pt x="2731" y="335"/>
                    <a:pt x="2904" y="203"/>
                    <a:pt x="3098" y="109"/>
                  </a:cubicBezTo>
                  <a:cubicBezTo>
                    <a:pt x="3195" y="62"/>
                    <a:pt x="3298" y="27"/>
                    <a:pt x="3405" y="10"/>
                  </a:cubicBezTo>
                  <a:cubicBezTo>
                    <a:pt x="3458" y="3"/>
                    <a:pt x="3512" y="0"/>
                    <a:pt x="3566" y="2"/>
                  </a:cubicBezTo>
                  <a:cubicBezTo>
                    <a:pt x="3620" y="5"/>
                    <a:pt x="3674" y="13"/>
                    <a:pt x="3725" y="28"/>
                  </a:cubicBezTo>
                  <a:cubicBezTo>
                    <a:pt x="3777" y="44"/>
                    <a:pt x="3827" y="67"/>
                    <a:pt x="3870" y="99"/>
                  </a:cubicBezTo>
                  <a:cubicBezTo>
                    <a:pt x="3881" y="107"/>
                    <a:pt x="3892" y="115"/>
                    <a:pt x="3902" y="124"/>
                  </a:cubicBezTo>
                  <a:cubicBezTo>
                    <a:pt x="3912" y="133"/>
                    <a:pt x="3923" y="141"/>
                    <a:pt x="3933" y="150"/>
                  </a:cubicBezTo>
                  <a:cubicBezTo>
                    <a:pt x="3953" y="167"/>
                    <a:pt x="3974" y="185"/>
                    <a:pt x="3994" y="203"/>
                  </a:cubicBezTo>
                  <a:cubicBezTo>
                    <a:pt x="4074" y="274"/>
                    <a:pt x="4154" y="347"/>
                    <a:pt x="4242" y="408"/>
                  </a:cubicBezTo>
                  <a:cubicBezTo>
                    <a:pt x="4286" y="439"/>
                    <a:pt x="4332" y="468"/>
                    <a:pt x="4381" y="492"/>
                  </a:cubicBezTo>
                  <a:cubicBezTo>
                    <a:pt x="4429" y="516"/>
                    <a:pt x="4479" y="536"/>
                    <a:pt x="4531" y="551"/>
                  </a:cubicBezTo>
                  <a:cubicBezTo>
                    <a:pt x="4582" y="565"/>
                    <a:pt x="4635" y="575"/>
                    <a:pt x="4689" y="577"/>
                  </a:cubicBezTo>
                  <a:cubicBezTo>
                    <a:pt x="4743" y="580"/>
                    <a:pt x="4797" y="575"/>
                    <a:pt x="4849" y="562"/>
                  </a:cubicBezTo>
                  <a:cubicBezTo>
                    <a:pt x="4797" y="575"/>
                    <a:pt x="4743" y="580"/>
                    <a:pt x="4689" y="578"/>
                  </a:cubicBezTo>
                  <a:cubicBezTo>
                    <a:pt x="4635" y="576"/>
                    <a:pt x="4582" y="566"/>
                    <a:pt x="4530" y="551"/>
                  </a:cubicBezTo>
                  <a:cubicBezTo>
                    <a:pt x="4478" y="537"/>
                    <a:pt x="4428" y="517"/>
                    <a:pt x="4380" y="493"/>
                  </a:cubicBezTo>
                  <a:cubicBezTo>
                    <a:pt x="4332" y="469"/>
                    <a:pt x="4285" y="441"/>
                    <a:pt x="4241" y="410"/>
                  </a:cubicBezTo>
                  <a:cubicBezTo>
                    <a:pt x="4153" y="348"/>
                    <a:pt x="4073" y="276"/>
                    <a:pt x="3992" y="205"/>
                  </a:cubicBezTo>
                  <a:cubicBezTo>
                    <a:pt x="3972" y="187"/>
                    <a:pt x="3952" y="169"/>
                    <a:pt x="3931" y="152"/>
                  </a:cubicBezTo>
                  <a:cubicBezTo>
                    <a:pt x="3921" y="143"/>
                    <a:pt x="3911" y="134"/>
                    <a:pt x="3900" y="126"/>
                  </a:cubicBezTo>
                  <a:cubicBezTo>
                    <a:pt x="3890" y="117"/>
                    <a:pt x="3880" y="109"/>
                    <a:pt x="3869" y="101"/>
                  </a:cubicBezTo>
                  <a:cubicBezTo>
                    <a:pt x="3825" y="69"/>
                    <a:pt x="3776" y="46"/>
                    <a:pt x="3725" y="31"/>
                  </a:cubicBezTo>
                  <a:cubicBezTo>
                    <a:pt x="3673" y="16"/>
                    <a:pt x="3620" y="8"/>
                    <a:pt x="3566" y="5"/>
                  </a:cubicBezTo>
                  <a:cubicBezTo>
                    <a:pt x="3512" y="3"/>
                    <a:pt x="3458" y="6"/>
                    <a:pt x="3405" y="13"/>
                  </a:cubicBezTo>
                  <a:cubicBezTo>
                    <a:pt x="3352" y="21"/>
                    <a:pt x="3300" y="35"/>
                    <a:pt x="3249" y="51"/>
                  </a:cubicBezTo>
                  <a:cubicBezTo>
                    <a:pt x="3223" y="60"/>
                    <a:pt x="3198" y="69"/>
                    <a:pt x="3173" y="79"/>
                  </a:cubicBezTo>
                  <a:cubicBezTo>
                    <a:pt x="3148" y="89"/>
                    <a:pt x="3124" y="100"/>
                    <a:pt x="3099" y="112"/>
                  </a:cubicBezTo>
                  <a:cubicBezTo>
                    <a:pt x="3003" y="159"/>
                    <a:pt x="2911" y="216"/>
                    <a:pt x="2820" y="273"/>
                  </a:cubicBezTo>
                  <a:cubicBezTo>
                    <a:pt x="2729" y="330"/>
                    <a:pt x="2638" y="388"/>
                    <a:pt x="2542" y="438"/>
                  </a:cubicBezTo>
                  <a:cubicBezTo>
                    <a:pt x="2446" y="488"/>
                    <a:pt x="2344" y="525"/>
                    <a:pt x="2239" y="549"/>
                  </a:cubicBezTo>
                  <a:cubicBezTo>
                    <a:pt x="2187" y="562"/>
                    <a:pt x="2134" y="570"/>
                    <a:pt x="2080" y="577"/>
                  </a:cubicBezTo>
                  <a:cubicBezTo>
                    <a:pt x="2027" y="583"/>
                    <a:pt x="1973" y="586"/>
                    <a:pt x="1919" y="587"/>
                  </a:cubicBezTo>
                  <a:cubicBezTo>
                    <a:pt x="1892" y="587"/>
                    <a:pt x="1865" y="587"/>
                    <a:pt x="1838" y="585"/>
                  </a:cubicBezTo>
                  <a:cubicBezTo>
                    <a:pt x="1811" y="584"/>
                    <a:pt x="1784" y="583"/>
                    <a:pt x="1757" y="582"/>
                  </a:cubicBezTo>
                  <a:cubicBezTo>
                    <a:pt x="1596" y="572"/>
                    <a:pt x="1596" y="572"/>
                    <a:pt x="1596" y="572"/>
                  </a:cubicBezTo>
                  <a:cubicBezTo>
                    <a:pt x="1542" y="568"/>
                    <a:pt x="1489" y="563"/>
                    <a:pt x="1435" y="555"/>
                  </a:cubicBezTo>
                  <a:cubicBezTo>
                    <a:pt x="1382" y="548"/>
                    <a:pt x="1329" y="538"/>
                    <a:pt x="1277" y="526"/>
                  </a:cubicBezTo>
                  <a:cubicBezTo>
                    <a:pt x="1172" y="501"/>
                    <a:pt x="1069" y="469"/>
                    <a:pt x="964" y="446"/>
                  </a:cubicBezTo>
                  <a:cubicBezTo>
                    <a:pt x="944" y="442"/>
                    <a:pt x="944" y="442"/>
                    <a:pt x="944" y="442"/>
                  </a:cubicBezTo>
                  <a:cubicBezTo>
                    <a:pt x="924" y="438"/>
                    <a:pt x="924" y="438"/>
                    <a:pt x="924" y="438"/>
                  </a:cubicBezTo>
                  <a:cubicBezTo>
                    <a:pt x="884" y="431"/>
                    <a:pt x="884" y="431"/>
                    <a:pt x="884" y="431"/>
                  </a:cubicBezTo>
                  <a:cubicBezTo>
                    <a:pt x="845" y="424"/>
                    <a:pt x="845" y="424"/>
                    <a:pt x="845" y="424"/>
                  </a:cubicBezTo>
                  <a:cubicBezTo>
                    <a:pt x="838" y="423"/>
                    <a:pt x="831" y="422"/>
                    <a:pt x="825" y="421"/>
                  </a:cubicBezTo>
                  <a:cubicBezTo>
                    <a:pt x="805" y="419"/>
                    <a:pt x="805" y="419"/>
                    <a:pt x="805" y="419"/>
                  </a:cubicBezTo>
                  <a:cubicBezTo>
                    <a:pt x="751" y="411"/>
                    <a:pt x="698" y="407"/>
                    <a:pt x="644" y="404"/>
                  </a:cubicBezTo>
                  <a:cubicBezTo>
                    <a:pt x="617" y="403"/>
                    <a:pt x="590" y="401"/>
                    <a:pt x="563" y="401"/>
                  </a:cubicBezTo>
                  <a:cubicBezTo>
                    <a:pt x="537" y="400"/>
                    <a:pt x="510" y="400"/>
                    <a:pt x="483" y="400"/>
                  </a:cubicBezTo>
                  <a:cubicBezTo>
                    <a:pt x="429" y="400"/>
                    <a:pt x="375" y="402"/>
                    <a:pt x="321" y="405"/>
                  </a:cubicBezTo>
                  <a:cubicBezTo>
                    <a:pt x="214" y="410"/>
                    <a:pt x="107" y="421"/>
                    <a:pt x="0" y="4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51">
              <a:extLst>
                <a:ext uri="{FF2B5EF4-FFF2-40B4-BE49-F238E27FC236}">
                  <a16:creationId xmlns:a16="http://schemas.microsoft.com/office/drawing/2014/main" id="{6E3B37EE-D2B9-E3BA-C595-A8752E2909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49300" y="2439988"/>
              <a:ext cx="12112625" cy="1633538"/>
            </a:xfrm>
            <a:custGeom>
              <a:avLst/>
              <a:gdLst>
                <a:gd name="T0" fmla="*/ 405 w 4849"/>
                <a:gd name="T1" fmla="*/ 400 h 653"/>
                <a:gd name="T2" fmla="*/ 486 w 4849"/>
                <a:gd name="T3" fmla="*/ 401 h 653"/>
                <a:gd name="T4" fmla="*/ 729 w 4849"/>
                <a:gd name="T5" fmla="*/ 420 h 653"/>
                <a:gd name="T6" fmla="*/ 810 w 4849"/>
                <a:gd name="T7" fmla="*/ 434 h 653"/>
                <a:gd name="T8" fmla="*/ 889 w 4849"/>
                <a:gd name="T9" fmla="*/ 452 h 653"/>
                <a:gd name="T10" fmla="*/ 968 w 4849"/>
                <a:gd name="T11" fmla="*/ 473 h 653"/>
                <a:gd name="T12" fmla="*/ 1394 w 4849"/>
                <a:gd name="T13" fmla="*/ 608 h 653"/>
                <a:gd name="T14" fmla="*/ 1514 w 4849"/>
                <a:gd name="T15" fmla="*/ 630 h 653"/>
                <a:gd name="T16" fmla="*/ 1595 w 4849"/>
                <a:gd name="T17" fmla="*/ 640 h 653"/>
                <a:gd name="T18" fmla="*/ 2276 w 4849"/>
                <a:gd name="T19" fmla="*/ 557 h 653"/>
                <a:gd name="T20" fmla="*/ 2352 w 4849"/>
                <a:gd name="T21" fmla="*/ 528 h 653"/>
                <a:gd name="T22" fmla="*/ 2389 w 4849"/>
                <a:gd name="T23" fmla="*/ 512 h 653"/>
                <a:gd name="T24" fmla="*/ 2499 w 4849"/>
                <a:gd name="T25" fmla="*/ 458 h 653"/>
                <a:gd name="T26" fmla="*/ 2569 w 4849"/>
                <a:gd name="T27" fmla="*/ 419 h 653"/>
                <a:gd name="T28" fmla="*/ 2812 w 4849"/>
                <a:gd name="T29" fmla="*/ 269 h 653"/>
                <a:gd name="T30" fmla="*/ 3568 w 4849"/>
                <a:gd name="T31" fmla="*/ 3 h 653"/>
                <a:gd name="T32" fmla="*/ 3993 w 4849"/>
                <a:gd name="T33" fmla="*/ 216 h 653"/>
                <a:gd name="T34" fmla="*/ 4527 w 4849"/>
                <a:gd name="T35" fmla="*/ 576 h 653"/>
                <a:gd name="T36" fmla="*/ 4587 w 4849"/>
                <a:gd name="T37" fmla="*/ 591 h 653"/>
                <a:gd name="T38" fmla="*/ 4627 w 4849"/>
                <a:gd name="T39" fmla="*/ 598 h 653"/>
                <a:gd name="T40" fmla="*/ 4677 w 4849"/>
                <a:gd name="T41" fmla="*/ 604 h 653"/>
                <a:gd name="T42" fmla="*/ 4687 w 4849"/>
                <a:gd name="T43" fmla="*/ 605 h 653"/>
                <a:gd name="T44" fmla="*/ 4647 w 4849"/>
                <a:gd name="T45" fmla="*/ 602 h 653"/>
                <a:gd name="T46" fmla="*/ 4606 w 4849"/>
                <a:gd name="T47" fmla="*/ 596 h 653"/>
                <a:gd name="T48" fmla="*/ 4547 w 4849"/>
                <a:gd name="T49" fmla="*/ 583 h 653"/>
                <a:gd name="T50" fmla="*/ 4238 w 4849"/>
                <a:gd name="T51" fmla="*/ 430 h 653"/>
                <a:gd name="T52" fmla="*/ 3727 w 4849"/>
                <a:gd name="T53" fmla="*/ 35 h 653"/>
                <a:gd name="T54" fmla="*/ 3097 w 4849"/>
                <a:gd name="T55" fmla="*/ 112 h 653"/>
                <a:gd name="T56" fmla="*/ 2607 w 4849"/>
                <a:gd name="T57" fmla="*/ 401 h 653"/>
                <a:gd name="T58" fmla="*/ 2536 w 4849"/>
                <a:gd name="T59" fmla="*/ 442 h 653"/>
                <a:gd name="T60" fmla="*/ 2428 w 4849"/>
                <a:gd name="T61" fmla="*/ 499 h 653"/>
                <a:gd name="T62" fmla="*/ 2362 w 4849"/>
                <a:gd name="T63" fmla="*/ 528 h 653"/>
                <a:gd name="T64" fmla="*/ 2296 w 4849"/>
                <a:gd name="T65" fmla="*/ 553 h 653"/>
                <a:gd name="T66" fmla="*/ 1920 w 4849"/>
                <a:gd name="T67" fmla="*/ 641 h 653"/>
                <a:gd name="T68" fmla="*/ 1534 w 4849"/>
                <a:gd name="T69" fmla="*/ 636 h 653"/>
                <a:gd name="T70" fmla="*/ 1433 w 4849"/>
                <a:gd name="T71" fmla="*/ 619 h 653"/>
                <a:gd name="T72" fmla="*/ 1276 w 4849"/>
                <a:gd name="T73" fmla="*/ 579 h 653"/>
                <a:gd name="T74" fmla="*/ 928 w 4849"/>
                <a:gd name="T75" fmla="*/ 464 h 653"/>
                <a:gd name="T76" fmla="*/ 849 w 4849"/>
                <a:gd name="T77" fmla="*/ 444 h 653"/>
                <a:gd name="T78" fmla="*/ 749 w 4849"/>
                <a:gd name="T79" fmla="*/ 425 h 653"/>
                <a:gd name="T80" fmla="*/ 648 w 4849"/>
                <a:gd name="T81" fmla="*/ 412 h 653"/>
                <a:gd name="T82" fmla="*/ 445 w 4849"/>
                <a:gd name="T83" fmla="*/ 402 h 653"/>
                <a:gd name="T84" fmla="*/ 0 w 4849"/>
                <a:gd name="T85" fmla="*/ 438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49" h="653">
                  <a:moveTo>
                    <a:pt x="0" y="438"/>
                  </a:moveTo>
                  <a:cubicBezTo>
                    <a:pt x="107" y="421"/>
                    <a:pt x="215" y="409"/>
                    <a:pt x="323" y="403"/>
                  </a:cubicBezTo>
                  <a:cubicBezTo>
                    <a:pt x="350" y="402"/>
                    <a:pt x="377" y="401"/>
                    <a:pt x="405" y="400"/>
                  </a:cubicBezTo>
                  <a:cubicBezTo>
                    <a:pt x="445" y="400"/>
                    <a:pt x="445" y="400"/>
                    <a:pt x="445" y="400"/>
                  </a:cubicBezTo>
                  <a:cubicBezTo>
                    <a:pt x="452" y="400"/>
                    <a:pt x="459" y="400"/>
                    <a:pt x="466" y="400"/>
                  </a:cubicBezTo>
                  <a:cubicBezTo>
                    <a:pt x="486" y="401"/>
                    <a:pt x="486" y="401"/>
                    <a:pt x="486" y="401"/>
                  </a:cubicBezTo>
                  <a:cubicBezTo>
                    <a:pt x="540" y="401"/>
                    <a:pt x="594" y="405"/>
                    <a:pt x="648" y="410"/>
                  </a:cubicBezTo>
                  <a:cubicBezTo>
                    <a:pt x="689" y="415"/>
                    <a:pt x="689" y="415"/>
                    <a:pt x="689" y="415"/>
                  </a:cubicBezTo>
                  <a:cubicBezTo>
                    <a:pt x="702" y="416"/>
                    <a:pt x="716" y="418"/>
                    <a:pt x="729" y="420"/>
                  </a:cubicBezTo>
                  <a:cubicBezTo>
                    <a:pt x="749" y="423"/>
                    <a:pt x="749" y="423"/>
                    <a:pt x="749" y="423"/>
                  </a:cubicBezTo>
                  <a:cubicBezTo>
                    <a:pt x="756" y="424"/>
                    <a:pt x="763" y="425"/>
                    <a:pt x="769" y="427"/>
                  </a:cubicBezTo>
                  <a:cubicBezTo>
                    <a:pt x="810" y="434"/>
                    <a:pt x="810" y="434"/>
                    <a:pt x="810" y="434"/>
                  </a:cubicBezTo>
                  <a:cubicBezTo>
                    <a:pt x="849" y="442"/>
                    <a:pt x="849" y="442"/>
                    <a:pt x="849" y="442"/>
                  </a:cubicBezTo>
                  <a:cubicBezTo>
                    <a:pt x="856" y="444"/>
                    <a:pt x="863" y="445"/>
                    <a:pt x="869" y="447"/>
                  </a:cubicBezTo>
                  <a:cubicBezTo>
                    <a:pt x="889" y="452"/>
                    <a:pt x="889" y="452"/>
                    <a:pt x="889" y="452"/>
                  </a:cubicBezTo>
                  <a:cubicBezTo>
                    <a:pt x="902" y="455"/>
                    <a:pt x="915" y="458"/>
                    <a:pt x="928" y="462"/>
                  </a:cubicBezTo>
                  <a:cubicBezTo>
                    <a:pt x="948" y="467"/>
                    <a:pt x="948" y="467"/>
                    <a:pt x="948" y="467"/>
                  </a:cubicBezTo>
                  <a:cubicBezTo>
                    <a:pt x="968" y="473"/>
                    <a:pt x="968" y="473"/>
                    <a:pt x="968" y="473"/>
                  </a:cubicBezTo>
                  <a:cubicBezTo>
                    <a:pt x="1072" y="505"/>
                    <a:pt x="1173" y="545"/>
                    <a:pt x="1276" y="576"/>
                  </a:cubicBezTo>
                  <a:cubicBezTo>
                    <a:pt x="1302" y="585"/>
                    <a:pt x="1328" y="592"/>
                    <a:pt x="1355" y="598"/>
                  </a:cubicBezTo>
                  <a:cubicBezTo>
                    <a:pt x="1394" y="608"/>
                    <a:pt x="1394" y="608"/>
                    <a:pt x="1394" y="608"/>
                  </a:cubicBezTo>
                  <a:cubicBezTo>
                    <a:pt x="1407" y="611"/>
                    <a:pt x="1421" y="613"/>
                    <a:pt x="1434" y="616"/>
                  </a:cubicBezTo>
                  <a:cubicBezTo>
                    <a:pt x="1447" y="619"/>
                    <a:pt x="1461" y="622"/>
                    <a:pt x="1474" y="624"/>
                  </a:cubicBezTo>
                  <a:cubicBezTo>
                    <a:pt x="1514" y="630"/>
                    <a:pt x="1514" y="630"/>
                    <a:pt x="1514" y="630"/>
                  </a:cubicBezTo>
                  <a:cubicBezTo>
                    <a:pt x="1534" y="633"/>
                    <a:pt x="1534" y="633"/>
                    <a:pt x="1534" y="633"/>
                  </a:cubicBezTo>
                  <a:cubicBezTo>
                    <a:pt x="1541" y="634"/>
                    <a:pt x="1548" y="635"/>
                    <a:pt x="1554" y="636"/>
                  </a:cubicBezTo>
                  <a:cubicBezTo>
                    <a:pt x="1595" y="640"/>
                    <a:pt x="1595" y="640"/>
                    <a:pt x="1595" y="640"/>
                  </a:cubicBezTo>
                  <a:cubicBezTo>
                    <a:pt x="1703" y="650"/>
                    <a:pt x="1812" y="649"/>
                    <a:pt x="1919" y="637"/>
                  </a:cubicBezTo>
                  <a:cubicBezTo>
                    <a:pt x="2027" y="626"/>
                    <a:pt x="2134" y="603"/>
                    <a:pt x="2237" y="569"/>
                  </a:cubicBezTo>
                  <a:cubicBezTo>
                    <a:pt x="2276" y="557"/>
                    <a:pt x="2276" y="557"/>
                    <a:pt x="2276" y="557"/>
                  </a:cubicBezTo>
                  <a:cubicBezTo>
                    <a:pt x="2282" y="554"/>
                    <a:pt x="2288" y="552"/>
                    <a:pt x="2295" y="550"/>
                  </a:cubicBezTo>
                  <a:cubicBezTo>
                    <a:pt x="2314" y="543"/>
                    <a:pt x="2314" y="543"/>
                    <a:pt x="2314" y="543"/>
                  </a:cubicBezTo>
                  <a:cubicBezTo>
                    <a:pt x="2352" y="528"/>
                    <a:pt x="2352" y="528"/>
                    <a:pt x="2352" y="528"/>
                  </a:cubicBezTo>
                  <a:cubicBezTo>
                    <a:pt x="2361" y="524"/>
                    <a:pt x="2361" y="524"/>
                    <a:pt x="2361" y="524"/>
                  </a:cubicBezTo>
                  <a:cubicBezTo>
                    <a:pt x="2370" y="520"/>
                    <a:pt x="2370" y="520"/>
                    <a:pt x="2370" y="520"/>
                  </a:cubicBezTo>
                  <a:cubicBezTo>
                    <a:pt x="2389" y="512"/>
                    <a:pt x="2389" y="512"/>
                    <a:pt x="2389" y="512"/>
                  </a:cubicBezTo>
                  <a:cubicBezTo>
                    <a:pt x="2426" y="495"/>
                    <a:pt x="2426" y="495"/>
                    <a:pt x="2426" y="495"/>
                  </a:cubicBezTo>
                  <a:cubicBezTo>
                    <a:pt x="2438" y="489"/>
                    <a:pt x="2450" y="483"/>
                    <a:pt x="2462" y="477"/>
                  </a:cubicBezTo>
                  <a:cubicBezTo>
                    <a:pt x="2499" y="458"/>
                    <a:pt x="2499" y="458"/>
                    <a:pt x="2499" y="458"/>
                  </a:cubicBezTo>
                  <a:cubicBezTo>
                    <a:pt x="2534" y="439"/>
                    <a:pt x="2534" y="439"/>
                    <a:pt x="2534" y="439"/>
                  </a:cubicBezTo>
                  <a:cubicBezTo>
                    <a:pt x="2552" y="429"/>
                    <a:pt x="2552" y="429"/>
                    <a:pt x="2552" y="429"/>
                  </a:cubicBezTo>
                  <a:cubicBezTo>
                    <a:pt x="2569" y="419"/>
                    <a:pt x="2569" y="419"/>
                    <a:pt x="2569" y="419"/>
                  </a:cubicBezTo>
                  <a:cubicBezTo>
                    <a:pt x="2604" y="398"/>
                    <a:pt x="2604" y="398"/>
                    <a:pt x="2604" y="398"/>
                  </a:cubicBezTo>
                  <a:cubicBezTo>
                    <a:pt x="2628" y="384"/>
                    <a:pt x="2651" y="370"/>
                    <a:pt x="2674" y="355"/>
                  </a:cubicBezTo>
                  <a:cubicBezTo>
                    <a:pt x="2720" y="327"/>
                    <a:pt x="2766" y="298"/>
                    <a:pt x="2812" y="269"/>
                  </a:cubicBezTo>
                  <a:cubicBezTo>
                    <a:pt x="2904" y="211"/>
                    <a:pt x="2997" y="155"/>
                    <a:pt x="3095" y="109"/>
                  </a:cubicBezTo>
                  <a:cubicBezTo>
                    <a:pt x="3194" y="63"/>
                    <a:pt x="3298" y="29"/>
                    <a:pt x="3405" y="11"/>
                  </a:cubicBezTo>
                  <a:cubicBezTo>
                    <a:pt x="3459" y="3"/>
                    <a:pt x="3514" y="0"/>
                    <a:pt x="3568" y="3"/>
                  </a:cubicBezTo>
                  <a:cubicBezTo>
                    <a:pt x="3622" y="6"/>
                    <a:pt x="3676" y="15"/>
                    <a:pt x="3728" y="32"/>
                  </a:cubicBezTo>
                  <a:cubicBezTo>
                    <a:pt x="3780" y="49"/>
                    <a:pt x="3829" y="74"/>
                    <a:pt x="3871" y="108"/>
                  </a:cubicBezTo>
                  <a:cubicBezTo>
                    <a:pt x="3913" y="143"/>
                    <a:pt x="3953" y="179"/>
                    <a:pt x="3993" y="216"/>
                  </a:cubicBezTo>
                  <a:cubicBezTo>
                    <a:pt x="4073" y="290"/>
                    <a:pt x="4152" y="365"/>
                    <a:pt x="4239" y="429"/>
                  </a:cubicBezTo>
                  <a:cubicBezTo>
                    <a:pt x="4283" y="461"/>
                    <a:pt x="4329" y="490"/>
                    <a:pt x="4377" y="515"/>
                  </a:cubicBezTo>
                  <a:cubicBezTo>
                    <a:pt x="4425" y="540"/>
                    <a:pt x="4475" y="561"/>
                    <a:pt x="4527" y="576"/>
                  </a:cubicBezTo>
                  <a:cubicBezTo>
                    <a:pt x="4547" y="582"/>
                    <a:pt x="4547" y="582"/>
                    <a:pt x="4547" y="582"/>
                  </a:cubicBezTo>
                  <a:cubicBezTo>
                    <a:pt x="4553" y="584"/>
                    <a:pt x="4560" y="585"/>
                    <a:pt x="4567" y="587"/>
                  </a:cubicBezTo>
                  <a:cubicBezTo>
                    <a:pt x="4573" y="588"/>
                    <a:pt x="4580" y="590"/>
                    <a:pt x="4587" y="591"/>
                  </a:cubicBezTo>
                  <a:cubicBezTo>
                    <a:pt x="4606" y="595"/>
                    <a:pt x="4606" y="595"/>
                    <a:pt x="4606" y="595"/>
                  </a:cubicBezTo>
                  <a:cubicBezTo>
                    <a:pt x="4616" y="597"/>
                    <a:pt x="4616" y="597"/>
                    <a:pt x="4616" y="597"/>
                  </a:cubicBezTo>
                  <a:cubicBezTo>
                    <a:pt x="4627" y="598"/>
                    <a:pt x="4627" y="598"/>
                    <a:pt x="4627" y="598"/>
                  </a:cubicBezTo>
                  <a:cubicBezTo>
                    <a:pt x="4647" y="601"/>
                    <a:pt x="4647" y="601"/>
                    <a:pt x="4647" y="601"/>
                  </a:cubicBezTo>
                  <a:cubicBezTo>
                    <a:pt x="4653" y="602"/>
                    <a:pt x="4660" y="602"/>
                    <a:pt x="4667" y="603"/>
                  </a:cubicBezTo>
                  <a:cubicBezTo>
                    <a:pt x="4677" y="604"/>
                    <a:pt x="4677" y="604"/>
                    <a:pt x="4677" y="604"/>
                  </a:cubicBezTo>
                  <a:cubicBezTo>
                    <a:pt x="4680" y="604"/>
                    <a:pt x="4684" y="605"/>
                    <a:pt x="4687" y="605"/>
                  </a:cubicBezTo>
                  <a:cubicBezTo>
                    <a:pt x="4741" y="607"/>
                    <a:pt x="4796" y="602"/>
                    <a:pt x="4849" y="589"/>
                  </a:cubicBezTo>
                  <a:cubicBezTo>
                    <a:pt x="4796" y="602"/>
                    <a:pt x="4741" y="607"/>
                    <a:pt x="4687" y="605"/>
                  </a:cubicBezTo>
                  <a:cubicBezTo>
                    <a:pt x="4684" y="605"/>
                    <a:pt x="4680" y="605"/>
                    <a:pt x="4677" y="604"/>
                  </a:cubicBezTo>
                  <a:cubicBezTo>
                    <a:pt x="4667" y="604"/>
                    <a:pt x="4667" y="604"/>
                    <a:pt x="4667" y="604"/>
                  </a:cubicBezTo>
                  <a:cubicBezTo>
                    <a:pt x="4660" y="603"/>
                    <a:pt x="4653" y="603"/>
                    <a:pt x="4647" y="602"/>
                  </a:cubicBezTo>
                  <a:cubicBezTo>
                    <a:pt x="4626" y="599"/>
                    <a:pt x="4626" y="599"/>
                    <a:pt x="4626" y="599"/>
                  </a:cubicBezTo>
                  <a:cubicBezTo>
                    <a:pt x="4616" y="598"/>
                    <a:pt x="4616" y="598"/>
                    <a:pt x="4616" y="598"/>
                  </a:cubicBezTo>
                  <a:cubicBezTo>
                    <a:pt x="4606" y="596"/>
                    <a:pt x="4606" y="596"/>
                    <a:pt x="4606" y="596"/>
                  </a:cubicBezTo>
                  <a:cubicBezTo>
                    <a:pt x="4586" y="592"/>
                    <a:pt x="4586" y="592"/>
                    <a:pt x="4586" y="592"/>
                  </a:cubicBezTo>
                  <a:cubicBezTo>
                    <a:pt x="4580" y="591"/>
                    <a:pt x="4573" y="589"/>
                    <a:pt x="4566" y="588"/>
                  </a:cubicBezTo>
                  <a:cubicBezTo>
                    <a:pt x="4560" y="586"/>
                    <a:pt x="4553" y="585"/>
                    <a:pt x="4547" y="583"/>
                  </a:cubicBezTo>
                  <a:cubicBezTo>
                    <a:pt x="4527" y="577"/>
                    <a:pt x="4527" y="577"/>
                    <a:pt x="4527" y="577"/>
                  </a:cubicBezTo>
                  <a:cubicBezTo>
                    <a:pt x="4475" y="562"/>
                    <a:pt x="4425" y="541"/>
                    <a:pt x="4376" y="516"/>
                  </a:cubicBezTo>
                  <a:cubicBezTo>
                    <a:pt x="4328" y="492"/>
                    <a:pt x="4282" y="462"/>
                    <a:pt x="4238" y="430"/>
                  </a:cubicBezTo>
                  <a:cubicBezTo>
                    <a:pt x="4150" y="366"/>
                    <a:pt x="4071" y="291"/>
                    <a:pt x="3992" y="218"/>
                  </a:cubicBezTo>
                  <a:cubicBezTo>
                    <a:pt x="3952" y="181"/>
                    <a:pt x="3912" y="145"/>
                    <a:pt x="3870" y="110"/>
                  </a:cubicBezTo>
                  <a:cubicBezTo>
                    <a:pt x="3828" y="76"/>
                    <a:pt x="3779" y="51"/>
                    <a:pt x="3727" y="35"/>
                  </a:cubicBezTo>
                  <a:cubicBezTo>
                    <a:pt x="3676" y="18"/>
                    <a:pt x="3622" y="9"/>
                    <a:pt x="3568" y="6"/>
                  </a:cubicBezTo>
                  <a:cubicBezTo>
                    <a:pt x="3514" y="3"/>
                    <a:pt x="3459" y="6"/>
                    <a:pt x="3406" y="14"/>
                  </a:cubicBezTo>
                  <a:cubicBezTo>
                    <a:pt x="3299" y="32"/>
                    <a:pt x="3195" y="66"/>
                    <a:pt x="3097" y="112"/>
                  </a:cubicBezTo>
                  <a:cubicBezTo>
                    <a:pt x="2998" y="158"/>
                    <a:pt x="2905" y="214"/>
                    <a:pt x="2814" y="272"/>
                  </a:cubicBezTo>
                  <a:cubicBezTo>
                    <a:pt x="2768" y="301"/>
                    <a:pt x="2722" y="330"/>
                    <a:pt x="2676" y="359"/>
                  </a:cubicBezTo>
                  <a:cubicBezTo>
                    <a:pt x="2653" y="373"/>
                    <a:pt x="2630" y="387"/>
                    <a:pt x="2607" y="401"/>
                  </a:cubicBezTo>
                  <a:cubicBezTo>
                    <a:pt x="2571" y="422"/>
                    <a:pt x="2571" y="422"/>
                    <a:pt x="2571" y="422"/>
                  </a:cubicBezTo>
                  <a:cubicBezTo>
                    <a:pt x="2554" y="432"/>
                    <a:pt x="2554" y="432"/>
                    <a:pt x="2554" y="432"/>
                  </a:cubicBezTo>
                  <a:cubicBezTo>
                    <a:pt x="2536" y="442"/>
                    <a:pt x="2536" y="442"/>
                    <a:pt x="2536" y="442"/>
                  </a:cubicBezTo>
                  <a:cubicBezTo>
                    <a:pt x="2500" y="462"/>
                    <a:pt x="2500" y="462"/>
                    <a:pt x="2500" y="462"/>
                  </a:cubicBezTo>
                  <a:cubicBezTo>
                    <a:pt x="2464" y="480"/>
                    <a:pt x="2464" y="480"/>
                    <a:pt x="2464" y="480"/>
                  </a:cubicBezTo>
                  <a:cubicBezTo>
                    <a:pt x="2452" y="487"/>
                    <a:pt x="2440" y="493"/>
                    <a:pt x="2428" y="499"/>
                  </a:cubicBezTo>
                  <a:cubicBezTo>
                    <a:pt x="2390" y="515"/>
                    <a:pt x="2390" y="515"/>
                    <a:pt x="2390" y="515"/>
                  </a:cubicBezTo>
                  <a:cubicBezTo>
                    <a:pt x="2372" y="524"/>
                    <a:pt x="2372" y="524"/>
                    <a:pt x="2372" y="524"/>
                  </a:cubicBezTo>
                  <a:cubicBezTo>
                    <a:pt x="2362" y="528"/>
                    <a:pt x="2362" y="528"/>
                    <a:pt x="2362" y="528"/>
                  </a:cubicBezTo>
                  <a:cubicBezTo>
                    <a:pt x="2353" y="531"/>
                    <a:pt x="2353" y="531"/>
                    <a:pt x="2353" y="531"/>
                  </a:cubicBezTo>
                  <a:cubicBezTo>
                    <a:pt x="2315" y="546"/>
                    <a:pt x="2315" y="546"/>
                    <a:pt x="2315" y="546"/>
                  </a:cubicBezTo>
                  <a:cubicBezTo>
                    <a:pt x="2296" y="553"/>
                    <a:pt x="2296" y="553"/>
                    <a:pt x="2296" y="553"/>
                  </a:cubicBezTo>
                  <a:cubicBezTo>
                    <a:pt x="2290" y="556"/>
                    <a:pt x="2283" y="558"/>
                    <a:pt x="2277" y="560"/>
                  </a:cubicBezTo>
                  <a:cubicBezTo>
                    <a:pt x="2238" y="573"/>
                    <a:pt x="2238" y="573"/>
                    <a:pt x="2238" y="573"/>
                  </a:cubicBezTo>
                  <a:cubicBezTo>
                    <a:pt x="2135" y="606"/>
                    <a:pt x="2028" y="629"/>
                    <a:pt x="1920" y="641"/>
                  </a:cubicBezTo>
                  <a:cubicBezTo>
                    <a:pt x="1812" y="652"/>
                    <a:pt x="1703" y="653"/>
                    <a:pt x="1595" y="643"/>
                  </a:cubicBezTo>
                  <a:cubicBezTo>
                    <a:pt x="1554" y="639"/>
                    <a:pt x="1554" y="639"/>
                    <a:pt x="1554" y="639"/>
                  </a:cubicBezTo>
                  <a:cubicBezTo>
                    <a:pt x="1547" y="638"/>
                    <a:pt x="1541" y="637"/>
                    <a:pt x="1534" y="636"/>
                  </a:cubicBezTo>
                  <a:cubicBezTo>
                    <a:pt x="1514" y="633"/>
                    <a:pt x="1514" y="633"/>
                    <a:pt x="1514" y="633"/>
                  </a:cubicBezTo>
                  <a:cubicBezTo>
                    <a:pt x="1473" y="627"/>
                    <a:pt x="1473" y="627"/>
                    <a:pt x="1473" y="627"/>
                  </a:cubicBezTo>
                  <a:cubicBezTo>
                    <a:pt x="1460" y="624"/>
                    <a:pt x="1447" y="622"/>
                    <a:pt x="1433" y="619"/>
                  </a:cubicBezTo>
                  <a:cubicBezTo>
                    <a:pt x="1420" y="616"/>
                    <a:pt x="1407" y="614"/>
                    <a:pt x="1394" y="611"/>
                  </a:cubicBezTo>
                  <a:cubicBezTo>
                    <a:pt x="1354" y="601"/>
                    <a:pt x="1354" y="601"/>
                    <a:pt x="1354" y="601"/>
                  </a:cubicBezTo>
                  <a:cubicBezTo>
                    <a:pt x="1328" y="595"/>
                    <a:pt x="1301" y="587"/>
                    <a:pt x="1276" y="579"/>
                  </a:cubicBezTo>
                  <a:cubicBezTo>
                    <a:pt x="1172" y="547"/>
                    <a:pt x="1071" y="507"/>
                    <a:pt x="967" y="475"/>
                  </a:cubicBezTo>
                  <a:cubicBezTo>
                    <a:pt x="947" y="470"/>
                    <a:pt x="947" y="470"/>
                    <a:pt x="947" y="470"/>
                  </a:cubicBezTo>
                  <a:cubicBezTo>
                    <a:pt x="928" y="464"/>
                    <a:pt x="928" y="464"/>
                    <a:pt x="928" y="464"/>
                  </a:cubicBezTo>
                  <a:cubicBezTo>
                    <a:pt x="915" y="460"/>
                    <a:pt x="902" y="457"/>
                    <a:pt x="888" y="454"/>
                  </a:cubicBezTo>
                  <a:cubicBezTo>
                    <a:pt x="869" y="449"/>
                    <a:pt x="869" y="449"/>
                    <a:pt x="869" y="449"/>
                  </a:cubicBezTo>
                  <a:cubicBezTo>
                    <a:pt x="862" y="447"/>
                    <a:pt x="856" y="446"/>
                    <a:pt x="849" y="444"/>
                  </a:cubicBezTo>
                  <a:cubicBezTo>
                    <a:pt x="809" y="436"/>
                    <a:pt x="809" y="436"/>
                    <a:pt x="809" y="436"/>
                  </a:cubicBezTo>
                  <a:cubicBezTo>
                    <a:pt x="769" y="429"/>
                    <a:pt x="769" y="429"/>
                    <a:pt x="769" y="429"/>
                  </a:cubicBezTo>
                  <a:cubicBezTo>
                    <a:pt x="762" y="428"/>
                    <a:pt x="756" y="426"/>
                    <a:pt x="749" y="425"/>
                  </a:cubicBezTo>
                  <a:cubicBezTo>
                    <a:pt x="729" y="422"/>
                    <a:pt x="729" y="422"/>
                    <a:pt x="729" y="422"/>
                  </a:cubicBezTo>
                  <a:cubicBezTo>
                    <a:pt x="716" y="420"/>
                    <a:pt x="702" y="418"/>
                    <a:pt x="689" y="417"/>
                  </a:cubicBezTo>
                  <a:cubicBezTo>
                    <a:pt x="648" y="412"/>
                    <a:pt x="648" y="412"/>
                    <a:pt x="648" y="412"/>
                  </a:cubicBezTo>
                  <a:cubicBezTo>
                    <a:pt x="594" y="407"/>
                    <a:pt x="540" y="403"/>
                    <a:pt x="486" y="402"/>
                  </a:cubicBezTo>
                  <a:cubicBezTo>
                    <a:pt x="466" y="402"/>
                    <a:pt x="466" y="402"/>
                    <a:pt x="466" y="402"/>
                  </a:cubicBezTo>
                  <a:cubicBezTo>
                    <a:pt x="459" y="401"/>
                    <a:pt x="452" y="402"/>
                    <a:pt x="445" y="402"/>
                  </a:cubicBezTo>
                  <a:cubicBezTo>
                    <a:pt x="405" y="402"/>
                    <a:pt x="405" y="402"/>
                    <a:pt x="405" y="402"/>
                  </a:cubicBezTo>
                  <a:cubicBezTo>
                    <a:pt x="377" y="402"/>
                    <a:pt x="350" y="403"/>
                    <a:pt x="323" y="404"/>
                  </a:cubicBezTo>
                  <a:cubicBezTo>
                    <a:pt x="215" y="409"/>
                    <a:pt x="107" y="421"/>
                    <a:pt x="0" y="4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52">
              <a:extLst>
                <a:ext uri="{FF2B5EF4-FFF2-40B4-BE49-F238E27FC236}">
                  <a16:creationId xmlns:a16="http://schemas.microsoft.com/office/drawing/2014/main" id="{31BB62CD-4AB1-C847-6F9B-E592DA6E0DA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2475" y="2630488"/>
              <a:ext cx="12111038" cy="1449388"/>
            </a:xfrm>
            <a:custGeom>
              <a:avLst/>
              <a:gdLst>
                <a:gd name="T0" fmla="*/ 4530 w 4849"/>
                <a:gd name="T1" fmla="*/ 542 h 580"/>
                <a:gd name="T2" fmla="*/ 4107 w 4849"/>
                <a:gd name="T3" fmla="*/ 319 h 580"/>
                <a:gd name="T4" fmla="*/ 3852 w 4849"/>
                <a:gd name="T5" fmla="*/ 107 h 580"/>
                <a:gd name="T6" fmla="*/ 3810 w 4849"/>
                <a:gd name="T7" fmla="*/ 80 h 580"/>
                <a:gd name="T8" fmla="*/ 3765 w 4849"/>
                <a:gd name="T9" fmla="*/ 58 h 580"/>
                <a:gd name="T10" fmla="*/ 3561 w 4849"/>
                <a:gd name="T11" fmla="*/ 9 h 580"/>
                <a:gd name="T12" fmla="*/ 3320 w 4849"/>
                <a:gd name="T13" fmla="*/ 14 h 580"/>
                <a:gd name="T14" fmla="*/ 3241 w 4849"/>
                <a:gd name="T15" fmla="*/ 27 h 580"/>
                <a:gd name="T16" fmla="*/ 3163 w 4849"/>
                <a:gd name="T17" fmla="*/ 47 h 580"/>
                <a:gd name="T18" fmla="*/ 3068 w 4849"/>
                <a:gd name="T19" fmla="*/ 79 h 580"/>
                <a:gd name="T20" fmla="*/ 2976 w 4849"/>
                <a:gd name="T21" fmla="*/ 118 h 580"/>
                <a:gd name="T22" fmla="*/ 2797 w 4849"/>
                <a:gd name="T23" fmla="*/ 209 h 580"/>
                <a:gd name="T24" fmla="*/ 2410 w 4849"/>
                <a:gd name="T25" fmla="*/ 423 h 580"/>
                <a:gd name="T26" fmla="*/ 2336 w 4849"/>
                <a:gd name="T27" fmla="*/ 456 h 580"/>
                <a:gd name="T28" fmla="*/ 2242 w 4849"/>
                <a:gd name="T29" fmla="*/ 491 h 580"/>
                <a:gd name="T30" fmla="*/ 1889 w 4849"/>
                <a:gd name="T31" fmla="*/ 569 h 580"/>
                <a:gd name="T32" fmla="*/ 1809 w 4849"/>
                <a:gd name="T33" fmla="*/ 576 h 580"/>
                <a:gd name="T34" fmla="*/ 1728 w 4849"/>
                <a:gd name="T35" fmla="*/ 579 h 580"/>
                <a:gd name="T36" fmla="*/ 1628 w 4849"/>
                <a:gd name="T37" fmla="*/ 578 h 580"/>
                <a:gd name="T38" fmla="*/ 1547 w 4849"/>
                <a:gd name="T39" fmla="*/ 573 h 580"/>
                <a:gd name="T40" fmla="*/ 1447 w 4849"/>
                <a:gd name="T41" fmla="*/ 562 h 580"/>
                <a:gd name="T42" fmla="*/ 1309 w 4849"/>
                <a:gd name="T43" fmla="*/ 536 h 580"/>
                <a:gd name="T44" fmla="*/ 919 w 4849"/>
                <a:gd name="T45" fmla="*/ 437 h 580"/>
                <a:gd name="T46" fmla="*/ 840 w 4849"/>
                <a:gd name="T47" fmla="*/ 420 h 580"/>
                <a:gd name="T48" fmla="*/ 622 w 4849"/>
                <a:gd name="T49" fmla="*/ 390 h 580"/>
                <a:gd name="T50" fmla="*/ 481 w 4849"/>
                <a:gd name="T51" fmla="*/ 383 h 580"/>
                <a:gd name="T52" fmla="*/ 340 w 4849"/>
                <a:gd name="T53" fmla="*/ 384 h 580"/>
                <a:gd name="T54" fmla="*/ 0 w 4849"/>
                <a:gd name="T55" fmla="*/ 415 h 580"/>
                <a:gd name="T56" fmla="*/ 340 w 4849"/>
                <a:gd name="T57" fmla="*/ 383 h 580"/>
                <a:gd name="T58" fmla="*/ 481 w 4849"/>
                <a:gd name="T59" fmla="*/ 382 h 580"/>
                <a:gd name="T60" fmla="*/ 622 w 4849"/>
                <a:gd name="T61" fmla="*/ 388 h 580"/>
                <a:gd name="T62" fmla="*/ 841 w 4849"/>
                <a:gd name="T63" fmla="*/ 418 h 580"/>
                <a:gd name="T64" fmla="*/ 920 w 4849"/>
                <a:gd name="T65" fmla="*/ 435 h 580"/>
                <a:gd name="T66" fmla="*/ 1309 w 4849"/>
                <a:gd name="T67" fmla="*/ 534 h 580"/>
                <a:gd name="T68" fmla="*/ 1448 w 4849"/>
                <a:gd name="T69" fmla="*/ 559 h 580"/>
                <a:gd name="T70" fmla="*/ 1547 w 4849"/>
                <a:gd name="T71" fmla="*/ 570 h 580"/>
                <a:gd name="T72" fmla="*/ 1628 w 4849"/>
                <a:gd name="T73" fmla="*/ 575 h 580"/>
                <a:gd name="T74" fmla="*/ 1728 w 4849"/>
                <a:gd name="T75" fmla="*/ 576 h 580"/>
                <a:gd name="T76" fmla="*/ 1808 w 4849"/>
                <a:gd name="T77" fmla="*/ 573 h 580"/>
                <a:gd name="T78" fmla="*/ 1888 w 4849"/>
                <a:gd name="T79" fmla="*/ 566 h 580"/>
                <a:gd name="T80" fmla="*/ 2241 w 4849"/>
                <a:gd name="T81" fmla="*/ 488 h 580"/>
                <a:gd name="T82" fmla="*/ 2335 w 4849"/>
                <a:gd name="T83" fmla="*/ 452 h 580"/>
                <a:gd name="T84" fmla="*/ 2408 w 4849"/>
                <a:gd name="T85" fmla="*/ 420 h 580"/>
                <a:gd name="T86" fmla="*/ 2795 w 4849"/>
                <a:gd name="T87" fmla="*/ 206 h 580"/>
                <a:gd name="T88" fmla="*/ 2974 w 4849"/>
                <a:gd name="T89" fmla="*/ 114 h 580"/>
                <a:gd name="T90" fmla="*/ 3067 w 4849"/>
                <a:gd name="T91" fmla="*/ 75 h 580"/>
                <a:gd name="T92" fmla="*/ 3162 w 4849"/>
                <a:gd name="T93" fmla="*/ 44 h 580"/>
                <a:gd name="T94" fmla="*/ 3241 w 4849"/>
                <a:gd name="T95" fmla="*/ 24 h 580"/>
                <a:gd name="T96" fmla="*/ 3320 w 4849"/>
                <a:gd name="T97" fmla="*/ 11 h 580"/>
                <a:gd name="T98" fmla="*/ 3561 w 4849"/>
                <a:gd name="T99" fmla="*/ 6 h 580"/>
                <a:gd name="T100" fmla="*/ 3766 w 4849"/>
                <a:gd name="T101" fmla="*/ 56 h 580"/>
                <a:gd name="T102" fmla="*/ 3811 w 4849"/>
                <a:gd name="T103" fmla="*/ 78 h 580"/>
                <a:gd name="T104" fmla="*/ 3854 w 4849"/>
                <a:gd name="T105" fmla="*/ 105 h 580"/>
                <a:gd name="T106" fmla="*/ 4108 w 4849"/>
                <a:gd name="T107" fmla="*/ 317 h 580"/>
                <a:gd name="T108" fmla="*/ 4530 w 4849"/>
                <a:gd name="T109" fmla="*/ 541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49" h="580">
                  <a:moveTo>
                    <a:pt x="4849" y="549"/>
                  </a:moveTo>
                  <a:cubicBezTo>
                    <a:pt x="4797" y="561"/>
                    <a:pt x="4743" y="565"/>
                    <a:pt x="4689" y="563"/>
                  </a:cubicBezTo>
                  <a:cubicBezTo>
                    <a:pt x="4636" y="562"/>
                    <a:pt x="4582" y="555"/>
                    <a:pt x="4530" y="542"/>
                  </a:cubicBezTo>
                  <a:cubicBezTo>
                    <a:pt x="4478" y="529"/>
                    <a:pt x="4427" y="512"/>
                    <a:pt x="4378" y="491"/>
                  </a:cubicBezTo>
                  <a:cubicBezTo>
                    <a:pt x="4328" y="470"/>
                    <a:pt x="4281" y="445"/>
                    <a:pt x="4236" y="415"/>
                  </a:cubicBezTo>
                  <a:cubicBezTo>
                    <a:pt x="4191" y="386"/>
                    <a:pt x="4148" y="353"/>
                    <a:pt x="4107" y="319"/>
                  </a:cubicBezTo>
                  <a:cubicBezTo>
                    <a:pt x="4066" y="285"/>
                    <a:pt x="4026" y="249"/>
                    <a:pt x="3985" y="214"/>
                  </a:cubicBezTo>
                  <a:cubicBezTo>
                    <a:pt x="3945" y="179"/>
                    <a:pt x="3903" y="145"/>
                    <a:pt x="3860" y="113"/>
                  </a:cubicBezTo>
                  <a:cubicBezTo>
                    <a:pt x="3858" y="111"/>
                    <a:pt x="3855" y="109"/>
                    <a:pt x="3852" y="107"/>
                  </a:cubicBezTo>
                  <a:cubicBezTo>
                    <a:pt x="3844" y="101"/>
                    <a:pt x="3844" y="101"/>
                    <a:pt x="3844" y="101"/>
                  </a:cubicBezTo>
                  <a:cubicBezTo>
                    <a:pt x="3827" y="90"/>
                    <a:pt x="3827" y="90"/>
                    <a:pt x="3827" y="90"/>
                  </a:cubicBezTo>
                  <a:cubicBezTo>
                    <a:pt x="3810" y="80"/>
                    <a:pt x="3810" y="80"/>
                    <a:pt x="3810" y="80"/>
                  </a:cubicBezTo>
                  <a:cubicBezTo>
                    <a:pt x="3804" y="77"/>
                    <a:pt x="3798" y="74"/>
                    <a:pt x="3792" y="71"/>
                  </a:cubicBezTo>
                  <a:cubicBezTo>
                    <a:pt x="3774" y="62"/>
                    <a:pt x="3774" y="62"/>
                    <a:pt x="3774" y="62"/>
                  </a:cubicBezTo>
                  <a:cubicBezTo>
                    <a:pt x="3765" y="58"/>
                    <a:pt x="3765" y="58"/>
                    <a:pt x="3765" y="58"/>
                  </a:cubicBezTo>
                  <a:cubicBezTo>
                    <a:pt x="3755" y="55"/>
                    <a:pt x="3755" y="55"/>
                    <a:pt x="3755" y="55"/>
                  </a:cubicBezTo>
                  <a:cubicBezTo>
                    <a:pt x="3743" y="50"/>
                    <a:pt x="3731" y="45"/>
                    <a:pt x="3718" y="41"/>
                  </a:cubicBezTo>
                  <a:cubicBezTo>
                    <a:pt x="3667" y="24"/>
                    <a:pt x="3614" y="14"/>
                    <a:pt x="3561" y="9"/>
                  </a:cubicBezTo>
                  <a:cubicBezTo>
                    <a:pt x="3507" y="4"/>
                    <a:pt x="3454" y="3"/>
                    <a:pt x="3400" y="6"/>
                  </a:cubicBezTo>
                  <a:cubicBezTo>
                    <a:pt x="3387" y="7"/>
                    <a:pt x="3374" y="8"/>
                    <a:pt x="3360" y="9"/>
                  </a:cubicBezTo>
                  <a:cubicBezTo>
                    <a:pt x="3347" y="11"/>
                    <a:pt x="3334" y="12"/>
                    <a:pt x="3320" y="14"/>
                  </a:cubicBezTo>
                  <a:cubicBezTo>
                    <a:pt x="3300" y="16"/>
                    <a:pt x="3300" y="16"/>
                    <a:pt x="3300" y="16"/>
                  </a:cubicBezTo>
                  <a:cubicBezTo>
                    <a:pt x="3294" y="17"/>
                    <a:pt x="3287" y="19"/>
                    <a:pt x="3281" y="20"/>
                  </a:cubicBezTo>
                  <a:cubicBezTo>
                    <a:pt x="3241" y="27"/>
                    <a:pt x="3241" y="27"/>
                    <a:pt x="3241" y="27"/>
                  </a:cubicBezTo>
                  <a:cubicBezTo>
                    <a:pt x="3228" y="30"/>
                    <a:pt x="3215" y="34"/>
                    <a:pt x="3202" y="37"/>
                  </a:cubicBezTo>
                  <a:cubicBezTo>
                    <a:pt x="3183" y="41"/>
                    <a:pt x="3183" y="41"/>
                    <a:pt x="3183" y="41"/>
                  </a:cubicBezTo>
                  <a:cubicBezTo>
                    <a:pt x="3176" y="43"/>
                    <a:pt x="3170" y="45"/>
                    <a:pt x="3163" y="47"/>
                  </a:cubicBezTo>
                  <a:cubicBezTo>
                    <a:pt x="3125" y="59"/>
                    <a:pt x="3125" y="59"/>
                    <a:pt x="3125" y="59"/>
                  </a:cubicBezTo>
                  <a:cubicBezTo>
                    <a:pt x="3112" y="63"/>
                    <a:pt x="3100" y="67"/>
                    <a:pt x="3087" y="72"/>
                  </a:cubicBezTo>
                  <a:cubicBezTo>
                    <a:pt x="3068" y="79"/>
                    <a:pt x="3068" y="79"/>
                    <a:pt x="3068" y="79"/>
                  </a:cubicBezTo>
                  <a:cubicBezTo>
                    <a:pt x="3050" y="86"/>
                    <a:pt x="3050" y="86"/>
                    <a:pt x="3050" y="86"/>
                  </a:cubicBezTo>
                  <a:cubicBezTo>
                    <a:pt x="3012" y="101"/>
                    <a:pt x="3012" y="101"/>
                    <a:pt x="3012" y="101"/>
                  </a:cubicBezTo>
                  <a:cubicBezTo>
                    <a:pt x="2976" y="118"/>
                    <a:pt x="2976" y="118"/>
                    <a:pt x="2976" y="118"/>
                  </a:cubicBezTo>
                  <a:cubicBezTo>
                    <a:pt x="2970" y="120"/>
                    <a:pt x="2963" y="123"/>
                    <a:pt x="2957" y="126"/>
                  </a:cubicBezTo>
                  <a:cubicBezTo>
                    <a:pt x="2939" y="135"/>
                    <a:pt x="2939" y="135"/>
                    <a:pt x="2939" y="135"/>
                  </a:cubicBezTo>
                  <a:cubicBezTo>
                    <a:pt x="2891" y="158"/>
                    <a:pt x="2844" y="184"/>
                    <a:pt x="2797" y="209"/>
                  </a:cubicBezTo>
                  <a:cubicBezTo>
                    <a:pt x="2703" y="262"/>
                    <a:pt x="2612" y="317"/>
                    <a:pt x="2517" y="369"/>
                  </a:cubicBezTo>
                  <a:cubicBezTo>
                    <a:pt x="2494" y="382"/>
                    <a:pt x="2470" y="394"/>
                    <a:pt x="2446" y="406"/>
                  </a:cubicBezTo>
                  <a:cubicBezTo>
                    <a:pt x="2434" y="412"/>
                    <a:pt x="2422" y="418"/>
                    <a:pt x="2410" y="423"/>
                  </a:cubicBezTo>
                  <a:cubicBezTo>
                    <a:pt x="2392" y="432"/>
                    <a:pt x="2392" y="432"/>
                    <a:pt x="2392" y="432"/>
                  </a:cubicBezTo>
                  <a:cubicBezTo>
                    <a:pt x="2385" y="435"/>
                    <a:pt x="2379" y="438"/>
                    <a:pt x="2373" y="440"/>
                  </a:cubicBezTo>
                  <a:cubicBezTo>
                    <a:pt x="2336" y="456"/>
                    <a:pt x="2336" y="456"/>
                    <a:pt x="2336" y="456"/>
                  </a:cubicBezTo>
                  <a:cubicBezTo>
                    <a:pt x="2324" y="461"/>
                    <a:pt x="2311" y="466"/>
                    <a:pt x="2299" y="471"/>
                  </a:cubicBezTo>
                  <a:cubicBezTo>
                    <a:pt x="2261" y="485"/>
                    <a:pt x="2261" y="485"/>
                    <a:pt x="2261" y="485"/>
                  </a:cubicBezTo>
                  <a:cubicBezTo>
                    <a:pt x="2242" y="491"/>
                    <a:pt x="2242" y="491"/>
                    <a:pt x="2242" y="491"/>
                  </a:cubicBezTo>
                  <a:cubicBezTo>
                    <a:pt x="2223" y="497"/>
                    <a:pt x="2223" y="497"/>
                    <a:pt x="2223" y="497"/>
                  </a:cubicBezTo>
                  <a:cubicBezTo>
                    <a:pt x="2121" y="530"/>
                    <a:pt x="2015" y="553"/>
                    <a:pt x="1909" y="567"/>
                  </a:cubicBezTo>
                  <a:cubicBezTo>
                    <a:pt x="1889" y="569"/>
                    <a:pt x="1889" y="569"/>
                    <a:pt x="1889" y="569"/>
                  </a:cubicBezTo>
                  <a:cubicBezTo>
                    <a:pt x="1882" y="570"/>
                    <a:pt x="1875" y="570"/>
                    <a:pt x="1869" y="571"/>
                  </a:cubicBezTo>
                  <a:cubicBezTo>
                    <a:pt x="1829" y="575"/>
                    <a:pt x="1829" y="575"/>
                    <a:pt x="1829" y="575"/>
                  </a:cubicBezTo>
                  <a:cubicBezTo>
                    <a:pt x="1822" y="575"/>
                    <a:pt x="1815" y="576"/>
                    <a:pt x="1809" y="576"/>
                  </a:cubicBezTo>
                  <a:cubicBezTo>
                    <a:pt x="1788" y="577"/>
                    <a:pt x="1788" y="577"/>
                    <a:pt x="1788" y="577"/>
                  </a:cubicBezTo>
                  <a:cubicBezTo>
                    <a:pt x="1748" y="579"/>
                    <a:pt x="1748" y="579"/>
                    <a:pt x="1748" y="579"/>
                  </a:cubicBezTo>
                  <a:cubicBezTo>
                    <a:pt x="1742" y="579"/>
                    <a:pt x="1735" y="579"/>
                    <a:pt x="1728" y="579"/>
                  </a:cubicBezTo>
                  <a:cubicBezTo>
                    <a:pt x="1708" y="580"/>
                    <a:pt x="1708" y="580"/>
                    <a:pt x="1708" y="580"/>
                  </a:cubicBezTo>
                  <a:cubicBezTo>
                    <a:pt x="1668" y="580"/>
                    <a:pt x="1668" y="580"/>
                    <a:pt x="1668" y="580"/>
                  </a:cubicBezTo>
                  <a:cubicBezTo>
                    <a:pt x="1628" y="578"/>
                    <a:pt x="1628" y="578"/>
                    <a:pt x="1628" y="578"/>
                  </a:cubicBezTo>
                  <a:cubicBezTo>
                    <a:pt x="1607" y="577"/>
                    <a:pt x="1607" y="577"/>
                    <a:pt x="1607" y="577"/>
                  </a:cubicBezTo>
                  <a:cubicBezTo>
                    <a:pt x="1601" y="577"/>
                    <a:pt x="1594" y="577"/>
                    <a:pt x="1587" y="576"/>
                  </a:cubicBezTo>
                  <a:cubicBezTo>
                    <a:pt x="1547" y="573"/>
                    <a:pt x="1547" y="573"/>
                    <a:pt x="1547" y="573"/>
                  </a:cubicBezTo>
                  <a:cubicBezTo>
                    <a:pt x="1534" y="572"/>
                    <a:pt x="1520" y="571"/>
                    <a:pt x="1507" y="569"/>
                  </a:cubicBezTo>
                  <a:cubicBezTo>
                    <a:pt x="1467" y="565"/>
                    <a:pt x="1467" y="565"/>
                    <a:pt x="1467" y="565"/>
                  </a:cubicBezTo>
                  <a:cubicBezTo>
                    <a:pt x="1447" y="562"/>
                    <a:pt x="1447" y="562"/>
                    <a:pt x="1447" y="562"/>
                  </a:cubicBezTo>
                  <a:cubicBezTo>
                    <a:pt x="1427" y="559"/>
                    <a:pt x="1427" y="559"/>
                    <a:pt x="1427" y="559"/>
                  </a:cubicBezTo>
                  <a:cubicBezTo>
                    <a:pt x="1401" y="554"/>
                    <a:pt x="1374" y="550"/>
                    <a:pt x="1348" y="544"/>
                  </a:cubicBezTo>
                  <a:cubicBezTo>
                    <a:pt x="1309" y="536"/>
                    <a:pt x="1309" y="536"/>
                    <a:pt x="1309" y="536"/>
                  </a:cubicBezTo>
                  <a:cubicBezTo>
                    <a:pt x="1296" y="533"/>
                    <a:pt x="1283" y="530"/>
                    <a:pt x="1270" y="527"/>
                  </a:cubicBezTo>
                  <a:cubicBezTo>
                    <a:pt x="1165" y="502"/>
                    <a:pt x="1062" y="472"/>
                    <a:pt x="958" y="447"/>
                  </a:cubicBezTo>
                  <a:cubicBezTo>
                    <a:pt x="919" y="437"/>
                    <a:pt x="919" y="437"/>
                    <a:pt x="919" y="437"/>
                  </a:cubicBezTo>
                  <a:cubicBezTo>
                    <a:pt x="899" y="433"/>
                    <a:pt x="899" y="433"/>
                    <a:pt x="899" y="433"/>
                  </a:cubicBezTo>
                  <a:cubicBezTo>
                    <a:pt x="880" y="428"/>
                    <a:pt x="880" y="428"/>
                    <a:pt x="880" y="428"/>
                  </a:cubicBezTo>
                  <a:cubicBezTo>
                    <a:pt x="867" y="426"/>
                    <a:pt x="854" y="423"/>
                    <a:pt x="840" y="420"/>
                  </a:cubicBezTo>
                  <a:cubicBezTo>
                    <a:pt x="801" y="413"/>
                    <a:pt x="801" y="413"/>
                    <a:pt x="801" y="413"/>
                  </a:cubicBezTo>
                  <a:cubicBezTo>
                    <a:pt x="748" y="404"/>
                    <a:pt x="695" y="397"/>
                    <a:pt x="642" y="392"/>
                  </a:cubicBezTo>
                  <a:cubicBezTo>
                    <a:pt x="622" y="390"/>
                    <a:pt x="622" y="390"/>
                    <a:pt x="622" y="390"/>
                  </a:cubicBezTo>
                  <a:cubicBezTo>
                    <a:pt x="602" y="389"/>
                    <a:pt x="602" y="389"/>
                    <a:pt x="602" y="389"/>
                  </a:cubicBezTo>
                  <a:cubicBezTo>
                    <a:pt x="588" y="388"/>
                    <a:pt x="575" y="387"/>
                    <a:pt x="561" y="386"/>
                  </a:cubicBezTo>
                  <a:cubicBezTo>
                    <a:pt x="535" y="385"/>
                    <a:pt x="508" y="383"/>
                    <a:pt x="481" y="383"/>
                  </a:cubicBezTo>
                  <a:cubicBezTo>
                    <a:pt x="454" y="382"/>
                    <a:pt x="427" y="383"/>
                    <a:pt x="401" y="383"/>
                  </a:cubicBezTo>
                  <a:cubicBezTo>
                    <a:pt x="387" y="383"/>
                    <a:pt x="374" y="383"/>
                    <a:pt x="360" y="384"/>
                  </a:cubicBezTo>
                  <a:cubicBezTo>
                    <a:pt x="340" y="384"/>
                    <a:pt x="340" y="384"/>
                    <a:pt x="340" y="384"/>
                  </a:cubicBezTo>
                  <a:cubicBezTo>
                    <a:pt x="320" y="385"/>
                    <a:pt x="320" y="385"/>
                    <a:pt x="320" y="385"/>
                  </a:cubicBezTo>
                  <a:cubicBezTo>
                    <a:pt x="267" y="387"/>
                    <a:pt x="213" y="391"/>
                    <a:pt x="160" y="396"/>
                  </a:cubicBezTo>
                  <a:cubicBezTo>
                    <a:pt x="106" y="401"/>
                    <a:pt x="53" y="408"/>
                    <a:pt x="0" y="415"/>
                  </a:cubicBezTo>
                  <a:cubicBezTo>
                    <a:pt x="53" y="407"/>
                    <a:pt x="106" y="401"/>
                    <a:pt x="160" y="395"/>
                  </a:cubicBezTo>
                  <a:cubicBezTo>
                    <a:pt x="213" y="390"/>
                    <a:pt x="267" y="386"/>
                    <a:pt x="320" y="384"/>
                  </a:cubicBezTo>
                  <a:cubicBezTo>
                    <a:pt x="340" y="383"/>
                    <a:pt x="340" y="383"/>
                    <a:pt x="340" y="383"/>
                  </a:cubicBezTo>
                  <a:cubicBezTo>
                    <a:pt x="360" y="382"/>
                    <a:pt x="360" y="382"/>
                    <a:pt x="360" y="382"/>
                  </a:cubicBezTo>
                  <a:cubicBezTo>
                    <a:pt x="374" y="382"/>
                    <a:pt x="387" y="382"/>
                    <a:pt x="401" y="381"/>
                  </a:cubicBezTo>
                  <a:cubicBezTo>
                    <a:pt x="427" y="381"/>
                    <a:pt x="454" y="381"/>
                    <a:pt x="481" y="382"/>
                  </a:cubicBezTo>
                  <a:cubicBezTo>
                    <a:pt x="508" y="382"/>
                    <a:pt x="535" y="383"/>
                    <a:pt x="562" y="384"/>
                  </a:cubicBezTo>
                  <a:cubicBezTo>
                    <a:pt x="575" y="385"/>
                    <a:pt x="588" y="386"/>
                    <a:pt x="602" y="387"/>
                  </a:cubicBezTo>
                  <a:cubicBezTo>
                    <a:pt x="622" y="388"/>
                    <a:pt x="622" y="388"/>
                    <a:pt x="622" y="388"/>
                  </a:cubicBezTo>
                  <a:cubicBezTo>
                    <a:pt x="642" y="390"/>
                    <a:pt x="642" y="390"/>
                    <a:pt x="642" y="390"/>
                  </a:cubicBezTo>
                  <a:cubicBezTo>
                    <a:pt x="695" y="394"/>
                    <a:pt x="748" y="402"/>
                    <a:pt x="801" y="411"/>
                  </a:cubicBezTo>
                  <a:cubicBezTo>
                    <a:pt x="841" y="418"/>
                    <a:pt x="841" y="418"/>
                    <a:pt x="841" y="418"/>
                  </a:cubicBezTo>
                  <a:cubicBezTo>
                    <a:pt x="854" y="420"/>
                    <a:pt x="867" y="423"/>
                    <a:pt x="880" y="426"/>
                  </a:cubicBezTo>
                  <a:cubicBezTo>
                    <a:pt x="900" y="430"/>
                    <a:pt x="900" y="430"/>
                    <a:pt x="900" y="430"/>
                  </a:cubicBezTo>
                  <a:cubicBezTo>
                    <a:pt x="920" y="435"/>
                    <a:pt x="920" y="435"/>
                    <a:pt x="920" y="435"/>
                  </a:cubicBezTo>
                  <a:cubicBezTo>
                    <a:pt x="959" y="444"/>
                    <a:pt x="959" y="444"/>
                    <a:pt x="959" y="444"/>
                  </a:cubicBezTo>
                  <a:cubicBezTo>
                    <a:pt x="1063" y="470"/>
                    <a:pt x="1166" y="499"/>
                    <a:pt x="1270" y="524"/>
                  </a:cubicBezTo>
                  <a:cubicBezTo>
                    <a:pt x="1283" y="528"/>
                    <a:pt x="1296" y="531"/>
                    <a:pt x="1309" y="534"/>
                  </a:cubicBezTo>
                  <a:cubicBezTo>
                    <a:pt x="1349" y="542"/>
                    <a:pt x="1349" y="542"/>
                    <a:pt x="1349" y="542"/>
                  </a:cubicBezTo>
                  <a:cubicBezTo>
                    <a:pt x="1375" y="548"/>
                    <a:pt x="1401" y="552"/>
                    <a:pt x="1428" y="556"/>
                  </a:cubicBezTo>
                  <a:cubicBezTo>
                    <a:pt x="1448" y="559"/>
                    <a:pt x="1448" y="559"/>
                    <a:pt x="1448" y="559"/>
                  </a:cubicBezTo>
                  <a:cubicBezTo>
                    <a:pt x="1468" y="562"/>
                    <a:pt x="1468" y="562"/>
                    <a:pt x="1468" y="562"/>
                  </a:cubicBezTo>
                  <a:cubicBezTo>
                    <a:pt x="1507" y="567"/>
                    <a:pt x="1507" y="567"/>
                    <a:pt x="1507" y="567"/>
                  </a:cubicBezTo>
                  <a:cubicBezTo>
                    <a:pt x="1521" y="568"/>
                    <a:pt x="1534" y="569"/>
                    <a:pt x="1547" y="570"/>
                  </a:cubicBezTo>
                  <a:cubicBezTo>
                    <a:pt x="1588" y="573"/>
                    <a:pt x="1588" y="573"/>
                    <a:pt x="1588" y="573"/>
                  </a:cubicBezTo>
                  <a:cubicBezTo>
                    <a:pt x="1594" y="574"/>
                    <a:pt x="1601" y="574"/>
                    <a:pt x="1608" y="574"/>
                  </a:cubicBezTo>
                  <a:cubicBezTo>
                    <a:pt x="1628" y="575"/>
                    <a:pt x="1628" y="575"/>
                    <a:pt x="1628" y="575"/>
                  </a:cubicBezTo>
                  <a:cubicBezTo>
                    <a:pt x="1668" y="577"/>
                    <a:pt x="1668" y="577"/>
                    <a:pt x="1668" y="577"/>
                  </a:cubicBezTo>
                  <a:cubicBezTo>
                    <a:pt x="1708" y="576"/>
                    <a:pt x="1708" y="576"/>
                    <a:pt x="1708" y="576"/>
                  </a:cubicBezTo>
                  <a:cubicBezTo>
                    <a:pt x="1728" y="576"/>
                    <a:pt x="1728" y="576"/>
                    <a:pt x="1728" y="576"/>
                  </a:cubicBezTo>
                  <a:cubicBezTo>
                    <a:pt x="1735" y="576"/>
                    <a:pt x="1741" y="576"/>
                    <a:pt x="1748" y="576"/>
                  </a:cubicBezTo>
                  <a:cubicBezTo>
                    <a:pt x="1788" y="574"/>
                    <a:pt x="1788" y="574"/>
                    <a:pt x="1788" y="574"/>
                  </a:cubicBezTo>
                  <a:cubicBezTo>
                    <a:pt x="1808" y="573"/>
                    <a:pt x="1808" y="573"/>
                    <a:pt x="1808" y="573"/>
                  </a:cubicBezTo>
                  <a:cubicBezTo>
                    <a:pt x="1815" y="573"/>
                    <a:pt x="1822" y="572"/>
                    <a:pt x="1828" y="571"/>
                  </a:cubicBezTo>
                  <a:cubicBezTo>
                    <a:pt x="1868" y="568"/>
                    <a:pt x="1868" y="568"/>
                    <a:pt x="1868" y="568"/>
                  </a:cubicBezTo>
                  <a:cubicBezTo>
                    <a:pt x="1875" y="567"/>
                    <a:pt x="1882" y="567"/>
                    <a:pt x="1888" y="566"/>
                  </a:cubicBezTo>
                  <a:cubicBezTo>
                    <a:pt x="1908" y="563"/>
                    <a:pt x="1908" y="563"/>
                    <a:pt x="1908" y="563"/>
                  </a:cubicBezTo>
                  <a:cubicBezTo>
                    <a:pt x="2015" y="550"/>
                    <a:pt x="2120" y="527"/>
                    <a:pt x="2222" y="494"/>
                  </a:cubicBezTo>
                  <a:cubicBezTo>
                    <a:pt x="2241" y="488"/>
                    <a:pt x="2241" y="488"/>
                    <a:pt x="2241" y="488"/>
                  </a:cubicBezTo>
                  <a:cubicBezTo>
                    <a:pt x="2260" y="481"/>
                    <a:pt x="2260" y="481"/>
                    <a:pt x="2260" y="481"/>
                  </a:cubicBezTo>
                  <a:cubicBezTo>
                    <a:pt x="2297" y="467"/>
                    <a:pt x="2297" y="467"/>
                    <a:pt x="2297" y="467"/>
                  </a:cubicBezTo>
                  <a:cubicBezTo>
                    <a:pt x="2310" y="463"/>
                    <a:pt x="2322" y="457"/>
                    <a:pt x="2335" y="452"/>
                  </a:cubicBezTo>
                  <a:cubicBezTo>
                    <a:pt x="2372" y="437"/>
                    <a:pt x="2372" y="437"/>
                    <a:pt x="2372" y="437"/>
                  </a:cubicBezTo>
                  <a:cubicBezTo>
                    <a:pt x="2378" y="434"/>
                    <a:pt x="2384" y="431"/>
                    <a:pt x="2390" y="428"/>
                  </a:cubicBezTo>
                  <a:cubicBezTo>
                    <a:pt x="2408" y="420"/>
                    <a:pt x="2408" y="420"/>
                    <a:pt x="2408" y="420"/>
                  </a:cubicBezTo>
                  <a:cubicBezTo>
                    <a:pt x="2420" y="414"/>
                    <a:pt x="2432" y="408"/>
                    <a:pt x="2444" y="402"/>
                  </a:cubicBezTo>
                  <a:cubicBezTo>
                    <a:pt x="2468" y="390"/>
                    <a:pt x="2492" y="378"/>
                    <a:pt x="2515" y="365"/>
                  </a:cubicBezTo>
                  <a:cubicBezTo>
                    <a:pt x="2610" y="314"/>
                    <a:pt x="2701" y="259"/>
                    <a:pt x="2795" y="206"/>
                  </a:cubicBezTo>
                  <a:cubicBezTo>
                    <a:pt x="2842" y="180"/>
                    <a:pt x="2889" y="155"/>
                    <a:pt x="2938" y="132"/>
                  </a:cubicBezTo>
                  <a:cubicBezTo>
                    <a:pt x="2956" y="123"/>
                    <a:pt x="2956" y="123"/>
                    <a:pt x="2956" y="123"/>
                  </a:cubicBezTo>
                  <a:cubicBezTo>
                    <a:pt x="2962" y="120"/>
                    <a:pt x="2968" y="117"/>
                    <a:pt x="2974" y="114"/>
                  </a:cubicBezTo>
                  <a:cubicBezTo>
                    <a:pt x="3011" y="98"/>
                    <a:pt x="3011" y="98"/>
                    <a:pt x="3011" y="98"/>
                  </a:cubicBezTo>
                  <a:cubicBezTo>
                    <a:pt x="3048" y="83"/>
                    <a:pt x="3048" y="83"/>
                    <a:pt x="3048" y="83"/>
                  </a:cubicBezTo>
                  <a:cubicBezTo>
                    <a:pt x="3067" y="75"/>
                    <a:pt x="3067" y="75"/>
                    <a:pt x="3067" y="75"/>
                  </a:cubicBezTo>
                  <a:cubicBezTo>
                    <a:pt x="3086" y="69"/>
                    <a:pt x="3086" y="69"/>
                    <a:pt x="3086" y="69"/>
                  </a:cubicBezTo>
                  <a:cubicBezTo>
                    <a:pt x="3099" y="64"/>
                    <a:pt x="3111" y="60"/>
                    <a:pt x="3124" y="55"/>
                  </a:cubicBezTo>
                  <a:cubicBezTo>
                    <a:pt x="3162" y="44"/>
                    <a:pt x="3162" y="44"/>
                    <a:pt x="3162" y="44"/>
                  </a:cubicBezTo>
                  <a:cubicBezTo>
                    <a:pt x="3169" y="42"/>
                    <a:pt x="3175" y="40"/>
                    <a:pt x="3182" y="38"/>
                  </a:cubicBezTo>
                  <a:cubicBezTo>
                    <a:pt x="3201" y="33"/>
                    <a:pt x="3201" y="33"/>
                    <a:pt x="3201" y="33"/>
                  </a:cubicBezTo>
                  <a:cubicBezTo>
                    <a:pt x="3214" y="30"/>
                    <a:pt x="3227" y="27"/>
                    <a:pt x="3241" y="24"/>
                  </a:cubicBezTo>
                  <a:cubicBezTo>
                    <a:pt x="3280" y="17"/>
                    <a:pt x="3280" y="17"/>
                    <a:pt x="3280" y="17"/>
                  </a:cubicBezTo>
                  <a:cubicBezTo>
                    <a:pt x="3287" y="16"/>
                    <a:pt x="3293" y="14"/>
                    <a:pt x="3300" y="13"/>
                  </a:cubicBezTo>
                  <a:cubicBezTo>
                    <a:pt x="3320" y="11"/>
                    <a:pt x="3320" y="11"/>
                    <a:pt x="3320" y="11"/>
                  </a:cubicBezTo>
                  <a:cubicBezTo>
                    <a:pt x="3333" y="9"/>
                    <a:pt x="3347" y="8"/>
                    <a:pt x="3360" y="6"/>
                  </a:cubicBezTo>
                  <a:cubicBezTo>
                    <a:pt x="3373" y="5"/>
                    <a:pt x="3387" y="4"/>
                    <a:pt x="3400" y="3"/>
                  </a:cubicBezTo>
                  <a:cubicBezTo>
                    <a:pt x="3454" y="0"/>
                    <a:pt x="3508" y="1"/>
                    <a:pt x="3561" y="6"/>
                  </a:cubicBezTo>
                  <a:cubicBezTo>
                    <a:pt x="3614" y="12"/>
                    <a:pt x="3667" y="22"/>
                    <a:pt x="3719" y="38"/>
                  </a:cubicBezTo>
                  <a:cubicBezTo>
                    <a:pt x="3731" y="42"/>
                    <a:pt x="3744" y="47"/>
                    <a:pt x="3756" y="52"/>
                  </a:cubicBezTo>
                  <a:cubicBezTo>
                    <a:pt x="3766" y="56"/>
                    <a:pt x="3766" y="56"/>
                    <a:pt x="3766" y="56"/>
                  </a:cubicBezTo>
                  <a:cubicBezTo>
                    <a:pt x="3775" y="60"/>
                    <a:pt x="3775" y="60"/>
                    <a:pt x="3775" y="60"/>
                  </a:cubicBezTo>
                  <a:cubicBezTo>
                    <a:pt x="3793" y="69"/>
                    <a:pt x="3793" y="69"/>
                    <a:pt x="3793" y="69"/>
                  </a:cubicBezTo>
                  <a:cubicBezTo>
                    <a:pt x="3799" y="71"/>
                    <a:pt x="3805" y="75"/>
                    <a:pt x="3811" y="78"/>
                  </a:cubicBezTo>
                  <a:cubicBezTo>
                    <a:pt x="3829" y="88"/>
                    <a:pt x="3829" y="88"/>
                    <a:pt x="3829" y="88"/>
                  </a:cubicBezTo>
                  <a:cubicBezTo>
                    <a:pt x="3845" y="99"/>
                    <a:pt x="3845" y="99"/>
                    <a:pt x="3845" y="99"/>
                  </a:cubicBezTo>
                  <a:cubicBezTo>
                    <a:pt x="3854" y="105"/>
                    <a:pt x="3854" y="105"/>
                    <a:pt x="3854" y="105"/>
                  </a:cubicBezTo>
                  <a:cubicBezTo>
                    <a:pt x="3856" y="107"/>
                    <a:pt x="3859" y="109"/>
                    <a:pt x="3862" y="111"/>
                  </a:cubicBezTo>
                  <a:cubicBezTo>
                    <a:pt x="3905" y="143"/>
                    <a:pt x="3946" y="177"/>
                    <a:pt x="3987" y="212"/>
                  </a:cubicBezTo>
                  <a:cubicBezTo>
                    <a:pt x="4027" y="247"/>
                    <a:pt x="4067" y="283"/>
                    <a:pt x="4108" y="317"/>
                  </a:cubicBezTo>
                  <a:cubicBezTo>
                    <a:pt x="4150" y="352"/>
                    <a:pt x="4192" y="384"/>
                    <a:pt x="4237" y="414"/>
                  </a:cubicBezTo>
                  <a:cubicBezTo>
                    <a:pt x="4282" y="443"/>
                    <a:pt x="4329" y="469"/>
                    <a:pt x="4378" y="490"/>
                  </a:cubicBezTo>
                  <a:cubicBezTo>
                    <a:pt x="4427" y="511"/>
                    <a:pt x="4478" y="528"/>
                    <a:pt x="4530" y="541"/>
                  </a:cubicBezTo>
                  <a:cubicBezTo>
                    <a:pt x="4582" y="554"/>
                    <a:pt x="4636" y="561"/>
                    <a:pt x="4689" y="563"/>
                  </a:cubicBezTo>
                  <a:cubicBezTo>
                    <a:pt x="4743" y="565"/>
                    <a:pt x="4797" y="560"/>
                    <a:pt x="4849" y="5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53">
              <a:extLst>
                <a:ext uri="{FF2B5EF4-FFF2-40B4-BE49-F238E27FC236}">
                  <a16:creationId xmlns:a16="http://schemas.microsoft.com/office/drawing/2014/main" id="{206EC1BC-4203-5D75-1747-2A3D59AD3D4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7238" y="2817813"/>
              <a:ext cx="12111038" cy="1325563"/>
            </a:xfrm>
            <a:custGeom>
              <a:avLst/>
              <a:gdLst>
                <a:gd name="T0" fmla="*/ 4379 w 4849"/>
                <a:gd name="T1" fmla="*/ 464 h 530"/>
                <a:gd name="T2" fmla="*/ 4216 w 4849"/>
                <a:gd name="T3" fmla="*/ 390 h 530"/>
                <a:gd name="T4" fmla="*/ 4133 w 4849"/>
                <a:gd name="T5" fmla="*/ 334 h 530"/>
                <a:gd name="T6" fmla="*/ 3850 w 4849"/>
                <a:gd name="T7" fmla="*/ 115 h 530"/>
                <a:gd name="T8" fmla="*/ 3781 w 4849"/>
                <a:gd name="T9" fmla="*/ 76 h 530"/>
                <a:gd name="T10" fmla="*/ 3745 w 4849"/>
                <a:gd name="T11" fmla="*/ 61 h 530"/>
                <a:gd name="T12" fmla="*/ 3553 w 4849"/>
                <a:gd name="T13" fmla="*/ 14 h 530"/>
                <a:gd name="T14" fmla="*/ 3157 w 4849"/>
                <a:gd name="T15" fmla="*/ 23 h 530"/>
                <a:gd name="T16" fmla="*/ 3079 w 4849"/>
                <a:gd name="T17" fmla="*/ 40 h 530"/>
                <a:gd name="T18" fmla="*/ 3012 w 4849"/>
                <a:gd name="T19" fmla="*/ 59 h 530"/>
                <a:gd name="T20" fmla="*/ 2947 w 4849"/>
                <a:gd name="T21" fmla="*/ 82 h 530"/>
                <a:gd name="T22" fmla="*/ 2818 w 4849"/>
                <a:gd name="T23" fmla="*/ 136 h 530"/>
                <a:gd name="T24" fmla="*/ 2499 w 4849"/>
                <a:gd name="T25" fmla="*/ 298 h 530"/>
                <a:gd name="T26" fmla="*/ 2392 w 4849"/>
                <a:gd name="T27" fmla="*/ 350 h 530"/>
                <a:gd name="T28" fmla="*/ 2282 w 4849"/>
                <a:gd name="T29" fmla="*/ 397 h 530"/>
                <a:gd name="T30" fmla="*/ 2169 w 4849"/>
                <a:gd name="T31" fmla="*/ 435 h 530"/>
                <a:gd name="T32" fmla="*/ 2092 w 4849"/>
                <a:gd name="T33" fmla="*/ 456 h 530"/>
                <a:gd name="T34" fmla="*/ 1995 w 4849"/>
                <a:gd name="T35" fmla="*/ 478 h 530"/>
                <a:gd name="T36" fmla="*/ 1936 w 4849"/>
                <a:gd name="T37" fmla="*/ 488 h 530"/>
                <a:gd name="T38" fmla="*/ 1263 w 4849"/>
                <a:gd name="T39" fmla="*/ 474 h 530"/>
                <a:gd name="T40" fmla="*/ 832 w 4849"/>
                <a:gd name="T41" fmla="*/ 396 h 530"/>
                <a:gd name="T42" fmla="*/ 635 w 4849"/>
                <a:gd name="T43" fmla="*/ 372 h 530"/>
                <a:gd name="T44" fmla="*/ 714 w 4849"/>
                <a:gd name="T45" fmla="*/ 378 h 530"/>
                <a:gd name="T46" fmla="*/ 872 w 4849"/>
                <a:gd name="T47" fmla="*/ 401 h 530"/>
                <a:gd name="T48" fmla="*/ 1896 w 4849"/>
                <a:gd name="T49" fmla="*/ 491 h 530"/>
                <a:gd name="T50" fmla="*/ 1975 w 4849"/>
                <a:gd name="T51" fmla="*/ 478 h 530"/>
                <a:gd name="T52" fmla="*/ 2014 w 4849"/>
                <a:gd name="T53" fmla="*/ 471 h 530"/>
                <a:gd name="T54" fmla="*/ 2110 w 4849"/>
                <a:gd name="T55" fmla="*/ 448 h 530"/>
                <a:gd name="T56" fmla="*/ 2187 w 4849"/>
                <a:gd name="T57" fmla="*/ 426 h 530"/>
                <a:gd name="T58" fmla="*/ 2318 w 4849"/>
                <a:gd name="T59" fmla="*/ 379 h 530"/>
                <a:gd name="T60" fmla="*/ 2426 w 4849"/>
                <a:gd name="T61" fmla="*/ 330 h 530"/>
                <a:gd name="T62" fmla="*/ 2781 w 4849"/>
                <a:gd name="T63" fmla="*/ 149 h 530"/>
                <a:gd name="T64" fmla="*/ 2853 w 4849"/>
                <a:gd name="T65" fmla="*/ 116 h 530"/>
                <a:gd name="T66" fmla="*/ 2964 w 4849"/>
                <a:gd name="T67" fmla="*/ 72 h 530"/>
                <a:gd name="T68" fmla="*/ 3021 w 4849"/>
                <a:gd name="T69" fmla="*/ 53 h 530"/>
                <a:gd name="T70" fmla="*/ 3117 w 4849"/>
                <a:gd name="T71" fmla="*/ 28 h 530"/>
                <a:gd name="T72" fmla="*/ 3235 w 4849"/>
                <a:gd name="T73" fmla="*/ 9 h 530"/>
                <a:gd name="T74" fmla="*/ 3708 w 4849"/>
                <a:gd name="T75" fmla="*/ 45 h 530"/>
                <a:gd name="T76" fmla="*/ 3764 w 4849"/>
                <a:gd name="T77" fmla="*/ 66 h 530"/>
                <a:gd name="T78" fmla="*/ 3818 w 4849"/>
                <a:gd name="T79" fmla="*/ 92 h 530"/>
                <a:gd name="T80" fmla="*/ 3979 w 4849"/>
                <a:gd name="T81" fmla="*/ 209 h 530"/>
                <a:gd name="T82" fmla="*/ 4167 w 4849"/>
                <a:gd name="T83" fmla="*/ 356 h 530"/>
                <a:gd name="T84" fmla="*/ 4226 w 4849"/>
                <a:gd name="T85" fmla="*/ 393 h 530"/>
                <a:gd name="T86" fmla="*/ 4532 w 4849"/>
                <a:gd name="T87" fmla="*/ 505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49" h="530">
                  <a:moveTo>
                    <a:pt x="4849" y="510"/>
                  </a:moveTo>
                  <a:cubicBezTo>
                    <a:pt x="4744" y="530"/>
                    <a:pt x="4636" y="526"/>
                    <a:pt x="4532" y="506"/>
                  </a:cubicBezTo>
                  <a:cubicBezTo>
                    <a:pt x="4480" y="496"/>
                    <a:pt x="4429" y="482"/>
                    <a:pt x="4379" y="464"/>
                  </a:cubicBezTo>
                  <a:cubicBezTo>
                    <a:pt x="4329" y="446"/>
                    <a:pt x="4280" y="426"/>
                    <a:pt x="4233" y="400"/>
                  </a:cubicBezTo>
                  <a:cubicBezTo>
                    <a:pt x="4225" y="395"/>
                    <a:pt x="4225" y="395"/>
                    <a:pt x="4225" y="395"/>
                  </a:cubicBezTo>
                  <a:cubicBezTo>
                    <a:pt x="4222" y="393"/>
                    <a:pt x="4219" y="391"/>
                    <a:pt x="4216" y="390"/>
                  </a:cubicBezTo>
                  <a:cubicBezTo>
                    <a:pt x="4199" y="379"/>
                    <a:pt x="4199" y="379"/>
                    <a:pt x="4199" y="379"/>
                  </a:cubicBezTo>
                  <a:cubicBezTo>
                    <a:pt x="4188" y="372"/>
                    <a:pt x="4177" y="365"/>
                    <a:pt x="4166" y="357"/>
                  </a:cubicBezTo>
                  <a:cubicBezTo>
                    <a:pt x="4155" y="350"/>
                    <a:pt x="4144" y="342"/>
                    <a:pt x="4133" y="334"/>
                  </a:cubicBezTo>
                  <a:cubicBezTo>
                    <a:pt x="4123" y="326"/>
                    <a:pt x="4112" y="319"/>
                    <a:pt x="4102" y="310"/>
                  </a:cubicBezTo>
                  <a:cubicBezTo>
                    <a:pt x="4060" y="278"/>
                    <a:pt x="4019" y="244"/>
                    <a:pt x="3978" y="210"/>
                  </a:cubicBezTo>
                  <a:cubicBezTo>
                    <a:pt x="3937" y="177"/>
                    <a:pt x="3895" y="144"/>
                    <a:pt x="3850" y="115"/>
                  </a:cubicBezTo>
                  <a:cubicBezTo>
                    <a:pt x="3845" y="112"/>
                    <a:pt x="3839" y="108"/>
                    <a:pt x="3834" y="105"/>
                  </a:cubicBezTo>
                  <a:cubicBezTo>
                    <a:pt x="3817" y="95"/>
                    <a:pt x="3817" y="95"/>
                    <a:pt x="3817" y="95"/>
                  </a:cubicBezTo>
                  <a:cubicBezTo>
                    <a:pt x="3805" y="87"/>
                    <a:pt x="3793" y="82"/>
                    <a:pt x="3781" y="76"/>
                  </a:cubicBezTo>
                  <a:cubicBezTo>
                    <a:pt x="3773" y="72"/>
                    <a:pt x="3773" y="72"/>
                    <a:pt x="3773" y="72"/>
                  </a:cubicBezTo>
                  <a:cubicBezTo>
                    <a:pt x="3763" y="68"/>
                    <a:pt x="3763" y="68"/>
                    <a:pt x="3763" y="68"/>
                  </a:cubicBezTo>
                  <a:cubicBezTo>
                    <a:pt x="3745" y="61"/>
                    <a:pt x="3745" y="61"/>
                    <a:pt x="3745" y="61"/>
                  </a:cubicBezTo>
                  <a:cubicBezTo>
                    <a:pt x="3739" y="58"/>
                    <a:pt x="3733" y="56"/>
                    <a:pt x="3726" y="54"/>
                  </a:cubicBezTo>
                  <a:cubicBezTo>
                    <a:pt x="3708" y="47"/>
                    <a:pt x="3708" y="47"/>
                    <a:pt x="3708" y="47"/>
                  </a:cubicBezTo>
                  <a:cubicBezTo>
                    <a:pt x="3657" y="31"/>
                    <a:pt x="3605" y="20"/>
                    <a:pt x="3553" y="14"/>
                  </a:cubicBezTo>
                  <a:cubicBezTo>
                    <a:pt x="3500" y="7"/>
                    <a:pt x="3447" y="4"/>
                    <a:pt x="3394" y="4"/>
                  </a:cubicBezTo>
                  <a:cubicBezTo>
                    <a:pt x="3341" y="3"/>
                    <a:pt x="3288" y="6"/>
                    <a:pt x="3235" y="12"/>
                  </a:cubicBezTo>
                  <a:cubicBezTo>
                    <a:pt x="3209" y="15"/>
                    <a:pt x="3183" y="18"/>
                    <a:pt x="3157" y="23"/>
                  </a:cubicBezTo>
                  <a:cubicBezTo>
                    <a:pt x="3137" y="27"/>
                    <a:pt x="3137" y="27"/>
                    <a:pt x="3137" y="27"/>
                  </a:cubicBezTo>
                  <a:cubicBezTo>
                    <a:pt x="3131" y="28"/>
                    <a:pt x="3124" y="29"/>
                    <a:pt x="3118" y="31"/>
                  </a:cubicBezTo>
                  <a:cubicBezTo>
                    <a:pt x="3079" y="40"/>
                    <a:pt x="3079" y="40"/>
                    <a:pt x="3079" y="40"/>
                  </a:cubicBezTo>
                  <a:cubicBezTo>
                    <a:pt x="3066" y="43"/>
                    <a:pt x="3054" y="47"/>
                    <a:pt x="3041" y="51"/>
                  </a:cubicBezTo>
                  <a:cubicBezTo>
                    <a:pt x="3022" y="56"/>
                    <a:pt x="3022" y="56"/>
                    <a:pt x="3022" y="56"/>
                  </a:cubicBezTo>
                  <a:cubicBezTo>
                    <a:pt x="3012" y="59"/>
                    <a:pt x="3012" y="59"/>
                    <a:pt x="3012" y="59"/>
                  </a:cubicBezTo>
                  <a:cubicBezTo>
                    <a:pt x="3003" y="62"/>
                    <a:pt x="3003" y="62"/>
                    <a:pt x="3003" y="62"/>
                  </a:cubicBezTo>
                  <a:cubicBezTo>
                    <a:pt x="2965" y="75"/>
                    <a:pt x="2965" y="75"/>
                    <a:pt x="2965" y="75"/>
                  </a:cubicBezTo>
                  <a:cubicBezTo>
                    <a:pt x="2959" y="77"/>
                    <a:pt x="2953" y="80"/>
                    <a:pt x="2947" y="82"/>
                  </a:cubicBezTo>
                  <a:cubicBezTo>
                    <a:pt x="2928" y="89"/>
                    <a:pt x="2928" y="89"/>
                    <a:pt x="2928" y="89"/>
                  </a:cubicBezTo>
                  <a:cubicBezTo>
                    <a:pt x="2903" y="98"/>
                    <a:pt x="2879" y="109"/>
                    <a:pt x="2854" y="119"/>
                  </a:cubicBezTo>
                  <a:cubicBezTo>
                    <a:pt x="2818" y="136"/>
                    <a:pt x="2818" y="136"/>
                    <a:pt x="2818" y="136"/>
                  </a:cubicBezTo>
                  <a:cubicBezTo>
                    <a:pt x="2800" y="144"/>
                    <a:pt x="2800" y="144"/>
                    <a:pt x="2800" y="144"/>
                  </a:cubicBezTo>
                  <a:cubicBezTo>
                    <a:pt x="2782" y="152"/>
                    <a:pt x="2782" y="152"/>
                    <a:pt x="2782" y="152"/>
                  </a:cubicBezTo>
                  <a:cubicBezTo>
                    <a:pt x="2687" y="198"/>
                    <a:pt x="2594" y="249"/>
                    <a:pt x="2499" y="298"/>
                  </a:cubicBezTo>
                  <a:cubicBezTo>
                    <a:pt x="2487" y="304"/>
                    <a:pt x="2475" y="310"/>
                    <a:pt x="2464" y="316"/>
                  </a:cubicBezTo>
                  <a:cubicBezTo>
                    <a:pt x="2452" y="321"/>
                    <a:pt x="2440" y="327"/>
                    <a:pt x="2428" y="333"/>
                  </a:cubicBezTo>
                  <a:cubicBezTo>
                    <a:pt x="2392" y="350"/>
                    <a:pt x="2392" y="350"/>
                    <a:pt x="2392" y="350"/>
                  </a:cubicBezTo>
                  <a:cubicBezTo>
                    <a:pt x="2380" y="356"/>
                    <a:pt x="2368" y="361"/>
                    <a:pt x="2356" y="367"/>
                  </a:cubicBezTo>
                  <a:cubicBezTo>
                    <a:pt x="2343" y="372"/>
                    <a:pt x="2331" y="378"/>
                    <a:pt x="2319" y="382"/>
                  </a:cubicBezTo>
                  <a:cubicBezTo>
                    <a:pt x="2282" y="397"/>
                    <a:pt x="2282" y="397"/>
                    <a:pt x="2282" y="397"/>
                  </a:cubicBezTo>
                  <a:cubicBezTo>
                    <a:pt x="2257" y="407"/>
                    <a:pt x="2232" y="415"/>
                    <a:pt x="2207" y="424"/>
                  </a:cubicBezTo>
                  <a:cubicBezTo>
                    <a:pt x="2201" y="426"/>
                    <a:pt x="2194" y="428"/>
                    <a:pt x="2188" y="430"/>
                  </a:cubicBezTo>
                  <a:cubicBezTo>
                    <a:pt x="2169" y="435"/>
                    <a:pt x="2169" y="435"/>
                    <a:pt x="2169" y="435"/>
                  </a:cubicBezTo>
                  <a:cubicBezTo>
                    <a:pt x="2131" y="447"/>
                    <a:pt x="2131" y="447"/>
                    <a:pt x="2131" y="447"/>
                  </a:cubicBezTo>
                  <a:cubicBezTo>
                    <a:pt x="2124" y="449"/>
                    <a:pt x="2118" y="450"/>
                    <a:pt x="2111" y="452"/>
                  </a:cubicBezTo>
                  <a:cubicBezTo>
                    <a:pt x="2092" y="456"/>
                    <a:pt x="2092" y="456"/>
                    <a:pt x="2092" y="456"/>
                  </a:cubicBezTo>
                  <a:cubicBezTo>
                    <a:pt x="2079" y="460"/>
                    <a:pt x="2066" y="463"/>
                    <a:pt x="2053" y="466"/>
                  </a:cubicBezTo>
                  <a:cubicBezTo>
                    <a:pt x="2014" y="474"/>
                    <a:pt x="2014" y="474"/>
                    <a:pt x="2014" y="474"/>
                  </a:cubicBezTo>
                  <a:cubicBezTo>
                    <a:pt x="1995" y="478"/>
                    <a:pt x="1995" y="478"/>
                    <a:pt x="1995" y="478"/>
                  </a:cubicBezTo>
                  <a:cubicBezTo>
                    <a:pt x="1992" y="479"/>
                    <a:pt x="1988" y="479"/>
                    <a:pt x="1985" y="480"/>
                  </a:cubicBezTo>
                  <a:cubicBezTo>
                    <a:pt x="1975" y="482"/>
                    <a:pt x="1975" y="482"/>
                    <a:pt x="1975" y="482"/>
                  </a:cubicBezTo>
                  <a:cubicBezTo>
                    <a:pt x="1936" y="488"/>
                    <a:pt x="1936" y="488"/>
                    <a:pt x="1936" y="488"/>
                  </a:cubicBezTo>
                  <a:cubicBezTo>
                    <a:pt x="1916" y="491"/>
                    <a:pt x="1916" y="491"/>
                    <a:pt x="1916" y="491"/>
                  </a:cubicBezTo>
                  <a:cubicBezTo>
                    <a:pt x="1897" y="494"/>
                    <a:pt x="1897" y="494"/>
                    <a:pt x="1897" y="494"/>
                  </a:cubicBezTo>
                  <a:cubicBezTo>
                    <a:pt x="1686" y="522"/>
                    <a:pt x="1471" y="515"/>
                    <a:pt x="1263" y="474"/>
                  </a:cubicBezTo>
                  <a:cubicBezTo>
                    <a:pt x="950" y="417"/>
                    <a:pt x="950" y="417"/>
                    <a:pt x="950" y="417"/>
                  </a:cubicBezTo>
                  <a:cubicBezTo>
                    <a:pt x="871" y="403"/>
                    <a:pt x="871" y="403"/>
                    <a:pt x="871" y="403"/>
                  </a:cubicBezTo>
                  <a:cubicBezTo>
                    <a:pt x="832" y="396"/>
                    <a:pt x="832" y="396"/>
                    <a:pt x="832" y="396"/>
                  </a:cubicBezTo>
                  <a:cubicBezTo>
                    <a:pt x="819" y="394"/>
                    <a:pt x="806" y="392"/>
                    <a:pt x="793" y="390"/>
                  </a:cubicBezTo>
                  <a:cubicBezTo>
                    <a:pt x="767" y="386"/>
                    <a:pt x="740" y="383"/>
                    <a:pt x="714" y="380"/>
                  </a:cubicBezTo>
                  <a:cubicBezTo>
                    <a:pt x="688" y="377"/>
                    <a:pt x="661" y="374"/>
                    <a:pt x="635" y="372"/>
                  </a:cubicBezTo>
                  <a:cubicBezTo>
                    <a:pt x="423" y="356"/>
                    <a:pt x="210" y="366"/>
                    <a:pt x="0" y="393"/>
                  </a:cubicBezTo>
                  <a:cubicBezTo>
                    <a:pt x="210" y="366"/>
                    <a:pt x="423" y="355"/>
                    <a:pt x="635" y="370"/>
                  </a:cubicBezTo>
                  <a:cubicBezTo>
                    <a:pt x="661" y="372"/>
                    <a:pt x="688" y="375"/>
                    <a:pt x="714" y="378"/>
                  </a:cubicBezTo>
                  <a:cubicBezTo>
                    <a:pt x="740" y="381"/>
                    <a:pt x="767" y="384"/>
                    <a:pt x="793" y="388"/>
                  </a:cubicBezTo>
                  <a:cubicBezTo>
                    <a:pt x="806" y="390"/>
                    <a:pt x="819" y="391"/>
                    <a:pt x="832" y="394"/>
                  </a:cubicBezTo>
                  <a:cubicBezTo>
                    <a:pt x="872" y="401"/>
                    <a:pt x="872" y="401"/>
                    <a:pt x="872" y="401"/>
                  </a:cubicBezTo>
                  <a:cubicBezTo>
                    <a:pt x="950" y="415"/>
                    <a:pt x="950" y="415"/>
                    <a:pt x="950" y="415"/>
                  </a:cubicBezTo>
                  <a:cubicBezTo>
                    <a:pt x="1263" y="472"/>
                    <a:pt x="1263" y="472"/>
                    <a:pt x="1263" y="472"/>
                  </a:cubicBezTo>
                  <a:cubicBezTo>
                    <a:pt x="1471" y="512"/>
                    <a:pt x="1686" y="519"/>
                    <a:pt x="1896" y="491"/>
                  </a:cubicBezTo>
                  <a:cubicBezTo>
                    <a:pt x="1916" y="488"/>
                    <a:pt x="1916" y="488"/>
                    <a:pt x="1916" y="488"/>
                  </a:cubicBezTo>
                  <a:cubicBezTo>
                    <a:pt x="1935" y="485"/>
                    <a:pt x="1935" y="485"/>
                    <a:pt x="1935" y="485"/>
                  </a:cubicBezTo>
                  <a:cubicBezTo>
                    <a:pt x="1975" y="478"/>
                    <a:pt x="1975" y="478"/>
                    <a:pt x="1975" y="478"/>
                  </a:cubicBezTo>
                  <a:cubicBezTo>
                    <a:pt x="1984" y="477"/>
                    <a:pt x="1984" y="477"/>
                    <a:pt x="1984" y="477"/>
                  </a:cubicBezTo>
                  <a:cubicBezTo>
                    <a:pt x="1988" y="476"/>
                    <a:pt x="1991" y="475"/>
                    <a:pt x="1994" y="475"/>
                  </a:cubicBezTo>
                  <a:cubicBezTo>
                    <a:pt x="2014" y="471"/>
                    <a:pt x="2014" y="471"/>
                    <a:pt x="2014" y="471"/>
                  </a:cubicBezTo>
                  <a:cubicBezTo>
                    <a:pt x="2053" y="463"/>
                    <a:pt x="2053" y="463"/>
                    <a:pt x="2053" y="463"/>
                  </a:cubicBezTo>
                  <a:cubicBezTo>
                    <a:pt x="2065" y="459"/>
                    <a:pt x="2078" y="456"/>
                    <a:pt x="2091" y="453"/>
                  </a:cubicBezTo>
                  <a:cubicBezTo>
                    <a:pt x="2110" y="448"/>
                    <a:pt x="2110" y="448"/>
                    <a:pt x="2110" y="448"/>
                  </a:cubicBezTo>
                  <a:cubicBezTo>
                    <a:pt x="2117" y="447"/>
                    <a:pt x="2123" y="445"/>
                    <a:pt x="2130" y="443"/>
                  </a:cubicBezTo>
                  <a:cubicBezTo>
                    <a:pt x="2168" y="432"/>
                    <a:pt x="2168" y="432"/>
                    <a:pt x="2168" y="432"/>
                  </a:cubicBezTo>
                  <a:cubicBezTo>
                    <a:pt x="2187" y="426"/>
                    <a:pt x="2187" y="426"/>
                    <a:pt x="2187" y="426"/>
                  </a:cubicBezTo>
                  <a:cubicBezTo>
                    <a:pt x="2193" y="424"/>
                    <a:pt x="2199" y="422"/>
                    <a:pt x="2206" y="420"/>
                  </a:cubicBezTo>
                  <a:cubicBezTo>
                    <a:pt x="2231" y="411"/>
                    <a:pt x="2256" y="403"/>
                    <a:pt x="2281" y="393"/>
                  </a:cubicBezTo>
                  <a:cubicBezTo>
                    <a:pt x="2318" y="379"/>
                    <a:pt x="2318" y="379"/>
                    <a:pt x="2318" y="379"/>
                  </a:cubicBezTo>
                  <a:cubicBezTo>
                    <a:pt x="2330" y="374"/>
                    <a:pt x="2342" y="368"/>
                    <a:pt x="2354" y="363"/>
                  </a:cubicBezTo>
                  <a:cubicBezTo>
                    <a:pt x="2366" y="358"/>
                    <a:pt x="2378" y="352"/>
                    <a:pt x="2390" y="347"/>
                  </a:cubicBezTo>
                  <a:cubicBezTo>
                    <a:pt x="2426" y="330"/>
                    <a:pt x="2426" y="330"/>
                    <a:pt x="2426" y="330"/>
                  </a:cubicBezTo>
                  <a:cubicBezTo>
                    <a:pt x="2438" y="324"/>
                    <a:pt x="2450" y="318"/>
                    <a:pt x="2462" y="312"/>
                  </a:cubicBezTo>
                  <a:cubicBezTo>
                    <a:pt x="2497" y="294"/>
                    <a:pt x="2497" y="294"/>
                    <a:pt x="2497" y="294"/>
                  </a:cubicBezTo>
                  <a:cubicBezTo>
                    <a:pt x="2592" y="246"/>
                    <a:pt x="2685" y="195"/>
                    <a:pt x="2781" y="149"/>
                  </a:cubicBezTo>
                  <a:cubicBezTo>
                    <a:pt x="2799" y="141"/>
                    <a:pt x="2799" y="141"/>
                    <a:pt x="2799" y="141"/>
                  </a:cubicBezTo>
                  <a:cubicBezTo>
                    <a:pt x="2817" y="132"/>
                    <a:pt x="2817" y="132"/>
                    <a:pt x="2817" y="132"/>
                  </a:cubicBezTo>
                  <a:cubicBezTo>
                    <a:pt x="2853" y="116"/>
                    <a:pt x="2853" y="116"/>
                    <a:pt x="2853" y="116"/>
                  </a:cubicBezTo>
                  <a:cubicBezTo>
                    <a:pt x="2878" y="106"/>
                    <a:pt x="2902" y="95"/>
                    <a:pt x="2927" y="86"/>
                  </a:cubicBezTo>
                  <a:cubicBezTo>
                    <a:pt x="2945" y="79"/>
                    <a:pt x="2945" y="79"/>
                    <a:pt x="2945" y="79"/>
                  </a:cubicBezTo>
                  <a:cubicBezTo>
                    <a:pt x="2951" y="76"/>
                    <a:pt x="2958" y="74"/>
                    <a:pt x="2964" y="72"/>
                  </a:cubicBezTo>
                  <a:cubicBezTo>
                    <a:pt x="3002" y="59"/>
                    <a:pt x="3002" y="59"/>
                    <a:pt x="3002" y="59"/>
                  </a:cubicBezTo>
                  <a:cubicBezTo>
                    <a:pt x="3011" y="56"/>
                    <a:pt x="3011" y="56"/>
                    <a:pt x="3011" y="56"/>
                  </a:cubicBezTo>
                  <a:cubicBezTo>
                    <a:pt x="3021" y="53"/>
                    <a:pt x="3021" y="53"/>
                    <a:pt x="3021" y="53"/>
                  </a:cubicBezTo>
                  <a:cubicBezTo>
                    <a:pt x="3040" y="47"/>
                    <a:pt x="3040" y="47"/>
                    <a:pt x="3040" y="47"/>
                  </a:cubicBezTo>
                  <a:cubicBezTo>
                    <a:pt x="3053" y="44"/>
                    <a:pt x="3065" y="40"/>
                    <a:pt x="3078" y="37"/>
                  </a:cubicBezTo>
                  <a:cubicBezTo>
                    <a:pt x="3117" y="28"/>
                    <a:pt x="3117" y="28"/>
                    <a:pt x="3117" y="28"/>
                  </a:cubicBezTo>
                  <a:cubicBezTo>
                    <a:pt x="3123" y="26"/>
                    <a:pt x="3130" y="25"/>
                    <a:pt x="3137" y="24"/>
                  </a:cubicBezTo>
                  <a:cubicBezTo>
                    <a:pt x="3156" y="20"/>
                    <a:pt x="3156" y="20"/>
                    <a:pt x="3156" y="20"/>
                  </a:cubicBezTo>
                  <a:cubicBezTo>
                    <a:pt x="3182" y="15"/>
                    <a:pt x="3209" y="12"/>
                    <a:pt x="3235" y="9"/>
                  </a:cubicBezTo>
                  <a:cubicBezTo>
                    <a:pt x="3288" y="3"/>
                    <a:pt x="3341" y="0"/>
                    <a:pt x="3394" y="1"/>
                  </a:cubicBezTo>
                  <a:cubicBezTo>
                    <a:pt x="3447" y="1"/>
                    <a:pt x="3500" y="4"/>
                    <a:pt x="3553" y="11"/>
                  </a:cubicBezTo>
                  <a:cubicBezTo>
                    <a:pt x="3606" y="18"/>
                    <a:pt x="3658" y="28"/>
                    <a:pt x="3708" y="45"/>
                  </a:cubicBezTo>
                  <a:cubicBezTo>
                    <a:pt x="3727" y="51"/>
                    <a:pt x="3727" y="51"/>
                    <a:pt x="3727" y="51"/>
                  </a:cubicBezTo>
                  <a:cubicBezTo>
                    <a:pt x="3734" y="53"/>
                    <a:pt x="3740" y="55"/>
                    <a:pt x="3746" y="58"/>
                  </a:cubicBezTo>
                  <a:cubicBezTo>
                    <a:pt x="3764" y="66"/>
                    <a:pt x="3764" y="66"/>
                    <a:pt x="3764" y="66"/>
                  </a:cubicBezTo>
                  <a:cubicBezTo>
                    <a:pt x="3774" y="69"/>
                    <a:pt x="3774" y="69"/>
                    <a:pt x="3774" y="69"/>
                  </a:cubicBezTo>
                  <a:cubicBezTo>
                    <a:pt x="3783" y="74"/>
                    <a:pt x="3783" y="74"/>
                    <a:pt x="3783" y="74"/>
                  </a:cubicBezTo>
                  <a:cubicBezTo>
                    <a:pt x="3794" y="80"/>
                    <a:pt x="3807" y="85"/>
                    <a:pt x="3818" y="92"/>
                  </a:cubicBezTo>
                  <a:cubicBezTo>
                    <a:pt x="3835" y="102"/>
                    <a:pt x="3835" y="102"/>
                    <a:pt x="3835" y="102"/>
                  </a:cubicBezTo>
                  <a:cubicBezTo>
                    <a:pt x="3841" y="106"/>
                    <a:pt x="3846" y="110"/>
                    <a:pt x="3852" y="113"/>
                  </a:cubicBezTo>
                  <a:cubicBezTo>
                    <a:pt x="3896" y="142"/>
                    <a:pt x="3938" y="175"/>
                    <a:pt x="3979" y="209"/>
                  </a:cubicBezTo>
                  <a:cubicBezTo>
                    <a:pt x="4020" y="242"/>
                    <a:pt x="4061" y="276"/>
                    <a:pt x="4103" y="309"/>
                  </a:cubicBezTo>
                  <a:cubicBezTo>
                    <a:pt x="4113" y="317"/>
                    <a:pt x="4124" y="325"/>
                    <a:pt x="4135" y="333"/>
                  </a:cubicBezTo>
                  <a:cubicBezTo>
                    <a:pt x="4145" y="340"/>
                    <a:pt x="4156" y="348"/>
                    <a:pt x="4167" y="356"/>
                  </a:cubicBezTo>
                  <a:cubicBezTo>
                    <a:pt x="4178" y="363"/>
                    <a:pt x="4189" y="371"/>
                    <a:pt x="4200" y="377"/>
                  </a:cubicBezTo>
                  <a:cubicBezTo>
                    <a:pt x="4217" y="388"/>
                    <a:pt x="4217" y="388"/>
                    <a:pt x="4217" y="388"/>
                  </a:cubicBezTo>
                  <a:cubicBezTo>
                    <a:pt x="4220" y="390"/>
                    <a:pt x="4223" y="391"/>
                    <a:pt x="4226" y="393"/>
                  </a:cubicBezTo>
                  <a:cubicBezTo>
                    <a:pt x="4234" y="398"/>
                    <a:pt x="4234" y="398"/>
                    <a:pt x="4234" y="398"/>
                  </a:cubicBezTo>
                  <a:cubicBezTo>
                    <a:pt x="4281" y="424"/>
                    <a:pt x="4329" y="445"/>
                    <a:pt x="4379" y="463"/>
                  </a:cubicBezTo>
                  <a:cubicBezTo>
                    <a:pt x="4429" y="481"/>
                    <a:pt x="4480" y="495"/>
                    <a:pt x="4532" y="505"/>
                  </a:cubicBezTo>
                  <a:cubicBezTo>
                    <a:pt x="4636" y="525"/>
                    <a:pt x="4744" y="529"/>
                    <a:pt x="4849" y="5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54">
              <a:extLst>
                <a:ext uri="{FF2B5EF4-FFF2-40B4-BE49-F238E27FC236}">
                  <a16:creationId xmlns:a16="http://schemas.microsoft.com/office/drawing/2014/main" id="{D3A3F677-8805-777D-C6A1-79A35062D7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8825" y="3001963"/>
              <a:ext cx="12112625" cy="1220788"/>
            </a:xfrm>
            <a:custGeom>
              <a:avLst/>
              <a:gdLst>
                <a:gd name="T0" fmla="*/ 4535 w 4849"/>
                <a:gd name="T1" fmla="*/ 470 h 488"/>
                <a:gd name="T2" fmla="*/ 4344 w 4849"/>
                <a:gd name="T3" fmla="*/ 425 h 488"/>
                <a:gd name="T4" fmla="*/ 4288 w 4849"/>
                <a:gd name="T5" fmla="*/ 405 h 488"/>
                <a:gd name="T6" fmla="*/ 4233 w 4849"/>
                <a:gd name="T7" fmla="*/ 382 h 488"/>
                <a:gd name="T8" fmla="*/ 3972 w 4849"/>
                <a:gd name="T9" fmla="*/ 207 h 488"/>
                <a:gd name="T10" fmla="*/ 3825 w 4849"/>
                <a:gd name="T11" fmla="*/ 108 h 488"/>
                <a:gd name="T12" fmla="*/ 3808 w 4849"/>
                <a:gd name="T13" fmla="*/ 98 h 488"/>
                <a:gd name="T14" fmla="*/ 3736 w 4849"/>
                <a:gd name="T15" fmla="*/ 67 h 488"/>
                <a:gd name="T16" fmla="*/ 3545 w 4849"/>
                <a:gd name="T17" fmla="*/ 20 h 488"/>
                <a:gd name="T18" fmla="*/ 3231 w 4849"/>
                <a:gd name="T19" fmla="*/ 4 h 488"/>
                <a:gd name="T20" fmla="*/ 3152 w 4849"/>
                <a:gd name="T21" fmla="*/ 9 h 488"/>
                <a:gd name="T22" fmla="*/ 2771 w 4849"/>
                <a:gd name="T23" fmla="*/ 102 h 488"/>
                <a:gd name="T24" fmla="*/ 2662 w 4849"/>
                <a:gd name="T25" fmla="*/ 148 h 488"/>
                <a:gd name="T26" fmla="*/ 2483 w 4849"/>
                <a:gd name="T27" fmla="*/ 230 h 488"/>
                <a:gd name="T28" fmla="*/ 2303 w 4849"/>
                <a:gd name="T29" fmla="*/ 311 h 488"/>
                <a:gd name="T30" fmla="*/ 2230 w 4849"/>
                <a:gd name="T31" fmla="*/ 339 h 488"/>
                <a:gd name="T32" fmla="*/ 1885 w 4849"/>
                <a:gd name="T33" fmla="*/ 423 h 488"/>
                <a:gd name="T34" fmla="*/ 1866 w 4849"/>
                <a:gd name="T35" fmla="*/ 425 h 488"/>
                <a:gd name="T36" fmla="*/ 1807 w 4849"/>
                <a:gd name="T37" fmla="*/ 433 h 488"/>
                <a:gd name="T38" fmla="*/ 1728 w 4849"/>
                <a:gd name="T39" fmla="*/ 439 h 488"/>
                <a:gd name="T40" fmla="*/ 1669 w 4849"/>
                <a:gd name="T41" fmla="*/ 443 h 488"/>
                <a:gd name="T42" fmla="*/ 1610 w 4849"/>
                <a:gd name="T43" fmla="*/ 444 h 488"/>
                <a:gd name="T44" fmla="*/ 1256 w 4849"/>
                <a:gd name="T45" fmla="*/ 421 h 488"/>
                <a:gd name="T46" fmla="*/ 787 w 4849"/>
                <a:gd name="T47" fmla="*/ 367 h 488"/>
                <a:gd name="T48" fmla="*/ 0 w 4849"/>
                <a:gd name="T49" fmla="*/ 372 h 488"/>
                <a:gd name="T50" fmla="*/ 787 w 4849"/>
                <a:gd name="T51" fmla="*/ 365 h 488"/>
                <a:gd name="T52" fmla="*/ 1257 w 4849"/>
                <a:gd name="T53" fmla="*/ 419 h 488"/>
                <a:gd name="T54" fmla="*/ 1610 w 4849"/>
                <a:gd name="T55" fmla="*/ 441 h 488"/>
                <a:gd name="T56" fmla="*/ 1669 w 4849"/>
                <a:gd name="T57" fmla="*/ 439 h 488"/>
                <a:gd name="T58" fmla="*/ 1728 w 4849"/>
                <a:gd name="T59" fmla="*/ 436 h 488"/>
                <a:gd name="T60" fmla="*/ 1807 w 4849"/>
                <a:gd name="T61" fmla="*/ 429 h 488"/>
                <a:gd name="T62" fmla="*/ 1865 w 4849"/>
                <a:gd name="T63" fmla="*/ 422 h 488"/>
                <a:gd name="T64" fmla="*/ 1885 w 4849"/>
                <a:gd name="T65" fmla="*/ 419 h 488"/>
                <a:gd name="T66" fmla="*/ 2482 w 4849"/>
                <a:gd name="T67" fmla="*/ 226 h 488"/>
                <a:gd name="T68" fmla="*/ 2661 w 4849"/>
                <a:gd name="T69" fmla="*/ 144 h 488"/>
                <a:gd name="T70" fmla="*/ 2770 w 4849"/>
                <a:gd name="T71" fmla="*/ 99 h 488"/>
                <a:gd name="T72" fmla="*/ 3152 w 4849"/>
                <a:gd name="T73" fmla="*/ 5 h 488"/>
                <a:gd name="T74" fmla="*/ 3231 w 4849"/>
                <a:gd name="T75" fmla="*/ 1 h 488"/>
                <a:gd name="T76" fmla="*/ 3545 w 4849"/>
                <a:gd name="T77" fmla="*/ 17 h 488"/>
                <a:gd name="T78" fmla="*/ 3737 w 4849"/>
                <a:gd name="T79" fmla="*/ 64 h 488"/>
                <a:gd name="T80" fmla="*/ 3809 w 4849"/>
                <a:gd name="T81" fmla="*/ 96 h 488"/>
                <a:gd name="T82" fmla="*/ 3826 w 4849"/>
                <a:gd name="T83" fmla="*/ 105 h 488"/>
                <a:gd name="T84" fmla="*/ 3973 w 4849"/>
                <a:gd name="T85" fmla="*/ 205 h 488"/>
                <a:gd name="T86" fmla="*/ 4234 w 4849"/>
                <a:gd name="T87" fmla="*/ 380 h 488"/>
                <a:gd name="T88" fmla="*/ 4288 w 4849"/>
                <a:gd name="T89" fmla="*/ 403 h 488"/>
                <a:gd name="T90" fmla="*/ 4344 w 4849"/>
                <a:gd name="T91" fmla="*/ 423 h 488"/>
                <a:gd name="T92" fmla="*/ 4535 w 4849"/>
                <a:gd name="T93" fmla="*/ 469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49" h="488">
                  <a:moveTo>
                    <a:pt x="4849" y="473"/>
                  </a:moveTo>
                  <a:cubicBezTo>
                    <a:pt x="4745" y="488"/>
                    <a:pt x="4639" y="486"/>
                    <a:pt x="4535" y="470"/>
                  </a:cubicBezTo>
                  <a:cubicBezTo>
                    <a:pt x="4483" y="462"/>
                    <a:pt x="4432" y="451"/>
                    <a:pt x="4381" y="436"/>
                  </a:cubicBezTo>
                  <a:cubicBezTo>
                    <a:pt x="4369" y="433"/>
                    <a:pt x="4356" y="429"/>
                    <a:pt x="4344" y="425"/>
                  </a:cubicBezTo>
                  <a:cubicBezTo>
                    <a:pt x="4331" y="421"/>
                    <a:pt x="4319" y="416"/>
                    <a:pt x="4306" y="412"/>
                  </a:cubicBezTo>
                  <a:cubicBezTo>
                    <a:pt x="4300" y="410"/>
                    <a:pt x="4294" y="407"/>
                    <a:pt x="4288" y="405"/>
                  </a:cubicBezTo>
                  <a:cubicBezTo>
                    <a:pt x="4269" y="398"/>
                    <a:pt x="4269" y="398"/>
                    <a:pt x="4269" y="398"/>
                  </a:cubicBezTo>
                  <a:cubicBezTo>
                    <a:pt x="4257" y="393"/>
                    <a:pt x="4245" y="387"/>
                    <a:pt x="4233" y="382"/>
                  </a:cubicBezTo>
                  <a:cubicBezTo>
                    <a:pt x="4186" y="360"/>
                    <a:pt x="4141" y="332"/>
                    <a:pt x="4098" y="301"/>
                  </a:cubicBezTo>
                  <a:cubicBezTo>
                    <a:pt x="4055" y="271"/>
                    <a:pt x="4013" y="239"/>
                    <a:pt x="3972" y="207"/>
                  </a:cubicBezTo>
                  <a:cubicBezTo>
                    <a:pt x="3930" y="175"/>
                    <a:pt x="3887" y="144"/>
                    <a:pt x="3842" y="118"/>
                  </a:cubicBezTo>
                  <a:cubicBezTo>
                    <a:pt x="3825" y="108"/>
                    <a:pt x="3825" y="108"/>
                    <a:pt x="3825" y="108"/>
                  </a:cubicBezTo>
                  <a:cubicBezTo>
                    <a:pt x="3822" y="106"/>
                    <a:pt x="3819" y="104"/>
                    <a:pt x="3816" y="103"/>
                  </a:cubicBezTo>
                  <a:cubicBezTo>
                    <a:pt x="3808" y="98"/>
                    <a:pt x="3808" y="98"/>
                    <a:pt x="3808" y="98"/>
                  </a:cubicBezTo>
                  <a:cubicBezTo>
                    <a:pt x="3796" y="93"/>
                    <a:pt x="3784" y="86"/>
                    <a:pt x="3772" y="81"/>
                  </a:cubicBezTo>
                  <a:cubicBezTo>
                    <a:pt x="3760" y="76"/>
                    <a:pt x="3748" y="71"/>
                    <a:pt x="3736" y="67"/>
                  </a:cubicBezTo>
                  <a:cubicBezTo>
                    <a:pt x="3723" y="62"/>
                    <a:pt x="3711" y="58"/>
                    <a:pt x="3698" y="54"/>
                  </a:cubicBezTo>
                  <a:cubicBezTo>
                    <a:pt x="3648" y="39"/>
                    <a:pt x="3597" y="28"/>
                    <a:pt x="3545" y="20"/>
                  </a:cubicBezTo>
                  <a:cubicBezTo>
                    <a:pt x="3493" y="12"/>
                    <a:pt x="3441" y="8"/>
                    <a:pt x="3388" y="5"/>
                  </a:cubicBezTo>
                  <a:cubicBezTo>
                    <a:pt x="3336" y="3"/>
                    <a:pt x="3283" y="3"/>
                    <a:pt x="3231" y="4"/>
                  </a:cubicBezTo>
                  <a:cubicBezTo>
                    <a:pt x="3218" y="5"/>
                    <a:pt x="3204" y="5"/>
                    <a:pt x="3191" y="6"/>
                  </a:cubicBezTo>
                  <a:cubicBezTo>
                    <a:pt x="3178" y="6"/>
                    <a:pt x="3165" y="8"/>
                    <a:pt x="3152" y="9"/>
                  </a:cubicBezTo>
                  <a:cubicBezTo>
                    <a:pt x="3126" y="10"/>
                    <a:pt x="3100" y="14"/>
                    <a:pt x="3074" y="17"/>
                  </a:cubicBezTo>
                  <a:cubicBezTo>
                    <a:pt x="2970" y="33"/>
                    <a:pt x="2869" y="63"/>
                    <a:pt x="2771" y="102"/>
                  </a:cubicBezTo>
                  <a:cubicBezTo>
                    <a:pt x="2747" y="111"/>
                    <a:pt x="2723" y="122"/>
                    <a:pt x="2698" y="132"/>
                  </a:cubicBezTo>
                  <a:cubicBezTo>
                    <a:pt x="2662" y="148"/>
                    <a:pt x="2662" y="148"/>
                    <a:pt x="2662" y="148"/>
                  </a:cubicBezTo>
                  <a:cubicBezTo>
                    <a:pt x="2650" y="153"/>
                    <a:pt x="2638" y="158"/>
                    <a:pt x="2626" y="164"/>
                  </a:cubicBezTo>
                  <a:cubicBezTo>
                    <a:pt x="2578" y="185"/>
                    <a:pt x="2531" y="208"/>
                    <a:pt x="2483" y="230"/>
                  </a:cubicBezTo>
                  <a:cubicBezTo>
                    <a:pt x="2436" y="252"/>
                    <a:pt x="2388" y="274"/>
                    <a:pt x="2340" y="295"/>
                  </a:cubicBezTo>
                  <a:cubicBezTo>
                    <a:pt x="2328" y="301"/>
                    <a:pt x="2316" y="306"/>
                    <a:pt x="2303" y="311"/>
                  </a:cubicBezTo>
                  <a:cubicBezTo>
                    <a:pt x="2291" y="316"/>
                    <a:pt x="2279" y="321"/>
                    <a:pt x="2267" y="325"/>
                  </a:cubicBezTo>
                  <a:cubicBezTo>
                    <a:pt x="2230" y="339"/>
                    <a:pt x="2230" y="339"/>
                    <a:pt x="2230" y="339"/>
                  </a:cubicBezTo>
                  <a:cubicBezTo>
                    <a:pt x="2217" y="343"/>
                    <a:pt x="2205" y="348"/>
                    <a:pt x="2192" y="352"/>
                  </a:cubicBezTo>
                  <a:cubicBezTo>
                    <a:pt x="2092" y="384"/>
                    <a:pt x="1989" y="407"/>
                    <a:pt x="1885" y="423"/>
                  </a:cubicBezTo>
                  <a:cubicBezTo>
                    <a:pt x="1876" y="424"/>
                    <a:pt x="1876" y="424"/>
                    <a:pt x="1876" y="424"/>
                  </a:cubicBezTo>
                  <a:cubicBezTo>
                    <a:pt x="1866" y="425"/>
                    <a:pt x="1866" y="425"/>
                    <a:pt x="1866" y="425"/>
                  </a:cubicBezTo>
                  <a:cubicBezTo>
                    <a:pt x="1846" y="428"/>
                    <a:pt x="1846" y="428"/>
                    <a:pt x="1846" y="428"/>
                  </a:cubicBezTo>
                  <a:cubicBezTo>
                    <a:pt x="1807" y="433"/>
                    <a:pt x="1807" y="433"/>
                    <a:pt x="1807" y="433"/>
                  </a:cubicBezTo>
                  <a:cubicBezTo>
                    <a:pt x="1768" y="436"/>
                    <a:pt x="1768" y="436"/>
                    <a:pt x="1768" y="436"/>
                  </a:cubicBezTo>
                  <a:cubicBezTo>
                    <a:pt x="1755" y="437"/>
                    <a:pt x="1742" y="439"/>
                    <a:pt x="1728" y="439"/>
                  </a:cubicBezTo>
                  <a:cubicBezTo>
                    <a:pt x="1689" y="441"/>
                    <a:pt x="1689" y="441"/>
                    <a:pt x="1689" y="441"/>
                  </a:cubicBezTo>
                  <a:cubicBezTo>
                    <a:pt x="1669" y="443"/>
                    <a:pt x="1669" y="443"/>
                    <a:pt x="1669" y="443"/>
                  </a:cubicBezTo>
                  <a:cubicBezTo>
                    <a:pt x="1650" y="443"/>
                    <a:pt x="1650" y="443"/>
                    <a:pt x="1650" y="443"/>
                  </a:cubicBezTo>
                  <a:cubicBezTo>
                    <a:pt x="1610" y="444"/>
                    <a:pt x="1610" y="444"/>
                    <a:pt x="1610" y="444"/>
                  </a:cubicBezTo>
                  <a:cubicBezTo>
                    <a:pt x="1597" y="444"/>
                    <a:pt x="1584" y="444"/>
                    <a:pt x="1571" y="444"/>
                  </a:cubicBezTo>
                  <a:cubicBezTo>
                    <a:pt x="1466" y="444"/>
                    <a:pt x="1361" y="436"/>
                    <a:pt x="1256" y="421"/>
                  </a:cubicBezTo>
                  <a:cubicBezTo>
                    <a:pt x="1152" y="407"/>
                    <a:pt x="1047" y="400"/>
                    <a:pt x="943" y="388"/>
                  </a:cubicBezTo>
                  <a:cubicBezTo>
                    <a:pt x="891" y="382"/>
                    <a:pt x="839" y="373"/>
                    <a:pt x="787" y="367"/>
                  </a:cubicBezTo>
                  <a:cubicBezTo>
                    <a:pt x="734" y="361"/>
                    <a:pt x="682" y="357"/>
                    <a:pt x="630" y="353"/>
                  </a:cubicBezTo>
                  <a:cubicBezTo>
                    <a:pt x="420" y="340"/>
                    <a:pt x="209" y="349"/>
                    <a:pt x="0" y="372"/>
                  </a:cubicBezTo>
                  <a:cubicBezTo>
                    <a:pt x="209" y="348"/>
                    <a:pt x="420" y="339"/>
                    <a:pt x="630" y="351"/>
                  </a:cubicBezTo>
                  <a:cubicBezTo>
                    <a:pt x="682" y="355"/>
                    <a:pt x="735" y="359"/>
                    <a:pt x="787" y="365"/>
                  </a:cubicBezTo>
                  <a:cubicBezTo>
                    <a:pt x="839" y="371"/>
                    <a:pt x="891" y="380"/>
                    <a:pt x="943" y="385"/>
                  </a:cubicBezTo>
                  <a:cubicBezTo>
                    <a:pt x="1048" y="397"/>
                    <a:pt x="1153" y="405"/>
                    <a:pt x="1257" y="419"/>
                  </a:cubicBezTo>
                  <a:cubicBezTo>
                    <a:pt x="1361" y="433"/>
                    <a:pt x="1466" y="441"/>
                    <a:pt x="1571" y="441"/>
                  </a:cubicBezTo>
                  <a:cubicBezTo>
                    <a:pt x="1584" y="441"/>
                    <a:pt x="1597" y="441"/>
                    <a:pt x="1610" y="441"/>
                  </a:cubicBezTo>
                  <a:cubicBezTo>
                    <a:pt x="1650" y="440"/>
                    <a:pt x="1650" y="440"/>
                    <a:pt x="1650" y="440"/>
                  </a:cubicBezTo>
                  <a:cubicBezTo>
                    <a:pt x="1669" y="439"/>
                    <a:pt x="1669" y="439"/>
                    <a:pt x="1669" y="439"/>
                  </a:cubicBezTo>
                  <a:cubicBezTo>
                    <a:pt x="1689" y="438"/>
                    <a:pt x="1689" y="438"/>
                    <a:pt x="1689" y="438"/>
                  </a:cubicBezTo>
                  <a:cubicBezTo>
                    <a:pt x="1728" y="436"/>
                    <a:pt x="1728" y="436"/>
                    <a:pt x="1728" y="436"/>
                  </a:cubicBezTo>
                  <a:cubicBezTo>
                    <a:pt x="1741" y="435"/>
                    <a:pt x="1754" y="434"/>
                    <a:pt x="1767" y="433"/>
                  </a:cubicBezTo>
                  <a:cubicBezTo>
                    <a:pt x="1807" y="429"/>
                    <a:pt x="1807" y="429"/>
                    <a:pt x="1807" y="429"/>
                  </a:cubicBezTo>
                  <a:cubicBezTo>
                    <a:pt x="1846" y="424"/>
                    <a:pt x="1846" y="424"/>
                    <a:pt x="1846" y="424"/>
                  </a:cubicBezTo>
                  <a:cubicBezTo>
                    <a:pt x="1865" y="422"/>
                    <a:pt x="1865" y="422"/>
                    <a:pt x="1865" y="422"/>
                  </a:cubicBezTo>
                  <a:cubicBezTo>
                    <a:pt x="1875" y="421"/>
                    <a:pt x="1875" y="421"/>
                    <a:pt x="1875" y="421"/>
                  </a:cubicBezTo>
                  <a:cubicBezTo>
                    <a:pt x="1885" y="419"/>
                    <a:pt x="1885" y="419"/>
                    <a:pt x="1885" y="419"/>
                  </a:cubicBezTo>
                  <a:cubicBezTo>
                    <a:pt x="1989" y="404"/>
                    <a:pt x="2091" y="381"/>
                    <a:pt x="2191" y="348"/>
                  </a:cubicBezTo>
                  <a:cubicBezTo>
                    <a:pt x="2291" y="316"/>
                    <a:pt x="2386" y="271"/>
                    <a:pt x="2482" y="226"/>
                  </a:cubicBezTo>
                  <a:cubicBezTo>
                    <a:pt x="2529" y="204"/>
                    <a:pt x="2577" y="182"/>
                    <a:pt x="2625" y="160"/>
                  </a:cubicBezTo>
                  <a:cubicBezTo>
                    <a:pt x="2637" y="155"/>
                    <a:pt x="2649" y="149"/>
                    <a:pt x="2661" y="144"/>
                  </a:cubicBezTo>
                  <a:cubicBezTo>
                    <a:pt x="2697" y="128"/>
                    <a:pt x="2697" y="128"/>
                    <a:pt x="2697" y="128"/>
                  </a:cubicBezTo>
                  <a:cubicBezTo>
                    <a:pt x="2721" y="118"/>
                    <a:pt x="2745" y="108"/>
                    <a:pt x="2770" y="99"/>
                  </a:cubicBezTo>
                  <a:cubicBezTo>
                    <a:pt x="2868" y="60"/>
                    <a:pt x="2969" y="30"/>
                    <a:pt x="3073" y="14"/>
                  </a:cubicBezTo>
                  <a:cubicBezTo>
                    <a:pt x="3100" y="11"/>
                    <a:pt x="3126" y="7"/>
                    <a:pt x="3152" y="5"/>
                  </a:cubicBezTo>
                  <a:cubicBezTo>
                    <a:pt x="3165" y="4"/>
                    <a:pt x="3178" y="3"/>
                    <a:pt x="3191" y="3"/>
                  </a:cubicBezTo>
                  <a:cubicBezTo>
                    <a:pt x="3204" y="2"/>
                    <a:pt x="3217" y="1"/>
                    <a:pt x="3231" y="1"/>
                  </a:cubicBezTo>
                  <a:cubicBezTo>
                    <a:pt x="3283" y="0"/>
                    <a:pt x="3336" y="0"/>
                    <a:pt x="3388" y="2"/>
                  </a:cubicBezTo>
                  <a:cubicBezTo>
                    <a:pt x="3441" y="5"/>
                    <a:pt x="3493" y="9"/>
                    <a:pt x="3545" y="17"/>
                  </a:cubicBezTo>
                  <a:cubicBezTo>
                    <a:pt x="3597" y="25"/>
                    <a:pt x="3649" y="36"/>
                    <a:pt x="3699" y="52"/>
                  </a:cubicBezTo>
                  <a:cubicBezTo>
                    <a:pt x="3712" y="55"/>
                    <a:pt x="3724" y="60"/>
                    <a:pt x="3737" y="64"/>
                  </a:cubicBezTo>
                  <a:cubicBezTo>
                    <a:pt x="3749" y="68"/>
                    <a:pt x="3761" y="74"/>
                    <a:pt x="3773" y="79"/>
                  </a:cubicBezTo>
                  <a:cubicBezTo>
                    <a:pt x="3786" y="84"/>
                    <a:pt x="3797" y="90"/>
                    <a:pt x="3809" y="96"/>
                  </a:cubicBezTo>
                  <a:cubicBezTo>
                    <a:pt x="3818" y="101"/>
                    <a:pt x="3818" y="101"/>
                    <a:pt x="3818" y="101"/>
                  </a:cubicBezTo>
                  <a:cubicBezTo>
                    <a:pt x="3821" y="102"/>
                    <a:pt x="3823" y="104"/>
                    <a:pt x="3826" y="105"/>
                  </a:cubicBezTo>
                  <a:cubicBezTo>
                    <a:pt x="3843" y="115"/>
                    <a:pt x="3843" y="115"/>
                    <a:pt x="3843" y="115"/>
                  </a:cubicBezTo>
                  <a:cubicBezTo>
                    <a:pt x="3889" y="142"/>
                    <a:pt x="3931" y="173"/>
                    <a:pt x="3973" y="205"/>
                  </a:cubicBezTo>
                  <a:cubicBezTo>
                    <a:pt x="4015" y="237"/>
                    <a:pt x="4056" y="269"/>
                    <a:pt x="4099" y="300"/>
                  </a:cubicBezTo>
                  <a:cubicBezTo>
                    <a:pt x="4142" y="330"/>
                    <a:pt x="4187" y="358"/>
                    <a:pt x="4234" y="380"/>
                  </a:cubicBezTo>
                  <a:cubicBezTo>
                    <a:pt x="4246" y="386"/>
                    <a:pt x="4258" y="391"/>
                    <a:pt x="4270" y="396"/>
                  </a:cubicBezTo>
                  <a:cubicBezTo>
                    <a:pt x="4288" y="403"/>
                    <a:pt x="4288" y="403"/>
                    <a:pt x="4288" y="403"/>
                  </a:cubicBezTo>
                  <a:cubicBezTo>
                    <a:pt x="4295" y="406"/>
                    <a:pt x="4301" y="408"/>
                    <a:pt x="4307" y="410"/>
                  </a:cubicBezTo>
                  <a:cubicBezTo>
                    <a:pt x="4319" y="415"/>
                    <a:pt x="4332" y="419"/>
                    <a:pt x="4344" y="423"/>
                  </a:cubicBezTo>
                  <a:cubicBezTo>
                    <a:pt x="4357" y="427"/>
                    <a:pt x="4369" y="431"/>
                    <a:pt x="4382" y="435"/>
                  </a:cubicBezTo>
                  <a:cubicBezTo>
                    <a:pt x="4432" y="450"/>
                    <a:pt x="4483" y="461"/>
                    <a:pt x="4535" y="469"/>
                  </a:cubicBezTo>
                  <a:cubicBezTo>
                    <a:pt x="4639" y="485"/>
                    <a:pt x="4745" y="488"/>
                    <a:pt x="4849" y="4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55">
              <a:extLst>
                <a:ext uri="{FF2B5EF4-FFF2-40B4-BE49-F238E27FC236}">
                  <a16:creationId xmlns:a16="http://schemas.microsoft.com/office/drawing/2014/main" id="{870FD0E2-101E-A657-3BD4-3EDE7EAA40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3588" y="3182938"/>
              <a:ext cx="12112625" cy="1125538"/>
            </a:xfrm>
            <a:custGeom>
              <a:avLst/>
              <a:gdLst>
                <a:gd name="T0" fmla="*/ 4537 w 4849"/>
                <a:gd name="T1" fmla="*/ 435 h 450"/>
                <a:gd name="T2" fmla="*/ 4094 w 4849"/>
                <a:gd name="T3" fmla="*/ 293 h 450"/>
                <a:gd name="T4" fmla="*/ 3833 w 4849"/>
                <a:gd name="T5" fmla="*/ 121 h 450"/>
                <a:gd name="T6" fmla="*/ 3536 w 4849"/>
                <a:gd name="T7" fmla="*/ 29 h 450"/>
                <a:gd name="T8" fmla="*/ 3225 w 4849"/>
                <a:gd name="T9" fmla="*/ 4 h 450"/>
                <a:gd name="T10" fmla="*/ 3127 w 4849"/>
                <a:gd name="T11" fmla="*/ 3 h 450"/>
                <a:gd name="T12" fmla="*/ 3068 w 4849"/>
                <a:gd name="T13" fmla="*/ 5 h 450"/>
                <a:gd name="T14" fmla="*/ 3010 w 4849"/>
                <a:gd name="T15" fmla="*/ 9 h 450"/>
                <a:gd name="T16" fmla="*/ 2971 w 4849"/>
                <a:gd name="T17" fmla="*/ 14 h 450"/>
                <a:gd name="T18" fmla="*/ 2913 w 4849"/>
                <a:gd name="T19" fmla="*/ 23 h 450"/>
                <a:gd name="T20" fmla="*/ 2743 w 4849"/>
                <a:gd name="T21" fmla="*/ 66 h 450"/>
                <a:gd name="T22" fmla="*/ 2687 w 4849"/>
                <a:gd name="T23" fmla="*/ 84 h 450"/>
                <a:gd name="T24" fmla="*/ 2541 w 4849"/>
                <a:gd name="T25" fmla="*/ 138 h 450"/>
                <a:gd name="T26" fmla="*/ 2324 w 4849"/>
                <a:gd name="T27" fmla="*/ 228 h 450"/>
                <a:gd name="T28" fmla="*/ 2215 w 4849"/>
                <a:gd name="T29" fmla="*/ 270 h 450"/>
                <a:gd name="T30" fmla="*/ 2103 w 4849"/>
                <a:gd name="T31" fmla="*/ 305 h 450"/>
                <a:gd name="T32" fmla="*/ 2027 w 4849"/>
                <a:gd name="T33" fmla="*/ 324 h 450"/>
                <a:gd name="T34" fmla="*/ 1950 w 4849"/>
                <a:gd name="T35" fmla="*/ 340 h 450"/>
                <a:gd name="T36" fmla="*/ 1561 w 4849"/>
                <a:gd name="T37" fmla="*/ 380 h 450"/>
                <a:gd name="T38" fmla="*/ 936 w 4849"/>
                <a:gd name="T39" fmla="*/ 358 h 450"/>
                <a:gd name="T40" fmla="*/ 780 w 4849"/>
                <a:gd name="T41" fmla="*/ 346 h 450"/>
                <a:gd name="T42" fmla="*/ 0 w 4849"/>
                <a:gd name="T43" fmla="*/ 353 h 450"/>
                <a:gd name="T44" fmla="*/ 781 w 4849"/>
                <a:gd name="T45" fmla="*/ 343 h 450"/>
                <a:gd name="T46" fmla="*/ 936 w 4849"/>
                <a:gd name="T47" fmla="*/ 355 h 450"/>
                <a:gd name="T48" fmla="*/ 1561 w 4849"/>
                <a:gd name="T49" fmla="*/ 377 h 450"/>
                <a:gd name="T50" fmla="*/ 1949 w 4849"/>
                <a:gd name="T51" fmla="*/ 337 h 450"/>
                <a:gd name="T52" fmla="*/ 2026 w 4849"/>
                <a:gd name="T53" fmla="*/ 321 h 450"/>
                <a:gd name="T54" fmla="*/ 2102 w 4849"/>
                <a:gd name="T55" fmla="*/ 301 h 450"/>
                <a:gd name="T56" fmla="*/ 2213 w 4849"/>
                <a:gd name="T57" fmla="*/ 267 h 450"/>
                <a:gd name="T58" fmla="*/ 2323 w 4849"/>
                <a:gd name="T59" fmla="*/ 224 h 450"/>
                <a:gd name="T60" fmla="*/ 2540 w 4849"/>
                <a:gd name="T61" fmla="*/ 135 h 450"/>
                <a:gd name="T62" fmla="*/ 2686 w 4849"/>
                <a:gd name="T63" fmla="*/ 80 h 450"/>
                <a:gd name="T64" fmla="*/ 2742 w 4849"/>
                <a:gd name="T65" fmla="*/ 62 h 450"/>
                <a:gd name="T66" fmla="*/ 2913 w 4849"/>
                <a:gd name="T67" fmla="*/ 20 h 450"/>
                <a:gd name="T68" fmla="*/ 2971 w 4849"/>
                <a:gd name="T69" fmla="*/ 11 h 450"/>
                <a:gd name="T70" fmla="*/ 3010 w 4849"/>
                <a:gd name="T71" fmla="*/ 6 h 450"/>
                <a:gd name="T72" fmla="*/ 3068 w 4849"/>
                <a:gd name="T73" fmla="*/ 1 h 450"/>
                <a:gd name="T74" fmla="*/ 3127 w 4849"/>
                <a:gd name="T75" fmla="*/ 0 h 450"/>
                <a:gd name="T76" fmla="*/ 3225 w 4849"/>
                <a:gd name="T77" fmla="*/ 1 h 450"/>
                <a:gd name="T78" fmla="*/ 3536 w 4849"/>
                <a:gd name="T79" fmla="*/ 26 h 450"/>
                <a:gd name="T80" fmla="*/ 3834 w 4849"/>
                <a:gd name="T81" fmla="*/ 118 h 450"/>
                <a:gd name="T82" fmla="*/ 4095 w 4849"/>
                <a:gd name="T83" fmla="*/ 291 h 450"/>
                <a:gd name="T84" fmla="*/ 4537 w 4849"/>
                <a:gd name="T85" fmla="*/ 435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49" h="450">
                  <a:moveTo>
                    <a:pt x="4849" y="437"/>
                  </a:moveTo>
                  <a:cubicBezTo>
                    <a:pt x="4745" y="450"/>
                    <a:pt x="4640" y="448"/>
                    <a:pt x="4537" y="435"/>
                  </a:cubicBezTo>
                  <a:cubicBezTo>
                    <a:pt x="4433" y="423"/>
                    <a:pt x="4331" y="399"/>
                    <a:pt x="4233" y="364"/>
                  </a:cubicBezTo>
                  <a:cubicBezTo>
                    <a:pt x="4184" y="345"/>
                    <a:pt x="4138" y="321"/>
                    <a:pt x="4094" y="293"/>
                  </a:cubicBezTo>
                  <a:cubicBezTo>
                    <a:pt x="4049" y="265"/>
                    <a:pt x="4007" y="235"/>
                    <a:pt x="3965" y="205"/>
                  </a:cubicBezTo>
                  <a:cubicBezTo>
                    <a:pt x="3922" y="175"/>
                    <a:pt x="3879" y="145"/>
                    <a:pt x="3833" y="121"/>
                  </a:cubicBezTo>
                  <a:cubicBezTo>
                    <a:pt x="3787" y="95"/>
                    <a:pt x="3738" y="77"/>
                    <a:pt x="3688" y="62"/>
                  </a:cubicBezTo>
                  <a:cubicBezTo>
                    <a:pt x="3638" y="47"/>
                    <a:pt x="3587" y="37"/>
                    <a:pt x="3536" y="29"/>
                  </a:cubicBezTo>
                  <a:cubicBezTo>
                    <a:pt x="3485" y="21"/>
                    <a:pt x="3433" y="15"/>
                    <a:pt x="3381" y="11"/>
                  </a:cubicBezTo>
                  <a:cubicBezTo>
                    <a:pt x="3329" y="7"/>
                    <a:pt x="3277" y="5"/>
                    <a:pt x="3225" y="4"/>
                  </a:cubicBezTo>
                  <a:cubicBezTo>
                    <a:pt x="3199" y="4"/>
                    <a:pt x="3173" y="3"/>
                    <a:pt x="3146" y="3"/>
                  </a:cubicBezTo>
                  <a:cubicBezTo>
                    <a:pt x="3140" y="3"/>
                    <a:pt x="3133" y="3"/>
                    <a:pt x="3127" y="3"/>
                  </a:cubicBezTo>
                  <a:cubicBezTo>
                    <a:pt x="3107" y="4"/>
                    <a:pt x="3107" y="4"/>
                    <a:pt x="3107" y="4"/>
                  </a:cubicBezTo>
                  <a:cubicBezTo>
                    <a:pt x="3094" y="4"/>
                    <a:pt x="3081" y="4"/>
                    <a:pt x="3068" y="5"/>
                  </a:cubicBezTo>
                  <a:cubicBezTo>
                    <a:pt x="3029" y="8"/>
                    <a:pt x="3029" y="8"/>
                    <a:pt x="3029" y="8"/>
                  </a:cubicBezTo>
                  <a:cubicBezTo>
                    <a:pt x="3023" y="8"/>
                    <a:pt x="3016" y="8"/>
                    <a:pt x="3010" y="9"/>
                  </a:cubicBezTo>
                  <a:cubicBezTo>
                    <a:pt x="2991" y="12"/>
                    <a:pt x="2991" y="12"/>
                    <a:pt x="2991" y="12"/>
                  </a:cubicBezTo>
                  <a:cubicBezTo>
                    <a:pt x="2971" y="14"/>
                    <a:pt x="2971" y="14"/>
                    <a:pt x="2971" y="14"/>
                  </a:cubicBezTo>
                  <a:cubicBezTo>
                    <a:pt x="2965" y="15"/>
                    <a:pt x="2958" y="16"/>
                    <a:pt x="2952" y="17"/>
                  </a:cubicBezTo>
                  <a:cubicBezTo>
                    <a:pt x="2913" y="23"/>
                    <a:pt x="2913" y="23"/>
                    <a:pt x="2913" y="23"/>
                  </a:cubicBezTo>
                  <a:cubicBezTo>
                    <a:pt x="2862" y="33"/>
                    <a:pt x="2812" y="45"/>
                    <a:pt x="2762" y="60"/>
                  </a:cubicBezTo>
                  <a:cubicBezTo>
                    <a:pt x="2756" y="62"/>
                    <a:pt x="2749" y="64"/>
                    <a:pt x="2743" y="66"/>
                  </a:cubicBezTo>
                  <a:cubicBezTo>
                    <a:pt x="2724" y="72"/>
                    <a:pt x="2724" y="72"/>
                    <a:pt x="2724" y="72"/>
                  </a:cubicBezTo>
                  <a:cubicBezTo>
                    <a:pt x="2712" y="76"/>
                    <a:pt x="2700" y="79"/>
                    <a:pt x="2687" y="84"/>
                  </a:cubicBezTo>
                  <a:cubicBezTo>
                    <a:pt x="2663" y="92"/>
                    <a:pt x="2638" y="101"/>
                    <a:pt x="2614" y="110"/>
                  </a:cubicBezTo>
                  <a:cubicBezTo>
                    <a:pt x="2589" y="119"/>
                    <a:pt x="2565" y="129"/>
                    <a:pt x="2541" y="138"/>
                  </a:cubicBezTo>
                  <a:cubicBezTo>
                    <a:pt x="2517" y="148"/>
                    <a:pt x="2493" y="158"/>
                    <a:pt x="2469" y="168"/>
                  </a:cubicBezTo>
                  <a:cubicBezTo>
                    <a:pt x="2324" y="228"/>
                    <a:pt x="2324" y="228"/>
                    <a:pt x="2324" y="228"/>
                  </a:cubicBezTo>
                  <a:cubicBezTo>
                    <a:pt x="2300" y="237"/>
                    <a:pt x="2276" y="248"/>
                    <a:pt x="2251" y="256"/>
                  </a:cubicBezTo>
                  <a:cubicBezTo>
                    <a:pt x="2215" y="270"/>
                    <a:pt x="2215" y="270"/>
                    <a:pt x="2215" y="270"/>
                  </a:cubicBezTo>
                  <a:cubicBezTo>
                    <a:pt x="2177" y="282"/>
                    <a:pt x="2177" y="282"/>
                    <a:pt x="2177" y="282"/>
                  </a:cubicBezTo>
                  <a:cubicBezTo>
                    <a:pt x="2153" y="291"/>
                    <a:pt x="2128" y="298"/>
                    <a:pt x="2103" y="305"/>
                  </a:cubicBezTo>
                  <a:cubicBezTo>
                    <a:pt x="2090" y="309"/>
                    <a:pt x="2077" y="312"/>
                    <a:pt x="2065" y="315"/>
                  </a:cubicBezTo>
                  <a:cubicBezTo>
                    <a:pt x="2027" y="324"/>
                    <a:pt x="2027" y="324"/>
                    <a:pt x="2027" y="324"/>
                  </a:cubicBezTo>
                  <a:cubicBezTo>
                    <a:pt x="1988" y="333"/>
                    <a:pt x="1988" y="333"/>
                    <a:pt x="1988" y="333"/>
                  </a:cubicBezTo>
                  <a:cubicBezTo>
                    <a:pt x="1976" y="335"/>
                    <a:pt x="1963" y="338"/>
                    <a:pt x="1950" y="340"/>
                  </a:cubicBezTo>
                  <a:cubicBezTo>
                    <a:pt x="1924" y="345"/>
                    <a:pt x="1899" y="350"/>
                    <a:pt x="1873" y="353"/>
                  </a:cubicBezTo>
                  <a:cubicBezTo>
                    <a:pt x="1770" y="369"/>
                    <a:pt x="1666" y="378"/>
                    <a:pt x="1561" y="380"/>
                  </a:cubicBezTo>
                  <a:cubicBezTo>
                    <a:pt x="1457" y="382"/>
                    <a:pt x="1353" y="378"/>
                    <a:pt x="1249" y="369"/>
                  </a:cubicBezTo>
                  <a:cubicBezTo>
                    <a:pt x="1145" y="359"/>
                    <a:pt x="1041" y="362"/>
                    <a:pt x="936" y="358"/>
                  </a:cubicBezTo>
                  <a:cubicBezTo>
                    <a:pt x="910" y="357"/>
                    <a:pt x="884" y="355"/>
                    <a:pt x="858" y="353"/>
                  </a:cubicBezTo>
                  <a:cubicBezTo>
                    <a:pt x="780" y="346"/>
                    <a:pt x="780" y="346"/>
                    <a:pt x="780" y="346"/>
                  </a:cubicBezTo>
                  <a:cubicBezTo>
                    <a:pt x="729" y="341"/>
                    <a:pt x="677" y="338"/>
                    <a:pt x="624" y="335"/>
                  </a:cubicBezTo>
                  <a:cubicBezTo>
                    <a:pt x="416" y="326"/>
                    <a:pt x="207" y="333"/>
                    <a:pt x="0" y="353"/>
                  </a:cubicBezTo>
                  <a:cubicBezTo>
                    <a:pt x="207" y="332"/>
                    <a:pt x="416" y="325"/>
                    <a:pt x="625" y="333"/>
                  </a:cubicBezTo>
                  <a:cubicBezTo>
                    <a:pt x="677" y="336"/>
                    <a:pt x="729" y="339"/>
                    <a:pt x="781" y="343"/>
                  </a:cubicBezTo>
                  <a:cubicBezTo>
                    <a:pt x="859" y="351"/>
                    <a:pt x="859" y="351"/>
                    <a:pt x="859" y="351"/>
                  </a:cubicBezTo>
                  <a:cubicBezTo>
                    <a:pt x="884" y="353"/>
                    <a:pt x="910" y="354"/>
                    <a:pt x="936" y="355"/>
                  </a:cubicBezTo>
                  <a:cubicBezTo>
                    <a:pt x="1041" y="360"/>
                    <a:pt x="1145" y="357"/>
                    <a:pt x="1249" y="366"/>
                  </a:cubicBezTo>
                  <a:cubicBezTo>
                    <a:pt x="1353" y="375"/>
                    <a:pt x="1457" y="379"/>
                    <a:pt x="1561" y="377"/>
                  </a:cubicBezTo>
                  <a:cubicBezTo>
                    <a:pt x="1665" y="375"/>
                    <a:pt x="1770" y="366"/>
                    <a:pt x="1872" y="350"/>
                  </a:cubicBezTo>
                  <a:cubicBezTo>
                    <a:pt x="1898" y="347"/>
                    <a:pt x="1924" y="341"/>
                    <a:pt x="1949" y="337"/>
                  </a:cubicBezTo>
                  <a:cubicBezTo>
                    <a:pt x="1962" y="335"/>
                    <a:pt x="1975" y="332"/>
                    <a:pt x="1988" y="329"/>
                  </a:cubicBezTo>
                  <a:cubicBezTo>
                    <a:pt x="2026" y="321"/>
                    <a:pt x="2026" y="321"/>
                    <a:pt x="2026" y="321"/>
                  </a:cubicBezTo>
                  <a:cubicBezTo>
                    <a:pt x="2064" y="311"/>
                    <a:pt x="2064" y="311"/>
                    <a:pt x="2064" y="311"/>
                  </a:cubicBezTo>
                  <a:cubicBezTo>
                    <a:pt x="2076" y="308"/>
                    <a:pt x="2089" y="305"/>
                    <a:pt x="2102" y="301"/>
                  </a:cubicBezTo>
                  <a:cubicBezTo>
                    <a:pt x="2127" y="294"/>
                    <a:pt x="2152" y="287"/>
                    <a:pt x="2176" y="279"/>
                  </a:cubicBezTo>
                  <a:cubicBezTo>
                    <a:pt x="2213" y="267"/>
                    <a:pt x="2213" y="267"/>
                    <a:pt x="2213" y="267"/>
                  </a:cubicBezTo>
                  <a:cubicBezTo>
                    <a:pt x="2250" y="253"/>
                    <a:pt x="2250" y="253"/>
                    <a:pt x="2250" y="253"/>
                  </a:cubicBezTo>
                  <a:cubicBezTo>
                    <a:pt x="2274" y="244"/>
                    <a:pt x="2298" y="234"/>
                    <a:pt x="2323" y="224"/>
                  </a:cubicBezTo>
                  <a:cubicBezTo>
                    <a:pt x="2467" y="164"/>
                    <a:pt x="2467" y="164"/>
                    <a:pt x="2467" y="164"/>
                  </a:cubicBezTo>
                  <a:cubicBezTo>
                    <a:pt x="2491" y="154"/>
                    <a:pt x="2515" y="145"/>
                    <a:pt x="2540" y="135"/>
                  </a:cubicBezTo>
                  <a:cubicBezTo>
                    <a:pt x="2564" y="125"/>
                    <a:pt x="2588" y="116"/>
                    <a:pt x="2612" y="107"/>
                  </a:cubicBezTo>
                  <a:cubicBezTo>
                    <a:pt x="2637" y="97"/>
                    <a:pt x="2661" y="89"/>
                    <a:pt x="2686" y="80"/>
                  </a:cubicBezTo>
                  <a:cubicBezTo>
                    <a:pt x="2698" y="76"/>
                    <a:pt x="2711" y="72"/>
                    <a:pt x="2723" y="68"/>
                  </a:cubicBezTo>
                  <a:cubicBezTo>
                    <a:pt x="2742" y="62"/>
                    <a:pt x="2742" y="62"/>
                    <a:pt x="2742" y="62"/>
                  </a:cubicBezTo>
                  <a:cubicBezTo>
                    <a:pt x="2748" y="60"/>
                    <a:pt x="2754" y="58"/>
                    <a:pt x="2761" y="56"/>
                  </a:cubicBezTo>
                  <a:cubicBezTo>
                    <a:pt x="2811" y="41"/>
                    <a:pt x="2862" y="30"/>
                    <a:pt x="2913" y="20"/>
                  </a:cubicBezTo>
                  <a:cubicBezTo>
                    <a:pt x="2951" y="13"/>
                    <a:pt x="2951" y="13"/>
                    <a:pt x="2951" y="13"/>
                  </a:cubicBezTo>
                  <a:cubicBezTo>
                    <a:pt x="2958" y="12"/>
                    <a:pt x="2964" y="11"/>
                    <a:pt x="2971" y="11"/>
                  </a:cubicBezTo>
                  <a:cubicBezTo>
                    <a:pt x="2990" y="8"/>
                    <a:pt x="2990" y="8"/>
                    <a:pt x="2990" y="8"/>
                  </a:cubicBezTo>
                  <a:cubicBezTo>
                    <a:pt x="3010" y="6"/>
                    <a:pt x="3010" y="6"/>
                    <a:pt x="3010" y="6"/>
                  </a:cubicBezTo>
                  <a:cubicBezTo>
                    <a:pt x="3016" y="5"/>
                    <a:pt x="3023" y="5"/>
                    <a:pt x="3029" y="4"/>
                  </a:cubicBezTo>
                  <a:cubicBezTo>
                    <a:pt x="3068" y="1"/>
                    <a:pt x="3068" y="1"/>
                    <a:pt x="3068" y="1"/>
                  </a:cubicBezTo>
                  <a:cubicBezTo>
                    <a:pt x="3081" y="1"/>
                    <a:pt x="3094" y="1"/>
                    <a:pt x="3107" y="0"/>
                  </a:cubicBezTo>
                  <a:cubicBezTo>
                    <a:pt x="3127" y="0"/>
                    <a:pt x="3127" y="0"/>
                    <a:pt x="3127" y="0"/>
                  </a:cubicBezTo>
                  <a:cubicBezTo>
                    <a:pt x="3133" y="0"/>
                    <a:pt x="3140" y="0"/>
                    <a:pt x="3146" y="0"/>
                  </a:cubicBezTo>
                  <a:cubicBezTo>
                    <a:pt x="3173" y="0"/>
                    <a:pt x="3199" y="0"/>
                    <a:pt x="3225" y="1"/>
                  </a:cubicBezTo>
                  <a:cubicBezTo>
                    <a:pt x="3277" y="2"/>
                    <a:pt x="3329" y="4"/>
                    <a:pt x="3381" y="8"/>
                  </a:cubicBezTo>
                  <a:cubicBezTo>
                    <a:pt x="3433" y="12"/>
                    <a:pt x="3485" y="18"/>
                    <a:pt x="3536" y="26"/>
                  </a:cubicBezTo>
                  <a:cubicBezTo>
                    <a:pt x="3588" y="34"/>
                    <a:pt x="3639" y="45"/>
                    <a:pt x="3689" y="59"/>
                  </a:cubicBezTo>
                  <a:cubicBezTo>
                    <a:pt x="3739" y="74"/>
                    <a:pt x="3788" y="93"/>
                    <a:pt x="3834" y="118"/>
                  </a:cubicBezTo>
                  <a:cubicBezTo>
                    <a:pt x="3880" y="143"/>
                    <a:pt x="3923" y="173"/>
                    <a:pt x="3966" y="203"/>
                  </a:cubicBezTo>
                  <a:cubicBezTo>
                    <a:pt x="4008" y="233"/>
                    <a:pt x="4051" y="263"/>
                    <a:pt x="4095" y="291"/>
                  </a:cubicBezTo>
                  <a:cubicBezTo>
                    <a:pt x="4139" y="319"/>
                    <a:pt x="4185" y="344"/>
                    <a:pt x="4234" y="362"/>
                  </a:cubicBezTo>
                  <a:cubicBezTo>
                    <a:pt x="4331" y="398"/>
                    <a:pt x="4434" y="421"/>
                    <a:pt x="4537" y="435"/>
                  </a:cubicBezTo>
                  <a:cubicBezTo>
                    <a:pt x="4640" y="447"/>
                    <a:pt x="4745" y="449"/>
                    <a:pt x="4849" y="4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56">
              <a:extLst>
                <a:ext uri="{FF2B5EF4-FFF2-40B4-BE49-F238E27FC236}">
                  <a16:creationId xmlns:a16="http://schemas.microsoft.com/office/drawing/2014/main" id="{618E6108-BB40-C41F-E3E8-C9E36D9DAB8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6763" y="3349625"/>
              <a:ext cx="12112625" cy="1041400"/>
            </a:xfrm>
            <a:custGeom>
              <a:avLst/>
              <a:gdLst>
                <a:gd name="T0" fmla="*/ 4539 w 4849"/>
                <a:gd name="T1" fmla="*/ 405 h 416"/>
                <a:gd name="T2" fmla="*/ 4161 w 4849"/>
                <a:gd name="T3" fmla="*/ 322 h 416"/>
                <a:gd name="T4" fmla="*/ 4125 w 4849"/>
                <a:gd name="T5" fmla="*/ 305 h 416"/>
                <a:gd name="T6" fmla="*/ 3959 w 4849"/>
                <a:gd name="T7" fmla="*/ 206 h 416"/>
                <a:gd name="T8" fmla="*/ 3807 w 4849"/>
                <a:gd name="T9" fmla="*/ 119 h 416"/>
                <a:gd name="T10" fmla="*/ 3753 w 4849"/>
                <a:gd name="T11" fmla="*/ 98 h 416"/>
                <a:gd name="T12" fmla="*/ 3698 w 4849"/>
                <a:gd name="T13" fmla="*/ 80 h 416"/>
                <a:gd name="T14" fmla="*/ 3528 w 4849"/>
                <a:gd name="T15" fmla="*/ 43 h 416"/>
                <a:gd name="T16" fmla="*/ 3219 w 4849"/>
                <a:gd name="T17" fmla="*/ 12 h 416"/>
                <a:gd name="T18" fmla="*/ 3102 w 4849"/>
                <a:gd name="T19" fmla="*/ 7 h 416"/>
                <a:gd name="T20" fmla="*/ 3025 w 4849"/>
                <a:gd name="T21" fmla="*/ 4 h 416"/>
                <a:gd name="T22" fmla="*/ 3005 w 4849"/>
                <a:gd name="T23" fmla="*/ 4 h 416"/>
                <a:gd name="T24" fmla="*/ 2909 w 4849"/>
                <a:gd name="T25" fmla="*/ 8 h 416"/>
                <a:gd name="T26" fmla="*/ 2851 w 4849"/>
                <a:gd name="T27" fmla="*/ 15 h 416"/>
                <a:gd name="T28" fmla="*/ 2793 w 4849"/>
                <a:gd name="T29" fmla="*/ 23 h 416"/>
                <a:gd name="T30" fmla="*/ 2605 w 4849"/>
                <a:gd name="T31" fmla="*/ 68 h 416"/>
                <a:gd name="T32" fmla="*/ 2567 w 4849"/>
                <a:gd name="T33" fmla="*/ 79 h 416"/>
                <a:gd name="T34" fmla="*/ 2457 w 4849"/>
                <a:gd name="T35" fmla="*/ 115 h 416"/>
                <a:gd name="T36" fmla="*/ 2238 w 4849"/>
                <a:gd name="T37" fmla="*/ 194 h 416"/>
                <a:gd name="T38" fmla="*/ 2201 w 4849"/>
                <a:gd name="T39" fmla="*/ 207 h 416"/>
                <a:gd name="T40" fmla="*/ 1862 w 4849"/>
                <a:gd name="T41" fmla="*/ 290 h 416"/>
                <a:gd name="T42" fmla="*/ 1087 w 4849"/>
                <a:gd name="T43" fmla="*/ 322 h 416"/>
                <a:gd name="T44" fmla="*/ 854 w 4849"/>
                <a:gd name="T45" fmla="*/ 331 h 416"/>
                <a:gd name="T46" fmla="*/ 621 w 4849"/>
                <a:gd name="T47" fmla="*/ 322 h 416"/>
                <a:gd name="T48" fmla="*/ 621 w 4849"/>
                <a:gd name="T49" fmla="*/ 320 h 416"/>
                <a:gd name="T50" fmla="*/ 854 w 4849"/>
                <a:gd name="T51" fmla="*/ 329 h 416"/>
                <a:gd name="T52" fmla="*/ 1087 w 4849"/>
                <a:gd name="T53" fmla="*/ 319 h 416"/>
                <a:gd name="T54" fmla="*/ 1861 w 4849"/>
                <a:gd name="T55" fmla="*/ 287 h 416"/>
                <a:gd name="T56" fmla="*/ 2200 w 4849"/>
                <a:gd name="T57" fmla="*/ 204 h 416"/>
                <a:gd name="T58" fmla="*/ 2236 w 4849"/>
                <a:gd name="T59" fmla="*/ 191 h 416"/>
                <a:gd name="T60" fmla="*/ 2456 w 4849"/>
                <a:gd name="T61" fmla="*/ 111 h 416"/>
                <a:gd name="T62" fmla="*/ 2566 w 4849"/>
                <a:gd name="T63" fmla="*/ 75 h 416"/>
                <a:gd name="T64" fmla="*/ 2604 w 4849"/>
                <a:gd name="T65" fmla="*/ 64 h 416"/>
                <a:gd name="T66" fmla="*/ 2793 w 4849"/>
                <a:gd name="T67" fmla="*/ 20 h 416"/>
                <a:gd name="T68" fmla="*/ 2850 w 4849"/>
                <a:gd name="T69" fmla="*/ 11 h 416"/>
                <a:gd name="T70" fmla="*/ 2908 w 4849"/>
                <a:gd name="T71" fmla="*/ 5 h 416"/>
                <a:gd name="T72" fmla="*/ 3005 w 4849"/>
                <a:gd name="T73" fmla="*/ 1 h 416"/>
                <a:gd name="T74" fmla="*/ 3025 w 4849"/>
                <a:gd name="T75" fmla="*/ 1 h 416"/>
                <a:gd name="T76" fmla="*/ 3103 w 4849"/>
                <a:gd name="T77" fmla="*/ 3 h 416"/>
                <a:gd name="T78" fmla="*/ 3219 w 4849"/>
                <a:gd name="T79" fmla="*/ 9 h 416"/>
                <a:gd name="T80" fmla="*/ 3528 w 4849"/>
                <a:gd name="T81" fmla="*/ 40 h 416"/>
                <a:gd name="T82" fmla="*/ 3699 w 4849"/>
                <a:gd name="T83" fmla="*/ 77 h 416"/>
                <a:gd name="T84" fmla="*/ 3754 w 4849"/>
                <a:gd name="T85" fmla="*/ 95 h 416"/>
                <a:gd name="T86" fmla="*/ 3808 w 4849"/>
                <a:gd name="T87" fmla="*/ 117 h 416"/>
                <a:gd name="T88" fmla="*/ 3960 w 4849"/>
                <a:gd name="T89" fmla="*/ 204 h 416"/>
                <a:gd name="T90" fmla="*/ 4126 w 4849"/>
                <a:gd name="T91" fmla="*/ 304 h 416"/>
                <a:gd name="T92" fmla="*/ 4162 w 4849"/>
                <a:gd name="T93" fmla="*/ 320 h 416"/>
                <a:gd name="T94" fmla="*/ 4539 w 4849"/>
                <a:gd name="T95" fmla="*/ 404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49" h="416">
                  <a:moveTo>
                    <a:pt x="4849" y="406"/>
                  </a:moveTo>
                  <a:cubicBezTo>
                    <a:pt x="4746" y="416"/>
                    <a:pt x="4642" y="415"/>
                    <a:pt x="4539" y="405"/>
                  </a:cubicBezTo>
                  <a:cubicBezTo>
                    <a:pt x="4436" y="395"/>
                    <a:pt x="4334" y="376"/>
                    <a:pt x="4234" y="347"/>
                  </a:cubicBezTo>
                  <a:cubicBezTo>
                    <a:pt x="4209" y="340"/>
                    <a:pt x="4185" y="331"/>
                    <a:pt x="4161" y="322"/>
                  </a:cubicBezTo>
                  <a:cubicBezTo>
                    <a:pt x="4155" y="319"/>
                    <a:pt x="4149" y="316"/>
                    <a:pt x="4143" y="314"/>
                  </a:cubicBezTo>
                  <a:cubicBezTo>
                    <a:pt x="4137" y="311"/>
                    <a:pt x="4131" y="309"/>
                    <a:pt x="4125" y="305"/>
                  </a:cubicBezTo>
                  <a:cubicBezTo>
                    <a:pt x="4114" y="300"/>
                    <a:pt x="4102" y="294"/>
                    <a:pt x="4091" y="288"/>
                  </a:cubicBezTo>
                  <a:cubicBezTo>
                    <a:pt x="4045" y="263"/>
                    <a:pt x="4002" y="234"/>
                    <a:pt x="3959" y="206"/>
                  </a:cubicBezTo>
                  <a:cubicBezTo>
                    <a:pt x="3915" y="178"/>
                    <a:pt x="3871" y="150"/>
                    <a:pt x="3825" y="128"/>
                  </a:cubicBezTo>
                  <a:cubicBezTo>
                    <a:pt x="3807" y="119"/>
                    <a:pt x="3807" y="119"/>
                    <a:pt x="3807" y="119"/>
                  </a:cubicBezTo>
                  <a:cubicBezTo>
                    <a:pt x="3790" y="112"/>
                    <a:pt x="3790" y="112"/>
                    <a:pt x="3790" y="112"/>
                  </a:cubicBezTo>
                  <a:cubicBezTo>
                    <a:pt x="3778" y="106"/>
                    <a:pt x="3765" y="102"/>
                    <a:pt x="3753" y="98"/>
                  </a:cubicBezTo>
                  <a:cubicBezTo>
                    <a:pt x="3741" y="93"/>
                    <a:pt x="3729" y="89"/>
                    <a:pt x="3717" y="85"/>
                  </a:cubicBezTo>
                  <a:cubicBezTo>
                    <a:pt x="3711" y="83"/>
                    <a:pt x="3704" y="81"/>
                    <a:pt x="3698" y="80"/>
                  </a:cubicBezTo>
                  <a:cubicBezTo>
                    <a:pt x="3679" y="74"/>
                    <a:pt x="3679" y="74"/>
                    <a:pt x="3679" y="74"/>
                  </a:cubicBezTo>
                  <a:cubicBezTo>
                    <a:pt x="3630" y="61"/>
                    <a:pt x="3579" y="51"/>
                    <a:pt x="3528" y="43"/>
                  </a:cubicBezTo>
                  <a:cubicBezTo>
                    <a:pt x="3477" y="35"/>
                    <a:pt x="3425" y="29"/>
                    <a:pt x="3374" y="24"/>
                  </a:cubicBezTo>
                  <a:cubicBezTo>
                    <a:pt x="3322" y="19"/>
                    <a:pt x="3270" y="15"/>
                    <a:pt x="3219" y="12"/>
                  </a:cubicBezTo>
                  <a:cubicBezTo>
                    <a:pt x="3193" y="11"/>
                    <a:pt x="3167" y="10"/>
                    <a:pt x="3141" y="8"/>
                  </a:cubicBezTo>
                  <a:cubicBezTo>
                    <a:pt x="3102" y="7"/>
                    <a:pt x="3102" y="7"/>
                    <a:pt x="3102" y="7"/>
                  </a:cubicBezTo>
                  <a:cubicBezTo>
                    <a:pt x="3090" y="6"/>
                    <a:pt x="3077" y="5"/>
                    <a:pt x="3064" y="5"/>
                  </a:cubicBezTo>
                  <a:cubicBezTo>
                    <a:pt x="3025" y="4"/>
                    <a:pt x="3025" y="4"/>
                    <a:pt x="3025" y="4"/>
                  </a:cubicBezTo>
                  <a:cubicBezTo>
                    <a:pt x="3022" y="4"/>
                    <a:pt x="3018" y="4"/>
                    <a:pt x="3015" y="4"/>
                  </a:cubicBezTo>
                  <a:cubicBezTo>
                    <a:pt x="3005" y="4"/>
                    <a:pt x="3005" y="4"/>
                    <a:pt x="3005" y="4"/>
                  </a:cubicBezTo>
                  <a:cubicBezTo>
                    <a:pt x="2986" y="4"/>
                    <a:pt x="2986" y="4"/>
                    <a:pt x="2986" y="4"/>
                  </a:cubicBezTo>
                  <a:cubicBezTo>
                    <a:pt x="2960" y="4"/>
                    <a:pt x="2934" y="7"/>
                    <a:pt x="2909" y="8"/>
                  </a:cubicBezTo>
                  <a:cubicBezTo>
                    <a:pt x="2896" y="9"/>
                    <a:pt x="2883" y="11"/>
                    <a:pt x="2870" y="12"/>
                  </a:cubicBezTo>
                  <a:cubicBezTo>
                    <a:pt x="2851" y="15"/>
                    <a:pt x="2851" y="15"/>
                    <a:pt x="2851" y="15"/>
                  </a:cubicBezTo>
                  <a:cubicBezTo>
                    <a:pt x="2832" y="17"/>
                    <a:pt x="2832" y="17"/>
                    <a:pt x="2832" y="17"/>
                  </a:cubicBezTo>
                  <a:cubicBezTo>
                    <a:pt x="2819" y="19"/>
                    <a:pt x="2806" y="21"/>
                    <a:pt x="2793" y="23"/>
                  </a:cubicBezTo>
                  <a:cubicBezTo>
                    <a:pt x="2755" y="30"/>
                    <a:pt x="2755" y="30"/>
                    <a:pt x="2755" y="30"/>
                  </a:cubicBezTo>
                  <a:cubicBezTo>
                    <a:pt x="2705" y="41"/>
                    <a:pt x="2654" y="53"/>
                    <a:pt x="2605" y="68"/>
                  </a:cubicBezTo>
                  <a:cubicBezTo>
                    <a:pt x="2586" y="73"/>
                    <a:pt x="2586" y="73"/>
                    <a:pt x="2586" y="73"/>
                  </a:cubicBezTo>
                  <a:cubicBezTo>
                    <a:pt x="2567" y="79"/>
                    <a:pt x="2567" y="79"/>
                    <a:pt x="2567" y="79"/>
                  </a:cubicBezTo>
                  <a:cubicBezTo>
                    <a:pt x="2555" y="83"/>
                    <a:pt x="2543" y="86"/>
                    <a:pt x="2530" y="90"/>
                  </a:cubicBezTo>
                  <a:cubicBezTo>
                    <a:pt x="2506" y="98"/>
                    <a:pt x="2481" y="106"/>
                    <a:pt x="2457" y="115"/>
                  </a:cubicBezTo>
                  <a:cubicBezTo>
                    <a:pt x="2408" y="132"/>
                    <a:pt x="2359" y="150"/>
                    <a:pt x="2311" y="168"/>
                  </a:cubicBezTo>
                  <a:cubicBezTo>
                    <a:pt x="2238" y="194"/>
                    <a:pt x="2238" y="194"/>
                    <a:pt x="2238" y="194"/>
                  </a:cubicBezTo>
                  <a:cubicBezTo>
                    <a:pt x="2220" y="201"/>
                    <a:pt x="2220" y="201"/>
                    <a:pt x="2220" y="201"/>
                  </a:cubicBezTo>
                  <a:cubicBezTo>
                    <a:pt x="2201" y="207"/>
                    <a:pt x="2201" y="207"/>
                    <a:pt x="2201" y="207"/>
                  </a:cubicBezTo>
                  <a:cubicBezTo>
                    <a:pt x="2164" y="220"/>
                    <a:pt x="2164" y="220"/>
                    <a:pt x="2164" y="220"/>
                  </a:cubicBezTo>
                  <a:cubicBezTo>
                    <a:pt x="2066" y="251"/>
                    <a:pt x="1964" y="274"/>
                    <a:pt x="1862" y="290"/>
                  </a:cubicBezTo>
                  <a:cubicBezTo>
                    <a:pt x="1657" y="322"/>
                    <a:pt x="1449" y="328"/>
                    <a:pt x="1242" y="320"/>
                  </a:cubicBezTo>
                  <a:cubicBezTo>
                    <a:pt x="1190" y="318"/>
                    <a:pt x="1138" y="319"/>
                    <a:pt x="1087" y="322"/>
                  </a:cubicBezTo>
                  <a:cubicBezTo>
                    <a:pt x="1035" y="325"/>
                    <a:pt x="983" y="329"/>
                    <a:pt x="932" y="331"/>
                  </a:cubicBezTo>
                  <a:cubicBezTo>
                    <a:pt x="906" y="332"/>
                    <a:pt x="880" y="332"/>
                    <a:pt x="854" y="331"/>
                  </a:cubicBezTo>
                  <a:cubicBezTo>
                    <a:pt x="828" y="331"/>
                    <a:pt x="802" y="329"/>
                    <a:pt x="776" y="328"/>
                  </a:cubicBezTo>
                  <a:cubicBezTo>
                    <a:pt x="725" y="325"/>
                    <a:pt x="673" y="323"/>
                    <a:pt x="621" y="322"/>
                  </a:cubicBezTo>
                  <a:cubicBezTo>
                    <a:pt x="414" y="317"/>
                    <a:pt x="207" y="323"/>
                    <a:pt x="0" y="339"/>
                  </a:cubicBezTo>
                  <a:cubicBezTo>
                    <a:pt x="207" y="322"/>
                    <a:pt x="414" y="315"/>
                    <a:pt x="621" y="320"/>
                  </a:cubicBezTo>
                  <a:cubicBezTo>
                    <a:pt x="673" y="321"/>
                    <a:pt x="725" y="323"/>
                    <a:pt x="776" y="326"/>
                  </a:cubicBezTo>
                  <a:cubicBezTo>
                    <a:pt x="802" y="327"/>
                    <a:pt x="828" y="329"/>
                    <a:pt x="854" y="329"/>
                  </a:cubicBezTo>
                  <a:cubicBezTo>
                    <a:pt x="880" y="330"/>
                    <a:pt x="906" y="329"/>
                    <a:pt x="932" y="328"/>
                  </a:cubicBezTo>
                  <a:cubicBezTo>
                    <a:pt x="983" y="326"/>
                    <a:pt x="1035" y="322"/>
                    <a:pt x="1087" y="319"/>
                  </a:cubicBezTo>
                  <a:cubicBezTo>
                    <a:pt x="1138" y="316"/>
                    <a:pt x="1190" y="315"/>
                    <a:pt x="1242" y="318"/>
                  </a:cubicBezTo>
                  <a:cubicBezTo>
                    <a:pt x="1449" y="325"/>
                    <a:pt x="1657" y="319"/>
                    <a:pt x="1861" y="287"/>
                  </a:cubicBezTo>
                  <a:cubicBezTo>
                    <a:pt x="1963" y="270"/>
                    <a:pt x="2065" y="248"/>
                    <a:pt x="2163" y="216"/>
                  </a:cubicBezTo>
                  <a:cubicBezTo>
                    <a:pt x="2200" y="204"/>
                    <a:pt x="2200" y="204"/>
                    <a:pt x="2200" y="204"/>
                  </a:cubicBezTo>
                  <a:cubicBezTo>
                    <a:pt x="2218" y="197"/>
                    <a:pt x="2218" y="197"/>
                    <a:pt x="2218" y="197"/>
                  </a:cubicBezTo>
                  <a:cubicBezTo>
                    <a:pt x="2236" y="191"/>
                    <a:pt x="2236" y="191"/>
                    <a:pt x="2236" y="191"/>
                  </a:cubicBezTo>
                  <a:cubicBezTo>
                    <a:pt x="2309" y="164"/>
                    <a:pt x="2309" y="164"/>
                    <a:pt x="2309" y="164"/>
                  </a:cubicBezTo>
                  <a:cubicBezTo>
                    <a:pt x="2358" y="146"/>
                    <a:pt x="2407" y="128"/>
                    <a:pt x="2456" y="111"/>
                  </a:cubicBezTo>
                  <a:cubicBezTo>
                    <a:pt x="2480" y="103"/>
                    <a:pt x="2505" y="95"/>
                    <a:pt x="2529" y="87"/>
                  </a:cubicBezTo>
                  <a:cubicBezTo>
                    <a:pt x="2541" y="83"/>
                    <a:pt x="2554" y="79"/>
                    <a:pt x="2566" y="75"/>
                  </a:cubicBezTo>
                  <a:cubicBezTo>
                    <a:pt x="2585" y="69"/>
                    <a:pt x="2585" y="69"/>
                    <a:pt x="2585" y="69"/>
                  </a:cubicBezTo>
                  <a:cubicBezTo>
                    <a:pt x="2604" y="64"/>
                    <a:pt x="2604" y="64"/>
                    <a:pt x="2604" y="64"/>
                  </a:cubicBezTo>
                  <a:cubicBezTo>
                    <a:pt x="2653" y="49"/>
                    <a:pt x="2704" y="37"/>
                    <a:pt x="2754" y="27"/>
                  </a:cubicBezTo>
                  <a:cubicBezTo>
                    <a:pt x="2793" y="20"/>
                    <a:pt x="2793" y="20"/>
                    <a:pt x="2793" y="20"/>
                  </a:cubicBezTo>
                  <a:cubicBezTo>
                    <a:pt x="2805" y="17"/>
                    <a:pt x="2818" y="16"/>
                    <a:pt x="2831" y="14"/>
                  </a:cubicBezTo>
                  <a:cubicBezTo>
                    <a:pt x="2850" y="11"/>
                    <a:pt x="2850" y="11"/>
                    <a:pt x="2850" y="11"/>
                  </a:cubicBezTo>
                  <a:cubicBezTo>
                    <a:pt x="2870" y="9"/>
                    <a:pt x="2870" y="9"/>
                    <a:pt x="2870" y="9"/>
                  </a:cubicBezTo>
                  <a:cubicBezTo>
                    <a:pt x="2883" y="8"/>
                    <a:pt x="2895" y="6"/>
                    <a:pt x="2908" y="5"/>
                  </a:cubicBezTo>
                  <a:cubicBezTo>
                    <a:pt x="2934" y="3"/>
                    <a:pt x="2960" y="1"/>
                    <a:pt x="2986" y="1"/>
                  </a:cubicBezTo>
                  <a:cubicBezTo>
                    <a:pt x="3005" y="1"/>
                    <a:pt x="3005" y="1"/>
                    <a:pt x="3005" y="1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8" y="0"/>
                    <a:pt x="3022" y="1"/>
                    <a:pt x="3025" y="1"/>
                  </a:cubicBezTo>
                  <a:cubicBezTo>
                    <a:pt x="3064" y="2"/>
                    <a:pt x="3064" y="2"/>
                    <a:pt x="3064" y="2"/>
                  </a:cubicBezTo>
                  <a:cubicBezTo>
                    <a:pt x="3077" y="2"/>
                    <a:pt x="3090" y="3"/>
                    <a:pt x="3103" y="3"/>
                  </a:cubicBezTo>
                  <a:cubicBezTo>
                    <a:pt x="3141" y="5"/>
                    <a:pt x="3141" y="5"/>
                    <a:pt x="3141" y="5"/>
                  </a:cubicBezTo>
                  <a:cubicBezTo>
                    <a:pt x="3167" y="6"/>
                    <a:pt x="3193" y="8"/>
                    <a:pt x="3219" y="9"/>
                  </a:cubicBezTo>
                  <a:cubicBezTo>
                    <a:pt x="3271" y="12"/>
                    <a:pt x="3322" y="16"/>
                    <a:pt x="3374" y="21"/>
                  </a:cubicBezTo>
                  <a:cubicBezTo>
                    <a:pt x="3425" y="26"/>
                    <a:pt x="3477" y="32"/>
                    <a:pt x="3528" y="40"/>
                  </a:cubicBezTo>
                  <a:cubicBezTo>
                    <a:pt x="3579" y="48"/>
                    <a:pt x="3630" y="58"/>
                    <a:pt x="3680" y="72"/>
                  </a:cubicBezTo>
                  <a:cubicBezTo>
                    <a:pt x="3699" y="77"/>
                    <a:pt x="3699" y="77"/>
                    <a:pt x="3699" y="77"/>
                  </a:cubicBezTo>
                  <a:cubicBezTo>
                    <a:pt x="3705" y="79"/>
                    <a:pt x="3711" y="81"/>
                    <a:pt x="3717" y="83"/>
                  </a:cubicBezTo>
                  <a:cubicBezTo>
                    <a:pt x="3730" y="87"/>
                    <a:pt x="3742" y="90"/>
                    <a:pt x="3754" y="95"/>
                  </a:cubicBezTo>
                  <a:cubicBezTo>
                    <a:pt x="3766" y="100"/>
                    <a:pt x="3779" y="104"/>
                    <a:pt x="3791" y="109"/>
                  </a:cubicBezTo>
                  <a:cubicBezTo>
                    <a:pt x="3808" y="117"/>
                    <a:pt x="3808" y="117"/>
                    <a:pt x="3808" y="117"/>
                  </a:cubicBezTo>
                  <a:cubicBezTo>
                    <a:pt x="3826" y="126"/>
                    <a:pt x="3826" y="126"/>
                    <a:pt x="3826" y="126"/>
                  </a:cubicBezTo>
                  <a:cubicBezTo>
                    <a:pt x="3873" y="148"/>
                    <a:pt x="3916" y="176"/>
                    <a:pt x="3960" y="204"/>
                  </a:cubicBezTo>
                  <a:cubicBezTo>
                    <a:pt x="4003" y="232"/>
                    <a:pt x="4047" y="261"/>
                    <a:pt x="4092" y="286"/>
                  </a:cubicBezTo>
                  <a:cubicBezTo>
                    <a:pt x="4103" y="292"/>
                    <a:pt x="4115" y="298"/>
                    <a:pt x="4126" y="304"/>
                  </a:cubicBezTo>
                  <a:cubicBezTo>
                    <a:pt x="4132" y="307"/>
                    <a:pt x="4138" y="309"/>
                    <a:pt x="4144" y="312"/>
                  </a:cubicBezTo>
                  <a:cubicBezTo>
                    <a:pt x="4150" y="314"/>
                    <a:pt x="4156" y="317"/>
                    <a:pt x="4162" y="320"/>
                  </a:cubicBezTo>
                  <a:cubicBezTo>
                    <a:pt x="4186" y="330"/>
                    <a:pt x="4210" y="338"/>
                    <a:pt x="4235" y="345"/>
                  </a:cubicBezTo>
                  <a:cubicBezTo>
                    <a:pt x="4334" y="374"/>
                    <a:pt x="4436" y="393"/>
                    <a:pt x="4539" y="404"/>
                  </a:cubicBezTo>
                  <a:cubicBezTo>
                    <a:pt x="4642" y="414"/>
                    <a:pt x="4746" y="416"/>
                    <a:pt x="4849" y="40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57">
              <a:extLst>
                <a:ext uri="{FF2B5EF4-FFF2-40B4-BE49-F238E27FC236}">
                  <a16:creationId xmlns:a16="http://schemas.microsoft.com/office/drawing/2014/main" id="{DEB1CCA8-59EA-1610-BBA1-63DC97FD9F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1525" y="3513138"/>
              <a:ext cx="12112625" cy="960438"/>
            </a:xfrm>
            <a:custGeom>
              <a:avLst/>
              <a:gdLst>
                <a:gd name="T0" fmla="*/ 4540 w 4849"/>
                <a:gd name="T1" fmla="*/ 376 h 384"/>
                <a:gd name="T2" fmla="*/ 4197 w 4849"/>
                <a:gd name="T3" fmla="*/ 321 h 384"/>
                <a:gd name="T4" fmla="*/ 4160 w 4849"/>
                <a:gd name="T5" fmla="*/ 310 h 384"/>
                <a:gd name="T6" fmla="*/ 4106 w 4849"/>
                <a:gd name="T7" fmla="*/ 290 h 384"/>
                <a:gd name="T8" fmla="*/ 4071 w 4849"/>
                <a:gd name="T9" fmla="*/ 273 h 384"/>
                <a:gd name="T10" fmla="*/ 4019 w 4849"/>
                <a:gd name="T11" fmla="*/ 247 h 384"/>
                <a:gd name="T12" fmla="*/ 3816 w 4849"/>
                <a:gd name="T13" fmla="*/ 136 h 384"/>
                <a:gd name="T14" fmla="*/ 3670 w 4849"/>
                <a:gd name="T15" fmla="*/ 88 h 384"/>
                <a:gd name="T16" fmla="*/ 3365 w 4849"/>
                <a:gd name="T17" fmla="*/ 39 h 384"/>
                <a:gd name="T18" fmla="*/ 2903 w 4849"/>
                <a:gd name="T19" fmla="*/ 4 h 384"/>
                <a:gd name="T20" fmla="*/ 2807 w 4849"/>
                <a:gd name="T21" fmla="*/ 6 h 384"/>
                <a:gd name="T22" fmla="*/ 2749 w 4849"/>
                <a:gd name="T23" fmla="*/ 11 h 384"/>
                <a:gd name="T24" fmla="*/ 2691 w 4849"/>
                <a:gd name="T25" fmla="*/ 18 h 384"/>
                <a:gd name="T26" fmla="*/ 2634 w 4849"/>
                <a:gd name="T27" fmla="*/ 27 h 384"/>
                <a:gd name="T28" fmla="*/ 2446 w 4849"/>
                <a:gd name="T29" fmla="*/ 69 h 384"/>
                <a:gd name="T30" fmla="*/ 1850 w 4849"/>
                <a:gd name="T31" fmla="*/ 229 h 384"/>
                <a:gd name="T32" fmla="*/ 1504 w 4849"/>
                <a:gd name="T33" fmla="*/ 265 h 384"/>
                <a:gd name="T34" fmla="*/ 1388 w 4849"/>
                <a:gd name="T35" fmla="*/ 270 h 384"/>
                <a:gd name="T36" fmla="*/ 1156 w 4849"/>
                <a:gd name="T37" fmla="*/ 275 h 384"/>
                <a:gd name="T38" fmla="*/ 926 w 4849"/>
                <a:gd name="T39" fmla="*/ 303 h 384"/>
                <a:gd name="T40" fmla="*/ 618 w 4849"/>
                <a:gd name="T41" fmla="*/ 310 h 384"/>
                <a:gd name="T42" fmla="*/ 618 w 4849"/>
                <a:gd name="T43" fmla="*/ 308 h 384"/>
                <a:gd name="T44" fmla="*/ 926 w 4849"/>
                <a:gd name="T45" fmla="*/ 301 h 384"/>
                <a:gd name="T46" fmla="*/ 1156 w 4849"/>
                <a:gd name="T47" fmla="*/ 272 h 384"/>
                <a:gd name="T48" fmla="*/ 1388 w 4849"/>
                <a:gd name="T49" fmla="*/ 267 h 384"/>
                <a:gd name="T50" fmla="*/ 1504 w 4849"/>
                <a:gd name="T51" fmla="*/ 262 h 384"/>
                <a:gd name="T52" fmla="*/ 1849 w 4849"/>
                <a:gd name="T53" fmla="*/ 226 h 384"/>
                <a:gd name="T54" fmla="*/ 2445 w 4849"/>
                <a:gd name="T55" fmla="*/ 66 h 384"/>
                <a:gd name="T56" fmla="*/ 2634 w 4849"/>
                <a:gd name="T57" fmla="*/ 23 h 384"/>
                <a:gd name="T58" fmla="*/ 2691 w 4849"/>
                <a:gd name="T59" fmla="*/ 14 h 384"/>
                <a:gd name="T60" fmla="*/ 2748 w 4849"/>
                <a:gd name="T61" fmla="*/ 7 h 384"/>
                <a:gd name="T62" fmla="*/ 2806 w 4849"/>
                <a:gd name="T63" fmla="*/ 3 h 384"/>
                <a:gd name="T64" fmla="*/ 2903 w 4849"/>
                <a:gd name="T65" fmla="*/ 0 h 384"/>
                <a:gd name="T66" fmla="*/ 3365 w 4849"/>
                <a:gd name="T67" fmla="*/ 36 h 384"/>
                <a:gd name="T68" fmla="*/ 3670 w 4849"/>
                <a:gd name="T69" fmla="*/ 85 h 384"/>
                <a:gd name="T70" fmla="*/ 3817 w 4849"/>
                <a:gd name="T71" fmla="*/ 133 h 384"/>
                <a:gd name="T72" fmla="*/ 4020 w 4849"/>
                <a:gd name="T73" fmla="*/ 245 h 384"/>
                <a:gd name="T74" fmla="*/ 4072 w 4849"/>
                <a:gd name="T75" fmla="*/ 271 h 384"/>
                <a:gd name="T76" fmla="*/ 4107 w 4849"/>
                <a:gd name="T77" fmla="*/ 288 h 384"/>
                <a:gd name="T78" fmla="*/ 4161 w 4849"/>
                <a:gd name="T79" fmla="*/ 308 h 384"/>
                <a:gd name="T80" fmla="*/ 4198 w 4849"/>
                <a:gd name="T81" fmla="*/ 319 h 384"/>
                <a:gd name="T82" fmla="*/ 4540 w 4849"/>
                <a:gd name="T83" fmla="*/ 375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49" h="384">
                  <a:moveTo>
                    <a:pt x="4849" y="377"/>
                  </a:moveTo>
                  <a:cubicBezTo>
                    <a:pt x="4746" y="384"/>
                    <a:pt x="4643" y="383"/>
                    <a:pt x="4540" y="376"/>
                  </a:cubicBezTo>
                  <a:cubicBezTo>
                    <a:pt x="4438" y="368"/>
                    <a:pt x="4335" y="353"/>
                    <a:pt x="4235" y="330"/>
                  </a:cubicBezTo>
                  <a:cubicBezTo>
                    <a:pt x="4197" y="321"/>
                    <a:pt x="4197" y="321"/>
                    <a:pt x="4197" y="321"/>
                  </a:cubicBezTo>
                  <a:cubicBezTo>
                    <a:pt x="4179" y="316"/>
                    <a:pt x="4179" y="316"/>
                    <a:pt x="4179" y="316"/>
                  </a:cubicBezTo>
                  <a:cubicBezTo>
                    <a:pt x="4172" y="314"/>
                    <a:pt x="4166" y="312"/>
                    <a:pt x="4160" y="310"/>
                  </a:cubicBezTo>
                  <a:cubicBezTo>
                    <a:pt x="4148" y="306"/>
                    <a:pt x="4136" y="302"/>
                    <a:pt x="4124" y="297"/>
                  </a:cubicBezTo>
                  <a:cubicBezTo>
                    <a:pt x="4118" y="295"/>
                    <a:pt x="4112" y="292"/>
                    <a:pt x="4106" y="290"/>
                  </a:cubicBezTo>
                  <a:cubicBezTo>
                    <a:pt x="4088" y="282"/>
                    <a:pt x="4088" y="282"/>
                    <a:pt x="4088" y="282"/>
                  </a:cubicBezTo>
                  <a:cubicBezTo>
                    <a:pt x="4082" y="279"/>
                    <a:pt x="4076" y="276"/>
                    <a:pt x="4071" y="273"/>
                  </a:cubicBezTo>
                  <a:cubicBezTo>
                    <a:pt x="4053" y="265"/>
                    <a:pt x="4053" y="265"/>
                    <a:pt x="4053" y="265"/>
                  </a:cubicBezTo>
                  <a:cubicBezTo>
                    <a:pt x="4042" y="259"/>
                    <a:pt x="4030" y="253"/>
                    <a:pt x="4019" y="247"/>
                  </a:cubicBezTo>
                  <a:cubicBezTo>
                    <a:pt x="3997" y="234"/>
                    <a:pt x="3974" y="221"/>
                    <a:pt x="3952" y="208"/>
                  </a:cubicBezTo>
                  <a:cubicBezTo>
                    <a:pt x="3908" y="182"/>
                    <a:pt x="3863" y="157"/>
                    <a:pt x="3816" y="136"/>
                  </a:cubicBezTo>
                  <a:cubicBezTo>
                    <a:pt x="3792" y="126"/>
                    <a:pt x="3768" y="116"/>
                    <a:pt x="3744" y="109"/>
                  </a:cubicBezTo>
                  <a:cubicBezTo>
                    <a:pt x="3719" y="101"/>
                    <a:pt x="3694" y="94"/>
                    <a:pt x="3670" y="88"/>
                  </a:cubicBezTo>
                  <a:cubicBezTo>
                    <a:pt x="3620" y="75"/>
                    <a:pt x="3569" y="66"/>
                    <a:pt x="3518" y="58"/>
                  </a:cubicBezTo>
                  <a:cubicBezTo>
                    <a:pt x="3467" y="51"/>
                    <a:pt x="3416" y="44"/>
                    <a:pt x="3365" y="39"/>
                  </a:cubicBezTo>
                  <a:cubicBezTo>
                    <a:pt x="3262" y="28"/>
                    <a:pt x="3160" y="21"/>
                    <a:pt x="3057" y="13"/>
                  </a:cubicBezTo>
                  <a:cubicBezTo>
                    <a:pt x="3006" y="8"/>
                    <a:pt x="2954" y="4"/>
                    <a:pt x="2903" y="4"/>
                  </a:cubicBezTo>
                  <a:cubicBezTo>
                    <a:pt x="2877" y="4"/>
                    <a:pt x="2851" y="4"/>
                    <a:pt x="2826" y="5"/>
                  </a:cubicBezTo>
                  <a:cubicBezTo>
                    <a:pt x="2807" y="6"/>
                    <a:pt x="2807" y="6"/>
                    <a:pt x="2807" y="6"/>
                  </a:cubicBezTo>
                  <a:cubicBezTo>
                    <a:pt x="2800" y="6"/>
                    <a:pt x="2794" y="7"/>
                    <a:pt x="2787" y="7"/>
                  </a:cubicBezTo>
                  <a:cubicBezTo>
                    <a:pt x="2749" y="11"/>
                    <a:pt x="2749" y="11"/>
                    <a:pt x="2749" y="11"/>
                  </a:cubicBezTo>
                  <a:cubicBezTo>
                    <a:pt x="2736" y="12"/>
                    <a:pt x="2723" y="14"/>
                    <a:pt x="2711" y="15"/>
                  </a:cubicBezTo>
                  <a:cubicBezTo>
                    <a:pt x="2691" y="18"/>
                    <a:pt x="2691" y="18"/>
                    <a:pt x="2691" y="18"/>
                  </a:cubicBezTo>
                  <a:cubicBezTo>
                    <a:pt x="2685" y="19"/>
                    <a:pt x="2679" y="20"/>
                    <a:pt x="2672" y="21"/>
                  </a:cubicBezTo>
                  <a:cubicBezTo>
                    <a:pt x="2660" y="23"/>
                    <a:pt x="2647" y="25"/>
                    <a:pt x="2634" y="27"/>
                  </a:cubicBezTo>
                  <a:cubicBezTo>
                    <a:pt x="2596" y="34"/>
                    <a:pt x="2596" y="34"/>
                    <a:pt x="2596" y="34"/>
                  </a:cubicBezTo>
                  <a:cubicBezTo>
                    <a:pt x="2546" y="44"/>
                    <a:pt x="2496" y="56"/>
                    <a:pt x="2446" y="69"/>
                  </a:cubicBezTo>
                  <a:cubicBezTo>
                    <a:pt x="2347" y="96"/>
                    <a:pt x="2249" y="129"/>
                    <a:pt x="2151" y="160"/>
                  </a:cubicBezTo>
                  <a:cubicBezTo>
                    <a:pt x="2052" y="191"/>
                    <a:pt x="1951" y="213"/>
                    <a:pt x="1850" y="229"/>
                  </a:cubicBezTo>
                  <a:cubicBezTo>
                    <a:pt x="1748" y="245"/>
                    <a:pt x="1645" y="256"/>
                    <a:pt x="1542" y="262"/>
                  </a:cubicBezTo>
                  <a:cubicBezTo>
                    <a:pt x="1504" y="265"/>
                    <a:pt x="1504" y="265"/>
                    <a:pt x="1504" y="265"/>
                  </a:cubicBezTo>
                  <a:cubicBezTo>
                    <a:pt x="1465" y="266"/>
                    <a:pt x="1465" y="266"/>
                    <a:pt x="1465" y="266"/>
                  </a:cubicBezTo>
                  <a:cubicBezTo>
                    <a:pt x="1439" y="268"/>
                    <a:pt x="1414" y="269"/>
                    <a:pt x="1388" y="270"/>
                  </a:cubicBezTo>
                  <a:cubicBezTo>
                    <a:pt x="1336" y="271"/>
                    <a:pt x="1285" y="272"/>
                    <a:pt x="1233" y="273"/>
                  </a:cubicBezTo>
                  <a:cubicBezTo>
                    <a:pt x="1208" y="273"/>
                    <a:pt x="1182" y="273"/>
                    <a:pt x="1156" y="275"/>
                  </a:cubicBezTo>
                  <a:cubicBezTo>
                    <a:pt x="1131" y="277"/>
                    <a:pt x="1105" y="279"/>
                    <a:pt x="1080" y="282"/>
                  </a:cubicBezTo>
                  <a:cubicBezTo>
                    <a:pt x="1028" y="289"/>
                    <a:pt x="978" y="297"/>
                    <a:pt x="926" y="303"/>
                  </a:cubicBezTo>
                  <a:cubicBezTo>
                    <a:pt x="875" y="309"/>
                    <a:pt x="824" y="312"/>
                    <a:pt x="772" y="311"/>
                  </a:cubicBezTo>
                  <a:cubicBezTo>
                    <a:pt x="721" y="310"/>
                    <a:pt x="669" y="310"/>
                    <a:pt x="618" y="310"/>
                  </a:cubicBezTo>
                  <a:cubicBezTo>
                    <a:pt x="412" y="309"/>
                    <a:pt x="206" y="314"/>
                    <a:pt x="0" y="327"/>
                  </a:cubicBezTo>
                  <a:cubicBezTo>
                    <a:pt x="206" y="314"/>
                    <a:pt x="412" y="308"/>
                    <a:pt x="618" y="308"/>
                  </a:cubicBezTo>
                  <a:cubicBezTo>
                    <a:pt x="669" y="308"/>
                    <a:pt x="721" y="308"/>
                    <a:pt x="772" y="309"/>
                  </a:cubicBezTo>
                  <a:cubicBezTo>
                    <a:pt x="824" y="310"/>
                    <a:pt x="875" y="307"/>
                    <a:pt x="926" y="301"/>
                  </a:cubicBezTo>
                  <a:cubicBezTo>
                    <a:pt x="977" y="295"/>
                    <a:pt x="1028" y="286"/>
                    <a:pt x="1079" y="280"/>
                  </a:cubicBezTo>
                  <a:cubicBezTo>
                    <a:pt x="1105" y="277"/>
                    <a:pt x="1130" y="274"/>
                    <a:pt x="1156" y="272"/>
                  </a:cubicBezTo>
                  <a:cubicBezTo>
                    <a:pt x="1182" y="270"/>
                    <a:pt x="1208" y="270"/>
                    <a:pt x="1233" y="270"/>
                  </a:cubicBezTo>
                  <a:cubicBezTo>
                    <a:pt x="1285" y="269"/>
                    <a:pt x="1336" y="268"/>
                    <a:pt x="1388" y="267"/>
                  </a:cubicBezTo>
                  <a:cubicBezTo>
                    <a:pt x="1414" y="266"/>
                    <a:pt x="1439" y="265"/>
                    <a:pt x="1465" y="264"/>
                  </a:cubicBezTo>
                  <a:cubicBezTo>
                    <a:pt x="1504" y="262"/>
                    <a:pt x="1504" y="262"/>
                    <a:pt x="1504" y="262"/>
                  </a:cubicBezTo>
                  <a:cubicBezTo>
                    <a:pt x="1542" y="259"/>
                    <a:pt x="1542" y="259"/>
                    <a:pt x="1542" y="259"/>
                  </a:cubicBezTo>
                  <a:cubicBezTo>
                    <a:pt x="1645" y="253"/>
                    <a:pt x="1747" y="242"/>
                    <a:pt x="1849" y="226"/>
                  </a:cubicBezTo>
                  <a:cubicBezTo>
                    <a:pt x="1951" y="210"/>
                    <a:pt x="2052" y="187"/>
                    <a:pt x="2150" y="156"/>
                  </a:cubicBezTo>
                  <a:cubicBezTo>
                    <a:pt x="2248" y="125"/>
                    <a:pt x="2345" y="92"/>
                    <a:pt x="2445" y="66"/>
                  </a:cubicBezTo>
                  <a:cubicBezTo>
                    <a:pt x="2495" y="52"/>
                    <a:pt x="2545" y="40"/>
                    <a:pt x="2596" y="30"/>
                  </a:cubicBezTo>
                  <a:cubicBezTo>
                    <a:pt x="2634" y="23"/>
                    <a:pt x="2634" y="23"/>
                    <a:pt x="2634" y="23"/>
                  </a:cubicBezTo>
                  <a:cubicBezTo>
                    <a:pt x="2646" y="21"/>
                    <a:pt x="2659" y="19"/>
                    <a:pt x="2672" y="17"/>
                  </a:cubicBezTo>
                  <a:cubicBezTo>
                    <a:pt x="2678" y="16"/>
                    <a:pt x="2684" y="15"/>
                    <a:pt x="2691" y="14"/>
                  </a:cubicBezTo>
                  <a:cubicBezTo>
                    <a:pt x="2710" y="12"/>
                    <a:pt x="2710" y="12"/>
                    <a:pt x="2710" y="12"/>
                  </a:cubicBezTo>
                  <a:cubicBezTo>
                    <a:pt x="2723" y="10"/>
                    <a:pt x="2736" y="8"/>
                    <a:pt x="2748" y="7"/>
                  </a:cubicBezTo>
                  <a:cubicBezTo>
                    <a:pt x="2787" y="4"/>
                    <a:pt x="2787" y="4"/>
                    <a:pt x="2787" y="4"/>
                  </a:cubicBezTo>
                  <a:cubicBezTo>
                    <a:pt x="2793" y="3"/>
                    <a:pt x="2800" y="3"/>
                    <a:pt x="2806" y="3"/>
                  </a:cubicBezTo>
                  <a:cubicBezTo>
                    <a:pt x="2826" y="2"/>
                    <a:pt x="2826" y="2"/>
                    <a:pt x="2826" y="2"/>
                  </a:cubicBezTo>
                  <a:cubicBezTo>
                    <a:pt x="2851" y="0"/>
                    <a:pt x="2877" y="0"/>
                    <a:pt x="2903" y="0"/>
                  </a:cubicBezTo>
                  <a:cubicBezTo>
                    <a:pt x="2954" y="1"/>
                    <a:pt x="3006" y="4"/>
                    <a:pt x="3057" y="9"/>
                  </a:cubicBezTo>
                  <a:cubicBezTo>
                    <a:pt x="3160" y="18"/>
                    <a:pt x="3263" y="25"/>
                    <a:pt x="3365" y="36"/>
                  </a:cubicBezTo>
                  <a:cubicBezTo>
                    <a:pt x="3416" y="41"/>
                    <a:pt x="3468" y="48"/>
                    <a:pt x="3518" y="56"/>
                  </a:cubicBezTo>
                  <a:cubicBezTo>
                    <a:pt x="3569" y="64"/>
                    <a:pt x="3620" y="73"/>
                    <a:pt x="3670" y="85"/>
                  </a:cubicBezTo>
                  <a:cubicBezTo>
                    <a:pt x="3695" y="92"/>
                    <a:pt x="3720" y="98"/>
                    <a:pt x="3745" y="106"/>
                  </a:cubicBezTo>
                  <a:cubicBezTo>
                    <a:pt x="3769" y="114"/>
                    <a:pt x="3793" y="123"/>
                    <a:pt x="3817" y="133"/>
                  </a:cubicBezTo>
                  <a:cubicBezTo>
                    <a:pt x="3864" y="155"/>
                    <a:pt x="3909" y="180"/>
                    <a:pt x="3953" y="206"/>
                  </a:cubicBezTo>
                  <a:cubicBezTo>
                    <a:pt x="3976" y="219"/>
                    <a:pt x="3998" y="232"/>
                    <a:pt x="4020" y="245"/>
                  </a:cubicBezTo>
                  <a:cubicBezTo>
                    <a:pt x="4032" y="251"/>
                    <a:pt x="4043" y="257"/>
                    <a:pt x="4054" y="263"/>
                  </a:cubicBezTo>
                  <a:cubicBezTo>
                    <a:pt x="4072" y="271"/>
                    <a:pt x="4072" y="271"/>
                    <a:pt x="4072" y="271"/>
                  </a:cubicBezTo>
                  <a:cubicBezTo>
                    <a:pt x="4077" y="274"/>
                    <a:pt x="4083" y="277"/>
                    <a:pt x="4089" y="280"/>
                  </a:cubicBezTo>
                  <a:cubicBezTo>
                    <a:pt x="4107" y="288"/>
                    <a:pt x="4107" y="288"/>
                    <a:pt x="4107" y="288"/>
                  </a:cubicBezTo>
                  <a:cubicBezTo>
                    <a:pt x="4112" y="290"/>
                    <a:pt x="4119" y="293"/>
                    <a:pt x="4124" y="295"/>
                  </a:cubicBezTo>
                  <a:cubicBezTo>
                    <a:pt x="4136" y="300"/>
                    <a:pt x="4149" y="304"/>
                    <a:pt x="4161" y="308"/>
                  </a:cubicBezTo>
                  <a:cubicBezTo>
                    <a:pt x="4167" y="310"/>
                    <a:pt x="4173" y="312"/>
                    <a:pt x="4179" y="314"/>
                  </a:cubicBezTo>
                  <a:cubicBezTo>
                    <a:pt x="4198" y="319"/>
                    <a:pt x="4198" y="319"/>
                    <a:pt x="4198" y="319"/>
                  </a:cubicBezTo>
                  <a:cubicBezTo>
                    <a:pt x="4235" y="328"/>
                    <a:pt x="4235" y="328"/>
                    <a:pt x="4235" y="328"/>
                  </a:cubicBezTo>
                  <a:cubicBezTo>
                    <a:pt x="4335" y="351"/>
                    <a:pt x="4438" y="366"/>
                    <a:pt x="4540" y="375"/>
                  </a:cubicBezTo>
                  <a:cubicBezTo>
                    <a:pt x="4643" y="383"/>
                    <a:pt x="4746" y="384"/>
                    <a:pt x="4849" y="3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58">
              <a:extLst>
                <a:ext uri="{FF2B5EF4-FFF2-40B4-BE49-F238E27FC236}">
                  <a16:creationId xmlns:a16="http://schemas.microsoft.com/office/drawing/2014/main" id="{DE4D373F-77A4-3E55-13BF-E912D791CE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6288" y="3665538"/>
              <a:ext cx="12112625" cy="892175"/>
            </a:xfrm>
            <a:custGeom>
              <a:avLst/>
              <a:gdLst>
                <a:gd name="T0" fmla="*/ 4541 w 4849"/>
                <a:gd name="T1" fmla="*/ 350 h 357"/>
                <a:gd name="T2" fmla="*/ 4197 w 4849"/>
                <a:gd name="T3" fmla="*/ 308 h 357"/>
                <a:gd name="T4" fmla="*/ 4086 w 4849"/>
                <a:gd name="T5" fmla="*/ 277 h 357"/>
                <a:gd name="T6" fmla="*/ 3807 w 4849"/>
                <a:gd name="T7" fmla="*/ 147 h 357"/>
                <a:gd name="T8" fmla="*/ 3508 w 4849"/>
                <a:gd name="T9" fmla="*/ 78 h 357"/>
                <a:gd name="T10" fmla="*/ 3049 w 4849"/>
                <a:gd name="T11" fmla="*/ 28 h 357"/>
                <a:gd name="T12" fmla="*/ 2973 w 4849"/>
                <a:gd name="T13" fmla="*/ 19 h 357"/>
                <a:gd name="T14" fmla="*/ 2915 w 4849"/>
                <a:gd name="T15" fmla="*/ 12 h 357"/>
                <a:gd name="T16" fmla="*/ 2896 w 4849"/>
                <a:gd name="T17" fmla="*/ 10 h 357"/>
                <a:gd name="T18" fmla="*/ 2839 w 4849"/>
                <a:gd name="T19" fmla="*/ 6 h 357"/>
                <a:gd name="T20" fmla="*/ 2743 w 4849"/>
                <a:gd name="T21" fmla="*/ 3 h 357"/>
                <a:gd name="T22" fmla="*/ 2437 w 4849"/>
                <a:gd name="T23" fmla="*/ 34 h 357"/>
                <a:gd name="T24" fmla="*/ 2064 w 4849"/>
                <a:gd name="T25" fmla="*/ 127 h 357"/>
                <a:gd name="T26" fmla="*/ 2008 w 4849"/>
                <a:gd name="T27" fmla="*/ 141 h 357"/>
                <a:gd name="T28" fmla="*/ 1914 w 4849"/>
                <a:gd name="T29" fmla="*/ 160 h 357"/>
                <a:gd name="T30" fmla="*/ 1838 w 4849"/>
                <a:gd name="T31" fmla="*/ 173 h 357"/>
                <a:gd name="T32" fmla="*/ 1762 w 4849"/>
                <a:gd name="T33" fmla="*/ 184 h 357"/>
                <a:gd name="T34" fmla="*/ 1647 w 4849"/>
                <a:gd name="T35" fmla="*/ 198 h 357"/>
                <a:gd name="T36" fmla="*/ 1532 w 4849"/>
                <a:gd name="T37" fmla="*/ 208 h 357"/>
                <a:gd name="T38" fmla="*/ 1186 w 4849"/>
                <a:gd name="T39" fmla="*/ 230 h 357"/>
                <a:gd name="T40" fmla="*/ 1072 w 4849"/>
                <a:gd name="T41" fmla="*/ 245 h 357"/>
                <a:gd name="T42" fmla="*/ 846 w 4849"/>
                <a:gd name="T43" fmla="*/ 290 h 357"/>
                <a:gd name="T44" fmla="*/ 615 w 4849"/>
                <a:gd name="T45" fmla="*/ 300 h 357"/>
                <a:gd name="T46" fmla="*/ 615 w 4849"/>
                <a:gd name="T47" fmla="*/ 298 h 357"/>
                <a:gd name="T48" fmla="*/ 845 w 4849"/>
                <a:gd name="T49" fmla="*/ 288 h 357"/>
                <a:gd name="T50" fmla="*/ 1072 w 4849"/>
                <a:gd name="T51" fmla="*/ 243 h 357"/>
                <a:gd name="T52" fmla="*/ 1186 w 4849"/>
                <a:gd name="T53" fmla="*/ 227 h 357"/>
                <a:gd name="T54" fmla="*/ 1532 w 4849"/>
                <a:gd name="T55" fmla="*/ 205 h 357"/>
                <a:gd name="T56" fmla="*/ 1647 w 4849"/>
                <a:gd name="T57" fmla="*/ 195 h 357"/>
                <a:gd name="T58" fmla="*/ 1761 w 4849"/>
                <a:gd name="T59" fmla="*/ 181 h 357"/>
                <a:gd name="T60" fmla="*/ 1837 w 4849"/>
                <a:gd name="T61" fmla="*/ 170 h 357"/>
                <a:gd name="T62" fmla="*/ 1913 w 4849"/>
                <a:gd name="T63" fmla="*/ 157 h 357"/>
                <a:gd name="T64" fmla="*/ 2007 w 4849"/>
                <a:gd name="T65" fmla="*/ 137 h 357"/>
                <a:gd name="T66" fmla="*/ 2063 w 4849"/>
                <a:gd name="T67" fmla="*/ 124 h 357"/>
                <a:gd name="T68" fmla="*/ 2436 w 4849"/>
                <a:gd name="T69" fmla="*/ 30 h 357"/>
                <a:gd name="T70" fmla="*/ 2743 w 4849"/>
                <a:gd name="T71" fmla="*/ 0 h 357"/>
                <a:gd name="T72" fmla="*/ 2839 w 4849"/>
                <a:gd name="T73" fmla="*/ 2 h 357"/>
                <a:gd name="T74" fmla="*/ 2897 w 4849"/>
                <a:gd name="T75" fmla="*/ 6 h 357"/>
                <a:gd name="T76" fmla="*/ 2916 w 4849"/>
                <a:gd name="T77" fmla="*/ 8 h 357"/>
                <a:gd name="T78" fmla="*/ 2973 w 4849"/>
                <a:gd name="T79" fmla="*/ 15 h 357"/>
                <a:gd name="T80" fmla="*/ 3050 w 4849"/>
                <a:gd name="T81" fmla="*/ 25 h 357"/>
                <a:gd name="T82" fmla="*/ 3509 w 4849"/>
                <a:gd name="T83" fmla="*/ 75 h 357"/>
                <a:gd name="T84" fmla="*/ 3808 w 4849"/>
                <a:gd name="T85" fmla="*/ 145 h 357"/>
                <a:gd name="T86" fmla="*/ 4087 w 4849"/>
                <a:gd name="T87" fmla="*/ 275 h 357"/>
                <a:gd name="T88" fmla="*/ 4198 w 4849"/>
                <a:gd name="T89" fmla="*/ 306 h 357"/>
                <a:gd name="T90" fmla="*/ 4541 w 4849"/>
                <a:gd name="T91" fmla="*/ 349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49" h="357">
                  <a:moveTo>
                    <a:pt x="4849" y="353"/>
                  </a:moveTo>
                  <a:cubicBezTo>
                    <a:pt x="4746" y="357"/>
                    <a:pt x="4643" y="356"/>
                    <a:pt x="4541" y="350"/>
                  </a:cubicBezTo>
                  <a:cubicBezTo>
                    <a:pt x="4438" y="344"/>
                    <a:pt x="4336" y="332"/>
                    <a:pt x="4235" y="315"/>
                  </a:cubicBezTo>
                  <a:cubicBezTo>
                    <a:pt x="4222" y="312"/>
                    <a:pt x="4210" y="310"/>
                    <a:pt x="4197" y="308"/>
                  </a:cubicBezTo>
                  <a:cubicBezTo>
                    <a:pt x="4185" y="305"/>
                    <a:pt x="4172" y="303"/>
                    <a:pt x="4160" y="300"/>
                  </a:cubicBezTo>
                  <a:cubicBezTo>
                    <a:pt x="4134" y="294"/>
                    <a:pt x="4110" y="286"/>
                    <a:pt x="4086" y="277"/>
                  </a:cubicBezTo>
                  <a:cubicBezTo>
                    <a:pt x="4038" y="259"/>
                    <a:pt x="3992" y="237"/>
                    <a:pt x="3946" y="213"/>
                  </a:cubicBezTo>
                  <a:cubicBezTo>
                    <a:pt x="3900" y="190"/>
                    <a:pt x="3855" y="166"/>
                    <a:pt x="3807" y="147"/>
                  </a:cubicBezTo>
                  <a:cubicBezTo>
                    <a:pt x="3760" y="127"/>
                    <a:pt x="3710" y="115"/>
                    <a:pt x="3660" y="105"/>
                  </a:cubicBezTo>
                  <a:cubicBezTo>
                    <a:pt x="3609" y="94"/>
                    <a:pt x="3559" y="85"/>
                    <a:pt x="3508" y="78"/>
                  </a:cubicBezTo>
                  <a:cubicBezTo>
                    <a:pt x="3457" y="71"/>
                    <a:pt x="3406" y="65"/>
                    <a:pt x="3355" y="59"/>
                  </a:cubicBezTo>
                  <a:cubicBezTo>
                    <a:pt x="3253" y="48"/>
                    <a:pt x="3151" y="39"/>
                    <a:pt x="3049" y="28"/>
                  </a:cubicBezTo>
                  <a:cubicBezTo>
                    <a:pt x="3011" y="23"/>
                    <a:pt x="3011" y="23"/>
                    <a:pt x="3011" y="23"/>
                  </a:cubicBezTo>
                  <a:cubicBezTo>
                    <a:pt x="2973" y="19"/>
                    <a:pt x="2973" y="19"/>
                    <a:pt x="2973" y="19"/>
                  </a:cubicBezTo>
                  <a:cubicBezTo>
                    <a:pt x="2960" y="17"/>
                    <a:pt x="2947" y="16"/>
                    <a:pt x="2935" y="14"/>
                  </a:cubicBezTo>
                  <a:cubicBezTo>
                    <a:pt x="2915" y="12"/>
                    <a:pt x="2915" y="12"/>
                    <a:pt x="2915" y="12"/>
                  </a:cubicBezTo>
                  <a:cubicBezTo>
                    <a:pt x="2906" y="11"/>
                    <a:pt x="2906" y="11"/>
                    <a:pt x="2906" y="11"/>
                  </a:cubicBezTo>
                  <a:cubicBezTo>
                    <a:pt x="2896" y="10"/>
                    <a:pt x="2896" y="10"/>
                    <a:pt x="2896" y="10"/>
                  </a:cubicBezTo>
                  <a:cubicBezTo>
                    <a:pt x="2858" y="7"/>
                    <a:pt x="2858" y="7"/>
                    <a:pt x="2858" y="7"/>
                  </a:cubicBezTo>
                  <a:cubicBezTo>
                    <a:pt x="2852" y="6"/>
                    <a:pt x="2845" y="6"/>
                    <a:pt x="2839" y="6"/>
                  </a:cubicBezTo>
                  <a:cubicBezTo>
                    <a:pt x="2820" y="5"/>
                    <a:pt x="2820" y="5"/>
                    <a:pt x="2820" y="5"/>
                  </a:cubicBezTo>
                  <a:cubicBezTo>
                    <a:pt x="2794" y="3"/>
                    <a:pt x="2768" y="4"/>
                    <a:pt x="2743" y="3"/>
                  </a:cubicBezTo>
                  <a:cubicBezTo>
                    <a:pt x="2692" y="4"/>
                    <a:pt x="2640" y="7"/>
                    <a:pt x="2589" y="12"/>
                  </a:cubicBezTo>
                  <a:cubicBezTo>
                    <a:pt x="2538" y="17"/>
                    <a:pt x="2488" y="25"/>
                    <a:pt x="2437" y="34"/>
                  </a:cubicBezTo>
                  <a:cubicBezTo>
                    <a:pt x="2336" y="53"/>
                    <a:pt x="2237" y="78"/>
                    <a:pt x="2138" y="106"/>
                  </a:cubicBezTo>
                  <a:cubicBezTo>
                    <a:pt x="2114" y="114"/>
                    <a:pt x="2089" y="120"/>
                    <a:pt x="2064" y="127"/>
                  </a:cubicBezTo>
                  <a:cubicBezTo>
                    <a:pt x="2052" y="131"/>
                    <a:pt x="2039" y="133"/>
                    <a:pt x="2027" y="136"/>
                  </a:cubicBezTo>
                  <a:cubicBezTo>
                    <a:pt x="2008" y="141"/>
                    <a:pt x="2008" y="141"/>
                    <a:pt x="2008" y="141"/>
                  </a:cubicBezTo>
                  <a:cubicBezTo>
                    <a:pt x="2002" y="142"/>
                    <a:pt x="1996" y="144"/>
                    <a:pt x="1989" y="145"/>
                  </a:cubicBezTo>
                  <a:cubicBezTo>
                    <a:pt x="1964" y="150"/>
                    <a:pt x="1939" y="156"/>
                    <a:pt x="1914" y="160"/>
                  </a:cubicBezTo>
                  <a:cubicBezTo>
                    <a:pt x="1901" y="163"/>
                    <a:pt x="1889" y="165"/>
                    <a:pt x="1876" y="167"/>
                  </a:cubicBezTo>
                  <a:cubicBezTo>
                    <a:pt x="1838" y="173"/>
                    <a:pt x="1838" y="173"/>
                    <a:pt x="1838" y="173"/>
                  </a:cubicBezTo>
                  <a:cubicBezTo>
                    <a:pt x="1825" y="176"/>
                    <a:pt x="1813" y="177"/>
                    <a:pt x="1800" y="179"/>
                  </a:cubicBezTo>
                  <a:cubicBezTo>
                    <a:pt x="1787" y="181"/>
                    <a:pt x="1774" y="183"/>
                    <a:pt x="1762" y="184"/>
                  </a:cubicBezTo>
                  <a:cubicBezTo>
                    <a:pt x="1736" y="188"/>
                    <a:pt x="1711" y="191"/>
                    <a:pt x="1685" y="194"/>
                  </a:cubicBezTo>
                  <a:cubicBezTo>
                    <a:pt x="1647" y="198"/>
                    <a:pt x="1647" y="198"/>
                    <a:pt x="1647" y="198"/>
                  </a:cubicBezTo>
                  <a:cubicBezTo>
                    <a:pt x="1609" y="202"/>
                    <a:pt x="1609" y="202"/>
                    <a:pt x="1609" y="202"/>
                  </a:cubicBezTo>
                  <a:cubicBezTo>
                    <a:pt x="1583" y="204"/>
                    <a:pt x="1558" y="206"/>
                    <a:pt x="1532" y="208"/>
                  </a:cubicBezTo>
                  <a:cubicBezTo>
                    <a:pt x="1430" y="216"/>
                    <a:pt x="1327" y="222"/>
                    <a:pt x="1225" y="228"/>
                  </a:cubicBezTo>
                  <a:cubicBezTo>
                    <a:pt x="1186" y="230"/>
                    <a:pt x="1186" y="230"/>
                    <a:pt x="1186" y="230"/>
                  </a:cubicBezTo>
                  <a:cubicBezTo>
                    <a:pt x="1174" y="231"/>
                    <a:pt x="1161" y="232"/>
                    <a:pt x="1148" y="233"/>
                  </a:cubicBezTo>
                  <a:cubicBezTo>
                    <a:pt x="1123" y="236"/>
                    <a:pt x="1097" y="240"/>
                    <a:pt x="1072" y="245"/>
                  </a:cubicBezTo>
                  <a:cubicBezTo>
                    <a:pt x="1022" y="255"/>
                    <a:pt x="972" y="267"/>
                    <a:pt x="921" y="277"/>
                  </a:cubicBezTo>
                  <a:cubicBezTo>
                    <a:pt x="896" y="282"/>
                    <a:pt x="871" y="286"/>
                    <a:pt x="846" y="290"/>
                  </a:cubicBezTo>
                  <a:cubicBezTo>
                    <a:pt x="820" y="293"/>
                    <a:pt x="794" y="295"/>
                    <a:pt x="769" y="296"/>
                  </a:cubicBezTo>
                  <a:cubicBezTo>
                    <a:pt x="615" y="300"/>
                    <a:pt x="615" y="300"/>
                    <a:pt x="615" y="300"/>
                  </a:cubicBezTo>
                  <a:cubicBezTo>
                    <a:pt x="410" y="305"/>
                    <a:pt x="205" y="310"/>
                    <a:pt x="0" y="319"/>
                  </a:cubicBezTo>
                  <a:cubicBezTo>
                    <a:pt x="205" y="310"/>
                    <a:pt x="410" y="304"/>
                    <a:pt x="615" y="298"/>
                  </a:cubicBezTo>
                  <a:cubicBezTo>
                    <a:pt x="769" y="294"/>
                    <a:pt x="769" y="294"/>
                    <a:pt x="769" y="294"/>
                  </a:cubicBezTo>
                  <a:cubicBezTo>
                    <a:pt x="794" y="293"/>
                    <a:pt x="820" y="291"/>
                    <a:pt x="845" y="288"/>
                  </a:cubicBezTo>
                  <a:cubicBezTo>
                    <a:pt x="871" y="284"/>
                    <a:pt x="896" y="280"/>
                    <a:pt x="921" y="275"/>
                  </a:cubicBezTo>
                  <a:cubicBezTo>
                    <a:pt x="971" y="265"/>
                    <a:pt x="1021" y="252"/>
                    <a:pt x="1072" y="243"/>
                  </a:cubicBezTo>
                  <a:cubicBezTo>
                    <a:pt x="1097" y="238"/>
                    <a:pt x="1122" y="234"/>
                    <a:pt x="1148" y="231"/>
                  </a:cubicBezTo>
                  <a:cubicBezTo>
                    <a:pt x="1160" y="229"/>
                    <a:pt x="1173" y="228"/>
                    <a:pt x="1186" y="227"/>
                  </a:cubicBezTo>
                  <a:cubicBezTo>
                    <a:pt x="1225" y="225"/>
                    <a:pt x="1225" y="225"/>
                    <a:pt x="1225" y="225"/>
                  </a:cubicBezTo>
                  <a:cubicBezTo>
                    <a:pt x="1327" y="219"/>
                    <a:pt x="1429" y="214"/>
                    <a:pt x="1532" y="205"/>
                  </a:cubicBezTo>
                  <a:cubicBezTo>
                    <a:pt x="1557" y="203"/>
                    <a:pt x="1583" y="201"/>
                    <a:pt x="1608" y="198"/>
                  </a:cubicBezTo>
                  <a:cubicBezTo>
                    <a:pt x="1647" y="195"/>
                    <a:pt x="1647" y="195"/>
                    <a:pt x="1647" y="195"/>
                  </a:cubicBezTo>
                  <a:cubicBezTo>
                    <a:pt x="1685" y="191"/>
                    <a:pt x="1685" y="191"/>
                    <a:pt x="1685" y="191"/>
                  </a:cubicBezTo>
                  <a:cubicBezTo>
                    <a:pt x="1710" y="188"/>
                    <a:pt x="1736" y="184"/>
                    <a:pt x="1761" y="181"/>
                  </a:cubicBezTo>
                  <a:cubicBezTo>
                    <a:pt x="1774" y="180"/>
                    <a:pt x="1787" y="178"/>
                    <a:pt x="1799" y="176"/>
                  </a:cubicBezTo>
                  <a:cubicBezTo>
                    <a:pt x="1812" y="174"/>
                    <a:pt x="1825" y="172"/>
                    <a:pt x="1837" y="170"/>
                  </a:cubicBezTo>
                  <a:cubicBezTo>
                    <a:pt x="1875" y="164"/>
                    <a:pt x="1875" y="164"/>
                    <a:pt x="1875" y="164"/>
                  </a:cubicBezTo>
                  <a:cubicBezTo>
                    <a:pt x="1888" y="162"/>
                    <a:pt x="1901" y="159"/>
                    <a:pt x="1913" y="157"/>
                  </a:cubicBezTo>
                  <a:cubicBezTo>
                    <a:pt x="1938" y="152"/>
                    <a:pt x="1963" y="147"/>
                    <a:pt x="1988" y="142"/>
                  </a:cubicBezTo>
                  <a:cubicBezTo>
                    <a:pt x="1995" y="140"/>
                    <a:pt x="2001" y="139"/>
                    <a:pt x="2007" y="137"/>
                  </a:cubicBezTo>
                  <a:cubicBezTo>
                    <a:pt x="2026" y="133"/>
                    <a:pt x="2026" y="133"/>
                    <a:pt x="2026" y="133"/>
                  </a:cubicBezTo>
                  <a:cubicBezTo>
                    <a:pt x="2038" y="130"/>
                    <a:pt x="2051" y="127"/>
                    <a:pt x="2063" y="124"/>
                  </a:cubicBezTo>
                  <a:cubicBezTo>
                    <a:pt x="2088" y="117"/>
                    <a:pt x="2113" y="110"/>
                    <a:pt x="2137" y="103"/>
                  </a:cubicBezTo>
                  <a:cubicBezTo>
                    <a:pt x="2236" y="75"/>
                    <a:pt x="2336" y="49"/>
                    <a:pt x="2436" y="30"/>
                  </a:cubicBezTo>
                  <a:cubicBezTo>
                    <a:pt x="2487" y="21"/>
                    <a:pt x="2538" y="14"/>
                    <a:pt x="2589" y="8"/>
                  </a:cubicBezTo>
                  <a:cubicBezTo>
                    <a:pt x="2640" y="3"/>
                    <a:pt x="2691" y="0"/>
                    <a:pt x="2743" y="0"/>
                  </a:cubicBezTo>
                  <a:cubicBezTo>
                    <a:pt x="2768" y="0"/>
                    <a:pt x="2794" y="0"/>
                    <a:pt x="2820" y="1"/>
                  </a:cubicBezTo>
                  <a:cubicBezTo>
                    <a:pt x="2839" y="2"/>
                    <a:pt x="2839" y="2"/>
                    <a:pt x="2839" y="2"/>
                  </a:cubicBezTo>
                  <a:cubicBezTo>
                    <a:pt x="2845" y="2"/>
                    <a:pt x="2852" y="3"/>
                    <a:pt x="2858" y="3"/>
                  </a:cubicBezTo>
                  <a:cubicBezTo>
                    <a:pt x="2897" y="6"/>
                    <a:pt x="2897" y="6"/>
                    <a:pt x="2897" y="6"/>
                  </a:cubicBezTo>
                  <a:cubicBezTo>
                    <a:pt x="2906" y="7"/>
                    <a:pt x="2906" y="7"/>
                    <a:pt x="2906" y="7"/>
                  </a:cubicBezTo>
                  <a:cubicBezTo>
                    <a:pt x="2916" y="8"/>
                    <a:pt x="2916" y="8"/>
                    <a:pt x="2916" y="8"/>
                  </a:cubicBezTo>
                  <a:cubicBezTo>
                    <a:pt x="2935" y="11"/>
                    <a:pt x="2935" y="11"/>
                    <a:pt x="2935" y="11"/>
                  </a:cubicBezTo>
                  <a:cubicBezTo>
                    <a:pt x="2948" y="12"/>
                    <a:pt x="2960" y="14"/>
                    <a:pt x="2973" y="15"/>
                  </a:cubicBezTo>
                  <a:cubicBezTo>
                    <a:pt x="3011" y="20"/>
                    <a:pt x="3011" y="20"/>
                    <a:pt x="3011" y="20"/>
                  </a:cubicBezTo>
                  <a:cubicBezTo>
                    <a:pt x="3050" y="25"/>
                    <a:pt x="3050" y="25"/>
                    <a:pt x="3050" y="25"/>
                  </a:cubicBezTo>
                  <a:cubicBezTo>
                    <a:pt x="3151" y="36"/>
                    <a:pt x="3254" y="45"/>
                    <a:pt x="3356" y="56"/>
                  </a:cubicBezTo>
                  <a:cubicBezTo>
                    <a:pt x="3407" y="62"/>
                    <a:pt x="3458" y="68"/>
                    <a:pt x="3509" y="75"/>
                  </a:cubicBezTo>
                  <a:cubicBezTo>
                    <a:pt x="3559" y="83"/>
                    <a:pt x="3610" y="91"/>
                    <a:pt x="3660" y="102"/>
                  </a:cubicBezTo>
                  <a:cubicBezTo>
                    <a:pt x="3710" y="113"/>
                    <a:pt x="3761" y="125"/>
                    <a:pt x="3808" y="145"/>
                  </a:cubicBezTo>
                  <a:cubicBezTo>
                    <a:pt x="3856" y="164"/>
                    <a:pt x="3901" y="188"/>
                    <a:pt x="3947" y="211"/>
                  </a:cubicBezTo>
                  <a:cubicBezTo>
                    <a:pt x="3993" y="234"/>
                    <a:pt x="4039" y="257"/>
                    <a:pt x="4087" y="275"/>
                  </a:cubicBezTo>
                  <a:cubicBezTo>
                    <a:pt x="4111" y="284"/>
                    <a:pt x="4135" y="292"/>
                    <a:pt x="4160" y="298"/>
                  </a:cubicBezTo>
                  <a:cubicBezTo>
                    <a:pt x="4172" y="301"/>
                    <a:pt x="4185" y="303"/>
                    <a:pt x="4198" y="306"/>
                  </a:cubicBezTo>
                  <a:cubicBezTo>
                    <a:pt x="4210" y="308"/>
                    <a:pt x="4223" y="310"/>
                    <a:pt x="4235" y="313"/>
                  </a:cubicBezTo>
                  <a:cubicBezTo>
                    <a:pt x="4336" y="331"/>
                    <a:pt x="4439" y="342"/>
                    <a:pt x="4541" y="349"/>
                  </a:cubicBezTo>
                  <a:cubicBezTo>
                    <a:pt x="4643" y="355"/>
                    <a:pt x="4746" y="357"/>
                    <a:pt x="4849" y="3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59">
              <a:extLst>
                <a:ext uri="{FF2B5EF4-FFF2-40B4-BE49-F238E27FC236}">
                  <a16:creationId xmlns:a16="http://schemas.microsoft.com/office/drawing/2014/main" id="{401EF42C-2C22-9246-494C-CF36CBFF998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9463" y="3802063"/>
              <a:ext cx="12111038" cy="846138"/>
            </a:xfrm>
            <a:custGeom>
              <a:avLst/>
              <a:gdLst>
                <a:gd name="T0" fmla="*/ 4236 w 4849"/>
                <a:gd name="T1" fmla="*/ 303 h 338"/>
                <a:gd name="T2" fmla="*/ 4160 w 4849"/>
                <a:gd name="T3" fmla="*/ 292 h 338"/>
                <a:gd name="T4" fmla="*/ 4122 w 4849"/>
                <a:gd name="T5" fmla="*/ 286 h 338"/>
                <a:gd name="T6" fmla="*/ 4094 w 4849"/>
                <a:gd name="T7" fmla="*/ 279 h 338"/>
                <a:gd name="T8" fmla="*/ 4066 w 4849"/>
                <a:gd name="T9" fmla="*/ 271 h 338"/>
                <a:gd name="T10" fmla="*/ 4012 w 4849"/>
                <a:gd name="T11" fmla="*/ 252 h 338"/>
                <a:gd name="T12" fmla="*/ 3800 w 4849"/>
                <a:gd name="T13" fmla="*/ 163 h 338"/>
                <a:gd name="T14" fmla="*/ 3745 w 4849"/>
                <a:gd name="T15" fmla="*/ 146 h 338"/>
                <a:gd name="T16" fmla="*/ 3689 w 4849"/>
                <a:gd name="T17" fmla="*/ 134 h 338"/>
                <a:gd name="T18" fmla="*/ 3575 w 4849"/>
                <a:gd name="T19" fmla="*/ 114 h 338"/>
                <a:gd name="T20" fmla="*/ 3347 w 4849"/>
                <a:gd name="T21" fmla="*/ 86 h 338"/>
                <a:gd name="T22" fmla="*/ 3003 w 4849"/>
                <a:gd name="T23" fmla="*/ 46 h 338"/>
                <a:gd name="T24" fmla="*/ 2889 w 4849"/>
                <a:gd name="T25" fmla="*/ 29 h 338"/>
                <a:gd name="T26" fmla="*/ 2813 w 4849"/>
                <a:gd name="T27" fmla="*/ 18 h 338"/>
                <a:gd name="T28" fmla="*/ 2775 w 4849"/>
                <a:gd name="T29" fmla="*/ 13 h 338"/>
                <a:gd name="T30" fmla="*/ 2584 w 4849"/>
                <a:gd name="T31" fmla="*/ 4 h 338"/>
                <a:gd name="T32" fmla="*/ 2279 w 4849"/>
                <a:gd name="T33" fmla="*/ 32 h 338"/>
                <a:gd name="T34" fmla="*/ 2110 w 4849"/>
                <a:gd name="T35" fmla="*/ 67 h 338"/>
                <a:gd name="T36" fmla="*/ 2054 w 4849"/>
                <a:gd name="T37" fmla="*/ 80 h 338"/>
                <a:gd name="T38" fmla="*/ 1828 w 4849"/>
                <a:gd name="T39" fmla="*/ 125 h 338"/>
                <a:gd name="T40" fmla="*/ 1140 w 4849"/>
                <a:gd name="T41" fmla="*/ 197 h 338"/>
                <a:gd name="T42" fmla="*/ 918 w 4849"/>
                <a:gd name="T43" fmla="*/ 254 h 338"/>
                <a:gd name="T44" fmla="*/ 843 w 4849"/>
                <a:gd name="T45" fmla="*/ 273 h 338"/>
                <a:gd name="T46" fmla="*/ 691 w 4849"/>
                <a:gd name="T47" fmla="*/ 291 h 338"/>
                <a:gd name="T48" fmla="*/ 0 w 4849"/>
                <a:gd name="T49" fmla="*/ 317 h 338"/>
                <a:gd name="T50" fmla="*/ 691 w 4849"/>
                <a:gd name="T51" fmla="*/ 289 h 338"/>
                <a:gd name="T52" fmla="*/ 843 w 4849"/>
                <a:gd name="T53" fmla="*/ 271 h 338"/>
                <a:gd name="T54" fmla="*/ 917 w 4849"/>
                <a:gd name="T55" fmla="*/ 252 h 338"/>
                <a:gd name="T56" fmla="*/ 1140 w 4849"/>
                <a:gd name="T57" fmla="*/ 194 h 338"/>
                <a:gd name="T58" fmla="*/ 1827 w 4849"/>
                <a:gd name="T59" fmla="*/ 121 h 338"/>
                <a:gd name="T60" fmla="*/ 2053 w 4849"/>
                <a:gd name="T61" fmla="*/ 77 h 338"/>
                <a:gd name="T62" fmla="*/ 2109 w 4849"/>
                <a:gd name="T63" fmla="*/ 63 h 338"/>
                <a:gd name="T64" fmla="*/ 2278 w 4849"/>
                <a:gd name="T65" fmla="*/ 28 h 338"/>
                <a:gd name="T66" fmla="*/ 2584 w 4849"/>
                <a:gd name="T67" fmla="*/ 0 h 338"/>
                <a:gd name="T68" fmla="*/ 2776 w 4849"/>
                <a:gd name="T69" fmla="*/ 10 h 338"/>
                <a:gd name="T70" fmla="*/ 2814 w 4849"/>
                <a:gd name="T71" fmla="*/ 14 h 338"/>
                <a:gd name="T72" fmla="*/ 2890 w 4849"/>
                <a:gd name="T73" fmla="*/ 25 h 338"/>
                <a:gd name="T74" fmla="*/ 3004 w 4849"/>
                <a:gd name="T75" fmla="*/ 43 h 338"/>
                <a:gd name="T76" fmla="*/ 3347 w 4849"/>
                <a:gd name="T77" fmla="*/ 83 h 338"/>
                <a:gd name="T78" fmla="*/ 3576 w 4849"/>
                <a:gd name="T79" fmla="*/ 111 h 338"/>
                <a:gd name="T80" fmla="*/ 3689 w 4849"/>
                <a:gd name="T81" fmla="*/ 131 h 338"/>
                <a:gd name="T82" fmla="*/ 3745 w 4849"/>
                <a:gd name="T83" fmla="*/ 143 h 338"/>
                <a:gd name="T84" fmla="*/ 3800 w 4849"/>
                <a:gd name="T85" fmla="*/ 161 h 338"/>
                <a:gd name="T86" fmla="*/ 4013 w 4849"/>
                <a:gd name="T87" fmla="*/ 250 h 338"/>
                <a:gd name="T88" fmla="*/ 4067 w 4849"/>
                <a:gd name="T89" fmla="*/ 269 h 338"/>
                <a:gd name="T90" fmla="*/ 4095 w 4849"/>
                <a:gd name="T91" fmla="*/ 277 h 338"/>
                <a:gd name="T92" fmla="*/ 4123 w 4849"/>
                <a:gd name="T93" fmla="*/ 283 h 338"/>
                <a:gd name="T94" fmla="*/ 4160 w 4849"/>
                <a:gd name="T95" fmla="*/ 290 h 338"/>
                <a:gd name="T96" fmla="*/ 4236 w 4849"/>
                <a:gd name="T97" fmla="*/ 301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49" h="338">
                  <a:moveTo>
                    <a:pt x="4849" y="334"/>
                  </a:moveTo>
                  <a:cubicBezTo>
                    <a:pt x="4644" y="338"/>
                    <a:pt x="4439" y="329"/>
                    <a:pt x="4236" y="303"/>
                  </a:cubicBezTo>
                  <a:cubicBezTo>
                    <a:pt x="4198" y="298"/>
                    <a:pt x="4198" y="298"/>
                    <a:pt x="4198" y="298"/>
                  </a:cubicBezTo>
                  <a:cubicBezTo>
                    <a:pt x="4160" y="292"/>
                    <a:pt x="4160" y="292"/>
                    <a:pt x="4160" y="292"/>
                  </a:cubicBezTo>
                  <a:cubicBezTo>
                    <a:pt x="4154" y="291"/>
                    <a:pt x="4147" y="290"/>
                    <a:pt x="4141" y="289"/>
                  </a:cubicBezTo>
                  <a:cubicBezTo>
                    <a:pt x="4122" y="286"/>
                    <a:pt x="4122" y="286"/>
                    <a:pt x="4122" y="286"/>
                  </a:cubicBezTo>
                  <a:cubicBezTo>
                    <a:pt x="4104" y="281"/>
                    <a:pt x="4104" y="281"/>
                    <a:pt x="4104" y="281"/>
                  </a:cubicBezTo>
                  <a:cubicBezTo>
                    <a:pt x="4094" y="279"/>
                    <a:pt x="4094" y="279"/>
                    <a:pt x="4094" y="279"/>
                  </a:cubicBezTo>
                  <a:cubicBezTo>
                    <a:pt x="4085" y="276"/>
                    <a:pt x="4085" y="276"/>
                    <a:pt x="4085" y="276"/>
                  </a:cubicBezTo>
                  <a:cubicBezTo>
                    <a:pt x="4066" y="271"/>
                    <a:pt x="4066" y="271"/>
                    <a:pt x="4066" y="271"/>
                  </a:cubicBezTo>
                  <a:cubicBezTo>
                    <a:pt x="4048" y="265"/>
                    <a:pt x="4048" y="265"/>
                    <a:pt x="4048" y="265"/>
                  </a:cubicBezTo>
                  <a:cubicBezTo>
                    <a:pt x="4036" y="261"/>
                    <a:pt x="4024" y="256"/>
                    <a:pt x="4012" y="252"/>
                  </a:cubicBezTo>
                  <a:cubicBezTo>
                    <a:pt x="3988" y="242"/>
                    <a:pt x="3965" y="232"/>
                    <a:pt x="3941" y="222"/>
                  </a:cubicBezTo>
                  <a:cubicBezTo>
                    <a:pt x="3894" y="201"/>
                    <a:pt x="3848" y="180"/>
                    <a:pt x="3800" y="163"/>
                  </a:cubicBezTo>
                  <a:cubicBezTo>
                    <a:pt x="3787" y="159"/>
                    <a:pt x="3775" y="154"/>
                    <a:pt x="3763" y="151"/>
                  </a:cubicBezTo>
                  <a:cubicBezTo>
                    <a:pt x="3757" y="149"/>
                    <a:pt x="3751" y="147"/>
                    <a:pt x="3745" y="146"/>
                  </a:cubicBezTo>
                  <a:cubicBezTo>
                    <a:pt x="3726" y="141"/>
                    <a:pt x="3726" y="141"/>
                    <a:pt x="3726" y="141"/>
                  </a:cubicBezTo>
                  <a:cubicBezTo>
                    <a:pt x="3714" y="138"/>
                    <a:pt x="3701" y="136"/>
                    <a:pt x="3689" y="134"/>
                  </a:cubicBezTo>
                  <a:cubicBezTo>
                    <a:pt x="3676" y="131"/>
                    <a:pt x="3663" y="129"/>
                    <a:pt x="3651" y="126"/>
                  </a:cubicBezTo>
                  <a:cubicBezTo>
                    <a:pt x="3626" y="122"/>
                    <a:pt x="3600" y="118"/>
                    <a:pt x="3575" y="114"/>
                  </a:cubicBezTo>
                  <a:cubicBezTo>
                    <a:pt x="3550" y="110"/>
                    <a:pt x="3524" y="107"/>
                    <a:pt x="3499" y="103"/>
                  </a:cubicBezTo>
                  <a:cubicBezTo>
                    <a:pt x="3448" y="97"/>
                    <a:pt x="3397" y="91"/>
                    <a:pt x="3347" y="86"/>
                  </a:cubicBezTo>
                  <a:cubicBezTo>
                    <a:pt x="3245" y="75"/>
                    <a:pt x="3143" y="65"/>
                    <a:pt x="3041" y="51"/>
                  </a:cubicBezTo>
                  <a:cubicBezTo>
                    <a:pt x="3003" y="46"/>
                    <a:pt x="3003" y="46"/>
                    <a:pt x="3003" y="46"/>
                  </a:cubicBezTo>
                  <a:cubicBezTo>
                    <a:pt x="2965" y="41"/>
                    <a:pt x="2965" y="41"/>
                    <a:pt x="2965" y="41"/>
                  </a:cubicBezTo>
                  <a:cubicBezTo>
                    <a:pt x="2940" y="37"/>
                    <a:pt x="2915" y="32"/>
                    <a:pt x="2889" y="29"/>
                  </a:cubicBezTo>
                  <a:cubicBezTo>
                    <a:pt x="2852" y="23"/>
                    <a:pt x="2852" y="23"/>
                    <a:pt x="2852" y="23"/>
                  </a:cubicBezTo>
                  <a:cubicBezTo>
                    <a:pt x="2813" y="18"/>
                    <a:pt x="2813" y="18"/>
                    <a:pt x="2813" y="18"/>
                  </a:cubicBezTo>
                  <a:cubicBezTo>
                    <a:pt x="2794" y="15"/>
                    <a:pt x="2794" y="15"/>
                    <a:pt x="2794" y="15"/>
                  </a:cubicBezTo>
                  <a:cubicBezTo>
                    <a:pt x="2775" y="13"/>
                    <a:pt x="2775" y="13"/>
                    <a:pt x="2775" y="13"/>
                  </a:cubicBezTo>
                  <a:cubicBezTo>
                    <a:pt x="2763" y="12"/>
                    <a:pt x="2750" y="11"/>
                    <a:pt x="2737" y="10"/>
                  </a:cubicBezTo>
                  <a:cubicBezTo>
                    <a:pt x="2686" y="6"/>
                    <a:pt x="2635" y="4"/>
                    <a:pt x="2584" y="4"/>
                  </a:cubicBezTo>
                  <a:cubicBezTo>
                    <a:pt x="2533" y="5"/>
                    <a:pt x="2482" y="7"/>
                    <a:pt x="2431" y="12"/>
                  </a:cubicBezTo>
                  <a:cubicBezTo>
                    <a:pt x="2380" y="17"/>
                    <a:pt x="2329" y="23"/>
                    <a:pt x="2279" y="32"/>
                  </a:cubicBezTo>
                  <a:cubicBezTo>
                    <a:pt x="2228" y="41"/>
                    <a:pt x="2178" y="51"/>
                    <a:pt x="2128" y="62"/>
                  </a:cubicBezTo>
                  <a:cubicBezTo>
                    <a:pt x="2110" y="67"/>
                    <a:pt x="2110" y="67"/>
                    <a:pt x="2110" y="67"/>
                  </a:cubicBezTo>
                  <a:cubicBezTo>
                    <a:pt x="2091" y="71"/>
                    <a:pt x="2091" y="71"/>
                    <a:pt x="2091" y="71"/>
                  </a:cubicBezTo>
                  <a:cubicBezTo>
                    <a:pt x="2054" y="80"/>
                    <a:pt x="2054" y="80"/>
                    <a:pt x="2054" y="80"/>
                  </a:cubicBezTo>
                  <a:cubicBezTo>
                    <a:pt x="2029" y="86"/>
                    <a:pt x="2004" y="92"/>
                    <a:pt x="1979" y="97"/>
                  </a:cubicBezTo>
                  <a:cubicBezTo>
                    <a:pt x="1929" y="108"/>
                    <a:pt x="1878" y="117"/>
                    <a:pt x="1828" y="125"/>
                  </a:cubicBezTo>
                  <a:cubicBezTo>
                    <a:pt x="1625" y="155"/>
                    <a:pt x="1420" y="168"/>
                    <a:pt x="1217" y="188"/>
                  </a:cubicBezTo>
                  <a:cubicBezTo>
                    <a:pt x="1191" y="191"/>
                    <a:pt x="1166" y="193"/>
                    <a:pt x="1140" y="197"/>
                  </a:cubicBezTo>
                  <a:cubicBezTo>
                    <a:pt x="1115" y="201"/>
                    <a:pt x="1090" y="206"/>
                    <a:pt x="1065" y="212"/>
                  </a:cubicBezTo>
                  <a:cubicBezTo>
                    <a:pt x="1016" y="225"/>
                    <a:pt x="967" y="240"/>
                    <a:pt x="918" y="254"/>
                  </a:cubicBezTo>
                  <a:cubicBezTo>
                    <a:pt x="905" y="258"/>
                    <a:pt x="893" y="261"/>
                    <a:pt x="881" y="264"/>
                  </a:cubicBezTo>
                  <a:cubicBezTo>
                    <a:pt x="868" y="267"/>
                    <a:pt x="856" y="270"/>
                    <a:pt x="843" y="273"/>
                  </a:cubicBezTo>
                  <a:cubicBezTo>
                    <a:pt x="818" y="279"/>
                    <a:pt x="793" y="282"/>
                    <a:pt x="767" y="285"/>
                  </a:cubicBezTo>
                  <a:cubicBezTo>
                    <a:pt x="742" y="288"/>
                    <a:pt x="716" y="289"/>
                    <a:pt x="691" y="291"/>
                  </a:cubicBezTo>
                  <a:cubicBezTo>
                    <a:pt x="665" y="293"/>
                    <a:pt x="640" y="294"/>
                    <a:pt x="614" y="296"/>
                  </a:cubicBezTo>
                  <a:cubicBezTo>
                    <a:pt x="410" y="307"/>
                    <a:pt x="205" y="312"/>
                    <a:pt x="0" y="317"/>
                  </a:cubicBezTo>
                  <a:cubicBezTo>
                    <a:pt x="205" y="312"/>
                    <a:pt x="409" y="305"/>
                    <a:pt x="614" y="294"/>
                  </a:cubicBezTo>
                  <a:cubicBezTo>
                    <a:pt x="691" y="289"/>
                    <a:pt x="691" y="289"/>
                    <a:pt x="691" y="289"/>
                  </a:cubicBezTo>
                  <a:cubicBezTo>
                    <a:pt x="716" y="287"/>
                    <a:pt x="742" y="286"/>
                    <a:pt x="767" y="283"/>
                  </a:cubicBezTo>
                  <a:cubicBezTo>
                    <a:pt x="792" y="280"/>
                    <a:pt x="818" y="276"/>
                    <a:pt x="843" y="271"/>
                  </a:cubicBezTo>
                  <a:cubicBezTo>
                    <a:pt x="855" y="268"/>
                    <a:pt x="868" y="265"/>
                    <a:pt x="880" y="262"/>
                  </a:cubicBezTo>
                  <a:cubicBezTo>
                    <a:pt x="892" y="259"/>
                    <a:pt x="905" y="255"/>
                    <a:pt x="917" y="252"/>
                  </a:cubicBezTo>
                  <a:cubicBezTo>
                    <a:pt x="966" y="238"/>
                    <a:pt x="1015" y="222"/>
                    <a:pt x="1065" y="210"/>
                  </a:cubicBezTo>
                  <a:cubicBezTo>
                    <a:pt x="1090" y="203"/>
                    <a:pt x="1115" y="198"/>
                    <a:pt x="1140" y="194"/>
                  </a:cubicBezTo>
                  <a:cubicBezTo>
                    <a:pt x="1165" y="190"/>
                    <a:pt x="1191" y="188"/>
                    <a:pt x="1216" y="185"/>
                  </a:cubicBezTo>
                  <a:cubicBezTo>
                    <a:pt x="1420" y="165"/>
                    <a:pt x="1625" y="152"/>
                    <a:pt x="1827" y="121"/>
                  </a:cubicBezTo>
                  <a:cubicBezTo>
                    <a:pt x="1878" y="113"/>
                    <a:pt x="1928" y="105"/>
                    <a:pt x="1978" y="94"/>
                  </a:cubicBezTo>
                  <a:cubicBezTo>
                    <a:pt x="2003" y="89"/>
                    <a:pt x="2028" y="82"/>
                    <a:pt x="2053" y="77"/>
                  </a:cubicBezTo>
                  <a:cubicBezTo>
                    <a:pt x="2090" y="67"/>
                    <a:pt x="2090" y="67"/>
                    <a:pt x="2090" y="67"/>
                  </a:cubicBezTo>
                  <a:cubicBezTo>
                    <a:pt x="2109" y="63"/>
                    <a:pt x="2109" y="63"/>
                    <a:pt x="2109" y="63"/>
                  </a:cubicBezTo>
                  <a:cubicBezTo>
                    <a:pt x="2127" y="59"/>
                    <a:pt x="2127" y="59"/>
                    <a:pt x="2127" y="59"/>
                  </a:cubicBezTo>
                  <a:cubicBezTo>
                    <a:pt x="2177" y="47"/>
                    <a:pt x="2228" y="37"/>
                    <a:pt x="2278" y="28"/>
                  </a:cubicBezTo>
                  <a:cubicBezTo>
                    <a:pt x="2329" y="19"/>
                    <a:pt x="2379" y="13"/>
                    <a:pt x="2430" y="8"/>
                  </a:cubicBezTo>
                  <a:cubicBezTo>
                    <a:pt x="2481" y="3"/>
                    <a:pt x="2533" y="1"/>
                    <a:pt x="2584" y="0"/>
                  </a:cubicBezTo>
                  <a:cubicBezTo>
                    <a:pt x="2635" y="0"/>
                    <a:pt x="2686" y="2"/>
                    <a:pt x="2737" y="6"/>
                  </a:cubicBezTo>
                  <a:cubicBezTo>
                    <a:pt x="2750" y="7"/>
                    <a:pt x="2763" y="8"/>
                    <a:pt x="2776" y="10"/>
                  </a:cubicBezTo>
                  <a:cubicBezTo>
                    <a:pt x="2795" y="11"/>
                    <a:pt x="2795" y="11"/>
                    <a:pt x="2795" y="11"/>
                  </a:cubicBezTo>
                  <a:cubicBezTo>
                    <a:pt x="2814" y="14"/>
                    <a:pt x="2814" y="14"/>
                    <a:pt x="2814" y="14"/>
                  </a:cubicBezTo>
                  <a:cubicBezTo>
                    <a:pt x="2852" y="19"/>
                    <a:pt x="2852" y="19"/>
                    <a:pt x="2852" y="19"/>
                  </a:cubicBezTo>
                  <a:cubicBezTo>
                    <a:pt x="2890" y="25"/>
                    <a:pt x="2890" y="25"/>
                    <a:pt x="2890" y="25"/>
                  </a:cubicBezTo>
                  <a:cubicBezTo>
                    <a:pt x="2915" y="29"/>
                    <a:pt x="2940" y="34"/>
                    <a:pt x="2966" y="37"/>
                  </a:cubicBezTo>
                  <a:cubicBezTo>
                    <a:pt x="3004" y="43"/>
                    <a:pt x="3004" y="43"/>
                    <a:pt x="3004" y="43"/>
                  </a:cubicBezTo>
                  <a:cubicBezTo>
                    <a:pt x="3042" y="48"/>
                    <a:pt x="3042" y="48"/>
                    <a:pt x="3042" y="48"/>
                  </a:cubicBezTo>
                  <a:cubicBezTo>
                    <a:pt x="3143" y="62"/>
                    <a:pt x="3245" y="72"/>
                    <a:pt x="3347" y="83"/>
                  </a:cubicBezTo>
                  <a:cubicBezTo>
                    <a:pt x="3398" y="88"/>
                    <a:pt x="3449" y="94"/>
                    <a:pt x="3499" y="101"/>
                  </a:cubicBezTo>
                  <a:cubicBezTo>
                    <a:pt x="3525" y="104"/>
                    <a:pt x="3550" y="108"/>
                    <a:pt x="3576" y="111"/>
                  </a:cubicBezTo>
                  <a:cubicBezTo>
                    <a:pt x="3601" y="115"/>
                    <a:pt x="3626" y="119"/>
                    <a:pt x="3651" y="124"/>
                  </a:cubicBezTo>
                  <a:cubicBezTo>
                    <a:pt x="3664" y="126"/>
                    <a:pt x="3677" y="128"/>
                    <a:pt x="3689" y="131"/>
                  </a:cubicBezTo>
                  <a:cubicBezTo>
                    <a:pt x="3702" y="134"/>
                    <a:pt x="3714" y="136"/>
                    <a:pt x="3727" y="139"/>
                  </a:cubicBezTo>
                  <a:cubicBezTo>
                    <a:pt x="3745" y="143"/>
                    <a:pt x="3745" y="143"/>
                    <a:pt x="3745" y="143"/>
                  </a:cubicBezTo>
                  <a:cubicBezTo>
                    <a:pt x="3752" y="145"/>
                    <a:pt x="3758" y="147"/>
                    <a:pt x="3764" y="149"/>
                  </a:cubicBezTo>
                  <a:cubicBezTo>
                    <a:pt x="3776" y="152"/>
                    <a:pt x="3788" y="156"/>
                    <a:pt x="3800" y="161"/>
                  </a:cubicBezTo>
                  <a:cubicBezTo>
                    <a:pt x="3849" y="178"/>
                    <a:pt x="3895" y="199"/>
                    <a:pt x="3942" y="220"/>
                  </a:cubicBezTo>
                  <a:cubicBezTo>
                    <a:pt x="3965" y="230"/>
                    <a:pt x="3989" y="240"/>
                    <a:pt x="4013" y="250"/>
                  </a:cubicBezTo>
                  <a:cubicBezTo>
                    <a:pt x="4025" y="254"/>
                    <a:pt x="4037" y="259"/>
                    <a:pt x="4049" y="263"/>
                  </a:cubicBezTo>
                  <a:cubicBezTo>
                    <a:pt x="4067" y="269"/>
                    <a:pt x="4067" y="269"/>
                    <a:pt x="4067" y="269"/>
                  </a:cubicBezTo>
                  <a:cubicBezTo>
                    <a:pt x="4086" y="274"/>
                    <a:pt x="4086" y="274"/>
                    <a:pt x="4086" y="274"/>
                  </a:cubicBezTo>
                  <a:cubicBezTo>
                    <a:pt x="4095" y="277"/>
                    <a:pt x="4095" y="277"/>
                    <a:pt x="4095" y="277"/>
                  </a:cubicBezTo>
                  <a:cubicBezTo>
                    <a:pt x="4104" y="279"/>
                    <a:pt x="4104" y="279"/>
                    <a:pt x="4104" y="279"/>
                  </a:cubicBezTo>
                  <a:cubicBezTo>
                    <a:pt x="4123" y="283"/>
                    <a:pt x="4123" y="283"/>
                    <a:pt x="4123" y="283"/>
                  </a:cubicBezTo>
                  <a:cubicBezTo>
                    <a:pt x="4141" y="287"/>
                    <a:pt x="4141" y="287"/>
                    <a:pt x="4141" y="287"/>
                  </a:cubicBezTo>
                  <a:cubicBezTo>
                    <a:pt x="4148" y="288"/>
                    <a:pt x="4154" y="289"/>
                    <a:pt x="4160" y="290"/>
                  </a:cubicBezTo>
                  <a:cubicBezTo>
                    <a:pt x="4198" y="296"/>
                    <a:pt x="4198" y="296"/>
                    <a:pt x="4198" y="296"/>
                  </a:cubicBezTo>
                  <a:cubicBezTo>
                    <a:pt x="4236" y="301"/>
                    <a:pt x="4236" y="301"/>
                    <a:pt x="4236" y="301"/>
                  </a:cubicBezTo>
                  <a:cubicBezTo>
                    <a:pt x="4439" y="328"/>
                    <a:pt x="4644" y="337"/>
                    <a:pt x="4849" y="3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60">
              <a:extLst>
                <a:ext uri="{FF2B5EF4-FFF2-40B4-BE49-F238E27FC236}">
                  <a16:creationId xmlns:a16="http://schemas.microsoft.com/office/drawing/2014/main" id="{256CEFFA-0820-3C09-3D20-22F4EC5E73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4225" y="3922713"/>
              <a:ext cx="12112625" cy="804863"/>
            </a:xfrm>
            <a:custGeom>
              <a:avLst/>
              <a:gdLst>
                <a:gd name="T0" fmla="*/ 4542 w 4849"/>
                <a:gd name="T1" fmla="*/ 316 h 322"/>
                <a:gd name="T2" fmla="*/ 4197 w 4849"/>
                <a:gd name="T3" fmla="*/ 293 h 322"/>
                <a:gd name="T4" fmla="*/ 4140 w 4849"/>
                <a:gd name="T5" fmla="*/ 287 h 322"/>
                <a:gd name="T6" fmla="*/ 4102 w 4849"/>
                <a:gd name="T7" fmla="*/ 282 h 322"/>
                <a:gd name="T8" fmla="*/ 3936 w 4849"/>
                <a:gd name="T9" fmla="*/ 236 h 322"/>
                <a:gd name="T10" fmla="*/ 3754 w 4849"/>
                <a:gd name="T11" fmla="*/ 174 h 322"/>
                <a:gd name="T12" fmla="*/ 3726 w 4849"/>
                <a:gd name="T13" fmla="*/ 168 h 322"/>
                <a:gd name="T14" fmla="*/ 3698 w 4849"/>
                <a:gd name="T15" fmla="*/ 163 h 322"/>
                <a:gd name="T16" fmla="*/ 3641 w 4849"/>
                <a:gd name="T17" fmla="*/ 154 h 322"/>
                <a:gd name="T18" fmla="*/ 3031 w 4849"/>
                <a:gd name="T19" fmla="*/ 84 h 322"/>
                <a:gd name="T20" fmla="*/ 2918 w 4849"/>
                <a:gd name="T21" fmla="*/ 66 h 322"/>
                <a:gd name="T22" fmla="*/ 2805 w 4849"/>
                <a:gd name="T23" fmla="*/ 43 h 322"/>
                <a:gd name="T24" fmla="*/ 2729 w 4849"/>
                <a:gd name="T25" fmla="*/ 30 h 322"/>
                <a:gd name="T26" fmla="*/ 2654 w 4849"/>
                <a:gd name="T27" fmla="*/ 19 h 322"/>
                <a:gd name="T28" fmla="*/ 2615 w 4849"/>
                <a:gd name="T29" fmla="*/ 15 h 322"/>
                <a:gd name="T30" fmla="*/ 2424 w 4849"/>
                <a:gd name="T31" fmla="*/ 4 h 322"/>
                <a:gd name="T32" fmla="*/ 2233 w 4849"/>
                <a:gd name="T33" fmla="*/ 15 h 322"/>
                <a:gd name="T34" fmla="*/ 2195 w 4849"/>
                <a:gd name="T35" fmla="*/ 19 h 322"/>
                <a:gd name="T36" fmla="*/ 2119 w 4849"/>
                <a:gd name="T37" fmla="*/ 30 h 322"/>
                <a:gd name="T38" fmla="*/ 2043 w 4849"/>
                <a:gd name="T39" fmla="*/ 43 h 322"/>
                <a:gd name="T40" fmla="*/ 1931 w 4849"/>
                <a:gd name="T41" fmla="*/ 66 h 322"/>
                <a:gd name="T42" fmla="*/ 1817 w 4849"/>
                <a:gd name="T43" fmla="*/ 84 h 322"/>
                <a:gd name="T44" fmla="*/ 1207 w 4849"/>
                <a:gd name="T45" fmla="*/ 154 h 322"/>
                <a:gd name="T46" fmla="*/ 1150 w 4849"/>
                <a:gd name="T47" fmla="*/ 163 h 322"/>
                <a:gd name="T48" fmla="*/ 1122 w 4849"/>
                <a:gd name="T49" fmla="*/ 168 h 322"/>
                <a:gd name="T50" fmla="*/ 1094 w 4849"/>
                <a:gd name="T51" fmla="*/ 174 h 322"/>
                <a:gd name="T52" fmla="*/ 913 w 4849"/>
                <a:gd name="T53" fmla="*/ 236 h 322"/>
                <a:gd name="T54" fmla="*/ 746 w 4849"/>
                <a:gd name="T55" fmla="*/ 282 h 322"/>
                <a:gd name="T56" fmla="*/ 708 w 4849"/>
                <a:gd name="T57" fmla="*/ 287 h 322"/>
                <a:gd name="T58" fmla="*/ 651 w 4849"/>
                <a:gd name="T59" fmla="*/ 293 h 322"/>
                <a:gd name="T60" fmla="*/ 306 w 4849"/>
                <a:gd name="T61" fmla="*/ 316 h 322"/>
                <a:gd name="T62" fmla="*/ 306 w 4849"/>
                <a:gd name="T63" fmla="*/ 315 h 322"/>
                <a:gd name="T64" fmla="*/ 689 w 4849"/>
                <a:gd name="T65" fmla="*/ 287 h 322"/>
                <a:gd name="T66" fmla="*/ 727 w 4849"/>
                <a:gd name="T67" fmla="*/ 283 h 322"/>
                <a:gd name="T68" fmla="*/ 765 w 4849"/>
                <a:gd name="T69" fmla="*/ 277 h 322"/>
                <a:gd name="T70" fmla="*/ 1056 w 4849"/>
                <a:gd name="T71" fmla="*/ 182 h 322"/>
                <a:gd name="T72" fmla="*/ 1112 w 4849"/>
                <a:gd name="T73" fmla="*/ 168 h 322"/>
                <a:gd name="T74" fmla="*/ 1131 w 4849"/>
                <a:gd name="T75" fmla="*/ 164 h 322"/>
                <a:gd name="T76" fmla="*/ 1169 w 4849"/>
                <a:gd name="T77" fmla="*/ 157 h 322"/>
                <a:gd name="T78" fmla="*/ 1512 w 4849"/>
                <a:gd name="T79" fmla="*/ 117 h 322"/>
                <a:gd name="T80" fmla="*/ 1892 w 4849"/>
                <a:gd name="T81" fmla="*/ 69 h 322"/>
                <a:gd name="T82" fmla="*/ 1968 w 4849"/>
                <a:gd name="T83" fmla="*/ 55 h 322"/>
                <a:gd name="T84" fmla="*/ 2081 w 4849"/>
                <a:gd name="T85" fmla="*/ 33 h 322"/>
                <a:gd name="T86" fmla="*/ 2156 w 4849"/>
                <a:gd name="T87" fmla="*/ 20 h 322"/>
                <a:gd name="T88" fmla="*/ 2213 w 4849"/>
                <a:gd name="T89" fmla="*/ 13 h 322"/>
                <a:gd name="T90" fmla="*/ 2271 w 4849"/>
                <a:gd name="T91" fmla="*/ 7 h 322"/>
                <a:gd name="T92" fmla="*/ 2578 w 4849"/>
                <a:gd name="T93" fmla="*/ 7 h 322"/>
                <a:gd name="T94" fmla="*/ 2635 w 4849"/>
                <a:gd name="T95" fmla="*/ 13 h 322"/>
                <a:gd name="T96" fmla="*/ 2692 w 4849"/>
                <a:gd name="T97" fmla="*/ 20 h 322"/>
                <a:gd name="T98" fmla="*/ 2768 w 4849"/>
                <a:gd name="T99" fmla="*/ 33 h 322"/>
                <a:gd name="T100" fmla="*/ 2881 w 4849"/>
                <a:gd name="T101" fmla="*/ 55 h 322"/>
                <a:gd name="T102" fmla="*/ 2956 w 4849"/>
                <a:gd name="T103" fmla="*/ 69 h 322"/>
                <a:gd name="T104" fmla="*/ 3337 w 4849"/>
                <a:gd name="T105" fmla="*/ 117 h 322"/>
                <a:gd name="T106" fmla="*/ 3680 w 4849"/>
                <a:gd name="T107" fmla="*/ 157 h 322"/>
                <a:gd name="T108" fmla="*/ 3717 w 4849"/>
                <a:gd name="T109" fmla="*/ 164 h 322"/>
                <a:gd name="T110" fmla="*/ 3736 w 4849"/>
                <a:gd name="T111" fmla="*/ 168 h 322"/>
                <a:gd name="T112" fmla="*/ 3792 w 4849"/>
                <a:gd name="T113" fmla="*/ 182 h 322"/>
                <a:gd name="T114" fmla="*/ 4084 w 4849"/>
                <a:gd name="T115" fmla="*/ 277 h 322"/>
                <a:gd name="T116" fmla="*/ 4121 w 4849"/>
                <a:gd name="T117" fmla="*/ 283 h 322"/>
                <a:gd name="T118" fmla="*/ 4159 w 4849"/>
                <a:gd name="T119" fmla="*/ 287 h 322"/>
                <a:gd name="T120" fmla="*/ 4542 w 4849"/>
                <a:gd name="T121" fmla="*/ 315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849" h="322">
                  <a:moveTo>
                    <a:pt x="4849" y="322"/>
                  </a:moveTo>
                  <a:cubicBezTo>
                    <a:pt x="4746" y="322"/>
                    <a:pt x="4644" y="320"/>
                    <a:pt x="4542" y="316"/>
                  </a:cubicBezTo>
                  <a:cubicBezTo>
                    <a:pt x="4440" y="312"/>
                    <a:pt x="4337" y="306"/>
                    <a:pt x="4236" y="297"/>
                  </a:cubicBezTo>
                  <a:cubicBezTo>
                    <a:pt x="4223" y="296"/>
                    <a:pt x="4210" y="295"/>
                    <a:pt x="4197" y="293"/>
                  </a:cubicBezTo>
                  <a:cubicBezTo>
                    <a:pt x="4185" y="292"/>
                    <a:pt x="4172" y="291"/>
                    <a:pt x="4159" y="289"/>
                  </a:cubicBezTo>
                  <a:cubicBezTo>
                    <a:pt x="4140" y="287"/>
                    <a:pt x="4140" y="287"/>
                    <a:pt x="4140" y="287"/>
                  </a:cubicBezTo>
                  <a:cubicBezTo>
                    <a:pt x="4134" y="287"/>
                    <a:pt x="4127" y="286"/>
                    <a:pt x="4121" y="285"/>
                  </a:cubicBezTo>
                  <a:cubicBezTo>
                    <a:pt x="4102" y="282"/>
                    <a:pt x="4102" y="282"/>
                    <a:pt x="4102" y="282"/>
                  </a:cubicBezTo>
                  <a:cubicBezTo>
                    <a:pt x="4096" y="281"/>
                    <a:pt x="4089" y="280"/>
                    <a:pt x="4083" y="279"/>
                  </a:cubicBezTo>
                  <a:cubicBezTo>
                    <a:pt x="4033" y="269"/>
                    <a:pt x="3984" y="253"/>
                    <a:pt x="3936" y="236"/>
                  </a:cubicBezTo>
                  <a:cubicBezTo>
                    <a:pt x="3888" y="218"/>
                    <a:pt x="3840" y="200"/>
                    <a:pt x="3791" y="185"/>
                  </a:cubicBezTo>
                  <a:cubicBezTo>
                    <a:pt x="3779" y="181"/>
                    <a:pt x="3767" y="178"/>
                    <a:pt x="3754" y="174"/>
                  </a:cubicBezTo>
                  <a:cubicBezTo>
                    <a:pt x="3736" y="170"/>
                    <a:pt x="3736" y="170"/>
                    <a:pt x="3736" y="170"/>
                  </a:cubicBezTo>
                  <a:cubicBezTo>
                    <a:pt x="3733" y="169"/>
                    <a:pt x="3729" y="169"/>
                    <a:pt x="3726" y="168"/>
                  </a:cubicBezTo>
                  <a:cubicBezTo>
                    <a:pt x="3717" y="166"/>
                    <a:pt x="3717" y="166"/>
                    <a:pt x="3717" y="166"/>
                  </a:cubicBezTo>
                  <a:cubicBezTo>
                    <a:pt x="3711" y="165"/>
                    <a:pt x="3704" y="164"/>
                    <a:pt x="3698" y="163"/>
                  </a:cubicBezTo>
                  <a:cubicBezTo>
                    <a:pt x="3679" y="160"/>
                    <a:pt x="3679" y="160"/>
                    <a:pt x="3679" y="160"/>
                  </a:cubicBezTo>
                  <a:cubicBezTo>
                    <a:pt x="3666" y="158"/>
                    <a:pt x="3654" y="156"/>
                    <a:pt x="3641" y="154"/>
                  </a:cubicBezTo>
                  <a:cubicBezTo>
                    <a:pt x="3540" y="140"/>
                    <a:pt x="3438" y="130"/>
                    <a:pt x="3336" y="120"/>
                  </a:cubicBezTo>
                  <a:cubicBezTo>
                    <a:pt x="3235" y="109"/>
                    <a:pt x="3133" y="99"/>
                    <a:pt x="3031" y="84"/>
                  </a:cubicBezTo>
                  <a:cubicBezTo>
                    <a:pt x="3006" y="80"/>
                    <a:pt x="2981" y="76"/>
                    <a:pt x="2956" y="72"/>
                  </a:cubicBezTo>
                  <a:cubicBezTo>
                    <a:pt x="2918" y="66"/>
                    <a:pt x="2918" y="66"/>
                    <a:pt x="2918" y="66"/>
                  </a:cubicBezTo>
                  <a:cubicBezTo>
                    <a:pt x="2905" y="63"/>
                    <a:pt x="2893" y="61"/>
                    <a:pt x="2880" y="58"/>
                  </a:cubicBezTo>
                  <a:cubicBezTo>
                    <a:pt x="2805" y="43"/>
                    <a:pt x="2805" y="43"/>
                    <a:pt x="2805" y="43"/>
                  </a:cubicBezTo>
                  <a:cubicBezTo>
                    <a:pt x="2792" y="40"/>
                    <a:pt x="2780" y="39"/>
                    <a:pt x="2767" y="36"/>
                  </a:cubicBezTo>
                  <a:cubicBezTo>
                    <a:pt x="2755" y="34"/>
                    <a:pt x="2742" y="32"/>
                    <a:pt x="2729" y="30"/>
                  </a:cubicBezTo>
                  <a:cubicBezTo>
                    <a:pt x="2692" y="24"/>
                    <a:pt x="2692" y="24"/>
                    <a:pt x="2692" y="24"/>
                  </a:cubicBezTo>
                  <a:cubicBezTo>
                    <a:pt x="2679" y="22"/>
                    <a:pt x="2666" y="21"/>
                    <a:pt x="2654" y="19"/>
                  </a:cubicBezTo>
                  <a:cubicBezTo>
                    <a:pt x="2634" y="17"/>
                    <a:pt x="2634" y="17"/>
                    <a:pt x="2634" y="17"/>
                  </a:cubicBezTo>
                  <a:cubicBezTo>
                    <a:pt x="2615" y="15"/>
                    <a:pt x="2615" y="15"/>
                    <a:pt x="2615" y="15"/>
                  </a:cubicBezTo>
                  <a:cubicBezTo>
                    <a:pt x="2603" y="13"/>
                    <a:pt x="2590" y="12"/>
                    <a:pt x="2577" y="11"/>
                  </a:cubicBezTo>
                  <a:cubicBezTo>
                    <a:pt x="2526" y="7"/>
                    <a:pt x="2475" y="5"/>
                    <a:pt x="2424" y="4"/>
                  </a:cubicBezTo>
                  <a:cubicBezTo>
                    <a:pt x="2373" y="5"/>
                    <a:pt x="2322" y="7"/>
                    <a:pt x="2271" y="11"/>
                  </a:cubicBezTo>
                  <a:cubicBezTo>
                    <a:pt x="2258" y="12"/>
                    <a:pt x="2246" y="13"/>
                    <a:pt x="2233" y="15"/>
                  </a:cubicBezTo>
                  <a:cubicBezTo>
                    <a:pt x="2214" y="17"/>
                    <a:pt x="2214" y="17"/>
                    <a:pt x="2214" y="17"/>
                  </a:cubicBezTo>
                  <a:cubicBezTo>
                    <a:pt x="2195" y="19"/>
                    <a:pt x="2195" y="19"/>
                    <a:pt x="2195" y="19"/>
                  </a:cubicBezTo>
                  <a:cubicBezTo>
                    <a:pt x="2182" y="21"/>
                    <a:pt x="2169" y="22"/>
                    <a:pt x="2157" y="24"/>
                  </a:cubicBezTo>
                  <a:cubicBezTo>
                    <a:pt x="2119" y="30"/>
                    <a:pt x="2119" y="30"/>
                    <a:pt x="2119" y="30"/>
                  </a:cubicBezTo>
                  <a:cubicBezTo>
                    <a:pt x="2106" y="32"/>
                    <a:pt x="2094" y="34"/>
                    <a:pt x="2081" y="36"/>
                  </a:cubicBezTo>
                  <a:cubicBezTo>
                    <a:pt x="2069" y="39"/>
                    <a:pt x="2056" y="40"/>
                    <a:pt x="2043" y="43"/>
                  </a:cubicBezTo>
                  <a:cubicBezTo>
                    <a:pt x="1968" y="58"/>
                    <a:pt x="1968" y="58"/>
                    <a:pt x="1968" y="58"/>
                  </a:cubicBezTo>
                  <a:cubicBezTo>
                    <a:pt x="1956" y="61"/>
                    <a:pt x="1943" y="63"/>
                    <a:pt x="1931" y="66"/>
                  </a:cubicBezTo>
                  <a:cubicBezTo>
                    <a:pt x="1893" y="72"/>
                    <a:pt x="1893" y="72"/>
                    <a:pt x="1893" y="72"/>
                  </a:cubicBezTo>
                  <a:cubicBezTo>
                    <a:pt x="1868" y="76"/>
                    <a:pt x="1842" y="80"/>
                    <a:pt x="1817" y="84"/>
                  </a:cubicBezTo>
                  <a:cubicBezTo>
                    <a:pt x="1716" y="99"/>
                    <a:pt x="1614" y="109"/>
                    <a:pt x="1512" y="120"/>
                  </a:cubicBezTo>
                  <a:cubicBezTo>
                    <a:pt x="1410" y="130"/>
                    <a:pt x="1308" y="140"/>
                    <a:pt x="1207" y="154"/>
                  </a:cubicBezTo>
                  <a:cubicBezTo>
                    <a:pt x="1195" y="156"/>
                    <a:pt x="1182" y="158"/>
                    <a:pt x="1169" y="160"/>
                  </a:cubicBezTo>
                  <a:cubicBezTo>
                    <a:pt x="1150" y="163"/>
                    <a:pt x="1150" y="163"/>
                    <a:pt x="1150" y="163"/>
                  </a:cubicBezTo>
                  <a:cubicBezTo>
                    <a:pt x="1144" y="164"/>
                    <a:pt x="1138" y="165"/>
                    <a:pt x="1131" y="166"/>
                  </a:cubicBezTo>
                  <a:cubicBezTo>
                    <a:pt x="1122" y="168"/>
                    <a:pt x="1122" y="168"/>
                    <a:pt x="1122" y="168"/>
                  </a:cubicBezTo>
                  <a:cubicBezTo>
                    <a:pt x="1119" y="169"/>
                    <a:pt x="1116" y="169"/>
                    <a:pt x="1113" y="170"/>
                  </a:cubicBezTo>
                  <a:cubicBezTo>
                    <a:pt x="1094" y="174"/>
                    <a:pt x="1094" y="174"/>
                    <a:pt x="1094" y="174"/>
                  </a:cubicBezTo>
                  <a:cubicBezTo>
                    <a:pt x="1082" y="178"/>
                    <a:pt x="1069" y="181"/>
                    <a:pt x="1057" y="185"/>
                  </a:cubicBezTo>
                  <a:cubicBezTo>
                    <a:pt x="1008" y="200"/>
                    <a:pt x="961" y="218"/>
                    <a:pt x="913" y="236"/>
                  </a:cubicBezTo>
                  <a:cubicBezTo>
                    <a:pt x="864" y="253"/>
                    <a:pt x="816" y="269"/>
                    <a:pt x="765" y="279"/>
                  </a:cubicBezTo>
                  <a:cubicBezTo>
                    <a:pt x="759" y="280"/>
                    <a:pt x="753" y="281"/>
                    <a:pt x="746" y="282"/>
                  </a:cubicBezTo>
                  <a:cubicBezTo>
                    <a:pt x="727" y="285"/>
                    <a:pt x="727" y="285"/>
                    <a:pt x="727" y="285"/>
                  </a:cubicBezTo>
                  <a:cubicBezTo>
                    <a:pt x="721" y="286"/>
                    <a:pt x="715" y="287"/>
                    <a:pt x="708" y="287"/>
                  </a:cubicBezTo>
                  <a:cubicBezTo>
                    <a:pt x="689" y="289"/>
                    <a:pt x="689" y="289"/>
                    <a:pt x="689" y="289"/>
                  </a:cubicBezTo>
                  <a:cubicBezTo>
                    <a:pt x="676" y="291"/>
                    <a:pt x="664" y="292"/>
                    <a:pt x="651" y="293"/>
                  </a:cubicBezTo>
                  <a:cubicBezTo>
                    <a:pt x="638" y="295"/>
                    <a:pt x="626" y="296"/>
                    <a:pt x="613" y="297"/>
                  </a:cubicBezTo>
                  <a:cubicBezTo>
                    <a:pt x="511" y="306"/>
                    <a:pt x="409" y="312"/>
                    <a:pt x="306" y="316"/>
                  </a:cubicBezTo>
                  <a:cubicBezTo>
                    <a:pt x="204" y="320"/>
                    <a:pt x="102" y="322"/>
                    <a:pt x="0" y="322"/>
                  </a:cubicBezTo>
                  <a:cubicBezTo>
                    <a:pt x="102" y="322"/>
                    <a:pt x="204" y="319"/>
                    <a:pt x="306" y="315"/>
                  </a:cubicBezTo>
                  <a:cubicBezTo>
                    <a:pt x="409" y="311"/>
                    <a:pt x="511" y="304"/>
                    <a:pt x="613" y="295"/>
                  </a:cubicBezTo>
                  <a:cubicBezTo>
                    <a:pt x="638" y="293"/>
                    <a:pt x="664" y="290"/>
                    <a:pt x="689" y="287"/>
                  </a:cubicBezTo>
                  <a:cubicBezTo>
                    <a:pt x="708" y="285"/>
                    <a:pt x="708" y="285"/>
                    <a:pt x="708" y="285"/>
                  </a:cubicBezTo>
                  <a:cubicBezTo>
                    <a:pt x="714" y="285"/>
                    <a:pt x="721" y="284"/>
                    <a:pt x="727" y="283"/>
                  </a:cubicBezTo>
                  <a:cubicBezTo>
                    <a:pt x="746" y="280"/>
                    <a:pt x="746" y="280"/>
                    <a:pt x="746" y="280"/>
                  </a:cubicBezTo>
                  <a:cubicBezTo>
                    <a:pt x="752" y="279"/>
                    <a:pt x="759" y="278"/>
                    <a:pt x="765" y="277"/>
                  </a:cubicBezTo>
                  <a:cubicBezTo>
                    <a:pt x="815" y="267"/>
                    <a:pt x="864" y="251"/>
                    <a:pt x="912" y="234"/>
                  </a:cubicBezTo>
                  <a:cubicBezTo>
                    <a:pt x="960" y="216"/>
                    <a:pt x="1007" y="197"/>
                    <a:pt x="1056" y="182"/>
                  </a:cubicBezTo>
                  <a:cubicBezTo>
                    <a:pt x="1069" y="179"/>
                    <a:pt x="1081" y="175"/>
                    <a:pt x="1093" y="172"/>
                  </a:cubicBezTo>
                  <a:cubicBezTo>
                    <a:pt x="1112" y="168"/>
                    <a:pt x="1112" y="168"/>
                    <a:pt x="1112" y="168"/>
                  </a:cubicBezTo>
                  <a:cubicBezTo>
                    <a:pt x="1115" y="167"/>
                    <a:pt x="1118" y="166"/>
                    <a:pt x="1122" y="165"/>
                  </a:cubicBezTo>
                  <a:cubicBezTo>
                    <a:pt x="1131" y="164"/>
                    <a:pt x="1131" y="164"/>
                    <a:pt x="1131" y="164"/>
                  </a:cubicBezTo>
                  <a:cubicBezTo>
                    <a:pt x="1137" y="163"/>
                    <a:pt x="1144" y="161"/>
                    <a:pt x="1150" y="160"/>
                  </a:cubicBezTo>
                  <a:cubicBezTo>
                    <a:pt x="1169" y="157"/>
                    <a:pt x="1169" y="157"/>
                    <a:pt x="1169" y="157"/>
                  </a:cubicBezTo>
                  <a:cubicBezTo>
                    <a:pt x="1181" y="155"/>
                    <a:pt x="1194" y="153"/>
                    <a:pt x="1207" y="152"/>
                  </a:cubicBezTo>
                  <a:cubicBezTo>
                    <a:pt x="1308" y="137"/>
                    <a:pt x="1410" y="127"/>
                    <a:pt x="1512" y="117"/>
                  </a:cubicBezTo>
                  <a:cubicBezTo>
                    <a:pt x="1613" y="106"/>
                    <a:pt x="1715" y="95"/>
                    <a:pt x="1816" y="81"/>
                  </a:cubicBezTo>
                  <a:cubicBezTo>
                    <a:pt x="1842" y="77"/>
                    <a:pt x="1867" y="73"/>
                    <a:pt x="1892" y="69"/>
                  </a:cubicBezTo>
                  <a:cubicBezTo>
                    <a:pt x="1930" y="62"/>
                    <a:pt x="1930" y="62"/>
                    <a:pt x="1930" y="62"/>
                  </a:cubicBezTo>
                  <a:cubicBezTo>
                    <a:pt x="1943" y="60"/>
                    <a:pt x="1955" y="57"/>
                    <a:pt x="1968" y="55"/>
                  </a:cubicBezTo>
                  <a:cubicBezTo>
                    <a:pt x="2043" y="40"/>
                    <a:pt x="2043" y="40"/>
                    <a:pt x="2043" y="40"/>
                  </a:cubicBezTo>
                  <a:cubicBezTo>
                    <a:pt x="2055" y="37"/>
                    <a:pt x="2068" y="35"/>
                    <a:pt x="2081" y="33"/>
                  </a:cubicBezTo>
                  <a:cubicBezTo>
                    <a:pt x="2093" y="30"/>
                    <a:pt x="2106" y="28"/>
                    <a:pt x="2118" y="26"/>
                  </a:cubicBezTo>
                  <a:cubicBezTo>
                    <a:pt x="2156" y="20"/>
                    <a:pt x="2156" y="20"/>
                    <a:pt x="2156" y="20"/>
                  </a:cubicBezTo>
                  <a:cubicBezTo>
                    <a:pt x="2169" y="18"/>
                    <a:pt x="2182" y="17"/>
                    <a:pt x="2194" y="15"/>
                  </a:cubicBezTo>
                  <a:cubicBezTo>
                    <a:pt x="2213" y="13"/>
                    <a:pt x="2213" y="13"/>
                    <a:pt x="2213" y="13"/>
                  </a:cubicBezTo>
                  <a:cubicBezTo>
                    <a:pt x="2233" y="11"/>
                    <a:pt x="2233" y="11"/>
                    <a:pt x="2233" y="11"/>
                  </a:cubicBezTo>
                  <a:cubicBezTo>
                    <a:pt x="2245" y="10"/>
                    <a:pt x="2258" y="8"/>
                    <a:pt x="2271" y="7"/>
                  </a:cubicBezTo>
                  <a:cubicBezTo>
                    <a:pt x="2322" y="3"/>
                    <a:pt x="2373" y="1"/>
                    <a:pt x="2424" y="0"/>
                  </a:cubicBezTo>
                  <a:cubicBezTo>
                    <a:pt x="2475" y="1"/>
                    <a:pt x="2527" y="3"/>
                    <a:pt x="2578" y="7"/>
                  </a:cubicBezTo>
                  <a:cubicBezTo>
                    <a:pt x="2590" y="8"/>
                    <a:pt x="2603" y="10"/>
                    <a:pt x="2616" y="11"/>
                  </a:cubicBezTo>
                  <a:cubicBezTo>
                    <a:pt x="2635" y="13"/>
                    <a:pt x="2635" y="13"/>
                    <a:pt x="2635" y="13"/>
                  </a:cubicBezTo>
                  <a:cubicBezTo>
                    <a:pt x="2654" y="15"/>
                    <a:pt x="2654" y="15"/>
                    <a:pt x="2654" y="15"/>
                  </a:cubicBezTo>
                  <a:cubicBezTo>
                    <a:pt x="2667" y="17"/>
                    <a:pt x="2679" y="18"/>
                    <a:pt x="2692" y="20"/>
                  </a:cubicBezTo>
                  <a:cubicBezTo>
                    <a:pt x="2730" y="26"/>
                    <a:pt x="2730" y="26"/>
                    <a:pt x="2730" y="26"/>
                  </a:cubicBezTo>
                  <a:cubicBezTo>
                    <a:pt x="2743" y="28"/>
                    <a:pt x="2755" y="30"/>
                    <a:pt x="2768" y="33"/>
                  </a:cubicBezTo>
                  <a:cubicBezTo>
                    <a:pt x="2780" y="35"/>
                    <a:pt x="2793" y="37"/>
                    <a:pt x="2806" y="40"/>
                  </a:cubicBezTo>
                  <a:cubicBezTo>
                    <a:pt x="2881" y="55"/>
                    <a:pt x="2881" y="55"/>
                    <a:pt x="2881" y="55"/>
                  </a:cubicBezTo>
                  <a:cubicBezTo>
                    <a:pt x="2893" y="57"/>
                    <a:pt x="2906" y="60"/>
                    <a:pt x="2918" y="62"/>
                  </a:cubicBezTo>
                  <a:cubicBezTo>
                    <a:pt x="2956" y="69"/>
                    <a:pt x="2956" y="69"/>
                    <a:pt x="2956" y="69"/>
                  </a:cubicBezTo>
                  <a:cubicBezTo>
                    <a:pt x="2981" y="73"/>
                    <a:pt x="3007" y="77"/>
                    <a:pt x="3032" y="81"/>
                  </a:cubicBezTo>
                  <a:cubicBezTo>
                    <a:pt x="3133" y="95"/>
                    <a:pt x="3235" y="106"/>
                    <a:pt x="3337" y="117"/>
                  </a:cubicBezTo>
                  <a:cubicBezTo>
                    <a:pt x="3438" y="127"/>
                    <a:pt x="3540" y="137"/>
                    <a:pt x="3642" y="152"/>
                  </a:cubicBezTo>
                  <a:cubicBezTo>
                    <a:pt x="3654" y="153"/>
                    <a:pt x="3667" y="155"/>
                    <a:pt x="3680" y="157"/>
                  </a:cubicBezTo>
                  <a:cubicBezTo>
                    <a:pt x="3698" y="160"/>
                    <a:pt x="3698" y="160"/>
                    <a:pt x="3698" y="160"/>
                  </a:cubicBezTo>
                  <a:cubicBezTo>
                    <a:pt x="3705" y="161"/>
                    <a:pt x="3711" y="163"/>
                    <a:pt x="3717" y="164"/>
                  </a:cubicBezTo>
                  <a:cubicBezTo>
                    <a:pt x="3727" y="165"/>
                    <a:pt x="3727" y="165"/>
                    <a:pt x="3727" y="165"/>
                  </a:cubicBezTo>
                  <a:cubicBezTo>
                    <a:pt x="3730" y="166"/>
                    <a:pt x="3733" y="167"/>
                    <a:pt x="3736" y="168"/>
                  </a:cubicBezTo>
                  <a:cubicBezTo>
                    <a:pt x="3755" y="172"/>
                    <a:pt x="3755" y="172"/>
                    <a:pt x="3755" y="172"/>
                  </a:cubicBezTo>
                  <a:cubicBezTo>
                    <a:pt x="3767" y="175"/>
                    <a:pt x="3780" y="179"/>
                    <a:pt x="3792" y="182"/>
                  </a:cubicBezTo>
                  <a:cubicBezTo>
                    <a:pt x="3841" y="197"/>
                    <a:pt x="3889" y="216"/>
                    <a:pt x="3937" y="234"/>
                  </a:cubicBezTo>
                  <a:cubicBezTo>
                    <a:pt x="3985" y="251"/>
                    <a:pt x="4033" y="267"/>
                    <a:pt x="4084" y="277"/>
                  </a:cubicBezTo>
                  <a:cubicBezTo>
                    <a:pt x="4090" y="278"/>
                    <a:pt x="4096" y="279"/>
                    <a:pt x="4102" y="280"/>
                  </a:cubicBezTo>
                  <a:cubicBezTo>
                    <a:pt x="4121" y="283"/>
                    <a:pt x="4121" y="283"/>
                    <a:pt x="4121" y="283"/>
                  </a:cubicBezTo>
                  <a:cubicBezTo>
                    <a:pt x="4128" y="284"/>
                    <a:pt x="4134" y="285"/>
                    <a:pt x="4140" y="285"/>
                  </a:cubicBezTo>
                  <a:cubicBezTo>
                    <a:pt x="4159" y="287"/>
                    <a:pt x="4159" y="287"/>
                    <a:pt x="4159" y="287"/>
                  </a:cubicBezTo>
                  <a:cubicBezTo>
                    <a:pt x="4185" y="290"/>
                    <a:pt x="4210" y="293"/>
                    <a:pt x="4236" y="295"/>
                  </a:cubicBezTo>
                  <a:cubicBezTo>
                    <a:pt x="4338" y="304"/>
                    <a:pt x="4440" y="311"/>
                    <a:pt x="4542" y="315"/>
                  </a:cubicBezTo>
                  <a:cubicBezTo>
                    <a:pt x="4644" y="319"/>
                    <a:pt x="4746" y="322"/>
                    <a:pt x="4849" y="3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61">
              <a:extLst>
                <a:ext uri="{FF2B5EF4-FFF2-40B4-BE49-F238E27FC236}">
                  <a16:creationId xmlns:a16="http://schemas.microsoft.com/office/drawing/2014/main" id="{F88C2DA1-F0FB-3882-1338-064B8755986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7400" y="4025900"/>
              <a:ext cx="12111038" cy="844550"/>
            </a:xfrm>
            <a:custGeom>
              <a:avLst/>
              <a:gdLst>
                <a:gd name="T0" fmla="*/ 4235 w 4849"/>
                <a:gd name="T1" fmla="*/ 296 h 338"/>
                <a:gd name="T2" fmla="*/ 4082 w 4849"/>
                <a:gd name="T3" fmla="*/ 286 h 338"/>
                <a:gd name="T4" fmla="*/ 3969 w 4849"/>
                <a:gd name="T5" fmla="*/ 264 h 338"/>
                <a:gd name="T6" fmla="*/ 3784 w 4849"/>
                <a:gd name="T7" fmla="*/ 213 h 338"/>
                <a:gd name="T8" fmla="*/ 3633 w 4849"/>
                <a:gd name="T9" fmla="*/ 188 h 338"/>
                <a:gd name="T10" fmla="*/ 2871 w 4849"/>
                <a:gd name="T11" fmla="*/ 98 h 338"/>
                <a:gd name="T12" fmla="*/ 2758 w 4849"/>
                <a:gd name="T13" fmla="*/ 71 h 338"/>
                <a:gd name="T14" fmla="*/ 2721 w 4849"/>
                <a:gd name="T15" fmla="*/ 63 h 338"/>
                <a:gd name="T16" fmla="*/ 2419 w 4849"/>
                <a:gd name="T17" fmla="*/ 12 h 338"/>
                <a:gd name="T18" fmla="*/ 2112 w 4849"/>
                <a:gd name="T19" fmla="*/ 10 h 338"/>
                <a:gd name="T20" fmla="*/ 2055 w 4849"/>
                <a:gd name="T21" fmla="*/ 15 h 338"/>
                <a:gd name="T22" fmla="*/ 1998 w 4849"/>
                <a:gd name="T23" fmla="*/ 23 h 338"/>
                <a:gd name="T24" fmla="*/ 1884 w 4849"/>
                <a:gd name="T25" fmla="*/ 41 h 338"/>
                <a:gd name="T26" fmla="*/ 1808 w 4849"/>
                <a:gd name="T27" fmla="*/ 52 h 338"/>
                <a:gd name="T28" fmla="*/ 1350 w 4849"/>
                <a:gd name="T29" fmla="*/ 104 h 338"/>
                <a:gd name="T30" fmla="*/ 1199 w 4849"/>
                <a:gd name="T31" fmla="*/ 127 h 338"/>
                <a:gd name="T32" fmla="*/ 1123 w 4849"/>
                <a:gd name="T33" fmla="*/ 142 h 338"/>
                <a:gd name="T34" fmla="*/ 1086 w 4849"/>
                <a:gd name="T35" fmla="*/ 151 h 338"/>
                <a:gd name="T36" fmla="*/ 908 w 4849"/>
                <a:gd name="T37" fmla="*/ 222 h 338"/>
                <a:gd name="T38" fmla="*/ 801 w 4849"/>
                <a:gd name="T39" fmla="*/ 265 h 338"/>
                <a:gd name="T40" fmla="*/ 764 w 4849"/>
                <a:gd name="T41" fmla="*/ 276 h 338"/>
                <a:gd name="T42" fmla="*/ 746 w 4849"/>
                <a:gd name="T43" fmla="*/ 281 h 338"/>
                <a:gd name="T44" fmla="*/ 708 w 4849"/>
                <a:gd name="T45" fmla="*/ 289 h 338"/>
                <a:gd name="T46" fmla="*/ 651 w 4849"/>
                <a:gd name="T47" fmla="*/ 298 h 338"/>
                <a:gd name="T48" fmla="*/ 0 w 4849"/>
                <a:gd name="T49" fmla="*/ 334 h 338"/>
                <a:gd name="T50" fmla="*/ 651 w 4849"/>
                <a:gd name="T51" fmla="*/ 296 h 338"/>
                <a:gd name="T52" fmla="*/ 708 w 4849"/>
                <a:gd name="T53" fmla="*/ 287 h 338"/>
                <a:gd name="T54" fmla="*/ 745 w 4849"/>
                <a:gd name="T55" fmla="*/ 279 h 338"/>
                <a:gd name="T56" fmla="*/ 764 w 4849"/>
                <a:gd name="T57" fmla="*/ 274 h 338"/>
                <a:gd name="T58" fmla="*/ 800 w 4849"/>
                <a:gd name="T59" fmla="*/ 263 h 338"/>
                <a:gd name="T60" fmla="*/ 907 w 4849"/>
                <a:gd name="T61" fmla="*/ 220 h 338"/>
                <a:gd name="T62" fmla="*/ 1086 w 4849"/>
                <a:gd name="T63" fmla="*/ 149 h 338"/>
                <a:gd name="T64" fmla="*/ 1123 w 4849"/>
                <a:gd name="T65" fmla="*/ 139 h 338"/>
                <a:gd name="T66" fmla="*/ 1198 w 4849"/>
                <a:gd name="T67" fmla="*/ 124 h 338"/>
                <a:gd name="T68" fmla="*/ 1350 w 4849"/>
                <a:gd name="T69" fmla="*/ 101 h 338"/>
                <a:gd name="T70" fmla="*/ 1808 w 4849"/>
                <a:gd name="T71" fmla="*/ 48 h 338"/>
                <a:gd name="T72" fmla="*/ 1884 w 4849"/>
                <a:gd name="T73" fmla="*/ 38 h 338"/>
                <a:gd name="T74" fmla="*/ 1997 w 4849"/>
                <a:gd name="T75" fmla="*/ 19 h 338"/>
                <a:gd name="T76" fmla="*/ 2054 w 4849"/>
                <a:gd name="T77" fmla="*/ 12 h 338"/>
                <a:gd name="T78" fmla="*/ 2112 w 4849"/>
                <a:gd name="T79" fmla="*/ 6 h 338"/>
                <a:gd name="T80" fmla="*/ 2419 w 4849"/>
                <a:gd name="T81" fmla="*/ 8 h 338"/>
                <a:gd name="T82" fmla="*/ 2722 w 4849"/>
                <a:gd name="T83" fmla="*/ 59 h 338"/>
                <a:gd name="T84" fmla="*/ 2759 w 4849"/>
                <a:gd name="T85" fmla="*/ 68 h 338"/>
                <a:gd name="T86" fmla="*/ 2871 w 4849"/>
                <a:gd name="T87" fmla="*/ 94 h 338"/>
                <a:gd name="T88" fmla="*/ 3633 w 4849"/>
                <a:gd name="T89" fmla="*/ 186 h 338"/>
                <a:gd name="T90" fmla="*/ 3785 w 4849"/>
                <a:gd name="T91" fmla="*/ 210 h 338"/>
                <a:gd name="T92" fmla="*/ 3969 w 4849"/>
                <a:gd name="T93" fmla="*/ 262 h 338"/>
                <a:gd name="T94" fmla="*/ 4082 w 4849"/>
                <a:gd name="T95" fmla="*/ 284 h 338"/>
                <a:gd name="T96" fmla="*/ 4235 w 4849"/>
                <a:gd name="T97" fmla="*/ 294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49" h="338">
                  <a:moveTo>
                    <a:pt x="4849" y="318"/>
                  </a:moveTo>
                  <a:cubicBezTo>
                    <a:pt x="4645" y="313"/>
                    <a:pt x="4440" y="307"/>
                    <a:pt x="4235" y="296"/>
                  </a:cubicBezTo>
                  <a:cubicBezTo>
                    <a:pt x="4210" y="295"/>
                    <a:pt x="4184" y="293"/>
                    <a:pt x="4159" y="292"/>
                  </a:cubicBezTo>
                  <a:cubicBezTo>
                    <a:pt x="4133" y="290"/>
                    <a:pt x="4108" y="288"/>
                    <a:pt x="4082" y="286"/>
                  </a:cubicBezTo>
                  <a:cubicBezTo>
                    <a:pt x="4057" y="283"/>
                    <a:pt x="4031" y="279"/>
                    <a:pt x="4006" y="273"/>
                  </a:cubicBezTo>
                  <a:cubicBezTo>
                    <a:pt x="3994" y="271"/>
                    <a:pt x="3981" y="267"/>
                    <a:pt x="3969" y="264"/>
                  </a:cubicBezTo>
                  <a:cubicBezTo>
                    <a:pt x="3956" y="261"/>
                    <a:pt x="3944" y="258"/>
                    <a:pt x="3932" y="254"/>
                  </a:cubicBezTo>
                  <a:cubicBezTo>
                    <a:pt x="3882" y="241"/>
                    <a:pt x="3834" y="225"/>
                    <a:pt x="3784" y="213"/>
                  </a:cubicBezTo>
                  <a:cubicBezTo>
                    <a:pt x="3759" y="206"/>
                    <a:pt x="3734" y="201"/>
                    <a:pt x="3709" y="197"/>
                  </a:cubicBezTo>
                  <a:cubicBezTo>
                    <a:pt x="3684" y="193"/>
                    <a:pt x="3658" y="191"/>
                    <a:pt x="3633" y="188"/>
                  </a:cubicBezTo>
                  <a:cubicBezTo>
                    <a:pt x="3429" y="168"/>
                    <a:pt x="3224" y="156"/>
                    <a:pt x="3022" y="125"/>
                  </a:cubicBezTo>
                  <a:cubicBezTo>
                    <a:pt x="2971" y="117"/>
                    <a:pt x="2921" y="109"/>
                    <a:pt x="2871" y="98"/>
                  </a:cubicBezTo>
                  <a:cubicBezTo>
                    <a:pt x="2845" y="93"/>
                    <a:pt x="2821" y="86"/>
                    <a:pt x="2796" y="81"/>
                  </a:cubicBezTo>
                  <a:cubicBezTo>
                    <a:pt x="2758" y="71"/>
                    <a:pt x="2758" y="71"/>
                    <a:pt x="2758" y="71"/>
                  </a:cubicBezTo>
                  <a:cubicBezTo>
                    <a:pt x="2740" y="67"/>
                    <a:pt x="2740" y="67"/>
                    <a:pt x="2740" y="67"/>
                  </a:cubicBezTo>
                  <a:cubicBezTo>
                    <a:pt x="2721" y="63"/>
                    <a:pt x="2721" y="63"/>
                    <a:pt x="2721" y="63"/>
                  </a:cubicBezTo>
                  <a:cubicBezTo>
                    <a:pt x="2671" y="51"/>
                    <a:pt x="2621" y="41"/>
                    <a:pt x="2571" y="32"/>
                  </a:cubicBezTo>
                  <a:cubicBezTo>
                    <a:pt x="2520" y="24"/>
                    <a:pt x="2469" y="17"/>
                    <a:pt x="2419" y="12"/>
                  </a:cubicBezTo>
                  <a:cubicBezTo>
                    <a:pt x="2368" y="7"/>
                    <a:pt x="2317" y="5"/>
                    <a:pt x="2265" y="4"/>
                  </a:cubicBezTo>
                  <a:cubicBezTo>
                    <a:pt x="2214" y="4"/>
                    <a:pt x="2163" y="6"/>
                    <a:pt x="2112" y="10"/>
                  </a:cubicBezTo>
                  <a:cubicBezTo>
                    <a:pt x="2099" y="11"/>
                    <a:pt x="2087" y="12"/>
                    <a:pt x="2074" y="14"/>
                  </a:cubicBezTo>
                  <a:cubicBezTo>
                    <a:pt x="2055" y="15"/>
                    <a:pt x="2055" y="15"/>
                    <a:pt x="2055" y="15"/>
                  </a:cubicBezTo>
                  <a:cubicBezTo>
                    <a:pt x="2036" y="18"/>
                    <a:pt x="2036" y="18"/>
                    <a:pt x="2036" y="18"/>
                  </a:cubicBezTo>
                  <a:cubicBezTo>
                    <a:pt x="1998" y="23"/>
                    <a:pt x="1998" y="23"/>
                    <a:pt x="1998" y="23"/>
                  </a:cubicBezTo>
                  <a:cubicBezTo>
                    <a:pt x="1960" y="29"/>
                    <a:pt x="1960" y="29"/>
                    <a:pt x="1960" y="29"/>
                  </a:cubicBezTo>
                  <a:cubicBezTo>
                    <a:pt x="1935" y="33"/>
                    <a:pt x="1909" y="37"/>
                    <a:pt x="1884" y="41"/>
                  </a:cubicBezTo>
                  <a:cubicBezTo>
                    <a:pt x="1846" y="47"/>
                    <a:pt x="1846" y="47"/>
                    <a:pt x="1846" y="47"/>
                  </a:cubicBezTo>
                  <a:cubicBezTo>
                    <a:pt x="1808" y="52"/>
                    <a:pt x="1808" y="52"/>
                    <a:pt x="1808" y="52"/>
                  </a:cubicBezTo>
                  <a:cubicBezTo>
                    <a:pt x="1707" y="65"/>
                    <a:pt x="1605" y="75"/>
                    <a:pt x="1503" y="86"/>
                  </a:cubicBezTo>
                  <a:cubicBezTo>
                    <a:pt x="1452" y="92"/>
                    <a:pt x="1401" y="97"/>
                    <a:pt x="1350" y="104"/>
                  </a:cubicBezTo>
                  <a:cubicBezTo>
                    <a:pt x="1325" y="107"/>
                    <a:pt x="1300" y="111"/>
                    <a:pt x="1274" y="114"/>
                  </a:cubicBezTo>
                  <a:cubicBezTo>
                    <a:pt x="1249" y="118"/>
                    <a:pt x="1224" y="122"/>
                    <a:pt x="1199" y="127"/>
                  </a:cubicBezTo>
                  <a:cubicBezTo>
                    <a:pt x="1186" y="129"/>
                    <a:pt x="1173" y="131"/>
                    <a:pt x="1161" y="134"/>
                  </a:cubicBezTo>
                  <a:cubicBezTo>
                    <a:pt x="1148" y="137"/>
                    <a:pt x="1136" y="139"/>
                    <a:pt x="1123" y="142"/>
                  </a:cubicBezTo>
                  <a:cubicBezTo>
                    <a:pt x="1105" y="146"/>
                    <a:pt x="1105" y="146"/>
                    <a:pt x="1105" y="146"/>
                  </a:cubicBezTo>
                  <a:cubicBezTo>
                    <a:pt x="1098" y="148"/>
                    <a:pt x="1092" y="150"/>
                    <a:pt x="1086" y="151"/>
                  </a:cubicBezTo>
                  <a:cubicBezTo>
                    <a:pt x="1074" y="155"/>
                    <a:pt x="1062" y="159"/>
                    <a:pt x="1050" y="163"/>
                  </a:cubicBezTo>
                  <a:cubicBezTo>
                    <a:pt x="1002" y="180"/>
                    <a:pt x="955" y="202"/>
                    <a:pt x="908" y="222"/>
                  </a:cubicBezTo>
                  <a:cubicBezTo>
                    <a:pt x="885" y="233"/>
                    <a:pt x="861" y="243"/>
                    <a:pt x="837" y="252"/>
                  </a:cubicBezTo>
                  <a:cubicBezTo>
                    <a:pt x="825" y="256"/>
                    <a:pt x="813" y="261"/>
                    <a:pt x="801" y="265"/>
                  </a:cubicBezTo>
                  <a:cubicBezTo>
                    <a:pt x="783" y="271"/>
                    <a:pt x="783" y="271"/>
                    <a:pt x="783" y="271"/>
                  </a:cubicBezTo>
                  <a:cubicBezTo>
                    <a:pt x="764" y="276"/>
                    <a:pt x="764" y="276"/>
                    <a:pt x="764" y="276"/>
                  </a:cubicBezTo>
                  <a:cubicBezTo>
                    <a:pt x="755" y="279"/>
                    <a:pt x="755" y="279"/>
                    <a:pt x="755" y="279"/>
                  </a:cubicBezTo>
                  <a:cubicBezTo>
                    <a:pt x="746" y="281"/>
                    <a:pt x="746" y="281"/>
                    <a:pt x="746" y="281"/>
                  </a:cubicBezTo>
                  <a:cubicBezTo>
                    <a:pt x="727" y="286"/>
                    <a:pt x="727" y="286"/>
                    <a:pt x="727" y="286"/>
                  </a:cubicBezTo>
                  <a:cubicBezTo>
                    <a:pt x="708" y="289"/>
                    <a:pt x="708" y="289"/>
                    <a:pt x="708" y="289"/>
                  </a:cubicBezTo>
                  <a:cubicBezTo>
                    <a:pt x="702" y="291"/>
                    <a:pt x="696" y="292"/>
                    <a:pt x="689" y="293"/>
                  </a:cubicBezTo>
                  <a:cubicBezTo>
                    <a:pt x="651" y="298"/>
                    <a:pt x="651" y="298"/>
                    <a:pt x="651" y="298"/>
                  </a:cubicBezTo>
                  <a:cubicBezTo>
                    <a:pt x="613" y="303"/>
                    <a:pt x="613" y="303"/>
                    <a:pt x="613" y="303"/>
                  </a:cubicBezTo>
                  <a:cubicBezTo>
                    <a:pt x="410" y="329"/>
                    <a:pt x="205" y="338"/>
                    <a:pt x="0" y="334"/>
                  </a:cubicBezTo>
                  <a:cubicBezTo>
                    <a:pt x="205" y="337"/>
                    <a:pt x="410" y="328"/>
                    <a:pt x="613" y="302"/>
                  </a:cubicBezTo>
                  <a:cubicBezTo>
                    <a:pt x="651" y="296"/>
                    <a:pt x="651" y="296"/>
                    <a:pt x="651" y="296"/>
                  </a:cubicBezTo>
                  <a:cubicBezTo>
                    <a:pt x="689" y="291"/>
                    <a:pt x="689" y="291"/>
                    <a:pt x="689" y="291"/>
                  </a:cubicBezTo>
                  <a:cubicBezTo>
                    <a:pt x="695" y="290"/>
                    <a:pt x="702" y="288"/>
                    <a:pt x="708" y="287"/>
                  </a:cubicBezTo>
                  <a:cubicBezTo>
                    <a:pt x="727" y="284"/>
                    <a:pt x="727" y="284"/>
                    <a:pt x="727" y="284"/>
                  </a:cubicBezTo>
                  <a:cubicBezTo>
                    <a:pt x="745" y="279"/>
                    <a:pt x="745" y="279"/>
                    <a:pt x="745" y="279"/>
                  </a:cubicBezTo>
                  <a:cubicBezTo>
                    <a:pt x="755" y="277"/>
                    <a:pt x="755" y="277"/>
                    <a:pt x="755" y="277"/>
                  </a:cubicBezTo>
                  <a:cubicBezTo>
                    <a:pt x="764" y="274"/>
                    <a:pt x="764" y="274"/>
                    <a:pt x="764" y="274"/>
                  </a:cubicBezTo>
                  <a:cubicBezTo>
                    <a:pt x="782" y="269"/>
                    <a:pt x="782" y="269"/>
                    <a:pt x="782" y="269"/>
                  </a:cubicBezTo>
                  <a:cubicBezTo>
                    <a:pt x="800" y="263"/>
                    <a:pt x="800" y="263"/>
                    <a:pt x="800" y="263"/>
                  </a:cubicBezTo>
                  <a:cubicBezTo>
                    <a:pt x="813" y="259"/>
                    <a:pt x="824" y="254"/>
                    <a:pt x="836" y="250"/>
                  </a:cubicBezTo>
                  <a:cubicBezTo>
                    <a:pt x="860" y="240"/>
                    <a:pt x="884" y="231"/>
                    <a:pt x="907" y="220"/>
                  </a:cubicBezTo>
                  <a:cubicBezTo>
                    <a:pt x="954" y="200"/>
                    <a:pt x="1001" y="178"/>
                    <a:pt x="1049" y="161"/>
                  </a:cubicBezTo>
                  <a:cubicBezTo>
                    <a:pt x="1061" y="157"/>
                    <a:pt x="1073" y="152"/>
                    <a:pt x="1086" y="149"/>
                  </a:cubicBezTo>
                  <a:cubicBezTo>
                    <a:pt x="1092" y="147"/>
                    <a:pt x="1098" y="145"/>
                    <a:pt x="1104" y="144"/>
                  </a:cubicBezTo>
                  <a:cubicBezTo>
                    <a:pt x="1123" y="139"/>
                    <a:pt x="1123" y="139"/>
                    <a:pt x="1123" y="139"/>
                  </a:cubicBezTo>
                  <a:cubicBezTo>
                    <a:pt x="1135" y="136"/>
                    <a:pt x="1148" y="134"/>
                    <a:pt x="1160" y="131"/>
                  </a:cubicBezTo>
                  <a:cubicBezTo>
                    <a:pt x="1173" y="129"/>
                    <a:pt x="1185" y="126"/>
                    <a:pt x="1198" y="124"/>
                  </a:cubicBezTo>
                  <a:cubicBezTo>
                    <a:pt x="1223" y="119"/>
                    <a:pt x="1249" y="116"/>
                    <a:pt x="1274" y="112"/>
                  </a:cubicBezTo>
                  <a:cubicBezTo>
                    <a:pt x="1299" y="108"/>
                    <a:pt x="1325" y="104"/>
                    <a:pt x="1350" y="101"/>
                  </a:cubicBezTo>
                  <a:cubicBezTo>
                    <a:pt x="1401" y="94"/>
                    <a:pt x="1452" y="89"/>
                    <a:pt x="1502" y="83"/>
                  </a:cubicBezTo>
                  <a:cubicBezTo>
                    <a:pt x="1604" y="72"/>
                    <a:pt x="1706" y="62"/>
                    <a:pt x="1808" y="48"/>
                  </a:cubicBezTo>
                  <a:cubicBezTo>
                    <a:pt x="1846" y="43"/>
                    <a:pt x="1846" y="43"/>
                    <a:pt x="1846" y="43"/>
                  </a:cubicBezTo>
                  <a:cubicBezTo>
                    <a:pt x="1884" y="38"/>
                    <a:pt x="1884" y="38"/>
                    <a:pt x="1884" y="38"/>
                  </a:cubicBezTo>
                  <a:cubicBezTo>
                    <a:pt x="1909" y="34"/>
                    <a:pt x="1934" y="29"/>
                    <a:pt x="1959" y="25"/>
                  </a:cubicBezTo>
                  <a:cubicBezTo>
                    <a:pt x="1997" y="19"/>
                    <a:pt x="1997" y="19"/>
                    <a:pt x="1997" y="19"/>
                  </a:cubicBezTo>
                  <a:cubicBezTo>
                    <a:pt x="2035" y="14"/>
                    <a:pt x="2035" y="14"/>
                    <a:pt x="2035" y="14"/>
                  </a:cubicBezTo>
                  <a:cubicBezTo>
                    <a:pt x="2054" y="12"/>
                    <a:pt x="2054" y="12"/>
                    <a:pt x="2054" y="12"/>
                  </a:cubicBezTo>
                  <a:cubicBezTo>
                    <a:pt x="2074" y="10"/>
                    <a:pt x="2074" y="10"/>
                    <a:pt x="2074" y="10"/>
                  </a:cubicBezTo>
                  <a:cubicBezTo>
                    <a:pt x="2086" y="9"/>
                    <a:pt x="2099" y="7"/>
                    <a:pt x="2112" y="6"/>
                  </a:cubicBezTo>
                  <a:cubicBezTo>
                    <a:pt x="2163" y="2"/>
                    <a:pt x="2214" y="0"/>
                    <a:pt x="2265" y="0"/>
                  </a:cubicBezTo>
                  <a:cubicBezTo>
                    <a:pt x="2317" y="1"/>
                    <a:pt x="2368" y="3"/>
                    <a:pt x="2419" y="8"/>
                  </a:cubicBezTo>
                  <a:cubicBezTo>
                    <a:pt x="2470" y="13"/>
                    <a:pt x="2521" y="20"/>
                    <a:pt x="2571" y="29"/>
                  </a:cubicBezTo>
                  <a:cubicBezTo>
                    <a:pt x="2622" y="37"/>
                    <a:pt x="2672" y="47"/>
                    <a:pt x="2722" y="59"/>
                  </a:cubicBezTo>
                  <a:cubicBezTo>
                    <a:pt x="2741" y="63"/>
                    <a:pt x="2741" y="63"/>
                    <a:pt x="2741" y="63"/>
                  </a:cubicBezTo>
                  <a:cubicBezTo>
                    <a:pt x="2759" y="68"/>
                    <a:pt x="2759" y="68"/>
                    <a:pt x="2759" y="68"/>
                  </a:cubicBezTo>
                  <a:cubicBezTo>
                    <a:pt x="2797" y="77"/>
                    <a:pt x="2797" y="77"/>
                    <a:pt x="2797" y="77"/>
                  </a:cubicBezTo>
                  <a:cubicBezTo>
                    <a:pt x="2821" y="83"/>
                    <a:pt x="2846" y="89"/>
                    <a:pt x="2871" y="94"/>
                  </a:cubicBezTo>
                  <a:cubicBezTo>
                    <a:pt x="2921" y="105"/>
                    <a:pt x="2972" y="114"/>
                    <a:pt x="3022" y="122"/>
                  </a:cubicBezTo>
                  <a:cubicBezTo>
                    <a:pt x="3225" y="153"/>
                    <a:pt x="3429" y="165"/>
                    <a:pt x="3633" y="186"/>
                  </a:cubicBezTo>
                  <a:cubicBezTo>
                    <a:pt x="3659" y="188"/>
                    <a:pt x="3684" y="191"/>
                    <a:pt x="3709" y="195"/>
                  </a:cubicBezTo>
                  <a:cubicBezTo>
                    <a:pt x="3735" y="199"/>
                    <a:pt x="3760" y="204"/>
                    <a:pt x="3785" y="210"/>
                  </a:cubicBezTo>
                  <a:cubicBezTo>
                    <a:pt x="3834" y="223"/>
                    <a:pt x="3883" y="238"/>
                    <a:pt x="3932" y="252"/>
                  </a:cubicBezTo>
                  <a:cubicBezTo>
                    <a:pt x="3945" y="256"/>
                    <a:pt x="3957" y="259"/>
                    <a:pt x="3969" y="262"/>
                  </a:cubicBezTo>
                  <a:cubicBezTo>
                    <a:pt x="3982" y="265"/>
                    <a:pt x="3994" y="268"/>
                    <a:pt x="4007" y="271"/>
                  </a:cubicBezTo>
                  <a:cubicBezTo>
                    <a:pt x="4032" y="277"/>
                    <a:pt x="4057" y="281"/>
                    <a:pt x="4082" y="284"/>
                  </a:cubicBezTo>
                  <a:cubicBezTo>
                    <a:pt x="4108" y="286"/>
                    <a:pt x="4133" y="288"/>
                    <a:pt x="4159" y="289"/>
                  </a:cubicBezTo>
                  <a:cubicBezTo>
                    <a:pt x="4235" y="294"/>
                    <a:pt x="4235" y="294"/>
                    <a:pt x="4235" y="294"/>
                  </a:cubicBezTo>
                  <a:cubicBezTo>
                    <a:pt x="4440" y="306"/>
                    <a:pt x="4645" y="312"/>
                    <a:pt x="4849" y="3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62">
              <a:extLst>
                <a:ext uri="{FF2B5EF4-FFF2-40B4-BE49-F238E27FC236}">
                  <a16:creationId xmlns:a16="http://schemas.microsoft.com/office/drawing/2014/main" id="{A6E896F1-4EA7-0985-5E1A-9C5A077C146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2163" y="4110038"/>
              <a:ext cx="12111038" cy="895350"/>
            </a:xfrm>
            <a:custGeom>
              <a:avLst/>
              <a:gdLst>
                <a:gd name="T0" fmla="*/ 4233 w 4849"/>
                <a:gd name="T1" fmla="*/ 301 h 358"/>
                <a:gd name="T2" fmla="*/ 4003 w 4849"/>
                <a:gd name="T3" fmla="*/ 290 h 358"/>
                <a:gd name="T4" fmla="*/ 3776 w 4849"/>
                <a:gd name="T5" fmla="*/ 246 h 358"/>
                <a:gd name="T6" fmla="*/ 3662 w 4849"/>
                <a:gd name="T7" fmla="*/ 231 h 358"/>
                <a:gd name="T8" fmla="*/ 3316 w 4849"/>
                <a:gd name="T9" fmla="*/ 209 h 358"/>
                <a:gd name="T10" fmla="*/ 3201 w 4849"/>
                <a:gd name="T11" fmla="*/ 199 h 358"/>
                <a:gd name="T12" fmla="*/ 3087 w 4849"/>
                <a:gd name="T13" fmla="*/ 185 h 358"/>
                <a:gd name="T14" fmla="*/ 3010 w 4849"/>
                <a:gd name="T15" fmla="*/ 174 h 358"/>
                <a:gd name="T16" fmla="*/ 2935 w 4849"/>
                <a:gd name="T17" fmla="*/ 161 h 358"/>
                <a:gd name="T18" fmla="*/ 2840 w 4849"/>
                <a:gd name="T19" fmla="*/ 142 h 358"/>
                <a:gd name="T20" fmla="*/ 2784 w 4849"/>
                <a:gd name="T21" fmla="*/ 128 h 358"/>
                <a:gd name="T22" fmla="*/ 2411 w 4849"/>
                <a:gd name="T23" fmla="*/ 35 h 358"/>
                <a:gd name="T24" fmla="*/ 2106 w 4849"/>
                <a:gd name="T25" fmla="*/ 4 h 358"/>
                <a:gd name="T26" fmla="*/ 2010 w 4849"/>
                <a:gd name="T27" fmla="*/ 6 h 358"/>
                <a:gd name="T28" fmla="*/ 1952 w 4849"/>
                <a:gd name="T29" fmla="*/ 11 h 358"/>
                <a:gd name="T30" fmla="*/ 1933 w 4849"/>
                <a:gd name="T31" fmla="*/ 13 h 358"/>
                <a:gd name="T32" fmla="*/ 1876 w 4849"/>
                <a:gd name="T33" fmla="*/ 19 h 358"/>
                <a:gd name="T34" fmla="*/ 1799 w 4849"/>
                <a:gd name="T35" fmla="*/ 29 h 358"/>
                <a:gd name="T36" fmla="*/ 1340 w 4849"/>
                <a:gd name="T37" fmla="*/ 79 h 358"/>
                <a:gd name="T38" fmla="*/ 1041 w 4849"/>
                <a:gd name="T39" fmla="*/ 148 h 358"/>
                <a:gd name="T40" fmla="*/ 763 w 4849"/>
                <a:gd name="T41" fmla="*/ 278 h 358"/>
                <a:gd name="T42" fmla="*/ 651 w 4849"/>
                <a:gd name="T43" fmla="*/ 308 h 358"/>
                <a:gd name="T44" fmla="*/ 308 w 4849"/>
                <a:gd name="T45" fmla="*/ 350 h 358"/>
                <a:gd name="T46" fmla="*/ 307 w 4849"/>
                <a:gd name="T47" fmla="*/ 349 h 358"/>
                <a:gd name="T48" fmla="*/ 651 w 4849"/>
                <a:gd name="T49" fmla="*/ 306 h 358"/>
                <a:gd name="T50" fmla="*/ 762 w 4849"/>
                <a:gd name="T51" fmla="*/ 276 h 358"/>
                <a:gd name="T52" fmla="*/ 1040 w 4849"/>
                <a:gd name="T53" fmla="*/ 145 h 358"/>
                <a:gd name="T54" fmla="*/ 1340 w 4849"/>
                <a:gd name="T55" fmla="*/ 76 h 358"/>
                <a:gd name="T56" fmla="*/ 1799 w 4849"/>
                <a:gd name="T57" fmla="*/ 25 h 358"/>
                <a:gd name="T58" fmla="*/ 1875 w 4849"/>
                <a:gd name="T59" fmla="*/ 16 h 358"/>
                <a:gd name="T60" fmla="*/ 1933 w 4849"/>
                <a:gd name="T61" fmla="*/ 9 h 358"/>
                <a:gd name="T62" fmla="*/ 1952 w 4849"/>
                <a:gd name="T63" fmla="*/ 7 h 358"/>
                <a:gd name="T64" fmla="*/ 2009 w 4849"/>
                <a:gd name="T65" fmla="*/ 3 h 358"/>
                <a:gd name="T66" fmla="*/ 2106 w 4849"/>
                <a:gd name="T67" fmla="*/ 0 h 358"/>
                <a:gd name="T68" fmla="*/ 2412 w 4849"/>
                <a:gd name="T69" fmla="*/ 31 h 358"/>
                <a:gd name="T70" fmla="*/ 2785 w 4849"/>
                <a:gd name="T71" fmla="*/ 124 h 358"/>
                <a:gd name="T72" fmla="*/ 2841 w 4849"/>
                <a:gd name="T73" fmla="*/ 138 h 358"/>
                <a:gd name="T74" fmla="*/ 2935 w 4849"/>
                <a:gd name="T75" fmla="*/ 158 h 358"/>
                <a:gd name="T76" fmla="*/ 3011 w 4849"/>
                <a:gd name="T77" fmla="*/ 171 h 358"/>
                <a:gd name="T78" fmla="*/ 3087 w 4849"/>
                <a:gd name="T79" fmla="*/ 182 h 358"/>
                <a:gd name="T80" fmla="*/ 3202 w 4849"/>
                <a:gd name="T81" fmla="*/ 195 h 358"/>
                <a:gd name="T82" fmla="*/ 3317 w 4849"/>
                <a:gd name="T83" fmla="*/ 206 h 358"/>
                <a:gd name="T84" fmla="*/ 3662 w 4849"/>
                <a:gd name="T85" fmla="*/ 228 h 358"/>
                <a:gd name="T86" fmla="*/ 3777 w 4849"/>
                <a:gd name="T87" fmla="*/ 243 h 358"/>
                <a:gd name="T88" fmla="*/ 4003 w 4849"/>
                <a:gd name="T89" fmla="*/ 288 h 358"/>
                <a:gd name="T90" fmla="*/ 4234 w 4849"/>
                <a:gd name="T91" fmla="*/ 299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49" h="358">
                  <a:moveTo>
                    <a:pt x="4849" y="320"/>
                  </a:moveTo>
                  <a:cubicBezTo>
                    <a:pt x="4644" y="311"/>
                    <a:pt x="4439" y="306"/>
                    <a:pt x="4233" y="301"/>
                  </a:cubicBezTo>
                  <a:cubicBezTo>
                    <a:pt x="4080" y="297"/>
                    <a:pt x="4080" y="297"/>
                    <a:pt x="4080" y="297"/>
                  </a:cubicBezTo>
                  <a:cubicBezTo>
                    <a:pt x="4054" y="296"/>
                    <a:pt x="4028" y="294"/>
                    <a:pt x="4003" y="290"/>
                  </a:cubicBezTo>
                  <a:cubicBezTo>
                    <a:pt x="3977" y="287"/>
                    <a:pt x="3952" y="283"/>
                    <a:pt x="3927" y="278"/>
                  </a:cubicBezTo>
                  <a:cubicBezTo>
                    <a:pt x="3877" y="268"/>
                    <a:pt x="3827" y="255"/>
                    <a:pt x="3776" y="246"/>
                  </a:cubicBezTo>
                  <a:cubicBezTo>
                    <a:pt x="3751" y="241"/>
                    <a:pt x="3726" y="237"/>
                    <a:pt x="3700" y="234"/>
                  </a:cubicBezTo>
                  <a:cubicBezTo>
                    <a:pt x="3688" y="232"/>
                    <a:pt x="3675" y="232"/>
                    <a:pt x="3662" y="231"/>
                  </a:cubicBezTo>
                  <a:cubicBezTo>
                    <a:pt x="3624" y="229"/>
                    <a:pt x="3624" y="229"/>
                    <a:pt x="3624" y="229"/>
                  </a:cubicBezTo>
                  <a:cubicBezTo>
                    <a:pt x="3521" y="223"/>
                    <a:pt x="3419" y="217"/>
                    <a:pt x="3316" y="209"/>
                  </a:cubicBezTo>
                  <a:cubicBezTo>
                    <a:pt x="3291" y="207"/>
                    <a:pt x="3265" y="205"/>
                    <a:pt x="3240" y="202"/>
                  </a:cubicBezTo>
                  <a:cubicBezTo>
                    <a:pt x="3201" y="199"/>
                    <a:pt x="3201" y="199"/>
                    <a:pt x="3201" y="199"/>
                  </a:cubicBezTo>
                  <a:cubicBezTo>
                    <a:pt x="3163" y="194"/>
                    <a:pt x="3163" y="194"/>
                    <a:pt x="3163" y="194"/>
                  </a:cubicBezTo>
                  <a:cubicBezTo>
                    <a:pt x="3138" y="192"/>
                    <a:pt x="3112" y="188"/>
                    <a:pt x="3087" y="185"/>
                  </a:cubicBezTo>
                  <a:cubicBezTo>
                    <a:pt x="3074" y="184"/>
                    <a:pt x="3061" y="182"/>
                    <a:pt x="3049" y="180"/>
                  </a:cubicBezTo>
                  <a:cubicBezTo>
                    <a:pt x="3036" y="178"/>
                    <a:pt x="3023" y="176"/>
                    <a:pt x="3010" y="174"/>
                  </a:cubicBezTo>
                  <a:cubicBezTo>
                    <a:pt x="2972" y="168"/>
                    <a:pt x="2972" y="168"/>
                    <a:pt x="2972" y="168"/>
                  </a:cubicBezTo>
                  <a:cubicBezTo>
                    <a:pt x="2960" y="166"/>
                    <a:pt x="2947" y="163"/>
                    <a:pt x="2935" y="161"/>
                  </a:cubicBezTo>
                  <a:cubicBezTo>
                    <a:pt x="2909" y="157"/>
                    <a:pt x="2884" y="151"/>
                    <a:pt x="2859" y="146"/>
                  </a:cubicBezTo>
                  <a:cubicBezTo>
                    <a:pt x="2853" y="145"/>
                    <a:pt x="2847" y="143"/>
                    <a:pt x="2840" y="142"/>
                  </a:cubicBezTo>
                  <a:cubicBezTo>
                    <a:pt x="2822" y="137"/>
                    <a:pt x="2822" y="137"/>
                    <a:pt x="2822" y="137"/>
                  </a:cubicBezTo>
                  <a:cubicBezTo>
                    <a:pt x="2809" y="134"/>
                    <a:pt x="2797" y="131"/>
                    <a:pt x="2784" y="128"/>
                  </a:cubicBezTo>
                  <a:cubicBezTo>
                    <a:pt x="2759" y="121"/>
                    <a:pt x="2735" y="114"/>
                    <a:pt x="2710" y="107"/>
                  </a:cubicBezTo>
                  <a:cubicBezTo>
                    <a:pt x="2611" y="79"/>
                    <a:pt x="2512" y="53"/>
                    <a:pt x="2411" y="35"/>
                  </a:cubicBezTo>
                  <a:cubicBezTo>
                    <a:pt x="2361" y="25"/>
                    <a:pt x="2310" y="18"/>
                    <a:pt x="2259" y="13"/>
                  </a:cubicBezTo>
                  <a:cubicBezTo>
                    <a:pt x="2208" y="7"/>
                    <a:pt x="2157" y="5"/>
                    <a:pt x="2106" y="4"/>
                  </a:cubicBezTo>
                  <a:cubicBezTo>
                    <a:pt x="2080" y="4"/>
                    <a:pt x="2054" y="4"/>
                    <a:pt x="2029" y="6"/>
                  </a:cubicBezTo>
                  <a:cubicBezTo>
                    <a:pt x="2010" y="6"/>
                    <a:pt x="2010" y="6"/>
                    <a:pt x="2010" y="6"/>
                  </a:cubicBezTo>
                  <a:cubicBezTo>
                    <a:pt x="2003" y="7"/>
                    <a:pt x="1997" y="7"/>
                    <a:pt x="1990" y="8"/>
                  </a:cubicBezTo>
                  <a:cubicBezTo>
                    <a:pt x="1952" y="11"/>
                    <a:pt x="1952" y="11"/>
                    <a:pt x="1952" y="11"/>
                  </a:cubicBezTo>
                  <a:cubicBezTo>
                    <a:pt x="1942" y="11"/>
                    <a:pt x="1942" y="11"/>
                    <a:pt x="1942" y="11"/>
                  </a:cubicBezTo>
                  <a:cubicBezTo>
                    <a:pt x="1933" y="13"/>
                    <a:pt x="1933" y="13"/>
                    <a:pt x="1933" y="13"/>
                  </a:cubicBezTo>
                  <a:cubicBezTo>
                    <a:pt x="1914" y="15"/>
                    <a:pt x="1914" y="15"/>
                    <a:pt x="1914" y="15"/>
                  </a:cubicBezTo>
                  <a:cubicBezTo>
                    <a:pt x="1901" y="16"/>
                    <a:pt x="1888" y="18"/>
                    <a:pt x="1876" y="19"/>
                  </a:cubicBezTo>
                  <a:cubicBezTo>
                    <a:pt x="1837" y="24"/>
                    <a:pt x="1837" y="24"/>
                    <a:pt x="1837" y="24"/>
                  </a:cubicBezTo>
                  <a:cubicBezTo>
                    <a:pt x="1799" y="29"/>
                    <a:pt x="1799" y="29"/>
                    <a:pt x="1799" y="29"/>
                  </a:cubicBezTo>
                  <a:cubicBezTo>
                    <a:pt x="1697" y="40"/>
                    <a:pt x="1595" y="49"/>
                    <a:pt x="1493" y="60"/>
                  </a:cubicBezTo>
                  <a:cubicBezTo>
                    <a:pt x="1442" y="65"/>
                    <a:pt x="1391" y="72"/>
                    <a:pt x="1340" y="79"/>
                  </a:cubicBezTo>
                  <a:cubicBezTo>
                    <a:pt x="1289" y="86"/>
                    <a:pt x="1239" y="95"/>
                    <a:pt x="1189" y="105"/>
                  </a:cubicBezTo>
                  <a:cubicBezTo>
                    <a:pt x="1139" y="116"/>
                    <a:pt x="1089" y="128"/>
                    <a:pt x="1041" y="148"/>
                  </a:cubicBezTo>
                  <a:cubicBezTo>
                    <a:pt x="994" y="167"/>
                    <a:pt x="948" y="190"/>
                    <a:pt x="902" y="214"/>
                  </a:cubicBezTo>
                  <a:cubicBezTo>
                    <a:pt x="857" y="237"/>
                    <a:pt x="811" y="260"/>
                    <a:pt x="763" y="278"/>
                  </a:cubicBezTo>
                  <a:cubicBezTo>
                    <a:pt x="738" y="287"/>
                    <a:pt x="714" y="295"/>
                    <a:pt x="689" y="300"/>
                  </a:cubicBezTo>
                  <a:cubicBezTo>
                    <a:pt x="676" y="303"/>
                    <a:pt x="664" y="306"/>
                    <a:pt x="651" y="308"/>
                  </a:cubicBezTo>
                  <a:cubicBezTo>
                    <a:pt x="639" y="311"/>
                    <a:pt x="626" y="313"/>
                    <a:pt x="613" y="315"/>
                  </a:cubicBezTo>
                  <a:cubicBezTo>
                    <a:pt x="512" y="333"/>
                    <a:pt x="410" y="344"/>
                    <a:pt x="308" y="350"/>
                  </a:cubicBezTo>
                  <a:cubicBezTo>
                    <a:pt x="205" y="357"/>
                    <a:pt x="102" y="358"/>
                    <a:pt x="0" y="353"/>
                  </a:cubicBezTo>
                  <a:cubicBezTo>
                    <a:pt x="102" y="357"/>
                    <a:pt x="205" y="356"/>
                    <a:pt x="307" y="349"/>
                  </a:cubicBezTo>
                  <a:cubicBezTo>
                    <a:pt x="410" y="343"/>
                    <a:pt x="512" y="331"/>
                    <a:pt x="613" y="313"/>
                  </a:cubicBezTo>
                  <a:cubicBezTo>
                    <a:pt x="626" y="311"/>
                    <a:pt x="638" y="309"/>
                    <a:pt x="651" y="306"/>
                  </a:cubicBezTo>
                  <a:cubicBezTo>
                    <a:pt x="663" y="304"/>
                    <a:pt x="676" y="301"/>
                    <a:pt x="688" y="298"/>
                  </a:cubicBezTo>
                  <a:cubicBezTo>
                    <a:pt x="713" y="293"/>
                    <a:pt x="738" y="285"/>
                    <a:pt x="762" y="276"/>
                  </a:cubicBezTo>
                  <a:cubicBezTo>
                    <a:pt x="810" y="258"/>
                    <a:pt x="856" y="235"/>
                    <a:pt x="901" y="212"/>
                  </a:cubicBezTo>
                  <a:cubicBezTo>
                    <a:pt x="947" y="188"/>
                    <a:pt x="993" y="164"/>
                    <a:pt x="1040" y="145"/>
                  </a:cubicBezTo>
                  <a:cubicBezTo>
                    <a:pt x="1088" y="126"/>
                    <a:pt x="1138" y="113"/>
                    <a:pt x="1188" y="103"/>
                  </a:cubicBezTo>
                  <a:cubicBezTo>
                    <a:pt x="1238" y="92"/>
                    <a:pt x="1289" y="83"/>
                    <a:pt x="1340" y="76"/>
                  </a:cubicBezTo>
                  <a:cubicBezTo>
                    <a:pt x="1391" y="69"/>
                    <a:pt x="1442" y="62"/>
                    <a:pt x="1493" y="57"/>
                  </a:cubicBezTo>
                  <a:cubicBezTo>
                    <a:pt x="1595" y="46"/>
                    <a:pt x="1697" y="37"/>
                    <a:pt x="1799" y="25"/>
                  </a:cubicBezTo>
                  <a:cubicBezTo>
                    <a:pt x="1837" y="21"/>
                    <a:pt x="1837" y="21"/>
                    <a:pt x="1837" y="21"/>
                  </a:cubicBezTo>
                  <a:cubicBezTo>
                    <a:pt x="1875" y="16"/>
                    <a:pt x="1875" y="16"/>
                    <a:pt x="1875" y="16"/>
                  </a:cubicBezTo>
                  <a:cubicBezTo>
                    <a:pt x="1888" y="14"/>
                    <a:pt x="1901" y="13"/>
                    <a:pt x="1913" y="11"/>
                  </a:cubicBezTo>
                  <a:cubicBezTo>
                    <a:pt x="1933" y="9"/>
                    <a:pt x="1933" y="9"/>
                    <a:pt x="1933" y="9"/>
                  </a:cubicBezTo>
                  <a:cubicBezTo>
                    <a:pt x="1942" y="8"/>
                    <a:pt x="1942" y="8"/>
                    <a:pt x="1942" y="8"/>
                  </a:cubicBezTo>
                  <a:cubicBezTo>
                    <a:pt x="1952" y="7"/>
                    <a:pt x="1952" y="7"/>
                    <a:pt x="1952" y="7"/>
                  </a:cubicBezTo>
                  <a:cubicBezTo>
                    <a:pt x="1990" y="4"/>
                    <a:pt x="1990" y="4"/>
                    <a:pt x="1990" y="4"/>
                  </a:cubicBezTo>
                  <a:cubicBezTo>
                    <a:pt x="1997" y="3"/>
                    <a:pt x="2003" y="3"/>
                    <a:pt x="2009" y="3"/>
                  </a:cubicBezTo>
                  <a:cubicBezTo>
                    <a:pt x="2029" y="2"/>
                    <a:pt x="2029" y="2"/>
                    <a:pt x="2029" y="2"/>
                  </a:cubicBezTo>
                  <a:cubicBezTo>
                    <a:pt x="2054" y="0"/>
                    <a:pt x="2080" y="1"/>
                    <a:pt x="2106" y="0"/>
                  </a:cubicBezTo>
                  <a:cubicBezTo>
                    <a:pt x="2157" y="1"/>
                    <a:pt x="2208" y="3"/>
                    <a:pt x="2259" y="9"/>
                  </a:cubicBezTo>
                  <a:cubicBezTo>
                    <a:pt x="2310" y="14"/>
                    <a:pt x="2361" y="21"/>
                    <a:pt x="2412" y="31"/>
                  </a:cubicBezTo>
                  <a:cubicBezTo>
                    <a:pt x="2513" y="50"/>
                    <a:pt x="2612" y="75"/>
                    <a:pt x="2711" y="104"/>
                  </a:cubicBezTo>
                  <a:cubicBezTo>
                    <a:pt x="2736" y="111"/>
                    <a:pt x="2760" y="117"/>
                    <a:pt x="2785" y="124"/>
                  </a:cubicBezTo>
                  <a:cubicBezTo>
                    <a:pt x="2797" y="128"/>
                    <a:pt x="2810" y="130"/>
                    <a:pt x="2822" y="134"/>
                  </a:cubicBezTo>
                  <a:cubicBezTo>
                    <a:pt x="2841" y="138"/>
                    <a:pt x="2841" y="138"/>
                    <a:pt x="2841" y="138"/>
                  </a:cubicBezTo>
                  <a:cubicBezTo>
                    <a:pt x="2847" y="140"/>
                    <a:pt x="2854" y="141"/>
                    <a:pt x="2860" y="142"/>
                  </a:cubicBezTo>
                  <a:cubicBezTo>
                    <a:pt x="2885" y="148"/>
                    <a:pt x="2910" y="153"/>
                    <a:pt x="2935" y="158"/>
                  </a:cubicBezTo>
                  <a:cubicBezTo>
                    <a:pt x="2948" y="160"/>
                    <a:pt x="2960" y="163"/>
                    <a:pt x="2973" y="165"/>
                  </a:cubicBezTo>
                  <a:cubicBezTo>
                    <a:pt x="3011" y="171"/>
                    <a:pt x="3011" y="171"/>
                    <a:pt x="3011" y="171"/>
                  </a:cubicBezTo>
                  <a:cubicBezTo>
                    <a:pt x="3024" y="173"/>
                    <a:pt x="3036" y="175"/>
                    <a:pt x="3049" y="176"/>
                  </a:cubicBezTo>
                  <a:cubicBezTo>
                    <a:pt x="3062" y="178"/>
                    <a:pt x="3074" y="180"/>
                    <a:pt x="3087" y="182"/>
                  </a:cubicBezTo>
                  <a:cubicBezTo>
                    <a:pt x="3113" y="185"/>
                    <a:pt x="3138" y="189"/>
                    <a:pt x="3163" y="191"/>
                  </a:cubicBezTo>
                  <a:cubicBezTo>
                    <a:pt x="3202" y="195"/>
                    <a:pt x="3202" y="195"/>
                    <a:pt x="3202" y="195"/>
                  </a:cubicBezTo>
                  <a:cubicBezTo>
                    <a:pt x="3240" y="199"/>
                    <a:pt x="3240" y="199"/>
                    <a:pt x="3240" y="199"/>
                  </a:cubicBezTo>
                  <a:cubicBezTo>
                    <a:pt x="3266" y="202"/>
                    <a:pt x="3291" y="204"/>
                    <a:pt x="3317" y="206"/>
                  </a:cubicBezTo>
                  <a:cubicBezTo>
                    <a:pt x="3419" y="214"/>
                    <a:pt x="3521" y="220"/>
                    <a:pt x="3624" y="226"/>
                  </a:cubicBezTo>
                  <a:cubicBezTo>
                    <a:pt x="3662" y="228"/>
                    <a:pt x="3662" y="228"/>
                    <a:pt x="3662" y="228"/>
                  </a:cubicBezTo>
                  <a:cubicBezTo>
                    <a:pt x="3675" y="229"/>
                    <a:pt x="3688" y="230"/>
                    <a:pt x="3701" y="232"/>
                  </a:cubicBezTo>
                  <a:cubicBezTo>
                    <a:pt x="3726" y="234"/>
                    <a:pt x="3752" y="239"/>
                    <a:pt x="3777" y="243"/>
                  </a:cubicBezTo>
                  <a:cubicBezTo>
                    <a:pt x="3827" y="253"/>
                    <a:pt x="3877" y="265"/>
                    <a:pt x="3927" y="275"/>
                  </a:cubicBezTo>
                  <a:cubicBezTo>
                    <a:pt x="3952" y="280"/>
                    <a:pt x="3978" y="285"/>
                    <a:pt x="4003" y="288"/>
                  </a:cubicBezTo>
                  <a:cubicBezTo>
                    <a:pt x="4029" y="291"/>
                    <a:pt x="4054" y="294"/>
                    <a:pt x="4080" y="295"/>
                  </a:cubicBezTo>
                  <a:cubicBezTo>
                    <a:pt x="4234" y="299"/>
                    <a:pt x="4234" y="299"/>
                    <a:pt x="4234" y="299"/>
                  </a:cubicBezTo>
                  <a:cubicBezTo>
                    <a:pt x="4439" y="304"/>
                    <a:pt x="4644" y="310"/>
                    <a:pt x="4849" y="3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63">
              <a:extLst>
                <a:ext uri="{FF2B5EF4-FFF2-40B4-BE49-F238E27FC236}">
                  <a16:creationId xmlns:a16="http://schemas.microsoft.com/office/drawing/2014/main" id="{E5F9C16E-7DE0-912F-C832-DED6A1CA5E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3750" y="4183063"/>
              <a:ext cx="12112625" cy="960438"/>
            </a:xfrm>
            <a:custGeom>
              <a:avLst/>
              <a:gdLst>
                <a:gd name="T0" fmla="*/ 4232 w 4849"/>
                <a:gd name="T1" fmla="*/ 310 h 384"/>
                <a:gd name="T2" fmla="*/ 3923 w 4849"/>
                <a:gd name="T3" fmla="*/ 303 h 384"/>
                <a:gd name="T4" fmla="*/ 3693 w 4849"/>
                <a:gd name="T5" fmla="*/ 275 h 384"/>
                <a:gd name="T6" fmla="*/ 3461 w 4849"/>
                <a:gd name="T7" fmla="*/ 270 h 384"/>
                <a:gd name="T8" fmla="*/ 3346 w 4849"/>
                <a:gd name="T9" fmla="*/ 265 h 384"/>
                <a:gd name="T10" fmla="*/ 3000 w 4849"/>
                <a:gd name="T11" fmla="*/ 229 h 384"/>
                <a:gd name="T12" fmla="*/ 2403 w 4849"/>
                <a:gd name="T13" fmla="*/ 69 h 384"/>
                <a:gd name="T14" fmla="*/ 2215 w 4849"/>
                <a:gd name="T15" fmla="*/ 27 h 384"/>
                <a:gd name="T16" fmla="*/ 2158 w 4849"/>
                <a:gd name="T17" fmla="*/ 18 h 384"/>
                <a:gd name="T18" fmla="*/ 2101 w 4849"/>
                <a:gd name="T19" fmla="*/ 11 h 384"/>
                <a:gd name="T20" fmla="*/ 2043 w 4849"/>
                <a:gd name="T21" fmla="*/ 6 h 384"/>
                <a:gd name="T22" fmla="*/ 1946 w 4849"/>
                <a:gd name="T23" fmla="*/ 4 h 384"/>
                <a:gd name="T24" fmla="*/ 1485 w 4849"/>
                <a:gd name="T25" fmla="*/ 39 h 384"/>
                <a:gd name="T26" fmla="*/ 1180 w 4849"/>
                <a:gd name="T27" fmla="*/ 88 h 384"/>
                <a:gd name="T28" fmla="*/ 1033 w 4849"/>
                <a:gd name="T29" fmla="*/ 136 h 384"/>
                <a:gd name="T30" fmla="*/ 830 w 4849"/>
                <a:gd name="T31" fmla="*/ 247 h 384"/>
                <a:gd name="T32" fmla="*/ 779 w 4849"/>
                <a:gd name="T33" fmla="*/ 273 h 384"/>
                <a:gd name="T34" fmla="*/ 744 w 4849"/>
                <a:gd name="T35" fmla="*/ 290 h 384"/>
                <a:gd name="T36" fmla="*/ 689 w 4849"/>
                <a:gd name="T37" fmla="*/ 310 h 384"/>
                <a:gd name="T38" fmla="*/ 652 w 4849"/>
                <a:gd name="T39" fmla="*/ 321 h 384"/>
                <a:gd name="T40" fmla="*/ 309 w 4849"/>
                <a:gd name="T41" fmla="*/ 376 h 384"/>
                <a:gd name="T42" fmla="*/ 309 w 4849"/>
                <a:gd name="T43" fmla="*/ 375 h 384"/>
                <a:gd name="T44" fmla="*/ 652 w 4849"/>
                <a:gd name="T45" fmla="*/ 319 h 384"/>
                <a:gd name="T46" fmla="*/ 689 w 4849"/>
                <a:gd name="T47" fmla="*/ 308 h 384"/>
                <a:gd name="T48" fmla="*/ 743 w 4849"/>
                <a:gd name="T49" fmla="*/ 288 h 384"/>
                <a:gd name="T50" fmla="*/ 778 w 4849"/>
                <a:gd name="T51" fmla="*/ 271 h 384"/>
                <a:gd name="T52" fmla="*/ 829 w 4849"/>
                <a:gd name="T53" fmla="*/ 245 h 384"/>
                <a:gd name="T54" fmla="*/ 1032 w 4849"/>
                <a:gd name="T55" fmla="*/ 133 h 384"/>
                <a:gd name="T56" fmla="*/ 1179 w 4849"/>
                <a:gd name="T57" fmla="*/ 85 h 384"/>
                <a:gd name="T58" fmla="*/ 1484 w 4849"/>
                <a:gd name="T59" fmla="*/ 36 h 384"/>
                <a:gd name="T60" fmla="*/ 1946 w 4849"/>
                <a:gd name="T61" fmla="*/ 0 h 384"/>
                <a:gd name="T62" fmla="*/ 2043 w 4849"/>
                <a:gd name="T63" fmla="*/ 3 h 384"/>
                <a:gd name="T64" fmla="*/ 2101 w 4849"/>
                <a:gd name="T65" fmla="*/ 7 h 384"/>
                <a:gd name="T66" fmla="*/ 2159 w 4849"/>
                <a:gd name="T67" fmla="*/ 14 h 384"/>
                <a:gd name="T68" fmla="*/ 2216 w 4849"/>
                <a:gd name="T69" fmla="*/ 23 h 384"/>
                <a:gd name="T70" fmla="*/ 2404 w 4849"/>
                <a:gd name="T71" fmla="*/ 66 h 384"/>
                <a:gd name="T72" fmla="*/ 3000 w 4849"/>
                <a:gd name="T73" fmla="*/ 226 h 384"/>
                <a:gd name="T74" fmla="*/ 3346 w 4849"/>
                <a:gd name="T75" fmla="*/ 262 h 384"/>
                <a:gd name="T76" fmla="*/ 3461 w 4849"/>
                <a:gd name="T77" fmla="*/ 267 h 384"/>
                <a:gd name="T78" fmla="*/ 3693 w 4849"/>
                <a:gd name="T79" fmla="*/ 272 h 384"/>
                <a:gd name="T80" fmla="*/ 3923 w 4849"/>
                <a:gd name="T81" fmla="*/ 301 h 384"/>
                <a:gd name="T82" fmla="*/ 4232 w 4849"/>
                <a:gd name="T83" fmla="*/ 308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49" h="384">
                  <a:moveTo>
                    <a:pt x="4849" y="327"/>
                  </a:moveTo>
                  <a:cubicBezTo>
                    <a:pt x="4644" y="314"/>
                    <a:pt x="4438" y="309"/>
                    <a:pt x="4232" y="310"/>
                  </a:cubicBezTo>
                  <a:cubicBezTo>
                    <a:pt x="4180" y="310"/>
                    <a:pt x="4129" y="310"/>
                    <a:pt x="4077" y="311"/>
                  </a:cubicBezTo>
                  <a:cubicBezTo>
                    <a:pt x="4026" y="312"/>
                    <a:pt x="3974" y="309"/>
                    <a:pt x="3923" y="303"/>
                  </a:cubicBezTo>
                  <a:cubicBezTo>
                    <a:pt x="3872" y="297"/>
                    <a:pt x="3821" y="289"/>
                    <a:pt x="3770" y="282"/>
                  </a:cubicBezTo>
                  <a:cubicBezTo>
                    <a:pt x="3744" y="279"/>
                    <a:pt x="3719" y="277"/>
                    <a:pt x="3693" y="275"/>
                  </a:cubicBezTo>
                  <a:cubicBezTo>
                    <a:pt x="3667" y="273"/>
                    <a:pt x="3642" y="273"/>
                    <a:pt x="3616" y="273"/>
                  </a:cubicBezTo>
                  <a:cubicBezTo>
                    <a:pt x="3564" y="272"/>
                    <a:pt x="3513" y="271"/>
                    <a:pt x="3461" y="270"/>
                  </a:cubicBezTo>
                  <a:cubicBezTo>
                    <a:pt x="3436" y="269"/>
                    <a:pt x="3410" y="268"/>
                    <a:pt x="3384" y="266"/>
                  </a:cubicBezTo>
                  <a:cubicBezTo>
                    <a:pt x="3346" y="265"/>
                    <a:pt x="3346" y="265"/>
                    <a:pt x="3346" y="265"/>
                  </a:cubicBezTo>
                  <a:cubicBezTo>
                    <a:pt x="3307" y="262"/>
                    <a:pt x="3307" y="262"/>
                    <a:pt x="3307" y="262"/>
                  </a:cubicBezTo>
                  <a:cubicBezTo>
                    <a:pt x="3204" y="256"/>
                    <a:pt x="3102" y="245"/>
                    <a:pt x="3000" y="229"/>
                  </a:cubicBezTo>
                  <a:cubicBezTo>
                    <a:pt x="2898" y="213"/>
                    <a:pt x="2797" y="191"/>
                    <a:pt x="2699" y="160"/>
                  </a:cubicBezTo>
                  <a:cubicBezTo>
                    <a:pt x="2600" y="129"/>
                    <a:pt x="2503" y="96"/>
                    <a:pt x="2403" y="69"/>
                  </a:cubicBezTo>
                  <a:cubicBezTo>
                    <a:pt x="2354" y="56"/>
                    <a:pt x="2303" y="44"/>
                    <a:pt x="2253" y="34"/>
                  </a:cubicBezTo>
                  <a:cubicBezTo>
                    <a:pt x="2215" y="27"/>
                    <a:pt x="2215" y="27"/>
                    <a:pt x="2215" y="27"/>
                  </a:cubicBezTo>
                  <a:cubicBezTo>
                    <a:pt x="2202" y="25"/>
                    <a:pt x="2190" y="23"/>
                    <a:pt x="2177" y="21"/>
                  </a:cubicBezTo>
                  <a:cubicBezTo>
                    <a:pt x="2171" y="20"/>
                    <a:pt x="2164" y="19"/>
                    <a:pt x="2158" y="18"/>
                  </a:cubicBezTo>
                  <a:cubicBezTo>
                    <a:pt x="2139" y="15"/>
                    <a:pt x="2139" y="15"/>
                    <a:pt x="2139" y="15"/>
                  </a:cubicBezTo>
                  <a:cubicBezTo>
                    <a:pt x="2126" y="14"/>
                    <a:pt x="2113" y="12"/>
                    <a:pt x="2101" y="11"/>
                  </a:cubicBezTo>
                  <a:cubicBezTo>
                    <a:pt x="2062" y="8"/>
                    <a:pt x="2062" y="8"/>
                    <a:pt x="2062" y="8"/>
                  </a:cubicBezTo>
                  <a:cubicBezTo>
                    <a:pt x="2056" y="7"/>
                    <a:pt x="2049" y="7"/>
                    <a:pt x="2043" y="6"/>
                  </a:cubicBezTo>
                  <a:cubicBezTo>
                    <a:pt x="2024" y="5"/>
                    <a:pt x="2024" y="5"/>
                    <a:pt x="2024" y="5"/>
                  </a:cubicBezTo>
                  <a:cubicBezTo>
                    <a:pt x="1998" y="4"/>
                    <a:pt x="1972" y="4"/>
                    <a:pt x="1946" y="4"/>
                  </a:cubicBezTo>
                  <a:cubicBezTo>
                    <a:pt x="1895" y="4"/>
                    <a:pt x="1844" y="8"/>
                    <a:pt x="1792" y="13"/>
                  </a:cubicBezTo>
                  <a:cubicBezTo>
                    <a:pt x="1690" y="21"/>
                    <a:pt x="1587" y="28"/>
                    <a:pt x="1485" y="39"/>
                  </a:cubicBezTo>
                  <a:cubicBezTo>
                    <a:pt x="1433" y="44"/>
                    <a:pt x="1382" y="51"/>
                    <a:pt x="1331" y="58"/>
                  </a:cubicBezTo>
                  <a:cubicBezTo>
                    <a:pt x="1281" y="66"/>
                    <a:pt x="1230" y="76"/>
                    <a:pt x="1180" y="88"/>
                  </a:cubicBezTo>
                  <a:cubicBezTo>
                    <a:pt x="1155" y="94"/>
                    <a:pt x="1130" y="101"/>
                    <a:pt x="1106" y="109"/>
                  </a:cubicBezTo>
                  <a:cubicBezTo>
                    <a:pt x="1081" y="116"/>
                    <a:pt x="1057" y="126"/>
                    <a:pt x="1033" y="136"/>
                  </a:cubicBezTo>
                  <a:cubicBezTo>
                    <a:pt x="986" y="157"/>
                    <a:pt x="942" y="182"/>
                    <a:pt x="897" y="208"/>
                  </a:cubicBezTo>
                  <a:cubicBezTo>
                    <a:pt x="875" y="221"/>
                    <a:pt x="853" y="234"/>
                    <a:pt x="830" y="247"/>
                  </a:cubicBezTo>
                  <a:cubicBezTo>
                    <a:pt x="819" y="253"/>
                    <a:pt x="807" y="259"/>
                    <a:pt x="796" y="265"/>
                  </a:cubicBezTo>
                  <a:cubicBezTo>
                    <a:pt x="779" y="273"/>
                    <a:pt x="779" y="273"/>
                    <a:pt x="779" y="273"/>
                  </a:cubicBezTo>
                  <a:cubicBezTo>
                    <a:pt x="773" y="276"/>
                    <a:pt x="767" y="279"/>
                    <a:pt x="761" y="282"/>
                  </a:cubicBezTo>
                  <a:cubicBezTo>
                    <a:pt x="744" y="290"/>
                    <a:pt x="744" y="290"/>
                    <a:pt x="744" y="290"/>
                  </a:cubicBezTo>
                  <a:cubicBezTo>
                    <a:pt x="738" y="292"/>
                    <a:pt x="732" y="295"/>
                    <a:pt x="726" y="297"/>
                  </a:cubicBezTo>
                  <a:cubicBezTo>
                    <a:pt x="714" y="302"/>
                    <a:pt x="702" y="306"/>
                    <a:pt x="689" y="310"/>
                  </a:cubicBezTo>
                  <a:cubicBezTo>
                    <a:pt x="683" y="312"/>
                    <a:pt x="677" y="314"/>
                    <a:pt x="671" y="316"/>
                  </a:cubicBezTo>
                  <a:cubicBezTo>
                    <a:pt x="652" y="321"/>
                    <a:pt x="652" y="321"/>
                    <a:pt x="652" y="321"/>
                  </a:cubicBezTo>
                  <a:cubicBezTo>
                    <a:pt x="615" y="330"/>
                    <a:pt x="615" y="330"/>
                    <a:pt x="615" y="330"/>
                  </a:cubicBezTo>
                  <a:cubicBezTo>
                    <a:pt x="514" y="353"/>
                    <a:pt x="412" y="368"/>
                    <a:pt x="309" y="376"/>
                  </a:cubicBezTo>
                  <a:cubicBezTo>
                    <a:pt x="206" y="383"/>
                    <a:pt x="103" y="384"/>
                    <a:pt x="0" y="377"/>
                  </a:cubicBezTo>
                  <a:cubicBezTo>
                    <a:pt x="103" y="384"/>
                    <a:pt x="206" y="383"/>
                    <a:pt x="309" y="375"/>
                  </a:cubicBezTo>
                  <a:cubicBezTo>
                    <a:pt x="412" y="366"/>
                    <a:pt x="514" y="351"/>
                    <a:pt x="614" y="328"/>
                  </a:cubicBezTo>
                  <a:cubicBezTo>
                    <a:pt x="652" y="319"/>
                    <a:pt x="652" y="319"/>
                    <a:pt x="652" y="319"/>
                  </a:cubicBezTo>
                  <a:cubicBezTo>
                    <a:pt x="670" y="314"/>
                    <a:pt x="670" y="314"/>
                    <a:pt x="670" y="314"/>
                  </a:cubicBezTo>
                  <a:cubicBezTo>
                    <a:pt x="676" y="312"/>
                    <a:pt x="683" y="310"/>
                    <a:pt x="689" y="308"/>
                  </a:cubicBezTo>
                  <a:cubicBezTo>
                    <a:pt x="701" y="304"/>
                    <a:pt x="713" y="300"/>
                    <a:pt x="725" y="295"/>
                  </a:cubicBezTo>
                  <a:cubicBezTo>
                    <a:pt x="731" y="293"/>
                    <a:pt x="737" y="290"/>
                    <a:pt x="743" y="288"/>
                  </a:cubicBezTo>
                  <a:cubicBezTo>
                    <a:pt x="760" y="280"/>
                    <a:pt x="760" y="280"/>
                    <a:pt x="760" y="280"/>
                  </a:cubicBezTo>
                  <a:cubicBezTo>
                    <a:pt x="766" y="277"/>
                    <a:pt x="772" y="274"/>
                    <a:pt x="778" y="271"/>
                  </a:cubicBezTo>
                  <a:cubicBezTo>
                    <a:pt x="795" y="263"/>
                    <a:pt x="795" y="263"/>
                    <a:pt x="795" y="263"/>
                  </a:cubicBezTo>
                  <a:cubicBezTo>
                    <a:pt x="806" y="257"/>
                    <a:pt x="818" y="251"/>
                    <a:pt x="829" y="245"/>
                  </a:cubicBezTo>
                  <a:cubicBezTo>
                    <a:pt x="852" y="232"/>
                    <a:pt x="874" y="219"/>
                    <a:pt x="896" y="206"/>
                  </a:cubicBezTo>
                  <a:cubicBezTo>
                    <a:pt x="941" y="180"/>
                    <a:pt x="985" y="155"/>
                    <a:pt x="1032" y="133"/>
                  </a:cubicBezTo>
                  <a:cubicBezTo>
                    <a:pt x="1056" y="123"/>
                    <a:pt x="1080" y="114"/>
                    <a:pt x="1105" y="106"/>
                  </a:cubicBezTo>
                  <a:cubicBezTo>
                    <a:pt x="1129" y="98"/>
                    <a:pt x="1154" y="92"/>
                    <a:pt x="1179" y="85"/>
                  </a:cubicBezTo>
                  <a:cubicBezTo>
                    <a:pt x="1229" y="73"/>
                    <a:pt x="1280" y="64"/>
                    <a:pt x="1331" y="56"/>
                  </a:cubicBezTo>
                  <a:cubicBezTo>
                    <a:pt x="1382" y="48"/>
                    <a:pt x="1433" y="41"/>
                    <a:pt x="1484" y="36"/>
                  </a:cubicBezTo>
                  <a:cubicBezTo>
                    <a:pt x="1587" y="25"/>
                    <a:pt x="1690" y="18"/>
                    <a:pt x="1792" y="9"/>
                  </a:cubicBezTo>
                  <a:cubicBezTo>
                    <a:pt x="1843" y="4"/>
                    <a:pt x="1895" y="1"/>
                    <a:pt x="1946" y="0"/>
                  </a:cubicBezTo>
                  <a:cubicBezTo>
                    <a:pt x="1972" y="0"/>
                    <a:pt x="1998" y="0"/>
                    <a:pt x="2024" y="2"/>
                  </a:cubicBezTo>
                  <a:cubicBezTo>
                    <a:pt x="2043" y="3"/>
                    <a:pt x="2043" y="3"/>
                    <a:pt x="2043" y="3"/>
                  </a:cubicBezTo>
                  <a:cubicBezTo>
                    <a:pt x="2050" y="3"/>
                    <a:pt x="2056" y="3"/>
                    <a:pt x="2062" y="4"/>
                  </a:cubicBezTo>
                  <a:cubicBezTo>
                    <a:pt x="2101" y="7"/>
                    <a:pt x="2101" y="7"/>
                    <a:pt x="2101" y="7"/>
                  </a:cubicBezTo>
                  <a:cubicBezTo>
                    <a:pt x="2114" y="8"/>
                    <a:pt x="2127" y="10"/>
                    <a:pt x="2139" y="12"/>
                  </a:cubicBezTo>
                  <a:cubicBezTo>
                    <a:pt x="2159" y="14"/>
                    <a:pt x="2159" y="14"/>
                    <a:pt x="2159" y="14"/>
                  </a:cubicBezTo>
                  <a:cubicBezTo>
                    <a:pt x="2165" y="15"/>
                    <a:pt x="2171" y="16"/>
                    <a:pt x="2178" y="17"/>
                  </a:cubicBezTo>
                  <a:cubicBezTo>
                    <a:pt x="2190" y="19"/>
                    <a:pt x="2203" y="21"/>
                    <a:pt x="2216" y="23"/>
                  </a:cubicBezTo>
                  <a:cubicBezTo>
                    <a:pt x="2254" y="30"/>
                    <a:pt x="2254" y="30"/>
                    <a:pt x="2254" y="30"/>
                  </a:cubicBezTo>
                  <a:cubicBezTo>
                    <a:pt x="2304" y="40"/>
                    <a:pt x="2355" y="52"/>
                    <a:pt x="2404" y="66"/>
                  </a:cubicBezTo>
                  <a:cubicBezTo>
                    <a:pt x="2504" y="92"/>
                    <a:pt x="2602" y="125"/>
                    <a:pt x="2700" y="156"/>
                  </a:cubicBezTo>
                  <a:cubicBezTo>
                    <a:pt x="2798" y="187"/>
                    <a:pt x="2899" y="210"/>
                    <a:pt x="3000" y="226"/>
                  </a:cubicBezTo>
                  <a:cubicBezTo>
                    <a:pt x="3102" y="242"/>
                    <a:pt x="3204" y="253"/>
                    <a:pt x="3307" y="259"/>
                  </a:cubicBezTo>
                  <a:cubicBezTo>
                    <a:pt x="3346" y="262"/>
                    <a:pt x="3346" y="262"/>
                    <a:pt x="3346" y="262"/>
                  </a:cubicBezTo>
                  <a:cubicBezTo>
                    <a:pt x="3384" y="264"/>
                    <a:pt x="3384" y="264"/>
                    <a:pt x="3384" y="264"/>
                  </a:cubicBezTo>
                  <a:cubicBezTo>
                    <a:pt x="3410" y="265"/>
                    <a:pt x="3436" y="266"/>
                    <a:pt x="3461" y="267"/>
                  </a:cubicBezTo>
                  <a:cubicBezTo>
                    <a:pt x="3513" y="268"/>
                    <a:pt x="3564" y="270"/>
                    <a:pt x="3616" y="270"/>
                  </a:cubicBezTo>
                  <a:cubicBezTo>
                    <a:pt x="3642" y="270"/>
                    <a:pt x="3667" y="271"/>
                    <a:pt x="3693" y="272"/>
                  </a:cubicBezTo>
                  <a:cubicBezTo>
                    <a:pt x="3719" y="274"/>
                    <a:pt x="3745" y="277"/>
                    <a:pt x="3770" y="280"/>
                  </a:cubicBezTo>
                  <a:cubicBezTo>
                    <a:pt x="3821" y="286"/>
                    <a:pt x="3872" y="295"/>
                    <a:pt x="3923" y="301"/>
                  </a:cubicBezTo>
                  <a:cubicBezTo>
                    <a:pt x="3974" y="307"/>
                    <a:pt x="4026" y="310"/>
                    <a:pt x="4077" y="309"/>
                  </a:cubicBezTo>
                  <a:cubicBezTo>
                    <a:pt x="4129" y="308"/>
                    <a:pt x="4180" y="308"/>
                    <a:pt x="4232" y="308"/>
                  </a:cubicBezTo>
                  <a:cubicBezTo>
                    <a:pt x="4438" y="308"/>
                    <a:pt x="4644" y="314"/>
                    <a:pt x="4849" y="3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64">
              <a:extLst>
                <a:ext uri="{FF2B5EF4-FFF2-40B4-BE49-F238E27FC236}">
                  <a16:creationId xmlns:a16="http://schemas.microsoft.com/office/drawing/2014/main" id="{6610377E-B421-6D6C-54E1-DA3E8BEA86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8513" y="4244975"/>
              <a:ext cx="12112625" cy="1038225"/>
            </a:xfrm>
            <a:custGeom>
              <a:avLst/>
              <a:gdLst>
                <a:gd name="T0" fmla="*/ 4228 w 4849"/>
                <a:gd name="T1" fmla="*/ 321 h 415"/>
                <a:gd name="T2" fmla="*/ 3995 w 4849"/>
                <a:gd name="T3" fmla="*/ 331 h 415"/>
                <a:gd name="T4" fmla="*/ 3763 w 4849"/>
                <a:gd name="T5" fmla="*/ 321 h 415"/>
                <a:gd name="T6" fmla="*/ 2988 w 4849"/>
                <a:gd name="T7" fmla="*/ 289 h 415"/>
                <a:gd name="T8" fmla="*/ 2648 w 4849"/>
                <a:gd name="T9" fmla="*/ 207 h 415"/>
                <a:gd name="T10" fmla="*/ 2612 w 4849"/>
                <a:gd name="T11" fmla="*/ 194 h 415"/>
                <a:gd name="T12" fmla="*/ 2393 w 4849"/>
                <a:gd name="T13" fmla="*/ 114 h 415"/>
                <a:gd name="T14" fmla="*/ 2282 w 4849"/>
                <a:gd name="T15" fmla="*/ 78 h 415"/>
                <a:gd name="T16" fmla="*/ 2245 w 4849"/>
                <a:gd name="T17" fmla="*/ 67 h 415"/>
                <a:gd name="T18" fmla="*/ 2056 w 4849"/>
                <a:gd name="T19" fmla="*/ 23 h 415"/>
                <a:gd name="T20" fmla="*/ 1999 w 4849"/>
                <a:gd name="T21" fmla="*/ 14 h 415"/>
                <a:gd name="T22" fmla="*/ 1941 w 4849"/>
                <a:gd name="T23" fmla="*/ 8 h 415"/>
                <a:gd name="T24" fmla="*/ 1844 w 4849"/>
                <a:gd name="T25" fmla="*/ 3 h 415"/>
                <a:gd name="T26" fmla="*/ 1824 w 4849"/>
                <a:gd name="T27" fmla="*/ 3 h 415"/>
                <a:gd name="T28" fmla="*/ 1747 w 4849"/>
                <a:gd name="T29" fmla="*/ 6 h 415"/>
                <a:gd name="T30" fmla="*/ 1631 w 4849"/>
                <a:gd name="T31" fmla="*/ 12 h 415"/>
                <a:gd name="T32" fmla="*/ 1322 w 4849"/>
                <a:gd name="T33" fmla="*/ 42 h 415"/>
                <a:gd name="T34" fmla="*/ 1151 w 4849"/>
                <a:gd name="T35" fmla="*/ 79 h 415"/>
                <a:gd name="T36" fmla="*/ 1096 w 4849"/>
                <a:gd name="T37" fmla="*/ 97 h 415"/>
                <a:gd name="T38" fmla="*/ 1042 w 4849"/>
                <a:gd name="T39" fmla="*/ 119 h 415"/>
                <a:gd name="T40" fmla="*/ 891 w 4849"/>
                <a:gd name="T41" fmla="*/ 205 h 415"/>
                <a:gd name="T42" fmla="*/ 724 w 4849"/>
                <a:gd name="T43" fmla="*/ 305 h 415"/>
                <a:gd name="T44" fmla="*/ 689 w 4849"/>
                <a:gd name="T45" fmla="*/ 321 h 415"/>
                <a:gd name="T46" fmla="*/ 310 w 4849"/>
                <a:gd name="T47" fmla="*/ 404 h 415"/>
                <a:gd name="T48" fmla="*/ 310 w 4849"/>
                <a:gd name="T49" fmla="*/ 403 h 415"/>
                <a:gd name="T50" fmla="*/ 688 w 4849"/>
                <a:gd name="T51" fmla="*/ 319 h 415"/>
                <a:gd name="T52" fmla="*/ 723 w 4849"/>
                <a:gd name="T53" fmla="*/ 303 h 415"/>
                <a:gd name="T54" fmla="*/ 889 w 4849"/>
                <a:gd name="T55" fmla="*/ 203 h 415"/>
                <a:gd name="T56" fmla="*/ 1041 w 4849"/>
                <a:gd name="T57" fmla="*/ 116 h 415"/>
                <a:gd name="T58" fmla="*/ 1095 w 4849"/>
                <a:gd name="T59" fmla="*/ 95 h 415"/>
                <a:gd name="T60" fmla="*/ 1150 w 4849"/>
                <a:gd name="T61" fmla="*/ 76 h 415"/>
                <a:gd name="T62" fmla="*/ 1321 w 4849"/>
                <a:gd name="T63" fmla="*/ 39 h 415"/>
                <a:gd name="T64" fmla="*/ 1630 w 4849"/>
                <a:gd name="T65" fmla="*/ 9 h 415"/>
                <a:gd name="T66" fmla="*/ 1747 w 4849"/>
                <a:gd name="T67" fmla="*/ 3 h 415"/>
                <a:gd name="T68" fmla="*/ 1824 w 4849"/>
                <a:gd name="T69" fmla="*/ 0 h 415"/>
                <a:gd name="T70" fmla="*/ 1844 w 4849"/>
                <a:gd name="T71" fmla="*/ 0 h 415"/>
                <a:gd name="T72" fmla="*/ 1941 w 4849"/>
                <a:gd name="T73" fmla="*/ 4 h 415"/>
                <a:gd name="T74" fmla="*/ 1999 w 4849"/>
                <a:gd name="T75" fmla="*/ 10 h 415"/>
                <a:gd name="T76" fmla="*/ 2057 w 4849"/>
                <a:gd name="T77" fmla="*/ 19 h 415"/>
                <a:gd name="T78" fmla="*/ 2246 w 4849"/>
                <a:gd name="T79" fmla="*/ 63 h 415"/>
                <a:gd name="T80" fmla="*/ 2283 w 4849"/>
                <a:gd name="T81" fmla="*/ 74 h 415"/>
                <a:gd name="T82" fmla="*/ 2394 w 4849"/>
                <a:gd name="T83" fmla="*/ 111 h 415"/>
                <a:gd name="T84" fmla="*/ 2613 w 4849"/>
                <a:gd name="T85" fmla="*/ 190 h 415"/>
                <a:gd name="T86" fmla="*/ 2650 w 4849"/>
                <a:gd name="T87" fmla="*/ 203 h 415"/>
                <a:gd name="T88" fmla="*/ 2988 w 4849"/>
                <a:gd name="T89" fmla="*/ 286 h 415"/>
                <a:gd name="T90" fmla="*/ 3763 w 4849"/>
                <a:gd name="T91" fmla="*/ 319 h 415"/>
                <a:gd name="T92" fmla="*/ 3995 w 4849"/>
                <a:gd name="T93" fmla="*/ 329 h 415"/>
                <a:gd name="T94" fmla="*/ 4228 w 4849"/>
                <a:gd name="T95" fmla="*/ 319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49" h="415">
                  <a:moveTo>
                    <a:pt x="4849" y="338"/>
                  </a:moveTo>
                  <a:cubicBezTo>
                    <a:pt x="4643" y="322"/>
                    <a:pt x="4435" y="316"/>
                    <a:pt x="4228" y="321"/>
                  </a:cubicBezTo>
                  <a:cubicBezTo>
                    <a:pt x="4176" y="322"/>
                    <a:pt x="4125" y="325"/>
                    <a:pt x="4073" y="327"/>
                  </a:cubicBezTo>
                  <a:cubicBezTo>
                    <a:pt x="4047" y="329"/>
                    <a:pt x="4021" y="330"/>
                    <a:pt x="3995" y="331"/>
                  </a:cubicBezTo>
                  <a:cubicBezTo>
                    <a:pt x="3970" y="331"/>
                    <a:pt x="3944" y="331"/>
                    <a:pt x="3918" y="330"/>
                  </a:cubicBezTo>
                  <a:cubicBezTo>
                    <a:pt x="3866" y="328"/>
                    <a:pt x="3814" y="324"/>
                    <a:pt x="3763" y="321"/>
                  </a:cubicBezTo>
                  <a:cubicBezTo>
                    <a:pt x="3711" y="318"/>
                    <a:pt x="3659" y="317"/>
                    <a:pt x="3608" y="320"/>
                  </a:cubicBezTo>
                  <a:cubicBezTo>
                    <a:pt x="3401" y="328"/>
                    <a:pt x="3193" y="321"/>
                    <a:pt x="2988" y="289"/>
                  </a:cubicBezTo>
                  <a:cubicBezTo>
                    <a:pt x="2885" y="273"/>
                    <a:pt x="2784" y="251"/>
                    <a:pt x="2685" y="219"/>
                  </a:cubicBezTo>
                  <a:cubicBezTo>
                    <a:pt x="2648" y="207"/>
                    <a:pt x="2648" y="207"/>
                    <a:pt x="2648" y="207"/>
                  </a:cubicBezTo>
                  <a:cubicBezTo>
                    <a:pt x="2630" y="200"/>
                    <a:pt x="2630" y="200"/>
                    <a:pt x="2630" y="200"/>
                  </a:cubicBezTo>
                  <a:cubicBezTo>
                    <a:pt x="2612" y="194"/>
                    <a:pt x="2612" y="194"/>
                    <a:pt x="2612" y="194"/>
                  </a:cubicBezTo>
                  <a:cubicBezTo>
                    <a:pt x="2539" y="167"/>
                    <a:pt x="2539" y="167"/>
                    <a:pt x="2539" y="167"/>
                  </a:cubicBezTo>
                  <a:cubicBezTo>
                    <a:pt x="2490" y="149"/>
                    <a:pt x="2441" y="131"/>
                    <a:pt x="2393" y="114"/>
                  </a:cubicBezTo>
                  <a:cubicBezTo>
                    <a:pt x="2368" y="106"/>
                    <a:pt x="2344" y="98"/>
                    <a:pt x="2319" y="90"/>
                  </a:cubicBezTo>
                  <a:cubicBezTo>
                    <a:pt x="2307" y="86"/>
                    <a:pt x="2294" y="82"/>
                    <a:pt x="2282" y="78"/>
                  </a:cubicBezTo>
                  <a:cubicBezTo>
                    <a:pt x="2263" y="72"/>
                    <a:pt x="2263" y="72"/>
                    <a:pt x="2263" y="72"/>
                  </a:cubicBezTo>
                  <a:cubicBezTo>
                    <a:pt x="2245" y="67"/>
                    <a:pt x="2245" y="67"/>
                    <a:pt x="2245" y="67"/>
                  </a:cubicBezTo>
                  <a:cubicBezTo>
                    <a:pt x="2195" y="52"/>
                    <a:pt x="2145" y="40"/>
                    <a:pt x="2094" y="30"/>
                  </a:cubicBezTo>
                  <a:cubicBezTo>
                    <a:pt x="2056" y="23"/>
                    <a:pt x="2056" y="23"/>
                    <a:pt x="2056" y="23"/>
                  </a:cubicBezTo>
                  <a:cubicBezTo>
                    <a:pt x="2043" y="20"/>
                    <a:pt x="2030" y="19"/>
                    <a:pt x="2018" y="17"/>
                  </a:cubicBezTo>
                  <a:cubicBezTo>
                    <a:pt x="1999" y="14"/>
                    <a:pt x="1999" y="14"/>
                    <a:pt x="1999" y="14"/>
                  </a:cubicBezTo>
                  <a:cubicBezTo>
                    <a:pt x="1979" y="12"/>
                    <a:pt x="1979" y="12"/>
                    <a:pt x="1979" y="12"/>
                  </a:cubicBezTo>
                  <a:cubicBezTo>
                    <a:pt x="1966" y="10"/>
                    <a:pt x="1954" y="9"/>
                    <a:pt x="1941" y="8"/>
                  </a:cubicBezTo>
                  <a:cubicBezTo>
                    <a:pt x="1915" y="6"/>
                    <a:pt x="1889" y="4"/>
                    <a:pt x="1863" y="4"/>
                  </a:cubicBezTo>
                  <a:cubicBezTo>
                    <a:pt x="1844" y="3"/>
                    <a:pt x="1844" y="3"/>
                    <a:pt x="1844" y="3"/>
                  </a:cubicBezTo>
                  <a:cubicBezTo>
                    <a:pt x="1834" y="3"/>
                    <a:pt x="1834" y="3"/>
                    <a:pt x="1834" y="3"/>
                  </a:cubicBezTo>
                  <a:cubicBezTo>
                    <a:pt x="1831" y="3"/>
                    <a:pt x="1828" y="3"/>
                    <a:pt x="1824" y="3"/>
                  </a:cubicBezTo>
                  <a:cubicBezTo>
                    <a:pt x="1786" y="4"/>
                    <a:pt x="1786" y="4"/>
                    <a:pt x="1786" y="4"/>
                  </a:cubicBezTo>
                  <a:cubicBezTo>
                    <a:pt x="1773" y="4"/>
                    <a:pt x="1760" y="5"/>
                    <a:pt x="1747" y="6"/>
                  </a:cubicBezTo>
                  <a:cubicBezTo>
                    <a:pt x="1708" y="8"/>
                    <a:pt x="1708" y="8"/>
                    <a:pt x="1708" y="8"/>
                  </a:cubicBezTo>
                  <a:cubicBezTo>
                    <a:pt x="1682" y="9"/>
                    <a:pt x="1656" y="10"/>
                    <a:pt x="1631" y="12"/>
                  </a:cubicBezTo>
                  <a:cubicBezTo>
                    <a:pt x="1579" y="15"/>
                    <a:pt x="1527" y="18"/>
                    <a:pt x="1476" y="23"/>
                  </a:cubicBezTo>
                  <a:cubicBezTo>
                    <a:pt x="1424" y="28"/>
                    <a:pt x="1373" y="34"/>
                    <a:pt x="1322" y="42"/>
                  </a:cubicBezTo>
                  <a:cubicBezTo>
                    <a:pt x="1271" y="50"/>
                    <a:pt x="1220" y="60"/>
                    <a:pt x="1170" y="74"/>
                  </a:cubicBezTo>
                  <a:cubicBezTo>
                    <a:pt x="1151" y="79"/>
                    <a:pt x="1151" y="79"/>
                    <a:pt x="1151" y="79"/>
                  </a:cubicBezTo>
                  <a:cubicBezTo>
                    <a:pt x="1145" y="81"/>
                    <a:pt x="1139" y="83"/>
                    <a:pt x="1133" y="85"/>
                  </a:cubicBezTo>
                  <a:cubicBezTo>
                    <a:pt x="1120" y="89"/>
                    <a:pt x="1108" y="92"/>
                    <a:pt x="1096" y="97"/>
                  </a:cubicBezTo>
                  <a:cubicBezTo>
                    <a:pt x="1084" y="102"/>
                    <a:pt x="1072" y="106"/>
                    <a:pt x="1060" y="111"/>
                  </a:cubicBezTo>
                  <a:cubicBezTo>
                    <a:pt x="1042" y="119"/>
                    <a:pt x="1042" y="119"/>
                    <a:pt x="1042" y="119"/>
                  </a:cubicBezTo>
                  <a:cubicBezTo>
                    <a:pt x="1025" y="127"/>
                    <a:pt x="1025" y="127"/>
                    <a:pt x="1025" y="127"/>
                  </a:cubicBezTo>
                  <a:cubicBezTo>
                    <a:pt x="978" y="150"/>
                    <a:pt x="934" y="178"/>
                    <a:pt x="891" y="205"/>
                  </a:cubicBezTo>
                  <a:cubicBezTo>
                    <a:pt x="847" y="234"/>
                    <a:pt x="804" y="262"/>
                    <a:pt x="758" y="287"/>
                  </a:cubicBezTo>
                  <a:cubicBezTo>
                    <a:pt x="747" y="293"/>
                    <a:pt x="735" y="299"/>
                    <a:pt x="724" y="305"/>
                  </a:cubicBezTo>
                  <a:cubicBezTo>
                    <a:pt x="718" y="308"/>
                    <a:pt x="712" y="310"/>
                    <a:pt x="706" y="313"/>
                  </a:cubicBezTo>
                  <a:cubicBezTo>
                    <a:pt x="700" y="316"/>
                    <a:pt x="694" y="318"/>
                    <a:pt x="689" y="321"/>
                  </a:cubicBezTo>
                  <a:cubicBezTo>
                    <a:pt x="665" y="331"/>
                    <a:pt x="640" y="340"/>
                    <a:pt x="615" y="347"/>
                  </a:cubicBezTo>
                  <a:cubicBezTo>
                    <a:pt x="516" y="375"/>
                    <a:pt x="413" y="394"/>
                    <a:pt x="310" y="404"/>
                  </a:cubicBezTo>
                  <a:cubicBezTo>
                    <a:pt x="207" y="414"/>
                    <a:pt x="103" y="415"/>
                    <a:pt x="0" y="405"/>
                  </a:cubicBezTo>
                  <a:cubicBezTo>
                    <a:pt x="103" y="415"/>
                    <a:pt x="207" y="413"/>
                    <a:pt x="310" y="403"/>
                  </a:cubicBezTo>
                  <a:cubicBezTo>
                    <a:pt x="413" y="393"/>
                    <a:pt x="515" y="374"/>
                    <a:pt x="615" y="345"/>
                  </a:cubicBezTo>
                  <a:cubicBezTo>
                    <a:pt x="639" y="338"/>
                    <a:pt x="664" y="329"/>
                    <a:pt x="688" y="319"/>
                  </a:cubicBezTo>
                  <a:cubicBezTo>
                    <a:pt x="694" y="317"/>
                    <a:pt x="699" y="314"/>
                    <a:pt x="705" y="311"/>
                  </a:cubicBezTo>
                  <a:cubicBezTo>
                    <a:pt x="711" y="308"/>
                    <a:pt x="717" y="306"/>
                    <a:pt x="723" y="303"/>
                  </a:cubicBezTo>
                  <a:cubicBezTo>
                    <a:pt x="734" y="297"/>
                    <a:pt x="746" y="291"/>
                    <a:pt x="757" y="285"/>
                  </a:cubicBezTo>
                  <a:cubicBezTo>
                    <a:pt x="803" y="260"/>
                    <a:pt x="846" y="232"/>
                    <a:pt x="889" y="203"/>
                  </a:cubicBezTo>
                  <a:cubicBezTo>
                    <a:pt x="933" y="175"/>
                    <a:pt x="977" y="148"/>
                    <a:pt x="1023" y="125"/>
                  </a:cubicBezTo>
                  <a:cubicBezTo>
                    <a:pt x="1041" y="116"/>
                    <a:pt x="1041" y="116"/>
                    <a:pt x="1041" y="116"/>
                  </a:cubicBezTo>
                  <a:cubicBezTo>
                    <a:pt x="1059" y="109"/>
                    <a:pt x="1059" y="109"/>
                    <a:pt x="1059" y="109"/>
                  </a:cubicBezTo>
                  <a:cubicBezTo>
                    <a:pt x="1071" y="103"/>
                    <a:pt x="1083" y="99"/>
                    <a:pt x="1095" y="95"/>
                  </a:cubicBezTo>
                  <a:cubicBezTo>
                    <a:pt x="1107" y="90"/>
                    <a:pt x="1120" y="86"/>
                    <a:pt x="1132" y="82"/>
                  </a:cubicBezTo>
                  <a:cubicBezTo>
                    <a:pt x="1138" y="80"/>
                    <a:pt x="1144" y="78"/>
                    <a:pt x="1150" y="76"/>
                  </a:cubicBezTo>
                  <a:cubicBezTo>
                    <a:pt x="1169" y="71"/>
                    <a:pt x="1169" y="71"/>
                    <a:pt x="1169" y="71"/>
                  </a:cubicBezTo>
                  <a:cubicBezTo>
                    <a:pt x="1219" y="58"/>
                    <a:pt x="1270" y="47"/>
                    <a:pt x="1321" y="39"/>
                  </a:cubicBezTo>
                  <a:cubicBezTo>
                    <a:pt x="1372" y="31"/>
                    <a:pt x="1424" y="25"/>
                    <a:pt x="1475" y="20"/>
                  </a:cubicBezTo>
                  <a:cubicBezTo>
                    <a:pt x="1527" y="15"/>
                    <a:pt x="1579" y="12"/>
                    <a:pt x="1630" y="9"/>
                  </a:cubicBezTo>
                  <a:cubicBezTo>
                    <a:pt x="1656" y="7"/>
                    <a:pt x="1682" y="6"/>
                    <a:pt x="1708" y="4"/>
                  </a:cubicBezTo>
                  <a:cubicBezTo>
                    <a:pt x="1747" y="3"/>
                    <a:pt x="1747" y="3"/>
                    <a:pt x="1747" y="3"/>
                  </a:cubicBezTo>
                  <a:cubicBezTo>
                    <a:pt x="1760" y="2"/>
                    <a:pt x="1773" y="1"/>
                    <a:pt x="1786" y="1"/>
                  </a:cubicBezTo>
                  <a:cubicBezTo>
                    <a:pt x="1824" y="0"/>
                    <a:pt x="1824" y="0"/>
                    <a:pt x="1824" y="0"/>
                  </a:cubicBezTo>
                  <a:cubicBezTo>
                    <a:pt x="1828" y="0"/>
                    <a:pt x="1831" y="0"/>
                    <a:pt x="1834" y="0"/>
                  </a:cubicBezTo>
                  <a:cubicBezTo>
                    <a:pt x="1844" y="0"/>
                    <a:pt x="1844" y="0"/>
                    <a:pt x="1844" y="0"/>
                  </a:cubicBezTo>
                  <a:cubicBezTo>
                    <a:pt x="1863" y="0"/>
                    <a:pt x="1863" y="0"/>
                    <a:pt x="1863" y="0"/>
                  </a:cubicBezTo>
                  <a:cubicBezTo>
                    <a:pt x="1889" y="0"/>
                    <a:pt x="1915" y="3"/>
                    <a:pt x="1941" y="4"/>
                  </a:cubicBezTo>
                  <a:cubicBezTo>
                    <a:pt x="1954" y="5"/>
                    <a:pt x="1967" y="7"/>
                    <a:pt x="1980" y="8"/>
                  </a:cubicBezTo>
                  <a:cubicBezTo>
                    <a:pt x="1999" y="10"/>
                    <a:pt x="1999" y="10"/>
                    <a:pt x="1999" y="10"/>
                  </a:cubicBezTo>
                  <a:cubicBezTo>
                    <a:pt x="2018" y="13"/>
                    <a:pt x="2018" y="13"/>
                    <a:pt x="2018" y="13"/>
                  </a:cubicBezTo>
                  <a:cubicBezTo>
                    <a:pt x="2031" y="15"/>
                    <a:pt x="2044" y="17"/>
                    <a:pt x="2057" y="19"/>
                  </a:cubicBezTo>
                  <a:cubicBezTo>
                    <a:pt x="2095" y="26"/>
                    <a:pt x="2095" y="26"/>
                    <a:pt x="2095" y="26"/>
                  </a:cubicBezTo>
                  <a:cubicBezTo>
                    <a:pt x="2146" y="36"/>
                    <a:pt x="2196" y="49"/>
                    <a:pt x="2246" y="63"/>
                  </a:cubicBezTo>
                  <a:cubicBezTo>
                    <a:pt x="2265" y="69"/>
                    <a:pt x="2265" y="69"/>
                    <a:pt x="2265" y="69"/>
                  </a:cubicBezTo>
                  <a:cubicBezTo>
                    <a:pt x="2283" y="74"/>
                    <a:pt x="2283" y="74"/>
                    <a:pt x="2283" y="74"/>
                  </a:cubicBezTo>
                  <a:cubicBezTo>
                    <a:pt x="2295" y="78"/>
                    <a:pt x="2308" y="82"/>
                    <a:pt x="2320" y="86"/>
                  </a:cubicBezTo>
                  <a:cubicBezTo>
                    <a:pt x="2345" y="94"/>
                    <a:pt x="2369" y="102"/>
                    <a:pt x="2394" y="111"/>
                  </a:cubicBezTo>
                  <a:cubicBezTo>
                    <a:pt x="2443" y="128"/>
                    <a:pt x="2491" y="145"/>
                    <a:pt x="2540" y="163"/>
                  </a:cubicBezTo>
                  <a:cubicBezTo>
                    <a:pt x="2613" y="190"/>
                    <a:pt x="2613" y="190"/>
                    <a:pt x="2613" y="190"/>
                  </a:cubicBezTo>
                  <a:cubicBezTo>
                    <a:pt x="2631" y="197"/>
                    <a:pt x="2631" y="197"/>
                    <a:pt x="2631" y="197"/>
                  </a:cubicBezTo>
                  <a:cubicBezTo>
                    <a:pt x="2650" y="203"/>
                    <a:pt x="2650" y="203"/>
                    <a:pt x="2650" y="203"/>
                  </a:cubicBezTo>
                  <a:cubicBezTo>
                    <a:pt x="2686" y="216"/>
                    <a:pt x="2686" y="216"/>
                    <a:pt x="2686" y="216"/>
                  </a:cubicBezTo>
                  <a:cubicBezTo>
                    <a:pt x="2785" y="247"/>
                    <a:pt x="2886" y="270"/>
                    <a:pt x="2988" y="286"/>
                  </a:cubicBezTo>
                  <a:cubicBezTo>
                    <a:pt x="3193" y="318"/>
                    <a:pt x="3401" y="325"/>
                    <a:pt x="3607" y="317"/>
                  </a:cubicBezTo>
                  <a:cubicBezTo>
                    <a:pt x="3659" y="315"/>
                    <a:pt x="3711" y="316"/>
                    <a:pt x="3763" y="319"/>
                  </a:cubicBezTo>
                  <a:cubicBezTo>
                    <a:pt x="3814" y="322"/>
                    <a:pt x="3866" y="326"/>
                    <a:pt x="3918" y="328"/>
                  </a:cubicBezTo>
                  <a:cubicBezTo>
                    <a:pt x="3944" y="329"/>
                    <a:pt x="3970" y="329"/>
                    <a:pt x="3995" y="329"/>
                  </a:cubicBezTo>
                  <a:cubicBezTo>
                    <a:pt x="4021" y="328"/>
                    <a:pt x="4047" y="326"/>
                    <a:pt x="4073" y="325"/>
                  </a:cubicBezTo>
                  <a:cubicBezTo>
                    <a:pt x="4125" y="322"/>
                    <a:pt x="4176" y="320"/>
                    <a:pt x="4228" y="319"/>
                  </a:cubicBezTo>
                  <a:cubicBezTo>
                    <a:pt x="4435" y="315"/>
                    <a:pt x="4643" y="321"/>
                    <a:pt x="4849" y="3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65">
              <a:extLst>
                <a:ext uri="{FF2B5EF4-FFF2-40B4-BE49-F238E27FC236}">
                  <a16:creationId xmlns:a16="http://schemas.microsoft.com/office/drawing/2014/main" id="{4FF33C88-8B7E-D87A-EF77-ECEAD036AB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1688" y="4297363"/>
              <a:ext cx="12114213" cy="1125538"/>
            </a:xfrm>
            <a:custGeom>
              <a:avLst/>
              <a:gdLst>
                <a:gd name="T0" fmla="*/ 4225 w 4850"/>
                <a:gd name="T1" fmla="*/ 336 h 450"/>
                <a:gd name="T2" fmla="*/ 3991 w 4850"/>
                <a:gd name="T3" fmla="*/ 354 h 450"/>
                <a:gd name="T4" fmla="*/ 3601 w 4850"/>
                <a:gd name="T5" fmla="*/ 370 h 450"/>
                <a:gd name="T6" fmla="*/ 2976 w 4850"/>
                <a:gd name="T7" fmla="*/ 354 h 450"/>
                <a:gd name="T8" fmla="*/ 2861 w 4850"/>
                <a:gd name="T9" fmla="*/ 333 h 450"/>
                <a:gd name="T10" fmla="*/ 2785 w 4850"/>
                <a:gd name="T11" fmla="*/ 316 h 450"/>
                <a:gd name="T12" fmla="*/ 2672 w 4850"/>
                <a:gd name="T13" fmla="*/ 283 h 450"/>
                <a:gd name="T14" fmla="*/ 2598 w 4850"/>
                <a:gd name="T15" fmla="*/ 257 h 450"/>
                <a:gd name="T16" fmla="*/ 2381 w 4850"/>
                <a:gd name="T17" fmla="*/ 169 h 450"/>
                <a:gd name="T18" fmla="*/ 2236 w 4850"/>
                <a:gd name="T19" fmla="*/ 111 h 450"/>
                <a:gd name="T20" fmla="*/ 2125 w 4850"/>
                <a:gd name="T21" fmla="*/ 72 h 450"/>
                <a:gd name="T22" fmla="*/ 2088 w 4850"/>
                <a:gd name="T23" fmla="*/ 61 h 450"/>
                <a:gd name="T24" fmla="*/ 1897 w 4850"/>
                <a:gd name="T25" fmla="*/ 17 h 450"/>
                <a:gd name="T26" fmla="*/ 1859 w 4850"/>
                <a:gd name="T27" fmla="*/ 12 h 450"/>
                <a:gd name="T28" fmla="*/ 1820 w 4850"/>
                <a:gd name="T29" fmla="*/ 8 h 450"/>
                <a:gd name="T30" fmla="*/ 1742 w 4850"/>
                <a:gd name="T31" fmla="*/ 4 h 450"/>
                <a:gd name="T32" fmla="*/ 1703 w 4850"/>
                <a:gd name="T33" fmla="*/ 4 h 450"/>
                <a:gd name="T34" fmla="*/ 1469 w 4850"/>
                <a:gd name="T35" fmla="*/ 12 h 450"/>
                <a:gd name="T36" fmla="*/ 1161 w 4850"/>
                <a:gd name="T37" fmla="*/ 63 h 450"/>
                <a:gd name="T38" fmla="*/ 885 w 4850"/>
                <a:gd name="T39" fmla="*/ 205 h 450"/>
                <a:gd name="T40" fmla="*/ 616 w 4850"/>
                <a:gd name="T41" fmla="*/ 364 h 450"/>
                <a:gd name="T42" fmla="*/ 0 w 4850"/>
                <a:gd name="T43" fmla="*/ 437 h 450"/>
                <a:gd name="T44" fmla="*/ 616 w 4850"/>
                <a:gd name="T45" fmla="*/ 362 h 450"/>
                <a:gd name="T46" fmla="*/ 884 w 4850"/>
                <a:gd name="T47" fmla="*/ 203 h 450"/>
                <a:gd name="T48" fmla="*/ 1160 w 4850"/>
                <a:gd name="T49" fmla="*/ 60 h 450"/>
                <a:gd name="T50" fmla="*/ 1468 w 4850"/>
                <a:gd name="T51" fmla="*/ 9 h 450"/>
                <a:gd name="T52" fmla="*/ 1703 w 4850"/>
                <a:gd name="T53" fmla="*/ 1 h 450"/>
                <a:gd name="T54" fmla="*/ 1742 w 4850"/>
                <a:gd name="T55" fmla="*/ 1 h 450"/>
                <a:gd name="T56" fmla="*/ 1820 w 4850"/>
                <a:gd name="T57" fmla="*/ 5 h 450"/>
                <a:gd name="T58" fmla="*/ 1859 w 4850"/>
                <a:gd name="T59" fmla="*/ 9 h 450"/>
                <a:gd name="T60" fmla="*/ 1898 w 4850"/>
                <a:gd name="T61" fmla="*/ 14 h 450"/>
                <a:gd name="T62" fmla="*/ 2089 w 4850"/>
                <a:gd name="T63" fmla="*/ 57 h 450"/>
                <a:gd name="T64" fmla="*/ 2126 w 4850"/>
                <a:gd name="T65" fmla="*/ 69 h 450"/>
                <a:gd name="T66" fmla="*/ 2237 w 4850"/>
                <a:gd name="T67" fmla="*/ 107 h 450"/>
                <a:gd name="T68" fmla="*/ 2382 w 4850"/>
                <a:gd name="T69" fmla="*/ 165 h 450"/>
                <a:gd name="T70" fmla="*/ 2599 w 4850"/>
                <a:gd name="T71" fmla="*/ 254 h 450"/>
                <a:gd name="T72" fmla="*/ 2673 w 4850"/>
                <a:gd name="T73" fmla="*/ 280 h 450"/>
                <a:gd name="T74" fmla="*/ 2786 w 4850"/>
                <a:gd name="T75" fmla="*/ 312 h 450"/>
                <a:gd name="T76" fmla="*/ 2862 w 4850"/>
                <a:gd name="T77" fmla="*/ 330 h 450"/>
                <a:gd name="T78" fmla="*/ 2977 w 4850"/>
                <a:gd name="T79" fmla="*/ 351 h 450"/>
                <a:gd name="T80" fmla="*/ 3600 w 4850"/>
                <a:gd name="T81" fmla="*/ 367 h 450"/>
                <a:gd name="T82" fmla="*/ 3991 w 4850"/>
                <a:gd name="T83" fmla="*/ 351 h 450"/>
                <a:gd name="T84" fmla="*/ 4225 w 4850"/>
                <a:gd name="T85" fmla="*/ 334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50" h="450">
                  <a:moveTo>
                    <a:pt x="4850" y="354"/>
                  </a:moveTo>
                  <a:cubicBezTo>
                    <a:pt x="4642" y="334"/>
                    <a:pt x="4433" y="327"/>
                    <a:pt x="4225" y="336"/>
                  </a:cubicBezTo>
                  <a:cubicBezTo>
                    <a:pt x="4173" y="339"/>
                    <a:pt x="4121" y="342"/>
                    <a:pt x="4069" y="346"/>
                  </a:cubicBezTo>
                  <a:cubicBezTo>
                    <a:pt x="3991" y="354"/>
                    <a:pt x="3991" y="354"/>
                    <a:pt x="3991" y="354"/>
                  </a:cubicBezTo>
                  <a:cubicBezTo>
                    <a:pt x="3965" y="356"/>
                    <a:pt x="3939" y="357"/>
                    <a:pt x="3913" y="358"/>
                  </a:cubicBezTo>
                  <a:cubicBezTo>
                    <a:pt x="3809" y="363"/>
                    <a:pt x="3704" y="360"/>
                    <a:pt x="3601" y="370"/>
                  </a:cubicBezTo>
                  <a:cubicBezTo>
                    <a:pt x="3497" y="379"/>
                    <a:pt x="3392" y="383"/>
                    <a:pt x="3288" y="381"/>
                  </a:cubicBezTo>
                  <a:cubicBezTo>
                    <a:pt x="3184" y="378"/>
                    <a:pt x="3080" y="370"/>
                    <a:pt x="2976" y="354"/>
                  </a:cubicBezTo>
                  <a:cubicBezTo>
                    <a:pt x="2951" y="351"/>
                    <a:pt x="2925" y="346"/>
                    <a:pt x="2899" y="341"/>
                  </a:cubicBezTo>
                  <a:cubicBezTo>
                    <a:pt x="2886" y="339"/>
                    <a:pt x="2874" y="336"/>
                    <a:pt x="2861" y="333"/>
                  </a:cubicBezTo>
                  <a:cubicBezTo>
                    <a:pt x="2823" y="325"/>
                    <a:pt x="2823" y="325"/>
                    <a:pt x="2823" y="325"/>
                  </a:cubicBezTo>
                  <a:cubicBezTo>
                    <a:pt x="2785" y="316"/>
                    <a:pt x="2785" y="316"/>
                    <a:pt x="2785" y="316"/>
                  </a:cubicBezTo>
                  <a:cubicBezTo>
                    <a:pt x="2772" y="312"/>
                    <a:pt x="2759" y="310"/>
                    <a:pt x="2747" y="306"/>
                  </a:cubicBezTo>
                  <a:cubicBezTo>
                    <a:pt x="2722" y="298"/>
                    <a:pt x="2697" y="292"/>
                    <a:pt x="2672" y="283"/>
                  </a:cubicBezTo>
                  <a:cubicBezTo>
                    <a:pt x="2635" y="271"/>
                    <a:pt x="2635" y="271"/>
                    <a:pt x="2635" y="271"/>
                  </a:cubicBezTo>
                  <a:cubicBezTo>
                    <a:pt x="2598" y="257"/>
                    <a:pt x="2598" y="257"/>
                    <a:pt x="2598" y="257"/>
                  </a:cubicBezTo>
                  <a:cubicBezTo>
                    <a:pt x="2574" y="248"/>
                    <a:pt x="2549" y="238"/>
                    <a:pt x="2525" y="228"/>
                  </a:cubicBezTo>
                  <a:cubicBezTo>
                    <a:pt x="2381" y="169"/>
                    <a:pt x="2381" y="169"/>
                    <a:pt x="2381" y="169"/>
                  </a:cubicBezTo>
                  <a:cubicBezTo>
                    <a:pt x="2357" y="159"/>
                    <a:pt x="2333" y="149"/>
                    <a:pt x="2308" y="139"/>
                  </a:cubicBezTo>
                  <a:cubicBezTo>
                    <a:pt x="2284" y="130"/>
                    <a:pt x="2260" y="120"/>
                    <a:pt x="2236" y="111"/>
                  </a:cubicBezTo>
                  <a:cubicBezTo>
                    <a:pt x="2211" y="102"/>
                    <a:pt x="2187" y="93"/>
                    <a:pt x="2162" y="84"/>
                  </a:cubicBezTo>
                  <a:cubicBezTo>
                    <a:pt x="2150" y="80"/>
                    <a:pt x="2137" y="76"/>
                    <a:pt x="2125" y="72"/>
                  </a:cubicBezTo>
                  <a:cubicBezTo>
                    <a:pt x="2106" y="66"/>
                    <a:pt x="2106" y="66"/>
                    <a:pt x="2106" y="66"/>
                  </a:cubicBezTo>
                  <a:cubicBezTo>
                    <a:pt x="2100" y="64"/>
                    <a:pt x="2094" y="63"/>
                    <a:pt x="2088" y="61"/>
                  </a:cubicBezTo>
                  <a:cubicBezTo>
                    <a:pt x="2038" y="45"/>
                    <a:pt x="1987" y="34"/>
                    <a:pt x="1936" y="24"/>
                  </a:cubicBezTo>
                  <a:cubicBezTo>
                    <a:pt x="1897" y="17"/>
                    <a:pt x="1897" y="17"/>
                    <a:pt x="1897" y="17"/>
                  </a:cubicBezTo>
                  <a:cubicBezTo>
                    <a:pt x="1891" y="16"/>
                    <a:pt x="1885" y="16"/>
                    <a:pt x="1878" y="15"/>
                  </a:cubicBezTo>
                  <a:cubicBezTo>
                    <a:pt x="1859" y="12"/>
                    <a:pt x="1859" y="12"/>
                    <a:pt x="1859" y="12"/>
                  </a:cubicBezTo>
                  <a:cubicBezTo>
                    <a:pt x="1839" y="10"/>
                    <a:pt x="1839" y="10"/>
                    <a:pt x="1839" y="10"/>
                  </a:cubicBezTo>
                  <a:cubicBezTo>
                    <a:pt x="1833" y="9"/>
                    <a:pt x="1826" y="9"/>
                    <a:pt x="1820" y="8"/>
                  </a:cubicBezTo>
                  <a:cubicBezTo>
                    <a:pt x="1781" y="5"/>
                    <a:pt x="1781" y="5"/>
                    <a:pt x="1781" y="5"/>
                  </a:cubicBezTo>
                  <a:cubicBezTo>
                    <a:pt x="1768" y="5"/>
                    <a:pt x="1755" y="5"/>
                    <a:pt x="1742" y="4"/>
                  </a:cubicBezTo>
                  <a:cubicBezTo>
                    <a:pt x="1722" y="4"/>
                    <a:pt x="1722" y="4"/>
                    <a:pt x="1722" y="4"/>
                  </a:cubicBezTo>
                  <a:cubicBezTo>
                    <a:pt x="1716" y="4"/>
                    <a:pt x="1709" y="4"/>
                    <a:pt x="1703" y="4"/>
                  </a:cubicBezTo>
                  <a:cubicBezTo>
                    <a:pt x="1677" y="4"/>
                    <a:pt x="1651" y="4"/>
                    <a:pt x="1625" y="5"/>
                  </a:cubicBezTo>
                  <a:cubicBezTo>
                    <a:pt x="1573" y="6"/>
                    <a:pt x="1521" y="8"/>
                    <a:pt x="1469" y="12"/>
                  </a:cubicBezTo>
                  <a:cubicBezTo>
                    <a:pt x="1417" y="16"/>
                    <a:pt x="1365" y="22"/>
                    <a:pt x="1313" y="30"/>
                  </a:cubicBezTo>
                  <a:cubicBezTo>
                    <a:pt x="1262" y="38"/>
                    <a:pt x="1211" y="48"/>
                    <a:pt x="1161" y="63"/>
                  </a:cubicBezTo>
                  <a:cubicBezTo>
                    <a:pt x="1111" y="77"/>
                    <a:pt x="1062" y="96"/>
                    <a:pt x="1017" y="121"/>
                  </a:cubicBezTo>
                  <a:cubicBezTo>
                    <a:pt x="971" y="146"/>
                    <a:pt x="927" y="175"/>
                    <a:pt x="885" y="205"/>
                  </a:cubicBezTo>
                  <a:cubicBezTo>
                    <a:pt x="842" y="235"/>
                    <a:pt x="800" y="266"/>
                    <a:pt x="756" y="294"/>
                  </a:cubicBezTo>
                  <a:cubicBezTo>
                    <a:pt x="712" y="321"/>
                    <a:pt x="665" y="346"/>
                    <a:pt x="616" y="364"/>
                  </a:cubicBezTo>
                  <a:cubicBezTo>
                    <a:pt x="518" y="400"/>
                    <a:pt x="416" y="423"/>
                    <a:pt x="313" y="436"/>
                  </a:cubicBezTo>
                  <a:cubicBezTo>
                    <a:pt x="209" y="449"/>
                    <a:pt x="104" y="450"/>
                    <a:pt x="0" y="437"/>
                  </a:cubicBezTo>
                  <a:cubicBezTo>
                    <a:pt x="104" y="450"/>
                    <a:pt x="209" y="448"/>
                    <a:pt x="312" y="435"/>
                  </a:cubicBezTo>
                  <a:cubicBezTo>
                    <a:pt x="416" y="422"/>
                    <a:pt x="518" y="398"/>
                    <a:pt x="616" y="362"/>
                  </a:cubicBezTo>
                  <a:cubicBezTo>
                    <a:pt x="664" y="344"/>
                    <a:pt x="711" y="320"/>
                    <a:pt x="755" y="292"/>
                  </a:cubicBezTo>
                  <a:cubicBezTo>
                    <a:pt x="799" y="264"/>
                    <a:pt x="841" y="233"/>
                    <a:pt x="884" y="203"/>
                  </a:cubicBezTo>
                  <a:cubicBezTo>
                    <a:pt x="926" y="173"/>
                    <a:pt x="969" y="144"/>
                    <a:pt x="1015" y="119"/>
                  </a:cubicBezTo>
                  <a:cubicBezTo>
                    <a:pt x="1061" y="94"/>
                    <a:pt x="1110" y="75"/>
                    <a:pt x="1160" y="60"/>
                  </a:cubicBezTo>
                  <a:cubicBezTo>
                    <a:pt x="1210" y="45"/>
                    <a:pt x="1261" y="35"/>
                    <a:pt x="1313" y="27"/>
                  </a:cubicBezTo>
                  <a:cubicBezTo>
                    <a:pt x="1364" y="19"/>
                    <a:pt x="1416" y="13"/>
                    <a:pt x="1468" y="9"/>
                  </a:cubicBezTo>
                  <a:cubicBezTo>
                    <a:pt x="1520" y="5"/>
                    <a:pt x="1573" y="3"/>
                    <a:pt x="1625" y="2"/>
                  </a:cubicBezTo>
                  <a:cubicBezTo>
                    <a:pt x="1651" y="1"/>
                    <a:pt x="1677" y="1"/>
                    <a:pt x="1703" y="1"/>
                  </a:cubicBezTo>
                  <a:cubicBezTo>
                    <a:pt x="1709" y="1"/>
                    <a:pt x="1716" y="0"/>
                    <a:pt x="1722" y="1"/>
                  </a:cubicBezTo>
                  <a:cubicBezTo>
                    <a:pt x="1742" y="1"/>
                    <a:pt x="1742" y="1"/>
                    <a:pt x="1742" y="1"/>
                  </a:cubicBezTo>
                  <a:cubicBezTo>
                    <a:pt x="1755" y="1"/>
                    <a:pt x="1768" y="1"/>
                    <a:pt x="1781" y="2"/>
                  </a:cubicBezTo>
                  <a:cubicBezTo>
                    <a:pt x="1820" y="5"/>
                    <a:pt x="1820" y="5"/>
                    <a:pt x="1820" y="5"/>
                  </a:cubicBezTo>
                  <a:cubicBezTo>
                    <a:pt x="1827" y="5"/>
                    <a:pt x="1833" y="6"/>
                    <a:pt x="1840" y="7"/>
                  </a:cubicBezTo>
                  <a:cubicBezTo>
                    <a:pt x="1859" y="9"/>
                    <a:pt x="1859" y="9"/>
                    <a:pt x="1859" y="9"/>
                  </a:cubicBezTo>
                  <a:cubicBezTo>
                    <a:pt x="1879" y="11"/>
                    <a:pt x="1879" y="11"/>
                    <a:pt x="1879" y="11"/>
                  </a:cubicBezTo>
                  <a:cubicBezTo>
                    <a:pt x="1885" y="12"/>
                    <a:pt x="1892" y="13"/>
                    <a:pt x="1898" y="14"/>
                  </a:cubicBezTo>
                  <a:cubicBezTo>
                    <a:pt x="1937" y="20"/>
                    <a:pt x="1937" y="20"/>
                    <a:pt x="1937" y="20"/>
                  </a:cubicBezTo>
                  <a:cubicBezTo>
                    <a:pt x="1988" y="30"/>
                    <a:pt x="2039" y="42"/>
                    <a:pt x="2089" y="57"/>
                  </a:cubicBezTo>
                  <a:cubicBezTo>
                    <a:pt x="2095" y="59"/>
                    <a:pt x="2101" y="61"/>
                    <a:pt x="2107" y="63"/>
                  </a:cubicBezTo>
                  <a:cubicBezTo>
                    <a:pt x="2126" y="69"/>
                    <a:pt x="2126" y="69"/>
                    <a:pt x="2126" y="69"/>
                  </a:cubicBezTo>
                  <a:cubicBezTo>
                    <a:pt x="2138" y="73"/>
                    <a:pt x="2151" y="76"/>
                    <a:pt x="2163" y="81"/>
                  </a:cubicBezTo>
                  <a:cubicBezTo>
                    <a:pt x="2188" y="89"/>
                    <a:pt x="2213" y="98"/>
                    <a:pt x="2237" y="107"/>
                  </a:cubicBezTo>
                  <a:cubicBezTo>
                    <a:pt x="2261" y="116"/>
                    <a:pt x="2286" y="126"/>
                    <a:pt x="2310" y="135"/>
                  </a:cubicBezTo>
                  <a:cubicBezTo>
                    <a:pt x="2334" y="145"/>
                    <a:pt x="2358" y="155"/>
                    <a:pt x="2382" y="165"/>
                  </a:cubicBezTo>
                  <a:cubicBezTo>
                    <a:pt x="2527" y="225"/>
                    <a:pt x="2527" y="225"/>
                    <a:pt x="2527" y="225"/>
                  </a:cubicBezTo>
                  <a:cubicBezTo>
                    <a:pt x="2551" y="235"/>
                    <a:pt x="2575" y="245"/>
                    <a:pt x="2599" y="254"/>
                  </a:cubicBezTo>
                  <a:cubicBezTo>
                    <a:pt x="2636" y="267"/>
                    <a:pt x="2636" y="267"/>
                    <a:pt x="2636" y="267"/>
                  </a:cubicBezTo>
                  <a:cubicBezTo>
                    <a:pt x="2673" y="280"/>
                    <a:pt x="2673" y="280"/>
                    <a:pt x="2673" y="280"/>
                  </a:cubicBezTo>
                  <a:cubicBezTo>
                    <a:pt x="2698" y="288"/>
                    <a:pt x="2723" y="295"/>
                    <a:pt x="2748" y="302"/>
                  </a:cubicBezTo>
                  <a:cubicBezTo>
                    <a:pt x="2760" y="306"/>
                    <a:pt x="2773" y="309"/>
                    <a:pt x="2786" y="312"/>
                  </a:cubicBezTo>
                  <a:cubicBezTo>
                    <a:pt x="2823" y="322"/>
                    <a:pt x="2823" y="322"/>
                    <a:pt x="2823" y="322"/>
                  </a:cubicBezTo>
                  <a:cubicBezTo>
                    <a:pt x="2862" y="330"/>
                    <a:pt x="2862" y="330"/>
                    <a:pt x="2862" y="330"/>
                  </a:cubicBezTo>
                  <a:cubicBezTo>
                    <a:pt x="2874" y="333"/>
                    <a:pt x="2887" y="335"/>
                    <a:pt x="2900" y="338"/>
                  </a:cubicBezTo>
                  <a:cubicBezTo>
                    <a:pt x="2926" y="342"/>
                    <a:pt x="2951" y="347"/>
                    <a:pt x="2977" y="351"/>
                  </a:cubicBezTo>
                  <a:cubicBezTo>
                    <a:pt x="3080" y="366"/>
                    <a:pt x="3184" y="375"/>
                    <a:pt x="3288" y="378"/>
                  </a:cubicBezTo>
                  <a:cubicBezTo>
                    <a:pt x="3392" y="380"/>
                    <a:pt x="3496" y="376"/>
                    <a:pt x="3600" y="367"/>
                  </a:cubicBezTo>
                  <a:cubicBezTo>
                    <a:pt x="3704" y="357"/>
                    <a:pt x="3809" y="360"/>
                    <a:pt x="3913" y="356"/>
                  </a:cubicBezTo>
                  <a:cubicBezTo>
                    <a:pt x="3939" y="355"/>
                    <a:pt x="3965" y="354"/>
                    <a:pt x="3991" y="351"/>
                  </a:cubicBezTo>
                  <a:cubicBezTo>
                    <a:pt x="4069" y="344"/>
                    <a:pt x="4069" y="344"/>
                    <a:pt x="4069" y="344"/>
                  </a:cubicBezTo>
                  <a:cubicBezTo>
                    <a:pt x="4121" y="340"/>
                    <a:pt x="4173" y="336"/>
                    <a:pt x="4225" y="334"/>
                  </a:cubicBezTo>
                  <a:cubicBezTo>
                    <a:pt x="4433" y="325"/>
                    <a:pt x="4642" y="333"/>
                    <a:pt x="4850" y="3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48" name="Oval 47">
            <a:extLst>
              <a:ext uri="{FF2B5EF4-FFF2-40B4-BE49-F238E27FC236}">
                <a16:creationId xmlns:a16="http://schemas.microsoft.com/office/drawing/2014/main" id="{C91AEF1A-F6D1-CBE9-C1A4-5094AF5B8A2B}"/>
              </a:ext>
            </a:extLst>
          </p:cNvPr>
          <p:cNvSpPr/>
          <p:nvPr userDrawn="1"/>
        </p:nvSpPr>
        <p:spPr>
          <a:xfrm>
            <a:off x="3968135" y="1301135"/>
            <a:ext cx="4255731" cy="4255731"/>
          </a:xfrm>
          <a:prstGeom prst="ellipse">
            <a:avLst/>
          </a:prstGeom>
          <a:noFill/>
          <a:ln w="22225" cap="rnd" cmpd="sng">
            <a:solidFill>
              <a:srgbClr val="820000">
                <a:alpha val="56000"/>
              </a:srgb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BA0B8DE9-94A6-8DE5-5380-5126D0AF7DA4}"/>
              </a:ext>
            </a:extLst>
          </p:cNvPr>
          <p:cNvSpPr/>
          <p:nvPr userDrawn="1"/>
        </p:nvSpPr>
        <p:spPr>
          <a:xfrm>
            <a:off x="4201886" y="1534886"/>
            <a:ext cx="3788228" cy="3788228"/>
          </a:xfrm>
          <a:prstGeom prst="ellipse">
            <a:avLst/>
          </a:prstGeom>
          <a:solidFill>
            <a:srgbClr val="7D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51F3487-51BD-7CA1-9EA3-B3BA5E8FDE69}"/>
              </a:ext>
            </a:extLst>
          </p:cNvPr>
          <p:cNvSpPr txBox="1"/>
          <p:nvPr userDrawn="1"/>
        </p:nvSpPr>
        <p:spPr>
          <a:xfrm>
            <a:off x="4912215" y="4762394"/>
            <a:ext cx="2392968" cy="534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en-US" sz="1000" b="1" spc="300" baseline="0" dirty="0">
                <a:solidFill>
                  <a:schemeClr val="bg1"/>
                </a:solidFill>
                <a:latin typeface="IRANSans(MonoSpacedNum) UltraLi" panose="020B0506030804020204" pitchFamily="34" charset="-78"/>
                <a:cs typeface="IRANSans(MonoSpacedNum) UltraLi" panose="020B0506030804020204" pitchFamily="34" charset="-78"/>
              </a:rPr>
              <a:t>IDRO</a:t>
            </a:r>
          </a:p>
          <a:p>
            <a:pPr algn="ctr">
              <a:lnSpc>
                <a:spcPct val="150000"/>
              </a:lnSpc>
            </a:pPr>
            <a:r>
              <a:rPr lang="en-US" sz="1000" b="1" spc="300" baseline="0" dirty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1401</a:t>
            </a:r>
            <a:endParaRPr lang="id-ID" sz="1000" b="1" spc="300" baseline="0" dirty="0">
              <a:solidFill>
                <a:schemeClr val="bg1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02205BEE-DD1B-AA92-054D-EA93FCDE28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502" y="1756944"/>
            <a:ext cx="704393" cy="689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211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ryptonary Templat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DA4B8AFE-A0F5-8F30-A589-612EC3572D30}"/>
              </a:ext>
            </a:extLst>
          </p:cNvPr>
          <p:cNvSpPr/>
          <p:nvPr userDrawn="1"/>
        </p:nvSpPr>
        <p:spPr>
          <a:xfrm rot="16200000">
            <a:off x="7787765" y="2373637"/>
            <a:ext cx="6693724" cy="2114746"/>
          </a:xfrm>
          <a:custGeom>
            <a:avLst/>
            <a:gdLst>
              <a:gd name="connsiteX0" fmla="*/ 643413 w 4742389"/>
              <a:gd name="connsiteY0" fmla="*/ 1407943 h 1526213"/>
              <a:gd name="connsiteX1" fmla="*/ 403188 w 4742389"/>
              <a:gd name="connsiteY1" fmla="*/ 1426007 h 1526213"/>
              <a:gd name="connsiteX2" fmla="*/ 603376 w 4742389"/>
              <a:gd name="connsiteY2" fmla="*/ 1410326 h 1526213"/>
              <a:gd name="connsiteX3" fmla="*/ 2316873 w 4742389"/>
              <a:gd name="connsiteY3" fmla="*/ 1406472 h 1526213"/>
              <a:gd name="connsiteX4" fmla="*/ 2292268 w 4742389"/>
              <a:gd name="connsiteY4" fmla="*/ 1414417 h 1526213"/>
              <a:gd name="connsiteX5" fmla="*/ 2070799 w 4742389"/>
              <a:gd name="connsiteY5" fmla="*/ 1474802 h 1526213"/>
              <a:gd name="connsiteX6" fmla="*/ 2094773 w 4742389"/>
              <a:gd name="connsiteY6" fmla="*/ 1479009 h 1526213"/>
              <a:gd name="connsiteX7" fmla="*/ 2107285 w 4742389"/>
              <a:gd name="connsiteY7" fmla="*/ 1481204 h 1526213"/>
              <a:gd name="connsiteX8" fmla="*/ 2117880 w 4742389"/>
              <a:gd name="connsiteY8" fmla="*/ 1483656 h 1526213"/>
              <a:gd name="connsiteX9" fmla="*/ 2315239 w 4742389"/>
              <a:gd name="connsiteY9" fmla="*/ 1425938 h 1526213"/>
              <a:gd name="connsiteX10" fmla="*/ 2347886 w 4742389"/>
              <a:gd name="connsiteY10" fmla="*/ 1414711 h 1526213"/>
              <a:gd name="connsiteX11" fmla="*/ 2328299 w 4742389"/>
              <a:gd name="connsiteY11" fmla="*/ 1409548 h 1526213"/>
              <a:gd name="connsiteX12" fmla="*/ 2322355 w 4742389"/>
              <a:gd name="connsiteY12" fmla="*/ 1407982 h 1526213"/>
              <a:gd name="connsiteX13" fmla="*/ 2271317 w 4742389"/>
              <a:gd name="connsiteY13" fmla="*/ 1393924 h 1526213"/>
              <a:gd name="connsiteX14" fmla="*/ 2070766 w 4742389"/>
              <a:gd name="connsiteY14" fmla="*/ 1448952 h 1526213"/>
              <a:gd name="connsiteX15" fmla="*/ 2003434 w 4742389"/>
              <a:gd name="connsiteY15" fmla="*/ 1463073 h 1526213"/>
              <a:gd name="connsiteX16" fmla="*/ 2007191 w 4742389"/>
              <a:gd name="connsiteY16" fmla="*/ 1463642 h 1526213"/>
              <a:gd name="connsiteX17" fmla="*/ 2059110 w 4742389"/>
              <a:gd name="connsiteY17" fmla="*/ 1472751 h 1526213"/>
              <a:gd name="connsiteX18" fmla="*/ 2291173 w 4742389"/>
              <a:gd name="connsiteY18" fmla="*/ 1409403 h 1526213"/>
              <a:gd name="connsiteX19" fmla="*/ 2307838 w 4742389"/>
              <a:gd name="connsiteY19" fmla="*/ 1403983 h 1526213"/>
              <a:gd name="connsiteX20" fmla="*/ 2378176 w 4742389"/>
              <a:gd name="connsiteY20" fmla="*/ 1386677 h 1526213"/>
              <a:gd name="connsiteX21" fmla="*/ 2329155 w 4742389"/>
              <a:gd name="connsiteY21" fmla="*/ 1402506 h 1526213"/>
              <a:gd name="connsiteX22" fmla="*/ 2358093 w 4742389"/>
              <a:gd name="connsiteY22" fmla="*/ 1411201 h 1526213"/>
              <a:gd name="connsiteX23" fmla="*/ 2407814 w 4742389"/>
              <a:gd name="connsiteY23" fmla="*/ 1394103 h 1526213"/>
              <a:gd name="connsiteX24" fmla="*/ 2233796 w 4742389"/>
              <a:gd name="connsiteY24" fmla="*/ 1383589 h 1526213"/>
              <a:gd name="connsiteX25" fmla="*/ 2052937 w 4742389"/>
              <a:gd name="connsiteY25" fmla="*/ 1428544 h 1526213"/>
              <a:gd name="connsiteX26" fmla="*/ 1931367 w 4742389"/>
              <a:gd name="connsiteY26" fmla="*/ 1452166 h 1526213"/>
              <a:gd name="connsiteX27" fmla="*/ 1989402 w 4742389"/>
              <a:gd name="connsiteY27" fmla="*/ 1460949 h 1526213"/>
              <a:gd name="connsiteX28" fmla="*/ 2070453 w 4742389"/>
              <a:gd name="connsiteY28" fmla="*/ 1443937 h 1526213"/>
              <a:gd name="connsiteX29" fmla="*/ 2261511 w 4742389"/>
              <a:gd name="connsiteY29" fmla="*/ 1391222 h 1526213"/>
              <a:gd name="connsiteX30" fmla="*/ 2329305 w 4742389"/>
              <a:gd name="connsiteY30" fmla="*/ 1378012 h 1526213"/>
              <a:gd name="connsiteX31" fmla="*/ 2283683 w 4742389"/>
              <a:gd name="connsiteY31" fmla="*/ 1390530 h 1526213"/>
              <a:gd name="connsiteX32" fmla="*/ 2320293 w 4742389"/>
              <a:gd name="connsiteY32" fmla="*/ 1399933 h 1526213"/>
              <a:gd name="connsiteX33" fmla="*/ 2368504 w 4742389"/>
              <a:gd name="connsiteY33" fmla="*/ 1384254 h 1526213"/>
              <a:gd name="connsiteX34" fmla="*/ 2365026 w 4742389"/>
              <a:gd name="connsiteY34" fmla="*/ 1383382 h 1526213"/>
              <a:gd name="connsiteX35" fmla="*/ 2195642 w 4742389"/>
              <a:gd name="connsiteY35" fmla="*/ 1373395 h 1526213"/>
              <a:gd name="connsiteX36" fmla="*/ 2036309 w 4742389"/>
              <a:gd name="connsiteY36" fmla="*/ 1407409 h 1526213"/>
              <a:gd name="connsiteX37" fmla="*/ 1849685 w 4742389"/>
              <a:gd name="connsiteY37" fmla="*/ 1439804 h 1526213"/>
              <a:gd name="connsiteX38" fmla="*/ 1914009 w 4742389"/>
              <a:gd name="connsiteY38" fmla="*/ 1449539 h 1526213"/>
              <a:gd name="connsiteX39" fmla="*/ 2051373 w 4742389"/>
              <a:gd name="connsiteY39" fmla="*/ 1422588 h 1526213"/>
              <a:gd name="connsiteX40" fmla="*/ 2222273 w 4742389"/>
              <a:gd name="connsiteY40" fmla="*/ 1380415 h 1526213"/>
              <a:gd name="connsiteX41" fmla="*/ 2222253 w 4742389"/>
              <a:gd name="connsiteY41" fmla="*/ 1380409 h 1526213"/>
              <a:gd name="connsiteX42" fmla="*/ 2287251 w 4742389"/>
              <a:gd name="connsiteY42" fmla="*/ 1370301 h 1526213"/>
              <a:gd name="connsiteX43" fmla="*/ 2245412 w 4742389"/>
              <a:gd name="connsiteY43" fmla="*/ 1380701 h 1526213"/>
              <a:gd name="connsiteX44" fmla="*/ 2273499 w 4742389"/>
              <a:gd name="connsiteY44" fmla="*/ 1387915 h 1526213"/>
              <a:gd name="connsiteX45" fmla="*/ 2316413 w 4742389"/>
              <a:gd name="connsiteY45" fmla="*/ 1376074 h 1526213"/>
              <a:gd name="connsiteX46" fmla="*/ 2314979 w 4742389"/>
              <a:gd name="connsiteY46" fmla="*/ 1375859 h 1526213"/>
              <a:gd name="connsiteX47" fmla="*/ 2436053 w 4742389"/>
              <a:gd name="connsiteY47" fmla="*/ 1367988 h 1526213"/>
              <a:gd name="connsiteX48" fmla="*/ 2389019 w 4742389"/>
              <a:gd name="connsiteY48" fmla="*/ 1383175 h 1526213"/>
              <a:gd name="connsiteX49" fmla="*/ 2408817 w 4742389"/>
              <a:gd name="connsiteY49" fmla="*/ 1387144 h 1526213"/>
              <a:gd name="connsiteX50" fmla="*/ 2415073 w 4742389"/>
              <a:gd name="connsiteY50" fmla="*/ 1388398 h 1526213"/>
              <a:gd name="connsiteX51" fmla="*/ 2420586 w 4742389"/>
              <a:gd name="connsiteY51" fmla="*/ 1389710 h 1526213"/>
              <a:gd name="connsiteX52" fmla="*/ 2468716 w 4742389"/>
              <a:gd name="connsiteY52" fmla="*/ 1373159 h 1526213"/>
              <a:gd name="connsiteX53" fmla="*/ 2154700 w 4742389"/>
              <a:gd name="connsiteY53" fmla="*/ 1363869 h 1526213"/>
              <a:gd name="connsiteX54" fmla="*/ 2023175 w 4742389"/>
              <a:gd name="connsiteY54" fmla="*/ 1388201 h 1526213"/>
              <a:gd name="connsiteX55" fmla="*/ 1759491 w 4742389"/>
              <a:gd name="connsiteY55" fmla="*/ 1427999 h 1526213"/>
              <a:gd name="connsiteX56" fmla="*/ 1808255 w 4742389"/>
              <a:gd name="connsiteY56" fmla="*/ 1433534 h 1526213"/>
              <a:gd name="connsiteX57" fmla="*/ 1834004 w 4742389"/>
              <a:gd name="connsiteY57" fmla="*/ 1437431 h 1526213"/>
              <a:gd name="connsiteX58" fmla="*/ 2035370 w 4742389"/>
              <a:gd name="connsiteY58" fmla="*/ 1402394 h 1526213"/>
              <a:gd name="connsiteX59" fmla="*/ 2184870 w 4742389"/>
              <a:gd name="connsiteY59" fmla="*/ 1370556 h 1526213"/>
              <a:gd name="connsiteX60" fmla="*/ 2180649 w 4742389"/>
              <a:gd name="connsiteY60" fmla="*/ 1369443 h 1526213"/>
              <a:gd name="connsiteX61" fmla="*/ 2174705 w 4742389"/>
              <a:gd name="connsiteY61" fmla="*/ 1367877 h 1526213"/>
              <a:gd name="connsiteX62" fmla="*/ 2247479 w 4742389"/>
              <a:gd name="connsiteY62" fmla="*/ 1362329 h 1526213"/>
              <a:gd name="connsiteX63" fmla="*/ 2207044 w 4742389"/>
              <a:gd name="connsiteY63" fmla="*/ 1370961 h 1526213"/>
              <a:gd name="connsiteX64" fmla="*/ 2218500 w 4742389"/>
              <a:gd name="connsiteY64" fmla="*/ 1373830 h 1526213"/>
              <a:gd name="connsiteX65" fmla="*/ 2224756 w 4742389"/>
              <a:gd name="connsiteY65" fmla="*/ 1375396 h 1526213"/>
              <a:gd name="connsiteX66" fmla="*/ 2233504 w 4742389"/>
              <a:gd name="connsiteY66" fmla="*/ 1377643 h 1526213"/>
              <a:gd name="connsiteX67" fmla="*/ 2274010 w 4742389"/>
              <a:gd name="connsiteY67" fmla="*/ 1367647 h 1526213"/>
              <a:gd name="connsiteX68" fmla="*/ 2257112 w 4742389"/>
              <a:gd name="connsiteY68" fmla="*/ 1364260 h 1526213"/>
              <a:gd name="connsiteX69" fmla="*/ 2389230 w 4742389"/>
              <a:gd name="connsiteY69" fmla="*/ 1361570 h 1526213"/>
              <a:gd name="connsiteX70" fmla="*/ 2344103 w 4742389"/>
              <a:gd name="connsiteY70" fmla="*/ 1373952 h 1526213"/>
              <a:gd name="connsiteX71" fmla="*/ 2359083 w 4742389"/>
              <a:gd name="connsiteY71" fmla="*/ 1377112 h 1526213"/>
              <a:gd name="connsiteX72" fmla="*/ 2365026 w 4742389"/>
              <a:gd name="connsiteY72" fmla="*/ 1378366 h 1526213"/>
              <a:gd name="connsiteX73" fmla="*/ 2378378 w 4742389"/>
              <a:gd name="connsiteY73" fmla="*/ 1381042 h 1526213"/>
              <a:gd name="connsiteX74" fmla="*/ 2424260 w 4742389"/>
              <a:gd name="connsiteY74" fmla="*/ 1366121 h 1526213"/>
              <a:gd name="connsiteX75" fmla="*/ 2407185 w 4742389"/>
              <a:gd name="connsiteY75" fmla="*/ 1363417 h 1526213"/>
              <a:gd name="connsiteX76" fmla="*/ 2341950 w 4742389"/>
              <a:gd name="connsiteY76" fmla="*/ 1356705 h 1526213"/>
              <a:gd name="connsiteX77" fmla="*/ 2304394 w 4742389"/>
              <a:gd name="connsiteY77" fmla="*/ 1366040 h 1526213"/>
              <a:gd name="connsiteX78" fmla="*/ 2304969 w 4742389"/>
              <a:gd name="connsiteY78" fmla="*/ 1366141 h 1526213"/>
              <a:gd name="connsiteX79" fmla="*/ 2317481 w 4742389"/>
              <a:gd name="connsiteY79" fmla="*/ 1368335 h 1526213"/>
              <a:gd name="connsiteX80" fmla="*/ 2332771 w 4742389"/>
              <a:gd name="connsiteY80" fmla="*/ 1371561 h 1526213"/>
              <a:gd name="connsiteX81" fmla="*/ 2374483 w 4742389"/>
              <a:gd name="connsiteY81" fmla="*/ 1360052 h 1526213"/>
              <a:gd name="connsiteX82" fmla="*/ 2114465 w 4742389"/>
              <a:gd name="connsiteY82" fmla="*/ 1355554 h 1526213"/>
              <a:gd name="connsiteX83" fmla="*/ 2012958 w 4742389"/>
              <a:gd name="connsiteY83" fmla="*/ 1370382 h 1526213"/>
              <a:gd name="connsiteX84" fmla="*/ 1652914 w 4742389"/>
              <a:gd name="connsiteY84" fmla="*/ 1415902 h 1526213"/>
              <a:gd name="connsiteX85" fmla="*/ 1740389 w 4742389"/>
              <a:gd name="connsiteY85" fmla="*/ 1425831 h 1526213"/>
              <a:gd name="connsiteX86" fmla="*/ 2022237 w 4742389"/>
              <a:gd name="connsiteY86" fmla="*/ 1383190 h 1526213"/>
              <a:gd name="connsiteX87" fmla="*/ 2141381 w 4742389"/>
              <a:gd name="connsiteY87" fmla="*/ 1361201 h 1526213"/>
              <a:gd name="connsiteX88" fmla="*/ 2124654 w 4742389"/>
              <a:gd name="connsiteY88" fmla="*/ 1357850 h 1526213"/>
              <a:gd name="connsiteX89" fmla="*/ 2205859 w 4742389"/>
              <a:gd name="connsiteY89" fmla="*/ 1354405 h 1526213"/>
              <a:gd name="connsiteX90" fmla="*/ 2167711 w 4742389"/>
              <a:gd name="connsiteY90" fmla="*/ 1361462 h 1526213"/>
              <a:gd name="connsiteX91" fmla="*/ 2174705 w 4742389"/>
              <a:gd name="connsiteY91" fmla="*/ 1362863 h 1526213"/>
              <a:gd name="connsiteX92" fmla="*/ 2195978 w 4742389"/>
              <a:gd name="connsiteY92" fmla="*/ 1368190 h 1526213"/>
              <a:gd name="connsiteX93" fmla="*/ 2235125 w 4742389"/>
              <a:gd name="connsiteY93" fmla="*/ 1359853 h 1526213"/>
              <a:gd name="connsiteX94" fmla="*/ 2227397 w 4742389"/>
              <a:gd name="connsiteY94" fmla="*/ 1358304 h 1526213"/>
              <a:gd name="connsiteX95" fmla="*/ 2214885 w 4742389"/>
              <a:gd name="connsiteY95" fmla="*/ 1355796 h 1526213"/>
              <a:gd name="connsiteX96" fmla="*/ 2295983 w 4742389"/>
              <a:gd name="connsiteY96" fmla="*/ 1351975 h 1526213"/>
              <a:gd name="connsiteX97" fmla="*/ 2263606 w 4742389"/>
              <a:gd name="connsiteY97" fmla="*/ 1358887 h 1526213"/>
              <a:gd name="connsiteX98" fmla="*/ 2290440 w 4742389"/>
              <a:gd name="connsiteY98" fmla="*/ 1363593 h 1526213"/>
              <a:gd name="connsiteX99" fmla="*/ 2325296 w 4742389"/>
              <a:gd name="connsiteY99" fmla="*/ 1354991 h 1526213"/>
              <a:gd name="connsiteX100" fmla="*/ 2495411 w 4742389"/>
              <a:gd name="connsiteY100" fmla="*/ 1348764 h 1526213"/>
              <a:gd name="connsiteX101" fmla="*/ 2495384 w 4742389"/>
              <a:gd name="connsiteY101" fmla="*/ 1348773 h 1526213"/>
              <a:gd name="connsiteX102" fmla="*/ 2490237 w 4742389"/>
              <a:gd name="connsiteY102" fmla="*/ 1350491 h 1526213"/>
              <a:gd name="connsiteX103" fmla="*/ 2447859 w 4742389"/>
              <a:gd name="connsiteY103" fmla="*/ 1364175 h 1526213"/>
              <a:gd name="connsiteX104" fmla="*/ 2480486 w 4742389"/>
              <a:gd name="connsiteY104" fmla="*/ 1369112 h 1526213"/>
              <a:gd name="connsiteX105" fmla="*/ 2512196 w 4742389"/>
              <a:gd name="connsiteY105" fmla="*/ 1358207 h 1526213"/>
              <a:gd name="connsiteX106" fmla="*/ 2528899 w 4742389"/>
              <a:gd name="connsiteY106" fmla="*/ 1351771 h 1526213"/>
              <a:gd name="connsiteX107" fmla="*/ 2165222 w 4742389"/>
              <a:gd name="connsiteY107" fmla="*/ 1348139 h 1526213"/>
              <a:gd name="connsiteX108" fmla="*/ 2128200 w 4742389"/>
              <a:gd name="connsiteY108" fmla="*/ 1353548 h 1526213"/>
              <a:gd name="connsiteX109" fmla="*/ 2154407 w 4742389"/>
              <a:gd name="connsiteY109" fmla="*/ 1358797 h 1526213"/>
              <a:gd name="connsiteX110" fmla="*/ 2190793 w 4742389"/>
              <a:gd name="connsiteY110" fmla="*/ 1352082 h 1526213"/>
              <a:gd name="connsiteX111" fmla="*/ 2076862 w 4742389"/>
              <a:gd name="connsiteY111" fmla="*/ 1347080 h 1526213"/>
              <a:gd name="connsiteX112" fmla="*/ 1608761 w 4742389"/>
              <a:gd name="connsiteY112" fmla="*/ 1395903 h 1526213"/>
              <a:gd name="connsiteX113" fmla="*/ 1516343 w 4742389"/>
              <a:gd name="connsiteY113" fmla="*/ 1404140 h 1526213"/>
              <a:gd name="connsiteX114" fmla="*/ 1553015 w 4742389"/>
              <a:gd name="connsiteY114" fmla="*/ 1407817 h 1526213"/>
              <a:gd name="connsiteX115" fmla="*/ 1559271 w 4742389"/>
              <a:gd name="connsiteY115" fmla="*/ 1408444 h 1526213"/>
              <a:gd name="connsiteX116" fmla="*/ 1609318 w 4742389"/>
              <a:gd name="connsiteY116" fmla="*/ 1410953 h 1526213"/>
              <a:gd name="connsiteX117" fmla="*/ 1631961 w 4742389"/>
              <a:gd name="connsiteY117" fmla="*/ 1413523 h 1526213"/>
              <a:gd name="connsiteX118" fmla="*/ 2012019 w 4742389"/>
              <a:gd name="connsiteY118" fmla="*/ 1365058 h 1526213"/>
              <a:gd name="connsiteX119" fmla="*/ 2098552 w 4742389"/>
              <a:gd name="connsiteY119" fmla="*/ 1351968 h 1526213"/>
              <a:gd name="connsiteX120" fmla="*/ 2246510 w 4742389"/>
              <a:gd name="connsiteY120" fmla="*/ 1346884 h 1526213"/>
              <a:gd name="connsiteX121" fmla="*/ 2221525 w 4742389"/>
              <a:gd name="connsiteY121" fmla="*/ 1351506 h 1526213"/>
              <a:gd name="connsiteX122" fmla="*/ 2250476 w 4742389"/>
              <a:gd name="connsiteY122" fmla="*/ 1356584 h 1526213"/>
              <a:gd name="connsiteX123" fmla="*/ 2279891 w 4742389"/>
              <a:gd name="connsiteY123" fmla="*/ 1350319 h 1526213"/>
              <a:gd name="connsiteX124" fmla="*/ 2450575 w 4742389"/>
              <a:gd name="connsiteY124" fmla="*/ 1344737 h 1526213"/>
              <a:gd name="connsiteX125" fmla="*/ 2403537 w 4742389"/>
              <a:gd name="connsiteY125" fmla="*/ 1357644 h 1526213"/>
              <a:gd name="connsiteX126" fmla="*/ 2409688 w 4742389"/>
              <a:gd name="connsiteY126" fmla="*/ 1358401 h 1526213"/>
              <a:gd name="connsiteX127" fmla="*/ 2435834 w 4742389"/>
              <a:gd name="connsiteY127" fmla="*/ 1362356 h 1526213"/>
              <a:gd name="connsiteX128" fmla="*/ 2481478 w 4742389"/>
              <a:gd name="connsiteY128" fmla="*/ 1347512 h 1526213"/>
              <a:gd name="connsiteX129" fmla="*/ 2203856 w 4742389"/>
              <a:gd name="connsiteY129" fmla="*/ 1342495 h 1526213"/>
              <a:gd name="connsiteX130" fmla="*/ 2182766 w 4742389"/>
              <a:gd name="connsiteY130" fmla="*/ 1345576 h 1526213"/>
              <a:gd name="connsiteX131" fmla="*/ 2204876 w 4742389"/>
              <a:gd name="connsiteY131" fmla="*/ 1348900 h 1526213"/>
              <a:gd name="connsiteX132" fmla="*/ 2206615 w 4742389"/>
              <a:gd name="connsiteY132" fmla="*/ 1349161 h 1526213"/>
              <a:gd name="connsiteX133" fmla="*/ 2228818 w 4742389"/>
              <a:gd name="connsiteY133" fmla="*/ 1345064 h 1526213"/>
              <a:gd name="connsiteX134" fmla="*/ 2125471 w 4742389"/>
              <a:gd name="connsiteY134" fmla="*/ 1342010 h 1526213"/>
              <a:gd name="connsiteX135" fmla="*/ 2092630 w 4742389"/>
              <a:gd name="connsiteY135" fmla="*/ 1345435 h 1526213"/>
              <a:gd name="connsiteX136" fmla="*/ 2112055 w 4742389"/>
              <a:gd name="connsiteY136" fmla="*/ 1349925 h 1526213"/>
              <a:gd name="connsiteX137" fmla="*/ 2144739 w 4742389"/>
              <a:gd name="connsiteY137" fmla="*/ 1344981 h 1526213"/>
              <a:gd name="connsiteX138" fmla="*/ 2129493 w 4742389"/>
              <a:gd name="connsiteY138" fmla="*/ 1342630 h 1526213"/>
              <a:gd name="connsiteX139" fmla="*/ 2406147 w 4742389"/>
              <a:gd name="connsiteY139" fmla="*/ 1340747 h 1526213"/>
              <a:gd name="connsiteX140" fmla="*/ 2359815 w 4742389"/>
              <a:gd name="connsiteY140" fmla="*/ 1352264 h 1526213"/>
              <a:gd name="connsiteX141" fmla="*/ 2389481 w 4742389"/>
              <a:gd name="connsiteY141" fmla="*/ 1355914 h 1526213"/>
              <a:gd name="connsiteX142" fmla="*/ 2435045 w 4742389"/>
              <a:gd name="connsiteY142" fmla="*/ 1343343 h 1526213"/>
              <a:gd name="connsiteX143" fmla="*/ 2039442 w 4742389"/>
              <a:gd name="connsiteY143" fmla="*/ 1338647 h 1526213"/>
              <a:gd name="connsiteX144" fmla="*/ 2002016 w 4742389"/>
              <a:gd name="connsiteY144" fmla="*/ 1341063 h 1526213"/>
              <a:gd name="connsiteX145" fmla="*/ 1604112 w 4742389"/>
              <a:gd name="connsiteY145" fmla="*/ 1370511 h 1526213"/>
              <a:gd name="connsiteX146" fmla="*/ 1284898 w 4742389"/>
              <a:gd name="connsiteY146" fmla="*/ 1393067 h 1526213"/>
              <a:gd name="connsiteX147" fmla="*/ 1307786 w 4742389"/>
              <a:gd name="connsiteY147" fmla="*/ 1393704 h 1526213"/>
              <a:gd name="connsiteX148" fmla="*/ 1409130 w 4742389"/>
              <a:gd name="connsiteY148" fmla="*/ 1398409 h 1526213"/>
              <a:gd name="connsiteX149" fmla="*/ 1486203 w 4742389"/>
              <a:gd name="connsiteY149" fmla="*/ 1402273 h 1526213"/>
              <a:gd name="connsiteX150" fmla="*/ 1608761 w 4742389"/>
              <a:gd name="connsiteY150" fmla="*/ 1390888 h 1526213"/>
              <a:gd name="connsiteX151" fmla="*/ 2057350 w 4742389"/>
              <a:gd name="connsiteY151" fmla="*/ 1342682 h 1526213"/>
              <a:gd name="connsiteX152" fmla="*/ 2358501 w 4742389"/>
              <a:gd name="connsiteY152" fmla="*/ 1338629 h 1526213"/>
              <a:gd name="connsiteX153" fmla="*/ 2318464 w 4742389"/>
              <a:gd name="connsiteY153" fmla="*/ 1347176 h 1526213"/>
              <a:gd name="connsiteX154" fmla="*/ 2344156 w 4742389"/>
              <a:gd name="connsiteY154" fmla="*/ 1350337 h 1526213"/>
              <a:gd name="connsiteX155" fmla="*/ 2386901 w 4742389"/>
              <a:gd name="connsiteY155" fmla="*/ 1339789 h 1526213"/>
              <a:gd name="connsiteX156" fmla="*/ 2162054 w 4742389"/>
              <a:gd name="connsiteY156" fmla="*/ 1338194 h 1526213"/>
              <a:gd name="connsiteX157" fmla="*/ 2145290 w 4742389"/>
              <a:gd name="connsiteY157" fmla="*/ 1339943 h 1526213"/>
              <a:gd name="connsiteX158" fmla="*/ 2161718 w 4742389"/>
              <a:gd name="connsiteY158" fmla="*/ 1342412 h 1526213"/>
              <a:gd name="connsiteX159" fmla="*/ 2178448 w 4742389"/>
              <a:gd name="connsiteY159" fmla="*/ 1339881 h 1526213"/>
              <a:gd name="connsiteX160" fmla="*/ 2303316 w 4742389"/>
              <a:gd name="connsiteY160" fmla="*/ 1336375 h 1526213"/>
              <a:gd name="connsiteX161" fmla="*/ 2274305 w 4742389"/>
              <a:gd name="connsiteY161" fmla="*/ 1341742 h 1526213"/>
              <a:gd name="connsiteX162" fmla="*/ 2303371 w 4742389"/>
              <a:gd name="connsiteY162" fmla="*/ 1345319 h 1526213"/>
              <a:gd name="connsiteX163" fmla="*/ 2338599 w 4742389"/>
              <a:gd name="connsiteY163" fmla="*/ 1337816 h 1526213"/>
              <a:gd name="connsiteX164" fmla="*/ 2084118 w 4742389"/>
              <a:gd name="connsiteY164" fmla="*/ 1335762 h 1526213"/>
              <a:gd name="connsiteX165" fmla="*/ 2058060 w 4742389"/>
              <a:gd name="connsiteY165" fmla="*/ 1337445 h 1526213"/>
              <a:gd name="connsiteX166" fmla="*/ 2073303 w 4742389"/>
              <a:gd name="connsiteY166" fmla="*/ 1340968 h 1526213"/>
              <a:gd name="connsiteX167" fmla="*/ 2099804 w 4742389"/>
              <a:gd name="connsiteY167" fmla="*/ 1338120 h 1526213"/>
              <a:gd name="connsiteX168" fmla="*/ 2258325 w 4742389"/>
              <a:gd name="connsiteY168" fmla="*/ 1334538 h 1526213"/>
              <a:gd name="connsiteX169" fmla="*/ 2238863 w 4742389"/>
              <a:gd name="connsiteY169" fmla="*/ 1337381 h 1526213"/>
              <a:gd name="connsiteX170" fmla="*/ 2257812 w 4742389"/>
              <a:gd name="connsiteY170" fmla="*/ 1339713 h 1526213"/>
              <a:gd name="connsiteX171" fmla="*/ 2280863 w 4742389"/>
              <a:gd name="connsiteY171" fmla="*/ 1335459 h 1526213"/>
              <a:gd name="connsiteX172" fmla="*/ 2117484 w 4742389"/>
              <a:gd name="connsiteY172" fmla="*/ 1333608 h 1526213"/>
              <a:gd name="connsiteX173" fmla="*/ 2108922 w 4742389"/>
              <a:gd name="connsiteY173" fmla="*/ 1334161 h 1526213"/>
              <a:gd name="connsiteX174" fmla="*/ 2117294 w 4742389"/>
              <a:gd name="connsiteY174" fmla="*/ 1335734 h 1526213"/>
              <a:gd name="connsiteX175" fmla="*/ 2119259 w 4742389"/>
              <a:gd name="connsiteY175" fmla="*/ 1336030 h 1526213"/>
              <a:gd name="connsiteX176" fmla="*/ 2129903 w 4742389"/>
              <a:gd name="connsiteY176" fmla="*/ 1334886 h 1526213"/>
              <a:gd name="connsiteX177" fmla="*/ 2214330 w 4742389"/>
              <a:gd name="connsiteY177" fmla="*/ 1332742 h 1526213"/>
              <a:gd name="connsiteX178" fmla="*/ 2206623 w 4742389"/>
              <a:gd name="connsiteY178" fmla="*/ 1333546 h 1526213"/>
              <a:gd name="connsiteX179" fmla="*/ 2210301 w 4742389"/>
              <a:gd name="connsiteY179" fmla="*/ 1333867 h 1526213"/>
              <a:gd name="connsiteX180" fmla="*/ 2214659 w 4742389"/>
              <a:gd name="connsiteY180" fmla="*/ 1334403 h 1526213"/>
              <a:gd name="connsiteX181" fmla="*/ 2223238 w 4742389"/>
              <a:gd name="connsiteY181" fmla="*/ 1333105 h 1526213"/>
              <a:gd name="connsiteX182" fmla="*/ 2043194 w 4742389"/>
              <a:gd name="connsiteY182" fmla="*/ 1329610 h 1526213"/>
              <a:gd name="connsiteX183" fmla="*/ 2024364 w 4742389"/>
              <a:gd name="connsiteY183" fmla="*/ 1329818 h 1526213"/>
              <a:gd name="connsiteX184" fmla="*/ 2027055 w 4742389"/>
              <a:gd name="connsiteY184" fmla="*/ 1330278 h 1526213"/>
              <a:gd name="connsiteX185" fmla="*/ 2041108 w 4742389"/>
              <a:gd name="connsiteY185" fmla="*/ 1333527 h 1526213"/>
              <a:gd name="connsiteX186" fmla="*/ 2060792 w 4742389"/>
              <a:gd name="connsiteY186" fmla="*/ 1332256 h 1526213"/>
              <a:gd name="connsiteX187" fmla="*/ 2556751 w 4742389"/>
              <a:gd name="connsiteY187" fmla="*/ 1328281 h 1526213"/>
              <a:gd name="connsiteX188" fmla="*/ 2531411 w 4742389"/>
              <a:gd name="connsiteY188" fmla="*/ 1336743 h 1526213"/>
              <a:gd name="connsiteX189" fmla="*/ 2511183 w 4742389"/>
              <a:gd name="connsiteY189" fmla="*/ 1343497 h 1526213"/>
              <a:gd name="connsiteX190" fmla="*/ 2544027 w 4742389"/>
              <a:gd name="connsiteY190" fmla="*/ 1345942 h 1526213"/>
              <a:gd name="connsiteX191" fmla="*/ 2568621 w 4742389"/>
              <a:gd name="connsiteY191" fmla="*/ 1336466 h 1526213"/>
              <a:gd name="connsiteX192" fmla="*/ 2588499 w 4742389"/>
              <a:gd name="connsiteY192" fmla="*/ 1328806 h 1526213"/>
              <a:gd name="connsiteX193" fmla="*/ 2508372 w 4742389"/>
              <a:gd name="connsiteY193" fmla="*/ 1327480 h 1526213"/>
              <a:gd name="connsiteX194" fmla="*/ 2508269 w 4742389"/>
              <a:gd name="connsiteY194" fmla="*/ 1327512 h 1526213"/>
              <a:gd name="connsiteX195" fmla="*/ 2467095 w 4742389"/>
              <a:gd name="connsiteY195" fmla="*/ 1340204 h 1526213"/>
              <a:gd name="connsiteX196" fmla="*/ 2467064 w 4742389"/>
              <a:gd name="connsiteY196" fmla="*/ 1340213 h 1526213"/>
              <a:gd name="connsiteX197" fmla="*/ 2496859 w 4742389"/>
              <a:gd name="connsiteY197" fmla="*/ 1342431 h 1526213"/>
              <a:gd name="connsiteX198" fmla="*/ 2540061 w 4742389"/>
              <a:gd name="connsiteY198" fmla="*/ 1328005 h 1526213"/>
              <a:gd name="connsiteX199" fmla="*/ 2460291 w 4742389"/>
              <a:gd name="connsiteY199" fmla="*/ 1326684 h 1526213"/>
              <a:gd name="connsiteX200" fmla="*/ 2447701 w 4742389"/>
              <a:gd name="connsiteY200" fmla="*/ 1330418 h 1526213"/>
              <a:gd name="connsiteX201" fmla="*/ 2421841 w 4742389"/>
              <a:gd name="connsiteY201" fmla="*/ 1336846 h 1526213"/>
              <a:gd name="connsiteX202" fmla="*/ 2450782 w 4742389"/>
              <a:gd name="connsiteY202" fmla="*/ 1339001 h 1526213"/>
              <a:gd name="connsiteX203" fmla="*/ 2464592 w 4742389"/>
              <a:gd name="connsiteY203" fmla="*/ 1335190 h 1526213"/>
              <a:gd name="connsiteX204" fmla="*/ 2490560 w 4742389"/>
              <a:gd name="connsiteY204" fmla="*/ 1327185 h 1526213"/>
              <a:gd name="connsiteX205" fmla="*/ 2329673 w 4742389"/>
              <a:gd name="connsiteY205" fmla="*/ 1326450 h 1526213"/>
              <a:gd name="connsiteX206" fmla="*/ 2312386 w 4742389"/>
              <a:gd name="connsiteY206" fmla="*/ 1326641 h 1526213"/>
              <a:gd name="connsiteX207" fmla="*/ 2288043 w 4742389"/>
              <a:gd name="connsiteY207" fmla="*/ 1330197 h 1526213"/>
              <a:gd name="connsiteX208" fmla="*/ 2305151 w 4742389"/>
              <a:gd name="connsiteY208" fmla="*/ 1330976 h 1526213"/>
              <a:gd name="connsiteX209" fmla="*/ 2417751 w 4742389"/>
              <a:gd name="connsiteY209" fmla="*/ 1325980 h 1526213"/>
              <a:gd name="connsiteX210" fmla="*/ 2378665 w 4742389"/>
              <a:gd name="connsiteY210" fmla="*/ 1334324 h 1526213"/>
              <a:gd name="connsiteX211" fmla="*/ 2402616 w 4742389"/>
              <a:gd name="connsiteY211" fmla="*/ 1335415 h 1526213"/>
              <a:gd name="connsiteX212" fmla="*/ 2404158 w 4742389"/>
              <a:gd name="connsiteY212" fmla="*/ 1335530 h 1526213"/>
              <a:gd name="connsiteX213" fmla="*/ 2441278 w 4742389"/>
              <a:gd name="connsiteY213" fmla="*/ 1326370 h 1526213"/>
              <a:gd name="connsiteX214" fmla="*/ 2395372 w 4742389"/>
              <a:gd name="connsiteY214" fmla="*/ 1325725 h 1526213"/>
              <a:gd name="connsiteX215" fmla="*/ 2358699 w 4742389"/>
              <a:gd name="connsiteY215" fmla="*/ 1326130 h 1526213"/>
              <a:gd name="connsiteX216" fmla="*/ 2327099 w 4742389"/>
              <a:gd name="connsiteY216" fmla="*/ 1331976 h 1526213"/>
              <a:gd name="connsiteX217" fmla="*/ 2359165 w 4742389"/>
              <a:gd name="connsiteY217" fmla="*/ 1333436 h 1526213"/>
              <a:gd name="connsiteX218" fmla="*/ 1990882 w 4742389"/>
              <a:gd name="connsiteY218" fmla="*/ 1324092 h 1526213"/>
              <a:gd name="connsiteX219" fmla="*/ 1995991 w 4742389"/>
              <a:gd name="connsiteY219" fmla="*/ 1324966 h 1526213"/>
              <a:gd name="connsiteX220" fmla="*/ 2001654 w 4742389"/>
              <a:gd name="connsiteY220" fmla="*/ 1324738 h 1526213"/>
              <a:gd name="connsiteX221" fmla="*/ 2007341 w 4742389"/>
              <a:gd name="connsiteY221" fmla="*/ 1324644 h 1526213"/>
              <a:gd name="connsiteX222" fmla="*/ 2002542 w 4742389"/>
              <a:gd name="connsiteY222" fmla="*/ 1324129 h 1526213"/>
              <a:gd name="connsiteX223" fmla="*/ 2384183 w 4742389"/>
              <a:gd name="connsiteY223" fmla="*/ 1316390 h 1526213"/>
              <a:gd name="connsiteX224" fmla="*/ 2381275 w 4742389"/>
              <a:gd name="connsiteY224" fmla="*/ 1316577 h 1526213"/>
              <a:gd name="connsiteX225" fmla="*/ 2366770 w 4742389"/>
              <a:gd name="connsiteY225" fmla="*/ 1318696 h 1526213"/>
              <a:gd name="connsiteX226" fmla="*/ 2372170 w 4742389"/>
              <a:gd name="connsiteY226" fmla="*/ 1318607 h 1526213"/>
              <a:gd name="connsiteX227" fmla="*/ 2451213 w 4742389"/>
              <a:gd name="connsiteY227" fmla="*/ 1313030 h 1526213"/>
              <a:gd name="connsiteX228" fmla="*/ 2421664 w 4742389"/>
              <a:gd name="connsiteY228" fmla="*/ 1314380 h 1526213"/>
              <a:gd name="connsiteX229" fmla="*/ 2417617 w 4742389"/>
              <a:gd name="connsiteY229" fmla="*/ 1315230 h 1526213"/>
              <a:gd name="connsiteX230" fmla="*/ 2401604 w 4742389"/>
              <a:gd name="connsiteY230" fmla="*/ 1318193 h 1526213"/>
              <a:gd name="connsiteX231" fmla="*/ 2428366 w 4742389"/>
              <a:gd name="connsiteY231" fmla="*/ 1318699 h 1526213"/>
              <a:gd name="connsiteX232" fmla="*/ 2429812 w 4742389"/>
              <a:gd name="connsiteY232" fmla="*/ 1318391 h 1526213"/>
              <a:gd name="connsiteX233" fmla="*/ 2492367 w 4742389"/>
              <a:gd name="connsiteY233" fmla="*/ 1311149 h 1526213"/>
              <a:gd name="connsiteX234" fmla="*/ 2475699 w 4742389"/>
              <a:gd name="connsiteY234" fmla="*/ 1311911 h 1526213"/>
              <a:gd name="connsiteX235" fmla="*/ 2447182 w 4742389"/>
              <a:gd name="connsiteY235" fmla="*/ 1319055 h 1526213"/>
              <a:gd name="connsiteX236" fmla="*/ 2465084 w 4742389"/>
              <a:gd name="connsiteY236" fmla="*/ 1319393 h 1526213"/>
              <a:gd name="connsiteX237" fmla="*/ 2551323 w 4742389"/>
              <a:gd name="connsiteY237" fmla="*/ 1308454 h 1526213"/>
              <a:gd name="connsiteX238" fmla="*/ 2516377 w 4742389"/>
              <a:gd name="connsiteY238" fmla="*/ 1310052 h 1526213"/>
              <a:gd name="connsiteX239" fmla="*/ 2483691 w 4742389"/>
              <a:gd name="connsiteY239" fmla="*/ 1319745 h 1526213"/>
              <a:gd name="connsiteX240" fmla="*/ 2512904 w 4742389"/>
              <a:gd name="connsiteY240" fmla="*/ 1320298 h 1526213"/>
              <a:gd name="connsiteX241" fmla="*/ 2521016 w 4742389"/>
              <a:gd name="connsiteY241" fmla="*/ 1317797 h 1526213"/>
              <a:gd name="connsiteX242" fmla="*/ 2549989 w 4742389"/>
              <a:gd name="connsiteY242" fmla="*/ 1308865 h 1526213"/>
              <a:gd name="connsiteX243" fmla="*/ 2604968 w 4742389"/>
              <a:gd name="connsiteY243" fmla="*/ 1306003 h 1526213"/>
              <a:gd name="connsiteX244" fmla="*/ 2572584 w 4742389"/>
              <a:gd name="connsiteY244" fmla="*/ 1307483 h 1526213"/>
              <a:gd name="connsiteX245" fmla="*/ 2564691 w 4742389"/>
              <a:gd name="connsiteY245" fmla="*/ 1310119 h 1526213"/>
              <a:gd name="connsiteX246" fmla="*/ 2530587 w 4742389"/>
              <a:gd name="connsiteY246" fmla="*/ 1320632 h 1526213"/>
              <a:gd name="connsiteX247" fmla="*/ 2560448 w 4742389"/>
              <a:gd name="connsiteY247" fmla="*/ 1321197 h 1526213"/>
              <a:gd name="connsiteX248" fmla="*/ 2573132 w 4742389"/>
              <a:gd name="connsiteY248" fmla="*/ 1316961 h 1526213"/>
              <a:gd name="connsiteX249" fmla="*/ 2585331 w 4742389"/>
              <a:gd name="connsiteY249" fmla="*/ 1312888 h 1526213"/>
              <a:gd name="connsiteX250" fmla="*/ 2653426 w 4742389"/>
              <a:gd name="connsiteY250" fmla="*/ 1303788 h 1526213"/>
              <a:gd name="connsiteX251" fmla="*/ 2624288 w 4742389"/>
              <a:gd name="connsiteY251" fmla="*/ 1305120 h 1526213"/>
              <a:gd name="connsiteX252" fmla="*/ 2587833 w 4742389"/>
              <a:gd name="connsiteY252" fmla="*/ 1317902 h 1526213"/>
              <a:gd name="connsiteX253" fmla="*/ 2577026 w 4742389"/>
              <a:gd name="connsiteY253" fmla="*/ 1321510 h 1526213"/>
              <a:gd name="connsiteX254" fmla="*/ 2606011 w 4742389"/>
              <a:gd name="connsiteY254" fmla="*/ 1322059 h 1526213"/>
              <a:gd name="connsiteX255" fmla="*/ 2609795 w 4742389"/>
              <a:gd name="connsiteY255" fmla="*/ 1320600 h 1526213"/>
              <a:gd name="connsiteX256" fmla="*/ 2488093 w 4742389"/>
              <a:gd name="connsiteY256" fmla="*/ 1303682 h 1526213"/>
              <a:gd name="connsiteX257" fmla="*/ 2455475 w 4742389"/>
              <a:gd name="connsiteY257" fmla="*/ 1307276 h 1526213"/>
              <a:gd name="connsiteX258" fmla="*/ 2454047 w 4742389"/>
              <a:gd name="connsiteY258" fmla="*/ 1307576 h 1526213"/>
              <a:gd name="connsiteX259" fmla="*/ 2477878 w 4742389"/>
              <a:gd name="connsiteY259" fmla="*/ 1306350 h 1526213"/>
              <a:gd name="connsiteX260" fmla="*/ 2479861 w 4742389"/>
              <a:gd name="connsiteY260" fmla="*/ 1305853 h 1526213"/>
              <a:gd name="connsiteX261" fmla="*/ 2533705 w 4742389"/>
              <a:gd name="connsiteY261" fmla="*/ 1298657 h 1526213"/>
              <a:gd name="connsiteX262" fmla="*/ 2524604 w 4742389"/>
              <a:gd name="connsiteY262" fmla="*/ 1299659 h 1526213"/>
              <a:gd name="connsiteX263" fmla="*/ 2503073 w 4742389"/>
              <a:gd name="connsiteY263" fmla="*/ 1305053 h 1526213"/>
              <a:gd name="connsiteX264" fmla="*/ 2514481 w 4742389"/>
              <a:gd name="connsiteY264" fmla="*/ 1304466 h 1526213"/>
              <a:gd name="connsiteX265" fmla="*/ 2605028 w 4742389"/>
              <a:gd name="connsiteY265" fmla="*/ 1290798 h 1526213"/>
              <a:gd name="connsiteX266" fmla="*/ 2567269 w 4742389"/>
              <a:gd name="connsiteY266" fmla="*/ 1294959 h 1526213"/>
              <a:gd name="connsiteX267" fmla="*/ 2539563 w 4742389"/>
              <a:gd name="connsiteY267" fmla="*/ 1303175 h 1526213"/>
              <a:gd name="connsiteX268" fmla="*/ 2573141 w 4742389"/>
              <a:gd name="connsiteY268" fmla="*/ 1301447 h 1526213"/>
              <a:gd name="connsiteX269" fmla="*/ 2660687 w 4742389"/>
              <a:gd name="connsiteY269" fmla="*/ 1284666 h 1526213"/>
              <a:gd name="connsiteX270" fmla="*/ 2631170 w 4742389"/>
              <a:gd name="connsiteY270" fmla="*/ 1287918 h 1526213"/>
              <a:gd name="connsiteX271" fmla="*/ 2593847 w 4742389"/>
              <a:gd name="connsiteY271" fmla="*/ 1300382 h 1526213"/>
              <a:gd name="connsiteX272" fmla="*/ 2625671 w 4742389"/>
              <a:gd name="connsiteY272" fmla="*/ 1298744 h 1526213"/>
              <a:gd name="connsiteX273" fmla="*/ 2635381 w 4742389"/>
              <a:gd name="connsiteY273" fmla="*/ 1295340 h 1526213"/>
              <a:gd name="connsiteX274" fmla="*/ 2718032 w 4742389"/>
              <a:gd name="connsiteY274" fmla="*/ 1278348 h 1526213"/>
              <a:gd name="connsiteX275" fmla="*/ 2688577 w 4742389"/>
              <a:gd name="connsiteY275" fmla="*/ 1281593 h 1526213"/>
              <a:gd name="connsiteX276" fmla="*/ 2685430 w 4742389"/>
              <a:gd name="connsiteY276" fmla="*/ 1282805 h 1526213"/>
              <a:gd name="connsiteX277" fmla="*/ 2644928 w 4742389"/>
              <a:gd name="connsiteY277" fmla="*/ 1297753 h 1526213"/>
              <a:gd name="connsiteX278" fmla="*/ 2672812 w 4742389"/>
              <a:gd name="connsiteY278" fmla="*/ 1296318 h 1526213"/>
              <a:gd name="connsiteX279" fmla="*/ 2707393 w 4742389"/>
              <a:gd name="connsiteY279" fmla="*/ 1282993 h 1526213"/>
              <a:gd name="connsiteX280" fmla="*/ 2664685 w 4742389"/>
              <a:gd name="connsiteY280" fmla="*/ 1270749 h 1526213"/>
              <a:gd name="connsiteX281" fmla="*/ 2629561 w 4742389"/>
              <a:gd name="connsiteY281" fmla="*/ 1276485 h 1526213"/>
              <a:gd name="connsiteX282" fmla="*/ 2605034 w 4742389"/>
              <a:gd name="connsiteY282" fmla="*/ 1283759 h 1526213"/>
              <a:gd name="connsiteX283" fmla="*/ 2636153 w 4742389"/>
              <a:gd name="connsiteY283" fmla="*/ 1280404 h 1526213"/>
              <a:gd name="connsiteX284" fmla="*/ 2659785 w 4742389"/>
              <a:gd name="connsiteY284" fmla="*/ 1272512 h 1526213"/>
              <a:gd name="connsiteX285" fmla="*/ 2721202 w 4742389"/>
              <a:gd name="connsiteY285" fmla="*/ 1261521 h 1526213"/>
              <a:gd name="connsiteX286" fmla="*/ 2699701 w 4742389"/>
              <a:gd name="connsiteY286" fmla="*/ 1265032 h 1526213"/>
              <a:gd name="connsiteX287" fmla="*/ 2662287 w 4742389"/>
              <a:gd name="connsiteY287" fmla="*/ 1277526 h 1526213"/>
              <a:gd name="connsiteX288" fmla="*/ 2662020 w 4742389"/>
              <a:gd name="connsiteY288" fmla="*/ 1277615 h 1526213"/>
              <a:gd name="connsiteX289" fmla="*/ 2682683 w 4742389"/>
              <a:gd name="connsiteY289" fmla="*/ 1275388 h 1526213"/>
              <a:gd name="connsiteX290" fmla="*/ 2682927 w 4742389"/>
              <a:gd name="connsiteY290" fmla="*/ 1275285 h 1526213"/>
              <a:gd name="connsiteX291" fmla="*/ 2714384 w 4742389"/>
              <a:gd name="connsiteY291" fmla="*/ 1252876 h 1526213"/>
              <a:gd name="connsiteX292" fmla="*/ 2705116 w 4742389"/>
              <a:gd name="connsiteY292" fmla="*/ 1254824 h 1526213"/>
              <a:gd name="connsiteX293" fmla="*/ 2681292 w 4742389"/>
              <a:gd name="connsiteY293" fmla="*/ 1261251 h 1526213"/>
              <a:gd name="connsiteX294" fmla="*/ 2699013 w 4742389"/>
              <a:gd name="connsiteY294" fmla="*/ 1258404 h 1526213"/>
              <a:gd name="connsiteX295" fmla="*/ 2777684 w 4742389"/>
              <a:gd name="connsiteY295" fmla="*/ 1252298 h 1526213"/>
              <a:gd name="connsiteX296" fmla="*/ 2754993 w 4742389"/>
              <a:gd name="connsiteY296" fmla="*/ 1256003 h 1526213"/>
              <a:gd name="connsiteX297" fmla="*/ 2726604 w 4742389"/>
              <a:gd name="connsiteY297" fmla="*/ 1266942 h 1526213"/>
              <a:gd name="connsiteX298" fmla="*/ 2713229 w 4742389"/>
              <a:gd name="connsiteY298" fmla="*/ 1272095 h 1526213"/>
              <a:gd name="connsiteX299" fmla="*/ 2738617 w 4742389"/>
              <a:gd name="connsiteY299" fmla="*/ 1269358 h 1526213"/>
              <a:gd name="connsiteX300" fmla="*/ 2763818 w 4742389"/>
              <a:gd name="connsiteY300" fmla="*/ 1258353 h 1526213"/>
              <a:gd name="connsiteX301" fmla="*/ 2786235 w 4742389"/>
              <a:gd name="connsiteY301" fmla="*/ 1237780 h 1526213"/>
              <a:gd name="connsiteX302" fmla="*/ 2770055 w 4742389"/>
              <a:gd name="connsiteY302" fmla="*/ 1241179 h 1526213"/>
              <a:gd name="connsiteX303" fmla="*/ 2764899 w 4742389"/>
              <a:gd name="connsiteY303" fmla="*/ 1243082 h 1526213"/>
              <a:gd name="connsiteX304" fmla="*/ 2759884 w 4742389"/>
              <a:gd name="connsiteY304" fmla="*/ 1244933 h 1526213"/>
              <a:gd name="connsiteX305" fmla="*/ 2738576 w 4742389"/>
              <a:gd name="connsiteY305" fmla="*/ 1252049 h 1526213"/>
              <a:gd name="connsiteX306" fmla="*/ 2754778 w 4742389"/>
              <a:gd name="connsiteY306" fmla="*/ 1249447 h 1526213"/>
              <a:gd name="connsiteX307" fmla="*/ 2768325 w 4742389"/>
              <a:gd name="connsiteY307" fmla="*/ 1244575 h 1526213"/>
              <a:gd name="connsiteX308" fmla="*/ 2780524 w 4742389"/>
              <a:gd name="connsiteY308" fmla="*/ 1240188 h 1526213"/>
              <a:gd name="connsiteX309" fmla="*/ 2841726 w 4742389"/>
              <a:gd name="connsiteY309" fmla="*/ 1224878 h 1526213"/>
              <a:gd name="connsiteX310" fmla="*/ 2815804 w 4742389"/>
              <a:gd name="connsiteY310" fmla="*/ 1231377 h 1526213"/>
              <a:gd name="connsiteX311" fmla="*/ 2784148 w 4742389"/>
              <a:gd name="connsiteY311" fmla="*/ 1244729 h 1526213"/>
              <a:gd name="connsiteX312" fmla="*/ 2801257 w 4742389"/>
              <a:gd name="connsiteY312" fmla="*/ 1241981 h 1526213"/>
              <a:gd name="connsiteX313" fmla="*/ 2801350 w 4742389"/>
              <a:gd name="connsiteY313" fmla="*/ 1241963 h 1526213"/>
              <a:gd name="connsiteX314" fmla="*/ 2803467 w 4742389"/>
              <a:gd name="connsiteY314" fmla="*/ 1241039 h 1526213"/>
              <a:gd name="connsiteX315" fmla="*/ 2804992 w 4742389"/>
              <a:gd name="connsiteY315" fmla="*/ 1240373 h 1526213"/>
              <a:gd name="connsiteX316" fmla="*/ 2818081 w 4742389"/>
              <a:gd name="connsiteY316" fmla="*/ 1224347 h 1526213"/>
              <a:gd name="connsiteX317" fmla="*/ 2809074 w 4742389"/>
              <a:gd name="connsiteY317" fmla="*/ 1226777 h 1526213"/>
              <a:gd name="connsiteX318" fmla="*/ 2806401 w 4742389"/>
              <a:gd name="connsiteY318" fmla="*/ 1227763 h 1526213"/>
              <a:gd name="connsiteX319" fmla="*/ 2808931 w 4742389"/>
              <a:gd name="connsiteY319" fmla="*/ 1227227 h 1526213"/>
              <a:gd name="connsiteX320" fmla="*/ 2814340 w 4742389"/>
              <a:gd name="connsiteY320" fmla="*/ 1225925 h 1526213"/>
              <a:gd name="connsiteX321" fmla="*/ 2887025 w 4742389"/>
              <a:gd name="connsiteY321" fmla="*/ 1203951 h 1526213"/>
              <a:gd name="connsiteX322" fmla="*/ 2865952 w 4742389"/>
              <a:gd name="connsiteY322" fmla="*/ 1210224 h 1526213"/>
              <a:gd name="connsiteX323" fmla="*/ 2847860 w 4742389"/>
              <a:gd name="connsiteY323" fmla="*/ 1217855 h 1526213"/>
              <a:gd name="connsiteX324" fmla="*/ 2867883 w 4742389"/>
              <a:gd name="connsiteY324" fmla="*/ 1213035 h 1526213"/>
              <a:gd name="connsiteX325" fmla="*/ 2880030 w 4742389"/>
              <a:gd name="connsiteY325" fmla="*/ 1207271 h 1526213"/>
              <a:gd name="connsiteX326" fmla="*/ 2935978 w 4742389"/>
              <a:gd name="connsiteY326" fmla="*/ 1180577 h 1526213"/>
              <a:gd name="connsiteX327" fmla="*/ 2930627 w 4742389"/>
              <a:gd name="connsiteY327" fmla="*/ 1182438 h 1526213"/>
              <a:gd name="connsiteX328" fmla="*/ 2923762 w 4742389"/>
              <a:gd name="connsiteY328" fmla="*/ 1185400 h 1526213"/>
              <a:gd name="connsiteX329" fmla="*/ 2929226 w 4742389"/>
              <a:gd name="connsiteY329" fmla="*/ 1183808 h 1526213"/>
              <a:gd name="connsiteX330" fmla="*/ 4742389 w 4742389"/>
              <a:gd name="connsiteY330" fmla="*/ 0 h 1526213"/>
              <a:gd name="connsiteX331" fmla="*/ 4742389 w 4742389"/>
              <a:gd name="connsiteY331" fmla="*/ 9182 h 1526213"/>
              <a:gd name="connsiteX332" fmla="*/ 4733821 w 4742389"/>
              <a:gd name="connsiteY332" fmla="*/ 11262 h 1526213"/>
              <a:gd name="connsiteX333" fmla="*/ 4636847 w 4742389"/>
              <a:gd name="connsiteY333" fmla="*/ 46988 h 1526213"/>
              <a:gd name="connsiteX334" fmla="*/ 4273980 w 4742389"/>
              <a:gd name="connsiteY334" fmla="*/ 252571 h 1526213"/>
              <a:gd name="connsiteX335" fmla="*/ 3953656 w 4742389"/>
              <a:gd name="connsiteY335" fmla="*/ 523339 h 1526213"/>
              <a:gd name="connsiteX336" fmla="*/ 3876077 w 4742389"/>
              <a:gd name="connsiteY336" fmla="*/ 593538 h 1526213"/>
              <a:gd name="connsiteX337" fmla="*/ 3836037 w 4742389"/>
              <a:gd name="connsiteY337" fmla="*/ 626130 h 1526213"/>
              <a:gd name="connsiteX338" fmla="*/ 3795996 w 4742389"/>
              <a:gd name="connsiteY338" fmla="*/ 661230 h 1526213"/>
              <a:gd name="connsiteX339" fmla="*/ 3628326 w 4742389"/>
              <a:gd name="connsiteY339" fmla="*/ 789093 h 1526213"/>
              <a:gd name="connsiteX340" fmla="*/ 3455651 w 4742389"/>
              <a:gd name="connsiteY340" fmla="*/ 905673 h 1526213"/>
              <a:gd name="connsiteX341" fmla="*/ 3335376 w 4742389"/>
              <a:gd name="connsiteY341" fmla="*/ 978473 h 1526213"/>
              <a:gd name="connsiteX342" fmla="*/ 3432730 w 4742389"/>
              <a:gd name="connsiteY342" fmla="*/ 925262 h 1526213"/>
              <a:gd name="connsiteX343" fmla="*/ 3608841 w 4742389"/>
              <a:gd name="connsiteY343" fmla="*/ 816526 h 1526213"/>
              <a:gd name="connsiteX344" fmla="*/ 3776507 w 4742389"/>
              <a:gd name="connsiteY344" fmla="*/ 696196 h 1526213"/>
              <a:gd name="connsiteX345" fmla="*/ 3941670 w 4742389"/>
              <a:gd name="connsiteY345" fmla="*/ 568345 h 1526213"/>
              <a:gd name="connsiteX346" fmla="*/ 4104331 w 4742389"/>
              <a:gd name="connsiteY346" fmla="*/ 443001 h 1526213"/>
              <a:gd name="connsiteX347" fmla="*/ 4274499 w 4742389"/>
              <a:gd name="connsiteY347" fmla="*/ 325178 h 1526213"/>
              <a:gd name="connsiteX348" fmla="*/ 4652372 w 4742389"/>
              <a:gd name="connsiteY348" fmla="*/ 149697 h 1526213"/>
              <a:gd name="connsiteX349" fmla="*/ 4742389 w 4742389"/>
              <a:gd name="connsiteY349" fmla="*/ 128066 h 1526213"/>
              <a:gd name="connsiteX350" fmla="*/ 4742389 w 4742389"/>
              <a:gd name="connsiteY350" fmla="*/ 138430 h 1526213"/>
              <a:gd name="connsiteX351" fmla="*/ 4654875 w 4742389"/>
              <a:gd name="connsiteY351" fmla="*/ 159724 h 1526213"/>
              <a:gd name="connsiteX352" fmla="*/ 4279504 w 4742389"/>
              <a:gd name="connsiteY352" fmla="*/ 332699 h 1526213"/>
              <a:gd name="connsiteX353" fmla="*/ 4109336 w 4742389"/>
              <a:gd name="connsiteY353" fmla="*/ 448015 h 1526213"/>
              <a:gd name="connsiteX354" fmla="*/ 3946675 w 4742389"/>
              <a:gd name="connsiteY354" fmla="*/ 575866 h 1526213"/>
              <a:gd name="connsiteX355" fmla="*/ 3781512 w 4742389"/>
              <a:gd name="connsiteY355" fmla="*/ 703717 h 1526213"/>
              <a:gd name="connsiteX356" fmla="*/ 3611344 w 4742389"/>
              <a:gd name="connsiteY356" fmla="*/ 821540 h 1526213"/>
              <a:gd name="connsiteX357" fmla="*/ 3253491 w 4742389"/>
              <a:gd name="connsiteY357" fmla="*/ 1032117 h 1526213"/>
              <a:gd name="connsiteX358" fmla="*/ 3191695 w 4742389"/>
              <a:gd name="connsiteY358" fmla="*/ 1062445 h 1526213"/>
              <a:gd name="connsiteX359" fmla="*/ 3232851 w 4742389"/>
              <a:gd name="connsiteY359" fmla="*/ 1044362 h 1526213"/>
              <a:gd name="connsiteX360" fmla="*/ 3593207 w 4742389"/>
              <a:gd name="connsiteY360" fmla="*/ 853819 h 1526213"/>
              <a:gd name="connsiteX361" fmla="*/ 3765877 w 4742389"/>
              <a:gd name="connsiteY361" fmla="*/ 743505 h 1526213"/>
              <a:gd name="connsiteX362" fmla="*/ 3936045 w 4742389"/>
              <a:gd name="connsiteY362" fmla="*/ 628177 h 1526213"/>
              <a:gd name="connsiteX363" fmla="*/ 4283889 w 4742389"/>
              <a:gd name="connsiteY363" fmla="*/ 410056 h 1526213"/>
              <a:gd name="connsiteX364" fmla="*/ 4671771 w 4742389"/>
              <a:gd name="connsiteY364" fmla="*/ 272163 h 1526213"/>
              <a:gd name="connsiteX365" fmla="*/ 4742389 w 4742389"/>
              <a:gd name="connsiteY365" fmla="*/ 264326 h 1526213"/>
              <a:gd name="connsiteX366" fmla="*/ 4742389 w 4742389"/>
              <a:gd name="connsiteY366" fmla="*/ 273458 h 1526213"/>
              <a:gd name="connsiteX367" fmla="*/ 4671771 w 4742389"/>
              <a:gd name="connsiteY367" fmla="*/ 282192 h 1526213"/>
              <a:gd name="connsiteX368" fmla="*/ 4288893 w 4742389"/>
              <a:gd name="connsiteY368" fmla="*/ 417577 h 1526213"/>
              <a:gd name="connsiteX369" fmla="*/ 3941050 w 4742389"/>
              <a:gd name="connsiteY369" fmla="*/ 633191 h 1526213"/>
              <a:gd name="connsiteX370" fmla="*/ 3770882 w 4742389"/>
              <a:gd name="connsiteY370" fmla="*/ 748520 h 1526213"/>
              <a:gd name="connsiteX371" fmla="*/ 3598212 w 4742389"/>
              <a:gd name="connsiteY371" fmla="*/ 858834 h 1526213"/>
              <a:gd name="connsiteX372" fmla="*/ 3235353 w 4742389"/>
              <a:gd name="connsiteY372" fmla="*/ 1051883 h 1526213"/>
              <a:gd name="connsiteX373" fmla="*/ 3083811 w 4742389"/>
              <a:gd name="connsiteY373" fmla="*/ 1118465 h 1526213"/>
              <a:gd name="connsiteX374" fmla="*/ 3215960 w 4742389"/>
              <a:gd name="connsiteY374" fmla="*/ 1067077 h 1526213"/>
              <a:gd name="connsiteX375" fmla="*/ 3586326 w 4742389"/>
              <a:gd name="connsiteY375" fmla="*/ 896531 h 1526213"/>
              <a:gd name="connsiteX376" fmla="*/ 3761499 w 4742389"/>
              <a:gd name="connsiteY376" fmla="*/ 796211 h 1526213"/>
              <a:gd name="connsiteX377" fmla="*/ 3936672 w 4742389"/>
              <a:gd name="connsiteY377" fmla="*/ 693382 h 1526213"/>
              <a:gd name="connsiteX378" fmla="*/ 4299530 w 4742389"/>
              <a:gd name="connsiteY378" fmla="*/ 507789 h 1526213"/>
              <a:gd name="connsiteX379" fmla="*/ 4492220 w 4742389"/>
              <a:gd name="connsiteY379" fmla="*/ 442581 h 1526213"/>
              <a:gd name="connsiteX380" fmla="*/ 4692418 w 4742389"/>
              <a:gd name="connsiteY380" fmla="*/ 407468 h 1526213"/>
              <a:gd name="connsiteX381" fmla="*/ 4742389 w 4742389"/>
              <a:gd name="connsiteY381" fmla="*/ 407468 h 1526213"/>
              <a:gd name="connsiteX382" fmla="*/ 4742389 w 4742389"/>
              <a:gd name="connsiteY382" fmla="*/ 415145 h 1526213"/>
              <a:gd name="connsiteX383" fmla="*/ 4692418 w 4742389"/>
              <a:gd name="connsiteY383" fmla="*/ 414992 h 1526213"/>
              <a:gd name="connsiteX384" fmla="*/ 4494723 w 4742389"/>
              <a:gd name="connsiteY384" fmla="*/ 450105 h 1526213"/>
              <a:gd name="connsiteX385" fmla="*/ 4302033 w 4742389"/>
              <a:gd name="connsiteY385" fmla="*/ 515313 h 1526213"/>
              <a:gd name="connsiteX386" fmla="*/ 3941677 w 4742389"/>
              <a:gd name="connsiteY386" fmla="*/ 698398 h 1526213"/>
              <a:gd name="connsiteX387" fmla="*/ 3766504 w 4742389"/>
              <a:gd name="connsiteY387" fmla="*/ 803735 h 1526213"/>
              <a:gd name="connsiteX388" fmla="*/ 3588828 w 4742389"/>
              <a:gd name="connsiteY388" fmla="*/ 904056 h 1526213"/>
              <a:gd name="connsiteX389" fmla="*/ 3218463 w 4742389"/>
              <a:gd name="connsiteY389" fmla="*/ 1074601 h 1526213"/>
              <a:gd name="connsiteX390" fmla="*/ 3029409 w 4742389"/>
              <a:gd name="connsiteY390" fmla="*/ 1148078 h 1526213"/>
              <a:gd name="connsiteX391" fmla="*/ 2999014 w 4742389"/>
              <a:gd name="connsiteY391" fmla="*/ 1158650 h 1526213"/>
              <a:gd name="connsiteX392" fmla="*/ 2973916 w 4742389"/>
              <a:gd name="connsiteY392" fmla="*/ 1170786 h 1526213"/>
              <a:gd name="connsiteX393" fmla="*/ 3013812 w 4742389"/>
              <a:gd name="connsiteY393" fmla="*/ 1159160 h 1526213"/>
              <a:gd name="connsiteX394" fmla="*/ 3205559 w 4742389"/>
              <a:gd name="connsiteY394" fmla="*/ 1095217 h 1526213"/>
              <a:gd name="connsiteX395" fmla="*/ 3578417 w 4742389"/>
              <a:gd name="connsiteY395" fmla="*/ 947271 h 1526213"/>
              <a:gd name="connsiteX396" fmla="*/ 3941266 w 4742389"/>
              <a:gd name="connsiteY396" fmla="*/ 766727 h 1526213"/>
              <a:gd name="connsiteX397" fmla="*/ 4314125 w 4742389"/>
              <a:gd name="connsiteY397" fmla="*/ 613765 h 1526213"/>
              <a:gd name="connsiteX398" fmla="*/ 4511815 w 4742389"/>
              <a:gd name="connsiteY398" fmla="*/ 566122 h 1526213"/>
              <a:gd name="connsiteX399" fmla="*/ 4714510 w 4742389"/>
              <a:gd name="connsiteY399" fmla="*/ 553584 h 1526213"/>
              <a:gd name="connsiteX400" fmla="*/ 4742389 w 4742389"/>
              <a:gd name="connsiteY400" fmla="*/ 555330 h 1526213"/>
              <a:gd name="connsiteX401" fmla="*/ 4742389 w 4742389"/>
              <a:gd name="connsiteY401" fmla="*/ 563161 h 1526213"/>
              <a:gd name="connsiteX402" fmla="*/ 4712007 w 4742389"/>
              <a:gd name="connsiteY402" fmla="*/ 561106 h 1526213"/>
              <a:gd name="connsiteX403" fmla="*/ 4511815 w 4742389"/>
              <a:gd name="connsiteY403" fmla="*/ 573644 h 1526213"/>
              <a:gd name="connsiteX404" fmla="*/ 4316627 w 4742389"/>
              <a:gd name="connsiteY404" fmla="*/ 621288 h 1526213"/>
              <a:gd name="connsiteX405" fmla="*/ 3943769 w 4742389"/>
              <a:gd name="connsiteY405" fmla="*/ 774249 h 1526213"/>
              <a:gd name="connsiteX406" fmla="*/ 3583422 w 4742389"/>
              <a:gd name="connsiteY406" fmla="*/ 952286 h 1526213"/>
              <a:gd name="connsiteX407" fmla="*/ 3208061 w 4742389"/>
              <a:gd name="connsiteY407" fmla="*/ 1102740 h 1526213"/>
              <a:gd name="connsiteX408" fmla="*/ 3015376 w 4742389"/>
              <a:gd name="connsiteY408" fmla="*/ 1165743 h 1526213"/>
              <a:gd name="connsiteX409" fmla="*/ 2934640 w 4742389"/>
              <a:gd name="connsiteY409" fmla="*/ 1189777 h 1526213"/>
              <a:gd name="connsiteX410" fmla="*/ 2905035 w 4742389"/>
              <a:gd name="connsiteY410" fmla="*/ 1204092 h 1526213"/>
              <a:gd name="connsiteX411" fmla="*/ 3004236 w 4742389"/>
              <a:gd name="connsiteY411" fmla="*/ 1180211 h 1526213"/>
              <a:gd name="connsiteX412" fmla="*/ 3198368 w 4742389"/>
              <a:gd name="connsiteY412" fmla="*/ 1127323 h 1526213"/>
              <a:gd name="connsiteX413" fmla="*/ 3388551 w 4742389"/>
              <a:gd name="connsiteY413" fmla="*/ 1069698 h 1526213"/>
              <a:gd name="connsiteX414" fmla="*/ 3483643 w 4742389"/>
              <a:gd name="connsiteY414" fmla="*/ 1037127 h 1526213"/>
              <a:gd name="connsiteX415" fmla="*/ 3531188 w 4742389"/>
              <a:gd name="connsiteY415" fmla="*/ 1019589 h 1526213"/>
              <a:gd name="connsiteX416" fmla="*/ 3578734 w 4742389"/>
              <a:gd name="connsiteY416" fmla="*/ 1002051 h 1526213"/>
              <a:gd name="connsiteX417" fmla="*/ 3763912 w 4742389"/>
              <a:gd name="connsiteY417" fmla="*/ 926888 h 1526213"/>
              <a:gd name="connsiteX418" fmla="*/ 3949090 w 4742389"/>
              <a:gd name="connsiteY418" fmla="*/ 851725 h 1526213"/>
              <a:gd name="connsiteX419" fmla="*/ 4331959 w 4742389"/>
              <a:gd name="connsiteY419" fmla="*/ 731464 h 1526213"/>
              <a:gd name="connsiteX420" fmla="*/ 4532151 w 4742389"/>
              <a:gd name="connsiteY420" fmla="*/ 698894 h 1526213"/>
              <a:gd name="connsiteX421" fmla="*/ 4732343 w 4742389"/>
              <a:gd name="connsiteY421" fmla="*/ 706410 h 1526213"/>
              <a:gd name="connsiteX422" fmla="*/ 4742389 w 4742389"/>
              <a:gd name="connsiteY422" fmla="*/ 708731 h 1526213"/>
              <a:gd name="connsiteX423" fmla="*/ 4742389 w 4742389"/>
              <a:gd name="connsiteY423" fmla="*/ 716573 h 1526213"/>
              <a:gd name="connsiteX424" fmla="*/ 4732343 w 4742389"/>
              <a:gd name="connsiteY424" fmla="*/ 713926 h 1526213"/>
              <a:gd name="connsiteX425" fmla="*/ 4632248 w 4742389"/>
              <a:gd name="connsiteY425" fmla="*/ 704531 h 1526213"/>
              <a:gd name="connsiteX426" fmla="*/ 4532151 w 4742389"/>
              <a:gd name="connsiteY426" fmla="*/ 706410 h 1526213"/>
              <a:gd name="connsiteX427" fmla="*/ 4334461 w 4742389"/>
              <a:gd name="connsiteY427" fmla="*/ 738981 h 1526213"/>
              <a:gd name="connsiteX428" fmla="*/ 3954095 w 4742389"/>
              <a:gd name="connsiteY428" fmla="*/ 859241 h 1526213"/>
              <a:gd name="connsiteX429" fmla="*/ 3766415 w 4742389"/>
              <a:gd name="connsiteY429" fmla="*/ 934404 h 1526213"/>
              <a:gd name="connsiteX430" fmla="*/ 3581236 w 4742389"/>
              <a:gd name="connsiteY430" fmla="*/ 1007062 h 1526213"/>
              <a:gd name="connsiteX431" fmla="*/ 3533691 w 4742389"/>
              <a:gd name="connsiteY431" fmla="*/ 1027105 h 1526213"/>
              <a:gd name="connsiteX432" fmla="*/ 3486145 w 4742389"/>
              <a:gd name="connsiteY432" fmla="*/ 1044643 h 1526213"/>
              <a:gd name="connsiteX433" fmla="*/ 3391053 w 4742389"/>
              <a:gd name="connsiteY433" fmla="*/ 1074708 h 1526213"/>
              <a:gd name="connsiteX434" fmla="*/ 3200871 w 4742389"/>
              <a:gd name="connsiteY434" fmla="*/ 1134839 h 1526213"/>
              <a:gd name="connsiteX435" fmla="*/ 2877196 w 4742389"/>
              <a:gd name="connsiteY435" fmla="*/ 1215985 h 1526213"/>
              <a:gd name="connsiteX436" fmla="*/ 2875102 w 4742389"/>
              <a:gd name="connsiteY436" fmla="*/ 1216868 h 1526213"/>
              <a:gd name="connsiteX437" fmla="*/ 2855043 w 4742389"/>
              <a:gd name="connsiteY437" fmla="*/ 1225330 h 1526213"/>
              <a:gd name="connsiteX438" fmla="*/ 2832458 w 4742389"/>
              <a:gd name="connsiteY438" fmla="*/ 1236048 h 1526213"/>
              <a:gd name="connsiteX439" fmla="*/ 3193216 w 4742389"/>
              <a:gd name="connsiteY439" fmla="*/ 1167445 h 1526213"/>
              <a:gd name="connsiteX440" fmla="*/ 3578607 w 4742389"/>
              <a:gd name="connsiteY440" fmla="*/ 1064724 h 1526213"/>
              <a:gd name="connsiteX441" fmla="*/ 3768799 w 4742389"/>
              <a:gd name="connsiteY441" fmla="*/ 1007100 h 1526213"/>
              <a:gd name="connsiteX442" fmla="*/ 3961495 w 4742389"/>
              <a:gd name="connsiteY442" fmla="*/ 946970 h 1526213"/>
              <a:gd name="connsiteX443" fmla="*/ 4349388 w 4742389"/>
              <a:gd name="connsiteY443" fmla="*/ 856776 h 1526213"/>
              <a:gd name="connsiteX444" fmla="*/ 4648871 w 4742389"/>
              <a:gd name="connsiteY444" fmla="*/ 848673 h 1526213"/>
              <a:gd name="connsiteX445" fmla="*/ 4742389 w 4742389"/>
              <a:gd name="connsiteY445" fmla="*/ 865896 h 1526213"/>
              <a:gd name="connsiteX446" fmla="*/ 4742389 w 4742389"/>
              <a:gd name="connsiteY446" fmla="*/ 876335 h 1526213"/>
              <a:gd name="connsiteX447" fmla="*/ 4647855 w 4742389"/>
              <a:gd name="connsiteY447" fmla="*/ 857246 h 1526213"/>
              <a:gd name="connsiteX448" fmla="*/ 4549278 w 4742389"/>
              <a:gd name="connsiteY448" fmla="*/ 849886 h 1526213"/>
              <a:gd name="connsiteX449" fmla="*/ 4351891 w 4742389"/>
              <a:gd name="connsiteY449" fmla="*/ 864292 h 1526213"/>
              <a:gd name="connsiteX450" fmla="*/ 3963997 w 4742389"/>
              <a:gd name="connsiteY450" fmla="*/ 951981 h 1526213"/>
              <a:gd name="connsiteX451" fmla="*/ 3771302 w 4742389"/>
              <a:gd name="connsiteY451" fmla="*/ 1012111 h 1526213"/>
              <a:gd name="connsiteX452" fmla="*/ 3581109 w 4742389"/>
              <a:gd name="connsiteY452" fmla="*/ 1072240 h 1526213"/>
              <a:gd name="connsiteX453" fmla="*/ 3195719 w 4742389"/>
              <a:gd name="connsiteY453" fmla="*/ 1172456 h 1526213"/>
              <a:gd name="connsiteX454" fmla="*/ 2809662 w 4742389"/>
              <a:gd name="connsiteY454" fmla="*/ 1246866 h 1526213"/>
              <a:gd name="connsiteX455" fmla="*/ 2807495 w 4742389"/>
              <a:gd name="connsiteY455" fmla="*/ 1247894 h 1526213"/>
              <a:gd name="connsiteX456" fmla="*/ 2761193 w 4742389"/>
              <a:gd name="connsiteY456" fmla="*/ 1266924 h 1526213"/>
              <a:gd name="connsiteX457" fmla="*/ 2797435 w 4742389"/>
              <a:gd name="connsiteY457" fmla="*/ 1263017 h 1526213"/>
              <a:gd name="connsiteX458" fmla="*/ 3192826 w 4742389"/>
              <a:gd name="connsiteY458" fmla="*/ 1212872 h 1526213"/>
              <a:gd name="connsiteX459" fmla="*/ 3388019 w 4742389"/>
              <a:gd name="connsiteY459" fmla="*/ 1180277 h 1526213"/>
              <a:gd name="connsiteX460" fmla="*/ 3485615 w 4742389"/>
              <a:gd name="connsiteY460" fmla="*/ 1160219 h 1526213"/>
              <a:gd name="connsiteX461" fmla="*/ 3583211 w 4742389"/>
              <a:gd name="connsiteY461" fmla="*/ 1140161 h 1526213"/>
              <a:gd name="connsiteX462" fmla="*/ 3778404 w 4742389"/>
              <a:gd name="connsiteY462" fmla="*/ 1095030 h 1526213"/>
              <a:gd name="connsiteX463" fmla="*/ 3971095 w 4742389"/>
              <a:gd name="connsiteY463" fmla="*/ 1049899 h 1526213"/>
              <a:gd name="connsiteX464" fmla="*/ 4366485 w 4742389"/>
              <a:gd name="connsiteY464" fmla="*/ 989724 h 1526213"/>
              <a:gd name="connsiteX465" fmla="*/ 4663850 w 4742389"/>
              <a:gd name="connsiteY465" fmla="*/ 1007354 h 1526213"/>
              <a:gd name="connsiteX466" fmla="*/ 4742389 w 4742389"/>
              <a:gd name="connsiteY466" fmla="*/ 1029966 h 1526213"/>
              <a:gd name="connsiteX467" fmla="*/ 4742389 w 4742389"/>
              <a:gd name="connsiteY467" fmla="*/ 1037999 h 1526213"/>
              <a:gd name="connsiteX468" fmla="*/ 4685532 w 4742389"/>
              <a:gd name="connsiteY468" fmla="*/ 1020809 h 1526213"/>
              <a:gd name="connsiteX469" fmla="*/ 4464786 w 4742389"/>
              <a:gd name="connsiteY469" fmla="*/ 994778 h 1526213"/>
              <a:gd name="connsiteX470" fmla="*/ 4366485 w 4742389"/>
              <a:gd name="connsiteY470" fmla="*/ 997246 h 1526213"/>
              <a:gd name="connsiteX471" fmla="*/ 3973597 w 4742389"/>
              <a:gd name="connsiteY471" fmla="*/ 1057421 h 1526213"/>
              <a:gd name="connsiteX472" fmla="*/ 3778404 w 4742389"/>
              <a:gd name="connsiteY472" fmla="*/ 1102552 h 1526213"/>
              <a:gd name="connsiteX473" fmla="*/ 3585714 w 4742389"/>
              <a:gd name="connsiteY473" fmla="*/ 1147683 h 1526213"/>
              <a:gd name="connsiteX474" fmla="*/ 3488117 w 4742389"/>
              <a:gd name="connsiteY474" fmla="*/ 1167741 h 1526213"/>
              <a:gd name="connsiteX475" fmla="*/ 3390521 w 4742389"/>
              <a:gd name="connsiteY475" fmla="*/ 1187799 h 1526213"/>
              <a:gd name="connsiteX476" fmla="*/ 3192826 w 4742389"/>
              <a:gd name="connsiteY476" fmla="*/ 1220394 h 1526213"/>
              <a:gd name="connsiteX477" fmla="*/ 2797435 w 4742389"/>
              <a:gd name="connsiteY477" fmla="*/ 1269599 h 1526213"/>
              <a:gd name="connsiteX478" fmla="*/ 2739028 w 4742389"/>
              <a:gd name="connsiteY478" fmla="*/ 1276034 h 1526213"/>
              <a:gd name="connsiteX479" fmla="*/ 2722096 w 4742389"/>
              <a:gd name="connsiteY479" fmla="*/ 1282994 h 1526213"/>
              <a:gd name="connsiteX480" fmla="*/ 2709896 w 4742389"/>
              <a:gd name="connsiteY480" fmla="*/ 1288008 h 1526213"/>
              <a:gd name="connsiteX481" fmla="*/ 2691765 w 4742389"/>
              <a:gd name="connsiteY481" fmla="*/ 1295343 h 1526213"/>
              <a:gd name="connsiteX482" fmla="*/ 2795633 w 4742389"/>
              <a:gd name="connsiteY482" fmla="*/ 1289998 h 1526213"/>
              <a:gd name="connsiteX483" fmla="*/ 3193223 w 4742389"/>
              <a:gd name="connsiteY483" fmla="*/ 1267755 h 1526213"/>
              <a:gd name="connsiteX484" fmla="*/ 3390923 w 4742389"/>
              <a:gd name="connsiteY484" fmla="*/ 1250211 h 1526213"/>
              <a:gd name="connsiteX485" fmla="*/ 3588623 w 4742389"/>
              <a:gd name="connsiteY485" fmla="*/ 1225149 h 1526213"/>
              <a:gd name="connsiteX486" fmla="*/ 3981522 w 4742389"/>
              <a:gd name="connsiteY486" fmla="*/ 1164999 h 1526213"/>
              <a:gd name="connsiteX487" fmla="*/ 4181725 w 4742389"/>
              <a:gd name="connsiteY487" fmla="*/ 1142443 h 1526213"/>
              <a:gd name="connsiteX488" fmla="*/ 4379425 w 4742389"/>
              <a:gd name="connsiteY488" fmla="*/ 1129912 h 1526213"/>
              <a:gd name="connsiteX489" fmla="*/ 4579628 w 4742389"/>
              <a:gd name="connsiteY489" fmla="*/ 1147455 h 1526213"/>
              <a:gd name="connsiteX490" fmla="*/ 4677227 w 4742389"/>
              <a:gd name="connsiteY490" fmla="*/ 1167505 h 1526213"/>
              <a:gd name="connsiteX491" fmla="*/ 4742389 w 4742389"/>
              <a:gd name="connsiteY491" fmla="*/ 1188113 h 1526213"/>
              <a:gd name="connsiteX492" fmla="*/ 4742389 w 4742389"/>
              <a:gd name="connsiteY492" fmla="*/ 1197002 h 1526213"/>
              <a:gd name="connsiteX493" fmla="*/ 4674724 w 4742389"/>
              <a:gd name="connsiteY493" fmla="*/ 1175024 h 1526213"/>
              <a:gd name="connsiteX494" fmla="*/ 4577125 w 4742389"/>
              <a:gd name="connsiteY494" fmla="*/ 1154974 h 1526213"/>
              <a:gd name="connsiteX495" fmla="*/ 4379425 w 4742389"/>
              <a:gd name="connsiteY495" fmla="*/ 1139937 h 1526213"/>
              <a:gd name="connsiteX496" fmla="*/ 4181725 w 4742389"/>
              <a:gd name="connsiteY496" fmla="*/ 1149962 h 1526213"/>
              <a:gd name="connsiteX497" fmla="*/ 3984024 w 4742389"/>
              <a:gd name="connsiteY497" fmla="*/ 1172518 h 1526213"/>
              <a:gd name="connsiteX498" fmla="*/ 3591126 w 4742389"/>
              <a:gd name="connsiteY498" fmla="*/ 1232668 h 1526213"/>
              <a:gd name="connsiteX499" fmla="*/ 3393426 w 4742389"/>
              <a:gd name="connsiteY499" fmla="*/ 1257730 h 1526213"/>
              <a:gd name="connsiteX500" fmla="*/ 3193223 w 4742389"/>
              <a:gd name="connsiteY500" fmla="*/ 1275274 h 1526213"/>
              <a:gd name="connsiteX501" fmla="*/ 2797510 w 4742389"/>
              <a:gd name="connsiteY501" fmla="*/ 1297203 h 1526213"/>
              <a:gd name="connsiteX502" fmla="*/ 2673116 w 4742389"/>
              <a:gd name="connsiteY502" fmla="*/ 1302888 h 1526213"/>
              <a:gd name="connsiteX503" fmla="*/ 2661097 w 4742389"/>
              <a:gd name="connsiteY503" fmla="*/ 1307751 h 1526213"/>
              <a:gd name="connsiteX504" fmla="*/ 2621225 w 4742389"/>
              <a:gd name="connsiteY504" fmla="*/ 1322346 h 1526213"/>
              <a:gd name="connsiteX505" fmla="*/ 2797441 w 4742389"/>
              <a:gd name="connsiteY505" fmla="*/ 1325679 h 1526213"/>
              <a:gd name="connsiteX506" fmla="*/ 3195334 w 4742389"/>
              <a:gd name="connsiteY506" fmla="*/ 1333204 h 1526213"/>
              <a:gd name="connsiteX507" fmla="*/ 3295433 w 4742389"/>
              <a:gd name="connsiteY507" fmla="*/ 1333204 h 1526213"/>
              <a:gd name="connsiteX508" fmla="*/ 3395531 w 4742389"/>
              <a:gd name="connsiteY508" fmla="*/ 1330696 h 1526213"/>
              <a:gd name="connsiteX509" fmla="*/ 3495631 w 4742389"/>
              <a:gd name="connsiteY509" fmla="*/ 1325679 h 1526213"/>
              <a:gd name="connsiteX510" fmla="*/ 3543177 w 4742389"/>
              <a:gd name="connsiteY510" fmla="*/ 1323171 h 1526213"/>
              <a:gd name="connsiteX511" fmla="*/ 3593227 w 4742389"/>
              <a:gd name="connsiteY511" fmla="*/ 1320662 h 1526213"/>
              <a:gd name="connsiteX512" fmla="*/ 3991120 w 4742389"/>
              <a:gd name="connsiteY512" fmla="*/ 1290561 h 1526213"/>
              <a:gd name="connsiteX513" fmla="*/ 4188815 w 4742389"/>
              <a:gd name="connsiteY513" fmla="*/ 1278019 h 1526213"/>
              <a:gd name="connsiteX514" fmla="*/ 4389013 w 4742389"/>
              <a:gd name="connsiteY514" fmla="*/ 1278019 h 1526213"/>
              <a:gd name="connsiteX515" fmla="*/ 4586709 w 4742389"/>
              <a:gd name="connsiteY515" fmla="*/ 1303103 h 1526213"/>
              <a:gd name="connsiteX516" fmla="*/ 4636758 w 4742389"/>
              <a:gd name="connsiteY516" fmla="*/ 1313137 h 1526213"/>
              <a:gd name="connsiteX517" fmla="*/ 4684305 w 4742389"/>
              <a:gd name="connsiteY517" fmla="*/ 1328188 h 1526213"/>
              <a:gd name="connsiteX518" fmla="*/ 4739281 w 4742389"/>
              <a:gd name="connsiteY518" fmla="*/ 1342690 h 1526213"/>
              <a:gd name="connsiteX519" fmla="*/ 4742389 w 4742389"/>
              <a:gd name="connsiteY519" fmla="*/ 1343510 h 1526213"/>
              <a:gd name="connsiteX520" fmla="*/ 4742389 w 4742389"/>
              <a:gd name="connsiteY520" fmla="*/ 1352843 h 1526213"/>
              <a:gd name="connsiteX521" fmla="*/ 4722977 w 4742389"/>
              <a:gd name="connsiteY521" fmla="*/ 1347354 h 1526213"/>
              <a:gd name="connsiteX522" fmla="*/ 4681803 w 4742389"/>
              <a:gd name="connsiteY522" fmla="*/ 1335713 h 1526213"/>
              <a:gd name="connsiteX523" fmla="*/ 4634255 w 4742389"/>
              <a:gd name="connsiteY523" fmla="*/ 1323171 h 1526213"/>
              <a:gd name="connsiteX524" fmla="*/ 4586709 w 4742389"/>
              <a:gd name="connsiteY524" fmla="*/ 1310628 h 1526213"/>
              <a:gd name="connsiteX525" fmla="*/ 4389013 w 4742389"/>
              <a:gd name="connsiteY525" fmla="*/ 1285544 h 1526213"/>
              <a:gd name="connsiteX526" fmla="*/ 4190067 w 4742389"/>
              <a:gd name="connsiteY526" fmla="*/ 1285230 h 1526213"/>
              <a:gd name="connsiteX527" fmla="*/ 3991120 w 4742389"/>
              <a:gd name="connsiteY527" fmla="*/ 1298086 h 1526213"/>
              <a:gd name="connsiteX528" fmla="*/ 3593227 w 4742389"/>
              <a:gd name="connsiteY528" fmla="*/ 1328188 h 1526213"/>
              <a:gd name="connsiteX529" fmla="*/ 3545680 w 4742389"/>
              <a:gd name="connsiteY529" fmla="*/ 1330696 h 1526213"/>
              <a:gd name="connsiteX530" fmla="*/ 3495631 w 4742389"/>
              <a:gd name="connsiteY530" fmla="*/ 1333204 h 1526213"/>
              <a:gd name="connsiteX531" fmla="*/ 3395531 w 4742389"/>
              <a:gd name="connsiteY531" fmla="*/ 1338221 h 1526213"/>
              <a:gd name="connsiteX532" fmla="*/ 3295433 w 4742389"/>
              <a:gd name="connsiteY532" fmla="*/ 1340730 h 1526213"/>
              <a:gd name="connsiteX533" fmla="*/ 3195334 w 4742389"/>
              <a:gd name="connsiteY533" fmla="*/ 1340730 h 1526213"/>
              <a:gd name="connsiteX534" fmla="*/ 2797441 w 4742389"/>
              <a:gd name="connsiteY534" fmla="*/ 1332264 h 1526213"/>
              <a:gd name="connsiteX535" fmla="*/ 2603375 w 4742389"/>
              <a:gd name="connsiteY535" fmla="*/ 1329052 h 1526213"/>
              <a:gd name="connsiteX536" fmla="*/ 2557030 w 4742389"/>
              <a:gd name="connsiteY536" fmla="*/ 1346910 h 1526213"/>
              <a:gd name="connsiteX537" fmla="*/ 2602614 w 4742389"/>
              <a:gd name="connsiteY537" fmla="*/ 1350303 h 1526213"/>
              <a:gd name="connsiteX538" fmla="*/ 3198382 w 4742389"/>
              <a:gd name="connsiteY538" fmla="*/ 1408131 h 1526213"/>
              <a:gd name="connsiteX539" fmla="*/ 3248430 w 4742389"/>
              <a:gd name="connsiteY539" fmla="*/ 1413146 h 1526213"/>
              <a:gd name="connsiteX540" fmla="*/ 3298479 w 4742389"/>
              <a:gd name="connsiteY540" fmla="*/ 1415654 h 1526213"/>
              <a:gd name="connsiteX541" fmla="*/ 3398575 w 4742389"/>
              <a:gd name="connsiteY541" fmla="*/ 1420669 h 1526213"/>
              <a:gd name="connsiteX542" fmla="*/ 3498671 w 4742389"/>
              <a:gd name="connsiteY542" fmla="*/ 1423176 h 1526213"/>
              <a:gd name="connsiteX543" fmla="*/ 3598767 w 4742389"/>
              <a:gd name="connsiteY543" fmla="*/ 1425683 h 1526213"/>
              <a:gd name="connsiteX544" fmla="*/ 3996650 w 4742389"/>
              <a:gd name="connsiteY544" fmla="*/ 1420669 h 1526213"/>
              <a:gd name="connsiteX545" fmla="*/ 4196843 w 4742389"/>
              <a:gd name="connsiteY545" fmla="*/ 1418161 h 1526213"/>
              <a:gd name="connsiteX546" fmla="*/ 4397035 w 4742389"/>
              <a:gd name="connsiteY546" fmla="*/ 1428191 h 1526213"/>
              <a:gd name="connsiteX547" fmla="*/ 4594726 w 4742389"/>
              <a:gd name="connsiteY547" fmla="*/ 1458280 h 1526213"/>
              <a:gd name="connsiteX548" fmla="*/ 4709016 w 4742389"/>
              <a:gd name="connsiteY548" fmla="*/ 1480025 h 1526213"/>
              <a:gd name="connsiteX549" fmla="*/ 4742389 w 4742389"/>
              <a:gd name="connsiteY549" fmla="*/ 1486374 h 1526213"/>
              <a:gd name="connsiteX550" fmla="*/ 4742389 w 4742389"/>
              <a:gd name="connsiteY550" fmla="*/ 1494257 h 1526213"/>
              <a:gd name="connsiteX551" fmla="*/ 4677071 w 4742389"/>
              <a:gd name="connsiteY551" fmla="*/ 1481670 h 1526213"/>
              <a:gd name="connsiteX552" fmla="*/ 4594726 w 4742389"/>
              <a:gd name="connsiteY552" fmla="*/ 1465803 h 1526213"/>
              <a:gd name="connsiteX553" fmla="*/ 4397035 w 4742389"/>
              <a:gd name="connsiteY553" fmla="*/ 1435713 h 1526213"/>
              <a:gd name="connsiteX554" fmla="*/ 4196843 w 4742389"/>
              <a:gd name="connsiteY554" fmla="*/ 1428191 h 1526213"/>
              <a:gd name="connsiteX555" fmla="*/ 3996650 w 4742389"/>
              <a:gd name="connsiteY555" fmla="*/ 1428191 h 1526213"/>
              <a:gd name="connsiteX556" fmla="*/ 3598767 w 4742389"/>
              <a:gd name="connsiteY556" fmla="*/ 1433206 h 1526213"/>
              <a:gd name="connsiteX557" fmla="*/ 3498671 w 4742389"/>
              <a:gd name="connsiteY557" fmla="*/ 1430698 h 1526213"/>
              <a:gd name="connsiteX558" fmla="*/ 3398575 w 4742389"/>
              <a:gd name="connsiteY558" fmla="*/ 1425683 h 1526213"/>
              <a:gd name="connsiteX559" fmla="*/ 3298479 w 4742389"/>
              <a:gd name="connsiteY559" fmla="*/ 1420669 h 1526213"/>
              <a:gd name="connsiteX560" fmla="*/ 3248430 w 4742389"/>
              <a:gd name="connsiteY560" fmla="*/ 1418161 h 1526213"/>
              <a:gd name="connsiteX561" fmla="*/ 3198382 w 4742389"/>
              <a:gd name="connsiteY561" fmla="*/ 1415654 h 1526213"/>
              <a:gd name="connsiteX562" fmla="*/ 2800499 w 4742389"/>
              <a:gd name="connsiteY562" fmla="*/ 1376161 h 1526213"/>
              <a:gd name="connsiteX563" fmla="*/ 2541482 w 4742389"/>
              <a:gd name="connsiteY563" fmla="*/ 1352901 h 1526213"/>
              <a:gd name="connsiteX564" fmla="*/ 2519845 w 4742389"/>
              <a:gd name="connsiteY564" fmla="*/ 1361238 h 1526213"/>
              <a:gd name="connsiteX565" fmla="*/ 2514698 w 4742389"/>
              <a:gd name="connsiteY565" fmla="*/ 1363221 h 1526213"/>
              <a:gd name="connsiteX566" fmla="*/ 2492236 w 4742389"/>
              <a:gd name="connsiteY566" fmla="*/ 1370889 h 1526213"/>
              <a:gd name="connsiteX567" fmla="*/ 2607863 w 4742389"/>
              <a:gd name="connsiteY567" fmla="*/ 1388382 h 1526213"/>
              <a:gd name="connsiteX568" fmla="*/ 3200510 w 4742389"/>
              <a:gd name="connsiteY568" fmla="*/ 1493846 h 1526213"/>
              <a:gd name="connsiteX569" fmla="*/ 3399467 w 4742389"/>
              <a:gd name="connsiteY569" fmla="*/ 1521123 h 1526213"/>
              <a:gd name="connsiteX570" fmla="*/ 3456135 w 4742389"/>
              <a:gd name="connsiteY570" fmla="*/ 1526213 h 1526213"/>
              <a:gd name="connsiteX571" fmla="*/ 3385974 w 4742389"/>
              <a:gd name="connsiteY571" fmla="*/ 1526213 h 1526213"/>
              <a:gd name="connsiteX572" fmla="*/ 3198007 w 4742389"/>
              <a:gd name="connsiteY572" fmla="*/ 1501370 h 1526213"/>
              <a:gd name="connsiteX573" fmla="*/ 2605712 w 4742389"/>
              <a:gd name="connsiteY573" fmla="*/ 1394849 h 1526213"/>
              <a:gd name="connsiteX574" fmla="*/ 2480242 w 4742389"/>
              <a:gd name="connsiteY574" fmla="*/ 1374984 h 1526213"/>
              <a:gd name="connsiteX575" fmla="*/ 2430316 w 4742389"/>
              <a:gd name="connsiteY575" fmla="*/ 1392028 h 1526213"/>
              <a:gd name="connsiteX576" fmla="*/ 2611703 w 4742389"/>
              <a:gd name="connsiteY576" fmla="*/ 1435223 h 1526213"/>
              <a:gd name="connsiteX577" fmla="*/ 2905401 w 4742389"/>
              <a:gd name="connsiteY577" fmla="*/ 1512588 h 1526213"/>
              <a:gd name="connsiteX578" fmla="*/ 2959386 w 4742389"/>
              <a:gd name="connsiteY578" fmla="*/ 1526213 h 1526213"/>
              <a:gd name="connsiteX579" fmla="*/ 2932531 w 4742389"/>
              <a:gd name="connsiteY579" fmla="*/ 1526213 h 1526213"/>
              <a:gd name="connsiteX580" fmla="*/ 2904301 w 4742389"/>
              <a:gd name="connsiteY580" fmla="*/ 1519009 h 1526213"/>
              <a:gd name="connsiteX581" fmla="*/ 2611351 w 4742389"/>
              <a:gd name="connsiteY581" fmla="*/ 1442394 h 1526213"/>
              <a:gd name="connsiteX582" fmla="*/ 2417339 w 4742389"/>
              <a:gd name="connsiteY582" fmla="*/ 1396458 h 1526213"/>
              <a:gd name="connsiteX583" fmla="*/ 2366634 w 4742389"/>
              <a:gd name="connsiteY583" fmla="*/ 1413767 h 1526213"/>
              <a:gd name="connsiteX584" fmla="*/ 2372405 w 4742389"/>
              <a:gd name="connsiteY584" fmla="*/ 1415502 h 1526213"/>
              <a:gd name="connsiteX585" fmla="*/ 2422456 w 4742389"/>
              <a:gd name="connsiteY585" fmla="*/ 1430541 h 1526213"/>
              <a:gd name="connsiteX586" fmla="*/ 2616442 w 4742389"/>
              <a:gd name="connsiteY586" fmla="*/ 1492383 h 1526213"/>
              <a:gd name="connsiteX587" fmla="*/ 2714577 w 4742389"/>
              <a:gd name="connsiteY587" fmla="*/ 1526213 h 1526213"/>
              <a:gd name="connsiteX588" fmla="*/ 2697232 w 4742389"/>
              <a:gd name="connsiteY588" fmla="*/ 1526213 h 1526213"/>
              <a:gd name="connsiteX589" fmla="*/ 2613979 w 4742389"/>
              <a:gd name="connsiteY589" fmla="*/ 1497435 h 1526213"/>
              <a:gd name="connsiteX590" fmla="*/ 2419954 w 4742389"/>
              <a:gd name="connsiteY590" fmla="*/ 1435554 h 1526213"/>
              <a:gd name="connsiteX591" fmla="*/ 2369903 w 4742389"/>
              <a:gd name="connsiteY591" fmla="*/ 1420515 h 1526213"/>
              <a:gd name="connsiteX592" fmla="*/ 2356905 w 4742389"/>
              <a:gd name="connsiteY592" fmla="*/ 1417089 h 1526213"/>
              <a:gd name="connsiteX593" fmla="*/ 2316294 w 4742389"/>
              <a:gd name="connsiteY593" fmla="*/ 1430952 h 1526213"/>
              <a:gd name="connsiteX594" fmla="*/ 2127719 w 4742389"/>
              <a:gd name="connsiteY594" fmla="*/ 1485932 h 1526213"/>
              <a:gd name="connsiteX595" fmla="*/ 2204876 w 4742389"/>
              <a:gd name="connsiteY595" fmla="*/ 1503785 h 1526213"/>
              <a:gd name="connsiteX596" fmla="*/ 2254923 w 4742389"/>
              <a:gd name="connsiteY596" fmla="*/ 1513821 h 1526213"/>
              <a:gd name="connsiteX597" fmla="*/ 2304970 w 4742389"/>
              <a:gd name="connsiteY597" fmla="*/ 1523857 h 1526213"/>
              <a:gd name="connsiteX598" fmla="*/ 2314134 w 4742389"/>
              <a:gd name="connsiteY598" fmla="*/ 1526213 h 1526213"/>
              <a:gd name="connsiteX599" fmla="*/ 2281838 w 4742389"/>
              <a:gd name="connsiteY599" fmla="*/ 1526213 h 1526213"/>
              <a:gd name="connsiteX600" fmla="*/ 2258677 w 4742389"/>
              <a:gd name="connsiteY600" fmla="*/ 1520407 h 1526213"/>
              <a:gd name="connsiteX601" fmla="*/ 2252421 w 4742389"/>
              <a:gd name="connsiteY601" fmla="*/ 1518839 h 1526213"/>
              <a:gd name="connsiteX602" fmla="*/ 2204876 w 4742389"/>
              <a:gd name="connsiteY602" fmla="*/ 1508803 h 1526213"/>
              <a:gd name="connsiteX603" fmla="*/ 2117153 w 4742389"/>
              <a:gd name="connsiteY603" fmla="*/ 1489013 h 1526213"/>
              <a:gd name="connsiteX604" fmla="*/ 2014436 w 4742389"/>
              <a:gd name="connsiteY604" fmla="*/ 1518961 h 1526213"/>
              <a:gd name="connsiteX605" fmla="*/ 1983833 w 4742389"/>
              <a:gd name="connsiteY605" fmla="*/ 1526213 h 1526213"/>
              <a:gd name="connsiteX606" fmla="*/ 1962561 w 4742389"/>
              <a:gd name="connsiteY606" fmla="*/ 1526213 h 1526213"/>
              <a:gd name="connsiteX607" fmla="*/ 2014304 w 4742389"/>
              <a:gd name="connsiteY607" fmla="*/ 1513946 h 1526213"/>
              <a:gd name="connsiteX608" fmla="*/ 2107222 w 4742389"/>
              <a:gd name="connsiteY608" fmla="*/ 1486773 h 1526213"/>
              <a:gd name="connsiteX609" fmla="*/ 2104782 w 4742389"/>
              <a:gd name="connsiteY609" fmla="*/ 1486222 h 1526213"/>
              <a:gd name="connsiteX610" fmla="*/ 2059080 w 4742389"/>
              <a:gd name="connsiteY610" fmla="*/ 1477998 h 1526213"/>
              <a:gd name="connsiteX611" fmla="*/ 1992309 w 4742389"/>
              <a:gd name="connsiteY611" fmla="*/ 1496203 h 1526213"/>
              <a:gd name="connsiteX612" fmla="*/ 1852191 w 4742389"/>
              <a:gd name="connsiteY612" fmla="*/ 1526213 h 1526213"/>
              <a:gd name="connsiteX613" fmla="*/ 1827090 w 4742389"/>
              <a:gd name="connsiteY613" fmla="*/ 1526213 h 1526213"/>
              <a:gd name="connsiteX614" fmla="*/ 1991566 w 4742389"/>
              <a:gd name="connsiteY614" fmla="*/ 1491190 h 1526213"/>
              <a:gd name="connsiteX615" fmla="*/ 2047515 w 4742389"/>
              <a:gd name="connsiteY615" fmla="*/ 1475916 h 1526213"/>
              <a:gd name="connsiteX616" fmla="*/ 2019390 w 4742389"/>
              <a:gd name="connsiteY616" fmla="*/ 1470855 h 1526213"/>
              <a:gd name="connsiteX617" fmla="*/ 2007191 w 4742389"/>
              <a:gd name="connsiteY617" fmla="*/ 1468660 h 1526213"/>
              <a:gd name="connsiteX618" fmla="*/ 1989537 w 4742389"/>
              <a:gd name="connsiteY618" fmla="*/ 1465988 h 1526213"/>
              <a:gd name="connsiteX619" fmla="*/ 1702379 w 4742389"/>
              <a:gd name="connsiteY619" fmla="*/ 1526213 h 1526213"/>
              <a:gd name="connsiteX620" fmla="*/ 1678465 w 4742389"/>
              <a:gd name="connsiteY620" fmla="*/ 1526213 h 1526213"/>
              <a:gd name="connsiteX621" fmla="*/ 1975510 w 4742389"/>
              <a:gd name="connsiteY621" fmla="*/ 1463865 h 1526213"/>
              <a:gd name="connsiteX622" fmla="*/ 1916849 w 4742389"/>
              <a:gd name="connsiteY622" fmla="*/ 1454987 h 1526213"/>
              <a:gd name="connsiteX623" fmla="*/ 1654418 w 4742389"/>
              <a:gd name="connsiteY623" fmla="*/ 1505979 h 1526213"/>
              <a:gd name="connsiteX624" fmla="*/ 1507673 w 4742389"/>
              <a:gd name="connsiteY624" fmla="*/ 1526213 h 1526213"/>
              <a:gd name="connsiteX625" fmla="*/ 1470857 w 4742389"/>
              <a:gd name="connsiteY625" fmla="*/ 1526213 h 1526213"/>
              <a:gd name="connsiteX626" fmla="*/ 1651916 w 4742389"/>
              <a:gd name="connsiteY626" fmla="*/ 1500963 h 1526213"/>
              <a:gd name="connsiteX627" fmla="*/ 1899571 w 4742389"/>
              <a:gd name="connsiteY627" fmla="*/ 1452372 h 1526213"/>
              <a:gd name="connsiteX628" fmla="*/ 1834242 w 4742389"/>
              <a:gd name="connsiteY628" fmla="*/ 1442485 h 1526213"/>
              <a:gd name="connsiteX629" fmla="*/ 1639052 w 4742389"/>
              <a:gd name="connsiteY629" fmla="*/ 1476367 h 1526213"/>
              <a:gd name="connsiteX630" fmla="*/ 1254290 w 4742389"/>
              <a:gd name="connsiteY630" fmla="*/ 1526213 h 1526213"/>
              <a:gd name="connsiteX631" fmla="*/ 1219068 w 4742389"/>
              <a:gd name="connsiteY631" fmla="*/ 1526213 h 1526213"/>
              <a:gd name="connsiteX632" fmla="*/ 1237416 w 4742389"/>
              <a:gd name="connsiteY632" fmla="*/ 1524638 h 1526213"/>
              <a:gd name="connsiteX633" fmla="*/ 1639052 w 4742389"/>
              <a:gd name="connsiteY633" fmla="*/ 1471352 h 1526213"/>
              <a:gd name="connsiteX634" fmla="*/ 1818580 w 4742389"/>
              <a:gd name="connsiteY634" fmla="*/ 1440115 h 1526213"/>
              <a:gd name="connsiteX635" fmla="*/ 1808255 w 4742389"/>
              <a:gd name="connsiteY635" fmla="*/ 1438552 h 1526213"/>
              <a:gd name="connsiteX636" fmla="*/ 1740515 w 4742389"/>
              <a:gd name="connsiteY636" fmla="*/ 1430863 h 1526213"/>
              <a:gd name="connsiteX637" fmla="*/ 1626857 w 4742389"/>
              <a:gd name="connsiteY637" fmla="*/ 1448018 h 1526213"/>
              <a:gd name="connsiteX638" fmla="*/ 1228661 w 4742389"/>
              <a:gd name="connsiteY638" fmla="*/ 1495621 h 1526213"/>
              <a:gd name="connsiteX639" fmla="*/ 852899 w 4742389"/>
              <a:gd name="connsiteY639" fmla="*/ 1526213 h 1526213"/>
              <a:gd name="connsiteX640" fmla="*/ 815074 w 4742389"/>
              <a:gd name="connsiteY640" fmla="*/ 1526213 h 1526213"/>
              <a:gd name="connsiteX641" fmla="*/ 828590 w 4742389"/>
              <a:gd name="connsiteY641" fmla="*/ 1525686 h 1526213"/>
              <a:gd name="connsiteX642" fmla="*/ 1626857 w 4742389"/>
              <a:gd name="connsiteY642" fmla="*/ 1443007 h 1526213"/>
              <a:gd name="connsiteX643" fmla="*/ 1721439 w 4742389"/>
              <a:gd name="connsiteY643" fmla="*/ 1428698 h 1526213"/>
              <a:gd name="connsiteX644" fmla="*/ 1632000 w 4742389"/>
              <a:gd name="connsiteY644" fmla="*/ 1418546 h 1526213"/>
              <a:gd name="connsiteX645" fmla="*/ 1616619 w 4742389"/>
              <a:gd name="connsiteY645" fmla="*/ 1420490 h 1526213"/>
              <a:gd name="connsiteX646" fmla="*/ 820813 w 4742389"/>
              <a:gd name="connsiteY646" fmla="*/ 1493147 h 1526213"/>
              <a:gd name="connsiteX647" fmla="*/ 22503 w 4742389"/>
              <a:gd name="connsiteY647" fmla="*/ 1515695 h 1526213"/>
              <a:gd name="connsiteX648" fmla="*/ 820813 w 4742389"/>
              <a:gd name="connsiteY648" fmla="*/ 1490641 h 1526213"/>
              <a:gd name="connsiteX649" fmla="*/ 1218716 w 4742389"/>
              <a:gd name="connsiteY649" fmla="*/ 1458698 h 1526213"/>
              <a:gd name="connsiteX650" fmla="*/ 1610676 w 4742389"/>
              <a:gd name="connsiteY650" fmla="*/ 1416125 h 1526213"/>
              <a:gd name="connsiteX651" fmla="*/ 1609318 w 4742389"/>
              <a:gd name="connsiteY651" fmla="*/ 1415971 h 1526213"/>
              <a:gd name="connsiteX652" fmla="*/ 1559271 w 4742389"/>
              <a:gd name="connsiteY652" fmla="*/ 1413462 h 1526213"/>
              <a:gd name="connsiteX653" fmla="*/ 1509224 w 4742389"/>
              <a:gd name="connsiteY653" fmla="*/ 1408444 h 1526213"/>
              <a:gd name="connsiteX654" fmla="*/ 1486643 w 4742389"/>
              <a:gd name="connsiteY654" fmla="*/ 1406788 h 1526213"/>
              <a:gd name="connsiteX655" fmla="*/ 1212315 w 4742389"/>
              <a:gd name="connsiteY655" fmla="*/ 1431240 h 1526213"/>
              <a:gd name="connsiteX656" fmla="*/ 19691 w 4742389"/>
              <a:gd name="connsiteY656" fmla="*/ 1491179 h 1526213"/>
              <a:gd name="connsiteX657" fmla="*/ 1212315 w 4742389"/>
              <a:gd name="connsiteY657" fmla="*/ 1427714 h 1526213"/>
              <a:gd name="connsiteX658" fmla="*/ 1459239 w 4742389"/>
              <a:gd name="connsiteY658" fmla="*/ 1404777 h 1526213"/>
              <a:gd name="connsiteX659" fmla="*/ 1406628 w 4742389"/>
              <a:gd name="connsiteY659" fmla="*/ 1400918 h 1526213"/>
              <a:gd name="connsiteX660" fmla="*/ 1234761 w 4742389"/>
              <a:gd name="connsiteY660" fmla="*/ 1396610 h 1526213"/>
              <a:gd name="connsiteX661" fmla="*/ 810496 w 4742389"/>
              <a:gd name="connsiteY661" fmla="*/ 1426588 h 1526213"/>
              <a:gd name="connsiteX662" fmla="*/ 412867 w 4742389"/>
              <a:gd name="connsiteY662" fmla="*/ 1449810 h 1526213"/>
              <a:gd name="connsiteX663" fmla="*/ 86413 w 4742389"/>
              <a:gd name="connsiteY663" fmla="*/ 1462888 h 1526213"/>
              <a:gd name="connsiteX664" fmla="*/ 15002 w 4742389"/>
              <a:gd name="connsiteY664" fmla="*/ 1465748 h 1526213"/>
              <a:gd name="connsiteX665" fmla="*/ 89545 w 4742389"/>
              <a:gd name="connsiteY665" fmla="*/ 1462483 h 1526213"/>
              <a:gd name="connsiteX666" fmla="*/ 412867 w 4742389"/>
              <a:gd name="connsiteY666" fmla="*/ 1448322 h 1526213"/>
              <a:gd name="connsiteX667" fmla="*/ 810496 w 4742389"/>
              <a:gd name="connsiteY667" fmla="*/ 1424082 h 1526213"/>
              <a:gd name="connsiteX668" fmla="*/ 1194331 w 4742389"/>
              <a:gd name="connsiteY668" fmla="*/ 1395748 h 1526213"/>
              <a:gd name="connsiteX669" fmla="*/ 1006253 w 4742389"/>
              <a:gd name="connsiteY669" fmla="*/ 1393391 h 1526213"/>
              <a:gd name="connsiteX670" fmla="*/ 903657 w 4742389"/>
              <a:gd name="connsiteY670" fmla="*/ 1395900 h 1526213"/>
              <a:gd name="connsiteX671" fmla="*/ 853610 w 4742389"/>
              <a:gd name="connsiteY671" fmla="*/ 1398409 h 1526213"/>
              <a:gd name="connsiteX672" fmla="*/ 803563 w 4742389"/>
              <a:gd name="connsiteY672" fmla="*/ 1398409 h 1526213"/>
              <a:gd name="connsiteX673" fmla="*/ 643413 w 4742389"/>
              <a:gd name="connsiteY673" fmla="*/ 1407943 h 1526213"/>
              <a:gd name="connsiteX674" fmla="*/ 803563 w 4742389"/>
              <a:gd name="connsiteY674" fmla="*/ 1395900 h 1526213"/>
              <a:gd name="connsiteX675" fmla="*/ 853610 w 4742389"/>
              <a:gd name="connsiteY675" fmla="*/ 1393391 h 1526213"/>
              <a:gd name="connsiteX676" fmla="*/ 903657 w 4742389"/>
              <a:gd name="connsiteY676" fmla="*/ 1393391 h 1526213"/>
              <a:gd name="connsiteX677" fmla="*/ 1006253 w 4742389"/>
              <a:gd name="connsiteY677" fmla="*/ 1390882 h 1526213"/>
              <a:gd name="connsiteX678" fmla="*/ 1206441 w 4742389"/>
              <a:gd name="connsiteY678" fmla="*/ 1390882 h 1526213"/>
              <a:gd name="connsiteX679" fmla="*/ 1245512 w 4742389"/>
              <a:gd name="connsiteY679" fmla="*/ 1391970 h 1526213"/>
              <a:gd name="connsiteX680" fmla="*/ 1604112 w 4742389"/>
              <a:gd name="connsiteY680" fmla="*/ 1365499 h 1526213"/>
              <a:gd name="connsiteX681" fmla="*/ 2002016 w 4742389"/>
              <a:gd name="connsiteY681" fmla="*/ 1336050 h 1526213"/>
              <a:gd name="connsiteX682" fmla="*/ 2021651 w 4742389"/>
              <a:gd name="connsiteY682" fmla="*/ 1334783 h 1526213"/>
              <a:gd name="connsiteX683" fmla="*/ 1996024 w 4742389"/>
              <a:gd name="connsiteY683" fmla="*/ 1330291 h 1526213"/>
              <a:gd name="connsiteX684" fmla="*/ 1603761 w 4742389"/>
              <a:gd name="connsiteY684" fmla="*/ 1345747 h 1526213"/>
              <a:gd name="connsiteX685" fmla="*/ 12189 w 4742389"/>
              <a:gd name="connsiteY685" fmla="*/ 1441067 h 1526213"/>
              <a:gd name="connsiteX686" fmla="*/ 1603761 w 4742389"/>
              <a:gd name="connsiteY686" fmla="*/ 1340730 h 1526213"/>
              <a:gd name="connsiteX687" fmla="*/ 1971306 w 4742389"/>
              <a:gd name="connsiteY687" fmla="*/ 1325958 h 1526213"/>
              <a:gd name="connsiteX688" fmla="*/ 1960110 w 4742389"/>
              <a:gd name="connsiteY688" fmla="*/ 1323995 h 1526213"/>
              <a:gd name="connsiteX689" fmla="*/ 1604348 w 4742389"/>
              <a:gd name="connsiteY689" fmla="*/ 1322878 h 1526213"/>
              <a:gd name="connsiteX690" fmla="*/ 10314 w 4742389"/>
              <a:gd name="connsiteY690" fmla="*/ 1415654 h 1526213"/>
              <a:gd name="connsiteX691" fmla="*/ 1604348 w 4742389"/>
              <a:gd name="connsiteY691" fmla="*/ 1317863 h 1526213"/>
              <a:gd name="connsiteX692" fmla="*/ 1889609 w 4742389"/>
              <a:gd name="connsiteY692" fmla="*/ 1317415 h 1526213"/>
              <a:gd name="connsiteX693" fmla="*/ 1608855 w 4742389"/>
              <a:gd name="connsiteY693" fmla="*/ 1305727 h 1526213"/>
              <a:gd name="connsiteX694" fmla="*/ 805521 w 4742389"/>
              <a:gd name="connsiteY694" fmla="*/ 1325793 h 1526213"/>
              <a:gd name="connsiteX695" fmla="*/ 4688 w 4742389"/>
              <a:gd name="connsiteY695" fmla="*/ 1391008 h 1526213"/>
              <a:gd name="connsiteX696" fmla="*/ 805521 w 4742389"/>
              <a:gd name="connsiteY696" fmla="*/ 1323285 h 1526213"/>
              <a:gd name="connsiteX697" fmla="*/ 1608855 w 4742389"/>
              <a:gd name="connsiteY697" fmla="*/ 1300711 h 1526213"/>
              <a:gd name="connsiteX698" fmla="*/ 1882117 w 4742389"/>
              <a:gd name="connsiteY698" fmla="*/ 1311385 h 1526213"/>
              <a:gd name="connsiteX699" fmla="*/ 1877765 w 4742389"/>
              <a:gd name="connsiteY699" fmla="*/ 1310731 h 1526213"/>
              <a:gd name="connsiteX700" fmla="*/ 1815761 w 4742389"/>
              <a:gd name="connsiteY700" fmla="*/ 1304073 h 1526213"/>
              <a:gd name="connsiteX701" fmla="*/ 1614323 w 4742389"/>
              <a:gd name="connsiteY701" fmla="*/ 1288086 h 1526213"/>
              <a:gd name="connsiteX702" fmla="*/ 1411633 w 4742389"/>
              <a:gd name="connsiteY702" fmla="*/ 1280562 h 1526213"/>
              <a:gd name="connsiteX703" fmla="*/ 1211445 w 4742389"/>
              <a:gd name="connsiteY703" fmla="*/ 1278054 h 1526213"/>
              <a:gd name="connsiteX704" fmla="*/ 806066 w 4742389"/>
              <a:gd name="connsiteY704" fmla="*/ 1290593 h 1526213"/>
              <a:gd name="connsiteX705" fmla="*/ 2813 w 4742389"/>
              <a:gd name="connsiteY705" fmla="*/ 1365827 h 1526213"/>
              <a:gd name="connsiteX706" fmla="*/ 806066 w 4742389"/>
              <a:gd name="connsiteY706" fmla="*/ 1288086 h 1526213"/>
              <a:gd name="connsiteX707" fmla="*/ 1211445 w 4742389"/>
              <a:gd name="connsiteY707" fmla="*/ 1275547 h 1526213"/>
              <a:gd name="connsiteX708" fmla="*/ 1411633 w 4742389"/>
              <a:gd name="connsiteY708" fmla="*/ 1275547 h 1526213"/>
              <a:gd name="connsiteX709" fmla="*/ 1614323 w 4742389"/>
              <a:gd name="connsiteY709" fmla="*/ 1283070 h 1526213"/>
              <a:gd name="connsiteX710" fmla="*/ 1781622 w 4742389"/>
              <a:gd name="connsiteY710" fmla="*/ 1296286 h 1526213"/>
              <a:gd name="connsiteX711" fmla="*/ 1724248 w 4742389"/>
              <a:gd name="connsiteY711" fmla="*/ 1287666 h 1526213"/>
              <a:gd name="connsiteX712" fmla="*/ 1621644 w 4742389"/>
              <a:gd name="connsiteY712" fmla="*/ 1277640 h 1526213"/>
              <a:gd name="connsiteX713" fmla="*/ 1216233 w 4742389"/>
              <a:gd name="connsiteY713" fmla="*/ 1252574 h 1526213"/>
              <a:gd name="connsiteX714" fmla="*/ 1166183 w 4742389"/>
              <a:gd name="connsiteY714" fmla="*/ 1250067 h 1526213"/>
              <a:gd name="connsiteX715" fmla="*/ 1113629 w 4742389"/>
              <a:gd name="connsiteY715" fmla="*/ 1250067 h 1526213"/>
              <a:gd name="connsiteX716" fmla="*/ 1013528 w 4742389"/>
              <a:gd name="connsiteY716" fmla="*/ 1250067 h 1526213"/>
              <a:gd name="connsiteX717" fmla="*/ 808320 w 4742389"/>
              <a:gd name="connsiteY717" fmla="*/ 1257587 h 1526213"/>
              <a:gd name="connsiteX718" fmla="*/ 0 w 4742389"/>
              <a:gd name="connsiteY718" fmla="*/ 1340304 h 1526213"/>
              <a:gd name="connsiteX719" fmla="*/ 808320 w 4742389"/>
              <a:gd name="connsiteY719" fmla="*/ 1255081 h 1526213"/>
              <a:gd name="connsiteX720" fmla="*/ 1013528 w 4742389"/>
              <a:gd name="connsiteY720" fmla="*/ 1247561 h 1526213"/>
              <a:gd name="connsiteX721" fmla="*/ 1113629 w 4742389"/>
              <a:gd name="connsiteY721" fmla="*/ 1247561 h 1526213"/>
              <a:gd name="connsiteX722" fmla="*/ 1166183 w 4742389"/>
              <a:gd name="connsiteY722" fmla="*/ 1247561 h 1526213"/>
              <a:gd name="connsiteX723" fmla="*/ 1216233 w 4742389"/>
              <a:gd name="connsiteY723" fmla="*/ 1247561 h 1526213"/>
              <a:gd name="connsiteX724" fmla="*/ 1621644 w 4742389"/>
              <a:gd name="connsiteY724" fmla="*/ 1272627 h 1526213"/>
              <a:gd name="connsiteX725" fmla="*/ 1724248 w 4742389"/>
              <a:gd name="connsiteY725" fmla="*/ 1282653 h 1526213"/>
              <a:gd name="connsiteX726" fmla="*/ 1824350 w 4742389"/>
              <a:gd name="connsiteY726" fmla="*/ 1297692 h 1526213"/>
              <a:gd name="connsiteX727" fmla="*/ 1874401 w 4742389"/>
              <a:gd name="connsiteY727" fmla="*/ 1305212 h 1526213"/>
              <a:gd name="connsiteX728" fmla="*/ 1876050 w 4742389"/>
              <a:gd name="connsiteY728" fmla="*/ 1305460 h 1526213"/>
              <a:gd name="connsiteX729" fmla="*/ 1958694 w 4742389"/>
              <a:gd name="connsiteY729" fmla="*/ 1314376 h 1526213"/>
              <a:gd name="connsiteX730" fmla="*/ 2010210 w 4742389"/>
              <a:gd name="connsiteY730" fmla="*/ 1316388 h 1526213"/>
              <a:gd name="connsiteX731" fmla="*/ 2037840 w 4742389"/>
              <a:gd name="connsiteY731" fmla="*/ 1318801 h 1526213"/>
              <a:gd name="connsiteX732" fmla="*/ 2123809 w 4742389"/>
              <a:gd name="connsiteY732" fmla="*/ 1322717 h 1526213"/>
              <a:gd name="connsiteX733" fmla="*/ 2237745 w 4742389"/>
              <a:gd name="connsiteY733" fmla="*/ 1320831 h 1526213"/>
              <a:gd name="connsiteX734" fmla="*/ 2295221 w 4742389"/>
              <a:gd name="connsiteY734" fmla="*/ 1317121 h 1526213"/>
              <a:gd name="connsiteX735" fmla="*/ 2402045 w 4742389"/>
              <a:gd name="connsiteY735" fmla="*/ 1305641 h 1526213"/>
              <a:gd name="connsiteX736" fmla="*/ 2410836 w 4742389"/>
              <a:gd name="connsiteY736" fmla="*/ 1304694 h 1526213"/>
              <a:gd name="connsiteX737" fmla="*/ 2546168 w 4742389"/>
              <a:gd name="connsiteY737" fmla="*/ 1282955 h 1526213"/>
              <a:gd name="connsiteX738" fmla="*/ 2659717 w 4742389"/>
              <a:gd name="connsiteY738" fmla="*/ 1258873 h 1526213"/>
              <a:gd name="connsiteX739" fmla="*/ 2712288 w 4742389"/>
              <a:gd name="connsiteY739" fmla="*/ 1244690 h 1526213"/>
              <a:gd name="connsiteX740" fmla="*/ 2835272 w 4742389"/>
              <a:gd name="connsiteY740" fmla="*/ 1207526 h 1526213"/>
              <a:gd name="connsiteX741" fmla="*/ 2871251 w 4742389"/>
              <a:gd name="connsiteY741" fmla="*/ 1194959 h 1526213"/>
              <a:gd name="connsiteX742" fmla="*/ 3022620 w 4742389"/>
              <a:gd name="connsiteY742" fmla="*/ 1135682 h 1526213"/>
              <a:gd name="connsiteX743" fmla="*/ 3065180 w 4742389"/>
              <a:gd name="connsiteY743" fmla="*/ 1117038 h 1526213"/>
              <a:gd name="connsiteX744" fmla="*/ 3135498 w 4742389"/>
              <a:gd name="connsiteY744" fmla="*/ 1082054 h 1526213"/>
              <a:gd name="connsiteX745" fmla="*/ 3272966 w 4742389"/>
              <a:gd name="connsiteY745" fmla="*/ 1007211 h 1526213"/>
              <a:gd name="connsiteX746" fmla="*/ 3948651 w 4742389"/>
              <a:gd name="connsiteY746" fmla="*/ 518325 h 1526213"/>
              <a:gd name="connsiteX747" fmla="*/ 4268975 w 4742389"/>
              <a:gd name="connsiteY747" fmla="*/ 247557 h 1526213"/>
              <a:gd name="connsiteX748" fmla="*/ 4631843 w 4742389"/>
              <a:gd name="connsiteY748" fmla="*/ 36959 h 1526213"/>
              <a:gd name="connsiteX749" fmla="*/ 4731319 w 4742389"/>
              <a:gd name="connsiteY749" fmla="*/ 2487 h 152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</a:cxnLst>
            <a:rect l="l" t="t" r="r" b="b"/>
            <a:pathLst>
              <a:path w="4742389" h="1526213">
                <a:moveTo>
                  <a:pt x="643413" y="1407943"/>
                </a:moveTo>
                <a:lnTo>
                  <a:pt x="403188" y="1426007"/>
                </a:lnTo>
                <a:cubicBezTo>
                  <a:pt x="469501" y="1420989"/>
                  <a:pt x="536438" y="1415344"/>
                  <a:pt x="603376" y="1410326"/>
                </a:cubicBezTo>
                <a:close/>
                <a:moveTo>
                  <a:pt x="2316873" y="1406472"/>
                </a:moveTo>
                <a:lnTo>
                  <a:pt x="2292268" y="1414417"/>
                </a:lnTo>
                <a:lnTo>
                  <a:pt x="2070799" y="1474802"/>
                </a:lnTo>
                <a:lnTo>
                  <a:pt x="2094773" y="1479009"/>
                </a:lnTo>
                <a:cubicBezTo>
                  <a:pt x="2107285" y="1481204"/>
                  <a:pt x="2107285" y="1481204"/>
                  <a:pt x="2107285" y="1481204"/>
                </a:cubicBezTo>
                <a:lnTo>
                  <a:pt x="2117880" y="1483656"/>
                </a:lnTo>
                <a:lnTo>
                  <a:pt x="2315239" y="1425938"/>
                </a:lnTo>
                <a:lnTo>
                  <a:pt x="2347886" y="1414711"/>
                </a:lnTo>
                <a:lnTo>
                  <a:pt x="2328299" y="1409548"/>
                </a:lnTo>
                <a:cubicBezTo>
                  <a:pt x="2322355" y="1407982"/>
                  <a:pt x="2322355" y="1407982"/>
                  <a:pt x="2322355" y="1407982"/>
                </a:cubicBezTo>
                <a:close/>
                <a:moveTo>
                  <a:pt x="2271317" y="1393924"/>
                </a:moveTo>
                <a:lnTo>
                  <a:pt x="2070766" y="1448952"/>
                </a:lnTo>
                <a:lnTo>
                  <a:pt x="2003434" y="1463073"/>
                </a:lnTo>
                <a:lnTo>
                  <a:pt x="2007191" y="1463642"/>
                </a:lnTo>
                <a:lnTo>
                  <a:pt x="2059110" y="1472751"/>
                </a:lnTo>
                <a:lnTo>
                  <a:pt x="2291173" y="1409403"/>
                </a:lnTo>
                <a:lnTo>
                  <a:pt x="2307838" y="1403983"/>
                </a:lnTo>
                <a:close/>
                <a:moveTo>
                  <a:pt x="2378176" y="1386677"/>
                </a:moveTo>
                <a:lnTo>
                  <a:pt x="2329155" y="1402506"/>
                </a:lnTo>
                <a:lnTo>
                  <a:pt x="2358093" y="1411201"/>
                </a:lnTo>
                <a:lnTo>
                  <a:pt x="2407814" y="1394103"/>
                </a:lnTo>
                <a:close/>
                <a:moveTo>
                  <a:pt x="2233796" y="1383589"/>
                </a:moveTo>
                <a:lnTo>
                  <a:pt x="2052937" y="1428544"/>
                </a:lnTo>
                <a:lnTo>
                  <a:pt x="1931367" y="1452166"/>
                </a:lnTo>
                <a:lnTo>
                  <a:pt x="1989402" y="1460949"/>
                </a:lnTo>
                <a:lnTo>
                  <a:pt x="2070453" y="1443937"/>
                </a:lnTo>
                <a:lnTo>
                  <a:pt x="2261511" y="1391222"/>
                </a:lnTo>
                <a:close/>
                <a:moveTo>
                  <a:pt x="2329305" y="1378012"/>
                </a:moveTo>
                <a:lnTo>
                  <a:pt x="2283683" y="1390530"/>
                </a:lnTo>
                <a:lnTo>
                  <a:pt x="2320293" y="1399933"/>
                </a:lnTo>
                <a:lnTo>
                  <a:pt x="2368504" y="1384254"/>
                </a:lnTo>
                <a:lnTo>
                  <a:pt x="2365026" y="1383382"/>
                </a:lnTo>
                <a:close/>
                <a:moveTo>
                  <a:pt x="2195642" y="1373395"/>
                </a:moveTo>
                <a:lnTo>
                  <a:pt x="2036309" y="1407409"/>
                </a:lnTo>
                <a:lnTo>
                  <a:pt x="1849685" y="1439804"/>
                </a:lnTo>
                <a:lnTo>
                  <a:pt x="1914009" y="1449539"/>
                </a:lnTo>
                <a:lnTo>
                  <a:pt x="2051373" y="1422588"/>
                </a:lnTo>
                <a:lnTo>
                  <a:pt x="2222273" y="1380415"/>
                </a:lnTo>
                <a:lnTo>
                  <a:pt x="2222253" y="1380409"/>
                </a:lnTo>
                <a:close/>
                <a:moveTo>
                  <a:pt x="2287251" y="1370301"/>
                </a:moveTo>
                <a:lnTo>
                  <a:pt x="2245412" y="1380701"/>
                </a:lnTo>
                <a:lnTo>
                  <a:pt x="2273499" y="1387915"/>
                </a:lnTo>
                <a:lnTo>
                  <a:pt x="2316413" y="1376074"/>
                </a:lnTo>
                <a:lnTo>
                  <a:pt x="2314979" y="1375859"/>
                </a:lnTo>
                <a:close/>
                <a:moveTo>
                  <a:pt x="2436053" y="1367988"/>
                </a:moveTo>
                <a:lnTo>
                  <a:pt x="2389019" y="1383175"/>
                </a:lnTo>
                <a:lnTo>
                  <a:pt x="2408817" y="1387144"/>
                </a:lnTo>
                <a:cubicBezTo>
                  <a:pt x="2415073" y="1388398"/>
                  <a:pt x="2415073" y="1388398"/>
                  <a:pt x="2415073" y="1388398"/>
                </a:cubicBezTo>
                <a:lnTo>
                  <a:pt x="2420586" y="1389710"/>
                </a:lnTo>
                <a:lnTo>
                  <a:pt x="2468716" y="1373159"/>
                </a:lnTo>
                <a:close/>
                <a:moveTo>
                  <a:pt x="2154700" y="1363869"/>
                </a:moveTo>
                <a:lnTo>
                  <a:pt x="2023175" y="1388201"/>
                </a:lnTo>
                <a:lnTo>
                  <a:pt x="1759491" y="1427999"/>
                </a:lnTo>
                <a:lnTo>
                  <a:pt x="1808255" y="1433534"/>
                </a:lnTo>
                <a:lnTo>
                  <a:pt x="1834004" y="1437431"/>
                </a:lnTo>
                <a:lnTo>
                  <a:pt x="2035370" y="1402394"/>
                </a:lnTo>
                <a:lnTo>
                  <a:pt x="2184870" y="1370556"/>
                </a:lnTo>
                <a:lnTo>
                  <a:pt x="2180649" y="1369443"/>
                </a:lnTo>
                <a:cubicBezTo>
                  <a:pt x="2174705" y="1367877"/>
                  <a:pt x="2174705" y="1367877"/>
                  <a:pt x="2174705" y="1367877"/>
                </a:cubicBezTo>
                <a:close/>
                <a:moveTo>
                  <a:pt x="2247479" y="1362329"/>
                </a:moveTo>
                <a:lnTo>
                  <a:pt x="2207044" y="1370961"/>
                </a:lnTo>
                <a:lnTo>
                  <a:pt x="2218500" y="1373830"/>
                </a:lnTo>
                <a:cubicBezTo>
                  <a:pt x="2224756" y="1375396"/>
                  <a:pt x="2224756" y="1375396"/>
                  <a:pt x="2224756" y="1375396"/>
                </a:cubicBezTo>
                <a:lnTo>
                  <a:pt x="2233504" y="1377643"/>
                </a:lnTo>
                <a:lnTo>
                  <a:pt x="2274010" y="1367647"/>
                </a:lnTo>
                <a:lnTo>
                  <a:pt x="2257112" y="1364260"/>
                </a:lnTo>
                <a:close/>
                <a:moveTo>
                  <a:pt x="2389230" y="1361570"/>
                </a:moveTo>
                <a:lnTo>
                  <a:pt x="2344103" y="1373952"/>
                </a:lnTo>
                <a:lnTo>
                  <a:pt x="2359083" y="1377112"/>
                </a:lnTo>
                <a:cubicBezTo>
                  <a:pt x="2365026" y="1378366"/>
                  <a:pt x="2365026" y="1378366"/>
                  <a:pt x="2365026" y="1378366"/>
                </a:cubicBezTo>
                <a:lnTo>
                  <a:pt x="2378378" y="1381042"/>
                </a:lnTo>
                <a:lnTo>
                  <a:pt x="2424260" y="1366121"/>
                </a:lnTo>
                <a:lnTo>
                  <a:pt x="2407185" y="1363417"/>
                </a:lnTo>
                <a:close/>
                <a:moveTo>
                  <a:pt x="2341950" y="1356705"/>
                </a:moveTo>
                <a:lnTo>
                  <a:pt x="2304394" y="1366040"/>
                </a:lnTo>
                <a:lnTo>
                  <a:pt x="2304969" y="1366141"/>
                </a:lnTo>
                <a:cubicBezTo>
                  <a:pt x="2317481" y="1368335"/>
                  <a:pt x="2317481" y="1368335"/>
                  <a:pt x="2317481" y="1368335"/>
                </a:cubicBezTo>
                <a:lnTo>
                  <a:pt x="2332771" y="1371561"/>
                </a:lnTo>
                <a:lnTo>
                  <a:pt x="2374483" y="1360052"/>
                </a:lnTo>
                <a:close/>
                <a:moveTo>
                  <a:pt x="2114465" y="1355554"/>
                </a:moveTo>
                <a:lnTo>
                  <a:pt x="2012958" y="1370382"/>
                </a:lnTo>
                <a:lnTo>
                  <a:pt x="1652914" y="1415902"/>
                </a:lnTo>
                <a:lnTo>
                  <a:pt x="1740389" y="1425831"/>
                </a:lnTo>
                <a:lnTo>
                  <a:pt x="2022237" y="1383190"/>
                </a:lnTo>
                <a:lnTo>
                  <a:pt x="2141381" y="1361201"/>
                </a:lnTo>
                <a:lnTo>
                  <a:pt x="2124654" y="1357850"/>
                </a:lnTo>
                <a:close/>
                <a:moveTo>
                  <a:pt x="2205859" y="1354405"/>
                </a:moveTo>
                <a:lnTo>
                  <a:pt x="2167711" y="1361462"/>
                </a:lnTo>
                <a:lnTo>
                  <a:pt x="2174705" y="1362863"/>
                </a:lnTo>
                <a:lnTo>
                  <a:pt x="2195978" y="1368190"/>
                </a:lnTo>
                <a:lnTo>
                  <a:pt x="2235125" y="1359853"/>
                </a:lnTo>
                <a:lnTo>
                  <a:pt x="2227397" y="1358304"/>
                </a:lnTo>
                <a:cubicBezTo>
                  <a:pt x="2214885" y="1355796"/>
                  <a:pt x="2214885" y="1355796"/>
                  <a:pt x="2214885" y="1355796"/>
                </a:cubicBezTo>
                <a:close/>
                <a:moveTo>
                  <a:pt x="2295983" y="1351975"/>
                </a:moveTo>
                <a:lnTo>
                  <a:pt x="2263606" y="1358887"/>
                </a:lnTo>
                <a:lnTo>
                  <a:pt x="2290440" y="1363593"/>
                </a:lnTo>
                <a:lnTo>
                  <a:pt x="2325296" y="1354991"/>
                </a:lnTo>
                <a:close/>
                <a:moveTo>
                  <a:pt x="2495411" y="1348764"/>
                </a:moveTo>
                <a:lnTo>
                  <a:pt x="2495384" y="1348773"/>
                </a:lnTo>
                <a:cubicBezTo>
                  <a:pt x="2490237" y="1350491"/>
                  <a:pt x="2490237" y="1350491"/>
                  <a:pt x="2490237" y="1350491"/>
                </a:cubicBezTo>
                <a:lnTo>
                  <a:pt x="2447859" y="1364175"/>
                </a:lnTo>
                <a:lnTo>
                  <a:pt x="2480486" y="1369112"/>
                </a:lnTo>
                <a:lnTo>
                  <a:pt x="2512196" y="1358207"/>
                </a:lnTo>
                <a:lnTo>
                  <a:pt x="2528899" y="1351771"/>
                </a:lnTo>
                <a:close/>
                <a:moveTo>
                  <a:pt x="2165222" y="1348139"/>
                </a:moveTo>
                <a:lnTo>
                  <a:pt x="2128200" y="1353548"/>
                </a:lnTo>
                <a:lnTo>
                  <a:pt x="2154407" y="1358797"/>
                </a:lnTo>
                <a:lnTo>
                  <a:pt x="2190793" y="1352082"/>
                </a:lnTo>
                <a:close/>
                <a:moveTo>
                  <a:pt x="2076862" y="1347080"/>
                </a:moveTo>
                <a:lnTo>
                  <a:pt x="1608761" y="1395903"/>
                </a:lnTo>
                <a:lnTo>
                  <a:pt x="1516343" y="1404140"/>
                </a:lnTo>
                <a:lnTo>
                  <a:pt x="1553015" y="1407817"/>
                </a:lnTo>
                <a:cubicBezTo>
                  <a:pt x="1559271" y="1408444"/>
                  <a:pt x="1559271" y="1408444"/>
                  <a:pt x="1559271" y="1408444"/>
                </a:cubicBezTo>
                <a:cubicBezTo>
                  <a:pt x="1609318" y="1410953"/>
                  <a:pt x="1609318" y="1410953"/>
                  <a:pt x="1609318" y="1410953"/>
                </a:cubicBezTo>
                <a:lnTo>
                  <a:pt x="1631961" y="1413523"/>
                </a:lnTo>
                <a:lnTo>
                  <a:pt x="2012019" y="1365058"/>
                </a:lnTo>
                <a:lnTo>
                  <a:pt x="2098552" y="1351968"/>
                </a:lnTo>
                <a:close/>
                <a:moveTo>
                  <a:pt x="2246510" y="1346884"/>
                </a:moveTo>
                <a:lnTo>
                  <a:pt x="2221525" y="1351506"/>
                </a:lnTo>
                <a:lnTo>
                  <a:pt x="2250476" y="1356584"/>
                </a:lnTo>
                <a:lnTo>
                  <a:pt x="2279891" y="1350319"/>
                </a:lnTo>
                <a:close/>
                <a:moveTo>
                  <a:pt x="2450575" y="1344737"/>
                </a:moveTo>
                <a:lnTo>
                  <a:pt x="2403537" y="1357644"/>
                </a:lnTo>
                <a:lnTo>
                  <a:pt x="2409688" y="1358401"/>
                </a:lnTo>
                <a:lnTo>
                  <a:pt x="2435834" y="1362356"/>
                </a:lnTo>
                <a:lnTo>
                  <a:pt x="2481478" y="1347512"/>
                </a:lnTo>
                <a:close/>
                <a:moveTo>
                  <a:pt x="2203856" y="1342495"/>
                </a:moveTo>
                <a:lnTo>
                  <a:pt x="2182766" y="1345576"/>
                </a:lnTo>
                <a:lnTo>
                  <a:pt x="2204876" y="1348900"/>
                </a:lnTo>
                <a:lnTo>
                  <a:pt x="2206615" y="1349161"/>
                </a:lnTo>
                <a:lnTo>
                  <a:pt x="2228818" y="1345064"/>
                </a:lnTo>
                <a:close/>
                <a:moveTo>
                  <a:pt x="2125471" y="1342010"/>
                </a:moveTo>
                <a:lnTo>
                  <a:pt x="2092630" y="1345435"/>
                </a:lnTo>
                <a:lnTo>
                  <a:pt x="2112055" y="1349925"/>
                </a:lnTo>
                <a:lnTo>
                  <a:pt x="2144739" y="1344981"/>
                </a:lnTo>
                <a:lnTo>
                  <a:pt x="2129493" y="1342630"/>
                </a:lnTo>
                <a:close/>
                <a:moveTo>
                  <a:pt x="2406147" y="1340747"/>
                </a:moveTo>
                <a:lnTo>
                  <a:pt x="2359815" y="1352264"/>
                </a:lnTo>
                <a:lnTo>
                  <a:pt x="2389481" y="1355914"/>
                </a:lnTo>
                <a:lnTo>
                  <a:pt x="2435045" y="1343343"/>
                </a:lnTo>
                <a:close/>
                <a:moveTo>
                  <a:pt x="2039442" y="1338647"/>
                </a:moveTo>
                <a:lnTo>
                  <a:pt x="2002016" y="1341063"/>
                </a:lnTo>
                <a:cubicBezTo>
                  <a:pt x="1869381" y="1350461"/>
                  <a:pt x="1736747" y="1360486"/>
                  <a:pt x="1604112" y="1370511"/>
                </a:cubicBezTo>
                <a:lnTo>
                  <a:pt x="1284898" y="1393067"/>
                </a:lnTo>
                <a:lnTo>
                  <a:pt x="1307786" y="1393704"/>
                </a:lnTo>
                <a:cubicBezTo>
                  <a:pt x="1341567" y="1395272"/>
                  <a:pt x="1375349" y="1397154"/>
                  <a:pt x="1409130" y="1398409"/>
                </a:cubicBezTo>
                <a:lnTo>
                  <a:pt x="1486203" y="1402273"/>
                </a:lnTo>
                <a:lnTo>
                  <a:pt x="1608761" y="1390888"/>
                </a:lnTo>
                <a:lnTo>
                  <a:pt x="2057350" y="1342682"/>
                </a:lnTo>
                <a:close/>
                <a:moveTo>
                  <a:pt x="2358501" y="1338629"/>
                </a:moveTo>
                <a:lnTo>
                  <a:pt x="2318464" y="1347176"/>
                </a:lnTo>
                <a:lnTo>
                  <a:pt x="2344156" y="1350337"/>
                </a:lnTo>
                <a:lnTo>
                  <a:pt x="2386901" y="1339789"/>
                </a:lnTo>
                <a:close/>
                <a:moveTo>
                  <a:pt x="2162054" y="1338194"/>
                </a:moveTo>
                <a:lnTo>
                  <a:pt x="2145290" y="1339943"/>
                </a:lnTo>
                <a:lnTo>
                  <a:pt x="2161718" y="1342412"/>
                </a:lnTo>
                <a:lnTo>
                  <a:pt x="2178448" y="1339881"/>
                </a:lnTo>
                <a:close/>
                <a:moveTo>
                  <a:pt x="2303316" y="1336375"/>
                </a:moveTo>
                <a:lnTo>
                  <a:pt x="2274305" y="1341742"/>
                </a:lnTo>
                <a:lnTo>
                  <a:pt x="2303371" y="1345319"/>
                </a:lnTo>
                <a:lnTo>
                  <a:pt x="2338599" y="1337816"/>
                </a:lnTo>
                <a:close/>
                <a:moveTo>
                  <a:pt x="2084118" y="1335762"/>
                </a:moveTo>
                <a:lnTo>
                  <a:pt x="2058060" y="1337445"/>
                </a:lnTo>
                <a:lnTo>
                  <a:pt x="2073303" y="1340968"/>
                </a:lnTo>
                <a:lnTo>
                  <a:pt x="2099804" y="1338120"/>
                </a:lnTo>
                <a:close/>
                <a:moveTo>
                  <a:pt x="2258325" y="1334538"/>
                </a:moveTo>
                <a:lnTo>
                  <a:pt x="2238863" y="1337381"/>
                </a:lnTo>
                <a:lnTo>
                  <a:pt x="2257812" y="1339713"/>
                </a:lnTo>
                <a:lnTo>
                  <a:pt x="2280863" y="1335459"/>
                </a:lnTo>
                <a:close/>
                <a:moveTo>
                  <a:pt x="2117484" y="1333608"/>
                </a:moveTo>
                <a:lnTo>
                  <a:pt x="2108922" y="1334161"/>
                </a:lnTo>
                <a:lnTo>
                  <a:pt x="2117294" y="1335734"/>
                </a:lnTo>
                <a:lnTo>
                  <a:pt x="2119259" y="1336030"/>
                </a:lnTo>
                <a:lnTo>
                  <a:pt x="2129903" y="1334886"/>
                </a:lnTo>
                <a:close/>
                <a:moveTo>
                  <a:pt x="2214330" y="1332742"/>
                </a:moveTo>
                <a:lnTo>
                  <a:pt x="2206623" y="1333546"/>
                </a:lnTo>
                <a:lnTo>
                  <a:pt x="2210301" y="1333867"/>
                </a:lnTo>
                <a:lnTo>
                  <a:pt x="2214659" y="1334403"/>
                </a:lnTo>
                <a:lnTo>
                  <a:pt x="2223238" y="1333105"/>
                </a:lnTo>
                <a:close/>
                <a:moveTo>
                  <a:pt x="2043194" y="1329610"/>
                </a:moveTo>
                <a:lnTo>
                  <a:pt x="2024364" y="1329818"/>
                </a:lnTo>
                <a:lnTo>
                  <a:pt x="2027055" y="1330278"/>
                </a:lnTo>
                <a:lnTo>
                  <a:pt x="2041108" y="1333527"/>
                </a:lnTo>
                <a:lnTo>
                  <a:pt x="2060792" y="1332256"/>
                </a:lnTo>
                <a:close/>
                <a:moveTo>
                  <a:pt x="2556751" y="1328281"/>
                </a:moveTo>
                <a:lnTo>
                  <a:pt x="2531411" y="1336743"/>
                </a:lnTo>
                <a:lnTo>
                  <a:pt x="2511183" y="1343497"/>
                </a:lnTo>
                <a:lnTo>
                  <a:pt x="2544027" y="1345942"/>
                </a:lnTo>
                <a:lnTo>
                  <a:pt x="2568621" y="1336466"/>
                </a:lnTo>
                <a:lnTo>
                  <a:pt x="2588499" y="1328806"/>
                </a:lnTo>
                <a:close/>
                <a:moveTo>
                  <a:pt x="2508372" y="1327480"/>
                </a:moveTo>
                <a:lnTo>
                  <a:pt x="2508269" y="1327512"/>
                </a:lnTo>
                <a:cubicBezTo>
                  <a:pt x="2467095" y="1340204"/>
                  <a:pt x="2467095" y="1340204"/>
                  <a:pt x="2467095" y="1340204"/>
                </a:cubicBezTo>
                <a:lnTo>
                  <a:pt x="2467064" y="1340213"/>
                </a:lnTo>
                <a:lnTo>
                  <a:pt x="2496859" y="1342431"/>
                </a:lnTo>
                <a:lnTo>
                  <a:pt x="2540061" y="1328005"/>
                </a:lnTo>
                <a:close/>
                <a:moveTo>
                  <a:pt x="2460291" y="1326684"/>
                </a:moveTo>
                <a:lnTo>
                  <a:pt x="2447701" y="1330418"/>
                </a:lnTo>
                <a:lnTo>
                  <a:pt x="2421841" y="1336846"/>
                </a:lnTo>
                <a:lnTo>
                  <a:pt x="2450782" y="1339001"/>
                </a:lnTo>
                <a:lnTo>
                  <a:pt x="2464592" y="1335190"/>
                </a:lnTo>
                <a:lnTo>
                  <a:pt x="2490560" y="1327185"/>
                </a:lnTo>
                <a:close/>
                <a:moveTo>
                  <a:pt x="2329673" y="1326450"/>
                </a:moveTo>
                <a:lnTo>
                  <a:pt x="2312386" y="1326641"/>
                </a:lnTo>
                <a:lnTo>
                  <a:pt x="2288043" y="1330197"/>
                </a:lnTo>
                <a:lnTo>
                  <a:pt x="2305151" y="1330976"/>
                </a:lnTo>
                <a:close/>
                <a:moveTo>
                  <a:pt x="2417751" y="1325980"/>
                </a:moveTo>
                <a:lnTo>
                  <a:pt x="2378665" y="1334324"/>
                </a:lnTo>
                <a:lnTo>
                  <a:pt x="2402616" y="1335415"/>
                </a:lnTo>
                <a:lnTo>
                  <a:pt x="2404158" y="1335530"/>
                </a:lnTo>
                <a:lnTo>
                  <a:pt x="2441278" y="1326370"/>
                </a:lnTo>
                <a:close/>
                <a:moveTo>
                  <a:pt x="2395372" y="1325725"/>
                </a:moveTo>
                <a:lnTo>
                  <a:pt x="2358699" y="1326130"/>
                </a:lnTo>
                <a:lnTo>
                  <a:pt x="2327099" y="1331976"/>
                </a:lnTo>
                <a:lnTo>
                  <a:pt x="2359165" y="1333436"/>
                </a:lnTo>
                <a:close/>
                <a:moveTo>
                  <a:pt x="1990882" y="1324092"/>
                </a:moveTo>
                <a:lnTo>
                  <a:pt x="1995991" y="1324966"/>
                </a:lnTo>
                <a:lnTo>
                  <a:pt x="2001654" y="1324738"/>
                </a:lnTo>
                <a:lnTo>
                  <a:pt x="2007341" y="1324644"/>
                </a:lnTo>
                <a:lnTo>
                  <a:pt x="2002542" y="1324129"/>
                </a:lnTo>
                <a:close/>
                <a:moveTo>
                  <a:pt x="2384183" y="1316390"/>
                </a:moveTo>
                <a:lnTo>
                  <a:pt x="2381275" y="1316577"/>
                </a:lnTo>
                <a:lnTo>
                  <a:pt x="2366770" y="1318696"/>
                </a:lnTo>
                <a:lnTo>
                  <a:pt x="2372170" y="1318607"/>
                </a:lnTo>
                <a:close/>
                <a:moveTo>
                  <a:pt x="2451213" y="1313030"/>
                </a:moveTo>
                <a:lnTo>
                  <a:pt x="2421664" y="1314380"/>
                </a:lnTo>
                <a:lnTo>
                  <a:pt x="2417617" y="1315230"/>
                </a:lnTo>
                <a:lnTo>
                  <a:pt x="2401604" y="1318193"/>
                </a:lnTo>
                <a:lnTo>
                  <a:pt x="2428366" y="1318699"/>
                </a:lnTo>
                <a:lnTo>
                  <a:pt x="2429812" y="1318391"/>
                </a:lnTo>
                <a:close/>
                <a:moveTo>
                  <a:pt x="2492367" y="1311149"/>
                </a:moveTo>
                <a:lnTo>
                  <a:pt x="2475699" y="1311911"/>
                </a:lnTo>
                <a:lnTo>
                  <a:pt x="2447182" y="1319055"/>
                </a:lnTo>
                <a:lnTo>
                  <a:pt x="2465084" y="1319393"/>
                </a:lnTo>
                <a:close/>
                <a:moveTo>
                  <a:pt x="2551323" y="1308454"/>
                </a:moveTo>
                <a:lnTo>
                  <a:pt x="2516377" y="1310052"/>
                </a:lnTo>
                <a:lnTo>
                  <a:pt x="2483691" y="1319745"/>
                </a:lnTo>
                <a:lnTo>
                  <a:pt x="2512904" y="1320298"/>
                </a:lnTo>
                <a:lnTo>
                  <a:pt x="2521016" y="1317797"/>
                </a:lnTo>
                <a:cubicBezTo>
                  <a:pt x="2534740" y="1313566"/>
                  <a:pt x="2543890" y="1310746"/>
                  <a:pt x="2549989" y="1308865"/>
                </a:cubicBezTo>
                <a:close/>
                <a:moveTo>
                  <a:pt x="2604968" y="1306003"/>
                </a:moveTo>
                <a:lnTo>
                  <a:pt x="2572584" y="1307483"/>
                </a:lnTo>
                <a:lnTo>
                  <a:pt x="2564691" y="1310119"/>
                </a:lnTo>
                <a:lnTo>
                  <a:pt x="2530587" y="1320632"/>
                </a:lnTo>
                <a:lnTo>
                  <a:pt x="2560448" y="1321197"/>
                </a:lnTo>
                <a:lnTo>
                  <a:pt x="2573132" y="1316961"/>
                </a:lnTo>
                <a:cubicBezTo>
                  <a:pt x="2585331" y="1312888"/>
                  <a:pt x="2585331" y="1312888"/>
                  <a:pt x="2585331" y="1312888"/>
                </a:cubicBezTo>
                <a:close/>
                <a:moveTo>
                  <a:pt x="2653426" y="1303788"/>
                </a:moveTo>
                <a:lnTo>
                  <a:pt x="2624288" y="1305120"/>
                </a:lnTo>
                <a:lnTo>
                  <a:pt x="2587833" y="1317902"/>
                </a:lnTo>
                <a:lnTo>
                  <a:pt x="2577026" y="1321510"/>
                </a:lnTo>
                <a:lnTo>
                  <a:pt x="2606011" y="1322059"/>
                </a:lnTo>
                <a:lnTo>
                  <a:pt x="2609795" y="1320600"/>
                </a:lnTo>
                <a:close/>
                <a:moveTo>
                  <a:pt x="2488093" y="1303682"/>
                </a:moveTo>
                <a:lnTo>
                  <a:pt x="2455475" y="1307276"/>
                </a:lnTo>
                <a:lnTo>
                  <a:pt x="2454047" y="1307576"/>
                </a:lnTo>
                <a:lnTo>
                  <a:pt x="2477878" y="1306350"/>
                </a:lnTo>
                <a:lnTo>
                  <a:pt x="2479861" y="1305853"/>
                </a:lnTo>
                <a:close/>
                <a:moveTo>
                  <a:pt x="2533705" y="1298657"/>
                </a:moveTo>
                <a:lnTo>
                  <a:pt x="2524604" y="1299659"/>
                </a:lnTo>
                <a:lnTo>
                  <a:pt x="2503073" y="1305053"/>
                </a:lnTo>
                <a:lnTo>
                  <a:pt x="2514481" y="1304466"/>
                </a:lnTo>
                <a:close/>
                <a:moveTo>
                  <a:pt x="2605028" y="1290798"/>
                </a:moveTo>
                <a:lnTo>
                  <a:pt x="2567269" y="1294959"/>
                </a:lnTo>
                <a:lnTo>
                  <a:pt x="2539563" y="1303175"/>
                </a:lnTo>
                <a:lnTo>
                  <a:pt x="2573141" y="1301447"/>
                </a:lnTo>
                <a:close/>
                <a:moveTo>
                  <a:pt x="2660687" y="1284666"/>
                </a:moveTo>
                <a:lnTo>
                  <a:pt x="2631170" y="1287918"/>
                </a:lnTo>
                <a:lnTo>
                  <a:pt x="2593847" y="1300382"/>
                </a:lnTo>
                <a:lnTo>
                  <a:pt x="2625671" y="1298744"/>
                </a:lnTo>
                <a:lnTo>
                  <a:pt x="2635381" y="1295340"/>
                </a:lnTo>
                <a:close/>
                <a:moveTo>
                  <a:pt x="2718032" y="1278348"/>
                </a:moveTo>
                <a:lnTo>
                  <a:pt x="2688577" y="1281593"/>
                </a:lnTo>
                <a:lnTo>
                  <a:pt x="2685430" y="1282805"/>
                </a:lnTo>
                <a:lnTo>
                  <a:pt x="2644928" y="1297753"/>
                </a:lnTo>
                <a:lnTo>
                  <a:pt x="2672812" y="1296318"/>
                </a:lnTo>
                <a:lnTo>
                  <a:pt x="2707393" y="1282993"/>
                </a:lnTo>
                <a:close/>
                <a:moveTo>
                  <a:pt x="2664685" y="1270749"/>
                </a:moveTo>
                <a:lnTo>
                  <a:pt x="2629561" y="1276485"/>
                </a:lnTo>
                <a:lnTo>
                  <a:pt x="2605034" y="1283759"/>
                </a:lnTo>
                <a:lnTo>
                  <a:pt x="2636153" y="1280404"/>
                </a:lnTo>
                <a:lnTo>
                  <a:pt x="2659785" y="1272512"/>
                </a:lnTo>
                <a:close/>
                <a:moveTo>
                  <a:pt x="2721202" y="1261521"/>
                </a:moveTo>
                <a:lnTo>
                  <a:pt x="2699701" y="1265032"/>
                </a:lnTo>
                <a:lnTo>
                  <a:pt x="2662287" y="1277526"/>
                </a:lnTo>
                <a:lnTo>
                  <a:pt x="2662020" y="1277615"/>
                </a:lnTo>
                <a:lnTo>
                  <a:pt x="2682683" y="1275388"/>
                </a:lnTo>
                <a:lnTo>
                  <a:pt x="2682927" y="1275285"/>
                </a:lnTo>
                <a:close/>
                <a:moveTo>
                  <a:pt x="2714384" y="1252876"/>
                </a:moveTo>
                <a:lnTo>
                  <a:pt x="2705116" y="1254824"/>
                </a:lnTo>
                <a:lnTo>
                  <a:pt x="2681292" y="1261251"/>
                </a:lnTo>
                <a:lnTo>
                  <a:pt x="2699013" y="1258404"/>
                </a:lnTo>
                <a:close/>
                <a:moveTo>
                  <a:pt x="2777684" y="1252298"/>
                </a:moveTo>
                <a:lnTo>
                  <a:pt x="2754993" y="1256003"/>
                </a:lnTo>
                <a:lnTo>
                  <a:pt x="2726604" y="1266942"/>
                </a:lnTo>
                <a:lnTo>
                  <a:pt x="2713229" y="1272095"/>
                </a:lnTo>
                <a:lnTo>
                  <a:pt x="2738617" y="1269358"/>
                </a:lnTo>
                <a:lnTo>
                  <a:pt x="2763818" y="1258353"/>
                </a:lnTo>
                <a:close/>
                <a:moveTo>
                  <a:pt x="2786235" y="1237780"/>
                </a:moveTo>
                <a:lnTo>
                  <a:pt x="2770055" y="1241179"/>
                </a:lnTo>
                <a:lnTo>
                  <a:pt x="2764899" y="1243082"/>
                </a:lnTo>
                <a:cubicBezTo>
                  <a:pt x="2759884" y="1244933"/>
                  <a:pt x="2759884" y="1244933"/>
                  <a:pt x="2759884" y="1244933"/>
                </a:cubicBezTo>
                <a:lnTo>
                  <a:pt x="2738576" y="1252049"/>
                </a:lnTo>
                <a:lnTo>
                  <a:pt x="2754778" y="1249447"/>
                </a:lnTo>
                <a:lnTo>
                  <a:pt x="2768325" y="1244575"/>
                </a:lnTo>
                <a:cubicBezTo>
                  <a:pt x="2780524" y="1240188"/>
                  <a:pt x="2780524" y="1240188"/>
                  <a:pt x="2780524" y="1240188"/>
                </a:cubicBezTo>
                <a:close/>
                <a:moveTo>
                  <a:pt x="2841726" y="1224878"/>
                </a:moveTo>
                <a:lnTo>
                  <a:pt x="2815804" y="1231377"/>
                </a:lnTo>
                <a:lnTo>
                  <a:pt x="2784148" y="1244729"/>
                </a:lnTo>
                <a:lnTo>
                  <a:pt x="2801257" y="1241981"/>
                </a:lnTo>
                <a:lnTo>
                  <a:pt x="2801350" y="1241963"/>
                </a:lnTo>
                <a:lnTo>
                  <a:pt x="2803467" y="1241039"/>
                </a:lnTo>
                <a:cubicBezTo>
                  <a:pt x="2804992" y="1240373"/>
                  <a:pt x="2804992" y="1240373"/>
                  <a:pt x="2804992" y="1240373"/>
                </a:cubicBezTo>
                <a:close/>
                <a:moveTo>
                  <a:pt x="2818081" y="1224347"/>
                </a:moveTo>
                <a:lnTo>
                  <a:pt x="2809074" y="1226777"/>
                </a:lnTo>
                <a:lnTo>
                  <a:pt x="2806401" y="1227763"/>
                </a:lnTo>
                <a:lnTo>
                  <a:pt x="2808931" y="1227227"/>
                </a:lnTo>
                <a:lnTo>
                  <a:pt x="2814340" y="1225925"/>
                </a:lnTo>
                <a:close/>
                <a:moveTo>
                  <a:pt x="2887025" y="1203951"/>
                </a:moveTo>
                <a:lnTo>
                  <a:pt x="2865952" y="1210224"/>
                </a:lnTo>
                <a:lnTo>
                  <a:pt x="2847860" y="1217855"/>
                </a:lnTo>
                <a:lnTo>
                  <a:pt x="2867883" y="1213035"/>
                </a:lnTo>
                <a:lnTo>
                  <a:pt x="2880030" y="1207271"/>
                </a:lnTo>
                <a:close/>
                <a:moveTo>
                  <a:pt x="2935978" y="1180577"/>
                </a:moveTo>
                <a:lnTo>
                  <a:pt x="2930627" y="1182438"/>
                </a:lnTo>
                <a:lnTo>
                  <a:pt x="2923762" y="1185400"/>
                </a:lnTo>
                <a:lnTo>
                  <a:pt x="2929226" y="1183808"/>
                </a:lnTo>
                <a:close/>
                <a:moveTo>
                  <a:pt x="4742389" y="0"/>
                </a:moveTo>
                <a:lnTo>
                  <a:pt x="4742389" y="9182"/>
                </a:lnTo>
                <a:lnTo>
                  <a:pt x="4733821" y="11262"/>
                </a:lnTo>
                <a:cubicBezTo>
                  <a:pt x="4700662" y="21290"/>
                  <a:pt x="4668129" y="33199"/>
                  <a:pt x="4636847" y="46988"/>
                </a:cubicBezTo>
                <a:cubicBezTo>
                  <a:pt x="4506716" y="97130"/>
                  <a:pt x="4386595" y="169836"/>
                  <a:pt x="4273980" y="252571"/>
                </a:cubicBezTo>
                <a:cubicBezTo>
                  <a:pt x="4163869" y="337813"/>
                  <a:pt x="4058762" y="430576"/>
                  <a:pt x="3953656" y="523339"/>
                </a:cubicBezTo>
                <a:cubicBezTo>
                  <a:pt x="3876077" y="593538"/>
                  <a:pt x="3876077" y="593538"/>
                  <a:pt x="3876077" y="593538"/>
                </a:cubicBezTo>
                <a:cubicBezTo>
                  <a:pt x="3836037" y="626130"/>
                  <a:pt x="3836037" y="626130"/>
                  <a:pt x="3836037" y="626130"/>
                </a:cubicBezTo>
                <a:cubicBezTo>
                  <a:pt x="3823524" y="638666"/>
                  <a:pt x="3808509" y="648694"/>
                  <a:pt x="3795996" y="661230"/>
                </a:cubicBezTo>
                <a:cubicBezTo>
                  <a:pt x="3740940" y="703851"/>
                  <a:pt x="3685885" y="746472"/>
                  <a:pt x="3628326" y="789093"/>
                </a:cubicBezTo>
                <a:cubicBezTo>
                  <a:pt x="3572019" y="829207"/>
                  <a:pt x="3514461" y="868067"/>
                  <a:pt x="3455651" y="905673"/>
                </a:cubicBezTo>
                <a:lnTo>
                  <a:pt x="3335376" y="978473"/>
                </a:lnTo>
                <a:lnTo>
                  <a:pt x="3432730" y="925262"/>
                </a:lnTo>
                <a:cubicBezTo>
                  <a:pt x="3492477" y="890479"/>
                  <a:pt x="3551285" y="854129"/>
                  <a:pt x="3608841" y="816526"/>
                </a:cubicBezTo>
                <a:cubicBezTo>
                  <a:pt x="3666399" y="778923"/>
                  <a:pt x="3721453" y="738813"/>
                  <a:pt x="3776507" y="696196"/>
                </a:cubicBezTo>
                <a:cubicBezTo>
                  <a:pt x="3941670" y="568345"/>
                  <a:pt x="3941670" y="568345"/>
                  <a:pt x="3941670" y="568345"/>
                </a:cubicBezTo>
                <a:cubicBezTo>
                  <a:pt x="3994222" y="528235"/>
                  <a:pt x="4049277" y="483111"/>
                  <a:pt x="4104331" y="443001"/>
                </a:cubicBezTo>
                <a:cubicBezTo>
                  <a:pt x="4159385" y="400384"/>
                  <a:pt x="4216942" y="362781"/>
                  <a:pt x="4274499" y="325178"/>
                </a:cubicBezTo>
                <a:cubicBezTo>
                  <a:pt x="4392115" y="249972"/>
                  <a:pt x="4517239" y="189807"/>
                  <a:pt x="4652372" y="149697"/>
                </a:cubicBezTo>
                <a:lnTo>
                  <a:pt x="4742389" y="128066"/>
                </a:lnTo>
                <a:lnTo>
                  <a:pt x="4742389" y="138430"/>
                </a:lnTo>
                <a:lnTo>
                  <a:pt x="4654875" y="159724"/>
                </a:lnTo>
                <a:cubicBezTo>
                  <a:pt x="4522243" y="197327"/>
                  <a:pt x="4397120" y="257492"/>
                  <a:pt x="4279504" y="332699"/>
                </a:cubicBezTo>
                <a:cubicBezTo>
                  <a:pt x="4221947" y="367795"/>
                  <a:pt x="4164390" y="407905"/>
                  <a:pt x="4109336" y="448015"/>
                </a:cubicBezTo>
                <a:cubicBezTo>
                  <a:pt x="4054281" y="490632"/>
                  <a:pt x="3999227" y="533249"/>
                  <a:pt x="3946675" y="575866"/>
                </a:cubicBezTo>
                <a:cubicBezTo>
                  <a:pt x="3781512" y="703717"/>
                  <a:pt x="3781512" y="703717"/>
                  <a:pt x="3781512" y="703717"/>
                </a:cubicBezTo>
                <a:cubicBezTo>
                  <a:pt x="3726458" y="743827"/>
                  <a:pt x="3668901" y="783937"/>
                  <a:pt x="3611344" y="821540"/>
                </a:cubicBezTo>
                <a:cubicBezTo>
                  <a:pt x="3496231" y="899253"/>
                  <a:pt x="3376112" y="966939"/>
                  <a:pt x="3253491" y="1032117"/>
                </a:cubicBezTo>
                <a:lnTo>
                  <a:pt x="3191695" y="1062445"/>
                </a:lnTo>
                <a:lnTo>
                  <a:pt x="3232851" y="1044362"/>
                </a:lnTo>
                <a:cubicBezTo>
                  <a:pt x="3355472" y="986698"/>
                  <a:pt x="3475591" y="924019"/>
                  <a:pt x="3593207" y="853819"/>
                </a:cubicBezTo>
                <a:cubicBezTo>
                  <a:pt x="3653266" y="818719"/>
                  <a:pt x="3710823" y="781112"/>
                  <a:pt x="3765877" y="743505"/>
                </a:cubicBezTo>
                <a:cubicBezTo>
                  <a:pt x="3936045" y="628177"/>
                  <a:pt x="3936045" y="628177"/>
                  <a:pt x="3936045" y="628177"/>
                </a:cubicBezTo>
                <a:cubicBezTo>
                  <a:pt x="4048657" y="550456"/>
                  <a:pt x="4163770" y="472734"/>
                  <a:pt x="4283889" y="410056"/>
                </a:cubicBezTo>
                <a:cubicBezTo>
                  <a:pt x="4406510" y="347377"/>
                  <a:pt x="4536638" y="299742"/>
                  <a:pt x="4671771" y="272163"/>
                </a:cubicBezTo>
                <a:lnTo>
                  <a:pt x="4742389" y="264326"/>
                </a:lnTo>
                <a:lnTo>
                  <a:pt x="4742389" y="273458"/>
                </a:lnTo>
                <a:lnTo>
                  <a:pt x="4671771" y="282192"/>
                </a:lnTo>
                <a:cubicBezTo>
                  <a:pt x="4539141" y="307263"/>
                  <a:pt x="4409012" y="354899"/>
                  <a:pt x="4288893" y="417577"/>
                </a:cubicBezTo>
                <a:cubicBezTo>
                  <a:pt x="4166273" y="480256"/>
                  <a:pt x="4053661" y="555470"/>
                  <a:pt x="3941050" y="633191"/>
                </a:cubicBezTo>
                <a:cubicBezTo>
                  <a:pt x="3770882" y="748520"/>
                  <a:pt x="3770882" y="748520"/>
                  <a:pt x="3770882" y="748520"/>
                </a:cubicBezTo>
                <a:cubicBezTo>
                  <a:pt x="3715828" y="788634"/>
                  <a:pt x="3655769" y="823734"/>
                  <a:pt x="3598212" y="858834"/>
                </a:cubicBezTo>
                <a:cubicBezTo>
                  <a:pt x="3480595" y="929034"/>
                  <a:pt x="3357975" y="994219"/>
                  <a:pt x="3235353" y="1051883"/>
                </a:cubicBezTo>
                <a:lnTo>
                  <a:pt x="3083811" y="1118465"/>
                </a:lnTo>
                <a:lnTo>
                  <a:pt x="3215960" y="1067077"/>
                </a:lnTo>
                <a:cubicBezTo>
                  <a:pt x="3343586" y="1016916"/>
                  <a:pt x="3466207" y="959232"/>
                  <a:pt x="3586326" y="896531"/>
                </a:cubicBezTo>
                <a:cubicBezTo>
                  <a:pt x="3646385" y="866435"/>
                  <a:pt x="3703942" y="831323"/>
                  <a:pt x="3761499" y="796211"/>
                </a:cubicBezTo>
                <a:cubicBezTo>
                  <a:pt x="3936672" y="693382"/>
                  <a:pt x="3936672" y="693382"/>
                  <a:pt x="3936672" y="693382"/>
                </a:cubicBezTo>
                <a:cubicBezTo>
                  <a:pt x="4054288" y="623158"/>
                  <a:pt x="4174407" y="557949"/>
                  <a:pt x="4299530" y="507789"/>
                </a:cubicBezTo>
                <a:cubicBezTo>
                  <a:pt x="4362091" y="482709"/>
                  <a:pt x="4427156" y="460137"/>
                  <a:pt x="4492220" y="442581"/>
                </a:cubicBezTo>
                <a:cubicBezTo>
                  <a:pt x="4557285" y="425024"/>
                  <a:pt x="4624851" y="409976"/>
                  <a:pt x="4692418" y="407468"/>
                </a:cubicBezTo>
                <a:lnTo>
                  <a:pt x="4742389" y="407468"/>
                </a:lnTo>
                <a:lnTo>
                  <a:pt x="4742389" y="415145"/>
                </a:lnTo>
                <a:lnTo>
                  <a:pt x="4692418" y="414992"/>
                </a:lnTo>
                <a:cubicBezTo>
                  <a:pt x="4627353" y="420008"/>
                  <a:pt x="4559787" y="432548"/>
                  <a:pt x="4494723" y="450105"/>
                </a:cubicBezTo>
                <a:cubicBezTo>
                  <a:pt x="4429659" y="467661"/>
                  <a:pt x="4364594" y="490233"/>
                  <a:pt x="4302033" y="515313"/>
                </a:cubicBezTo>
                <a:cubicBezTo>
                  <a:pt x="4176909" y="565473"/>
                  <a:pt x="4056790" y="630682"/>
                  <a:pt x="3941677" y="698398"/>
                </a:cubicBezTo>
                <a:cubicBezTo>
                  <a:pt x="3766504" y="803735"/>
                  <a:pt x="3766504" y="803735"/>
                  <a:pt x="3766504" y="803735"/>
                </a:cubicBezTo>
                <a:cubicBezTo>
                  <a:pt x="3706444" y="836339"/>
                  <a:pt x="3648887" y="871451"/>
                  <a:pt x="3588828" y="904056"/>
                </a:cubicBezTo>
                <a:cubicBezTo>
                  <a:pt x="3468709" y="966756"/>
                  <a:pt x="3346089" y="1021932"/>
                  <a:pt x="3218463" y="1074601"/>
                </a:cubicBezTo>
                <a:cubicBezTo>
                  <a:pt x="3155901" y="1100308"/>
                  <a:pt x="3092870" y="1124761"/>
                  <a:pt x="3029409" y="1148078"/>
                </a:cubicBezTo>
                <a:lnTo>
                  <a:pt x="2999014" y="1158650"/>
                </a:lnTo>
                <a:lnTo>
                  <a:pt x="2973916" y="1170786"/>
                </a:lnTo>
                <a:lnTo>
                  <a:pt x="3013812" y="1159160"/>
                </a:lnTo>
                <a:cubicBezTo>
                  <a:pt x="3077936" y="1139100"/>
                  <a:pt x="3141748" y="1117786"/>
                  <a:pt x="3205559" y="1095217"/>
                </a:cubicBezTo>
                <a:cubicBezTo>
                  <a:pt x="3333181" y="1052589"/>
                  <a:pt x="3458301" y="1002438"/>
                  <a:pt x="3578417" y="947271"/>
                </a:cubicBezTo>
                <a:cubicBezTo>
                  <a:pt x="3701035" y="887090"/>
                  <a:pt x="3821151" y="826908"/>
                  <a:pt x="3941266" y="766727"/>
                </a:cubicBezTo>
                <a:cubicBezTo>
                  <a:pt x="4061381" y="709053"/>
                  <a:pt x="4186502" y="653886"/>
                  <a:pt x="4314125" y="613765"/>
                </a:cubicBezTo>
                <a:cubicBezTo>
                  <a:pt x="4379187" y="593705"/>
                  <a:pt x="4444250" y="578659"/>
                  <a:pt x="4511815" y="566122"/>
                </a:cubicBezTo>
                <a:cubicBezTo>
                  <a:pt x="4576877" y="553584"/>
                  <a:pt x="4646945" y="548569"/>
                  <a:pt x="4714510" y="553584"/>
                </a:cubicBezTo>
                <a:lnTo>
                  <a:pt x="4742389" y="555330"/>
                </a:lnTo>
                <a:lnTo>
                  <a:pt x="4742389" y="563161"/>
                </a:lnTo>
                <a:lnTo>
                  <a:pt x="4712007" y="561106"/>
                </a:lnTo>
                <a:cubicBezTo>
                  <a:pt x="4646945" y="556091"/>
                  <a:pt x="4579380" y="563614"/>
                  <a:pt x="4511815" y="573644"/>
                </a:cubicBezTo>
                <a:cubicBezTo>
                  <a:pt x="4446753" y="586182"/>
                  <a:pt x="4381689" y="603735"/>
                  <a:pt x="4316627" y="621288"/>
                </a:cubicBezTo>
                <a:cubicBezTo>
                  <a:pt x="4189005" y="661409"/>
                  <a:pt x="4066387" y="716575"/>
                  <a:pt x="3943769" y="774249"/>
                </a:cubicBezTo>
                <a:cubicBezTo>
                  <a:pt x="3823653" y="834431"/>
                  <a:pt x="3703537" y="894612"/>
                  <a:pt x="3583422" y="952286"/>
                </a:cubicBezTo>
                <a:cubicBezTo>
                  <a:pt x="3460804" y="1009960"/>
                  <a:pt x="3335683" y="1057604"/>
                  <a:pt x="3208061" y="1102740"/>
                </a:cubicBezTo>
                <a:cubicBezTo>
                  <a:pt x="3144250" y="1125308"/>
                  <a:pt x="3079813" y="1145996"/>
                  <a:pt x="3015376" y="1165743"/>
                </a:cubicBezTo>
                <a:lnTo>
                  <a:pt x="2934640" y="1189777"/>
                </a:lnTo>
                <a:lnTo>
                  <a:pt x="2905035" y="1204092"/>
                </a:lnTo>
                <a:lnTo>
                  <a:pt x="3004236" y="1180211"/>
                </a:lnTo>
                <a:cubicBezTo>
                  <a:pt x="3069181" y="1163652"/>
                  <a:pt x="3133931" y="1146113"/>
                  <a:pt x="3198368" y="1127323"/>
                </a:cubicBezTo>
                <a:cubicBezTo>
                  <a:pt x="3260928" y="1109785"/>
                  <a:pt x="3325991" y="1089741"/>
                  <a:pt x="3388551" y="1069698"/>
                </a:cubicBezTo>
                <a:cubicBezTo>
                  <a:pt x="3421082" y="1059676"/>
                  <a:pt x="3453613" y="1047149"/>
                  <a:pt x="3483643" y="1037127"/>
                </a:cubicBezTo>
                <a:cubicBezTo>
                  <a:pt x="3531188" y="1019589"/>
                  <a:pt x="3531188" y="1019589"/>
                  <a:pt x="3531188" y="1019589"/>
                </a:cubicBezTo>
                <a:cubicBezTo>
                  <a:pt x="3546203" y="1014578"/>
                  <a:pt x="3561217" y="1007062"/>
                  <a:pt x="3578734" y="1002051"/>
                </a:cubicBezTo>
                <a:cubicBezTo>
                  <a:pt x="3763912" y="926888"/>
                  <a:pt x="3763912" y="926888"/>
                  <a:pt x="3763912" y="926888"/>
                </a:cubicBezTo>
                <a:cubicBezTo>
                  <a:pt x="3826472" y="901834"/>
                  <a:pt x="3889032" y="876779"/>
                  <a:pt x="3949090" y="851725"/>
                </a:cubicBezTo>
                <a:cubicBezTo>
                  <a:pt x="4074211" y="801616"/>
                  <a:pt x="4201833" y="759024"/>
                  <a:pt x="4331959" y="731464"/>
                </a:cubicBezTo>
                <a:cubicBezTo>
                  <a:pt x="4399523" y="716432"/>
                  <a:pt x="4464586" y="703904"/>
                  <a:pt x="4532151" y="698894"/>
                </a:cubicBezTo>
                <a:cubicBezTo>
                  <a:pt x="4597213" y="693883"/>
                  <a:pt x="4667281" y="696388"/>
                  <a:pt x="4732343" y="706410"/>
                </a:cubicBezTo>
                <a:lnTo>
                  <a:pt x="4742389" y="708731"/>
                </a:lnTo>
                <a:lnTo>
                  <a:pt x="4742389" y="716573"/>
                </a:lnTo>
                <a:lnTo>
                  <a:pt x="4732343" y="713926"/>
                </a:lnTo>
                <a:cubicBezTo>
                  <a:pt x="4698561" y="708915"/>
                  <a:pt x="4665404" y="705784"/>
                  <a:pt x="4632248" y="704531"/>
                </a:cubicBezTo>
                <a:cubicBezTo>
                  <a:pt x="4599091" y="703278"/>
                  <a:pt x="4565934" y="703905"/>
                  <a:pt x="4532151" y="706410"/>
                </a:cubicBezTo>
                <a:cubicBezTo>
                  <a:pt x="4464586" y="711421"/>
                  <a:pt x="4399523" y="723948"/>
                  <a:pt x="4334461" y="738981"/>
                </a:cubicBezTo>
                <a:cubicBezTo>
                  <a:pt x="4204336" y="766540"/>
                  <a:pt x="4076713" y="809133"/>
                  <a:pt x="3954095" y="859241"/>
                </a:cubicBezTo>
                <a:cubicBezTo>
                  <a:pt x="3891535" y="881790"/>
                  <a:pt x="3828975" y="909350"/>
                  <a:pt x="3766415" y="934404"/>
                </a:cubicBezTo>
                <a:cubicBezTo>
                  <a:pt x="3581236" y="1007062"/>
                  <a:pt x="3581236" y="1007062"/>
                  <a:pt x="3581236" y="1007062"/>
                </a:cubicBezTo>
                <a:cubicBezTo>
                  <a:pt x="3563719" y="1014578"/>
                  <a:pt x="3548705" y="1019589"/>
                  <a:pt x="3533691" y="1027105"/>
                </a:cubicBezTo>
                <a:cubicBezTo>
                  <a:pt x="3486145" y="1044643"/>
                  <a:pt x="3486145" y="1044643"/>
                  <a:pt x="3486145" y="1044643"/>
                </a:cubicBezTo>
                <a:cubicBezTo>
                  <a:pt x="3456116" y="1054665"/>
                  <a:pt x="3423585" y="1064687"/>
                  <a:pt x="3391053" y="1074708"/>
                </a:cubicBezTo>
                <a:cubicBezTo>
                  <a:pt x="3328493" y="1097257"/>
                  <a:pt x="3263431" y="1117301"/>
                  <a:pt x="3200871" y="1134839"/>
                </a:cubicBezTo>
                <a:lnTo>
                  <a:pt x="2877196" y="1215985"/>
                </a:lnTo>
                <a:lnTo>
                  <a:pt x="2875102" y="1216868"/>
                </a:lnTo>
                <a:cubicBezTo>
                  <a:pt x="2855043" y="1225330"/>
                  <a:pt x="2855043" y="1225330"/>
                  <a:pt x="2855043" y="1225330"/>
                </a:cubicBezTo>
                <a:lnTo>
                  <a:pt x="2832458" y="1236048"/>
                </a:lnTo>
                <a:lnTo>
                  <a:pt x="3193216" y="1167445"/>
                </a:lnTo>
                <a:cubicBezTo>
                  <a:pt x="3323348" y="1137380"/>
                  <a:pt x="3453480" y="1107316"/>
                  <a:pt x="3578607" y="1064724"/>
                </a:cubicBezTo>
                <a:cubicBezTo>
                  <a:pt x="3643673" y="1044681"/>
                  <a:pt x="3706236" y="1027143"/>
                  <a:pt x="3768799" y="1007100"/>
                </a:cubicBezTo>
                <a:cubicBezTo>
                  <a:pt x="3833865" y="984551"/>
                  <a:pt x="3896429" y="964508"/>
                  <a:pt x="3961495" y="946970"/>
                </a:cubicBezTo>
                <a:cubicBezTo>
                  <a:pt x="4089124" y="906884"/>
                  <a:pt x="4219256" y="876819"/>
                  <a:pt x="4349388" y="856776"/>
                </a:cubicBezTo>
                <a:cubicBezTo>
                  <a:pt x="4448864" y="841744"/>
                  <a:pt x="4549748" y="836576"/>
                  <a:pt x="4648871" y="848673"/>
                </a:cubicBezTo>
                <a:lnTo>
                  <a:pt x="4742389" y="865896"/>
                </a:lnTo>
                <a:lnTo>
                  <a:pt x="4742389" y="876335"/>
                </a:lnTo>
                <a:lnTo>
                  <a:pt x="4647855" y="857246"/>
                </a:lnTo>
                <a:cubicBezTo>
                  <a:pt x="4615205" y="852862"/>
                  <a:pt x="4582281" y="850513"/>
                  <a:pt x="4549278" y="849886"/>
                </a:cubicBezTo>
                <a:cubicBezTo>
                  <a:pt x="4483274" y="848634"/>
                  <a:pt x="4416957" y="854271"/>
                  <a:pt x="4351891" y="864292"/>
                </a:cubicBezTo>
                <a:cubicBezTo>
                  <a:pt x="4219256" y="884335"/>
                  <a:pt x="4089124" y="914400"/>
                  <a:pt x="3963997" y="951981"/>
                </a:cubicBezTo>
                <a:cubicBezTo>
                  <a:pt x="3898931" y="972024"/>
                  <a:pt x="3836368" y="992067"/>
                  <a:pt x="3771302" y="1012111"/>
                </a:cubicBezTo>
                <a:cubicBezTo>
                  <a:pt x="3708739" y="1034659"/>
                  <a:pt x="3646175" y="1052197"/>
                  <a:pt x="3581109" y="1072240"/>
                </a:cubicBezTo>
                <a:cubicBezTo>
                  <a:pt x="3455983" y="1114832"/>
                  <a:pt x="3325851" y="1144897"/>
                  <a:pt x="3195719" y="1172456"/>
                </a:cubicBezTo>
                <a:lnTo>
                  <a:pt x="2809662" y="1246866"/>
                </a:lnTo>
                <a:lnTo>
                  <a:pt x="2807495" y="1247894"/>
                </a:lnTo>
                <a:lnTo>
                  <a:pt x="2761193" y="1266924"/>
                </a:lnTo>
                <a:lnTo>
                  <a:pt x="2797435" y="1263017"/>
                </a:lnTo>
                <a:cubicBezTo>
                  <a:pt x="2929441" y="1248600"/>
                  <a:pt x="3061446" y="1232930"/>
                  <a:pt x="3192826" y="1212872"/>
                </a:cubicBezTo>
                <a:cubicBezTo>
                  <a:pt x="3257890" y="1205350"/>
                  <a:pt x="3322955" y="1192814"/>
                  <a:pt x="3388019" y="1180277"/>
                </a:cubicBezTo>
                <a:cubicBezTo>
                  <a:pt x="3420551" y="1175263"/>
                  <a:pt x="3453083" y="1167741"/>
                  <a:pt x="3485615" y="1160219"/>
                </a:cubicBezTo>
                <a:cubicBezTo>
                  <a:pt x="3583211" y="1140161"/>
                  <a:pt x="3583211" y="1140161"/>
                  <a:pt x="3583211" y="1140161"/>
                </a:cubicBezTo>
                <a:cubicBezTo>
                  <a:pt x="3648276" y="1127624"/>
                  <a:pt x="3713340" y="1110074"/>
                  <a:pt x="3778404" y="1095030"/>
                </a:cubicBezTo>
                <a:cubicBezTo>
                  <a:pt x="3840966" y="1079986"/>
                  <a:pt x="3906031" y="1064943"/>
                  <a:pt x="3971095" y="1049899"/>
                </a:cubicBezTo>
                <a:cubicBezTo>
                  <a:pt x="4101223" y="1022319"/>
                  <a:pt x="4233855" y="999753"/>
                  <a:pt x="4366485" y="989724"/>
                </a:cubicBezTo>
                <a:cubicBezTo>
                  <a:pt x="4465959" y="982203"/>
                  <a:pt x="4566840" y="985963"/>
                  <a:pt x="4663850" y="1007354"/>
                </a:cubicBezTo>
                <a:lnTo>
                  <a:pt x="4742389" y="1029966"/>
                </a:lnTo>
                <a:lnTo>
                  <a:pt x="4742389" y="1037999"/>
                </a:lnTo>
                <a:lnTo>
                  <a:pt x="4685532" y="1020809"/>
                </a:lnTo>
                <a:cubicBezTo>
                  <a:pt x="4613336" y="1002910"/>
                  <a:pt x="4538863" y="995572"/>
                  <a:pt x="4464786" y="994778"/>
                </a:cubicBezTo>
                <a:cubicBezTo>
                  <a:pt x="4431862" y="994425"/>
                  <a:pt x="4399017" y="995366"/>
                  <a:pt x="4366485" y="997246"/>
                </a:cubicBezTo>
                <a:cubicBezTo>
                  <a:pt x="4233855" y="1007275"/>
                  <a:pt x="4103726" y="1029841"/>
                  <a:pt x="3973597" y="1057421"/>
                </a:cubicBezTo>
                <a:cubicBezTo>
                  <a:pt x="3908533" y="1072464"/>
                  <a:pt x="3843469" y="1087508"/>
                  <a:pt x="3778404" y="1102552"/>
                </a:cubicBezTo>
                <a:cubicBezTo>
                  <a:pt x="3713340" y="1117595"/>
                  <a:pt x="3650778" y="1132639"/>
                  <a:pt x="3585714" y="1147683"/>
                </a:cubicBezTo>
                <a:cubicBezTo>
                  <a:pt x="3488117" y="1167741"/>
                  <a:pt x="3488117" y="1167741"/>
                  <a:pt x="3488117" y="1167741"/>
                </a:cubicBezTo>
                <a:cubicBezTo>
                  <a:pt x="3455585" y="1175263"/>
                  <a:pt x="3423053" y="1182785"/>
                  <a:pt x="3390521" y="1187799"/>
                </a:cubicBezTo>
                <a:cubicBezTo>
                  <a:pt x="3325457" y="1200335"/>
                  <a:pt x="3257890" y="1210365"/>
                  <a:pt x="3192826" y="1220394"/>
                </a:cubicBezTo>
                <a:cubicBezTo>
                  <a:pt x="3061446" y="1239198"/>
                  <a:pt x="2929441" y="1254869"/>
                  <a:pt x="2797435" y="1269599"/>
                </a:cubicBezTo>
                <a:lnTo>
                  <a:pt x="2739028" y="1276034"/>
                </a:lnTo>
                <a:lnTo>
                  <a:pt x="2722096" y="1282994"/>
                </a:lnTo>
                <a:cubicBezTo>
                  <a:pt x="2709896" y="1288008"/>
                  <a:pt x="2709896" y="1288008"/>
                  <a:pt x="2709896" y="1288008"/>
                </a:cubicBezTo>
                <a:lnTo>
                  <a:pt x="2691765" y="1295343"/>
                </a:lnTo>
                <a:lnTo>
                  <a:pt x="2795633" y="1289998"/>
                </a:lnTo>
                <a:cubicBezTo>
                  <a:pt x="2927954" y="1284046"/>
                  <a:pt x="3060589" y="1277780"/>
                  <a:pt x="3193223" y="1267755"/>
                </a:cubicBezTo>
                <a:cubicBezTo>
                  <a:pt x="3260791" y="1262743"/>
                  <a:pt x="3325857" y="1257730"/>
                  <a:pt x="3390923" y="1250211"/>
                </a:cubicBezTo>
                <a:cubicBezTo>
                  <a:pt x="3588623" y="1225149"/>
                  <a:pt x="3588623" y="1225149"/>
                  <a:pt x="3588623" y="1225149"/>
                </a:cubicBezTo>
                <a:cubicBezTo>
                  <a:pt x="3721258" y="1207605"/>
                  <a:pt x="3851390" y="1182543"/>
                  <a:pt x="3981522" y="1164999"/>
                </a:cubicBezTo>
                <a:cubicBezTo>
                  <a:pt x="4049090" y="1157480"/>
                  <a:pt x="4114156" y="1147455"/>
                  <a:pt x="4181725" y="1142443"/>
                </a:cubicBezTo>
                <a:cubicBezTo>
                  <a:pt x="4246791" y="1134924"/>
                  <a:pt x="4311857" y="1129912"/>
                  <a:pt x="4379425" y="1129912"/>
                </a:cubicBezTo>
                <a:cubicBezTo>
                  <a:pt x="4446993" y="1132418"/>
                  <a:pt x="4512059" y="1134924"/>
                  <a:pt x="4579628" y="1147455"/>
                </a:cubicBezTo>
                <a:cubicBezTo>
                  <a:pt x="4612161" y="1152468"/>
                  <a:pt x="4644693" y="1157480"/>
                  <a:pt x="4677227" y="1167505"/>
                </a:cubicBezTo>
                <a:lnTo>
                  <a:pt x="4742389" y="1188113"/>
                </a:lnTo>
                <a:lnTo>
                  <a:pt x="4742389" y="1197002"/>
                </a:lnTo>
                <a:lnTo>
                  <a:pt x="4674724" y="1175024"/>
                </a:lnTo>
                <a:cubicBezTo>
                  <a:pt x="4642191" y="1167505"/>
                  <a:pt x="4609658" y="1159987"/>
                  <a:pt x="4577125" y="1154974"/>
                </a:cubicBezTo>
                <a:cubicBezTo>
                  <a:pt x="4512059" y="1144949"/>
                  <a:pt x="4444491" y="1139937"/>
                  <a:pt x="4379425" y="1139937"/>
                </a:cubicBezTo>
                <a:cubicBezTo>
                  <a:pt x="4314359" y="1139937"/>
                  <a:pt x="4246791" y="1142443"/>
                  <a:pt x="4181725" y="1149962"/>
                </a:cubicBezTo>
                <a:cubicBezTo>
                  <a:pt x="4114156" y="1157480"/>
                  <a:pt x="4049090" y="1164999"/>
                  <a:pt x="3984024" y="1172518"/>
                </a:cubicBezTo>
                <a:cubicBezTo>
                  <a:pt x="3851390" y="1190062"/>
                  <a:pt x="3721258" y="1215124"/>
                  <a:pt x="3591126" y="1232668"/>
                </a:cubicBezTo>
                <a:cubicBezTo>
                  <a:pt x="3393426" y="1257730"/>
                  <a:pt x="3393426" y="1257730"/>
                  <a:pt x="3393426" y="1257730"/>
                </a:cubicBezTo>
                <a:cubicBezTo>
                  <a:pt x="3325857" y="1265249"/>
                  <a:pt x="3260791" y="1270261"/>
                  <a:pt x="3193223" y="1275274"/>
                </a:cubicBezTo>
                <a:cubicBezTo>
                  <a:pt x="3061840" y="1285299"/>
                  <a:pt x="2929831" y="1291564"/>
                  <a:pt x="2797510" y="1297203"/>
                </a:cubicBezTo>
                <a:lnTo>
                  <a:pt x="2673116" y="1302888"/>
                </a:lnTo>
                <a:lnTo>
                  <a:pt x="2661097" y="1307751"/>
                </a:lnTo>
                <a:lnTo>
                  <a:pt x="2621225" y="1322346"/>
                </a:lnTo>
                <a:lnTo>
                  <a:pt x="2797441" y="1325679"/>
                </a:lnTo>
                <a:cubicBezTo>
                  <a:pt x="2930072" y="1329442"/>
                  <a:pt x="3062703" y="1333204"/>
                  <a:pt x="3195334" y="1333204"/>
                </a:cubicBezTo>
                <a:cubicBezTo>
                  <a:pt x="3230368" y="1333204"/>
                  <a:pt x="3262901" y="1333204"/>
                  <a:pt x="3295433" y="1333204"/>
                </a:cubicBezTo>
                <a:cubicBezTo>
                  <a:pt x="3327965" y="1333204"/>
                  <a:pt x="3362999" y="1330696"/>
                  <a:pt x="3395531" y="1330696"/>
                </a:cubicBezTo>
                <a:cubicBezTo>
                  <a:pt x="3495631" y="1325679"/>
                  <a:pt x="3495631" y="1325679"/>
                  <a:pt x="3495631" y="1325679"/>
                </a:cubicBezTo>
                <a:cubicBezTo>
                  <a:pt x="3543177" y="1323171"/>
                  <a:pt x="3543177" y="1323171"/>
                  <a:pt x="3543177" y="1323171"/>
                </a:cubicBezTo>
                <a:cubicBezTo>
                  <a:pt x="3593227" y="1320662"/>
                  <a:pt x="3593227" y="1320662"/>
                  <a:pt x="3593227" y="1320662"/>
                </a:cubicBezTo>
                <a:cubicBezTo>
                  <a:pt x="3725858" y="1313137"/>
                  <a:pt x="3858489" y="1298086"/>
                  <a:pt x="3991120" y="1290561"/>
                </a:cubicBezTo>
                <a:cubicBezTo>
                  <a:pt x="4056184" y="1285544"/>
                  <a:pt x="4123751" y="1280527"/>
                  <a:pt x="4188815" y="1278019"/>
                </a:cubicBezTo>
                <a:cubicBezTo>
                  <a:pt x="4256382" y="1275510"/>
                  <a:pt x="4323949" y="1275510"/>
                  <a:pt x="4389013" y="1278019"/>
                </a:cubicBezTo>
                <a:cubicBezTo>
                  <a:pt x="4456580" y="1283036"/>
                  <a:pt x="4521644" y="1290561"/>
                  <a:pt x="4586709" y="1303103"/>
                </a:cubicBezTo>
                <a:cubicBezTo>
                  <a:pt x="4604225" y="1305612"/>
                  <a:pt x="4619241" y="1310628"/>
                  <a:pt x="4636758" y="1313137"/>
                </a:cubicBezTo>
                <a:cubicBezTo>
                  <a:pt x="4684305" y="1328188"/>
                  <a:pt x="4684305" y="1328188"/>
                  <a:pt x="4684305" y="1328188"/>
                </a:cubicBezTo>
                <a:cubicBezTo>
                  <a:pt x="4708079" y="1334459"/>
                  <a:pt x="4725909" y="1339163"/>
                  <a:pt x="4739281" y="1342690"/>
                </a:cubicBezTo>
                <a:lnTo>
                  <a:pt x="4742389" y="1343510"/>
                </a:lnTo>
                <a:lnTo>
                  <a:pt x="4742389" y="1352843"/>
                </a:lnTo>
                <a:lnTo>
                  <a:pt x="4722977" y="1347354"/>
                </a:lnTo>
                <a:cubicBezTo>
                  <a:pt x="4681803" y="1335713"/>
                  <a:pt x="4681803" y="1335713"/>
                  <a:pt x="4681803" y="1335713"/>
                </a:cubicBezTo>
                <a:cubicBezTo>
                  <a:pt x="4634255" y="1323171"/>
                  <a:pt x="4634255" y="1323171"/>
                  <a:pt x="4634255" y="1323171"/>
                </a:cubicBezTo>
                <a:cubicBezTo>
                  <a:pt x="4619241" y="1318154"/>
                  <a:pt x="4601723" y="1315645"/>
                  <a:pt x="4586709" y="1310628"/>
                </a:cubicBezTo>
                <a:cubicBezTo>
                  <a:pt x="4521644" y="1298086"/>
                  <a:pt x="4454077" y="1290561"/>
                  <a:pt x="4389013" y="1285544"/>
                </a:cubicBezTo>
                <a:cubicBezTo>
                  <a:pt x="4322698" y="1281782"/>
                  <a:pt x="4256382" y="1282409"/>
                  <a:pt x="4190067" y="1285230"/>
                </a:cubicBezTo>
                <a:cubicBezTo>
                  <a:pt x="4123751" y="1288052"/>
                  <a:pt x="4057436" y="1293069"/>
                  <a:pt x="3991120" y="1298086"/>
                </a:cubicBezTo>
                <a:cubicBezTo>
                  <a:pt x="3858489" y="1305612"/>
                  <a:pt x="3725858" y="1318154"/>
                  <a:pt x="3593227" y="1328188"/>
                </a:cubicBezTo>
                <a:cubicBezTo>
                  <a:pt x="3545680" y="1330696"/>
                  <a:pt x="3545680" y="1330696"/>
                  <a:pt x="3545680" y="1330696"/>
                </a:cubicBezTo>
                <a:cubicBezTo>
                  <a:pt x="3495631" y="1333204"/>
                  <a:pt x="3495631" y="1333204"/>
                  <a:pt x="3495631" y="1333204"/>
                </a:cubicBezTo>
                <a:cubicBezTo>
                  <a:pt x="3395531" y="1338221"/>
                  <a:pt x="3395531" y="1338221"/>
                  <a:pt x="3395531" y="1338221"/>
                </a:cubicBezTo>
                <a:cubicBezTo>
                  <a:pt x="3362999" y="1338221"/>
                  <a:pt x="3327965" y="1340730"/>
                  <a:pt x="3295433" y="1340730"/>
                </a:cubicBezTo>
                <a:cubicBezTo>
                  <a:pt x="3262901" y="1340730"/>
                  <a:pt x="3230368" y="1340730"/>
                  <a:pt x="3195334" y="1340730"/>
                </a:cubicBezTo>
                <a:cubicBezTo>
                  <a:pt x="3062703" y="1339476"/>
                  <a:pt x="2930072" y="1335713"/>
                  <a:pt x="2797441" y="1332264"/>
                </a:cubicBezTo>
                <a:lnTo>
                  <a:pt x="2603375" y="1329052"/>
                </a:lnTo>
                <a:lnTo>
                  <a:pt x="2557030" y="1346910"/>
                </a:lnTo>
                <a:lnTo>
                  <a:pt x="2602614" y="1350303"/>
                </a:lnTo>
                <a:cubicBezTo>
                  <a:pt x="2801907" y="1368169"/>
                  <a:pt x="2999441" y="1393087"/>
                  <a:pt x="3198382" y="1408131"/>
                </a:cubicBezTo>
                <a:cubicBezTo>
                  <a:pt x="3248430" y="1413146"/>
                  <a:pt x="3248430" y="1413146"/>
                  <a:pt x="3248430" y="1413146"/>
                </a:cubicBezTo>
                <a:cubicBezTo>
                  <a:pt x="3298479" y="1415654"/>
                  <a:pt x="3298479" y="1415654"/>
                  <a:pt x="3298479" y="1415654"/>
                </a:cubicBezTo>
                <a:cubicBezTo>
                  <a:pt x="3398575" y="1420669"/>
                  <a:pt x="3398575" y="1420669"/>
                  <a:pt x="3398575" y="1420669"/>
                </a:cubicBezTo>
                <a:cubicBezTo>
                  <a:pt x="3431106" y="1420669"/>
                  <a:pt x="3466140" y="1423176"/>
                  <a:pt x="3498671" y="1423176"/>
                </a:cubicBezTo>
                <a:cubicBezTo>
                  <a:pt x="3531203" y="1425683"/>
                  <a:pt x="3563734" y="1425683"/>
                  <a:pt x="3598767" y="1425683"/>
                </a:cubicBezTo>
                <a:cubicBezTo>
                  <a:pt x="3731395" y="1425683"/>
                  <a:pt x="3864023" y="1423176"/>
                  <a:pt x="3996650" y="1420669"/>
                </a:cubicBezTo>
                <a:cubicBezTo>
                  <a:pt x="4064215" y="1420669"/>
                  <a:pt x="4131781" y="1418161"/>
                  <a:pt x="4196843" y="1418161"/>
                </a:cubicBezTo>
                <a:cubicBezTo>
                  <a:pt x="4264408" y="1420669"/>
                  <a:pt x="4329471" y="1423176"/>
                  <a:pt x="4397035" y="1428191"/>
                </a:cubicBezTo>
                <a:cubicBezTo>
                  <a:pt x="4464601" y="1435713"/>
                  <a:pt x="4529663" y="1443236"/>
                  <a:pt x="4594726" y="1458280"/>
                </a:cubicBezTo>
                <a:cubicBezTo>
                  <a:pt x="4644149" y="1467683"/>
                  <a:pt x="4681216" y="1474736"/>
                  <a:pt x="4709016" y="1480025"/>
                </a:cubicBezTo>
                <a:lnTo>
                  <a:pt x="4742389" y="1486374"/>
                </a:lnTo>
                <a:lnTo>
                  <a:pt x="4742389" y="1494257"/>
                </a:lnTo>
                <a:lnTo>
                  <a:pt x="4677071" y="1481670"/>
                </a:lnTo>
                <a:cubicBezTo>
                  <a:pt x="4594726" y="1465803"/>
                  <a:pt x="4594726" y="1465803"/>
                  <a:pt x="4594726" y="1465803"/>
                </a:cubicBezTo>
                <a:cubicBezTo>
                  <a:pt x="4529663" y="1450758"/>
                  <a:pt x="4462099" y="1443236"/>
                  <a:pt x="4397035" y="1435713"/>
                </a:cubicBezTo>
                <a:cubicBezTo>
                  <a:pt x="4329471" y="1430698"/>
                  <a:pt x="4264408" y="1428191"/>
                  <a:pt x="4196843" y="1428191"/>
                </a:cubicBezTo>
                <a:cubicBezTo>
                  <a:pt x="4131781" y="1425683"/>
                  <a:pt x="4064215" y="1428191"/>
                  <a:pt x="3996650" y="1428191"/>
                </a:cubicBezTo>
                <a:cubicBezTo>
                  <a:pt x="3864023" y="1430698"/>
                  <a:pt x="3731395" y="1433206"/>
                  <a:pt x="3598767" y="1433206"/>
                </a:cubicBezTo>
                <a:cubicBezTo>
                  <a:pt x="3563734" y="1433206"/>
                  <a:pt x="3531203" y="1433206"/>
                  <a:pt x="3498671" y="1430698"/>
                </a:cubicBezTo>
                <a:cubicBezTo>
                  <a:pt x="3463637" y="1430698"/>
                  <a:pt x="3431106" y="1428191"/>
                  <a:pt x="3398575" y="1425683"/>
                </a:cubicBezTo>
                <a:cubicBezTo>
                  <a:pt x="3298479" y="1420669"/>
                  <a:pt x="3298479" y="1420669"/>
                  <a:pt x="3298479" y="1420669"/>
                </a:cubicBezTo>
                <a:cubicBezTo>
                  <a:pt x="3248430" y="1418161"/>
                  <a:pt x="3248430" y="1418161"/>
                  <a:pt x="3248430" y="1418161"/>
                </a:cubicBezTo>
                <a:cubicBezTo>
                  <a:pt x="3198382" y="1415654"/>
                  <a:pt x="3198382" y="1415654"/>
                  <a:pt x="3198382" y="1415654"/>
                </a:cubicBezTo>
                <a:cubicBezTo>
                  <a:pt x="3065755" y="1404370"/>
                  <a:pt x="2933127" y="1389952"/>
                  <a:pt x="2800499" y="1376161"/>
                </a:cubicBezTo>
                <a:lnTo>
                  <a:pt x="2541482" y="1352901"/>
                </a:lnTo>
                <a:lnTo>
                  <a:pt x="2519845" y="1361238"/>
                </a:lnTo>
                <a:cubicBezTo>
                  <a:pt x="2514698" y="1363221"/>
                  <a:pt x="2514698" y="1363221"/>
                  <a:pt x="2514698" y="1363221"/>
                </a:cubicBezTo>
                <a:lnTo>
                  <a:pt x="2492236" y="1370889"/>
                </a:lnTo>
                <a:lnTo>
                  <a:pt x="2607863" y="1388382"/>
                </a:lnTo>
                <a:cubicBezTo>
                  <a:pt x="2805412" y="1421420"/>
                  <a:pt x="3001553" y="1461866"/>
                  <a:pt x="3200510" y="1493846"/>
                </a:cubicBezTo>
                <a:cubicBezTo>
                  <a:pt x="3266829" y="1503879"/>
                  <a:pt x="3333148" y="1513285"/>
                  <a:pt x="3399467" y="1521123"/>
                </a:cubicBezTo>
                <a:lnTo>
                  <a:pt x="3456135" y="1526213"/>
                </a:lnTo>
                <a:lnTo>
                  <a:pt x="3385974" y="1526213"/>
                </a:lnTo>
                <a:lnTo>
                  <a:pt x="3198007" y="1501370"/>
                </a:lnTo>
                <a:cubicBezTo>
                  <a:pt x="3000927" y="1469390"/>
                  <a:pt x="2803848" y="1428945"/>
                  <a:pt x="2605712" y="1394849"/>
                </a:cubicBezTo>
                <a:lnTo>
                  <a:pt x="2480242" y="1374984"/>
                </a:lnTo>
                <a:lnTo>
                  <a:pt x="2430316" y="1392028"/>
                </a:lnTo>
                <a:lnTo>
                  <a:pt x="2611703" y="1435223"/>
                </a:lnTo>
                <a:cubicBezTo>
                  <a:pt x="2709822" y="1460086"/>
                  <a:pt x="2807677" y="1486624"/>
                  <a:pt x="2905401" y="1512588"/>
                </a:cubicBezTo>
                <a:lnTo>
                  <a:pt x="2959386" y="1526213"/>
                </a:lnTo>
                <a:lnTo>
                  <a:pt x="2932531" y="1526213"/>
                </a:lnTo>
                <a:lnTo>
                  <a:pt x="2904301" y="1519009"/>
                </a:lnTo>
                <a:cubicBezTo>
                  <a:pt x="2806651" y="1493118"/>
                  <a:pt x="2709177" y="1466963"/>
                  <a:pt x="2611351" y="1442394"/>
                </a:cubicBezTo>
                <a:lnTo>
                  <a:pt x="2417339" y="1396458"/>
                </a:lnTo>
                <a:lnTo>
                  <a:pt x="2366634" y="1413767"/>
                </a:lnTo>
                <a:lnTo>
                  <a:pt x="2372405" y="1415502"/>
                </a:lnTo>
                <a:cubicBezTo>
                  <a:pt x="2422456" y="1430541"/>
                  <a:pt x="2422456" y="1430541"/>
                  <a:pt x="2422456" y="1430541"/>
                </a:cubicBezTo>
                <a:cubicBezTo>
                  <a:pt x="2487522" y="1449967"/>
                  <a:pt x="2552119" y="1470803"/>
                  <a:pt x="2616442" y="1492383"/>
                </a:cubicBezTo>
                <a:lnTo>
                  <a:pt x="2714577" y="1526213"/>
                </a:lnTo>
                <a:lnTo>
                  <a:pt x="2697232" y="1526213"/>
                </a:lnTo>
                <a:lnTo>
                  <a:pt x="2613979" y="1497435"/>
                </a:lnTo>
                <a:cubicBezTo>
                  <a:pt x="2549617" y="1475816"/>
                  <a:pt x="2485020" y="1454980"/>
                  <a:pt x="2419954" y="1435554"/>
                </a:cubicBezTo>
                <a:cubicBezTo>
                  <a:pt x="2369903" y="1420515"/>
                  <a:pt x="2369903" y="1420515"/>
                  <a:pt x="2369903" y="1420515"/>
                </a:cubicBezTo>
                <a:lnTo>
                  <a:pt x="2356905" y="1417089"/>
                </a:lnTo>
                <a:lnTo>
                  <a:pt x="2316294" y="1430952"/>
                </a:lnTo>
                <a:lnTo>
                  <a:pt x="2127719" y="1485932"/>
                </a:lnTo>
                <a:lnTo>
                  <a:pt x="2204876" y="1503785"/>
                </a:lnTo>
                <a:cubicBezTo>
                  <a:pt x="2254923" y="1513821"/>
                  <a:pt x="2254923" y="1513821"/>
                  <a:pt x="2254923" y="1513821"/>
                </a:cubicBezTo>
                <a:cubicBezTo>
                  <a:pt x="2304970" y="1523857"/>
                  <a:pt x="2304970" y="1523857"/>
                  <a:pt x="2304970" y="1523857"/>
                </a:cubicBezTo>
                <a:lnTo>
                  <a:pt x="2314134" y="1526213"/>
                </a:lnTo>
                <a:lnTo>
                  <a:pt x="2281838" y="1526213"/>
                </a:lnTo>
                <a:lnTo>
                  <a:pt x="2258677" y="1520407"/>
                </a:lnTo>
                <a:cubicBezTo>
                  <a:pt x="2252421" y="1518839"/>
                  <a:pt x="2252421" y="1518839"/>
                  <a:pt x="2252421" y="1518839"/>
                </a:cubicBezTo>
                <a:cubicBezTo>
                  <a:pt x="2204876" y="1508803"/>
                  <a:pt x="2204876" y="1508803"/>
                  <a:pt x="2204876" y="1508803"/>
                </a:cubicBezTo>
                <a:lnTo>
                  <a:pt x="2117153" y="1489013"/>
                </a:lnTo>
                <a:lnTo>
                  <a:pt x="2014436" y="1518961"/>
                </a:lnTo>
                <a:lnTo>
                  <a:pt x="1983833" y="1526213"/>
                </a:lnTo>
                <a:lnTo>
                  <a:pt x="1962561" y="1526213"/>
                </a:lnTo>
                <a:lnTo>
                  <a:pt x="2014304" y="1513946"/>
                </a:lnTo>
                <a:lnTo>
                  <a:pt x="2107222" y="1486773"/>
                </a:lnTo>
                <a:lnTo>
                  <a:pt x="2104782" y="1486222"/>
                </a:lnTo>
                <a:lnTo>
                  <a:pt x="2059080" y="1477998"/>
                </a:lnTo>
                <a:lnTo>
                  <a:pt x="1992309" y="1496203"/>
                </a:lnTo>
                <a:lnTo>
                  <a:pt x="1852191" y="1526213"/>
                </a:lnTo>
                <a:lnTo>
                  <a:pt x="1827090" y="1526213"/>
                </a:lnTo>
                <a:lnTo>
                  <a:pt x="1991566" y="1491190"/>
                </a:lnTo>
                <a:lnTo>
                  <a:pt x="2047515" y="1475916"/>
                </a:lnTo>
                <a:lnTo>
                  <a:pt x="2019390" y="1470855"/>
                </a:lnTo>
                <a:cubicBezTo>
                  <a:pt x="2007191" y="1468660"/>
                  <a:pt x="2007191" y="1468660"/>
                  <a:pt x="2007191" y="1468660"/>
                </a:cubicBezTo>
                <a:lnTo>
                  <a:pt x="1989537" y="1465988"/>
                </a:lnTo>
                <a:lnTo>
                  <a:pt x="1702379" y="1526213"/>
                </a:lnTo>
                <a:lnTo>
                  <a:pt x="1678465" y="1526213"/>
                </a:lnTo>
                <a:lnTo>
                  <a:pt x="1975510" y="1463865"/>
                </a:lnTo>
                <a:lnTo>
                  <a:pt x="1916849" y="1454987"/>
                </a:lnTo>
                <a:lnTo>
                  <a:pt x="1654418" y="1505979"/>
                </a:lnTo>
                <a:lnTo>
                  <a:pt x="1507673" y="1526213"/>
                </a:lnTo>
                <a:lnTo>
                  <a:pt x="1470857" y="1526213"/>
                </a:lnTo>
                <a:lnTo>
                  <a:pt x="1651916" y="1500963"/>
                </a:lnTo>
                <a:lnTo>
                  <a:pt x="1899571" y="1452372"/>
                </a:lnTo>
                <a:lnTo>
                  <a:pt x="1834242" y="1442485"/>
                </a:lnTo>
                <a:lnTo>
                  <a:pt x="1639052" y="1476367"/>
                </a:lnTo>
                <a:lnTo>
                  <a:pt x="1254290" y="1526213"/>
                </a:lnTo>
                <a:lnTo>
                  <a:pt x="1219068" y="1526213"/>
                </a:lnTo>
                <a:lnTo>
                  <a:pt x="1237416" y="1524638"/>
                </a:lnTo>
                <a:cubicBezTo>
                  <a:pt x="1371294" y="1510219"/>
                  <a:pt x="1505173" y="1492666"/>
                  <a:pt x="1639052" y="1471352"/>
                </a:cubicBezTo>
                <a:lnTo>
                  <a:pt x="1818580" y="1440115"/>
                </a:lnTo>
                <a:lnTo>
                  <a:pt x="1808255" y="1438552"/>
                </a:lnTo>
                <a:lnTo>
                  <a:pt x="1740515" y="1430863"/>
                </a:lnTo>
                <a:lnTo>
                  <a:pt x="1626857" y="1448018"/>
                </a:lnTo>
                <a:cubicBezTo>
                  <a:pt x="1494229" y="1466809"/>
                  <a:pt x="1361601" y="1482468"/>
                  <a:pt x="1228661" y="1495621"/>
                </a:cubicBezTo>
                <a:lnTo>
                  <a:pt x="852899" y="1526213"/>
                </a:lnTo>
                <a:lnTo>
                  <a:pt x="815074" y="1526213"/>
                </a:lnTo>
                <a:lnTo>
                  <a:pt x="828590" y="1525686"/>
                </a:lnTo>
                <a:cubicBezTo>
                  <a:pt x="1093844" y="1508148"/>
                  <a:pt x="1361601" y="1480589"/>
                  <a:pt x="1626857" y="1443007"/>
                </a:cubicBezTo>
                <a:lnTo>
                  <a:pt x="1721439" y="1428698"/>
                </a:lnTo>
                <a:lnTo>
                  <a:pt x="1632000" y="1418546"/>
                </a:lnTo>
                <a:lnTo>
                  <a:pt x="1616619" y="1420490"/>
                </a:lnTo>
                <a:cubicBezTo>
                  <a:pt x="1351350" y="1453061"/>
                  <a:pt x="1086081" y="1478114"/>
                  <a:pt x="820813" y="1493147"/>
                </a:cubicBezTo>
                <a:cubicBezTo>
                  <a:pt x="555543" y="1510685"/>
                  <a:pt x="287773" y="1518201"/>
                  <a:pt x="22503" y="1515695"/>
                </a:cubicBezTo>
                <a:cubicBezTo>
                  <a:pt x="287773" y="1518201"/>
                  <a:pt x="555543" y="1508179"/>
                  <a:pt x="820813" y="1490641"/>
                </a:cubicBezTo>
                <a:cubicBezTo>
                  <a:pt x="953447" y="1481873"/>
                  <a:pt x="1086081" y="1471225"/>
                  <a:pt x="1218716" y="1458698"/>
                </a:cubicBezTo>
                <a:lnTo>
                  <a:pt x="1610676" y="1416125"/>
                </a:lnTo>
                <a:lnTo>
                  <a:pt x="1609318" y="1415971"/>
                </a:lnTo>
                <a:cubicBezTo>
                  <a:pt x="1559271" y="1413462"/>
                  <a:pt x="1559271" y="1413462"/>
                  <a:pt x="1559271" y="1413462"/>
                </a:cubicBezTo>
                <a:cubicBezTo>
                  <a:pt x="1509224" y="1408444"/>
                  <a:pt x="1509224" y="1408444"/>
                  <a:pt x="1509224" y="1408444"/>
                </a:cubicBezTo>
                <a:lnTo>
                  <a:pt x="1486643" y="1406788"/>
                </a:lnTo>
                <a:lnTo>
                  <a:pt x="1212315" y="1431240"/>
                </a:lnTo>
                <a:cubicBezTo>
                  <a:pt x="815478" y="1463913"/>
                  <a:pt x="417585" y="1487418"/>
                  <a:pt x="19691" y="1491179"/>
                </a:cubicBezTo>
                <a:cubicBezTo>
                  <a:pt x="417585" y="1485538"/>
                  <a:pt x="815478" y="1461562"/>
                  <a:pt x="1212315" y="1427714"/>
                </a:cubicBezTo>
                <a:lnTo>
                  <a:pt x="1459239" y="1404777"/>
                </a:lnTo>
                <a:lnTo>
                  <a:pt x="1406628" y="1400918"/>
                </a:lnTo>
                <a:lnTo>
                  <a:pt x="1234761" y="1396610"/>
                </a:lnTo>
                <a:lnTo>
                  <a:pt x="810496" y="1426588"/>
                </a:lnTo>
                <a:cubicBezTo>
                  <a:pt x="678018" y="1435203"/>
                  <a:pt x="545462" y="1443114"/>
                  <a:pt x="412867" y="1449810"/>
                </a:cubicBezTo>
                <a:lnTo>
                  <a:pt x="86413" y="1462888"/>
                </a:lnTo>
                <a:lnTo>
                  <a:pt x="15002" y="1465748"/>
                </a:lnTo>
                <a:lnTo>
                  <a:pt x="89545" y="1462483"/>
                </a:lnTo>
                <a:lnTo>
                  <a:pt x="412867" y="1448322"/>
                </a:lnTo>
                <a:cubicBezTo>
                  <a:pt x="545462" y="1441234"/>
                  <a:pt x="678018" y="1433011"/>
                  <a:pt x="810496" y="1424082"/>
                </a:cubicBezTo>
                <a:lnTo>
                  <a:pt x="1194331" y="1395748"/>
                </a:lnTo>
                <a:lnTo>
                  <a:pt x="1006253" y="1393391"/>
                </a:lnTo>
                <a:cubicBezTo>
                  <a:pt x="971220" y="1393391"/>
                  <a:pt x="938690" y="1395900"/>
                  <a:pt x="903657" y="1395900"/>
                </a:cubicBezTo>
                <a:cubicBezTo>
                  <a:pt x="853610" y="1398409"/>
                  <a:pt x="853610" y="1398409"/>
                  <a:pt x="853610" y="1398409"/>
                </a:cubicBezTo>
                <a:cubicBezTo>
                  <a:pt x="803563" y="1398409"/>
                  <a:pt x="803563" y="1398409"/>
                  <a:pt x="803563" y="1398409"/>
                </a:cubicBezTo>
                <a:lnTo>
                  <a:pt x="643413" y="1407943"/>
                </a:lnTo>
                <a:lnTo>
                  <a:pt x="803563" y="1395900"/>
                </a:lnTo>
                <a:cubicBezTo>
                  <a:pt x="853610" y="1393391"/>
                  <a:pt x="853610" y="1393391"/>
                  <a:pt x="853610" y="1393391"/>
                </a:cubicBezTo>
                <a:cubicBezTo>
                  <a:pt x="903657" y="1393391"/>
                  <a:pt x="903657" y="1393391"/>
                  <a:pt x="903657" y="1393391"/>
                </a:cubicBezTo>
                <a:cubicBezTo>
                  <a:pt x="938690" y="1393391"/>
                  <a:pt x="971220" y="1390882"/>
                  <a:pt x="1006253" y="1390882"/>
                </a:cubicBezTo>
                <a:cubicBezTo>
                  <a:pt x="1071314" y="1390882"/>
                  <a:pt x="1138877" y="1388373"/>
                  <a:pt x="1206441" y="1390882"/>
                </a:cubicBezTo>
                <a:lnTo>
                  <a:pt x="1245512" y="1391970"/>
                </a:lnTo>
                <a:lnTo>
                  <a:pt x="1604112" y="1365499"/>
                </a:lnTo>
                <a:cubicBezTo>
                  <a:pt x="1736747" y="1355474"/>
                  <a:pt x="1869381" y="1345449"/>
                  <a:pt x="2002016" y="1336050"/>
                </a:cubicBezTo>
                <a:lnTo>
                  <a:pt x="2021651" y="1334783"/>
                </a:lnTo>
                <a:lnTo>
                  <a:pt x="1996024" y="1330291"/>
                </a:lnTo>
                <a:lnTo>
                  <a:pt x="1603761" y="1345747"/>
                </a:lnTo>
                <a:cubicBezTo>
                  <a:pt x="1073237" y="1370831"/>
                  <a:pt x="542713" y="1413474"/>
                  <a:pt x="12189" y="1441067"/>
                </a:cubicBezTo>
                <a:cubicBezTo>
                  <a:pt x="542713" y="1410966"/>
                  <a:pt x="1073237" y="1368323"/>
                  <a:pt x="1603761" y="1340730"/>
                </a:cubicBezTo>
                <a:lnTo>
                  <a:pt x="1971306" y="1325958"/>
                </a:lnTo>
                <a:lnTo>
                  <a:pt x="1960110" y="1323995"/>
                </a:lnTo>
                <a:lnTo>
                  <a:pt x="1604348" y="1322878"/>
                </a:lnTo>
                <a:cubicBezTo>
                  <a:pt x="1071335" y="1332908"/>
                  <a:pt x="540826" y="1375534"/>
                  <a:pt x="10314" y="1415654"/>
                </a:cubicBezTo>
                <a:cubicBezTo>
                  <a:pt x="540826" y="1373027"/>
                  <a:pt x="1071335" y="1330400"/>
                  <a:pt x="1604348" y="1317863"/>
                </a:cubicBezTo>
                <a:lnTo>
                  <a:pt x="1889609" y="1317415"/>
                </a:lnTo>
                <a:lnTo>
                  <a:pt x="1608855" y="1305727"/>
                </a:lnTo>
                <a:cubicBezTo>
                  <a:pt x="1341077" y="1300711"/>
                  <a:pt x="1073299" y="1308236"/>
                  <a:pt x="805521" y="1325793"/>
                </a:cubicBezTo>
                <a:cubicBezTo>
                  <a:pt x="537742" y="1340843"/>
                  <a:pt x="272467" y="1365925"/>
                  <a:pt x="4688" y="1391008"/>
                </a:cubicBezTo>
                <a:cubicBezTo>
                  <a:pt x="272467" y="1363417"/>
                  <a:pt x="537742" y="1338335"/>
                  <a:pt x="805521" y="1323285"/>
                </a:cubicBezTo>
                <a:cubicBezTo>
                  <a:pt x="1073299" y="1305727"/>
                  <a:pt x="1341077" y="1295694"/>
                  <a:pt x="1608855" y="1300711"/>
                </a:cubicBezTo>
                <a:lnTo>
                  <a:pt x="1882117" y="1311385"/>
                </a:lnTo>
                <a:lnTo>
                  <a:pt x="1877765" y="1310731"/>
                </a:lnTo>
                <a:lnTo>
                  <a:pt x="1815761" y="1304073"/>
                </a:lnTo>
                <a:cubicBezTo>
                  <a:pt x="1748824" y="1298117"/>
                  <a:pt x="1681886" y="1293101"/>
                  <a:pt x="1614323" y="1288086"/>
                </a:cubicBezTo>
                <a:cubicBezTo>
                  <a:pt x="1546759" y="1285578"/>
                  <a:pt x="1479196" y="1283070"/>
                  <a:pt x="1411633" y="1280562"/>
                </a:cubicBezTo>
                <a:cubicBezTo>
                  <a:pt x="1346572" y="1278054"/>
                  <a:pt x="1279009" y="1278054"/>
                  <a:pt x="1211445" y="1278054"/>
                </a:cubicBezTo>
                <a:cubicBezTo>
                  <a:pt x="1076319" y="1280562"/>
                  <a:pt x="941192" y="1283070"/>
                  <a:pt x="806066" y="1290593"/>
                </a:cubicBezTo>
                <a:cubicBezTo>
                  <a:pt x="538315" y="1305640"/>
                  <a:pt x="270564" y="1333226"/>
                  <a:pt x="2813" y="1365827"/>
                </a:cubicBezTo>
                <a:cubicBezTo>
                  <a:pt x="270564" y="1333226"/>
                  <a:pt x="538315" y="1303132"/>
                  <a:pt x="806066" y="1288086"/>
                </a:cubicBezTo>
                <a:cubicBezTo>
                  <a:pt x="941192" y="1280562"/>
                  <a:pt x="1076319" y="1275547"/>
                  <a:pt x="1211445" y="1275547"/>
                </a:cubicBezTo>
                <a:cubicBezTo>
                  <a:pt x="1279009" y="1275547"/>
                  <a:pt x="1346572" y="1275547"/>
                  <a:pt x="1411633" y="1275547"/>
                </a:cubicBezTo>
                <a:cubicBezTo>
                  <a:pt x="1479196" y="1278054"/>
                  <a:pt x="1546759" y="1280562"/>
                  <a:pt x="1614323" y="1283070"/>
                </a:cubicBezTo>
                <a:lnTo>
                  <a:pt x="1781622" y="1296286"/>
                </a:lnTo>
                <a:lnTo>
                  <a:pt x="1724248" y="1287666"/>
                </a:lnTo>
                <a:cubicBezTo>
                  <a:pt x="1621644" y="1277640"/>
                  <a:pt x="1621644" y="1277640"/>
                  <a:pt x="1621644" y="1277640"/>
                </a:cubicBezTo>
                <a:cubicBezTo>
                  <a:pt x="1486507" y="1262600"/>
                  <a:pt x="1351370" y="1252574"/>
                  <a:pt x="1216233" y="1252574"/>
                </a:cubicBezTo>
                <a:cubicBezTo>
                  <a:pt x="1166183" y="1250067"/>
                  <a:pt x="1166183" y="1250067"/>
                  <a:pt x="1166183" y="1250067"/>
                </a:cubicBezTo>
                <a:cubicBezTo>
                  <a:pt x="1148665" y="1250067"/>
                  <a:pt x="1131147" y="1250067"/>
                  <a:pt x="1113629" y="1250067"/>
                </a:cubicBezTo>
                <a:cubicBezTo>
                  <a:pt x="1013528" y="1250067"/>
                  <a:pt x="1013528" y="1250067"/>
                  <a:pt x="1013528" y="1250067"/>
                </a:cubicBezTo>
                <a:cubicBezTo>
                  <a:pt x="943457" y="1252574"/>
                  <a:pt x="875888" y="1252574"/>
                  <a:pt x="808320" y="1257587"/>
                </a:cubicBezTo>
                <a:cubicBezTo>
                  <a:pt x="538046" y="1270120"/>
                  <a:pt x="267772" y="1300199"/>
                  <a:pt x="0" y="1340304"/>
                </a:cubicBezTo>
                <a:cubicBezTo>
                  <a:pt x="267772" y="1300199"/>
                  <a:pt x="538046" y="1267614"/>
                  <a:pt x="808320" y="1255081"/>
                </a:cubicBezTo>
                <a:cubicBezTo>
                  <a:pt x="875888" y="1250067"/>
                  <a:pt x="943457" y="1250067"/>
                  <a:pt x="1013528" y="1247561"/>
                </a:cubicBezTo>
                <a:cubicBezTo>
                  <a:pt x="1113629" y="1247561"/>
                  <a:pt x="1113629" y="1247561"/>
                  <a:pt x="1113629" y="1247561"/>
                </a:cubicBezTo>
                <a:cubicBezTo>
                  <a:pt x="1131147" y="1247561"/>
                  <a:pt x="1148665" y="1247561"/>
                  <a:pt x="1166183" y="1247561"/>
                </a:cubicBezTo>
                <a:cubicBezTo>
                  <a:pt x="1216233" y="1247561"/>
                  <a:pt x="1216233" y="1247561"/>
                  <a:pt x="1216233" y="1247561"/>
                </a:cubicBezTo>
                <a:cubicBezTo>
                  <a:pt x="1351370" y="1250067"/>
                  <a:pt x="1486507" y="1257587"/>
                  <a:pt x="1621644" y="1272627"/>
                </a:cubicBezTo>
                <a:cubicBezTo>
                  <a:pt x="1724248" y="1282653"/>
                  <a:pt x="1724248" y="1282653"/>
                  <a:pt x="1724248" y="1282653"/>
                </a:cubicBezTo>
                <a:cubicBezTo>
                  <a:pt x="1756781" y="1287666"/>
                  <a:pt x="1791817" y="1292679"/>
                  <a:pt x="1824350" y="1297692"/>
                </a:cubicBezTo>
                <a:cubicBezTo>
                  <a:pt x="1874401" y="1305212"/>
                  <a:pt x="1874401" y="1305212"/>
                  <a:pt x="1874401" y="1305212"/>
                </a:cubicBezTo>
                <a:lnTo>
                  <a:pt x="1876050" y="1305460"/>
                </a:lnTo>
                <a:lnTo>
                  <a:pt x="1958694" y="1314376"/>
                </a:lnTo>
                <a:lnTo>
                  <a:pt x="2010210" y="1316388"/>
                </a:lnTo>
                <a:lnTo>
                  <a:pt x="2037840" y="1318801"/>
                </a:lnTo>
                <a:lnTo>
                  <a:pt x="2123809" y="1322717"/>
                </a:lnTo>
                <a:lnTo>
                  <a:pt x="2237745" y="1320831"/>
                </a:lnTo>
                <a:lnTo>
                  <a:pt x="2295221" y="1317121"/>
                </a:lnTo>
                <a:lnTo>
                  <a:pt x="2402045" y="1305641"/>
                </a:lnTo>
                <a:lnTo>
                  <a:pt x="2410836" y="1304694"/>
                </a:lnTo>
                <a:lnTo>
                  <a:pt x="2546168" y="1282955"/>
                </a:lnTo>
                <a:lnTo>
                  <a:pt x="2659717" y="1258873"/>
                </a:lnTo>
                <a:lnTo>
                  <a:pt x="2712288" y="1244690"/>
                </a:lnTo>
                <a:lnTo>
                  <a:pt x="2835272" y="1207526"/>
                </a:lnTo>
                <a:lnTo>
                  <a:pt x="2871251" y="1194959"/>
                </a:lnTo>
                <a:lnTo>
                  <a:pt x="3022620" y="1135682"/>
                </a:lnTo>
                <a:lnTo>
                  <a:pt x="3065180" y="1117038"/>
                </a:lnTo>
                <a:lnTo>
                  <a:pt x="3135498" y="1082054"/>
                </a:lnTo>
                <a:lnTo>
                  <a:pt x="3272966" y="1007211"/>
                </a:lnTo>
                <a:cubicBezTo>
                  <a:pt x="3515712" y="869320"/>
                  <a:pt x="3743443" y="706358"/>
                  <a:pt x="3948651" y="518325"/>
                </a:cubicBezTo>
                <a:cubicBezTo>
                  <a:pt x="4053757" y="425561"/>
                  <a:pt x="4158863" y="330291"/>
                  <a:pt x="4268975" y="247557"/>
                </a:cubicBezTo>
                <a:cubicBezTo>
                  <a:pt x="4381589" y="162315"/>
                  <a:pt x="4501711" y="89609"/>
                  <a:pt x="4631843" y="36959"/>
                </a:cubicBezTo>
                <a:cubicBezTo>
                  <a:pt x="4664376" y="24424"/>
                  <a:pt x="4697535" y="12515"/>
                  <a:pt x="4731319" y="2487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  <a:alpha val="88000"/>
                </a:schemeClr>
              </a:gs>
              <a:gs pos="100000">
                <a:schemeClr val="bg1">
                  <a:lumMod val="9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B254A5-BC54-2A1E-8CEB-EA9923BEAE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31" y="0"/>
            <a:ext cx="749994" cy="68580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068251-C266-3046-C353-4A2FF3F766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755" y="436144"/>
            <a:ext cx="535505" cy="5244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37997CD-541D-6EB2-119C-9F74EAA3BDDD}"/>
              </a:ext>
            </a:extLst>
          </p:cNvPr>
          <p:cNvSpPr txBox="1"/>
          <p:nvPr userDrawn="1"/>
        </p:nvSpPr>
        <p:spPr>
          <a:xfrm>
            <a:off x="900976" y="6353937"/>
            <a:ext cx="519502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1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1401</a:t>
            </a:r>
            <a:r>
              <a:rPr lang="fa-IR" sz="10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bg1">
                    <a:lumMod val="85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| </a:t>
            </a:r>
            <a:r>
              <a:rPr lang="fa-IR" sz="1000" dirty="0">
                <a:solidFill>
                  <a:schemeClr val="bg1">
                    <a:lumMod val="65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طرح توازن سرمایه گذاری در طرح های صنعتی کشور</a:t>
            </a:r>
            <a:endParaRPr lang="en-US" sz="1000" dirty="0">
              <a:solidFill>
                <a:schemeClr val="bg1">
                  <a:lumMod val="65000"/>
                </a:schemeClr>
              </a:solidFill>
              <a:latin typeface="IRANSansMobile(FaNum)" panose="020B0506030804020204" pitchFamily="34" charset="-78"/>
              <a:cs typeface="IRANSansMobile(FaNum)" panose="020B0506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2215231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ryptonary Template - 4">
    <p:bg>
      <p:bgPr>
        <a:gradFill>
          <a:gsLst>
            <a:gs pos="0">
              <a:srgbClr val="7D0000"/>
            </a:gs>
            <a:gs pos="100000">
              <a:srgbClr val="7A0000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A4DA811-0F90-B232-E64A-4EDE5DD49824}"/>
              </a:ext>
            </a:extLst>
          </p:cNvPr>
          <p:cNvSpPr/>
          <p:nvPr userDrawn="1"/>
        </p:nvSpPr>
        <p:spPr>
          <a:xfrm rot="16200000">
            <a:off x="7705627" y="2371627"/>
            <a:ext cx="6858000" cy="2114746"/>
          </a:xfrm>
          <a:custGeom>
            <a:avLst/>
            <a:gdLst>
              <a:gd name="connsiteX0" fmla="*/ 643413 w 4742389"/>
              <a:gd name="connsiteY0" fmla="*/ 1407943 h 1526213"/>
              <a:gd name="connsiteX1" fmla="*/ 403188 w 4742389"/>
              <a:gd name="connsiteY1" fmla="*/ 1426007 h 1526213"/>
              <a:gd name="connsiteX2" fmla="*/ 603376 w 4742389"/>
              <a:gd name="connsiteY2" fmla="*/ 1410326 h 1526213"/>
              <a:gd name="connsiteX3" fmla="*/ 2316873 w 4742389"/>
              <a:gd name="connsiteY3" fmla="*/ 1406472 h 1526213"/>
              <a:gd name="connsiteX4" fmla="*/ 2292268 w 4742389"/>
              <a:gd name="connsiteY4" fmla="*/ 1414417 h 1526213"/>
              <a:gd name="connsiteX5" fmla="*/ 2070799 w 4742389"/>
              <a:gd name="connsiteY5" fmla="*/ 1474802 h 1526213"/>
              <a:gd name="connsiteX6" fmla="*/ 2094773 w 4742389"/>
              <a:gd name="connsiteY6" fmla="*/ 1479009 h 1526213"/>
              <a:gd name="connsiteX7" fmla="*/ 2107285 w 4742389"/>
              <a:gd name="connsiteY7" fmla="*/ 1481204 h 1526213"/>
              <a:gd name="connsiteX8" fmla="*/ 2117880 w 4742389"/>
              <a:gd name="connsiteY8" fmla="*/ 1483656 h 1526213"/>
              <a:gd name="connsiteX9" fmla="*/ 2315239 w 4742389"/>
              <a:gd name="connsiteY9" fmla="*/ 1425938 h 1526213"/>
              <a:gd name="connsiteX10" fmla="*/ 2347886 w 4742389"/>
              <a:gd name="connsiteY10" fmla="*/ 1414711 h 1526213"/>
              <a:gd name="connsiteX11" fmla="*/ 2328299 w 4742389"/>
              <a:gd name="connsiteY11" fmla="*/ 1409548 h 1526213"/>
              <a:gd name="connsiteX12" fmla="*/ 2322355 w 4742389"/>
              <a:gd name="connsiteY12" fmla="*/ 1407982 h 1526213"/>
              <a:gd name="connsiteX13" fmla="*/ 2271317 w 4742389"/>
              <a:gd name="connsiteY13" fmla="*/ 1393924 h 1526213"/>
              <a:gd name="connsiteX14" fmla="*/ 2070766 w 4742389"/>
              <a:gd name="connsiteY14" fmla="*/ 1448952 h 1526213"/>
              <a:gd name="connsiteX15" fmla="*/ 2003434 w 4742389"/>
              <a:gd name="connsiteY15" fmla="*/ 1463073 h 1526213"/>
              <a:gd name="connsiteX16" fmla="*/ 2007191 w 4742389"/>
              <a:gd name="connsiteY16" fmla="*/ 1463642 h 1526213"/>
              <a:gd name="connsiteX17" fmla="*/ 2059110 w 4742389"/>
              <a:gd name="connsiteY17" fmla="*/ 1472751 h 1526213"/>
              <a:gd name="connsiteX18" fmla="*/ 2291173 w 4742389"/>
              <a:gd name="connsiteY18" fmla="*/ 1409403 h 1526213"/>
              <a:gd name="connsiteX19" fmla="*/ 2307838 w 4742389"/>
              <a:gd name="connsiteY19" fmla="*/ 1403983 h 1526213"/>
              <a:gd name="connsiteX20" fmla="*/ 2378176 w 4742389"/>
              <a:gd name="connsiteY20" fmla="*/ 1386677 h 1526213"/>
              <a:gd name="connsiteX21" fmla="*/ 2329155 w 4742389"/>
              <a:gd name="connsiteY21" fmla="*/ 1402506 h 1526213"/>
              <a:gd name="connsiteX22" fmla="*/ 2358093 w 4742389"/>
              <a:gd name="connsiteY22" fmla="*/ 1411201 h 1526213"/>
              <a:gd name="connsiteX23" fmla="*/ 2407814 w 4742389"/>
              <a:gd name="connsiteY23" fmla="*/ 1394103 h 1526213"/>
              <a:gd name="connsiteX24" fmla="*/ 2233796 w 4742389"/>
              <a:gd name="connsiteY24" fmla="*/ 1383589 h 1526213"/>
              <a:gd name="connsiteX25" fmla="*/ 2052937 w 4742389"/>
              <a:gd name="connsiteY25" fmla="*/ 1428544 h 1526213"/>
              <a:gd name="connsiteX26" fmla="*/ 1931367 w 4742389"/>
              <a:gd name="connsiteY26" fmla="*/ 1452166 h 1526213"/>
              <a:gd name="connsiteX27" fmla="*/ 1989402 w 4742389"/>
              <a:gd name="connsiteY27" fmla="*/ 1460949 h 1526213"/>
              <a:gd name="connsiteX28" fmla="*/ 2070453 w 4742389"/>
              <a:gd name="connsiteY28" fmla="*/ 1443937 h 1526213"/>
              <a:gd name="connsiteX29" fmla="*/ 2261511 w 4742389"/>
              <a:gd name="connsiteY29" fmla="*/ 1391222 h 1526213"/>
              <a:gd name="connsiteX30" fmla="*/ 2329305 w 4742389"/>
              <a:gd name="connsiteY30" fmla="*/ 1378012 h 1526213"/>
              <a:gd name="connsiteX31" fmla="*/ 2283683 w 4742389"/>
              <a:gd name="connsiteY31" fmla="*/ 1390530 h 1526213"/>
              <a:gd name="connsiteX32" fmla="*/ 2320293 w 4742389"/>
              <a:gd name="connsiteY32" fmla="*/ 1399933 h 1526213"/>
              <a:gd name="connsiteX33" fmla="*/ 2368504 w 4742389"/>
              <a:gd name="connsiteY33" fmla="*/ 1384254 h 1526213"/>
              <a:gd name="connsiteX34" fmla="*/ 2365026 w 4742389"/>
              <a:gd name="connsiteY34" fmla="*/ 1383382 h 1526213"/>
              <a:gd name="connsiteX35" fmla="*/ 2195642 w 4742389"/>
              <a:gd name="connsiteY35" fmla="*/ 1373395 h 1526213"/>
              <a:gd name="connsiteX36" fmla="*/ 2036309 w 4742389"/>
              <a:gd name="connsiteY36" fmla="*/ 1407409 h 1526213"/>
              <a:gd name="connsiteX37" fmla="*/ 1849685 w 4742389"/>
              <a:gd name="connsiteY37" fmla="*/ 1439804 h 1526213"/>
              <a:gd name="connsiteX38" fmla="*/ 1914009 w 4742389"/>
              <a:gd name="connsiteY38" fmla="*/ 1449539 h 1526213"/>
              <a:gd name="connsiteX39" fmla="*/ 2051373 w 4742389"/>
              <a:gd name="connsiteY39" fmla="*/ 1422588 h 1526213"/>
              <a:gd name="connsiteX40" fmla="*/ 2222273 w 4742389"/>
              <a:gd name="connsiteY40" fmla="*/ 1380415 h 1526213"/>
              <a:gd name="connsiteX41" fmla="*/ 2222253 w 4742389"/>
              <a:gd name="connsiteY41" fmla="*/ 1380409 h 1526213"/>
              <a:gd name="connsiteX42" fmla="*/ 2287251 w 4742389"/>
              <a:gd name="connsiteY42" fmla="*/ 1370301 h 1526213"/>
              <a:gd name="connsiteX43" fmla="*/ 2245412 w 4742389"/>
              <a:gd name="connsiteY43" fmla="*/ 1380701 h 1526213"/>
              <a:gd name="connsiteX44" fmla="*/ 2273499 w 4742389"/>
              <a:gd name="connsiteY44" fmla="*/ 1387915 h 1526213"/>
              <a:gd name="connsiteX45" fmla="*/ 2316413 w 4742389"/>
              <a:gd name="connsiteY45" fmla="*/ 1376074 h 1526213"/>
              <a:gd name="connsiteX46" fmla="*/ 2314979 w 4742389"/>
              <a:gd name="connsiteY46" fmla="*/ 1375859 h 1526213"/>
              <a:gd name="connsiteX47" fmla="*/ 2436053 w 4742389"/>
              <a:gd name="connsiteY47" fmla="*/ 1367988 h 1526213"/>
              <a:gd name="connsiteX48" fmla="*/ 2389019 w 4742389"/>
              <a:gd name="connsiteY48" fmla="*/ 1383175 h 1526213"/>
              <a:gd name="connsiteX49" fmla="*/ 2408817 w 4742389"/>
              <a:gd name="connsiteY49" fmla="*/ 1387144 h 1526213"/>
              <a:gd name="connsiteX50" fmla="*/ 2415073 w 4742389"/>
              <a:gd name="connsiteY50" fmla="*/ 1388398 h 1526213"/>
              <a:gd name="connsiteX51" fmla="*/ 2420586 w 4742389"/>
              <a:gd name="connsiteY51" fmla="*/ 1389710 h 1526213"/>
              <a:gd name="connsiteX52" fmla="*/ 2468716 w 4742389"/>
              <a:gd name="connsiteY52" fmla="*/ 1373159 h 1526213"/>
              <a:gd name="connsiteX53" fmla="*/ 2154700 w 4742389"/>
              <a:gd name="connsiteY53" fmla="*/ 1363869 h 1526213"/>
              <a:gd name="connsiteX54" fmla="*/ 2023175 w 4742389"/>
              <a:gd name="connsiteY54" fmla="*/ 1388201 h 1526213"/>
              <a:gd name="connsiteX55" fmla="*/ 1759491 w 4742389"/>
              <a:gd name="connsiteY55" fmla="*/ 1427999 h 1526213"/>
              <a:gd name="connsiteX56" fmla="*/ 1808255 w 4742389"/>
              <a:gd name="connsiteY56" fmla="*/ 1433534 h 1526213"/>
              <a:gd name="connsiteX57" fmla="*/ 1834004 w 4742389"/>
              <a:gd name="connsiteY57" fmla="*/ 1437431 h 1526213"/>
              <a:gd name="connsiteX58" fmla="*/ 2035370 w 4742389"/>
              <a:gd name="connsiteY58" fmla="*/ 1402394 h 1526213"/>
              <a:gd name="connsiteX59" fmla="*/ 2184870 w 4742389"/>
              <a:gd name="connsiteY59" fmla="*/ 1370556 h 1526213"/>
              <a:gd name="connsiteX60" fmla="*/ 2180649 w 4742389"/>
              <a:gd name="connsiteY60" fmla="*/ 1369443 h 1526213"/>
              <a:gd name="connsiteX61" fmla="*/ 2174705 w 4742389"/>
              <a:gd name="connsiteY61" fmla="*/ 1367877 h 1526213"/>
              <a:gd name="connsiteX62" fmla="*/ 2247479 w 4742389"/>
              <a:gd name="connsiteY62" fmla="*/ 1362329 h 1526213"/>
              <a:gd name="connsiteX63" fmla="*/ 2207044 w 4742389"/>
              <a:gd name="connsiteY63" fmla="*/ 1370961 h 1526213"/>
              <a:gd name="connsiteX64" fmla="*/ 2218500 w 4742389"/>
              <a:gd name="connsiteY64" fmla="*/ 1373830 h 1526213"/>
              <a:gd name="connsiteX65" fmla="*/ 2224756 w 4742389"/>
              <a:gd name="connsiteY65" fmla="*/ 1375396 h 1526213"/>
              <a:gd name="connsiteX66" fmla="*/ 2233504 w 4742389"/>
              <a:gd name="connsiteY66" fmla="*/ 1377643 h 1526213"/>
              <a:gd name="connsiteX67" fmla="*/ 2274010 w 4742389"/>
              <a:gd name="connsiteY67" fmla="*/ 1367647 h 1526213"/>
              <a:gd name="connsiteX68" fmla="*/ 2257112 w 4742389"/>
              <a:gd name="connsiteY68" fmla="*/ 1364260 h 1526213"/>
              <a:gd name="connsiteX69" fmla="*/ 2389230 w 4742389"/>
              <a:gd name="connsiteY69" fmla="*/ 1361570 h 1526213"/>
              <a:gd name="connsiteX70" fmla="*/ 2344103 w 4742389"/>
              <a:gd name="connsiteY70" fmla="*/ 1373952 h 1526213"/>
              <a:gd name="connsiteX71" fmla="*/ 2359083 w 4742389"/>
              <a:gd name="connsiteY71" fmla="*/ 1377112 h 1526213"/>
              <a:gd name="connsiteX72" fmla="*/ 2365026 w 4742389"/>
              <a:gd name="connsiteY72" fmla="*/ 1378366 h 1526213"/>
              <a:gd name="connsiteX73" fmla="*/ 2378378 w 4742389"/>
              <a:gd name="connsiteY73" fmla="*/ 1381042 h 1526213"/>
              <a:gd name="connsiteX74" fmla="*/ 2424260 w 4742389"/>
              <a:gd name="connsiteY74" fmla="*/ 1366121 h 1526213"/>
              <a:gd name="connsiteX75" fmla="*/ 2407185 w 4742389"/>
              <a:gd name="connsiteY75" fmla="*/ 1363417 h 1526213"/>
              <a:gd name="connsiteX76" fmla="*/ 2341950 w 4742389"/>
              <a:gd name="connsiteY76" fmla="*/ 1356705 h 1526213"/>
              <a:gd name="connsiteX77" fmla="*/ 2304394 w 4742389"/>
              <a:gd name="connsiteY77" fmla="*/ 1366040 h 1526213"/>
              <a:gd name="connsiteX78" fmla="*/ 2304969 w 4742389"/>
              <a:gd name="connsiteY78" fmla="*/ 1366141 h 1526213"/>
              <a:gd name="connsiteX79" fmla="*/ 2317481 w 4742389"/>
              <a:gd name="connsiteY79" fmla="*/ 1368335 h 1526213"/>
              <a:gd name="connsiteX80" fmla="*/ 2332771 w 4742389"/>
              <a:gd name="connsiteY80" fmla="*/ 1371561 h 1526213"/>
              <a:gd name="connsiteX81" fmla="*/ 2374483 w 4742389"/>
              <a:gd name="connsiteY81" fmla="*/ 1360052 h 1526213"/>
              <a:gd name="connsiteX82" fmla="*/ 2114465 w 4742389"/>
              <a:gd name="connsiteY82" fmla="*/ 1355554 h 1526213"/>
              <a:gd name="connsiteX83" fmla="*/ 2012958 w 4742389"/>
              <a:gd name="connsiteY83" fmla="*/ 1370382 h 1526213"/>
              <a:gd name="connsiteX84" fmla="*/ 1652914 w 4742389"/>
              <a:gd name="connsiteY84" fmla="*/ 1415902 h 1526213"/>
              <a:gd name="connsiteX85" fmla="*/ 1740389 w 4742389"/>
              <a:gd name="connsiteY85" fmla="*/ 1425831 h 1526213"/>
              <a:gd name="connsiteX86" fmla="*/ 2022237 w 4742389"/>
              <a:gd name="connsiteY86" fmla="*/ 1383190 h 1526213"/>
              <a:gd name="connsiteX87" fmla="*/ 2141381 w 4742389"/>
              <a:gd name="connsiteY87" fmla="*/ 1361201 h 1526213"/>
              <a:gd name="connsiteX88" fmla="*/ 2124654 w 4742389"/>
              <a:gd name="connsiteY88" fmla="*/ 1357850 h 1526213"/>
              <a:gd name="connsiteX89" fmla="*/ 2205859 w 4742389"/>
              <a:gd name="connsiteY89" fmla="*/ 1354405 h 1526213"/>
              <a:gd name="connsiteX90" fmla="*/ 2167711 w 4742389"/>
              <a:gd name="connsiteY90" fmla="*/ 1361462 h 1526213"/>
              <a:gd name="connsiteX91" fmla="*/ 2174705 w 4742389"/>
              <a:gd name="connsiteY91" fmla="*/ 1362863 h 1526213"/>
              <a:gd name="connsiteX92" fmla="*/ 2195978 w 4742389"/>
              <a:gd name="connsiteY92" fmla="*/ 1368190 h 1526213"/>
              <a:gd name="connsiteX93" fmla="*/ 2235125 w 4742389"/>
              <a:gd name="connsiteY93" fmla="*/ 1359853 h 1526213"/>
              <a:gd name="connsiteX94" fmla="*/ 2227397 w 4742389"/>
              <a:gd name="connsiteY94" fmla="*/ 1358304 h 1526213"/>
              <a:gd name="connsiteX95" fmla="*/ 2214885 w 4742389"/>
              <a:gd name="connsiteY95" fmla="*/ 1355796 h 1526213"/>
              <a:gd name="connsiteX96" fmla="*/ 2295983 w 4742389"/>
              <a:gd name="connsiteY96" fmla="*/ 1351975 h 1526213"/>
              <a:gd name="connsiteX97" fmla="*/ 2263606 w 4742389"/>
              <a:gd name="connsiteY97" fmla="*/ 1358887 h 1526213"/>
              <a:gd name="connsiteX98" fmla="*/ 2290440 w 4742389"/>
              <a:gd name="connsiteY98" fmla="*/ 1363593 h 1526213"/>
              <a:gd name="connsiteX99" fmla="*/ 2325296 w 4742389"/>
              <a:gd name="connsiteY99" fmla="*/ 1354991 h 1526213"/>
              <a:gd name="connsiteX100" fmla="*/ 2495411 w 4742389"/>
              <a:gd name="connsiteY100" fmla="*/ 1348764 h 1526213"/>
              <a:gd name="connsiteX101" fmla="*/ 2495384 w 4742389"/>
              <a:gd name="connsiteY101" fmla="*/ 1348773 h 1526213"/>
              <a:gd name="connsiteX102" fmla="*/ 2490237 w 4742389"/>
              <a:gd name="connsiteY102" fmla="*/ 1350491 h 1526213"/>
              <a:gd name="connsiteX103" fmla="*/ 2447859 w 4742389"/>
              <a:gd name="connsiteY103" fmla="*/ 1364175 h 1526213"/>
              <a:gd name="connsiteX104" fmla="*/ 2480486 w 4742389"/>
              <a:gd name="connsiteY104" fmla="*/ 1369112 h 1526213"/>
              <a:gd name="connsiteX105" fmla="*/ 2512196 w 4742389"/>
              <a:gd name="connsiteY105" fmla="*/ 1358207 h 1526213"/>
              <a:gd name="connsiteX106" fmla="*/ 2528899 w 4742389"/>
              <a:gd name="connsiteY106" fmla="*/ 1351771 h 1526213"/>
              <a:gd name="connsiteX107" fmla="*/ 2165222 w 4742389"/>
              <a:gd name="connsiteY107" fmla="*/ 1348139 h 1526213"/>
              <a:gd name="connsiteX108" fmla="*/ 2128200 w 4742389"/>
              <a:gd name="connsiteY108" fmla="*/ 1353548 h 1526213"/>
              <a:gd name="connsiteX109" fmla="*/ 2154407 w 4742389"/>
              <a:gd name="connsiteY109" fmla="*/ 1358797 h 1526213"/>
              <a:gd name="connsiteX110" fmla="*/ 2190793 w 4742389"/>
              <a:gd name="connsiteY110" fmla="*/ 1352082 h 1526213"/>
              <a:gd name="connsiteX111" fmla="*/ 2076862 w 4742389"/>
              <a:gd name="connsiteY111" fmla="*/ 1347080 h 1526213"/>
              <a:gd name="connsiteX112" fmla="*/ 1608761 w 4742389"/>
              <a:gd name="connsiteY112" fmla="*/ 1395903 h 1526213"/>
              <a:gd name="connsiteX113" fmla="*/ 1516343 w 4742389"/>
              <a:gd name="connsiteY113" fmla="*/ 1404140 h 1526213"/>
              <a:gd name="connsiteX114" fmla="*/ 1553015 w 4742389"/>
              <a:gd name="connsiteY114" fmla="*/ 1407817 h 1526213"/>
              <a:gd name="connsiteX115" fmla="*/ 1559271 w 4742389"/>
              <a:gd name="connsiteY115" fmla="*/ 1408444 h 1526213"/>
              <a:gd name="connsiteX116" fmla="*/ 1609318 w 4742389"/>
              <a:gd name="connsiteY116" fmla="*/ 1410953 h 1526213"/>
              <a:gd name="connsiteX117" fmla="*/ 1631961 w 4742389"/>
              <a:gd name="connsiteY117" fmla="*/ 1413523 h 1526213"/>
              <a:gd name="connsiteX118" fmla="*/ 2012019 w 4742389"/>
              <a:gd name="connsiteY118" fmla="*/ 1365058 h 1526213"/>
              <a:gd name="connsiteX119" fmla="*/ 2098552 w 4742389"/>
              <a:gd name="connsiteY119" fmla="*/ 1351968 h 1526213"/>
              <a:gd name="connsiteX120" fmla="*/ 2246510 w 4742389"/>
              <a:gd name="connsiteY120" fmla="*/ 1346884 h 1526213"/>
              <a:gd name="connsiteX121" fmla="*/ 2221525 w 4742389"/>
              <a:gd name="connsiteY121" fmla="*/ 1351506 h 1526213"/>
              <a:gd name="connsiteX122" fmla="*/ 2250476 w 4742389"/>
              <a:gd name="connsiteY122" fmla="*/ 1356584 h 1526213"/>
              <a:gd name="connsiteX123" fmla="*/ 2279891 w 4742389"/>
              <a:gd name="connsiteY123" fmla="*/ 1350319 h 1526213"/>
              <a:gd name="connsiteX124" fmla="*/ 2450575 w 4742389"/>
              <a:gd name="connsiteY124" fmla="*/ 1344737 h 1526213"/>
              <a:gd name="connsiteX125" fmla="*/ 2403537 w 4742389"/>
              <a:gd name="connsiteY125" fmla="*/ 1357644 h 1526213"/>
              <a:gd name="connsiteX126" fmla="*/ 2409688 w 4742389"/>
              <a:gd name="connsiteY126" fmla="*/ 1358401 h 1526213"/>
              <a:gd name="connsiteX127" fmla="*/ 2435834 w 4742389"/>
              <a:gd name="connsiteY127" fmla="*/ 1362356 h 1526213"/>
              <a:gd name="connsiteX128" fmla="*/ 2481478 w 4742389"/>
              <a:gd name="connsiteY128" fmla="*/ 1347512 h 1526213"/>
              <a:gd name="connsiteX129" fmla="*/ 2203856 w 4742389"/>
              <a:gd name="connsiteY129" fmla="*/ 1342495 h 1526213"/>
              <a:gd name="connsiteX130" fmla="*/ 2182766 w 4742389"/>
              <a:gd name="connsiteY130" fmla="*/ 1345576 h 1526213"/>
              <a:gd name="connsiteX131" fmla="*/ 2204876 w 4742389"/>
              <a:gd name="connsiteY131" fmla="*/ 1348900 h 1526213"/>
              <a:gd name="connsiteX132" fmla="*/ 2206615 w 4742389"/>
              <a:gd name="connsiteY132" fmla="*/ 1349161 h 1526213"/>
              <a:gd name="connsiteX133" fmla="*/ 2228818 w 4742389"/>
              <a:gd name="connsiteY133" fmla="*/ 1345064 h 1526213"/>
              <a:gd name="connsiteX134" fmla="*/ 2125471 w 4742389"/>
              <a:gd name="connsiteY134" fmla="*/ 1342010 h 1526213"/>
              <a:gd name="connsiteX135" fmla="*/ 2092630 w 4742389"/>
              <a:gd name="connsiteY135" fmla="*/ 1345435 h 1526213"/>
              <a:gd name="connsiteX136" fmla="*/ 2112055 w 4742389"/>
              <a:gd name="connsiteY136" fmla="*/ 1349925 h 1526213"/>
              <a:gd name="connsiteX137" fmla="*/ 2144739 w 4742389"/>
              <a:gd name="connsiteY137" fmla="*/ 1344981 h 1526213"/>
              <a:gd name="connsiteX138" fmla="*/ 2129493 w 4742389"/>
              <a:gd name="connsiteY138" fmla="*/ 1342630 h 1526213"/>
              <a:gd name="connsiteX139" fmla="*/ 2406147 w 4742389"/>
              <a:gd name="connsiteY139" fmla="*/ 1340747 h 1526213"/>
              <a:gd name="connsiteX140" fmla="*/ 2359815 w 4742389"/>
              <a:gd name="connsiteY140" fmla="*/ 1352264 h 1526213"/>
              <a:gd name="connsiteX141" fmla="*/ 2389481 w 4742389"/>
              <a:gd name="connsiteY141" fmla="*/ 1355914 h 1526213"/>
              <a:gd name="connsiteX142" fmla="*/ 2435045 w 4742389"/>
              <a:gd name="connsiteY142" fmla="*/ 1343343 h 1526213"/>
              <a:gd name="connsiteX143" fmla="*/ 2039442 w 4742389"/>
              <a:gd name="connsiteY143" fmla="*/ 1338647 h 1526213"/>
              <a:gd name="connsiteX144" fmla="*/ 2002016 w 4742389"/>
              <a:gd name="connsiteY144" fmla="*/ 1341063 h 1526213"/>
              <a:gd name="connsiteX145" fmla="*/ 1604112 w 4742389"/>
              <a:gd name="connsiteY145" fmla="*/ 1370511 h 1526213"/>
              <a:gd name="connsiteX146" fmla="*/ 1284898 w 4742389"/>
              <a:gd name="connsiteY146" fmla="*/ 1393067 h 1526213"/>
              <a:gd name="connsiteX147" fmla="*/ 1307786 w 4742389"/>
              <a:gd name="connsiteY147" fmla="*/ 1393704 h 1526213"/>
              <a:gd name="connsiteX148" fmla="*/ 1409130 w 4742389"/>
              <a:gd name="connsiteY148" fmla="*/ 1398409 h 1526213"/>
              <a:gd name="connsiteX149" fmla="*/ 1486203 w 4742389"/>
              <a:gd name="connsiteY149" fmla="*/ 1402273 h 1526213"/>
              <a:gd name="connsiteX150" fmla="*/ 1608761 w 4742389"/>
              <a:gd name="connsiteY150" fmla="*/ 1390888 h 1526213"/>
              <a:gd name="connsiteX151" fmla="*/ 2057350 w 4742389"/>
              <a:gd name="connsiteY151" fmla="*/ 1342682 h 1526213"/>
              <a:gd name="connsiteX152" fmla="*/ 2358501 w 4742389"/>
              <a:gd name="connsiteY152" fmla="*/ 1338629 h 1526213"/>
              <a:gd name="connsiteX153" fmla="*/ 2318464 w 4742389"/>
              <a:gd name="connsiteY153" fmla="*/ 1347176 h 1526213"/>
              <a:gd name="connsiteX154" fmla="*/ 2344156 w 4742389"/>
              <a:gd name="connsiteY154" fmla="*/ 1350337 h 1526213"/>
              <a:gd name="connsiteX155" fmla="*/ 2386901 w 4742389"/>
              <a:gd name="connsiteY155" fmla="*/ 1339789 h 1526213"/>
              <a:gd name="connsiteX156" fmla="*/ 2162054 w 4742389"/>
              <a:gd name="connsiteY156" fmla="*/ 1338194 h 1526213"/>
              <a:gd name="connsiteX157" fmla="*/ 2145290 w 4742389"/>
              <a:gd name="connsiteY157" fmla="*/ 1339943 h 1526213"/>
              <a:gd name="connsiteX158" fmla="*/ 2161718 w 4742389"/>
              <a:gd name="connsiteY158" fmla="*/ 1342412 h 1526213"/>
              <a:gd name="connsiteX159" fmla="*/ 2178448 w 4742389"/>
              <a:gd name="connsiteY159" fmla="*/ 1339881 h 1526213"/>
              <a:gd name="connsiteX160" fmla="*/ 2303316 w 4742389"/>
              <a:gd name="connsiteY160" fmla="*/ 1336375 h 1526213"/>
              <a:gd name="connsiteX161" fmla="*/ 2274305 w 4742389"/>
              <a:gd name="connsiteY161" fmla="*/ 1341742 h 1526213"/>
              <a:gd name="connsiteX162" fmla="*/ 2303371 w 4742389"/>
              <a:gd name="connsiteY162" fmla="*/ 1345319 h 1526213"/>
              <a:gd name="connsiteX163" fmla="*/ 2338599 w 4742389"/>
              <a:gd name="connsiteY163" fmla="*/ 1337816 h 1526213"/>
              <a:gd name="connsiteX164" fmla="*/ 2084118 w 4742389"/>
              <a:gd name="connsiteY164" fmla="*/ 1335762 h 1526213"/>
              <a:gd name="connsiteX165" fmla="*/ 2058060 w 4742389"/>
              <a:gd name="connsiteY165" fmla="*/ 1337445 h 1526213"/>
              <a:gd name="connsiteX166" fmla="*/ 2073303 w 4742389"/>
              <a:gd name="connsiteY166" fmla="*/ 1340968 h 1526213"/>
              <a:gd name="connsiteX167" fmla="*/ 2099804 w 4742389"/>
              <a:gd name="connsiteY167" fmla="*/ 1338120 h 1526213"/>
              <a:gd name="connsiteX168" fmla="*/ 2258325 w 4742389"/>
              <a:gd name="connsiteY168" fmla="*/ 1334538 h 1526213"/>
              <a:gd name="connsiteX169" fmla="*/ 2238863 w 4742389"/>
              <a:gd name="connsiteY169" fmla="*/ 1337381 h 1526213"/>
              <a:gd name="connsiteX170" fmla="*/ 2257812 w 4742389"/>
              <a:gd name="connsiteY170" fmla="*/ 1339713 h 1526213"/>
              <a:gd name="connsiteX171" fmla="*/ 2280863 w 4742389"/>
              <a:gd name="connsiteY171" fmla="*/ 1335459 h 1526213"/>
              <a:gd name="connsiteX172" fmla="*/ 2117484 w 4742389"/>
              <a:gd name="connsiteY172" fmla="*/ 1333608 h 1526213"/>
              <a:gd name="connsiteX173" fmla="*/ 2108922 w 4742389"/>
              <a:gd name="connsiteY173" fmla="*/ 1334161 h 1526213"/>
              <a:gd name="connsiteX174" fmla="*/ 2117294 w 4742389"/>
              <a:gd name="connsiteY174" fmla="*/ 1335734 h 1526213"/>
              <a:gd name="connsiteX175" fmla="*/ 2119259 w 4742389"/>
              <a:gd name="connsiteY175" fmla="*/ 1336030 h 1526213"/>
              <a:gd name="connsiteX176" fmla="*/ 2129903 w 4742389"/>
              <a:gd name="connsiteY176" fmla="*/ 1334886 h 1526213"/>
              <a:gd name="connsiteX177" fmla="*/ 2214330 w 4742389"/>
              <a:gd name="connsiteY177" fmla="*/ 1332742 h 1526213"/>
              <a:gd name="connsiteX178" fmla="*/ 2206623 w 4742389"/>
              <a:gd name="connsiteY178" fmla="*/ 1333546 h 1526213"/>
              <a:gd name="connsiteX179" fmla="*/ 2210301 w 4742389"/>
              <a:gd name="connsiteY179" fmla="*/ 1333867 h 1526213"/>
              <a:gd name="connsiteX180" fmla="*/ 2214659 w 4742389"/>
              <a:gd name="connsiteY180" fmla="*/ 1334403 h 1526213"/>
              <a:gd name="connsiteX181" fmla="*/ 2223238 w 4742389"/>
              <a:gd name="connsiteY181" fmla="*/ 1333105 h 1526213"/>
              <a:gd name="connsiteX182" fmla="*/ 2043194 w 4742389"/>
              <a:gd name="connsiteY182" fmla="*/ 1329610 h 1526213"/>
              <a:gd name="connsiteX183" fmla="*/ 2024364 w 4742389"/>
              <a:gd name="connsiteY183" fmla="*/ 1329818 h 1526213"/>
              <a:gd name="connsiteX184" fmla="*/ 2027055 w 4742389"/>
              <a:gd name="connsiteY184" fmla="*/ 1330278 h 1526213"/>
              <a:gd name="connsiteX185" fmla="*/ 2041108 w 4742389"/>
              <a:gd name="connsiteY185" fmla="*/ 1333527 h 1526213"/>
              <a:gd name="connsiteX186" fmla="*/ 2060792 w 4742389"/>
              <a:gd name="connsiteY186" fmla="*/ 1332256 h 1526213"/>
              <a:gd name="connsiteX187" fmla="*/ 2556751 w 4742389"/>
              <a:gd name="connsiteY187" fmla="*/ 1328281 h 1526213"/>
              <a:gd name="connsiteX188" fmla="*/ 2531411 w 4742389"/>
              <a:gd name="connsiteY188" fmla="*/ 1336743 h 1526213"/>
              <a:gd name="connsiteX189" fmla="*/ 2511183 w 4742389"/>
              <a:gd name="connsiteY189" fmla="*/ 1343497 h 1526213"/>
              <a:gd name="connsiteX190" fmla="*/ 2544027 w 4742389"/>
              <a:gd name="connsiteY190" fmla="*/ 1345942 h 1526213"/>
              <a:gd name="connsiteX191" fmla="*/ 2568621 w 4742389"/>
              <a:gd name="connsiteY191" fmla="*/ 1336466 h 1526213"/>
              <a:gd name="connsiteX192" fmla="*/ 2588499 w 4742389"/>
              <a:gd name="connsiteY192" fmla="*/ 1328806 h 1526213"/>
              <a:gd name="connsiteX193" fmla="*/ 2508372 w 4742389"/>
              <a:gd name="connsiteY193" fmla="*/ 1327480 h 1526213"/>
              <a:gd name="connsiteX194" fmla="*/ 2508269 w 4742389"/>
              <a:gd name="connsiteY194" fmla="*/ 1327512 h 1526213"/>
              <a:gd name="connsiteX195" fmla="*/ 2467095 w 4742389"/>
              <a:gd name="connsiteY195" fmla="*/ 1340204 h 1526213"/>
              <a:gd name="connsiteX196" fmla="*/ 2467064 w 4742389"/>
              <a:gd name="connsiteY196" fmla="*/ 1340213 h 1526213"/>
              <a:gd name="connsiteX197" fmla="*/ 2496859 w 4742389"/>
              <a:gd name="connsiteY197" fmla="*/ 1342431 h 1526213"/>
              <a:gd name="connsiteX198" fmla="*/ 2540061 w 4742389"/>
              <a:gd name="connsiteY198" fmla="*/ 1328005 h 1526213"/>
              <a:gd name="connsiteX199" fmla="*/ 2460291 w 4742389"/>
              <a:gd name="connsiteY199" fmla="*/ 1326684 h 1526213"/>
              <a:gd name="connsiteX200" fmla="*/ 2447701 w 4742389"/>
              <a:gd name="connsiteY200" fmla="*/ 1330418 h 1526213"/>
              <a:gd name="connsiteX201" fmla="*/ 2421841 w 4742389"/>
              <a:gd name="connsiteY201" fmla="*/ 1336846 h 1526213"/>
              <a:gd name="connsiteX202" fmla="*/ 2450782 w 4742389"/>
              <a:gd name="connsiteY202" fmla="*/ 1339001 h 1526213"/>
              <a:gd name="connsiteX203" fmla="*/ 2464592 w 4742389"/>
              <a:gd name="connsiteY203" fmla="*/ 1335190 h 1526213"/>
              <a:gd name="connsiteX204" fmla="*/ 2490560 w 4742389"/>
              <a:gd name="connsiteY204" fmla="*/ 1327185 h 1526213"/>
              <a:gd name="connsiteX205" fmla="*/ 2329673 w 4742389"/>
              <a:gd name="connsiteY205" fmla="*/ 1326450 h 1526213"/>
              <a:gd name="connsiteX206" fmla="*/ 2312386 w 4742389"/>
              <a:gd name="connsiteY206" fmla="*/ 1326641 h 1526213"/>
              <a:gd name="connsiteX207" fmla="*/ 2288043 w 4742389"/>
              <a:gd name="connsiteY207" fmla="*/ 1330197 h 1526213"/>
              <a:gd name="connsiteX208" fmla="*/ 2305151 w 4742389"/>
              <a:gd name="connsiteY208" fmla="*/ 1330976 h 1526213"/>
              <a:gd name="connsiteX209" fmla="*/ 2417751 w 4742389"/>
              <a:gd name="connsiteY209" fmla="*/ 1325980 h 1526213"/>
              <a:gd name="connsiteX210" fmla="*/ 2378665 w 4742389"/>
              <a:gd name="connsiteY210" fmla="*/ 1334324 h 1526213"/>
              <a:gd name="connsiteX211" fmla="*/ 2402616 w 4742389"/>
              <a:gd name="connsiteY211" fmla="*/ 1335415 h 1526213"/>
              <a:gd name="connsiteX212" fmla="*/ 2404158 w 4742389"/>
              <a:gd name="connsiteY212" fmla="*/ 1335530 h 1526213"/>
              <a:gd name="connsiteX213" fmla="*/ 2441278 w 4742389"/>
              <a:gd name="connsiteY213" fmla="*/ 1326370 h 1526213"/>
              <a:gd name="connsiteX214" fmla="*/ 2395372 w 4742389"/>
              <a:gd name="connsiteY214" fmla="*/ 1325725 h 1526213"/>
              <a:gd name="connsiteX215" fmla="*/ 2358699 w 4742389"/>
              <a:gd name="connsiteY215" fmla="*/ 1326130 h 1526213"/>
              <a:gd name="connsiteX216" fmla="*/ 2327099 w 4742389"/>
              <a:gd name="connsiteY216" fmla="*/ 1331976 h 1526213"/>
              <a:gd name="connsiteX217" fmla="*/ 2359165 w 4742389"/>
              <a:gd name="connsiteY217" fmla="*/ 1333436 h 1526213"/>
              <a:gd name="connsiteX218" fmla="*/ 1990882 w 4742389"/>
              <a:gd name="connsiteY218" fmla="*/ 1324092 h 1526213"/>
              <a:gd name="connsiteX219" fmla="*/ 1995991 w 4742389"/>
              <a:gd name="connsiteY219" fmla="*/ 1324966 h 1526213"/>
              <a:gd name="connsiteX220" fmla="*/ 2001654 w 4742389"/>
              <a:gd name="connsiteY220" fmla="*/ 1324738 h 1526213"/>
              <a:gd name="connsiteX221" fmla="*/ 2007341 w 4742389"/>
              <a:gd name="connsiteY221" fmla="*/ 1324644 h 1526213"/>
              <a:gd name="connsiteX222" fmla="*/ 2002542 w 4742389"/>
              <a:gd name="connsiteY222" fmla="*/ 1324129 h 1526213"/>
              <a:gd name="connsiteX223" fmla="*/ 2384183 w 4742389"/>
              <a:gd name="connsiteY223" fmla="*/ 1316390 h 1526213"/>
              <a:gd name="connsiteX224" fmla="*/ 2381275 w 4742389"/>
              <a:gd name="connsiteY224" fmla="*/ 1316577 h 1526213"/>
              <a:gd name="connsiteX225" fmla="*/ 2366770 w 4742389"/>
              <a:gd name="connsiteY225" fmla="*/ 1318696 h 1526213"/>
              <a:gd name="connsiteX226" fmla="*/ 2372170 w 4742389"/>
              <a:gd name="connsiteY226" fmla="*/ 1318607 h 1526213"/>
              <a:gd name="connsiteX227" fmla="*/ 2451213 w 4742389"/>
              <a:gd name="connsiteY227" fmla="*/ 1313030 h 1526213"/>
              <a:gd name="connsiteX228" fmla="*/ 2421664 w 4742389"/>
              <a:gd name="connsiteY228" fmla="*/ 1314380 h 1526213"/>
              <a:gd name="connsiteX229" fmla="*/ 2417617 w 4742389"/>
              <a:gd name="connsiteY229" fmla="*/ 1315230 h 1526213"/>
              <a:gd name="connsiteX230" fmla="*/ 2401604 w 4742389"/>
              <a:gd name="connsiteY230" fmla="*/ 1318193 h 1526213"/>
              <a:gd name="connsiteX231" fmla="*/ 2428366 w 4742389"/>
              <a:gd name="connsiteY231" fmla="*/ 1318699 h 1526213"/>
              <a:gd name="connsiteX232" fmla="*/ 2429812 w 4742389"/>
              <a:gd name="connsiteY232" fmla="*/ 1318391 h 1526213"/>
              <a:gd name="connsiteX233" fmla="*/ 2492367 w 4742389"/>
              <a:gd name="connsiteY233" fmla="*/ 1311149 h 1526213"/>
              <a:gd name="connsiteX234" fmla="*/ 2475699 w 4742389"/>
              <a:gd name="connsiteY234" fmla="*/ 1311911 h 1526213"/>
              <a:gd name="connsiteX235" fmla="*/ 2447182 w 4742389"/>
              <a:gd name="connsiteY235" fmla="*/ 1319055 h 1526213"/>
              <a:gd name="connsiteX236" fmla="*/ 2465084 w 4742389"/>
              <a:gd name="connsiteY236" fmla="*/ 1319393 h 1526213"/>
              <a:gd name="connsiteX237" fmla="*/ 2551323 w 4742389"/>
              <a:gd name="connsiteY237" fmla="*/ 1308454 h 1526213"/>
              <a:gd name="connsiteX238" fmla="*/ 2516377 w 4742389"/>
              <a:gd name="connsiteY238" fmla="*/ 1310052 h 1526213"/>
              <a:gd name="connsiteX239" fmla="*/ 2483691 w 4742389"/>
              <a:gd name="connsiteY239" fmla="*/ 1319745 h 1526213"/>
              <a:gd name="connsiteX240" fmla="*/ 2512904 w 4742389"/>
              <a:gd name="connsiteY240" fmla="*/ 1320298 h 1526213"/>
              <a:gd name="connsiteX241" fmla="*/ 2521016 w 4742389"/>
              <a:gd name="connsiteY241" fmla="*/ 1317797 h 1526213"/>
              <a:gd name="connsiteX242" fmla="*/ 2549989 w 4742389"/>
              <a:gd name="connsiteY242" fmla="*/ 1308865 h 1526213"/>
              <a:gd name="connsiteX243" fmla="*/ 2604968 w 4742389"/>
              <a:gd name="connsiteY243" fmla="*/ 1306003 h 1526213"/>
              <a:gd name="connsiteX244" fmla="*/ 2572584 w 4742389"/>
              <a:gd name="connsiteY244" fmla="*/ 1307483 h 1526213"/>
              <a:gd name="connsiteX245" fmla="*/ 2564691 w 4742389"/>
              <a:gd name="connsiteY245" fmla="*/ 1310119 h 1526213"/>
              <a:gd name="connsiteX246" fmla="*/ 2530587 w 4742389"/>
              <a:gd name="connsiteY246" fmla="*/ 1320632 h 1526213"/>
              <a:gd name="connsiteX247" fmla="*/ 2560448 w 4742389"/>
              <a:gd name="connsiteY247" fmla="*/ 1321197 h 1526213"/>
              <a:gd name="connsiteX248" fmla="*/ 2573132 w 4742389"/>
              <a:gd name="connsiteY248" fmla="*/ 1316961 h 1526213"/>
              <a:gd name="connsiteX249" fmla="*/ 2585331 w 4742389"/>
              <a:gd name="connsiteY249" fmla="*/ 1312888 h 1526213"/>
              <a:gd name="connsiteX250" fmla="*/ 2653426 w 4742389"/>
              <a:gd name="connsiteY250" fmla="*/ 1303788 h 1526213"/>
              <a:gd name="connsiteX251" fmla="*/ 2624288 w 4742389"/>
              <a:gd name="connsiteY251" fmla="*/ 1305120 h 1526213"/>
              <a:gd name="connsiteX252" fmla="*/ 2587833 w 4742389"/>
              <a:gd name="connsiteY252" fmla="*/ 1317902 h 1526213"/>
              <a:gd name="connsiteX253" fmla="*/ 2577026 w 4742389"/>
              <a:gd name="connsiteY253" fmla="*/ 1321510 h 1526213"/>
              <a:gd name="connsiteX254" fmla="*/ 2606011 w 4742389"/>
              <a:gd name="connsiteY254" fmla="*/ 1322059 h 1526213"/>
              <a:gd name="connsiteX255" fmla="*/ 2609795 w 4742389"/>
              <a:gd name="connsiteY255" fmla="*/ 1320600 h 1526213"/>
              <a:gd name="connsiteX256" fmla="*/ 2488093 w 4742389"/>
              <a:gd name="connsiteY256" fmla="*/ 1303682 h 1526213"/>
              <a:gd name="connsiteX257" fmla="*/ 2455475 w 4742389"/>
              <a:gd name="connsiteY257" fmla="*/ 1307276 h 1526213"/>
              <a:gd name="connsiteX258" fmla="*/ 2454047 w 4742389"/>
              <a:gd name="connsiteY258" fmla="*/ 1307576 h 1526213"/>
              <a:gd name="connsiteX259" fmla="*/ 2477878 w 4742389"/>
              <a:gd name="connsiteY259" fmla="*/ 1306350 h 1526213"/>
              <a:gd name="connsiteX260" fmla="*/ 2479861 w 4742389"/>
              <a:gd name="connsiteY260" fmla="*/ 1305853 h 1526213"/>
              <a:gd name="connsiteX261" fmla="*/ 2533705 w 4742389"/>
              <a:gd name="connsiteY261" fmla="*/ 1298657 h 1526213"/>
              <a:gd name="connsiteX262" fmla="*/ 2524604 w 4742389"/>
              <a:gd name="connsiteY262" fmla="*/ 1299659 h 1526213"/>
              <a:gd name="connsiteX263" fmla="*/ 2503073 w 4742389"/>
              <a:gd name="connsiteY263" fmla="*/ 1305053 h 1526213"/>
              <a:gd name="connsiteX264" fmla="*/ 2514481 w 4742389"/>
              <a:gd name="connsiteY264" fmla="*/ 1304466 h 1526213"/>
              <a:gd name="connsiteX265" fmla="*/ 2605028 w 4742389"/>
              <a:gd name="connsiteY265" fmla="*/ 1290798 h 1526213"/>
              <a:gd name="connsiteX266" fmla="*/ 2567269 w 4742389"/>
              <a:gd name="connsiteY266" fmla="*/ 1294959 h 1526213"/>
              <a:gd name="connsiteX267" fmla="*/ 2539563 w 4742389"/>
              <a:gd name="connsiteY267" fmla="*/ 1303175 h 1526213"/>
              <a:gd name="connsiteX268" fmla="*/ 2573141 w 4742389"/>
              <a:gd name="connsiteY268" fmla="*/ 1301447 h 1526213"/>
              <a:gd name="connsiteX269" fmla="*/ 2660687 w 4742389"/>
              <a:gd name="connsiteY269" fmla="*/ 1284666 h 1526213"/>
              <a:gd name="connsiteX270" fmla="*/ 2631170 w 4742389"/>
              <a:gd name="connsiteY270" fmla="*/ 1287918 h 1526213"/>
              <a:gd name="connsiteX271" fmla="*/ 2593847 w 4742389"/>
              <a:gd name="connsiteY271" fmla="*/ 1300382 h 1526213"/>
              <a:gd name="connsiteX272" fmla="*/ 2625671 w 4742389"/>
              <a:gd name="connsiteY272" fmla="*/ 1298744 h 1526213"/>
              <a:gd name="connsiteX273" fmla="*/ 2635381 w 4742389"/>
              <a:gd name="connsiteY273" fmla="*/ 1295340 h 1526213"/>
              <a:gd name="connsiteX274" fmla="*/ 2718032 w 4742389"/>
              <a:gd name="connsiteY274" fmla="*/ 1278348 h 1526213"/>
              <a:gd name="connsiteX275" fmla="*/ 2688577 w 4742389"/>
              <a:gd name="connsiteY275" fmla="*/ 1281593 h 1526213"/>
              <a:gd name="connsiteX276" fmla="*/ 2685430 w 4742389"/>
              <a:gd name="connsiteY276" fmla="*/ 1282805 h 1526213"/>
              <a:gd name="connsiteX277" fmla="*/ 2644928 w 4742389"/>
              <a:gd name="connsiteY277" fmla="*/ 1297753 h 1526213"/>
              <a:gd name="connsiteX278" fmla="*/ 2672812 w 4742389"/>
              <a:gd name="connsiteY278" fmla="*/ 1296318 h 1526213"/>
              <a:gd name="connsiteX279" fmla="*/ 2707393 w 4742389"/>
              <a:gd name="connsiteY279" fmla="*/ 1282993 h 1526213"/>
              <a:gd name="connsiteX280" fmla="*/ 2664685 w 4742389"/>
              <a:gd name="connsiteY280" fmla="*/ 1270749 h 1526213"/>
              <a:gd name="connsiteX281" fmla="*/ 2629561 w 4742389"/>
              <a:gd name="connsiteY281" fmla="*/ 1276485 h 1526213"/>
              <a:gd name="connsiteX282" fmla="*/ 2605034 w 4742389"/>
              <a:gd name="connsiteY282" fmla="*/ 1283759 h 1526213"/>
              <a:gd name="connsiteX283" fmla="*/ 2636153 w 4742389"/>
              <a:gd name="connsiteY283" fmla="*/ 1280404 h 1526213"/>
              <a:gd name="connsiteX284" fmla="*/ 2659785 w 4742389"/>
              <a:gd name="connsiteY284" fmla="*/ 1272512 h 1526213"/>
              <a:gd name="connsiteX285" fmla="*/ 2721202 w 4742389"/>
              <a:gd name="connsiteY285" fmla="*/ 1261521 h 1526213"/>
              <a:gd name="connsiteX286" fmla="*/ 2699701 w 4742389"/>
              <a:gd name="connsiteY286" fmla="*/ 1265032 h 1526213"/>
              <a:gd name="connsiteX287" fmla="*/ 2662287 w 4742389"/>
              <a:gd name="connsiteY287" fmla="*/ 1277526 h 1526213"/>
              <a:gd name="connsiteX288" fmla="*/ 2662020 w 4742389"/>
              <a:gd name="connsiteY288" fmla="*/ 1277615 h 1526213"/>
              <a:gd name="connsiteX289" fmla="*/ 2682683 w 4742389"/>
              <a:gd name="connsiteY289" fmla="*/ 1275388 h 1526213"/>
              <a:gd name="connsiteX290" fmla="*/ 2682927 w 4742389"/>
              <a:gd name="connsiteY290" fmla="*/ 1275285 h 1526213"/>
              <a:gd name="connsiteX291" fmla="*/ 2714384 w 4742389"/>
              <a:gd name="connsiteY291" fmla="*/ 1252876 h 1526213"/>
              <a:gd name="connsiteX292" fmla="*/ 2705116 w 4742389"/>
              <a:gd name="connsiteY292" fmla="*/ 1254824 h 1526213"/>
              <a:gd name="connsiteX293" fmla="*/ 2681292 w 4742389"/>
              <a:gd name="connsiteY293" fmla="*/ 1261251 h 1526213"/>
              <a:gd name="connsiteX294" fmla="*/ 2699013 w 4742389"/>
              <a:gd name="connsiteY294" fmla="*/ 1258404 h 1526213"/>
              <a:gd name="connsiteX295" fmla="*/ 2777684 w 4742389"/>
              <a:gd name="connsiteY295" fmla="*/ 1252298 h 1526213"/>
              <a:gd name="connsiteX296" fmla="*/ 2754993 w 4742389"/>
              <a:gd name="connsiteY296" fmla="*/ 1256003 h 1526213"/>
              <a:gd name="connsiteX297" fmla="*/ 2726604 w 4742389"/>
              <a:gd name="connsiteY297" fmla="*/ 1266942 h 1526213"/>
              <a:gd name="connsiteX298" fmla="*/ 2713229 w 4742389"/>
              <a:gd name="connsiteY298" fmla="*/ 1272095 h 1526213"/>
              <a:gd name="connsiteX299" fmla="*/ 2738617 w 4742389"/>
              <a:gd name="connsiteY299" fmla="*/ 1269358 h 1526213"/>
              <a:gd name="connsiteX300" fmla="*/ 2763818 w 4742389"/>
              <a:gd name="connsiteY300" fmla="*/ 1258353 h 1526213"/>
              <a:gd name="connsiteX301" fmla="*/ 2786235 w 4742389"/>
              <a:gd name="connsiteY301" fmla="*/ 1237780 h 1526213"/>
              <a:gd name="connsiteX302" fmla="*/ 2770055 w 4742389"/>
              <a:gd name="connsiteY302" fmla="*/ 1241179 h 1526213"/>
              <a:gd name="connsiteX303" fmla="*/ 2764899 w 4742389"/>
              <a:gd name="connsiteY303" fmla="*/ 1243082 h 1526213"/>
              <a:gd name="connsiteX304" fmla="*/ 2759884 w 4742389"/>
              <a:gd name="connsiteY304" fmla="*/ 1244933 h 1526213"/>
              <a:gd name="connsiteX305" fmla="*/ 2738576 w 4742389"/>
              <a:gd name="connsiteY305" fmla="*/ 1252049 h 1526213"/>
              <a:gd name="connsiteX306" fmla="*/ 2754778 w 4742389"/>
              <a:gd name="connsiteY306" fmla="*/ 1249447 h 1526213"/>
              <a:gd name="connsiteX307" fmla="*/ 2768325 w 4742389"/>
              <a:gd name="connsiteY307" fmla="*/ 1244575 h 1526213"/>
              <a:gd name="connsiteX308" fmla="*/ 2780524 w 4742389"/>
              <a:gd name="connsiteY308" fmla="*/ 1240188 h 1526213"/>
              <a:gd name="connsiteX309" fmla="*/ 2841726 w 4742389"/>
              <a:gd name="connsiteY309" fmla="*/ 1224878 h 1526213"/>
              <a:gd name="connsiteX310" fmla="*/ 2815804 w 4742389"/>
              <a:gd name="connsiteY310" fmla="*/ 1231377 h 1526213"/>
              <a:gd name="connsiteX311" fmla="*/ 2784148 w 4742389"/>
              <a:gd name="connsiteY311" fmla="*/ 1244729 h 1526213"/>
              <a:gd name="connsiteX312" fmla="*/ 2801257 w 4742389"/>
              <a:gd name="connsiteY312" fmla="*/ 1241981 h 1526213"/>
              <a:gd name="connsiteX313" fmla="*/ 2801350 w 4742389"/>
              <a:gd name="connsiteY313" fmla="*/ 1241963 h 1526213"/>
              <a:gd name="connsiteX314" fmla="*/ 2803467 w 4742389"/>
              <a:gd name="connsiteY314" fmla="*/ 1241039 h 1526213"/>
              <a:gd name="connsiteX315" fmla="*/ 2804992 w 4742389"/>
              <a:gd name="connsiteY315" fmla="*/ 1240373 h 1526213"/>
              <a:gd name="connsiteX316" fmla="*/ 2818081 w 4742389"/>
              <a:gd name="connsiteY316" fmla="*/ 1224347 h 1526213"/>
              <a:gd name="connsiteX317" fmla="*/ 2809074 w 4742389"/>
              <a:gd name="connsiteY317" fmla="*/ 1226777 h 1526213"/>
              <a:gd name="connsiteX318" fmla="*/ 2806401 w 4742389"/>
              <a:gd name="connsiteY318" fmla="*/ 1227763 h 1526213"/>
              <a:gd name="connsiteX319" fmla="*/ 2808931 w 4742389"/>
              <a:gd name="connsiteY319" fmla="*/ 1227227 h 1526213"/>
              <a:gd name="connsiteX320" fmla="*/ 2814340 w 4742389"/>
              <a:gd name="connsiteY320" fmla="*/ 1225925 h 1526213"/>
              <a:gd name="connsiteX321" fmla="*/ 2887025 w 4742389"/>
              <a:gd name="connsiteY321" fmla="*/ 1203951 h 1526213"/>
              <a:gd name="connsiteX322" fmla="*/ 2865952 w 4742389"/>
              <a:gd name="connsiteY322" fmla="*/ 1210224 h 1526213"/>
              <a:gd name="connsiteX323" fmla="*/ 2847860 w 4742389"/>
              <a:gd name="connsiteY323" fmla="*/ 1217855 h 1526213"/>
              <a:gd name="connsiteX324" fmla="*/ 2867883 w 4742389"/>
              <a:gd name="connsiteY324" fmla="*/ 1213035 h 1526213"/>
              <a:gd name="connsiteX325" fmla="*/ 2880030 w 4742389"/>
              <a:gd name="connsiteY325" fmla="*/ 1207271 h 1526213"/>
              <a:gd name="connsiteX326" fmla="*/ 2935978 w 4742389"/>
              <a:gd name="connsiteY326" fmla="*/ 1180577 h 1526213"/>
              <a:gd name="connsiteX327" fmla="*/ 2930627 w 4742389"/>
              <a:gd name="connsiteY327" fmla="*/ 1182438 h 1526213"/>
              <a:gd name="connsiteX328" fmla="*/ 2923762 w 4742389"/>
              <a:gd name="connsiteY328" fmla="*/ 1185400 h 1526213"/>
              <a:gd name="connsiteX329" fmla="*/ 2929226 w 4742389"/>
              <a:gd name="connsiteY329" fmla="*/ 1183808 h 1526213"/>
              <a:gd name="connsiteX330" fmla="*/ 4742389 w 4742389"/>
              <a:gd name="connsiteY330" fmla="*/ 0 h 1526213"/>
              <a:gd name="connsiteX331" fmla="*/ 4742389 w 4742389"/>
              <a:gd name="connsiteY331" fmla="*/ 9182 h 1526213"/>
              <a:gd name="connsiteX332" fmla="*/ 4733821 w 4742389"/>
              <a:gd name="connsiteY332" fmla="*/ 11262 h 1526213"/>
              <a:gd name="connsiteX333" fmla="*/ 4636847 w 4742389"/>
              <a:gd name="connsiteY333" fmla="*/ 46988 h 1526213"/>
              <a:gd name="connsiteX334" fmla="*/ 4273980 w 4742389"/>
              <a:gd name="connsiteY334" fmla="*/ 252571 h 1526213"/>
              <a:gd name="connsiteX335" fmla="*/ 3953656 w 4742389"/>
              <a:gd name="connsiteY335" fmla="*/ 523339 h 1526213"/>
              <a:gd name="connsiteX336" fmla="*/ 3876077 w 4742389"/>
              <a:gd name="connsiteY336" fmla="*/ 593538 h 1526213"/>
              <a:gd name="connsiteX337" fmla="*/ 3836037 w 4742389"/>
              <a:gd name="connsiteY337" fmla="*/ 626130 h 1526213"/>
              <a:gd name="connsiteX338" fmla="*/ 3795996 w 4742389"/>
              <a:gd name="connsiteY338" fmla="*/ 661230 h 1526213"/>
              <a:gd name="connsiteX339" fmla="*/ 3628326 w 4742389"/>
              <a:gd name="connsiteY339" fmla="*/ 789093 h 1526213"/>
              <a:gd name="connsiteX340" fmla="*/ 3455651 w 4742389"/>
              <a:gd name="connsiteY340" fmla="*/ 905673 h 1526213"/>
              <a:gd name="connsiteX341" fmla="*/ 3335376 w 4742389"/>
              <a:gd name="connsiteY341" fmla="*/ 978473 h 1526213"/>
              <a:gd name="connsiteX342" fmla="*/ 3432730 w 4742389"/>
              <a:gd name="connsiteY342" fmla="*/ 925262 h 1526213"/>
              <a:gd name="connsiteX343" fmla="*/ 3608841 w 4742389"/>
              <a:gd name="connsiteY343" fmla="*/ 816526 h 1526213"/>
              <a:gd name="connsiteX344" fmla="*/ 3776507 w 4742389"/>
              <a:gd name="connsiteY344" fmla="*/ 696196 h 1526213"/>
              <a:gd name="connsiteX345" fmla="*/ 3941670 w 4742389"/>
              <a:gd name="connsiteY345" fmla="*/ 568345 h 1526213"/>
              <a:gd name="connsiteX346" fmla="*/ 4104331 w 4742389"/>
              <a:gd name="connsiteY346" fmla="*/ 443001 h 1526213"/>
              <a:gd name="connsiteX347" fmla="*/ 4274499 w 4742389"/>
              <a:gd name="connsiteY347" fmla="*/ 325178 h 1526213"/>
              <a:gd name="connsiteX348" fmla="*/ 4652372 w 4742389"/>
              <a:gd name="connsiteY348" fmla="*/ 149697 h 1526213"/>
              <a:gd name="connsiteX349" fmla="*/ 4742389 w 4742389"/>
              <a:gd name="connsiteY349" fmla="*/ 128066 h 1526213"/>
              <a:gd name="connsiteX350" fmla="*/ 4742389 w 4742389"/>
              <a:gd name="connsiteY350" fmla="*/ 138430 h 1526213"/>
              <a:gd name="connsiteX351" fmla="*/ 4654875 w 4742389"/>
              <a:gd name="connsiteY351" fmla="*/ 159724 h 1526213"/>
              <a:gd name="connsiteX352" fmla="*/ 4279504 w 4742389"/>
              <a:gd name="connsiteY352" fmla="*/ 332699 h 1526213"/>
              <a:gd name="connsiteX353" fmla="*/ 4109336 w 4742389"/>
              <a:gd name="connsiteY353" fmla="*/ 448015 h 1526213"/>
              <a:gd name="connsiteX354" fmla="*/ 3946675 w 4742389"/>
              <a:gd name="connsiteY354" fmla="*/ 575866 h 1526213"/>
              <a:gd name="connsiteX355" fmla="*/ 3781512 w 4742389"/>
              <a:gd name="connsiteY355" fmla="*/ 703717 h 1526213"/>
              <a:gd name="connsiteX356" fmla="*/ 3611344 w 4742389"/>
              <a:gd name="connsiteY356" fmla="*/ 821540 h 1526213"/>
              <a:gd name="connsiteX357" fmla="*/ 3253491 w 4742389"/>
              <a:gd name="connsiteY357" fmla="*/ 1032117 h 1526213"/>
              <a:gd name="connsiteX358" fmla="*/ 3191695 w 4742389"/>
              <a:gd name="connsiteY358" fmla="*/ 1062445 h 1526213"/>
              <a:gd name="connsiteX359" fmla="*/ 3232851 w 4742389"/>
              <a:gd name="connsiteY359" fmla="*/ 1044362 h 1526213"/>
              <a:gd name="connsiteX360" fmla="*/ 3593207 w 4742389"/>
              <a:gd name="connsiteY360" fmla="*/ 853819 h 1526213"/>
              <a:gd name="connsiteX361" fmla="*/ 3765877 w 4742389"/>
              <a:gd name="connsiteY361" fmla="*/ 743505 h 1526213"/>
              <a:gd name="connsiteX362" fmla="*/ 3936045 w 4742389"/>
              <a:gd name="connsiteY362" fmla="*/ 628177 h 1526213"/>
              <a:gd name="connsiteX363" fmla="*/ 4283889 w 4742389"/>
              <a:gd name="connsiteY363" fmla="*/ 410056 h 1526213"/>
              <a:gd name="connsiteX364" fmla="*/ 4671771 w 4742389"/>
              <a:gd name="connsiteY364" fmla="*/ 272163 h 1526213"/>
              <a:gd name="connsiteX365" fmla="*/ 4742389 w 4742389"/>
              <a:gd name="connsiteY365" fmla="*/ 264326 h 1526213"/>
              <a:gd name="connsiteX366" fmla="*/ 4742389 w 4742389"/>
              <a:gd name="connsiteY366" fmla="*/ 273458 h 1526213"/>
              <a:gd name="connsiteX367" fmla="*/ 4671771 w 4742389"/>
              <a:gd name="connsiteY367" fmla="*/ 282192 h 1526213"/>
              <a:gd name="connsiteX368" fmla="*/ 4288893 w 4742389"/>
              <a:gd name="connsiteY368" fmla="*/ 417577 h 1526213"/>
              <a:gd name="connsiteX369" fmla="*/ 3941050 w 4742389"/>
              <a:gd name="connsiteY369" fmla="*/ 633191 h 1526213"/>
              <a:gd name="connsiteX370" fmla="*/ 3770882 w 4742389"/>
              <a:gd name="connsiteY370" fmla="*/ 748520 h 1526213"/>
              <a:gd name="connsiteX371" fmla="*/ 3598212 w 4742389"/>
              <a:gd name="connsiteY371" fmla="*/ 858834 h 1526213"/>
              <a:gd name="connsiteX372" fmla="*/ 3235353 w 4742389"/>
              <a:gd name="connsiteY372" fmla="*/ 1051883 h 1526213"/>
              <a:gd name="connsiteX373" fmla="*/ 3083811 w 4742389"/>
              <a:gd name="connsiteY373" fmla="*/ 1118465 h 1526213"/>
              <a:gd name="connsiteX374" fmla="*/ 3215960 w 4742389"/>
              <a:gd name="connsiteY374" fmla="*/ 1067077 h 1526213"/>
              <a:gd name="connsiteX375" fmla="*/ 3586326 w 4742389"/>
              <a:gd name="connsiteY375" fmla="*/ 896531 h 1526213"/>
              <a:gd name="connsiteX376" fmla="*/ 3761499 w 4742389"/>
              <a:gd name="connsiteY376" fmla="*/ 796211 h 1526213"/>
              <a:gd name="connsiteX377" fmla="*/ 3936672 w 4742389"/>
              <a:gd name="connsiteY377" fmla="*/ 693382 h 1526213"/>
              <a:gd name="connsiteX378" fmla="*/ 4299530 w 4742389"/>
              <a:gd name="connsiteY378" fmla="*/ 507789 h 1526213"/>
              <a:gd name="connsiteX379" fmla="*/ 4492220 w 4742389"/>
              <a:gd name="connsiteY379" fmla="*/ 442581 h 1526213"/>
              <a:gd name="connsiteX380" fmla="*/ 4692418 w 4742389"/>
              <a:gd name="connsiteY380" fmla="*/ 407468 h 1526213"/>
              <a:gd name="connsiteX381" fmla="*/ 4742389 w 4742389"/>
              <a:gd name="connsiteY381" fmla="*/ 407468 h 1526213"/>
              <a:gd name="connsiteX382" fmla="*/ 4742389 w 4742389"/>
              <a:gd name="connsiteY382" fmla="*/ 415145 h 1526213"/>
              <a:gd name="connsiteX383" fmla="*/ 4692418 w 4742389"/>
              <a:gd name="connsiteY383" fmla="*/ 414992 h 1526213"/>
              <a:gd name="connsiteX384" fmla="*/ 4494723 w 4742389"/>
              <a:gd name="connsiteY384" fmla="*/ 450105 h 1526213"/>
              <a:gd name="connsiteX385" fmla="*/ 4302033 w 4742389"/>
              <a:gd name="connsiteY385" fmla="*/ 515313 h 1526213"/>
              <a:gd name="connsiteX386" fmla="*/ 3941677 w 4742389"/>
              <a:gd name="connsiteY386" fmla="*/ 698398 h 1526213"/>
              <a:gd name="connsiteX387" fmla="*/ 3766504 w 4742389"/>
              <a:gd name="connsiteY387" fmla="*/ 803735 h 1526213"/>
              <a:gd name="connsiteX388" fmla="*/ 3588828 w 4742389"/>
              <a:gd name="connsiteY388" fmla="*/ 904056 h 1526213"/>
              <a:gd name="connsiteX389" fmla="*/ 3218463 w 4742389"/>
              <a:gd name="connsiteY389" fmla="*/ 1074601 h 1526213"/>
              <a:gd name="connsiteX390" fmla="*/ 3029409 w 4742389"/>
              <a:gd name="connsiteY390" fmla="*/ 1148078 h 1526213"/>
              <a:gd name="connsiteX391" fmla="*/ 2999014 w 4742389"/>
              <a:gd name="connsiteY391" fmla="*/ 1158650 h 1526213"/>
              <a:gd name="connsiteX392" fmla="*/ 2973916 w 4742389"/>
              <a:gd name="connsiteY392" fmla="*/ 1170786 h 1526213"/>
              <a:gd name="connsiteX393" fmla="*/ 3013812 w 4742389"/>
              <a:gd name="connsiteY393" fmla="*/ 1159160 h 1526213"/>
              <a:gd name="connsiteX394" fmla="*/ 3205559 w 4742389"/>
              <a:gd name="connsiteY394" fmla="*/ 1095217 h 1526213"/>
              <a:gd name="connsiteX395" fmla="*/ 3578417 w 4742389"/>
              <a:gd name="connsiteY395" fmla="*/ 947271 h 1526213"/>
              <a:gd name="connsiteX396" fmla="*/ 3941266 w 4742389"/>
              <a:gd name="connsiteY396" fmla="*/ 766727 h 1526213"/>
              <a:gd name="connsiteX397" fmla="*/ 4314125 w 4742389"/>
              <a:gd name="connsiteY397" fmla="*/ 613765 h 1526213"/>
              <a:gd name="connsiteX398" fmla="*/ 4511815 w 4742389"/>
              <a:gd name="connsiteY398" fmla="*/ 566122 h 1526213"/>
              <a:gd name="connsiteX399" fmla="*/ 4714510 w 4742389"/>
              <a:gd name="connsiteY399" fmla="*/ 553584 h 1526213"/>
              <a:gd name="connsiteX400" fmla="*/ 4742389 w 4742389"/>
              <a:gd name="connsiteY400" fmla="*/ 555330 h 1526213"/>
              <a:gd name="connsiteX401" fmla="*/ 4742389 w 4742389"/>
              <a:gd name="connsiteY401" fmla="*/ 563161 h 1526213"/>
              <a:gd name="connsiteX402" fmla="*/ 4712007 w 4742389"/>
              <a:gd name="connsiteY402" fmla="*/ 561106 h 1526213"/>
              <a:gd name="connsiteX403" fmla="*/ 4511815 w 4742389"/>
              <a:gd name="connsiteY403" fmla="*/ 573644 h 1526213"/>
              <a:gd name="connsiteX404" fmla="*/ 4316627 w 4742389"/>
              <a:gd name="connsiteY404" fmla="*/ 621288 h 1526213"/>
              <a:gd name="connsiteX405" fmla="*/ 3943769 w 4742389"/>
              <a:gd name="connsiteY405" fmla="*/ 774249 h 1526213"/>
              <a:gd name="connsiteX406" fmla="*/ 3583422 w 4742389"/>
              <a:gd name="connsiteY406" fmla="*/ 952286 h 1526213"/>
              <a:gd name="connsiteX407" fmla="*/ 3208061 w 4742389"/>
              <a:gd name="connsiteY407" fmla="*/ 1102740 h 1526213"/>
              <a:gd name="connsiteX408" fmla="*/ 3015376 w 4742389"/>
              <a:gd name="connsiteY408" fmla="*/ 1165743 h 1526213"/>
              <a:gd name="connsiteX409" fmla="*/ 2934640 w 4742389"/>
              <a:gd name="connsiteY409" fmla="*/ 1189777 h 1526213"/>
              <a:gd name="connsiteX410" fmla="*/ 2905035 w 4742389"/>
              <a:gd name="connsiteY410" fmla="*/ 1204092 h 1526213"/>
              <a:gd name="connsiteX411" fmla="*/ 3004236 w 4742389"/>
              <a:gd name="connsiteY411" fmla="*/ 1180211 h 1526213"/>
              <a:gd name="connsiteX412" fmla="*/ 3198368 w 4742389"/>
              <a:gd name="connsiteY412" fmla="*/ 1127323 h 1526213"/>
              <a:gd name="connsiteX413" fmla="*/ 3388551 w 4742389"/>
              <a:gd name="connsiteY413" fmla="*/ 1069698 h 1526213"/>
              <a:gd name="connsiteX414" fmla="*/ 3483643 w 4742389"/>
              <a:gd name="connsiteY414" fmla="*/ 1037127 h 1526213"/>
              <a:gd name="connsiteX415" fmla="*/ 3531188 w 4742389"/>
              <a:gd name="connsiteY415" fmla="*/ 1019589 h 1526213"/>
              <a:gd name="connsiteX416" fmla="*/ 3578734 w 4742389"/>
              <a:gd name="connsiteY416" fmla="*/ 1002051 h 1526213"/>
              <a:gd name="connsiteX417" fmla="*/ 3763912 w 4742389"/>
              <a:gd name="connsiteY417" fmla="*/ 926888 h 1526213"/>
              <a:gd name="connsiteX418" fmla="*/ 3949090 w 4742389"/>
              <a:gd name="connsiteY418" fmla="*/ 851725 h 1526213"/>
              <a:gd name="connsiteX419" fmla="*/ 4331959 w 4742389"/>
              <a:gd name="connsiteY419" fmla="*/ 731464 h 1526213"/>
              <a:gd name="connsiteX420" fmla="*/ 4532151 w 4742389"/>
              <a:gd name="connsiteY420" fmla="*/ 698894 h 1526213"/>
              <a:gd name="connsiteX421" fmla="*/ 4732343 w 4742389"/>
              <a:gd name="connsiteY421" fmla="*/ 706410 h 1526213"/>
              <a:gd name="connsiteX422" fmla="*/ 4742389 w 4742389"/>
              <a:gd name="connsiteY422" fmla="*/ 708731 h 1526213"/>
              <a:gd name="connsiteX423" fmla="*/ 4742389 w 4742389"/>
              <a:gd name="connsiteY423" fmla="*/ 716573 h 1526213"/>
              <a:gd name="connsiteX424" fmla="*/ 4732343 w 4742389"/>
              <a:gd name="connsiteY424" fmla="*/ 713926 h 1526213"/>
              <a:gd name="connsiteX425" fmla="*/ 4632248 w 4742389"/>
              <a:gd name="connsiteY425" fmla="*/ 704531 h 1526213"/>
              <a:gd name="connsiteX426" fmla="*/ 4532151 w 4742389"/>
              <a:gd name="connsiteY426" fmla="*/ 706410 h 1526213"/>
              <a:gd name="connsiteX427" fmla="*/ 4334461 w 4742389"/>
              <a:gd name="connsiteY427" fmla="*/ 738981 h 1526213"/>
              <a:gd name="connsiteX428" fmla="*/ 3954095 w 4742389"/>
              <a:gd name="connsiteY428" fmla="*/ 859241 h 1526213"/>
              <a:gd name="connsiteX429" fmla="*/ 3766415 w 4742389"/>
              <a:gd name="connsiteY429" fmla="*/ 934404 h 1526213"/>
              <a:gd name="connsiteX430" fmla="*/ 3581236 w 4742389"/>
              <a:gd name="connsiteY430" fmla="*/ 1007062 h 1526213"/>
              <a:gd name="connsiteX431" fmla="*/ 3533691 w 4742389"/>
              <a:gd name="connsiteY431" fmla="*/ 1027105 h 1526213"/>
              <a:gd name="connsiteX432" fmla="*/ 3486145 w 4742389"/>
              <a:gd name="connsiteY432" fmla="*/ 1044643 h 1526213"/>
              <a:gd name="connsiteX433" fmla="*/ 3391053 w 4742389"/>
              <a:gd name="connsiteY433" fmla="*/ 1074708 h 1526213"/>
              <a:gd name="connsiteX434" fmla="*/ 3200871 w 4742389"/>
              <a:gd name="connsiteY434" fmla="*/ 1134839 h 1526213"/>
              <a:gd name="connsiteX435" fmla="*/ 2877196 w 4742389"/>
              <a:gd name="connsiteY435" fmla="*/ 1215985 h 1526213"/>
              <a:gd name="connsiteX436" fmla="*/ 2875102 w 4742389"/>
              <a:gd name="connsiteY436" fmla="*/ 1216868 h 1526213"/>
              <a:gd name="connsiteX437" fmla="*/ 2855043 w 4742389"/>
              <a:gd name="connsiteY437" fmla="*/ 1225330 h 1526213"/>
              <a:gd name="connsiteX438" fmla="*/ 2832458 w 4742389"/>
              <a:gd name="connsiteY438" fmla="*/ 1236048 h 1526213"/>
              <a:gd name="connsiteX439" fmla="*/ 3193216 w 4742389"/>
              <a:gd name="connsiteY439" fmla="*/ 1167445 h 1526213"/>
              <a:gd name="connsiteX440" fmla="*/ 3578607 w 4742389"/>
              <a:gd name="connsiteY440" fmla="*/ 1064724 h 1526213"/>
              <a:gd name="connsiteX441" fmla="*/ 3768799 w 4742389"/>
              <a:gd name="connsiteY441" fmla="*/ 1007100 h 1526213"/>
              <a:gd name="connsiteX442" fmla="*/ 3961495 w 4742389"/>
              <a:gd name="connsiteY442" fmla="*/ 946970 h 1526213"/>
              <a:gd name="connsiteX443" fmla="*/ 4349388 w 4742389"/>
              <a:gd name="connsiteY443" fmla="*/ 856776 h 1526213"/>
              <a:gd name="connsiteX444" fmla="*/ 4648871 w 4742389"/>
              <a:gd name="connsiteY444" fmla="*/ 848673 h 1526213"/>
              <a:gd name="connsiteX445" fmla="*/ 4742389 w 4742389"/>
              <a:gd name="connsiteY445" fmla="*/ 865896 h 1526213"/>
              <a:gd name="connsiteX446" fmla="*/ 4742389 w 4742389"/>
              <a:gd name="connsiteY446" fmla="*/ 876335 h 1526213"/>
              <a:gd name="connsiteX447" fmla="*/ 4647855 w 4742389"/>
              <a:gd name="connsiteY447" fmla="*/ 857246 h 1526213"/>
              <a:gd name="connsiteX448" fmla="*/ 4549278 w 4742389"/>
              <a:gd name="connsiteY448" fmla="*/ 849886 h 1526213"/>
              <a:gd name="connsiteX449" fmla="*/ 4351891 w 4742389"/>
              <a:gd name="connsiteY449" fmla="*/ 864292 h 1526213"/>
              <a:gd name="connsiteX450" fmla="*/ 3963997 w 4742389"/>
              <a:gd name="connsiteY450" fmla="*/ 951981 h 1526213"/>
              <a:gd name="connsiteX451" fmla="*/ 3771302 w 4742389"/>
              <a:gd name="connsiteY451" fmla="*/ 1012111 h 1526213"/>
              <a:gd name="connsiteX452" fmla="*/ 3581109 w 4742389"/>
              <a:gd name="connsiteY452" fmla="*/ 1072240 h 1526213"/>
              <a:gd name="connsiteX453" fmla="*/ 3195719 w 4742389"/>
              <a:gd name="connsiteY453" fmla="*/ 1172456 h 1526213"/>
              <a:gd name="connsiteX454" fmla="*/ 2809662 w 4742389"/>
              <a:gd name="connsiteY454" fmla="*/ 1246866 h 1526213"/>
              <a:gd name="connsiteX455" fmla="*/ 2807495 w 4742389"/>
              <a:gd name="connsiteY455" fmla="*/ 1247894 h 1526213"/>
              <a:gd name="connsiteX456" fmla="*/ 2761193 w 4742389"/>
              <a:gd name="connsiteY456" fmla="*/ 1266924 h 1526213"/>
              <a:gd name="connsiteX457" fmla="*/ 2797435 w 4742389"/>
              <a:gd name="connsiteY457" fmla="*/ 1263017 h 1526213"/>
              <a:gd name="connsiteX458" fmla="*/ 3192826 w 4742389"/>
              <a:gd name="connsiteY458" fmla="*/ 1212872 h 1526213"/>
              <a:gd name="connsiteX459" fmla="*/ 3388019 w 4742389"/>
              <a:gd name="connsiteY459" fmla="*/ 1180277 h 1526213"/>
              <a:gd name="connsiteX460" fmla="*/ 3485615 w 4742389"/>
              <a:gd name="connsiteY460" fmla="*/ 1160219 h 1526213"/>
              <a:gd name="connsiteX461" fmla="*/ 3583211 w 4742389"/>
              <a:gd name="connsiteY461" fmla="*/ 1140161 h 1526213"/>
              <a:gd name="connsiteX462" fmla="*/ 3778404 w 4742389"/>
              <a:gd name="connsiteY462" fmla="*/ 1095030 h 1526213"/>
              <a:gd name="connsiteX463" fmla="*/ 3971095 w 4742389"/>
              <a:gd name="connsiteY463" fmla="*/ 1049899 h 1526213"/>
              <a:gd name="connsiteX464" fmla="*/ 4366485 w 4742389"/>
              <a:gd name="connsiteY464" fmla="*/ 989724 h 1526213"/>
              <a:gd name="connsiteX465" fmla="*/ 4663850 w 4742389"/>
              <a:gd name="connsiteY465" fmla="*/ 1007354 h 1526213"/>
              <a:gd name="connsiteX466" fmla="*/ 4742389 w 4742389"/>
              <a:gd name="connsiteY466" fmla="*/ 1029966 h 1526213"/>
              <a:gd name="connsiteX467" fmla="*/ 4742389 w 4742389"/>
              <a:gd name="connsiteY467" fmla="*/ 1037999 h 1526213"/>
              <a:gd name="connsiteX468" fmla="*/ 4685532 w 4742389"/>
              <a:gd name="connsiteY468" fmla="*/ 1020809 h 1526213"/>
              <a:gd name="connsiteX469" fmla="*/ 4464786 w 4742389"/>
              <a:gd name="connsiteY469" fmla="*/ 994778 h 1526213"/>
              <a:gd name="connsiteX470" fmla="*/ 4366485 w 4742389"/>
              <a:gd name="connsiteY470" fmla="*/ 997246 h 1526213"/>
              <a:gd name="connsiteX471" fmla="*/ 3973597 w 4742389"/>
              <a:gd name="connsiteY471" fmla="*/ 1057421 h 1526213"/>
              <a:gd name="connsiteX472" fmla="*/ 3778404 w 4742389"/>
              <a:gd name="connsiteY472" fmla="*/ 1102552 h 1526213"/>
              <a:gd name="connsiteX473" fmla="*/ 3585714 w 4742389"/>
              <a:gd name="connsiteY473" fmla="*/ 1147683 h 1526213"/>
              <a:gd name="connsiteX474" fmla="*/ 3488117 w 4742389"/>
              <a:gd name="connsiteY474" fmla="*/ 1167741 h 1526213"/>
              <a:gd name="connsiteX475" fmla="*/ 3390521 w 4742389"/>
              <a:gd name="connsiteY475" fmla="*/ 1187799 h 1526213"/>
              <a:gd name="connsiteX476" fmla="*/ 3192826 w 4742389"/>
              <a:gd name="connsiteY476" fmla="*/ 1220394 h 1526213"/>
              <a:gd name="connsiteX477" fmla="*/ 2797435 w 4742389"/>
              <a:gd name="connsiteY477" fmla="*/ 1269599 h 1526213"/>
              <a:gd name="connsiteX478" fmla="*/ 2739028 w 4742389"/>
              <a:gd name="connsiteY478" fmla="*/ 1276034 h 1526213"/>
              <a:gd name="connsiteX479" fmla="*/ 2722096 w 4742389"/>
              <a:gd name="connsiteY479" fmla="*/ 1282994 h 1526213"/>
              <a:gd name="connsiteX480" fmla="*/ 2709896 w 4742389"/>
              <a:gd name="connsiteY480" fmla="*/ 1288008 h 1526213"/>
              <a:gd name="connsiteX481" fmla="*/ 2691765 w 4742389"/>
              <a:gd name="connsiteY481" fmla="*/ 1295343 h 1526213"/>
              <a:gd name="connsiteX482" fmla="*/ 2795633 w 4742389"/>
              <a:gd name="connsiteY482" fmla="*/ 1289998 h 1526213"/>
              <a:gd name="connsiteX483" fmla="*/ 3193223 w 4742389"/>
              <a:gd name="connsiteY483" fmla="*/ 1267755 h 1526213"/>
              <a:gd name="connsiteX484" fmla="*/ 3390923 w 4742389"/>
              <a:gd name="connsiteY484" fmla="*/ 1250211 h 1526213"/>
              <a:gd name="connsiteX485" fmla="*/ 3588623 w 4742389"/>
              <a:gd name="connsiteY485" fmla="*/ 1225149 h 1526213"/>
              <a:gd name="connsiteX486" fmla="*/ 3981522 w 4742389"/>
              <a:gd name="connsiteY486" fmla="*/ 1164999 h 1526213"/>
              <a:gd name="connsiteX487" fmla="*/ 4181725 w 4742389"/>
              <a:gd name="connsiteY487" fmla="*/ 1142443 h 1526213"/>
              <a:gd name="connsiteX488" fmla="*/ 4379425 w 4742389"/>
              <a:gd name="connsiteY488" fmla="*/ 1129912 h 1526213"/>
              <a:gd name="connsiteX489" fmla="*/ 4579628 w 4742389"/>
              <a:gd name="connsiteY489" fmla="*/ 1147455 h 1526213"/>
              <a:gd name="connsiteX490" fmla="*/ 4677227 w 4742389"/>
              <a:gd name="connsiteY490" fmla="*/ 1167505 h 1526213"/>
              <a:gd name="connsiteX491" fmla="*/ 4742389 w 4742389"/>
              <a:gd name="connsiteY491" fmla="*/ 1188113 h 1526213"/>
              <a:gd name="connsiteX492" fmla="*/ 4742389 w 4742389"/>
              <a:gd name="connsiteY492" fmla="*/ 1197002 h 1526213"/>
              <a:gd name="connsiteX493" fmla="*/ 4674724 w 4742389"/>
              <a:gd name="connsiteY493" fmla="*/ 1175024 h 1526213"/>
              <a:gd name="connsiteX494" fmla="*/ 4577125 w 4742389"/>
              <a:gd name="connsiteY494" fmla="*/ 1154974 h 1526213"/>
              <a:gd name="connsiteX495" fmla="*/ 4379425 w 4742389"/>
              <a:gd name="connsiteY495" fmla="*/ 1139937 h 1526213"/>
              <a:gd name="connsiteX496" fmla="*/ 4181725 w 4742389"/>
              <a:gd name="connsiteY496" fmla="*/ 1149962 h 1526213"/>
              <a:gd name="connsiteX497" fmla="*/ 3984024 w 4742389"/>
              <a:gd name="connsiteY497" fmla="*/ 1172518 h 1526213"/>
              <a:gd name="connsiteX498" fmla="*/ 3591126 w 4742389"/>
              <a:gd name="connsiteY498" fmla="*/ 1232668 h 1526213"/>
              <a:gd name="connsiteX499" fmla="*/ 3393426 w 4742389"/>
              <a:gd name="connsiteY499" fmla="*/ 1257730 h 1526213"/>
              <a:gd name="connsiteX500" fmla="*/ 3193223 w 4742389"/>
              <a:gd name="connsiteY500" fmla="*/ 1275274 h 1526213"/>
              <a:gd name="connsiteX501" fmla="*/ 2797510 w 4742389"/>
              <a:gd name="connsiteY501" fmla="*/ 1297203 h 1526213"/>
              <a:gd name="connsiteX502" fmla="*/ 2673116 w 4742389"/>
              <a:gd name="connsiteY502" fmla="*/ 1302888 h 1526213"/>
              <a:gd name="connsiteX503" fmla="*/ 2661097 w 4742389"/>
              <a:gd name="connsiteY503" fmla="*/ 1307751 h 1526213"/>
              <a:gd name="connsiteX504" fmla="*/ 2621225 w 4742389"/>
              <a:gd name="connsiteY504" fmla="*/ 1322346 h 1526213"/>
              <a:gd name="connsiteX505" fmla="*/ 2797441 w 4742389"/>
              <a:gd name="connsiteY505" fmla="*/ 1325679 h 1526213"/>
              <a:gd name="connsiteX506" fmla="*/ 3195334 w 4742389"/>
              <a:gd name="connsiteY506" fmla="*/ 1333204 h 1526213"/>
              <a:gd name="connsiteX507" fmla="*/ 3295433 w 4742389"/>
              <a:gd name="connsiteY507" fmla="*/ 1333204 h 1526213"/>
              <a:gd name="connsiteX508" fmla="*/ 3395531 w 4742389"/>
              <a:gd name="connsiteY508" fmla="*/ 1330696 h 1526213"/>
              <a:gd name="connsiteX509" fmla="*/ 3495631 w 4742389"/>
              <a:gd name="connsiteY509" fmla="*/ 1325679 h 1526213"/>
              <a:gd name="connsiteX510" fmla="*/ 3543177 w 4742389"/>
              <a:gd name="connsiteY510" fmla="*/ 1323171 h 1526213"/>
              <a:gd name="connsiteX511" fmla="*/ 3593227 w 4742389"/>
              <a:gd name="connsiteY511" fmla="*/ 1320662 h 1526213"/>
              <a:gd name="connsiteX512" fmla="*/ 3991120 w 4742389"/>
              <a:gd name="connsiteY512" fmla="*/ 1290561 h 1526213"/>
              <a:gd name="connsiteX513" fmla="*/ 4188815 w 4742389"/>
              <a:gd name="connsiteY513" fmla="*/ 1278019 h 1526213"/>
              <a:gd name="connsiteX514" fmla="*/ 4389013 w 4742389"/>
              <a:gd name="connsiteY514" fmla="*/ 1278019 h 1526213"/>
              <a:gd name="connsiteX515" fmla="*/ 4586709 w 4742389"/>
              <a:gd name="connsiteY515" fmla="*/ 1303103 h 1526213"/>
              <a:gd name="connsiteX516" fmla="*/ 4636758 w 4742389"/>
              <a:gd name="connsiteY516" fmla="*/ 1313137 h 1526213"/>
              <a:gd name="connsiteX517" fmla="*/ 4684305 w 4742389"/>
              <a:gd name="connsiteY517" fmla="*/ 1328188 h 1526213"/>
              <a:gd name="connsiteX518" fmla="*/ 4739281 w 4742389"/>
              <a:gd name="connsiteY518" fmla="*/ 1342690 h 1526213"/>
              <a:gd name="connsiteX519" fmla="*/ 4742389 w 4742389"/>
              <a:gd name="connsiteY519" fmla="*/ 1343510 h 1526213"/>
              <a:gd name="connsiteX520" fmla="*/ 4742389 w 4742389"/>
              <a:gd name="connsiteY520" fmla="*/ 1352843 h 1526213"/>
              <a:gd name="connsiteX521" fmla="*/ 4722977 w 4742389"/>
              <a:gd name="connsiteY521" fmla="*/ 1347354 h 1526213"/>
              <a:gd name="connsiteX522" fmla="*/ 4681803 w 4742389"/>
              <a:gd name="connsiteY522" fmla="*/ 1335713 h 1526213"/>
              <a:gd name="connsiteX523" fmla="*/ 4634255 w 4742389"/>
              <a:gd name="connsiteY523" fmla="*/ 1323171 h 1526213"/>
              <a:gd name="connsiteX524" fmla="*/ 4586709 w 4742389"/>
              <a:gd name="connsiteY524" fmla="*/ 1310628 h 1526213"/>
              <a:gd name="connsiteX525" fmla="*/ 4389013 w 4742389"/>
              <a:gd name="connsiteY525" fmla="*/ 1285544 h 1526213"/>
              <a:gd name="connsiteX526" fmla="*/ 4190067 w 4742389"/>
              <a:gd name="connsiteY526" fmla="*/ 1285230 h 1526213"/>
              <a:gd name="connsiteX527" fmla="*/ 3991120 w 4742389"/>
              <a:gd name="connsiteY527" fmla="*/ 1298086 h 1526213"/>
              <a:gd name="connsiteX528" fmla="*/ 3593227 w 4742389"/>
              <a:gd name="connsiteY528" fmla="*/ 1328188 h 1526213"/>
              <a:gd name="connsiteX529" fmla="*/ 3545680 w 4742389"/>
              <a:gd name="connsiteY529" fmla="*/ 1330696 h 1526213"/>
              <a:gd name="connsiteX530" fmla="*/ 3495631 w 4742389"/>
              <a:gd name="connsiteY530" fmla="*/ 1333204 h 1526213"/>
              <a:gd name="connsiteX531" fmla="*/ 3395531 w 4742389"/>
              <a:gd name="connsiteY531" fmla="*/ 1338221 h 1526213"/>
              <a:gd name="connsiteX532" fmla="*/ 3295433 w 4742389"/>
              <a:gd name="connsiteY532" fmla="*/ 1340730 h 1526213"/>
              <a:gd name="connsiteX533" fmla="*/ 3195334 w 4742389"/>
              <a:gd name="connsiteY533" fmla="*/ 1340730 h 1526213"/>
              <a:gd name="connsiteX534" fmla="*/ 2797441 w 4742389"/>
              <a:gd name="connsiteY534" fmla="*/ 1332264 h 1526213"/>
              <a:gd name="connsiteX535" fmla="*/ 2603375 w 4742389"/>
              <a:gd name="connsiteY535" fmla="*/ 1329052 h 1526213"/>
              <a:gd name="connsiteX536" fmla="*/ 2557030 w 4742389"/>
              <a:gd name="connsiteY536" fmla="*/ 1346910 h 1526213"/>
              <a:gd name="connsiteX537" fmla="*/ 2602614 w 4742389"/>
              <a:gd name="connsiteY537" fmla="*/ 1350303 h 1526213"/>
              <a:gd name="connsiteX538" fmla="*/ 3198382 w 4742389"/>
              <a:gd name="connsiteY538" fmla="*/ 1408131 h 1526213"/>
              <a:gd name="connsiteX539" fmla="*/ 3248430 w 4742389"/>
              <a:gd name="connsiteY539" fmla="*/ 1413146 h 1526213"/>
              <a:gd name="connsiteX540" fmla="*/ 3298479 w 4742389"/>
              <a:gd name="connsiteY540" fmla="*/ 1415654 h 1526213"/>
              <a:gd name="connsiteX541" fmla="*/ 3398575 w 4742389"/>
              <a:gd name="connsiteY541" fmla="*/ 1420669 h 1526213"/>
              <a:gd name="connsiteX542" fmla="*/ 3498671 w 4742389"/>
              <a:gd name="connsiteY542" fmla="*/ 1423176 h 1526213"/>
              <a:gd name="connsiteX543" fmla="*/ 3598767 w 4742389"/>
              <a:gd name="connsiteY543" fmla="*/ 1425683 h 1526213"/>
              <a:gd name="connsiteX544" fmla="*/ 3996650 w 4742389"/>
              <a:gd name="connsiteY544" fmla="*/ 1420669 h 1526213"/>
              <a:gd name="connsiteX545" fmla="*/ 4196843 w 4742389"/>
              <a:gd name="connsiteY545" fmla="*/ 1418161 h 1526213"/>
              <a:gd name="connsiteX546" fmla="*/ 4397035 w 4742389"/>
              <a:gd name="connsiteY546" fmla="*/ 1428191 h 1526213"/>
              <a:gd name="connsiteX547" fmla="*/ 4594726 w 4742389"/>
              <a:gd name="connsiteY547" fmla="*/ 1458280 h 1526213"/>
              <a:gd name="connsiteX548" fmla="*/ 4709016 w 4742389"/>
              <a:gd name="connsiteY548" fmla="*/ 1480025 h 1526213"/>
              <a:gd name="connsiteX549" fmla="*/ 4742389 w 4742389"/>
              <a:gd name="connsiteY549" fmla="*/ 1486374 h 1526213"/>
              <a:gd name="connsiteX550" fmla="*/ 4742389 w 4742389"/>
              <a:gd name="connsiteY550" fmla="*/ 1494257 h 1526213"/>
              <a:gd name="connsiteX551" fmla="*/ 4677071 w 4742389"/>
              <a:gd name="connsiteY551" fmla="*/ 1481670 h 1526213"/>
              <a:gd name="connsiteX552" fmla="*/ 4594726 w 4742389"/>
              <a:gd name="connsiteY552" fmla="*/ 1465803 h 1526213"/>
              <a:gd name="connsiteX553" fmla="*/ 4397035 w 4742389"/>
              <a:gd name="connsiteY553" fmla="*/ 1435713 h 1526213"/>
              <a:gd name="connsiteX554" fmla="*/ 4196843 w 4742389"/>
              <a:gd name="connsiteY554" fmla="*/ 1428191 h 1526213"/>
              <a:gd name="connsiteX555" fmla="*/ 3996650 w 4742389"/>
              <a:gd name="connsiteY555" fmla="*/ 1428191 h 1526213"/>
              <a:gd name="connsiteX556" fmla="*/ 3598767 w 4742389"/>
              <a:gd name="connsiteY556" fmla="*/ 1433206 h 1526213"/>
              <a:gd name="connsiteX557" fmla="*/ 3498671 w 4742389"/>
              <a:gd name="connsiteY557" fmla="*/ 1430698 h 1526213"/>
              <a:gd name="connsiteX558" fmla="*/ 3398575 w 4742389"/>
              <a:gd name="connsiteY558" fmla="*/ 1425683 h 1526213"/>
              <a:gd name="connsiteX559" fmla="*/ 3298479 w 4742389"/>
              <a:gd name="connsiteY559" fmla="*/ 1420669 h 1526213"/>
              <a:gd name="connsiteX560" fmla="*/ 3248430 w 4742389"/>
              <a:gd name="connsiteY560" fmla="*/ 1418161 h 1526213"/>
              <a:gd name="connsiteX561" fmla="*/ 3198382 w 4742389"/>
              <a:gd name="connsiteY561" fmla="*/ 1415654 h 1526213"/>
              <a:gd name="connsiteX562" fmla="*/ 2800499 w 4742389"/>
              <a:gd name="connsiteY562" fmla="*/ 1376161 h 1526213"/>
              <a:gd name="connsiteX563" fmla="*/ 2541482 w 4742389"/>
              <a:gd name="connsiteY563" fmla="*/ 1352901 h 1526213"/>
              <a:gd name="connsiteX564" fmla="*/ 2519845 w 4742389"/>
              <a:gd name="connsiteY564" fmla="*/ 1361238 h 1526213"/>
              <a:gd name="connsiteX565" fmla="*/ 2514698 w 4742389"/>
              <a:gd name="connsiteY565" fmla="*/ 1363221 h 1526213"/>
              <a:gd name="connsiteX566" fmla="*/ 2492236 w 4742389"/>
              <a:gd name="connsiteY566" fmla="*/ 1370889 h 1526213"/>
              <a:gd name="connsiteX567" fmla="*/ 2607863 w 4742389"/>
              <a:gd name="connsiteY567" fmla="*/ 1388382 h 1526213"/>
              <a:gd name="connsiteX568" fmla="*/ 3200510 w 4742389"/>
              <a:gd name="connsiteY568" fmla="*/ 1493846 h 1526213"/>
              <a:gd name="connsiteX569" fmla="*/ 3399467 w 4742389"/>
              <a:gd name="connsiteY569" fmla="*/ 1521123 h 1526213"/>
              <a:gd name="connsiteX570" fmla="*/ 3456135 w 4742389"/>
              <a:gd name="connsiteY570" fmla="*/ 1526213 h 1526213"/>
              <a:gd name="connsiteX571" fmla="*/ 3385974 w 4742389"/>
              <a:gd name="connsiteY571" fmla="*/ 1526213 h 1526213"/>
              <a:gd name="connsiteX572" fmla="*/ 3198007 w 4742389"/>
              <a:gd name="connsiteY572" fmla="*/ 1501370 h 1526213"/>
              <a:gd name="connsiteX573" fmla="*/ 2605712 w 4742389"/>
              <a:gd name="connsiteY573" fmla="*/ 1394849 h 1526213"/>
              <a:gd name="connsiteX574" fmla="*/ 2480242 w 4742389"/>
              <a:gd name="connsiteY574" fmla="*/ 1374984 h 1526213"/>
              <a:gd name="connsiteX575" fmla="*/ 2430316 w 4742389"/>
              <a:gd name="connsiteY575" fmla="*/ 1392028 h 1526213"/>
              <a:gd name="connsiteX576" fmla="*/ 2611703 w 4742389"/>
              <a:gd name="connsiteY576" fmla="*/ 1435223 h 1526213"/>
              <a:gd name="connsiteX577" fmla="*/ 2905401 w 4742389"/>
              <a:gd name="connsiteY577" fmla="*/ 1512588 h 1526213"/>
              <a:gd name="connsiteX578" fmla="*/ 2959386 w 4742389"/>
              <a:gd name="connsiteY578" fmla="*/ 1526213 h 1526213"/>
              <a:gd name="connsiteX579" fmla="*/ 2932531 w 4742389"/>
              <a:gd name="connsiteY579" fmla="*/ 1526213 h 1526213"/>
              <a:gd name="connsiteX580" fmla="*/ 2904301 w 4742389"/>
              <a:gd name="connsiteY580" fmla="*/ 1519009 h 1526213"/>
              <a:gd name="connsiteX581" fmla="*/ 2611351 w 4742389"/>
              <a:gd name="connsiteY581" fmla="*/ 1442394 h 1526213"/>
              <a:gd name="connsiteX582" fmla="*/ 2417339 w 4742389"/>
              <a:gd name="connsiteY582" fmla="*/ 1396458 h 1526213"/>
              <a:gd name="connsiteX583" fmla="*/ 2366634 w 4742389"/>
              <a:gd name="connsiteY583" fmla="*/ 1413767 h 1526213"/>
              <a:gd name="connsiteX584" fmla="*/ 2372405 w 4742389"/>
              <a:gd name="connsiteY584" fmla="*/ 1415502 h 1526213"/>
              <a:gd name="connsiteX585" fmla="*/ 2422456 w 4742389"/>
              <a:gd name="connsiteY585" fmla="*/ 1430541 h 1526213"/>
              <a:gd name="connsiteX586" fmla="*/ 2616442 w 4742389"/>
              <a:gd name="connsiteY586" fmla="*/ 1492383 h 1526213"/>
              <a:gd name="connsiteX587" fmla="*/ 2714577 w 4742389"/>
              <a:gd name="connsiteY587" fmla="*/ 1526213 h 1526213"/>
              <a:gd name="connsiteX588" fmla="*/ 2697232 w 4742389"/>
              <a:gd name="connsiteY588" fmla="*/ 1526213 h 1526213"/>
              <a:gd name="connsiteX589" fmla="*/ 2613979 w 4742389"/>
              <a:gd name="connsiteY589" fmla="*/ 1497435 h 1526213"/>
              <a:gd name="connsiteX590" fmla="*/ 2419954 w 4742389"/>
              <a:gd name="connsiteY590" fmla="*/ 1435554 h 1526213"/>
              <a:gd name="connsiteX591" fmla="*/ 2369903 w 4742389"/>
              <a:gd name="connsiteY591" fmla="*/ 1420515 h 1526213"/>
              <a:gd name="connsiteX592" fmla="*/ 2356905 w 4742389"/>
              <a:gd name="connsiteY592" fmla="*/ 1417089 h 1526213"/>
              <a:gd name="connsiteX593" fmla="*/ 2316294 w 4742389"/>
              <a:gd name="connsiteY593" fmla="*/ 1430952 h 1526213"/>
              <a:gd name="connsiteX594" fmla="*/ 2127719 w 4742389"/>
              <a:gd name="connsiteY594" fmla="*/ 1485932 h 1526213"/>
              <a:gd name="connsiteX595" fmla="*/ 2204876 w 4742389"/>
              <a:gd name="connsiteY595" fmla="*/ 1503785 h 1526213"/>
              <a:gd name="connsiteX596" fmla="*/ 2254923 w 4742389"/>
              <a:gd name="connsiteY596" fmla="*/ 1513821 h 1526213"/>
              <a:gd name="connsiteX597" fmla="*/ 2304970 w 4742389"/>
              <a:gd name="connsiteY597" fmla="*/ 1523857 h 1526213"/>
              <a:gd name="connsiteX598" fmla="*/ 2314134 w 4742389"/>
              <a:gd name="connsiteY598" fmla="*/ 1526213 h 1526213"/>
              <a:gd name="connsiteX599" fmla="*/ 2281838 w 4742389"/>
              <a:gd name="connsiteY599" fmla="*/ 1526213 h 1526213"/>
              <a:gd name="connsiteX600" fmla="*/ 2258677 w 4742389"/>
              <a:gd name="connsiteY600" fmla="*/ 1520407 h 1526213"/>
              <a:gd name="connsiteX601" fmla="*/ 2252421 w 4742389"/>
              <a:gd name="connsiteY601" fmla="*/ 1518839 h 1526213"/>
              <a:gd name="connsiteX602" fmla="*/ 2204876 w 4742389"/>
              <a:gd name="connsiteY602" fmla="*/ 1508803 h 1526213"/>
              <a:gd name="connsiteX603" fmla="*/ 2117153 w 4742389"/>
              <a:gd name="connsiteY603" fmla="*/ 1489013 h 1526213"/>
              <a:gd name="connsiteX604" fmla="*/ 2014436 w 4742389"/>
              <a:gd name="connsiteY604" fmla="*/ 1518961 h 1526213"/>
              <a:gd name="connsiteX605" fmla="*/ 1983833 w 4742389"/>
              <a:gd name="connsiteY605" fmla="*/ 1526213 h 1526213"/>
              <a:gd name="connsiteX606" fmla="*/ 1962561 w 4742389"/>
              <a:gd name="connsiteY606" fmla="*/ 1526213 h 1526213"/>
              <a:gd name="connsiteX607" fmla="*/ 2014304 w 4742389"/>
              <a:gd name="connsiteY607" fmla="*/ 1513946 h 1526213"/>
              <a:gd name="connsiteX608" fmla="*/ 2107222 w 4742389"/>
              <a:gd name="connsiteY608" fmla="*/ 1486773 h 1526213"/>
              <a:gd name="connsiteX609" fmla="*/ 2104782 w 4742389"/>
              <a:gd name="connsiteY609" fmla="*/ 1486222 h 1526213"/>
              <a:gd name="connsiteX610" fmla="*/ 2059080 w 4742389"/>
              <a:gd name="connsiteY610" fmla="*/ 1477998 h 1526213"/>
              <a:gd name="connsiteX611" fmla="*/ 1992309 w 4742389"/>
              <a:gd name="connsiteY611" fmla="*/ 1496203 h 1526213"/>
              <a:gd name="connsiteX612" fmla="*/ 1852191 w 4742389"/>
              <a:gd name="connsiteY612" fmla="*/ 1526213 h 1526213"/>
              <a:gd name="connsiteX613" fmla="*/ 1827090 w 4742389"/>
              <a:gd name="connsiteY613" fmla="*/ 1526213 h 1526213"/>
              <a:gd name="connsiteX614" fmla="*/ 1991566 w 4742389"/>
              <a:gd name="connsiteY614" fmla="*/ 1491190 h 1526213"/>
              <a:gd name="connsiteX615" fmla="*/ 2047515 w 4742389"/>
              <a:gd name="connsiteY615" fmla="*/ 1475916 h 1526213"/>
              <a:gd name="connsiteX616" fmla="*/ 2019390 w 4742389"/>
              <a:gd name="connsiteY616" fmla="*/ 1470855 h 1526213"/>
              <a:gd name="connsiteX617" fmla="*/ 2007191 w 4742389"/>
              <a:gd name="connsiteY617" fmla="*/ 1468660 h 1526213"/>
              <a:gd name="connsiteX618" fmla="*/ 1989537 w 4742389"/>
              <a:gd name="connsiteY618" fmla="*/ 1465988 h 1526213"/>
              <a:gd name="connsiteX619" fmla="*/ 1702379 w 4742389"/>
              <a:gd name="connsiteY619" fmla="*/ 1526213 h 1526213"/>
              <a:gd name="connsiteX620" fmla="*/ 1678465 w 4742389"/>
              <a:gd name="connsiteY620" fmla="*/ 1526213 h 1526213"/>
              <a:gd name="connsiteX621" fmla="*/ 1975510 w 4742389"/>
              <a:gd name="connsiteY621" fmla="*/ 1463865 h 1526213"/>
              <a:gd name="connsiteX622" fmla="*/ 1916849 w 4742389"/>
              <a:gd name="connsiteY622" fmla="*/ 1454987 h 1526213"/>
              <a:gd name="connsiteX623" fmla="*/ 1654418 w 4742389"/>
              <a:gd name="connsiteY623" fmla="*/ 1505979 h 1526213"/>
              <a:gd name="connsiteX624" fmla="*/ 1507673 w 4742389"/>
              <a:gd name="connsiteY624" fmla="*/ 1526213 h 1526213"/>
              <a:gd name="connsiteX625" fmla="*/ 1470857 w 4742389"/>
              <a:gd name="connsiteY625" fmla="*/ 1526213 h 1526213"/>
              <a:gd name="connsiteX626" fmla="*/ 1651916 w 4742389"/>
              <a:gd name="connsiteY626" fmla="*/ 1500963 h 1526213"/>
              <a:gd name="connsiteX627" fmla="*/ 1899571 w 4742389"/>
              <a:gd name="connsiteY627" fmla="*/ 1452372 h 1526213"/>
              <a:gd name="connsiteX628" fmla="*/ 1834242 w 4742389"/>
              <a:gd name="connsiteY628" fmla="*/ 1442485 h 1526213"/>
              <a:gd name="connsiteX629" fmla="*/ 1639052 w 4742389"/>
              <a:gd name="connsiteY629" fmla="*/ 1476367 h 1526213"/>
              <a:gd name="connsiteX630" fmla="*/ 1254290 w 4742389"/>
              <a:gd name="connsiteY630" fmla="*/ 1526213 h 1526213"/>
              <a:gd name="connsiteX631" fmla="*/ 1219068 w 4742389"/>
              <a:gd name="connsiteY631" fmla="*/ 1526213 h 1526213"/>
              <a:gd name="connsiteX632" fmla="*/ 1237416 w 4742389"/>
              <a:gd name="connsiteY632" fmla="*/ 1524638 h 1526213"/>
              <a:gd name="connsiteX633" fmla="*/ 1639052 w 4742389"/>
              <a:gd name="connsiteY633" fmla="*/ 1471352 h 1526213"/>
              <a:gd name="connsiteX634" fmla="*/ 1818580 w 4742389"/>
              <a:gd name="connsiteY634" fmla="*/ 1440115 h 1526213"/>
              <a:gd name="connsiteX635" fmla="*/ 1808255 w 4742389"/>
              <a:gd name="connsiteY635" fmla="*/ 1438552 h 1526213"/>
              <a:gd name="connsiteX636" fmla="*/ 1740515 w 4742389"/>
              <a:gd name="connsiteY636" fmla="*/ 1430863 h 1526213"/>
              <a:gd name="connsiteX637" fmla="*/ 1626857 w 4742389"/>
              <a:gd name="connsiteY637" fmla="*/ 1448018 h 1526213"/>
              <a:gd name="connsiteX638" fmla="*/ 1228661 w 4742389"/>
              <a:gd name="connsiteY638" fmla="*/ 1495621 h 1526213"/>
              <a:gd name="connsiteX639" fmla="*/ 852899 w 4742389"/>
              <a:gd name="connsiteY639" fmla="*/ 1526213 h 1526213"/>
              <a:gd name="connsiteX640" fmla="*/ 815074 w 4742389"/>
              <a:gd name="connsiteY640" fmla="*/ 1526213 h 1526213"/>
              <a:gd name="connsiteX641" fmla="*/ 828590 w 4742389"/>
              <a:gd name="connsiteY641" fmla="*/ 1525686 h 1526213"/>
              <a:gd name="connsiteX642" fmla="*/ 1626857 w 4742389"/>
              <a:gd name="connsiteY642" fmla="*/ 1443007 h 1526213"/>
              <a:gd name="connsiteX643" fmla="*/ 1721439 w 4742389"/>
              <a:gd name="connsiteY643" fmla="*/ 1428698 h 1526213"/>
              <a:gd name="connsiteX644" fmla="*/ 1632000 w 4742389"/>
              <a:gd name="connsiteY644" fmla="*/ 1418546 h 1526213"/>
              <a:gd name="connsiteX645" fmla="*/ 1616619 w 4742389"/>
              <a:gd name="connsiteY645" fmla="*/ 1420490 h 1526213"/>
              <a:gd name="connsiteX646" fmla="*/ 820813 w 4742389"/>
              <a:gd name="connsiteY646" fmla="*/ 1493147 h 1526213"/>
              <a:gd name="connsiteX647" fmla="*/ 22503 w 4742389"/>
              <a:gd name="connsiteY647" fmla="*/ 1515695 h 1526213"/>
              <a:gd name="connsiteX648" fmla="*/ 820813 w 4742389"/>
              <a:gd name="connsiteY648" fmla="*/ 1490641 h 1526213"/>
              <a:gd name="connsiteX649" fmla="*/ 1218716 w 4742389"/>
              <a:gd name="connsiteY649" fmla="*/ 1458698 h 1526213"/>
              <a:gd name="connsiteX650" fmla="*/ 1610676 w 4742389"/>
              <a:gd name="connsiteY650" fmla="*/ 1416125 h 1526213"/>
              <a:gd name="connsiteX651" fmla="*/ 1609318 w 4742389"/>
              <a:gd name="connsiteY651" fmla="*/ 1415971 h 1526213"/>
              <a:gd name="connsiteX652" fmla="*/ 1559271 w 4742389"/>
              <a:gd name="connsiteY652" fmla="*/ 1413462 h 1526213"/>
              <a:gd name="connsiteX653" fmla="*/ 1509224 w 4742389"/>
              <a:gd name="connsiteY653" fmla="*/ 1408444 h 1526213"/>
              <a:gd name="connsiteX654" fmla="*/ 1486643 w 4742389"/>
              <a:gd name="connsiteY654" fmla="*/ 1406788 h 1526213"/>
              <a:gd name="connsiteX655" fmla="*/ 1212315 w 4742389"/>
              <a:gd name="connsiteY655" fmla="*/ 1431240 h 1526213"/>
              <a:gd name="connsiteX656" fmla="*/ 19691 w 4742389"/>
              <a:gd name="connsiteY656" fmla="*/ 1491179 h 1526213"/>
              <a:gd name="connsiteX657" fmla="*/ 1212315 w 4742389"/>
              <a:gd name="connsiteY657" fmla="*/ 1427714 h 1526213"/>
              <a:gd name="connsiteX658" fmla="*/ 1459239 w 4742389"/>
              <a:gd name="connsiteY658" fmla="*/ 1404777 h 1526213"/>
              <a:gd name="connsiteX659" fmla="*/ 1406628 w 4742389"/>
              <a:gd name="connsiteY659" fmla="*/ 1400918 h 1526213"/>
              <a:gd name="connsiteX660" fmla="*/ 1234761 w 4742389"/>
              <a:gd name="connsiteY660" fmla="*/ 1396610 h 1526213"/>
              <a:gd name="connsiteX661" fmla="*/ 810496 w 4742389"/>
              <a:gd name="connsiteY661" fmla="*/ 1426588 h 1526213"/>
              <a:gd name="connsiteX662" fmla="*/ 412867 w 4742389"/>
              <a:gd name="connsiteY662" fmla="*/ 1449810 h 1526213"/>
              <a:gd name="connsiteX663" fmla="*/ 86413 w 4742389"/>
              <a:gd name="connsiteY663" fmla="*/ 1462888 h 1526213"/>
              <a:gd name="connsiteX664" fmla="*/ 15002 w 4742389"/>
              <a:gd name="connsiteY664" fmla="*/ 1465748 h 1526213"/>
              <a:gd name="connsiteX665" fmla="*/ 89545 w 4742389"/>
              <a:gd name="connsiteY665" fmla="*/ 1462483 h 1526213"/>
              <a:gd name="connsiteX666" fmla="*/ 412867 w 4742389"/>
              <a:gd name="connsiteY666" fmla="*/ 1448322 h 1526213"/>
              <a:gd name="connsiteX667" fmla="*/ 810496 w 4742389"/>
              <a:gd name="connsiteY667" fmla="*/ 1424082 h 1526213"/>
              <a:gd name="connsiteX668" fmla="*/ 1194331 w 4742389"/>
              <a:gd name="connsiteY668" fmla="*/ 1395748 h 1526213"/>
              <a:gd name="connsiteX669" fmla="*/ 1006253 w 4742389"/>
              <a:gd name="connsiteY669" fmla="*/ 1393391 h 1526213"/>
              <a:gd name="connsiteX670" fmla="*/ 903657 w 4742389"/>
              <a:gd name="connsiteY670" fmla="*/ 1395900 h 1526213"/>
              <a:gd name="connsiteX671" fmla="*/ 853610 w 4742389"/>
              <a:gd name="connsiteY671" fmla="*/ 1398409 h 1526213"/>
              <a:gd name="connsiteX672" fmla="*/ 803563 w 4742389"/>
              <a:gd name="connsiteY672" fmla="*/ 1398409 h 1526213"/>
              <a:gd name="connsiteX673" fmla="*/ 643413 w 4742389"/>
              <a:gd name="connsiteY673" fmla="*/ 1407943 h 1526213"/>
              <a:gd name="connsiteX674" fmla="*/ 803563 w 4742389"/>
              <a:gd name="connsiteY674" fmla="*/ 1395900 h 1526213"/>
              <a:gd name="connsiteX675" fmla="*/ 853610 w 4742389"/>
              <a:gd name="connsiteY675" fmla="*/ 1393391 h 1526213"/>
              <a:gd name="connsiteX676" fmla="*/ 903657 w 4742389"/>
              <a:gd name="connsiteY676" fmla="*/ 1393391 h 1526213"/>
              <a:gd name="connsiteX677" fmla="*/ 1006253 w 4742389"/>
              <a:gd name="connsiteY677" fmla="*/ 1390882 h 1526213"/>
              <a:gd name="connsiteX678" fmla="*/ 1206441 w 4742389"/>
              <a:gd name="connsiteY678" fmla="*/ 1390882 h 1526213"/>
              <a:gd name="connsiteX679" fmla="*/ 1245512 w 4742389"/>
              <a:gd name="connsiteY679" fmla="*/ 1391970 h 1526213"/>
              <a:gd name="connsiteX680" fmla="*/ 1604112 w 4742389"/>
              <a:gd name="connsiteY680" fmla="*/ 1365499 h 1526213"/>
              <a:gd name="connsiteX681" fmla="*/ 2002016 w 4742389"/>
              <a:gd name="connsiteY681" fmla="*/ 1336050 h 1526213"/>
              <a:gd name="connsiteX682" fmla="*/ 2021651 w 4742389"/>
              <a:gd name="connsiteY682" fmla="*/ 1334783 h 1526213"/>
              <a:gd name="connsiteX683" fmla="*/ 1996024 w 4742389"/>
              <a:gd name="connsiteY683" fmla="*/ 1330291 h 1526213"/>
              <a:gd name="connsiteX684" fmla="*/ 1603761 w 4742389"/>
              <a:gd name="connsiteY684" fmla="*/ 1345747 h 1526213"/>
              <a:gd name="connsiteX685" fmla="*/ 12189 w 4742389"/>
              <a:gd name="connsiteY685" fmla="*/ 1441067 h 1526213"/>
              <a:gd name="connsiteX686" fmla="*/ 1603761 w 4742389"/>
              <a:gd name="connsiteY686" fmla="*/ 1340730 h 1526213"/>
              <a:gd name="connsiteX687" fmla="*/ 1971306 w 4742389"/>
              <a:gd name="connsiteY687" fmla="*/ 1325958 h 1526213"/>
              <a:gd name="connsiteX688" fmla="*/ 1960110 w 4742389"/>
              <a:gd name="connsiteY688" fmla="*/ 1323995 h 1526213"/>
              <a:gd name="connsiteX689" fmla="*/ 1604348 w 4742389"/>
              <a:gd name="connsiteY689" fmla="*/ 1322878 h 1526213"/>
              <a:gd name="connsiteX690" fmla="*/ 10314 w 4742389"/>
              <a:gd name="connsiteY690" fmla="*/ 1415654 h 1526213"/>
              <a:gd name="connsiteX691" fmla="*/ 1604348 w 4742389"/>
              <a:gd name="connsiteY691" fmla="*/ 1317863 h 1526213"/>
              <a:gd name="connsiteX692" fmla="*/ 1889609 w 4742389"/>
              <a:gd name="connsiteY692" fmla="*/ 1317415 h 1526213"/>
              <a:gd name="connsiteX693" fmla="*/ 1608855 w 4742389"/>
              <a:gd name="connsiteY693" fmla="*/ 1305727 h 1526213"/>
              <a:gd name="connsiteX694" fmla="*/ 805521 w 4742389"/>
              <a:gd name="connsiteY694" fmla="*/ 1325793 h 1526213"/>
              <a:gd name="connsiteX695" fmla="*/ 4688 w 4742389"/>
              <a:gd name="connsiteY695" fmla="*/ 1391008 h 1526213"/>
              <a:gd name="connsiteX696" fmla="*/ 805521 w 4742389"/>
              <a:gd name="connsiteY696" fmla="*/ 1323285 h 1526213"/>
              <a:gd name="connsiteX697" fmla="*/ 1608855 w 4742389"/>
              <a:gd name="connsiteY697" fmla="*/ 1300711 h 1526213"/>
              <a:gd name="connsiteX698" fmla="*/ 1882117 w 4742389"/>
              <a:gd name="connsiteY698" fmla="*/ 1311385 h 1526213"/>
              <a:gd name="connsiteX699" fmla="*/ 1877765 w 4742389"/>
              <a:gd name="connsiteY699" fmla="*/ 1310731 h 1526213"/>
              <a:gd name="connsiteX700" fmla="*/ 1815761 w 4742389"/>
              <a:gd name="connsiteY700" fmla="*/ 1304073 h 1526213"/>
              <a:gd name="connsiteX701" fmla="*/ 1614323 w 4742389"/>
              <a:gd name="connsiteY701" fmla="*/ 1288086 h 1526213"/>
              <a:gd name="connsiteX702" fmla="*/ 1411633 w 4742389"/>
              <a:gd name="connsiteY702" fmla="*/ 1280562 h 1526213"/>
              <a:gd name="connsiteX703" fmla="*/ 1211445 w 4742389"/>
              <a:gd name="connsiteY703" fmla="*/ 1278054 h 1526213"/>
              <a:gd name="connsiteX704" fmla="*/ 806066 w 4742389"/>
              <a:gd name="connsiteY704" fmla="*/ 1290593 h 1526213"/>
              <a:gd name="connsiteX705" fmla="*/ 2813 w 4742389"/>
              <a:gd name="connsiteY705" fmla="*/ 1365827 h 1526213"/>
              <a:gd name="connsiteX706" fmla="*/ 806066 w 4742389"/>
              <a:gd name="connsiteY706" fmla="*/ 1288086 h 1526213"/>
              <a:gd name="connsiteX707" fmla="*/ 1211445 w 4742389"/>
              <a:gd name="connsiteY707" fmla="*/ 1275547 h 1526213"/>
              <a:gd name="connsiteX708" fmla="*/ 1411633 w 4742389"/>
              <a:gd name="connsiteY708" fmla="*/ 1275547 h 1526213"/>
              <a:gd name="connsiteX709" fmla="*/ 1614323 w 4742389"/>
              <a:gd name="connsiteY709" fmla="*/ 1283070 h 1526213"/>
              <a:gd name="connsiteX710" fmla="*/ 1781622 w 4742389"/>
              <a:gd name="connsiteY710" fmla="*/ 1296286 h 1526213"/>
              <a:gd name="connsiteX711" fmla="*/ 1724248 w 4742389"/>
              <a:gd name="connsiteY711" fmla="*/ 1287666 h 1526213"/>
              <a:gd name="connsiteX712" fmla="*/ 1621644 w 4742389"/>
              <a:gd name="connsiteY712" fmla="*/ 1277640 h 1526213"/>
              <a:gd name="connsiteX713" fmla="*/ 1216233 w 4742389"/>
              <a:gd name="connsiteY713" fmla="*/ 1252574 h 1526213"/>
              <a:gd name="connsiteX714" fmla="*/ 1166183 w 4742389"/>
              <a:gd name="connsiteY714" fmla="*/ 1250067 h 1526213"/>
              <a:gd name="connsiteX715" fmla="*/ 1113629 w 4742389"/>
              <a:gd name="connsiteY715" fmla="*/ 1250067 h 1526213"/>
              <a:gd name="connsiteX716" fmla="*/ 1013528 w 4742389"/>
              <a:gd name="connsiteY716" fmla="*/ 1250067 h 1526213"/>
              <a:gd name="connsiteX717" fmla="*/ 808320 w 4742389"/>
              <a:gd name="connsiteY717" fmla="*/ 1257587 h 1526213"/>
              <a:gd name="connsiteX718" fmla="*/ 0 w 4742389"/>
              <a:gd name="connsiteY718" fmla="*/ 1340304 h 1526213"/>
              <a:gd name="connsiteX719" fmla="*/ 808320 w 4742389"/>
              <a:gd name="connsiteY719" fmla="*/ 1255081 h 1526213"/>
              <a:gd name="connsiteX720" fmla="*/ 1013528 w 4742389"/>
              <a:gd name="connsiteY720" fmla="*/ 1247561 h 1526213"/>
              <a:gd name="connsiteX721" fmla="*/ 1113629 w 4742389"/>
              <a:gd name="connsiteY721" fmla="*/ 1247561 h 1526213"/>
              <a:gd name="connsiteX722" fmla="*/ 1166183 w 4742389"/>
              <a:gd name="connsiteY722" fmla="*/ 1247561 h 1526213"/>
              <a:gd name="connsiteX723" fmla="*/ 1216233 w 4742389"/>
              <a:gd name="connsiteY723" fmla="*/ 1247561 h 1526213"/>
              <a:gd name="connsiteX724" fmla="*/ 1621644 w 4742389"/>
              <a:gd name="connsiteY724" fmla="*/ 1272627 h 1526213"/>
              <a:gd name="connsiteX725" fmla="*/ 1724248 w 4742389"/>
              <a:gd name="connsiteY725" fmla="*/ 1282653 h 1526213"/>
              <a:gd name="connsiteX726" fmla="*/ 1824350 w 4742389"/>
              <a:gd name="connsiteY726" fmla="*/ 1297692 h 1526213"/>
              <a:gd name="connsiteX727" fmla="*/ 1874401 w 4742389"/>
              <a:gd name="connsiteY727" fmla="*/ 1305212 h 1526213"/>
              <a:gd name="connsiteX728" fmla="*/ 1876050 w 4742389"/>
              <a:gd name="connsiteY728" fmla="*/ 1305460 h 1526213"/>
              <a:gd name="connsiteX729" fmla="*/ 1958694 w 4742389"/>
              <a:gd name="connsiteY729" fmla="*/ 1314376 h 1526213"/>
              <a:gd name="connsiteX730" fmla="*/ 2010210 w 4742389"/>
              <a:gd name="connsiteY730" fmla="*/ 1316388 h 1526213"/>
              <a:gd name="connsiteX731" fmla="*/ 2037840 w 4742389"/>
              <a:gd name="connsiteY731" fmla="*/ 1318801 h 1526213"/>
              <a:gd name="connsiteX732" fmla="*/ 2123809 w 4742389"/>
              <a:gd name="connsiteY732" fmla="*/ 1322717 h 1526213"/>
              <a:gd name="connsiteX733" fmla="*/ 2237745 w 4742389"/>
              <a:gd name="connsiteY733" fmla="*/ 1320831 h 1526213"/>
              <a:gd name="connsiteX734" fmla="*/ 2295221 w 4742389"/>
              <a:gd name="connsiteY734" fmla="*/ 1317121 h 1526213"/>
              <a:gd name="connsiteX735" fmla="*/ 2402045 w 4742389"/>
              <a:gd name="connsiteY735" fmla="*/ 1305641 h 1526213"/>
              <a:gd name="connsiteX736" fmla="*/ 2410836 w 4742389"/>
              <a:gd name="connsiteY736" fmla="*/ 1304694 h 1526213"/>
              <a:gd name="connsiteX737" fmla="*/ 2546168 w 4742389"/>
              <a:gd name="connsiteY737" fmla="*/ 1282955 h 1526213"/>
              <a:gd name="connsiteX738" fmla="*/ 2659717 w 4742389"/>
              <a:gd name="connsiteY738" fmla="*/ 1258873 h 1526213"/>
              <a:gd name="connsiteX739" fmla="*/ 2712288 w 4742389"/>
              <a:gd name="connsiteY739" fmla="*/ 1244690 h 1526213"/>
              <a:gd name="connsiteX740" fmla="*/ 2835272 w 4742389"/>
              <a:gd name="connsiteY740" fmla="*/ 1207526 h 1526213"/>
              <a:gd name="connsiteX741" fmla="*/ 2871251 w 4742389"/>
              <a:gd name="connsiteY741" fmla="*/ 1194959 h 1526213"/>
              <a:gd name="connsiteX742" fmla="*/ 3022620 w 4742389"/>
              <a:gd name="connsiteY742" fmla="*/ 1135682 h 1526213"/>
              <a:gd name="connsiteX743" fmla="*/ 3065180 w 4742389"/>
              <a:gd name="connsiteY743" fmla="*/ 1117038 h 1526213"/>
              <a:gd name="connsiteX744" fmla="*/ 3135498 w 4742389"/>
              <a:gd name="connsiteY744" fmla="*/ 1082054 h 1526213"/>
              <a:gd name="connsiteX745" fmla="*/ 3272966 w 4742389"/>
              <a:gd name="connsiteY745" fmla="*/ 1007211 h 1526213"/>
              <a:gd name="connsiteX746" fmla="*/ 3948651 w 4742389"/>
              <a:gd name="connsiteY746" fmla="*/ 518325 h 1526213"/>
              <a:gd name="connsiteX747" fmla="*/ 4268975 w 4742389"/>
              <a:gd name="connsiteY747" fmla="*/ 247557 h 1526213"/>
              <a:gd name="connsiteX748" fmla="*/ 4631843 w 4742389"/>
              <a:gd name="connsiteY748" fmla="*/ 36959 h 1526213"/>
              <a:gd name="connsiteX749" fmla="*/ 4731319 w 4742389"/>
              <a:gd name="connsiteY749" fmla="*/ 2487 h 152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</a:cxnLst>
            <a:rect l="l" t="t" r="r" b="b"/>
            <a:pathLst>
              <a:path w="4742389" h="1526213">
                <a:moveTo>
                  <a:pt x="643413" y="1407943"/>
                </a:moveTo>
                <a:lnTo>
                  <a:pt x="403188" y="1426007"/>
                </a:lnTo>
                <a:cubicBezTo>
                  <a:pt x="469501" y="1420989"/>
                  <a:pt x="536438" y="1415344"/>
                  <a:pt x="603376" y="1410326"/>
                </a:cubicBezTo>
                <a:close/>
                <a:moveTo>
                  <a:pt x="2316873" y="1406472"/>
                </a:moveTo>
                <a:lnTo>
                  <a:pt x="2292268" y="1414417"/>
                </a:lnTo>
                <a:lnTo>
                  <a:pt x="2070799" y="1474802"/>
                </a:lnTo>
                <a:lnTo>
                  <a:pt x="2094773" y="1479009"/>
                </a:lnTo>
                <a:cubicBezTo>
                  <a:pt x="2107285" y="1481204"/>
                  <a:pt x="2107285" y="1481204"/>
                  <a:pt x="2107285" y="1481204"/>
                </a:cubicBezTo>
                <a:lnTo>
                  <a:pt x="2117880" y="1483656"/>
                </a:lnTo>
                <a:lnTo>
                  <a:pt x="2315239" y="1425938"/>
                </a:lnTo>
                <a:lnTo>
                  <a:pt x="2347886" y="1414711"/>
                </a:lnTo>
                <a:lnTo>
                  <a:pt x="2328299" y="1409548"/>
                </a:lnTo>
                <a:cubicBezTo>
                  <a:pt x="2322355" y="1407982"/>
                  <a:pt x="2322355" y="1407982"/>
                  <a:pt x="2322355" y="1407982"/>
                </a:cubicBezTo>
                <a:close/>
                <a:moveTo>
                  <a:pt x="2271317" y="1393924"/>
                </a:moveTo>
                <a:lnTo>
                  <a:pt x="2070766" y="1448952"/>
                </a:lnTo>
                <a:lnTo>
                  <a:pt x="2003434" y="1463073"/>
                </a:lnTo>
                <a:lnTo>
                  <a:pt x="2007191" y="1463642"/>
                </a:lnTo>
                <a:lnTo>
                  <a:pt x="2059110" y="1472751"/>
                </a:lnTo>
                <a:lnTo>
                  <a:pt x="2291173" y="1409403"/>
                </a:lnTo>
                <a:lnTo>
                  <a:pt x="2307838" y="1403983"/>
                </a:lnTo>
                <a:close/>
                <a:moveTo>
                  <a:pt x="2378176" y="1386677"/>
                </a:moveTo>
                <a:lnTo>
                  <a:pt x="2329155" y="1402506"/>
                </a:lnTo>
                <a:lnTo>
                  <a:pt x="2358093" y="1411201"/>
                </a:lnTo>
                <a:lnTo>
                  <a:pt x="2407814" y="1394103"/>
                </a:lnTo>
                <a:close/>
                <a:moveTo>
                  <a:pt x="2233796" y="1383589"/>
                </a:moveTo>
                <a:lnTo>
                  <a:pt x="2052937" y="1428544"/>
                </a:lnTo>
                <a:lnTo>
                  <a:pt x="1931367" y="1452166"/>
                </a:lnTo>
                <a:lnTo>
                  <a:pt x="1989402" y="1460949"/>
                </a:lnTo>
                <a:lnTo>
                  <a:pt x="2070453" y="1443937"/>
                </a:lnTo>
                <a:lnTo>
                  <a:pt x="2261511" y="1391222"/>
                </a:lnTo>
                <a:close/>
                <a:moveTo>
                  <a:pt x="2329305" y="1378012"/>
                </a:moveTo>
                <a:lnTo>
                  <a:pt x="2283683" y="1390530"/>
                </a:lnTo>
                <a:lnTo>
                  <a:pt x="2320293" y="1399933"/>
                </a:lnTo>
                <a:lnTo>
                  <a:pt x="2368504" y="1384254"/>
                </a:lnTo>
                <a:lnTo>
                  <a:pt x="2365026" y="1383382"/>
                </a:lnTo>
                <a:close/>
                <a:moveTo>
                  <a:pt x="2195642" y="1373395"/>
                </a:moveTo>
                <a:lnTo>
                  <a:pt x="2036309" y="1407409"/>
                </a:lnTo>
                <a:lnTo>
                  <a:pt x="1849685" y="1439804"/>
                </a:lnTo>
                <a:lnTo>
                  <a:pt x="1914009" y="1449539"/>
                </a:lnTo>
                <a:lnTo>
                  <a:pt x="2051373" y="1422588"/>
                </a:lnTo>
                <a:lnTo>
                  <a:pt x="2222273" y="1380415"/>
                </a:lnTo>
                <a:lnTo>
                  <a:pt x="2222253" y="1380409"/>
                </a:lnTo>
                <a:close/>
                <a:moveTo>
                  <a:pt x="2287251" y="1370301"/>
                </a:moveTo>
                <a:lnTo>
                  <a:pt x="2245412" y="1380701"/>
                </a:lnTo>
                <a:lnTo>
                  <a:pt x="2273499" y="1387915"/>
                </a:lnTo>
                <a:lnTo>
                  <a:pt x="2316413" y="1376074"/>
                </a:lnTo>
                <a:lnTo>
                  <a:pt x="2314979" y="1375859"/>
                </a:lnTo>
                <a:close/>
                <a:moveTo>
                  <a:pt x="2436053" y="1367988"/>
                </a:moveTo>
                <a:lnTo>
                  <a:pt x="2389019" y="1383175"/>
                </a:lnTo>
                <a:lnTo>
                  <a:pt x="2408817" y="1387144"/>
                </a:lnTo>
                <a:cubicBezTo>
                  <a:pt x="2415073" y="1388398"/>
                  <a:pt x="2415073" y="1388398"/>
                  <a:pt x="2415073" y="1388398"/>
                </a:cubicBezTo>
                <a:lnTo>
                  <a:pt x="2420586" y="1389710"/>
                </a:lnTo>
                <a:lnTo>
                  <a:pt x="2468716" y="1373159"/>
                </a:lnTo>
                <a:close/>
                <a:moveTo>
                  <a:pt x="2154700" y="1363869"/>
                </a:moveTo>
                <a:lnTo>
                  <a:pt x="2023175" y="1388201"/>
                </a:lnTo>
                <a:lnTo>
                  <a:pt x="1759491" y="1427999"/>
                </a:lnTo>
                <a:lnTo>
                  <a:pt x="1808255" y="1433534"/>
                </a:lnTo>
                <a:lnTo>
                  <a:pt x="1834004" y="1437431"/>
                </a:lnTo>
                <a:lnTo>
                  <a:pt x="2035370" y="1402394"/>
                </a:lnTo>
                <a:lnTo>
                  <a:pt x="2184870" y="1370556"/>
                </a:lnTo>
                <a:lnTo>
                  <a:pt x="2180649" y="1369443"/>
                </a:lnTo>
                <a:cubicBezTo>
                  <a:pt x="2174705" y="1367877"/>
                  <a:pt x="2174705" y="1367877"/>
                  <a:pt x="2174705" y="1367877"/>
                </a:cubicBezTo>
                <a:close/>
                <a:moveTo>
                  <a:pt x="2247479" y="1362329"/>
                </a:moveTo>
                <a:lnTo>
                  <a:pt x="2207044" y="1370961"/>
                </a:lnTo>
                <a:lnTo>
                  <a:pt x="2218500" y="1373830"/>
                </a:lnTo>
                <a:cubicBezTo>
                  <a:pt x="2224756" y="1375396"/>
                  <a:pt x="2224756" y="1375396"/>
                  <a:pt x="2224756" y="1375396"/>
                </a:cubicBezTo>
                <a:lnTo>
                  <a:pt x="2233504" y="1377643"/>
                </a:lnTo>
                <a:lnTo>
                  <a:pt x="2274010" y="1367647"/>
                </a:lnTo>
                <a:lnTo>
                  <a:pt x="2257112" y="1364260"/>
                </a:lnTo>
                <a:close/>
                <a:moveTo>
                  <a:pt x="2389230" y="1361570"/>
                </a:moveTo>
                <a:lnTo>
                  <a:pt x="2344103" y="1373952"/>
                </a:lnTo>
                <a:lnTo>
                  <a:pt x="2359083" y="1377112"/>
                </a:lnTo>
                <a:cubicBezTo>
                  <a:pt x="2365026" y="1378366"/>
                  <a:pt x="2365026" y="1378366"/>
                  <a:pt x="2365026" y="1378366"/>
                </a:cubicBezTo>
                <a:lnTo>
                  <a:pt x="2378378" y="1381042"/>
                </a:lnTo>
                <a:lnTo>
                  <a:pt x="2424260" y="1366121"/>
                </a:lnTo>
                <a:lnTo>
                  <a:pt x="2407185" y="1363417"/>
                </a:lnTo>
                <a:close/>
                <a:moveTo>
                  <a:pt x="2341950" y="1356705"/>
                </a:moveTo>
                <a:lnTo>
                  <a:pt x="2304394" y="1366040"/>
                </a:lnTo>
                <a:lnTo>
                  <a:pt x="2304969" y="1366141"/>
                </a:lnTo>
                <a:cubicBezTo>
                  <a:pt x="2317481" y="1368335"/>
                  <a:pt x="2317481" y="1368335"/>
                  <a:pt x="2317481" y="1368335"/>
                </a:cubicBezTo>
                <a:lnTo>
                  <a:pt x="2332771" y="1371561"/>
                </a:lnTo>
                <a:lnTo>
                  <a:pt x="2374483" y="1360052"/>
                </a:lnTo>
                <a:close/>
                <a:moveTo>
                  <a:pt x="2114465" y="1355554"/>
                </a:moveTo>
                <a:lnTo>
                  <a:pt x="2012958" y="1370382"/>
                </a:lnTo>
                <a:lnTo>
                  <a:pt x="1652914" y="1415902"/>
                </a:lnTo>
                <a:lnTo>
                  <a:pt x="1740389" y="1425831"/>
                </a:lnTo>
                <a:lnTo>
                  <a:pt x="2022237" y="1383190"/>
                </a:lnTo>
                <a:lnTo>
                  <a:pt x="2141381" y="1361201"/>
                </a:lnTo>
                <a:lnTo>
                  <a:pt x="2124654" y="1357850"/>
                </a:lnTo>
                <a:close/>
                <a:moveTo>
                  <a:pt x="2205859" y="1354405"/>
                </a:moveTo>
                <a:lnTo>
                  <a:pt x="2167711" y="1361462"/>
                </a:lnTo>
                <a:lnTo>
                  <a:pt x="2174705" y="1362863"/>
                </a:lnTo>
                <a:lnTo>
                  <a:pt x="2195978" y="1368190"/>
                </a:lnTo>
                <a:lnTo>
                  <a:pt x="2235125" y="1359853"/>
                </a:lnTo>
                <a:lnTo>
                  <a:pt x="2227397" y="1358304"/>
                </a:lnTo>
                <a:cubicBezTo>
                  <a:pt x="2214885" y="1355796"/>
                  <a:pt x="2214885" y="1355796"/>
                  <a:pt x="2214885" y="1355796"/>
                </a:cubicBezTo>
                <a:close/>
                <a:moveTo>
                  <a:pt x="2295983" y="1351975"/>
                </a:moveTo>
                <a:lnTo>
                  <a:pt x="2263606" y="1358887"/>
                </a:lnTo>
                <a:lnTo>
                  <a:pt x="2290440" y="1363593"/>
                </a:lnTo>
                <a:lnTo>
                  <a:pt x="2325296" y="1354991"/>
                </a:lnTo>
                <a:close/>
                <a:moveTo>
                  <a:pt x="2495411" y="1348764"/>
                </a:moveTo>
                <a:lnTo>
                  <a:pt x="2495384" y="1348773"/>
                </a:lnTo>
                <a:cubicBezTo>
                  <a:pt x="2490237" y="1350491"/>
                  <a:pt x="2490237" y="1350491"/>
                  <a:pt x="2490237" y="1350491"/>
                </a:cubicBezTo>
                <a:lnTo>
                  <a:pt x="2447859" y="1364175"/>
                </a:lnTo>
                <a:lnTo>
                  <a:pt x="2480486" y="1369112"/>
                </a:lnTo>
                <a:lnTo>
                  <a:pt x="2512196" y="1358207"/>
                </a:lnTo>
                <a:lnTo>
                  <a:pt x="2528899" y="1351771"/>
                </a:lnTo>
                <a:close/>
                <a:moveTo>
                  <a:pt x="2165222" y="1348139"/>
                </a:moveTo>
                <a:lnTo>
                  <a:pt x="2128200" y="1353548"/>
                </a:lnTo>
                <a:lnTo>
                  <a:pt x="2154407" y="1358797"/>
                </a:lnTo>
                <a:lnTo>
                  <a:pt x="2190793" y="1352082"/>
                </a:lnTo>
                <a:close/>
                <a:moveTo>
                  <a:pt x="2076862" y="1347080"/>
                </a:moveTo>
                <a:lnTo>
                  <a:pt x="1608761" y="1395903"/>
                </a:lnTo>
                <a:lnTo>
                  <a:pt x="1516343" y="1404140"/>
                </a:lnTo>
                <a:lnTo>
                  <a:pt x="1553015" y="1407817"/>
                </a:lnTo>
                <a:cubicBezTo>
                  <a:pt x="1559271" y="1408444"/>
                  <a:pt x="1559271" y="1408444"/>
                  <a:pt x="1559271" y="1408444"/>
                </a:cubicBezTo>
                <a:cubicBezTo>
                  <a:pt x="1609318" y="1410953"/>
                  <a:pt x="1609318" y="1410953"/>
                  <a:pt x="1609318" y="1410953"/>
                </a:cubicBezTo>
                <a:lnTo>
                  <a:pt x="1631961" y="1413523"/>
                </a:lnTo>
                <a:lnTo>
                  <a:pt x="2012019" y="1365058"/>
                </a:lnTo>
                <a:lnTo>
                  <a:pt x="2098552" y="1351968"/>
                </a:lnTo>
                <a:close/>
                <a:moveTo>
                  <a:pt x="2246510" y="1346884"/>
                </a:moveTo>
                <a:lnTo>
                  <a:pt x="2221525" y="1351506"/>
                </a:lnTo>
                <a:lnTo>
                  <a:pt x="2250476" y="1356584"/>
                </a:lnTo>
                <a:lnTo>
                  <a:pt x="2279891" y="1350319"/>
                </a:lnTo>
                <a:close/>
                <a:moveTo>
                  <a:pt x="2450575" y="1344737"/>
                </a:moveTo>
                <a:lnTo>
                  <a:pt x="2403537" y="1357644"/>
                </a:lnTo>
                <a:lnTo>
                  <a:pt x="2409688" y="1358401"/>
                </a:lnTo>
                <a:lnTo>
                  <a:pt x="2435834" y="1362356"/>
                </a:lnTo>
                <a:lnTo>
                  <a:pt x="2481478" y="1347512"/>
                </a:lnTo>
                <a:close/>
                <a:moveTo>
                  <a:pt x="2203856" y="1342495"/>
                </a:moveTo>
                <a:lnTo>
                  <a:pt x="2182766" y="1345576"/>
                </a:lnTo>
                <a:lnTo>
                  <a:pt x="2204876" y="1348900"/>
                </a:lnTo>
                <a:lnTo>
                  <a:pt x="2206615" y="1349161"/>
                </a:lnTo>
                <a:lnTo>
                  <a:pt x="2228818" y="1345064"/>
                </a:lnTo>
                <a:close/>
                <a:moveTo>
                  <a:pt x="2125471" y="1342010"/>
                </a:moveTo>
                <a:lnTo>
                  <a:pt x="2092630" y="1345435"/>
                </a:lnTo>
                <a:lnTo>
                  <a:pt x="2112055" y="1349925"/>
                </a:lnTo>
                <a:lnTo>
                  <a:pt x="2144739" y="1344981"/>
                </a:lnTo>
                <a:lnTo>
                  <a:pt x="2129493" y="1342630"/>
                </a:lnTo>
                <a:close/>
                <a:moveTo>
                  <a:pt x="2406147" y="1340747"/>
                </a:moveTo>
                <a:lnTo>
                  <a:pt x="2359815" y="1352264"/>
                </a:lnTo>
                <a:lnTo>
                  <a:pt x="2389481" y="1355914"/>
                </a:lnTo>
                <a:lnTo>
                  <a:pt x="2435045" y="1343343"/>
                </a:lnTo>
                <a:close/>
                <a:moveTo>
                  <a:pt x="2039442" y="1338647"/>
                </a:moveTo>
                <a:lnTo>
                  <a:pt x="2002016" y="1341063"/>
                </a:lnTo>
                <a:cubicBezTo>
                  <a:pt x="1869381" y="1350461"/>
                  <a:pt x="1736747" y="1360486"/>
                  <a:pt x="1604112" y="1370511"/>
                </a:cubicBezTo>
                <a:lnTo>
                  <a:pt x="1284898" y="1393067"/>
                </a:lnTo>
                <a:lnTo>
                  <a:pt x="1307786" y="1393704"/>
                </a:lnTo>
                <a:cubicBezTo>
                  <a:pt x="1341567" y="1395272"/>
                  <a:pt x="1375349" y="1397154"/>
                  <a:pt x="1409130" y="1398409"/>
                </a:cubicBezTo>
                <a:lnTo>
                  <a:pt x="1486203" y="1402273"/>
                </a:lnTo>
                <a:lnTo>
                  <a:pt x="1608761" y="1390888"/>
                </a:lnTo>
                <a:lnTo>
                  <a:pt x="2057350" y="1342682"/>
                </a:lnTo>
                <a:close/>
                <a:moveTo>
                  <a:pt x="2358501" y="1338629"/>
                </a:moveTo>
                <a:lnTo>
                  <a:pt x="2318464" y="1347176"/>
                </a:lnTo>
                <a:lnTo>
                  <a:pt x="2344156" y="1350337"/>
                </a:lnTo>
                <a:lnTo>
                  <a:pt x="2386901" y="1339789"/>
                </a:lnTo>
                <a:close/>
                <a:moveTo>
                  <a:pt x="2162054" y="1338194"/>
                </a:moveTo>
                <a:lnTo>
                  <a:pt x="2145290" y="1339943"/>
                </a:lnTo>
                <a:lnTo>
                  <a:pt x="2161718" y="1342412"/>
                </a:lnTo>
                <a:lnTo>
                  <a:pt x="2178448" y="1339881"/>
                </a:lnTo>
                <a:close/>
                <a:moveTo>
                  <a:pt x="2303316" y="1336375"/>
                </a:moveTo>
                <a:lnTo>
                  <a:pt x="2274305" y="1341742"/>
                </a:lnTo>
                <a:lnTo>
                  <a:pt x="2303371" y="1345319"/>
                </a:lnTo>
                <a:lnTo>
                  <a:pt x="2338599" y="1337816"/>
                </a:lnTo>
                <a:close/>
                <a:moveTo>
                  <a:pt x="2084118" y="1335762"/>
                </a:moveTo>
                <a:lnTo>
                  <a:pt x="2058060" y="1337445"/>
                </a:lnTo>
                <a:lnTo>
                  <a:pt x="2073303" y="1340968"/>
                </a:lnTo>
                <a:lnTo>
                  <a:pt x="2099804" y="1338120"/>
                </a:lnTo>
                <a:close/>
                <a:moveTo>
                  <a:pt x="2258325" y="1334538"/>
                </a:moveTo>
                <a:lnTo>
                  <a:pt x="2238863" y="1337381"/>
                </a:lnTo>
                <a:lnTo>
                  <a:pt x="2257812" y="1339713"/>
                </a:lnTo>
                <a:lnTo>
                  <a:pt x="2280863" y="1335459"/>
                </a:lnTo>
                <a:close/>
                <a:moveTo>
                  <a:pt x="2117484" y="1333608"/>
                </a:moveTo>
                <a:lnTo>
                  <a:pt x="2108922" y="1334161"/>
                </a:lnTo>
                <a:lnTo>
                  <a:pt x="2117294" y="1335734"/>
                </a:lnTo>
                <a:lnTo>
                  <a:pt x="2119259" y="1336030"/>
                </a:lnTo>
                <a:lnTo>
                  <a:pt x="2129903" y="1334886"/>
                </a:lnTo>
                <a:close/>
                <a:moveTo>
                  <a:pt x="2214330" y="1332742"/>
                </a:moveTo>
                <a:lnTo>
                  <a:pt x="2206623" y="1333546"/>
                </a:lnTo>
                <a:lnTo>
                  <a:pt x="2210301" y="1333867"/>
                </a:lnTo>
                <a:lnTo>
                  <a:pt x="2214659" y="1334403"/>
                </a:lnTo>
                <a:lnTo>
                  <a:pt x="2223238" y="1333105"/>
                </a:lnTo>
                <a:close/>
                <a:moveTo>
                  <a:pt x="2043194" y="1329610"/>
                </a:moveTo>
                <a:lnTo>
                  <a:pt x="2024364" y="1329818"/>
                </a:lnTo>
                <a:lnTo>
                  <a:pt x="2027055" y="1330278"/>
                </a:lnTo>
                <a:lnTo>
                  <a:pt x="2041108" y="1333527"/>
                </a:lnTo>
                <a:lnTo>
                  <a:pt x="2060792" y="1332256"/>
                </a:lnTo>
                <a:close/>
                <a:moveTo>
                  <a:pt x="2556751" y="1328281"/>
                </a:moveTo>
                <a:lnTo>
                  <a:pt x="2531411" y="1336743"/>
                </a:lnTo>
                <a:lnTo>
                  <a:pt x="2511183" y="1343497"/>
                </a:lnTo>
                <a:lnTo>
                  <a:pt x="2544027" y="1345942"/>
                </a:lnTo>
                <a:lnTo>
                  <a:pt x="2568621" y="1336466"/>
                </a:lnTo>
                <a:lnTo>
                  <a:pt x="2588499" y="1328806"/>
                </a:lnTo>
                <a:close/>
                <a:moveTo>
                  <a:pt x="2508372" y="1327480"/>
                </a:moveTo>
                <a:lnTo>
                  <a:pt x="2508269" y="1327512"/>
                </a:lnTo>
                <a:cubicBezTo>
                  <a:pt x="2467095" y="1340204"/>
                  <a:pt x="2467095" y="1340204"/>
                  <a:pt x="2467095" y="1340204"/>
                </a:cubicBezTo>
                <a:lnTo>
                  <a:pt x="2467064" y="1340213"/>
                </a:lnTo>
                <a:lnTo>
                  <a:pt x="2496859" y="1342431"/>
                </a:lnTo>
                <a:lnTo>
                  <a:pt x="2540061" y="1328005"/>
                </a:lnTo>
                <a:close/>
                <a:moveTo>
                  <a:pt x="2460291" y="1326684"/>
                </a:moveTo>
                <a:lnTo>
                  <a:pt x="2447701" y="1330418"/>
                </a:lnTo>
                <a:lnTo>
                  <a:pt x="2421841" y="1336846"/>
                </a:lnTo>
                <a:lnTo>
                  <a:pt x="2450782" y="1339001"/>
                </a:lnTo>
                <a:lnTo>
                  <a:pt x="2464592" y="1335190"/>
                </a:lnTo>
                <a:lnTo>
                  <a:pt x="2490560" y="1327185"/>
                </a:lnTo>
                <a:close/>
                <a:moveTo>
                  <a:pt x="2329673" y="1326450"/>
                </a:moveTo>
                <a:lnTo>
                  <a:pt x="2312386" y="1326641"/>
                </a:lnTo>
                <a:lnTo>
                  <a:pt x="2288043" y="1330197"/>
                </a:lnTo>
                <a:lnTo>
                  <a:pt x="2305151" y="1330976"/>
                </a:lnTo>
                <a:close/>
                <a:moveTo>
                  <a:pt x="2417751" y="1325980"/>
                </a:moveTo>
                <a:lnTo>
                  <a:pt x="2378665" y="1334324"/>
                </a:lnTo>
                <a:lnTo>
                  <a:pt x="2402616" y="1335415"/>
                </a:lnTo>
                <a:lnTo>
                  <a:pt x="2404158" y="1335530"/>
                </a:lnTo>
                <a:lnTo>
                  <a:pt x="2441278" y="1326370"/>
                </a:lnTo>
                <a:close/>
                <a:moveTo>
                  <a:pt x="2395372" y="1325725"/>
                </a:moveTo>
                <a:lnTo>
                  <a:pt x="2358699" y="1326130"/>
                </a:lnTo>
                <a:lnTo>
                  <a:pt x="2327099" y="1331976"/>
                </a:lnTo>
                <a:lnTo>
                  <a:pt x="2359165" y="1333436"/>
                </a:lnTo>
                <a:close/>
                <a:moveTo>
                  <a:pt x="1990882" y="1324092"/>
                </a:moveTo>
                <a:lnTo>
                  <a:pt x="1995991" y="1324966"/>
                </a:lnTo>
                <a:lnTo>
                  <a:pt x="2001654" y="1324738"/>
                </a:lnTo>
                <a:lnTo>
                  <a:pt x="2007341" y="1324644"/>
                </a:lnTo>
                <a:lnTo>
                  <a:pt x="2002542" y="1324129"/>
                </a:lnTo>
                <a:close/>
                <a:moveTo>
                  <a:pt x="2384183" y="1316390"/>
                </a:moveTo>
                <a:lnTo>
                  <a:pt x="2381275" y="1316577"/>
                </a:lnTo>
                <a:lnTo>
                  <a:pt x="2366770" y="1318696"/>
                </a:lnTo>
                <a:lnTo>
                  <a:pt x="2372170" y="1318607"/>
                </a:lnTo>
                <a:close/>
                <a:moveTo>
                  <a:pt x="2451213" y="1313030"/>
                </a:moveTo>
                <a:lnTo>
                  <a:pt x="2421664" y="1314380"/>
                </a:lnTo>
                <a:lnTo>
                  <a:pt x="2417617" y="1315230"/>
                </a:lnTo>
                <a:lnTo>
                  <a:pt x="2401604" y="1318193"/>
                </a:lnTo>
                <a:lnTo>
                  <a:pt x="2428366" y="1318699"/>
                </a:lnTo>
                <a:lnTo>
                  <a:pt x="2429812" y="1318391"/>
                </a:lnTo>
                <a:close/>
                <a:moveTo>
                  <a:pt x="2492367" y="1311149"/>
                </a:moveTo>
                <a:lnTo>
                  <a:pt x="2475699" y="1311911"/>
                </a:lnTo>
                <a:lnTo>
                  <a:pt x="2447182" y="1319055"/>
                </a:lnTo>
                <a:lnTo>
                  <a:pt x="2465084" y="1319393"/>
                </a:lnTo>
                <a:close/>
                <a:moveTo>
                  <a:pt x="2551323" y="1308454"/>
                </a:moveTo>
                <a:lnTo>
                  <a:pt x="2516377" y="1310052"/>
                </a:lnTo>
                <a:lnTo>
                  <a:pt x="2483691" y="1319745"/>
                </a:lnTo>
                <a:lnTo>
                  <a:pt x="2512904" y="1320298"/>
                </a:lnTo>
                <a:lnTo>
                  <a:pt x="2521016" y="1317797"/>
                </a:lnTo>
                <a:cubicBezTo>
                  <a:pt x="2534740" y="1313566"/>
                  <a:pt x="2543890" y="1310746"/>
                  <a:pt x="2549989" y="1308865"/>
                </a:cubicBezTo>
                <a:close/>
                <a:moveTo>
                  <a:pt x="2604968" y="1306003"/>
                </a:moveTo>
                <a:lnTo>
                  <a:pt x="2572584" y="1307483"/>
                </a:lnTo>
                <a:lnTo>
                  <a:pt x="2564691" y="1310119"/>
                </a:lnTo>
                <a:lnTo>
                  <a:pt x="2530587" y="1320632"/>
                </a:lnTo>
                <a:lnTo>
                  <a:pt x="2560448" y="1321197"/>
                </a:lnTo>
                <a:lnTo>
                  <a:pt x="2573132" y="1316961"/>
                </a:lnTo>
                <a:cubicBezTo>
                  <a:pt x="2585331" y="1312888"/>
                  <a:pt x="2585331" y="1312888"/>
                  <a:pt x="2585331" y="1312888"/>
                </a:cubicBezTo>
                <a:close/>
                <a:moveTo>
                  <a:pt x="2653426" y="1303788"/>
                </a:moveTo>
                <a:lnTo>
                  <a:pt x="2624288" y="1305120"/>
                </a:lnTo>
                <a:lnTo>
                  <a:pt x="2587833" y="1317902"/>
                </a:lnTo>
                <a:lnTo>
                  <a:pt x="2577026" y="1321510"/>
                </a:lnTo>
                <a:lnTo>
                  <a:pt x="2606011" y="1322059"/>
                </a:lnTo>
                <a:lnTo>
                  <a:pt x="2609795" y="1320600"/>
                </a:lnTo>
                <a:close/>
                <a:moveTo>
                  <a:pt x="2488093" y="1303682"/>
                </a:moveTo>
                <a:lnTo>
                  <a:pt x="2455475" y="1307276"/>
                </a:lnTo>
                <a:lnTo>
                  <a:pt x="2454047" y="1307576"/>
                </a:lnTo>
                <a:lnTo>
                  <a:pt x="2477878" y="1306350"/>
                </a:lnTo>
                <a:lnTo>
                  <a:pt x="2479861" y="1305853"/>
                </a:lnTo>
                <a:close/>
                <a:moveTo>
                  <a:pt x="2533705" y="1298657"/>
                </a:moveTo>
                <a:lnTo>
                  <a:pt x="2524604" y="1299659"/>
                </a:lnTo>
                <a:lnTo>
                  <a:pt x="2503073" y="1305053"/>
                </a:lnTo>
                <a:lnTo>
                  <a:pt x="2514481" y="1304466"/>
                </a:lnTo>
                <a:close/>
                <a:moveTo>
                  <a:pt x="2605028" y="1290798"/>
                </a:moveTo>
                <a:lnTo>
                  <a:pt x="2567269" y="1294959"/>
                </a:lnTo>
                <a:lnTo>
                  <a:pt x="2539563" y="1303175"/>
                </a:lnTo>
                <a:lnTo>
                  <a:pt x="2573141" y="1301447"/>
                </a:lnTo>
                <a:close/>
                <a:moveTo>
                  <a:pt x="2660687" y="1284666"/>
                </a:moveTo>
                <a:lnTo>
                  <a:pt x="2631170" y="1287918"/>
                </a:lnTo>
                <a:lnTo>
                  <a:pt x="2593847" y="1300382"/>
                </a:lnTo>
                <a:lnTo>
                  <a:pt x="2625671" y="1298744"/>
                </a:lnTo>
                <a:lnTo>
                  <a:pt x="2635381" y="1295340"/>
                </a:lnTo>
                <a:close/>
                <a:moveTo>
                  <a:pt x="2718032" y="1278348"/>
                </a:moveTo>
                <a:lnTo>
                  <a:pt x="2688577" y="1281593"/>
                </a:lnTo>
                <a:lnTo>
                  <a:pt x="2685430" y="1282805"/>
                </a:lnTo>
                <a:lnTo>
                  <a:pt x="2644928" y="1297753"/>
                </a:lnTo>
                <a:lnTo>
                  <a:pt x="2672812" y="1296318"/>
                </a:lnTo>
                <a:lnTo>
                  <a:pt x="2707393" y="1282993"/>
                </a:lnTo>
                <a:close/>
                <a:moveTo>
                  <a:pt x="2664685" y="1270749"/>
                </a:moveTo>
                <a:lnTo>
                  <a:pt x="2629561" y="1276485"/>
                </a:lnTo>
                <a:lnTo>
                  <a:pt x="2605034" y="1283759"/>
                </a:lnTo>
                <a:lnTo>
                  <a:pt x="2636153" y="1280404"/>
                </a:lnTo>
                <a:lnTo>
                  <a:pt x="2659785" y="1272512"/>
                </a:lnTo>
                <a:close/>
                <a:moveTo>
                  <a:pt x="2721202" y="1261521"/>
                </a:moveTo>
                <a:lnTo>
                  <a:pt x="2699701" y="1265032"/>
                </a:lnTo>
                <a:lnTo>
                  <a:pt x="2662287" y="1277526"/>
                </a:lnTo>
                <a:lnTo>
                  <a:pt x="2662020" y="1277615"/>
                </a:lnTo>
                <a:lnTo>
                  <a:pt x="2682683" y="1275388"/>
                </a:lnTo>
                <a:lnTo>
                  <a:pt x="2682927" y="1275285"/>
                </a:lnTo>
                <a:close/>
                <a:moveTo>
                  <a:pt x="2714384" y="1252876"/>
                </a:moveTo>
                <a:lnTo>
                  <a:pt x="2705116" y="1254824"/>
                </a:lnTo>
                <a:lnTo>
                  <a:pt x="2681292" y="1261251"/>
                </a:lnTo>
                <a:lnTo>
                  <a:pt x="2699013" y="1258404"/>
                </a:lnTo>
                <a:close/>
                <a:moveTo>
                  <a:pt x="2777684" y="1252298"/>
                </a:moveTo>
                <a:lnTo>
                  <a:pt x="2754993" y="1256003"/>
                </a:lnTo>
                <a:lnTo>
                  <a:pt x="2726604" y="1266942"/>
                </a:lnTo>
                <a:lnTo>
                  <a:pt x="2713229" y="1272095"/>
                </a:lnTo>
                <a:lnTo>
                  <a:pt x="2738617" y="1269358"/>
                </a:lnTo>
                <a:lnTo>
                  <a:pt x="2763818" y="1258353"/>
                </a:lnTo>
                <a:close/>
                <a:moveTo>
                  <a:pt x="2786235" y="1237780"/>
                </a:moveTo>
                <a:lnTo>
                  <a:pt x="2770055" y="1241179"/>
                </a:lnTo>
                <a:lnTo>
                  <a:pt x="2764899" y="1243082"/>
                </a:lnTo>
                <a:cubicBezTo>
                  <a:pt x="2759884" y="1244933"/>
                  <a:pt x="2759884" y="1244933"/>
                  <a:pt x="2759884" y="1244933"/>
                </a:cubicBezTo>
                <a:lnTo>
                  <a:pt x="2738576" y="1252049"/>
                </a:lnTo>
                <a:lnTo>
                  <a:pt x="2754778" y="1249447"/>
                </a:lnTo>
                <a:lnTo>
                  <a:pt x="2768325" y="1244575"/>
                </a:lnTo>
                <a:cubicBezTo>
                  <a:pt x="2780524" y="1240188"/>
                  <a:pt x="2780524" y="1240188"/>
                  <a:pt x="2780524" y="1240188"/>
                </a:cubicBezTo>
                <a:close/>
                <a:moveTo>
                  <a:pt x="2841726" y="1224878"/>
                </a:moveTo>
                <a:lnTo>
                  <a:pt x="2815804" y="1231377"/>
                </a:lnTo>
                <a:lnTo>
                  <a:pt x="2784148" y="1244729"/>
                </a:lnTo>
                <a:lnTo>
                  <a:pt x="2801257" y="1241981"/>
                </a:lnTo>
                <a:lnTo>
                  <a:pt x="2801350" y="1241963"/>
                </a:lnTo>
                <a:lnTo>
                  <a:pt x="2803467" y="1241039"/>
                </a:lnTo>
                <a:cubicBezTo>
                  <a:pt x="2804992" y="1240373"/>
                  <a:pt x="2804992" y="1240373"/>
                  <a:pt x="2804992" y="1240373"/>
                </a:cubicBezTo>
                <a:close/>
                <a:moveTo>
                  <a:pt x="2818081" y="1224347"/>
                </a:moveTo>
                <a:lnTo>
                  <a:pt x="2809074" y="1226777"/>
                </a:lnTo>
                <a:lnTo>
                  <a:pt x="2806401" y="1227763"/>
                </a:lnTo>
                <a:lnTo>
                  <a:pt x="2808931" y="1227227"/>
                </a:lnTo>
                <a:lnTo>
                  <a:pt x="2814340" y="1225925"/>
                </a:lnTo>
                <a:close/>
                <a:moveTo>
                  <a:pt x="2887025" y="1203951"/>
                </a:moveTo>
                <a:lnTo>
                  <a:pt x="2865952" y="1210224"/>
                </a:lnTo>
                <a:lnTo>
                  <a:pt x="2847860" y="1217855"/>
                </a:lnTo>
                <a:lnTo>
                  <a:pt x="2867883" y="1213035"/>
                </a:lnTo>
                <a:lnTo>
                  <a:pt x="2880030" y="1207271"/>
                </a:lnTo>
                <a:close/>
                <a:moveTo>
                  <a:pt x="2935978" y="1180577"/>
                </a:moveTo>
                <a:lnTo>
                  <a:pt x="2930627" y="1182438"/>
                </a:lnTo>
                <a:lnTo>
                  <a:pt x="2923762" y="1185400"/>
                </a:lnTo>
                <a:lnTo>
                  <a:pt x="2929226" y="1183808"/>
                </a:lnTo>
                <a:close/>
                <a:moveTo>
                  <a:pt x="4742389" y="0"/>
                </a:moveTo>
                <a:lnTo>
                  <a:pt x="4742389" y="9182"/>
                </a:lnTo>
                <a:lnTo>
                  <a:pt x="4733821" y="11262"/>
                </a:lnTo>
                <a:cubicBezTo>
                  <a:pt x="4700662" y="21290"/>
                  <a:pt x="4668129" y="33199"/>
                  <a:pt x="4636847" y="46988"/>
                </a:cubicBezTo>
                <a:cubicBezTo>
                  <a:pt x="4506716" y="97130"/>
                  <a:pt x="4386595" y="169836"/>
                  <a:pt x="4273980" y="252571"/>
                </a:cubicBezTo>
                <a:cubicBezTo>
                  <a:pt x="4163869" y="337813"/>
                  <a:pt x="4058762" y="430576"/>
                  <a:pt x="3953656" y="523339"/>
                </a:cubicBezTo>
                <a:cubicBezTo>
                  <a:pt x="3876077" y="593538"/>
                  <a:pt x="3876077" y="593538"/>
                  <a:pt x="3876077" y="593538"/>
                </a:cubicBezTo>
                <a:cubicBezTo>
                  <a:pt x="3836037" y="626130"/>
                  <a:pt x="3836037" y="626130"/>
                  <a:pt x="3836037" y="626130"/>
                </a:cubicBezTo>
                <a:cubicBezTo>
                  <a:pt x="3823524" y="638666"/>
                  <a:pt x="3808509" y="648694"/>
                  <a:pt x="3795996" y="661230"/>
                </a:cubicBezTo>
                <a:cubicBezTo>
                  <a:pt x="3740940" y="703851"/>
                  <a:pt x="3685885" y="746472"/>
                  <a:pt x="3628326" y="789093"/>
                </a:cubicBezTo>
                <a:cubicBezTo>
                  <a:pt x="3572019" y="829207"/>
                  <a:pt x="3514461" y="868067"/>
                  <a:pt x="3455651" y="905673"/>
                </a:cubicBezTo>
                <a:lnTo>
                  <a:pt x="3335376" y="978473"/>
                </a:lnTo>
                <a:lnTo>
                  <a:pt x="3432730" y="925262"/>
                </a:lnTo>
                <a:cubicBezTo>
                  <a:pt x="3492477" y="890479"/>
                  <a:pt x="3551285" y="854129"/>
                  <a:pt x="3608841" y="816526"/>
                </a:cubicBezTo>
                <a:cubicBezTo>
                  <a:pt x="3666399" y="778923"/>
                  <a:pt x="3721453" y="738813"/>
                  <a:pt x="3776507" y="696196"/>
                </a:cubicBezTo>
                <a:cubicBezTo>
                  <a:pt x="3941670" y="568345"/>
                  <a:pt x="3941670" y="568345"/>
                  <a:pt x="3941670" y="568345"/>
                </a:cubicBezTo>
                <a:cubicBezTo>
                  <a:pt x="3994222" y="528235"/>
                  <a:pt x="4049277" y="483111"/>
                  <a:pt x="4104331" y="443001"/>
                </a:cubicBezTo>
                <a:cubicBezTo>
                  <a:pt x="4159385" y="400384"/>
                  <a:pt x="4216942" y="362781"/>
                  <a:pt x="4274499" y="325178"/>
                </a:cubicBezTo>
                <a:cubicBezTo>
                  <a:pt x="4392115" y="249972"/>
                  <a:pt x="4517239" y="189807"/>
                  <a:pt x="4652372" y="149697"/>
                </a:cubicBezTo>
                <a:lnTo>
                  <a:pt x="4742389" y="128066"/>
                </a:lnTo>
                <a:lnTo>
                  <a:pt x="4742389" y="138430"/>
                </a:lnTo>
                <a:lnTo>
                  <a:pt x="4654875" y="159724"/>
                </a:lnTo>
                <a:cubicBezTo>
                  <a:pt x="4522243" y="197327"/>
                  <a:pt x="4397120" y="257492"/>
                  <a:pt x="4279504" y="332699"/>
                </a:cubicBezTo>
                <a:cubicBezTo>
                  <a:pt x="4221947" y="367795"/>
                  <a:pt x="4164390" y="407905"/>
                  <a:pt x="4109336" y="448015"/>
                </a:cubicBezTo>
                <a:cubicBezTo>
                  <a:pt x="4054281" y="490632"/>
                  <a:pt x="3999227" y="533249"/>
                  <a:pt x="3946675" y="575866"/>
                </a:cubicBezTo>
                <a:cubicBezTo>
                  <a:pt x="3781512" y="703717"/>
                  <a:pt x="3781512" y="703717"/>
                  <a:pt x="3781512" y="703717"/>
                </a:cubicBezTo>
                <a:cubicBezTo>
                  <a:pt x="3726458" y="743827"/>
                  <a:pt x="3668901" y="783937"/>
                  <a:pt x="3611344" y="821540"/>
                </a:cubicBezTo>
                <a:cubicBezTo>
                  <a:pt x="3496231" y="899253"/>
                  <a:pt x="3376112" y="966939"/>
                  <a:pt x="3253491" y="1032117"/>
                </a:cubicBezTo>
                <a:lnTo>
                  <a:pt x="3191695" y="1062445"/>
                </a:lnTo>
                <a:lnTo>
                  <a:pt x="3232851" y="1044362"/>
                </a:lnTo>
                <a:cubicBezTo>
                  <a:pt x="3355472" y="986698"/>
                  <a:pt x="3475591" y="924019"/>
                  <a:pt x="3593207" y="853819"/>
                </a:cubicBezTo>
                <a:cubicBezTo>
                  <a:pt x="3653266" y="818719"/>
                  <a:pt x="3710823" y="781112"/>
                  <a:pt x="3765877" y="743505"/>
                </a:cubicBezTo>
                <a:cubicBezTo>
                  <a:pt x="3936045" y="628177"/>
                  <a:pt x="3936045" y="628177"/>
                  <a:pt x="3936045" y="628177"/>
                </a:cubicBezTo>
                <a:cubicBezTo>
                  <a:pt x="4048657" y="550456"/>
                  <a:pt x="4163770" y="472734"/>
                  <a:pt x="4283889" y="410056"/>
                </a:cubicBezTo>
                <a:cubicBezTo>
                  <a:pt x="4406510" y="347377"/>
                  <a:pt x="4536638" y="299742"/>
                  <a:pt x="4671771" y="272163"/>
                </a:cubicBezTo>
                <a:lnTo>
                  <a:pt x="4742389" y="264326"/>
                </a:lnTo>
                <a:lnTo>
                  <a:pt x="4742389" y="273458"/>
                </a:lnTo>
                <a:lnTo>
                  <a:pt x="4671771" y="282192"/>
                </a:lnTo>
                <a:cubicBezTo>
                  <a:pt x="4539141" y="307263"/>
                  <a:pt x="4409012" y="354899"/>
                  <a:pt x="4288893" y="417577"/>
                </a:cubicBezTo>
                <a:cubicBezTo>
                  <a:pt x="4166273" y="480256"/>
                  <a:pt x="4053661" y="555470"/>
                  <a:pt x="3941050" y="633191"/>
                </a:cubicBezTo>
                <a:cubicBezTo>
                  <a:pt x="3770882" y="748520"/>
                  <a:pt x="3770882" y="748520"/>
                  <a:pt x="3770882" y="748520"/>
                </a:cubicBezTo>
                <a:cubicBezTo>
                  <a:pt x="3715828" y="788634"/>
                  <a:pt x="3655769" y="823734"/>
                  <a:pt x="3598212" y="858834"/>
                </a:cubicBezTo>
                <a:cubicBezTo>
                  <a:pt x="3480595" y="929034"/>
                  <a:pt x="3357975" y="994219"/>
                  <a:pt x="3235353" y="1051883"/>
                </a:cubicBezTo>
                <a:lnTo>
                  <a:pt x="3083811" y="1118465"/>
                </a:lnTo>
                <a:lnTo>
                  <a:pt x="3215960" y="1067077"/>
                </a:lnTo>
                <a:cubicBezTo>
                  <a:pt x="3343586" y="1016916"/>
                  <a:pt x="3466207" y="959232"/>
                  <a:pt x="3586326" y="896531"/>
                </a:cubicBezTo>
                <a:cubicBezTo>
                  <a:pt x="3646385" y="866435"/>
                  <a:pt x="3703942" y="831323"/>
                  <a:pt x="3761499" y="796211"/>
                </a:cubicBezTo>
                <a:cubicBezTo>
                  <a:pt x="3936672" y="693382"/>
                  <a:pt x="3936672" y="693382"/>
                  <a:pt x="3936672" y="693382"/>
                </a:cubicBezTo>
                <a:cubicBezTo>
                  <a:pt x="4054288" y="623158"/>
                  <a:pt x="4174407" y="557949"/>
                  <a:pt x="4299530" y="507789"/>
                </a:cubicBezTo>
                <a:cubicBezTo>
                  <a:pt x="4362091" y="482709"/>
                  <a:pt x="4427156" y="460137"/>
                  <a:pt x="4492220" y="442581"/>
                </a:cubicBezTo>
                <a:cubicBezTo>
                  <a:pt x="4557285" y="425024"/>
                  <a:pt x="4624851" y="409976"/>
                  <a:pt x="4692418" y="407468"/>
                </a:cubicBezTo>
                <a:lnTo>
                  <a:pt x="4742389" y="407468"/>
                </a:lnTo>
                <a:lnTo>
                  <a:pt x="4742389" y="415145"/>
                </a:lnTo>
                <a:lnTo>
                  <a:pt x="4692418" y="414992"/>
                </a:lnTo>
                <a:cubicBezTo>
                  <a:pt x="4627353" y="420008"/>
                  <a:pt x="4559787" y="432548"/>
                  <a:pt x="4494723" y="450105"/>
                </a:cubicBezTo>
                <a:cubicBezTo>
                  <a:pt x="4429659" y="467661"/>
                  <a:pt x="4364594" y="490233"/>
                  <a:pt x="4302033" y="515313"/>
                </a:cubicBezTo>
                <a:cubicBezTo>
                  <a:pt x="4176909" y="565473"/>
                  <a:pt x="4056790" y="630682"/>
                  <a:pt x="3941677" y="698398"/>
                </a:cubicBezTo>
                <a:cubicBezTo>
                  <a:pt x="3766504" y="803735"/>
                  <a:pt x="3766504" y="803735"/>
                  <a:pt x="3766504" y="803735"/>
                </a:cubicBezTo>
                <a:cubicBezTo>
                  <a:pt x="3706444" y="836339"/>
                  <a:pt x="3648887" y="871451"/>
                  <a:pt x="3588828" y="904056"/>
                </a:cubicBezTo>
                <a:cubicBezTo>
                  <a:pt x="3468709" y="966756"/>
                  <a:pt x="3346089" y="1021932"/>
                  <a:pt x="3218463" y="1074601"/>
                </a:cubicBezTo>
                <a:cubicBezTo>
                  <a:pt x="3155901" y="1100308"/>
                  <a:pt x="3092870" y="1124761"/>
                  <a:pt x="3029409" y="1148078"/>
                </a:cubicBezTo>
                <a:lnTo>
                  <a:pt x="2999014" y="1158650"/>
                </a:lnTo>
                <a:lnTo>
                  <a:pt x="2973916" y="1170786"/>
                </a:lnTo>
                <a:lnTo>
                  <a:pt x="3013812" y="1159160"/>
                </a:lnTo>
                <a:cubicBezTo>
                  <a:pt x="3077936" y="1139100"/>
                  <a:pt x="3141748" y="1117786"/>
                  <a:pt x="3205559" y="1095217"/>
                </a:cubicBezTo>
                <a:cubicBezTo>
                  <a:pt x="3333181" y="1052589"/>
                  <a:pt x="3458301" y="1002438"/>
                  <a:pt x="3578417" y="947271"/>
                </a:cubicBezTo>
                <a:cubicBezTo>
                  <a:pt x="3701035" y="887090"/>
                  <a:pt x="3821151" y="826908"/>
                  <a:pt x="3941266" y="766727"/>
                </a:cubicBezTo>
                <a:cubicBezTo>
                  <a:pt x="4061381" y="709053"/>
                  <a:pt x="4186502" y="653886"/>
                  <a:pt x="4314125" y="613765"/>
                </a:cubicBezTo>
                <a:cubicBezTo>
                  <a:pt x="4379187" y="593705"/>
                  <a:pt x="4444250" y="578659"/>
                  <a:pt x="4511815" y="566122"/>
                </a:cubicBezTo>
                <a:cubicBezTo>
                  <a:pt x="4576877" y="553584"/>
                  <a:pt x="4646945" y="548569"/>
                  <a:pt x="4714510" y="553584"/>
                </a:cubicBezTo>
                <a:lnTo>
                  <a:pt x="4742389" y="555330"/>
                </a:lnTo>
                <a:lnTo>
                  <a:pt x="4742389" y="563161"/>
                </a:lnTo>
                <a:lnTo>
                  <a:pt x="4712007" y="561106"/>
                </a:lnTo>
                <a:cubicBezTo>
                  <a:pt x="4646945" y="556091"/>
                  <a:pt x="4579380" y="563614"/>
                  <a:pt x="4511815" y="573644"/>
                </a:cubicBezTo>
                <a:cubicBezTo>
                  <a:pt x="4446753" y="586182"/>
                  <a:pt x="4381689" y="603735"/>
                  <a:pt x="4316627" y="621288"/>
                </a:cubicBezTo>
                <a:cubicBezTo>
                  <a:pt x="4189005" y="661409"/>
                  <a:pt x="4066387" y="716575"/>
                  <a:pt x="3943769" y="774249"/>
                </a:cubicBezTo>
                <a:cubicBezTo>
                  <a:pt x="3823653" y="834431"/>
                  <a:pt x="3703537" y="894612"/>
                  <a:pt x="3583422" y="952286"/>
                </a:cubicBezTo>
                <a:cubicBezTo>
                  <a:pt x="3460804" y="1009960"/>
                  <a:pt x="3335683" y="1057604"/>
                  <a:pt x="3208061" y="1102740"/>
                </a:cubicBezTo>
                <a:cubicBezTo>
                  <a:pt x="3144250" y="1125308"/>
                  <a:pt x="3079813" y="1145996"/>
                  <a:pt x="3015376" y="1165743"/>
                </a:cubicBezTo>
                <a:lnTo>
                  <a:pt x="2934640" y="1189777"/>
                </a:lnTo>
                <a:lnTo>
                  <a:pt x="2905035" y="1204092"/>
                </a:lnTo>
                <a:lnTo>
                  <a:pt x="3004236" y="1180211"/>
                </a:lnTo>
                <a:cubicBezTo>
                  <a:pt x="3069181" y="1163652"/>
                  <a:pt x="3133931" y="1146113"/>
                  <a:pt x="3198368" y="1127323"/>
                </a:cubicBezTo>
                <a:cubicBezTo>
                  <a:pt x="3260928" y="1109785"/>
                  <a:pt x="3325991" y="1089741"/>
                  <a:pt x="3388551" y="1069698"/>
                </a:cubicBezTo>
                <a:cubicBezTo>
                  <a:pt x="3421082" y="1059676"/>
                  <a:pt x="3453613" y="1047149"/>
                  <a:pt x="3483643" y="1037127"/>
                </a:cubicBezTo>
                <a:cubicBezTo>
                  <a:pt x="3531188" y="1019589"/>
                  <a:pt x="3531188" y="1019589"/>
                  <a:pt x="3531188" y="1019589"/>
                </a:cubicBezTo>
                <a:cubicBezTo>
                  <a:pt x="3546203" y="1014578"/>
                  <a:pt x="3561217" y="1007062"/>
                  <a:pt x="3578734" y="1002051"/>
                </a:cubicBezTo>
                <a:cubicBezTo>
                  <a:pt x="3763912" y="926888"/>
                  <a:pt x="3763912" y="926888"/>
                  <a:pt x="3763912" y="926888"/>
                </a:cubicBezTo>
                <a:cubicBezTo>
                  <a:pt x="3826472" y="901834"/>
                  <a:pt x="3889032" y="876779"/>
                  <a:pt x="3949090" y="851725"/>
                </a:cubicBezTo>
                <a:cubicBezTo>
                  <a:pt x="4074211" y="801616"/>
                  <a:pt x="4201833" y="759024"/>
                  <a:pt x="4331959" y="731464"/>
                </a:cubicBezTo>
                <a:cubicBezTo>
                  <a:pt x="4399523" y="716432"/>
                  <a:pt x="4464586" y="703904"/>
                  <a:pt x="4532151" y="698894"/>
                </a:cubicBezTo>
                <a:cubicBezTo>
                  <a:pt x="4597213" y="693883"/>
                  <a:pt x="4667281" y="696388"/>
                  <a:pt x="4732343" y="706410"/>
                </a:cubicBezTo>
                <a:lnTo>
                  <a:pt x="4742389" y="708731"/>
                </a:lnTo>
                <a:lnTo>
                  <a:pt x="4742389" y="716573"/>
                </a:lnTo>
                <a:lnTo>
                  <a:pt x="4732343" y="713926"/>
                </a:lnTo>
                <a:cubicBezTo>
                  <a:pt x="4698561" y="708915"/>
                  <a:pt x="4665404" y="705784"/>
                  <a:pt x="4632248" y="704531"/>
                </a:cubicBezTo>
                <a:cubicBezTo>
                  <a:pt x="4599091" y="703278"/>
                  <a:pt x="4565934" y="703905"/>
                  <a:pt x="4532151" y="706410"/>
                </a:cubicBezTo>
                <a:cubicBezTo>
                  <a:pt x="4464586" y="711421"/>
                  <a:pt x="4399523" y="723948"/>
                  <a:pt x="4334461" y="738981"/>
                </a:cubicBezTo>
                <a:cubicBezTo>
                  <a:pt x="4204336" y="766540"/>
                  <a:pt x="4076713" y="809133"/>
                  <a:pt x="3954095" y="859241"/>
                </a:cubicBezTo>
                <a:cubicBezTo>
                  <a:pt x="3891535" y="881790"/>
                  <a:pt x="3828975" y="909350"/>
                  <a:pt x="3766415" y="934404"/>
                </a:cubicBezTo>
                <a:cubicBezTo>
                  <a:pt x="3581236" y="1007062"/>
                  <a:pt x="3581236" y="1007062"/>
                  <a:pt x="3581236" y="1007062"/>
                </a:cubicBezTo>
                <a:cubicBezTo>
                  <a:pt x="3563719" y="1014578"/>
                  <a:pt x="3548705" y="1019589"/>
                  <a:pt x="3533691" y="1027105"/>
                </a:cubicBezTo>
                <a:cubicBezTo>
                  <a:pt x="3486145" y="1044643"/>
                  <a:pt x="3486145" y="1044643"/>
                  <a:pt x="3486145" y="1044643"/>
                </a:cubicBezTo>
                <a:cubicBezTo>
                  <a:pt x="3456116" y="1054665"/>
                  <a:pt x="3423585" y="1064687"/>
                  <a:pt x="3391053" y="1074708"/>
                </a:cubicBezTo>
                <a:cubicBezTo>
                  <a:pt x="3328493" y="1097257"/>
                  <a:pt x="3263431" y="1117301"/>
                  <a:pt x="3200871" y="1134839"/>
                </a:cubicBezTo>
                <a:lnTo>
                  <a:pt x="2877196" y="1215985"/>
                </a:lnTo>
                <a:lnTo>
                  <a:pt x="2875102" y="1216868"/>
                </a:lnTo>
                <a:cubicBezTo>
                  <a:pt x="2855043" y="1225330"/>
                  <a:pt x="2855043" y="1225330"/>
                  <a:pt x="2855043" y="1225330"/>
                </a:cubicBezTo>
                <a:lnTo>
                  <a:pt x="2832458" y="1236048"/>
                </a:lnTo>
                <a:lnTo>
                  <a:pt x="3193216" y="1167445"/>
                </a:lnTo>
                <a:cubicBezTo>
                  <a:pt x="3323348" y="1137380"/>
                  <a:pt x="3453480" y="1107316"/>
                  <a:pt x="3578607" y="1064724"/>
                </a:cubicBezTo>
                <a:cubicBezTo>
                  <a:pt x="3643673" y="1044681"/>
                  <a:pt x="3706236" y="1027143"/>
                  <a:pt x="3768799" y="1007100"/>
                </a:cubicBezTo>
                <a:cubicBezTo>
                  <a:pt x="3833865" y="984551"/>
                  <a:pt x="3896429" y="964508"/>
                  <a:pt x="3961495" y="946970"/>
                </a:cubicBezTo>
                <a:cubicBezTo>
                  <a:pt x="4089124" y="906884"/>
                  <a:pt x="4219256" y="876819"/>
                  <a:pt x="4349388" y="856776"/>
                </a:cubicBezTo>
                <a:cubicBezTo>
                  <a:pt x="4448864" y="841744"/>
                  <a:pt x="4549748" y="836576"/>
                  <a:pt x="4648871" y="848673"/>
                </a:cubicBezTo>
                <a:lnTo>
                  <a:pt x="4742389" y="865896"/>
                </a:lnTo>
                <a:lnTo>
                  <a:pt x="4742389" y="876335"/>
                </a:lnTo>
                <a:lnTo>
                  <a:pt x="4647855" y="857246"/>
                </a:lnTo>
                <a:cubicBezTo>
                  <a:pt x="4615205" y="852862"/>
                  <a:pt x="4582281" y="850513"/>
                  <a:pt x="4549278" y="849886"/>
                </a:cubicBezTo>
                <a:cubicBezTo>
                  <a:pt x="4483274" y="848634"/>
                  <a:pt x="4416957" y="854271"/>
                  <a:pt x="4351891" y="864292"/>
                </a:cubicBezTo>
                <a:cubicBezTo>
                  <a:pt x="4219256" y="884335"/>
                  <a:pt x="4089124" y="914400"/>
                  <a:pt x="3963997" y="951981"/>
                </a:cubicBezTo>
                <a:cubicBezTo>
                  <a:pt x="3898931" y="972024"/>
                  <a:pt x="3836368" y="992067"/>
                  <a:pt x="3771302" y="1012111"/>
                </a:cubicBezTo>
                <a:cubicBezTo>
                  <a:pt x="3708739" y="1034659"/>
                  <a:pt x="3646175" y="1052197"/>
                  <a:pt x="3581109" y="1072240"/>
                </a:cubicBezTo>
                <a:cubicBezTo>
                  <a:pt x="3455983" y="1114832"/>
                  <a:pt x="3325851" y="1144897"/>
                  <a:pt x="3195719" y="1172456"/>
                </a:cubicBezTo>
                <a:lnTo>
                  <a:pt x="2809662" y="1246866"/>
                </a:lnTo>
                <a:lnTo>
                  <a:pt x="2807495" y="1247894"/>
                </a:lnTo>
                <a:lnTo>
                  <a:pt x="2761193" y="1266924"/>
                </a:lnTo>
                <a:lnTo>
                  <a:pt x="2797435" y="1263017"/>
                </a:lnTo>
                <a:cubicBezTo>
                  <a:pt x="2929441" y="1248600"/>
                  <a:pt x="3061446" y="1232930"/>
                  <a:pt x="3192826" y="1212872"/>
                </a:cubicBezTo>
                <a:cubicBezTo>
                  <a:pt x="3257890" y="1205350"/>
                  <a:pt x="3322955" y="1192814"/>
                  <a:pt x="3388019" y="1180277"/>
                </a:cubicBezTo>
                <a:cubicBezTo>
                  <a:pt x="3420551" y="1175263"/>
                  <a:pt x="3453083" y="1167741"/>
                  <a:pt x="3485615" y="1160219"/>
                </a:cubicBezTo>
                <a:cubicBezTo>
                  <a:pt x="3583211" y="1140161"/>
                  <a:pt x="3583211" y="1140161"/>
                  <a:pt x="3583211" y="1140161"/>
                </a:cubicBezTo>
                <a:cubicBezTo>
                  <a:pt x="3648276" y="1127624"/>
                  <a:pt x="3713340" y="1110074"/>
                  <a:pt x="3778404" y="1095030"/>
                </a:cubicBezTo>
                <a:cubicBezTo>
                  <a:pt x="3840966" y="1079986"/>
                  <a:pt x="3906031" y="1064943"/>
                  <a:pt x="3971095" y="1049899"/>
                </a:cubicBezTo>
                <a:cubicBezTo>
                  <a:pt x="4101223" y="1022319"/>
                  <a:pt x="4233855" y="999753"/>
                  <a:pt x="4366485" y="989724"/>
                </a:cubicBezTo>
                <a:cubicBezTo>
                  <a:pt x="4465959" y="982203"/>
                  <a:pt x="4566840" y="985963"/>
                  <a:pt x="4663850" y="1007354"/>
                </a:cubicBezTo>
                <a:lnTo>
                  <a:pt x="4742389" y="1029966"/>
                </a:lnTo>
                <a:lnTo>
                  <a:pt x="4742389" y="1037999"/>
                </a:lnTo>
                <a:lnTo>
                  <a:pt x="4685532" y="1020809"/>
                </a:lnTo>
                <a:cubicBezTo>
                  <a:pt x="4613336" y="1002910"/>
                  <a:pt x="4538863" y="995572"/>
                  <a:pt x="4464786" y="994778"/>
                </a:cubicBezTo>
                <a:cubicBezTo>
                  <a:pt x="4431862" y="994425"/>
                  <a:pt x="4399017" y="995366"/>
                  <a:pt x="4366485" y="997246"/>
                </a:cubicBezTo>
                <a:cubicBezTo>
                  <a:pt x="4233855" y="1007275"/>
                  <a:pt x="4103726" y="1029841"/>
                  <a:pt x="3973597" y="1057421"/>
                </a:cubicBezTo>
                <a:cubicBezTo>
                  <a:pt x="3908533" y="1072464"/>
                  <a:pt x="3843469" y="1087508"/>
                  <a:pt x="3778404" y="1102552"/>
                </a:cubicBezTo>
                <a:cubicBezTo>
                  <a:pt x="3713340" y="1117595"/>
                  <a:pt x="3650778" y="1132639"/>
                  <a:pt x="3585714" y="1147683"/>
                </a:cubicBezTo>
                <a:cubicBezTo>
                  <a:pt x="3488117" y="1167741"/>
                  <a:pt x="3488117" y="1167741"/>
                  <a:pt x="3488117" y="1167741"/>
                </a:cubicBezTo>
                <a:cubicBezTo>
                  <a:pt x="3455585" y="1175263"/>
                  <a:pt x="3423053" y="1182785"/>
                  <a:pt x="3390521" y="1187799"/>
                </a:cubicBezTo>
                <a:cubicBezTo>
                  <a:pt x="3325457" y="1200335"/>
                  <a:pt x="3257890" y="1210365"/>
                  <a:pt x="3192826" y="1220394"/>
                </a:cubicBezTo>
                <a:cubicBezTo>
                  <a:pt x="3061446" y="1239198"/>
                  <a:pt x="2929441" y="1254869"/>
                  <a:pt x="2797435" y="1269599"/>
                </a:cubicBezTo>
                <a:lnTo>
                  <a:pt x="2739028" y="1276034"/>
                </a:lnTo>
                <a:lnTo>
                  <a:pt x="2722096" y="1282994"/>
                </a:lnTo>
                <a:cubicBezTo>
                  <a:pt x="2709896" y="1288008"/>
                  <a:pt x="2709896" y="1288008"/>
                  <a:pt x="2709896" y="1288008"/>
                </a:cubicBezTo>
                <a:lnTo>
                  <a:pt x="2691765" y="1295343"/>
                </a:lnTo>
                <a:lnTo>
                  <a:pt x="2795633" y="1289998"/>
                </a:lnTo>
                <a:cubicBezTo>
                  <a:pt x="2927954" y="1284046"/>
                  <a:pt x="3060589" y="1277780"/>
                  <a:pt x="3193223" y="1267755"/>
                </a:cubicBezTo>
                <a:cubicBezTo>
                  <a:pt x="3260791" y="1262743"/>
                  <a:pt x="3325857" y="1257730"/>
                  <a:pt x="3390923" y="1250211"/>
                </a:cubicBezTo>
                <a:cubicBezTo>
                  <a:pt x="3588623" y="1225149"/>
                  <a:pt x="3588623" y="1225149"/>
                  <a:pt x="3588623" y="1225149"/>
                </a:cubicBezTo>
                <a:cubicBezTo>
                  <a:pt x="3721258" y="1207605"/>
                  <a:pt x="3851390" y="1182543"/>
                  <a:pt x="3981522" y="1164999"/>
                </a:cubicBezTo>
                <a:cubicBezTo>
                  <a:pt x="4049090" y="1157480"/>
                  <a:pt x="4114156" y="1147455"/>
                  <a:pt x="4181725" y="1142443"/>
                </a:cubicBezTo>
                <a:cubicBezTo>
                  <a:pt x="4246791" y="1134924"/>
                  <a:pt x="4311857" y="1129912"/>
                  <a:pt x="4379425" y="1129912"/>
                </a:cubicBezTo>
                <a:cubicBezTo>
                  <a:pt x="4446993" y="1132418"/>
                  <a:pt x="4512059" y="1134924"/>
                  <a:pt x="4579628" y="1147455"/>
                </a:cubicBezTo>
                <a:cubicBezTo>
                  <a:pt x="4612161" y="1152468"/>
                  <a:pt x="4644693" y="1157480"/>
                  <a:pt x="4677227" y="1167505"/>
                </a:cubicBezTo>
                <a:lnTo>
                  <a:pt x="4742389" y="1188113"/>
                </a:lnTo>
                <a:lnTo>
                  <a:pt x="4742389" y="1197002"/>
                </a:lnTo>
                <a:lnTo>
                  <a:pt x="4674724" y="1175024"/>
                </a:lnTo>
                <a:cubicBezTo>
                  <a:pt x="4642191" y="1167505"/>
                  <a:pt x="4609658" y="1159987"/>
                  <a:pt x="4577125" y="1154974"/>
                </a:cubicBezTo>
                <a:cubicBezTo>
                  <a:pt x="4512059" y="1144949"/>
                  <a:pt x="4444491" y="1139937"/>
                  <a:pt x="4379425" y="1139937"/>
                </a:cubicBezTo>
                <a:cubicBezTo>
                  <a:pt x="4314359" y="1139937"/>
                  <a:pt x="4246791" y="1142443"/>
                  <a:pt x="4181725" y="1149962"/>
                </a:cubicBezTo>
                <a:cubicBezTo>
                  <a:pt x="4114156" y="1157480"/>
                  <a:pt x="4049090" y="1164999"/>
                  <a:pt x="3984024" y="1172518"/>
                </a:cubicBezTo>
                <a:cubicBezTo>
                  <a:pt x="3851390" y="1190062"/>
                  <a:pt x="3721258" y="1215124"/>
                  <a:pt x="3591126" y="1232668"/>
                </a:cubicBezTo>
                <a:cubicBezTo>
                  <a:pt x="3393426" y="1257730"/>
                  <a:pt x="3393426" y="1257730"/>
                  <a:pt x="3393426" y="1257730"/>
                </a:cubicBezTo>
                <a:cubicBezTo>
                  <a:pt x="3325857" y="1265249"/>
                  <a:pt x="3260791" y="1270261"/>
                  <a:pt x="3193223" y="1275274"/>
                </a:cubicBezTo>
                <a:cubicBezTo>
                  <a:pt x="3061840" y="1285299"/>
                  <a:pt x="2929831" y="1291564"/>
                  <a:pt x="2797510" y="1297203"/>
                </a:cubicBezTo>
                <a:lnTo>
                  <a:pt x="2673116" y="1302888"/>
                </a:lnTo>
                <a:lnTo>
                  <a:pt x="2661097" y="1307751"/>
                </a:lnTo>
                <a:lnTo>
                  <a:pt x="2621225" y="1322346"/>
                </a:lnTo>
                <a:lnTo>
                  <a:pt x="2797441" y="1325679"/>
                </a:lnTo>
                <a:cubicBezTo>
                  <a:pt x="2930072" y="1329442"/>
                  <a:pt x="3062703" y="1333204"/>
                  <a:pt x="3195334" y="1333204"/>
                </a:cubicBezTo>
                <a:cubicBezTo>
                  <a:pt x="3230368" y="1333204"/>
                  <a:pt x="3262901" y="1333204"/>
                  <a:pt x="3295433" y="1333204"/>
                </a:cubicBezTo>
                <a:cubicBezTo>
                  <a:pt x="3327965" y="1333204"/>
                  <a:pt x="3362999" y="1330696"/>
                  <a:pt x="3395531" y="1330696"/>
                </a:cubicBezTo>
                <a:cubicBezTo>
                  <a:pt x="3495631" y="1325679"/>
                  <a:pt x="3495631" y="1325679"/>
                  <a:pt x="3495631" y="1325679"/>
                </a:cubicBezTo>
                <a:cubicBezTo>
                  <a:pt x="3543177" y="1323171"/>
                  <a:pt x="3543177" y="1323171"/>
                  <a:pt x="3543177" y="1323171"/>
                </a:cubicBezTo>
                <a:cubicBezTo>
                  <a:pt x="3593227" y="1320662"/>
                  <a:pt x="3593227" y="1320662"/>
                  <a:pt x="3593227" y="1320662"/>
                </a:cubicBezTo>
                <a:cubicBezTo>
                  <a:pt x="3725858" y="1313137"/>
                  <a:pt x="3858489" y="1298086"/>
                  <a:pt x="3991120" y="1290561"/>
                </a:cubicBezTo>
                <a:cubicBezTo>
                  <a:pt x="4056184" y="1285544"/>
                  <a:pt x="4123751" y="1280527"/>
                  <a:pt x="4188815" y="1278019"/>
                </a:cubicBezTo>
                <a:cubicBezTo>
                  <a:pt x="4256382" y="1275510"/>
                  <a:pt x="4323949" y="1275510"/>
                  <a:pt x="4389013" y="1278019"/>
                </a:cubicBezTo>
                <a:cubicBezTo>
                  <a:pt x="4456580" y="1283036"/>
                  <a:pt x="4521644" y="1290561"/>
                  <a:pt x="4586709" y="1303103"/>
                </a:cubicBezTo>
                <a:cubicBezTo>
                  <a:pt x="4604225" y="1305612"/>
                  <a:pt x="4619241" y="1310628"/>
                  <a:pt x="4636758" y="1313137"/>
                </a:cubicBezTo>
                <a:cubicBezTo>
                  <a:pt x="4684305" y="1328188"/>
                  <a:pt x="4684305" y="1328188"/>
                  <a:pt x="4684305" y="1328188"/>
                </a:cubicBezTo>
                <a:cubicBezTo>
                  <a:pt x="4708079" y="1334459"/>
                  <a:pt x="4725909" y="1339163"/>
                  <a:pt x="4739281" y="1342690"/>
                </a:cubicBezTo>
                <a:lnTo>
                  <a:pt x="4742389" y="1343510"/>
                </a:lnTo>
                <a:lnTo>
                  <a:pt x="4742389" y="1352843"/>
                </a:lnTo>
                <a:lnTo>
                  <a:pt x="4722977" y="1347354"/>
                </a:lnTo>
                <a:cubicBezTo>
                  <a:pt x="4681803" y="1335713"/>
                  <a:pt x="4681803" y="1335713"/>
                  <a:pt x="4681803" y="1335713"/>
                </a:cubicBezTo>
                <a:cubicBezTo>
                  <a:pt x="4634255" y="1323171"/>
                  <a:pt x="4634255" y="1323171"/>
                  <a:pt x="4634255" y="1323171"/>
                </a:cubicBezTo>
                <a:cubicBezTo>
                  <a:pt x="4619241" y="1318154"/>
                  <a:pt x="4601723" y="1315645"/>
                  <a:pt x="4586709" y="1310628"/>
                </a:cubicBezTo>
                <a:cubicBezTo>
                  <a:pt x="4521644" y="1298086"/>
                  <a:pt x="4454077" y="1290561"/>
                  <a:pt x="4389013" y="1285544"/>
                </a:cubicBezTo>
                <a:cubicBezTo>
                  <a:pt x="4322698" y="1281782"/>
                  <a:pt x="4256382" y="1282409"/>
                  <a:pt x="4190067" y="1285230"/>
                </a:cubicBezTo>
                <a:cubicBezTo>
                  <a:pt x="4123751" y="1288052"/>
                  <a:pt x="4057436" y="1293069"/>
                  <a:pt x="3991120" y="1298086"/>
                </a:cubicBezTo>
                <a:cubicBezTo>
                  <a:pt x="3858489" y="1305612"/>
                  <a:pt x="3725858" y="1318154"/>
                  <a:pt x="3593227" y="1328188"/>
                </a:cubicBezTo>
                <a:cubicBezTo>
                  <a:pt x="3545680" y="1330696"/>
                  <a:pt x="3545680" y="1330696"/>
                  <a:pt x="3545680" y="1330696"/>
                </a:cubicBezTo>
                <a:cubicBezTo>
                  <a:pt x="3495631" y="1333204"/>
                  <a:pt x="3495631" y="1333204"/>
                  <a:pt x="3495631" y="1333204"/>
                </a:cubicBezTo>
                <a:cubicBezTo>
                  <a:pt x="3395531" y="1338221"/>
                  <a:pt x="3395531" y="1338221"/>
                  <a:pt x="3395531" y="1338221"/>
                </a:cubicBezTo>
                <a:cubicBezTo>
                  <a:pt x="3362999" y="1338221"/>
                  <a:pt x="3327965" y="1340730"/>
                  <a:pt x="3295433" y="1340730"/>
                </a:cubicBezTo>
                <a:cubicBezTo>
                  <a:pt x="3262901" y="1340730"/>
                  <a:pt x="3230368" y="1340730"/>
                  <a:pt x="3195334" y="1340730"/>
                </a:cubicBezTo>
                <a:cubicBezTo>
                  <a:pt x="3062703" y="1339476"/>
                  <a:pt x="2930072" y="1335713"/>
                  <a:pt x="2797441" y="1332264"/>
                </a:cubicBezTo>
                <a:lnTo>
                  <a:pt x="2603375" y="1329052"/>
                </a:lnTo>
                <a:lnTo>
                  <a:pt x="2557030" y="1346910"/>
                </a:lnTo>
                <a:lnTo>
                  <a:pt x="2602614" y="1350303"/>
                </a:lnTo>
                <a:cubicBezTo>
                  <a:pt x="2801907" y="1368169"/>
                  <a:pt x="2999441" y="1393087"/>
                  <a:pt x="3198382" y="1408131"/>
                </a:cubicBezTo>
                <a:cubicBezTo>
                  <a:pt x="3248430" y="1413146"/>
                  <a:pt x="3248430" y="1413146"/>
                  <a:pt x="3248430" y="1413146"/>
                </a:cubicBezTo>
                <a:cubicBezTo>
                  <a:pt x="3298479" y="1415654"/>
                  <a:pt x="3298479" y="1415654"/>
                  <a:pt x="3298479" y="1415654"/>
                </a:cubicBezTo>
                <a:cubicBezTo>
                  <a:pt x="3398575" y="1420669"/>
                  <a:pt x="3398575" y="1420669"/>
                  <a:pt x="3398575" y="1420669"/>
                </a:cubicBezTo>
                <a:cubicBezTo>
                  <a:pt x="3431106" y="1420669"/>
                  <a:pt x="3466140" y="1423176"/>
                  <a:pt x="3498671" y="1423176"/>
                </a:cubicBezTo>
                <a:cubicBezTo>
                  <a:pt x="3531203" y="1425683"/>
                  <a:pt x="3563734" y="1425683"/>
                  <a:pt x="3598767" y="1425683"/>
                </a:cubicBezTo>
                <a:cubicBezTo>
                  <a:pt x="3731395" y="1425683"/>
                  <a:pt x="3864023" y="1423176"/>
                  <a:pt x="3996650" y="1420669"/>
                </a:cubicBezTo>
                <a:cubicBezTo>
                  <a:pt x="4064215" y="1420669"/>
                  <a:pt x="4131781" y="1418161"/>
                  <a:pt x="4196843" y="1418161"/>
                </a:cubicBezTo>
                <a:cubicBezTo>
                  <a:pt x="4264408" y="1420669"/>
                  <a:pt x="4329471" y="1423176"/>
                  <a:pt x="4397035" y="1428191"/>
                </a:cubicBezTo>
                <a:cubicBezTo>
                  <a:pt x="4464601" y="1435713"/>
                  <a:pt x="4529663" y="1443236"/>
                  <a:pt x="4594726" y="1458280"/>
                </a:cubicBezTo>
                <a:cubicBezTo>
                  <a:pt x="4644149" y="1467683"/>
                  <a:pt x="4681216" y="1474736"/>
                  <a:pt x="4709016" y="1480025"/>
                </a:cubicBezTo>
                <a:lnTo>
                  <a:pt x="4742389" y="1486374"/>
                </a:lnTo>
                <a:lnTo>
                  <a:pt x="4742389" y="1494257"/>
                </a:lnTo>
                <a:lnTo>
                  <a:pt x="4677071" y="1481670"/>
                </a:lnTo>
                <a:cubicBezTo>
                  <a:pt x="4594726" y="1465803"/>
                  <a:pt x="4594726" y="1465803"/>
                  <a:pt x="4594726" y="1465803"/>
                </a:cubicBezTo>
                <a:cubicBezTo>
                  <a:pt x="4529663" y="1450758"/>
                  <a:pt x="4462099" y="1443236"/>
                  <a:pt x="4397035" y="1435713"/>
                </a:cubicBezTo>
                <a:cubicBezTo>
                  <a:pt x="4329471" y="1430698"/>
                  <a:pt x="4264408" y="1428191"/>
                  <a:pt x="4196843" y="1428191"/>
                </a:cubicBezTo>
                <a:cubicBezTo>
                  <a:pt x="4131781" y="1425683"/>
                  <a:pt x="4064215" y="1428191"/>
                  <a:pt x="3996650" y="1428191"/>
                </a:cubicBezTo>
                <a:cubicBezTo>
                  <a:pt x="3864023" y="1430698"/>
                  <a:pt x="3731395" y="1433206"/>
                  <a:pt x="3598767" y="1433206"/>
                </a:cubicBezTo>
                <a:cubicBezTo>
                  <a:pt x="3563734" y="1433206"/>
                  <a:pt x="3531203" y="1433206"/>
                  <a:pt x="3498671" y="1430698"/>
                </a:cubicBezTo>
                <a:cubicBezTo>
                  <a:pt x="3463637" y="1430698"/>
                  <a:pt x="3431106" y="1428191"/>
                  <a:pt x="3398575" y="1425683"/>
                </a:cubicBezTo>
                <a:cubicBezTo>
                  <a:pt x="3298479" y="1420669"/>
                  <a:pt x="3298479" y="1420669"/>
                  <a:pt x="3298479" y="1420669"/>
                </a:cubicBezTo>
                <a:cubicBezTo>
                  <a:pt x="3248430" y="1418161"/>
                  <a:pt x="3248430" y="1418161"/>
                  <a:pt x="3248430" y="1418161"/>
                </a:cubicBezTo>
                <a:cubicBezTo>
                  <a:pt x="3198382" y="1415654"/>
                  <a:pt x="3198382" y="1415654"/>
                  <a:pt x="3198382" y="1415654"/>
                </a:cubicBezTo>
                <a:cubicBezTo>
                  <a:pt x="3065755" y="1404370"/>
                  <a:pt x="2933127" y="1389952"/>
                  <a:pt x="2800499" y="1376161"/>
                </a:cubicBezTo>
                <a:lnTo>
                  <a:pt x="2541482" y="1352901"/>
                </a:lnTo>
                <a:lnTo>
                  <a:pt x="2519845" y="1361238"/>
                </a:lnTo>
                <a:cubicBezTo>
                  <a:pt x="2514698" y="1363221"/>
                  <a:pt x="2514698" y="1363221"/>
                  <a:pt x="2514698" y="1363221"/>
                </a:cubicBezTo>
                <a:lnTo>
                  <a:pt x="2492236" y="1370889"/>
                </a:lnTo>
                <a:lnTo>
                  <a:pt x="2607863" y="1388382"/>
                </a:lnTo>
                <a:cubicBezTo>
                  <a:pt x="2805412" y="1421420"/>
                  <a:pt x="3001553" y="1461866"/>
                  <a:pt x="3200510" y="1493846"/>
                </a:cubicBezTo>
                <a:cubicBezTo>
                  <a:pt x="3266829" y="1503879"/>
                  <a:pt x="3333148" y="1513285"/>
                  <a:pt x="3399467" y="1521123"/>
                </a:cubicBezTo>
                <a:lnTo>
                  <a:pt x="3456135" y="1526213"/>
                </a:lnTo>
                <a:lnTo>
                  <a:pt x="3385974" y="1526213"/>
                </a:lnTo>
                <a:lnTo>
                  <a:pt x="3198007" y="1501370"/>
                </a:lnTo>
                <a:cubicBezTo>
                  <a:pt x="3000927" y="1469390"/>
                  <a:pt x="2803848" y="1428945"/>
                  <a:pt x="2605712" y="1394849"/>
                </a:cubicBezTo>
                <a:lnTo>
                  <a:pt x="2480242" y="1374984"/>
                </a:lnTo>
                <a:lnTo>
                  <a:pt x="2430316" y="1392028"/>
                </a:lnTo>
                <a:lnTo>
                  <a:pt x="2611703" y="1435223"/>
                </a:lnTo>
                <a:cubicBezTo>
                  <a:pt x="2709822" y="1460086"/>
                  <a:pt x="2807677" y="1486624"/>
                  <a:pt x="2905401" y="1512588"/>
                </a:cubicBezTo>
                <a:lnTo>
                  <a:pt x="2959386" y="1526213"/>
                </a:lnTo>
                <a:lnTo>
                  <a:pt x="2932531" y="1526213"/>
                </a:lnTo>
                <a:lnTo>
                  <a:pt x="2904301" y="1519009"/>
                </a:lnTo>
                <a:cubicBezTo>
                  <a:pt x="2806651" y="1493118"/>
                  <a:pt x="2709177" y="1466963"/>
                  <a:pt x="2611351" y="1442394"/>
                </a:cubicBezTo>
                <a:lnTo>
                  <a:pt x="2417339" y="1396458"/>
                </a:lnTo>
                <a:lnTo>
                  <a:pt x="2366634" y="1413767"/>
                </a:lnTo>
                <a:lnTo>
                  <a:pt x="2372405" y="1415502"/>
                </a:lnTo>
                <a:cubicBezTo>
                  <a:pt x="2422456" y="1430541"/>
                  <a:pt x="2422456" y="1430541"/>
                  <a:pt x="2422456" y="1430541"/>
                </a:cubicBezTo>
                <a:cubicBezTo>
                  <a:pt x="2487522" y="1449967"/>
                  <a:pt x="2552119" y="1470803"/>
                  <a:pt x="2616442" y="1492383"/>
                </a:cubicBezTo>
                <a:lnTo>
                  <a:pt x="2714577" y="1526213"/>
                </a:lnTo>
                <a:lnTo>
                  <a:pt x="2697232" y="1526213"/>
                </a:lnTo>
                <a:lnTo>
                  <a:pt x="2613979" y="1497435"/>
                </a:lnTo>
                <a:cubicBezTo>
                  <a:pt x="2549617" y="1475816"/>
                  <a:pt x="2485020" y="1454980"/>
                  <a:pt x="2419954" y="1435554"/>
                </a:cubicBezTo>
                <a:cubicBezTo>
                  <a:pt x="2369903" y="1420515"/>
                  <a:pt x="2369903" y="1420515"/>
                  <a:pt x="2369903" y="1420515"/>
                </a:cubicBezTo>
                <a:lnTo>
                  <a:pt x="2356905" y="1417089"/>
                </a:lnTo>
                <a:lnTo>
                  <a:pt x="2316294" y="1430952"/>
                </a:lnTo>
                <a:lnTo>
                  <a:pt x="2127719" y="1485932"/>
                </a:lnTo>
                <a:lnTo>
                  <a:pt x="2204876" y="1503785"/>
                </a:lnTo>
                <a:cubicBezTo>
                  <a:pt x="2254923" y="1513821"/>
                  <a:pt x="2254923" y="1513821"/>
                  <a:pt x="2254923" y="1513821"/>
                </a:cubicBezTo>
                <a:cubicBezTo>
                  <a:pt x="2304970" y="1523857"/>
                  <a:pt x="2304970" y="1523857"/>
                  <a:pt x="2304970" y="1523857"/>
                </a:cubicBezTo>
                <a:lnTo>
                  <a:pt x="2314134" y="1526213"/>
                </a:lnTo>
                <a:lnTo>
                  <a:pt x="2281838" y="1526213"/>
                </a:lnTo>
                <a:lnTo>
                  <a:pt x="2258677" y="1520407"/>
                </a:lnTo>
                <a:cubicBezTo>
                  <a:pt x="2252421" y="1518839"/>
                  <a:pt x="2252421" y="1518839"/>
                  <a:pt x="2252421" y="1518839"/>
                </a:cubicBezTo>
                <a:cubicBezTo>
                  <a:pt x="2204876" y="1508803"/>
                  <a:pt x="2204876" y="1508803"/>
                  <a:pt x="2204876" y="1508803"/>
                </a:cubicBezTo>
                <a:lnTo>
                  <a:pt x="2117153" y="1489013"/>
                </a:lnTo>
                <a:lnTo>
                  <a:pt x="2014436" y="1518961"/>
                </a:lnTo>
                <a:lnTo>
                  <a:pt x="1983833" y="1526213"/>
                </a:lnTo>
                <a:lnTo>
                  <a:pt x="1962561" y="1526213"/>
                </a:lnTo>
                <a:lnTo>
                  <a:pt x="2014304" y="1513946"/>
                </a:lnTo>
                <a:lnTo>
                  <a:pt x="2107222" y="1486773"/>
                </a:lnTo>
                <a:lnTo>
                  <a:pt x="2104782" y="1486222"/>
                </a:lnTo>
                <a:lnTo>
                  <a:pt x="2059080" y="1477998"/>
                </a:lnTo>
                <a:lnTo>
                  <a:pt x="1992309" y="1496203"/>
                </a:lnTo>
                <a:lnTo>
                  <a:pt x="1852191" y="1526213"/>
                </a:lnTo>
                <a:lnTo>
                  <a:pt x="1827090" y="1526213"/>
                </a:lnTo>
                <a:lnTo>
                  <a:pt x="1991566" y="1491190"/>
                </a:lnTo>
                <a:lnTo>
                  <a:pt x="2047515" y="1475916"/>
                </a:lnTo>
                <a:lnTo>
                  <a:pt x="2019390" y="1470855"/>
                </a:lnTo>
                <a:cubicBezTo>
                  <a:pt x="2007191" y="1468660"/>
                  <a:pt x="2007191" y="1468660"/>
                  <a:pt x="2007191" y="1468660"/>
                </a:cubicBezTo>
                <a:lnTo>
                  <a:pt x="1989537" y="1465988"/>
                </a:lnTo>
                <a:lnTo>
                  <a:pt x="1702379" y="1526213"/>
                </a:lnTo>
                <a:lnTo>
                  <a:pt x="1678465" y="1526213"/>
                </a:lnTo>
                <a:lnTo>
                  <a:pt x="1975510" y="1463865"/>
                </a:lnTo>
                <a:lnTo>
                  <a:pt x="1916849" y="1454987"/>
                </a:lnTo>
                <a:lnTo>
                  <a:pt x="1654418" y="1505979"/>
                </a:lnTo>
                <a:lnTo>
                  <a:pt x="1507673" y="1526213"/>
                </a:lnTo>
                <a:lnTo>
                  <a:pt x="1470857" y="1526213"/>
                </a:lnTo>
                <a:lnTo>
                  <a:pt x="1651916" y="1500963"/>
                </a:lnTo>
                <a:lnTo>
                  <a:pt x="1899571" y="1452372"/>
                </a:lnTo>
                <a:lnTo>
                  <a:pt x="1834242" y="1442485"/>
                </a:lnTo>
                <a:lnTo>
                  <a:pt x="1639052" y="1476367"/>
                </a:lnTo>
                <a:lnTo>
                  <a:pt x="1254290" y="1526213"/>
                </a:lnTo>
                <a:lnTo>
                  <a:pt x="1219068" y="1526213"/>
                </a:lnTo>
                <a:lnTo>
                  <a:pt x="1237416" y="1524638"/>
                </a:lnTo>
                <a:cubicBezTo>
                  <a:pt x="1371294" y="1510219"/>
                  <a:pt x="1505173" y="1492666"/>
                  <a:pt x="1639052" y="1471352"/>
                </a:cubicBezTo>
                <a:lnTo>
                  <a:pt x="1818580" y="1440115"/>
                </a:lnTo>
                <a:lnTo>
                  <a:pt x="1808255" y="1438552"/>
                </a:lnTo>
                <a:lnTo>
                  <a:pt x="1740515" y="1430863"/>
                </a:lnTo>
                <a:lnTo>
                  <a:pt x="1626857" y="1448018"/>
                </a:lnTo>
                <a:cubicBezTo>
                  <a:pt x="1494229" y="1466809"/>
                  <a:pt x="1361601" y="1482468"/>
                  <a:pt x="1228661" y="1495621"/>
                </a:cubicBezTo>
                <a:lnTo>
                  <a:pt x="852899" y="1526213"/>
                </a:lnTo>
                <a:lnTo>
                  <a:pt x="815074" y="1526213"/>
                </a:lnTo>
                <a:lnTo>
                  <a:pt x="828590" y="1525686"/>
                </a:lnTo>
                <a:cubicBezTo>
                  <a:pt x="1093844" y="1508148"/>
                  <a:pt x="1361601" y="1480589"/>
                  <a:pt x="1626857" y="1443007"/>
                </a:cubicBezTo>
                <a:lnTo>
                  <a:pt x="1721439" y="1428698"/>
                </a:lnTo>
                <a:lnTo>
                  <a:pt x="1632000" y="1418546"/>
                </a:lnTo>
                <a:lnTo>
                  <a:pt x="1616619" y="1420490"/>
                </a:lnTo>
                <a:cubicBezTo>
                  <a:pt x="1351350" y="1453061"/>
                  <a:pt x="1086081" y="1478114"/>
                  <a:pt x="820813" y="1493147"/>
                </a:cubicBezTo>
                <a:cubicBezTo>
                  <a:pt x="555543" y="1510685"/>
                  <a:pt x="287773" y="1518201"/>
                  <a:pt x="22503" y="1515695"/>
                </a:cubicBezTo>
                <a:cubicBezTo>
                  <a:pt x="287773" y="1518201"/>
                  <a:pt x="555543" y="1508179"/>
                  <a:pt x="820813" y="1490641"/>
                </a:cubicBezTo>
                <a:cubicBezTo>
                  <a:pt x="953447" y="1481873"/>
                  <a:pt x="1086081" y="1471225"/>
                  <a:pt x="1218716" y="1458698"/>
                </a:cubicBezTo>
                <a:lnTo>
                  <a:pt x="1610676" y="1416125"/>
                </a:lnTo>
                <a:lnTo>
                  <a:pt x="1609318" y="1415971"/>
                </a:lnTo>
                <a:cubicBezTo>
                  <a:pt x="1559271" y="1413462"/>
                  <a:pt x="1559271" y="1413462"/>
                  <a:pt x="1559271" y="1413462"/>
                </a:cubicBezTo>
                <a:cubicBezTo>
                  <a:pt x="1509224" y="1408444"/>
                  <a:pt x="1509224" y="1408444"/>
                  <a:pt x="1509224" y="1408444"/>
                </a:cubicBezTo>
                <a:lnTo>
                  <a:pt x="1486643" y="1406788"/>
                </a:lnTo>
                <a:lnTo>
                  <a:pt x="1212315" y="1431240"/>
                </a:lnTo>
                <a:cubicBezTo>
                  <a:pt x="815478" y="1463913"/>
                  <a:pt x="417585" y="1487418"/>
                  <a:pt x="19691" y="1491179"/>
                </a:cubicBezTo>
                <a:cubicBezTo>
                  <a:pt x="417585" y="1485538"/>
                  <a:pt x="815478" y="1461562"/>
                  <a:pt x="1212315" y="1427714"/>
                </a:cubicBezTo>
                <a:lnTo>
                  <a:pt x="1459239" y="1404777"/>
                </a:lnTo>
                <a:lnTo>
                  <a:pt x="1406628" y="1400918"/>
                </a:lnTo>
                <a:lnTo>
                  <a:pt x="1234761" y="1396610"/>
                </a:lnTo>
                <a:lnTo>
                  <a:pt x="810496" y="1426588"/>
                </a:lnTo>
                <a:cubicBezTo>
                  <a:pt x="678018" y="1435203"/>
                  <a:pt x="545462" y="1443114"/>
                  <a:pt x="412867" y="1449810"/>
                </a:cubicBezTo>
                <a:lnTo>
                  <a:pt x="86413" y="1462888"/>
                </a:lnTo>
                <a:lnTo>
                  <a:pt x="15002" y="1465748"/>
                </a:lnTo>
                <a:lnTo>
                  <a:pt x="89545" y="1462483"/>
                </a:lnTo>
                <a:lnTo>
                  <a:pt x="412867" y="1448322"/>
                </a:lnTo>
                <a:cubicBezTo>
                  <a:pt x="545462" y="1441234"/>
                  <a:pt x="678018" y="1433011"/>
                  <a:pt x="810496" y="1424082"/>
                </a:cubicBezTo>
                <a:lnTo>
                  <a:pt x="1194331" y="1395748"/>
                </a:lnTo>
                <a:lnTo>
                  <a:pt x="1006253" y="1393391"/>
                </a:lnTo>
                <a:cubicBezTo>
                  <a:pt x="971220" y="1393391"/>
                  <a:pt x="938690" y="1395900"/>
                  <a:pt x="903657" y="1395900"/>
                </a:cubicBezTo>
                <a:cubicBezTo>
                  <a:pt x="853610" y="1398409"/>
                  <a:pt x="853610" y="1398409"/>
                  <a:pt x="853610" y="1398409"/>
                </a:cubicBezTo>
                <a:cubicBezTo>
                  <a:pt x="803563" y="1398409"/>
                  <a:pt x="803563" y="1398409"/>
                  <a:pt x="803563" y="1398409"/>
                </a:cubicBezTo>
                <a:lnTo>
                  <a:pt x="643413" y="1407943"/>
                </a:lnTo>
                <a:lnTo>
                  <a:pt x="803563" y="1395900"/>
                </a:lnTo>
                <a:cubicBezTo>
                  <a:pt x="853610" y="1393391"/>
                  <a:pt x="853610" y="1393391"/>
                  <a:pt x="853610" y="1393391"/>
                </a:cubicBezTo>
                <a:cubicBezTo>
                  <a:pt x="903657" y="1393391"/>
                  <a:pt x="903657" y="1393391"/>
                  <a:pt x="903657" y="1393391"/>
                </a:cubicBezTo>
                <a:cubicBezTo>
                  <a:pt x="938690" y="1393391"/>
                  <a:pt x="971220" y="1390882"/>
                  <a:pt x="1006253" y="1390882"/>
                </a:cubicBezTo>
                <a:cubicBezTo>
                  <a:pt x="1071314" y="1390882"/>
                  <a:pt x="1138877" y="1388373"/>
                  <a:pt x="1206441" y="1390882"/>
                </a:cubicBezTo>
                <a:lnTo>
                  <a:pt x="1245512" y="1391970"/>
                </a:lnTo>
                <a:lnTo>
                  <a:pt x="1604112" y="1365499"/>
                </a:lnTo>
                <a:cubicBezTo>
                  <a:pt x="1736747" y="1355474"/>
                  <a:pt x="1869381" y="1345449"/>
                  <a:pt x="2002016" y="1336050"/>
                </a:cubicBezTo>
                <a:lnTo>
                  <a:pt x="2021651" y="1334783"/>
                </a:lnTo>
                <a:lnTo>
                  <a:pt x="1996024" y="1330291"/>
                </a:lnTo>
                <a:lnTo>
                  <a:pt x="1603761" y="1345747"/>
                </a:lnTo>
                <a:cubicBezTo>
                  <a:pt x="1073237" y="1370831"/>
                  <a:pt x="542713" y="1413474"/>
                  <a:pt x="12189" y="1441067"/>
                </a:cubicBezTo>
                <a:cubicBezTo>
                  <a:pt x="542713" y="1410966"/>
                  <a:pt x="1073237" y="1368323"/>
                  <a:pt x="1603761" y="1340730"/>
                </a:cubicBezTo>
                <a:lnTo>
                  <a:pt x="1971306" y="1325958"/>
                </a:lnTo>
                <a:lnTo>
                  <a:pt x="1960110" y="1323995"/>
                </a:lnTo>
                <a:lnTo>
                  <a:pt x="1604348" y="1322878"/>
                </a:lnTo>
                <a:cubicBezTo>
                  <a:pt x="1071335" y="1332908"/>
                  <a:pt x="540826" y="1375534"/>
                  <a:pt x="10314" y="1415654"/>
                </a:cubicBezTo>
                <a:cubicBezTo>
                  <a:pt x="540826" y="1373027"/>
                  <a:pt x="1071335" y="1330400"/>
                  <a:pt x="1604348" y="1317863"/>
                </a:cubicBezTo>
                <a:lnTo>
                  <a:pt x="1889609" y="1317415"/>
                </a:lnTo>
                <a:lnTo>
                  <a:pt x="1608855" y="1305727"/>
                </a:lnTo>
                <a:cubicBezTo>
                  <a:pt x="1341077" y="1300711"/>
                  <a:pt x="1073299" y="1308236"/>
                  <a:pt x="805521" y="1325793"/>
                </a:cubicBezTo>
                <a:cubicBezTo>
                  <a:pt x="537742" y="1340843"/>
                  <a:pt x="272467" y="1365925"/>
                  <a:pt x="4688" y="1391008"/>
                </a:cubicBezTo>
                <a:cubicBezTo>
                  <a:pt x="272467" y="1363417"/>
                  <a:pt x="537742" y="1338335"/>
                  <a:pt x="805521" y="1323285"/>
                </a:cubicBezTo>
                <a:cubicBezTo>
                  <a:pt x="1073299" y="1305727"/>
                  <a:pt x="1341077" y="1295694"/>
                  <a:pt x="1608855" y="1300711"/>
                </a:cubicBezTo>
                <a:lnTo>
                  <a:pt x="1882117" y="1311385"/>
                </a:lnTo>
                <a:lnTo>
                  <a:pt x="1877765" y="1310731"/>
                </a:lnTo>
                <a:lnTo>
                  <a:pt x="1815761" y="1304073"/>
                </a:lnTo>
                <a:cubicBezTo>
                  <a:pt x="1748824" y="1298117"/>
                  <a:pt x="1681886" y="1293101"/>
                  <a:pt x="1614323" y="1288086"/>
                </a:cubicBezTo>
                <a:cubicBezTo>
                  <a:pt x="1546759" y="1285578"/>
                  <a:pt x="1479196" y="1283070"/>
                  <a:pt x="1411633" y="1280562"/>
                </a:cubicBezTo>
                <a:cubicBezTo>
                  <a:pt x="1346572" y="1278054"/>
                  <a:pt x="1279009" y="1278054"/>
                  <a:pt x="1211445" y="1278054"/>
                </a:cubicBezTo>
                <a:cubicBezTo>
                  <a:pt x="1076319" y="1280562"/>
                  <a:pt x="941192" y="1283070"/>
                  <a:pt x="806066" y="1290593"/>
                </a:cubicBezTo>
                <a:cubicBezTo>
                  <a:pt x="538315" y="1305640"/>
                  <a:pt x="270564" y="1333226"/>
                  <a:pt x="2813" y="1365827"/>
                </a:cubicBezTo>
                <a:cubicBezTo>
                  <a:pt x="270564" y="1333226"/>
                  <a:pt x="538315" y="1303132"/>
                  <a:pt x="806066" y="1288086"/>
                </a:cubicBezTo>
                <a:cubicBezTo>
                  <a:pt x="941192" y="1280562"/>
                  <a:pt x="1076319" y="1275547"/>
                  <a:pt x="1211445" y="1275547"/>
                </a:cubicBezTo>
                <a:cubicBezTo>
                  <a:pt x="1279009" y="1275547"/>
                  <a:pt x="1346572" y="1275547"/>
                  <a:pt x="1411633" y="1275547"/>
                </a:cubicBezTo>
                <a:cubicBezTo>
                  <a:pt x="1479196" y="1278054"/>
                  <a:pt x="1546759" y="1280562"/>
                  <a:pt x="1614323" y="1283070"/>
                </a:cubicBezTo>
                <a:lnTo>
                  <a:pt x="1781622" y="1296286"/>
                </a:lnTo>
                <a:lnTo>
                  <a:pt x="1724248" y="1287666"/>
                </a:lnTo>
                <a:cubicBezTo>
                  <a:pt x="1621644" y="1277640"/>
                  <a:pt x="1621644" y="1277640"/>
                  <a:pt x="1621644" y="1277640"/>
                </a:cubicBezTo>
                <a:cubicBezTo>
                  <a:pt x="1486507" y="1262600"/>
                  <a:pt x="1351370" y="1252574"/>
                  <a:pt x="1216233" y="1252574"/>
                </a:cubicBezTo>
                <a:cubicBezTo>
                  <a:pt x="1166183" y="1250067"/>
                  <a:pt x="1166183" y="1250067"/>
                  <a:pt x="1166183" y="1250067"/>
                </a:cubicBezTo>
                <a:cubicBezTo>
                  <a:pt x="1148665" y="1250067"/>
                  <a:pt x="1131147" y="1250067"/>
                  <a:pt x="1113629" y="1250067"/>
                </a:cubicBezTo>
                <a:cubicBezTo>
                  <a:pt x="1013528" y="1250067"/>
                  <a:pt x="1013528" y="1250067"/>
                  <a:pt x="1013528" y="1250067"/>
                </a:cubicBezTo>
                <a:cubicBezTo>
                  <a:pt x="943457" y="1252574"/>
                  <a:pt x="875888" y="1252574"/>
                  <a:pt x="808320" y="1257587"/>
                </a:cubicBezTo>
                <a:cubicBezTo>
                  <a:pt x="538046" y="1270120"/>
                  <a:pt x="267772" y="1300199"/>
                  <a:pt x="0" y="1340304"/>
                </a:cubicBezTo>
                <a:cubicBezTo>
                  <a:pt x="267772" y="1300199"/>
                  <a:pt x="538046" y="1267614"/>
                  <a:pt x="808320" y="1255081"/>
                </a:cubicBezTo>
                <a:cubicBezTo>
                  <a:pt x="875888" y="1250067"/>
                  <a:pt x="943457" y="1250067"/>
                  <a:pt x="1013528" y="1247561"/>
                </a:cubicBezTo>
                <a:cubicBezTo>
                  <a:pt x="1113629" y="1247561"/>
                  <a:pt x="1113629" y="1247561"/>
                  <a:pt x="1113629" y="1247561"/>
                </a:cubicBezTo>
                <a:cubicBezTo>
                  <a:pt x="1131147" y="1247561"/>
                  <a:pt x="1148665" y="1247561"/>
                  <a:pt x="1166183" y="1247561"/>
                </a:cubicBezTo>
                <a:cubicBezTo>
                  <a:pt x="1216233" y="1247561"/>
                  <a:pt x="1216233" y="1247561"/>
                  <a:pt x="1216233" y="1247561"/>
                </a:cubicBezTo>
                <a:cubicBezTo>
                  <a:pt x="1351370" y="1250067"/>
                  <a:pt x="1486507" y="1257587"/>
                  <a:pt x="1621644" y="1272627"/>
                </a:cubicBezTo>
                <a:cubicBezTo>
                  <a:pt x="1724248" y="1282653"/>
                  <a:pt x="1724248" y="1282653"/>
                  <a:pt x="1724248" y="1282653"/>
                </a:cubicBezTo>
                <a:cubicBezTo>
                  <a:pt x="1756781" y="1287666"/>
                  <a:pt x="1791817" y="1292679"/>
                  <a:pt x="1824350" y="1297692"/>
                </a:cubicBezTo>
                <a:cubicBezTo>
                  <a:pt x="1874401" y="1305212"/>
                  <a:pt x="1874401" y="1305212"/>
                  <a:pt x="1874401" y="1305212"/>
                </a:cubicBezTo>
                <a:lnTo>
                  <a:pt x="1876050" y="1305460"/>
                </a:lnTo>
                <a:lnTo>
                  <a:pt x="1958694" y="1314376"/>
                </a:lnTo>
                <a:lnTo>
                  <a:pt x="2010210" y="1316388"/>
                </a:lnTo>
                <a:lnTo>
                  <a:pt x="2037840" y="1318801"/>
                </a:lnTo>
                <a:lnTo>
                  <a:pt x="2123809" y="1322717"/>
                </a:lnTo>
                <a:lnTo>
                  <a:pt x="2237745" y="1320831"/>
                </a:lnTo>
                <a:lnTo>
                  <a:pt x="2295221" y="1317121"/>
                </a:lnTo>
                <a:lnTo>
                  <a:pt x="2402045" y="1305641"/>
                </a:lnTo>
                <a:lnTo>
                  <a:pt x="2410836" y="1304694"/>
                </a:lnTo>
                <a:lnTo>
                  <a:pt x="2546168" y="1282955"/>
                </a:lnTo>
                <a:lnTo>
                  <a:pt x="2659717" y="1258873"/>
                </a:lnTo>
                <a:lnTo>
                  <a:pt x="2712288" y="1244690"/>
                </a:lnTo>
                <a:lnTo>
                  <a:pt x="2835272" y="1207526"/>
                </a:lnTo>
                <a:lnTo>
                  <a:pt x="2871251" y="1194959"/>
                </a:lnTo>
                <a:lnTo>
                  <a:pt x="3022620" y="1135682"/>
                </a:lnTo>
                <a:lnTo>
                  <a:pt x="3065180" y="1117038"/>
                </a:lnTo>
                <a:lnTo>
                  <a:pt x="3135498" y="1082054"/>
                </a:lnTo>
                <a:lnTo>
                  <a:pt x="3272966" y="1007211"/>
                </a:lnTo>
                <a:cubicBezTo>
                  <a:pt x="3515712" y="869320"/>
                  <a:pt x="3743443" y="706358"/>
                  <a:pt x="3948651" y="518325"/>
                </a:cubicBezTo>
                <a:cubicBezTo>
                  <a:pt x="4053757" y="425561"/>
                  <a:pt x="4158863" y="330291"/>
                  <a:pt x="4268975" y="247557"/>
                </a:cubicBezTo>
                <a:cubicBezTo>
                  <a:pt x="4381589" y="162315"/>
                  <a:pt x="4501711" y="89609"/>
                  <a:pt x="4631843" y="36959"/>
                </a:cubicBezTo>
                <a:cubicBezTo>
                  <a:pt x="4664376" y="24424"/>
                  <a:pt x="4697535" y="12515"/>
                  <a:pt x="4731319" y="2487"/>
                </a:cubicBezTo>
                <a:close/>
              </a:path>
            </a:pathLst>
          </a:cu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3828B5-AF7B-9AF3-7950-FCACF964DD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755" y="436144"/>
            <a:ext cx="535505" cy="5244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481D8AF-91B3-933F-9E54-1CB744B6096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605" y="22274"/>
            <a:ext cx="749994" cy="68580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E1F8CC4-30C5-486B-82CB-9E8E3EA9D730}"/>
              </a:ext>
            </a:extLst>
          </p:cNvPr>
          <p:cNvSpPr txBox="1"/>
          <p:nvPr userDrawn="1"/>
        </p:nvSpPr>
        <p:spPr>
          <a:xfrm>
            <a:off x="900976" y="6353937"/>
            <a:ext cx="519502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100" b="1" dirty="0">
                <a:solidFill>
                  <a:srgbClr val="FA9494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1401</a:t>
            </a:r>
            <a:r>
              <a:rPr lang="fa-IR" sz="10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bg1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| </a:t>
            </a:r>
            <a:r>
              <a:rPr lang="fa-IR" sz="1000" dirty="0">
                <a:solidFill>
                  <a:schemeClr val="bg1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طرح توازن سرمایه گذاری در طرح های صنعتی کشور</a:t>
            </a:r>
            <a:endParaRPr lang="en-US" sz="1000" dirty="0">
              <a:solidFill>
                <a:schemeClr val="bg1"/>
              </a:solidFill>
              <a:latin typeface="IRANSansMobile(FaNum)" panose="020B0506030804020204" pitchFamily="34" charset="-78"/>
              <a:cs typeface="IRANSansMobile(FaNum)" panose="020B0506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6603967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wo Content">
    <p:bg>
      <p:bgPr>
        <a:gradFill>
          <a:gsLst>
            <a:gs pos="0">
              <a:schemeClr val="bg1"/>
            </a:gs>
            <a:gs pos="100000">
              <a:schemeClr val="bg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EA3D216-CD32-6BCB-8798-387B08C588A9}"/>
              </a:ext>
            </a:extLst>
          </p:cNvPr>
          <p:cNvSpPr/>
          <p:nvPr userDrawn="1"/>
        </p:nvSpPr>
        <p:spPr>
          <a:xfrm>
            <a:off x="6181724" y="0"/>
            <a:ext cx="6010275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C324230-14E7-491A-5C64-129D46A44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81724" y="22274"/>
            <a:ext cx="5997640" cy="6835726"/>
          </a:xfrm>
          <a:custGeom>
            <a:avLst/>
            <a:gdLst>
              <a:gd name="connsiteX0" fmla="*/ 0 w 9703724"/>
              <a:gd name="connsiteY0" fmla="*/ 0 h 3048000"/>
              <a:gd name="connsiteX1" fmla="*/ 9703724 w 9703724"/>
              <a:gd name="connsiteY1" fmla="*/ 0 h 3048000"/>
              <a:gd name="connsiteX2" fmla="*/ 9703724 w 9703724"/>
              <a:gd name="connsiteY2" fmla="*/ 3048000 h 3048000"/>
              <a:gd name="connsiteX3" fmla="*/ 0 w 9703724"/>
              <a:gd name="connsiteY3" fmla="*/ 3048000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03724" h="3048000">
                <a:moveTo>
                  <a:pt x="0" y="0"/>
                </a:moveTo>
                <a:lnTo>
                  <a:pt x="9703724" y="0"/>
                </a:lnTo>
                <a:lnTo>
                  <a:pt x="9703724" y="3048000"/>
                </a:lnTo>
                <a:lnTo>
                  <a:pt x="0" y="3048000"/>
                </a:lnTo>
                <a:close/>
              </a:path>
            </a:pathLst>
          </a:cu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9E8E551-EDCB-E807-AC07-2875197B20A1}"/>
              </a:ext>
            </a:extLst>
          </p:cNvPr>
          <p:cNvSpPr/>
          <p:nvPr userDrawn="1"/>
        </p:nvSpPr>
        <p:spPr>
          <a:xfrm>
            <a:off x="-596548" y="5430982"/>
            <a:ext cx="6765637" cy="1427018"/>
          </a:xfrm>
          <a:custGeom>
            <a:avLst/>
            <a:gdLst>
              <a:gd name="connsiteX0" fmla="*/ 643413 w 4742389"/>
              <a:gd name="connsiteY0" fmla="*/ 1407943 h 1526213"/>
              <a:gd name="connsiteX1" fmla="*/ 403188 w 4742389"/>
              <a:gd name="connsiteY1" fmla="*/ 1426007 h 1526213"/>
              <a:gd name="connsiteX2" fmla="*/ 603376 w 4742389"/>
              <a:gd name="connsiteY2" fmla="*/ 1410326 h 1526213"/>
              <a:gd name="connsiteX3" fmla="*/ 2316873 w 4742389"/>
              <a:gd name="connsiteY3" fmla="*/ 1406472 h 1526213"/>
              <a:gd name="connsiteX4" fmla="*/ 2292268 w 4742389"/>
              <a:gd name="connsiteY4" fmla="*/ 1414417 h 1526213"/>
              <a:gd name="connsiteX5" fmla="*/ 2070799 w 4742389"/>
              <a:gd name="connsiteY5" fmla="*/ 1474802 h 1526213"/>
              <a:gd name="connsiteX6" fmla="*/ 2094773 w 4742389"/>
              <a:gd name="connsiteY6" fmla="*/ 1479009 h 1526213"/>
              <a:gd name="connsiteX7" fmla="*/ 2107285 w 4742389"/>
              <a:gd name="connsiteY7" fmla="*/ 1481204 h 1526213"/>
              <a:gd name="connsiteX8" fmla="*/ 2117880 w 4742389"/>
              <a:gd name="connsiteY8" fmla="*/ 1483656 h 1526213"/>
              <a:gd name="connsiteX9" fmla="*/ 2315239 w 4742389"/>
              <a:gd name="connsiteY9" fmla="*/ 1425938 h 1526213"/>
              <a:gd name="connsiteX10" fmla="*/ 2347886 w 4742389"/>
              <a:gd name="connsiteY10" fmla="*/ 1414711 h 1526213"/>
              <a:gd name="connsiteX11" fmla="*/ 2328299 w 4742389"/>
              <a:gd name="connsiteY11" fmla="*/ 1409548 h 1526213"/>
              <a:gd name="connsiteX12" fmla="*/ 2322355 w 4742389"/>
              <a:gd name="connsiteY12" fmla="*/ 1407982 h 1526213"/>
              <a:gd name="connsiteX13" fmla="*/ 2271317 w 4742389"/>
              <a:gd name="connsiteY13" fmla="*/ 1393924 h 1526213"/>
              <a:gd name="connsiteX14" fmla="*/ 2070766 w 4742389"/>
              <a:gd name="connsiteY14" fmla="*/ 1448952 h 1526213"/>
              <a:gd name="connsiteX15" fmla="*/ 2003434 w 4742389"/>
              <a:gd name="connsiteY15" fmla="*/ 1463073 h 1526213"/>
              <a:gd name="connsiteX16" fmla="*/ 2007191 w 4742389"/>
              <a:gd name="connsiteY16" fmla="*/ 1463642 h 1526213"/>
              <a:gd name="connsiteX17" fmla="*/ 2059110 w 4742389"/>
              <a:gd name="connsiteY17" fmla="*/ 1472751 h 1526213"/>
              <a:gd name="connsiteX18" fmla="*/ 2291173 w 4742389"/>
              <a:gd name="connsiteY18" fmla="*/ 1409403 h 1526213"/>
              <a:gd name="connsiteX19" fmla="*/ 2307838 w 4742389"/>
              <a:gd name="connsiteY19" fmla="*/ 1403983 h 1526213"/>
              <a:gd name="connsiteX20" fmla="*/ 2378176 w 4742389"/>
              <a:gd name="connsiteY20" fmla="*/ 1386677 h 1526213"/>
              <a:gd name="connsiteX21" fmla="*/ 2329155 w 4742389"/>
              <a:gd name="connsiteY21" fmla="*/ 1402506 h 1526213"/>
              <a:gd name="connsiteX22" fmla="*/ 2358093 w 4742389"/>
              <a:gd name="connsiteY22" fmla="*/ 1411201 h 1526213"/>
              <a:gd name="connsiteX23" fmla="*/ 2407814 w 4742389"/>
              <a:gd name="connsiteY23" fmla="*/ 1394103 h 1526213"/>
              <a:gd name="connsiteX24" fmla="*/ 2233796 w 4742389"/>
              <a:gd name="connsiteY24" fmla="*/ 1383589 h 1526213"/>
              <a:gd name="connsiteX25" fmla="*/ 2052937 w 4742389"/>
              <a:gd name="connsiteY25" fmla="*/ 1428544 h 1526213"/>
              <a:gd name="connsiteX26" fmla="*/ 1931367 w 4742389"/>
              <a:gd name="connsiteY26" fmla="*/ 1452166 h 1526213"/>
              <a:gd name="connsiteX27" fmla="*/ 1989402 w 4742389"/>
              <a:gd name="connsiteY27" fmla="*/ 1460949 h 1526213"/>
              <a:gd name="connsiteX28" fmla="*/ 2070453 w 4742389"/>
              <a:gd name="connsiteY28" fmla="*/ 1443937 h 1526213"/>
              <a:gd name="connsiteX29" fmla="*/ 2261511 w 4742389"/>
              <a:gd name="connsiteY29" fmla="*/ 1391222 h 1526213"/>
              <a:gd name="connsiteX30" fmla="*/ 2329305 w 4742389"/>
              <a:gd name="connsiteY30" fmla="*/ 1378012 h 1526213"/>
              <a:gd name="connsiteX31" fmla="*/ 2283683 w 4742389"/>
              <a:gd name="connsiteY31" fmla="*/ 1390530 h 1526213"/>
              <a:gd name="connsiteX32" fmla="*/ 2320293 w 4742389"/>
              <a:gd name="connsiteY32" fmla="*/ 1399933 h 1526213"/>
              <a:gd name="connsiteX33" fmla="*/ 2368504 w 4742389"/>
              <a:gd name="connsiteY33" fmla="*/ 1384254 h 1526213"/>
              <a:gd name="connsiteX34" fmla="*/ 2365026 w 4742389"/>
              <a:gd name="connsiteY34" fmla="*/ 1383382 h 1526213"/>
              <a:gd name="connsiteX35" fmla="*/ 2195642 w 4742389"/>
              <a:gd name="connsiteY35" fmla="*/ 1373395 h 1526213"/>
              <a:gd name="connsiteX36" fmla="*/ 2036309 w 4742389"/>
              <a:gd name="connsiteY36" fmla="*/ 1407409 h 1526213"/>
              <a:gd name="connsiteX37" fmla="*/ 1849685 w 4742389"/>
              <a:gd name="connsiteY37" fmla="*/ 1439804 h 1526213"/>
              <a:gd name="connsiteX38" fmla="*/ 1914009 w 4742389"/>
              <a:gd name="connsiteY38" fmla="*/ 1449539 h 1526213"/>
              <a:gd name="connsiteX39" fmla="*/ 2051373 w 4742389"/>
              <a:gd name="connsiteY39" fmla="*/ 1422588 h 1526213"/>
              <a:gd name="connsiteX40" fmla="*/ 2222273 w 4742389"/>
              <a:gd name="connsiteY40" fmla="*/ 1380415 h 1526213"/>
              <a:gd name="connsiteX41" fmla="*/ 2222253 w 4742389"/>
              <a:gd name="connsiteY41" fmla="*/ 1380409 h 1526213"/>
              <a:gd name="connsiteX42" fmla="*/ 2287251 w 4742389"/>
              <a:gd name="connsiteY42" fmla="*/ 1370301 h 1526213"/>
              <a:gd name="connsiteX43" fmla="*/ 2245412 w 4742389"/>
              <a:gd name="connsiteY43" fmla="*/ 1380701 h 1526213"/>
              <a:gd name="connsiteX44" fmla="*/ 2273499 w 4742389"/>
              <a:gd name="connsiteY44" fmla="*/ 1387915 h 1526213"/>
              <a:gd name="connsiteX45" fmla="*/ 2316413 w 4742389"/>
              <a:gd name="connsiteY45" fmla="*/ 1376074 h 1526213"/>
              <a:gd name="connsiteX46" fmla="*/ 2314979 w 4742389"/>
              <a:gd name="connsiteY46" fmla="*/ 1375859 h 1526213"/>
              <a:gd name="connsiteX47" fmla="*/ 2436053 w 4742389"/>
              <a:gd name="connsiteY47" fmla="*/ 1367988 h 1526213"/>
              <a:gd name="connsiteX48" fmla="*/ 2389019 w 4742389"/>
              <a:gd name="connsiteY48" fmla="*/ 1383175 h 1526213"/>
              <a:gd name="connsiteX49" fmla="*/ 2408817 w 4742389"/>
              <a:gd name="connsiteY49" fmla="*/ 1387144 h 1526213"/>
              <a:gd name="connsiteX50" fmla="*/ 2415073 w 4742389"/>
              <a:gd name="connsiteY50" fmla="*/ 1388398 h 1526213"/>
              <a:gd name="connsiteX51" fmla="*/ 2420586 w 4742389"/>
              <a:gd name="connsiteY51" fmla="*/ 1389710 h 1526213"/>
              <a:gd name="connsiteX52" fmla="*/ 2468716 w 4742389"/>
              <a:gd name="connsiteY52" fmla="*/ 1373159 h 1526213"/>
              <a:gd name="connsiteX53" fmla="*/ 2154700 w 4742389"/>
              <a:gd name="connsiteY53" fmla="*/ 1363869 h 1526213"/>
              <a:gd name="connsiteX54" fmla="*/ 2023175 w 4742389"/>
              <a:gd name="connsiteY54" fmla="*/ 1388201 h 1526213"/>
              <a:gd name="connsiteX55" fmla="*/ 1759491 w 4742389"/>
              <a:gd name="connsiteY55" fmla="*/ 1427999 h 1526213"/>
              <a:gd name="connsiteX56" fmla="*/ 1808255 w 4742389"/>
              <a:gd name="connsiteY56" fmla="*/ 1433534 h 1526213"/>
              <a:gd name="connsiteX57" fmla="*/ 1834004 w 4742389"/>
              <a:gd name="connsiteY57" fmla="*/ 1437431 h 1526213"/>
              <a:gd name="connsiteX58" fmla="*/ 2035370 w 4742389"/>
              <a:gd name="connsiteY58" fmla="*/ 1402394 h 1526213"/>
              <a:gd name="connsiteX59" fmla="*/ 2184870 w 4742389"/>
              <a:gd name="connsiteY59" fmla="*/ 1370556 h 1526213"/>
              <a:gd name="connsiteX60" fmla="*/ 2180649 w 4742389"/>
              <a:gd name="connsiteY60" fmla="*/ 1369443 h 1526213"/>
              <a:gd name="connsiteX61" fmla="*/ 2174705 w 4742389"/>
              <a:gd name="connsiteY61" fmla="*/ 1367877 h 1526213"/>
              <a:gd name="connsiteX62" fmla="*/ 2247479 w 4742389"/>
              <a:gd name="connsiteY62" fmla="*/ 1362329 h 1526213"/>
              <a:gd name="connsiteX63" fmla="*/ 2207044 w 4742389"/>
              <a:gd name="connsiteY63" fmla="*/ 1370961 h 1526213"/>
              <a:gd name="connsiteX64" fmla="*/ 2218500 w 4742389"/>
              <a:gd name="connsiteY64" fmla="*/ 1373830 h 1526213"/>
              <a:gd name="connsiteX65" fmla="*/ 2224756 w 4742389"/>
              <a:gd name="connsiteY65" fmla="*/ 1375396 h 1526213"/>
              <a:gd name="connsiteX66" fmla="*/ 2233504 w 4742389"/>
              <a:gd name="connsiteY66" fmla="*/ 1377643 h 1526213"/>
              <a:gd name="connsiteX67" fmla="*/ 2274010 w 4742389"/>
              <a:gd name="connsiteY67" fmla="*/ 1367647 h 1526213"/>
              <a:gd name="connsiteX68" fmla="*/ 2257112 w 4742389"/>
              <a:gd name="connsiteY68" fmla="*/ 1364260 h 1526213"/>
              <a:gd name="connsiteX69" fmla="*/ 2389230 w 4742389"/>
              <a:gd name="connsiteY69" fmla="*/ 1361570 h 1526213"/>
              <a:gd name="connsiteX70" fmla="*/ 2344103 w 4742389"/>
              <a:gd name="connsiteY70" fmla="*/ 1373952 h 1526213"/>
              <a:gd name="connsiteX71" fmla="*/ 2359083 w 4742389"/>
              <a:gd name="connsiteY71" fmla="*/ 1377112 h 1526213"/>
              <a:gd name="connsiteX72" fmla="*/ 2365026 w 4742389"/>
              <a:gd name="connsiteY72" fmla="*/ 1378366 h 1526213"/>
              <a:gd name="connsiteX73" fmla="*/ 2378378 w 4742389"/>
              <a:gd name="connsiteY73" fmla="*/ 1381042 h 1526213"/>
              <a:gd name="connsiteX74" fmla="*/ 2424260 w 4742389"/>
              <a:gd name="connsiteY74" fmla="*/ 1366121 h 1526213"/>
              <a:gd name="connsiteX75" fmla="*/ 2407185 w 4742389"/>
              <a:gd name="connsiteY75" fmla="*/ 1363417 h 1526213"/>
              <a:gd name="connsiteX76" fmla="*/ 2341950 w 4742389"/>
              <a:gd name="connsiteY76" fmla="*/ 1356705 h 1526213"/>
              <a:gd name="connsiteX77" fmla="*/ 2304394 w 4742389"/>
              <a:gd name="connsiteY77" fmla="*/ 1366040 h 1526213"/>
              <a:gd name="connsiteX78" fmla="*/ 2304969 w 4742389"/>
              <a:gd name="connsiteY78" fmla="*/ 1366141 h 1526213"/>
              <a:gd name="connsiteX79" fmla="*/ 2317481 w 4742389"/>
              <a:gd name="connsiteY79" fmla="*/ 1368335 h 1526213"/>
              <a:gd name="connsiteX80" fmla="*/ 2332771 w 4742389"/>
              <a:gd name="connsiteY80" fmla="*/ 1371561 h 1526213"/>
              <a:gd name="connsiteX81" fmla="*/ 2374483 w 4742389"/>
              <a:gd name="connsiteY81" fmla="*/ 1360052 h 1526213"/>
              <a:gd name="connsiteX82" fmla="*/ 2114465 w 4742389"/>
              <a:gd name="connsiteY82" fmla="*/ 1355554 h 1526213"/>
              <a:gd name="connsiteX83" fmla="*/ 2012958 w 4742389"/>
              <a:gd name="connsiteY83" fmla="*/ 1370382 h 1526213"/>
              <a:gd name="connsiteX84" fmla="*/ 1652914 w 4742389"/>
              <a:gd name="connsiteY84" fmla="*/ 1415902 h 1526213"/>
              <a:gd name="connsiteX85" fmla="*/ 1740389 w 4742389"/>
              <a:gd name="connsiteY85" fmla="*/ 1425831 h 1526213"/>
              <a:gd name="connsiteX86" fmla="*/ 2022237 w 4742389"/>
              <a:gd name="connsiteY86" fmla="*/ 1383190 h 1526213"/>
              <a:gd name="connsiteX87" fmla="*/ 2141381 w 4742389"/>
              <a:gd name="connsiteY87" fmla="*/ 1361201 h 1526213"/>
              <a:gd name="connsiteX88" fmla="*/ 2124654 w 4742389"/>
              <a:gd name="connsiteY88" fmla="*/ 1357850 h 1526213"/>
              <a:gd name="connsiteX89" fmla="*/ 2205859 w 4742389"/>
              <a:gd name="connsiteY89" fmla="*/ 1354405 h 1526213"/>
              <a:gd name="connsiteX90" fmla="*/ 2167711 w 4742389"/>
              <a:gd name="connsiteY90" fmla="*/ 1361462 h 1526213"/>
              <a:gd name="connsiteX91" fmla="*/ 2174705 w 4742389"/>
              <a:gd name="connsiteY91" fmla="*/ 1362863 h 1526213"/>
              <a:gd name="connsiteX92" fmla="*/ 2195978 w 4742389"/>
              <a:gd name="connsiteY92" fmla="*/ 1368190 h 1526213"/>
              <a:gd name="connsiteX93" fmla="*/ 2235125 w 4742389"/>
              <a:gd name="connsiteY93" fmla="*/ 1359853 h 1526213"/>
              <a:gd name="connsiteX94" fmla="*/ 2227397 w 4742389"/>
              <a:gd name="connsiteY94" fmla="*/ 1358304 h 1526213"/>
              <a:gd name="connsiteX95" fmla="*/ 2214885 w 4742389"/>
              <a:gd name="connsiteY95" fmla="*/ 1355796 h 1526213"/>
              <a:gd name="connsiteX96" fmla="*/ 2295983 w 4742389"/>
              <a:gd name="connsiteY96" fmla="*/ 1351975 h 1526213"/>
              <a:gd name="connsiteX97" fmla="*/ 2263606 w 4742389"/>
              <a:gd name="connsiteY97" fmla="*/ 1358887 h 1526213"/>
              <a:gd name="connsiteX98" fmla="*/ 2290440 w 4742389"/>
              <a:gd name="connsiteY98" fmla="*/ 1363593 h 1526213"/>
              <a:gd name="connsiteX99" fmla="*/ 2325296 w 4742389"/>
              <a:gd name="connsiteY99" fmla="*/ 1354991 h 1526213"/>
              <a:gd name="connsiteX100" fmla="*/ 2495411 w 4742389"/>
              <a:gd name="connsiteY100" fmla="*/ 1348764 h 1526213"/>
              <a:gd name="connsiteX101" fmla="*/ 2495384 w 4742389"/>
              <a:gd name="connsiteY101" fmla="*/ 1348773 h 1526213"/>
              <a:gd name="connsiteX102" fmla="*/ 2490237 w 4742389"/>
              <a:gd name="connsiteY102" fmla="*/ 1350491 h 1526213"/>
              <a:gd name="connsiteX103" fmla="*/ 2447859 w 4742389"/>
              <a:gd name="connsiteY103" fmla="*/ 1364175 h 1526213"/>
              <a:gd name="connsiteX104" fmla="*/ 2480486 w 4742389"/>
              <a:gd name="connsiteY104" fmla="*/ 1369112 h 1526213"/>
              <a:gd name="connsiteX105" fmla="*/ 2512196 w 4742389"/>
              <a:gd name="connsiteY105" fmla="*/ 1358207 h 1526213"/>
              <a:gd name="connsiteX106" fmla="*/ 2528899 w 4742389"/>
              <a:gd name="connsiteY106" fmla="*/ 1351771 h 1526213"/>
              <a:gd name="connsiteX107" fmla="*/ 2165222 w 4742389"/>
              <a:gd name="connsiteY107" fmla="*/ 1348139 h 1526213"/>
              <a:gd name="connsiteX108" fmla="*/ 2128200 w 4742389"/>
              <a:gd name="connsiteY108" fmla="*/ 1353548 h 1526213"/>
              <a:gd name="connsiteX109" fmla="*/ 2154407 w 4742389"/>
              <a:gd name="connsiteY109" fmla="*/ 1358797 h 1526213"/>
              <a:gd name="connsiteX110" fmla="*/ 2190793 w 4742389"/>
              <a:gd name="connsiteY110" fmla="*/ 1352082 h 1526213"/>
              <a:gd name="connsiteX111" fmla="*/ 2076862 w 4742389"/>
              <a:gd name="connsiteY111" fmla="*/ 1347080 h 1526213"/>
              <a:gd name="connsiteX112" fmla="*/ 1608761 w 4742389"/>
              <a:gd name="connsiteY112" fmla="*/ 1395903 h 1526213"/>
              <a:gd name="connsiteX113" fmla="*/ 1516343 w 4742389"/>
              <a:gd name="connsiteY113" fmla="*/ 1404140 h 1526213"/>
              <a:gd name="connsiteX114" fmla="*/ 1553015 w 4742389"/>
              <a:gd name="connsiteY114" fmla="*/ 1407817 h 1526213"/>
              <a:gd name="connsiteX115" fmla="*/ 1559271 w 4742389"/>
              <a:gd name="connsiteY115" fmla="*/ 1408444 h 1526213"/>
              <a:gd name="connsiteX116" fmla="*/ 1609318 w 4742389"/>
              <a:gd name="connsiteY116" fmla="*/ 1410953 h 1526213"/>
              <a:gd name="connsiteX117" fmla="*/ 1631961 w 4742389"/>
              <a:gd name="connsiteY117" fmla="*/ 1413523 h 1526213"/>
              <a:gd name="connsiteX118" fmla="*/ 2012019 w 4742389"/>
              <a:gd name="connsiteY118" fmla="*/ 1365058 h 1526213"/>
              <a:gd name="connsiteX119" fmla="*/ 2098552 w 4742389"/>
              <a:gd name="connsiteY119" fmla="*/ 1351968 h 1526213"/>
              <a:gd name="connsiteX120" fmla="*/ 2246510 w 4742389"/>
              <a:gd name="connsiteY120" fmla="*/ 1346884 h 1526213"/>
              <a:gd name="connsiteX121" fmla="*/ 2221525 w 4742389"/>
              <a:gd name="connsiteY121" fmla="*/ 1351506 h 1526213"/>
              <a:gd name="connsiteX122" fmla="*/ 2250476 w 4742389"/>
              <a:gd name="connsiteY122" fmla="*/ 1356584 h 1526213"/>
              <a:gd name="connsiteX123" fmla="*/ 2279891 w 4742389"/>
              <a:gd name="connsiteY123" fmla="*/ 1350319 h 1526213"/>
              <a:gd name="connsiteX124" fmla="*/ 2450575 w 4742389"/>
              <a:gd name="connsiteY124" fmla="*/ 1344737 h 1526213"/>
              <a:gd name="connsiteX125" fmla="*/ 2403537 w 4742389"/>
              <a:gd name="connsiteY125" fmla="*/ 1357644 h 1526213"/>
              <a:gd name="connsiteX126" fmla="*/ 2409688 w 4742389"/>
              <a:gd name="connsiteY126" fmla="*/ 1358401 h 1526213"/>
              <a:gd name="connsiteX127" fmla="*/ 2435834 w 4742389"/>
              <a:gd name="connsiteY127" fmla="*/ 1362356 h 1526213"/>
              <a:gd name="connsiteX128" fmla="*/ 2481478 w 4742389"/>
              <a:gd name="connsiteY128" fmla="*/ 1347512 h 1526213"/>
              <a:gd name="connsiteX129" fmla="*/ 2203856 w 4742389"/>
              <a:gd name="connsiteY129" fmla="*/ 1342495 h 1526213"/>
              <a:gd name="connsiteX130" fmla="*/ 2182766 w 4742389"/>
              <a:gd name="connsiteY130" fmla="*/ 1345576 h 1526213"/>
              <a:gd name="connsiteX131" fmla="*/ 2204876 w 4742389"/>
              <a:gd name="connsiteY131" fmla="*/ 1348900 h 1526213"/>
              <a:gd name="connsiteX132" fmla="*/ 2206615 w 4742389"/>
              <a:gd name="connsiteY132" fmla="*/ 1349161 h 1526213"/>
              <a:gd name="connsiteX133" fmla="*/ 2228818 w 4742389"/>
              <a:gd name="connsiteY133" fmla="*/ 1345064 h 1526213"/>
              <a:gd name="connsiteX134" fmla="*/ 2125471 w 4742389"/>
              <a:gd name="connsiteY134" fmla="*/ 1342010 h 1526213"/>
              <a:gd name="connsiteX135" fmla="*/ 2092630 w 4742389"/>
              <a:gd name="connsiteY135" fmla="*/ 1345435 h 1526213"/>
              <a:gd name="connsiteX136" fmla="*/ 2112055 w 4742389"/>
              <a:gd name="connsiteY136" fmla="*/ 1349925 h 1526213"/>
              <a:gd name="connsiteX137" fmla="*/ 2144739 w 4742389"/>
              <a:gd name="connsiteY137" fmla="*/ 1344981 h 1526213"/>
              <a:gd name="connsiteX138" fmla="*/ 2129493 w 4742389"/>
              <a:gd name="connsiteY138" fmla="*/ 1342630 h 1526213"/>
              <a:gd name="connsiteX139" fmla="*/ 2406147 w 4742389"/>
              <a:gd name="connsiteY139" fmla="*/ 1340747 h 1526213"/>
              <a:gd name="connsiteX140" fmla="*/ 2359815 w 4742389"/>
              <a:gd name="connsiteY140" fmla="*/ 1352264 h 1526213"/>
              <a:gd name="connsiteX141" fmla="*/ 2389481 w 4742389"/>
              <a:gd name="connsiteY141" fmla="*/ 1355914 h 1526213"/>
              <a:gd name="connsiteX142" fmla="*/ 2435045 w 4742389"/>
              <a:gd name="connsiteY142" fmla="*/ 1343343 h 1526213"/>
              <a:gd name="connsiteX143" fmla="*/ 2039442 w 4742389"/>
              <a:gd name="connsiteY143" fmla="*/ 1338647 h 1526213"/>
              <a:gd name="connsiteX144" fmla="*/ 2002016 w 4742389"/>
              <a:gd name="connsiteY144" fmla="*/ 1341063 h 1526213"/>
              <a:gd name="connsiteX145" fmla="*/ 1604112 w 4742389"/>
              <a:gd name="connsiteY145" fmla="*/ 1370511 h 1526213"/>
              <a:gd name="connsiteX146" fmla="*/ 1284898 w 4742389"/>
              <a:gd name="connsiteY146" fmla="*/ 1393067 h 1526213"/>
              <a:gd name="connsiteX147" fmla="*/ 1307786 w 4742389"/>
              <a:gd name="connsiteY147" fmla="*/ 1393704 h 1526213"/>
              <a:gd name="connsiteX148" fmla="*/ 1409130 w 4742389"/>
              <a:gd name="connsiteY148" fmla="*/ 1398409 h 1526213"/>
              <a:gd name="connsiteX149" fmla="*/ 1486203 w 4742389"/>
              <a:gd name="connsiteY149" fmla="*/ 1402273 h 1526213"/>
              <a:gd name="connsiteX150" fmla="*/ 1608761 w 4742389"/>
              <a:gd name="connsiteY150" fmla="*/ 1390888 h 1526213"/>
              <a:gd name="connsiteX151" fmla="*/ 2057350 w 4742389"/>
              <a:gd name="connsiteY151" fmla="*/ 1342682 h 1526213"/>
              <a:gd name="connsiteX152" fmla="*/ 2358501 w 4742389"/>
              <a:gd name="connsiteY152" fmla="*/ 1338629 h 1526213"/>
              <a:gd name="connsiteX153" fmla="*/ 2318464 w 4742389"/>
              <a:gd name="connsiteY153" fmla="*/ 1347176 h 1526213"/>
              <a:gd name="connsiteX154" fmla="*/ 2344156 w 4742389"/>
              <a:gd name="connsiteY154" fmla="*/ 1350337 h 1526213"/>
              <a:gd name="connsiteX155" fmla="*/ 2386901 w 4742389"/>
              <a:gd name="connsiteY155" fmla="*/ 1339789 h 1526213"/>
              <a:gd name="connsiteX156" fmla="*/ 2162054 w 4742389"/>
              <a:gd name="connsiteY156" fmla="*/ 1338194 h 1526213"/>
              <a:gd name="connsiteX157" fmla="*/ 2145290 w 4742389"/>
              <a:gd name="connsiteY157" fmla="*/ 1339943 h 1526213"/>
              <a:gd name="connsiteX158" fmla="*/ 2161718 w 4742389"/>
              <a:gd name="connsiteY158" fmla="*/ 1342412 h 1526213"/>
              <a:gd name="connsiteX159" fmla="*/ 2178448 w 4742389"/>
              <a:gd name="connsiteY159" fmla="*/ 1339881 h 1526213"/>
              <a:gd name="connsiteX160" fmla="*/ 2303316 w 4742389"/>
              <a:gd name="connsiteY160" fmla="*/ 1336375 h 1526213"/>
              <a:gd name="connsiteX161" fmla="*/ 2274305 w 4742389"/>
              <a:gd name="connsiteY161" fmla="*/ 1341742 h 1526213"/>
              <a:gd name="connsiteX162" fmla="*/ 2303371 w 4742389"/>
              <a:gd name="connsiteY162" fmla="*/ 1345319 h 1526213"/>
              <a:gd name="connsiteX163" fmla="*/ 2338599 w 4742389"/>
              <a:gd name="connsiteY163" fmla="*/ 1337816 h 1526213"/>
              <a:gd name="connsiteX164" fmla="*/ 2084118 w 4742389"/>
              <a:gd name="connsiteY164" fmla="*/ 1335762 h 1526213"/>
              <a:gd name="connsiteX165" fmla="*/ 2058060 w 4742389"/>
              <a:gd name="connsiteY165" fmla="*/ 1337445 h 1526213"/>
              <a:gd name="connsiteX166" fmla="*/ 2073303 w 4742389"/>
              <a:gd name="connsiteY166" fmla="*/ 1340968 h 1526213"/>
              <a:gd name="connsiteX167" fmla="*/ 2099804 w 4742389"/>
              <a:gd name="connsiteY167" fmla="*/ 1338120 h 1526213"/>
              <a:gd name="connsiteX168" fmla="*/ 2258325 w 4742389"/>
              <a:gd name="connsiteY168" fmla="*/ 1334538 h 1526213"/>
              <a:gd name="connsiteX169" fmla="*/ 2238863 w 4742389"/>
              <a:gd name="connsiteY169" fmla="*/ 1337381 h 1526213"/>
              <a:gd name="connsiteX170" fmla="*/ 2257812 w 4742389"/>
              <a:gd name="connsiteY170" fmla="*/ 1339713 h 1526213"/>
              <a:gd name="connsiteX171" fmla="*/ 2280863 w 4742389"/>
              <a:gd name="connsiteY171" fmla="*/ 1335459 h 1526213"/>
              <a:gd name="connsiteX172" fmla="*/ 2117484 w 4742389"/>
              <a:gd name="connsiteY172" fmla="*/ 1333608 h 1526213"/>
              <a:gd name="connsiteX173" fmla="*/ 2108922 w 4742389"/>
              <a:gd name="connsiteY173" fmla="*/ 1334161 h 1526213"/>
              <a:gd name="connsiteX174" fmla="*/ 2117294 w 4742389"/>
              <a:gd name="connsiteY174" fmla="*/ 1335734 h 1526213"/>
              <a:gd name="connsiteX175" fmla="*/ 2119259 w 4742389"/>
              <a:gd name="connsiteY175" fmla="*/ 1336030 h 1526213"/>
              <a:gd name="connsiteX176" fmla="*/ 2129903 w 4742389"/>
              <a:gd name="connsiteY176" fmla="*/ 1334886 h 1526213"/>
              <a:gd name="connsiteX177" fmla="*/ 2214330 w 4742389"/>
              <a:gd name="connsiteY177" fmla="*/ 1332742 h 1526213"/>
              <a:gd name="connsiteX178" fmla="*/ 2206623 w 4742389"/>
              <a:gd name="connsiteY178" fmla="*/ 1333546 h 1526213"/>
              <a:gd name="connsiteX179" fmla="*/ 2210301 w 4742389"/>
              <a:gd name="connsiteY179" fmla="*/ 1333867 h 1526213"/>
              <a:gd name="connsiteX180" fmla="*/ 2214659 w 4742389"/>
              <a:gd name="connsiteY180" fmla="*/ 1334403 h 1526213"/>
              <a:gd name="connsiteX181" fmla="*/ 2223238 w 4742389"/>
              <a:gd name="connsiteY181" fmla="*/ 1333105 h 1526213"/>
              <a:gd name="connsiteX182" fmla="*/ 2043194 w 4742389"/>
              <a:gd name="connsiteY182" fmla="*/ 1329610 h 1526213"/>
              <a:gd name="connsiteX183" fmla="*/ 2024364 w 4742389"/>
              <a:gd name="connsiteY183" fmla="*/ 1329818 h 1526213"/>
              <a:gd name="connsiteX184" fmla="*/ 2027055 w 4742389"/>
              <a:gd name="connsiteY184" fmla="*/ 1330278 h 1526213"/>
              <a:gd name="connsiteX185" fmla="*/ 2041108 w 4742389"/>
              <a:gd name="connsiteY185" fmla="*/ 1333527 h 1526213"/>
              <a:gd name="connsiteX186" fmla="*/ 2060792 w 4742389"/>
              <a:gd name="connsiteY186" fmla="*/ 1332256 h 1526213"/>
              <a:gd name="connsiteX187" fmla="*/ 2556751 w 4742389"/>
              <a:gd name="connsiteY187" fmla="*/ 1328281 h 1526213"/>
              <a:gd name="connsiteX188" fmla="*/ 2531411 w 4742389"/>
              <a:gd name="connsiteY188" fmla="*/ 1336743 h 1526213"/>
              <a:gd name="connsiteX189" fmla="*/ 2511183 w 4742389"/>
              <a:gd name="connsiteY189" fmla="*/ 1343497 h 1526213"/>
              <a:gd name="connsiteX190" fmla="*/ 2544027 w 4742389"/>
              <a:gd name="connsiteY190" fmla="*/ 1345942 h 1526213"/>
              <a:gd name="connsiteX191" fmla="*/ 2568621 w 4742389"/>
              <a:gd name="connsiteY191" fmla="*/ 1336466 h 1526213"/>
              <a:gd name="connsiteX192" fmla="*/ 2588499 w 4742389"/>
              <a:gd name="connsiteY192" fmla="*/ 1328806 h 1526213"/>
              <a:gd name="connsiteX193" fmla="*/ 2508372 w 4742389"/>
              <a:gd name="connsiteY193" fmla="*/ 1327480 h 1526213"/>
              <a:gd name="connsiteX194" fmla="*/ 2508269 w 4742389"/>
              <a:gd name="connsiteY194" fmla="*/ 1327512 h 1526213"/>
              <a:gd name="connsiteX195" fmla="*/ 2467095 w 4742389"/>
              <a:gd name="connsiteY195" fmla="*/ 1340204 h 1526213"/>
              <a:gd name="connsiteX196" fmla="*/ 2467064 w 4742389"/>
              <a:gd name="connsiteY196" fmla="*/ 1340213 h 1526213"/>
              <a:gd name="connsiteX197" fmla="*/ 2496859 w 4742389"/>
              <a:gd name="connsiteY197" fmla="*/ 1342431 h 1526213"/>
              <a:gd name="connsiteX198" fmla="*/ 2540061 w 4742389"/>
              <a:gd name="connsiteY198" fmla="*/ 1328005 h 1526213"/>
              <a:gd name="connsiteX199" fmla="*/ 2460291 w 4742389"/>
              <a:gd name="connsiteY199" fmla="*/ 1326684 h 1526213"/>
              <a:gd name="connsiteX200" fmla="*/ 2447701 w 4742389"/>
              <a:gd name="connsiteY200" fmla="*/ 1330418 h 1526213"/>
              <a:gd name="connsiteX201" fmla="*/ 2421841 w 4742389"/>
              <a:gd name="connsiteY201" fmla="*/ 1336846 h 1526213"/>
              <a:gd name="connsiteX202" fmla="*/ 2450782 w 4742389"/>
              <a:gd name="connsiteY202" fmla="*/ 1339001 h 1526213"/>
              <a:gd name="connsiteX203" fmla="*/ 2464592 w 4742389"/>
              <a:gd name="connsiteY203" fmla="*/ 1335190 h 1526213"/>
              <a:gd name="connsiteX204" fmla="*/ 2490560 w 4742389"/>
              <a:gd name="connsiteY204" fmla="*/ 1327185 h 1526213"/>
              <a:gd name="connsiteX205" fmla="*/ 2329673 w 4742389"/>
              <a:gd name="connsiteY205" fmla="*/ 1326450 h 1526213"/>
              <a:gd name="connsiteX206" fmla="*/ 2312386 w 4742389"/>
              <a:gd name="connsiteY206" fmla="*/ 1326641 h 1526213"/>
              <a:gd name="connsiteX207" fmla="*/ 2288043 w 4742389"/>
              <a:gd name="connsiteY207" fmla="*/ 1330197 h 1526213"/>
              <a:gd name="connsiteX208" fmla="*/ 2305151 w 4742389"/>
              <a:gd name="connsiteY208" fmla="*/ 1330976 h 1526213"/>
              <a:gd name="connsiteX209" fmla="*/ 2417751 w 4742389"/>
              <a:gd name="connsiteY209" fmla="*/ 1325980 h 1526213"/>
              <a:gd name="connsiteX210" fmla="*/ 2378665 w 4742389"/>
              <a:gd name="connsiteY210" fmla="*/ 1334324 h 1526213"/>
              <a:gd name="connsiteX211" fmla="*/ 2402616 w 4742389"/>
              <a:gd name="connsiteY211" fmla="*/ 1335415 h 1526213"/>
              <a:gd name="connsiteX212" fmla="*/ 2404158 w 4742389"/>
              <a:gd name="connsiteY212" fmla="*/ 1335530 h 1526213"/>
              <a:gd name="connsiteX213" fmla="*/ 2441278 w 4742389"/>
              <a:gd name="connsiteY213" fmla="*/ 1326370 h 1526213"/>
              <a:gd name="connsiteX214" fmla="*/ 2395372 w 4742389"/>
              <a:gd name="connsiteY214" fmla="*/ 1325725 h 1526213"/>
              <a:gd name="connsiteX215" fmla="*/ 2358699 w 4742389"/>
              <a:gd name="connsiteY215" fmla="*/ 1326130 h 1526213"/>
              <a:gd name="connsiteX216" fmla="*/ 2327099 w 4742389"/>
              <a:gd name="connsiteY216" fmla="*/ 1331976 h 1526213"/>
              <a:gd name="connsiteX217" fmla="*/ 2359165 w 4742389"/>
              <a:gd name="connsiteY217" fmla="*/ 1333436 h 1526213"/>
              <a:gd name="connsiteX218" fmla="*/ 1990882 w 4742389"/>
              <a:gd name="connsiteY218" fmla="*/ 1324092 h 1526213"/>
              <a:gd name="connsiteX219" fmla="*/ 1995991 w 4742389"/>
              <a:gd name="connsiteY219" fmla="*/ 1324966 h 1526213"/>
              <a:gd name="connsiteX220" fmla="*/ 2001654 w 4742389"/>
              <a:gd name="connsiteY220" fmla="*/ 1324738 h 1526213"/>
              <a:gd name="connsiteX221" fmla="*/ 2007341 w 4742389"/>
              <a:gd name="connsiteY221" fmla="*/ 1324644 h 1526213"/>
              <a:gd name="connsiteX222" fmla="*/ 2002542 w 4742389"/>
              <a:gd name="connsiteY222" fmla="*/ 1324129 h 1526213"/>
              <a:gd name="connsiteX223" fmla="*/ 2384183 w 4742389"/>
              <a:gd name="connsiteY223" fmla="*/ 1316390 h 1526213"/>
              <a:gd name="connsiteX224" fmla="*/ 2381275 w 4742389"/>
              <a:gd name="connsiteY224" fmla="*/ 1316577 h 1526213"/>
              <a:gd name="connsiteX225" fmla="*/ 2366770 w 4742389"/>
              <a:gd name="connsiteY225" fmla="*/ 1318696 h 1526213"/>
              <a:gd name="connsiteX226" fmla="*/ 2372170 w 4742389"/>
              <a:gd name="connsiteY226" fmla="*/ 1318607 h 1526213"/>
              <a:gd name="connsiteX227" fmla="*/ 2451213 w 4742389"/>
              <a:gd name="connsiteY227" fmla="*/ 1313030 h 1526213"/>
              <a:gd name="connsiteX228" fmla="*/ 2421664 w 4742389"/>
              <a:gd name="connsiteY228" fmla="*/ 1314380 h 1526213"/>
              <a:gd name="connsiteX229" fmla="*/ 2417617 w 4742389"/>
              <a:gd name="connsiteY229" fmla="*/ 1315230 h 1526213"/>
              <a:gd name="connsiteX230" fmla="*/ 2401604 w 4742389"/>
              <a:gd name="connsiteY230" fmla="*/ 1318193 h 1526213"/>
              <a:gd name="connsiteX231" fmla="*/ 2428366 w 4742389"/>
              <a:gd name="connsiteY231" fmla="*/ 1318699 h 1526213"/>
              <a:gd name="connsiteX232" fmla="*/ 2429812 w 4742389"/>
              <a:gd name="connsiteY232" fmla="*/ 1318391 h 1526213"/>
              <a:gd name="connsiteX233" fmla="*/ 2492367 w 4742389"/>
              <a:gd name="connsiteY233" fmla="*/ 1311149 h 1526213"/>
              <a:gd name="connsiteX234" fmla="*/ 2475699 w 4742389"/>
              <a:gd name="connsiteY234" fmla="*/ 1311911 h 1526213"/>
              <a:gd name="connsiteX235" fmla="*/ 2447182 w 4742389"/>
              <a:gd name="connsiteY235" fmla="*/ 1319055 h 1526213"/>
              <a:gd name="connsiteX236" fmla="*/ 2465084 w 4742389"/>
              <a:gd name="connsiteY236" fmla="*/ 1319393 h 1526213"/>
              <a:gd name="connsiteX237" fmla="*/ 2551323 w 4742389"/>
              <a:gd name="connsiteY237" fmla="*/ 1308454 h 1526213"/>
              <a:gd name="connsiteX238" fmla="*/ 2516377 w 4742389"/>
              <a:gd name="connsiteY238" fmla="*/ 1310052 h 1526213"/>
              <a:gd name="connsiteX239" fmla="*/ 2483691 w 4742389"/>
              <a:gd name="connsiteY239" fmla="*/ 1319745 h 1526213"/>
              <a:gd name="connsiteX240" fmla="*/ 2512904 w 4742389"/>
              <a:gd name="connsiteY240" fmla="*/ 1320298 h 1526213"/>
              <a:gd name="connsiteX241" fmla="*/ 2521016 w 4742389"/>
              <a:gd name="connsiteY241" fmla="*/ 1317797 h 1526213"/>
              <a:gd name="connsiteX242" fmla="*/ 2549989 w 4742389"/>
              <a:gd name="connsiteY242" fmla="*/ 1308865 h 1526213"/>
              <a:gd name="connsiteX243" fmla="*/ 2604968 w 4742389"/>
              <a:gd name="connsiteY243" fmla="*/ 1306003 h 1526213"/>
              <a:gd name="connsiteX244" fmla="*/ 2572584 w 4742389"/>
              <a:gd name="connsiteY244" fmla="*/ 1307483 h 1526213"/>
              <a:gd name="connsiteX245" fmla="*/ 2564691 w 4742389"/>
              <a:gd name="connsiteY245" fmla="*/ 1310119 h 1526213"/>
              <a:gd name="connsiteX246" fmla="*/ 2530587 w 4742389"/>
              <a:gd name="connsiteY246" fmla="*/ 1320632 h 1526213"/>
              <a:gd name="connsiteX247" fmla="*/ 2560448 w 4742389"/>
              <a:gd name="connsiteY247" fmla="*/ 1321197 h 1526213"/>
              <a:gd name="connsiteX248" fmla="*/ 2573132 w 4742389"/>
              <a:gd name="connsiteY248" fmla="*/ 1316961 h 1526213"/>
              <a:gd name="connsiteX249" fmla="*/ 2585331 w 4742389"/>
              <a:gd name="connsiteY249" fmla="*/ 1312888 h 1526213"/>
              <a:gd name="connsiteX250" fmla="*/ 2653426 w 4742389"/>
              <a:gd name="connsiteY250" fmla="*/ 1303788 h 1526213"/>
              <a:gd name="connsiteX251" fmla="*/ 2624288 w 4742389"/>
              <a:gd name="connsiteY251" fmla="*/ 1305120 h 1526213"/>
              <a:gd name="connsiteX252" fmla="*/ 2587833 w 4742389"/>
              <a:gd name="connsiteY252" fmla="*/ 1317902 h 1526213"/>
              <a:gd name="connsiteX253" fmla="*/ 2577026 w 4742389"/>
              <a:gd name="connsiteY253" fmla="*/ 1321510 h 1526213"/>
              <a:gd name="connsiteX254" fmla="*/ 2606011 w 4742389"/>
              <a:gd name="connsiteY254" fmla="*/ 1322059 h 1526213"/>
              <a:gd name="connsiteX255" fmla="*/ 2609795 w 4742389"/>
              <a:gd name="connsiteY255" fmla="*/ 1320600 h 1526213"/>
              <a:gd name="connsiteX256" fmla="*/ 2488093 w 4742389"/>
              <a:gd name="connsiteY256" fmla="*/ 1303682 h 1526213"/>
              <a:gd name="connsiteX257" fmla="*/ 2455475 w 4742389"/>
              <a:gd name="connsiteY257" fmla="*/ 1307276 h 1526213"/>
              <a:gd name="connsiteX258" fmla="*/ 2454047 w 4742389"/>
              <a:gd name="connsiteY258" fmla="*/ 1307576 h 1526213"/>
              <a:gd name="connsiteX259" fmla="*/ 2477878 w 4742389"/>
              <a:gd name="connsiteY259" fmla="*/ 1306350 h 1526213"/>
              <a:gd name="connsiteX260" fmla="*/ 2479861 w 4742389"/>
              <a:gd name="connsiteY260" fmla="*/ 1305853 h 1526213"/>
              <a:gd name="connsiteX261" fmla="*/ 2533705 w 4742389"/>
              <a:gd name="connsiteY261" fmla="*/ 1298657 h 1526213"/>
              <a:gd name="connsiteX262" fmla="*/ 2524604 w 4742389"/>
              <a:gd name="connsiteY262" fmla="*/ 1299659 h 1526213"/>
              <a:gd name="connsiteX263" fmla="*/ 2503073 w 4742389"/>
              <a:gd name="connsiteY263" fmla="*/ 1305053 h 1526213"/>
              <a:gd name="connsiteX264" fmla="*/ 2514481 w 4742389"/>
              <a:gd name="connsiteY264" fmla="*/ 1304466 h 1526213"/>
              <a:gd name="connsiteX265" fmla="*/ 2605028 w 4742389"/>
              <a:gd name="connsiteY265" fmla="*/ 1290798 h 1526213"/>
              <a:gd name="connsiteX266" fmla="*/ 2567269 w 4742389"/>
              <a:gd name="connsiteY266" fmla="*/ 1294959 h 1526213"/>
              <a:gd name="connsiteX267" fmla="*/ 2539563 w 4742389"/>
              <a:gd name="connsiteY267" fmla="*/ 1303175 h 1526213"/>
              <a:gd name="connsiteX268" fmla="*/ 2573141 w 4742389"/>
              <a:gd name="connsiteY268" fmla="*/ 1301447 h 1526213"/>
              <a:gd name="connsiteX269" fmla="*/ 2660687 w 4742389"/>
              <a:gd name="connsiteY269" fmla="*/ 1284666 h 1526213"/>
              <a:gd name="connsiteX270" fmla="*/ 2631170 w 4742389"/>
              <a:gd name="connsiteY270" fmla="*/ 1287918 h 1526213"/>
              <a:gd name="connsiteX271" fmla="*/ 2593847 w 4742389"/>
              <a:gd name="connsiteY271" fmla="*/ 1300382 h 1526213"/>
              <a:gd name="connsiteX272" fmla="*/ 2625671 w 4742389"/>
              <a:gd name="connsiteY272" fmla="*/ 1298744 h 1526213"/>
              <a:gd name="connsiteX273" fmla="*/ 2635381 w 4742389"/>
              <a:gd name="connsiteY273" fmla="*/ 1295340 h 1526213"/>
              <a:gd name="connsiteX274" fmla="*/ 2718032 w 4742389"/>
              <a:gd name="connsiteY274" fmla="*/ 1278348 h 1526213"/>
              <a:gd name="connsiteX275" fmla="*/ 2688577 w 4742389"/>
              <a:gd name="connsiteY275" fmla="*/ 1281593 h 1526213"/>
              <a:gd name="connsiteX276" fmla="*/ 2685430 w 4742389"/>
              <a:gd name="connsiteY276" fmla="*/ 1282805 h 1526213"/>
              <a:gd name="connsiteX277" fmla="*/ 2644928 w 4742389"/>
              <a:gd name="connsiteY277" fmla="*/ 1297753 h 1526213"/>
              <a:gd name="connsiteX278" fmla="*/ 2672812 w 4742389"/>
              <a:gd name="connsiteY278" fmla="*/ 1296318 h 1526213"/>
              <a:gd name="connsiteX279" fmla="*/ 2707393 w 4742389"/>
              <a:gd name="connsiteY279" fmla="*/ 1282993 h 1526213"/>
              <a:gd name="connsiteX280" fmla="*/ 2664685 w 4742389"/>
              <a:gd name="connsiteY280" fmla="*/ 1270749 h 1526213"/>
              <a:gd name="connsiteX281" fmla="*/ 2629561 w 4742389"/>
              <a:gd name="connsiteY281" fmla="*/ 1276485 h 1526213"/>
              <a:gd name="connsiteX282" fmla="*/ 2605034 w 4742389"/>
              <a:gd name="connsiteY282" fmla="*/ 1283759 h 1526213"/>
              <a:gd name="connsiteX283" fmla="*/ 2636153 w 4742389"/>
              <a:gd name="connsiteY283" fmla="*/ 1280404 h 1526213"/>
              <a:gd name="connsiteX284" fmla="*/ 2659785 w 4742389"/>
              <a:gd name="connsiteY284" fmla="*/ 1272512 h 1526213"/>
              <a:gd name="connsiteX285" fmla="*/ 2721202 w 4742389"/>
              <a:gd name="connsiteY285" fmla="*/ 1261521 h 1526213"/>
              <a:gd name="connsiteX286" fmla="*/ 2699701 w 4742389"/>
              <a:gd name="connsiteY286" fmla="*/ 1265032 h 1526213"/>
              <a:gd name="connsiteX287" fmla="*/ 2662287 w 4742389"/>
              <a:gd name="connsiteY287" fmla="*/ 1277526 h 1526213"/>
              <a:gd name="connsiteX288" fmla="*/ 2662020 w 4742389"/>
              <a:gd name="connsiteY288" fmla="*/ 1277615 h 1526213"/>
              <a:gd name="connsiteX289" fmla="*/ 2682683 w 4742389"/>
              <a:gd name="connsiteY289" fmla="*/ 1275388 h 1526213"/>
              <a:gd name="connsiteX290" fmla="*/ 2682927 w 4742389"/>
              <a:gd name="connsiteY290" fmla="*/ 1275285 h 1526213"/>
              <a:gd name="connsiteX291" fmla="*/ 2714384 w 4742389"/>
              <a:gd name="connsiteY291" fmla="*/ 1252876 h 1526213"/>
              <a:gd name="connsiteX292" fmla="*/ 2705116 w 4742389"/>
              <a:gd name="connsiteY292" fmla="*/ 1254824 h 1526213"/>
              <a:gd name="connsiteX293" fmla="*/ 2681292 w 4742389"/>
              <a:gd name="connsiteY293" fmla="*/ 1261251 h 1526213"/>
              <a:gd name="connsiteX294" fmla="*/ 2699013 w 4742389"/>
              <a:gd name="connsiteY294" fmla="*/ 1258404 h 1526213"/>
              <a:gd name="connsiteX295" fmla="*/ 2777684 w 4742389"/>
              <a:gd name="connsiteY295" fmla="*/ 1252298 h 1526213"/>
              <a:gd name="connsiteX296" fmla="*/ 2754993 w 4742389"/>
              <a:gd name="connsiteY296" fmla="*/ 1256003 h 1526213"/>
              <a:gd name="connsiteX297" fmla="*/ 2726604 w 4742389"/>
              <a:gd name="connsiteY297" fmla="*/ 1266942 h 1526213"/>
              <a:gd name="connsiteX298" fmla="*/ 2713229 w 4742389"/>
              <a:gd name="connsiteY298" fmla="*/ 1272095 h 1526213"/>
              <a:gd name="connsiteX299" fmla="*/ 2738617 w 4742389"/>
              <a:gd name="connsiteY299" fmla="*/ 1269358 h 1526213"/>
              <a:gd name="connsiteX300" fmla="*/ 2763818 w 4742389"/>
              <a:gd name="connsiteY300" fmla="*/ 1258353 h 1526213"/>
              <a:gd name="connsiteX301" fmla="*/ 2786235 w 4742389"/>
              <a:gd name="connsiteY301" fmla="*/ 1237780 h 1526213"/>
              <a:gd name="connsiteX302" fmla="*/ 2770055 w 4742389"/>
              <a:gd name="connsiteY302" fmla="*/ 1241179 h 1526213"/>
              <a:gd name="connsiteX303" fmla="*/ 2764899 w 4742389"/>
              <a:gd name="connsiteY303" fmla="*/ 1243082 h 1526213"/>
              <a:gd name="connsiteX304" fmla="*/ 2759884 w 4742389"/>
              <a:gd name="connsiteY304" fmla="*/ 1244933 h 1526213"/>
              <a:gd name="connsiteX305" fmla="*/ 2738576 w 4742389"/>
              <a:gd name="connsiteY305" fmla="*/ 1252049 h 1526213"/>
              <a:gd name="connsiteX306" fmla="*/ 2754778 w 4742389"/>
              <a:gd name="connsiteY306" fmla="*/ 1249447 h 1526213"/>
              <a:gd name="connsiteX307" fmla="*/ 2768325 w 4742389"/>
              <a:gd name="connsiteY307" fmla="*/ 1244575 h 1526213"/>
              <a:gd name="connsiteX308" fmla="*/ 2780524 w 4742389"/>
              <a:gd name="connsiteY308" fmla="*/ 1240188 h 1526213"/>
              <a:gd name="connsiteX309" fmla="*/ 2841726 w 4742389"/>
              <a:gd name="connsiteY309" fmla="*/ 1224878 h 1526213"/>
              <a:gd name="connsiteX310" fmla="*/ 2815804 w 4742389"/>
              <a:gd name="connsiteY310" fmla="*/ 1231377 h 1526213"/>
              <a:gd name="connsiteX311" fmla="*/ 2784148 w 4742389"/>
              <a:gd name="connsiteY311" fmla="*/ 1244729 h 1526213"/>
              <a:gd name="connsiteX312" fmla="*/ 2801257 w 4742389"/>
              <a:gd name="connsiteY312" fmla="*/ 1241981 h 1526213"/>
              <a:gd name="connsiteX313" fmla="*/ 2801350 w 4742389"/>
              <a:gd name="connsiteY313" fmla="*/ 1241963 h 1526213"/>
              <a:gd name="connsiteX314" fmla="*/ 2803467 w 4742389"/>
              <a:gd name="connsiteY314" fmla="*/ 1241039 h 1526213"/>
              <a:gd name="connsiteX315" fmla="*/ 2804992 w 4742389"/>
              <a:gd name="connsiteY315" fmla="*/ 1240373 h 1526213"/>
              <a:gd name="connsiteX316" fmla="*/ 2818081 w 4742389"/>
              <a:gd name="connsiteY316" fmla="*/ 1224347 h 1526213"/>
              <a:gd name="connsiteX317" fmla="*/ 2809074 w 4742389"/>
              <a:gd name="connsiteY317" fmla="*/ 1226777 h 1526213"/>
              <a:gd name="connsiteX318" fmla="*/ 2806401 w 4742389"/>
              <a:gd name="connsiteY318" fmla="*/ 1227763 h 1526213"/>
              <a:gd name="connsiteX319" fmla="*/ 2808931 w 4742389"/>
              <a:gd name="connsiteY319" fmla="*/ 1227227 h 1526213"/>
              <a:gd name="connsiteX320" fmla="*/ 2814340 w 4742389"/>
              <a:gd name="connsiteY320" fmla="*/ 1225925 h 1526213"/>
              <a:gd name="connsiteX321" fmla="*/ 2887025 w 4742389"/>
              <a:gd name="connsiteY321" fmla="*/ 1203951 h 1526213"/>
              <a:gd name="connsiteX322" fmla="*/ 2865952 w 4742389"/>
              <a:gd name="connsiteY322" fmla="*/ 1210224 h 1526213"/>
              <a:gd name="connsiteX323" fmla="*/ 2847860 w 4742389"/>
              <a:gd name="connsiteY323" fmla="*/ 1217855 h 1526213"/>
              <a:gd name="connsiteX324" fmla="*/ 2867883 w 4742389"/>
              <a:gd name="connsiteY324" fmla="*/ 1213035 h 1526213"/>
              <a:gd name="connsiteX325" fmla="*/ 2880030 w 4742389"/>
              <a:gd name="connsiteY325" fmla="*/ 1207271 h 1526213"/>
              <a:gd name="connsiteX326" fmla="*/ 2935978 w 4742389"/>
              <a:gd name="connsiteY326" fmla="*/ 1180577 h 1526213"/>
              <a:gd name="connsiteX327" fmla="*/ 2930627 w 4742389"/>
              <a:gd name="connsiteY327" fmla="*/ 1182438 h 1526213"/>
              <a:gd name="connsiteX328" fmla="*/ 2923762 w 4742389"/>
              <a:gd name="connsiteY328" fmla="*/ 1185400 h 1526213"/>
              <a:gd name="connsiteX329" fmla="*/ 2929226 w 4742389"/>
              <a:gd name="connsiteY329" fmla="*/ 1183808 h 1526213"/>
              <a:gd name="connsiteX330" fmla="*/ 4742389 w 4742389"/>
              <a:gd name="connsiteY330" fmla="*/ 0 h 1526213"/>
              <a:gd name="connsiteX331" fmla="*/ 4742389 w 4742389"/>
              <a:gd name="connsiteY331" fmla="*/ 9182 h 1526213"/>
              <a:gd name="connsiteX332" fmla="*/ 4733821 w 4742389"/>
              <a:gd name="connsiteY332" fmla="*/ 11262 h 1526213"/>
              <a:gd name="connsiteX333" fmla="*/ 4636847 w 4742389"/>
              <a:gd name="connsiteY333" fmla="*/ 46988 h 1526213"/>
              <a:gd name="connsiteX334" fmla="*/ 4273980 w 4742389"/>
              <a:gd name="connsiteY334" fmla="*/ 252571 h 1526213"/>
              <a:gd name="connsiteX335" fmla="*/ 3953656 w 4742389"/>
              <a:gd name="connsiteY335" fmla="*/ 523339 h 1526213"/>
              <a:gd name="connsiteX336" fmla="*/ 3876077 w 4742389"/>
              <a:gd name="connsiteY336" fmla="*/ 593538 h 1526213"/>
              <a:gd name="connsiteX337" fmla="*/ 3836037 w 4742389"/>
              <a:gd name="connsiteY337" fmla="*/ 626130 h 1526213"/>
              <a:gd name="connsiteX338" fmla="*/ 3795996 w 4742389"/>
              <a:gd name="connsiteY338" fmla="*/ 661230 h 1526213"/>
              <a:gd name="connsiteX339" fmla="*/ 3628326 w 4742389"/>
              <a:gd name="connsiteY339" fmla="*/ 789093 h 1526213"/>
              <a:gd name="connsiteX340" fmla="*/ 3455651 w 4742389"/>
              <a:gd name="connsiteY340" fmla="*/ 905673 h 1526213"/>
              <a:gd name="connsiteX341" fmla="*/ 3335376 w 4742389"/>
              <a:gd name="connsiteY341" fmla="*/ 978473 h 1526213"/>
              <a:gd name="connsiteX342" fmla="*/ 3432730 w 4742389"/>
              <a:gd name="connsiteY342" fmla="*/ 925262 h 1526213"/>
              <a:gd name="connsiteX343" fmla="*/ 3608841 w 4742389"/>
              <a:gd name="connsiteY343" fmla="*/ 816526 h 1526213"/>
              <a:gd name="connsiteX344" fmla="*/ 3776507 w 4742389"/>
              <a:gd name="connsiteY344" fmla="*/ 696196 h 1526213"/>
              <a:gd name="connsiteX345" fmla="*/ 3941670 w 4742389"/>
              <a:gd name="connsiteY345" fmla="*/ 568345 h 1526213"/>
              <a:gd name="connsiteX346" fmla="*/ 4104331 w 4742389"/>
              <a:gd name="connsiteY346" fmla="*/ 443001 h 1526213"/>
              <a:gd name="connsiteX347" fmla="*/ 4274499 w 4742389"/>
              <a:gd name="connsiteY347" fmla="*/ 325178 h 1526213"/>
              <a:gd name="connsiteX348" fmla="*/ 4652372 w 4742389"/>
              <a:gd name="connsiteY348" fmla="*/ 149697 h 1526213"/>
              <a:gd name="connsiteX349" fmla="*/ 4742389 w 4742389"/>
              <a:gd name="connsiteY349" fmla="*/ 128066 h 1526213"/>
              <a:gd name="connsiteX350" fmla="*/ 4742389 w 4742389"/>
              <a:gd name="connsiteY350" fmla="*/ 138430 h 1526213"/>
              <a:gd name="connsiteX351" fmla="*/ 4654875 w 4742389"/>
              <a:gd name="connsiteY351" fmla="*/ 159724 h 1526213"/>
              <a:gd name="connsiteX352" fmla="*/ 4279504 w 4742389"/>
              <a:gd name="connsiteY352" fmla="*/ 332699 h 1526213"/>
              <a:gd name="connsiteX353" fmla="*/ 4109336 w 4742389"/>
              <a:gd name="connsiteY353" fmla="*/ 448015 h 1526213"/>
              <a:gd name="connsiteX354" fmla="*/ 3946675 w 4742389"/>
              <a:gd name="connsiteY354" fmla="*/ 575866 h 1526213"/>
              <a:gd name="connsiteX355" fmla="*/ 3781512 w 4742389"/>
              <a:gd name="connsiteY355" fmla="*/ 703717 h 1526213"/>
              <a:gd name="connsiteX356" fmla="*/ 3611344 w 4742389"/>
              <a:gd name="connsiteY356" fmla="*/ 821540 h 1526213"/>
              <a:gd name="connsiteX357" fmla="*/ 3253491 w 4742389"/>
              <a:gd name="connsiteY357" fmla="*/ 1032117 h 1526213"/>
              <a:gd name="connsiteX358" fmla="*/ 3191695 w 4742389"/>
              <a:gd name="connsiteY358" fmla="*/ 1062445 h 1526213"/>
              <a:gd name="connsiteX359" fmla="*/ 3232851 w 4742389"/>
              <a:gd name="connsiteY359" fmla="*/ 1044362 h 1526213"/>
              <a:gd name="connsiteX360" fmla="*/ 3593207 w 4742389"/>
              <a:gd name="connsiteY360" fmla="*/ 853819 h 1526213"/>
              <a:gd name="connsiteX361" fmla="*/ 3765877 w 4742389"/>
              <a:gd name="connsiteY361" fmla="*/ 743505 h 1526213"/>
              <a:gd name="connsiteX362" fmla="*/ 3936045 w 4742389"/>
              <a:gd name="connsiteY362" fmla="*/ 628177 h 1526213"/>
              <a:gd name="connsiteX363" fmla="*/ 4283889 w 4742389"/>
              <a:gd name="connsiteY363" fmla="*/ 410056 h 1526213"/>
              <a:gd name="connsiteX364" fmla="*/ 4671771 w 4742389"/>
              <a:gd name="connsiteY364" fmla="*/ 272163 h 1526213"/>
              <a:gd name="connsiteX365" fmla="*/ 4742389 w 4742389"/>
              <a:gd name="connsiteY365" fmla="*/ 264326 h 1526213"/>
              <a:gd name="connsiteX366" fmla="*/ 4742389 w 4742389"/>
              <a:gd name="connsiteY366" fmla="*/ 273458 h 1526213"/>
              <a:gd name="connsiteX367" fmla="*/ 4671771 w 4742389"/>
              <a:gd name="connsiteY367" fmla="*/ 282192 h 1526213"/>
              <a:gd name="connsiteX368" fmla="*/ 4288893 w 4742389"/>
              <a:gd name="connsiteY368" fmla="*/ 417577 h 1526213"/>
              <a:gd name="connsiteX369" fmla="*/ 3941050 w 4742389"/>
              <a:gd name="connsiteY369" fmla="*/ 633191 h 1526213"/>
              <a:gd name="connsiteX370" fmla="*/ 3770882 w 4742389"/>
              <a:gd name="connsiteY370" fmla="*/ 748520 h 1526213"/>
              <a:gd name="connsiteX371" fmla="*/ 3598212 w 4742389"/>
              <a:gd name="connsiteY371" fmla="*/ 858834 h 1526213"/>
              <a:gd name="connsiteX372" fmla="*/ 3235353 w 4742389"/>
              <a:gd name="connsiteY372" fmla="*/ 1051883 h 1526213"/>
              <a:gd name="connsiteX373" fmla="*/ 3083811 w 4742389"/>
              <a:gd name="connsiteY373" fmla="*/ 1118465 h 1526213"/>
              <a:gd name="connsiteX374" fmla="*/ 3215960 w 4742389"/>
              <a:gd name="connsiteY374" fmla="*/ 1067077 h 1526213"/>
              <a:gd name="connsiteX375" fmla="*/ 3586326 w 4742389"/>
              <a:gd name="connsiteY375" fmla="*/ 896531 h 1526213"/>
              <a:gd name="connsiteX376" fmla="*/ 3761499 w 4742389"/>
              <a:gd name="connsiteY376" fmla="*/ 796211 h 1526213"/>
              <a:gd name="connsiteX377" fmla="*/ 3936672 w 4742389"/>
              <a:gd name="connsiteY377" fmla="*/ 693382 h 1526213"/>
              <a:gd name="connsiteX378" fmla="*/ 4299530 w 4742389"/>
              <a:gd name="connsiteY378" fmla="*/ 507789 h 1526213"/>
              <a:gd name="connsiteX379" fmla="*/ 4492220 w 4742389"/>
              <a:gd name="connsiteY379" fmla="*/ 442581 h 1526213"/>
              <a:gd name="connsiteX380" fmla="*/ 4692418 w 4742389"/>
              <a:gd name="connsiteY380" fmla="*/ 407468 h 1526213"/>
              <a:gd name="connsiteX381" fmla="*/ 4742389 w 4742389"/>
              <a:gd name="connsiteY381" fmla="*/ 407468 h 1526213"/>
              <a:gd name="connsiteX382" fmla="*/ 4742389 w 4742389"/>
              <a:gd name="connsiteY382" fmla="*/ 415145 h 1526213"/>
              <a:gd name="connsiteX383" fmla="*/ 4692418 w 4742389"/>
              <a:gd name="connsiteY383" fmla="*/ 414992 h 1526213"/>
              <a:gd name="connsiteX384" fmla="*/ 4494723 w 4742389"/>
              <a:gd name="connsiteY384" fmla="*/ 450105 h 1526213"/>
              <a:gd name="connsiteX385" fmla="*/ 4302033 w 4742389"/>
              <a:gd name="connsiteY385" fmla="*/ 515313 h 1526213"/>
              <a:gd name="connsiteX386" fmla="*/ 3941677 w 4742389"/>
              <a:gd name="connsiteY386" fmla="*/ 698398 h 1526213"/>
              <a:gd name="connsiteX387" fmla="*/ 3766504 w 4742389"/>
              <a:gd name="connsiteY387" fmla="*/ 803735 h 1526213"/>
              <a:gd name="connsiteX388" fmla="*/ 3588828 w 4742389"/>
              <a:gd name="connsiteY388" fmla="*/ 904056 h 1526213"/>
              <a:gd name="connsiteX389" fmla="*/ 3218463 w 4742389"/>
              <a:gd name="connsiteY389" fmla="*/ 1074601 h 1526213"/>
              <a:gd name="connsiteX390" fmla="*/ 3029409 w 4742389"/>
              <a:gd name="connsiteY390" fmla="*/ 1148078 h 1526213"/>
              <a:gd name="connsiteX391" fmla="*/ 2999014 w 4742389"/>
              <a:gd name="connsiteY391" fmla="*/ 1158650 h 1526213"/>
              <a:gd name="connsiteX392" fmla="*/ 2973916 w 4742389"/>
              <a:gd name="connsiteY392" fmla="*/ 1170786 h 1526213"/>
              <a:gd name="connsiteX393" fmla="*/ 3013812 w 4742389"/>
              <a:gd name="connsiteY393" fmla="*/ 1159160 h 1526213"/>
              <a:gd name="connsiteX394" fmla="*/ 3205559 w 4742389"/>
              <a:gd name="connsiteY394" fmla="*/ 1095217 h 1526213"/>
              <a:gd name="connsiteX395" fmla="*/ 3578417 w 4742389"/>
              <a:gd name="connsiteY395" fmla="*/ 947271 h 1526213"/>
              <a:gd name="connsiteX396" fmla="*/ 3941266 w 4742389"/>
              <a:gd name="connsiteY396" fmla="*/ 766727 h 1526213"/>
              <a:gd name="connsiteX397" fmla="*/ 4314125 w 4742389"/>
              <a:gd name="connsiteY397" fmla="*/ 613765 h 1526213"/>
              <a:gd name="connsiteX398" fmla="*/ 4511815 w 4742389"/>
              <a:gd name="connsiteY398" fmla="*/ 566122 h 1526213"/>
              <a:gd name="connsiteX399" fmla="*/ 4714510 w 4742389"/>
              <a:gd name="connsiteY399" fmla="*/ 553584 h 1526213"/>
              <a:gd name="connsiteX400" fmla="*/ 4742389 w 4742389"/>
              <a:gd name="connsiteY400" fmla="*/ 555330 h 1526213"/>
              <a:gd name="connsiteX401" fmla="*/ 4742389 w 4742389"/>
              <a:gd name="connsiteY401" fmla="*/ 563161 h 1526213"/>
              <a:gd name="connsiteX402" fmla="*/ 4712007 w 4742389"/>
              <a:gd name="connsiteY402" fmla="*/ 561106 h 1526213"/>
              <a:gd name="connsiteX403" fmla="*/ 4511815 w 4742389"/>
              <a:gd name="connsiteY403" fmla="*/ 573644 h 1526213"/>
              <a:gd name="connsiteX404" fmla="*/ 4316627 w 4742389"/>
              <a:gd name="connsiteY404" fmla="*/ 621288 h 1526213"/>
              <a:gd name="connsiteX405" fmla="*/ 3943769 w 4742389"/>
              <a:gd name="connsiteY405" fmla="*/ 774249 h 1526213"/>
              <a:gd name="connsiteX406" fmla="*/ 3583422 w 4742389"/>
              <a:gd name="connsiteY406" fmla="*/ 952286 h 1526213"/>
              <a:gd name="connsiteX407" fmla="*/ 3208061 w 4742389"/>
              <a:gd name="connsiteY407" fmla="*/ 1102740 h 1526213"/>
              <a:gd name="connsiteX408" fmla="*/ 3015376 w 4742389"/>
              <a:gd name="connsiteY408" fmla="*/ 1165743 h 1526213"/>
              <a:gd name="connsiteX409" fmla="*/ 2934640 w 4742389"/>
              <a:gd name="connsiteY409" fmla="*/ 1189777 h 1526213"/>
              <a:gd name="connsiteX410" fmla="*/ 2905035 w 4742389"/>
              <a:gd name="connsiteY410" fmla="*/ 1204092 h 1526213"/>
              <a:gd name="connsiteX411" fmla="*/ 3004236 w 4742389"/>
              <a:gd name="connsiteY411" fmla="*/ 1180211 h 1526213"/>
              <a:gd name="connsiteX412" fmla="*/ 3198368 w 4742389"/>
              <a:gd name="connsiteY412" fmla="*/ 1127323 h 1526213"/>
              <a:gd name="connsiteX413" fmla="*/ 3388551 w 4742389"/>
              <a:gd name="connsiteY413" fmla="*/ 1069698 h 1526213"/>
              <a:gd name="connsiteX414" fmla="*/ 3483643 w 4742389"/>
              <a:gd name="connsiteY414" fmla="*/ 1037127 h 1526213"/>
              <a:gd name="connsiteX415" fmla="*/ 3531188 w 4742389"/>
              <a:gd name="connsiteY415" fmla="*/ 1019589 h 1526213"/>
              <a:gd name="connsiteX416" fmla="*/ 3578734 w 4742389"/>
              <a:gd name="connsiteY416" fmla="*/ 1002051 h 1526213"/>
              <a:gd name="connsiteX417" fmla="*/ 3763912 w 4742389"/>
              <a:gd name="connsiteY417" fmla="*/ 926888 h 1526213"/>
              <a:gd name="connsiteX418" fmla="*/ 3949090 w 4742389"/>
              <a:gd name="connsiteY418" fmla="*/ 851725 h 1526213"/>
              <a:gd name="connsiteX419" fmla="*/ 4331959 w 4742389"/>
              <a:gd name="connsiteY419" fmla="*/ 731464 h 1526213"/>
              <a:gd name="connsiteX420" fmla="*/ 4532151 w 4742389"/>
              <a:gd name="connsiteY420" fmla="*/ 698894 h 1526213"/>
              <a:gd name="connsiteX421" fmla="*/ 4732343 w 4742389"/>
              <a:gd name="connsiteY421" fmla="*/ 706410 h 1526213"/>
              <a:gd name="connsiteX422" fmla="*/ 4742389 w 4742389"/>
              <a:gd name="connsiteY422" fmla="*/ 708731 h 1526213"/>
              <a:gd name="connsiteX423" fmla="*/ 4742389 w 4742389"/>
              <a:gd name="connsiteY423" fmla="*/ 716573 h 1526213"/>
              <a:gd name="connsiteX424" fmla="*/ 4732343 w 4742389"/>
              <a:gd name="connsiteY424" fmla="*/ 713926 h 1526213"/>
              <a:gd name="connsiteX425" fmla="*/ 4632248 w 4742389"/>
              <a:gd name="connsiteY425" fmla="*/ 704531 h 1526213"/>
              <a:gd name="connsiteX426" fmla="*/ 4532151 w 4742389"/>
              <a:gd name="connsiteY426" fmla="*/ 706410 h 1526213"/>
              <a:gd name="connsiteX427" fmla="*/ 4334461 w 4742389"/>
              <a:gd name="connsiteY427" fmla="*/ 738981 h 1526213"/>
              <a:gd name="connsiteX428" fmla="*/ 3954095 w 4742389"/>
              <a:gd name="connsiteY428" fmla="*/ 859241 h 1526213"/>
              <a:gd name="connsiteX429" fmla="*/ 3766415 w 4742389"/>
              <a:gd name="connsiteY429" fmla="*/ 934404 h 1526213"/>
              <a:gd name="connsiteX430" fmla="*/ 3581236 w 4742389"/>
              <a:gd name="connsiteY430" fmla="*/ 1007062 h 1526213"/>
              <a:gd name="connsiteX431" fmla="*/ 3533691 w 4742389"/>
              <a:gd name="connsiteY431" fmla="*/ 1027105 h 1526213"/>
              <a:gd name="connsiteX432" fmla="*/ 3486145 w 4742389"/>
              <a:gd name="connsiteY432" fmla="*/ 1044643 h 1526213"/>
              <a:gd name="connsiteX433" fmla="*/ 3391053 w 4742389"/>
              <a:gd name="connsiteY433" fmla="*/ 1074708 h 1526213"/>
              <a:gd name="connsiteX434" fmla="*/ 3200871 w 4742389"/>
              <a:gd name="connsiteY434" fmla="*/ 1134839 h 1526213"/>
              <a:gd name="connsiteX435" fmla="*/ 2877196 w 4742389"/>
              <a:gd name="connsiteY435" fmla="*/ 1215985 h 1526213"/>
              <a:gd name="connsiteX436" fmla="*/ 2875102 w 4742389"/>
              <a:gd name="connsiteY436" fmla="*/ 1216868 h 1526213"/>
              <a:gd name="connsiteX437" fmla="*/ 2855043 w 4742389"/>
              <a:gd name="connsiteY437" fmla="*/ 1225330 h 1526213"/>
              <a:gd name="connsiteX438" fmla="*/ 2832458 w 4742389"/>
              <a:gd name="connsiteY438" fmla="*/ 1236048 h 1526213"/>
              <a:gd name="connsiteX439" fmla="*/ 3193216 w 4742389"/>
              <a:gd name="connsiteY439" fmla="*/ 1167445 h 1526213"/>
              <a:gd name="connsiteX440" fmla="*/ 3578607 w 4742389"/>
              <a:gd name="connsiteY440" fmla="*/ 1064724 h 1526213"/>
              <a:gd name="connsiteX441" fmla="*/ 3768799 w 4742389"/>
              <a:gd name="connsiteY441" fmla="*/ 1007100 h 1526213"/>
              <a:gd name="connsiteX442" fmla="*/ 3961495 w 4742389"/>
              <a:gd name="connsiteY442" fmla="*/ 946970 h 1526213"/>
              <a:gd name="connsiteX443" fmla="*/ 4349388 w 4742389"/>
              <a:gd name="connsiteY443" fmla="*/ 856776 h 1526213"/>
              <a:gd name="connsiteX444" fmla="*/ 4648871 w 4742389"/>
              <a:gd name="connsiteY444" fmla="*/ 848673 h 1526213"/>
              <a:gd name="connsiteX445" fmla="*/ 4742389 w 4742389"/>
              <a:gd name="connsiteY445" fmla="*/ 865896 h 1526213"/>
              <a:gd name="connsiteX446" fmla="*/ 4742389 w 4742389"/>
              <a:gd name="connsiteY446" fmla="*/ 876335 h 1526213"/>
              <a:gd name="connsiteX447" fmla="*/ 4647855 w 4742389"/>
              <a:gd name="connsiteY447" fmla="*/ 857246 h 1526213"/>
              <a:gd name="connsiteX448" fmla="*/ 4549278 w 4742389"/>
              <a:gd name="connsiteY448" fmla="*/ 849886 h 1526213"/>
              <a:gd name="connsiteX449" fmla="*/ 4351891 w 4742389"/>
              <a:gd name="connsiteY449" fmla="*/ 864292 h 1526213"/>
              <a:gd name="connsiteX450" fmla="*/ 3963997 w 4742389"/>
              <a:gd name="connsiteY450" fmla="*/ 951981 h 1526213"/>
              <a:gd name="connsiteX451" fmla="*/ 3771302 w 4742389"/>
              <a:gd name="connsiteY451" fmla="*/ 1012111 h 1526213"/>
              <a:gd name="connsiteX452" fmla="*/ 3581109 w 4742389"/>
              <a:gd name="connsiteY452" fmla="*/ 1072240 h 1526213"/>
              <a:gd name="connsiteX453" fmla="*/ 3195719 w 4742389"/>
              <a:gd name="connsiteY453" fmla="*/ 1172456 h 1526213"/>
              <a:gd name="connsiteX454" fmla="*/ 2809662 w 4742389"/>
              <a:gd name="connsiteY454" fmla="*/ 1246866 h 1526213"/>
              <a:gd name="connsiteX455" fmla="*/ 2807495 w 4742389"/>
              <a:gd name="connsiteY455" fmla="*/ 1247894 h 1526213"/>
              <a:gd name="connsiteX456" fmla="*/ 2761193 w 4742389"/>
              <a:gd name="connsiteY456" fmla="*/ 1266924 h 1526213"/>
              <a:gd name="connsiteX457" fmla="*/ 2797435 w 4742389"/>
              <a:gd name="connsiteY457" fmla="*/ 1263017 h 1526213"/>
              <a:gd name="connsiteX458" fmla="*/ 3192826 w 4742389"/>
              <a:gd name="connsiteY458" fmla="*/ 1212872 h 1526213"/>
              <a:gd name="connsiteX459" fmla="*/ 3388019 w 4742389"/>
              <a:gd name="connsiteY459" fmla="*/ 1180277 h 1526213"/>
              <a:gd name="connsiteX460" fmla="*/ 3485615 w 4742389"/>
              <a:gd name="connsiteY460" fmla="*/ 1160219 h 1526213"/>
              <a:gd name="connsiteX461" fmla="*/ 3583211 w 4742389"/>
              <a:gd name="connsiteY461" fmla="*/ 1140161 h 1526213"/>
              <a:gd name="connsiteX462" fmla="*/ 3778404 w 4742389"/>
              <a:gd name="connsiteY462" fmla="*/ 1095030 h 1526213"/>
              <a:gd name="connsiteX463" fmla="*/ 3971095 w 4742389"/>
              <a:gd name="connsiteY463" fmla="*/ 1049899 h 1526213"/>
              <a:gd name="connsiteX464" fmla="*/ 4366485 w 4742389"/>
              <a:gd name="connsiteY464" fmla="*/ 989724 h 1526213"/>
              <a:gd name="connsiteX465" fmla="*/ 4663850 w 4742389"/>
              <a:gd name="connsiteY465" fmla="*/ 1007354 h 1526213"/>
              <a:gd name="connsiteX466" fmla="*/ 4742389 w 4742389"/>
              <a:gd name="connsiteY466" fmla="*/ 1029966 h 1526213"/>
              <a:gd name="connsiteX467" fmla="*/ 4742389 w 4742389"/>
              <a:gd name="connsiteY467" fmla="*/ 1037999 h 1526213"/>
              <a:gd name="connsiteX468" fmla="*/ 4685532 w 4742389"/>
              <a:gd name="connsiteY468" fmla="*/ 1020809 h 1526213"/>
              <a:gd name="connsiteX469" fmla="*/ 4464786 w 4742389"/>
              <a:gd name="connsiteY469" fmla="*/ 994778 h 1526213"/>
              <a:gd name="connsiteX470" fmla="*/ 4366485 w 4742389"/>
              <a:gd name="connsiteY470" fmla="*/ 997246 h 1526213"/>
              <a:gd name="connsiteX471" fmla="*/ 3973597 w 4742389"/>
              <a:gd name="connsiteY471" fmla="*/ 1057421 h 1526213"/>
              <a:gd name="connsiteX472" fmla="*/ 3778404 w 4742389"/>
              <a:gd name="connsiteY472" fmla="*/ 1102552 h 1526213"/>
              <a:gd name="connsiteX473" fmla="*/ 3585714 w 4742389"/>
              <a:gd name="connsiteY473" fmla="*/ 1147683 h 1526213"/>
              <a:gd name="connsiteX474" fmla="*/ 3488117 w 4742389"/>
              <a:gd name="connsiteY474" fmla="*/ 1167741 h 1526213"/>
              <a:gd name="connsiteX475" fmla="*/ 3390521 w 4742389"/>
              <a:gd name="connsiteY475" fmla="*/ 1187799 h 1526213"/>
              <a:gd name="connsiteX476" fmla="*/ 3192826 w 4742389"/>
              <a:gd name="connsiteY476" fmla="*/ 1220394 h 1526213"/>
              <a:gd name="connsiteX477" fmla="*/ 2797435 w 4742389"/>
              <a:gd name="connsiteY477" fmla="*/ 1269599 h 1526213"/>
              <a:gd name="connsiteX478" fmla="*/ 2739028 w 4742389"/>
              <a:gd name="connsiteY478" fmla="*/ 1276034 h 1526213"/>
              <a:gd name="connsiteX479" fmla="*/ 2722096 w 4742389"/>
              <a:gd name="connsiteY479" fmla="*/ 1282994 h 1526213"/>
              <a:gd name="connsiteX480" fmla="*/ 2709896 w 4742389"/>
              <a:gd name="connsiteY480" fmla="*/ 1288008 h 1526213"/>
              <a:gd name="connsiteX481" fmla="*/ 2691765 w 4742389"/>
              <a:gd name="connsiteY481" fmla="*/ 1295343 h 1526213"/>
              <a:gd name="connsiteX482" fmla="*/ 2795633 w 4742389"/>
              <a:gd name="connsiteY482" fmla="*/ 1289998 h 1526213"/>
              <a:gd name="connsiteX483" fmla="*/ 3193223 w 4742389"/>
              <a:gd name="connsiteY483" fmla="*/ 1267755 h 1526213"/>
              <a:gd name="connsiteX484" fmla="*/ 3390923 w 4742389"/>
              <a:gd name="connsiteY484" fmla="*/ 1250211 h 1526213"/>
              <a:gd name="connsiteX485" fmla="*/ 3588623 w 4742389"/>
              <a:gd name="connsiteY485" fmla="*/ 1225149 h 1526213"/>
              <a:gd name="connsiteX486" fmla="*/ 3981522 w 4742389"/>
              <a:gd name="connsiteY486" fmla="*/ 1164999 h 1526213"/>
              <a:gd name="connsiteX487" fmla="*/ 4181725 w 4742389"/>
              <a:gd name="connsiteY487" fmla="*/ 1142443 h 1526213"/>
              <a:gd name="connsiteX488" fmla="*/ 4379425 w 4742389"/>
              <a:gd name="connsiteY488" fmla="*/ 1129912 h 1526213"/>
              <a:gd name="connsiteX489" fmla="*/ 4579628 w 4742389"/>
              <a:gd name="connsiteY489" fmla="*/ 1147455 h 1526213"/>
              <a:gd name="connsiteX490" fmla="*/ 4677227 w 4742389"/>
              <a:gd name="connsiteY490" fmla="*/ 1167505 h 1526213"/>
              <a:gd name="connsiteX491" fmla="*/ 4742389 w 4742389"/>
              <a:gd name="connsiteY491" fmla="*/ 1188113 h 1526213"/>
              <a:gd name="connsiteX492" fmla="*/ 4742389 w 4742389"/>
              <a:gd name="connsiteY492" fmla="*/ 1197002 h 1526213"/>
              <a:gd name="connsiteX493" fmla="*/ 4674724 w 4742389"/>
              <a:gd name="connsiteY493" fmla="*/ 1175024 h 1526213"/>
              <a:gd name="connsiteX494" fmla="*/ 4577125 w 4742389"/>
              <a:gd name="connsiteY494" fmla="*/ 1154974 h 1526213"/>
              <a:gd name="connsiteX495" fmla="*/ 4379425 w 4742389"/>
              <a:gd name="connsiteY495" fmla="*/ 1139937 h 1526213"/>
              <a:gd name="connsiteX496" fmla="*/ 4181725 w 4742389"/>
              <a:gd name="connsiteY496" fmla="*/ 1149962 h 1526213"/>
              <a:gd name="connsiteX497" fmla="*/ 3984024 w 4742389"/>
              <a:gd name="connsiteY497" fmla="*/ 1172518 h 1526213"/>
              <a:gd name="connsiteX498" fmla="*/ 3591126 w 4742389"/>
              <a:gd name="connsiteY498" fmla="*/ 1232668 h 1526213"/>
              <a:gd name="connsiteX499" fmla="*/ 3393426 w 4742389"/>
              <a:gd name="connsiteY499" fmla="*/ 1257730 h 1526213"/>
              <a:gd name="connsiteX500" fmla="*/ 3193223 w 4742389"/>
              <a:gd name="connsiteY500" fmla="*/ 1275274 h 1526213"/>
              <a:gd name="connsiteX501" fmla="*/ 2797510 w 4742389"/>
              <a:gd name="connsiteY501" fmla="*/ 1297203 h 1526213"/>
              <a:gd name="connsiteX502" fmla="*/ 2673116 w 4742389"/>
              <a:gd name="connsiteY502" fmla="*/ 1302888 h 1526213"/>
              <a:gd name="connsiteX503" fmla="*/ 2661097 w 4742389"/>
              <a:gd name="connsiteY503" fmla="*/ 1307751 h 1526213"/>
              <a:gd name="connsiteX504" fmla="*/ 2621225 w 4742389"/>
              <a:gd name="connsiteY504" fmla="*/ 1322346 h 1526213"/>
              <a:gd name="connsiteX505" fmla="*/ 2797441 w 4742389"/>
              <a:gd name="connsiteY505" fmla="*/ 1325679 h 1526213"/>
              <a:gd name="connsiteX506" fmla="*/ 3195334 w 4742389"/>
              <a:gd name="connsiteY506" fmla="*/ 1333204 h 1526213"/>
              <a:gd name="connsiteX507" fmla="*/ 3295433 w 4742389"/>
              <a:gd name="connsiteY507" fmla="*/ 1333204 h 1526213"/>
              <a:gd name="connsiteX508" fmla="*/ 3395531 w 4742389"/>
              <a:gd name="connsiteY508" fmla="*/ 1330696 h 1526213"/>
              <a:gd name="connsiteX509" fmla="*/ 3495631 w 4742389"/>
              <a:gd name="connsiteY509" fmla="*/ 1325679 h 1526213"/>
              <a:gd name="connsiteX510" fmla="*/ 3543177 w 4742389"/>
              <a:gd name="connsiteY510" fmla="*/ 1323171 h 1526213"/>
              <a:gd name="connsiteX511" fmla="*/ 3593227 w 4742389"/>
              <a:gd name="connsiteY511" fmla="*/ 1320662 h 1526213"/>
              <a:gd name="connsiteX512" fmla="*/ 3991120 w 4742389"/>
              <a:gd name="connsiteY512" fmla="*/ 1290561 h 1526213"/>
              <a:gd name="connsiteX513" fmla="*/ 4188815 w 4742389"/>
              <a:gd name="connsiteY513" fmla="*/ 1278019 h 1526213"/>
              <a:gd name="connsiteX514" fmla="*/ 4389013 w 4742389"/>
              <a:gd name="connsiteY514" fmla="*/ 1278019 h 1526213"/>
              <a:gd name="connsiteX515" fmla="*/ 4586709 w 4742389"/>
              <a:gd name="connsiteY515" fmla="*/ 1303103 h 1526213"/>
              <a:gd name="connsiteX516" fmla="*/ 4636758 w 4742389"/>
              <a:gd name="connsiteY516" fmla="*/ 1313137 h 1526213"/>
              <a:gd name="connsiteX517" fmla="*/ 4684305 w 4742389"/>
              <a:gd name="connsiteY517" fmla="*/ 1328188 h 1526213"/>
              <a:gd name="connsiteX518" fmla="*/ 4739281 w 4742389"/>
              <a:gd name="connsiteY518" fmla="*/ 1342690 h 1526213"/>
              <a:gd name="connsiteX519" fmla="*/ 4742389 w 4742389"/>
              <a:gd name="connsiteY519" fmla="*/ 1343510 h 1526213"/>
              <a:gd name="connsiteX520" fmla="*/ 4742389 w 4742389"/>
              <a:gd name="connsiteY520" fmla="*/ 1352843 h 1526213"/>
              <a:gd name="connsiteX521" fmla="*/ 4722977 w 4742389"/>
              <a:gd name="connsiteY521" fmla="*/ 1347354 h 1526213"/>
              <a:gd name="connsiteX522" fmla="*/ 4681803 w 4742389"/>
              <a:gd name="connsiteY522" fmla="*/ 1335713 h 1526213"/>
              <a:gd name="connsiteX523" fmla="*/ 4634255 w 4742389"/>
              <a:gd name="connsiteY523" fmla="*/ 1323171 h 1526213"/>
              <a:gd name="connsiteX524" fmla="*/ 4586709 w 4742389"/>
              <a:gd name="connsiteY524" fmla="*/ 1310628 h 1526213"/>
              <a:gd name="connsiteX525" fmla="*/ 4389013 w 4742389"/>
              <a:gd name="connsiteY525" fmla="*/ 1285544 h 1526213"/>
              <a:gd name="connsiteX526" fmla="*/ 4190067 w 4742389"/>
              <a:gd name="connsiteY526" fmla="*/ 1285230 h 1526213"/>
              <a:gd name="connsiteX527" fmla="*/ 3991120 w 4742389"/>
              <a:gd name="connsiteY527" fmla="*/ 1298086 h 1526213"/>
              <a:gd name="connsiteX528" fmla="*/ 3593227 w 4742389"/>
              <a:gd name="connsiteY528" fmla="*/ 1328188 h 1526213"/>
              <a:gd name="connsiteX529" fmla="*/ 3545680 w 4742389"/>
              <a:gd name="connsiteY529" fmla="*/ 1330696 h 1526213"/>
              <a:gd name="connsiteX530" fmla="*/ 3495631 w 4742389"/>
              <a:gd name="connsiteY530" fmla="*/ 1333204 h 1526213"/>
              <a:gd name="connsiteX531" fmla="*/ 3395531 w 4742389"/>
              <a:gd name="connsiteY531" fmla="*/ 1338221 h 1526213"/>
              <a:gd name="connsiteX532" fmla="*/ 3295433 w 4742389"/>
              <a:gd name="connsiteY532" fmla="*/ 1340730 h 1526213"/>
              <a:gd name="connsiteX533" fmla="*/ 3195334 w 4742389"/>
              <a:gd name="connsiteY533" fmla="*/ 1340730 h 1526213"/>
              <a:gd name="connsiteX534" fmla="*/ 2797441 w 4742389"/>
              <a:gd name="connsiteY534" fmla="*/ 1332264 h 1526213"/>
              <a:gd name="connsiteX535" fmla="*/ 2603375 w 4742389"/>
              <a:gd name="connsiteY535" fmla="*/ 1329052 h 1526213"/>
              <a:gd name="connsiteX536" fmla="*/ 2557030 w 4742389"/>
              <a:gd name="connsiteY536" fmla="*/ 1346910 h 1526213"/>
              <a:gd name="connsiteX537" fmla="*/ 2602614 w 4742389"/>
              <a:gd name="connsiteY537" fmla="*/ 1350303 h 1526213"/>
              <a:gd name="connsiteX538" fmla="*/ 3198382 w 4742389"/>
              <a:gd name="connsiteY538" fmla="*/ 1408131 h 1526213"/>
              <a:gd name="connsiteX539" fmla="*/ 3248430 w 4742389"/>
              <a:gd name="connsiteY539" fmla="*/ 1413146 h 1526213"/>
              <a:gd name="connsiteX540" fmla="*/ 3298479 w 4742389"/>
              <a:gd name="connsiteY540" fmla="*/ 1415654 h 1526213"/>
              <a:gd name="connsiteX541" fmla="*/ 3398575 w 4742389"/>
              <a:gd name="connsiteY541" fmla="*/ 1420669 h 1526213"/>
              <a:gd name="connsiteX542" fmla="*/ 3498671 w 4742389"/>
              <a:gd name="connsiteY542" fmla="*/ 1423176 h 1526213"/>
              <a:gd name="connsiteX543" fmla="*/ 3598767 w 4742389"/>
              <a:gd name="connsiteY543" fmla="*/ 1425683 h 1526213"/>
              <a:gd name="connsiteX544" fmla="*/ 3996650 w 4742389"/>
              <a:gd name="connsiteY544" fmla="*/ 1420669 h 1526213"/>
              <a:gd name="connsiteX545" fmla="*/ 4196843 w 4742389"/>
              <a:gd name="connsiteY545" fmla="*/ 1418161 h 1526213"/>
              <a:gd name="connsiteX546" fmla="*/ 4397035 w 4742389"/>
              <a:gd name="connsiteY546" fmla="*/ 1428191 h 1526213"/>
              <a:gd name="connsiteX547" fmla="*/ 4594726 w 4742389"/>
              <a:gd name="connsiteY547" fmla="*/ 1458280 h 1526213"/>
              <a:gd name="connsiteX548" fmla="*/ 4709016 w 4742389"/>
              <a:gd name="connsiteY548" fmla="*/ 1480025 h 1526213"/>
              <a:gd name="connsiteX549" fmla="*/ 4742389 w 4742389"/>
              <a:gd name="connsiteY549" fmla="*/ 1486374 h 1526213"/>
              <a:gd name="connsiteX550" fmla="*/ 4742389 w 4742389"/>
              <a:gd name="connsiteY550" fmla="*/ 1494257 h 1526213"/>
              <a:gd name="connsiteX551" fmla="*/ 4677071 w 4742389"/>
              <a:gd name="connsiteY551" fmla="*/ 1481670 h 1526213"/>
              <a:gd name="connsiteX552" fmla="*/ 4594726 w 4742389"/>
              <a:gd name="connsiteY552" fmla="*/ 1465803 h 1526213"/>
              <a:gd name="connsiteX553" fmla="*/ 4397035 w 4742389"/>
              <a:gd name="connsiteY553" fmla="*/ 1435713 h 1526213"/>
              <a:gd name="connsiteX554" fmla="*/ 4196843 w 4742389"/>
              <a:gd name="connsiteY554" fmla="*/ 1428191 h 1526213"/>
              <a:gd name="connsiteX555" fmla="*/ 3996650 w 4742389"/>
              <a:gd name="connsiteY555" fmla="*/ 1428191 h 1526213"/>
              <a:gd name="connsiteX556" fmla="*/ 3598767 w 4742389"/>
              <a:gd name="connsiteY556" fmla="*/ 1433206 h 1526213"/>
              <a:gd name="connsiteX557" fmla="*/ 3498671 w 4742389"/>
              <a:gd name="connsiteY557" fmla="*/ 1430698 h 1526213"/>
              <a:gd name="connsiteX558" fmla="*/ 3398575 w 4742389"/>
              <a:gd name="connsiteY558" fmla="*/ 1425683 h 1526213"/>
              <a:gd name="connsiteX559" fmla="*/ 3298479 w 4742389"/>
              <a:gd name="connsiteY559" fmla="*/ 1420669 h 1526213"/>
              <a:gd name="connsiteX560" fmla="*/ 3248430 w 4742389"/>
              <a:gd name="connsiteY560" fmla="*/ 1418161 h 1526213"/>
              <a:gd name="connsiteX561" fmla="*/ 3198382 w 4742389"/>
              <a:gd name="connsiteY561" fmla="*/ 1415654 h 1526213"/>
              <a:gd name="connsiteX562" fmla="*/ 2800499 w 4742389"/>
              <a:gd name="connsiteY562" fmla="*/ 1376161 h 1526213"/>
              <a:gd name="connsiteX563" fmla="*/ 2541482 w 4742389"/>
              <a:gd name="connsiteY563" fmla="*/ 1352901 h 1526213"/>
              <a:gd name="connsiteX564" fmla="*/ 2519845 w 4742389"/>
              <a:gd name="connsiteY564" fmla="*/ 1361238 h 1526213"/>
              <a:gd name="connsiteX565" fmla="*/ 2514698 w 4742389"/>
              <a:gd name="connsiteY565" fmla="*/ 1363221 h 1526213"/>
              <a:gd name="connsiteX566" fmla="*/ 2492236 w 4742389"/>
              <a:gd name="connsiteY566" fmla="*/ 1370889 h 1526213"/>
              <a:gd name="connsiteX567" fmla="*/ 2607863 w 4742389"/>
              <a:gd name="connsiteY567" fmla="*/ 1388382 h 1526213"/>
              <a:gd name="connsiteX568" fmla="*/ 3200510 w 4742389"/>
              <a:gd name="connsiteY568" fmla="*/ 1493846 h 1526213"/>
              <a:gd name="connsiteX569" fmla="*/ 3399467 w 4742389"/>
              <a:gd name="connsiteY569" fmla="*/ 1521123 h 1526213"/>
              <a:gd name="connsiteX570" fmla="*/ 3456135 w 4742389"/>
              <a:gd name="connsiteY570" fmla="*/ 1526213 h 1526213"/>
              <a:gd name="connsiteX571" fmla="*/ 3385974 w 4742389"/>
              <a:gd name="connsiteY571" fmla="*/ 1526213 h 1526213"/>
              <a:gd name="connsiteX572" fmla="*/ 3198007 w 4742389"/>
              <a:gd name="connsiteY572" fmla="*/ 1501370 h 1526213"/>
              <a:gd name="connsiteX573" fmla="*/ 2605712 w 4742389"/>
              <a:gd name="connsiteY573" fmla="*/ 1394849 h 1526213"/>
              <a:gd name="connsiteX574" fmla="*/ 2480242 w 4742389"/>
              <a:gd name="connsiteY574" fmla="*/ 1374984 h 1526213"/>
              <a:gd name="connsiteX575" fmla="*/ 2430316 w 4742389"/>
              <a:gd name="connsiteY575" fmla="*/ 1392028 h 1526213"/>
              <a:gd name="connsiteX576" fmla="*/ 2611703 w 4742389"/>
              <a:gd name="connsiteY576" fmla="*/ 1435223 h 1526213"/>
              <a:gd name="connsiteX577" fmla="*/ 2905401 w 4742389"/>
              <a:gd name="connsiteY577" fmla="*/ 1512588 h 1526213"/>
              <a:gd name="connsiteX578" fmla="*/ 2959386 w 4742389"/>
              <a:gd name="connsiteY578" fmla="*/ 1526213 h 1526213"/>
              <a:gd name="connsiteX579" fmla="*/ 2932531 w 4742389"/>
              <a:gd name="connsiteY579" fmla="*/ 1526213 h 1526213"/>
              <a:gd name="connsiteX580" fmla="*/ 2904301 w 4742389"/>
              <a:gd name="connsiteY580" fmla="*/ 1519009 h 1526213"/>
              <a:gd name="connsiteX581" fmla="*/ 2611351 w 4742389"/>
              <a:gd name="connsiteY581" fmla="*/ 1442394 h 1526213"/>
              <a:gd name="connsiteX582" fmla="*/ 2417339 w 4742389"/>
              <a:gd name="connsiteY582" fmla="*/ 1396458 h 1526213"/>
              <a:gd name="connsiteX583" fmla="*/ 2366634 w 4742389"/>
              <a:gd name="connsiteY583" fmla="*/ 1413767 h 1526213"/>
              <a:gd name="connsiteX584" fmla="*/ 2372405 w 4742389"/>
              <a:gd name="connsiteY584" fmla="*/ 1415502 h 1526213"/>
              <a:gd name="connsiteX585" fmla="*/ 2422456 w 4742389"/>
              <a:gd name="connsiteY585" fmla="*/ 1430541 h 1526213"/>
              <a:gd name="connsiteX586" fmla="*/ 2616442 w 4742389"/>
              <a:gd name="connsiteY586" fmla="*/ 1492383 h 1526213"/>
              <a:gd name="connsiteX587" fmla="*/ 2714577 w 4742389"/>
              <a:gd name="connsiteY587" fmla="*/ 1526213 h 1526213"/>
              <a:gd name="connsiteX588" fmla="*/ 2697232 w 4742389"/>
              <a:gd name="connsiteY588" fmla="*/ 1526213 h 1526213"/>
              <a:gd name="connsiteX589" fmla="*/ 2613979 w 4742389"/>
              <a:gd name="connsiteY589" fmla="*/ 1497435 h 1526213"/>
              <a:gd name="connsiteX590" fmla="*/ 2419954 w 4742389"/>
              <a:gd name="connsiteY590" fmla="*/ 1435554 h 1526213"/>
              <a:gd name="connsiteX591" fmla="*/ 2369903 w 4742389"/>
              <a:gd name="connsiteY591" fmla="*/ 1420515 h 1526213"/>
              <a:gd name="connsiteX592" fmla="*/ 2356905 w 4742389"/>
              <a:gd name="connsiteY592" fmla="*/ 1417089 h 1526213"/>
              <a:gd name="connsiteX593" fmla="*/ 2316294 w 4742389"/>
              <a:gd name="connsiteY593" fmla="*/ 1430952 h 1526213"/>
              <a:gd name="connsiteX594" fmla="*/ 2127719 w 4742389"/>
              <a:gd name="connsiteY594" fmla="*/ 1485932 h 1526213"/>
              <a:gd name="connsiteX595" fmla="*/ 2204876 w 4742389"/>
              <a:gd name="connsiteY595" fmla="*/ 1503785 h 1526213"/>
              <a:gd name="connsiteX596" fmla="*/ 2254923 w 4742389"/>
              <a:gd name="connsiteY596" fmla="*/ 1513821 h 1526213"/>
              <a:gd name="connsiteX597" fmla="*/ 2304970 w 4742389"/>
              <a:gd name="connsiteY597" fmla="*/ 1523857 h 1526213"/>
              <a:gd name="connsiteX598" fmla="*/ 2314134 w 4742389"/>
              <a:gd name="connsiteY598" fmla="*/ 1526213 h 1526213"/>
              <a:gd name="connsiteX599" fmla="*/ 2281838 w 4742389"/>
              <a:gd name="connsiteY599" fmla="*/ 1526213 h 1526213"/>
              <a:gd name="connsiteX600" fmla="*/ 2258677 w 4742389"/>
              <a:gd name="connsiteY600" fmla="*/ 1520407 h 1526213"/>
              <a:gd name="connsiteX601" fmla="*/ 2252421 w 4742389"/>
              <a:gd name="connsiteY601" fmla="*/ 1518839 h 1526213"/>
              <a:gd name="connsiteX602" fmla="*/ 2204876 w 4742389"/>
              <a:gd name="connsiteY602" fmla="*/ 1508803 h 1526213"/>
              <a:gd name="connsiteX603" fmla="*/ 2117153 w 4742389"/>
              <a:gd name="connsiteY603" fmla="*/ 1489013 h 1526213"/>
              <a:gd name="connsiteX604" fmla="*/ 2014436 w 4742389"/>
              <a:gd name="connsiteY604" fmla="*/ 1518961 h 1526213"/>
              <a:gd name="connsiteX605" fmla="*/ 1983833 w 4742389"/>
              <a:gd name="connsiteY605" fmla="*/ 1526213 h 1526213"/>
              <a:gd name="connsiteX606" fmla="*/ 1962561 w 4742389"/>
              <a:gd name="connsiteY606" fmla="*/ 1526213 h 1526213"/>
              <a:gd name="connsiteX607" fmla="*/ 2014304 w 4742389"/>
              <a:gd name="connsiteY607" fmla="*/ 1513946 h 1526213"/>
              <a:gd name="connsiteX608" fmla="*/ 2107222 w 4742389"/>
              <a:gd name="connsiteY608" fmla="*/ 1486773 h 1526213"/>
              <a:gd name="connsiteX609" fmla="*/ 2104782 w 4742389"/>
              <a:gd name="connsiteY609" fmla="*/ 1486222 h 1526213"/>
              <a:gd name="connsiteX610" fmla="*/ 2059080 w 4742389"/>
              <a:gd name="connsiteY610" fmla="*/ 1477998 h 1526213"/>
              <a:gd name="connsiteX611" fmla="*/ 1992309 w 4742389"/>
              <a:gd name="connsiteY611" fmla="*/ 1496203 h 1526213"/>
              <a:gd name="connsiteX612" fmla="*/ 1852191 w 4742389"/>
              <a:gd name="connsiteY612" fmla="*/ 1526213 h 1526213"/>
              <a:gd name="connsiteX613" fmla="*/ 1827090 w 4742389"/>
              <a:gd name="connsiteY613" fmla="*/ 1526213 h 1526213"/>
              <a:gd name="connsiteX614" fmla="*/ 1991566 w 4742389"/>
              <a:gd name="connsiteY614" fmla="*/ 1491190 h 1526213"/>
              <a:gd name="connsiteX615" fmla="*/ 2047515 w 4742389"/>
              <a:gd name="connsiteY615" fmla="*/ 1475916 h 1526213"/>
              <a:gd name="connsiteX616" fmla="*/ 2019390 w 4742389"/>
              <a:gd name="connsiteY616" fmla="*/ 1470855 h 1526213"/>
              <a:gd name="connsiteX617" fmla="*/ 2007191 w 4742389"/>
              <a:gd name="connsiteY617" fmla="*/ 1468660 h 1526213"/>
              <a:gd name="connsiteX618" fmla="*/ 1989537 w 4742389"/>
              <a:gd name="connsiteY618" fmla="*/ 1465988 h 1526213"/>
              <a:gd name="connsiteX619" fmla="*/ 1702379 w 4742389"/>
              <a:gd name="connsiteY619" fmla="*/ 1526213 h 1526213"/>
              <a:gd name="connsiteX620" fmla="*/ 1678465 w 4742389"/>
              <a:gd name="connsiteY620" fmla="*/ 1526213 h 1526213"/>
              <a:gd name="connsiteX621" fmla="*/ 1975510 w 4742389"/>
              <a:gd name="connsiteY621" fmla="*/ 1463865 h 1526213"/>
              <a:gd name="connsiteX622" fmla="*/ 1916849 w 4742389"/>
              <a:gd name="connsiteY622" fmla="*/ 1454987 h 1526213"/>
              <a:gd name="connsiteX623" fmla="*/ 1654418 w 4742389"/>
              <a:gd name="connsiteY623" fmla="*/ 1505979 h 1526213"/>
              <a:gd name="connsiteX624" fmla="*/ 1507673 w 4742389"/>
              <a:gd name="connsiteY624" fmla="*/ 1526213 h 1526213"/>
              <a:gd name="connsiteX625" fmla="*/ 1470857 w 4742389"/>
              <a:gd name="connsiteY625" fmla="*/ 1526213 h 1526213"/>
              <a:gd name="connsiteX626" fmla="*/ 1651916 w 4742389"/>
              <a:gd name="connsiteY626" fmla="*/ 1500963 h 1526213"/>
              <a:gd name="connsiteX627" fmla="*/ 1899571 w 4742389"/>
              <a:gd name="connsiteY627" fmla="*/ 1452372 h 1526213"/>
              <a:gd name="connsiteX628" fmla="*/ 1834242 w 4742389"/>
              <a:gd name="connsiteY628" fmla="*/ 1442485 h 1526213"/>
              <a:gd name="connsiteX629" fmla="*/ 1639052 w 4742389"/>
              <a:gd name="connsiteY629" fmla="*/ 1476367 h 1526213"/>
              <a:gd name="connsiteX630" fmla="*/ 1254290 w 4742389"/>
              <a:gd name="connsiteY630" fmla="*/ 1526213 h 1526213"/>
              <a:gd name="connsiteX631" fmla="*/ 1219068 w 4742389"/>
              <a:gd name="connsiteY631" fmla="*/ 1526213 h 1526213"/>
              <a:gd name="connsiteX632" fmla="*/ 1237416 w 4742389"/>
              <a:gd name="connsiteY632" fmla="*/ 1524638 h 1526213"/>
              <a:gd name="connsiteX633" fmla="*/ 1639052 w 4742389"/>
              <a:gd name="connsiteY633" fmla="*/ 1471352 h 1526213"/>
              <a:gd name="connsiteX634" fmla="*/ 1818580 w 4742389"/>
              <a:gd name="connsiteY634" fmla="*/ 1440115 h 1526213"/>
              <a:gd name="connsiteX635" fmla="*/ 1808255 w 4742389"/>
              <a:gd name="connsiteY635" fmla="*/ 1438552 h 1526213"/>
              <a:gd name="connsiteX636" fmla="*/ 1740515 w 4742389"/>
              <a:gd name="connsiteY636" fmla="*/ 1430863 h 1526213"/>
              <a:gd name="connsiteX637" fmla="*/ 1626857 w 4742389"/>
              <a:gd name="connsiteY637" fmla="*/ 1448018 h 1526213"/>
              <a:gd name="connsiteX638" fmla="*/ 1228661 w 4742389"/>
              <a:gd name="connsiteY638" fmla="*/ 1495621 h 1526213"/>
              <a:gd name="connsiteX639" fmla="*/ 852899 w 4742389"/>
              <a:gd name="connsiteY639" fmla="*/ 1526213 h 1526213"/>
              <a:gd name="connsiteX640" fmla="*/ 815074 w 4742389"/>
              <a:gd name="connsiteY640" fmla="*/ 1526213 h 1526213"/>
              <a:gd name="connsiteX641" fmla="*/ 828590 w 4742389"/>
              <a:gd name="connsiteY641" fmla="*/ 1525686 h 1526213"/>
              <a:gd name="connsiteX642" fmla="*/ 1626857 w 4742389"/>
              <a:gd name="connsiteY642" fmla="*/ 1443007 h 1526213"/>
              <a:gd name="connsiteX643" fmla="*/ 1721439 w 4742389"/>
              <a:gd name="connsiteY643" fmla="*/ 1428698 h 1526213"/>
              <a:gd name="connsiteX644" fmla="*/ 1632000 w 4742389"/>
              <a:gd name="connsiteY644" fmla="*/ 1418546 h 1526213"/>
              <a:gd name="connsiteX645" fmla="*/ 1616619 w 4742389"/>
              <a:gd name="connsiteY645" fmla="*/ 1420490 h 1526213"/>
              <a:gd name="connsiteX646" fmla="*/ 820813 w 4742389"/>
              <a:gd name="connsiteY646" fmla="*/ 1493147 h 1526213"/>
              <a:gd name="connsiteX647" fmla="*/ 22503 w 4742389"/>
              <a:gd name="connsiteY647" fmla="*/ 1515695 h 1526213"/>
              <a:gd name="connsiteX648" fmla="*/ 820813 w 4742389"/>
              <a:gd name="connsiteY648" fmla="*/ 1490641 h 1526213"/>
              <a:gd name="connsiteX649" fmla="*/ 1218716 w 4742389"/>
              <a:gd name="connsiteY649" fmla="*/ 1458698 h 1526213"/>
              <a:gd name="connsiteX650" fmla="*/ 1610676 w 4742389"/>
              <a:gd name="connsiteY650" fmla="*/ 1416125 h 1526213"/>
              <a:gd name="connsiteX651" fmla="*/ 1609318 w 4742389"/>
              <a:gd name="connsiteY651" fmla="*/ 1415971 h 1526213"/>
              <a:gd name="connsiteX652" fmla="*/ 1559271 w 4742389"/>
              <a:gd name="connsiteY652" fmla="*/ 1413462 h 1526213"/>
              <a:gd name="connsiteX653" fmla="*/ 1509224 w 4742389"/>
              <a:gd name="connsiteY653" fmla="*/ 1408444 h 1526213"/>
              <a:gd name="connsiteX654" fmla="*/ 1486643 w 4742389"/>
              <a:gd name="connsiteY654" fmla="*/ 1406788 h 1526213"/>
              <a:gd name="connsiteX655" fmla="*/ 1212315 w 4742389"/>
              <a:gd name="connsiteY655" fmla="*/ 1431240 h 1526213"/>
              <a:gd name="connsiteX656" fmla="*/ 19691 w 4742389"/>
              <a:gd name="connsiteY656" fmla="*/ 1491179 h 1526213"/>
              <a:gd name="connsiteX657" fmla="*/ 1212315 w 4742389"/>
              <a:gd name="connsiteY657" fmla="*/ 1427714 h 1526213"/>
              <a:gd name="connsiteX658" fmla="*/ 1459239 w 4742389"/>
              <a:gd name="connsiteY658" fmla="*/ 1404777 h 1526213"/>
              <a:gd name="connsiteX659" fmla="*/ 1406628 w 4742389"/>
              <a:gd name="connsiteY659" fmla="*/ 1400918 h 1526213"/>
              <a:gd name="connsiteX660" fmla="*/ 1234761 w 4742389"/>
              <a:gd name="connsiteY660" fmla="*/ 1396610 h 1526213"/>
              <a:gd name="connsiteX661" fmla="*/ 810496 w 4742389"/>
              <a:gd name="connsiteY661" fmla="*/ 1426588 h 1526213"/>
              <a:gd name="connsiteX662" fmla="*/ 412867 w 4742389"/>
              <a:gd name="connsiteY662" fmla="*/ 1449810 h 1526213"/>
              <a:gd name="connsiteX663" fmla="*/ 86413 w 4742389"/>
              <a:gd name="connsiteY663" fmla="*/ 1462888 h 1526213"/>
              <a:gd name="connsiteX664" fmla="*/ 15002 w 4742389"/>
              <a:gd name="connsiteY664" fmla="*/ 1465748 h 1526213"/>
              <a:gd name="connsiteX665" fmla="*/ 89545 w 4742389"/>
              <a:gd name="connsiteY665" fmla="*/ 1462483 h 1526213"/>
              <a:gd name="connsiteX666" fmla="*/ 412867 w 4742389"/>
              <a:gd name="connsiteY666" fmla="*/ 1448322 h 1526213"/>
              <a:gd name="connsiteX667" fmla="*/ 810496 w 4742389"/>
              <a:gd name="connsiteY667" fmla="*/ 1424082 h 1526213"/>
              <a:gd name="connsiteX668" fmla="*/ 1194331 w 4742389"/>
              <a:gd name="connsiteY668" fmla="*/ 1395748 h 1526213"/>
              <a:gd name="connsiteX669" fmla="*/ 1006253 w 4742389"/>
              <a:gd name="connsiteY669" fmla="*/ 1393391 h 1526213"/>
              <a:gd name="connsiteX670" fmla="*/ 903657 w 4742389"/>
              <a:gd name="connsiteY670" fmla="*/ 1395900 h 1526213"/>
              <a:gd name="connsiteX671" fmla="*/ 853610 w 4742389"/>
              <a:gd name="connsiteY671" fmla="*/ 1398409 h 1526213"/>
              <a:gd name="connsiteX672" fmla="*/ 803563 w 4742389"/>
              <a:gd name="connsiteY672" fmla="*/ 1398409 h 1526213"/>
              <a:gd name="connsiteX673" fmla="*/ 643413 w 4742389"/>
              <a:gd name="connsiteY673" fmla="*/ 1407943 h 1526213"/>
              <a:gd name="connsiteX674" fmla="*/ 803563 w 4742389"/>
              <a:gd name="connsiteY674" fmla="*/ 1395900 h 1526213"/>
              <a:gd name="connsiteX675" fmla="*/ 853610 w 4742389"/>
              <a:gd name="connsiteY675" fmla="*/ 1393391 h 1526213"/>
              <a:gd name="connsiteX676" fmla="*/ 903657 w 4742389"/>
              <a:gd name="connsiteY676" fmla="*/ 1393391 h 1526213"/>
              <a:gd name="connsiteX677" fmla="*/ 1006253 w 4742389"/>
              <a:gd name="connsiteY677" fmla="*/ 1390882 h 1526213"/>
              <a:gd name="connsiteX678" fmla="*/ 1206441 w 4742389"/>
              <a:gd name="connsiteY678" fmla="*/ 1390882 h 1526213"/>
              <a:gd name="connsiteX679" fmla="*/ 1245512 w 4742389"/>
              <a:gd name="connsiteY679" fmla="*/ 1391970 h 1526213"/>
              <a:gd name="connsiteX680" fmla="*/ 1604112 w 4742389"/>
              <a:gd name="connsiteY680" fmla="*/ 1365499 h 1526213"/>
              <a:gd name="connsiteX681" fmla="*/ 2002016 w 4742389"/>
              <a:gd name="connsiteY681" fmla="*/ 1336050 h 1526213"/>
              <a:gd name="connsiteX682" fmla="*/ 2021651 w 4742389"/>
              <a:gd name="connsiteY682" fmla="*/ 1334783 h 1526213"/>
              <a:gd name="connsiteX683" fmla="*/ 1996024 w 4742389"/>
              <a:gd name="connsiteY683" fmla="*/ 1330291 h 1526213"/>
              <a:gd name="connsiteX684" fmla="*/ 1603761 w 4742389"/>
              <a:gd name="connsiteY684" fmla="*/ 1345747 h 1526213"/>
              <a:gd name="connsiteX685" fmla="*/ 12189 w 4742389"/>
              <a:gd name="connsiteY685" fmla="*/ 1441067 h 1526213"/>
              <a:gd name="connsiteX686" fmla="*/ 1603761 w 4742389"/>
              <a:gd name="connsiteY686" fmla="*/ 1340730 h 1526213"/>
              <a:gd name="connsiteX687" fmla="*/ 1971306 w 4742389"/>
              <a:gd name="connsiteY687" fmla="*/ 1325958 h 1526213"/>
              <a:gd name="connsiteX688" fmla="*/ 1960110 w 4742389"/>
              <a:gd name="connsiteY688" fmla="*/ 1323995 h 1526213"/>
              <a:gd name="connsiteX689" fmla="*/ 1604348 w 4742389"/>
              <a:gd name="connsiteY689" fmla="*/ 1322878 h 1526213"/>
              <a:gd name="connsiteX690" fmla="*/ 10314 w 4742389"/>
              <a:gd name="connsiteY690" fmla="*/ 1415654 h 1526213"/>
              <a:gd name="connsiteX691" fmla="*/ 1604348 w 4742389"/>
              <a:gd name="connsiteY691" fmla="*/ 1317863 h 1526213"/>
              <a:gd name="connsiteX692" fmla="*/ 1889609 w 4742389"/>
              <a:gd name="connsiteY692" fmla="*/ 1317415 h 1526213"/>
              <a:gd name="connsiteX693" fmla="*/ 1608855 w 4742389"/>
              <a:gd name="connsiteY693" fmla="*/ 1305727 h 1526213"/>
              <a:gd name="connsiteX694" fmla="*/ 805521 w 4742389"/>
              <a:gd name="connsiteY694" fmla="*/ 1325793 h 1526213"/>
              <a:gd name="connsiteX695" fmla="*/ 4688 w 4742389"/>
              <a:gd name="connsiteY695" fmla="*/ 1391008 h 1526213"/>
              <a:gd name="connsiteX696" fmla="*/ 805521 w 4742389"/>
              <a:gd name="connsiteY696" fmla="*/ 1323285 h 1526213"/>
              <a:gd name="connsiteX697" fmla="*/ 1608855 w 4742389"/>
              <a:gd name="connsiteY697" fmla="*/ 1300711 h 1526213"/>
              <a:gd name="connsiteX698" fmla="*/ 1882117 w 4742389"/>
              <a:gd name="connsiteY698" fmla="*/ 1311385 h 1526213"/>
              <a:gd name="connsiteX699" fmla="*/ 1877765 w 4742389"/>
              <a:gd name="connsiteY699" fmla="*/ 1310731 h 1526213"/>
              <a:gd name="connsiteX700" fmla="*/ 1815761 w 4742389"/>
              <a:gd name="connsiteY700" fmla="*/ 1304073 h 1526213"/>
              <a:gd name="connsiteX701" fmla="*/ 1614323 w 4742389"/>
              <a:gd name="connsiteY701" fmla="*/ 1288086 h 1526213"/>
              <a:gd name="connsiteX702" fmla="*/ 1411633 w 4742389"/>
              <a:gd name="connsiteY702" fmla="*/ 1280562 h 1526213"/>
              <a:gd name="connsiteX703" fmla="*/ 1211445 w 4742389"/>
              <a:gd name="connsiteY703" fmla="*/ 1278054 h 1526213"/>
              <a:gd name="connsiteX704" fmla="*/ 806066 w 4742389"/>
              <a:gd name="connsiteY704" fmla="*/ 1290593 h 1526213"/>
              <a:gd name="connsiteX705" fmla="*/ 2813 w 4742389"/>
              <a:gd name="connsiteY705" fmla="*/ 1365827 h 1526213"/>
              <a:gd name="connsiteX706" fmla="*/ 806066 w 4742389"/>
              <a:gd name="connsiteY706" fmla="*/ 1288086 h 1526213"/>
              <a:gd name="connsiteX707" fmla="*/ 1211445 w 4742389"/>
              <a:gd name="connsiteY707" fmla="*/ 1275547 h 1526213"/>
              <a:gd name="connsiteX708" fmla="*/ 1411633 w 4742389"/>
              <a:gd name="connsiteY708" fmla="*/ 1275547 h 1526213"/>
              <a:gd name="connsiteX709" fmla="*/ 1614323 w 4742389"/>
              <a:gd name="connsiteY709" fmla="*/ 1283070 h 1526213"/>
              <a:gd name="connsiteX710" fmla="*/ 1781622 w 4742389"/>
              <a:gd name="connsiteY710" fmla="*/ 1296286 h 1526213"/>
              <a:gd name="connsiteX711" fmla="*/ 1724248 w 4742389"/>
              <a:gd name="connsiteY711" fmla="*/ 1287666 h 1526213"/>
              <a:gd name="connsiteX712" fmla="*/ 1621644 w 4742389"/>
              <a:gd name="connsiteY712" fmla="*/ 1277640 h 1526213"/>
              <a:gd name="connsiteX713" fmla="*/ 1216233 w 4742389"/>
              <a:gd name="connsiteY713" fmla="*/ 1252574 h 1526213"/>
              <a:gd name="connsiteX714" fmla="*/ 1166183 w 4742389"/>
              <a:gd name="connsiteY714" fmla="*/ 1250067 h 1526213"/>
              <a:gd name="connsiteX715" fmla="*/ 1113629 w 4742389"/>
              <a:gd name="connsiteY715" fmla="*/ 1250067 h 1526213"/>
              <a:gd name="connsiteX716" fmla="*/ 1013528 w 4742389"/>
              <a:gd name="connsiteY716" fmla="*/ 1250067 h 1526213"/>
              <a:gd name="connsiteX717" fmla="*/ 808320 w 4742389"/>
              <a:gd name="connsiteY717" fmla="*/ 1257587 h 1526213"/>
              <a:gd name="connsiteX718" fmla="*/ 0 w 4742389"/>
              <a:gd name="connsiteY718" fmla="*/ 1340304 h 1526213"/>
              <a:gd name="connsiteX719" fmla="*/ 808320 w 4742389"/>
              <a:gd name="connsiteY719" fmla="*/ 1255081 h 1526213"/>
              <a:gd name="connsiteX720" fmla="*/ 1013528 w 4742389"/>
              <a:gd name="connsiteY720" fmla="*/ 1247561 h 1526213"/>
              <a:gd name="connsiteX721" fmla="*/ 1113629 w 4742389"/>
              <a:gd name="connsiteY721" fmla="*/ 1247561 h 1526213"/>
              <a:gd name="connsiteX722" fmla="*/ 1166183 w 4742389"/>
              <a:gd name="connsiteY722" fmla="*/ 1247561 h 1526213"/>
              <a:gd name="connsiteX723" fmla="*/ 1216233 w 4742389"/>
              <a:gd name="connsiteY723" fmla="*/ 1247561 h 1526213"/>
              <a:gd name="connsiteX724" fmla="*/ 1621644 w 4742389"/>
              <a:gd name="connsiteY724" fmla="*/ 1272627 h 1526213"/>
              <a:gd name="connsiteX725" fmla="*/ 1724248 w 4742389"/>
              <a:gd name="connsiteY725" fmla="*/ 1282653 h 1526213"/>
              <a:gd name="connsiteX726" fmla="*/ 1824350 w 4742389"/>
              <a:gd name="connsiteY726" fmla="*/ 1297692 h 1526213"/>
              <a:gd name="connsiteX727" fmla="*/ 1874401 w 4742389"/>
              <a:gd name="connsiteY727" fmla="*/ 1305212 h 1526213"/>
              <a:gd name="connsiteX728" fmla="*/ 1876050 w 4742389"/>
              <a:gd name="connsiteY728" fmla="*/ 1305460 h 1526213"/>
              <a:gd name="connsiteX729" fmla="*/ 1958694 w 4742389"/>
              <a:gd name="connsiteY729" fmla="*/ 1314376 h 1526213"/>
              <a:gd name="connsiteX730" fmla="*/ 2010210 w 4742389"/>
              <a:gd name="connsiteY730" fmla="*/ 1316388 h 1526213"/>
              <a:gd name="connsiteX731" fmla="*/ 2037840 w 4742389"/>
              <a:gd name="connsiteY731" fmla="*/ 1318801 h 1526213"/>
              <a:gd name="connsiteX732" fmla="*/ 2123809 w 4742389"/>
              <a:gd name="connsiteY732" fmla="*/ 1322717 h 1526213"/>
              <a:gd name="connsiteX733" fmla="*/ 2237745 w 4742389"/>
              <a:gd name="connsiteY733" fmla="*/ 1320831 h 1526213"/>
              <a:gd name="connsiteX734" fmla="*/ 2295221 w 4742389"/>
              <a:gd name="connsiteY734" fmla="*/ 1317121 h 1526213"/>
              <a:gd name="connsiteX735" fmla="*/ 2402045 w 4742389"/>
              <a:gd name="connsiteY735" fmla="*/ 1305641 h 1526213"/>
              <a:gd name="connsiteX736" fmla="*/ 2410836 w 4742389"/>
              <a:gd name="connsiteY736" fmla="*/ 1304694 h 1526213"/>
              <a:gd name="connsiteX737" fmla="*/ 2546168 w 4742389"/>
              <a:gd name="connsiteY737" fmla="*/ 1282955 h 1526213"/>
              <a:gd name="connsiteX738" fmla="*/ 2659717 w 4742389"/>
              <a:gd name="connsiteY738" fmla="*/ 1258873 h 1526213"/>
              <a:gd name="connsiteX739" fmla="*/ 2712288 w 4742389"/>
              <a:gd name="connsiteY739" fmla="*/ 1244690 h 1526213"/>
              <a:gd name="connsiteX740" fmla="*/ 2835272 w 4742389"/>
              <a:gd name="connsiteY740" fmla="*/ 1207526 h 1526213"/>
              <a:gd name="connsiteX741" fmla="*/ 2871251 w 4742389"/>
              <a:gd name="connsiteY741" fmla="*/ 1194959 h 1526213"/>
              <a:gd name="connsiteX742" fmla="*/ 3022620 w 4742389"/>
              <a:gd name="connsiteY742" fmla="*/ 1135682 h 1526213"/>
              <a:gd name="connsiteX743" fmla="*/ 3065180 w 4742389"/>
              <a:gd name="connsiteY743" fmla="*/ 1117038 h 1526213"/>
              <a:gd name="connsiteX744" fmla="*/ 3135498 w 4742389"/>
              <a:gd name="connsiteY744" fmla="*/ 1082054 h 1526213"/>
              <a:gd name="connsiteX745" fmla="*/ 3272966 w 4742389"/>
              <a:gd name="connsiteY745" fmla="*/ 1007211 h 1526213"/>
              <a:gd name="connsiteX746" fmla="*/ 3948651 w 4742389"/>
              <a:gd name="connsiteY746" fmla="*/ 518325 h 1526213"/>
              <a:gd name="connsiteX747" fmla="*/ 4268975 w 4742389"/>
              <a:gd name="connsiteY747" fmla="*/ 247557 h 1526213"/>
              <a:gd name="connsiteX748" fmla="*/ 4631843 w 4742389"/>
              <a:gd name="connsiteY748" fmla="*/ 36959 h 1526213"/>
              <a:gd name="connsiteX749" fmla="*/ 4731319 w 4742389"/>
              <a:gd name="connsiteY749" fmla="*/ 2487 h 152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</a:cxnLst>
            <a:rect l="l" t="t" r="r" b="b"/>
            <a:pathLst>
              <a:path w="4742389" h="1526213">
                <a:moveTo>
                  <a:pt x="643413" y="1407943"/>
                </a:moveTo>
                <a:lnTo>
                  <a:pt x="403188" y="1426007"/>
                </a:lnTo>
                <a:cubicBezTo>
                  <a:pt x="469501" y="1420989"/>
                  <a:pt x="536438" y="1415344"/>
                  <a:pt x="603376" y="1410326"/>
                </a:cubicBezTo>
                <a:close/>
                <a:moveTo>
                  <a:pt x="2316873" y="1406472"/>
                </a:moveTo>
                <a:lnTo>
                  <a:pt x="2292268" y="1414417"/>
                </a:lnTo>
                <a:lnTo>
                  <a:pt x="2070799" y="1474802"/>
                </a:lnTo>
                <a:lnTo>
                  <a:pt x="2094773" y="1479009"/>
                </a:lnTo>
                <a:cubicBezTo>
                  <a:pt x="2107285" y="1481204"/>
                  <a:pt x="2107285" y="1481204"/>
                  <a:pt x="2107285" y="1481204"/>
                </a:cubicBezTo>
                <a:lnTo>
                  <a:pt x="2117880" y="1483656"/>
                </a:lnTo>
                <a:lnTo>
                  <a:pt x="2315239" y="1425938"/>
                </a:lnTo>
                <a:lnTo>
                  <a:pt x="2347886" y="1414711"/>
                </a:lnTo>
                <a:lnTo>
                  <a:pt x="2328299" y="1409548"/>
                </a:lnTo>
                <a:cubicBezTo>
                  <a:pt x="2322355" y="1407982"/>
                  <a:pt x="2322355" y="1407982"/>
                  <a:pt x="2322355" y="1407982"/>
                </a:cubicBezTo>
                <a:close/>
                <a:moveTo>
                  <a:pt x="2271317" y="1393924"/>
                </a:moveTo>
                <a:lnTo>
                  <a:pt x="2070766" y="1448952"/>
                </a:lnTo>
                <a:lnTo>
                  <a:pt x="2003434" y="1463073"/>
                </a:lnTo>
                <a:lnTo>
                  <a:pt x="2007191" y="1463642"/>
                </a:lnTo>
                <a:lnTo>
                  <a:pt x="2059110" y="1472751"/>
                </a:lnTo>
                <a:lnTo>
                  <a:pt x="2291173" y="1409403"/>
                </a:lnTo>
                <a:lnTo>
                  <a:pt x="2307838" y="1403983"/>
                </a:lnTo>
                <a:close/>
                <a:moveTo>
                  <a:pt x="2378176" y="1386677"/>
                </a:moveTo>
                <a:lnTo>
                  <a:pt x="2329155" y="1402506"/>
                </a:lnTo>
                <a:lnTo>
                  <a:pt x="2358093" y="1411201"/>
                </a:lnTo>
                <a:lnTo>
                  <a:pt x="2407814" y="1394103"/>
                </a:lnTo>
                <a:close/>
                <a:moveTo>
                  <a:pt x="2233796" y="1383589"/>
                </a:moveTo>
                <a:lnTo>
                  <a:pt x="2052937" y="1428544"/>
                </a:lnTo>
                <a:lnTo>
                  <a:pt x="1931367" y="1452166"/>
                </a:lnTo>
                <a:lnTo>
                  <a:pt x="1989402" y="1460949"/>
                </a:lnTo>
                <a:lnTo>
                  <a:pt x="2070453" y="1443937"/>
                </a:lnTo>
                <a:lnTo>
                  <a:pt x="2261511" y="1391222"/>
                </a:lnTo>
                <a:close/>
                <a:moveTo>
                  <a:pt x="2329305" y="1378012"/>
                </a:moveTo>
                <a:lnTo>
                  <a:pt x="2283683" y="1390530"/>
                </a:lnTo>
                <a:lnTo>
                  <a:pt x="2320293" y="1399933"/>
                </a:lnTo>
                <a:lnTo>
                  <a:pt x="2368504" y="1384254"/>
                </a:lnTo>
                <a:lnTo>
                  <a:pt x="2365026" y="1383382"/>
                </a:lnTo>
                <a:close/>
                <a:moveTo>
                  <a:pt x="2195642" y="1373395"/>
                </a:moveTo>
                <a:lnTo>
                  <a:pt x="2036309" y="1407409"/>
                </a:lnTo>
                <a:lnTo>
                  <a:pt x="1849685" y="1439804"/>
                </a:lnTo>
                <a:lnTo>
                  <a:pt x="1914009" y="1449539"/>
                </a:lnTo>
                <a:lnTo>
                  <a:pt x="2051373" y="1422588"/>
                </a:lnTo>
                <a:lnTo>
                  <a:pt x="2222273" y="1380415"/>
                </a:lnTo>
                <a:lnTo>
                  <a:pt x="2222253" y="1380409"/>
                </a:lnTo>
                <a:close/>
                <a:moveTo>
                  <a:pt x="2287251" y="1370301"/>
                </a:moveTo>
                <a:lnTo>
                  <a:pt x="2245412" y="1380701"/>
                </a:lnTo>
                <a:lnTo>
                  <a:pt x="2273499" y="1387915"/>
                </a:lnTo>
                <a:lnTo>
                  <a:pt x="2316413" y="1376074"/>
                </a:lnTo>
                <a:lnTo>
                  <a:pt x="2314979" y="1375859"/>
                </a:lnTo>
                <a:close/>
                <a:moveTo>
                  <a:pt x="2436053" y="1367988"/>
                </a:moveTo>
                <a:lnTo>
                  <a:pt x="2389019" y="1383175"/>
                </a:lnTo>
                <a:lnTo>
                  <a:pt x="2408817" y="1387144"/>
                </a:lnTo>
                <a:cubicBezTo>
                  <a:pt x="2415073" y="1388398"/>
                  <a:pt x="2415073" y="1388398"/>
                  <a:pt x="2415073" y="1388398"/>
                </a:cubicBezTo>
                <a:lnTo>
                  <a:pt x="2420586" y="1389710"/>
                </a:lnTo>
                <a:lnTo>
                  <a:pt x="2468716" y="1373159"/>
                </a:lnTo>
                <a:close/>
                <a:moveTo>
                  <a:pt x="2154700" y="1363869"/>
                </a:moveTo>
                <a:lnTo>
                  <a:pt x="2023175" y="1388201"/>
                </a:lnTo>
                <a:lnTo>
                  <a:pt x="1759491" y="1427999"/>
                </a:lnTo>
                <a:lnTo>
                  <a:pt x="1808255" y="1433534"/>
                </a:lnTo>
                <a:lnTo>
                  <a:pt x="1834004" y="1437431"/>
                </a:lnTo>
                <a:lnTo>
                  <a:pt x="2035370" y="1402394"/>
                </a:lnTo>
                <a:lnTo>
                  <a:pt x="2184870" y="1370556"/>
                </a:lnTo>
                <a:lnTo>
                  <a:pt x="2180649" y="1369443"/>
                </a:lnTo>
                <a:cubicBezTo>
                  <a:pt x="2174705" y="1367877"/>
                  <a:pt x="2174705" y="1367877"/>
                  <a:pt x="2174705" y="1367877"/>
                </a:cubicBezTo>
                <a:close/>
                <a:moveTo>
                  <a:pt x="2247479" y="1362329"/>
                </a:moveTo>
                <a:lnTo>
                  <a:pt x="2207044" y="1370961"/>
                </a:lnTo>
                <a:lnTo>
                  <a:pt x="2218500" y="1373830"/>
                </a:lnTo>
                <a:cubicBezTo>
                  <a:pt x="2224756" y="1375396"/>
                  <a:pt x="2224756" y="1375396"/>
                  <a:pt x="2224756" y="1375396"/>
                </a:cubicBezTo>
                <a:lnTo>
                  <a:pt x="2233504" y="1377643"/>
                </a:lnTo>
                <a:lnTo>
                  <a:pt x="2274010" y="1367647"/>
                </a:lnTo>
                <a:lnTo>
                  <a:pt x="2257112" y="1364260"/>
                </a:lnTo>
                <a:close/>
                <a:moveTo>
                  <a:pt x="2389230" y="1361570"/>
                </a:moveTo>
                <a:lnTo>
                  <a:pt x="2344103" y="1373952"/>
                </a:lnTo>
                <a:lnTo>
                  <a:pt x="2359083" y="1377112"/>
                </a:lnTo>
                <a:cubicBezTo>
                  <a:pt x="2365026" y="1378366"/>
                  <a:pt x="2365026" y="1378366"/>
                  <a:pt x="2365026" y="1378366"/>
                </a:cubicBezTo>
                <a:lnTo>
                  <a:pt x="2378378" y="1381042"/>
                </a:lnTo>
                <a:lnTo>
                  <a:pt x="2424260" y="1366121"/>
                </a:lnTo>
                <a:lnTo>
                  <a:pt x="2407185" y="1363417"/>
                </a:lnTo>
                <a:close/>
                <a:moveTo>
                  <a:pt x="2341950" y="1356705"/>
                </a:moveTo>
                <a:lnTo>
                  <a:pt x="2304394" y="1366040"/>
                </a:lnTo>
                <a:lnTo>
                  <a:pt x="2304969" y="1366141"/>
                </a:lnTo>
                <a:cubicBezTo>
                  <a:pt x="2317481" y="1368335"/>
                  <a:pt x="2317481" y="1368335"/>
                  <a:pt x="2317481" y="1368335"/>
                </a:cubicBezTo>
                <a:lnTo>
                  <a:pt x="2332771" y="1371561"/>
                </a:lnTo>
                <a:lnTo>
                  <a:pt x="2374483" y="1360052"/>
                </a:lnTo>
                <a:close/>
                <a:moveTo>
                  <a:pt x="2114465" y="1355554"/>
                </a:moveTo>
                <a:lnTo>
                  <a:pt x="2012958" y="1370382"/>
                </a:lnTo>
                <a:lnTo>
                  <a:pt x="1652914" y="1415902"/>
                </a:lnTo>
                <a:lnTo>
                  <a:pt x="1740389" y="1425831"/>
                </a:lnTo>
                <a:lnTo>
                  <a:pt x="2022237" y="1383190"/>
                </a:lnTo>
                <a:lnTo>
                  <a:pt x="2141381" y="1361201"/>
                </a:lnTo>
                <a:lnTo>
                  <a:pt x="2124654" y="1357850"/>
                </a:lnTo>
                <a:close/>
                <a:moveTo>
                  <a:pt x="2205859" y="1354405"/>
                </a:moveTo>
                <a:lnTo>
                  <a:pt x="2167711" y="1361462"/>
                </a:lnTo>
                <a:lnTo>
                  <a:pt x="2174705" y="1362863"/>
                </a:lnTo>
                <a:lnTo>
                  <a:pt x="2195978" y="1368190"/>
                </a:lnTo>
                <a:lnTo>
                  <a:pt x="2235125" y="1359853"/>
                </a:lnTo>
                <a:lnTo>
                  <a:pt x="2227397" y="1358304"/>
                </a:lnTo>
                <a:cubicBezTo>
                  <a:pt x="2214885" y="1355796"/>
                  <a:pt x="2214885" y="1355796"/>
                  <a:pt x="2214885" y="1355796"/>
                </a:cubicBezTo>
                <a:close/>
                <a:moveTo>
                  <a:pt x="2295983" y="1351975"/>
                </a:moveTo>
                <a:lnTo>
                  <a:pt x="2263606" y="1358887"/>
                </a:lnTo>
                <a:lnTo>
                  <a:pt x="2290440" y="1363593"/>
                </a:lnTo>
                <a:lnTo>
                  <a:pt x="2325296" y="1354991"/>
                </a:lnTo>
                <a:close/>
                <a:moveTo>
                  <a:pt x="2495411" y="1348764"/>
                </a:moveTo>
                <a:lnTo>
                  <a:pt x="2495384" y="1348773"/>
                </a:lnTo>
                <a:cubicBezTo>
                  <a:pt x="2490237" y="1350491"/>
                  <a:pt x="2490237" y="1350491"/>
                  <a:pt x="2490237" y="1350491"/>
                </a:cubicBezTo>
                <a:lnTo>
                  <a:pt x="2447859" y="1364175"/>
                </a:lnTo>
                <a:lnTo>
                  <a:pt x="2480486" y="1369112"/>
                </a:lnTo>
                <a:lnTo>
                  <a:pt x="2512196" y="1358207"/>
                </a:lnTo>
                <a:lnTo>
                  <a:pt x="2528899" y="1351771"/>
                </a:lnTo>
                <a:close/>
                <a:moveTo>
                  <a:pt x="2165222" y="1348139"/>
                </a:moveTo>
                <a:lnTo>
                  <a:pt x="2128200" y="1353548"/>
                </a:lnTo>
                <a:lnTo>
                  <a:pt x="2154407" y="1358797"/>
                </a:lnTo>
                <a:lnTo>
                  <a:pt x="2190793" y="1352082"/>
                </a:lnTo>
                <a:close/>
                <a:moveTo>
                  <a:pt x="2076862" y="1347080"/>
                </a:moveTo>
                <a:lnTo>
                  <a:pt x="1608761" y="1395903"/>
                </a:lnTo>
                <a:lnTo>
                  <a:pt x="1516343" y="1404140"/>
                </a:lnTo>
                <a:lnTo>
                  <a:pt x="1553015" y="1407817"/>
                </a:lnTo>
                <a:cubicBezTo>
                  <a:pt x="1559271" y="1408444"/>
                  <a:pt x="1559271" y="1408444"/>
                  <a:pt x="1559271" y="1408444"/>
                </a:cubicBezTo>
                <a:cubicBezTo>
                  <a:pt x="1609318" y="1410953"/>
                  <a:pt x="1609318" y="1410953"/>
                  <a:pt x="1609318" y="1410953"/>
                </a:cubicBezTo>
                <a:lnTo>
                  <a:pt x="1631961" y="1413523"/>
                </a:lnTo>
                <a:lnTo>
                  <a:pt x="2012019" y="1365058"/>
                </a:lnTo>
                <a:lnTo>
                  <a:pt x="2098552" y="1351968"/>
                </a:lnTo>
                <a:close/>
                <a:moveTo>
                  <a:pt x="2246510" y="1346884"/>
                </a:moveTo>
                <a:lnTo>
                  <a:pt x="2221525" y="1351506"/>
                </a:lnTo>
                <a:lnTo>
                  <a:pt x="2250476" y="1356584"/>
                </a:lnTo>
                <a:lnTo>
                  <a:pt x="2279891" y="1350319"/>
                </a:lnTo>
                <a:close/>
                <a:moveTo>
                  <a:pt x="2450575" y="1344737"/>
                </a:moveTo>
                <a:lnTo>
                  <a:pt x="2403537" y="1357644"/>
                </a:lnTo>
                <a:lnTo>
                  <a:pt x="2409688" y="1358401"/>
                </a:lnTo>
                <a:lnTo>
                  <a:pt x="2435834" y="1362356"/>
                </a:lnTo>
                <a:lnTo>
                  <a:pt x="2481478" y="1347512"/>
                </a:lnTo>
                <a:close/>
                <a:moveTo>
                  <a:pt x="2203856" y="1342495"/>
                </a:moveTo>
                <a:lnTo>
                  <a:pt x="2182766" y="1345576"/>
                </a:lnTo>
                <a:lnTo>
                  <a:pt x="2204876" y="1348900"/>
                </a:lnTo>
                <a:lnTo>
                  <a:pt x="2206615" y="1349161"/>
                </a:lnTo>
                <a:lnTo>
                  <a:pt x="2228818" y="1345064"/>
                </a:lnTo>
                <a:close/>
                <a:moveTo>
                  <a:pt x="2125471" y="1342010"/>
                </a:moveTo>
                <a:lnTo>
                  <a:pt x="2092630" y="1345435"/>
                </a:lnTo>
                <a:lnTo>
                  <a:pt x="2112055" y="1349925"/>
                </a:lnTo>
                <a:lnTo>
                  <a:pt x="2144739" y="1344981"/>
                </a:lnTo>
                <a:lnTo>
                  <a:pt x="2129493" y="1342630"/>
                </a:lnTo>
                <a:close/>
                <a:moveTo>
                  <a:pt x="2406147" y="1340747"/>
                </a:moveTo>
                <a:lnTo>
                  <a:pt x="2359815" y="1352264"/>
                </a:lnTo>
                <a:lnTo>
                  <a:pt x="2389481" y="1355914"/>
                </a:lnTo>
                <a:lnTo>
                  <a:pt x="2435045" y="1343343"/>
                </a:lnTo>
                <a:close/>
                <a:moveTo>
                  <a:pt x="2039442" y="1338647"/>
                </a:moveTo>
                <a:lnTo>
                  <a:pt x="2002016" y="1341063"/>
                </a:lnTo>
                <a:cubicBezTo>
                  <a:pt x="1869381" y="1350461"/>
                  <a:pt x="1736747" y="1360486"/>
                  <a:pt x="1604112" y="1370511"/>
                </a:cubicBezTo>
                <a:lnTo>
                  <a:pt x="1284898" y="1393067"/>
                </a:lnTo>
                <a:lnTo>
                  <a:pt x="1307786" y="1393704"/>
                </a:lnTo>
                <a:cubicBezTo>
                  <a:pt x="1341567" y="1395272"/>
                  <a:pt x="1375349" y="1397154"/>
                  <a:pt x="1409130" y="1398409"/>
                </a:cubicBezTo>
                <a:lnTo>
                  <a:pt x="1486203" y="1402273"/>
                </a:lnTo>
                <a:lnTo>
                  <a:pt x="1608761" y="1390888"/>
                </a:lnTo>
                <a:lnTo>
                  <a:pt x="2057350" y="1342682"/>
                </a:lnTo>
                <a:close/>
                <a:moveTo>
                  <a:pt x="2358501" y="1338629"/>
                </a:moveTo>
                <a:lnTo>
                  <a:pt x="2318464" y="1347176"/>
                </a:lnTo>
                <a:lnTo>
                  <a:pt x="2344156" y="1350337"/>
                </a:lnTo>
                <a:lnTo>
                  <a:pt x="2386901" y="1339789"/>
                </a:lnTo>
                <a:close/>
                <a:moveTo>
                  <a:pt x="2162054" y="1338194"/>
                </a:moveTo>
                <a:lnTo>
                  <a:pt x="2145290" y="1339943"/>
                </a:lnTo>
                <a:lnTo>
                  <a:pt x="2161718" y="1342412"/>
                </a:lnTo>
                <a:lnTo>
                  <a:pt x="2178448" y="1339881"/>
                </a:lnTo>
                <a:close/>
                <a:moveTo>
                  <a:pt x="2303316" y="1336375"/>
                </a:moveTo>
                <a:lnTo>
                  <a:pt x="2274305" y="1341742"/>
                </a:lnTo>
                <a:lnTo>
                  <a:pt x="2303371" y="1345319"/>
                </a:lnTo>
                <a:lnTo>
                  <a:pt x="2338599" y="1337816"/>
                </a:lnTo>
                <a:close/>
                <a:moveTo>
                  <a:pt x="2084118" y="1335762"/>
                </a:moveTo>
                <a:lnTo>
                  <a:pt x="2058060" y="1337445"/>
                </a:lnTo>
                <a:lnTo>
                  <a:pt x="2073303" y="1340968"/>
                </a:lnTo>
                <a:lnTo>
                  <a:pt x="2099804" y="1338120"/>
                </a:lnTo>
                <a:close/>
                <a:moveTo>
                  <a:pt x="2258325" y="1334538"/>
                </a:moveTo>
                <a:lnTo>
                  <a:pt x="2238863" y="1337381"/>
                </a:lnTo>
                <a:lnTo>
                  <a:pt x="2257812" y="1339713"/>
                </a:lnTo>
                <a:lnTo>
                  <a:pt x="2280863" y="1335459"/>
                </a:lnTo>
                <a:close/>
                <a:moveTo>
                  <a:pt x="2117484" y="1333608"/>
                </a:moveTo>
                <a:lnTo>
                  <a:pt x="2108922" y="1334161"/>
                </a:lnTo>
                <a:lnTo>
                  <a:pt x="2117294" y="1335734"/>
                </a:lnTo>
                <a:lnTo>
                  <a:pt x="2119259" y="1336030"/>
                </a:lnTo>
                <a:lnTo>
                  <a:pt x="2129903" y="1334886"/>
                </a:lnTo>
                <a:close/>
                <a:moveTo>
                  <a:pt x="2214330" y="1332742"/>
                </a:moveTo>
                <a:lnTo>
                  <a:pt x="2206623" y="1333546"/>
                </a:lnTo>
                <a:lnTo>
                  <a:pt x="2210301" y="1333867"/>
                </a:lnTo>
                <a:lnTo>
                  <a:pt x="2214659" y="1334403"/>
                </a:lnTo>
                <a:lnTo>
                  <a:pt x="2223238" y="1333105"/>
                </a:lnTo>
                <a:close/>
                <a:moveTo>
                  <a:pt x="2043194" y="1329610"/>
                </a:moveTo>
                <a:lnTo>
                  <a:pt x="2024364" y="1329818"/>
                </a:lnTo>
                <a:lnTo>
                  <a:pt x="2027055" y="1330278"/>
                </a:lnTo>
                <a:lnTo>
                  <a:pt x="2041108" y="1333527"/>
                </a:lnTo>
                <a:lnTo>
                  <a:pt x="2060792" y="1332256"/>
                </a:lnTo>
                <a:close/>
                <a:moveTo>
                  <a:pt x="2556751" y="1328281"/>
                </a:moveTo>
                <a:lnTo>
                  <a:pt x="2531411" y="1336743"/>
                </a:lnTo>
                <a:lnTo>
                  <a:pt x="2511183" y="1343497"/>
                </a:lnTo>
                <a:lnTo>
                  <a:pt x="2544027" y="1345942"/>
                </a:lnTo>
                <a:lnTo>
                  <a:pt x="2568621" y="1336466"/>
                </a:lnTo>
                <a:lnTo>
                  <a:pt x="2588499" y="1328806"/>
                </a:lnTo>
                <a:close/>
                <a:moveTo>
                  <a:pt x="2508372" y="1327480"/>
                </a:moveTo>
                <a:lnTo>
                  <a:pt x="2508269" y="1327512"/>
                </a:lnTo>
                <a:cubicBezTo>
                  <a:pt x="2467095" y="1340204"/>
                  <a:pt x="2467095" y="1340204"/>
                  <a:pt x="2467095" y="1340204"/>
                </a:cubicBezTo>
                <a:lnTo>
                  <a:pt x="2467064" y="1340213"/>
                </a:lnTo>
                <a:lnTo>
                  <a:pt x="2496859" y="1342431"/>
                </a:lnTo>
                <a:lnTo>
                  <a:pt x="2540061" y="1328005"/>
                </a:lnTo>
                <a:close/>
                <a:moveTo>
                  <a:pt x="2460291" y="1326684"/>
                </a:moveTo>
                <a:lnTo>
                  <a:pt x="2447701" y="1330418"/>
                </a:lnTo>
                <a:lnTo>
                  <a:pt x="2421841" y="1336846"/>
                </a:lnTo>
                <a:lnTo>
                  <a:pt x="2450782" y="1339001"/>
                </a:lnTo>
                <a:lnTo>
                  <a:pt x="2464592" y="1335190"/>
                </a:lnTo>
                <a:lnTo>
                  <a:pt x="2490560" y="1327185"/>
                </a:lnTo>
                <a:close/>
                <a:moveTo>
                  <a:pt x="2329673" y="1326450"/>
                </a:moveTo>
                <a:lnTo>
                  <a:pt x="2312386" y="1326641"/>
                </a:lnTo>
                <a:lnTo>
                  <a:pt x="2288043" y="1330197"/>
                </a:lnTo>
                <a:lnTo>
                  <a:pt x="2305151" y="1330976"/>
                </a:lnTo>
                <a:close/>
                <a:moveTo>
                  <a:pt x="2417751" y="1325980"/>
                </a:moveTo>
                <a:lnTo>
                  <a:pt x="2378665" y="1334324"/>
                </a:lnTo>
                <a:lnTo>
                  <a:pt x="2402616" y="1335415"/>
                </a:lnTo>
                <a:lnTo>
                  <a:pt x="2404158" y="1335530"/>
                </a:lnTo>
                <a:lnTo>
                  <a:pt x="2441278" y="1326370"/>
                </a:lnTo>
                <a:close/>
                <a:moveTo>
                  <a:pt x="2395372" y="1325725"/>
                </a:moveTo>
                <a:lnTo>
                  <a:pt x="2358699" y="1326130"/>
                </a:lnTo>
                <a:lnTo>
                  <a:pt x="2327099" y="1331976"/>
                </a:lnTo>
                <a:lnTo>
                  <a:pt x="2359165" y="1333436"/>
                </a:lnTo>
                <a:close/>
                <a:moveTo>
                  <a:pt x="1990882" y="1324092"/>
                </a:moveTo>
                <a:lnTo>
                  <a:pt x="1995991" y="1324966"/>
                </a:lnTo>
                <a:lnTo>
                  <a:pt x="2001654" y="1324738"/>
                </a:lnTo>
                <a:lnTo>
                  <a:pt x="2007341" y="1324644"/>
                </a:lnTo>
                <a:lnTo>
                  <a:pt x="2002542" y="1324129"/>
                </a:lnTo>
                <a:close/>
                <a:moveTo>
                  <a:pt x="2384183" y="1316390"/>
                </a:moveTo>
                <a:lnTo>
                  <a:pt x="2381275" y="1316577"/>
                </a:lnTo>
                <a:lnTo>
                  <a:pt x="2366770" y="1318696"/>
                </a:lnTo>
                <a:lnTo>
                  <a:pt x="2372170" y="1318607"/>
                </a:lnTo>
                <a:close/>
                <a:moveTo>
                  <a:pt x="2451213" y="1313030"/>
                </a:moveTo>
                <a:lnTo>
                  <a:pt x="2421664" y="1314380"/>
                </a:lnTo>
                <a:lnTo>
                  <a:pt x="2417617" y="1315230"/>
                </a:lnTo>
                <a:lnTo>
                  <a:pt x="2401604" y="1318193"/>
                </a:lnTo>
                <a:lnTo>
                  <a:pt x="2428366" y="1318699"/>
                </a:lnTo>
                <a:lnTo>
                  <a:pt x="2429812" y="1318391"/>
                </a:lnTo>
                <a:close/>
                <a:moveTo>
                  <a:pt x="2492367" y="1311149"/>
                </a:moveTo>
                <a:lnTo>
                  <a:pt x="2475699" y="1311911"/>
                </a:lnTo>
                <a:lnTo>
                  <a:pt x="2447182" y="1319055"/>
                </a:lnTo>
                <a:lnTo>
                  <a:pt x="2465084" y="1319393"/>
                </a:lnTo>
                <a:close/>
                <a:moveTo>
                  <a:pt x="2551323" y="1308454"/>
                </a:moveTo>
                <a:lnTo>
                  <a:pt x="2516377" y="1310052"/>
                </a:lnTo>
                <a:lnTo>
                  <a:pt x="2483691" y="1319745"/>
                </a:lnTo>
                <a:lnTo>
                  <a:pt x="2512904" y="1320298"/>
                </a:lnTo>
                <a:lnTo>
                  <a:pt x="2521016" y="1317797"/>
                </a:lnTo>
                <a:cubicBezTo>
                  <a:pt x="2534740" y="1313566"/>
                  <a:pt x="2543890" y="1310746"/>
                  <a:pt x="2549989" y="1308865"/>
                </a:cubicBezTo>
                <a:close/>
                <a:moveTo>
                  <a:pt x="2604968" y="1306003"/>
                </a:moveTo>
                <a:lnTo>
                  <a:pt x="2572584" y="1307483"/>
                </a:lnTo>
                <a:lnTo>
                  <a:pt x="2564691" y="1310119"/>
                </a:lnTo>
                <a:lnTo>
                  <a:pt x="2530587" y="1320632"/>
                </a:lnTo>
                <a:lnTo>
                  <a:pt x="2560448" y="1321197"/>
                </a:lnTo>
                <a:lnTo>
                  <a:pt x="2573132" y="1316961"/>
                </a:lnTo>
                <a:cubicBezTo>
                  <a:pt x="2585331" y="1312888"/>
                  <a:pt x="2585331" y="1312888"/>
                  <a:pt x="2585331" y="1312888"/>
                </a:cubicBezTo>
                <a:close/>
                <a:moveTo>
                  <a:pt x="2653426" y="1303788"/>
                </a:moveTo>
                <a:lnTo>
                  <a:pt x="2624288" y="1305120"/>
                </a:lnTo>
                <a:lnTo>
                  <a:pt x="2587833" y="1317902"/>
                </a:lnTo>
                <a:lnTo>
                  <a:pt x="2577026" y="1321510"/>
                </a:lnTo>
                <a:lnTo>
                  <a:pt x="2606011" y="1322059"/>
                </a:lnTo>
                <a:lnTo>
                  <a:pt x="2609795" y="1320600"/>
                </a:lnTo>
                <a:close/>
                <a:moveTo>
                  <a:pt x="2488093" y="1303682"/>
                </a:moveTo>
                <a:lnTo>
                  <a:pt x="2455475" y="1307276"/>
                </a:lnTo>
                <a:lnTo>
                  <a:pt x="2454047" y="1307576"/>
                </a:lnTo>
                <a:lnTo>
                  <a:pt x="2477878" y="1306350"/>
                </a:lnTo>
                <a:lnTo>
                  <a:pt x="2479861" y="1305853"/>
                </a:lnTo>
                <a:close/>
                <a:moveTo>
                  <a:pt x="2533705" y="1298657"/>
                </a:moveTo>
                <a:lnTo>
                  <a:pt x="2524604" y="1299659"/>
                </a:lnTo>
                <a:lnTo>
                  <a:pt x="2503073" y="1305053"/>
                </a:lnTo>
                <a:lnTo>
                  <a:pt x="2514481" y="1304466"/>
                </a:lnTo>
                <a:close/>
                <a:moveTo>
                  <a:pt x="2605028" y="1290798"/>
                </a:moveTo>
                <a:lnTo>
                  <a:pt x="2567269" y="1294959"/>
                </a:lnTo>
                <a:lnTo>
                  <a:pt x="2539563" y="1303175"/>
                </a:lnTo>
                <a:lnTo>
                  <a:pt x="2573141" y="1301447"/>
                </a:lnTo>
                <a:close/>
                <a:moveTo>
                  <a:pt x="2660687" y="1284666"/>
                </a:moveTo>
                <a:lnTo>
                  <a:pt x="2631170" y="1287918"/>
                </a:lnTo>
                <a:lnTo>
                  <a:pt x="2593847" y="1300382"/>
                </a:lnTo>
                <a:lnTo>
                  <a:pt x="2625671" y="1298744"/>
                </a:lnTo>
                <a:lnTo>
                  <a:pt x="2635381" y="1295340"/>
                </a:lnTo>
                <a:close/>
                <a:moveTo>
                  <a:pt x="2718032" y="1278348"/>
                </a:moveTo>
                <a:lnTo>
                  <a:pt x="2688577" y="1281593"/>
                </a:lnTo>
                <a:lnTo>
                  <a:pt x="2685430" y="1282805"/>
                </a:lnTo>
                <a:lnTo>
                  <a:pt x="2644928" y="1297753"/>
                </a:lnTo>
                <a:lnTo>
                  <a:pt x="2672812" y="1296318"/>
                </a:lnTo>
                <a:lnTo>
                  <a:pt x="2707393" y="1282993"/>
                </a:lnTo>
                <a:close/>
                <a:moveTo>
                  <a:pt x="2664685" y="1270749"/>
                </a:moveTo>
                <a:lnTo>
                  <a:pt x="2629561" y="1276485"/>
                </a:lnTo>
                <a:lnTo>
                  <a:pt x="2605034" y="1283759"/>
                </a:lnTo>
                <a:lnTo>
                  <a:pt x="2636153" y="1280404"/>
                </a:lnTo>
                <a:lnTo>
                  <a:pt x="2659785" y="1272512"/>
                </a:lnTo>
                <a:close/>
                <a:moveTo>
                  <a:pt x="2721202" y="1261521"/>
                </a:moveTo>
                <a:lnTo>
                  <a:pt x="2699701" y="1265032"/>
                </a:lnTo>
                <a:lnTo>
                  <a:pt x="2662287" y="1277526"/>
                </a:lnTo>
                <a:lnTo>
                  <a:pt x="2662020" y="1277615"/>
                </a:lnTo>
                <a:lnTo>
                  <a:pt x="2682683" y="1275388"/>
                </a:lnTo>
                <a:lnTo>
                  <a:pt x="2682927" y="1275285"/>
                </a:lnTo>
                <a:close/>
                <a:moveTo>
                  <a:pt x="2714384" y="1252876"/>
                </a:moveTo>
                <a:lnTo>
                  <a:pt x="2705116" y="1254824"/>
                </a:lnTo>
                <a:lnTo>
                  <a:pt x="2681292" y="1261251"/>
                </a:lnTo>
                <a:lnTo>
                  <a:pt x="2699013" y="1258404"/>
                </a:lnTo>
                <a:close/>
                <a:moveTo>
                  <a:pt x="2777684" y="1252298"/>
                </a:moveTo>
                <a:lnTo>
                  <a:pt x="2754993" y="1256003"/>
                </a:lnTo>
                <a:lnTo>
                  <a:pt x="2726604" y="1266942"/>
                </a:lnTo>
                <a:lnTo>
                  <a:pt x="2713229" y="1272095"/>
                </a:lnTo>
                <a:lnTo>
                  <a:pt x="2738617" y="1269358"/>
                </a:lnTo>
                <a:lnTo>
                  <a:pt x="2763818" y="1258353"/>
                </a:lnTo>
                <a:close/>
                <a:moveTo>
                  <a:pt x="2786235" y="1237780"/>
                </a:moveTo>
                <a:lnTo>
                  <a:pt x="2770055" y="1241179"/>
                </a:lnTo>
                <a:lnTo>
                  <a:pt x="2764899" y="1243082"/>
                </a:lnTo>
                <a:cubicBezTo>
                  <a:pt x="2759884" y="1244933"/>
                  <a:pt x="2759884" y="1244933"/>
                  <a:pt x="2759884" y="1244933"/>
                </a:cubicBezTo>
                <a:lnTo>
                  <a:pt x="2738576" y="1252049"/>
                </a:lnTo>
                <a:lnTo>
                  <a:pt x="2754778" y="1249447"/>
                </a:lnTo>
                <a:lnTo>
                  <a:pt x="2768325" y="1244575"/>
                </a:lnTo>
                <a:cubicBezTo>
                  <a:pt x="2780524" y="1240188"/>
                  <a:pt x="2780524" y="1240188"/>
                  <a:pt x="2780524" y="1240188"/>
                </a:cubicBezTo>
                <a:close/>
                <a:moveTo>
                  <a:pt x="2841726" y="1224878"/>
                </a:moveTo>
                <a:lnTo>
                  <a:pt x="2815804" y="1231377"/>
                </a:lnTo>
                <a:lnTo>
                  <a:pt x="2784148" y="1244729"/>
                </a:lnTo>
                <a:lnTo>
                  <a:pt x="2801257" y="1241981"/>
                </a:lnTo>
                <a:lnTo>
                  <a:pt x="2801350" y="1241963"/>
                </a:lnTo>
                <a:lnTo>
                  <a:pt x="2803467" y="1241039"/>
                </a:lnTo>
                <a:cubicBezTo>
                  <a:pt x="2804992" y="1240373"/>
                  <a:pt x="2804992" y="1240373"/>
                  <a:pt x="2804992" y="1240373"/>
                </a:cubicBezTo>
                <a:close/>
                <a:moveTo>
                  <a:pt x="2818081" y="1224347"/>
                </a:moveTo>
                <a:lnTo>
                  <a:pt x="2809074" y="1226777"/>
                </a:lnTo>
                <a:lnTo>
                  <a:pt x="2806401" y="1227763"/>
                </a:lnTo>
                <a:lnTo>
                  <a:pt x="2808931" y="1227227"/>
                </a:lnTo>
                <a:lnTo>
                  <a:pt x="2814340" y="1225925"/>
                </a:lnTo>
                <a:close/>
                <a:moveTo>
                  <a:pt x="2887025" y="1203951"/>
                </a:moveTo>
                <a:lnTo>
                  <a:pt x="2865952" y="1210224"/>
                </a:lnTo>
                <a:lnTo>
                  <a:pt x="2847860" y="1217855"/>
                </a:lnTo>
                <a:lnTo>
                  <a:pt x="2867883" y="1213035"/>
                </a:lnTo>
                <a:lnTo>
                  <a:pt x="2880030" y="1207271"/>
                </a:lnTo>
                <a:close/>
                <a:moveTo>
                  <a:pt x="2935978" y="1180577"/>
                </a:moveTo>
                <a:lnTo>
                  <a:pt x="2930627" y="1182438"/>
                </a:lnTo>
                <a:lnTo>
                  <a:pt x="2923762" y="1185400"/>
                </a:lnTo>
                <a:lnTo>
                  <a:pt x="2929226" y="1183808"/>
                </a:lnTo>
                <a:close/>
                <a:moveTo>
                  <a:pt x="4742389" y="0"/>
                </a:moveTo>
                <a:lnTo>
                  <a:pt x="4742389" y="9182"/>
                </a:lnTo>
                <a:lnTo>
                  <a:pt x="4733821" y="11262"/>
                </a:lnTo>
                <a:cubicBezTo>
                  <a:pt x="4700662" y="21290"/>
                  <a:pt x="4668129" y="33199"/>
                  <a:pt x="4636847" y="46988"/>
                </a:cubicBezTo>
                <a:cubicBezTo>
                  <a:pt x="4506716" y="97130"/>
                  <a:pt x="4386595" y="169836"/>
                  <a:pt x="4273980" y="252571"/>
                </a:cubicBezTo>
                <a:cubicBezTo>
                  <a:pt x="4163869" y="337813"/>
                  <a:pt x="4058762" y="430576"/>
                  <a:pt x="3953656" y="523339"/>
                </a:cubicBezTo>
                <a:cubicBezTo>
                  <a:pt x="3876077" y="593538"/>
                  <a:pt x="3876077" y="593538"/>
                  <a:pt x="3876077" y="593538"/>
                </a:cubicBezTo>
                <a:cubicBezTo>
                  <a:pt x="3836037" y="626130"/>
                  <a:pt x="3836037" y="626130"/>
                  <a:pt x="3836037" y="626130"/>
                </a:cubicBezTo>
                <a:cubicBezTo>
                  <a:pt x="3823524" y="638666"/>
                  <a:pt x="3808509" y="648694"/>
                  <a:pt x="3795996" y="661230"/>
                </a:cubicBezTo>
                <a:cubicBezTo>
                  <a:pt x="3740940" y="703851"/>
                  <a:pt x="3685885" y="746472"/>
                  <a:pt x="3628326" y="789093"/>
                </a:cubicBezTo>
                <a:cubicBezTo>
                  <a:pt x="3572019" y="829207"/>
                  <a:pt x="3514461" y="868067"/>
                  <a:pt x="3455651" y="905673"/>
                </a:cubicBezTo>
                <a:lnTo>
                  <a:pt x="3335376" y="978473"/>
                </a:lnTo>
                <a:lnTo>
                  <a:pt x="3432730" y="925262"/>
                </a:lnTo>
                <a:cubicBezTo>
                  <a:pt x="3492477" y="890479"/>
                  <a:pt x="3551285" y="854129"/>
                  <a:pt x="3608841" y="816526"/>
                </a:cubicBezTo>
                <a:cubicBezTo>
                  <a:pt x="3666399" y="778923"/>
                  <a:pt x="3721453" y="738813"/>
                  <a:pt x="3776507" y="696196"/>
                </a:cubicBezTo>
                <a:cubicBezTo>
                  <a:pt x="3941670" y="568345"/>
                  <a:pt x="3941670" y="568345"/>
                  <a:pt x="3941670" y="568345"/>
                </a:cubicBezTo>
                <a:cubicBezTo>
                  <a:pt x="3994222" y="528235"/>
                  <a:pt x="4049277" y="483111"/>
                  <a:pt x="4104331" y="443001"/>
                </a:cubicBezTo>
                <a:cubicBezTo>
                  <a:pt x="4159385" y="400384"/>
                  <a:pt x="4216942" y="362781"/>
                  <a:pt x="4274499" y="325178"/>
                </a:cubicBezTo>
                <a:cubicBezTo>
                  <a:pt x="4392115" y="249972"/>
                  <a:pt x="4517239" y="189807"/>
                  <a:pt x="4652372" y="149697"/>
                </a:cubicBezTo>
                <a:lnTo>
                  <a:pt x="4742389" y="128066"/>
                </a:lnTo>
                <a:lnTo>
                  <a:pt x="4742389" y="138430"/>
                </a:lnTo>
                <a:lnTo>
                  <a:pt x="4654875" y="159724"/>
                </a:lnTo>
                <a:cubicBezTo>
                  <a:pt x="4522243" y="197327"/>
                  <a:pt x="4397120" y="257492"/>
                  <a:pt x="4279504" y="332699"/>
                </a:cubicBezTo>
                <a:cubicBezTo>
                  <a:pt x="4221947" y="367795"/>
                  <a:pt x="4164390" y="407905"/>
                  <a:pt x="4109336" y="448015"/>
                </a:cubicBezTo>
                <a:cubicBezTo>
                  <a:pt x="4054281" y="490632"/>
                  <a:pt x="3999227" y="533249"/>
                  <a:pt x="3946675" y="575866"/>
                </a:cubicBezTo>
                <a:cubicBezTo>
                  <a:pt x="3781512" y="703717"/>
                  <a:pt x="3781512" y="703717"/>
                  <a:pt x="3781512" y="703717"/>
                </a:cubicBezTo>
                <a:cubicBezTo>
                  <a:pt x="3726458" y="743827"/>
                  <a:pt x="3668901" y="783937"/>
                  <a:pt x="3611344" y="821540"/>
                </a:cubicBezTo>
                <a:cubicBezTo>
                  <a:pt x="3496231" y="899253"/>
                  <a:pt x="3376112" y="966939"/>
                  <a:pt x="3253491" y="1032117"/>
                </a:cubicBezTo>
                <a:lnTo>
                  <a:pt x="3191695" y="1062445"/>
                </a:lnTo>
                <a:lnTo>
                  <a:pt x="3232851" y="1044362"/>
                </a:lnTo>
                <a:cubicBezTo>
                  <a:pt x="3355472" y="986698"/>
                  <a:pt x="3475591" y="924019"/>
                  <a:pt x="3593207" y="853819"/>
                </a:cubicBezTo>
                <a:cubicBezTo>
                  <a:pt x="3653266" y="818719"/>
                  <a:pt x="3710823" y="781112"/>
                  <a:pt x="3765877" y="743505"/>
                </a:cubicBezTo>
                <a:cubicBezTo>
                  <a:pt x="3936045" y="628177"/>
                  <a:pt x="3936045" y="628177"/>
                  <a:pt x="3936045" y="628177"/>
                </a:cubicBezTo>
                <a:cubicBezTo>
                  <a:pt x="4048657" y="550456"/>
                  <a:pt x="4163770" y="472734"/>
                  <a:pt x="4283889" y="410056"/>
                </a:cubicBezTo>
                <a:cubicBezTo>
                  <a:pt x="4406510" y="347377"/>
                  <a:pt x="4536638" y="299742"/>
                  <a:pt x="4671771" y="272163"/>
                </a:cubicBezTo>
                <a:lnTo>
                  <a:pt x="4742389" y="264326"/>
                </a:lnTo>
                <a:lnTo>
                  <a:pt x="4742389" y="273458"/>
                </a:lnTo>
                <a:lnTo>
                  <a:pt x="4671771" y="282192"/>
                </a:lnTo>
                <a:cubicBezTo>
                  <a:pt x="4539141" y="307263"/>
                  <a:pt x="4409012" y="354899"/>
                  <a:pt x="4288893" y="417577"/>
                </a:cubicBezTo>
                <a:cubicBezTo>
                  <a:pt x="4166273" y="480256"/>
                  <a:pt x="4053661" y="555470"/>
                  <a:pt x="3941050" y="633191"/>
                </a:cubicBezTo>
                <a:cubicBezTo>
                  <a:pt x="3770882" y="748520"/>
                  <a:pt x="3770882" y="748520"/>
                  <a:pt x="3770882" y="748520"/>
                </a:cubicBezTo>
                <a:cubicBezTo>
                  <a:pt x="3715828" y="788634"/>
                  <a:pt x="3655769" y="823734"/>
                  <a:pt x="3598212" y="858834"/>
                </a:cubicBezTo>
                <a:cubicBezTo>
                  <a:pt x="3480595" y="929034"/>
                  <a:pt x="3357975" y="994219"/>
                  <a:pt x="3235353" y="1051883"/>
                </a:cubicBezTo>
                <a:lnTo>
                  <a:pt x="3083811" y="1118465"/>
                </a:lnTo>
                <a:lnTo>
                  <a:pt x="3215960" y="1067077"/>
                </a:lnTo>
                <a:cubicBezTo>
                  <a:pt x="3343586" y="1016916"/>
                  <a:pt x="3466207" y="959232"/>
                  <a:pt x="3586326" y="896531"/>
                </a:cubicBezTo>
                <a:cubicBezTo>
                  <a:pt x="3646385" y="866435"/>
                  <a:pt x="3703942" y="831323"/>
                  <a:pt x="3761499" y="796211"/>
                </a:cubicBezTo>
                <a:cubicBezTo>
                  <a:pt x="3936672" y="693382"/>
                  <a:pt x="3936672" y="693382"/>
                  <a:pt x="3936672" y="693382"/>
                </a:cubicBezTo>
                <a:cubicBezTo>
                  <a:pt x="4054288" y="623158"/>
                  <a:pt x="4174407" y="557949"/>
                  <a:pt x="4299530" y="507789"/>
                </a:cubicBezTo>
                <a:cubicBezTo>
                  <a:pt x="4362091" y="482709"/>
                  <a:pt x="4427156" y="460137"/>
                  <a:pt x="4492220" y="442581"/>
                </a:cubicBezTo>
                <a:cubicBezTo>
                  <a:pt x="4557285" y="425024"/>
                  <a:pt x="4624851" y="409976"/>
                  <a:pt x="4692418" y="407468"/>
                </a:cubicBezTo>
                <a:lnTo>
                  <a:pt x="4742389" y="407468"/>
                </a:lnTo>
                <a:lnTo>
                  <a:pt x="4742389" y="415145"/>
                </a:lnTo>
                <a:lnTo>
                  <a:pt x="4692418" y="414992"/>
                </a:lnTo>
                <a:cubicBezTo>
                  <a:pt x="4627353" y="420008"/>
                  <a:pt x="4559787" y="432548"/>
                  <a:pt x="4494723" y="450105"/>
                </a:cubicBezTo>
                <a:cubicBezTo>
                  <a:pt x="4429659" y="467661"/>
                  <a:pt x="4364594" y="490233"/>
                  <a:pt x="4302033" y="515313"/>
                </a:cubicBezTo>
                <a:cubicBezTo>
                  <a:pt x="4176909" y="565473"/>
                  <a:pt x="4056790" y="630682"/>
                  <a:pt x="3941677" y="698398"/>
                </a:cubicBezTo>
                <a:cubicBezTo>
                  <a:pt x="3766504" y="803735"/>
                  <a:pt x="3766504" y="803735"/>
                  <a:pt x="3766504" y="803735"/>
                </a:cubicBezTo>
                <a:cubicBezTo>
                  <a:pt x="3706444" y="836339"/>
                  <a:pt x="3648887" y="871451"/>
                  <a:pt x="3588828" y="904056"/>
                </a:cubicBezTo>
                <a:cubicBezTo>
                  <a:pt x="3468709" y="966756"/>
                  <a:pt x="3346089" y="1021932"/>
                  <a:pt x="3218463" y="1074601"/>
                </a:cubicBezTo>
                <a:cubicBezTo>
                  <a:pt x="3155901" y="1100308"/>
                  <a:pt x="3092870" y="1124761"/>
                  <a:pt x="3029409" y="1148078"/>
                </a:cubicBezTo>
                <a:lnTo>
                  <a:pt x="2999014" y="1158650"/>
                </a:lnTo>
                <a:lnTo>
                  <a:pt x="2973916" y="1170786"/>
                </a:lnTo>
                <a:lnTo>
                  <a:pt x="3013812" y="1159160"/>
                </a:lnTo>
                <a:cubicBezTo>
                  <a:pt x="3077936" y="1139100"/>
                  <a:pt x="3141748" y="1117786"/>
                  <a:pt x="3205559" y="1095217"/>
                </a:cubicBezTo>
                <a:cubicBezTo>
                  <a:pt x="3333181" y="1052589"/>
                  <a:pt x="3458301" y="1002438"/>
                  <a:pt x="3578417" y="947271"/>
                </a:cubicBezTo>
                <a:cubicBezTo>
                  <a:pt x="3701035" y="887090"/>
                  <a:pt x="3821151" y="826908"/>
                  <a:pt x="3941266" y="766727"/>
                </a:cubicBezTo>
                <a:cubicBezTo>
                  <a:pt x="4061381" y="709053"/>
                  <a:pt x="4186502" y="653886"/>
                  <a:pt x="4314125" y="613765"/>
                </a:cubicBezTo>
                <a:cubicBezTo>
                  <a:pt x="4379187" y="593705"/>
                  <a:pt x="4444250" y="578659"/>
                  <a:pt x="4511815" y="566122"/>
                </a:cubicBezTo>
                <a:cubicBezTo>
                  <a:pt x="4576877" y="553584"/>
                  <a:pt x="4646945" y="548569"/>
                  <a:pt x="4714510" y="553584"/>
                </a:cubicBezTo>
                <a:lnTo>
                  <a:pt x="4742389" y="555330"/>
                </a:lnTo>
                <a:lnTo>
                  <a:pt x="4742389" y="563161"/>
                </a:lnTo>
                <a:lnTo>
                  <a:pt x="4712007" y="561106"/>
                </a:lnTo>
                <a:cubicBezTo>
                  <a:pt x="4646945" y="556091"/>
                  <a:pt x="4579380" y="563614"/>
                  <a:pt x="4511815" y="573644"/>
                </a:cubicBezTo>
                <a:cubicBezTo>
                  <a:pt x="4446753" y="586182"/>
                  <a:pt x="4381689" y="603735"/>
                  <a:pt x="4316627" y="621288"/>
                </a:cubicBezTo>
                <a:cubicBezTo>
                  <a:pt x="4189005" y="661409"/>
                  <a:pt x="4066387" y="716575"/>
                  <a:pt x="3943769" y="774249"/>
                </a:cubicBezTo>
                <a:cubicBezTo>
                  <a:pt x="3823653" y="834431"/>
                  <a:pt x="3703537" y="894612"/>
                  <a:pt x="3583422" y="952286"/>
                </a:cubicBezTo>
                <a:cubicBezTo>
                  <a:pt x="3460804" y="1009960"/>
                  <a:pt x="3335683" y="1057604"/>
                  <a:pt x="3208061" y="1102740"/>
                </a:cubicBezTo>
                <a:cubicBezTo>
                  <a:pt x="3144250" y="1125308"/>
                  <a:pt x="3079813" y="1145996"/>
                  <a:pt x="3015376" y="1165743"/>
                </a:cubicBezTo>
                <a:lnTo>
                  <a:pt x="2934640" y="1189777"/>
                </a:lnTo>
                <a:lnTo>
                  <a:pt x="2905035" y="1204092"/>
                </a:lnTo>
                <a:lnTo>
                  <a:pt x="3004236" y="1180211"/>
                </a:lnTo>
                <a:cubicBezTo>
                  <a:pt x="3069181" y="1163652"/>
                  <a:pt x="3133931" y="1146113"/>
                  <a:pt x="3198368" y="1127323"/>
                </a:cubicBezTo>
                <a:cubicBezTo>
                  <a:pt x="3260928" y="1109785"/>
                  <a:pt x="3325991" y="1089741"/>
                  <a:pt x="3388551" y="1069698"/>
                </a:cubicBezTo>
                <a:cubicBezTo>
                  <a:pt x="3421082" y="1059676"/>
                  <a:pt x="3453613" y="1047149"/>
                  <a:pt x="3483643" y="1037127"/>
                </a:cubicBezTo>
                <a:cubicBezTo>
                  <a:pt x="3531188" y="1019589"/>
                  <a:pt x="3531188" y="1019589"/>
                  <a:pt x="3531188" y="1019589"/>
                </a:cubicBezTo>
                <a:cubicBezTo>
                  <a:pt x="3546203" y="1014578"/>
                  <a:pt x="3561217" y="1007062"/>
                  <a:pt x="3578734" y="1002051"/>
                </a:cubicBezTo>
                <a:cubicBezTo>
                  <a:pt x="3763912" y="926888"/>
                  <a:pt x="3763912" y="926888"/>
                  <a:pt x="3763912" y="926888"/>
                </a:cubicBezTo>
                <a:cubicBezTo>
                  <a:pt x="3826472" y="901834"/>
                  <a:pt x="3889032" y="876779"/>
                  <a:pt x="3949090" y="851725"/>
                </a:cubicBezTo>
                <a:cubicBezTo>
                  <a:pt x="4074211" y="801616"/>
                  <a:pt x="4201833" y="759024"/>
                  <a:pt x="4331959" y="731464"/>
                </a:cubicBezTo>
                <a:cubicBezTo>
                  <a:pt x="4399523" y="716432"/>
                  <a:pt x="4464586" y="703904"/>
                  <a:pt x="4532151" y="698894"/>
                </a:cubicBezTo>
                <a:cubicBezTo>
                  <a:pt x="4597213" y="693883"/>
                  <a:pt x="4667281" y="696388"/>
                  <a:pt x="4732343" y="706410"/>
                </a:cubicBezTo>
                <a:lnTo>
                  <a:pt x="4742389" y="708731"/>
                </a:lnTo>
                <a:lnTo>
                  <a:pt x="4742389" y="716573"/>
                </a:lnTo>
                <a:lnTo>
                  <a:pt x="4732343" y="713926"/>
                </a:lnTo>
                <a:cubicBezTo>
                  <a:pt x="4698561" y="708915"/>
                  <a:pt x="4665404" y="705784"/>
                  <a:pt x="4632248" y="704531"/>
                </a:cubicBezTo>
                <a:cubicBezTo>
                  <a:pt x="4599091" y="703278"/>
                  <a:pt x="4565934" y="703905"/>
                  <a:pt x="4532151" y="706410"/>
                </a:cubicBezTo>
                <a:cubicBezTo>
                  <a:pt x="4464586" y="711421"/>
                  <a:pt x="4399523" y="723948"/>
                  <a:pt x="4334461" y="738981"/>
                </a:cubicBezTo>
                <a:cubicBezTo>
                  <a:pt x="4204336" y="766540"/>
                  <a:pt x="4076713" y="809133"/>
                  <a:pt x="3954095" y="859241"/>
                </a:cubicBezTo>
                <a:cubicBezTo>
                  <a:pt x="3891535" y="881790"/>
                  <a:pt x="3828975" y="909350"/>
                  <a:pt x="3766415" y="934404"/>
                </a:cubicBezTo>
                <a:cubicBezTo>
                  <a:pt x="3581236" y="1007062"/>
                  <a:pt x="3581236" y="1007062"/>
                  <a:pt x="3581236" y="1007062"/>
                </a:cubicBezTo>
                <a:cubicBezTo>
                  <a:pt x="3563719" y="1014578"/>
                  <a:pt x="3548705" y="1019589"/>
                  <a:pt x="3533691" y="1027105"/>
                </a:cubicBezTo>
                <a:cubicBezTo>
                  <a:pt x="3486145" y="1044643"/>
                  <a:pt x="3486145" y="1044643"/>
                  <a:pt x="3486145" y="1044643"/>
                </a:cubicBezTo>
                <a:cubicBezTo>
                  <a:pt x="3456116" y="1054665"/>
                  <a:pt x="3423585" y="1064687"/>
                  <a:pt x="3391053" y="1074708"/>
                </a:cubicBezTo>
                <a:cubicBezTo>
                  <a:pt x="3328493" y="1097257"/>
                  <a:pt x="3263431" y="1117301"/>
                  <a:pt x="3200871" y="1134839"/>
                </a:cubicBezTo>
                <a:lnTo>
                  <a:pt x="2877196" y="1215985"/>
                </a:lnTo>
                <a:lnTo>
                  <a:pt x="2875102" y="1216868"/>
                </a:lnTo>
                <a:cubicBezTo>
                  <a:pt x="2855043" y="1225330"/>
                  <a:pt x="2855043" y="1225330"/>
                  <a:pt x="2855043" y="1225330"/>
                </a:cubicBezTo>
                <a:lnTo>
                  <a:pt x="2832458" y="1236048"/>
                </a:lnTo>
                <a:lnTo>
                  <a:pt x="3193216" y="1167445"/>
                </a:lnTo>
                <a:cubicBezTo>
                  <a:pt x="3323348" y="1137380"/>
                  <a:pt x="3453480" y="1107316"/>
                  <a:pt x="3578607" y="1064724"/>
                </a:cubicBezTo>
                <a:cubicBezTo>
                  <a:pt x="3643673" y="1044681"/>
                  <a:pt x="3706236" y="1027143"/>
                  <a:pt x="3768799" y="1007100"/>
                </a:cubicBezTo>
                <a:cubicBezTo>
                  <a:pt x="3833865" y="984551"/>
                  <a:pt x="3896429" y="964508"/>
                  <a:pt x="3961495" y="946970"/>
                </a:cubicBezTo>
                <a:cubicBezTo>
                  <a:pt x="4089124" y="906884"/>
                  <a:pt x="4219256" y="876819"/>
                  <a:pt x="4349388" y="856776"/>
                </a:cubicBezTo>
                <a:cubicBezTo>
                  <a:pt x="4448864" y="841744"/>
                  <a:pt x="4549748" y="836576"/>
                  <a:pt x="4648871" y="848673"/>
                </a:cubicBezTo>
                <a:lnTo>
                  <a:pt x="4742389" y="865896"/>
                </a:lnTo>
                <a:lnTo>
                  <a:pt x="4742389" y="876335"/>
                </a:lnTo>
                <a:lnTo>
                  <a:pt x="4647855" y="857246"/>
                </a:lnTo>
                <a:cubicBezTo>
                  <a:pt x="4615205" y="852862"/>
                  <a:pt x="4582281" y="850513"/>
                  <a:pt x="4549278" y="849886"/>
                </a:cubicBezTo>
                <a:cubicBezTo>
                  <a:pt x="4483274" y="848634"/>
                  <a:pt x="4416957" y="854271"/>
                  <a:pt x="4351891" y="864292"/>
                </a:cubicBezTo>
                <a:cubicBezTo>
                  <a:pt x="4219256" y="884335"/>
                  <a:pt x="4089124" y="914400"/>
                  <a:pt x="3963997" y="951981"/>
                </a:cubicBezTo>
                <a:cubicBezTo>
                  <a:pt x="3898931" y="972024"/>
                  <a:pt x="3836368" y="992067"/>
                  <a:pt x="3771302" y="1012111"/>
                </a:cubicBezTo>
                <a:cubicBezTo>
                  <a:pt x="3708739" y="1034659"/>
                  <a:pt x="3646175" y="1052197"/>
                  <a:pt x="3581109" y="1072240"/>
                </a:cubicBezTo>
                <a:cubicBezTo>
                  <a:pt x="3455983" y="1114832"/>
                  <a:pt x="3325851" y="1144897"/>
                  <a:pt x="3195719" y="1172456"/>
                </a:cubicBezTo>
                <a:lnTo>
                  <a:pt x="2809662" y="1246866"/>
                </a:lnTo>
                <a:lnTo>
                  <a:pt x="2807495" y="1247894"/>
                </a:lnTo>
                <a:lnTo>
                  <a:pt x="2761193" y="1266924"/>
                </a:lnTo>
                <a:lnTo>
                  <a:pt x="2797435" y="1263017"/>
                </a:lnTo>
                <a:cubicBezTo>
                  <a:pt x="2929441" y="1248600"/>
                  <a:pt x="3061446" y="1232930"/>
                  <a:pt x="3192826" y="1212872"/>
                </a:cubicBezTo>
                <a:cubicBezTo>
                  <a:pt x="3257890" y="1205350"/>
                  <a:pt x="3322955" y="1192814"/>
                  <a:pt x="3388019" y="1180277"/>
                </a:cubicBezTo>
                <a:cubicBezTo>
                  <a:pt x="3420551" y="1175263"/>
                  <a:pt x="3453083" y="1167741"/>
                  <a:pt x="3485615" y="1160219"/>
                </a:cubicBezTo>
                <a:cubicBezTo>
                  <a:pt x="3583211" y="1140161"/>
                  <a:pt x="3583211" y="1140161"/>
                  <a:pt x="3583211" y="1140161"/>
                </a:cubicBezTo>
                <a:cubicBezTo>
                  <a:pt x="3648276" y="1127624"/>
                  <a:pt x="3713340" y="1110074"/>
                  <a:pt x="3778404" y="1095030"/>
                </a:cubicBezTo>
                <a:cubicBezTo>
                  <a:pt x="3840966" y="1079986"/>
                  <a:pt x="3906031" y="1064943"/>
                  <a:pt x="3971095" y="1049899"/>
                </a:cubicBezTo>
                <a:cubicBezTo>
                  <a:pt x="4101223" y="1022319"/>
                  <a:pt x="4233855" y="999753"/>
                  <a:pt x="4366485" y="989724"/>
                </a:cubicBezTo>
                <a:cubicBezTo>
                  <a:pt x="4465959" y="982203"/>
                  <a:pt x="4566840" y="985963"/>
                  <a:pt x="4663850" y="1007354"/>
                </a:cubicBezTo>
                <a:lnTo>
                  <a:pt x="4742389" y="1029966"/>
                </a:lnTo>
                <a:lnTo>
                  <a:pt x="4742389" y="1037999"/>
                </a:lnTo>
                <a:lnTo>
                  <a:pt x="4685532" y="1020809"/>
                </a:lnTo>
                <a:cubicBezTo>
                  <a:pt x="4613336" y="1002910"/>
                  <a:pt x="4538863" y="995572"/>
                  <a:pt x="4464786" y="994778"/>
                </a:cubicBezTo>
                <a:cubicBezTo>
                  <a:pt x="4431862" y="994425"/>
                  <a:pt x="4399017" y="995366"/>
                  <a:pt x="4366485" y="997246"/>
                </a:cubicBezTo>
                <a:cubicBezTo>
                  <a:pt x="4233855" y="1007275"/>
                  <a:pt x="4103726" y="1029841"/>
                  <a:pt x="3973597" y="1057421"/>
                </a:cubicBezTo>
                <a:cubicBezTo>
                  <a:pt x="3908533" y="1072464"/>
                  <a:pt x="3843469" y="1087508"/>
                  <a:pt x="3778404" y="1102552"/>
                </a:cubicBezTo>
                <a:cubicBezTo>
                  <a:pt x="3713340" y="1117595"/>
                  <a:pt x="3650778" y="1132639"/>
                  <a:pt x="3585714" y="1147683"/>
                </a:cubicBezTo>
                <a:cubicBezTo>
                  <a:pt x="3488117" y="1167741"/>
                  <a:pt x="3488117" y="1167741"/>
                  <a:pt x="3488117" y="1167741"/>
                </a:cubicBezTo>
                <a:cubicBezTo>
                  <a:pt x="3455585" y="1175263"/>
                  <a:pt x="3423053" y="1182785"/>
                  <a:pt x="3390521" y="1187799"/>
                </a:cubicBezTo>
                <a:cubicBezTo>
                  <a:pt x="3325457" y="1200335"/>
                  <a:pt x="3257890" y="1210365"/>
                  <a:pt x="3192826" y="1220394"/>
                </a:cubicBezTo>
                <a:cubicBezTo>
                  <a:pt x="3061446" y="1239198"/>
                  <a:pt x="2929441" y="1254869"/>
                  <a:pt x="2797435" y="1269599"/>
                </a:cubicBezTo>
                <a:lnTo>
                  <a:pt x="2739028" y="1276034"/>
                </a:lnTo>
                <a:lnTo>
                  <a:pt x="2722096" y="1282994"/>
                </a:lnTo>
                <a:cubicBezTo>
                  <a:pt x="2709896" y="1288008"/>
                  <a:pt x="2709896" y="1288008"/>
                  <a:pt x="2709896" y="1288008"/>
                </a:cubicBezTo>
                <a:lnTo>
                  <a:pt x="2691765" y="1295343"/>
                </a:lnTo>
                <a:lnTo>
                  <a:pt x="2795633" y="1289998"/>
                </a:lnTo>
                <a:cubicBezTo>
                  <a:pt x="2927954" y="1284046"/>
                  <a:pt x="3060589" y="1277780"/>
                  <a:pt x="3193223" y="1267755"/>
                </a:cubicBezTo>
                <a:cubicBezTo>
                  <a:pt x="3260791" y="1262743"/>
                  <a:pt x="3325857" y="1257730"/>
                  <a:pt x="3390923" y="1250211"/>
                </a:cubicBezTo>
                <a:cubicBezTo>
                  <a:pt x="3588623" y="1225149"/>
                  <a:pt x="3588623" y="1225149"/>
                  <a:pt x="3588623" y="1225149"/>
                </a:cubicBezTo>
                <a:cubicBezTo>
                  <a:pt x="3721258" y="1207605"/>
                  <a:pt x="3851390" y="1182543"/>
                  <a:pt x="3981522" y="1164999"/>
                </a:cubicBezTo>
                <a:cubicBezTo>
                  <a:pt x="4049090" y="1157480"/>
                  <a:pt x="4114156" y="1147455"/>
                  <a:pt x="4181725" y="1142443"/>
                </a:cubicBezTo>
                <a:cubicBezTo>
                  <a:pt x="4246791" y="1134924"/>
                  <a:pt x="4311857" y="1129912"/>
                  <a:pt x="4379425" y="1129912"/>
                </a:cubicBezTo>
                <a:cubicBezTo>
                  <a:pt x="4446993" y="1132418"/>
                  <a:pt x="4512059" y="1134924"/>
                  <a:pt x="4579628" y="1147455"/>
                </a:cubicBezTo>
                <a:cubicBezTo>
                  <a:pt x="4612161" y="1152468"/>
                  <a:pt x="4644693" y="1157480"/>
                  <a:pt x="4677227" y="1167505"/>
                </a:cubicBezTo>
                <a:lnTo>
                  <a:pt x="4742389" y="1188113"/>
                </a:lnTo>
                <a:lnTo>
                  <a:pt x="4742389" y="1197002"/>
                </a:lnTo>
                <a:lnTo>
                  <a:pt x="4674724" y="1175024"/>
                </a:lnTo>
                <a:cubicBezTo>
                  <a:pt x="4642191" y="1167505"/>
                  <a:pt x="4609658" y="1159987"/>
                  <a:pt x="4577125" y="1154974"/>
                </a:cubicBezTo>
                <a:cubicBezTo>
                  <a:pt x="4512059" y="1144949"/>
                  <a:pt x="4444491" y="1139937"/>
                  <a:pt x="4379425" y="1139937"/>
                </a:cubicBezTo>
                <a:cubicBezTo>
                  <a:pt x="4314359" y="1139937"/>
                  <a:pt x="4246791" y="1142443"/>
                  <a:pt x="4181725" y="1149962"/>
                </a:cubicBezTo>
                <a:cubicBezTo>
                  <a:pt x="4114156" y="1157480"/>
                  <a:pt x="4049090" y="1164999"/>
                  <a:pt x="3984024" y="1172518"/>
                </a:cubicBezTo>
                <a:cubicBezTo>
                  <a:pt x="3851390" y="1190062"/>
                  <a:pt x="3721258" y="1215124"/>
                  <a:pt x="3591126" y="1232668"/>
                </a:cubicBezTo>
                <a:cubicBezTo>
                  <a:pt x="3393426" y="1257730"/>
                  <a:pt x="3393426" y="1257730"/>
                  <a:pt x="3393426" y="1257730"/>
                </a:cubicBezTo>
                <a:cubicBezTo>
                  <a:pt x="3325857" y="1265249"/>
                  <a:pt x="3260791" y="1270261"/>
                  <a:pt x="3193223" y="1275274"/>
                </a:cubicBezTo>
                <a:cubicBezTo>
                  <a:pt x="3061840" y="1285299"/>
                  <a:pt x="2929831" y="1291564"/>
                  <a:pt x="2797510" y="1297203"/>
                </a:cubicBezTo>
                <a:lnTo>
                  <a:pt x="2673116" y="1302888"/>
                </a:lnTo>
                <a:lnTo>
                  <a:pt x="2661097" y="1307751"/>
                </a:lnTo>
                <a:lnTo>
                  <a:pt x="2621225" y="1322346"/>
                </a:lnTo>
                <a:lnTo>
                  <a:pt x="2797441" y="1325679"/>
                </a:lnTo>
                <a:cubicBezTo>
                  <a:pt x="2930072" y="1329442"/>
                  <a:pt x="3062703" y="1333204"/>
                  <a:pt x="3195334" y="1333204"/>
                </a:cubicBezTo>
                <a:cubicBezTo>
                  <a:pt x="3230368" y="1333204"/>
                  <a:pt x="3262901" y="1333204"/>
                  <a:pt x="3295433" y="1333204"/>
                </a:cubicBezTo>
                <a:cubicBezTo>
                  <a:pt x="3327965" y="1333204"/>
                  <a:pt x="3362999" y="1330696"/>
                  <a:pt x="3395531" y="1330696"/>
                </a:cubicBezTo>
                <a:cubicBezTo>
                  <a:pt x="3495631" y="1325679"/>
                  <a:pt x="3495631" y="1325679"/>
                  <a:pt x="3495631" y="1325679"/>
                </a:cubicBezTo>
                <a:cubicBezTo>
                  <a:pt x="3543177" y="1323171"/>
                  <a:pt x="3543177" y="1323171"/>
                  <a:pt x="3543177" y="1323171"/>
                </a:cubicBezTo>
                <a:cubicBezTo>
                  <a:pt x="3593227" y="1320662"/>
                  <a:pt x="3593227" y="1320662"/>
                  <a:pt x="3593227" y="1320662"/>
                </a:cubicBezTo>
                <a:cubicBezTo>
                  <a:pt x="3725858" y="1313137"/>
                  <a:pt x="3858489" y="1298086"/>
                  <a:pt x="3991120" y="1290561"/>
                </a:cubicBezTo>
                <a:cubicBezTo>
                  <a:pt x="4056184" y="1285544"/>
                  <a:pt x="4123751" y="1280527"/>
                  <a:pt x="4188815" y="1278019"/>
                </a:cubicBezTo>
                <a:cubicBezTo>
                  <a:pt x="4256382" y="1275510"/>
                  <a:pt x="4323949" y="1275510"/>
                  <a:pt x="4389013" y="1278019"/>
                </a:cubicBezTo>
                <a:cubicBezTo>
                  <a:pt x="4456580" y="1283036"/>
                  <a:pt x="4521644" y="1290561"/>
                  <a:pt x="4586709" y="1303103"/>
                </a:cubicBezTo>
                <a:cubicBezTo>
                  <a:pt x="4604225" y="1305612"/>
                  <a:pt x="4619241" y="1310628"/>
                  <a:pt x="4636758" y="1313137"/>
                </a:cubicBezTo>
                <a:cubicBezTo>
                  <a:pt x="4684305" y="1328188"/>
                  <a:pt x="4684305" y="1328188"/>
                  <a:pt x="4684305" y="1328188"/>
                </a:cubicBezTo>
                <a:cubicBezTo>
                  <a:pt x="4708079" y="1334459"/>
                  <a:pt x="4725909" y="1339163"/>
                  <a:pt x="4739281" y="1342690"/>
                </a:cubicBezTo>
                <a:lnTo>
                  <a:pt x="4742389" y="1343510"/>
                </a:lnTo>
                <a:lnTo>
                  <a:pt x="4742389" y="1352843"/>
                </a:lnTo>
                <a:lnTo>
                  <a:pt x="4722977" y="1347354"/>
                </a:lnTo>
                <a:cubicBezTo>
                  <a:pt x="4681803" y="1335713"/>
                  <a:pt x="4681803" y="1335713"/>
                  <a:pt x="4681803" y="1335713"/>
                </a:cubicBezTo>
                <a:cubicBezTo>
                  <a:pt x="4634255" y="1323171"/>
                  <a:pt x="4634255" y="1323171"/>
                  <a:pt x="4634255" y="1323171"/>
                </a:cubicBezTo>
                <a:cubicBezTo>
                  <a:pt x="4619241" y="1318154"/>
                  <a:pt x="4601723" y="1315645"/>
                  <a:pt x="4586709" y="1310628"/>
                </a:cubicBezTo>
                <a:cubicBezTo>
                  <a:pt x="4521644" y="1298086"/>
                  <a:pt x="4454077" y="1290561"/>
                  <a:pt x="4389013" y="1285544"/>
                </a:cubicBezTo>
                <a:cubicBezTo>
                  <a:pt x="4322698" y="1281782"/>
                  <a:pt x="4256382" y="1282409"/>
                  <a:pt x="4190067" y="1285230"/>
                </a:cubicBezTo>
                <a:cubicBezTo>
                  <a:pt x="4123751" y="1288052"/>
                  <a:pt x="4057436" y="1293069"/>
                  <a:pt x="3991120" y="1298086"/>
                </a:cubicBezTo>
                <a:cubicBezTo>
                  <a:pt x="3858489" y="1305612"/>
                  <a:pt x="3725858" y="1318154"/>
                  <a:pt x="3593227" y="1328188"/>
                </a:cubicBezTo>
                <a:cubicBezTo>
                  <a:pt x="3545680" y="1330696"/>
                  <a:pt x="3545680" y="1330696"/>
                  <a:pt x="3545680" y="1330696"/>
                </a:cubicBezTo>
                <a:cubicBezTo>
                  <a:pt x="3495631" y="1333204"/>
                  <a:pt x="3495631" y="1333204"/>
                  <a:pt x="3495631" y="1333204"/>
                </a:cubicBezTo>
                <a:cubicBezTo>
                  <a:pt x="3395531" y="1338221"/>
                  <a:pt x="3395531" y="1338221"/>
                  <a:pt x="3395531" y="1338221"/>
                </a:cubicBezTo>
                <a:cubicBezTo>
                  <a:pt x="3362999" y="1338221"/>
                  <a:pt x="3327965" y="1340730"/>
                  <a:pt x="3295433" y="1340730"/>
                </a:cubicBezTo>
                <a:cubicBezTo>
                  <a:pt x="3262901" y="1340730"/>
                  <a:pt x="3230368" y="1340730"/>
                  <a:pt x="3195334" y="1340730"/>
                </a:cubicBezTo>
                <a:cubicBezTo>
                  <a:pt x="3062703" y="1339476"/>
                  <a:pt x="2930072" y="1335713"/>
                  <a:pt x="2797441" y="1332264"/>
                </a:cubicBezTo>
                <a:lnTo>
                  <a:pt x="2603375" y="1329052"/>
                </a:lnTo>
                <a:lnTo>
                  <a:pt x="2557030" y="1346910"/>
                </a:lnTo>
                <a:lnTo>
                  <a:pt x="2602614" y="1350303"/>
                </a:lnTo>
                <a:cubicBezTo>
                  <a:pt x="2801907" y="1368169"/>
                  <a:pt x="2999441" y="1393087"/>
                  <a:pt x="3198382" y="1408131"/>
                </a:cubicBezTo>
                <a:cubicBezTo>
                  <a:pt x="3248430" y="1413146"/>
                  <a:pt x="3248430" y="1413146"/>
                  <a:pt x="3248430" y="1413146"/>
                </a:cubicBezTo>
                <a:cubicBezTo>
                  <a:pt x="3298479" y="1415654"/>
                  <a:pt x="3298479" y="1415654"/>
                  <a:pt x="3298479" y="1415654"/>
                </a:cubicBezTo>
                <a:cubicBezTo>
                  <a:pt x="3398575" y="1420669"/>
                  <a:pt x="3398575" y="1420669"/>
                  <a:pt x="3398575" y="1420669"/>
                </a:cubicBezTo>
                <a:cubicBezTo>
                  <a:pt x="3431106" y="1420669"/>
                  <a:pt x="3466140" y="1423176"/>
                  <a:pt x="3498671" y="1423176"/>
                </a:cubicBezTo>
                <a:cubicBezTo>
                  <a:pt x="3531203" y="1425683"/>
                  <a:pt x="3563734" y="1425683"/>
                  <a:pt x="3598767" y="1425683"/>
                </a:cubicBezTo>
                <a:cubicBezTo>
                  <a:pt x="3731395" y="1425683"/>
                  <a:pt x="3864023" y="1423176"/>
                  <a:pt x="3996650" y="1420669"/>
                </a:cubicBezTo>
                <a:cubicBezTo>
                  <a:pt x="4064215" y="1420669"/>
                  <a:pt x="4131781" y="1418161"/>
                  <a:pt x="4196843" y="1418161"/>
                </a:cubicBezTo>
                <a:cubicBezTo>
                  <a:pt x="4264408" y="1420669"/>
                  <a:pt x="4329471" y="1423176"/>
                  <a:pt x="4397035" y="1428191"/>
                </a:cubicBezTo>
                <a:cubicBezTo>
                  <a:pt x="4464601" y="1435713"/>
                  <a:pt x="4529663" y="1443236"/>
                  <a:pt x="4594726" y="1458280"/>
                </a:cubicBezTo>
                <a:cubicBezTo>
                  <a:pt x="4644149" y="1467683"/>
                  <a:pt x="4681216" y="1474736"/>
                  <a:pt x="4709016" y="1480025"/>
                </a:cubicBezTo>
                <a:lnTo>
                  <a:pt x="4742389" y="1486374"/>
                </a:lnTo>
                <a:lnTo>
                  <a:pt x="4742389" y="1494257"/>
                </a:lnTo>
                <a:lnTo>
                  <a:pt x="4677071" y="1481670"/>
                </a:lnTo>
                <a:cubicBezTo>
                  <a:pt x="4594726" y="1465803"/>
                  <a:pt x="4594726" y="1465803"/>
                  <a:pt x="4594726" y="1465803"/>
                </a:cubicBezTo>
                <a:cubicBezTo>
                  <a:pt x="4529663" y="1450758"/>
                  <a:pt x="4462099" y="1443236"/>
                  <a:pt x="4397035" y="1435713"/>
                </a:cubicBezTo>
                <a:cubicBezTo>
                  <a:pt x="4329471" y="1430698"/>
                  <a:pt x="4264408" y="1428191"/>
                  <a:pt x="4196843" y="1428191"/>
                </a:cubicBezTo>
                <a:cubicBezTo>
                  <a:pt x="4131781" y="1425683"/>
                  <a:pt x="4064215" y="1428191"/>
                  <a:pt x="3996650" y="1428191"/>
                </a:cubicBezTo>
                <a:cubicBezTo>
                  <a:pt x="3864023" y="1430698"/>
                  <a:pt x="3731395" y="1433206"/>
                  <a:pt x="3598767" y="1433206"/>
                </a:cubicBezTo>
                <a:cubicBezTo>
                  <a:pt x="3563734" y="1433206"/>
                  <a:pt x="3531203" y="1433206"/>
                  <a:pt x="3498671" y="1430698"/>
                </a:cubicBezTo>
                <a:cubicBezTo>
                  <a:pt x="3463637" y="1430698"/>
                  <a:pt x="3431106" y="1428191"/>
                  <a:pt x="3398575" y="1425683"/>
                </a:cubicBezTo>
                <a:cubicBezTo>
                  <a:pt x="3298479" y="1420669"/>
                  <a:pt x="3298479" y="1420669"/>
                  <a:pt x="3298479" y="1420669"/>
                </a:cubicBezTo>
                <a:cubicBezTo>
                  <a:pt x="3248430" y="1418161"/>
                  <a:pt x="3248430" y="1418161"/>
                  <a:pt x="3248430" y="1418161"/>
                </a:cubicBezTo>
                <a:cubicBezTo>
                  <a:pt x="3198382" y="1415654"/>
                  <a:pt x="3198382" y="1415654"/>
                  <a:pt x="3198382" y="1415654"/>
                </a:cubicBezTo>
                <a:cubicBezTo>
                  <a:pt x="3065755" y="1404370"/>
                  <a:pt x="2933127" y="1389952"/>
                  <a:pt x="2800499" y="1376161"/>
                </a:cubicBezTo>
                <a:lnTo>
                  <a:pt x="2541482" y="1352901"/>
                </a:lnTo>
                <a:lnTo>
                  <a:pt x="2519845" y="1361238"/>
                </a:lnTo>
                <a:cubicBezTo>
                  <a:pt x="2514698" y="1363221"/>
                  <a:pt x="2514698" y="1363221"/>
                  <a:pt x="2514698" y="1363221"/>
                </a:cubicBezTo>
                <a:lnTo>
                  <a:pt x="2492236" y="1370889"/>
                </a:lnTo>
                <a:lnTo>
                  <a:pt x="2607863" y="1388382"/>
                </a:lnTo>
                <a:cubicBezTo>
                  <a:pt x="2805412" y="1421420"/>
                  <a:pt x="3001553" y="1461866"/>
                  <a:pt x="3200510" y="1493846"/>
                </a:cubicBezTo>
                <a:cubicBezTo>
                  <a:pt x="3266829" y="1503879"/>
                  <a:pt x="3333148" y="1513285"/>
                  <a:pt x="3399467" y="1521123"/>
                </a:cubicBezTo>
                <a:lnTo>
                  <a:pt x="3456135" y="1526213"/>
                </a:lnTo>
                <a:lnTo>
                  <a:pt x="3385974" y="1526213"/>
                </a:lnTo>
                <a:lnTo>
                  <a:pt x="3198007" y="1501370"/>
                </a:lnTo>
                <a:cubicBezTo>
                  <a:pt x="3000927" y="1469390"/>
                  <a:pt x="2803848" y="1428945"/>
                  <a:pt x="2605712" y="1394849"/>
                </a:cubicBezTo>
                <a:lnTo>
                  <a:pt x="2480242" y="1374984"/>
                </a:lnTo>
                <a:lnTo>
                  <a:pt x="2430316" y="1392028"/>
                </a:lnTo>
                <a:lnTo>
                  <a:pt x="2611703" y="1435223"/>
                </a:lnTo>
                <a:cubicBezTo>
                  <a:pt x="2709822" y="1460086"/>
                  <a:pt x="2807677" y="1486624"/>
                  <a:pt x="2905401" y="1512588"/>
                </a:cubicBezTo>
                <a:lnTo>
                  <a:pt x="2959386" y="1526213"/>
                </a:lnTo>
                <a:lnTo>
                  <a:pt x="2932531" y="1526213"/>
                </a:lnTo>
                <a:lnTo>
                  <a:pt x="2904301" y="1519009"/>
                </a:lnTo>
                <a:cubicBezTo>
                  <a:pt x="2806651" y="1493118"/>
                  <a:pt x="2709177" y="1466963"/>
                  <a:pt x="2611351" y="1442394"/>
                </a:cubicBezTo>
                <a:lnTo>
                  <a:pt x="2417339" y="1396458"/>
                </a:lnTo>
                <a:lnTo>
                  <a:pt x="2366634" y="1413767"/>
                </a:lnTo>
                <a:lnTo>
                  <a:pt x="2372405" y="1415502"/>
                </a:lnTo>
                <a:cubicBezTo>
                  <a:pt x="2422456" y="1430541"/>
                  <a:pt x="2422456" y="1430541"/>
                  <a:pt x="2422456" y="1430541"/>
                </a:cubicBezTo>
                <a:cubicBezTo>
                  <a:pt x="2487522" y="1449967"/>
                  <a:pt x="2552119" y="1470803"/>
                  <a:pt x="2616442" y="1492383"/>
                </a:cubicBezTo>
                <a:lnTo>
                  <a:pt x="2714577" y="1526213"/>
                </a:lnTo>
                <a:lnTo>
                  <a:pt x="2697232" y="1526213"/>
                </a:lnTo>
                <a:lnTo>
                  <a:pt x="2613979" y="1497435"/>
                </a:lnTo>
                <a:cubicBezTo>
                  <a:pt x="2549617" y="1475816"/>
                  <a:pt x="2485020" y="1454980"/>
                  <a:pt x="2419954" y="1435554"/>
                </a:cubicBezTo>
                <a:cubicBezTo>
                  <a:pt x="2369903" y="1420515"/>
                  <a:pt x="2369903" y="1420515"/>
                  <a:pt x="2369903" y="1420515"/>
                </a:cubicBezTo>
                <a:lnTo>
                  <a:pt x="2356905" y="1417089"/>
                </a:lnTo>
                <a:lnTo>
                  <a:pt x="2316294" y="1430952"/>
                </a:lnTo>
                <a:lnTo>
                  <a:pt x="2127719" y="1485932"/>
                </a:lnTo>
                <a:lnTo>
                  <a:pt x="2204876" y="1503785"/>
                </a:lnTo>
                <a:cubicBezTo>
                  <a:pt x="2254923" y="1513821"/>
                  <a:pt x="2254923" y="1513821"/>
                  <a:pt x="2254923" y="1513821"/>
                </a:cubicBezTo>
                <a:cubicBezTo>
                  <a:pt x="2304970" y="1523857"/>
                  <a:pt x="2304970" y="1523857"/>
                  <a:pt x="2304970" y="1523857"/>
                </a:cubicBezTo>
                <a:lnTo>
                  <a:pt x="2314134" y="1526213"/>
                </a:lnTo>
                <a:lnTo>
                  <a:pt x="2281838" y="1526213"/>
                </a:lnTo>
                <a:lnTo>
                  <a:pt x="2258677" y="1520407"/>
                </a:lnTo>
                <a:cubicBezTo>
                  <a:pt x="2252421" y="1518839"/>
                  <a:pt x="2252421" y="1518839"/>
                  <a:pt x="2252421" y="1518839"/>
                </a:cubicBezTo>
                <a:cubicBezTo>
                  <a:pt x="2204876" y="1508803"/>
                  <a:pt x="2204876" y="1508803"/>
                  <a:pt x="2204876" y="1508803"/>
                </a:cubicBezTo>
                <a:lnTo>
                  <a:pt x="2117153" y="1489013"/>
                </a:lnTo>
                <a:lnTo>
                  <a:pt x="2014436" y="1518961"/>
                </a:lnTo>
                <a:lnTo>
                  <a:pt x="1983833" y="1526213"/>
                </a:lnTo>
                <a:lnTo>
                  <a:pt x="1962561" y="1526213"/>
                </a:lnTo>
                <a:lnTo>
                  <a:pt x="2014304" y="1513946"/>
                </a:lnTo>
                <a:lnTo>
                  <a:pt x="2107222" y="1486773"/>
                </a:lnTo>
                <a:lnTo>
                  <a:pt x="2104782" y="1486222"/>
                </a:lnTo>
                <a:lnTo>
                  <a:pt x="2059080" y="1477998"/>
                </a:lnTo>
                <a:lnTo>
                  <a:pt x="1992309" y="1496203"/>
                </a:lnTo>
                <a:lnTo>
                  <a:pt x="1852191" y="1526213"/>
                </a:lnTo>
                <a:lnTo>
                  <a:pt x="1827090" y="1526213"/>
                </a:lnTo>
                <a:lnTo>
                  <a:pt x="1991566" y="1491190"/>
                </a:lnTo>
                <a:lnTo>
                  <a:pt x="2047515" y="1475916"/>
                </a:lnTo>
                <a:lnTo>
                  <a:pt x="2019390" y="1470855"/>
                </a:lnTo>
                <a:cubicBezTo>
                  <a:pt x="2007191" y="1468660"/>
                  <a:pt x="2007191" y="1468660"/>
                  <a:pt x="2007191" y="1468660"/>
                </a:cubicBezTo>
                <a:lnTo>
                  <a:pt x="1989537" y="1465988"/>
                </a:lnTo>
                <a:lnTo>
                  <a:pt x="1702379" y="1526213"/>
                </a:lnTo>
                <a:lnTo>
                  <a:pt x="1678465" y="1526213"/>
                </a:lnTo>
                <a:lnTo>
                  <a:pt x="1975510" y="1463865"/>
                </a:lnTo>
                <a:lnTo>
                  <a:pt x="1916849" y="1454987"/>
                </a:lnTo>
                <a:lnTo>
                  <a:pt x="1654418" y="1505979"/>
                </a:lnTo>
                <a:lnTo>
                  <a:pt x="1507673" y="1526213"/>
                </a:lnTo>
                <a:lnTo>
                  <a:pt x="1470857" y="1526213"/>
                </a:lnTo>
                <a:lnTo>
                  <a:pt x="1651916" y="1500963"/>
                </a:lnTo>
                <a:lnTo>
                  <a:pt x="1899571" y="1452372"/>
                </a:lnTo>
                <a:lnTo>
                  <a:pt x="1834242" y="1442485"/>
                </a:lnTo>
                <a:lnTo>
                  <a:pt x="1639052" y="1476367"/>
                </a:lnTo>
                <a:lnTo>
                  <a:pt x="1254290" y="1526213"/>
                </a:lnTo>
                <a:lnTo>
                  <a:pt x="1219068" y="1526213"/>
                </a:lnTo>
                <a:lnTo>
                  <a:pt x="1237416" y="1524638"/>
                </a:lnTo>
                <a:cubicBezTo>
                  <a:pt x="1371294" y="1510219"/>
                  <a:pt x="1505173" y="1492666"/>
                  <a:pt x="1639052" y="1471352"/>
                </a:cubicBezTo>
                <a:lnTo>
                  <a:pt x="1818580" y="1440115"/>
                </a:lnTo>
                <a:lnTo>
                  <a:pt x="1808255" y="1438552"/>
                </a:lnTo>
                <a:lnTo>
                  <a:pt x="1740515" y="1430863"/>
                </a:lnTo>
                <a:lnTo>
                  <a:pt x="1626857" y="1448018"/>
                </a:lnTo>
                <a:cubicBezTo>
                  <a:pt x="1494229" y="1466809"/>
                  <a:pt x="1361601" y="1482468"/>
                  <a:pt x="1228661" y="1495621"/>
                </a:cubicBezTo>
                <a:lnTo>
                  <a:pt x="852899" y="1526213"/>
                </a:lnTo>
                <a:lnTo>
                  <a:pt x="815074" y="1526213"/>
                </a:lnTo>
                <a:lnTo>
                  <a:pt x="828590" y="1525686"/>
                </a:lnTo>
                <a:cubicBezTo>
                  <a:pt x="1093844" y="1508148"/>
                  <a:pt x="1361601" y="1480589"/>
                  <a:pt x="1626857" y="1443007"/>
                </a:cubicBezTo>
                <a:lnTo>
                  <a:pt x="1721439" y="1428698"/>
                </a:lnTo>
                <a:lnTo>
                  <a:pt x="1632000" y="1418546"/>
                </a:lnTo>
                <a:lnTo>
                  <a:pt x="1616619" y="1420490"/>
                </a:lnTo>
                <a:cubicBezTo>
                  <a:pt x="1351350" y="1453061"/>
                  <a:pt x="1086081" y="1478114"/>
                  <a:pt x="820813" y="1493147"/>
                </a:cubicBezTo>
                <a:cubicBezTo>
                  <a:pt x="555543" y="1510685"/>
                  <a:pt x="287773" y="1518201"/>
                  <a:pt x="22503" y="1515695"/>
                </a:cubicBezTo>
                <a:cubicBezTo>
                  <a:pt x="287773" y="1518201"/>
                  <a:pt x="555543" y="1508179"/>
                  <a:pt x="820813" y="1490641"/>
                </a:cubicBezTo>
                <a:cubicBezTo>
                  <a:pt x="953447" y="1481873"/>
                  <a:pt x="1086081" y="1471225"/>
                  <a:pt x="1218716" y="1458698"/>
                </a:cubicBezTo>
                <a:lnTo>
                  <a:pt x="1610676" y="1416125"/>
                </a:lnTo>
                <a:lnTo>
                  <a:pt x="1609318" y="1415971"/>
                </a:lnTo>
                <a:cubicBezTo>
                  <a:pt x="1559271" y="1413462"/>
                  <a:pt x="1559271" y="1413462"/>
                  <a:pt x="1559271" y="1413462"/>
                </a:cubicBezTo>
                <a:cubicBezTo>
                  <a:pt x="1509224" y="1408444"/>
                  <a:pt x="1509224" y="1408444"/>
                  <a:pt x="1509224" y="1408444"/>
                </a:cubicBezTo>
                <a:lnTo>
                  <a:pt x="1486643" y="1406788"/>
                </a:lnTo>
                <a:lnTo>
                  <a:pt x="1212315" y="1431240"/>
                </a:lnTo>
                <a:cubicBezTo>
                  <a:pt x="815478" y="1463913"/>
                  <a:pt x="417585" y="1487418"/>
                  <a:pt x="19691" y="1491179"/>
                </a:cubicBezTo>
                <a:cubicBezTo>
                  <a:pt x="417585" y="1485538"/>
                  <a:pt x="815478" y="1461562"/>
                  <a:pt x="1212315" y="1427714"/>
                </a:cubicBezTo>
                <a:lnTo>
                  <a:pt x="1459239" y="1404777"/>
                </a:lnTo>
                <a:lnTo>
                  <a:pt x="1406628" y="1400918"/>
                </a:lnTo>
                <a:lnTo>
                  <a:pt x="1234761" y="1396610"/>
                </a:lnTo>
                <a:lnTo>
                  <a:pt x="810496" y="1426588"/>
                </a:lnTo>
                <a:cubicBezTo>
                  <a:pt x="678018" y="1435203"/>
                  <a:pt x="545462" y="1443114"/>
                  <a:pt x="412867" y="1449810"/>
                </a:cubicBezTo>
                <a:lnTo>
                  <a:pt x="86413" y="1462888"/>
                </a:lnTo>
                <a:lnTo>
                  <a:pt x="15002" y="1465748"/>
                </a:lnTo>
                <a:lnTo>
                  <a:pt x="89545" y="1462483"/>
                </a:lnTo>
                <a:lnTo>
                  <a:pt x="412867" y="1448322"/>
                </a:lnTo>
                <a:cubicBezTo>
                  <a:pt x="545462" y="1441234"/>
                  <a:pt x="678018" y="1433011"/>
                  <a:pt x="810496" y="1424082"/>
                </a:cubicBezTo>
                <a:lnTo>
                  <a:pt x="1194331" y="1395748"/>
                </a:lnTo>
                <a:lnTo>
                  <a:pt x="1006253" y="1393391"/>
                </a:lnTo>
                <a:cubicBezTo>
                  <a:pt x="971220" y="1393391"/>
                  <a:pt x="938690" y="1395900"/>
                  <a:pt x="903657" y="1395900"/>
                </a:cubicBezTo>
                <a:cubicBezTo>
                  <a:pt x="853610" y="1398409"/>
                  <a:pt x="853610" y="1398409"/>
                  <a:pt x="853610" y="1398409"/>
                </a:cubicBezTo>
                <a:cubicBezTo>
                  <a:pt x="803563" y="1398409"/>
                  <a:pt x="803563" y="1398409"/>
                  <a:pt x="803563" y="1398409"/>
                </a:cubicBezTo>
                <a:lnTo>
                  <a:pt x="643413" y="1407943"/>
                </a:lnTo>
                <a:lnTo>
                  <a:pt x="803563" y="1395900"/>
                </a:lnTo>
                <a:cubicBezTo>
                  <a:pt x="853610" y="1393391"/>
                  <a:pt x="853610" y="1393391"/>
                  <a:pt x="853610" y="1393391"/>
                </a:cubicBezTo>
                <a:cubicBezTo>
                  <a:pt x="903657" y="1393391"/>
                  <a:pt x="903657" y="1393391"/>
                  <a:pt x="903657" y="1393391"/>
                </a:cubicBezTo>
                <a:cubicBezTo>
                  <a:pt x="938690" y="1393391"/>
                  <a:pt x="971220" y="1390882"/>
                  <a:pt x="1006253" y="1390882"/>
                </a:cubicBezTo>
                <a:cubicBezTo>
                  <a:pt x="1071314" y="1390882"/>
                  <a:pt x="1138877" y="1388373"/>
                  <a:pt x="1206441" y="1390882"/>
                </a:cubicBezTo>
                <a:lnTo>
                  <a:pt x="1245512" y="1391970"/>
                </a:lnTo>
                <a:lnTo>
                  <a:pt x="1604112" y="1365499"/>
                </a:lnTo>
                <a:cubicBezTo>
                  <a:pt x="1736747" y="1355474"/>
                  <a:pt x="1869381" y="1345449"/>
                  <a:pt x="2002016" y="1336050"/>
                </a:cubicBezTo>
                <a:lnTo>
                  <a:pt x="2021651" y="1334783"/>
                </a:lnTo>
                <a:lnTo>
                  <a:pt x="1996024" y="1330291"/>
                </a:lnTo>
                <a:lnTo>
                  <a:pt x="1603761" y="1345747"/>
                </a:lnTo>
                <a:cubicBezTo>
                  <a:pt x="1073237" y="1370831"/>
                  <a:pt x="542713" y="1413474"/>
                  <a:pt x="12189" y="1441067"/>
                </a:cubicBezTo>
                <a:cubicBezTo>
                  <a:pt x="542713" y="1410966"/>
                  <a:pt x="1073237" y="1368323"/>
                  <a:pt x="1603761" y="1340730"/>
                </a:cubicBezTo>
                <a:lnTo>
                  <a:pt x="1971306" y="1325958"/>
                </a:lnTo>
                <a:lnTo>
                  <a:pt x="1960110" y="1323995"/>
                </a:lnTo>
                <a:lnTo>
                  <a:pt x="1604348" y="1322878"/>
                </a:lnTo>
                <a:cubicBezTo>
                  <a:pt x="1071335" y="1332908"/>
                  <a:pt x="540826" y="1375534"/>
                  <a:pt x="10314" y="1415654"/>
                </a:cubicBezTo>
                <a:cubicBezTo>
                  <a:pt x="540826" y="1373027"/>
                  <a:pt x="1071335" y="1330400"/>
                  <a:pt x="1604348" y="1317863"/>
                </a:cubicBezTo>
                <a:lnTo>
                  <a:pt x="1889609" y="1317415"/>
                </a:lnTo>
                <a:lnTo>
                  <a:pt x="1608855" y="1305727"/>
                </a:lnTo>
                <a:cubicBezTo>
                  <a:pt x="1341077" y="1300711"/>
                  <a:pt x="1073299" y="1308236"/>
                  <a:pt x="805521" y="1325793"/>
                </a:cubicBezTo>
                <a:cubicBezTo>
                  <a:pt x="537742" y="1340843"/>
                  <a:pt x="272467" y="1365925"/>
                  <a:pt x="4688" y="1391008"/>
                </a:cubicBezTo>
                <a:cubicBezTo>
                  <a:pt x="272467" y="1363417"/>
                  <a:pt x="537742" y="1338335"/>
                  <a:pt x="805521" y="1323285"/>
                </a:cubicBezTo>
                <a:cubicBezTo>
                  <a:pt x="1073299" y="1305727"/>
                  <a:pt x="1341077" y="1295694"/>
                  <a:pt x="1608855" y="1300711"/>
                </a:cubicBezTo>
                <a:lnTo>
                  <a:pt x="1882117" y="1311385"/>
                </a:lnTo>
                <a:lnTo>
                  <a:pt x="1877765" y="1310731"/>
                </a:lnTo>
                <a:lnTo>
                  <a:pt x="1815761" y="1304073"/>
                </a:lnTo>
                <a:cubicBezTo>
                  <a:pt x="1748824" y="1298117"/>
                  <a:pt x="1681886" y="1293101"/>
                  <a:pt x="1614323" y="1288086"/>
                </a:cubicBezTo>
                <a:cubicBezTo>
                  <a:pt x="1546759" y="1285578"/>
                  <a:pt x="1479196" y="1283070"/>
                  <a:pt x="1411633" y="1280562"/>
                </a:cubicBezTo>
                <a:cubicBezTo>
                  <a:pt x="1346572" y="1278054"/>
                  <a:pt x="1279009" y="1278054"/>
                  <a:pt x="1211445" y="1278054"/>
                </a:cubicBezTo>
                <a:cubicBezTo>
                  <a:pt x="1076319" y="1280562"/>
                  <a:pt x="941192" y="1283070"/>
                  <a:pt x="806066" y="1290593"/>
                </a:cubicBezTo>
                <a:cubicBezTo>
                  <a:pt x="538315" y="1305640"/>
                  <a:pt x="270564" y="1333226"/>
                  <a:pt x="2813" y="1365827"/>
                </a:cubicBezTo>
                <a:cubicBezTo>
                  <a:pt x="270564" y="1333226"/>
                  <a:pt x="538315" y="1303132"/>
                  <a:pt x="806066" y="1288086"/>
                </a:cubicBezTo>
                <a:cubicBezTo>
                  <a:pt x="941192" y="1280562"/>
                  <a:pt x="1076319" y="1275547"/>
                  <a:pt x="1211445" y="1275547"/>
                </a:cubicBezTo>
                <a:cubicBezTo>
                  <a:pt x="1279009" y="1275547"/>
                  <a:pt x="1346572" y="1275547"/>
                  <a:pt x="1411633" y="1275547"/>
                </a:cubicBezTo>
                <a:cubicBezTo>
                  <a:pt x="1479196" y="1278054"/>
                  <a:pt x="1546759" y="1280562"/>
                  <a:pt x="1614323" y="1283070"/>
                </a:cubicBezTo>
                <a:lnTo>
                  <a:pt x="1781622" y="1296286"/>
                </a:lnTo>
                <a:lnTo>
                  <a:pt x="1724248" y="1287666"/>
                </a:lnTo>
                <a:cubicBezTo>
                  <a:pt x="1621644" y="1277640"/>
                  <a:pt x="1621644" y="1277640"/>
                  <a:pt x="1621644" y="1277640"/>
                </a:cubicBezTo>
                <a:cubicBezTo>
                  <a:pt x="1486507" y="1262600"/>
                  <a:pt x="1351370" y="1252574"/>
                  <a:pt x="1216233" y="1252574"/>
                </a:cubicBezTo>
                <a:cubicBezTo>
                  <a:pt x="1166183" y="1250067"/>
                  <a:pt x="1166183" y="1250067"/>
                  <a:pt x="1166183" y="1250067"/>
                </a:cubicBezTo>
                <a:cubicBezTo>
                  <a:pt x="1148665" y="1250067"/>
                  <a:pt x="1131147" y="1250067"/>
                  <a:pt x="1113629" y="1250067"/>
                </a:cubicBezTo>
                <a:cubicBezTo>
                  <a:pt x="1013528" y="1250067"/>
                  <a:pt x="1013528" y="1250067"/>
                  <a:pt x="1013528" y="1250067"/>
                </a:cubicBezTo>
                <a:cubicBezTo>
                  <a:pt x="943457" y="1252574"/>
                  <a:pt x="875888" y="1252574"/>
                  <a:pt x="808320" y="1257587"/>
                </a:cubicBezTo>
                <a:cubicBezTo>
                  <a:pt x="538046" y="1270120"/>
                  <a:pt x="267772" y="1300199"/>
                  <a:pt x="0" y="1340304"/>
                </a:cubicBezTo>
                <a:cubicBezTo>
                  <a:pt x="267772" y="1300199"/>
                  <a:pt x="538046" y="1267614"/>
                  <a:pt x="808320" y="1255081"/>
                </a:cubicBezTo>
                <a:cubicBezTo>
                  <a:pt x="875888" y="1250067"/>
                  <a:pt x="943457" y="1250067"/>
                  <a:pt x="1013528" y="1247561"/>
                </a:cubicBezTo>
                <a:cubicBezTo>
                  <a:pt x="1113629" y="1247561"/>
                  <a:pt x="1113629" y="1247561"/>
                  <a:pt x="1113629" y="1247561"/>
                </a:cubicBezTo>
                <a:cubicBezTo>
                  <a:pt x="1131147" y="1247561"/>
                  <a:pt x="1148665" y="1247561"/>
                  <a:pt x="1166183" y="1247561"/>
                </a:cubicBezTo>
                <a:cubicBezTo>
                  <a:pt x="1216233" y="1247561"/>
                  <a:pt x="1216233" y="1247561"/>
                  <a:pt x="1216233" y="1247561"/>
                </a:cubicBezTo>
                <a:cubicBezTo>
                  <a:pt x="1351370" y="1250067"/>
                  <a:pt x="1486507" y="1257587"/>
                  <a:pt x="1621644" y="1272627"/>
                </a:cubicBezTo>
                <a:cubicBezTo>
                  <a:pt x="1724248" y="1282653"/>
                  <a:pt x="1724248" y="1282653"/>
                  <a:pt x="1724248" y="1282653"/>
                </a:cubicBezTo>
                <a:cubicBezTo>
                  <a:pt x="1756781" y="1287666"/>
                  <a:pt x="1791817" y="1292679"/>
                  <a:pt x="1824350" y="1297692"/>
                </a:cubicBezTo>
                <a:cubicBezTo>
                  <a:pt x="1874401" y="1305212"/>
                  <a:pt x="1874401" y="1305212"/>
                  <a:pt x="1874401" y="1305212"/>
                </a:cubicBezTo>
                <a:lnTo>
                  <a:pt x="1876050" y="1305460"/>
                </a:lnTo>
                <a:lnTo>
                  <a:pt x="1958694" y="1314376"/>
                </a:lnTo>
                <a:lnTo>
                  <a:pt x="2010210" y="1316388"/>
                </a:lnTo>
                <a:lnTo>
                  <a:pt x="2037840" y="1318801"/>
                </a:lnTo>
                <a:lnTo>
                  <a:pt x="2123809" y="1322717"/>
                </a:lnTo>
                <a:lnTo>
                  <a:pt x="2237745" y="1320831"/>
                </a:lnTo>
                <a:lnTo>
                  <a:pt x="2295221" y="1317121"/>
                </a:lnTo>
                <a:lnTo>
                  <a:pt x="2402045" y="1305641"/>
                </a:lnTo>
                <a:lnTo>
                  <a:pt x="2410836" y="1304694"/>
                </a:lnTo>
                <a:lnTo>
                  <a:pt x="2546168" y="1282955"/>
                </a:lnTo>
                <a:lnTo>
                  <a:pt x="2659717" y="1258873"/>
                </a:lnTo>
                <a:lnTo>
                  <a:pt x="2712288" y="1244690"/>
                </a:lnTo>
                <a:lnTo>
                  <a:pt x="2835272" y="1207526"/>
                </a:lnTo>
                <a:lnTo>
                  <a:pt x="2871251" y="1194959"/>
                </a:lnTo>
                <a:lnTo>
                  <a:pt x="3022620" y="1135682"/>
                </a:lnTo>
                <a:lnTo>
                  <a:pt x="3065180" y="1117038"/>
                </a:lnTo>
                <a:lnTo>
                  <a:pt x="3135498" y="1082054"/>
                </a:lnTo>
                <a:lnTo>
                  <a:pt x="3272966" y="1007211"/>
                </a:lnTo>
                <a:cubicBezTo>
                  <a:pt x="3515712" y="869320"/>
                  <a:pt x="3743443" y="706358"/>
                  <a:pt x="3948651" y="518325"/>
                </a:cubicBezTo>
                <a:cubicBezTo>
                  <a:pt x="4053757" y="425561"/>
                  <a:pt x="4158863" y="330291"/>
                  <a:pt x="4268975" y="247557"/>
                </a:cubicBezTo>
                <a:cubicBezTo>
                  <a:pt x="4381589" y="162315"/>
                  <a:pt x="4501711" y="89609"/>
                  <a:pt x="4631843" y="36959"/>
                </a:cubicBezTo>
                <a:cubicBezTo>
                  <a:pt x="4664376" y="24424"/>
                  <a:pt x="4697535" y="12515"/>
                  <a:pt x="4731319" y="2487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E8AF10-39D5-E190-B397-EDD27C74367F}"/>
              </a:ext>
            </a:extLst>
          </p:cNvPr>
          <p:cNvSpPr txBox="1"/>
          <p:nvPr userDrawn="1"/>
        </p:nvSpPr>
        <p:spPr>
          <a:xfrm>
            <a:off x="900976" y="6353937"/>
            <a:ext cx="519502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100" b="1" dirty="0">
                <a:solidFill>
                  <a:schemeClr val="bg1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1401</a:t>
            </a:r>
            <a:r>
              <a:rPr lang="fa-IR" sz="1000" b="0" dirty="0">
                <a:solidFill>
                  <a:schemeClr val="bg1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bg1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| </a:t>
            </a:r>
            <a:r>
              <a:rPr lang="fa-IR" sz="1000" dirty="0">
                <a:solidFill>
                  <a:schemeClr val="bg1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شرکت گسترش صنایع بلوچ</a:t>
            </a:r>
            <a:endParaRPr lang="en-US" sz="1000" dirty="0">
              <a:solidFill>
                <a:schemeClr val="bg1"/>
              </a:solidFill>
              <a:latin typeface="IRANSansMobile(FaNum)" panose="020B0506030804020204" pitchFamily="34" charset="-78"/>
              <a:cs typeface="IRANSansMobile(FaNum)" panose="020B0506030804020204" pitchFamily="34" charset="-78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D31744B-4168-1D52-AE6E-7F71A5DAA8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579" y="334786"/>
            <a:ext cx="535505" cy="5244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A2FAF9B-EF53-CE57-34E5-D8630862776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31" y="0"/>
            <a:ext cx="749994" cy="68580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9684201-D645-EBB6-A88D-D2DF4A3B601D}"/>
              </a:ext>
            </a:extLst>
          </p:cNvPr>
          <p:cNvSpPr txBox="1"/>
          <p:nvPr userDrawn="1"/>
        </p:nvSpPr>
        <p:spPr>
          <a:xfrm>
            <a:off x="1053376" y="6506337"/>
            <a:ext cx="519502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1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1401</a:t>
            </a:r>
            <a:r>
              <a:rPr lang="fa-IR" sz="10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bg1">
                    <a:lumMod val="85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| </a:t>
            </a:r>
            <a:r>
              <a:rPr lang="fa-IR" sz="1000" dirty="0">
                <a:solidFill>
                  <a:schemeClr val="bg1">
                    <a:lumMod val="65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طرح توازن سرمایه گذاری در طرح های صنعتی کشور</a:t>
            </a:r>
            <a:endParaRPr lang="en-US" sz="1000" dirty="0">
              <a:solidFill>
                <a:schemeClr val="bg1">
                  <a:lumMod val="65000"/>
                </a:schemeClr>
              </a:solidFill>
              <a:latin typeface="IRANSansMobile(FaNum)" panose="020B0506030804020204" pitchFamily="34" charset="-78"/>
              <a:cs typeface="IRANSansMobile(FaNum)" panose="020B0506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6904106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wo Content">
    <p:bg>
      <p:bgPr>
        <a:gradFill>
          <a:gsLst>
            <a:gs pos="0">
              <a:srgbClr val="820000"/>
            </a:gs>
            <a:gs pos="100000">
              <a:srgbClr val="7A0000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EA3D216-CD32-6BCB-8798-387B08C588A9}"/>
              </a:ext>
            </a:extLst>
          </p:cNvPr>
          <p:cNvSpPr/>
          <p:nvPr userDrawn="1"/>
        </p:nvSpPr>
        <p:spPr>
          <a:xfrm>
            <a:off x="6181724" y="0"/>
            <a:ext cx="6010275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C324230-14E7-491A-5C64-129D46A44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81724" y="22274"/>
            <a:ext cx="5997640" cy="6835726"/>
          </a:xfrm>
          <a:custGeom>
            <a:avLst/>
            <a:gdLst>
              <a:gd name="connsiteX0" fmla="*/ 0 w 9703724"/>
              <a:gd name="connsiteY0" fmla="*/ 0 h 3048000"/>
              <a:gd name="connsiteX1" fmla="*/ 9703724 w 9703724"/>
              <a:gd name="connsiteY1" fmla="*/ 0 h 3048000"/>
              <a:gd name="connsiteX2" fmla="*/ 9703724 w 9703724"/>
              <a:gd name="connsiteY2" fmla="*/ 3048000 h 3048000"/>
              <a:gd name="connsiteX3" fmla="*/ 0 w 9703724"/>
              <a:gd name="connsiteY3" fmla="*/ 3048000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03724" h="3048000">
                <a:moveTo>
                  <a:pt x="0" y="0"/>
                </a:moveTo>
                <a:lnTo>
                  <a:pt x="9703724" y="0"/>
                </a:lnTo>
                <a:lnTo>
                  <a:pt x="9703724" y="3048000"/>
                </a:lnTo>
                <a:lnTo>
                  <a:pt x="0" y="3048000"/>
                </a:lnTo>
                <a:close/>
              </a:path>
            </a:pathLst>
          </a:cu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9E8E551-EDCB-E807-AC07-2875197B20A1}"/>
              </a:ext>
            </a:extLst>
          </p:cNvPr>
          <p:cNvSpPr/>
          <p:nvPr userDrawn="1"/>
        </p:nvSpPr>
        <p:spPr>
          <a:xfrm>
            <a:off x="-596548" y="4812145"/>
            <a:ext cx="6765637" cy="2023581"/>
          </a:xfrm>
          <a:custGeom>
            <a:avLst/>
            <a:gdLst>
              <a:gd name="connsiteX0" fmla="*/ 643413 w 4742389"/>
              <a:gd name="connsiteY0" fmla="*/ 1407943 h 1526213"/>
              <a:gd name="connsiteX1" fmla="*/ 403188 w 4742389"/>
              <a:gd name="connsiteY1" fmla="*/ 1426007 h 1526213"/>
              <a:gd name="connsiteX2" fmla="*/ 603376 w 4742389"/>
              <a:gd name="connsiteY2" fmla="*/ 1410326 h 1526213"/>
              <a:gd name="connsiteX3" fmla="*/ 2316873 w 4742389"/>
              <a:gd name="connsiteY3" fmla="*/ 1406472 h 1526213"/>
              <a:gd name="connsiteX4" fmla="*/ 2292268 w 4742389"/>
              <a:gd name="connsiteY4" fmla="*/ 1414417 h 1526213"/>
              <a:gd name="connsiteX5" fmla="*/ 2070799 w 4742389"/>
              <a:gd name="connsiteY5" fmla="*/ 1474802 h 1526213"/>
              <a:gd name="connsiteX6" fmla="*/ 2094773 w 4742389"/>
              <a:gd name="connsiteY6" fmla="*/ 1479009 h 1526213"/>
              <a:gd name="connsiteX7" fmla="*/ 2107285 w 4742389"/>
              <a:gd name="connsiteY7" fmla="*/ 1481204 h 1526213"/>
              <a:gd name="connsiteX8" fmla="*/ 2117880 w 4742389"/>
              <a:gd name="connsiteY8" fmla="*/ 1483656 h 1526213"/>
              <a:gd name="connsiteX9" fmla="*/ 2315239 w 4742389"/>
              <a:gd name="connsiteY9" fmla="*/ 1425938 h 1526213"/>
              <a:gd name="connsiteX10" fmla="*/ 2347886 w 4742389"/>
              <a:gd name="connsiteY10" fmla="*/ 1414711 h 1526213"/>
              <a:gd name="connsiteX11" fmla="*/ 2328299 w 4742389"/>
              <a:gd name="connsiteY11" fmla="*/ 1409548 h 1526213"/>
              <a:gd name="connsiteX12" fmla="*/ 2322355 w 4742389"/>
              <a:gd name="connsiteY12" fmla="*/ 1407982 h 1526213"/>
              <a:gd name="connsiteX13" fmla="*/ 2271317 w 4742389"/>
              <a:gd name="connsiteY13" fmla="*/ 1393924 h 1526213"/>
              <a:gd name="connsiteX14" fmla="*/ 2070766 w 4742389"/>
              <a:gd name="connsiteY14" fmla="*/ 1448952 h 1526213"/>
              <a:gd name="connsiteX15" fmla="*/ 2003434 w 4742389"/>
              <a:gd name="connsiteY15" fmla="*/ 1463073 h 1526213"/>
              <a:gd name="connsiteX16" fmla="*/ 2007191 w 4742389"/>
              <a:gd name="connsiteY16" fmla="*/ 1463642 h 1526213"/>
              <a:gd name="connsiteX17" fmla="*/ 2059110 w 4742389"/>
              <a:gd name="connsiteY17" fmla="*/ 1472751 h 1526213"/>
              <a:gd name="connsiteX18" fmla="*/ 2291173 w 4742389"/>
              <a:gd name="connsiteY18" fmla="*/ 1409403 h 1526213"/>
              <a:gd name="connsiteX19" fmla="*/ 2307838 w 4742389"/>
              <a:gd name="connsiteY19" fmla="*/ 1403983 h 1526213"/>
              <a:gd name="connsiteX20" fmla="*/ 2378176 w 4742389"/>
              <a:gd name="connsiteY20" fmla="*/ 1386677 h 1526213"/>
              <a:gd name="connsiteX21" fmla="*/ 2329155 w 4742389"/>
              <a:gd name="connsiteY21" fmla="*/ 1402506 h 1526213"/>
              <a:gd name="connsiteX22" fmla="*/ 2358093 w 4742389"/>
              <a:gd name="connsiteY22" fmla="*/ 1411201 h 1526213"/>
              <a:gd name="connsiteX23" fmla="*/ 2407814 w 4742389"/>
              <a:gd name="connsiteY23" fmla="*/ 1394103 h 1526213"/>
              <a:gd name="connsiteX24" fmla="*/ 2233796 w 4742389"/>
              <a:gd name="connsiteY24" fmla="*/ 1383589 h 1526213"/>
              <a:gd name="connsiteX25" fmla="*/ 2052937 w 4742389"/>
              <a:gd name="connsiteY25" fmla="*/ 1428544 h 1526213"/>
              <a:gd name="connsiteX26" fmla="*/ 1931367 w 4742389"/>
              <a:gd name="connsiteY26" fmla="*/ 1452166 h 1526213"/>
              <a:gd name="connsiteX27" fmla="*/ 1989402 w 4742389"/>
              <a:gd name="connsiteY27" fmla="*/ 1460949 h 1526213"/>
              <a:gd name="connsiteX28" fmla="*/ 2070453 w 4742389"/>
              <a:gd name="connsiteY28" fmla="*/ 1443937 h 1526213"/>
              <a:gd name="connsiteX29" fmla="*/ 2261511 w 4742389"/>
              <a:gd name="connsiteY29" fmla="*/ 1391222 h 1526213"/>
              <a:gd name="connsiteX30" fmla="*/ 2329305 w 4742389"/>
              <a:gd name="connsiteY30" fmla="*/ 1378012 h 1526213"/>
              <a:gd name="connsiteX31" fmla="*/ 2283683 w 4742389"/>
              <a:gd name="connsiteY31" fmla="*/ 1390530 h 1526213"/>
              <a:gd name="connsiteX32" fmla="*/ 2320293 w 4742389"/>
              <a:gd name="connsiteY32" fmla="*/ 1399933 h 1526213"/>
              <a:gd name="connsiteX33" fmla="*/ 2368504 w 4742389"/>
              <a:gd name="connsiteY33" fmla="*/ 1384254 h 1526213"/>
              <a:gd name="connsiteX34" fmla="*/ 2365026 w 4742389"/>
              <a:gd name="connsiteY34" fmla="*/ 1383382 h 1526213"/>
              <a:gd name="connsiteX35" fmla="*/ 2195642 w 4742389"/>
              <a:gd name="connsiteY35" fmla="*/ 1373395 h 1526213"/>
              <a:gd name="connsiteX36" fmla="*/ 2036309 w 4742389"/>
              <a:gd name="connsiteY36" fmla="*/ 1407409 h 1526213"/>
              <a:gd name="connsiteX37" fmla="*/ 1849685 w 4742389"/>
              <a:gd name="connsiteY37" fmla="*/ 1439804 h 1526213"/>
              <a:gd name="connsiteX38" fmla="*/ 1914009 w 4742389"/>
              <a:gd name="connsiteY38" fmla="*/ 1449539 h 1526213"/>
              <a:gd name="connsiteX39" fmla="*/ 2051373 w 4742389"/>
              <a:gd name="connsiteY39" fmla="*/ 1422588 h 1526213"/>
              <a:gd name="connsiteX40" fmla="*/ 2222273 w 4742389"/>
              <a:gd name="connsiteY40" fmla="*/ 1380415 h 1526213"/>
              <a:gd name="connsiteX41" fmla="*/ 2222253 w 4742389"/>
              <a:gd name="connsiteY41" fmla="*/ 1380409 h 1526213"/>
              <a:gd name="connsiteX42" fmla="*/ 2287251 w 4742389"/>
              <a:gd name="connsiteY42" fmla="*/ 1370301 h 1526213"/>
              <a:gd name="connsiteX43" fmla="*/ 2245412 w 4742389"/>
              <a:gd name="connsiteY43" fmla="*/ 1380701 h 1526213"/>
              <a:gd name="connsiteX44" fmla="*/ 2273499 w 4742389"/>
              <a:gd name="connsiteY44" fmla="*/ 1387915 h 1526213"/>
              <a:gd name="connsiteX45" fmla="*/ 2316413 w 4742389"/>
              <a:gd name="connsiteY45" fmla="*/ 1376074 h 1526213"/>
              <a:gd name="connsiteX46" fmla="*/ 2314979 w 4742389"/>
              <a:gd name="connsiteY46" fmla="*/ 1375859 h 1526213"/>
              <a:gd name="connsiteX47" fmla="*/ 2436053 w 4742389"/>
              <a:gd name="connsiteY47" fmla="*/ 1367988 h 1526213"/>
              <a:gd name="connsiteX48" fmla="*/ 2389019 w 4742389"/>
              <a:gd name="connsiteY48" fmla="*/ 1383175 h 1526213"/>
              <a:gd name="connsiteX49" fmla="*/ 2408817 w 4742389"/>
              <a:gd name="connsiteY49" fmla="*/ 1387144 h 1526213"/>
              <a:gd name="connsiteX50" fmla="*/ 2415073 w 4742389"/>
              <a:gd name="connsiteY50" fmla="*/ 1388398 h 1526213"/>
              <a:gd name="connsiteX51" fmla="*/ 2420586 w 4742389"/>
              <a:gd name="connsiteY51" fmla="*/ 1389710 h 1526213"/>
              <a:gd name="connsiteX52" fmla="*/ 2468716 w 4742389"/>
              <a:gd name="connsiteY52" fmla="*/ 1373159 h 1526213"/>
              <a:gd name="connsiteX53" fmla="*/ 2154700 w 4742389"/>
              <a:gd name="connsiteY53" fmla="*/ 1363869 h 1526213"/>
              <a:gd name="connsiteX54" fmla="*/ 2023175 w 4742389"/>
              <a:gd name="connsiteY54" fmla="*/ 1388201 h 1526213"/>
              <a:gd name="connsiteX55" fmla="*/ 1759491 w 4742389"/>
              <a:gd name="connsiteY55" fmla="*/ 1427999 h 1526213"/>
              <a:gd name="connsiteX56" fmla="*/ 1808255 w 4742389"/>
              <a:gd name="connsiteY56" fmla="*/ 1433534 h 1526213"/>
              <a:gd name="connsiteX57" fmla="*/ 1834004 w 4742389"/>
              <a:gd name="connsiteY57" fmla="*/ 1437431 h 1526213"/>
              <a:gd name="connsiteX58" fmla="*/ 2035370 w 4742389"/>
              <a:gd name="connsiteY58" fmla="*/ 1402394 h 1526213"/>
              <a:gd name="connsiteX59" fmla="*/ 2184870 w 4742389"/>
              <a:gd name="connsiteY59" fmla="*/ 1370556 h 1526213"/>
              <a:gd name="connsiteX60" fmla="*/ 2180649 w 4742389"/>
              <a:gd name="connsiteY60" fmla="*/ 1369443 h 1526213"/>
              <a:gd name="connsiteX61" fmla="*/ 2174705 w 4742389"/>
              <a:gd name="connsiteY61" fmla="*/ 1367877 h 1526213"/>
              <a:gd name="connsiteX62" fmla="*/ 2247479 w 4742389"/>
              <a:gd name="connsiteY62" fmla="*/ 1362329 h 1526213"/>
              <a:gd name="connsiteX63" fmla="*/ 2207044 w 4742389"/>
              <a:gd name="connsiteY63" fmla="*/ 1370961 h 1526213"/>
              <a:gd name="connsiteX64" fmla="*/ 2218500 w 4742389"/>
              <a:gd name="connsiteY64" fmla="*/ 1373830 h 1526213"/>
              <a:gd name="connsiteX65" fmla="*/ 2224756 w 4742389"/>
              <a:gd name="connsiteY65" fmla="*/ 1375396 h 1526213"/>
              <a:gd name="connsiteX66" fmla="*/ 2233504 w 4742389"/>
              <a:gd name="connsiteY66" fmla="*/ 1377643 h 1526213"/>
              <a:gd name="connsiteX67" fmla="*/ 2274010 w 4742389"/>
              <a:gd name="connsiteY67" fmla="*/ 1367647 h 1526213"/>
              <a:gd name="connsiteX68" fmla="*/ 2257112 w 4742389"/>
              <a:gd name="connsiteY68" fmla="*/ 1364260 h 1526213"/>
              <a:gd name="connsiteX69" fmla="*/ 2389230 w 4742389"/>
              <a:gd name="connsiteY69" fmla="*/ 1361570 h 1526213"/>
              <a:gd name="connsiteX70" fmla="*/ 2344103 w 4742389"/>
              <a:gd name="connsiteY70" fmla="*/ 1373952 h 1526213"/>
              <a:gd name="connsiteX71" fmla="*/ 2359083 w 4742389"/>
              <a:gd name="connsiteY71" fmla="*/ 1377112 h 1526213"/>
              <a:gd name="connsiteX72" fmla="*/ 2365026 w 4742389"/>
              <a:gd name="connsiteY72" fmla="*/ 1378366 h 1526213"/>
              <a:gd name="connsiteX73" fmla="*/ 2378378 w 4742389"/>
              <a:gd name="connsiteY73" fmla="*/ 1381042 h 1526213"/>
              <a:gd name="connsiteX74" fmla="*/ 2424260 w 4742389"/>
              <a:gd name="connsiteY74" fmla="*/ 1366121 h 1526213"/>
              <a:gd name="connsiteX75" fmla="*/ 2407185 w 4742389"/>
              <a:gd name="connsiteY75" fmla="*/ 1363417 h 1526213"/>
              <a:gd name="connsiteX76" fmla="*/ 2341950 w 4742389"/>
              <a:gd name="connsiteY76" fmla="*/ 1356705 h 1526213"/>
              <a:gd name="connsiteX77" fmla="*/ 2304394 w 4742389"/>
              <a:gd name="connsiteY77" fmla="*/ 1366040 h 1526213"/>
              <a:gd name="connsiteX78" fmla="*/ 2304969 w 4742389"/>
              <a:gd name="connsiteY78" fmla="*/ 1366141 h 1526213"/>
              <a:gd name="connsiteX79" fmla="*/ 2317481 w 4742389"/>
              <a:gd name="connsiteY79" fmla="*/ 1368335 h 1526213"/>
              <a:gd name="connsiteX80" fmla="*/ 2332771 w 4742389"/>
              <a:gd name="connsiteY80" fmla="*/ 1371561 h 1526213"/>
              <a:gd name="connsiteX81" fmla="*/ 2374483 w 4742389"/>
              <a:gd name="connsiteY81" fmla="*/ 1360052 h 1526213"/>
              <a:gd name="connsiteX82" fmla="*/ 2114465 w 4742389"/>
              <a:gd name="connsiteY82" fmla="*/ 1355554 h 1526213"/>
              <a:gd name="connsiteX83" fmla="*/ 2012958 w 4742389"/>
              <a:gd name="connsiteY83" fmla="*/ 1370382 h 1526213"/>
              <a:gd name="connsiteX84" fmla="*/ 1652914 w 4742389"/>
              <a:gd name="connsiteY84" fmla="*/ 1415902 h 1526213"/>
              <a:gd name="connsiteX85" fmla="*/ 1740389 w 4742389"/>
              <a:gd name="connsiteY85" fmla="*/ 1425831 h 1526213"/>
              <a:gd name="connsiteX86" fmla="*/ 2022237 w 4742389"/>
              <a:gd name="connsiteY86" fmla="*/ 1383190 h 1526213"/>
              <a:gd name="connsiteX87" fmla="*/ 2141381 w 4742389"/>
              <a:gd name="connsiteY87" fmla="*/ 1361201 h 1526213"/>
              <a:gd name="connsiteX88" fmla="*/ 2124654 w 4742389"/>
              <a:gd name="connsiteY88" fmla="*/ 1357850 h 1526213"/>
              <a:gd name="connsiteX89" fmla="*/ 2205859 w 4742389"/>
              <a:gd name="connsiteY89" fmla="*/ 1354405 h 1526213"/>
              <a:gd name="connsiteX90" fmla="*/ 2167711 w 4742389"/>
              <a:gd name="connsiteY90" fmla="*/ 1361462 h 1526213"/>
              <a:gd name="connsiteX91" fmla="*/ 2174705 w 4742389"/>
              <a:gd name="connsiteY91" fmla="*/ 1362863 h 1526213"/>
              <a:gd name="connsiteX92" fmla="*/ 2195978 w 4742389"/>
              <a:gd name="connsiteY92" fmla="*/ 1368190 h 1526213"/>
              <a:gd name="connsiteX93" fmla="*/ 2235125 w 4742389"/>
              <a:gd name="connsiteY93" fmla="*/ 1359853 h 1526213"/>
              <a:gd name="connsiteX94" fmla="*/ 2227397 w 4742389"/>
              <a:gd name="connsiteY94" fmla="*/ 1358304 h 1526213"/>
              <a:gd name="connsiteX95" fmla="*/ 2214885 w 4742389"/>
              <a:gd name="connsiteY95" fmla="*/ 1355796 h 1526213"/>
              <a:gd name="connsiteX96" fmla="*/ 2295983 w 4742389"/>
              <a:gd name="connsiteY96" fmla="*/ 1351975 h 1526213"/>
              <a:gd name="connsiteX97" fmla="*/ 2263606 w 4742389"/>
              <a:gd name="connsiteY97" fmla="*/ 1358887 h 1526213"/>
              <a:gd name="connsiteX98" fmla="*/ 2290440 w 4742389"/>
              <a:gd name="connsiteY98" fmla="*/ 1363593 h 1526213"/>
              <a:gd name="connsiteX99" fmla="*/ 2325296 w 4742389"/>
              <a:gd name="connsiteY99" fmla="*/ 1354991 h 1526213"/>
              <a:gd name="connsiteX100" fmla="*/ 2495411 w 4742389"/>
              <a:gd name="connsiteY100" fmla="*/ 1348764 h 1526213"/>
              <a:gd name="connsiteX101" fmla="*/ 2495384 w 4742389"/>
              <a:gd name="connsiteY101" fmla="*/ 1348773 h 1526213"/>
              <a:gd name="connsiteX102" fmla="*/ 2490237 w 4742389"/>
              <a:gd name="connsiteY102" fmla="*/ 1350491 h 1526213"/>
              <a:gd name="connsiteX103" fmla="*/ 2447859 w 4742389"/>
              <a:gd name="connsiteY103" fmla="*/ 1364175 h 1526213"/>
              <a:gd name="connsiteX104" fmla="*/ 2480486 w 4742389"/>
              <a:gd name="connsiteY104" fmla="*/ 1369112 h 1526213"/>
              <a:gd name="connsiteX105" fmla="*/ 2512196 w 4742389"/>
              <a:gd name="connsiteY105" fmla="*/ 1358207 h 1526213"/>
              <a:gd name="connsiteX106" fmla="*/ 2528899 w 4742389"/>
              <a:gd name="connsiteY106" fmla="*/ 1351771 h 1526213"/>
              <a:gd name="connsiteX107" fmla="*/ 2165222 w 4742389"/>
              <a:gd name="connsiteY107" fmla="*/ 1348139 h 1526213"/>
              <a:gd name="connsiteX108" fmla="*/ 2128200 w 4742389"/>
              <a:gd name="connsiteY108" fmla="*/ 1353548 h 1526213"/>
              <a:gd name="connsiteX109" fmla="*/ 2154407 w 4742389"/>
              <a:gd name="connsiteY109" fmla="*/ 1358797 h 1526213"/>
              <a:gd name="connsiteX110" fmla="*/ 2190793 w 4742389"/>
              <a:gd name="connsiteY110" fmla="*/ 1352082 h 1526213"/>
              <a:gd name="connsiteX111" fmla="*/ 2076862 w 4742389"/>
              <a:gd name="connsiteY111" fmla="*/ 1347080 h 1526213"/>
              <a:gd name="connsiteX112" fmla="*/ 1608761 w 4742389"/>
              <a:gd name="connsiteY112" fmla="*/ 1395903 h 1526213"/>
              <a:gd name="connsiteX113" fmla="*/ 1516343 w 4742389"/>
              <a:gd name="connsiteY113" fmla="*/ 1404140 h 1526213"/>
              <a:gd name="connsiteX114" fmla="*/ 1553015 w 4742389"/>
              <a:gd name="connsiteY114" fmla="*/ 1407817 h 1526213"/>
              <a:gd name="connsiteX115" fmla="*/ 1559271 w 4742389"/>
              <a:gd name="connsiteY115" fmla="*/ 1408444 h 1526213"/>
              <a:gd name="connsiteX116" fmla="*/ 1609318 w 4742389"/>
              <a:gd name="connsiteY116" fmla="*/ 1410953 h 1526213"/>
              <a:gd name="connsiteX117" fmla="*/ 1631961 w 4742389"/>
              <a:gd name="connsiteY117" fmla="*/ 1413523 h 1526213"/>
              <a:gd name="connsiteX118" fmla="*/ 2012019 w 4742389"/>
              <a:gd name="connsiteY118" fmla="*/ 1365058 h 1526213"/>
              <a:gd name="connsiteX119" fmla="*/ 2098552 w 4742389"/>
              <a:gd name="connsiteY119" fmla="*/ 1351968 h 1526213"/>
              <a:gd name="connsiteX120" fmla="*/ 2246510 w 4742389"/>
              <a:gd name="connsiteY120" fmla="*/ 1346884 h 1526213"/>
              <a:gd name="connsiteX121" fmla="*/ 2221525 w 4742389"/>
              <a:gd name="connsiteY121" fmla="*/ 1351506 h 1526213"/>
              <a:gd name="connsiteX122" fmla="*/ 2250476 w 4742389"/>
              <a:gd name="connsiteY122" fmla="*/ 1356584 h 1526213"/>
              <a:gd name="connsiteX123" fmla="*/ 2279891 w 4742389"/>
              <a:gd name="connsiteY123" fmla="*/ 1350319 h 1526213"/>
              <a:gd name="connsiteX124" fmla="*/ 2450575 w 4742389"/>
              <a:gd name="connsiteY124" fmla="*/ 1344737 h 1526213"/>
              <a:gd name="connsiteX125" fmla="*/ 2403537 w 4742389"/>
              <a:gd name="connsiteY125" fmla="*/ 1357644 h 1526213"/>
              <a:gd name="connsiteX126" fmla="*/ 2409688 w 4742389"/>
              <a:gd name="connsiteY126" fmla="*/ 1358401 h 1526213"/>
              <a:gd name="connsiteX127" fmla="*/ 2435834 w 4742389"/>
              <a:gd name="connsiteY127" fmla="*/ 1362356 h 1526213"/>
              <a:gd name="connsiteX128" fmla="*/ 2481478 w 4742389"/>
              <a:gd name="connsiteY128" fmla="*/ 1347512 h 1526213"/>
              <a:gd name="connsiteX129" fmla="*/ 2203856 w 4742389"/>
              <a:gd name="connsiteY129" fmla="*/ 1342495 h 1526213"/>
              <a:gd name="connsiteX130" fmla="*/ 2182766 w 4742389"/>
              <a:gd name="connsiteY130" fmla="*/ 1345576 h 1526213"/>
              <a:gd name="connsiteX131" fmla="*/ 2204876 w 4742389"/>
              <a:gd name="connsiteY131" fmla="*/ 1348900 h 1526213"/>
              <a:gd name="connsiteX132" fmla="*/ 2206615 w 4742389"/>
              <a:gd name="connsiteY132" fmla="*/ 1349161 h 1526213"/>
              <a:gd name="connsiteX133" fmla="*/ 2228818 w 4742389"/>
              <a:gd name="connsiteY133" fmla="*/ 1345064 h 1526213"/>
              <a:gd name="connsiteX134" fmla="*/ 2125471 w 4742389"/>
              <a:gd name="connsiteY134" fmla="*/ 1342010 h 1526213"/>
              <a:gd name="connsiteX135" fmla="*/ 2092630 w 4742389"/>
              <a:gd name="connsiteY135" fmla="*/ 1345435 h 1526213"/>
              <a:gd name="connsiteX136" fmla="*/ 2112055 w 4742389"/>
              <a:gd name="connsiteY136" fmla="*/ 1349925 h 1526213"/>
              <a:gd name="connsiteX137" fmla="*/ 2144739 w 4742389"/>
              <a:gd name="connsiteY137" fmla="*/ 1344981 h 1526213"/>
              <a:gd name="connsiteX138" fmla="*/ 2129493 w 4742389"/>
              <a:gd name="connsiteY138" fmla="*/ 1342630 h 1526213"/>
              <a:gd name="connsiteX139" fmla="*/ 2406147 w 4742389"/>
              <a:gd name="connsiteY139" fmla="*/ 1340747 h 1526213"/>
              <a:gd name="connsiteX140" fmla="*/ 2359815 w 4742389"/>
              <a:gd name="connsiteY140" fmla="*/ 1352264 h 1526213"/>
              <a:gd name="connsiteX141" fmla="*/ 2389481 w 4742389"/>
              <a:gd name="connsiteY141" fmla="*/ 1355914 h 1526213"/>
              <a:gd name="connsiteX142" fmla="*/ 2435045 w 4742389"/>
              <a:gd name="connsiteY142" fmla="*/ 1343343 h 1526213"/>
              <a:gd name="connsiteX143" fmla="*/ 2039442 w 4742389"/>
              <a:gd name="connsiteY143" fmla="*/ 1338647 h 1526213"/>
              <a:gd name="connsiteX144" fmla="*/ 2002016 w 4742389"/>
              <a:gd name="connsiteY144" fmla="*/ 1341063 h 1526213"/>
              <a:gd name="connsiteX145" fmla="*/ 1604112 w 4742389"/>
              <a:gd name="connsiteY145" fmla="*/ 1370511 h 1526213"/>
              <a:gd name="connsiteX146" fmla="*/ 1284898 w 4742389"/>
              <a:gd name="connsiteY146" fmla="*/ 1393067 h 1526213"/>
              <a:gd name="connsiteX147" fmla="*/ 1307786 w 4742389"/>
              <a:gd name="connsiteY147" fmla="*/ 1393704 h 1526213"/>
              <a:gd name="connsiteX148" fmla="*/ 1409130 w 4742389"/>
              <a:gd name="connsiteY148" fmla="*/ 1398409 h 1526213"/>
              <a:gd name="connsiteX149" fmla="*/ 1486203 w 4742389"/>
              <a:gd name="connsiteY149" fmla="*/ 1402273 h 1526213"/>
              <a:gd name="connsiteX150" fmla="*/ 1608761 w 4742389"/>
              <a:gd name="connsiteY150" fmla="*/ 1390888 h 1526213"/>
              <a:gd name="connsiteX151" fmla="*/ 2057350 w 4742389"/>
              <a:gd name="connsiteY151" fmla="*/ 1342682 h 1526213"/>
              <a:gd name="connsiteX152" fmla="*/ 2358501 w 4742389"/>
              <a:gd name="connsiteY152" fmla="*/ 1338629 h 1526213"/>
              <a:gd name="connsiteX153" fmla="*/ 2318464 w 4742389"/>
              <a:gd name="connsiteY153" fmla="*/ 1347176 h 1526213"/>
              <a:gd name="connsiteX154" fmla="*/ 2344156 w 4742389"/>
              <a:gd name="connsiteY154" fmla="*/ 1350337 h 1526213"/>
              <a:gd name="connsiteX155" fmla="*/ 2386901 w 4742389"/>
              <a:gd name="connsiteY155" fmla="*/ 1339789 h 1526213"/>
              <a:gd name="connsiteX156" fmla="*/ 2162054 w 4742389"/>
              <a:gd name="connsiteY156" fmla="*/ 1338194 h 1526213"/>
              <a:gd name="connsiteX157" fmla="*/ 2145290 w 4742389"/>
              <a:gd name="connsiteY157" fmla="*/ 1339943 h 1526213"/>
              <a:gd name="connsiteX158" fmla="*/ 2161718 w 4742389"/>
              <a:gd name="connsiteY158" fmla="*/ 1342412 h 1526213"/>
              <a:gd name="connsiteX159" fmla="*/ 2178448 w 4742389"/>
              <a:gd name="connsiteY159" fmla="*/ 1339881 h 1526213"/>
              <a:gd name="connsiteX160" fmla="*/ 2303316 w 4742389"/>
              <a:gd name="connsiteY160" fmla="*/ 1336375 h 1526213"/>
              <a:gd name="connsiteX161" fmla="*/ 2274305 w 4742389"/>
              <a:gd name="connsiteY161" fmla="*/ 1341742 h 1526213"/>
              <a:gd name="connsiteX162" fmla="*/ 2303371 w 4742389"/>
              <a:gd name="connsiteY162" fmla="*/ 1345319 h 1526213"/>
              <a:gd name="connsiteX163" fmla="*/ 2338599 w 4742389"/>
              <a:gd name="connsiteY163" fmla="*/ 1337816 h 1526213"/>
              <a:gd name="connsiteX164" fmla="*/ 2084118 w 4742389"/>
              <a:gd name="connsiteY164" fmla="*/ 1335762 h 1526213"/>
              <a:gd name="connsiteX165" fmla="*/ 2058060 w 4742389"/>
              <a:gd name="connsiteY165" fmla="*/ 1337445 h 1526213"/>
              <a:gd name="connsiteX166" fmla="*/ 2073303 w 4742389"/>
              <a:gd name="connsiteY166" fmla="*/ 1340968 h 1526213"/>
              <a:gd name="connsiteX167" fmla="*/ 2099804 w 4742389"/>
              <a:gd name="connsiteY167" fmla="*/ 1338120 h 1526213"/>
              <a:gd name="connsiteX168" fmla="*/ 2258325 w 4742389"/>
              <a:gd name="connsiteY168" fmla="*/ 1334538 h 1526213"/>
              <a:gd name="connsiteX169" fmla="*/ 2238863 w 4742389"/>
              <a:gd name="connsiteY169" fmla="*/ 1337381 h 1526213"/>
              <a:gd name="connsiteX170" fmla="*/ 2257812 w 4742389"/>
              <a:gd name="connsiteY170" fmla="*/ 1339713 h 1526213"/>
              <a:gd name="connsiteX171" fmla="*/ 2280863 w 4742389"/>
              <a:gd name="connsiteY171" fmla="*/ 1335459 h 1526213"/>
              <a:gd name="connsiteX172" fmla="*/ 2117484 w 4742389"/>
              <a:gd name="connsiteY172" fmla="*/ 1333608 h 1526213"/>
              <a:gd name="connsiteX173" fmla="*/ 2108922 w 4742389"/>
              <a:gd name="connsiteY173" fmla="*/ 1334161 h 1526213"/>
              <a:gd name="connsiteX174" fmla="*/ 2117294 w 4742389"/>
              <a:gd name="connsiteY174" fmla="*/ 1335734 h 1526213"/>
              <a:gd name="connsiteX175" fmla="*/ 2119259 w 4742389"/>
              <a:gd name="connsiteY175" fmla="*/ 1336030 h 1526213"/>
              <a:gd name="connsiteX176" fmla="*/ 2129903 w 4742389"/>
              <a:gd name="connsiteY176" fmla="*/ 1334886 h 1526213"/>
              <a:gd name="connsiteX177" fmla="*/ 2214330 w 4742389"/>
              <a:gd name="connsiteY177" fmla="*/ 1332742 h 1526213"/>
              <a:gd name="connsiteX178" fmla="*/ 2206623 w 4742389"/>
              <a:gd name="connsiteY178" fmla="*/ 1333546 h 1526213"/>
              <a:gd name="connsiteX179" fmla="*/ 2210301 w 4742389"/>
              <a:gd name="connsiteY179" fmla="*/ 1333867 h 1526213"/>
              <a:gd name="connsiteX180" fmla="*/ 2214659 w 4742389"/>
              <a:gd name="connsiteY180" fmla="*/ 1334403 h 1526213"/>
              <a:gd name="connsiteX181" fmla="*/ 2223238 w 4742389"/>
              <a:gd name="connsiteY181" fmla="*/ 1333105 h 1526213"/>
              <a:gd name="connsiteX182" fmla="*/ 2043194 w 4742389"/>
              <a:gd name="connsiteY182" fmla="*/ 1329610 h 1526213"/>
              <a:gd name="connsiteX183" fmla="*/ 2024364 w 4742389"/>
              <a:gd name="connsiteY183" fmla="*/ 1329818 h 1526213"/>
              <a:gd name="connsiteX184" fmla="*/ 2027055 w 4742389"/>
              <a:gd name="connsiteY184" fmla="*/ 1330278 h 1526213"/>
              <a:gd name="connsiteX185" fmla="*/ 2041108 w 4742389"/>
              <a:gd name="connsiteY185" fmla="*/ 1333527 h 1526213"/>
              <a:gd name="connsiteX186" fmla="*/ 2060792 w 4742389"/>
              <a:gd name="connsiteY186" fmla="*/ 1332256 h 1526213"/>
              <a:gd name="connsiteX187" fmla="*/ 2556751 w 4742389"/>
              <a:gd name="connsiteY187" fmla="*/ 1328281 h 1526213"/>
              <a:gd name="connsiteX188" fmla="*/ 2531411 w 4742389"/>
              <a:gd name="connsiteY188" fmla="*/ 1336743 h 1526213"/>
              <a:gd name="connsiteX189" fmla="*/ 2511183 w 4742389"/>
              <a:gd name="connsiteY189" fmla="*/ 1343497 h 1526213"/>
              <a:gd name="connsiteX190" fmla="*/ 2544027 w 4742389"/>
              <a:gd name="connsiteY190" fmla="*/ 1345942 h 1526213"/>
              <a:gd name="connsiteX191" fmla="*/ 2568621 w 4742389"/>
              <a:gd name="connsiteY191" fmla="*/ 1336466 h 1526213"/>
              <a:gd name="connsiteX192" fmla="*/ 2588499 w 4742389"/>
              <a:gd name="connsiteY192" fmla="*/ 1328806 h 1526213"/>
              <a:gd name="connsiteX193" fmla="*/ 2508372 w 4742389"/>
              <a:gd name="connsiteY193" fmla="*/ 1327480 h 1526213"/>
              <a:gd name="connsiteX194" fmla="*/ 2508269 w 4742389"/>
              <a:gd name="connsiteY194" fmla="*/ 1327512 h 1526213"/>
              <a:gd name="connsiteX195" fmla="*/ 2467095 w 4742389"/>
              <a:gd name="connsiteY195" fmla="*/ 1340204 h 1526213"/>
              <a:gd name="connsiteX196" fmla="*/ 2467064 w 4742389"/>
              <a:gd name="connsiteY196" fmla="*/ 1340213 h 1526213"/>
              <a:gd name="connsiteX197" fmla="*/ 2496859 w 4742389"/>
              <a:gd name="connsiteY197" fmla="*/ 1342431 h 1526213"/>
              <a:gd name="connsiteX198" fmla="*/ 2540061 w 4742389"/>
              <a:gd name="connsiteY198" fmla="*/ 1328005 h 1526213"/>
              <a:gd name="connsiteX199" fmla="*/ 2460291 w 4742389"/>
              <a:gd name="connsiteY199" fmla="*/ 1326684 h 1526213"/>
              <a:gd name="connsiteX200" fmla="*/ 2447701 w 4742389"/>
              <a:gd name="connsiteY200" fmla="*/ 1330418 h 1526213"/>
              <a:gd name="connsiteX201" fmla="*/ 2421841 w 4742389"/>
              <a:gd name="connsiteY201" fmla="*/ 1336846 h 1526213"/>
              <a:gd name="connsiteX202" fmla="*/ 2450782 w 4742389"/>
              <a:gd name="connsiteY202" fmla="*/ 1339001 h 1526213"/>
              <a:gd name="connsiteX203" fmla="*/ 2464592 w 4742389"/>
              <a:gd name="connsiteY203" fmla="*/ 1335190 h 1526213"/>
              <a:gd name="connsiteX204" fmla="*/ 2490560 w 4742389"/>
              <a:gd name="connsiteY204" fmla="*/ 1327185 h 1526213"/>
              <a:gd name="connsiteX205" fmla="*/ 2329673 w 4742389"/>
              <a:gd name="connsiteY205" fmla="*/ 1326450 h 1526213"/>
              <a:gd name="connsiteX206" fmla="*/ 2312386 w 4742389"/>
              <a:gd name="connsiteY206" fmla="*/ 1326641 h 1526213"/>
              <a:gd name="connsiteX207" fmla="*/ 2288043 w 4742389"/>
              <a:gd name="connsiteY207" fmla="*/ 1330197 h 1526213"/>
              <a:gd name="connsiteX208" fmla="*/ 2305151 w 4742389"/>
              <a:gd name="connsiteY208" fmla="*/ 1330976 h 1526213"/>
              <a:gd name="connsiteX209" fmla="*/ 2417751 w 4742389"/>
              <a:gd name="connsiteY209" fmla="*/ 1325980 h 1526213"/>
              <a:gd name="connsiteX210" fmla="*/ 2378665 w 4742389"/>
              <a:gd name="connsiteY210" fmla="*/ 1334324 h 1526213"/>
              <a:gd name="connsiteX211" fmla="*/ 2402616 w 4742389"/>
              <a:gd name="connsiteY211" fmla="*/ 1335415 h 1526213"/>
              <a:gd name="connsiteX212" fmla="*/ 2404158 w 4742389"/>
              <a:gd name="connsiteY212" fmla="*/ 1335530 h 1526213"/>
              <a:gd name="connsiteX213" fmla="*/ 2441278 w 4742389"/>
              <a:gd name="connsiteY213" fmla="*/ 1326370 h 1526213"/>
              <a:gd name="connsiteX214" fmla="*/ 2395372 w 4742389"/>
              <a:gd name="connsiteY214" fmla="*/ 1325725 h 1526213"/>
              <a:gd name="connsiteX215" fmla="*/ 2358699 w 4742389"/>
              <a:gd name="connsiteY215" fmla="*/ 1326130 h 1526213"/>
              <a:gd name="connsiteX216" fmla="*/ 2327099 w 4742389"/>
              <a:gd name="connsiteY216" fmla="*/ 1331976 h 1526213"/>
              <a:gd name="connsiteX217" fmla="*/ 2359165 w 4742389"/>
              <a:gd name="connsiteY217" fmla="*/ 1333436 h 1526213"/>
              <a:gd name="connsiteX218" fmla="*/ 1990882 w 4742389"/>
              <a:gd name="connsiteY218" fmla="*/ 1324092 h 1526213"/>
              <a:gd name="connsiteX219" fmla="*/ 1995991 w 4742389"/>
              <a:gd name="connsiteY219" fmla="*/ 1324966 h 1526213"/>
              <a:gd name="connsiteX220" fmla="*/ 2001654 w 4742389"/>
              <a:gd name="connsiteY220" fmla="*/ 1324738 h 1526213"/>
              <a:gd name="connsiteX221" fmla="*/ 2007341 w 4742389"/>
              <a:gd name="connsiteY221" fmla="*/ 1324644 h 1526213"/>
              <a:gd name="connsiteX222" fmla="*/ 2002542 w 4742389"/>
              <a:gd name="connsiteY222" fmla="*/ 1324129 h 1526213"/>
              <a:gd name="connsiteX223" fmla="*/ 2384183 w 4742389"/>
              <a:gd name="connsiteY223" fmla="*/ 1316390 h 1526213"/>
              <a:gd name="connsiteX224" fmla="*/ 2381275 w 4742389"/>
              <a:gd name="connsiteY224" fmla="*/ 1316577 h 1526213"/>
              <a:gd name="connsiteX225" fmla="*/ 2366770 w 4742389"/>
              <a:gd name="connsiteY225" fmla="*/ 1318696 h 1526213"/>
              <a:gd name="connsiteX226" fmla="*/ 2372170 w 4742389"/>
              <a:gd name="connsiteY226" fmla="*/ 1318607 h 1526213"/>
              <a:gd name="connsiteX227" fmla="*/ 2451213 w 4742389"/>
              <a:gd name="connsiteY227" fmla="*/ 1313030 h 1526213"/>
              <a:gd name="connsiteX228" fmla="*/ 2421664 w 4742389"/>
              <a:gd name="connsiteY228" fmla="*/ 1314380 h 1526213"/>
              <a:gd name="connsiteX229" fmla="*/ 2417617 w 4742389"/>
              <a:gd name="connsiteY229" fmla="*/ 1315230 h 1526213"/>
              <a:gd name="connsiteX230" fmla="*/ 2401604 w 4742389"/>
              <a:gd name="connsiteY230" fmla="*/ 1318193 h 1526213"/>
              <a:gd name="connsiteX231" fmla="*/ 2428366 w 4742389"/>
              <a:gd name="connsiteY231" fmla="*/ 1318699 h 1526213"/>
              <a:gd name="connsiteX232" fmla="*/ 2429812 w 4742389"/>
              <a:gd name="connsiteY232" fmla="*/ 1318391 h 1526213"/>
              <a:gd name="connsiteX233" fmla="*/ 2492367 w 4742389"/>
              <a:gd name="connsiteY233" fmla="*/ 1311149 h 1526213"/>
              <a:gd name="connsiteX234" fmla="*/ 2475699 w 4742389"/>
              <a:gd name="connsiteY234" fmla="*/ 1311911 h 1526213"/>
              <a:gd name="connsiteX235" fmla="*/ 2447182 w 4742389"/>
              <a:gd name="connsiteY235" fmla="*/ 1319055 h 1526213"/>
              <a:gd name="connsiteX236" fmla="*/ 2465084 w 4742389"/>
              <a:gd name="connsiteY236" fmla="*/ 1319393 h 1526213"/>
              <a:gd name="connsiteX237" fmla="*/ 2551323 w 4742389"/>
              <a:gd name="connsiteY237" fmla="*/ 1308454 h 1526213"/>
              <a:gd name="connsiteX238" fmla="*/ 2516377 w 4742389"/>
              <a:gd name="connsiteY238" fmla="*/ 1310052 h 1526213"/>
              <a:gd name="connsiteX239" fmla="*/ 2483691 w 4742389"/>
              <a:gd name="connsiteY239" fmla="*/ 1319745 h 1526213"/>
              <a:gd name="connsiteX240" fmla="*/ 2512904 w 4742389"/>
              <a:gd name="connsiteY240" fmla="*/ 1320298 h 1526213"/>
              <a:gd name="connsiteX241" fmla="*/ 2521016 w 4742389"/>
              <a:gd name="connsiteY241" fmla="*/ 1317797 h 1526213"/>
              <a:gd name="connsiteX242" fmla="*/ 2549989 w 4742389"/>
              <a:gd name="connsiteY242" fmla="*/ 1308865 h 1526213"/>
              <a:gd name="connsiteX243" fmla="*/ 2604968 w 4742389"/>
              <a:gd name="connsiteY243" fmla="*/ 1306003 h 1526213"/>
              <a:gd name="connsiteX244" fmla="*/ 2572584 w 4742389"/>
              <a:gd name="connsiteY244" fmla="*/ 1307483 h 1526213"/>
              <a:gd name="connsiteX245" fmla="*/ 2564691 w 4742389"/>
              <a:gd name="connsiteY245" fmla="*/ 1310119 h 1526213"/>
              <a:gd name="connsiteX246" fmla="*/ 2530587 w 4742389"/>
              <a:gd name="connsiteY246" fmla="*/ 1320632 h 1526213"/>
              <a:gd name="connsiteX247" fmla="*/ 2560448 w 4742389"/>
              <a:gd name="connsiteY247" fmla="*/ 1321197 h 1526213"/>
              <a:gd name="connsiteX248" fmla="*/ 2573132 w 4742389"/>
              <a:gd name="connsiteY248" fmla="*/ 1316961 h 1526213"/>
              <a:gd name="connsiteX249" fmla="*/ 2585331 w 4742389"/>
              <a:gd name="connsiteY249" fmla="*/ 1312888 h 1526213"/>
              <a:gd name="connsiteX250" fmla="*/ 2653426 w 4742389"/>
              <a:gd name="connsiteY250" fmla="*/ 1303788 h 1526213"/>
              <a:gd name="connsiteX251" fmla="*/ 2624288 w 4742389"/>
              <a:gd name="connsiteY251" fmla="*/ 1305120 h 1526213"/>
              <a:gd name="connsiteX252" fmla="*/ 2587833 w 4742389"/>
              <a:gd name="connsiteY252" fmla="*/ 1317902 h 1526213"/>
              <a:gd name="connsiteX253" fmla="*/ 2577026 w 4742389"/>
              <a:gd name="connsiteY253" fmla="*/ 1321510 h 1526213"/>
              <a:gd name="connsiteX254" fmla="*/ 2606011 w 4742389"/>
              <a:gd name="connsiteY254" fmla="*/ 1322059 h 1526213"/>
              <a:gd name="connsiteX255" fmla="*/ 2609795 w 4742389"/>
              <a:gd name="connsiteY255" fmla="*/ 1320600 h 1526213"/>
              <a:gd name="connsiteX256" fmla="*/ 2488093 w 4742389"/>
              <a:gd name="connsiteY256" fmla="*/ 1303682 h 1526213"/>
              <a:gd name="connsiteX257" fmla="*/ 2455475 w 4742389"/>
              <a:gd name="connsiteY257" fmla="*/ 1307276 h 1526213"/>
              <a:gd name="connsiteX258" fmla="*/ 2454047 w 4742389"/>
              <a:gd name="connsiteY258" fmla="*/ 1307576 h 1526213"/>
              <a:gd name="connsiteX259" fmla="*/ 2477878 w 4742389"/>
              <a:gd name="connsiteY259" fmla="*/ 1306350 h 1526213"/>
              <a:gd name="connsiteX260" fmla="*/ 2479861 w 4742389"/>
              <a:gd name="connsiteY260" fmla="*/ 1305853 h 1526213"/>
              <a:gd name="connsiteX261" fmla="*/ 2533705 w 4742389"/>
              <a:gd name="connsiteY261" fmla="*/ 1298657 h 1526213"/>
              <a:gd name="connsiteX262" fmla="*/ 2524604 w 4742389"/>
              <a:gd name="connsiteY262" fmla="*/ 1299659 h 1526213"/>
              <a:gd name="connsiteX263" fmla="*/ 2503073 w 4742389"/>
              <a:gd name="connsiteY263" fmla="*/ 1305053 h 1526213"/>
              <a:gd name="connsiteX264" fmla="*/ 2514481 w 4742389"/>
              <a:gd name="connsiteY264" fmla="*/ 1304466 h 1526213"/>
              <a:gd name="connsiteX265" fmla="*/ 2605028 w 4742389"/>
              <a:gd name="connsiteY265" fmla="*/ 1290798 h 1526213"/>
              <a:gd name="connsiteX266" fmla="*/ 2567269 w 4742389"/>
              <a:gd name="connsiteY266" fmla="*/ 1294959 h 1526213"/>
              <a:gd name="connsiteX267" fmla="*/ 2539563 w 4742389"/>
              <a:gd name="connsiteY267" fmla="*/ 1303175 h 1526213"/>
              <a:gd name="connsiteX268" fmla="*/ 2573141 w 4742389"/>
              <a:gd name="connsiteY268" fmla="*/ 1301447 h 1526213"/>
              <a:gd name="connsiteX269" fmla="*/ 2660687 w 4742389"/>
              <a:gd name="connsiteY269" fmla="*/ 1284666 h 1526213"/>
              <a:gd name="connsiteX270" fmla="*/ 2631170 w 4742389"/>
              <a:gd name="connsiteY270" fmla="*/ 1287918 h 1526213"/>
              <a:gd name="connsiteX271" fmla="*/ 2593847 w 4742389"/>
              <a:gd name="connsiteY271" fmla="*/ 1300382 h 1526213"/>
              <a:gd name="connsiteX272" fmla="*/ 2625671 w 4742389"/>
              <a:gd name="connsiteY272" fmla="*/ 1298744 h 1526213"/>
              <a:gd name="connsiteX273" fmla="*/ 2635381 w 4742389"/>
              <a:gd name="connsiteY273" fmla="*/ 1295340 h 1526213"/>
              <a:gd name="connsiteX274" fmla="*/ 2718032 w 4742389"/>
              <a:gd name="connsiteY274" fmla="*/ 1278348 h 1526213"/>
              <a:gd name="connsiteX275" fmla="*/ 2688577 w 4742389"/>
              <a:gd name="connsiteY275" fmla="*/ 1281593 h 1526213"/>
              <a:gd name="connsiteX276" fmla="*/ 2685430 w 4742389"/>
              <a:gd name="connsiteY276" fmla="*/ 1282805 h 1526213"/>
              <a:gd name="connsiteX277" fmla="*/ 2644928 w 4742389"/>
              <a:gd name="connsiteY277" fmla="*/ 1297753 h 1526213"/>
              <a:gd name="connsiteX278" fmla="*/ 2672812 w 4742389"/>
              <a:gd name="connsiteY278" fmla="*/ 1296318 h 1526213"/>
              <a:gd name="connsiteX279" fmla="*/ 2707393 w 4742389"/>
              <a:gd name="connsiteY279" fmla="*/ 1282993 h 1526213"/>
              <a:gd name="connsiteX280" fmla="*/ 2664685 w 4742389"/>
              <a:gd name="connsiteY280" fmla="*/ 1270749 h 1526213"/>
              <a:gd name="connsiteX281" fmla="*/ 2629561 w 4742389"/>
              <a:gd name="connsiteY281" fmla="*/ 1276485 h 1526213"/>
              <a:gd name="connsiteX282" fmla="*/ 2605034 w 4742389"/>
              <a:gd name="connsiteY282" fmla="*/ 1283759 h 1526213"/>
              <a:gd name="connsiteX283" fmla="*/ 2636153 w 4742389"/>
              <a:gd name="connsiteY283" fmla="*/ 1280404 h 1526213"/>
              <a:gd name="connsiteX284" fmla="*/ 2659785 w 4742389"/>
              <a:gd name="connsiteY284" fmla="*/ 1272512 h 1526213"/>
              <a:gd name="connsiteX285" fmla="*/ 2721202 w 4742389"/>
              <a:gd name="connsiteY285" fmla="*/ 1261521 h 1526213"/>
              <a:gd name="connsiteX286" fmla="*/ 2699701 w 4742389"/>
              <a:gd name="connsiteY286" fmla="*/ 1265032 h 1526213"/>
              <a:gd name="connsiteX287" fmla="*/ 2662287 w 4742389"/>
              <a:gd name="connsiteY287" fmla="*/ 1277526 h 1526213"/>
              <a:gd name="connsiteX288" fmla="*/ 2662020 w 4742389"/>
              <a:gd name="connsiteY288" fmla="*/ 1277615 h 1526213"/>
              <a:gd name="connsiteX289" fmla="*/ 2682683 w 4742389"/>
              <a:gd name="connsiteY289" fmla="*/ 1275388 h 1526213"/>
              <a:gd name="connsiteX290" fmla="*/ 2682927 w 4742389"/>
              <a:gd name="connsiteY290" fmla="*/ 1275285 h 1526213"/>
              <a:gd name="connsiteX291" fmla="*/ 2714384 w 4742389"/>
              <a:gd name="connsiteY291" fmla="*/ 1252876 h 1526213"/>
              <a:gd name="connsiteX292" fmla="*/ 2705116 w 4742389"/>
              <a:gd name="connsiteY292" fmla="*/ 1254824 h 1526213"/>
              <a:gd name="connsiteX293" fmla="*/ 2681292 w 4742389"/>
              <a:gd name="connsiteY293" fmla="*/ 1261251 h 1526213"/>
              <a:gd name="connsiteX294" fmla="*/ 2699013 w 4742389"/>
              <a:gd name="connsiteY294" fmla="*/ 1258404 h 1526213"/>
              <a:gd name="connsiteX295" fmla="*/ 2777684 w 4742389"/>
              <a:gd name="connsiteY295" fmla="*/ 1252298 h 1526213"/>
              <a:gd name="connsiteX296" fmla="*/ 2754993 w 4742389"/>
              <a:gd name="connsiteY296" fmla="*/ 1256003 h 1526213"/>
              <a:gd name="connsiteX297" fmla="*/ 2726604 w 4742389"/>
              <a:gd name="connsiteY297" fmla="*/ 1266942 h 1526213"/>
              <a:gd name="connsiteX298" fmla="*/ 2713229 w 4742389"/>
              <a:gd name="connsiteY298" fmla="*/ 1272095 h 1526213"/>
              <a:gd name="connsiteX299" fmla="*/ 2738617 w 4742389"/>
              <a:gd name="connsiteY299" fmla="*/ 1269358 h 1526213"/>
              <a:gd name="connsiteX300" fmla="*/ 2763818 w 4742389"/>
              <a:gd name="connsiteY300" fmla="*/ 1258353 h 1526213"/>
              <a:gd name="connsiteX301" fmla="*/ 2786235 w 4742389"/>
              <a:gd name="connsiteY301" fmla="*/ 1237780 h 1526213"/>
              <a:gd name="connsiteX302" fmla="*/ 2770055 w 4742389"/>
              <a:gd name="connsiteY302" fmla="*/ 1241179 h 1526213"/>
              <a:gd name="connsiteX303" fmla="*/ 2764899 w 4742389"/>
              <a:gd name="connsiteY303" fmla="*/ 1243082 h 1526213"/>
              <a:gd name="connsiteX304" fmla="*/ 2759884 w 4742389"/>
              <a:gd name="connsiteY304" fmla="*/ 1244933 h 1526213"/>
              <a:gd name="connsiteX305" fmla="*/ 2738576 w 4742389"/>
              <a:gd name="connsiteY305" fmla="*/ 1252049 h 1526213"/>
              <a:gd name="connsiteX306" fmla="*/ 2754778 w 4742389"/>
              <a:gd name="connsiteY306" fmla="*/ 1249447 h 1526213"/>
              <a:gd name="connsiteX307" fmla="*/ 2768325 w 4742389"/>
              <a:gd name="connsiteY307" fmla="*/ 1244575 h 1526213"/>
              <a:gd name="connsiteX308" fmla="*/ 2780524 w 4742389"/>
              <a:gd name="connsiteY308" fmla="*/ 1240188 h 1526213"/>
              <a:gd name="connsiteX309" fmla="*/ 2841726 w 4742389"/>
              <a:gd name="connsiteY309" fmla="*/ 1224878 h 1526213"/>
              <a:gd name="connsiteX310" fmla="*/ 2815804 w 4742389"/>
              <a:gd name="connsiteY310" fmla="*/ 1231377 h 1526213"/>
              <a:gd name="connsiteX311" fmla="*/ 2784148 w 4742389"/>
              <a:gd name="connsiteY311" fmla="*/ 1244729 h 1526213"/>
              <a:gd name="connsiteX312" fmla="*/ 2801257 w 4742389"/>
              <a:gd name="connsiteY312" fmla="*/ 1241981 h 1526213"/>
              <a:gd name="connsiteX313" fmla="*/ 2801350 w 4742389"/>
              <a:gd name="connsiteY313" fmla="*/ 1241963 h 1526213"/>
              <a:gd name="connsiteX314" fmla="*/ 2803467 w 4742389"/>
              <a:gd name="connsiteY314" fmla="*/ 1241039 h 1526213"/>
              <a:gd name="connsiteX315" fmla="*/ 2804992 w 4742389"/>
              <a:gd name="connsiteY315" fmla="*/ 1240373 h 1526213"/>
              <a:gd name="connsiteX316" fmla="*/ 2818081 w 4742389"/>
              <a:gd name="connsiteY316" fmla="*/ 1224347 h 1526213"/>
              <a:gd name="connsiteX317" fmla="*/ 2809074 w 4742389"/>
              <a:gd name="connsiteY317" fmla="*/ 1226777 h 1526213"/>
              <a:gd name="connsiteX318" fmla="*/ 2806401 w 4742389"/>
              <a:gd name="connsiteY318" fmla="*/ 1227763 h 1526213"/>
              <a:gd name="connsiteX319" fmla="*/ 2808931 w 4742389"/>
              <a:gd name="connsiteY319" fmla="*/ 1227227 h 1526213"/>
              <a:gd name="connsiteX320" fmla="*/ 2814340 w 4742389"/>
              <a:gd name="connsiteY320" fmla="*/ 1225925 h 1526213"/>
              <a:gd name="connsiteX321" fmla="*/ 2887025 w 4742389"/>
              <a:gd name="connsiteY321" fmla="*/ 1203951 h 1526213"/>
              <a:gd name="connsiteX322" fmla="*/ 2865952 w 4742389"/>
              <a:gd name="connsiteY322" fmla="*/ 1210224 h 1526213"/>
              <a:gd name="connsiteX323" fmla="*/ 2847860 w 4742389"/>
              <a:gd name="connsiteY323" fmla="*/ 1217855 h 1526213"/>
              <a:gd name="connsiteX324" fmla="*/ 2867883 w 4742389"/>
              <a:gd name="connsiteY324" fmla="*/ 1213035 h 1526213"/>
              <a:gd name="connsiteX325" fmla="*/ 2880030 w 4742389"/>
              <a:gd name="connsiteY325" fmla="*/ 1207271 h 1526213"/>
              <a:gd name="connsiteX326" fmla="*/ 2935978 w 4742389"/>
              <a:gd name="connsiteY326" fmla="*/ 1180577 h 1526213"/>
              <a:gd name="connsiteX327" fmla="*/ 2930627 w 4742389"/>
              <a:gd name="connsiteY327" fmla="*/ 1182438 h 1526213"/>
              <a:gd name="connsiteX328" fmla="*/ 2923762 w 4742389"/>
              <a:gd name="connsiteY328" fmla="*/ 1185400 h 1526213"/>
              <a:gd name="connsiteX329" fmla="*/ 2929226 w 4742389"/>
              <a:gd name="connsiteY329" fmla="*/ 1183808 h 1526213"/>
              <a:gd name="connsiteX330" fmla="*/ 4742389 w 4742389"/>
              <a:gd name="connsiteY330" fmla="*/ 0 h 1526213"/>
              <a:gd name="connsiteX331" fmla="*/ 4742389 w 4742389"/>
              <a:gd name="connsiteY331" fmla="*/ 9182 h 1526213"/>
              <a:gd name="connsiteX332" fmla="*/ 4733821 w 4742389"/>
              <a:gd name="connsiteY332" fmla="*/ 11262 h 1526213"/>
              <a:gd name="connsiteX333" fmla="*/ 4636847 w 4742389"/>
              <a:gd name="connsiteY333" fmla="*/ 46988 h 1526213"/>
              <a:gd name="connsiteX334" fmla="*/ 4273980 w 4742389"/>
              <a:gd name="connsiteY334" fmla="*/ 252571 h 1526213"/>
              <a:gd name="connsiteX335" fmla="*/ 3953656 w 4742389"/>
              <a:gd name="connsiteY335" fmla="*/ 523339 h 1526213"/>
              <a:gd name="connsiteX336" fmla="*/ 3876077 w 4742389"/>
              <a:gd name="connsiteY336" fmla="*/ 593538 h 1526213"/>
              <a:gd name="connsiteX337" fmla="*/ 3836037 w 4742389"/>
              <a:gd name="connsiteY337" fmla="*/ 626130 h 1526213"/>
              <a:gd name="connsiteX338" fmla="*/ 3795996 w 4742389"/>
              <a:gd name="connsiteY338" fmla="*/ 661230 h 1526213"/>
              <a:gd name="connsiteX339" fmla="*/ 3628326 w 4742389"/>
              <a:gd name="connsiteY339" fmla="*/ 789093 h 1526213"/>
              <a:gd name="connsiteX340" fmla="*/ 3455651 w 4742389"/>
              <a:gd name="connsiteY340" fmla="*/ 905673 h 1526213"/>
              <a:gd name="connsiteX341" fmla="*/ 3335376 w 4742389"/>
              <a:gd name="connsiteY341" fmla="*/ 978473 h 1526213"/>
              <a:gd name="connsiteX342" fmla="*/ 3432730 w 4742389"/>
              <a:gd name="connsiteY342" fmla="*/ 925262 h 1526213"/>
              <a:gd name="connsiteX343" fmla="*/ 3608841 w 4742389"/>
              <a:gd name="connsiteY343" fmla="*/ 816526 h 1526213"/>
              <a:gd name="connsiteX344" fmla="*/ 3776507 w 4742389"/>
              <a:gd name="connsiteY344" fmla="*/ 696196 h 1526213"/>
              <a:gd name="connsiteX345" fmla="*/ 3941670 w 4742389"/>
              <a:gd name="connsiteY345" fmla="*/ 568345 h 1526213"/>
              <a:gd name="connsiteX346" fmla="*/ 4104331 w 4742389"/>
              <a:gd name="connsiteY346" fmla="*/ 443001 h 1526213"/>
              <a:gd name="connsiteX347" fmla="*/ 4274499 w 4742389"/>
              <a:gd name="connsiteY347" fmla="*/ 325178 h 1526213"/>
              <a:gd name="connsiteX348" fmla="*/ 4652372 w 4742389"/>
              <a:gd name="connsiteY348" fmla="*/ 149697 h 1526213"/>
              <a:gd name="connsiteX349" fmla="*/ 4742389 w 4742389"/>
              <a:gd name="connsiteY349" fmla="*/ 128066 h 1526213"/>
              <a:gd name="connsiteX350" fmla="*/ 4742389 w 4742389"/>
              <a:gd name="connsiteY350" fmla="*/ 138430 h 1526213"/>
              <a:gd name="connsiteX351" fmla="*/ 4654875 w 4742389"/>
              <a:gd name="connsiteY351" fmla="*/ 159724 h 1526213"/>
              <a:gd name="connsiteX352" fmla="*/ 4279504 w 4742389"/>
              <a:gd name="connsiteY352" fmla="*/ 332699 h 1526213"/>
              <a:gd name="connsiteX353" fmla="*/ 4109336 w 4742389"/>
              <a:gd name="connsiteY353" fmla="*/ 448015 h 1526213"/>
              <a:gd name="connsiteX354" fmla="*/ 3946675 w 4742389"/>
              <a:gd name="connsiteY354" fmla="*/ 575866 h 1526213"/>
              <a:gd name="connsiteX355" fmla="*/ 3781512 w 4742389"/>
              <a:gd name="connsiteY355" fmla="*/ 703717 h 1526213"/>
              <a:gd name="connsiteX356" fmla="*/ 3611344 w 4742389"/>
              <a:gd name="connsiteY356" fmla="*/ 821540 h 1526213"/>
              <a:gd name="connsiteX357" fmla="*/ 3253491 w 4742389"/>
              <a:gd name="connsiteY357" fmla="*/ 1032117 h 1526213"/>
              <a:gd name="connsiteX358" fmla="*/ 3191695 w 4742389"/>
              <a:gd name="connsiteY358" fmla="*/ 1062445 h 1526213"/>
              <a:gd name="connsiteX359" fmla="*/ 3232851 w 4742389"/>
              <a:gd name="connsiteY359" fmla="*/ 1044362 h 1526213"/>
              <a:gd name="connsiteX360" fmla="*/ 3593207 w 4742389"/>
              <a:gd name="connsiteY360" fmla="*/ 853819 h 1526213"/>
              <a:gd name="connsiteX361" fmla="*/ 3765877 w 4742389"/>
              <a:gd name="connsiteY361" fmla="*/ 743505 h 1526213"/>
              <a:gd name="connsiteX362" fmla="*/ 3936045 w 4742389"/>
              <a:gd name="connsiteY362" fmla="*/ 628177 h 1526213"/>
              <a:gd name="connsiteX363" fmla="*/ 4283889 w 4742389"/>
              <a:gd name="connsiteY363" fmla="*/ 410056 h 1526213"/>
              <a:gd name="connsiteX364" fmla="*/ 4671771 w 4742389"/>
              <a:gd name="connsiteY364" fmla="*/ 272163 h 1526213"/>
              <a:gd name="connsiteX365" fmla="*/ 4742389 w 4742389"/>
              <a:gd name="connsiteY365" fmla="*/ 264326 h 1526213"/>
              <a:gd name="connsiteX366" fmla="*/ 4742389 w 4742389"/>
              <a:gd name="connsiteY366" fmla="*/ 273458 h 1526213"/>
              <a:gd name="connsiteX367" fmla="*/ 4671771 w 4742389"/>
              <a:gd name="connsiteY367" fmla="*/ 282192 h 1526213"/>
              <a:gd name="connsiteX368" fmla="*/ 4288893 w 4742389"/>
              <a:gd name="connsiteY368" fmla="*/ 417577 h 1526213"/>
              <a:gd name="connsiteX369" fmla="*/ 3941050 w 4742389"/>
              <a:gd name="connsiteY369" fmla="*/ 633191 h 1526213"/>
              <a:gd name="connsiteX370" fmla="*/ 3770882 w 4742389"/>
              <a:gd name="connsiteY370" fmla="*/ 748520 h 1526213"/>
              <a:gd name="connsiteX371" fmla="*/ 3598212 w 4742389"/>
              <a:gd name="connsiteY371" fmla="*/ 858834 h 1526213"/>
              <a:gd name="connsiteX372" fmla="*/ 3235353 w 4742389"/>
              <a:gd name="connsiteY372" fmla="*/ 1051883 h 1526213"/>
              <a:gd name="connsiteX373" fmla="*/ 3083811 w 4742389"/>
              <a:gd name="connsiteY373" fmla="*/ 1118465 h 1526213"/>
              <a:gd name="connsiteX374" fmla="*/ 3215960 w 4742389"/>
              <a:gd name="connsiteY374" fmla="*/ 1067077 h 1526213"/>
              <a:gd name="connsiteX375" fmla="*/ 3586326 w 4742389"/>
              <a:gd name="connsiteY375" fmla="*/ 896531 h 1526213"/>
              <a:gd name="connsiteX376" fmla="*/ 3761499 w 4742389"/>
              <a:gd name="connsiteY376" fmla="*/ 796211 h 1526213"/>
              <a:gd name="connsiteX377" fmla="*/ 3936672 w 4742389"/>
              <a:gd name="connsiteY377" fmla="*/ 693382 h 1526213"/>
              <a:gd name="connsiteX378" fmla="*/ 4299530 w 4742389"/>
              <a:gd name="connsiteY378" fmla="*/ 507789 h 1526213"/>
              <a:gd name="connsiteX379" fmla="*/ 4492220 w 4742389"/>
              <a:gd name="connsiteY379" fmla="*/ 442581 h 1526213"/>
              <a:gd name="connsiteX380" fmla="*/ 4692418 w 4742389"/>
              <a:gd name="connsiteY380" fmla="*/ 407468 h 1526213"/>
              <a:gd name="connsiteX381" fmla="*/ 4742389 w 4742389"/>
              <a:gd name="connsiteY381" fmla="*/ 407468 h 1526213"/>
              <a:gd name="connsiteX382" fmla="*/ 4742389 w 4742389"/>
              <a:gd name="connsiteY382" fmla="*/ 415145 h 1526213"/>
              <a:gd name="connsiteX383" fmla="*/ 4692418 w 4742389"/>
              <a:gd name="connsiteY383" fmla="*/ 414992 h 1526213"/>
              <a:gd name="connsiteX384" fmla="*/ 4494723 w 4742389"/>
              <a:gd name="connsiteY384" fmla="*/ 450105 h 1526213"/>
              <a:gd name="connsiteX385" fmla="*/ 4302033 w 4742389"/>
              <a:gd name="connsiteY385" fmla="*/ 515313 h 1526213"/>
              <a:gd name="connsiteX386" fmla="*/ 3941677 w 4742389"/>
              <a:gd name="connsiteY386" fmla="*/ 698398 h 1526213"/>
              <a:gd name="connsiteX387" fmla="*/ 3766504 w 4742389"/>
              <a:gd name="connsiteY387" fmla="*/ 803735 h 1526213"/>
              <a:gd name="connsiteX388" fmla="*/ 3588828 w 4742389"/>
              <a:gd name="connsiteY388" fmla="*/ 904056 h 1526213"/>
              <a:gd name="connsiteX389" fmla="*/ 3218463 w 4742389"/>
              <a:gd name="connsiteY389" fmla="*/ 1074601 h 1526213"/>
              <a:gd name="connsiteX390" fmla="*/ 3029409 w 4742389"/>
              <a:gd name="connsiteY390" fmla="*/ 1148078 h 1526213"/>
              <a:gd name="connsiteX391" fmla="*/ 2999014 w 4742389"/>
              <a:gd name="connsiteY391" fmla="*/ 1158650 h 1526213"/>
              <a:gd name="connsiteX392" fmla="*/ 2973916 w 4742389"/>
              <a:gd name="connsiteY392" fmla="*/ 1170786 h 1526213"/>
              <a:gd name="connsiteX393" fmla="*/ 3013812 w 4742389"/>
              <a:gd name="connsiteY393" fmla="*/ 1159160 h 1526213"/>
              <a:gd name="connsiteX394" fmla="*/ 3205559 w 4742389"/>
              <a:gd name="connsiteY394" fmla="*/ 1095217 h 1526213"/>
              <a:gd name="connsiteX395" fmla="*/ 3578417 w 4742389"/>
              <a:gd name="connsiteY395" fmla="*/ 947271 h 1526213"/>
              <a:gd name="connsiteX396" fmla="*/ 3941266 w 4742389"/>
              <a:gd name="connsiteY396" fmla="*/ 766727 h 1526213"/>
              <a:gd name="connsiteX397" fmla="*/ 4314125 w 4742389"/>
              <a:gd name="connsiteY397" fmla="*/ 613765 h 1526213"/>
              <a:gd name="connsiteX398" fmla="*/ 4511815 w 4742389"/>
              <a:gd name="connsiteY398" fmla="*/ 566122 h 1526213"/>
              <a:gd name="connsiteX399" fmla="*/ 4714510 w 4742389"/>
              <a:gd name="connsiteY399" fmla="*/ 553584 h 1526213"/>
              <a:gd name="connsiteX400" fmla="*/ 4742389 w 4742389"/>
              <a:gd name="connsiteY400" fmla="*/ 555330 h 1526213"/>
              <a:gd name="connsiteX401" fmla="*/ 4742389 w 4742389"/>
              <a:gd name="connsiteY401" fmla="*/ 563161 h 1526213"/>
              <a:gd name="connsiteX402" fmla="*/ 4712007 w 4742389"/>
              <a:gd name="connsiteY402" fmla="*/ 561106 h 1526213"/>
              <a:gd name="connsiteX403" fmla="*/ 4511815 w 4742389"/>
              <a:gd name="connsiteY403" fmla="*/ 573644 h 1526213"/>
              <a:gd name="connsiteX404" fmla="*/ 4316627 w 4742389"/>
              <a:gd name="connsiteY404" fmla="*/ 621288 h 1526213"/>
              <a:gd name="connsiteX405" fmla="*/ 3943769 w 4742389"/>
              <a:gd name="connsiteY405" fmla="*/ 774249 h 1526213"/>
              <a:gd name="connsiteX406" fmla="*/ 3583422 w 4742389"/>
              <a:gd name="connsiteY406" fmla="*/ 952286 h 1526213"/>
              <a:gd name="connsiteX407" fmla="*/ 3208061 w 4742389"/>
              <a:gd name="connsiteY407" fmla="*/ 1102740 h 1526213"/>
              <a:gd name="connsiteX408" fmla="*/ 3015376 w 4742389"/>
              <a:gd name="connsiteY408" fmla="*/ 1165743 h 1526213"/>
              <a:gd name="connsiteX409" fmla="*/ 2934640 w 4742389"/>
              <a:gd name="connsiteY409" fmla="*/ 1189777 h 1526213"/>
              <a:gd name="connsiteX410" fmla="*/ 2905035 w 4742389"/>
              <a:gd name="connsiteY410" fmla="*/ 1204092 h 1526213"/>
              <a:gd name="connsiteX411" fmla="*/ 3004236 w 4742389"/>
              <a:gd name="connsiteY411" fmla="*/ 1180211 h 1526213"/>
              <a:gd name="connsiteX412" fmla="*/ 3198368 w 4742389"/>
              <a:gd name="connsiteY412" fmla="*/ 1127323 h 1526213"/>
              <a:gd name="connsiteX413" fmla="*/ 3388551 w 4742389"/>
              <a:gd name="connsiteY413" fmla="*/ 1069698 h 1526213"/>
              <a:gd name="connsiteX414" fmla="*/ 3483643 w 4742389"/>
              <a:gd name="connsiteY414" fmla="*/ 1037127 h 1526213"/>
              <a:gd name="connsiteX415" fmla="*/ 3531188 w 4742389"/>
              <a:gd name="connsiteY415" fmla="*/ 1019589 h 1526213"/>
              <a:gd name="connsiteX416" fmla="*/ 3578734 w 4742389"/>
              <a:gd name="connsiteY416" fmla="*/ 1002051 h 1526213"/>
              <a:gd name="connsiteX417" fmla="*/ 3763912 w 4742389"/>
              <a:gd name="connsiteY417" fmla="*/ 926888 h 1526213"/>
              <a:gd name="connsiteX418" fmla="*/ 3949090 w 4742389"/>
              <a:gd name="connsiteY418" fmla="*/ 851725 h 1526213"/>
              <a:gd name="connsiteX419" fmla="*/ 4331959 w 4742389"/>
              <a:gd name="connsiteY419" fmla="*/ 731464 h 1526213"/>
              <a:gd name="connsiteX420" fmla="*/ 4532151 w 4742389"/>
              <a:gd name="connsiteY420" fmla="*/ 698894 h 1526213"/>
              <a:gd name="connsiteX421" fmla="*/ 4732343 w 4742389"/>
              <a:gd name="connsiteY421" fmla="*/ 706410 h 1526213"/>
              <a:gd name="connsiteX422" fmla="*/ 4742389 w 4742389"/>
              <a:gd name="connsiteY422" fmla="*/ 708731 h 1526213"/>
              <a:gd name="connsiteX423" fmla="*/ 4742389 w 4742389"/>
              <a:gd name="connsiteY423" fmla="*/ 716573 h 1526213"/>
              <a:gd name="connsiteX424" fmla="*/ 4732343 w 4742389"/>
              <a:gd name="connsiteY424" fmla="*/ 713926 h 1526213"/>
              <a:gd name="connsiteX425" fmla="*/ 4632248 w 4742389"/>
              <a:gd name="connsiteY425" fmla="*/ 704531 h 1526213"/>
              <a:gd name="connsiteX426" fmla="*/ 4532151 w 4742389"/>
              <a:gd name="connsiteY426" fmla="*/ 706410 h 1526213"/>
              <a:gd name="connsiteX427" fmla="*/ 4334461 w 4742389"/>
              <a:gd name="connsiteY427" fmla="*/ 738981 h 1526213"/>
              <a:gd name="connsiteX428" fmla="*/ 3954095 w 4742389"/>
              <a:gd name="connsiteY428" fmla="*/ 859241 h 1526213"/>
              <a:gd name="connsiteX429" fmla="*/ 3766415 w 4742389"/>
              <a:gd name="connsiteY429" fmla="*/ 934404 h 1526213"/>
              <a:gd name="connsiteX430" fmla="*/ 3581236 w 4742389"/>
              <a:gd name="connsiteY430" fmla="*/ 1007062 h 1526213"/>
              <a:gd name="connsiteX431" fmla="*/ 3533691 w 4742389"/>
              <a:gd name="connsiteY431" fmla="*/ 1027105 h 1526213"/>
              <a:gd name="connsiteX432" fmla="*/ 3486145 w 4742389"/>
              <a:gd name="connsiteY432" fmla="*/ 1044643 h 1526213"/>
              <a:gd name="connsiteX433" fmla="*/ 3391053 w 4742389"/>
              <a:gd name="connsiteY433" fmla="*/ 1074708 h 1526213"/>
              <a:gd name="connsiteX434" fmla="*/ 3200871 w 4742389"/>
              <a:gd name="connsiteY434" fmla="*/ 1134839 h 1526213"/>
              <a:gd name="connsiteX435" fmla="*/ 2877196 w 4742389"/>
              <a:gd name="connsiteY435" fmla="*/ 1215985 h 1526213"/>
              <a:gd name="connsiteX436" fmla="*/ 2875102 w 4742389"/>
              <a:gd name="connsiteY436" fmla="*/ 1216868 h 1526213"/>
              <a:gd name="connsiteX437" fmla="*/ 2855043 w 4742389"/>
              <a:gd name="connsiteY437" fmla="*/ 1225330 h 1526213"/>
              <a:gd name="connsiteX438" fmla="*/ 2832458 w 4742389"/>
              <a:gd name="connsiteY438" fmla="*/ 1236048 h 1526213"/>
              <a:gd name="connsiteX439" fmla="*/ 3193216 w 4742389"/>
              <a:gd name="connsiteY439" fmla="*/ 1167445 h 1526213"/>
              <a:gd name="connsiteX440" fmla="*/ 3578607 w 4742389"/>
              <a:gd name="connsiteY440" fmla="*/ 1064724 h 1526213"/>
              <a:gd name="connsiteX441" fmla="*/ 3768799 w 4742389"/>
              <a:gd name="connsiteY441" fmla="*/ 1007100 h 1526213"/>
              <a:gd name="connsiteX442" fmla="*/ 3961495 w 4742389"/>
              <a:gd name="connsiteY442" fmla="*/ 946970 h 1526213"/>
              <a:gd name="connsiteX443" fmla="*/ 4349388 w 4742389"/>
              <a:gd name="connsiteY443" fmla="*/ 856776 h 1526213"/>
              <a:gd name="connsiteX444" fmla="*/ 4648871 w 4742389"/>
              <a:gd name="connsiteY444" fmla="*/ 848673 h 1526213"/>
              <a:gd name="connsiteX445" fmla="*/ 4742389 w 4742389"/>
              <a:gd name="connsiteY445" fmla="*/ 865896 h 1526213"/>
              <a:gd name="connsiteX446" fmla="*/ 4742389 w 4742389"/>
              <a:gd name="connsiteY446" fmla="*/ 876335 h 1526213"/>
              <a:gd name="connsiteX447" fmla="*/ 4647855 w 4742389"/>
              <a:gd name="connsiteY447" fmla="*/ 857246 h 1526213"/>
              <a:gd name="connsiteX448" fmla="*/ 4549278 w 4742389"/>
              <a:gd name="connsiteY448" fmla="*/ 849886 h 1526213"/>
              <a:gd name="connsiteX449" fmla="*/ 4351891 w 4742389"/>
              <a:gd name="connsiteY449" fmla="*/ 864292 h 1526213"/>
              <a:gd name="connsiteX450" fmla="*/ 3963997 w 4742389"/>
              <a:gd name="connsiteY450" fmla="*/ 951981 h 1526213"/>
              <a:gd name="connsiteX451" fmla="*/ 3771302 w 4742389"/>
              <a:gd name="connsiteY451" fmla="*/ 1012111 h 1526213"/>
              <a:gd name="connsiteX452" fmla="*/ 3581109 w 4742389"/>
              <a:gd name="connsiteY452" fmla="*/ 1072240 h 1526213"/>
              <a:gd name="connsiteX453" fmla="*/ 3195719 w 4742389"/>
              <a:gd name="connsiteY453" fmla="*/ 1172456 h 1526213"/>
              <a:gd name="connsiteX454" fmla="*/ 2809662 w 4742389"/>
              <a:gd name="connsiteY454" fmla="*/ 1246866 h 1526213"/>
              <a:gd name="connsiteX455" fmla="*/ 2807495 w 4742389"/>
              <a:gd name="connsiteY455" fmla="*/ 1247894 h 1526213"/>
              <a:gd name="connsiteX456" fmla="*/ 2761193 w 4742389"/>
              <a:gd name="connsiteY456" fmla="*/ 1266924 h 1526213"/>
              <a:gd name="connsiteX457" fmla="*/ 2797435 w 4742389"/>
              <a:gd name="connsiteY457" fmla="*/ 1263017 h 1526213"/>
              <a:gd name="connsiteX458" fmla="*/ 3192826 w 4742389"/>
              <a:gd name="connsiteY458" fmla="*/ 1212872 h 1526213"/>
              <a:gd name="connsiteX459" fmla="*/ 3388019 w 4742389"/>
              <a:gd name="connsiteY459" fmla="*/ 1180277 h 1526213"/>
              <a:gd name="connsiteX460" fmla="*/ 3485615 w 4742389"/>
              <a:gd name="connsiteY460" fmla="*/ 1160219 h 1526213"/>
              <a:gd name="connsiteX461" fmla="*/ 3583211 w 4742389"/>
              <a:gd name="connsiteY461" fmla="*/ 1140161 h 1526213"/>
              <a:gd name="connsiteX462" fmla="*/ 3778404 w 4742389"/>
              <a:gd name="connsiteY462" fmla="*/ 1095030 h 1526213"/>
              <a:gd name="connsiteX463" fmla="*/ 3971095 w 4742389"/>
              <a:gd name="connsiteY463" fmla="*/ 1049899 h 1526213"/>
              <a:gd name="connsiteX464" fmla="*/ 4366485 w 4742389"/>
              <a:gd name="connsiteY464" fmla="*/ 989724 h 1526213"/>
              <a:gd name="connsiteX465" fmla="*/ 4663850 w 4742389"/>
              <a:gd name="connsiteY465" fmla="*/ 1007354 h 1526213"/>
              <a:gd name="connsiteX466" fmla="*/ 4742389 w 4742389"/>
              <a:gd name="connsiteY466" fmla="*/ 1029966 h 1526213"/>
              <a:gd name="connsiteX467" fmla="*/ 4742389 w 4742389"/>
              <a:gd name="connsiteY467" fmla="*/ 1037999 h 1526213"/>
              <a:gd name="connsiteX468" fmla="*/ 4685532 w 4742389"/>
              <a:gd name="connsiteY468" fmla="*/ 1020809 h 1526213"/>
              <a:gd name="connsiteX469" fmla="*/ 4464786 w 4742389"/>
              <a:gd name="connsiteY469" fmla="*/ 994778 h 1526213"/>
              <a:gd name="connsiteX470" fmla="*/ 4366485 w 4742389"/>
              <a:gd name="connsiteY470" fmla="*/ 997246 h 1526213"/>
              <a:gd name="connsiteX471" fmla="*/ 3973597 w 4742389"/>
              <a:gd name="connsiteY471" fmla="*/ 1057421 h 1526213"/>
              <a:gd name="connsiteX472" fmla="*/ 3778404 w 4742389"/>
              <a:gd name="connsiteY472" fmla="*/ 1102552 h 1526213"/>
              <a:gd name="connsiteX473" fmla="*/ 3585714 w 4742389"/>
              <a:gd name="connsiteY473" fmla="*/ 1147683 h 1526213"/>
              <a:gd name="connsiteX474" fmla="*/ 3488117 w 4742389"/>
              <a:gd name="connsiteY474" fmla="*/ 1167741 h 1526213"/>
              <a:gd name="connsiteX475" fmla="*/ 3390521 w 4742389"/>
              <a:gd name="connsiteY475" fmla="*/ 1187799 h 1526213"/>
              <a:gd name="connsiteX476" fmla="*/ 3192826 w 4742389"/>
              <a:gd name="connsiteY476" fmla="*/ 1220394 h 1526213"/>
              <a:gd name="connsiteX477" fmla="*/ 2797435 w 4742389"/>
              <a:gd name="connsiteY477" fmla="*/ 1269599 h 1526213"/>
              <a:gd name="connsiteX478" fmla="*/ 2739028 w 4742389"/>
              <a:gd name="connsiteY478" fmla="*/ 1276034 h 1526213"/>
              <a:gd name="connsiteX479" fmla="*/ 2722096 w 4742389"/>
              <a:gd name="connsiteY479" fmla="*/ 1282994 h 1526213"/>
              <a:gd name="connsiteX480" fmla="*/ 2709896 w 4742389"/>
              <a:gd name="connsiteY480" fmla="*/ 1288008 h 1526213"/>
              <a:gd name="connsiteX481" fmla="*/ 2691765 w 4742389"/>
              <a:gd name="connsiteY481" fmla="*/ 1295343 h 1526213"/>
              <a:gd name="connsiteX482" fmla="*/ 2795633 w 4742389"/>
              <a:gd name="connsiteY482" fmla="*/ 1289998 h 1526213"/>
              <a:gd name="connsiteX483" fmla="*/ 3193223 w 4742389"/>
              <a:gd name="connsiteY483" fmla="*/ 1267755 h 1526213"/>
              <a:gd name="connsiteX484" fmla="*/ 3390923 w 4742389"/>
              <a:gd name="connsiteY484" fmla="*/ 1250211 h 1526213"/>
              <a:gd name="connsiteX485" fmla="*/ 3588623 w 4742389"/>
              <a:gd name="connsiteY485" fmla="*/ 1225149 h 1526213"/>
              <a:gd name="connsiteX486" fmla="*/ 3981522 w 4742389"/>
              <a:gd name="connsiteY486" fmla="*/ 1164999 h 1526213"/>
              <a:gd name="connsiteX487" fmla="*/ 4181725 w 4742389"/>
              <a:gd name="connsiteY487" fmla="*/ 1142443 h 1526213"/>
              <a:gd name="connsiteX488" fmla="*/ 4379425 w 4742389"/>
              <a:gd name="connsiteY488" fmla="*/ 1129912 h 1526213"/>
              <a:gd name="connsiteX489" fmla="*/ 4579628 w 4742389"/>
              <a:gd name="connsiteY489" fmla="*/ 1147455 h 1526213"/>
              <a:gd name="connsiteX490" fmla="*/ 4677227 w 4742389"/>
              <a:gd name="connsiteY490" fmla="*/ 1167505 h 1526213"/>
              <a:gd name="connsiteX491" fmla="*/ 4742389 w 4742389"/>
              <a:gd name="connsiteY491" fmla="*/ 1188113 h 1526213"/>
              <a:gd name="connsiteX492" fmla="*/ 4742389 w 4742389"/>
              <a:gd name="connsiteY492" fmla="*/ 1197002 h 1526213"/>
              <a:gd name="connsiteX493" fmla="*/ 4674724 w 4742389"/>
              <a:gd name="connsiteY493" fmla="*/ 1175024 h 1526213"/>
              <a:gd name="connsiteX494" fmla="*/ 4577125 w 4742389"/>
              <a:gd name="connsiteY494" fmla="*/ 1154974 h 1526213"/>
              <a:gd name="connsiteX495" fmla="*/ 4379425 w 4742389"/>
              <a:gd name="connsiteY495" fmla="*/ 1139937 h 1526213"/>
              <a:gd name="connsiteX496" fmla="*/ 4181725 w 4742389"/>
              <a:gd name="connsiteY496" fmla="*/ 1149962 h 1526213"/>
              <a:gd name="connsiteX497" fmla="*/ 3984024 w 4742389"/>
              <a:gd name="connsiteY497" fmla="*/ 1172518 h 1526213"/>
              <a:gd name="connsiteX498" fmla="*/ 3591126 w 4742389"/>
              <a:gd name="connsiteY498" fmla="*/ 1232668 h 1526213"/>
              <a:gd name="connsiteX499" fmla="*/ 3393426 w 4742389"/>
              <a:gd name="connsiteY499" fmla="*/ 1257730 h 1526213"/>
              <a:gd name="connsiteX500" fmla="*/ 3193223 w 4742389"/>
              <a:gd name="connsiteY500" fmla="*/ 1275274 h 1526213"/>
              <a:gd name="connsiteX501" fmla="*/ 2797510 w 4742389"/>
              <a:gd name="connsiteY501" fmla="*/ 1297203 h 1526213"/>
              <a:gd name="connsiteX502" fmla="*/ 2673116 w 4742389"/>
              <a:gd name="connsiteY502" fmla="*/ 1302888 h 1526213"/>
              <a:gd name="connsiteX503" fmla="*/ 2661097 w 4742389"/>
              <a:gd name="connsiteY503" fmla="*/ 1307751 h 1526213"/>
              <a:gd name="connsiteX504" fmla="*/ 2621225 w 4742389"/>
              <a:gd name="connsiteY504" fmla="*/ 1322346 h 1526213"/>
              <a:gd name="connsiteX505" fmla="*/ 2797441 w 4742389"/>
              <a:gd name="connsiteY505" fmla="*/ 1325679 h 1526213"/>
              <a:gd name="connsiteX506" fmla="*/ 3195334 w 4742389"/>
              <a:gd name="connsiteY506" fmla="*/ 1333204 h 1526213"/>
              <a:gd name="connsiteX507" fmla="*/ 3295433 w 4742389"/>
              <a:gd name="connsiteY507" fmla="*/ 1333204 h 1526213"/>
              <a:gd name="connsiteX508" fmla="*/ 3395531 w 4742389"/>
              <a:gd name="connsiteY508" fmla="*/ 1330696 h 1526213"/>
              <a:gd name="connsiteX509" fmla="*/ 3495631 w 4742389"/>
              <a:gd name="connsiteY509" fmla="*/ 1325679 h 1526213"/>
              <a:gd name="connsiteX510" fmla="*/ 3543177 w 4742389"/>
              <a:gd name="connsiteY510" fmla="*/ 1323171 h 1526213"/>
              <a:gd name="connsiteX511" fmla="*/ 3593227 w 4742389"/>
              <a:gd name="connsiteY511" fmla="*/ 1320662 h 1526213"/>
              <a:gd name="connsiteX512" fmla="*/ 3991120 w 4742389"/>
              <a:gd name="connsiteY512" fmla="*/ 1290561 h 1526213"/>
              <a:gd name="connsiteX513" fmla="*/ 4188815 w 4742389"/>
              <a:gd name="connsiteY513" fmla="*/ 1278019 h 1526213"/>
              <a:gd name="connsiteX514" fmla="*/ 4389013 w 4742389"/>
              <a:gd name="connsiteY514" fmla="*/ 1278019 h 1526213"/>
              <a:gd name="connsiteX515" fmla="*/ 4586709 w 4742389"/>
              <a:gd name="connsiteY515" fmla="*/ 1303103 h 1526213"/>
              <a:gd name="connsiteX516" fmla="*/ 4636758 w 4742389"/>
              <a:gd name="connsiteY516" fmla="*/ 1313137 h 1526213"/>
              <a:gd name="connsiteX517" fmla="*/ 4684305 w 4742389"/>
              <a:gd name="connsiteY517" fmla="*/ 1328188 h 1526213"/>
              <a:gd name="connsiteX518" fmla="*/ 4739281 w 4742389"/>
              <a:gd name="connsiteY518" fmla="*/ 1342690 h 1526213"/>
              <a:gd name="connsiteX519" fmla="*/ 4742389 w 4742389"/>
              <a:gd name="connsiteY519" fmla="*/ 1343510 h 1526213"/>
              <a:gd name="connsiteX520" fmla="*/ 4742389 w 4742389"/>
              <a:gd name="connsiteY520" fmla="*/ 1352843 h 1526213"/>
              <a:gd name="connsiteX521" fmla="*/ 4722977 w 4742389"/>
              <a:gd name="connsiteY521" fmla="*/ 1347354 h 1526213"/>
              <a:gd name="connsiteX522" fmla="*/ 4681803 w 4742389"/>
              <a:gd name="connsiteY522" fmla="*/ 1335713 h 1526213"/>
              <a:gd name="connsiteX523" fmla="*/ 4634255 w 4742389"/>
              <a:gd name="connsiteY523" fmla="*/ 1323171 h 1526213"/>
              <a:gd name="connsiteX524" fmla="*/ 4586709 w 4742389"/>
              <a:gd name="connsiteY524" fmla="*/ 1310628 h 1526213"/>
              <a:gd name="connsiteX525" fmla="*/ 4389013 w 4742389"/>
              <a:gd name="connsiteY525" fmla="*/ 1285544 h 1526213"/>
              <a:gd name="connsiteX526" fmla="*/ 4190067 w 4742389"/>
              <a:gd name="connsiteY526" fmla="*/ 1285230 h 1526213"/>
              <a:gd name="connsiteX527" fmla="*/ 3991120 w 4742389"/>
              <a:gd name="connsiteY527" fmla="*/ 1298086 h 1526213"/>
              <a:gd name="connsiteX528" fmla="*/ 3593227 w 4742389"/>
              <a:gd name="connsiteY528" fmla="*/ 1328188 h 1526213"/>
              <a:gd name="connsiteX529" fmla="*/ 3545680 w 4742389"/>
              <a:gd name="connsiteY529" fmla="*/ 1330696 h 1526213"/>
              <a:gd name="connsiteX530" fmla="*/ 3495631 w 4742389"/>
              <a:gd name="connsiteY530" fmla="*/ 1333204 h 1526213"/>
              <a:gd name="connsiteX531" fmla="*/ 3395531 w 4742389"/>
              <a:gd name="connsiteY531" fmla="*/ 1338221 h 1526213"/>
              <a:gd name="connsiteX532" fmla="*/ 3295433 w 4742389"/>
              <a:gd name="connsiteY532" fmla="*/ 1340730 h 1526213"/>
              <a:gd name="connsiteX533" fmla="*/ 3195334 w 4742389"/>
              <a:gd name="connsiteY533" fmla="*/ 1340730 h 1526213"/>
              <a:gd name="connsiteX534" fmla="*/ 2797441 w 4742389"/>
              <a:gd name="connsiteY534" fmla="*/ 1332264 h 1526213"/>
              <a:gd name="connsiteX535" fmla="*/ 2603375 w 4742389"/>
              <a:gd name="connsiteY535" fmla="*/ 1329052 h 1526213"/>
              <a:gd name="connsiteX536" fmla="*/ 2557030 w 4742389"/>
              <a:gd name="connsiteY536" fmla="*/ 1346910 h 1526213"/>
              <a:gd name="connsiteX537" fmla="*/ 2602614 w 4742389"/>
              <a:gd name="connsiteY537" fmla="*/ 1350303 h 1526213"/>
              <a:gd name="connsiteX538" fmla="*/ 3198382 w 4742389"/>
              <a:gd name="connsiteY538" fmla="*/ 1408131 h 1526213"/>
              <a:gd name="connsiteX539" fmla="*/ 3248430 w 4742389"/>
              <a:gd name="connsiteY539" fmla="*/ 1413146 h 1526213"/>
              <a:gd name="connsiteX540" fmla="*/ 3298479 w 4742389"/>
              <a:gd name="connsiteY540" fmla="*/ 1415654 h 1526213"/>
              <a:gd name="connsiteX541" fmla="*/ 3398575 w 4742389"/>
              <a:gd name="connsiteY541" fmla="*/ 1420669 h 1526213"/>
              <a:gd name="connsiteX542" fmla="*/ 3498671 w 4742389"/>
              <a:gd name="connsiteY542" fmla="*/ 1423176 h 1526213"/>
              <a:gd name="connsiteX543" fmla="*/ 3598767 w 4742389"/>
              <a:gd name="connsiteY543" fmla="*/ 1425683 h 1526213"/>
              <a:gd name="connsiteX544" fmla="*/ 3996650 w 4742389"/>
              <a:gd name="connsiteY544" fmla="*/ 1420669 h 1526213"/>
              <a:gd name="connsiteX545" fmla="*/ 4196843 w 4742389"/>
              <a:gd name="connsiteY545" fmla="*/ 1418161 h 1526213"/>
              <a:gd name="connsiteX546" fmla="*/ 4397035 w 4742389"/>
              <a:gd name="connsiteY546" fmla="*/ 1428191 h 1526213"/>
              <a:gd name="connsiteX547" fmla="*/ 4594726 w 4742389"/>
              <a:gd name="connsiteY547" fmla="*/ 1458280 h 1526213"/>
              <a:gd name="connsiteX548" fmla="*/ 4709016 w 4742389"/>
              <a:gd name="connsiteY548" fmla="*/ 1480025 h 1526213"/>
              <a:gd name="connsiteX549" fmla="*/ 4742389 w 4742389"/>
              <a:gd name="connsiteY549" fmla="*/ 1486374 h 1526213"/>
              <a:gd name="connsiteX550" fmla="*/ 4742389 w 4742389"/>
              <a:gd name="connsiteY550" fmla="*/ 1494257 h 1526213"/>
              <a:gd name="connsiteX551" fmla="*/ 4677071 w 4742389"/>
              <a:gd name="connsiteY551" fmla="*/ 1481670 h 1526213"/>
              <a:gd name="connsiteX552" fmla="*/ 4594726 w 4742389"/>
              <a:gd name="connsiteY552" fmla="*/ 1465803 h 1526213"/>
              <a:gd name="connsiteX553" fmla="*/ 4397035 w 4742389"/>
              <a:gd name="connsiteY553" fmla="*/ 1435713 h 1526213"/>
              <a:gd name="connsiteX554" fmla="*/ 4196843 w 4742389"/>
              <a:gd name="connsiteY554" fmla="*/ 1428191 h 1526213"/>
              <a:gd name="connsiteX555" fmla="*/ 3996650 w 4742389"/>
              <a:gd name="connsiteY555" fmla="*/ 1428191 h 1526213"/>
              <a:gd name="connsiteX556" fmla="*/ 3598767 w 4742389"/>
              <a:gd name="connsiteY556" fmla="*/ 1433206 h 1526213"/>
              <a:gd name="connsiteX557" fmla="*/ 3498671 w 4742389"/>
              <a:gd name="connsiteY557" fmla="*/ 1430698 h 1526213"/>
              <a:gd name="connsiteX558" fmla="*/ 3398575 w 4742389"/>
              <a:gd name="connsiteY558" fmla="*/ 1425683 h 1526213"/>
              <a:gd name="connsiteX559" fmla="*/ 3298479 w 4742389"/>
              <a:gd name="connsiteY559" fmla="*/ 1420669 h 1526213"/>
              <a:gd name="connsiteX560" fmla="*/ 3248430 w 4742389"/>
              <a:gd name="connsiteY560" fmla="*/ 1418161 h 1526213"/>
              <a:gd name="connsiteX561" fmla="*/ 3198382 w 4742389"/>
              <a:gd name="connsiteY561" fmla="*/ 1415654 h 1526213"/>
              <a:gd name="connsiteX562" fmla="*/ 2800499 w 4742389"/>
              <a:gd name="connsiteY562" fmla="*/ 1376161 h 1526213"/>
              <a:gd name="connsiteX563" fmla="*/ 2541482 w 4742389"/>
              <a:gd name="connsiteY563" fmla="*/ 1352901 h 1526213"/>
              <a:gd name="connsiteX564" fmla="*/ 2519845 w 4742389"/>
              <a:gd name="connsiteY564" fmla="*/ 1361238 h 1526213"/>
              <a:gd name="connsiteX565" fmla="*/ 2514698 w 4742389"/>
              <a:gd name="connsiteY565" fmla="*/ 1363221 h 1526213"/>
              <a:gd name="connsiteX566" fmla="*/ 2492236 w 4742389"/>
              <a:gd name="connsiteY566" fmla="*/ 1370889 h 1526213"/>
              <a:gd name="connsiteX567" fmla="*/ 2607863 w 4742389"/>
              <a:gd name="connsiteY567" fmla="*/ 1388382 h 1526213"/>
              <a:gd name="connsiteX568" fmla="*/ 3200510 w 4742389"/>
              <a:gd name="connsiteY568" fmla="*/ 1493846 h 1526213"/>
              <a:gd name="connsiteX569" fmla="*/ 3399467 w 4742389"/>
              <a:gd name="connsiteY569" fmla="*/ 1521123 h 1526213"/>
              <a:gd name="connsiteX570" fmla="*/ 3456135 w 4742389"/>
              <a:gd name="connsiteY570" fmla="*/ 1526213 h 1526213"/>
              <a:gd name="connsiteX571" fmla="*/ 3385974 w 4742389"/>
              <a:gd name="connsiteY571" fmla="*/ 1526213 h 1526213"/>
              <a:gd name="connsiteX572" fmla="*/ 3198007 w 4742389"/>
              <a:gd name="connsiteY572" fmla="*/ 1501370 h 1526213"/>
              <a:gd name="connsiteX573" fmla="*/ 2605712 w 4742389"/>
              <a:gd name="connsiteY573" fmla="*/ 1394849 h 1526213"/>
              <a:gd name="connsiteX574" fmla="*/ 2480242 w 4742389"/>
              <a:gd name="connsiteY574" fmla="*/ 1374984 h 1526213"/>
              <a:gd name="connsiteX575" fmla="*/ 2430316 w 4742389"/>
              <a:gd name="connsiteY575" fmla="*/ 1392028 h 1526213"/>
              <a:gd name="connsiteX576" fmla="*/ 2611703 w 4742389"/>
              <a:gd name="connsiteY576" fmla="*/ 1435223 h 1526213"/>
              <a:gd name="connsiteX577" fmla="*/ 2905401 w 4742389"/>
              <a:gd name="connsiteY577" fmla="*/ 1512588 h 1526213"/>
              <a:gd name="connsiteX578" fmla="*/ 2959386 w 4742389"/>
              <a:gd name="connsiteY578" fmla="*/ 1526213 h 1526213"/>
              <a:gd name="connsiteX579" fmla="*/ 2932531 w 4742389"/>
              <a:gd name="connsiteY579" fmla="*/ 1526213 h 1526213"/>
              <a:gd name="connsiteX580" fmla="*/ 2904301 w 4742389"/>
              <a:gd name="connsiteY580" fmla="*/ 1519009 h 1526213"/>
              <a:gd name="connsiteX581" fmla="*/ 2611351 w 4742389"/>
              <a:gd name="connsiteY581" fmla="*/ 1442394 h 1526213"/>
              <a:gd name="connsiteX582" fmla="*/ 2417339 w 4742389"/>
              <a:gd name="connsiteY582" fmla="*/ 1396458 h 1526213"/>
              <a:gd name="connsiteX583" fmla="*/ 2366634 w 4742389"/>
              <a:gd name="connsiteY583" fmla="*/ 1413767 h 1526213"/>
              <a:gd name="connsiteX584" fmla="*/ 2372405 w 4742389"/>
              <a:gd name="connsiteY584" fmla="*/ 1415502 h 1526213"/>
              <a:gd name="connsiteX585" fmla="*/ 2422456 w 4742389"/>
              <a:gd name="connsiteY585" fmla="*/ 1430541 h 1526213"/>
              <a:gd name="connsiteX586" fmla="*/ 2616442 w 4742389"/>
              <a:gd name="connsiteY586" fmla="*/ 1492383 h 1526213"/>
              <a:gd name="connsiteX587" fmla="*/ 2714577 w 4742389"/>
              <a:gd name="connsiteY587" fmla="*/ 1526213 h 1526213"/>
              <a:gd name="connsiteX588" fmla="*/ 2697232 w 4742389"/>
              <a:gd name="connsiteY588" fmla="*/ 1526213 h 1526213"/>
              <a:gd name="connsiteX589" fmla="*/ 2613979 w 4742389"/>
              <a:gd name="connsiteY589" fmla="*/ 1497435 h 1526213"/>
              <a:gd name="connsiteX590" fmla="*/ 2419954 w 4742389"/>
              <a:gd name="connsiteY590" fmla="*/ 1435554 h 1526213"/>
              <a:gd name="connsiteX591" fmla="*/ 2369903 w 4742389"/>
              <a:gd name="connsiteY591" fmla="*/ 1420515 h 1526213"/>
              <a:gd name="connsiteX592" fmla="*/ 2356905 w 4742389"/>
              <a:gd name="connsiteY592" fmla="*/ 1417089 h 1526213"/>
              <a:gd name="connsiteX593" fmla="*/ 2316294 w 4742389"/>
              <a:gd name="connsiteY593" fmla="*/ 1430952 h 1526213"/>
              <a:gd name="connsiteX594" fmla="*/ 2127719 w 4742389"/>
              <a:gd name="connsiteY594" fmla="*/ 1485932 h 1526213"/>
              <a:gd name="connsiteX595" fmla="*/ 2204876 w 4742389"/>
              <a:gd name="connsiteY595" fmla="*/ 1503785 h 1526213"/>
              <a:gd name="connsiteX596" fmla="*/ 2254923 w 4742389"/>
              <a:gd name="connsiteY596" fmla="*/ 1513821 h 1526213"/>
              <a:gd name="connsiteX597" fmla="*/ 2304970 w 4742389"/>
              <a:gd name="connsiteY597" fmla="*/ 1523857 h 1526213"/>
              <a:gd name="connsiteX598" fmla="*/ 2314134 w 4742389"/>
              <a:gd name="connsiteY598" fmla="*/ 1526213 h 1526213"/>
              <a:gd name="connsiteX599" fmla="*/ 2281838 w 4742389"/>
              <a:gd name="connsiteY599" fmla="*/ 1526213 h 1526213"/>
              <a:gd name="connsiteX600" fmla="*/ 2258677 w 4742389"/>
              <a:gd name="connsiteY600" fmla="*/ 1520407 h 1526213"/>
              <a:gd name="connsiteX601" fmla="*/ 2252421 w 4742389"/>
              <a:gd name="connsiteY601" fmla="*/ 1518839 h 1526213"/>
              <a:gd name="connsiteX602" fmla="*/ 2204876 w 4742389"/>
              <a:gd name="connsiteY602" fmla="*/ 1508803 h 1526213"/>
              <a:gd name="connsiteX603" fmla="*/ 2117153 w 4742389"/>
              <a:gd name="connsiteY603" fmla="*/ 1489013 h 1526213"/>
              <a:gd name="connsiteX604" fmla="*/ 2014436 w 4742389"/>
              <a:gd name="connsiteY604" fmla="*/ 1518961 h 1526213"/>
              <a:gd name="connsiteX605" fmla="*/ 1983833 w 4742389"/>
              <a:gd name="connsiteY605" fmla="*/ 1526213 h 1526213"/>
              <a:gd name="connsiteX606" fmla="*/ 1962561 w 4742389"/>
              <a:gd name="connsiteY606" fmla="*/ 1526213 h 1526213"/>
              <a:gd name="connsiteX607" fmla="*/ 2014304 w 4742389"/>
              <a:gd name="connsiteY607" fmla="*/ 1513946 h 1526213"/>
              <a:gd name="connsiteX608" fmla="*/ 2107222 w 4742389"/>
              <a:gd name="connsiteY608" fmla="*/ 1486773 h 1526213"/>
              <a:gd name="connsiteX609" fmla="*/ 2104782 w 4742389"/>
              <a:gd name="connsiteY609" fmla="*/ 1486222 h 1526213"/>
              <a:gd name="connsiteX610" fmla="*/ 2059080 w 4742389"/>
              <a:gd name="connsiteY610" fmla="*/ 1477998 h 1526213"/>
              <a:gd name="connsiteX611" fmla="*/ 1992309 w 4742389"/>
              <a:gd name="connsiteY611" fmla="*/ 1496203 h 1526213"/>
              <a:gd name="connsiteX612" fmla="*/ 1852191 w 4742389"/>
              <a:gd name="connsiteY612" fmla="*/ 1526213 h 1526213"/>
              <a:gd name="connsiteX613" fmla="*/ 1827090 w 4742389"/>
              <a:gd name="connsiteY613" fmla="*/ 1526213 h 1526213"/>
              <a:gd name="connsiteX614" fmla="*/ 1991566 w 4742389"/>
              <a:gd name="connsiteY614" fmla="*/ 1491190 h 1526213"/>
              <a:gd name="connsiteX615" fmla="*/ 2047515 w 4742389"/>
              <a:gd name="connsiteY615" fmla="*/ 1475916 h 1526213"/>
              <a:gd name="connsiteX616" fmla="*/ 2019390 w 4742389"/>
              <a:gd name="connsiteY616" fmla="*/ 1470855 h 1526213"/>
              <a:gd name="connsiteX617" fmla="*/ 2007191 w 4742389"/>
              <a:gd name="connsiteY617" fmla="*/ 1468660 h 1526213"/>
              <a:gd name="connsiteX618" fmla="*/ 1989537 w 4742389"/>
              <a:gd name="connsiteY618" fmla="*/ 1465988 h 1526213"/>
              <a:gd name="connsiteX619" fmla="*/ 1702379 w 4742389"/>
              <a:gd name="connsiteY619" fmla="*/ 1526213 h 1526213"/>
              <a:gd name="connsiteX620" fmla="*/ 1678465 w 4742389"/>
              <a:gd name="connsiteY620" fmla="*/ 1526213 h 1526213"/>
              <a:gd name="connsiteX621" fmla="*/ 1975510 w 4742389"/>
              <a:gd name="connsiteY621" fmla="*/ 1463865 h 1526213"/>
              <a:gd name="connsiteX622" fmla="*/ 1916849 w 4742389"/>
              <a:gd name="connsiteY622" fmla="*/ 1454987 h 1526213"/>
              <a:gd name="connsiteX623" fmla="*/ 1654418 w 4742389"/>
              <a:gd name="connsiteY623" fmla="*/ 1505979 h 1526213"/>
              <a:gd name="connsiteX624" fmla="*/ 1507673 w 4742389"/>
              <a:gd name="connsiteY624" fmla="*/ 1526213 h 1526213"/>
              <a:gd name="connsiteX625" fmla="*/ 1470857 w 4742389"/>
              <a:gd name="connsiteY625" fmla="*/ 1526213 h 1526213"/>
              <a:gd name="connsiteX626" fmla="*/ 1651916 w 4742389"/>
              <a:gd name="connsiteY626" fmla="*/ 1500963 h 1526213"/>
              <a:gd name="connsiteX627" fmla="*/ 1899571 w 4742389"/>
              <a:gd name="connsiteY627" fmla="*/ 1452372 h 1526213"/>
              <a:gd name="connsiteX628" fmla="*/ 1834242 w 4742389"/>
              <a:gd name="connsiteY628" fmla="*/ 1442485 h 1526213"/>
              <a:gd name="connsiteX629" fmla="*/ 1639052 w 4742389"/>
              <a:gd name="connsiteY629" fmla="*/ 1476367 h 1526213"/>
              <a:gd name="connsiteX630" fmla="*/ 1254290 w 4742389"/>
              <a:gd name="connsiteY630" fmla="*/ 1526213 h 1526213"/>
              <a:gd name="connsiteX631" fmla="*/ 1219068 w 4742389"/>
              <a:gd name="connsiteY631" fmla="*/ 1526213 h 1526213"/>
              <a:gd name="connsiteX632" fmla="*/ 1237416 w 4742389"/>
              <a:gd name="connsiteY632" fmla="*/ 1524638 h 1526213"/>
              <a:gd name="connsiteX633" fmla="*/ 1639052 w 4742389"/>
              <a:gd name="connsiteY633" fmla="*/ 1471352 h 1526213"/>
              <a:gd name="connsiteX634" fmla="*/ 1818580 w 4742389"/>
              <a:gd name="connsiteY634" fmla="*/ 1440115 h 1526213"/>
              <a:gd name="connsiteX635" fmla="*/ 1808255 w 4742389"/>
              <a:gd name="connsiteY635" fmla="*/ 1438552 h 1526213"/>
              <a:gd name="connsiteX636" fmla="*/ 1740515 w 4742389"/>
              <a:gd name="connsiteY636" fmla="*/ 1430863 h 1526213"/>
              <a:gd name="connsiteX637" fmla="*/ 1626857 w 4742389"/>
              <a:gd name="connsiteY637" fmla="*/ 1448018 h 1526213"/>
              <a:gd name="connsiteX638" fmla="*/ 1228661 w 4742389"/>
              <a:gd name="connsiteY638" fmla="*/ 1495621 h 1526213"/>
              <a:gd name="connsiteX639" fmla="*/ 852899 w 4742389"/>
              <a:gd name="connsiteY639" fmla="*/ 1526213 h 1526213"/>
              <a:gd name="connsiteX640" fmla="*/ 815074 w 4742389"/>
              <a:gd name="connsiteY640" fmla="*/ 1526213 h 1526213"/>
              <a:gd name="connsiteX641" fmla="*/ 828590 w 4742389"/>
              <a:gd name="connsiteY641" fmla="*/ 1525686 h 1526213"/>
              <a:gd name="connsiteX642" fmla="*/ 1626857 w 4742389"/>
              <a:gd name="connsiteY642" fmla="*/ 1443007 h 1526213"/>
              <a:gd name="connsiteX643" fmla="*/ 1721439 w 4742389"/>
              <a:gd name="connsiteY643" fmla="*/ 1428698 h 1526213"/>
              <a:gd name="connsiteX644" fmla="*/ 1632000 w 4742389"/>
              <a:gd name="connsiteY644" fmla="*/ 1418546 h 1526213"/>
              <a:gd name="connsiteX645" fmla="*/ 1616619 w 4742389"/>
              <a:gd name="connsiteY645" fmla="*/ 1420490 h 1526213"/>
              <a:gd name="connsiteX646" fmla="*/ 820813 w 4742389"/>
              <a:gd name="connsiteY646" fmla="*/ 1493147 h 1526213"/>
              <a:gd name="connsiteX647" fmla="*/ 22503 w 4742389"/>
              <a:gd name="connsiteY647" fmla="*/ 1515695 h 1526213"/>
              <a:gd name="connsiteX648" fmla="*/ 820813 w 4742389"/>
              <a:gd name="connsiteY648" fmla="*/ 1490641 h 1526213"/>
              <a:gd name="connsiteX649" fmla="*/ 1218716 w 4742389"/>
              <a:gd name="connsiteY649" fmla="*/ 1458698 h 1526213"/>
              <a:gd name="connsiteX650" fmla="*/ 1610676 w 4742389"/>
              <a:gd name="connsiteY650" fmla="*/ 1416125 h 1526213"/>
              <a:gd name="connsiteX651" fmla="*/ 1609318 w 4742389"/>
              <a:gd name="connsiteY651" fmla="*/ 1415971 h 1526213"/>
              <a:gd name="connsiteX652" fmla="*/ 1559271 w 4742389"/>
              <a:gd name="connsiteY652" fmla="*/ 1413462 h 1526213"/>
              <a:gd name="connsiteX653" fmla="*/ 1509224 w 4742389"/>
              <a:gd name="connsiteY653" fmla="*/ 1408444 h 1526213"/>
              <a:gd name="connsiteX654" fmla="*/ 1486643 w 4742389"/>
              <a:gd name="connsiteY654" fmla="*/ 1406788 h 1526213"/>
              <a:gd name="connsiteX655" fmla="*/ 1212315 w 4742389"/>
              <a:gd name="connsiteY655" fmla="*/ 1431240 h 1526213"/>
              <a:gd name="connsiteX656" fmla="*/ 19691 w 4742389"/>
              <a:gd name="connsiteY656" fmla="*/ 1491179 h 1526213"/>
              <a:gd name="connsiteX657" fmla="*/ 1212315 w 4742389"/>
              <a:gd name="connsiteY657" fmla="*/ 1427714 h 1526213"/>
              <a:gd name="connsiteX658" fmla="*/ 1459239 w 4742389"/>
              <a:gd name="connsiteY658" fmla="*/ 1404777 h 1526213"/>
              <a:gd name="connsiteX659" fmla="*/ 1406628 w 4742389"/>
              <a:gd name="connsiteY659" fmla="*/ 1400918 h 1526213"/>
              <a:gd name="connsiteX660" fmla="*/ 1234761 w 4742389"/>
              <a:gd name="connsiteY660" fmla="*/ 1396610 h 1526213"/>
              <a:gd name="connsiteX661" fmla="*/ 810496 w 4742389"/>
              <a:gd name="connsiteY661" fmla="*/ 1426588 h 1526213"/>
              <a:gd name="connsiteX662" fmla="*/ 412867 w 4742389"/>
              <a:gd name="connsiteY662" fmla="*/ 1449810 h 1526213"/>
              <a:gd name="connsiteX663" fmla="*/ 86413 w 4742389"/>
              <a:gd name="connsiteY663" fmla="*/ 1462888 h 1526213"/>
              <a:gd name="connsiteX664" fmla="*/ 15002 w 4742389"/>
              <a:gd name="connsiteY664" fmla="*/ 1465748 h 1526213"/>
              <a:gd name="connsiteX665" fmla="*/ 89545 w 4742389"/>
              <a:gd name="connsiteY665" fmla="*/ 1462483 h 1526213"/>
              <a:gd name="connsiteX666" fmla="*/ 412867 w 4742389"/>
              <a:gd name="connsiteY666" fmla="*/ 1448322 h 1526213"/>
              <a:gd name="connsiteX667" fmla="*/ 810496 w 4742389"/>
              <a:gd name="connsiteY667" fmla="*/ 1424082 h 1526213"/>
              <a:gd name="connsiteX668" fmla="*/ 1194331 w 4742389"/>
              <a:gd name="connsiteY668" fmla="*/ 1395748 h 1526213"/>
              <a:gd name="connsiteX669" fmla="*/ 1006253 w 4742389"/>
              <a:gd name="connsiteY669" fmla="*/ 1393391 h 1526213"/>
              <a:gd name="connsiteX670" fmla="*/ 903657 w 4742389"/>
              <a:gd name="connsiteY670" fmla="*/ 1395900 h 1526213"/>
              <a:gd name="connsiteX671" fmla="*/ 853610 w 4742389"/>
              <a:gd name="connsiteY671" fmla="*/ 1398409 h 1526213"/>
              <a:gd name="connsiteX672" fmla="*/ 803563 w 4742389"/>
              <a:gd name="connsiteY672" fmla="*/ 1398409 h 1526213"/>
              <a:gd name="connsiteX673" fmla="*/ 643413 w 4742389"/>
              <a:gd name="connsiteY673" fmla="*/ 1407943 h 1526213"/>
              <a:gd name="connsiteX674" fmla="*/ 803563 w 4742389"/>
              <a:gd name="connsiteY674" fmla="*/ 1395900 h 1526213"/>
              <a:gd name="connsiteX675" fmla="*/ 853610 w 4742389"/>
              <a:gd name="connsiteY675" fmla="*/ 1393391 h 1526213"/>
              <a:gd name="connsiteX676" fmla="*/ 903657 w 4742389"/>
              <a:gd name="connsiteY676" fmla="*/ 1393391 h 1526213"/>
              <a:gd name="connsiteX677" fmla="*/ 1006253 w 4742389"/>
              <a:gd name="connsiteY677" fmla="*/ 1390882 h 1526213"/>
              <a:gd name="connsiteX678" fmla="*/ 1206441 w 4742389"/>
              <a:gd name="connsiteY678" fmla="*/ 1390882 h 1526213"/>
              <a:gd name="connsiteX679" fmla="*/ 1245512 w 4742389"/>
              <a:gd name="connsiteY679" fmla="*/ 1391970 h 1526213"/>
              <a:gd name="connsiteX680" fmla="*/ 1604112 w 4742389"/>
              <a:gd name="connsiteY680" fmla="*/ 1365499 h 1526213"/>
              <a:gd name="connsiteX681" fmla="*/ 2002016 w 4742389"/>
              <a:gd name="connsiteY681" fmla="*/ 1336050 h 1526213"/>
              <a:gd name="connsiteX682" fmla="*/ 2021651 w 4742389"/>
              <a:gd name="connsiteY682" fmla="*/ 1334783 h 1526213"/>
              <a:gd name="connsiteX683" fmla="*/ 1996024 w 4742389"/>
              <a:gd name="connsiteY683" fmla="*/ 1330291 h 1526213"/>
              <a:gd name="connsiteX684" fmla="*/ 1603761 w 4742389"/>
              <a:gd name="connsiteY684" fmla="*/ 1345747 h 1526213"/>
              <a:gd name="connsiteX685" fmla="*/ 12189 w 4742389"/>
              <a:gd name="connsiteY685" fmla="*/ 1441067 h 1526213"/>
              <a:gd name="connsiteX686" fmla="*/ 1603761 w 4742389"/>
              <a:gd name="connsiteY686" fmla="*/ 1340730 h 1526213"/>
              <a:gd name="connsiteX687" fmla="*/ 1971306 w 4742389"/>
              <a:gd name="connsiteY687" fmla="*/ 1325958 h 1526213"/>
              <a:gd name="connsiteX688" fmla="*/ 1960110 w 4742389"/>
              <a:gd name="connsiteY688" fmla="*/ 1323995 h 1526213"/>
              <a:gd name="connsiteX689" fmla="*/ 1604348 w 4742389"/>
              <a:gd name="connsiteY689" fmla="*/ 1322878 h 1526213"/>
              <a:gd name="connsiteX690" fmla="*/ 10314 w 4742389"/>
              <a:gd name="connsiteY690" fmla="*/ 1415654 h 1526213"/>
              <a:gd name="connsiteX691" fmla="*/ 1604348 w 4742389"/>
              <a:gd name="connsiteY691" fmla="*/ 1317863 h 1526213"/>
              <a:gd name="connsiteX692" fmla="*/ 1889609 w 4742389"/>
              <a:gd name="connsiteY692" fmla="*/ 1317415 h 1526213"/>
              <a:gd name="connsiteX693" fmla="*/ 1608855 w 4742389"/>
              <a:gd name="connsiteY693" fmla="*/ 1305727 h 1526213"/>
              <a:gd name="connsiteX694" fmla="*/ 805521 w 4742389"/>
              <a:gd name="connsiteY694" fmla="*/ 1325793 h 1526213"/>
              <a:gd name="connsiteX695" fmla="*/ 4688 w 4742389"/>
              <a:gd name="connsiteY695" fmla="*/ 1391008 h 1526213"/>
              <a:gd name="connsiteX696" fmla="*/ 805521 w 4742389"/>
              <a:gd name="connsiteY696" fmla="*/ 1323285 h 1526213"/>
              <a:gd name="connsiteX697" fmla="*/ 1608855 w 4742389"/>
              <a:gd name="connsiteY697" fmla="*/ 1300711 h 1526213"/>
              <a:gd name="connsiteX698" fmla="*/ 1882117 w 4742389"/>
              <a:gd name="connsiteY698" fmla="*/ 1311385 h 1526213"/>
              <a:gd name="connsiteX699" fmla="*/ 1877765 w 4742389"/>
              <a:gd name="connsiteY699" fmla="*/ 1310731 h 1526213"/>
              <a:gd name="connsiteX700" fmla="*/ 1815761 w 4742389"/>
              <a:gd name="connsiteY700" fmla="*/ 1304073 h 1526213"/>
              <a:gd name="connsiteX701" fmla="*/ 1614323 w 4742389"/>
              <a:gd name="connsiteY701" fmla="*/ 1288086 h 1526213"/>
              <a:gd name="connsiteX702" fmla="*/ 1411633 w 4742389"/>
              <a:gd name="connsiteY702" fmla="*/ 1280562 h 1526213"/>
              <a:gd name="connsiteX703" fmla="*/ 1211445 w 4742389"/>
              <a:gd name="connsiteY703" fmla="*/ 1278054 h 1526213"/>
              <a:gd name="connsiteX704" fmla="*/ 806066 w 4742389"/>
              <a:gd name="connsiteY704" fmla="*/ 1290593 h 1526213"/>
              <a:gd name="connsiteX705" fmla="*/ 2813 w 4742389"/>
              <a:gd name="connsiteY705" fmla="*/ 1365827 h 1526213"/>
              <a:gd name="connsiteX706" fmla="*/ 806066 w 4742389"/>
              <a:gd name="connsiteY706" fmla="*/ 1288086 h 1526213"/>
              <a:gd name="connsiteX707" fmla="*/ 1211445 w 4742389"/>
              <a:gd name="connsiteY707" fmla="*/ 1275547 h 1526213"/>
              <a:gd name="connsiteX708" fmla="*/ 1411633 w 4742389"/>
              <a:gd name="connsiteY708" fmla="*/ 1275547 h 1526213"/>
              <a:gd name="connsiteX709" fmla="*/ 1614323 w 4742389"/>
              <a:gd name="connsiteY709" fmla="*/ 1283070 h 1526213"/>
              <a:gd name="connsiteX710" fmla="*/ 1781622 w 4742389"/>
              <a:gd name="connsiteY710" fmla="*/ 1296286 h 1526213"/>
              <a:gd name="connsiteX711" fmla="*/ 1724248 w 4742389"/>
              <a:gd name="connsiteY711" fmla="*/ 1287666 h 1526213"/>
              <a:gd name="connsiteX712" fmla="*/ 1621644 w 4742389"/>
              <a:gd name="connsiteY712" fmla="*/ 1277640 h 1526213"/>
              <a:gd name="connsiteX713" fmla="*/ 1216233 w 4742389"/>
              <a:gd name="connsiteY713" fmla="*/ 1252574 h 1526213"/>
              <a:gd name="connsiteX714" fmla="*/ 1166183 w 4742389"/>
              <a:gd name="connsiteY714" fmla="*/ 1250067 h 1526213"/>
              <a:gd name="connsiteX715" fmla="*/ 1113629 w 4742389"/>
              <a:gd name="connsiteY715" fmla="*/ 1250067 h 1526213"/>
              <a:gd name="connsiteX716" fmla="*/ 1013528 w 4742389"/>
              <a:gd name="connsiteY716" fmla="*/ 1250067 h 1526213"/>
              <a:gd name="connsiteX717" fmla="*/ 808320 w 4742389"/>
              <a:gd name="connsiteY717" fmla="*/ 1257587 h 1526213"/>
              <a:gd name="connsiteX718" fmla="*/ 0 w 4742389"/>
              <a:gd name="connsiteY718" fmla="*/ 1340304 h 1526213"/>
              <a:gd name="connsiteX719" fmla="*/ 808320 w 4742389"/>
              <a:gd name="connsiteY719" fmla="*/ 1255081 h 1526213"/>
              <a:gd name="connsiteX720" fmla="*/ 1013528 w 4742389"/>
              <a:gd name="connsiteY720" fmla="*/ 1247561 h 1526213"/>
              <a:gd name="connsiteX721" fmla="*/ 1113629 w 4742389"/>
              <a:gd name="connsiteY721" fmla="*/ 1247561 h 1526213"/>
              <a:gd name="connsiteX722" fmla="*/ 1166183 w 4742389"/>
              <a:gd name="connsiteY722" fmla="*/ 1247561 h 1526213"/>
              <a:gd name="connsiteX723" fmla="*/ 1216233 w 4742389"/>
              <a:gd name="connsiteY723" fmla="*/ 1247561 h 1526213"/>
              <a:gd name="connsiteX724" fmla="*/ 1621644 w 4742389"/>
              <a:gd name="connsiteY724" fmla="*/ 1272627 h 1526213"/>
              <a:gd name="connsiteX725" fmla="*/ 1724248 w 4742389"/>
              <a:gd name="connsiteY725" fmla="*/ 1282653 h 1526213"/>
              <a:gd name="connsiteX726" fmla="*/ 1824350 w 4742389"/>
              <a:gd name="connsiteY726" fmla="*/ 1297692 h 1526213"/>
              <a:gd name="connsiteX727" fmla="*/ 1874401 w 4742389"/>
              <a:gd name="connsiteY727" fmla="*/ 1305212 h 1526213"/>
              <a:gd name="connsiteX728" fmla="*/ 1876050 w 4742389"/>
              <a:gd name="connsiteY728" fmla="*/ 1305460 h 1526213"/>
              <a:gd name="connsiteX729" fmla="*/ 1958694 w 4742389"/>
              <a:gd name="connsiteY729" fmla="*/ 1314376 h 1526213"/>
              <a:gd name="connsiteX730" fmla="*/ 2010210 w 4742389"/>
              <a:gd name="connsiteY730" fmla="*/ 1316388 h 1526213"/>
              <a:gd name="connsiteX731" fmla="*/ 2037840 w 4742389"/>
              <a:gd name="connsiteY731" fmla="*/ 1318801 h 1526213"/>
              <a:gd name="connsiteX732" fmla="*/ 2123809 w 4742389"/>
              <a:gd name="connsiteY732" fmla="*/ 1322717 h 1526213"/>
              <a:gd name="connsiteX733" fmla="*/ 2237745 w 4742389"/>
              <a:gd name="connsiteY733" fmla="*/ 1320831 h 1526213"/>
              <a:gd name="connsiteX734" fmla="*/ 2295221 w 4742389"/>
              <a:gd name="connsiteY734" fmla="*/ 1317121 h 1526213"/>
              <a:gd name="connsiteX735" fmla="*/ 2402045 w 4742389"/>
              <a:gd name="connsiteY735" fmla="*/ 1305641 h 1526213"/>
              <a:gd name="connsiteX736" fmla="*/ 2410836 w 4742389"/>
              <a:gd name="connsiteY736" fmla="*/ 1304694 h 1526213"/>
              <a:gd name="connsiteX737" fmla="*/ 2546168 w 4742389"/>
              <a:gd name="connsiteY737" fmla="*/ 1282955 h 1526213"/>
              <a:gd name="connsiteX738" fmla="*/ 2659717 w 4742389"/>
              <a:gd name="connsiteY738" fmla="*/ 1258873 h 1526213"/>
              <a:gd name="connsiteX739" fmla="*/ 2712288 w 4742389"/>
              <a:gd name="connsiteY739" fmla="*/ 1244690 h 1526213"/>
              <a:gd name="connsiteX740" fmla="*/ 2835272 w 4742389"/>
              <a:gd name="connsiteY740" fmla="*/ 1207526 h 1526213"/>
              <a:gd name="connsiteX741" fmla="*/ 2871251 w 4742389"/>
              <a:gd name="connsiteY741" fmla="*/ 1194959 h 1526213"/>
              <a:gd name="connsiteX742" fmla="*/ 3022620 w 4742389"/>
              <a:gd name="connsiteY742" fmla="*/ 1135682 h 1526213"/>
              <a:gd name="connsiteX743" fmla="*/ 3065180 w 4742389"/>
              <a:gd name="connsiteY743" fmla="*/ 1117038 h 1526213"/>
              <a:gd name="connsiteX744" fmla="*/ 3135498 w 4742389"/>
              <a:gd name="connsiteY744" fmla="*/ 1082054 h 1526213"/>
              <a:gd name="connsiteX745" fmla="*/ 3272966 w 4742389"/>
              <a:gd name="connsiteY745" fmla="*/ 1007211 h 1526213"/>
              <a:gd name="connsiteX746" fmla="*/ 3948651 w 4742389"/>
              <a:gd name="connsiteY746" fmla="*/ 518325 h 1526213"/>
              <a:gd name="connsiteX747" fmla="*/ 4268975 w 4742389"/>
              <a:gd name="connsiteY747" fmla="*/ 247557 h 1526213"/>
              <a:gd name="connsiteX748" fmla="*/ 4631843 w 4742389"/>
              <a:gd name="connsiteY748" fmla="*/ 36959 h 1526213"/>
              <a:gd name="connsiteX749" fmla="*/ 4731319 w 4742389"/>
              <a:gd name="connsiteY749" fmla="*/ 2487 h 152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</a:cxnLst>
            <a:rect l="l" t="t" r="r" b="b"/>
            <a:pathLst>
              <a:path w="4742389" h="1526213">
                <a:moveTo>
                  <a:pt x="643413" y="1407943"/>
                </a:moveTo>
                <a:lnTo>
                  <a:pt x="403188" y="1426007"/>
                </a:lnTo>
                <a:cubicBezTo>
                  <a:pt x="469501" y="1420989"/>
                  <a:pt x="536438" y="1415344"/>
                  <a:pt x="603376" y="1410326"/>
                </a:cubicBezTo>
                <a:close/>
                <a:moveTo>
                  <a:pt x="2316873" y="1406472"/>
                </a:moveTo>
                <a:lnTo>
                  <a:pt x="2292268" y="1414417"/>
                </a:lnTo>
                <a:lnTo>
                  <a:pt x="2070799" y="1474802"/>
                </a:lnTo>
                <a:lnTo>
                  <a:pt x="2094773" y="1479009"/>
                </a:lnTo>
                <a:cubicBezTo>
                  <a:pt x="2107285" y="1481204"/>
                  <a:pt x="2107285" y="1481204"/>
                  <a:pt x="2107285" y="1481204"/>
                </a:cubicBezTo>
                <a:lnTo>
                  <a:pt x="2117880" y="1483656"/>
                </a:lnTo>
                <a:lnTo>
                  <a:pt x="2315239" y="1425938"/>
                </a:lnTo>
                <a:lnTo>
                  <a:pt x="2347886" y="1414711"/>
                </a:lnTo>
                <a:lnTo>
                  <a:pt x="2328299" y="1409548"/>
                </a:lnTo>
                <a:cubicBezTo>
                  <a:pt x="2322355" y="1407982"/>
                  <a:pt x="2322355" y="1407982"/>
                  <a:pt x="2322355" y="1407982"/>
                </a:cubicBezTo>
                <a:close/>
                <a:moveTo>
                  <a:pt x="2271317" y="1393924"/>
                </a:moveTo>
                <a:lnTo>
                  <a:pt x="2070766" y="1448952"/>
                </a:lnTo>
                <a:lnTo>
                  <a:pt x="2003434" y="1463073"/>
                </a:lnTo>
                <a:lnTo>
                  <a:pt x="2007191" y="1463642"/>
                </a:lnTo>
                <a:lnTo>
                  <a:pt x="2059110" y="1472751"/>
                </a:lnTo>
                <a:lnTo>
                  <a:pt x="2291173" y="1409403"/>
                </a:lnTo>
                <a:lnTo>
                  <a:pt x="2307838" y="1403983"/>
                </a:lnTo>
                <a:close/>
                <a:moveTo>
                  <a:pt x="2378176" y="1386677"/>
                </a:moveTo>
                <a:lnTo>
                  <a:pt x="2329155" y="1402506"/>
                </a:lnTo>
                <a:lnTo>
                  <a:pt x="2358093" y="1411201"/>
                </a:lnTo>
                <a:lnTo>
                  <a:pt x="2407814" y="1394103"/>
                </a:lnTo>
                <a:close/>
                <a:moveTo>
                  <a:pt x="2233796" y="1383589"/>
                </a:moveTo>
                <a:lnTo>
                  <a:pt x="2052937" y="1428544"/>
                </a:lnTo>
                <a:lnTo>
                  <a:pt x="1931367" y="1452166"/>
                </a:lnTo>
                <a:lnTo>
                  <a:pt x="1989402" y="1460949"/>
                </a:lnTo>
                <a:lnTo>
                  <a:pt x="2070453" y="1443937"/>
                </a:lnTo>
                <a:lnTo>
                  <a:pt x="2261511" y="1391222"/>
                </a:lnTo>
                <a:close/>
                <a:moveTo>
                  <a:pt x="2329305" y="1378012"/>
                </a:moveTo>
                <a:lnTo>
                  <a:pt x="2283683" y="1390530"/>
                </a:lnTo>
                <a:lnTo>
                  <a:pt x="2320293" y="1399933"/>
                </a:lnTo>
                <a:lnTo>
                  <a:pt x="2368504" y="1384254"/>
                </a:lnTo>
                <a:lnTo>
                  <a:pt x="2365026" y="1383382"/>
                </a:lnTo>
                <a:close/>
                <a:moveTo>
                  <a:pt x="2195642" y="1373395"/>
                </a:moveTo>
                <a:lnTo>
                  <a:pt x="2036309" y="1407409"/>
                </a:lnTo>
                <a:lnTo>
                  <a:pt x="1849685" y="1439804"/>
                </a:lnTo>
                <a:lnTo>
                  <a:pt x="1914009" y="1449539"/>
                </a:lnTo>
                <a:lnTo>
                  <a:pt x="2051373" y="1422588"/>
                </a:lnTo>
                <a:lnTo>
                  <a:pt x="2222273" y="1380415"/>
                </a:lnTo>
                <a:lnTo>
                  <a:pt x="2222253" y="1380409"/>
                </a:lnTo>
                <a:close/>
                <a:moveTo>
                  <a:pt x="2287251" y="1370301"/>
                </a:moveTo>
                <a:lnTo>
                  <a:pt x="2245412" y="1380701"/>
                </a:lnTo>
                <a:lnTo>
                  <a:pt x="2273499" y="1387915"/>
                </a:lnTo>
                <a:lnTo>
                  <a:pt x="2316413" y="1376074"/>
                </a:lnTo>
                <a:lnTo>
                  <a:pt x="2314979" y="1375859"/>
                </a:lnTo>
                <a:close/>
                <a:moveTo>
                  <a:pt x="2436053" y="1367988"/>
                </a:moveTo>
                <a:lnTo>
                  <a:pt x="2389019" y="1383175"/>
                </a:lnTo>
                <a:lnTo>
                  <a:pt x="2408817" y="1387144"/>
                </a:lnTo>
                <a:cubicBezTo>
                  <a:pt x="2415073" y="1388398"/>
                  <a:pt x="2415073" y="1388398"/>
                  <a:pt x="2415073" y="1388398"/>
                </a:cubicBezTo>
                <a:lnTo>
                  <a:pt x="2420586" y="1389710"/>
                </a:lnTo>
                <a:lnTo>
                  <a:pt x="2468716" y="1373159"/>
                </a:lnTo>
                <a:close/>
                <a:moveTo>
                  <a:pt x="2154700" y="1363869"/>
                </a:moveTo>
                <a:lnTo>
                  <a:pt x="2023175" y="1388201"/>
                </a:lnTo>
                <a:lnTo>
                  <a:pt x="1759491" y="1427999"/>
                </a:lnTo>
                <a:lnTo>
                  <a:pt x="1808255" y="1433534"/>
                </a:lnTo>
                <a:lnTo>
                  <a:pt x="1834004" y="1437431"/>
                </a:lnTo>
                <a:lnTo>
                  <a:pt x="2035370" y="1402394"/>
                </a:lnTo>
                <a:lnTo>
                  <a:pt x="2184870" y="1370556"/>
                </a:lnTo>
                <a:lnTo>
                  <a:pt x="2180649" y="1369443"/>
                </a:lnTo>
                <a:cubicBezTo>
                  <a:pt x="2174705" y="1367877"/>
                  <a:pt x="2174705" y="1367877"/>
                  <a:pt x="2174705" y="1367877"/>
                </a:cubicBezTo>
                <a:close/>
                <a:moveTo>
                  <a:pt x="2247479" y="1362329"/>
                </a:moveTo>
                <a:lnTo>
                  <a:pt x="2207044" y="1370961"/>
                </a:lnTo>
                <a:lnTo>
                  <a:pt x="2218500" y="1373830"/>
                </a:lnTo>
                <a:cubicBezTo>
                  <a:pt x="2224756" y="1375396"/>
                  <a:pt x="2224756" y="1375396"/>
                  <a:pt x="2224756" y="1375396"/>
                </a:cubicBezTo>
                <a:lnTo>
                  <a:pt x="2233504" y="1377643"/>
                </a:lnTo>
                <a:lnTo>
                  <a:pt x="2274010" y="1367647"/>
                </a:lnTo>
                <a:lnTo>
                  <a:pt x="2257112" y="1364260"/>
                </a:lnTo>
                <a:close/>
                <a:moveTo>
                  <a:pt x="2389230" y="1361570"/>
                </a:moveTo>
                <a:lnTo>
                  <a:pt x="2344103" y="1373952"/>
                </a:lnTo>
                <a:lnTo>
                  <a:pt x="2359083" y="1377112"/>
                </a:lnTo>
                <a:cubicBezTo>
                  <a:pt x="2365026" y="1378366"/>
                  <a:pt x="2365026" y="1378366"/>
                  <a:pt x="2365026" y="1378366"/>
                </a:cubicBezTo>
                <a:lnTo>
                  <a:pt x="2378378" y="1381042"/>
                </a:lnTo>
                <a:lnTo>
                  <a:pt x="2424260" y="1366121"/>
                </a:lnTo>
                <a:lnTo>
                  <a:pt x="2407185" y="1363417"/>
                </a:lnTo>
                <a:close/>
                <a:moveTo>
                  <a:pt x="2341950" y="1356705"/>
                </a:moveTo>
                <a:lnTo>
                  <a:pt x="2304394" y="1366040"/>
                </a:lnTo>
                <a:lnTo>
                  <a:pt x="2304969" y="1366141"/>
                </a:lnTo>
                <a:cubicBezTo>
                  <a:pt x="2317481" y="1368335"/>
                  <a:pt x="2317481" y="1368335"/>
                  <a:pt x="2317481" y="1368335"/>
                </a:cubicBezTo>
                <a:lnTo>
                  <a:pt x="2332771" y="1371561"/>
                </a:lnTo>
                <a:lnTo>
                  <a:pt x="2374483" y="1360052"/>
                </a:lnTo>
                <a:close/>
                <a:moveTo>
                  <a:pt x="2114465" y="1355554"/>
                </a:moveTo>
                <a:lnTo>
                  <a:pt x="2012958" y="1370382"/>
                </a:lnTo>
                <a:lnTo>
                  <a:pt x="1652914" y="1415902"/>
                </a:lnTo>
                <a:lnTo>
                  <a:pt x="1740389" y="1425831"/>
                </a:lnTo>
                <a:lnTo>
                  <a:pt x="2022237" y="1383190"/>
                </a:lnTo>
                <a:lnTo>
                  <a:pt x="2141381" y="1361201"/>
                </a:lnTo>
                <a:lnTo>
                  <a:pt x="2124654" y="1357850"/>
                </a:lnTo>
                <a:close/>
                <a:moveTo>
                  <a:pt x="2205859" y="1354405"/>
                </a:moveTo>
                <a:lnTo>
                  <a:pt x="2167711" y="1361462"/>
                </a:lnTo>
                <a:lnTo>
                  <a:pt x="2174705" y="1362863"/>
                </a:lnTo>
                <a:lnTo>
                  <a:pt x="2195978" y="1368190"/>
                </a:lnTo>
                <a:lnTo>
                  <a:pt x="2235125" y="1359853"/>
                </a:lnTo>
                <a:lnTo>
                  <a:pt x="2227397" y="1358304"/>
                </a:lnTo>
                <a:cubicBezTo>
                  <a:pt x="2214885" y="1355796"/>
                  <a:pt x="2214885" y="1355796"/>
                  <a:pt x="2214885" y="1355796"/>
                </a:cubicBezTo>
                <a:close/>
                <a:moveTo>
                  <a:pt x="2295983" y="1351975"/>
                </a:moveTo>
                <a:lnTo>
                  <a:pt x="2263606" y="1358887"/>
                </a:lnTo>
                <a:lnTo>
                  <a:pt x="2290440" y="1363593"/>
                </a:lnTo>
                <a:lnTo>
                  <a:pt x="2325296" y="1354991"/>
                </a:lnTo>
                <a:close/>
                <a:moveTo>
                  <a:pt x="2495411" y="1348764"/>
                </a:moveTo>
                <a:lnTo>
                  <a:pt x="2495384" y="1348773"/>
                </a:lnTo>
                <a:cubicBezTo>
                  <a:pt x="2490237" y="1350491"/>
                  <a:pt x="2490237" y="1350491"/>
                  <a:pt x="2490237" y="1350491"/>
                </a:cubicBezTo>
                <a:lnTo>
                  <a:pt x="2447859" y="1364175"/>
                </a:lnTo>
                <a:lnTo>
                  <a:pt x="2480486" y="1369112"/>
                </a:lnTo>
                <a:lnTo>
                  <a:pt x="2512196" y="1358207"/>
                </a:lnTo>
                <a:lnTo>
                  <a:pt x="2528899" y="1351771"/>
                </a:lnTo>
                <a:close/>
                <a:moveTo>
                  <a:pt x="2165222" y="1348139"/>
                </a:moveTo>
                <a:lnTo>
                  <a:pt x="2128200" y="1353548"/>
                </a:lnTo>
                <a:lnTo>
                  <a:pt x="2154407" y="1358797"/>
                </a:lnTo>
                <a:lnTo>
                  <a:pt x="2190793" y="1352082"/>
                </a:lnTo>
                <a:close/>
                <a:moveTo>
                  <a:pt x="2076862" y="1347080"/>
                </a:moveTo>
                <a:lnTo>
                  <a:pt x="1608761" y="1395903"/>
                </a:lnTo>
                <a:lnTo>
                  <a:pt x="1516343" y="1404140"/>
                </a:lnTo>
                <a:lnTo>
                  <a:pt x="1553015" y="1407817"/>
                </a:lnTo>
                <a:cubicBezTo>
                  <a:pt x="1559271" y="1408444"/>
                  <a:pt x="1559271" y="1408444"/>
                  <a:pt x="1559271" y="1408444"/>
                </a:cubicBezTo>
                <a:cubicBezTo>
                  <a:pt x="1609318" y="1410953"/>
                  <a:pt x="1609318" y="1410953"/>
                  <a:pt x="1609318" y="1410953"/>
                </a:cubicBezTo>
                <a:lnTo>
                  <a:pt x="1631961" y="1413523"/>
                </a:lnTo>
                <a:lnTo>
                  <a:pt x="2012019" y="1365058"/>
                </a:lnTo>
                <a:lnTo>
                  <a:pt x="2098552" y="1351968"/>
                </a:lnTo>
                <a:close/>
                <a:moveTo>
                  <a:pt x="2246510" y="1346884"/>
                </a:moveTo>
                <a:lnTo>
                  <a:pt x="2221525" y="1351506"/>
                </a:lnTo>
                <a:lnTo>
                  <a:pt x="2250476" y="1356584"/>
                </a:lnTo>
                <a:lnTo>
                  <a:pt x="2279891" y="1350319"/>
                </a:lnTo>
                <a:close/>
                <a:moveTo>
                  <a:pt x="2450575" y="1344737"/>
                </a:moveTo>
                <a:lnTo>
                  <a:pt x="2403537" y="1357644"/>
                </a:lnTo>
                <a:lnTo>
                  <a:pt x="2409688" y="1358401"/>
                </a:lnTo>
                <a:lnTo>
                  <a:pt x="2435834" y="1362356"/>
                </a:lnTo>
                <a:lnTo>
                  <a:pt x="2481478" y="1347512"/>
                </a:lnTo>
                <a:close/>
                <a:moveTo>
                  <a:pt x="2203856" y="1342495"/>
                </a:moveTo>
                <a:lnTo>
                  <a:pt x="2182766" y="1345576"/>
                </a:lnTo>
                <a:lnTo>
                  <a:pt x="2204876" y="1348900"/>
                </a:lnTo>
                <a:lnTo>
                  <a:pt x="2206615" y="1349161"/>
                </a:lnTo>
                <a:lnTo>
                  <a:pt x="2228818" y="1345064"/>
                </a:lnTo>
                <a:close/>
                <a:moveTo>
                  <a:pt x="2125471" y="1342010"/>
                </a:moveTo>
                <a:lnTo>
                  <a:pt x="2092630" y="1345435"/>
                </a:lnTo>
                <a:lnTo>
                  <a:pt x="2112055" y="1349925"/>
                </a:lnTo>
                <a:lnTo>
                  <a:pt x="2144739" y="1344981"/>
                </a:lnTo>
                <a:lnTo>
                  <a:pt x="2129493" y="1342630"/>
                </a:lnTo>
                <a:close/>
                <a:moveTo>
                  <a:pt x="2406147" y="1340747"/>
                </a:moveTo>
                <a:lnTo>
                  <a:pt x="2359815" y="1352264"/>
                </a:lnTo>
                <a:lnTo>
                  <a:pt x="2389481" y="1355914"/>
                </a:lnTo>
                <a:lnTo>
                  <a:pt x="2435045" y="1343343"/>
                </a:lnTo>
                <a:close/>
                <a:moveTo>
                  <a:pt x="2039442" y="1338647"/>
                </a:moveTo>
                <a:lnTo>
                  <a:pt x="2002016" y="1341063"/>
                </a:lnTo>
                <a:cubicBezTo>
                  <a:pt x="1869381" y="1350461"/>
                  <a:pt x="1736747" y="1360486"/>
                  <a:pt x="1604112" y="1370511"/>
                </a:cubicBezTo>
                <a:lnTo>
                  <a:pt x="1284898" y="1393067"/>
                </a:lnTo>
                <a:lnTo>
                  <a:pt x="1307786" y="1393704"/>
                </a:lnTo>
                <a:cubicBezTo>
                  <a:pt x="1341567" y="1395272"/>
                  <a:pt x="1375349" y="1397154"/>
                  <a:pt x="1409130" y="1398409"/>
                </a:cubicBezTo>
                <a:lnTo>
                  <a:pt x="1486203" y="1402273"/>
                </a:lnTo>
                <a:lnTo>
                  <a:pt x="1608761" y="1390888"/>
                </a:lnTo>
                <a:lnTo>
                  <a:pt x="2057350" y="1342682"/>
                </a:lnTo>
                <a:close/>
                <a:moveTo>
                  <a:pt x="2358501" y="1338629"/>
                </a:moveTo>
                <a:lnTo>
                  <a:pt x="2318464" y="1347176"/>
                </a:lnTo>
                <a:lnTo>
                  <a:pt x="2344156" y="1350337"/>
                </a:lnTo>
                <a:lnTo>
                  <a:pt x="2386901" y="1339789"/>
                </a:lnTo>
                <a:close/>
                <a:moveTo>
                  <a:pt x="2162054" y="1338194"/>
                </a:moveTo>
                <a:lnTo>
                  <a:pt x="2145290" y="1339943"/>
                </a:lnTo>
                <a:lnTo>
                  <a:pt x="2161718" y="1342412"/>
                </a:lnTo>
                <a:lnTo>
                  <a:pt x="2178448" y="1339881"/>
                </a:lnTo>
                <a:close/>
                <a:moveTo>
                  <a:pt x="2303316" y="1336375"/>
                </a:moveTo>
                <a:lnTo>
                  <a:pt x="2274305" y="1341742"/>
                </a:lnTo>
                <a:lnTo>
                  <a:pt x="2303371" y="1345319"/>
                </a:lnTo>
                <a:lnTo>
                  <a:pt x="2338599" y="1337816"/>
                </a:lnTo>
                <a:close/>
                <a:moveTo>
                  <a:pt x="2084118" y="1335762"/>
                </a:moveTo>
                <a:lnTo>
                  <a:pt x="2058060" y="1337445"/>
                </a:lnTo>
                <a:lnTo>
                  <a:pt x="2073303" y="1340968"/>
                </a:lnTo>
                <a:lnTo>
                  <a:pt x="2099804" y="1338120"/>
                </a:lnTo>
                <a:close/>
                <a:moveTo>
                  <a:pt x="2258325" y="1334538"/>
                </a:moveTo>
                <a:lnTo>
                  <a:pt x="2238863" y="1337381"/>
                </a:lnTo>
                <a:lnTo>
                  <a:pt x="2257812" y="1339713"/>
                </a:lnTo>
                <a:lnTo>
                  <a:pt x="2280863" y="1335459"/>
                </a:lnTo>
                <a:close/>
                <a:moveTo>
                  <a:pt x="2117484" y="1333608"/>
                </a:moveTo>
                <a:lnTo>
                  <a:pt x="2108922" y="1334161"/>
                </a:lnTo>
                <a:lnTo>
                  <a:pt x="2117294" y="1335734"/>
                </a:lnTo>
                <a:lnTo>
                  <a:pt x="2119259" y="1336030"/>
                </a:lnTo>
                <a:lnTo>
                  <a:pt x="2129903" y="1334886"/>
                </a:lnTo>
                <a:close/>
                <a:moveTo>
                  <a:pt x="2214330" y="1332742"/>
                </a:moveTo>
                <a:lnTo>
                  <a:pt x="2206623" y="1333546"/>
                </a:lnTo>
                <a:lnTo>
                  <a:pt x="2210301" y="1333867"/>
                </a:lnTo>
                <a:lnTo>
                  <a:pt x="2214659" y="1334403"/>
                </a:lnTo>
                <a:lnTo>
                  <a:pt x="2223238" y="1333105"/>
                </a:lnTo>
                <a:close/>
                <a:moveTo>
                  <a:pt x="2043194" y="1329610"/>
                </a:moveTo>
                <a:lnTo>
                  <a:pt x="2024364" y="1329818"/>
                </a:lnTo>
                <a:lnTo>
                  <a:pt x="2027055" y="1330278"/>
                </a:lnTo>
                <a:lnTo>
                  <a:pt x="2041108" y="1333527"/>
                </a:lnTo>
                <a:lnTo>
                  <a:pt x="2060792" y="1332256"/>
                </a:lnTo>
                <a:close/>
                <a:moveTo>
                  <a:pt x="2556751" y="1328281"/>
                </a:moveTo>
                <a:lnTo>
                  <a:pt x="2531411" y="1336743"/>
                </a:lnTo>
                <a:lnTo>
                  <a:pt x="2511183" y="1343497"/>
                </a:lnTo>
                <a:lnTo>
                  <a:pt x="2544027" y="1345942"/>
                </a:lnTo>
                <a:lnTo>
                  <a:pt x="2568621" y="1336466"/>
                </a:lnTo>
                <a:lnTo>
                  <a:pt x="2588499" y="1328806"/>
                </a:lnTo>
                <a:close/>
                <a:moveTo>
                  <a:pt x="2508372" y="1327480"/>
                </a:moveTo>
                <a:lnTo>
                  <a:pt x="2508269" y="1327512"/>
                </a:lnTo>
                <a:cubicBezTo>
                  <a:pt x="2467095" y="1340204"/>
                  <a:pt x="2467095" y="1340204"/>
                  <a:pt x="2467095" y="1340204"/>
                </a:cubicBezTo>
                <a:lnTo>
                  <a:pt x="2467064" y="1340213"/>
                </a:lnTo>
                <a:lnTo>
                  <a:pt x="2496859" y="1342431"/>
                </a:lnTo>
                <a:lnTo>
                  <a:pt x="2540061" y="1328005"/>
                </a:lnTo>
                <a:close/>
                <a:moveTo>
                  <a:pt x="2460291" y="1326684"/>
                </a:moveTo>
                <a:lnTo>
                  <a:pt x="2447701" y="1330418"/>
                </a:lnTo>
                <a:lnTo>
                  <a:pt x="2421841" y="1336846"/>
                </a:lnTo>
                <a:lnTo>
                  <a:pt x="2450782" y="1339001"/>
                </a:lnTo>
                <a:lnTo>
                  <a:pt x="2464592" y="1335190"/>
                </a:lnTo>
                <a:lnTo>
                  <a:pt x="2490560" y="1327185"/>
                </a:lnTo>
                <a:close/>
                <a:moveTo>
                  <a:pt x="2329673" y="1326450"/>
                </a:moveTo>
                <a:lnTo>
                  <a:pt x="2312386" y="1326641"/>
                </a:lnTo>
                <a:lnTo>
                  <a:pt x="2288043" y="1330197"/>
                </a:lnTo>
                <a:lnTo>
                  <a:pt x="2305151" y="1330976"/>
                </a:lnTo>
                <a:close/>
                <a:moveTo>
                  <a:pt x="2417751" y="1325980"/>
                </a:moveTo>
                <a:lnTo>
                  <a:pt x="2378665" y="1334324"/>
                </a:lnTo>
                <a:lnTo>
                  <a:pt x="2402616" y="1335415"/>
                </a:lnTo>
                <a:lnTo>
                  <a:pt x="2404158" y="1335530"/>
                </a:lnTo>
                <a:lnTo>
                  <a:pt x="2441278" y="1326370"/>
                </a:lnTo>
                <a:close/>
                <a:moveTo>
                  <a:pt x="2395372" y="1325725"/>
                </a:moveTo>
                <a:lnTo>
                  <a:pt x="2358699" y="1326130"/>
                </a:lnTo>
                <a:lnTo>
                  <a:pt x="2327099" y="1331976"/>
                </a:lnTo>
                <a:lnTo>
                  <a:pt x="2359165" y="1333436"/>
                </a:lnTo>
                <a:close/>
                <a:moveTo>
                  <a:pt x="1990882" y="1324092"/>
                </a:moveTo>
                <a:lnTo>
                  <a:pt x="1995991" y="1324966"/>
                </a:lnTo>
                <a:lnTo>
                  <a:pt x="2001654" y="1324738"/>
                </a:lnTo>
                <a:lnTo>
                  <a:pt x="2007341" y="1324644"/>
                </a:lnTo>
                <a:lnTo>
                  <a:pt x="2002542" y="1324129"/>
                </a:lnTo>
                <a:close/>
                <a:moveTo>
                  <a:pt x="2384183" y="1316390"/>
                </a:moveTo>
                <a:lnTo>
                  <a:pt x="2381275" y="1316577"/>
                </a:lnTo>
                <a:lnTo>
                  <a:pt x="2366770" y="1318696"/>
                </a:lnTo>
                <a:lnTo>
                  <a:pt x="2372170" y="1318607"/>
                </a:lnTo>
                <a:close/>
                <a:moveTo>
                  <a:pt x="2451213" y="1313030"/>
                </a:moveTo>
                <a:lnTo>
                  <a:pt x="2421664" y="1314380"/>
                </a:lnTo>
                <a:lnTo>
                  <a:pt x="2417617" y="1315230"/>
                </a:lnTo>
                <a:lnTo>
                  <a:pt x="2401604" y="1318193"/>
                </a:lnTo>
                <a:lnTo>
                  <a:pt x="2428366" y="1318699"/>
                </a:lnTo>
                <a:lnTo>
                  <a:pt x="2429812" y="1318391"/>
                </a:lnTo>
                <a:close/>
                <a:moveTo>
                  <a:pt x="2492367" y="1311149"/>
                </a:moveTo>
                <a:lnTo>
                  <a:pt x="2475699" y="1311911"/>
                </a:lnTo>
                <a:lnTo>
                  <a:pt x="2447182" y="1319055"/>
                </a:lnTo>
                <a:lnTo>
                  <a:pt x="2465084" y="1319393"/>
                </a:lnTo>
                <a:close/>
                <a:moveTo>
                  <a:pt x="2551323" y="1308454"/>
                </a:moveTo>
                <a:lnTo>
                  <a:pt x="2516377" y="1310052"/>
                </a:lnTo>
                <a:lnTo>
                  <a:pt x="2483691" y="1319745"/>
                </a:lnTo>
                <a:lnTo>
                  <a:pt x="2512904" y="1320298"/>
                </a:lnTo>
                <a:lnTo>
                  <a:pt x="2521016" y="1317797"/>
                </a:lnTo>
                <a:cubicBezTo>
                  <a:pt x="2534740" y="1313566"/>
                  <a:pt x="2543890" y="1310746"/>
                  <a:pt x="2549989" y="1308865"/>
                </a:cubicBezTo>
                <a:close/>
                <a:moveTo>
                  <a:pt x="2604968" y="1306003"/>
                </a:moveTo>
                <a:lnTo>
                  <a:pt x="2572584" y="1307483"/>
                </a:lnTo>
                <a:lnTo>
                  <a:pt x="2564691" y="1310119"/>
                </a:lnTo>
                <a:lnTo>
                  <a:pt x="2530587" y="1320632"/>
                </a:lnTo>
                <a:lnTo>
                  <a:pt x="2560448" y="1321197"/>
                </a:lnTo>
                <a:lnTo>
                  <a:pt x="2573132" y="1316961"/>
                </a:lnTo>
                <a:cubicBezTo>
                  <a:pt x="2585331" y="1312888"/>
                  <a:pt x="2585331" y="1312888"/>
                  <a:pt x="2585331" y="1312888"/>
                </a:cubicBezTo>
                <a:close/>
                <a:moveTo>
                  <a:pt x="2653426" y="1303788"/>
                </a:moveTo>
                <a:lnTo>
                  <a:pt x="2624288" y="1305120"/>
                </a:lnTo>
                <a:lnTo>
                  <a:pt x="2587833" y="1317902"/>
                </a:lnTo>
                <a:lnTo>
                  <a:pt x="2577026" y="1321510"/>
                </a:lnTo>
                <a:lnTo>
                  <a:pt x="2606011" y="1322059"/>
                </a:lnTo>
                <a:lnTo>
                  <a:pt x="2609795" y="1320600"/>
                </a:lnTo>
                <a:close/>
                <a:moveTo>
                  <a:pt x="2488093" y="1303682"/>
                </a:moveTo>
                <a:lnTo>
                  <a:pt x="2455475" y="1307276"/>
                </a:lnTo>
                <a:lnTo>
                  <a:pt x="2454047" y="1307576"/>
                </a:lnTo>
                <a:lnTo>
                  <a:pt x="2477878" y="1306350"/>
                </a:lnTo>
                <a:lnTo>
                  <a:pt x="2479861" y="1305853"/>
                </a:lnTo>
                <a:close/>
                <a:moveTo>
                  <a:pt x="2533705" y="1298657"/>
                </a:moveTo>
                <a:lnTo>
                  <a:pt x="2524604" y="1299659"/>
                </a:lnTo>
                <a:lnTo>
                  <a:pt x="2503073" y="1305053"/>
                </a:lnTo>
                <a:lnTo>
                  <a:pt x="2514481" y="1304466"/>
                </a:lnTo>
                <a:close/>
                <a:moveTo>
                  <a:pt x="2605028" y="1290798"/>
                </a:moveTo>
                <a:lnTo>
                  <a:pt x="2567269" y="1294959"/>
                </a:lnTo>
                <a:lnTo>
                  <a:pt x="2539563" y="1303175"/>
                </a:lnTo>
                <a:lnTo>
                  <a:pt x="2573141" y="1301447"/>
                </a:lnTo>
                <a:close/>
                <a:moveTo>
                  <a:pt x="2660687" y="1284666"/>
                </a:moveTo>
                <a:lnTo>
                  <a:pt x="2631170" y="1287918"/>
                </a:lnTo>
                <a:lnTo>
                  <a:pt x="2593847" y="1300382"/>
                </a:lnTo>
                <a:lnTo>
                  <a:pt x="2625671" y="1298744"/>
                </a:lnTo>
                <a:lnTo>
                  <a:pt x="2635381" y="1295340"/>
                </a:lnTo>
                <a:close/>
                <a:moveTo>
                  <a:pt x="2718032" y="1278348"/>
                </a:moveTo>
                <a:lnTo>
                  <a:pt x="2688577" y="1281593"/>
                </a:lnTo>
                <a:lnTo>
                  <a:pt x="2685430" y="1282805"/>
                </a:lnTo>
                <a:lnTo>
                  <a:pt x="2644928" y="1297753"/>
                </a:lnTo>
                <a:lnTo>
                  <a:pt x="2672812" y="1296318"/>
                </a:lnTo>
                <a:lnTo>
                  <a:pt x="2707393" y="1282993"/>
                </a:lnTo>
                <a:close/>
                <a:moveTo>
                  <a:pt x="2664685" y="1270749"/>
                </a:moveTo>
                <a:lnTo>
                  <a:pt x="2629561" y="1276485"/>
                </a:lnTo>
                <a:lnTo>
                  <a:pt x="2605034" y="1283759"/>
                </a:lnTo>
                <a:lnTo>
                  <a:pt x="2636153" y="1280404"/>
                </a:lnTo>
                <a:lnTo>
                  <a:pt x="2659785" y="1272512"/>
                </a:lnTo>
                <a:close/>
                <a:moveTo>
                  <a:pt x="2721202" y="1261521"/>
                </a:moveTo>
                <a:lnTo>
                  <a:pt x="2699701" y="1265032"/>
                </a:lnTo>
                <a:lnTo>
                  <a:pt x="2662287" y="1277526"/>
                </a:lnTo>
                <a:lnTo>
                  <a:pt x="2662020" y="1277615"/>
                </a:lnTo>
                <a:lnTo>
                  <a:pt x="2682683" y="1275388"/>
                </a:lnTo>
                <a:lnTo>
                  <a:pt x="2682927" y="1275285"/>
                </a:lnTo>
                <a:close/>
                <a:moveTo>
                  <a:pt x="2714384" y="1252876"/>
                </a:moveTo>
                <a:lnTo>
                  <a:pt x="2705116" y="1254824"/>
                </a:lnTo>
                <a:lnTo>
                  <a:pt x="2681292" y="1261251"/>
                </a:lnTo>
                <a:lnTo>
                  <a:pt x="2699013" y="1258404"/>
                </a:lnTo>
                <a:close/>
                <a:moveTo>
                  <a:pt x="2777684" y="1252298"/>
                </a:moveTo>
                <a:lnTo>
                  <a:pt x="2754993" y="1256003"/>
                </a:lnTo>
                <a:lnTo>
                  <a:pt x="2726604" y="1266942"/>
                </a:lnTo>
                <a:lnTo>
                  <a:pt x="2713229" y="1272095"/>
                </a:lnTo>
                <a:lnTo>
                  <a:pt x="2738617" y="1269358"/>
                </a:lnTo>
                <a:lnTo>
                  <a:pt x="2763818" y="1258353"/>
                </a:lnTo>
                <a:close/>
                <a:moveTo>
                  <a:pt x="2786235" y="1237780"/>
                </a:moveTo>
                <a:lnTo>
                  <a:pt x="2770055" y="1241179"/>
                </a:lnTo>
                <a:lnTo>
                  <a:pt x="2764899" y="1243082"/>
                </a:lnTo>
                <a:cubicBezTo>
                  <a:pt x="2759884" y="1244933"/>
                  <a:pt x="2759884" y="1244933"/>
                  <a:pt x="2759884" y="1244933"/>
                </a:cubicBezTo>
                <a:lnTo>
                  <a:pt x="2738576" y="1252049"/>
                </a:lnTo>
                <a:lnTo>
                  <a:pt x="2754778" y="1249447"/>
                </a:lnTo>
                <a:lnTo>
                  <a:pt x="2768325" y="1244575"/>
                </a:lnTo>
                <a:cubicBezTo>
                  <a:pt x="2780524" y="1240188"/>
                  <a:pt x="2780524" y="1240188"/>
                  <a:pt x="2780524" y="1240188"/>
                </a:cubicBezTo>
                <a:close/>
                <a:moveTo>
                  <a:pt x="2841726" y="1224878"/>
                </a:moveTo>
                <a:lnTo>
                  <a:pt x="2815804" y="1231377"/>
                </a:lnTo>
                <a:lnTo>
                  <a:pt x="2784148" y="1244729"/>
                </a:lnTo>
                <a:lnTo>
                  <a:pt x="2801257" y="1241981"/>
                </a:lnTo>
                <a:lnTo>
                  <a:pt x="2801350" y="1241963"/>
                </a:lnTo>
                <a:lnTo>
                  <a:pt x="2803467" y="1241039"/>
                </a:lnTo>
                <a:cubicBezTo>
                  <a:pt x="2804992" y="1240373"/>
                  <a:pt x="2804992" y="1240373"/>
                  <a:pt x="2804992" y="1240373"/>
                </a:cubicBezTo>
                <a:close/>
                <a:moveTo>
                  <a:pt x="2818081" y="1224347"/>
                </a:moveTo>
                <a:lnTo>
                  <a:pt x="2809074" y="1226777"/>
                </a:lnTo>
                <a:lnTo>
                  <a:pt x="2806401" y="1227763"/>
                </a:lnTo>
                <a:lnTo>
                  <a:pt x="2808931" y="1227227"/>
                </a:lnTo>
                <a:lnTo>
                  <a:pt x="2814340" y="1225925"/>
                </a:lnTo>
                <a:close/>
                <a:moveTo>
                  <a:pt x="2887025" y="1203951"/>
                </a:moveTo>
                <a:lnTo>
                  <a:pt x="2865952" y="1210224"/>
                </a:lnTo>
                <a:lnTo>
                  <a:pt x="2847860" y="1217855"/>
                </a:lnTo>
                <a:lnTo>
                  <a:pt x="2867883" y="1213035"/>
                </a:lnTo>
                <a:lnTo>
                  <a:pt x="2880030" y="1207271"/>
                </a:lnTo>
                <a:close/>
                <a:moveTo>
                  <a:pt x="2935978" y="1180577"/>
                </a:moveTo>
                <a:lnTo>
                  <a:pt x="2930627" y="1182438"/>
                </a:lnTo>
                <a:lnTo>
                  <a:pt x="2923762" y="1185400"/>
                </a:lnTo>
                <a:lnTo>
                  <a:pt x="2929226" y="1183808"/>
                </a:lnTo>
                <a:close/>
                <a:moveTo>
                  <a:pt x="4742389" y="0"/>
                </a:moveTo>
                <a:lnTo>
                  <a:pt x="4742389" y="9182"/>
                </a:lnTo>
                <a:lnTo>
                  <a:pt x="4733821" y="11262"/>
                </a:lnTo>
                <a:cubicBezTo>
                  <a:pt x="4700662" y="21290"/>
                  <a:pt x="4668129" y="33199"/>
                  <a:pt x="4636847" y="46988"/>
                </a:cubicBezTo>
                <a:cubicBezTo>
                  <a:pt x="4506716" y="97130"/>
                  <a:pt x="4386595" y="169836"/>
                  <a:pt x="4273980" y="252571"/>
                </a:cubicBezTo>
                <a:cubicBezTo>
                  <a:pt x="4163869" y="337813"/>
                  <a:pt x="4058762" y="430576"/>
                  <a:pt x="3953656" y="523339"/>
                </a:cubicBezTo>
                <a:cubicBezTo>
                  <a:pt x="3876077" y="593538"/>
                  <a:pt x="3876077" y="593538"/>
                  <a:pt x="3876077" y="593538"/>
                </a:cubicBezTo>
                <a:cubicBezTo>
                  <a:pt x="3836037" y="626130"/>
                  <a:pt x="3836037" y="626130"/>
                  <a:pt x="3836037" y="626130"/>
                </a:cubicBezTo>
                <a:cubicBezTo>
                  <a:pt x="3823524" y="638666"/>
                  <a:pt x="3808509" y="648694"/>
                  <a:pt x="3795996" y="661230"/>
                </a:cubicBezTo>
                <a:cubicBezTo>
                  <a:pt x="3740940" y="703851"/>
                  <a:pt x="3685885" y="746472"/>
                  <a:pt x="3628326" y="789093"/>
                </a:cubicBezTo>
                <a:cubicBezTo>
                  <a:pt x="3572019" y="829207"/>
                  <a:pt x="3514461" y="868067"/>
                  <a:pt x="3455651" y="905673"/>
                </a:cubicBezTo>
                <a:lnTo>
                  <a:pt x="3335376" y="978473"/>
                </a:lnTo>
                <a:lnTo>
                  <a:pt x="3432730" y="925262"/>
                </a:lnTo>
                <a:cubicBezTo>
                  <a:pt x="3492477" y="890479"/>
                  <a:pt x="3551285" y="854129"/>
                  <a:pt x="3608841" y="816526"/>
                </a:cubicBezTo>
                <a:cubicBezTo>
                  <a:pt x="3666399" y="778923"/>
                  <a:pt x="3721453" y="738813"/>
                  <a:pt x="3776507" y="696196"/>
                </a:cubicBezTo>
                <a:cubicBezTo>
                  <a:pt x="3941670" y="568345"/>
                  <a:pt x="3941670" y="568345"/>
                  <a:pt x="3941670" y="568345"/>
                </a:cubicBezTo>
                <a:cubicBezTo>
                  <a:pt x="3994222" y="528235"/>
                  <a:pt x="4049277" y="483111"/>
                  <a:pt x="4104331" y="443001"/>
                </a:cubicBezTo>
                <a:cubicBezTo>
                  <a:pt x="4159385" y="400384"/>
                  <a:pt x="4216942" y="362781"/>
                  <a:pt x="4274499" y="325178"/>
                </a:cubicBezTo>
                <a:cubicBezTo>
                  <a:pt x="4392115" y="249972"/>
                  <a:pt x="4517239" y="189807"/>
                  <a:pt x="4652372" y="149697"/>
                </a:cubicBezTo>
                <a:lnTo>
                  <a:pt x="4742389" y="128066"/>
                </a:lnTo>
                <a:lnTo>
                  <a:pt x="4742389" y="138430"/>
                </a:lnTo>
                <a:lnTo>
                  <a:pt x="4654875" y="159724"/>
                </a:lnTo>
                <a:cubicBezTo>
                  <a:pt x="4522243" y="197327"/>
                  <a:pt x="4397120" y="257492"/>
                  <a:pt x="4279504" y="332699"/>
                </a:cubicBezTo>
                <a:cubicBezTo>
                  <a:pt x="4221947" y="367795"/>
                  <a:pt x="4164390" y="407905"/>
                  <a:pt x="4109336" y="448015"/>
                </a:cubicBezTo>
                <a:cubicBezTo>
                  <a:pt x="4054281" y="490632"/>
                  <a:pt x="3999227" y="533249"/>
                  <a:pt x="3946675" y="575866"/>
                </a:cubicBezTo>
                <a:cubicBezTo>
                  <a:pt x="3781512" y="703717"/>
                  <a:pt x="3781512" y="703717"/>
                  <a:pt x="3781512" y="703717"/>
                </a:cubicBezTo>
                <a:cubicBezTo>
                  <a:pt x="3726458" y="743827"/>
                  <a:pt x="3668901" y="783937"/>
                  <a:pt x="3611344" y="821540"/>
                </a:cubicBezTo>
                <a:cubicBezTo>
                  <a:pt x="3496231" y="899253"/>
                  <a:pt x="3376112" y="966939"/>
                  <a:pt x="3253491" y="1032117"/>
                </a:cubicBezTo>
                <a:lnTo>
                  <a:pt x="3191695" y="1062445"/>
                </a:lnTo>
                <a:lnTo>
                  <a:pt x="3232851" y="1044362"/>
                </a:lnTo>
                <a:cubicBezTo>
                  <a:pt x="3355472" y="986698"/>
                  <a:pt x="3475591" y="924019"/>
                  <a:pt x="3593207" y="853819"/>
                </a:cubicBezTo>
                <a:cubicBezTo>
                  <a:pt x="3653266" y="818719"/>
                  <a:pt x="3710823" y="781112"/>
                  <a:pt x="3765877" y="743505"/>
                </a:cubicBezTo>
                <a:cubicBezTo>
                  <a:pt x="3936045" y="628177"/>
                  <a:pt x="3936045" y="628177"/>
                  <a:pt x="3936045" y="628177"/>
                </a:cubicBezTo>
                <a:cubicBezTo>
                  <a:pt x="4048657" y="550456"/>
                  <a:pt x="4163770" y="472734"/>
                  <a:pt x="4283889" y="410056"/>
                </a:cubicBezTo>
                <a:cubicBezTo>
                  <a:pt x="4406510" y="347377"/>
                  <a:pt x="4536638" y="299742"/>
                  <a:pt x="4671771" y="272163"/>
                </a:cubicBezTo>
                <a:lnTo>
                  <a:pt x="4742389" y="264326"/>
                </a:lnTo>
                <a:lnTo>
                  <a:pt x="4742389" y="273458"/>
                </a:lnTo>
                <a:lnTo>
                  <a:pt x="4671771" y="282192"/>
                </a:lnTo>
                <a:cubicBezTo>
                  <a:pt x="4539141" y="307263"/>
                  <a:pt x="4409012" y="354899"/>
                  <a:pt x="4288893" y="417577"/>
                </a:cubicBezTo>
                <a:cubicBezTo>
                  <a:pt x="4166273" y="480256"/>
                  <a:pt x="4053661" y="555470"/>
                  <a:pt x="3941050" y="633191"/>
                </a:cubicBezTo>
                <a:cubicBezTo>
                  <a:pt x="3770882" y="748520"/>
                  <a:pt x="3770882" y="748520"/>
                  <a:pt x="3770882" y="748520"/>
                </a:cubicBezTo>
                <a:cubicBezTo>
                  <a:pt x="3715828" y="788634"/>
                  <a:pt x="3655769" y="823734"/>
                  <a:pt x="3598212" y="858834"/>
                </a:cubicBezTo>
                <a:cubicBezTo>
                  <a:pt x="3480595" y="929034"/>
                  <a:pt x="3357975" y="994219"/>
                  <a:pt x="3235353" y="1051883"/>
                </a:cubicBezTo>
                <a:lnTo>
                  <a:pt x="3083811" y="1118465"/>
                </a:lnTo>
                <a:lnTo>
                  <a:pt x="3215960" y="1067077"/>
                </a:lnTo>
                <a:cubicBezTo>
                  <a:pt x="3343586" y="1016916"/>
                  <a:pt x="3466207" y="959232"/>
                  <a:pt x="3586326" y="896531"/>
                </a:cubicBezTo>
                <a:cubicBezTo>
                  <a:pt x="3646385" y="866435"/>
                  <a:pt x="3703942" y="831323"/>
                  <a:pt x="3761499" y="796211"/>
                </a:cubicBezTo>
                <a:cubicBezTo>
                  <a:pt x="3936672" y="693382"/>
                  <a:pt x="3936672" y="693382"/>
                  <a:pt x="3936672" y="693382"/>
                </a:cubicBezTo>
                <a:cubicBezTo>
                  <a:pt x="4054288" y="623158"/>
                  <a:pt x="4174407" y="557949"/>
                  <a:pt x="4299530" y="507789"/>
                </a:cubicBezTo>
                <a:cubicBezTo>
                  <a:pt x="4362091" y="482709"/>
                  <a:pt x="4427156" y="460137"/>
                  <a:pt x="4492220" y="442581"/>
                </a:cubicBezTo>
                <a:cubicBezTo>
                  <a:pt x="4557285" y="425024"/>
                  <a:pt x="4624851" y="409976"/>
                  <a:pt x="4692418" y="407468"/>
                </a:cubicBezTo>
                <a:lnTo>
                  <a:pt x="4742389" y="407468"/>
                </a:lnTo>
                <a:lnTo>
                  <a:pt x="4742389" y="415145"/>
                </a:lnTo>
                <a:lnTo>
                  <a:pt x="4692418" y="414992"/>
                </a:lnTo>
                <a:cubicBezTo>
                  <a:pt x="4627353" y="420008"/>
                  <a:pt x="4559787" y="432548"/>
                  <a:pt x="4494723" y="450105"/>
                </a:cubicBezTo>
                <a:cubicBezTo>
                  <a:pt x="4429659" y="467661"/>
                  <a:pt x="4364594" y="490233"/>
                  <a:pt x="4302033" y="515313"/>
                </a:cubicBezTo>
                <a:cubicBezTo>
                  <a:pt x="4176909" y="565473"/>
                  <a:pt x="4056790" y="630682"/>
                  <a:pt x="3941677" y="698398"/>
                </a:cubicBezTo>
                <a:cubicBezTo>
                  <a:pt x="3766504" y="803735"/>
                  <a:pt x="3766504" y="803735"/>
                  <a:pt x="3766504" y="803735"/>
                </a:cubicBezTo>
                <a:cubicBezTo>
                  <a:pt x="3706444" y="836339"/>
                  <a:pt x="3648887" y="871451"/>
                  <a:pt x="3588828" y="904056"/>
                </a:cubicBezTo>
                <a:cubicBezTo>
                  <a:pt x="3468709" y="966756"/>
                  <a:pt x="3346089" y="1021932"/>
                  <a:pt x="3218463" y="1074601"/>
                </a:cubicBezTo>
                <a:cubicBezTo>
                  <a:pt x="3155901" y="1100308"/>
                  <a:pt x="3092870" y="1124761"/>
                  <a:pt x="3029409" y="1148078"/>
                </a:cubicBezTo>
                <a:lnTo>
                  <a:pt x="2999014" y="1158650"/>
                </a:lnTo>
                <a:lnTo>
                  <a:pt x="2973916" y="1170786"/>
                </a:lnTo>
                <a:lnTo>
                  <a:pt x="3013812" y="1159160"/>
                </a:lnTo>
                <a:cubicBezTo>
                  <a:pt x="3077936" y="1139100"/>
                  <a:pt x="3141748" y="1117786"/>
                  <a:pt x="3205559" y="1095217"/>
                </a:cubicBezTo>
                <a:cubicBezTo>
                  <a:pt x="3333181" y="1052589"/>
                  <a:pt x="3458301" y="1002438"/>
                  <a:pt x="3578417" y="947271"/>
                </a:cubicBezTo>
                <a:cubicBezTo>
                  <a:pt x="3701035" y="887090"/>
                  <a:pt x="3821151" y="826908"/>
                  <a:pt x="3941266" y="766727"/>
                </a:cubicBezTo>
                <a:cubicBezTo>
                  <a:pt x="4061381" y="709053"/>
                  <a:pt x="4186502" y="653886"/>
                  <a:pt x="4314125" y="613765"/>
                </a:cubicBezTo>
                <a:cubicBezTo>
                  <a:pt x="4379187" y="593705"/>
                  <a:pt x="4444250" y="578659"/>
                  <a:pt x="4511815" y="566122"/>
                </a:cubicBezTo>
                <a:cubicBezTo>
                  <a:pt x="4576877" y="553584"/>
                  <a:pt x="4646945" y="548569"/>
                  <a:pt x="4714510" y="553584"/>
                </a:cubicBezTo>
                <a:lnTo>
                  <a:pt x="4742389" y="555330"/>
                </a:lnTo>
                <a:lnTo>
                  <a:pt x="4742389" y="563161"/>
                </a:lnTo>
                <a:lnTo>
                  <a:pt x="4712007" y="561106"/>
                </a:lnTo>
                <a:cubicBezTo>
                  <a:pt x="4646945" y="556091"/>
                  <a:pt x="4579380" y="563614"/>
                  <a:pt x="4511815" y="573644"/>
                </a:cubicBezTo>
                <a:cubicBezTo>
                  <a:pt x="4446753" y="586182"/>
                  <a:pt x="4381689" y="603735"/>
                  <a:pt x="4316627" y="621288"/>
                </a:cubicBezTo>
                <a:cubicBezTo>
                  <a:pt x="4189005" y="661409"/>
                  <a:pt x="4066387" y="716575"/>
                  <a:pt x="3943769" y="774249"/>
                </a:cubicBezTo>
                <a:cubicBezTo>
                  <a:pt x="3823653" y="834431"/>
                  <a:pt x="3703537" y="894612"/>
                  <a:pt x="3583422" y="952286"/>
                </a:cubicBezTo>
                <a:cubicBezTo>
                  <a:pt x="3460804" y="1009960"/>
                  <a:pt x="3335683" y="1057604"/>
                  <a:pt x="3208061" y="1102740"/>
                </a:cubicBezTo>
                <a:cubicBezTo>
                  <a:pt x="3144250" y="1125308"/>
                  <a:pt x="3079813" y="1145996"/>
                  <a:pt x="3015376" y="1165743"/>
                </a:cubicBezTo>
                <a:lnTo>
                  <a:pt x="2934640" y="1189777"/>
                </a:lnTo>
                <a:lnTo>
                  <a:pt x="2905035" y="1204092"/>
                </a:lnTo>
                <a:lnTo>
                  <a:pt x="3004236" y="1180211"/>
                </a:lnTo>
                <a:cubicBezTo>
                  <a:pt x="3069181" y="1163652"/>
                  <a:pt x="3133931" y="1146113"/>
                  <a:pt x="3198368" y="1127323"/>
                </a:cubicBezTo>
                <a:cubicBezTo>
                  <a:pt x="3260928" y="1109785"/>
                  <a:pt x="3325991" y="1089741"/>
                  <a:pt x="3388551" y="1069698"/>
                </a:cubicBezTo>
                <a:cubicBezTo>
                  <a:pt x="3421082" y="1059676"/>
                  <a:pt x="3453613" y="1047149"/>
                  <a:pt x="3483643" y="1037127"/>
                </a:cubicBezTo>
                <a:cubicBezTo>
                  <a:pt x="3531188" y="1019589"/>
                  <a:pt x="3531188" y="1019589"/>
                  <a:pt x="3531188" y="1019589"/>
                </a:cubicBezTo>
                <a:cubicBezTo>
                  <a:pt x="3546203" y="1014578"/>
                  <a:pt x="3561217" y="1007062"/>
                  <a:pt x="3578734" y="1002051"/>
                </a:cubicBezTo>
                <a:cubicBezTo>
                  <a:pt x="3763912" y="926888"/>
                  <a:pt x="3763912" y="926888"/>
                  <a:pt x="3763912" y="926888"/>
                </a:cubicBezTo>
                <a:cubicBezTo>
                  <a:pt x="3826472" y="901834"/>
                  <a:pt x="3889032" y="876779"/>
                  <a:pt x="3949090" y="851725"/>
                </a:cubicBezTo>
                <a:cubicBezTo>
                  <a:pt x="4074211" y="801616"/>
                  <a:pt x="4201833" y="759024"/>
                  <a:pt x="4331959" y="731464"/>
                </a:cubicBezTo>
                <a:cubicBezTo>
                  <a:pt x="4399523" y="716432"/>
                  <a:pt x="4464586" y="703904"/>
                  <a:pt x="4532151" y="698894"/>
                </a:cubicBezTo>
                <a:cubicBezTo>
                  <a:pt x="4597213" y="693883"/>
                  <a:pt x="4667281" y="696388"/>
                  <a:pt x="4732343" y="706410"/>
                </a:cubicBezTo>
                <a:lnTo>
                  <a:pt x="4742389" y="708731"/>
                </a:lnTo>
                <a:lnTo>
                  <a:pt x="4742389" y="716573"/>
                </a:lnTo>
                <a:lnTo>
                  <a:pt x="4732343" y="713926"/>
                </a:lnTo>
                <a:cubicBezTo>
                  <a:pt x="4698561" y="708915"/>
                  <a:pt x="4665404" y="705784"/>
                  <a:pt x="4632248" y="704531"/>
                </a:cubicBezTo>
                <a:cubicBezTo>
                  <a:pt x="4599091" y="703278"/>
                  <a:pt x="4565934" y="703905"/>
                  <a:pt x="4532151" y="706410"/>
                </a:cubicBezTo>
                <a:cubicBezTo>
                  <a:pt x="4464586" y="711421"/>
                  <a:pt x="4399523" y="723948"/>
                  <a:pt x="4334461" y="738981"/>
                </a:cubicBezTo>
                <a:cubicBezTo>
                  <a:pt x="4204336" y="766540"/>
                  <a:pt x="4076713" y="809133"/>
                  <a:pt x="3954095" y="859241"/>
                </a:cubicBezTo>
                <a:cubicBezTo>
                  <a:pt x="3891535" y="881790"/>
                  <a:pt x="3828975" y="909350"/>
                  <a:pt x="3766415" y="934404"/>
                </a:cubicBezTo>
                <a:cubicBezTo>
                  <a:pt x="3581236" y="1007062"/>
                  <a:pt x="3581236" y="1007062"/>
                  <a:pt x="3581236" y="1007062"/>
                </a:cubicBezTo>
                <a:cubicBezTo>
                  <a:pt x="3563719" y="1014578"/>
                  <a:pt x="3548705" y="1019589"/>
                  <a:pt x="3533691" y="1027105"/>
                </a:cubicBezTo>
                <a:cubicBezTo>
                  <a:pt x="3486145" y="1044643"/>
                  <a:pt x="3486145" y="1044643"/>
                  <a:pt x="3486145" y="1044643"/>
                </a:cubicBezTo>
                <a:cubicBezTo>
                  <a:pt x="3456116" y="1054665"/>
                  <a:pt x="3423585" y="1064687"/>
                  <a:pt x="3391053" y="1074708"/>
                </a:cubicBezTo>
                <a:cubicBezTo>
                  <a:pt x="3328493" y="1097257"/>
                  <a:pt x="3263431" y="1117301"/>
                  <a:pt x="3200871" y="1134839"/>
                </a:cubicBezTo>
                <a:lnTo>
                  <a:pt x="2877196" y="1215985"/>
                </a:lnTo>
                <a:lnTo>
                  <a:pt x="2875102" y="1216868"/>
                </a:lnTo>
                <a:cubicBezTo>
                  <a:pt x="2855043" y="1225330"/>
                  <a:pt x="2855043" y="1225330"/>
                  <a:pt x="2855043" y="1225330"/>
                </a:cubicBezTo>
                <a:lnTo>
                  <a:pt x="2832458" y="1236048"/>
                </a:lnTo>
                <a:lnTo>
                  <a:pt x="3193216" y="1167445"/>
                </a:lnTo>
                <a:cubicBezTo>
                  <a:pt x="3323348" y="1137380"/>
                  <a:pt x="3453480" y="1107316"/>
                  <a:pt x="3578607" y="1064724"/>
                </a:cubicBezTo>
                <a:cubicBezTo>
                  <a:pt x="3643673" y="1044681"/>
                  <a:pt x="3706236" y="1027143"/>
                  <a:pt x="3768799" y="1007100"/>
                </a:cubicBezTo>
                <a:cubicBezTo>
                  <a:pt x="3833865" y="984551"/>
                  <a:pt x="3896429" y="964508"/>
                  <a:pt x="3961495" y="946970"/>
                </a:cubicBezTo>
                <a:cubicBezTo>
                  <a:pt x="4089124" y="906884"/>
                  <a:pt x="4219256" y="876819"/>
                  <a:pt x="4349388" y="856776"/>
                </a:cubicBezTo>
                <a:cubicBezTo>
                  <a:pt x="4448864" y="841744"/>
                  <a:pt x="4549748" y="836576"/>
                  <a:pt x="4648871" y="848673"/>
                </a:cubicBezTo>
                <a:lnTo>
                  <a:pt x="4742389" y="865896"/>
                </a:lnTo>
                <a:lnTo>
                  <a:pt x="4742389" y="876335"/>
                </a:lnTo>
                <a:lnTo>
                  <a:pt x="4647855" y="857246"/>
                </a:lnTo>
                <a:cubicBezTo>
                  <a:pt x="4615205" y="852862"/>
                  <a:pt x="4582281" y="850513"/>
                  <a:pt x="4549278" y="849886"/>
                </a:cubicBezTo>
                <a:cubicBezTo>
                  <a:pt x="4483274" y="848634"/>
                  <a:pt x="4416957" y="854271"/>
                  <a:pt x="4351891" y="864292"/>
                </a:cubicBezTo>
                <a:cubicBezTo>
                  <a:pt x="4219256" y="884335"/>
                  <a:pt x="4089124" y="914400"/>
                  <a:pt x="3963997" y="951981"/>
                </a:cubicBezTo>
                <a:cubicBezTo>
                  <a:pt x="3898931" y="972024"/>
                  <a:pt x="3836368" y="992067"/>
                  <a:pt x="3771302" y="1012111"/>
                </a:cubicBezTo>
                <a:cubicBezTo>
                  <a:pt x="3708739" y="1034659"/>
                  <a:pt x="3646175" y="1052197"/>
                  <a:pt x="3581109" y="1072240"/>
                </a:cubicBezTo>
                <a:cubicBezTo>
                  <a:pt x="3455983" y="1114832"/>
                  <a:pt x="3325851" y="1144897"/>
                  <a:pt x="3195719" y="1172456"/>
                </a:cubicBezTo>
                <a:lnTo>
                  <a:pt x="2809662" y="1246866"/>
                </a:lnTo>
                <a:lnTo>
                  <a:pt x="2807495" y="1247894"/>
                </a:lnTo>
                <a:lnTo>
                  <a:pt x="2761193" y="1266924"/>
                </a:lnTo>
                <a:lnTo>
                  <a:pt x="2797435" y="1263017"/>
                </a:lnTo>
                <a:cubicBezTo>
                  <a:pt x="2929441" y="1248600"/>
                  <a:pt x="3061446" y="1232930"/>
                  <a:pt x="3192826" y="1212872"/>
                </a:cubicBezTo>
                <a:cubicBezTo>
                  <a:pt x="3257890" y="1205350"/>
                  <a:pt x="3322955" y="1192814"/>
                  <a:pt x="3388019" y="1180277"/>
                </a:cubicBezTo>
                <a:cubicBezTo>
                  <a:pt x="3420551" y="1175263"/>
                  <a:pt x="3453083" y="1167741"/>
                  <a:pt x="3485615" y="1160219"/>
                </a:cubicBezTo>
                <a:cubicBezTo>
                  <a:pt x="3583211" y="1140161"/>
                  <a:pt x="3583211" y="1140161"/>
                  <a:pt x="3583211" y="1140161"/>
                </a:cubicBezTo>
                <a:cubicBezTo>
                  <a:pt x="3648276" y="1127624"/>
                  <a:pt x="3713340" y="1110074"/>
                  <a:pt x="3778404" y="1095030"/>
                </a:cubicBezTo>
                <a:cubicBezTo>
                  <a:pt x="3840966" y="1079986"/>
                  <a:pt x="3906031" y="1064943"/>
                  <a:pt x="3971095" y="1049899"/>
                </a:cubicBezTo>
                <a:cubicBezTo>
                  <a:pt x="4101223" y="1022319"/>
                  <a:pt x="4233855" y="999753"/>
                  <a:pt x="4366485" y="989724"/>
                </a:cubicBezTo>
                <a:cubicBezTo>
                  <a:pt x="4465959" y="982203"/>
                  <a:pt x="4566840" y="985963"/>
                  <a:pt x="4663850" y="1007354"/>
                </a:cubicBezTo>
                <a:lnTo>
                  <a:pt x="4742389" y="1029966"/>
                </a:lnTo>
                <a:lnTo>
                  <a:pt x="4742389" y="1037999"/>
                </a:lnTo>
                <a:lnTo>
                  <a:pt x="4685532" y="1020809"/>
                </a:lnTo>
                <a:cubicBezTo>
                  <a:pt x="4613336" y="1002910"/>
                  <a:pt x="4538863" y="995572"/>
                  <a:pt x="4464786" y="994778"/>
                </a:cubicBezTo>
                <a:cubicBezTo>
                  <a:pt x="4431862" y="994425"/>
                  <a:pt x="4399017" y="995366"/>
                  <a:pt x="4366485" y="997246"/>
                </a:cubicBezTo>
                <a:cubicBezTo>
                  <a:pt x="4233855" y="1007275"/>
                  <a:pt x="4103726" y="1029841"/>
                  <a:pt x="3973597" y="1057421"/>
                </a:cubicBezTo>
                <a:cubicBezTo>
                  <a:pt x="3908533" y="1072464"/>
                  <a:pt x="3843469" y="1087508"/>
                  <a:pt x="3778404" y="1102552"/>
                </a:cubicBezTo>
                <a:cubicBezTo>
                  <a:pt x="3713340" y="1117595"/>
                  <a:pt x="3650778" y="1132639"/>
                  <a:pt x="3585714" y="1147683"/>
                </a:cubicBezTo>
                <a:cubicBezTo>
                  <a:pt x="3488117" y="1167741"/>
                  <a:pt x="3488117" y="1167741"/>
                  <a:pt x="3488117" y="1167741"/>
                </a:cubicBezTo>
                <a:cubicBezTo>
                  <a:pt x="3455585" y="1175263"/>
                  <a:pt x="3423053" y="1182785"/>
                  <a:pt x="3390521" y="1187799"/>
                </a:cubicBezTo>
                <a:cubicBezTo>
                  <a:pt x="3325457" y="1200335"/>
                  <a:pt x="3257890" y="1210365"/>
                  <a:pt x="3192826" y="1220394"/>
                </a:cubicBezTo>
                <a:cubicBezTo>
                  <a:pt x="3061446" y="1239198"/>
                  <a:pt x="2929441" y="1254869"/>
                  <a:pt x="2797435" y="1269599"/>
                </a:cubicBezTo>
                <a:lnTo>
                  <a:pt x="2739028" y="1276034"/>
                </a:lnTo>
                <a:lnTo>
                  <a:pt x="2722096" y="1282994"/>
                </a:lnTo>
                <a:cubicBezTo>
                  <a:pt x="2709896" y="1288008"/>
                  <a:pt x="2709896" y="1288008"/>
                  <a:pt x="2709896" y="1288008"/>
                </a:cubicBezTo>
                <a:lnTo>
                  <a:pt x="2691765" y="1295343"/>
                </a:lnTo>
                <a:lnTo>
                  <a:pt x="2795633" y="1289998"/>
                </a:lnTo>
                <a:cubicBezTo>
                  <a:pt x="2927954" y="1284046"/>
                  <a:pt x="3060589" y="1277780"/>
                  <a:pt x="3193223" y="1267755"/>
                </a:cubicBezTo>
                <a:cubicBezTo>
                  <a:pt x="3260791" y="1262743"/>
                  <a:pt x="3325857" y="1257730"/>
                  <a:pt x="3390923" y="1250211"/>
                </a:cubicBezTo>
                <a:cubicBezTo>
                  <a:pt x="3588623" y="1225149"/>
                  <a:pt x="3588623" y="1225149"/>
                  <a:pt x="3588623" y="1225149"/>
                </a:cubicBezTo>
                <a:cubicBezTo>
                  <a:pt x="3721258" y="1207605"/>
                  <a:pt x="3851390" y="1182543"/>
                  <a:pt x="3981522" y="1164999"/>
                </a:cubicBezTo>
                <a:cubicBezTo>
                  <a:pt x="4049090" y="1157480"/>
                  <a:pt x="4114156" y="1147455"/>
                  <a:pt x="4181725" y="1142443"/>
                </a:cubicBezTo>
                <a:cubicBezTo>
                  <a:pt x="4246791" y="1134924"/>
                  <a:pt x="4311857" y="1129912"/>
                  <a:pt x="4379425" y="1129912"/>
                </a:cubicBezTo>
                <a:cubicBezTo>
                  <a:pt x="4446993" y="1132418"/>
                  <a:pt x="4512059" y="1134924"/>
                  <a:pt x="4579628" y="1147455"/>
                </a:cubicBezTo>
                <a:cubicBezTo>
                  <a:pt x="4612161" y="1152468"/>
                  <a:pt x="4644693" y="1157480"/>
                  <a:pt x="4677227" y="1167505"/>
                </a:cubicBezTo>
                <a:lnTo>
                  <a:pt x="4742389" y="1188113"/>
                </a:lnTo>
                <a:lnTo>
                  <a:pt x="4742389" y="1197002"/>
                </a:lnTo>
                <a:lnTo>
                  <a:pt x="4674724" y="1175024"/>
                </a:lnTo>
                <a:cubicBezTo>
                  <a:pt x="4642191" y="1167505"/>
                  <a:pt x="4609658" y="1159987"/>
                  <a:pt x="4577125" y="1154974"/>
                </a:cubicBezTo>
                <a:cubicBezTo>
                  <a:pt x="4512059" y="1144949"/>
                  <a:pt x="4444491" y="1139937"/>
                  <a:pt x="4379425" y="1139937"/>
                </a:cubicBezTo>
                <a:cubicBezTo>
                  <a:pt x="4314359" y="1139937"/>
                  <a:pt x="4246791" y="1142443"/>
                  <a:pt x="4181725" y="1149962"/>
                </a:cubicBezTo>
                <a:cubicBezTo>
                  <a:pt x="4114156" y="1157480"/>
                  <a:pt x="4049090" y="1164999"/>
                  <a:pt x="3984024" y="1172518"/>
                </a:cubicBezTo>
                <a:cubicBezTo>
                  <a:pt x="3851390" y="1190062"/>
                  <a:pt x="3721258" y="1215124"/>
                  <a:pt x="3591126" y="1232668"/>
                </a:cubicBezTo>
                <a:cubicBezTo>
                  <a:pt x="3393426" y="1257730"/>
                  <a:pt x="3393426" y="1257730"/>
                  <a:pt x="3393426" y="1257730"/>
                </a:cubicBezTo>
                <a:cubicBezTo>
                  <a:pt x="3325857" y="1265249"/>
                  <a:pt x="3260791" y="1270261"/>
                  <a:pt x="3193223" y="1275274"/>
                </a:cubicBezTo>
                <a:cubicBezTo>
                  <a:pt x="3061840" y="1285299"/>
                  <a:pt x="2929831" y="1291564"/>
                  <a:pt x="2797510" y="1297203"/>
                </a:cubicBezTo>
                <a:lnTo>
                  <a:pt x="2673116" y="1302888"/>
                </a:lnTo>
                <a:lnTo>
                  <a:pt x="2661097" y="1307751"/>
                </a:lnTo>
                <a:lnTo>
                  <a:pt x="2621225" y="1322346"/>
                </a:lnTo>
                <a:lnTo>
                  <a:pt x="2797441" y="1325679"/>
                </a:lnTo>
                <a:cubicBezTo>
                  <a:pt x="2930072" y="1329442"/>
                  <a:pt x="3062703" y="1333204"/>
                  <a:pt x="3195334" y="1333204"/>
                </a:cubicBezTo>
                <a:cubicBezTo>
                  <a:pt x="3230368" y="1333204"/>
                  <a:pt x="3262901" y="1333204"/>
                  <a:pt x="3295433" y="1333204"/>
                </a:cubicBezTo>
                <a:cubicBezTo>
                  <a:pt x="3327965" y="1333204"/>
                  <a:pt x="3362999" y="1330696"/>
                  <a:pt x="3395531" y="1330696"/>
                </a:cubicBezTo>
                <a:cubicBezTo>
                  <a:pt x="3495631" y="1325679"/>
                  <a:pt x="3495631" y="1325679"/>
                  <a:pt x="3495631" y="1325679"/>
                </a:cubicBezTo>
                <a:cubicBezTo>
                  <a:pt x="3543177" y="1323171"/>
                  <a:pt x="3543177" y="1323171"/>
                  <a:pt x="3543177" y="1323171"/>
                </a:cubicBezTo>
                <a:cubicBezTo>
                  <a:pt x="3593227" y="1320662"/>
                  <a:pt x="3593227" y="1320662"/>
                  <a:pt x="3593227" y="1320662"/>
                </a:cubicBezTo>
                <a:cubicBezTo>
                  <a:pt x="3725858" y="1313137"/>
                  <a:pt x="3858489" y="1298086"/>
                  <a:pt x="3991120" y="1290561"/>
                </a:cubicBezTo>
                <a:cubicBezTo>
                  <a:pt x="4056184" y="1285544"/>
                  <a:pt x="4123751" y="1280527"/>
                  <a:pt x="4188815" y="1278019"/>
                </a:cubicBezTo>
                <a:cubicBezTo>
                  <a:pt x="4256382" y="1275510"/>
                  <a:pt x="4323949" y="1275510"/>
                  <a:pt x="4389013" y="1278019"/>
                </a:cubicBezTo>
                <a:cubicBezTo>
                  <a:pt x="4456580" y="1283036"/>
                  <a:pt x="4521644" y="1290561"/>
                  <a:pt x="4586709" y="1303103"/>
                </a:cubicBezTo>
                <a:cubicBezTo>
                  <a:pt x="4604225" y="1305612"/>
                  <a:pt x="4619241" y="1310628"/>
                  <a:pt x="4636758" y="1313137"/>
                </a:cubicBezTo>
                <a:cubicBezTo>
                  <a:pt x="4684305" y="1328188"/>
                  <a:pt x="4684305" y="1328188"/>
                  <a:pt x="4684305" y="1328188"/>
                </a:cubicBezTo>
                <a:cubicBezTo>
                  <a:pt x="4708079" y="1334459"/>
                  <a:pt x="4725909" y="1339163"/>
                  <a:pt x="4739281" y="1342690"/>
                </a:cubicBezTo>
                <a:lnTo>
                  <a:pt x="4742389" y="1343510"/>
                </a:lnTo>
                <a:lnTo>
                  <a:pt x="4742389" y="1352843"/>
                </a:lnTo>
                <a:lnTo>
                  <a:pt x="4722977" y="1347354"/>
                </a:lnTo>
                <a:cubicBezTo>
                  <a:pt x="4681803" y="1335713"/>
                  <a:pt x="4681803" y="1335713"/>
                  <a:pt x="4681803" y="1335713"/>
                </a:cubicBezTo>
                <a:cubicBezTo>
                  <a:pt x="4634255" y="1323171"/>
                  <a:pt x="4634255" y="1323171"/>
                  <a:pt x="4634255" y="1323171"/>
                </a:cubicBezTo>
                <a:cubicBezTo>
                  <a:pt x="4619241" y="1318154"/>
                  <a:pt x="4601723" y="1315645"/>
                  <a:pt x="4586709" y="1310628"/>
                </a:cubicBezTo>
                <a:cubicBezTo>
                  <a:pt x="4521644" y="1298086"/>
                  <a:pt x="4454077" y="1290561"/>
                  <a:pt x="4389013" y="1285544"/>
                </a:cubicBezTo>
                <a:cubicBezTo>
                  <a:pt x="4322698" y="1281782"/>
                  <a:pt x="4256382" y="1282409"/>
                  <a:pt x="4190067" y="1285230"/>
                </a:cubicBezTo>
                <a:cubicBezTo>
                  <a:pt x="4123751" y="1288052"/>
                  <a:pt x="4057436" y="1293069"/>
                  <a:pt x="3991120" y="1298086"/>
                </a:cubicBezTo>
                <a:cubicBezTo>
                  <a:pt x="3858489" y="1305612"/>
                  <a:pt x="3725858" y="1318154"/>
                  <a:pt x="3593227" y="1328188"/>
                </a:cubicBezTo>
                <a:cubicBezTo>
                  <a:pt x="3545680" y="1330696"/>
                  <a:pt x="3545680" y="1330696"/>
                  <a:pt x="3545680" y="1330696"/>
                </a:cubicBezTo>
                <a:cubicBezTo>
                  <a:pt x="3495631" y="1333204"/>
                  <a:pt x="3495631" y="1333204"/>
                  <a:pt x="3495631" y="1333204"/>
                </a:cubicBezTo>
                <a:cubicBezTo>
                  <a:pt x="3395531" y="1338221"/>
                  <a:pt x="3395531" y="1338221"/>
                  <a:pt x="3395531" y="1338221"/>
                </a:cubicBezTo>
                <a:cubicBezTo>
                  <a:pt x="3362999" y="1338221"/>
                  <a:pt x="3327965" y="1340730"/>
                  <a:pt x="3295433" y="1340730"/>
                </a:cubicBezTo>
                <a:cubicBezTo>
                  <a:pt x="3262901" y="1340730"/>
                  <a:pt x="3230368" y="1340730"/>
                  <a:pt x="3195334" y="1340730"/>
                </a:cubicBezTo>
                <a:cubicBezTo>
                  <a:pt x="3062703" y="1339476"/>
                  <a:pt x="2930072" y="1335713"/>
                  <a:pt x="2797441" y="1332264"/>
                </a:cubicBezTo>
                <a:lnTo>
                  <a:pt x="2603375" y="1329052"/>
                </a:lnTo>
                <a:lnTo>
                  <a:pt x="2557030" y="1346910"/>
                </a:lnTo>
                <a:lnTo>
                  <a:pt x="2602614" y="1350303"/>
                </a:lnTo>
                <a:cubicBezTo>
                  <a:pt x="2801907" y="1368169"/>
                  <a:pt x="2999441" y="1393087"/>
                  <a:pt x="3198382" y="1408131"/>
                </a:cubicBezTo>
                <a:cubicBezTo>
                  <a:pt x="3248430" y="1413146"/>
                  <a:pt x="3248430" y="1413146"/>
                  <a:pt x="3248430" y="1413146"/>
                </a:cubicBezTo>
                <a:cubicBezTo>
                  <a:pt x="3298479" y="1415654"/>
                  <a:pt x="3298479" y="1415654"/>
                  <a:pt x="3298479" y="1415654"/>
                </a:cubicBezTo>
                <a:cubicBezTo>
                  <a:pt x="3398575" y="1420669"/>
                  <a:pt x="3398575" y="1420669"/>
                  <a:pt x="3398575" y="1420669"/>
                </a:cubicBezTo>
                <a:cubicBezTo>
                  <a:pt x="3431106" y="1420669"/>
                  <a:pt x="3466140" y="1423176"/>
                  <a:pt x="3498671" y="1423176"/>
                </a:cubicBezTo>
                <a:cubicBezTo>
                  <a:pt x="3531203" y="1425683"/>
                  <a:pt x="3563734" y="1425683"/>
                  <a:pt x="3598767" y="1425683"/>
                </a:cubicBezTo>
                <a:cubicBezTo>
                  <a:pt x="3731395" y="1425683"/>
                  <a:pt x="3864023" y="1423176"/>
                  <a:pt x="3996650" y="1420669"/>
                </a:cubicBezTo>
                <a:cubicBezTo>
                  <a:pt x="4064215" y="1420669"/>
                  <a:pt x="4131781" y="1418161"/>
                  <a:pt x="4196843" y="1418161"/>
                </a:cubicBezTo>
                <a:cubicBezTo>
                  <a:pt x="4264408" y="1420669"/>
                  <a:pt x="4329471" y="1423176"/>
                  <a:pt x="4397035" y="1428191"/>
                </a:cubicBezTo>
                <a:cubicBezTo>
                  <a:pt x="4464601" y="1435713"/>
                  <a:pt x="4529663" y="1443236"/>
                  <a:pt x="4594726" y="1458280"/>
                </a:cubicBezTo>
                <a:cubicBezTo>
                  <a:pt x="4644149" y="1467683"/>
                  <a:pt x="4681216" y="1474736"/>
                  <a:pt x="4709016" y="1480025"/>
                </a:cubicBezTo>
                <a:lnTo>
                  <a:pt x="4742389" y="1486374"/>
                </a:lnTo>
                <a:lnTo>
                  <a:pt x="4742389" y="1494257"/>
                </a:lnTo>
                <a:lnTo>
                  <a:pt x="4677071" y="1481670"/>
                </a:lnTo>
                <a:cubicBezTo>
                  <a:pt x="4594726" y="1465803"/>
                  <a:pt x="4594726" y="1465803"/>
                  <a:pt x="4594726" y="1465803"/>
                </a:cubicBezTo>
                <a:cubicBezTo>
                  <a:pt x="4529663" y="1450758"/>
                  <a:pt x="4462099" y="1443236"/>
                  <a:pt x="4397035" y="1435713"/>
                </a:cubicBezTo>
                <a:cubicBezTo>
                  <a:pt x="4329471" y="1430698"/>
                  <a:pt x="4264408" y="1428191"/>
                  <a:pt x="4196843" y="1428191"/>
                </a:cubicBezTo>
                <a:cubicBezTo>
                  <a:pt x="4131781" y="1425683"/>
                  <a:pt x="4064215" y="1428191"/>
                  <a:pt x="3996650" y="1428191"/>
                </a:cubicBezTo>
                <a:cubicBezTo>
                  <a:pt x="3864023" y="1430698"/>
                  <a:pt x="3731395" y="1433206"/>
                  <a:pt x="3598767" y="1433206"/>
                </a:cubicBezTo>
                <a:cubicBezTo>
                  <a:pt x="3563734" y="1433206"/>
                  <a:pt x="3531203" y="1433206"/>
                  <a:pt x="3498671" y="1430698"/>
                </a:cubicBezTo>
                <a:cubicBezTo>
                  <a:pt x="3463637" y="1430698"/>
                  <a:pt x="3431106" y="1428191"/>
                  <a:pt x="3398575" y="1425683"/>
                </a:cubicBezTo>
                <a:cubicBezTo>
                  <a:pt x="3298479" y="1420669"/>
                  <a:pt x="3298479" y="1420669"/>
                  <a:pt x="3298479" y="1420669"/>
                </a:cubicBezTo>
                <a:cubicBezTo>
                  <a:pt x="3248430" y="1418161"/>
                  <a:pt x="3248430" y="1418161"/>
                  <a:pt x="3248430" y="1418161"/>
                </a:cubicBezTo>
                <a:cubicBezTo>
                  <a:pt x="3198382" y="1415654"/>
                  <a:pt x="3198382" y="1415654"/>
                  <a:pt x="3198382" y="1415654"/>
                </a:cubicBezTo>
                <a:cubicBezTo>
                  <a:pt x="3065755" y="1404370"/>
                  <a:pt x="2933127" y="1389952"/>
                  <a:pt x="2800499" y="1376161"/>
                </a:cubicBezTo>
                <a:lnTo>
                  <a:pt x="2541482" y="1352901"/>
                </a:lnTo>
                <a:lnTo>
                  <a:pt x="2519845" y="1361238"/>
                </a:lnTo>
                <a:cubicBezTo>
                  <a:pt x="2514698" y="1363221"/>
                  <a:pt x="2514698" y="1363221"/>
                  <a:pt x="2514698" y="1363221"/>
                </a:cubicBezTo>
                <a:lnTo>
                  <a:pt x="2492236" y="1370889"/>
                </a:lnTo>
                <a:lnTo>
                  <a:pt x="2607863" y="1388382"/>
                </a:lnTo>
                <a:cubicBezTo>
                  <a:pt x="2805412" y="1421420"/>
                  <a:pt x="3001553" y="1461866"/>
                  <a:pt x="3200510" y="1493846"/>
                </a:cubicBezTo>
                <a:cubicBezTo>
                  <a:pt x="3266829" y="1503879"/>
                  <a:pt x="3333148" y="1513285"/>
                  <a:pt x="3399467" y="1521123"/>
                </a:cubicBezTo>
                <a:lnTo>
                  <a:pt x="3456135" y="1526213"/>
                </a:lnTo>
                <a:lnTo>
                  <a:pt x="3385974" y="1526213"/>
                </a:lnTo>
                <a:lnTo>
                  <a:pt x="3198007" y="1501370"/>
                </a:lnTo>
                <a:cubicBezTo>
                  <a:pt x="3000927" y="1469390"/>
                  <a:pt x="2803848" y="1428945"/>
                  <a:pt x="2605712" y="1394849"/>
                </a:cubicBezTo>
                <a:lnTo>
                  <a:pt x="2480242" y="1374984"/>
                </a:lnTo>
                <a:lnTo>
                  <a:pt x="2430316" y="1392028"/>
                </a:lnTo>
                <a:lnTo>
                  <a:pt x="2611703" y="1435223"/>
                </a:lnTo>
                <a:cubicBezTo>
                  <a:pt x="2709822" y="1460086"/>
                  <a:pt x="2807677" y="1486624"/>
                  <a:pt x="2905401" y="1512588"/>
                </a:cubicBezTo>
                <a:lnTo>
                  <a:pt x="2959386" y="1526213"/>
                </a:lnTo>
                <a:lnTo>
                  <a:pt x="2932531" y="1526213"/>
                </a:lnTo>
                <a:lnTo>
                  <a:pt x="2904301" y="1519009"/>
                </a:lnTo>
                <a:cubicBezTo>
                  <a:pt x="2806651" y="1493118"/>
                  <a:pt x="2709177" y="1466963"/>
                  <a:pt x="2611351" y="1442394"/>
                </a:cubicBezTo>
                <a:lnTo>
                  <a:pt x="2417339" y="1396458"/>
                </a:lnTo>
                <a:lnTo>
                  <a:pt x="2366634" y="1413767"/>
                </a:lnTo>
                <a:lnTo>
                  <a:pt x="2372405" y="1415502"/>
                </a:lnTo>
                <a:cubicBezTo>
                  <a:pt x="2422456" y="1430541"/>
                  <a:pt x="2422456" y="1430541"/>
                  <a:pt x="2422456" y="1430541"/>
                </a:cubicBezTo>
                <a:cubicBezTo>
                  <a:pt x="2487522" y="1449967"/>
                  <a:pt x="2552119" y="1470803"/>
                  <a:pt x="2616442" y="1492383"/>
                </a:cubicBezTo>
                <a:lnTo>
                  <a:pt x="2714577" y="1526213"/>
                </a:lnTo>
                <a:lnTo>
                  <a:pt x="2697232" y="1526213"/>
                </a:lnTo>
                <a:lnTo>
                  <a:pt x="2613979" y="1497435"/>
                </a:lnTo>
                <a:cubicBezTo>
                  <a:pt x="2549617" y="1475816"/>
                  <a:pt x="2485020" y="1454980"/>
                  <a:pt x="2419954" y="1435554"/>
                </a:cubicBezTo>
                <a:cubicBezTo>
                  <a:pt x="2369903" y="1420515"/>
                  <a:pt x="2369903" y="1420515"/>
                  <a:pt x="2369903" y="1420515"/>
                </a:cubicBezTo>
                <a:lnTo>
                  <a:pt x="2356905" y="1417089"/>
                </a:lnTo>
                <a:lnTo>
                  <a:pt x="2316294" y="1430952"/>
                </a:lnTo>
                <a:lnTo>
                  <a:pt x="2127719" y="1485932"/>
                </a:lnTo>
                <a:lnTo>
                  <a:pt x="2204876" y="1503785"/>
                </a:lnTo>
                <a:cubicBezTo>
                  <a:pt x="2254923" y="1513821"/>
                  <a:pt x="2254923" y="1513821"/>
                  <a:pt x="2254923" y="1513821"/>
                </a:cubicBezTo>
                <a:cubicBezTo>
                  <a:pt x="2304970" y="1523857"/>
                  <a:pt x="2304970" y="1523857"/>
                  <a:pt x="2304970" y="1523857"/>
                </a:cubicBezTo>
                <a:lnTo>
                  <a:pt x="2314134" y="1526213"/>
                </a:lnTo>
                <a:lnTo>
                  <a:pt x="2281838" y="1526213"/>
                </a:lnTo>
                <a:lnTo>
                  <a:pt x="2258677" y="1520407"/>
                </a:lnTo>
                <a:cubicBezTo>
                  <a:pt x="2252421" y="1518839"/>
                  <a:pt x="2252421" y="1518839"/>
                  <a:pt x="2252421" y="1518839"/>
                </a:cubicBezTo>
                <a:cubicBezTo>
                  <a:pt x="2204876" y="1508803"/>
                  <a:pt x="2204876" y="1508803"/>
                  <a:pt x="2204876" y="1508803"/>
                </a:cubicBezTo>
                <a:lnTo>
                  <a:pt x="2117153" y="1489013"/>
                </a:lnTo>
                <a:lnTo>
                  <a:pt x="2014436" y="1518961"/>
                </a:lnTo>
                <a:lnTo>
                  <a:pt x="1983833" y="1526213"/>
                </a:lnTo>
                <a:lnTo>
                  <a:pt x="1962561" y="1526213"/>
                </a:lnTo>
                <a:lnTo>
                  <a:pt x="2014304" y="1513946"/>
                </a:lnTo>
                <a:lnTo>
                  <a:pt x="2107222" y="1486773"/>
                </a:lnTo>
                <a:lnTo>
                  <a:pt x="2104782" y="1486222"/>
                </a:lnTo>
                <a:lnTo>
                  <a:pt x="2059080" y="1477998"/>
                </a:lnTo>
                <a:lnTo>
                  <a:pt x="1992309" y="1496203"/>
                </a:lnTo>
                <a:lnTo>
                  <a:pt x="1852191" y="1526213"/>
                </a:lnTo>
                <a:lnTo>
                  <a:pt x="1827090" y="1526213"/>
                </a:lnTo>
                <a:lnTo>
                  <a:pt x="1991566" y="1491190"/>
                </a:lnTo>
                <a:lnTo>
                  <a:pt x="2047515" y="1475916"/>
                </a:lnTo>
                <a:lnTo>
                  <a:pt x="2019390" y="1470855"/>
                </a:lnTo>
                <a:cubicBezTo>
                  <a:pt x="2007191" y="1468660"/>
                  <a:pt x="2007191" y="1468660"/>
                  <a:pt x="2007191" y="1468660"/>
                </a:cubicBezTo>
                <a:lnTo>
                  <a:pt x="1989537" y="1465988"/>
                </a:lnTo>
                <a:lnTo>
                  <a:pt x="1702379" y="1526213"/>
                </a:lnTo>
                <a:lnTo>
                  <a:pt x="1678465" y="1526213"/>
                </a:lnTo>
                <a:lnTo>
                  <a:pt x="1975510" y="1463865"/>
                </a:lnTo>
                <a:lnTo>
                  <a:pt x="1916849" y="1454987"/>
                </a:lnTo>
                <a:lnTo>
                  <a:pt x="1654418" y="1505979"/>
                </a:lnTo>
                <a:lnTo>
                  <a:pt x="1507673" y="1526213"/>
                </a:lnTo>
                <a:lnTo>
                  <a:pt x="1470857" y="1526213"/>
                </a:lnTo>
                <a:lnTo>
                  <a:pt x="1651916" y="1500963"/>
                </a:lnTo>
                <a:lnTo>
                  <a:pt x="1899571" y="1452372"/>
                </a:lnTo>
                <a:lnTo>
                  <a:pt x="1834242" y="1442485"/>
                </a:lnTo>
                <a:lnTo>
                  <a:pt x="1639052" y="1476367"/>
                </a:lnTo>
                <a:lnTo>
                  <a:pt x="1254290" y="1526213"/>
                </a:lnTo>
                <a:lnTo>
                  <a:pt x="1219068" y="1526213"/>
                </a:lnTo>
                <a:lnTo>
                  <a:pt x="1237416" y="1524638"/>
                </a:lnTo>
                <a:cubicBezTo>
                  <a:pt x="1371294" y="1510219"/>
                  <a:pt x="1505173" y="1492666"/>
                  <a:pt x="1639052" y="1471352"/>
                </a:cubicBezTo>
                <a:lnTo>
                  <a:pt x="1818580" y="1440115"/>
                </a:lnTo>
                <a:lnTo>
                  <a:pt x="1808255" y="1438552"/>
                </a:lnTo>
                <a:lnTo>
                  <a:pt x="1740515" y="1430863"/>
                </a:lnTo>
                <a:lnTo>
                  <a:pt x="1626857" y="1448018"/>
                </a:lnTo>
                <a:cubicBezTo>
                  <a:pt x="1494229" y="1466809"/>
                  <a:pt x="1361601" y="1482468"/>
                  <a:pt x="1228661" y="1495621"/>
                </a:cubicBezTo>
                <a:lnTo>
                  <a:pt x="852899" y="1526213"/>
                </a:lnTo>
                <a:lnTo>
                  <a:pt x="815074" y="1526213"/>
                </a:lnTo>
                <a:lnTo>
                  <a:pt x="828590" y="1525686"/>
                </a:lnTo>
                <a:cubicBezTo>
                  <a:pt x="1093844" y="1508148"/>
                  <a:pt x="1361601" y="1480589"/>
                  <a:pt x="1626857" y="1443007"/>
                </a:cubicBezTo>
                <a:lnTo>
                  <a:pt x="1721439" y="1428698"/>
                </a:lnTo>
                <a:lnTo>
                  <a:pt x="1632000" y="1418546"/>
                </a:lnTo>
                <a:lnTo>
                  <a:pt x="1616619" y="1420490"/>
                </a:lnTo>
                <a:cubicBezTo>
                  <a:pt x="1351350" y="1453061"/>
                  <a:pt x="1086081" y="1478114"/>
                  <a:pt x="820813" y="1493147"/>
                </a:cubicBezTo>
                <a:cubicBezTo>
                  <a:pt x="555543" y="1510685"/>
                  <a:pt x="287773" y="1518201"/>
                  <a:pt x="22503" y="1515695"/>
                </a:cubicBezTo>
                <a:cubicBezTo>
                  <a:pt x="287773" y="1518201"/>
                  <a:pt x="555543" y="1508179"/>
                  <a:pt x="820813" y="1490641"/>
                </a:cubicBezTo>
                <a:cubicBezTo>
                  <a:pt x="953447" y="1481873"/>
                  <a:pt x="1086081" y="1471225"/>
                  <a:pt x="1218716" y="1458698"/>
                </a:cubicBezTo>
                <a:lnTo>
                  <a:pt x="1610676" y="1416125"/>
                </a:lnTo>
                <a:lnTo>
                  <a:pt x="1609318" y="1415971"/>
                </a:lnTo>
                <a:cubicBezTo>
                  <a:pt x="1559271" y="1413462"/>
                  <a:pt x="1559271" y="1413462"/>
                  <a:pt x="1559271" y="1413462"/>
                </a:cubicBezTo>
                <a:cubicBezTo>
                  <a:pt x="1509224" y="1408444"/>
                  <a:pt x="1509224" y="1408444"/>
                  <a:pt x="1509224" y="1408444"/>
                </a:cubicBezTo>
                <a:lnTo>
                  <a:pt x="1486643" y="1406788"/>
                </a:lnTo>
                <a:lnTo>
                  <a:pt x="1212315" y="1431240"/>
                </a:lnTo>
                <a:cubicBezTo>
                  <a:pt x="815478" y="1463913"/>
                  <a:pt x="417585" y="1487418"/>
                  <a:pt x="19691" y="1491179"/>
                </a:cubicBezTo>
                <a:cubicBezTo>
                  <a:pt x="417585" y="1485538"/>
                  <a:pt x="815478" y="1461562"/>
                  <a:pt x="1212315" y="1427714"/>
                </a:cubicBezTo>
                <a:lnTo>
                  <a:pt x="1459239" y="1404777"/>
                </a:lnTo>
                <a:lnTo>
                  <a:pt x="1406628" y="1400918"/>
                </a:lnTo>
                <a:lnTo>
                  <a:pt x="1234761" y="1396610"/>
                </a:lnTo>
                <a:lnTo>
                  <a:pt x="810496" y="1426588"/>
                </a:lnTo>
                <a:cubicBezTo>
                  <a:pt x="678018" y="1435203"/>
                  <a:pt x="545462" y="1443114"/>
                  <a:pt x="412867" y="1449810"/>
                </a:cubicBezTo>
                <a:lnTo>
                  <a:pt x="86413" y="1462888"/>
                </a:lnTo>
                <a:lnTo>
                  <a:pt x="15002" y="1465748"/>
                </a:lnTo>
                <a:lnTo>
                  <a:pt x="89545" y="1462483"/>
                </a:lnTo>
                <a:lnTo>
                  <a:pt x="412867" y="1448322"/>
                </a:lnTo>
                <a:cubicBezTo>
                  <a:pt x="545462" y="1441234"/>
                  <a:pt x="678018" y="1433011"/>
                  <a:pt x="810496" y="1424082"/>
                </a:cubicBezTo>
                <a:lnTo>
                  <a:pt x="1194331" y="1395748"/>
                </a:lnTo>
                <a:lnTo>
                  <a:pt x="1006253" y="1393391"/>
                </a:lnTo>
                <a:cubicBezTo>
                  <a:pt x="971220" y="1393391"/>
                  <a:pt x="938690" y="1395900"/>
                  <a:pt x="903657" y="1395900"/>
                </a:cubicBezTo>
                <a:cubicBezTo>
                  <a:pt x="853610" y="1398409"/>
                  <a:pt x="853610" y="1398409"/>
                  <a:pt x="853610" y="1398409"/>
                </a:cubicBezTo>
                <a:cubicBezTo>
                  <a:pt x="803563" y="1398409"/>
                  <a:pt x="803563" y="1398409"/>
                  <a:pt x="803563" y="1398409"/>
                </a:cubicBezTo>
                <a:lnTo>
                  <a:pt x="643413" y="1407943"/>
                </a:lnTo>
                <a:lnTo>
                  <a:pt x="803563" y="1395900"/>
                </a:lnTo>
                <a:cubicBezTo>
                  <a:pt x="853610" y="1393391"/>
                  <a:pt x="853610" y="1393391"/>
                  <a:pt x="853610" y="1393391"/>
                </a:cubicBezTo>
                <a:cubicBezTo>
                  <a:pt x="903657" y="1393391"/>
                  <a:pt x="903657" y="1393391"/>
                  <a:pt x="903657" y="1393391"/>
                </a:cubicBezTo>
                <a:cubicBezTo>
                  <a:pt x="938690" y="1393391"/>
                  <a:pt x="971220" y="1390882"/>
                  <a:pt x="1006253" y="1390882"/>
                </a:cubicBezTo>
                <a:cubicBezTo>
                  <a:pt x="1071314" y="1390882"/>
                  <a:pt x="1138877" y="1388373"/>
                  <a:pt x="1206441" y="1390882"/>
                </a:cubicBezTo>
                <a:lnTo>
                  <a:pt x="1245512" y="1391970"/>
                </a:lnTo>
                <a:lnTo>
                  <a:pt x="1604112" y="1365499"/>
                </a:lnTo>
                <a:cubicBezTo>
                  <a:pt x="1736747" y="1355474"/>
                  <a:pt x="1869381" y="1345449"/>
                  <a:pt x="2002016" y="1336050"/>
                </a:cubicBezTo>
                <a:lnTo>
                  <a:pt x="2021651" y="1334783"/>
                </a:lnTo>
                <a:lnTo>
                  <a:pt x="1996024" y="1330291"/>
                </a:lnTo>
                <a:lnTo>
                  <a:pt x="1603761" y="1345747"/>
                </a:lnTo>
                <a:cubicBezTo>
                  <a:pt x="1073237" y="1370831"/>
                  <a:pt x="542713" y="1413474"/>
                  <a:pt x="12189" y="1441067"/>
                </a:cubicBezTo>
                <a:cubicBezTo>
                  <a:pt x="542713" y="1410966"/>
                  <a:pt x="1073237" y="1368323"/>
                  <a:pt x="1603761" y="1340730"/>
                </a:cubicBezTo>
                <a:lnTo>
                  <a:pt x="1971306" y="1325958"/>
                </a:lnTo>
                <a:lnTo>
                  <a:pt x="1960110" y="1323995"/>
                </a:lnTo>
                <a:lnTo>
                  <a:pt x="1604348" y="1322878"/>
                </a:lnTo>
                <a:cubicBezTo>
                  <a:pt x="1071335" y="1332908"/>
                  <a:pt x="540826" y="1375534"/>
                  <a:pt x="10314" y="1415654"/>
                </a:cubicBezTo>
                <a:cubicBezTo>
                  <a:pt x="540826" y="1373027"/>
                  <a:pt x="1071335" y="1330400"/>
                  <a:pt x="1604348" y="1317863"/>
                </a:cubicBezTo>
                <a:lnTo>
                  <a:pt x="1889609" y="1317415"/>
                </a:lnTo>
                <a:lnTo>
                  <a:pt x="1608855" y="1305727"/>
                </a:lnTo>
                <a:cubicBezTo>
                  <a:pt x="1341077" y="1300711"/>
                  <a:pt x="1073299" y="1308236"/>
                  <a:pt x="805521" y="1325793"/>
                </a:cubicBezTo>
                <a:cubicBezTo>
                  <a:pt x="537742" y="1340843"/>
                  <a:pt x="272467" y="1365925"/>
                  <a:pt x="4688" y="1391008"/>
                </a:cubicBezTo>
                <a:cubicBezTo>
                  <a:pt x="272467" y="1363417"/>
                  <a:pt x="537742" y="1338335"/>
                  <a:pt x="805521" y="1323285"/>
                </a:cubicBezTo>
                <a:cubicBezTo>
                  <a:pt x="1073299" y="1305727"/>
                  <a:pt x="1341077" y="1295694"/>
                  <a:pt x="1608855" y="1300711"/>
                </a:cubicBezTo>
                <a:lnTo>
                  <a:pt x="1882117" y="1311385"/>
                </a:lnTo>
                <a:lnTo>
                  <a:pt x="1877765" y="1310731"/>
                </a:lnTo>
                <a:lnTo>
                  <a:pt x="1815761" y="1304073"/>
                </a:lnTo>
                <a:cubicBezTo>
                  <a:pt x="1748824" y="1298117"/>
                  <a:pt x="1681886" y="1293101"/>
                  <a:pt x="1614323" y="1288086"/>
                </a:cubicBezTo>
                <a:cubicBezTo>
                  <a:pt x="1546759" y="1285578"/>
                  <a:pt x="1479196" y="1283070"/>
                  <a:pt x="1411633" y="1280562"/>
                </a:cubicBezTo>
                <a:cubicBezTo>
                  <a:pt x="1346572" y="1278054"/>
                  <a:pt x="1279009" y="1278054"/>
                  <a:pt x="1211445" y="1278054"/>
                </a:cubicBezTo>
                <a:cubicBezTo>
                  <a:pt x="1076319" y="1280562"/>
                  <a:pt x="941192" y="1283070"/>
                  <a:pt x="806066" y="1290593"/>
                </a:cubicBezTo>
                <a:cubicBezTo>
                  <a:pt x="538315" y="1305640"/>
                  <a:pt x="270564" y="1333226"/>
                  <a:pt x="2813" y="1365827"/>
                </a:cubicBezTo>
                <a:cubicBezTo>
                  <a:pt x="270564" y="1333226"/>
                  <a:pt x="538315" y="1303132"/>
                  <a:pt x="806066" y="1288086"/>
                </a:cubicBezTo>
                <a:cubicBezTo>
                  <a:pt x="941192" y="1280562"/>
                  <a:pt x="1076319" y="1275547"/>
                  <a:pt x="1211445" y="1275547"/>
                </a:cubicBezTo>
                <a:cubicBezTo>
                  <a:pt x="1279009" y="1275547"/>
                  <a:pt x="1346572" y="1275547"/>
                  <a:pt x="1411633" y="1275547"/>
                </a:cubicBezTo>
                <a:cubicBezTo>
                  <a:pt x="1479196" y="1278054"/>
                  <a:pt x="1546759" y="1280562"/>
                  <a:pt x="1614323" y="1283070"/>
                </a:cubicBezTo>
                <a:lnTo>
                  <a:pt x="1781622" y="1296286"/>
                </a:lnTo>
                <a:lnTo>
                  <a:pt x="1724248" y="1287666"/>
                </a:lnTo>
                <a:cubicBezTo>
                  <a:pt x="1621644" y="1277640"/>
                  <a:pt x="1621644" y="1277640"/>
                  <a:pt x="1621644" y="1277640"/>
                </a:cubicBezTo>
                <a:cubicBezTo>
                  <a:pt x="1486507" y="1262600"/>
                  <a:pt x="1351370" y="1252574"/>
                  <a:pt x="1216233" y="1252574"/>
                </a:cubicBezTo>
                <a:cubicBezTo>
                  <a:pt x="1166183" y="1250067"/>
                  <a:pt x="1166183" y="1250067"/>
                  <a:pt x="1166183" y="1250067"/>
                </a:cubicBezTo>
                <a:cubicBezTo>
                  <a:pt x="1148665" y="1250067"/>
                  <a:pt x="1131147" y="1250067"/>
                  <a:pt x="1113629" y="1250067"/>
                </a:cubicBezTo>
                <a:cubicBezTo>
                  <a:pt x="1013528" y="1250067"/>
                  <a:pt x="1013528" y="1250067"/>
                  <a:pt x="1013528" y="1250067"/>
                </a:cubicBezTo>
                <a:cubicBezTo>
                  <a:pt x="943457" y="1252574"/>
                  <a:pt x="875888" y="1252574"/>
                  <a:pt x="808320" y="1257587"/>
                </a:cubicBezTo>
                <a:cubicBezTo>
                  <a:pt x="538046" y="1270120"/>
                  <a:pt x="267772" y="1300199"/>
                  <a:pt x="0" y="1340304"/>
                </a:cubicBezTo>
                <a:cubicBezTo>
                  <a:pt x="267772" y="1300199"/>
                  <a:pt x="538046" y="1267614"/>
                  <a:pt x="808320" y="1255081"/>
                </a:cubicBezTo>
                <a:cubicBezTo>
                  <a:pt x="875888" y="1250067"/>
                  <a:pt x="943457" y="1250067"/>
                  <a:pt x="1013528" y="1247561"/>
                </a:cubicBezTo>
                <a:cubicBezTo>
                  <a:pt x="1113629" y="1247561"/>
                  <a:pt x="1113629" y="1247561"/>
                  <a:pt x="1113629" y="1247561"/>
                </a:cubicBezTo>
                <a:cubicBezTo>
                  <a:pt x="1131147" y="1247561"/>
                  <a:pt x="1148665" y="1247561"/>
                  <a:pt x="1166183" y="1247561"/>
                </a:cubicBezTo>
                <a:cubicBezTo>
                  <a:pt x="1216233" y="1247561"/>
                  <a:pt x="1216233" y="1247561"/>
                  <a:pt x="1216233" y="1247561"/>
                </a:cubicBezTo>
                <a:cubicBezTo>
                  <a:pt x="1351370" y="1250067"/>
                  <a:pt x="1486507" y="1257587"/>
                  <a:pt x="1621644" y="1272627"/>
                </a:cubicBezTo>
                <a:cubicBezTo>
                  <a:pt x="1724248" y="1282653"/>
                  <a:pt x="1724248" y="1282653"/>
                  <a:pt x="1724248" y="1282653"/>
                </a:cubicBezTo>
                <a:cubicBezTo>
                  <a:pt x="1756781" y="1287666"/>
                  <a:pt x="1791817" y="1292679"/>
                  <a:pt x="1824350" y="1297692"/>
                </a:cubicBezTo>
                <a:cubicBezTo>
                  <a:pt x="1874401" y="1305212"/>
                  <a:pt x="1874401" y="1305212"/>
                  <a:pt x="1874401" y="1305212"/>
                </a:cubicBezTo>
                <a:lnTo>
                  <a:pt x="1876050" y="1305460"/>
                </a:lnTo>
                <a:lnTo>
                  <a:pt x="1958694" y="1314376"/>
                </a:lnTo>
                <a:lnTo>
                  <a:pt x="2010210" y="1316388"/>
                </a:lnTo>
                <a:lnTo>
                  <a:pt x="2037840" y="1318801"/>
                </a:lnTo>
                <a:lnTo>
                  <a:pt x="2123809" y="1322717"/>
                </a:lnTo>
                <a:lnTo>
                  <a:pt x="2237745" y="1320831"/>
                </a:lnTo>
                <a:lnTo>
                  <a:pt x="2295221" y="1317121"/>
                </a:lnTo>
                <a:lnTo>
                  <a:pt x="2402045" y="1305641"/>
                </a:lnTo>
                <a:lnTo>
                  <a:pt x="2410836" y="1304694"/>
                </a:lnTo>
                <a:lnTo>
                  <a:pt x="2546168" y="1282955"/>
                </a:lnTo>
                <a:lnTo>
                  <a:pt x="2659717" y="1258873"/>
                </a:lnTo>
                <a:lnTo>
                  <a:pt x="2712288" y="1244690"/>
                </a:lnTo>
                <a:lnTo>
                  <a:pt x="2835272" y="1207526"/>
                </a:lnTo>
                <a:lnTo>
                  <a:pt x="2871251" y="1194959"/>
                </a:lnTo>
                <a:lnTo>
                  <a:pt x="3022620" y="1135682"/>
                </a:lnTo>
                <a:lnTo>
                  <a:pt x="3065180" y="1117038"/>
                </a:lnTo>
                <a:lnTo>
                  <a:pt x="3135498" y="1082054"/>
                </a:lnTo>
                <a:lnTo>
                  <a:pt x="3272966" y="1007211"/>
                </a:lnTo>
                <a:cubicBezTo>
                  <a:pt x="3515712" y="869320"/>
                  <a:pt x="3743443" y="706358"/>
                  <a:pt x="3948651" y="518325"/>
                </a:cubicBezTo>
                <a:cubicBezTo>
                  <a:pt x="4053757" y="425561"/>
                  <a:pt x="4158863" y="330291"/>
                  <a:pt x="4268975" y="247557"/>
                </a:cubicBezTo>
                <a:cubicBezTo>
                  <a:pt x="4381589" y="162315"/>
                  <a:pt x="4501711" y="89609"/>
                  <a:pt x="4631843" y="36959"/>
                </a:cubicBezTo>
                <a:cubicBezTo>
                  <a:pt x="4664376" y="24424"/>
                  <a:pt x="4697535" y="12515"/>
                  <a:pt x="4731319" y="2487"/>
                </a:cubicBezTo>
                <a:close/>
              </a:path>
            </a:pathLst>
          </a:custGeom>
          <a:solidFill>
            <a:srgbClr val="C0000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230DCFC-B477-C71D-7486-1C8A0815E9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605" y="22274"/>
            <a:ext cx="749994" cy="68580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7191631-1380-CE12-80F2-69B9272A627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579" y="334786"/>
            <a:ext cx="535505" cy="5244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AACC153-AC8C-582C-0736-50AFE8D63342}"/>
              </a:ext>
            </a:extLst>
          </p:cNvPr>
          <p:cNvSpPr txBox="1"/>
          <p:nvPr userDrawn="1"/>
        </p:nvSpPr>
        <p:spPr>
          <a:xfrm>
            <a:off x="900976" y="6353937"/>
            <a:ext cx="519502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100" b="1" dirty="0">
                <a:solidFill>
                  <a:srgbClr val="FA9494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1401</a:t>
            </a:r>
            <a:r>
              <a:rPr lang="fa-IR" sz="10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bg1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| </a:t>
            </a:r>
            <a:r>
              <a:rPr lang="fa-IR" sz="1000" dirty="0">
                <a:solidFill>
                  <a:schemeClr val="bg1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طرح توازن سرمایه گذاری در طرح های صنعتی کشور</a:t>
            </a:r>
            <a:endParaRPr lang="en-US" sz="1000" dirty="0">
              <a:solidFill>
                <a:schemeClr val="bg1"/>
              </a:solidFill>
              <a:latin typeface="IRANSansMobile(FaNum)" panose="020B0506030804020204" pitchFamily="34" charset="-78"/>
              <a:cs typeface="IRANSansMobile(FaNum)" panose="020B0506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8065020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ryptonary Templat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DA4B8AFE-A0F5-8F30-A589-612EC3572D30}"/>
              </a:ext>
            </a:extLst>
          </p:cNvPr>
          <p:cNvSpPr/>
          <p:nvPr userDrawn="1"/>
        </p:nvSpPr>
        <p:spPr>
          <a:xfrm rot="16200000">
            <a:off x="7787765" y="2373637"/>
            <a:ext cx="6693724" cy="2114746"/>
          </a:xfrm>
          <a:custGeom>
            <a:avLst/>
            <a:gdLst>
              <a:gd name="connsiteX0" fmla="*/ 643413 w 4742389"/>
              <a:gd name="connsiteY0" fmla="*/ 1407943 h 1526213"/>
              <a:gd name="connsiteX1" fmla="*/ 403188 w 4742389"/>
              <a:gd name="connsiteY1" fmla="*/ 1426007 h 1526213"/>
              <a:gd name="connsiteX2" fmla="*/ 603376 w 4742389"/>
              <a:gd name="connsiteY2" fmla="*/ 1410326 h 1526213"/>
              <a:gd name="connsiteX3" fmla="*/ 2316873 w 4742389"/>
              <a:gd name="connsiteY3" fmla="*/ 1406472 h 1526213"/>
              <a:gd name="connsiteX4" fmla="*/ 2292268 w 4742389"/>
              <a:gd name="connsiteY4" fmla="*/ 1414417 h 1526213"/>
              <a:gd name="connsiteX5" fmla="*/ 2070799 w 4742389"/>
              <a:gd name="connsiteY5" fmla="*/ 1474802 h 1526213"/>
              <a:gd name="connsiteX6" fmla="*/ 2094773 w 4742389"/>
              <a:gd name="connsiteY6" fmla="*/ 1479009 h 1526213"/>
              <a:gd name="connsiteX7" fmla="*/ 2107285 w 4742389"/>
              <a:gd name="connsiteY7" fmla="*/ 1481204 h 1526213"/>
              <a:gd name="connsiteX8" fmla="*/ 2117880 w 4742389"/>
              <a:gd name="connsiteY8" fmla="*/ 1483656 h 1526213"/>
              <a:gd name="connsiteX9" fmla="*/ 2315239 w 4742389"/>
              <a:gd name="connsiteY9" fmla="*/ 1425938 h 1526213"/>
              <a:gd name="connsiteX10" fmla="*/ 2347886 w 4742389"/>
              <a:gd name="connsiteY10" fmla="*/ 1414711 h 1526213"/>
              <a:gd name="connsiteX11" fmla="*/ 2328299 w 4742389"/>
              <a:gd name="connsiteY11" fmla="*/ 1409548 h 1526213"/>
              <a:gd name="connsiteX12" fmla="*/ 2322355 w 4742389"/>
              <a:gd name="connsiteY12" fmla="*/ 1407982 h 1526213"/>
              <a:gd name="connsiteX13" fmla="*/ 2271317 w 4742389"/>
              <a:gd name="connsiteY13" fmla="*/ 1393924 h 1526213"/>
              <a:gd name="connsiteX14" fmla="*/ 2070766 w 4742389"/>
              <a:gd name="connsiteY14" fmla="*/ 1448952 h 1526213"/>
              <a:gd name="connsiteX15" fmla="*/ 2003434 w 4742389"/>
              <a:gd name="connsiteY15" fmla="*/ 1463073 h 1526213"/>
              <a:gd name="connsiteX16" fmla="*/ 2007191 w 4742389"/>
              <a:gd name="connsiteY16" fmla="*/ 1463642 h 1526213"/>
              <a:gd name="connsiteX17" fmla="*/ 2059110 w 4742389"/>
              <a:gd name="connsiteY17" fmla="*/ 1472751 h 1526213"/>
              <a:gd name="connsiteX18" fmla="*/ 2291173 w 4742389"/>
              <a:gd name="connsiteY18" fmla="*/ 1409403 h 1526213"/>
              <a:gd name="connsiteX19" fmla="*/ 2307838 w 4742389"/>
              <a:gd name="connsiteY19" fmla="*/ 1403983 h 1526213"/>
              <a:gd name="connsiteX20" fmla="*/ 2378176 w 4742389"/>
              <a:gd name="connsiteY20" fmla="*/ 1386677 h 1526213"/>
              <a:gd name="connsiteX21" fmla="*/ 2329155 w 4742389"/>
              <a:gd name="connsiteY21" fmla="*/ 1402506 h 1526213"/>
              <a:gd name="connsiteX22" fmla="*/ 2358093 w 4742389"/>
              <a:gd name="connsiteY22" fmla="*/ 1411201 h 1526213"/>
              <a:gd name="connsiteX23" fmla="*/ 2407814 w 4742389"/>
              <a:gd name="connsiteY23" fmla="*/ 1394103 h 1526213"/>
              <a:gd name="connsiteX24" fmla="*/ 2233796 w 4742389"/>
              <a:gd name="connsiteY24" fmla="*/ 1383589 h 1526213"/>
              <a:gd name="connsiteX25" fmla="*/ 2052937 w 4742389"/>
              <a:gd name="connsiteY25" fmla="*/ 1428544 h 1526213"/>
              <a:gd name="connsiteX26" fmla="*/ 1931367 w 4742389"/>
              <a:gd name="connsiteY26" fmla="*/ 1452166 h 1526213"/>
              <a:gd name="connsiteX27" fmla="*/ 1989402 w 4742389"/>
              <a:gd name="connsiteY27" fmla="*/ 1460949 h 1526213"/>
              <a:gd name="connsiteX28" fmla="*/ 2070453 w 4742389"/>
              <a:gd name="connsiteY28" fmla="*/ 1443937 h 1526213"/>
              <a:gd name="connsiteX29" fmla="*/ 2261511 w 4742389"/>
              <a:gd name="connsiteY29" fmla="*/ 1391222 h 1526213"/>
              <a:gd name="connsiteX30" fmla="*/ 2329305 w 4742389"/>
              <a:gd name="connsiteY30" fmla="*/ 1378012 h 1526213"/>
              <a:gd name="connsiteX31" fmla="*/ 2283683 w 4742389"/>
              <a:gd name="connsiteY31" fmla="*/ 1390530 h 1526213"/>
              <a:gd name="connsiteX32" fmla="*/ 2320293 w 4742389"/>
              <a:gd name="connsiteY32" fmla="*/ 1399933 h 1526213"/>
              <a:gd name="connsiteX33" fmla="*/ 2368504 w 4742389"/>
              <a:gd name="connsiteY33" fmla="*/ 1384254 h 1526213"/>
              <a:gd name="connsiteX34" fmla="*/ 2365026 w 4742389"/>
              <a:gd name="connsiteY34" fmla="*/ 1383382 h 1526213"/>
              <a:gd name="connsiteX35" fmla="*/ 2195642 w 4742389"/>
              <a:gd name="connsiteY35" fmla="*/ 1373395 h 1526213"/>
              <a:gd name="connsiteX36" fmla="*/ 2036309 w 4742389"/>
              <a:gd name="connsiteY36" fmla="*/ 1407409 h 1526213"/>
              <a:gd name="connsiteX37" fmla="*/ 1849685 w 4742389"/>
              <a:gd name="connsiteY37" fmla="*/ 1439804 h 1526213"/>
              <a:gd name="connsiteX38" fmla="*/ 1914009 w 4742389"/>
              <a:gd name="connsiteY38" fmla="*/ 1449539 h 1526213"/>
              <a:gd name="connsiteX39" fmla="*/ 2051373 w 4742389"/>
              <a:gd name="connsiteY39" fmla="*/ 1422588 h 1526213"/>
              <a:gd name="connsiteX40" fmla="*/ 2222273 w 4742389"/>
              <a:gd name="connsiteY40" fmla="*/ 1380415 h 1526213"/>
              <a:gd name="connsiteX41" fmla="*/ 2222253 w 4742389"/>
              <a:gd name="connsiteY41" fmla="*/ 1380409 h 1526213"/>
              <a:gd name="connsiteX42" fmla="*/ 2287251 w 4742389"/>
              <a:gd name="connsiteY42" fmla="*/ 1370301 h 1526213"/>
              <a:gd name="connsiteX43" fmla="*/ 2245412 w 4742389"/>
              <a:gd name="connsiteY43" fmla="*/ 1380701 h 1526213"/>
              <a:gd name="connsiteX44" fmla="*/ 2273499 w 4742389"/>
              <a:gd name="connsiteY44" fmla="*/ 1387915 h 1526213"/>
              <a:gd name="connsiteX45" fmla="*/ 2316413 w 4742389"/>
              <a:gd name="connsiteY45" fmla="*/ 1376074 h 1526213"/>
              <a:gd name="connsiteX46" fmla="*/ 2314979 w 4742389"/>
              <a:gd name="connsiteY46" fmla="*/ 1375859 h 1526213"/>
              <a:gd name="connsiteX47" fmla="*/ 2436053 w 4742389"/>
              <a:gd name="connsiteY47" fmla="*/ 1367988 h 1526213"/>
              <a:gd name="connsiteX48" fmla="*/ 2389019 w 4742389"/>
              <a:gd name="connsiteY48" fmla="*/ 1383175 h 1526213"/>
              <a:gd name="connsiteX49" fmla="*/ 2408817 w 4742389"/>
              <a:gd name="connsiteY49" fmla="*/ 1387144 h 1526213"/>
              <a:gd name="connsiteX50" fmla="*/ 2415073 w 4742389"/>
              <a:gd name="connsiteY50" fmla="*/ 1388398 h 1526213"/>
              <a:gd name="connsiteX51" fmla="*/ 2420586 w 4742389"/>
              <a:gd name="connsiteY51" fmla="*/ 1389710 h 1526213"/>
              <a:gd name="connsiteX52" fmla="*/ 2468716 w 4742389"/>
              <a:gd name="connsiteY52" fmla="*/ 1373159 h 1526213"/>
              <a:gd name="connsiteX53" fmla="*/ 2154700 w 4742389"/>
              <a:gd name="connsiteY53" fmla="*/ 1363869 h 1526213"/>
              <a:gd name="connsiteX54" fmla="*/ 2023175 w 4742389"/>
              <a:gd name="connsiteY54" fmla="*/ 1388201 h 1526213"/>
              <a:gd name="connsiteX55" fmla="*/ 1759491 w 4742389"/>
              <a:gd name="connsiteY55" fmla="*/ 1427999 h 1526213"/>
              <a:gd name="connsiteX56" fmla="*/ 1808255 w 4742389"/>
              <a:gd name="connsiteY56" fmla="*/ 1433534 h 1526213"/>
              <a:gd name="connsiteX57" fmla="*/ 1834004 w 4742389"/>
              <a:gd name="connsiteY57" fmla="*/ 1437431 h 1526213"/>
              <a:gd name="connsiteX58" fmla="*/ 2035370 w 4742389"/>
              <a:gd name="connsiteY58" fmla="*/ 1402394 h 1526213"/>
              <a:gd name="connsiteX59" fmla="*/ 2184870 w 4742389"/>
              <a:gd name="connsiteY59" fmla="*/ 1370556 h 1526213"/>
              <a:gd name="connsiteX60" fmla="*/ 2180649 w 4742389"/>
              <a:gd name="connsiteY60" fmla="*/ 1369443 h 1526213"/>
              <a:gd name="connsiteX61" fmla="*/ 2174705 w 4742389"/>
              <a:gd name="connsiteY61" fmla="*/ 1367877 h 1526213"/>
              <a:gd name="connsiteX62" fmla="*/ 2247479 w 4742389"/>
              <a:gd name="connsiteY62" fmla="*/ 1362329 h 1526213"/>
              <a:gd name="connsiteX63" fmla="*/ 2207044 w 4742389"/>
              <a:gd name="connsiteY63" fmla="*/ 1370961 h 1526213"/>
              <a:gd name="connsiteX64" fmla="*/ 2218500 w 4742389"/>
              <a:gd name="connsiteY64" fmla="*/ 1373830 h 1526213"/>
              <a:gd name="connsiteX65" fmla="*/ 2224756 w 4742389"/>
              <a:gd name="connsiteY65" fmla="*/ 1375396 h 1526213"/>
              <a:gd name="connsiteX66" fmla="*/ 2233504 w 4742389"/>
              <a:gd name="connsiteY66" fmla="*/ 1377643 h 1526213"/>
              <a:gd name="connsiteX67" fmla="*/ 2274010 w 4742389"/>
              <a:gd name="connsiteY67" fmla="*/ 1367647 h 1526213"/>
              <a:gd name="connsiteX68" fmla="*/ 2257112 w 4742389"/>
              <a:gd name="connsiteY68" fmla="*/ 1364260 h 1526213"/>
              <a:gd name="connsiteX69" fmla="*/ 2389230 w 4742389"/>
              <a:gd name="connsiteY69" fmla="*/ 1361570 h 1526213"/>
              <a:gd name="connsiteX70" fmla="*/ 2344103 w 4742389"/>
              <a:gd name="connsiteY70" fmla="*/ 1373952 h 1526213"/>
              <a:gd name="connsiteX71" fmla="*/ 2359083 w 4742389"/>
              <a:gd name="connsiteY71" fmla="*/ 1377112 h 1526213"/>
              <a:gd name="connsiteX72" fmla="*/ 2365026 w 4742389"/>
              <a:gd name="connsiteY72" fmla="*/ 1378366 h 1526213"/>
              <a:gd name="connsiteX73" fmla="*/ 2378378 w 4742389"/>
              <a:gd name="connsiteY73" fmla="*/ 1381042 h 1526213"/>
              <a:gd name="connsiteX74" fmla="*/ 2424260 w 4742389"/>
              <a:gd name="connsiteY74" fmla="*/ 1366121 h 1526213"/>
              <a:gd name="connsiteX75" fmla="*/ 2407185 w 4742389"/>
              <a:gd name="connsiteY75" fmla="*/ 1363417 h 1526213"/>
              <a:gd name="connsiteX76" fmla="*/ 2341950 w 4742389"/>
              <a:gd name="connsiteY76" fmla="*/ 1356705 h 1526213"/>
              <a:gd name="connsiteX77" fmla="*/ 2304394 w 4742389"/>
              <a:gd name="connsiteY77" fmla="*/ 1366040 h 1526213"/>
              <a:gd name="connsiteX78" fmla="*/ 2304969 w 4742389"/>
              <a:gd name="connsiteY78" fmla="*/ 1366141 h 1526213"/>
              <a:gd name="connsiteX79" fmla="*/ 2317481 w 4742389"/>
              <a:gd name="connsiteY79" fmla="*/ 1368335 h 1526213"/>
              <a:gd name="connsiteX80" fmla="*/ 2332771 w 4742389"/>
              <a:gd name="connsiteY80" fmla="*/ 1371561 h 1526213"/>
              <a:gd name="connsiteX81" fmla="*/ 2374483 w 4742389"/>
              <a:gd name="connsiteY81" fmla="*/ 1360052 h 1526213"/>
              <a:gd name="connsiteX82" fmla="*/ 2114465 w 4742389"/>
              <a:gd name="connsiteY82" fmla="*/ 1355554 h 1526213"/>
              <a:gd name="connsiteX83" fmla="*/ 2012958 w 4742389"/>
              <a:gd name="connsiteY83" fmla="*/ 1370382 h 1526213"/>
              <a:gd name="connsiteX84" fmla="*/ 1652914 w 4742389"/>
              <a:gd name="connsiteY84" fmla="*/ 1415902 h 1526213"/>
              <a:gd name="connsiteX85" fmla="*/ 1740389 w 4742389"/>
              <a:gd name="connsiteY85" fmla="*/ 1425831 h 1526213"/>
              <a:gd name="connsiteX86" fmla="*/ 2022237 w 4742389"/>
              <a:gd name="connsiteY86" fmla="*/ 1383190 h 1526213"/>
              <a:gd name="connsiteX87" fmla="*/ 2141381 w 4742389"/>
              <a:gd name="connsiteY87" fmla="*/ 1361201 h 1526213"/>
              <a:gd name="connsiteX88" fmla="*/ 2124654 w 4742389"/>
              <a:gd name="connsiteY88" fmla="*/ 1357850 h 1526213"/>
              <a:gd name="connsiteX89" fmla="*/ 2205859 w 4742389"/>
              <a:gd name="connsiteY89" fmla="*/ 1354405 h 1526213"/>
              <a:gd name="connsiteX90" fmla="*/ 2167711 w 4742389"/>
              <a:gd name="connsiteY90" fmla="*/ 1361462 h 1526213"/>
              <a:gd name="connsiteX91" fmla="*/ 2174705 w 4742389"/>
              <a:gd name="connsiteY91" fmla="*/ 1362863 h 1526213"/>
              <a:gd name="connsiteX92" fmla="*/ 2195978 w 4742389"/>
              <a:gd name="connsiteY92" fmla="*/ 1368190 h 1526213"/>
              <a:gd name="connsiteX93" fmla="*/ 2235125 w 4742389"/>
              <a:gd name="connsiteY93" fmla="*/ 1359853 h 1526213"/>
              <a:gd name="connsiteX94" fmla="*/ 2227397 w 4742389"/>
              <a:gd name="connsiteY94" fmla="*/ 1358304 h 1526213"/>
              <a:gd name="connsiteX95" fmla="*/ 2214885 w 4742389"/>
              <a:gd name="connsiteY95" fmla="*/ 1355796 h 1526213"/>
              <a:gd name="connsiteX96" fmla="*/ 2295983 w 4742389"/>
              <a:gd name="connsiteY96" fmla="*/ 1351975 h 1526213"/>
              <a:gd name="connsiteX97" fmla="*/ 2263606 w 4742389"/>
              <a:gd name="connsiteY97" fmla="*/ 1358887 h 1526213"/>
              <a:gd name="connsiteX98" fmla="*/ 2290440 w 4742389"/>
              <a:gd name="connsiteY98" fmla="*/ 1363593 h 1526213"/>
              <a:gd name="connsiteX99" fmla="*/ 2325296 w 4742389"/>
              <a:gd name="connsiteY99" fmla="*/ 1354991 h 1526213"/>
              <a:gd name="connsiteX100" fmla="*/ 2495411 w 4742389"/>
              <a:gd name="connsiteY100" fmla="*/ 1348764 h 1526213"/>
              <a:gd name="connsiteX101" fmla="*/ 2495384 w 4742389"/>
              <a:gd name="connsiteY101" fmla="*/ 1348773 h 1526213"/>
              <a:gd name="connsiteX102" fmla="*/ 2490237 w 4742389"/>
              <a:gd name="connsiteY102" fmla="*/ 1350491 h 1526213"/>
              <a:gd name="connsiteX103" fmla="*/ 2447859 w 4742389"/>
              <a:gd name="connsiteY103" fmla="*/ 1364175 h 1526213"/>
              <a:gd name="connsiteX104" fmla="*/ 2480486 w 4742389"/>
              <a:gd name="connsiteY104" fmla="*/ 1369112 h 1526213"/>
              <a:gd name="connsiteX105" fmla="*/ 2512196 w 4742389"/>
              <a:gd name="connsiteY105" fmla="*/ 1358207 h 1526213"/>
              <a:gd name="connsiteX106" fmla="*/ 2528899 w 4742389"/>
              <a:gd name="connsiteY106" fmla="*/ 1351771 h 1526213"/>
              <a:gd name="connsiteX107" fmla="*/ 2165222 w 4742389"/>
              <a:gd name="connsiteY107" fmla="*/ 1348139 h 1526213"/>
              <a:gd name="connsiteX108" fmla="*/ 2128200 w 4742389"/>
              <a:gd name="connsiteY108" fmla="*/ 1353548 h 1526213"/>
              <a:gd name="connsiteX109" fmla="*/ 2154407 w 4742389"/>
              <a:gd name="connsiteY109" fmla="*/ 1358797 h 1526213"/>
              <a:gd name="connsiteX110" fmla="*/ 2190793 w 4742389"/>
              <a:gd name="connsiteY110" fmla="*/ 1352082 h 1526213"/>
              <a:gd name="connsiteX111" fmla="*/ 2076862 w 4742389"/>
              <a:gd name="connsiteY111" fmla="*/ 1347080 h 1526213"/>
              <a:gd name="connsiteX112" fmla="*/ 1608761 w 4742389"/>
              <a:gd name="connsiteY112" fmla="*/ 1395903 h 1526213"/>
              <a:gd name="connsiteX113" fmla="*/ 1516343 w 4742389"/>
              <a:gd name="connsiteY113" fmla="*/ 1404140 h 1526213"/>
              <a:gd name="connsiteX114" fmla="*/ 1553015 w 4742389"/>
              <a:gd name="connsiteY114" fmla="*/ 1407817 h 1526213"/>
              <a:gd name="connsiteX115" fmla="*/ 1559271 w 4742389"/>
              <a:gd name="connsiteY115" fmla="*/ 1408444 h 1526213"/>
              <a:gd name="connsiteX116" fmla="*/ 1609318 w 4742389"/>
              <a:gd name="connsiteY116" fmla="*/ 1410953 h 1526213"/>
              <a:gd name="connsiteX117" fmla="*/ 1631961 w 4742389"/>
              <a:gd name="connsiteY117" fmla="*/ 1413523 h 1526213"/>
              <a:gd name="connsiteX118" fmla="*/ 2012019 w 4742389"/>
              <a:gd name="connsiteY118" fmla="*/ 1365058 h 1526213"/>
              <a:gd name="connsiteX119" fmla="*/ 2098552 w 4742389"/>
              <a:gd name="connsiteY119" fmla="*/ 1351968 h 1526213"/>
              <a:gd name="connsiteX120" fmla="*/ 2246510 w 4742389"/>
              <a:gd name="connsiteY120" fmla="*/ 1346884 h 1526213"/>
              <a:gd name="connsiteX121" fmla="*/ 2221525 w 4742389"/>
              <a:gd name="connsiteY121" fmla="*/ 1351506 h 1526213"/>
              <a:gd name="connsiteX122" fmla="*/ 2250476 w 4742389"/>
              <a:gd name="connsiteY122" fmla="*/ 1356584 h 1526213"/>
              <a:gd name="connsiteX123" fmla="*/ 2279891 w 4742389"/>
              <a:gd name="connsiteY123" fmla="*/ 1350319 h 1526213"/>
              <a:gd name="connsiteX124" fmla="*/ 2450575 w 4742389"/>
              <a:gd name="connsiteY124" fmla="*/ 1344737 h 1526213"/>
              <a:gd name="connsiteX125" fmla="*/ 2403537 w 4742389"/>
              <a:gd name="connsiteY125" fmla="*/ 1357644 h 1526213"/>
              <a:gd name="connsiteX126" fmla="*/ 2409688 w 4742389"/>
              <a:gd name="connsiteY126" fmla="*/ 1358401 h 1526213"/>
              <a:gd name="connsiteX127" fmla="*/ 2435834 w 4742389"/>
              <a:gd name="connsiteY127" fmla="*/ 1362356 h 1526213"/>
              <a:gd name="connsiteX128" fmla="*/ 2481478 w 4742389"/>
              <a:gd name="connsiteY128" fmla="*/ 1347512 h 1526213"/>
              <a:gd name="connsiteX129" fmla="*/ 2203856 w 4742389"/>
              <a:gd name="connsiteY129" fmla="*/ 1342495 h 1526213"/>
              <a:gd name="connsiteX130" fmla="*/ 2182766 w 4742389"/>
              <a:gd name="connsiteY130" fmla="*/ 1345576 h 1526213"/>
              <a:gd name="connsiteX131" fmla="*/ 2204876 w 4742389"/>
              <a:gd name="connsiteY131" fmla="*/ 1348900 h 1526213"/>
              <a:gd name="connsiteX132" fmla="*/ 2206615 w 4742389"/>
              <a:gd name="connsiteY132" fmla="*/ 1349161 h 1526213"/>
              <a:gd name="connsiteX133" fmla="*/ 2228818 w 4742389"/>
              <a:gd name="connsiteY133" fmla="*/ 1345064 h 1526213"/>
              <a:gd name="connsiteX134" fmla="*/ 2125471 w 4742389"/>
              <a:gd name="connsiteY134" fmla="*/ 1342010 h 1526213"/>
              <a:gd name="connsiteX135" fmla="*/ 2092630 w 4742389"/>
              <a:gd name="connsiteY135" fmla="*/ 1345435 h 1526213"/>
              <a:gd name="connsiteX136" fmla="*/ 2112055 w 4742389"/>
              <a:gd name="connsiteY136" fmla="*/ 1349925 h 1526213"/>
              <a:gd name="connsiteX137" fmla="*/ 2144739 w 4742389"/>
              <a:gd name="connsiteY137" fmla="*/ 1344981 h 1526213"/>
              <a:gd name="connsiteX138" fmla="*/ 2129493 w 4742389"/>
              <a:gd name="connsiteY138" fmla="*/ 1342630 h 1526213"/>
              <a:gd name="connsiteX139" fmla="*/ 2406147 w 4742389"/>
              <a:gd name="connsiteY139" fmla="*/ 1340747 h 1526213"/>
              <a:gd name="connsiteX140" fmla="*/ 2359815 w 4742389"/>
              <a:gd name="connsiteY140" fmla="*/ 1352264 h 1526213"/>
              <a:gd name="connsiteX141" fmla="*/ 2389481 w 4742389"/>
              <a:gd name="connsiteY141" fmla="*/ 1355914 h 1526213"/>
              <a:gd name="connsiteX142" fmla="*/ 2435045 w 4742389"/>
              <a:gd name="connsiteY142" fmla="*/ 1343343 h 1526213"/>
              <a:gd name="connsiteX143" fmla="*/ 2039442 w 4742389"/>
              <a:gd name="connsiteY143" fmla="*/ 1338647 h 1526213"/>
              <a:gd name="connsiteX144" fmla="*/ 2002016 w 4742389"/>
              <a:gd name="connsiteY144" fmla="*/ 1341063 h 1526213"/>
              <a:gd name="connsiteX145" fmla="*/ 1604112 w 4742389"/>
              <a:gd name="connsiteY145" fmla="*/ 1370511 h 1526213"/>
              <a:gd name="connsiteX146" fmla="*/ 1284898 w 4742389"/>
              <a:gd name="connsiteY146" fmla="*/ 1393067 h 1526213"/>
              <a:gd name="connsiteX147" fmla="*/ 1307786 w 4742389"/>
              <a:gd name="connsiteY147" fmla="*/ 1393704 h 1526213"/>
              <a:gd name="connsiteX148" fmla="*/ 1409130 w 4742389"/>
              <a:gd name="connsiteY148" fmla="*/ 1398409 h 1526213"/>
              <a:gd name="connsiteX149" fmla="*/ 1486203 w 4742389"/>
              <a:gd name="connsiteY149" fmla="*/ 1402273 h 1526213"/>
              <a:gd name="connsiteX150" fmla="*/ 1608761 w 4742389"/>
              <a:gd name="connsiteY150" fmla="*/ 1390888 h 1526213"/>
              <a:gd name="connsiteX151" fmla="*/ 2057350 w 4742389"/>
              <a:gd name="connsiteY151" fmla="*/ 1342682 h 1526213"/>
              <a:gd name="connsiteX152" fmla="*/ 2358501 w 4742389"/>
              <a:gd name="connsiteY152" fmla="*/ 1338629 h 1526213"/>
              <a:gd name="connsiteX153" fmla="*/ 2318464 w 4742389"/>
              <a:gd name="connsiteY153" fmla="*/ 1347176 h 1526213"/>
              <a:gd name="connsiteX154" fmla="*/ 2344156 w 4742389"/>
              <a:gd name="connsiteY154" fmla="*/ 1350337 h 1526213"/>
              <a:gd name="connsiteX155" fmla="*/ 2386901 w 4742389"/>
              <a:gd name="connsiteY155" fmla="*/ 1339789 h 1526213"/>
              <a:gd name="connsiteX156" fmla="*/ 2162054 w 4742389"/>
              <a:gd name="connsiteY156" fmla="*/ 1338194 h 1526213"/>
              <a:gd name="connsiteX157" fmla="*/ 2145290 w 4742389"/>
              <a:gd name="connsiteY157" fmla="*/ 1339943 h 1526213"/>
              <a:gd name="connsiteX158" fmla="*/ 2161718 w 4742389"/>
              <a:gd name="connsiteY158" fmla="*/ 1342412 h 1526213"/>
              <a:gd name="connsiteX159" fmla="*/ 2178448 w 4742389"/>
              <a:gd name="connsiteY159" fmla="*/ 1339881 h 1526213"/>
              <a:gd name="connsiteX160" fmla="*/ 2303316 w 4742389"/>
              <a:gd name="connsiteY160" fmla="*/ 1336375 h 1526213"/>
              <a:gd name="connsiteX161" fmla="*/ 2274305 w 4742389"/>
              <a:gd name="connsiteY161" fmla="*/ 1341742 h 1526213"/>
              <a:gd name="connsiteX162" fmla="*/ 2303371 w 4742389"/>
              <a:gd name="connsiteY162" fmla="*/ 1345319 h 1526213"/>
              <a:gd name="connsiteX163" fmla="*/ 2338599 w 4742389"/>
              <a:gd name="connsiteY163" fmla="*/ 1337816 h 1526213"/>
              <a:gd name="connsiteX164" fmla="*/ 2084118 w 4742389"/>
              <a:gd name="connsiteY164" fmla="*/ 1335762 h 1526213"/>
              <a:gd name="connsiteX165" fmla="*/ 2058060 w 4742389"/>
              <a:gd name="connsiteY165" fmla="*/ 1337445 h 1526213"/>
              <a:gd name="connsiteX166" fmla="*/ 2073303 w 4742389"/>
              <a:gd name="connsiteY166" fmla="*/ 1340968 h 1526213"/>
              <a:gd name="connsiteX167" fmla="*/ 2099804 w 4742389"/>
              <a:gd name="connsiteY167" fmla="*/ 1338120 h 1526213"/>
              <a:gd name="connsiteX168" fmla="*/ 2258325 w 4742389"/>
              <a:gd name="connsiteY168" fmla="*/ 1334538 h 1526213"/>
              <a:gd name="connsiteX169" fmla="*/ 2238863 w 4742389"/>
              <a:gd name="connsiteY169" fmla="*/ 1337381 h 1526213"/>
              <a:gd name="connsiteX170" fmla="*/ 2257812 w 4742389"/>
              <a:gd name="connsiteY170" fmla="*/ 1339713 h 1526213"/>
              <a:gd name="connsiteX171" fmla="*/ 2280863 w 4742389"/>
              <a:gd name="connsiteY171" fmla="*/ 1335459 h 1526213"/>
              <a:gd name="connsiteX172" fmla="*/ 2117484 w 4742389"/>
              <a:gd name="connsiteY172" fmla="*/ 1333608 h 1526213"/>
              <a:gd name="connsiteX173" fmla="*/ 2108922 w 4742389"/>
              <a:gd name="connsiteY173" fmla="*/ 1334161 h 1526213"/>
              <a:gd name="connsiteX174" fmla="*/ 2117294 w 4742389"/>
              <a:gd name="connsiteY174" fmla="*/ 1335734 h 1526213"/>
              <a:gd name="connsiteX175" fmla="*/ 2119259 w 4742389"/>
              <a:gd name="connsiteY175" fmla="*/ 1336030 h 1526213"/>
              <a:gd name="connsiteX176" fmla="*/ 2129903 w 4742389"/>
              <a:gd name="connsiteY176" fmla="*/ 1334886 h 1526213"/>
              <a:gd name="connsiteX177" fmla="*/ 2214330 w 4742389"/>
              <a:gd name="connsiteY177" fmla="*/ 1332742 h 1526213"/>
              <a:gd name="connsiteX178" fmla="*/ 2206623 w 4742389"/>
              <a:gd name="connsiteY178" fmla="*/ 1333546 h 1526213"/>
              <a:gd name="connsiteX179" fmla="*/ 2210301 w 4742389"/>
              <a:gd name="connsiteY179" fmla="*/ 1333867 h 1526213"/>
              <a:gd name="connsiteX180" fmla="*/ 2214659 w 4742389"/>
              <a:gd name="connsiteY180" fmla="*/ 1334403 h 1526213"/>
              <a:gd name="connsiteX181" fmla="*/ 2223238 w 4742389"/>
              <a:gd name="connsiteY181" fmla="*/ 1333105 h 1526213"/>
              <a:gd name="connsiteX182" fmla="*/ 2043194 w 4742389"/>
              <a:gd name="connsiteY182" fmla="*/ 1329610 h 1526213"/>
              <a:gd name="connsiteX183" fmla="*/ 2024364 w 4742389"/>
              <a:gd name="connsiteY183" fmla="*/ 1329818 h 1526213"/>
              <a:gd name="connsiteX184" fmla="*/ 2027055 w 4742389"/>
              <a:gd name="connsiteY184" fmla="*/ 1330278 h 1526213"/>
              <a:gd name="connsiteX185" fmla="*/ 2041108 w 4742389"/>
              <a:gd name="connsiteY185" fmla="*/ 1333527 h 1526213"/>
              <a:gd name="connsiteX186" fmla="*/ 2060792 w 4742389"/>
              <a:gd name="connsiteY186" fmla="*/ 1332256 h 1526213"/>
              <a:gd name="connsiteX187" fmla="*/ 2556751 w 4742389"/>
              <a:gd name="connsiteY187" fmla="*/ 1328281 h 1526213"/>
              <a:gd name="connsiteX188" fmla="*/ 2531411 w 4742389"/>
              <a:gd name="connsiteY188" fmla="*/ 1336743 h 1526213"/>
              <a:gd name="connsiteX189" fmla="*/ 2511183 w 4742389"/>
              <a:gd name="connsiteY189" fmla="*/ 1343497 h 1526213"/>
              <a:gd name="connsiteX190" fmla="*/ 2544027 w 4742389"/>
              <a:gd name="connsiteY190" fmla="*/ 1345942 h 1526213"/>
              <a:gd name="connsiteX191" fmla="*/ 2568621 w 4742389"/>
              <a:gd name="connsiteY191" fmla="*/ 1336466 h 1526213"/>
              <a:gd name="connsiteX192" fmla="*/ 2588499 w 4742389"/>
              <a:gd name="connsiteY192" fmla="*/ 1328806 h 1526213"/>
              <a:gd name="connsiteX193" fmla="*/ 2508372 w 4742389"/>
              <a:gd name="connsiteY193" fmla="*/ 1327480 h 1526213"/>
              <a:gd name="connsiteX194" fmla="*/ 2508269 w 4742389"/>
              <a:gd name="connsiteY194" fmla="*/ 1327512 h 1526213"/>
              <a:gd name="connsiteX195" fmla="*/ 2467095 w 4742389"/>
              <a:gd name="connsiteY195" fmla="*/ 1340204 h 1526213"/>
              <a:gd name="connsiteX196" fmla="*/ 2467064 w 4742389"/>
              <a:gd name="connsiteY196" fmla="*/ 1340213 h 1526213"/>
              <a:gd name="connsiteX197" fmla="*/ 2496859 w 4742389"/>
              <a:gd name="connsiteY197" fmla="*/ 1342431 h 1526213"/>
              <a:gd name="connsiteX198" fmla="*/ 2540061 w 4742389"/>
              <a:gd name="connsiteY198" fmla="*/ 1328005 h 1526213"/>
              <a:gd name="connsiteX199" fmla="*/ 2460291 w 4742389"/>
              <a:gd name="connsiteY199" fmla="*/ 1326684 h 1526213"/>
              <a:gd name="connsiteX200" fmla="*/ 2447701 w 4742389"/>
              <a:gd name="connsiteY200" fmla="*/ 1330418 h 1526213"/>
              <a:gd name="connsiteX201" fmla="*/ 2421841 w 4742389"/>
              <a:gd name="connsiteY201" fmla="*/ 1336846 h 1526213"/>
              <a:gd name="connsiteX202" fmla="*/ 2450782 w 4742389"/>
              <a:gd name="connsiteY202" fmla="*/ 1339001 h 1526213"/>
              <a:gd name="connsiteX203" fmla="*/ 2464592 w 4742389"/>
              <a:gd name="connsiteY203" fmla="*/ 1335190 h 1526213"/>
              <a:gd name="connsiteX204" fmla="*/ 2490560 w 4742389"/>
              <a:gd name="connsiteY204" fmla="*/ 1327185 h 1526213"/>
              <a:gd name="connsiteX205" fmla="*/ 2329673 w 4742389"/>
              <a:gd name="connsiteY205" fmla="*/ 1326450 h 1526213"/>
              <a:gd name="connsiteX206" fmla="*/ 2312386 w 4742389"/>
              <a:gd name="connsiteY206" fmla="*/ 1326641 h 1526213"/>
              <a:gd name="connsiteX207" fmla="*/ 2288043 w 4742389"/>
              <a:gd name="connsiteY207" fmla="*/ 1330197 h 1526213"/>
              <a:gd name="connsiteX208" fmla="*/ 2305151 w 4742389"/>
              <a:gd name="connsiteY208" fmla="*/ 1330976 h 1526213"/>
              <a:gd name="connsiteX209" fmla="*/ 2417751 w 4742389"/>
              <a:gd name="connsiteY209" fmla="*/ 1325980 h 1526213"/>
              <a:gd name="connsiteX210" fmla="*/ 2378665 w 4742389"/>
              <a:gd name="connsiteY210" fmla="*/ 1334324 h 1526213"/>
              <a:gd name="connsiteX211" fmla="*/ 2402616 w 4742389"/>
              <a:gd name="connsiteY211" fmla="*/ 1335415 h 1526213"/>
              <a:gd name="connsiteX212" fmla="*/ 2404158 w 4742389"/>
              <a:gd name="connsiteY212" fmla="*/ 1335530 h 1526213"/>
              <a:gd name="connsiteX213" fmla="*/ 2441278 w 4742389"/>
              <a:gd name="connsiteY213" fmla="*/ 1326370 h 1526213"/>
              <a:gd name="connsiteX214" fmla="*/ 2395372 w 4742389"/>
              <a:gd name="connsiteY214" fmla="*/ 1325725 h 1526213"/>
              <a:gd name="connsiteX215" fmla="*/ 2358699 w 4742389"/>
              <a:gd name="connsiteY215" fmla="*/ 1326130 h 1526213"/>
              <a:gd name="connsiteX216" fmla="*/ 2327099 w 4742389"/>
              <a:gd name="connsiteY216" fmla="*/ 1331976 h 1526213"/>
              <a:gd name="connsiteX217" fmla="*/ 2359165 w 4742389"/>
              <a:gd name="connsiteY217" fmla="*/ 1333436 h 1526213"/>
              <a:gd name="connsiteX218" fmla="*/ 1990882 w 4742389"/>
              <a:gd name="connsiteY218" fmla="*/ 1324092 h 1526213"/>
              <a:gd name="connsiteX219" fmla="*/ 1995991 w 4742389"/>
              <a:gd name="connsiteY219" fmla="*/ 1324966 h 1526213"/>
              <a:gd name="connsiteX220" fmla="*/ 2001654 w 4742389"/>
              <a:gd name="connsiteY220" fmla="*/ 1324738 h 1526213"/>
              <a:gd name="connsiteX221" fmla="*/ 2007341 w 4742389"/>
              <a:gd name="connsiteY221" fmla="*/ 1324644 h 1526213"/>
              <a:gd name="connsiteX222" fmla="*/ 2002542 w 4742389"/>
              <a:gd name="connsiteY222" fmla="*/ 1324129 h 1526213"/>
              <a:gd name="connsiteX223" fmla="*/ 2384183 w 4742389"/>
              <a:gd name="connsiteY223" fmla="*/ 1316390 h 1526213"/>
              <a:gd name="connsiteX224" fmla="*/ 2381275 w 4742389"/>
              <a:gd name="connsiteY224" fmla="*/ 1316577 h 1526213"/>
              <a:gd name="connsiteX225" fmla="*/ 2366770 w 4742389"/>
              <a:gd name="connsiteY225" fmla="*/ 1318696 h 1526213"/>
              <a:gd name="connsiteX226" fmla="*/ 2372170 w 4742389"/>
              <a:gd name="connsiteY226" fmla="*/ 1318607 h 1526213"/>
              <a:gd name="connsiteX227" fmla="*/ 2451213 w 4742389"/>
              <a:gd name="connsiteY227" fmla="*/ 1313030 h 1526213"/>
              <a:gd name="connsiteX228" fmla="*/ 2421664 w 4742389"/>
              <a:gd name="connsiteY228" fmla="*/ 1314380 h 1526213"/>
              <a:gd name="connsiteX229" fmla="*/ 2417617 w 4742389"/>
              <a:gd name="connsiteY229" fmla="*/ 1315230 h 1526213"/>
              <a:gd name="connsiteX230" fmla="*/ 2401604 w 4742389"/>
              <a:gd name="connsiteY230" fmla="*/ 1318193 h 1526213"/>
              <a:gd name="connsiteX231" fmla="*/ 2428366 w 4742389"/>
              <a:gd name="connsiteY231" fmla="*/ 1318699 h 1526213"/>
              <a:gd name="connsiteX232" fmla="*/ 2429812 w 4742389"/>
              <a:gd name="connsiteY232" fmla="*/ 1318391 h 1526213"/>
              <a:gd name="connsiteX233" fmla="*/ 2492367 w 4742389"/>
              <a:gd name="connsiteY233" fmla="*/ 1311149 h 1526213"/>
              <a:gd name="connsiteX234" fmla="*/ 2475699 w 4742389"/>
              <a:gd name="connsiteY234" fmla="*/ 1311911 h 1526213"/>
              <a:gd name="connsiteX235" fmla="*/ 2447182 w 4742389"/>
              <a:gd name="connsiteY235" fmla="*/ 1319055 h 1526213"/>
              <a:gd name="connsiteX236" fmla="*/ 2465084 w 4742389"/>
              <a:gd name="connsiteY236" fmla="*/ 1319393 h 1526213"/>
              <a:gd name="connsiteX237" fmla="*/ 2551323 w 4742389"/>
              <a:gd name="connsiteY237" fmla="*/ 1308454 h 1526213"/>
              <a:gd name="connsiteX238" fmla="*/ 2516377 w 4742389"/>
              <a:gd name="connsiteY238" fmla="*/ 1310052 h 1526213"/>
              <a:gd name="connsiteX239" fmla="*/ 2483691 w 4742389"/>
              <a:gd name="connsiteY239" fmla="*/ 1319745 h 1526213"/>
              <a:gd name="connsiteX240" fmla="*/ 2512904 w 4742389"/>
              <a:gd name="connsiteY240" fmla="*/ 1320298 h 1526213"/>
              <a:gd name="connsiteX241" fmla="*/ 2521016 w 4742389"/>
              <a:gd name="connsiteY241" fmla="*/ 1317797 h 1526213"/>
              <a:gd name="connsiteX242" fmla="*/ 2549989 w 4742389"/>
              <a:gd name="connsiteY242" fmla="*/ 1308865 h 1526213"/>
              <a:gd name="connsiteX243" fmla="*/ 2604968 w 4742389"/>
              <a:gd name="connsiteY243" fmla="*/ 1306003 h 1526213"/>
              <a:gd name="connsiteX244" fmla="*/ 2572584 w 4742389"/>
              <a:gd name="connsiteY244" fmla="*/ 1307483 h 1526213"/>
              <a:gd name="connsiteX245" fmla="*/ 2564691 w 4742389"/>
              <a:gd name="connsiteY245" fmla="*/ 1310119 h 1526213"/>
              <a:gd name="connsiteX246" fmla="*/ 2530587 w 4742389"/>
              <a:gd name="connsiteY246" fmla="*/ 1320632 h 1526213"/>
              <a:gd name="connsiteX247" fmla="*/ 2560448 w 4742389"/>
              <a:gd name="connsiteY247" fmla="*/ 1321197 h 1526213"/>
              <a:gd name="connsiteX248" fmla="*/ 2573132 w 4742389"/>
              <a:gd name="connsiteY248" fmla="*/ 1316961 h 1526213"/>
              <a:gd name="connsiteX249" fmla="*/ 2585331 w 4742389"/>
              <a:gd name="connsiteY249" fmla="*/ 1312888 h 1526213"/>
              <a:gd name="connsiteX250" fmla="*/ 2653426 w 4742389"/>
              <a:gd name="connsiteY250" fmla="*/ 1303788 h 1526213"/>
              <a:gd name="connsiteX251" fmla="*/ 2624288 w 4742389"/>
              <a:gd name="connsiteY251" fmla="*/ 1305120 h 1526213"/>
              <a:gd name="connsiteX252" fmla="*/ 2587833 w 4742389"/>
              <a:gd name="connsiteY252" fmla="*/ 1317902 h 1526213"/>
              <a:gd name="connsiteX253" fmla="*/ 2577026 w 4742389"/>
              <a:gd name="connsiteY253" fmla="*/ 1321510 h 1526213"/>
              <a:gd name="connsiteX254" fmla="*/ 2606011 w 4742389"/>
              <a:gd name="connsiteY254" fmla="*/ 1322059 h 1526213"/>
              <a:gd name="connsiteX255" fmla="*/ 2609795 w 4742389"/>
              <a:gd name="connsiteY255" fmla="*/ 1320600 h 1526213"/>
              <a:gd name="connsiteX256" fmla="*/ 2488093 w 4742389"/>
              <a:gd name="connsiteY256" fmla="*/ 1303682 h 1526213"/>
              <a:gd name="connsiteX257" fmla="*/ 2455475 w 4742389"/>
              <a:gd name="connsiteY257" fmla="*/ 1307276 h 1526213"/>
              <a:gd name="connsiteX258" fmla="*/ 2454047 w 4742389"/>
              <a:gd name="connsiteY258" fmla="*/ 1307576 h 1526213"/>
              <a:gd name="connsiteX259" fmla="*/ 2477878 w 4742389"/>
              <a:gd name="connsiteY259" fmla="*/ 1306350 h 1526213"/>
              <a:gd name="connsiteX260" fmla="*/ 2479861 w 4742389"/>
              <a:gd name="connsiteY260" fmla="*/ 1305853 h 1526213"/>
              <a:gd name="connsiteX261" fmla="*/ 2533705 w 4742389"/>
              <a:gd name="connsiteY261" fmla="*/ 1298657 h 1526213"/>
              <a:gd name="connsiteX262" fmla="*/ 2524604 w 4742389"/>
              <a:gd name="connsiteY262" fmla="*/ 1299659 h 1526213"/>
              <a:gd name="connsiteX263" fmla="*/ 2503073 w 4742389"/>
              <a:gd name="connsiteY263" fmla="*/ 1305053 h 1526213"/>
              <a:gd name="connsiteX264" fmla="*/ 2514481 w 4742389"/>
              <a:gd name="connsiteY264" fmla="*/ 1304466 h 1526213"/>
              <a:gd name="connsiteX265" fmla="*/ 2605028 w 4742389"/>
              <a:gd name="connsiteY265" fmla="*/ 1290798 h 1526213"/>
              <a:gd name="connsiteX266" fmla="*/ 2567269 w 4742389"/>
              <a:gd name="connsiteY266" fmla="*/ 1294959 h 1526213"/>
              <a:gd name="connsiteX267" fmla="*/ 2539563 w 4742389"/>
              <a:gd name="connsiteY267" fmla="*/ 1303175 h 1526213"/>
              <a:gd name="connsiteX268" fmla="*/ 2573141 w 4742389"/>
              <a:gd name="connsiteY268" fmla="*/ 1301447 h 1526213"/>
              <a:gd name="connsiteX269" fmla="*/ 2660687 w 4742389"/>
              <a:gd name="connsiteY269" fmla="*/ 1284666 h 1526213"/>
              <a:gd name="connsiteX270" fmla="*/ 2631170 w 4742389"/>
              <a:gd name="connsiteY270" fmla="*/ 1287918 h 1526213"/>
              <a:gd name="connsiteX271" fmla="*/ 2593847 w 4742389"/>
              <a:gd name="connsiteY271" fmla="*/ 1300382 h 1526213"/>
              <a:gd name="connsiteX272" fmla="*/ 2625671 w 4742389"/>
              <a:gd name="connsiteY272" fmla="*/ 1298744 h 1526213"/>
              <a:gd name="connsiteX273" fmla="*/ 2635381 w 4742389"/>
              <a:gd name="connsiteY273" fmla="*/ 1295340 h 1526213"/>
              <a:gd name="connsiteX274" fmla="*/ 2718032 w 4742389"/>
              <a:gd name="connsiteY274" fmla="*/ 1278348 h 1526213"/>
              <a:gd name="connsiteX275" fmla="*/ 2688577 w 4742389"/>
              <a:gd name="connsiteY275" fmla="*/ 1281593 h 1526213"/>
              <a:gd name="connsiteX276" fmla="*/ 2685430 w 4742389"/>
              <a:gd name="connsiteY276" fmla="*/ 1282805 h 1526213"/>
              <a:gd name="connsiteX277" fmla="*/ 2644928 w 4742389"/>
              <a:gd name="connsiteY277" fmla="*/ 1297753 h 1526213"/>
              <a:gd name="connsiteX278" fmla="*/ 2672812 w 4742389"/>
              <a:gd name="connsiteY278" fmla="*/ 1296318 h 1526213"/>
              <a:gd name="connsiteX279" fmla="*/ 2707393 w 4742389"/>
              <a:gd name="connsiteY279" fmla="*/ 1282993 h 1526213"/>
              <a:gd name="connsiteX280" fmla="*/ 2664685 w 4742389"/>
              <a:gd name="connsiteY280" fmla="*/ 1270749 h 1526213"/>
              <a:gd name="connsiteX281" fmla="*/ 2629561 w 4742389"/>
              <a:gd name="connsiteY281" fmla="*/ 1276485 h 1526213"/>
              <a:gd name="connsiteX282" fmla="*/ 2605034 w 4742389"/>
              <a:gd name="connsiteY282" fmla="*/ 1283759 h 1526213"/>
              <a:gd name="connsiteX283" fmla="*/ 2636153 w 4742389"/>
              <a:gd name="connsiteY283" fmla="*/ 1280404 h 1526213"/>
              <a:gd name="connsiteX284" fmla="*/ 2659785 w 4742389"/>
              <a:gd name="connsiteY284" fmla="*/ 1272512 h 1526213"/>
              <a:gd name="connsiteX285" fmla="*/ 2721202 w 4742389"/>
              <a:gd name="connsiteY285" fmla="*/ 1261521 h 1526213"/>
              <a:gd name="connsiteX286" fmla="*/ 2699701 w 4742389"/>
              <a:gd name="connsiteY286" fmla="*/ 1265032 h 1526213"/>
              <a:gd name="connsiteX287" fmla="*/ 2662287 w 4742389"/>
              <a:gd name="connsiteY287" fmla="*/ 1277526 h 1526213"/>
              <a:gd name="connsiteX288" fmla="*/ 2662020 w 4742389"/>
              <a:gd name="connsiteY288" fmla="*/ 1277615 h 1526213"/>
              <a:gd name="connsiteX289" fmla="*/ 2682683 w 4742389"/>
              <a:gd name="connsiteY289" fmla="*/ 1275388 h 1526213"/>
              <a:gd name="connsiteX290" fmla="*/ 2682927 w 4742389"/>
              <a:gd name="connsiteY290" fmla="*/ 1275285 h 1526213"/>
              <a:gd name="connsiteX291" fmla="*/ 2714384 w 4742389"/>
              <a:gd name="connsiteY291" fmla="*/ 1252876 h 1526213"/>
              <a:gd name="connsiteX292" fmla="*/ 2705116 w 4742389"/>
              <a:gd name="connsiteY292" fmla="*/ 1254824 h 1526213"/>
              <a:gd name="connsiteX293" fmla="*/ 2681292 w 4742389"/>
              <a:gd name="connsiteY293" fmla="*/ 1261251 h 1526213"/>
              <a:gd name="connsiteX294" fmla="*/ 2699013 w 4742389"/>
              <a:gd name="connsiteY294" fmla="*/ 1258404 h 1526213"/>
              <a:gd name="connsiteX295" fmla="*/ 2777684 w 4742389"/>
              <a:gd name="connsiteY295" fmla="*/ 1252298 h 1526213"/>
              <a:gd name="connsiteX296" fmla="*/ 2754993 w 4742389"/>
              <a:gd name="connsiteY296" fmla="*/ 1256003 h 1526213"/>
              <a:gd name="connsiteX297" fmla="*/ 2726604 w 4742389"/>
              <a:gd name="connsiteY297" fmla="*/ 1266942 h 1526213"/>
              <a:gd name="connsiteX298" fmla="*/ 2713229 w 4742389"/>
              <a:gd name="connsiteY298" fmla="*/ 1272095 h 1526213"/>
              <a:gd name="connsiteX299" fmla="*/ 2738617 w 4742389"/>
              <a:gd name="connsiteY299" fmla="*/ 1269358 h 1526213"/>
              <a:gd name="connsiteX300" fmla="*/ 2763818 w 4742389"/>
              <a:gd name="connsiteY300" fmla="*/ 1258353 h 1526213"/>
              <a:gd name="connsiteX301" fmla="*/ 2786235 w 4742389"/>
              <a:gd name="connsiteY301" fmla="*/ 1237780 h 1526213"/>
              <a:gd name="connsiteX302" fmla="*/ 2770055 w 4742389"/>
              <a:gd name="connsiteY302" fmla="*/ 1241179 h 1526213"/>
              <a:gd name="connsiteX303" fmla="*/ 2764899 w 4742389"/>
              <a:gd name="connsiteY303" fmla="*/ 1243082 h 1526213"/>
              <a:gd name="connsiteX304" fmla="*/ 2759884 w 4742389"/>
              <a:gd name="connsiteY304" fmla="*/ 1244933 h 1526213"/>
              <a:gd name="connsiteX305" fmla="*/ 2738576 w 4742389"/>
              <a:gd name="connsiteY305" fmla="*/ 1252049 h 1526213"/>
              <a:gd name="connsiteX306" fmla="*/ 2754778 w 4742389"/>
              <a:gd name="connsiteY306" fmla="*/ 1249447 h 1526213"/>
              <a:gd name="connsiteX307" fmla="*/ 2768325 w 4742389"/>
              <a:gd name="connsiteY307" fmla="*/ 1244575 h 1526213"/>
              <a:gd name="connsiteX308" fmla="*/ 2780524 w 4742389"/>
              <a:gd name="connsiteY308" fmla="*/ 1240188 h 1526213"/>
              <a:gd name="connsiteX309" fmla="*/ 2841726 w 4742389"/>
              <a:gd name="connsiteY309" fmla="*/ 1224878 h 1526213"/>
              <a:gd name="connsiteX310" fmla="*/ 2815804 w 4742389"/>
              <a:gd name="connsiteY310" fmla="*/ 1231377 h 1526213"/>
              <a:gd name="connsiteX311" fmla="*/ 2784148 w 4742389"/>
              <a:gd name="connsiteY311" fmla="*/ 1244729 h 1526213"/>
              <a:gd name="connsiteX312" fmla="*/ 2801257 w 4742389"/>
              <a:gd name="connsiteY312" fmla="*/ 1241981 h 1526213"/>
              <a:gd name="connsiteX313" fmla="*/ 2801350 w 4742389"/>
              <a:gd name="connsiteY313" fmla="*/ 1241963 h 1526213"/>
              <a:gd name="connsiteX314" fmla="*/ 2803467 w 4742389"/>
              <a:gd name="connsiteY314" fmla="*/ 1241039 h 1526213"/>
              <a:gd name="connsiteX315" fmla="*/ 2804992 w 4742389"/>
              <a:gd name="connsiteY315" fmla="*/ 1240373 h 1526213"/>
              <a:gd name="connsiteX316" fmla="*/ 2818081 w 4742389"/>
              <a:gd name="connsiteY316" fmla="*/ 1224347 h 1526213"/>
              <a:gd name="connsiteX317" fmla="*/ 2809074 w 4742389"/>
              <a:gd name="connsiteY317" fmla="*/ 1226777 h 1526213"/>
              <a:gd name="connsiteX318" fmla="*/ 2806401 w 4742389"/>
              <a:gd name="connsiteY318" fmla="*/ 1227763 h 1526213"/>
              <a:gd name="connsiteX319" fmla="*/ 2808931 w 4742389"/>
              <a:gd name="connsiteY319" fmla="*/ 1227227 h 1526213"/>
              <a:gd name="connsiteX320" fmla="*/ 2814340 w 4742389"/>
              <a:gd name="connsiteY320" fmla="*/ 1225925 h 1526213"/>
              <a:gd name="connsiteX321" fmla="*/ 2887025 w 4742389"/>
              <a:gd name="connsiteY321" fmla="*/ 1203951 h 1526213"/>
              <a:gd name="connsiteX322" fmla="*/ 2865952 w 4742389"/>
              <a:gd name="connsiteY322" fmla="*/ 1210224 h 1526213"/>
              <a:gd name="connsiteX323" fmla="*/ 2847860 w 4742389"/>
              <a:gd name="connsiteY323" fmla="*/ 1217855 h 1526213"/>
              <a:gd name="connsiteX324" fmla="*/ 2867883 w 4742389"/>
              <a:gd name="connsiteY324" fmla="*/ 1213035 h 1526213"/>
              <a:gd name="connsiteX325" fmla="*/ 2880030 w 4742389"/>
              <a:gd name="connsiteY325" fmla="*/ 1207271 h 1526213"/>
              <a:gd name="connsiteX326" fmla="*/ 2935978 w 4742389"/>
              <a:gd name="connsiteY326" fmla="*/ 1180577 h 1526213"/>
              <a:gd name="connsiteX327" fmla="*/ 2930627 w 4742389"/>
              <a:gd name="connsiteY327" fmla="*/ 1182438 h 1526213"/>
              <a:gd name="connsiteX328" fmla="*/ 2923762 w 4742389"/>
              <a:gd name="connsiteY328" fmla="*/ 1185400 h 1526213"/>
              <a:gd name="connsiteX329" fmla="*/ 2929226 w 4742389"/>
              <a:gd name="connsiteY329" fmla="*/ 1183808 h 1526213"/>
              <a:gd name="connsiteX330" fmla="*/ 4742389 w 4742389"/>
              <a:gd name="connsiteY330" fmla="*/ 0 h 1526213"/>
              <a:gd name="connsiteX331" fmla="*/ 4742389 w 4742389"/>
              <a:gd name="connsiteY331" fmla="*/ 9182 h 1526213"/>
              <a:gd name="connsiteX332" fmla="*/ 4733821 w 4742389"/>
              <a:gd name="connsiteY332" fmla="*/ 11262 h 1526213"/>
              <a:gd name="connsiteX333" fmla="*/ 4636847 w 4742389"/>
              <a:gd name="connsiteY333" fmla="*/ 46988 h 1526213"/>
              <a:gd name="connsiteX334" fmla="*/ 4273980 w 4742389"/>
              <a:gd name="connsiteY334" fmla="*/ 252571 h 1526213"/>
              <a:gd name="connsiteX335" fmla="*/ 3953656 w 4742389"/>
              <a:gd name="connsiteY335" fmla="*/ 523339 h 1526213"/>
              <a:gd name="connsiteX336" fmla="*/ 3876077 w 4742389"/>
              <a:gd name="connsiteY336" fmla="*/ 593538 h 1526213"/>
              <a:gd name="connsiteX337" fmla="*/ 3836037 w 4742389"/>
              <a:gd name="connsiteY337" fmla="*/ 626130 h 1526213"/>
              <a:gd name="connsiteX338" fmla="*/ 3795996 w 4742389"/>
              <a:gd name="connsiteY338" fmla="*/ 661230 h 1526213"/>
              <a:gd name="connsiteX339" fmla="*/ 3628326 w 4742389"/>
              <a:gd name="connsiteY339" fmla="*/ 789093 h 1526213"/>
              <a:gd name="connsiteX340" fmla="*/ 3455651 w 4742389"/>
              <a:gd name="connsiteY340" fmla="*/ 905673 h 1526213"/>
              <a:gd name="connsiteX341" fmla="*/ 3335376 w 4742389"/>
              <a:gd name="connsiteY341" fmla="*/ 978473 h 1526213"/>
              <a:gd name="connsiteX342" fmla="*/ 3432730 w 4742389"/>
              <a:gd name="connsiteY342" fmla="*/ 925262 h 1526213"/>
              <a:gd name="connsiteX343" fmla="*/ 3608841 w 4742389"/>
              <a:gd name="connsiteY343" fmla="*/ 816526 h 1526213"/>
              <a:gd name="connsiteX344" fmla="*/ 3776507 w 4742389"/>
              <a:gd name="connsiteY344" fmla="*/ 696196 h 1526213"/>
              <a:gd name="connsiteX345" fmla="*/ 3941670 w 4742389"/>
              <a:gd name="connsiteY345" fmla="*/ 568345 h 1526213"/>
              <a:gd name="connsiteX346" fmla="*/ 4104331 w 4742389"/>
              <a:gd name="connsiteY346" fmla="*/ 443001 h 1526213"/>
              <a:gd name="connsiteX347" fmla="*/ 4274499 w 4742389"/>
              <a:gd name="connsiteY347" fmla="*/ 325178 h 1526213"/>
              <a:gd name="connsiteX348" fmla="*/ 4652372 w 4742389"/>
              <a:gd name="connsiteY348" fmla="*/ 149697 h 1526213"/>
              <a:gd name="connsiteX349" fmla="*/ 4742389 w 4742389"/>
              <a:gd name="connsiteY349" fmla="*/ 128066 h 1526213"/>
              <a:gd name="connsiteX350" fmla="*/ 4742389 w 4742389"/>
              <a:gd name="connsiteY350" fmla="*/ 138430 h 1526213"/>
              <a:gd name="connsiteX351" fmla="*/ 4654875 w 4742389"/>
              <a:gd name="connsiteY351" fmla="*/ 159724 h 1526213"/>
              <a:gd name="connsiteX352" fmla="*/ 4279504 w 4742389"/>
              <a:gd name="connsiteY352" fmla="*/ 332699 h 1526213"/>
              <a:gd name="connsiteX353" fmla="*/ 4109336 w 4742389"/>
              <a:gd name="connsiteY353" fmla="*/ 448015 h 1526213"/>
              <a:gd name="connsiteX354" fmla="*/ 3946675 w 4742389"/>
              <a:gd name="connsiteY354" fmla="*/ 575866 h 1526213"/>
              <a:gd name="connsiteX355" fmla="*/ 3781512 w 4742389"/>
              <a:gd name="connsiteY355" fmla="*/ 703717 h 1526213"/>
              <a:gd name="connsiteX356" fmla="*/ 3611344 w 4742389"/>
              <a:gd name="connsiteY356" fmla="*/ 821540 h 1526213"/>
              <a:gd name="connsiteX357" fmla="*/ 3253491 w 4742389"/>
              <a:gd name="connsiteY357" fmla="*/ 1032117 h 1526213"/>
              <a:gd name="connsiteX358" fmla="*/ 3191695 w 4742389"/>
              <a:gd name="connsiteY358" fmla="*/ 1062445 h 1526213"/>
              <a:gd name="connsiteX359" fmla="*/ 3232851 w 4742389"/>
              <a:gd name="connsiteY359" fmla="*/ 1044362 h 1526213"/>
              <a:gd name="connsiteX360" fmla="*/ 3593207 w 4742389"/>
              <a:gd name="connsiteY360" fmla="*/ 853819 h 1526213"/>
              <a:gd name="connsiteX361" fmla="*/ 3765877 w 4742389"/>
              <a:gd name="connsiteY361" fmla="*/ 743505 h 1526213"/>
              <a:gd name="connsiteX362" fmla="*/ 3936045 w 4742389"/>
              <a:gd name="connsiteY362" fmla="*/ 628177 h 1526213"/>
              <a:gd name="connsiteX363" fmla="*/ 4283889 w 4742389"/>
              <a:gd name="connsiteY363" fmla="*/ 410056 h 1526213"/>
              <a:gd name="connsiteX364" fmla="*/ 4671771 w 4742389"/>
              <a:gd name="connsiteY364" fmla="*/ 272163 h 1526213"/>
              <a:gd name="connsiteX365" fmla="*/ 4742389 w 4742389"/>
              <a:gd name="connsiteY365" fmla="*/ 264326 h 1526213"/>
              <a:gd name="connsiteX366" fmla="*/ 4742389 w 4742389"/>
              <a:gd name="connsiteY366" fmla="*/ 273458 h 1526213"/>
              <a:gd name="connsiteX367" fmla="*/ 4671771 w 4742389"/>
              <a:gd name="connsiteY367" fmla="*/ 282192 h 1526213"/>
              <a:gd name="connsiteX368" fmla="*/ 4288893 w 4742389"/>
              <a:gd name="connsiteY368" fmla="*/ 417577 h 1526213"/>
              <a:gd name="connsiteX369" fmla="*/ 3941050 w 4742389"/>
              <a:gd name="connsiteY369" fmla="*/ 633191 h 1526213"/>
              <a:gd name="connsiteX370" fmla="*/ 3770882 w 4742389"/>
              <a:gd name="connsiteY370" fmla="*/ 748520 h 1526213"/>
              <a:gd name="connsiteX371" fmla="*/ 3598212 w 4742389"/>
              <a:gd name="connsiteY371" fmla="*/ 858834 h 1526213"/>
              <a:gd name="connsiteX372" fmla="*/ 3235353 w 4742389"/>
              <a:gd name="connsiteY372" fmla="*/ 1051883 h 1526213"/>
              <a:gd name="connsiteX373" fmla="*/ 3083811 w 4742389"/>
              <a:gd name="connsiteY373" fmla="*/ 1118465 h 1526213"/>
              <a:gd name="connsiteX374" fmla="*/ 3215960 w 4742389"/>
              <a:gd name="connsiteY374" fmla="*/ 1067077 h 1526213"/>
              <a:gd name="connsiteX375" fmla="*/ 3586326 w 4742389"/>
              <a:gd name="connsiteY375" fmla="*/ 896531 h 1526213"/>
              <a:gd name="connsiteX376" fmla="*/ 3761499 w 4742389"/>
              <a:gd name="connsiteY376" fmla="*/ 796211 h 1526213"/>
              <a:gd name="connsiteX377" fmla="*/ 3936672 w 4742389"/>
              <a:gd name="connsiteY377" fmla="*/ 693382 h 1526213"/>
              <a:gd name="connsiteX378" fmla="*/ 4299530 w 4742389"/>
              <a:gd name="connsiteY378" fmla="*/ 507789 h 1526213"/>
              <a:gd name="connsiteX379" fmla="*/ 4492220 w 4742389"/>
              <a:gd name="connsiteY379" fmla="*/ 442581 h 1526213"/>
              <a:gd name="connsiteX380" fmla="*/ 4692418 w 4742389"/>
              <a:gd name="connsiteY380" fmla="*/ 407468 h 1526213"/>
              <a:gd name="connsiteX381" fmla="*/ 4742389 w 4742389"/>
              <a:gd name="connsiteY381" fmla="*/ 407468 h 1526213"/>
              <a:gd name="connsiteX382" fmla="*/ 4742389 w 4742389"/>
              <a:gd name="connsiteY382" fmla="*/ 415145 h 1526213"/>
              <a:gd name="connsiteX383" fmla="*/ 4692418 w 4742389"/>
              <a:gd name="connsiteY383" fmla="*/ 414992 h 1526213"/>
              <a:gd name="connsiteX384" fmla="*/ 4494723 w 4742389"/>
              <a:gd name="connsiteY384" fmla="*/ 450105 h 1526213"/>
              <a:gd name="connsiteX385" fmla="*/ 4302033 w 4742389"/>
              <a:gd name="connsiteY385" fmla="*/ 515313 h 1526213"/>
              <a:gd name="connsiteX386" fmla="*/ 3941677 w 4742389"/>
              <a:gd name="connsiteY386" fmla="*/ 698398 h 1526213"/>
              <a:gd name="connsiteX387" fmla="*/ 3766504 w 4742389"/>
              <a:gd name="connsiteY387" fmla="*/ 803735 h 1526213"/>
              <a:gd name="connsiteX388" fmla="*/ 3588828 w 4742389"/>
              <a:gd name="connsiteY388" fmla="*/ 904056 h 1526213"/>
              <a:gd name="connsiteX389" fmla="*/ 3218463 w 4742389"/>
              <a:gd name="connsiteY389" fmla="*/ 1074601 h 1526213"/>
              <a:gd name="connsiteX390" fmla="*/ 3029409 w 4742389"/>
              <a:gd name="connsiteY390" fmla="*/ 1148078 h 1526213"/>
              <a:gd name="connsiteX391" fmla="*/ 2999014 w 4742389"/>
              <a:gd name="connsiteY391" fmla="*/ 1158650 h 1526213"/>
              <a:gd name="connsiteX392" fmla="*/ 2973916 w 4742389"/>
              <a:gd name="connsiteY392" fmla="*/ 1170786 h 1526213"/>
              <a:gd name="connsiteX393" fmla="*/ 3013812 w 4742389"/>
              <a:gd name="connsiteY393" fmla="*/ 1159160 h 1526213"/>
              <a:gd name="connsiteX394" fmla="*/ 3205559 w 4742389"/>
              <a:gd name="connsiteY394" fmla="*/ 1095217 h 1526213"/>
              <a:gd name="connsiteX395" fmla="*/ 3578417 w 4742389"/>
              <a:gd name="connsiteY395" fmla="*/ 947271 h 1526213"/>
              <a:gd name="connsiteX396" fmla="*/ 3941266 w 4742389"/>
              <a:gd name="connsiteY396" fmla="*/ 766727 h 1526213"/>
              <a:gd name="connsiteX397" fmla="*/ 4314125 w 4742389"/>
              <a:gd name="connsiteY397" fmla="*/ 613765 h 1526213"/>
              <a:gd name="connsiteX398" fmla="*/ 4511815 w 4742389"/>
              <a:gd name="connsiteY398" fmla="*/ 566122 h 1526213"/>
              <a:gd name="connsiteX399" fmla="*/ 4714510 w 4742389"/>
              <a:gd name="connsiteY399" fmla="*/ 553584 h 1526213"/>
              <a:gd name="connsiteX400" fmla="*/ 4742389 w 4742389"/>
              <a:gd name="connsiteY400" fmla="*/ 555330 h 1526213"/>
              <a:gd name="connsiteX401" fmla="*/ 4742389 w 4742389"/>
              <a:gd name="connsiteY401" fmla="*/ 563161 h 1526213"/>
              <a:gd name="connsiteX402" fmla="*/ 4712007 w 4742389"/>
              <a:gd name="connsiteY402" fmla="*/ 561106 h 1526213"/>
              <a:gd name="connsiteX403" fmla="*/ 4511815 w 4742389"/>
              <a:gd name="connsiteY403" fmla="*/ 573644 h 1526213"/>
              <a:gd name="connsiteX404" fmla="*/ 4316627 w 4742389"/>
              <a:gd name="connsiteY404" fmla="*/ 621288 h 1526213"/>
              <a:gd name="connsiteX405" fmla="*/ 3943769 w 4742389"/>
              <a:gd name="connsiteY405" fmla="*/ 774249 h 1526213"/>
              <a:gd name="connsiteX406" fmla="*/ 3583422 w 4742389"/>
              <a:gd name="connsiteY406" fmla="*/ 952286 h 1526213"/>
              <a:gd name="connsiteX407" fmla="*/ 3208061 w 4742389"/>
              <a:gd name="connsiteY407" fmla="*/ 1102740 h 1526213"/>
              <a:gd name="connsiteX408" fmla="*/ 3015376 w 4742389"/>
              <a:gd name="connsiteY408" fmla="*/ 1165743 h 1526213"/>
              <a:gd name="connsiteX409" fmla="*/ 2934640 w 4742389"/>
              <a:gd name="connsiteY409" fmla="*/ 1189777 h 1526213"/>
              <a:gd name="connsiteX410" fmla="*/ 2905035 w 4742389"/>
              <a:gd name="connsiteY410" fmla="*/ 1204092 h 1526213"/>
              <a:gd name="connsiteX411" fmla="*/ 3004236 w 4742389"/>
              <a:gd name="connsiteY411" fmla="*/ 1180211 h 1526213"/>
              <a:gd name="connsiteX412" fmla="*/ 3198368 w 4742389"/>
              <a:gd name="connsiteY412" fmla="*/ 1127323 h 1526213"/>
              <a:gd name="connsiteX413" fmla="*/ 3388551 w 4742389"/>
              <a:gd name="connsiteY413" fmla="*/ 1069698 h 1526213"/>
              <a:gd name="connsiteX414" fmla="*/ 3483643 w 4742389"/>
              <a:gd name="connsiteY414" fmla="*/ 1037127 h 1526213"/>
              <a:gd name="connsiteX415" fmla="*/ 3531188 w 4742389"/>
              <a:gd name="connsiteY415" fmla="*/ 1019589 h 1526213"/>
              <a:gd name="connsiteX416" fmla="*/ 3578734 w 4742389"/>
              <a:gd name="connsiteY416" fmla="*/ 1002051 h 1526213"/>
              <a:gd name="connsiteX417" fmla="*/ 3763912 w 4742389"/>
              <a:gd name="connsiteY417" fmla="*/ 926888 h 1526213"/>
              <a:gd name="connsiteX418" fmla="*/ 3949090 w 4742389"/>
              <a:gd name="connsiteY418" fmla="*/ 851725 h 1526213"/>
              <a:gd name="connsiteX419" fmla="*/ 4331959 w 4742389"/>
              <a:gd name="connsiteY419" fmla="*/ 731464 h 1526213"/>
              <a:gd name="connsiteX420" fmla="*/ 4532151 w 4742389"/>
              <a:gd name="connsiteY420" fmla="*/ 698894 h 1526213"/>
              <a:gd name="connsiteX421" fmla="*/ 4732343 w 4742389"/>
              <a:gd name="connsiteY421" fmla="*/ 706410 h 1526213"/>
              <a:gd name="connsiteX422" fmla="*/ 4742389 w 4742389"/>
              <a:gd name="connsiteY422" fmla="*/ 708731 h 1526213"/>
              <a:gd name="connsiteX423" fmla="*/ 4742389 w 4742389"/>
              <a:gd name="connsiteY423" fmla="*/ 716573 h 1526213"/>
              <a:gd name="connsiteX424" fmla="*/ 4732343 w 4742389"/>
              <a:gd name="connsiteY424" fmla="*/ 713926 h 1526213"/>
              <a:gd name="connsiteX425" fmla="*/ 4632248 w 4742389"/>
              <a:gd name="connsiteY425" fmla="*/ 704531 h 1526213"/>
              <a:gd name="connsiteX426" fmla="*/ 4532151 w 4742389"/>
              <a:gd name="connsiteY426" fmla="*/ 706410 h 1526213"/>
              <a:gd name="connsiteX427" fmla="*/ 4334461 w 4742389"/>
              <a:gd name="connsiteY427" fmla="*/ 738981 h 1526213"/>
              <a:gd name="connsiteX428" fmla="*/ 3954095 w 4742389"/>
              <a:gd name="connsiteY428" fmla="*/ 859241 h 1526213"/>
              <a:gd name="connsiteX429" fmla="*/ 3766415 w 4742389"/>
              <a:gd name="connsiteY429" fmla="*/ 934404 h 1526213"/>
              <a:gd name="connsiteX430" fmla="*/ 3581236 w 4742389"/>
              <a:gd name="connsiteY430" fmla="*/ 1007062 h 1526213"/>
              <a:gd name="connsiteX431" fmla="*/ 3533691 w 4742389"/>
              <a:gd name="connsiteY431" fmla="*/ 1027105 h 1526213"/>
              <a:gd name="connsiteX432" fmla="*/ 3486145 w 4742389"/>
              <a:gd name="connsiteY432" fmla="*/ 1044643 h 1526213"/>
              <a:gd name="connsiteX433" fmla="*/ 3391053 w 4742389"/>
              <a:gd name="connsiteY433" fmla="*/ 1074708 h 1526213"/>
              <a:gd name="connsiteX434" fmla="*/ 3200871 w 4742389"/>
              <a:gd name="connsiteY434" fmla="*/ 1134839 h 1526213"/>
              <a:gd name="connsiteX435" fmla="*/ 2877196 w 4742389"/>
              <a:gd name="connsiteY435" fmla="*/ 1215985 h 1526213"/>
              <a:gd name="connsiteX436" fmla="*/ 2875102 w 4742389"/>
              <a:gd name="connsiteY436" fmla="*/ 1216868 h 1526213"/>
              <a:gd name="connsiteX437" fmla="*/ 2855043 w 4742389"/>
              <a:gd name="connsiteY437" fmla="*/ 1225330 h 1526213"/>
              <a:gd name="connsiteX438" fmla="*/ 2832458 w 4742389"/>
              <a:gd name="connsiteY438" fmla="*/ 1236048 h 1526213"/>
              <a:gd name="connsiteX439" fmla="*/ 3193216 w 4742389"/>
              <a:gd name="connsiteY439" fmla="*/ 1167445 h 1526213"/>
              <a:gd name="connsiteX440" fmla="*/ 3578607 w 4742389"/>
              <a:gd name="connsiteY440" fmla="*/ 1064724 h 1526213"/>
              <a:gd name="connsiteX441" fmla="*/ 3768799 w 4742389"/>
              <a:gd name="connsiteY441" fmla="*/ 1007100 h 1526213"/>
              <a:gd name="connsiteX442" fmla="*/ 3961495 w 4742389"/>
              <a:gd name="connsiteY442" fmla="*/ 946970 h 1526213"/>
              <a:gd name="connsiteX443" fmla="*/ 4349388 w 4742389"/>
              <a:gd name="connsiteY443" fmla="*/ 856776 h 1526213"/>
              <a:gd name="connsiteX444" fmla="*/ 4648871 w 4742389"/>
              <a:gd name="connsiteY444" fmla="*/ 848673 h 1526213"/>
              <a:gd name="connsiteX445" fmla="*/ 4742389 w 4742389"/>
              <a:gd name="connsiteY445" fmla="*/ 865896 h 1526213"/>
              <a:gd name="connsiteX446" fmla="*/ 4742389 w 4742389"/>
              <a:gd name="connsiteY446" fmla="*/ 876335 h 1526213"/>
              <a:gd name="connsiteX447" fmla="*/ 4647855 w 4742389"/>
              <a:gd name="connsiteY447" fmla="*/ 857246 h 1526213"/>
              <a:gd name="connsiteX448" fmla="*/ 4549278 w 4742389"/>
              <a:gd name="connsiteY448" fmla="*/ 849886 h 1526213"/>
              <a:gd name="connsiteX449" fmla="*/ 4351891 w 4742389"/>
              <a:gd name="connsiteY449" fmla="*/ 864292 h 1526213"/>
              <a:gd name="connsiteX450" fmla="*/ 3963997 w 4742389"/>
              <a:gd name="connsiteY450" fmla="*/ 951981 h 1526213"/>
              <a:gd name="connsiteX451" fmla="*/ 3771302 w 4742389"/>
              <a:gd name="connsiteY451" fmla="*/ 1012111 h 1526213"/>
              <a:gd name="connsiteX452" fmla="*/ 3581109 w 4742389"/>
              <a:gd name="connsiteY452" fmla="*/ 1072240 h 1526213"/>
              <a:gd name="connsiteX453" fmla="*/ 3195719 w 4742389"/>
              <a:gd name="connsiteY453" fmla="*/ 1172456 h 1526213"/>
              <a:gd name="connsiteX454" fmla="*/ 2809662 w 4742389"/>
              <a:gd name="connsiteY454" fmla="*/ 1246866 h 1526213"/>
              <a:gd name="connsiteX455" fmla="*/ 2807495 w 4742389"/>
              <a:gd name="connsiteY455" fmla="*/ 1247894 h 1526213"/>
              <a:gd name="connsiteX456" fmla="*/ 2761193 w 4742389"/>
              <a:gd name="connsiteY456" fmla="*/ 1266924 h 1526213"/>
              <a:gd name="connsiteX457" fmla="*/ 2797435 w 4742389"/>
              <a:gd name="connsiteY457" fmla="*/ 1263017 h 1526213"/>
              <a:gd name="connsiteX458" fmla="*/ 3192826 w 4742389"/>
              <a:gd name="connsiteY458" fmla="*/ 1212872 h 1526213"/>
              <a:gd name="connsiteX459" fmla="*/ 3388019 w 4742389"/>
              <a:gd name="connsiteY459" fmla="*/ 1180277 h 1526213"/>
              <a:gd name="connsiteX460" fmla="*/ 3485615 w 4742389"/>
              <a:gd name="connsiteY460" fmla="*/ 1160219 h 1526213"/>
              <a:gd name="connsiteX461" fmla="*/ 3583211 w 4742389"/>
              <a:gd name="connsiteY461" fmla="*/ 1140161 h 1526213"/>
              <a:gd name="connsiteX462" fmla="*/ 3778404 w 4742389"/>
              <a:gd name="connsiteY462" fmla="*/ 1095030 h 1526213"/>
              <a:gd name="connsiteX463" fmla="*/ 3971095 w 4742389"/>
              <a:gd name="connsiteY463" fmla="*/ 1049899 h 1526213"/>
              <a:gd name="connsiteX464" fmla="*/ 4366485 w 4742389"/>
              <a:gd name="connsiteY464" fmla="*/ 989724 h 1526213"/>
              <a:gd name="connsiteX465" fmla="*/ 4663850 w 4742389"/>
              <a:gd name="connsiteY465" fmla="*/ 1007354 h 1526213"/>
              <a:gd name="connsiteX466" fmla="*/ 4742389 w 4742389"/>
              <a:gd name="connsiteY466" fmla="*/ 1029966 h 1526213"/>
              <a:gd name="connsiteX467" fmla="*/ 4742389 w 4742389"/>
              <a:gd name="connsiteY467" fmla="*/ 1037999 h 1526213"/>
              <a:gd name="connsiteX468" fmla="*/ 4685532 w 4742389"/>
              <a:gd name="connsiteY468" fmla="*/ 1020809 h 1526213"/>
              <a:gd name="connsiteX469" fmla="*/ 4464786 w 4742389"/>
              <a:gd name="connsiteY469" fmla="*/ 994778 h 1526213"/>
              <a:gd name="connsiteX470" fmla="*/ 4366485 w 4742389"/>
              <a:gd name="connsiteY470" fmla="*/ 997246 h 1526213"/>
              <a:gd name="connsiteX471" fmla="*/ 3973597 w 4742389"/>
              <a:gd name="connsiteY471" fmla="*/ 1057421 h 1526213"/>
              <a:gd name="connsiteX472" fmla="*/ 3778404 w 4742389"/>
              <a:gd name="connsiteY472" fmla="*/ 1102552 h 1526213"/>
              <a:gd name="connsiteX473" fmla="*/ 3585714 w 4742389"/>
              <a:gd name="connsiteY473" fmla="*/ 1147683 h 1526213"/>
              <a:gd name="connsiteX474" fmla="*/ 3488117 w 4742389"/>
              <a:gd name="connsiteY474" fmla="*/ 1167741 h 1526213"/>
              <a:gd name="connsiteX475" fmla="*/ 3390521 w 4742389"/>
              <a:gd name="connsiteY475" fmla="*/ 1187799 h 1526213"/>
              <a:gd name="connsiteX476" fmla="*/ 3192826 w 4742389"/>
              <a:gd name="connsiteY476" fmla="*/ 1220394 h 1526213"/>
              <a:gd name="connsiteX477" fmla="*/ 2797435 w 4742389"/>
              <a:gd name="connsiteY477" fmla="*/ 1269599 h 1526213"/>
              <a:gd name="connsiteX478" fmla="*/ 2739028 w 4742389"/>
              <a:gd name="connsiteY478" fmla="*/ 1276034 h 1526213"/>
              <a:gd name="connsiteX479" fmla="*/ 2722096 w 4742389"/>
              <a:gd name="connsiteY479" fmla="*/ 1282994 h 1526213"/>
              <a:gd name="connsiteX480" fmla="*/ 2709896 w 4742389"/>
              <a:gd name="connsiteY480" fmla="*/ 1288008 h 1526213"/>
              <a:gd name="connsiteX481" fmla="*/ 2691765 w 4742389"/>
              <a:gd name="connsiteY481" fmla="*/ 1295343 h 1526213"/>
              <a:gd name="connsiteX482" fmla="*/ 2795633 w 4742389"/>
              <a:gd name="connsiteY482" fmla="*/ 1289998 h 1526213"/>
              <a:gd name="connsiteX483" fmla="*/ 3193223 w 4742389"/>
              <a:gd name="connsiteY483" fmla="*/ 1267755 h 1526213"/>
              <a:gd name="connsiteX484" fmla="*/ 3390923 w 4742389"/>
              <a:gd name="connsiteY484" fmla="*/ 1250211 h 1526213"/>
              <a:gd name="connsiteX485" fmla="*/ 3588623 w 4742389"/>
              <a:gd name="connsiteY485" fmla="*/ 1225149 h 1526213"/>
              <a:gd name="connsiteX486" fmla="*/ 3981522 w 4742389"/>
              <a:gd name="connsiteY486" fmla="*/ 1164999 h 1526213"/>
              <a:gd name="connsiteX487" fmla="*/ 4181725 w 4742389"/>
              <a:gd name="connsiteY487" fmla="*/ 1142443 h 1526213"/>
              <a:gd name="connsiteX488" fmla="*/ 4379425 w 4742389"/>
              <a:gd name="connsiteY488" fmla="*/ 1129912 h 1526213"/>
              <a:gd name="connsiteX489" fmla="*/ 4579628 w 4742389"/>
              <a:gd name="connsiteY489" fmla="*/ 1147455 h 1526213"/>
              <a:gd name="connsiteX490" fmla="*/ 4677227 w 4742389"/>
              <a:gd name="connsiteY490" fmla="*/ 1167505 h 1526213"/>
              <a:gd name="connsiteX491" fmla="*/ 4742389 w 4742389"/>
              <a:gd name="connsiteY491" fmla="*/ 1188113 h 1526213"/>
              <a:gd name="connsiteX492" fmla="*/ 4742389 w 4742389"/>
              <a:gd name="connsiteY492" fmla="*/ 1197002 h 1526213"/>
              <a:gd name="connsiteX493" fmla="*/ 4674724 w 4742389"/>
              <a:gd name="connsiteY493" fmla="*/ 1175024 h 1526213"/>
              <a:gd name="connsiteX494" fmla="*/ 4577125 w 4742389"/>
              <a:gd name="connsiteY494" fmla="*/ 1154974 h 1526213"/>
              <a:gd name="connsiteX495" fmla="*/ 4379425 w 4742389"/>
              <a:gd name="connsiteY495" fmla="*/ 1139937 h 1526213"/>
              <a:gd name="connsiteX496" fmla="*/ 4181725 w 4742389"/>
              <a:gd name="connsiteY496" fmla="*/ 1149962 h 1526213"/>
              <a:gd name="connsiteX497" fmla="*/ 3984024 w 4742389"/>
              <a:gd name="connsiteY497" fmla="*/ 1172518 h 1526213"/>
              <a:gd name="connsiteX498" fmla="*/ 3591126 w 4742389"/>
              <a:gd name="connsiteY498" fmla="*/ 1232668 h 1526213"/>
              <a:gd name="connsiteX499" fmla="*/ 3393426 w 4742389"/>
              <a:gd name="connsiteY499" fmla="*/ 1257730 h 1526213"/>
              <a:gd name="connsiteX500" fmla="*/ 3193223 w 4742389"/>
              <a:gd name="connsiteY500" fmla="*/ 1275274 h 1526213"/>
              <a:gd name="connsiteX501" fmla="*/ 2797510 w 4742389"/>
              <a:gd name="connsiteY501" fmla="*/ 1297203 h 1526213"/>
              <a:gd name="connsiteX502" fmla="*/ 2673116 w 4742389"/>
              <a:gd name="connsiteY502" fmla="*/ 1302888 h 1526213"/>
              <a:gd name="connsiteX503" fmla="*/ 2661097 w 4742389"/>
              <a:gd name="connsiteY503" fmla="*/ 1307751 h 1526213"/>
              <a:gd name="connsiteX504" fmla="*/ 2621225 w 4742389"/>
              <a:gd name="connsiteY504" fmla="*/ 1322346 h 1526213"/>
              <a:gd name="connsiteX505" fmla="*/ 2797441 w 4742389"/>
              <a:gd name="connsiteY505" fmla="*/ 1325679 h 1526213"/>
              <a:gd name="connsiteX506" fmla="*/ 3195334 w 4742389"/>
              <a:gd name="connsiteY506" fmla="*/ 1333204 h 1526213"/>
              <a:gd name="connsiteX507" fmla="*/ 3295433 w 4742389"/>
              <a:gd name="connsiteY507" fmla="*/ 1333204 h 1526213"/>
              <a:gd name="connsiteX508" fmla="*/ 3395531 w 4742389"/>
              <a:gd name="connsiteY508" fmla="*/ 1330696 h 1526213"/>
              <a:gd name="connsiteX509" fmla="*/ 3495631 w 4742389"/>
              <a:gd name="connsiteY509" fmla="*/ 1325679 h 1526213"/>
              <a:gd name="connsiteX510" fmla="*/ 3543177 w 4742389"/>
              <a:gd name="connsiteY510" fmla="*/ 1323171 h 1526213"/>
              <a:gd name="connsiteX511" fmla="*/ 3593227 w 4742389"/>
              <a:gd name="connsiteY511" fmla="*/ 1320662 h 1526213"/>
              <a:gd name="connsiteX512" fmla="*/ 3991120 w 4742389"/>
              <a:gd name="connsiteY512" fmla="*/ 1290561 h 1526213"/>
              <a:gd name="connsiteX513" fmla="*/ 4188815 w 4742389"/>
              <a:gd name="connsiteY513" fmla="*/ 1278019 h 1526213"/>
              <a:gd name="connsiteX514" fmla="*/ 4389013 w 4742389"/>
              <a:gd name="connsiteY514" fmla="*/ 1278019 h 1526213"/>
              <a:gd name="connsiteX515" fmla="*/ 4586709 w 4742389"/>
              <a:gd name="connsiteY515" fmla="*/ 1303103 h 1526213"/>
              <a:gd name="connsiteX516" fmla="*/ 4636758 w 4742389"/>
              <a:gd name="connsiteY516" fmla="*/ 1313137 h 1526213"/>
              <a:gd name="connsiteX517" fmla="*/ 4684305 w 4742389"/>
              <a:gd name="connsiteY517" fmla="*/ 1328188 h 1526213"/>
              <a:gd name="connsiteX518" fmla="*/ 4739281 w 4742389"/>
              <a:gd name="connsiteY518" fmla="*/ 1342690 h 1526213"/>
              <a:gd name="connsiteX519" fmla="*/ 4742389 w 4742389"/>
              <a:gd name="connsiteY519" fmla="*/ 1343510 h 1526213"/>
              <a:gd name="connsiteX520" fmla="*/ 4742389 w 4742389"/>
              <a:gd name="connsiteY520" fmla="*/ 1352843 h 1526213"/>
              <a:gd name="connsiteX521" fmla="*/ 4722977 w 4742389"/>
              <a:gd name="connsiteY521" fmla="*/ 1347354 h 1526213"/>
              <a:gd name="connsiteX522" fmla="*/ 4681803 w 4742389"/>
              <a:gd name="connsiteY522" fmla="*/ 1335713 h 1526213"/>
              <a:gd name="connsiteX523" fmla="*/ 4634255 w 4742389"/>
              <a:gd name="connsiteY523" fmla="*/ 1323171 h 1526213"/>
              <a:gd name="connsiteX524" fmla="*/ 4586709 w 4742389"/>
              <a:gd name="connsiteY524" fmla="*/ 1310628 h 1526213"/>
              <a:gd name="connsiteX525" fmla="*/ 4389013 w 4742389"/>
              <a:gd name="connsiteY525" fmla="*/ 1285544 h 1526213"/>
              <a:gd name="connsiteX526" fmla="*/ 4190067 w 4742389"/>
              <a:gd name="connsiteY526" fmla="*/ 1285230 h 1526213"/>
              <a:gd name="connsiteX527" fmla="*/ 3991120 w 4742389"/>
              <a:gd name="connsiteY527" fmla="*/ 1298086 h 1526213"/>
              <a:gd name="connsiteX528" fmla="*/ 3593227 w 4742389"/>
              <a:gd name="connsiteY528" fmla="*/ 1328188 h 1526213"/>
              <a:gd name="connsiteX529" fmla="*/ 3545680 w 4742389"/>
              <a:gd name="connsiteY529" fmla="*/ 1330696 h 1526213"/>
              <a:gd name="connsiteX530" fmla="*/ 3495631 w 4742389"/>
              <a:gd name="connsiteY530" fmla="*/ 1333204 h 1526213"/>
              <a:gd name="connsiteX531" fmla="*/ 3395531 w 4742389"/>
              <a:gd name="connsiteY531" fmla="*/ 1338221 h 1526213"/>
              <a:gd name="connsiteX532" fmla="*/ 3295433 w 4742389"/>
              <a:gd name="connsiteY532" fmla="*/ 1340730 h 1526213"/>
              <a:gd name="connsiteX533" fmla="*/ 3195334 w 4742389"/>
              <a:gd name="connsiteY533" fmla="*/ 1340730 h 1526213"/>
              <a:gd name="connsiteX534" fmla="*/ 2797441 w 4742389"/>
              <a:gd name="connsiteY534" fmla="*/ 1332264 h 1526213"/>
              <a:gd name="connsiteX535" fmla="*/ 2603375 w 4742389"/>
              <a:gd name="connsiteY535" fmla="*/ 1329052 h 1526213"/>
              <a:gd name="connsiteX536" fmla="*/ 2557030 w 4742389"/>
              <a:gd name="connsiteY536" fmla="*/ 1346910 h 1526213"/>
              <a:gd name="connsiteX537" fmla="*/ 2602614 w 4742389"/>
              <a:gd name="connsiteY537" fmla="*/ 1350303 h 1526213"/>
              <a:gd name="connsiteX538" fmla="*/ 3198382 w 4742389"/>
              <a:gd name="connsiteY538" fmla="*/ 1408131 h 1526213"/>
              <a:gd name="connsiteX539" fmla="*/ 3248430 w 4742389"/>
              <a:gd name="connsiteY539" fmla="*/ 1413146 h 1526213"/>
              <a:gd name="connsiteX540" fmla="*/ 3298479 w 4742389"/>
              <a:gd name="connsiteY540" fmla="*/ 1415654 h 1526213"/>
              <a:gd name="connsiteX541" fmla="*/ 3398575 w 4742389"/>
              <a:gd name="connsiteY541" fmla="*/ 1420669 h 1526213"/>
              <a:gd name="connsiteX542" fmla="*/ 3498671 w 4742389"/>
              <a:gd name="connsiteY542" fmla="*/ 1423176 h 1526213"/>
              <a:gd name="connsiteX543" fmla="*/ 3598767 w 4742389"/>
              <a:gd name="connsiteY543" fmla="*/ 1425683 h 1526213"/>
              <a:gd name="connsiteX544" fmla="*/ 3996650 w 4742389"/>
              <a:gd name="connsiteY544" fmla="*/ 1420669 h 1526213"/>
              <a:gd name="connsiteX545" fmla="*/ 4196843 w 4742389"/>
              <a:gd name="connsiteY545" fmla="*/ 1418161 h 1526213"/>
              <a:gd name="connsiteX546" fmla="*/ 4397035 w 4742389"/>
              <a:gd name="connsiteY546" fmla="*/ 1428191 h 1526213"/>
              <a:gd name="connsiteX547" fmla="*/ 4594726 w 4742389"/>
              <a:gd name="connsiteY547" fmla="*/ 1458280 h 1526213"/>
              <a:gd name="connsiteX548" fmla="*/ 4709016 w 4742389"/>
              <a:gd name="connsiteY548" fmla="*/ 1480025 h 1526213"/>
              <a:gd name="connsiteX549" fmla="*/ 4742389 w 4742389"/>
              <a:gd name="connsiteY549" fmla="*/ 1486374 h 1526213"/>
              <a:gd name="connsiteX550" fmla="*/ 4742389 w 4742389"/>
              <a:gd name="connsiteY550" fmla="*/ 1494257 h 1526213"/>
              <a:gd name="connsiteX551" fmla="*/ 4677071 w 4742389"/>
              <a:gd name="connsiteY551" fmla="*/ 1481670 h 1526213"/>
              <a:gd name="connsiteX552" fmla="*/ 4594726 w 4742389"/>
              <a:gd name="connsiteY552" fmla="*/ 1465803 h 1526213"/>
              <a:gd name="connsiteX553" fmla="*/ 4397035 w 4742389"/>
              <a:gd name="connsiteY553" fmla="*/ 1435713 h 1526213"/>
              <a:gd name="connsiteX554" fmla="*/ 4196843 w 4742389"/>
              <a:gd name="connsiteY554" fmla="*/ 1428191 h 1526213"/>
              <a:gd name="connsiteX555" fmla="*/ 3996650 w 4742389"/>
              <a:gd name="connsiteY555" fmla="*/ 1428191 h 1526213"/>
              <a:gd name="connsiteX556" fmla="*/ 3598767 w 4742389"/>
              <a:gd name="connsiteY556" fmla="*/ 1433206 h 1526213"/>
              <a:gd name="connsiteX557" fmla="*/ 3498671 w 4742389"/>
              <a:gd name="connsiteY557" fmla="*/ 1430698 h 1526213"/>
              <a:gd name="connsiteX558" fmla="*/ 3398575 w 4742389"/>
              <a:gd name="connsiteY558" fmla="*/ 1425683 h 1526213"/>
              <a:gd name="connsiteX559" fmla="*/ 3298479 w 4742389"/>
              <a:gd name="connsiteY559" fmla="*/ 1420669 h 1526213"/>
              <a:gd name="connsiteX560" fmla="*/ 3248430 w 4742389"/>
              <a:gd name="connsiteY560" fmla="*/ 1418161 h 1526213"/>
              <a:gd name="connsiteX561" fmla="*/ 3198382 w 4742389"/>
              <a:gd name="connsiteY561" fmla="*/ 1415654 h 1526213"/>
              <a:gd name="connsiteX562" fmla="*/ 2800499 w 4742389"/>
              <a:gd name="connsiteY562" fmla="*/ 1376161 h 1526213"/>
              <a:gd name="connsiteX563" fmla="*/ 2541482 w 4742389"/>
              <a:gd name="connsiteY563" fmla="*/ 1352901 h 1526213"/>
              <a:gd name="connsiteX564" fmla="*/ 2519845 w 4742389"/>
              <a:gd name="connsiteY564" fmla="*/ 1361238 h 1526213"/>
              <a:gd name="connsiteX565" fmla="*/ 2514698 w 4742389"/>
              <a:gd name="connsiteY565" fmla="*/ 1363221 h 1526213"/>
              <a:gd name="connsiteX566" fmla="*/ 2492236 w 4742389"/>
              <a:gd name="connsiteY566" fmla="*/ 1370889 h 1526213"/>
              <a:gd name="connsiteX567" fmla="*/ 2607863 w 4742389"/>
              <a:gd name="connsiteY567" fmla="*/ 1388382 h 1526213"/>
              <a:gd name="connsiteX568" fmla="*/ 3200510 w 4742389"/>
              <a:gd name="connsiteY568" fmla="*/ 1493846 h 1526213"/>
              <a:gd name="connsiteX569" fmla="*/ 3399467 w 4742389"/>
              <a:gd name="connsiteY569" fmla="*/ 1521123 h 1526213"/>
              <a:gd name="connsiteX570" fmla="*/ 3456135 w 4742389"/>
              <a:gd name="connsiteY570" fmla="*/ 1526213 h 1526213"/>
              <a:gd name="connsiteX571" fmla="*/ 3385974 w 4742389"/>
              <a:gd name="connsiteY571" fmla="*/ 1526213 h 1526213"/>
              <a:gd name="connsiteX572" fmla="*/ 3198007 w 4742389"/>
              <a:gd name="connsiteY572" fmla="*/ 1501370 h 1526213"/>
              <a:gd name="connsiteX573" fmla="*/ 2605712 w 4742389"/>
              <a:gd name="connsiteY573" fmla="*/ 1394849 h 1526213"/>
              <a:gd name="connsiteX574" fmla="*/ 2480242 w 4742389"/>
              <a:gd name="connsiteY574" fmla="*/ 1374984 h 1526213"/>
              <a:gd name="connsiteX575" fmla="*/ 2430316 w 4742389"/>
              <a:gd name="connsiteY575" fmla="*/ 1392028 h 1526213"/>
              <a:gd name="connsiteX576" fmla="*/ 2611703 w 4742389"/>
              <a:gd name="connsiteY576" fmla="*/ 1435223 h 1526213"/>
              <a:gd name="connsiteX577" fmla="*/ 2905401 w 4742389"/>
              <a:gd name="connsiteY577" fmla="*/ 1512588 h 1526213"/>
              <a:gd name="connsiteX578" fmla="*/ 2959386 w 4742389"/>
              <a:gd name="connsiteY578" fmla="*/ 1526213 h 1526213"/>
              <a:gd name="connsiteX579" fmla="*/ 2932531 w 4742389"/>
              <a:gd name="connsiteY579" fmla="*/ 1526213 h 1526213"/>
              <a:gd name="connsiteX580" fmla="*/ 2904301 w 4742389"/>
              <a:gd name="connsiteY580" fmla="*/ 1519009 h 1526213"/>
              <a:gd name="connsiteX581" fmla="*/ 2611351 w 4742389"/>
              <a:gd name="connsiteY581" fmla="*/ 1442394 h 1526213"/>
              <a:gd name="connsiteX582" fmla="*/ 2417339 w 4742389"/>
              <a:gd name="connsiteY582" fmla="*/ 1396458 h 1526213"/>
              <a:gd name="connsiteX583" fmla="*/ 2366634 w 4742389"/>
              <a:gd name="connsiteY583" fmla="*/ 1413767 h 1526213"/>
              <a:gd name="connsiteX584" fmla="*/ 2372405 w 4742389"/>
              <a:gd name="connsiteY584" fmla="*/ 1415502 h 1526213"/>
              <a:gd name="connsiteX585" fmla="*/ 2422456 w 4742389"/>
              <a:gd name="connsiteY585" fmla="*/ 1430541 h 1526213"/>
              <a:gd name="connsiteX586" fmla="*/ 2616442 w 4742389"/>
              <a:gd name="connsiteY586" fmla="*/ 1492383 h 1526213"/>
              <a:gd name="connsiteX587" fmla="*/ 2714577 w 4742389"/>
              <a:gd name="connsiteY587" fmla="*/ 1526213 h 1526213"/>
              <a:gd name="connsiteX588" fmla="*/ 2697232 w 4742389"/>
              <a:gd name="connsiteY588" fmla="*/ 1526213 h 1526213"/>
              <a:gd name="connsiteX589" fmla="*/ 2613979 w 4742389"/>
              <a:gd name="connsiteY589" fmla="*/ 1497435 h 1526213"/>
              <a:gd name="connsiteX590" fmla="*/ 2419954 w 4742389"/>
              <a:gd name="connsiteY590" fmla="*/ 1435554 h 1526213"/>
              <a:gd name="connsiteX591" fmla="*/ 2369903 w 4742389"/>
              <a:gd name="connsiteY591" fmla="*/ 1420515 h 1526213"/>
              <a:gd name="connsiteX592" fmla="*/ 2356905 w 4742389"/>
              <a:gd name="connsiteY592" fmla="*/ 1417089 h 1526213"/>
              <a:gd name="connsiteX593" fmla="*/ 2316294 w 4742389"/>
              <a:gd name="connsiteY593" fmla="*/ 1430952 h 1526213"/>
              <a:gd name="connsiteX594" fmla="*/ 2127719 w 4742389"/>
              <a:gd name="connsiteY594" fmla="*/ 1485932 h 1526213"/>
              <a:gd name="connsiteX595" fmla="*/ 2204876 w 4742389"/>
              <a:gd name="connsiteY595" fmla="*/ 1503785 h 1526213"/>
              <a:gd name="connsiteX596" fmla="*/ 2254923 w 4742389"/>
              <a:gd name="connsiteY596" fmla="*/ 1513821 h 1526213"/>
              <a:gd name="connsiteX597" fmla="*/ 2304970 w 4742389"/>
              <a:gd name="connsiteY597" fmla="*/ 1523857 h 1526213"/>
              <a:gd name="connsiteX598" fmla="*/ 2314134 w 4742389"/>
              <a:gd name="connsiteY598" fmla="*/ 1526213 h 1526213"/>
              <a:gd name="connsiteX599" fmla="*/ 2281838 w 4742389"/>
              <a:gd name="connsiteY599" fmla="*/ 1526213 h 1526213"/>
              <a:gd name="connsiteX600" fmla="*/ 2258677 w 4742389"/>
              <a:gd name="connsiteY600" fmla="*/ 1520407 h 1526213"/>
              <a:gd name="connsiteX601" fmla="*/ 2252421 w 4742389"/>
              <a:gd name="connsiteY601" fmla="*/ 1518839 h 1526213"/>
              <a:gd name="connsiteX602" fmla="*/ 2204876 w 4742389"/>
              <a:gd name="connsiteY602" fmla="*/ 1508803 h 1526213"/>
              <a:gd name="connsiteX603" fmla="*/ 2117153 w 4742389"/>
              <a:gd name="connsiteY603" fmla="*/ 1489013 h 1526213"/>
              <a:gd name="connsiteX604" fmla="*/ 2014436 w 4742389"/>
              <a:gd name="connsiteY604" fmla="*/ 1518961 h 1526213"/>
              <a:gd name="connsiteX605" fmla="*/ 1983833 w 4742389"/>
              <a:gd name="connsiteY605" fmla="*/ 1526213 h 1526213"/>
              <a:gd name="connsiteX606" fmla="*/ 1962561 w 4742389"/>
              <a:gd name="connsiteY606" fmla="*/ 1526213 h 1526213"/>
              <a:gd name="connsiteX607" fmla="*/ 2014304 w 4742389"/>
              <a:gd name="connsiteY607" fmla="*/ 1513946 h 1526213"/>
              <a:gd name="connsiteX608" fmla="*/ 2107222 w 4742389"/>
              <a:gd name="connsiteY608" fmla="*/ 1486773 h 1526213"/>
              <a:gd name="connsiteX609" fmla="*/ 2104782 w 4742389"/>
              <a:gd name="connsiteY609" fmla="*/ 1486222 h 1526213"/>
              <a:gd name="connsiteX610" fmla="*/ 2059080 w 4742389"/>
              <a:gd name="connsiteY610" fmla="*/ 1477998 h 1526213"/>
              <a:gd name="connsiteX611" fmla="*/ 1992309 w 4742389"/>
              <a:gd name="connsiteY611" fmla="*/ 1496203 h 1526213"/>
              <a:gd name="connsiteX612" fmla="*/ 1852191 w 4742389"/>
              <a:gd name="connsiteY612" fmla="*/ 1526213 h 1526213"/>
              <a:gd name="connsiteX613" fmla="*/ 1827090 w 4742389"/>
              <a:gd name="connsiteY613" fmla="*/ 1526213 h 1526213"/>
              <a:gd name="connsiteX614" fmla="*/ 1991566 w 4742389"/>
              <a:gd name="connsiteY614" fmla="*/ 1491190 h 1526213"/>
              <a:gd name="connsiteX615" fmla="*/ 2047515 w 4742389"/>
              <a:gd name="connsiteY615" fmla="*/ 1475916 h 1526213"/>
              <a:gd name="connsiteX616" fmla="*/ 2019390 w 4742389"/>
              <a:gd name="connsiteY616" fmla="*/ 1470855 h 1526213"/>
              <a:gd name="connsiteX617" fmla="*/ 2007191 w 4742389"/>
              <a:gd name="connsiteY617" fmla="*/ 1468660 h 1526213"/>
              <a:gd name="connsiteX618" fmla="*/ 1989537 w 4742389"/>
              <a:gd name="connsiteY618" fmla="*/ 1465988 h 1526213"/>
              <a:gd name="connsiteX619" fmla="*/ 1702379 w 4742389"/>
              <a:gd name="connsiteY619" fmla="*/ 1526213 h 1526213"/>
              <a:gd name="connsiteX620" fmla="*/ 1678465 w 4742389"/>
              <a:gd name="connsiteY620" fmla="*/ 1526213 h 1526213"/>
              <a:gd name="connsiteX621" fmla="*/ 1975510 w 4742389"/>
              <a:gd name="connsiteY621" fmla="*/ 1463865 h 1526213"/>
              <a:gd name="connsiteX622" fmla="*/ 1916849 w 4742389"/>
              <a:gd name="connsiteY622" fmla="*/ 1454987 h 1526213"/>
              <a:gd name="connsiteX623" fmla="*/ 1654418 w 4742389"/>
              <a:gd name="connsiteY623" fmla="*/ 1505979 h 1526213"/>
              <a:gd name="connsiteX624" fmla="*/ 1507673 w 4742389"/>
              <a:gd name="connsiteY624" fmla="*/ 1526213 h 1526213"/>
              <a:gd name="connsiteX625" fmla="*/ 1470857 w 4742389"/>
              <a:gd name="connsiteY625" fmla="*/ 1526213 h 1526213"/>
              <a:gd name="connsiteX626" fmla="*/ 1651916 w 4742389"/>
              <a:gd name="connsiteY626" fmla="*/ 1500963 h 1526213"/>
              <a:gd name="connsiteX627" fmla="*/ 1899571 w 4742389"/>
              <a:gd name="connsiteY627" fmla="*/ 1452372 h 1526213"/>
              <a:gd name="connsiteX628" fmla="*/ 1834242 w 4742389"/>
              <a:gd name="connsiteY628" fmla="*/ 1442485 h 1526213"/>
              <a:gd name="connsiteX629" fmla="*/ 1639052 w 4742389"/>
              <a:gd name="connsiteY629" fmla="*/ 1476367 h 1526213"/>
              <a:gd name="connsiteX630" fmla="*/ 1254290 w 4742389"/>
              <a:gd name="connsiteY630" fmla="*/ 1526213 h 1526213"/>
              <a:gd name="connsiteX631" fmla="*/ 1219068 w 4742389"/>
              <a:gd name="connsiteY631" fmla="*/ 1526213 h 1526213"/>
              <a:gd name="connsiteX632" fmla="*/ 1237416 w 4742389"/>
              <a:gd name="connsiteY632" fmla="*/ 1524638 h 1526213"/>
              <a:gd name="connsiteX633" fmla="*/ 1639052 w 4742389"/>
              <a:gd name="connsiteY633" fmla="*/ 1471352 h 1526213"/>
              <a:gd name="connsiteX634" fmla="*/ 1818580 w 4742389"/>
              <a:gd name="connsiteY634" fmla="*/ 1440115 h 1526213"/>
              <a:gd name="connsiteX635" fmla="*/ 1808255 w 4742389"/>
              <a:gd name="connsiteY635" fmla="*/ 1438552 h 1526213"/>
              <a:gd name="connsiteX636" fmla="*/ 1740515 w 4742389"/>
              <a:gd name="connsiteY636" fmla="*/ 1430863 h 1526213"/>
              <a:gd name="connsiteX637" fmla="*/ 1626857 w 4742389"/>
              <a:gd name="connsiteY637" fmla="*/ 1448018 h 1526213"/>
              <a:gd name="connsiteX638" fmla="*/ 1228661 w 4742389"/>
              <a:gd name="connsiteY638" fmla="*/ 1495621 h 1526213"/>
              <a:gd name="connsiteX639" fmla="*/ 852899 w 4742389"/>
              <a:gd name="connsiteY639" fmla="*/ 1526213 h 1526213"/>
              <a:gd name="connsiteX640" fmla="*/ 815074 w 4742389"/>
              <a:gd name="connsiteY640" fmla="*/ 1526213 h 1526213"/>
              <a:gd name="connsiteX641" fmla="*/ 828590 w 4742389"/>
              <a:gd name="connsiteY641" fmla="*/ 1525686 h 1526213"/>
              <a:gd name="connsiteX642" fmla="*/ 1626857 w 4742389"/>
              <a:gd name="connsiteY642" fmla="*/ 1443007 h 1526213"/>
              <a:gd name="connsiteX643" fmla="*/ 1721439 w 4742389"/>
              <a:gd name="connsiteY643" fmla="*/ 1428698 h 1526213"/>
              <a:gd name="connsiteX644" fmla="*/ 1632000 w 4742389"/>
              <a:gd name="connsiteY644" fmla="*/ 1418546 h 1526213"/>
              <a:gd name="connsiteX645" fmla="*/ 1616619 w 4742389"/>
              <a:gd name="connsiteY645" fmla="*/ 1420490 h 1526213"/>
              <a:gd name="connsiteX646" fmla="*/ 820813 w 4742389"/>
              <a:gd name="connsiteY646" fmla="*/ 1493147 h 1526213"/>
              <a:gd name="connsiteX647" fmla="*/ 22503 w 4742389"/>
              <a:gd name="connsiteY647" fmla="*/ 1515695 h 1526213"/>
              <a:gd name="connsiteX648" fmla="*/ 820813 w 4742389"/>
              <a:gd name="connsiteY648" fmla="*/ 1490641 h 1526213"/>
              <a:gd name="connsiteX649" fmla="*/ 1218716 w 4742389"/>
              <a:gd name="connsiteY649" fmla="*/ 1458698 h 1526213"/>
              <a:gd name="connsiteX650" fmla="*/ 1610676 w 4742389"/>
              <a:gd name="connsiteY650" fmla="*/ 1416125 h 1526213"/>
              <a:gd name="connsiteX651" fmla="*/ 1609318 w 4742389"/>
              <a:gd name="connsiteY651" fmla="*/ 1415971 h 1526213"/>
              <a:gd name="connsiteX652" fmla="*/ 1559271 w 4742389"/>
              <a:gd name="connsiteY652" fmla="*/ 1413462 h 1526213"/>
              <a:gd name="connsiteX653" fmla="*/ 1509224 w 4742389"/>
              <a:gd name="connsiteY653" fmla="*/ 1408444 h 1526213"/>
              <a:gd name="connsiteX654" fmla="*/ 1486643 w 4742389"/>
              <a:gd name="connsiteY654" fmla="*/ 1406788 h 1526213"/>
              <a:gd name="connsiteX655" fmla="*/ 1212315 w 4742389"/>
              <a:gd name="connsiteY655" fmla="*/ 1431240 h 1526213"/>
              <a:gd name="connsiteX656" fmla="*/ 19691 w 4742389"/>
              <a:gd name="connsiteY656" fmla="*/ 1491179 h 1526213"/>
              <a:gd name="connsiteX657" fmla="*/ 1212315 w 4742389"/>
              <a:gd name="connsiteY657" fmla="*/ 1427714 h 1526213"/>
              <a:gd name="connsiteX658" fmla="*/ 1459239 w 4742389"/>
              <a:gd name="connsiteY658" fmla="*/ 1404777 h 1526213"/>
              <a:gd name="connsiteX659" fmla="*/ 1406628 w 4742389"/>
              <a:gd name="connsiteY659" fmla="*/ 1400918 h 1526213"/>
              <a:gd name="connsiteX660" fmla="*/ 1234761 w 4742389"/>
              <a:gd name="connsiteY660" fmla="*/ 1396610 h 1526213"/>
              <a:gd name="connsiteX661" fmla="*/ 810496 w 4742389"/>
              <a:gd name="connsiteY661" fmla="*/ 1426588 h 1526213"/>
              <a:gd name="connsiteX662" fmla="*/ 412867 w 4742389"/>
              <a:gd name="connsiteY662" fmla="*/ 1449810 h 1526213"/>
              <a:gd name="connsiteX663" fmla="*/ 86413 w 4742389"/>
              <a:gd name="connsiteY663" fmla="*/ 1462888 h 1526213"/>
              <a:gd name="connsiteX664" fmla="*/ 15002 w 4742389"/>
              <a:gd name="connsiteY664" fmla="*/ 1465748 h 1526213"/>
              <a:gd name="connsiteX665" fmla="*/ 89545 w 4742389"/>
              <a:gd name="connsiteY665" fmla="*/ 1462483 h 1526213"/>
              <a:gd name="connsiteX666" fmla="*/ 412867 w 4742389"/>
              <a:gd name="connsiteY666" fmla="*/ 1448322 h 1526213"/>
              <a:gd name="connsiteX667" fmla="*/ 810496 w 4742389"/>
              <a:gd name="connsiteY667" fmla="*/ 1424082 h 1526213"/>
              <a:gd name="connsiteX668" fmla="*/ 1194331 w 4742389"/>
              <a:gd name="connsiteY668" fmla="*/ 1395748 h 1526213"/>
              <a:gd name="connsiteX669" fmla="*/ 1006253 w 4742389"/>
              <a:gd name="connsiteY669" fmla="*/ 1393391 h 1526213"/>
              <a:gd name="connsiteX670" fmla="*/ 903657 w 4742389"/>
              <a:gd name="connsiteY670" fmla="*/ 1395900 h 1526213"/>
              <a:gd name="connsiteX671" fmla="*/ 853610 w 4742389"/>
              <a:gd name="connsiteY671" fmla="*/ 1398409 h 1526213"/>
              <a:gd name="connsiteX672" fmla="*/ 803563 w 4742389"/>
              <a:gd name="connsiteY672" fmla="*/ 1398409 h 1526213"/>
              <a:gd name="connsiteX673" fmla="*/ 643413 w 4742389"/>
              <a:gd name="connsiteY673" fmla="*/ 1407943 h 1526213"/>
              <a:gd name="connsiteX674" fmla="*/ 803563 w 4742389"/>
              <a:gd name="connsiteY674" fmla="*/ 1395900 h 1526213"/>
              <a:gd name="connsiteX675" fmla="*/ 853610 w 4742389"/>
              <a:gd name="connsiteY675" fmla="*/ 1393391 h 1526213"/>
              <a:gd name="connsiteX676" fmla="*/ 903657 w 4742389"/>
              <a:gd name="connsiteY676" fmla="*/ 1393391 h 1526213"/>
              <a:gd name="connsiteX677" fmla="*/ 1006253 w 4742389"/>
              <a:gd name="connsiteY677" fmla="*/ 1390882 h 1526213"/>
              <a:gd name="connsiteX678" fmla="*/ 1206441 w 4742389"/>
              <a:gd name="connsiteY678" fmla="*/ 1390882 h 1526213"/>
              <a:gd name="connsiteX679" fmla="*/ 1245512 w 4742389"/>
              <a:gd name="connsiteY679" fmla="*/ 1391970 h 1526213"/>
              <a:gd name="connsiteX680" fmla="*/ 1604112 w 4742389"/>
              <a:gd name="connsiteY680" fmla="*/ 1365499 h 1526213"/>
              <a:gd name="connsiteX681" fmla="*/ 2002016 w 4742389"/>
              <a:gd name="connsiteY681" fmla="*/ 1336050 h 1526213"/>
              <a:gd name="connsiteX682" fmla="*/ 2021651 w 4742389"/>
              <a:gd name="connsiteY682" fmla="*/ 1334783 h 1526213"/>
              <a:gd name="connsiteX683" fmla="*/ 1996024 w 4742389"/>
              <a:gd name="connsiteY683" fmla="*/ 1330291 h 1526213"/>
              <a:gd name="connsiteX684" fmla="*/ 1603761 w 4742389"/>
              <a:gd name="connsiteY684" fmla="*/ 1345747 h 1526213"/>
              <a:gd name="connsiteX685" fmla="*/ 12189 w 4742389"/>
              <a:gd name="connsiteY685" fmla="*/ 1441067 h 1526213"/>
              <a:gd name="connsiteX686" fmla="*/ 1603761 w 4742389"/>
              <a:gd name="connsiteY686" fmla="*/ 1340730 h 1526213"/>
              <a:gd name="connsiteX687" fmla="*/ 1971306 w 4742389"/>
              <a:gd name="connsiteY687" fmla="*/ 1325958 h 1526213"/>
              <a:gd name="connsiteX688" fmla="*/ 1960110 w 4742389"/>
              <a:gd name="connsiteY688" fmla="*/ 1323995 h 1526213"/>
              <a:gd name="connsiteX689" fmla="*/ 1604348 w 4742389"/>
              <a:gd name="connsiteY689" fmla="*/ 1322878 h 1526213"/>
              <a:gd name="connsiteX690" fmla="*/ 10314 w 4742389"/>
              <a:gd name="connsiteY690" fmla="*/ 1415654 h 1526213"/>
              <a:gd name="connsiteX691" fmla="*/ 1604348 w 4742389"/>
              <a:gd name="connsiteY691" fmla="*/ 1317863 h 1526213"/>
              <a:gd name="connsiteX692" fmla="*/ 1889609 w 4742389"/>
              <a:gd name="connsiteY692" fmla="*/ 1317415 h 1526213"/>
              <a:gd name="connsiteX693" fmla="*/ 1608855 w 4742389"/>
              <a:gd name="connsiteY693" fmla="*/ 1305727 h 1526213"/>
              <a:gd name="connsiteX694" fmla="*/ 805521 w 4742389"/>
              <a:gd name="connsiteY694" fmla="*/ 1325793 h 1526213"/>
              <a:gd name="connsiteX695" fmla="*/ 4688 w 4742389"/>
              <a:gd name="connsiteY695" fmla="*/ 1391008 h 1526213"/>
              <a:gd name="connsiteX696" fmla="*/ 805521 w 4742389"/>
              <a:gd name="connsiteY696" fmla="*/ 1323285 h 1526213"/>
              <a:gd name="connsiteX697" fmla="*/ 1608855 w 4742389"/>
              <a:gd name="connsiteY697" fmla="*/ 1300711 h 1526213"/>
              <a:gd name="connsiteX698" fmla="*/ 1882117 w 4742389"/>
              <a:gd name="connsiteY698" fmla="*/ 1311385 h 1526213"/>
              <a:gd name="connsiteX699" fmla="*/ 1877765 w 4742389"/>
              <a:gd name="connsiteY699" fmla="*/ 1310731 h 1526213"/>
              <a:gd name="connsiteX700" fmla="*/ 1815761 w 4742389"/>
              <a:gd name="connsiteY700" fmla="*/ 1304073 h 1526213"/>
              <a:gd name="connsiteX701" fmla="*/ 1614323 w 4742389"/>
              <a:gd name="connsiteY701" fmla="*/ 1288086 h 1526213"/>
              <a:gd name="connsiteX702" fmla="*/ 1411633 w 4742389"/>
              <a:gd name="connsiteY702" fmla="*/ 1280562 h 1526213"/>
              <a:gd name="connsiteX703" fmla="*/ 1211445 w 4742389"/>
              <a:gd name="connsiteY703" fmla="*/ 1278054 h 1526213"/>
              <a:gd name="connsiteX704" fmla="*/ 806066 w 4742389"/>
              <a:gd name="connsiteY704" fmla="*/ 1290593 h 1526213"/>
              <a:gd name="connsiteX705" fmla="*/ 2813 w 4742389"/>
              <a:gd name="connsiteY705" fmla="*/ 1365827 h 1526213"/>
              <a:gd name="connsiteX706" fmla="*/ 806066 w 4742389"/>
              <a:gd name="connsiteY706" fmla="*/ 1288086 h 1526213"/>
              <a:gd name="connsiteX707" fmla="*/ 1211445 w 4742389"/>
              <a:gd name="connsiteY707" fmla="*/ 1275547 h 1526213"/>
              <a:gd name="connsiteX708" fmla="*/ 1411633 w 4742389"/>
              <a:gd name="connsiteY708" fmla="*/ 1275547 h 1526213"/>
              <a:gd name="connsiteX709" fmla="*/ 1614323 w 4742389"/>
              <a:gd name="connsiteY709" fmla="*/ 1283070 h 1526213"/>
              <a:gd name="connsiteX710" fmla="*/ 1781622 w 4742389"/>
              <a:gd name="connsiteY710" fmla="*/ 1296286 h 1526213"/>
              <a:gd name="connsiteX711" fmla="*/ 1724248 w 4742389"/>
              <a:gd name="connsiteY711" fmla="*/ 1287666 h 1526213"/>
              <a:gd name="connsiteX712" fmla="*/ 1621644 w 4742389"/>
              <a:gd name="connsiteY712" fmla="*/ 1277640 h 1526213"/>
              <a:gd name="connsiteX713" fmla="*/ 1216233 w 4742389"/>
              <a:gd name="connsiteY713" fmla="*/ 1252574 h 1526213"/>
              <a:gd name="connsiteX714" fmla="*/ 1166183 w 4742389"/>
              <a:gd name="connsiteY714" fmla="*/ 1250067 h 1526213"/>
              <a:gd name="connsiteX715" fmla="*/ 1113629 w 4742389"/>
              <a:gd name="connsiteY715" fmla="*/ 1250067 h 1526213"/>
              <a:gd name="connsiteX716" fmla="*/ 1013528 w 4742389"/>
              <a:gd name="connsiteY716" fmla="*/ 1250067 h 1526213"/>
              <a:gd name="connsiteX717" fmla="*/ 808320 w 4742389"/>
              <a:gd name="connsiteY717" fmla="*/ 1257587 h 1526213"/>
              <a:gd name="connsiteX718" fmla="*/ 0 w 4742389"/>
              <a:gd name="connsiteY718" fmla="*/ 1340304 h 1526213"/>
              <a:gd name="connsiteX719" fmla="*/ 808320 w 4742389"/>
              <a:gd name="connsiteY719" fmla="*/ 1255081 h 1526213"/>
              <a:gd name="connsiteX720" fmla="*/ 1013528 w 4742389"/>
              <a:gd name="connsiteY720" fmla="*/ 1247561 h 1526213"/>
              <a:gd name="connsiteX721" fmla="*/ 1113629 w 4742389"/>
              <a:gd name="connsiteY721" fmla="*/ 1247561 h 1526213"/>
              <a:gd name="connsiteX722" fmla="*/ 1166183 w 4742389"/>
              <a:gd name="connsiteY722" fmla="*/ 1247561 h 1526213"/>
              <a:gd name="connsiteX723" fmla="*/ 1216233 w 4742389"/>
              <a:gd name="connsiteY723" fmla="*/ 1247561 h 1526213"/>
              <a:gd name="connsiteX724" fmla="*/ 1621644 w 4742389"/>
              <a:gd name="connsiteY724" fmla="*/ 1272627 h 1526213"/>
              <a:gd name="connsiteX725" fmla="*/ 1724248 w 4742389"/>
              <a:gd name="connsiteY725" fmla="*/ 1282653 h 1526213"/>
              <a:gd name="connsiteX726" fmla="*/ 1824350 w 4742389"/>
              <a:gd name="connsiteY726" fmla="*/ 1297692 h 1526213"/>
              <a:gd name="connsiteX727" fmla="*/ 1874401 w 4742389"/>
              <a:gd name="connsiteY727" fmla="*/ 1305212 h 1526213"/>
              <a:gd name="connsiteX728" fmla="*/ 1876050 w 4742389"/>
              <a:gd name="connsiteY728" fmla="*/ 1305460 h 1526213"/>
              <a:gd name="connsiteX729" fmla="*/ 1958694 w 4742389"/>
              <a:gd name="connsiteY729" fmla="*/ 1314376 h 1526213"/>
              <a:gd name="connsiteX730" fmla="*/ 2010210 w 4742389"/>
              <a:gd name="connsiteY730" fmla="*/ 1316388 h 1526213"/>
              <a:gd name="connsiteX731" fmla="*/ 2037840 w 4742389"/>
              <a:gd name="connsiteY731" fmla="*/ 1318801 h 1526213"/>
              <a:gd name="connsiteX732" fmla="*/ 2123809 w 4742389"/>
              <a:gd name="connsiteY732" fmla="*/ 1322717 h 1526213"/>
              <a:gd name="connsiteX733" fmla="*/ 2237745 w 4742389"/>
              <a:gd name="connsiteY733" fmla="*/ 1320831 h 1526213"/>
              <a:gd name="connsiteX734" fmla="*/ 2295221 w 4742389"/>
              <a:gd name="connsiteY734" fmla="*/ 1317121 h 1526213"/>
              <a:gd name="connsiteX735" fmla="*/ 2402045 w 4742389"/>
              <a:gd name="connsiteY735" fmla="*/ 1305641 h 1526213"/>
              <a:gd name="connsiteX736" fmla="*/ 2410836 w 4742389"/>
              <a:gd name="connsiteY736" fmla="*/ 1304694 h 1526213"/>
              <a:gd name="connsiteX737" fmla="*/ 2546168 w 4742389"/>
              <a:gd name="connsiteY737" fmla="*/ 1282955 h 1526213"/>
              <a:gd name="connsiteX738" fmla="*/ 2659717 w 4742389"/>
              <a:gd name="connsiteY738" fmla="*/ 1258873 h 1526213"/>
              <a:gd name="connsiteX739" fmla="*/ 2712288 w 4742389"/>
              <a:gd name="connsiteY739" fmla="*/ 1244690 h 1526213"/>
              <a:gd name="connsiteX740" fmla="*/ 2835272 w 4742389"/>
              <a:gd name="connsiteY740" fmla="*/ 1207526 h 1526213"/>
              <a:gd name="connsiteX741" fmla="*/ 2871251 w 4742389"/>
              <a:gd name="connsiteY741" fmla="*/ 1194959 h 1526213"/>
              <a:gd name="connsiteX742" fmla="*/ 3022620 w 4742389"/>
              <a:gd name="connsiteY742" fmla="*/ 1135682 h 1526213"/>
              <a:gd name="connsiteX743" fmla="*/ 3065180 w 4742389"/>
              <a:gd name="connsiteY743" fmla="*/ 1117038 h 1526213"/>
              <a:gd name="connsiteX744" fmla="*/ 3135498 w 4742389"/>
              <a:gd name="connsiteY744" fmla="*/ 1082054 h 1526213"/>
              <a:gd name="connsiteX745" fmla="*/ 3272966 w 4742389"/>
              <a:gd name="connsiteY745" fmla="*/ 1007211 h 1526213"/>
              <a:gd name="connsiteX746" fmla="*/ 3948651 w 4742389"/>
              <a:gd name="connsiteY746" fmla="*/ 518325 h 1526213"/>
              <a:gd name="connsiteX747" fmla="*/ 4268975 w 4742389"/>
              <a:gd name="connsiteY747" fmla="*/ 247557 h 1526213"/>
              <a:gd name="connsiteX748" fmla="*/ 4631843 w 4742389"/>
              <a:gd name="connsiteY748" fmla="*/ 36959 h 1526213"/>
              <a:gd name="connsiteX749" fmla="*/ 4731319 w 4742389"/>
              <a:gd name="connsiteY749" fmla="*/ 2487 h 152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</a:cxnLst>
            <a:rect l="l" t="t" r="r" b="b"/>
            <a:pathLst>
              <a:path w="4742389" h="1526213">
                <a:moveTo>
                  <a:pt x="643413" y="1407943"/>
                </a:moveTo>
                <a:lnTo>
                  <a:pt x="403188" y="1426007"/>
                </a:lnTo>
                <a:cubicBezTo>
                  <a:pt x="469501" y="1420989"/>
                  <a:pt x="536438" y="1415344"/>
                  <a:pt x="603376" y="1410326"/>
                </a:cubicBezTo>
                <a:close/>
                <a:moveTo>
                  <a:pt x="2316873" y="1406472"/>
                </a:moveTo>
                <a:lnTo>
                  <a:pt x="2292268" y="1414417"/>
                </a:lnTo>
                <a:lnTo>
                  <a:pt x="2070799" y="1474802"/>
                </a:lnTo>
                <a:lnTo>
                  <a:pt x="2094773" y="1479009"/>
                </a:lnTo>
                <a:cubicBezTo>
                  <a:pt x="2107285" y="1481204"/>
                  <a:pt x="2107285" y="1481204"/>
                  <a:pt x="2107285" y="1481204"/>
                </a:cubicBezTo>
                <a:lnTo>
                  <a:pt x="2117880" y="1483656"/>
                </a:lnTo>
                <a:lnTo>
                  <a:pt x="2315239" y="1425938"/>
                </a:lnTo>
                <a:lnTo>
                  <a:pt x="2347886" y="1414711"/>
                </a:lnTo>
                <a:lnTo>
                  <a:pt x="2328299" y="1409548"/>
                </a:lnTo>
                <a:cubicBezTo>
                  <a:pt x="2322355" y="1407982"/>
                  <a:pt x="2322355" y="1407982"/>
                  <a:pt x="2322355" y="1407982"/>
                </a:cubicBezTo>
                <a:close/>
                <a:moveTo>
                  <a:pt x="2271317" y="1393924"/>
                </a:moveTo>
                <a:lnTo>
                  <a:pt x="2070766" y="1448952"/>
                </a:lnTo>
                <a:lnTo>
                  <a:pt x="2003434" y="1463073"/>
                </a:lnTo>
                <a:lnTo>
                  <a:pt x="2007191" y="1463642"/>
                </a:lnTo>
                <a:lnTo>
                  <a:pt x="2059110" y="1472751"/>
                </a:lnTo>
                <a:lnTo>
                  <a:pt x="2291173" y="1409403"/>
                </a:lnTo>
                <a:lnTo>
                  <a:pt x="2307838" y="1403983"/>
                </a:lnTo>
                <a:close/>
                <a:moveTo>
                  <a:pt x="2378176" y="1386677"/>
                </a:moveTo>
                <a:lnTo>
                  <a:pt x="2329155" y="1402506"/>
                </a:lnTo>
                <a:lnTo>
                  <a:pt x="2358093" y="1411201"/>
                </a:lnTo>
                <a:lnTo>
                  <a:pt x="2407814" y="1394103"/>
                </a:lnTo>
                <a:close/>
                <a:moveTo>
                  <a:pt x="2233796" y="1383589"/>
                </a:moveTo>
                <a:lnTo>
                  <a:pt x="2052937" y="1428544"/>
                </a:lnTo>
                <a:lnTo>
                  <a:pt x="1931367" y="1452166"/>
                </a:lnTo>
                <a:lnTo>
                  <a:pt x="1989402" y="1460949"/>
                </a:lnTo>
                <a:lnTo>
                  <a:pt x="2070453" y="1443937"/>
                </a:lnTo>
                <a:lnTo>
                  <a:pt x="2261511" y="1391222"/>
                </a:lnTo>
                <a:close/>
                <a:moveTo>
                  <a:pt x="2329305" y="1378012"/>
                </a:moveTo>
                <a:lnTo>
                  <a:pt x="2283683" y="1390530"/>
                </a:lnTo>
                <a:lnTo>
                  <a:pt x="2320293" y="1399933"/>
                </a:lnTo>
                <a:lnTo>
                  <a:pt x="2368504" y="1384254"/>
                </a:lnTo>
                <a:lnTo>
                  <a:pt x="2365026" y="1383382"/>
                </a:lnTo>
                <a:close/>
                <a:moveTo>
                  <a:pt x="2195642" y="1373395"/>
                </a:moveTo>
                <a:lnTo>
                  <a:pt x="2036309" y="1407409"/>
                </a:lnTo>
                <a:lnTo>
                  <a:pt x="1849685" y="1439804"/>
                </a:lnTo>
                <a:lnTo>
                  <a:pt x="1914009" y="1449539"/>
                </a:lnTo>
                <a:lnTo>
                  <a:pt x="2051373" y="1422588"/>
                </a:lnTo>
                <a:lnTo>
                  <a:pt x="2222273" y="1380415"/>
                </a:lnTo>
                <a:lnTo>
                  <a:pt x="2222253" y="1380409"/>
                </a:lnTo>
                <a:close/>
                <a:moveTo>
                  <a:pt x="2287251" y="1370301"/>
                </a:moveTo>
                <a:lnTo>
                  <a:pt x="2245412" y="1380701"/>
                </a:lnTo>
                <a:lnTo>
                  <a:pt x="2273499" y="1387915"/>
                </a:lnTo>
                <a:lnTo>
                  <a:pt x="2316413" y="1376074"/>
                </a:lnTo>
                <a:lnTo>
                  <a:pt x="2314979" y="1375859"/>
                </a:lnTo>
                <a:close/>
                <a:moveTo>
                  <a:pt x="2436053" y="1367988"/>
                </a:moveTo>
                <a:lnTo>
                  <a:pt x="2389019" y="1383175"/>
                </a:lnTo>
                <a:lnTo>
                  <a:pt x="2408817" y="1387144"/>
                </a:lnTo>
                <a:cubicBezTo>
                  <a:pt x="2415073" y="1388398"/>
                  <a:pt x="2415073" y="1388398"/>
                  <a:pt x="2415073" y="1388398"/>
                </a:cubicBezTo>
                <a:lnTo>
                  <a:pt x="2420586" y="1389710"/>
                </a:lnTo>
                <a:lnTo>
                  <a:pt x="2468716" y="1373159"/>
                </a:lnTo>
                <a:close/>
                <a:moveTo>
                  <a:pt x="2154700" y="1363869"/>
                </a:moveTo>
                <a:lnTo>
                  <a:pt x="2023175" y="1388201"/>
                </a:lnTo>
                <a:lnTo>
                  <a:pt x="1759491" y="1427999"/>
                </a:lnTo>
                <a:lnTo>
                  <a:pt x="1808255" y="1433534"/>
                </a:lnTo>
                <a:lnTo>
                  <a:pt x="1834004" y="1437431"/>
                </a:lnTo>
                <a:lnTo>
                  <a:pt x="2035370" y="1402394"/>
                </a:lnTo>
                <a:lnTo>
                  <a:pt x="2184870" y="1370556"/>
                </a:lnTo>
                <a:lnTo>
                  <a:pt x="2180649" y="1369443"/>
                </a:lnTo>
                <a:cubicBezTo>
                  <a:pt x="2174705" y="1367877"/>
                  <a:pt x="2174705" y="1367877"/>
                  <a:pt x="2174705" y="1367877"/>
                </a:cubicBezTo>
                <a:close/>
                <a:moveTo>
                  <a:pt x="2247479" y="1362329"/>
                </a:moveTo>
                <a:lnTo>
                  <a:pt x="2207044" y="1370961"/>
                </a:lnTo>
                <a:lnTo>
                  <a:pt x="2218500" y="1373830"/>
                </a:lnTo>
                <a:cubicBezTo>
                  <a:pt x="2224756" y="1375396"/>
                  <a:pt x="2224756" y="1375396"/>
                  <a:pt x="2224756" y="1375396"/>
                </a:cubicBezTo>
                <a:lnTo>
                  <a:pt x="2233504" y="1377643"/>
                </a:lnTo>
                <a:lnTo>
                  <a:pt x="2274010" y="1367647"/>
                </a:lnTo>
                <a:lnTo>
                  <a:pt x="2257112" y="1364260"/>
                </a:lnTo>
                <a:close/>
                <a:moveTo>
                  <a:pt x="2389230" y="1361570"/>
                </a:moveTo>
                <a:lnTo>
                  <a:pt x="2344103" y="1373952"/>
                </a:lnTo>
                <a:lnTo>
                  <a:pt x="2359083" y="1377112"/>
                </a:lnTo>
                <a:cubicBezTo>
                  <a:pt x="2365026" y="1378366"/>
                  <a:pt x="2365026" y="1378366"/>
                  <a:pt x="2365026" y="1378366"/>
                </a:cubicBezTo>
                <a:lnTo>
                  <a:pt x="2378378" y="1381042"/>
                </a:lnTo>
                <a:lnTo>
                  <a:pt x="2424260" y="1366121"/>
                </a:lnTo>
                <a:lnTo>
                  <a:pt x="2407185" y="1363417"/>
                </a:lnTo>
                <a:close/>
                <a:moveTo>
                  <a:pt x="2341950" y="1356705"/>
                </a:moveTo>
                <a:lnTo>
                  <a:pt x="2304394" y="1366040"/>
                </a:lnTo>
                <a:lnTo>
                  <a:pt x="2304969" y="1366141"/>
                </a:lnTo>
                <a:cubicBezTo>
                  <a:pt x="2317481" y="1368335"/>
                  <a:pt x="2317481" y="1368335"/>
                  <a:pt x="2317481" y="1368335"/>
                </a:cubicBezTo>
                <a:lnTo>
                  <a:pt x="2332771" y="1371561"/>
                </a:lnTo>
                <a:lnTo>
                  <a:pt x="2374483" y="1360052"/>
                </a:lnTo>
                <a:close/>
                <a:moveTo>
                  <a:pt x="2114465" y="1355554"/>
                </a:moveTo>
                <a:lnTo>
                  <a:pt x="2012958" y="1370382"/>
                </a:lnTo>
                <a:lnTo>
                  <a:pt x="1652914" y="1415902"/>
                </a:lnTo>
                <a:lnTo>
                  <a:pt x="1740389" y="1425831"/>
                </a:lnTo>
                <a:lnTo>
                  <a:pt x="2022237" y="1383190"/>
                </a:lnTo>
                <a:lnTo>
                  <a:pt x="2141381" y="1361201"/>
                </a:lnTo>
                <a:lnTo>
                  <a:pt x="2124654" y="1357850"/>
                </a:lnTo>
                <a:close/>
                <a:moveTo>
                  <a:pt x="2205859" y="1354405"/>
                </a:moveTo>
                <a:lnTo>
                  <a:pt x="2167711" y="1361462"/>
                </a:lnTo>
                <a:lnTo>
                  <a:pt x="2174705" y="1362863"/>
                </a:lnTo>
                <a:lnTo>
                  <a:pt x="2195978" y="1368190"/>
                </a:lnTo>
                <a:lnTo>
                  <a:pt x="2235125" y="1359853"/>
                </a:lnTo>
                <a:lnTo>
                  <a:pt x="2227397" y="1358304"/>
                </a:lnTo>
                <a:cubicBezTo>
                  <a:pt x="2214885" y="1355796"/>
                  <a:pt x="2214885" y="1355796"/>
                  <a:pt x="2214885" y="1355796"/>
                </a:cubicBezTo>
                <a:close/>
                <a:moveTo>
                  <a:pt x="2295983" y="1351975"/>
                </a:moveTo>
                <a:lnTo>
                  <a:pt x="2263606" y="1358887"/>
                </a:lnTo>
                <a:lnTo>
                  <a:pt x="2290440" y="1363593"/>
                </a:lnTo>
                <a:lnTo>
                  <a:pt x="2325296" y="1354991"/>
                </a:lnTo>
                <a:close/>
                <a:moveTo>
                  <a:pt x="2495411" y="1348764"/>
                </a:moveTo>
                <a:lnTo>
                  <a:pt x="2495384" y="1348773"/>
                </a:lnTo>
                <a:cubicBezTo>
                  <a:pt x="2490237" y="1350491"/>
                  <a:pt x="2490237" y="1350491"/>
                  <a:pt x="2490237" y="1350491"/>
                </a:cubicBezTo>
                <a:lnTo>
                  <a:pt x="2447859" y="1364175"/>
                </a:lnTo>
                <a:lnTo>
                  <a:pt x="2480486" y="1369112"/>
                </a:lnTo>
                <a:lnTo>
                  <a:pt x="2512196" y="1358207"/>
                </a:lnTo>
                <a:lnTo>
                  <a:pt x="2528899" y="1351771"/>
                </a:lnTo>
                <a:close/>
                <a:moveTo>
                  <a:pt x="2165222" y="1348139"/>
                </a:moveTo>
                <a:lnTo>
                  <a:pt x="2128200" y="1353548"/>
                </a:lnTo>
                <a:lnTo>
                  <a:pt x="2154407" y="1358797"/>
                </a:lnTo>
                <a:lnTo>
                  <a:pt x="2190793" y="1352082"/>
                </a:lnTo>
                <a:close/>
                <a:moveTo>
                  <a:pt x="2076862" y="1347080"/>
                </a:moveTo>
                <a:lnTo>
                  <a:pt x="1608761" y="1395903"/>
                </a:lnTo>
                <a:lnTo>
                  <a:pt x="1516343" y="1404140"/>
                </a:lnTo>
                <a:lnTo>
                  <a:pt x="1553015" y="1407817"/>
                </a:lnTo>
                <a:cubicBezTo>
                  <a:pt x="1559271" y="1408444"/>
                  <a:pt x="1559271" y="1408444"/>
                  <a:pt x="1559271" y="1408444"/>
                </a:cubicBezTo>
                <a:cubicBezTo>
                  <a:pt x="1609318" y="1410953"/>
                  <a:pt x="1609318" y="1410953"/>
                  <a:pt x="1609318" y="1410953"/>
                </a:cubicBezTo>
                <a:lnTo>
                  <a:pt x="1631961" y="1413523"/>
                </a:lnTo>
                <a:lnTo>
                  <a:pt x="2012019" y="1365058"/>
                </a:lnTo>
                <a:lnTo>
                  <a:pt x="2098552" y="1351968"/>
                </a:lnTo>
                <a:close/>
                <a:moveTo>
                  <a:pt x="2246510" y="1346884"/>
                </a:moveTo>
                <a:lnTo>
                  <a:pt x="2221525" y="1351506"/>
                </a:lnTo>
                <a:lnTo>
                  <a:pt x="2250476" y="1356584"/>
                </a:lnTo>
                <a:lnTo>
                  <a:pt x="2279891" y="1350319"/>
                </a:lnTo>
                <a:close/>
                <a:moveTo>
                  <a:pt x="2450575" y="1344737"/>
                </a:moveTo>
                <a:lnTo>
                  <a:pt x="2403537" y="1357644"/>
                </a:lnTo>
                <a:lnTo>
                  <a:pt x="2409688" y="1358401"/>
                </a:lnTo>
                <a:lnTo>
                  <a:pt x="2435834" y="1362356"/>
                </a:lnTo>
                <a:lnTo>
                  <a:pt x="2481478" y="1347512"/>
                </a:lnTo>
                <a:close/>
                <a:moveTo>
                  <a:pt x="2203856" y="1342495"/>
                </a:moveTo>
                <a:lnTo>
                  <a:pt x="2182766" y="1345576"/>
                </a:lnTo>
                <a:lnTo>
                  <a:pt x="2204876" y="1348900"/>
                </a:lnTo>
                <a:lnTo>
                  <a:pt x="2206615" y="1349161"/>
                </a:lnTo>
                <a:lnTo>
                  <a:pt x="2228818" y="1345064"/>
                </a:lnTo>
                <a:close/>
                <a:moveTo>
                  <a:pt x="2125471" y="1342010"/>
                </a:moveTo>
                <a:lnTo>
                  <a:pt x="2092630" y="1345435"/>
                </a:lnTo>
                <a:lnTo>
                  <a:pt x="2112055" y="1349925"/>
                </a:lnTo>
                <a:lnTo>
                  <a:pt x="2144739" y="1344981"/>
                </a:lnTo>
                <a:lnTo>
                  <a:pt x="2129493" y="1342630"/>
                </a:lnTo>
                <a:close/>
                <a:moveTo>
                  <a:pt x="2406147" y="1340747"/>
                </a:moveTo>
                <a:lnTo>
                  <a:pt x="2359815" y="1352264"/>
                </a:lnTo>
                <a:lnTo>
                  <a:pt x="2389481" y="1355914"/>
                </a:lnTo>
                <a:lnTo>
                  <a:pt x="2435045" y="1343343"/>
                </a:lnTo>
                <a:close/>
                <a:moveTo>
                  <a:pt x="2039442" y="1338647"/>
                </a:moveTo>
                <a:lnTo>
                  <a:pt x="2002016" y="1341063"/>
                </a:lnTo>
                <a:cubicBezTo>
                  <a:pt x="1869381" y="1350461"/>
                  <a:pt x="1736747" y="1360486"/>
                  <a:pt x="1604112" y="1370511"/>
                </a:cubicBezTo>
                <a:lnTo>
                  <a:pt x="1284898" y="1393067"/>
                </a:lnTo>
                <a:lnTo>
                  <a:pt x="1307786" y="1393704"/>
                </a:lnTo>
                <a:cubicBezTo>
                  <a:pt x="1341567" y="1395272"/>
                  <a:pt x="1375349" y="1397154"/>
                  <a:pt x="1409130" y="1398409"/>
                </a:cubicBezTo>
                <a:lnTo>
                  <a:pt x="1486203" y="1402273"/>
                </a:lnTo>
                <a:lnTo>
                  <a:pt x="1608761" y="1390888"/>
                </a:lnTo>
                <a:lnTo>
                  <a:pt x="2057350" y="1342682"/>
                </a:lnTo>
                <a:close/>
                <a:moveTo>
                  <a:pt x="2358501" y="1338629"/>
                </a:moveTo>
                <a:lnTo>
                  <a:pt x="2318464" y="1347176"/>
                </a:lnTo>
                <a:lnTo>
                  <a:pt x="2344156" y="1350337"/>
                </a:lnTo>
                <a:lnTo>
                  <a:pt x="2386901" y="1339789"/>
                </a:lnTo>
                <a:close/>
                <a:moveTo>
                  <a:pt x="2162054" y="1338194"/>
                </a:moveTo>
                <a:lnTo>
                  <a:pt x="2145290" y="1339943"/>
                </a:lnTo>
                <a:lnTo>
                  <a:pt x="2161718" y="1342412"/>
                </a:lnTo>
                <a:lnTo>
                  <a:pt x="2178448" y="1339881"/>
                </a:lnTo>
                <a:close/>
                <a:moveTo>
                  <a:pt x="2303316" y="1336375"/>
                </a:moveTo>
                <a:lnTo>
                  <a:pt x="2274305" y="1341742"/>
                </a:lnTo>
                <a:lnTo>
                  <a:pt x="2303371" y="1345319"/>
                </a:lnTo>
                <a:lnTo>
                  <a:pt x="2338599" y="1337816"/>
                </a:lnTo>
                <a:close/>
                <a:moveTo>
                  <a:pt x="2084118" y="1335762"/>
                </a:moveTo>
                <a:lnTo>
                  <a:pt x="2058060" y="1337445"/>
                </a:lnTo>
                <a:lnTo>
                  <a:pt x="2073303" y="1340968"/>
                </a:lnTo>
                <a:lnTo>
                  <a:pt x="2099804" y="1338120"/>
                </a:lnTo>
                <a:close/>
                <a:moveTo>
                  <a:pt x="2258325" y="1334538"/>
                </a:moveTo>
                <a:lnTo>
                  <a:pt x="2238863" y="1337381"/>
                </a:lnTo>
                <a:lnTo>
                  <a:pt x="2257812" y="1339713"/>
                </a:lnTo>
                <a:lnTo>
                  <a:pt x="2280863" y="1335459"/>
                </a:lnTo>
                <a:close/>
                <a:moveTo>
                  <a:pt x="2117484" y="1333608"/>
                </a:moveTo>
                <a:lnTo>
                  <a:pt x="2108922" y="1334161"/>
                </a:lnTo>
                <a:lnTo>
                  <a:pt x="2117294" y="1335734"/>
                </a:lnTo>
                <a:lnTo>
                  <a:pt x="2119259" y="1336030"/>
                </a:lnTo>
                <a:lnTo>
                  <a:pt x="2129903" y="1334886"/>
                </a:lnTo>
                <a:close/>
                <a:moveTo>
                  <a:pt x="2214330" y="1332742"/>
                </a:moveTo>
                <a:lnTo>
                  <a:pt x="2206623" y="1333546"/>
                </a:lnTo>
                <a:lnTo>
                  <a:pt x="2210301" y="1333867"/>
                </a:lnTo>
                <a:lnTo>
                  <a:pt x="2214659" y="1334403"/>
                </a:lnTo>
                <a:lnTo>
                  <a:pt x="2223238" y="1333105"/>
                </a:lnTo>
                <a:close/>
                <a:moveTo>
                  <a:pt x="2043194" y="1329610"/>
                </a:moveTo>
                <a:lnTo>
                  <a:pt x="2024364" y="1329818"/>
                </a:lnTo>
                <a:lnTo>
                  <a:pt x="2027055" y="1330278"/>
                </a:lnTo>
                <a:lnTo>
                  <a:pt x="2041108" y="1333527"/>
                </a:lnTo>
                <a:lnTo>
                  <a:pt x="2060792" y="1332256"/>
                </a:lnTo>
                <a:close/>
                <a:moveTo>
                  <a:pt x="2556751" y="1328281"/>
                </a:moveTo>
                <a:lnTo>
                  <a:pt x="2531411" y="1336743"/>
                </a:lnTo>
                <a:lnTo>
                  <a:pt x="2511183" y="1343497"/>
                </a:lnTo>
                <a:lnTo>
                  <a:pt x="2544027" y="1345942"/>
                </a:lnTo>
                <a:lnTo>
                  <a:pt x="2568621" y="1336466"/>
                </a:lnTo>
                <a:lnTo>
                  <a:pt x="2588499" y="1328806"/>
                </a:lnTo>
                <a:close/>
                <a:moveTo>
                  <a:pt x="2508372" y="1327480"/>
                </a:moveTo>
                <a:lnTo>
                  <a:pt x="2508269" y="1327512"/>
                </a:lnTo>
                <a:cubicBezTo>
                  <a:pt x="2467095" y="1340204"/>
                  <a:pt x="2467095" y="1340204"/>
                  <a:pt x="2467095" y="1340204"/>
                </a:cubicBezTo>
                <a:lnTo>
                  <a:pt x="2467064" y="1340213"/>
                </a:lnTo>
                <a:lnTo>
                  <a:pt x="2496859" y="1342431"/>
                </a:lnTo>
                <a:lnTo>
                  <a:pt x="2540061" y="1328005"/>
                </a:lnTo>
                <a:close/>
                <a:moveTo>
                  <a:pt x="2460291" y="1326684"/>
                </a:moveTo>
                <a:lnTo>
                  <a:pt x="2447701" y="1330418"/>
                </a:lnTo>
                <a:lnTo>
                  <a:pt x="2421841" y="1336846"/>
                </a:lnTo>
                <a:lnTo>
                  <a:pt x="2450782" y="1339001"/>
                </a:lnTo>
                <a:lnTo>
                  <a:pt x="2464592" y="1335190"/>
                </a:lnTo>
                <a:lnTo>
                  <a:pt x="2490560" y="1327185"/>
                </a:lnTo>
                <a:close/>
                <a:moveTo>
                  <a:pt x="2329673" y="1326450"/>
                </a:moveTo>
                <a:lnTo>
                  <a:pt x="2312386" y="1326641"/>
                </a:lnTo>
                <a:lnTo>
                  <a:pt x="2288043" y="1330197"/>
                </a:lnTo>
                <a:lnTo>
                  <a:pt x="2305151" y="1330976"/>
                </a:lnTo>
                <a:close/>
                <a:moveTo>
                  <a:pt x="2417751" y="1325980"/>
                </a:moveTo>
                <a:lnTo>
                  <a:pt x="2378665" y="1334324"/>
                </a:lnTo>
                <a:lnTo>
                  <a:pt x="2402616" y="1335415"/>
                </a:lnTo>
                <a:lnTo>
                  <a:pt x="2404158" y="1335530"/>
                </a:lnTo>
                <a:lnTo>
                  <a:pt x="2441278" y="1326370"/>
                </a:lnTo>
                <a:close/>
                <a:moveTo>
                  <a:pt x="2395372" y="1325725"/>
                </a:moveTo>
                <a:lnTo>
                  <a:pt x="2358699" y="1326130"/>
                </a:lnTo>
                <a:lnTo>
                  <a:pt x="2327099" y="1331976"/>
                </a:lnTo>
                <a:lnTo>
                  <a:pt x="2359165" y="1333436"/>
                </a:lnTo>
                <a:close/>
                <a:moveTo>
                  <a:pt x="1990882" y="1324092"/>
                </a:moveTo>
                <a:lnTo>
                  <a:pt x="1995991" y="1324966"/>
                </a:lnTo>
                <a:lnTo>
                  <a:pt x="2001654" y="1324738"/>
                </a:lnTo>
                <a:lnTo>
                  <a:pt x="2007341" y="1324644"/>
                </a:lnTo>
                <a:lnTo>
                  <a:pt x="2002542" y="1324129"/>
                </a:lnTo>
                <a:close/>
                <a:moveTo>
                  <a:pt x="2384183" y="1316390"/>
                </a:moveTo>
                <a:lnTo>
                  <a:pt x="2381275" y="1316577"/>
                </a:lnTo>
                <a:lnTo>
                  <a:pt x="2366770" y="1318696"/>
                </a:lnTo>
                <a:lnTo>
                  <a:pt x="2372170" y="1318607"/>
                </a:lnTo>
                <a:close/>
                <a:moveTo>
                  <a:pt x="2451213" y="1313030"/>
                </a:moveTo>
                <a:lnTo>
                  <a:pt x="2421664" y="1314380"/>
                </a:lnTo>
                <a:lnTo>
                  <a:pt x="2417617" y="1315230"/>
                </a:lnTo>
                <a:lnTo>
                  <a:pt x="2401604" y="1318193"/>
                </a:lnTo>
                <a:lnTo>
                  <a:pt x="2428366" y="1318699"/>
                </a:lnTo>
                <a:lnTo>
                  <a:pt x="2429812" y="1318391"/>
                </a:lnTo>
                <a:close/>
                <a:moveTo>
                  <a:pt x="2492367" y="1311149"/>
                </a:moveTo>
                <a:lnTo>
                  <a:pt x="2475699" y="1311911"/>
                </a:lnTo>
                <a:lnTo>
                  <a:pt x="2447182" y="1319055"/>
                </a:lnTo>
                <a:lnTo>
                  <a:pt x="2465084" y="1319393"/>
                </a:lnTo>
                <a:close/>
                <a:moveTo>
                  <a:pt x="2551323" y="1308454"/>
                </a:moveTo>
                <a:lnTo>
                  <a:pt x="2516377" y="1310052"/>
                </a:lnTo>
                <a:lnTo>
                  <a:pt x="2483691" y="1319745"/>
                </a:lnTo>
                <a:lnTo>
                  <a:pt x="2512904" y="1320298"/>
                </a:lnTo>
                <a:lnTo>
                  <a:pt x="2521016" y="1317797"/>
                </a:lnTo>
                <a:cubicBezTo>
                  <a:pt x="2534740" y="1313566"/>
                  <a:pt x="2543890" y="1310746"/>
                  <a:pt x="2549989" y="1308865"/>
                </a:cubicBezTo>
                <a:close/>
                <a:moveTo>
                  <a:pt x="2604968" y="1306003"/>
                </a:moveTo>
                <a:lnTo>
                  <a:pt x="2572584" y="1307483"/>
                </a:lnTo>
                <a:lnTo>
                  <a:pt x="2564691" y="1310119"/>
                </a:lnTo>
                <a:lnTo>
                  <a:pt x="2530587" y="1320632"/>
                </a:lnTo>
                <a:lnTo>
                  <a:pt x="2560448" y="1321197"/>
                </a:lnTo>
                <a:lnTo>
                  <a:pt x="2573132" y="1316961"/>
                </a:lnTo>
                <a:cubicBezTo>
                  <a:pt x="2585331" y="1312888"/>
                  <a:pt x="2585331" y="1312888"/>
                  <a:pt x="2585331" y="1312888"/>
                </a:cubicBezTo>
                <a:close/>
                <a:moveTo>
                  <a:pt x="2653426" y="1303788"/>
                </a:moveTo>
                <a:lnTo>
                  <a:pt x="2624288" y="1305120"/>
                </a:lnTo>
                <a:lnTo>
                  <a:pt x="2587833" y="1317902"/>
                </a:lnTo>
                <a:lnTo>
                  <a:pt x="2577026" y="1321510"/>
                </a:lnTo>
                <a:lnTo>
                  <a:pt x="2606011" y="1322059"/>
                </a:lnTo>
                <a:lnTo>
                  <a:pt x="2609795" y="1320600"/>
                </a:lnTo>
                <a:close/>
                <a:moveTo>
                  <a:pt x="2488093" y="1303682"/>
                </a:moveTo>
                <a:lnTo>
                  <a:pt x="2455475" y="1307276"/>
                </a:lnTo>
                <a:lnTo>
                  <a:pt x="2454047" y="1307576"/>
                </a:lnTo>
                <a:lnTo>
                  <a:pt x="2477878" y="1306350"/>
                </a:lnTo>
                <a:lnTo>
                  <a:pt x="2479861" y="1305853"/>
                </a:lnTo>
                <a:close/>
                <a:moveTo>
                  <a:pt x="2533705" y="1298657"/>
                </a:moveTo>
                <a:lnTo>
                  <a:pt x="2524604" y="1299659"/>
                </a:lnTo>
                <a:lnTo>
                  <a:pt x="2503073" y="1305053"/>
                </a:lnTo>
                <a:lnTo>
                  <a:pt x="2514481" y="1304466"/>
                </a:lnTo>
                <a:close/>
                <a:moveTo>
                  <a:pt x="2605028" y="1290798"/>
                </a:moveTo>
                <a:lnTo>
                  <a:pt x="2567269" y="1294959"/>
                </a:lnTo>
                <a:lnTo>
                  <a:pt x="2539563" y="1303175"/>
                </a:lnTo>
                <a:lnTo>
                  <a:pt x="2573141" y="1301447"/>
                </a:lnTo>
                <a:close/>
                <a:moveTo>
                  <a:pt x="2660687" y="1284666"/>
                </a:moveTo>
                <a:lnTo>
                  <a:pt x="2631170" y="1287918"/>
                </a:lnTo>
                <a:lnTo>
                  <a:pt x="2593847" y="1300382"/>
                </a:lnTo>
                <a:lnTo>
                  <a:pt x="2625671" y="1298744"/>
                </a:lnTo>
                <a:lnTo>
                  <a:pt x="2635381" y="1295340"/>
                </a:lnTo>
                <a:close/>
                <a:moveTo>
                  <a:pt x="2718032" y="1278348"/>
                </a:moveTo>
                <a:lnTo>
                  <a:pt x="2688577" y="1281593"/>
                </a:lnTo>
                <a:lnTo>
                  <a:pt x="2685430" y="1282805"/>
                </a:lnTo>
                <a:lnTo>
                  <a:pt x="2644928" y="1297753"/>
                </a:lnTo>
                <a:lnTo>
                  <a:pt x="2672812" y="1296318"/>
                </a:lnTo>
                <a:lnTo>
                  <a:pt x="2707393" y="1282993"/>
                </a:lnTo>
                <a:close/>
                <a:moveTo>
                  <a:pt x="2664685" y="1270749"/>
                </a:moveTo>
                <a:lnTo>
                  <a:pt x="2629561" y="1276485"/>
                </a:lnTo>
                <a:lnTo>
                  <a:pt x="2605034" y="1283759"/>
                </a:lnTo>
                <a:lnTo>
                  <a:pt x="2636153" y="1280404"/>
                </a:lnTo>
                <a:lnTo>
                  <a:pt x="2659785" y="1272512"/>
                </a:lnTo>
                <a:close/>
                <a:moveTo>
                  <a:pt x="2721202" y="1261521"/>
                </a:moveTo>
                <a:lnTo>
                  <a:pt x="2699701" y="1265032"/>
                </a:lnTo>
                <a:lnTo>
                  <a:pt x="2662287" y="1277526"/>
                </a:lnTo>
                <a:lnTo>
                  <a:pt x="2662020" y="1277615"/>
                </a:lnTo>
                <a:lnTo>
                  <a:pt x="2682683" y="1275388"/>
                </a:lnTo>
                <a:lnTo>
                  <a:pt x="2682927" y="1275285"/>
                </a:lnTo>
                <a:close/>
                <a:moveTo>
                  <a:pt x="2714384" y="1252876"/>
                </a:moveTo>
                <a:lnTo>
                  <a:pt x="2705116" y="1254824"/>
                </a:lnTo>
                <a:lnTo>
                  <a:pt x="2681292" y="1261251"/>
                </a:lnTo>
                <a:lnTo>
                  <a:pt x="2699013" y="1258404"/>
                </a:lnTo>
                <a:close/>
                <a:moveTo>
                  <a:pt x="2777684" y="1252298"/>
                </a:moveTo>
                <a:lnTo>
                  <a:pt x="2754993" y="1256003"/>
                </a:lnTo>
                <a:lnTo>
                  <a:pt x="2726604" y="1266942"/>
                </a:lnTo>
                <a:lnTo>
                  <a:pt x="2713229" y="1272095"/>
                </a:lnTo>
                <a:lnTo>
                  <a:pt x="2738617" y="1269358"/>
                </a:lnTo>
                <a:lnTo>
                  <a:pt x="2763818" y="1258353"/>
                </a:lnTo>
                <a:close/>
                <a:moveTo>
                  <a:pt x="2786235" y="1237780"/>
                </a:moveTo>
                <a:lnTo>
                  <a:pt x="2770055" y="1241179"/>
                </a:lnTo>
                <a:lnTo>
                  <a:pt x="2764899" y="1243082"/>
                </a:lnTo>
                <a:cubicBezTo>
                  <a:pt x="2759884" y="1244933"/>
                  <a:pt x="2759884" y="1244933"/>
                  <a:pt x="2759884" y="1244933"/>
                </a:cubicBezTo>
                <a:lnTo>
                  <a:pt x="2738576" y="1252049"/>
                </a:lnTo>
                <a:lnTo>
                  <a:pt x="2754778" y="1249447"/>
                </a:lnTo>
                <a:lnTo>
                  <a:pt x="2768325" y="1244575"/>
                </a:lnTo>
                <a:cubicBezTo>
                  <a:pt x="2780524" y="1240188"/>
                  <a:pt x="2780524" y="1240188"/>
                  <a:pt x="2780524" y="1240188"/>
                </a:cubicBezTo>
                <a:close/>
                <a:moveTo>
                  <a:pt x="2841726" y="1224878"/>
                </a:moveTo>
                <a:lnTo>
                  <a:pt x="2815804" y="1231377"/>
                </a:lnTo>
                <a:lnTo>
                  <a:pt x="2784148" y="1244729"/>
                </a:lnTo>
                <a:lnTo>
                  <a:pt x="2801257" y="1241981"/>
                </a:lnTo>
                <a:lnTo>
                  <a:pt x="2801350" y="1241963"/>
                </a:lnTo>
                <a:lnTo>
                  <a:pt x="2803467" y="1241039"/>
                </a:lnTo>
                <a:cubicBezTo>
                  <a:pt x="2804992" y="1240373"/>
                  <a:pt x="2804992" y="1240373"/>
                  <a:pt x="2804992" y="1240373"/>
                </a:cubicBezTo>
                <a:close/>
                <a:moveTo>
                  <a:pt x="2818081" y="1224347"/>
                </a:moveTo>
                <a:lnTo>
                  <a:pt x="2809074" y="1226777"/>
                </a:lnTo>
                <a:lnTo>
                  <a:pt x="2806401" y="1227763"/>
                </a:lnTo>
                <a:lnTo>
                  <a:pt x="2808931" y="1227227"/>
                </a:lnTo>
                <a:lnTo>
                  <a:pt x="2814340" y="1225925"/>
                </a:lnTo>
                <a:close/>
                <a:moveTo>
                  <a:pt x="2887025" y="1203951"/>
                </a:moveTo>
                <a:lnTo>
                  <a:pt x="2865952" y="1210224"/>
                </a:lnTo>
                <a:lnTo>
                  <a:pt x="2847860" y="1217855"/>
                </a:lnTo>
                <a:lnTo>
                  <a:pt x="2867883" y="1213035"/>
                </a:lnTo>
                <a:lnTo>
                  <a:pt x="2880030" y="1207271"/>
                </a:lnTo>
                <a:close/>
                <a:moveTo>
                  <a:pt x="2935978" y="1180577"/>
                </a:moveTo>
                <a:lnTo>
                  <a:pt x="2930627" y="1182438"/>
                </a:lnTo>
                <a:lnTo>
                  <a:pt x="2923762" y="1185400"/>
                </a:lnTo>
                <a:lnTo>
                  <a:pt x="2929226" y="1183808"/>
                </a:lnTo>
                <a:close/>
                <a:moveTo>
                  <a:pt x="4742389" y="0"/>
                </a:moveTo>
                <a:lnTo>
                  <a:pt x="4742389" y="9182"/>
                </a:lnTo>
                <a:lnTo>
                  <a:pt x="4733821" y="11262"/>
                </a:lnTo>
                <a:cubicBezTo>
                  <a:pt x="4700662" y="21290"/>
                  <a:pt x="4668129" y="33199"/>
                  <a:pt x="4636847" y="46988"/>
                </a:cubicBezTo>
                <a:cubicBezTo>
                  <a:pt x="4506716" y="97130"/>
                  <a:pt x="4386595" y="169836"/>
                  <a:pt x="4273980" y="252571"/>
                </a:cubicBezTo>
                <a:cubicBezTo>
                  <a:pt x="4163869" y="337813"/>
                  <a:pt x="4058762" y="430576"/>
                  <a:pt x="3953656" y="523339"/>
                </a:cubicBezTo>
                <a:cubicBezTo>
                  <a:pt x="3876077" y="593538"/>
                  <a:pt x="3876077" y="593538"/>
                  <a:pt x="3876077" y="593538"/>
                </a:cubicBezTo>
                <a:cubicBezTo>
                  <a:pt x="3836037" y="626130"/>
                  <a:pt x="3836037" y="626130"/>
                  <a:pt x="3836037" y="626130"/>
                </a:cubicBezTo>
                <a:cubicBezTo>
                  <a:pt x="3823524" y="638666"/>
                  <a:pt x="3808509" y="648694"/>
                  <a:pt x="3795996" y="661230"/>
                </a:cubicBezTo>
                <a:cubicBezTo>
                  <a:pt x="3740940" y="703851"/>
                  <a:pt x="3685885" y="746472"/>
                  <a:pt x="3628326" y="789093"/>
                </a:cubicBezTo>
                <a:cubicBezTo>
                  <a:pt x="3572019" y="829207"/>
                  <a:pt x="3514461" y="868067"/>
                  <a:pt x="3455651" y="905673"/>
                </a:cubicBezTo>
                <a:lnTo>
                  <a:pt x="3335376" y="978473"/>
                </a:lnTo>
                <a:lnTo>
                  <a:pt x="3432730" y="925262"/>
                </a:lnTo>
                <a:cubicBezTo>
                  <a:pt x="3492477" y="890479"/>
                  <a:pt x="3551285" y="854129"/>
                  <a:pt x="3608841" y="816526"/>
                </a:cubicBezTo>
                <a:cubicBezTo>
                  <a:pt x="3666399" y="778923"/>
                  <a:pt x="3721453" y="738813"/>
                  <a:pt x="3776507" y="696196"/>
                </a:cubicBezTo>
                <a:cubicBezTo>
                  <a:pt x="3941670" y="568345"/>
                  <a:pt x="3941670" y="568345"/>
                  <a:pt x="3941670" y="568345"/>
                </a:cubicBezTo>
                <a:cubicBezTo>
                  <a:pt x="3994222" y="528235"/>
                  <a:pt x="4049277" y="483111"/>
                  <a:pt x="4104331" y="443001"/>
                </a:cubicBezTo>
                <a:cubicBezTo>
                  <a:pt x="4159385" y="400384"/>
                  <a:pt x="4216942" y="362781"/>
                  <a:pt x="4274499" y="325178"/>
                </a:cubicBezTo>
                <a:cubicBezTo>
                  <a:pt x="4392115" y="249972"/>
                  <a:pt x="4517239" y="189807"/>
                  <a:pt x="4652372" y="149697"/>
                </a:cubicBezTo>
                <a:lnTo>
                  <a:pt x="4742389" y="128066"/>
                </a:lnTo>
                <a:lnTo>
                  <a:pt x="4742389" y="138430"/>
                </a:lnTo>
                <a:lnTo>
                  <a:pt x="4654875" y="159724"/>
                </a:lnTo>
                <a:cubicBezTo>
                  <a:pt x="4522243" y="197327"/>
                  <a:pt x="4397120" y="257492"/>
                  <a:pt x="4279504" y="332699"/>
                </a:cubicBezTo>
                <a:cubicBezTo>
                  <a:pt x="4221947" y="367795"/>
                  <a:pt x="4164390" y="407905"/>
                  <a:pt x="4109336" y="448015"/>
                </a:cubicBezTo>
                <a:cubicBezTo>
                  <a:pt x="4054281" y="490632"/>
                  <a:pt x="3999227" y="533249"/>
                  <a:pt x="3946675" y="575866"/>
                </a:cubicBezTo>
                <a:cubicBezTo>
                  <a:pt x="3781512" y="703717"/>
                  <a:pt x="3781512" y="703717"/>
                  <a:pt x="3781512" y="703717"/>
                </a:cubicBezTo>
                <a:cubicBezTo>
                  <a:pt x="3726458" y="743827"/>
                  <a:pt x="3668901" y="783937"/>
                  <a:pt x="3611344" y="821540"/>
                </a:cubicBezTo>
                <a:cubicBezTo>
                  <a:pt x="3496231" y="899253"/>
                  <a:pt x="3376112" y="966939"/>
                  <a:pt x="3253491" y="1032117"/>
                </a:cubicBezTo>
                <a:lnTo>
                  <a:pt x="3191695" y="1062445"/>
                </a:lnTo>
                <a:lnTo>
                  <a:pt x="3232851" y="1044362"/>
                </a:lnTo>
                <a:cubicBezTo>
                  <a:pt x="3355472" y="986698"/>
                  <a:pt x="3475591" y="924019"/>
                  <a:pt x="3593207" y="853819"/>
                </a:cubicBezTo>
                <a:cubicBezTo>
                  <a:pt x="3653266" y="818719"/>
                  <a:pt x="3710823" y="781112"/>
                  <a:pt x="3765877" y="743505"/>
                </a:cubicBezTo>
                <a:cubicBezTo>
                  <a:pt x="3936045" y="628177"/>
                  <a:pt x="3936045" y="628177"/>
                  <a:pt x="3936045" y="628177"/>
                </a:cubicBezTo>
                <a:cubicBezTo>
                  <a:pt x="4048657" y="550456"/>
                  <a:pt x="4163770" y="472734"/>
                  <a:pt x="4283889" y="410056"/>
                </a:cubicBezTo>
                <a:cubicBezTo>
                  <a:pt x="4406510" y="347377"/>
                  <a:pt x="4536638" y="299742"/>
                  <a:pt x="4671771" y="272163"/>
                </a:cubicBezTo>
                <a:lnTo>
                  <a:pt x="4742389" y="264326"/>
                </a:lnTo>
                <a:lnTo>
                  <a:pt x="4742389" y="273458"/>
                </a:lnTo>
                <a:lnTo>
                  <a:pt x="4671771" y="282192"/>
                </a:lnTo>
                <a:cubicBezTo>
                  <a:pt x="4539141" y="307263"/>
                  <a:pt x="4409012" y="354899"/>
                  <a:pt x="4288893" y="417577"/>
                </a:cubicBezTo>
                <a:cubicBezTo>
                  <a:pt x="4166273" y="480256"/>
                  <a:pt x="4053661" y="555470"/>
                  <a:pt x="3941050" y="633191"/>
                </a:cubicBezTo>
                <a:cubicBezTo>
                  <a:pt x="3770882" y="748520"/>
                  <a:pt x="3770882" y="748520"/>
                  <a:pt x="3770882" y="748520"/>
                </a:cubicBezTo>
                <a:cubicBezTo>
                  <a:pt x="3715828" y="788634"/>
                  <a:pt x="3655769" y="823734"/>
                  <a:pt x="3598212" y="858834"/>
                </a:cubicBezTo>
                <a:cubicBezTo>
                  <a:pt x="3480595" y="929034"/>
                  <a:pt x="3357975" y="994219"/>
                  <a:pt x="3235353" y="1051883"/>
                </a:cubicBezTo>
                <a:lnTo>
                  <a:pt x="3083811" y="1118465"/>
                </a:lnTo>
                <a:lnTo>
                  <a:pt x="3215960" y="1067077"/>
                </a:lnTo>
                <a:cubicBezTo>
                  <a:pt x="3343586" y="1016916"/>
                  <a:pt x="3466207" y="959232"/>
                  <a:pt x="3586326" y="896531"/>
                </a:cubicBezTo>
                <a:cubicBezTo>
                  <a:pt x="3646385" y="866435"/>
                  <a:pt x="3703942" y="831323"/>
                  <a:pt x="3761499" y="796211"/>
                </a:cubicBezTo>
                <a:cubicBezTo>
                  <a:pt x="3936672" y="693382"/>
                  <a:pt x="3936672" y="693382"/>
                  <a:pt x="3936672" y="693382"/>
                </a:cubicBezTo>
                <a:cubicBezTo>
                  <a:pt x="4054288" y="623158"/>
                  <a:pt x="4174407" y="557949"/>
                  <a:pt x="4299530" y="507789"/>
                </a:cubicBezTo>
                <a:cubicBezTo>
                  <a:pt x="4362091" y="482709"/>
                  <a:pt x="4427156" y="460137"/>
                  <a:pt x="4492220" y="442581"/>
                </a:cubicBezTo>
                <a:cubicBezTo>
                  <a:pt x="4557285" y="425024"/>
                  <a:pt x="4624851" y="409976"/>
                  <a:pt x="4692418" y="407468"/>
                </a:cubicBezTo>
                <a:lnTo>
                  <a:pt x="4742389" y="407468"/>
                </a:lnTo>
                <a:lnTo>
                  <a:pt x="4742389" y="415145"/>
                </a:lnTo>
                <a:lnTo>
                  <a:pt x="4692418" y="414992"/>
                </a:lnTo>
                <a:cubicBezTo>
                  <a:pt x="4627353" y="420008"/>
                  <a:pt x="4559787" y="432548"/>
                  <a:pt x="4494723" y="450105"/>
                </a:cubicBezTo>
                <a:cubicBezTo>
                  <a:pt x="4429659" y="467661"/>
                  <a:pt x="4364594" y="490233"/>
                  <a:pt x="4302033" y="515313"/>
                </a:cubicBezTo>
                <a:cubicBezTo>
                  <a:pt x="4176909" y="565473"/>
                  <a:pt x="4056790" y="630682"/>
                  <a:pt x="3941677" y="698398"/>
                </a:cubicBezTo>
                <a:cubicBezTo>
                  <a:pt x="3766504" y="803735"/>
                  <a:pt x="3766504" y="803735"/>
                  <a:pt x="3766504" y="803735"/>
                </a:cubicBezTo>
                <a:cubicBezTo>
                  <a:pt x="3706444" y="836339"/>
                  <a:pt x="3648887" y="871451"/>
                  <a:pt x="3588828" y="904056"/>
                </a:cubicBezTo>
                <a:cubicBezTo>
                  <a:pt x="3468709" y="966756"/>
                  <a:pt x="3346089" y="1021932"/>
                  <a:pt x="3218463" y="1074601"/>
                </a:cubicBezTo>
                <a:cubicBezTo>
                  <a:pt x="3155901" y="1100308"/>
                  <a:pt x="3092870" y="1124761"/>
                  <a:pt x="3029409" y="1148078"/>
                </a:cubicBezTo>
                <a:lnTo>
                  <a:pt x="2999014" y="1158650"/>
                </a:lnTo>
                <a:lnTo>
                  <a:pt x="2973916" y="1170786"/>
                </a:lnTo>
                <a:lnTo>
                  <a:pt x="3013812" y="1159160"/>
                </a:lnTo>
                <a:cubicBezTo>
                  <a:pt x="3077936" y="1139100"/>
                  <a:pt x="3141748" y="1117786"/>
                  <a:pt x="3205559" y="1095217"/>
                </a:cubicBezTo>
                <a:cubicBezTo>
                  <a:pt x="3333181" y="1052589"/>
                  <a:pt x="3458301" y="1002438"/>
                  <a:pt x="3578417" y="947271"/>
                </a:cubicBezTo>
                <a:cubicBezTo>
                  <a:pt x="3701035" y="887090"/>
                  <a:pt x="3821151" y="826908"/>
                  <a:pt x="3941266" y="766727"/>
                </a:cubicBezTo>
                <a:cubicBezTo>
                  <a:pt x="4061381" y="709053"/>
                  <a:pt x="4186502" y="653886"/>
                  <a:pt x="4314125" y="613765"/>
                </a:cubicBezTo>
                <a:cubicBezTo>
                  <a:pt x="4379187" y="593705"/>
                  <a:pt x="4444250" y="578659"/>
                  <a:pt x="4511815" y="566122"/>
                </a:cubicBezTo>
                <a:cubicBezTo>
                  <a:pt x="4576877" y="553584"/>
                  <a:pt x="4646945" y="548569"/>
                  <a:pt x="4714510" y="553584"/>
                </a:cubicBezTo>
                <a:lnTo>
                  <a:pt x="4742389" y="555330"/>
                </a:lnTo>
                <a:lnTo>
                  <a:pt x="4742389" y="563161"/>
                </a:lnTo>
                <a:lnTo>
                  <a:pt x="4712007" y="561106"/>
                </a:lnTo>
                <a:cubicBezTo>
                  <a:pt x="4646945" y="556091"/>
                  <a:pt x="4579380" y="563614"/>
                  <a:pt x="4511815" y="573644"/>
                </a:cubicBezTo>
                <a:cubicBezTo>
                  <a:pt x="4446753" y="586182"/>
                  <a:pt x="4381689" y="603735"/>
                  <a:pt x="4316627" y="621288"/>
                </a:cubicBezTo>
                <a:cubicBezTo>
                  <a:pt x="4189005" y="661409"/>
                  <a:pt x="4066387" y="716575"/>
                  <a:pt x="3943769" y="774249"/>
                </a:cubicBezTo>
                <a:cubicBezTo>
                  <a:pt x="3823653" y="834431"/>
                  <a:pt x="3703537" y="894612"/>
                  <a:pt x="3583422" y="952286"/>
                </a:cubicBezTo>
                <a:cubicBezTo>
                  <a:pt x="3460804" y="1009960"/>
                  <a:pt x="3335683" y="1057604"/>
                  <a:pt x="3208061" y="1102740"/>
                </a:cubicBezTo>
                <a:cubicBezTo>
                  <a:pt x="3144250" y="1125308"/>
                  <a:pt x="3079813" y="1145996"/>
                  <a:pt x="3015376" y="1165743"/>
                </a:cubicBezTo>
                <a:lnTo>
                  <a:pt x="2934640" y="1189777"/>
                </a:lnTo>
                <a:lnTo>
                  <a:pt x="2905035" y="1204092"/>
                </a:lnTo>
                <a:lnTo>
                  <a:pt x="3004236" y="1180211"/>
                </a:lnTo>
                <a:cubicBezTo>
                  <a:pt x="3069181" y="1163652"/>
                  <a:pt x="3133931" y="1146113"/>
                  <a:pt x="3198368" y="1127323"/>
                </a:cubicBezTo>
                <a:cubicBezTo>
                  <a:pt x="3260928" y="1109785"/>
                  <a:pt x="3325991" y="1089741"/>
                  <a:pt x="3388551" y="1069698"/>
                </a:cubicBezTo>
                <a:cubicBezTo>
                  <a:pt x="3421082" y="1059676"/>
                  <a:pt x="3453613" y="1047149"/>
                  <a:pt x="3483643" y="1037127"/>
                </a:cubicBezTo>
                <a:cubicBezTo>
                  <a:pt x="3531188" y="1019589"/>
                  <a:pt x="3531188" y="1019589"/>
                  <a:pt x="3531188" y="1019589"/>
                </a:cubicBezTo>
                <a:cubicBezTo>
                  <a:pt x="3546203" y="1014578"/>
                  <a:pt x="3561217" y="1007062"/>
                  <a:pt x="3578734" y="1002051"/>
                </a:cubicBezTo>
                <a:cubicBezTo>
                  <a:pt x="3763912" y="926888"/>
                  <a:pt x="3763912" y="926888"/>
                  <a:pt x="3763912" y="926888"/>
                </a:cubicBezTo>
                <a:cubicBezTo>
                  <a:pt x="3826472" y="901834"/>
                  <a:pt x="3889032" y="876779"/>
                  <a:pt x="3949090" y="851725"/>
                </a:cubicBezTo>
                <a:cubicBezTo>
                  <a:pt x="4074211" y="801616"/>
                  <a:pt x="4201833" y="759024"/>
                  <a:pt x="4331959" y="731464"/>
                </a:cubicBezTo>
                <a:cubicBezTo>
                  <a:pt x="4399523" y="716432"/>
                  <a:pt x="4464586" y="703904"/>
                  <a:pt x="4532151" y="698894"/>
                </a:cubicBezTo>
                <a:cubicBezTo>
                  <a:pt x="4597213" y="693883"/>
                  <a:pt x="4667281" y="696388"/>
                  <a:pt x="4732343" y="706410"/>
                </a:cubicBezTo>
                <a:lnTo>
                  <a:pt x="4742389" y="708731"/>
                </a:lnTo>
                <a:lnTo>
                  <a:pt x="4742389" y="716573"/>
                </a:lnTo>
                <a:lnTo>
                  <a:pt x="4732343" y="713926"/>
                </a:lnTo>
                <a:cubicBezTo>
                  <a:pt x="4698561" y="708915"/>
                  <a:pt x="4665404" y="705784"/>
                  <a:pt x="4632248" y="704531"/>
                </a:cubicBezTo>
                <a:cubicBezTo>
                  <a:pt x="4599091" y="703278"/>
                  <a:pt x="4565934" y="703905"/>
                  <a:pt x="4532151" y="706410"/>
                </a:cubicBezTo>
                <a:cubicBezTo>
                  <a:pt x="4464586" y="711421"/>
                  <a:pt x="4399523" y="723948"/>
                  <a:pt x="4334461" y="738981"/>
                </a:cubicBezTo>
                <a:cubicBezTo>
                  <a:pt x="4204336" y="766540"/>
                  <a:pt x="4076713" y="809133"/>
                  <a:pt x="3954095" y="859241"/>
                </a:cubicBezTo>
                <a:cubicBezTo>
                  <a:pt x="3891535" y="881790"/>
                  <a:pt x="3828975" y="909350"/>
                  <a:pt x="3766415" y="934404"/>
                </a:cubicBezTo>
                <a:cubicBezTo>
                  <a:pt x="3581236" y="1007062"/>
                  <a:pt x="3581236" y="1007062"/>
                  <a:pt x="3581236" y="1007062"/>
                </a:cubicBezTo>
                <a:cubicBezTo>
                  <a:pt x="3563719" y="1014578"/>
                  <a:pt x="3548705" y="1019589"/>
                  <a:pt x="3533691" y="1027105"/>
                </a:cubicBezTo>
                <a:cubicBezTo>
                  <a:pt x="3486145" y="1044643"/>
                  <a:pt x="3486145" y="1044643"/>
                  <a:pt x="3486145" y="1044643"/>
                </a:cubicBezTo>
                <a:cubicBezTo>
                  <a:pt x="3456116" y="1054665"/>
                  <a:pt x="3423585" y="1064687"/>
                  <a:pt x="3391053" y="1074708"/>
                </a:cubicBezTo>
                <a:cubicBezTo>
                  <a:pt x="3328493" y="1097257"/>
                  <a:pt x="3263431" y="1117301"/>
                  <a:pt x="3200871" y="1134839"/>
                </a:cubicBezTo>
                <a:lnTo>
                  <a:pt x="2877196" y="1215985"/>
                </a:lnTo>
                <a:lnTo>
                  <a:pt x="2875102" y="1216868"/>
                </a:lnTo>
                <a:cubicBezTo>
                  <a:pt x="2855043" y="1225330"/>
                  <a:pt x="2855043" y="1225330"/>
                  <a:pt x="2855043" y="1225330"/>
                </a:cubicBezTo>
                <a:lnTo>
                  <a:pt x="2832458" y="1236048"/>
                </a:lnTo>
                <a:lnTo>
                  <a:pt x="3193216" y="1167445"/>
                </a:lnTo>
                <a:cubicBezTo>
                  <a:pt x="3323348" y="1137380"/>
                  <a:pt x="3453480" y="1107316"/>
                  <a:pt x="3578607" y="1064724"/>
                </a:cubicBezTo>
                <a:cubicBezTo>
                  <a:pt x="3643673" y="1044681"/>
                  <a:pt x="3706236" y="1027143"/>
                  <a:pt x="3768799" y="1007100"/>
                </a:cubicBezTo>
                <a:cubicBezTo>
                  <a:pt x="3833865" y="984551"/>
                  <a:pt x="3896429" y="964508"/>
                  <a:pt x="3961495" y="946970"/>
                </a:cubicBezTo>
                <a:cubicBezTo>
                  <a:pt x="4089124" y="906884"/>
                  <a:pt x="4219256" y="876819"/>
                  <a:pt x="4349388" y="856776"/>
                </a:cubicBezTo>
                <a:cubicBezTo>
                  <a:pt x="4448864" y="841744"/>
                  <a:pt x="4549748" y="836576"/>
                  <a:pt x="4648871" y="848673"/>
                </a:cubicBezTo>
                <a:lnTo>
                  <a:pt x="4742389" y="865896"/>
                </a:lnTo>
                <a:lnTo>
                  <a:pt x="4742389" y="876335"/>
                </a:lnTo>
                <a:lnTo>
                  <a:pt x="4647855" y="857246"/>
                </a:lnTo>
                <a:cubicBezTo>
                  <a:pt x="4615205" y="852862"/>
                  <a:pt x="4582281" y="850513"/>
                  <a:pt x="4549278" y="849886"/>
                </a:cubicBezTo>
                <a:cubicBezTo>
                  <a:pt x="4483274" y="848634"/>
                  <a:pt x="4416957" y="854271"/>
                  <a:pt x="4351891" y="864292"/>
                </a:cubicBezTo>
                <a:cubicBezTo>
                  <a:pt x="4219256" y="884335"/>
                  <a:pt x="4089124" y="914400"/>
                  <a:pt x="3963997" y="951981"/>
                </a:cubicBezTo>
                <a:cubicBezTo>
                  <a:pt x="3898931" y="972024"/>
                  <a:pt x="3836368" y="992067"/>
                  <a:pt x="3771302" y="1012111"/>
                </a:cubicBezTo>
                <a:cubicBezTo>
                  <a:pt x="3708739" y="1034659"/>
                  <a:pt x="3646175" y="1052197"/>
                  <a:pt x="3581109" y="1072240"/>
                </a:cubicBezTo>
                <a:cubicBezTo>
                  <a:pt x="3455983" y="1114832"/>
                  <a:pt x="3325851" y="1144897"/>
                  <a:pt x="3195719" y="1172456"/>
                </a:cubicBezTo>
                <a:lnTo>
                  <a:pt x="2809662" y="1246866"/>
                </a:lnTo>
                <a:lnTo>
                  <a:pt x="2807495" y="1247894"/>
                </a:lnTo>
                <a:lnTo>
                  <a:pt x="2761193" y="1266924"/>
                </a:lnTo>
                <a:lnTo>
                  <a:pt x="2797435" y="1263017"/>
                </a:lnTo>
                <a:cubicBezTo>
                  <a:pt x="2929441" y="1248600"/>
                  <a:pt x="3061446" y="1232930"/>
                  <a:pt x="3192826" y="1212872"/>
                </a:cubicBezTo>
                <a:cubicBezTo>
                  <a:pt x="3257890" y="1205350"/>
                  <a:pt x="3322955" y="1192814"/>
                  <a:pt x="3388019" y="1180277"/>
                </a:cubicBezTo>
                <a:cubicBezTo>
                  <a:pt x="3420551" y="1175263"/>
                  <a:pt x="3453083" y="1167741"/>
                  <a:pt x="3485615" y="1160219"/>
                </a:cubicBezTo>
                <a:cubicBezTo>
                  <a:pt x="3583211" y="1140161"/>
                  <a:pt x="3583211" y="1140161"/>
                  <a:pt x="3583211" y="1140161"/>
                </a:cubicBezTo>
                <a:cubicBezTo>
                  <a:pt x="3648276" y="1127624"/>
                  <a:pt x="3713340" y="1110074"/>
                  <a:pt x="3778404" y="1095030"/>
                </a:cubicBezTo>
                <a:cubicBezTo>
                  <a:pt x="3840966" y="1079986"/>
                  <a:pt x="3906031" y="1064943"/>
                  <a:pt x="3971095" y="1049899"/>
                </a:cubicBezTo>
                <a:cubicBezTo>
                  <a:pt x="4101223" y="1022319"/>
                  <a:pt x="4233855" y="999753"/>
                  <a:pt x="4366485" y="989724"/>
                </a:cubicBezTo>
                <a:cubicBezTo>
                  <a:pt x="4465959" y="982203"/>
                  <a:pt x="4566840" y="985963"/>
                  <a:pt x="4663850" y="1007354"/>
                </a:cubicBezTo>
                <a:lnTo>
                  <a:pt x="4742389" y="1029966"/>
                </a:lnTo>
                <a:lnTo>
                  <a:pt x="4742389" y="1037999"/>
                </a:lnTo>
                <a:lnTo>
                  <a:pt x="4685532" y="1020809"/>
                </a:lnTo>
                <a:cubicBezTo>
                  <a:pt x="4613336" y="1002910"/>
                  <a:pt x="4538863" y="995572"/>
                  <a:pt x="4464786" y="994778"/>
                </a:cubicBezTo>
                <a:cubicBezTo>
                  <a:pt x="4431862" y="994425"/>
                  <a:pt x="4399017" y="995366"/>
                  <a:pt x="4366485" y="997246"/>
                </a:cubicBezTo>
                <a:cubicBezTo>
                  <a:pt x="4233855" y="1007275"/>
                  <a:pt x="4103726" y="1029841"/>
                  <a:pt x="3973597" y="1057421"/>
                </a:cubicBezTo>
                <a:cubicBezTo>
                  <a:pt x="3908533" y="1072464"/>
                  <a:pt x="3843469" y="1087508"/>
                  <a:pt x="3778404" y="1102552"/>
                </a:cubicBezTo>
                <a:cubicBezTo>
                  <a:pt x="3713340" y="1117595"/>
                  <a:pt x="3650778" y="1132639"/>
                  <a:pt x="3585714" y="1147683"/>
                </a:cubicBezTo>
                <a:cubicBezTo>
                  <a:pt x="3488117" y="1167741"/>
                  <a:pt x="3488117" y="1167741"/>
                  <a:pt x="3488117" y="1167741"/>
                </a:cubicBezTo>
                <a:cubicBezTo>
                  <a:pt x="3455585" y="1175263"/>
                  <a:pt x="3423053" y="1182785"/>
                  <a:pt x="3390521" y="1187799"/>
                </a:cubicBezTo>
                <a:cubicBezTo>
                  <a:pt x="3325457" y="1200335"/>
                  <a:pt x="3257890" y="1210365"/>
                  <a:pt x="3192826" y="1220394"/>
                </a:cubicBezTo>
                <a:cubicBezTo>
                  <a:pt x="3061446" y="1239198"/>
                  <a:pt x="2929441" y="1254869"/>
                  <a:pt x="2797435" y="1269599"/>
                </a:cubicBezTo>
                <a:lnTo>
                  <a:pt x="2739028" y="1276034"/>
                </a:lnTo>
                <a:lnTo>
                  <a:pt x="2722096" y="1282994"/>
                </a:lnTo>
                <a:cubicBezTo>
                  <a:pt x="2709896" y="1288008"/>
                  <a:pt x="2709896" y="1288008"/>
                  <a:pt x="2709896" y="1288008"/>
                </a:cubicBezTo>
                <a:lnTo>
                  <a:pt x="2691765" y="1295343"/>
                </a:lnTo>
                <a:lnTo>
                  <a:pt x="2795633" y="1289998"/>
                </a:lnTo>
                <a:cubicBezTo>
                  <a:pt x="2927954" y="1284046"/>
                  <a:pt x="3060589" y="1277780"/>
                  <a:pt x="3193223" y="1267755"/>
                </a:cubicBezTo>
                <a:cubicBezTo>
                  <a:pt x="3260791" y="1262743"/>
                  <a:pt x="3325857" y="1257730"/>
                  <a:pt x="3390923" y="1250211"/>
                </a:cubicBezTo>
                <a:cubicBezTo>
                  <a:pt x="3588623" y="1225149"/>
                  <a:pt x="3588623" y="1225149"/>
                  <a:pt x="3588623" y="1225149"/>
                </a:cubicBezTo>
                <a:cubicBezTo>
                  <a:pt x="3721258" y="1207605"/>
                  <a:pt x="3851390" y="1182543"/>
                  <a:pt x="3981522" y="1164999"/>
                </a:cubicBezTo>
                <a:cubicBezTo>
                  <a:pt x="4049090" y="1157480"/>
                  <a:pt x="4114156" y="1147455"/>
                  <a:pt x="4181725" y="1142443"/>
                </a:cubicBezTo>
                <a:cubicBezTo>
                  <a:pt x="4246791" y="1134924"/>
                  <a:pt x="4311857" y="1129912"/>
                  <a:pt x="4379425" y="1129912"/>
                </a:cubicBezTo>
                <a:cubicBezTo>
                  <a:pt x="4446993" y="1132418"/>
                  <a:pt x="4512059" y="1134924"/>
                  <a:pt x="4579628" y="1147455"/>
                </a:cubicBezTo>
                <a:cubicBezTo>
                  <a:pt x="4612161" y="1152468"/>
                  <a:pt x="4644693" y="1157480"/>
                  <a:pt x="4677227" y="1167505"/>
                </a:cubicBezTo>
                <a:lnTo>
                  <a:pt x="4742389" y="1188113"/>
                </a:lnTo>
                <a:lnTo>
                  <a:pt x="4742389" y="1197002"/>
                </a:lnTo>
                <a:lnTo>
                  <a:pt x="4674724" y="1175024"/>
                </a:lnTo>
                <a:cubicBezTo>
                  <a:pt x="4642191" y="1167505"/>
                  <a:pt x="4609658" y="1159987"/>
                  <a:pt x="4577125" y="1154974"/>
                </a:cubicBezTo>
                <a:cubicBezTo>
                  <a:pt x="4512059" y="1144949"/>
                  <a:pt x="4444491" y="1139937"/>
                  <a:pt x="4379425" y="1139937"/>
                </a:cubicBezTo>
                <a:cubicBezTo>
                  <a:pt x="4314359" y="1139937"/>
                  <a:pt x="4246791" y="1142443"/>
                  <a:pt x="4181725" y="1149962"/>
                </a:cubicBezTo>
                <a:cubicBezTo>
                  <a:pt x="4114156" y="1157480"/>
                  <a:pt x="4049090" y="1164999"/>
                  <a:pt x="3984024" y="1172518"/>
                </a:cubicBezTo>
                <a:cubicBezTo>
                  <a:pt x="3851390" y="1190062"/>
                  <a:pt x="3721258" y="1215124"/>
                  <a:pt x="3591126" y="1232668"/>
                </a:cubicBezTo>
                <a:cubicBezTo>
                  <a:pt x="3393426" y="1257730"/>
                  <a:pt x="3393426" y="1257730"/>
                  <a:pt x="3393426" y="1257730"/>
                </a:cubicBezTo>
                <a:cubicBezTo>
                  <a:pt x="3325857" y="1265249"/>
                  <a:pt x="3260791" y="1270261"/>
                  <a:pt x="3193223" y="1275274"/>
                </a:cubicBezTo>
                <a:cubicBezTo>
                  <a:pt x="3061840" y="1285299"/>
                  <a:pt x="2929831" y="1291564"/>
                  <a:pt x="2797510" y="1297203"/>
                </a:cubicBezTo>
                <a:lnTo>
                  <a:pt x="2673116" y="1302888"/>
                </a:lnTo>
                <a:lnTo>
                  <a:pt x="2661097" y="1307751"/>
                </a:lnTo>
                <a:lnTo>
                  <a:pt x="2621225" y="1322346"/>
                </a:lnTo>
                <a:lnTo>
                  <a:pt x="2797441" y="1325679"/>
                </a:lnTo>
                <a:cubicBezTo>
                  <a:pt x="2930072" y="1329442"/>
                  <a:pt x="3062703" y="1333204"/>
                  <a:pt x="3195334" y="1333204"/>
                </a:cubicBezTo>
                <a:cubicBezTo>
                  <a:pt x="3230368" y="1333204"/>
                  <a:pt x="3262901" y="1333204"/>
                  <a:pt x="3295433" y="1333204"/>
                </a:cubicBezTo>
                <a:cubicBezTo>
                  <a:pt x="3327965" y="1333204"/>
                  <a:pt x="3362999" y="1330696"/>
                  <a:pt x="3395531" y="1330696"/>
                </a:cubicBezTo>
                <a:cubicBezTo>
                  <a:pt x="3495631" y="1325679"/>
                  <a:pt x="3495631" y="1325679"/>
                  <a:pt x="3495631" y="1325679"/>
                </a:cubicBezTo>
                <a:cubicBezTo>
                  <a:pt x="3543177" y="1323171"/>
                  <a:pt x="3543177" y="1323171"/>
                  <a:pt x="3543177" y="1323171"/>
                </a:cubicBezTo>
                <a:cubicBezTo>
                  <a:pt x="3593227" y="1320662"/>
                  <a:pt x="3593227" y="1320662"/>
                  <a:pt x="3593227" y="1320662"/>
                </a:cubicBezTo>
                <a:cubicBezTo>
                  <a:pt x="3725858" y="1313137"/>
                  <a:pt x="3858489" y="1298086"/>
                  <a:pt x="3991120" y="1290561"/>
                </a:cubicBezTo>
                <a:cubicBezTo>
                  <a:pt x="4056184" y="1285544"/>
                  <a:pt x="4123751" y="1280527"/>
                  <a:pt x="4188815" y="1278019"/>
                </a:cubicBezTo>
                <a:cubicBezTo>
                  <a:pt x="4256382" y="1275510"/>
                  <a:pt x="4323949" y="1275510"/>
                  <a:pt x="4389013" y="1278019"/>
                </a:cubicBezTo>
                <a:cubicBezTo>
                  <a:pt x="4456580" y="1283036"/>
                  <a:pt x="4521644" y="1290561"/>
                  <a:pt x="4586709" y="1303103"/>
                </a:cubicBezTo>
                <a:cubicBezTo>
                  <a:pt x="4604225" y="1305612"/>
                  <a:pt x="4619241" y="1310628"/>
                  <a:pt x="4636758" y="1313137"/>
                </a:cubicBezTo>
                <a:cubicBezTo>
                  <a:pt x="4684305" y="1328188"/>
                  <a:pt x="4684305" y="1328188"/>
                  <a:pt x="4684305" y="1328188"/>
                </a:cubicBezTo>
                <a:cubicBezTo>
                  <a:pt x="4708079" y="1334459"/>
                  <a:pt x="4725909" y="1339163"/>
                  <a:pt x="4739281" y="1342690"/>
                </a:cubicBezTo>
                <a:lnTo>
                  <a:pt x="4742389" y="1343510"/>
                </a:lnTo>
                <a:lnTo>
                  <a:pt x="4742389" y="1352843"/>
                </a:lnTo>
                <a:lnTo>
                  <a:pt x="4722977" y="1347354"/>
                </a:lnTo>
                <a:cubicBezTo>
                  <a:pt x="4681803" y="1335713"/>
                  <a:pt x="4681803" y="1335713"/>
                  <a:pt x="4681803" y="1335713"/>
                </a:cubicBezTo>
                <a:cubicBezTo>
                  <a:pt x="4634255" y="1323171"/>
                  <a:pt x="4634255" y="1323171"/>
                  <a:pt x="4634255" y="1323171"/>
                </a:cubicBezTo>
                <a:cubicBezTo>
                  <a:pt x="4619241" y="1318154"/>
                  <a:pt x="4601723" y="1315645"/>
                  <a:pt x="4586709" y="1310628"/>
                </a:cubicBezTo>
                <a:cubicBezTo>
                  <a:pt x="4521644" y="1298086"/>
                  <a:pt x="4454077" y="1290561"/>
                  <a:pt x="4389013" y="1285544"/>
                </a:cubicBezTo>
                <a:cubicBezTo>
                  <a:pt x="4322698" y="1281782"/>
                  <a:pt x="4256382" y="1282409"/>
                  <a:pt x="4190067" y="1285230"/>
                </a:cubicBezTo>
                <a:cubicBezTo>
                  <a:pt x="4123751" y="1288052"/>
                  <a:pt x="4057436" y="1293069"/>
                  <a:pt x="3991120" y="1298086"/>
                </a:cubicBezTo>
                <a:cubicBezTo>
                  <a:pt x="3858489" y="1305612"/>
                  <a:pt x="3725858" y="1318154"/>
                  <a:pt x="3593227" y="1328188"/>
                </a:cubicBezTo>
                <a:cubicBezTo>
                  <a:pt x="3545680" y="1330696"/>
                  <a:pt x="3545680" y="1330696"/>
                  <a:pt x="3545680" y="1330696"/>
                </a:cubicBezTo>
                <a:cubicBezTo>
                  <a:pt x="3495631" y="1333204"/>
                  <a:pt x="3495631" y="1333204"/>
                  <a:pt x="3495631" y="1333204"/>
                </a:cubicBezTo>
                <a:cubicBezTo>
                  <a:pt x="3395531" y="1338221"/>
                  <a:pt x="3395531" y="1338221"/>
                  <a:pt x="3395531" y="1338221"/>
                </a:cubicBezTo>
                <a:cubicBezTo>
                  <a:pt x="3362999" y="1338221"/>
                  <a:pt x="3327965" y="1340730"/>
                  <a:pt x="3295433" y="1340730"/>
                </a:cubicBezTo>
                <a:cubicBezTo>
                  <a:pt x="3262901" y="1340730"/>
                  <a:pt x="3230368" y="1340730"/>
                  <a:pt x="3195334" y="1340730"/>
                </a:cubicBezTo>
                <a:cubicBezTo>
                  <a:pt x="3062703" y="1339476"/>
                  <a:pt x="2930072" y="1335713"/>
                  <a:pt x="2797441" y="1332264"/>
                </a:cubicBezTo>
                <a:lnTo>
                  <a:pt x="2603375" y="1329052"/>
                </a:lnTo>
                <a:lnTo>
                  <a:pt x="2557030" y="1346910"/>
                </a:lnTo>
                <a:lnTo>
                  <a:pt x="2602614" y="1350303"/>
                </a:lnTo>
                <a:cubicBezTo>
                  <a:pt x="2801907" y="1368169"/>
                  <a:pt x="2999441" y="1393087"/>
                  <a:pt x="3198382" y="1408131"/>
                </a:cubicBezTo>
                <a:cubicBezTo>
                  <a:pt x="3248430" y="1413146"/>
                  <a:pt x="3248430" y="1413146"/>
                  <a:pt x="3248430" y="1413146"/>
                </a:cubicBezTo>
                <a:cubicBezTo>
                  <a:pt x="3298479" y="1415654"/>
                  <a:pt x="3298479" y="1415654"/>
                  <a:pt x="3298479" y="1415654"/>
                </a:cubicBezTo>
                <a:cubicBezTo>
                  <a:pt x="3398575" y="1420669"/>
                  <a:pt x="3398575" y="1420669"/>
                  <a:pt x="3398575" y="1420669"/>
                </a:cubicBezTo>
                <a:cubicBezTo>
                  <a:pt x="3431106" y="1420669"/>
                  <a:pt x="3466140" y="1423176"/>
                  <a:pt x="3498671" y="1423176"/>
                </a:cubicBezTo>
                <a:cubicBezTo>
                  <a:pt x="3531203" y="1425683"/>
                  <a:pt x="3563734" y="1425683"/>
                  <a:pt x="3598767" y="1425683"/>
                </a:cubicBezTo>
                <a:cubicBezTo>
                  <a:pt x="3731395" y="1425683"/>
                  <a:pt x="3864023" y="1423176"/>
                  <a:pt x="3996650" y="1420669"/>
                </a:cubicBezTo>
                <a:cubicBezTo>
                  <a:pt x="4064215" y="1420669"/>
                  <a:pt x="4131781" y="1418161"/>
                  <a:pt x="4196843" y="1418161"/>
                </a:cubicBezTo>
                <a:cubicBezTo>
                  <a:pt x="4264408" y="1420669"/>
                  <a:pt x="4329471" y="1423176"/>
                  <a:pt x="4397035" y="1428191"/>
                </a:cubicBezTo>
                <a:cubicBezTo>
                  <a:pt x="4464601" y="1435713"/>
                  <a:pt x="4529663" y="1443236"/>
                  <a:pt x="4594726" y="1458280"/>
                </a:cubicBezTo>
                <a:cubicBezTo>
                  <a:pt x="4644149" y="1467683"/>
                  <a:pt x="4681216" y="1474736"/>
                  <a:pt x="4709016" y="1480025"/>
                </a:cubicBezTo>
                <a:lnTo>
                  <a:pt x="4742389" y="1486374"/>
                </a:lnTo>
                <a:lnTo>
                  <a:pt x="4742389" y="1494257"/>
                </a:lnTo>
                <a:lnTo>
                  <a:pt x="4677071" y="1481670"/>
                </a:lnTo>
                <a:cubicBezTo>
                  <a:pt x="4594726" y="1465803"/>
                  <a:pt x="4594726" y="1465803"/>
                  <a:pt x="4594726" y="1465803"/>
                </a:cubicBezTo>
                <a:cubicBezTo>
                  <a:pt x="4529663" y="1450758"/>
                  <a:pt x="4462099" y="1443236"/>
                  <a:pt x="4397035" y="1435713"/>
                </a:cubicBezTo>
                <a:cubicBezTo>
                  <a:pt x="4329471" y="1430698"/>
                  <a:pt x="4264408" y="1428191"/>
                  <a:pt x="4196843" y="1428191"/>
                </a:cubicBezTo>
                <a:cubicBezTo>
                  <a:pt x="4131781" y="1425683"/>
                  <a:pt x="4064215" y="1428191"/>
                  <a:pt x="3996650" y="1428191"/>
                </a:cubicBezTo>
                <a:cubicBezTo>
                  <a:pt x="3864023" y="1430698"/>
                  <a:pt x="3731395" y="1433206"/>
                  <a:pt x="3598767" y="1433206"/>
                </a:cubicBezTo>
                <a:cubicBezTo>
                  <a:pt x="3563734" y="1433206"/>
                  <a:pt x="3531203" y="1433206"/>
                  <a:pt x="3498671" y="1430698"/>
                </a:cubicBezTo>
                <a:cubicBezTo>
                  <a:pt x="3463637" y="1430698"/>
                  <a:pt x="3431106" y="1428191"/>
                  <a:pt x="3398575" y="1425683"/>
                </a:cubicBezTo>
                <a:cubicBezTo>
                  <a:pt x="3298479" y="1420669"/>
                  <a:pt x="3298479" y="1420669"/>
                  <a:pt x="3298479" y="1420669"/>
                </a:cubicBezTo>
                <a:cubicBezTo>
                  <a:pt x="3248430" y="1418161"/>
                  <a:pt x="3248430" y="1418161"/>
                  <a:pt x="3248430" y="1418161"/>
                </a:cubicBezTo>
                <a:cubicBezTo>
                  <a:pt x="3198382" y="1415654"/>
                  <a:pt x="3198382" y="1415654"/>
                  <a:pt x="3198382" y="1415654"/>
                </a:cubicBezTo>
                <a:cubicBezTo>
                  <a:pt x="3065755" y="1404370"/>
                  <a:pt x="2933127" y="1389952"/>
                  <a:pt x="2800499" y="1376161"/>
                </a:cubicBezTo>
                <a:lnTo>
                  <a:pt x="2541482" y="1352901"/>
                </a:lnTo>
                <a:lnTo>
                  <a:pt x="2519845" y="1361238"/>
                </a:lnTo>
                <a:cubicBezTo>
                  <a:pt x="2514698" y="1363221"/>
                  <a:pt x="2514698" y="1363221"/>
                  <a:pt x="2514698" y="1363221"/>
                </a:cubicBezTo>
                <a:lnTo>
                  <a:pt x="2492236" y="1370889"/>
                </a:lnTo>
                <a:lnTo>
                  <a:pt x="2607863" y="1388382"/>
                </a:lnTo>
                <a:cubicBezTo>
                  <a:pt x="2805412" y="1421420"/>
                  <a:pt x="3001553" y="1461866"/>
                  <a:pt x="3200510" y="1493846"/>
                </a:cubicBezTo>
                <a:cubicBezTo>
                  <a:pt x="3266829" y="1503879"/>
                  <a:pt x="3333148" y="1513285"/>
                  <a:pt x="3399467" y="1521123"/>
                </a:cubicBezTo>
                <a:lnTo>
                  <a:pt x="3456135" y="1526213"/>
                </a:lnTo>
                <a:lnTo>
                  <a:pt x="3385974" y="1526213"/>
                </a:lnTo>
                <a:lnTo>
                  <a:pt x="3198007" y="1501370"/>
                </a:lnTo>
                <a:cubicBezTo>
                  <a:pt x="3000927" y="1469390"/>
                  <a:pt x="2803848" y="1428945"/>
                  <a:pt x="2605712" y="1394849"/>
                </a:cubicBezTo>
                <a:lnTo>
                  <a:pt x="2480242" y="1374984"/>
                </a:lnTo>
                <a:lnTo>
                  <a:pt x="2430316" y="1392028"/>
                </a:lnTo>
                <a:lnTo>
                  <a:pt x="2611703" y="1435223"/>
                </a:lnTo>
                <a:cubicBezTo>
                  <a:pt x="2709822" y="1460086"/>
                  <a:pt x="2807677" y="1486624"/>
                  <a:pt x="2905401" y="1512588"/>
                </a:cubicBezTo>
                <a:lnTo>
                  <a:pt x="2959386" y="1526213"/>
                </a:lnTo>
                <a:lnTo>
                  <a:pt x="2932531" y="1526213"/>
                </a:lnTo>
                <a:lnTo>
                  <a:pt x="2904301" y="1519009"/>
                </a:lnTo>
                <a:cubicBezTo>
                  <a:pt x="2806651" y="1493118"/>
                  <a:pt x="2709177" y="1466963"/>
                  <a:pt x="2611351" y="1442394"/>
                </a:cubicBezTo>
                <a:lnTo>
                  <a:pt x="2417339" y="1396458"/>
                </a:lnTo>
                <a:lnTo>
                  <a:pt x="2366634" y="1413767"/>
                </a:lnTo>
                <a:lnTo>
                  <a:pt x="2372405" y="1415502"/>
                </a:lnTo>
                <a:cubicBezTo>
                  <a:pt x="2422456" y="1430541"/>
                  <a:pt x="2422456" y="1430541"/>
                  <a:pt x="2422456" y="1430541"/>
                </a:cubicBezTo>
                <a:cubicBezTo>
                  <a:pt x="2487522" y="1449967"/>
                  <a:pt x="2552119" y="1470803"/>
                  <a:pt x="2616442" y="1492383"/>
                </a:cubicBezTo>
                <a:lnTo>
                  <a:pt x="2714577" y="1526213"/>
                </a:lnTo>
                <a:lnTo>
                  <a:pt x="2697232" y="1526213"/>
                </a:lnTo>
                <a:lnTo>
                  <a:pt x="2613979" y="1497435"/>
                </a:lnTo>
                <a:cubicBezTo>
                  <a:pt x="2549617" y="1475816"/>
                  <a:pt x="2485020" y="1454980"/>
                  <a:pt x="2419954" y="1435554"/>
                </a:cubicBezTo>
                <a:cubicBezTo>
                  <a:pt x="2369903" y="1420515"/>
                  <a:pt x="2369903" y="1420515"/>
                  <a:pt x="2369903" y="1420515"/>
                </a:cubicBezTo>
                <a:lnTo>
                  <a:pt x="2356905" y="1417089"/>
                </a:lnTo>
                <a:lnTo>
                  <a:pt x="2316294" y="1430952"/>
                </a:lnTo>
                <a:lnTo>
                  <a:pt x="2127719" y="1485932"/>
                </a:lnTo>
                <a:lnTo>
                  <a:pt x="2204876" y="1503785"/>
                </a:lnTo>
                <a:cubicBezTo>
                  <a:pt x="2254923" y="1513821"/>
                  <a:pt x="2254923" y="1513821"/>
                  <a:pt x="2254923" y="1513821"/>
                </a:cubicBezTo>
                <a:cubicBezTo>
                  <a:pt x="2304970" y="1523857"/>
                  <a:pt x="2304970" y="1523857"/>
                  <a:pt x="2304970" y="1523857"/>
                </a:cubicBezTo>
                <a:lnTo>
                  <a:pt x="2314134" y="1526213"/>
                </a:lnTo>
                <a:lnTo>
                  <a:pt x="2281838" y="1526213"/>
                </a:lnTo>
                <a:lnTo>
                  <a:pt x="2258677" y="1520407"/>
                </a:lnTo>
                <a:cubicBezTo>
                  <a:pt x="2252421" y="1518839"/>
                  <a:pt x="2252421" y="1518839"/>
                  <a:pt x="2252421" y="1518839"/>
                </a:cubicBezTo>
                <a:cubicBezTo>
                  <a:pt x="2204876" y="1508803"/>
                  <a:pt x="2204876" y="1508803"/>
                  <a:pt x="2204876" y="1508803"/>
                </a:cubicBezTo>
                <a:lnTo>
                  <a:pt x="2117153" y="1489013"/>
                </a:lnTo>
                <a:lnTo>
                  <a:pt x="2014436" y="1518961"/>
                </a:lnTo>
                <a:lnTo>
                  <a:pt x="1983833" y="1526213"/>
                </a:lnTo>
                <a:lnTo>
                  <a:pt x="1962561" y="1526213"/>
                </a:lnTo>
                <a:lnTo>
                  <a:pt x="2014304" y="1513946"/>
                </a:lnTo>
                <a:lnTo>
                  <a:pt x="2107222" y="1486773"/>
                </a:lnTo>
                <a:lnTo>
                  <a:pt x="2104782" y="1486222"/>
                </a:lnTo>
                <a:lnTo>
                  <a:pt x="2059080" y="1477998"/>
                </a:lnTo>
                <a:lnTo>
                  <a:pt x="1992309" y="1496203"/>
                </a:lnTo>
                <a:lnTo>
                  <a:pt x="1852191" y="1526213"/>
                </a:lnTo>
                <a:lnTo>
                  <a:pt x="1827090" y="1526213"/>
                </a:lnTo>
                <a:lnTo>
                  <a:pt x="1991566" y="1491190"/>
                </a:lnTo>
                <a:lnTo>
                  <a:pt x="2047515" y="1475916"/>
                </a:lnTo>
                <a:lnTo>
                  <a:pt x="2019390" y="1470855"/>
                </a:lnTo>
                <a:cubicBezTo>
                  <a:pt x="2007191" y="1468660"/>
                  <a:pt x="2007191" y="1468660"/>
                  <a:pt x="2007191" y="1468660"/>
                </a:cubicBezTo>
                <a:lnTo>
                  <a:pt x="1989537" y="1465988"/>
                </a:lnTo>
                <a:lnTo>
                  <a:pt x="1702379" y="1526213"/>
                </a:lnTo>
                <a:lnTo>
                  <a:pt x="1678465" y="1526213"/>
                </a:lnTo>
                <a:lnTo>
                  <a:pt x="1975510" y="1463865"/>
                </a:lnTo>
                <a:lnTo>
                  <a:pt x="1916849" y="1454987"/>
                </a:lnTo>
                <a:lnTo>
                  <a:pt x="1654418" y="1505979"/>
                </a:lnTo>
                <a:lnTo>
                  <a:pt x="1507673" y="1526213"/>
                </a:lnTo>
                <a:lnTo>
                  <a:pt x="1470857" y="1526213"/>
                </a:lnTo>
                <a:lnTo>
                  <a:pt x="1651916" y="1500963"/>
                </a:lnTo>
                <a:lnTo>
                  <a:pt x="1899571" y="1452372"/>
                </a:lnTo>
                <a:lnTo>
                  <a:pt x="1834242" y="1442485"/>
                </a:lnTo>
                <a:lnTo>
                  <a:pt x="1639052" y="1476367"/>
                </a:lnTo>
                <a:lnTo>
                  <a:pt x="1254290" y="1526213"/>
                </a:lnTo>
                <a:lnTo>
                  <a:pt x="1219068" y="1526213"/>
                </a:lnTo>
                <a:lnTo>
                  <a:pt x="1237416" y="1524638"/>
                </a:lnTo>
                <a:cubicBezTo>
                  <a:pt x="1371294" y="1510219"/>
                  <a:pt x="1505173" y="1492666"/>
                  <a:pt x="1639052" y="1471352"/>
                </a:cubicBezTo>
                <a:lnTo>
                  <a:pt x="1818580" y="1440115"/>
                </a:lnTo>
                <a:lnTo>
                  <a:pt x="1808255" y="1438552"/>
                </a:lnTo>
                <a:lnTo>
                  <a:pt x="1740515" y="1430863"/>
                </a:lnTo>
                <a:lnTo>
                  <a:pt x="1626857" y="1448018"/>
                </a:lnTo>
                <a:cubicBezTo>
                  <a:pt x="1494229" y="1466809"/>
                  <a:pt x="1361601" y="1482468"/>
                  <a:pt x="1228661" y="1495621"/>
                </a:cubicBezTo>
                <a:lnTo>
                  <a:pt x="852899" y="1526213"/>
                </a:lnTo>
                <a:lnTo>
                  <a:pt x="815074" y="1526213"/>
                </a:lnTo>
                <a:lnTo>
                  <a:pt x="828590" y="1525686"/>
                </a:lnTo>
                <a:cubicBezTo>
                  <a:pt x="1093844" y="1508148"/>
                  <a:pt x="1361601" y="1480589"/>
                  <a:pt x="1626857" y="1443007"/>
                </a:cubicBezTo>
                <a:lnTo>
                  <a:pt x="1721439" y="1428698"/>
                </a:lnTo>
                <a:lnTo>
                  <a:pt x="1632000" y="1418546"/>
                </a:lnTo>
                <a:lnTo>
                  <a:pt x="1616619" y="1420490"/>
                </a:lnTo>
                <a:cubicBezTo>
                  <a:pt x="1351350" y="1453061"/>
                  <a:pt x="1086081" y="1478114"/>
                  <a:pt x="820813" y="1493147"/>
                </a:cubicBezTo>
                <a:cubicBezTo>
                  <a:pt x="555543" y="1510685"/>
                  <a:pt x="287773" y="1518201"/>
                  <a:pt x="22503" y="1515695"/>
                </a:cubicBezTo>
                <a:cubicBezTo>
                  <a:pt x="287773" y="1518201"/>
                  <a:pt x="555543" y="1508179"/>
                  <a:pt x="820813" y="1490641"/>
                </a:cubicBezTo>
                <a:cubicBezTo>
                  <a:pt x="953447" y="1481873"/>
                  <a:pt x="1086081" y="1471225"/>
                  <a:pt x="1218716" y="1458698"/>
                </a:cubicBezTo>
                <a:lnTo>
                  <a:pt x="1610676" y="1416125"/>
                </a:lnTo>
                <a:lnTo>
                  <a:pt x="1609318" y="1415971"/>
                </a:lnTo>
                <a:cubicBezTo>
                  <a:pt x="1559271" y="1413462"/>
                  <a:pt x="1559271" y="1413462"/>
                  <a:pt x="1559271" y="1413462"/>
                </a:cubicBezTo>
                <a:cubicBezTo>
                  <a:pt x="1509224" y="1408444"/>
                  <a:pt x="1509224" y="1408444"/>
                  <a:pt x="1509224" y="1408444"/>
                </a:cubicBezTo>
                <a:lnTo>
                  <a:pt x="1486643" y="1406788"/>
                </a:lnTo>
                <a:lnTo>
                  <a:pt x="1212315" y="1431240"/>
                </a:lnTo>
                <a:cubicBezTo>
                  <a:pt x="815478" y="1463913"/>
                  <a:pt x="417585" y="1487418"/>
                  <a:pt x="19691" y="1491179"/>
                </a:cubicBezTo>
                <a:cubicBezTo>
                  <a:pt x="417585" y="1485538"/>
                  <a:pt x="815478" y="1461562"/>
                  <a:pt x="1212315" y="1427714"/>
                </a:cubicBezTo>
                <a:lnTo>
                  <a:pt x="1459239" y="1404777"/>
                </a:lnTo>
                <a:lnTo>
                  <a:pt x="1406628" y="1400918"/>
                </a:lnTo>
                <a:lnTo>
                  <a:pt x="1234761" y="1396610"/>
                </a:lnTo>
                <a:lnTo>
                  <a:pt x="810496" y="1426588"/>
                </a:lnTo>
                <a:cubicBezTo>
                  <a:pt x="678018" y="1435203"/>
                  <a:pt x="545462" y="1443114"/>
                  <a:pt x="412867" y="1449810"/>
                </a:cubicBezTo>
                <a:lnTo>
                  <a:pt x="86413" y="1462888"/>
                </a:lnTo>
                <a:lnTo>
                  <a:pt x="15002" y="1465748"/>
                </a:lnTo>
                <a:lnTo>
                  <a:pt x="89545" y="1462483"/>
                </a:lnTo>
                <a:lnTo>
                  <a:pt x="412867" y="1448322"/>
                </a:lnTo>
                <a:cubicBezTo>
                  <a:pt x="545462" y="1441234"/>
                  <a:pt x="678018" y="1433011"/>
                  <a:pt x="810496" y="1424082"/>
                </a:cubicBezTo>
                <a:lnTo>
                  <a:pt x="1194331" y="1395748"/>
                </a:lnTo>
                <a:lnTo>
                  <a:pt x="1006253" y="1393391"/>
                </a:lnTo>
                <a:cubicBezTo>
                  <a:pt x="971220" y="1393391"/>
                  <a:pt x="938690" y="1395900"/>
                  <a:pt x="903657" y="1395900"/>
                </a:cubicBezTo>
                <a:cubicBezTo>
                  <a:pt x="853610" y="1398409"/>
                  <a:pt x="853610" y="1398409"/>
                  <a:pt x="853610" y="1398409"/>
                </a:cubicBezTo>
                <a:cubicBezTo>
                  <a:pt x="803563" y="1398409"/>
                  <a:pt x="803563" y="1398409"/>
                  <a:pt x="803563" y="1398409"/>
                </a:cubicBezTo>
                <a:lnTo>
                  <a:pt x="643413" y="1407943"/>
                </a:lnTo>
                <a:lnTo>
                  <a:pt x="803563" y="1395900"/>
                </a:lnTo>
                <a:cubicBezTo>
                  <a:pt x="853610" y="1393391"/>
                  <a:pt x="853610" y="1393391"/>
                  <a:pt x="853610" y="1393391"/>
                </a:cubicBezTo>
                <a:cubicBezTo>
                  <a:pt x="903657" y="1393391"/>
                  <a:pt x="903657" y="1393391"/>
                  <a:pt x="903657" y="1393391"/>
                </a:cubicBezTo>
                <a:cubicBezTo>
                  <a:pt x="938690" y="1393391"/>
                  <a:pt x="971220" y="1390882"/>
                  <a:pt x="1006253" y="1390882"/>
                </a:cubicBezTo>
                <a:cubicBezTo>
                  <a:pt x="1071314" y="1390882"/>
                  <a:pt x="1138877" y="1388373"/>
                  <a:pt x="1206441" y="1390882"/>
                </a:cubicBezTo>
                <a:lnTo>
                  <a:pt x="1245512" y="1391970"/>
                </a:lnTo>
                <a:lnTo>
                  <a:pt x="1604112" y="1365499"/>
                </a:lnTo>
                <a:cubicBezTo>
                  <a:pt x="1736747" y="1355474"/>
                  <a:pt x="1869381" y="1345449"/>
                  <a:pt x="2002016" y="1336050"/>
                </a:cubicBezTo>
                <a:lnTo>
                  <a:pt x="2021651" y="1334783"/>
                </a:lnTo>
                <a:lnTo>
                  <a:pt x="1996024" y="1330291"/>
                </a:lnTo>
                <a:lnTo>
                  <a:pt x="1603761" y="1345747"/>
                </a:lnTo>
                <a:cubicBezTo>
                  <a:pt x="1073237" y="1370831"/>
                  <a:pt x="542713" y="1413474"/>
                  <a:pt x="12189" y="1441067"/>
                </a:cubicBezTo>
                <a:cubicBezTo>
                  <a:pt x="542713" y="1410966"/>
                  <a:pt x="1073237" y="1368323"/>
                  <a:pt x="1603761" y="1340730"/>
                </a:cubicBezTo>
                <a:lnTo>
                  <a:pt x="1971306" y="1325958"/>
                </a:lnTo>
                <a:lnTo>
                  <a:pt x="1960110" y="1323995"/>
                </a:lnTo>
                <a:lnTo>
                  <a:pt x="1604348" y="1322878"/>
                </a:lnTo>
                <a:cubicBezTo>
                  <a:pt x="1071335" y="1332908"/>
                  <a:pt x="540826" y="1375534"/>
                  <a:pt x="10314" y="1415654"/>
                </a:cubicBezTo>
                <a:cubicBezTo>
                  <a:pt x="540826" y="1373027"/>
                  <a:pt x="1071335" y="1330400"/>
                  <a:pt x="1604348" y="1317863"/>
                </a:cubicBezTo>
                <a:lnTo>
                  <a:pt x="1889609" y="1317415"/>
                </a:lnTo>
                <a:lnTo>
                  <a:pt x="1608855" y="1305727"/>
                </a:lnTo>
                <a:cubicBezTo>
                  <a:pt x="1341077" y="1300711"/>
                  <a:pt x="1073299" y="1308236"/>
                  <a:pt x="805521" y="1325793"/>
                </a:cubicBezTo>
                <a:cubicBezTo>
                  <a:pt x="537742" y="1340843"/>
                  <a:pt x="272467" y="1365925"/>
                  <a:pt x="4688" y="1391008"/>
                </a:cubicBezTo>
                <a:cubicBezTo>
                  <a:pt x="272467" y="1363417"/>
                  <a:pt x="537742" y="1338335"/>
                  <a:pt x="805521" y="1323285"/>
                </a:cubicBezTo>
                <a:cubicBezTo>
                  <a:pt x="1073299" y="1305727"/>
                  <a:pt x="1341077" y="1295694"/>
                  <a:pt x="1608855" y="1300711"/>
                </a:cubicBezTo>
                <a:lnTo>
                  <a:pt x="1882117" y="1311385"/>
                </a:lnTo>
                <a:lnTo>
                  <a:pt x="1877765" y="1310731"/>
                </a:lnTo>
                <a:lnTo>
                  <a:pt x="1815761" y="1304073"/>
                </a:lnTo>
                <a:cubicBezTo>
                  <a:pt x="1748824" y="1298117"/>
                  <a:pt x="1681886" y="1293101"/>
                  <a:pt x="1614323" y="1288086"/>
                </a:cubicBezTo>
                <a:cubicBezTo>
                  <a:pt x="1546759" y="1285578"/>
                  <a:pt x="1479196" y="1283070"/>
                  <a:pt x="1411633" y="1280562"/>
                </a:cubicBezTo>
                <a:cubicBezTo>
                  <a:pt x="1346572" y="1278054"/>
                  <a:pt x="1279009" y="1278054"/>
                  <a:pt x="1211445" y="1278054"/>
                </a:cubicBezTo>
                <a:cubicBezTo>
                  <a:pt x="1076319" y="1280562"/>
                  <a:pt x="941192" y="1283070"/>
                  <a:pt x="806066" y="1290593"/>
                </a:cubicBezTo>
                <a:cubicBezTo>
                  <a:pt x="538315" y="1305640"/>
                  <a:pt x="270564" y="1333226"/>
                  <a:pt x="2813" y="1365827"/>
                </a:cubicBezTo>
                <a:cubicBezTo>
                  <a:pt x="270564" y="1333226"/>
                  <a:pt x="538315" y="1303132"/>
                  <a:pt x="806066" y="1288086"/>
                </a:cubicBezTo>
                <a:cubicBezTo>
                  <a:pt x="941192" y="1280562"/>
                  <a:pt x="1076319" y="1275547"/>
                  <a:pt x="1211445" y="1275547"/>
                </a:cubicBezTo>
                <a:cubicBezTo>
                  <a:pt x="1279009" y="1275547"/>
                  <a:pt x="1346572" y="1275547"/>
                  <a:pt x="1411633" y="1275547"/>
                </a:cubicBezTo>
                <a:cubicBezTo>
                  <a:pt x="1479196" y="1278054"/>
                  <a:pt x="1546759" y="1280562"/>
                  <a:pt x="1614323" y="1283070"/>
                </a:cubicBezTo>
                <a:lnTo>
                  <a:pt x="1781622" y="1296286"/>
                </a:lnTo>
                <a:lnTo>
                  <a:pt x="1724248" y="1287666"/>
                </a:lnTo>
                <a:cubicBezTo>
                  <a:pt x="1621644" y="1277640"/>
                  <a:pt x="1621644" y="1277640"/>
                  <a:pt x="1621644" y="1277640"/>
                </a:cubicBezTo>
                <a:cubicBezTo>
                  <a:pt x="1486507" y="1262600"/>
                  <a:pt x="1351370" y="1252574"/>
                  <a:pt x="1216233" y="1252574"/>
                </a:cubicBezTo>
                <a:cubicBezTo>
                  <a:pt x="1166183" y="1250067"/>
                  <a:pt x="1166183" y="1250067"/>
                  <a:pt x="1166183" y="1250067"/>
                </a:cubicBezTo>
                <a:cubicBezTo>
                  <a:pt x="1148665" y="1250067"/>
                  <a:pt x="1131147" y="1250067"/>
                  <a:pt x="1113629" y="1250067"/>
                </a:cubicBezTo>
                <a:cubicBezTo>
                  <a:pt x="1013528" y="1250067"/>
                  <a:pt x="1013528" y="1250067"/>
                  <a:pt x="1013528" y="1250067"/>
                </a:cubicBezTo>
                <a:cubicBezTo>
                  <a:pt x="943457" y="1252574"/>
                  <a:pt x="875888" y="1252574"/>
                  <a:pt x="808320" y="1257587"/>
                </a:cubicBezTo>
                <a:cubicBezTo>
                  <a:pt x="538046" y="1270120"/>
                  <a:pt x="267772" y="1300199"/>
                  <a:pt x="0" y="1340304"/>
                </a:cubicBezTo>
                <a:cubicBezTo>
                  <a:pt x="267772" y="1300199"/>
                  <a:pt x="538046" y="1267614"/>
                  <a:pt x="808320" y="1255081"/>
                </a:cubicBezTo>
                <a:cubicBezTo>
                  <a:pt x="875888" y="1250067"/>
                  <a:pt x="943457" y="1250067"/>
                  <a:pt x="1013528" y="1247561"/>
                </a:cubicBezTo>
                <a:cubicBezTo>
                  <a:pt x="1113629" y="1247561"/>
                  <a:pt x="1113629" y="1247561"/>
                  <a:pt x="1113629" y="1247561"/>
                </a:cubicBezTo>
                <a:cubicBezTo>
                  <a:pt x="1131147" y="1247561"/>
                  <a:pt x="1148665" y="1247561"/>
                  <a:pt x="1166183" y="1247561"/>
                </a:cubicBezTo>
                <a:cubicBezTo>
                  <a:pt x="1216233" y="1247561"/>
                  <a:pt x="1216233" y="1247561"/>
                  <a:pt x="1216233" y="1247561"/>
                </a:cubicBezTo>
                <a:cubicBezTo>
                  <a:pt x="1351370" y="1250067"/>
                  <a:pt x="1486507" y="1257587"/>
                  <a:pt x="1621644" y="1272627"/>
                </a:cubicBezTo>
                <a:cubicBezTo>
                  <a:pt x="1724248" y="1282653"/>
                  <a:pt x="1724248" y="1282653"/>
                  <a:pt x="1724248" y="1282653"/>
                </a:cubicBezTo>
                <a:cubicBezTo>
                  <a:pt x="1756781" y="1287666"/>
                  <a:pt x="1791817" y="1292679"/>
                  <a:pt x="1824350" y="1297692"/>
                </a:cubicBezTo>
                <a:cubicBezTo>
                  <a:pt x="1874401" y="1305212"/>
                  <a:pt x="1874401" y="1305212"/>
                  <a:pt x="1874401" y="1305212"/>
                </a:cubicBezTo>
                <a:lnTo>
                  <a:pt x="1876050" y="1305460"/>
                </a:lnTo>
                <a:lnTo>
                  <a:pt x="1958694" y="1314376"/>
                </a:lnTo>
                <a:lnTo>
                  <a:pt x="2010210" y="1316388"/>
                </a:lnTo>
                <a:lnTo>
                  <a:pt x="2037840" y="1318801"/>
                </a:lnTo>
                <a:lnTo>
                  <a:pt x="2123809" y="1322717"/>
                </a:lnTo>
                <a:lnTo>
                  <a:pt x="2237745" y="1320831"/>
                </a:lnTo>
                <a:lnTo>
                  <a:pt x="2295221" y="1317121"/>
                </a:lnTo>
                <a:lnTo>
                  <a:pt x="2402045" y="1305641"/>
                </a:lnTo>
                <a:lnTo>
                  <a:pt x="2410836" y="1304694"/>
                </a:lnTo>
                <a:lnTo>
                  <a:pt x="2546168" y="1282955"/>
                </a:lnTo>
                <a:lnTo>
                  <a:pt x="2659717" y="1258873"/>
                </a:lnTo>
                <a:lnTo>
                  <a:pt x="2712288" y="1244690"/>
                </a:lnTo>
                <a:lnTo>
                  <a:pt x="2835272" y="1207526"/>
                </a:lnTo>
                <a:lnTo>
                  <a:pt x="2871251" y="1194959"/>
                </a:lnTo>
                <a:lnTo>
                  <a:pt x="3022620" y="1135682"/>
                </a:lnTo>
                <a:lnTo>
                  <a:pt x="3065180" y="1117038"/>
                </a:lnTo>
                <a:lnTo>
                  <a:pt x="3135498" y="1082054"/>
                </a:lnTo>
                <a:lnTo>
                  <a:pt x="3272966" y="1007211"/>
                </a:lnTo>
                <a:cubicBezTo>
                  <a:pt x="3515712" y="869320"/>
                  <a:pt x="3743443" y="706358"/>
                  <a:pt x="3948651" y="518325"/>
                </a:cubicBezTo>
                <a:cubicBezTo>
                  <a:pt x="4053757" y="425561"/>
                  <a:pt x="4158863" y="330291"/>
                  <a:pt x="4268975" y="247557"/>
                </a:cubicBezTo>
                <a:cubicBezTo>
                  <a:pt x="4381589" y="162315"/>
                  <a:pt x="4501711" y="89609"/>
                  <a:pt x="4631843" y="36959"/>
                </a:cubicBezTo>
                <a:cubicBezTo>
                  <a:pt x="4664376" y="24424"/>
                  <a:pt x="4697535" y="12515"/>
                  <a:pt x="4731319" y="2487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  <a:alpha val="88000"/>
                </a:schemeClr>
              </a:gs>
              <a:gs pos="100000">
                <a:schemeClr val="bg1">
                  <a:lumMod val="9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B254A5-BC54-2A1E-8CEB-EA9923BEAE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31" y="0"/>
            <a:ext cx="749994" cy="68580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068251-C266-3046-C353-4A2FF3F766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755" y="436144"/>
            <a:ext cx="535505" cy="5244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DE705C1-7CD5-7204-B6EE-361B6098D127}"/>
              </a:ext>
            </a:extLst>
          </p:cNvPr>
          <p:cNvSpPr txBox="1"/>
          <p:nvPr userDrawn="1"/>
        </p:nvSpPr>
        <p:spPr>
          <a:xfrm>
            <a:off x="900976" y="6353937"/>
            <a:ext cx="519502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1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1401</a:t>
            </a:r>
            <a:r>
              <a:rPr lang="fa-IR" sz="10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bg1">
                    <a:lumMod val="85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| </a:t>
            </a:r>
            <a:r>
              <a:rPr lang="fa-IR" sz="1000" dirty="0">
                <a:solidFill>
                  <a:schemeClr val="bg1">
                    <a:lumMod val="65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طرح توازن سرمایه گذاری در طرح های صنعتی کشور</a:t>
            </a:r>
            <a:endParaRPr lang="en-US" sz="1000" dirty="0">
              <a:solidFill>
                <a:schemeClr val="bg1">
                  <a:lumMod val="65000"/>
                </a:schemeClr>
              </a:solidFill>
              <a:latin typeface="IRANSansMobile(FaNum)" panose="020B0506030804020204" pitchFamily="34" charset="-78"/>
              <a:cs typeface="IRANSansMobile(FaNum)" panose="020B0506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6228831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Cryptonary Template - 4">
    <p:bg>
      <p:bgPr>
        <a:gradFill>
          <a:gsLst>
            <a:gs pos="0">
              <a:schemeClr val="accent3">
                <a:lumMod val="60000"/>
                <a:lumOff val="40000"/>
              </a:schemeClr>
            </a:gs>
            <a:gs pos="100000">
              <a:schemeClr val="accent2">
                <a:lumMod val="75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A4DA811-0F90-B232-E64A-4EDE5DD49824}"/>
              </a:ext>
            </a:extLst>
          </p:cNvPr>
          <p:cNvSpPr/>
          <p:nvPr userDrawn="1"/>
        </p:nvSpPr>
        <p:spPr>
          <a:xfrm rot="16200000">
            <a:off x="7705627" y="2371627"/>
            <a:ext cx="6858000" cy="2114746"/>
          </a:xfrm>
          <a:custGeom>
            <a:avLst/>
            <a:gdLst>
              <a:gd name="connsiteX0" fmla="*/ 643413 w 4742389"/>
              <a:gd name="connsiteY0" fmla="*/ 1407943 h 1526213"/>
              <a:gd name="connsiteX1" fmla="*/ 403188 w 4742389"/>
              <a:gd name="connsiteY1" fmla="*/ 1426007 h 1526213"/>
              <a:gd name="connsiteX2" fmla="*/ 603376 w 4742389"/>
              <a:gd name="connsiteY2" fmla="*/ 1410326 h 1526213"/>
              <a:gd name="connsiteX3" fmla="*/ 2316873 w 4742389"/>
              <a:gd name="connsiteY3" fmla="*/ 1406472 h 1526213"/>
              <a:gd name="connsiteX4" fmla="*/ 2292268 w 4742389"/>
              <a:gd name="connsiteY4" fmla="*/ 1414417 h 1526213"/>
              <a:gd name="connsiteX5" fmla="*/ 2070799 w 4742389"/>
              <a:gd name="connsiteY5" fmla="*/ 1474802 h 1526213"/>
              <a:gd name="connsiteX6" fmla="*/ 2094773 w 4742389"/>
              <a:gd name="connsiteY6" fmla="*/ 1479009 h 1526213"/>
              <a:gd name="connsiteX7" fmla="*/ 2107285 w 4742389"/>
              <a:gd name="connsiteY7" fmla="*/ 1481204 h 1526213"/>
              <a:gd name="connsiteX8" fmla="*/ 2117880 w 4742389"/>
              <a:gd name="connsiteY8" fmla="*/ 1483656 h 1526213"/>
              <a:gd name="connsiteX9" fmla="*/ 2315239 w 4742389"/>
              <a:gd name="connsiteY9" fmla="*/ 1425938 h 1526213"/>
              <a:gd name="connsiteX10" fmla="*/ 2347886 w 4742389"/>
              <a:gd name="connsiteY10" fmla="*/ 1414711 h 1526213"/>
              <a:gd name="connsiteX11" fmla="*/ 2328299 w 4742389"/>
              <a:gd name="connsiteY11" fmla="*/ 1409548 h 1526213"/>
              <a:gd name="connsiteX12" fmla="*/ 2322355 w 4742389"/>
              <a:gd name="connsiteY12" fmla="*/ 1407982 h 1526213"/>
              <a:gd name="connsiteX13" fmla="*/ 2271317 w 4742389"/>
              <a:gd name="connsiteY13" fmla="*/ 1393924 h 1526213"/>
              <a:gd name="connsiteX14" fmla="*/ 2070766 w 4742389"/>
              <a:gd name="connsiteY14" fmla="*/ 1448952 h 1526213"/>
              <a:gd name="connsiteX15" fmla="*/ 2003434 w 4742389"/>
              <a:gd name="connsiteY15" fmla="*/ 1463073 h 1526213"/>
              <a:gd name="connsiteX16" fmla="*/ 2007191 w 4742389"/>
              <a:gd name="connsiteY16" fmla="*/ 1463642 h 1526213"/>
              <a:gd name="connsiteX17" fmla="*/ 2059110 w 4742389"/>
              <a:gd name="connsiteY17" fmla="*/ 1472751 h 1526213"/>
              <a:gd name="connsiteX18" fmla="*/ 2291173 w 4742389"/>
              <a:gd name="connsiteY18" fmla="*/ 1409403 h 1526213"/>
              <a:gd name="connsiteX19" fmla="*/ 2307838 w 4742389"/>
              <a:gd name="connsiteY19" fmla="*/ 1403983 h 1526213"/>
              <a:gd name="connsiteX20" fmla="*/ 2378176 w 4742389"/>
              <a:gd name="connsiteY20" fmla="*/ 1386677 h 1526213"/>
              <a:gd name="connsiteX21" fmla="*/ 2329155 w 4742389"/>
              <a:gd name="connsiteY21" fmla="*/ 1402506 h 1526213"/>
              <a:gd name="connsiteX22" fmla="*/ 2358093 w 4742389"/>
              <a:gd name="connsiteY22" fmla="*/ 1411201 h 1526213"/>
              <a:gd name="connsiteX23" fmla="*/ 2407814 w 4742389"/>
              <a:gd name="connsiteY23" fmla="*/ 1394103 h 1526213"/>
              <a:gd name="connsiteX24" fmla="*/ 2233796 w 4742389"/>
              <a:gd name="connsiteY24" fmla="*/ 1383589 h 1526213"/>
              <a:gd name="connsiteX25" fmla="*/ 2052937 w 4742389"/>
              <a:gd name="connsiteY25" fmla="*/ 1428544 h 1526213"/>
              <a:gd name="connsiteX26" fmla="*/ 1931367 w 4742389"/>
              <a:gd name="connsiteY26" fmla="*/ 1452166 h 1526213"/>
              <a:gd name="connsiteX27" fmla="*/ 1989402 w 4742389"/>
              <a:gd name="connsiteY27" fmla="*/ 1460949 h 1526213"/>
              <a:gd name="connsiteX28" fmla="*/ 2070453 w 4742389"/>
              <a:gd name="connsiteY28" fmla="*/ 1443937 h 1526213"/>
              <a:gd name="connsiteX29" fmla="*/ 2261511 w 4742389"/>
              <a:gd name="connsiteY29" fmla="*/ 1391222 h 1526213"/>
              <a:gd name="connsiteX30" fmla="*/ 2329305 w 4742389"/>
              <a:gd name="connsiteY30" fmla="*/ 1378012 h 1526213"/>
              <a:gd name="connsiteX31" fmla="*/ 2283683 w 4742389"/>
              <a:gd name="connsiteY31" fmla="*/ 1390530 h 1526213"/>
              <a:gd name="connsiteX32" fmla="*/ 2320293 w 4742389"/>
              <a:gd name="connsiteY32" fmla="*/ 1399933 h 1526213"/>
              <a:gd name="connsiteX33" fmla="*/ 2368504 w 4742389"/>
              <a:gd name="connsiteY33" fmla="*/ 1384254 h 1526213"/>
              <a:gd name="connsiteX34" fmla="*/ 2365026 w 4742389"/>
              <a:gd name="connsiteY34" fmla="*/ 1383382 h 1526213"/>
              <a:gd name="connsiteX35" fmla="*/ 2195642 w 4742389"/>
              <a:gd name="connsiteY35" fmla="*/ 1373395 h 1526213"/>
              <a:gd name="connsiteX36" fmla="*/ 2036309 w 4742389"/>
              <a:gd name="connsiteY36" fmla="*/ 1407409 h 1526213"/>
              <a:gd name="connsiteX37" fmla="*/ 1849685 w 4742389"/>
              <a:gd name="connsiteY37" fmla="*/ 1439804 h 1526213"/>
              <a:gd name="connsiteX38" fmla="*/ 1914009 w 4742389"/>
              <a:gd name="connsiteY38" fmla="*/ 1449539 h 1526213"/>
              <a:gd name="connsiteX39" fmla="*/ 2051373 w 4742389"/>
              <a:gd name="connsiteY39" fmla="*/ 1422588 h 1526213"/>
              <a:gd name="connsiteX40" fmla="*/ 2222273 w 4742389"/>
              <a:gd name="connsiteY40" fmla="*/ 1380415 h 1526213"/>
              <a:gd name="connsiteX41" fmla="*/ 2222253 w 4742389"/>
              <a:gd name="connsiteY41" fmla="*/ 1380409 h 1526213"/>
              <a:gd name="connsiteX42" fmla="*/ 2287251 w 4742389"/>
              <a:gd name="connsiteY42" fmla="*/ 1370301 h 1526213"/>
              <a:gd name="connsiteX43" fmla="*/ 2245412 w 4742389"/>
              <a:gd name="connsiteY43" fmla="*/ 1380701 h 1526213"/>
              <a:gd name="connsiteX44" fmla="*/ 2273499 w 4742389"/>
              <a:gd name="connsiteY44" fmla="*/ 1387915 h 1526213"/>
              <a:gd name="connsiteX45" fmla="*/ 2316413 w 4742389"/>
              <a:gd name="connsiteY45" fmla="*/ 1376074 h 1526213"/>
              <a:gd name="connsiteX46" fmla="*/ 2314979 w 4742389"/>
              <a:gd name="connsiteY46" fmla="*/ 1375859 h 1526213"/>
              <a:gd name="connsiteX47" fmla="*/ 2436053 w 4742389"/>
              <a:gd name="connsiteY47" fmla="*/ 1367988 h 1526213"/>
              <a:gd name="connsiteX48" fmla="*/ 2389019 w 4742389"/>
              <a:gd name="connsiteY48" fmla="*/ 1383175 h 1526213"/>
              <a:gd name="connsiteX49" fmla="*/ 2408817 w 4742389"/>
              <a:gd name="connsiteY49" fmla="*/ 1387144 h 1526213"/>
              <a:gd name="connsiteX50" fmla="*/ 2415073 w 4742389"/>
              <a:gd name="connsiteY50" fmla="*/ 1388398 h 1526213"/>
              <a:gd name="connsiteX51" fmla="*/ 2420586 w 4742389"/>
              <a:gd name="connsiteY51" fmla="*/ 1389710 h 1526213"/>
              <a:gd name="connsiteX52" fmla="*/ 2468716 w 4742389"/>
              <a:gd name="connsiteY52" fmla="*/ 1373159 h 1526213"/>
              <a:gd name="connsiteX53" fmla="*/ 2154700 w 4742389"/>
              <a:gd name="connsiteY53" fmla="*/ 1363869 h 1526213"/>
              <a:gd name="connsiteX54" fmla="*/ 2023175 w 4742389"/>
              <a:gd name="connsiteY54" fmla="*/ 1388201 h 1526213"/>
              <a:gd name="connsiteX55" fmla="*/ 1759491 w 4742389"/>
              <a:gd name="connsiteY55" fmla="*/ 1427999 h 1526213"/>
              <a:gd name="connsiteX56" fmla="*/ 1808255 w 4742389"/>
              <a:gd name="connsiteY56" fmla="*/ 1433534 h 1526213"/>
              <a:gd name="connsiteX57" fmla="*/ 1834004 w 4742389"/>
              <a:gd name="connsiteY57" fmla="*/ 1437431 h 1526213"/>
              <a:gd name="connsiteX58" fmla="*/ 2035370 w 4742389"/>
              <a:gd name="connsiteY58" fmla="*/ 1402394 h 1526213"/>
              <a:gd name="connsiteX59" fmla="*/ 2184870 w 4742389"/>
              <a:gd name="connsiteY59" fmla="*/ 1370556 h 1526213"/>
              <a:gd name="connsiteX60" fmla="*/ 2180649 w 4742389"/>
              <a:gd name="connsiteY60" fmla="*/ 1369443 h 1526213"/>
              <a:gd name="connsiteX61" fmla="*/ 2174705 w 4742389"/>
              <a:gd name="connsiteY61" fmla="*/ 1367877 h 1526213"/>
              <a:gd name="connsiteX62" fmla="*/ 2247479 w 4742389"/>
              <a:gd name="connsiteY62" fmla="*/ 1362329 h 1526213"/>
              <a:gd name="connsiteX63" fmla="*/ 2207044 w 4742389"/>
              <a:gd name="connsiteY63" fmla="*/ 1370961 h 1526213"/>
              <a:gd name="connsiteX64" fmla="*/ 2218500 w 4742389"/>
              <a:gd name="connsiteY64" fmla="*/ 1373830 h 1526213"/>
              <a:gd name="connsiteX65" fmla="*/ 2224756 w 4742389"/>
              <a:gd name="connsiteY65" fmla="*/ 1375396 h 1526213"/>
              <a:gd name="connsiteX66" fmla="*/ 2233504 w 4742389"/>
              <a:gd name="connsiteY66" fmla="*/ 1377643 h 1526213"/>
              <a:gd name="connsiteX67" fmla="*/ 2274010 w 4742389"/>
              <a:gd name="connsiteY67" fmla="*/ 1367647 h 1526213"/>
              <a:gd name="connsiteX68" fmla="*/ 2257112 w 4742389"/>
              <a:gd name="connsiteY68" fmla="*/ 1364260 h 1526213"/>
              <a:gd name="connsiteX69" fmla="*/ 2389230 w 4742389"/>
              <a:gd name="connsiteY69" fmla="*/ 1361570 h 1526213"/>
              <a:gd name="connsiteX70" fmla="*/ 2344103 w 4742389"/>
              <a:gd name="connsiteY70" fmla="*/ 1373952 h 1526213"/>
              <a:gd name="connsiteX71" fmla="*/ 2359083 w 4742389"/>
              <a:gd name="connsiteY71" fmla="*/ 1377112 h 1526213"/>
              <a:gd name="connsiteX72" fmla="*/ 2365026 w 4742389"/>
              <a:gd name="connsiteY72" fmla="*/ 1378366 h 1526213"/>
              <a:gd name="connsiteX73" fmla="*/ 2378378 w 4742389"/>
              <a:gd name="connsiteY73" fmla="*/ 1381042 h 1526213"/>
              <a:gd name="connsiteX74" fmla="*/ 2424260 w 4742389"/>
              <a:gd name="connsiteY74" fmla="*/ 1366121 h 1526213"/>
              <a:gd name="connsiteX75" fmla="*/ 2407185 w 4742389"/>
              <a:gd name="connsiteY75" fmla="*/ 1363417 h 1526213"/>
              <a:gd name="connsiteX76" fmla="*/ 2341950 w 4742389"/>
              <a:gd name="connsiteY76" fmla="*/ 1356705 h 1526213"/>
              <a:gd name="connsiteX77" fmla="*/ 2304394 w 4742389"/>
              <a:gd name="connsiteY77" fmla="*/ 1366040 h 1526213"/>
              <a:gd name="connsiteX78" fmla="*/ 2304969 w 4742389"/>
              <a:gd name="connsiteY78" fmla="*/ 1366141 h 1526213"/>
              <a:gd name="connsiteX79" fmla="*/ 2317481 w 4742389"/>
              <a:gd name="connsiteY79" fmla="*/ 1368335 h 1526213"/>
              <a:gd name="connsiteX80" fmla="*/ 2332771 w 4742389"/>
              <a:gd name="connsiteY80" fmla="*/ 1371561 h 1526213"/>
              <a:gd name="connsiteX81" fmla="*/ 2374483 w 4742389"/>
              <a:gd name="connsiteY81" fmla="*/ 1360052 h 1526213"/>
              <a:gd name="connsiteX82" fmla="*/ 2114465 w 4742389"/>
              <a:gd name="connsiteY82" fmla="*/ 1355554 h 1526213"/>
              <a:gd name="connsiteX83" fmla="*/ 2012958 w 4742389"/>
              <a:gd name="connsiteY83" fmla="*/ 1370382 h 1526213"/>
              <a:gd name="connsiteX84" fmla="*/ 1652914 w 4742389"/>
              <a:gd name="connsiteY84" fmla="*/ 1415902 h 1526213"/>
              <a:gd name="connsiteX85" fmla="*/ 1740389 w 4742389"/>
              <a:gd name="connsiteY85" fmla="*/ 1425831 h 1526213"/>
              <a:gd name="connsiteX86" fmla="*/ 2022237 w 4742389"/>
              <a:gd name="connsiteY86" fmla="*/ 1383190 h 1526213"/>
              <a:gd name="connsiteX87" fmla="*/ 2141381 w 4742389"/>
              <a:gd name="connsiteY87" fmla="*/ 1361201 h 1526213"/>
              <a:gd name="connsiteX88" fmla="*/ 2124654 w 4742389"/>
              <a:gd name="connsiteY88" fmla="*/ 1357850 h 1526213"/>
              <a:gd name="connsiteX89" fmla="*/ 2205859 w 4742389"/>
              <a:gd name="connsiteY89" fmla="*/ 1354405 h 1526213"/>
              <a:gd name="connsiteX90" fmla="*/ 2167711 w 4742389"/>
              <a:gd name="connsiteY90" fmla="*/ 1361462 h 1526213"/>
              <a:gd name="connsiteX91" fmla="*/ 2174705 w 4742389"/>
              <a:gd name="connsiteY91" fmla="*/ 1362863 h 1526213"/>
              <a:gd name="connsiteX92" fmla="*/ 2195978 w 4742389"/>
              <a:gd name="connsiteY92" fmla="*/ 1368190 h 1526213"/>
              <a:gd name="connsiteX93" fmla="*/ 2235125 w 4742389"/>
              <a:gd name="connsiteY93" fmla="*/ 1359853 h 1526213"/>
              <a:gd name="connsiteX94" fmla="*/ 2227397 w 4742389"/>
              <a:gd name="connsiteY94" fmla="*/ 1358304 h 1526213"/>
              <a:gd name="connsiteX95" fmla="*/ 2214885 w 4742389"/>
              <a:gd name="connsiteY95" fmla="*/ 1355796 h 1526213"/>
              <a:gd name="connsiteX96" fmla="*/ 2295983 w 4742389"/>
              <a:gd name="connsiteY96" fmla="*/ 1351975 h 1526213"/>
              <a:gd name="connsiteX97" fmla="*/ 2263606 w 4742389"/>
              <a:gd name="connsiteY97" fmla="*/ 1358887 h 1526213"/>
              <a:gd name="connsiteX98" fmla="*/ 2290440 w 4742389"/>
              <a:gd name="connsiteY98" fmla="*/ 1363593 h 1526213"/>
              <a:gd name="connsiteX99" fmla="*/ 2325296 w 4742389"/>
              <a:gd name="connsiteY99" fmla="*/ 1354991 h 1526213"/>
              <a:gd name="connsiteX100" fmla="*/ 2495411 w 4742389"/>
              <a:gd name="connsiteY100" fmla="*/ 1348764 h 1526213"/>
              <a:gd name="connsiteX101" fmla="*/ 2495384 w 4742389"/>
              <a:gd name="connsiteY101" fmla="*/ 1348773 h 1526213"/>
              <a:gd name="connsiteX102" fmla="*/ 2490237 w 4742389"/>
              <a:gd name="connsiteY102" fmla="*/ 1350491 h 1526213"/>
              <a:gd name="connsiteX103" fmla="*/ 2447859 w 4742389"/>
              <a:gd name="connsiteY103" fmla="*/ 1364175 h 1526213"/>
              <a:gd name="connsiteX104" fmla="*/ 2480486 w 4742389"/>
              <a:gd name="connsiteY104" fmla="*/ 1369112 h 1526213"/>
              <a:gd name="connsiteX105" fmla="*/ 2512196 w 4742389"/>
              <a:gd name="connsiteY105" fmla="*/ 1358207 h 1526213"/>
              <a:gd name="connsiteX106" fmla="*/ 2528899 w 4742389"/>
              <a:gd name="connsiteY106" fmla="*/ 1351771 h 1526213"/>
              <a:gd name="connsiteX107" fmla="*/ 2165222 w 4742389"/>
              <a:gd name="connsiteY107" fmla="*/ 1348139 h 1526213"/>
              <a:gd name="connsiteX108" fmla="*/ 2128200 w 4742389"/>
              <a:gd name="connsiteY108" fmla="*/ 1353548 h 1526213"/>
              <a:gd name="connsiteX109" fmla="*/ 2154407 w 4742389"/>
              <a:gd name="connsiteY109" fmla="*/ 1358797 h 1526213"/>
              <a:gd name="connsiteX110" fmla="*/ 2190793 w 4742389"/>
              <a:gd name="connsiteY110" fmla="*/ 1352082 h 1526213"/>
              <a:gd name="connsiteX111" fmla="*/ 2076862 w 4742389"/>
              <a:gd name="connsiteY111" fmla="*/ 1347080 h 1526213"/>
              <a:gd name="connsiteX112" fmla="*/ 1608761 w 4742389"/>
              <a:gd name="connsiteY112" fmla="*/ 1395903 h 1526213"/>
              <a:gd name="connsiteX113" fmla="*/ 1516343 w 4742389"/>
              <a:gd name="connsiteY113" fmla="*/ 1404140 h 1526213"/>
              <a:gd name="connsiteX114" fmla="*/ 1553015 w 4742389"/>
              <a:gd name="connsiteY114" fmla="*/ 1407817 h 1526213"/>
              <a:gd name="connsiteX115" fmla="*/ 1559271 w 4742389"/>
              <a:gd name="connsiteY115" fmla="*/ 1408444 h 1526213"/>
              <a:gd name="connsiteX116" fmla="*/ 1609318 w 4742389"/>
              <a:gd name="connsiteY116" fmla="*/ 1410953 h 1526213"/>
              <a:gd name="connsiteX117" fmla="*/ 1631961 w 4742389"/>
              <a:gd name="connsiteY117" fmla="*/ 1413523 h 1526213"/>
              <a:gd name="connsiteX118" fmla="*/ 2012019 w 4742389"/>
              <a:gd name="connsiteY118" fmla="*/ 1365058 h 1526213"/>
              <a:gd name="connsiteX119" fmla="*/ 2098552 w 4742389"/>
              <a:gd name="connsiteY119" fmla="*/ 1351968 h 1526213"/>
              <a:gd name="connsiteX120" fmla="*/ 2246510 w 4742389"/>
              <a:gd name="connsiteY120" fmla="*/ 1346884 h 1526213"/>
              <a:gd name="connsiteX121" fmla="*/ 2221525 w 4742389"/>
              <a:gd name="connsiteY121" fmla="*/ 1351506 h 1526213"/>
              <a:gd name="connsiteX122" fmla="*/ 2250476 w 4742389"/>
              <a:gd name="connsiteY122" fmla="*/ 1356584 h 1526213"/>
              <a:gd name="connsiteX123" fmla="*/ 2279891 w 4742389"/>
              <a:gd name="connsiteY123" fmla="*/ 1350319 h 1526213"/>
              <a:gd name="connsiteX124" fmla="*/ 2450575 w 4742389"/>
              <a:gd name="connsiteY124" fmla="*/ 1344737 h 1526213"/>
              <a:gd name="connsiteX125" fmla="*/ 2403537 w 4742389"/>
              <a:gd name="connsiteY125" fmla="*/ 1357644 h 1526213"/>
              <a:gd name="connsiteX126" fmla="*/ 2409688 w 4742389"/>
              <a:gd name="connsiteY126" fmla="*/ 1358401 h 1526213"/>
              <a:gd name="connsiteX127" fmla="*/ 2435834 w 4742389"/>
              <a:gd name="connsiteY127" fmla="*/ 1362356 h 1526213"/>
              <a:gd name="connsiteX128" fmla="*/ 2481478 w 4742389"/>
              <a:gd name="connsiteY128" fmla="*/ 1347512 h 1526213"/>
              <a:gd name="connsiteX129" fmla="*/ 2203856 w 4742389"/>
              <a:gd name="connsiteY129" fmla="*/ 1342495 h 1526213"/>
              <a:gd name="connsiteX130" fmla="*/ 2182766 w 4742389"/>
              <a:gd name="connsiteY130" fmla="*/ 1345576 h 1526213"/>
              <a:gd name="connsiteX131" fmla="*/ 2204876 w 4742389"/>
              <a:gd name="connsiteY131" fmla="*/ 1348900 h 1526213"/>
              <a:gd name="connsiteX132" fmla="*/ 2206615 w 4742389"/>
              <a:gd name="connsiteY132" fmla="*/ 1349161 h 1526213"/>
              <a:gd name="connsiteX133" fmla="*/ 2228818 w 4742389"/>
              <a:gd name="connsiteY133" fmla="*/ 1345064 h 1526213"/>
              <a:gd name="connsiteX134" fmla="*/ 2125471 w 4742389"/>
              <a:gd name="connsiteY134" fmla="*/ 1342010 h 1526213"/>
              <a:gd name="connsiteX135" fmla="*/ 2092630 w 4742389"/>
              <a:gd name="connsiteY135" fmla="*/ 1345435 h 1526213"/>
              <a:gd name="connsiteX136" fmla="*/ 2112055 w 4742389"/>
              <a:gd name="connsiteY136" fmla="*/ 1349925 h 1526213"/>
              <a:gd name="connsiteX137" fmla="*/ 2144739 w 4742389"/>
              <a:gd name="connsiteY137" fmla="*/ 1344981 h 1526213"/>
              <a:gd name="connsiteX138" fmla="*/ 2129493 w 4742389"/>
              <a:gd name="connsiteY138" fmla="*/ 1342630 h 1526213"/>
              <a:gd name="connsiteX139" fmla="*/ 2406147 w 4742389"/>
              <a:gd name="connsiteY139" fmla="*/ 1340747 h 1526213"/>
              <a:gd name="connsiteX140" fmla="*/ 2359815 w 4742389"/>
              <a:gd name="connsiteY140" fmla="*/ 1352264 h 1526213"/>
              <a:gd name="connsiteX141" fmla="*/ 2389481 w 4742389"/>
              <a:gd name="connsiteY141" fmla="*/ 1355914 h 1526213"/>
              <a:gd name="connsiteX142" fmla="*/ 2435045 w 4742389"/>
              <a:gd name="connsiteY142" fmla="*/ 1343343 h 1526213"/>
              <a:gd name="connsiteX143" fmla="*/ 2039442 w 4742389"/>
              <a:gd name="connsiteY143" fmla="*/ 1338647 h 1526213"/>
              <a:gd name="connsiteX144" fmla="*/ 2002016 w 4742389"/>
              <a:gd name="connsiteY144" fmla="*/ 1341063 h 1526213"/>
              <a:gd name="connsiteX145" fmla="*/ 1604112 w 4742389"/>
              <a:gd name="connsiteY145" fmla="*/ 1370511 h 1526213"/>
              <a:gd name="connsiteX146" fmla="*/ 1284898 w 4742389"/>
              <a:gd name="connsiteY146" fmla="*/ 1393067 h 1526213"/>
              <a:gd name="connsiteX147" fmla="*/ 1307786 w 4742389"/>
              <a:gd name="connsiteY147" fmla="*/ 1393704 h 1526213"/>
              <a:gd name="connsiteX148" fmla="*/ 1409130 w 4742389"/>
              <a:gd name="connsiteY148" fmla="*/ 1398409 h 1526213"/>
              <a:gd name="connsiteX149" fmla="*/ 1486203 w 4742389"/>
              <a:gd name="connsiteY149" fmla="*/ 1402273 h 1526213"/>
              <a:gd name="connsiteX150" fmla="*/ 1608761 w 4742389"/>
              <a:gd name="connsiteY150" fmla="*/ 1390888 h 1526213"/>
              <a:gd name="connsiteX151" fmla="*/ 2057350 w 4742389"/>
              <a:gd name="connsiteY151" fmla="*/ 1342682 h 1526213"/>
              <a:gd name="connsiteX152" fmla="*/ 2358501 w 4742389"/>
              <a:gd name="connsiteY152" fmla="*/ 1338629 h 1526213"/>
              <a:gd name="connsiteX153" fmla="*/ 2318464 w 4742389"/>
              <a:gd name="connsiteY153" fmla="*/ 1347176 h 1526213"/>
              <a:gd name="connsiteX154" fmla="*/ 2344156 w 4742389"/>
              <a:gd name="connsiteY154" fmla="*/ 1350337 h 1526213"/>
              <a:gd name="connsiteX155" fmla="*/ 2386901 w 4742389"/>
              <a:gd name="connsiteY155" fmla="*/ 1339789 h 1526213"/>
              <a:gd name="connsiteX156" fmla="*/ 2162054 w 4742389"/>
              <a:gd name="connsiteY156" fmla="*/ 1338194 h 1526213"/>
              <a:gd name="connsiteX157" fmla="*/ 2145290 w 4742389"/>
              <a:gd name="connsiteY157" fmla="*/ 1339943 h 1526213"/>
              <a:gd name="connsiteX158" fmla="*/ 2161718 w 4742389"/>
              <a:gd name="connsiteY158" fmla="*/ 1342412 h 1526213"/>
              <a:gd name="connsiteX159" fmla="*/ 2178448 w 4742389"/>
              <a:gd name="connsiteY159" fmla="*/ 1339881 h 1526213"/>
              <a:gd name="connsiteX160" fmla="*/ 2303316 w 4742389"/>
              <a:gd name="connsiteY160" fmla="*/ 1336375 h 1526213"/>
              <a:gd name="connsiteX161" fmla="*/ 2274305 w 4742389"/>
              <a:gd name="connsiteY161" fmla="*/ 1341742 h 1526213"/>
              <a:gd name="connsiteX162" fmla="*/ 2303371 w 4742389"/>
              <a:gd name="connsiteY162" fmla="*/ 1345319 h 1526213"/>
              <a:gd name="connsiteX163" fmla="*/ 2338599 w 4742389"/>
              <a:gd name="connsiteY163" fmla="*/ 1337816 h 1526213"/>
              <a:gd name="connsiteX164" fmla="*/ 2084118 w 4742389"/>
              <a:gd name="connsiteY164" fmla="*/ 1335762 h 1526213"/>
              <a:gd name="connsiteX165" fmla="*/ 2058060 w 4742389"/>
              <a:gd name="connsiteY165" fmla="*/ 1337445 h 1526213"/>
              <a:gd name="connsiteX166" fmla="*/ 2073303 w 4742389"/>
              <a:gd name="connsiteY166" fmla="*/ 1340968 h 1526213"/>
              <a:gd name="connsiteX167" fmla="*/ 2099804 w 4742389"/>
              <a:gd name="connsiteY167" fmla="*/ 1338120 h 1526213"/>
              <a:gd name="connsiteX168" fmla="*/ 2258325 w 4742389"/>
              <a:gd name="connsiteY168" fmla="*/ 1334538 h 1526213"/>
              <a:gd name="connsiteX169" fmla="*/ 2238863 w 4742389"/>
              <a:gd name="connsiteY169" fmla="*/ 1337381 h 1526213"/>
              <a:gd name="connsiteX170" fmla="*/ 2257812 w 4742389"/>
              <a:gd name="connsiteY170" fmla="*/ 1339713 h 1526213"/>
              <a:gd name="connsiteX171" fmla="*/ 2280863 w 4742389"/>
              <a:gd name="connsiteY171" fmla="*/ 1335459 h 1526213"/>
              <a:gd name="connsiteX172" fmla="*/ 2117484 w 4742389"/>
              <a:gd name="connsiteY172" fmla="*/ 1333608 h 1526213"/>
              <a:gd name="connsiteX173" fmla="*/ 2108922 w 4742389"/>
              <a:gd name="connsiteY173" fmla="*/ 1334161 h 1526213"/>
              <a:gd name="connsiteX174" fmla="*/ 2117294 w 4742389"/>
              <a:gd name="connsiteY174" fmla="*/ 1335734 h 1526213"/>
              <a:gd name="connsiteX175" fmla="*/ 2119259 w 4742389"/>
              <a:gd name="connsiteY175" fmla="*/ 1336030 h 1526213"/>
              <a:gd name="connsiteX176" fmla="*/ 2129903 w 4742389"/>
              <a:gd name="connsiteY176" fmla="*/ 1334886 h 1526213"/>
              <a:gd name="connsiteX177" fmla="*/ 2214330 w 4742389"/>
              <a:gd name="connsiteY177" fmla="*/ 1332742 h 1526213"/>
              <a:gd name="connsiteX178" fmla="*/ 2206623 w 4742389"/>
              <a:gd name="connsiteY178" fmla="*/ 1333546 h 1526213"/>
              <a:gd name="connsiteX179" fmla="*/ 2210301 w 4742389"/>
              <a:gd name="connsiteY179" fmla="*/ 1333867 h 1526213"/>
              <a:gd name="connsiteX180" fmla="*/ 2214659 w 4742389"/>
              <a:gd name="connsiteY180" fmla="*/ 1334403 h 1526213"/>
              <a:gd name="connsiteX181" fmla="*/ 2223238 w 4742389"/>
              <a:gd name="connsiteY181" fmla="*/ 1333105 h 1526213"/>
              <a:gd name="connsiteX182" fmla="*/ 2043194 w 4742389"/>
              <a:gd name="connsiteY182" fmla="*/ 1329610 h 1526213"/>
              <a:gd name="connsiteX183" fmla="*/ 2024364 w 4742389"/>
              <a:gd name="connsiteY183" fmla="*/ 1329818 h 1526213"/>
              <a:gd name="connsiteX184" fmla="*/ 2027055 w 4742389"/>
              <a:gd name="connsiteY184" fmla="*/ 1330278 h 1526213"/>
              <a:gd name="connsiteX185" fmla="*/ 2041108 w 4742389"/>
              <a:gd name="connsiteY185" fmla="*/ 1333527 h 1526213"/>
              <a:gd name="connsiteX186" fmla="*/ 2060792 w 4742389"/>
              <a:gd name="connsiteY186" fmla="*/ 1332256 h 1526213"/>
              <a:gd name="connsiteX187" fmla="*/ 2556751 w 4742389"/>
              <a:gd name="connsiteY187" fmla="*/ 1328281 h 1526213"/>
              <a:gd name="connsiteX188" fmla="*/ 2531411 w 4742389"/>
              <a:gd name="connsiteY188" fmla="*/ 1336743 h 1526213"/>
              <a:gd name="connsiteX189" fmla="*/ 2511183 w 4742389"/>
              <a:gd name="connsiteY189" fmla="*/ 1343497 h 1526213"/>
              <a:gd name="connsiteX190" fmla="*/ 2544027 w 4742389"/>
              <a:gd name="connsiteY190" fmla="*/ 1345942 h 1526213"/>
              <a:gd name="connsiteX191" fmla="*/ 2568621 w 4742389"/>
              <a:gd name="connsiteY191" fmla="*/ 1336466 h 1526213"/>
              <a:gd name="connsiteX192" fmla="*/ 2588499 w 4742389"/>
              <a:gd name="connsiteY192" fmla="*/ 1328806 h 1526213"/>
              <a:gd name="connsiteX193" fmla="*/ 2508372 w 4742389"/>
              <a:gd name="connsiteY193" fmla="*/ 1327480 h 1526213"/>
              <a:gd name="connsiteX194" fmla="*/ 2508269 w 4742389"/>
              <a:gd name="connsiteY194" fmla="*/ 1327512 h 1526213"/>
              <a:gd name="connsiteX195" fmla="*/ 2467095 w 4742389"/>
              <a:gd name="connsiteY195" fmla="*/ 1340204 h 1526213"/>
              <a:gd name="connsiteX196" fmla="*/ 2467064 w 4742389"/>
              <a:gd name="connsiteY196" fmla="*/ 1340213 h 1526213"/>
              <a:gd name="connsiteX197" fmla="*/ 2496859 w 4742389"/>
              <a:gd name="connsiteY197" fmla="*/ 1342431 h 1526213"/>
              <a:gd name="connsiteX198" fmla="*/ 2540061 w 4742389"/>
              <a:gd name="connsiteY198" fmla="*/ 1328005 h 1526213"/>
              <a:gd name="connsiteX199" fmla="*/ 2460291 w 4742389"/>
              <a:gd name="connsiteY199" fmla="*/ 1326684 h 1526213"/>
              <a:gd name="connsiteX200" fmla="*/ 2447701 w 4742389"/>
              <a:gd name="connsiteY200" fmla="*/ 1330418 h 1526213"/>
              <a:gd name="connsiteX201" fmla="*/ 2421841 w 4742389"/>
              <a:gd name="connsiteY201" fmla="*/ 1336846 h 1526213"/>
              <a:gd name="connsiteX202" fmla="*/ 2450782 w 4742389"/>
              <a:gd name="connsiteY202" fmla="*/ 1339001 h 1526213"/>
              <a:gd name="connsiteX203" fmla="*/ 2464592 w 4742389"/>
              <a:gd name="connsiteY203" fmla="*/ 1335190 h 1526213"/>
              <a:gd name="connsiteX204" fmla="*/ 2490560 w 4742389"/>
              <a:gd name="connsiteY204" fmla="*/ 1327185 h 1526213"/>
              <a:gd name="connsiteX205" fmla="*/ 2329673 w 4742389"/>
              <a:gd name="connsiteY205" fmla="*/ 1326450 h 1526213"/>
              <a:gd name="connsiteX206" fmla="*/ 2312386 w 4742389"/>
              <a:gd name="connsiteY206" fmla="*/ 1326641 h 1526213"/>
              <a:gd name="connsiteX207" fmla="*/ 2288043 w 4742389"/>
              <a:gd name="connsiteY207" fmla="*/ 1330197 h 1526213"/>
              <a:gd name="connsiteX208" fmla="*/ 2305151 w 4742389"/>
              <a:gd name="connsiteY208" fmla="*/ 1330976 h 1526213"/>
              <a:gd name="connsiteX209" fmla="*/ 2417751 w 4742389"/>
              <a:gd name="connsiteY209" fmla="*/ 1325980 h 1526213"/>
              <a:gd name="connsiteX210" fmla="*/ 2378665 w 4742389"/>
              <a:gd name="connsiteY210" fmla="*/ 1334324 h 1526213"/>
              <a:gd name="connsiteX211" fmla="*/ 2402616 w 4742389"/>
              <a:gd name="connsiteY211" fmla="*/ 1335415 h 1526213"/>
              <a:gd name="connsiteX212" fmla="*/ 2404158 w 4742389"/>
              <a:gd name="connsiteY212" fmla="*/ 1335530 h 1526213"/>
              <a:gd name="connsiteX213" fmla="*/ 2441278 w 4742389"/>
              <a:gd name="connsiteY213" fmla="*/ 1326370 h 1526213"/>
              <a:gd name="connsiteX214" fmla="*/ 2395372 w 4742389"/>
              <a:gd name="connsiteY214" fmla="*/ 1325725 h 1526213"/>
              <a:gd name="connsiteX215" fmla="*/ 2358699 w 4742389"/>
              <a:gd name="connsiteY215" fmla="*/ 1326130 h 1526213"/>
              <a:gd name="connsiteX216" fmla="*/ 2327099 w 4742389"/>
              <a:gd name="connsiteY216" fmla="*/ 1331976 h 1526213"/>
              <a:gd name="connsiteX217" fmla="*/ 2359165 w 4742389"/>
              <a:gd name="connsiteY217" fmla="*/ 1333436 h 1526213"/>
              <a:gd name="connsiteX218" fmla="*/ 1990882 w 4742389"/>
              <a:gd name="connsiteY218" fmla="*/ 1324092 h 1526213"/>
              <a:gd name="connsiteX219" fmla="*/ 1995991 w 4742389"/>
              <a:gd name="connsiteY219" fmla="*/ 1324966 h 1526213"/>
              <a:gd name="connsiteX220" fmla="*/ 2001654 w 4742389"/>
              <a:gd name="connsiteY220" fmla="*/ 1324738 h 1526213"/>
              <a:gd name="connsiteX221" fmla="*/ 2007341 w 4742389"/>
              <a:gd name="connsiteY221" fmla="*/ 1324644 h 1526213"/>
              <a:gd name="connsiteX222" fmla="*/ 2002542 w 4742389"/>
              <a:gd name="connsiteY222" fmla="*/ 1324129 h 1526213"/>
              <a:gd name="connsiteX223" fmla="*/ 2384183 w 4742389"/>
              <a:gd name="connsiteY223" fmla="*/ 1316390 h 1526213"/>
              <a:gd name="connsiteX224" fmla="*/ 2381275 w 4742389"/>
              <a:gd name="connsiteY224" fmla="*/ 1316577 h 1526213"/>
              <a:gd name="connsiteX225" fmla="*/ 2366770 w 4742389"/>
              <a:gd name="connsiteY225" fmla="*/ 1318696 h 1526213"/>
              <a:gd name="connsiteX226" fmla="*/ 2372170 w 4742389"/>
              <a:gd name="connsiteY226" fmla="*/ 1318607 h 1526213"/>
              <a:gd name="connsiteX227" fmla="*/ 2451213 w 4742389"/>
              <a:gd name="connsiteY227" fmla="*/ 1313030 h 1526213"/>
              <a:gd name="connsiteX228" fmla="*/ 2421664 w 4742389"/>
              <a:gd name="connsiteY228" fmla="*/ 1314380 h 1526213"/>
              <a:gd name="connsiteX229" fmla="*/ 2417617 w 4742389"/>
              <a:gd name="connsiteY229" fmla="*/ 1315230 h 1526213"/>
              <a:gd name="connsiteX230" fmla="*/ 2401604 w 4742389"/>
              <a:gd name="connsiteY230" fmla="*/ 1318193 h 1526213"/>
              <a:gd name="connsiteX231" fmla="*/ 2428366 w 4742389"/>
              <a:gd name="connsiteY231" fmla="*/ 1318699 h 1526213"/>
              <a:gd name="connsiteX232" fmla="*/ 2429812 w 4742389"/>
              <a:gd name="connsiteY232" fmla="*/ 1318391 h 1526213"/>
              <a:gd name="connsiteX233" fmla="*/ 2492367 w 4742389"/>
              <a:gd name="connsiteY233" fmla="*/ 1311149 h 1526213"/>
              <a:gd name="connsiteX234" fmla="*/ 2475699 w 4742389"/>
              <a:gd name="connsiteY234" fmla="*/ 1311911 h 1526213"/>
              <a:gd name="connsiteX235" fmla="*/ 2447182 w 4742389"/>
              <a:gd name="connsiteY235" fmla="*/ 1319055 h 1526213"/>
              <a:gd name="connsiteX236" fmla="*/ 2465084 w 4742389"/>
              <a:gd name="connsiteY236" fmla="*/ 1319393 h 1526213"/>
              <a:gd name="connsiteX237" fmla="*/ 2551323 w 4742389"/>
              <a:gd name="connsiteY237" fmla="*/ 1308454 h 1526213"/>
              <a:gd name="connsiteX238" fmla="*/ 2516377 w 4742389"/>
              <a:gd name="connsiteY238" fmla="*/ 1310052 h 1526213"/>
              <a:gd name="connsiteX239" fmla="*/ 2483691 w 4742389"/>
              <a:gd name="connsiteY239" fmla="*/ 1319745 h 1526213"/>
              <a:gd name="connsiteX240" fmla="*/ 2512904 w 4742389"/>
              <a:gd name="connsiteY240" fmla="*/ 1320298 h 1526213"/>
              <a:gd name="connsiteX241" fmla="*/ 2521016 w 4742389"/>
              <a:gd name="connsiteY241" fmla="*/ 1317797 h 1526213"/>
              <a:gd name="connsiteX242" fmla="*/ 2549989 w 4742389"/>
              <a:gd name="connsiteY242" fmla="*/ 1308865 h 1526213"/>
              <a:gd name="connsiteX243" fmla="*/ 2604968 w 4742389"/>
              <a:gd name="connsiteY243" fmla="*/ 1306003 h 1526213"/>
              <a:gd name="connsiteX244" fmla="*/ 2572584 w 4742389"/>
              <a:gd name="connsiteY244" fmla="*/ 1307483 h 1526213"/>
              <a:gd name="connsiteX245" fmla="*/ 2564691 w 4742389"/>
              <a:gd name="connsiteY245" fmla="*/ 1310119 h 1526213"/>
              <a:gd name="connsiteX246" fmla="*/ 2530587 w 4742389"/>
              <a:gd name="connsiteY246" fmla="*/ 1320632 h 1526213"/>
              <a:gd name="connsiteX247" fmla="*/ 2560448 w 4742389"/>
              <a:gd name="connsiteY247" fmla="*/ 1321197 h 1526213"/>
              <a:gd name="connsiteX248" fmla="*/ 2573132 w 4742389"/>
              <a:gd name="connsiteY248" fmla="*/ 1316961 h 1526213"/>
              <a:gd name="connsiteX249" fmla="*/ 2585331 w 4742389"/>
              <a:gd name="connsiteY249" fmla="*/ 1312888 h 1526213"/>
              <a:gd name="connsiteX250" fmla="*/ 2653426 w 4742389"/>
              <a:gd name="connsiteY250" fmla="*/ 1303788 h 1526213"/>
              <a:gd name="connsiteX251" fmla="*/ 2624288 w 4742389"/>
              <a:gd name="connsiteY251" fmla="*/ 1305120 h 1526213"/>
              <a:gd name="connsiteX252" fmla="*/ 2587833 w 4742389"/>
              <a:gd name="connsiteY252" fmla="*/ 1317902 h 1526213"/>
              <a:gd name="connsiteX253" fmla="*/ 2577026 w 4742389"/>
              <a:gd name="connsiteY253" fmla="*/ 1321510 h 1526213"/>
              <a:gd name="connsiteX254" fmla="*/ 2606011 w 4742389"/>
              <a:gd name="connsiteY254" fmla="*/ 1322059 h 1526213"/>
              <a:gd name="connsiteX255" fmla="*/ 2609795 w 4742389"/>
              <a:gd name="connsiteY255" fmla="*/ 1320600 h 1526213"/>
              <a:gd name="connsiteX256" fmla="*/ 2488093 w 4742389"/>
              <a:gd name="connsiteY256" fmla="*/ 1303682 h 1526213"/>
              <a:gd name="connsiteX257" fmla="*/ 2455475 w 4742389"/>
              <a:gd name="connsiteY257" fmla="*/ 1307276 h 1526213"/>
              <a:gd name="connsiteX258" fmla="*/ 2454047 w 4742389"/>
              <a:gd name="connsiteY258" fmla="*/ 1307576 h 1526213"/>
              <a:gd name="connsiteX259" fmla="*/ 2477878 w 4742389"/>
              <a:gd name="connsiteY259" fmla="*/ 1306350 h 1526213"/>
              <a:gd name="connsiteX260" fmla="*/ 2479861 w 4742389"/>
              <a:gd name="connsiteY260" fmla="*/ 1305853 h 1526213"/>
              <a:gd name="connsiteX261" fmla="*/ 2533705 w 4742389"/>
              <a:gd name="connsiteY261" fmla="*/ 1298657 h 1526213"/>
              <a:gd name="connsiteX262" fmla="*/ 2524604 w 4742389"/>
              <a:gd name="connsiteY262" fmla="*/ 1299659 h 1526213"/>
              <a:gd name="connsiteX263" fmla="*/ 2503073 w 4742389"/>
              <a:gd name="connsiteY263" fmla="*/ 1305053 h 1526213"/>
              <a:gd name="connsiteX264" fmla="*/ 2514481 w 4742389"/>
              <a:gd name="connsiteY264" fmla="*/ 1304466 h 1526213"/>
              <a:gd name="connsiteX265" fmla="*/ 2605028 w 4742389"/>
              <a:gd name="connsiteY265" fmla="*/ 1290798 h 1526213"/>
              <a:gd name="connsiteX266" fmla="*/ 2567269 w 4742389"/>
              <a:gd name="connsiteY266" fmla="*/ 1294959 h 1526213"/>
              <a:gd name="connsiteX267" fmla="*/ 2539563 w 4742389"/>
              <a:gd name="connsiteY267" fmla="*/ 1303175 h 1526213"/>
              <a:gd name="connsiteX268" fmla="*/ 2573141 w 4742389"/>
              <a:gd name="connsiteY268" fmla="*/ 1301447 h 1526213"/>
              <a:gd name="connsiteX269" fmla="*/ 2660687 w 4742389"/>
              <a:gd name="connsiteY269" fmla="*/ 1284666 h 1526213"/>
              <a:gd name="connsiteX270" fmla="*/ 2631170 w 4742389"/>
              <a:gd name="connsiteY270" fmla="*/ 1287918 h 1526213"/>
              <a:gd name="connsiteX271" fmla="*/ 2593847 w 4742389"/>
              <a:gd name="connsiteY271" fmla="*/ 1300382 h 1526213"/>
              <a:gd name="connsiteX272" fmla="*/ 2625671 w 4742389"/>
              <a:gd name="connsiteY272" fmla="*/ 1298744 h 1526213"/>
              <a:gd name="connsiteX273" fmla="*/ 2635381 w 4742389"/>
              <a:gd name="connsiteY273" fmla="*/ 1295340 h 1526213"/>
              <a:gd name="connsiteX274" fmla="*/ 2718032 w 4742389"/>
              <a:gd name="connsiteY274" fmla="*/ 1278348 h 1526213"/>
              <a:gd name="connsiteX275" fmla="*/ 2688577 w 4742389"/>
              <a:gd name="connsiteY275" fmla="*/ 1281593 h 1526213"/>
              <a:gd name="connsiteX276" fmla="*/ 2685430 w 4742389"/>
              <a:gd name="connsiteY276" fmla="*/ 1282805 h 1526213"/>
              <a:gd name="connsiteX277" fmla="*/ 2644928 w 4742389"/>
              <a:gd name="connsiteY277" fmla="*/ 1297753 h 1526213"/>
              <a:gd name="connsiteX278" fmla="*/ 2672812 w 4742389"/>
              <a:gd name="connsiteY278" fmla="*/ 1296318 h 1526213"/>
              <a:gd name="connsiteX279" fmla="*/ 2707393 w 4742389"/>
              <a:gd name="connsiteY279" fmla="*/ 1282993 h 1526213"/>
              <a:gd name="connsiteX280" fmla="*/ 2664685 w 4742389"/>
              <a:gd name="connsiteY280" fmla="*/ 1270749 h 1526213"/>
              <a:gd name="connsiteX281" fmla="*/ 2629561 w 4742389"/>
              <a:gd name="connsiteY281" fmla="*/ 1276485 h 1526213"/>
              <a:gd name="connsiteX282" fmla="*/ 2605034 w 4742389"/>
              <a:gd name="connsiteY282" fmla="*/ 1283759 h 1526213"/>
              <a:gd name="connsiteX283" fmla="*/ 2636153 w 4742389"/>
              <a:gd name="connsiteY283" fmla="*/ 1280404 h 1526213"/>
              <a:gd name="connsiteX284" fmla="*/ 2659785 w 4742389"/>
              <a:gd name="connsiteY284" fmla="*/ 1272512 h 1526213"/>
              <a:gd name="connsiteX285" fmla="*/ 2721202 w 4742389"/>
              <a:gd name="connsiteY285" fmla="*/ 1261521 h 1526213"/>
              <a:gd name="connsiteX286" fmla="*/ 2699701 w 4742389"/>
              <a:gd name="connsiteY286" fmla="*/ 1265032 h 1526213"/>
              <a:gd name="connsiteX287" fmla="*/ 2662287 w 4742389"/>
              <a:gd name="connsiteY287" fmla="*/ 1277526 h 1526213"/>
              <a:gd name="connsiteX288" fmla="*/ 2662020 w 4742389"/>
              <a:gd name="connsiteY288" fmla="*/ 1277615 h 1526213"/>
              <a:gd name="connsiteX289" fmla="*/ 2682683 w 4742389"/>
              <a:gd name="connsiteY289" fmla="*/ 1275388 h 1526213"/>
              <a:gd name="connsiteX290" fmla="*/ 2682927 w 4742389"/>
              <a:gd name="connsiteY290" fmla="*/ 1275285 h 1526213"/>
              <a:gd name="connsiteX291" fmla="*/ 2714384 w 4742389"/>
              <a:gd name="connsiteY291" fmla="*/ 1252876 h 1526213"/>
              <a:gd name="connsiteX292" fmla="*/ 2705116 w 4742389"/>
              <a:gd name="connsiteY292" fmla="*/ 1254824 h 1526213"/>
              <a:gd name="connsiteX293" fmla="*/ 2681292 w 4742389"/>
              <a:gd name="connsiteY293" fmla="*/ 1261251 h 1526213"/>
              <a:gd name="connsiteX294" fmla="*/ 2699013 w 4742389"/>
              <a:gd name="connsiteY294" fmla="*/ 1258404 h 1526213"/>
              <a:gd name="connsiteX295" fmla="*/ 2777684 w 4742389"/>
              <a:gd name="connsiteY295" fmla="*/ 1252298 h 1526213"/>
              <a:gd name="connsiteX296" fmla="*/ 2754993 w 4742389"/>
              <a:gd name="connsiteY296" fmla="*/ 1256003 h 1526213"/>
              <a:gd name="connsiteX297" fmla="*/ 2726604 w 4742389"/>
              <a:gd name="connsiteY297" fmla="*/ 1266942 h 1526213"/>
              <a:gd name="connsiteX298" fmla="*/ 2713229 w 4742389"/>
              <a:gd name="connsiteY298" fmla="*/ 1272095 h 1526213"/>
              <a:gd name="connsiteX299" fmla="*/ 2738617 w 4742389"/>
              <a:gd name="connsiteY299" fmla="*/ 1269358 h 1526213"/>
              <a:gd name="connsiteX300" fmla="*/ 2763818 w 4742389"/>
              <a:gd name="connsiteY300" fmla="*/ 1258353 h 1526213"/>
              <a:gd name="connsiteX301" fmla="*/ 2786235 w 4742389"/>
              <a:gd name="connsiteY301" fmla="*/ 1237780 h 1526213"/>
              <a:gd name="connsiteX302" fmla="*/ 2770055 w 4742389"/>
              <a:gd name="connsiteY302" fmla="*/ 1241179 h 1526213"/>
              <a:gd name="connsiteX303" fmla="*/ 2764899 w 4742389"/>
              <a:gd name="connsiteY303" fmla="*/ 1243082 h 1526213"/>
              <a:gd name="connsiteX304" fmla="*/ 2759884 w 4742389"/>
              <a:gd name="connsiteY304" fmla="*/ 1244933 h 1526213"/>
              <a:gd name="connsiteX305" fmla="*/ 2738576 w 4742389"/>
              <a:gd name="connsiteY305" fmla="*/ 1252049 h 1526213"/>
              <a:gd name="connsiteX306" fmla="*/ 2754778 w 4742389"/>
              <a:gd name="connsiteY306" fmla="*/ 1249447 h 1526213"/>
              <a:gd name="connsiteX307" fmla="*/ 2768325 w 4742389"/>
              <a:gd name="connsiteY307" fmla="*/ 1244575 h 1526213"/>
              <a:gd name="connsiteX308" fmla="*/ 2780524 w 4742389"/>
              <a:gd name="connsiteY308" fmla="*/ 1240188 h 1526213"/>
              <a:gd name="connsiteX309" fmla="*/ 2841726 w 4742389"/>
              <a:gd name="connsiteY309" fmla="*/ 1224878 h 1526213"/>
              <a:gd name="connsiteX310" fmla="*/ 2815804 w 4742389"/>
              <a:gd name="connsiteY310" fmla="*/ 1231377 h 1526213"/>
              <a:gd name="connsiteX311" fmla="*/ 2784148 w 4742389"/>
              <a:gd name="connsiteY311" fmla="*/ 1244729 h 1526213"/>
              <a:gd name="connsiteX312" fmla="*/ 2801257 w 4742389"/>
              <a:gd name="connsiteY312" fmla="*/ 1241981 h 1526213"/>
              <a:gd name="connsiteX313" fmla="*/ 2801350 w 4742389"/>
              <a:gd name="connsiteY313" fmla="*/ 1241963 h 1526213"/>
              <a:gd name="connsiteX314" fmla="*/ 2803467 w 4742389"/>
              <a:gd name="connsiteY314" fmla="*/ 1241039 h 1526213"/>
              <a:gd name="connsiteX315" fmla="*/ 2804992 w 4742389"/>
              <a:gd name="connsiteY315" fmla="*/ 1240373 h 1526213"/>
              <a:gd name="connsiteX316" fmla="*/ 2818081 w 4742389"/>
              <a:gd name="connsiteY316" fmla="*/ 1224347 h 1526213"/>
              <a:gd name="connsiteX317" fmla="*/ 2809074 w 4742389"/>
              <a:gd name="connsiteY317" fmla="*/ 1226777 h 1526213"/>
              <a:gd name="connsiteX318" fmla="*/ 2806401 w 4742389"/>
              <a:gd name="connsiteY318" fmla="*/ 1227763 h 1526213"/>
              <a:gd name="connsiteX319" fmla="*/ 2808931 w 4742389"/>
              <a:gd name="connsiteY319" fmla="*/ 1227227 h 1526213"/>
              <a:gd name="connsiteX320" fmla="*/ 2814340 w 4742389"/>
              <a:gd name="connsiteY320" fmla="*/ 1225925 h 1526213"/>
              <a:gd name="connsiteX321" fmla="*/ 2887025 w 4742389"/>
              <a:gd name="connsiteY321" fmla="*/ 1203951 h 1526213"/>
              <a:gd name="connsiteX322" fmla="*/ 2865952 w 4742389"/>
              <a:gd name="connsiteY322" fmla="*/ 1210224 h 1526213"/>
              <a:gd name="connsiteX323" fmla="*/ 2847860 w 4742389"/>
              <a:gd name="connsiteY323" fmla="*/ 1217855 h 1526213"/>
              <a:gd name="connsiteX324" fmla="*/ 2867883 w 4742389"/>
              <a:gd name="connsiteY324" fmla="*/ 1213035 h 1526213"/>
              <a:gd name="connsiteX325" fmla="*/ 2880030 w 4742389"/>
              <a:gd name="connsiteY325" fmla="*/ 1207271 h 1526213"/>
              <a:gd name="connsiteX326" fmla="*/ 2935978 w 4742389"/>
              <a:gd name="connsiteY326" fmla="*/ 1180577 h 1526213"/>
              <a:gd name="connsiteX327" fmla="*/ 2930627 w 4742389"/>
              <a:gd name="connsiteY327" fmla="*/ 1182438 h 1526213"/>
              <a:gd name="connsiteX328" fmla="*/ 2923762 w 4742389"/>
              <a:gd name="connsiteY328" fmla="*/ 1185400 h 1526213"/>
              <a:gd name="connsiteX329" fmla="*/ 2929226 w 4742389"/>
              <a:gd name="connsiteY329" fmla="*/ 1183808 h 1526213"/>
              <a:gd name="connsiteX330" fmla="*/ 4742389 w 4742389"/>
              <a:gd name="connsiteY330" fmla="*/ 0 h 1526213"/>
              <a:gd name="connsiteX331" fmla="*/ 4742389 w 4742389"/>
              <a:gd name="connsiteY331" fmla="*/ 9182 h 1526213"/>
              <a:gd name="connsiteX332" fmla="*/ 4733821 w 4742389"/>
              <a:gd name="connsiteY332" fmla="*/ 11262 h 1526213"/>
              <a:gd name="connsiteX333" fmla="*/ 4636847 w 4742389"/>
              <a:gd name="connsiteY333" fmla="*/ 46988 h 1526213"/>
              <a:gd name="connsiteX334" fmla="*/ 4273980 w 4742389"/>
              <a:gd name="connsiteY334" fmla="*/ 252571 h 1526213"/>
              <a:gd name="connsiteX335" fmla="*/ 3953656 w 4742389"/>
              <a:gd name="connsiteY335" fmla="*/ 523339 h 1526213"/>
              <a:gd name="connsiteX336" fmla="*/ 3876077 w 4742389"/>
              <a:gd name="connsiteY336" fmla="*/ 593538 h 1526213"/>
              <a:gd name="connsiteX337" fmla="*/ 3836037 w 4742389"/>
              <a:gd name="connsiteY337" fmla="*/ 626130 h 1526213"/>
              <a:gd name="connsiteX338" fmla="*/ 3795996 w 4742389"/>
              <a:gd name="connsiteY338" fmla="*/ 661230 h 1526213"/>
              <a:gd name="connsiteX339" fmla="*/ 3628326 w 4742389"/>
              <a:gd name="connsiteY339" fmla="*/ 789093 h 1526213"/>
              <a:gd name="connsiteX340" fmla="*/ 3455651 w 4742389"/>
              <a:gd name="connsiteY340" fmla="*/ 905673 h 1526213"/>
              <a:gd name="connsiteX341" fmla="*/ 3335376 w 4742389"/>
              <a:gd name="connsiteY341" fmla="*/ 978473 h 1526213"/>
              <a:gd name="connsiteX342" fmla="*/ 3432730 w 4742389"/>
              <a:gd name="connsiteY342" fmla="*/ 925262 h 1526213"/>
              <a:gd name="connsiteX343" fmla="*/ 3608841 w 4742389"/>
              <a:gd name="connsiteY343" fmla="*/ 816526 h 1526213"/>
              <a:gd name="connsiteX344" fmla="*/ 3776507 w 4742389"/>
              <a:gd name="connsiteY344" fmla="*/ 696196 h 1526213"/>
              <a:gd name="connsiteX345" fmla="*/ 3941670 w 4742389"/>
              <a:gd name="connsiteY345" fmla="*/ 568345 h 1526213"/>
              <a:gd name="connsiteX346" fmla="*/ 4104331 w 4742389"/>
              <a:gd name="connsiteY346" fmla="*/ 443001 h 1526213"/>
              <a:gd name="connsiteX347" fmla="*/ 4274499 w 4742389"/>
              <a:gd name="connsiteY347" fmla="*/ 325178 h 1526213"/>
              <a:gd name="connsiteX348" fmla="*/ 4652372 w 4742389"/>
              <a:gd name="connsiteY348" fmla="*/ 149697 h 1526213"/>
              <a:gd name="connsiteX349" fmla="*/ 4742389 w 4742389"/>
              <a:gd name="connsiteY349" fmla="*/ 128066 h 1526213"/>
              <a:gd name="connsiteX350" fmla="*/ 4742389 w 4742389"/>
              <a:gd name="connsiteY350" fmla="*/ 138430 h 1526213"/>
              <a:gd name="connsiteX351" fmla="*/ 4654875 w 4742389"/>
              <a:gd name="connsiteY351" fmla="*/ 159724 h 1526213"/>
              <a:gd name="connsiteX352" fmla="*/ 4279504 w 4742389"/>
              <a:gd name="connsiteY352" fmla="*/ 332699 h 1526213"/>
              <a:gd name="connsiteX353" fmla="*/ 4109336 w 4742389"/>
              <a:gd name="connsiteY353" fmla="*/ 448015 h 1526213"/>
              <a:gd name="connsiteX354" fmla="*/ 3946675 w 4742389"/>
              <a:gd name="connsiteY354" fmla="*/ 575866 h 1526213"/>
              <a:gd name="connsiteX355" fmla="*/ 3781512 w 4742389"/>
              <a:gd name="connsiteY355" fmla="*/ 703717 h 1526213"/>
              <a:gd name="connsiteX356" fmla="*/ 3611344 w 4742389"/>
              <a:gd name="connsiteY356" fmla="*/ 821540 h 1526213"/>
              <a:gd name="connsiteX357" fmla="*/ 3253491 w 4742389"/>
              <a:gd name="connsiteY357" fmla="*/ 1032117 h 1526213"/>
              <a:gd name="connsiteX358" fmla="*/ 3191695 w 4742389"/>
              <a:gd name="connsiteY358" fmla="*/ 1062445 h 1526213"/>
              <a:gd name="connsiteX359" fmla="*/ 3232851 w 4742389"/>
              <a:gd name="connsiteY359" fmla="*/ 1044362 h 1526213"/>
              <a:gd name="connsiteX360" fmla="*/ 3593207 w 4742389"/>
              <a:gd name="connsiteY360" fmla="*/ 853819 h 1526213"/>
              <a:gd name="connsiteX361" fmla="*/ 3765877 w 4742389"/>
              <a:gd name="connsiteY361" fmla="*/ 743505 h 1526213"/>
              <a:gd name="connsiteX362" fmla="*/ 3936045 w 4742389"/>
              <a:gd name="connsiteY362" fmla="*/ 628177 h 1526213"/>
              <a:gd name="connsiteX363" fmla="*/ 4283889 w 4742389"/>
              <a:gd name="connsiteY363" fmla="*/ 410056 h 1526213"/>
              <a:gd name="connsiteX364" fmla="*/ 4671771 w 4742389"/>
              <a:gd name="connsiteY364" fmla="*/ 272163 h 1526213"/>
              <a:gd name="connsiteX365" fmla="*/ 4742389 w 4742389"/>
              <a:gd name="connsiteY365" fmla="*/ 264326 h 1526213"/>
              <a:gd name="connsiteX366" fmla="*/ 4742389 w 4742389"/>
              <a:gd name="connsiteY366" fmla="*/ 273458 h 1526213"/>
              <a:gd name="connsiteX367" fmla="*/ 4671771 w 4742389"/>
              <a:gd name="connsiteY367" fmla="*/ 282192 h 1526213"/>
              <a:gd name="connsiteX368" fmla="*/ 4288893 w 4742389"/>
              <a:gd name="connsiteY368" fmla="*/ 417577 h 1526213"/>
              <a:gd name="connsiteX369" fmla="*/ 3941050 w 4742389"/>
              <a:gd name="connsiteY369" fmla="*/ 633191 h 1526213"/>
              <a:gd name="connsiteX370" fmla="*/ 3770882 w 4742389"/>
              <a:gd name="connsiteY370" fmla="*/ 748520 h 1526213"/>
              <a:gd name="connsiteX371" fmla="*/ 3598212 w 4742389"/>
              <a:gd name="connsiteY371" fmla="*/ 858834 h 1526213"/>
              <a:gd name="connsiteX372" fmla="*/ 3235353 w 4742389"/>
              <a:gd name="connsiteY372" fmla="*/ 1051883 h 1526213"/>
              <a:gd name="connsiteX373" fmla="*/ 3083811 w 4742389"/>
              <a:gd name="connsiteY373" fmla="*/ 1118465 h 1526213"/>
              <a:gd name="connsiteX374" fmla="*/ 3215960 w 4742389"/>
              <a:gd name="connsiteY374" fmla="*/ 1067077 h 1526213"/>
              <a:gd name="connsiteX375" fmla="*/ 3586326 w 4742389"/>
              <a:gd name="connsiteY375" fmla="*/ 896531 h 1526213"/>
              <a:gd name="connsiteX376" fmla="*/ 3761499 w 4742389"/>
              <a:gd name="connsiteY376" fmla="*/ 796211 h 1526213"/>
              <a:gd name="connsiteX377" fmla="*/ 3936672 w 4742389"/>
              <a:gd name="connsiteY377" fmla="*/ 693382 h 1526213"/>
              <a:gd name="connsiteX378" fmla="*/ 4299530 w 4742389"/>
              <a:gd name="connsiteY378" fmla="*/ 507789 h 1526213"/>
              <a:gd name="connsiteX379" fmla="*/ 4492220 w 4742389"/>
              <a:gd name="connsiteY379" fmla="*/ 442581 h 1526213"/>
              <a:gd name="connsiteX380" fmla="*/ 4692418 w 4742389"/>
              <a:gd name="connsiteY380" fmla="*/ 407468 h 1526213"/>
              <a:gd name="connsiteX381" fmla="*/ 4742389 w 4742389"/>
              <a:gd name="connsiteY381" fmla="*/ 407468 h 1526213"/>
              <a:gd name="connsiteX382" fmla="*/ 4742389 w 4742389"/>
              <a:gd name="connsiteY382" fmla="*/ 415145 h 1526213"/>
              <a:gd name="connsiteX383" fmla="*/ 4692418 w 4742389"/>
              <a:gd name="connsiteY383" fmla="*/ 414992 h 1526213"/>
              <a:gd name="connsiteX384" fmla="*/ 4494723 w 4742389"/>
              <a:gd name="connsiteY384" fmla="*/ 450105 h 1526213"/>
              <a:gd name="connsiteX385" fmla="*/ 4302033 w 4742389"/>
              <a:gd name="connsiteY385" fmla="*/ 515313 h 1526213"/>
              <a:gd name="connsiteX386" fmla="*/ 3941677 w 4742389"/>
              <a:gd name="connsiteY386" fmla="*/ 698398 h 1526213"/>
              <a:gd name="connsiteX387" fmla="*/ 3766504 w 4742389"/>
              <a:gd name="connsiteY387" fmla="*/ 803735 h 1526213"/>
              <a:gd name="connsiteX388" fmla="*/ 3588828 w 4742389"/>
              <a:gd name="connsiteY388" fmla="*/ 904056 h 1526213"/>
              <a:gd name="connsiteX389" fmla="*/ 3218463 w 4742389"/>
              <a:gd name="connsiteY389" fmla="*/ 1074601 h 1526213"/>
              <a:gd name="connsiteX390" fmla="*/ 3029409 w 4742389"/>
              <a:gd name="connsiteY390" fmla="*/ 1148078 h 1526213"/>
              <a:gd name="connsiteX391" fmla="*/ 2999014 w 4742389"/>
              <a:gd name="connsiteY391" fmla="*/ 1158650 h 1526213"/>
              <a:gd name="connsiteX392" fmla="*/ 2973916 w 4742389"/>
              <a:gd name="connsiteY392" fmla="*/ 1170786 h 1526213"/>
              <a:gd name="connsiteX393" fmla="*/ 3013812 w 4742389"/>
              <a:gd name="connsiteY393" fmla="*/ 1159160 h 1526213"/>
              <a:gd name="connsiteX394" fmla="*/ 3205559 w 4742389"/>
              <a:gd name="connsiteY394" fmla="*/ 1095217 h 1526213"/>
              <a:gd name="connsiteX395" fmla="*/ 3578417 w 4742389"/>
              <a:gd name="connsiteY395" fmla="*/ 947271 h 1526213"/>
              <a:gd name="connsiteX396" fmla="*/ 3941266 w 4742389"/>
              <a:gd name="connsiteY396" fmla="*/ 766727 h 1526213"/>
              <a:gd name="connsiteX397" fmla="*/ 4314125 w 4742389"/>
              <a:gd name="connsiteY397" fmla="*/ 613765 h 1526213"/>
              <a:gd name="connsiteX398" fmla="*/ 4511815 w 4742389"/>
              <a:gd name="connsiteY398" fmla="*/ 566122 h 1526213"/>
              <a:gd name="connsiteX399" fmla="*/ 4714510 w 4742389"/>
              <a:gd name="connsiteY399" fmla="*/ 553584 h 1526213"/>
              <a:gd name="connsiteX400" fmla="*/ 4742389 w 4742389"/>
              <a:gd name="connsiteY400" fmla="*/ 555330 h 1526213"/>
              <a:gd name="connsiteX401" fmla="*/ 4742389 w 4742389"/>
              <a:gd name="connsiteY401" fmla="*/ 563161 h 1526213"/>
              <a:gd name="connsiteX402" fmla="*/ 4712007 w 4742389"/>
              <a:gd name="connsiteY402" fmla="*/ 561106 h 1526213"/>
              <a:gd name="connsiteX403" fmla="*/ 4511815 w 4742389"/>
              <a:gd name="connsiteY403" fmla="*/ 573644 h 1526213"/>
              <a:gd name="connsiteX404" fmla="*/ 4316627 w 4742389"/>
              <a:gd name="connsiteY404" fmla="*/ 621288 h 1526213"/>
              <a:gd name="connsiteX405" fmla="*/ 3943769 w 4742389"/>
              <a:gd name="connsiteY405" fmla="*/ 774249 h 1526213"/>
              <a:gd name="connsiteX406" fmla="*/ 3583422 w 4742389"/>
              <a:gd name="connsiteY406" fmla="*/ 952286 h 1526213"/>
              <a:gd name="connsiteX407" fmla="*/ 3208061 w 4742389"/>
              <a:gd name="connsiteY407" fmla="*/ 1102740 h 1526213"/>
              <a:gd name="connsiteX408" fmla="*/ 3015376 w 4742389"/>
              <a:gd name="connsiteY408" fmla="*/ 1165743 h 1526213"/>
              <a:gd name="connsiteX409" fmla="*/ 2934640 w 4742389"/>
              <a:gd name="connsiteY409" fmla="*/ 1189777 h 1526213"/>
              <a:gd name="connsiteX410" fmla="*/ 2905035 w 4742389"/>
              <a:gd name="connsiteY410" fmla="*/ 1204092 h 1526213"/>
              <a:gd name="connsiteX411" fmla="*/ 3004236 w 4742389"/>
              <a:gd name="connsiteY411" fmla="*/ 1180211 h 1526213"/>
              <a:gd name="connsiteX412" fmla="*/ 3198368 w 4742389"/>
              <a:gd name="connsiteY412" fmla="*/ 1127323 h 1526213"/>
              <a:gd name="connsiteX413" fmla="*/ 3388551 w 4742389"/>
              <a:gd name="connsiteY413" fmla="*/ 1069698 h 1526213"/>
              <a:gd name="connsiteX414" fmla="*/ 3483643 w 4742389"/>
              <a:gd name="connsiteY414" fmla="*/ 1037127 h 1526213"/>
              <a:gd name="connsiteX415" fmla="*/ 3531188 w 4742389"/>
              <a:gd name="connsiteY415" fmla="*/ 1019589 h 1526213"/>
              <a:gd name="connsiteX416" fmla="*/ 3578734 w 4742389"/>
              <a:gd name="connsiteY416" fmla="*/ 1002051 h 1526213"/>
              <a:gd name="connsiteX417" fmla="*/ 3763912 w 4742389"/>
              <a:gd name="connsiteY417" fmla="*/ 926888 h 1526213"/>
              <a:gd name="connsiteX418" fmla="*/ 3949090 w 4742389"/>
              <a:gd name="connsiteY418" fmla="*/ 851725 h 1526213"/>
              <a:gd name="connsiteX419" fmla="*/ 4331959 w 4742389"/>
              <a:gd name="connsiteY419" fmla="*/ 731464 h 1526213"/>
              <a:gd name="connsiteX420" fmla="*/ 4532151 w 4742389"/>
              <a:gd name="connsiteY420" fmla="*/ 698894 h 1526213"/>
              <a:gd name="connsiteX421" fmla="*/ 4732343 w 4742389"/>
              <a:gd name="connsiteY421" fmla="*/ 706410 h 1526213"/>
              <a:gd name="connsiteX422" fmla="*/ 4742389 w 4742389"/>
              <a:gd name="connsiteY422" fmla="*/ 708731 h 1526213"/>
              <a:gd name="connsiteX423" fmla="*/ 4742389 w 4742389"/>
              <a:gd name="connsiteY423" fmla="*/ 716573 h 1526213"/>
              <a:gd name="connsiteX424" fmla="*/ 4732343 w 4742389"/>
              <a:gd name="connsiteY424" fmla="*/ 713926 h 1526213"/>
              <a:gd name="connsiteX425" fmla="*/ 4632248 w 4742389"/>
              <a:gd name="connsiteY425" fmla="*/ 704531 h 1526213"/>
              <a:gd name="connsiteX426" fmla="*/ 4532151 w 4742389"/>
              <a:gd name="connsiteY426" fmla="*/ 706410 h 1526213"/>
              <a:gd name="connsiteX427" fmla="*/ 4334461 w 4742389"/>
              <a:gd name="connsiteY427" fmla="*/ 738981 h 1526213"/>
              <a:gd name="connsiteX428" fmla="*/ 3954095 w 4742389"/>
              <a:gd name="connsiteY428" fmla="*/ 859241 h 1526213"/>
              <a:gd name="connsiteX429" fmla="*/ 3766415 w 4742389"/>
              <a:gd name="connsiteY429" fmla="*/ 934404 h 1526213"/>
              <a:gd name="connsiteX430" fmla="*/ 3581236 w 4742389"/>
              <a:gd name="connsiteY430" fmla="*/ 1007062 h 1526213"/>
              <a:gd name="connsiteX431" fmla="*/ 3533691 w 4742389"/>
              <a:gd name="connsiteY431" fmla="*/ 1027105 h 1526213"/>
              <a:gd name="connsiteX432" fmla="*/ 3486145 w 4742389"/>
              <a:gd name="connsiteY432" fmla="*/ 1044643 h 1526213"/>
              <a:gd name="connsiteX433" fmla="*/ 3391053 w 4742389"/>
              <a:gd name="connsiteY433" fmla="*/ 1074708 h 1526213"/>
              <a:gd name="connsiteX434" fmla="*/ 3200871 w 4742389"/>
              <a:gd name="connsiteY434" fmla="*/ 1134839 h 1526213"/>
              <a:gd name="connsiteX435" fmla="*/ 2877196 w 4742389"/>
              <a:gd name="connsiteY435" fmla="*/ 1215985 h 1526213"/>
              <a:gd name="connsiteX436" fmla="*/ 2875102 w 4742389"/>
              <a:gd name="connsiteY436" fmla="*/ 1216868 h 1526213"/>
              <a:gd name="connsiteX437" fmla="*/ 2855043 w 4742389"/>
              <a:gd name="connsiteY437" fmla="*/ 1225330 h 1526213"/>
              <a:gd name="connsiteX438" fmla="*/ 2832458 w 4742389"/>
              <a:gd name="connsiteY438" fmla="*/ 1236048 h 1526213"/>
              <a:gd name="connsiteX439" fmla="*/ 3193216 w 4742389"/>
              <a:gd name="connsiteY439" fmla="*/ 1167445 h 1526213"/>
              <a:gd name="connsiteX440" fmla="*/ 3578607 w 4742389"/>
              <a:gd name="connsiteY440" fmla="*/ 1064724 h 1526213"/>
              <a:gd name="connsiteX441" fmla="*/ 3768799 w 4742389"/>
              <a:gd name="connsiteY441" fmla="*/ 1007100 h 1526213"/>
              <a:gd name="connsiteX442" fmla="*/ 3961495 w 4742389"/>
              <a:gd name="connsiteY442" fmla="*/ 946970 h 1526213"/>
              <a:gd name="connsiteX443" fmla="*/ 4349388 w 4742389"/>
              <a:gd name="connsiteY443" fmla="*/ 856776 h 1526213"/>
              <a:gd name="connsiteX444" fmla="*/ 4648871 w 4742389"/>
              <a:gd name="connsiteY444" fmla="*/ 848673 h 1526213"/>
              <a:gd name="connsiteX445" fmla="*/ 4742389 w 4742389"/>
              <a:gd name="connsiteY445" fmla="*/ 865896 h 1526213"/>
              <a:gd name="connsiteX446" fmla="*/ 4742389 w 4742389"/>
              <a:gd name="connsiteY446" fmla="*/ 876335 h 1526213"/>
              <a:gd name="connsiteX447" fmla="*/ 4647855 w 4742389"/>
              <a:gd name="connsiteY447" fmla="*/ 857246 h 1526213"/>
              <a:gd name="connsiteX448" fmla="*/ 4549278 w 4742389"/>
              <a:gd name="connsiteY448" fmla="*/ 849886 h 1526213"/>
              <a:gd name="connsiteX449" fmla="*/ 4351891 w 4742389"/>
              <a:gd name="connsiteY449" fmla="*/ 864292 h 1526213"/>
              <a:gd name="connsiteX450" fmla="*/ 3963997 w 4742389"/>
              <a:gd name="connsiteY450" fmla="*/ 951981 h 1526213"/>
              <a:gd name="connsiteX451" fmla="*/ 3771302 w 4742389"/>
              <a:gd name="connsiteY451" fmla="*/ 1012111 h 1526213"/>
              <a:gd name="connsiteX452" fmla="*/ 3581109 w 4742389"/>
              <a:gd name="connsiteY452" fmla="*/ 1072240 h 1526213"/>
              <a:gd name="connsiteX453" fmla="*/ 3195719 w 4742389"/>
              <a:gd name="connsiteY453" fmla="*/ 1172456 h 1526213"/>
              <a:gd name="connsiteX454" fmla="*/ 2809662 w 4742389"/>
              <a:gd name="connsiteY454" fmla="*/ 1246866 h 1526213"/>
              <a:gd name="connsiteX455" fmla="*/ 2807495 w 4742389"/>
              <a:gd name="connsiteY455" fmla="*/ 1247894 h 1526213"/>
              <a:gd name="connsiteX456" fmla="*/ 2761193 w 4742389"/>
              <a:gd name="connsiteY456" fmla="*/ 1266924 h 1526213"/>
              <a:gd name="connsiteX457" fmla="*/ 2797435 w 4742389"/>
              <a:gd name="connsiteY457" fmla="*/ 1263017 h 1526213"/>
              <a:gd name="connsiteX458" fmla="*/ 3192826 w 4742389"/>
              <a:gd name="connsiteY458" fmla="*/ 1212872 h 1526213"/>
              <a:gd name="connsiteX459" fmla="*/ 3388019 w 4742389"/>
              <a:gd name="connsiteY459" fmla="*/ 1180277 h 1526213"/>
              <a:gd name="connsiteX460" fmla="*/ 3485615 w 4742389"/>
              <a:gd name="connsiteY460" fmla="*/ 1160219 h 1526213"/>
              <a:gd name="connsiteX461" fmla="*/ 3583211 w 4742389"/>
              <a:gd name="connsiteY461" fmla="*/ 1140161 h 1526213"/>
              <a:gd name="connsiteX462" fmla="*/ 3778404 w 4742389"/>
              <a:gd name="connsiteY462" fmla="*/ 1095030 h 1526213"/>
              <a:gd name="connsiteX463" fmla="*/ 3971095 w 4742389"/>
              <a:gd name="connsiteY463" fmla="*/ 1049899 h 1526213"/>
              <a:gd name="connsiteX464" fmla="*/ 4366485 w 4742389"/>
              <a:gd name="connsiteY464" fmla="*/ 989724 h 1526213"/>
              <a:gd name="connsiteX465" fmla="*/ 4663850 w 4742389"/>
              <a:gd name="connsiteY465" fmla="*/ 1007354 h 1526213"/>
              <a:gd name="connsiteX466" fmla="*/ 4742389 w 4742389"/>
              <a:gd name="connsiteY466" fmla="*/ 1029966 h 1526213"/>
              <a:gd name="connsiteX467" fmla="*/ 4742389 w 4742389"/>
              <a:gd name="connsiteY467" fmla="*/ 1037999 h 1526213"/>
              <a:gd name="connsiteX468" fmla="*/ 4685532 w 4742389"/>
              <a:gd name="connsiteY468" fmla="*/ 1020809 h 1526213"/>
              <a:gd name="connsiteX469" fmla="*/ 4464786 w 4742389"/>
              <a:gd name="connsiteY469" fmla="*/ 994778 h 1526213"/>
              <a:gd name="connsiteX470" fmla="*/ 4366485 w 4742389"/>
              <a:gd name="connsiteY470" fmla="*/ 997246 h 1526213"/>
              <a:gd name="connsiteX471" fmla="*/ 3973597 w 4742389"/>
              <a:gd name="connsiteY471" fmla="*/ 1057421 h 1526213"/>
              <a:gd name="connsiteX472" fmla="*/ 3778404 w 4742389"/>
              <a:gd name="connsiteY472" fmla="*/ 1102552 h 1526213"/>
              <a:gd name="connsiteX473" fmla="*/ 3585714 w 4742389"/>
              <a:gd name="connsiteY473" fmla="*/ 1147683 h 1526213"/>
              <a:gd name="connsiteX474" fmla="*/ 3488117 w 4742389"/>
              <a:gd name="connsiteY474" fmla="*/ 1167741 h 1526213"/>
              <a:gd name="connsiteX475" fmla="*/ 3390521 w 4742389"/>
              <a:gd name="connsiteY475" fmla="*/ 1187799 h 1526213"/>
              <a:gd name="connsiteX476" fmla="*/ 3192826 w 4742389"/>
              <a:gd name="connsiteY476" fmla="*/ 1220394 h 1526213"/>
              <a:gd name="connsiteX477" fmla="*/ 2797435 w 4742389"/>
              <a:gd name="connsiteY477" fmla="*/ 1269599 h 1526213"/>
              <a:gd name="connsiteX478" fmla="*/ 2739028 w 4742389"/>
              <a:gd name="connsiteY478" fmla="*/ 1276034 h 1526213"/>
              <a:gd name="connsiteX479" fmla="*/ 2722096 w 4742389"/>
              <a:gd name="connsiteY479" fmla="*/ 1282994 h 1526213"/>
              <a:gd name="connsiteX480" fmla="*/ 2709896 w 4742389"/>
              <a:gd name="connsiteY480" fmla="*/ 1288008 h 1526213"/>
              <a:gd name="connsiteX481" fmla="*/ 2691765 w 4742389"/>
              <a:gd name="connsiteY481" fmla="*/ 1295343 h 1526213"/>
              <a:gd name="connsiteX482" fmla="*/ 2795633 w 4742389"/>
              <a:gd name="connsiteY482" fmla="*/ 1289998 h 1526213"/>
              <a:gd name="connsiteX483" fmla="*/ 3193223 w 4742389"/>
              <a:gd name="connsiteY483" fmla="*/ 1267755 h 1526213"/>
              <a:gd name="connsiteX484" fmla="*/ 3390923 w 4742389"/>
              <a:gd name="connsiteY484" fmla="*/ 1250211 h 1526213"/>
              <a:gd name="connsiteX485" fmla="*/ 3588623 w 4742389"/>
              <a:gd name="connsiteY485" fmla="*/ 1225149 h 1526213"/>
              <a:gd name="connsiteX486" fmla="*/ 3981522 w 4742389"/>
              <a:gd name="connsiteY486" fmla="*/ 1164999 h 1526213"/>
              <a:gd name="connsiteX487" fmla="*/ 4181725 w 4742389"/>
              <a:gd name="connsiteY487" fmla="*/ 1142443 h 1526213"/>
              <a:gd name="connsiteX488" fmla="*/ 4379425 w 4742389"/>
              <a:gd name="connsiteY488" fmla="*/ 1129912 h 1526213"/>
              <a:gd name="connsiteX489" fmla="*/ 4579628 w 4742389"/>
              <a:gd name="connsiteY489" fmla="*/ 1147455 h 1526213"/>
              <a:gd name="connsiteX490" fmla="*/ 4677227 w 4742389"/>
              <a:gd name="connsiteY490" fmla="*/ 1167505 h 1526213"/>
              <a:gd name="connsiteX491" fmla="*/ 4742389 w 4742389"/>
              <a:gd name="connsiteY491" fmla="*/ 1188113 h 1526213"/>
              <a:gd name="connsiteX492" fmla="*/ 4742389 w 4742389"/>
              <a:gd name="connsiteY492" fmla="*/ 1197002 h 1526213"/>
              <a:gd name="connsiteX493" fmla="*/ 4674724 w 4742389"/>
              <a:gd name="connsiteY493" fmla="*/ 1175024 h 1526213"/>
              <a:gd name="connsiteX494" fmla="*/ 4577125 w 4742389"/>
              <a:gd name="connsiteY494" fmla="*/ 1154974 h 1526213"/>
              <a:gd name="connsiteX495" fmla="*/ 4379425 w 4742389"/>
              <a:gd name="connsiteY495" fmla="*/ 1139937 h 1526213"/>
              <a:gd name="connsiteX496" fmla="*/ 4181725 w 4742389"/>
              <a:gd name="connsiteY496" fmla="*/ 1149962 h 1526213"/>
              <a:gd name="connsiteX497" fmla="*/ 3984024 w 4742389"/>
              <a:gd name="connsiteY497" fmla="*/ 1172518 h 1526213"/>
              <a:gd name="connsiteX498" fmla="*/ 3591126 w 4742389"/>
              <a:gd name="connsiteY498" fmla="*/ 1232668 h 1526213"/>
              <a:gd name="connsiteX499" fmla="*/ 3393426 w 4742389"/>
              <a:gd name="connsiteY499" fmla="*/ 1257730 h 1526213"/>
              <a:gd name="connsiteX500" fmla="*/ 3193223 w 4742389"/>
              <a:gd name="connsiteY500" fmla="*/ 1275274 h 1526213"/>
              <a:gd name="connsiteX501" fmla="*/ 2797510 w 4742389"/>
              <a:gd name="connsiteY501" fmla="*/ 1297203 h 1526213"/>
              <a:gd name="connsiteX502" fmla="*/ 2673116 w 4742389"/>
              <a:gd name="connsiteY502" fmla="*/ 1302888 h 1526213"/>
              <a:gd name="connsiteX503" fmla="*/ 2661097 w 4742389"/>
              <a:gd name="connsiteY503" fmla="*/ 1307751 h 1526213"/>
              <a:gd name="connsiteX504" fmla="*/ 2621225 w 4742389"/>
              <a:gd name="connsiteY504" fmla="*/ 1322346 h 1526213"/>
              <a:gd name="connsiteX505" fmla="*/ 2797441 w 4742389"/>
              <a:gd name="connsiteY505" fmla="*/ 1325679 h 1526213"/>
              <a:gd name="connsiteX506" fmla="*/ 3195334 w 4742389"/>
              <a:gd name="connsiteY506" fmla="*/ 1333204 h 1526213"/>
              <a:gd name="connsiteX507" fmla="*/ 3295433 w 4742389"/>
              <a:gd name="connsiteY507" fmla="*/ 1333204 h 1526213"/>
              <a:gd name="connsiteX508" fmla="*/ 3395531 w 4742389"/>
              <a:gd name="connsiteY508" fmla="*/ 1330696 h 1526213"/>
              <a:gd name="connsiteX509" fmla="*/ 3495631 w 4742389"/>
              <a:gd name="connsiteY509" fmla="*/ 1325679 h 1526213"/>
              <a:gd name="connsiteX510" fmla="*/ 3543177 w 4742389"/>
              <a:gd name="connsiteY510" fmla="*/ 1323171 h 1526213"/>
              <a:gd name="connsiteX511" fmla="*/ 3593227 w 4742389"/>
              <a:gd name="connsiteY511" fmla="*/ 1320662 h 1526213"/>
              <a:gd name="connsiteX512" fmla="*/ 3991120 w 4742389"/>
              <a:gd name="connsiteY512" fmla="*/ 1290561 h 1526213"/>
              <a:gd name="connsiteX513" fmla="*/ 4188815 w 4742389"/>
              <a:gd name="connsiteY513" fmla="*/ 1278019 h 1526213"/>
              <a:gd name="connsiteX514" fmla="*/ 4389013 w 4742389"/>
              <a:gd name="connsiteY514" fmla="*/ 1278019 h 1526213"/>
              <a:gd name="connsiteX515" fmla="*/ 4586709 w 4742389"/>
              <a:gd name="connsiteY515" fmla="*/ 1303103 h 1526213"/>
              <a:gd name="connsiteX516" fmla="*/ 4636758 w 4742389"/>
              <a:gd name="connsiteY516" fmla="*/ 1313137 h 1526213"/>
              <a:gd name="connsiteX517" fmla="*/ 4684305 w 4742389"/>
              <a:gd name="connsiteY517" fmla="*/ 1328188 h 1526213"/>
              <a:gd name="connsiteX518" fmla="*/ 4739281 w 4742389"/>
              <a:gd name="connsiteY518" fmla="*/ 1342690 h 1526213"/>
              <a:gd name="connsiteX519" fmla="*/ 4742389 w 4742389"/>
              <a:gd name="connsiteY519" fmla="*/ 1343510 h 1526213"/>
              <a:gd name="connsiteX520" fmla="*/ 4742389 w 4742389"/>
              <a:gd name="connsiteY520" fmla="*/ 1352843 h 1526213"/>
              <a:gd name="connsiteX521" fmla="*/ 4722977 w 4742389"/>
              <a:gd name="connsiteY521" fmla="*/ 1347354 h 1526213"/>
              <a:gd name="connsiteX522" fmla="*/ 4681803 w 4742389"/>
              <a:gd name="connsiteY522" fmla="*/ 1335713 h 1526213"/>
              <a:gd name="connsiteX523" fmla="*/ 4634255 w 4742389"/>
              <a:gd name="connsiteY523" fmla="*/ 1323171 h 1526213"/>
              <a:gd name="connsiteX524" fmla="*/ 4586709 w 4742389"/>
              <a:gd name="connsiteY524" fmla="*/ 1310628 h 1526213"/>
              <a:gd name="connsiteX525" fmla="*/ 4389013 w 4742389"/>
              <a:gd name="connsiteY525" fmla="*/ 1285544 h 1526213"/>
              <a:gd name="connsiteX526" fmla="*/ 4190067 w 4742389"/>
              <a:gd name="connsiteY526" fmla="*/ 1285230 h 1526213"/>
              <a:gd name="connsiteX527" fmla="*/ 3991120 w 4742389"/>
              <a:gd name="connsiteY527" fmla="*/ 1298086 h 1526213"/>
              <a:gd name="connsiteX528" fmla="*/ 3593227 w 4742389"/>
              <a:gd name="connsiteY528" fmla="*/ 1328188 h 1526213"/>
              <a:gd name="connsiteX529" fmla="*/ 3545680 w 4742389"/>
              <a:gd name="connsiteY529" fmla="*/ 1330696 h 1526213"/>
              <a:gd name="connsiteX530" fmla="*/ 3495631 w 4742389"/>
              <a:gd name="connsiteY530" fmla="*/ 1333204 h 1526213"/>
              <a:gd name="connsiteX531" fmla="*/ 3395531 w 4742389"/>
              <a:gd name="connsiteY531" fmla="*/ 1338221 h 1526213"/>
              <a:gd name="connsiteX532" fmla="*/ 3295433 w 4742389"/>
              <a:gd name="connsiteY532" fmla="*/ 1340730 h 1526213"/>
              <a:gd name="connsiteX533" fmla="*/ 3195334 w 4742389"/>
              <a:gd name="connsiteY533" fmla="*/ 1340730 h 1526213"/>
              <a:gd name="connsiteX534" fmla="*/ 2797441 w 4742389"/>
              <a:gd name="connsiteY534" fmla="*/ 1332264 h 1526213"/>
              <a:gd name="connsiteX535" fmla="*/ 2603375 w 4742389"/>
              <a:gd name="connsiteY535" fmla="*/ 1329052 h 1526213"/>
              <a:gd name="connsiteX536" fmla="*/ 2557030 w 4742389"/>
              <a:gd name="connsiteY536" fmla="*/ 1346910 h 1526213"/>
              <a:gd name="connsiteX537" fmla="*/ 2602614 w 4742389"/>
              <a:gd name="connsiteY537" fmla="*/ 1350303 h 1526213"/>
              <a:gd name="connsiteX538" fmla="*/ 3198382 w 4742389"/>
              <a:gd name="connsiteY538" fmla="*/ 1408131 h 1526213"/>
              <a:gd name="connsiteX539" fmla="*/ 3248430 w 4742389"/>
              <a:gd name="connsiteY539" fmla="*/ 1413146 h 1526213"/>
              <a:gd name="connsiteX540" fmla="*/ 3298479 w 4742389"/>
              <a:gd name="connsiteY540" fmla="*/ 1415654 h 1526213"/>
              <a:gd name="connsiteX541" fmla="*/ 3398575 w 4742389"/>
              <a:gd name="connsiteY541" fmla="*/ 1420669 h 1526213"/>
              <a:gd name="connsiteX542" fmla="*/ 3498671 w 4742389"/>
              <a:gd name="connsiteY542" fmla="*/ 1423176 h 1526213"/>
              <a:gd name="connsiteX543" fmla="*/ 3598767 w 4742389"/>
              <a:gd name="connsiteY543" fmla="*/ 1425683 h 1526213"/>
              <a:gd name="connsiteX544" fmla="*/ 3996650 w 4742389"/>
              <a:gd name="connsiteY544" fmla="*/ 1420669 h 1526213"/>
              <a:gd name="connsiteX545" fmla="*/ 4196843 w 4742389"/>
              <a:gd name="connsiteY545" fmla="*/ 1418161 h 1526213"/>
              <a:gd name="connsiteX546" fmla="*/ 4397035 w 4742389"/>
              <a:gd name="connsiteY546" fmla="*/ 1428191 h 1526213"/>
              <a:gd name="connsiteX547" fmla="*/ 4594726 w 4742389"/>
              <a:gd name="connsiteY547" fmla="*/ 1458280 h 1526213"/>
              <a:gd name="connsiteX548" fmla="*/ 4709016 w 4742389"/>
              <a:gd name="connsiteY548" fmla="*/ 1480025 h 1526213"/>
              <a:gd name="connsiteX549" fmla="*/ 4742389 w 4742389"/>
              <a:gd name="connsiteY549" fmla="*/ 1486374 h 1526213"/>
              <a:gd name="connsiteX550" fmla="*/ 4742389 w 4742389"/>
              <a:gd name="connsiteY550" fmla="*/ 1494257 h 1526213"/>
              <a:gd name="connsiteX551" fmla="*/ 4677071 w 4742389"/>
              <a:gd name="connsiteY551" fmla="*/ 1481670 h 1526213"/>
              <a:gd name="connsiteX552" fmla="*/ 4594726 w 4742389"/>
              <a:gd name="connsiteY552" fmla="*/ 1465803 h 1526213"/>
              <a:gd name="connsiteX553" fmla="*/ 4397035 w 4742389"/>
              <a:gd name="connsiteY553" fmla="*/ 1435713 h 1526213"/>
              <a:gd name="connsiteX554" fmla="*/ 4196843 w 4742389"/>
              <a:gd name="connsiteY554" fmla="*/ 1428191 h 1526213"/>
              <a:gd name="connsiteX555" fmla="*/ 3996650 w 4742389"/>
              <a:gd name="connsiteY555" fmla="*/ 1428191 h 1526213"/>
              <a:gd name="connsiteX556" fmla="*/ 3598767 w 4742389"/>
              <a:gd name="connsiteY556" fmla="*/ 1433206 h 1526213"/>
              <a:gd name="connsiteX557" fmla="*/ 3498671 w 4742389"/>
              <a:gd name="connsiteY557" fmla="*/ 1430698 h 1526213"/>
              <a:gd name="connsiteX558" fmla="*/ 3398575 w 4742389"/>
              <a:gd name="connsiteY558" fmla="*/ 1425683 h 1526213"/>
              <a:gd name="connsiteX559" fmla="*/ 3298479 w 4742389"/>
              <a:gd name="connsiteY559" fmla="*/ 1420669 h 1526213"/>
              <a:gd name="connsiteX560" fmla="*/ 3248430 w 4742389"/>
              <a:gd name="connsiteY560" fmla="*/ 1418161 h 1526213"/>
              <a:gd name="connsiteX561" fmla="*/ 3198382 w 4742389"/>
              <a:gd name="connsiteY561" fmla="*/ 1415654 h 1526213"/>
              <a:gd name="connsiteX562" fmla="*/ 2800499 w 4742389"/>
              <a:gd name="connsiteY562" fmla="*/ 1376161 h 1526213"/>
              <a:gd name="connsiteX563" fmla="*/ 2541482 w 4742389"/>
              <a:gd name="connsiteY563" fmla="*/ 1352901 h 1526213"/>
              <a:gd name="connsiteX564" fmla="*/ 2519845 w 4742389"/>
              <a:gd name="connsiteY564" fmla="*/ 1361238 h 1526213"/>
              <a:gd name="connsiteX565" fmla="*/ 2514698 w 4742389"/>
              <a:gd name="connsiteY565" fmla="*/ 1363221 h 1526213"/>
              <a:gd name="connsiteX566" fmla="*/ 2492236 w 4742389"/>
              <a:gd name="connsiteY566" fmla="*/ 1370889 h 1526213"/>
              <a:gd name="connsiteX567" fmla="*/ 2607863 w 4742389"/>
              <a:gd name="connsiteY567" fmla="*/ 1388382 h 1526213"/>
              <a:gd name="connsiteX568" fmla="*/ 3200510 w 4742389"/>
              <a:gd name="connsiteY568" fmla="*/ 1493846 h 1526213"/>
              <a:gd name="connsiteX569" fmla="*/ 3399467 w 4742389"/>
              <a:gd name="connsiteY569" fmla="*/ 1521123 h 1526213"/>
              <a:gd name="connsiteX570" fmla="*/ 3456135 w 4742389"/>
              <a:gd name="connsiteY570" fmla="*/ 1526213 h 1526213"/>
              <a:gd name="connsiteX571" fmla="*/ 3385974 w 4742389"/>
              <a:gd name="connsiteY571" fmla="*/ 1526213 h 1526213"/>
              <a:gd name="connsiteX572" fmla="*/ 3198007 w 4742389"/>
              <a:gd name="connsiteY572" fmla="*/ 1501370 h 1526213"/>
              <a:gd name="connsiteX573" fmla="*/ 2605712 w 4742389"/>
              <a:gd name="connsiteY573" fmla="*/ 1394849 h 1526213"/>
              <a:gd name="connsiteX574" fmla="*/ 2480242 w 4742389"/>
              <a:gd name="connsiteY574" fmla="*/ 1374984 h 1526213"/>
              <a:gd name="connsiteX575" fmla="*/ 2430316 w 4742389"/>
              <a:gd name="connsiteY575" fmla="*/ 1392028 h 1526213"/>
              <a:gd name="connsiteX576" fmla="*/ 2611703 w 4742389"/>
              <a:gd name="connsiteY576" fmla="*/ 1435223 h 1526213"/>
              <a:gd name="connsiteX577" fmla="*/ 2905401 w 4742389"/>
              <a:gd name="connsiteY577" fmla="*/ 1512588 h 1526213"/>
              <a:gd name="connsiteX578" fmla="*/ 2959386 w 4742389"/>
              <a:gd name="connsiteY578" fmla="*/ 1526213 h 1526213"/>
              <a:gd name="connsiteX579" fmla="*/ 2932531 w 4742389"/>
              <a:gd name="connsiteY579" fmla="*/ 1526213 h 1526213"/>
              <a:gd name="connsiteX580" fmla="*/ 2904301 w 4742389"/>
              <a:gd name="connsiteY580" fmla="*/ 1519009 h 1526213"/>
              <a:gd name="connsiteX581" fmla="*/ 2611351 w 4742389"/>
              <a:gd name="connsiteY581" fmla="*/ 1442394 h 1526213"/>
              <a:gd name="connsiteX582" fmla="*/ 2417339 w 4742389"/>
              <a:gd name="connsiteY582" fmla="*/ 1396458 h 1526213"/>
              <a:gd name="connsiteX583" fmla="*/ 2366634 w 4742389"/>
              <a:gd name="connsiteY583" fmla="*/ 1413767 h 1526213"/>
              <a:gd name="connsiteX584" fmla="*/ 2372405 w 4742389"/>
              <a:gd name="connsiteY584" fmla="*/ 1415502 h 1526213"/>
              <a:gd name="connsiteX585" fmla="*/ 2422456 w 4742389"/>
              <a:gd name="connsiteY585" fmla="*/ 1430541 h 1526213"/>
              <a:gd name="connsiteX586" fmla="*/ 2616442 w 4742389"/>
              <a:gd name="connsiteY586" fmla="*/ 1492383 h 1526213"/>
              <a:gd name="connsiteX587" fmla="*/ 2714577 w 4742389"/>
              <a:gd name="connsiteY587" fmla="*/ 1526213 h 1526213"/>
              <a:gd name="connsiteX588" fmla="*/ 2697232 w 4742389"/>
              <a:gd name="connsiteY588" fmla="*/ 1526213 h 1526213"/>
              <a:gd name="connsiteX589" fmla="*/ 2613979 w 4742389"/>
              <a:gd name="connsiteY589" fmla="*/ 1497435 h 1526213"/>
              <a:gd name="connsiteX590" fmla="*/ 2419954 w 4742389"/>
              <a:gd name="connsiteY590" fmla="*/ 1435554 h 1526213"/>
              <a:gd name="connsiteX591" fmla="*/ 2369903 w 4742389"/>
              <a:gd name="connsiteY591" fmla="*/ 1420515 h 1526213"/>
              <a:gd name="connsiteX592" fmla="*/ 2356905 w 4742389"/>
              <a:gd name="connsiteY592" fmla="*/ 1417089 h 1526213"/>
              <a:gd name="connsiteX593" fmla="*/ 2316294 w 4742389"/>
              <a:gd name="connsiteY593" fmla="*/ 1430952 h 1526213"/>
              <a:gd name="connsiteX594" fmla="*/ 2127719 w 4742389"/>
              <a:gd name="connsiteY594" fmla="*/ 1485932 h 1526213"/>
              <a:gd name="connsiteX595" fmla="*/ 2204876 w 4742389"/>
              <a:gd name="connsiteY595" fmla="*/ 1503785 h 1526213"/>
              <a:gd name="connsiteX596" fmla="*/ 2254923 w 4742389"/>
              <a:gd name="connsiteY596" fmla="*/ 1513821 h 1526213"/>
              <a:gd name="connsiteX597" fmla="*/ 2304970 w 4742389"/>
              <a:gd name="connsiteY597" fmla="*/ 1523857 h 1526213"/>
              <a:gd name="connsiteX598" fmla="*/ 2314134 w 4742389"/>
              <a:gd name="connsiteY598" fmla="*/ 1526213 h 1526213"/>
              <a:gd name="connsiteX599" fmla="*/ 2281838 w 4742389"/>
              <a:gd name="connsiteY599" fmla="*/ 1526213 h 1526213"/>
              <a:gd name="connsiteX600" fmla="*/ 2258677 w 4742389"/>
              <a:gd name="connsiteY600" fmla="*/ 1520407 h 1526213"/>
              <a:gd name="connsiteX601" fmla="*/ 2252421 w 4742389"/>
              <a:gd name="connsiteY601" fmla="*/ 1518839 h 1526213"/>
              <a:gd name="connsiteX602" fmla="*/ 2204876 w 4742389"/>
              <a:gd name="connsiteY602" fmla="*/ 1508803 h 1526213"/>
              <a:gd name="connsiteX603" fmla="*/ 2117153 w 4742389"/>
              <a:gd name="connsiteY603" fmla="*/ 1489013 h 1526213"/>
              <a:gd name="connsiteX604" fmla="*/ 2014436 w 4742389"/>
              <a:gd name="connsiteY604" fmla="*/ 1518961 h 1526213"/>
              <a:gd name="connsiteX605" fmla="*/ 1983833 w 4742389"/>
              <a:gd name="connsiteY605" fmla="*/ 1526213 h 1526213"/>
              <a:gd name="connsiteX606" fmla="*/ 1962561 w 4742389"/>
              <a:gd name="connsiteY606" fmla="*/ 1526213 h 1526213"/>
              <a:gd name="connsiteX607" fmla="*/ 2014304 w 4742389"/>
              <a:gd name="connsiteY607" fmla="*/ 1513946 h 1526213"/>
              <a:gd name="connsiteX608" fmla="*/ 2107222 w 4742389"/>
              <a:gd name="connsiteY608" fmla="*/ 1486773 h 1526213"/>
              <a:gd name="connsiteX609" fmla="*/ 2104782 w 4742389"/>
              <a:gd name="connsiteY609" fmla="*/ 1486222 h 1526213"/>
              <a:gd name="connsiteX610" fmla="*/ 2059080 w 4742389"/>
              <a:gd name="connsiteY610" fmla="*/ 1477998 h 1526213"/>
              <a:gd name="connsiteX611" fmla="*/ 1992309 w 4742389"/>
              <a:gd name="connsiteY611" fmla="*/ 1496203 h 1526213"/>
              <a:gd name="connsiteX612" fmla="*/ 1852191 w 4742389"/>
              <a:gd name="connsiteY612" fmla="*/ 1526213 h 1526213"/>
              <a:gd name="connsiteX613" fmla="*/ 1827090 w 4742389"/>
              <a:gd name="connsiteY613" fmla="*/ 1526213 h 1526213"/>
              <a:gd name="connsiteX614" fmla="*/ 1991566 w 4742389"/>
              <a:gd name="connsiteY614" fmla="*/ 1491190 h 1526213"/>
              <a:gd name="connsiteX615" fmla="*/ 2047515 w 4742389"/>
              <a:gd name="connsiteY615" fmla="*/ 1475916 h 1526213"/>
              <a:gd name="connsiteX616" fmla="*/ 2019390 w 4742389"/>
              <a:gd name="connsiteY616" fmla="*/ 1470855 h 1526213"/>
              <a:gd name="connsiteX617" fmla="*/ 2007191 w 4742389"/>
              <a:gd name="connsiteY617" fmla="*/ 1468660 h 1526213"/>
              <a:gd name="connsiteX618" fmla="*/ 1989537 w 4742389"/>
              <a:gd name="connsiteY618" fmla="*/ 1465988 h 1526213"/>
              <a:gd name="connsiteX619" fmla="*/ 1702379 w 4742389"/>
              <a:gd name="connsiteY619" fmla="*/ 1526213 h 1526213"/>
              <a:gd name="connsiteX620" fmla="*/ 1678465 w 4742389"/>
              <a:gd name="connsiteY620" fmla="*/ 1526213 h 1526213"/>
              <a:gd name="connsiteX621" fmla="*/ 1975510 w 4742389"/>
              <a:gd name="connsiteY621" fmla="*/ 1463865 h 1526213"/>
              <a:gd name="connsiteX622" fmla="*/ 1916849 w 4742389"/>
              <a:gd name="connsiteY622" fmla="*/ 1454987 h 1526213"/>
              <a:gd name="connsiteX623" fmla="*/ 1654418 w 4742389"/>
              <a:gd name="connsiteY623" fmla="*/ 1505979 h 1526213"/>
              <a:gd name="connsiteX624" fmla="*/ 1507673 w 4742389"/>
              <a:gd name="connsiteY624" fmla="*/ 1526213 h 1526213"/>
              <a:gd name="connsiteX625" fmla="*/ 1470857 w 4742389"/>
              <a:gd name="connsiteY625" fmla="*/ 1526213 h 1526213"/>
              <a:gd name="connsiteX626" fmla="*/ 1651916 w 4742389"/>
              <a:gd name="connsiteY626" fmla="*/ 1500963 h 1526213"/>
              <a:gd name="connsiteX627" fmla="*/ 1899571 w 4742389"/>
              <a:gd name="connsiteY627" fmla="*/ 1452372 h 1526213"/>
              <a:gd name="connsiteX628" fmla="*/ 1834242 w 4742389"/>
              <a:gd name="connsiteY628" fmla="*/ 1442485 h 1526213"/>
              <a:gd name="connsiteX629" fmla="*/ 1639052 w 4742389"/>
              <a:gd name="connsiteY629" fmla="*/ 1476367 h 1526213"/>
              <a:gd name="connsiteX630" fmla="*/ 1254290 w 4742389"/>
              <a:gd name="connsiteY630" fmla="*/ 1526213 h 1526213"/>
              <a:gd name="connsiteX631" fmla="*/ 1219068 w 4742389"/>
              <a:gd name="connsiteY631" fmla="*/ 1526213 h 1526213"/>
              <a:gd name="connsiteX632" fmla="*/ 1237416 w 4742389"/>
              <a:gd name="connsiteY632" fmla="*/ 1524638 h 1526213"/>
              <a:gd name="connsiteX633" fmla="*/ 1639052 w 4742389"/>
              <a:gd name="connsiteY633" fmla="*/ 1471352 h 1526213"/>
              <a:gd name="connsiteX634" fmla="*/ 1818580 w 4742389"/>
              <a:gd name="connsiteY634" fmla="*/ 1440115 h 1526213"/>
              <a:gd name="connsiteX635" fmla="*/ 1808255 w 4742389"/>
              <a:gd name="connsiteY635" fmla="*/ 1438552 h 1526213"/>
              <a:gd name="connsiteX636" fmla="*/ 1740515 w 4742389"/>
              <a:gd name="connsiteY636" fmla="*/ 1430863 h 1526213"/>
              <a:gd name="connsiteX637" fmla="*/ 1626857 w 4742389"/>
              <a:gd name="connsiteY637" fmla="*/ 1448018 h 1526213"/>
              <a:gd name="connsiteX638" fmla="*/ 1228661 w 4742389"/>
              <a:gd name="connsiteY638" fmla="*/ 1495621 h 1526213"/>
              <a:gd name="connsiteX639" fmla="*/ 852899 w 4742389"/>
              <a:gd name="connsiteY639" fmla="*/ 1526213 h 1526213"/>
              <a:gd name="connsiteX640" fmla="*/ 815074 w 4742389"/>
              <a:gd name="connsiteY640" fmla="*/ 1526213 h 1526213"/>
              <a:gd name="connsiteX641" fmla="*/ 828590 w 4742389"/>
              <a:gd name="connsiteY641" fmla="*/ 1525686 h 1526213"/>
              <a:gd name="connsiteX642" fmla="*/ 1626857 w 4742389"/>
              <a:gd name="connsiteY642" fmla="*/ 1443007 h 1526213"/>
              <a:gd name="connsiteX643" fmla="*/ 1721439 w 4742389"/>
              <a:gd name="connsiteY643" fmla="*/ 1428698 h 1526213"/>
              <a:gd name="connsiteX644" fmla="*/ 1632000 w 4742389"/>
              <a:gd name="connsiteY644" fmla="*/ 1418546 h 1526213"/>
              <a:gd name="connsiteX645" fmla="*/ 1616619 w 4742389"/>
              <a:gd name="connsiteY645" fmla="*/ 1420490 h 1526213"/>
              <a:gd name="connsiteX646" fmla="*/ 820813 w 4742389"/>
              <a:gd name="connsiteY646" fmla="*/ 1493147 h 1526213"/>
              <a:gd name="connsiteX647" fmla="*/ 22503 w 4742389"/>
              <a:gd name="connsiteY647" fmla="*/ 1515695 h 1526213"/>
              <a:gd name="connsiteX648" fmla="*/ 820813 w 4742389"/>
              <a:gd name="connsiteY648" fmla="*/ 1490641 h 1526213"/>
              <a:gd name="connsiteX649" fmla="*/ 1218716 w 4742389"/>
              <a:gd name="connsiteY649" fmla="*/ 1458698 h 1526213"/>
              <a:gd name="connsiteX650" fmla="*/ 1610676 w 4742389"/>
              <a:gd name="connsiteY650" fmla="*/ 1416125 h 1526213"/>
              <a:gd name="connsiteX651" fmla="*/ 1609318 w 4742389"/>
              <a:gd name="connsiteY651" fmla="*/ 1415971 h 1526213"/>
              <a:gd name="connsiteX652" fmla="*/ 1559271 w 4742389"/>
              <a:gd name="connsiteY652" fmla="*/ 1413462 h 1526213"/>
              <a:gd name="connsiteX653" fmla="*/ 1509224 w 4742389"/>
              <a:gd name="connsiteY653" fmla="*/ 1408444 h 1526213"/>
              <a:gd name="connsiteX654" fmla="*/ 1486643 w 4742389"/>
              <a:gd name="connsiteY654" fmla="*/ 1406788 h 1526213"/>
              <a:gd name="connsiteX655" fmla="*/ 1212315 w 4742389"/>
              <a:gd name="connsiteY655" fmla="*/ 1431240 h 1526213"/>
              <a:gd name="connsiteX656" fmla="*/ 19691 w 4742389"/>
              <a:gd name="connsiteY656" fmla="*/ 1491179 h 1526213"/>
              <a:gd name="connsiteX657" fmla="*/ 1212315 w 4742389"/>
              <a:gd name="connsiteY657" fmla="*/ 1427714 h 1526213"/>
              <a:gd name="connsiteX658" fmla="*/ 1459239 w 4742389"/>
              <a:gd name="connsiteY658" fmla="*/ 1404777 h 1526213"/>
              <a:gd name="connsiteX659" fmla="*/ 1406628 w 4742389"/>
              <a:gd name="connsiteY659" fmla="*/ 1400918 h 1526213"/>
              <a:gd name="connsiteX660" fmla="*/ 1234761 w 4742389"/>
              <a:gd name="connsiteY660" fmla="*/ 1396610 h 1526213"/>
              <a:gd name="connsiteX661" fmla="*/ 810496 w 4742389"/>
              <a:gd name="connsiteY661" fmla="*/ 1426588 h 1526213"/>
              <a:gd name="connsiteX662" fmla="*/ 412867 w 4742389"/>
              <a:gd name="connsiteY662" fmla="*/ 1449810 h 1526213"/>
              <a:gd name="connsiteX663" fmla="*/ 86413 w 4742389"/>
              <a:gd name="connsiteY663" fmla="*/ 1462888 h 1526213"/>
              <a:gd name="connsiteX664" fmla="*/ 15002 w 4742389"/>
              <a:gd name="connsiteY664" fmla="*/ 1465748 h 1526213"/>
              <a:gd name="connsiteX665" fmla="*/ 89545 w 4742389"/>
              <a:gd name="connsiteY665" fmla="*/ 1462483 h 1526213"/>
              <a:gd name="connsiteX666" fmla="*/ 412867 w 4742389"/>
              <a:gd name="connsiteY666" fmla="*/ 1448322 h 1526213"/>
              <a:gd name="connsiteX667" fmla="*/ 810496 w 4742389"/>
              <a:gd name="connsiteY667" fmla="*/ 1424082 h 1526213"/>
              <a:gd name="connsiteX668" fmla="*/ 1194331 w 4742389"/>
              <a:gd name="connsiteY668" fmla="*/ 1395748 h 1526213"/>
              <a:gd name="connsiteX669" fmla="*/ 1006253 w 4742389"/>
              <a:gd name="connsiteY669" fmla="*/ 1393391 h 1526213"/>
              <a:gd name="connsiteX670" fmla="*/ 903657 w 4742389"/>
              <a:gd name="connsiteY670" fmla="*/ 1395900 h 1526213"/>
              <a:gd name="connsiteX671" fmla="*/ 853610 w 4742389"/>
              <a:gd name="connsiteY671" fmla="*/ 1398409 h 1526213"/>
              <a:gd name="connsiteX672" fmla="*/ 803563 w 4742389"/>
              <a:gd name="connsiteY672" fmla="*/ 1398409 h 1526213"/>
              <a:gd name="connsiteX673" fmla="*/ 643413 w 4742389"/>
              <a:gd name="connsiteY673" fmla="*/ 1407943 h 1526213"/>
              <a:gd name="connsiteX674" fmla="*/ 803563 w 4742389"/>
              <a:gd name="connsiteY674" fmla="*/ 1395900 h 1526213"/>
              <a:gd name="connsiteX675" fmla="*/ 853610 w 4742389"/>
              <a:gd name="connsiteY675" fmla="*/ 1393391 h 1526213"/>
              <a:gd name="connsiteX676" fmla="*/ 903657 w 4742389"/>
              <a:gd name="connsiteY676" fmla="*/ 1393391 h 1526213"/>
              <a:gd name="connsiteX677" fmla="*/ 1006253 w 4742389"/>
              <a:gd name="connsiteY677" fmla="*/ 1390882 h 1526213"/>
              <a:gd name="connsiteX678" fmla="*/ 1206441 w 4742389"/>
              <a:gd name="connsiteY678" fmla="*/ 1390882 h 1526213"/>
              <a:gd name="connsiteX679" fmla="*/ 1245512 w 4742389"/>
              <a:gd name="connsiteY679" fmla="*/ 1391970 h 1526213"/>
              <a:gd name="connsiteX680" fmla="*/ 1604112 w 4742389"/>
              <a:gd name="connsiteY680" fmla="*/ 1365499 h 1526213"/>
              <a:gd name="connsiteX681" fmla="*/ 2002016 w 4742389"/>
              <a:gd name="connsiteY681" fmla="*/ 1336050 h 1526213"/>
              <a:gd name="connsiteX682" fmla="*/ 2021651 w 4742389"/>
              <a:gd name="connsiteY682" fmla="*/ 1334783 h 1526213"/>
              <a:gd name="connsiteX683" fmla="*/ 1996024 w 4742389"/>
              <a:gd name="connsiteY683" fmla="*/ 1330291 h 1526213"/>
              <a:gd name="connsiteX684" fmla="*/ 1603761 w 4742389"/>
              <a:gd name="connsiteY684" fmla="*/ 1345747 h 1526213"/>
              <a:gd name="connsiteX685" fmla="*/ 12189 w 4742389"/>
              <a:gd name="connsiteY685" fmla="*/ 1441067 h 1526213"/>
              <a:gd name="connsiteX686" fmla="*/ 1603761 w 4742389"/>
              <a:gd name="connsiteY686" fmla="*/ 1340730 h 1526213"/>
              <a:gd name="connsiteX687" fmla="*/ 1971306 w 4742389"/>
              <a:gd name="connsiteY687" fmla="*/ 1325958 h 1526213"/>
              <a:gd name="connsiteX688" fmla="*/ 1960110 w 4742389"/>
              <a:gd name="connsiteY688" fmla="*/ 1323995 h 1526213"/>
              <a:gd name="connsiteX689" fmla="*/ 1604348 w 4742389"/>
              <a:gd name="connsiteY689" fmla="*/ 1322878 h 1526213"/>
              <a:gd name="connsiteX690" fmla="*/ 10314 w 4742389"/>
              <a:gd name="connsiteY690" fmla="*/ 1415654 h 1526213"/>
              <a:gd name="connsiteX691" fmla="*/ 1604348 w 4742389"/>
              <a:gd name="connsiteY691" fmla="*/ 1317863 h 1526213"/>
              <a:gd name="connsiteX692" fmla="*/ 1889609 w 4742389"/>
              <a:gd name="connsiteY692" fmla="*/ 1317415 h 1526213"/>
              <a:gd name="connsiteX693" fmla="*/ 1608855 w 4742389"/>
              <a:gd name="connsiteY693" fmla="*/ 1305727 h 1526213"/>
              <a:gd name="connsiteX694" fmla="*/ 805521 w 4742389"/>
              <a:gd name="connsiteY694" fmla="*/ 1325793 h 1526213"/>
              <a:gd name="connsiteX695" fmla="*/ 4688 w 4742389"/>
              <a:gd name="connsiteY695" fmla="*/ 1391008 h 1526213"/>
              <a:gd name="connsiteX696" fmla="*/ 805521 w 4742389"/>
              <a:gd name="connsiteY696" fmla="*/ 1323285 h 1526213"/>
              <a:gd name="connsiteX697" fmla="*/ 1608855 w 4742389"/>
              <a:gd name="connsiteY697" fmla="*/ 1300711 h 1526213"/>
              <a:gd name="connsiteX698" fmla="*/ 1882117 w 4742389"/>
              <a:gd name="connsiteY698" fmla="*/ 1311385 h 1526213"/>
              <a:gd name="connsiteX699" fmla="*/ 1877765 w 4742389"/>
              <a:gd name="connsiteY699" fmla="*/ 1310731 h 1526213"/>
              <a:gd name="connsiteX700" fmla="*/ 1815761 w 4742389"/>
              <a:gd name="connsiteY700" fmla="*/ 1304073 h 1526213"/>
              <a:gd name="connsiteX701" fmla="*/ 1614323 w 4742389"/>
              <a:gd name="connsiteY701" fmla="*/ 1288086 h 1526213"/>
              <a:gd name="connsiteX702" fmla="*/ 1411633 w 4742389"/>
              <a:gd name="connsiteY702" fmla="*/ 1280562 h 1526213"/>
              <a:gd name="connsiteX703" fmla="*/ 1211445 w 4742389"/>
              <a:gd name="connsiteY703" fmla="*/ 1278054 h 1526213"/>
              <a:gd name="connsiteX704" fmla="*/ 806066 w 4742389"/>
              <a:gd name="connsiteY704" fmla="*/ 1290593 h 1526213"/>
              <a:gd name="connsiteX705" fmla="*/ 2813 w 4742389"/>
              <a:gd name="connsiteY705" fmla="*/ 1365827 h 1526213"/>
              <a:gd name="connsiteX706" fmla="*/ 806066 w 4742389"/>
              <a:gd name="connsiteY706" fmla="*/ 1288086 h 1526213"/>
              <a:gd name="connsiteX707" fmla="*/ 1211445 w 4742389"/>
              <a:gd name="connsiteY707" fmla="*/ 1275547 h 1526213"/>
              <a:gd name="connsiteX708" fmla="*/ 1411633 w 4742389"/>
              <a:gd name="connsiteY708" fmla="*/ 1275547 h 1526213"/>
              <a:gd name="connsiteX709" fmla="*/ 1614323 w 4742389"/>
              <a:gd name="connsiteY709" fmla="*/ 1283070 h 1526213"/>
              <a:gd name="connsiteX710" fmla="*/ 1781622 w 4742389"/>
              <a:gd name="connsiteY710" fmla="*/ 1296286 h 1526213"/>
              <a:gd name="connsiteX711" fmla="*/ 1724248 w 4742389"/>
              <a:gd name="connsiteY711" fmla="*/ 1287666 h 1526213"/>
              <a:gd name="connsiteX712" fmla="*/ 1621644 w 4742389"/>
              <a:gd name="connsiteY712" fmla="*/ 1277640 h 1526213"/>
              <a:gd name="connsiteX713" fmla="*/ 1216233 w 4742389"/>
              <a:gd name="connsiteY713" fmla="*/ 1252574 h 1526213"/>
              <a:gd name="connsiteX714" fmla="*/ 1166183 w 4742389"/>
              <a:gd name="connsiteY714" fmla="*/ 1250067 h 1526213"/>
              <a:gd name="connsiteX715" fmla="*/ 1113629 w 4742389"/>
              <a:gd name="connsiteY715" fmla="*/ 1250067 h 1526213"/>
              <a:gd name="connsiteX716" fmla="*/ 1013528 w 4742389"/>
              <a:gd name="connsiteY716" fmla="*/ 1250067 h 1526213"/>
              <a:gd name="connsiteX717" fmla="*/ 808320 w 4742389"/>
              <a:gd name="connsiteY717" fmla="*/ 1257587 h 1526213"/>
              <a:gd name="connsiteX718" fmla="*/ 0 w 4742389"/>
              <a:gd name="connsiteY718" fmla="*/ 1340304 h 1526213"/>
              <a:gd name="connsiteX719" fmla="*/ 808320 w 4742389"/>
              <a:gd name="connsiteY719" fmla="*/ 1255081 h 1526213"/>
              <a:gd name="connsiteX720" fmla="*/ 1013528 w 4742389"/>
              <a:gd name="connsiteY720" fmla="*/ 1247561 h 1526213"/>
              <a:gd name="connsiteX721" fmla="*/ 1113629 w 4742389"/>
              <a:gd name="connsiteY721" fmla="*/ 1247561 h 1526213"/>
              <a:gd name="connsiteX722" fmla="*/ 1166183 w 4742389"/>
              <a:gd name="connsiteY722" fmla="*/ 1247561 h 1526213"/>
              <a:gd name="connsiteX723" fmla="*/ 1216233 w 4742389"/>
              <a:gd name="connsiteY723" fmla="*/ 1247561 h 1526213"/>
              <a:gd name="connsiteX724" fmla="*/ 1621644 w 4742389"/>
              <a:gd name="connsiteY724" fmla="*/ 1272627 h 1526213"/>
              <a:gd name="connsiteX725" fmla="*/ 1724248 w 4742389"/>
              <a:gd name="connsiteY725" fmla="*/ 1282653 h 1526213"/>
              <a:gd name="connsiteX726" fmla="*/ 1824350 w 4742389"/>
              <a:gd name="connsiteY726" fmla="*/ 1297692 h 1526213"/>
              <a:gd name="connsiteX727" fmla="*/ 1874401 w 4742389"/>
              <a:gd name="connsiteY727" fmla="*/ 1305212 h 1526213"/>
              <a:gd name="connsiteX728" fmla="*/ 1876050 w 4742389"/>
              <a:gd name="connsiteY728" fmla="*/ 1305460 h 1526213"/>
              <a:gd name="connsiteX729" fmla="*/ 1958694 w 4742389"/>
              <a:gd name="connsiteY729" fmla="*/ 1314376 h 1526213"/>
              <a:gd name="connsiteX730" fmla="*/ 2010210 w 4742389"/>
              <a:gd name="connsiteY730" fmla="*/ 1316388 h 1526213"/>
              <a:gd name="connsiteX731" fmla="*/ 2037840 w 4742389"/>
              <a:gd name="connsiteY731" fmla="*/ 1318801 h 1526213"/>
              <a:gd name="connsiteX732" fmla="*/ 2123809 w 4742389"/>
              <a:gd name="connsiteY732" fmla="*/ 1322717 h 1526213"/>
              <a:gd name="connsiteX733" fmla="*/ 2237745 w 4742389"/>
              <a:gd name="connsiteY733" fmla="*/ 1320831 h 1526213"/>
              <a:gd name="connsiteX734" fmla="*/ 2295221 w 4742389"/>
              <a:gd name="connsiteY734" fmla="*/ 1317121 h 1526213"/>
              <a:gd name="connsiteX735" fmla="*/ 2402045 w 4742389"/>
              <a:gd name="connsiteY735" fmla="*/ 1305641 h 1526213"/>
              <a:gd name="connsiteX736" fmla="*/ 2410836 w 4742389"/>
              <a:gd name="connsiteY736" fmla="*/ 1304694 h 1526213"/>
              <a:gd name="connsiteX737" fmla="*/ 2546168 w 4742389"/>
              <a:gd name="connsiteY737" fmla="*/ 1282955 h 1526213"/>
              <a:gd name="connsiteX738" fmla="*/ 2659717 w 4742389"/>
              <a:gd name="connsiteY738" fmla="*/ 1258873 h 1526213"/>
              <a:gd name="connsiteX739" fmla="*/ 2712288 w 4742389"/>
              <a:gd name="connsiteY739" fmla="*/ 1244690 h 1526213"/>
              <a:gd name="connsiteX740" fmla="*/ 2835272 w 4742389"/>
              <a:gd name="connsiteY740" fmla="*/ 1207526 h 1526213"/>
              <a:gd name="connsiteX741" fmla="*/ 2871251 w 4742389"/>
              <a:gd name="connsiteY741" fmla="*/ 1194959 h 1526213"/>
              <a:gd name="connsiteX742" fmla="*/ 3022620 w 4742389"/>
              <a:gd name="connsiteY742" fmla="*/ 1135682 h 1526213"/>
              <a:gd name="connsiteX743" fmla="*/ 3065180 w 4742389"/>
              <a:gd name="connsiteY743" fmla="*/ 1117038 h 1526213"/>
              <a:gd name="connsiteX744" fmla="*/ 3135498 w 4742389"/>
              <a:gd name="connsiteY744" fmla="*/ 1082054 h 1526213"/>
              <a:gd name="connsiteX745" fmla="*/ 3272966 w 4742389"/>
              <a:gd name="connsiteY745" fmla="*/ 1007211 h 1526213"/>
              <a:gd name="connsiteX746" fmla="*/ 3948651 w 4742389"/>
              <a:gd name="connsiteY746" fmla="*/ 518325 h 1526213"/>
              <a:gd name="connsiteX747" fmla="*/ 4268975 w 4742389"/>
              <a:gd name="connsiteY747" fmla="*/ 247557 h 1526213"/>
              <a:gd name="connsiteX748" fmla="*/ 4631843 w 4742389"/>
              <a:gd name="connsiteY748" fmla="*/ 36959 h 1526213"/>
              <a:gd name="connsiteX749" fmla="*/ 4731319 w 4742389"/>
              <a:gd name="connsiteY749" fmla="*/ 2487 h 152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</a:cxnLst>
            <a:rect l="l" t="t" r="r" b="b"/>
            <a:pathLst>
              <a:path w="4742389" h="1526213">
                <a:moveTo>
                  <a:pt x="643413" y="1407943"/>
                </a:moveTo>
                <a:lnTo>
                  <a:pt x="403188" y="1426007"/>
                </a:lnTo>
                <a:cubicBezTo>
                  <a:pt x="469501" y="1420989"/>
                  <a:pt x="536438" y="1415344"/>
                  <a:pt x="603376" y="1410326"/>
                </a:cubicBezTo>
                <a:close/>
                <a:moveTo>
                  <a:pt x="2316873" y="1406472"/>
                </a:moveTo>
                <a:lnTo>
                  <a:pt x="2292268" y="1414417"/>
                </a:lnTo>
                <a:lnTo>
                  <a:pt x="2070799" y="1474802"/>
                </a:lnTo>
                <a:lnTo>
                  <a:pt x="2094773" y="1479009"/>
                </a:lnTo>
                <a:cubicBezTo>
                  <a:pt x="2107285" y="1481204"/>
                  <a:pt x="2107285" y="1481204"/>
                  <a:pt x="2107285" y="1481204"/>
                </a:cubicBezTo>
                <a:lnTo>
                  <a:pt x="2117880" y="1483656"/>
                </a:lnTo>
                <a:lnTo>
                  <a:pt x="2315239" y="1425938"/>
                </a:lnTo>
                <a:lnTo>
                  <a:pt x="2347886" y="1414711"/>
                </a:lnTo>
                <a:lnTo>
                  <a:pt x="2328299" y="1409548"/>
                </a:lnTo>
                <a:cubicBezTo>
                  <a:pt x="2322355" y="1407982"/>
                  <a:pt x="2322355" y="1407982"/>
                  <a:pt x="2322355" y="1407982"/>
                </a:cubicBezTo>
                <a:close/>
                <a:moveTo>
                  <a:pt x="2271317" y="1393924"/>
                </a:moveTo>
                <a:lnTo>
                  <a:pt x="2070766" y="1448952"/>
                </a:lnTo>
                <a:lnTo>
                  <a:pt x="2003434" y="1463073"/>
                </a:lnTo>
                <a:lnTo>
                  <a:pt x="2007191" y="1463642"/>
                </a:lnTo>
                <a:lnTo>
                  <a:pt x="2059110" y="1472751"/>
                </a:lnTo>
                <a:lnTo>
                  <a:pt x="2291173" y="1409403"/>
                </a:lnTo>
                <a:lnTo>
                  <a:pt x="2307838" y="1403983"/>
                </a:lnTo>
                <a:close/>
                <a:moveTo>
                  <a:pt x="2378176" y="1386677"/>
                </a:moveTo>
                <a:lnTo>
                  <a:pt x="2329155" y="1402506"/>
                </a:lnTo>
                <a:lnTo>
                  <a:pt x="2358093" y="1411201"/>
                </a:lnTo>
                <a:lnTo>
                  <a:pt x="2407814" y="1394103"/>
                </a:lnTo>
                <a:close/>
                <a:moveTo>
                  <a:pt x="2233796" y="1383589"/>
                </a:moveTo>
                <a:lnTo>
                  <a:pt x="2052937" y="1428544"/>
                </a:lnTo>
                <a:lnTo>
                  <a:pt x="1931367" y="1452166"/>
                </a:lnTo>
                <a:lnTo>
                  <a:pt x="1989402" y="1460949"/>
                </a:lnTo>
                <a:lnTo>
                  <a:pt x="2070453" y="1443937"/>
                </a:lnTo>
                <a:lnTo>
                  <a:pt x="2261511" y="1391222"/>
                </a:lnTo>
                <a:close/>
                <a:moveTo>
                  <a:pt x="2329305" y="1378012"/>
                </a:moveTo>
                <a:lnTo>
                  <a:pt x="2283683" y="1390530"/>
                </a:lnTo>
                <a:lnTo>
                  <a:pt x="2320293" y="1399933"/>
                </a:lnTo>
                <a:lnTo>
                  <a:pt x="2368504" y="1384254"/>
                </a:lnTo>
                <a:lnTo>
                  <a:pt x="2365026" y="1383382"/>
                </a:lnTo>
                <a:close/>
                <a:moveTo>
                  <a:pt x="2195642" y="1373395"/>
                </a:moveTo>
                <a:lnTo>
                  <a:pt x="2036309" y="1407409"/>
                </a:lnTo>
                <a:lnTo>
                  <a:pt x="1849685" y="1439804"/>
                </a:lnTo>
                <a:lnTo>
                  <a:pt x="1914009" y="1449539"/>
                </a:lnTo>
                <a:lnTo>
                  <a:pt x="2051373" y="1422588"/>
                </a:lnTo>
                <a:lnTo>
                  <a:pt x="2222273" y="1380415"/>
                </a:lnTo>
                <a:lnTo>
                  <a:pt x="2222253" y="1380409"/>
                </a:lnTo>
                <a:close/>
                <a:moveTo>
                  <a:pt x="2287251" y="1370301"/>
                </a:moveTo>
                <a:lnTo>
                  <a:pt x="2245412" y="1380701"/>
                </a:lnTo>
                <a:lnTo>
                  <a:pt x="2273499" y="1387915"/>
                </a:lnTo>
                <a:lnTo>
                  <a:pt x="2316413" y="1376074"/>
                </a:lnTo>
                <a:lnTo>
                  <a:pt x="2314979" y="1375859"/>
                </a:lnTo>
                <a:close/>
                <a:moveTo>
                  <a:pt x="2436053" y="1367988"/>
                </a:moveTo>
                <a:lnTo>
                  <a:pt x="2389019" y="1383175"/>
                </a:lnTo>
                <a:lnTo>
                  <a:pt x="2408817" y="1387144"/>
                </a:lnTo>
                <a:cubicBezTo>
                  <a:pt x="2415073" y="1388398"/>
                  <a:pt x="2415073" y="1388398"/>
                  <a:pt x="2415073" y="1388398"/>
                </a:cubicBezTo>
                <a:lnTo>
                  <a:pt x="2420586" y="1389710"/>
                </a:lnTo>
                <a:lnTo>
                  <a:pt x="2468716" y="1373159"/>
                </a:lnTo>
                <a:close/>
                <a:moveTo>
                  <a:pt x="2154700" y="1363869"/>
                </a:moveTo>
                <a:lnTo>
                  <a:pt x="2023175" y="1388201"/>
                </a:lnTo>
                <a:lnTo>
                  <a:pt x="1759491" y="1427999"/>
                </a:lnTo>
                <a:lnTo>
                  <a:pt x="1808255" y="1433534"/>
                </a:lnTo>
                <a:lnTo>
                  <a:pt x="1834004" y="1437431"/>
                </a:lnTo>
                <a:lnTo>
                  <a:pt x="2035370" y="1402394"/>
                </a:lnTo>
                <a:lnTo>
                  <a:pt x="2184870" y="1370556"/>
                </a:lnTo>
                <a:lnTo>
                  <a:pt x="2180649" y="1369443"/>
                </a:lnTo>
                <a:cubicBezTo>
                  <a:pt x="2174705" y="1367877"/>
                  <a:pt x="2174705" y="1367877"/>
                  <a:pt x="2174705" y="1367877"/>
                </a:cubicBezTo>
                <a:close/>
                <a:moveTo>
                  <a:pt x="2247479" y="1362329"/>
                </a:moveTo>
                <a:lnTo>
                  <a:pt x="2207044" y="1370961"/>
                </a:lnTo>
                <a:lnTo>
                  <a:pt x="2218500" y="1373830"/>
                </a:lnTo>
                <a:cubicBezTo>
                  <a:pt x="2224756" y="1375396"/>
                  <a:pt x="2224756" y="1375396"/>
                  <a:pt x="2224756" y="1375396"/>
                </a:cubicBezTo>
                <a:lnTo>
                  <a:pt x="2233504" y="1377643"/>
                </a:lnTo>
                <a:lnTo>
                  <a:pt x="2274010" y="1367647"/>
                </a:lnTo>
                <a:lnTo>
                  <a:pt x="2257112" y="1364260"/>
                </a:lnTo>
                <a:close/>
                <a:moveTo>
                  <a:pt x="2389230" y="1361570"/>
                </a:moveTo>
                <a:lnTo>
                  <a:pt x="2344103" y="1373952"/>
                </a:lnTo>
                <a:lnTo>
                  <a:pt x="2359083" y="1377112"/>
                </a:lnTo>
                <a:cubicBezTo>
                  <a:pt x="2365026" y="1378366"/>
                  <a:pt x="2365026" y="1378366"/>
                  <a:pt x="2365026" y="1378366"/>
                </a:cubicBezTo>
                <a:lnTo>
                  <a:pt x="2378378" y="1381042"/>
                </a:lnTo>
                <a:lnTo>
                  <a:pt x="2424260" y="1366121"/>
                </a:lnTo>
                <a:lnTo>
                  <a:pt x="2407185" y="1363417"/>
                </a:lnTo>
                <a:close/>
                <a:moveTo>
                  <a:pt x="2341950" y="1356705"/>
                </a:moveTo>
                <a:lnTo>
                  <a:pt x="2304394" y="1366040"/>
                </a:lnTo>
                <a:lnTo>
                  <a:pt x="2304969" y="1366141"/>
                </a:lnTo>
                <a:cubicBezTo>
                  <a:pt x="2317481" y="1368335"/>
                  <a:pt x="2317481" y="1368335"/>
                  <a:pt x="2317481" y="1368335"/>
                </a:cubicBezTo>
                <a:lnTo>
                  <a:pt x="2332771" y="1371561"/>
                </a:lnTo>
                <a:lnTo>
                  <a:pt x="2374483" y="1360052"/>
                </a:lnTo>
                <a:close/>
                <a:moveTo>
                  <a:pt x="2114465" y="1355554"/>
                </a:moveTo>
                <a:lnTo>
                  <a:pt x="2012958" y="1370382"/>
                </a:lnTo>
                <a:lnTo>
                  <a:pt x="1652914" y="1415902"/>
                </a:lnTo>
                <a:lnTo>
                  <a:pt x="1740389" y="1425831"/>
                </a:lnTo>
                <a:lnTo>
                  <a:pt x="2022237" y="1383190"/>
                </a:lnTo>
                <a:lnTo>
                  <a:pt x="2141381" y="1361201"/>
                </a:lnTo>
                <a:lnTo>
                  <a:pt x="2124654" y="1357850"/>
                </a:lnTo>
                <a:close/>
                <a:moveTo>
                  <a:pt x="2205859" y="1354405"/>
                </a:moveTo>
                <a:lnTo>
                  <a:pt x="2167711" y="1361462"/>
                </a:lnTo>
                <a:lnTo>
                  <a:pt x="2174705" y="1362863"/>
                </a:lnTo>
                <a:lnTo>
                  <a:pt x="2195978" y="1368190"/>
                </a:lnTo>
                <a:lnTo>
                  <a:pt x="2235125" y="1359853"/>
                </a:lnTo>
                <a:lnTo>
                  <a:pt x="2227397" y="1358304"/>
                </a:lnTo>
                <a:cubicBezTo>
                  <a:pt x="2214885" y="1355796"/>
                  <a:pt x="2214885" y="1355796"/>
                  <a:pt x="2214885" y="1355796"/>
                </a:cubicBezTo>
                <a:close/>
                <a:moveTo>
                  <a:pt x="2295983" y="1351975"/>
                </a:moveTo>
                <a:lnTo>
                  <a:pt x="2263606" y="1358887"/>
                </a:lnTo>
                <a:lnTo>
                  <a:pt x="2290440" y="1363593"/>
                </a:lnTo>
                <a:lnTo>
                  <a:pt x="2325296" y="1354991"/>
                </a:lnTo>
                <a:close/>
                <a:moveTo>
                  <a:pt x="2495411" y="1348764"/>
                </a:moveTo>
                <a:lnTo>
                  <a:pt x="2495384" y="1348773"/>
                </a:lnTo>
                <a:cubicBezTo>
                  <a:pt x="2490237" y="1350491"/>
                  <a:pt x="2490237" y="1350491"/>
                  <a:pt x="2490237" y="1350491"/>
                </a:cubicBezTo>
                <a:lnTo>
                  <a:pt x="2447859" y="1364175"/>
                </a:lnTo>
                <a:lnTo>
                  <a:pt x="2480486" y="1369112"/>
                </a:lnTo>
                <a:lnTo>
                  <a:pt x="2512196" y="1358207"/>
                </a:lnTo>
                <a:lnTo>
                  <a:pt x="2528899" y="1351771"/>
                </a:lnTo>
                <a:close/>
                <a:moveTo>
                  <a:pt x="2165222" y="1348139"/>
                </a:moveTo>
                <a:lnTo>
                  <a:pt x="2128200" y="1353548"/>
                </a:lnTo>
                <a:lnTo>
                  <a:pt x="2154407" y="1358797"/>
                </a:lnTo>
                <a:lnTo>
                  <a:pt x="2190793" y="1352082"/>
                </a:lnTo>
                <a:close/>
                <a:moveTo>
                  <a:pt x="2076862" y="1347080"/>
                </a:moveTo>
                <a:lnTo>
                  <a:pt x="1608761" y="1395903"/>
                </a:lnTo>
                <a:lnTo>
                  <a:pt x="1516343" y="1404140"/>
                </a:lnTo>
                <a:lnTo>
                  <a:pt x="1553015" y="1407817"/>
                </a:lnTo>
                <a:cubicBezTo>
                  <a:pt x="1559271" y="1408444"/>
                  <a:pt x="1559271" y="1408444"/>
                  <a:pt x="1559271" y="1408444"/>
                </a:cubicBezTo>
                <a:cubicBezTo>
                  <a:pt x="1609318" y="1410953"/>
                  <a:pt x="1609318" y="1410953"/>
                  <a:pt x="1609318" y="1410953"/>
                </a:cubicBezTo>
                <a:lnTo>
                  <a:pt x="1631961" y="1413523"/>
                </a:lnTo>
                <a:lnTo>
                  <a:pt x="2012019" y="1365058"/>
                </a:lnTo>
                <a:lnTo>
                  <a:pt x="2098552" y="1351968"/>
                </a:lnTo>
                <a:close/>
                <a:moveTo>
                  <a:pt x="2246510" y="1346884"/>
                </a:moveTo>
                <a:lnTo>
                  <a:pt x="2221525" y="1351506"/>
                </a:lnTo>
                <a:lnTo>
                  <a:pt x="2250476" y="1356584"/>
                </a:lnTo>
                <a:lnTo>
                  <a:pt x="2279891" y="1350319"/>
                </a:lnTo>
                <a:close/>
                <a:moveTo>
                  <a:pt x="2450575" y="1344737"/>
                </a:moveTo>
                <a:lnTo>
                  <a:pt x="2403537" y="1357644"/>
                </a:lnTo>
                <a:lnTo>
                  <a:pt x="2409688" y="1358401"/>
                </a:lnTo>
                <a:lnTo>
                  <a:pt x="2435834" y="1362356"/>
                </a:lnTo>
                <a:lnTo>
                  <a:pt x="2481478" y="1347512"/>
                </a:lnTo>
                <a:close/>
                <a:moveTo>
                  <a:pt x="2203856" y="1342495"/>
                </a:moveTo>
                <a:lnTo>
                  <a:pt x="2182766" y="1345576"/>
                </a:lnTo>
                <a:lnTo>
                  <a:pt x="2204876" y="1348900"/>
                </a:lnTo>
                <a:lnTo>
                  <a:pt x="2206615" y="1349161"/>
                </a:lnTo>
                <a:lnTo>
                  <a:pt x="2228818" y="1345064"/>
                </a:lnTo>
                <a:close/>
                <a:moveTo>
                  <a:pt x="2125471" y="1342010"/>
                </a:moveTo>
                <a:lnTo>
                  <a:pt x="2092630" y="1345435"/>
                </a:lnTo>
                <a:lnTo>
                  <a:pt x="2112055" y="1349925"/>
                </a:lnTo>
                <a:lnTo>
                  <a:pt x="2144739" y="1344981"/>
                </a:lnTo>
                <a:lnTo>
                  <a:pt x="2129493" y="1342630"/>
                </a:lnTo>
                <a:close/>
                <a:moveTo>
                  <a:pt x="2406147" y="1340747"/>
                </a:moveTo>
                <a:lnTo>
                  <a:pt x="2359815" y="1352264"/>
                </a:lnTo>
                <a:lnTo>
                  <a:pt x="2389481" y="1355914"/>
                </a:lnTo>
                <a:lnTo>
                  <a:pt x="2435045" y="1343343"/>
                </a:lnTo>
                <a:close/>
                <a:moveTo>
                  <a:pt x="2039442" y="1338647"/>
                </a:moveTo>
                <a:lnTo>
                  <a:pt x="2002016" y="1341063"/>
                </a:lnTo>
                <a:cubicBezTo>
                  <a:pt x="1869381" y="1350461"/>
                  <a:pt x="1736747" y="1360486"/>
                  <a:pt x="1604112" y="1370511"/>
                </a:cubicBezTo>
                <a:lnTo>
                  <a:pt x="1284898" y="1393067"/>
                </a:lnTo>
                <a:lnTo>
                  <a:pt x="1307786" y="1393704"/>
                </a:lnTo>
                <a:cubicBezTo>
                  <a:pt x="1341567" y="1395272"/>
                  <a:pt x="1375349" y="1397154"/>
                  <a:pt x="1409130" y="1398409"/>
                </a:cubicBezTo>
                <a:lnTo>
                  <a:pt x="1486203" y="1402273"/>
                </a:lnTo>
                <a:lnTo>
                  <a:pt x="1608761" y="1390888"/>
                </a:lnTo>
                <a:lnTo>
                  <a:pt x="2057350" y="1342682"/>
                </a:lnTo>
                <a:close/>
                <a:moveTo>
                  <a:pt x="2358501" y="1338629"/>
                </a:moveTo>
                <a:lnTo>
                  <a:pt x="2318464" y="1347176"/>
                </a:lnTo>
                <a:lnTo>
                  <a:pt x="2344156" y="1350337"/>
                </a:lnTo>
                <a:lnTo>
                  <a:pt x="2386901" y="1339789"/>
                </a:lnTo>
                <a:close/>
                <a:moveTo>
                  <a:pt x="2162054" y="1338194"/>
                </a:moveTo>
                <a:lnTo>
                  <a:pt x="2145290" y="1339943"/>
                </a:lnTo>
                <a:lnTo>
                  <a:pt x="2161718" y="1342412"/>
                </a:lnTo>
                <a:lnTo>
                  <a:pt x="2178448" y="1339881"/>
                </a:lnTo>
                <a:close/>
                <a:moveTo>
                  <a:pt x="2303316" y="1336375"/>
                </a:moveTo>
                <a:lnTo>
                  <a:pt x="2274305" y="1341742"/>
                </a:lnTo>
                <a:lnTo>
                  <a:pt x="2303371" y="1345319"/>
                </a:lnTo>
                <a:lnTo>
                  <a:pt x="2338599" y="1337816"/>
                </a:lnTo>
                <a:close/>
                <a:moveTo>
                  <a:pt x="2084118" y="1335762"/>
                </a:moveTo>
                <a:lnTo>
                  <a:pt x="2058060" y="1337445"/>
                </a:lnTo>
                <a:lnTo>
                  <a:pt x="2073303" y="1340968"/>
                </a:lnTo>
                <a:lnTo>
                  <a:pt x="2099804" y="1338120"/>
                </a:lnTo>
                <a:close/>
                <a:moveTo>
                  <a:pt x="2258325" y="1334538"/>
                </a:moveTo>
                <a:lnTo>
                  <a:pt x="2238863" y="1337381"/>
                </a:lnTo>
                <a:lnTo>
                  <a:pt x="2257812" y="1339713"/>
                </a:lnTo>
                <a:lnTo>
                  <a:pt x="2280863" y="1335459"/>
                </a:lnTo>
                <a:close/>
                <a:moveTo>
                  <a:pt x="2117484" y="1333608"/>
                </a:moveTo>
                <a:lnTo>
                  <a:pt x="2108922" y="1334161"/>
                </a:lnTo>
                <a:lnTo>
                  <a:pt x="2117294" y="1335734"/>
                </a:lnTo>
                <a:lnTo>
                  <a:pt x="2119259" y="1336030"/>
                </a:lnTo>
                <a:lnTo>
                  <a:pt x="2129903" y="1334886"/>
                </a:lnTo>
                <a:close/>
                <a:moveTo>
                  <a:pt x="2214330" y="1332742"/>
                </a:moveTo>
                <a:lnTo>
                  <a:pt x="2206623" y="1333546"/>
                </a:lnTo>
                <a:lnTo>
                  <a:pt x="2210301" y="1333867"/>
                </a:lnTo>
                <a:lnTo>
                  <a:pt x="2214659" y="1334403"/>
                </a:lnTo>
                <a:lnTo>
                  <a:pt x="2223238" y="1333105"/>
                </a:lnTo>
                <a:close/>
                <a:moveTo>
                  <a:pt x="2043194" y="1329610"/>
                </a:moveTo>
                <a:lnTo>
                  <a:pt x="2024364" y="1329818"/>
                </a:lnTo>
                <a:lnTo>
                  <a:pt x="2027055" y="1330278"/>
                </a:lnTo>
                <a:lnTo>
                  <a:pt x="2041108" y="1333527"/>
                </a:lnTo>
                <a:lnTo>
                  <a:pt x="2060792" y="1332256"/>
                </a:lnTo>
                <a:close/>
                <a:moveTo>
                  <a:pt x="2556751" y="1328281"/>
                </a:moveTo>
                <a:lnTo>
                  <a:pt x="2531411" y="1336743"/>
                </a:lnTo>
                <a:lnTo>
                  <a:pt x="2511183" y="1343497"/>
                </a:lnTo>
                <a:lnTo>
                  <a:pt x="2544027" y="1345942"/>
                </a:lnTo>
                <a:lnTo>
                  <a:pt x="2568621" y="1336466"/>
                </a:lnTo>
                <a:lnTo>
                  <a:pt x="2588499" y="1328806"/>
                </a:lnTo>
                <a:close/>
                <a:moveTo>
                  <a:pt x="2508372" y="1327480"/>
                </a:moveTo>
                <a:lnTo>
                  <a:pt x="2508269" y="1327512"/>
                </a:lnTo>
                <a:cubicBezTo>
                  <a:pt x="2467095" y="1340204"/>
                  <a:pt x="2467095" y="1340204"/>
                  <a:pt x="2467095" y="1340204"/>
                </a:cubicBezTo>
                <a:lnTo>
                  <a:pt x="2467064" y="1340213"/>
                </a:lnTo>
                <a:lnTo>
                  <a:pt x="2496859" y="1342431"/>
                </a:lnTo>
                <a:lnTo>
                  <a:pt x="2540061" y="1328005"/>
                </a:lnTo>
                <a:close/>
                <a:moveTo>
                  <a:pt x="2460291" y="1326684"/>
                </a:moveTo>
                <a:lnTo>
                  <a:pt x="2447701" y="1330418"/>
                </a:lnTo>
                <a:lnTo>
                  <a:pt x="2421841" y="1336846"/>
                </a:lnTo>
                <a:lnTo>
                  <a:pt x="2450782" y="1339001"/>
                </a:lnTo>
                <a:lnTo>
                  <a:pt x="2464592" y="1335190"/>
                </a:lnTo>
                <a:lnTo>
                  <a:pt x="2490560" y="1327185"/>
                </a:lnTo>
                <a:close/>
                <a:moveTo>
                  <a:pt x="2329673" y="1326450"/>
                </a:moveTo>
                <a:lnTo>
                  <a:pt x="2312386" y="1326641"/>
                </a:lnTo>
                <a:lnTo>
                  <a:pt x="2288043" y="1330197"/>
                </a:lnTo>
                <a:lnTo>
                  <a:pt x="2305151" y="1330976"/>
                </a:lnTo>
                <a:close/>
                <a:moveTo>
                  <a:pt x="2417751" y="1325980"/>
                </a:moveTo>
                <a:lnTo>
                  <a:pt x="2378665" y="1334324"/>
                </a:lnTo>
                <a:lnTo>
                  <a:pt x="2402616" y="1335415"/>
                </a:lnTo>
                <a:lnTo>
                  <a:pt x="2404158" y="1335530"/>
                </a:lnTo>
                <a:lnTo>
                  <a:pt x="2441278" y="1326370"/>
                </a:lnTo>
                <a:close/>
                <a:moveTo>
                  <a:pt x="2395372" y="1325725"/>
                </a:moveTo>
                <a:lnTo>
                  <a:pt x="2358699" y="1326130"/>
                </a:lnTo>
                <a:lnTo>
                  <a:pt x="2327099" y="1331976"/>
                </a:lnTo>
                <a:lnTo>
                  <a:pt x="2359165" y="1333436"/>
                </a:lnTo>
                <a:close/>
                <a:moveTo>
                  <a:pt x="1990882" y="1324092"/>
                </a:moveTo>
                <a:lnTo>
                  <a:pt x="1995991" y="1324966"/>
                </a:lnTo>
                <a:lnTo>
                  <a:pt x="2001654" y="1324738"/>
                </a:lnTo>
                <a:lnTo>
                  <a:pt x="2007341" y="1324644"/>
                </a:lnTo>
                <a:lnTo>
                  <a:pt x="2002542" y="1324129"/>
                </a:lnTo>
                <a:close/>
                <a:moveTo>
                  <a:pt x="2384183" y="1316390"/>
                </a:moveTo>
                <a:lnTo>
                  <a:pt x="2381275" y="1316577"/>
                </a:lnTo>
                <a:lnTo>
                  <a:pt x="2366770" y="1318696"/>
                </a:lnTo>
                <a:lnTo>
                  <a:pt x="2372170" y="1318607"/>
                </a:lnTo>
                <a:close/>
                <a:moveTo>
                  <a:pt x="2451213" y="1313030"/>
                </a:moveTo>
                <a:lnTo>
                  <a:pt x="2421664" y="1314380"/>
                </a:lnTo>
                <a:lnTo>
                  <a:pt x="2417617" y="1315230"/>
                </a:lnTo>
                <a:lnTo>
                  <a:pt x="2401604" y="1318193"/>
                </a:lnTo>
                <a:lnTo>
                  <a:pt x="2428366" y="1318699"/>
                </a:lnTo>
                <a:lnTo>
                  <a:pt x="2429812" y="1318391"/>
                </a:lnTo>
                <a:close/>
                <a:moveTo>
                  <a:pt x="2492367" y="1311149"/>
                </a:moveTo>
                <a:lnTo>
                  <a:pt x="2475699" y="1311911"/>
                </a:lnTo>
                <a:lnTo>
                  <a:pt x="2447182" y="1319055"/>
                </a:lnTo>
                <a:lnTo>
                  <a:pt x="2465084" y="1319393"/>
                </a:lnTo>
                <a:close/>
                <a:moveTo>
                  <a:pt x="2551323" y="1308454"/>
                </a:moveTo>
                <a:lnTo>
                  <a:pt x="2516377" y="1310052"/>
                </a:lnTo>
                <a:lnTo>
                  <a:pt x="2483691" y="1319745"/>
                </a:lnTo>
                <a:lnTo>
                  <a:pt x="2512904" y="1320298"/>
                </a:lnTo>
                <a:lnTo>
                  <a:pt x="2521016" y="1317797"/>
                </a:lnTo>
                <a:cubicBezTo>
                  <a:pt x="2534740" y="1313566"/>
                  <a:pt x="2543890" y="1310746"/>
                  <a:pt x="2549989" y="1308865"/>
                </a:cubicBezTo>
                <a:close/>
                <a:moveTo>
                  <a:pt x="2604968" y="1306003"/>
                </a:moveTo>
                <a:lnTo>
                  <a:pt x="2572584" y="1307483"/>
                </a:lnTo>
                <a:lnTo>
                  <a:pt x="2564691" y="1310119"/>
                </a:lnTo>
                <a:lnTo>
                  <a:pt x="2530587" y="1320632"/>
                </a:lnTo>
                <a:lnTo>
                  <a:pt x="2560448" y="1321197"/>
                </a:lnTo>
                <a:lnTo>
                  <a:pt x="2573132" y="1316961"/>
                </a:lnTo>
                <a:cubicBezTo>
                  <a:pt x="2585331" y="1312888"/>
                  <a:pt x="2585331" y="1312888"/>
                  <a:pt x="2585331" y="1312888"/>
                </a:cubicBezTo>
                <a:close/>
                <a:moveTo>
                  <a:pt x="2653426" y="1303788"/>
                </a:moveTo>
                <a:lnTo>
                  <a:pt x="2624288" y="1305120"/>
                </a:lnTo>
                <a:lnTo>
                  <a:pt x="2587833" y="1317902"/>
                </a:lnTo>
                <a:lnTo>
                  <a:pt x="2577026" y="1321510"/>
                </a:lnTo>
                <a:lnTo>
                  <a:pt x="2606011" y="1322059"/>
                </a:lnTo>
                <a:lnTo>
                  <a:pt x="2609795" y="1320600"/>
                </a:lnTo>
                <a:close/>
                <a:moveTo>
                  <a:pt x="2488093" y="1303682"/>
                </a:moveTo>
                <a:lnTo>
                  <a:pt x="2455475" y="1307276"/>
                </a:lnTo>
                <a:lnTo>
                  <a:pt x="2454047" y="1307576"/>
                </a:lnTo>
                <a:lnTo>
                  <a:pt x="2477878" y="1306350"/>
                </a:lnTo>
                <a:lnTo>
                  <a:pt x="2479861" y="1305853"/>
                </a:lnTo>
                <a:close/>
                <a:moveTo>
                  <a:pt x="2533705" y="1298657"/>
                </a:moveTo>
                <a:lnTo>
                  <a:pt x="2524604" y="1299659"/>
                </a:lnTo>
                <a:lnTo>
                  <a:pt x="2503073" y="1305053"/>
                </a:lnTo>
                <a:lnTo>
                  <a:pt x="2514481" y="1304466"/>
                </a:lnTo>
                <a:close/>
                <a:moveTo>
                  <a:pt x="2605028" y="1290798"/>
                </a:moveTo>
                <a:lnTo>
                  <a:pt x="2567269" y="1294959"/>
                </a:lnTo>
                <a:lnTo>
                  <a:pt x="2539563" y="1303175"/>
                </a:lnTo>
                <a:lnTo>
                  <a:pt x="2573141" y="1301447"/>
                </a:lnTo>
                <a:close/>
                <a:moveTo>
                  <a:pt x="2660687" y="1284666"/>
                </a:moveTo>
                <a:lnTo>
                  <a:pt x="2631170" y="1287918"/>
                </a:lnTo>
                <a:lnTo>
                  <a:pt x="2593847" y="1300382"/>
                </a:lnTo>
                <a:lnTo>
                  <a:pt x="2625671" y="1298744"/>
                </a:lnTo>
                <a:lnTo>
                  <a:pt x="2635381" y="1295340"/>
                </a:lnTo>
                <a:close/>
                <a:moveTo>
                  <a:pt x="2718032" y="1278348"/>
                </a:moveTo>
                <a:lnTo>
                  <a:pt x="2688577" y="1281593"/>
                </a:lnTo>
                <a:lnTo>
                  <a:pt x="2685430" y="1282805"/>
                </a:lnTo>
                <a:lnTo>
                  <a:pt x="2644928" y="1297753"/>
                </a:lnTo>
                <a:lnTo>
                  <a:pt x="2672812" y="1296318"/>
                </a:lnTo>
                <a:lnTo>
                  <a:pt x="2707393" y="1282993"/>
                </a:lnTo>
                <a:close/>
                <a:moveTo>
                  <a:pt x="2664685" y="1270749"/>
                </a:moveTo>
                <a:lnTo>
                  <a:pt x="2629561" y="1276485"/>
                </a:lnTo>
                <a:lnTo>
                  <a:pt x="2605034" y="1283759"/>
                </a:lnTo>
                <a:lnTo>
                  <a:pt x="2636153" y="1280404"/>
                </a:lnTo>
                <a:lnTo>
                  <a:pt x="2659785" y="1272512"/>
                </a:lnTo>
                <a:close/>
                <a:moveTo>
                  <a:pt x="2721202" y="1261521"/>
                </a:moveTo>
                <a:lnTo>
                  <a:pt x="2699701" y="1265032"/>
                </a:lnTo>
                <a:lnTo>
                  <a:pt x="2662287" y="1277526"/>
                </a:lnTo>
                <a:lnTo>
                  <a:pt x="2662020" y="1277615"/>
                </a:lnTo>
                <a:lnTo>
                  <a:pt x="2682683" y="1275388"/>
                </a:lnTo>
                <a:lnTo>
                  <a:pt x="2682927" y="1275285"/>
                </a:lnTo>
                <a:close/>
                <a:moveTo>
                  <a:pt x="2714384" y="1252876"/>
                </a:moveTo>
                <a:lnTo>
                  <a:pt x="2705116" y="1254824"/>
                </a:lnTo>
                <a:lnTo>
                  <a:pt x="2681292" y="1261251"/>
                </a:lnTo>
                <a:lnTo>
                  <a:pt x="2699013" y="1258404"/>
                </a:lnTo>
                <a:close/>
                <a:moveTo>
                  <a:pt x="2777684" y="1252298"/>
                </a:moveTo>
                <a:lnTo>
                  <a:pt x="2754993" y="1256003"/>
                </a:lnTo>
                <a:lnTo>
                  <a:pt x="2726604" y="1266942"/>
                </a:lnTo>
                <a:lnTo>
                  <a:pt x="2713229" y="1272095"/>
                </a:lnTo>
                <a:lnTo>
                  <a:pt x="2738617" y="1269358"/>
                </a:lnTo>
                <a:lnTo>
                  <a:pt x="2763818" y="1258353"/>
                </a:lnTo>
                <a:close/>
                <a:moveTo>
                  <a:pt x="2786235" y="1237780"/>
                </a:moveTo>
                <a:lnTo>
                  <a:pt x="2770055" y="1241179"/>
                </a:lnTo>
                <a:lnTo>
                  <a:pt x="2764899" y="1243082"/>
                </a:lnTo>
                <a:cubicBezTo>
                  <a:pt x="2759884" y="1244933"/>
                  <a:pt x="2759884" y="1244933"/>
                  <a:pt x="2759884" y="1244933"/>
                </a:cubicBezTo>
                <a:lnTo>
                  <a:pt x="2738576" y="1252049"/>
                </a:lnTo>
                <a:lnTo>
                  <a:pt x="2754778" y="1249447"/>
                </a:lnTo>
                <a:lnTo>
                  <a:pt x="2768325" y="1244575"/>
                </a:lnTo>
                <a:cubicBezTo>
                  <a:pt x="2780524" y="1240188"/>
                  <a:pt x="2780524" y="1240188"/>
                  <a:pt x="2780524" y="1240188"/>
                </a:cubicBezTo>
                <a:close/>
                <a:moveTo>
                  <a:pt x="2841726" y="1224878"/>
                </a:moveTo>
                <a:lnTo>
                  <a:pt x="2815804" y="1231377"/>
                </a:lnTo>
                <a:lnTo>
                  <a:pt x="2784148" y="1244729"/>
                </a:lnTo>
                <a:lnTo>
                  <a:pt x="2801257" y="1241981"/>
                </a:lnTo>
                <a:lnTo>
                  <a:pt x="2801350" y="1241963"/>
                </a:lnTo>
                <a:lnTo>
                  <a:pt x="2803467" y="1241039"/>
                </a:lnTo>
                <a:cubicBezTo>
                  <a:pt x="2804992" y="1240373"/>
                  <a:pt x="2804992" y="1240373"/>
                  <a:pt x="2804992" y="1240373"/>
                </a:cubicBezTo>
                <a:close/>
                <a:moveTo>
                  <a:pt x="2818081" y="1224347"/>
                </a:moveTo>
                <a:lnTo>
                  <a:pt x="2809074" y="1226777"/>
                </a:lnTo>
                <a:lnTo>
                  <a:pt x="2806401" y="1227763"/>
                </a:lnTo>
                <a:lnTo>
                  <a:pt x="2808931" y="1227227"/>
                </a:lnTo>
                <a:lnTo>
                  <a:pt x="2814340" y="1225925"/>
                </a:lnTo>
                <a:close/>
                <a:moveTo>
                  <a:pt x="2887025" y="1203951"/>
                </a:moveTo>
                <a:lnTo>
                  <a:pt x="2865952" y="1210224"/>
                </a:lnTo>
                <a:lnTo>
                  <a:pt x="2847860" y="1217855"/>
                </a:lnTo>
                <a:lnTo>
                  <a:pt x="2867883" y="1213035"/>
                </a:lnTo>
                <a:lnTo>
                  <a:pt x="2880030" y="1207271"/>
                </a:lnTo>
                <a:close/>
                <a:moveTo>
                  <a:pt x="2935978" y="1180577"/>
                </a:moveTo>
                <a:lnTo>
                  <a:pt x="2930627" y="1182438"/>
                </a:lnTo>
                <a:lnTo>
                  <a:pt x="2923762" y="1185400"/>
                </a:lnTo>
                <a:lnTo>
                  <a:pt x="2929226" y="1183808"/>
                </a:lnTo>
                <a:close/>
                <a:moveTo>
                  <a:pt x="4742389" y="0"/>
                </a:moveTo>
                <a:lnTo>
                  <a:pt x="4742389" y="9182"/>
                </a:lnTo>
                <a:lnTo>
                  <a:pt x="4733821" y="11262"/>
                </a:lnTo>
                <a:cubicBezTo>
                  <a:pt x="4700662" y="21290"/>
                  <a:pt x="4668129" y="33199"/>
                  <a:pt x="4636847" y="46988"/>
                </a:cubicBezTo>
                <a:cubicBezTo>
                  <a:pt x="4506716" y="97130"/>
                  <a:pt x="4386595" y="169836"/>
                  <a:pt x="4273980" y="252571"/>
                </a:cubicBezTo>
                <a:cubicBezTo>
                  <a:pt x="4163869" y="337813"/>
                  <a:pt x="4058762" y="430576"/>
                  <a:pt x="3953656" y="523339"/>
                </a:cubicBezTo>
                <a:cubicBezTo>
                  <a:pt x="3876077" y="593538"/>
                  <a:pt x="3876077" y="593538"/>
                  <a:pt x="3876077" y="593538"/>
                </a:cubicBezTo>
                <a:cubicBezTo>
                  <a:pt x="3836037" y="626130"/>
                  <a:pt x="3836037" y="626130"/>
                  <a:pt x="3836037" y="626130"/>
                </a:cubicBezTo>
                <a:cubicBezTo>
                  <a:pt x="3823524" y="638666"/>
                  <a:pt x="3808509" y="648694"/>
                  <a:pt x="3795996" y="661230"/>
                </a:cubicBezTo>
                <a:cubicBezTo>
                  <a:pt x="3740940" y="703851"/>
                  <a:pt x="3685885" y="746472"/>
                  <a:pt x="3628326" y="789093"/>
                </a:cubicBezTo>
                <a:cubicBezTo>
                  <a:pt x="3572019" y="829207"/>
                  <a:pt x="3514461" y="868067"/>
                  <a:pt x="3455651" y="905673"/>
                </a:cubicBezTo>
                <a:lnTo>
                  <a:pt x="3335376" y="978473"/>
                </a:lnTo>
                <a:lnTo>
                  <a:pt x="3432730" y="925262"/>
                </a:lnTo>
                <a:cubicBezTo>
                  <a:pt x="3492477" y="890479"/>
                  <a:pt x="3551285" y="854129"/>
                  <a:pt x="3608841" y="816526"/>
                </a:cubicBezTo>
                <a:cubicBezTo>
                  <a:pt x="3666399" y="778923"/>
                  <a:pt x="3721453" y="738813"/>
                  <a:pt x="3776507" y="696196"/>
                </a:cubicBezTo>
                <a:cubicBezTo>
                  <a:pt x="3941670" y="568345"/>
                  <a:pt x="3941670" y="568345"/>
                  <a:pt x="3941670" y="568345"/>
                </a:cubicBezTo>
                <a:cubicBezTo>
                  <a:pt x="3994222" y="528235"/>
                  <a:pt x="4049277" y="483111"/>
                  <a:pt x="4104331" y="443001"/>
                </a:cubicBezTo>
                <a:cubicBezTo>
                  <a:pt x="4159385" y="400384"/>
                  <a:pt x="4216942" y="362781"/>
                  <a:pt x="4274499" y="325178"/>
                </a:cubicBezTo>
                <a:cubicBezTo>
                  <a:pt x="4392115" y="249972"/>
                  <a:pt x="4517239" y="189807"/>
                  <a:pt x="4652372" y="149697"/>
                </a:cubicBezTo>
                <a:lnTo>
                  <a:pt x="4742389" y="128066"/>
                </a:lnTo>
                <a:lnTo>
                  <a:pt x="4742389" y="138430"/>
                </a:lnTo>
                <a:lnTo>
                  <a:pt x="4654875" y="159724"/>
                </a:lnTo>
                <a:cubicBezTo>
                  <a:pt x="4522243" y="197327"/>
                  <a:pt x="4397120" y="257492"/>
                  <a:pt x="4279504" y="332699"/>
                </a:cubicBezTo>
                <a:cubicBezTo>
                  <a:pt x="4221947" y="367795"/>
                  <a:pt x="4164390" y="407905"/>
                  <a:pt x="4109336" y="448015"/>
                </a:cubicBezTo>
                <a:cubicBezTo>
                  <a:pt x="4054281" y="490632"/>
                  <a:pt x="3999227" y="533249"/>
                  <a:pt x="3946675" y="575866"/>
                </a:cubicBezTo>
                <a:cubicBezTo>
                  <a:pt x="3781512" y="703717"/>
                  <a:pt x="3781512" y="703717"/>
                  <a:pt x="3781512" y="703717"/>
                </a:cubicBezTo>
                <a:cubicBezTo>
                  <a:pt x="3726458" y="743827"/>
                  <a:pt x="3668901" y="783937"/>
                  <a:pt x="3611344" y="821540"/>
                </a:cubicBezTo>
                <a:cubicBezTo>
                  <a:pt x="3496231" y="899253"/>
                  <a:pt x="3376112" y="966939"/>
                  <a:pt x="3253491" y="1032117"/>
                </a:cubicBezTo>
                <a:lnTo>
                  <a:pt x="3191695" y="1062445"/>
                </a:lnTo>
                <a:lnTo>
                  <a:pt x="3232851" y="1044362"/>
                </a:lnTo>
                <a:cubicBezTo>
                  <a:pt x="3355472" y="986698"/>
                  <a:pt x="3475591" y="924019"/>
                  <a:pt x="3593207" y="853819"/>
                </a:cubicBezTo>
                <a:cubicBezTo>
                  <a:pt x="3653266" y="818719"/>
                  <a:pt x="3710823" y="781112"/>
                  <a:pt x="3765877" y="743505"/>
                </a:cubicBezTo>
                <a:cubicBezTo>
                  <a:pt x="3936045" y="628177"/>
                  <a:pt x="3936045" y="628177"/>
                  <a:pt x="3936045" y="628177"/>
                </a:cubicBezTo>
                <a:cubicBezTo>
                  <a:pt x="4048657" y="550456"/>
                  <a:pt x="4163770" y="472734"/>
                  <a:pt x="4283889" y="410056"/>
                </a:cubicBezTo>
                <a:cubicBezTo>
                  <a:pt x="4406510" y="347377"/>
                  <a:pt x="4536638" y="299742"/>
                  <a:pt x="4671771" y="272163"/>
                </a:cubicBezTo>
                <a:lnTo>
                  <a:pt x="4742389" y="264326"/>
                </a:lnTo>
                <a:lnTo>
                  <a:pt x="4742389" y="273458"/>
                </a:lnTo>
                <a:lnTo>
                  <a:pt x="4671771" y="282192"/>
                </a:lnTo>
                <a:cubicBezTo>
                  <a:pt x="4539141" y="307263"/>
                  <a:pt x="4409012" y="354899"/>
                  <a:pt x="4288893" y="417577"/>
                </a:cubicBezTo>
                <a:cubicBezTo>
                  <a:pt x="4166273" y="480256"/>
                  <a:pt x="4053661" y="555470"/>
                  <a:pt x="3941050" y="633191"/>
                </a:cubicBezTo>
                <a:cubicBezTo>
                  <a:pt x="3770882" y="748520"/>
                  <a:pt x="3770882" y="748520"/>
                  <a:pt x="3770882" y="748520"/>
                </a:cubicBezTo>
                <a:cubicBezTo>
                  <a:pt x="3715828" y="788634"/>
                  <a:pt x="3655769" y="823734"/>
                  <a:pt x="3598212" y="858834"/>
                </a:cubicBezTo>
                <a:cubicBezTo>
                  <a:pt x="3480595" y="929034"/>
                  <a:pt x="3357975" y="994219"/>
                  <a:pt x="3235353" y="1051883"/>
                </a:cubicBezTo>
                <a:lnTo>
                  <a:pt x="3083811" y="1118465"/>
                </a:lnTo>
                <a:lnTo>
                  <a:pt x="3215960" y="1067077"/>
                </a:lnTo>
                <a:cubicBezTo>
                  <a:pt x="3343586" y="1016916"/>
                  <a:pt x="3466207" y="959232"/>
                  <a:pt x="3586326" y="896531"/>
                </a:cubicBezTo>
                <a:cubicBezTo>
                  <a:pt x="3646385" y="866435"/>
                  <a:pt x="3703942" y="831323"/>
                  <a:pt x="3761499" y="796211"/>
                </a:cubicBezTo>
                <a:cubicBezTo>
                  <a:pt x="3936672" y="693382"/>
                  <a:pt x="3936672" y="693382"/>
                  <a:pt x="3936672" y="693382"/>
                </a:cubicBezTo>
                <a:cubicBezTo>
                  <a:pt x="4054288" y="623158"/>
                  <a:pt x="4174407" y="557949"/>
                  <a:pt x="4299530" y="507789"/>
                </a:cubicBezTo>
                <a:cubicBezTo>
                  <a:pt x="4362091" y="482709"/>
                  <a:pt x="4427156" y="460137"/>
                  <a:pt x="4492220" y="442581"/>
                </a:cubicBezTo>
                <a:cubicBezTo>
                  <a:pt x="4557285" y="425024"/>
                  <a:pt x="4624851" y="409976"/>
                  <a:pt x="4692418" y="407468"/>
                </a:cubicBezTo>
                <a:lnTo>
                  <a:pt x="4742389" y="407468"/>
                </a:lnTo>
                <a:lnTo>
                  <a:pt x="4742389" y="415145"/>
                </a:lnTo>
                <a:lnTo>
                  <a:pt x="4692418" y="414992"/>
                </a:lnTo>
                <a:cubicBezTo>
                  <a:pt x="4627353" y="420008"/>
                  <a:pt x="4559787" y="432548"/>
                  <a:pt x="4494723" y="450105"/>
                </a:cubicBezTo>
                <a:cubicBezTo>
                  <a:pt x="4429659" y="467661"/>
                  <a:pt x="4364594" y="490233"/>
                  <a:pt x="4302033" y="515313"/>
                </a:cubicBezTo>
                <a:cubicBezTo>
                  <a:pt x="4176909" y="565473"/>
                  <a:pt x="4056790" y="630682"/>
                  <a:pt x="3941677" y="698398"/>
                </a:cubicBezTo>
                <a:cubicBezTo>
                  <a:pt x="3766504" y="803735"/>
                  <a:pt x="3766504" y="803735"/>
                  <a:pt x="3766504" y="803735"/>
                </a:cubicBezTo>
                <a:cubicBezTo>
                  <a:pt x="3706444" y="836339"/>
                  <a:pt x="3648887" y="871451"/>
                  <a:pt x="3588828" y="904056"/>
                </a:cubicBezTo>
                <a:cubicBezTo>
                  <a:pt x="3468709" y="966756"/>
                  <a:pt x="3346089" y="1021932"/>
                  <a:pt x="3218463" y="1074601"/>
                </a:cubicBezTo>
                <a:cubicBezTo>
                  <a:pt x="3155901" y="1100308"/>
                  <a:pt x="3092870" y="1124761"/>
                  <a:pt x="3029409" y="1148078"/>
                </a:cubicBezTo>
                <a:lnTo>
                  <a:pt x="2999014" y="1158650"/>
                </a:lnTo>
                <a:lnTo>
                  <a:pt x="2973916" y="1170786"/>
                </a:lnTo>
                <a:lnTo>
                  <a:pt x="3013812" y="1159160"/>
                </a:lnTo>
                <a:cubicBezTo>
                  <a:pt x="3077936" y="1139100"/>
                  <a:pt x="3141748" y="1117786"/>
                  <a:pt x="3205559" y="1095217"/>
                </a:cubicBezTo>
                <a:cubicBezTo>
                  <a:pt x="3333181" y="1052589"/>
                  <a:pt x="3458301" y="1002438"/>
                  <a:pt x="3578417" y="947271"/>
                </a:cubicBezTo>
                <a:cubicBezTo>
                  <a:pt x="3701035" y="887090"/>
                  <a:pt x="3821151" y="826908"/>
                  <a:pt x="3941266" y="766727"/>
                </a:cubicBezTo>
                <a:cubicBezTo>
                  <a:pt x="4061381" y="709053"/>
                  <a:pt x="4186502" y="653886"/>
                  <a:pt x="4314125" y="613765"/>
                </a:cubicBezTo>
                <a:cubicBezTo>
                  <a:pt x="4379187" y="593705"/>
                  <a:pt x="4444250" y="578659"/>
                  <a:pt x="4511815" y="566122"/>
                </a:cubicBezTo>
                <a:cubicBezTo>
                  <a:pt x="4576877" y="553584"/>
                  <a:pt x="4646945" y="548569"/>
                  <a:pt x="4714510" y="553584"/>
                </a:cubicBezTo>
                <a:lnTo>
                  <a:pt x="4742389" y="555330"/>
                </a:lnTo>
                <a:lnTo>
                  <a:pt x="4742389" y="563161"/>
                </a:lnTo>
                <a:lnTo>
                  <a:pt x="4712007" y="561106"/>
                </a:lnTo>
                <a:cubicBezTo>
                  <a:pt x="4646945" y="556091"/>
                  <a:pt x="4579380" y="563614"/>
                  <a:pt x="4511815" y="573644"/>
                </a:cubicBezTo>
                <a:cubicBezTo>
                  <a:pt x="4446753" y="586182"/>
                  <a:pt x="4381689" y="603735"/>
                  <a:pt x="4316627" y="621288"/>
                </a:cubicBezTo>
                <a:cubicBezTo>
                  <a:pt x="4189005" y="661409"/>
                  <a:pt x="4066387" y="716575"/>
                  <a:pt x="3943769" y="774249"/>
                </a:cubicBezTo>
                <a:cubicBezTo>
                  <a:pt x="3823653" y="834431"/>
                  <a:pt x="3703537" y="894612"/>
                  <a:pt x="3583422" y="952286"/>
                </a:cubicBezTo>
                <a:cubicBezTo>
                  <a:pt x="3460804" y="1009960"/>
                  <a:pt x="3335683" y="1057604"/>
                  <a:pt x="3208061" y="1102740"/>
                </a:cubicBezTo>
                <a:cubicBezTo>
                  <a:pt x="3144250" y="1125308"/>
                  <a:pt x="3079813" y="1145996"/>
                  <a:pt x="3015376" y="1165743"/>
                </a:cubicBezTo>
                <a:lnTo>
                  <a:pt x="2934640" y="1189777"/>
                </a:lnTo>
                <a:lnTo>
                  <a:pt x="2905035" y="1204092"/>
                </a:lnTo>
                <a:lnTo>
                  <a:pt x="3004236" y="1180211"/>
                </a:lnTo>
                <a:cubicBezTo>
                  <a:pt x="3069181" y="1163652"/>
                  <a:pt x="3133931" y="1146113"/>
                  <a:pt x="3198368" y="1127323"/>
                </a:cubicBezTo>
                <a:cubicBezTo>
                  <a:pt x="3260928" y="1109785"/>
                  <a:pt x="3325991" y="1089741"/>
                  <a:pt x="3388551" y="1069698"/>
                </a:cubicBezTo>
                <a:cubicBezTo>
                  <a:pt x="3421082" y="1059676"/>
                  <a:pt x="3453613" y="1047149"/>
                  <a:pt x="3483643" y="1037127"/>
                </a:cubicBezTo>
                <a:cubicBezTo>
                  <a:pt x="3531188" y="1019589"/>
                  <a:pt x="3531188" y="1019589"/>
                  <a:pt x="3531188" y="1019589"/>
                </a:cubicBezTo>
                <a:cubicBezTo>
                  <a:pt x="3546203" y="1014578"/>
                  <a:pt x="3561217" y="1007062"/>
                  <a:pt x="3578734" y="1002051"/>
                </a:cubicBezTo>
                <a:cubicBezTo>
                  <a:pt x="3763912" y="926888"/>
                  <a:pt x="3763912" y="926888"/>
                  <a:pt x="3763912" y="926888"/>
                </a:cubicBezTo>
                <a:cubicBezTo>
                  <a:pt x="3826472" y="901834"/>
                  <a:pt x="3889032" y="876779"/>
                  <a:pt x="3949090" y="851725"/>
                </a:cubicBezTo>
                <a:cubicBezTo>
                  <a:pt x="4074211" y="801616"/>
                  <a:pt x="4201833" y="759024"/>
                  <a:pt x="4331959" y="731464"/>
                </a:cubicBezTo>
                <a:cubicBezTo>
                  <a:pt x="4399523" y="716432"/>
                  <a:pt x="4464586" y="703904"/>
                  <a:pt x="4532151" y="698894"/>
                </a:cubicBezTo>
                <a:cubicBezTo>
                  <a:pt x="4597213" y="693883"/>
                  <a:pt x="4667281" y="696388"/>
                  <a:pt x="4732343" y="706410"/>
                </a:cubicBezTo>
                <a:lnTo>
                  <a:pt x="4742389" y="708731"/>
                </a:lnTo>
                <a:lnTo>
                  <a:pt x="4742389" y="716573"/>
                </a:lnTo>
                <a:lnTo>
                  <a:pt x="4732343" y="713926"/>
                </a:lnTo>
                <a:cubicBezTo>
                  <a:pt x="4698561" y="708915"/>
                  <a:pt x="4665404" y="705784"/>
                  <a:pt x="4632248" y="704531"/>
                </a:cubicBezTo>
                <a:cubicBezTo>
                  <a:pt x="4599091" y="703278"/>
                  <a:pt x="4565934" y="703905"/>
                  <a:pt x="4532151" y="706410"/>
                </a:cubicBezTo>
                <a:cubicBezTo>
                  <a:pt x="4464586" y="711421"/>
                  <a:pt x="4399523" y="723948"/>
                  <a:pt x="4334461" y="738981"/>
                </a:cubicBezTo>
                <a:cubicBezTo>
                  <a:pt x="4204336" y="766540"/>
                  <a:pt x="4076713" y="809133"/>
                  <a:pt x="3954095" y="859241"/>
                </a:cubicBezTo>
                <a:cubicBezTo>
                  <a:pt x="3891535" y="881790"/>
                  <a:pt x="3828975" y="909350"/>
                  <a:pt x="3766415" y="934404"/>
                </a:cubicBezTo>
                <a:cubicBezTo>
                  <a:pt x="3581236" y="1007062"/>
                  <a:pt x="3581236" y="1007062"/>
                  <a:pt x="3581236" y="1007062"/>
                </a:cubicBezTo>
                <a:cubicBezTo>
                  <a:pt x="3563719" y="1014578"/>
                  <a:pt x="3548705" y="1019589"/>
                  <a:pt x="3533691" y="1027105"/>
                </a:cubicBezTo>
                <a:cubicBezTo>
                  <a:pt x="3486145" y="1044643"/>
                  <a:pt x="3486145" y="1044643"/>
                  <a:pt x="3486145" y="1044643"/>
                </a:cubicBezTo>
                <a:cubicBezTo>
                  <a:pt x="3456116" y="1054665"/>
                  <a:pt x="3423585" y="1064687"/>
                  <a:pt x="3391053" y="1074708"/>
                </a:cubicBezTo>
                <a:cubicBezTo>
                  <a:pt x="3328493" y="1097257"/>
                  <a:pt x="3263431" y="1117301"/>
                  <a:pt x="3200871" y="1134839"/>
                </a:cubicBezTo>
                <a:lnTo>
                  <a:pt x="2877196" y="1215985"/>
                </a:lnTo>
                <a:lnTo>
                  <a:pt x="2875102" y="1216868"/>
                </a:lnTo>
                <a:cubicBezTo>
                  <a:pt x="2855043" y="1225330"/>
                  <a:pt x="2855043" y="1225330"/>
                  <a:pt x="2855043" y="1225330"/>
                </a:cubicBezTo>
                <a:lnTo>
                  <a:pt x="2832458" y="1236048"/>
                </a:lnTo>
                <a:lnTo>
                  <a:pt x="3193216" y="1167445"/>
                </a:lnTo>
                <a:cubicBezTo>
                  <a:pt x="3323348" y="1137380"/>
                  <a:pt x="3453480" y="1107316"/>
                  <a:pt x="3578607" y="1064724"/>
                </a:cubicBezTo>
                <a:cubicBezTo>
                  <a:pt x="3643673" y="1044681"/>
                  <a:pt x="3706236" y="1027143"/>
                  <a:pt x="3768799" y="1007100"/>
                </a:cubicBezTo>
                <a:cubicBezTo>
                  <a:pt x="3833865" y="984551"/>
                  <a:pt x="3896429" y="964508"/>
                  <a:pt x="3961495" y="946970"/>
                </a:cubicBezTo>
                <a:cubicBezTo>
                  <a:pt x="4089124" y="906884"/>
                  <a:pt x="4219256" y="876819"/>
                  <a:pt x="4349388" y="856776"/>
                </a:cubicBezTo>
                <a:cubicBezTo>
                  <a:pt x="4448864" y="841744"/>
                  <a:pt x="4549748" y="836576"/>
                  <a:pt x="4648871" y="848673"/>
                </a:cubicBezTo>
                <a:lnTo>
                  <a:pt x="4742389" y="865896"/>
                </a:lnTo>
                <a:lnTo>
                  <a:pt x="4742389" y="876335"/>
                </a:lnTo>
                <a:lnTo>
                  <a:pt x="4647855" y="857246"/>
                </a:lnTo>
                <a:cubicBezTo>
                  <a:pt x="4615205" y="852862"/>
                  <a:pt x="4582281" y="850513"/>
                  <a:pt x="4549278" y="849886"/>
                </a:cubicBezTo>
                <a:cubicBezTo>
                  <a:pt x="4483274" y="848634"/>
                  <a:pt x="4416957" y="854271"/>
                  <a:pt x="4351891" y="864292"/>
                </a:cubicBezTo>
                <a:cubicBezTo>
                  <a:pt x="4219256" y="884335"/>
                  <a:pt x="4089124" y="914400"/>
                  <a:pt x="3963997" y="951981"/>
                </a:cubicBezTo>
                <a:cubicBezTo>
                  <a:pt x="3898931" y="972024"/>
                  <a:pt x="3836368" y="992067"/>
                  <a:pt x="3771302" y="1012111"/>
                </a:cubicBezTo>
                <a:cubicBezTo>
                  <a:pt x="3708739" y="1034659"/>
                  <a:pt x="3646175" y="1052197"/>
                  <a:pt x="3581109" y="1072240"/>
                </a:cubicBezTo>
                <a:cubicBezTo>
                  <a:pt x="3455983" y="1114832"/>
                  <a:pt x="3325851" y="1144897"/>
                  <a:pt x="3195719" y="1172456"/>
                </a:cubicBezTo>
                <a:lnTo>
                  <a:pt x="2809662" y="1246866"/>
                </a:lnTo>
                <a:lnTo>
                  <a:pt x="2807495" y="1247894"/>
                </a:lnTo>
                <a:lnTo>
                  <a:pt x="2761193" y="1266924"/>
                </a:lnTo>
                <a:lnTo>
                  <a:pt x="2797435" y="1263017"/>
                </a:lnTo>
                <a:cubicBezTo>
                  <a:pt x="2929441" y="1248600"/>
                  <a:pt x="3061446" y="1232930"/>
                  <a:pt x="3192826" y="1212872"/>
                </a:cubicBezTo>
                <a:cubicBezTo>
                  <a:pt x="3257890" y="1205350"/>
                  <a:pt x="3322955" y="1192814"/>
                  <a:pt x="3388019" y="1180277"/>
                </a:cubicBezTo>
                <a:cubicBezTo>
                  <a:pt x="3420551" y="1175263"/>
                  <a:pt x="3453083" y="1167741"/>
                  <a:pt x="3485615" y="1160219"/>
                </a:cubicBezTo>
                <a:cubicBezTo>
                  <a:pt x="3583211" y="1140161"/>
                  <a:pt x="3583211" y="1140161"/>
                  <a:pt x="3583211" y="1140161"/>
                </a:cubicBezTo>
                <a:cubicBezTo>
                  <a:pt x="3648276" y="1127624"/>
                  <a:pt x="3713340" y="1110074"/>
                  <a:pt x="3778404" y="1095030"/>
                </a:cubicBezTo>
                <a:cubicBezTo>
                  <a:pt x="3840966" y="1079986"/>
                  <a:pt x="3906031" y="1064943"/>
                  <a:pt x="3971095" y="1049899"/>
                </a:cubicBezTo>
                <a:cubicBezTo>
                  <a:pt x="4101223" y="1022319"/>
                  <a:pt x="4233855" y="999753"/>
                  <a:pt x="4366485" y="989724"/>
                </a:cubicBezTo>
                <a:cubicBezTo>
                  <a:pt x="4465959" y="982203"/>
                  <a:pt x="4566840" y="985963"/>
                  <a:pt x="4663850" y="1007354"/>
                </a:cubicBezTo>
                <a:lnTo>
                  <a:pt x="4742389" y="1029966"/>
                </a:lnTo>
                <a:lnTo>
                  <a:pt x="4742389" y="1037999"/>
                </a:lnTo>
                <a:lnTo>
                  <a:pt x="4685532" y="1020809"/>
                </a:lnTo>
                <a:cubicBezTo>
                  <a:pt x="4613336" y="1002910"/>
                  <a:pt x="4538863" y="995572"/>
                  <a:pt x="4464786" y="994778"/>
                </a:cubicBezTo>
                <a:cubicBezTo>
                  <a:pt x="4431862" y="994425"/>
                  <a:pt x="4399017" y="995366"/>
                  <a:pt x="4366485" y="997246"/>
                </a:cubicBezTo>
                <a:cubicBezTo>
                  <a:pt x="4233855" y="1007275"/>
                  <a:pt x="4103726" y="1029841"/>
                  <a:pt x="3973597" y="1057421"/>
                </a:cubicBezTo>
                <a:cubicBezTo>
                  <a:pt x="3908533" y="1072464"/>
                  <a:pt x="3843469" y="1087508"/>
                  <a:pt x="3778404" y="1102552"/>
                </a:cubicBezTo>
                <a:cubicBezTo>
                  <a:pt x="3713340" y="1117595"/>
                  <a:pt x="3650778" y="1132639"/>
                  <a:pt x="3585714" y="1147683"/>
                </a:cubicBezTo>
                <a:cubicBezTo>
                  <a:pt x="3488117" y="1167741"/>
                  <a:pt x="3488117" y="1167741"/>
                  <a:pt x="3488117" y="1167741"/>
                </a:cubicBezTo>
                <a:cubicBezTo>
                  <a:pt x="3455585" y="1175263"/>
                  <a:pt x="3423053" y="1182785"/>
                  <a:pt x="3390521" y="1187799"/>
                </a:cubicBezTo>
                <a:cubicBezTo>
                  <a:pt x="3325457" y="1200335"/>
                  <a:pt x="3257890" y="1210365"/>
                  <a:pt x="3192826" y="1220394"/>
                </a:cubicBezTo>
                <a:cubicBezTo>
                  <a:pt x="3061446" y="1239198"/>
                  <a:pt x="2929441" y="1254869"/>
                  <a:pt x="2797435" y="1269599"/>
                </a:cubicBezTo>
                <a:lnTo>
                  <a:pt x="2739028" y="1276034"/>
                </a:lnTo>
                <a:lnTo>
                  <a:pt x="2722096" y="1282994"/>
                </a:lnTo>
                <a:cubicBezTo>
                  <a:pt x="2709896" y="1288008"/>
                  <a:pt x="2709896" y="1288008"/>
                  <a:pt x="2709896" y="1288008"/>
                </a:cubicBezTo>
                <a:lnTo>
                  <a:pt x="2691765" y="1295343"/>
                </a:lnTo>
                <a:lnTo>
                  <a:pt x="2795633" y="1289998"/>
                </a:lnTo>
                <a:cubicBezTo>
                  <a:pt x="2927954" y="1284046"/>
                  <a:pt x="3060589" y="1277780"/>
                  <a:pt x="3193223" y="1267755"/>
                </a:cubicBezTo>
                <a:cubicBezTo>
                  <a:pt x="3260791" y="1262743"/>
                  <a:pt x="3325857" y="1257730"/>
                  <a:pt x="3390923" y="1250211"/>
                </a:cubicBezTo>
                <a:cubicBezTo>
                  <a:pt x="3588623" y="1225149"/>
                  <a:pt x="3588623" y="1225149"/>
                  <a:pt x="3588623" y="1225149"/>
                </a:cubicBezTo>
                <a:cubicBezTo>
                  <a:pt x="3721258" y="1207605"/>
                  <a:pt x="3851390" y="1182543"/>
                  <a:pt x="3981522" y="1164999"/>
                </a:cubicBezTo>
                <a:cubicBezTo>
                  <a:pt x="4049090" y="1157480"/>
                  <a:pt x="4114156" y="1147455"/>
                  <a:pt x="4181725" y="1142443"/>
                </a:cubicBezTo>
                <a:cubicBezTo>
                  <a:pt x="4246791" y="1134924"/>
                  <a:pt x="4311857" y="1129912"/>
                  <a:pt x="4379425" y="1129912"/>
                </a:cubicBezTo>
                <a:cubicBezTo>
                  <a:pt x="4446993" y="1132418"/>
                  <a:pt x="4512059" y="1134924"/>
                  <a:pt x="4579628" y="1147455"/>
                </a:cubicBezTo>
                <a:cubicBezTo>
                  <a:pt x="4612161" y="1152468"/>
                  <a:pt x="4644693" y="1157480"/>
                  <a:pt x="4677227" y="1167505"/>
                </a:cubicBezTo>
                <a:lnTo>
                  <a:pt x="4742389" y="1188113"/>
                </a:lnTo>
                <a:lnTo>
                  <a:pt x="4742389" y="1197002"/>
                </a:lnTo>
                <a:lnTo>
                  <a:pt x="4674724" y="1175024"/>
                </a:lnTo>
                <a:cubicBezTo>
                  <a:pt x="4642191" y="1167505"/>
                  <a:pt x="4609658" y="1159987"/>
                  <a:pt x="4577125" y="1154974"/>
                </a:cubicBezTo>
                <a:cubicBezTo>
                  <a:pt x="4512059" y="1144949"/>
                  <a:pt x="4444491" y="1139937"/>
                  <a:pt x="4379425" y="1139937"/>
                </a:cubicBezTo>
                <a:cubicBezTo>
                  <a:pt x="4314359" y="1139937"/>
                  <a:pt x="4246791" y="1142443"/>
                  <a:pt x="4181725" y="1149962"/>
                </a:cubicBezTo>
                <a:cubicBezTo>
                  <a:pt x="4114156" y="1157480"/>
                  <a:pt x="4049090" y="1164999"/>
                  <a:pt x="3984024" y="1172518"/>
                </a:cubicBezTo>
                <a:cubicBezTo>
                  <a:pt x="3851390" y="1190062"/>
                  <a:pt x="3721258" y="1215124"/>
                  <a:pt x="3591126" y="1232668"/>
                </a:cubicBezTo>
                <a:cubicBezTo>
                  <a:pt x="3393426" y="1257730"/>
                  <a:pt x="3393426" y="1257730"/>
                  <a:pt x="3393426" y="1257730"/>
                </a:cubicBezTo>
                <a:cubicBezTo>
                  <a:pt x="3325857" y="1265249"/>
                  <a:pt x="3260791" y="1270261"/>
                  <a:pt x="3193223" y="1275274"/>
                </a:cubicBezTo>
                <a:cubicBezTo>
                  <a:pt x="3061840" y="1285299"/>
                  <a:pt x="2929831" y="1291564"/>
                  <a:pt x="2797510" y="1297203"/>
                </a:cubicBezTo>
                <a:lnTo>
                  <a:pt x="2673116" y="1302888"/>
                </a:lnTo>
                <a:lnTo>
                  <a:pt x="2661097" y="1307751"/>
                </a:lnTo>
                <a:lnTo>
                  <a:pt x="2621225" y="1322346"/>
                </a:lnTo>
                <a:lnTo>
                  <a:pt x="2797441" y="1325679"/>
                </a:lnTo>
                <a:cubicBezTo>
                  <a:pt x="2930072" y="1329442"/>
                  <a:pt x="3062703" y="1333204"/>
                  <a:pt x="3195334" y="1333204"/>
                </a:cubicBezTo>
                <a:cubicBezTo>
                  <a:pt x="3230368" y="1333204"/>
                  <a:pt x="3262901" y="1333204"/>
                  <a:pt x="3295433" y="1333204"/>
                </a:cubicBezTo>
                <a:cubicBezTo>
                  <a:pt x="3327965" y="1333204"/>
                  <a:pt x="3362999" y="1330696"/>
                  <a:pt x="3395531" y="1330696"/>
                </a:cubicBezTo>
                <a:cubicBezTo>
                  <a:pt x="3495631" y="1325679"/>
                  <a:pt x="3495631" y="1325679"/>
                  <a:pt x="3495631" y="1325679"/>
                </a:cubicBezTo>
                <a:cubicBezTo>
                  <a:pt x="3543177" y="1323171"/>
                  <a:pt x="3543177" y="1323171"/>
                  <a:pt x="3543177" y="1323171"/>
                </a:cubicBezTo>
                <a:cubicBezTo>
                  <a:pt x="3593227" y="1320662"/>
                  <a:pt x="3593227" y="1320662"/>
                  <a:pt x="3593227" y="1320662"/>
                </a:cubicBezTo>
                <a:cubicBezTo>
                  <a:pt x="3725858" y="1313137"/>
                  <a:pt x="3858489" y="1298086"/>
                  <a:pt x="3991120" y="1290561"/>
                </a:cubicBezTo>
                <a:cubicBezTo>
                  <a:pt x="4056184" y="1285544"/>
                  <a:pt x="4123751" y="1280527"/>
                  <a:pt x="4188815" y="1278019"/>
                </a:cubicBezTo>
                <a:cubicBezTo>
                  <a:pt x="4256382" y="1275510"/>
                  <a:pt x="4323949" y="1275510"/>
                  <a:pt x="4389013" y="1278019"/>
                </a:cubicBezTo>
                <a:cubicBezTo>
                  <a:pt x="4456580" y="1283036"/>
                  <a:pt x="4521644" y="1290561"/>
                  <a:pt x="4586709" y="1303103"/>
                </a:cubicBezTo>
                <a:cubicBezTo>
                  <a:pt x="4604225" y="1305612"/>
                  <a:pt x="4619241" y="1310628"/>
                  <a:pt x="4636758" y="1313137"/>
                </a:cubicBezTo>
                <a:cubicBezTo>
                  <a:pt x="4684305" y="1328188"/>
                  <a:pt x="4684305" y="1328188"/>
                  <a:pt x="4684305" y="1328188"/>
                </a:cubicBezTo>
                <a:cubicBezTo>
                  <a:pt x="4708079" y="1334459"/>
                  <a:pt x="4725909" y="1339163"/>
                  <a:pt x="4739281" y="1342690"/>
                </a:cubicBezTo>
                <a:lnTo>
                  <a:pt x="4742389" y="1343510"/>
                </a:lnTo>
                <a:lnTo>
                  <a:pt x="4742389" y="1352843"/>
                </a:lnTo>
                <a:lnTo>
                  <a:pt x="4722977" y="1347354"/>
                </a:lnTo>
                <a:cubicBezTo>
                  <a:pt x="4681803" y="1335713"/>
                  <a:pt x="4681803" y="1335713"/>
                  <a:pt x="4681803" y="1335713"/>
                </a:cubicBezTo>
                <a:cubicBezTo>
                  <a:pt x="4634255" y="1323171"/>
                  <a:pt x="4634255" y="1323171"/>
                  <a:pt x="4634255" y="1323171"/>
                </a:cubicBezTo>
                <a:cubicBezTo>
                  <a:pt x="4619241" y="1318154"/>
                  <a:pt x="4601723" y="1315645"/>
                  <a:pt x="4586709" y="1310628"/>
                </a:cubicBezTo>
                <a:cubicBezTo>
                  <a:pt x="4521644" y="1298086"/>
                  <a:pt x="4454077" y="1290561"/>
                  <a:pt x="4389013" y="1285544"/>
                </a:cubicBezTo>
                <a:cubicBezTo>
                  <a:pt x="4322698" y="1281782"/>
                  <a:pt x="4256382" y="1282409"/>
                  <a:pt x="4190067" y="1285230"/>
                </a:cubicBezTo>
                <a:cubicBezTo>
                  <a:pt x="4123751" y="1288052"/>
                  <a:pt x="4057436" y="1293069"/>
                  <a:pt x="3991120" y="1298086"/>
                </a:cubicBezTo>
                <a:cubicBezTo>
                  <a:pt x="3858489" y="1305612"/>
                  <a:pt x="3725858" y="1318154"/>
                  <a:pt x="3593227" y="1328188"/>
                </a:cubicBezTo>
                <a:cubicBezTo>
                  <a:pt x="3545680" y="1330696"/>
                  <a:pt x="3545680" y="1330696"/>
                  <a:pt x="3545680" y="1330696"/>
                </a:cubicBezTo>
                <a:cubicBezTo>
                  <a:pt x="3495631" y="1333204"/>
                  <a:pt x="3495631" y="1333204"/>
                  <a:pt x="3495631" y="1333204"/>
                </a:cubicBezTo>
                <a:cubicBezTo>
                  <a:pt x="3395531" y="1338221"/>
                  <a:pt x="3395531" y="1338221"/>
                  <a:pt x="3395531" y="1338221"/>
                </a:cubicBezTo>
                <a:cubicBezTo>
                  <a:pt x="3362999" y="1338221"/>
                  <a:pt x="3327965" y="1340730"/>
                  <a:pt x="3295433" y="1340730"/>
                </a:cubicBezTo>
                <a:cubicBezTo>
                  <a:pt x="3262901" y="1340730"/>
                  <a:pt x="3230368" y="1340730"/>
                  <a:pt x="3195334" y="1340730"/>
                </a:cubicBezTo>
                <a:cubicBezTo>
                  <a:pt x="3062703" y="1339476"/>
                  <a:pt x="2930072" y="1335713"/>
                  <a:pt x="2797441" y="1332264"/>
                </a:cubicBezTo>
                <a:lnTo>
                  <a:pt x="2603375" y="1329052"/>
                </a:lnTo>
                <a:lnTo>
                  <a:pt x="2557030" y="1346910"/>
                </a:lnTo>
                <a:lnTo>
                  <a:pt x="2602614" y="1350303"/>
                </a:lnTo>
                <a:cubicBezTo>
                  <a:pt x="2801907" y="1368169"/>
                  <a:pt x="2999441" y="1393087"/>
                  <a:pt x="3198382" y="1408131"/>
                </a:cubicBezTo>
                <a:cubicBezTo>
                  <a:pt x="3248430" y="1413146"/>
                  <a:pt x="3248430" y="1413146"/>
                  <a:pt x="3248430" y="1413146"/>
                </a:cubicBezTo>
                <a:cubicBezTo>
                  <a:pt x="3298479" y="1415654"/>
                  <a:pt x="3298479" y="1415654"/>
                  <a:pt x="3298479" y="1415654"/>
                </a:cubicBezTo>
                <a:cubicBezTo>
                  <a:pt x="3398575" y="1420669"/>
                  <a:pt x="3398575" y="1420669"/>
                  <a:pt x="3398575" y="1420669"/>
                </a:cubicBezTo>
                <a:cubicBezTo>
                  <a:pt x="3431106" y="1420669"/>
                  <a:pt x="3466140" y="1423176"/>
                  <a:pt x="3498671" y="1423176"/>
                </a:cubicBezTo>
                <a:cubicBezTo>
                  <a:pt x="3531203" y="1425683"/>
                  <a:pt x="3563734" y="1425683"/>
                  <a:pt x="3598767" y="1425683"/>
                </a:cubicBezTo>
                <a:cubicBezTo>
                  <a:pt x="3731395" y="1425683"/>
                  <a:pt x="3864023" y="1423176"/>
                  <a:pt x="3996650" y="1420669"/>
                </a:cubicBezTo>
                <a:cubicBezTo>
                  <a:pt x="4064215" y="1420669"/>
                  <a:pt x="4131781" y="1418161"/>
                  <a:pt x="4196843" y="1418161"/>
                </a:cubicBezTo>
                <a:cubicBezTo>
                  <a:pt x="4264408" y="1420669"/>
                  <a:pt x="4329471" y="1423176"/>
                  <a:pt x="4397035" y="1428191"/>
                </a:cubicBezTo>
                <a:cubicBezTo>
                  <a:pt x="4464601" y="1435713"/>
                  <a:pt x="4529663" y="1443236"/>
                  <a:pt x="4594726" y="1458280"/>
                </a:cubicBezTo>
                <a:cubicBezTo>
                  <a:pt x="4644149" y="1467683"/>
                  <a:pt x="4681216" y="1474736"/>
                  <a:pt x="4709016" y="1480025"/>
                </a:cubicBezTo>
                <a:lnTo>
                  <a:pt x="4742389" y="1486374"/>
                </a:lnTo>
                <a:lnTo>
                  <a:pt x="4742389" y="1494257"/>
                </a:lnTo>
                <a:lnTo>
                  <a:pt x="4677071" y="1481670"/>
                </a:lnTo>
                <a:cubicBezTo>
                  <a:pt x="4594726" y="1465803"/>
                  <a:pt x="4594726" y="1465803"/>
                  <a:pt x="4594726" y="1465803"/>
                </a:cubicBezTo>
                <a:cubicBezTo>
                  <a:pt x="4529663" y="1450758"/>
                  <a:pt x="4462099" y="1443236"/>
                  <a:pt x="4397035" y="1435713"/>
                </a:cubicBezTo>
                <a:cubicBezTo>
                  <a:pt x="4329471" y="1430698"/>
                  <a:pt x="4264408" y="1428191"/>
                  <a:pt x="4196843" y="1428191"/>
                </a:cubicBezTo>
                <a:cubicBezTo>
                  <a:pt x="4131781" y="1425683"/>
                  <a:pt x="4064215" y="1428191"/>
                  <a:pt x="3996650" y="1428191"/>
                </a:cubicBezTo>
                <a:cubicBezTo>
                  <a:pt x="3864023" y="1430698"/>
                  <a:pt x="3731395" y="1433206"/>
                  <a:pt x="3598767" y="1433206"/>
                </a:cubicBezTo>
                <a:cubicBezTo>
                  <a:pt x="3563734" y="1433206"/>
                  <a:pt x="3531203" y="1433206"/>
                  <a:pt x="3498671" y="1430698"/>
                </a:cubicBezTo>
                <a:cubicBezTo>
                  <a:pt x="3463637" y="1430698"/>
                  <a:pt x="3431106" y="1428191"/>
                  <a:pt x="3398575" y="1425683"/>
                </a:cubicBezTo>
                <a:cubicBezTo>
                  <a:pt x="3298479" y="1420669"/>
                  <a:pt x="3298479" y="1420669"/>
                  <a:pt x="3298479" y="1420669"/>
                </a:cubicBezTo>
                <a:cubicBezTo>
                  <a:pt x="3248430" y="1418161"/>
                  <a:pt x="3248430" y="1418161"/>
                  <a:pt x="3248430" y="1418161"/>
                </a:cubicBezTo>
                <a:cubicBezTo>
                  <a:pt x="3198382" y="1415654"/>
                  <a:pt x="3198382" y="1415654"/>
                  <a:pt x="3198382" y="1415654"/>
                </a:cubicBezTo>
                <a:cubicBezTo>
                  <a:pt x="3065755" y="1404370"/>
                  <a:pt x="2933127" y="1389952"/>
                  <a:pt x="2800499" y="1376161"/>
                </a:cubicBezTo>
                <a:lnTo>
                  <a:pt x="2541482" y="1352901"/>
                </a:lnTo>
                <a:lnTo>
                  <a:pt x="2519845" y="1361238"/>
                </a:lnTo>
                <a:cubicBezTo>
                  <a:pt x="2514698" y="1363221"/>
                  <a:pt x="2514698" y="1363221"/>
                  <a:pt x="2514698" y="1363221"/>
                </a:cubicBezTo>
                <a:lnTo>
                  <a:pt x="2492236" y="1370889"/>
                </a:lnTo>
                <a:lnTo>
                  <a:pt x="2607863" y="1388382"/>
                </a:lnTo>
                <a:cubicBezTo>
                  <a:pt x="2805412" y="1421420"/>
                  <a:pt x="3001553" y="1461866"/>
                  <a:pt x="3200510" y="1493846"/>
                </a:cubicBezTo>
                <a:cubicBezTo>
                  <a:pt x="3266829" y="1503879"/>
                  <a:pt x="3333148" y="1513285"/>
                  <a:pt x="3399467" y="1521123"/>
                </a:cubicBezTo>
                <a:lnTo>
                  <a:pt x="3456135" y="1526213"/>
                </a:lnTo>
                <a:lnTo>
                  <a:pt x="3385974" y="1526213"/>
                </a:lnTo>
                <a:lnTo>
                  <a:pt x="3198007" y="1501370"/>
                </a:lnTo>
                <a:cubicBezTo>
                  <a:pt x="3000927" y="1469390"/>
                  <a:pt x="2803848" y="1428945"/>
                  <a:pt x="2605712" y="1394849"/>
                </a:cubicBezTo>
                <a:lnTo>
                  <a:pt x="2480242" y="1374984"/>
                </a:lnTo>
                <a:lnTo>
                  <a:pt x="2430316" y="1392028"/>
                </a:lnTo>
                <a:lnTo>
                  <a:pt x="2611703" y="1435223"/>
                </a:lnTo>
                <a:cubicBezTo>
                  <a:pt x="2709822" y="1460086"/>
                  <a:pt x="2807677" y="1486624"/>
                  <a:pt x="2905401" y="1512588"/>
                </a:cubicBezTo>
                <a:lnTo>
                  <a:pt x="2959386" y="1526213"/>
                </a:lnTo>
                <a:lnTo>
                  <a:pt x="2932531" y="1526213"/>
                </a:lnTo>
                <a:lnTo>
                  <a:pt x="2904301" y="1519009"/>
                </a:lnTo>
                <a:cubicBezTo>
                  <a:pt x="2806651" y="1493118"/>
                  <a:pt x="2709177" y="1466963"/>
                  <a:pt x="2611351" y="1442394"/>
                </a:cubicBezTo>
                <a:lnTo>
                  <a:pt x="2417339" y="1396458"/>
                </a:lnTo>
                <a:lnTo>
                  <a:pt x="2366634" y="1413767"/>
                </a:lnTo>
                <a:lnTo>
                  <a:pt x="2372405" y="1415502"/>
                </a:lnTo>
                <a:cubicBezTo>
                  <a:pt x="2422456" y="1430541"/>
                  <a:pt x="2422456" y="1430541"/>
                  <a:pt x="2422456" y="1430541"/>
                </a:cubicBezTo>
                <a:cubicBezTo>
                  <a:pt x="2487522" y="1449967"/>
                  <a:pt x="2552119" y="1470803"/>
                  <a:pt x="2616442" y="1492383"/>
                </a:cubicBezTo>
                <a:lnTo>
                  <a:pt x="2714577" y="1526213"/>
                </a:lnTo>
                <a:lnTo>
                  <a:pt x="2697232" y="1526213"/>
                </a:lnTo>
                <a:lnTo>
                  <a:pt x="2613979" y="1497435"/>
                </a:lnTo>
                <a:cubicBezTo>
                  <a:pt x="2549617" y="1475816"/>
                  <a:pt x="2485020" y="1454980"/>
                  <a:pt x="2419954" y="1435554"/>
                </a:cubicBezTo>
                <a:cubicBezTo>
                  <a:pt x="2369903" y="1420515"/>
                  <a:pt x="2369903" y="1420515"/>
                  <a:pt x="2369903" y="1420515"/>
                </a:cubicBezTo>
                <a:lnTo>
                  <a:pt x="2356905" y="1417089"/>
                </a:lnTo>
                <a:lnTo>
                  <a:pt x="2316294" y="1430952"/>
                </a:lnTo>
                <a:lnTo>
                  <a:pt x="2127719" y="1485932"/>
                </a:lnTo>
                <a:lnTo>
                  <a:pt x="2204876" y="1503785"/>
                </a:lnTo>
                <a:cubicBezTo>
                  <a:pt x="2254923" y="1513821"/>
                  <a:pt x="2254923" y="1513821"/>
                  <a:pt x="2254923" y="1513821"/>
                </a:cubicBezTo>
                <a:cubicBezTo>
                  <a:pt x="2304970" y="1523857"/>
                  <a:pt x="2304970" y="1523857"/>
                  <a:pt x="2304970" y="1523857"/>
                </a:cubicBezTo>
                <a:lnTo>
                  <a:pt x="2314134" y="1526213"/>
                </a:lnTo>
                <a:lnTo>
                  <a:pt x="2281838" y="1526213"/>
                </a:lnTo>
                <a:lnTo>
                  <a:pt x="2258677" y="1520407"/>
                </a:lnTo>
                <a:cubicBezTo>
                  <a:pt x="2252421" y="1518839"/>
                  <a:pt x="2252421" y="1518839"/>
                  <a:pt x="2252421" y="1518839"/>
                </a:cubicBezTo>
                <a:cubicBezTo>
                  <a:pt x="2204876" y="1508803"/>
                  <a:pt x="2204876" y="1508803"/>
                  <a:pt x="2204876" y="1508803"/>
                </a:cubicBezTo>
                <a:lnTo>
                  <a:pt x="2117153" y="1489013"/>
                </a:lnTo>
                <a:lnTo>
                  <a:pt x="2014436" y="1518961"/>
                </a:lnTo>
                <a:lnTo>
                  <a:pt x="1983833" y="1526213"/>
                </a:lnTo>
                <a:lnTo>
                  <a:pt x="1962561" y="1526213"/>
                </a:lnTo>
                <a:lnTo>
                  <a:pt x="2014304" y="1513946"/>
                </a:lnTo>
                <a:lnTo>
                  <a:pt x="2107222" y="1486773"/>
                </a:lnTo>
                <a:lnTo>
                  <a:pt x="2104782" y="1486222"/>
                </a:lnTo>
                <a:lnTo>
                  <a:pt x="2059080" y="1477998"/>
                </a:lnTo>
                <a:lnTo>
                  <a:pt x="1992309" y="1496203"/>
                </a:lnTo>
                <a:lnTo>
                  <a:pt x="1852191" y="1526213"/>
                </a:lnTo>
                <a:lnTo>
                  <a:pt x="1827090" y="1526213"/>
                </a:lnTo>
                <a:lnTo>
                  <a:pt x="1991566" y="1491190"/>
                </a:lnTo>
                <a:lnTo>
                  <a:pt x="2047515" y="1475916"/>
                </a:lnTo>
                <a:lnTo>
                  <a:pt x="2019390" y="1470855"/>
                </a:lnTo>
                <a:cubicBezTo>
                  <a:pt x="2007191" y="1468660"/>
                  <a:pt x="2007191" y="1468660"/>
                  <a:pt x="2007191" y="1468660"/>
                </a:cubicBezTo>
                <a:lnTo>
                  <a:pt x="1989537" y="1465988"/>
                </a:lnTo>
                <a:lnTo>
                  <a:pt x="1702379" y="1526213"/>
                </a:lnTo>
                <a:lnTo>
                  <a:pt x="1678465" y="1526213"/>
                </a:lnTo>
                <a:lnTo>
                  <a:pt x="1975510" y="1463865"/>
                </a:lnTo>
                <a:lnTo>
                  <a:pt x="1916849" y="1454987"/>
                </a:lnTo>
                <a:lnTo>
                  <a:pt x="1654418" y="1505979"/>
                </a:lnTo>
                <a:lnTo>
                  <a:pt x="1507673" y="1526213"/>
                </a:lnTo>
                <a:lnTo>
                  <a:pt x="1470857" y="1526213"/>
                </a:lnTo>
                <a:lnTo>
                  <a:pt x="1651916" y="1500963"/>
                </a:lnTo>
                <a:lnTo>
                  <a:pt x="1899571" y="1452372"/>
                </a:lnTo>
                <a:lnTo>
                  <a:pt x="1834242" y="1442485"/>
                </a:lnTo>
                <a:lnTo>
                  <a:pt x="1639052" y="1476367"/>
                </a:lnTo>
                <a:lnTo>
                  <a:pt x="1254290" y="1526213"/>
                </a:lnTo>
                <a:lnTo>
                  <a:pt x="1219068" y="1526213"/>
                </a:lnTo>
                <a:lnTo>
                  <a:pt x="1237416" y="1524638"/>
                </a:lnTo>
                <a:cubicBezTo>
                  <a:pt x="1371294" y="1510219"/>
                  <a:pt x="1505173" y="1492666"/>
                  <a:pt x="1639052" y="1471352"/>
                </a:cubicBezTo>
                <a:lnTo>
                  <a:pt x="1818580" y="1440115"/>
                </a:lnTo>
                <a:lnTo>
                  <a:pt x="1808255" y="1438552"/>
                </a:lnTo>
                <a:lnTo>
                  <a:pt x="1740515" y="1430863"/>
                </a:lnTo>
                <a:lnTo>
                  <a:pt x="1626857" y="1448018"/>
                </a:lnTo>
                <a:cubicBezTo>
                  <a:pt x="1494229" y="1466809"/>
                  <a:pt x="1361601" y="1482468"/>
                  <a:pt x="1228661" y="1495621"/>
                </a:cubicBezTo>
                <a:lnTo>
                  <a:pt x="852899" y="1526213"/>
                </a:lnTo>
                <a:lnTo>
                  <a:pt x="815074" y="1526213"/>
                </a:lnTo>
                <a:lnTo>
                  <a:pt x="828590" y="1525686"/>
                </a:lnTo>
                <a:cubicBezTo>
                  <a:pt x="1093844" y="1508148"/>
                  <a:pt x="1361601" y="1480589"/>
                  <a:pt x="1626857" y="1443007"/>
                </a:cubicBezTo>
                <a:lnTo>
                  <a:pt x="1721439" y="1428698"/>
                </a:lnTo>
                <a:lnTo>
                  <a:pt x="1632000" y="1418546"/>
                </a:lnTo>
                <a:lnTo>
                  <a:pt x="1616619" y="1420490"/>
                </a:lnTo>
                <a:cubicBezTo>
                  <a:pt x="1351350" y="1453061"/>
                  <a:pt x="1086081" y="1478114"/>
                  <a:pt x="820813" y="1493147"/>
                </a:cubicBezTo>
                <a:cubicBezTo>
                  <a:pt x="555543" y="1510685"/>
                  <a:pt x="287773" y="1518201"/>
                  <a:pt x="22503" y="1515695"/>
                </a:cubicBezTo>
                <a:cubicBezTo>
                  <a:pt x="287773" y="1518201"/>
                  <a:pt x="555543" y="1508179"/>
                  <a:pt x="820813" y="1490641"/>
                </a:cubicBezTo>
                <a:cubicBezTo>
                  <a:pt x="953447" y="1481873"/>
                  <a:pt x="1086081" y="1471225"/>
                  <a:pt x="1218716" y="1458698"/>
                </a:cubicBezTo>
                <a:lnTo>
                  <a:pt x="1610676" y="1416125"/>
                </a:lnTo>
                <a:lnTo>
                  <a:pt x="1609318" y="1415971"/>
                </a:lnTo>
                <a:cubicBezTo>
                  <a:pt x="1559271" y="1413462"/>
                  <a:pt x="1559271" y="1413462"/>
                  <a:pt x="1559271" y="1413462"/>
                </a:cubicBezTo>
                <a:cubicBezTo>
                  <a:pt x="1509224" y="1408444"/>
                  <a:pt x="1509224" y="1408444"/>
                  <a:pt x="1509224" y="1408444"/>
                </a:cubicBezTo>
                <a:lnTo>
                  <a:pt x="1486643" y="1406788"/>
                </a:lnTo>
                <a:lnTo>
                  <a:pt x="1212315" y="1431240"/>
                </a:lnTo>
                <a:cubicBezTo>
                  <a:pt x="815478" y="1463913"/>
                  <a:pt x="417585" y="1487418"/>
                  <a:pt x="19691" y="1491179"/>
                </a:cubicBezTo>
                <a:cubicBezTo>
                  <a:pt x="417585" y="1485538"/>
                  <a:pt x="815478" y="1461562"/>
                  <a:pt x="1212315" y="1427714"/>
                </a:cubicBezTo>
                <a:lnTo>
                  <a:pt x="1459239" y="1404777"/>
                </a:lnTo>
                <a:lnTo>
                  <a:pt x="1406628" y="1400918"/>
                </a:lnTo>
                <a:lnTo>
                  <a:pt x="1234761" y="1396610"/>
                </a:lnTo>
                <a:lnTo>
                  <a:pt x="810496" y="1426588"/>
                </a:lnTo>
                <a:cubicBezTo>
                  <a:pt x="678018" y="1435203"/>
                  <a:pt x="545462" y="1443114"/>
                  <a:pt x="412867" y="1449810"/>
                </a:cubicBezTo>
                <a:lnTo>
                  <a:pt x="86413" y="1462888"/>
                </a:lnTo>
                <a:lnTo>
                  <a:pt x="15002" y="1465748"/>
                </a:lnTo>
                <a:lnTo>
                  <a:pt x="89545" y="1462483"/>
                </a:lnTo>
                <a:lnTo>
                  <a:pt x="412867" y="1448322"/>
                </a:lnTo>
                <a:cubicBezTo>
                  <a:pt x="545462" y="1441234"/>
                  <a:pt x="678018" y="1433011"/>
                  <a:pt x="810496" y="1424082"/>
                </a:cubicBezTo>
                <a:lnTo>
                  <a:pt x="1194331" y="1395748"/>
                </a:lnTo>
                <a:lnTo>
                  <a:pt x="1006253" y="1393391"/>
                </a:lnTo>
                <a:cubicBezTo>
                  <a:pt x="971220" y="1393391"/>
                  <a:pt x="938690" y="1395900"/>
                  <a:pt x="903657" y="1395900"/>
                </a:cubicBezTo>
                <a:cubicBezTo>
                  <a:pt x="853610" y="1398409"/>
                  <a:pt x="853610" y="1398409"/>
                  <a:pt x="853610" y="1398409"/>
                </a:cubicBezTo>
                <a:cubicBezTo>
                  <a:pt x="803563" y="1398409"/>
                  <a:pt x="803563" y="1398409"/>
                  <a:pt x="803563" y="1398409"/>
                </a:cubicBezTo>
                <a:lnTo>
                  <a:pt x="643413" y="1407943"/>
                </a:lnTo>
                <a:lnTo>
                  <a:pt x="803563" y="1395900"/>
                </a:lnTo>
                <a:cubicBezTo>
                  <a:pt x="853610" y="1393391"/>
                  <a:pt x="853610" y="1393391"/>
                  <a:pt x="853610" y="1393391"/>
                </a:cubicBezTo>
                <a:cubicBezTo>
                  <a:pt x="903657" y="1393391"/>
                  <a:pt x="903657" y="1393391"/>
                  <a:pt x="903657" y="1393391"/>
                </a:cubicBezTo>
                <a:cubicBezTo>
                  <a:pt x="938690" y="1393391"/>
                  <a:pt x="971220" y="1390882"/>
                  <a:pt x="1006253" y="1390882"/>
                </a:cubicBezTo>
                <a:cubicBezTo>
                  <a:pt x="1071314" y="1390882"/>
                  <a:pt x="1138877" y="1388373"/>
                  <a:pt x="1206441" y="1390882"/>
                </a:cubicBezTo>
                <a:lnTo>
                  <a:pt x="1245512" y="1391970"/>
                </a:lnTo>
                <a:lnTo>
                  <a:pt x="1604112" y="1365499"/>
                </a:lnTo>
                <a:cubicBezTo>
                  <a:pt x="1736747" y="1355474"/>
                  <a:pt x="1869381" y="1345449"/>
                  <a:pt x="2002016" y="1336050"/>
                </a:cubicBezTo>
                <a:lnTo>
                  <a:pt x="2021651" y="1334783"/>
                </a:lnTo>
                <a:lnTo>
                  <a:pt x="1996024" y="1330291"/>
                </a:lnTo>
                <a:lnTo>
                  <a:pt x="1603761" y="1345747"/>
                </a:lnTo>
                <a:cubicBezTo>
                  <a:pt x="1073237" y="1370831"/>
                  <a:pt x="542713" y="1413474"/>
                  <a:pt x="12189" y="1441067"/>
                </a:cubicBezTo>
                <a:cubicBezTo>
                  <a:pt x="542713" y="1410966"/>
                  <a:pt x="1073237" y="1368323"/>
                  <a:pt x="1603761" y="1340730"/>
                </a:cubicBezTo>
                <a:lnTo>
                  <a:pt x="1971306" y="1325958"/>
                </a:lnTo>
                <a:lnTo>
                  <a:pt x="1960110" y="1323995"/>
                </a:lnTo>
                <a:lnTo>
                  <a:pt x="1604348" y="1322878"/>
                </a:lnTo>
                <a:cubicBezTo>
                  <a:pt x="1071335" y="1332908"/>
                  <a:pt x="540826" y="1375534"/>
                  <a:pt x="10314" y="1415654"/>
                </a:cubicBezTo>
                <a:cubicBezTo>
                  <a:pt x="540826" y="1373027"/>
                  <a:pt x="1071335" y="1330400"/>
                  <a:pt x="1604348" y="1317863"/>
                </a:cubicBezTo>
                <a:lnTo>
                  <a:pt x="1889609" y="1317415"/>
                </a:lnTo>
                <a:lnTo>
                  <a:pt x="1608855" y="1305727"/>
                </a:lnTo>
                <a:cubicBezTo>
                  <a:pt x="1341077" y="1300711"/>
                  <a:pt x="1073299" y="1308236"/>
                  <a:pt x="805521" y="1325793"/>
                </a:cubicBezTo>
                <a:cubicBezTo>
                  <a:pt x="537742" y="1340843"/>
                  <a:pt x="272467" y="1365925"/>
                  <a:pt x="4688" y="1391008"/>
                </a:cubicBezTo>
                <a:cubicBezTo>
                  <a:pt x="272467" y="1363417"/>
                  <a:pt x="537742" y="1338335"/>
                  <a:pt x="805521" y="1323285"/>
                </a:cubicBezTo>
                <a:cubicBezTo>
                  <a:pt x="1073299" y="1305727"/>
                  <a:pt x="1341077" y="1295694"/>
                  <a:pt x="1608855" y="1300711"/>
                </a:cubicBezTo>
                <a:lnTo>
                  <a:pt x="1882117" y="1311385"/>
                </a:lnTo>
                <a:lnTo>
                  <a:pt x="1877765" y="1310731"/>
                </a:lnTo>
                <a:lnTo>
                  <a:pt x="1815761" y="1304073"/>
                </a:lnTo>
                <a:cubicBezTo>
                  <a:pt x="1748824" y="1298117"/>
                  <a:pt x="1681886" y="1293101"/>
                  <a:pt x="1614323" y="1288086"/>
                </a:cubicBezTo>
                <a:cubicBezTo>
                  <a:pt x="1546759" y="1285578"/>
                  <a:pt x="1479196" y="1283070"/>
                  <a:pt x="1411633" y="1280562"/>
                </a:cubicBezTo>
                <a:cubicBezTo>
                  <a:pt x="1346572" y="1278054"/>
                  <a:pt x="1279009" y="1278054"/>
                  <a:pt x="1211445" y="1278054"/>
                </a:cubicBezTo>
                <a:cubicBezTo>
                  <a:pt x="1076319" y="1280562"/>
                  <a:pt x="941192" y="1283070"/>
                  <a:pt x="806066" y="1290593"/>
                </a:cubicBezTo>
                <a:cubicBezTo>
                  <a:pt x="538315" y="1305640"/>
                  <a:pt x="270564" y="1333226"/>
                  <a:pt x="2813" y="1365827"/>
                </a:cubicBezTo>
                <a:cubicBezTo>
                  <a:pt x="270564" y="1333226"/>
                  <a:pt x="538315" y="1303132"/>
                  <a:pt x="806066" y="1288086"/>
                </a:cubicBezTo>
                <a:cubicBezTo>
                  <a:pt x="941192" y="1280562"/>
                  <a:pt x="1076319" y="1275547"/>
                  <a:pt x="1211445" y="1275547"/>
                </a:cubicBezTo>
                <a:cubicBezTo>
                  <a:pt x="1279009" y="1275547"/>
                  <a:pt x="1346572" y="1275547"/>
                  <a:pt x="1411633" y="1275547"/>
                </a:cubicBezTo>
                <a:cubicBezTo>
                  <a:pt x="1479196" y="1278054"/>
                  <a:pt x="1546759" y="1280562"/>
                  <a:pt x="1614323" y="1283070"/>
                </a:cubicBezTo>
                <a:lnTo>
                  <a:pt x="1781622" y="1296286"/>
                </a:lnTo>
                <a:lnTo>
                  <a:pt x="1724248" y="1287666"/>
                </a:lnTo>
                <a:cubicBezTo>
                  <a:pt x="1621644" y="1277640"/>
                  <a:pt x="1621644" y="1277640"/>
                  <a:pt x="1621644" y="1277640"/>
                </a:cubicBezTo>
                <a:cubicBezTo>
                  <a:pt x="1486507" y="1262600"/>
                  <a:pt x="1351370" y="1252574"/>
                  <a:pt x="1216233" y="1252574"/>
                </a:cubicBezTo>
                <a:cubicBezTo>
                  <a:pt x="1166183" y="1250067"/>
                  <a:pt x="1166183" y="1250067"/>
                  <a:pt x="1166183" y="1250067"/>
                </a:cubicBezTo>
                <a:cubicBezTo>
                  <a:pt x="1148665" y="1250067"/>
                  <a:pt x="1131147" y="1250067"/>
                  <a:pt x="1113629" y="1250067"/>
                </a:cubicBezTo>
                <a:cubicBezTo>
                  <a:pt x="1013528" y="1250067"/>
                  <a:pt x="1013528" y="1250067"/>
                  <a:pt x="1013528" y="1250067"/>
                </a:cubicBezTo>
                <a:cubicBezTo>
                  <a:pt x="943457" y="1252574"/>
                  <a:pt x="875888" y="1252574"/>
                  <a:pt x="808320" y="1257587"/>
                </a:cubicBezTo>
                <a:cubicBezTo>
                  <a:pt x="538046" y="1270120"/>
                  <a:pt x="267772" y="1300199"/>
                  <a:pt x="0" y="1340304"/>
                </a:cubicBezTo>
                <a:cubicBezTo>
                  <a:pt x="267772" y="1300199"/>
                  <a:pt x="538046" y="1267614"/>
                  <a:pt x="808320" y="1255081"/>
                </a:cubicBezTo>
                <a:cubicBezTo>
                  <a:pt x="875888" y="1250067"/>
                  <a:pt x="943457" y="1250067"/>
                  <a:pt x="1013528" y="1247561"/>
                </a:cubicBezTo>
                <a:cubicBezTo>
                  <a:pt x="1113629" y="1247561"/>
                  <a:pt x="1113629" y="1247561"/>
                  <a:pt x="1113629" y="1247561"/>
                </a:cubicBezTo>
                <a:cubicBezTo>
                  <a:pt x="1131147" y="1247561"/>
                  <a:pt x="1148665" y="1247561"/>
                  <a:pt x="1166183" y="1247561"/>
                </a:cubicBezTo>
                <a:cubicBezTo>
                  <a:pt x="1216233" y="1247561"/>
                  <a:pt x="1216233" y="1247561"/>
                  <a:pt x="1216233" y="1247561"/>
                </a:cubicBezTo>
                <a:cubicBezTo>
                  <a:pt x="1351370" y="1250067"/>
                  <a:pt x="1486507" y="1257587"/>
                  <a:pt x="1621644" y="1272627"/>
                </a:cubicBezTo>
                <a:cubicBezTo>
                  <a:pt x="1724248" y="1282653"/>
                  <a:pt x="1724248" y="1282653"/>
                  <a:pt x="1724248" y="1282653"/>
                </a:cubicBezTo>
                <a:cubicBezTo>
                  <a:pt x="1756781" y="1287666"/>
                  <a:pt x="1791817" y="1292679"/>
                  <a:pt x="1824350" y="1297692"/>
                </a:cubicBezTo>
                <a:cubicBezTo>
                  <a:pt x="1874401" y="1305212"/>
                  <a:pt x="1874401" y="1305212"/>
                  <a:pt x="1874401" y="1305212"/>
                </a:cubicBezTo>
                <a:lnTo>
                  <a:pt x="1876050" y="1305460"/>
                </a:lnTo>
                <a:lnTo>
                  <a:pt x="1958694" y="1314376"/>
                </a:lnTo>
                <a:lnTo>
                  <a:pt x="2010210" y="1316388"/>
                </a:lnTo>
                <a:lnTo>
                  <a:pt x="2037840" y="1318801"/>
                </a:lnTo>
                <a:lnTo>
                  <a:pt x="2123809" y="1322717"/>
                </a:lnTo>
                <a:lnTo>
                  <a:pt x="2237745" y="1320831"/>
                </a:lnTo>
                <a:lnTo>
                  <a:pt x="2295221" y="1317121"/>
                </a:lnTo>
                <a:lnTo>
                  <a:pt x="2402045" y="1305641"/>
                </a:lnTo>
                <a:lnTo>
                  <a:pt x="2410836" y="1304694"/>
                </a:lnTo>
                <a:lnTo>
                  <a:pt x="2546168" y="1282955"/>
                </a:lnTo>
                <a:lnTo>
                  <a:pt x="2659717" y="1258873"/>
                </a:lnTo>
                <a:lnTo>
                  <a:pt x="2712288" y="1244690"/>
                </a:lnTo>
                <a:lnTo>
                  <a:pt x="2835272" y="1207526"/>
                </a:lnTo>
                <a:lnTo>
                  <a:pt x="2871251" y="1194959"/>
                </a:lnTo>
                <a:lnTo>
                  <a:pt x="3022620" y="1135682"/>
                </a:lnTo>
                <a:lnTo>
                  <a:pt x="3065180" y="1117038"/>
                </a:lnTo>
                <a:lnTo>
                  <a:pt x="3135498" y="1082054"/>
                </a:lnTo>
                <a:lnTo>
                  <a:pt x="3272966" y="1007211"/>
                </a:lnTo>
                <a:cubicBezTo>
                  <a:pt x="3515712" y="869320"/>
                  <a:pt x="3743443" y="706358"/>
                  <a:pt x="3948651" y="518325"/>
                </a:cubicBezTo>
                <a:cubicBezTo>
                  <a:pt x="4053757" y="425561"/>
                  <a:pt x="4158863" y="330291"/>
                  <a:pt x="4268975" y="247557"/>
                </a:cubicBezTo>
                <a:cubicBezTo>
                  <a:pt x="4381589" y="162315"/>
                  <a:pt x="4501711" y="89609"/>
                  <a:pt x="4631843" y="36959"/>
                </a:cubicBezTo>
                <a:cubicBezTo>
                  <a:pt x="4664376" y="24424"/>
                  <a:pt x="4697535" y="12515"/>
                  <a:pt x="4731319" y="2487"/>
                </a:cubicBezTo>
                <a:close/>
              </a:path>
            </a:pathLst>
          </a:cu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247145-5380-BD26-BC52-2B27B68F1C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755" y="436144"/>
            <a:ext cx="535505" cy="5244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EF4B3CF-CB95-8163-4C4C-46614B2C2D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605" y="22274"/>
            <a:ext cx="749994" cy="68580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45079C9-1E77-7C0C-3CBE-440E9586A417}"/>
              </a:ext>
            </a:extLst>
          </p:cNvPr>
          <p:cNvSpPr txBox="1"/>
          <p:nvPr userDrawn="1"/>
        </p:nvSpPr>
        <p:spPr>
          <a:xfrm>
            <a:off x="900976" y="6353937"/>
            <a:ext cx="519502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100" b="1" dirty="0">
                <a:solidFill>
                  <a:schemeClr val="accent5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1401</a:t>
            </a:r>
            <a:r>
              <a:rPr lang="fa-IR" sz="10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bg1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| </a:t>
            </a:r>
            <a:r>
              <a:rPr lang="fa-IR" sz="1000" dirty="0">
                <a:solidFill>
                  <a:schemeClr val="bg1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طرح توازن سرمایه گذاری در طرح های صنعتی کشور</a:t>
            </a:r>
            <a:endParaRPr lang="en-US" sz="1000" dirty="0">
              <a:solidFill>
                <a:schemeClr val="bg1"/>
              </a:solidFill>
              <a:latin typeface="IRANSansMobile(FaNum)" panose="020B0506030804020204" pitchFamily="34" charset="-78"/>
              <a:cs typeface="IRANSansMobile(FaNum)" panose="020B0506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4755070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wo Content">
    <p:bg>
      <p:bgPr>
        <a:gradFill>
          <a:gsLst>
            <a:gs pos="0">
              <a:schemeClr val="bg1"/>
            </a:gs>
            <a:gs pos="100000">
              <a:schemeClr val="bg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EA3D216-CD32-6BCB-8798-387B08C588A9}"/>
              </a:ext>
            </a:extLst>
          </p:cNvPr>
          <p:cNvSpPr/>
          <p:nvPr userDrawn="1"/>
        </p:nvSpPr>
        <p:spPr>
          <a:xfrm>
            <a:off x="6181724" y="0"/>
            <a:ext cx="6010275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C324230-14E7-491A-5C64-129D46A44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81724" y="22274"/>
            <a:ext cx="5997640" cy="6835726"/>
          </a:xfrm>
          <a:custGeom>
            <a:avLst/>
            <a:gdLst>
              <a:gd name="connsiteX0" fmla="*/ 0 w 9703724"/>
              <a:gd name="connsiteY0" fmla="*/ 0 h 3048000"/>
              <a:gd name="connsiteX1" fmla="*/ 9703724 w 9703724"/>
              <a:gd name="connsiteY1" fmla="*/ 0 h 3048000"/>
              <a:gd name="connsiteX2" fmla="*/ 9703724 w 9703724"/>
              <a:gd name="connsiteY2" fmla="*/ 3048000 h 3048000"/>
              <a:gd name="connsiteX3" fmla="*/ 0 w 9703724"/>
              <a:gd name="connsiteY3" fmla="*/ 3048000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03724" h="3048000">
                <a:moveTo>
                  <a:pt x="0" y="0"/>
                </a:moveTo>
                <a:lnTo>
                  <a:pt x="9703724" y="0"/>
                </a:lnTo>
                <a:lnTo>
                  <a:pt x="9703724" y="3048000"/>
                </a:lnTo>
                <a:lnTo>
                  <a:pt x="0" y="3048000"/>
                </a:lnTo>
                <a:close/>
              </a:path>
            </a:pathLst>
          </a:cu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9E8E551-EDCB-E807-AC07-2875197B20A1}"/>
              </a:ext>
            </a:extLst>
          </p:cNvPr>
          <p:cNvSpPr/>
          <p:nvPr userDrawn="1"/>
        </p:nvSpPr>
        <p:spPr>
          <a:xfrm>
            <a:off x="-596548" y="5403272"/>
            <a:ext cx="6765637" cy="1454727"/>
          </a:xfrm>
          <a:custGeom>
            <a:avLst/>
            <a:gdLst>
              <a:gd name="connsiteX0" fmla="*/ 643413 w 4742389"/>
              <a:gd name="connsiteY0" fmla="*/ 1407943 h 1526213"/>
              <a:gd name="connsiteX1" fmla="*/ 403188 w 4742389"/>
              <a:gd name="connsiteY1" fmla="*/ 1426007 h 1526213"/>
              <a:gd name="connsiteX2" fmla="*/ 603376 w 4742389"/>
              <a:gd name="connsiteY2" fmla="*/ 1410326 h 1526213"/>
              <a:gd name="connsiteX3" fmla="*/ 2316873 w 4742389"/>
              <a:gd name="connsiteY3" fmla="*/ 1406472 h 1526213"/>
              <a:gd name="connsiteX4" fmla="*/ 2292268 w 4742389"/>
              <a:gd name="connsiteY4" fmla="*/ 1414417 h 1526213"/>
              <a:gd name="connsiteX5" fmla="*/ 2070799 w 4742389"/>
              <a:gd name="connsiteY5" fmla="*/ 1474802 h 1526213"/>
              <a:gd name="connsiteX6" fmla="*/ 2094773 w 4742389"/>
              <a:gd name="connsiteY6" fmla="*/ 1479009 h 1526213"/>
              <a:gd name="connsiteX7" fmla="*/ 2107285 w 4742389"/>
              <a:gd name="connsiteY7" fmla="*/ 1481204 h 1526213"/>
              <a:gd name="connsiteX8" fmla="*/ 2117880 w 4742389"/>
              <a:gd name="connsiteY8" fmla="*/ 1483656 h 1526213"/>
              <a:gd name="connsiteX9" fmla="*/ 2315239 w 4742389"/>
              <a:gd name="connsiteY9" fmla="*/ 1425938 h 1526213"/>
              <a:gd name="connsiteX10" fmla="*/ 2347886 w 4742389"/>
              <a:gd name="connsiteY10" fmla="*/ 1414711 h 1526213"/>
              <a:gd name="connsiteX11" fmla="*/ 2328299 w 4742389"/>
              <a:gd name="connsiteY11" fmla="*/ 1409548 h 1526213"/>
              <a:gd name="connsiteX12" fmla="*/ 2322355 w 4742389"/>
              <a:gd name="connsiteY12" fmla="*/ 1407982 h 1526213"/>
              <a:gd name="connsiteX13" fmla="*/ 2271317 w 4742389"/>
              <a:gd name="connsiteY13" fmla="*/ 1393924 h 1526213"/>
              <a:gd name="connsiteX14" fmla="*/ 2070766 w 4742389"/>
              <a:gd name="connsiteY14" fmla="*/ 1448952 h 1526213"/>
              <a:gd name="connsiteX15" fmla="*/ 2003434 w 4742389"/>
              <a:gd name="connsiteY15" fmla="*/ 1463073 h 1526213"/>
              <a:gd name="connsiteX16" fmla="*/ 2007191 w 4742389"/>
              <a:gd name="connsiteY16" fmla="*/ 1463642 h 1526213"/>
              <a:gd name="connsiteX17" fmla="*/ 2059110 w 4742389"/>
              <a:gd name="connsiteY17" fmla="*/ 1472751 h 1526213"/>
              <a:gd name="connsiteX18" fmla="*/ 2291173 w 4742389"/>
              <a:gd name="connsiteY18" fmla="*/ 1409403 h 1526213"/>
              <a:gd name="connsiteX19" fmla="*/ 2307838 w 4742389"/>
              <a:gd name="connsiteY19" fmla="*/ 1403983 h 1526213"/>
              <a:gd name="connsiteX20" fmla="*/ 2378176 w 4742389"/>
              <a:gd name="connsiteY20" fmla="*/ 1386677 h 1526213"/>
              <a:gd name="connsiteX21" fmla="*/ 2329155 w 4742389"/>
              <a:gd name="connsiteY21" fmla="*/ 1402506 h 1526213"/>
              <a:gd name="connsiteX22" fmla="*/ 2358093 w 4742389"/>
              <a:gd name="connsiteY22" fmla="*/ 1411201 h 1526213"/>
              <a:gd name="connsiteX23" fmla="*/ 2407814 w 4742389"/>
              <a:gd name="connsiteY23" fmla="*/ 1394103 h 1526213"/>
              <a:gd name="connsiteX24" fmla="*/ 2233796 w 4742389"/>
              <a:gd name="connsiteY24" fmla="*/ 1383589 h 1526213"/>
              <a:gd name="connsiteX25" fmla="*/ 2052937 w 4742389"/>
              <a:gd name="connsiteY25" fmla="*/ 1428544 h 1526213"/>
              <a:gd name="connsiteX26" fmla="*/ 1931367 w 4742389"/>
              <a:gd name="connsiteY26" fmla="*/ 1452166 h 1526213"/>
              <a:gd name="connsiteX27" fmla="*/ 1989402 w 4742389"/>
              <a:gd name="connsiteY27" fmla="*/ 1460949 h 1526213"/>
              <a:gd name="connsiteX28" fmla="*/ 2070453 w 4742389"/>
              <a:gd name="connsiteY28" fmla="*/ 1443937 h 1526213"/>
              <a:gd name="connsiteX29" fmla="*/ 2261511 w 4742389"/>
              <a:gd name="connsiteY29" fmla="*/ 1391222 h 1526213"/>
              <a:gd name="connsiteX30" fmla="*/ 2329305 w 4742389"/>
              <a:gd name="connsiteY30" fmla="*/ 1378012 h 1526213"/>
              <a:gd name="connsiteX31" fmla="*/ 2283683 w 4742389"/>
              <a:gd name="connsiteY31" fmla="*/ 1390530 h 1526213"/>
              <a:gd name="connsiteX32" fmla="*/ 2320293 w 4742389"/>
              <a:gd name="connsiteY32" fmla="*/ 1399933 h 1526213"/>
              <a:gd name="connsiteX33" fmla="*/ 2368504 w 4742389"/>
              <a:gd name="connsiteY33" fmla="*/ 1384254 h 1526213"/>
              <a:gd name="connsiteX34" fmla="*/ 2365026 w 4742389"/>
              <a:gd name="connsiteY34" fmla="*/ 1383382 h 1526213"/>
              <a:gd name="connsiteX35" fmla="*/ 2195642 w 4742389"/>
              <a:gd name="connsiteY35" fmla="*/ 1373395 h 1526213"/>
              <a:gd name="connsiteX36" fmla="*/ 2036309 w 4742389"/>
              <a:gd name="connsiteY36" fmla="*/ 1407409 h 1526213"/>
              <a:gd name="connsiteX37" fmla="*/ 1849685 w 4742389"/>
              <a:gd name="connsiteY37" fmla="*/ 1439804 h 1526213"/>
              <a:gd name="connsiteX38" fmla="*/ 1914009 w 4742389"/>
              <a:gd name="connsiteY38" fmla="*/ 1449539 h 1526213"/>
              <a:gd name="connsiteX39" fmla="*/ 2051373 w 4742389"/>
              <a:gd name="connsiteY39" fmla="*/ 1422588 h 1526213"/>
              <a:gd name="connsiteX40" fmla="*/ 2222273 w 4742389"/>
              <a:gd name="connsiteY40" fmla="*/ 1380415 h 1526213"/>
              <a:gd name="connsiteX41" fmla="*/ 2222253 w 4742389"/>
              <a:gd name="connsiteY41" fmla="*/ 1380409 h 1526213"/>
              <a:gd name="connsiteX42" fmla="*/ 2287251 w 4742389"/>
              <a:gd name="connsiteY42" fmla="*/ 1370301 h 1526213"/>
              <a:gd name="connsiteX43" fmla="*/ 2245412 w 4742389"/>
              <a:gd name="connsiteY43" fmla="*/ 1380701 h 1526213"/>
              <a:gd name="connsiteX44" fmla="*/ 2273499 w 4742389"/>
              <a:gd name="connsiteY44" fmla="*/ 1387915 h 1526213"/>
              <a:gd name="connsiteX45" fmla="*/ 2316413 w 4742389"/>
              <a:gd name="connsiteY45" fmla="*/ 1376074 h 1526213"/>
              <a:gd name="connsiteX46" fmla="*/ 2314979 w 4742389"/>
              <a:gd name="connsiteY46" fmla="*/ 1375859 h 1526213"/>
              <a:gd name="connsiteX47" fmla="*/ 2436053 w 4742389"/>
              <a:gd name="connsiteY47" fmla="*/ 1367988 h 1526213"/>
              <a:gd name="connsiteX48" fmla="*/ 2389019 w 4742389"/>
              <a:gd name="connsiteY48" fmla="*/ 1383175 h 1526213"/>
              <a:gd name="connsiteX49" fmla="*/ 2408817 w 4742389"/>
              <a:gd name="connsiteY49" fmla="*/ 1387144 h 1526213"/>
              <a:gd name="connsiteX50" fmla="*/ 2415073 w 4742389"/>
              <a:gd name="connsiteY50" fmla="*/ 1388398 h 1526213"/>
              <a:gd name="connsiteX51" fmla="*/ 2420586 w 4742389"/>
              <a:gd name="connsiteY51" fmla="*/ 1389710 h 1526213"/>
              <a:gd name="connsiteX52" fmla="*/ 2468716 w 4742389"/>
              <a:gd name="connsiteY52" fmla="*/ 1373159 h 1526213"/>
              <a:gd name="connsiteX53" fmla="*/ 2154700 w 4742389"/>
              <a:gd name="connsiteY53" fmla="*/ 1363869 h 1526213"/>
              <a:gd name="connsiteX54" fmla="*/ 2023175 w 4742389"/>
              <a:gd name="connsiteY54" fmla="*/ 1388201 h 1526213"/>
              <a:gd name="connsiteX55" fmla="*/ 1759491 w 4742389"/>
              <a:gd name="connsiteY55" fmla="*/ 1427999 h 1526213"/>
              <a:gd name="connsiteX56" fmla="*/ 1808255 w 4742389"/>
              <a:gd name="connsiteY56" fmla="*/ 1433534 h 1526213"/>
              <a:gd name="connsiteX57" fmla="*/ 1834004 w 4742389"/>
              <a:gd name="connsiteY57" fmla="*/ 1437431 h 1526213"/>
              <a:gd name="connsiteX58" fmla="*/ 2035370 w 4742389"/>
              <a:gd name="connsiteY58" fmla="*/ 1402394 h 1526213"/>
              <a:gd name="connsiteX59" fmla="*/ 2184870 w 4742389"/>
              <a:gd name="connsiteY59" fmla="*/ 1370556 h 1526213"/>
              <a:gd name="connsiteX60" fmla="*/ 2180649 w 4742389"/>
              <a:gd name="connsiteY60" fmla="*/ 1369443 h 1526213"/>
              <a:gd name="connsiteX61" fmla="*/ 2174705 w 4742389"/>
              <a:gd name="connsiteY61" fmla="*/ 1367877 h 1526213"/>
              <a:gd name="connsiteX62" fmla="*/ 2247479 w 4742389"/>
              <a:gd name="connsiteY62" fmla="*/ 1362329 h 1526213"/>
              <a:gd name="connsiteX63" fmla="*/ 2207044 w 4742389"/>
              <a:gd name="connsiteY63" fmla="*/ 1370961 h 1526213"/>
              <a:gd name="connsiteX64" fmla="*/ 2218500 w 4742389"/>
              <a:gd name="connsiteY64" fmla="*/ 1373830 h 1526213"/>
              <a:gd name="connsiteX65" fmla="*/ 2224756 w 4742389"/>
              <a:gd name="connsiteY65" fmla="*/ 1375396 h 1526213"/>
              <a:gd name="connsiteX66" fmla="*/ 2233504 w 4742389"/>
              <a:gd name="connsiteY66" fmla="*/ 1377643 h 1526213"/>
              <a:gd name="connsiteX67" fmla="*/ 2274010 w 4742389"/>
              <a:gd name="connsiteY67" fmla="*/ 1367647 h 1526213"/>
              <a:gd name="connsiteX68" fmla="*/ 2257112 w 4742389"/>
              <a:gd name="connsiteY68" fmla="*/ 1364260 h 1526213"/>
              <a:gd name="connsiteX69" fmla="*/ 2389230 w 4742389"/>
              <a:gd name="connsiteY69" fmla="*/ 1361570 h 1526213"/>
              <a:gd name="connsiteX70" fmla="*/ 2344103 w 4742389"/>
              <a:gd name="connsiteY70" fmla="*/ 1373952 h 1526213"/>
              <a:gd name="connsiteX71" fmla="*/ 2359083 w 4742389"/>
              <a:gd name="connsiteY71" fmla="*/ 1377112 h 1526213"/>
              <a:gd name="connsiteX72" fmla="*/ 2365026 w 4742389"/>
              <a:gd name="connsiteY72" fmla="*/ 1378366 h 1526213"/>
              <a:gd name="connsiteX73" fmla="*/ 2378378 w 4742389"/>
              <a:gd name="connsiteY73" fmla="*/ 1381042 h 1526213"/>
              <a:gd name="connsiteX74" fmla="*/ 2424260 w 4742389"/>
              <a:gd name="connsiteY74" fmla="*/ 1366121 h 1526213"/>
              <a:gd name="connsiteX75" fmla="*/ 2407185 w 4742389"/>
              <a:gd name="connsiteY75" fmla="*/ 1363417 h 1526213"/>
              <a:gd name="connsiteX76" fmla="*/ 2341950 w 4742389"/>
              <a:gd name="connsiteY76" fmla="*/ 1356705 h 1526213"/>
              <a:gd name="connsiteX77" fmla="*/ 2304394 w 4742389"/>
              <a:gd name="connsiteY77" fmla="*/ 1366040 h 1526213"/>
              <a:gd name="connsiteX78" fmla="*/ 2304969 w 4742389"/>
              <a:gd name="connsiteY78" fmla="*/ 1366141 h 1526213"/>
              <a:gd name="connsiteX79" fmla="*/ 2317481 w 4742389"/>
              <a:gd name="connsiteY79" fmla="*/ 1368335 h 1526213"/>
              <a:gd name="connsiteX80" fmla="*/ 2332771 w 4742389"/>
              <a:gd name="connsiteY80" fmla="*/ 1371561 h 1526213"/>
              <a:gd name="connsiteX81" fmla="*/ 2374483 w 4742389"/>
              <a:gd name="connsiteY81" fmla="*/ 1360052 h 1526213"/>
              <a:gd name="connsiteX82" fmla="*/ 2114465 w 4742389"/>
              <a:gd name="connsiteY82" fmla="*/ 1355554 h 1526213"/>
              <a:gd name="connsiteX83" fmla="*/ 2012958 w 4742389"/>
              <a:gd name="connsiteY83" fmla="*/ 1370382 h 1526213"/>
              <a:gd name="connsiteX84" fmla="*/ 1652914 w 4742389"/>
              <a:gd name="connsiteY84" fmla="*/ 1415902 h 1526213"/>
              <a:gd name="connsiteX85" fmla="*/ 1740389 w 4742389"/>
              <a:gd name="connsiteY85" fmla="*/ 1425831 h 1526213"/>
              <a:gd name="connsiteX86" fmla="*/ 2022237 w 4742389"/>
              <a:gd name="connsiteY86" fmla="*/ 1383190 h 1526213"/>
              <a:gd name="connsiteX87" fmla="*/ 2141381 w 4742389"/>
              <a:gd name="connsiteY87" fmla="*/ 1361201 h 1526213"/>
              <a:gd name="connsiteX88" fmla="*/ 2124654 w 4742389"/>
              <a:gd name="connsiteY88" fmla="*/ 1357850 h 1526213"/>
              <a:gd name="connsiteX89" fmla="*/ 2205859 w 4742389"/>
              <a:gd name="connsiteY89" fmla="*/ 1354405 h 1526213"/>
              <a:gd name="connsiteX90" fmla="*/ 2167711 w 4742389"/>
              <a:gd name="connsiteY90" fmla="*/ 1361462 h 1526213"/>
              <a:gd name="connsiteX91" fmla="*/ 2174705 w 4742389"/>
              <a:gd name="connsiteY91" fmla="*/ 1362863 h 1526213"/>
              <a:gd name="connsiteX92" fmla="*/ 2195978 w 4742389"/>
              <a:gd name="connsiteY92" fmla="*/ 1368190 h 1526213"/>
              <a:gd name="connsiteX93" fmla="*/ 2235125 w 4742389"/>
              <a:gd name="connsiteY93" fmla="*/ 1359853 h 1526213"/>
              <a:gd name="connsiteX94" fmla="*/ 2227397 w 4742389"/>
              <a:gd name="connsiteY94" fmla="*/ 1358304 h 1526213"/>
              <a:gd name="connsiteX95" fmla="*/ 2214885 w 4742389"/>
              <a:gd name="connsiteY95" fmla="*/ 1355796 h 1526213"/>
              <a:gd name="connsiteX96" fmla="*/ 2295983 w 4742389"/>
              <a:gd name="connsiteY96" fmla="*/ 1351975 h 1526213"/>
              <a:gd name="connsiteX97" fmla="*/ 2263606 w 4742389"/>
              <a:gd name="connsiteY97" fmla="*/ 1358887 h 1526213"/>
              <a:gd name="connsiteX98" fmla="*/ 2290440 w 4742389"/>
              <a:gd name="connsiteY98" fmla="*/ 1363593 h 1526213"/>
              <a:gd name="connsiteX99" fmla="*/ 2325296 w 4742389"/>
              <a:gd name="connsiteY99" fmla="*/ 1354991 h 1526213"/>
              <a:gd name="connsiteX100" fmla="*/ 2495411 w 4742389"/>
              <a:gd name="connsiteY100" fmla="*/ 1348764 h 1526213"/>
              <a:gd name="connsiteX101" fmla="*/ 2495384 w 4742389"/>
              <a:gd name="connsiteY101" fmla="*/ 1348773 h 1526213"/>
              <a:gd name="connsiteX102" fmla="*/ 2490237 w 4742389"/>
              <a:gd name="connsiteY102" fmla="*/ 1350491 h 1526213"/>
              <a:gd name="connsiteX103" fmla="*/ 2447859 w 4742389"/>
              <a:gd name="connsiteY103" fmla="*/ 1364175 h 1526213"/>
              <a:gd name="connsiteX104" fmla="*/ 2480486 w 4742389"/>
              <a:gd name="connsiteY104" fmla="*/ 1369112 h 1526213"/>
              <a:gd name="connsiteX105" fmla="*/ 2512196 w 4742389"/>
              <a:gd name="connsiteY105" fmla="*/ 1358207 h 1526213"/>
              <a:gd name="connsiteX106" fmla="*/ 2528899 w 4742389"/>
              <a:gd name="connsiteY106" fmla="*/ 1351771 h 1526213"/>
              <a:gd name="connsiteX107" fmla="*/ 2165222 w 4742389"/>
              <a:gd name="connsiteY107" fmla="*/ 1348139 h 1526213"/>
              <a:gd name="connsiteX108" fmla="*/ 2128200 w 4742389"/>
              <a:gd name="connsiteY108" fmla="*/ 1353548 h 1526213"/>
              <a:gd name="connsiteX109" fmla="*/ 2154407 w 4742389"/>
              <a:gd name="connsiteY109" fmla="*/ 1358797 h 1526213"/>
              <a:gd name="connsiteX110" fmla="*/ 2190793 w 4742389"/>
              <a:gd name="connsiteY110" fmla="*/ 1352082 h 1526213"/>
              <a:gd name="connsiteX111" fmla="*/ 2076862 w 4742389"/>
              <a:gd name="connsiteY111" fmla="*/ 1347080 h 1526213"/>
              <a:gd name="connsiteX112" fmla="*/ 1608761 w 4742389"/>
              <a:gd name="connsiteY112" fmla="*/ 1395903 h 1526213"/>
              <a:gd name="connsiteX113" fmla="*/ 1516343 w 4742389"/>
              <a:gd name="connsiteY113" fmla="*/ 1404140 h 1526213"/>
              <a:gd name="connsiteX114" fmla="*/ 1553015 w 4742389"/>
              <a:gd name="connsiteY114" fmla="*/ 1407817 h 1526213"/>
              <a:gd name="connsiteX115" fmla="*/ 1559271 w 4742389"/>
              <a:gd name="connsiteY115" fmla="*/ 1408444 h 1526213"/>
              <a:gd name="connsiteX116" fmla="*/ 1609318 w 4742389"/>
              <a:gd name="connsiteY116" fmla="*/ 1410953 h 1526213"/>
              <a:gd name="connsiteX117" fmla="*/ 1631961 w 4742389"/>
              <a:gd name="connsiteY117" fmla="*/ 1413523 h 1526213"/>
              <a:gd name="connsiteX118" fmla="*/ 2012019 w 4742389"/>
              <a:gd name="connsiteY118" fmla="*/ 1365058 h 1526213"/>
              <a:gd name="connsiteX119" fmla="*/ 2098552 w 4742389"/>
              <a:gd name="connsiteY119" fmla="*/ 1351968 h 1526213"/>
              <a:gd name="connsiteX120" fmla="*/ 2246510 w 4742389"/>
              <a:gd name="connsiteY120" fmla="*/ 1346884 h 1526213"/>
              <a:gd name="connsiteX121" fmla="*/ 2221525 w 4742389"/>
              <a:gd name="connsiteY121" fmla="*/ 1351506 h 1526213"/>
              <a:gd name="connsiteX122" fmla="*/ 2250476 w 4742389"/>
              <a:gd name="connsiteY122" fmla="*/ 1356584 h 1526213"/>
              <a:gd name="connsiteX123" fmla="*/ 2279891 w 4742389"/>
              <a:gd name="connsiteY123" fmla="*/ 1350319 h 1526213"/>
              <a:gd name="connsiteX124" fmla="*/ 2450575 w 4742389"/>
              <a:gd name="connsiteY124" fmla="*/ 1344737 h 1526213"/>
              <a:gd name="connsiteX125" fmla="*/ 2403537 w 4742389"/>
              <a:gd name="connsiteY125" fmla="*/ 1357644 h 1526213"/>
              <a:gd name="connsiteX126" fmla="*/ 2409688 w 4742389"/>
              <a:gd name="connsiteY126" fmla="*/ 1358401 h 1526213"/>
              <a:gd name="connsiteX127" fmla="*/ 2435834 w 4742389"/>
              <a:gd name="connsiteY127" fmla="*/ 1362356 h 1526213"/>
              <a:gd name="connsiteX128" fmla="*/ 2481478 w 4742389"/>
              <a:gd name="connsiteY128" fmla="*/ 1347512 h 1526213"/>
              <a:gd name="connsiteX129" fmla="*/ 2203856 w 4742389"/>
              <a:gd name="connsiteY129" fmla="*/ 1342495 h 1526213"/>
              <a:gd name="connsiteX130" fmla="*/ 2182766 w 4742389"/>
              <a:gd name="connsiteY130" fmla="*/ 1345576 h 1526213"/>
              <a:gd name="connsiteX131" fmla="*/ 2204876 w 4742389"/>
              <a:gd name="connsiteY131" fmla="*/ 1348900 h 1526213"/>
              <a:gd name="connsiteX132" fmla="*/ 2206615 w 4742389"/>
              <a:gd name="connsiteY132" fmla="*/ 1349161 h 1526213"/>
              <a:gd name="connsiteX133" fmla="*/ 2228818 w 4742389"/>
              <a:gd name="connsiteY133" fmla="*/ 1345064 h 1526213"/>
              <a:gd name="connsiteX134" fmla="*/ 2125471 w 4742389"/>
              <a:gd name="connsiteY134" fmla="*/ 1342010 h 1526213"/>
              <a:gd name="connsiteX135" fmla="*/ 2092630 w 4742389"/>
              <a:gd name="connsiteY135" fmla="*/ 1345435 h 1526213"/>
              <a:gd name="connsiteX136" fmla="*/ 2112055 w 4742389"/>
              <a:gd name="connsiteY136" fmla="*/ 1349925 h 1526213"/>
              <a:gd name="connsiteX137" fmla="*/ 2144739 w 4742389"/>
              <a:gd name="connsiteY137" fmla="*/ 1344981 h 1526213"/>
              <a:gd name="connsiteX138" fmla="*/ 2129493 w 4742389"/>
              <a:gd name="connsiteY138" fmla="*/ 1342630 h 1526213"/>
              <a:gd name="connsiteX139" fmla="*/ 2406147 w 4742389"/>
              <a:gd name="connsiteY139" fmla="*/ 1340747 h 1526213"/>
              <a:gd name="connsiteX140" fmla="*/ 2359815 w 4742389"/>
              <a:gd name="connsiteY140" fmla="*/ 1352264 h 1526213"/>
              <a:gd name="connsiteX141" fmla="*/ 2389481 w 4742389"/>
              <a:gd name="connsiteY141" fmla="*/ 1355914 h 1526213"/>
              <a:gd name="connsiteX142" fmla="*/ 2435045 w 4742389"/>
              <a:gd name="connsiteY142" fmla="*/ 1343343 h 1526213"/>
              <a:gd name="connsiteX143" fmla="*/ 2039442 w 4742389"/>
              <a:gd name="connsiteY143" fmla="*/ 1338647 h 1526213"/>
              <a:gd name="connsiteX144" fmla="*/ 2002016 w 4742389"/>
              <a:gd name="connsiteY144" fmla="*/ 1341063 h 1526213"/>
              <a:gd name="connsiteX145" fmla="*/ 1604112 w 4742389"/>
              <a:gd name="connsiteY145" fmla="*/ 1370511 h 1526213"/>
              <a:gd name="connsiteX146" fmla="*/ 1284898 w 4742389"/>
              <a:gd name="connsiteY146" fmla="*/ 1393067 h 1526213"/>
              <a:gd name="connsiteX147" fmla="*/ 1307786 w 4742389"/>
              <a:gd name="connsiteY147" fmla="*/ 1393704 h 1526213"/>
              <a:gd name="connsiteX148" fmla="*/ 1409130 w 4742389"/>
              <a:gd name="connsiteY148" fmla="*/ 1398409 h 1526213"/>
              <a:gd name="connsiteX149" fmla="*/ 1486203 w 4742389"/>
              <a:gd name="connsiteY149" fmla="*/ 1402273 h 1526213"/>
              <a:gd name="connsiteX150" fmla="*/ 1608761 w 4742389"/>
              <a:gd name="connsiteY150" fmla="*/ 1390888 h 1526213"/>
              <a:gd name="connsiteX151" fmla="*/ 2057350 w 4742389"/>
              <a:gd name="connsiteY151" fmla="*/ 1342682 h 1526213"/>
              <a:gd name="connsiteX152" fmla="*/ 2358501 w 4742389"/>
              <a:gd name="connsiteY152" fmla="*/ 1338629 h 1526213"/>
              <a:gd name="connsiteX153" fmla="*/ 2318464 w 4742389"/>
              <a:gd name="connsiteY153" fmla="*/ 1347176 h 1526213"/>
              <a:gd name="connsiteX154" fmla="*/ 2344156 w 4742389"/>
              <a:gd name="connsiteY154" fmla="*/ 1350337 h 1526213"/>
              <a:gd name="connsiteX155" fmla="*/ 2386901 w 4742389"/>
              <a:gd name="connsiteY155" fmla="*/ 1339789 h 1526213"/>
              <a:gd name="connsiteX156" fmla="*/ 2162054 w 4742389"/>
              <a:gd name="connsiteY156" fmla="*/ 1338194 h 1526213"/>
              <a:gd name="connsiteX157" fmla="*/ 2145290 w 4742389"/>
              <a:gd name="connsiteY157" fmla="*/ 1339943 h 1526213"/>
              <a:gd name="connsiteX158" fmla="*/ 2161718 w 4742389"/>
              <a:gd name="connsiteY158" fmla="*/ 1342412 h 1526213"/>
              <a:gd name="connsiteX159" fmla="*/ 2178448 w 4742389"/>
              <a:gd name="connsiteY159" fmla="*/ 1339881 h 1526213"/>
              <a:gd name="connsiteX160" fmla="*/ 2303316 w 4742389"/>
              <a:gd name="connsiteY160" fmla="*/ 1336375 h 1526213"/>
              <a:gd name="connsiteX161" fmla="*/ 2274305 w 4742389"/>
              <a:gd name="connsiteY161" fmla="*/ 1341742 h 1526213"/>
              <a:gd name="connsiteX162" fmla="*/ 2303371 w 4742389"/>
              <a:gd name="connsiteY162" fmla="*/ 1345319 h 1526213"/>
              <a:gd name="connsiteX163" fmla="*/ 2338599 w 4742389"/>
              <a:gd name="connsiteY163" fmla="*/ 1337816 h 1526213"/>
              <a:gd name="connsiteX164" fmla="*/ 2084118 w 4742389"/>
              <a:gd name="connsiteY164" fmla="*/ 1335762 h 1526213"/>
              <a:gd name="connsiteX165" fmla="*/ 2058060 w 4742389"/>
              <a:gd name="connsiteY165" fmla="*/ 1337445 h 1526213"/>
              <a:gd name="connsiteX166" fmla="*/ 2073303 w 4742389"/>
              <a:gd name="connsiteY166" fmla="*/ 1340968 h 1526213"/>
              <a:gd name="connsiteX167" fmla="*/ 2099804 w 4742389"/>
              <a:gd name="connsiteY167" fmla="*/ 1338120 h 1526213"/>
              <a:gd name="connsiteX168" fmla="*/ 2258325 w 4742389"/>
              <a:gd name="connsiteY168" fmla="*/ 1334538 h 1526213"/>
              <a:gd name="connsiteX169" fmla="*/ 2238863 w 4742389"/>
              <a:gd name="connsiteY169" fmla="*/ 1337381 h 1526213"/>
              <a:gd name="connsiteX170" fmla="*/ 2257812 w 4742389"/>
              <a:gd name="connsiteY170" fmla="*/ 1339713 h 1526213"/>
              <a:gd name="connsiteX171" fmla="*/ 2280863 w 4742389"/>
              <a:gd name="connsiteY171" fmla="*/ 1335459 h 1526213"/>
              <a:gd name="connsiteX172" fmla="*/ 2117484 w 4742389"/>
              <a:gd name="connsiteY172" fmla="*/ 1333608 h 1526213"/>
              <a:gd name="connsiteX173" fmla="*/ 2108922 w 4742389"/>
              <a:gd name="connsiteY173" fmla="*/ 1334161 h 1526213"/>
              <a:gd name="connsiteX174" fmla="*/ 2117294 w 4742389"/>
              <a:gd name="connsiteY174" fmla="*/ 1335734 h 1526213"/>
              <a:gd name="connsiteX175" fmla="*/ 2119259 w 4742389"/>
              <a:gd name="connsiteY175" fmla="*/ 1336030 h 1526213"/>
              <a:gd name="connsiteX176" fmla="*/ 2129903 w 4742389"/>
              <a:gd name="connsiteY176" fmla="*/ 1334886 h 1526213"/>
              <a:gd name="connsiteX177" fmla="*/ 2214330 w 4742389"/>
              <a:gd name="connsiteY177" fmla="*/ 1332742 h 1526213"/>
              <a:gd name="connsiteX178" fmla="*/ 2206623 w 4742389"/>
              <a:gd name="connsiteY178" fmla="*/ 1333546 h 1526213"/>
              <a:gd name="connsiteX179" fmla="*/ 2210301 w 4742389"/>
              <a:gd name="connsiteY179" fmla="*/ 1333867 h 1526213"/>
              <a:gd name="connsiteX180" fmla="*/ 2214659 w 4742389"/>
              <a:gd name="connsiteY180" fmla="*/ 1334403 h 1526213"/>
              <a:gd name="connsiteX181" fmla="*/ 2223238 w 4742389"/>
              <a:gd name="connsiteY181" fmla="*/ 1333105 h 1526213"/>
              <a:gd name="connsiteX182" fmla="*/ 2043194 w 4742389"/>
              <a:gd name="connsiteY182" fmla="*/ 1329610 h 1526213"/>
              <a:gd name="connsiteX183" fmla="*/ 2024364 w 4742389"/>
              <a:gd name="connsiteY183" fmla="*/ 1329818 h 1526213"/>
              <a:gd name="connsiteX184" fmla="*/ 2027055 w 4742389"/>
              <a:gd name="connsiteY184" fmla="*/ 1330278 h 1526213"/>
              <a:gd name="connsiteX185" fmla="*/ 2041108 w 4742389"/>
              <a:gd name="connsiteY185" fmla="*/ 1333527 h 1526213"/>
              <a:gd name="connsiteX186" fmla="*/ 2060792 w 4742389"/>
              <a:gd name="connsiteY186" fmla="*/ 1332256 h 1526213"/>
              <a:gd name="connsiteX187" fmla="*/ 2556751 w 4742389"/>
              <a:gd name="connsiteY187" fmla="*/ 1328281 h 1526213"/>
              <a:gd name="connsiteX188" fmla="*/ 2531411 w 4742389"/>
              <a:gd name="connsiteY188" fmla="*/ 1336743 h 1526213"/>
              <a:gd name="connsiteX189" fmla="*/ 2511183 w 4742389"/>
              <a:gd name="connsiteY189" fmla="*/ 1343497 h 1526213"/>
              <a:gd name="connsiteX190" fmla="*/ 2544027 w 4742389"/>
              <a:gd name="connsiteY190" fmla="*/ 1345942 h 1526213"/>
              <a:gd name="connsiteX191" fmla="*/ 2568621 w 4742389"/>
              <a:gd name="connsiteY191" fmla="*/ 1336466 h 1526213"/>
              <a:gd name="connsiteX192" fmla="*/ 2588499 w 4742389"/>
              <a:gd name="connsiteY192" fmla="*/ 1328806 h 1526213"/>
              <a:gd name="connsiteX193" fmla="*/ 2508372 w 4742389"/>
              <a:gd name="connsiteY193" fmla="*/ 1327480 h 1526213"/>
              <a:gd name="connsiteX194" fmla="*/ 2508269 w 4742389"/>
              <a:gd name="connsiteY194" fmla="*/ 1327512 h 1526213"/>
              <a:gd name="connsiteX195" fmla="*/ 2467095 w 4742389"/>
              <a:gd name="connsiteY195" fmla="*/ 1340204 h 1526213"/>
              <a:gd name="connsiteX196" fmla="*/ 2467064 w 4742389"/>
              <a:gd name="connsiteY196" fmla="*/ 1340213 h 1526213"/>
              <a:gd name="connsiteX197" fmla="*/ 2496859 w 4742389"/>
              <a:gd name="connsiteY197" fmla="*/ 1342431 h 1526213"/>
              <a:gd name="connsiteX198" fmla="*/ 2540061 w 4742389"/>
              <a:gd name="connsiteY198" fmla="*/ 1328005 h 1526213"/>
              <a:gd name="connsiteX199" fmla="*/ 2460291 w 4742389"/>
              <a:gd name="connsiteY199" fmla="*/ 1326684 h 1526213"/>
              <a:gd name="connsiteX200" fmla="*/ 2447701 w 4742389"/>
              <a:gd name="connsiteY200" fmla="*/ 1330418 h 1526213"/>
              <a:gd name="connsiteX201" fmla="*/ 2421841 w 4742389"/>
              <a:gd name="connsiteY201" fmla="*/ 1336846 h 1526213"/>
              <a:gd name="connsiteX202" fmla="*/ 2450782 w 4742389"/>
              <a:gd name="connsiteY202" fmla="*/ 1339001 h 1526213"/>
              <a:gd name="connsiteX203" fmla="*/ 2464592 w 4742389"/>
              <a:gd name="connsiteY203" fmla="*/ 1335190 h 1526213"/>
              <a:gd name="connsiteX204" fmla="*/ 2490560 w 4742389"/>
              <a:gd name="connsiteY204" fmla="*/ 1327185 h 1526213"/>
              <a:gd name="connsiteX205" fmla="*/ 2329673 w 4742389"/>
              <a:gd name="connsiteY205" fmla="*/ 1326450 h 1526213"/>
              <a:gd name="connsiteX206" fmla="*/ 2312386 w 4742389"/>
              <a:gd name="connsiteY206" fmla="*/ 1326641 h 1526213"/>
              <a:gd name="connsiteX207" fmla="*/ 2288043 w 4742389"/>
              <a:gd name="connsiteY207" fmla="*/ 1330197 h 1526213"/>
              <a:gd name="connsiteX208" fmla="*/ 2305151 w 4742389"/>
              <a:gd name="connsiteY208" fmla="*/ 1330976 h 1526213"/>
              <a:gd name="connsiteX209" fmla="*/ 2417751 w 4742389"/>
              <a:gd name="connsiteY209" fmla="*/ 1325980 h 1526213"/>
              <a:gd name="connsiteX210" fmla="*/ 2378665 w 4742389"/>
              <a:gd name="connsiteY210" fmla="*/ 1334324 h 1526213"/>
              <a:gd name="connsiteX211" fmla="*/ 2402616 w 4742389"/>
              <a:gd name="connsiteY211" fmla="*/ 1335415 h 1526213"/>
              <a:gd name="connsiteX212" fmla="*/ 2404158 w 4742389"/>
              <a:gd name="connsiteY212" fmla="*/ 1335530 h 1526213"/>
              <a:gd name="connsiteX213" fmla="*/ 2441278 w 4742389"/>
              <a:gd name="connsiteY213" fmla="*/ 1326370 h 1526213"/>
              <a:gd name="connsiteX214" fmla="*/ 2395372 w 4742389"/>
              <a:gd name="connsiteY214" fmla="*/ 1325725 h 1526213"/>
              <a:gd name="connsiteX215" fmla="*/ 2358699 w 4742389"/>
              <a:gd name="connsiteY215" fmla="*/ 1326130 h 1526213"/>
              <a:gd name="connsiteX216" fmla="*/ 2327099 w 4742389"/>
              <a:gd name="connsiteY216" fmla="*/ 1331976 h 1526213"/>
              <a:gd name="connsiteX217" fmla="*/ 2359165 w 4742389"/>
              <a:gd name="connsiteY217" fmla="*/ 1333436 h 1526213"/>
              <a:gd name="connsiteX218" fmla="*/ 1990882 w 4742389"/>
              <a:gd name="connsiteY218" fmla="*/ 1324092 h 1526213"/>
              <a:gd name="connsiteX219" fmla="*/ 1995991 w 4742389"/>
              <a:gd name="connsiteY219" fmla="*/ 1324966 h 1526213"/>
              <a:gd name="connsiteX220" fmla="*/ 2001654 w 4742389"/>
              <a:gd name="connsiteY220" fmla="*/ 1324738 h 1526213"/>
              <a:gd name="connsiteX221" fmla="*/ 2007341 w 4742389"/>
              <a:gd name="connsiteY221" fmla="*/ 1324644 h 1526213"/>
              <a:gd name="connsiteX222" fmla="*/ 2002542 w 4742389"/>
              <a:gd name="connsiteY222" fmla="*/ 1324129 h 1526213"/>
              <a:gd name="connsiteX223" fmla="*/ 2384183 w 4742389"/>
              <a:gd name="connsiteY223" fmla="*/ 1316390 h 1526213"/>
              <a:gd name="connsiteX224" fmla="*/ 2381275 w 4742389"/>
              <a:gd name="connsiteY224" fmla="*/ 1316577 h 1526213"/>
              <a:gd name="connsiteX225" fmla="*/ 2366770 w 4742389"/>
              <a:gd name="connsiteY225" fmla="*/ 1318696 h 1526213"/>
              <a:gd name="connsiteX226" fmla="*/ 2372170 w 4742389"/>
              <a:gd name="connsiteY226" fmla="*/ 1318607 h 1526213"/>
              <a:gd name="connsiteX227" fmla="*/ 2451213 w 4742389"/>
              <a:gd name="connsiteY227" fmla="*/ 1313030 h 1526213"/>
              <a:gd name="connsiteX228" fmla="*/ 2421664 w 4742389"/>
              <a:gd name="connsiteY228" fmla="*/ 1314380 h 1526213"/>
              <a:gd name="connsiteX229" fmla="*/ 2417617 w 4742389"/>
              <a:gd name="connsiteY229" fmla="*/ 1315230 h 1526213"/>
              <a:gd name="connsiteX230" fmla="*/ 2401604 w 4742389"/>
              <a:gd name="connsiteY230" fmla="*/ 1318193 h 1526213"/>
              <a:gd name="connsiteX231" fmla="*/ 2428366 w 4742389"/>
              <a:gd name="connsiteY231" fmla="*/ 1318699 h 1526213"/>
              <a:gd name="connsiteX232" fmla="*/ 2429812 w 4742389"/>
              <a:gd name="connsiteY232" fmla="*/ 1318391 h 1526213"/>
              <a:gd name="connsiteX233" fmla="*/ 2492367 w 4742389"/>
              <a:gd name="connsiteY233" fmla="*/ 1311149 h 1526213"/>
              <a:gd name="connsiteX234" fmla="*/ 2475699 w 4742389"/>
              <a:gd name="connsiteY234" fmla="*/ 1311911 h 1526213"/>
              <a:gd name="connsiteX235" fmla="*/ 2447182 w 4742389"/>
              <a:gd name="connsiteY235" fmla="*/ 1319055 h 1526213"/>
              <a:gd name="connsiteX236" fmla="*/ 2465084 w 4742389"/>
              <a:gd name="connsiteY236" fmla="*/ 1319393 h 1526213"/>
              <a:gd name="connsiteX237" fmla="*/ 2551323 w 4742389"/>
              <a:gd name="connsiteY237" fmla="*/ 1308454 h 1526213"/>
              <a:gd name="connsiteX238" fmla="*/ 2516377 w 4742389"/>
              <a:gd name="connsiteY238" fmla="*/ 1310052 h 1526213"/>
              <a:gd name="connsiteX239" fmla="*/ 2483691 w 4742389"/>
              <a:gd name="connsiteY239" fmla="*/ 1319745 h 1526213"/>
              <a:gd name="connsiteX240" fmla="*/ 2512904 w 4742389"/>
              <a:gd name="connsiteY240" fmla="*/ 1320298 h 1526213"/>
              <a:gd name="connsiteX241" fmla="*/ 2521016 w 4742389"/>
              <a:gd name="connsiteY241" fmla="*/ 1317797 h 1526213"/>
              <a:gd name="connsiteX242" fmla="*/ 2549989 w 4742389"/>
              <a:gd name="connsiteY242" fmla="*/ 1308865 h 1526213"/>
              <a:gd name="connsiteX243" fmla="*/ 2604968 w 4742389"/>
              <a:gd name="connsiteY243" fmla="*/ 1306003 h 1526213"/>
              <a:gd name="connsiteX244" fmla="*/ 2572584 w 4742389"/>
              <a:gd name="connsiteY244" fmla="*/ 1307483 h 1526213"/>
              <a:gd name="connsiteX245" fmla="*/ 2564691 w 4742389"/>
              <a:gd name="connsiteY245" fmla="*/ 1310119 h 1526213"/>
              <a:gd name="connsiteX246" fmla="*/ 2530587 w 4742389"/>
              <a:gd name="connsiteY246" fmla="*/ 1320632 h 1526213"/>
              <a:gd name="connsiteX247" fmla="*/ 2560448 w 4742389"/>
              <a:gd name="connsiteY247" fmla="*/ 1321197 h 1526213"/>
              <a:gd name="connsiteX248" fmla="*/ 2573132 w 4742389"/>
              <a:gd name="connsiteY248" fmla="*/ 1316961 h 1526213"/>
              <a:gd name="connsiteX249" fmla="*/ 2585331 w 4742389"/>
              <a:gd name="connsiteY249" fmla="*/ 1312888 h 1526213"/>
              <a:gd name="connsiteX250" fmla="*/ 2653426 w 4742389"/>
              <a:gd name="connsiteY250" fmla="*/ 1303788 h 1526213"/>
              <a:gd name="connsiteX251" fmla="*/ 2624288 w 4742389"/>
              <a:gd name="connsiteY251" fmla="*/ 1305120 h 1526213"/>
              <a:gd name="connsiteX252" fmla="*/ 2587833 w 4742389"/>
              <a:gd name="connsiteY252" fmla="*/ 1317902 h 1526213"/>
              <a:gd name="connsiteX253" fmla="*/ 2577026 w 4742389"/>
              <a:gd name="connsiteY253" fmla="*/ 1321510 h 1526213"/>
              <a:gd name="connsiteX254" fmla="*/ 2606011 w 4742389"/>
              <a:gd name="connsiteY254" fmla="*/ 1322059 h 1526213"/>
              <a:gd name="connsiteX255" fmla="*/ 2609795 w 4742389"/>
              <a:gd name="connsiteY255" fmla="*/ 1320600 h 1526213"/>
              <a:gd name="connsiteX256" fmla="*/ 2488093 w 4742389"/>
              <a:gd name="connsiteY256" fmla="*/ 1303682 h 1526213"/>
              <a:gd name="connsiteX257" fmla="*/ 2455475 w 4742389"/>
              <a:gd name="connsiteY257" fmla="*/ 1307276 h 1526213"/>
              <a:gd name="connsiteX258" fmla="*/ 2454047 w 4742389"/>
              <a:gd name="connsiteY258" fmla="*/ 1307576 h 1526213"/>
              <a:gd name="connsiteX259" fmla="*/ 2477878 w 4742389"/>
              <a:gd name="connsiteY259" fmla="*/ 1306350 h 1526213"/>
              <a:gd name="connsiteX260" fmla="*/ 2479861 w 4742389"/>
              <a:gd name="connsiteY260" fmla="*/ 1305853 h 1526213"/>
              <a:gd name="connsiteX261" fmla="*/ 2533705 w 4742389"/>
              <a:gd name="connsiteY261" fmla="*/ 1298657 h 1526213"/>
              <a:gd name="connsiteX262" fmla="*/ 2524604 w 4742389"/>
              <a:gd name="connsiteY262" fmla="*/ 1299659 h 1526213"/>
              <a:gd name="connsiteX263" fmla="*/ 2503073 w 4742389"/>
              <a:gd name="connsiteY263" fmla="*/ 1305053 h 1526213"/>
              <a:gd name="connsiteX264" fmla="*/ 2514481 w 4742389"/>
              <a:gd name="connsiteY264" fmla="*/ 1304466 h 1526213"/>
              <a:gd name="connsiteX265" fmla="*/ 2605028 w 4742389"/>
              <a:gd name="connsiteY265" fmla="*/ 1290798 h 1526213"/>
              <a:gd name="connsiteX266" fmla="*/ 2567269 w 4742389"/>
              <a:gd name="connsiteY266" fmla="*/ 1294959 h 1526213"/>
              <a:gd name="connsiteX267" fmla="*/ 2539563 w 4742389"/>
              <a:gd name="connsiteY267" fmla="*/ 1303175 h 1526213"/>
              <a:gd name="connsiteX268" fmla="*/ 2573141 w 4742389"/>
              <a:gd name="connsiteY268" fmla="*/ 1301447 h 1526213"/>
              <a:gd name="connsiteX269" fmla="*/ 2660687 w 4742389"/>
              <a:gd name="connsiteY269" fmla="*/ 1284666 h 1526213"/>
              <a:gd name="connsiteX270" fmla="*/ 2631170 w 4742389"/>
              <a:gd name="connsiteY270" fmla="*/ 1287918 h 1526213"/>
              <a:gd name="connsiteX271" fmla="*/ 2593847 w 4742389"/>
              <a:gd name="connsiteY271" fmla="*/ 1300382 h 1526213"/>
              <a:gd name="connsiteX272" fmla="*/ 2625671 w 4742389"/>
              <a:gd name="connsiteY272" fmla="*/ 1298744 h 1526213"/>
              <a:gd name="connsiteX273" fmla="*/ 2635381 w 4742389"/>
              <a:gd name="connsiteY273" fmla="*/ 1295340 h 1526213"/>
              <a:gd name="connsiteX274" fmla="*/ 2718032 w 4742389"/>
              <a:gd name="connsiteY274" fmla="*/ 1278348 h 1526213"/>
              <a:gd name="connsiteX275" fmla="*/ 2688577 w 4742389"/>
              <a:gd name="connsiteY275" fmla="*/ 1281593 h 1526213"/>
              <a:gd name="connsiteX276" fmla="*/ 2685430 w 4742389"/>
              <a:gd name="connsiteY276" fmla="*/ 1282805 h 1526213"/>
              <a:gd name="connsiteX277" fmla="*/ 2644928 w 4742389"/>
              <a:gd name="connsiteY277" fmla="*/ 1297753 h 1526213"/>
              <a:gd name="connsiteX278" fmla="*/ 2672812 w 4742389"/>
              <a:gd name="connsiteY278" fmla="*/ 1296318 h 1526213"/>
              <a:gd name="connsiteX279" fmla="*/ 2707393 w 4742389"/>
              <a:gd name="connsiteY279" fmla="*/ 1282993 h 1526213"/>
              <a:gd name="connsiteX280" fmla="*/ 2664685 w 4742389"/>
              <a:gd name="connsiteY280" fmla="*/ 1270749 h 1526213"/>
              <a:gd name="connsiteX281" fmla="*/ 2629561 w 4742389"/>
              <a:gd name="connsiteY281" fmla="*/ 1276485 h 1526213"/>
              <a:gd name="connsiteX282" fmla="*/ 2605034 w 4742389"/>
              <a:gd name="connsiteY282" fmla="*/ 1283759 h 1526213"/>
              <a:gd name="connsiteX283" fmla="*/ 2636153 w 4742389"/>
              <a:gd name="connsiteY283" fmla="*/ 1280404 h 1526213"/>
              <a:gd name="connsiteX284" fmla="*/ 2659785 w 4742389"/>
              <a:gd name="connsiteY284" fmla="*/ 1272512 h 1526213"/>
              <a:gd name="connsiteX285" fmla="*/ 2721202 w 4742389"/>
              <a:gd name="connsiteY285" fmla="*/ 1261521 h 1526213"/>
              <a:gd name="connsiteX286" fmla="*/ 2699701 w 4742389"/>
              <a:gd name="connsiteY286" fmla="*/ 1265032 h 1526213"/>
              <a:gd name="connsiteX287" fmla="*/ 2662287 w 4742389"/>
              <a:gd name="connsiteY287" fmla="*/ 1277526 h 1526213"/>
              <a:gd name="connsiteX288" fmla="*/ 2662020 w 4742389"/>
              <a:gd name="connsiteY288" fmla="*/ 1277615 h 1526213"/>
              <a:gd name="connsiteX289" fmla="*/ 2682683 w 4742389"/>
              <a:gd name="connsiteY289" fmla="*/ 1275388 h 1526213"/>
              <a:gd name="connsiteX290" fmla="*/ 2682927 w 4742389"/>
              <a:gd name="connsiteY290" fmla="*/ 1275285 h 1526213"/>
              <a:gd name="connsiteX291" fmla="*/ 2714384 w 4742389"/>
              <a:gd name="connsiteY291" fmla="*/ 1252876 h 1526213"/>
              <a:gd name="connsiteX292" fmla="*/ 2705116 w 4742389"/>
              <a:gd name="connsiteY292" fmla="*/ 1254824 h 1526213"/>
              <a:gd name="connsiteX293" fmla="*/ 2681292 w 4742389"/>
              <a:gd name="connsiteY293" fmla="*/ 1261251 h 1526213"/>
              <a:gd name="connsiteX294" fmla="*/ 2699013 w 4742389"/>
              <a:gd name="connsiteY294" fmla="*/ 1258404 h 1526213"/>
              <a:gd name="connsiteX295" fmla="*/ 2777684 w 4742389"/>
              <a:gd name="connsiteY295" fmla="*/ 1252298 h 1526213"/>
              <a:gd name="connsiteX296" fmla="*/ 2754993 w 4742389"/>
              <a:gd name="connsiteY296" fmla="*/ 1256003 h 1526213"/>
              <a:gd name="connsiteX297" fmla="*/ 2726604 w 4742389"/>
              <a:gd name="connsiteY297" fmla="*/ 1266942 h 1526213"/>
              <a:gd name="connsiteX298" fmla="*/ 2713229 w 4742389"/>
              <a:gd name="connsiteY298" fmla="*/ 1272095 h 1526213"/>
              <a:gd name="connsiteX299" fmla="*/ 2738617 w 4742389"/>
              <a:gd name="connsiteY299" fmla="*/ 1269358 h 1526213"/>
              <a:gd name="connsiteX300" fmla="*/ 2763818 w 4742389"/>
              <a:gd name="connsiteY300" fmla="*/ 1258353 h 1526213"/>
              <a:gd name="connsiteX301" fmla="*/ 2786235 w 4742389"/>
              <a:gd name="connsiteY301" fmla="*/ 1237780 h 1526213"/>
              <a:gd name="connsiteX302" fmla="*/ 2770055 w 4742389"/>
              <a:gd name="connsiteY302" fmla="*/ 1241179 h 1526213"/>
              <a:gd name="connsiteX303" fmla="*/ 2764899 w 4742389"/>
              <a:gd name="connsiteY303" fmla="*/ 1243082 h 1526213"/>
              <a:gd name="connsiteX304" fmla="*/ 2759884 w 4742389"/>
              <a:gd name="connsiteY304" fmla="*/ 1244933 h 1526213"/>
              <a:gd name="connsiteX305" fmla="*/ 2738576 w 4742389"/>
              <a:gd name="connsiteY305" fmla="*/ 1252049 h 1526213"/>
              <a:gd name="connsiteX306" fmla="*/ 2754778 w 4742389"/>
              <a:gd name="connsiteY306" fmla="*/ 1249447 h 1526213"/>
              <a:gd name="connsiteX307" fmla="*/ 2768325 w 4742389"/>
              <a:gd name="connsiteY307" fmla="*/ 1244575 h 1526213"/>
              <a:gd name="connsiteX308" fmla="*/ 2780524 w 4742389"/>
              <a:gd name="connsiteY308" fmla="*/ 1240188 h 1526213"/>
              <a:gd name="connsiteX309" fmla="*/ 2841726 w 4742389"/>
              <a:gd name="connsiteY309" fmla="*/ 1224878 h 1526213"/>
              <a:gd name="connsiteX310" fmla="*/ 2815804 w 4742389"/>
              <a:gd name="connsiteY310" fmla="*/ 1231377 h 1526213"/>
              <a:gd name="connsiteX311" fmla="*/ 2784148 w 4742389"/>
              <a:gd name="connsiteY311" fmla="*/ 1244729 h 1526213"/>
              <a:gd name="connsiteX312" fmla="*/ 2801257 w 4742389"/>
              <a:gd name="connsiteY312" fmla="*/ 1241981 h 1526213"/>
              <a:gd name="connsiteX313" fmla="*/ 2801350 w 4742389"/>
              <a:gd name="connsiteY313" fmla="*/ 1241963 h 1526213"/>
              <a:gd name="connsiteX314" fmla="*/ 2803467 w 4742389"/>
              <a:gd name="connsiteY314" fmla="*/ 1241039 h 1526213"/>
              <a:gd name="connsiteX315" fmla="*/ 2804992 w 4742389"/>
              <a:gd name="connsiteY315" fmla="*/ 1240373 h 1526213"/>
              <a:gd name="connsiteX316" fmla="*/ 2818081 w 4742389"/>
              <a:gd name="connsiteY316" fmla="*/ 1224347 h 1526213"/>
              <a:gd name="connsiteX317" fmla="*/ 2809074 w 4742389"/>
              <a:gd name="connsiteY317" fmla="*/ 1226777 h 1526213"/>
              <a:gd name="connsiteX318" fmla="*/ 2806401 w 4742389"/>
              <a:gd name="connsiteY318" fmla="*/ 1227763 h 1526213"/>
              <a:gd name="connsiteX319" fmla="*/ 2808931 w 4742389"/>
              <a:gd name="connsiteY319" fmla="*/ 1227227 h 1526213"/>
              <a:gd name="connsiteX320" fmla="*/ 2814340 w 4742389"/>
              <a:gd name="connsiteY320" fmla="*/ 1225925 h 1526213"/>
              <a:gd name="connsiteX321" fmla="*/ 2887025 w 4742389"/>
              <a:gd name="connsiteY321" fmla="*/ 1203951 h 1526213"/>
              <a:gd name="connsiteX322" fmla="*/ 2865952 w 4742389"/>
              <a:gd name="connsiteY322" fmla="*/ 1210224 h 1526213"/>
              <a:gd name="connsiteX323" fmla="*/ 2847860 w 4742389"/>
              <a:gd name="connsiteY323" fmla="*/ 1217855 h 1526213"/>
              <a:gd name="connsiteX324" fmla="*/ 2867883 w 4742389"/>
              <a:gd name="connsiteY324" fmla="*/ 1213035 h 1526213"/>
              <a:gd name="connsiteX325" fmla="*/ 2880030 w 4742389"/>
              <a:gd name="connsiteY325" fmla="*/ 1207271 h 1526213"/>
              <a:gd name="connsiteX326" fmla="*/ 2935978 w 4742389"/>
              <a:gd name="connsiteY326" fmla="*/ 1180577 h 1526213"/>
              <a:gd name="connsiteX327" fmla="*/ 2930627 w 4742389"/>
              <a:gd name="connsiteY327" fmla="*/ 1182438 h 1526213"/>
              <a:gd name="connsiteX328" fmla="*/ 2923762 w 4742389"/>
              <a:gd name="connsiteY328" fmla="*/ 1185400 h 1526213"/>
              <a:gd name="connsiteX329" fmla="*/ 2929226 w 4742389"/>
              <a:gd name="connsiteY329" fmla="*/ 1183808 h 1526213"/>
              <a:gd name="connsiteX330" fmla="*/ 4742389 w 4742389"/>
              <a:gd name="connsiteY330" fmla="*/ 0 h 1526213"/>
              <a:gd name="connsiteX331" fmla="*/ 4742389 w 4742389"/>
              <a:gd name="connsiteY331" fmla="*/ 9182 h 1526213"/>
              <a:gd name="connsiteX332" fmla="*/ 4733821 w 4742389"/>
              <a:gd name="connsiteY332" fmla="*/ 11262 h 1526213"/>
              <a:gd name="connsiteX333" fmla="*/ 4636847 w 4742389"/>
              <a:gd name="connsiteY333" fmla="*/ 46988 h 1526213"/>
              <a:gd name="connsiteX334" fmla="*/ 4273980 w 4742389"/>
              <a:gd name="connsiteY334" fmla="*/ 252571 h 1526213"/>
              <a:gd name="connsiteX335" fmla="*/ 3953656 w 4742389"/>
              <a:gd name="connsiteY335" fmla="*/ 523339 h 1526213"/>
              <a:gd name="connsiteX336" fmla="*/ 3876077 w 4742389"/>
              <a:gd name="connsiteY336" fmla="*/ 593538 h 1526213"/>
              <a:gd name="connsiteX337" fmla="*/ 3836037 w 4742389"/>
              <a:gd name="connsiteY337" fmla="*/ 626130 h 1526213"/>
              <a:gd name="connsiteX338" fmla="*/ 3795996 w 4742389"/>
              <a:gd name="connsiteY338" fmla="*/ 661230 h 1526213"/>
              <a:gd name="connsiteX339" fmla="*/ 3628326 w 4742389"/>
              <a:gd name="connsiteY339" fmla="*/ 789093 h 1526213"/>
              <a:gd name="connsiteX340" fmla="*/ 3455651 w 4742389"/>
              <a:gd name="connsiteY340" fmla="*/ 905673 h 1526213"/>
              <a:gd name="connsiteX341" fmla="*/ 3335376 w 4742389"/>
              <a:gd name="connsiteY341" fmla="*/ 978473 h 1526213"/>
              <a:gd name="connsiteX342" fmla="*/ 3432730 w 4742389"/>
              <a:gd name="connsiteY342" fmla="*/ 925262 h 1526213"/>
              <a:gd name="connsiteX343" fmla="*/ 3608841 w 4742389"/>
              <a:gd name="connsiteY343" fmla="*/ 816526 h 1526213"/>
              <a:gd name="connsiteX344" fmla="*/ 3776507 w 4742389"/>
              <a:gd name="connsiteY344" fmla="*/ 696196 h 1526213"/>
              <a:gd name="connsiteX345" fmla="*/ 3941670 w 4742389"/>
              <a:gd name="connsiteY345" fmla="*/ 568345 h 1526213"/>
              <a:gd name="connsiteX346" fmla="*/ 4104331 w 4742389"/>
              <a:gd name="connsiteY346" fmla="*/ 443001 h 1526213"/>
              <a:gd name="connsiteX347" fmla="*/ 4274499 w 4742389"/>
              <a:gd name="connsiteY347" fmla="*/ 325178 h 1526213"/>
              <a:gd name="connsiteX348" fmla="*/ 4652372 w 4742389"/>
              <a:gd name="connsiteY348" fmla="*/ 149697 h 1526213"/>
              <a:gd name="connsiteX349" fmla="*/ 4742389 w 4742389"/>
              <a:gd name="connsiteY349" fmla="*/ 128066 h 1526213"/>
              <a:gd name="connsiteX350" fmla="*/ 4742389 w 4742389"/>
              <a:gd name="connsiteY350" fmla="*/ 138430 h 1526213"/>
              <a:gd name="connsiteX351" fmla="*/ 4654875 w 4742389"/>
              <a:gd name="connsiteY351" fmla="*/ 159724 h 1526213"/>
              <a:gd name="connsiteX352" fmla="*/ 4279504 w 4742389"/>
              <a:gd name="connsiteY352" fmla="*/ 332699 h 1526213"/>
              <a:gd name="connsiteX353" fmla="*/ 4109336 w 4742389"/>
              <a:gd name="connsiteY353" fmla="*/ 448015 h 1526213"/>
              <a:gd name="connsiteX354" fmla="*/ 3946675 w 4742389"/>
              <a:gd name="connsiteY354" fmla="*/ 575866 h 1526213"/>
              <a:gd name="connsiteX355" fmla="*/ 3781512 w 4742389"/>
              <a:gd name="connsiteY355" fmla="*/ 703717 h 1526213"/>
              <a:gd name="connsiteX356" fmla="*/ 3611344 w 4742389"/>
              <a:gd name="connsiteY356" fmla="*/ 821540 h 1526213"/>
              <a:gd name="connsiteX357" fmla="*/ 3253491 w 4742389"/>
              <a:gd name="connsiteY357" fmla="*/ 1032117 h 1526213"/>
              <a:gd name="connsiteX358" fmla="*/ 3191695 w 4742389"/>
              <a:gd name="connsiteY358" fmla="*/ 1062445 h 1526213"/>
              <a:gd name="connsiteX359" fmla="*/ 3232851 w 4742389"/>
              <a:gd name="connsiteY359" fmla="*/ 1044362 h 1526213"/>
              <a:gd name="connsiteX360" fmla="*/ 3593207 w 4742389"/>
              <a:gd name="connsiteY360" fmla="*/ 853819 h 1526213"/>
              <a:gd name="connsiteX361" fmla="*/ 3765877 w 4742389"/>
              <a:gd name="connsiteY361" fmla="*/ 743505 h 1526213"/>
              <a:gd name="connsiteX362" fmla="*/ 3936045 w 4742389"/>
              <a:gd name="connsiteY362" fmla="*/ 628177 h 1526213"/>
              <a:gd name="connsiteX363" fmla="*/ 4283889 w 4742389"/>
              <a:gd name="connsiteY363" fmla="*/ 410056 h 1526213"/>
              <a:gd name="connsiteX364" fmla="*/ 4671771 w 4742389"/>
              <a:gd name="connsiteY364" fmla="*/ 272163 h 1526213"/>
              <a:gd name="connsiteX365" fmla="*/ 4742389 w 4742389"/>
              <a:gd name="connsiteY365" fmla="*/ 264326 h 1526213"/>
              <a:gd name="connsiteX366" fmla="*/ 4742389 w 4742389"/>
              <a:gd name="connsiteY366" fmla="*/ 273458 h 1526213"/>
              <a:gd name="connsiteX367" fmla="*/ 4671771 w 4742389"/>
              <a:gd name="connsiteY367" fmla="*/ 282192 h 1526213"/>
              <a:gd name="connsiteX368" fmla="*/ 4288893 w 4742389"/>
              <a:gd name="connsiteY368" fmla="*/ 417577 h 1526213"/>
              <a:gd name="connsiteX369" fmla="*/ 3941050 w 4742389"/>
              <a:gd name="connsiteY369" fmla="*/ 633191 h 1526213"/>
              <a:gd name="connsiteX370" fmla="*/ 3770882 w 4742389"/>
              <a:gd name="connsiteY370" fmla="*/ 748520 h 1526213"/>
              <a:gd name="connsiteX371" fmla="*/ 3598212 w 4742389"/>
              <a:gd name="connsiteY371" fmla="*/ 858834 h 1526213"/>
              <a:gd name="connsiteX372" fmla="*/ 3235353 w 4742389"/>
              <a:gd name="connsiteY372" fmla="*/ 1051883 h 1526213"/>
              <a:gd name="connsiteX373" fmla="*/ 3083811 w 4742389"/>
              <a:gd name="connsiteY373" fmla="*/ 1118465 h 1526213"/>
              <a:gd name="connsiteX374" fmla="*/ 3215960 w 4742389"/>
              <a:gd name="connsiteY374" fmla="*/ 1067077 h 1526213"/>
              <a:gd name="connsiteX375" fmla="*/ 3586326 w 4742389"/>
              <a:gd name="connsiteY375" fmla="*/ 896531 h 1526213"/>
              <a:gd name="connsiteX376" fmla="*/ 3761499 w 4742389"/>
              <a:gd name="connsiteY376" fmla="*/ 796211 h 1526213"/>
              <a:gd name="connsiteX377" fmla="*/ 3936672 w 4742389"/>
              <a:gd name="connsiteY377" fmla="*/ 693382 h 1526213"/>
              <a:gd name="connsiteX378" fmla="*/ 4299530 w 4742389"/>
              <a:gd name="connsiteY378" fmla="*/ 507789 h 1526213"/>
              <a:gd name="connsiteX379" fmla="*/ 4492220 w 4742389"/>
              <a:gd name="connsiteY379" fmla="*/ 442581 h 1526213"/>
              <a:gd name="connsiteX380" fmla="*/ 4692418 w 4742389"/>
              <a:gd name="connsiteY380" fmla="*/ 407468 h 1526213"/>
              <a:gd name="connsiteX381" fmla="*/ 4742389 w 4742389"/>
              <a:gd name="connsiteY381" fmla="*/ 407468 h 1526213"/>
              <a:gd name="connsiteX382" fmla="*/ 4742389 w 4742389"/>
              <a:gd name="connsiteY382" fmla="*/ 415145 h 1526213"/>
              <a:gd name="connsiteX383" fmla="*/ 4692418 w 4742389"/>
              <a:gd name="connsiteY383" fmla="*/ 414992 h 1526213"/>
              <a:gd name="connsiteX384" fmla="*/ 4494723 w 4742389"/>
              <a:gd name="connsiteY384" fmla="*/ 450105 h 1526213"/>
              <a:gd name="connsiteX385" fmla="*/ 4302033 w 4742389"/>
              <a:gd name="connsiteY385" fmla="*/ 515313 h 1526213"/>
              <a:gd name="connsiteX386" fmla="*/ 3941677 w 4742389"/>
              <a:gd name="connsiteY386" fmla="*/ 698398 h 1526213"/>
              <a:gd name="connsiteX387" fmla="*/ 3766504 w 4742389"/>
              <a:gd name="connsiteY387" fmla="*/ 803735 h 1526213"/>
              <a:gd name="connsiteX388" fmla="*/ 3588828 w 4742389"/>
              <a:gd name="connsiteY388" fmla="*/ 904056 h 1526213"/>
              <a:gd name="connsiteX389" fmla="*/ 3218463 w 4742389"/>
              <a:gd name="connsiteY389" fmla="*/ 1074601 h 1526213"/>
              <a:gd name="connsiteX390" fmla="*/ 3029409 w 4742389"/>
              <a:gd name="connsiteY390" fmla="*/ 1148078 h 1526213"/>
              <a:gd name="connsiteX391" fmla="*/ 2999014 w 4742389"/>
              <a:gd name="connsiteY391" fmla="*/ 1158650 h 1526213"/>
              <a:gd name="connsiteX392" fmla="*/ 2973916 w 4742389"/>
              <a:gd name="connsiteY392" fmla="*/ 1170786 h 1526213"/>
              <a:gd name="connsiteX393" fmla="*/ 3013812 w 4742389"/>
              <a:gd name="connsiteY393" fmla="*/ 1159160 h 1526213"/>
              <a:gd name="connsiteX394" fmla="*/ 3205559 w 4742389"/>
              <a:gd name="connsiteY394" fmla="*/ 1095217 h 1526213"/>
              <a:gd name="connsiteX395" fmla="*/ 3578417 w 4742389"/>
              <a:gd name="connsiteY395" fmla="*/ 947271 h 1526213"/>
              <a:gd name="connsiteX396" fmla="*/ 3941266 w 4742389"/>
              <a:gd name="connsiteY396" fmla="*/ 766727 h 1526213"/>
              <a:gd name="connsiteX397" fmla="*/ 4314125 w 4742389"/>
              <a:gd name="connsiteY397" fmla="*/ 613765 h 1526213"/>
              <a:gd name="connsiteX398" fmla="*/ 4511815 w 4742389"/>
              <a:gd name="connsiteY398" fmla="*/ 566122 h 1526213"/>
              <a:gd name="connsiteX399" fmla="*/ 4714510 w 4742389"/>
              <a:gd name="connsiteY399" fmla="*/ 553584 h 1526213"/>
              <a:gd name="connsiteX400" fmla="*/ 4742389 w 4742389"/>
              <a:gd name="connsiteY400" fmla="*/ 555330 h 1526213"/>
              <a:gd name="connsiteX401" fmla="*/ 4742389 w 4742389"/>
              <a:gd name="connsiteY401" fmla="*/ 563161 h 1526213"/>
              <a:gd name="connsiteX402" fmla="*/ 4712007 w 4742389"/>
              <a:gd name="connsiteY402" fmla="*/ 561106 h 1526213"/>
              <a:gd name="connsiteX403" fmla="*/ 4511815 w 4742389"/>
              <a:gd name="connsiteY403" fmla="*/ 573644 h 1526213"/>
              <a:gd name="connsiteX404" fmla="*/ 4316627 w 4742389"/>
              <a:gd name="connsiteY404" fmla="*/ 621288 h 1526213"/>
              <a:gd name="connsiteX405" fmla="*/ 3943769 w 4742389"/>
              <a:gd name="connsiteY405" fmla="*/ 774249 h 1526213"/>
              <a:gd name="connsiteX406" fmla="*/ 3583422 w 4742389"/>
              <a:gd name="connsiteY406" fmla="*/ 952286 h 1526213"/>
              <a:gd name="connsiteX407" fmla="*/ 3208061 w 4742389"/>
              <a:gd name="connsiteY407" fmla="*/ 1102740 h 1526213"/>
              <a:gd name="connsiteX408" fmla="*/ 3015376 w 4742389"/>
              <a:gd name="connsiteY408" fmla="*/ 1165743 h 1526213"/>
              <a:gd name="connsiteX409" fmla="*/ 2934640 w 4742389"/>
              <a:gd name="connsiteY409" fmla="*/ 1189777 h 1526213"/>
              <a:gd name="connsiteX410" fmla="*/ 2905035 w 4742389"/>
              <a:gd name="connsiteY410" fmla="*/ 1204092 h 1526213"/>
              <a:gd name="connsiteX411" fmla="*/ 3004236 w 4742389"/>
              <a:gd name="connsiteY411" fmla="*/ 1180211 h 1526213"/>
              <a:gd name="connsiteX412" fmla="*/ 3198368 w 4742389"/>
              <a:gd name="connsiteY412" fmla="*/ 1127323 h 1526213"/>
              <a:gd name="connsiteX413" fmla="*/ 3388551 w 4742389"/>
              <a:gd name="connsiteY413" fmla="*/ 1069698 h 1526213"/>
              <a:gd name="connsiteX414" fmla="*/ 3483643 w 4742389"/>
              <a:gd name="connsiteY414" fmla="*/ 1037127 h 1526213"/>
              <a:gd name="connsiteX415" fmla="*/ 3531188 w 4742389"/>
              <a:gd name="connsiteY415" fmla="*/ 1019589 h 1526213"/>
              <a:gd name="connsiteX416" fmla="*/ 3578734 w 4742389"/>
              <a:gd name="connsiteY416" fmla="*/ 1002051 h 1526213"/>
              <a:gd name="connsiteX417" fmla="*/ 3763912 w 4742389"/>
              <a:gd name="connsiteY417" fmla="*/ 926888 h 1526213"/>
              <a:gd name="connsiteX418" fmla="*/ 3949090 w 4742389"/>
              <a:gd name="connsiteY418" fmla="*/ 851725 h 1526213"/>
              <a:gd name="connsiteX419" fmla="*/ 4331959 w 4742389"/>
              <a:gd name="connsiteY419" fmla="*/ 731464 h 1526213"/>
              <a:gd name="connsiteX420" fmla="*/ 4532151 w 4742389"/>
              <a:gd name="connsiteY420" fmla="*/ 698894 h 1526213"/>
              <a:gd name="connsiteX421" fmla="*/ 4732343 w 4742389"/>
              <a:gd name="connsiteY421" fmla="*/ 706410 h 1526213"/>
              <a:gd name="connsiteX422" fmla="*/ 4742389 w 4742389"/>
              <a:gd name="connsiteY422" fmla="*/ 708731 h 1526213"/>
              <a:gd name="connsiteX423" fmla="*/ 4742389 w 4742389"/>
              <a:gd name="connsiteY423" fmla="*/ 716573 h 1526213"/>
              <a:gd name="connsiteX424" fmla="*/ 4732343 w 4742389"/>
              <a:gd name="connsiteY424" fmla="*/ 713926 h 1526213"/>
              <a:gd name="connsiteX425" fmla="*/ 4632248 w 4742389"/>
              <a:gd name="connsiteY425" fmla="*/ 704531 h 1526213"/>
              <a:gd name="connsiteX426" fmla="*/ 4532151 w 4742389"/>
              <a:gd name="connsiteY426" fmla="*/ 706410 h 1526213"/>
              <a:gd name="connsiteX427" fmla="*/ 4334461 w 4742389"/>
              <a:gd name="connsiteY427" fmla="*/ 738981 h 1526213"/>
              <a:gd name="connsiteX428" fmla="*/ 3954095 w 4742389"/>
              <a:gd name="connsiteY428" fmla="*/ 859241 h 1526213"/>
              <a:gd name="connsiteX429" fmla="*/ 3766415 w 4742389"/>
              <a:gd name="connsiteY429" fmla="*/ 934404 h 1526213"/>
              <a:gd name="connsiteX430" fmla="*/ 3581236 w 4742389"/>
              <a:gd name="connsiteY430" fmla="*/ 1007062 h 1526213"/>
              <a:gd name="connsiteX431" fmla="*/ 3533691 w 4742389"/>
              <a:gd name="connsiteY431" fmla="*/ 1027105 h 1526213"/>
              <a:gd name="connsiteX432" fmla="*/ 3486145 w 4742389"/>
              <a:gd name="connsiteY432" fmla="*/ 1044643 h 1526213"/>
              <a:gd name="connsiteX433" fmla="*/ 3391053 w 4742389"/>
              <a:gd name="connsiteY433" fmla="*/ 1074708 h 1526213"/>
              <a:gd name="connsiteX434" fmla="*/ 3200871 w 4742389"/>
              <a:gd name="connsiteY434" fmla="*/ 1134839 h 1526213"/>
              <a:gd name="connsiteX435" fmla="*/ 2877196 w 4742389"/>
              <a:gd name="connsiteY435" fmla="*/ 1215985 h 1526213"/>
              <a:gd name="connsiteX436" fmla="*/ 2875102 w 4742389"/>
              <a:gd name="connsiteY436" fmla="*/ 1216868 h 1526213"/>
              <a:gd name="connsiteX437" fmla="*/ 2855043 w 4742389"/>
              <a:gd name="connsiteY437" fmla="*/ 1225330 h 1526213"/>
              <a:gd name="connsiteX438" fmla="*/ 2832458 w 4742389"/>
              <a:gd name="connsiteY438" fmla="*/ 1236048 h 1526213"/>
              <a:gd name="connsiteX439" fmla="*/ 3193216 w 4742389"/>
              <a:gd name="connsiteY439" fmla="*/ 1167445 h 1526213"/>
              <a:gd name="connsiteX440" fmla="*/ 3578607 w 4742389"/>
              <a:gd name="connsiteY440" fmla="*/ 1064724 h 1526213"/>
              <a:gd name="connsiteX441" fmla="*/ 3768799 w 4742389"/>
              <a:gd name="connsiteY441" fmla="*/ 1007100 h 1526213"/>
              <a:gd name="connsiteX442" fmla="*/ 3961495 w 4742389"/>
              <a:gd name="connsiteY442" fmla="*/ 946970 h 1526213"/>
              <a:gd name="connsiteX443" fmla="*/ 4349388 w 4742389"/>
              <a:gd name="connsiteY443" fmla="*/ 856776 h 1526213"/>
              <a:gd name="connsiteX444" fmla="*/ 4648871 w 4742389"/>
              <a:gd name="connsiteY444" fmla="*/ 848673 h 1526213"/>
              <a:gd name="connsiteX445" fmla="*/ 4742389 w 4742389"/>
              <a:gd name="connsiteY445" fmla="*/ 865896 h 1526213"/>
              <a:gd name="connsiteX446" fmla="*/ 4742389 w 4742389"/>
              <a:gd name="connsiteY446" fmla="*/ 876335 h 1526213"/>
              <a:gd name="connsiteX447" fmla="*/ 4647855 w 4742389"/>
              <a:gd name="connsiteY447" fmla="*/ 857246 h 1526213"/>
              <a:gd name="connsiteX448" fmla="*/ 4549278 w 4742389"/>
              <a:gd name="connsiteY448" fmla="*/ 849886 h 1526213"/>
              <a:gd name="connsiteX449" fmla="*/ 4351891 w 4742389"/>
              <a:gd name="connsiteY449" fmla="*/ 864292 h 1526213"/>
              <a:gd name="connsiteX450" fmla="*/ 3963997 w 4742389"/>
              <a:gd name="connsiteY450" fmla="*/ 951981 h 1526213"/>
              <a:gd name="connsiteX451" fmla="*/ 3771302 w 4742389"/>
              <a:gd name="connsiteY451" fmla="*/ 1012111 h 1526213"/>
              <a:gd name="connsiteX452" fmla="*/ 3581109 w 4742389"/>
              <a:gd name="connsiteY452" fmla="*/ 1072240 h 1526213"/>
              <a:gd name="connsiteX453" fmla="*/ 3195719 w 4742389"/>
              <a:gd name="connsiteY453" fmla="*/ 1172456 h 1526213"/>
              <a:gd name="connsiteX454" fmla="*/ 2809662 w 4742389"/>
              <a:gd name="connsiteY454" fmla="*/ 1246866 h 1526213"/>
              <a:gd name="connsiteX455" fmla="*/ 2807495 w 4742389"/>
              <a:gd name="connsiteY455" fmla="*/ 1247894 h 1526213"/>
              <a:gd name="connsiteX456" fmla="*/ 2761193 w 4742389"/>
              <a:gd name="connsiteY456" fmla="*/ 1266924 h 1526213"/>
              <a:gd name="connsiteX457" fmla="*/ 2797435 w 4742389"/>
              <a:gd name="connsiteY457" fmla="*/ 1263017 h 1526213"/>
              <a:gd name="connsiteX458" fmla="*/ 3192826 w 4742389"/>
              <a:gd name="connsiteY458" fmla="*/ 1212872 h 1526213"/>
              <a:gd name="connsiteX459" fmla="*/ 3388019 w 4742389"/>
              <a:gd name="connsiteY459" fmla="*/ 1180277 h 1526213"/>
              <a:gd name="connsiteX460" fmla="*/ 3485615 w 4742389"/>
              <a:gd name="connsiteY460" fmla="*/ 1160219 h 1526213"/>
              <a:gd name="connsiteX461" fmla="*/ 3583211 w 4742389"/>
              <a:gd name="connsiteY461" fmla="*/ 1140161 h 1526213"/>
              <a:gd name="connsiteX462" fmla="*/ 3778404 w 4742389"/>
              <a:gd name="connsiteY462" fmla="*/ 1095030 h 1526213"/>
              <a:gd name="connsiteX463" fmla="*/ 3971095 w 4742389"/>
              <a:gd name="connsiteY463" fmla="*/ 1049899 h 1526213"/>
              <a:gd name="connsiteX464" fmla="*/ 4366485 w 4742389"/>
              <a:gd name="connsiteY464" fmla="*/ 989724 h 1526213"/>
              <a:gd name="connsiteX465" fmla="*/ 4663850 w 4742389"/>
              <a:gd name="connsiteY465" fmla="*/ 1007354 h 1526213"/>
              <a:gd name="connsiteX466" fmla="*/ 4742389 w 4742389"/>
              <a:gd name="connsiteY466" fmla="*/ 1029966 h 1526213"/>
              <a:gd name="connsiteX467" fmla="*/ 4742389 w 4742389"/>
              <a:gd name="connsiteY467" fmla="*/ 1037999 h 1526213"/>
              <a:gd name="connsiteX468" fmla="*/ 4685532 w 4742389"/>
              <a:gd name="connsiteY468" fmla="*/ 1020809 h 1526213"/>
              <a:gd name="connsiteX469" fmla="*/ 4464786 w 4742389"/>
              <a:gd name="connsiteY469" fmla="*/ 994778 h 1526213"/>
              <a:gd name="connsiteX470" fmla="*/ 4366485 w 4742389"/>
              <a:gd name="connsiteY470" fmla="*/ 997246 h 1526213"/>
              <a:gd name="connsiteX471" fmla="*/ 3973597 w 4742389"/>
              <a:gd name="connsiteY471" fmla="*/ 1057421 h 1526213"/>
              <a:gd name="connsiteX472" fmla="*/ 3778404 w 4742389"/>
              <a:gd name="connsiteY472" fmla="*/ 1102552 h 1526213"/>
              <a:gd name="connsiteX473" fmla="*/ 3585714 w 4742389"/>
              <a:gd name="connsiteY473" fmla="*/ 1147683 h 1526213"/>
              <a:gd name="connsiteX474" fmla="*/ 3488117 w 4742389"/>
              <a:gd name="connsiteY474" fmla="*/ 1167741 h 1526213"/>
              <a:gd name="connsiteX475" fmla="*/ 3390521 w 4742389"/>
              <a:gd name="connsiteY475" fmla="*/ 1187799 h 1526213"/>
              <a:gd name="connsiteX476" fmla="*/ 3192826 w 4742389"/>
              <a:gd name="connsiteY476" fmla="*/ 1220394 h 1526213"/>
              <a:gd name="connsiteX477" fmla="*/ 2797435 w 4742389"/>
              <a:gd name="connsiteY477" fmla="*/ 1269599 h 1526213"/>
              <a:gd name="connsiteX478" fmla="*/ 2739028 w 4742389"/>
              <a:gd name="connsiteY478" fmla="*/ 1276034 h 1526213"/>
              <a:gd name="connsiteX479" fmla="*/ 2722096 w 4742389"/>
              <a:gd name="connsiteY479" fmla="*/ 1282994 h 1526213"/>
              <a:gd name="connsiteX480" fmla="*/ 2709896 w 4742389"/>
              <a:gd name="connsiteY480" fmla="*/ 1288008 h 1526213"/>
              <a:gd name="connsiteX481" fmla="*/ 2691765 w 4742389"/>
              <a:gd name="connsiteY481" fmla="*/ 1295343 h 1526213"/>
              <a:gd name="connsiteX482" fmla="*/ 2795633 w 4742389"/>
              <a:gd name="connsiteY482" fmla="*/ 1289998 h 1526213"/>
              <a:gd name="connsiteX483" fmla="*/ 3193223 w 4742389"/>
              <a:gd name="connsiteY483" fmla="*/ 1267755 h 1526213"/>
              <a:gd name="connsiteX484" fmla="*/ 3390923 w 4742389"/>
              <a:gd name="connsiteY484" fmla="*/ 1250211 h 1526213"/>
              <a:gd name="connsiteX485" fmla="*/ 3588623 w 4742389"/>
              <a:gd name="connsiteY485" fmla="*/ 1225149 h 1526213"/>
              <a:gd name="connsiteX486" fmla="*/ 3981522 w 4742389"/>
              <a:gd name="connsiteY486" fmla="*/ 1164999 h 1526213"/>
              <a:gd name="connsiteX487" fmla="*/ 4181725 w 4742389"/>
              <a:gd name="connsiteY487" fmla="*/ 1142443 h 1526213"/>
              <a:gd name="connsiteX488" fmla="*/ 4379425 w 4742389"/>
              <a:gd name="connsiteY488" fmla="*/ 1129912 h 1526213"/>
              <a:gd name="connsiteX489" fmla="*/ 4579628 w 4742389"/>
              <a:gd name="connsiteY489" fmla="*/ 1147455 h 1526213"/>
              <a:gd name="connsiteX490" fmla="*/ 4677227 w 4742389"/>
              <a:gd name="connsiteY490" fmla="*/ 1167505 h 1526213"/>
              <a:gd name="connsiteX491" fmla="*/ 4742389 w 4742389"/>
              <a:gd name="connsiteY491" fmla="*/ 1188113 h 1526213"/>
              <a:gd name="connsiteX492" fmla="*/ 4742389 w 4742389"/>
              <a:gd name="connsiteY492" fmla="*/ 1197002 h 1526213"/>
              <a:gd name="connsiteX493" fmla="*/ 4674724 w 4742389"/>
              <a:gd name="connsiteY493" fmla="*/ 1175024 h 1526213"/>
              <a:gd name="connsiteX494" fmla="*/ 4577125 w 4742389"/>
              <a:gd name="connsiteY494" fmla="*/ 1154974 h 1526213"/>
              <a:gd name="connsiteX495" fmla="*/ 4379425 w 4742389"/>
              <a:gd name="connsiteY495" fmla="*/ 1139937 h 1526213"/>
              <a:gd name="connsiteX496" fmla="*/ 4181725 w 4742389"/>
              <a:gd name="connsiteY496" fmla="*/ 1149962 h 1526213"/>
              <a:gd name="connsiteX497" fmla="*/ 3984024 w 4742389"/>
              <a:gd name="connsiteY497" fmla="*/ 1172518 h 1526213"/>
              <a:gd name="connsiteX498" fmla="*/ 3591126 w 4742389"/>
              <a:gd name="connsiteY498" fmla="*/ 1232668 h 1526213"/>
              <a:gd name="connsiteX499" fmla="*/ 3393426 w 4742389"/>
              <a:gd name="connsiteY499" fmla="*/ 1257730 h 1526213"/>
              <a:gd name="connsiteX500" fmla="*/ 3193223 w 4742389"/>
              <a:gd name="connsiteY500" fmla="*/ 1275274 h 1526213"/>
              <a:gd name="connsiteX501" fmla="*/ 2797510 w 4742389"/>
              <a:gd name="connsiteY501" fmla="*/ 1297203 h 1526213"/>
              <a:gd name="connsiteX502" fmla="*/ 2673116 w 4742389"/>
              <a:gd name="connsiteY502" fmla="*/ 1302888 h 1526213"/>
              <a:gd name="connsiteX503" fmla="*/ 2661097 w 4742389"/>
              <a:gd name="connsiteY503" fmla="*/ 1307751 h 1526213"/>
              <a:gd name="connsiteX504" fmla="*/ 2621225 w 4742389"/>
              <a:gd name="connsiteY504" fmla="*/ 1322346 h 1526213"/>
              <a:gd name="connsiteX505" fmla="*/ 2797441 w 4742389"/>
              <a:gd name="connsiteY505" fmla="*/ 1325679 h 1526213"/>
              <a:gd name="connsiteX506" fmla="*/ 3195334 w 4742389"/>
              <a:gd name="connsiteY506" fmla="*/ 1333204 h 1526213"/>
              <a:gd name="connsiteX507" fmla="*/ 3295433 w 4742389"/>
              <a:gd name="connsiteY507" fmla="*/ 1333204 h 1526213"/>
              <a:gd name="connsiteX508" fmla="*/ 3395531 w 4742389"/>
              <a:gd name="connsiteY508" fmla="*/ 1330696 h 1526213"/>
              <a:gd name="connsiteX509" fmla="*/ 3495631 w 4742389"/>
              <a:gd name="connsiteY509" fmla="*/ 1325679 h 1526213"/>
              <a:gd name="connsiteX510" fmla="*/ 3543177 w 4742389"/>
              <a:gd name="connsiteY510" fmla="*/ 1323171 h 1526213"/>
              <a:gd name="connsiteX511" fmla="*/ 3593227 w 4742389"/>
              <a:gd name="connsiteY511" fmla="*/ 1320662 h 1526213"/>
              <a:gd name="connsiteX512" fmla="*/ 3991120 w 4742389"/>
              <a:gd name="connsiteY512" fmla="*/ 1290561 h 1526213"/>
              <a:gd name="connsiteX513" fmla="*/ 4188815 w 4742389"/>
              <a:gd name="connsiteY513" fmla="*/ 1278019 h 1526213"/>
              <a:gd name="connsiteX514" fmla="*/ 4389013 w 4742389"/>
              <a:gd name="connsiteY514" fmla="*/ 1278019 h 1526213"/>
              <a:gd name="connsiteX515" fmla="*/ 4586709 w 4742389"/>
              <a:gd name="connsiteY515" fmla="*/ 1303103 h 1526213"/>
              <a:gd name="connsiteX516" fmla="*/ 4636758 w 4742389"/>
              <a:gd name="connsiteY516" fmla="*/ 1313137 h 1526213"/>
              <a:gd name="connsiteX517" fmla="*/ 4684305 w 4742389"/>
              <a:gd name="connsiteY517" fmla="*/ 1328188 h 1526213"/>
              <a:gd name="connsiteX518" fmla="*/ 4739281 w 4742389"/>
              <a:gd name="connsiteY518" fmla="*/ 1342690 h 1526213"/>
              <a:gd name="connsiteX519" fmla="*/ 4742389 w 4742389"/>
              <a:gd name="connsiteY519" fmla="*/ 1343510 h 1526213"/>
              <a:gd name="connsiteX520" fmla="*/ 4742389 w 4742389"/>
              <a:gd name="connsiteY520" fmla="*/ 1352843 h 1526213"/>
              <a:gd name="connsiteX521" fmla="*/ 4722977 w 4742389"/>
              <a:gd name="connsiteY521" fmla="*/ 1347354 h 1526213"/>
              <a:gd name="connsiteX522" fmla="*/ 4681803 w 4742389"/>
              <a:gd name="connsiteY522" fmla="*/ 1335713 h 1526213"/>
              <a:gd name="connsiteX523" fmla="*/ 4634255 w 4742389"/>
              <a:gd name="connsiteY523" fmla="*/ 1323171 h 1526213"/>
              <a:gd name="connsiteX524" fmla="*/ 4586709 w 4742389"/>
              <a:gd name="connsiteY524" fmla="*/ 1310628 h 1526213"/>
              <a:gd name="connsiteX525" fmla="*/ 4389013 w 4742389"/>
              <a:gd name="connsiteY525" fmla="*/ 1285544 h 1526213"/>
              <a:gd name="connsiteX526" fmla="*/ 4190067 w 4742389"/>
              <a:gd name="connsiteY526" fmla="*/ 1285230 h 1526213"/>
              <a:gd name="connsiteX527" fmla="*/ 3991120 w 4742389"/>
              <a:gd name="connsiteY527" fmla="*/ 1298086 h 1526213"/>
              <a:gd name="connsiteX528" fmla="*/ 3593227 w 4742389"/>
              <a:gd name="connsiteY528" fmla="*/ 1328188 h 1526213"/>
              <a:gd name="connsiteX529" fmla="*/ 3545680 w 4742389"/>
              <a:gd name="connsiteY529" fmla="*/ 1330696 h 1526213"/>
              <a:gd name="connsiteX530" fmla="*/ 3495631 w 4742389"/>
              <a:gd name="connsiteY530" fmla="*/ 1333204 h 1526213"/>
              <a:gd name="connsiteX531" fmla="*/ 3395531 w 4742389"/>
              <a:gd name="connsiteY531" fmla="*/ 1338221 h 1526213"/>
              <a:gd name="connsiteX532" fmla="*/ 3295433 w 4742389"/>
              <a:gd name="connsiteY532" fmla="*/ 1340730 h 1526213"/>
              <a:gd name="connsiteX533" fmla="*/ 3195334 w 4742389"/>
              <a:gd name="connsiteY533" fmla="*/ 1340730 h 1526213"/>
              <a:gd name="connsiteX534" fmla="*/ 2797441 w 4742389"/>
              <a:gd name="connsiteY534" fmla="*/ 1332264 h 1526213"/>
              <a:gd name="connsiteX535" fmla="*/ 2603375 w 4742389"/>
              <a:gd name="connsiteY535" fmla="*/ 1329052 h 1526213"/>
              <a:gd name="connsiteX536" fmla="*/ 2557030 w 4742389"/>
              <a:gd name="connsiteY536" fmla="*/ 1346910 h 1526213"/>
              <a:gd name="connsiteX537" fmla="*/ 2602614 w 4742389"/>
              <a:gd name="connsiteY537" fmla="*/ 1350303 h 1526213"/>
              <a:gd name="connsiteX538" fmla="*/ 3198382 w 4742389"/>
              <a:gd name="connsiteY538" fmla="*/ 1408131 h 1526213"/>
              <a:gd name="connsiteX539" fmla="*/ 3248430 w 4742389"/>
              <a:gd name="connsiteY539" fmla="*/ 1413146 h 1526213"/>
              <a:gd name="connsiteX540" fmla="*/ 3298479 w 4742389"/>
              <a:gd name="connsiteY540" fmla="*/ 1415654 h 1526213"/>
              <a:gd name="connsiteX541" fmla="*/ 3398575 w 4742389"/>
              <a:gd name="connsiteY541" fmla="*/ 1420669 h 1526213"/>
              <a:gd name="connsiteX542" fmla="*/ 3498671 w 4742389"/>
              <a:gd name="connsiteY542" fmla="*/ 1423176 h 1526213"/>
              <a:gd name="connsiteX543" fmla="*/ 3598767 w 4742389"/>
              <a:gd name="connsiteY543" fmla="*/ 1425683 h 1526213"/>
              <a:gd name="connsiteX544" fmla="*/ 3996650 w 4742389"/>
              <a:gd name="connsiteY544" fmla="*/ 1420669 h 1526213"/>
              <a:gd name="connsiteX545" fmla="*/ 4196843 w 4742389"/>
              <a:gd name="connsiteY545" fmla="*/ 1418161 h 1526213"/>
              <a:gd name="connsiteX546" fmla="*/ 4397035 w 4742389"/>
              <a:gd name="connsiteY546" fmla="*/ 1428191 h 1526213"/>
              <a:gd name="connsiteX547" fmla="*/ 4594726 w 4742389"/>
              <a:gd name="connsiteY547" fmla="*/ 1458280 h 1526213"/>
              <a:gd name="connsiteX548" fmla="*/ 4709016 w 4742389"/>
              <a:gd name="connsiteY548" fmla="*/ 1480025 h 1526213"/>
              <a:gd name="connsiteX549" fmla="*/ 4742389 w 4742389"/>
              <a:gd name="connsiteY549" fmla="*/ 1486374 h 1526213"/>
              <a:gd name="connsiteX550" fmla="*/ 4742389 w 4742389"/>
              <a:gd name="connsiteY550" fmla="*/ 1494257 h 1526213"/>
              <a:gd name="connsiteX551" fmla="*/ 4677071 w 4742389"/>
              <a:gd name="connsiteY551" fmla="*/ 1481670 h 1526213"/>
              <a:gd name="connsiteX552" fmla="*/ 4594726 w 4742389"/>
              <a:gd name="connsiteY552" fmla="*/ 1465803 h 1526213"/>
              <a:gd name="connsiteX553" fmla="*/ 4397035 w 4742389"/>
              <a:gd name="connsiteY553" fmla="*/ 1435713 h 1526213"/>
              <a:gd name="connsiteX554" fmla="*/ 4196843 w 4742389"/>
              <a:gd name="connsiteY554" fmla="*/ 1428191 h 1526213"/>
              <a:gd name="connsiteX555" fmla="*/ 3996650 w 4742389"/>
              <a:gd name="connsiteY555" fmla="*/ 1428191 h 1526213"/>
              <a:gd name="connsiteX556" fmla="*/ 3598767 w 4742389"/>
              <a:gd name="connsiteY556" fmla="*/ 1433206 h 1526213"/>
              <a:gd name="connsiteX557" fmla="*/ 3498671 w 4742389"/>
              <a:gd name="connsiteY557" fmla="*/ 1430698 h 1526213"/>
              <a:gd name="connsiteX558" fmla="*/ 3398575 w 4742389"/>
              <a:gd name="connsiteY558" fmla="*/ 1425683 h 1526213"/>
              <a:gd name="connsiteX559" fmla="*/ 3298479 w 4742389"/>
              <a:gd name="connsiteY559" fmla="*/ 1420669 h 1526213"/>
              <a:gd name="connsiteX560" fmla="*/ 3248430 w 4742389"/>
              <a:gd name="connsiteY560" fmla="*/ 1418161 h 1526213"/>
              <a:gd name="connsiteX561" fmla="*/ 3198382 w 4742389"/>
              <a:gd name="connsiteY561" fmla="*/ 1415654 h 1526213"/>
              <a:gd name="connsiteX562" fmla="*/ 2800499 w 4742389"/>
              <a:gd name="connsiteY562" fmla="*/ 1376161 h 1526213"/>
              <a:gd name="connsiteX563" fmla="*/ 2541482 w 4742389"/>
              <a:gd name="connsiteY563" fmla="*/ 1352901 h 1526213"/>
              <a:gd name="connsiteX564" fmla="*/ 2519845 w 4742389"/>
              <a:gd name="connsiteY564" fmla="*/ 1361238 h 1526213"/>
              <a:gd name="connsiteX565" fmla="*/ 2514698 w 4742389"/>
              <a:gd name="connsiteY565" fmla="*/ 1363221 h 1526213"/>
              <a:gd name="connsiteX566" fmla="*/ 2492236 w 4742389"/>
              <a:gd name="connsiteY566" fmla="*/ 1370889 h 1526213"/>
              <a:gd name="connsiteX567" fmla="*/ 2607863 w 4742389"/>
              <a:gd name="connsiteY567" fmla="*/ 1388382 h 1526213"/>
              <a:gd name="connsiteX568" fmla="*/ 3200510 w 4742389"/>
              <a:gd name="connsiteY568" fmla="*/ 1493846 h 1526213"/>
              <a:gd name="connsiteX569" fmla="*/ 3399467 w 4742389"/>
              <a:gd name="connsiteY569" fmla="*/ 1521123 h 1526213"/>
              <a:gd name="connsiteX570" fmla="*/ 3456135 w 4742389"/>
              <a:gd name="connsiteY570" fmla="*/ 1526213 h 1526213"/>
              <a:gd name="connsiteX571" fmla="*/ 3385974 w 4742389"/>
              <a:gd name="connsiteY571" fmla="*/ 1526213 h 1526213"/>
              <a:gd name="connsiteX572" fmla="*/ 3198007 w 4742389"/>
              <a:gd name="connsiteY572" fmla="*/ 1501370 h 1526213"/>
              <a:gd name="connsiteX573" fmla="*/ 2605712 w 4742389"/>
              <a:gd name="connsiteY573" fmla="*/ 1394849 h 1526213"/>
              <a:gd name="connsiteX574" fmla="*/ 2480242 w 4742389"/>
              <a:gd name="connsiteY574" fmla="*/ 1374984 h 1526213"/>
              <a:gd name="connsiteX575" fmla="*/ 2430316 w 4742389"/>
              <a:gd name="connsiteY575" fmla="*/ 1392028 h 1526213"/>
              <a:gd name="connsiteX576" fmla="*/ 2611703 w 4742389"/>
              <a:gd name="connsiteY576" fmla="*/ 1435223 h 1526213"/>
              <a:gd name="connsiteX577" fmla="*/ 2905401 w 4742389"/>
              <a:gd name="connsiteY577" fmla="*/ 1512588 h 1526213"/>
              <a:gd name="connsiteX578" fmla="*/ 2959386 w 4742389"/>
              <a:gd name="connsiteY578" fmla="*/ 1526213 h 1526213"/>
              <a:gd name="connsiteX579" fmla="*/ 2932531 w 4742389"/>
              <a:gd name="connsiteY579" fmla="*/ 1526213 h 1526213"/>
              <a:gd name="connsiteX580" fmla="*/ 2904301 w 4742389"/>
              <a:gd name="connsiteY580" fmla="*/ 1519009 h 1526213"/>
              <a:gd name="connsiteX581" fmla="*/ 2611351 w 4742389"/>
              <a:gd name="connsiteY581" fmla="*/ 1442394 h 1526213"/>
              <a:gd name="connsiteX582" fmla="*/ 2417339 w 4742389"/>
              <a:gd name="connsiteY582" fmla="*/ 1396458 h 1526213"/>
              <a:gd name="connsiteX583" fmla="*/ 2366634 w 4742389"/>
              <a:gd name="connsiteY583" fmla="*/ 1413767 h 1526213"/>
              <a:gd name="connsiteX584" fmla="*/ 2372405 w 4742389"/>
              <a:gd name="connsiteY584" fmla="*/ 1415502 h 1526213"/>
              <a:gd name="connsiteX585" fmla="*/ 2422456 w 4742389"/>
              <a:gd name="connsiteY585" fmla="*/ 1430541 h 1526213"/>
              <a:gd name="connsiteX586" fmla="*/ 2616442 w 4742389"/>
              <a:gd name="connsiteY586" fmla="*/ 1492383 h 1526213"/>
              <a:gd name="connsiteX587" fmla="*/ 2714577 w 4742389"/>
              <a:gd name="connsiteY587" fmla="*/ 1526213 h 1526213"/>
              <a:gd name="connsiteX588" fmla="*/ 2697232 w 4742389"/>
              <a:gd name="connsiteY588" fmla="*/ 1526213 h 1526213"/>
              <a:gd name="connsiteX589" fmla="*/ 2613979 w 4742389"/>
              <a:gd name="connsiteY589" fmla="*/ 1497435 h 1526213"/>
              <a:gd name="connsiteX590" fmla="*/ 2419954 w 4742389"/>
              <a:gd name="connsiteY590" fmla="*/ 1435554 h 1526213"/>
              <a:gd name="connsiteX591" fmla="*/ 2369903 w 4742389"/>
              <a:gd name="connsiteY591" fmla="*/ 1420515 h 1526213"/>
              <a:gd name="connsiteX592" fmla="*/ 2356905 w 4742389"/>
              <a:gd name="connsiteY592" fmla="*/ 1417089 h 1526213"/>
              <a:gd name="connsiteX593" fmla="*/ 2316294 w 4742389"/>
              <a:gd name="connsiteY593" fmla="*/ 1430952 h 1526213"/>
              <a:gd name="connsiteX594" fmla="*/ 2127719 w 4742389"/>
              <a:gd name="connsiteY594" fmla="*/ 1485932 h 1526213"/>
              <a:gd name="connsiteX595" fmla="*/ 2204876 w 4742389"/>
              <a:gd name="connsiteY595" fmla="*/ 1503785 h 1526213"/>
              <a:gd name="connsiteX596" fmla="*/ 2254923 w 4742389"/>
              <a:gd name="connsiteY596" fmla="*/ 1513821 h 1526213"/>
              <a:gd name="connsiteX597" fmla="*/ 2304970 w 4742389"/>
              <a:gd name="connsiteY597" fmla="*/ 1523857 h 1526213"/>
              <a:gd name="connsiteX598" fmla="*/ 2314134 w 4742389"/>
              <a:gd name="connsiteY598" fmla="*/ 1526213 h 1526213"/>
              <a:gd name="connsiteX599" fmla="*/ 2281838 w 4742389"/>
              <a:gd name="connsiteY599" fmla="*/ 1526213 h 1526213"/>
              <a:gd name="connsiteX600" fmla="*/ 2258677 w 4742389"/>
              <a:gd name="connsiteY600" fmla="*/ 1520407 h 1526213"/>
              <a:gd name="connsiteX601" fmla="*/ 2252421 w 4742389"/>
              <a:gd name="connsiteY601" fmla="*/ 1518839 h 1526213"/>
              <a:gd name="connsiteX602" fmla="*/ 2204876 w 4742389"/>
              <a:gd name="connsiteY602" fmla="*/ 1508803 h 1526213"/>
              <a:gd name="connsiteX603" fmla="*/ 2117153 w 4742389"/>
              <a:gd name="connsiteY603" fmla="*/ 1489013 h 1526213"/>
              <a:gd name="connsiteX604" fmla="*/ 2014436 w 4742389"/>
              <a:gd name="connsiteY604" fmla="*/ 1518961 h 1526213"/>
              <a:gd name="connsiteX605" fmla="*/ 1983833 w 4742389"/>
              <a:gd name="connsiteY605" fmla="*/ 1526213 h 1526213"/>
              <a:gd name="connsiteX606" fmla="*/ 1962561 w 4742389"/>
              <a:gd name="connsiteY606" fmla="*/ 1526213 h 1526213"/>
              <a:gd name="connsiteX607" fmla="*/ 2014304 w 4742389"/>
              <a:gd name="connsiteY607" fmla="*/ 1513946 h 1526213"/>
              <a:gd name="connsiteX608" fmla="*/ 2107222 w 4742389"/>
              <a:gd name="connsiteY608" fmla="*/ 1486773 h 1526213"/>
              <a:gd name="connsiteX609" fmla="*/ 2104782 w 4742389"/>
              <a:gd name="connsiteY609" fmla="*/ 1486222 h 1526213"/>
              <a:gd name="connsiteX610" fmla="*/ 2059080 w 4742389"/>
              <a:gd name="connsiteY610" fmla="*/ 1477998 h 1526213"/>
              <a:gd name="connsiteX611" fmla="*/ 1992309 w 4742389"/>
              <a:gd name="connsiteY611" fmla="*/ 1496203 h 1526213"/>
              <a:gd name="connsiteX612" fmla="*/ 1852191 w 4742389"/>
              <a:gd name="connsiteY612" fmla="*/ 1526213 h 1526213"/>
              <a:gd name="connsiteX613" fmla="*/ 1827090 w 4742389"/>
              <a:gd name="connsiteY613" fmla="*/ 1526213 h 1526213"/>
              <a:gd name="connsiteX614" fmla="*/ 1991566 w 4742389"/>
              <a:gd name="connsiteY614" fmla="*/ 1491190 h 1526213"/>
              <a:gd name="connsiteX615" fmla="*/ 2047515 w 4742389"/>
              <a:gd name="connsiteY615" fmla="*/ 1475916 h 1526213"/>
              <a:gd name="connsiteX616" fmla="*/ 2019390 w 4742389"/>
              <a:gd name="connsiteY616" fmla="*/ 1470855 h 1526213"/>
              <a:gd name="connsiteX617" fmla="*/ 2007191 w 4742389"/>
              <a:gd name="connsiteY617" fmla="*/ 1468660 h 1526213"/>
              <a:gd name="connsiteX618" fmla="*/ 1989537 w 4742389"/>
              <a:gd name="connsiteY618" fmla="*/ 1465988 h 1526213"/>
              <a:gd name="connsiteX619" fmla="*/ 1702379 w 4742389"/>
              <a:gd name="connsiteY619" fmla="*/ 1526213 h 1526213"/>
              <a:gd name="connsiteX620" fmla="*/ 1678465 w 4742389"/>
              <a:gd name="connsiteY620" fmla="*/ 1526213 h 1526213"/>
              <a:gd name="connsiteX621" fmla="*/ 1975510 w 4742389"/>
              <a:gd name="connsiteY621" fmla="*/ 1463865 h 1526213"/>
              <a:gd name="connsiteX622" fmla="*/ 1916849 w 4742389"/>
              <a:gd name="connsiteY622" fmla="*/ 1454987 h 1526213"/>
              <a:gd name="connsiteX623" fmla="*/ 1654418 w 4742389"/>
              <a:gd name="connsiteY623" fmla="*/ 1505979 h 1526213"/>
              <a:gd name="connsiteX624" fmla="*/ 1507673 w 4742389"/>
              <a:gd name="connsiteY624" fmla="*/ 1526213 h 1526213"/>
              <a:gd name="connsiteX625" fmla="*/ 1470857 w 4742389"/>
              <a:gd name="connsiteY625" fmla="*/ 1526213 h 1526213"/>
              <a:gd name="connsiteX626" fmla="*/ 1651916 w 4742389"/>
              <a:gd name="connsiteY626" fmla="*/ 1500963 h 1526213"/>
              <a:gd name="connsiteX627" fmla="*/ 1899571 w 4742389"/>
              <a:gd name="connsiteY627" fmla="*/ 1452372 h 1526213"/>
              <a:gd name="connsiteX628" fmla="*/ 1834242 w 4742389"/>
              <a:gd name="connsiteY628" fmla="*/ 1442485 h 1526213"/>
              <a:gd name="connsiteX629" fmla="*/ 1639052 w 4742389"/>
              <a:gd name="connsiteY629" fmla="*/ 1476367 h 1526213"/>
              <a:gd name="connsiteX630" fmla="*/ 1254290 w 4742389"/>
              <a:gd name="connsiteY630" fmla="*/ 1526213 h 1526213"/>
              <a:gd name="connsiteX631" fmla="*/ 1219068 w 4742389"/>
              <a:gd name="connsiteY631" fmla="*/ 1526213 h 1526213"/>
              <a:gd name="connsiteX632" fmla="*/ 1237416 w 4742389"/>
              <a:gd name="connsiteY632" fmla="*/ 1524638 h 1526213"/>
              <a:gd name="connsiteX633" fmla="*/ 1639052 w 4742389"/>
              <a:gd name="connsiteY633" fmla="*/ 1471352 h 1526213"/>
              <a:gd name="connsiteX634" fmla="*/ 1818580 w 4742389"/>
              <a:gd name="connsiteY634" fmla="*/ 1440115 h 1526213"/>
              <a:gd name="connsiteX635" fmla="*/ 1808255 w 4742389"/>
              <a:gd name="connsiteY635" fmla="*/ 1438552 h 1526213"/>
              <a:gd name="connsiteX636" fmla="*/ 1740515 w 4742389"/>
              <a:gd name="connsiteY636" fmla="*/ 1430863 h 1526213"/>
              <a:gd name="connsiteX637" fmla="*/ 1626857 w 4742389"/>
              <a:gd name="connsiteY637" fmla="*/ 1448018 h 1526213"/>
              <a:gd name="connsiteX638" fmla="*/ 1228661 w 4742389"/>
              <a:gd name="connsiteY638" fmla="*/ 1495621 h 1526213"/>
              <a:gd name="connsiteX639" fmla="*/ 852899 w 4742389"/>
              <a:gd name="connsiteY639" fmla="*/ 1526213 h 1526213"/>
              <a:gd name="connsiteX640" fmla="*/ 815074 w 4742389"/>
              <a:gd name="connsiteY640" fmla="*/ 1526213 h 1526213"/>
              <a:gd name="connsiteX641" fmla="*/ 828590 w 4742389"/>
              <a:gd name="connsiteY641" fmla="*/ 1525686 h 1526213"/>
              <a:gd name="connsiteX642" fmla="*/ 1626857 w 4742389"/>
              <a:gd name="connsiteY642" fmla="*/ 1443007 h 1526213"/>
              <a:gd name="connsiteX643" fmla="*/ 1721439 w 4742389"/>
              <a:gd name="connsiteY643" fmla="*/ 1428698 h 1526213"/>
              <a:gd name="connsiteX644" fmla="*/ 1632000 w 4742389"/>
              <a:gd name="connsiteY644" fmla="*/ 1418546 h 1526213"/>
              <a:gd name="connsiteX645" fmla="*/ 1616619 w 4742389"/>
              <a:gd name="connsiteY645" fmla="*/ 1420490 h 1526213"/>
              <a:gd name="connsiteX646" fmla="*/ 820813 w 4742389"/>
              <a:gd name="connsiteY646" fmla="*/ 1493147 h 1526213"/>
              <a:gd name="connsiteX647" fmla="*/ 22503 w 4742389"/>
              <a:gd name="connsiteY647" fmla="*/ 1515695 h 1526213"/>
              <a:gd name="connsiteX648" fmla="*/ 820813 w 4742389"/>
              <a:gd name="connsiteY648" fmla="*/ 1490641 h 1526213"/>
              <a:gd name="connsiteX649" fmla="*/ 1218716 w 4742389"/>
              <a:gd name="connsiteY649" fmla="*/ 1458698 h 1526213"/>
              <a:gd name="connsiteX650" fmla="*/ 1610676 w 4742389"/>
              <a:gd name="connsiteY650" fmla="*/ 1416125 h 1526213"/>
              <a:gd name="connsiteX651" fmla="*/ 1609318 w 4742389"/>
              <a:gd name="connsiteY651" fmla="*/ 1415971 h 1526213"/>
              <a:gd name="connsiteX652" fmla="*/ 1559271 w 4742389"/>
              <a:gd name="connsiteY652" fmla="*/ 1413462 h 1526213"/>
              <a:gd name="connsiteX653" fmla="*/ 1509224 w 4742389"/>
              <a:gd name="connsiteY653" fmla="*/ 1408444 h 1526213"/>
              <a:gd name="connsiteX654" fmla="*/ 1486643 w 4742389"/>
              <a:gd name="connsiteY654" fmla="*/ 1406788 h 1526213"/>
              <a:gd name="connsiteX655" fmla="*/ 1212315 w 4742389"/>
              <a:gd name="connsiteY655" fmla="*/ 1431240 h 1526213"/>
              <a:gd name="connsiteX656" fmla="*/ 19691 w 4742389"/>
              <a:gd name="connsiteY656" fmla="*/ 1491179 h 1526213"/>
              <a:gd name="connsiteX657" fmla="*/ 1212315 w 4742389"/>
              <a:gd name="connsiteY657" fmla="*/ 1427714 h 1526213"/>
              <a:gd name="connsiteX658" fmla="*/ 1459239 w 4742389"/>
              <a:gd name="connsiteY658" fmla="*/ 1404777 h 1526213"/>
              <a:gd name="connsiteX659" fmla="*/ 1406628 w 4742389"/>
              <a:gd name="connsiteY659" fmla="*/ 1400918 h 1526213"/>
              <a:gd name="connsiteX660" fmla="*/ 1234761 w 4742389"/>
              <a:gd name="connsiteY660" fmla="*/ 1396610 h 1526213"/>
              <a:gd name="connsiteX661" fmla="*/ 810496 w 4742389"/>
              <a:gd name="connsiteY661" fmla="*/ 1426588 h 1526213"/>
              <a:gd name="connsiteX662" fmla="*/ 412867 w 4742389"/>
              <a:gd name="connsiteY662" fmla="*/ 1449810 h 1526213"/>
              <a:gd name="connsiteX663" fmla="*/ 86413 w 4742389"/>
              <a:gd name="connsiteY663" fmla="*/ 1462888 h 1526213"/>
              <a:gd name="connsiteX664" fmla="*/ 15002 w 4742389"/>
              <a:gd name="connsiteY664" fmla="*/ 1465748 h 1526213"/>
              <a:gd name="connsiteX665" fmla="*/ 89545 w 4742389"/>
              <a:gd name="connsiteY665" fmla="*/ 1462483 h 1526213"/>
              <a:gd name="connsiteX666" fmla="*/ 412867 w 4742389"/>
              <a:gd name="connsiteY666" fmla="*/ 1448322 h 1526213"/>
              <a:gd name="connsiteX667" fmla="*/ 810496 w 4742389"/>
              <a:gd name="connsiteY667" fmla="*/ 1424082 h 1526213"/>
              <a:gd name="connsiteX668" fmla="*/ 1194331 w 4742389"/>
              <a:gd name="connsiteY668" fmla="*/ 1395748 h 1526213"/>
              <a:gd name="connsiteX669" fmla="*/ 1006253 w 4742389"/>
              <a:gd name="connsiteY669" fmla="*/ 1393391 h 1526213"/>
              <a:gd name="connsiteX670" fmla="*/ 903657 w 4742389"/>
              <a:gd name="connsiteY670" fmla="*/ 1395900 h 1526213"/>
              <a:gd name="connsiteX671" fmla="*/ 853610 w 4742389"/>
              <a:gd name="connsiteY671" fmla="*/ 1398409 h 1526213"/>
              <a:gd name="connsiteX672" fmla="*/ 803563 w 4742389"/>
              <a:gd name="connsiteY672" fmla="*/ 1398409 h 1526213"/>
              <a:gd name="connsiteX673" fmla="*/ 643413 w 4742389"/>
              <a:gd name="connsiteY673" fmla="*/ 1407943 h 1526213"/>
              <a:gd name="connsiteX674" fmla="*/ 803563 w 4742389"/>
              <a:gd name="connsiteY674" fmla="*/ 1395900 h 1526213"/>
              <a:gd name="connsiteX675" fmla="*/ 853610 w 4742389"/>
              <a:gd name="connsiteY675" fmla="*/ 1393391 h 1526213"/>
              <a:gd name="connsiteX676" fmla="*/ 903657 w 4742389"/>
              <a:gd name="connsiteY676" fmla="*/ 1393391 h 1526213"/>
              <a:gd name="connsiteX677" fmla="*/ 1006253 w 4742389"/>
              <a:gd name="connsiteY677" fmla="*/ 1390882 h 1526213"/>
              <a:gd name="connsiteX678" fmla="*/ 1206441 w 4742389"/>
              <a:gd name="connsiteY678" fmla="*/ 1390882 h 1526213"/>
              <a:gd name="connsiteX679" fmla="*/ 1245512 w 4742389"/>
              <a:gd name="connsiteY679" fmla="*/ 1391970 h 1526213"/>
              <a:gd name="connsiteX680" fmla="*/ 1604112 w 4742389"/>
              <a:gd name="connsiteY680" fmla="*/ 1365499 h 1526213"/>
              <a:gd name="connsiteX681" fmla="*/ 2002016 w 4742389"/>
              <a:gd name="connsiteY681" fmla="*/ 1336050 h 1526213"/>
              <a:gd name="connsiteX682" fmla="*/ 2021651 w 4742389"/>
              <a:gd name="connsiteY682" fmla="*/ 1334783 h 1526213"/>
              <a:gd name="connsiteX683" fmla="*/ 1996024 w 4742389"/>
              <a:gd name="connsiteY683" fmla="*/ 1330291 h 1526213"/>
              <a:gd name="connsiteX684" fmla="*/ 1603761 w 4742389"/>
              <a:gd name="connsiteY684" fmla="*/ 1345747 h 1526213"/>
              <a:gd name="connsiteX685" fmla="*/ 12189 w 4742389"/>
              <a:gd name="connsiteY685" fmla="*/ 1441067 h 1526213"/>
              <a:gd name="connsiteX686" fmla="*/ 1603761 w 4742389"/>
              <a:gd name="connsiteY686" fmla="*/ 1340730 h 1526213"/>
              <a:gd name="connsiteX687" fmla="*/ 1971306 w 4742389"/>
              <a:gd name="connsiteY687" fmla="*/ 1325958 h 1526213"/>
              <a:gd name="connsiteX688" fmla="*/ 1960110 w 4742389"/>
              <a:gd name="connsiteY688" fmla="*/ 1323995 h 1526213"/>
              <a:gd name="connsiteX689" fmla="*/ 1604348 w 4742389"/>
              <a:gd name="connsiteY689" fmla="*/ 1322878 h 1526213"/>
              <a:gd name="connsiteX690" fmla="*/ 10314 w 4742389"/>
              <a:gd name="connsiteY690" fmla="*/ 1415654 h 1526213"/>
              <a:gd name="connsiteX691" fmla="*/ 1604348 w 4742389"/>
              <a:gd name="connsiteY691" fmla="*/ 1317863 h 1526213"/>
              <a:gd name="connsiteX692" fmla="*/ 1889609 w 4742389"/>
              <a:gd name="connsiteY692" fmla="*/ 1317415 h 1526213"/>
              <a:gd name="connsiteX693" fmla="*/ 1608855 w 4742389"/>
              <a:gd name="connsiteY693" fmla="*/ 1305727 h 1526213"/>
              <a:gd name="connsiteX694" fmla="*/ 805521 w 4742389"/>
              <a:gd name="connsiteY694" fmla="*/ 1325793 h 1526213"/>
              <a:gd name="connsiteX695" fmla="*/ 4688 w 4742389"/>
              <a:gd name="connsiteY695" fmla="*/ 1391008 h 1526213"/>
              <a:gd name="connsiteX696" fmla="*/ 805521 w 4742389"/>
              <a:gd name="connsiteY696" fmla="*/ 1323285 h 1526213"/>
              <a:gd name="connsiteX697" fmla="*/ 1608855 w 4742389"/>
              <a:gd name="connsiteY697" fmla="*/ 1300711 h 1526213"/>
              <a:gd name="connsiteX698" fmla="*/ 1882117 w 4742389"/>
              <a:gd name="connsiteY698" fmla="*/ 1311385 h 1526213"/>
              <a:gd name="connsiteX699" fmla="*/ 1877765 w 4742389"/>
              <a:gd name="connsiteY699" fmla="*/ 1310731 h 1526213"/>
              <a:gd name="connsiteX700" fmla="*/ 1815761 w 4742389"/>
              <a:gd name="connsiteY700" fmla="*/ 1304073 h 1526213"/>
              <a:gd name="connsiteX701" fmla="*/ 1614323 w 4742389"/>
              <a:gd name="connsiteY701" fmla="*/ 1288086 h 1526213"/>
              <a:gd name="connsiteX702" fmla="*/ 1411633 w 4742389"/>
              <a:gd name="connsiteY702" fmla="*/ 1280562 h 1526213"/>
              <a:gd name="connsiteX703" fmla="*/ 1211445 w 4742389"/>
              <a:gd name="connsiteY703" fmla="*/ 1278054 h 1526213"/>
              <a:gd name="connsiteX704" fmla="*/ 806066 w 4742389"/>
              <a:gd name="connsiteY704" fmla="*/ 1290593 h 1526213"/>
              <a:gd name="connsiteX705" fmla="*/ 2813 w 4742389"/>
              <a:gd name="connsiteY705" fmla="*/ 1365827 h 1526213"/>
              <a:gd name="connsiteX706" fmla="*/ 806066 w 4742389"/>
              <a:gd name="connsiteY706" fmla="*/ 1288086 h 1526213"/>
              <a:gd name="connsiteX707" fmla="*/ 1211445 w 4742389"/>
              <a:gd name="connsiteY707" fmla="*/ 1275547 h 1526213"/>
              <a:gd name="connsiteX708" fmla="*/ 1411633 w 4742389"/>
              <a:gd name="connsiteY708" fmla="*/ 1275547 h 1526213"/>
              <a:gd name="connsiteX709" fmla="*/ 1614323 w 4742389"/>
              <a:gd name="connsiteY709" fmla="*/ 1283070 h 1526213"/>
              <a:gd name="connsiteX710" fmla="*/ 1781622 w 4742389"/>
              <a:gd name="connsiteY710" fmla="*/ 1296286 h 1526213"/>
              <a:gd name="connsiteX711" fmla="*/ 1724248 w 4742389"/>
              <a:gd name="connsiteY711" fmla="*/ 1287666 h 1526213"/>
              <a:gd name="connsiteX712" fmla="*/ 1621644 w 4742389"/>
              <a:gd name="connsiteY712" fmla="*/ 1277640 h 1526213"/>
              <a:gd name="connsiteX713" fmla="*/ 1216233 w 4742389"/>
              <a:gd name="connsiteY713" fmla="*/ 1252574 h 1526213"/>
              <a:gd name="connsiteX714" fmla="*/ 1166183 w 4742389"/>
              <a:gd name="connsiteY714" fmla="*/ 1250067 h 1526213"/>
              <a:gd name="connsiteX715" fmla="*/ 1113629 w 4742389"/>
              <a:gd name="connsiteY715" fmla="*/ 1250067 h 1526213"/>
              <a:gd name="connsiteX716" fmla="*/ 1013528 w 4742389"/>
              <a:gd name="connsiteY716" fmla="*/ 1250067 h 1526213"/>
              <a:gd name="connsiteX717" fmla="*/ 808320 w 4742389"/>
              <a:gd name="connsiteY717" fmla="*/ 1257587 h 1526213"/>
              <a:gd name="connsiteX718" fmla="*/ 0 w 4742389"/>
              <a:gd name="connsiteY718" fmla="*/ 1340304 h 1526213"/>
              <a:gd name="connsiteX719" fmla="*/ 808320 w 4742389"/>
              <a:gd name="connsiteY719" fmla="*/ 1255081 h 1526213"/>
              <a:gd name="connsiteX720" fmla="*/ 1013528 w 4742389"/>
              <a:gd name="connsiteY720" fmla="*/ 1247561 h 1526213"/>
              <a:gd name="connsiteX721" fmla="*/ 1113629 w 4742389"/>
              <a:gd name="connsiteY721" fmla="*/ 1247561 h 1526213"/>
              <a:gd name="connsiteX722" fmla="*/ 1166183 w 4742389"/>
              <a:gd name="connsiteY722" fmla="*/ 1247561 h 1526213"/>
              <a:gd name="connsiteX723" fmla="*/ 1216233 w 4742389"/>
              <a:gd name="connsiteY723" fmla="*/ 1247561 h 1526213"/>
              <a:gd name="connsiteX724" fmla="*/ 1621644 w 4742389"/>
              <a:gd name="connsiteY724" fmla="*/ 1272627 h 1526213"/>
              <a:gd name="connsiteX725" fmla="*/ 1724248 w 4742389"/>
              <a:gd name="connsiteY725" fmla="*/ 1282653 h 1526213"/>
              <a:gd name="connsiteX726" fmla="*/ 1824350 w 4742389"/>
              <a:gd name="connsiteY726" fmla="*/ 1297692 h 1526213"/>
              <a:gd name="connsiteX727" fmla="*/ 1874401 w 4742389"/>
              <a:gd name="connsiteY727" fmla="*/ 1305212 h 1526213"/>
              <a:gd name="connsiteX728" fmla="*/ 1876050 w 4742389"/>
              <a:gd name="connsiteY728" fmla="*/ 1305460 h 1526213"/>
              <a:gd name="connsiteX729" fmla="*/ 1958694 w 4742389"/>
              <a:gd name="connsiteY729" fmla="*/ 1314376 h 1526213"/>
              <a:gd name="connsiteX730" fmla="*/ 2010210 w 4742389"/>
              <a:gd name="connsiteY730" fmla="*/ 1316388 h 1526213"/>
              <a:gd name="connsiteX731" fmla="*/ 2037840 w 4742389"/>
              <a:gd name="connsiteY731" fmla="*/ 1318801 h 1526213"/>
              <a:gd name="connsiteX732" fmla="*/ 2123809 w 4742389"/>
              <a:gd name="connsiteY732" fmla="*/ 1322717 h 1526213"/>
              <a:gd name="connsiteX733" fmla="*/ 2237745 w 4742389"/>
              <a:gd name="connsiteY733" fmla="*/ 1320831 h 1526213"/>
              <a:gd name="connsiteX734" fmla="*/ 2295221 w 4742389"/>
              <a:gd name="connsiteY734" fmla="*/ 1317121 h 1526213"/>
              <a:gd name="connsiteX735" fmla="*/ 2402045 w 4742389"/>
              <a:gd name="connsiteY735" fmla="*/ 1305641 h 1526213"/>
              <a:gd name="connsiteX736" fmla="*/ 2410836 w 4742389"/>
              <a:gd name="connsiteY736" fmla="*/ 1304694 h 1526213"/>
              <a:gd name="connsiteX737" fmla="*/ 2546168 w 4742389"/>
              <a:gd name="connsiteY737" fmla="*/ 1282955 h 1526213"/>
              <a:gd name="connsiteX738" fmla="*/ 2659717 w 4742389"/>
              <a:gd name="connsiteY738" fmla="*/ 1258873 h 1526213"/>
              <a:gd name="connsiteX739" fmla="*/ 2712288 w 4742389"/>
              <a:gd name="connsiteY739" fmla="*/ 1244690 h 1526213"/>
              <a:gd name="connsiteX740" fmla="*/ 2835272 w 4742389"/>
              <a:gd name="connsiteY740" fmla="*/ 1207526 h 1526213"/>
              <a:gd name="connsiteX741" fmla="*/ 2871251 w 4742389"/>
              <a:gd name="connsiteY741" fmla="*/ 1194959 h 1526213"/>
              <a:gd name="connsiteX742" fmla="*/ 3022620 w 4742389"/>
              <a:gd name="connsiteY742" fmla="*/ 1135682 h 1526213"/>
              <a:gd name="connsiteX743" fmla="*/ 3065180 w 4742389"/>
              <a:gd name="connsiteY743" fmla="*/ 1117038 h 1526213"/>
              <a:gd name="connsiteX744" fmla="*/ 3135498 w 4742389"/>
              <a:gd name="connsiteY744" fmla="*/ 1082054 h 1526213"/>
              <a:gd name="connsiteX745" fmla="*/ 3272966 w 4742389"/>
              <a:gd name="connsiteY745" fmla="*/ 1007211 h 1526213"/>
              <a:gd name="connsiteX746" fmla="*/ 3948651 w 4742389"/>
              <a:gd name="connsiteY746" fmla="*/ 518325 h 1526213"/>
              <a:gd name="connsiteX747" fmla="*/ 4268975 w 4742389"/>
              <a:gd name="connsiteY747" fmla="*/ 247557 h 1526213"/>
              <a:gd name="connsiteX748" fmla="*/ 4631843 w 4742389"/>
              <a:gd name="connsiteY748" fmla="*/ 36959 h 1526213"/>
              <a:gd name="connsiteX749" fmla="*/ 4731319 w 4742389"/>
              <a:gd name="connsiteY749" fmla="*/ 2487 h 152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</a:cxnLst>
            <a:rect l="l" t="t" r="r" b="b"/>
            <a:pathLst>
              <a:path w="4742389" h="1526213">
                <a:moveTo>
                  <a:pt x="643413" y="1407943"/>
                </a:moveTo>
                <a:lnTo>
                  <a:pt x="403188" y="1426007"/>
                </a:lnTo>
                <a:cubicBezTo>
                  <a:pt x="469501" y="1420989"/>
                  <a:pt x="536438" y="1415344"/>
                  <a:pt x="603376" y="1410326"/>
                </a:cubicBezTo>
                <a:close/>
                <a:moveTo>
                  <a:pt x="2316873" y="1406472"/>
                </a:moveTo>
                <a:lnTo>
                  <a:pt x="2292268" y="1414417"/>
                </a:lnTo>
                <a:lnTo>
                  <a:pt x="2070799" y="1474802"/>
                </a:lnTo>
                <a:lnTo>
                  <a:pt x="2094773" y="1479009"/>
                </a:lnTo>
                <a:cubicBezTo>
                  <a:pt x="2107285" y="1481204"/>
                  <a:pt x="2107285" y="1481204"/>
                  <a:pt x="2107285" y="1481204"/>
                </a:cubicBezTo>
                <a:lnTo>
                  <a:pt x="2117880" y="1483656"/>
                </a:lnTo>
                <a:lnTo>
                  <a:pt x="2315239" y="1425938"/>
                </a:lnTo>
                <a:lnTo>
                  <a:pt x="2347886" y="1414711"/>
                </a:lnTo>
                <a:lnTo>
                  <a:pt x="2328299" y="1409548"/>
                </a:lnTo>
                <a:cubicBezTo>
                  <a:pt x="2322355" y="1407982"/>
                  <a:pt x="2322355" y="1407982"/>
                  <a:pt x="2322355" y="1407982"/>
                </a:cubicBezTo>
                <a:close/>
                <a:moveTo>
                  <a:pt x="2271317" y="1393924"/>
                </a:moveTo>
                <a:lnTo>
                  <a:pt x="2070766" y="1448952"/>
                </a:lnTo>
                <a:lnTo>
                  <a:pt x="2003434" y="1463073"/>
                </a:lnTo>
                <a:lnTo>
                  <a:pt x="2007191" y="1463642"/>
                </a:lnTo>
                <a:lnTo>
                  <a:pt x="2059110" y="1472751"/>
                </a:lnTo>
                <a:lnTo>
                  <a:pt x="2291173" y="1409403"/>
                </a:lnTo>
                <a:lnTo>
                  <a:pt x="2307838" y="1403983"/>
                </a:lnTo>
                <a:close/>
                <a:moveTo>
                  <a:pt x="2378176" y="1386677"/>
                </a:moveTo>
                <a:lnTo>
                  <a:pt x="2329155" y="1402506"/>
                </a:lnTo>
                <a:lnTo>
                  <a:pt x="2358093" y="1411201"/>
                </a:lnTo>
                <a:lnTo>
                  <a:pt x="2407814" y="1394103"/>
                </a:lnTo>
                <a:close/>
                <a:moveTo>
                  <a:pt x="2233796" y="1383589"/>
                </a:moveTo>
                <a:lnTo>
                  <a:pt x="2052937" y="1428544"/>
                </a:lnTo>
                <a:lnTo>
                  <a:pt x="1931367" y="1452166"/>
                </a:lnTo>
                <a:lnTo>
                  <a:pt x="1989402" y="1460949"/>
                </a:lnTo>
                <a:lnTo>
                  <a:pt x="2070453" y="1443937"/>
                </a:lnTo>
                <a:lnTo>
                  <a:pt x="2261511" y="1391222"/>
                </a:lnTo>
                <a:close/>
                <a:moveTo>
                  <a:pt x="2329305" y="1378012"/>
                </a:moveTo>
                <a:lnTo>
                  <a:pt x="2283683" y="1390530"/>
                </a:lnTo>
                <a:lnTo>
                  <a:pt x="2320293" y="1399933"/>
                </a:lnTo>
                <a:lnTo>
                  <a:pt x="2368504" y="1384254"/>
                </a:lnTo>
                <a:lnTo>
                  <a:pt x="2365026" y="1383382"/>
                </a:lnTo>
                <a:close/>
                <a:moveTo>
                  <a:pt x="2195642" y="1373395"/>
                </a:moveTo>
                <a:lnTo>
                  <a:pt x="2036309" y="1407409"/>
                </a:lnTo>
                <a:lnTo>
                  <a:pt x="1849685" y="1439804"/>
                </a:lnTo>
                <a:lnTo>
                  <a:pt x="1914009" y="1449539"/>
                </a:lnTo>
                <a:lnTo>
                  <a:pt x="2051373" y="1422588"/>
                </a:lnTo>
                <a:lnTo>
                  <a:pt x="2222273" y="1380415"/>
                </a:lnTo>
                <a:lnTo>
                  <a:pt x="2222253" y="1380409"/>
                </a:lnTo>
                <a:close/>
                <a:moveTo>
                  <a:pt x="2287251" y="1370301"/>
                </a:moveTo>
                <a:lnTo>
                  <a:pt x="2245412" y="1380701"/>
                </a:lnTo>
                <a:lnTo>
                  <a:pt x="2273499" y="1387915"/>
                </a:lnTo>
                <a:lnTo>
                  <a:pt x="2316413" y="1376074"/>
                </a:lnTo>
                <a:lnTo>
                  <a:pt x="2314979" y="1375859"/>
                </a:lnTo>
                <a:close/>
                <a:moveTo>
                  <a:pt x="2436053" y="1367988"/>
                </a:moveTo>
                <a:lnTo>
                  <a:pt x="2389019" y="1383175"/>
                </a:lnTo>
                <a:lnTo>
                  <a:pt x="2408817" y="1387144"/>
                </a:lnTo>
                <a:cubicBezTo>
                  <a:pt x="2415073" y="1388398"/>
                  <a:pt x="2415073" y="1388398"/>
                  <a:pt x="2415073" y="1388398"/>
                </a:cubicBezTo>
                <a:lnTo>
                  <a:pt x="2420586" y="1389710"/>
                </a:lnTo>
                <a:lnTo>
                  <a:pt x="2468716" y="1373159"/>
                </a:lnTo>
                <a:close/>
                <a:moveTo>
                  <a:pt x="2154700" y="1363869"/>
                </a:moveTo>
                <a:lnTo>
                  <a:pt x="2023175" y="1388201"/>
                </a:lnTo>
                <a:lnTo>
                  <a:pt x="1759491" y="1427999"/>
                </a:lnTo>
                <a:lnTo>
                  <a:pt x="1808255" y="1433534"/>
                </a:lnTo>
                <a:lnTo>
                  <a:pt x="1834004" y="1437431"/>
                </a:lnTo>
                <a:lnTo>
                  <a:pt x="2035370" y="1402394"/>
                </a:lnTo>
                <a:lnTo>
                  <a:pt x="2184870" y="1370556"/>
                </a:lnTo>
                <a:lnTo>
                  <a:pt x="2180649" y="1369443"/>
                </a:lnTo>
                <a:cubicBezTo>
                  <a:pt x="2174705" y="1367877"/>
                  <a:pt x="2174705" y="1367877"/>
                  <a:pt x="2174705" y="1367877"/>
                </a:cubicBezTo>
                <a:close/>
                <a:moveTo>
                  <a:pt x="2247479" y="1362329"/>
                </a:moveTo>
                <a:lnTo>
                  <a:pt x="2207044" y="1370961"/>
                </a:lnTo>
                <a:lnTo>
                  <a:pt x="2218500" y="1373830"/>
                </a:lnTo>
                <a:cubicBezTo>
                  <a:pt x="2224756" y="1375396"/>
                  <a:pt x="2224756" y="1375396"/>
                  <a:pt x="2224756" y="1375396"/>
                </a:cubicBezTo>
                <a:lnTo>
                  <a:pt x="2233504" y="1377643"/>
                </a:lnTo>
                <a:lnTo>
                  <a:pt x="2274010" y="1367647"/>
                </a:lnTo>
                <a:lnTo>
                  <a:pt x="2257112" y="1364260"/>
                </a:lnTo>
                <a:close/>
                <a:moveTo>
                  <a:pt x="2389230" y="1361570"/>
                </a:moveTo>
                <a:lnTo>
                  <a:pt x="2344103" y="1373952"/>
                </a:lnTo>
                <a:lnTo>
                  <a:pt x="2359083" y="1377112"/>
                </a:lnTo>
                <a:cubicBezTo>
                  <a:pt x="2365026" y="1378366"/>
                  <a:pt x="2365026" y="1378366"/>
                  <a:pt x="2365026" y="1378366"/>
                </a:cubicBezTo>
                <a:lnTo>
                  <a:pt x="2378378" y="1381042"/>
                </a:lnTo>
                <a:lnTo>
                  <a:pt x="2424260" y="1366121"/>
                </a:lnTo>
                <a:lnTo>
                  <a:pt x="2407185" y="1363417"/>
                </a:lnTo>
                <a:close/>
                <a:moveTo>
                  <a:pt x="2341950" y="1356705"/>
                </a:moveTo>
                <a:lnTo>
                  <a:pt x="2304394" y="1366040"/>
                </a:lnTo>
                <a:lnTo>
                  <a:pt x="2304969" y="1366141"/>
                </a:lnTo>
                <a:cubicBezTo>
                  <a:pt x="2317481" y="1368335"/>
                  <a:pt x="2317481" y="1368335"/>
                  <a:pt x="2317481" y="1368335"/>
                </a:cubicBezTo>
                <a:lnTo>
                  <a:pt x="2332771" y="1371561"/>
                </a:lnTo>
                <a:lnTo>
                  <a:pt x="2374483" y="1360052"/>
                </a:lnTo>
                <a:close/>
                <a:moveTo>
                  <a:pt x="2114465" y="1355554"/>
                </a:moveTo>
                <a:lnTo>
                  <a:pt x="2012958" y="1370382"/>
                </a:lnTo>
                <a:lnTo>
                  <a:pt x="1652914" y="1415902"/>
                </a:lnTo>
                <a:lnTo>
                  <a:pt x="1740389" y="1425831"/>
                </a:lnTo>
                <a:lnTo>
                  <a:pt x="2022237" y="1383190"/>
                </a:lnTo>
                <a:lnTo>
                  <a:pt x="2141381" y="1361201"/>
                </a:lnTo>
                <a:lnTo>
                  <a:pt x="2124654" y="1357850"/>
                </a:lnTo>
                <a:close/>
                <a:moveTo>
                  <a:pt x="2205859" y="1354405"/>
                </a:moveTo>
                <a:lnTo>
                  <a:pt x="2167711" y="1361462"/>
                </a:lnTo>
                <a:lnTo>
                  <a:pt x="2174705" y="1362863"/>
                </a:lnTo>
                <a:lnTo>
                  <a:pt x="2195978" y="1368190"/>
                </a:lnTo>
                <a:lnTo>
                  <a:pt x="2235125" y="1359853"/>
                </a:lnTo>
                <a:lnTo>
                  <a:pt x="2227397" y="1358304"/>
                </a:lnTo>
                <a:cubicBezTo>
                  <a:pt x="2214885" y="1355796"/>
                  <a:pt x="2214885" y="1355796"/>
                  <a:pt x="2214885" y="1355796"/>
                </a:cubicBezTo>
                <a:close/>
                <a:moveTo>
                  <a:pt x="2295983" y="1351975"/>
                </a:moveTo>
                <a:lnTo>
                  <a:pt x="2263606" y="1358887"/>
                </a:lnTo>
                <a:lnTo>
                  <a:pt x="2290440" y="1363593"/>
                </a:lnTo>
                <a:lnTo>
                  <a:pt x="2325296" y="1354991"/>
                </a:lnTo>
                <a:close/>
                <a:moveTo>
                  <a:pt x="2495411" y="1348764"/>
                </a:moveTo>
                <a:lnTo>
                  <a:pt x="2495384" y="1348773"/>
                </a:lnTo>
                <a:cubicBezTo>
                  <a:pt x="2490237" y="1350491"/>
                  <a:pt x="2490237" y="1350491"/>
                  <a:pt x="2490237" y="1350491"/>
                </a:cubicBezTo>
                <a:lnTo>
                  <a:pt x="2447859" y="1364175"/>
                </a:lnTo>
                <a:lnTo>
                  <a:pt x="2480486" y="1369112"/>
                </a:lnTo>
                <a:lnTo>
                  <a:pt x="2512196" y="1358207"/>
                </a:lnTo>
                <a:lnTo>
                  <a:pt x="2528899" y="1351771"/>
                </a:lnTo>
                <a:close/>
                <a:moveTo>
                  <a:pt x="2165222" y="1348139"/>
                </a:moveTo>
                <a:lnTo>
                  <a:pt x="2128200" y="1353548"/>
                </a:lnTo>
                <a:lnTo>
                  <a:pt x="2154407" y="1358797"/>
                </a:lnTo>
                <a:lnTo>
                  <a:pt x="2190793" y="1352082"/>
                </a:lnTo>
                <a:close/>
                <a:moveTo>
                  <a:pt x="2076862" y="1347080"/>
                </a:moveTo>
                <a:lnTo>
                  <a:pt x="1608761" y="1395903"/>
                </a:lnTo>
                <a:lnTo>
                  <a:pt x="1516343" y="1404140"/>
                </a:lnTo>
                <a:lnTo>
                  <a:pt x="1553015" y="1407817"/>
                </a:lnTo>
                <a:cubicBezTo>
                  <a:pt x="1559271" y="1408444"/>
                  <a:pt x="1559271" y="1408444"/>
                  <a:pt x="1559271" y="1408444"/>
                </a:cubicBezTo>
                <a:cubicBezTo>
                  <a:pt x="1609318" y="1410953"/>
                  <a:pt x="1609318" y="1410953"/>
                  <a:pt x="1609318" y="1410953"/>
                </a:cubicBezTo>
                <a:lnTo>
                  <a:pt x="1631961" y="1413523"/>
                </a:lnTo>
                <a:lnTo>
                  <a:pt x="2012019" y="1365058"/>
                </a:lnTo>
                <a:lnTo>
                  <a:pt x="2098552" y="1351968"/>
                </a:lnTo>
                <a:close/>
                <a:moveTo>
                  <a:pt x="2246510" y="1346884"/>
                </a:moveTo>
                <a:lnTo>
                  <a:pt x="2221525" y="1351506"/>
                </a:lnTo>
                <a:lnTo>
                  <a:pt x="2250476" y="1356584"/>
                </a:lnTo>
                <a:lnTo>
                  <a:pt x="2279891" y="1350319"/>
                </a:lnTo>
                <a:close/>
                <a:moveTo>
                  <a:pt x="2450575" y="1344737"/>
                </a:moveTo>
                <a:lnTo>
                  <a:pt x="2403537" y="1357644"/>
                </a:lnTo>
                <a:lnTo>
                  <a:pt x="2409688" y="1358401"/>
                </a:lnTo>
                <a:lnTo>
                  <a:pt x="2435834" y="1362356"/>
                </a:lnTo>
                <a:lnTo>
                  <a:pt x="2481478" y="1347512"/>
                </a:lnTo>
                <a:close/>
                <a:moveTo>
                  <a:pt x="2203856" y="1342495"/>
                </a:moveTo>
                <a:lnTo>
                  <a:pt x="2182766" y="1345576"/>
                </a:lnTo>
                <a:lnTo>
                  <a:pt x="2204876" y="1348900"/>
                </a:lnTo>
                <a:lnTo>
                  <a:pt x="2206615" y="1349161"/>
                </a:lnTo>
                <a:lnTo>
                  <a:pt x="2228818" y="1345064"/>
                </a:lnTo>
                <a:close/>
                <a:moveTo>
                  <a:pt x="2125471" y="1342010"/>
                </a:moveTo>
                <a:lnTo>
                  <a:pt x="2092630" y="1345435"/>
                </a:lnTo>
                <a:lnTo>
                  <a:pt x="2112055" y="1349925"/>
                </a:lnTo>
                <a:lnTo>
                  <a:pt x="2144739" y="1344981"/>
                </a:lnTo>
                <a:lnTo>
                  <a:pt x="2129493" y="1342630"/>
                </a:lnTo>
                <a:close/>
                <a:moveTo>
                  <a:pt x="2406147" y="1340747"/>
                </a:moveTo>
                <a:lnTo>
                  <a:pt x="2359815" y="1352264"/>
                </a:lnTo>
                <a:lnTo>
                  <a:pt x="2389481" y="1355914"/>
                </a:lnTo>
                <a:lnTo>
                  <a:pt x="2435045" y="1343343"/>
                </a:lnTo>
                <a:close/>
                <a:moveTo>
                  <a:pt x="2039442" y="1338647"/>
                </a:moveTo>
                <a:lnTo>
                  <a:pt x="2002016" y="1341063"/>
                </a:lnTo>
                <a:cubicBezTo>
                  <a:pt x="1869381" y="1350461"/>
                  <a:pt x="1736747" y="1360486"/>
                  <a:pt x="1604112" y="1370511"/>
                </a:cubicBezTo>
                <a:lnTo>
                  <a:pt x="1284898" y="1393067"/>
                </a:lnTo>
                <a:lnTo>
                  <a:pt x="1307786" y="1393704"/>
                </a:lnTo>
                <a:cubicBezTo>
                  <a:pt x="1341567" y="1395272"/>
                  <a:pt x="1375349" y="1397154"/>
                  <a:pt x="1409130" y="1398409"/>
                </a:cubicBezTo>
                <a:lnTo>
                  <a:pt x="1486203" y="1402273"/>
                </a:lnTo>
                <a:lnTo>
                  <a:pt x="1608761" y="1390888"/>
                </a:lnTo>
                <a:lnTo>
                  <a:pt x="2057350" y="1342682"/>
                </a:lnTo>
                <a:close/>
                <a:moveTo>
                  <a:pt x="2358501" y="1338629"/>
                </a:moveTo>
                <a:lnTo>
                  <a:pt x="2318464" y="1347176"/>
                </a:lnTo>
                <a:lnTo>
                  <a:pt x="2344156" y="1350337"/>
                </a:lnTo>
                <a:lnTo>
                  <a:pt x="2386901" y="1339789"/>
                </a:lnTo>
                <a:close/>
                <a:moveTo>
                  <a:pt x="2162054" y="1338194"/>
                </a:moveTo>
                <a:lnTo>
                  <a:pt x="2145290" y="1339943"/>
                </a:lnTo>
                <a:lnTo>
                  <a:pt x="2161718" y="1342412"/>
                </a:lnTo>
                <a:lnTo>
                  <a:pt x="2178448" y="1339881"/>
                </a:lnTo>
                <a:close/>
                <a:moveTo>
                  <a:pt x="2303316" y="1336375"/>
                </a:moveTo>
                <a:lnTo>
                  <a:pt x="2274305" y="1341742"/>
                </a:lnTo>
                <a:lnTo>
                  <a:pt x="2303371" y="1345319"/>
                </a:lnTo>
                <a:lnTo>
                  <a:pt x="2338599" y="1337816"/>
                </a:lnTo>
                <a:close/>
                <a:moveTo>
                  <a:pt x="2084118" y="1335762"/>
                </a:moveTo>
                <a:lnTo>
                  <a:pt x="2058060" y="1337445"/>
                </a:lnTo>
                <a:lnTo>
                  <a:pt x="2073303" y="1340968"/>
                </a:lnTo>
                <a:lnTo>
                  <a:pt x="2099804" y="1338120"/>
                </a:lnTo>
                <a:close/>
                <a:moveTo>
                  <a:pt x="2258325" y="1334538"/>
                </a:moveTo>
                <a:lnTo>
                  <a:pt x="2238863" y="1337381"/>
                </a:lnTo>
                <a:lnTo>
                  <a:pt x="2257812" y="1339713"/>
                </a:lnTo>
                <a:lnTo>
                  <a:pt x="2280863" y="1335459"/>
                </a:lnTo>
                <a:close/>
                <a:moveTo>
                  <a:pt x="2117484" y="1333608"/>
                </a:moveTo>
                <a:lnTo>
                  <a:pt x="2108922" y="1334161"/>
                </a:lnTo>
                <a:lnTo>
                  <a:pt x="2117294" y="1335734"/>
                </a:lnTo>
                <a:lnTo>
                  <a:pt x="2119259" y="1336030"/>
                </a:lnTo>
                <a:lnTo>
                  <a:pt x="2129903" y="1334886"/>
                </a:lnTo>
                <a:close/>
                <a:moveTo>
                  <a:pt x="2214330" y="1332742"/>
                </a:moveTo>
                <a:lnTo>
                  <a:pt x="2206623" y="1333546"/>
                </a:lnTo>
                <a:lnTo>
                  <a:pt x="2210301" y="1333867"/>
                </a:lnTo>
                <a:lnTo>
                  <a:pt x="2214659" y="1334403"/>
                </a:lnTo>
                <a:lnTo>
                  <a:pt x="2223238" y="1333105"/>
                </a:lnTo>
                <a:close/>
                <a:moveTo>
                  <a:pt x="2043194" y="1329610"/>
                </a:moveTo>
                <a:lnTo>
                  <a:pt x="2024364" y="1329818"/>
                </a:lnTo>
                <a:lnTo>
                  <a:pt x="2027055" y="1330278"/>
                </a:lnTo>
                <a:lnTo>
                  <a:pt x="2041108" y="1333527"/>
                </a:lnTo>
                <a:lnTo>
                  <a:pt x="2060792" y="1332256"/>
                </a:lnTo>
                <a:close/>
                <a:moveTo>
                  <a:pt x="2556751" y="1328281"/>
                </a:moveTo>
                <a:lnTo>
                  <a:pt x="2531411" y="1336743"/>
                </a:lnTo>
                <a:lnTo>
                  <a:pt x="2511183" y="1343497"/>
                </a:lnTo>
                <a:lnTo>
                  <a:pt x="2544027" y="1345942"/>
                </a:lnTo>
                <a:lnTo>
                  <a:pt x="2568621" y="1336466"/>
                </a:lnTo>
                <a:lnTo>
                  <a:pt x="2588499" y="1328806"/>
                </a:lnTo>
                <a:close/>
                <a:moveTo>
                  <a:pt x="2508372" y="1327480"/>
                </a:moveTo>
                <a:lnTo>
                  <a:pt x="2508269" y="1327512"/>
                </a:lnTo>
                <a:cubicBezTo>
                  <a:pt x="2467095" y="1340204"/>
                  <a:pt x="2467095" y="1340204"/>
                  <a:pt x="2467095" y="1340204"/>
                </a:cubicBezTo>
                <a:lnTo>
                  <a:pt x="2467064" y="1340213"/>
                </a:lnTo>
                <a:lnTo>
                  <a:pt x="2496859" y="1342431"/>
                </a:lnTo>
                <a:lnTo>
                  <a:pt x="2540061" y="1328005"/>
                </a:lnTo>
                <a:close/>
                <a:moveTo>
                  <a:pt x="2460291" y="1326684"/>
                </a:moveTo>
                <a:lnTo>
                  <a:pt x="2447701" y="1330418"/>
                </a:lnTo>
                <a:lnTo>
                  <a:pt x="2421841" y="1336846"/>
                </a:lnTo>
                <a:lnTo>
                  <a:pt x="2450782" y="1339001"/>
                </a:lnTo>
                <a:lnTo>
                  <a:pt x="2464592" y="1335190"/>
                </a:lnTo>
                <a:lnTo>
                  <a:pt x="2490560" y="1327185"/>
                </a:lnTo>
                <a:close/>
                <a:moveTo>
                  <a:pt x="2329673" y="1326450"/>
                </a:moveTo>
                <a:lnTo>
                  <a:pt x="2312386" y="1326641"/>
                </a:lnTo>
                <a:lnTo>
                  <a:pt x="2288043" y="1330197"/>
                </a:lnTo>
                <a:lnTo>
                  <a:pt x="2305151" y="1330976"/>
                </a:lnTo>
                <a:close/>
                <a:moveTo>
                  <a:pt x="2417751" y="1325980"/>
                </a:moveTo>
                <a:lnTo>
                  <a:pt x="2378665" y="1334324"/>
                </a:lnTo>
                <a:lnTo>
                  <a:pt x="2402616" y="1335415"/>
                </a:lnTo>
                <a:lnTo>
                  <a:pt x="2404158" y="1335530"/>
                </a:lnTo>
                <a:lnTo>
                  <a:pt x="2441278" y="1326370"/>
                </a:lnTo>
                <a:close/>
                <a:moveTo>
                  <a:pt x="2395372" y="1325725"/>
                </a:moveTo>
                <a:lnTo>
                  <a:pt x="2358699" y="1326130"/>
                </a:lnTo>
                <a:lnTo>
                  <a:pt x="2327099" y="1331976"/>
                </a:lnTo>
                <a:lnTo>
                  <a:pt x="2359165" y="1333436"/>
                </a:lnTo>
                <a:close/>
                <a:moveTo>
                  <a:pt x="1990882" y="1324092"/>
                </a:moveTo>
                <a:lnTo>
                  <a:pt x="1995991" y="1324966"/>
                </a:lnTo>
                <a:lnTo>
                  <a:pt x="2001654" y="1324738"/>
                </a:lnTo>
                <a:lnTo>
                  <a:pt x="2007341" y="1324644"/>
                </a:lnTo>
                <a:lnTo>
                  <a:pt x="2002542" y="1324129"/>
                </a:lnTo>
                <a:close/>
                <a:moveTo>
                  <a:pt x="2384183" y="1316390"/>
                </a:moveTo>
                <a:lnTo>
                  <a:pt x="2381275" y="1316577"/>
                </a:lnTo>
                <a:lnTo>
                  <a:pt x="2366770" y="1318696"/>
                </a:lnTo>
                <a:lnTo>
                  <a:pt x="2372170" y="1318607"/>
                </a:lnTo>
                <a:close/>
                <a:moveTo>
                  <a:pt x="2451213" y="1313030"/>
                </a:moveTo>
                <a:lnTo>
                  <a:pt x="2421664" y="1314380"/>
                </a:lnTo>
                <a:lnTo>
                  <a:pt x="2417617" y="1315230"/>
                </a:lnTo>
                <a:lnTo>
                  <a:pt x="2401604" y="1318193"/>
                </a:lnTo>
                <a:lnTo>
                  <a:pt x="2428366" y="1318699"/>
                </a:lnTo>
                <a:lnTo>
                  <a:pt x="2429812" y="1318391"/>
                </a:lnTo>
                <a:close/>
                <a:moveTo>
                  <a:pt x="2492367" y="1311149"/>
                </a:moveTo>
                <a:lnTo>
                  <a:pt x="2475699" y="1311911"/>
                </a:lnTo>
                <a:lnTo>
                  <a:pt x="2447182" y="1319055"/>
                </a:lnTo>
                <a:lnTo>
                  <a:pt x="2465084" y="1319393"/>
                </a:lnTo>
                <a:close/>
                <a:moveTo>
                  <a:pt x="2551323" y="1308454"/>
                </a:moveTo>
                <a:lnTo>
                  <a:pt x="2516377" y="1310052"/>
                </a:lnTo>
                <a:lnTo>
                  <a:pt x="2483691" y="1319745"/>
                </a:lnTo>
                <a:lnTo>
                  <a:pt x="2512904" y="1320298"/>
                </a:lnTo>
                <a:lnTo>
                  <a:pt x="2521016" y="1317797"/>
                </a:lnTo>
                <a:cubicBezTo>
                  <a:pt x="2534740" y="1313566"/>
                  <a:pt x="2543890" y="1310746"/>
                  <a:pt x="2549989" y="1308865"/>
                </a:cubicBezTo>
                <a:close/>
                <a:moveTo>
                  <a:pt x="2604968" y="1306003"/>
                </a:moveTo>
                <a:lnTo>
                  <a:pt x="2572584" y="1307483"/>
                </a:lnTo>
                <a:lnTo>
                  <a:pt x="2564691" y="1310119"/>
                </a:lnTo>
                <a:lnTo>
                  <a:pt x="2530587" y="1320632"/>
                </a:lnTo>
                <a:lnTo>
                  <a:pt x="2560448" y="1321197"/>
                </a:lnTo>
                <a:lnTo>
                  <a:pt x="2573132" y="1316961"/>
                </a:lnTo>
                <a:cubicBezTo>
                  <a:pt x="2585331" y="1312888"/>
                  <a:pt x="2585331" y="1312888"/>
                  <a:pt x="2585331" y="1312888"/>
                </a:cubicBezTo>
                <a:close/>
                <a:moveTo>
                  <a:pt x="2653426" y="1303788"/>
                </a:moveTo>
                <a:lnTo>
                  <a:pt x="2624288" y="1305120"/>
                </a:lnTo>
                <a:lnTo>
                  <a:pt x="2587833" y="1317902"/>
                </a:lnTo>
                <a:lnTo>
                  <a:pt x="2577026" y="1321510"/>
                </a:lnTo>
                <a:lnTo>
                  <a:pt x="2606011" y="1322059"/>
                </a:lnTo>
                <a:lnTo>
                  <a:pt x="2609795" y="1320600"/>
                </a:lnTo>
                <a:close/>
                <a:moveTo>
                  <a:pt x="2488093" y="1303682"/>
                </a:moveTo>
                <a:lnTo>
                  <a:pt x="2455475" y="1307276"/>
                </a:lnTo>
                <a:lnTo>
                  <a:pt x="2454047" y="1307576"/>
                </a:lnTo>
                <a:lnTo>
                  <a:pt x="2477878" y="1306350"/>
                </a:lnTo>
                <a:lnTo>
                  <a:pt x="2479861" y="1305853"/>
                </a:lnTo>
                <a:close/>
                <a:moveTo>
                  <a:pt x="2533705" y="1298657"/>
                </a:moveTo>
                <a:lnTo>
                  <a:pt x="2524604" y="1299659"/>
                </a:lnTo>
                <a:lnTo>
                  <a:pt x="2503073" y="1305053"/>
                </a:lnTo>
                <a:lnTo>
                  <a:pt x="2514481" y="1304466"/>
                </a:lnTo>
                <a:close/>
                <a:moveTo>
                  <a:pt x="2605028" y="1290798"/>
                </a:moveTo>
                <a:lnTo>
                  <a:pt x="2567269" y="1294959"/>
                </a:lnTo>
                <a:lnTo>
                  <a:pt x="2539563" y="1303175"/>
                </a:lnTo>
                <a:lnTo>
                  <a:pt x="2573141" y="1301447"/>
                </a:lnTo>
                <a:close/>
                <a:moveTo>
                  <a:pt x="2660687" y="1284666"/>
                </a:moveTo>
                <a:lnTo>
                  <a:pt x="2631170" y="1287918"/>
                </a:lnTo>
                <a:lnTo>
                  <a:pt x="2593847" y="1300382"/>
                </a:lnTo>
                <a:lnTo>
                  <a:pt x="2625671" y="1298744"/>
                </a:lnTo>
                <a:lnTo>
                  <a:pt x="2635381" y="1295340"/>
                </a:lnTo>
                <a:close/>
                <a:moveTo>
                  <a:pt x="2718032" y="1278348"/>
                </a:moveTo>
                <a:lnTo>
                  <a:pt x="2688577" y="1281593"/>
                </a:lnTo>
                <a:lnTo>
                  <a:pt x="2685430" y="1282805"/>
                </a:lnTo>
                <a:lnTo>
                  <a:pt x="2644928" y="1297753"/>
                </a:lnTo>
                <a:lnTo>
                  <a:pt x="2672812" y="1296318"/>
                </a:lnTo>
                <a:lnTo>
                  <a:pt x="2707393" y="1282993"/>
                </a:lnTo>
                <a:close/>
                <a:moveTo>
                  <a:pt x="2664685" y="1270749"/>
                </a:moveTo>
                <a:lnTo>
                  <a:pt x="2629561" y="1276485"/>
                </a:lnTo>
                <a:lnTo>
                  <a:pt x="2605034" y="1283759"/>
                </a:lnTo>
                <a:lnTo>
                  <a:pt x="2636153" y="1280404"/>
                </a:lnTo>
                <a:lnTo>
                  <a:pt x="2659785" y="1272512"/>
                </a:lnTo>
                <a:close/>
                <a:moveTo>
                  <a:pt x="2721202" y="1261521"/>
                </a:moveTo>
                <a:lnTo>
                  <a:pt x="2699701" y="1265032"/>
                </a:lnTo>
                <a:lnTo>
                  <a:pt x="2662287" y="1277526"/>
                </a:lnTo>
                <a:lnTo>
                  <a:pt x="2662020" y="1277615"/>
                </a:lnTo>
                <a:lnTo>
                  <a:pt x="2682683" y="1275388"/>
                </a:lnTo>
                <a:lnTo>
                  <a:pt x="2682927" y="1275285"/>
                </a:lnTo>
                <a:close/>
                <a:moveTo>
                  <a:pt x="2714384" y="1252876"/>
                </a:moveTo>
                <a:lnTo>
                  <a:pt x="2705116" y="1254824"/>
                </a:lnTo>
                <a:lnTo>
                  <a:pt x="2681292" y="1261251"/>
                </a:lnTo>
                <a:lnTo>
                  <a:pt x="2699013" y="1258404"/>
                </a:lnTo>
                <a:close/>
                <a:moveTo>
                  <a:pt x="2777684" y="1252298"/>
                </a:moveTo>
                <a:lnTo>
                  <a:pt x="2754993" y="1256003"/>
                </a:lnTo>
                <a:lnTo>
                  <a:pt x="2726604" y="1266942"/>
                </a:lnTo>
                <a:lnTo>
                  <a:pt x="2713229" y="1272095"/>
                </a:lnTo>
                <a:lnTo>
                  <a:pt x="2738617" y="1269358"/>
                </a:lnTo>
                <a:lnTo>
                  <a:pt x="2763818" y="1258353"/>
                </a:lnTo>
                <a:close/>
                <a:moveTo>
                  <a:pt x="2786235" y="1237780"/>
                </a:moveTo>
                <a:lnTo>
                  <a:pt x="2770055" y="1241179"/>
                </a:lnTo>
                <a:lnTo>
                  <a:pt x="2764899" y="1243082"/>
                </a:lnTo>
                <a:cubicBezTo>
                  <a:pt x="2759884" y="1244933"/>
                  <a:pt x="2759884" y="1244933"/>
                  <a:pt x="2759884" y="1244933"/>
                </a:cubicBezTo>
                <a:lnTo>
                  <a:pt x="2738576" y="1252049"/>
                </a:lnTo>
                <a:lnTo>
                  <a:pt x="2754778" y="1249447"/>
                </a:lnTo>
                <a:lnTo>
                  <a:pt x="2768325" y="1244575"/>
                </a:lnTo>
                <a:cubicBezTo>
                  <a:pt x="2780524" y="1240188"/>
                  <a:pt x="2780524" y="1240188"/>
                  <a:pt x="2780524" y="1240188"/>
                </a:cubicBezTo>
                <a:close/>
                <a:moveTo>
                  <a:pt x="2841726" y="1224878"/>
                </a:moveTo>
                <a:lnTo>
                  <a:pt x="2815804" y="1231377"/>
                </a:lnTo>
                <a:lnTo>
                  <a:pt x="2784148" y="1244729"/>
                </a:lnTo>
                <a:lnTo>
                  <a:pt x="2801257" y="1241981"/>
                </a:lnTo>
                <a:lnTo>
                  <a:pt x="2801350" y="1241963"/>
                </a:lnTo>
                <a:lnTo>
                  <a:pt x="2803467" y="1241039"/>
                </a:lnTo>
                <a:cubicBezTo>
                  <a:pt x="2804992" y="1240373"/>
                  <a:pt x="2804992" y="1240373"/>
                  <a:pt x="2804992" y="1240373"/>
                </a:cubicBezTo>
                <a:close/>
                <a:moveTo>
                  <a:pt x="2818081" y="1224347"/>
                </a:moveTo>
                <a:lnTo>
                  <a:pt x="2809074" y="1226777"/>
                </a:lnTo>
                <a:lnTo>
                  <a:pt x="2806401" y="1227763"/>
                </a:lnTo>
                <a:lnTo>
                  <a:pt x="2808931" y="1227227"/>
                </a:lnTo>
                <a:lnTo>
                  <a:pt x="2814340" y="1225925"/>
                </a:lnTo>
                <a:close/>
                <a:moveTo>
                  <a:pt x="2887025" y="1203951"/>
                </a:moveTo>
                <a:lnTo>
                  <a:pt x="2865952" y="1210224"/>
                </a:lnTo>
                <a:lnTo>
                  <a:pt x="2847860" y="1217855"/>
                </a:lnTo>
                <a:lnTo>
                  <a:pt x="2867883" y="1213035"/>
                </a:lnTo>
                <a:lnTo>
                  <a:pt x="2880030" y="1207271"/>
                </a:lnTo>
                <a:close/>
                <a:moveTo>
                  <a:pt x="2935978" y="1180577"/>
                </a:moveTo>
                <a:lnTo>
                  <a:pt x="2930627" y="1182438"/>
                </a:lnTo>
                <a:lnTo>
                  <a:pt x="2923762" y="1185400"/>
                </a:lnTo>
                <a:lnTo>
                  <a:pt x="2929226" y="1183808"/>
                </a:lnTo>
                <a:close/>
                <a:moveTo>
                  <a:pt x="4742389" y="0"/>
                </a:moveTo>
                <a:lnTo>
                  <a:pt x="4742389" y="9182"/>
                </a:lnTo>
                <a:lnTo>
                  <a:pt x="4733821" y="11262"/>
                </a:lnTo>
                <a:cubicBezTo>
                  <a:pt x="4700662" y="21290"/>
                  <a:pt x="4668129" y="33199"/>
                  <a:pt x="4636847" y="46988"/>
                </a:cubicBezTo>
                <a:cubicBezTo>
                  <a:pt x="4506716" y="97130"/>
                  <a:pt x="4386595" y="169836"/>
                  <a:pt x="4273980" y="252571"/>
                </a:cubicBezTo>
                <a:cubicBezTo>
                  <a:pt x="4163869" y="337813"/>
                  <a:pt x="4058762" y="430576"/>
                  <a:pt x="3953656" y="523339"/>
                </a:cubicBezTo>
                <a:cubicBezTo>
                  <a:pt x="3876077" y="593538"/>
                  <a:pt x="3876077" y="593538"/>
                  <a:pt x="3876077" y="593538"/>
                </a:cubicBezTo>
                <a:cubicBezTo>
                  <a:pt x="3836037" y="626130"/>
                  <a:pt x="3836037" y="626130"/>
                  <a:pt x="3836037" y="626130"/>
                </a:cubicBezTo>
                <a:cubicBezTo>
                  <a:pt x="3823524" y="638666"/>
                  <a:pt x="3808509" y="648694"/>
                  <a:pt x="3795996" y="661230"/>
                </a:cubicBezTo>
                <a:cubicBezTo>
                  <a:pt x="3740940" y="703851"/>
                  <a:pt x="3685885" y="746472"/>
                  <a:pt x="3628326" y="789093"/>
                </a:cubicBezTo>
                <a:cubicBezTo>
                  <a:pt x="3572019" y="829207"/>
                  <a:pt x="3514461" y="868067"/>
                  <a:pt x="3455651" y="905673"/>
                </a:cubicBezTo>
                <a:lnTo>
                  <a:pt x="3335376" y="978473"/>
                </a:lnTo>
                <a:lnTo>
                  <a:pt x="3432730" y="925262"/>
                </a:lnTo>
                <a:cubicBezTo>
                  <a:pt x="3492477" y="890479"/>
                  <a:pt x="3551285" y="854129"/>
                  <a:pt x="3608841" y="816526"/>
                </a:cubicBezTo>
                <a:cubicBezTo>
                  <a:pt x="3666399" y="778923"/>
                  <a:pt x="3721453" y="738813"/>
                  <a:pt x="3776507" y="696196"/>
                </a:cubicBezTo>
                <a:cubicBezTo>
                  <a:pt x="3941670" y="568345"/>
                  <a:pt x="3941670" y="568345"/>
                  <a:pt x="3941670" y="568345"/>
                </a:cubicBezTo>
                <a:cubicBezTo>
                  <a:pt x="3994222" y="528235"/>
                  <a:pt x="4049277" y="483111"/>
                  <a:pt x="4104331" y="443001"/>
                </a:cubicBezTo>
                <a:cubicBezTo>
                  <a:pt x="4159385" y="400384"/>
                  <a:pt x="4216942" y="362781"/>
                  <a:pt x="4274499" y="325178"/>
                </a:cubicBezTo>
                <a:cubicBezTo>
                  <a:pt x="4392115" y="249972"/>
                  <a:pt x="4517239" y="189807"/>
                  <a:pt x="4652372" y="149697"/>
                </a:cubicBezTo>
                <a:lnTo>
                  <a:pt x="4742389" y="128066"/>
                </a:lnTo>
                <a:lnTo>
                  <a:pt x="4742389" y="138430"/>
                </a:lnTo>
                <a:lnTo>
                  <a:pt x="4654875" y="159724"/>
                </a:lnTo>
                <a:cubicBezTo>
                  <a:pt x="4522243" y="197327"/>
                  <a:pt x="4397120" y="257492"/>
                  <a:pt x="4279504" y="332699"/>
                </a:cubicBezTo>
                <a:cubicBezTo>
                  <a:pt x="4221947" y="367795"/>
                  <a:pt x="4164390" y="407905"/>
                  <a:pt x="4109336" y="448015"/>
                </a:cubicBezTo>
                <a:cubicBezTo>
                  <a:pt x="4054281" y="490632"/>
                  <a:pt x="3999227" y="533249"/>
                  <a:pt x="3946675" y="575866"/>
                </a:cubicBezTo>
                <a:cubicBezTo>
                  <a:pt x="3781512" y="703717"/>
                  <a:pt x="3781512" y="703717"/>
                  <a:pt x="3781512" y="703717"/>
                </a:cubicBezTo>
                <a:cubicBezTo>
                  <a:pt x="3726458" y="743827"/>
                  <a:pt x="3668901" y="783937"/>
                  <a:pt x="3611344" y="821540"/>
                </a:cubicBezTo>
                <a:cubicBezTo>
                  <a:pt x="3496231" y="899253"/>
                  <a:pt x="3376112" y="966939"/>
                  <a:pt x="3253491" y="1032117"/>
                </a:cubicBezTo>
                <a:lnTo>
                  <a:pt x="3191695" y="1062445"/>
                </a:lnTo>
                <a:lnTo>
                  <a:pt x="3232851" y="1044362"/>
                </a:lnTo>
                <a:cubicBezTo>
                  <a:pt x="3355472" y="986698"/>
                  <a:pt x="3475591" y="924019"/>
                  <a:pt x="3593207" y="853819"/>
                </a:cubicBezTo>
                <a:cubicBezTo>
                  <a:pt x="3653266" y="818719"/>
                  <a:pt x="3710823" y="781112"/>
                  <a:pt x="3765877" y="743505"/>
                </a:cubicBezTo>
                <a:cubicBezTo>
                  <a:pt x="3936045" y="628177"/>
                  <a:pt x="3936045" y="628177"/>
                  <a:pt x="3936045" y="628177"/>
                </a:cubicBezTo>
                <a:cubicBezTo>
                  <a:pt x="4048657" y="550456"/>
                  <a:pt x="4163770" y="472734"/>
                  <a:pt x="4283889" y="410056"/>
                </a:cubicBezTo>
                <a:cubicBezTo>
                  <a:pt x="4406510" y="347377"/>
                  <a:pt x="4536638" y="299742"/>
                  <a:pt x="4671771" y="272163"/>
                </a:cubicBezTo>
                <a:lnTo>
                  <a:pt x="4742389" y="264326"/>
                </a:lnTo>
                <a:lnTo>
                  <a:pt x="4742389" y="273458"/>
                </a:lnTo>
                <a:lnTo>
                  <a:pt x="4671771" y="282192"/>
                </a:lnTo>
                <a:cubicBezTo>
                  <a:pt x="4539141" y="307263"/>
                  <a:pt x="4409012" y="354899"/>
                  <a:pt x="4288893" y="417577"/>
                </a:cubicBezTo>
                <a:cubicBezTo>
                  <a:pt x="4166273" y="480256"/>
                  <a:pt x="4053661" y="555470"/>
                  <a:pt x="3941050" y="633191"/>
                </a:cubicBezTo>
                <a:cubicBezTo>
                  <a:pt x="3770882" y="748520"/>
                  <a:pt x="3770882" y="748520"/>
                  <a:pt x="3770882" y="748520"/>
                </a:cubicBezTo>
                <a:cubicBezTo>
                  <a:pt x="3715828" y="788634"/>
                  <a:pt x="3655769" y="823734"/>
                  <a:pt x="3598212" y="858834"/>
                </a:cubicBezTo>
                <a:cubicBezTo>
                  <a:pt x="3480595" y="929034"/>
                  <a:pt x="3357975" y="994219"/>
                  <a:pt x="3235353" y="1051883"/>
                </a:cubicBezTo>
                <a:lnTo>
                  <a:pt x="3083811" y="1118465"/>
                </a:lnTo>
                <a:lnTo>
                  <a:pt x="3215960" y="1067077"/>
                </a:lnTo>
                <a:cubicBezTo>
                  <a:pt x="3343586" y="1016916"/>
                  <a:pt x="3466207" y="959232"/>
                  <a:pt x="3586326" y="896531"/>
                </a:cubicBezTo>
                <a:cubicBezTo>
                  <a:pt x="3646385" y="866435"/>
                  <a:pt x="3703942" y="831323"/>
                  <a:pt x="3761499" y="796211"/>
                </a:cubicBezTo>
                <a:cubicBezTo>
                  <a:pt x="3936672" y="693382"/>
                  <a:pt x="3936672" y="693382"/>
                  <a:pt x="3936672" y="693382"/>
                </a:cubicBezTo>
                <a:cubicBezTo>
                  <a:pt x="4054288" y="623158"/>
                  <a:pt x="4174407" y="557949"/>
                  <a:pt x="4299530" y="507789"/>
                </a:cubicBezTo>
                <a:cubicBezTo>
                  <a:pt x="4362091" y="482709"/>
                  <a:pt x="4427156" y="460137"/>
                  <a:pt x="4492220" y="442581"/>
                </a:cubicBezTo>
                <a:cubicBezTo>
                  <a:pt x="4557285" y="425024"/>
                  <a:pt x="4624851" y="409976"/>
                  <a:pt x="4692418" y="407468"/>
                </a:cubicBezTo>
                <a:lnTo>
                  <a:pt x="4742389" y="407468"/>
                </a:lnTo>
                <a:lnTo>
                  <a:pt x="4742389" y="415145"/>
                </a:lnTo>
                <a:lnTo>
                  <a:pt x="4692418" y="414992"/>
                </a:lnTo>
                <a:cubicBezTo>
                  <a:pt x="4627353" y="420008"/>
                  <a:pt x="4559787" y="432548"/>
                  <a:pt x="4494723" y="450105"/>
                </a:cubicBezTo>
                <a:cubicBezTo>
                  <a:pt x="4429659" y="467661"/>
                  <a:pt x="4364594" y="490233"/>
                  <a:pt x="4302033" y="515313"/>
                </a:cubicBezTo>
                <a:cubicBezTo>
                  <a:pt x="4176909" y="565473"/>
                  <a:pt x="4056790" y="630682"/>
                  <a:pt x="3941677" y="698398"/>
                </a:cubicBezTo>
                <a:cubicBezTo>
                  <a:pt x="3766504" y="803735"/>
                  <a:pt x="3766504" y="803735"/>
                  <a:pt x="3766504" y="803735"/>
                </a:cubicBezTo>
                <a:cubicBezTo>
                  <a:pt x="3706444" y="836339"/>
                  <a:pt x="3648887" y="871451"/>
                  <a:pt x="3588828" y="904056"/>
                </a:cubicBezTo>
                <a:cubicBezTo>
                  <a:pt x="3468709" y="966756"/>
                  <a:pt x="3346089" y="1021932"/>
                  <a:pt x="3218463" y="1074601"/>
                </a:cubicBezTo>
                <a:cubicBezTo>
                  <a:pt x="3155901" y="1100308"/>
                  <a:pt x="3092870" y="1124761"/>
                  <a:pt x="3029409" y="1148078"/>
                </a:cubicBezTo>
                <a:lnTo>
                  <a:pt x="2999014" y="1158650"/>
                </a:lnTo>
                <a:lnTo>
                  <a:pt x="2973916" y="1170786"/>
                </a:lnTo>
                <a:lnTo>
                  <a:pt x="3013812" y="1159160"/>
                </a:lnTo>
                <a:cubicBezTo>
                  <a:pt x="3077936" y="1139100"/>
                  <a:pt x="3141748" y="1117786"/>
                  <a:pt x="3205559" y="1095217"/>
                </a:cubicBezTo>
                <a:cubicBezTo>
                  <a:pt x="3333181" y="1052589"/>
                  <a:pt x="3458301" y="1002438"/>
                  <a:pt x="3578417" y="947271"/>
                </a:cubicBezTo>
                <a:cubicBezTo>
                  <a:pt x="3701035" y="887090"/>
                  <a:pt x="3821151" y="826908"/>
                  <a:pt x="3941266" y="766727"/>
                </a:cubicBezTo>
                <a:cubicBezTo>
                  <a:pt x="4061381" y="709053"/>
                  <a:pt x="4186502" y="653886"/>
                  <a:pt x="4314125" y="613765"/>
                </a:cubicBezTo>
                <a:cubicBezTo>
                  <a:pt x="4379187" y="593705"/>
                  <a:pt x="4444250" y="578659"/>
                  <a:pt x="4511815" y="566122"/>
                </a:cubicBezTo>
                <a:cubicBezTo>
                  <a:pt x="4576877" y="553584"/>
                  <a:pt x="4646945" y="548569"/>
                  <a:pt x="4714510" y="553584"/>
                </a:cubicBezTo>
                <a:lnTo>
                  <a:pt x="4742389" y="555330"/>
                </a:lnTo>
                <a:lnTo>
                  <a:pt x="4742389" y="563161"/>
                </a:lnTo>
                <a:lnTo>
                  <a:pt x="4712007" y="561106"/>
                </a:lnTo>
                <a:cubicBezTo>
                  <a:pt x="4646945" y="556091"/>
                  <a:pt x="4579380" y="563614"/>
                  <a:pt x="4511815" y="573644"/>
                </a:cubicBezTo>
                <a:cubicBezTo>
                  <a:pt x="4446753" y="586182"/>
                  <a:pt x="4381689" y="603735"/>
                  <a:pt x="4316627" y="621288"/>
                </a:cubicBezTo>
                <a:cubicBezTo>
                  <a:pt x="4189005" y="661409"/>
                  <a:pt x="4066387" y="716575"/>
                  <a:pt x="3943769" y="774249"/>
                </a:cubicBezTo>
                <a:cubicBezTo>
                  <a:pt x="3823653" y="834431"/>
                  <a:pt x="3703537" y="894612"/>
                  <a:pt x="3583422" y="952286"/>
                </a:cubicBezTo>
                <a:cubicBezTo>
                  <a:pt x="3460804" y="1009960"/>
                  <a:pt x="3335683" y="1057604"/>
                  <a:pt x="3208061" y="1102740"/>
                </a:cubicBezTo>
                <a:cubicBezTo>
                  <a:pt x="3144250" y="1125308"/>
                  <a:pt x="3079813" y="1145996"/>
                  <a:pt x="3015376" y="1165743"/>
                </a:cubicBezTo>
                <a:lnTo>
                  <a:pt x="2934640" y="1189777"/>
                </a:lnTo>
                <a:lnTo>
                  <a:pt x="2905035" y="1204092"/>
                </a:lnTo>
                <a:lnTo>
                  <a:pt x="3004236" y="1180211"/>
                </a:lnTo>
                <a:cubicBezTo>
                  <a:pt x="3069181" y="1163652"/>
                  <a:pt x="3133931" y="1146113"/>
                  <a:pt x="3198368" y="1127323"/>
                </a:cubicBezTo>
                <a:cubicBezTo>
                  <a:pt x="3260928" y="1109785"/>
                  <a:pt x="3325991" y="1089741"/>
                  <a:pt x="3388551" y="1069698"/>
                </a:cubicBezTo>
                <a:cubicBezTo>
                  <a:pt x="3421082" y="1059676"/>
                  <a:pt x="3453613" y="1047149"/>
                  <a:pt x="3483643" y="1037127"/>
                </a:cubicBezTo>
                <a:cubicBezTo>
                  <a:pt x="3531188" y="1019589"/>
                  <a:pt x="3531188" y="1019589"/>
                  <a:pt x="3531188" y="1019589"/>
                </a:cubicBezTo>
                <a:cubicBezTo>
                  <a:pt x="3546203" y="1014578"/>
                  <a:pt x="3561217" y="1007062"/>
                  <a:pt x="3578734" y="1002051"/>
                </a:cubicBezTo>
                <a:cubicBezTo>
                  <a:pt x="3763912" y="926888"/>
                  <a:pt x="3763912" y="926888"/>
                  <a:pt x="3763912" y="926888"/>
                </a:cubicBezTo>
                <a:cubicBezTo>
                  <a:pt x="3826472" y="901834"/>
                  <a:pt x="3889032" y="876779"/>
                  <a:pt x="3949090" y="851725"/>
                </a:cubicBezTo>
                <a:cubicBezTo>
                  <a:pt x="4074211" y="801616"/>
                  <a:pt x="4201833" y="759024"/>
                  <a:pt x="4331959" y="731464"/>
                </a:cubicBezTo>
                <a:cubicBezTo>
                  <a:pt x="4399523" y="716432"/>
                  <a:pt x="4464586" y="703904"/>
                  <a:pt x="4532151" y="698894"/>
                </a:cubicBezTo>
                <a:cubicBezTo>
                  <a:pt x="4597213" y="693883"/>
                  <a:pt x="4667281" y="696388"/>
                  <a:pt x="4732343" y="706410"/>
                </a:cubicBezTo>
                <a:lnTo>
                  <a:pt x="4742389" y="708731"/>
                </a:lnTo>
                <a:lnTo>
                  <a:pt x="4742389" y="716573"/>
                </a:lnTo>
                <a:lnTo>
                  <a:pt x="4732343" y="713926"/>
                </a:lnTo>
                <a:cubicBezTo>
                  <a:pt x="4698561" y="708915"/>
                  <a:pt x="4665404" y="705784"/>
                  <a:pt x="4632248" y="704531"/>
                </a:cubicBezTo>
                <a:cubicBezTo>
                  <a:pt x="4599091" y="703278"/>
                  <a:pt x="4565934" y="703905"/>
                  <a:pt x="4532151" y="706410"/>
                </a:cubicBezTo>
                <a:cubicBezTo>
                  <a:pt x="4464586" y="711421"/>
                  <a:pt x="4399523" y="723948"/>
                  <a:pt x="4334461" y="738981"/>
                </a:cubicBezTo>
                <a:cubicBezTo>
                  <a:pt x="4204336" y="766540"/>
                  <a:pt x="4076713" y="809133"/>
                  <a:pt x="3954095" y="859241"/>
                </a:cubicBezTo>
                <a:cubicBezTo>
                  <a:pt x="3891535" y="881790"/>
                  <a:pt x="3828975" y="909350"/>
                  <a:pt x="3766415" y="934404"/>
                </a:cubicBezTo>
                <a:cubicBezTo>
                  <a:pt x="3581236" y="1007062"/>
                  <a:pt x="3581236" y="1007062"/>
                  <a:pt x="3581236" y="1007062"/>
                </a:cubicBezTo>
                <a:cubicBezTo>
                  <a:pt x="3563719" y="1014578"/>
                  <a:pt x="3548705" y="1019589"/>
                  <a:pt x="3533691" y="1027105"/>
                </a:cubicBezTo>
                <a:cubicBezTo>
                  <a:pt x="3486145" y="1044643"/>
                  <a:pt x="3486145" y="1044643"/>
                  <a:pt x="3486145" y="1044643"/>
                </a:cubicBezTo>
                <a:cubicBezTo>
                  <a:pt x="3456116" y="1054665"/>
                  <a:pt x="3423585" y="1064687"/>
                  <a:pt x="3391053" y="1074708"/>
                </a:cubicBezTo>
                <a:cubicBezTo>
                  <a:pt x="3328493" y="1097257"/>
                  <a:pt x="3263431" y="1117301"/>
                  <a:pt x="3200871" y="1134839"/>
                </a:cubicBezTo>
                <a:lnTo>
                  <a:pt x="2877196" y="1215985"/>
                </a:lnTo>
                <a:lnTo>
                  <a:pt x="2875102" y="1216868"/>
                </a:lnTo>
                <a:cubicBezTo>
                  <a:pt x="2855043" y="1225330"/>
                  <a:pt x="2855043" y="1225330"/>
                  <a:pt x="2855043" y="1225330"/>
                </a:cubicBezTo>
                <a:lnTo>
                  <a:pt x="2832458" y="1236048"/>
                </a:lnTo>
                <a:lnTo>
                  <a:pt x="3193216" y="1167445"/>
                </a:lnTo>
                <a:cubicBezTo>
                  <a:pt x="3323348" y="1137380"/>
                  <a:pt x="3453480" y="1107316"/>
                  <a:pt x="3578607" y="1064724"/>
                </a:cubicBezTo>
                <a:cubicBezTo>
                  <a:pt x="3643673" y="1044681"/>
                  <a:pt x="3706236" y="1027143"/>
                  <a:pt x="3768799" y="1007100"/>
                </a:cubicBezTo>
                <a:cubicBezTo>
                  <a:pt x="3833865" y="984551"/>
                  <a:pt x="3896429" y="964508"/>
                  <a:pt x="3961495" y="946970"/>
                </a:cubicBezTo>
                <a:cubicBezTo>
                  <a:pt x="4089124" y="906884"/>
                  <a:pt x="4219256" y="876819"/>
                  <a:pt x="4349388" y="856776"/>
                </a:cubicBezTo>
                <a:cubicBezTo>
                  <a:pt x="4448864" y="841744"/>
                  <a:pt x="4549748" y="836576"/>
                  <a:pt x="4648871" y="848673"/>
                </a:cubicBezTo>
                <a:lnTo>
                  <a:pt x="4742389" y="865896"/>
                </a:lnTo>
                <a:lnTo>
                  <a:pt x="4742389" y="876335"/>
                </a:lnTo>
                <a:lnTo>
                  <a:pt x="4647855" y="857246"/>
                </a:lnTo>
                <a:cubicBezTo>
                  <a:pt x="4615205" y="852862"/>
                  <a:pt x="4582281" y="850513"/>
                  <a:pt x="4549278" y="849886"/>
                </a:cubicBezTo>
                <a:cubicBezTo>
                  <a:pt x="4483274" y="848634"/>
                  <a:pt x="4416957" y="854271"/>
                  <a:pt x="4351891" y="864292"/>
                </a:cubicBezTo>
                <a:cubicBezTo>
                  <a:pt x="4219256" y="884335"/>
                  <a:pt x="4089124" y="914400"/>
                  <a:pt x="3963997" y="951981"/>
                </a:cubicBezTo>
                <a:cubicBezTo>
                  <a:pt x="3898931" y="972024"/>
                  <a:pt x="3836368" y="992067"/>
                  <a:pt x="3771302" y="1012111"/>
                </a:cubicBezTo>
                <a:cubicBezTo>
                  <a:pt x="3708739" y="1034659"/>
                  <a:pt x="3646175" y="1052197"/>
                  <a:pt x="3581109" y="1072240"/>
                </a:cubicBezTo>
                <a:cubicBezTo>
                  <a:pt x="3455983" y="1114832"/>
                  <a:pt x="3325851" y="1144897"/>
                  <a:pt x="3195719" y="1172456"/>
                </a:cubicBezTo>
                <a:lnTo>
                  <a:pt x="2809662" y="1246866"/>
                </a:lnTo>
                <a:lnTo>
                  <a:pt x="2807495" y="1247894"/>
                </a:lnTo>
                <a:lnTo>
                  <a:pt x="2761193" y="1266924"/>
                </a:lnTo>
                <a:lnTo>
                  <a:pt x="2797435" y="1263017"/>
                </a:lnTo>
                <a:cubicBezTo>
                  <a:pt x="2929441" y="1248600"/>
                  <a:pt x="3061446" y="1232930"/>
                  <a:pt x="3192826" y="1212872"/>
                </a:cubicBezTo>
                <a:cubicBezTo>
                  <a:pt x="3257890" y="1205350"/>
                  <a:pt x="3322955" y="1192814"/>
                  <a:pt x="3388019" y="1180277"/>
                </a:cubicBezTo>
                <a:cubicBezTo>
                  <a:pt x="3420551" y="1175263"/>
                  <a:pt x="3453083" y="1167741"/>
                  <a:pt x="3485615" y="1160219"/>
                </a:cubicBezTo>
                <a:cubicBezTo>
                  <a:pt x="3583211" y="1140161"/>
                  <a:pt x="3583211" y="1140161"/>
                  <a:pt x="3583211" y="1140161"/>
                </a:cubicBezTo>
                <a:cubicBezTo>
                  <a:pt x="3648276" y="1127624"/>
                  <a:pt x="3713340" y="1110074"/>
                  <a:pt x="3778404" y="1095030"/>
                </a:cubicBezTo>
                <a:cubicBezTo>
                  <a:pt x="3840966" y="1079986"/>
                  <a:pt x="3906031" y="1064943"/>
                  <a:pt x="3971095" y="1049899"/>
                </a:cubicBezTo>
                <a:cubicBezTo>
                  <a:pt x="4101223" y="1022319"/>
                  <a:pt x="4233855" y="999753"/>
                  <a:pt x="4366485" y="989724"/>
                </a:cubicBezTo>
                <a:cubicBezTo>
                  <a:pt x="4465959" y="982203"/>
                  <a:pt x="4566840" y="985963"/>
                  <a:pt x="4663850" y="1007354"/>
                </a:cubicBezTo>
                <a:lnTo>
                  <a:pt x="4742389" y="1029966"/>
                </a:lnTo>
                <a:lnTo>
                  <a:pt x="4742389" y="1037999"/>
                </a:lnTo>
                <a:lnTo>
                  <a:pt x="4685532" y="1020809"/>
                </a:lnTo>
                <a:cubicBezTo>
                  <a:pt x="4613336" y="1002910"/>
                  <a:pt x="4538863" y="995572"/>
                  <a:pt x="4464786" y="994778"/>
                </a:cubicBezTo>
                <a:cubicBezTo>
                  <a:pt x="4431862" y="994425"/>
                  <a:pt x="4399017" y="995366"/>
                  <a:pt x="4366485" y="997246"/>
                </a:cubicBezTo>
                <a:cubicBezTo>
                  <a:pt x="4233855" y="1007275"/>
                  <a:pt x="4103726" y="1029841"/>
                  <a:pt x="3973597" y="1057421"/>
                </a:cubicBezTo>
                <a:cubicBezTo>
                  <a:pt x="3908533" y="1072464"/>
                  <a:pt x="3843469" y="1087508"/>
                  <a:pt x="3778404" y="1102552"/>
                </a:cubicBezTo>
                <a:cubicBezTo>
                  <a:pt x="3713340" y="1117595"/>
                  <a:pt x="3650778" y="1132639"/>
                  <a:pt x="3585714" y="1147683"/>
                </a:cubicBezTo>
                <a:cubicBezTo>
                  <a:pt x="3488117" y="1167741"/>
                  <a:pt x="3488117" y="1167741"/>
                  <a:pt x="3488117" y="1167741"/>
                </a:cubicBezTo>
                <a:cubicBezTo>
                  <a:pt x="3455585" y="1175263"/>
                  <a:pt x="3423053" y="1182785"/>
                  <a:pt x="3390521" y="1187799"/>
                </a:cubicBezTo>
                <a:cubicBezTo>
                  <a:pt x="3325457" y="1200335"/>
                  <a:pt x="3257890" y="1210365"/>
                  <a:pt x="3192826" y="1220394"/>
                </a:cubicBezTo>
                <a:cubicBezTo>
                  <a:pt x="3061446" y="1239198"/>
                  <a:pt x="2929441" y="1254869"/>
                  <a:pt x="2797435" y="1269599"/>
                </a:cubicBezTo>
                <a:lnTo>
                  <a:pt x="2739028" y="1276034"/>
                </a:lnTo>
                <a:lnTo>
                  <a:pt x="2722096" y="1282994"/>
                </a:lnTo>
                <a:cubicBezTo>
                  <a:pt x="2709896" y="1288008"/>
                  <a:pt x="2709896" y="1288008"/>
                  <a:pt x="2709896" y="1288008"/>
                </a:cubicBezTo>
                <a:lnTo>
                  <a:pt x="2691765" y="1295343"/>
                </a:lnTo>
                <a:lnTo>
                  <a:pt x="2795633" y="1289998"/>
                </a:lnTo>
                <a:cubicBezTo>
                  <a:pt x="2927954" y="1284046"/>
                  <a:pt x="3060589" y="1277780"/>
                  <a:pt x="3193223" y="1267755"/>
                </a:cubicBezTo>
                <a:cubicBezTo>
                  <a:pt x="3260791" y="1262743"/>
                  <a:pt x="3325857" y="1257730"/>
                  <a:pt x="3390923" y="1250211"/>
                </a:cubicBezTo>
                <a:cubicBezTo>
                  <a:pt x="3588623" y="1225149"/>
                  <a:pt x="3588623" y="1225149"/>
                  <a:pt x="3588623" y="1225149"/>
                </a:cubicBezTo>
                <a:cubicBezTo>
                  <a:pt x="3721258" y="1207605"/>
                  <a:pt x="3851390" y="1182543"/>
                  <a:pt x="3981522" y="1164999"/>
                </a:cubicBezTo>
                <a:cubicBezTo>
                  <a:pt x="4049090" y="1157480"/>
                  <a:pt x="4114156" y="1147455"/>
                  <a:pt x="4181725" y="1142443"/>
                </a:cubicBezTo>
                <a:cubicBezTo>
                  <a:pt x="4246791" y="1134924"/>
                  <a:pt x="4311857" y="1129912"/>
                  <a:pt x="4379425" y="1129912"/>
                </a:cubicBezTo>
                <a:cubicBezTo>
                  <a:pt x="4446993" y="1132418"/>
                  <a:pt x="4512059" y="1134924"/>
                  <a:pt x="4579628" y="1147455"/>
                </a:cubicBezTo>
                <a:cubicBezTo>
                  <a:pt x="4612161" y="1152468"/>
                  <a:pt x="4644693" y="1157480"/>
                  <a:pt x="4677227" y="1167505"/>
                </a:cubicBezTo>
                <a:lnTo>
                  <a:pt x="4742389" y="1188113"/>
                </a:lnTo>
                <a:lnTo>
                  <a:pt x="4742389" y="1197002"/>
                </a:lnTo>
                <a:lnTo>
                  <a:pt x="4674724" y="1175024"/>
                </a:lnTo>
                <a:cubicBezTo>
                  <a:pt x="4642191" y="1167505"/>
                  <a:pt x="4609658" y="1159987"/>
                  <a:pt x="4577125" y="1154974"/>
                </a:cubicBezTo>
                <a:cubicBezTo>
                  <a:pt x="4512059" y="1144949"/>
                  <a:pt x="4444491" y="1139937"/>
                  <a:pt x="4379425" y="1139937"/>
                </a:cubicBezTo>
                <a:cubicBezTo>
                  <a:pt x="4314359" y="1139937"/>
                  <a:pt x="4246791" y="1142443"/>
                  <a:pt x="4181725" y="1149962"/>
                </a:cubicBezTo>
                <a:cubicBezTo>
                  <a:pt x="4114156" y="1157480"/>
                  <a:pt x="4049090" y="1164999"/>
                  <a:pt x="3984024" y="1172518"/>
                </a:cubicBezTo>
                <a:cubicBezTo>
                  <a:pt x="3851390" y="1190062"/>
                  <a:pt x="3721258" y="1215124"/>
                  <a:pt x="3591126" y="1232668"/>
                </a:cubicBezTo>
                <a:cubicBezTo>
                  <a:pt x="3393426" y="1257730"/>
                  <a:pt x="3393426" y="1257730"/>
                  <a:pt x="3393426" y="1257730"/>
                </a:cubicBezTo>
                <a:cubicBezTo>
                  <a:pt x="3325857" y="1265249"/>
                  <a:pt x="3260791" y="1270261"/>
                  <a:pt x="3193223" y="1275274"/>
                </a:cubicBezTo>
                <a:cubicBezTo>
                  <a:pt x="3061840" y="1285299"/>
                  <a:pt x="2929831" y="1291564"/>
                  <a:pt x="2797510" y="1297203"/>
                </a:cubicBezTo>
                <a:lnTo>
                  <a:pt x="2673116" y="1302888"/>
                </a:lnTo>
                <a:lnTo>
                  <a:pt x="2661097" y="1307751"/>
                </a:lnTo>
                <a:lnTo>
                  <a:pt x="2621225" y="1322346"/>
                </a:lnTo>
                <a:lnTo>
                  <a:pt x="2797441" y="1325679"/>
                </a:lnTo>
                <a:cubicBezTo>
                  <a:pt x="2930072" y="1329442"/>
                  <a:pt x="3062703" y="1333204"/>
                  <a:pt x="3195334" y="1333204"/>
                </a:cubicBezTo>
                <a:cubicBezTo>
                  <a:pt x="3230368" y="1333204"/>
                  <a:pt x="3262901" y="1333204"/>
                  <a:pt x="3295433" y="1333204"/>
                </a:cubicBezTo>
                <a:cubicBezTo>
                  <a:pt x="3327965" y="1333204"/>
                  <a:pt x="3362999" y="1330696"/>
                  <a:pt x="3395531" y="1330696"/>
                </a:cubicBezTo>
                <a:cubicBezTo>
                  <a:pt x="3495631" y="1325679"/>
                  <a:pt x="3495631" y="1325679"/>
                  <a:pt x="3495631" y="1325679"/>
                </a:cubicBezTo>
                <a:cubicBezTo>
                  <a:pt x="3543177" y="1323171"/>
                  <a:pt x="3543177" y="1323171"/>
                  <a:pt x="3543177" y="1323171"/>
                </a:cubicBezTo>
                <a:cubicBezTo>
                  <a:pt x="3593227" y="1320662"/>
                  <a:pt x="3593227" y="1320662"/>
                  <a:pt x="3593227" y="1320662"/>
                </a:cubicBezTo>
                <a:cubicBezTo>
                  <a:pt x="3725858" y="1313137"/>
                  <a:pt x="3858489" y="1298086"/>
                  <a:pt x="3991120" y="1290561"/>
                </a:cubicBezTo>
                <a:cubicBezTo>
                  <a:pt x="4056184" y="1285544"/>
                  <a:pt x="4123751" y="1280527"/>
                  <a:pt x="4188815" y="1278019"/>
                </a:cubicBezTo>
                <a:cubicBezTo>
                  <a:pt x="4256382" y="1275510"/>
                  <a:pt x="4323949" y="1275510"/>
                  <a:pt x="4389013" y="1278019"/>
                </a:cubicBezTo>
                <a:cubicBezTo>
                  <a:pt x="4456580" y="1283036"/>
                  <a:pt x="4521644" y="1290561"/>
                  <a:pt x="4586709" y="1303103"/>
                </a:cubicBezTo>
                <a:cubicBezTo>
                  <a:pt x="4604225" y="1305612"/>
                  <a:pt x="4619241" y="1310628"/>
                  <a:pt x="4636758" y="1313137"/>
                </a:cubicBezTo>
                <a:cubicBezTo>
                  <a:pt x="4684305" y="1328188"/>
                  <a:pt x="4684305" y="1328188"/>
                  <a:pt x="4684305" y="1328188"/>
                </a:cubicBezTo>
                <a:cubicBezTo>
                  <a:pt x="4708079" y="1334459"/>
                  <a:pt x="4725909" y="1339163"/>
                  <a:pt x="4739281" y="1342690"/>
                </a:cubicBezTo>
                <a:lnTo>
                  <a:pt x="4742389" y="1343510"/>
                </a:lnTo>
                <a:lnTo>
                  <a:pt x="4742389" y="1352843"/>
                </a:lnTo>
                <a:lnTo>
                  <a:pt x="4722977" y="1347354"/>
                </a:lnTo>
                <a:cubicBezTo>
                  <a:pt x="4681803" y="1335713"/>
                  <a:pt x="4681803" y="1335713"/>
                  <a:pt x="4681803" y="1335713"/>
                </a:cubicBezTo>
                <a:cubicBezTo>
                  <a:pt x="4634255" y="1323171"/>
                  <a:pt x="4634255" y="1323171"/>
                  <a:pt x="4634255" y="1323171"/>
                </a:cubicBezTo>
                <a:cubicBezTo>
                  <a:pt x="4619241" y="1318154"/>
                  <a:pt x="4601723" y="1315645"/>
                  <a:pt x="4586709" y="1310628"/>
                </a:cubicBezTo>
                <a:cubicBezTo>
                  <a:pt x="4521644" y="1298086"/>
                  <a:pt x="4454077" y="1290561"/>
                  <a:pt x="4389013" y="1285544"/>
                </a:cubicBezTo>
                <a:cubicBezTo>
                  <a:pt x="4322698" y="1281782"/>
                  <a:pt x="4256382" y="1282409"/>
                  <a:pt x="4190067" y="1285230"/>
                </a:cubicBezTo>
                <a:cubicBezTo>
                  <a:pt x="4123751" y="1288052"/>
                  <a:pt x="4057436" y="1293069"/>
                  <a:pt x="3991120" y="1298086"/>
                </a:cubicBezTo>
                <a:cubicBezTo>
                  <a:pt x="3858489" y="1305612"/>
                  <a:pt x="3725858" y="1318154"/>
                  <a:pt x="3593227" y="1328188"/>
                </a:cubicBezTo>
                <a:cubicBezTo>
                  <a:pt x="3545680" y="1330696"/>
                  <a:pt x="3545680" y="1330696"/>
                  <a:pt x="3545680" y="1330696"/>
                </a:cubicBezTo>
                <a:cubicBezTo>
                  <a:pt x="3495631" y="1333204"/>
                  <a:pt x="3495631" y="1333204"/>
                  <a:pt x="3495631" y="1333204"/>
                </a:cubicBezTo>
                <a:cubicBezTo>
                  <a:pt x="3395531" y="1338221"/>
                  <a:pt x="3395531" y="1338221"/>
                  <a:pt x="3395531" y="1338221"/>
                </a:cubicBezTo>
                <a:cubicBezTo>
                  <a:pt x="3362999" y="1338221"/>
                  <a:pt x="3327965" y="1340730"/>
                  <a:pt x="3295433" y="1340730"/>
                </a:cubicBezTo>
                <a:cubicBezTo>
                  <a:pt x="3262901" y="1340730"/>
                  <a:pt x="3230368" y="1340730"/>
                  <a:pt x="3195334" y="1340730"/>
                </a:cubicBezTo>
                <a:cubicBezTo>
                  <a:pt x="3062703" y="1339476"/>
                  <a:pt x="2930072" y="1335713"/>
                  <a:pt x="2797441" y="1332264"/>
                </a:cubicBezTo>
                <a:lnTo>
                  <a:pt x="2603375" y="1329052"/>
                </a:lnTo>
                <a:lnTo>
                  <a:pt x="2557030" y="1346910"/>
                </a:lnTo>
                <a:lnTo>
                  <a:pt x="2602614" y="1350303"/>
                </a:lnTo>
                <a:cubicBezTo>
                  <a:pt x="2801907" y="1368169"/>
                  <a:pt x="2999441" y="1393087"/>
                  <a:pt x="3198382" y="1408131"/>
                </a:cubicBezTo>
                <a:cubicBezTo>
                  <a:pt x="3248430" y="1413146"/>
                  <a:pt x="3248430" y="1413146"/>
                  <a:pt x="3248430" y="1413146"/>
                </a:cubicBezTo>
                <a:cubicBezTo>
                  <a:pt x="3298479" y="1415654"/>
                  <a:pt x="3298479" y="1415654"/>
                  <a:pt x="3298479" y="1415654"/>
                </a:cubicBezTo>
                <a:cubicBezTo>
                  <a:pt x="3398575" y="1420669"/>
                  <a:pt x="3398575" y="1420669"/>
                  <a:pt x="3398575" y="1420669"/>
                </a:cubicBezTo>
                <a:cubicBezTo>
                  <a:pt x="3431106" y="1420669"/>
                  <a:pt x="3466140" y="1423176"/>
                  <a:pt x="3498671" y="1423176"/>
                </a:cubicBezTo>
                <a:cubicBezTo>
                  <a:pt x="3531203" y="1425683"/>
                  <a:pt x="3563734" y="1425683"/>
                  <a:pt x="3598767" y="1425683"/>
                </a:cubicBezTo>
                <a:cubicBezTo>
                  <a:pt x="3731395" y="1425683"/>
                  <a:pt x="3864023" y="1423176"/>
                  <a:pt x="3996650" y="1420669"/>
                </a:cubicBezTo>
                <a:cubicBezTo>
                  <a:pt x="4064215" y="1420669"/>
                  <a:pt x="4131781" y="1418161"/>
                  <a:pt x="4196843" y="1418161"/>
                </a:cubicBezTo>
                <a:cubicBezTo>
                  <a:pt x="4264408" y="1420669"/>
                  <a:pt x="4329471" y="1423176"/>
                  <a:pt x="4397035" y="1428191"/>
                </a:cubicBezTo>
                <a:cubicBezTo>
                  <a:pt x="4464601" y="1435713"/>
                  <a:pt x="4529663" y="1443236"/>
                  <a:pt x="4594726" y="1458280"/>
                </a:cubicBezTo>
                <a:cubicBezTo>
                  <a:pt x="4644149" y="1467683"/>
                  <a:pt x="4681216" y="1474736"/>
                  <a:pt x="4709016" y="1480025"/>
                </a:cubicBezTo>
                <a:lnTo>
                  <a:pt x="4742389" y="1486374"/>
                </a:lnTo>
                <a:lnTo>
                  <a:pt x="4742389" y="1494257"/>
                </a:lnTo>
                <a:lnTo>
                  <a:pt x="4677071" y="1481670"/>
                </a:lnTo>
                <a:cubicBezTo>
                  <a:pt x="4594726" y="1465803"/>
                  <a:pt x="4594726" y="1465803"/>
                  <a:pt x="4594726" y="1465803"/>
                </a:cubicBezTo>
                <a:cubicBezTo>
                  <a:pt x="4529663" y="1450758"/>
                  <a:pt x="4462099" y="1443236"/>
                  <a:pt x="4397035" y="1435713"/>
                </a:cubicBezTo>
                <a:cubicBezTo>
                  <a:pt x="4329471" y="1430698"/>
                  <a:pt x="4264408" y="1428191"/>
                  <a:pt x="4196843" y="1428191"/>
                </a:cubicBezTo>
                <a:cubicBezTo>
                  <a:pt x="4131781" y="1425683"/>
                  <a:pt x="4064215" y="1428191"/>
                  <a:pt x="3996650" y="1428191"/>
                </a:cubicBezTo>
                <a:cubicBezTo>
                  <a:pt x="3864023" y="1430698"/>
                  <a:pt x="3731395" y="1433206"/>
                  <a:pt x="3598767" y="1433206"/>
                </a:cubicBezTo>
                <a:cubicBezTo>
                  <a:pt x="3563734" y="1433206"/>
                  <a:pt x="3531203" y="1433206"/>
                  <a:pt x="3498671" y="1430698"/>
                </a:cubicBezTo>
                <a:cubicBezTo>
                  <a:pt x="3463637" y="1430698"/>
                  <a:pt x="3431106" y="1428191"/>
                  <a:pt x="3398575" y="1425683"/>
                </a:cubicBezTo>
                <a:cubicBezTo>
                  <a:pt x="3298479" y="1420669"/>
                  <a:pt x="3298479" y="1420669"/>
                  <a:pt x="3298479" y="1420669"/>
                </a:cubicBezTo>
                <a:cubicBezTo>
                  <a:pt x="3248430" y="1418161"/>
                  <a:pt x="3248430" y="1418161"/>
                  <a:pt x="3248430" y="1418161"/>
                </a:cubicBezTo>
                <a:cubicBezTo>
                  <a:pt x="3198382" y="1415654"/>
                  <a:pt x="3198382" y="1415654"/>
                  <a:pt x="3198382" y="1415654"/>
                </a:cubicBezTo>
                <a:cubicBezTo>
                  <a:pt x="3065755" y="1404370"/>
                  <a:pt x="2933127" y="1389952"/>
                  <a:pt x="2800499" y="1376161"/>
                </a:cubicBezTo>
                <a:lnTo>
                  <a:pt x="2541482" y="1352901"/>
                </a:lnTo>
                <a:lnTo>
                  <a:pt x="2519845" y="1361238"/>
                </a:lnTo>
                <a:cubicBezTo>
                  <a:pt x="2514698" y="1363221"/>
                  <a:pt x="2514698" y="1363221"/>
                  <a:pt x="2514698" y="1363221"/>
                </a:cubicBezTo>
                <a:lnTo>
                  <a:pt x="2492236" y="1370889"/>
                </a:lnTo>
                <a:lnTo>
                  <a:pt x="2607863" y="1388382"/>
                </a:lnTo>
                <a:cubicBezTo>
                  <a:pt x="2805412" y="1421420"/>
                  <a:pt x="3001553" y="1461866"/>
                  <a:pt x="3200510" y="1493846"/>
                </a:cubicBezTo>
                <a:cubicBezTo>
                  <a:pt x="3266829" y="1503879"/>
                  <a:pt x="3333148" y="1513285"/>
                  <a:pt x="3399467" y="1521123"/>
                </a:cubicBezTo>
                <a:lnTo>
                  <a:pt x="3456135" y="1526213"/>
                </a:lnTo>
                <a:lnTo>
                  <a:pt x="3385974" y="1526213"/>
                </a:lnTo>
                <a:lnTo>
                  <a:pt x="3198007" y="1501370"/>
                </a:lnTo>
                <a:cubicBezTo>
                  <a:pt x="3000927" y="1469390"/>
                  <a:pt x="2803848" y="1428945"/>
                  <a:pt x="2605712" y="1394849"/>
                </a:cubicBezTo>
                <a:lnTo>
                  <a:pt x="2480242" y="1374984"/>
                </a:lnTo>
                <a:lnTo>
                  <a:pt x="2430316" y="1392028"/>
                </a:lnTo>
                <a:lnTo>
                  <a:pt x="2611703" y="1435223"/>
                </a:lnTo>
                <a:cubicBezTo>
                  <a:pt x="2709822" y="1460086"/>
                  <a:pt x="2807677" y="1486624"/>
                  <a:pt x="2905401" y="1512588"/>
                </a:cubicBezTo>
                <a:lnTo>
                  <a:pt x="2959386" y="1526213"/>
                </a:lnTo>
                <a:lnTo>
                  <a:pt x="2932531" y="1526213"/>
                </a:lnTo>
                <a:lnTo>
                  <a:pt x="2904301" y="1519009"/>
                </a:lnTo>
                <a:cubicBezTo>
                  <a:pt x="2806651" y="1493118"/>
                  <a:pt x="2709177" y="1466963"/>
                  <a:pt x="2611351" y="1442394"/>
                </a:cubicBezTo>
                <a:lnTo>
                  <a:pt x="2417339" y="1396458"/>
                </a:lnTo>
                <a:lnTo>
                  <a:pt x="2366634" y="1413767"/>
                </a:lnTo>
                <a:lnTo>
                  <a:pt x="2372405" y="1415502"/>
                </a:lnTo>
                <a:cubicBezTo>
                  <a:pt x="2422456" y="1430541"/>
                  <a:pt x="2422456" y="1430541"/>
                  <a:pt x="2422456" y="1430541"/>
                </a:cubicBezTo>
                <a:cubicBezTo>
                  <a:pt x="2487522" y="1449967"/>
                  <a:pt x="2552119" y="1470803"/>
                  <a:pt x="2616442" y="1492383"/>
                </a:cubicBezTo>
                <a:lnTo>
                  <a:pt x="2714577" y="1526213"/>
                </a:lnTo>
                <a:lnTo>
                  <a:pt x="2697232" y="1526213"/>
                </a:lnTo>
                <a:lnTo>
                  <a:pt x="2613979" y="1497435"/>
                </a:lnTo>
                <a:cubicBezTo>
                  <a:pt x="2549617" y="1475816"/>
                  <a:pt x="2485020" y="1454980"/>
                  <a:pt x="2419954" y="1435554"/>
                </a:cubicBezTo>
                <a:cubicBezTo>
                  <a:pt x="2369903" y="1420515"/>
                  <a:pt x="2369903" y="1420515"/>
                  <a:pt x="2369903" y="1420515"/>
                </a:cubicBezTo>
                <a:lnTo>
                  <a:pt x="2356905" y="1417089"/>
                </a:lnTo>
                <a:lnTo>
                  <a:pt x="2316294" y="1430952"/>
                </a:lnTo>
                <a:lnTo>
                  <a:pt x="2127719" y="1485932"/>
                </a:lnTo>
                <a:lnTo>
                  <a:pt x="2204876" y="1503785"/>
                </a:lnTo>
                <a:cubicBezTo>
                  <a:pt x="2254923" y="1513821"/>
                  <a:pt x="2254923" y="1513821"/>
                  <a:pt x="2254923" y="1513821"/>
                </a:cubicBezTo>
                <a:cubicBezTo>
                  <a:pt x="2304970" y="1523857"/>
                  <a:pt x="2304970" y="1523857"/>
                  <a:pt x="2304970" y="1523857"/>
                </a:cubicBezTo>
                <a:lnTo>
                  <a:pt x="2314134" y="1526213"/>
                </a:lnTo>
                <a:lnTo>
                  <a:pt x="2281838" y="1526213"/>
                </a:lnTo>
                <a:lnTo>
                  <a:pt x="2258677" y="1520407"/>
                </a:lnTo>
                <a:cubicBezTo>
                  <a:pt x="2252421" y="1518839"/>
                  <a:pt x="2252421" y="1518839"/>
                  <a:pt x="2252421" y="1518839"/>
                </a:cubicBezTo>
                <a:cubicBezTo>
                  <a:pt x="2204876" y="1508803"/>
                  <a:pt x="2204876" y="1508803"/>
                  <a:pt x="2204876" y="1508803"/>
                </a:cubicBezTo>
                <a:lnTo>
                  <a:pt x="2117153" y="1489013"/>
                </a:lnTo>
                <a:lnTo>
                  <a:pt x="2014436" y="1518961"/>
                </a:lnTo>
                <a:lnTo>
                  <a:pt x="1983833" y="1526213"/>
                </a:lnTo>
                <a:lnTo>
                  <a:pt x="1962561" y="1526213"/>
                </a:lnTo>
                <a:lnTo>
                  <a:pt x="2014304" y="1513946"/>
                </a:lnTo>
                <a:lnTo>
                  <a:pt x="2107222" y="1486773"/>
                </a:lnTo>
                <a:lnTo>
                  <a:pt x="2104782" y="1486222"/>
                </a:lnTo>
                <a:lnTo>
                  <a:pt x="2059080" y="1477998"/>
                </a:lnTo>
                <a:lnTo>
                  <a:pt x="1992309" y="1496203"/>
                </a:lnTo>
                <a:lnTo>
                  <a:pt x="1852191" y="1526213"/>
                </a:lnTo>
                <a:lnTo>
                  <a:pt x="1827090" y="1526213"/>
                </a:lnTo>
                <a:lnTo>
                  <a:pt x="1991566" y="1491190"/>
                </a:lnTo>
                <a:lnTo>
                  <a:pt x="2047515" y="1475916"/>
                </a:lnTo>
                <a:lnTo>
                  <a:pt x="2019390" y="1470855"/>
                </a:lnTo>
                <a:cubicBezTo>
                  <a:pt x="2007191" y="1468660"/>
                  <a:pt x="2007191" y="1468660"/>
                  <a:pt x="2007191" y="1468660"/>
                </a:cubicBezTo>
                <a:lnTo>
                  <a:pt x="1989537" y="1465988"/>
                </a:lnTo>
                <a:lnTo>
                  <a:pt x="1702379" y="1526213"/>
                </a:lnTo>
                <a:lnTo>
                  <a:pt x="1678465" y="1526213"/>
                </a:lnTo>
                <a:lnTo>
                  <a:pt x="1975510" y="1463865"/>
                </a:lnTo>
                <a:lnTo>
                  <a:pt x="1916849" y="1454987"/>
                </a:lnTo>
                <a:lnTo>
                  <a:pt x="1654418" y="1505979"/>
                </a:lnTo>
                <a:lnTo>
                  <a:pt x="1507673" y="1526213"/>
                </a:lnTo>
                <a:lnTo>
                  <a:pt x="1470857" y="1526213"/>
                </a:lnTo>
                <a:lnTo>
                  <a:pt x="1651916" y="1500963"/>
                </a:lnTo>
                <a:lnTo>
                  <a:pt x="1899571" y="1452372"/>
                </a:lnTo>
                <a:lnTo>
                  <a:pt x="1834242" y="1442485"/>
                </a:lnTo>
                <a:lnTo>
                  <a:pt x="1639052" y="1476367"/>
                </a:lnTo>
                <a:lnTo>
                  <a:pt x="1254290" y="1526213"/>
                </a:lnTo>
                <a:lnTo>
                  <a:pt x="1219068" y="1526213"/>
                </a:lnTo>
                <a:lnTo>
                  <a:pt x="1237416" y="1524638"/>
                </a:lnTo>
                <a:cubicBezTo>
                  <a:pt x="1371294" y="1510219"/>
                  <a:pt x="1505173" y="1492666"/>
                  <a:pt x="1639052" y="1471352"/>
                </a:cubicBezTo>
                <a:lnTo>
                  <a:pt x="1818580" y="1440115"/>
                </a:lnTo>
                <a:lnTo>
                  <a:pt x="1808255" y="1438552"/>
                </a:lnTo>
                <a:lnTo>
                  <a:pt x="1740515" y="1430863"/>
                </a:lnTo>
                <a:lnTo>
                  <a:pt x="1626857" y="1448018"/>
                </a:lnTo>
                <a:cubicBezTo>
                  <a:pt x="1494229" y="1466809"/>
                  <a:pt x="1361601" y="1482468"/>
                  <a:pt x="1228661" y="1495621"/>
                </a:cubicBezTo>
                <a:lnTo>
                  <a:pt x="852899" y="1526213"/>
                </a:lnTo>
                <a:lnTo>
                  <a:pt x="815074" y="1526213"/>
                </a:lnTo>
                <a:lnTo>
                  <a:pt x="828590" y="1525686"/>
                </a:lnTo>
                <a:cubicBezTo>
                  <a:pt x="1093844" y="1508148"/>
                  <a:pt x="1361601" y="1480589"/>
                  <a:pt x="1626857" y="1443007"/>
                </a:cubicBezTo>
                <a:lnTo>
                  <a:pt x="1721439" y="1428698"/>
                </a:lnTo>
                <a:lnTo>
                  <a:pt x="1632000" y="1418546"/>
                </a:lnTo>
                <a:lnTo>
                  <a:pt x="1616619" y="1420490"/>
                </a:lnTo>
                <a:cubicBezTo>
                  <a:pt x="1351350" y="1453061"/>
                  <a:pt x="1086081" y="1478114"/>
                  <a:pt x="820813" y="1493147"/>
                </a:cubicBezTo>
                <a:cubicBezTo>
                  <a:pt x="555543" y="1510685"/>
                  <a:pt x="287773" y="1518201"/>
                  <a:pt x="22503" y="1515695"/>
                </a:cubicBezTo>
                <a:cubicBezTo>
                  <a:pt x="287773" y="1518201"/>
                  <a:pt x="555543" y="1508179"/>
                  <a:pt x="820813" y="1490641"/>
                </a:cubicBezTo>
                <a:cubicBezTo>
                  <a:pt x="953447" y="1481873"/>
                  <a:pt x="1086081" y="1471225"/>
                  <a:pt x="1218716" y="1458698"/>
                </a:cubicBezTo>
                <a:lnTo>
                  <a:pt x="1610676" y="1416125"/>
                </a:lnTo>
                <a:lnTo>
                  <a:pt x="1609318" y="1415971"/>
                </a:lnTo>
                <a:cubicBezTo>
                  <a:pt x="1559271" y="1413462"/>
                  <a:pt x="1559271" y="1413462"/>
                  <a:pt x="1559271" y="1413462"/>
                </a:cubicBezTo>
                <a:cubicBezTo>
                  <a:pt x="1509224" y="1408444"/>
                  <a:pt x="1509224" y="1408444"/>
                  <a:pt x="1509224" y="1408444"/>
                </a:cubicBezTo>
                <a:lnTo>
                  <a:pt x="1486643" y="1406788"/>
                </a:lnTo>
                <a:lnTo>
                  <a:pt x="1212315" y="1431240"/>
                </a:lnTo>
                <a:cubicBezTo>
                  <a:pt x="815478" y="1463913"/>
                  <a:pt x="417585" y="1487418"/>
                  <a:pt x="19691" y="1491179"/>
                </a:cubicBezTo>
                <a:cubicBezTo>
                  <a:pt x="417585" y="1485538"/>
                  <a:pt x="815478" y="1461562"/>
                  <a:pt x="1212315" y="1427714"/>
                </a:cubicBezTo>
                <a:lnTo>
                  <a:pt x="1459239" y="1404777"/>
                </a:lnTo>
                <a:lnTo>
                  <a:pt x="1406628" y="1400918"/>
                </a:lnTo>
                <a:lnTo>
                  <a:pt x="1234761" y="1396610"/>
                </a:lnTo>
                <a:lnTo>
                  <a:pt x="810496" y="1426588"/>
                </a:lnTo>
                <a:cubicBezTo>
                  <a:pt x="678018" y="1435203"/>
                  <a:pt x="545462" y="1443114"/>
                  <a:pt x="412867" y="1449810"/>
                </a:cubicBezTo>
                <a:lnTo>
                  <a:pt x="86413" y="1462888"/>
                </a:lnTo>
                <a:lnTo>
                  <a:pt x="15002" y="1465748"/>
                </a:lnTo>
                <a:lnTo>
                  <a:pt x="89545" y="1462483"/>
                </a:lnTo>
                <a:lnTo>
                  <a:pt x="412867" y="1448322"/>
                </a:lnTo>
                <a:cubicBezTo>
                  <a:pt x="545462" y="1441234"/>
                  <a:pt x="678018" y="1433011"/>
                  <a:pt x="810496" y="1424082"/>
                </a:cubicBezTo>
                <a:lnTo>
                  <a:pt x="1194331" y="1395748"/>
                </a:lnTo>
                <a:lnTo>
                  <a:pt x="1006253" y="1393391"/>
                </a:lnTo>
                <a:cubicBezTo>
                  <a:pt x="971220" y="1393391"/>
                  <a:pt x="938690" y="1395900"/>
                  <a:pt x="903657" y="1395900"/>
                </a:cubicBezTo>
                <a:cubicBezTo>
                  <a:pt x="853610" y="1398409"/>
                  <a:pt x="853610" y="1398409"/>
                  <a:pt x="853610" y="1398409"/>
                </a:cubicBezTo>
                <a:cubicBezTo>
                  <a:pt x="803563" y="1398409"/>
                  <a:pt x="803563" y="1398409"/>
                  <a:pt x="803563" y="1398409"/>
                </a:cubicBezTo>
                <a:lnTo>
                  <a:pt x="643413" y="1407943"/>
                </a:lnTo>
                <a:lnTo>
                  <a:pt x="803563" y="1395900"/>
                </a:lnTo>
                <a:cubicBezTo>
                  <a:pt x="853610" y="1393391"/>
                  <a:pt x="853610" y="1393391"/>
                  <a:pt x="853610" y="1393391"/>
                </a:cubicBezTo>
                <a:cubicBezTo>
                  <a:pt x="903657" y="1393391"/>
                  <a:pt x="903657" y="1393391"/>
                  <a:pt x="903657" y="1393391"/>
                </a:cubicBezTo>
                <a:cubicBezTo>
                  <a:pt x="938690" y="1393391"/>
                  <a:pt x="971220" y="1390882"/>
                  <a:pt x="1006253" y="1390882"/>
                </a:cubicBezTo>
                <a:cubicBezTo>
                  <a:pt x="1071314" y="1390882"/>
                  <a:pt x="1138877" y="1388373"/>
                  <a:pt x="1206441" y="1390882"/>
                </a:cubicBezTo>
                <a:lnTo>
                  <a:pt x="1245512" y="1391970"/>
                </a:lnTo>
                <a:lnTo>
                  <a:pt x="1604112" y="1365499"/>
                </a:lnTo>
                <a:cubicBezTo>
                  <a:pt x="1736747" y="1355474"/>
                  <a:pt x="1869381" y="1345449"/>
                  <a:pt x="2002016" y="1336050"/>
                </a:cubicBezTo>
                <a:lnTo>
                  <a:pt x="2021651" y="1334783"/>
                </a:lnTo>
                <a:lnTo>
                  <a:pt x="1996024" y="1330291"/>
                </a:lnTo>
                <a:lnTo>
                  <a:pt x="1603761" y="1345747"/>
                </a:lnTo>
                <a:cubicBezTo>
                  <a:pt x="1073237" y="1370831"/>
                  <a:pt x="542713" y="1413474"/>
                  <a:pt x="12189" y="1441067"/>
                </a:cubicBezTo>
                <a:cubicBezTo>
                  <a:pt x="542713" y="1410966"/>
                  <a:pt x="1073237" y="1368323"/>
                  <a:pt x="1603761" y="1340730"/>
                </a:cubicBezTo>
                <a:lnTo>
                  <a:pt x="1971306" y="1325958"/>
                </a:lnTo>
                <a:lnTo>
                  <a:pt x="1960110" y="1323995"/>
                </a:lnTo>
                <a:lnTo>
                  <a:pt x="1604348" y="1322878"/>
                </a:lnTo>
                <a:cubicBezTo>
                  <a:pt x="1071335" y="1332908"/>
                  <a:pt x="540826" y="1375534"/>
                  <a:pt x="10314" y="1415654"/>
                </a:cubicBezTo>
                <a:cubicBezTo>
                  <a:pt x="540826" y="1373027"/>
                  <a:pt x="1071335" y="1330400"/>
                  <a:pt x="1604348" y="1317863"/>
                </a:cubicBezTo>
                <a:lnTo>
                  <a:pt x="1889609" y="1317415"/>
                </a:lnTo>
                <a:lnTo>
                  <a:pt x="1608855" y="1305727"/>
                </a:lnTo>
                <a:cubicBezTo>
                  <a:pt x="1341077" y="1300711"/>
                  <a:pt x="1073299" y="1308236"/>
                  <a:pt x="805521" y="1325793"/>
                </a:cubicBezTo>
                <a:cubicBezTo>
                  <a:pt x="537742" y="1340843"/>
                  <a:pt x="272467" y="1365925"/>
                  <a:pt x="4688" y="1391008"/>
                </a:cubicBezTo>
                <a:cubicBezTo>
                  <a:pt x="272467" y="1363417"/>
                  <a:pt x="537742" y="1338335"/>
                  <a:pt x="805521" y="1323285"/>
                </a:cubicBezTo>
                <a:cubicBezTo>
                  <a:pt x="1073299" y="1305727"/>
                  <a:pt x="1341077" y="1295694"/>
                  <a:pt x="1608855" y="1300711"/>
                </a:cubicBezTo>
                <a:lnTo>
                  <a:pt x="1882117" y="1311385"/>
                </a:lnTo>
                <a:lnTo>
                  <a:pt x="1877765" y="1310731"/>
                </a:lnTo>
                <a:lnTo>
                  <a:pt x="1815761" y="1304073"/>
                </a:lnTo>
                <a:cubicBezTo>
                  <a:pt x="1748824" y="1298117"/>
                  <a:pt x="1681886" y="1293101"/>
                  <a:pt x="1614323" y="1288086"/>
                </a:cubicBezTo>
                <a:cubicBezTo>
                  <a:pt x="1546759" y="1285578"/>
                  <a:pt x="1479196" y="1283070"/>
                  <a:pt x="1411633" y="1280562"/>
                </a:cubicBezTo>
                <a:cubicBezTo>
                  <a:pt x="1346572" y="1278054"/>
                  <a:pt x="1279009" y="1278054"/>
                  <a:pt x="1211445" y="1278054"/>
                </a:cubicBezTo>
                <a:cubicBezTo>
                  <a:pt x="1076319" y="1280562"/>
                  <a:pt x="941192" y="1283070"/>
                  <a:pt x="806066" y="1290593"/>
                </a:cubicBezTo>
                <a:cubicBezTo>
                  <a:pt x="538315" y="1305640"/>
                  <a:pt x="270564" y="1333226"/>
                  <a:pt x="2813" y="1365827"/>
                </a:cubicBezTo>
                <a:cubicBezTo>
                  <a:pt x="270564" y="1333226"/>
                  <a:pt x="538315" y="1303132"/>
                  <a:pt x="806066" y="1288086"/>
                </a:cubicBezTo>
                <a:cubicBezTo>
                  <a:pt x="941192" y="1280562"/>
                  <a:pt x="1076319" y="1275547"/>
                  <a:pt x="1211445" y="1275547"/>
                </a:cubicBezTo>
                <a:cubicBezTo>
                  <a:pt x="1279009" y="1275547"/>
                  <a:pt x="1346572" y="1275547"/>
                  <a:pt x="1411633" y="1275547"/>
                </a:cubicBezTo>
                <a:cubicBezTo>
                  <a:pt x="1479196" y="1278054"/>
                  <a:pt x="1546759" y="1280562"/>
                  <a:pt x="1614323" y="1283070"/>
                </a:cubicBezTo>
                <a:lnTo>
                  <a:pt x="1781622" y="1296286"/>
                </a:lnTo>
                <a:lnTo>
                  <a:pt x="1724248" y="1287666"/>
                </a:lnTo>
                <a:cubicBezTo>
                  <a:pt x="1621644" y="1277640"/>
                  <a:pt x="1621644" y="1277640"/>
                  <a:pt x="1621644" y="1277640"/>
                </a:cubicBezTo>
                <a:cubicBezTo>
                  <a:pt x="1486507" y="1262600"/>
                  <a:pt x="1351370" y="1252574"/>
                  <a:pt x="1216233" y="1252574"/>
                </a:cubicBezTo>
                <a:cubicBezTo>
                  <a:pt x="1166183" y="1250067"/>
                  <a:pt x="1166183" y="1250067"/>
                  <a:pt x="1166183" y="1250067"/>
                </a:cubicBezTo>
                <a:cubicBezTo>
                  <a:pt x="1148665" y="1250067"/>
                  <a:pt x="1131147" y="1250067"/>
                  <a:pt x="1113629" y="1250067"/>
                </a:cubicBezTo>
                <a:cubicBezTo>
                  <a:pt x="1013528" y="1250067"/>
                  <a:pt x="1013528" y="1250067"/>
                  <a:pt x="1013528" y="1250067"/>
                </a:cubicBezTo>
                <a:cubicBezTo>
                  <a:pt x="943457" y="1252574"/>
                  <a:pt x="875888" y="1252574"/>
                  <a:pt x="808320" y="1257587"/>
                </a:cubicBezTo>
                <a:cubicBezTo>
                  <a:pt x="538046" y="1270120"/>
                  <a:pt x="267772" y="1300199"/>
                  <a:pt x="0" y="1340304"/>
                </a:cubicBezTo>
                <a:cubicBezTo>
                  <a:pt x="267772" y="1300199"/>
                  <a:pt x="538046" y="1267614"/>
                  <a:pt x="808320" y="1255081"/>
                </a:cubicBezTo>
                <a:cubicBezTo>
                  <a:pt x="875888" y="1250067"/>
                  <a:pt x="943457" y="1250067"/>
                  <a:pt x="1013528" y="1247561"/>
                </a:cubicBezTo>
                <a:cubicBezTo>
                  <a:pt x="1113629" y="1247561"/>
                  <a:pt x="1113629" y="1247561"/>
                  <a:pt x="1113629" y="1247561"/>
                </a:cubicBezTo>
                <a:cubicBezTo>
                  <a:pt x="1131147" y="1247561"/>
                  <a:pt x="1148665" y="1247561"/>
                  <a:pt x="1166183" y="1247561"/>
                </a:cubicBezTo>
                <a:cubicBezTo>
                  <a:pt x="1216233" y="1247561"/>
                  <a:pt x="1216233" y="1247561"/>
                  <a:pt x="1216233" y="1247561"/>
                </a:cubicBezTo>
                <a:cubicBezTo>
                  <a:pt x="1351370" y="1250067"/>
                  <a:pt x="1486507" y="1257587"/>
                  <a:pt x="1621644" y="1272627"/>
                </a:cubicBezTo>
                <a:cubicBezTo>
                  <a:pt x="1724248" y="1282653"/>
                  <a:pt x="1724248" y="1282653"/>
                  <a:pt x="1724248" y="1282653"/>
                </a:cubicBezTo>
                <a:cubicBezTo>
                  <a:pt x="1756781" y="1287666"/>
                  <a:pt x="1791817" y="1292679"/>
                  <a:pt x="1824350" y="1297692"/>
                </a:cubicBezTo>
                <a:cubicBezTo>
                  <a:pt x="1874401" y="1305212"/>
                  <a:pt x="1874401" y="1305212"/>
                  <a:pt x="1874401" y="1305212"/>
                </a:cubicBezTo>
                <a:lnTo>
                  <a:pt x="1876050" y="1305460"/>
                </a:lnTo>
                <a:lnTo>
                  <a:pt x="1958694" y="1314376"/>
                </a:lnTo>
                <a:lnTo>
                  <a:pt x="2010210" y="1316388"/>
                </a:lnTo>
                <a:lnTo>
                  <a:pt x="2037840" y="1318801"/>
                </a:lnTo>
                <a:lnTo>
                  <a:pt x="2123809" y="1322717"/>
                </a:lnTo>
                <a:lnTo>
                  <a:pt x="2237745" y="1320831"/>
                </a:lnTo>
                <a:lnTo>
                  <a:pt x="2295221" y="1317121"/>
                </a:lnTo>
                <a:lnTo>
                  <a:pt x="2402045" y="1305641"/>
                </a:lnTo>
                <a:lnTo>
                  <a:pt x="2410836" y="1304694"/>
                </a:lnTo>
                <a:lnTo>
                  <a:pt x="2546168" y="1282955"/>
                </a:lnTo>
                <a:lnTo>
                  <a:pt x="2659717" y="1258873"/>
                </a:lnTo>
                <a:lnTo>
                  <a:pt x="2712288" y="1244690"/>
                </a:lnTo>
                <a:lnTo>
                  <a:pt x="2835272" y="1207526"/>
                </a:lnTo>
                <a:lnTo>
                  <a:pt x="2871251" y="1194959"/>
                </a:lnTo>
                <a:lnTo>
                  <a:pt x="3022620" y="1135682"/>
                </a:lnTo>
                <a:lnTo>
                  <a:pt x="3065180" y="1117038"/>
                </a:lnTo>
                <a:lnTo>
                  <a:pt x="3135498" y="1082054"/>
                </a:lnTo>
                <a:lnTo>
                  <a:pt x="3272966" y="1007211"/>
                </a:lnTo>
                <a:cubicBezTo>
                  <a:pt x="3515712" y="869320"/>
                  <a:pt x="3743443" y="706358"/>
                  <a:pt x="3948651" y="518325"/>
                </a:cubicBezTo>
                <a:cubicBezTo>
                  <a:pt x="4053757" y="425561"/>
                  <a:pt x="4158863" y="330291"/>
                  <a:pt x="4268975" y="247557"/>
                </a:cubicBezTo>
                <a:cubicBezTo>
                  <a:pt x="4381589" y="162315"/>
                  <a:pt x="4501711" y="89609"/>
                  <a:pt x="4631843" y="36959"/>
                </a:cubicBezTo>
                <a:cubicBezTo>
                  <a:pt x="4664376" y="24424"/>
                  <a:pt x="4697535" y="12515"/>
                  <a:pt x="4731319" y="2487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E8AF10-39D5-E190-B397-EDD27C74367F}"/>
              </a:ext>
            </a:extLst>
          </p:cNvPr>
          <p:cNvSpPr txBox="1"/>
          <p:nvPr userDrawn="1"/>
        </p:nvSpPr>
        <p:spPr>
          <a:xfrm>
            <a:off x="900976" y="6353937"/>
            <a:ext cx="519502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100" b="1" dirty="0">
                <a:solidFill>
                  <a:schemeClr val="bg1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1401</a:t>
            </a:r>
            <a:r>
              <a:rPr lang="fa-IR" sz="1000" b="0" dirty="0">
                <a:solidFill>
                  <a:schemeClr val="bg1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bg1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| </a:t>
            </a:r>
            <a:r>
              <a:rPr lang="fa-IR" sz="1000" dirty="0">
                <a:solidFill>
                  <a:schemeClr val="bg1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شرکت گسترش صنایع بلوچ</a:t>
            </a:r>
            <a:endParaRPr lang="en-US" sz="1000" dirty="0">
              <a:solidFill>
                <a:schemeClr val="bg1"/>
              </a:solidFill>
              <a:latin typeface="IRANSansMobile(FaNum)" panose="020B0506030804020204" pitchFamily="34" charset="-78"/>
              <a:cs typeface="IRANSansMobile(FaNum)" panose="020B0506030804020204" pitchFamily="34" charset="-78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D31744B-4168-1D52-AE6E-7F71A5DAA8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579" y="334786"/>
            <a:ext cx="535505" cy="5244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2C2F67-D7D9-9E05-EC07-A7558B011C7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31" y="0"/>
            <a:ext cx="749994" cy="68580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8A13631-AE4C-C31A-5CA8-F321F608A8F9}"/>
              </a:ext>
            </a:extLst>
          </p:cNvPr>
          <p:cNvSpPr txBox="1"/>
          <p:nvPr userDrawn="1"/>
        </p:nvSpPr>
        <p:spPr>
          <a:xfrm>
            <a:off x="1053376" y="6506337"/>
            <a:ext cx="519502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1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1401</a:t>
            </a:r>
            <a:r>
              <a:rPr lang="fa-IR" sz="10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bg1">
                    <a:lumMod val="85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| </a:t>
            </a:r>
            <a:r>
              <a:rPr lang="fa-IR" sz="1000" dirty="0">
                <a:solidFill>
                  <a:schemeClr val="bg1">
                    <a:lumMod val="65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طرح توازن سرمایه گذاری در طرح های صنعتی کشور</a:t>
            </a:r>
            <a:endParaRPr lang="en-US" sz="1000" dirty="0">
              <a:solidFill>
                <a:schemeClr val="bg1">
                  <a:lumMod val="65000"/>
                </a:schemeClr>
              </a:solidFill>
              <a:latin typeface="IRANSansMobile(FaNum)" panose="020B0506030804020204" pitchFamily="34" charset="-78"/>
              <a:cs typeface="IRANSansMobile(FaNum)" panose="020B0506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11944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wo Content">
    <p:bg>
      <p:bgPr>
        <a:gradFill>
          <a:gsLst>
            <a:gs pos="0">
              <a:schemeClr val="accent3">
                <a:lumMod val="60000"/>
                <a:lumOff val="40000"/>
              </a:schemeClr>
            </a:gs>
            <a:gs pos="100000">
              <a:schemeClr val="accent2">
                <a:lumMod val="75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EA3D216-CD32-6BCB-8798-387B08C588A9}"/>
              </a:ext>
            </a:extLst>
          </p:cNvPr>
          <p:cNvSpPr/>
          <p:nvPr userDrawn="1"/>
        </p:nvSpPr>
        <p:spPr>
          <a:xfrm>
            <a:off x="6181724" y="0"/>
            <a:ext cx="6010275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C324230-14E7-491A-5C64-129D46A44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81724" y="22274"/>
            <a:ext cx="5997640" cy="6835726"/>
          </a:xfrm>
          <a:custGeom>
            <a:avLst/>
            <a:gdLst>
              <a:gd name="connsiteX0" fmla="*/ 0 w 9703724"/>
              <a:gd name="connsiteY0" fmla="*/ 0 h 3048000"/>
              <a:gd name="connsiteX1" fmla="*/ 9703724 w 9703724"/>
              <a:gd name="connsiteY1" fmla="*/ 0 h 3048000"/>
              <a:gd name="connsiteX2" fmla="*/ 9703724 w 9703724"/>
              <a:gd name="connsiteY2" fmla="*/ 3048000 h 3048000"/>
              <a:gd name="connsiteX3" fmla="*/ 0 w 9703724"/>
              <a:gd name="connsiteY3" fmla="*/ 3048000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03724" h="3048000">
                <a:moveTo>
                  <a:pt x="0" y="0"/>
                </a:moveTo>
                <a:lnTo>
                  <a:pt x="9703724" y="0"/>
                </a:lnTo>
                <a:lnTo>
                  <a:pt x="9703724" y="3048000"/>
                </a:lnTo>
                <a:lnTo>
                  <a:pt x="0" y="3048000"/>
                </a:lnTo>
                <a:close/>
              </a:path>
            </a:pathLst>
          </a:cu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9E8E551-EDCB-E807-AC07-2875197B20A1}"/>
              </a:ext>
            </a:extLst>
          </p:cNvPr>
          <p:cNvSpPr/>
          <p:nvPr userDrawn="1"/>
        </p:nvSpPr>
        <p:spPr>
          <a:xfrm>
            <a:off x="-245566" y="5218545"/>
            <a:ext cx="6414655" cy="1639455"/>
          </a:xfrm>
          <a:custGeom>
            <a:avLst/>
            <a:gdLst>
              <a:gd name="connsiteX0" fmla="*/ 643413 w 4742389"/>
              <a:gd name="connsiteY0" fmla="*/ 1407943 h 1526213"/>
              <a:gd name="connsiteX1" fmla="*/ 403188 w 4742389"/>
              <a:gd name="connsiteY1" fmla="*/ 1426007 h 1526213"/>
              <a:gd name="connsiteX2" fmla="*/ 603376 w 4742389"/>
              <a:gd name="connsiteY2" fmla="*/ 1410326 h 1526213"/>
              <a:gd name="connsiteX3" fmla="*/ 2316873 w 4742389"/>
              <a:gd name="connsiteY3" fmla="*/ 1406472 h 1526213"/>
              <a:gd name="connsiteX4" fmla="*/ 2292268 w 4742389"/>
              <a:gd name="connsiteY4" fmla="*/ 1414417 h 1526213"/>
              <a:gd name="connsiteX5" fmla="*/ 2070799 w 4742389"/>
              <a:gd name="connsiteY5" fmla="*/ 1474802 h 1526213"/>
              <a:gd name="connsiteX6" fmla="*/ 2094773 w 4742389"/>
              <a:gd name="connsiteY6" fmla="*/ 1479009 h 1526213"/>
              <a:gd name="connsiteX7" fmla="*/ 2107285 w 4742389"/>
              <a:gd name="connsiteY7" fmla="*/ 1481204 h 1526213"/>
              <a:gd name="connsiteX8" fmla="*/ 2117880 w 4742389"/>
              <a:gd name="connsiteY8" fmla="*/ 1483656 h 1526213"/>
              <a:gd name="connsiteX9" fmla="*/ 2315239 w 4742389"/>
              <a:gd name="connsiteY9" fmla="*/ 1425938 h 1526213"/>
              <a:gd name="connsiteX10" fmla="*/ 2347886 w 4742389"/>
              <a:gd name="connsiteY10" fmla="*/ 1414711 h 1526213"/>
              <a:gd name="connsiteX11" fmla="*/ 2328299 w 4742389"/>
              <a:gd name="connsiteY11" fmla="*/ 1409548 h 1526213"/>
              <a:gd name="connsiteX12" fmla="*/ 2322355 w 4742389"/>
              <a:gd name="connsiteY12" fmla="*/ 1407982 h 1526213"/>
              <a:gd name="connsiteX13" fmla="*/ 2271317 w 4742389"/>
              <a:gd name="connsiteY13" fmla="*/ 1393924 h 1526213"/>
              <a:gd name="connsiteX14" fmla="*/ 2070766 w 4742389"/>
              <a:gd name="connsiteY14" fmla="*/ 1448952 h 1526213"/>
              <a:gd name="connsiteX15" fmla="*/ 2003434 w 4742389"/>
              <a:gd name="connsiteY15" fmla="*/ 1463073 h 1526213"/>
              <a:gd name="connsiteX16" fmla="*/ 2007191 w 4742389"/>
              <a:gd name="connsiteY16" fmla="*/ 1463642 h 1526213"/>
              <a:gd name="connsiteX17" fmla="*/ 2059110 w 4742389"/>
              <a:gd name="connsiteY17" fmla="*/ 1472751 h 1526213"/>
              <a:gd name="connsiteX18" fmla="*/ 2291173 w 4742389"/>
              <a:gd name="connsiteY18" fmla="*/ 1409403 h 1526213"/>
              <a:gd name="connsiteX19" fmla="*/ 2307838 w 4742389"/>
              <a:gd name="connsiteY19" fmla="*/ 1403983 h 1526213"/>
              <a:gd name="connsiteX20" fmla="*/ 2378176 w 4742389"/>
              <a:gd name="connsiteY20" fmla="*/ 1386677 h 1526213"/>
              <a:gd name="connsiteX21" fmla="*/ 2329155 w 4742389"/>
              <a:gd name="connsiteY21" fmla="*/ 1402506 h 1526213"/>
              <a:gd name="connsiteX22" fmla="*/ 2358093 w 4742389"/>
              <a:gd name="connsiteY22" fmla="*/ 1411201 h 1526213"/>
              <a:gd name="connsiteX23" fmla="*/ 2407814 w 4742389"/>
              <a:gd name="connsiteY23" fmla="*/ 1394103 h 1526213"/>
              <a:gd name="connsiteX24" fmla="*/ 2233796 w 4742389"/>
              <a:gd name="connsiteY24" fmla="*/ 1383589 h 1526213"/>
              <a:gd name="connsiteX25" fmla="*/ 2052937 w 4742389"/>
              <a:gd name="connsiteY25" fmla="*/ 1428544 h 1526213"/>
              <a:gd name="connsiteX26" fmla="*/ 1931367 w 4742389"/>
              <a:gd name="connsiteY26" fmla="*/ 1452166 h 1526213"/>
              <a:gd name="connsiteX27" fmla="*/ 1989402 w 4742389"/>
              <a:gd name="connsiteY27" fmla="*/ 1460949 h 1526213"/>
              <a:gd name="connsiteX28" fmla="*/ 2070453 w 4742389"/>
              <a:gd name="connsiteY28" fmla="*/ 1443937 h 1526213"/>
              <a:gd name="connsiteX29" fmla="*/ 2261511 w 4742389"/>
              <a:gd name="connsiteY29" fmla="*/ 1391222 h 1526213"/>
              <a:gd name="connsiteX30" fmla="*/ 2329305 w 4742389"/>
              <a:gd name="connsiteY30" fmla="*/ 1378012 h 1526213"/>
              <a:gd name="connsiteX31" fmla="*/ 2283683 w 4742389"/>
              <a:gd name="connsiteY31" fmla="*/ 1390530 h 1526213"/>
              <a:gd name="connsiteX32" fmla="*/ 2320293 w 4742389"/>
              <a:gd name="connsiteY32" fmla="*/ 1399933 h 1526213"/>
              <a:gd name="connsiteX33" fmla="*/ 2368504 w 4742389"/>
              <a:gd name="connsiteY33" fmla="*/ 1384254 h 1526213"/>
              <a:gd name="connsiteX34" fmla="*/ 2365026 w 4742389"/>
              <a:gd name="connsiteY34" fmla="*/ 1383382 h 1526213"/>
              <a:gd name="connsiteX35" fmla="*/ 2195642 w 4742389"/>
              <a:gd name="connsiteY35" fmla="*/ 1373395 h 1526213"/>
              <a:gd name="connsiteX36" fmla="*/ 2036309 w 4742389"/>
              <a:gd name="connsiteY36" fmla="*/ 1407409 h 1526213"/>
              <a:gd name="connsiteX37" fmla="*/ 1849685 w 4742389"/>
              <a:gd name="connsiteY37" fmla="*/ 1439804 h 1526213"/>
              <a:gd name="connsiteX38" fmla="*/ 1914009 w 4742389"/>
              <a:gd name="connsiteY38" fmla="*/ 1449539 h 1526213"/>
              <a:gd name="connsiteX39" fmla="*/ 2051373 w 4742389"/>
              <a:gd name="connsiteY39" fmla="*/ 1422588 h 1526213"/>
              <a:gd name="connsiteX40" fmla="*/ 2222273 w 4742389"/>
              <a:gd name="connsiteY40" fmla="*/ 1380415 h 1526213"/>
              <a:gd name="connsiteX41" fmla="*/ 2222253 w 4742389"/>
              <a:gd name="connsiteY41" fmla="*/ 1380409 h 1526213"/>
              <a:gd name="connsiteX42" fmla="*/ 2287251 w 4742389"/>
              <a:gd name="connsiteY42" fmla="*/ 1370301 h 1526213"/>
              <a:gd name="connsiteX43" fmla="*/ 2245412 w 4742389"/>
              <a:gd name="connsiteY43" fmla="*/ 1380701 h 1526213"/>
              <a:gd name="connsiteX44" fmla="*/ 2273499 w 4742389"/>
              <a:gd name="connsiteY44" fmla="*/ 1387915 h 1526213"/>
              <a:gd name="connsiteX45" fmla="*/ 2316413 w 4742389"/>
              <a:gd name="connsiteY45" fmla="*/ 1376074 h 1526213"/>
              <a:gd name="connsiteX46" fmla="*/ 2314979 w 4742389"/>
              <a:gd name="connsiteY46" fmla="*/ 1375859 h 1526213"/>
              <a:gd name="connsiteX47" fmla="*/ 2436053 w 4742389"/>
              <a:gd name="connsiteY47" fmla="*/ 1367988 h 1526213"/>
              <a:gd name="connsiteX48" fmla="*/ 2389019 w 4742389"/>
              <a:gd name="connsiteY48" fmla="*/ 1383175 h 1526213"/>
              <a:gd name="connsiteX49" fmla="*/ 2408817 w 4742389"/>
              <a:gd name="connsiteY49" fmla="*/ 1387144 h 1526213"/>
              <a:gd name="connsiteX50" fmla="*/ 2415073 w 4742389"/>
              <a:gd name="connsiteY50" fmla="*/ 1388398 h 1526213"/>
              <a:gd name="connsiteX51" fmla="*/ 2420586 w 4742389"/>
              <a:gd name="connsiteY51" fmla="*/ 1389710 h 1526213"/>
              <a:gd name="connsiteX52" fmla="*/ 2468716 w 4742389"/>
              <a:gd name="connsiteY52" fmla="*/ 1373159 h 1526213"/>
              <a:gd name="connsiteX53" fmla="*/ 2154700 w 4742389"/>
              <a:gd name="connsiteY53" fmla="*/ 1363869 h 1526213"/>
              <a:gd name="connsiteX54" fmla="*/ 2023175 w 4742389"/>
              <a:gd name="connsiteY54" fmla="*/ 1388201 h 1526213"/>
              <a:gd name="connsiteX55" fmla="*/ 1759491 w 4742389"/>
              <a:gd name="connsiteY55" fmla="*/ 1427999 h 1526213"/>
              <a:gd name="connsiteX56" fmla="*/ 1808255 w 4742389"/>
              <a:gd name="connsiteY56" fmla="*/ 1433534 h 1526213"/>
              <a:gd name="connsiteX57" fmla="*/ 1834004 w 4742389"/>
              <a:gd name="connsiteY57" fmla="*/ 1437431 h 1526213"/>
              <a:gd name="connsiteX58" fmla="*/ 2035370 w 4742389"/>
              <a:gd name="connsiteY58" fmla="*/ 1402394 h 1526213"/>
              <a:gd name="connsiteX59" fmla="*/ 2184870 w 4742389"/>
              <a:gd name="connsiteY59" fmla="*/ 1370556 h 1526213"/>
              <a:gd name="connsiteX60" fmla="*/ 2180649 w 4742389"/>
              <a:gd name="connsiteY60" fmla="*/ 1369443 h 1526213"/>
              <a:gd name="connsiteX61" fmla="*/ 2174705 w 4742389"/>
              <a:gd name="connsiteY61" fmla="*/ 1367877 h 1526213"/>
              <a:gd name="connsiteX62" fmla="*/ 2247479 w 4742389"/>
              <a:gd name="connsiteY62" fmla="*/ 1362329 h 1526213"/>
              <a:gd name="connsiteX63" fmla="*/ 2207044 w 4742389"/>
              <a:gd name="connsiteY63" fmla="*/ 1370961 h 1526213"/>
              <a:gd name="connsiteX64" fmla="*/ 2218500 w 4742389"/>
              <a:gd name="connsiteY64" fmla="*/ 1373830 h 1526213"/>
              <a:gd name="connsiteX65" fmla="*/ 2224756 w 4742389"/>
              <a:gd name="connsiteY65" fmla="*/ 1375396 h 1526213"/>
              <a:gd name="connsiteX66" fmla="*/ 2233504 w 4742389"/>
              <a:gd name="connsiteY66" fmla="*/ 1377643 h 1526213"/>
              <a:gd name="connsiteX67" fmla="*/ 2274010 w 4742389"/>
              <a:gd name="connsiteY67" fmla="*/ 1367647 h 1526213"/>
              <a:gd name="connsiteX68" fmla="*/ 2257112 w 4742389"/>
              <a:gd name="connsiteY68" fmla="*/ 1364260 h 1526213"/>
              <a:gd name="connsiteX69" fmla="*/ 2389230 w 4742389"/>
              <a:gd name="connsiteY69" fmla="*/ 1361570 h 1526213"/>
              <a:gd name="connsiteX70" fmla="*/ 2344103 w 4742389"/>
              <a:gd name="connsiteY70" fmla="*/ 1373952 h 1526213"/>
              <a:gd name="connsiteX71" fmla="*/ 2359083 w 4742389"/>
              <a:gd name="connsiteY71" fmla="*/ 1377112 h 1526213"/>
              <a:gd name="connsiteX72" fmla="*/ 2365026 w 4742389"/>
              <a:gd name="connsiteY72" fmla="*/ 1378366 h 1526213"/>
              <a:gd name="connsiteX73" fmla="*/ 2378378 w 4742389"/>
              <a:gd name="connsiteY73" fmla="*/ 1381042 h 1526213"/>
              <a:gd name="connsiteX74" fmla="*/ 2424260 w 4742389"/>
              <a:gd name="connsiteY74" fmla="*/ 1366121 h 1526213"/>
              <a:gd name="connsiteX75" fmla="*/ 2407185 w 4742389"/>
              <a:gd name="connsiteY75" fmla="*/ 1363417 h 1526213"/>
              <a:gd name="connsiteX76" fmla="*/ 2341950 w 4742389"/>
              <a:gd name="connsiteY76" fmla="*/ 1356705 h 1526213"/>
              <a:gd name="connsiteX77" fmla="*/ 2304394 w 4742389"/>
              <a:gd name="connsiteY77" fmla="*/ 1366040 h 1526213"/>
              <a:gd name="connsiteX78" fmla="*/ 2304969 w 4742389"/>
              <a:gd name="connsiteY78" fmla="*/ 1366141 h 1526213"/>
              <a:gd name="connsiteX79" fmla="*/ 2317481 w 4742389"/>
              <a:gd name="connsiteY79" fmla="*/ 1368335 h 1526213"/>
              <a:gd name="connsiteX80" fmla="*/ 2332771 w 4742389"/>
              <a:gd name="connsiteY80" fmla="*/ 1371561 h 1526213"/>
              <a:gd name="connsiteX81" fmla="*/ 2374483 w 4742389"/>
              <a:gd name="connsiteY81" fmla="*/ 1360052 h 1526213"/>
              <a:gd name="connsiteX82" fmla="*/ 2114465 w 4742389"/>
              <a:gd name="connsiteY82" fmla="*/ 1355554 h 1526213"/>
              <a:gd name="connsiteX83" fmla="*/ 2012958 w 4742389"/>
              <a:gd name="connsiteY83" fmla="*/ 1370382 h 1526213"/>
              <a:gd name="connsiteX84" fmla="*/ 1652914 w 4742389"/>
              <a:gd name="connsiteY84" fmla="*/ 1415902 h 1526213"/>
              <a:gd name="connsiteX85" fmla="*/ 1740389 w 4742389"/>
              <a:gd name="connsiteY85" fmla="*/ 1425831 h 1526213"/>
              <a:gd name="connsiteX86" fmla="*/ 2022237 w 4742389"/>
              <a:gd name="connsiteY86" fmla="*/ 1383190 h 1526213"/>
              <a:gd name="connsiteX87" fmla="*/ 2141381 w 4742389"/>
              <a:gd name="connsiteY87" fmla="*/ 1361201 h 1526213"/>
              <a:gd name="connsiteX88" fmla="*/ 2124654 w 4742389"/>
              <a:gd name="connsiteY88" fmla="*/ 1357850 h 1526213"/>
              <a:gd name="connsiteX89" fmla="*/ 2205859 w 4742389"/>
              <a:gd name="connsiteY89" fmla="*/ 1354405 h 1526213"/>
              <a:gd name="connsiteX90" fmla="*/ 2167711 w 4742389"/>
              <a:gd name="connsiteY90" fmla="*/ 1361462 h 1526213"/>
              <a:gd name="connsiteX91" fmla="*/ 2174705 w 4742389"/>
              <a:gd name="connsiteY91" fmla="*/ 1362863 h 1526213"/>
              <a:gd name="connsiteX92" fmla="*/ 2195978 w 4742389"/>
              <a:gd name="connsiteY92" fmla="*/ 1368190 h 1526213"/>
              <a:gd name="connsiteX93" fmla="*/ 2235125 w 4742389"/>
              <a:gd name="connsiteY93" fmla="*/ 1359853 h 1526213"/>
              <a:gd name="connsiteX94" fmla="*/ 2227397 w 4742389"/>
              <a:gd name="connsiteY94" fmla="*/ 1358304 h 1526213"/>
              <a:gd name="connsiteX95" fmla="*/ 2214885 w 4742389"/>
              <a:gd name="connsiteY95" fmla="*/ 1355796 h 1526213"/>
              <a:gd name="connsiteX96" fmla="*/ 2295983 w 4742389"/>
              <a:gd name="connsiteY96" fmla="*/ 1351975 h 1526213"/>
              <a:gd name="connsiteX97" fmla="*/ 2263606 w 4742389"/>
              <a:gd name="connsiteY97" fmla="*/ 1358887 h 1526213"/>
              <a:gd name="connsiteX98" fmla="*/ 2290440 w 4742389"/>
              <a:gd name="connsiteY98" fmla="*/ 1363593 h 1526213"/>
              <a:gd name="connsiteX99" fmla="*/ 2325296 w 4742389"/>
              <a:gd name="connsiteY99" fmla="*/ 1354991 h 1526213"/>
              <a:gd name="connsiteX100" fmla="*/ 2495411 w 4742389"/>
              <a:gd name="connsiteY100" fmla="*/ 1348764 h 1526213"/>
              <a:gd name="connsiteX101" fmla="*/ 2495384 w 4742389"/>
              <a:gd name="connsiteY101" fmla="*/ 1348773 h 1526213"/>
              <a:gd name="connsiteX102" fmla="*/ 2490237 w 4742389"/>
              <a:gd name="connsiteY102" fmla="*/ 1350491 h 1526213"/>
              <a:gd name="connsiteX103" fmla="*/ 2447859 w 4742389"/>
              <a:gd name="connsiteY103" fmla="*/ 1364175 h 1526213"/>
              <a:gd name="connsiteX104" fmla="*/ 2480486 w 4742389"/>
              <a:gd name="connsiteY104" fmla="*/ 1369112 h 1526213"/>
              <a:gd name="connsiteX105" fmla="*/ 2512196 w 4742389"/>
              <a:gd name="connsiteY105" fmla="*/ 1358207 h 1526213"/>
              <a:gd name="connsiteX106" fmla="*/ 2528899 w 4742389"/>
              <a:gd name="connsiteY106" fmla="*/ 1351771 h 1526213"/>
              <a:gd name="connsiteX107" fmla="*/ 2165222 w 4742389"/>
              <a:gd name="connsiteY107" fmla="*/ 1348139 h 1526213"/>
              <a:gd name="connsiteX108" fmla="*/ 2128200 w 4742389"/>
              <a:gd name="connsiteY108" fmla="*/ 1353548 h 1526213"/>
              <a:gd name="connsiteX109" fmla="*/ 2154407 w 4742389"/>
              <a:gd name="connsiteY109" fmla="*/ 1358797 h 1526213"/>
              <a:gd name="connsiteX110" fmla="*/ 2190793 w 4742389"/>
              <a:gd name="connsiteY110" fmla="*/ 1352082 h 1526213"/>
              <a:gd name="connsiteX111" fmla="*/ 2076862 w 4742389"/>
              <a:gd name="connsiteY111" fmla="*/ 1347080 h 1526213"/>
              <a:gd name="connsiteX112" fmla="*/ 1608761 w 4742389"/>
              <a:gd name="connsiteY112" fmla="*/ 1395903 h 1526213"/>
              <a:gd name="connsiteX113" fmla="*/ 1516343 w 4742389"/>
              <a:gd name="connsiteY113" fmla="*/ 1404140 h 1526213"/>
              <a:gd name="connsiteX114" fmla="*/ 1553015 w 4742389"/>
              <a:gd name="connsiteY114" fmla="*/ 1407817 h 1526213"/>
              <a:gd name="connsiteX115" fmla="*/ 1559271 w 4742389"/>
              <a:gd name="connsiteY115" fmla="*/ 1408444 h 1526213"/>
              <a:gd name="connsiteX116" fmla="*/ 1609318 w 4742389"/>
              <a:gd name="connsiteY116" fmla="*/ 1410953 h 1526213"/>
              <a:gd name="connsiteX117" fmla="*/ 1631961 w 4742389"/>
              <a:gd name="connsiteY117" fmla="*/ 1413523 h 1526213"/>
              <a:gd name="connsiteX118" fmla="*/ 2012019 w 4742389"/>
              <a:gd name="connsiteY118" fmla="*/ 1365058 h 1526213"/>
              <a:gd name="connsiteX119" fmla="*/ 2098552 w 4742389"/>
              <a:gd name="connsiteY119" fmla="*/ 1351968 h 1526213"/>
              <a:gd name="connsiteX120" fmla="*/ 2246510 w 4742389"/>
              <a:gd name="connsiteY120" fmla="*/ 1346884 h 1526213"/>
              <a:gd name="connsiteX121" fmla="*/ 2221525 w 4742389"/>
              <a:gd name="connsiteY121" fmla="*/ 1351506 h 1526213"/>
              <a:gd name="connsiteX122" fmla="*/ 2250476 w 4742389"/>
              <a:gd name="connsiteY122" fmla="*/ 1356584 h 1526213"/>
              <a:gd name="connsiteX123" fmla="*/ 2279891 w 4742389"/>
              <a:gd name="connsiteY123" fmla="*/ 1350319 h 1526213"/>
              <a:gd name="connsiteX124" fmla="*/ 2450575 w 4742389"/>
              <a:gd name="connsiteY124" fmla="*/ 1344737 h 1526213"/>
              <a:gd name="connsiteX125" fmla="*/ 2403537 w 4742389"/>
              <a:gd name="connsiteY125" fmla="*/ 1357644 h 1526213"/>
              <a:gd name="connsiteX126" fmla="*/ 2409688 w 4742389"/>
              <a:gd name="connsiteY126" fmla="*/ 1358401 h 1526213"/>
              <a:gd name="connsiteX127" fmla="*/ 2435834 w 4742389"/>
              <a:gd name="connsiteY127" fmla="*/ 1362356 h 1526213"/>
              <a:gd name="connsiteX128" fmla="*/ 2481478 w 4742389"/>
              <a:gd name="connsiteY128" fmla="*/ 1347512 h 1526213"/>
              <a:gd name="connsiteX129" fmla="*/ 2203856 w 4742389"/>
              <a:gd name="connsiteY129" fmla="*/ 1342495 h 1526213"/>
              <a:gd name="connsiteX130" fmla="*/ 2182766 w 4742389"/>
              <a:gd name="connsiteY130" fmla="*/ 1345576 h 1526213"/>
              <a:gd name="connsiteX131" fmla="*/ 2204876 w 4742389"/>
              <a:gd name="connsiteY131" fmla="*/ 1348900 h 1526213"/>
              <a:gd name="connsiteX132" fmla="*/ 2206615 w 4742389"/>
              <a:gd name="connsiteY132" fmla="*/ 1349161 h 1526213"/>
              <a:gd name="connsiteX133" fmla="*/ 2228818 w 4742389"/>
              <a:gd name="connsiteY133" fmla="*/ 1345064 h 1526213"/>
              <a:gd name="connsiteX134" fmla="*/ 2125471 w 4742389"/>
              <a:gd name="connsiteY134" fmla="*/ 1342010 h 1526213"/>
              <a:gd name="connsiteX135" fmla="*/ 2092630 w 4742389"/>
              <a:gd name="connsiteY135" fmla="*/ 1345435 h 1526213"/>
              <a:gd name="connsiteX136" fmla="*/ 2112055 w 4742389"/>
              <a:gd name="connsiteY136" fmla="*/ 1349925 h 1526213"/>
              <a:gd name="connsiteX137" fmla="*/ 2144739 w 4742389"/>
              <a:gd name="connsiteY137" fmla="*/ 1344981 h 1526213"/>
              <a:gd name="connsiteX138" fmla="*/ 2129493 w 4742389"/>
              <a:gd name="connsiteY138" fmla="*/ 1342630 h 1526213"/>
              <a:gd name="connsiteX139" fmla="*/ 2406147 w 4742389"/>
              <a:gd name="connsiteY139" fmla="*/ 1340747 h 1526213"/>
              <a:gd name="connsiteX140" fmla="*/ 2359815 w 4742389"/>
              <a:gd name="connsiteY140" fmla="*/ 1352264 h 1526213"/>
              <a:gd name="connsiteX141" fmla="*/ 2389481 w 4742389"/>
              <a:gd name="connsiteY141" fmla="*/ 1355914 h 1526213"/>
              <a:gd name="connsiteX142" fmla="*/ 2435045 w 4742389"/>
              <a:gd name="connsiteY142" fmla="*/ 1343343 h 1526213"/>
              <a:gd name="connsiteX143" fmla="*/ 2039442 w 4742389"/>
              <a:gd name="connsiteY143" fmla="*/ 1338647 h 1526213"/>
              <a:gd name="connsiteX144" fmla="*/ 2002016 w 4742389"/>
              <a:gd name="connsiteY144" fmla="*/ 1341063 h 1526213"/>
              <a:gd name="connsiteX145" fmla="*/ 1604112 w 4742389"/>
              <a:gd name="connsiteY145" fmla="*/ 1370511 h 1526213"/>
              <a:gd name="connsiteX146" fmla="*/ 1284898 w 4742389"/>
              <a:gd name="connsiteY146" fmla="*/ 1393067 h 1526213"/>
              <a:gd name="connsiteX147" fmla="*/ 1307786 w 4742389"/>
              <a:gd name="connsiteY147" fmla="*/ 1393704 h 1526213"/>
              <a:gd name="connsiteX148" fmla="*/ 1409130 w 4742389"/>
              <a:gd name="connsiteY148" fmla="*/ 1398409 h 1526213"/>
              <a:gd name="connsiteX149" fmla="*/ 1486203 w 4742389"/>
              <a:gd name="connsiteY149" fmla="*/ 1402273 h 1526213"/>
              <a:gd name="connsiteX150" fmla="*/ 1608761 w 4742389"/>
              <a:gd name="connsiteY150" fmla="*/ 1390888 h 1526213"/>
              <a:gd name="connsiteX151" fmla="*/ 2057350 w 4742389"/>
              <a:gd name="connsiteY151" fmla="*/ 1342682 h 1526213"/>
              <a:gd name="connsiteX152" fmla="*/ 2358501 w 4742389"/>
              <a:gd name="connsiteY152" fmla="*/ 1338629 h 1526213"/>
              <a:gd name="connsiteX153" fmla="*/ 2318464 w 4742389"/>
              <a:gd name="connsiteY153" fmla="*/ 1347176 h 1526213"/>
              <a:gd name="connsiteX154" fmla="*/ 2344156 w 4742389"/>
              <a:gd name="connsiteY154" fmla="*/ 1350337 h 1526213"/>
              <a:gd name="connsiteX155" fmla="*/ 2386901 w 4742389"/>
              <a:gd name="connsiteY155" fmla="*/ 1339789 h 1526213"/>
              <a:gd name="connsiteX156" fmla="*/ 2162054 w 4742389"/>
              <a:gd name="connsiteY156" fmla="*/ 1338194 h 1526213"/>
              <a:gd name="connsiteX157" fmla="*/ 2145290 w 4742389"/>
              <a:gd name="connsiteY157" fmla="*/ 1339943 h 1526213"/>
              <a:gd name="connsiteX158" fmla="*/ 2161718 w 4742389"/>
              <a:gd name="connsiteY158" fmla="*/ 1342412 h 1526213"/>
              <a:gd name="connsiteX159" fmla="*/ 2178448 w 4742389"/>
              <a:gd name="connsiteY159" fmla="*/ 1339881 h 1526213"/>
              <a:gd name="connsiteX160" fmla="*/ 2303316 w 4742389"/>
              <a:gd name="connsiteY160" fmla="*/ 1336375 h 1526213"/>
              <a:gd name="connsiteX161" fmla="*/ 2274305 w 4742389"/>
              <a:gd name="connsiteY161" fmla="*/ 1341742 h 1526213"/>
              <a:gd name="connsiteX162" fmla="*/ 2303371 w 4742389"/>
              <a:gd name="connsiteY162" fmla="*/ 1345319 h 1526213"/>
              <a:gd name="connsiteX163" fmla="*/ 2338599 w 4742389"/>
              <a:gd name="connsiteY163" fmla="*/ 1337816 h 1526213"/>
              <a:gd name="connsiteX164" fmla="*/ 2084118 w 4742389"/>
              <a:gd name="connsiteY164" fmla="*/ 1335762 h 1526213"/>
              <a:gd name="connsiteX165" fmla="*/ 2058060 w 4742389"/>
              <a:gd name="connsiteY165" fmla="*/ 1337445 h 1526213"/>
              <a:gd name="connsiteX166" fmla="*/ 2073303 w 4742389"/>
              <a:gd name="connsiteY166" fmla="*/ 1340968 h 1526213"/>
              <a:gd name="connsiteX167" fmla="*/ 2099804 w 4742389"/>
              <a:gd name="connsiteY167" fmla="*/ 1338120 h 1526213"/>
              <a:gd name="connsiteX168" fmla="*/ 2258325 w 4742389"/>
              <a:gd name="connsiteY168" fmla="*/ 1334538 h 1526213"/>
              <a:gd name="connsiteX169" fmla="*/ 2238863 w 4742389"/>
              <a:gd name="connsiteY169" fmla="*/ 1337381 h 1526213"/>
              <a:gd name="connsiteX170" fmla="*/ 2257812 w 4742389"/>
              <a:gd name="connsiteY170" fmla="*/ 1339713 h 1526213"/>
              <a:gd name="connsiteX171" fmla="*/ 2280863 w 4742389"/>
              <a:gd name="connsiteY171" fmla="*/ 1335459 h 1526213"/>
              <a:gd name="connsiteX172" fmla="*/ 2117484 w 4742389"/>
              <a:gd name="connsiteY172" fmla="*/ 1333608 h 1526213"/>
              <a:gd name="connsiteX173" fmla="*/ 2108922 w 4742389"/>
              <a:gd name="connsiteY173" fmla="*/ 1334161 h 1526213"/>
              <a:gd name="connsiteX174" fmla="*/ 2117294 w 4742389"/>
              <a:gd name="connsiteY174" fmla="*/ 1335734 h 1526213"/>
              <a:gd name="connsiteX175" fmla="*/ 2119259 w 4742389"/>
              <a:gd name="connsiteY175" fmla="*/ 1336030 h 1526213"/>
              <a:gd name="connsiteX176" fmla="*/ 2129903 w 4742389"/>
              <a:gd name="connsiteY176" fmla="*/ 1334886 h 1526213"/>
              <a:gd name="connsiteX177" fmla="*/ 2214330 w 4742389"/>
              <a:gd name="connsiteY177" fmla="*/ 1332742 h 1526213"/>
              <a:gd name="connsiteX178" fmla="*/ 2206623 w 4742389"/>
              <a:gd name="connsiteY178" fmla="*/ 1333546 h 1526213"/>
              <a:gd name="connsiteX179" fmla="*/ 2210301 w 4742389"/>
              <a:gd name="connsiteY179" fmla="*/ 1333867 h 1526213"/>
              <a:gd name="connsiteX180" fmla="*/ 2214659 w 4742389"/>
              <a:gd name="connsiteY180" fmla="*/ 1334403 h 1526213"/>
              <a:gd name="connsiteX181" fmla="*/ 2223238 w 4742389"/>
              <a:gd name="connsiteY181" fmla="*/ 1333105 h 1526213"/>
              <a:gd name="connsiteX182" fmla="*/ 2043194 w 4742389"/>
              <a:gd name="connsiteY182" fmla="*/ 1329610 h 1526213"/>
              <a:gd name="connsiteX183" fmla="*/ 2024364 w 4742389"/>
              <a:gd name="connsiteY183" fmla="*/ 1329818 h 1526213"/>
              <a:gd name="connsiteX184" fmla="*/ 2027055 w 4742389"/>
              <a:gd name="connsiteY184" fmla="*/ 1330278 h 1526213"/>
              <a:gd name="connsiteX185" fmla="*/ 2041108 w 4742389"/>
              <a:gd name="connsiteY185" fmla="*/ 1333527 h 1526213"/>
              <a:gd name="connsiteX186" fmla="*/ 2060792 w 4742389"/>
              <a:gd name="connsiteY186" fmla="*/ 1332256 h 1526213"/>
              <a:gd name="connsiteX187" fmla="*/ 2556751 w 4742389"/>
              <a:gd name="connsiteY187" fmla="*/ 1328281 h 1526213"/>
              <a:gd name="connsiteX188" fmla="*/ 2531411 w 4742389"/>
              <a:gd name="connsiteY188" fmla="*/ 1336743 h 1526213"/>
              <a:gd name="connsiteX189" fmla="*/ 2511183 w 4742389"/>
              <a:gd name="connsiteY189" fmla="*/ 1343497 h 1526213"/>
              <a:gd name="connsiteX190" fmla="*/ 2544027 w 4742389"/>
              <a:gd name="connsiteY190" fmla="*/ 1345942 h 1526213"/>
              <a:gd name="connsiteX191" fmla="*/ 2568621 w 4742389"/>
              <a:gd name="connsiteY191" fmla="*/ 1336466 h 1526213"/>
              <a:gd name="connsiteX192" fmla="*/ 2588499 w 4742389"/>
              <a:gd name="connsiteY192" fmla="*/ 1328806 h 1526213"/>
              <a:gd name="connsiteX193" fmla="*/ 2508372 w 4742389"/>
              <a:gd name="connsiteY193" fmla="*/ 1327480 h 1526213"/>
              <a:gd name="connsiteX194" fmla="*/ 2508269 w 4742389"/>
              <a:gd name="connsiteY194" fmla="*/ 1327512 h 1526213"/>
              <a:gd name="connsiteX195" fmla="*/ 2467095 w 4742389"/>
              <a:gd name="connsiteY195" fmla="*/ 1340204 h 1526213"/>
              <a:gd name="connsiteX196" fmla="*/ 2467064 w 4742389"/>
              <a:gd name="connsiteY196" fmla="*/ 1340213 h 1526213"/>
              <a:gd name="connsiteX197" fmla="*/ 2496859 w 4742389"/>
              <a:gd name="connsiteY197" fmla="*/ 1342431 h 1526213"/>
              <a:gd name="connsiteX198" fmla="*/ 2540061 w 4742389"/>
              <a:gd name="connsiteY198" fmla="*/ 1328005 h 1526213"/>
              <a:gd name="connsiteX199" fmla="*/ 2460291 w 4742389"/>
              <a:gd name="connsiteY199" fmla="*/ 1326684 h 1526213"/>
              <a:gd name="connsiteX200" fmla="*/ 2447701 w 4742389"/>
              <a:gd name="connsiteY200" fmla="*/ 1330418 h 1526213"/>
              <a:gd name="connsiteX201" fmla="*/ 2421841 w 4742389"/>
              <a:gd name="connsiteY201" fmla="*/ 1336846 h 1526213"/>
              <a:gd name="connsiteX202" fmla="*/ 2450782 w 4742389"/>
              <a:gd name="connsiteY202" fmla="*/ 1339001 h 1526213"/>
              <a:gd name="connsiteX203" fmla="*/ 2464592 w 4742389"/>
              <a:gd name="connsiteY203" fmla="*/ 1335190 h 1526213"/>
              <a:gd name="connsiteX204" fmla="*/ 2490560 w 4742389"/>
              <a:gd name="connsiteY204" fmla="*/ 1327185 h 1526213"/>
              <a:gd name="connsiteX205" fmla="*/ 2329673 w 4742389"/>
              <a:gd name="connsiteY205" fmla="*/ 1326450 h 1526213"/>
              <a:gd name="connsiteX206" fmla="*/ 2312386 w 4742389"/>
              <a:gd name="connsiteY206" fmla="*/ 1326641 h 1526213"/>
              <a:gd name="connsiteX207" fmla="*/ 2288043 w 4742389"/>
              <a:gd name="connsiteY207" fmla="*/ 1330197 h 1526213"/>
              <a:gd name="connsiteX208" fmla="*/ 2305151 w 4742389"/>
              <a:gd name="connsiteY208" fmla="*/ 1330976 h 1526213"/>
              <a:gd name="connsiteX209" fmla="*/ 2417751 w 4742389"/>
              <a:gd name="connsiteY209" fmla="*/ 1325980 h 1526213"/>
              <a:gd name="connsiteX210" fmla="*/ 2378665 w 4742389"/>
              <a:gd name="connsiteY210" fmla="*/ 1334324 h 1526213"/>
              <a:gd name="connsiteX211" fmla="*/ 2402616 w 4742389"/>
              <a:gd name="connsiteY211" fmla="*/ 1335415 h 1526213"/>
              <a:gd name="connsiteX212" fmla="*/ 2404158 w 4742389"/>
              <a:gd name="connsiteY212" fmla="*/ 1335530 h 1526213"/>
              <a:gd name="connsiteX213" fmla="*/ 2441278 w 4742389"/>
              <a:gd name="connsiteY213" fmla="*/ 1326370 h 1526213"/>
              <a:gd name="connsiteX214" fmla="*/ 2395372 w 4742389"/>
              <a:gd name="connsiteY214" fmla="*/ 1325725 h 1526213"/>
              <a:gd name="connsiteX215" fmla="*/ 2358699 w 4742389"/>
              <a:gd name="connsiteY215" fmla="*/ 1326130 h 1526213"/>
              <a:gd name="connsiteX216" fmla="*/ 2327099 w 4742389"/>
              <a:gd name="connsiteY216" fmla="*/ 1331976 h 1526213"/>
              <a:gd name="connsiteX217" fmla="*/ 2359165 w 4742389"/>
              <a:gd name="connsiteY217" fmla="*/ 1333436 h 1526213"/>
              <a:gd name="connsiteX218" fmla="*/ 1990882 w 4742389"/>
              <a:gd name="connsiteY218" fmla="*/ 1324092 h 1526213"/>
              <a:gd name="connsiteX219" fmla="*/ 1995991 w 4742389"/>
              <a:gd name="connsiteY219" fmla="*/ 1324966 h 1526213"/>
              <a:gd name="connsiteX220" fmla="*/ 2001654 w 4742389"/>
              <a:gd name="connsiteY220" fmla="*/ 1324738 h 1526213"/>
              <a:gd name="connsiteX221" fmla="*/ 2007341 w 4742389"/>
              <a:gd name="connsiteY221" fmla="*/ 1324644 h 1526213"/>
              <a:gd name="connsiteX222" fmla="*/ 2002542 w 4742389"/>
              <a:gd name="connsiteY222" fmla="*/ 1324129 h 1526213"/>
              <a:gd name="connsiteX223" fmla="*/ 2384183 w 4742389"/>
              <a:gd name="connsiteY223" fmla="*/ 1316390 h 1526213"/>
              <a:gd name="connsiteX224" fmla="*/ 2381275 w 4742389"/>
              <a:gd name="connsiteY224" fmla="*/ 1316577 h 1526213"/>
              <a:gd name="connsiteX225" fmla="*/ 2366770 w 4742389"/>
              <a:gd name="connsiteY225" fmla="*/ 1318696 h 1526213"/>
              <a:gd name="connsiteX226" fmla="*/ 2372170 w 4742389"/>
              <a:gd name="connsiteY226" fmla="*/ 1318607 h 1526213"/>
              <a:gd name="connsiteX227" fmla="*/ 2451213 w 4742389"/>
              <a:gd name="connsiteY227" fmla="*/ 1313030 h 1526213"/>
              <a:gd name="connsiteX228" fmla="*/ 2421664 w 4742389"/>
              <a:gd name="connsiteY228" fmla="*/ 1314380 h 1526213"/>
              <a:gd name="connsiteX229" fmla="*/ 2417617 w 4742389"/>
              <a:gd name="connsiteY229" fmla="*/ 1315230 h 1526213"/>
              <a:gd name="connsiteX230" fmla="*/ 2401604 w 4742389"/>
              <a:gd name="connsiteY230" fmla="*/ 1318193 h 1526213"/>
              <a:gd name="connsiteX231" fmla="*/ 2428366 w 4742389"/>
              <a:gd name="connsiteY231" fmla="*/ 1318699 h 1526213"/>
              <a:gd name="connsiteX232" fmla="*/ 2429812 w 4742389"/>
              <a:gd name="connsiteY232" fmla="*/ 1318391 h 1526213"/>
              <a:gd name="connsiteX233" fmla="*/ 2492367 w 4742389"/>
              <a:gd name="connsiteY233" fmla="*/ 1311149 h 1526213"/>
              <a:gd name="connsiteX234" fmla="*/ 2475699 w 4742389"/>
              <a:gd name="connsiteY234" fmla="*/ 1311911 h 1526213"/>
              <a:gd name="connsiteX235" fmla="*/ 2447182 w 4742389"/>
              <a:gd name="connsiteY235" fmla="*/ 1319055 h 1526213"/>
              <a:gd name="connsiteX236" fmla="*/ 2465084 w 4742389"/>
              <a:gd name="connsiteY236" fmla="*/ 1319393 h 1526213"/>
              <a:gd name="connsiteX237" fmla="*/ 2551323 w 4742389"/>
              <a:gd name="connsiteY237" fmla="*/ 1308454 h 1526213"/>
              <a:gd name="connsiteX238" fmla="*/ 2516377 w 4742389"/>
              <a:gd name="connsiteY238" fmla="*/ 1310052 h 1526213"/>
              <a:gd name="connsiteX239" fmla="*/ 2483691 w 4742389"/>
              <a:gd name="connsiteY239" fmla="*/ 1319745 h 1526213"/>
              <a:gd name="connsiteX240" fmla="*/ 2512904 w 4742389"/>
              <a:gd name="connsiteY240" fmla="*/ 1320298 h 1526213"/>
              <a:gd name="connsiteX241" fmla="*/ 2521016 w 4742389"/>
              <a:gd name="connsiteY241" fmla="*/ 1317797 h 1526213"/>
              <a:gd name="connsiteX242" fmla="*/ 2549989 w 4742389"/>
              <a:gd name="connsiteY242" fmla="*/ 1308865 h 1526213"/>
              <a:gd name="connsiteX243" fmla="*/ 2604968 w 4742389"/>
              <a:gd name="connsiteY243" fmla="*/ 1306003 h 1526213"/>
              <a:gd name="connsiteX244" fmla="*/ 2572584 w 4742389"/>
              <a:gd name="connsiteY244" fmla="*/ 1307483 h 1526213"/>
              <a:gd name="connsiteX245" fmla="*/ 2564691 w 4742389"/>
              <a:gd name="connsiteY245" fmla="*/ 1310119 h 1526213"/>
              <a:gd name="connsiteX246" fmla="*/ 2530587 w 4742389"/>
              <a:gd name="connsiteY246" fmla="*/ 1320632 h 1526213"/>
              <a:gd name="connsiteX247" fmla="*/ 2560448 w 4742389"/>
              <a:gd name="connsiteY247" fmla="*/ 1321197 h 1526213"/>
              <a:gd name="connsiteX248" fmla="*/ 2573132 w 4742389"/>
              <a:gd name="connsiteY248" fmla="*/ 1316961 h 1526213"/>
              <a:gd name="connsiteX249" fmla="*/ 2585331 w 4742389"/>
              <a:gd name="connsiteY249" fmla="*/ 1312888 h 1526213"/>
              <a:gd name="connsiteX250" fmla="*/ 2653426 w 4742389"/>
              <a:gd name="connsiteY250" fmla="*/ 1303788 h 1526213"/>
              <a:gd name="connsiteX251" fmla="*/ 2624288 w 4742389"/>
              <a:gd name="connsiteY251" fmla="*/ 1305120 h 1526213"/>
              <a:gd name="connsiteX252" fmla="*/ 2587833 w 4742389"/>
              <a:gd name="connsiteY252" fmla="*/ 1317902 h 1526213"/>
              <a:gd name="connsiteX253" fmla="*/ 2577026 w 4742389"/>
              <a:gd name="connsiteY253" fmla="*/ 1321510 h 1526213"/>
              <a:gd name="connsiteX254" fmla="*/ 2606011 w 4742389"/>
              <a:gd name="connsiteY254" fmla="*/ 1322059 h 1526213"/>
              <a:gd name="connsiteX255" fmla="*/ 2609795 w 4742389"/>
              <a:gd name="connsiteY255" fmla="*/ 1320600 h 1526213"/>
              <a:gd name="connsiteX256" fmla="*/ 2488093 w 4742389"/>
              <a:gd name="connsiteY256" fmla="*/ 1303682 h 1526213"/>
              <a:gd name="connsiteX257" fmla="*/ 2455475 w 4742389"/>
              <a:gd name="connsiteY257" fmla="*/ 1307276 h 1526213"/>
              <a:gd name="connsiteX258" fmla="*/ 2454047 w 4742389"/>
              <a:gd name="connsiteY258" fmla="*/ 1307576 h 1526213"/>
              <a:gd name="connsiteX259" fmla="*/ 2477878 w 4742389"/>
              <a:gd name="connsiteY259" fmla="*/ 1306350 h 1526213"/>
              <a:gd name="connsiteX260" fmla="*/ 2479861 w 4742389"/>
              <a:gd name="connsiteY260" fmla="*/ 1305853 h 1526213"/>
              <a:gd name="connsiteX261" fmla="*/ 2533705 w 4742389"/>
              <a:gd name="connsiteY261" fmla="*/ 1298657 h 1526213"/>
              <a:gd name="connsiteX262" fmla="*/ 2524604 w 4742389"/>
              <a:gd name="connsiteY262" fmla="*/ 1299659 h 1526213"/>
              <a:gd name="connsiteX263" fmla="*/ 2503073 w 4742389"/>
              <a:gd name="connsiteY263" fmla="*/ 1305053 h 1526213"/>
              <a:gd name="connsiteX264" fmla="*/ 2514481 w 4742389"/>
              <a:gd name="connsiteY264" fmla="*/ 1304466 h 1526213"/>
              <a:gd name="connsiteX265" fmla="*/ 2605028 w 4742389"/>
              <a:gd name="connsiteY265" fmla="*/ 1290798 h 1526213"/>
              <a:gd name="connsiteX266" fmla="*/ 2567269 w 4742389"/>
              <a:gd name="connsiteY266" fmla="*/ 1294959 h 1526213"/>
              <a:gd name="connsiteX267" fmla="*/ 2539563 w 4742389"/>
              <a:gd name="connsiteY267" fmla="*/ 1303175 h 1526213"/>
              <a:gd name="connsiteX268" fmla="*/ 2573141 w 4742389"/>
              <a:gd name="connsiteY268" fmla="*/ 1301447 h 1526213"/>
              <a:gd name="connsiteX269" fmla="*/ 2660687 w 4742389"/>
              <a:gd name="connsiteY269" fmla="*/ 1284666 h 1526213"/>
              <a:gd name="connsiteX270" fmla="*/ 2631170 w 4742389"/>
              <a:gd name="connsiteY270" fmla="*/ 1287918 h 1526213"/>
              <a:gd name="connsiteX271" fmla="*/ 2593847 w 4742389"/>
              <a:gd name="connsiteY271" fmla="*/ 1300382 h 1526213"/>
              <a:gd name="connsiteX272" fmla="*/ 2625671 w 4742389"/>
              <a:gd name="connsiteY272" fmla="*/ 1298744 h 1526213"/>
              <a:gd name="connsiteX273" fmla="*/ 2635381 w 4742389"/>
              <a:gd name="connsiteY273" fmla="*/ 1295340 h 1526213"/>
              <a:gd name="connsiteX274" fmla="*/ 2718032 w 4742389"/>
              <a:gd name="connsiteY274" fmla="*/ 1278348 h 1526213"/>
              <a:gd name="connsiteX275" fmla="*/ 2688577 w 4742389"/>
              <a:gd name="connsiteY275" fmla="*/ 1281593 h 1526213"/>
              <a:gd name="connsiteX276" fmla="*/ 2685430 w 4742389"/>
              <a:gd name="connsiteY276" fmla="*/ 1282805 h 1526213"/>
              <a:gd name="connsiteX277" fmla="*/ 2644928 w 4742389"/>
              <a:gd name="connsiteY277" fmla="*/ 1297753 h 1526213"/>
              <a:gd name="connsiteX278" fmla="*/ 2672812 w 4742389"/>
              <a:gd name="connsiteY278" fmla="*/ 1296318 h 1526213"/>
              <a:gd name="connsiteX279" fmla="*/ 2707393 w 4742389"/>
              <a:gd name="connsiteY279" fmla="*/ 1282993 h 1526213"/>
              <a:gd name="connsiteX280" fmla="*/ 2664685 w 4742389"/>
              <a:gd name="connsiteY280" fmla="*/ 1270749 h 1526213"/>
              <a:gd name="connsiteX281" fmla="*/ 2629561 w 4742389"/>
              <a:gd name="connsiteY281" fmla="*/ 1276485 h 1526213"/>
              <a:gd name="connsiteX282" fmla="*/ 2605034 w 4742389"/>
              <a:gd name="connsiteY282" fmla="*/ 1283759 h 1526213"/>
              <a:gd name="connsiteX283" fmla="*/ 2636153 w 4742389"/>
              <a:gd name="connsiteY283" fmla="*/ 1280404 h 1526213"/>
              <a:gd name="connsiteX284" fmla="*/ 2659785 w 4742389"/>
              <a:gd name="connsiteY284" fmla="*/ 1272512 h 1526213"/>
              <a:gd name="connsiteX285" fmla="*/ 2721202 w 4742389"/>
              <a:gd name="connsiteY285" fmla="*/ 1261521 h 1526213"/>
              <a:gd name="connsiteX286" fmla="*/ 2699701 w 4742389"/>
              <a:gd name="connsiteY286" fmla="*/ 1265032 h 1526213"/>
              <a:gd name="connsiteX287" fmla="*/ 2662287 w 4742389"/>
              <a:gd name="connsiteY287" fmla="*/ 1277526 h 1526213"/>
              <a:gd name="connsiteX288" fmla="*/ 2662020 w 4742389"/>
              <a:gd name="connsiteY288" fmla="*/ 1277615 h 1526213"/>
              <a:gd name="connsiteX289" fmla="*/ 2682683 w 4742389"/>
              <a:gd name="connsiteY289" fmla="*/ 1275388 h 1526213"/>
              <a:gd name="connsiteX290" fmla="*/ 2682927 w 4742389"/>
              <a:gd name="connsiteY290" fmla="*/ 1275285 h 1526213"/>
              <a:gd name="connsiteX291" fmla="*/ 2714384 w 4742389"/>
              <a:gd name="connsiteY291" fmla="*/ 1252876 h 1526213"/>
              <a:gd name="connsiteX292" fmla="*/ 2705116 w 4742389"/>
              <a:gd name="connsiteY292" fmla="*/ 1254824 h 1526213"/>
              <a:gd name="connsiteX293" fmla="*/ 2681292 w 4742389"/>
              <a:gd name="connsiteY293" fmla="*/ 1261251 h 1526213"/>
              <a:gd name="connsiteX294" fmla="*/ 2699013 w 4742389"/>
              <a:gd name="connsiteY294" fmla="*/ 1258404 h 1526213"/>
              <a:gd name="connsiteX295" fmla="*/ 2777684 w 4742389"/>
              <a:gd name="connsiteY295" fmla="*/ 1252298 h 1526213"/>
              <a:gd name="connsiteX296" fmla="*/ 2754993 w 4742389"/>
              <a:gd name="connsiteY296" fmla="*/ 1256003 h 1526213"/>
              <a:gd name="connsiteX297" fmla="*/ 2726604 w 4742389"/>
              <a:gd name="connsiteY297" fmla="*/ 1266942 h 1526213"/>
              <a:gd name="connsiteX298" fmla="*/ 2713229 w 4742389"/>
              <a:gd name="connsiteY298" fmla="*/ 1272095 h 1526213"/>
              <a:gd name="connsiteX299" fmla="*/ 2738617 w 4742389"/>
              <a:gd name="connsiteY299" fmla="*/ 1269358 h 1526213"/>
              <a:gd name="connsiteX300" fmla="*/ 2763818 w 4742389"/>
              <a:gd name="connsiteY300" fmla="*/ 1258353 h 1526213"/>
              <a:gd name="connsiteX301" fmla="*/ 2786235 w 4742389"/>
              <a:gd name="connsiteY301" fmla="*/ 1237780 h 1526213"/>
              <a:gd name="connsiteX302" fmla="*/ 2770055 w 4742389"/>
              <a:gd name="connsiteY302" fmla="*/ 1241179 h 1526213"/>
              <a:gd name="connsiteX303" fmla="*/ 2764899 w 4742389"/>
              <a:gd name="connsiteY303" fmla="*/ 1243082 h 1526213"/>
              <a:gd name="connsiteX304" fmla="*/ 2759884 w 4742389"/>
              <a:gd name="connsiteY304" fmla="*/ 1244933 h 1526213"/>
              <a:gd name="connsiteX305" fmla="*/ 2738576 w 4742389"/>
              <a:gd name="connsiteY305" fmla="*/ 1252049 h 1526213"/>
              <a:gd name="connsiteX306" fmla="*/ 2754778 w 4742389"/>
              <a:gd name="connsiteY306" fmla="*/ 1249447 h 1526213"/>
              <a:gd name="connsiteX307" fmla="*/ 2768325 w 4742389"/>
              <a:gd name="connsiteY307" fmla="*/ 1244575 h 1526213"/>
              <a:gd name="connsiteX308" fmla="*/ 2780524 w 4742389"/>
              <a:gd name="connsiteY308" fmla="*/ 1240188 h 1526213"/>
              <a:gd name="connsiteX309" fmla="*/ 2841726 w 4742389"/>
              <a:gd name="connsiteY309" fmla="*/ 1224878 h 1526213"/>
              <a:gd name="connsiteX310" fmla="*/ 2815804 w 4742389"/>
              <a:gd name="connsiteY310" fmla="*/ 1231377 h 1526213"/>
              <a:gd name="connsiteX311" fmla="*/ 2784148 w 4742389"/>
              <a:gd name="connsiteY311" fmla="*/ 1244729 h 1526213"/>
              <a:gd name="connsiteX312" fmla="*/ 2801257 w 4742389"/>
              <a:gd name="connsiteY312" fmla="*/ 1241981 h 1526213"/>
              <a:gd name="connsiteX313" fmla="*/ 2801350 w 4742389"/>
              <a:gd name="connsiteY313" fmla="*/ 1241963 h 1526213"/>
              <a:gd name="connsiteX314" fmla="*/ 2803467 w 4742389"/>
              <a:gd name="connsiteY314" fmla="*/ 1241039 h 1526213"/>
              <a:gd name="connsiteX315" fmla="*/ 2804992 w 4742389"/>
              <a:gd name="connsiteY315" fmla="*/ 1240373 h 1526213"/>
              <a:gd name="connsiteX316" fmla="*/ 2818081 w 4742389"/>
              <a:gd name="connsiteY316" fmla="*/ 1224347 h 1526213"/>
              <a:gd name="connsiteX317" fmla="*/ 2809074 w 4742389"/>
              <a:gd name="connsiteY317" fmla="*/ 1226777 h 1526213"/>
              <a:gd name="connsiteX318" fmla="*/ 2806401 w 4742389"/>
              <a:gd name="connsiteY318" fmla="*/ 1227763 h 1526213"/>
              <a:gd name="connsiteX319" fmla="*/ 2808931 w 4742389"/>
              <a:gd name="connsiteY319" fmla="*/ 1227227 h 1526213"/>
              <a:gd name="connsiteX320" fmla="*/ 2814340 w 4742389"/>
              <a:gd name="connsiteY320" fmla="*/ 1225925 h 1526213"/>
              <a:gd name="connsiteX321" fmla="*/ 2887025 w 4742389"/>
              <a:gd name="connsiteY321" fmla="*/ 1203951 h 1526213"/>
              <a:gd name="connsiteX322" fmla="*/ 2865952 w 4742389"/>
              <a:gd name="connsiteY322" fmla="*/ 1210224 h 1526213"/>
              <a:gd name="connsiteX323" fmla="*/ 2847860 w 4742389"/>
              <a:gd name="connsiteY323" fmla="*/ 1217855 h 1526213"/>
              <a:gd name="connsiteX324" fmla="*/ 2867883 w 4742389"/>
              <a:gd name="connsiteY324" fmla="*/ 1213035 h 1526213"/>
              <a:gd name="connsiteX325" fmla="*/ 2880030 w 4742389"/>
              <a:gd name="connsiteY325" fmla="*/ 1207271 h 1526213"/>
              <a:gd name="connsiteX326" fmla="*/ 2935978 w 4742389"/>
              <a:gd name="connsiteY326" fmla="*/ 1180577 h 1526213"/>
              <a:gd name="connsiteX327" fmla="*/ 2930627 w 4742389"/>
              <a:gd name="connsiteY327" fmla="*/ 1182438 h 1526213"/>
              <a:gd name="connsiteX328" fmla="*/ 2923762 w 4742389"/>
              <a:gd name="connsiteY328" fmla="*/ 1185400 h 1526213"/>
              <a:gd name="connsiteX329" fmla="*/ 2929226 w 4742389"/>
              <a:gd name="connsiteY329" fmla="*/ 1183808 h 1526213"/>
              <a:gd name="connsiteX330" fmla="*/ 4742389 w 4742389"/>
              <a:gd name="connsiteY330" fmla="*/ 0 h 1526213"/>
              <a:gd name="connsiteX331" fmla="*/ 4742389 w 4742389"/>
              <a:gd name="connsiteY331" fmla="*/ 9182 h 1526213"/>
              <a:gd name="connsiteX332" fmla="*/ 4733821 w 4742389"/>
              <a:gd name="connsiteY332" fmla="*/ 11262 h 1526213"/>
              <a:gd name="connsiteX333" fmla="*/ 4636847 w 4742389"/>
              <a:gd name="connsiteY333" fmla="*/ 46988 h 1526213"/>
              <a:gd name="connsiteX334" fmla="*/ 4273980 w 4742389"/>
              <a:gd name="connsiteY334" fmla="*/ 252571 h 1526213"/>
              <a:gd name="connsiteX335" fmla="*/ 3953656 w 4742389"/>
              <a:gd name="connsiteY335" fmla="*/ 523339 h 1526213"/>
              <a:gd name="connsiteX336" fmla="*/ 3876077 w 4742389"/>
              <a:gd name="connsiteY336" fmla="*/ 593538 h 1526213"/>
              <a:gd name="connsiteX337" fmla="*/ 3836037 w 4742389"/>
              <a:gd name="connsiteY337" fmla="*/ 626130 h 1526213"/>
              <a:gd name="connsiteX338" fmla="*/ 3795996 w 4742389"/>
              <a:gd name="connsiteY338" fmla="*/ 661230 h 1526213"/>
              <a:gd name="connsiteX339" fmla="*/ 3628326 w 4742389"/>
              <a:gd name="connsiteY339" fmla="*/ 789093 h 1526213"/>
              <a:gd name="connsiteX340" fmla="*/ 3455651 w 4742389"/>
              <a:gd name="connsiteY340" fmla="*/ 905673 h 1526213"/>
              <a:gd name="connsiteX341" fmla="*/ 3335376 w 4742389"/>
              <a:gd name="connsiteY341" fmla="*/ 978473 h 1526213"/>
              <a:gd name="connsiteX342" fmla="*/ 3432730 w 4742389"/>
              <a:gd name="connsiteY342" fmla="*/ 925262 h 1526213"/>
              <a:gd name="connsiteX343" fmla="*/ 3608841 w 4742389"/>
              <a:gd name="connsiteY343" fmla="*/ 816526 h 1526213"/>
              <a:gd name="connsiteX344" fmla="*/ 3776507 w 4742389"/>
              <a:gd name="connsiteY344" fmla="*/ 696196 h 1526213"/>
              <a:gd name="connsiteX345" fmla="*/ 3941670 w 4742389"/>
              <a:gd name="connsiteY345" fmla="*/ 568345 h 1526213"/>
              <a:gd name="connsiteX346" fmla="*/ 4104331 w 4742389"/>
              <a:gd name="connsiteY346" fmla="*/ 443001 h 1526213"/>
              <a:gd name="connsiteX347" fmla="*/ 4274499 w 4742389"/>
              <a:gd name="connsiteY347" fmla="*/ 325178 h 1526213"/>
              <a:gd name="connsiteX348" fmla="*/ 4652372 w 4742389"/>
              <a:gd name="connsiteY348" fmla="*/ 149697 h 1526213"/>
              <a:gd name="connsiteX349" fmla="*/ 4742389 w 4742389"/>
              <a:gd name="connsiteY349" fmla="*/ 128066 h 1526213"/>
              <a:gd name="connsiteX350" fmla="*/ 4742389 w 4742389"/>
              <a:gd name="connsiteY350" fmla="*/ 138430 h 1526213"/>
              <a:gd name="connsiteX351" fmla="*/ 4654875 w 4742389"/>
              <a:gd name="connsiteY351" fmla="*/ 159724 h 1526213"/>
              <a:gd name="connsiteX352" fmla="*/ 4279504 w 4742389"/>
              <a:gd name="connsiteY352" fmla="*/ 332699 h 1526213"/>
              <a:gd name="connsiteX353" fmla="*/ 4109336 w 4742389"/>
              <a:gd name="connsiteY353" fmla="*/ 448015 h 1526213"/>
              <a:gd name="connsiteX354" fmla="*/ 3946675 w 4742389"/>
              <a:gd name="connsiteY354" fmla="*/ 575866 h 1526213"/>
              <a:gd name="connsiteX355" fmla="*/ 3781512 w 4742389"/>
              <a:gd name="connsiteY355" fmla="*/ 703717 h 1526213"/>
              <a:gd name="connsiteX356" fmla="*/ 3611344 w 4742389"/>
              <a:gd name="connsiteY356" fmla="*/ 821540 h 1526213"/>
              <a:gd name="connsiteX357" fmla="*/ 3253491 w 4742389"/>
              <a:gd name="connsiteY357" fmla="*/ 1032117 h 1526213"/>
              <a:gd name="connsiteX358" fmla="*/ 3191695 w 4742389"/>
              <a:gd name="connsiteY358" fmla="*/ 1062445 h 1526213"/>
              <a:gd name="connsiteX359" fmla="*/ 3232851 w 4742389"/>
              <a:gd name="connsiteY359" fmla="*/ 1044362 h 1526213"/>
              <a:gd name="connsiteX360" fmla="*/ 3593207 w 4742389"/>
              <a:gd name="connsiteY360" fmla="*/ 853819 h 1526213"/>
              <a:gd name="connsiteX361" fmla="*/ 3765877 w 4742389"/>
              <a:gd name="connsiteY361" fmla="*/ 743505 h 1526213"/>
              <a:gd name="connsiteX362" fmla="*/ 3936045 w 4742389"/>
              <a:gd name="connsiteY362" fmla="*/ 628177 h 1526213"/>
              <a:gd name="connsiteX363" fmla="*/ 4283889 w 4742389"/>
              <a:gd name="connsiteY363" fmla="*/ 410056 h 1526213"/>
              <a:gd name="connsiteX364" fmla="*/ 4671771 w 4742389"/>
              <a:gd name="connsiteY364" fmla="*/ 272163 h 1526213"/>
              <a:gd name="connsiteX365" fmla="*/ 4742389 w 4742389"/>
              <a:gd name="connsiteY365" fmla="*/ 264326 h 1526213"/>
              <a:gd name="connsiteX366" fmla="*/ 4742389 w 4742389"/>
              <a:gd name="connsiteY366" fmla="*/ 273458 h 1526213"/>
              <a:gd name="connsiteX367" fmla="*/ 4671771 w 4742389"/>
              <a:gd name="connsiteY367" fmla="*/ 282192 h 1526213"/>
              <a:gd name="connsiteX368" fmla="*/ 4288893 w 4742389"/>
              <a:gd name="connsiteY368" fmla="*/ 417577 h 1526213"/>
              <a:gd name="connsiteX369" fmla="*/ 3941050 w 4742389"/>
              <a:gd name="connsiteY369" fmla="*/ 633191 h 1526213"/>
              <a:gd name="connsiteX370" fmla="*/ 3770882 w 4742389"/>
              <a:gd name="connsiteY370" fmla="*/ 748520 h 1526213"/>
              <a:gd name="connsiteX371" fmla="*/ 3598212 w 4742389"/>
              <a:gd name="connsiteY371" fmla="*/ 858834 h 1526213"/>
              <a:gd name="connsiteX372" fmla="*/ 3235353 w 4742389"/>
              <a:gd name="connsiteY372" fmla="*/ 1051883 h 1526213"/>
              <a:gd name="connsiteX373" fmla="*/ 3083811 w 4742389"/>
              <a:gd name="connsiteY373" fmla="*/ 1118465 h 1526213"/>
              <a:gd name="connsiteX374" fmla="*/ 3215960 w 4742389"/>
              <a:gd name="connsiteY374" fmla="*/ 1067077 h 1526213"/>
              <a:gd name="connsiteX375" fmla="*/ 3586326 w 4742389"/>
              <a:gd name="connsiteY375" fmla="*/ 896531 h 1526213"/>
              <a:gd name="connsiteX376" fmla="*/ 3761499 w 4742389"/>
              <a:gd name="connsiteY376" fmla="*/ 796211 h 1526213"/>
              <a:gd name="connsiteX377" fmla="*/ 3936672 w 4742389"/>
              <a:gd name="connsiteY377" fmla="*/ 693382 h 1526213"/>
              <a:gd name="connsiteX378" fmla="*/ 4299530 w 4742389"/>
              <a:gd name="connsiteY378" fmla="*/ 507789 h 1526213"/>
              <a:gd name="connsiteX379" fmla="*/ 4492220 w 4742389"/>
              <a:gd name="connsiteY379" fmla="*/ 442581 h 1526213"/>
              <a:gd name="connsiteX380" fmla="*/ 4692418 w 4742389"/>
              <a:gd name="connsiteY380" fmla="*/ 407468 h 1526213"/>
              <a:gd name="connsiteX381" fmla="*/ 4742389 w 4742389"/>
              <a:gd name="connsiteY381" fmla="*/ 407468 h 1526213"/>
              <a:gd name="connsiteX382" fmla="*/ 4742389 w 4742389"/>
              <a:gd name="connsiteY382" fmla="*/ 415145 h 1526213"/>
              <a:gd name="connsiteX383" fmla="*/ 4692418 w 4742389"/>
              <a:gd name="connsiteY383" fmla="*/ 414992 h 1526213"/>
              <a:gd name="connsiteX384" fmla="*/ 4494723 w 4742389"/>
              <a:gd name="connsiteY384" fmla="*/ 450105 h 1526213"/>
              <a:gd name="connsiteX385" fmla="*/ 4302033 w 4742389"/>
              <a:gd name="connsiteY385" fmla="*/ 515313 h 1526213"/>
              <a:gd name="connsiteX386" fmla="*/ 3941677 w 4742389"/>
              <a:gd name="connsiteY386" fmla="*/ 698398 h 1526213"/>
              <a:gd name="connsiteX387" fmla="*/ 3766504 w 4742389"/>
              <a:gd name="connsiteY387" fmla="*/ 803735 h 1526213"/>
              <a:gd name="connsiteX388" fmla="*/ 3588828 w 4742389"/>
              <a:gd name="connsiteY388" fmla="*/ 904056 h 1526213"/>
              <a:gd name="connsiteX389" fmla="*/ 3218463 w 4742389"/>
              <a:gd name="connsiteY389" fmla="*/ 1074601 h 1526213"/>
              <a:gd name="connsiteX390" fmla="*/ 3029409 w 4742389"/>
              <a:gd name="connsiteY390" fmla="*/ 1148078 h 1526213"/>
              <a:gd name="connsiteX391" fmla="*/ 2999014 w 4742389"/>
              <a:gd name="connsiteY391" fmla="*/ 1158650 h 1526213"/>
              <a:gd name="connsiteX392" fmla="*/ 2973916 w 4742389"/>
              <a:gd name="connsiteY392" fmla="*/ 1170786 h 1526213"/>
              <a:gd name="connsiteX393" fmla="*/ 3013812 w 4742389"/>
              <a:gd name="connsiteY393" fmla="*/ 1159160 h 1526213"/>
              <a:gd name="connsiteX394" fmla="*/ 3205559 w 4742389"/>
              <a:gd name="connsiteY394" fmla="*/ 1095217 h 1526213"/>
              <a:gd name="connsiteX395" fmla="*/ 3578417 w 4742389"/>
              <a:gd name="connsiteY395" fmla="*/ 947271 h 1526213"/>
              <a:gd name="connsiteX396" fmla="*/ 3941266 w 4742389"/>
              <a:gd name="connsiteY396" fmla="*/ 766727 h 1526213"/>
              <a:gd name="connsiteX397" fmla="*/ 4314125 w 4742389"/>
              <a:gd name="connsiteY397" fmla="*/ 613765 h 1526213"/>
              <a:gd name="connsiteX398" fmla="*/ 4511815 w 4742389"/>
              <a:gd name="connsiteY398" fmla="*/ 566122 h 1526213"/>
              <a:gd name="connsiteX399" fmla="*/ 4714510 w 4742389"/>
              <a:gd name="connsiteY399" fmla="*/ 553584 h 1526213"/>
              <a:gd name="connsiteX400" fmla="*/ 4742389 w 4742389"/>
              <a:gd name="connsiteY400" fmla="*/ 555330 h 1526213"/>
              <a:gd name="connsiteX401" fmla="*/ 4742389 w 4742389"/>
              <a:gd name="connsiteY401" fmla="*/ 563161 h 1526213"/>
              <a:gd name="connsiteX402" fmla="*/ 4712007 w 4742389"/>
              <a:gd name="connsiteY402" fmla="*/ 561106 h 1526213"/>
              <a:gd name="connsiteX403" fmla="*/ 4511815 w 4742389"/>
              <a:gd name="connsiteY403" fmla="*/ 573644 h 1526213"/>
              <a:gd name="connsiteX404" fmla="*/ 4316627 w 4742389"/>
              <a:gd name="connsiteY404" fmla="*/ 621288 h 1526213"/>
              <a:gd name="connsiteX405" fmla="*/ 3943769 w 4742389"/>
              <a:gd name="connsiteY405" fmla="*/ 774249 h 1526213"/>
              <a:gd name="connsiteX406" fmla="*/ 3583422 w 4742389"/>
              <a:gd name="connsiteY406" fmla="*/ 952286 h 1526213"/>
              <a:gd name="connsiteX407" fmla="*/ 3208061 w 4742389"/>
              <a:gd name="connsiteY407" fmla="*/ 1102740 h 1526213"/>
              <a:gd name="connsiteX408" fmla="*/ 3015376 w 4742389"/>
              <a:gd name="connsiteY408" fmla="*/ 1165743 h 1526213"/>
              <a:gd name="connsiteX409" fmla="*/ 2934640 w 4742389"/>
              <a:gd name="connsiteY409" fmla="*/ 1189777 h 1526213"/>
              <a:gd name="connsiteX410" fmla="*/ 2905035 w 4742389"/>
              <a:gd name="connsiteY410" fmla="*/ 1204092 h 1526213"/>
              <a:gd name="connsiteX411" fmla="*/ 3004236 w 4742389"/>
              <a:gd name="connsiteY411" fmla="*/ 1180211 h 1526213"/>
              <a:gd name="connsiteX412" fmla="*/ 3198368 w 4742389"/>
              <a:gd name="connsiteY412" fmla="*/ 1127323 h 1526213"/>
              <a:gd name="connsiteX413" fmla="*/ 3388551 w 4742389"/>
              <a:gd name="connsiteY413" fmla="*/ 1069698 h 1526213"/>
              <a:gd name="connsiteX414" fmla="*/ 3483643 w 4742389"/>
              <a:gd name="connsiteY414" fmla="*/ 1037127 h 1526213"/>
              <a:gd name="connsiteX415" fmla="*/ 3531188 w 4742389"/>
              <a:gd name="connsiteY415" fmla="*/ 1019589 h 1526213"/>
              <a:gd name="connsiteX416" fmla="*/ 3578734 w 4742389"/>
              <a:gd name="connsiteY416" fmla="*/ 1002051 h 1526213"/>
              <a:gd name="connsiteX417" fmla="*/ 3763912 w 4742389"/>
              <a:gd name="connsiteY417" fmla="*/ 926888 h 1526213"/>
              <a:gd name="connsiteX418" fmla="*/ 3949090 w 4742389"/>
              <a:gd name="connsiteY418" fmla="*/ 851725 h 1526213"/>
              <a:gd name="connsiteX419" fmla="*/ 4331959 w 4742389"/>
              <a:gd name="connsiteY419" fmla="*/ 731464 h 1526213"/>
              <a:gd name="connsiteX420" fmla="*/ 4532151 w 4742389"/>
              <a:gd name="connsiteY420" fmla="*/ 698894 h 1526213"/>
              <a:gd name="connsiteX421" fmla="*/ 4732343 w 4742389"/>
              <a:gd name="connsiteY421" fmla="*/ 706410 h 1526213"/>
              <a:gd name="connsiteX422" fmla="*/ 4742389 w 4742389"/>
              <a:gd name="connsiteY422" fmla="*/ 708731 h 1526213"/>
              <a:gd name="connsiteX423" fmla="*/ 4742389 w 4742389"/>
              <a:gd name="connsiteY423" fmla="*/ 716573 h 1526213"/>
              <a:gd name="connsiteX424" fmla="*/ 4732343 w 4742389"/>
              <a:gd name="connsiteY424" fmla="*/ 713926 h 1526213"/>
              <a:gd name="connsiteX425" fmla="*/ 4632248 w 4742389"/>
              <a:gd name="connsiteY425" fmla="*/ 704531 h 1526213"/>
              <a:gd name="connsiteX426" fmla="*/ 4532151 w 4742389"/>
              <a:gd name="connsiteY426" fmla="*/ 706410 h 1526213"/>
              <a:gd name="connsiteX427" fmla="*/ 4334461 w 4742389"/>
              <a:gd name="connsiteY427" fmla="*/ 738981 h 1526213"/>
              <a:gd name="connsiteX428" fmla="*/ 3954095 w 4742389"/>
              <a:gd name="connsiteY428" fmla="*/ 859241 h 1526213"/>
              <a:gd name="connsiteX429" fmla="*/ 3766415 w 4742389"/>
              <a:gd name="connsiteY429" fmla="*/ 934404 h 1526213"/>
              <a:gd name="connsiteX430" fmla="*/ 3581236 w 4742389"/>
              <a:gd name="connsiteY430" fmla="*/ 1007062 h 1526213"/>
              <a:gd name="connsiteX431" fmla="*/ 3533691 w 4742389"/>
              <a:gd name="connsiteY431" fmla="*/ 1027105 h 1526213"/>
              <a:gd name="connsiteX432" fmla="*/ 3486145 w 4742389"/>
              <a:gd name="connsiteY432" fmla="*/ 1044643 h 1526213"/>
              <a:gd name="connsiteX433" fmla="*/ 3391053 w 4742389"/>
              <a:gd name="connsiteY433" fmla="*/ 1074708 h 1526213"/>
              <a:gd name="connsiteX434" fmla="*/ 3200871 w 4742389"/>
              <a:gd name="connsiteY434" fmla="*/ 1134839 h 1526213"/>
              <a:gd name="connsiteX435" fmla="*/ 2877196 w 4742389"/>
              <a:gd name="connsiteY435" fmla="*/ 1215985 h 1526213"/>
              <a:gd name="connsiteX436" fmla="*/ 2875102 w 4742389"/>
              <a:gd name="connsiteY436" fmla="*/ 1216868 h 1526213"/>
              <a:gd name="connsiteX437" fmla="*/ 2855043 w 4742389"/>
              <a:gd name="connsiteY437" fmla="*/ 1225330 h 1526213"/>
              <a:gd name="connsiteX438" fmla="*/ 2832458 w 4742389"/>
              <a:gd name="connsiteY438" fmla="*/ 1236048 h 1526213"/>
              <a:gd name="connsiteX439" fmla="*/ 3193216 w 4742389"/>
              <a:gd name="connsiteY439" fmla="*/ 1167445 h 1526213"/>
              <a:gd name="connsiteX440" fmla="*/ 3578607 w 4742389"/>
              <a:gd name="connsiteY440" fmla="*/ 1064724 h 1526213"/>
              <a:gd name="connsiteX441" fmla="*/ 3768799 w 4742389"/>
              <a:gd name="connsiteY441" fmla="*/ 1007100 h 1526213"/>
              <a:gd name="connsiteX442" fmla="*/ 3961495 w 4742389"/>
              <a:gd name="connsiteY442" fmla="*/ 946970 h 1526213"/>
              <a:gd name="connsiteX443" fmla="*/ 4349388 w 4742389"/>
              <a:gd name="connsiteY443" fmla="*/ 856776 h 1526213"/>
              <a:gd name="connsiteX444" fmla="*/ 4648871 w 4742389"/>
              <a:gd name="connsiteY444" fmla="*/ 848673 h 1526213"/>
              <a:gd name="connsiteX445" fmla="*/ 4742389 w 4742389"/>
              <a:gd name="connsiteY445" fmla="*/ 865896 h 1526213"/>
              <a:gd name="connsiteX446" fmla="*/ 4742389 w 4742389"/>
              <a:gd name="connsiteY446" fmla="*/ 876335 h 1526213"/>
              <a:gd name="connsiteX447" fmla="*/ 4647855 w 4742389"/>
              <a:gd name="connsiteY447" fmla="*/ 857246 h 1526213"/>
              <a:gd name="connsiteX448" fmla="*/ 4549278 w 4742389"/>
              <a:gd name="connsiteY448" fmla="*/ 849886 h 1526213"/>
              <a:gd name="connsiteX449" fmla="*/ 4351891 w 4742389"/>
              <a:gd name="connsiteY449" fmla="*/ 864292 h 1526213"/>
              <a:gd name="connsiteX450" fmla="*/ 3963997 w 4742389"/>
              <a:gd name="connsiteY450" fmla="*/ 951981 h 1526213"/>
              <a:gd name="connsiteX451" fmla="*/ 3771302 w 4742389"/>
              <a:gd name="connsiteY451" fmla="*/ 1012111 h 1526213"/>
              <a:gd name="connsiteX452" fmla="*/ 3581109 w 4742389"/>
              <a:gd name="connsiteY452" fmla="*/ 1072240 h 1526213"/>
              <a:gd name="connsiteX453" fmla="*/ 3195719 w 4742389"/>
              <a:gd name="connsiteY453" fmla="*/ 1172456 h 1526213"/>
              <a:gd name="connsiteX454" fmla="*/ 2809662 w 4742389"/>
              <a:gd name="connsiteY454" fmla="*/ 1246866 h 1526213"/>
              <a:gd name="connsiteX455" fmla="*/ 2807495 w 4742389"/>
              <a:gd name="connsiteY455" fmla="*/ 1247894 h 1526213"/>
              <a:gd name="connsiteX456" fmla="*/ 2761193 w 4742389"/>
              <a:gd name="connsiteY456" fmla="*/ 1266924 h 1526213"/>
              <a:gd name="connsiteX457" fmla="*/ 2797435 w 4742389"/>
              <a:gd name="connsiteY457" fmla="*/ 1263017 h 1526213"/>
              <a:gd name="connsiteX458" fmla="*/ 3192826 w 4742389"/>
              <a:gd name="connsiteY458" fmla="*/ 1212872 h 1526213"/>
              <a:gd name="connsiteX459" fmla="*/ 3388019 w 4742389"/>
              <a:gd name="connsiteY459" fmla="*/ 1180277 h 1526213"/>
              <a:gd name="connsiteX460" fmla="*/ 3485615 w 4742389"/>
              <a:gd name="connsiteY460" fmla="*/ 1160219 h 1526213"/>
              <a:gd name="connsiteX461" fmla="*/ 3583211 w 4742389"/>
              <a:gd name="connsiteY461" fmla="*/ 1140161 h 1526213"/>
              <a:gd name="connsiteX462" fmla="*/ 3778404 w 4742389"/>
              <a:gd name="connsiteY462" fmla="*/ 1095030 h 1526213"/>
              <a:gd name="connsiteX463" fmla="*/ 3971095 w 4742389"/>
              <a:gd name="connsiteY463" fmla="*/ 1049899 h 1526213"/>
              <a:gd name="connsiteX464" fmla="*/ 4366485 w 4742389"/>
              <a:gd name="connsiteY464" fmla="*/ 989724 h 1526213"/>
              <a:gd name="connsiteX465" fmla="*/ 4663850 w 4742389"/>
              <a:gd name="connsiteY465" fmla="*/ 1007354 h 1526213"/>
              <a:gd name="connsiteX466" fmla="*/ 4742389 w 4742389"/>
              <a:gd name="connsiteY466" fmla="*/ 1029966 h 1526213"/>
              <a:gd name="connsiteX467" fmla="*/ 4742389 w 4742389"/>
              <a:gd name="connsiteY467" fmla="*/ 1037999 h 1526213"/>
              <a:gd name="connsiteX468" fmla="*/ 4685532 w 4742389"/>
              <a:gd name="connsiteY468" fmla="*/ 1020809 h 1526213"/>
              <a:gd name="connsiteX469" fmla="*/ 4464786 w 4742389"/>
              <a:gd name="connsiteY469" fmla="*/ 994778 h 1526213"/>
              <a:gd name="connsiteX470" fmla="*/ 4366485 w 4742389"/>
              <a:gd name="connsiteY470" fmla="*/ 997246 h 1526213"/>
              <a:gd name="connsiteX471" fmla="*/ 3973597 w 4742389"/>
              <a:gd name="connsiteY471" fmla="*/ 1057421 h 1526213"/>
              <a:gd name="connsiteX472" fmla="*/ 3778404 w 4742389"/>
              <a:gd name="connsiteY472" fmla="*/ 1102552 h 1526213"/>
              <a:gd name="connsiteX473" fmla="*/ 3585714 w 4742389"/>
              <a:gd name="connsiteY473" fmla="*/ 1147683 h 1526213"/>
              <a:gd name="connsiteX474" fmla="*/ 3488117 w 4742389"/>
              <a:gd name="connsiteY474" fmla="*/ 1167741 h 1526213"/>
              <a:gd name="connsiteX475" fmla="*/ 3390521 w 4742389"/>
              <a:gd name="connsiteY475" fmla="*/ 1187799 h 1526213"/>
              <a:gd name="connsiteX476" fmla="*/ 3192826 w 4742389"/>
              <a:gd name="connsiteY476" fmla="*/ 1220394 h 1526213"/>
              <a:gd name="connsiteX477" fmla="*/ 2797435 w 4742389"/>
              <a:gd name="connsiteY477" fmla="*/ 1269599 h 1526213"/>
              <a:gd name="connsiteX478" fmla="*/ 2739028 w 4742389"/>
              <a:gd name="connsiteY478" fmla="*/ 1276034 h 1526213"/>
              <a:gd name="connsiteX479" fmla="*/ 2722096 w 4742389"/>
              <a:gd name="connsiteY479" fmla="*/ 1282994 h 1526213"/>
              <a:gd name="connsiteX480" fmla="*/ 2709896 w 4742389"/>
              <a:gd name="connsiteY480" fmla="*/ 1288008 h 1526213"/>
              <a:gd name="connsiteX481" fmla="*/ 2691765 w 4742389"/>
              <a:gd name="connsiteY481" fmla="*/ 1295343 h 1526213"/>
              <a:gd name="connsiteX482" fmla="*/ 2795633 w 4742389"/>
              <a:gd name="connsiteY482" fmla="*/ 1289998 h 1526213"/>
              <a:gd name="connsiteX483" fmla="*/ 3193223 w 4742389"/>
              <a:gd name="connsiteY483" fmla="*/ 1267755 h 1526213"/>
              <a:gd name="connsiteX484" fmla="*/ 3390923 w 4742389"/>
              <a:gd name="connsiteY484" fmla="*/ 1250211 h 1526213"/>
              <a:gd name="connsiteX485" fmla="*/ 3588623 w 4742389"/>
              <a:gd name="connsiteY485" fmla="*/ 1225149 h 1526213"/>
              <a:gd name="connsiteX486" fmla="*/ 3981522 w 4742389"/>
              <a:gd name="connsiteY486" fmla="*/ 1164999 h 1526213"/>
              <a:gd name="connsiteX487" fmla="*/ 4181725 w 4742389"/>
              <a:gd name="connsiteY487" fmla="*/ 1142443 h 1526213"/>
              <a:gd name="connsiteX488" fmla="*/ 4379425 w 4742389"/>
              <a:gd name="connsiteY488" fmla="*/ 1129912 h 1526213"/>
              <a:gd name="connsiteX489" fmla="*/ 4579628 w 4742389"/>
              <a:gd name="connsiteY489" fmla="*/ 1147455 h 1526213"/>
              <a:gd name="connsiteX490" fmla="*/ 4677227 w 4742389"/>
              <a:gd name="connsiteY490" fmla="*/ 1167505 h 1526213"/>
              <a:gd name="connsiteX491" fmla="*/ 4742389 w 4742389"/>
              <a:gd name="connsiteY491" fmla="*/ 1188113 h 1526213"/>
              <a:gd name="connsiteX492" fmla="*/ 4742389 w 4742389"/>
              <a:gd name="connsiteY492" fmla="*/ 1197002 h 1526213"/>
              <a:gd name="connsiteX493" fmla="*/ 4674724 w 4742389"/>
              <a:gd name="connsiteY493" fmla="*/ 1175024 h 1526213"/>
              <a:gd name="connsiteX494" fmla="*/ 4577125 w 4742389"/>
              <a:gd name="connsiteY494" fmla="*/ 1154974 h 1526213"/>
              <a:gd name="connsiteX495" fmla="*/ 4379425 w 4742389"/>
              <a:gd name="connsiteY495" fmla="*/ 1139937 h 1526213"/>
              <a:gd name="connsiteX496" fmla="*/ 4181725 w 4742389"/>
              <a:gd name="connsiteY496" fmla="*/ 1149962 h 1526213"/>
              <a:gd name="connsiteX497" fmla="*/ 3984024 w 4742389"/>
              <a:gd name="connsiteY497" fmla="*/ 1172518 h 1526213"/>
              <a:gd name="connsiteX498" fmla="*/ 3591126 w 4742389"/>
              <a:gd name="connsiteY498" fmla="*/ 1232668 h 1526213"/>
              <a:gd name="connsiteX499" fmla="*/ 3393426 w 4742389"/>
              <a:gd name="connsiteY499" fmla="*/ 1257730 h 1526213"/>
              <a:gd name="connsiteX500" fmla="*/ 3193223 w 4742389"/>
              <a:gd name="connsiteY500" fmla="*/ 1275274 h 1526213"/>
              <a:gd name="connsiteX501" fmla="*/ 2797510 w 4742389"/>
              <a:gd name="connsiteY501" fmla="*/ 1297203 h 1526213"/>
              <a:gd name="connsiteX502" fmla="*/ 2673116 w 4742389"/>
              <a:gd name="connsiteY502" fmla="*/ 1302888 h 1526213"/>
              <a:gd name="connsiteX503" fmla="*/ 2661097 w 4742389"/>
              <a:gd name="connsiteY503" fmla="*/ 1307751 h 1526213"/>
              <a:gd name="connsiteX504" fmla="*/ 2621225 w 4742389"/>
              <a:gd name="connsiteY504" fmla="*/ 1322346 h 1526213"/>
              <a:gd name="connsiteX505" fmla="*/ 2797441 w 4742389"/>
              <a:gd name="connsiteY505" fmla="*/ 1325679 h 1526213"/>
              <a:gd name="connsiteX506" fmla="*/ 3195334 w 4742389"/>
              <a:gd name="connsiteY506" fmla="*/ 1333204 h 1526213"/>
              <a:gd name="connsiteX507" fmla="*/ 3295433 w 4742389"/>
              <a:gd name="connsiteY507" fmla="*/ 1333204 h 1526213"/>
              <a:gd name="connsiteX508" fmla="*/ 3395531 w 4742389"/>
              <a:gd name="connsiteY508" fmla="*/ 1330696 h 1526213"/>
              <a:gd name="connsiteX509" fmla="*/ 3495631 w 4742389"/>
              <a:gd name="connsiteY509" fmla="*/ 1325679 h 1526213"/>
              <a:gd name="connsiteX510" fmla="*/ 3543177 w 4742389"/>
              <a:gd name="connsiteY510" fmla="*/ 1323171 h 1526213"/>
              <a:gd name="connsiteX511" fmla="*/ 3593227 w 4742389"/>
              <a:gd name="connsiteY511" fmla="*/ 1320662 h 1526213"/>
              <a:gd name="connsiteX512" fmla="*/ 3991120 w 4742389"/>
              <a:gd name="connsiteY512" fmla="*/ 1290561 h 1526213"/>
              <a:gd name="connsiteX513" fmla="*/ 4188815 w 4742389"/>
              <a:gd name="connsiteY513" fmla="*/ 1278019 h 1526213"/>
              <a:gd name="connsiteX514" fmla="*/ 4389013 w 4742389"/>
              <a:gd name="connsiteY514" fmla="*/ 1278019 h 1526213"/>
              <a:gd name="connsiteX515" fmla="*/ 4586709 w 4742389"/>
              <a:gd name="connsiteY515" fmla="*/ 1303103 h 1526213"/>
              <a:gd name="connsiteX516" fmla="*/ 4636758 w 4742389"/>
              <a:gd name="connsiteY516" fmla="*/ 1313137 h 1526213"/>
              <a:gd name="connsiteX517" fmla="*/ 4684305 w 4742389"/>
              <a:gd name="connsiteY517" fmla="*/ 1328188 h 1526213"/>
              <a:gd name="connsiteX518" fmla="*/ 4739281 w 4742389"/>
              <a:gd name="connsiteY518" fmla="*/ 1342690 h 1526213"/>
              <a:gd name="connsiteX519" fmla="*/ 4742389 w 4742389"/>
              <a:gd name="connsiteY519" fmla="*/ 1343510 h 1526213"/>
              <a:gd name="connsiteX520" fmla="*/ 4742389 w 4742389"/>
              <a:gd name="connsiteY520" fmla="*/ 1352843 h 1526213"/>
              <a:gd name="connsiteX521" fmla="*/ 4722977 w 4742389"/>
              <a:gd name="connsiteY521" fmla="*/ 1347354 h 1526213"/>
              <a:gd name="connsiteX522" fmla="*/ 4681803 w 4742389"/>
              <a:gd name="connsiteY522" fmla="*/ 1335713 h 1526213"/>
              <a:gd name="connsiteX523" fmla="*/ 4634255 w 4742389"/>
              <a:gd name="connsiteY523" fmla="*/ 1323171 h 1526213"/>
              <a:gd name="connsiteX524" fmla="*/ 4586709 w 4742389"/>
              <a:gd name="connsiteY524" fmla="*/ 1310628 h 1526213"/>
              <a:gd name="connsiteX525" fmla="*/ 4389013 w 4742389"/>
              <a:gd name="connsiteY525" fmla="*/ 1285544 h 1526213"/>
              <a:gd name="connsiteX526" fmla="*/ 4190067 w 4742389"/>
              <a:gd name="connsiteY526" fmla="*/ 1285230 h 1526213"/>
              <a:gd name="connsiteX527" fmla="*/ 3991120 w 4742389"/>
              <a:gd name="connsiteY527" fmla="*/ 1298086 h 1526213"/>
              <a:gd name="connsiteX528" fmla="*/ 3593227 w 4742389"/>
              <a:gd name="connsiteY528" fmla="*/ 1328188 h 1526213"/>
              <a:gd name="connsiteX529" fmla="*/ 3545680 w 4742389"/>
              <a:gd name="connsiteY529" fmla="*/ 1330696 h 1526213"/>
              <a:gd name="connsiteX530" fmla="*/ 3495631 w 4742389"/>
              <a:gd name="connsiteY530" fmla="*/ 1333204 h 1526213"/>
              <a:gd name="connsiteX531" fmla="*/ 3395531 w 4742389"/>
              <a:gd name="connsiteY531" fmla="*/ 1338221 h 1526213"/>
              <a:gd name="connsiteX532" fmla="*/ 3295433 w 4742389"/>
              <a:gd name="connsiteY532" fmla="*/ 1340730 h 1526213"/>
              <a:gd name="connsiteX533" fmla="*/ 3195334 w 4742389"/>
              <a:gd name="connsiteY533" fmla="*/ 1340730 h 1526213"/>
              <a:gd name="connsiteX534" fmla="*/ 2797441 w 4742389"/>
              <a:gd name="connsiteY534" fmla="*/ 1332264 h 1526213"/>
              <a:gd name="connsiteX535" fmla="*/ 2603375 w 4742389"/>
              <a:gd name="connsiteY535" fmla="*/ 1329052 h 1526213"/>
              <a:gd name="connsiteX536" fmla="*/ 2557030 w 4742389"/>
              <a:gd name="connsiteY536" fmla="*/ 1346910 h 1526213"/>
              <a:gd name="connsiteX537" fmla="*/ 2602614 w 4742389"/>
              <a:gd name="connsiteY537" fmla="*/ 1350303 h 1526213"/>
              <a:gd name="connsiteX538" fmla="*/ 3198382 w 4742389"/>
              <a:gd name="connsiteY538" fmla="*/ 1408131 h 1526213"/>
              <a:gd name="connsiteX539" fmla="*/ 3248430 w 4742389"/>
              <a:gd name="connsiteY539" fmla="*/ 1413146 h 1526213"/>
              <a:gd name="connsiteX540" fmla="*/ 3298479 w 4742389"/>
              <a:gd name="connsiteY540" fmla="*/ 1415654 h 1526213"/>
              <a:gd name="connsiteX541" fmla="*/ 3398575 w 4742389"/>
              <a:gd name="connsiteY541" fmla="*/ 1420669 h 1526213"/>
              <a:gd name="connsiteX542" fmla="*/ 3498671 w 4742389"/>
              <a:gd name="connsiteY542" fmla="*/ 1423176 h 1526213"/>
              <a:gd name="connsiteX543" fmla="*/ 3598767 w 4742389"/>
              <a:gd name="connsiteY543" fmla="*/ 1425683 h 1526213"/>
              <a:gd name="connsiteX544" fmla="*/ 3996650 w 4742389"/>
              <a:gd name="connsiteY544" fmla="*/ 1420669 h 1526213"/>
              <a:gd name="connsiteX545" fmla="*/ 4196843 w 4742389"/>
              <a:gd name="connsiteY545" fmla="*/ 1418161 h 1526213"/>
              <a:gd name="connsiteX546" fmla="*/ 4397035 w 4742389"/>
              <a:gd name="connsiteY546" fmla="*/ 1428191 h 1526213"/>
              <a:gd name="connsiteX547" fmla="*/ 4594726 w 4742389"/>
              <a:gd name="connsiteY547" fmla="*/ 1458280 h 1526213"/>
              <a:gd name="connsiteX548" fmla="*/ 4709016 w 4742389"/>
              <a:gd name="connsiteY548" fmla="*/ 1480025 h 1526213"/>
              <a:gd name="connsiteX549" fmla="*/ 4742389 w 4742389"/>
              <a:gd name="connsiteY549" fmla="*/ 1486374 h 1526213"/>
              <a:gd name="connsiteX550" fmla="*/ 4742389 w 4742389"/>
              <a:gd name="connsiteY550" fmla="*/ 1494257 h 1526213"/>
              <a:gd name="connsiteX551" fmla="*/ 4677071 w 4742389"/>
              <a:gd name="connsiteY551" fmla="*/ 1481670 h 1526213"/>
              <a:gd name="connsiteX552" fmla="*/ 4594726 w 4742389"/>
              <a:gd name="connsiteY552" fmla="*/ 1465803 h 1526213"/>
              <a:gd name="connsiteX553" fmla="*/ 4397035 w 4742389"/>
              <a:gd name="connsiteY553" fmla="*/ 1435713 h 1526213"/>
              <a:gd name="connsiteX554" fmla="*/ 4196843 w 4742389"/>
              <a:gd name="connsiteY554" fmla="*/ 1428191 h 1526213"/>
              <a:gd name="connsiteX555" fmla="*/ 3996650 w 4742389"/>
              <a:gd name="connsiteY555" fmla="*/ 1428191 h 1526213"/>
              <a:gd name="connsiteX556" fmla="*/ 3598767 w 4742389"/>
              <a:gd name="connsiteY556" fmla="*/ 1433206 h 1526213"/>
              <a:gd name="connsiteX557" fmla="*/ 3498671 w 4742389"/>
              <a:gd name="connsiteY557" fmla="*/ 1430698 h 1526213"/>
              <a:gd name="connsiteX558" fmla="*/ 3398575 w 4742389"/>
              <a:gd name="connsiteY558" fmla="*/ 1425683 h 1526213"/>
              <a:gd name="connsiteX559" fmla="*/ 3298479 w 4742389"/>
              <a:gd name="connsiteY559" fmla="*/ 1420669 h 1526213"/>
              <a:gd name="connsiteX560" fmla="*/ 3248430 w 4742389"/>
              <a:gd name="connsiteY560" fmla="*/ 1418161 h 1526213"/>
              <a:gd name="connsiteX561" fmla="*/ 3198382 w 4742389"/>
              <a:gd name="connsiteY561" fmla="*/ 1415654 h 1526213"/>
              <a:gd name="connsiteX562" fmla="*/ 2800499 w 4742389"/>
              <a:gd name="connsiteY562" fmla="*/ 1376161 h 1526213"/>
              <a:gd name="connsiteX563" fmla="*/ 2541482 w 4742389"/>
              <a:gd name="connsiteY563" fmla="*/ 1352901 h 1526213"/>
              <a:gd name="connsiteX564" fmla="*/ 2519845 w 4742389"/>
              <a:gd name="connsiteY564" fmla="*/ 1361238 h 1526213"/>
              <a:gd name="connsiteX565" fmla="*/ 2514698 w 4742389"/>
              <a:gd name="connsiteY565" fmla="*/ 1363221 h 1526213"/>
              <a:gd name="connsiteX566" fmla="*/ 2492236 w 4742389"/>
              <a:gd name="connsiteY566" fmla="*/ 1370889 h 1526213"/>
              <a:gd name="connsiteX567" fmla="*/ 2607863 w 4742389"/>
              <a:gd name="connsiteY567" fmla="*/ 1388382 h 1526213"/>
              <a:gd name="connsiteX568" fmla="*/ 3200510 w 4742389"/>
              <a:gd name="connsiteY568" fmla="*/ 1493846 h 1526213"/>
              <a:gd name="connsiteX569" fmla="*/ 3399467 w 4742389"/>
              <a:gd name="connsiteY569" fmla="*/ 1521123 h 1526213"/>
              <a:gd name="connsiteX570" fmla="*/ 3456135 w 4742389"/>
              <a:gd name="connsiteY570" fmla="*/ 1526213 h 1526213"/>
              <a:gd name="connsiteX571" fmla="*/ 3385974 w 4742389"/>
              <a:gd name="connsiteY571" fmla="*/ 1526213 h 1526213"/>
              <a:gd name="connsiteX572" fmla="*/ 3198007 w 4742389"/>
              <a:gd name="connsiteY572" fmla="*/ 1501370 h 1526213"/>
              <a:gd name="connsiteX573" fmla="*/ 2605712 w 4742389"/>
              <a:gd name="connsiteY573" fmla="*/ 1394849 h 1526213"/>
              <a:gd name="connsiteX574" fmla="*/ 2480242 w 4742389"/>
              <a:gd name="connsiteY574" fmla="*/ 1374984 h 1526213"/>
              <a:gd name="connsiteX575" fmla="*/ 2430316 w 4742389"/>
              <a:gd name="connsiteY575" fmla="*/ 1392028 h 1526213"/>
              <a:gd name="connsiteX576" fmla="*/ 2611703 w 4742389"/>
              <a:gd name="connsiteY576" fmla="*/ 1435223 h 1526213"/>
              <a:gd name="connsiteX577" fmla="*/ 2905401 w 4742389"/>
              <a:gd name="connsiteY577" fmla="*/ 1512588 h 1526213"/>
              <a:gd name="connsiteX578" fmla="*/ 2959386 w 4742389"/>
              <a:gd name="connsiteY578" fmla="*/ 1526213 h 1526213"/>
              <a:gd name="connsiteX579" fmla="*/ 2932531 w 4742389"/>
              <a:gd name="connsiteY579" fmla="*/ 1526213 h 1526213"/>
              <a:gd name="connsiteX580" fmla="*/ 2904301 w 4742389"/>
              <a:gd name="connsiteY580" fmla="*/ 1519009 h 1526213"/>
              <a:gd name="connsiteX581" fmla="*/ 2611351 w 4742389"/>
              <a:gd name="connsiteY581" fmla="*/ 1442394 h 1526213"/>
              <a:gd name="connsiteX582" fmla="*/ 2417339 w 4742389"/>
              <a:gd name="connsiteY582" fmla="*/ 1396458 h 1526213"/>
              <a:gd name="connsiteX583" fmla="*/ 2366634 w 4742389"/>
              <a:gd name="connsiteY583" fmla="*/ 1413767 h 1526213"/>
              <a:gd name="connsiteX584" fmla="*/ 2372405 w 4742389"/>
              <a:gd name="connsiteY584" fmla="*/ 1415502 h 1526213"/>
              <a:gd name="connsiteX585" fmla="*/ 2422456 w 4742389"/>
              <a:gd name="connsiteY585" fmla="*/ 1430541 h 1526213"/>
              <a:gd name="connsiteX586" fmla="*/ 2616442 w 4742389"/>
              <a:gd name="connsiteY586" fmla="*/ 1492383 h 1526213"/>
              <a:gd name="connsiteX587" fmla="*/ 2714577 w 4742389"/>
              <a:gd name="connsiteY587" fmla="*/ 1526213 h 1526213"/>
              <a:gd name="connsiteX588" fmla="*/ 2697232 w 4742389"/>
              <a:gd name="connsiteY588" fmla="*/ 1526213 h 1526213"/>
              <a:gd name="connsiteX589" fmla="*/ 2613979 w 4742389"/>
              <a:gd name="connsiteY589" fmla="*/ 1497435 h 1526213"/>
              <a:gd name="connsiteX590" fmla="*/ 2419954 w 4742389"/>
              <a:gd name="connsiteY590" fmla="*/ 1435554 h 1526213"/>
              <a:gd name="connsiteX591" fmla="*/ 2369903 w 4742389"/>
              <a:gd name="connsiteY591" fmla="*/ 1420515 h 1526213"/>
              <a:gd name="connsiteX592" fmla="*/ 2356905 w 4742389"/>
              <a:gd name="connsiteY592" fmla="*/ 1417089 h 1526213"/>
              <a:gd name="connsiteX593" fmla="*/ 2316294 w 4742389"/>
              <a:gd name="connsiteY593" fmla="*/ 1430952 h 1526213"/>
              <a:gd name="connsiteX594" fmla="*/ 2127719 w 4742389"/>
              <a:gd name="connsiteY594" fmla="*/ 1485932 h 1526213"/>
              <a:gd name="connsiteX595" fmla="*/ 2204876 w 4742389"/>
              <a:gd name="connsiteY595" fmla="*/ 1503785 h 1526213"/>
              <a:gd name="connsiteX596" fmla="*/ 2254923 w 4742389"/>
              <a:gd name="connsiteY596" fmla="*/ 1513821 h 1526213"/>
              <a:gd name="connsiteX597" fmla="*/ 2304970 w 4742389"/>
              <a:gd name="connsiteY597" fmla="*/ 1523857 h 1526213"/>
              <a:gd name="connsiteX598" fmla="*/ 2314134 w 4742389"/>
              <a:gd name="connsiteY598" fmla="*/ 1526213 h 1526213"/>
              <a:gd name="connsiteX599" fmla="*/ 2281838 w 4742389"/>
              <a:gd name="connsiteY599" fmla="*/ 1526213 h 1526213"/>
              <a:gd name="connsiteX600" fmla="*/ 2258677 w 4742389"/>
              <a:gd name="connsiteY600" fmla="*/ 1520407 h 1526213"/>
              <a:gd name="connsiteX601" fmla="*/ 2252421 w 4742389"/>
              <a:gd name="connsiteY601" fmla="*/ 1518839 h 1526213"/>
              <a:gd name="connsiteX602" fmla="*/ 2204876 w 4742389"/>
              <a:gd name="connsiteY602" fmla="*/ 1508803 h 1526213"/>
              <a:gd name="connsiteX603" fmla="*/ 2117153 w 4742389"/>
              <a:gd name="connsiteY603" fmla="*/ 1489013 h 1526213"/>
              <a:gd name="connsiteX604" fmla="*/ 2014436 w 4742389"/>
              <a:gd name="connsiteY604" fmla="*/ 1518961 h 1526213"/>
              <a:gd name="connsiteX605" fmla="*/ 1983833 w 4742389"/>
              <a:gd name="connsiteY605" fmla="*/ 1526213 h 1526213"/>
              <a:gd name="connsiteX606" fmla="*/ 1962561 w 4742389"/>
              <a:gd name="connsiteY606" fmla="*/ 1526213 h 1526213"/>
              <a:gd name="connsiteX607" fmla="*/ 2014304 w 4742389"/>
              <a:gd name="connsiteY607" fmla="*/ 1513946 h 1526213"/>
              <a:gd name="connsiteX608" fmla="*/ 2107222 w 4742389"/>
              <a:gd name="connsiteY608" fmla="*/ 1486773 h 1526213"/>
              <a:gd name="connsiteX609" fmla="*/ 2104782 w 4742389"/>
              <a:gd name="connsiteY609" fmla="*/ 1486222 h 1526213"/>
              <a:gd name="connsiteX610" fmla="*/ 2059080 w 4742389"/>
              <a:gd name="connsiteY610" fmla="*/ 1477998 h 1526213"/>
              <a:gd name="connsiteX611" fmla="*/ 1992309 w 4742389"/>
              <a:gd name="connsiteY611" fmla="*/ 1496203 h 1526213"/>
              <a:gd name="connsiteX612" fmla="*/ 1852191 w 4742389"/>
              <a:gd name="connsiteY612" fmla="*/ 1526213 h 1526213"/>
              <a:gd name="connsiteX613" fmla="*/ 1827090 w 4742389"/>
              <a:gd name="connsiteY613" fmla="*/ 1526213 h 1526213"/>
              <a:gd name="connsiteX614" fmla="*/ 1991566 w 4742389"/>
              <a:gd name="connsiteY614" fmla="*/ 1491190 h 1526213"/>
              <a:gd name="connsiteX615" fmla="*/ 2047515 w 4742389"/>
              <a:gd name="connsiteY615" fmla="*/ 1475916 h 1526213"/>
              <a:gd name="connsiteX616" fmla="*/ 2019390 w 4742389"/>
              <a:gd name="connsiteY616" fmla="*/ 1470855 h 1526213"/>
              <a:gd name="connsiteX617" fmla="*/ 2007191 w 4742389"/>
              <a:gd name="connsiteY617" fmla="*/ 1468660 h 1526213"/>
              <a:gd name="connsiteX618" fmla="*/ 1989537 w 4742389"/>
              <a:gd name="connsiteY618" fmla="*/ 1465988 h 1526213"/>
              <a:gd name="connsiteX619" fmla="*/ 1702379 w 4742389"/>
              <a:gd name="connsiteY619" fmla="*/ 1526213 h 1526213"/>
              <a:gd name="connsiteX620" fmla="*/ 1678465 w 4742389"/>
              <a:gd name="connsiteY620" fmla="*/ 1526213 h 1526213"/>
              <a:gd name="connsiteX621" fmla="*/ 1975510 w 4742389"/>
              <a:gd name="connsiteY621" fmla="*/ 1463865 h 1526213"/>
              <a:gd name="connsiteX622" fmla="*/ 1916849 w 4742389"/>
              <a:gd name="connsiteY622" fmla="*/ 1454987 h 1526213"/>
              <a:gd name="connsiteX623" fmla="*/ 1654418 w 4742389"/>
              <a:gd name="connsiteY623" fmla="*/ 1505979 h 1526213"/>
              <a:gd name="connsiteX624" fmla="*/ 1507673 w 4742389"/>
              <a:gd name="connsiteY624" fmla="*/ 1526213 h 1526213"/>
              <a:gd name="connsiteX625" fmla="*/ 1470857 w 4742389"/>
              <a:gd name="connsiteY625" fmla="*/ 1526213 h 1526213"/>
              <a:gd name="connsiteX626" fmla="*/ 1651916 w 4742389"/>
              <a:gd name="connsiteY626" fmla="*/ 1500963 h 1526213"/>
              <a:gd name="connsiteX627" fmla="*/ 1899571 w 4742389"/>
              <a:gd name="connsiteY627" fmla="*/ 1452372 h 1526213"/>
              <a:gd name="connsiteX628" fmla="*/ 1834242 w 4742389"/>
              <a:gd name="connsiteY628" fmla="*/ 1442485 h 1526213"/>
              <a:gd name="connsiteX629" fmla="*/ 1639052 w 4742389"/>
              <a:gd name="connsiteY629" fmla="*/ 1476367 h 1526213"/>
              <a:gd name="connsiteX630" fmla="*/ 1254290 w 4742389"/>
              <a:gd name="connsiteY630" fmla="*/ 1526213 h 1526213"/>
              <a:gd name="connsiteX631" fmla="*/ 1219068 w 4742389"/>
              <a:gd name="connsiteY631" fmla="*/ 1526213 h 1526213"/>
              <a:gd name="connsiteX632" fmla="*/ 1237416 w 4742389"/>
              <a:gd name="connsiteY632" fmla="*/ 1524638 h 1526213"/>
              <a:gd name="connsiteX633" fmla="*/ 1639052 w 4742389"/>
              <a:gd name="connsiteY633" fmla="*/ 1471352 h 1526213"/>
              <a:gd name="connsiteX634" fmla="*/ 1818580 w 4742389"/>
              <a:gd name="connsiteY634" fmla="*/ 1440115 h 1526213"/>
              <a:gd name="connsiteX635" fmla="*/ 1808255 w 4742389"/>
              <a:gd name="connsiteY635" fmla="*/ 1438552 h 1526213"/>
              <a:gd name="connsiteX636" fmla="*/ 1740515 w 4742389"/>
              <a:gd name="connsiteY636" fmla="*/ 1430863 h 1526213"/>
              <a:gd name="connsiteX637" fmla="*/ 1626857 w 4742389"/>
              <a:gd name="connsiteY637" fmla="*/ 1448018 h 1526213"/>
              <a:gd name="connsiteX638" fmla="*/ 1228661 w 4742389"/>
              <a:gd name="connsiteY638" fmla="*/ 1495621 h 1526213"/>
              <a:gd name="connsiteX639" fmla="*/ 852899 w 4742389"/>
              <a:gd name="connsiteY639" fmla="*/ 1526213 h 1526213"/>
              <a:gd name="connsiteX640" fmla="*/ 815074 w 4742389"/>
              <a:gd name="connsiteY640" fmla="*/ 1526213 h 1526213"/>
              <a:gd name="connsiteX641" fmla="*/ 828590 w 4742389"/>
              <a:gd name="connsiteY641" fmla="*/ 1525686 h 1526213"/>
              <a:gd name="connsiteX642" fmla="*/ 1626857 w 4742389"/>
              <a:gd name="connsiteY642" fmla="*/ 1443007 h 1526213"/>
              <a:gd name="connsiteX643" fmla="*/ 1721439 w 4742389"/>
              <a:gd name="connsiteY643" fmla="*/ 1428698 h 1526213"/>
              <a:gd name="connsiteX644" fmla="*/ 1632000 w 4742389"/>
              <a:gd name="connsiteY644" fmla="*/ 1418546 h 1526213"/>
              <a:gd name="connsiteX645" fmla="*/ 1616619 w 4742389"/>
              <a:gd name="connsiteY645" fmla="*/ 1420490 h 1526213"/>
              <a:gd name="connsiteX646" fmla="*/ 820813 w 4742389"/>
              <a:gd name="connsiteY646" fmla="*/ 1493147 h 1526213"/>
              <a:gd name="connsiteX647" fmla="*/ 22503 w 4742389"/>
              <a:gd name="connsiteY647" fmla="*/ 1515695 h 1526213"/>
              <a:gd name="connsiteX648" fmla="*/ 820813 w 4742389"/>
              <a:gd name="connsiteY648" fmla="*/ 1490641 h 1526213"/>
              <a:gd name="connsiteX649" fmla="*/ 1218716 w 4742389"/>
              <a:gd name="connsiteY649" fmla="*/ 1458698 h 1526213"/>
              <a:gd name="connsiteX650" fmla="*/ 1610676 w 4742389"/>
              <a:gd name="connsiteY650" fmla="*/ 1416125 h 1526213"/>
              <a:gd name="connsiteX651" fmla="*/ 1609318 w 4742389"/>
              <a:gd name="connsiteY651" fmla="*/ 1415971 h 1526213"/>
              <a:gd name="connsiteX652" fmla="*/ 1559271 w 4742389"/>
              <a:gd name="connsiteY652" fmla="*/ 1413462 h 1526213"/>
              <a:gd name="connsiteX653" fmla="*/ 1509224 w 4742389"/>
              <a:gd name="connsiteY653" fmla="*/ 1408444 h 1526213"/>
              <a:gd name="connsiteX654" fmla="*/ 1486643 w 4742389"/>
              <a:gd name="connsiteY654" fmla="*/ 1406788 h 1526213"/>
              <a:gd name="connsiteX655" fmla="*/ 1212315 w 4742389"/>
              <a:gd name="connsiteY655" fmla="*/ 1431240 h 1526213"/>
              <a:gd name="connsiteX656" fmla="*/ 19691 w 4742389"/>
              <a:gd name="connsiteY656" fmla="*/ 1491179 h 1526213"/>
              <a:gd name="connsiteX657" fmla="*/ 1212315 w 4742389"/>
              <a:gd name="connsiteY657" fmla="*/ 1427714 h 1526213"/>
              <a:gd name="connsiteX658" fmla="*/ 1459239 w 4742389"/>
              <a:gd name="connsiteY658" fmla="*/ 1404777 h 1526213"/>
              <a:gd name="connsiteX659" fmla="*/ 1406628 w 4742389"/>
              <a:gd name="connsiteY659" fmla="*/ 1400918 h 1526213"/>
              <a:gd name="connsiteX660" fmla="*/ 1234761 w 4742389"/>
              <a:gd name="connsiteY660" fmla="*/ 1396610 h 1526213"/>
              <a:gd name="connsiteX661" fmla="*/ 810496 w 4742389"/>
              <a:gd name="connsiteY661" fmla="*/ 1426588 h 1526213"/>
              <a:gd name="connsiteX662" fmla="*/ 412867 w 4742389"/>
              <a:gd name="connsiteY662" fmla="*/ 1449810 h 1526213"/>
              <a:gd name="connsiteX663" fmla="*/ 86413 w 4742389"/>
              <a:gd name="connsiteY663" fmla="*/ 1462888 h 1526213"/>
              <a:gd name="connsiteX664" fmla="*/ 15002 w 4742389"/>
              <a:gd name="connsiteY664" fmla="*/ 1465748 h 1526213"/>
              <a:gd name="connsiteX665" fmla="*/ 89545 w 4742389"/>
              <a:gd name="connsiteY665" fmla="*/ 1462483 h 1526213"/>
              <a:gd name="connsiteX666" fmla="*/ 412867 w 4742389"/>
              <a:gd name="connsiteY666" fmla="*/ 1448322 h 1526213"/>
              <a:gd name="connsiteX667" fmla="*/ 810496 w 4742389"/>
              <a:gd name="connsiteY667" fmla="*/ 1424082 h 1526213"/>
              <a:gd name="connsiteX668" fmla="*/ 1194331 w 4742389"/>
              <a:gd name="connsiteY668" fmla="*/ 1395748 h 1526213"/>
              <a:gd name="connsiteX669" fmla="*/ 1006253 w 4742389"/>
              <a:gd name="connsiteY669" fmla="*/ 1393391 h 1526213"/>
              <a:gd name="connsiteX670" fmla="*/ 903657 w 4742389"/>
              <a:gd name="connsiteY670" fmla="*/ 1395900 h 1526213"/>
              <a:gd name="connsiteX671" fmla="*/ 853610 w 4742389"/>
              <a:gd name="connsiteY671" fmla="*/ 1398409 h 1526213"/>
              <a:gd name="connsiteX672" fmla="*/ 803563 w 4742389"/>
              <a:gd name="connsiteY672" fmla="*/ 1398409 h 1526213"/>
              <a:gd name="connsiteX673" fmla="*/ 643413 w 4742389"/>
              <a:gd name="connsiteY673" fmla="*/ 1407943 h 1526213"/>
              <a:gd name="connsiteX674" fmla="*/ 803563 w 4742389"/>
              <a:gd name="connsiteY674" fmla="*/ 1395900 h 1526213"/>
              <a:gd name="connsiteX675" fmla="*/ 853610 w 4742389"/>
              <a:gd name="connsiteY675" fmla="*/ 1393391 h 1526213"/>
              <a:gd name="connsiteX676" fmla="*/ 903657 w 4742389"/>
              <a:gd name="connsiteY676" fmla="*/ 1393391 h 1526213"/>
              <a:gd name="connsiteX677" fmla="*/ 1006253 w 4742389"/>
              <a:gd name="connsiteY677" fmla="*/ 1390882 h 1526213"/>
              <a:gd name="connsiteX678" fmla="*/ 1206441 w 4742389"/>
              <a:gd name="connsiteY678" fmla="*/ 1390882 h 1526213"/>
              <a:gd name="connsiteX679" fmla="*/ 1245512 w 4742389"/>
              <a:gd name="connsiteY679" fmla="*/ 1391970 h 1526213"/>
              <a:gd name="connsiteX680" fmla="*/ 1604112 w 4742389"/>
              <a:gd name="connsiteY680" fmla="*/ 1365499 h 1526213"/>
              <a:gd name="connsiteX681" fmla="*/ 2002016 w 4742389"/>
              <a:gd name="connsiteY681" fmla="*/ 1336050 h 1526213"/>
              <a:gd name="connsiteX682" fmla="*/ 2021651 w 4742389"/>
              <a:gd name="connsiteY682" fmla="*/ 1334783 h 1526213"/>
              <a:gd name="connsiteX683" fmla="*/ 1996024 w 4742389"/>
              <a:gd name="connsiteY683" fmla="*/ 1330291 h 1526213"/>
              <a:gd name="connsiteX684" fmla="*/ 1603761 w 4742389"/>
              <a:gd name="connsiteY684" fmla="*/ 1345747 h 1526213"/>
              <a:gd name="connsiteX685" fmla="*/ 12189 w 4742389"/>
              <a:gd name="connsiteY685" fmla="*/ 1441067 h 1526213"/>
              <a:gd name="connsiteX686" fmla="*/ 1603761 w 4742389"/>
              <a:gd name="connsiteY686" fmla="*/ 1340730 h 1526213"/>
              <a:gd name="connsiteX687" fmla="*/ 1971306 w 4742389"/>
              <a:gd name="connsiteY687" fmla="*/ 1325958 h 1526213"/>
              <a:gd name="connsiteX688" fmla="*/ 1960110 w 4742389"/>
              <a:gd name="connsiteY688" fmla="*/ 1323995 h 1526213"/>
              <a:gd name="connsiteX689" fmla="*/ 1604348 w 4742389"/>
              <a:gd name="connsiteY689" fmla="*/ 1322878 h 1526213"/>
              <a:gd name="connsiteX690" fmla="*/ 10314 w 4742389"/>
              <a:gd name="connsiteY690" fmla="*/ 1415654 h 1526213"/>
              <a:gd name="connsiteX691" fmla="*/ 1604348 w 4742389"/>
              <a:gd name="connsiteY691" fmla="*/ 1317863 h 1526213"/>
              <a:gd name="connsiteX692" fmla="*/ 1889609 w 4742389"/>
              <a:gd name="connsiteY692" fmla="*/ 1317415 h 1526213"/>
              <a:gd name="connsiteX693" fmla="*/ 1608855 w 4742389"/>
              <a:gd name="connsiteY693" fmla="*/ 1305727 h 1526213"/>
              <a:gd name="connsiteX694" fmla="*/ 805521 w 4742389"/>
              <a:gd name="connsiteY694" fmla="*/ 1325793 h 1526213"/>
              <a:gd name="connsiteX695" fmla="*/ 4688 w 4742389"/>
              <a:gd name="connsiteY695" fmla="*/ 1391008 h 1526213"/>
              <a:gd name="connsiteX696" fmla="*/ 805521 w 4742389"/>
              <a:gd name="connsiteY696" fmla="*/ 1323285 h 1526213"/>
              <a:gd name="connsiteX697" fmla="*/ 1608855 w 4742389"/>
              <a:gd name="connsiteY697" fmla="*/ 1300711 h 1526213"/>
              <a:gd name="connsiteX698" fmla="*/ 1882117 w 4742389"/>
              <a:gd name="connsiteY698" fmla="*/ 1311385 h 1526213"/>
              <a:gd name="connsiteX699" fmla="*/ 1877765 w 4742389"/>
              <a:gd name="connsiteY699" fmla="*/ 1310731 h 1526213"/>
              <a:gd name="connsiteX700" fmla="*/ 1815761 w 4742389"/>
              <a:gd name="connsiteY700" fmla="*/ 1304073 h 1526213"/>
              <a:gd name="connsiteX701" fmla="*/ 1614323 w 4742389"/>
              <a:gd name="connsiteY701" fmla="*/ 1288086 h 1526213"/>
              <a:gd name="connsiteX702" fmla="*/ 1411633 w 4742389"/>
              <a:gd name="connsiteY702" fmla="*/ 1280562 h 1526213"/>
              <a:gd name="connsiteX703" fmla="*/ 1211445 w 4742389"/>
              <a:gd name="connsiteY703" fmla="*/ 1278054 h 1526213"/>
              <a:gd name="connsiteX704" fmla="*/ 806066 w 4742389"/>
              <a:gd name="connsiteY704" fmla="*/ 1290593 h 1526213"/>
              <a:gd name="connsiteX705" fmla="*/ 2813 w 4742389"/>
              <a:gd name="connsiteY705" fmla="*/ 1365827 h 1526213"/>
              <a:gd name="connsiteX706" fmla="*/ 806066 w 4742389"/>
              <a:gd name="connsiteY706" fmla="*/ 1288086 h 1526213"/>
              <a:gd name="connsiteX707" fmla="*/ 1211445 w 4742389"/>
              <a:gd name="connsiteY707" fmla="*/ 1275547 h 1526213"/>
              <a:gd name="connsiteX708" fmla="*/ 1411633 w 4742389"/>
              <a:gd name="connsiteY708" fmla="*/ 1275547 h 1526213"/>
              <a:gd name="connsiteX709" fmla="*/ 1614323 w 4742389"/>
              <a:gd name="connsiteY709" fmla="*/ 1283070 h 1526213"/>
              <a:gd name="connsiteX710" fmla="*/ 1781622 w 4742389"/>
              <a:gd name="connsiteY710" fmla="*/ 1296286 h 1526213"/>
              <a:gd name="connsiteX711" fmla="*/ 1724248 w 4742389"/>
              <a:gd name="connsiteY711" fmla="*/ 1287666 h 1526213"/>
              <a:gd name="connsiteX712" fmla="*/ 1621644 w 4742389"/>
              <a:gd name="connsiteY712" fmla="*/ 1277640 h 1526213"/>
              <a:gd name="connsiteX713" fmla="*/ 1216233 w 4742389"/>
              <a:gd name="connsiteY713" fmla="*/ 1252574 h 1526213"/>
              <a:gd name="connsiteX714" fmla="*/ 1166183 w 4742389"/>
              <a:gd name="connsiteY714" fmla="*/ 1250067 h 1526213"/>
              <a:gd name="connsiteX715" fmla="*/ 1113629 w 4742389"/>
              <a:gd name="connsiteY715" fmla="*/ 1250067 h 1526213"/>
              <a:gd name="connsiteX716" fmla="*/ 1013528 w 4742389"/>
              <a:gd name="connsiteY716" fmla="*/ 1250067 h 1526213"/>
              <a:gd name="connsiteX717" fmla="*/ 808320 w 4742389"/>
              <a:gd name="connsiteY717" fmla="*/ 1257587 h 1526213"/>
              <a:gd name="connsiteX718" fmla="*/ 0 w 4742389"/>
              <a:gd name="connsiteY718" fmla="*/ 1340304 h 1526213"/>
              <a:gd name="connsiteX719" fmla="*/ 808320 w 4742389"/>
              <a:gd name="connsiteY719" fmla="*/ 1255081 h 1526213"/>
              <a:gd name="connsiteX720" fmla="*/ 1013528 w 4742389"/>
              <a:gd name="connsiteY720" fmla="*/ 1247561 h 1526213"/>
              <a:gd name="connsiteX721" fmla="*/ 1113629 w 4742389"/>
              <a:gd name="connsiteY721" fmla="*/ 1247561 h 1526213"/>
              <a:gd name="connsiteX722" fmla="*/ 1166183 w 4742389"/>
              <a:gd name="connsiteY722" fmla="*/ 1247561 h 1526213"/>
              <a:gd name="connsiteX723" fmla="*/ 1216233 w 4742389"/>
              <a:gd name="connsiteY723" fmla="*/ 1247561 h 1526213"/>
              <a:gd name="connsiteX724" fmla="*/ 1621644 w 4742389"/>
              <a:gd name="connsiteY724" fmla="*/ 1272627 h 1526213"/>
              <a:gd name="connsiteX725" fmla="*/ 1724248 w 4742389"/>
              <a:gd name="connsiteY725" fmla="*/ 1282653 h 1526213"/>
              <a:gd name="connsiteX726" fmla="*/ 1824350 w 4742389"/>
              <a:gd name="connsiteY726" fmla="*/ 1297692 h 1526213"/>
              <a:gd name="connsiteX727" fmla="*/ 1874401 w 4742389"/>
              <a:gd name="connsiteY727" fmla="*/ 1305212 h 1526213"/>
              <a:gd name="connsiteX728" fmla="*/ 1876050 w 4742389"/>
              <a:gd name="connsiteY728" fmla="*/ 1305460 h 1526213"/>
              <a:gd name="connsiteX729" fmla="*/ 1958694 w 4742389"/>
              <a:gd name="connsiteY729" fmla="*/ 1314376 h 1526213"/>
              <a:gd name="connsiteX730" fmla="*/ 2010210 w 4742389"/>
              <a:gd name="connsiteY730" fmla="*/ 1316388 h 1526213"/>
              <a:gd name="connsiteX731" fmla="*/ 2037840 w 4742389"/>
              <a:gd name="connsiteY731" fmla="*/ 1318801 h 1526213"/>
              <a:gd name="connsiteX732" fmla="*/ 2123809 w 4742389"/>
              <a:gd name="connsiteY732" fmla="*/ 1322717 h 1526213"/>
              <a:gd name="connsiteX733" fmla="*/ 2237745 w 4742389"/>
              <a:gd name="connsiteY733" fmla="*/ 1320831 h 1526213"/>
              <a:gd name="connsiteX734" fmla="*/ 2295221 w 4742389"/>
              <a:gd name="connsiteY734" fmla="*/ 1317121 h 1526213"/>
              <a:gd name="connsiteX735" fmla="*/ 2402045 w 4742389"/>
              <a:gd name="connsiteY735" fmla="*/ 1305641 h 1526213"/>
              <a:gd name="connsiteX736" fmla="*/ 2410836 w 4742389"/>
              <a:gd name="connsiteY736" fmla="*/ 1304694 h 1526213"/>
              <a:gd name="connsiteX737" fmla="*/ 2546168 w 4742389"/>
              <a:gd name="connsiteY737" fmla="*/ 1282955 h 1526213"/>
              <a:gd name="connsiteX738" fmla="*/ 2659717 w 4742389"/>
              <a:gd name="connsiteY738" fmla="*/ 1258873 h 1526213"/>
              <a:gd name="connsiteX739" fmla="*/ 2712288 w 4742389"/>
              <a:gd name="connsiteY739" fmla="*/ 1244690 h 1526213"/>
              <a:gd name="connsiteX740" fmla="*/ 2835272 w 4742389"/>
              <a:gd name="connsiteY740" fmla="*/ 1207526 h 1526213"/>
              <a:gd name="connsiteX741" fmla="*/ 2871251 w 4742389"/>
              <a:gd name="connsiteY741" fmla="*/ 1194959 h 1526213"/>
              <a:gd name="connsiteX742" fmla="*/ 3022620 w 4742389"/>
              <a:gd name="connsiteY742" fmla="*/ 1135682 h 1526213"/>
              <a:gd name="connsiteX743" fmla="*/ 3065180 w 4742389"/>
              <a:gd name="connsiteY743" fmla="*/ 1117038 h 1526213"/>
              <a:gd name="connsiteX744" fmla="*/ 3135498 w 4742389"/>
              <a:gd name="connsiteY744" fmla="*/ 1082054 h 1526213"/>
              <a:gd name="connsiteX745" fmla="*/ 3272966 w 4742389"/>
              <a:gd name="connsiteY745" fmla="*/ 1007211 h 1526213"/>
              <a:gd name="connsiteX746" fmla="*/ 3948651 w 4742389"/>
              <a:gd name="connsiteY746" fmla="*/ 518325 h 1526213"/>
              <a:gd name="connsiteX747" fmla="*/ 4268975 w 4742389"/>
              <a:gd name="connsiteY747" fmla="*/ 247557 h 1526213"/>
              <a:gd name="connsiteX748" fmla="*/ 4631843 w 4742389"/>
              <a:gd name="connsiteY748" fmla="*/ 36959 h 1526213"/>
              <a:gd name="connsiteX749" fmla="*/ 4731319 w 4742389"/>
              <a:gd name="connsiteY749" fmla="*/ 2487 h 152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</a:cxnLst>
            <a:rect l="l" t="t" r="r" b="b"/>
            <a:pathLst>
              <a:path w="4742389" h="1526213">
                <a:moveTo>
                  <a:pt x="643413" y="1407943"/>
                </a:moveTo>
                <a:lnTo>
                  <a:pt x="403188" y="1426007"/>
                </a:lnTo>
                <a:cubicBezTo>
                  <a:pt x="469501" y="1420989"/>
                  <a:pt x="536438" y="1415344"/>
                  <a:pt x="603376" y="1410326"/>
                </a:cubicBezTo>
                <a:close/>
                <a:moveTo>
                  <a:pt x="2316873" y="1406472"/>
                </a:moveTo>
                <a:lnTo>
                  <a:pt x="2292268" y="1414417"/>
                </a:lnTo>
                <a:lnTo>
                  <a:pt x="2070799" y="1474802"/>
                </a:lnTo>
                <a:lnTo>
                  <a:pt x="2094773" y="1479009"/>
                </a:lnTo>
                <a:cubicBezTo>
                  <a:pt x="2107285" y="1481204"/>
                  <a:pt x="2107285" y="1481204"/>
                  <a:pt x="2107285" y="1481204"/>
                </a:cubicBezTo>
                <a:lnTo>
                  <a:pt x="2117880" y="1483656"/>
                </a:lnTo>
                <a:lnTo>
                  <a:pt x="2315239" y="1425938"/>
                </a:lnTo>
                <a:lnTo>
                  <a:pt x="2347886" y="1414711"/>
                </a:lnTo>
                <a:lnTo>
                  <a:pt x="2328299" y="1409548"/>
                </a:lnTo>
                <a:cubicBezTo>
                  <a:pt x="2322355" y="1407982"/>
                  <a:pt x="2322355" y="1407982"/>
                  <a:pt x="2322355" y="1407982"/>
                </a:cubicBezTo>
                <a:close/>
                <a:moveTo>
                  <a:pt x="2271317" y="1393924"/>
                </a:moveTo>
                <a:lnTo>
                  <a:pt x="2070766" y="1448952"/>
                </a:lnTo>
                <a:lnTo>
                  <a:pt x="2003434" y="1463073"/>
                </a:lnTo>
                <a:lnTo>
                  <a:pt x="2007191" y="1463642"/>
                </a:lnTo>
                <a:lnTo>
                  <a:pt x="2059110" y="1472751"/>
                </a:lnTo>
                <a:lnTo>
                  <a:pt x="2291173" y="1409403"/>
                </a:lnTo>
                <a:lnTo>
                  <a:pt x="2307838" y="1403983"/>
                </a:lnTo>
                <a:close/>
                <a:moveTo>
                  <a:pt x="2378176" y="1386677"/>
                </a:moveTo>
                <a:lnTo>
                  <a:pt x="2329155" y="1402506"/>
                </a:lnTo>
                <a:lnTo>
                  <a:pt x="2358093" y="1411201"/>
                </a:lnTo>
                <a:lnTo>
                  <a:pt x="2407814" y="1394103"/>
                </a:lnTo>
                <a:close/>
                <a:moveTo>
                  <a:pt x="2233796" y="1383589"/>
                </a:moveTo>
                <a:lnTo>
                  <a:pt x="2052937" y="1428544"/>
                </a:lnTo>
                <a:lnTo>
                  <a:pt x="1931367" y="1452166"/>
                </a:lnTo>
                <a:lnTo>
                  <a:pt x="1989402" y="1460949"/>
                </a:lnTo>
                <a:lnTo>
                  <a:pt x="2070453" y="1443937"/>
                </a:lnTo>
                <a:lnTo>
                  <a:pt x="2261511" y="1391222"/>
                </a:lnTo>
                <a:close/>
                <a:moveTo>
                  <a:pt x="2329305" y="1378012"/>
                </a:moveTo>
                <a:lnTo>
                  <a:pt x="2283683" y="1390530"/>
                </a:lnTo>
                <a:lnTo>
                  <a:pt x="2320293" y="1399933"/>
                </a:lnTo>
                <a:lnTo>
                  <a:pt x="2368504" y="1384254"/>
                </a:lnTo>
                <a:lnTo>
                  <a:pt x="2365026" y="1383382"/>
                </a:lnTo>
                <a:close/>
                <a:moveTo>
                  <a:pt x="2195642" y="1373395"/>
                </a:moveTo>
                <a:lnTo>
                  <a:pt x="2036309" y="1407409"/>
                </a:lnTo>
                <a:lnTo>
                  <a:pt x="1849685" y="1439804"/>
                </a:lnTo>
                <a:lnTo>
                  <a:pt x="1914009" y="1449539"/>
                </a:lnTo>
                <a:lnTo>
                  <a:pt x="2051373" y="1422588"/>
                </a:lnTo>
                <a:lnTo>
                  <a:pt x="2222273" y="1380415"/>
                </a:lnTo>
                <a:lnTo>
                  <a:pt x="2222253" y="1380409"/>
                </a:lnTo>
                <a:close/>
                <a:moveTo>
                  <a:pt x="2287251" y="1370301"/>
                </a:moveTo>
                <a:lnTo>
                  <a:pt x="2245412" y="1380701"/>
                </a:lnTo>
                <a:lnTo>
                  <a:pt x="2273499" y="1387915"/>
                </a:lnTo>
                <a:lnTo>
                  <a:pt x="2316413" y="1376074"/>
                </a:lnTo>
                <a:lnTo>
                  <a:pt x="2314979" y="1375859"/>
                </a:lnTo>
                <a:close/>
                <a:moveTo>
                  <a:pt x="2436053" y="1367988"/>
                </a:moveTo>
                <a:lnTo>
                  <a:pt x="2389019" y="1383175"/>
                </a:lnTo>
                <a:lnTo>
                  <a:pt x="2408817" y="1387144"/>
                </a:lnTo>
                <a:cubicBezTo>
                  <a:pt x="2415073" y="1388398"/>
                  <a:pt x="2415073" y="1388398"/>
                  <a:pt x="2415073" y="1388398"/>
                </a:cubicBezTo>
                <a:lnTo>
                  <a:pt x="2420586" y="1389710"/>
                </a:lnTo>
                <a:lnTo>
                  <a:pt x="2468716" y="1373159"/>
                </a:lnTo>
                <a:close/>
                <a:moveTo>
                  <a:pt x="2154700" y="1363869"/>
                </a:moveTo>
                <a:lnTo>
                  <a:pt x="2023175" y="1388201"/>
                </a:lnTo>
                <a:lnTo>
                  <a:pt x="1759491" y="1427999"/>
                </a:lnTo>
                <a:lnTo>
                  <a:pt x="1808255" y="1433534"/>
                </a:lnTo>
                <a:lnTo>
                  <a:pt x="1834004" y="1437431"/>
                </a:lnTo>
                <a:lnTo>
                  <a:pt x="2035370" y="1402394"/>
                </a:lnTo>
                <a:lnTo>
                  <a:pt x="2184870" y="1370556"/>
                </a:lnTo>
                <a:lnTo>
                  <a:pt x="2180649" y="1369443"/>
                </a:lnTo>
                <a:cubicBezTo>
                  <a:pt x="2174705" y="1367877"/>
                  <a:pt x="2174705" y="1367877"/>
                  <a:pt x="2174705" y="1367877"/>
                </a:cubicBezTo>
                <a:close/>
                <a:moveTo>
                  <a:pt x="2247479" y="1362329"/>
                </a:moveTo>
                <a:lnTo>
                  <a:pt x="2207044" y="1370961"/>
                </a:lnTo>
                <a:lnTo>
                  <a:pt x="2218500" y="1373830"/>
                </a:lnTo>
                <a:cubicBezTo>
                  <a:pt x="2224756" y="1375396"/>
                  <a:pt x="2224756" y="1375396"/>
                  <a:pt x="2224756" y="1375396"/>
                </a:cubicBezTo>
                <a:lnTo>
                  <a:pt x="2233504" y="1377643"/>
                </a:lnTo>
                <a:lnTo>
                  <a:pt x="2274010" y="1367647"/>
                </a:lnTo>
                <a:lnTo>
                  <a:pt x="2257112" y="1364260"/>
                </a:lnTo>
                <a:close/>
                <a:moveTo>
                  <a:pt x="2389230" y="1361570"/>
                </a:moveTo>
                <a:lnTo>
                  <a:pt x="2344103" y="1373952"/>
                </a:lnTo>
                <a:lnTo>
                  <a:pt x="2359083" y="1377112"/>
                </a:lnTo>
                <a:cubicBezTo>
                  <a:pt x="2365026" y="1378366"/>
                  <a:pt x="2365026" y="1378366"/>
                  <a:pt x="2365026" y="1378366"/>
                </a:cubicBezTo>
                <a:lnTo>
                  <a:pt x="2378378" y="1381042"/>
                </a:lnTo>
                <a:lnTo>
                  <a:pt x="2424260" y="1366121"/>
                </a:lnTo>
                <a:lnTo>
                  <a:pt x="2407185" y="1363417"/>
                </a:lnTo>
                <a:close/>
                <a:moveTo>
                  <a:pt x="2341950" y="1356705"/>
                </a:moveTo>
                <a:lnTo>
                  <a:pt x="2304394" y="1366040"/>
                </a:lnTo>
                <a:lnTo>
                  <a:pt x="2304969" y="1366141"/>
                </a:lnTo>
                <a:cubicBezTo>
                  <a:pt x="2317481" y="1368335"/>
                  <a:pt x="2317481" y="1368335"/>
                  <a:pt x="2317481" y="1368335"/>
                </a:cubicBezTo>
                <a:lnTo>
                  <a:pt x="2332771" y="1371561"/>
                </a:lnTo>
                <a:lnTo>
                  <a:pt x="2374483" y="1360052"/>
                </a:lnTo>
                <a:close/>
                <a:moveTo>
                  <a:pt x="2114465" y="1355554"/>
                </a:moveTo>
                <a:lnTo>
                  <a:pt x="2012958" y="1370382"/>
                </a:lnTo>
                <a:lnTo>
                  <a:pt x="1652914" y="1415902"/>
                </a:lnTo>
                <a:lnTo>
                  <a:pt x="1740389" y="1425831"/>
                </a:lnTo>
                <a:lnTo>
                  <a:pt x="2022237" y="1383190"/>
                </a:lnTo>
                <a:lnTo>
                  <a:pt x="2141381" y="1361201"/>
                </a:lnTo>
                <a:lnTo>
                  <a:pt x="2124654" y="1357850"/>
                </a:lnTo>
                <a:close/>
                <a:moveTo>
                  <a:pt x="2205859" y="1354405"/>
                </a:moveTo>
                <a:lnTo>
                  <a:pt x="2167711" y="1361462"/>
                </a:lnTo>
                <a:lnTo>
                  <a:pt x="2174705" y="1362863"/>
                </a:lnTo>
                <a:lnTo>
                  <a:pt x="2195978" y="1368190"/>
                </a:lnTo>
                <a:lnTo>
                  <a:pt x="2235125" y="1359853"/>
                </a:lnTo>
                <a:lnTo>
                  <a:pt x="2227397" y="1358304"/>
                </a:lnTo>
                <a:cubicBezTo>
                  <a:pt x="2214885" y="1355796"/>
                  <a:pt x="2214885" y="1355796"/>
                  <a:pt x="2214885" y="1355796"/>
                </a:cubicBezTo>
                <a:close/>
                <a:moveTo>
                  <a:pt x="2295983" y="1351975"/>
                </a:moveTo>
                <a:lnTo>
                  <a:pt x="2263606" y="1358887"/>
                </a:lnTo>
                <a:lnTo>
                  <a:pt x="2290440" y="1363593"/>
                </a:lnTo>
                <a:lnTo>
                  <a:pt x="2325296" y="1354991"/>
                </a:lnTo>
                <a:close/>
                <a:moveTo>
                  <a:pt x="2495411" y="1348764"/>
                </a:moveTo>
                <a:lnTo>
                  <a:pt x="2495384" y="1348773"/>
                </a:lnTo>
                <a:cubicBezTo>
                  <a:pt x="2490237" y="1350491"/>
                  <a:pt x="2490237" y="1350491"/>
                  <a:pt x="2490237" y="1350491"/>
                </a:cubicBezTo>
                <a:lnTo>
                  <a:pt x="2447859" y="1364175"/>
                </a:lnTo>
                <a:lnTo>
                  <a:pt x="2480486" y="1369112"/>
                </a:lnTo>
                <a:lnTo>
                  <a:pt x="2512196" y="1358207"/>
                </a:lnTo>
                <a:lnTo>
                  <a:pt x="2528899" y="1351771"/>
                </a:lnTo>
                <a:close/>
                <a:moveTo>
                  <a:pt x="2165222" y="1348139"/>
                </a:moveTo>
                <a:lnTo>
                  <a:pt x="2128200" y="1353548"/>
                </a:lnTo>
                <a:lnTo>
                  <a:pt x="2154407" y="1358797"/>
                </a:lnTo>
                <a:lnTo>
                  <a:pt x="2190793" y="1352082"/>
                </a:lnTo>
                <a:close/>
                <a:moveTo>
                  <a:pt x="2076862" y="1347080"/>
                </a:moveTo>
                <a:lnTo>
                  <a:pt x="1608761" y="1395903"/>
                </a:lnTo>
                <a:lnTo>
                  <a:pt x="1516343" y="1404140"/>
                </a:lnTo>
                <a:lnTo>
                  <a:pt x="1553015" y="1407817"/>
                </a:lnTo>
                <a:cubicBezTo>
                  <a:pt x="1559271" y="1408444"/>
                  <a:pt x="1559271" y="1408444"/>
                  <a:pt x="1559271" y="1408444"/>
                </a:cubicBezTo>
                <a:cubicBezTo>
                  <a:pt x="1609318" y="1410953"/>
                  <a:pt x="1609318" y="1410953"/>
                  <a:pt x="1609318" y="1410953"/>
                </a:cubicBezTo>
                <a:lnTo>
                  <a:pt x="1631961" y="1413523"/>
                </a:lnTo>
                <a:lnTo>
                  <a:pt x="2012019" y="1365058"/>
                </a:lnTo>
                <a:lnTo>
                  <a:pt x="2098552" y="1351968"/>
                </a:lnTo>
                <a:close/>
                <a:moveTo>
                  <a:pt x="2246510" y="1346884"/>
                </a:moveTo>
                <a:lnTo>
                  <a:pt x="2221525" y="1351506"/>
                </a:lnTo>
                <a:lnTo>
                  <a:pt x="2250476" y="1356584"/>
                </a:lnTo>
                <a:lnTo>
                  <a:pt x="2279891" y="1350319"/>
                </a:lnTo>
                <a:close/>
                <a:moveTo>
                  <a:pt x="2450575" y="1344737"/>
                </a:moveTo>
                <a:lnTo>
                  <a:pt x="2403537" y="1357644"/>
                </a:lnTo>
                <a:lnTo>
                  <a:pt x="2409688" y="1358401"/>
                </a:lnTo>
                <a:lnTo>
                  <a:pt x="2435834" y="1362356"/>
                </a:lnTo>
                <a:lnTo>
                  <a:pt x="2481478" y="1347512"/>
                </a:lnTo>
                <a:close/>
                <a:moveTo>
                  <a:pt x="2203856" y="1342495"/>
                </a:moveTo>
                <a:lnTo>
                  <a:pt x="2182766" y="1345576"/>
                </a:lnTo>
                <a:lnTo>
                  <a:pt x="2204876" y="1348900"/>
                </a:lnTo>
                <a:lnTo>
                  <a:pt x="2206615" y="1349161"/>
                </a:lnTo>
                <a:lnTo>
                  <a:pt x="2228818" y="1345064"/>
                </a:lnTo>
                <a:close/>
                <a:moveTo>
                  <a:pt x="2125471" y="1342010"/>
                </a:moveTo>
                <a:lnTo>
                  <a:pt x="2092630" y="1345435"/>
                </a:lnTo>
                <a:lnTo>
                  <a:pt x="2112055" y="1349925"/>
                </a:lnTo>
                <a:lnTo>
                  <a:pt x="2144739" y="1344981"/>
                </a:lnTo>
                <a:lnTo>
                  <a:pt x="2129493" y="1342630"/>
                </a:lnTo>
                <a:close/>
                <a:moveTo>
                  <a:pt x="2406147" y="1340747"/>
                </a:moveTo>
                <a:lnTo>
                  <a:pt x="2359815" y="1352264"/>
                </a:lnTo>
                <a:lnTo>
                  <a:pt x="2389481" y="1355914"/>
                </a:lnTo>
                <a:lnTo>
                  <a:pt x="2435045" y="1343343"/>
                </a:lnTo>
                <a:close/>
                <a:moveTo>
                  <a:pt x="2039442" y="1338647"/>
                </a:moveTo>
                <a:lnTo>
                  <a:pt x="2002016" y="1341063"/>
                </a:lnTo>
                <a:cubicBezTo>
                  <a:pt x="1869381" y="1350461"/>
                  <a:pt x="1736747" y="1360486"/>
                  <a:pt x="1604112" y="1370511"/>
                </a:cubicBezTo>
                <a:lnTo>
                  <a:pt x="1284898" y="1393067"/>
                </a:lnTo>
                <a:lnTo>
                  <a:pt x="1307786" y="1393704"/>
                </a:lnTo>
                <a:cubicBezTo>
                  <a:pt x="1341567" y="1395272"/>
                  <a:pt x="1375349" y="1397154"/>
                  <a:pt x="1409130" y="1398409"/>
                </a:cubicBezTo>
                <a:lnTo>
                  <a:pt x="1486203" y="1402273"/>
                </a:lnTo>
                <a:lnTo>
                  <a:pt x="1608761" y="1390888"/>
                </a:lnTo>
                <a:lnTo>
                  <a:pt x="2057350" y="1342682"/>
                </a:lnTo>
                <a:close/>
                <a:moveTo>
                  <a:pt x="2358501" y="1338629"/>
                </a:moveTo>
                <a:lnTo>
                  <a:pt x="2318464" y="1347176"/>
                </a:lnTo>
                <a:lnTo>
                  <a:pt x="2344156" y="1350337"/>
                </a:lnTo>
                <a:lnTo>
                  <a:pt x="2386901" y="1339789"/>
                </a:lnTo>
                <a:close/>
                <a:moveTo>
                  <a:pt x="2162054" y="1338194"/>
                </a:moveTo>
                <a:lnTo>
                  <a:pt x="2145290" y="1339943"/>
                </a:lnTo>
                <a:lnTo>
                  <a:pt x="2161718" y="1342412"/>
                </a:lnTo>
                <a:lnTo>
                  <a:pt x="2178448" y="1339881"/>
                </a:lnTo>
                <a:close/>
                <a:moveTo>
                  <a:pt x="2303316" y="1336375"/>
                </a:moveTo>
                <a:lnTo>
                  <a:pt x="2274305" y="1341742"/>
                </a:lnTo>
                <a:lnTo>
                  <a:pt x="2303371" y="1345319"/>
                </a:lnTo>
                <a:lnTo>
                  <a:pt x="2338599" y="1337816"/>
                </a:lnTo>
                <a:close/>
                <a:moveTo>
                  <a:pt x="2084118" y="1335762"/>
                </a:moveTo>
                <a:lnTo>
                  <a:pt x="2058060" y="1337445"/>
                </a:lnTo>
                <a:lnTo>
                  <a:pt x="2073303" y="1340968"/>
                </a:lnTo>
                <a:lnTo>
                  <a:pt x="2099804" y="1338120"/>
                </a:lnTo>
                <a:close/>
                <a:moveTo>
                  <a:pt x="2258325" y="1334538"/>
                </a:moveTo>
                <a:lnTo>
                  <a:pt x="2238863" y="1337381"/>
                </a:lnTo>
                <a:lnTo>
                  <a:pt x="2257812" y="1339713"/>
                </a:lnTo>
                <a:lnTo>
                  <a:pt x="2280863" y="1335459"/>
                </a:lnTo>
                <a:close/>
                <a:moveTo>
                  <a:pt x="2117484" y="1333608"/>
                </a:moveTo>
                <a:lnTo>
                  <a:pt x="2108922" y="1334161"/>
                </a:lnTo>
                <a:lnTo>
                  <a:pt x="2117294" y="1335734"/>
                </a:lnTo>
                <a:lnTo>
                  <a:pt x="2119259" y="1336030"/>
                </a:lnTo>
                <a:lnTo>
                  <a:pt x="2129903" y="1334886"/>
                </a:lnTo>
                <a:close/>
                <a:moveTo>
                  <a:pt x="2214330" y="1332742"/>
                </a:moveTo>
                <a:lnTo>
                  <a:pt x="2206623" y="1333546"/>
                </a:lnTo>
                <a:lnTo>
                  <a:pt x="2210301" y="1333867"/>
                </a:lnTo>
                <a:lnTo>
                  <a:pt x="2214659" y="1334403"/>
                </a:lnTo>
                <a:lnTo>
                  <a:pt x="2223238" y="1333105"/>
                </a:lnTo>
                <a:close/>
                <a:moveTo>
                  <a:pt x="2043194" y="1329610"/>
                </a:moveTo>
                <a:lnTo>
                  <a:pt x="2024364" y="1329818"/>
                </a:lnTo>
                <a:lnTo>
                  <a:pt x="2027055" y="1330278"/>
                </a:lnTo>
                <a:lnTo>
                  <a:pt x="2041108" y="1333527"/>
                </a:lnTo>
                <a:lnTo>
                  <a:pt x="2060792" y="1332256"/>
                </a:lnTo>
                <a:close/>
                <a:moveTo>
                  <a:pt x="2556751" y="1328281"/>
                </a:moveTo>
                <a:lnTo>
                  <a:pt x="2531411" y="1336743"/>
                </a:lnTo>
                <a:lnTo>
                  <a:pt x="2511183" y="1343497"/>
                </a:lnTo>
                <a:lnTo>
                  <a:pt x="2544027" y="1345942"/>
                </a:lnTo>
                <a:lnTo>
                  <a:pt x="2568621" y="1336466"/>
                </a:lnTo>
                <a:lnTo>
                  <a:pt x="2588499" y="1328806"/>
                </a:lnTo>
                <a:close/>
                <a:moveTo>
                  <a:pt x="2508372" y="1327480"/>
                </a:moveTo>
                <a:lnTo>
                  <a:pt x="2508269" y="1327512"/>
                </a:lnTo>
                <a:cubicBezTo>
                  <a:pt x="2467095" y="1340204"/>
                  <a:pt x="2467095" y="1340204"/>
                  <a:pt x="2467095" y="1340204"/>
                </a:cubicBezTo>
                <a:lnTo>
                  <a:pt x="2467064" y="1340213"/>
                </a:lnTo>
                <a:lnTo>
                  <a:pt x="2496859" y="1342431"/>
                </a:lnTo>
                <a:lnTo>
                  <a:pt x="2540061" y="1328005"/>
                </a:lnTo>
                <a:close/>
                <a:moveTo>
                  <a:pt x="2460291" y="1326684"/>
                </a:moveTo>
                <a:lnTo>
                  <a:pt x="2447701" y="1330418"/>
                </a:lnTo>
                <a:lnTo>
                  <a:pt x="2421841" y="1336846"/>
                </a:lnTo>
                <a:lnTo>
                  <a:pt x="2450782" y="1339001"/>
                </a:lnTo>
                <a:lnTo>
                  <a:pt x="2464592" y="1335190"/>
                </a:lnTo>
                <a:lnTo>
                  <a:pt x="2490560" y="1327185"/>
                </a:lnTo>
                <a:close/>
                <a:moveTo>
                  <a:pt x="2329673" y="1326450"/>
                </a:moveTo>
                <a:lnTo>
                  <a:pt x="2312386" y="1326641"/>
                </a:lnTo>
                <a:lnTo>
                  <a:pt x="2288043" y="1330197"/>
                </a:lnTo>
                <a:lnTo>
                  <a:pt x="2305151" y="1330976"/>
                </a:lnTo>
                <a:close/>
                <a:moveTo>
                  <a:pt x="2417751" y="1325980"/>
                </a:moveTo>
                <a:lnTo>
                  <a:pt x="2378665" y="1334324"/>
                </a:lnTo>
                <a:lnTo>
                  <a:pt x="2402616" y="1335415"/>
                </a:lnTo>
                <a:lnTo>
                  <a:pt x="2404158" y="1335530"/>
                </a:lnTo>
                <a:lnTo>
                  <a:pt x="2441278" y="1326370"/>
                </a:lnTo>
                <a:close/>
                <a:moveTo>
                  <a:pt x="2395372" y="1325725"/>
                </a:moveTo>
                <a:lnTo>
                  <a:pt x="2358699" y="1326130"/>
                </a:lnTo>
                <a:lnTo>
                  <a:pt x="2327099" y="1331976"/>
                </a:lnTo>
                <a:lnTo>
                  <a:pt x="2359165" y="1333436"/>
                </a:lnTo>
                <a:close/>
                <a:moveTo>
                  <a:pt x="1990882" y="1324092"/>
                </a:moveTo>
                <a:lnTo>
                  <a:pt x="1995991" y="1324966"/>
                </a:lnTo>
                <a:lnTo>
                  <a:pt x="2001654" y="1324738"/>
                </a:lnTo>
                <a:lnTo>
                  <a:pt x="2007341" y="1324644"/>
                </a:lnTo>
                <a:lnTo>
                  <a:pt x="2002542" y="1324129"/>
                </a:lnTo>
                <a:close/>
                <a:moveTo>
                  <a:pt x="2384183" y="1316390"/>
                </a:moveTo>
                <a:lnTo>
                  <a:pt x="2381275" y="1316577"/>
                </a:lnTo>
                <a:lnTo>
                  <a:pt x="2366770" y="1318696"/>
                </a:lnTo>
                <a:lnTo>
                  <a:pt x="2372170" y="1318607"/>
                </a:lnTo>
                <a:close/>
                <a:moveTo>
                  <a:pt x="2451213" y="1313030"/>
                </a:moveTo>
                <a:lnTo>
                  <a:pt x="2421664" y="1314380"/>
                </a:lnTo>
                <a:lnTo>
                  <a:pt x="2417617" y="1315230"/>
                </a:lnTo>
                <a:lnTo>
                  <a:pt x="2401604" y="1318193"/>
                </a:lnTo>
                <a:lnTo>
                  <a:pt x="2428366" y="1318699"/>
                </a:lnTo>
                <a:lnTo>
                  <a:pt x="2429812" y="1318391"/>
                </a:lnTo>
                <a:close/>
                <a:moveTo>
                  <a:pt x="2492367" y="1311149"/>
                </a:moveTo>
                <a:lnTo>
                  <a:pt x="2475699" y="1311911"/>
                </a:lnTo>
                <a:lnTo>
                  <a:pt x="2447182" y="1319055"/>
                </a:lnTo>
                <a:lnTo>
                  <a:pt x="2465084" y="1319393"/>
                </a:lnTo>
                <a:close/>
                <a:moveTo>
                  <a:pt x="2551323" y="1308454"/>
                </a:moveTo>
                <a:lnTo>
                  <a:pt x="2516377" y="1310052"/>
                </a:lnTo>
                <a:lnTo>
                  <a:pt x="2483691" y="1319745"/>
                </a:lnTo>
                <a:lnTo>
                  <a:pt x="2512904" y="1320298"/>
                </a:lnTo>
                <a:lnTo>
                  <a:pt x="2521016" y="1317797"/>
                </a:lnTo>
                <a:cubicBezTo>
                  <a:pt x="2534740" y="1313566"/>
                  <a:pt x="2543890" y="1310746"/>
                  <a:pt x="2549989" y="1308865"/>
                </a:cubicBezTo>
                <a:close/>
                <a:moveTo>
                  <a:pt x="2604968" y="1306003"/>
                </a:moveTo>
                <a:lnTo>
                  <a:pt x="2572584" y="1307483"/>
                </a:lnTo>
                <a:lnTo>
                  <a:pt x="2564691" y="1310119"/>
                </a:lnTo>
                <a:lnTo>
                  <a:pt x="2530587" y="1320632"/>
                </a:lnTo>
                <a:lnTo>
                  <a:pt x="2560448" y="1321197"/>
                </a:lnTo>
                <a:lnTo>
                  <a:pt x="2573132" y="1316961"/>
                </a:lnTo>
                <a:cubicBezTo>
                  <a:pt x="2585331" y="1312888"/>
                  <a:pt x="2585331" y="1312888"/>
                  <a:pt x="2585331" y="1312888"/>
                </a:cubicBezTo>
                <a:close/>
                <a:moveTo>
                  <a:pt x="2653426" y="1303788"/>
                </a:moveTo>
                <a:lnTo>
                  <a:pt x="2624288" y="1305120"/>
                </a:lnTo>
                <a:lnTo>
                  <a:pt x="2587833" y="1317902"/>
                </a:lnTo>
                <a:lnTo>
                  <a:pt x="2577026" y="1321510"/>
                </a:lnTo>
                <a:lnTo>
                  <a:pt x="2606011" y="1322059"/>
                </a:lnTo>
                <a:lnTo>
                  <a:pt x="2609795" y="1320600"/>
                </a:lnTo>
                <a:close/>
                <a:moveTo>
                  <a:pt x="2488093" y="1303682"/>
                </a:moveTo>
                <a:lnTo>
                  <a:pt x="2455475" y="1307276"/>
                </a:lnTo>
                <a:lnTo>
                  <a:pt x="2454047" y="1307576"/>
                </a:lnTo>
                <a:lnTo>
                  <a:pt x="2477878" y="1306350"/>
                </a:lnTo>
                <a:lnTo>
                  <a:pt x="2479861" y="1305853"/>
                </a:lnTo>
                <a:close/>
                <a:moveTo>
                  <a:pt x="2533705" y="1298657"/>
                </a:moveTo>
                <a:lnTo>
                  <a:pt x="2524604" y="1299659"/>
                </a:lnTo>
                <a:lnTo>
                  <a:pt x="2503073" y="1305053"/>
                </a:lnTo>
                <a:lnTo>
                  <a:pt x="2514481" y="1304466"/>
                </a:lnTo>
                <a:close/>
                <a:moveTo>
                  <a:pt x="2605028" y="1290798"/>
                </a:moveTo>
                <a:lnTo>
                  <a:pt x="2567269" y="1294959"/>
                </a:lnTo>
                <a:lnTo>
                  <a:pt x="2539563" y="1303175"/>
                </a:lnTo>
                <a:lnTo>
                  <a:pt x="2573141" y="1301447"/>
                </a:lnTo>
                <a:close/>
                <a:moveTo>
                  <a:pt x="2660687" y="1284666"/>
                </a:moveTo>
                <a:lnTo>
                  <a:pt x="2631170" y="1287918"/>
                </a:lnTo>
                <a:lnTo>
                  <a:pt x="2593847" y="1300382"/>
                </a:lnTo>
                <a:lnTo>
                  <a:pt x="2625671" y="1298744"/>
                </a:lnTo>
                <a:lnTo>
                  <a:pt x="2635381" y="1295340"/>
                </a:lnTo>
                <a:close/>
                <a:moveTo>
                  <a:pt x="2718032" y="1278348"/>
                </a:moveTo>
                <a:lnTo>
                  <a:pt x="2688577" y="1281593"/>
                </a:lnTo>
                <a:lnTo>
                  <a:pt x="2685430" y="1282805"/>
                </a:lnTo>
                <a:lnTo>
                  <a:pt x="2644928" y="1297753"/>
                </a:lnTo>
                <a:lnTo>
                  <a:pt x="2672812" y="1296318"/>
                </a:lnTo>
                <a:lnTo>
                  <a:pt x="2707393" y="1282993"/>
                </a:lnTo>
                <a:close/>
                <a:moveTo>
                  <a:pt x="2664685" y="1270749"/>
                </a:moveTo>
                <a:lnTo>
                  <a:pt x="2629561" y="1276485"/>
                </a:lnTo>
                <a:lnTo>
                  <a:pt x="2605034" y="1283759"/>
                </a:lnTo>
                <a:lnTo>
                  <a:pt x="2636153" y="1280404"/>
                </a:lnTo>
                <a:lnTo>
                  <a:pt x="2659785" y="1272512"/>
                </a:lnTo>
                <a:close/>
                <a:moveTo>
                  <a:pt x="2721202" y="1261521"/>
                </a:moveTo>
                <a:lnTo>
                  <a:pt x="2699701" y="1265032"/>
                </a:lnTo>
                <a:lnTo>
                  <a:pt x="2662287" y="1277526"/>
                </a:lnTo>
                <a:lnTo>
                  <a:pt x="2662020" y="1277615"/>
                </a:lnTo>
                <a:lnTo>
                  <a:pt x="2682683" y="1275388"/>
                </a:lnTo>
                <a:lnTo>
                  <a:pt x="2682927" y="1275285"/>
                </a:lnTo>
                <a:close/>
                <a:moveTo>
                  <a:pt x="2714384" y="1252876"/>
                </a:moveTo>
                <a:lnTo>
                  <a:pt x="2705116" y="1254824"/>
                </a:lnTo>
                <a:lnTo>
                  <a:pt x="2681292" y="1261251"/>
                </a:lnTo>
                <a:lnTo>
                  <a:pt x="2699013" y="1258404"/>
                </a:lnTo>
                <a:close/>
                <a:moveTo>
                  <a:pt x="2777684" y="1252298"/>
                </a:moveTo>
                <a:lnTo>
                  <a:pt x="2754993" y="1256003"/>
                </a:lnTo>
                <a:lnTo>
                  <a:pt x="2726604" y="1266942"/>
                </a:lnTo>
                <a:lnTo>
                  <a:pt x="2713229" y="1272095"/>
                </a:lnTo>
                <a:lnTo>
                  <a:pt x="2738617" y="1269358"/>
                </a:lnTo>
                <a:lnTo>
                  <a:pt x="2763818" y="1258353"/>
                </a:lnTo>
                <a:close/>
                <a:moveTo>
                  <a:pt x="2786235" y="1237780"/>
                </a:moveTo>
                <a:lnTo>
                  <a:pt x="2770055" y="1241179"/>
                </a:lnTo>
                <a:lnTo>
                  <a:pt x="2764899" y="1243082"/>
                </a:lnTo>
                <a:cubicBezTo>
                  <a:pt x="2759884" y="1244933"/>
                  <a:pt x="2759884" y="1244933"/>
                  <a:pt x="2759884" y="1244933"/>
                </a:cubicBezTo>
                <a:lnTo>
                  <a:pt x="2738576" y="1252049"/>
                </a:lnTo>
                <a:lnTo>
                  <a:pt x="2754778" y="1249447"/>
                </a:lnTo>
                <a:lnTo>
                  <a:pt x="2768325" y="1244575"/>
                </a:lnTo>
                <a:cubicBezTo>
                  <a:pt x="2780524" y="1240188"/>
                  <a:pt x="2780524" y="1240188"/>
                  <a:pt x="2780524" y="1240188"/>
                </a:cubicBezTo>
                <a:close/>
                <a:moveTo>
                  <a:pt x="2841726" y="1224878"/>
                </a:moveTo>
                <a:lnTo>
                  <a:pt x="2815804" y="1231377"/>
                </a:lnTo>
                <a:lnTo>
                  <a:pt x="2784148" y="1244729"/>
                </a:lnTo>
                <a:lnTo>
                  <a:pt x="2801257" y="1241981"/>
                </a:lnTo>
                <a:lnTo>
                  <a:pt x="2801350" y="1241963"/>
                </a:lnTo>
                <a:lnTo>
                  <a:pt x="2803467" y="1241039"/>
                </a:lnTo>
                <a:cubicBezTo>
                  <a:pt x="2804992" y="1240373"/>
                  <a:pt x="2804992" y="1240373"/>
                  <a:pt x="2804992" y="1240373"/>
                </a:cubicBezTo>
                <a:close/>
                <a:moveTo>
                  <a:pt x="2818081" y="1224347"/>
                </a:moveTo>
                <a:lnTo>
                  <a:pt x="2809074" y="1226777"/>
                </a:lnTo>
                <a:lnTo>
                  <a:pt x="2806401" y="1227763"/>
                </a:lnTo>
                <a:lnTo>
                  <a:pt x="2808931" y="1227227"/>
                </a:lnTo>
                <a:lnTo>
                  <a:pt x="2814340" y="1225925"/>
                </a:lnTo>
                <a:close/>
                <a:moveTo>
                  <a:pt x="2887025" y="1203951"/>
                </a:moveTo>
                <a:lnTo>
                  <a:pt x="2865952" y="1210224"/>
                </a:lnTo>
                <a:lnTo>
                  <a:pt x="2847860" y="1217855"/>
                </a:lnTo>
                <a:lnTo>
                  <a:pt x="2867883" y="1213035"/>
                </a:lnTo>
                <a:lnTo>
                  <a:pt x="2880030" y="1207271"/>
                </a:lnTo>
                <a:close/>
                <a:moveTo>
                  <a:pt x="2935978" y="1180577"/>
                </a:moveTo>
                <a:lnTo>
                  <a:pt x="2930627" y="1182438"/>
                </a:lnTo>
                <a:lnTo>
                  <a:pt x="2923762" y="1185400"/>
                </a:lnTo>
                <a:lnTo>
                  <a:pt x="2929226" y="1183808"/>
                </a:lnTo>
                <a:close/>
                <a:moveTo>
                  <a:pt x="4742389" y="0"/>
                </a:moveTo>
                <a:lnTo>
                  <a:pt x="4742389" y="9182"/>
                </a:lnTo>
                <a:lnTo>
                  <a:pt x="4733821" y="11262"/>
                </a:lnTo>
                <a:cubicBezTo>
                  <a:pt x="4700662" y="21290"/>
                  <a:pt x="4668129" y="33199"/>
                  <a:pt x="4636847" y="46988"/>
                </a:cubicBezTo>
                <a:cubicBezTo>
                  <a:pt x="4506716" y="97130"/>
                  <a:pt x="4386595" y="169836"/>
                  <a:pt x="4273980" y="252571"/>
                </a:cubicBezTo>
                <a:cubicBezTo>
                  <a:pt x="4163869" y="337813"/>
                  <a:pt x="4058762" y="430576"/>
                  <a:pt x="3953656" y="523339"/>
                </a:cubicBezTo>
                <a:cubicBezTo>
                  <a:pt x="3876077" y="593538"/>
                  <a:pt x="3876077" y="593538"/>
                  <a:pt x="3876077" y="593538"/>
                </a:cubicBezTo>
                <a:cubicBezTo>
                  <a:pt x="3836037" y="626130"/>
                  <a:pt x="3836037" y="626130"/>
                  <a:pt x="3836037" y="626130"/>
                </a:cubicBezTo>
                <a:cubicBezTo>
                  <a:pt x="3823524" y="638666"/>
                  <a:pt x="3808509" y="648694"/>
                  <a:pt x="3795996" y="661230"/>
                </a:cubicBezTo>
                <a:cubicBezTo>
                  <a:pt x="3740940" y="703851"/>
                  <a:pt x="3685885" y="746472"/>
                  <a:pt x="3628326" y="789093"/>
                </a:cubicBezTo>
                <a:cubicBezTo>
                  <a:pt x="3572019" y="829207"/>
                  <a:pt x="3514461" y="868067"/>
                  <a:pt x="3455651" y="905673"/>
                </a:cubicBezTo>
                <a:lnTo>
                  <a:pt x="3335376" y="978473"/>
                </a:lnTo>
                <a:lnTo>
                  <a:pt x="3432730" y="925262"/>
                </a:lnTo>
                <a:cubicBezTo>
                  <a:pt x="3492477" y="890479"/>
                  <a:pt x="3551285" y="854129"/>
                  <a:pt x="3608841" y="816526"/>
                </a:cubicBezTo>
                <a:cubicBezTo>
                  <a:pt x="3666399" y="778923"/>
                  <a:pt x="3721453" y="738813"/>
                  <a:pt x="3776507" y="696196"/>
                </a:cubicBezTo>
                <a:cubicBezTo>
                  <a:pt x="3941670" y="568345"/>
                  <a:pt x="3941670" y="568345"/>
                  <a:pt x="3941670" y="568345"/>
                </a:cubicBezTo>
                <a:cubicBezTo>
                  <a:pt x="3994222" y="528235"/>
                  <a:pt x="4049277" y="483111"/>
                  <a:pt x="4104331" y="443001"/>
                </a:cubicBezTo>
                <a:cubicBezTo>
                  <a:pt x="4159385" y="400384"/>
                  <a:pt x="4216942" y="362781"/>
                  <a:pt x="4274499" y="325178"/>
                </a:cubicBezTo>
                <a:cubicBezTo>
                  <a:pt x="4392115" y="249972"/>
                  <a:pt x="4517239" y="189807"/>
                  <a:pt x="4652372" y="149697"/>
                </a:cubicBezTo>
                <a:lnTo>
                  <a:pt x="4742389" y="128066"/>
                </a:lnTo>
                <a:lnTo>
                  <a:pt x="4742389" y="138430"/>
                </a:lnTo>
                <a:lnTo>
                  <a:pt x="4654875" y="159724"/>
                </a:lnTo>
                <a:cubicBezTo>
                  <a:pt x="4522243" y="197327"/>
                  <a:pt x="4397120" y="257492"/>
                  <a:pt x="4279504" y="332699"/>
                </a:cubicBezTo>
                <a:cubicBezTo>
                  <a:pt x="4221947" y="367795"/>
                  <a:pt x="4164390" y="407905"/>
                  <a:pt x="4109336" y="448015"/>
                </a:cubicBezTo>
                <a:cubicBezTo>
                  <a:pt x="4054281" y="490632"/>
                  <a:pt x="3999227" y="533249"/>
                  <a:pt x="3946675" y="575866"/>
                </a:cubicBezTo>
                <a:cubicBezTo>
                  <a:pt x="3781512" y="703717"/>
                  <a:pt x="3781512" y="703717"/>
                  <a:pt x="3781512" y="703717"/>
                </a:cubicBezTo>
                <a:cubicBezTo>
                  <a:pt x="3726458" y="743827"/>
                  <a:pt x="3668901" y="783937"/>
                  <a:pt x="3611344" y="821540"/>
                </a:cubicBezTo>
                <a:cubicBezTo>
                  <a:pt x="3496231" y="899253"/>
                  <a:pt x="3376112" y="966939"/>
                  <a:pt x="3253491" y="1032117"/>
                </a:cubicBezTo>
                <a:lnTo>
                  <a:pt x="3191695" y="1062445"/>
                </a:lnTo>
                <a:lnTo>
                  <a:pt x="3232851" y="1044362"/>
                </a:lnTo>
                <a:cubicBezTo>
                  <a:pt x="3355472" y="986698"/>
                  <a:pt x="3475591" y="924019"/>
                  <a:pt x="3593207" y="853819"/>
                </a:cubicBezTo>
                <a:cubicBezTo>
                  <a:pt x="3653266" y="818719"/>
                  <a:pt x="3710823" y="781112"/>
                  <a:pt x="3765877" y="743505"/>
                </a:cubicBezTo>
                <a:cubicBezTo>
                  <a:pt x="3936045" y="628177"/>
                  <a:pt x="3936045" y="628177"/>
                  <a:pt x="3936045" y="628177"/>
                </a:cubicBezTo>
                <a:cubicBezTo>
                  <a:pt x="4048657" y="550456"/>
                  <a:pt x="4163770" y="472734"/>
                  <a:pt x="4283889" y="410056"/>
                </a:cubicBezTo>
                <a:cubicBezTo>
                  <a:pt x="4406510" y="347377"/>
                  <a:pt x="4536638" y="299742"/>
                  <a:pt x="4671771" y="272163"/>
                </a:cubicBezTo>
                <a:lnTo>
                  <a:pt x="4742389" y="264326"/>
                </a:lnTo>
                <a:lnTo>
                  <a:pt x="4742389" y="273458"/>
                </a:lnTo>
                <a:lnTo>
                  <a:pt x="4671771" y="282192"/>
                </a:lnTo>
                <a:cubicBezTo>
                  <a:pt x="4539141" y="307263"/>
                  <a:pt x="4409012" y="354899"/>
                  <a:pt x="4288893" y="417577"/>
                </a:cubicBezTo>
                <a:cubicBezTo>
                  <a:pt x="4166273" y="480256"/>
                  <a:pt x="4053661" y="555470"/>
                  <a:pt x="3941050" y="633191"/>
                </a:cubicBezTo>
                <a:cubicBezTo>
                  <a:pt x="3770882" y="748520"/>
                  <a:pt x="3770882" y="748520"/>
                  <a:pt x="3770882" y="748520"/>
                </a:cubicBezTo>
                <a:cubicBezTo>
                  <a:pt x="3715828" y="788634"/>
                  <a:pt x="3655769" y="823734"/>
                  <a:pt x="3598212" y="858834"/>
                </a:cubicBezTo>
                <a:cubicBezTo>
                  <a:pt x="3480595" y="929034"/>
                  <a:pt x="3357975" y="994219"/>
                  <a:pt x="3235353" y="1051883"/>
                </a:cubicBezTo>
                <a:lnTo>
                  <a:pt x="3083811" y="1118465"/>
                </a:lnTo>
                <a:lnTo>
                  <a:pt x="3215960" y="1067077"/>
                </a:lnTo>
                <a:cubicBezTo>
                  <a:pt x="3343586" y="1016916"/>
                  <a:pt x="3466207" y="959232"/>
                  <a:pt x="3586326" y="896531"/>
                </a:cubicBezTo>
                <a:cubicBezTo>
                  <a:pt x="3646385" y="866435"/>
                  <a:pt x="3703942" y="831323"/>
                  <a:pt x="3761499" y="796211"/>
                </a:cubicBezTo>
                <a:cubicBezTo>
                  <a:pt x="3936672" y="693382"/>
                  <a:pt x="3936672" y="693382"/>
                  <a:pt x="3936672" y="693382"/>
                </a:cubicBezTo>
                <a:cubicBezTo>
                  <a:pt x="4054288" y="623158"/>
                  <a:pt x="4174407" y="557949"/>
                  <a:pt x="4299530" y="507789"/>
                </a:cubicBezTo>
                <a:cubicBezTo>
                  <a:pt x="4362091" y="482709"/>
                  <a:pt x="4427156" y="460137"/>
                  <a:pt x="4492220" y="442581"/>
                </a:cubicBezTo>
                <a:cubicBezTo>
                  <a:pt x="4557285" y="425024"/>
                  <a:pt x="4624851" y="409976"/>
                  <a:pt x="4692418" y="407468"/>
                </a:cubicBezTo>
                <a:lnTo>
                  <a:pt x="4742389" y="407468"/>
                </a:lnTo>
                <a:lnTo>
                  <a:pt x="4742389" y="415145"/>
                </a:lnTo>
                <a:lnTo>
                  <a:pt x="4692418" y="414992"/>
                </a:lnTo>
                <a:cubicBezTo>
                  <a:pt x="4627353" y="420008"/>
                  <a:pt x="4559787" y="432548"/>
                  <a:pt x="4494723" y="450105"/>
                </a:cubicBezTo>
                <a:cubicBezTo>
                  <a:pt x="4429659" y="467661"/>
                  <a:pt x="4364594" y="490233"/>
                  <a:pt x="4302033" y="515313"/>
                </a:cubicBezTo>
                <a:cubicBezTo>
                  <a:pt x="4176909" y="565473"/>
                  <a:pt x="4056790" y="630682"/>
                  <a:pt x="3941677" y="698398"/>
                </a:cubicBezTo>
                <a:cubicBezTo>
                  <a:pt x="3766504" y="803735"/>
                  <a:pt x="3766504" y="803735"/>
                  <a:pt x="3766504" y="803735"/>
                </a:cubicBezTo>
                <a:cubicBezTo>
                  <a:pt x="3706444" y="836339"/>
                  <a:pt x="3648887" y="871451"/>
                  <a:pt x="3588828" y="904056"/>
                </a:cubicBezTo>
                <a:cubicBezTo>
                  <a:pt x="3468709" y="966756"/>
                  <a:pt x="3346089" y="1021932"/>
                  <a:pt x="3218463" y="1074601"/>
                </a:cubicBezTo>
                <a:cubicBezTo>
                  <a:pt x="3155901" y="1100308"/>
                  <a:pt x="3092870" y="1124761"/>
                  <a:pt x="3029409" y="1148078"/>
                </a:cubicBezTo>
                <a:lnTo>
                  <a:pt x="2999014" y="1158650"/>
                </a:lnTo>
                <a:lnTo>
                  <a:pt x="2973916" y="1170786"/>
                </a:lnTo>
                <a:lnTo>
                  <a:pt x="3013812" y="1159160"/>
                </a:lnTo>
                <a:cubicBezTo>
                  <a:pt x="3077936" y="1139100"/>
                  <a:pt x="3141748" y="1117786"/>
                  <a:pt x="3205559" y="1095217"/>
                </a:cubicBezTo>
                <a:cubicBezTo>
                  <a:pt x="3333181" y="1052589"/>
                  <a:pt x="3458301" y="1002438"/>
                  <a:pt x="3578417" y="947271"/>
                </a:cubicBezTo>
                <a:cubicBezTo>
                  <a:pt x="3701035" y="887090"/>
                  <a:pt x="3821151" y="826908"/>
                  <a:pt x="3941266" y="766727"/>
                </a:cubicBezTo>
                <a:cubicBezTo>
                  <a:pt x="4061381" y="709053"/>
                  <a:pt x="4186502" y="653886"/>
                  <a:pt x="4314125" y="613765"/>
                </a:cubicBezTo>
                <a:cubicBezTo>
                  <a:pt x="4379187" y="593705"/>
                  <a:pt x="4444250" y="578659"/>
                  <a:pt x="4511815" y="566122"/>
                </a:cubicBezTo>
                <a:cubicBezTo>
                  <a:pt x="4576877" y="553584"/>
                  <a:pt x="4646945" y="548569"/>
                  <a:pt x="4714510" y="553584"/>
                </a:cubicBezTo>
                <a:lnTo>
                  <a:pt x="4742389" y="555330"/>
                </a:lnTo>
                <a:lnTo>
                  <a:pt x="4742389" y="563161"/>
                </a:lnTo>
                <a:lnTo>
                  <a:pt x="4712007" y="561106"/>
                </a:lnTo>
                <a:cubicBezTo>
                  <a:pt x="4646945" y="556091"/>
                  <a:pt x="4579380" y="563614"/>
                  <a:pt x="4511815" y="573644"/>
                </a:cubicBezTo>
                <a:cubicBezTo>
                  <a:pt x="4446753" y="586182"/>
                  <a:pt x="4381689" y="603735"/>
                  <a:pt x="4316627" y="621288"/>
                </a:cubicBezTo>
                <a:cubicBezTo>
                  <a:pt x="4189005" y="661409"/>
                  <a:pt x="4066387" y="716575"/>
                  <a:pt x="3943769" y="774249"/>
                </a:cubicBezTo>
                <a:cubicBezTo>
                  <a:pt x="3823653" y="834431"/>
                  <a:pt x="3703537" y="894612"/>
                  <a:pt x="3583422" y="952286"/>
                </a:cubicBezTo>
                <a:cubicBezTo>
                  <a:pt x="3460804" y="1009960"/>
                  <a:pt x="3335683" y="1057604"/>
                  <a:pt x="3208061" y="1102740"/>
                </a:cubicBezTo>
                <a:cubicBezTo>
                  <a:pt x="3144250" y="1125308"/>
                  <a:pt x="3079813" y="1145996"/>
                  <a:pt x="3015376" y="1165743"/>
                </a:cubicBezTo>
                <a:lnTo>
                  <a:pt x="2934640" y="1189777"/>
                </a:lnTo>
                <a:lnTo>
                  <a:pt x="2905035" y="1204092"/>
                </a:lnTo>
                <a:lnTo>
                  <a:pt x="3004236" y="1180211"/>
                </a:lnTo>
                <a:cubicBezTo>
                  <a:pt x="3069181" y="1163652"/>
                  <a:pt x="3133931" y="1146113"/>
                  <a:pt x="3198368" y="1127323"/>
                </a:cubicBezTo>
                <a:cubicBezTo>
                  <a:pt x="3260928" y="1109785"/>
                  <a:pt x="3325991" y="1089741"/>
                  <a:pt x="3388551" y="1069698"/>
                </a:cubicBezTo>
                <a:cubicBezTo>
                  <a:pt x="3421082" y="1059676"/>
                  <a:pt x="3453613" y="1047149"/>
                  <a:pt x="3483643" y="1037127"/>
                </a:cubicBezTo>
                <a:cubicBezTo>
                  <a:pt x="3531188" y="1019589"/>
                  <a:pt x="3531188" y="1019589"/>
                  <a:pt x="3531188" y="1019589"/>
                </a:cubicBezTo>
                <a:cubicBezTo>
                  <a:pt x="3546203" y="1014578"/>
                  <a:pt x="3561217" y="1007062"/>
                  <a:pt x="3578734" y="1002051"/>
                </a:cubicBezTo>
                <a:cubicBezTo>
                  <a:pt x="3763912" y="926888"/>
                  <a:pt x="3763912" y="926888"/>
                  <a:pt x="3763912" y="926888"/>
                </a:cubicBezTo>
                <a:cubicBezTo>
                  <a:pt x="3826472" y="901834"/>
                  <a:pt x="3889032" y="876779"/>
                  <a:pt x="3949090" y="851725"/>
                </a:cubicBezTo>
                <a:cubicBezTo>
                  <a:pt x="4074211" y="801616"/>
                  <a:pt x="4201833" y="759024"/>
                  <a:pt x="4331959" y="731464"/>
                </a:cubicBezTo>
                <a:cubicBezTo>
                  <a:pt x="4399523" y="716432"/>
                  <a:pt x="4464586" y="703904"/>
                  <a:pt x="4532151" y="698894"/>
                </a:cubicBezTo>
                <a:cubicBezTo>
                  <a:pt x="4597213" y="693883"/>
                  <a:pt x="4667281" y="696388"/>
                  <a:pt x="4732343" y="706410"/>
                </a:cubicBezTo>
                <a:lnTo>
                  <a:pt x="4742389" y="708731"/>
                </a:lnTo>
                <a:lnTo>
                  <a:pt x="4742389" y="716573"/>
                </a:lnTo>
                <a:lnTo>
                  <a:pt x="4732343" y="713926"/>
                </a:lnTo>
                <a:cubicBezTo>
                  <a:pt x="4698561" y="708915"/>
                  <a:pt x="4665404" y="705784"/>
                  <a:pt x="4632248" y="704531"/>
                </a:cubicBezTo>
                <a:cubicBezTo>
                  <a:pt x="4599091" y="703278"/>
                  <a:pt x="4565934" y="703905"/>
                  <a:pt x="4532151" y="706410"/>
                </a:cubicBezTo>
                <a:cubicBezTo>
                  <a:pt x="4464586" y="711421"/>
                  <a:pt x="4399523" y="723948"/>
                  <a:pt x="4334461" y="738981"/>
                </a:cubicBezTo>
                <a:cubicBezTo>
                  <a:pt x="4204336" y="766540"/>
                  <a:pt x="4076713" y="809133"/>
                  <a:pt x="3954095" y="859241"/>
                </a:cubicBezTo>
                <a:cubicBezTo>
                  <a:pt x="3891535" y="881790"/>
                  <a:pt x="3828975" y="909350"/>
                  <a:pt x="3766415" y="934404"/>
                </a:cubicBezTo>
                <a:cubicBezTo>
                  <a:pt x="3581236" y="1007062"/>
                  <a:pt x="3581236" y="1007062"/>
                  <a:pt x="3581236" y="1007062"/>
                </a:cubicBezTo>
                <a:cubicBezTo>
                  <a:pt x="3563719" y="1014578"/>
                  <a:pt x="3548705" y="1019589"/>
                  <a:pt x="3533691" y="1027105"/>
                </a:cubicBezTo>
                <a:cubicBezTo>
                  <a:pt x="3486145" y="1044643"/>
                  <a:pt x="3486145" y="1044643"/>
                  <a:pt x="3486145" y="1044643"/>
                </a:cubicBezTo>
                <a:cubicBezTo>
                  <a:pt x="3456116" y="1054665"/>
                  <a:pt x="3423585" y="1064687"/>
                  <a:pt x="3391053" y="1074708"/>
                </a:cubicBezTo>
                <a:cubicBezTo>
                  <a:pt x="3328493" y="1097257"/>
                  <a:pt x="3263431" y="1117301"/>
                  <a:pt x="3200871" y="1134839"/>
                </a:cubicBezTo>
                <a:lnTo>
                  <a:pt x="2877196" y="1215985"/>
                </a:lnTo>
                <a:lnTo>
                  <a:pt x="2875102" y="1216868"/>
                </a:lnTo>
                <a:cubicBezTo>
                  <a:pt x="2855043" y="1225330"/>
                  <a:pt x="2855043" y="1225330"/>
                  <a:pt x="2855043" y="1225330"/>
                </a:cubicBezTo>
                <a:lnTo>
                  <a:pt x="2832458" y="1236048"/>
                </a:lnTo>
                <a:lnTo>
                  <a:pt x="3193216" y="1167445"/>
                </a:lnTo>
                <a:cubicBezTo>
                  <a:pt x="3323348" y="1137380"/>
                  <a:pt x="3453480" y="1107316"/>
                  <a:pt x="3578607" y="1064724"/>
                </a:cubicBezTo>
                <a:cubicBezTo>
                  <a:pt x="3643673" y="1044681"/>
                  <a:pt x="3706236" y="1027143"/>
                  <a:pt x="3768799" y="1007100"/>
                </a:cubicBezTo>
                <a:cubicBezTo>
                  <a:pt x="3833865" y="984551"/>
                  <a:pt x="3896429" y="964508"/>
                  <a:pt x="3961495" y="946970"/>
                </a:cubicBezTo>
                <a:cubicBezTo>
                  <a:pt x="4089124" y="906884"/>
                  <a:pt x="4219256" y="876819"/>
                  <a:pt x="4349388" y="856776"/>
                </a:cubicBezTo>
                <a:cubicBezTo>
                  <a:pt x="4448864" y="841744"/>
                  <a:pt x="4549748" y="836576"/>
                  <a:pt x="4648871" y="848673"/>
                </a:cubicBezTo>
                <a:lnTo>
                  <a:pt x="4742389" y="865896"/>
                </a:lnTo>
                <a:lnTo>
                  <a:pt x="4742389" y="876335"/>
                </a:lnTo>
                <a:lnTo>
                  <a:pt x="4647855" y="857246"/>
                </a:lnTo>
                <a:cubicBezTo>
                  <a:pt x="4615205" y="852862"/>
                  <a:pt x="4582281" y="850513"/>
                  <a:pt x="4549278" y="849886"/>
                </a:cubicBezTo>
                <a:cubicBezTo>
                  <a:pt x="4483274" y="848634"/>
                  <a:pt x="4416957" y="854271"/>
                  <a:pt x="4351891" y="864292"/>
                </a:cubicBezTo>
                <a:cubicBezTo>
                  <a:pt x="4219256" y="884335"/>
                  <a:pt x="4089124" y="914400"/>
                  <a:pt x="3963997" y="951981"/>
                </a:cubicBezTo>
                <a:cubicBezTo>
                  <a:pt x="3898931" y="972024"/>
                  <a:pt x="3836368" y="992067"/>
                  <a:pt x="3771302" y="1012111"/>
                </a:cubicBezTo>
                <a:cubicBezTo>
                  <a:pt x="3708739" y="1034659"/>
                  <a:pt x="3646175" y="1052197"/>
                  <a:pt x="3581109" y="1072240"/>
                </a:cubicBezTo>
                <a:cubicBezTo>
                  <a:pt x="3455983" y="1114832"/>
                  <a:pt x="3325851" y="1144897"/>
                  <a:pt x="3195719" y="1172456"/>
                </a:cubicBezTo>
                <a:lnTo>
                  <a:pt x="2809662" y="1246866"/>
                </a:lnTo>
                <a:lnTo>
                  <a:pt x="2807495" y="1247894"/>
                </a:lnTo>
                <a:lnTo>
                  <a:pt x="2761193" y="1266924"/>
                </a:lnTo>
                <a:lnTo>
                  <a:pt x="2797435" y="1263017"/>
                </a:lnTo>
                <a:cubicBezTo>
                  <a:pt x="2929441" y="1248600"/>
                  <a:pt x="3061446" y="1232930"/>
                  <a:pt x="3192826" y="1212872"/>
                </a:cubicBezTo>
                <a:cubicBezTo>
                  <a:pt x="3257890" y="1205350"/>
                  <a:pt x="3322955" y="1192814"/>
                  <a:pt x="3388019" y="1180277"/>
                </a:cubicBezTo>
                <a:cubicBezTo>
                  <a:pt x="3420551" y="1175263"/>
                  <a:pt x="3453083" y="1167741"/>
                  <a:pt x="3485615" y="1160219"/>
                </a:cubicBezTo>
                <a:cubicBezTo>
                  <a:pt x="3583211" y="1140161"/>
                  <a:pt x="3583211" y="1140161"/>
                  <a:pt x="3583211" y="1140161"/>
                </a:cubicBezTo>
                <a:cubicBezTo>
                  <a:pt x="3648276" y="1127624"/>
                  <a:pt x="3713340" y="1110074"/>
                  <a:pt x="3778404" y="1095030"/>
                </a:cubicBezTo>
                <a:cubicBezTo>
                  <a:pt x="3840966" y="1079986"/>
                  <a:pt x="3906031" y="1064943"/>
                  <a:pt x="3971095" y="1049899"/>
                </a:cubicBezTo>
                <a:cubicBezTo>
                  <a:pt x="4101223" y="1022319"/>
                  <a:pt x="4233855" y="999753"/>
                  <a:pt x="4366485" y="989724"/>
                </a:cubicBezTo>
                <a:cubicBezTo>
                  <a:pt x="4465959" y="982203"/>
                  <a:pt x="4566840" y="985963"/>
                  <a:pt x="4663850" y="1007354"/>
                </a:cubicBezTo>
                <a:lnTo>
                  <a:pt x="4742389" y="1029966"/>
                </a:lnTo>
                <a:lnTo>
                  <a:pt x="4742389" y="1037999"/>
                </a:lnTo>
                <a:lnTo>
                  <a:pt x="4685532" y="1020809"/>
                </a:lnTo>
                <a:cubicBezTo>
                  <a:pt x="4613336" y="1002910"/>
                  <a:pt x="4538863" y="995572"/>
                  <a:pt x="4464786" y="994778"/>
                </a:cubicBezTo>
                <a:cubicBezTo>
                  <a:pt x="4431862" y="994425"/>
                  <a:pt x="4399017" y="995366"/>
                  <a:pt x="4366485" y="997246"/>
                </a:cubicBezTo>
                <a:cubicBezTo>
                  <a:pt x="4233855" y="1007275"/>
                  <a:pt x="4103726" y="1029841"/>
                  <a:pt x="3973597" y="1057421"/>
                </a:cubicBezTo>
                <a:cubicBezTo>
                  <a:pt x="3908533" y="1072464"/>
                  <a:pt x="3843469" y="1087508"/>
                  <a:pt x="3778404" y="1102552"/>
                </a:cubicBezTo>
                <a:cubicBezTo>
                  <a:pt x="3713340" y="1117595"/>
                  <a:pt x="3650778" y="1132639"/>
                  <a:pt x="3585714" y="1147683"/>
                </a:cubicBezTo>
                <a:cubicBezTo>
                  <a:pt x="3488117" y="1167741"/>
                  <a:pt x="3488117" y="1167741"/>
                  <a:pt x="3488117" y="1167741"/>
                </a:cubicBezTo>
                <a:cubicBezTo>
                  <a:pt x="3455585" y="1175263"/>
                  <a:pt x="3423053" y="1182785"/>
                  <a:pt x="3390521" y="1187799"/>
                </a:cubicBezTo>
                <a:cubicBezTo>
                  <a:pt x="3325457" y="1200335"/>
                  <a:pt x="3257890" y="1210365"/>
                  <a:pt x="3192826" y="1220394"/>
                </a:cubicBezTo>
                <a:cubicBezTo>
                  <a:pt x="3061446" y="1239198"/>
                  <a:pt x="2929441" y="1254869"/>
                  <a:pt x="2797435" y="1269599"/>
                </a:cubicBezTo>
                <a:lnTo>
                  <a:pt x="2739028" y="1276034"/>
                </a:lnTo>
                <a:lnTo>
                  <a:pt x="2722096" y="1282994"/>
                </a:lnTo>
                <a:cubicBezTo>
                  <a:pt x="2709896" y="1288008"/>
                  <a:pt x="2709896" y="1288008"/>
                  <a:pt x="2709896" y="1288008"/>
                </a:cubicBezTo>
                <a:lnTo>
                  <a:pt x="2691765" y="1295343"/>
                </a:lnTo>
                <a:lnTo>
                  <a:pt x="2795633" y="1289998"/>
                </a:lnTo>
                <a:cubicBezTo>
                  <a:pt x="2927954" y="1284046"/>
                  <a:pt x="3060589" y="1277780"/>
                  <a:pt x="3193223" y="1267755"/>
                </a:cubicBezTo>
                <a:cubicBezTo>
                  <a:pt x="3260791" y="1262743"/>
                  <a:pt x="3325857" y="1257730"/>
                  <a:pt x="3390923" y="1250211"/>
                </a:cubicBezTo>
                <a:cubicBezTo>
                  <a:pt x="3588623" y="1225149"/>
                  <a:pt x="3588623" y="1225149"/>
                  <a:pt x="3588623" y="1225149"/>
                </a:cubicBezTo>
                <a:cubicBezTo>
                  <a:pt x="3721258" y="1207605"/>
                  <a:pt x="3851390" y="1182543"/>
                  <a:pt x="3981522" y="1164999"/>
                </a:cubicBezTo>
                <a:cubicBezTo>
                  <a:pt x="4049090" y="1157480"/>
                  <a:pt x="4114156" y="1147455"/>
                  <a:pt x="4181725" y="1142443"/>
                </a:cubicBezTo>
                <a:cubicBezTo>
                  <a:pt x="4246791" y="1134924"/>
                  <a:pt x="4311857" y="1129912"/>
                  <a:pt x="4379425" y="1129912"/>
                </a:cubicBezTo>
                <a:cubicBezTo>
                  <a:pt x="4446993" y="1132418"/>
                  <a:pt x="4512059" y="1134924"/>
                  <a:pt x="4579628" y="1147455"/>
                </a:cubicBezTo>
                <a:cubicBezTo>
                  <a:pt x="4612161" y="1152468"/>
                  <a:pt x="4644693" y="1157480"/>
                  <a:pt x="4677227" y="1167505"/>
                </a:cubicBezTo>
                <a:lnTo>
                  <a:pt x="4742389" y="1188113"/>
                </a:lnTo>
                <a:lnTo>
                  <a:pt x="4742389" y="1197002"/>
                </a:lnTo>
                <a:lnTo>
                  <a:pt x="4674724" y="1175024"/>
                </a:lnTo>
                <a:cubicBezTo>
                  <a:pt x="4642191" y="1167505"/>
                  <a:pt x="4609658" y="1159987"/>
                  <a:pt x="4577125" y="1154974"/>
                </a:cubicBezTo>
                <a:cubicBezTo>
                  <a:pt x="4512059" y="1144949"/>
                  <a:pt x="4444491" y="1139937"/>
                  <a:pt x="4379425" y="1139937"/>
                </a:cubicBezTo>
                <a:cubicBezTo>
                  <a:pt x="4314359" y="1139937"/>
                  <a:pt x="4246791" y="1142443"/>
                  <a:pt x="4181725" y="1149962"/>
                </a:cubicBezTo>
                <a:cubicBezTo>
                  <a:pt x="4114156" y="1157480"/>
                  <a:pt x="4049090" y="1164999"/>
                  <a:pt x="3984024" y="1172518"/>
                </a:cubicBezTo>
                <a:cubicBezTo>
                  <a:pt x="3851390" y="1190062"/>
                  <a:pt x="3721258" y="1215124"/>
                  <a:pt x="3591126" y="1232668"/>
                </a:cubicBezTo>
                <a:cubicBezTo>
                  <a:pt x="3393426" y="1257730"/>
                  <a:pt x="3393426" y="1257730"/>
                  <a:pt x="3393426" y="1257730"/>
                </a:cubicBezTo>
                <a:cubicBezTo>
                  <a:pt x="3325857" y="1265249"/>
                  <a:pt x="3260791" y="1270261"/>
                  <a:pt x="3193223" y="1275274"/>
                </a:cubicBezTo>
                <a:cubicBezTo>
                  <a:pt x="3061840" y="1285299"/>
                  <a:pt x="2929831" y="1291564"/>
                  <a:pt x="2797510" y="1297203"/>
                </a:cubicBezTo>
                <a:lnTo>
                  <a:pt x="2673116" y="1302888"/>
                </a:lnTo>
                <a:lnTo>
                  <a:pt x="2661097" y="1307751"/>
                </a:lnTo>
                <a:lnTo>
                  <a:pt x="2621225" y="1322346"/>
                </a:lnTo>
                <a:lnTo>
                  <a:pt x="2797441" y="1325679"/>
                </a:lnTo>
                <a:cubicBezTo>
                  <a:pt x="2930072" y="1329442"/>
                  <a:pt x="3062703" y="1333204"/>
                  <a:pt x="3195334" y="1333204"/>
                </a:cubicBezTo>
                <a:cubicBezTo>
                  <a:pt x="3230368" y="1333204"/>
                  <a:pt x="3262901" y="1333204"/>
                  <a:pt x="3295433" y="1333204"/>
                </a:cubicBezTo>
                <a:cubicBezTo>
                  <a:pt x="3327965" y="1333204"/>
                  <a:pt x="3362999" y="1330696"/>
                  <a:pt x="3395531" y="1330696"/>
                </a:cubicBezTo>
                <a:cubicBezTo>
                  <a:pt x="3495631" y="1325679"/>
                  <a:pt x="3495631" y="1325679"/>
                  <a:pt x="3495631" y="1325679"/>
                </a:cubicBezTo>
                <a:cubicBezTo>
                  <a:pt x="3543177" y="1323171"/>
                  <a:pt x="3543177" y="1323171"/>
                  <a:pt x="3543177" y="1323171"/>
                </a:cubicBezTo>
                <a:cubicBezTo>
                  <a:pt x="3593227" y="1320662"/>
                  <a:pt x="3593227" y="1320662"/>
                  <a:pt x="3593227" y="1320662"/>
                </a:cubicBezTo>
                <a:cubicBezTo>
                  <a:pt x="3725858" y="1313137"/>
                  <a:pt x="3858489" y="1298086"/>
                  <a:pt x="3991120" y="1290561"/>
                </a:cubicBezTo>
                <a:cubicBezTo>
                  <a:pt x="4056184" y="1285544"/>
                  <a:pt x="4123751" y="1280527"/>
                  <a:pt x="4188815" y="1278019"/>
                </a:cubicBezTo>
                <a:cubicBezTo>
                  <a:pt x="4256382" y="1275510"/>
                  <a:pt x="4323949" y="1275510"/>
                  <a:pt x="4389013" y="1278019"/>
                </a:cubicBezTo>
                <a:cubicBezTo>
                  <a:pt x="4456580" y="1283036"/>
                  <a:pt x="4521644" y="1290561"/>
                  <a:pt x="4586709" y="1303103"/>
                </a:cubicBezTo>
                <a:cubicBezTo>
                  <a:pt x="4604225" y="1305612"/>
                  <a:pt x="4619241" y="1310628"/>
                  <a:pt x="4636758" y="1313137"/>
                </a:cubicBezTo>
                <a:cubicBezTo>
                  <a:pt x="4684305" y="1328188"/>
                  <a:pt x="4684305" y="1328188"/>
                  <a:pt x="4684305" y="1328188"/>
                </a:cubicBezTo>
                <a:cubicBezTo>
                  <a:pt x="4708079" y="1334459"/>
                  <a:pt x="4725909" y="1339163"/>
                  <a:pt x="4739281" y="1342690"/>
                </a:cubicBezTo>
                <a:lnTo>
                  <a:pt x="4742389" y="1343510"/>
                </a:lnTo>
                <a:lnTo>
                  <a:pt x="4742389" y="1352843"/>
                </a:lnTo>
                <a:lnTo>
                  <a:pt x="4722977" y="1347354"/>
                </a:lnTo>
                <a:cubicBezTo>
                  <a:pt x="4681803" y="1335713"/>
                  <a:pt x="4681803" y="1335713"/>
                  <a:pt x="4681803" y="1335713"/>
                </a:cubicBezTo>
                <a:cubicBezTo>
                  <a:pt x="4634255" y="1323171"/>
                  <a:pt x="4634255" y="1323171"/>
                  <a:pt x="4634255" y="1323171"/>
                </a:cubicBezTo>
                <a:cubicBezTo>
                  <a:pt x="4619241" y="1318154"/>
                  <a:pt x="4601723" y="1315645"/>
                  <a:pt x="4586709" y="1310628"/>
                </a:cubicBezTo>
                <a:cubicBezTo>
                  <a:pt x="4521644" y="1298086"/>
                  <a:pt x="4454077" y="1290561"/>
                  <a:pt x="4389013" y="1285544"/>
                </a:cubicBezTo>
                <a:cubicBezTo>
                  <a:pt x="4322698" y="1281782"/>
                  <a:pt x="4256382" y="1282409"/>
                  <a:pt x="4190067" y="1285230"/>
                </a:cubicBezTo>
                <a:cubicBezTo>
                  <a:pt x="4123751" y="1288052"/>
                  <a:pt x="4057436" y="1293069"/>
                  <a:pt x="3991120" y="1298086"/>
                </a:cubicBezTo>
                <a:cubicBezTo>
                  <a:pt x="3858489" y="1305612"/>
                  <a:pt x="3725858" y="1318154"/>
                  <a:pt x="3593227" y="1328188"/>
                </a:cubicBezTo>
                <a:cubicBezTo>
                  <a:pt x="3545680" y="1330696"/>
                  <a:pt x="3545680" y="1330696"/>
                  <a:pt x="3545680" y="1330696"/>
                </a:cubicBezTo>
                <a:cubicBezTo>
                  <a:pt x="3495631" y="1333204"/>
                  <a:pt x="3495631" y="1333204"/>
                  <a:pt x="3495631" y="1333204"/>
                </a:cubicBezTo>
                <a:cubicBezTo>
                  <a:pt x="3395531" y="1338221"/>
                  <a:pt x="3395531" y="1338221"/>
                  <a:pt x="3395531" y="1338221"/>
                </a:cubicBezTo>
                <a:cubicBezTo>
                  <a:pt x="3362999" y="1338221"/>
                  <a:pt x="3327965" y="1340730"/>
                  <a:pt x="3295433" y="1340730"/>
                </a:cubicBezTo>
                <a:cubicBezTo>
                  <a:pt x="3262901" y="1340730"/>
                  <a:pt x="3230368" y="1340730"/>
                  <a:pt x="3195334" y="1340730"/>
                </a:cubicBezTo>
                <a:cubicBezTo>
                  <a:pt x="3062703" y="1339476"/>
                  <a:pt x="2930072" y="1335713"/>
                  <a:pt x="2797441" y="1332264"/>
                </a:cubicBezTo>
                <a:lnTo>
                  <a:pt x="2603375" y="1329052"/>
                </a:lnTo>
                <a:lnTo>
                  <a:pt x="2557030" y="1346910"/>
                </a:lnTo>
                <a:lnTo>
                  <a:pt x="2602614" y="1350303"/>
                </a:lnTo>
                <a:cubicBezTo>
                  <a:pt x="2801907" y="1368169"/>
                  <a:pt x="2999441" y="1393087"/>
                  <a:pt x="3198382" y="1408131"/>
                </a:cubicBezTo>
                <a:cubicBezTo>
                  <a:pt x="3248430" y="1413146"/>
                  <a:pt x="3248430" y="1413146"/>
                  <a:pt x="3248430" y="1413146"/>
                </a:cubicBezTo>
                <a:cubicBezTo>
                  <a:pt x="3298479" y="1415654"/>
                  <a:pt x="3298479" y="1415654"/>
                  <a:pt x="3298479" y="1415654"/>
                </a:cubicBezTo>
                <a:cubicBezTo>
                  <a:pt x="3398575" y="1420669"/>
                  <a:pt x="3398575" y="1420669"/>
                  <a:pt x="3398575" y="1420669"/>
                </a:cubicBezTo>
                <a:cubicBezTo>
                  <a:pt x="3431106" y="1420669"/>
                  <a:pt x="3466140" y="1423176"/>
                  <a:pt x="3498671" y="1423176"/>
                </a:cubicBezTo>
                <a:cubicBezTo>
                  <a:pt x="3531203" y="1425683"/>
                  <a:pt x="3563734" y="1425683"/>
                  <a:pt x="3598767" y="1425683"/>
                </a:cubicBezTo>
                <a:cubicBezTo>
                  <a:pt x="3731395" y="1425683"/>
                  <a:pt x="3864023" y="1423176"/>
                  <a:pt x="3996650" y="1420669"/>
                </a:cubicBezTo>
                <a:cubicBezTo>
                  <a:pt x="4064215" y="1420669"/>
                  <a:pt x="4131781" y="1418161"/>
                  <a:pt x="4196843" y="1418161"/>
                </a:cubicBezTo>
                <a:cubicBezTo>
                  <a:pt x="4264408" y="1420669"/>
                  <a:pt x="4329471" y="1423176"/>
                  <a:pt x="4397035" y="1428191"/>
                </a:cubicBezTo>
                <a:cubicBezTo>
                  <a:pt x="4464601" y="1435713"/>
                  <a:pt x="4529663" y="1443236"/>
                  <a:pt x="4594726" y="1458280"/>
                </a:cubicBezTo>
                <a:cubicBezTo>
                  <a:pt x="4644149" y="1467683"/>
                  <a:pt x="4681216" y="1474736"/>
                  <a:pt x="4709016" y="1480025"/>
                </a:cubicBezTo>
                <a:lnTo>
                  <a:pt x="4742389" y="1486374"/>
                </a:lnTo>
                <a:lnTo>
                  <a:pt x="4742389" y="1494257"/>
                </a:lnTo>
                <a:lnTo>
                  <a:pt x="4677071" y="1481670"/>
                </a:lnTo>
                <a:cubicBezTo>
                  <a:pt x="4594726" y="1465803"/>
                  <a:pt x="4594726" y="1465803"/>
                  <a:pt x="4594726" y="1465803"/>
                </a:cubicBezTo>
                <a:cubicBezTo>
                  <a:pt x="4529663" y="1450758"/>
                  <a:pt x="4462099" y="1443236"/>
                  <a:pt x="4397035" y="1435713"/>
                </a:cubicBezTo>
                <a:cubicBezTo>
                  <a:pt x="4329471" y="1430698"/>
                  <a:pt x="4264408" y="1428191"/>
                  <a:pt x="4196843" y="1428191"/>
                </a:cubicBezTo>
                <a:cubicBezTo>
                  <a:pt x="4131781" y="1425683"/>
                  <a:pt x="4064215" y="1428191"/>
                  <a:pt x="3996650" y="1428191"/>
                </a:cubicBezTo>
                <a:cubicBezTo>
                  <a:pt x="3864023" y="1430698"/>
                  <a:pt x="3731395" y="1433206"/>
                  <a:pt x="3598767" y="1433206"/>
                </a:cubicBezTo>
                <a:cubicBezTo>
                  <a:pt x="3563734" y="1433206"/>
                  <a:pt x="3531203" y="1433206"/>
                  <a:pt x="3498671" y="1430698"/>
                </a:cubicBezTo>
                <a:cubicBezTo>
                  <a:pt x="3463637" y="1430698"/>
                  <a:pt x="3431106" y="1428191"/>
                  <a:pt x="3398575" y="1425683"/>
                </a:cubicBezTo>
                <a:cubicBezTo>
                  <a:pt x="3298479" y="1420669"/>
                  <a:pt x="3298479" y="1420669"/>
                  <a:pt x="3298479" y="1420669"/>
                </a:cubicBezTo>
                <a:cubicBezTo>
                  <a:pt x="3248430" y="1418161"/>
                  <a:pt x="3248430" y="1418161"/>
                  <a:pt x="3248430" y="1418161"/>
                </a:cubicBezTo>
                <a:cubicBezTo>
                  <a:pt x="3198382" y="1415654"/>
                  <a:pt x="3198382" y="1415654"/>
                  <a:pt x="3198382" y="1415654"/>
                </a:cubicBezTo>
                <a:cubicBezTo>
                  <a:pt x="3065755" y="1404370"/>
                  <a:pt x="2933127" y="1389952"/>
                  <a:pt x="2800499" y="1376161"/>
                </a:cubicBezTo>
                <a:lnTo>
                  <a:pt x="2541482" y="1352901"/>
                </a:lnTo>
                <a:lnTo>
                  <a:pt x="2519845" y="1361238"/>
                </a:lnTo>
                <a:cubicBezTo>
                  <a:pt x="2514698" y="1363221"/>
                  <a:pt x="2514698" y="1363221"/>
                  <a:pt x="2514698" y="1363221"/>
                </a:cubicBezTo>
                <a:lnTo>
                  <a:pt x="2492236" y="1370889"/>
                </a:lnTo>
                <a:lnTo>
                  <a:pt x="2607863" y="1388382"/>
                </a:lnTo>
                <a:cubicBezTo>
                  <a:pt x="2805412" y="1421420"/>
                  <a:pt x="3001553" y="1461866"/>
                  <a:pt x="3200510" y="1493846"/>
                </a:cubicBezTo>
                <a:cubicBezTo>
                  <a:pt x="3266829" y="1503879"/>
                  <a:pt x="3333148" y="1513285"/>
                  <a:pt x="3399467" y="1521123"/>
                </a:cubicBezTo>
                <a:lnTo>
                  <a:pt x="3456135" y="1526213"/>
                </a:lnTo>
                <a:lnTo>
                  <a:pt x="3385974" y="1526213"/>
                </a:lnTo>
                <a:lnTo>
                  <a:pt x="3198007" y="1501370"/>
                </a:lnTo>
                <a:cubicBezTo>
                  <a:pt x="3000927" y="1469390"/>
                  <a:pt x="2803848" y="1428945"/>
                  <a:pt x="2605712" y="1394849"/>
                </a:cubicBezTo>
                <a:lnTo>
                  <a:pt x="2480242" y="1374984"/>
                </a:lnTo>
                <a:lnTo>
                  <a:pt x="2430316" y="1392028"/>
                </a:lnTo>
                <a:lnTo>
                  <a:pt x="2611703" y="1435223"/>
                </a:lnTo>
                <a:cubicBezTo>
                  <a:pt x="2709822" y="1460086"/>
                  <a:pt x="2807677" y="1486624"/>
                  <a:pt x="2905401" y="1512588"/>
                </a:cubicBezTo>
                <a:lnTo>
                  <a:pt x="2959386" y="1526213"/>
                </a:lnTo>
                <a:lnTo>
                  <a:pt x="2932531" y="1526213"/>
                </a:lnTo>
                <a:lnTo>
                  <a:pt x="2904301" y="1519009"/>
                </a:lnTo>
                <a:cubicBezTo>
                  <a:pt x="2806651" y="1493118"/>
                  <a:pt x="2709177" y="1466963"/>
                  <a:pt x="2611351" y="1442394"/>
                </a:cubicBezTo>
                <a:lnTo>
                  <a:pt x="2417339" y="1396458"/>
                </a:lnTo>
                <a:lnTo>
                  <a:pt x="2366634" y="1413767"/>
                </a:lnTo>
                <a:lnTo>
                  <a:pt x="2372405" y="1415502"/>
                </a:lnTo>
                <a:cubicBezTo>
                  <a:pt x="2422456" y="1430541"/>
                  <a:pt x="2422456" y="1430541"/>
                  <a:pt x="2422456" y="1430541"/>
                </a:cubicBezTo>
                <a:cubicBezTo>
                  <a:pt x="2487522" y="1449967"/>
                  <a:pt x="2552119" y="1470803"/>
                  <a:pt x="2616442" y="1492383"/>
                </a:cubicBezTo>
                <a:lnTo>
                  <a:pt x="2714577" y="1526213"/>
                </a:lnTo>
                <a:lnTo>
                  <a:pt x="2697232" y="1526213"/>
                </a:lnTo>
                <a:lnTo>
                  <a:pt x="2613979" y="1497435"/>
                </a:lnTo>
                <a:cubicBezTo>
                  <a:pt x="2549617" y="1475816"/>
                  <a:pt x="2485020" y="1454980"/>
                  <a:pt x="2419954" y="1435554"/>
                </a:cubicBezTo>
                <a:cubicBezTo>
                  <a:pt x="2369903" y="1420515"/>
                  <a:pt x="2369903" y="1420515"/>
                  <a:pt x="2369903" y="1420515"/>
                </a:cubicBezTo>
                <a:lnTo>
                  <a:pt x="2356905" y="1417089"/>
                </a:lnTo>
                <a:lnTo>
                  <a:pt x="2316294" y="1430952"/>
                </a:lnTo>
                <a:lnTo>
                  <a:pt x="2127719" y="1485932"/>
                </a:lnTo>
                <a:lnTo>
                  <a:pt x="2204876" y="1503785"/>
                </a:lnTo>
                <a:cubicBezTo>
                  <a:pt x="2254923" y="1513821"/>
                  <a:pt x="2254923" y="1513821"/>
                  <a:pt x="2254923" y="1513821"/>
                </a:cubicBezTo>
                <a:cubicBezTo>
                  <a:pt x="2304970" y="1523857"/>
                  <a:pt x="2304970" y="1523857"/>
                  <a:pt x="2304970" y="1523857"/>
                </a:cubicBezTo>
                <a:lnTo>
                  <a:pt x="2314134" y="1526213"/>
                </a:lnTo>
                <a:lnTo>
                  <a:pt x="2281838" y="1526213"/>
                </a:lnTo>
                <a:lnTo>
                  <a:pt x="2258677" y="1520407"/>
                </a:lnTo>
                <a:cubicBezTo>
                  <a:pt x="2252421" y="1518839"/>
                  <a:pt x="2252421" y="1518839"/>
                  <a:pt x="2252421" y="1518839"/>
                </a:cubicBezTo>
                <a:cubicBezTo>
                  <a:pt x="2204876" y="1508803"/>
                  <a:pt x="2204876" y="1508803"/>
                  <a:pt x="2204876" y="1508803"/>
                </a:cubicBezTo>
                <a:lnTo>
                  <a:pt x="2117153" y="1489013"/>
                </a:lnTo>
                <a:lnTo>
                  <a:pt x="2014436" y="1518961"/>
                </a:lnTo>
                <a:lnTo>
                  <a:pt x="1983833" y="1526213"/>
                </a:lnTo>
                <a:lnTo>
                  <a:pt x="1962561" y="1526213"/>
                </a:lnTo>
                <a:lnTo>
                  <a:pt x="2014304" y="1513946"/>
                </a:lnTo>
                <a:lnTo>
                  <a:pt x="2107222" y="1486773"/>
                </a:lnTo>
                <a:lnTo>
                  <a:pt x="2104782" y="1486222"/>
                </a:lnTo>
                <a:lnTo>
                  <a:pt x="2059080" y="1477998"/>
                </a:lnTo>
                <a:lnTo>
                  <a:pt x="1992309" y="1496203"/>
                </a:lnTo>
                <a:lnTo>
                  <a:pt x="1852191" y="1526213"/>
                </a:lnTo>
                <a:lnTo>
                  <a:pt x="1827090" y="1526213"/>
                </a:lnTo>
                <a:lnTo>
                  <a:pt x="1991566" y="1491190"/>
                </a:lnTo>
                <a:lnTo>
                  <a:pt x="2047515" y="1475916"/>
                </a:lnTo>
                <a:lnTo>
                  <a:pt x="2019390" y="1470855"/>
                </a:lnTo>
                <a:cubicBezTo>
                  <a:pt x="2007191" y="1468660"/>
                  <a:pt x="2007191" y="1468660"/>
                  <a:pt x="2007191" y="1468660"/>
                </a:cubicBezTo>
                <a:lnTo>
                  <a:pt x="1989537" y="1465988"/>
                </a:lnTo>
                <a:lnTo>
                  <a:pt x="1702379" y="1526213"/>
                </a:lnTo>
                <a:lnTo>
                  <a:pt x="1678465" y="1526213"/>
                </a:lnTo>
                <a:lnTo>
                  <a:pt x="1975510" y="1463865"/>
                </a:lnTo>
                <a:lnTo>
                  <a:pt x="1916849" y="1454987"/>
                </a:lnTo>
                <a:lnTo>
                  <a:pt x="1654418" y="1505979"/>
                </a:lnTo>
                <a:lnTo>
                  <a:pt x="1507673" y="1526213"/>
                </a:lnTo>
                <a:lnTo>
                  <a:pt x="1470857" y="1526213"/>
                </a:lnTo>
                <a:lnTo>
                  <a:pt x="1651916" y="1500963"/>
                </a:lnTo>
                <a:lnTo>
                  <a:pt x="1899571" y="1452372"/>
                </a:lnTo>
                <a:lnTo>
                  <a:pt x="1834242" y="1442485"/>
                </a:lnTo>
                <a:lnTo>
                  <a:pt x="1639052" y="1476367"/>
                </a:lnTo>
                <a:lnTo>
                  <a:pt x="1254290" y="1526213"/>
                </a:lnTo>
                <a:lnTo>
                  <a:pt x="1219068" y="1526213"/>
                </a:lnTo>
                <a:lnTo>
                  <a:pt x="1237416" y="1524638"/>
                </a:lnTo>
                <a:cubicBezTo>
                  <a:pt x="1371294" y="1510219"/>
                  <a:pt x="1505173" y="1492666"/>
                  <a:pt x="1639052" y="1471352"/>
                </a:cubicBezTo>
                <a:lnTo>
                  <a:pt x="1818580" y="1440115"/>
                </a:lnTo>
                <a:lnTo>
                  <a:pt x="1808255" y="1438552"/>
                </a:lnTo>
                <a:lnTo>
                  <a:pt x="1740515" y="1430863"/>
                </a:lnTo>
                <a:lnTo>
                  <a:pt x="1626857" y="1448018"/>
                </a:lnTo>
                <a:cubicBezTo>
                  <a:pt x="1494229" y="1466809"/>
                  <a:pt x="1361601" y="1482468"/>
                  <a:pt x="1228661" y="1495621"/>
                </a:cubicBezTo>
                <a:lnTo>
                  <a:pt x="852899" y="1526213"/>
                </a:lnTo>
                <a:lnTo>
                  <a:pt x="815074" y="1526213"/>
                </a:lnTo>
                <a:lnTo>
                  <a:pt x="828590" y="1525686"/>
                </a:lnTo>
                <a:cubicBezTo>
                  <a:pt x="1093844" y="1508148"/>
                  <a:pt x="1361601" y="1480589"/>
                  <a:pt x="1626857" y="1443007"/>
                </a:cubicBezTo>
                <a:lnTo>
                  <a:pt x="1721439" y="1428698"/>
                </a:lnTo>
                <a:lnTo>
                  <a:pt x="1632000" y="1418546"/>
                </a:lnTo>
                <a:lnTo>
                  <a:pt x="1616619" y="1420490"/>
                </a:lnTo>
                <a:cubicBezTo>
                  <a:pt x="1351350" y="1453061"/>
                  <a:pt x="1086081" y="1478114"/>
                  <a:pt x="820813" y="1493147"/>
                </a:cubicBezTo>
                <a:cubicBezTo>
                  <a:pt x="555543" y="1510685"/>
                  <a:pt x="287773" y="1518201"/>
                  <a:pt x="22503" y="1515695"/>
                </a:cubicBezTo>
                <a:cubicBezTo>
                  <a:pt x="287773" y="1518201"/>
                  <a:pt x="555543" y="1508179"/>
                  <a:pt x="820813" y="1490641"/>
                </a:cubicBezTo>
                <a:cubicBezTo>
                  <a:pt x="953447" y="1481873"/>
                  <a:pt x="1086081" y="1471225"/>
                  <a:pt x="1218716" y="1458698"/>
                </a:cubicBezTo>
                <a:lnTo>
                  <a:pt x="1610676" y="1416125"/>
                </a:lnTo>
                <a:lnTo>
                  <a:pt x="1609318" y="1415971"/>
                </a:lnTo>
                <a:cubicBezTo>
                  <a:pt x="1559271" y="1413462"/>
                  <a:pt x="1559271" y="1413462"/>
                  <a:pt x="1559271" y="1413462"/>
                </a:cubicBezTo>
                <a:cubicBezTo>
                  <a:pt x="1509224" y="1408444"/>
                  <a:pt x="1509224" y="1408444"/>
                  <a:pt x="1509224" y="1408444"/>
                </a:cubicBezTo>
                <a:lnTo>
                  <a:pt x="1486643" y="1406788"/>
                </a:lnTo>
                <a:lnTo>
                  <a:pt x="1212315" y="1431240"/>
                </a:lnTo>
                <a:cubicBezTo>
                  <a:pt x="815478" y="1463913"/>
                  <a:pt x="417585" y="1487418"/>
                  <a:pt x="19691" y="1491179"/>
                </a:cubicBezTo>
                <a:cubicBezTo>
                  <a:pt x="417585" y="1485538"/>
                  <a:pt x="815478" y="1461562"/>
                  <a:pt x="1212315" y="1427714"/>
                </a:cubicBezTo>
                <a:lnTo>
                  <a:pt x="1459239" y="1404777"/>
                </a:lnTo>
                <a:lnTo>
                  <a:pt x="1406628" y="1400918"/>
                </a:lnTo>
                <a:lnTo>
                  <a:pt x="1234761" y="1396610"/>
                </a:lnTo>
                <a:lnTo>
                  <a:pt x="810496" y="1426588"/>
                </a:lnTo>
                <a:cubicBezTo>
                  <a:pt x="678018" y="1435203"/>
                  <a:pt x="545462" y="1443114"/>
                  <a:pt x="412867" y="1449810"/>
                </a:cubicBezTo>
                <a:lnTo>
                  <a:pt x="86413" y="1462888"/>
                </a:lnTo>
                <a:lnTo>
                  <a:pt x="15002" y="1465748"/>
                </a:lnTo>
                <a:lnTo>
                  <a:pt x="89545" y="1462483"/>
                </a:lnTo>
                <a:lnTo>
                  <a:pt x="412867" y="1448322"/>
                </a:lnTo>
                <a:cubicBezTo>
                  <a:pt x="545462" y="1441234"/>
                  <a:pt x="678018" y="1433011"/>
                  <a:pt x="810496" y="1424082"/>
                </a:cubicBezTo>
                <a:lnTo>
                  <a:pt x="1194331" y="1395748"/>
                </a:lnTo>
                <a:lnTo>
                  <a:pt x="1006253" y="1393391"/>
                </a:lnTo>
                <a:cubicBezTo>
                  <a:pt x="971220" y="1393391"/>
                  <a:pt x="938690" y="1395900"/>
                  <a:pt x="903657" y="1395900"/>
                </a:cubicBezTo>
                <a:cubicBezTo>
                  <a:pt x="853610" y="1398409"/>
                  <a:pt x="853610" y="1398409"/>
                  <a:pt x="853610" y="1398409"/>
                </a:cubicBezTo>
                <a:cubicBezTo>
                  <a:pt x="803563" y="1398409"/>
                  <a:pt x="803563" y="1398409"/>
                  <a:pt x="803563" y="1398409"/>
                </a:cubicBezTo>
                <a:lnTo>
                  <a:pt x="643413" y="1407943"/>
                </a:lnTo>
                <a:lnTo>
                  <a:pt x="803563" y="1395900"/>
                </a:lnTo>
                <a:cubicBezTo>
                  <a:pt x="853610" y="1393391"/>
                  <a:pt x="853610" y="1393391"/>
                  <a:pt x="853610" y="1393391"/>
                </a:cubicBezTo>
                <a:cubicBezTo>
                  <a:pt x="903657" y="1393391"/>
                  <a:pt x="903657" y="1393391"/>
                  <a:pt x="903657" y="1393391"/>
                </a:cubicBezTo>
                <a:cubicBezTo>
                  <a:pt x="938690" y="1393391"/>
                  <a:pt x="971220" y="1390882"/>
                  <a:pt x="1006253" y="1390882"/>
                </a:cubicBezTo>
                <a:cubicBezTo>
                  <a:pt x="1071314" y="1390882"/>
                  <a:pt x="1138877" y="1388373"/>
                  <a:pt x="1206441" y="1390882"/>
                </a:cubicBezTo>
                <a:lnTo>
                  <a:pt x="1245512" y="1391970"/>
                </a:lnTo>
                <a:lnTo>
                  <a:pt x="1604112" y="1365499"/>
                </a:lnTo>
                <a:cubicBezTo>
                  <a:pt x="1736747" y="1355474"/>
                  <a:pt x="1869381" y="1345449"/>
                  <a:pt x="2002016" y="1336050"/>
                </a:cubicBezTo>
                <a:lnTo>
                  <a:pt x="2021651" y="1334783"/>
                </a:lnTo>
                <a:lnTo>
                  <a:pt x="1996024" y="1330291"/>
                </a:lnTo>
                <a:lnTo>
                  <a:pt x="1603761" y="1345747"/>
                </a:lnTo>
                <a:cubicBezTo>
                  <a:pt x="1073237" y="1370831"/>
                  <a:pt x="542713" y="1413474"/>
                  <a:pt x="12189" y="1441067"/>
                </a:cubicBezTo>
                <a:cubicBezTo>
                  <a:pt x="542713" y="1410966"/>
                  <a:pt x="1073237" y="1368323"/>
                  <a:pt x="1603761" y="1340730"/>
                </a:cubicBezTo>
                <a:lnTo>
                  <a:pt x="1971306" y="1325958"/>
                </a:lnTo>
                <a:lnTo>
                  <a:pt x="1960110" y="1323995"/>
                </a:lnTo>
                <a:lnTo>
                  <a:pt x="1604348" y="1322878"/>
                </a:lnTo>
                <a:cubicBezTo>
                  <a:pt x="1071335" y="1332908"/>
                  <a:pt x="540826" y="1375534"/>
                  <a:pt x="10314" y="1415654"/>
                </a:cubicBezTo>
                <a:cubicBezTo>
                  <a:pt x="540826" y="1373027"/>
                  <a:pt x="1071335" y="1330400"/>
                  <a:pt x="1604348" y="1317863"/>
                </a:cubicBezTo>
                <a:lnTo>
                  <a:pt x="1889609" y="1317415"/>
                </a:lnTo>
                <a:lnTo>
                  <a:pt x="1608855" y="1305727"/>
                </a:lnTo>
                <a:cubicBezTo>
                  <a:pt x="1341077" y="1300711"/>
                  <a:pt x="1073299" y="1308236"/>
                  <a:pt x="805521" y="1325793"/>
                </a:cubicBezTo>
                <a:cubicBezTo>
                  <a:pt x="537742" y="1340843"/>
                  <a:pt x="272467" y="1365925"/>
                  <a:pt x="4688" y="1391008"/>
                </a:cubicBezTo>
                <a:cubicBezTo>
                  <a:pt x="272467" y="1363417"/>
                  <a:pt x="537742" y="1338335"/>
                  <a:pt x="805521" y="1323285"/>
                </a:cubicBezTo>
                <a:cubicBezTo>
                  <a:pt x="1073299" y="1305727"/>
                  <a:pt x="1341077" y="1295694"/>
                  <a:pt x="1608855" y="1300711"/>
                </a:cubicBezTo>
                <a:lnTo>
                  <a:pt x="1882117" y="1311385"/>
                </a:lnTo>
                <a:lnTo>
                  <a:pt x="1877765" y="1310731"/>
                </a:lnTo>
                <a:lnTo>
                  <a:pt x="1815761" y="1304073"/>
                </a:lnTo>
                <a:cubicBezTo>
                  <a:pt x="1748824" y="1298117"/>
                  <a:pt x="1681886" y="1293101"/>
                  <a:pt x="1614323" y="1288086"/>
                </a:cubicBezTo>
                <a:cubicBezTo>
                  <a:pt x="1546759" y="1285578"/>
                  <a:pt x="1479196" y="1283070"/>
                  <a:pt x="1411633" y="1280562"/>
                </a:cubicBezTo>
                <a:cubicBezTo>
                  <a:pt x="1346572" y="1278054"/>
                  <a:pt x="1279009" y="1278054"/>
                  <a:pt x="1211445" y="1278054"/>
                </a:cubicBezTo>
                <a:cubicBezTo>
                  <a:pt x="1076319" y="1280562"/>
                  <a:pt x="941192" y="1283070"/>
                  <a:pt x="806066" y="1290593"/>
                </a:cubicBezTo>
                <a:cubicBezTo>
                  <a:pt x="538315" y="1305640"/>
                  <a:pt x="270564" y="1333226"/>
                  <a:pt x="2813" y="1365827"/>
                </a:cubicBezTo>
                <a:cubicBezTo>
                  <a:pt x="270564" y="1333226"/>
                  <a:pt x="538315" y="1303132"/>
                  <a:pt x="806066" y="1288086"/>
                </a:cubicBezTo>
                <a:cubicBezTo>
                  <a:pt x="941192" y="1280562"/>
                  <a:pt x="1076319" y="1275547"/>
                  <a:pt x="1211445" y="1275547"/>
                </a:cubicBezTo>
                <a:cubicBezTo>
                  <a:pt x="1279009" y="1275547"/>
                  <a:pt x="1346572" y="1275547"/>
                  <a:pt x="1411633" y="1275547"/>
                </a:cubicBezTo>
                <a:cubicBezTo>
                  <a:pt x="1479196" y="1278054"/>
                  <a:pt x="1546759" y="1280562"/>
                  <a:pt x="1614323" y="1283070"/>
                </a:cubicBezTo>
                <a:lnTo>
                  <a:pt x="1781622" y="1296286"/>
                </a:lnTo>
                <a:lnTo>
                  <a:pt x="1724248" y="1287666"/>
                </a:lnTo>
                <a:cubicBezTo>
                  <a:pt x="1621644" y="1277640"/>
                  <a:pt x="1621644" y="1277640"/>
                  <a:pt x="1621644" y="1277640"/>
                </a:cubicBezTo>
                <a:cubicBezTo>
                  <a:pt x="1486507" y="1262600"/>
                  <a:pt x="1351370" y="1252574"/>
                  <a:pt x="1216233" y="1252574"/>
                </a:cubicBezTo>
                <a:cubicBezTo>
                  <a:pt x="1166183" y="1250067"/>
                  <a:pt x="1166183" y="1250067"/>
                  <a:pt x="1166183" y="1250067"/>
                </a:cubicBezTo>
                <a:cubicBezTo>
                  <a:pt x="1148665" y="1250067"/>
                  <a:pt x="1131147" y="1250067"/>
                  <a:pt x="1113629" y="1250067"/>
                </a:cubicBezTo>
                <a:cubicBezTo>
                  <a:pt x="1013528" y="1250067"/>
                  <a:pt x="1013528" y="1250067"/>
                  <a:pt x="1013528" y="1250067"/>
                </a:cubicBezTo>
                <a:cubicBezTo>
                  <a:pt x="943457" y="1252574"/>
                  <a:pt x="875888" y="1252574"/>
                  <a:pt x="808320" y="1257587"/>
                </a:cubicBezTo>
                <a:cubicBezTo>
                  <a:pt x="538046" y="1270120"/>
                  <a:pt x="267772" y="1300199"/>
                  <a:pt x="0" y="1340304"/>
                </a:cubicBezTo>
                <a:cubicBezTo>
                  <a:pt x="267772" y="1300199"/>
                  <a:pt x="538046" y="1267614"/>
                  <a:pt x="808320" y="1255081"/>
                </a:cubicBezTo>
                <a:cubicBezTo>
                  <a:pt x="875888" y="1250067"/>
                  <a:pt x="943457" y="1250067"/>
                  <a:pt x="1013528" y="1247561"/>
                </a:cubicBezTo>
                <a:cubicBezTo>
                  <a:pt x="1113629" y="1247561"/>
                  <a:pt x="1113629" y="1247561"/>
                  <a:pt x="1113629" y="1247561"/>
                </a:cubicBezTo>
                <a:cubicBezTo>
                  <a:pt x="1131147" y="1247561"/>
                  <a:pt x="1148665" y="1247561"/>
                  <a:pt x="1166183" y="1247561"/>
                </a:cubicBezTo>
                <a:cubicBezTo>
                  <a:pt x="1216233" y="1247561"/>
                  <a:pt x="1216233" y="1247561"/>
                  <a:pt x="1216233" y="1247561"/>
                </a:cubicBezTo>
                <a:cubicBezTo>
                  <a:pt x="1351370" y="1250067"/>
                  <a:pt x="1486507" y="1257587"/>
                  <a:pt x="1621644" y="1272627"/>
                </a:cubicBezTo>
                <a:cubicBezTo>
                  <a:pt x="1724248" y="1282653"/>
                  <a:pt x="1724248" y="1282653"/>
                  <a:pt x="1724248" y="1282653"/>
                </a:cubicBezTo>
                <a:cubicBezTo>
                  <a:pt x="1756781" y="1287666"/>
                  <a:pt x="1791817" y="1292679"/>
                  <a:pt x="1824350" y="1297692"/>
                </a:cubicBezTo>
                <a:cubicBezTo>
                  <a:pt x="1874401" y="1305212"/>
                  <a:pt x="1874401" y="1305212"/>
                  <a:pt x="1874401" y="1305212"/>
                </a:cubicBezTo>
                <a:lnTo>
                  <a:pt x="1876050" y="1305460"/>
                </a:lnTo>
                <a:lnTo>
                  <a:pt x="1958694" y="1314376"/>
                </a:lnTo>
                <a:lnTo>
                  <a:pt x="2010210" y="1316388"/>
                </a:lnTo>
                <a:lnTo>
                  <a:pt x="2037840" y="1318801"/>
                </a:lnTo>
                <a:lnTo>
                  <a:pt x="2123809" y="1322717"/>
                </a:lnTo>
                <a:lnTo>
                  <a:pt x="2237745" y="1320831"/>
                </a:lnTo>
                <a:lnTo>
                  <a:pt x="2295221" y="1317121"/>
                </a:lnTo>
                <a:lnTo>
                  <a:pt x="2402045" y="1305641"/>
                </a:lnTo>
                <a:lnTo>
                  <a:pt x="2410836" y="1304694"/>
                </a:lnTo>
                <a:lnTo>
                  <a:pt x="2546168" y="1282955"/>
                </a:lnTo>
                <a:lnTo>
                  <a:pt x="2659717" y="1258873"/>
                </a:lnTo>
                <a:lnTo>
                  <a:pt x="2712288" y="1244690"/>
                </a:lnTo>
                <a:lnTo>
                  <a:pt x="2835272" y="1207526"/>
                </a:lnTo>
                <a:lnTo>
                  <a:pt x="2871251" y="1194959"/>
                </a:lnTo>
                <a:lnTo>
                  <a:pt x="3022620" y="1135682"/>
                </a:lnTo>
                <a:lnTo>
                  <a:pt x="3065180" y="1117038"/>
                </a:lnTo>
                <a:lnTo>
                  <a:pt x="3135498" y="1082054"/>
                </a:lnTo>
                <a:lnTo>
                  <a:pt x="3272966" y="1007211"/>
                </a:lnTo>
                <a:cubicBezTo>
                  <a:pt x="3515712" y="869320"/>
                  <a:pt x="3743443" y="706358"/>
                  <a:pt x="3948651" y="518325"/>
                </a:cubicBezTo>
                <a:cubicBezTo>
                  <a:pt x="4053757" y="425561"/>
                  <a:pt x="4158863" y="330291"/>
                  <a:pt x="4268975" y="247557"/>
                </a:cubicBezTo>
                <a:cubicBezTo>
                  <a:pt x="4381589" y="162315"/>
                  <a:pt x="4501711" y="89609"/>
                  <a:pt x="4631843" y="36959"/>
                </a:cubicBezTo>
                <a:cubicBezTo>
                  <a:pt x="4664376" y="24424"/>
                  <a:pt x="4697535" y="12515"/>
                  <a:pt x="4731319" y="2487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230DCFC-B477-C71D-7486-1C8A0815E9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605" y="22274"/>
            <a:ext cx="749994" cy="68580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7191631-1380-CE12-80F2-69B9272A627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579" y="334786"/>
            <a:ext cx="535505" cy="5244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A7FC811-4DF4-7756-8270-885ABD7AB5AD}"/>
              </a:ext>
            </a:extLst>
          </p:cNvPr>
          <p:cNvSpPr txBox="1"/>
          <p:nvPr userDrawn="1"/>
        </p:nvSpPr>
        <p:spPr>
          <a:xfrm>
            <a:off x="900976" y="6353937"/>
            <a:ext cx="519502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100" b="1" dirty="0">
                <a:solidFill>
                  <a:schemeClr val="accent5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1401</a:t>
            </a:r>
            <a:r>
              <a:rPr lang="fa-IR" sz="10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bg1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| </a:t>
            </a:r>
            <a:r>
              <a:rPr lang="fa-IR" sz="1000" dirty="0">
                <a:solidFill>
                  <a:schemeClr val="bg1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طرح توازن سرمایه گذاری در طرح های صنعتی کشور</a:t>
            </a:r>
            <a:endParaRPr lang="en-US" sz="1000" dirty="0">
              <a:solidFill>
                <a:schemeClr val="bg1"/>
              </a:solidFill>
              <a:latin typeface="IRANSansMobile(FaNum)" panose="020B0506030804020204" pitchFamily="34" charset="-78"/>
              <a:cs typeface="IRANSansMobile(FaNum)" panose="020B0506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1584590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Cryptonary Template - 4">
    <p:bg>
      <p:bgPr>
        <a:gradFill>
          <a:gsLst>
            <a:gs pos="100000">
              <a:srgbClr val="FABC00"/>
            </a:gs>
            <a:gs pos="0">
              <a:schemeClr val="accent5">
                <a:lumMod val="75000"/>
              </a:schemeClr>
            </a:gs>
            <a:gs pos="100000">
              <a:schemeClr val="accent5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>
            <a:extLst>
              <a:ext uri="{FF2B5EF4-FFF2-40B4-BE49-F238E27FC236}">
                <a16:creationId xmlns:a16="http://schemas.microsoft.com/office/drawing/2014/main" id="{03C544D8-C6C6-0412-61E6-4BBA69554A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90899" y="0"/>
            <a:ext cx="810201" cy="6858000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F939A7F3-7C96-C5B1-669B-00165FC72F86}"/>
              </a:ext>
            </a:extLst>
          </p:cNvPr>
          <p:cNvGrpSpPr/>
          <p:nvPr userDrawn="1"/>
        </p:nvGrpSpPr>
        <p:grpSpPr>
          <a:xfrm>
            <a:off x="30162" y="1874981"/>
            <a:ext cx="12192000" cy="3364023"/>
            <a:chOff x="13449300" y="1441450"/>
            <a:chExt cx="12192000" cy="3981451"/>
          </a:xfrm>
          <a:solidFill>
            <a:schemeClr val="bg1">
              <a:alpha val="43000"/>
            </a:schemeClr>
          </a:solidFill>
        </p:grpSpPr>
        <p:sp>
          <p:nvSpPr>
            <p:cNvPr id="56" name="Freeform 32">
              <a:extLst>
                <a:ext uri="{FF2B5EF4-FFF2-40B4-BE49-F238E27FC236}">
                  <a16:creationId xmlns:a16="http://schemas.microsoft.com/office/drawing/2014/main" id="{198312FD-5D96-4B7B-07B1-6945A3247FF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9625" y="1470025"/>
              <a:ext cx="12131675" cy="2552700"/>
            </a:xfrm>
            <a:custGeom>
              <a:avLst/>
              <a:gdLst>
                <a:gd name="T0" fmla="*/ 744 w 4857"/>
                <a:gd name="T1" fmla="*/ 938 h 1021"/>
                <a:gd name="T2" fmla="*/ 910 w 4857"/>
                <a:gd name="T3" fmla="*/ 881 h 1021"/>
                <a:gd name="T4" fmla="*/ 1012 w 4857"/>
                <a:gd name="T5" fmla="*/ 836 h 1021"/>
                <a:gd name="T6" fmla="*/ 1071 w 4857"/>
                <a:gd name="T7" fmla="*/ 807 h 1021"/>
                <a:gd name="T8" fmla="*/ 1148 w 4857"/>
                <a:gd name="T9" fmla="*/ 764 h 1021"/>
                <a:gd name="T10" fmla="*/ 1330 w 4857"/>
                <a:gd name="T11" fmla="*/ 639 h 1021"/>
                <a:gd name="T12" fmla="*/ 1720 w 4857"/>
                <a:gd name="T13" fmla="*/ 220 h 1021"/>
                <a:gd name="T14" fmla="*/ 1826 w 4857"/>
                <a:gd name="T15" fmla="*/ 107 h 1021"/>
                <a:gd name="T16" fmla="*/ 1860 w 4857"/>
                <a:gd name="T17" fmla="*/ 79 h 1021"/>
                <a:gd name="T18" fmla="*/ 1926 w 4857"/>
                <a:gd name="T19" fmla="*/ 38 h 1021"/>
                <a:gd name="T20" fmla="*/ 1961 w 4857"/>
                <a:gd name="T21" fmla="*/ 22 h 1021"/>
                <a:gd name="T22" fmla="*/ 1998 w 4857"/>
                <a:gd name="T23" fmla="*/ 9 h 1021"/>
                <a:gd name="T24" fmla="*/ 2129 w 4857"/>
                <a:gd name="T25" fmla="*/ 12 h 1021"/>
                <a:gd name="T26" fmla="*/ 2186 w 4857"/>
                <a:gd name="T27" fmla="*/ 47 h 1021"/>
                <a:gd name="T28" fmla="*/ 2323 w 4857"/>
                <a:gd name="T29" fmla="*/ 298 h 1021"/>
                <a:gd name="T30" fmla="*/ 2497 w 4857"/>
                <a:gd name="T31" fmla="*/ 602 h 1021"/>
                <a:gd name="T32" fmla="*/ 3156 w 4857"/>
                <a:gd name="T33" fmla="*/ 720 h 1021"/>
                <a:gd name="T34" fmla="*/ 3387 w 4857"/>
                <a:gd name="T35" fmla="*/ 592 h 1021"/>
                <a:gd name="T36" fmla="*/ 3532 w 4857"/>
                <a:gd name="T37" fmla="*/ 541 h 1021"/>
                <a:gd name="T38" fmla="*/ 3642 w 4857"/>
                <a:gd name="T39" fmla="*/ 550 h 1021"/>
                <a:gd name="T40" fmla="*/ 3980 w 4857"/>
                <a:gd name="T41" fmla="*/ 656 h 1021"/>
                <a:gd name="T42" fmla="*/ 4504 w 4857"/>
                <a:gd name="T43" fmla="*/ 722 h 1021"/>
                <a:gd name="T44" fmla="*/ 4327 w 4857"/>
                <a:gd name="T45" fmla="*/ 716 h 1021"/>
                <a:gd name="T46" fmla="*/ 3894 w 4857"/>
                <a:gd name="T47" fmla="*/ 634 h 1021"/>
                <a:gd name="T48" fmla="*/ 3554 w 4857"/>
                <a:gd name="T49" fmla="*/ 543 h 1021"/>
                <a:gd name="T50" fmla="*/ 3511 w 4857"/>
                <a:gd name="T51" fmla="*/ 546 h 1021"/>
                <a:gd name="T52" fmla="*/ 3314 w 4857"/>
                <a:gd name="T53" fmla="*/ 642 h 1021"/>
                <a:gd name="T54" fmla="*/ 2808 w 4857"/>
                <a:gd name="T55" fmla="*/ 757 h 1021"/>
                <a:gd name="T56" fmla="*/ 2437 w 4857"/>
                <a:gd name="T57" fmla="*/ 537 h 1021"/>
                <a:gd name="T58" fmla="*/ 2247 w 4857"/>
                <a:gd name="T59" fmla="*/ 139 h 1021"/>
                <a:gd name="T60" fmla="*/ 2175 w 4857"/>
                <a:gd name="T61" fmla="*/ 43 h 1021"/>
                <a:gd name="T62" fmla="*/ 2086 w 4857"/>
                <a:gd name="T63" fmla="*/ 5 h 1021"/>
                <a:gd name="T64" fmla="*/ 1978 w 4857"/>
                <a:gd name="T65" fmla="*/ 19 h 1021"/>
                <a:gd name="T66" fmla="*/ 1957 w 4857"/>
                <a:gd name="T67" fmla="*/ 27 h 1021"/>
                <a:gd name="T68" fmla="*/ 1918 w 4857"/>
                <a:gd name="T69" fmla="*/ 47 h 1021"/>
                <a:gd name="T70" fmla="*/ 1853 w 4857"/>
                <a:gd name="T71" fmla="*/ 89 h 1021"/>
                <a:gd name="T72" fmla="*/ 1812 w 4857"/>
                <a:gd name="T73" fmla="*/ 125 h 1021"/>
                <a:gd name="T74" fmla="*/ 1694 w 4857"/>
                <a:gd name="T75" fmla="*/ 256 h 1021"/>
                <a:gd name="T76" fmla="*/ 1187 w 4857"/>
                <a:gd name="T77" fmla="*/ 743 h 1021"/>
                <a:gd name="T78" fmla="*/ 1111 w 4857"/>
                <a:gd name="T79" fmla="*/ 788 h 1021"/>
                <a:gd name="T80" fmla="*/ 1032 w 4857"/>
                <a:gd name="T81" fmla="*/ 829 h 1021"/>
                <a:gd name="T82" fmla="*/ 992 w 4857"/>
                <a:gd name="T83" fmla="*/ 848 h 1021"/>
                <a:gd name="T84" fmla="*/ 870 w 4857"/>
                <a:gd name="T85" fmla="*/ 899 h 1021"/>
                <a:gd name="T86" fmla="*/ 701 w 4857"/>
                <a:gd name="T87" fmla="*/ 952 h 1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57" h="1021">
                  <a:moveTo>
                    <a:pt x="0" y="979"/>
                  </a:moveTo>
                  <a:cubicBezTo>
                    <a:pt x="232" y="1021"/>
                    <a:pt x="473" y="1010"/>
                    <a:pt x="701" y="950"/>
                  </a:cubicBezTo>
                  <a:cubicBezTo>
                    <a:pt x="715" y="946"/>
                    <a:pt x="729" y="942"/>
                    <a:pt x="744" y="938"/>
                  </a:cubicBezTo>
                  <a:cubicBezTo>
                    <a:pt x="786" y="925"/>
                    <a:pt x="786" y="925"/>
                    <a:pt x="786" y="925"/>
                  </a:cubicBezTo>
                  <a:cubicBezTo>
                    <a:pt x="814" y="917"/>
                    <a:pt x="841" y="906"/>
                    <a:pt x="869" y="897"/>
                  </a:cubicBezTo>
                  <a:cubicBezTo>
                    <a:pt x="883" y="892"/>
                    <a:pt x="897" y="886"/>
                    <a:pt x="910" y="881"/>
                  </a:cubicBezTo>
                  <a:cubicBezTo>
                    <a:pt x="951" y="864"/>
                    <a:pt x="951" y="864"/>
                    <a:pt x="951" y="864"/>
                  </a:cubicBezTo>
                  <a:cubicBezTo>
                    <a:pt x="965" y="858"/>
                    <a:pt x="978" y="852"/>
                    <a:pt x="991" y="846"/>
                  </a:cubicBezTo>
                  <a:cubicBezTo>
                    <a:pt x="1012" y="836"/>
                    <a:pt x="1012" y="836"/>
                    <a:pt x="1012" y="836"/>
                  </a:cubicBezTo>
                  <a:cubicBezTo>
                    <a:pt x="1022" y="832"/>
                    <a:pt x="1022" y="832"/>
                    <a:pt x="1022" y="832"/>
                  </a:cubicBezTo>
                  <a:cubicBezTo>
                    <a:pt x="1031" y="827"/>
                    <a:pt x="1031" y="827"/>
                    <a:pt x="1031" y="827"/>
                  </a:cubicBezTo>
                  <a:cubicBezTo>
                    <a:pt x="1071" y="807"/>
                    <a:pt x="1071" y="807"/>
                    <a:pt x="1071" y="807"/>
                  </a:cubicBezTo>
                  <a:cubicBezTo>
                    <a:pt x="1077" y="803"/>
                    <a:pt x="1084" y="800"/>
                    <a:pt x="1090" y="796"/>
                  </a:cubicBezTo>
                  <a:cubicBezTo>
                    <a:pt x="1109" y="785"/>
                    <a:pt x="1109" y="785"/>
                    <a:pt x="1109" y="785"/>
                  </a:cubicBezTo>
                  <a:cubicBezTo>
                    <a:pt x="1148" y="764"/>
                    <a:pt x="1148" y="764"/>
                    <a:pt x="1148" y="764"/>
                  </a:cubicBezTo>
                  <a:cubicBezTo>
                    <a:pt x="1154" y="760"/>
                    <a:pt x="1160" y="756"/>
                    <a:pt x="1167" y="752"/>
                  </a:cubicBezTo>
                  <a:cubicBezTo>
                    <a:pt x="1173" y="748"/>
                    <a:pt x="1179" y="745"/>
                    <a:pt x="1186" y="741"/>
                  </a:cubicBezTo>
                  <a:cubicBezTo>
                    <a:pt x="1235" y="709"/>
                    <a:pt x="1283" y="675"/>
                    <a:pt x="1330" y="639"/>
                  </a:cubicBezTo>
                  <a:cubicBezTo>
                    <a:pt x="1422" y="566"/>
                    <a:pt x="1508" y="484"/>
                    <a:pt x="1583" y="394"/>
                  </a:cubicBezTo>
                  <a:cubicBezTo>
                    <a:pt x="1621" y="348"/>
                    <a:pt x="1656" y="301"/>
                    <a:pt x="1692" y="254"/>
                  </a:cubicBezTo>
                  <a:cubicBezTo>
                    <a:pt x="1701" y="243"/>
                    <a:pt x="1710" y="231"/>
                    <a:pt x="1720" y="220"/>
                  </a:cubicBezTo>
                  <a:cubicBezTo>
                    <a:pt x="1729" y="208"/>
                    <a:pt x="1738" y="197"/>
                    <a:pt x="1748" y="186"/>
                  </a:cubicBezTo>
                  <a:cubicBezTo>
                    <a:pt x="1767" y="164"/>
                    <a:pt x="1788" y="142"/>
                    <a:pt x="1809" y="122"/>
                  </a:cubicBezTo>
                  <a:cubicBezTo>
                    <a:pt x="1826" y="107"/>
                    <a:pt x="1826" y="107"/>
                    <a:pt x="1826" y="107"/>
                  </a:cubicBezTo>
                  <a:cubicBezTo>
                    <a:pt x="1831" y="102"/>
                    <a:pt x="1837" y="98"/>
                    <a:pt x="1843" y="93"/>
                  </a:cubicBezTo>
                  <a:cubicBezTo>
                    <a:pt x="1851" y="86"/>
                    <a:pt x="1851" y="86"/>
                    <a:pt x="1851" y="86"/>
                  </a:cubicBezTo>
                  <a:cubicBezTo>
                    <a:pt x="1854" y="84"/>
                    <a:pt x="1857" y="82"/>
                    <a:pt x="1860" y="79"/>
                  </a:cubicBezTo>
                  <a:cubicBezTo>
                    <a:pt x="1866" y="75"/>
                    <a:pt x="1872" y="71"/>
                    <a:pt x="1878" y="66"/>
                  </a:cubicBezTo>
                  <a:cubicBezTo>
                    <a:pt x="1891" y="59"/>
                    <a:pt x="1903" y="50"/>
                    <a:pt x="1916" y="43"/>
                  </a:cubicBezTo>
                  <a:cubicBezTo>
                    <a:pt x="1926" y="38"/>
                    <a:pt x="1926" y="38"/>
                    <a:pt x="1926" y="38"/>
                  </a:cubicBezTo>
                  <a:cubicBezTo>
                    <a:pt x="1929" y="36"/>
                    <a:pt x="1932" y="35"/>
                    <a:pt x="1936" y="33"/>
                  </a:cubicBezTo>
                  <a:cubicBezTo>
                    <a:pt x="1956" y="24"/>
                    <a:pt x="1956" y="24"/>
                    <a:pt x="1956" y="24"/>
                  </a:cubicBezTo>
                  <a:cubicBezTo>
                    <a:pt x="1961" y="22"/>
                    <a:pt x="1961" y="22"/>
                    <a:pt x="1961" y="22"/>
                  </a:cubicBezTo>
                  <a:cubicBezTo>
                    <a:pt x="1966" y="20"/>
                    <a:pt x="1966" y="20"/>
                    <a:pt x="1966" y="20"/>
                  </a:cubicBezTo>
                  <a:cubicBezTo>
                    <a:pt x="1977" y="16"/>
                    <a:pt x="1977" y="16"/>
                    <a:pt x="1977" y="16"/>
                  </a:cubicBezTo>
                  <a:cubicBezTo>
                    <a:pt x="1984" y="14"/>
                    <a:pt x="1991" y="11"/>
                    <a:pt x="1998" y="9"/>
                  </a:cubicBezTo>
                  <a:cubicBezTo>
                    <a:pt x="2012" y="5"/>
                    <a:pt x="2027" y="3"/>
                    <a:pt x="2042" y="1"/>
                  </a:cubicBezTo>
                  <a:cubicBezTo>
                    <a:pt x="2056" y="0"/>
                    <a:pt x="2071" y="0"/>
                    <a:pt x="2086" y="1"/>
                  </a:cubicBezTo>
                  <a:cubicBezTo>
                    <a:pt x="2101" y="3"/>
                    <a:pt x="2115" y="7"/>
                    <a:pt x="2129" y="12"/>
                  </a:cubicBezTo>
                  <a:cubicBezTo>
                    <a:pt x="2143" y="17"/>
                    <a:pt x="2157" y="24"/>
                    <a:pt x="2169" y="33"/>
                  </a:cubicBezTo>
                  <a:cubicBezTo>
                    <a:pt x="2172" y="35"/>
                    <a:pt x="2175" y="37"/>
                    <a:pt x="2177" y="40"/>
                  </a:cubicBezTo>
                  <a:cubicBezTo>
                    <a:pt x="2180" y="42"/>
                    <a:pt x="2183" y="44"/>
                    <a:pt x="2186" y="47"/>
                  </a:cubicBezTo>
                  <a:cubicBezTo>
                    <a:pt x="2191" y="52"/>
                    <a:pt x="2197" y="57"/>
                    <a:pt x="2202" y="63"/>
                  </a:cubicBezTo>
                  <a:cubicBezTo>
                    <a:pt x="2221" y="85"/>
                    <a:pt x="2237" y="111"/>
                    <a:pt x="2251" y="137"/>
                  </a:cubicBezTo>
                  <a:cubicBezTo>
                    <a:pt x="2277" y="189"/>
                    <a:pt x="2300" y="244"/>
                    <a:pt x="2323" y="298"/>
                  </a:cubicBezTo>
                  <a:cubicBezTo>
                    <a:pt x="2345" y="353"/>
                    <a:pt x="2369" y="407"/>
                    <a:pt x="2396" y="459"/>
                  </a:cubicBezTo>
                  <a:cubicBezTo>
                    <a:pt x="2410" y="485"/>
                    <a:pt x="2424" y="511"/>
                    <a:pt x="2440" y="535"/>
                  </a:cubicBezTo>
                  <a:cubicBezTo>
                    <a:pt x="2457" y="559"/>
                    <a:pt x="2476" y="582"/>
                    <a:pt x="2497" y="602"/>
                  </a:cubicBezTo>
                  <a:cubicBezTo>
                    <a:pt x="2538" y="644"/>
                    <a:pt x="2588" y="677"/>
                    <a:pt x="2641" y="703"/>
                  </a:cubicBezTo>
                  <a:cubicBezTo>
                    <a:pt x="2694" y="728"/>
                    <a:pt x="2751" y="745"/>
                    <a:pt x="2809" y="754"/>
                  </a:cubicBezTo>
                  <a:cubicBezTo>
                    <a:pt x="2925" y="772"/>
                    <a:pt x="3045" y="760"/>
                    <a:pt x="3156" y="720"/>
                  </a:cubicBezTo>
                  <a:cubicBezTo>
                    <a:pt x="3184" y="710"/>
                    <a:pt x="3211" y="698"/>
                    <a:pt x="3237" y="685"/>
                  </a:cubicBezTo>
                  <a:cubicBezTo>
                    <a:pt x="3263" y="672"/>
                    <a:pt x="3288" y="656"/>
                    <a:pt x="3313" y="640"/>
                  </a:cubicBezTo>
                  <a:cubicBezTo>
                    <a:pt x="3337" y="624"/>
                    <a:pt x="3362" y="607"/>
                    <a:pt x="3387" y="592"/>
                  </a:cubicBezTo>
                  <a:cubicBezTo>
                    <a:pt x="3413" y="577"/>
                    <a:pt x="3439" y="564"/>
                    <a:pt x="3467" y="554"/>
                  </a:cubicBezTo>
                  <a:cubicBezTo>
                    <a:pt x="3481" y="550"/>
                    <a:pt x="3496" y="546"/>
                    <a:pt x="3510" y="544"/>
                  </a:cubicBezTo>
                  <a:cubicBezTo>
                    <a:pt x="3518" y="542"/>
                    <a:pt x="3525" y="542"/>
                    <a:pt x="3532" y="541"/>
                  </a:cubicBezTo>
                  <a:cubicBezTo>
                    <a:pt x="3536" y="540"/>
                    <a:pt x="3540" y="541"/>
                    <a:pt x="3543" y="540"/>
                  </a:cubicBezTo>
                  <a:cubicBezTo>
                    <a:pt x="3554" y="540"/>
                    <a:pt x="3554" y="540"/>
                    <a:pt x="3554" y="540"/>
                  </a:cubicBezTo>
                  <a:cubicBezTo>
                    <a:pt x="3584" y="540"/>
                    <a:pt x="3613" y="544"/>
                    <a:pt x="3642" y="550"/>
                  </a:cubicBezTo>
                  <a:cubicBezTo>
                    <a:pt x="3700" y="563"/>
                    <a:pt x="3755" y="585"/>
                    <a:pt x="3810" y="605"/>
                  </a:cubicBezTo>
                  <a:cubicBezTo>
                    <a:pt x="3838" y="615"/>
                    <a:pt x="3866" y="623"/>
                    <a:pt x="3895" y="632"/>
                  </a:cubicBezTo>
                  <a:cubicBezTo>
                    <a:pt x="3923" y="640"/>
                    <a:pt x="3951" y="648"/>
                    <a:pt x="3980" y="656"/>
                  </a:cubicBezTo>
                  <a:cubicBezTo>
                    <a:pt x="4036" y="671"/>
                    <a:pt x="4094" y="685"/>
                    <a:pt x="4152" y="696"/>
                  </a:cubicBezTo>
                  <a:cubicBezTo>
                    <a:pt x="4210" y="706"/>
                    <a:pt x="4268" y="711"/>
                    <a:pt x="4327" y="715"/>
                  </a:cubicBezTo>
                  <a:cubicBezTo>
                    <a:pt x="4386" y="719"/>
                    <a:pt x="4445" y="721"/>
                    <a:pt x="4504" y="722"/>
                  </a:cubicBezTo>
                  <a:cubicBezTo>
                    <a:pt x="4622" y="724"/>
                    <a:pt x="4739" y="721"/>
                    <a:pt x="4857" y="715"/>
                  </a:cubicBezTo>
                  <a:cubicBezTo>
                    <a:pt x="4739" y="721"/>
                    <a:pt x="4622" y="725"/>
                    <a:pt x="4504" y="723"/>
                  </a:cubicBezTo>
                  <a:cubicBezTo>
                    <a:pt x="4445" y="722"/>
                    <a:pt x="4386" y="720"/>
                    <a:pt x="4327" y="716"/>
                  </a:cubicBezTo>
                  <a:cubicBezTo>
                    <a:pt x="4268" y="712"/>
                    <a:pt x="4209" y="708"/>
                    <a:pt x="4151" y="698"/>
                  </a:cubicBezTo>
                  <a:cubicBezTo>
                    <a:pt x="4093" y="687"/>
                    <a:pt x="4036" y="673"/>
                    <a:pt x="3979" y="658"/>
                  </a:cubicBezTo>
                  <a:cubicBezTo>
                    <a:pt x="3951" y="650"/>
                    <a:pt x="3922" y="642"/>
                    <a:pt x="3894" y="634"/>
                  </a:cubicBezTo>
                  <a:cubicBezTo>
                    <a:pt x="3866" y="626"/>
                    <a:pt x="3837" y="617"/>
                    <a:pt x="3810" y="607"/>
                  </a:cubicBezTo>
                  <a:cubicBezTo>
                    <a:pt x="3754" y="588"/>
                    <a:pt x="3699" y="565"/>
                    <a:pt x="3642" y="553"/>
                  </a:cubicBezTo>
                  <a:cubicBezTo>
                    <a:pt x="3613" y="546"/>
                    <a:pt x="3584" y="542"/>
                    <a:pt x="3554" y="543"/>
                  </a:cubicBezTo>
                  <a:cubicBezTo>
                    <a:pt x="3543" y="543"/>
                    <a:pt x="3543" y="543"/>
                    <a:pt x="3543" y="543"/>
                  </a:cubicBezTo>
                  <a:cubicBezTo>
                    <a:pt x="3540" y="543"/>
                    <a:pt x="3536" y="543"/>
                    <a:pt x="3532" y="544"/>
                  </a:cubicBezTo>
                  <a:cubicBezTo>
                    <a:pt x="3525" y="544"/>
                    <a:pt x="3518" y="545"/>
                    <a:pt x="3511" y="546"/>
                  </a:cubicBezTo>
                  <a:cubicBezTo>
                    <a:pt x="3496" y="549"/>
                    <a:pt x="3482" y="552"/>
                    <a:pt x="3468" y="557"/>
                  </a:cubicBezTo>
                  <a:cubicBezTo>
                    <a:pt x="3440" y="566"/>
                    <a:pt x="3414" y="580"/>
                    <a:pt x="3389" y="595"/>
                  </a:cubicBezTo>
                  <a:cubicBezTo>
                    <a:pt x="3363" y="610"/>
                    <a:pt x="3339" y="626"/>
                    <a:pt x="3314" y="642"/>
                  </a:cubicBezTo>
                  <a:cubicBezTo>
                    <a:pt x="3290" y="659"/>
                    <a:pt x="3265" y="675"/>
                    <a:pt x="3238" y="688"/>
                  </a:cubicBezTo>
                  <a:cubicBezTo>
                    <a:pt x="3212" y="701"/>
                    <a:pt x="3185" y="713"/>
                    <a:pt x="3157" y="723"/>
                  </a:cubicBezTo>
                  <a:cubicBezTo>
                    <a:pt x="3046" y="763"/>
                    <a:pt x="2925" y="775"/>
                    <a:pt x="2808" y="757"/>
                  </a:cubicBezTo>
                  <a:cubicBezTo>
                    <a:pt x="2750" y="748"/>
                    <a:pt x="2693" y="731"/>
                    <a:pt x="2639" y="706"/>
                  </a:cubicBezTo>
                  <a:cubicBezTo>
                    <a:pt x="2586" y="681"/>
                    <a:pt x="2536" y="647"/>
                    <a:pt x="2494" y="605"/>
                  </a:cubicBezTo>
                  <a:cubicBezTo>
                    <a:pt x="2473" y="584"/>
                    <a:pt x="2454" y="561"/>
                    <a:pt x="2437" y="537"/>
                  </a:cubicBezTo>
                  <a:cubicBezTo>
                    <a:pt x="2421" y="513"/>
                    <a:pt x="2406" y="487"/>
                    <a:pt x="2392" y="461"/>
                  </a:cubicBezTo>
                  <a:cubicBezTo>
                    <a:pt x="2365" y="408"/>
                    <a:pt x="2342" y="354"/>
                    <a:pt x="2319" y="300"/>
                  </a:cubicBezTo>
                  <a:cubicBezTo>
                    <a:pt x="2296" y="246"/>
                    <a:pt x="2274" y="191"/>
                    <a:pt x="2247" y="139"/>
                  </a:cubicBezTo>
                  <a:cubicBezTo>
                    <a:pt x="2234" y="112"/>
                    <a:pt x="2218" y="87"/>
                    <a:pt x="2199" y="65"/>
                  </a:cubicBezTo>
                  <a:cubicBezTo>
                    <a:pt x="2194" y="60"/>
                    <a:pt x="2189" y="55"/>
                    <a:pt x="2183" y="50"/>
                  </a:cubicBezTo>
                  <a:cubicBezTo>
                    <a:pt x="2181" y="47"/>
                    <a:pt x="2178" y="45"/>
                    <a:pt x="2175" y="43"/>
                  </a:cubicBezTo>
                  <a:cubicBezTo>
                    <a:pt x="2172" y="40"/>
                    <a:pt x="2170" y="38"/>
                    <a:pt x="2166" y="36"/>
                  </a:cubicBezTo>
                  <a:cubicBezTo>
                    <a:pt x="2155" y="27"/>
                    <a:pt x="2142" y="21"/>
                    <a:pt x="2128" y="15"/>
                  </a:cubicBezTo>
                  <a:cubicBezTo>
                    <a:pt x="2114" y="10"/>
                    <a:pt x="2100" y="7"/>
                    <a:pt x="2086" y="5"/>
                  </a:cubicBezTo>
                  <a:cubicBezTo>
                    <a:pt x="2071" y="4"/>
                    <a:pt x="2057" y="3"/>
                    <a:pt x="2042" y="5"/>
                  </a:cubicBezTo>
                  <a:cubicBezTo>
                    <a:pt x="2027" y="6"/>
                    <a:pt x="2013" y="9"/>
                    <a:pt x="1999" y="13"/>
                  </a:cubicBezTo>
                  <a:cubicBezTo>
                    <a:pt x="1992" y="15"/>
                    <a:pt x="1985" y="17"/>
                    <a:pt x="1978" y="19"/>
                  </a:cubicBezTo>
                  <a:cubicBezTo>
                    <a:pt x="1968" y="23"/>
                    <a:pt x="1968" y="23"/>
                    <a:pt x="1968" y="23"/>
                  </a:cubicBezTo>
                  <a:cubicBezTo>
                    <a:pt x="1962" y="25"/>
                    <a:pt x="1962" y="25"/>
                    <a:pt x="1962" y="25"/>
                  </a:cubicBezTo>
                  <a:cubicBezTo>
                    <a:pt x="1957" y="27"/>
                    <a:pt x="1957" y="27"/>
                    <a:pt x="1957" y="27"/>
                  </a:cubicBezTo>
                  <a:cubicBezTo>
                    <a:pt x="1937" y="36"/>
                    <a:pt x="1937" y="36"/>
                    <a:pt x="1937" y="36"/>
                  </a:cubicBezTo>
                  <a:cubicBezTo>
                    <a:pt x="1934" y="38"/>
                    <a:pt x="1931" y="40"/>
                    <a:pt x="1928" y="41"/>
                  </a:cubicBezTo>
                  <a:cubicBezTo>
                    <a:pt x="1918" y="47"/>
                    <a:pt x="1918" y="47"/>
                    <a:pt x="1918" y="47"/>
                  </a:cubicBezTo>
                  <a:cubicBezTo>
                    <a:pt x="1905" y="53"/>
                    <a:pt x="1893" y="62"/>
                    <a:pt x="1880" y="69"/>
                  </a:cubicBezTo>
                  <a:cubicBezTo>
                    <a:pt x="1874" y="74"/>
                    <a:pt x="1868" y="78"/>
                    <a:pt x="1862" y="82"/>
                  </a:cubicBezTo>
                  <a:cubicBezTo>
                    <a:pt x="1859" y="84"/>
                    <a:pt x="1856" y="86"/>
                    <a:pt x="1853" y="89"/>
                  </a:cubicBezTo>
                  <a:cubicBezTo>
                    <a:pt x="1845" y="96"/>
                    <a:pt x="1845" y="96"/>
                    <a:pt x="1845" y="96"/>
                  </a:cubicBezTo>
                  <a:cubicBezTo>
                    <a:pt x="1839" y="100"/>
                    <a:pt x="1833" y="105"/>
                    <a:pt x="1828" y="110"/>
                  </a:cubicBezTo>
                  <a:cubicBezTo>
                    <a:pt x="1812" y="125"/>
                    <a:pt x="1812" y="125"/>
                    <a:pt x="1812" y="125"/>
                  </a:cubicBezTo>
                  <a:cubicBezTo>
                    <a:pt x="1790" y="145"/>
                    <a:pt x="1770" y="166"/>
                    <a:pt x="1751" y="188"/>
                  </a:cubicBezTo>
                  <a:cubicBezTo>
                    <a:pt x="1741" y="199"/>
                    <a:pt x="1732" y="211"/>
                    <a:pt x="1722" y="222"/>
                  </a:cubicBezTo>
                  <a:cubicBezTo>
                    <a:pt x="1713" y="233"/>
                    <a:pt x="1703" y="245"/>
                    <a:pt x="1694" y="256"/>
                  </a:cubicBezTo>
                  <a:cubicBezTo>
                    <a:pt x="1658" y="303"/>
                    <a:pt x="1623" y="350"/>
                    <a:pt x="1585" y="395"/>
                  </a:cubicBezTo>
                  <a:cubicBezTo>
                    <a:pt x="1510" y="486"/>
                    <a:pt x="1424" y="568"/>
                    <a:pt x="1331" y="641"/>
                  </a:cubicBezTo>
                  <a:cubicBezTo>
                    <a:pt x="1285" y="677"/>
                    <a:pt x="1237" y="711"/>
                    <a:pt x="1187" y="743"/>
                  </a:cubicBezTo>
                  <a:cubicBezTo>
                    <a:pt x="1181" y="747"/>
                    <a:pt x="1174" y="751"/>
                    <a:pt x="1168" y="754"/>
                  </a:cubicBezTo>
                  <a:cubicBezTo>
                    <a:pt x="1162" y="758"/>
                    <a:pt x="1156" y="762"/>
                    <a:pt x="1149" y="766"/>
                  </a:cubicBezTo>
                  <a:cubicBezTo>
                    <a:pt x="1111" y="788"/>
                    <a:pt x="1111" y="788"/>
                    <a:pt x="1111" y="788"/>
                  </a:cubicBezTo>
                  <a:cubicBezTo>
                    <a:pt x="1091" y="799"/>
                    <a:pt x="1091" y="799"/>
                    <a:pt x="1091" y="799"/>
                  </a:cubicBezTo>
                  <a:cubicBezTo>
                    <a:pt x="1085" y="802"/>
                    <a:pt x="1078" y="805"/>
                    <a:pt x="1072" y="809"/>
                  </a:cubicBezTo>
                  <a:cubicBezTo>
                    <a:pt x="1032" y="829"/>
                    <a:pt x="1032" y="829"/>
                    <a:pt x="1032" y="829"/>
                  </a:cubicBezTo>
                  <a:cubicBezTo>
                    <a:pt x="1023" y="834"/>
                    <a:pt x="1023" y="834"/>
                    <a:pt x="1023" y="834"/>
                  </a:cubicBezTo>
                  <a:cubicBezTo>
                    <a:pt x="1013" y="839"/>
                    <a:pt x="1013" y="839"/>
                    <a:pt x="1013" y="839"/>
                  </a:cubicBezTo>
                  <a:cubicBezTo>
                    <a:pt x="992" y="848"/>
                    <a:pt x="992" y="848"/>
                    <a:pt x="992" y="848"/>
                  </a:cubicBezTo>
                  <a:cubicBezTo>
                    <a:pt x="979" y="854"/>
                    <a:pt x="966" y="860"/>
                    <a:pt x="952" y="866"/>
                  </a:cubicBezTo>
                  <a:cubicBezTo>
                    <a:pt x="911" y="883"/>
                    <a:pt x="911" y="883"/>
                    <a:pt x="911" y="883"/>
                  </a:cubicBezTo>
                  <a:cubicBezTo>
                    <a:pt x="898" y="888"/>
                    <a:pt x="884" y="894"/>
                    <a:pt x="870" y="899"/>
                  </a:cubicBezTo>
                  <a:cubicBezTo>
                    <a:pt x="842" y="908"/>
                    <a:pt x="815" y="919"/>
                    <a:pt x="786" y="927"/>
                  </a:cubicBezTo>
                  <a:cubicBezTo>
                    <a:pt x="744" y="940"/>
                    <a:pt x="744" y="940"/>
                    <a:pt x="744" y="940"/>
                  </a:cubicBezTo>
                  <a:cubicBezTo>
                    <a:pt x="730" y="944"/>
                    <a:pt x="716" y="948"/>
                    <a:pt x="701" y="952"/>
                  </a:cubicBezTo>
                  <a:cubicBezTo>
                    <a:pt x="473" y="1011"/>
                    <a:pt x="232" y="1021"/>
                    <a:pt x="0" y="9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33">
              <a:extLst>
                <a:ext uri="{FF2B5EF4-FFF2-40B4-BE49-F238E27FC236}">
                  <a16:creationId xmlns:a16="http://schemas.microsoft.com/office/drawing/2014/main" id="{E349A0F9-CA08-A480-7EF0-D94EA79EA79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9625" y="1441450"/>
              <a:ext cx="12131675" cy="2655888"/>
            </a:xfrm>
            <a:custGeom>
              <a:avLst/>
              <a:gdLst>
                <a:gd name="T0" fmla="*/ 709 w 4857"/>
                <a:gd name="T1" fmla="*/ 991 h 1062"/>
                <a:gd name="T2" fmla="*/ 1479 w 4857"/>
                <a:gd name="T3" fmla="*/ 559 h 1062"/>
                <a:gd name="T4" fmla="*/ 1540 w 4857"/>
                <a:gd name="T5" fmla="*/ 494 h 1062"/>
                <a:gd name="T6" fmla="*/ 1598 w 4857"/>
                <a:gd name="T7" fmla="*/ 425 h 1062"/>
                <a:gd name="T8" fmla="*/ 1651 w 4857"/>
                <a:gd name="T9" fmla="*/ 354 h 1062"/>
                <a:gd name="T10" fmla="*/ 1757 w 4857"/>
                <a:gd name="T11" fmla="*/ 210 h 1062"/>
                <a:gd name="T12" fmla="*/ 1801 w 4857"/>
                <a:gd name="T13" fmla="*/ 159 h 1062"/>
                <a:gd name="T14" fmla="*/ 1832 w 4857"/>
                <a:gd name="T15" fmla="*/ 127 h 1062"/>
                <a:gd name="T16" fmla="*/ 1865 w 4857"/>
                <a:gd name="T17" fmla="*/ 96 h 1062"/>
                <a:gd name="T18" fmla="*/ 1874 w 4857"/>
                <a:gd name="T19" fmla="*/ 89 h 1062"/>
                <a:gd name="T20" fmla="*/ 1919 w 4857"/>
                <a:gd name="T21" fmla="*/ 56 h 1062"/>
                <a:gd name="T22" fmla="*/ 1948 w 4857"/>
                <a:gd name="T23" fmla="*/ 39 h 1062"/>
                <a:gd name="T24" fmla="*/ 2043 w 4857"/>
                <a:gd name="T25" fmla="*/ 4 h 1062"/>
                <a:gd name="T26" fmla="*/ 2132 w 4857"/>
                <a:gd name="T27" fmla="*/ 6 h 1062"/>
                <a:gd name="T28" fmla="*/ 2208 w 4857"/>
                <a:gd name="T29" fmla="*/ 52 h 1062"/>
                <a:gd name="T30" fmla="*/ 2259 w 4857"/>
                <a:gd name="T31" fmla="*/ 126 h 1062"/>
                <a:gd name="T32" fmla="*/ 2326 w 4857"/>
                <a:gd name="T33" fmla="*/ 292 h 1062"/>
                <a:gd name="T34" fmla="*/ 2431 w 4857"/>
                <a:gd name="T35" fmla="*/ 539 h 1062"/>
                <a:gd name="T36" fmla="*/ 2619 w 4857"/>
                <a:gd name="T37" fmla="*/ 723 h 1062"/>
                <a:gd name="T38" fmla="*/ 2963 w 4857"/>
                <a:gd name="T39" fmla="*/ 798 h 1062"/>
                <a:gd name="T40" fmla="*/ 3221 w 4857"/>
                <a:gd name="T41" fmla="*/ 733 h 1062"/>
                <a:gd name="T42" fmla="*/ 3372 w 4857"/>
                <a:gd name="T43" fmla="*/ 638 h 1062"/>
                <a:gd name="T44" fmla="*/ 3539 w 4857"/>
                <a:gd name="T45" fmla="*/ 576 h 1062"/>
                <a:gd name="T46" fmla="*/ 3798 w 4857"/>
                <a:gd name="T47" fmla="*/ 639 h 1062"/>
                <a:gd name="T48" fmla="*/ 3840 w 4857"/>
                <a:gd name="T49" fmla="*/ 654 h 1062"/>
                <a:gd name="T50" fmla="*/ 3883 w 4857"/>
                <a:gd name="T51" fmla="*/ 667 h 1062"/>
                <a:gd name="T52" fmla="*/ 4143 w 4857"/>
                <a:gd name="T53" fmla="*/ 731 h 1062"/>
                <a:gd name="T54" fmla="*/ 4499 w 4857"/>
                <a:gd name="T55" fmla="*/ 754 h 1062"/>
                <a:gd name="T56" fmla="*/ 4499 w 4857"/>
                <a:gd name="T57" fmla="*/ 755 h 1062"/>
                <a:gd name="T58" fmla="*/ 4142 w 4857"/>
                <a:gd name="T59" fmla="*/ 733 h 1062"/>
                <a:gd name="T60" fmla="*/ 3882 w 4857"/>
                <a:gd name="T61" fmla="*/ 669 h 1062"/>
                <a:gd name="T62" fmla="*/ 3839 w 4857"/>
                <a:gd name="T63" fmla="*/ 656 h 1062"/>
                <a:gd name="T64" fmla="*/ 3797 w 4857"/>
                <a:gd name="T65" fmla="*/ 641 h 1062"/>
                <a:gd name="T66" fmla="*/ 3539 w 4857"/>
                <a:gd name="T67" fmla="*/ 579 h 1062"/>
                <a:gd name="T68" fmla="*/ 3374 w 4857"/>
                <a:gd name="T69" fmla="*/ 641 h 1062"/>
                <a:gd name="T70" fmla="*/ 3222 w 4857"/>
                <a:gd name="T71" fmla="*/ 735 h 1062"/>
                <a:gd name="T72" fmla="*/ 2963 w 4857"/>
                <a:gd name="T73" fmla="*/ 801 h 1062"/>
                <a:gd name="T74" fmla="*/ 2617 w 4857"/>
                <a:gd name="T75" fmla="*/ 727 h 1062"/>
                <a:gd name="T76" fmla="*/ 2427 w 4857"/>
                <a:gd name="T77" fmla="*/ 540 h 1062"/>
                <a:gd name="T78" fmla="*/ 2322 w 4857"/>
                <a:gd name="T79" fmla="*/ 294 h 1062"/>
                <a:gd name="T80" fmla="*/ 2255 w 4857"/>
                <a:gd name="T81" fmla="*/ 128 h 1062"/>
                <a:gd name="T82" fmla="*/ 2206 w 4857"/>
                <a:gd name="T83" fmla="*/ 55 h 1062"/>
                <a:gd name="T84" fmla="*/ 2131 w 4857"/>
                <a:gd name="T85" fmla="*/ 10 h 1062"/>
                <a:gd name="T86" fmla="*/ 2043 w 4857"/>
                <a:gd name="T87" fmla="*/ 8 h 1062"/>
                <a:gd name="T88" fmla="*/ 1950 w 4857"/>
                <a:gd name="T89" fmla="*/ 42 h 1062"/>
                <a:gd name="T90" fmla="*/ 1921 w 4857"/>
                <a:gd name="T91" fmla="*/ 59 h 1062"/>
                <a:gd name="T92" fmla="*/ 1876 w 4857"/>
                <a:gd name="T93" fmla="*/ 92 h 1062"/>
                <a:gd name="T94" fmla="*/ 1867 w 4857"/>
                <a:gd name="T95" fmla="*/ 99 h 1062"/>
                <a:gd name="T96" fmla="*/ 1834 w 4857"/>
                <a:gd name="T97" fmla="*/ 129 h 1062"/>
                <a:gd name="T98" fmla="*/ 1803 w 4857"/>
                <a:gd name="T99" fmla="*/ 161 h 1062"/>
                <a:gd name="T100" fmla="*/ 1760 w 4857"/>
                <a:gd name="T101" fmla="*/ 212 h 1062"/>
                <a:gd name="T102" fmla="*/ 1654 w 4857"/>
                <a:gd name="T103" fmla="*/ 356 h 1062"/>
                <a:gd name="T104" fmla="*/ 1600 w 4857"/>
                <a:gd name="T105" fmla="*/ 427 h 1062"/>
                <a:gd name="T106" fmla="*/ 1542 w 4857"/>
                <a:gd name="T107" fmla="*/ 496 h 1062"/>
                <a:gd name="T108" fmla="*/ 1481 w 4857"/>
                <a:gd name="T109" fmla="*/ 561 h 1062"/>
                <a:gd name="T110" fmla="*/ 709 w 4857"/>
                <a:gd name="T111" fmla="*/ 993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57" h="1062">
                  <a:moveTo>
                    <a:pt x="0" y="1015"/>
                  </a:moveTo>
                  <a:cubicBezTo>
                    <a:pt x="234" y="1061"/>
                    <a:pt x="478" y="1050"/>
                    <a:pt x="709" y="991"/>
                  </a:cubicBezTo>
                  <a:cubicBezTo>
                    <a:pt x="940" y="933"/>
                    <a:pt x="1158" y="826"/>
                    <a:pt x="1345" y="677"/>
                  </a:cubicBezTo>
                  <a:cubicBezTo>
                    <a:pt x="1392" y="640"/>
                    <a:pt x="1436" y="600"/>
                    <a:pt x="1479" y="559"/>
                  </a:cubicBezTo>
                  <a:cubicBezTo>
                    <a:pt x="1510" y="527"/>
                    <a:pt x="1510" y="527"/>
                    <a:pt x="1510" y="527"/>
                  </a:cubicBezTo>
                  <a:cubicBezTo>
                    <a:pt x="1520" y="516"/>
                    <a:pt x="1530" y="505"/>
                    <a:pt x="1540" y="494"/>
                  </a:cubicBezTo>
                  <a:cubicBezTo>
                    <a:pt x="1550" y="483"/>
                    <a:pt x="1560" y="471"/>
                    <a:pt x="1569" y="460"/>
                  </a:cubicBezTo>
                  <a:cubicBezTo>
                    <a:pt x="1579" y="449"/>
                    <a:pt x="1589" y="437"/>
                    <a:pt x="1598" y="425"/>
                  </a:cubicBezTo>
                  <a:cubicBezTo>
                    <a:pt x="1607" y="414"/>
                    <a:pt x="1616" y="402"/>
                    <a:pt x="1625" y="390"/>
                  </a:cubicBezTo>
                  <a:cubicBezTo>
                    <a:pt x="1634" y="378"/>
                    <a:pt x="1643" y="366"/>
                    <a:pt x="1651" y="354"/>
                  </a:cubicBezTo>
                  <a:cubicBezTo>
                    <a:pt x="1704" y="282"/>
                    <a:pt x="1704" y="282"/>
                    <a:pt x="1704" y="282"/>
                  </a:cubicBezTo>
                  <a:cubicBezTo>
                    <a:pt x="1721" y="257"/>
                    <a:pt x="1739" y="234"/>
                    <a:pt x="1757" y="210"/>
                  </a:cubicBezTo>
                  <a:cubicBezTo>
                    <a:pt x="1767" y="199"/>
                    <a:pt x="1776" y="187"/>
                    <a:pt x="1786" y="176"/>
                  </a:cubicBezTo>
                  <a:cubicBezTo>
                    <a:pt x="1791" y="170"/>
                    <a:pt x="1796" y="164"/>
                    <a:pt x="1801" y="159"/>
                  </a:cubicBezTo>
                  <a:cubicBezTo>
                    <a:pt x="1816" y="143"/>
                    <a:pt x="1816" y="143"/>
                    <a:pt x="1816" y="143"/>
                  </a:cubicBezTo>
                  <a:cubicBezTo>
                    <a:pt x="1821" y="137"/>
                    <a:pt x="1827" y="132"/>
                    <a:pt x="1832" y="127"/>
                  </a:cubicBezTo>
                  <a:cubicBezTo>
                    <a:pt x="1837" y="122"/>
                    <a:pt x="1843" y="116"/>
                    <a:pt x="1848" y="111"/>
                  </a:cubicBezTo>
                  <a:cubicBezTo>
                    <a:pt x="1865" y="96"/>
                    <a:pt x="1865" y="96"/>
                    <a:pt x="1865" y="96"/>
                  </a:cubicBezTo>
                  <a:cubicBezTo>
                    <a:pt x="1869" y="93"/>
                    <a:pt x="1869" y="93"/>
                    <a:pt x="1869" y="93"/>
                  </a:cubicBezTo>
                  <a:cubicBezTo>
                    <a:pt x="1874" y="89"/>
                    <a:pt x="1874" y="89"/>
                    <a:pt x="1874" y="89"/>
                  </a:cubicBezTo>
                  <a:cubicBezTo>
                    <a:pt x="1883" y="82"/>
                    <a:pt x="1883" y="82"/>
                    <a:pt x="1883" y="82"/>
                  </a:cubicBezTo>
                  <a:cubicBezTo>
                    <a:pt x="1894" y="73"/>
                    <a:pt x="1907" y="65"/>
                    <a:pt x="1919" y="56"/>
                  </a:cubicBezTo>
                  <a:cubicBezTo>
                    <a:pt x="1925" y="52"/>
                    <a:pt x="1932" y="49"/>
                    <a:pt x="1938" y="45"/>
                  </a:cubicBezTo>
                  <a:cubicBezTo>
                    <a:pt x="1948" y="39"/>
                    <a:pt x="1948" y="39"/>
                    <a:pt x="1948" y="39"/>
                  </a:cubicBezTo>
                  <a:cubicBezTo>
                    <a:pt x="1951" y="37"/>
                    <a:pt x="1955" y="36"/>
                    <a:pt x="1958" y="34"/>
                  </a:cubicBezTo>
                  <a:cubicBezTo>
                    <a:pt x="1985" y="20"/>
                    <a:pt x="2013" y="10"/>
                    <a:pt x="2043" y="4"/>
                  </a:cubicBezTo>
                  <a:cubicBezTo>
                    <a:pt x="2057" y="1"/>
                    <a:pt x="2072" y="0"/>
                    <a:pt x="2087" y="0"/>
                  </a:cubicBezTo>
                  <a:cubicBezTo>
                    <a:pt x="2102" y="0"/>
                    <a:pt x="2117" y="2"/>
                    <a:pt x="2132" y="6"/>
                  </a:cubicBezTo>
                  <a:cubicBezTo>
                    <a:pt x="2146" y="10"/>
                    <a:pt x="2160" y="16"/>
                    <a:pt x="2173" y="24"/>
                  </a:cubicBezTo>
                  <a:cubicBezTo>
                    <a:pt x="2186" y="32"/>
                    <a:pt x="2198" y="41"/>
                    <a:pt x="2208" y="52"/>
                  </a:cubicBezTo>
                  <a:cubicBezTo>
                    <a:pt x="2219" y="63"/>
                    <a:pt x="2228" y="75"/>
                    <a:pt x="2236" y="87"/>
                  </a:cubicBezTo>
                  <a:cubicBezTo>
                    <a:pt x="2245" y="100"/>
                    <a:pt x="2252" y="113"/>
                    <a:pt x="2259" y="126"/>
                  </a:cubicBezTo>
                  <a:cubicBezTo>
                    <a:pt x="2272" y="153"/>
                    <a:pt x="2283" y="181"/>
                    <a:pt x="2294" y="209"/>
                  </a:cubicBezTo>
                  <a:cubicBezTo>
                    <a:pt x="2305" y="236"/>
                    <a:pt x="2316" y="264"/>
                    <a:pt x="2326" y="292"/>
                  </a:cubicBezTo>
                  <a:cubicBezTo>
                    <a:pt x="2346" y="348"/>
                    <a:pt x="2367" y="404"/>
                    <a:pt x="2391" y="459"/>
                  </a:cubicBezTo>
                  <a:cubicBezTo>
                    <a:pt x="2403" y="486"/>
                    <a:pt x="2416" y="513"/>
                    <a:pt x="2431" y="539"/>
                  </a:cubicBezTo>
                  <a:cubicBezTo>
                    <a:pt x="2445" y="564"/>
                    <a:pt x="2462" y="589"/>
                    <a:pt x="2482" y="612"/>
                  </a:cubicBezTo>
                  <a:cubicBezTo>
                    <a:pt x="2520" y="657"/>
                    <a:pt x="2567" y="694"/>
                    <a:pt x="2619" y="723"/>
                  </a:cubicBezTo>
                  <a:cubicBezTo>
                    <a:pt x="2671" y="752"/>
                    <a:pt x="2728" y="773"/>
                    <a:pt x="2786" y="785"/>
                  </a:cubicBezTo>
                  <a:cubicBezTo>
                    <a:pt x="2844" y="797"/>
                    <a:pt x="2904" y="801"/>
                    <a:pt x="2963" y="798"/>
                  </a:cubicBezTo>
                  <a:cubicBezTo>
                    <a:pt x="3023" y="795"/>
                    <a:pt x="3082" y="784"/>
                    <a:pt x="3138" y="766"/>
                  </a:cubicBezTo>
                  <a:cubicBezTo>
                    <a:pt x="3166" y="756"/>
                    <a:pt x="3194" y="745"/>
                    <a:pt x="3221" y="733"/>
                  </a:cubicBezTo>
                  <a:cubicBezTo>
                    <a:pt x="3248" y="720"/>
                    <a:pt x="3273" y="705"/>
                    <a:pt x="3298" y="688"/>
                  </a:cubicBezTo>
                  <a:cubicBezTo>
                    <a:pt x="3323" y="672"/>
                    <a:pt x="3347" y="654"/>
                    <a:pt x="3372" y="638"/>
                  </a:cubicBezTo>
                  <a:cubicBezTo>
                    <a:pt x="3397" y="622"/>
                    <a:pt x="3423" y="607"/>
                    <a:pt x="3451" y="596"/>
                  </a:cubicBezTo>
                  <a:cubicBezTo>
                    <a:pt x="3479" y="584"/>
                    <a:pt x="3509" y="578"/>
                    <a:pt x="3539" y="576"/>
                  </a:cubicBezTo>
                  <a:cubicBezTo>
                    <a:pt x="3568" y="575"/>
                    <a:pt x="3598" y="578"/>
                    <a:pt x="3628" y="584"/>
                  </a:cubicBezTo>
                  <a:cubicBezTo>
                    <a:pt x="3686" y="596"/>
                    <a:pt x="3742" y="618"/>
                    <a:pt x="3798" y="639"/>
                  </a:cubicBezTo>
                  <a:cubicBezTo>
                    <a:pt x="3819" y="646"/>
                    <a:pt x="3819" y="646"/>
                    <a:pt x="3819" y="646"/>
                  </a:cubicBezTo>
                  <a:cubicBezTo>
                    <a:pt x="3840" y="654"/>
                    <a:pt x="3840" y="654"/>
                    <a:pt x="3840" y="654"/>
                  </a:cubicBezTo>
                  <a:cubicBezTo>
                    <a:pt x="3861" y="660"/>
                    <a:pt x="3861" y="660"/>
                    <a:pt x="3861" y="660"/>
                  </a:cubicBezTo>
                  <a:cubicBezTo>
                    <a:pt x="3883" y="667"/>
                    <a:pt x="3883" y="667"/>
                    <a:pt x="3883" y="667"/>
                  </a:cubicBezTo>
                  <a:cubicBezTo>
                    <a:pt x="3911" y="675"/>
                    <a:pt x="3940" y="684"/>
                    <a:pt x="3969" y="691"/>
                  </a:cubicBezTo>
                  <a:cubicBezTo>
                    <a:pt x="4026" y="707"/>
                    <a:pt x="4084" y="721"/>
                    <a:pt x="4143" y="731"/>
                  </a:cubicBezTo>
                  <a:cubicBezTo>
                    <a:pt x="4201" y="742"/>
                    <a:pt x="4261" y="746"/>
                    <a:pt x="4321" y="749"/>
                  </a:cubicBezTo>
                  <a:cubicBezTo>
                    <a:pt x="4380" y="753"/>
                    <a:pt x="4440" y="754"/>
                    <a:pt x="4499" y="754"/>
                  </a:cubicBezTo>
                  <a:cubicBezTo>
                    <a:pt x="4618" y="755"/>
                    <a:pt x="4738" y="751"/>
                    <a:pt x="4857" y="746"/>
                  </a:cubicBezTo>
                  <a:cubicBezTo>
                    <a:pt x="4738" y="751"/>
                    <a:pt x="4619" y="756"/>
                    <a:pt x="4499" y="755"/>
                  </a:cubicBezTo>
                  <a:cubicBezTo>
                    <a:pt x="4440" y="755"/>
                    <a:pt x="4380" y="754"/>
                    <a:pt x="4320" y="751"/>
                  </a:cubicBezTo>
                  <a:cubicBezTo>
                    <a:pt x="4261" y="748"/>
                    <a:pt x="4201" y="744"/>
                    <a:pt x="4142" y="733"/>
                  </a:cubicBezTo>
                  <a:cubicBezTo>
                    <a:pt x="4084" y="723"/>
                    <a:pt x="4026" y="709"/>
                    <a:pt x="3968" y="694"/>
                  </a:cubicBezTo>
                  <a:cubicBezTo>
                    <a:pt x="3939" y="686"/>
                    <a:pt x="3911" y="677"/>
                    <a:pt x="3882" y="669"/>
                  </a:cubicBezTo>
                  <a:cubicBezTo>
                    <a:pt x="3861" y="663"/>
                    <a:pt x="3861" y="663"/>
                    <a:pt x="3861" y="663"/>
                  </a:cubicBezTo>
                  <a:cubicBezTo>
                    <a:pt x="3839" y="656"/>
                    <a:pt x="3839" y="656"/>
                    <a:pt x="3839" y="656"/>
                  </a:cubicBezTo>
                  <a:cubicBezTo>
                    <a:pt x="3818" y="649"/>
                    <a:pt x="3818" y="649"/>
                    <a:pt x="3818" y="649"/>
                  </a:cubicBezTo>
                  <a:cubicBezTo>
                    <a:pt x="3797" y="641"/>
                    <a:pt x="3797" y="641"/>
                    <a:pt x="3797" y="641"/>
                  </a:cubicBezTo>
                  <a:cubicBezTo>
                    <a:pt x="3741" y="621"/>
                    <a:pt x="3686" y="598"/>
                    <a:pt x="3627" y="586"/>
                  </a:cubicBezTo>
                  <a:cubicBezTo>
                    <a:pt x="3598" y="580"/>
                    <a:pt x="3568" y="577"/>
                    <a:pt x="3539" y="579"/>
                  </a:cubicBezTo>
                  <a:cubicBezTo>
                    <a:pt x="3509" y="581"/>
                    <a:pt x="3480" y="587"/>
                    <a:pt x="3452" y="598"/>
                  </a:cubicBezTo>
                  <a:cubicBezTo>
                    <a:pt x="3425" y="609"/>
                    <a:pt x="3399" y="624"/>
                    <a:pt x="3374" y="641"/>
                  </a:cubicBezTo>
                  <a:cubicBezTo>
                    <a:pt x="3349" y="657"/>
                    <a:pt x="3325" y="674"/>
                    <a:pt x="3300" y="691"/>
                  </a:cubicBezTo>
                  <a:cubicBezTo>
                    <a:pt x="3275" y="707"/>
                    <a:pt x="3249" y="723"/>
                    <a:pt x="3222" y="735"/>
                  </a:cubicBezTo>
                  <a:cubicBezTo>
                    <a:pt x="3195" y="748"/>
                    <a:pt x="3167" y="759"/>
                    <a:pt x="3139" y="769"/>
                  </a:cubicBezTo>
                  <a:cubicBezTo>
                    <a:pt x="3082" y="787"/>
                    <a:pt x="3023" y="798"/>
                    <a:pt x="2963" y="801"/>
                  </a:cubicBezTo>
                  <a:cubicBezTo>
                    <a:pt x="2904" y="805"/>
                    <a:pt x="2844" y="800"/>
                    <a:pt x="2785" y="788"/>
                  </a:cubicBezTo>
                  <a:cubicBezTo>
                    <a:pt x="2727" y="776"/>
                    <a:pt x="2670" y="755"/>
                    <a:pt x="2617" y="727"/>
                  </a:cubicBezTo>
                  <a:cubicBezTo>
                    <a:pt x="2565" y="697"/>
                    <a:pt x="2517" y="660"/>
                    <a:pt x="2479" y="614"/>
                  </a:cubicBezTo>
                  <a:cubicBezTo>
                    <a:pt x="2459" y="591"/>
                    <a:pt x="2442" y="567"/>
                    <a:pt x="2427" y="540"/>
                  </a:cubicBezTo>
                  <a:cubicBezTo>
                    <a:pt x="2413" y="514"/>
                    <a:pt x="2400" y="488"/>
                    <a:pt x="2387" y="460"/>
                  </a:cubicBezTo>
                  <a:cubicBezTo>
                    <a:pt x="2363" y="406"/>
                    <a:pt x="2343" y="350"/>
                    <a:pt x="2322" y="294"/>
                  </a:cubicBezTo>
                  <a:cubicBezTo>
                    <a:pt x="2312" y="266"/>
                    <a:pt x="2301" y="238"/>
                    <a:pt x="2291" y="210"/>
                  </a:cubicBezTo>
                  <a:cubicBezTo>
                    <a:pt x="2280" y="182"/>
                    <a:pt x="2269" y="155"/>
                    <a:pt x="2255" y="128"/>
                  </a:cubicBezTo>
                  <a:cubicBezTo>
                    <a:pt x="2249" y="115"/>
                    <a:pt x="2241" y="102"/>
                    <a:pt x="2233" y="90"/>
                  </a:cubicBezTo>
                  <a:cubicBezTo>
                    <a:pt x="2225" y="77"/>
                    <a:pt x="2216" y="65"/>
                    <a:pt x="2206" y="55"/>
                  </a:cubicBezTo>
                  <a:cubicBezTo>
                    <a:pt x="2196" y="44"/>
                    <a:pt x="2184" y="35"/>
                    <a:pt x="2171" y="27"/>
                  </a:cubicBezTo>
                  <a:cubicBezTo>
                    <a:pt x="2159" y="19"/>
                    <a:pt x="2145" y="14"/>
                    <a:pt x="2131" y="10"/>
                  </a:cubicBezTo>
                  <a:cubicBezTo>
                    <a:pt x="2117" y="6"/>
                    <a:pt x="2102" y="4"/>
                    <a:pt x="2087" y="4"/>
                  </a:cubicBezTo>
                  <a:cubicBezTo>
                    <a:pt x="2072" y="3"/>
                    <a:pt x="2058" y="5"/>
                    <a:pt x="2043" y="8"/>
                  </a:cubicBezTo>
                  <a:cubicBezTo>
                    <a:pt x="2014" y="13"/>
                    <a:pt x="1986" y="24"/>
                    <a:pt x="1960" y="37"/>
                  </a:cubicBezTo>
                  <a:cubicBezTo>
                    <a:pt x="1956" y="39"/>
                    <a:pt x="1953" y="41"/>
                    <a:pt x="1950" y="42"/>
                  </a:cubicBezTo>
                  <a:cubicBezTo>
                    <a:pt x="1940" y="48"/>
                    <a:pt x="1940" y="48"/>
                    <a:pt x="1940" y="48"/>
                  </a:cubicBezTo>
                  <a:cubicBezTo>
                    <a:pt x="1934" y="52"/>
                    <a:pt x="1927" y="55"/>
                    <a:pt x="1921" y="59"/>
                  </a:cubicBezTo>
                  <a:cubicBezTo>
                    <a:pt x="1909" y="68"/>
                    <a:pt x="1896" y="76"/>
                    <a:pt x="1885" y="85"/>
                  </a:cubicBezTo>
                  <a:cubicBezTo>
                    <a:pt x="1876" y="92"/>
                    <a:pt x="1876" y="92"/>
                    <a:pt x="1876" y="92"/>
                  </a:cubicBezTo>
                  <a:cubicBezTo>
                    <a:pt x="1872" y="95"/>
                    <a:pt x="1872" y="95"/>
                    <a:pt x="1872" y="95"/>
                  </a:cubicBezTo>
                  <a:cubicBezTo>
                    <a:pt x="1867" y="99"/>
                    <a:pt x="1867" y="99"/>
                    <a:pt x="1867" y="99"/>
                  </a:cubicBezTo>
                  <a:cubicBezTo>
                    <a:pt x="1851" y="114"/>
                    <a:pt x="1851" y="114"/>
                    <a:pt x="1851" y="114"/>
                  </a:cubicBezTo>
                  <a:cubicBezTo>
                    <a:pt x="1845" y="119"/>
                    <a:pt x="1840" y="124"/>
                    <a:pt x="1834" y="129"/>
                  </a:cubicBezTo>
                  <a:cubicBezTo>
                    <a:pt x="1829" y="134"/>
                    <a:pt x="1824" y="139"/>
                    <a:pt x="1819" y="145"/>
                  </a:cubicBezTo>
                  <a:cubicBezTo>
                    <a:pt x="1803" y="161"/>
                    <a:pt x="1803" y="161"/>
                    <a:pt x="1803" y="161"/>
                  </a:cubicBezTo>
                  <a:cubicBezTo>
                    <a:pt x="1798" y="167"/>
                    <a:pt x="1794" y="172"/>
                    <a:pt x="1789" y="178"/>
                  </a:cubicBezTo>
                  <a:cubicBezTo>
                    <a:pt x="1779" y="189"/>
                    <a:pt x="1770" y="201"/>
                    <a:pt x="1760" y="212"/>
                  </a:cubicBezTo>
                  <a:cubicBezTo>
                    <a:pt x="1742" y="236"/>
                    <a:pt x="1724" y="259"/>
                    <a:pt x="1706" y="283"/>
                  </a:cubicBezTo>
                  <a:cubicBezTo>
                    <a:pt x="1654" y="356"/>
                    <a:pt x="1654" y="356"/>
                    <a:pt x="1654" y="356"/>
                  </a:cubicBezTo>
                  <a:cubicBezTo>
                    <a:pt x="1645" y="368"/>
                    <a:pt x="1636" y="380"/>
                    <a:pt x="1627" y="392"/>
                  </a:cubicBezTo>
                  <a:cubicBezTo>
                    <a:pt x="1618" y="404"/>
                    <a:pt x="1609" y="416"/>
                    <a:pt x="1600" y="427"/>
                  </a:cubicBezTo>
                  <a:cubicBezTo>
                    <a:pt x="1591" y="439"/>
                    <a:pt x="1581" y="451"/>
                    <a:pt x="1571" y="462"/>
                  </a:cubicBezTo>
                  <a:cubicBezTo>
                    <a:pt x="1562" y="473"/>
                    <a:pt x="1552" y="485"/>
                    <a:pt x="1542" y="496"/>
                  </a:cubicBezTo>
                  <a:cubicBezTo>
                    <a:pt x="1532" y="507"/>
                    <a:pt x="1522" y="518"/>
                    <a:pt x="1512" y="529"/>
                  </a:cubicBezTo>
                  <a:cubicBezTo>
                    <a:pt x="1481" y="561"/>
                    <a:pt x="1481" y="561"/>
                    <a:pt x="1481" y="561"/>
                  </a:cubicBezTo>
                  <a:cubicBezTo>
                    <a:pt x="1438" y="603"/>
                    <a:pt x="1393" y="642"/>
                    <a:pt x="1347" y="680"/>
                  </a:cubicBezTo>
                  <a:cubicBezTo>
                    <a:pt x="1160" y="828"/>
                    <a:pt x="940" y="935"/>
                    <a:pt x="709" y="993"/>
                  </a:cubicBezTo>
                  <a:cubicBezTo>
                    <a:pt x="478" y="1052"/>
                    <a:pt x="234" y="1062"/>
                    <a:pt x="0" y="10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34">
              <a:extLst>
                <a:ext uri="{FF2B5EF4-FFF2-40B4-BE49-F238E27FC236}">
                  <a16:creationId xmlns:a16="http://schemas.microsoft.com/office/drawing/2014/main" id="{548314F6-CA75-4C80-FD67-F4B88B6E5E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4863" y="1584325"/>
              <a:ext cx="12131675" cy="2478088"/>
            </a:xfrm>
            <a:custGeom>
              <a:avLst/>
              <a:gdLst>
                <a:gd name="T0" fmla="*/ 700 w 4857"/>
                <a:gd name="T1" fmla="*/ 923 h 991"/>
                <a:gd name="T2" fmla="*/ 1588 w 4857"/>
                <a:gd name="T3" fmla="*/ 384 h 991"/>
                <a:gd name="T4" fmla="*/ 1616 w 4857"/>
                <a:gd name="T5" fmla="*/ 349 h 991"/>
                <a:gd name="T6" fmla="*/ 1697 w 4857"/>
                <a:gd name="T7" fmla="*/ 245 h 991"/>
                <a:gd name="T8" fmla="*/ 1965 w 4857"/>
                <a:gd name="T9" fmla="*/ 20 h 991"/>
                <a:gd name="T10" fmla="*/ 2095 w 4857"/>
                <a:gd name="T11" fmla="*/ 4 h 991"/>
                <a:gd name="T12" fmla="*/ 2157 w 4857"/>
                <a:gd name="T13" fmla="*/ 29 h 991"/>
                <a:gd name="T14" fmla="*/ 2183 w 4857"/>
                <a:gd name="T15" fmla="*/ 50 h 991"/>
                <a:gd name="T16" fmla="*/ 2205 w 4857"/>
                <a:gd name="T17" fmla="*/ 75 h 991"/>
                <a:gd name="T18" fmla="*/ 2319 w 4857"/>
                <a:gd name="T19" fmla="*/ 313 h 991"/>
                <a:gd name="T20" fmla="*/ 2440 w 4857"/>
                <a:gd name="T21" fmla="*/ 547 h 991"/>
                <a:gd name="T22" fmla="*/ 2469 w 4857"/>
                <a:gd name="T23" fmla="*/ 580 h 991"/>
                <a:gd name="T24" fmla="*/ 2571 w 4857"/>
                <a:gd name="T25" fmla="*/ 663 h 991"/>
                <a:gd name="T26" fmla="*/ 2819 w 4857"/>
                <a:gd name="T27" fmla="*/ 743 h 991"/>
                <a:gd name="T28" fmla="*/ 3242 w 4857"/>
                <a:gd name="T29" fmla="*/ 649 h 991"/>
                <a:gd name="T30" fmla="*/ 3390 w 4857"/>
                <a:gd name="T31" fmla="*/ 554 h 991"/>
                <a:gd name="T32" fmla="*/ 3560 w 4857"/>
                <a:gd name="T33" fmla="*/ 512 h 991"/>
                <a:gd name="T34" fmla="*/ 3815 w 4857"/>
                <a:gd name="T35" fmla="*/ 578 h 991"/>
                <a:gd name="T36" fmla="*/ 3984 w 4857"/>
                <a:gd name="T37" fmla="*/ 629 h 991"/>
                <a:gd name="T38" fmla="*/ 4241 w 4857"/>
                <a:gd name="T39" fmla="*/ 686 h 991"/>
                <a:gd name="T40" fmla="*/ 4505 w 4857"/>
                <a:gd name="T41" fmla="*/ 707 h 991"/>
                <a:gd name="T42" fmla="*/ 4505 w 4857"/>
                <a:gd name="T43" fmla="*/ 708 h 991"/>
                <a:gd name="T44" fmla="*/ 4241 w 4857"/>
                <a:gd name="T45" fmla="*/ 688 h 991"/>
                <a:gd name="T46" fmla="*/ 3983 w 4857"/>
                <a:gd name="T47" fmla="*/ 631 h 991"/>
                <a:gd name="T48" fmla="*/ 3814 w 4857"/>
                <a:gd name="T49" fmla="*/ 580 h 991"/>
                <a:gd name="T50" fmla="*/ 3559 w 4857"/>
                <a:gd name="T51" fmla="*/ 514 h 991"/>
                <a:gd name="T52" fmla="*/ 3392 w 4857"/>
                <a:gd name="T53" fmla="*/ 557 h 991"/>
                <a:gd name="T54" fmla="*/ 3243 w 4857"/>
                <a:gd name="T55" fmla="*/ 652 h 991"/>
                <a:gd name="T56" fmla="*/ 2819 w 4857"/>
                <a:gd name="T57" fmla="*/ 747 h 991"/>
                <a:gd name="T58" fmla="*/ 2569 w 4857"/>
                <a:gd name="T59" fmla="*/ 666 h 991"/>
                <a:gd name="T60" fmla="*/ 2466 w 4857"/>
                <a:gd name="T61" fmla="*/ 583 h 991"/>
                <a:gd name="T62" fmla="*/ 2437 w 4857"/>
                <a:gd name="T63" fmla="*/ 549 h 991"/>
                <a:gd name="T64" fmla="*/ 2315 w 4857"/>
                <a:gd name="T65" fmla="*/ 314 h 991"/>
                <a:gd name="T66" fmla="*/ 2202 w 4857"/>
                <a:gd name="T67" fmla="*/ 77 h 991"/>
                <a:gd name="T68" fmla="*/ 2180 w 4857"/>
                <a:gd name="T69" fmla="*/ 53 h 991"/>
                <a:gd name="T70" fmla="*/ 2155 w 4857"/>
                <a:gd name="T71" fmla="*/ 32 h 991"/>
                <a:gd name="T72" fmla="*/ 2094 w 4857"/>
                <a:gd name="T73" fmla="*/ 8 h 991"/>
                <a:gd name="T74" fmla="*/ 1966 w 4857"/>
                <a:gd name="T75" fmla="*/ 24 h 991"/>
                <a:gd name="T76" fmla="*/ 1700 w 4857"/>
                <a:gd name="T77" fmla="*/ 247 h 991"/>
                <a:gd name="T78" fmla="*/ 1618 w 4857"/>
                <a:gd name="T79" fmla="*/ 351 h 991"/>
                <a:gd name="T80" fmla="*/ 1591 w 4857"/>
                <a:gd name="T81" fmla="*/ 385 h 991"/>
                <a:gd name="T82" fmla="*/ 700 w 4857"/>
                <a:gd name="T83" fmla="*/ 925 h 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57" h="991">
                  <a:moveTo>
                    <a:pt x="0" y="948"/>
                  </a:moveTo>
                  <a:cubicBezTo>
                    <a:pt x="232" y="990"/>
                    <a:pt x="472" y="979"/>
                    <a:pt x="700" y="923"/>
                  </a:cubicBezTo>
                  <a:cubicBezTo>
                    <a:pt x="928" y="867"/>
                    <a:pt x="1145" y="766"/>
                    <a:pt x="1333" y="625"/>
                  </a:cubicBezTo>
                  <a:cubicBezTo>
                    <a:pt x="1427" y="555"/>
                    <a:pt x="1513" y="474"/>
                    <a:pt x="1588" y="384"/>
                  </a:cubicBezTo>
                  <a:cubicBezTo>
                    <a:pt x="1593" y="378"/>
                    <a:pt x="1598" y="372"/>
                    <a:pt x="1602" y="367"/>
                  </a:cubicBezTo>
                  <a:cubicBezTo>
                    <a:pt x="1616" y="349"/>
                    <a:pt x="1616" y="349"/>
                    <a:pt x="1616" y="349"/>
                  </a:cubicBezTo>
                  <a:cubicBezTo>
                    <a:pt x="1643" y="314"/>
                    <a:pt x="1643" y="314"/>
                    <a:pt x="1643" y="314"/>
                  </a:cubicBezTo>
                  <a:cubicBezTo>
                    <a:pt x="1697" y="245"/>
                    <a:pt x="1697" y="245"/>
                    <a:pt x="1697" y="245"/>
                  </a:cubicBezTo>
                  <a:cubicBezTo>
                    <a:pt x="1734" y="199"/>
                    <a:pt x="1772" y="154"/>
                    <a:pt x="1816" y="115"/>
                  </a:cubicBezTo>
                  <a:cubicBezTo>
                    <a:pt x="1860" y="75"/>
                    <a:pt x="1910" y="42"/>
                    <a:pt x="1965" y="20"/>
                  </a:cubicBezTo>
                  <a:cubicBezTo>
                    <a:pt x="1992" y="10"/>
                    <a:pt x="2021" y="2"/>
                    <a:pt x="2051" y="1"/>
                  </a:cubicBezTo>
                  <a:cubicBezTo>
                    <a:pt x="2066" y="0"/>
                    <a:pt x="2080" y="1"/>
                    <a:pt x="2095" y="4"/>
                  </a:cubicBezTo>
                  <a:cubicBezTo>
                    <a:pt x="2110" y="7"/>
                    <a:pt x="2124" y="12"/>
                    <a:pt x="2137" y="18"/>
                  </a:cubicBezTo>
                  <a:cubicBezTo>
                    <a:pt x="2144" y="21"/>
                    <a:pt x="2151" y="25"/>
                    <a:pt x="2157" y="29"/>
                  </a:cubicBezTo>
                  <a:cubicBezTo>
                    <a:pt x="2163" y="33"/>
                    <a:pt x="2169" y="38"/>
                    <a:pt x="2174" y="42"/>
                  </a:cubicBezTo>
                  <a:cubicBezTo>
                    <a:pt x="2177" y="45"/>
                    <a:pt x="2180" y="47"/>
                    <a:pt x="2183" y="50"/>
                  </a:cubicBezTo>
                  <a:cubicBezTo>
                    <a:pt x="2185" y="53"/>
                    <a:pt x="2188" y="55"/>
                    <a:pt x="2190" y="58"/>
                  </a:cubicBezTo>
                  <a:cubicBezTo>
                    <a:pt x="2195" y="63"/>
                    <a:pt x="2200" y="69"/>
                    <a:pt x="2205" y="75"/>
                  </a:cubicBezTo>
                  <a:cubicBezTo>
                    <a:pt x="2223" y="98"/>
                    <a:pt x="2237" y="124"/>
                    <a:pt x="2250" y="151"/>
                  </a:cubicBezTo>
                  <a:cubicBezTo>
                    <a:pt x="2275" y="204"/>
                    <a:pt x="2297" y="259"/>
                    <a:pt x="2319" y="313"/>
                  </a:cubicBezTo>
                  <a:cubicBezTo>
                    <a:pt x="2342" y="367"/>
                    <a:pt x="2365" y="421"/>
                    <a:pt x="2393" y="473"/>
                  </a:cubicBezTo>
                  <a:cubicBezTo>
                    <a:pt x="2407" y="498"/>
                    <a:pt x="2422" y="523"/>
                    <a:pt x="2440" y="547"/>
                  </a:cubicBezTo>
                  <a:cubicBezTo>
                    <a:pt x="2445" y="553"/>
                    <a:pt x="2449" y="558"/>
                    <a:pt x="2454" y="564"/>
                  </a:cubicBezTo>
                  <a:cubicBezTo>
                    <a:pt x="2459" y="569"/>
                    <a:pt x="2464" y="575"/>
                    <a:pt x="2469" y="580"/>
                  </a:cubicBezTo>
                  <a:cubicBezTo>
                    <a:pt x="2479" y="591"/>
                    <a:pt x="2489" y="601"/>
                    <a:pt x="2500" y="611"/>
                  </a:cubicBezTo>
                  <a:cubicBezTo>
                    <a:pt x="2522" y="630"/>
                    <a:pt x="2546" y="648"/>
                    <a:pt x="2571" y="663"/>
                  </a:cubicBezTo>
                  <a:cubicBezTo>
                    <a:pt x="2596" y="678"/>
                    <a:pt x="2622" y="691"/>
                    <a:pt x="2649" y="702"/>
                  </a:cubicBezTo>
                  <a:cubicBezTo>
                    <a:pt x="2703" y="724"/>
                    <a:pt x="2761" y="737"/>
                    <a:pt x="2819" y="743"/>
                  </a:cubicBezTo>
                  <a:cubicBezTo>
                    <a:pt x="2936" y="755"/>
                    <a:pt x="3055" y="734"/>
                    <a:pt x="3163" y="688"/>
                  </a:cubicBezTo>
                  <a:cubicBezTo>
                    <a:pt x="3190" y="677"/>
                    <a:pt x="3217" y="664"/>
                    <a:pt x="3242" y="649"/>
                  </a:cubicBezTo>
                  <a:cubicBezTo>
                    <a:pt x="3267" y="634"/>
                    <a:pt x="3291" y="618"/>
                    <a:pt x="3316" y="601"/>
                  </a:cubicBezTo>
                  <a:cubicBezTo>
                    <a:pt x="3340" y="585"/>
                    <a:pt x="3364" y="568"/>
                    <a:pt x="3390" y="554"/>
                  </a:cubicBezTo>
                  <a:cubicBezTo>
                    <a:pt x="3416" y="540"/>
                    <a:pt x="3443" y="528"/>
                    <a:pt x="3472" y="521"/>
                  </a:cubicBezTo>
                  <a:cubicBezTo>
                    <a:pt x="3500" y="513"/>
                    <a:pt x="3530" y="510"/>
                    <a:pt x="3560" y="512"/>
                  </a:cubicBezTo>
                  <a:cubicBezTo>
                    <a:pt x="3589" y="513"/>
                    <a:pt x="3618" y="517"/>
                    <a:pt x="3647" y="524"/>
                  </a:cubicBezTo>
                  <a:cubicBezTo>
                    <a:pt x="3704" y="538"/>
                    <a:pt x="3759" y="560"/>
                    <a:pt x="3815" y="578"/>
                  </a:cubicBezTo>
                  <a:cubicBezTo>
                    <a:pt x="3843" y="588"/>
                    <a:pt x="3871" y="595"/>
                    <a:pt x="3899" y="604"/>
                  </a:cubicBezTo>
                  <a:cubicBezTo>
                    <a:pt x="3984" y="629"/>
                    <a:pt x="3984" y="629"/>
                    <a:pt x="3984" y="629"/>
                  </a:cubicBezTo>
                  <a:cubicBezTo>
                    <a:pt x="4040" y="646"/>
                    <a:pt x="4097" y="661"/>
                    <a:pt x="4154" y="672"/>
                  </a:cubicBezTo>
                  <a:cubicBezTo>
                    <a:pt x="4183" y="678"/>
                    <a:pt x="4212" y="683"/>
                    <a:pt x="4241" y="686"/>
                  </a:cubicBezTo>
                  <a:cubicBezTo>
                    <a:pt x="4270" y="690"/>
                    <a:pt x="4300" y="693"/>
                    <a:pt x="4329" y="696"/>
                  </a:cubicBezTo>
                  <a:cubicBezTo>
                    <a:pt x="4387" y="701"/>
                    <a:pt x="4446" y="705"/>
                    <a:pt x="4505" y="707"/>
                  </a:cubicBezTo>
                  <a:cubicBezTo>
                    <a:pt x="4622" y="711"/>
                    <a:pt x="4740" y="709"/>
                    <a:pt x="4857" y="702"/>
                  </a:cubicBezTo>
                  <a:cubicBezTo>
                    <a:pt x="4740" y="709"/>
                    <a:pt x="4622" y="712"/>
                    <a:pt x="4505" y="708"/>
                  </a:cubicBezTo>
                  <a:cubicBezTo>
                    <a:pt x="4446" y="706"/>
                    <a:pt x="4387" y="703"/>
                    <a:pt x="4329" y="697"/>
                  </a:cubicBezTo>
                  <a:cubicBezTo>
                    <a:pt x="4299" y="695"/>
                    <a:pt x="4270" y="692"/>
                    <a:pt x="4241" y="688"/>
                  </a:cubicBezTo>
                  <a:cubicBezTo>
                    <a:pt x="4212" y="684"/>
                    <a:pt x="4183" y="680"/>
                    <a:pt x="4154" y="674"/>
                  </a:cubicBezTo>
                  <a:cubicBezTo>
                    <a:pt x="4096" y="663"/>
                    <a:pt x="4039" y="648"/>
                    <a:pt x="3983" y="631"/>
                  </a:cubicBezTo>
                  <a:cubicBezTo>
                    <a:pt x="3898" y="606"/>
                    <a:pt x="3898" y="606"/>
                    <a:pt x="3898" y="606"/>
                  </a:cubicBezTo>
                  <a:cubicBezTo>
                    <a:pt x="3870" y="598"/>
                    <a:pt x="3842" y="590"/>
                    <a:pt x="3814" y="580"/>
                  </a:cubicBezTo>
                  <a:cubicBezTo>
                    <a:pt x="3758" y="562"/>
                    <a:pt x="3703" y="541"/>
                    <a:pt x="3646" y="527"/>
                  </a:cubicBezTo>
                  <a:cubicBezTo>
                    <a:pt x="3618" y="520"/>
                    <a:pt x="3589" y="515"/>
                    <a:pt x="3559" y="514"/>
                  </a:cubicBezTo>
                  <a:cubicBezTo>
                    <a:pt x="3530" y="513"/>
                    <a:pt x="3501" y="516"/>
                    <a:pt x="3472" y="523"/>
                  </a:cubicBezTo>
                  <a:cubicBezTo>
                    <a:pt x="3444" y="531"/>
                    <a:pt x="3417" y="542"/>
                    <a:pt x="3392" y="557"/>
                  </a:cubicBezTo>
                  <a:cubicBezTo>
                    <a:pt x="3366" y="571"/>
                    <a:pt x="3341" y="587"/>
                    <a:pt x="3317" y="604"/>
                  </a:cubicBezTo>
                  <a:cubicBezTo>
                    <a:pt x="3293" y="620"/>
                    <a:pt x="3269" y="637"/>
                    <a:pt x="3243" y="652"/>
                  </a:cubicBezTo>
                  <a:cubicBezTo>
                    <a:pt x="3218" y="667"/>
                    <a:pt x="3191" y="680"/>
                    <a:pt x="3164" y="691"/>
                  </a:cubicBezTo>
                  <a:cubicBezTo>
                    <a:pt x="3056" y="737"/>
                    <a:pt x="2936" y="758"/>
                    <a:pt x="2819" y="747"/>
                  </a:cubicBezTo>
                  <a:cubicBezTo>
                    <a:pt x="2760" y="741"/>
                    <a:pt x="2702" y="727"/>
                    <a:pt x="2648" y="705"/>
                  </a:cubicBezTo>
                  <a:cubicBezTo>
                    <a:pt x="2620" y="694"/>
                    <a:pt x="2594" y="681"/>
                    <a:pt x="2569" y="666"/>
                  </a:cubicBezTo>
                  <a:cubicBezTo>
                    <a:pt x="2543" y="651"/>
                    <a:pt x="2520" y="633"/>
                    <a:pt x="2498" y="614"/>
                  </a:cubicBezTo>
                  <a:cubicBezTo>
                    <a:pt x="2486" y="604"/>
                    <a:pt x="2476" y="593"/>
                    <a:pt x="2466" y="583"/>
                  </a:cubicBezTo>
                  <a:cubicBezTo>
                    <a:pt x="2461" y="577"/>
                    <a:pt x="2456" y="572"/>
                    <a:pt x="2451" y="566"/>
                  </a:cubicBezTo>
                  <a:cubicBezTo>
                    <a:pt x="2446" y="560"/>
                    <a:pt x="2442" y="555"/>
                    <a:pt x="2437" y="549"/>
                  </a:cubicBezTo>
                  <a:cubicBezTo>
                    <a:pt x="2419" y="526"/>
                    <a:pt x="2404" y="500"/>
                    <a:pt x="2390" y="474"/>
                  </a:cubicBezTo>
                  <a:cubicBezTo>
                    <a:pt x="2361" y="423"/>
                    <a:pt x="2338" y="369"/>
                    <a:pt x="2315" y="314"/>
                  </a:cubicBezTo>
                  <a:cubicBezTo>
                    <a:pt x="2293" y="260"/>
                    <a:pt x="2271" y="206"/>
                    <a:pt x="2246" y="153"/>
                  </a:cubicBezTo>
                  <a:cubicBezTo>
                    <a:pt x="2233" y="126"/>
                    <a:pt x="2220" y="100"/>
                    <a:pt x="2202" y="77"/>
                  </a:cubicBezTo>
                  <a:cubicBezTo>
                    <a:pt x="2197" y="71"/>
                    <a:pt x="2193" y="66"/>
                    <a:pt x="2188" y="60"/>
                  </a:cubicBezTo>
                  <a:cubicBezTo>
                    <a:pt x="2185" y="58"/>
                    <a:pt x="2182" y="55"/>
                    <a:pt x="2180" y="53"/>
                  </a:cubicBezTo>
                  <a:cubicBezTo>
                    <a:pt x="2177" y="50"/>
                    <a:pt x="2175" y="47"/>
                    <a:pt x="2172" y="45"/>
                  </a:cubicBezTo>
                  <a:cubicBezTo>
                    <a:pt x="2166" y="41"/>
                    <a:pt x="2161" y="36"/>
                    <a:pt x="2155" y="32"/>
                  </a:cubicBezTo>
                  <a:cubicBezTo>
                    <a:pt x="2149" y="28"/>
                    <a:pt x="2142" y="25"/>
                    <a:pt x="2136" y="21"/>
                  </a:cubicBezTo>
                  <a:cubicBezTo>
                    <a:pt x="2123" y="15"/>
                    <a:pt x="2109" y="10"/>
                    <a:pt x="2094" y="8"/>
                  </a:cubicBezTo>
                  <a:cubicBezTo>
                    <a:pt x="2080" y="5"/>
                    <a:pt x="2066" y="4"/>
                    <a:pt x="2051" y="5"/>
                  </a:cubicBezTo>
                  <a:cubicBezTo>
                    <a:pt x="2022" y="6"/>
                    <a:pt x="1993" y="13"/>
                    <a:pt x="1966" y="24"/>
                  </a:cubicBezTo>
                  <a:cubicBezTo>
                    <a:pt x="1911" y="45"/>
                    <a:pt x="1862" y="78"/>
                    <a:pt x="1818" y="117"/>
                  </a:cubicBezTo>
                  <a:cubicBezTo>
                    <a:pt x="1775" y="156"/>
                    <a:pt x="1736" y="201"/>
                    <a:pt x="1700" y="247"/>
                  </a:cubicBezTo>
                  <a:cubicBezTo>
                    <a:pt x="1645" y="316"/>
                    <a:pt x="1645" y="316"/>
                    <a:pt x="1645" y="316"/>
                  </a:cubicBezTo>
                  <a:cubicBezTo>
                    <a:pt x="1618" y="351"/>
                    <a:pt x="1618" y="351"/>
                    <a:pt x="1618" y="351"/>
                  </a:cubicBezTo>
                  <a:cubicBezTo>
                    <a:pt x="1605" y="368"/>
                    <a:pt x="1605" y="368"/>
                    <a:pt x="1605" y="368"/>
                  </a:cubicBezTo>
                  <a:cubicBezTo>
                    <a:pt x="1600" y="374"/>
                    <a:pt x="1595" y="380"/>
                    <a:pt x="1591" y="385"/>
                  </a:cubicBezTo>
                  <a:cubicBezTo>
                    <a:pt x="1515" y="476"/>
                    <a:pt x="1429" y="557"/>
                    <a:pt x="1335" y="627"/>
                  </a:cubicBezTo>
                  <a:cubicBezTo>
                    <a:pt x="1146" y="768"/>
                    <a:pt x="928" y="869"/>
                    <a:pt x="700" y="925"/>
                  </a:cubicBezTo>
                  <a:cubicBezTo>
                    <a:pt x="472" y="980"/>
                    <a:pt x="232" y="991"/>
                    <a:pt x="0" y="9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35">
              <a:extLst>
                <a:ext uri="{FF2B5EF4-FFF2-40B4-BE49-F238E27FC236}">
                  <a16:creationId xmlns:a16="http://schemas.microsoft.com/office/drawing/2014/main" id="{A08E6B6D-97B4-6960-8E40-176AC971CC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1688" y="1730375"/>
              <a:ext cx="12130088" cy="2297113"/>
            </a:xfrm>
            <a:custGeom>
              <a:avLst/>
              <a:gdLst>
                <a:gd name="T0" fmla="*/ 690 w 4856"/>
                <a:gd name="T1" fmla="*/ 854 h 919"/>
                <a:gd name="T2" fmla="*/ 1321 w 4856"/>
                <a:gd name="T3" fmla="*/ 572 h 919"/>
                <a:gd name="T4" fmla="*/ 1635 w 4856"/>
                <a:gd name="T5" fmla="*/ 275 h 919"/>
                <a:gd name="T6" fmla="*/ 1817 w 4856"/>
                <a:gd name="T7" fmla="*/ 88 h 919"/>
                <a:gd name="T8" fmla="*/ 1910 w 4856"/>
                <a:gd name="T9" fmla="*/ 32 h 919"/>
                <a:gd name="T10" fmla="*/ 1972 w 4856"/>
                <a:gd name="T11" fmla="*/ 9 h 919"/>
                <a:gd name="T12" fmla="*/ 2004 w 4856"/>
                <a:gd name="T13" fmla="*/ 3 h 919"/>
                <a:gd name="T14" fmla="*/ 2015 w 4856"/>
                <a:gd name="T15" fmla="*/ 2 h 919"/>
                <a:gd name="T16" fmla="*/ 2140 w 4856"/>
                <a:gd name="T17" fmla="*/ 34 h 919"/>
                <a:gd name="T18" fmla="*/ 2156 w 4856"/>
                <a:gd name="T19" fmla="*/ 47 h 919"/>
                <a:gd name="T20" fmla="*/ 2198 w 4856"/>
                <a:gd name="T21" fmla="*/ 98 h 919"/>
                <a:gd name="T22" fmla="*/ 2315 w 4856"/>
                <a:gd name="T23" fmla="*/ 331 h 919"/>
                <a:gd name="T24" fmla="*/ 2426 w 4856"/>
                <a:gd name="T25" fmla="*/ 517 h 919"/>
                <a:gd name="T26" fmla="*/ 2523 w 4856"/>
                <a:gd name="T27" fmla="*/ 602 h 919"/>
                <a:gd name="T28" fmla="*/ 2681 w 4856"/>
                <a:gd name="T29" fmla="*/ 672 h 919"/>
                <a:gd name="T30" fmla="*/ 3024 w 4856"/>
                <a:gd name="T31" fmla="*/ 669 h 919"/>
                <a:gd name="T32" fmla="*/ 3185 w 4856"/>
                <a:gd name="T33" fmla="*/ 606 h 919"/>
                <a:gd name="T34" fmla="*/ 3409 w 4856"/>
                <a:gd name="T35" fmla="*/ 472 h 919"/>
                <a:gd name="T36" fmla="*/ 3580 w 4856"/>
                <a:gd name="T37" fmla="*/ 448 h 919"/>
                <a:gd name="T38" fmla="*/ 3831 w 4856"/>
                <a:gd name="T39" fmla="*/ 515 h 919"/>
                <a:gd name="T40" fmla="*/ 4165 w 4856"/>
                <a:gd name="T41" fmla="*/ 614 h 919"/>
                <a:gd name="T42" fmla="*/ 4250 w 4856"/>
                <a:gd name="T43" fmla="*/ 630 h 919"/>
                <a:gd name="T44" fmla="*/ 4509 w 4856"/>
                <a:gd name="T45" fmla="*/ 659 h 919"/>
                <a:gd name="T46" fmla="*/ 4509 w 4856"/>
                <a:gd name="T47" fmla="*/ 660 h 919"/>
                <a:gd name="T48" fmla="*/ 4250 w 4856"/>
                <a:gd name="T49" fmla="*/ 632 h 919"/>
                <a:gd name="T50" fmla="*/ 4164 w 4856"/>
                <a:gd name="T51" fmla="*/ 615 h 919"/>
                <a:gd name="T52" fmla="*/ 3831 w 4856"/>
                <a:gd name="T53" fmla="*/ 518 h 919"/>
                <a:gd name="T54" fmla="*/ 3579 w 4856"/>
                <a:gd name="T55" fmla="*/ 451 h 919"/>
                <a:gd name="T56" fmla="*/ 3410 w 4856"/>
                <a:gd name="T57" fmla="*/ 475 h 919"/>
                <a:gd name="T58" fmla="*/ 3187 w 4856"/>
                <a:gd name="T59" fmla="*/ 608 h 919"/>
                <a:gd name="T60" fmla="*/ 3025 w 4856"/>
                <a:gd name="T61" fmla="*/ 672 h 919"/>
                <a:gd name="T62" fmla="*/ 2680 w 4856"/>
                <a:gd name="T63" fmla="*/ 675 h 919"/>
                <a:gd name="T64" fmla="*/ 2521 w 4856"/>
                <a:gd name="T65" fmla="*/ 605 h 919"/>
                <a:gd name="T66" fmla="*/ 2423 w 4856"/>
                <a:gd name="T67" fmla="*/ 519 h 919"/>
                <a:gd name="T68" fmla="*/ 2311 w 4856"/>
                <a:gd name="T69" fmla="*/ 333 h 919"/>
                <a:gd name="T70" fmla="*/ 2195 w 4856"/>
                <a:gd name="T71" fmla="*/ 100 h 919"/>
                <a:gd name="T72" fmla="*/ 2154 w 4856"/>
                <a:gd name="T73" fmla="*/ 50 h 919"/>
                <a:gd name="T74" fmla="*/ 2137 w 4856"/>
                <a:gd name="T75" fmla="*/ 37 h 919"/>
                <a:gd name="T76" fmla="*/ 2015 w 4856"/>
                <a:gd name="T77" fmla="*/ 5 h 919"/>
                <a:gd name="T78" fmla="*/ 2004 w 4856"/>
                <a:gd name="T79" fmla="*/ 7 h 919"/>
                <a:gd name="T80" fmla="*/ 1973 w 4856"/>
                <a:gd name="T81" fmla="*/ 13 h 919"/>
                <a:gd name="T82" fmla="*/ 1912 w 4856"/>
                <a:gd name="T83" fmla="*/ 35 h 919"/>
                <a:gd name="T84" fmla="*/ 1819 w 4856"/>
                <a:gd name="T85" fmla="*/ 91 h 919"/>
                <a:gd name="T86" fmla="*/ 1638 w 4856"/>
                <a:gd name="T87" fmla="*/ 277 h 919"/>
                <a:gd name="T88" fmla="*/ 1322 w 4856"/>
                <a:gd name="T89" fmla="*/ 574 h 919"/>
                <a:gd name="T90" fmla="*/ 691 w 4856"/>
                <a:gd name="T91" fmla="*/ 855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56" h="919">
                  <a:moveTo>
                    <a:pt x="0" y="880"/>
                  </a:moveTo>
                  <a:cubicBezTo>
                    <a:pt x="229" y="918"/>
                    <a:pt x="465" y="907"/>
                    <a:pt x="690" y="854"/>
                  </a:cubicBezTo>
                  <a:cubicBezTo>
                    <a:pt x="803" y="827"/>
                    <a:pt x="913" y="790"/>
                    <a:pt x="1019" y="743"/>
                  </a:cubicBezTo>
                  <a:cubicBezTo>
                    <a:pt x="1125" y="696"/>
                    <a:pt x="1226" y="639"/>
                    <a:pt x="1321" y="572"/>
                  </a:cubicBezTo>
                  <a:cubicBezTo>
                    <a:pt x="1415" y="505"/>
                    <a:pt x="1502" y="428"/>
                    <a:pt x="1579" y="341"/>
                  </a:cubicBezTo>
                  <a:cubicBezTo>
                    <a:pt x="1635" y="275"/>
                    <a:pt x="1635" y="275"/>
                    <a:pt x="1635" y="275"/>
                  </a:cubicBezTo>
                  <a:cubicBezTo>
                    <a:pt x="1654" y="253"/>
                    <a:pt x="1673" y="231"/>
                    <a:pt x="1692" y="209"/>
                  </a:cubicBezTo>
                  <a:cubicBezTo>
                    <a:pt x="1730" y="165"/>
                    <a:pt x="1771" y="124"/>
                    <a:pt x="1817" y="88"/>
                  </a:cubicBezTo>
                  <a:cubicBezTo>
                    <a:pt x="1840" y="71"/>
                    <a:pt x="1865" y="55"/>
                    <a:pt x="1891" y="41"/>
                  </a:cubicBezTo>
                  <a:cubicBezTo>
                    <a:pt x="1897" y="38"/>
                    <a:pt x="1904" y="35"/>
                    <a:pt x="1910" y="32"/>
                  </a:cubicBezTo>
                  <a:cubicBezTo>
                    <a:pt x="1917" y="29"/>
                    <a:pt x="1924" y="26"/>
                    <a:pt x="1930" y="23"/>
                  </a:cubicBezTo>
                  <a:cubicBezTo>
                    <a:pt x="1944" y="18"/>
                    <a:pt x="1958" y="13"/>
                    <a:pt x="1972" y="9"/>
                  </a:cubicBezTo>
                  <a:cubicBezTo>
                    <a:pt x="1979" y="7"/>
                    <a:pt x="1986" y="6"/>
                    <a:pt x="1993" y="5"/>
                  </a:cubicBezTo>
                  <a:cubicBezTo>
                    <a:pt x="1997" y="4"/>
                    <a:pt x="2000" y="4"/>
                    <a:pt x="2004" y="3"/>
                  </a:cubicBezTo>
                  <a:cubicBezTo>
                    <a:pt x="2009" y="2"/>
                    <a:pt x="2009" y="2"/>
                    <a:pt x="2009" y="2"/>
                  </a:cubicBezTo>
                  <a:cubicBezTo>
                    <a:pt x="2015" y="2"/>
                    <a:pt x="2015" y="2"/>
                    <a:pt x="2015" y="2"/>
                  </a:cubicBezTo>
                  <a:cubicBezTo>
                    <a:pt x="2029" y="0"/>
                    <a:pt x="2044" y="1"/>
                    <a:pt x="2058" y="2"/>
                  </a:cubicBezTo>
                  <a:cubicBezTo>
                    <a:pt x="2088" y="6"/>
                    <a:pt x="2116" y="16"/>
                    <a:pt x="2140" y="34"/>
                  </a:cubicBezTo>
                  <a:cubicBezTo>
                    <a:pt x="2148" y="40"/>
                    <a:pt x="2148" y="40"/>
                    <a:pt x="2148" y="40"/>
                  </a:cubicBezTo>
                  <a:cubicBezTo>
                    <a:pt x="2151" y="42"/>
                    <a:pt x="2154" y="45"/>
                    <a:pt x="2156" y="47"/>
                  </a:cubicBezTo>
                  <a:cubicBezTo>
                    <a:pt x="2162" y="52"/>
                    <a:pt x="2167" y="58"/>
                    <a:pt x="2172" y="63"/>
                  </a:cubicBezTo>
                  <a:cubicBezTo>
                    <a:pt x="2182" y="74"/>
                    <a:pt x="2190" y="86"/>
                    <a:pt x="2198" y="98"/>
                  </a:cubicBezTo>
                  <a:cubicBezTo>
                    <a:pt x="2215" y="122"/>
                    <a:pt x="2228" y="148"/>
                    <a:pt x="2241" y="174"/>
                  </a:cubicBezTo>
                  <a:cubicBezTo>
                    <a:pt x="2266" y="226"/>
                    <a:pt x="2290" y="279"/>
                    <a:pt x="2315" y="331"/>
                  </a:cubicBezTo>
                  <a:cubicBezTo>
                    <a:pt x="2340" y="383"/>
                    <a:pt x="2367" y="435"/>
                    <a:pt x="2400" y="482"/>
                  </a:cubicBezTo>
                  <a:cubicBezTo>
                    <a:pt x="2408" y="494"/>
                    <a:pt x="2417" y="506"/>
                    <a:pt x="2426" y="517"/>
                  </a:cubicBezTo>
                  <a:cubicBezTo>
                    <a:pt x="2435" y="527"/>
                    <a:pt x="2445" y="538"/>
                    <a:pt x="2456" y="548"/>
                  </a:cubicBezTo>
                  <a:cubicBezTo>
                    <a:pt x="2477" y="568"/>
                    <a:pt x="2499" y="586"/>
                    <a:pt x="2523" y="602"/>
                  </a:cubicBezTo>
                  <a:cubicBezTo>
                    <a:pt x="2547" y="618"/>
                    <a:pt x="2573" y="632"/>
                    <a:pt x="2599" y="643"/>
                  </a:cubicBezTo>
                  <a:cubicBezTo>
                    <a:pt x="2626" y="655"/>
                    <a:pt x="2653" y="664"/>
                    <a:pt x="2681" y="672"/>
                  </a:cubicBezTo>
                  <a:cubicBezTo>
                    <a:pt x="2737" y="687"/>
                    <a:pt x="2795" y="694"/>
                    <a:pt x="2853" y="693"/>
                  </a:cubicBezTo>
                  <a:cubicBezTo>
                    <a:pt x="2910" y="692"/>
                    <a:pt x="2968" y="684"/>
                    <a:pt x="3024" y="669"/>
                  </a:cubicBezTo>
                  <a:cubicBezTo>
                    <a:pt x="3052" y="661"/>
                    <a:pt x="3079" y="652"/>
                    <a:pt x="3106" y="641"/>
                  </a:cubicBezTo>
                  <a:cubicBezTo>
                    <a:pt x="3133" y="631"/>
                    <a:pt x="3159" y="619"/>
                    <a:pt x="3185" y="606"/>
                  </a:cubicBezTo>
                  <a:cubicBezTo>
                    <a:pt x="3237" y="580"/>
                    <a:pt x="3283" y="545"/>
                    <a:pt x="3332" y="514"/>
                  </a:cubicBezTo>
                  <a:cubicBezTo>
                    <a:pt x="3357" y="498"/>
                    <a:pt x="3382" y="484"/>
                    <a:pt x="3409" y="472"/>
                  </a:cubicBezTo>
                  <a:cubicBezTo>
                    <a:pt x="3436" y="461"/>
                    <a:pt x="3464" y="453"/>
                    <a:pt x="3493" y="449"/>
                  </a:cubicBezTo>
                  <a:cubicBezTo>
                    <a:pt x="3521" y="445"/>
                    <a:pt x="3551" y="445"/>
                    <a:pt x="3580" y="448"/>
                  </a:cubicBezTo>
                  <a:cubicBezTo>
                    <a:pt x="3609" y="451"/>
                    <a:pt x="3637" y="457"/>
                    <a:pt x="3665" y="464"/>
                  </a:cubicBezTo>
                  <a:cubicBezTo>
                    <a:pt x="3721" y="479"/>
                    <a:pt x="3776" y="499"/>
                    <a:pt x="3831" y="515"/>
                  </a:cubicBezTo>
                  <a:cubicBezTo>
                    <a:pt x="3997" y="567"/>
                    <a:pt x="3997" y="567"/>
                    <a:pt x="3997" y="567"/>
                  </a:cubicBezTo>
                  <a:cubicBezTo>
                    <a:pt x="4053" y="584"/>
                    <a:pt x="4108" y="601"/>
                    <a:pt x="4165" y="614"/>
                  </a:cubicBezTo>
                  <a:cubicBezTo>
                    <a:pt x="4179" y="617"/>
                    <a:pt x="4193" y="620"/>
                    <a:pt x="4207" y="622"/>
                  </a:cubicBezTo>
                  <a:cubicBezTo>
                    <a:pt x="4221" y="625"/>
                    <a:pt x="4236" y="627"/>
                    <a:pt x="4250" y="630"/>
                  </a:cubicBezTo>
                  <a:cubicBezTo>
                    <a:pt x="4279" y="635"/>
                    <a:pt x="4307" y="639"/>
                    <a:pt x="4336" y="642"/>
                  </a:cubicBezTo>
                  <a:cubicBezTo>
                    <a:pt x="4393" y="650"/>
                    <a:pt x="4451" y="656"/>
                    <a:pt x="4509" y="659"/>
                  </a:cubicBezTo>
                  <a:cubicBezTo>
                    <a:pt x="4625" y="666"/>
                    <a:pt x="4741" y="666"/>
                    <a:pt x="4856" y="657"/>
                  </a:cubicBezTo>
                  <a:cubicBezTo>
                    <a:pt x="4741" y="666"/>
                    <a:pt x="4625" y="667"/>
                    <a:pt x="4509" y="660"/>
                  </a:cubicBezTo>
                  <a:cubicBezTo>
                    <a:pt x="4451" y="657"/>
                    <a:pt x="4393" y="651"/>
                    <a:pt x="4336" y="644"/>
                  </a:cubicBezTo>
                  <a:cubicBezTo>
                    <a:pt x="4307" y="640"/>
                    <a:pt x="4278" y="636"/>
                    <a:pt x="4250" y="632"/>
                  </a:cubicBezTo>
                  <a:cubicBezTo>
                    <a:pt x="4235" y="629"/>
                    <a:pt x="4221" y="627"/>
                    <a:pt x="4207" y="624"/>
                  </a:cubicBezTo>
                  <a:cubicBezTo>
                    <a:pt x="4193" y="622"/>
                    <a:pt x="4178" y="619"/>
                    <a:pt x="4164" y="615"/>
                  </a:cubicBezTo>
                  <a:cubicBezTo>
                    <a:pt x="4108" y="603"/>
                    <a:pt x="4052" y="586"/>
                    <a:pt x="3997" y="569"/>
                  </a:cubicBezTo>
                  <a:cubicBezTo>
                    <a:pt x="3831" y="518"/>
                    <a:pt x="3831" y="518"/>
                    <a:pt x="3831" y="518"/>
                  </a:cubicBezTo>
                  <a:cubicBezTo>
                    <a:pt x="3775" y="501"/>
                    <a:pt x="3721" y="481"/>
                    <a:pt x="3664" y="467"/>
                  </a:cubicBezTo>
                  <a:cubicBezTo>
                    <a:pt x="3637" y="459"/>
                    <a:pt x="3608" y="454"/>
                    <a:pt x="3579" y="451"/>
                  </a:cubicBezTo>
                  <a:cubicBezTo>
                    <a:pt x="3551" y="448"/>
                    <a:pt x="3522" y="447"/>
                    <a:pt x="3493" y="451"/>
                  </a:cubicBezTo>
                  <a:cubicBezTo>
                    <a:pt x="3464" y="455"/>
                    <a:pt x="3436" y="463"/>
                    <a:pt x="3410" y="475"/>
                  </a:cubicBezTo>
                  <a:cubicBezTo>
                    <a:pt x="3383" y="486"/>
                    <a:pt x="3358" y="501"/>
                    <a:pt x="3334" y="516"/>
                  </a:cubicBezTo>
                  <a:cubicBezTo>
                    <a:pt x="3285" y="547"/>
                    <a:pt x="3239" y="582"/>
                    <a:pt x="3187" y="608"/>
                  </a:cubicBezTo>
                  <a:cubicBezTo>
                    <a:pt x="3161" y="622"/>
                    <a:pt x="3134" y="634"/>
                    <a:pt x="3107" y="644"/>
                  </a:cubicBezTo>
                  <a:cubicBezTo>
                    <a:pt x="3080" y="655"/>
                    <a:pt x="3053" y="664"/>
                    <a:pt x="3025" y="672"/>
                  </a:cubicBezTo>
                  <a:cubicBezTo>
                    <a:pt x="2969" y="687"/>
                    <a:pt x="2911" y="695"/>
                    <a:pt x="2853" y="696"/>
                  </a:cubicBezTo>
                  <a:cubicBezTo>
                    <a:pt x="2794" y="697"/>
                    <a:pt x="2736" y="690"/>
                    <a:pt x="2680" y="675"/>
                  </a:cubicBezTo>
                  <a:cubicBezTo>
                    <a:pt x="2652" y="668"/>
                    <a:pt x="2624" y="658"/>
                    <a:pt x="2598" y="647"/>
                  </a:cubicBezTo>
                  <a:cubicBezTo>
                    <a:pt x="2571" y="635"/>
                    <a:pt x="2546" y="621"/>
                    <a:pt x="2521" y="605"/>
                  </a:cubicBezTo>
                  <a:cubicBezTo>
                    <a:pt x="2497" y="589"/>
                    <a:pt x="2474" y="571"/>
                    <a:pt x="2453" y="551"/>
                  </a:cubicBezTo>
                  <a:cubicBezTo>
                    <a:pt x="2442" y="541"/>
                    <a:pt x="2433" y="530"/>
                    <a:pt x="2423" y="519"/>
                  </a:cubicBezTo>
                  <a:cubicBezTo>
                    <a:pt x="2414" y="508"/>
                    <a:pt x="2405" y="497"/>
                    <a:pt x="2396" y="485"/>
                  </a:cubicBezTo>
                  <a:cubicBezTo>
                    <a:pt x="2363" y="437"/>
                    <a:pt x="2336" y="385"/>
                    <a:pt x="2311" y="333"/>
                  </a:cubicBezTo>
                  <a:cubicBezTo>
                    <a:pt x="2286" y="281"/>
                    <a:pt x="2263" y="228"/>
                    <a:pt x="2237" y="176"/>
                  </a:cubicBezTo>
                  <a:cubicBezTo>
                    <a:pt x="2224" y="150"/>
                    <a:pt x="2211" y="124"/>
                    <a:pt x="2195" y="100"/>
                  </a:cubicBezTo>
                  <a:cubicBezTo>
                    <a:pt x="2187" y="88"/>
                    <a:pt x="2179" y="76"/>
                    <a:pt x="2169" y="66"/>
                  </a:cubicBezTo>
                  <a:cubicBezTo>
                    <a:pt x="2164" y="60"/>
                    <a:pt x="2159" y="55"/>
                    <a:pt x="2154" y="50"/>
                  </a:cubicBezTo>
                  <a:cubicBezTo>
                    <a:pt x="2151" y="48"/>
                    <a:pt x="2149" y="45"/>
                    <a:pt x="2146" y="43"/>
                  </a:cubicBezTo>
                  <a:cubicBezTo>
                    <a:pt x="2137" y="37"/>
                    <a:pt x="2137" y="37"/>
                    <a:pt x="2137" y="37"/>
                  </a:cubicBezTo>
                  <a:cubicBezTo>
                    <a:pt x="2114" y="20"/>
                    <a:pt x="2087" y="9"/>
                    <a:pt x="2058" y="6"/>
                  </a:cubicBezTo>
                  <a:cubicBezTo>
                    <a:pt x="2044" y="4"/>
                    <a:pt x="2029" y="4"/>
                    <a:pt x="2015" y="5"/>
                  </a:cubicBezTo>
                  <a:cubicBezTo>
                    <a:pt x="2010" y="6"/>
                    <a:pt x="2010" y="6"/>
                    <a:pt x="2010" y="6"/>
                  </a:cubicBezTo>
                  <a:cubicBezTo>
                    <a:pt x="2004" y="7"/>
                    <a:pt x="2004" y="7"/>
                    <a:pt x="2004" y="7"/>
                  </a:cubicBezTo>
                  <a:cubicBezTo>
                    <a:pt x="2001" y="7"/>
                    <a:pt x="1997" y="7"/>
                    <a:pt x="1994" y="8"/>
                  </a:cubicBezTo>
                  <a:cubicBezTo>
                    <a:pt x="1987" y="10"/>
                    <a:pt x="1980" y="11"/>
                    <a:pt x="1973" y="13"/>
                  </a:cubicBezTo>
                  <a:cubicBezTo>
                    <a:pt x="1959" y="16"/>
                    <a:pt x="1945" y="21"/>
                    <a:pt x="1932" y="26"/>
                  </a:cubicBezTo>
                  <a:cubicBezTo>
                    <a:pt x="1925" y="29"/>
                    <a:pt x="1918" y="32"/>
                    <a:pt x="1912" y="35"/>
                  </a:cubicBezTo>
                  <a:cubicBezTo>
                    <a:pt x="1905" y="38"/>
                    <a:pt x="1899" y="41"/>
                    <a:pt x="1892" y="45"/>
                  </a:cubicBezTo>
                  <a:cubicBezTo>
                    <a:pt x="1867" y="58"/>
                    <a:pt x="1842" y="74"/>
                    <a:pt x="1819" y="91"/>
                  </a:cubicBezTo>
                  <a:cubicBezTo>
                    <a:pt x="1773" y="126"/>
                    <a:pt x="1733" y="168"/>
                    <a:pt x="1694" y="211"/>
                  </a:cubicBezTo>
                  <a:cubicBezTo>
                    <a:pt x="1675" y="233"/>
                    <a:pt x="1657" y="255"/>
                    <a:pt x="1638" y="277"/>
                  </a:cubicBezTo>
                  <a:cubicBezTo>
                    <a:pt x="1581" y="343"/>
                    <a:pt x="1581" y="343"/>
                    <a:pt x="1581" y="343"/>
                  </a:cubicBezTo>
                  <a:cubicBezTo>
                    <a:pt x="1505" y="430"/>
                    <a:pt x="1417" y="507"/>
                    <a:pt x="1322" y="574"/>
                  </a:cubicBezTo>
                  <a:cubicBezTo>
                    <a:pt x="1228" y="641"/>
                    <a:pt x="1126" y="698"/>
                    <a:pt x="1020" y="745"/>
                  </a:cubicBezTo>
                  <a:cubicBezTo>
                    <a:pt x="914" y="792"/>
                    <a:pt x="803" y="829"/>
                    <a:pt x="691" y="855"/>
                  </a:cubicBezTo>
                  <a:cubicBezTo>
                    <a:pt x="465" y="908"/>
                    <a:pt x="229" y="919"/>
                    <a:pt x="0" y="8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36">
              <a:extLst>
                <a:ext uri="{FF2B5EF4-FFF2-40B4-BE49-F238E27FC236}">
                  <a16:creationId xmlns:a16="http://schemas.microsoft.com/office/drawing/2014/main" id="{2887C98A-3220-FAB0-4724-C2C045FC401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8513" y="1874838"/>
              <a:ext cx="12126913" cy="2117725"/>
            </a:xfrm>
            <a:custGeom>
              <a:avLst/>
              <a:gdLst>
                <a:gd name="T0" fmla="*/ 681 w 4855"/>
                <a:gd name="T1" fmla="*/ 784 h 847"/>
                <a:gd name="T2" fmla="*/ 1309 w 4855"/>
                <a:gd name="T3" fmla="*/ 519 h 847"/>
                <a:gd name="T4" fmla="*/ 1629 w 4855"/>
                <a:gd name="T5" fmla="*/ 236 h 847"/>
                <a:gd name="T6" fmla="*/ 1821 w 4855"/>
                <a:gd name="T7" fmla="*/ 65 h 847"/>
                <a:gd name="T8" fmla="*/ 1980 w 4855"/>
                <a:gd name="T9" fmla="*/ 3 h 847"/>
                <a:gd name="T10" fmla="*/ 2066 w 4855"/>
                <a:gd name="T11" fmla="*/ 9 h 847"/>
                <a:gd name="T12" fmla="*/ 2076 w 4855"/>
                <a:gd name="T13" fmla="*/ 12 h 847"/>
                <a:gd name="T14" fmla="*/ 2096 w 4855"/>
                <a:gd name="T15" fmla="*/ 21 h 847"/>
                <a:gd name="T16" fmla="*/ 2123 w 4855"/>
                <a:gd name="T17" fmla="*/ 39 h 847"/>
                <a:gd name="T18" fmla="*/ 2135 w 4855"/>
                <a:gd name="T19" fmla="*/ 49 h 847"/>
                <a:gd name="T20" fmla="*/ 2192 w 4855"/>
                <a:gd name="T21" fmla="*/ 121 h 847"/>
                <a:gd name="T22" fmla="*/ 2315 w 4855"/>
                <a:gd name="T23" fmla="*/ 347 h 847"/>
                <a:gd name="T24" fmla="*/ 2552 w 4855"/>
                <a:gd name="T25" fmla="*/ 585 h 847"/>
                <a:gd name="T26" fmla="*/ 2571 w 4855"/>
                <a:gd name="T27" fmla="*/ 593 h 847"/>
                <a:gd name="T28" fmla="*/ 2596 w 4855"/>
                <a:gd name="T29" fmla="*/ 604 h 847"/>
                <a:gd name="T30" fmla="*/ 2611 w 4855"/>
                <a:gd name="T31" fmla="*/ 609 h 847"/>
                <a:gd name="T32" fmla="*/ 2715 w 4855"/>
                <a:gd name="T33" fmla="*/ 633 h 847"/>
                <a:gd name="T34" fmla="*/ 3051 w 4855"/>
                <a:gd name="T35" fmla="*/ 593 h 847"/>
                <a:gd name="T36" fmla="*/ 3205 w 4855"/>
                <a:gd name="T37" fmla="*/ 520 h 847"/>
                <a:gd name="T38" fmla="*/ 3429 w 4855"/>
                <a:gd name="T39" fmla="*/ 394 h 847"/>
                <a:gd name="T40" fmla="*/ 3450 w 4855"/>
                <a:gd name="T41" fmla="*/ 389 h 847"/>
                <a:gd name="T42" fmla="*/ 3514 w 4855"/>
                <a:gd name="T43" fmla="*/ 380 h 847"/>
                <a:gd name="T44" fmla="*/ 3684 w 4855"/>
                <a:gd name="T45" fmla="*/ 403 h 847"/>
                <a:gd name="T46" fmla="*/ 4011 w 4855"/>
                <a:gd name="T47" fmla="*/ 505 h 847"/>
                <a:gd name="T48" fmla="*/ 4259 w 4855"/>
                <a:gd name="T49" fmla="*/ 575 h 847"/>
                <a:gd name="T50" fmla="*/ 4513 w 4855"/>
                <a:gd name="T51" fmla="*/ 612 h 847"/>
                <a:gd name="T52" fmla="*/ 4513 w 4855"/>
                <a:gd name="T53" fmla="*/ 613 h 847"/>
                <a:gd name="T54" fmla="*/ 4258 w 4855"/>
                <a:gd name="T55" fmla="*/ 576 h 847"/>
                <a:gd name="T56" fmla="*/ 4010 w 4855"/>
                <a:gd name="T57" fmla="*/ 507 h 847"/>
                <a:gd name="T58" fmla="*/ 3683 w 4855"/>
                <a:gd name="T59" fmla="*/ 406 h 847"/>
                <a:gd name="T60" fmla="*/ 3514 w 4855"/>
                <a:gd name="T61" fmla="*/ 383 h 847"/>
                <a:gd name="T62" fmla="*/ 3451 w 4855"/>
                <a:gd name="T63" fmla="*/ 392 h 847"/>
                <a:gd name="T64" fmla="*/ 3430 w 4855"/>
                <a:gd name="T65" fmla="*/ 397 h 847"/>
                <a:gd name="T66" fmla="*/ 3207 w 4855"/>
                <a:gd name="T67" fmla="*/ 522 h 847"/>
                <a:gd name="T68" fmla="*/ 3052 w 4855"/>
                <a:gd name="T69" fmla="*/ 596 h 847"/>
                <a:gd name="T70" fmla="*/ 2714 w 4855"/>
                <a:gd name="T71" fmla="*/ 637 h 847"/>
                <a:gd name="T72" fmla="*/ 2610 w 4855"/>
                <a:gd name="T73" fmla="*/ 612 h 847"/>
                <a:gd name="T74" fmla="*/ 2594 w 4855"/>
                <a:gd name="T75" fmla="*/ 607 h 847"/>
                <a:gd name="T76" fmla="*/ 2570 w 4855"/>
                <a:gd name="T77" fmla="*/ 597 h 847"/>
                <a:gd name="T78" fmla="*/ 2550 w 4855"/>
                <a:gd name="T79" fmla="*/ 588 h 847"/>
                <a:gd name="T80" fmla="*/ 2311 w 4855"/>
                <a:gd name="T81" fmla="*/ 349 h 847"/>
                <a:gd name="T82" fmla="*/ 2189 w 4855"/>
                <a:gd name="T83" fmla="*/ 123 h 847"/>
                <a:gd name="T84" fmla="*/ 2133 w 4855"/>
                <a:gd name="T85" fmla="*/ 52 h 847"/>
                <a:gd name="T86" fmla="*/ 2121 w 4855"/>
                <a:gd name="T87" fmla="*/ 42 h 847"/>
                <a:gd name="T88" fmla="*/ 2094 w 4855"/>
                <a:gd name="T89" fmla="*/ 24 h 847"/>
                <a:gd name="T90" fmla="*/ 2075 w 4855"/>
                <a:gd name="T91" fmla="*/ 16 h 847"/>
                <a:gd name="T92" fmla="*/ 2065 w 4855"/>
                <a:gd name="T93" fmla="*/ 12 h 847"/>
                <a:gd name="T94" fmla="*/ 1980 w 4855"/>
                <a:gd name="T95" fmla="*/ 6 h 847"/>
                <a:gd name="T96" fmla="*/ 1823 w 4855"/>
                <a:gd name="T97" fmla="*/ 68 h 847"/>
                <a:gd name="T98" fmla="*/ 1632 w 4855"/>
                <a:gd name="T99" fmla="*/ 239 h 847"/>
                <a:gd name="T100" fmla="*/ 1311 w 4855"/>
                <a:gd name="T101" fmla="*/ 522 h 847"/>
                <a:gd name="T102" fmla="*/ 681 w 4855"/>
                <a:gd name="T103" fmla="*/ 786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855" h="847">
                  <a:moveTo>
                    <a:pt x="0" y="812"/>
                  </a:moveTo>
                  <a:cubicBezTo>
                    <a:pt x="226" y="847"/>
                    <a:pt x="458" y="834"/>
                    <a:pt x="681" y="784"/>
                  </a:cubicBezTo>
                  <a:cubicBezTo>
                    <a:pt x="792" y="759"/>
                    <a:pt x="902" y="724"/>
                    <a:pt x="1007" y="680"/>
                  </a:cubicBezTo>
                  <a:cubicBezTo>
                    <a:pt x="1113" y="636"/>
                    <a:pt x="1214" y="582"/>
                    <a:pt x="1309" y="519"/>
                  </a:cubicBezTo>
                  <a:cubicBezTo>
                    <a:pt x="1404" y="456"/>
                    <a:pt x="1493" y="383"/>
                    <a:pt x="1571" y="299"/>
                  </a:cubicBezTo>
                  <a:cubicBezTo>
                    <a:pt x="1629" y="236"/>
                    <a:pt x="1629" y="236"/>
                    <a:pt x="1629" y="236"/>
                  </a:cubicBezTo>
                  <a:cubicBezTo>
                    <a:pt x="1649" y="215"/>
                    <a:pt x="1668" y="195"/>
                    <a:pt x="1689" y="174"/>
                  </a:cubicBezTo>
                  <a:cubicBezTo>
                    <a:pt x="1729" y="134"/>
                    <a:pt x="1772" y="96"/>
                    <a:pt x="1821" y="65"/>
                  </a:cubicBezTo>
                  <a:cubicBezTo>
                    <a:pt x="1845" y="50"/>
                    <a:pt x="1871" y="36"/>
                    <a:pt x="1897" y="25"/>
                  </a:cubicBezTo>
                  <a:cubicBezTo>
                    <a:pt x="1924" y="15"/>
                    <a:pt x="1951" y="6"/>
                    <a:pt x="1980" y="3"/>
                  </a:cubicBezTo>
                  <a:cubicBezTo>
                    <a:pt x="1994" y="1"/>
                    <a:pt x="2009" y="0"/>
                    <a:pt x="2023" y="1"/>
                  </a:cubicBezTo>
                  <a:cubicBezTo>
                    <a:pt x="2037" y="2"/>
                    <a:pt x="2052" y="5"/>
                    <a:pt x="2066" y="9"/>
                  </a:cubicBezTo>
                  <a:cubicBezTo>
                    <a:pt x="2071" y="10"/>
                    <a:pt x="2071" y="10"/>
                    <a:pt x="2071" y="10"/>
                  </a:cubicBezTo>
                  <a:cubicBezTo>
                    <a:pt x="2076" y="12"/>
                    <a:pt x="2076" y="12"/>
                    <a:pt x="2076" y="12"/>
                  </a:cubicBezTo>
                  <a:cubicBezTo>
                    <a:pt x="2079" y="14"/>
                    <a:pt x="2083" y="15"/>
                    <a:pt x="2086" y="16"/>
                  </a:cubicBezTo>
                  <a:cubicBezTo>
                    <a:pt x="2096" y="21"/>
                    <a:pt x="2096" y="21"/>
                    <a:pt x="2096" y="21"/>
                  </a:cubicBezTo>
                  <a:cubicBezTo>
                    <a:pt x="2099" y="23"/>
                    <a:pt x="2102" y="25"/>
                    <a:pt x="2105" y="26"/>
                  </a:cubicBezTo>
                  <a:cubicBezTo>
                    <a:pt x="2111" y="30"/>
                    <a:pt x="2117" y="34"/>
                    <a:pt x="2123" y="39"/>
                  </a:cubicBezTo>
                  <a:cubicBezTo>
                    <a:pt x="2131" y="46"/>
                    <a:pt x="2131" y="46"/>
                    <a:pt x="2131" y="46"/>
                  </a:cubicBezTo>
                  <a:cubicBezTo>
                    <a:pt x="2135" y="49"/>
                    <a:pt x="2135" y="49"/>
                    <a:pt x="2135" y="49"/>
                  </a:cubicBezTo>
                  <a:cubicBezTo>
                    <a:pt x="2139" y="53"/>
                    <a:pt x="2139" y="53"/>
                    <a:pt x="2139" y="53"/>
                  </a:cubicBezTo>
                  <a:cubicBezTo>
                    <a:pt x="2160" y="73"/>
                    <a:pt x="2177" y="97"/>
                    <a:pt x="2192" y="121"/>
                  </a:cubicBezTo>
                  <a:cubicBezTo>
                    <a:pt x="2207" y="145"/>
                    <a:pt x="2220" y="171"/>
                    <a:pt x="2234" y="196"/>
                  </a:cubicBezTo>
                  <a:cubicBezTo>
                    <a:pt x="2261" y="246"/>
                    <a:pt x="2286" y="297"/>
                    <a:pt x="2315" y="347"/>
                  </a:cubicBezTo>
                  <a:cubicBezTo>
                    <a:pt x="2343" y="396"/>
                    <a:pt x="2374" y="445"/>
                    <a:pt x="2413" y="486"/>
                  </a:cubicBezTo>
                  <a:cubicBezTo>
                    <a:pt x="2452" y="528"/>
                    <a:pt x="2500" y="560"/>
                    <a:pt x="2552" y="585"/>
                  </a:cubicBezTo>
                  <a:cubicBezTo>
                    <a:pt x="2561" y="589"/>
                    <a:pt x="2561" y="589"/>
                    <a:pt x="2561" y="589"/>
                  </a:cubicBezTo>
                  <a:cubicBezTo>
                    <a:pt x="2564" y="591"/>
                    <a:pt x="2568" y="592"/>
                    <a:pt x="2571" y="593"/>
                  </a:cubicBezTo>
                  <a:cubicBezTo>
                    <a:pt x="2591" y="602"/>
                    <a:pt x="2591" y="602"/>
                    <a:pt x="2591" y="602"/>
                  </a:cubicBezTo>
                  <a:cubicBezTo>
                    <a:pt x="2596" y="604"/>
                    <a:pt x="2596" y="604"/>
                    <a:pt x="2596" y="604"/>
                  </a:cubicBezTo>
                  <a:cubicBezTo>
                    <a:pt x="2601" y="605"/>
                    <a:pt x="2601" y="605"/>
                    <a:pt x="2601" y="605"/>
                  </a:cubicBezTo>
                  <a:cubicBezTo>
                    <a:pt x="2611" y="609"/>
                    <a:pt x="2611" y="609"/>
                    <a:pt x="2611" y="609"/>
                  </a:cubicBezTo>
                  <a:cubicBezTo>
                    <a:pt x="2618" y="611"/>
                    <a:pt x="2624" y="613"/>
                    <a:pt x="2631" y="615"/>
                  </a:cubicBezTo>
                  <a:cubicBezTo>
                    <a:pt x="2659" y="623"/>
                    <a:pt x="2686" y="630"/>
                    <a:pt x="2715" y="633"/>
                  </a:cubicBezTo>
                  <a:cubicBezTo>
                    <a:pt x="2771" y="641"/>
                    <a:pt x="2829" y="642"/>
                    <a:pt x="2885" y="635"/>
                  </a:cubicBezTo>
                  <a:cubicBezTo>
                    <a:pt x="2942" y="627"/>
                    <a:pt x="2997" y="613"/>
                    <a:pt x="3051" y="593"/>
                  </a:cubicBezTo>
                  <a:cubicBezTo>
                    <a:pt x="3078" y="584"/>
                    <a:pt x="3104" y="572"/>
                    <a:pt x="3130" y="560"/>
                  </a:cubicBezTo>
                  <a:cubicBezTo>
                    <a:pt x="3156" y="548"/>
                    <a:pt x="3181" y="535"/>
                    <a:pt x="3205" y="520"/>
                  </a:cubicBezTo>
                  <a:cubicBezTo>
                    <a:pt x="3254" y="490"/>
                    <a:pt x="3300" y="456"/>
                    <a:pt x="3350" y="428"/>
                  </a:cubicBezTo>
                  <a:cubicBezTo>
                    <a:pt x="3376" y="415"/>
                    <a:pt x="3402" y="403"/>
                    <a:pt x="3429" y="394"/>
                  </a:cubicBezTo>
                  <a:cubicBezTo>
                    <a:pt x="3433" y="393"/>
                    <a:pt x="3436" y="392"/>
                    <a:pt x="3440" y="391"/>
                  </a:cubicBezTo>
                  <a:cubicBezTo>
                    <a:pt x="3450" y="389"/>
                    <a:pt x="3450" y="389"/>
                    <a:pt x="3450" y="389"/>
                  </a:cubicBezTo>
                  <a:cubicBezTo>
                    <a:pt x="3457" y="387"/>
                    <a:pt x="3464" y="386"/>
                    <a:pt x="3471" y="385"/>
                  </a:cubicBezTo>
                  <a:cubicBezTo>
                    <a:pt x="3485" y="382"/>
                    <a:pt x="3500" y="381"/>
                    <a:pt x="3514" y="380"/>
                  </a:cubicBezTo>
                  <a:cubicBezTo>
                    <a:pt x="3543" y="379"/>
                    <a:pt x="3571" y="381"/>
                    <a:pt x="3600" y="385"/>
                  </a:cubicBezTo>
                  <a:cubicBezTo>
                    <a:pt x="3628" y="390"/>
                    <a:pt x="3656" y="396"/>
                    <a:pt x="3684" y="403"/>
                  </a:cubicBezTo>
                  <a:cubicBezTo>
                    <a:pt x="3739" y="418"/>
                    <a:pt x="3793" y="436"/>
                    <a:pt x="3848" y="452"/>
                  </a:cubicBezTo>
                  <a:cubicBezTo>
                    <a:pt x="3903" y="468"/>
                    <a:pt x="3957" y="486"/>
                    <a:pt x="4011" y="505"/>
                  </a:cubicBezTo>
                  <a:cubicBezTo>
                    <a:pt x="4065" y="524"/>
                    <a:pt x="4120" y="542"/>
                    <a:pt x="4175" y="556"/>
                  </a:cubicBezTo>
                  <a:cubicBezTo>
                    <a:pt x="4203" y="563"/>
                    <a:pt x="4231" y="569"/>
                    <a:pt x="4259" y="575"/>
                  </a:cubicBezTo>
                  <a:cubicBezTo>
                    <a:pt x="4287" y="580"/>
                    <a:pt x="4315" y="586"/>
                    <a:pt x="4343" y="590"/>
                  </a:cubicBezTo>
                  <a:cubicBezTo>
                    <a:pt x="4399" y="600"/>
                    <a:pt x="4456" y="607"/>
                    <a:pt x="4513" y="612"/>
                  </a:cubicBezTo>
                  <a:cubicBezTo>
                    <a:pt x="4627" y="622"/>
                    <a:pt x="4742" y="623"/>
                    <a:pt x="4855" y="613"/>
                  </a:cubicBezTo>
                  <a:cubicBezTo>
                    <a:pt x="4742" y="623"/>
                    <a:pt x="4627" y="622"/>
                    <a:pt x="4513" y="613"/>
                  </a:cubicBezTo>
                  <a:cubicBezTo>
                    <a:pt x="4456" y="608"/>
                    <a:pt x="4399" y="601"/>
                    <a:pt x="4343" y="592"/>
                  </a:cubicBezTo>
                  <a:cubicBezTo>
                    <a:pt x="4314" y="587"/>
                    <a:pt x="4286" y="582"/>
                    <a:pt x="4258" y="576"/>
                  </a:cubicBezTo>
                  <a:cubicBezTo>
                    <a:pt x="4230" y="571"/>
                    <a:pt x="4202" y="565"/>
                    <a:pt x="4174" y="558"/>
                  </a:cubicBezTo>
                  <a:cubicBezTo>
                    <a:pt x="4119" y="544"/>
                    <a:pt x="4064" y="526"/>
                    <a:pt x="4010" y="507"/>
                  </a:cubicBezTo>
                  <a:cubicBezTo>
                    <a:pt x="3957" y="488"/>
                    <a:pt x="3902" y="470"/>
                    <a:pt x="3848" y="454"/>
                  </a:cubicBezTo>
                  <a:cubicBezTo>
                    <a:pt x="3792" y="439"/>
                    <a:pt x="3738" y="421"/>
                    <a:pt x="3683" y="406"/>
                  </a:cubicBezTo>
                  <a:cubicBezTo>
                    <a:pt x="3655" y="399"/>
                    <a:pt x="3628" y="392"/>
                    <a:pt x="3599" y="388"/>
                  </a:cubicBezTo>
                  <a:cubicBezTo>
                    <a:pt x="3571" y="384"/>
                    <a:pt x="3543" y="382"/>
                    <a:pt x="3514" y="383"/>
                  </a:cubicBezTo>
                  <a:cubicBezTo>
                    <a:pt x="3500" y="384"/>
                    <a:pt x="3486" y="385"/>
                    <a:pt x="3472" y="387"/>
                  </a:cubicBezTo>
                  <a:cubicBezTo>
                    <a:pt x="3465" y="388"/>
                    <a:pt x="3458" y="390"/>
                    <a:pt x="3451" y="392"/>
                  </a:cubicBezTo>
                  <a:cubicBezTo>
                    <a:pt x="3440" y="394"/>
                    <a:pt x="3440" y="394"/>
                    <a:pt x="3440" y="394"/>
                  </a:cubicBezTo>
                  <a:cubicBezTo>
                    <a:pt x="3437" y="395"/>
                    <a:pt x="3433" y="396"/>
                    <a:pt x="3430" y="397"/>
                  </a:cubicBezTo>
                  <a:cubicBezTo>
                    <a:pt x="3403" y="405"/>
                    <a:pt x="3377" y="417"/>
                    <a:pt x="3352" y="431"/>
                  </a:cubicBezTo>
                  <a:cubicBezTo>
                    <a:pt x="3302" y="458"/>
                    <a:pt x="3256" y="492"/>
                    <a:pt x="3207" y="522"/>
                  </a:cubicBezTo>
                  <a:cubicBezTo>
                    <a:pt x="3182" y="537"/>
                    <a:pt x="3157" y="551"/>
                    <a:pt x="3131" y="563"/>
                  </a:cubicBezTo>
                  <a:cubicBezTo>
                    <a:pt x="3105" y="575"/>
                    <a:pt x="3079" y="587"/>
                    <a:pt x="3052" y="596"/>
                  </a:cubicBezTo>
                  <a:cubicBezTo>
                    <a:pt x="2998" y="616"/>
                    <a:pt x="2943" y="631"/>
                    <a:pt x="2886" y="638"/>
                  </a:cubicBezTo>
                  <a:cubicBezTo>
                    <a:pt x="2829" y="645"/>
                    <a:pt x="2771" y="645"/>
                    <a:pt x="2714" y="637"/>
                  </a:cubicBezTo>
                  <a:cubicBezTo>
                    <a:pt x="2686" y="633"/>
                    <a:pt x="2658" y="626"/>
                    <a:pt x="2630" y="619"/>
                  </a:cubicBezTo>
                  <a:cubicBezTo>
                    <a:pt x="2623" y="617"/>
                    <a:pt x="2617" y="614"/>
                    <a:pt x="2610" y="612"/>
                  </a:cubicBezTo>
                  <a:cubicBezTo>
                    <a:pt x="2600" y="609"/>
                    <a:pt x="2600" y="609"/>
                    <a:pt x="2600" y="609"/>
                  </a:cubicBezTo>
                  <a:cubicBezTo>
                    <a:pt x="2594" y="607"/>
                    <a:pt x="2594" y="607"/>
                    <a:pt x="2594" y="607"/>
                  </a:cubicBezTo>
                  <a:cubicBezTo>
                    <a:pt x="2589" y="605"/>
                    <a:pt x="2589" y="605"/>
                    <a:pt x="2589" y="605"/>
                  </a:cubicBezTo>
                  <a:cubicBezTo>
                    <a:pt x="2570" y="597"/>
                    <a:pt x="2570" y="597"/>
                    <a:pt x="2570" y="597"/>
                  </a:cubicBezTo>
                  <a:cubicBezTo>
                    <a:pt x="2566" y="595"/>
                    <a:pt x="2563" y="594"/>
                    <a:pt x="2560" y="593"/>
                  </a:cubicBezTo>
                  <a:cubicBezTo>
                    <a:pt x="2550" y="588"/>
                    <a:pt x="2550" y="588"/>
                    <a:pt x="2550" y="588"/>
                  </a:cubicBezTo>
                  <a:cubicBezTo>
                    <a:pt x="2498" y="563"/>
                    <a:pt x="2450" y="531"/>
                    <a:pt x="2410" y="489"/>
                  </a:cubicBezTo>
                  <a:cubicBezTo>
                    <a:pt x="2370" y="448"/>
                    <a:pt x="2340" y="399"/>
                    <a:pt x="2311" y="349"/>
                  </a:cubicBezTo>
                  <a:cubicBezTo>
                    <a:pt x="2283" y="299"/>
                    <a:pt x="2257" y="248"/>
                    <a:pt x="2230" y="198"/>
                  </a:cubicBezTo>
                  <a:cubicBezTo>
                    <a:pt x="2217" y="172"/>
                    <a:pt x="2203" y="147"/>
                    <a:pt x="2189" y="123"/>
                  </a:cubicBezTo>
                  <a:cubicBezTo>
                    <a:pt x="2174" y="99"/>
                    <a:pt x="2157" y="75"/>
                    <a:pt x="2137" y="56"/>
                  </a:cubicBezTo>
                  <a:cubicBezTo>
                    <a:pt x="2133" y="52"/>
                    <a:pt x="2133" y="52"/>
                    <a:pt x="2133" y="52"/>
                  </a:cubicBezTo>
                  <a:cubicBezTo>
                    <a:pt x="2129" y="48"/>
                    <a:pt x="2129" y="48"/>
                    <a:pt x="2129" y="48"/>
                  </a:cubicBezTo>
                  <a:cubicBezTo>
                    <a:pt x="2121" y="42"/>
                    <a:pt x="2121" y="42"/>
                    <a:pt x="2121" y="42"/>
                  </a:cubicBezTo>
                  <a:cubicBezTo>
                    <a:pt x="2115" y="37"/>
                    <a:pt x="2109" y="33"/>
                    <a:pt x="2103" y="30"/>
                  </a:cubicBezTo>
                  <a:cubicBezTo>
                    <a:pt x="2100" y="28"/>
                    <a:pt x="2097" y="26"/>
                    <a:pt x="2094" y="24"/>
                  </a:cubicBezTo>
                  <a:cubicBezTo>
                    <a:pt x="2084" y="20"/>
                    <a:pt x="2084" y="20"/>
                    <a:pt x="2084" y="20"/>
                  </a:cubicBezTo>
                  <a:cubicBezTo>
                    <a:pt x="2081" y="18"/>
                    <a:pt x="2078" y="17"/>
                    <a:pt x="2075" y="16"/>
                  </a:cubicBezTo>
                  <a:cubicBezTo>
                    <a:pt x="2070" y="14"/>
                    <a:pt x="2070" y="14"/>
                    <a:pt x="2070" y="14"/>
                  </a:cubicBezTo>
                  <a:cubicBezTo>
                    <a:pt x="2065" y="12"/>
                    <a:pt x="2065" y="12"/>
                    <a:pt x="2065" y="12"/>
                  </a:cubicBezTo>
                  <a:cubicBezTo>
                    <a:pt x="2051" y="8"/>
                    <a:pt x="2037" y="6"/>
                    <a:pt x="2023" y="5"/>
                  </a:cubicBezTo>
                  <a:cubicBezTo>
                    <a:pt x="2009" y="4"/>
                    <a:pt x="1994" y="5"/>
                    <a:pt x="1980" y="6"/>
                  </a:cubicBezTo>
                  <a:cubicBezTo>
                    <a:pt x="1952" y="10"/>
                    <a:pt x="1925" y="18"/>
                    <a:pt x="1898" y="29"/>
                  </a:cubicBezTo>
                  <a:cubicBezTo>
                    <a:pt x="1872" y="39"/>
                    <a:pt x="1847" y="53"/>
                    <a:pt x="1823" y="68"/>
                  </a:cubicBezTo>
                  <a:cubicBezTo>
                    <a:pt x="1774" y="98"/>
                    <a:pt x="1731" y="136"/>
                    <a:pt x="1691" y="177"/>
                  </a:cubicBezTo>
                  <a:cubicBezTo>
                    <a:pt x="1671" y="197"/>
                    <a:pt x="1651" y="218"/>
                    <a:pt x="1632" y="239"/>
                  </a:cubicBezTo>
                  <a:cubicBezTo>
                    <a:pt x="1573" y="301"/>
                    <a:pt x="1573" y="301"/>
                    <a:pt x="1573" y="301"/>
                  </a:cubicBezTo>
                  <a:cubicBezTo>
                    <a:pt x="1495" y="385"/>
                    <a:pt x="1406" y="458"/>
                    <a:pt x="1311" y="522"/>
                  </a:cubicBezTo>
                  <a:cubicBezTo>
                    <a:pt x="1215" y="585"/>
                    <a:pt x="1114" y="638"/>
                    <a:pt x="1008" y="682"/>
                  </a:cubicBezTo>
                  <a:cubicBezTo>
                    <a:pt x="903" y="726"/>
                    <a:pt x="793" y="761"/>
                    <a:pt x="681" y="786"/>
                  </a:cubicBezTo>
                  <a:cubicBezTo>
                    <a:pt x="458" y="836"/>
                    <a:pt x="226" y="847"/>
                    <a:pt x="0" y="8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37">
              <a:extLst>
                <a:ext uri="{FF2B5EF4-FFF2-40B4-BE49-F238E27FC236}">
                  <a16:creationId xmlns:a16="http://schemas.microsoft.com/office/drawing/2014/main" id="{22C68DCE-D0C9-E740-7382-111757492E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3750" y="2022475"/>
              <a:ext cx="12130088" cy="1938338"/>
            </a:xfrm>
            <a:custGeom>
              <a:avLst/>
              <a:gdLst>
                <a:gd name="T0" fmla="*/ 674 w 4856"/>
                <a:gd name="T1" fmla="*/ 714 h 775"/>
                <a:gd name="T2" fmla="*/ 1036 w 4856"/>
                <a:gd name="T3" fmla="*/ 600 h 775"/>
                <a:gd name="T4" fmla="*/ 1114 w 4856"/>
                <a:gd name="T5" fmla="*/ 566 h 775"/>
                <a:gd name="T6" fmla="*/ 1190 w 4856"/>
                <a:gd name="T7" fmla="*/ 528 h 775"/>
                <a:gd name="T8" fmla="*/ 1227 w 4856"/>
                <a:gd name="T9" fmla="*/ 509 h 775"/>
                <a:gd name="T10" fmla="*/ 1566 w 4856"/>
                <a:gd name="T11" fmla="*/ 257 h 775"/>
                <a:gd name="T12" fmla="*/ 1688 w 4856"/>
                <a:gd name="T13" fmla="*/ 141 h 775"/>
                <a:gd name="T14" fmla="*/ 1906 w 4856"/>
                <a:gd name="T15" fmla="*/ 12 h 775"/>
                <a:gd name="T16" fmla="*/ 1990 w 4856"/>
                <a:gd name="T17" fmla="*/ 0 h 775"/>
                <a:gd name="T18" fmla="*/ 2072 w 4856"/>
                <a:gd name="T19" fmla="*/ 20 h 775"/>
                <a:gd name="T20" fmla="*/ 2138 w 4856"/>
                <a:gd name="T21" fmla="*/ 73 h 775"/>
                <a:gd name="T22" fmla="*/ 2231 w 4856"/>
                <a:gd name="T23" fmla="*/ 215 h 775"/>
                <a:gd name="T24" fmla="*/ 2434 w 4856"/>
                <a:gd name="T25" fmla="*/ 482 h 775"/>
                <a:gd name="T26" fmla="*/ 2456 w 4856"/>
                <a:gd name="T27" fmla="*/ 497 h 775"/>
                <a:gd name="T28" fmla="*/ 2469 w 4856"/>
                <a:gd name="T29" fmla="*/ 506 h 775"/>
                <a:gd name="T30" fmla="*/ 2506 w 4856"/>
                <a:gd name="T31" fmla="*/ 526 h 775"/>
                <a:gd name="T32" fmla="*/ 2525 w 4856"/>
                <a:gd name="T33" fmla="*/ 535 h 775"/>
                <a:gd name="T34" fmla="*/ 2564 w 4856"/>
                <a:gd name="T35" fmla="*/ 551 h 775"/>
                <a:gd name="T36" fmla="*/ 2750 w 4856"/>
                <a:gd name="T37" fmla="*/ 586 h 775"/>
                <a:gd name="T38" fmla="*/ 2855 w 4856"/>
                <a:gd name="T39" fmla="*/ 580 h 775"/>
                <a:gd name="T40" fmla="*/ 2917 w 4856"/>
                <a:gd name="T41" fmla="*/ 568 h 775"/>
                <a:gd name="T42" fmla="*/ 3152 w 4856"/>
                <a:gd name="T43" fmla="*/ 475 h 775"/>
                <a:gd name="T44" fmla="*/ 3371 w 4856"/>
                <a:gd name="T45" fmla="*/ 345 h 775"/>
                <a:gd name="T46" fmla="*/ 3536 w 4856"/>
                <a:gd name="T47" fmla="*/ 313 h 775"/>
                <a:gd name="T48" fmla="*/ 3703 w 4856"/>
                <a:gd name="T49" fmla="*/ 341 h 775"/>
                <a:gd name="T50" fmla="*/ 3866 w 4856"/>
                <a:gd name="T51" fmla="*/ 387 h 775"/>
                <a:gd name="T52" fmla="*/ 4026 w 4856"/>
                <a:gd name="T53" fmla="*/ 444 h 775"/>
                <a:gd name="T54" fmla="*/ 4518 w 4856"/>
                <a:gd name="T55" fmla="*/ 564 h 775"/>
                <a:gd name="T56" fmla="*/ 4518 w 4856"/>
                <a:gd name="T57" fmla="*/ 565 h 775"/>
                <a:gd name="T58" fmla="*/ 4025 w 4856"/>
                <a:gd name="T59" fmla="*/ 447 h 775"/>
                <a:gd name="T60" fmla="*/ 3865 w 4856"/>
                <a:gd name="T61" fmla="*/ 390 h 775"/>
                <a:gd name="T62" fmla="*/ 3703 w 4856"/>
                <a:gd name="T63" fmla="*/ 343 h 775"/>
                <a:gd name="T64" fmla="*/ 3536 w 4856"/>
                <a:gd name="T65" fmla="*/ 316 h 775"/>
                <a:gd name="T66" fmla="*/ 3372 w 4856"/>
                <a:gd name="T67" fmla="*/ 348 h 775"/>
                <a:gd name="T68" fmla="*/ 3154 w 4856"/>
                <a:gd name="T69" fmla="*/ 477 h 775"/>
                <a:gd name="T70" fmla="*/ 2918 w 4856"/>
                <a:gd name="T71" fmla="*/ 571 h 775"/>
                <a:gd name="T72" fmla="*/ 2856 w 4856"/>
                <a:gd name="T73" fmla="*/ 583 h 775"/>
                <a:gd name="T74" fmla="*/ 2750 w 4856"/>
                <a:gd name="T75" fmla="*/ 589 h 775"/>
                <a:gd name="T76" fmla="*/ 2563 w 4856"/>
                <a:gd name="T77" fmla="*/ 555 h 775"/>
                <a:gd name="T78" fmla="*/ 2523 w 4856"/>
                <a:gd name="T79" fmla="*/ 539 h 775"/>
                <a:gd name="T80" fmla="*/ 2504 w 4856"/>
                <a:gd name="T81" fmla="*/ 530 h 775"/>
                <a:gd name="T82" fmla="*/ 2467 w 4856"/>
                <a:gd name="T83" fmla="*/ 509 h 775"/>
                <a:gd name="T84" fmla="*/ 2454 w 4856"/>
                <a:gd name="T85" fmla="*/ 501 h 775"/>
                <a:gd name="T86" fmla="*/ 2432 w 4856"/>
                <a:gd name="T87" fmla="*/ 485 h 775"/>
                <a:gd name="T88" fmla="*/ 2399 w 4856"/>
                <a:gd name="T89" fmla="*/ 458 h 775"/>
                <a:gd name="T90" fmla="*/ 2376 w 4856"/>
                <a:gd name="T91" fmla="*/ 436 h 775"/>
                <a:gd name="T92" fmla="*/ 2355 w 4856"/>
                <a:gd name="T93" fmla="*/ 412 h 775"/>
                <a:gd name="T94" fmla="*/ 2329 w 4856"/>
                <a:gd name="T95" fmla="*/ 378 h 775"/>
                <a:gd name="T96" fmla="*/ 2228 w 4856"/>
                <a:gd name="T97" fmla="*/ 217 h 775"/>
                <a:gd name="T98" fmla="*/ 2135 w 4856"/>
                <a:gd name="T99" fmla="*/ 76 h 775"/>
                <a:gd name="T100" fmla="*/ 2071 w 4856"/>
                <a:gd name="T101" fmla="*/ 23 h 775"/>
                <a:gd name="T102" fmla="*/ 1990 w 4856"/>
                <a:gd name="T103" fmla="*/ 3 h 775"/>
                <a:gd name="T104" fmla="*/ 1907 w 4856"/>
                <a:gd name="T105" fmla="*/ 15 h 775"/>
                <a:gd name="T106" fmla="*/ 1690 w 4856"/>
                <a:gd name="T107" fmla="*/ 143 h 775"/>
                <a:gd name="T108" fmla="*/ 1568 w 4856"/>
                <a:gd name="T109" fmla="*/ 260 h 775"/>
                <a:gd name="T110" fmla="*/ 1228 w 4856"/>
                <a:gd name="T111" fmla="*/ 511 h 775"/>
                <a:gd name="T112" fmla="*/ 1191 w 4856"/>
                <a:gd name="T113" fmla="*/ 531 h 775"/>
                <a:gd name="T114" fmla="*/ 1115 w 4856"/>
                <a:gd name="T115" fmla="*/ 568 h 775"/>
                <a:gd name="T116" fmla="*/ 1037 w 4856"/>
                <a:gd name="T117" fmla="*/ 602 h 775"/>
                <a:gd name="T118" fmla="*/ 674 w 4856"/>
                <a:gd name="T119" fmla="*/ 716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856" h="775">
                  <a:moveTo>
                    <a:pt x="0" y="743"/>
                  </a:moveTo>
                  <a:cubicBezTo>
                    <a:pt x="224" y="774"/>
                    <a:pt x="453" y="761"/>
                    <a:pt x="674" y="714"/>
                  </a:cubicBezTo>
                  <a:cubicBezTo>
                    <a:pt x="784" y="690"/>
                    <a:pt x="892" y="657"/>
                    <a:pt x="997" y="616"/>
                  </a:cubicBezTo>
                  <a:cubicBezTo>
                    <a:pt x="1010" y="611"/>
                    <a:pt x="1023" y="606"/>
                    <a:pt x="1036" y="600"/>
                  </a:cubicBezTo>
                  <a:cubicBezTo>
                    <a:pt x="1049" y="595"/>
                    <a:pt x="1063" y="589"/>
                    <a:pt x="1075" y="584"/>
                  </a:cubicBezTo>
                  <a:cubicBezTo>
                    <a:pt x="1114" y="566"/>
                    <a:pt x="1114" y="566"/>
                    <a:pt x="1114" y="566"/>
                  </a:cubicBezTo>
                  <a:cubicBezTo>
                    <a:pt x="1127" y="560"/>
                    <a:pt x="1140" y="554"/>
                    <a:pt x="1152" y="548"/>
                  </a:cubicBezTo>
                  <a:cubicBezTo>
                    <a:pt x="1190" y="528"/>
                    <a:pt x="1190" y="528"/>
                    <a:pt x="1190" y="528"/>
                  </a:cubicBezTo>
                  <a:cubicBezTo>
                    <a:pt x="1208" y="519"/>
                    <a:pt x="1208" y="519"/>
                    <a:pt x="1208" y="519"/>
                  </a:cubicBezTo>
                  <a:cubicBezTo>
                    <a:pt x="1227" y="509"/>
                    <a:pt x="1227" y="509"/>
                    <a:pt x="1227" y="509"/>
                  </a:cubicBezTo>
                  <a:cubicBezTo>
                    <a:pt x="1252" y="495"/>
                    <a:pt x="1276" y="481"/>
                    <a:pt x="1300" y="466"/>
                  </a:cubicBezTo>
                  <a:cubicBezTo>
                    <a:pt x="1396" y="406"/>
                    <a:pt x="1486" y="337"/>
                    <a:pt x="1566" y="257"/>
                  </a:cubicBezTo>
                  <a:cubicBezTo>
                    <a:pt x="1626" y="198"/>
                    <a:pt x="1626" y="198"/>
                    <a:pt x="1626" y="198"/>
                  </a:cubicBezTo>
                  <a:cubicBezTo>
                    <a:pt x="1647" y="179"/>
                    <a:pt x="1667" y="159"/>
                    <a:pt x="1688" y="141"/>
                  </a:cubicBezTo>
                  <a:cubicBezTo>
                    <a:pt x="1731" y="103"/>
                    <a:pt x="1777" y="69"/>
                    <a:pt x="1827" y="44"/>
                  </a:cubicBezTo>
                  <a:cubicBezTo>
                    <a:pt x="1852" y="31"/>
                    <a:pt x="1879" y="20"/>
                    <a:pt x="1906" y="12"/>
                  </a:cubicBezTo>
                  <a:cubicBezTo>
                    <a:pt x="1919" y="8"/>
                    <a:pt x="1933" y="5"/>
                    <a:pt x="1947" y="3"/>
                  </a:cubicBezTo>
                  <a:cubicBezTo>
                    <a:pt x="1961" y="1"/>
                    <a:pt x="1976" y="0"/>
                    <a:pt x="1990" y="0"/>
                  </a:cubicBezTo>
                  <a:cubicBezTo>
                    <a:pt x="2004" y="0"/>
                    <a:pt x="2018" y="2"/>
                    <a:pt x="2032" y="5"/>
                  </a:cubicBezTo>
                  <a:cubicBezTo>
                    <a:pt x="2046" y="9"/>
                    <a:pt x="2060" y="13"/>
                    <a:pt x="2072" y="20"/>
                  </a:cubicBezTo>
                  <a:cubicBezTo>
                    <a:pt x="2085" y="26"/>
                    <a:pt x="2097" y="34"/>
                    <a:pt x="2108" y="43"/>
                  </a:cubicBezTo>
                  <a:cubicBezTo>
                    <a:pt x="2119" y="52"/>
                    <a:pt x="2129" y="63"/>
                    <a:pt x="2138" y="73"/>
                  </a:cubicBezTo>
                  <a:cubicBezTo>
                    <a:pt x="2157" y="95"/>
                    <a:pt x="2172" y="119"/>
                    <a:pt x="2187" y="143"/>
                  </a:cubicBezTo>
                  <a:cubicBezTo>
                    <a:pt x="2202" y="167"/>
                    <a:pt x="2217" y="191"/>
                    <a:pt x="2231" y="215"/>
                  </a:cubicBezTo>
                  <a:cubicBezTo>
                    <a:pt x="2260" y="264"/>
                    <a:pt x="2288" y="313"/>
                    <a:pt x="2320" y="359"/>
                  </a:cubicBezTo>
                  <a:cubicBezTo>
                    <a:pt x="2352" y="405"/>
                    <a:pt x="2389" y="449"/>
                    <a:pt x="2434" y="482"/>
                  </a:cubicBezTo>
                  <a:cubicBezTo>
                    <a:pt x="2451" y="494"/>
                    <a:pt x="2451" y="494"/>
                    <a:pt x="2451" y="494"/>
                  </a:cubicBezTo>
                  <a:cubicBezTo>
                    <a:pt x="2456" y="497"/>
                    <a:pt x="2456" y="497"/>
                    <a:pt x="2456" y="497"/>
                  </a:cubicBezTo>
                  <a:cubicBezTo>
                    <a:pt x="2460" y="500"/>
                    <a:pt x="2460" y="500"/>
                    <a:pt x="2460" y="500"/>
                  </a:cubicBezTo>
                  <a:cubicBezTo>
                    <a:pt x="2469" y="506"/>
                    <a:pt x="2469" y="506"/>
                    <a:pt x="2469" y="506"/>
                  </a:cubicBezTo>
                  <a:cubicBezTo>
                    <a:pt x="2475" y="509"/>
                    <a:pt x="2481" y="513"/>
                    <a:pt x="2487" y="517"/>
                  </a:cubicBezTo>
                  <a:cubicBezTo>
                    <a:pt x="2506" y="526"/>
                    <a:pt x="2506" y="526"/>
                    <a:pt x="2506" y="526"/>
                  </a:cubicBezTo>
                  <a:cubicBezTo>
                    <a:pt x="2509" y="528"/>
                    <a:pt x="2512" y="530"/>
                    <a:pt x="2515" y="531"/>
                  </a:cubicBezTo>
                  <a:cubicBezTo>
                    <a:pt x="2525" y="535"/>
                    <a:pt x="2525" y="535"/>
                    <a:pt x="2525" y="535"/>
                  </a:cubicBezTo>
                  <a:cubicBezTo>
                    <a:pt x="2544" y="544"/>
                    <a:pt x="2544" y="544"/>
                    <a:pt x="2544" y="544"/>
                  </a:cubicBezTo>
                  <a:cubicBezTo>
                    <a:pt x="2551" y="546"/>
                    <a:pt x="2557" y="549"/>
                    <a:pt x="2564" y="551"/>
                  </a:cubicBezTo>
                  <a:cubicBezTo>
                    <a:pt x="2571" y="554"/>
                    <a:pt x="2577" y="556"/>
                    <a:pt x="2584" y="558"/>
                  </a:cubicBezTo>
                  <a:cubicBezTo>
                    <a:pt x="2638" y="575"/>
                    <a:pt x="2694" y="584"/>
                    <a:pt x="2750" y="586"/>
                  </a:cubicBezTo>
                  <a:cubicBezTo>
                    <a:pt x="2778" y="586"/>
                    <a:pt x="2806" y="585"/>
                    <a:pt x="2834" y="582"/>
                  </a:cubicBezTo>
                  <a:cubicBezTo>
                    <a:pt x="2855" y="580"/>
                    <a:pt x="2855" y="580"/>
                    <a:pt x="2855" y="580"/>
                  </a:cubicBezTo>
                  <a:cubicBezTo>
                    <a:pt x="2862" y="579"/>
                    <a:pt x="2869" y="577"/>
                    <a:pt x="2876" y="576"/>
                  </a:cubicBezTo>
                  <a:cubicBezTo>
                    <a:pt x="2890" y="574"/>
                    <a:pt x="2904" y="571"/>
                    <a:pt x="2917" y="568"/>
                  </a:cubicBezTo>
                  <a:cubicBezTo>
                    <a:pt x="2972" y="555"/>
                    <a:pt x="3025" y="536"/>
                    <a:pt x="3077" y="512"/>
                  </a:cubicBezTo>
                  <a:cubicBezTo>
                    <a:pt x="3102" y="501"/>
                    <a:pt x="3128" y="488"/>
                    <a:pt x="3152" y="475"/>
                  </a:cubicBezTo>
                  <a:cubicBezTo>
                    <a:pt x="3177" y="461"/>
                    <a:pt x="3201" y="446"/>
                    <a:pt x="3225" y="431"/>
                  </a:cubicBezTo>
                  <a:cubicBezTo>
                    <a:pt x="3272" y="400"/>
                    <a:pt x="3319" y="368"/>
                    <a:pt x="3371" y="345"/>
                  </a:cubicBezTo>
                  <a:cubicBezTo>
                    <a:pt x="3397" y="334"/>
                    <a:pt x="3424" y="325"/>
                    <a:pt x="3452" y="319"/>
                  </a:cubicBezTo>
                  <a:cubicBezTo>
                    <a:pt x="3479" y="314"/>
                    <a:pt x="3508" y="312"/>
                    <a:pt x="3536" y="313"/>
                  </a:cubicBezTo>
                  <a:cubicBezTo>
                    <a:pt x="3564" y="314"/>
                    <a:pt x="3593" y="317"/>
                    <a:pt x="3620" y="322"/>
                  </a:cubicBezTo>
                  <a:cubicBezTo>
                    <a:pt x="3648" y="327"/>
                    <a:pt x="3676" y="334"/>
                    <a:pt x="3703" y="341"/>
                  </a:cubicBezTo>
                  <a:cubicBezTo>
                    <a:pt x="3730" y="348"/>
                    <a:pt x="3758" y="356"/>
                    <a:pt x="3785" y="364"/>
                  </a:cubicBezTo>
                  <a:cubicBezTo>
                    <a:pt x="3812" y="372"/>
                    <a:pt x="3839" y="379"/>
                    <a:pt x="3866" y="387"/>
                  </a:cubicBezTo>
                  <a:cubicBezTo>
                    <a:pt x="3893" y="396"/>
                    <a:pt x="3920" y="405"/>
                    <a:pt x="3946" y="414"/>
                  </a:cubicBezTo>
                  <a:cubicBezTo>
                    <a:pt x="3973" y="424"/>
                    <a:pt x="3999" y="434"/>
                    <a:pt x="4026" y="444"/>
                  </a:cubicBezTo>
                  <a:cubicBezTo>
                    <a:pt x="4078" y="465"/>
                    <a:pt x="4132" y="483"/>
                    <a:pt x="4186" y="499"/>
                  </a:cubicBezTo>
                  <a:cubicBezTo>
                    <a:pt x="4295" y="529"/>
                    <a:pt x="4405" y="552"/>
                    <a:pt x="4518" y="564"/>
                  </a:cubicBezTo>
                  <a:cubicBezTo>
                    <a:pt x="4630" y="576"/>
                    <a:pt x="4743" y="579"/>
                    <a:pt x="4856" y="567"/>
                  </a:cubicBezTo>
                  <a:cubicBezTo>
                    <a:pt x="4743" y="579"/>
                    <a:pt x="4630" y="577"/>
                    <a:pt x="4518" y="565"/>
                  </a:cubicBezTo>
                  <a:cubicBezTo>
                    <a:pt x="4405" y="553"/>
                    <a:pt x="4294" y="530"/>
                    <a:pt x="4185" y="501"/>
                  </a:cubicBezTo>
                  <a:cubicBezTo>
                    <a:pt x="4131" y="485"/>
                    <a:pt x="4078" y="467"/>
                    <a:pt x="4025" y="447"/>
                  </a:cubicBezTo>
                  <a:cubicBezTo>
                    <a:pt x="3998" y="437"/>
                    <a:pt x="3972" y="426"/>
                    <a:pt x="3946" y="416"/>
                  </a:cubicBezTo>
                  <a:cubicBezTo>
                    <a:pt x="3919" y="407"/>
                    <a:pt x="3892" y="398"/>
                    <a:pt x="3865" y="390"/>
                  </a:cubicBezTo>
                  <a:cubicBezTo>
                    <a:pt x="3838" y="381"/>
                    <a:pt x="3811" y="374"/>
                    <a:pt x="3784" y="366"/>
                  </a:cubicBezTo>
                  <a:cubicBezTo>
                    <a:pt x="3757" y="358"/>
                    <a:pt x="3730" y="350"/>
                    <a:pt x="3703" y="343"/>
                  </a:cubicBezTo>
                  <a:cubicBezTo>
                    <a:pt x="3675" y="336"/>
                    <a:pt x="3648" y="330"/>
                    <a:pt x="3620" y="325"/>
                  </a:cubicBezTo>
                  <a:cubicBezTo>
                    <a:pt x="3592" y="320"/>
                    <a:pt x="3564" y="316"/>
                    <a:pt x="3536" y="316"/>
                  </a:cubicBezTo>
                  <a:cubicBezTo>
                    <a:pt x="3508" y="315"/>
                    <a:pt x="3480" y="317"/>
                    <a:pt x="3452" y="322"/>
                  </a:cubicBezTo>
                  <a:cubicBezTo>
                    <a:pt x="3425" y="328"/>
                    <a:pt x="3398" y="336"/>
                    <a:pt x="3372" y="348"/>
                  </a:cubicBezTo>
                  <a:cubicBezTo>
                    <a:pt x="3320" y="370"/>
                    <a:pt x="3274" y="402"/>
                    <a:pt x="3226" y="433"/>
                  </a:cubicBezTo>
                  <a:cubicBezTo>
                    <a:pt x="3203" y="449"/>
                    <a:pt x="3179" y="464"/>
                    <a:pt x="3154" y="477"/>
                  </a:cubicBezTo>
                  <a:cubicBezTo>
                    <a:pt x="3129" y="491"/>
                    <a:pt x="3104" y="504"/>
                    <a:pt x="3078" y="515"/>
                  </a:cubicBezTo>
                  <a:cubicBezTo>
                    <a:pt x="3027" y="539"/>
                    <a:pt x="2973" y="558"/>
                    <a:pt x="2918" y="571"/>
                  </a:cubicBezTo>
                  <a:cubicBezTo>
                    <a:pt x="2904" y="574"/>
                    <a:pt x="2891" y="577"/>
                    <a:pt x="2877" y="580"/>
                  </a:cubicBezTo>
                  <a:cubicBezTo>
                    <a:pt x="2870" y="581"/>
                    <a:pt x="2863" y="582"/>
                    <a:pt x="2856" y="583"/>
                  </a:cubicBezTo>
                  <a:cubicBezTo>
                    <a:pt x="2835" y="586"/>
                    <a:pt x="2835" y="586"/>
                    <a:pt x="2835" y="586"/>
                  </a:cubicBezTo>
                  <a:cubicBezTo>
                    <a:pt x="2806" y="589"/>
                    <a:pt x="2778" y="590"/>
                    <a:pt x="2750" y="589"/>
                  </a:cubicBezTo>
                  <a:cubicBezTo>
                    <a:pt x="2693" y="588"/>
                    <a:pt x="2637" y="579"/>
                    <a:pt x="2583" y="562"/>
                  </a:cubicBezTo>
                  <a:cubicBezTo>
                    <a:pt x="2576" y="560"/>
                    <a:pt x="2569" y="557"/>
                    <a:pt x="2563" y="555"/>
                  </a:cubicBezTo>
                  <a:cubicBezTo>
                    <a:pt x="2556" y="552"/>
                    <a:pt x="2549" y="550"/>
                    <a:pt x="2543" y="547"/>
                  </a:cubicBezTo>
                  <a:cubicBezTo>
                    <a:pt x="2523" y="539"/>
                    <a:pt x="2523" y="539"/>
                    <a:pt x="2523" y="539"/>
                  </a:cubicBezTo>
                  <a:cubicBezTo>
                    <a:pt x="2514" y="535"/>
                    <a:pt x="2514" y="535"/>
                    <a:pt x="2514" y="535"/>
                  </a:cubicBezTo>
                  <a:cubicBezTo>
                    <a:pt x="2510" y="533"/>
                    <a:pt x="2507" y="531"/>
                    <a:pt x="2504" y="530"/>
                  </a:cubicBezTo>
                  <a:cubicBezTo>
                    <a:pt x="2485" y="520"/>
                    <a:pt x="2485" y="520"/>
                    <a:pt x="2485" y="520"/>
                  </a:cubicBezTo>
                  <a:cubicBezTo>
                    <a:pt x="2479" y="517"/>
                    <a:pt x="2473" y="513"/>
                    <a:pt x="2467" y="509"/>
                  </a:cubicBezTo>
                  <a:cubicBezTo>
                    <a:pt x="2458" y="503"/>
                    <a:pt x="2458" y="503"/>
                    <a:pt x="2458" y="503"/>
                  </a:cubicBezTo>
                  <a:cubicBezTo>
                    <a:pt x="2454" y="501"/>
                    <a:pt x="2454" y="501"/>
                    <a:pt x="2454" y="501"/>
                  </a:cubicBezTo>
                  <a:cubicBezTo>
                    <a:pt x="2449" y="498"/>
                    <a:pt x="2449" y="498"/>
                    <a:pt x="2449" y="498"/>
                  </a:cubicBezTo>
                  <a:cubicBezTo>
                    <a:pt x="2432" y="485"/>
                    <a:pt x="2432" y="485"/>
                    <a:pt x="2432" y="485"/>
                  </a:cubicBezTo>
                  <a:cubicBezTo>
                    <a:pt x="2426" y="481"/>
                    <a:pt x="2421" y="476"/>
                    <a:pt x="2415" y="472"/>
                  </a:cubicBezTo>
                  <a:cubicBezTo>
                    <a:pt x="2410" y="467"/>
                    <a:pt x="2404" y="463"/>
                    <a:pt x="2399" y="458"/>
                  </a:cubicBezTo>
                  <a:cubicBezTo>
                    <a:pt x="2384" y="443"/>
                    <a:pt x="2384" y="443"/>
                    <a:pt x="2384" y="443"/>
                  </a:cubicBezTo>
                  <a:cubicBezTo>
                    <a:pt x="2376" y="436"/>
                    <a:pt x="2376" y="436"/>
                    <a:pt x="2376" y="436"/>
                  </a:cubicBezTo>
                  <a:cubicBezTo>
                    <a:pt x="2369" y="428"/>
                    <a:pt x="2369" y="428"/>
                    <a:pt x="2369" y="428"/>
                  </a:cubicBezTo>
                  <a:cubicBezTo>
                    <a:pt x="2355" y="412"/>
                    <a:pt x="2355" y="412"/>
                    <a:pt x="2355" y="412"/>
                  </a:cubicBezTo>
                  <a:cubicBezTo>
                    <a:pt x="2351" y="407"/>
                    <a:pt x="2346" y="401"/>
                    <a:pt x="2342" y="395"/>
                  </a:cubicBezTo>
                  <a:cubicBezTo>
                    <a:pt x="2329" y="378"/>
                    <a:pt x="2329" y="378"/>
                    <a:pt x="2329" y="378"/>
                  </a:cubicBezTo>
                  <a:cubicBezTo>
                    <a:pt x="2317" y="361"/>
                    <a:pt x="2317" y="361"/>
                    <a:pt x="2317" y="361"/>
                  </a:cubicBezTo>
                  <a:cubicBezTo>
                    <a:pt x="2285" y="315"/>
                    <a:pt x="2256" y="266"/>
                    <a:pt x="2228" y="217"/>
                  </a:cubicBezTo>
                  <a:cubicBezTo>
                    <a:pt x="2213" y="193"/>
                    <a:pt x="2199" y="169"/>
                    <a:pt x="2184" y="145"/>
                  </a:cubicBezTo>
                  <a:cubicBezTo>
                    <a:pt x="2169" y="121"/>
                    <a:pt x="2153" y="97"/>
                    <a:pt x="2135" y="76"/>
                  </a:cubicBezTo>
                  <a:cubicBezTo>
                    <a:pt x="2126" y="65"/>
                    <a:pt x="2116" y="55"/>
                    <a:pt x="2105" y="46"/>
                  </a:cubicBezTo>
                  <a:cubicBezTo>
                    <a:pt x="2095" y="37"/>
                    <a:pt x="2083" y="29"/>
                    <a:pt x="2071" y="23"/>
                  </a:cubicBezTo>
                  <a:cubicBezTo>
                    <a:pt x="2058" y="17"/>
                    <a:pt x="2045" y="12"/>
                    <a:pt x="2031" y="9"/>
                  </a:cubicBezTo>
                  <a:cubicBezTo>
                    <a:pt x="2018" y="5"/>
                    <a:pt x="2004" y="4"/>
                    <a:pt x="1990" y="3"/>
                  </a:cubicBezTo>
                  <a:cubicBezTo>
                    <a:pt x="1976" y="3"/>
                    <a:pt x="1962" y="4"/>
                    <a:pt x="1948" y="6"/>
                  </a:cubicBezTo>
                  <a:cubicBezTo>
                    <a:pt x="1934" y="8"/>
                    <a:pt x="1920" y="11"/>
                    <a:pt x="1907" y="15"/>
                  </a:cubicBezTo>
                  <a:cubicBezTo>
                    <a:pt x="1880" y="23"/>
                    <a:pt x="1854" y="34"/>
                    <a:pt x="1829" y="47"/>
                  </a:cubicBezTo>
                  <a:cubicBezTo>
                    <a:pt x="1778" y="72"/>
                    <a:pt x="1733" y="106"/>
                    <a:pt x="1690" y="143"/>
                  </a:cubicBezTo>
                  <a:cubicBezTo>
                    <a:pt x="1669" y="162"/>
                    <a:pt x="1649" y="181"/>
                    <a:pt x="1629" y="201"/>
                  </a:cubicBezTo>
                  <a:cubicBezTo>
                    <a:pt x="1568" y="260"/>
                    <a:pt x="1568" y="260"/>
                    <a:pt x="1568" y="260"/>
                  </a:cubicBezTo>
                  <a:cubicBezTo>
                    <a:pt x="1488" y="340"/>
                    <a:pt x="1398" y="409"/>
                    <a:pt x="1301" y="468"/>
                  </a:cubicBezTo>
                  <a:cubicBezTo>
                    <a:pt x="1277" y="483"/>
                    <a:pt x="1253" y="497"/>
                    <a:pt x="1228" y="511"/>
                  </a:cubicBezTo>
                  <a:cubicBezTo>
                    <a:pt x="1210" y="521"/>
                    <a:pt x="1210" y="521"/>
                    <a:pt x="1210" y="521"/>
                  </a:cubicBezTo>
                  <a:cubicBezTo>
                    <a:pt x="1191" y="531"/>
                    <a:pt x="1191" y="531"/>
                    <a:pt x="1191" y="531"/>
                  </a:cubicBezTo>
                  <a:cubicBezTo>
                    <a:pt x="1153" y="550"/>
                    <a:pt x="1153" y="550"/>
                    <a:pt x="1153" y="550"/>
                  </a:cubicBezTo>
                  <a:cubicBezTo>
                    <a:pt x="1141" y="557"/>
                    <a:pt x="1128" y="562"/>
                    <a:pt x="1115" y="568"/>
                  </a:cubicBezTo>
                  <a:cubicBezTo>
                    <a:pt x="1076" y="586"/>
                    <a:pt x="1076" y="586"/>
                    <a:pt x="1076" y="586"/>
                  </a:cubicBezTo>
                  <a:cubicBezTo>
                    <a:pt x="1064" y="592"/>
                    <a:pt x="1050" y="597"/>
                    <a:pt x="1037" y="602"/>
                  </a:cubicBezTo>
                  <a:cubicBezTo>
                    <a:pt x="1024" y="608"/>
                    <a:pt x="1011" y="613"/>
                    <a:pt x="998" y="619"/>
                  </a:cubicBezTo>
                  <a:cubicBezTo>
                    <a:pt x="893" y="660"/>
                    <a:pt x="784" y="692"/>
                    <a:pt x="674" y="716"/>
                  </a:cubicBezTo>
                  <a:cubicBezTo>
                    <a:pt x="453" y="763"/>
                    <a:pt x="224" y="775"/>
                    <a:pt x="0" y="7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38">
              <a:extLst>
                <a:ext uri="{FF2B5EF4-FFF2-40B4-BE49-F238E27FC236}">
                  <a16:creationId xmlns:a16="http://schemas.microsoft.com/office/drawing/2014/main" id="{F762E644-5D88-C10C-550D-59766E85CF0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2163" y="2166938"/>
              <a:ext cx="12126913" cy="1733550"/>
            </a:xfrm>
            <a:custGeom>
              <a:avLst/>
              <a:gdLst>
                <a:gd name="T0" fmla="*/ 334 w 4855"/>
                <a:gd name="T1" fmla="*/ 687 h 693"/>
                <a:gd name="T2" fmla="*/ 987 w 4855"/>
                <a:gd name="T3" fmla="*/ 554 h 693"/>
                <a:gd name="T4" fmla="*/ 1065 w 4855"/>
                <a:gd name="T5" fmla="*/ 523 h 693"/>
                <a:gd name="T6" fmla="*/ 1123 w 4855"/>
                <a:gd name="T7" fmla="*/ 499 h 693"/>
                <a:gd name="T8" fmla="*/ 1291 w 4855"/>
                <a:gd name="T9" fmla="*/ 414 h 693"/>
                <a:gd name="T10" fmla="*/ 1689 w 4855"/>
                <a:gd name="T11" fmla="*/ 110 h 693"/>
                <a:gd name="T12" fmla="*/ 1915 w 4855"/>
                <a:gd name="T13" fmla="*/ 4 h 693"/>
                <a:gd name="T14" fmla="*/ 1999 w 4855"/>
                <a:gd name="T15" fmla="*/ 3 h 693"/>
                <a:gd name="T16" fmla="*/ 2049 w 4855"/>
                <a:gd name="T17" fmla="*/ 20 h 693"/>
                <a:gd name="T18" fmla="*/ 2067 w 4855"/>
                <a:gd name="T19" fmla="*/ 30 h 693"/>
                <a:gd name="T20" fmla="*/ 2076 w 4855"/>
                <a:gd name="T21" fmla="*/ 36 h 693"/>
                <a:gd name="T22" fmla="*/ 2184 w 4855"/>
                <a:gd name="T23" fmla="*/ 164 h 693"/>
                <a:gd name="T24" fmla="*/ 2330 w 4855"/>
                <a:gd name="T25" fmla="*/ 367 h 693"/>
                <a:gd name="T26" fmla="*/ 2479 w 4855"/>
                <a:gd name="T27" fmla="*/ 479 h 693"/>
                <a:gd name="T28" fmla="*/ 2517 w 4855"/>
                <a:gd name="T29" fmla="*/ 496 h 693"/>
                <a:gd name="T30" fmla="*/ 2537 w 4855"/>
                <a:gd name="T31" fmla="*/ 503 h 693"/>
                <a:gd name="T32" fmla="*/ 2576 w 4855"/>
                <a:gd name="T33" fmla="*/ 515 h 693"/>
                <a:gd name="T34" fmla="*/ 2638 w 4855"/>
                <a:gd name="T35" fmla="*/ 527 h 693"/>
                <a:gd name="T36" fmla="*/ 2679 w 4855"/>
                <a:gd name="T37" fmla="*/ 532 h 693"/>
                <a:gd name="T38" fmla="*/ 2700 w 4855"/>
                <a:gd name="T39" fmla="*/ 533 h 693"/>
                <a:gd name="T40" fmla="*/ 2742 w 4855"/>
                <a:gd name="T41" fmla="*/ 533 h 693"/>
                <a:gd name="T42" fmla="*/ 2783 w 4855"/>
                <a:gd name="T43" fmla="*/ 531 h 693"/>
                <a:gd name="T44" fmla="*/ 3099 w 4855"/>
                <a:gd name="T45" fmla="*/ 429 h 693"/>
                <a:gd name="T46" fmla="*/ 3242 w 4855"/>
                <a:gd name="T47" fmla="*/ 343 h 693"/>
                <a:gd name="T48" fmla="*/ 3557 w 4855"/>
                <a:gd name="T49" fmla="*/ 248 h 693"/>
                <a:gd name="T50" fmla="*/ 3722 w 4855"/>
                <a:gd name="T51" fmla="*/ 278 h 693"/>
                <a:gd name="T52" fmla="*/ 3883 w 4855"/>
                <a:gd name="T53" fmla="*/ 325 h 693"/>
                <a:gd name="T54" fmla="*/ 4038 w 4855"/>
                <a:gd name="T55" fmla="*/ 386 h 693"/>
                <a:gd name="T56" fmla="*/ 4521 w 4855"/>
                <a:gd name="T57" fmla="*/ 518 h 693"/>
                <a:gd name="T58" fmla="*/ 4521 w 4855"/>
                <a:gd name="T59" fmla="*/ 519 h 693"/>
                <a:gd name="T60" fmla="*/ 4038 w 4855"/>
                <a:gd name="T61" fmla="*/ 388 h 693"/>
                <a:gd name="T62" fmla="*/ 3882 w 4855"/>
                <a:gd name="T63" fmla="*/ 327 h 693"/>
                <a:gd name="T64" fmla="*/ 3721 w 4855"/>
                <a:gd name="T65" fmla="*/ 281 h 693"/>
                <a:gd name="T66" fmla="*/ 3557 w 4855"/>
                <a:gd name="T67" fmla="*/ 251 h 693"/>
                <a:gd name="T68" fmla="*/ 3244 w 4855"/>
                <a:gd name="T69" fmla="*/ 345 h 693"/>
                <a:gd name="T70" fmla="*/ 3101 w 4855"/>
                <a:gd name="T71" fmla="*/ 432 h 693"/>
                <a:gd name="T72" fmla="*/ 2784 w 4855"/>
                <a:gd name="T73" fmla="*/ 534 h 693"/>
                <a:gd name="T74" fmla="*/ 2742 w 4855"/>
                <a:gd name="T75" fmla="*/ 537 h 693"/>
                <a:gd name="T76" fmla="*/ 2700 w 4855"/>
                <a:gd name="T77" fmla="*/ 537 h 693"/>
                <a:gd name="T78" fmla="*/ 2679 w 4855"/>
                <a:gd name="T79" fmla="*/ 535 h 693"/>
                <a:gd name="T80" fmla="*/ 2637 w 4855"/>
                <a:gd name="T81" fmla="*/ 531 h 693"/>
                <a:gd name="T82" fmla="*/ 2576 w 4855"/>
                <a:gd name="T83" fmla="*/ 518 h 693"/>
                <a:gd name="T84" fmla="*/ 2535 w 4855"/>
                <a:gd name="T85" fmla="*/ 506 h 693"/>
                <a:gd name="T86" fmla="*/ 2516 w 4855"/>
                <a:gd name="T87" fmla="*/ 499 h 693"/>
                <a:gd name="T88" fmla="*/ 2477 w 4855"/>
                <a:gd name="T89" fmla="*/ 483 h 693"/>
                <a:gd name="T90" fmla="*/ 2327 w 4855"/>
                <a:gd name="T91" fmla="*/ 370 h 693"/>
                <a:gd name="T92" fmla="*/ 2074 w 4855"/>
                <a:gd name="T93" fmla="*/ 39 h 693"/>
                <a:gd name="T94" fmla="*/ 2065 w 4855"/>
                <a:gd name="T95" fmla="*/ 33 h 693"/>
                <a:gd name="T96" fmla="*/ 2047 w 4855"/>
                <a:gd name="T97" fmla="*/ 23 h 693"/>
                <a:gd name="T98" fmla="*/ 1998 w 4855"/>
                <a:gd name="T99" fmla="*/ 7 h 693"/>
                <a:gd name="T100" fmla="*/ 1915 w 4855"/>
                <a:gd name="T101" fmla="*/ 7 h 693"/>
                <a:gd name="T102" fmla="*/ 1691 w 4855"/>
                <a:gd name="T103" fmla="*/ 113 h 693"/>
                <a:gd name="T104" fmla="*/ 1532 w 4855"/>
                <a:gd name="T105" fmla="*/ 248 h 693"/>
                <a:gd name="T106" fmla="*/ 1500 w 4855"/>
                <a:gd name="T107" fmla="*/ 275 h 693"/>
                <a:gd name="T108" fmla="*/ 1292 w 4855"/>
                <a:gd name="T109" fmla="*/ 416 h 693"/>
                <a:gd name="T110" fmla="*/ 1124 w 4855"/>
                <a:gd name="T111" fmla="*/ 501 h 693"/>
                <a:gd name="T112" fmla="*/ 1066 w 4855"/>
                <a:gd name="T113" fmla="*/ 525 h 693"/>
                <a:gd name="T114" fmla="*/ 988 w 4855"/>
                <a:gd name="T115" fmla="*/ 556 h 693"/>
                <a:gd name="T116" fmla="*/ 334 w 4855"/>
                <a:gd name="T117" fmla="*/ 688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55" h="693">
                  <a:moveTo>
                    <a:pt x="0" y="675"/>
                  </a:moveTo>
                  <a:cubicBezTo>
                    <a:pt x="111" y="689"/>
                    <a:pt x="223" y="692"/>
                    <a:pt x="334" y="687"/>
                  </a:cubicBezTo>
                  <a:cubicBezTo>
                    <a:pt x="446" y="681"/>
                    <a:pt x="556" y="667"/>
                    <a:pt x="666" y="644"/>
                  </a:cubicBezTo>
                  <a:cubicBezTo>
                    <a:pt x="775" y="622"/>
                    <a:pt x="883" y="592"/>
                    <a:pt x="987" y="554"/>
                  </a:cubicBezTo>
                  <a:cubicBezTo>
                    <a:pt x="1026" y="539"/>
                    <a:pt x="1026" y="539"/>
                    <a:pt x="1026" y="539"/>
                  </a:cubicBezTo>
                  <a:cubicBezTo>
                    <a:pt x="1039" y="534"/>
                    <a:pt x="1052" y="529"/>
                    <a:pt x="1065" y="523"/>
                  </a:cubicBezTo>
                  <a:cubicBezTo>
                    <a:pt x="1104" y="507"/>
                    <a:pt x="1104" y="507"/>
                    <a:pt x="1104" y="507"/>
                  </a:cubicBezTo>
                  <a:cubicBezTo>
                    <a:pt x="1110" y="504"/>
                    <a:pt x="1117" y="502"/>
                    <a:pt x="1123" y="499"/>
                  </a:cubicBezTo>
                  <a:cubicBezTo>
                    <a:pt x="1142" y="490"/>
                    <a:pt x="1142" y="490"/>
                    <a:pt x="1142" y="490"/>
                  </a:cubicBezTo>
                  <a:cubicBezTo>
                    <a:pt x="1193" y="467"/>
                    <a:pt x="1243" y="442"/>
                    <a:pt x="1291" y="414"/>
                  </a:cubicBezTo>
                  <a:cubicBezTo>
                    <a:pt x="1388" y="359"/>
                    <a:pt x="1479" y="294"/>
                    <a:pt x="1561" y="218"/>
                  </a:cubicBezTo>
                  <a:cubicBezTo>
                    <a:pt x="1603" y="182"/>
                    <a:pt x="1645" y="144"/>
                    <a:pt x="1689" y="110"/>
                  </a:cubicBezTo>
                  <a:cubicBezTo>
                    <a:pt x="1734" y="77"/>
                    <a:pt x="1782" y="47"/>
                    <a:pt x="1834" y="27"/>
                  </a:cubicBezTo>
                  <a:cubicBezTo>
                    <a:pt x="1860" y="17"/>
                    <a:pt x="1887" y="8"/>
                    <a:pt x="1915" y="4"/>
                  </a:cubicBezTo>
                  <a:cubicBezTo>
                    <a:pt x="1929" y="1"/>
                    <a:pt x="1943" y="0"/>
                    <a:pt x="1957" y="0"/>
                  </a:cubicBezTo>
                  <a:cubicBezTo>
                    <a:pt x="1971" y="0"/>
                    <a:pt x="1985" y="1"/>
                    <a:pt x="1999" y="3"/>
                  </a:cubicBezTo>
                  <a:cubicBezTo>
                    <a:pt x="2013" y="6"/>
                    <a:pt x="2026" y="10"/>
                    <a:pt x="2039" y="15"/>
                  </a:cubicBezTo>
                  <a:cubicBezTo>
                    <a:pt x="2042" y="17"/>
                    <a:pt x="2046" y="18"/>
                    <a:pt x="2049" y="20"/>
                  </a:cubicBezTo>
                  <a:cubicBezTo>
                    <a:pt x="2058" y="25"/>
                    <a:pt x="2058" y="25"/>
                    <a:pt x="2058" y="25"/>
                  </a:cubicBezTo>
                  <a:cubicBezTo>
                    <a:pt x="2061" y="26"/>
                    <a:pt x="2064" y="28"/>
                    <a:pt x="2067" y="30"/>
                  </a:cubicBezTo>
                  <a:cubicBezTo>
                    <a:pt x="2071" y="33"/>
                    <a:pt x="2071" y="33"/>
                    <a:pt x="2071" y="33"/>
                  </a:cubicBezTo>
                  <a:cubicBezTo>
                    <a:pt x="2076" y="36"/>
                    <a:pt x="2076" y="36"/>
                    <a:pt x="2076" y="36"/>
                  </a:cubicBezTo>
                  <a:cubicBezTo>
                    <a:pt x="2098" y="53"/>
                    <a:pt x="2118" y="74"/>
                    <a:pt x="2135" y="95"/>
                  </a:cubicBezTo>
                  <a:cubicBezTo>
                    <a:pt x="2152" y="117"/>
                    <a:pt x="2168" y="140"/>
                    <a:pt x="2184" y="164"/>
                  </a:cubicBezTo>
                  <a:cubicBezTo>
                    <a:pt x="2231" y="233"/>
                    <a:pt x="2231" y="233"/>
                    <a:pt x="2231" y="233"/>
                  </a:cubicBezTo>
                  <a:cubicBezTo>
                    <a:pt x="2262" y="279"/>
                    <a:pt x="2294" y="325"/>
                    <a:pt x="2330" y="367"/>
                  </a:cubicBezTo>
                  <a:cubicBezTo>
                    <a:pt x="2366" y="409"/>
                    <a:pt x="2411" y="444"/>
                    <a:pt x="2460" y="470"/>
                  </a:cubicBezTo>
                  <a:cubicBezTo>
                    <a:pt x="2466" y="473"/>
                    <a:pt x="2472" y="476"/>
                    <a:pt x="2479" y="479"/>
                  </a:cubicBezTo>
                  <a:cubicBezTo>
                    <a:pt x="2485" y="482"/>
                    <a:pt x="2491" y="485"/>
                    <a:pt x="2498" y="488"/>
                  </a:cubicBezTo>
                  <a:cubicBezTo>
                    <a:pt x="2517" y="496"/>
                    <a:pt x="2517" y="496"/>
                    <a:pt x="2517" y="496"/>
                  </a:cubicBezTo>
                  <a:cubicBezTo>
                    <a:pt x="2520" y="497"/>
                    <a:pt x="2523" y="498"/>
                    <a:pt x="2527" y="500"/>
                  </a:cubicBezTo>
                  <a:cubicBezTo>
                    <a:pt x="2537" y="503"/>
                    <a:pt x="2537" y="503"/>
                    <a:pt x="2537" y="503"/>
                  </a:cubicBezTo>
                  <a:cubicBezTo>
                    <a:pt x="2556" y="509"/>
                    <a:pt x="2556" y="509"/>
                    <a:pt x="2556" y="509"/>
                  </a:cubicBezTo>
                  <a:cubicBezTo>
                    <a:pt x="2563" y="511"/>
                    <a:pt x="2570" y="513"/>
                    <a:pt x="2576" y="515"/>
                  </a:cubicBezTo>
                  <a:cubicBezTo>
                    <a:pt x="2590" y="519"/>
                    <a:pt x="2604" y="521"/>
                    <a:pt x="2617" y="524"/>
                  </a:cubicBezTo>
                  <a:cubicBezTo>
                    <a:pt x="2624" y="525"/>
                    <a:pt x="2631" y="526"/>
                    <a:pt x="2638" y="527"/>
                  </a:cubicBezTo>
                  <a:cubicBezTo>
                    <a:pt x="2645" y="528"/>
                    <a:pt x="2652" y="529"/>
                    <a:pt x="2658" y="530"/>
                  </a:cubicBezTo>
                  <a:cubicBezTo>
                    <a:pt x="2679" y="532"/>
                    <a:pt x="2679" y="532"/>
                    <a:pt x="2679" y="532"/>
                  </a:cubicBezTo>
                  <a:cubicBezTo>
                    <a:pt x="2690" y="533"/>
                    <a:pt x="2690" y="533"/>
                    <a:pt x="2690" y="533"/>
                  </a:cubicBezTo>
                  <a:cubicBezTo>
                    <a:pt x="2693" y="533"/>
                    <a:pt x="2697" y="533"/>
                    <a:pt x="2700" y="533"/>
                  </a:cubicBezTo>
                  <a:cubicBezTo>
                    <a:pt x="2721" y="533"/>
                    <a:pt x="2721" y="533"/>
                    <a:pt x="2721" y="533"/>
                  </a:cubicBezTo>
                  <a:cubicBezTo>
                    <a:pt x="2728" y="534"/>
                    <a:pt x="2735" y="533"/>
                    <a:pt x="2742" y="533"/>
                  </a:cubicBezTo>
                  <a:cubicBezTo>
                    <a:pt x="2749" y="533"/>
                    <a:pt x="2756" y="533"/>
                    <a:pt x="2763" y="532"/>
                  </a:cubicBezTo>
                  <a:cubicBezTo>
                    <a:pt x="2783" y="531"/>
                    <a:pt x="2783" y="531"/>
                    <a:pt x="2783" y="531"/>
                  </a:cubicBezTo>
                  <a:cubicBezTo>
                    <a:pt x="2839" y="526"/>
                    <a:pt x="2893" y="513"/>
                    <a:pt x="2946" y="495"/>
                  </a:cubicBezTo>
                  <a:cubicBezTo>
                    <a:pt x="2999" y="477"/>
                    <a:pt x="3050" y="455"/>
                    <a:pt x="3099" y="429"/>
                  </a:cubicBezTo>
                  <a:cubicBezTo>
                    <a:pt x="3124" y="416"/>
                    <a:pt x="3148" y="402"/>
                    <a:pt x="3172" y="388"/>
                  </a:cubicBezTo>
                  <a:cubicBezTo>
                    <a:pt x="3196" y="373"/>
                    <a:pt x="3219" y="358"/>
                    <a:pt x="3242" y="343"/>
                  </a:cubicBezTo>
                  <a:cubicBezTo>
                    <a:pt x="3289" y="313"/>
                    <a:pt x="3338" y="284"/>
                    <a:pt x="3391" y="266"/>
                  </a:cubicBezTo>
                  <a:cubicBezTo>
                    <a:pt x="3444" y="249"/>
                    <a:pt x="3501" y="244"/>
                    <a:pt x="3557" y="248"/>
                  </a:cubicBezTo>
                  <a:cubicBezTo>
                    <a:pt x="3585" y="250"/>
                    <a:pt x="3613" y="254"/>
                    <a:pt x="3640" y="260"/>
                  </a:cubicBezTo>
                  <a:cubicBezTo>
                    <a:pt x="3667" y="265"/>
                    <a:pt x="3695" y="271"/>
                    <a:pt x="3722" y="278"/>
                  </a:cubicBezTo>
                  <a:cubicBezTo>
                    <a:pt x="3749" y="285"/>
                    <a:pt x="3776" y="293"/>
                    <a:pt x="3802" y="300"/>
                  </a:cubicBezTo>
                  <a:cubicBezTo>
                    <a:pt x="3829" y="308"/>
                    <a:pt x="3856" y="316"/>
                    <a:pt x="3883" y="325"/>
                  </a:cubicBezTo>
                  <a:cubicBezTo>
                    <a:pt x="3909" y="333"/>
                    <a:pt x="3935" y="343"/>
                    <a:pt x="3961" y="354"/>
                  </a:cubicBezTo>
                  <a:cubicBezTo>
                    <a:pt x="4038" y="386"/>
                    <a:pt x="4038" y="386"/>
                    <a:pt x="4038" y="386"/>
                  </a:cubicBezTo>
                  <a:cubicBezTo>
                    <a:pt x="4090" y="407"/>
                    <a:pt x="4142" y="427"/>
                    <a:pt x="4195" y="444"/>
                  </a:cubicBezTo>
                  <a:cubicBezTo>
                    <a:pt x="4302" y="477"/>
                    <a:pt x="4410" y="503"/>
                    <a:pt x="4521" y="518"/>
                  </a:cubicBezTo>
                  <a:cubicBezTo>
                    <a:pt x="4632" y="532"/>
                    <a:pt x="4744" y="536"/>
                    <a:pt x="4855" y="523"/>
                  </a:cubicBezTo>
                  <a:cubicBezTo>
                    <a:pt x="4744" y="536"/>
                    <a:pt x="4632" y="533"/>
                    <a:pt x="4521" y="519"/>
                  </a:cubicBezTo>
                  <a:cubicBezTo>
                    <a:pt x="4410" y="505"/>
                    <a:pt x="4301" y="479"/>
                    <a:pt x="4195" y="446"/>
                  </a:cubicBezTo>
                  <a:cubicBezTo>
                    <a:pt x="4141" y="429"/>
                    <a:pt x="4089" y="409"/>
                    <a:pt x="4038" y="388"/>
                  </a:cubicBezTo>
                  <a:cubicBezTo>
                    <a:pt x="3960" y="356"/>
                    <a:pt x="3960" y="356"/>
                    <a:pt x="3960" y="356"/>
                  </a:cubicBezTo>
                  <a:cubicBezTo>
                    <a:pt x="3934" y="345"/>
                    <a:pt x="3908" y="336"/>
                    <a:pt x="3882" y="327"/>
                  </a:cubicBezTo>
                  <a:cubicBezTo>
                    <a:pt x="3855" y="318"/>
                    <a:pt x="3829" y="310"/>
                    <a:pt x="3802" y="303"/>
                  </a:cubicBezTo>
                  <a:cubicBezTo>
                    <a:pt x="3775" y="295"/>
                    <a:pt x="3748" y="288"/>
                    <a:pt x="3721" y="281"/>
                  </a:cubicBezTo>
                  <a:cubicBezTo>
                    <a:pt x="3694" y="274"/>
                    <a:pt x="3667" y="267"/>
                    <a:pt x="3640" y="262"/>
                  </a:cubicBezTo>
                  <a:cubicBezTo>
                    <a:pt x="3612" y="257"/>
                    <a:pt x="3585" y="253"/>
                    <a:pt x="3557" y="251"/>
                  </a:cubicBezTo>
                  <a:cubicBezTo>
                    <a:pt x="3501" y="247"/>
                    <a:pt x="3445" y="251"/>
                    <a:pt x="3392" y="269"/>
                  </a:cubicBezTo>
                  <a:cubicBezTo>
                    <a:pt x="3339" y="287"/>
                    <a:pt x="3291" y="315"/>
                    <a:pt x="3244" y="345"/>
                  </a:cubicBezTo>
                  <a:cubicBezTo>
                    <a:pt x="3221" y="360"/>
                    <a:pt x="3197" y="376"/>
                    <a:pt x="3174" y="390"/>
                  </a:cubicBezTo>
                  <a:cubicBezTo>
                    <a:pt x="3150" y="405"/>
                    <a:pt x="3126" y="419"/>
                    <a:pt x="3101" y="432"/>
                  </a:cubicBezTo>
                  <a:cubicBezTo>
                    <a:pt x="3051" y="458"/>
                    <a:pt x="3000" y="481"/>
                    <a:pt x="2947" y="498"/>
                  </a:cubicBezTo>
                  <a:cubicBezTo>
                    <a:pt x="2894" y="516"/>
                    <a:pt x="2839" y="529"/>
                    <a:pt x="2784" y="534"/>
                  </a:cubicBezTo>
                  <a:cubicBezTo>
                    <a:pt x="2763" y="536"/>
                    <a:pt x="2763" y="536"/>
                    <a:pt x="2763" y="536"/>
                  </a:cubicBezTo>
                  <a:cubicBezTo>
                    <a:pt x="2756" y="537"/>
                    <a:pt x="2749" y="537"/>
                    <a:pt x="2742" y="537"/>
                  </a:cubicBezTo>
                  <a:cubicBezTo>
                    <a:pt x="2735" y="537"/>
                    <a:pt x="2728" y="537"/>
                    <a:pt x="2721" y="537"/>
                  </a:cubicBezTo>
                  <a:cubicBezTo>
                    <a:pt x="2700" y="537"/>
                    <a:pt x="2700" y="537"/>
                    <a:pt x="2700" y="537"/>
                  </a:cubicBezTo>
                  <a:cubicBezTo>
                    <a:pt x="2696" y="536"/>
                    <a:pt x="2693" y="536"/>
                    <a:pt x="2689" y="536"/>
                  </a:cubicBezTo>
                  <a:cubicBezTo>
                    <a:pt x="2679" y="535"/>
                    <a:pt x="2679" y="535"/>
                    <a:pt x="2679" y="535"/>
                  </a:cubicBezTo>
                  <a:cubicBezTo>
                    <a:pt x="2658" y="534"/>
                    <a:pt x="2658" y="534"/>
                    <a:pt x="2658" y="534"/>
                  </a:cubicBezTo>
                  <a:cubicBezTo>
                    <a:pt x="2651" y="533"/>
                    <a:pt x="2644" y="532"/>
                    <a:pt x="2637" y="531"/>
                  </a:cubicBezTo>
                  <a:cubicBezTo>
                    <a:pt x="2630" y="530"/>
                    <a:pt x="2623" y="529"/>
                    <a:pt x="2617" y="527"/>
                  </a:cubicBezTo>
                  <a:cubicBezTo>
                    <a:pt x="2603" y="525"/>
                    <a:pt x="2589" y="522"/>
                    <a:pt x="2576" y="518"/>
                  </a:cubicBezTo>
                  <a:cubicBezTo>
                    <a:pt x="2569" y="517"/>
                    <a:pt x="2562" y="515"/>
                    <a:pt x="2555" y="513"/>
                  </a:cubicBezTo>
                  <a:cubicBezTo>
                    <a:pt x="2535" y="506"/>
                    <a:pt x="2535" y="506"/>
                    <a:pt x="2535" y="506"/>
                  </a:cubicBezTo>
                  <a:cubicBezTo>
                    <a:pt x="2525" y="503"/>
                    <a:pt x="2525" y="503"/>
                    <a:pt x="2525" y="503"/>
                  </a:cubicBezTo>
                  <a:cubicBezTo>
                    <a:pt x="2522" y="502"/>
                    <a:pt x="2519" y="501"/>
                    <a:pt x="2516" y="499"/>
                  </a:cubicBezTo>
                  <a:cubicBezTo>
                    <a:pt x="2496" y="492"/>
                    <a:pt x="2496" y="492"/>
                    <a:pt x="2496" y="492"/>
                  </a:cubicBezTo>
                  <a:cubicBezTo>
                    <a:pt x="2490" y="489"/>
                    <a:pt x="2483" y="486"/>
                    <a:pt x="2477" y="483"/>
                  </a:cubicBezTo>
                  <a:cubicBezTo>
                    <a:pt x="2471" y="480"/>
                    <a:pt x="2464" y="477"/>
                    <a:pt x="2458" y="473"/>
                  </a:cubicBezTo>
                  <a:cubicBezTo>
                    <a:pt x="2409" y="447"/>
                    <a:pt x="2364" y="412"/>
                    <a:pt x="2327" y="370"/>
                  </a:cubicBezTo>
                  <a:cubicBezTo>
                    <a:pt x="2253" y="285"/>
                    <a:pt x="2200" y="186"/>
                    <a:pt x="2132" y="98"/>
                  </a:cubicBezTo>
                  <a:cubicBezTo>
                    <a:pt x="2115" y="76"/>
                    <a:pt x="2096" y="55"/>
                    <a:pt x="2074" y="39"/>
                  </a:cubicBezTo>
                  <a:cubicBezTo>
                    <a:pt x="2069" y="36"/>
                    <a:pt x="2069" y="36"/>
                    <a:pt x="2069" y="36"/>
                  </a:cubicBezTo>
                  <a:cubicBezTo>
                    <a:pt x="2065" y="33"/>
                    <a:pt x="2065" y="33"/>
                    <a:pt x="2065" y="33"/>
                  </a:cubicBezTo>
                  <a:cubicBezTo>
                    <a:pt x="2062" y="31"/>
                    <a:pt x="2059" y="29"/>
                    <a:pt x="2056" y="28"/>
                  </a:cubicBezTo>
                  <a:cubicBezTo>
                    <a:pt x="2047" y="23"/>
                    <a:pt x="2047" y="23"/>
                    <a:pt x="2047" y="23"/>
                  </a:cubicBezTo>
                  <a:cubicBezTo>
                    <a:pt x="2044" y="21"/>
                    <a:pt x="2041" y="20"/>
                    <a:pt x="2038" y="19"/>
                  </a:cubicBezTo>
                  <a:cubicBezTo>
                    <a:pt x="2025" y="13"/>
                    <a:pt x="2012" y="9"/>
                    <a:pt x="1998" y="7"/>
                  </a:cubicBezTo>
                  <a:cubicBezTo>
                    <a:pt x="1984" y="4"/>
                    <a:pt x="1971" y="3"/>
                    <a:pt x="1957" y="3"/>
                  </a:cubicBezTo>
                  <a:cubicBezTo>
                    <a:pt x="1943" y="3"/>
                    <a:pt x="1929" y="5"/>
                    <a:pt x="1915" y="7"/>
                  </a:cubicBezTo>
                  <a:cubicBezTo>
                    <a:pt x="1888" y="11"/>
                    <a:pt x="1861" y="20"/>
                    <a:pt x="1836" y="30"/>
                  </a:cubicBezTo>
                  <a:cubicBezTo>
                    <a:pt x="1784" y="50"/>
                    <a:pt x="1736" y="80"/>
                    <a:pt x="1691" y="113"/>
                  </a:cubicBezTo>
                  <a:cubicBezTo>
                    <a:pt x="1647" y="146"/>
                    <a:pt x="1605" y="184"/>
                    <a:pt x="1563" y="221"/>
                  </a:cubicBezTo>
                  <a:cubicBezTo>
                    <a:pt x="1532" y="248"/>
                    <a:pt x="1532" y="248"/>
                    <a:pt x="1532" y="248"/>
                  </a:cubicBezTo>
                  <a:cubicBezTo>
                    <a:pt x="1516" y="262"/>
                    <a:pt x="1516" y="262"/>
                    <a:pt x="1516" y="262"/>
                  </a:cubicBezTo>
                  <a:cubicBezTo>
                    <a:pt x="1511" y="266"/>
                    <a:pt x="1505" y="271"/>
                    <a:pt x="1500" y="275"/>
                  </a:cubicBezTo>
                  <a:cubicBezTo>
                    <a:pt x="1478" y="293"/>
                    <a:pt x="1456" y="310"/>
                    <a:pt x="1433" y="326"/>
                  </a:cubicBezTo>
                  <a:cubicBezTo>
                    <a:pt x="1388" y="359"/>
                    <a:pt x="1341" y="389"/>
                    <a:pt x="1292" y="416"/>
                  </a:cubicBezTo>
                  <a:cubicBezTo>
                    <a:pt x="1244" y="444"/>
                    <a:pt x="1194" y="469"/>
                    <a:pt x="1143" y="492"/>
                  </a:cubicBezTo>
                  <a:cubicBezTo>
                    <a:pt x="1124" y="501"/>
                    <a:pt x="1124" y="501"/>
                    <a:pt x="1124" y="501"/>
                  </a:cubicBezTo>
                  <a:cubicBezTo>
                    <a:pt x="1118" y="504"/>
                    <a:pt x="1111" y="506"/>
                    <a:pt x="1105" y="509"/>
                  </a:cubicBezTo>
                  <a:cubicBezTo>
                    <a:pt x="1066" y="525"/>
                    <a:pt x="1066" y="525"/>
                    <a:pt x="1066" y="525"/>
                  </a:cubicBezTo>
                  <a:cubicBezTo>
                    <a:pt x="1053" y="531"/>
                    <a:pt x="1040" y="536"/>
                    <a:pt x="1027" y="541"/>
                  </a:cubicBezTo>
                  <a:cubicBezTo>
                    <a:pt x="988" y="556"/>
                    <a:pt x="988" y="556"/>
                    <a:pt x="988" y="556"/>
                  </a:cubicBezTo>
                  <a:cubicBezTo>
                    <a:pt x="883" y="594"/>
                    <a:pt x="775" y="624"/>
                    <a:pt x="666" y="646"/>
                  </a:cubicBezTo>
                  <a:cubicBezTo>
                    <a:pt x="557" y="668"/>
                    <a:pt x="446" y="682"/>
                    <a:pt x="334" y="688"/>
                  </a:cubicBezTo>
                  <a:cubicBezTo>
                    <a:pt x="223" y="693"/>
                    <a:pt x="111" y="689"/>
                    <a:pt x="0" y="6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39">
              <a:extLst>
                <a:ext uri="{FF2B5EF4-FFF2-40B4-BE49-F238E27FC236}">
                  <a16:creationId xmlns:a16="http://schemas.microsoft.com/office/drawing/2014/main" id="{876CE931-834C-2562-B0B9-F3020A409F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8988" y="2312988"/>
              <a:ext cx="12125325" cy="1554163"/>
            </a:xfrm>
            <a:custGeom>
              <a:avLst/>
              <a:gdLst>
                <a:gd name="T0" fmla="*/ 658 w 4854"/>
                <a:gd name="T1" fmla="*/ 575 h 622"/>
                <a:gd name="T2" fmla="*/ 1037 w 4854"/>
                <a:gd name="T3" fmla="*/ 470 h 622"/>
                <a:gd name="T4" fmla="*/ 1133 w 4854"/>
                <a:gd name="T5" fmla="*/ 432 h 622"/>
                <a:gd name="T6" fmla="*/ 1493 w 4854"/>
                <a:gd name="T7" fmla="*/ 232 h 622"/>
                <a:gd name="T8" fmla="*/ 1692 w 4854"/>
                <a:gd name="T9" fmla="*/ 83 h 622"/>
                <a:gd name="T10" fmla="*/ 1966 w 4854"/>
                <a:gd name="T11" fmla="*/ 2 h 622"/>
                <a:gd name="T12" fmla="*/ 2053 w 4854"/>
                <a:gd name="T13" fmla="*/ 36 h 622"/>
                <a:gd name="T14" fmla="*/ 2133 w 4854"/>
                <a:gd name="T15" fmla="*/ 116 h 622"/>
                <a:gd name="T16" fmla="*/ 2316 w 4854"/>
                <a:gd name="T17" fmla="*/ 340 h 622"/>
                <a:gd name="T18" fmla="*/ 2343 w 4854"/>
                <a:gd name="T19" fmla="*/ 365 h 622"/>
                <a:gd name="T20" fmla="*/ 2367 w 4854"/>
                <a:gd name="T21" fmla="*/ 384 h 622"/>
                <a:gd name="T22" fmla="*/ 2388 w 4854"/>
                <a:gd name="T23" fmla="*/ 398 h 622"/>
                <a:gd name="T24" fmla="*/ 2415 w 4854"/>
                <a:gd name="T25" fmla="*/ 414 h 622"/>
                <a:gd name="T26" fmla="*/ 2433 w 4854"/>
                <a:gd name="T27" fmla="*/ 424 h 622"/>
                <a:gd name="T28" fmla="*/ 2490 w 4854"/>
                <a:gd name="T29" fmla="*/ 448 h 622"/>
                <a:gd name="T30" fmla="*/ 2539 w 4854"/>
                <a:gd name="T31" fmla="*/ 463 h 622"/>
                <a:gd name="T32" fmla="*/ 2651 w 4854"/>
                <a:gd name="T33" fmla="*/ 480 h 622"/>
                <a:gd name="T34" fmla="*/ 2702 w 4854"/>
                <a:gd name="T35" fmla="*/ 481 h 622"/>
                <a:gd name="T36" fmla="*/ 2754 w 4854"/>
                <a:gd name="T37" fmla="*/ 478 h 622"/>
                <a:gd name="T38" fmla="*/ 2815 w 4854"/>
                <a:gd name="T39" fmla="*/ 468 h 622"/>
                <a:gd name="T40" fmla="*/ 3260 w 4854"/>
                <a:gd name="T41" fmla="*/ 256 h 622"/>
                <a:gd name="T42" fmla="*/ 3577 w 4854"/>
                <a:gd name="T43" fmla="*/ 184 h 622"/>
                <a:gd name="T44" fmla="*/ 3899 w 4854"/>
                <a:gd name="T45" fmla="*/ 263 h 622"/>
                <a:gd name="T46" fmla="*/ 4524 w 4854"/>
                <a:gd name="T47" fmla="*/ 472 h 622"/>
                <a:gd name="T48" fmla="*/ 4203 w 4854"/>
                <a:gd name="T49" fmla="*/ 392 h 622"/>
                <a:gd name="T50" fmla="*/ 3819 w 4854"/>
                <a:gd name="T51" fmla="*/ 239 h 622"/>
                <a:gd name="T52" fmla="*/ 3413 w 4854"/>
                <a:gd name="T53" fmla="*/ 194 h 622"/>
                <a:gd name="T54" fmla="*/ 3121 w 4854"/>
                <a:gd name="T55" fmla="*/ 346 h 622"/>
                <a:gd name="T56" fmla="*/ 2775 w 4854"/>
                <a:gd name="T57" fmla="*/ 479 h 622"/>
                <a:gd name="T58" fmla="*/ 2734 w 4854"/>
                <a:gd name="T59" fmla="*/ 483 h 622"/>
                <a:gd name="T60" fmla="*/ 2692 w 4854"/>
                <a:gd name="T61" fmla="*/ 485 h 622"/>
                <a:gd name="T62" fmla="*/ 2568 w 4854"/>
                <a:gd name="T63" fmla="*/ 474 h 622"/>
                <a:gd name="T64" fmla="*/ 2528 w 4854"/>
                <a:gd name="T65" fmla="*/ 464 h 622"/>
                <a:gd name="T66" fmla="*/ 2450 w 4854"/>
                <a:gd name="T67" fmla="*/ 436 h 622"/>
                <a:gd name="T68" fmla="*/ 2422 w 4854"/>
                <a:gd name="T69" fmla="*/ 423 h 622"/>
                <a:gd name="T70" fmla="*/ 2395 w 4854"/>
                <a:gd name="T71" fmla="*/ 407 h 622"/>
                <a:gd name="T72" fmla="*/ 2377 w 4854"/>
                <a:gd name="T73" fmla="*/ 396 h 622"/>
                <a:gd name="T74" fmla="*/ 2360 w 4854"/>
                <a:gd name="T75" fmla="*/ 384 h 622"/>
                <a:gd name="T76" fmla="*/ 2336 w 4854"/>
                <a:gd name="T77" fmla="*/ 364 h 622"/>
                <a:gd name="T78" fmla="*/ 2285 w 4854"/>
                <a:gd name="T79" fmla="*/ 313 h 622"/>
                <a:gd name="T80" fmla="*/ 2075 w 4854"/>
                <a:gd name="T81" fmla="*/ 58 h 622"/>
                <a:gd name="T82" fmla="*/ 2042 w 4854"/>
                <a:gd name="T83" fmla="*/ 33 h 622"/>
                <a:gd name="T84" fmla="*/ 1924 w 4854"/>
                <a:gd name="T85" fmla="*/ 3 h 622"/>
                <a:gd name="T86" fmla="*/ 1626 w 4854"/>
                <a:gd name="T87" fmla="*/ 133 h 622"/>
                <a:gd name="T88" fmla="*/ 1427 w 4854"/>
                <a:gd name="T89" fmla="*/ 282 h 622"/>
                <a:gd name="T90" fmla="*/ 1096 w 4854"/>
                <a:gd name="T91" fmla="*/ 451 h 622"/>
                <a:gd name="T92" fmla="*/ 1018 w 4854"/>
                <a:gd name="T93" fmla="*/ 479 h 622"/>
                <a:gd name="T94" fmla="*/ 330 w 4854"/>
                <a:gd name="T95" fmla="*/ 616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54" h="622">
                  <a:moveTo>
                    <a:pt x="0" y="608"/>
                  </a:moveTo>
                  <a:cubicBezTo>
                    <a:pt x="109" y="619"/>
                    <a:pt x="220" y="621"/>
                    <a:pt x="330" y="615"/>
                  </a:cubicBezTo>
                  <a:cubicBezTo>
                    <a:pt x="440" y="610"/>
                    <a:pt x="550" y="596"/>
                    <a:pt x="658" y="575"/>
                  </a:cubicBezTo>
                  <a:cubicBezTo>
                    <a:pt x="767" y="554"/>
                    <a:pt x="874" y="526"/>
                    <a:pt x="978" y="491"/>
                  </a:cubicBezTo>
                  <a:cubicBezTo>
                    <a:pt x="1017" y="477"/>
                    <a:pt x="1017" y="477"/>
                    <a:pt x="1017" y="477"/>
                  </a:cubicBezTo>
                  <a:cubicBezTo>
                    <a:pt x="1024" y="475"/>
                    <a:pt x="1030" y="473"/>
                    <a:pt x="1037" y="470"/>
                  </a:cubicBezTo>
                  <a:cubicBezTo>
                    <a:pt x="1056" y="463"/>
                    <a:pt x="1056" y="463"/>
                    <a:pt x="1056" y="463"/>
                  </a:cubicBezTo>
                  <a:cubicBezTo>
                    <a:pt x="1095" y="448"/>
                    <a:pt x="1095" y="448"/>
                    <a:pt x="1095" y="448"/>
                  </a:cubicBezTo>
                  <a:cubicBezTo>
                    <a:pt x="1108" y="443"/>
                    <a:pt x="1120" y="438"/>
                    <a:pt x="1133" y="432"/>
                  </a:cubicBezTo>
                  <a:cubicBezTo>
                    <a:pt x="1184" y="412"/>
                    <a:pt x="1234" y="388"/>
                    <a:pt x="1283" y="363"/>
                  </a:cubicBezTo>
                  <a:cubicBezTo>
                    <a:pt x="1332" y="337"/>
                    <a:pt x="1380" y="310"/>
                    <a:pt x="1426" y="279"/>
                  </a:cubicBezTo>
                  <a:cubicBezTo>
                    <a:pt x="1449" y="264"/>
                    <a:pt x="1471" y="248"/>
                    <a:pt x="1493" y="232"/>
                  </a:cubicBezTo>
                  <a:cubicBezTo>
                    <a:pt x="1559" y="181"/>
                    <a:pt x="1559" y="181"/>
                    <a:pt x="1559" y="181"/>
                  </a:cubicBezTo>
                  <a:cubicBezTo>
                    <a:pt x="1580" y="164"/>
                    <a:pt x="1602" y="147"/>
                    <a:pt x="1624" y="130"/>
                  </a:cubicBezTo>
                  <a:cubicBezTo>
                    <a:pt x="1646" y="114"/>
                    <a:pt x="1669" y="98"/>
                    <a:pt x="1692" y="83"/>
                  </a:cubicBezTo>
                  <a:cubicBezTo>
                    <a:pt x="1739" y="54"/>
                    <a:pt x="1789" y="29"/>
                    <a:pt x="1843" y="14"/>
                  </a:cubicBezTo>
                  <a:cubicBezTo>
                    <a:pt x="1869" y="6"/>
                    <a:pt x="1897" y="1"/>
                    <a:pt x="1924" y="0"/>
                  </a:cubicBezTo>
                  <a:cubicBezTo>
                    <a:pt x="1938" y="0"/>
                    <a:pt x="1952" y="0"/>
                    <a:pt x="1966" y="2"/>
                  </a:cubicBezTo>
                  <a:cubicBezTo>
                    <a:pt x="1980" y="4"/>
                    <a:pt x="1993" y="7"/>
                    <a:pt x="2006" y="12"/>
                  </a:cubicBezTo>
                  <a:cubicBezTo>
                    <a:pt x="2019" y="17"/>
                    <a:pt x="2032" y="22"/>
                    <a:pt x="2044" y="30"/>
                  </a:cubicBezTo>
                  <a:cubicBezTo>
                    <a:pt x="2047" y="32"/>
                    <a:pt x="2050" y="34"/>
                    <a:pt x="2053" y="36"/>
                  </a:cubicBezTo>
                  <a:cubicBezTo>
                    <a:pt x="2055" y="38"/>
                    <a:pt x="2058" y="40"/>
                    <a:pt x="2061" y="42"/>
                  </a:cubicBezTo>
                  <a:cubicBezTo>
                    <a:pt x="2066" y="46"/>
                    <a:pt x="2072" y="51"/>
                    <a:pt x="2077" y="55"/>
                  </a:cubicBezTo>
                  <a:cubicBezTo>
                    <a:pt x="2098" y="74"/>
                    <a:pt x="2116" y="95"/>
                    <a:pt x="2133" y="116"/>
                  </a:cubicBezTo>
                  <a:cubicBezTo>
                    <a:pt x="2168" y="160"/>
                    <a:pt x="2200" y="204"/>
                    <a:pt x="2234" y="247"/>
                  </a:cubicBezTo>
                  <a:cubicBezTo>
                    <a:pt x="2252" y="269"/>
                    <a:pt x="2269" y="290"/>
                    <a:pt x="2288" y="310"/>
                  </a:cubicBezTo>
                  <a:cubicBezTo>
                    <a:pt x="2297" y="321"/>
                    <a:pt x="2306" y="331"/>
                    <a:pt x="2316" y="340"/>
                  </a:cubicBezTo>
                  <a:cubicBezTo>
                    <a:pt x="2321" y="345"/>
                    <a:pt x="2326" y="350"/>
                    <a:pt x="2331" y="354"/>
                  </a:cubicBezTo>
                  <a:cubicBezTo>
                    <a:pt x="2339" y="361"/>
                    <a:pt x="2339" y="361"/>
                    <a:pt x="2339" y="361"/>
                  </a:cubicBezTo>
                  <a:cubicBezTo>
                    <a:pt x="2343" y="365"/>
                    <a:pt x="2343" y="365"/>
                    <a:pt x="2343" y="365"/>
                  </a:cubicBezTo>
                  <a:cubicBezTo>
                    <a:pt x="2347" y="368"/>
                    <a:pt x="2347" y="368"/>
                    <a:pt x="2347" y="368"/>
                  </a:cubicBezTo>
                  <a:cubicBezTo>
                    <a:pt x="2363" y="381"/>
                    <a:pt x="2363" y="381"/>
                    <a:pt x="2363" y="381"/>
                  </a:cubicBezTo>
                  <a:cubicBezTo>
                    <a:pt x="2367" y="384"/>
                    <a:pt x="2367" y="384"/>
                    <a:pt x="2367" y="384"/>
                  </a:cubicBezTo>
                  <a:cubicBezTo>
                    <a:pt x="2371" y="387"/>
                    <a:pt x="2371" y="387"/>
                    <a:pt x="2371" y="387"/>
                  </a:cubicBezTo>
                  <a:cubicBezTo>
                    <a:pt x="2380" y="393"/>
                    <a:pt x="2380" y="393"/>
                    <a:pt x="2380" y="393"/>
                  </a:cubicBezTo>
                  <a:cubicBezTo>
                    <a:pt x="2388" y="398"/>
                    <a:pt x="2388" y="398"/>
                    <a:pt x="2388" y="398"/>
                  </a:cubicBezTo>
                  <a:cubicBezTo>
                    <a:pt x="2392" y="401"/>
                    <a:pt x="2392" y="401"/>
                    <a:pt x="2392" y="401"/>
                  </a:cubicBezTo>
                  <a:cubicBezTo>
                    <a:pt x="2397" y="404"/>
                    <a:pt x="2397" y="404"/>
                    <a:pt x="2397" y="404"/>
                  </a:cubicBezTo>
                  <a:cubicBezTo>
                    <a:pt x="2415" y="414"/>
                    <a:pt x="2415" y="414"/>
                    <a:pt x="2415" y="414"/>
                  </a:cubicBezTo>
                  <a:cubicBezTo>
                    <a:pt x="2419" y="417"/>
                    <a:pt x="2419" y="417"/>
                    <a:pt x="2419" y="417"/>
                  </a:cubicBezTo>
                  <a:cubicBezTo>
                    <a:pt x="2424" y="419"/>
                    <a:pt x="2424" y="419"/>
                    <a:pt x="2424" y="419"/>
                  </a:cubicBezTo>
                  <a:cubicBezTo>
                    <a:pt x="2433" y="424"/>
                    <a:pt x="2433" y="424"/>
                    <a:pt x="2433" y="424"/>
                  </a:cubicBezTo>
                  <a:cubicBezTo>
                    <a:pt x="2442" y="429"/>
                    <a:pt x="2442" y="429"/>
                    <a:pt x="2442" y="429"/>
                  </a:cubicBezTo>
                  <a:cubicBezTo>
                    <a:pt x="2445" y="430"/>
                    <a:pt x="2448" y="432"/>
                    <a:pt x="2451" y="433"/>
                  </a:cubicBezTo>
                  <a:cubicBezTo>
                    <a:pt x="2464" y="438"/>
                    <a:pt x="2477" y="444"/>
                    <a:pt x="2490" y="448"/>
                  </a:cubicBezTo>
                  <a:cubicBezTo>
                    <a:pt x="2496" y="450"/>
                    <a:pt x="2503" y="453"/>
                    <a:pt x="2509" y="455"/>
                  </a:cubicBezTo>
                  <a:cubicBezTo>
                    <a:pt x="2529" y="461"/>
                    <a:pt x="2529" y="461"/>
                    <a:pt x="2529" y="461"/>
                  </a:cubicBezTo>
                  <a:cubicBezTo>
                    <a:pt x="2532" y="462"/>
                    <a:pt x="2536" y="463"/>
                    <a:pt x="2539" y="463"/>
                  </a:cubicBezTo>
                  <a:cubicBezTo>
                    <a:pt x="2549" y="466"/>
                    <a:pt x="2549" y="466"/>
                    <a:pt x="2549" y="466"/>
                  </a:cubicBezTo>
                  <a:cubicBezTo>
                    <a:pt x="2569" y="470"/>
                    <a:pt x="2569" y="470"/>
                    <a:pt x="2569" y="470"/>
                  </a:cubicBezTo>
                  <a:cubicBezTo>
                    <a:pt x="2596" y="475"/>
                    <a:pt x="2623" y="479"/>
                    <a:pt x="2651" y="480"/>
                  </a:cubicBezTo>
                  <a:cubicBezTo>
                    <a:pt x="2658" y="481"/>
                    <a:pt x="2665" y="481"/>
                    <a:pt x="2671" y="481"/>
                  </a:cubicBezTo>
                  <a:cubicBezTo>
                    <a:pt x="2692" y="481"/>
                    <a:pt x="2692" y="481"/>
                    <a:pt x="2692" y="481"/>
                  </a:cubicBezTo>
                  <a:cubicBezTo>
                    <a:pt x="2702" y="481"/>
                    <a:pt x="2702" y="481"/>
                    <a:pt x="2702" y="481"/>
                  </a:cubicBezTo>
                  <a:cubicBezTo>
                    <a:pt x="2713" y="481"/>
                    <a:pt x="2713" y="481"/>
                    <a:pt x="2713" y="481"/>
                  </a:cubicBezTo>
                  <a:cubicBezTo>
                    <a:pt x="2733" y="480"/>
                    <a:pt x="2733" y="480"/>
                    <a:pt x="2733" y="480"/>
                  </a:cubicBezTo>
                  <a:cubicBezTo>
                    <a:pt x="2740" y="479"/>
                    <a:pt x="2747" y="478"/>
                    <a:pt x="2754" y="478"/>
                  </a:cubicBezTo>
                  <a:cubicBezTo>
                    <a:pt x="2764" y="476"/>
                    <a:pt x="2764" y="476"/>
                    <a:pt x="2764" y="476"/>
                  </a:cubicBezTo>
                  <a:cubicBezTo>
                    <a:pt x="2768" y="476"/>
                    <a:pt x="2771" y="476"/>
                    <a:pt x="2774" y="475"/>
                  </a:cubicBezTo>
                  <a:cubicBezTo>
                    <a:pt x="2788" y="473"/>
                    <a:pt x="2802" y="471"/>
                    <a:pt x="2815" y="468"/>
                  </a:cubicBezTo>
                  <a:cubicBezTo>
                    <a:pt x="2869" y="457"/>
                    <a:pt x="2921" y="439"/>
                    <a:pt x="2972" y="417"/>
                  </a:cubicBezTo>
                  <a:cubicBezTo>
                    <a:pt x="3023" y="396"/>
                    <a:pt x="3072" y="371"/>
                    <a:pt x="3120" y="343"/>
                  </a:cubicBezTo>
                  <a:cubicBezTo>
                    <a:pt x="3167" y="316"/>
                    <a:pt x="3213" y="284"/>
                    <a:pt x="3260" y="256"/>
                  </a:cubicBezTo>
                  <a:cubicBezTo>
                    <a:pt x="3284" y="242"/>
                    <a:pt x="3308" y="229"/>
                    <a:pt x="3334" y="218"/>
                  </a:cubicBezTo>
                  <a:cubicBezTo>
                    <a:pt x="3359" y="207"/>
                    <a:pt x="3385" y="198"/>
                    <a:pt x="3412" y="191"/>
                  </a:cubicBezTo>
                  <a:cubicBezTo>
                    <a:pt x="3466" y="179"/>
                    <a:pt x="3523" y="178"/>
                    <a:pt x="3577" y="184"/>
                  </a:cubicBezTo>
                  <a:cubicBezTo>
                    <a:pt x="3632" y="189"/>
                    <a:pt x="3686" y="202"/>
                    <a:pt x="3740" y="215"/>
                  </a:cubicBezTo>
                  <a:cubicBezTo>
                    <a:pt x="3767" y="222"/>
                    <a:pt x="3793" y="229"/>
                    <a:pt x="3820" y="237"/>
                  </a:cubicBezTo>
                  <a:cubicBezTo>
                    <a:pt x="3846" y="244"/>
                    <a:pt x="3873" y="253"/>
                    <a:pt x="3899" y="263"/>
                  </a:cubicBezTo>
                  <a:cubicBezTo>
                    <a:pt x="3951" y="281"/>
                    <a:pt x="4000" y="306"/>
                    <a:pt x="4051" y="328"/>
                  </a:cubicBezTo>
                  <a:cubicBezTo>
                    <a:pt x="4101" y="351"/>
                    <a:pt x="4152" y="372"/>
                    <a:pt x="4204" y="390"/>
                  </a:cubicBezTo>
                  <a:cubicBezTo>
                    <a:pt x="4308" y="426"/>
                    <a:pt x="4415" y="456"/>
                    <a:pt x="4524" y="472"/>
                  </a:cubicBezTo>
                  <a:cubicBezTo>
                    <a:pt x="4633" y="488"/>
                    <a:pt x="4745" y="492"/>
                    <a:pt x="4854" y="478"/>
                  </a:cubicBezTo>
                  <a:cubicBezTo>
                    <a:pt x="4745" y="493"/>
                    <a:pt x="4633" y="489"/>
                    <a:pt x="4524" y="473"/>
                  </a:cubicBezTo>
                  <a:cubicBezTo>
                    <a:pt x="4415" y="457"/>
                    <a:pt x="4308" y="428"/>
                    <a:pt x="4203" y="392"/>
                  </a:cubicBezTo>
                  <a:cubicBezTo>
                    <a:pt x="4151" y="374"/>
                    <a:pt x="4100" y="353"/>
                    <a:pt x="4050" y="330"/>
                  </a:cubicBezTo>
                  <a:cubicBezTo>
                    <a:pt x="3999" y="308"/>
                    <a:pt x="3950" y="283"/>
                    <a:pt x="3898" y="265"/>
                  </a:cubicBezTo>
                  <a:cubicBezTo>
                    <a:pt x="3872" y="255"/>
                    <a:pt x="3846" y="247"/>
                    <a:pt x="3819" y="239"/>
                  </a:cubicBezTo>
                  <a:cubicBezTo>
                    <a:pt x="3793" y="232"/>
                    <a:pt x="3766" y="225"/>
                    <a:pt x="3739" y="218"/>
                  </a:cubicBezTo>
                  <a:cubicBezTo>
                    <a:pt x="3686" y="204"/>
                    <a:pt x="3632" y="192"/>
                    <a:pt x="3577" y="186"/>
                  </a:cubicBezTo>
                  <a:cubicBezTo>
                    <a:pt x="3522" y="180"/>
                    <a:pt x="3467" y="182"/>
                    <a:pt x="3413" y="194"/>
                  </a:cubicBezTo>
                  <a:cubicBezTo>
                    <a:pt x="3386" y="200"/>
                    <a:pt x="3360" y="209"/>
                    <a:pt x="3335" y="220"/>
                  </a:cubicBezTo>
                  <a:cubicBezTo>
                    <a:pt x="3310" y="232"/>
                    <a:pt x="3286" y="245"/>
                    <a:pt x="3262" y="259"/>
                  </a:cubicBezTo>
                  <a:cubicBezTo>
                    <a:pt x="3214" y="287"/>
                    <a:pt x="3169" y="318"/>
                    <a:pt x="3121" y="346"/>
                  </a:cubicBezTo>
                  <a:cubicBezTo>
                    <a:pt x="3073" y="374"/>
                    <a:pt x="3024" y="399"/>
                    <a:pt x="2973" y="421"/>
                  </a:cubicBezTo>
                  <a:cubicBezTo>
                    <a:pt x="2922" y="442"/>
                    <a:pt x="2870" y="460"/>
                    <a:pt x="2816" y="471"/>
                  </a:cubicBezTo>
                  <a:cubicBezTo>
                    <a:pt x="2802" y="474"/>
                    <a:pt x="2788" y="476"/>
                    <a:pt x="2775" y="479"/>
                  </a:cubicBezTo>
                  <a:cubicBezTo>
                    <a:pt x="2771" y="479"/>
                    <a:pt x="2768" y="480"/>
                    <a:pt x="2765" y="480"/>
                  </a:cubicBezTo>
                  <a:cubicBezTo>
                    <a:pt x="2754" y="481"/>
                    <a:pt x="2754" y="481"/>
                    <a:pt x="2754" y="481"/>
                  </a:cubicBezTo>
                  <a:cubicBezTo>
                    <a:pt x="2747" y="482"/>
                    <a:pt x="2740" y="483"/>
                    <a:pt x="2734" y="483"/>
                  </a:cubicBezTo>
                  <a:cubicBezTo>
                    <a:pt x="2713" y="484"/>
                    <a:pt x="2713" y="484"/>
                    <a:pt x="2713" y="484"/>
                  </a:cubicBezTo>
                  <a:cubicBezTo>
                    <a:pt x="2703" y="485"/>
                    <a:pt x="2703" y="485"/>
                    <a:pt x="2703" y="485"/>
                  </a:cubicBezTo>
                  <a:cubicBezTo>
                    <a:pt x="2692" y="485"/>
                    <a:pt x="2692" y="485"/>
                    <a:pt x="2692" y="485"/>
                  </a:cubicBezTo>
                  <a:cubicBezTo>
                    <a:pt x="2671" y="485"/>
                    <a:pt x="2671" y="485"/>
                    <a:pt x="2671" y="485"/>
                  </a:cubicBezTo>
                  <a:cubicBezTo>
                    <a:pt x="2664" y="485"/>
                    <a:pt x="2658" y="484"/>
                    <a:pt x="2651" y="484"/>
                  </a:cubicBezTo>
                  <a:cubicBezTo>
                    <a:pt x="2623" y="483"/>
                    <a:pt x="2596" y="479"/>
                    <a:pt x="2568" y="474"/>
                  </a:cubicBezTo>
                  <a:cubicBezTo>
                    <a:pt x="2548" y="469"/>
                    <a:pt x="2548" y="469"/>
                    <a:pt x="2548" y="469"/>
                  </a:cubicBezTo>
                  <a:cubicBezTo>
                    <a:pt x="2538" y="467"/>
                    <a:pt x="2538" y="467"/>
                    <a:pt x="2538" y="467"/>
                  </a:cubicBezTo>
                  <a:cubicBezTo>
                    <a:pt x="2535" y="466"/>
                    <a:pt x="2531" y="465"/>
                    <a:pt x="2528" y="464"/>
                  </a:cubicBezTo>
                  <a:cubicBezTo>
                    <a:pt x="2508" y="459"/>
                    <a:pt x="2508" y="459"/>
                    <a:pt x="2508" y="459"/>
                  </a:cubicBezTo>
                  <a:cubicBezTo>
                    <a:pt x="2501" y="457"/>
                    <a:pt x="2495" y="454"/>
                    <a:pt x="2488" y="452"/>
                  </a:cubicBezTo>
                  <a:cubicBezTo>
                    <a:pt x="2475" y="448"/>
                    <a:pt x="2463" y="442"/>
                    <a:pt x="2450" y="436"/>
                  </a:cubicBezTo>
                  <a:cubicBezTo>
                    <a:pt x="2447" y="435"/>
                    <a:pt x="2443" y="434"/>
                    <a:pt x="2440" y="432"/>
                  </a:cubicBezTo>
                  <a:cubicBezTo>
                    <a:pt x="2431" y="427"/>
                    <a:pt x="2431" y="427"/>
                    <a:pt x="2431" y="427"/>
                  </a:cubicBezTo>
                  <a:cubicBezTo>
                    <a:pt x="2422" y="423"/>
                    <a:pt x="2422" y="423"/>
                    <a:pt x="2422" y="423"/>
                  </a:cubicBezTo>
                  <a:cubicBezTo>
                    <a:pt x="2417" y="420"/>
                    <a:pt x="2417" y="420"/>
                    <a:pt x="2417" y="420"/>
                  </a:cubicBezTo>
                  <a:cubicBezTo>
                    <a:pt x="2413" y="418"/>
                    <a:pt x="2413" y="418"/>
                    <a:pt x="2413" y="418"/>
                  </a:cubicBezTo>
                  <a:cubicBezTo>
                    <a:pt x="2395" y="407"/>
                    <a:pt x="2395" y="407"/>
                    <a:pt x="2395" y="407"/>
                  </a:cubicBezTo>
                  <a:cubicBezTo>
                    <a:pt x="2390" y="405"/>
                    <a:pt x="2390" y="405"/>
                    <a:pt x="2390" y="405"/>
                  </a:cubicBezTo>
                  <a:cubicBezTo>
                    <a:pt x="2386" y="402"/>
                    <a:pt x="2386" y="402"/>
                    <a:pt x="2386" y="402"/>
                  </a:cubicBezTo>
                  <a:cubicBezTo>
                    <a:pt x="2377" y="396"/>
                    <a:pt x="2377" y="396"/>
                    <a:pt x="2377" y="396"/>
                  </a:cubicBezTo>
                  <a:cubicBezTo>
                    <a:pt x="2369" y="390"/>
                    <a:pt x="2369" y="390"/>
                    <a:pt x="2369" y="390"/>
                  </a:cubicBezTo>
                  <a:cubicBezTo>
                    <a:pt x="2364" y="387"/>
                    <a:pt x="2364" y="387"/>
                    <a:pt x="2364" y="387"/>
                  </a:cubicBezTo>
                  <a:cubicBezTo>
                    <a:pt x="2360" y="384"/>
                    <a:pt x="2360" y="384"/>
                    <a:pt x="2360" y="384"/>
                  </a:cubicBezTo>
                  <a:cubicBezTo>
                    <a:pt x="2344" y="371"/>
                    <a:pt x="2344" y="371"/>
                    <a:pt x="2344" y="371"/>
                  </a:cubicBezTo>
                  <a:cubicBezTo>
                    <a:pt x="2340" y="368"/>
                    <a:pt x="2340" y="368"/>
                    <a:pt x="2340" y="368"/>
                  </a:cubicBezTo>
                  <a:cubicBezTo>
                    <a:pt x="2336" y="364"/>
                    <a:pt x="2336" y="364"/>
                    <a:pt x="2336" y="364"/>
                  </a:cubicBezTo>
                  <a:cubicBezTo>
                    <a:pt x="2328" y="357"/>
                    <a:pt x="2328" y="357"/>
                    <a:pt x="2328" y="357"/>
                  </a:cubicBezTo>
                  <a:cubicBezTo>
                    <a:pt x="2323" y="353"/>
                    <a:pt x="2318" y="348"/>
                    <a:pt x="2313" y="343"/>
                  </a:cubicBezTo>
                  <a:cubicBezTo>
                    <a:pt x="2303" y="333"/>
                    <a:pt x="2294" y="323"/>
                    <a:pt x="2285" y="313"/>
                  </a:cubicBezTo>
                  <a:cubicBezTo>
                    <a:pt x="2266" y="293"/>
                    <a:pt x="2248" y="271"/>
                    <a:pt x="2231" y="250"/>
                  </a:cubicBezTo>
                  <a:cubicBezTo>
                    <a:pt x="2197" y="206"/>
                    <a:pt x="2165" y="162"/>
                    <a:pt x="2130" y="119"/>
                  </a:cubicBezTo>
                  <a:cubicBezTo>
                    <a:pt x="2113" y="97"/>
                    <a:pt x="2095" y="76"/>
                    <a:pt x="2075" y="58"/>
                  </a:cubicBezTo>
                  <a:cubicBezTo>
                    <a:pt x="2069" y="53"/>
                    <a:pt x="2064" y="49"/>
                    <a:pt x="2059" y="45"/>
                  </a:cubicBezTo>
                  <a:cubicBezTo>
                    <a:pt x="2056" y="43"/>
                    <a:pt x="2053" y="41"/>
                    <a:pt x="2051" y="39"/>
                  </a:cubicBezTo>
                  <a:cubicBezTo>
                    <a:pt x="2048" y="37"/>
                    <a:pt x="2045" y="35"/>
                    <a:pt x="2042" y="33"/>
                  </a:cubicBezTo>
                  <a:cubicBezTo>
                    <a:pt x="2030" y="26"/>
                    <a:pt x="2018" y="20"/>
                    <a:pt x="2005" y="15"/>
                  </a:cubicBezTo>
                  <a:cubicBezTo>
                    <a:pt x="1992" y="10"/>
                    <a:pt x="1979" y="7"/>
                    <a:pt x="1965" y="5"/>
                  </a:cubicBezTo>
                  <a:cubicBezTo>
                    <a:pt x="1952" y="3"/>
                    <a:pt x="1938" y="3"/>
                    <a:pt x="1924" y="3"/>
                  </a:cubicBezTo>
                  <a:cubicBezTo>
                    <a:pt x="1897" y="4"/>
                    <a:pt x="1870" y="9"/>
                    <a:pt x="1844" y="17"/>
                  </a:cubicBezTo>
                  <a:cubicBezTo>
                    <a:pt x="1791" y="33"/>
                    <a:pt x="1741" y="57"/>
                    <a:pt x="1694" y="86"/>
                  </a:cubicBezTo>
                  <a:cubicBezTo>
                    <a:pt x="1671" y="101"/>
                    <a:pt x="1648" y="117"/>
                    <a:pt x="1626" y="133"/>
                  </a:cubicBezTo>
                  <a:cubicBezTo>
                    <a:pt x="1604" y="149"/>
                    <a:pt x="1582" y="167"/>
                    <a:pt x="1561" y="183"/>
                  </a:cubicBezTo>
                  <a:cubicBezTo>
                    <a:pt x="1495" y="234"/>
                    <a:pt x="1495" y="234"/>
                    <a:pt x="1495" y="234"/>
                  </a:cubicBezTo>
                  <a:cubicBezTo>
                    <a:pt x="1473" y="251"/>
                    <a:pt x="1450" y="267"/>
                    <a:pt x="1427" y="282"/>
                  </a:cubicBezTo>
                  <a:cubicBezTo>
                    <a:pt x="1381" y="312"/>
                    <a:pt x="1333" y="340"/>
                    <a:pt x="1284" y="365"/>
                  </a:cubicBezTo>
                  <a:cubicBezTo>
                    <a:pt x="1235" y="391"/>
                    <a:pt x="1185" y="414"/>
                    <a:pt x="1134" y="435"/>
                  </a:cubicBezTo>
                  <a:cubicBezTo>
                    <a:pt x="1121" y="440"/>
                    <a:pt x="1109" y="446"/>
                    <a:pt x="1096" y="451"/>
                  </a:cubicBezTo>
                  <a:cubicBezTo>
                    <a:pt x="1057" y="465"/>
                    <a:pt x="1057" y="465"/>
                    <a:pt x="1057" y="465"/>
                  </a:cubicBezTo>
                  <a:cubicBezTo>
                    <a:pt x="1038" y="473"/>
                    <a:pt x="1038" y="473"/>
                    <a:pt x="1038" y="473"/>
                  </a:cubicBezTo>
                  <a:cubicBezTo>
                    <a:pt x="1031" y="475"/>
                    <a:pt x="1025" y="477"/>
                    <a:pt x="1018" y="479"/>
                  </a:cubicBezTo>
                  <a:cubicBezTo>
                    <a:pt x="979" y="493"/>
                    <a:pt x="979" y="493"/>
                    <a:pt x="979" y="493"/>
                  </a:cubicBezTo>
                  <a:cubicBezTo>
                    <a:pt x="874" y="528"/>
                    <a:pt x="767" y="556"/>
                    <a:pt x="659" y="577"/>
                  </a:cubicBezTo>
                  <a:cubicBezTo>
                    <a:pt x="550" y="597"/>
                    <a:pt x="441" y="611"/>
                    <a:pt x="330" y="616"/>
                  </a:cubicBezTo>
                  <a:cubicBezTo>
                    <a:pt x="220" y="622"/>
                    <a:pt x="109" y="619"/>
                    <a:pt x="0" y="6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40">
              <a:extLst>
                <a:ext uri="{FF2B5EF4-FFF2-40B4-BE49-F238E27FC236}">
                  <a16:creationId xmlns:a16="http://schemas.microsoft.com/office/drawing/2014/main" id="{901A27C7-4BF3-826C-173A-9B2B1A8525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4225" y="2452688"/>
              <a:ext cx="12123738" cy="1382713"/>
            </a:xfrm>
            <a:custGeom>
              <a:avLst/>
              <a:gdLst>
                <a:gd name="T0" fmla="*/ 328 w 4854"/>
                <a:gd name="T1" fmla="*/ 546 h 553"/>
                <a:gd name="T2" fmla="*/ 971 w 4854"/>
                <a:gd name="T3" fmla="*/ 430 h 553"/>
                <a:gd name="T4" fmla="*/ 1049 w 4854"/>
                <a:gd name="T5" fmla="*/ 405 h 553"/>
                <a:gd name="T6" fmla="*/ 1126 w 4854"/>
                <a:gd name="T7" fmla="*/ 378 h 553"/>
                <a:gd name="T8" fmla="*/ 1422 w 4854"/>
                <a:gd name="T9" fmla="*/ 239 h 553"/>
                <a:gd name="T10" fmla="*/ 1559 w 4854"/>
                <a:gd name="T11" fmla="*/ 148 h 553"/>
                <a:gd name="T12" fmla="*/ 1853 w 4854"/>
                <a:gd name="T13" fmla="*/ 7 h 553"/>
                <a:gd name="T14" fmla="*/ 1975 w 4854"/>
                <a:gd name="T15" fmla="*/ 11 h 553"/>
                <a:gd name="T16" fmla="*/ 2013 w 4854"/>
                <a:gd name="T17" fmla="*/ 27 h 553"/>
                <a:gd name="T18" fmla="*/ 2079 w 4854"/>
                <a:gd name="T19" fmla="*/ 77 h 553"/>
                <a:gd name="T20" fmla="*/ 2244 w 4854"/>
                <a:gd name="T21" fmla="*/ 259 h 553"/>
                <a:gd name="T22" fmla="*/ 2335 w 4854"/>
                <a:gd name="T23" fmla="*/ 340 h 553"/>
                <a:gd name="T24" fmla="*/ 2370 w 4854"/>
                <a:gd name="T25" fmla="*/ 362 h 553"/>
                <a:gd name="T26" fmla="*/ 2397 w 4854"/>
                <a:gd name="T27" fmla="*/ 376 h 553"/>
                <a:gd name="T28" fmla="*/ 2444 w 4854"/>
                <a:gd name="T29" fmla="*/ 396 h 553"/>
                <a:gd name="T30" fmla="*/ 2542 w 4854"/>
                <a:gd name="T31" fmla="*/ 423 h 553"/>
                <a:gd name="T32" fmla="*/ 2562 w 4854"/>
                <a:gd name="T33" fmla="*/ 426 h 553"/>
                <a:gd name="T34" fmla="*/ 2603 w 4854"/>
                <a:gd name="T35" fmla="*/ 430 h 553"/>
                <a:gd name="T36" fmla="*/ 2623 w 4854"/>
                <a:gd name="T37" fmla="*/ 431 h 553"/>
                <a:gd name="T38" fmla="*/ 2664 w 4854"/>
                <a:gd name="T39" fmla="*/ 431 h 553"/>
                <a:gd name="T40" fmla="*/ 2845 w 4854"/>
                <a:gd name="T41" fmla="*/ 400 h 553"/>
                <a:gd name="T42" fmla="*/ 3139 w 4854"/>
                <a:gd name="T43" fmla="*/ 258 h 553"/>
                <a:gd name="T44" fmla="*/ 3355 w 4854"/>
                <a:gd name="T45" fmla="*/ 141 h 553"/>
                <a:gd name="T46" fmla="*/ 3598 w 4854"/>
                <a:gd name="T47" fmla="*/ 121 h 553"/>
                <a:gd name="T48" fmla="*/ 3838 w 4854"/>
                <a:gd name="T49" fmla="*/ 175 h 553"/>
                <a:gd name="T50" fmla="*/ 3952 w 4854"/>
                <a:gd name="T51" fmla="*/ 220 h 553"/>
                <a:gd name="T52" fmla="*/ 4063 w 4854"/>
                <a:gd name="T53" fmla="*/ 274 h 553"/>
                <a:gd name="T54" fmla="*/ 4368 w 4854"/>
                <a:gd name="T55" fmla="*/ 392 h 553"/>
                <a:gd name="T56" fmla="*/ 4528 w 4854"/>
                <a:gd name="T57" fmla="*/ 428 h 553"/>
                <a:gd name="T58" fmla="*/ 4528 w 4854"/>
                <a:gd name="T59" fmla="*/ 429 h 553"/>
                <a:gd name="T60" fmla="*/ 4368 w 4854"/>
                <a:gd name="T61" fmla="*/ 393 h 553"/>
                <a:gd name="T62" fmla="*/ 4062 w 4854"/>
                <a:gd name="T63" fmla="*/ 276 h 553"/>
                <a:gd name="T64" fmla="*/ 3951 w 4854"/>
                <a:gd name="T65" fmla="*/ 222 h 553"/>
                <a:gd name="T66" fmla="*/ 3837 w 4854"/>
                <a:gd name="T67" fmla="*/ 178 h 553"/>
                <a:gd name="T68" fmla="*/ 3598 w 4854"/>
                <a:gd name="T69" fmla="*/ 124 h 553"/>
                <a:gd name="T70" fmla="*/ 3356 w 4854"/>
                <a:gd name="T71" fmla="*/ 144 h 553"/>
                <a:gd name="T72" fmla="*/ 3141 w 4854"/>
                <a:gd name="T73" fmla="*/ 261 h 553"/>
                <a:gd name="T74" fmla="*/ 2846 w 4854"/>
                <a:gd name="T75" fmla="*/ 403 h 553"/>
                <a:gd name="T76" fmla="*/ 2664 w 4854"/>
                <a:gd name="T77" fmla="*/ 435 h 553"/>
                <a:gd name="T78" fmla="*/ 2623 w 4854"/>
                <a:gd name="T79" fmla="*/ 435 h 553"/>
                <a:gd name="T80" fmla="*/ 2603 w 4854"/>
                <a:gd name="T81" fmla="*/ 434 h 553"/>
                <a:gd name="T82" fmla="*/ 2562 w 4854"/>
                <a:gd name="T83" fmla="*/ 430 h 553"/>
                <a:gd name="T84" fmla="*/ 2541 w 4854"/>
                <a:gd name="T85" fmla="*/ 427 h 553"/>
                <a:gd name="T86" fmla="*/ 2442 w 4854"/>
                <a:gd name="T87" fmla="*/ 400 h 553"/>
                <a:gd name="T88" fmla="*/ 2395 w 4854"/>
                <a:gd name="T89" fmla="*/ 380 h 553"/>
                <a:gd name="T90" fmla="*/ 2368 w 4854"/>
                <a:gd name="T91" fmla="*/ 365 h 553"/>
                <a:gd name="T92" fmla="*/ 2333 w 4854"/>
                <a:gd name="T93" fmla="*/ 343 h 553"/>
                <a:gd name="T94" fmla="*/ 2241 w 4854"/>
                <a:gd name="T95" fmla="*/ 261 h 553"/>
                <a:gd name="T96" fmla="*/ 2076 w 4854"/>
                <a:gd name="T97" fmla="*/ 79 h 553"/>
                <a:gd name="T98" fmla="*/ 2012 w 4854"/>
                <a:gd name="T99" fmla="*/ 30 h 553"/>
                <a:gd name="T100" fmla="*/ 1974 w 4854"/>
                <a:gd name="T101" fmla="*/ 14 h 553"/>
                <a:gd name="T102" fmla="*/ 1853 w 4854"/>
                <a:gd name="T103" fmla="*/ 10 h 553"/>
                <a:gd name="T104" fmla="*/ 1561 w 4854"/>
                <a:gd name="T105" fmla="*/ 151 h 553"/>
                <a:gd name="T106" fmla="*/ 1424 w 4854"/>
                <a:gd name="T107" fmla="*/ 241 h 553"/>
                <a:gd name="T108" fmla="*/ 1127 w 4854"/>
                <a:gd name="T109" fmla="*/ 380 h 553"/>
                <a:gd name="T110" fmla="*/ 1050 w 4854"/>
                <a:gd name="T111" fmla="*/ 408 h 553"/>
                <a:gd name="T112" fmla="*/ 972 w 4854"/>
                <a:gd name="T113" fmla="*/ 433 h 553"/>
                <a:gd name="T114" fmla="*/ 328 w 4854"/>
                <a:gd name="T115" fmla="*/ 547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54" h="553">
                  <a:moveTo>
                    <a:pt x="0" y="542"/>
                  </a:moveTo>
                  <a:cubicBezTo>
                    <a:pt x="109" y="551"/>
                    <a:pt x="219" y="552"/>
                    <a:pt x="328" y="546"/>
                  </a:cubicBezTo>
                  <a:cubicBezTo>
                    <a:pt x="437" y="540"/>
                    <a:pt x="546" y="527"/>
                    <a:pt x="653" y="508"/>
                  </a:cubicBezTo>
                  <a:cubicBezTo>
                    <a:pt x="761" y="488"/>
                    <a:pt x="867" y="462"/>
                    <a:pt x="971" y="430"/>
                  </a:cubicBezTo>
                  <a:cubicBezTo>
                    <a:pt x="1010" y="418"/>
                    <a:pt x="1010" y="418"/>
                    <a:pt x="1010" y="418"/>
                  </a:cubicBezTo>
                  <a:cubicBezTo>
                    <a:pt x="1023" y="414"/>
                    <a:pt x="1036" y="410"/>
                    <a:pt x="1049" y="405"/>
                  </a:cubicBezTo>
                  <a:cubicBezTo>
                    <a:pt x="1062" y="401"/>
                    <a:pt x="1075" y="397"/>
                    <a:pt x="1088" y="392"/>
                  </a:cubicBezTo>
                  <a:cubicBezTo>
                    <a:pt x="1126" y="378"/>
                    <a:pt x="1126" y="378"/>
                    <a:pt x="1126" y="378"/>
                  </a:cubicBezTo>
                  <a:cubicBezTo>
                    <a:pt x="1178" y="359"/>
                    <a:pt x="1228" y="338"/>
                    <a:pt x="1278" y="315"/>
                  </a:cubicBezTo>
                  <a:cubicBezTo>
                    <a:pt x="1327" y="292"/>
                    <a:pt x="1375" y="266"/>
                    <a:pt x="1422" y="239"/>
                  </a:cubicBezTo>
                  <a:cubicBezTo>
                    <a:pt x="1446" y="225"/>
                    <a:pt x="1469" y="210"/>
                    <a:pt x="1491" y="194"/>
                  </a:cubicBezTo>
                  <a:cubicBezTo>
                    <a:pt x="1559" y="148"/>
                    <a:pt x="1559" y="148"/>
                    <a:pt x="1559" y="148"/>
                  </a:cubicBezTo>
                  <a:cubicBezTo>
                    <a:pt x="1604" y="117"/>
                    <a:pt x="1650" y="87"/>
                    <a:pt x="1698" y="62"/>
                  </a:cubicBezTo>
                  <a:cubicBezTo>
                    <a:pt x="1747" y="37"/>
                    <a:pt x="1799" y="17"/>
                    <a:pt x="1853" y="7"/>
                  </a:cubicBezTo>
                  <a:cubicBezTo>
                    <a:pt x="1880" y="2"/>
                    <a:pt x="1907" y="0"/>
                    <a:pt x="1935" y="3"/>
                  </a:cubicBezTo>
                  <a:cubicBezTo>
                    <a:pt x="1948" y="4"/>
                    <a:pt x="1962" y="7"/>
                    <a:pt x="1975" y="11"/>
                  </a:cubicBezTo>
                  <a:cubicBezTo>
                    <a:pt x="1982" y="13"/>
                    <a:pt x="1988" y="15"/>
                    <a:pt x="1995" y="18"/>
                  </a:cubicBezTo>
                  <a:cubicBezTo>
                    <a:pt x="2001" y="21"/>
                    <a:pt x="2007" y="23"/>
                    <a:pt x="2013" y="27"/>
                  </a:cubicBezTo>
                  <a:cubicBezTo>
                    <a:pt x="2026" y="33"/>
                    <a:pt x="2037" y="41"/>
                    <a:pt x="2048" y="50"/>
                  </a:cubicBezTo>
                  <a:cubicBezTo>
                    <a:pt x="2058" y="58"/>
                    <a:pt x="2069" y="67"/>
                    <a:pt x="2079" y="77"/>
                  </a:cubicBezTo>
                  <a:cubicBezTo>
                    <a:pt x="2098" y="96"/>
                    <a:pt x="2116" y="117"/>
                    <a:pt x="2134" y="137"/>
                  </a:cubicBezTo>
                  <a:cubicBezTo>
                    <a:pt x="2171" y="178"/>
                    <a:pt x="2206" y="220"/>
                    <a:pt x="2244" y="259"/>
                  </a:cubicBezTo>
                  <a:cubicBezTo>
                    <a:pt x="2263" y="278"/>
                    <a:pt x="2283" y="297"/>
                    <a:pt x="2303" y="315"/>
                  </a:cubicBezTo>
                  <a:cubicBezTo>
                    <a:pt x="2314" y="323"/>
                    <a:pt x="2324" y="332"/>
                    <a:pt x="2335" y="340"/>
                  </a:cubicBezTo>
                  <a:cubicBezTo>
                    <a:pt x="2341" y="344"/>
                    <a:pt x="2347" y="348"/>
                    <a:pt x="2352" y="351"/>
                  </a:cubicBezTo>
                  <a:cubicBezTo>
                    <a:pt x="2370" y="362"/>
                    <a:pt x="2370" y="362"/>
                    <a:pt x="2370" y="362"/>
                  </a:cubicBezTo>
                  <a:cubicBezTo>
                    <a:pt x="2376" y="366"/>
                    <a:pt x="2382" y="368"/>
                    <a:pt x="2388" y="372"/>
                  </a:cubicBezTo>
                  <a:cubicBezTo>
                    <a:pt x="2397" y="376"/>
                    <a:pt x="2397" y="376"/>
                    <a:pt x="2397" y="376"/>
                  </a:cubicBezTo>
                  <a:cubicBezTo>
                    <a:pt x="2400" y="378"/>
                    <a:pt x="2403" y="379"/>
                    <a:pt x="2406" y="381"/>
                  </a:cubicBezTo>
                  <a:cubicBezTo>
                    <a:pt x="2418" y="386"/>
                    <a:pt x="2431" y="392"/>
                    <a:pt x="2444" y="396"/>
                  </a:cubicBezTo>
                  <a:cubicBezTo>
                    <a:pt x="2469" y="406"/>
                    <a:pt x="2495" y="413"/>
                    <a:pt x="2522" y="419"/>
                  </a:cubicBezTo>
                  <a:cubicBezTo>
                    <a:pt x="2542" y="423"/>
                    <a:pt x="2542" y="423"/>
                    <a:pt x="2542" y="423"/>
                  </a:cubicBezTo>
                  <a:cubicBezTo>
                    <a:pt x="2545" y="423"/>
                    <a:pt x="2549" y="424"/>
                    <a:pt x="2552" y="425"/>
                  </a:cubicBezTo>
                  <a:cubicBezTo>
                    <a:pt x="2562" y="426"/>
                    <a:pt x="2562" y="426"/>
                    <a:pt x="2562" y="426"/>
                  </a:cubicBezTo>
                  <a:cubicBezTo>
                    <a:pt x="2583" y="429"/>
                    <a:pt x="2583" y="429"/>
                    <a:pt x="2583" y="429"/>
                  </a:cubicBezTo>
                  <a:cubicBezTo>
                    <a:pt x="2603" y="430"/>
                    <a:pt x="2603" y="430"/>
                    <a:pt x="2603" y="430"/>
                  </a:cubicBezTo>
                  <a:cubicBezTo>
                    <a:pt x="2613" y="431"/>
                    <a:pt x="2613" y="431"/>
                    <a:pt x="2613" y="431"/>
                  </a:cubicBezTo>
                  <a:cubicBezTo>
                    <a:pt x="2616" y="431"/>
                    <a:pt x="2620" y="431"/>
                    <a:pt x="2623" y="431"/>
                  </a:cubicBezTo>
                  <a:cubicBezTo>
                    <a:pt x="2644" y="432"/>
                    <a:pt x="2644" y="432"/>
                    <a:pt x="2644" y="432"/>
                  </a:cubicBezTo>
                  <a:cubicBezTo>
                    <a:pt x="2650" y="432"/>
                    <a:pt x="2657" y="432"/>
                    <a:pt x="2664" y="431"/>
                  </a:cubicBezTo>
                  <a:cubicBezTo>
                    <a:pt x="2671" y="431"/>
                    <a:pt x="2678" y="431"/>
                    <a:pt x="2685" y="431"/>
                  </a:cubicBezTo>
                  <a:cubicBezTo>
                    <a:pt x="2739" y="427"/>
                    <a:pt x="2793" y="416"/>
                    <a:pt x="2845" y="400"/>
                  </a:cubicBezTo>
                  <a:cubicBezTo>
                    <a:pt x="2897" y="384"/>
                    <a:pt x="2947" y="362"/>
                    <a:pt x="2996" y="338"/>
                  </a:cubicBezTo>
                  <a:cubicBezTo>
                    <a:pt x="3045" y="314"/>
                    <a:pt x="3093" y="288"/>
                    <a:pt x="3139" y="258"/>
                  </a:cubicBezTo>
                  <a:cubicBezTo>
                    <a:pt x="3185" y="230"/>
                    <a:pt x="3231" y="199"/>
                    <a:pt x="3279" y="174"/>
                  </a:cubicBezTo>
                  <a:cubicBezTo>
                    <a:pt x="3304" y="161"/>
                    <a:pt x="3329" y="150"/>
                    <a:pt x="3355" y="141"/>
                  </a:cubicBezTo>
                  <a:cubicBezTo>
                    <a:pt x="3381" y="132"/>
                    <a:pt x="3407" y="125"/>
                    <a:pt x="3434" y="121"/>
                  </a:cubicBezTo>
                  <a:cubicBezTo>
                    <a:pt x="3489" y="113"/>
                    <a:pt x="3544" y="114"/>
                    <a:pt x="3598" y="121"/>
                  </a:cubicBezTo>
                  <a:cubicBezTo>
                    <a:pt x="3652" y="128"/>
                    <a:pt x="3706" y="140"/>
                    <a:pt x="3759" y="153"/>
                  </a:cubicBezTo>
                  <a:cubicBezTo>
                    <a:pt x="3785" y="160"/>
                    <a:pt x="3812" y="167"/>
                    <a:pt x="3838" y="175"/>
                  </a:cubicBezTo>
                  <a:cubicBezTo>
                    <a:pt x="3864" y="184"/>
                    <a:pt x="3890" y="193"/>
                    <a:pt x="3915" y="204"/>
                  </a:cubicBezTo>
                  <a:cubicBezTo>
                    <a:pt x="3928" y="209"/>
                    <a:pt x="3940" y="214"/>
                    <a:pt x="3952" y="220"/>
                  </a:cubicBezTo>
                  <a:cubicBezTo>
                    <a:pt x="3965" y="226"/>
                    <a:pt x="3977" y="232"/>
                    <a:pt x="3989" y="238"/>
                  </a:cubicBezTo>
                  <a:cubicBezTo>
                    <a:pt x="4014" y="250"/>
                    <a:pt x="4038" y="262"/>
                    <a:pt x="4063" y="274"/>
                  </a:cubicBezTo>
                  <a:cubicBezTo>
                    <a:pt x="4112" y="297"/>
                    <a:pt x="4162" y="320"/>
                    <a:pt x="4213" y="339"/>
                  </a:cubicBezTo>
                  <a:cubicBezTo>
                    <a:pt x="4264" y="359"/>
                    <a:pt x="4316" y="377"/>
                    <a:pt x="4368" y="392"/>
                  </a:cubicBezTo>
                  <a:cubicBezTo>
                    <a:pt x="4395" y="399"/>
                    <a:pt x="4421" y="406"/>
                    <a:pt x="4448" y="412"/>
                  </a:cubicBezTo>
                  <a:cubicBezTo>
                    <a:pt x="4474" y="418"/>
                    <a:pt x="4501" y="424"/>
                    <a:pt x="4528" y="428"/>
                  </a:cubicBezTo>
                  <a:cubicBezTo>
                    <a:pt x="4636" y="446"/>
                    <a:pt x="4746" y="451"/>
                    <a:pt x="4854" y="436"/>
                  </a:cubicBezTo>
                  <a:cubicBezTo>
                    <a:pt x="4746" y="451"/>
                    <a:pt x="4636" y="447"/>
                    <a:pt x="4528" y="429"/>
                  </a:cubicBezTo>
                  <a:cubicBezTo>
                    <a:pt x="4501" y="425"/>
                    <a:pt x="4474" y="420"/>
                    <a:pt x="4447" y="414"/>
                  </a:cubicBezTo>
                  <a:cubicBezTo>
                    <a:pt x="4421" y="408"/>
                    <a:pt x="4394" y="401"/>
                    <a:pt x="4368" y="393"/>
                  </a:cubicBezTo>
                  <a:cubicBezTo>
                    <a:pt x="4315" y="378"/>
                    <a:pt x="4264" y="360"/>
                    <a:pt x="4213" y="341"/>
                  </a:cubicBezTo>
                  <a:cubicBezTo>
                    <a:pt x="4161" y="322"/>
                    <a:pt x="4111" y="299"/>
                    <a:pt x="4062" y="276"/>
                  </a:cubicBezTo>
                  <a:cubicBezTo>
                    <a:pt x="4037" y="264"/>
                    <a:pt x="4013" y="252"/>
                    <a:pt x="3988" y="240"/>
                  </a:cubicBezTo>
                  <a:cubicBezTo>
                    <a:pt x="3976" y="234"/>
                    <a:pt x="3964" y="228"/>
                    <a:pt x="3951" y="222"/>
                  </a:cubicBezTo>
                  <a:cubicBezTo>
                    <a:pt x="3939" y="216"/>
                    <a:pt x="3927" y="211"/>
                    <a:pt x="3914" y="206"/>
                  </a:cubicBezTo>
                  <a:cubicBezTo>
                    <a:pt x="3889" y="195"/>
                    <a:pt x="3863" y="186"/>
                    <a:pt x="3837" y="178"/>
                  </a:cubicBezTo>
                  <a:cubicBezTo>
                    <a:pt x="3811" y="170"/>
                    <a:pt x="3785" y="163"/>
                    <a:pt x="3758" y="156"/>
                  </a:cubicBezTo>
                  <a:cubicBezTo>
                    <a:pt x="3705" y="142"/>
                    <a:pt x="3652" y="130"/>
                    <a:pt x="3598" y="124"/>
                  </a:cubicBezTo>
                  <a:cubicBezTo>
                    <a:pt x="3544" y="117"/>
                    <a:pt x="3489" y="116"/>
                    <a:pt x="3435" y="124"/>
                  </a:cubicBezTo>
                  <a:cubicBezTo>
                    <a:pt x="3408" y="128"/>
                    <a:pt x="3381" y="135"/>
                    <a:pt x="3356" y="144"/>
                  </a:cubicBezTo>
                  <a:cubicBezTo>
                    <a:pt x="3330" y="153"/>
                    <a:pt x="3305" y="164"/>
                    <a:pt x="3281" y="177"/>
                  </a:cubicBezTo>
                  <a:cubicBezTo>
                    <a:pt x="3232" y="202"/>
                    <a:pt x="3187" y="232"/>
                    <a:pt x="3141" y="261"/>
                  </a:cubicBezTo>
                  <a:cubicBezTo>
                    <a:pt x="3094" y="290"/>
                    <a:pt x="3046" y="317"/>
                    <a:pt x="2997" y="341"/>
                  </a:cubicBezTo>
                  <a:cubicBezTo>
                    <a:pt x="2948" y="365"/>
                    <a:pt x="2898" y="387"/>
                    <a:pt x="2846" y="403"/>
                  </a:cubicBezTo>
                  <a:cubicBezTo>
                    <a:pt x="2794" y="420"/>
                    <a:pt x="2739" y="431"/>
                    <a:pt x="2685" y="434"/>
                  </a:cubicBezTo>
                  <a:cubicBezTo>
                    <a:pt x="2678" y="435"/>
                    <a:pt x="2671" y="435"/>
                    <a:pt x="2664" y="435"/>
                  </a:cubicBezTo>
                  <a:cubicBezTo>
                    <a:pt x="2657" y="435"/>
                    <a:pt x="2651" y="436"/>
                    <a:pt x="2644" y="436"/>
                  </a:cubicBezTo>
                  <a:cubicBezTo>
                    <a:pt x="2623" y="435"/>
                    <a:pt x="2623" y="435"/>
                    <a:pt x="2623" y="435"/>
                  </a:cubicBezTo>
                  <a:cubicBezTo>
                    <a:pt x="2620" y="435"/>
                    <a:pt x="2616" y="435"/>
                    <a:pt x="2613" y="435"/>
                  </a:cubicBezTo>
                  <a:cubicBezTo>
                    <a:pt x="2603" y="434"/>
                    <a:pt x="2603" y="434"/>
                    <a:pt x="2603" y="434"/>
                  </a:cubicBezTo>
                  <a:cubicBezTo>
                    <a:pt x="2582" y="432"/>
                    <a:pt x="2582" y="432"/>
                    <a:pt x="2582" y="432"/>
                  </a:cubicBezTo>
                  <a:cubicBezTo>
                    <a:pt x="2562" y="430"/>
                    <a:pt x="2562" y="430"/>
                    <a:pt x="2562" y="430"/>
                  </a:cubicBezTo>
                  <a:cubicBezTo>
                    <a:pt x="2552" y="428"/>
                    <a:pt x="2552" y="428"/>
                    <a:pt x="2552" y="428"/>
                  </a:cubicBezTo>
                  <a:cubicBezTo>
                    <a:pt x="2548" y="428"/>
                    <a:pt x="2545" y="427"/>
                    <a:pt x="2541" y="427"/>
                  </a:cubicBezTo>
                  <a:cubicBezTo>
                    <a:pt x="2521" y="423"/>
                    <a:pt x="2521" y="423"/>
                    <a:pt x="2521" y="423"/>
                  </a:cubicBezTo>
                  <a:cubicBezTo>
                    <a:pt x="2494" y="417"/>
                    <a:pt x="2468" y="410"/>
                    <a:pt x="2442" y="400"/>
                  </a:cubicBezTo>
                  <a:cubicBezTo>
                    <a:pt x="2429" y="396"/>
                    <a:pt x="2417" y="390"/>
                    <a:pt x="2404" y="384"/>
                  </a:cubicBezTo>
                  <a:cubicBezTo>
                    <a:pt x="2401" y="383"/>
                    <a:pt x="2398" y="381"/>
                    <a:pt x="2395" y="380"/>
                  </a:cubicBezTo>
                  <a:cubicBezTo>
                    <a:pt x="2386" y="375"/>
                    <a:pt x="2386" y="375"/>
                    <a:pt x="2386" y="375"/>
                  </a:cubicBezTo>
                  <a:cubicBezTo>
                    <a:pt x="2380" y="372"/>
                    <a:pt x="2374" y="369"/>
                    <a:pt x="2368" y="365"/>
                  </a:cubicBezTo>
                  <a:cubicBezTo>
                    <a:pt x="2350" y="355"/>
                    <a:pt x="2350" y="355"/>
                    <a:pt x="2350" y="355"/>
                  </a:cubicBezTo>
                  <a:cubicBezTo>
                    <a:pt x="2344" y="351"/>
                    <a:pt x="2339" y="347"/>
                    <a:pt x="2333" y="343"/>
                  </a:cubicBezTo>
                  <a:cubicBezTo>
                    <a:pt x="2322" y="336"/>
                    <a:pt x="2311" y="327"/>
                    <a:pt x="2301" y="318"/>
                  </a:cubicBezTo>
                  <a:cubicBezTo>
                    <a:pt x="2280" y="300"/>
                    <a:pt x="2260" y="281"/>
                    <a:pt x="2241" y="261"/>
                  </a:cubicBezTo>
                  <a:cubicBezTo>
                    <a:pt x="2203" y="222"/>
                    <a:pt x="2168" y="180"/>
                    <a:pt x="2132" y="139"/>
                  </a:cubicBezTo>
                  <a:cubicBezTo>
                    <a:pt x="2113" y="119"/>
                    <a:pt x="2095" y="98"/>
                    <a:pt x="2076" y="79"/>
                  </a:cubicBezTo>
                  <a:cubicBezTo>
                    <a:pt x="2066" y="70"/>
                    <a:pt x="2056" y="61"/>
                    <a:pt x="2045" y="52"/>
                  </a:cubicBezTo>
                  <a:cubicBezTo>
                    <a:pt x="2035" y="44"/>
                    <a:pt x="2024" y="36"/>
                    <a:pt x="2012" y="30"/>
                  </a:cubicBezTo>
                  <a:cubicBezTo>
                    <a:pt x="2006" y="26"/>
                    <a:pt x="2000" y="24"/>
                    <a:pt x="1993" y="21"/>
                  </a:cubicBezTo>
                  <a:cubicBezTo>
                    <a:pt x="1987" y="19"/>
                    <a:pt x="1981" y="16"/>
                    <a:pt x="1974" y="14"/>
                  </a:cubicBezTo>
                  <a:cubicBezTo>
                    <a:pt x="1961" y="11"/>
                    <a:pt x="1948" y="8"/>
                    <a:pt x="1934" y="7"/>
                  </a:cubicBezTo>
                  <a:cubicBezTo>
                    <a:pt x="1907" y="4"/>
                    <a:pt x="1880" y="5"/>
                    <a:pt x="1853" y="10"/>
                  </a:cubicBezTo>
                  <a:cubicBezTo>
                    <a:pt x="1800" y="20"/>
                    <a:pt x="1748" y="40"/>
                    <a:pt x="1700" y="65"/>
                  </a:cubicBezTo>
                  <a:cubicBezTo>
                    <a:pt x="1651" y="90"/>
                    <a:pt x="1606" y="120"/>
                    <a:pt x="1561" y="151"/>
                  </a:cubicBezTo>
                  <a:cubicBezTo>
                    <a:pt x="1493" y="197"/>
                    <a:pt x="1493" y="197"/>
                    <a:pt x="1493" y="197"/>
                  </a:cubicBezTo>
                  <a:cubicBezTo>
                    <a:pt x="1471" y="212"/>
                    <a:pt x="1447" y="227"/>
                    <a:pt x="1424" y="241"/>
                  </a:cubicBezTo>
                  <a:cubicBezTo>
                    <a:pt x="1377" y="269"/>
                    <a:pt x="1328" y="294"/>
                    <a:pt x="1279" y="317"/>
                  </a:cubicBezTo>
                  <a:cubicBezTo>
                    <a:pt x="1229" y="340"/>
                    <a:pt x="1179" y="361"/>
                    <a:pt x="1127" y="380"/>
                  </a:cubicBezTo>
                  <a:cubicBezTo>
                    <a:pt x="1089" y="394"/>
                    <a:pt x="1089" y="394"/>
                    <a:pt x="1089" y="394"/>
                  </a:cubicBezTo>
                  <a:cubicBezTo>
                    <a:pt x="1076" y="399"/>
                    <a:pt x="1063" y="403"/>
                    <a:pt x="1050" y="408"/>
                  </a:cubicBezTo>
                  <a:cubicBezTo>
                    <a:pt x="1037" y="412"/>
                    <a:pt x="1024" y="416"/>
                    <a:pt x="1011" y="421"/>
                  </a:cubicBezTo>
                  <a:cubicBezTo>
                    <a:pt x="972" y="433"/>
                    <a:pt x="972" y="433"/>
                    <a:pt x="972" y="433"/>
                  </a:cubicBezTo>
                  <a:cubicBezTo>
                    <a:pt x="867" y="465"/>
                    <a:pt x="761" y="490"/>
                    <a:pt x="653" y="509"/>
                  </a:cubicBezTo>
                  <a:cubicBezTo>
                    <a:pt x="546" y="529"/>
                    <a:pt x="437" y="541"/>
                    <a:pt x="328" y="547"/>
                  </a:cubicBezTo>
                  <a:cubicBezTo>
                    <a:pt x="219" y="553"/>
                    <a:pt x="109" y="551"/>
                    <a:pt x="0" y="5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41">
              <a:extLst>
                <a:ext uri="{FF2B5EF4-FFF2-40B4-BE49-F238E27FC236}">
                  <a16:creationId xmlns:a16="http://schemas.microsoft.com/office/drawing/2014/main" id="{F1AB5739-80CA-8D9A-2466-298B0B233E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1050" y="2600325"/>
              <a:ext cx="12125325" cy="1219200"/>
            </a:xfrm>
            <a:custGeom>
              <a:avLst/>
              <a:gdLst>
                <a:gd name="T0" fmla="*/ 647 w 4854"/>
                <a:gd name="T1" fmla="*/ 437 h 488"/>
                <a:gd name="T2" fmla="*/ 1272 w 4854"/>
                <a:gd name="T3" fmla="*/ 265 h 488"/>
                <a:gd name="T4" fmla="*/ 1490 w 4854"/>
                <a:gd name="T5" fmla="*/ 157 h 488"/>
                <a:gd name="T6" fmla="*/ 1705 w 4854"/>
                <a:gd name="T7" fmla="*/ 41 h 488"/>
                <a:gd name="T8" fmla="*/ 1862 w 4854"/>
                <a:gd name="T9" fmla="*/ 1 h 488"/>
                <a:gd name="T10" fmla="*/ 1982 w 4854"/>
                <a:gd name="T11" fmla="*/ 21 h 488"/>
                <a:gd name="T12" fmla="*/ 2080 w 4854"/>
                <a:gd name="T13" fmla="*/ 94 h 488"/>
                <a:gd name="T14" fmla="*/ 2257 w 4854"/>
                <a:gd name="T15" fmla="*/ 261 h 488"/>
                <a:gd name="T16" fmla="*/ 2306 w 4854"/>
                <a:gd name="T17" fmla="*/ 297 h 488"/>
                <a:gd name="T18" fmla="*/ 2332 w 4854"/>
                <a:gd name="T19" fmla="*/ 313 h 488"/>
                <a:gd name="T20" fmla="*/ 2359 w 4854"/>
                <a:gd name="T21" fmla="*/ 327 h 488"/>
                <a:gd name="T22" fmla="*/ 2474 w 4854"/>
                <a:gd name="T23" fmla="*/ 366 h 488"/>
                <a:gd name="T24" fmla="*/ 2533 w 4854"/>
                <a:gd name="T25" fmla="*/ 376 h 488"/>
                <a:gd name="T26" fmla="*/ 2574 w 4854"/>
                <a:gd name="T27" fmla="*/ 379 h 488"/>
                <a:gd name="T28" fmla="*/ 2614 w 4854"/>
                <a:gd name="T29" fmla="*/ 380 h 488"/>
                <a:gd name="T30" fmla="*/ 2634 w 4854"/>
                <a:gd name="T31" fmla="*/ 379 h 488"/>
                <a:gd name="T32" fmla="*/ 2675 w 4854"/>
                <a:gd name="T33" fmla="*/ 376 h 488"/>
                <a:gd name="T34" fmla="*/ 2735 w 4854"/>
                <a:gd name="T35" fmla="*/ 366 h 488"/>
                <a:gd name="T36" fmla="*/ 2774 w 4854"/>
                <a:gd name="T37" fmla="*/ 356 h 488"/>
                <a:gd name="T38" fmla="*/ 2870 w 4854"/>
                <a:gd name="T39" fmla="*/ 324 h 488"/>
                <a:gd name="T40" fmla="*/ 3087 w 4854"/>
                <a:gd name="T41" fmla="*/ 213 h 488"/>
                <a:gd name="T42" fmla="*/ 3298 w 4854"/>
                <a:gd name="T43" fmla="*/ 92 h 488"/>
                <a:gd name="T44" fmla="*/ 3455 w 4854"/>
                <a:gd name="T45" fmla="*/ 50 h 488"/>
                <a:gd name="T46" fmla="*/ 3776 w 4854"/>
                <a:gd name="T47" fmla="*/ 88 h 488"/>
                <a:gd name="T48" fmla="*/ 3965 w 4854"/>
                <a:gd name="T49" fmla="*/ 161 h 488"/>
                <a:gd name="T50" fmla="*/ 4073 w 4854"/>
                <a:gd name="T51" fmla="*/ 217 h 488"/>
                <a:gd name="T52" fmla="*/ 4221 w 4854"/>
                <a:gd name="T53" fmla="*/ 286 h 488"/>
                <a:gd name="T54" fmla="*/ 4530 w 4854"/>
                <a:gd name="T55" fmla="*/ 382 h 488"/>
                <a:gd name="T56" fmla="*/ 4530 w 4854"/>
                <a:gd name="T57" fmla="*/ 383 h 488"/>
                <a:gd name="T58" fmla="*/ 4220 w 4854"/>
                <a:gd name="T59" fmla="*/ 288 h 488"/>
                <a:gd name="T60" fmla="*/ 4072 w 4854"/>
                <a:gd name="T61" fmla="*/ 219 h 488"/>
                <a:gd name="T62" fmla="*/ 3964 w 4854"/>
                <a:gd name="T63" fmla="*/ 163 h 488"/>
                <a:gd name="T64" fmla="*/ 3775 w 4854"/>
                <a:gd name="T65" fmla="*/ 91 h 488"/>
                <a:gd name="T66" fmla="*/ 3455 w 4854"/>
                <a:gd name="T67" fmla="*/ 53 h 488"/>
                <a:gd name="T68" fmla="*/ 3299 w 4854"/>
                <a:gd name="T69" fmla="*/ 94 h 488"/>
                <a:gd name="T70" fmla="*/ 3089 w 4854"/>
                <a:gd name="T71" fmla="*/ 216 h 488"/>
                <a:gd name="T72" fmla="*/ 2871 w 4854"/>
                <a:gd name="T73" fmla="*/ 327 h 488"/>
                <a:gd name="T74" fmla="*/ 2675 w 4854"/>
                <a:gd name="T75" fmla="*/ 379 h 488"/>
                <a:gd name="T76" fmla="*/ 2635 w 4854"/>
                <a:gd name="T77" fmla="*/ 383 h 488"/>
                <a:gd name="T78" fmla="*/ 2614 w 4854"/>
                <a:gd name="T79" fmla="*/ 383 h 488"/>
                <a:gd name="T80" fmla="*/ 2574 w 4854"/>
                <a:gd name="T81" fmla="*/ 383 h 488"/>
                <a:gd name="T82" fmla="*/ 2533 w 4854"/>
                <a:gd name="T83" fmla="*/ 380 h 488"/>
                <a:gd name="T84" fmla="*/ 2473 w 4854"/>
                <a:gd name="T85" fmla="*/ 370 h 488"/>
                <a:gd name="T86" fmla="*/ 2255 w 4854"/>
                <a:gd name="T87" fmla="*/ 264 h 488"/>
                <a:gd name="T88" fmla="*/ 2077 w 4854"/>
                <a:gd name="T89" fmla="*/ 97 h 488"/>
                <a:gd name="T90" fmla="*/ 1981 w 4854"/>
                <a:gd name="T91" fmla="*/ 24 h 488"/>
                <a:gd name="T92" fmla="*/ 1862 w 4854"/>
                <a:gd name="T93" fmla="*/ 5 h 488"/>
                <a:gd name="T94" fmla="*/ 1706 w 4854"/>
                <a:gd name="T95" fmla="*/ 44 h 488"/>
                <a:gd name="T96" fmla="*/ 1492 w 4854"/>
                <a:gd name="T97" fmla="*/ 159 h 488"/>
                <a:gd name="T98" fmla="*/ 1273 w 4854"/>
                <a:gd name="T99" fmla="*/ 268 h 488"/>
                <a:gd name="T100" fmla="*/ 648 w 4854"/>
                <a:gd name="T101" fmla="*/ 439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854" h="488">
                  <a:moveTo>
                    <a:pt x="0" y="473"/>
                  </a:moveTo>
                  <a:cubicBezTo>
                    <a:pt x="216" y="488"/>
                    <a:pt x="434" y="473"/>
                    <a:pt x="647" y="437"/>
                  </a:cubicBezTo>
                  <a:cubicBezTo>
                    <a:pt x="754" y="419"/>
                    <a:pt x="860" y="396"/>
                    <a:pt x="964" y="367"/>
                  </a:cubicBezTo>
                  <a:cubicBezTo>
                    <a:pt x="1069" y="339"/>
                    <a:pt x="1172" y="306"/>
                    <a:pt x="1272" y="265"/>
                  </a:cubicBezTo>
                  <a:cubicBezTo>
                    <a:pt x="1323" y="245"/>
                    <a:pt x="1372" y="222"/>
                    <a:pt x="1420" y="197"/>
                  </a:cubicBezTo>
                  <a:cubicBezTo>
                    <a:pt x="1444" y="184"/>
                    <a:pt x="1467" y="170"/>
                    <a:pt x="1490" y="157"/>
                  </a:cubicBezTo>
                  <a:cubicBezTo>
                    <a:pt x="1560" y="115"/>
                    <a:pt x="1560" y="115"/>
                    <a:pt x="1560" y="115"/>
                  </a:cubicBezTo>
                  <a:cubicBezTo>
                    <a:pt x="1607" y="88"/>
                    <a:pt x="1655" y="62"/>
                    <a:pt x="1705" y="41"/>
                  </a:cubicBezTo>
                  <a:cubicBezTo>
                    <a:pt x="1730" y="31"/>
                    <a:pt x="1756" y="22"/>
                    <a:pt x="1782" y="15"/>
                  </a:cubicBezTo>
                  <a:cubicBezTo>
                    <a:pt x="1808" y="8"/>
                    <a:pt x="1835" y="3"/>
                    <a:pt x="1862" y="1"/>
                  </a:cubicBezTo>
                  <a:cubicBezTo>
                    <a:pt x="1889" y="0"/>
                    <a:pt x="1917" y="1"/>
                    <a:pt x="1943" y="8"/>
                  </a:cubicBezTo>
                  <a:cubicBezTo>
                    <a:pt x="1957" y="11"/>
                    <a:pt x="1970" y="16"/>
                    <a:pt x="1982" y="21"/>
                  </a:cubicBezTo>
                  <a:cubicBezTo>
                    <a:pt x="1994" y="27"/>
                    <a:pt x="2006" y="34"/>
                    <a:pt x="2017" y="42"/>
                  </a:cubicBezTo>
                  <a:cubicBezTo>
                    <a:pt x="2040" y="57"/>
                    <a:pt x="2060" y="75"/>
                    <a:pt x="2080" y="94"/>
                  </a:cubicBezTo>
                  <a:cubicBezTo>
                    <a:pt x="2100" y="113"/>
                    <a:pt x="2119" y="132"/>
                    <a:pt x="2138" y="151"/>
                  </a:cubicBezTo>
                  <a:cubicBezTo>
                    <a:pt x="2177" y="189"/>
                    <a:pt x="2215" y="227"/>
                    <a:pt x="2257" y="261"/>
                  </a:cubicBezTo>
                  <a:cubicBezTo>
                    <a:pt x="2268" y="269"/>
                    <a:pt x="2278" y="278"/>
                    <a:pt x="2289" y="285"/>
                  </a:cubicBezTo>
                  <a:cubicBezTo>
                    <a:pt x="2306" y="297"/>
                    <a:pt x="2306" y="297"/>
                    <a:pt x="2306" y="297"/>
                  </a:cubicBezTo>
                  <a:cubicBezTo>
                    <a:pt x="2312" y="301"/>
                    <a:pt x="2317" y="304"/>
                    <a:pt x="2323" y="308"/>
                  </a:cubicBezTo>
                  <a:cubicBezTo>
                    <a:pt x="2326" y="309"/>
                    <a:pt x="2329" y="311"/>
                    <a:pt x="2332" y="313"/>
                  </a:cubicBezTo>
                  <a:cubicBezTo>
                    <a:pt x="2341" y="317"/>
                    <a:pt x="2341" y="317"/>
                    <a:pt x="2341" y="317"/>
                  </a:cubicBezTo>
                  <a:cubicBezTo>
                    <a:pt x="2347" y="320"/>
                    <a:pt x="2353" y="324"/>
                    <a:pt x="2359" y="327"/>
                  </a:cubicBezTo>
                  <a:cubicBezTo>
                    <a:pt x="2371" y="332"/>
                    <a:pt x="2383" y="338"/>
                    <a:pt x="2396" y="342"/>
                  </a:cubicBezTo>
                  <a:cubicBezTo>
                    <a:pt x="2421" y="352"/>
                    <a:pt x="2447" y="360"/>
                    <a:pt x="2474" y="366"/>
                  </a:cubicBezTo>
                  <a:cubicBezTo>
                    <a:pt x="2487" y="368"/>
                    <a:pt x="2500" y="371"/>
                    <a:pt x="2513" y="373"/>
                  </a:cubicBezTo>
                  <a:cubicBezTo>
                    <a:pt x="2520" y="374"/>
                    <a:pt x="2527" y="375"/>
                    <a:pt x="2533" y="376"/>
                  </a:cubicBezTo>
                  <a:cubicBezTo>
                    <a:pt x="2554" y="378"/>
                    <a:pt x="2554" y="378"/>
                    <a:pt x="2554" y="378"/>
                  </a:cubicBezTo>
                  <a:cubicBezTo>
                    <a:pt x="2560" y="378"/>
                    <a:pt x="2567" y="379"/>
                    <a:pt x="2574" y="379"/>
                  </a:cubicBezTo>
                  <a:cubicBezTo>
                    <a:pt x="2580" y="379"/>
                    <a:pt x="2587" y="379"/>
                    <a:pt x="2594" y="380"/>
                  </a:cubicBezTo>
                  <a:cubicBezTo>
                    <a:pt x="2614" y="380"/>
                    <a:pt x="2614" y="380"/>
                    <a:pt x="2614" y="380"/>
                  </a:cubicBezTo>
                  <a:cubicBezTo>
                    <a:pt x="2624" y="379"/>
                    <a:pt x="2624" y="379"/>
                    <a:pt x="2624" y="379"/>
                  </a:cubicBezTo>
                  <a:cubicBezTo>
                    <a:pt x="2634" y="379"/>
                    <a:pt x="2634" y="379"/>
                    <a:pt x="2634" y="379"/>
                  </a:cubicBezTo>
                  <a:cubicBezTo>
                    <a:pt x="2655" y="378"/>
                    <a:pt x="2655" y="378"/>
                    <a:pt x="2655" y="378"/>
                  </a:cubicBezTo>
                  <a:cubicBezTo>
                    <a:pt x="2661" y="377"/>
                    <a:pt x="2668" y="376"/>
                    <a:pt x="2675" y="376"/>
                  </a:cubicBezTo>
                  <a:cubicBezTo>
                    <a:pt x="2688" y="374"/>
                    <a:pt x="2702" y="372"/>
                    <a:pt x="2715" y="370"/>
                  </a:cubicBezTo>
                  <a:cubicBezTo>
                    <a:pt x="2722" y="369"/>
                    <a:pt x="2728" y="367"/>
                    <a:pt x="2735" y="366"/>
                  </a:cubicBezTo>
                  <a:cubicBezTo>
                    <a:pt x="2741" y="364"/>
                    <a:pt x="2748" y="363"/>
                    <a:pt x="2754" y="361"/>
                  </a:cubicBezTo>
                  <a:cubicBezTo>
                    <a:pt x="2774" y="356"/>
                    <a:pt x="2774" y="356"/>
                    <a:pt x="2774" y="356"/>
                  </a:cubicBezTo>
                  <a:cubicBezTo>
                    <a:pt x="2794" y="351"/>
                    <a:pt x="2794" y="351"/>
                    <a:pt x="2794" y="351"/>
                  </a:cubicBezTo>
                  <a:cubicBezTo>
                    <a:pt x="2819" y="343"/>
                    <a:pt x="2845" y="334"/>
                    <a:pt x="2870" y="324"/>
                  </a:cubicBezTo>
                  <a:cubicBezTo>
                    <a:pt x="2920" y="303"/>
                    <a:pt x="2969" y="279"/>
                    <a:pt x="3016" y="253"/>
                  </a:cubicBezTo>
                  <a:cubicBezTo>
                    <a:pt x="3040" y="241"/>
                    <a:pt x="3064" y="227"/>
                    <a:pt x="3087" y="213"/>
                  </a:cubicBezTo>
                  <a:cubicBezTo>
                    <a:pt x="3110" y="200"/>
                    <a:pt x="3133" y="185"/>
                    <a:pt x="3156" y="171"/>
                  </a:cubicBezTo>
                  <a:cubicBezTo>
                    <a:pt x="3202" y="142"/>
                    <a:pt x="3248" y="114"/>
                    <a:pt x="3298" y="92"/>
                  </a:cubicBezTo>
                  <a:cubicBezTo>
                    <a:pt x="3323" y="81"/>
                    <a:pt x="3348" y="71"/>
                    <a:pt x="3374" y="64"/>
                  </a:cubicBezTo>
                  <a:cubicBezTo>
                    <a:pt x="3401" y="57"/>
                    <a:pt x="3428" y="53"/>
                    <a:pt x="3455" y="50"/>
                  </a:cubicBezTo>
                  <a:cubicBezTo>
                    <a:pt x="3509" y="45"/>
                    <a:pt x="3563" y="48"/>
                    <a:pt x="3617" y="55"/>
                  </a:cubicBezTo>
                  <a:cubicBezTo>
                    <a:pt x="3671" y="63"/>
                    <a:pt x="3724" y="75"/>
                    <a:pt x="3776" y="88"/>
                  </a:cubicBezTo>
                  <a:cubicBezTo>
                    <a:pt x="3829" y="102"/>
                    <a:pt x="3880" y="120"/>
                    <a:pt x="3929" y="143"/>
                  </a:cubicBezTo>
                  <a:cubicBezTo>
                    <a:pt x="3941" y="149"/>
                    <a:pt x="3953" y="155"/>
                    <a:pt x="3965" y="161"/>
                  </a:cubicBezTo>
                  <a:cubicBezTo>
                    <a:pt x="4001" y="180"/>
                    <a:pt x="4001" y="180"/>
                    <a:pt x="4001" y="180"/>
                  </a:cubicBezTo>
                  <a:cubicBezTo>
                    <a:pt x="4025" y="193"/>
                    <a:pt x="4049" y="205"/>
                    <a:pt x="4073" y="217"/>
                  </a:cubicBezTo>
                  <a:cubicBezTo>
                    <a:pt x="4098" y="230"/>
                    <a:pt x="4122" y="242"/>
                    <a:pt x="4146" y="253"/>
                  </a:cubicBezTo>
                  <a:cubicBezTo>
                    <a:pt x="4171" y="265"/>
                    <a:pt x="4196" y="276"/>
                    <a:pt x="4221" y="286"/>
                  </a:cubicBezTo>
                  <a:cubicBezTo>
                    <a:pt x="4270" y="307"/>
                    <a:pt x="4321" y="326"/>
                    <a:pt x="4373" y="343"/>
                  </a:cubicBezTo>
                  <a:cubicBezTo>
                    <a:pt x="4424" y="359"/>
                    <a:pt x="4477" y="372"/>
                    <a:pt x="4530" y="382"/>
                  </a:cubicBezTo>
                  <a:cubicBezTo>
                    <a:pt x="4637" y="401"/>
                    <a:pt x="4746" y="407"/>
                    <a:pt x="4854" y="390"/>
                  </a:cubicBezTo>
                  <a:cubicBezTo>
                    <a:pt x="4746" y="407"/>
                    <a:pt x="4637" y="402"/>
                    <a:pt x="4530" y="383"/>
                  </a:cubicBezTo>
                  <a:cubicBezTo>
                    <a:pt x="4477" y="373"/>
                    <a:pt x="4424" y="360"/>
                    <a:pt x="4372" y="344"/>
                  </a:cubicBezTo>
                  <a:cubicBezTo>
                    <a:pt x="4321" y="328"/>
                    <a:pt x="4270" y="309"/>
                    <a:pt x="4220" y="288"/>
                  </a:cubicBezTo>
                  <a:cubicBezTo>
                    <a:pt x="4195" y="277"/>
                    <a:pt x="4170" y="267"/>
                    <a:pt x="4145" y="255"/>
                  </a:cubicBezTo>
                  <a:cubicBezTo>
                    <a:pt x="4121" y="244"/>
                    <a:pt x="4097" y="232"/>
                    <a:pt x="4072" y="219"/>
                  </a:cubicBezTo>
                  <a:cubicBezTo>
                    <a:pt x="4048" y="207"/>
                    <a:pt x="4024" y="195"/>
                    <a:pt x="4000" y="182"/>
                  </a:cubicBezTo>
                  <a:cubicBezTo>
                    <a:pt x="3964" y="163"/>
                    <a:pt x="3964" y="163"/>
                    <a:pt x="3964" y="163"/>
                  </a:cubicBezTo>
                  <a:cubicBezTo>
                    <a:pt x="3952" y="157"/>
                    <a:pt x="3940" y="151"/>
                    <a:pt x="3928" y="145"/>
                  </a:cubicBezTo>
                  <a:cubicBezTo>
                    <a:pt x="3879" y="122"/>
                    <a:pt x="3828" y="104"/>
                    <a:pt x="3775" y="91"/>
                  </a:cubicBezTo>
                  <a:cubicBezTo>
                    <a:pt x="3723" y="77"/>
                    <a:pt x="3670" y="65"/>
                    <a:pt x="3617" y="58"/>
                  </a:cubicBezTo>
                  <a:cubicBezTo>
                    <a:pt x="3563" y="50"/>
                    <a:pt x="3509" y="48"/>
                    <a:pt x="3455" y="53"/>
                  </a:cubicBezTo>
                  <a:cubicBezTo>
                    <a:pt x="3428" y="56"/>
                    <a:pt x="3401" y="60"/>
                    <a:pt x="3375" y="67"/>
                  </a:cubicBezTo>
                  <a:cubicBezTo>
                    <a:pt x="3349" y="74"/>
                    <a:pt x="3324" y="83"/>
                    <a:pt x="3299" y="94"/>
                  </a:cubicBezTo>
                  <a:cubicBezTo>
                    <a:pt x="3250" y="116"/>
                    <a:pt x="3203" y="145"/>
                    <a:pt x="3158" y="173"/>
                  </a:cubicBezTo>
                  <a:cubicBezTo>
                    <a:pt x="3135" y="188"/>
                    <a:pt x="3112" y="202"/>
                    <a:pt x="3089" y="216"/>
                  </a:cubicBezTo>
                  <a:cubicBezTo>
                    <a:pt x="3065" y="230"/>
                    <a:pt x="3042" y="244"/>
                    <a:pt x="3018" y="256"/>
                  </a:cubicBezTo>
                  <a:cubicBezTo>
                    <a:pt x="2970" y="282"/>
                    <a:pt x="2922" y="307"/>
                    <a:pt x="2871" y="327"/>
                  </a:cubicBezTo>
                  <a:cubicBezTo>
                    <a:pt x="2821" y="347"/>
                    <a:pt x="2769" y="364"/>
                    <a:pt x="2716" y="373"/>
                  </a:cubicBezTo>
                  <a:cubicBezTo>
                    <a:pt x="2702" y="376"/>
                    <a:pt x="2689" y="378"/>
                    <a:pt x="2675" y="379"/>
                  </a:cubicBezTo>
                  <a:cubicBezTo>
                    <a:pt x="2668" y="380"/>
                    <a:pt x="2662" y="381"/>
                    <a:pt x="2655" y="381"/>
                  </a:cubicBezTo>
                  <a:cubicBezTo>
                    <a:pt x="2635" y="383"/>
                    <a:pt x="2635" y="383"/>
                    <a:pt x="2635" y="383"/>
                  </a:cubicBezTo>
                  <a:cubicBezTo>
                    <a:pt x="2624" y="383"/>
                    <a:pt x="2624" y="383"/>
                    <a:pt x="2624" y="383"/>
                  </a:cubicBezTo>
                  <a:cubicBezTo>
                    <a:pt x="2614" y="383"/>
                    <a:pt x="2614" y="383"/>
                    <a:pt x="2614" y="383"/>
                  </a:cubicBezTo>
                  <a:cubicBezTo>
                    <a:pt x="2594" y="384"/>
                    <a:pt x="2594" y="384"/>
                    <a:pt x="2594" y="384"/>
                  </a:cubicBezTo>
                  <a:cubicBezTo>
                    <a:pt x="2587" y="383"/>
                    <a:pt x="2580" y="383"/>
                    <a:pt x="2574" y="383"/>
                  </a:cubicBezTo>
                  <a:cubicBezTo>
                    <a:pt x="2567" y="382"/>
                    <a:pt x="2560" y="382"/>
                    <a:pt x="2553" y="381"/>
                  </a:cubicBezTo>
                  <a:cubicBezTo>
                    <a:pt x="2533" y="380"/>
                    <a:pt x="2533" y="380"/>
                    <a:pt x="2533" y="380"/>
                  </a:cubicBezTo>
                  <a:cubicBezTo>
                    <a:pt x="2526" y="379"/>
                    <a:pt x="2519" y="378"/>
                    <a:pt x="2513" y="377"/>
                  </a:cubicBezTo>
                  <a:cubicBezTo>
                    <a:pt x="2499" y="375"/>
                    <a:pt x="2486" y="372"/>
                    <a:pt x="2473" y="370"/>
                  </a:cubicBezTo>
                  <a:cubicBezTo>
                    <a:pt x="2446" y="363"/>
                    <a:pt x="2420" y="356"/>
                    <a:pt x="2395" y="346"/>
                  </a:cubicBezTo>
                  <a:cubicBezTo>
                    <a:pt x="2344" y="327"/>
                    <a:pt x="2297" y="298"/>
                    <a:pt x="2255" y="264"/>
                  </a:cubicBezTo>
                  <a:cubicBezTo>
                    <a:pt x="2213" y="229"/>
                    <a:pt x="2174" y="191"/>
                    <a:pt x="2135" y="153"/>
                  </a:cubicBezTo>
                  <a:cubicBezTo>
                    <a:pt x="2116" y="134"/>
                    <a:pt x="2097" y="115"/>
                    <a:pt x="2077" y="97"/>
                  </a:cubicBezTo>
                  <a:cubicBezTo>
                    <a:pt x="2058" y="78"/>
                    <a:pt x="2038" y="60"/>
                    <a:pt x="2015" y="45"/>
                  </a:cubicBezTo>
                  <a:cubicBezTo>
                    <a:pt x="2004" y="37"/>
                    <a:pt x="1993" y="30"/>
                    <a:pt x="1981" y="24"/>
                  </a:cubicBezTo>
                  <a:cubicBezTo>
                    <a:pt x="1968" y="19"/>
                    <a:pt x="1956" y="14"/>
                    <a:pt x="1943" y="11"/>
                  </a:cubicBezTo>
                  <a:cubicBezTo>
                    <a:pt x="1917" y="5"/>
                    <a:pt x="1889" y="3"/>
                    <a:pt x="1862" y="5"/>
                  </a:cubicBezTo>
                  <a:cubicBezTo>
                    <a:pt x="1836" y="6"/>
                    <a:pt x="1809" y="11"/>
                    <a:pt x="1783" y="19"/>
                  </a:cubicBezTo>
                  <a:cubicBezTo>
                    <a:pt x="1757" y="25"/>
                    <a:pt x="1731" y="34"/>
                    <a:pt x="1706" y="44"/>
                  </a:cubicBezTo>
                  <a:cubicBezTo>
                    <a:pt x="1656" y="65"/>
                    <a:pt x="1608" y="91"/>
                    <a:pt x="1562" y="118"/>
                  </a:cubicBezTo>
                  <a:cubicBezTo>
                    <a:pt x="1492" y="159"/>
                    <a:pt x="1492" y="159"/>
                    <a:pt x="1492" y="159"/>
                  </a:cubicBezTo>
                  <a:cubicBezTo>
                    <a:pt x="1468" y="173"/>
                    <a:pt x="1445" y="187"/>
                    <a:pt x="1421" y="199"/>
                  </a:cubicBezTo>
                  <a:cubicBezTo>
                    <a:pt x="1373" y="224"/>
                    <a:pt x="1324" y="247"/>
                    <a:pt x="1273" y="268"/>
                  </a:cubicBezTo>
                  <a:cubicBezTo>
                    <a:pt x="1173" y="308"/>
                    <a:pt x="1070" y="341"/>
                    <a:pt x="965" y="370"/>
                  </a:cubicBezTo>
                  <a:cubicBezTo>
                    <a:pt x="860" y="398"/>
                    <a:pt x="755" y="421"/>
                    <a:pt x="648" y="439"/>
                  </a:cubicBezTo>
                  <a:cubicBezTo>
                    <a:pt x="434" y="474"/>
                    <a:pt x="216" y="488"/>
                    <a:pt x="0" y="4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42">
              <a:extLst>
                <a:ext uri="{FF2B5EF4-FFF2-40B4-BE49-F238E27FC236}">
                  <a16:creationId xmlns:a16="http://schemas.microsoft.com/office/drawing/2014/main" id="{F214D260-4F7E-0DE3-E1C9-5B85C538B9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9463" y="2689225"/>
              <a:ext cx="12122150" cy="1084263"/>
            </a:xfrm>
            <a:custGeom>
              <a:avLst/>
              <a:gdLst>
                <a:gd name="T0" fmla="*/ 322 w 4853"/>
                <a:gd name="T1" fmla="*/ 425 h 433"/>
                <a:gd name="T2" fmla="*/ 959 w 4853"/>
                <a:gd name="T3" fmla="*/ 328 h 433"/>
                <a:gd name="T4" fmla="*/ 998 w 4853"/>
                <a:gd name="T5" fmla="*/ 319 h 433"/>
                <a:gd name="T6" fmla="*/ 1115 w 4853"/>
                <a:gd name="T7" fmla="*/ 288 h 433"/>
                <a:gd name="T8" fmla="*/ 1418 w 4853"/>
                <a:gd name="T9" fmla="*/ 180 h 433"/>
                <a:gd name="T10" fmla="*/ 1712 w 4853"/>
                <a:gd name="T11" fmla="*/ 48 h 433"/>
                <a:gd name="T12" fmla="*/ 1872 w 4853"/>
                <a:gd name="T13" fmla="*/ 23 h 433"/>
                <a:gd name="T14" fmla="*/ 1951 w 4853"/>
                <a:gd name="T15" fmla="*/ 39 h 433"/>
                <a:gd name="T16" fmla="*/ 2021 w 4853"/>
                <a:gd name="T17" fmla="*/ 80 h 433"/>
                <a:gd name="T18" fmla="*/ 2145 w 4853"/>
                <a:gd name="T19" fmla="*/ 182 h 433"/>
                <a:gd name="T20" fmla="*/ 2284 w 4853"/>
                <a:gd name="T21" fmla="*/ 283 h 433"/>
                <a:gd name="T22" fmla="*/ 2310 w 4853"/>
                <a:gd name="T23" fmla="*/ 297 h 433"/>
                <a:gd name="T24" fmla="*/ 2338 w 4853"/>
                <a:gd name="T25" fmla="*/ 309 h 433"/>
                <a:gd name="T26" fmla="*/ 2366 w 4853"/>
                <a:gd name="T27" fmla="*/ 320 h 433"/>
                <a:gd name="T28" fmla="*/ 2404 w 4853"/>
                <a:gd name="T29" fmla="*/ 331 h 433"/>
                <a:gd name="T30" fmla="*/ 2583 w 4853"/>
                <a:gd name="T31" fmla="*/ 351 h 433"/>
                <a:gd name="T32" fmla="*/ 2624 w 4853"/>
                <a:gd name="T33" fmla="*/ 348 h 433"/>
                <a:gd name="T34" fmla="*/ 2644 w 4853"/>
                <a:gd name="T35" fmla="*/ 346 h 433"/>
                <a:gd name="T36" fmla="*/ 2683 w 4853"/>
                <a:gd name="T37" fmla="*/ 339 h 433"/>
                <a:gd name="T38" fmla="*/ 2722 w 4853"/>
                <a:gd name="T39" fmla="*/ 330 h 433"/>
                <a:gd name="T40" fmla="*/ 2892 w 4853"/>
                <a:gd name="T41" fmla="*/ 267 h 433"/>
                <a:gd name="T42" fmla="*/ 3172 w 4853"/>
                <a:gd name="T43" fmla="*/ 107 h 433"/>
                <a:gd name="T44" fmla="*/ 3474 w 4853"/>
                <a:gd name="T45" fmla="*/ 3 h 433"/>
                <a:gd name="T46" fmla="*/ 3793 w 4853"/>
                <a:gd name="T47" fmla="*/ 46 h 433"/>
                <a:gd name="T48" fmla="*/ 4083 w 4853"/>
                <a:gd name="T49" fmla="*/ 185 h 433"/>
                <a:gd name="T50" fmla="*/ 4227 w 4853"/>
                <a:gd name="T51" fmla="*/ 257 h 433"/>
                <a:gd name="T52" fmla="*/ 4532 w 4853"/>
                <a:gd name="T53" fmla="*/ 359 h 433"/>
                <a:gd name="T54" fmla="*/ 4532 w 4853"/>
                <a:gd name="T55" fmla="*/ 360 h 433"/>
                <a:gd name="T56" fmla="*/ 4226 w 4853"/>
                <a:gd name="T57" fmla="*/ 259 h 433"/>
                <a:gd name="T58" fmla="*/ 4082 w 4853"/>
                <a:gd name="T59" fmla="*/ 187 h 433"/>
                <a:gd name="T60" fmla="*/ 3792 w 4853"/>
                <a:gd name="T61" fmla="*/ 48 h 433"/>
                <a:gd name="T62" fmla="*/ 3474 w 4853"/>
                <a:gd name="T63" fmla="*/ 6 h 433"/>
                <a:gd name="T64" fmla="*/ 3173 w 4853"/>
                <a:gd name="T65" fmla="*/ 110 h 433"/>
                <a:gd name="T66" fmla="*/ 2893 w 4853"/>
                <a:gd name="T67" fmla="*/ 270 h 433"/>
                <a:gd name="T68" fmla="*/ 2723 w 4853"/>
                <a:gd name="T69" fmla="*/ 334 h 433"/>
                <a:gd name="T70" fmla="*/ 2684 w 4853"/>
                <a:gd name="T71" fmla="*/ 343 h 433"/>
                <a:gd name="T72" fmla="*/ 2644 w 4853"/>
                <a:gd name="T73" fmla="*/ 349 h 433"/>
                <a:gd name="T74" fmla="*/ 2624 w 4853"/>
                <a:gd name="T75" fmla="*/ 352 h 433"/>
                <a:gd name="T76" fmla="*/ 2584 w 4853"/>
                <a:gd name="T77" fmla="*/ 355 h 433"/>
                <a:gd name="T78" fmla="*/ 2403 w 4853"/>
                <a:gd name="T79" fmla="*/ 335 h 433"/>
                <a:gd name="T80" fmla="*/ 2365 w 4853"/>
                <a:gd name="T81" fmla="*/ 323 h 433"/>
                <a:gd name="T82" fmla="*/ 2336 w 4853"/>
                <a:gd name="T83" fmla="*/ 313 h 433"/>
                <a:gd name="T84" fmla="*/ 2309 w 4853"/>
                <a:gd name="T85" fmla="*/ 300 h 433"/>
                <a:gd name="T86" fmla="*/ 2282 w 4853"/>
                <a:gd name="T87" fmla="*/ 286 h 433"/>
                <a:gd name="T88" fmla="*/ 2143 w 4853"/>
                <a:gd name="T89" fmla="*/ 185 h 433"/>
                <a:gd name="T90" fmla="*/ 2019 w 4853"/>
                <a:gd name="T91" fmla="*/ 83 h 433"/>
                <a:gd name="T92" fmla="*/ 1949 w 4853"/>
                <a:gd name="T93" fmla="*/ 43 h 433"/>
                <a:gd name="T94" fmla="*/ 1871 w 4853"/>
                <a:gd name="T95" fmla="*/ 26 h 433"/>
                <a:gd name="T96" fmla="*/ 1713 w 4853"/>
                <a:gd name="T97" fmla="*/ 51 h 433"/>
                <a:gd name="T98" fmla="*/ 1420 w 4853"/>
                <a:gd name="T99" fmla="*/ 183 h 433"/>
                <a:gd name="T100" fmla="*/ 1116 w 4853"/>
                <a:gd name="T101" fmla="*/ 290 h 433"/>
                <a:gd name="T102" fmla="*/ 999 w 4853"/>
                <a:gd name="T103" fmla="*/ 321 h 433"/>
                <a:gd name="T104" fmla="*/ 959 w 4853"/>
                <a:gd name="T105" fmla="*/ 330 h 433"/>
                <a:gd name="T106" fmla="*/ 322 w 4853"/>
                <a:gd name="T107" fmla="*/ 426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853" h="433">
                  <a:moveTo>
                    <a:pt x="0" y="427"/>
                  </a:moveTo>
                  <a:cubicBezTo>
                    <a:pt x="107" y="432"/>
                    <a:pt x="215" y="431"/>
                    <a:pt x="322" y="425"/>
                  </a:cubicBezTo>
                  <a:cubicBezTo>
                    <a:pt x="429" y="418"/>
                    <a:pt x="536" y="406"/>
                    <a:pt x="643" y="390"/>
                  </a:cubicBezTo>
                  <a:cubicBezTo>
                    <a:pt x="749" y="374"/>
                    <a:pt x="854" y="353"/>
                    <a:pt x="959" y="328"/>
                  </a:cubicBezTo>
                  <a:cubicBezTo>
                    <a:pt x="979" y="324"/>
                    <a:pt x="979" y="324"/>
                    <a:pt x="979" y="324"/>
                  </a:cubicBezTo>
                  <a:cubicBezTo>
                    <a:pt x="998" y="319"/>
                    <a:pt x="998" y="319"/>
                    <a:pt x="998" y="319"/>
                  </a:cubicBezTo>
                  <a:cubicBezTo>
                    <a:pt x="1037" y="309"/>
                    <a:pt x="1037" y="309"/>
                    <a:pt x="1037" y="309"/>
                  </a:cubicBezTo>
                  <a:cubicBezTo>
                    <a:pt x="1063" y="302"/>
                    <a:pt x="1089" y="295"/>
                    <a:pt x="1115" y="288"/>
                  </a:cubicBezTo>
                  <a:cubicBezTo>
                    <a:pt x="1167" y="273"/>
                    <a:pt x="1218" y="258"/>
                    <a:pt x="1269" y="240"/>
                  </a:cubicBezTo>
                  <a:cubicBezTo>
                    <a:pt x="1320" y="222"/>
                    <a:pt x="1370" y="203"/>
                    <a:pt x="1418" y="180"/>
                  </a:cubicBezTo>
                  <a:cubicBezTo>
                    <a:pt x="1467" y="157"/>
                    <a:pt x="1515" y="133"/>
                    <a:pt x="1563" y="109"/>
                  </a:cubicBezTo>
                  <a:cubicBezTo>
                    <a:pt x="1611" y="85"/>
                    <a:pt x="1661" y="64"/>
                    <a:pt x="1712" y="48"/>
                  </a:cubicBezTo>
                  <a:cubicBezTo>
                    <a:pt x="1738" y="40"/>
                    <a:pt x="1764" y="33"/>
                    <a:pt x="1791" y="28"/>
                  </a:cubicBezTo>
                  <a:cubicBezTo>
                    <a:pt x="1817" y="24"/>
                    <a:pt x="1845" y="22"/>
                    <a:pt x="1872" y="23"/>
                  </a:cubicBezTo>
                  <a:cubicBezTo>
                    <a:pt x="1885" y="24"/>
                    <a:pt x="1899" y="25"/>
                    <a:pt x="1912" y="28"/>
                  </a:cubicBezTo>
                  <a:cubicBezTo>
                    <a:pt x="1925" y="31"/>
                    <a:pt x="1938" y="34"/>
                    <a:pt x="1951" y="39"/>
                  </a:cubicBezTo>
                  <a:cubicBezTo>
                    <a:pt x="1963" y="44"/>
                    <a:pt x="1976" y="50"/>
                    <a:pt x="1987" y="57"/>
                  </a:cubicBezTo>
                  <a:cubicBezTo>
                    <a:pt x="1999" y="64"/>
                    <a:pt x="2010" y="72"/>
                    <a:pt x="2021" y="80"/>
                  </a:cubicBezTo>
                  <a:cubicBezTo>
                    <a:pt x="2043" y="96"/>
                    <a:pt x="2063" y="113"/>
                    <a:pt x="2084" y="131"/>
                  </a:cubicBezTo>
                  <a:cubicBezTo>
                    <a:pt x="2104" y="148"/>
                    <a:pt x="2125" y="165"/>
                    <a:pt x="2145" y="182"/>
                  </a:cubicBezTo>
                  <a:cubicBezTo>
                    <a:pt x="2187" y="217"/>
                    <a:pt x="2229" y="250"/>
                    <a:pt x="2275" y="277"/>
                  </a:cubicBezTo>
                  <a:cubicBezTo>
                    <a:pt x="2284" y="283"/>
                    <a:pt x="2284" y="283"/>
                    <a:pt x="2284" y="283"/>
                  </a:cubicBezTo>
                  <a:cubicBezTo>
                    <a:pt x="2287" y="284"/>
                    <a:pt x="2289" y="286"/>
                    <a:pt x="2292" y="288"/>
                  </a:cubicBezTo>
                  <a:cubicBezTo>
                    <a:pt x="2310" y="297"/>
                    <a:pt x="2310" y="297"/>
                    <a:pt x="2310" y="297"/>
                  </a:cubicBezTo>
                  <a:cubicBezTo>
                    <a:pt x="2316" y="300"/>
                    <a:pt x="2322" y="302"/>
                    <a:pt x="2329" y="305"/>
                  </a:cubicBezTo>
                  <a:cubicBezTo>
                    <a:pt x="2338" y="309"/>
                    <a:pt x="2338" y="309"/>
                    <a:pt x="2338" y="309"/>
                  </a:cubicBezTo>
                  <a:cubicBezTo>
                    <a:pt x="2341" y="310"/>
                    <a:pt x="2344" y="311"/>
                    <a:pt x="2347" y="313"/>
                  </a:cubicBezTo>
                  <a:cubicBezTo>
                    <a:pt x="2366" y="320"/>
                    <a:pt x="2366" y="320"/>
                    <a:pt x="2366" y="320"/>
                  </a:cubicBezTo>
                  <a:cubicBezTo>
                    <a:pt x="2385" y="326"/>
                    <a:pt x="2385" y="326"/>
                    <a:pt x="2385" y="326"/>
                  </a:cubicBezTo>
                  <a:cubicBezTo>
                    <a:pt x="2391" y="328"/>
                    <a:pt x="2398" y="330"/>
                    <a:pt x="2404" y="331"/>
                  </a:cubicBezTo>
                  <a:cubicBezTo>
                    <a:pt x="2411" y="333"/>
                    <a:pt x="2417" y="335"/>
                    <a:pt x="2424" y="336"/>
                  </a:cubicBezTo>
                  <a:cubicBezTo>
                    <a:pt x="2476" y="348"/>
                    <a:pt x="2530" y="353"/>
                    <a:pt x="2583" y="351"/>
                  </a:cubicBezTo>
                  <a:cubicBezTo>
                    <a:pt x="2590" y="350"/>
                    <a:pt x="2597" y="350"/>
                    <a:pt x="2604" y="350"/>
                  </a:cubicBezTo>
                  <a:cubicBezTo>
                    <a:pt x="2624" y="348"/>
                    <a:pt x="2624" y="348"/>
                    <a:pt x="2624" y="348"/>
                  </a:cubicBezTo>
                  <a:cubicBezTo>
                    <a:pt x="2634" y="347"/>
                    <a:pt x="2634" y="347"/>
                    <a:pt x="2634" y="347"/>
                  </a:cubicBezTo>
                  <a:cubicBezTo>
                    <a:pt x="2644" y="346"/>
                    <a:pt x="2644" y="346"/>
                    <a:pt x="2644" y="346"/>
                  </a:cubicBezTo>
                  <a:cubicBezTo>
                    <a:pt x="2663" y="343"/>
                    <a:pt x="2663" y="343"/>
                    <a:pt x="2663" y="343"/>
                  </a:cubicBezTo>
                  <a:cubicBezTo>
                    <a:pt x="2670" y="342"/>
                    <a:pt x="2677" y="340"/>
                    <a:pt x="2683" y="339"/>
                  </a:cubicBezTo>
                  <a:cubicBezTo>
                    <a:pt x="2690" y="338"/>
                    <a:pt x="2696" y="337"/>
                    <a:pt x="2703" y="335"/>
                  </a:cubicBezTo>
                  <a:cubicBezTo>
                    <a:pt x="2722" y="330"/>
                    <a:pt x="2722" y="330"/>
                    <a:pt x="2722" y="330"/>
                  </a:cubicBezTo>
                  <a:cubicBezTo>
                    <a:pt x="2729" y="329"/>
                    <a:pt x="2735" y="327"/>
                    <a:pt x="2742" y="325"/>
                  </a:cubicBezTo>
                  <a:cubicBezTo>
                    <a:pt x="2793" y="310"/>
                    <a:pt x="2843" y="290"/>
                    <a:pt x="2892" y="267"/>
                  </a:cubicBezTo>
                  <a:cubicBezTo>
                    <a:pt x="2940" y="244"/>
                    <a:pt x="2987" y="218"/>
                    <a:pt x="3034" y="191"/>
                  </a:cubicBezTo>
                  <a:cubicBezTo>
                    <a:pt x="3081" y="164"/>
                    <a:pt x="3126" y="135"/>
                    <a:pt x="3172" y="107"/>
                  </a:cubicBezTo>
                  <a:cubicBezTo>
                    <a:pt x="3218" y="80"/>
                    <a:pt x="3265" y="54"/>
                    <a:pt x="3316" y="35"/>
                  </a:cubicBezTo>
                  <a:cubicBezTo>
                    <a:pt x="3367" y="16"/>
                    <a:pt x="3420" y="6"/>
                    <a:pt x="3474" y="3"/>
                  </a:cubicBezTo>
                  <a:cubicBezTo>
                    <a:pt x="3528" y="0"/>
                    <a:pt x="3582" y="4"/>
                    <a:pt x="3635" y="12"/>
                  </a:cubicBezTo>
                  <a:cubicBezTo>
                    <a:pt x="3688" y="20"/>
                    <a:pt x="3741" y="31"/>
                    <a:pt x="3793" y="46"/>
                  </a:cubicBezTo>
                  <a:cubicBezTo>
                    <a:pt x="3844" y="61"/>
                    <a:pt x="3895" y="80"/>
                    <a:pt x="3942" y="106"/>
                  </a:cubicBezTo>
                  <a:cubicBezTo>
                    <a:pt x="3989" y="132"/>
                    <a:pt x="4036" y="159"/>
                    <a:pt x="4083" y="185"/>
                  </a:cubicBezTo>
                  <a:cubicBezTo>
                    <a:pt x="4107" y="198"/>
                    <a:pt x="4130" y="210"/>
                    <a:pt x="4154" y="222"/>
                  </a:cubicBezTo>
                  <a:cubicBezTo>
                    <a:pt x="4178" y="234"/>
                    <a:pt x="4203" y="246"/>
                    <a:pt x="4227" y="257"/>
                  </a:cubicBezTo>
                  <a:cubicBezTo>
                    <a:pt x="4276" y="279"/>
                    <a:pt x="4326" y="300"/>
                    <a:pt x="4376" y="317"/>
                  </a:cubicBezTo>
                  <a:cubicBezTo>
                    <a:pt x="4427" y="334"/>
                    <a:pt x="4479" y="348"/>
                    <a:pt x="4532" y="359"/>
                  </a:cubicBezTo>
                  <a:cubicBezTo>
                    <a:pt x="4637" y="379"/>
                    <a:pt x="4746" y="385"/>
                    <a:pt x="4853" y="368"/>
                  </a:cubicBezTo>
                  <a:cubicBezTo>
                    <a:pt x="4747" y="385"/>
                    <a:pt x="4637" y="380"/>
                    <a:pt x="4532" y="360"/>
                  </a:cubicBezTo>
                  <a:cubicBezTo>
                    <a:pt x="4479" y="349"/>
                    <a:pt x="4427" y="336"/>
                    <a:pt x="4376" y="318"/>
                  </a:cubicBezTo>
                  <a:cubicBezTo>
                    <a:pt x="4325" y="301"/>
                    <a:pt x="4275" y="281"/>
                    <a:pt x="4226" y="259"/>
                  </a:cubicBezTo>
                  <a:cubicBezTo>
                    <a:pt x="4202" y="248"/>
                    <a:pt x="4177" y="236"/>
                    <a:pt x="4153" y="224"/>
                  </a:cubicBezTo>
                  <a:cubicBezTo>
                    <a:pt x="4129" y="212"/>
                    <a:pt x="4105" y="200"/>
                    <a:pt x="4082" y="187"/>
                  </a:cubicBezTo>
                  <a:cubicBezTo>
                    <a:pt x="4035" y="161"/>
                    <a:pt x="3988" y="134"/>
                    <a:pt x="3941" y="108"/>
                  </a:cubicBezTo>
                  <a:cubicBezTo>
                    <a:pt x="3894" y="83"/>
                    <a:pt x="3843" y="63"/>
                    <a:pt x="3792" y="48"/>
                  </a:cubicBezTo>
                  <a:cubicBezTo>
                    <a:pt x="3740" y="34"/>
                    <a:pt x="3688" y="22"/>
                    <a:pt x="3634" y="14"/>
                  </a:cubicBezTo>
                  <a:cubicBezTo>
                    <a:pt x="3581" y="7"/>
                    <a:pt x="3528" y="3"/>
                    <a:pt x="3474" y="6"/>
                  </a:cubicBezTo>
                  <a:cubicBezTo>
                    <a:pt x="3420" y="9"/>
                    <a:pt x="3367" y="19"/>
                    <a:pt x="3317" y="38"/>
                  </a:cubicBezTo>
                  <a:cubicBezTo>
                    <a:pt x="3267" y="57"/>
                    <a:pt x="3219" y="82"/>
                    <a:pt x="3173" y="110"/>
                  </a:cubicBezTo>
                  <a:cubicBezTo>
                    <a:pt x="3127" y="138"/>
                    <a:pt x="3082" y="167"/>
                    <a:pt x="3036" y="194"/>
                  </a:cubicBezTo>
                  <a:cubicBezTo>
                    <a:pt x="2989" y="221"/>
                    <a:pt x="2942" y="247"/>
                    <a:pt x="2893" y="270"/>
                  </a:cubicBezTo>
                  <a:cubicBezTo>
                    <a:pt x="2845" y="293"/>
                    <a:pt x="2795" y="313"/>
                    <a:pt x="2743" y="329"/>
                  </a:cubicBezTo>
                  <a:cubicBezTo>
                    <a:pt x="2736" y="330"/>
                    <a:pt x="2730" y="332"/>
                    <a:pt x="2723" y="334"/>
                  </a:cubicBezTo>
                  <a:cubicBezTo>
                    <a:pt x="2704" y="339"/>
                    <a:pt x="2704" y="339"/>
                    <a:pt x="2704" y="339"/>
                  </a:cubicBezTo>
                  <a:cubicBezTo>
                    <a:pt x="2697" y="340"/>
                    <a:pt x="2691" y="342"/>
                    <a:pt x="2684" y="343"/>
                  </a:cubicBezTo>
                  <a:cubicBezTo>
                    <a:pt x="2677" y="344"/>
                    <a:pt x="2671" y="345"/>
                    <a:pt x="2664" y="347"/>
                  </a:cubicBezTo>
                  <a:cubicBezTo>
                    <a:pt x="2644" y="349"/>
                    <a:pt x="2644" y="349"/>
                    <a:pt x="2644" y="349"/>
                  </a:cubicBezTo>
                  <a:cubicBezTo>
                    <a:pt x="2634" y="351"/>
                    <a:pt x="2634" y="351"/>
                    <a:pt x="2634" y="351"/>
                  </a:cubicBezTo>
                  <a:cubicBezTo>
                    <a:pt x="2624" y="352"/>
                    <a:pt x="2624" y="352"/>
                    <a:pt x="2624" y="352"/>
                  </a:cubicBezTo>
                  <a:cubicBezTo>
                    <a:pt x="2604" y="354"/>
                    <a:pt x="2604" y="354"/>
                    <a:pt x="2604" y="354"/>
                  </a:cubicBezTo>
                  <a:cubicBezTo>
                    <a:pt x="2597" y="354"/>
                    <a:pt x="2590" y="354"/>
                    <a:pt x="2584" y="355"/>
                  </a:cubicBezTo>
                  <a:cubicBezTo>
                    <a:pt x="2530" y="357"/>
                    <a:pt x="2476" y="352"/>
                    <a:pt x="2423" y="340"/>
                  </a:cubicBezTo>
                  <a:cubicBezTo>
                    <a:pt x="2416" y="339"/>
                    <a:pt x="2410" y="337"/>
                    <a:pt x="2403" y="335"/>
                  </a:cubicBezTo>
                  <a:cubicBezTo>
                    <a:pt x="2397" y="333"/>
                    <a:pt x="2390" y="332"/>
                    <a:pt x="2384" y="330"/>
                  </a:cubicBezTo>
                  <a:cubicBezTo>
                    <a:pt x="2365" y="323"/>
                    <a:pt x="2365" y="323"/>
                    <a:pt x="2365" y="323"/>
                  </a:cubicBezTo>
                  <a:cubicBezTo>
                    <a:pt x="2346" y="316"/>
                    <a:pt x="2346" y="316"/>
                    <a:pt x="2346" y="316"/>
                  </a:cubicBezTo>
                  <a:cubicBezTo>
                    <a:pt x="2342" y="315"/>
                    <a:pt x="2339" y="314"/>
                    <a:pt x="2336" y="313"/>
                  </a:cubicBezTo>
                  <a:cubicBezTo>
                    <a:pt x="2327" y="309"/>
                    <a:pt x="2327" y="309"/>
                    <a:pt x="2327" y="309"/>
                  </a:cubicBezTo>
                  <a:cubicBezTo>
                    <a:pt x="2321" y="306"/>
                    <a:pt x="2315" y="303"/>
                    <a:pt x="2309" y="300"/>
                  </a:cubicBezTo>
                  <a:cubicBezTo>
                    <a:pt x="2291" y="291"/>
                    <a:pt x="2291" y="291"/>
                    <a:pt x="2291" y="291"/>
                  </a:cubicBezTo>
                  <a:cubicBezTo>
                    <a:pt x="2288" y="289"/>
                    <a:pt x="2285" y="288"/>
                    <a:pt x="2282" y="286"/>
                  </a:cubicBezTo>
                  <a:cubicBezTo>
                    <a:pt x="2273" y="281"/>
                    <a:pt x="2273" y="281"/>
                    <a:pt x="2273" y="281"/>
                  </a:cubicBezTo>
                  <a:cubicBezTo>
                    <a:pt x="2227" y="253"/>
                    <a:pt x="2184" y="219"/>
                    <a:pt x="2143" y="185"/>
                  </a:cubicBezTo>
                  <a:cubicBezTo>
                    <a:pt x="2122" y="168"/>
                    <a:pt x="2102" y="151"/>
                    <a:pt x="2081" y="133"/>
                  </a:cubicBezTo>
                  <a:cubicBezTo>
                    <a:pt x="2061" y="116"/>
                    <a:pt x="2040" y="99"/>
                    <a:pt x="2019" y="83"/>
                  </a:cubicBezTo>
                  <a:cubicBezTo>
                    <a:pt x="2008" y="75"/>
                    <a:pt x="1997" y="67"/>
                    <a:pt x="1985" y="60"/>
                  </a:cubicBezTo>
                  <a:cubicBezTo>
                    <a:pt x="1974" y="53"/>
                    <a:pt x="1962" y="47"/>
                    <a:pt x="1949" y="43"/>
                  </a:cubicBezTo>
                  <a:cubicBezTo>
                    <a:pt x="1937" y="38"/>
                    <a:pt x="1924" y="34"/>
                    <a:pt x="1911" y="31"/>
                  </a:cubicBezTo>
                  <a:cubicBezTo>
                    <a:pt x="1898" y="29"/>
                    <a:pt x="1885" y="27"/>
                    <a:pt x="1871" y="26"/>
                  </a:cubicBezTo>
                  <a:cubicBezTo>
                    <a:pt x="1845" y="25"/>
                    <a:pt x="1818" y="27"/>
                    <a:pt x="1791" y="32"/>
                  </a:cubicBezTo>
                  <a:cubicBezTo>
                    <a:pt x="1765" y="36"/>
                    <a:pt x="1739" y="43"/>
                    <a:pt x="1713" y="51"/>
                  </a:cubicBezTo>
                  <a:cubicBezTo>
                    <a:pt x="1662" y="67"/>
                    <a:pt x="1613" y="88"/>
                    <a:pt x="1564" y="112"/>
                  </a:cubicBezTo>
                  <a:cubicBezTo>
                    <a:pt x="1516" y="135"/>
                    <a:pt x="1468" y="159"/>
                    <a:pt x="1420" y="183"/>
                  </a:cubicBezTo>
                  <a:cubicBezTo>
                    <a:pt x="1371" y="205"/>
                    <a:pt x="1321" y="225"/>
                    <a:pt x="1270" y="242"/>
                  </a:cubicBezTo>
                  <a:cubicBezTo>
                    <a:pt x="1219" y="260"/>
                    <a:pt x="1167" y="276"/>
                    <a:pt x="1116" y="290"/>
                  </a:cubicBezTo>
                  <a:cubicBezTo>
                    <a:pt x="1090" y="297"/>
                    <a:pt x="1064" y="304"/>
                    <a:pt x="1038" y="311"/>
                  </a:cubicBezTo>
                  <a:cubicBezTo>
                    <a:pt x="999" y="321"/>
                    <a:pt x="999" y="321"/>
                    <a:pt x="999" y="321"/>
                  </a:cubicBezTo>
                  <a:cubicBezTo>
                    <a:pt x="979" y="326"/>
                    <a:pt x="979" y="326"/>
                    <a:pt x="979" y="326"/>
                  </a:cubicBezTo>
                  <a:cubicBezTo>
                    <a:pt x="959" y="330"/>
                    <a:pt x="959" y="330"/>
                    <a:pt x="959" y="330"/>
                  </a:cubicBezTo>
                  <a:cubicBezTo>
                    <a:pt x="855" y="355"/>
                    <a:pt x="749" y="376"/>
                    <a:pt x="643" y="392"/>
                  </a:cubicBezTo>
                  <a:cubicBezTo>
                    <a:pt x="536" y="408"/>
                    <a:pt x="429" y="419"/>
                    <a:pt x="322" y="426"/>
                  </a:cubicBezTo>
                  <a:cubicBezTo>
                    <a:pt x="215" y="432"/>
                    <a:pt x="107" y="433"/>
                    <a:pt x="0" y="4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43">
              <a:extLst>
                <a:ext uri="{FF2B5EF4-FFF2-40B4-BE49-F238E27FC236}">
                  <a16:creationId xmlns:a16="http://schemas.microsoft.com/office/drawing/2014/main" id="{84BF87BA-A99E-4F10-D174-C146E0D532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4700" y="2667000"/>
              <a:ext cx="12122150" cy="1076325"/>
            </a:xfrm>
            <a:custGeom>
              <a:avLst/>
              <a:gdLst>
                <a:gd name="T0" fmla="*/ 321 w 4853"/>
                <a:gd name="T1" fmla="*/ 420 h 430"/>
                <a:gd name="T2" fmla="*/ 956 w 4853"/>
                <a:gd name="T3" fmla="*/ 335 h 430"/>
                <a:gd name="T4" fmla="*/ 1344 w 4853"/>
                <a:gd name="T5" fmla="*/ 238 h 430"/>
                <a:gd name="T6" fmla="*/ 1401 w 4853"/>
                <a:gd name="T7" fmla="*/ 219 h 430"/>
                <a:gd name="T8" fmla="*/ 1494 w 4853"/>
                <a:gd name="T9" fmla="*/ 182 h 430"/>
                <a:gd name="T10" fmla="*/ 1721 w 4853"/>
                <a:gd name="T11" fmla="*/ 103 h 430"/>
                <a:gd name="T12" fmla="*/ 1881 w 4853"/>
                <a:gd name="T13" fmla="*/ 94 h 430"/>
                <a:gd name="T14" fmla="*/ 1957 w 4853"/>
                <a:gd name="T15" fmla="*/ 119 h 430"/>
                <a:gd name="T16" fmla="*/ 2157 w 4853"/>
                <a:gd name="T17" fmla="*/ 253 h 430"/>
                <a:gd name="T18" fmla="*/ 2297 w 4853"/>
                <a:gd name="T19" fmla="*/ 329 h 430"/>
                <a:gd name="T20" fmla="*/ 2393 w 4853"/>
                <a:gd name="T21" fmla="*/ 357 h 430"/>
                <a:gd name="T22" fmla="*/ 2413 w 4853"/>
                <a:gd name="T23" fmla="*/ 360 h 430"/>
                <a:gd name="T24" fmla="*/ 2452 w 4853"/>
                <a:gd name="T25" fmla="*/ 365 h 430"/>
                <a:gd name="T26" fmla="*/ 2472 w 4853"/>
                <a:gd name="T27" fmla="*/ 367 h 430"/>
                <a:gd name="T28" fmla="*/ 2532 w 4853"/>
                <a:gd name="T29" fmla="*/ 368 h 430"/>
                <a:gd name="T30" fmla="*/ 2572 w 4853"/>
                <a:gd name="T31" fmla="*/ 366 h 430"/>
                <a:gd name="T32" fmla="*/ 2592 w 4853"/>
                <a:gd name="T33" fmla="*/ 364 h 430"/>
                <a:gd name="T34" fmla="*/ 2766 w 4853"/>
                <a:gd name="T35" fmla="*/ 320 h 430"/>
                <a:gd name="T36" fmla="*/ 2981 w 4853"/>
                <a:gd name="T37" fmla="*/ 214 h 430"/>
                <a:gd name="T38" fmla="*/ 3187 w 4853"/>
                <a:gd name="T39" fmla="*/ 91 h 430"/>
                <a:gd name="T40" fmla="*/ 3334 w 4853"/>
                <a:gd name="T41" fmla="*/ 26 h 430"/>
                <a:gd name="T42" fmla="*/ 3653 w 4853"/>
                <a:gd name="T43" fmla="*/ 13 h 430"/>
                <a:gd name="T44" fmla="*/ 3809 w 4853"/>
                <a:gd name="T45" fmla="*/ 49 h 430"/>
                <a:gd name="T46" fmla="*/ 4092 w 4853"/>
                <a:gd name="T47" fmla="*/ 198 h 430"/>
                <a:gd name="T48" fmla="*/ 4381 w 4853"/>
                <a:gd name="T49" fmla="*/ 337 h 430"/>
                <a:gd name="T50" fmla="*/ 4534 w 4853"/>
                <a:gd name="T51" fmla="*/ 381 h 430"/>
                <a:gd name="T52" fmla="*/ 4574 w 4853"/>
                <a:gd name="T53" fmla="*/ 388 h 430"/>
                <a:gd name="T54" fmla="*/ 4693 w 4853"/>
                <a:gd name="T55" fmla="*/ 401 h 430"/>
                <a:gd name="T56" fmla="*/ 4693 w 4853"/>
                <a:gd name="T57" fmla="*/ 401 h 430"/>
                <a:gd name="T58" fmla="*/ 4574 w 4853"/>
                <a:gd name="T59" fmla="*/ 389 h 430"/>
                <a:gd name="T60" fmla="*/ 4534 w 4853"/>
                <a:gd name="T61" fmla="*/ 382 h 430"/>
                <a:gd name="T62" fmla="*/ 4380 w 4853"/>
                <a:gd name="T63" fmla="*/ 338 h 430"/>
                <a:gd name="T64" fmla="*/ 4091 w 4853"/>
                <a:gd name="T65" fmla="*/ 200 h 430"/>
                <a:gd name="T66" fmla="*/ 3808 w 4853"/>
                <a:gd name="T67" fmla="*/ 52 h 430"/>
                <a:gd name="T68" fmla="*/ 3652 w 4853"/>
                <a:gd name="T69" fmla="*/ 16 h 430"/>
                <a:gd name="T70" fmla="*/ 3335 w 4853"/>
                <a:gd name="T71" fmla="*/ 29 h 430"/>
                <a:gd name="T72" fmla="*/ 3189 w 4853"/>
                <a:gd name="T73" fmla="*/ 94 h 430"/>
                <a:gd name="T74" fmla="*/ 2983 w 4853"/>
                <a:gd name="T75" fmla="*/ 217 h 430"/>
                <a:gd name="T76" fmla="*/ 2767 w 4853"/>
                <a:gd name="T77" fmla="*/ 323 h 430"/>
                <a:gd name="T78" fmla="*/ 2592 w 4853"/>
                <a:gd name="T79" fmla="*/ 368 h 430"/>
                <a:gd name="T80" fmla="*/ 2572 w 4853"/>
                <a:gd name="T81" fmla="*/ 370 h 430"/>
                <a:gd name="T82" fmla="*/ 2532 w 4853"/>
                <a:gd name="T83" fmla="*/ 372 h 430"/>
                <a:gd name="T84" fmla="*/ 2472 w 4853"/>
                <a:gd name="T85" fmla="*/ 371 h 430"/>
                <a:gd name="T86" fmla="*/ 2452 w 4853"/>
                <a:gd name="T87" fmla="*/ 369 h 430"/>
                <a:gd name="T88" fmla="*/ 2412 w 4853"/>
                <a:gd name="T89" fmla="*/ 364 h 430"/>
                <a:gd name="T90" fmla="*/ 2392 w 4853"/>
                <a:gd name="T91" fmla="*/ 361 h 430"/>
                <a:gd name="T92" fmla="*/ 2296 w 4853"/>
                <a:gd name="T93" fmla="*/ 333 h 430"/>
                <a:gd name="T94" fmla="*/ 2155 w 4853"/>
                <a:gd name="T95" fmla="*/ 256 h 430"/>
                <a:gd name="T96" fmla="*/ 1956 w 4853"/>
                <a:gd name="T97" fmla="*/ 122 h 430"/>
                <a:gd name="T98" fmla="*/ 1881 w 4853"/>
                <a:gd name="T99" fmla="*/ 97 h 430"/>
                <a:gd name="T100" fmla="*/ 1722 w 4853"/>
                <a:gd name="T101" fmla="*/ 106 h 430"/>
                <a:gd name="T102" fmla="*/ 1495 w 4853"/>
                <a:gd name="T103" fmla="*/ 184 h 430"/>
                <a:gd name="T104" fmla="*/ 1402 w 4853"/>
                <a:gd name="T105" fmla="*/ 221 h 430"/>
                <a:gd name="T106" fmla="*/ 1345 w 4853"/>
                <a:gd name="T107" fmla="*/ 241 h 430"/>
                <a:gd name="T108" fmla="*/ 956 w 4853"/>
                <a:gd name="T109" fmla="*/ 337 h 430"/>
                <a:gd name="T110" fmla="*/ 321 w 4853"/>
                <a:gd name="T111" fmla="*/ 421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53" h="430">
                  <a:moveTo>
                    <a:pt x="0" y="426"/>
                  </a:moveTo>
                  <a:cubicBezTo>
                    <a:pt x="107" y="429"/>
                    <a:pt x="214" y="427"/>
                    <a:pt x="321" y="420"/>
                  </a:cubicBezTo>
                  <a:cubicBezTo>
                    <a:pt x="427" y="413"/>
                    <a:pt x="534" y="402"/>
                    <a:pt x="640" y="388"/>
                  </a:cubicBezTo>
                  <a:cubicBezTo>
                    <a:pt x="745" y="373"/>
                    <a:pt x="851" y="355"/>
                    <a:pt x="956" y="335"/>
                  </a:cubicBezTo>
                  <a:cubicBezTo>
                    <a:pt x="1060" y="313"/>
                    <a:pt x="1165" y="291"/>
                    <a:pt x="1268" y="262"/>
                  </a:cubicBezTo>
                  <a:cubicBezTo>
                    <a:pt x="1293" y="255"/>
                    <a:pt x="1319" y="247"/>
                    <a:pt x="1344" y="238"/>
                  </a:cubicBezTo>
                  <a:cubicBezTo>
                    <a:pt x="1357" y="234"/>
                    <a:pt x="1370" y="230"/>
                    <a:pt x="1382" y="225"/>
                  </a:cubicBezTo>
                  <a:cubicBezTo>
                    <a:pt x="1401" y="219"/>
                    <a:pt x="1401" y="219"/>
                    <a:pt x="1401" y="219"/>
                  </a:cubicBezTo>
                  <a:cubicBezTo>
                    <a:pt x="1407" y="216"/>
                    <a:pt x="1413" y="214"/>
                    <a:pt x="1420" y="211"/>
                  </a:cubicBezTo>
                  <a:cubicBezTo>
                    <a:pt x="1494" y="182"/>
                    <a:pt x="1494" y="182"/>
                    <a:pt x="1494" y="182"/>
                  </a:cubicBezTo>
                  <a:cubicBezTo>
                    <a:pt x="1519" y="171"/>
                    <a:pt x="1544" y="161"/>
                    <a:pt x="1568" y="151"/>
                  </a:cubicBezTo>
                  <a:cubicBezTo>
                    <a:pt x="1618" y="132"/>
                    <a:pt x="1669" y="115"/>
                    <a:pt x="1721" y="103"/>
                  </a:cubicBezTo>
                  <a:cubicBezTo>
                    <a:pt x="1748" y="97"/>
                    <a:pt x="1774" y="93"/>
                    <a:pt x="1801" y="91"/>
                  </a:cubicBezTo>
                  <a:cubicBezTo>
                    <a:pt x="1827" y="89"/>
                    <a:pt x="1855" y="89"/>
                    <a:pt x="1881" y="94"/>
                  </a:cubicBezTo>
                  <a:cubicBezTo>
                    <a:pt x="1894" y="96"/>
                    <a:pt x="1907" y="99"/>
                    <a:pt x="1920" y="103"/>
                  </a:cubicBezTo>
                  <a:cubicBezTo>
                    <a:pt x="1933" y="107"/>
                    <a:pt x="1945" y="113"/>
                    <a:pt x="1957" y="119"/>
                  </a:cubicBezTo>
                  <a:cubicBezTo>
                    <a:pt x="1981" y="131"/>
                    <a:pt x="2004" y="145"/>
                    <a:pt x="2026" y="161"/>
                  </a:cubicBezTo>
                  <a:cubicBezTo>
                    <a:pt x="2070" y="191"/>
                    <a:pt x="2113" y="223"/>
                    <a:pt x="2157" y="253"/>
                  </a:cubicBezTo>
                  <a:cubicBezTo>
                    <a:pt x="2179" y="267"/>
                    <a:pt x="2202" y="281"/>
                    <a:pt x="2225" y="295"/>
                  </a:cubicBezTo>
                  <a:cubicBezTo>
                    <a:pt x="2248" y="308"/>
                    <a:pt x="2272" y="319"/>
                    <a:pt x="2297" y="329"/>
                  </a:cubicBezTo>
                  <a:cubicBezTo>
                    <a:pt x="2322" y="339"/>
                    <a:pt x="2347" y="347"/>
                    <a:pt x="2373" y="353"/>
                  </a:cubicBezTo>
                  <a:cubicBezTo>
                    <a:pt x="2380" y="354"/>
                    <a:pt x="2386" y="355"/>
                    <a:pt x="2393" y="357"/>
                  </a:cubicBezTo>
                  <a:cubicBezTo>
                    <a:pt x="2403" y="359"/>
                    <a:pt x="2403" y="359"/>
                    <a:pt x="2403" y="359"/>
                  </a:cubicBezTo>
                  <a:cubicBezTo>
                    <a:pt x="2413" y="360"/>
                    <a:pt x="2413" y="360"/>
                    <a:pt x="2413" y="360"/>
                  </a:cubicBezTo>
                  <a:cubicBezTo>
                    <a:pt x="2432" y="363"/>
                    <a:pt x="2432" y="363"/>
                    <a:pt x="2432" y="363"/>
                  </a:cubicBezTo>
                  <a:cubicBezTo>
                    <a:pt x="2452" y="365"/>
                    <a:pt x="2452" y="365"/>
                    <a:pt x="2452" y="365"/>
                  </a:cubicBezTo>
                  <a:cubicBezTo>
                    <a:pt x="2455" y="366"/>
                    <a:pt x="2459" y="366"/>
                    <a:pt x="2462" y="366"/>
                  </a:cubicBezTo>
                  <a:cubicBezTo>
                    <a:pt x="2472" y="367"/>
                    <a:pt x="2472" y="367"/>
                    <a:pt x="2472" y="367"/>
                  </a:cubicBezTo>
                  <a:cubicBezTo>
                    <a:pt x="2479" y="367"/>
                    <a:pt x="2485" y="368"/>
                    <a:pt x="2492" y="368"/>
                  </a:cubicBezTo>
                  <a:cubicBezTo>
                    <a:pt x="2505" y="368"/>
                    <a:pt x="2519" y="369"/>
                    <a:pt x="2532" y="368"/>
                  </a:cubicBezTo>
                  <a:cubicBezTo>
                    <a:pt x="2539" y="368"/>
                    <a:pt x="2545" y="368"/>
                    <a:pt x="2552" y="368"/>
                  </a:cubicBezTo>
                  <a:cubicBezTo>
                    <a:pt x="2572" y="366"/>
                    <a:pt x="2572" y="366"/>
                    <a:pt x="2572" y="366"/>
                  </a:cubicBezTo>
                  <a:cubicBezTo>
                    <a:pt x="2575" y="366"/>
                    <a:pt x="2579" y="366"/>
                    <a:pt x="2582" y="365"/>
                  </a:cubicBezTo>
                  <a:cubicBezTo>
                    <a:pt x="2592" y="364"/>
                    <a:pt x="2592" y="364"/>
                    <a:pt x="2592" y="364"/>
                  </a:cubicBezTo>
                  <a:cubicBezTo>
                    <a:pt x="2612" y="361"/>
                    <a:pt x="2612" y="361"/>
                    <a:pt x="2612" y="361"/>
                  </a:cubicBezTo>
                  <a:cubicBezTo>
                    <a:pt x="2664" y="354"/>
                    <a:pt x="2716" y="339"/>
                    <a:pt x="2766" y="320"/>
                  </a:cubicBezTo>
                  <a:cubicBezTo>
                    <a:pt x="2815" y="301"/>
                    <a:pt x="2864" y="278"/>
                    <a:pt x="2911" y="253"/>
                  </a:cubicBezTo>
                  <a:cubicBezTo>
                    <a:pt x="2934" y="240"/>
                    <a:pt x="2958" y="227"/>
                    <a:pt x="2981" y="214"/>
                  </a:cubicBezTo>
                  <a:cubicBezTo>
                    <a:pt x="3004" y="201"/>
                    <a:pt x="3027" y="188"/>
                    <a:pt x="3050" y="174"/>
                  </a:cubicBezTo>
                  <a:cubicBezTo>
                    <a:pt x="3096" y="146"/>
                    <a:pt x="3141" y="117"/>
                    <a:pt x="3187" y="91"/>
                  </a:cubicBezTo>
                  <a:cubicBezTo>
                    <a:pt x="3211" y="78"/>
                    <a:pt x="3235" y="65"/>
                    <a:pt x="3259" y="55"/>
                  </a:cubicBezTo>
                  <a:cubicBezTo>
                    <a:pt x="3283" y="43"/>
                    <a:pt x="3309" y="34"/>
                    <a:pt x="3334" y="26"/>
                  </a:cubicBezTo>
                  <a:cubicBezTo>
                    <a:pt x="3386" y="11"/>
                    <a:pt x="3439" y="3"/>
                    <a:pt x="3493" y="1"/>
                  </a:cubicBezTo>
                  <a:cubicBezTo>
                    <a:pt x="3546" y="0"/>
                    <a:pt x="3600" y="5"/>
                    <a:pt x="3653" y="13"/>
                  </a:cubicBezTo>
                  <a:cubicBezTo>
                    <a:pt x="3679" y="17"/>
                    <a:pt x="3705" y="22"/>
                    <a:pt x="3731" y="28"/>
                  </a:cubicBezTo>
                  <a:cubicBezTo>
                    <a:pt x="3757" y="34"/>
                    <a:pt x="3783" y="41"/>
                    <a:pt x="3809" y="49"/>
                  </a:cubicBezTo>
                  <a:cubicBezTo>
                    <a:pt x="3860" y="66"/>
                    <a:pt x="3909" y="88"/>
                    <a:pt x="3954" y="116"/>
                  </a:cubicBezTo>
                  <a:cubicBezTo>
                    <a:pt x="4000" y="143"/>
                    <a:pt x="4046" y="171"/>
                    <a:pt x="4092" y="198"/>
                  </a:cubicBezTo>
                  <a:cubicBezTo>
                    <a:pt x="4138" y="225"/>
                    <a:pt x="4185" y="250"/>
                    <a:pt x="4233" y="274"/>
                  </a:cubicBezTo>
                  <a:cubicBezTo>
                    <a:pt x="4281" y="297"/>
                    <a:pt x="4330" y="319"/>
                    <a:pt x="4381" y="337"/>
                  </a:cubicBezTo>
                  <a:cubicBezTo>
                    <a:pt x="4406" y="346"/>
                    <a:pt x="4431" y="354"/>
                    <a:pt x="4457" y="361"/>
                  </a:cubicBezTo>
                  <a:cubicBezTo>
                    <a:pt x="4482" y="369"/>
                    <a:pt x="4508" y="375"/>
                    <a:pt x="4534" y="381"/>
                  </a:cubicBezTo>
                  <a:cubicBezTo>
                    <a:pt x="4554" y="385"/>
                    <a:pt x="4554" y="385"/>
                    <a:pt x="4554" y="385"/>
                  </a:cubicBezTo>
                  <a:cubicBezTo>
                    <a:pt x="4561" y="386"/>
                    <a:pt x="4567" y="387"/>
                    <a:pt x="4574" y="388"/>
                  </a:cubicBezTo>
                  <a:cubicBezTo>
                    <a:pt x="4587" y="391"/>
                    <a:pt x="4600" y="392"/>
                    <a:pt x="4613" y="394"/>
                  </a:cubicBezTo>
                  <a:cubicBezTo>
                    <a:pt x="4640" y="397"/>
                    <a:pt x="4667" y="400"/>
                    <a:pt x="4693" y="401"/>
                  </a:cubicBezTo>
                  <a:cubicBezTo>
                    <a:pt x="4747" y="403"/>
                    <a:pt x="4800" y="399"/>
                    <a:pt x="4853" y="390"/>
                  </a:cubicBezTo>
                  <a:cubicBezTo>
                    <a:pt x="4800" y="399"/>
                    <a:pt x="4747" y="403"/>
                    <a:pt x="4693" y="401"/>
                  </a:cubicBezTo>
                  <a:cubicBezTo>
                    <a:pt x="4667" y="400"/>
                    <a:pt x="4640" y="398"/>
                    <a:pt x="4613" y="395"/>
                  </a:cubicBezTo>
                  <a:cubicBezTo>
                    <a:pt x="4600" y="393"/>
                    <a:pt x="4587" y="391"/>
                    <a:pt x="4574" y="389"/>
                  </a:cubicBezTo>
                  <a:cubicBezTo>
                    <a:pt x="4567" y="388"/>
                    <a:pt x="4560" y="387"/>
                    <a:pt x="4554" y="386"/>
                  </a:cubicBezTo>
                  <a:cubicBezTo>
                    <a:pt x="4534" y="382"/>
                    <a:pt x="4534" y="382"/>
                    <a:pt x="4534" y="382"/>
                  </a:cubicBezTo>
                  <a:cubicBezTo>
                    <a:pt x="4508" y="376"/>
                    <a:pt x="4482" y="370"/>
                    <a:pt x="4456" y="363"/>
                  </a:cubicBezTo>
                  <a:cubicBezTo>
                    <a:pt x="4431" y="355"/>
                    <a:pt x="4405" y="347"/>
                    <a:pt x="4380" y="338"/>
                  </a:cubicBezTo>
                  <a:cubicBezTo>
                    <a:pt x="4330" y="320"/>
                    <a:pt x="4281" y="299"/>
                    <a:pt x="4233" y="275"/>
                  </a:cubicBezTo>
                  <a:cubicBezTo>
                    <a:pt x="4184" y="252"/>
                    <a:pt x="4137" y="227"/>
                    <a:pt x="4091" y="200"/>
                  </a:cubicBezTo>
                  <a:cubicBezTo>
                    <a:pt x="4045" y="173"/>
                    <a:pt x="3999" y="145"/>
                    <a:pt x="3953" y="118"/>
                  </a:cubicBezTo>
                  <a:cubicBezTo>
                    <a:pt x="3908" y="90"/>
                    <a:pt x="3859" y="68"/>
                    <a:pt x="3808" y="52"/>
                  </a:cubicBezTo>
                  <a:cubicBezTo>
                    <a:pt x="3783" y="43"/>
                    <a:pt x="3757" y="37"/>
                    <a:pt x="3731" y="31"/>
                  </a:cubicBezTo>
                  <a:cubicBezTo>
                    <a:pt x="3705" y="25"/>
                    <a:pt x="3678" y="20"/>
                    <a:pt x="3652" y="16"/>
                  </a:cubicBezTo>
                  <a:cubicBezTo>
                    <a:pt x="3599" y="7"/>
                    <a:pt x="3546" y="3"/>
                    <a:pt x="3493" y="4"/>
                  </a:cubicBezTo>
                  <a:cubicBezTo>
                    <a:pt x="3439" y="6"/>
                    <a:pt x="3386" y="14"/>
                    <a:pt x="3335" y="29"/>
                  </a:cubicBezTo>
                  <a:cubicBezTo>
                    <a:pt x="3310" y="37"/>
                    <a:pt x="3285" y="46"/>
                    <a:pt x="3260" y="57"/>
                  </a:cubicBezTo>
                  <a:cubicBezTo>
                    <a:pt x="3236" y="68"/>
                    <a:pt x="3212" y="81"/>
                    <a:pt x="3189" y="94"/>
                  </a:cubicBezTo>
                  <a:cubicBezTo>
                    <a:pt x="3142" y="120"/>
                    <a:pt x="3098" y="149"/>
                    <a:pt x="3052" y="177"/>
                  </a:cubicBezTo>
                  <a:cubicBezTo>
                    <a:pt x="3029" y="191"/>
                    <a:pt x="3006" y="204"/>
                    <a:pt x="2983" y="217"/>
                  </a:cubicBezTo>
                  <a:cubicBezTo>
                    <a:pt x="2960" y="230"/>
                    <a:pt x="2936" y="243"/>
                    <a:pt x="2913" y="256"/>
                  </a:cubicBezTo>
                  <a:cubicBezTo>
                    <a:pt x="2865" y="281"/>
                    <a:pt x="2817" y="304"/>
                    <a:pt x="2767" y="323"/>
                  </a:cubicBezTo>
                  <a:cubicBezTo>
                    <a:pt x="2717" y="343"/>
                    <a:pt x="2665" y="357"/>
                    <a:pt x="2612" y="365"/>
                  </a:cubicBezTo>
                  <a:cubicBezTo>
                    <a:pt x="2592" y="368"/>
                    <a:pt x="2592" y="368"/>
                    <a:pt x="2592" y="368"/>
                  </a:cubicBezTo>
                  <a:cubicBezTo>
                    <a:pt x="2582" y="369"/>
                    <a:pt x="2582" y="369"/>
                    <a:pt x="2582" y="369"/>
                  </a:cubicBezTo>
                  <a:cubicBezTo>
                    <a:pt x="2579" y="369"/>
                    <a:pt x="2576" y="370"/>
                    <a:pt x="2572" y="370"/>
                  </a:cubicBezTo>
                  <a:cubicBezTo>
                    <a:pt x="2552" y="371"/>
                    <a:pt x="2552" y="371"/>
                    <a:pt x="2552" y="371"/>
                  </a:cubicBezTo>
                  <a:cubicBezTo>
                    <a:pt x="2545" y="372"/>
                    <a:pt x="2539" y="372"/>
                    <a:pt x="2532" y="372"/>
                  </a:cubicBezTo>
                  <a:cubicBezTo>
                    <a:pt x="2519" y="373"/>
                    <a:pt x="2505" y="372"/>
                    <a:pt x="2492" y="372"/>
                  </a:cubicBezTo>
                  <a:cubicBezTo>
                    <a:pt x="2485" y="372"/>
                    <a:pt x="2479" y="371"/>
                    <a:pt x="2472" y="371"/>
                  </a:cubicBezTo>
                  <a:cubicBezTo>
                    <a:pt x="2462" y="370"/>
                    <a:pt x="2462" y="370"/>
                    <a:pt x="2462" y="370"/>
                  </a:cubicBezTo>
                  <a:cubicBezTo>
                    <a:pt x="2458" y="370"/>
                    <a:pt x="2455" y="370"/>
                    <a:pt x="2452" y="369"/>
                  </a:cubicBezTo>
                  <a:cubicBezTo>
                    <a:pt x="2432" y="367"/>
                    <a:pt x="2432" y="367"/>
                    <a:pt x="2432" y="367"/>
                  </a:cubicBezTo>
                  <a:cubicBezTo>
                    <a:pt x="2412" y="364"/>
                    <a:pt x="2412" y="364"/>
                    <a:pt x="2412" y="364"/>
                  </a:cubicBezTo>
                  <a:cubicBezTo>
                    <a:pt x="2402" y="363"/>
                    <a:pt x="2402" y="363"/>
                    <a:pt x="2402" y="363"/>
                  </a:cubicBezTo>
                  <a:cubicBezTo>
                    <a:pt x="2392" y="361"/>
                    <a:pt x="2392" y="361"/>
                    <a:pt x="2392" y="361"/>
                  </a:cubicBezTo>
                  <a:cubicBezTo>
                    <a:pt x="2386" y="359"/>
                    <a:pt x="2379" y="358"/>
                    <a:pt x="2372" y="357"/>
                  </a:cubicBezTo>
                  <a:cubicBezTo>
                    <a:pt x="2346" y="350"/>
                    <a:pt x="2321" y="343"/>
                    <a:pt x="2296" y="333"/>
                  </a:cubicBezTo>
                  <a:cubicBezTo>
                    <a:pt x="2271" y="323"/>
                    <a:pt x="2247" y="311"/>
                    <a:pt x="2223" y="298"/>
                  </a:cubicBezTo>
                  <a:cubicBezTo>
                    <a:pt x="2200" y="285"/>
                    <a:pt x="2177" y="270"/>
                    <a:pt x="2155" y="256"/>
                  </a:cubicBezTo>
                  <a:cubicBezTo>
                    <a:pt x="2110" y="226"/>
                    <a:pt x="2067" y="194"/>
                    <a:pt x="2024" y="164"/>
                  </a:cubicBezTo>
                  <a:cubicBezTo>
                    <a:pt x="2002" y="148"/>
                    <a:pt x="1979" y="134"/>
                    <a:pt x="1956" y="122"/>
                  </a:cubicBezTo>
                  <a:cubicBezTo>
                    <a:pt x="1944" y="116"/>
                    <a:pt x="1932" y="110"/>
                    <a:pt x="1919" y="106"/>
                  </a:cubicBezTo>
                  <a:cubicBezTo>
                    <a:pt x="1907" y="102"/>
                    <a:pt x="1894" y="99"/>
                    <a:pt x="1881" y="97"/>
                  </a:cubicBezTo>
                  <a:cubicBezTo>
                    <a:pt x="1854" y="93"/>
                    <a:pt x="1828" y="92"/>
                    <a:pt x="1801" y="94"/>
                  </a:cubicBezTo>
                  <a:cubicBezTo>
                    <a:pt x="1774" y="96"/>
                    <a:pt x="1748" y="101"/>
                    <a:pt x="1722" y="106"/>
                  </a:cubicBezTo>
                  <a:cubicBezTo>
                    <a:pt x="1670" y="118"/>
                    <a:pt x="1619" y="135"/>
                    <a:pt x="1570" y="154"/>
                  </a:cubicBezTo>
                  <a:cubicBezTo>
                    <a:pt x="1545" y="164"/>
                    <a:pt x="1520" y="174"/>
                    <a:pt x="1495" y="184"/>
                  </a:cubicBezTo>
                  <a:cubicBezTo>
                    <a:pt x="1421" y="214"/>
                    <a:pt x="1421" y="214"/>
                    <a:pt x="1421" y="214"/>
                  </a:cubicBezTo>
                  <a:cubicBezTo>
                    <a:pt x="1414" y="216"/>
                    <a:pt x="1408" y="219"/>
                    <a:pt x="1402" y="221"/>
                  </a:cubicBezTo>
                  <a:cubicBezTo>
                    <a:pt x="1383" y="228"/>
                    <a:pt x="1383" y="228"/>
                    <a:pt x="1383" y="228"/>
                  </a:cubicBezTo>
                  <a:cubicBezTo>
                    <a:pt x="1371" y="233"/>
                    <a:pt x="1358" y="237"/>
                    <a:pt x="1345" y="241"/>
                  </a:cubicBezTo>
                  <a:cubicBezTo>
                    <a:pt x="1320" y="249"/>
                    <a:pt x="1294" y="257"/>
                    <a:pt x="1269" y="264"/>
                  </a:cubicBezTo>
                  <a:cubicBezTo>
                    <a:pt x="1166" y="294"/>
                    <a:pt x="1061" y="316"/>
                    <a:pt x="956" y="337"/>
                  </a:cubicBezTo>
                  <a:cubicBezTo>
                    <a:pt x="851" y="357"/>
                    <a:pt x="746" y="375"/>
                    <a:pt x="640" y="390"/>
                  </a:cubicBezTo>
                  <a:cubicBezTo>
                    <a:pt x="534" y="404"/>
                    <a:pt x="428" y="415"/>
                    <a:pt x="321" y="421"/>
                  </a:cubicBezTo>
                  <a:cubicBezTo>
                    <a:pt x="214" y="428"/>
                    <a:pt x="107" y="430"/>
                    <a:pt x="0" y="4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44">
              <a:extLst>
                <a:ext uri="{FF2B5EF4-FFF2-40B4-BE49-F238E27FC236}">
                  <a16:creationId xmlns:a16="http://schemas.microsoft.com/office/drawing/2014/main" id="{D302CB74-774B-1E75-FD7A-500D97D9C4C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1525" y="2644775"/>
              <a:ext cx="12118975" cy="1081088"/>
            </a:xfrm>
            <a:custGeom>
              <a:avLst/>
              <a:gdLst>
                <a:gd name="T0" fmla="*/ 319 w 4852"/>
                <a:gd name="T1" fmla="*/ 416 h 432"/>
                <a:gd name="T2" fmla="*/ 953 w 4852"/>
                <a:gd name="T3" fmla="*/ 342 h 432"/>
                <a:gd name="T4" fmla="*/ 1421 w 4852"/>
                <a:gd name="T5" fmla="*/ 246 h 432"/>
                <a:gd name="T6" fmla="*/ 1574 w 4852"/>
                <a:gd name="T7" fmla="*/ 198 h 432"/>
                <a:gd name="T8" fmla="*/ 1888 w 4852"/>
                <a:gd name="T9" fmla="*/ 167 h 432"/>
                <a:gd name="T10" fmla="*/ 1962 w 4852"/>
                <a:gd name="T11" fmla="*/ 198 h 432"/>
                <a:gd name="T12" fmla="*/ 2171 w 4852"/>
                <a:gd name="T13" fmla="*/ 315 h 432"/>
                <a:gd name="T14" fmla="*/ 2243 w 4852"/>
                <a:gd name="T15" fmla="*/ 348 h 432"/>
                <a:gd name="T16" fmla="*/ 2329 w 4852"/>
                <a:gd name="T17" fmla="*/ 373 h 432"/>
                <a:gd name="T18" fmla="*/ 2358 w 4852"/>
                <a:gd name="T19" fmla="*/ 379 h 432"/>
                <a:gd name="T20" fmla="*/ 2438 w 4852"/>
                <a:gd name="T21" fmla="*/ 386 h 432"/>
                <a:gd name="T22" fmla="*/ 2477 w 4852"/>
                <a:gd name="T23" fmla="*/ 387 h 432"/>
                <a:gd name="T24" fmla="*/ 2517 w 4852"/>
                <a:gd name="T25" fmla="*/ 385 h 432"/>
                <a:gd name="T26" fmla="*/ 2635 w 4852"/>
                <a:gd name="T27" fmla="*/ 366 h 432"/>
                <a:gd name="T28" fmla="*/ 2784 w 4852"/>
                <a:gd name="T29" fmla="*/ 311 h 432"/>
                <a:gd name="T30" fmla="*/ 3063 w 4852"/>
                <a:gd name="T31" fmla="*/ 157 h 432"/>
                <a:gd name="T32" fmla="*/ 3274 w 4852"/>
                <a:gd name="T33" fmla="*/ 44 h 432"/>
                <a:gd name="T34" fmla="*/ 3312 w 4852"/>
                <a:gd name="T35" fmla="*/ 31 h 432"/>
                <a:gd name="T36" fmla="*/ 3509 w 4852"/>
                <a:gd name="T37" fmla="*/ 0 h 432"/>
                <a:gd name="T38" fmla="*/ 3746 w 4852"/>
                <a:gd name="T39" fmla="*/ 30 h 432"/>
                <a:gd name="T40" fmla="*/ 3896 w 4852"/>
                <a:gd name="T41" fmla="*/ 85 h 432"/>
                <a:gd name="T42" fmla="*/ 4099 w 4852"/>
                <a:gd name="T43" fmla="*/ 211 h 432"/>
                <a:gd name="T44" fmla="*/ 4383 w 4852"/>
                <a:gd name="T45" fmla="*/ 357 h 432"/>
                <a:gd name="T46" fmla="*/ 4852 w 4852"/>
                <a:gd name="T47" fmla="*/ 412 h 432"/>
                <a:gd name="T48" fmla="*/ 4382 w 4852"/>
                <a:gd name="T49" fmla="*/ 358 h 432"/>
                <a:gd name="T50" fmla="*/ 4098 w 4852"/>
                <a:gd name="T51" fmla="*/ 213 h 432"/>
                <a:gd name="T52" fmla="*/ 3895 w 4852"/>
                <a:gd name="T53" fmla="*/ 87 h 432"/>
                <a:gd name="T54" fmla="*/ 3745 w 4852"/>
                <a:gd name="T55" fmla="*/ 32 h 432"/>
                <a:gd name="T56" fmla="*/ 3509 w 4852"/>
                <a:gd name="T57" fmla="*/ 3 h 432"/>
                <a:gd name="T58" fmla="*/ 3313 w 4852"/>
                <a:gd name="T59" fmla="*/ 33 h 432"/>
                <a:gd name="T60" fmla="*/ 3275 w 4852"/>
                <a:gd name="T61" fmla="*/ 47 h 432"/>
                <a:gd name="T62" fmla="*/ 3065 w 4852"/>
                <a:gd name="T63" fmla="*/ 160 h 432"/>
                <a:gd name="T64" fmla="*/ 2786 w 4852"/>
                <a:gd name="T65" fmla="*/ 315 h 432"/>
                <a:gd name="T66" fmla="*/ 2636 w 4852"/>
                <a:gd name="T67" fmla="*/ 369 h 432"/>
                <a:gd name="T68" fmla="*/ 2517 w 4852"/>
                <a:gd name="T69" fmla="*/ 389 h 432"/>
                <a:gd name="T70" fmla="*/ 2477 w 4852"/>
                <a:gd name="T71" fmla="*/ 391 h 432"/>
                <a:gd name="T72" fmla="*/ 2437 w 4852"/>
                <a:gd name="T73" fmla="*/ 390 h 432"/>
                <a:gd name="T74" fmla="*/ 2358 w 4852"/>
                <a:gd name="T75" fmla="*/ 382 h 432"/>
                <a:gd name="T76" fmla="*/ 2328 w 4852"/>
                <a:gd name="T77" fmla="*/ 377 h 432"/>
                <a:gd name="T78" fmla="*/ 2242 w 4852"/>
                <a:gd name="T79" fmla="*/ 351 h 432"/>
                <a:gd name="T80" fmla="*/ 2169 w 4852"/>
                <a:gd name="T81" fmla="*/ 318 h 432"/>
                <a:gd name="T82" fmla="*/ 1961 w 4852"/>
                <a:gd name="T83" fmla="*/ 201 h 432"/>
                <a:gd name="T84" fmla="*/ 1887 w 4852"/>
                <a:gd name="T85" fmla="*/ 170 h 432"/>
                <a:gd name="T86" fmla="*/ 1575 w 4852"/>
                <a:gd name="T87" fmla="*/ 201 h 432"/>
                <a:gd name="T88" fmla="*/ 1422 w 4852"/>
                <a:gd name="T89" fmla="*/ 249 h 432"/>
                <a:gd name="T90" fmla="*/ 953 w 4852"/>
                <a:gd name="T91" fmla="*/ 344 h 432"/>
                <a:gd name="T92" fmla="*/ 319 w 4852"/>
                <a:gd name="T93" fmla="*/ 41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52" h="432">
                  <a:moveTo>
                    <a:pt x="0" y="425"/>
                  </a:moveTo>
                  <a:cubicBezTo>
                    <a:pt x="106" y="426"/>
                    <a:pt x="213" y="423"/>
                    <a:pt x="319" y="416"/>
                  </a:cubicBezTo>
                  <a:cubicBezTo>
                    <a:pt x="425" y="409"/>
                    <a:pt x="531" y="399"/>
                    <a:pt x="637" y="386"/>
                  </a:cubicBezTo>
                  <a:cubicBezTo>
                    <a:pt x="742" y="373"/>
                    <a:pt x="848" y="358"/>
                    <a:pt x="953" y="342"/>
                  </a:cubicBezTo>
                  <a:cubicBezTo>
                    <a:pt x="1058" y="325"/>
                    <a:pt x="1163" y="309"/>
                    <a:pt x="1267" y="286"/>
                  </a:cubicBezTo>
                  <a:cubicBezTo>
                    <a:pt x="1319" y="275"/>
                    <a:pt x="1371" y="262"/>
                    <a:pt x="1421" y="246"/>
                  </a:cubicBezTo>
                  <a:cubicBezTo>
                    <a:pt x="1447" y="238"/>
                    <a:pt x="1472" y="230"/>
                    <a:pt x="1497" y="222"/>
                  </a:cubicBezTo>
                  <a:cubicBezTo>
                    <a:pt x="1523" y="214"/>
                    <a:pt x="1548" y="206"/>
                    <a:pt x="1574" y="198"/>
                  </a:cubicBezTo>
                  <a:cubicBezTo>
                    <a:pt x="1625" y="183"/>
                    <a:pt x="1677" y="170"/>
                    <a:pt x="1729" y="162"/>
                  </a:cubicBezTo>
                  <a:cubicBezTo>
                    <a:pt x="1782" y="154"/>
                    <a:pt x="1836" y="153"/>
                    <a:pt x="1888" y="167"/>
                  </a:cubicBezTo>
                  <a:cubicBezTo>
                    <a:pt x="1901" y="170"/>
                    <a:pt x="1914" y="175"/>
                    <a:pt x="1926" y="180"/>
                  </a:cubicBezTo>
                  <a:cubicBezTo>
                    <a:pt x="1939" y="185"/>
                    <a:pt x="1951" y="191"/>
                    <a:pt x="1962" y="198"/>
                  </a:cubicBezTo>
                  <a:cubicBezTo>
                    <a:pt x="1986" y="210"/>
                    <a:pt x="2009" y="224"/>
                    <a:pt x="2032" y="237"/>
                  </a:cubicBezTo>
                  <a:cubicBezTo>
                    <a:pt x="2077" y="264"/>
                    <a:pt x="2123" y="291"/>
                    <a:pt x="2171" y="315"/>
                  </a:cubicBezTo>
                  <a:cubicBezTo>
                    <a:pt x="2183" y="321"/>
                    <a:pt x="2195" y="327"/>
                    <a:pt x="2207" y="332"/>
                  </a:cubicBezTo>
                  <a:cubicBezTo>
                    <a:pt x="2219" y="338"/>
                    <a:pt x="2231" y="343"/>
                    <a:pt x="2243" y="348"/>
                  </a:cubicBezTo>
                  <a:cubicBezTo>
                    <a:pt x="2268" y="357"/>
                    <a:pt x="2294" y="365"/>
                    <a:pt x="2319" y="371"/>
                  </a:cubicBezTo>
                  <a:cubicBezTo>
                    <a:pt x="2329" y="373"/>
                    <a:pt x="2329" y="373"/>
                    <a:pt x="2329" y="373"/>
                  </a:cubicBezTo>
                  <a:cubicBezTo>
                    <a:pt x="2339" y="375"/>
                    <a:pt x="2339" y="375"/>
                    <a:pt x="2339" y="375"/>
                  </a:cubicBezTo>
                  <a:cubicBezTo>
                    <a:pt x="2345" y="376"/>
                    <a:pt x="2352" y="377"/>
                    <a:pt x="2358" y="379"/>
                  </a:cubicBezTo>
                  <a:cubicBezTo>
                    <a:pt x="2372" y="380"/>
                    <a:pt x="2385" y="383"/>
                    <a:pt x="2398" y="384"/>
                  </a:cubicBezTo>
                  <a:cubicBezTo>
                    <a:pt x="2411" y="385"/>
                    <a:pt x="2424" y="386"/>
                    <a:pt x="2438" y="386"/>
                  </a:cubicBezTo>
                  <a:cubicBezTo>
                    <a:pt x="2444" y="387"/>
                    <a:pt x="2451" y="387"/>
                    <a:pt x="2457" y="387"/>
                  </a:cubicBezTo>
                  <a:cubicBezTo>
                    <a:pt x="2464" y="387"/>
                    <a:pt x="2471" y="387"/>
                    <a:pt x="2477" y="387"/>
                  </a:cubicBezTo>
                  <a:cubicBezTo>
                    <a:pt x="2497" y="386"/>
                    <a:pt x="2497" y="386"/>
                    <a:pt x="2497" y="386"/>
                  </a:cubicBezTo>
                  <a:cubicBezTo>
                    <a:pt x="2504" y="386"/>
                    <a:pt x="2510" y="385"/>
                    <a:pt x="2517" y="385"/>
                  </a:cubicBezTo>
                  <a:cubicBezTo>
                    <a:pt x="2530" y="384"/>
                    <a:pt x="2544" y="382"/>
                    <a:pt x="2557" y="381"/>
                  </a:cubicBezTo>
                  <a:cubicBezTo>
                    <a:pt x="2583" y="377"/>
                    <a:pt x="2609" y="372"/>
                    <a:pt x="2635" y="366"/>
                  </a:cubicBezTo>
                  <a:cubicBezTo>
                    <a:pt x="2660" y="359"/>
                    <a:pt x="2686" y="351"/>
                    <a:pt x="2711" y="342"/>
                  </a:cubicBezTo>
                  <a:cubicBezTo>
                    <a:pt x="2736" y="333"/>
                    <a:pt x="2760" y="322"/>
                    <a:pt x="2784" y="311"/>
                  </a:cubicBezTo>
                  <a:cubicBezTo>
                    <a:pt x="2833" y="289"/>
                    <a:pt x="2880" y="264"/>
                    <a:pt x="2926" y="238"/>
                  </a:cubicBezTo>
                  <a:cubicBezTo>
                    <a:pt x="2972" y="212"/>
                    <a:pt x="3018" y="185"/>
                    <a:pt x="3063" y="157"/>
                  </a:cubicBezTo>
                  <a:cubicBezTo>
                    <a:pt x="3108" y="129"/>
                    <a:pt x="3154" y="101"/>
                    <a:pt x="3201" y="77"/>
                  </a:cubicBezTo>
                  <a:cubicBezTo>
                    <a:pt x="3225" y="65"/>
                    <a:pt x="3249" y="53"/>
                    <a:pt x="3274" y="44"/>
                  </a:cubicBezTo>
                  <a:cubicBezTo>
                    <a:pt x="3280" y="41"/>
                    <a:pt x="3287" y="39"/>
                    <a:pt x="3293" y="37"/>
                  </a:cubicBezTo>
                  <a:cubicBezTo>
                    <a:pt x="3299" y="35"/>
                    <a:pt x="3306" y="33"/>
                    <a:pt x="3312" y="31"/>
                  </a:cubicBezTo>
                  <a:cubicBezTo>
                    <a:pt x="3325" y="26"/>
                    <a:pt x="3337" y="23"/>
                    <a:pt x="3350" y="20"/>
                  </a:cubicBezTo>
                  <a:cubicBezTo>
                    <a:pt x="3402" y="7"/>
                    <a:pt x="3455" y="1"/>
                    <a:pt x="3509" y="0"/>
                  </a:cubicBezTo>
                  <a:cubicBezTo>
                    <a:pt x="3562" y="0"/>
                    <a:pt x="3615" y="5"/>
                    <a:pt x="3668" y="14"/>
                  </a:cubicBezTo>
                  <a:cubicBezTo>
                    <a:pt x="3694" y="18"/>
                    <a:pt x="3720" y="23"/>
                    <a:pt x="3746" y="30"/>
                  </a:cubicBezTo>
                  <a:cubicBezTo>
                    <a:pt x="3772" y="36"/>
                    <a:pt x="3798" y="44"/>
                    <a:pt x="3823" y="53"/>
                  </a:cubicBezTo>
                  <a:cubicBezTo>
                    <a:pt x="3848" y="62"/>
                    <a:pt x="3872" y="73"/>
                    <a:pt x="3896" y="85"/>
                  </a:cubicBezTo>
                  <a:cubicBezTo>
                    <a:pt x="3920" y="97"/>
                    <a:pt x="3942" y="112"/>
                    <a:pt x="3964" y="126"/>
                  </a:cubicBezTo>
                  <a:cubicBezTo>
                    <a:pt x="4009" y="154"/>
                    <a:pt x="4054" y="183"/>
                    <a:pt x="4099" y="211"/>
                  </a:cubicBezTo>
                  <a:cubicBezTo>
                    <a:pt x="4144" y="239"/>
                    <a:pt x="4191" y="266"/>
                    <a:pt x="4238" y="290"/>
                  </a:cubicBezTo>
                  <a:cubicBezTo>
                    <a:pt x="4285" y="315"/>
                    <a:pt x="4333" y="338"/>
                    <a:pt x="4383" y="357"/>
                  </a:cubicBezTo>
                  <a:cubicBezTo>
                    <a:pt x="4432" y="376"/>
                    <a:pt x="4483" y="391"/>
                    <a:pt x="4535" y="403"/>
                  </a:cubicBezTo>
                  <a:cubicBezTo>
                    <a:pt x="4639" y="426"/>
                    <a:pt x="4747" y="432"/>
                    <a:pt x="4852" y="412"/>
                  </a:cubicBezTo>
                  <a:cubicBezTo>
                    <a:pt x="4747" y="432"/>
                    <a:pt x="4639" y="427"/>
                    <a:pt x="4535" y="404"/>
                  </a:cubicBezTo>
                  <a:cubicBezTo>
                    <a:pt x="4483" y="393"/>
                    <a:pt x="4432" y="377"/>
                    <a:pt x="4382" y="358"/>
                  </a:cubicBezTo>
                  <a:cubicBezTo>
                    <a:pt x="4332" y="339"/>
                    <a:pt x="4284" y="317"/>
                    <a:pt x="4237" y="292"/>
                  </a:cubicBezTo>
                  <a:cubicBezTo>
                    <a:pt x="4190" y="268"/>
                    <a:pt x="4143" y="241"/>
                    <a:pt x="4098" y="213"/>
                  </a:cubicBezTo>
                  <a:cubicBezTo>
                    <a:pt x="4053" y="185"/>
                    <a:pt x="4008" y="156"/>
                    <a:pt x="3963" y="128"/>
                  </a:cubicBezTo>
                  <a:cubicBezTo>
                    <a:pt x="3941" y="114"/>
                    <a:pt x="3918" y="99"/>
                    <a:pt x="3895" y="87"/>
                  </a:cubicBezTo>
                  <a:cubicBezTo>
                    <a:pt x="3871" y="75"/>
                    <a:pt x="3847" y="65"/>
                    <a:pt x="3822" y="55"/>
                  </a:cubicBezTo>
                  <a:cubicBezTo>
                    <a:pt x="3797" y="46"/>
                    <a:pt x="3771" y="39"/>
                    <a:pt x="3745" y="32"/>
                  </a:cubicBezTo>
                  <a:cubicBezTo>
                    <a:pt x="3720" y="26"/>
                    <a:pt x="3694" y="21"/>
                    <a:pt x="3667" y="16"/>
                  </a:cubicBezTo>
                  <a:cubicBezTo>
                    <a:pt x="3615" y="7"/>
                    <a:pt x="3562" y="2"/>
                    <a:pt x="3509" y="3"/>
                  </a:cubicBezTo>
                  <a:cubicBezTo>
                    <a:pt x="3456" y="3"/>
                    <a:pt x="3403" y="10"/>
                    <a:pt x="3351" y="23"/>
                  </a:cubicBezTo>
                  <a:cubicBezTo>
                    <a:pt x="3338" y="26"/>
                    <a:pt x="3325" y="29"/>
                    <a:pt x="3313" y="33"/>
                  </a:cubicBezTo>
                  <a:cubicBezTo>
                    <a:pt x="3307" y="35"/>
                    <a:pt x="3300" y="37"/>
                    <a:pt x="3294" y="40"/>
                  </a:cubicBezTo>
                  <a:cubicBezTo>
                    <a:pt x="3288" y="42"/>
                    <a:pt x="3281" y="44"/>
                    <a:pt x="3275" y="47"/>
                  </a:cubicBezTo>
                  <a:cubicBezTo>
                    <a:pt x="3251" y="56"/>
                    <a:pt x="3226" y="68"/>
                    <a:pt x="3203" y="80"/>
                  </a:cubicBezTo>
                  <a:cubicBezTo>
                    <a:pt x="3155" y="104"/>
                    <a:pt x="3110" y="132"/>
                    <a:pt x="3065" y="160"/>
                  </a:cubicBezTo>
                  <a:cubicBezTo>
                    <a:pt x="3020" y="188"/>
                    <a:pt x="2974" y="215"/>
                    <a:pt x="2928" y="241"/>
                  </a:cubicBezTo>
                  <a:cubicBezTo>
                    <a:pt x="2881" y="267"/>
                    <a:pt x="2834" y="293"/>
                    <a:pt x="2786" y="315"/>
                  </a:cubicBezTo>
                  <a:cubicBezTo>
                    <a:pt x="2762" y="326"/>
                    <a:pt x="2737" y="336"/>
                    <a:pt x="2712" y="345"/>
                  </a:cubicBezTo>
                  <a:cubicBezTo>
                    <a:pt x="2687" y="355"/>
                    <a:pt x="2662" y="363"/>
                    <a:pt x="2636" y="369"/>
                  </a:cubicBezTo>
                  <a:cubicBezTo>
                    <a:pt x="2610" y="376"/>
                    <a:pt x="2584" y="381"/>
                    <a:pt x="2557" y="385"/>
                  </a:cubicBezTo>
                  <a:cubicBezTo>
                    <a:pt x="2544" y="386"/>
                    <a:pt x="2531" y="388"/>
                    <a:pt x="2517" y="389"/>
                  </a:cubicBezTo>
                  <a:cubicBezTo>
                    <a:pt x="2511" y="389"/>
                    <a:pt x="2504" y="390"/>
                    <a:pt x="2497" y="390"/>
                  </a:cubicBezTo>
                  <a:cubicBezTo>
                    <a:pt x="2477" y="391"/>
                    <a:pt x="2477" y="391"/>
                    <a:pt x="2477" y="391"/>
                  </a:cubicBezTo>
                  <a:cubicBezTo>
                    <a:pt x="2471" y="391"/>
                    <a:pt x="2464" y="391"/>
                    <a:pt x="2457" y="391"/>
                  </a:cubicBezTo>
                  <a:cubicBezTo>
                    <a:pt x="2451" y="391"/>
                    <a:pt x="2444" y="391"/>
                    <a:pt x="2437" y="390"/>
                  </a:cubicBezTo>
                  <a:cubicBezTo>
                    <a:pt x="2424" y="390"/>
                    <a:pt x="2411" y="389"/>
                    <a:pt x="2398" y="388"/>
                  </a:cubicBezTo>
                  <a:cubicBezTo>
                    <a:pt x="2384" y="386"/>
                    <a:pt x="2371" y="384"/>
                    <a:pt x="2358" y="382"/>
                  </a:cubicBezTo>
                  <a:cubicBezTo>
                    <a:pt x="2351" y="381"/>
                    <a:pt x="2345" y="380"/>
                    <a:pt x="2338" y="379"/>
                  </a:cubicBezTo>
                  <a:cubicBezTo>
                    <a:pt x="2328" y="377"/>
                    <a:pt x="2328" y="377"/>
                    <a:pt x="2328" y="377"/>
                  </a:cubicBezTo>
                  <a:cubicBezTo>
                    <a:pt x="2319" y="375"/>
                    <a:pt x="2319" y="375"/>
                    <a:pt x="2319" y="375"/>
                  </a:cubicBezTo>
                  <a:cubicBezTo>
                    <a:pt x="2293" y="369"/>
                    <a:pt x="2267" y="361"/>
                    <a:pt x="2242" y="351"/>
                  </a:cubicBezTo>
                  <a:cubicBezTo>
                    <a:pt x="2230" y="346"/>
                    <a:pt x="2217" y="341"/>
                    <a:pt x="2205" y="336"/>
                  </a:cubicBezTo>
                  <a:cubicBezTo>
                    <a:pt x="2193" y="330"/>
                    <a:pt x="2181" y="324"/>
                    <a:pt x="2169" y="318"/>
                  </a:cubicBezTo>
                  <a:cubicBezTo>
                    <a:pt x="2122" y="294"/>
                    <a:pt x="2076" y="267"/>
                    <a:pt x="2030" y="240"/>
                  </a:cubicBezTo>
                  <a:cubicBezTo>
                    <a:pt x="2007" y="227"/>
                    <a:pt x="1984" y="213"/>
                    <a:pt x="1961" y="201"/>
                  </a:cubicBezTo>
                  <a:cubicBezTo>
                    <a:pt x="1949" y="194"/>
                    <a:pt x="1937" y="189"/>
                    <a:pt x="1925" y="183"/>
                  </a:cubicBezTo>
                  <a:cubicBezTo>
                    <a:pt x="1913" y="178"/>
                    <a:pt x="1900" y="174"/>
                    <a:pt x="1887" y="170"/>
                  </a:cubicBezTo>
                  <a:cubicBezTo>
                    <a:pt x="1836" y="157"/>
                    <a:pt x="1782" y="157"/>
                    <a:pt x="1730" y="165"/>
                  </a:cubicBezTo>
                  <a:cubicBezTo>
                    <a:pt x="1677" y="173"/>
                    <a:pt x="1625" y="186"/>
                    <a:pt x="1575" y="201"/>
                  </a:cubicBezTo>
                  <a:cubicBezTo>
                    <a:pt x="1549" y="209"/>
                    <a:pt x="1524" y="217"/>
                    <a:pt x="1498" y="225"/>
                  </a:cubicBezTo>
                  <a:cubicBezTo>
                    <a:pt x="1473" y="233"/>
                    <a:pt x="1448" y="241"/>
                    <a:pt x="1422" y="249"/>
                  </a:cubicBezTo>
                  <a:cubicBezTo>
                    <a:pt x="1372" y="265"/>
                    <a:pt x="1320" y="278"/>
                    <a:pt x="1268" y="289"/>
                  </a:cubicBezTo>
                  <a:cubicBezTo>
                    <a:pt x="1164" y="311"/>
                    <a:pt x="1058" y="328"/>
                    <a:pt x="953" y="344"/>
                  </a:cubicBezTo>
                  <a:cubicBezTo>
                    <a:pt x="848" y="361"/>
                    <a:pt x="743" y="375"/>
                    <a:pt x="637" y="388"/>
                  </a:cubicBezTo>
                  <a:cubicBezTo>
                    <a:pt x="531" y="400"/>
                    <a:pt x="425" y="410"/>
                    <a:pt x="319" y="417"/>
                  </a:cubicBezTo>
                  <a:cubicBezTo>
                    <a:pt x="213" y="423"/>
                    <a:pt x="106" y="427"/>
                    <a:pt x="0" y="4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45">
              <a:extLst>
                <a:ext uri="{FF2B5EF4-FFF2-40B4-BE49-F238E27FC236}">
                  <a16:creationId xmlns:a16="http://schemas.microsoft.com/office/drawing/2014/main" id="{D4E7E906-D4ED-7DAD-4A0F-1E89727CB1A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9938" y="2617788"/>
              <a:ext cx="12115800" cy="1127125"/>
            </a:xfrm>
            <a:custGeom>
              <a:avLst/>
              <a:gdLst>
                <a:gd name="T0" fmla="*/ 635 w 4851"/>
                <a:gd name="T1" fmla="*/ 386 h 451"/>
                <a:gd name="T2" fmla="*/ 1268 w 4851"/>
                <a:gd name="T3" fmla="*/ 316 h 451"/>
                <a:gd name="T4" fmla="*/ 1385 w 4851"/>
                <a:gd name="T5" fmla="*/ 295 h 451"/>
                <a:gd name="T6" fmla="*/ 1502 w 4851"/>
                <a:gd name="T7" fmla="*/ 269 h 451"/>
                <a:gd name="T8" fmla="*/ 1737 w 4851"/>
                <a:gd name="T9" fmla="*/ 227 h 451"/>
                <a:gd name="T10" fmla="*/ 2040 w 4851"/>
                <a:gd name="T11" fmla="*/ 310 h 451"/>
                <a:gd name="T12" fmla="*/ 2262 w 4851"/>
                <a:gd name="T13" fmla="*/ 393 h 451"/>
                <a:gd name="T14" fmla="*/ 2420 w 4851"/>
                <a:gd name="T15" fmla="*/ 409 h 451"/>
                <a:gd name="T16" fmla="*/ 2450 w 4851"/>
                <a:gd name="T17" fmla="*/ 408 h 451"/>
                <a:gd name="T18" fmla="*/ 2479 w 4851"/>
                <a:gd name="T19" fmla="*/ 406 h 451"/>
                <a:gd name="T20" fmla="*/ 2519 w 4851"/>
                <a:gd name="T21" fmla="*/ 401 h 451"/>
                <a:gd name="T22" fmla="*/ 2577 w 4851"/>
                <a:gd name="T23" fmla="*/ 389 h 451"/>
                <a:gd name="T24" fmla="*/ 2799 w 4851"/>
                <a:gd name="T25" fmla="*/ 303 h 451"/>
                <a:gd name="T26" fmla="*/ 3006 w 4851"/>
                <a:gd name="T27" fmla="*/ 185 h 451"/>
                <a:gd name="T28" fmla="*/ 3214 w 4851"/>
                <a:gd name="T29" fmla="*/ 67 h 451"/>
                <a:gd name="T30" fmla="*/ 3365 w 4851"/>
                <a:gd name="T31" fmla="*/ 16 h 451"/>
                <a:gd name="T32" fmla="*/ 3682 w 4851"/>
                <a:gd name="T33" fmla="*/ 16 h 451"/>
                <a:gd name="T34" fmla="*/ 3906 w 4851"/>
                <a:gd name="T35" fmla="*/ 95 h 451"/>
                <a:gd name="T36" fmla="*/ 3973 w 4851"/>
                <a:gd name="T37" fmla="*/ 138 h 451"/>
                <a:gd name="T38" fmla="*/ 4241 w 4851"/>
                <a:gd name="T39" fmla="*/ 310 h 451"/>
                <a:gd name="T40" fmla="*/ 4693 w 4851"/>
                <a:gd name="T41" fmla="*/ 449 h 451"/>
                <a:gd name="T42" fmla="*/ 4693 w 4851"/>
                <a:gd name="T43" fmla="*/ 449 h 451"/>
                <a:gd name="T44" fmla="*/ 4240 w 4851"/>
                <a:gd name="T45" fmla="*/ 311 h 451"/>
                <a:gd name="T46" fmla="*/ 3971 w 4851"/>
                <a:gd name="T47" fmla="*/ 140 h 451"/>
                <a:gd name="T48" fmla="*/ 3905 w 4851"/>
                <a:gd name="T49" fmla="*/ 97 h 451"/>
                <a:gd name="T50" fmla="*/ 3681 w 4851"/>
                <a:gd name="T51" fmla="*/ 19 h 451"/>
                <a:gd name="T52" fmla="*/ 3365 w 4851"/>
                <a:gd name="T53" fmla="*/ 19 h 451"/>
                <a:gd name="T54" fmla="*/ 3215 w 4851"/>
                <a:gd name="T55" fmla="*/ 70 h 451"/>
                <a:gd name="T56" fmla="*/ 3008 w 4851"/>
                <a:gd name="T57" fmla="*/ 188 h 451"/>
                <a:gd name="T58" fmla="*/ 2800 w 4851"/>
                <a:gd name="T59" fmla="*/ 306 h 451"/>
                <a:gd name="T60" fmla="*/ 2578 w 4851"/>
                <a:gd name="T61" fmla="*/ 393 h 451"/>
                <a:gd name="T62" fmla="*/ 2519 w 4851"/>
                <a:gd name="T63" fmla="*/ 405 h 451"/>
                <a:gd name="T64" fmla="*/ 2480 w 4851"/>
                <a:gd name="T65" fmla="*/ 410 h 451"/>
                <a:gd name="T66" fmla="*/ 2450 w 4851"/>
                <a:gd name="T67" fmla="*/ 412 h 451"/>
                <a:gd name="T68" fmla="*/ 2420 w 4851"/>
                <a:gd name="T69" fmla="*/ 413 h 451"/>
                <a:gd name="T70" fmla="*/ 2262 w 4851"/>
                <a:gd name="T71" fmla="*/ 397 h 451"/>
                <a:gd name="T72" fmla="*/ 2038 w 4851"/>
                <a:gd name="T73" fmla="*/ 313 h 451"/>
                <a:gd name="T74" fmla="*/ 1737 w 4851"/>
                <a:gd name="T75" fmla="*/ 230 h 451"/>
                <a:gd name="T76" fmla="*/ 1502 w 4851"/>
                <a:gd name="T77" fmla="*/ 272 h 451"/>
                <a:gd name="T78" fmla="*/ 1386 w 4851"/>
                <a:gd name="T79" fmla="*/ 298 h 451"/>
                <a:gd name="T80" fmla="*/ 1268 w 4851"/>
                <a:gd name="T81" fmla="*/ 319 h 451"/>
                <a:gd name="T82" fmla="*/ 635 w 4851"/>
                <a:gd name="T83" fmla="*/ 388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51" h="451">
                  <a:moveTo>
                    <a:pt x="0" y="426"/>
                  </a:moveTo>
                  <a:cubicBezTo>
                    <a:pt x="212" y="424"/>
                    <a:pt x="424" y="407"/>
                    <a:pt x="635" y="386"/>
                  </a:cubicBezTo>
                  <a:cubicBezTo>
                    <a:pt x="741" y="376"/>
                    <a:pt x="846" y="364"/>
                    <a:pt x="952" y="353"/>
                  </a:cubicBezTo>
                  <a:cubicBezTo>
                    <a:pt x="1057" y="341"/>
                    <a:pt x="1163" y="331"/>
                    <a:pt x="1268" y="316"/>
                  </a:cubicBezTo>
                  <a:cubicBezTo>
                    <a:pt x="1294" y="312"/>
                    <a:pt x="1320" y="308"/>
                    <a:pt x="1346" y="303"/>
                  </a:cubicBezTo>
                  <a:cubicBezTo>
                    <a:pt x="1359" y="301"/>
                    <a:pt x="1372" y="298"/>
                    <a:pt x="1385" y="295"/>
                  </a:cubicBezTo>
                  <a:cubicBezTo>
                    <a:pt x="1424" y="287"/>
                    <a:pt x="1424" y="287"/>
                    <a:pt x="1424" y="287"/>
                  </a:cubicBezTo>
                  <a:cubicBezTo>
                    <a:pt x="1450" y="281"/>
                    <a:pt x="1476" y="275"/>
                    <a:pt x="1502" y="269"/>
                  </a:cubicBezTo>
                  <a:cubicBezTo>
                    <a:pt x="1527" y="263"/>
                    <a:pt x="1553" y="256"/>
                    <a:pt x="1579" y="251"/>
                  </a:cubicBezTo>
                  <a:cubicBezTo>
                    <a:pt x="1631" y="240"/>
                    <a:pt x="1684" y="231"/>
                    <a:pt x="1737" y="227"/>
                  </a:cubicBezTo>
                  <a:cubicBezTo>
                    <a:pt x="1790" y="223"/>
                    <a:pt x="1844" y="226"/>
                    <a:pt x="1894" y="244"/>
                  </a:cubicBezTo>
                  <a:cubicBezTo>
                    <a:pt x="1945" y="262"/>
                    <a:pt x="1991" y="288"/>
                    <a:pt x="2040" y="310"/>
                  </a:cubicBezTo>
                  <a:cubicBezTo>
                    <a:pt x="2088" y="332"/>
                    <a:pt x="2136" y="353"/>
                    <a:pt x="2186" y="371"/>
                  </a:cubicBezTo>
                  <a:cubicBezTo>
                    <a:pt x="2211" y="380"/>
                    <a:pt x="2237" y="387"/>
                    <a:pt x="2262" y="393"/>
                  </a:cubicBezTo>
                  <a:cubicBezTo>
                    <a:pt x="2288" y="399"/>
                    <a:pt x="2314" y="403"/>
                    <a:pt x="2341" y="406"/>
                  </a:cubicBezTo>
                  <a:cubicBezTo>
                    <a:pt x="2367" y="408"/>
                    <a:pt x="2394" y="409"/>
                    <a:pt x="2420" y="409"/>
                  </a:cubicBezTo>
                  <a:cubicBezTo>
                    <a:pt x="2427" y="409"/>
                    <a:pt x="2433" y="408"/>
                    <a:pt x="2440" y="408"/>
                  </a:cubicBezTo>
                  <a:cubicBezTo>
                    <a:pt x="2450" y="408"/>
                    <a:pt x="2450" y="408"/>
                    <a:pt x="2450" y="408"/>
                  </a:cubicBezTo>
                  <a:cubicBezTo>
                    <a:pt x="2460" y="407"/>
                    <a:pt x="2460" y="407"/>
                    <a:pt x="2460" y="407"/>
                  </a:cubicBezTo>
                  <a:cubicBezTo>
                    <a:pt x="2479" y="406"/>
                    <a:pt x="2479" y="406"/>
                    <a:pt x="2479" y="406"/>
                  </a:cubicBezTo>
                  <a:cubicBezTo>
                    <a:pt x="2499" y="403"/>
                    <a:pt x="2499" y="403"/>
                    <a:pt x="2499" y="403"/>
                  </a:cubicBezTo>
                  <a:cubicBezTo>
                    <a:pt x="2506" y="403"/>
                    <a:pt x="2512" y="402"/>
                    <a:pt x="2519" y="401"/>
                  </a:cubicBezTo>
                  <a:cubicBezTo>
                    <a:pt x="2525" y="400"/>
                    <a:pt x="2532" y="399"/>
                    <a:pt x="2538" y="397"/>
                  </a:cubicBezTo>
                  <a:cubicBezTo>
                    <a:pt x="2551" y="395"/>
                    <a:pt x="2564" y="393"/>
                    <a:pt x="2577" y="389"/>
                  </a:cubicBezTo>
                  <a:cubicBezTo>
                    <a:pt x="2603" y="384"/>
                    <a:pt x="2628" y="376"/>
                    <a:pt x="2653" y="367"/>
                  </a:cubicBezTo>
                  <a:cubicBezTo>
                    <a:pt x="2703" y="349"/>
                    <a:pt x="2752" y="327"/>
                    <a:pt x="2799" y="303"/>
                  </a:cubicBezTo>
                  <a:cubicBezTo>
                    <a:pt x="2846" y="279"/>
                    <a:pt x="2892" y="252"/>
                    <a:pt x="2938" y="225"/>
                  </a:cubicBezTo>
                  <a:cubicBezTo>
                    <a:pt x="2961" y="212"/>
                    <a:pt x="2983" y="199"/>
                    <a:pt x="3006" y="185"/>
                  </a:cubicBezTo>
                  <a:cubicBezTo>
                    <a:pt x="3074" y="143"/>
                    <a:pt x="3074" y="143"/>
                    <a:pt x="3074" y="143"/>
                  </a:cubicBezTo>
                  <a:cubicBezTo>
                    <a:pt x="3119" y="116"/>
                    <a:pt x="3166" y="89"/>
                    <a:pt x="3214" y="67"/>
                  </a:cubicBezTo>
                  <a:cubicBezTo>
                    <a:pt x="3238" y="56"/>
                    <a:pt x="3263" y="46"/>
                    <a:pt x="3288" y="37"/>
                  </a:cubicBezTo>
                  <a:cubicBezTo>
                    <a:pt x="3313" y="29"/>
                    <a:pt x="3339" y="22"/>
                    <a:pt x="3365" y="16"/>
                  </a:cubicBezTo>
                  <a:cubicBezTo>
                    <a:pt x="3417" y="5"/>
                    <a:pt x="3470" y="0"/>
                    <a:pt x="3523" y="1"/>
                  </a:cubicBezTo>
                  <a:cubicBezTo>
                    <a:pt x="3576" y="1"/>
                    <a:pt x="3629" y="6"/>
                    <a:pt x="3682" y="16"/>
                  </a:cubicBezTo>
                  <a:cubicBezTo>
                    <a:pt x="3734" y="26"/>
                    <a:pt x="3786" y="39"/>
                    <a:pt x="3835" y="59"/>
                  </a:cubicBezTo>
                  <a:cubicBezTo>
                    <a:pt x="3859" y="69"/>
                    <a:pt x="3883" y="81"/>
                    <a:pt x="3906" y="95"/>
                  </a:cubicBezTo>
                  <a:cubicBezTo>
                    <a:pt x="3918" y="102"/>
                    <a:pt x="3929" y="109"/>
                    <a:pt x="3940" y="116"/>
                  </a:cubicBezTo>
                  <a:cubicBezTo>
                    <a:pt x="3973" y="138"/>
                    <a:pt x="3973" y="138"/>
                    <a:pt x="3973" y="138"/>
                  </a:cubicBezTo>
                  <a:cubicBezTo>
                    <a:pt x="4017" y="168"/>
                    <a:pt x="4061" y="198"/>
                    <a:pt x="4105" y="227"/>
                  </a:cubicBezTo>
                  <a:cubicBezTo>
                    <a:pt x="4149" y="256"/>
                    <a:pt x="4195" y="284"/>
                    <a:pt x="4241" y="310"/>
                  </a:cubicBezTo>
                  <a:cubicBezTo>
                    <a:pt x="4334" y="361"/>
                    <a:pt x="4432" y="403"/>
                    <a:pt x="4536" y="427"/>
                  </a:cubicBezTo>
                  <a:cubicBezTo>
                    <a:pt x="4587" y="439"/>
                    <a:pt x="4640" y="447"/>
                    <a:pt x="4693" y="449"/>
                  </a:cubicBezTo>
                  <a:cubicBezTo>
                    <a:pt x="4746" y="451"/>
                    <a:pt x="4799" y="447"/>
                    <a:pt x="4851" y="437"/>
                  </a:cubicBezTo>
                  <a:cubicBezTo>
                    <a:pt x="4799" y="447"/>
                    <a:pt x="4746" y="451"/>
                    <a:pt x="4693" y="449"/>
                  </a:cubicBezTo>
                  <a:cubicBezTo>
                    <a:pt x="4640" y="447"/>
                    <a:pt x="4587" y="440"/>
                    <a:pt x="4535" y="428"/>
                  </a:cubicBezTo>
                  <a:cubicBezTo>
                    <a:pt x="4432" y="404"/>
                    <a:pt x="4333" y="363"/>
                    <a:pt x="4240" y="311"/>
                  </a:cubicBezTo>
                  <a:cubicBezTo>
                    <a:pt x="4194" y="286"/>
                    <a:pt x="4148" y="258"/>
                    <a:pt x="4104" y="229"/>
                  </a:cubicBezTo>
                  <a:cubicBezTo>
                    <a:pt x="4059" y="200"/>
                    <a:pt x="4016" y="170"/>
                    <a:pt x="3971" y="140"/>
                  </a:cubicBezTo>
                  <a:cubicBezTo>
                    <a:pt x="3938" y="118"/>
                    <a:pt x="3938" y="118"/>
                    <a:pt x="3938" y="118"/>
                  </a:cubicBezTo>
                  <a:cubicBezTo>
                    <a:pt x="3927" y="111"/>
                    <a:pt x="3916" y="104"/>
                    <a:pt x="3905" y="97"/>
                  </a:cubicBezTo>
                  <a:cubicBezTo>
                    <a:pt x="3882" y="83"/>
                    <a:pt x="3858" y="72"/>
                    <a:pt x="3834" y="62"/>
                  </a:cubicBezTo>
                  <a:cubicBezTo>
                    <a:pt x="3785" y="41"/>
                    <a:pt x="3733" y="28"/>
                    <a:pt x="3681" y="19"/>
                  </a:cubicBezTo>
                  <a:cubicBezTo>
                    <a:pt x="3629" y="9"/>
                    <a:pt x="3576" y="4"/>
                    <a:pt x="3523" y="3"/>
                  </a:cubicBezTo>
                  <a:cubicBezTo>
                    <a:pt x="3470" y="3"/>
                    <a:pt x="3417" y="8"/>
                    <a:pt x="3365" y="19"/>
                  </a:cubicBezTo>
                  <a:cubicBezTo>
                    <a:pt x="3339" y="25"/>
                    <a:pt x="3314" y="32"/>
                    <a:pt x="3289" y="40"/>
                  </a:cubicBezTo>
                  <a:cubicBezTo>
                    <a:pt x="3264" y="49"/>
                    <a:pt x="3239" y="59"/>
                    <a:pt x="3215" y="70"/>
                  </a:cubicBezTo>
                  <a:cubicBezTo>
                    <a:pt x="3167" y="92"/>
                    <a:pt x="3121" y="119"/>
                    <a:pt x="3076" y="146"/>
                  </a:cubicBezTo>
                  <a:cubicBezTo>
                    <a:pt x="3008" y="188"/>
                    <a:pt x="3008" y="188"/>
                    <a:pt x="3008" y="188"/>
                  </a:cubicBezTo>
                  <a:cubicBezTo>
                    <a:pt x="2985" y="202"/>
                    <a:pt x="2962" y="215"/>
                    <a:pt x="2939" y="229"/>
                  </a:cubicBezTo>
                  <a:cubicBezTo>
                    <a:pt x="2894" y="255"/>
                    <a:pt x="2848" y="282"/>
                    <a:pt x="2800" y="306"/>
                  </a:cubicBezTo>
                  <a:cubicBezTo>
                    <a:pt x="2753" y="331"/>
                    <a:pt x="2705" y="353"/>
                    <a:pt x="2655" y="371"/>
                  </a:cubicBezTo>
                  <a:cubicBezTo>
                    <a:pt x="2630" y="379"/>
                    <a:pt x="2604" y="387"/>
                    <a:pt x="2578" y="393"/>
                  </a:cubicBezTo>
                  <a:cubicBezTo>
                    <a:pt x="2565" y="397"/>
                    <a:pt x="2552" y="399"/>
                    <a:pt x="2539" y="401"/>
                  </a:cubicBezTo>
                  <a:cubicBezTo>
                    <a:pt x="2533" y="403"/>
                    <a:pt x="2526" y="404"/>
                    <a:pt x="2519" y="405"/>
                  </a:cubicBezTo>
                  <a:cubicBezTo>
                    <a:pt x="2513" y="406"/>
                    <a:pt x="2506" y="407"/>
                    <a:pt x="2500" y="407"/>
                  </a:cubicBezTo>
                  <a:cubicBezTo>
                    <a:pt x="2480" y="410"/>
                    <a:pt x="2480" y="410"/>
                    <a:pt x="2480" y="410"/>
                  </a:cubicBezTo>
                  <a:cubicBezTo>
                    <a:pt x="2460" y="411"/>
                    <a:pt x="2460" y="411"/>
                    <a:pt x="2460" y="411"/>
                  </a:cubicBezTo>
                  <a:cubicBezTo>
                    <a:pt x="2450" y="412"/>
                    <a:pt x="2450" y="412"/>
                    <a:pt x="2450" y="412"/>
                  </a:cubicBezTo>
                  <a:cubicBezTo>
                    <a:pt x="2440" y="412"/>
                    <a:pt x="2440" y="412"/>
                    <a:pt x="2440" y="412"/>
                  </a:cubicBezTo>
                  <a:cubicBezTo>
                    <a:pt x="2433" y="412"/>
                    <a:pt x="2427" y="413"/>
                    <a:pt x="2420" y="413"/>
                  </a:cubicBezTo>
                  <a:cubicBezTo>
                    <a:pt x="2393" y="413"/>
                    <a:pt x="2367" y="412"/>
                    <a:pt x="2340" y="409"/>
                  </a:cubicBezTo>
                  <a:cubicBezTo>
                    <a:pt x="2314" y="407"/>
                    <a:pt x="2288" y="403"/>
                    <a:pt x="2262" y="397"/>
                  </a:cubicBezTo>
                  <a:cubicBezTo>
                    <a:pt x="2236" y="391"/>
                    <a:pt x="2210" y="383"/>
                    <a:pt x="2185" y="374"/>
                  </a:cubicBezTo>
                  <a:cubicBezTo>
                    <a:pt x="2135" y="357"/>
                    <a:pt x="2086" y="336"/>
                    <a:pt x="2038" y="313"/>
                  </a:cubicBezTo>
                  <a:cubicBezTo>
                    <a:pt x="1990" y="291"/>
                    <a:pt x="1943" y="265"/>
                    <a:pt x="1893" y="247"/>
                  </a:cubicBezTo>
                  <a:cubicBezTo>
                    <a:pt x="1843" y="230"/>
                    <a:pt x="1789" y="226"/>
                    <a:pt x="1737" y="230"/>
                  </a:cubicBezTo>
                  <a:cubicBezTo>
                    <a:pt x="1684" y="234"/>
                    <a:pt x="1632" y="243"/>
                    <a:pt x="1580" y="254"/>
                  </a:cubicBezTo>
                  <a:cubicBezTo>
                    <a:pt x="1554" y="259"/>
                    <a:pt x="1528" y="265"/>
                    <a:pt x="1502" y="272"/>
                  </a:cubicBezTo>
                  <a:cubicBezTo>
                    <a:pt x="1476" y="278"/>
                    <a:pt x="1451" y="284"/>
                    <a:pt x="1425" y="289"/>
                  </a:cubicBezTo>
                  <a:cubicBezTo>
                    <a:pt x="1386" y="298"/>
                    <a:pt x="1386" y="298"/>
                    <a:pt x="1386" y="298"/>
                  </a:cubicBezTo>
                  <a:cubicBezTo>
                    <a:pt x="1373" y="300"/>
                    <a:pt x="1360" y="304"/>
                    <a:pt x="1347" y="306"/>
                  </a:cubicBezTo>
                  <a:cubicBezTo>
                    <a:pt x="1321" y="311"/>
                    <a:pt x="1294" y="315"/>
                    <a:pt x="1268" y="319"/>
                  </a:cubicBezTo>
                  <a:cubicBezTo>
                    <a:pt x="1163" y="334"/>
                    <a:pt x="1057" y="343"/>
                    <a:pt x="952" y="355"/>
                  </a:cubicBezTo>
                  <a:cubicBezTo>
                    <a:pt x="846" y="366"/>
                    <a:pt x="741" y="378"/>
                    <a:pt x="635" y="388"/>
                  </a:cubicBezTo>
                  <a:cubicBezTo>
                    <a:pt x="424" y="409"/>
                    <a:pt x="212" y="425"/>
                    <a:pt x="0" y="4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46">
              <a:extLst>
                <a:ext uri="{FF2B5EF4-FFF2-40B4-BE49-F238E27FC236}">
                  <a16:creationId xmlns:a16="http://schemas.microsoft.com/office/drawing/2014/main" id="{575C286A-2BB5-BEED-D324-0CD06C95FD3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3588" y="2589213"/>
              <a:ext cx="12120563" cy="1190625"/>
            </a:xfrm>
            <a:custGeom>
              <a:avLst/>
              <a:gdLst>
                <a:gd name="T0" fmla="*/ 635 w 4852"/>
                <a:gd name="T1" fmla="*/ 387 h 476"/>
                <a:gd name="T2" fmla="*/ 1270 w 4852"/>
                <a:gd name="T3" fmla="*/ 349 h 476"/>
                <a:gd name="T4" fmla="*/ 1428 w 4852"/>
                <a:gd name="T5" fmla="*/ 332 h 476"/>
                <a:gd name="T6" fmla="*/ 1665 w 4852"/>
                <a:gd name="T7" fmla="*/ 298 h 476"/>
                <a:gd name="T8" fmla="*/ 1824 w 4852"/>
                <a:gd name="T9" fmla="*/ 300 h 476"/>
                <a:gd name="T10" fmla="*/ 1901 w 4852"/>
                <a:gd name="T11" fmla="*/ 321 h 476"/>
                <a:gd name="T12" fmla="*/ 2050 w 4852"/>
                <a:gd name="T13" fmla="*/ 375 h 476"/>
                <a:gd name="T14" fmla="*/ 2242 w 4852"/>
                <a:gd name="T15" fmla="*/ 425 h 476"/>
                <a:gd name="T16" fmla="*/ 2321 w 4852"/>
                <a:gd name="T17" fmla="*/ 432 h 476"/>
                <a:gd name="T18" fmla="*/ 2400 w 4852"/>
                <a:gd name="T19" fmla="*/ 431 h 476"/>
                <a:gd name="T20" fmla="*/ 2430 w 4852"/>
                <a:gd name="T21" fmla="*/ 429 h 476"/>
                <a:gd name="T22" fmla="*/ 2518 w 4852"/>
                <a:gd name="T23" fmla="*/ 414 h 476"/>
                <a:gd name="T24" fmla="*/ 2594 w 4852"/>
                <a:gd name="T25" fmla="*/ 394 h 476"/>
                <a:gd name="T26" fmla="*/ 2631 w 4852"/>
                <a:gd name="T27" fmla="*/ 380 h 476"/>
                <a:gd name="T28" fmla="*/ 2810 w 4852"/>
                <a:gd name="T29" fmla="*/ 294 h 476"/>
                <a:gd name="T30" fmla="*/ 3084 w 4852"/>
                <a:gd name="T31" fmla="*/ 132 h 476"/>
                <a:gd name="T32" fmla="*/ 3226 w 4852"/>
                <a:gd name="T33" fmla="*/ 60 h 476"/>
                <a:gd name="T34" fmla="*/ 3537 w 4852"/>
                <a:gd name="T35" fmla="*/ 1 h 476"/>
                <a:gd name="T36" fmla="*/ 3846 w 4852"/>
                <a:gd name="T37" fmla="*/ 66 h 476"/>
                <a:gd name="T38" fmla="*/ 3981 w 4852"/>
                <a:gd name="T39" fmla="*/ 151 h 476"/>
                <a:gd name="T40" fmla="*/ 4244 w 4852"/>
                <a:gd name="T41" fmla="*/ 329 h 476"/>
                <a:gd name="T42" fmla="*/ 4536 w 4852"/>
                <a:gd name="T43" fmla="*/ 451 h 476"/>
                <a:gd name="T44" fmla="*/ 4852 w 4852"/>
                <a:gd name="T45" fmla="*/ 461 h 476"/>
                <a:gd name="T46" fmla="*/ 4536 w 4852"/>
                <a:gd name="T47" fmla="*/ 452 h 476"/>
                <a:gd name="T48" fmla="*/ 4243 w 4852"/>
                <a:gd name="T49" fmla="*/ 331 h 476"/>
                <a:gd name="T50" fmla="*/ 3979 w 4852"/>
                <a:gd name="T51" fmla="*/ 153 h 476"/>
                <a:gd name="T52" fmla="*/ 3845 w 4852"/>
                <a:gd name="T53" fmla="*/ 68 h 476"/>
                <a:gd name="T54" fmla="*/ 3537 w 4852"/>
                <a:gd name="T55" fmla="*/ 4 h 476"/>
                <a:gd name="T56" fmla="*/ 3227 w 4852"/>
                <a:gd name="T57" fmla="*/ 63 h 476"/>
                <a:gd name="T58" fmla="*/ 3086 w 4852"/>
                <a:gd name="T59" fmla="*/ 135 h 476"/>
                <a:gd name="T60" fmla="*/ 2812 w 4852"/>
                <a:gd name="T61" fmla="*/ 297 h 476"/>
                <a:gd name="T62" fmla="*/ 2633 w 4852"/>
                <a:gd name="T63" fmla="*/ 384 h 476"/>
                <a:gd name="T64" fmla="*/ 2595 w 4852"/>
                <a:gd name="T65" fmla="*/ 397 h 476"/>
                <a:gd name="T66" fmla="*/ 2519 w 4852"/>
                <a:gd name="T67" fmla="*/ 418 h 476"/>
                <a:gd name="T68" fmla="*/ 2430 w 4852"/>
                <a:gd name="T69" fmla="*/ 433 h 476"/>
                <a:gd name="T70" fmla="*/ 2400 w 4852"/>
                <a:gd name="T71" fmla="*/ 435 h 476"/>
                <a:gd name="T72" fmla="*/ 2321 w 4852"/>
                <a:gd name="T73" fmla="*/ 436 h 476"/>
                <a:gd name="T74" fmla="*/ 2241 w 4852"/>
                <a:gd name="T75" fmla="*/ 429 h 476"/>
                <a:gd name="T76" fmla="*/ 2049 w 4852"/>
                <a:gd name="T77" fmla="*/ 379 h 476"/>
                <a:gd name="T78" fmla="*/ 1899 w 4852"/>
                <a:gd name="T79" fmla="*/ 324 h 476"/>
                <a:gd name="T80" fmla="*/ 1823 w 4852"/>
                <a:gd name="T81" fmla="*/ 303 h 476"/>
                <a:gd name="T82" fmla="*/ 1665 w 4852"/>
                <a:gd name="T83" fmla="*/ 302 h 476"/>
                <a:gd name="T84" fmla="*/ 1429 w 4852"/>
                <a:gd name="T85" fmla="*/ 335 h 476"/>
                <a:gd name="T86" fmla="*/ 1270 w 4852"/>
                <a:gd name="T87" fmla="*/ 352 h 476"/>
                <a:gd name="T88" fmla="*/ 635 w 4852"/>
                <a:gd name="T89" fmla="*/ 389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852" h="476">
                  <a:moveTo>
                    <a:pt x="0" y="427"/>
                  </a:moveTo>
                  <a:cubicBezTo>
                    <a:pt x="212" y="421"/>
                    <a:pt x="424" y="404"/>
                    <a:pt x="635" y="387"/>
                  </a:cubicBezTo>
                  <a:cubicBezTo>
                    <a:pt x="741" y="379"/>
                    <a:pt x="847" y="371"/>
                    <a:pt x="953" y="365"/>
                  </a:cubicBezTo>
                  <a:cubicBezTo>
                    <a:pt x="1058" y="359"/>
                    <a:pt x="1164" y="357"/>
                    <a:pt x="1270" y="349"/>
                  </a:cubicBezTo>
                  <a:cubicBezTo>
                    <a:pt x="1297" y="347"/>
                    <a:pt x="1323" y="345"/>
                    <a:pt x="1349" y="342"/>
                  </a:cubicBezTo>
                  <a:cubicBezTo>
                    <a:pt x="1428" y="332"/>
                    <a:pt x="1428" y="332"/>
                    <a:pt x="1428" y="332"/>
                  </a:cubicBezTo>
                  <a:cubicBezTo>
                    <a:pt x="1481" y="324"/>
                    <a:pt x="1533" y="315"/>
                    <a:pt x="1585" y="308"/>
                  </a:cubicBezTo>
                  <a:cubicBezTo>
                    <a:pt x="1612" y="304"/>
                    <a:pt x="1638" y="301"/>
                    <a:pt x="1665" y="298"/>
                  </a:cubicBezTo>
                  <a:cubicBezTo>
                    <a:pt x="1691" y="296"/>
                    <a:pt x="1717" y="294"/>
                    <a:pt x="1744" y="294"/>
                  </a:cubicBezTo>
                  <a:cubicBezTo>
                    <a:pt x="1771" y="294"/>
                    <a:pt x="1797" y="296"/>
                    <a:pt x="1824" y="300"/>
                  </a:cubicBezTo>
                  <a:cubicBezTo>
                    <a:pt x="1837" y="302"/>
                    <a:pt x="1850" y="305"/>
                    <a:pt x="1863" y="309"/>
                  </a:cubicBezTo>
                  <a:cubicBezTo>
                    <a:pt x="1875" y="312"/>
                    <a:pt x="1888" y="316"/>
                    <a:pt x="1901" y="321"/>
                  </a:cubicBezTo>
                  <a:cubicBezTo>
                    <a:pt x="1926" y="329"/>
                    <a:pt x="1950" y="339"/>
                    <a:pt x="1975" y="348"/>
                  </a:cubicBezTo>
                  <a:cubicBezTo>
                    <a:pt x="2000" y="358"/>
                    <a:pt x="2025" y="367"/>
                    <a:pt x="2050" y="375"/>
                  </a:cubicBezTo>
                  <a:cubicBezTo>
                    <a:pt x="2100" y="392"/>
                    <a:pt x="2151" y="407"/>
                    <a:pt x="2203" y="418"/>
                  </a:cubicBezTo>
                  <a:cubicBezTo>
                    <a:pt x="2216" y="421"/>
                    <a:pt x="2229" y="423"/>
                    <a:pt x="2242" y="425"/>
                  </a:cubicBezTo>
                  <a:cubicBezTo>
                    <a:pt x="2255" y="427"/>
                    <a:pt x="2268" y="429"/>
                    <a:pt x="2281" y="430"/>
                  </a:cubicBezTo>
                  <a:cubicBezTo>
                    <a:pt x="2294" y="431"/>
                    <a:pt x="2307" y="432"/>
                    <a:pt x="2321" y="432"/>
                  </a:cubicBezTo>
                  <a:cubicBezTo>
                    <a:pt x="2334" y="433"/>
                    <a:pt x="2347" y="433"/>
                    <a:pt x="2360" y="433"/>
                  </a:cubicBezTo>
                  <a:cubicBezTo>
                    <a:pt x="2374" y="433"/>
                    <a:pt x="2387" y="432"/>
                    <a:pt x="2400" y="431"/>
                  </a:cubicBezTo>
                  <a:cubicBezTo>
                    <a:pt x="2407" y="431"/>
                    <a:pt x="2413" y="430"/>
                    <a:pt x="2420" y="429"/>
                  </a:cubicBezTo>
                  <a:cubicBezTo>
                    <a:pt x="2430" y="429"/>
                    <a:pt x="2430" y="429"/>
                    <a:pt x="2430" y="429"/>
                  </a:cubicBezTo>
                  <a:cubicBezTo>
                    <a:pt x="2439" y="427"/>
                    <a:pt x="2439" y="427"/>
                    <a:pt x="2439" y="427"/>
                  </a:cubicBezTo>
                  <a:cubicBezTo>
                    <a:pt x="2466" y="425"/>
                    <a:pt x="2492" y="420"/>
                    <a:pt x="2518" y="414"/>
                  </a:cubicBezTo>
                  <a:cubicBezTo>
                    <a:pt x="2531" y="411"/>
                    <a:pt x="2543" y="409"/>
                    <a:pt x="2556" y="405"/>
                  </a:cubicBezTo>
                  <a:cubicBezTo>
                    <a:pt x="2569" y="402"/>
                    <a:pt x="2582" y="397"/>
                    <a:pt x="2594" y="394"/>
                  </a:cubicBezTo>
                  <a:cubicBezTo>
                    <a:pt x="2600" y="392"/>
                    <a:pt x="2607" y="389"/>
                    <a:pt x="2613" y="387"/>
                  </a:cubicBezTo>
                  <a:cubicBezTo>
                    <a:pt x="2619" y="385"/>
                    <a:pt x="2625" y="383"/>
                    <a:pt x="2631" y="380"/>
                  </a:cubicBezTo>
                  <a:cubicBezTo>
                    <a:pt x="2644" y="375"/>
                    <a:pt x="2656" y="370"/>
                    <a:pt x="2668" y="365"/>
                  </a:cubicBezTo>
                  <a:cubicBezTo>
                    <a:pt x="2717" y="344"/>
                    <a:pt x="2764" y="320"/>
                    <a:pt x="2810" y="294"/>
                  </a:cubicBezTo>
                  <a:cubicBezTo>
                    <a:pt x="2857" y="268"/>
                    <a:pt x="2902" y="241"/>
                    <a:pt x="2948" y="214"/>
                  </a:cubicBezTo>
                  <a:cubicBezTo>
                    <a:pt x="2993" y="187"/>
                    <a:pt x="3038" y="158"/>
                    <a:pt x="3084" y="132"/>
                  </a:cubicBezTo>
                  <a:cubicBezTo>
                    <a:pt x="3107" y="119"/>
                    <a:pt x="3130" y="106"/>
                    <a:pt x="3154" y="93"/>
                  </a:cubicBezTo>
                  <a:cubicBezTo>
                    <a:pt x="3177" y="81"/>
                    <a:pt x="3201" y="70"/>
                    <a:pt x="3226" y="60"/>
                  </a:cubicBezTo>
                  <a:cubicBezTo>
                    <a:pt x="3275" y="39"/>
                    <a:pt x="3326" y="24"/>
                    <a:pt x="3378" y="14"/>
                  </a:cubicBezTo>
                  <a:cubicBezTo>
                    <a:pt x="3430" y="4"/>
                    <a:pt x="3483" y="0"/>
                    <a:pt x="3537" y="1"/>
                  </a:cubicBezTo>
                  <a:cubicBezTo>
                    <a:pt x="3590" y="2"/>
                    <a:pt x="3643" y="8"/>
                    <a:pt x="3695" y="18"/>
                  </a:cubicBezTo>
                  <a:cubicBezTo>
                    <a:pt x="3747" y="28"/>
                    <a:pt x="3798" y="44"/>
                    <a:pt x="3846" y="66"/>
                  </a:cubicBezTo>
                  <a:cubicBezTo>
                    <a:pt x="3870" y="77"/>
                    <a:pt x="3894" y="90"/>
                    <a:pt x="3916" y="105"/>
                  </a:cubicBezTo>
                  <a:cubicBezTo>
                    <a:pt x="3937" y="120"/>
                    <a:pt x="3959" y="136"/>
                    <a:pt x="3981" y="151"/>
                  </a:cubicBezTo>
                  <a:cubicBezTo>
                    <a:pt x="4024" y="182"/>
                    <a:pt x="4067" y="213"/>
                    <a:pt x="4110" y="243"/>
                  </a:cubicBezTo>
                  <a:cubicBezTo>
                    <a:pt x="4154" y="273"/>
                    <a:pt x="4198" y="302"/>
                    <a:pt x="4244" y="329"/>
                  </a:cubicBezTo>
                  <a:cubicBezTo>
                    <a:pt x="4290" y="356"/>
                    <a:pt x="4337" y="380"/>
                    <a:pt x="4386" y="401"/>
                  </a:cubicBezTo>
                  <a:cubicBezTo>
                    <a:pt x="4434" y="422"/>
                    <a:pt x="4485" y="438"/>
                    <a:pt x="4536" y="451"/>
                  </a:cubicBezTo>
                  <a:cubicBezTo>
                    <a:pt x="4588" y="464"/>
                    <a:pt x="4640" y="472"/>
                    <a:pt x="4693" y="474"/>
                  </a:cubicBezTo>
                  <a:cubicBezTo>
                    <a:pt x="4746" y="476"/>
                    <a:pt x="4800" y="472"/>
                    <a:pt x="4852" y="461"/>
                  </a:cubicBezTo>
                  <a:cubicBezTo>
                    <a:pt x="4800" y="472"/>
                    <a:pt x="4746" y="476"/>
                    <a:pt x="4693" y="474"/>
                  </a:cubicBezTo>
                  <a:cubicBezTo>
                    <a:pt x="4640" y="472"/>
                    <a:pt x="4588" y="465"/>
                    <a:pt x="4536" y="452"/>
                  </a:cubicBezTo>
                  <a:cubicBezTo>
                    <a:pt x="4485" y="440"/>
                    <a:pt x="4434" y="423"/>
                    <a:pt x="4385" y="402"/>
                  </a:cubicBezTo>
                  <a:cubicBezTo>
                    <a:pt x="4336" y="382"/>
                    <a:pt x="4289" y="357"/>
                    <a:pt x="4243" y="331"/>
                  </a:cubicBezTo>
                  <a:cubicBezTo>
                    <a:pt x="4197" y="304"/>
                    <a:pt x="4153" y="275"/>
                    <a:pt x="4109" y="245"/>
                  </a:cubicBezTo>
                  <a:cubicBezTo>
                    <a:pt x="4065" y="215"/>
                    <a:pt x="4022" y="184"/>
                    <a:pt x="3979" y="153"/>
                  </a:cubicBezTo>
                  <a:cubicBezTo>
                    <a:pt x="3958" y="138"/>
                    <a:pt x="3936" y="122"/>
                    <a:pt x="3914" y="107"/>
                  </a:cubicBezTo>
                  <a:cubicBezTo>
                    <a:pt x="3892" y="93"/>
                    <a:pt x="3869" y="80"/>
                    <a:pt x="3845" y="68"/>
                  </a:cubicBezTo>
                  <a:cubicBezTo>
                    <a:pt x="3797" y="46"/>
                    <a:pt x="3746" y="31"/>
                    <a:pt x="3694" y="21"/>
                  </a:cubicBezTo>
                  <a:cubicBezTo>
                    <a:pt x="3642" y="10"/>
                    <a:pt x="3589" y="5"/>
                    <a:pt x="3537" y="4"/>
                  </a:cubicBezTo>
                  <a:cubicBezTo>
                    <a:pt x="3484" y="3"/>
                    <a:pt x="3431" y="7"/>
                    <a:pt x="3379" y="17"/>
                  </a:cubicBezTo>
                  <a:cubicBezTo>
                    <a:pt x="3327" y="27"/>
                    <a:pt x="3276" y="42"/>
                    <a:pt x="3227" y="63"/>
                  </a:cubicBezTo>
                  <a:cubicBezTo>
                    <a:pt x="3203" y="73"/>
                    <a:pt x="3179" y="84"/>
                    <a:pt x="3155" y="96"/>
                  </a:cubicBezTo>
                  <a:cubicBezTo>
                    <a:pt x="3132" y="108"/>
                    <a:pt x="3108" y="121"/>
                    <a:pt x="3086" y="135"/>
                  </a:cubicBezTo>
                  <a:cubicBezTo>
                    <a:pt x="3040" y="161"/>
                    <a:pt x="2995" y="190"/>
                    <a:pt x="2949" y="217"/>
                  </a:cubicBezTo>
                  <a:cubicBezTo>
                    <a:pt x="2904" y="244"/>
                    <a:pt x="2858" y="271"/>
                    <a:pt x="2812" y="297"/>
                  </a:cubicBezTo>
                  <a:cubicBezTo>
                    <a:pt x="2766" y="323"/>
                    <a:pt x="2719" y="348"/>
                    <a:pt x="2670" y="369"/>
                  </a:cubicBezTo>
                  <a:cubicBezTo>
                    <a:pt x="2658" y="374"/>
                    <a:pt x="2645" y="379"/>
                    <a:pt x="2633" y="384"/>
                  </a:cubicBezTo>
                  <a:cubicBezTo>
                    <a:pt x="2627" y="386"/>
                    <a:pt x="2620" y="388"/>
                    <a:pt x="2614" y="391"/>
                  </a:cubicBezTo>
                  <a:cubicBezTo>
                    <a:pt x="2608" y="393"/>
                    <a:pt x="2602" y="395"/>
                    <a:pt x="2595" y="397"/>
                  </a:cubicBezTo>
                  <a:cubicBezTo>
                    <a:pt x="2583" y="401"/>
                    <a:pt x="2570" y="405"/>
                    <a:pt x="2557" y="409"/>
                  </a:cubicBezTo>
                  <a:cubicBezTo>
                    <a:pt x="2544" y="412"/>
                    <a:pt x="2531" y="415"/>
                    <a:pt x="2519" y="418"/>
                  </a:cubicBezTo>
                  <a:cubicBezTo>
                    <a:pt x="2493" y="424"/>
                    <a:pt x="2466" y="429"/>
                    <a:pt x="2440" y="431"/>
                  </a:cubicBezTo>
                  <a:cubicBezTo>
                    <a:pt x="2430" y="433"/>
                    <a:pt x="2430" y="433"/>
                    <a:pt x="2430" y="433"/>
                  </a:cubicBezTo>
                  <a:cubicBezTo>
                    <a:pt x="2420" y="433"/>
                    <a:pt x="2420" y="433"/>
                    <a:pt x="2420" y="433"/>
                  </a:cubicBezTo>
                  <a:cubicBezTo>
                    <a:pt x="2413" y="434"/>
                    <a:pt x="2407" y="435"/>
                    <a:pt x="2400" y="435"/>
                  </a:cubicBezTo>
                  <a:cubicBezTo>
                    <a:pt x="2387" y="436"/>
                    <a:pt x="2374" y="437"/>
                    <a:pt x="2360" y="437"/>
                  </a:cubicBezTo>
                  <a:cubicBezTo>
                    <a:pt x="2347" y="437"/>
                    <a:pt x="2334" y="436"/>
                    <a:pt x="2321" y="436"/>
                  </a:cubicBezTo>
                  <a:cubicBezTo>
                    <a:pt x="2307" y="435"/>
                    <a:pt x="2294" y="435"/>
                    <a:pt x="2281" y="434"/>
                  </a:cubicBezTo>
                  <a:cubicBezTo>
                    <a:pt x="2268" y="433"/>
                    <a:pt x="2254" y="431"/>
                    <a:pt x="2241" y="429"/>
                  </a:cubicBezTo>
                  <a:cubicBezTo>
                    <a:pt x="2228" y="427"/>
                    <a:pt x="2215" y="425"/>
                    <a:pt x="2202" y="422"/>
                  </a:cubicBezTo>
                  <a:cubicBezTo>
                    <a:pt x="2150" y="411"/>
                    <a:pt x="2099" y="396"/>
                    <a:pt x="2049" y="379"/>
                  </a:cubicBezTo>
                  <a:cubicBezTo>
                    <a:pt x="2024" y="370"/>
                    <a:pt x="1999" y="361"/>
                    <a:pt x="1974" y="352"/>
                  </a:cubicBezTo>
                  <a:cubicBezTo>
                    <a:pt x="1949" y="342"/>
                    <a:pt x="1924" y="333"/>
                    <a:pt x="1899" y="324"/>
                  </a:cubicBezTo>
                  <a:cubicBezTo>
                    <a:pt x="1887" y="320"/>
                    <a:pt x="1874" y="315"/>
                    <a:pt x="1862" y="312"/>
                  </a:cubicBezTo>
                  <a:cubicBezTo>
                    <a:pt x="1849" y="308"/>
                    <a:pt x="1836" y="306"/>
                    <a:pt x="1823" y="303"/>
                  </a:cubicBezTo>
                  <a:cubicBezTo>
                    <a:pt x="1797" y="299"/>
                    <a:pt x="1770" y="297"/>
                    <a:pt x="1744" y="297"/>
                  </a:cubicBezTo>
                  <a:cubicBezTo>
                    <a:pt x="1718" y="297"/>
                    <a:pt x="1691" y="299"/>
                    <a:pt x="1665" y="302"/>
                  </a:cubicBezTo>
                  <a:cubicBezTo>
                    <a:pt x="1638" y="304"/>
                    <a:pt x="1612" y="307"/>
                    <a:pt x="1586" y="311"/>
                  </a:cubicBezTo>
                  <a:cubicBezTo>
                    <a:pt x="1533" y="318"/>
                    <a:pt x="1481" y="327"/>
                    <a:pt x="1429" y="335"/>
                  </a:cubicBezTo>
                  <a:cubicBezTo>
                    <a:pt x="1350" y="344"/>
                    <a:pt x="1350" y="344"/>
                    <a:pt x="1350" y="344"/>
                  </a:cubicBezTo>
                  <a:cubicBezTo>
                    <a:pt x="1323" y="348"/>
                    <a:pt x="1297" y="350"/>
                    <a:pt x="1270" y="352"/>
                  </a:cubicBezTo>
                  <a:cubicBezTo>
                    <a:pt x="1165" y="359"/>
                    <a:pt x="1059" y="361"/>
                    <a:pt x="953" y="368"/>
                  </a:cubicBezTo>
                  <a:cubicBezTo>
                    <a:pt x="847" y="374"/>
                    <a:pt x="741" y="381"/>
                    <a:pt x="635" y="389"/>
                  </a:cubicBezTo>
                  <a:cubicBezTo>
                    <a:pt x="424" y="405"/>
                    <a:pt x="212" y="421"/>
                    <a:pt x="0" y="4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47">
              <a:extLst>
                <a:ext uri="{FF2B5EF4-FFF2-40B4-BE49-F238E27FC236}">
                  <a16:creationId xmlns:a16="http://schemas.microsoft.com/office/drawing/2014/main" id="{6971478E-1D9E-41CE-1359-D492A594B6D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2000" y="2560638"/>
              <a:ext cx="12117388" cy="1257300"/>
            </a:xfrm>
            <a:custGeom>
              <a:avLst/>
              <a:gdLst>
                <a:gd name="T0" fmla="*/ 636 w 4851"/>
                <a:gd name="T1" fmla="*/ 390 h 503"/>
                <a:gd name="T2" fmla="*/ 1272 w 4851"/>
                <a:gd name="T3" fmla="*/ 387 h 503"/>
                <a:gd name="T4" fmla="*/ 1352 w 4851"/>
                <a:gd name="T5" fmla="*/ 385 h 503"/>
                <a:gd name="T6" fmla="*/ 1411 w 4851"/>
                <a:gd name="T7" fmla="*/ 383 h 503"/>
                <a:gd name="T8" fmla="*/ 1590 w 4851"/>
                <a:gd name="T9" fmla="*/ 369 h 503"/>
                <a:gd name="T10" fmla="*/ 1749 w 4851"/>
                <a:gd name="T11" fmla="*/ 365 h 503"/>
                <a:gd name="T12" fmla="*/ 1848 w 4851"/>
                <a:gd name="T13" fmla="*/ 379 h 503"/>
                <a:gd name="T14" fmla="*/ 1905 w 4851"/>
                <a:gd name="T15" fmla="*/ 395 h 503"/>
                <a:gd name="T16" fmla="*/ 2060 w 4851"/>
                <a:gd name="T17" fmla="*/ 434 h 503"/>
                <a:gd name="T18" fmla="*/ 2217 w 4851"/>
                <a:gd name="T19" fmla="*/ 459 h 503"/>
                <a:gd name="T20" fmla="*/ 2677 w 4851"/>
                <a:gd name="T21" fmla="*/ 363 h 503"/>
                <a:gd name="T22" fmla="*/ 2954 w 4851"/>
                <a:gd name="T23" fmla="*/ 205 h 503"/>
                <a:gd name="T24" fmla="*/ 3234 w 4851"/>
                <a:gd name="T25" fmla="*/ 55 h 503"/>
                <a:gd name="T26" fmla="*/ 3547 w 4851"/>
                <a:gd name="T27" fmla="*/ 2 h 503"/>
                <a:gd name="T28" fmla="*/ 3855 w 4851"/>
                <a:gd name="T29" fmla="*/ 74 h 503"/>
                <a:gd name="T30" fmla="*/ 3922 w 4851"/>
                <a:gd name="T31" fmla="*/ 117 h 503"/>
                <a:gd name="T32" fmla="*/ 4113 w 4851"/>
                <a:gd name="T33" fmla="*/ 260 h 503"/>
                <a:gd name="T34" fmla="*/ 4385 w 4851"/>
                <a:gd name="T35" fmla="*/ 424 h 503"/>
                <a:gd name="T36" fmla="*/ 4693 w 4851"/>
                <a:gd name="T37" fmla="*/ 500 h 503"/>
                <a:gd name="T38" fmla="*/ 4693 w 4851"/>
                <a:gd name="T39" fmla="*/ 501 h 503"/>
                <a:gd name="T40" fmla="*/ 4385 w 4851"/>
                <a:gd name="T41" fmla="*/ 425 h 503"/>
                <a:gd name="T42" fmla="*/ 4112 w 4851"/>
                <a:gd name="T43" fmla="*/ 262 h 503"/>
                <a:gd name="T44" fmla="*/ 3921 w 4851"/>
                <a:gd name="T45" fmla="*/ 119 h 503"/>
                <a:gd name="T46" fmla="*/ 3854 w 4851"/>
                <a:gd name="T47" fmla="*/ 77 h 503"/>
                <a:gd name="T48" fmla="*/ 3547 w 4851"/>
                <a:gd name="T49" fmla="*/ 5 h 503"/>
                <a:gd name="T50" fmla="*/ 3236 w 4851"/>
                <a:gd name="T51" fmla="*/ 58 h 503"/>
                <a:gd name="T52" fmla="*/ 2955 w 4851"/>
                <a:gd name="T53" fmla="*/ 208 h 503"/>
                <a:gd name="T54" fmla="*/ 2679 w 4851"/>
                <a:gd name="T55" fmla="*/ 366 h 503"/>
                <a:gd name="T56" fmla="*/ 2216 w 4851"/>
                <a:gd name="T57" fmla="*/ 462 h 503"/>
                <a:gd name="T58" fmla="*/ 1866 w 4851"/>
                <a:gd name="T59" fmla="*/ 388 h 503"/>
                <a:gd name="T60" fmla="*/ 1828 w 4851"/>
                <a:gd name="T61" fmla="*/ 378 h 503"/>
                <a:gd name="T62" fmla="*/ 1590 w 4851"/>
                <a:gd name="T63" fmla="*/ 372 h 503"/>
                <a:gd name="T64" fmla="*/ 1412 w 4851"/>
                <a:gd name="T65" fmla="*/ 386 h 503"/>
                <a:gd name="T66" fmla="*/ 1352 w 4851"/>
                <a:gd name="T67" fmla="*/ 388 h 503"/>
                <a:gd name="T68" fmla="*/ 1272 w 4851"/>
                <a:gd name="T69" fmla="*/ 390 h 503"/>
                <a:gd name="T70" fmla="*/ 636 w 4851"/>
                <a:gd name="T71" fmla="*/ 392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851" h="503">
                  <a:moveTo>
                    <a:pt x="0" y="429"/>
                  </a:moveTo>
                  <a:cubicBezTo>
                    <a:pt x="212" y="418"/>
                    <a:pt x="424" y="401"/>
                    <a:pt x="636" y="390"/>
                  </a:cubicBezTo>
                  <a:cubicBezTo>
                    <a:pt x="742" y="384"/>
                    <a:pt x="848" y="381"/>
                    <a:pt x="954" y="381"/>
                  </a:cubicBezTo>
                  <a:cubicBezTo>
                    <a:pt x="1060" y="381"/>
                    <a:pt x="1166" y="386"/>
                    <a:pt x="1272" y="387"/>
                  </a:cubicBezTo>
                  <a:cubicBezTo>
                    <a:pt x="1286" y="387"/>
                    <a:pt x="1299" y="387"/>
                    <a:pt x="1312" y="387"/>
                  </a:cubicBezTo>
                  <a:cubicBezTo>
                    <a:pt x="1325" y="386"/>
                    <a:pt x="1339" y="386"/>
                    <a:pt x="1352" y="385"/>
                  </a:cubicBezTo>
                  <a:cubicBezTo>
                    <a:pt x="1392" y="384"/>
                    <a:pt x="1392" y="384"/>
                    <a:pt x="1392" y="384"/>
                  </a:cubicBezTo>
                  <a:cubicBezTo>
                    <a:pt x="1411" y="383"/>
                    <a:pt x="1411" y="383"/>
                    <a:pt x="1411" y="383"/>
                  </a:cubicBezTo>
                  <a:cubicBezTo>
                    <a:pt x="1431" y="382"/>
                    <a:pt x="1431" y="382"/>
                    <a:pt x="1431" y="382"/>
                  </a:cubicBezTo>
                  <a:cubicBezTo>
                    <a:pt x="1484" y="378"/>
                    <a:pt x="1537" y="373"/>
                    <a:pt x="1590" y="369"/>
                  </a:cubicBezTo>
                  <a:cubicBezTo>
                    <a:pt x="1616" y="367"/>
                    <a:pt x="1643" y="366"/>
                    <a:pt x="1669" y="364"/>
                  </a:cubicBezTo>
                  <a:cubicBezTo>
                    <a:pt x="1696" y="363"/>
                    <a:pt x="1723" y="363"/>
                    <a:pt x="1749" y="365"/>
                  </a:cubicBezTo>
                  <a:cubicBezTo>
                    <a:pt x="1776" y="366"/>
                    <a:pt x="1802" y="369"/>
                    <a:pt x="1828" y="375"/>
                  </a:cubicBezTo>
                  <a:cubicBezTo>
                    <a:pt x="1835" y="376"/>
                    <a:pt x="1841" y="377"/>
                    <a:pt x="1848" y="379"/>
                  </a:cubicBezTo>
                  <a:cubicBezTo>
                    <a:pt x="1867" y="384"/>
                    <a:pt x="1867" y="384"/>
                    <a:pt x="1867" y="384"/>
                  </a:cubicBezTo>
                  <a:cubicBezTo>
                    <a:pt x="1905" y="395"/>
                    <a:pt x="1905" y="395"/>
                    <a:pt x="1905" y="395"/>
                  </a:cubicBezTo>
                  <a:cubicBezTo>
                    <a:pt x="1931" y="402"/>
                    <a:pt x="1957" y="409"/>
                    <a:pt x="1982" y="416"/>
                  </a:cubicBezTo>
                  <a:cubicBezTo>
                    <a:pt x="2008" y="423"/>
                    <a:pt x="2034" y="429"/>
                    <a:pt x="2060" y="434"/>
                  </a:cubicBezTo>
                  <a:cubicBezTo>
                    <a:pt x="2085" y="440"/>
                    <a:pt x="2112" y="445"/>
                    <a:pt x="2138" y="449"/>
                  </a:cubicBezTo>
                  <a:cubicBezTo>
                    <a:pt x="2164" y="453"/>
                    <a:pt x="2190" y="457"/>
                    <a:pt x="2217" y="459"/>
                  </a:cubicBezTo>
                  <a:cubicBezTo>
                    <a:pt x="2322" y="466"/>
                    <a:pt x="2429" y="454"/>
                    <a:pt x="2530" y="422"/>
                  </a:cubicBezTo>
                  <a:cubicBezTo>
                    <a:pt x="2581" y="407"/>
                    <a:pt x="2630" y="386"/>
                    <a:pt x="2677" y="363"/>
                  </a:cubicBezTo>
                  <a:cubicBezTo>
                    <a:pt x="2725" y="339"/>
                    <a:pt x="2771" y="313"/>
                    <a:pt x="2817" y="286"/>
                  </a:cubicBezTo>
                  <a:cubicBezTo>
                    <a:pt x="2863" y="260"/>
                    <a:pt x="2908" y="232"/>
                    <a:pt x="2954" y="205"/>
                  </a:cubicBezTo>
                  <a:cubicBezTo>
                    <a:pt x="2999" y="177"/>
                    <a:pt x="3044" y="149"/>
                    <a:pt x="3091" y="123"/>
                  </a:cubicBezTo>
                  <a:cubicBezTo>
                    <a:pt x="3137" y="98"/>
                    <a:pt x="3185" y="74"/>
                    <a:pt x="3234" y="55"/>
                  </a:cubicBezTo>
                  <a:cubicBezTo>
                    <a:pt x="3284" y="36"/>
                    <a:pt x="3336" y="22"/>
                    <a:pt x="3388" y="13"/>
                  </a:cubicBezTo>
                  <a:cubicBezTo>
                    <a:pt x="3440" y="4"/>
                    <a:pt x="3494" y="0"/>
                    <a:pt x="3547" y="2"/>
                  </a:cubicBezTo>
                  <a:cubicBezTo>
                    <a:pt x="3600" y="3"/>
                    <a:pt x="3653" y="10"/>
                    <a:pt x="3705" y="21"/>
                  </a:cubicBezTo>
                  <a:cubicBezTo>
                    <a:pt x="3757" y="32"/>
                    <a:pt x="3808" y="49"/>
                    <a:pt x="3855" y="74"/>
                  </a:cubicBezTo>
                  <a:cubicBezTo>
                    <a:pt x="3867" y="81"/>
                    <a:pt x="3878" y="87"/>
                    <a:pt x="3889" y="94"/>
                  </a:cubicBezTo>
                  <a:cubicBezTo>
                    <a:pt x="3901" y="102"/>
                    <a:pt x="3911" y="109"/>
                    <a:pt x="3922" y="117"/>
                  </a:cubicBezTo>
                  <a:cubicBezTo>
                    <a:pt x="3944" y="133"/>
                    <a:pt x="3965" y="149"/>
                    <a:pt x="3986" y="165"/>
                  </a:cubicBezTo>
                  <a:cubicBezTo>
                    <a:pt x="4028" y="197"/>
                    <a:pt x="4070" y="229"/>
                    <a:pt x="4113" y="260"/>
                  </a:cubicBezTo>
                  <a:cubicBezTo>
                    <a:pt x="4156" y="291"/>
                    <a:pt x="4200" y="322"/>
                    <a:pt x="4245" y="349"/>
                  </a:cubicBezTo>
                  <a:cubicBezTo>
                    <a:pt x="4290" y="377"/>
                    <a:pt x="4337" y="403"/>
                    <a:pt x="4385" y="424"/>
                  </a:cubicBezTo>
                  <a:cubicBezTo>
                    <a:pt x="4434" y="446"/>
                    <a:pt x="4484" y="463"/>
                    <a:pt x="4535" y="476"/>
                  </a:cubicBezTo>
                  <a:cubicBezTo>
                    <a:pt x="4587" y="489"/>
                    <a:pt x="4640" y="498"/>
                    <a:pt x="4693" y="500"/>
                  </a:cubicBezTo>
                  <a:cubicBezTo>
                    <a:pt x="4746" y="502"/>
                    <a:pt x="4799" y="498"/>
                    <a:pt x="4851" y="487"/>
                  </a:cubicBezTo>
                  <a:cubicBezTo>
                    <a:pt x="4799" y="498"/>
                    <a:pt x="4746" y="503"/>
                    <a:pt x="4693" y="501"/>
                  </a:cubicBezTo>
                  <a:cubicBezTo>
                    <a:pt x="4640" y="498"/>
                    <a:pt x="4587" y="490"/>
                    <a:pt x="4535" y="477"/>
                  </a:cubicBezTo>
                  <a:cubicBezTo>
                    <a:pt x="4484" y="464"/>
                    <a:pt x="4433" y="447"/>
                    <a:pt x="4385" y="425"/>
                  </a:cubicBezTo>
                  <a:cubicBezTo>
                    <a:pt x="4336" y="404"/>
                    <a:pt x="4289" y="379"/>
                    <a:pt x="4244" y="351"/>
                  </a:cubicBezTo>
                  <a:cubicBezTo>
                    <a:pt x="4199" y="323"/>
                    <a:pt x="4155" y="293"/>
                    <a:pt x="4112" y="262"/>
                  </a:cubicBezTo>
                  <a:cubicBezTo>
                    <a:pt x="4069" y="231"/>
                    <a:pt x="4027" y="199"/>
                    <a:pt x="3985" y="167"/>
                  </a:cubicBezTo>
                  <a:cubicBezTo>
                    <a:pt x="3963" y="151"/>
                    <a:pt x="3942" y="135"/>
                    <a:pt x="3921" y="119"/>
                  </a:cubicBezTo>
                  <a:cubicBezTo>
                    <a:pt x="3910" y="111"/>
                    <a:pt x="3899" y="104"/>
                    <a:pt x="3888" y="97"/>
                  </a:cubicBezTo>
                  <a:cubicBezTo>
                    <a:pt x="3877" y="89"/>
                    <a:pt x="3865" y="83"/>
                    <a:pt x="3854" y="77"/>
                  </a:cubicBezTo>
                  <a:cubicBezTo>
                    <a:pt x="3807" y="52"/>
                    <a:pt x="3756" y="35"/>
                    <a:pt x="3704" y="24"/>
                  </a:cubicBezTo>
                  <a:cubicBezTo>
                    <a:pt x="3653" y="12"/>
                    <a:pt x="3600" y="6"/>
                    <a:pt x="3547" y="5"/>
                  </a:cubicBezTo>
                  <a:cubicBezTo>
                    <a:pt x="3494" y="3"/>
                    <a:pt x="3441" y="7"/>
                    <a:pt x="3389" y="16"/>
                  </a:cubicBezTo>
                  <a:cubicBezTo>
                    <a:pt x="3336" y="25"/>
                    <a:pt x="3285" y="39"/>
                    <a:pt x="3236" y="58"/>
                  </a:cubicBezTo>
                  <a:cubicBezTo>
                    <a:pt x="3186" y="77"/>
                    <a:pt x="3139" y="101"/>
                    <a:pt x="3092" y="126"/>
                  </a:cubicBezTo>
                  <a:cubicBezTo>
                    <a:pt x="3046" y="152"/>
                    <a:pt x="3001" y="180"/>
                    <a:pt x="2955" y="208"/>
                  </a:cubicBezTo>
                  <a:cubicBezTo>
                    <a:pt x="2910" y="235"/>
                    <a:pt x="2865" y="263"/>
                    <a:pt x="2819" y="290"/>
                  </a:cubicBezTo>
                  <a:cubicBezTo>
                    <a:pt x="2773" y="317"/>
                    <a:pt x="2727" y="343"/>
                    <a:pt x="2679" y="366"/>
                  </a:cubicBezTo>
                  <a:cubicBezTo>
                    <a:pt x="2631" y="390"/>
                    <a:pt x="2583" y="411"/>
                    <a:pt x="2532" y="426"/>
                  </a:cubicBezTo>
                  <a:cubicBezTo>
                    <a:pt x="2430" y="457"/>
                    <a:pt x="2322" y="470"/>
                    <a:pt x="2216" y="462"/>
                  </a:cubicBezTo>
                  <a:cubicBezTo>
                    <a:pt x="2110" y="454"/>
                    <a:pt x="2006" y="427"/>
                    <a:pt x="1905" y="398"/>
                  </a:cubicBezTo>
                  <a:cubicBezTo>
                    <a:pt x="1866" y="388"/>
                    <a:pt x="1866" y="388"/>
                    <a:pt x="1866" y="388"/>
                  </a:cubicBezTo>
                  <a:cubicBezTo>
                    <a:pt x="1847" y="382"/>
                    <a:pt x="1847" y="382"/>
                    <a:pt x="1847" y="382"/>
                  </a:cubicBezTo>
                  <a:cubicBezTo>
                    <a:pt x="1841" y="381"/>
                    <a:pt x="1834" y="379"/>
                    <a:pt x="1828" y="378"/>
                  </a:cubicBezTo>
                  <a:cubicBezTo>
                    <a:pt x="1802" y="373"/>
                    <a:pt x="1775" y="369"/>
                    <a:pt x="1749" y="368"/>
                  </a:cubicBezTo>
                  <a:cubicBezTo>
                    <a:pt x="1696" y="365"/>
                    <a:pt x="1643" y="369"/>
                    <a:pt x="1590" y="372"/>
                  </a:cubicBezTo>
                  <a:cubicBezTo>
                    <a:pt x="1537" y="376"/>
                    <a:pt x="1484" y="381"/>
                    <a:pt x="1431" y="385"/>
                  </a:cubicBezTo>
                  <a:cubicBezTo>
                    <a:pt x="1412" y="386"/>
                    <a:pt x="1412" y="386"/>
                    <a:pt x="1412" y="386"/>
                  </a:cubicBezTo>
                  <a:cubicBezTo>
                    <a:pt x="1392" y="387"/>
                    <a:pt x="1392" y="387"/>
                    <a:pt x="1392" y="387"/>
                  </a:cubicBezTo>
                  <a:cubicBezTo>
                    <a:pt x="1352" y="388"/>
                    <a:pt x="1352" y="388"/>
                    <a:pt x="1352" y="388"/>
                  </a:cubicBezTo>
                  <a:cubicBezTo>
                    <a:pt x="1339" y="389"/>
                    <a:pt x="1325" y="389"/>
                    <a:pt x="1312" y="389"/>
                  </a:cubicBezTo>
                  <a:cubicBezTo>
                    <a:pt x="1299" y="390"/>
                    <a:pt x="1286" y="390"/>
                    <a:pt x="1272" y="390"/>
                  </a:cubicBezTo>
                  <a:cubicBezTo>
                    <a:pt x="1166" y="389"/>
                    <a:pt x="1060" y="383"/>
                    <a:pt x="954" y="383"/>
                  </a:cubicBezTo>
                  <a:cubicBezTo>
                    <a:pt x="848" y="383"/>
                    <a:pt x="742" y="387"/>
                    <a:pt x="636" y="392"/>
                  </a:cubicBezTo>
                  <a:cubicBezTo>
                    <a:pt x="424" y="402"/>
                    <a:pt x="212" y="419"/>
                    <a:pt x="0" y="4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48">
              <a:extLst>
                <a:ext uri="{FF2B5EF4-FFF2-40B4-BE49-F238E27FC236}">
                  <a16:creationId xmlns:a16="http://schemas.microsoft.com/office/drawing/2014/main" id="{B3F7476E-3352-D7A3-7C1F-1984D62089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8825" y="2532063"/>
              <a:ext cx="12114213" cy="1320800"/>
            </a:xfrm>
            <a:custGeom>
              <a:avLst/>
              <a:gdLst>
                <a:gd name="T0" fmla="*/ 637 w 4850"/>
                <a:gd name="T1" fmla="*/ 392 h 528"/>
                <a:gd name="T2" fmla="*/ 1274 w 4850"/>
                <a:gd name="T3" fmla="*/ 428 h 528"/>
                <a:gd name="T4" fmla="*/ 1314 w 4850"/>
                <a:gd name="T5" fmla="*/ 430 h 528"/>
                <a:gd name="T6" fmla="*/ 1394 w 4850"/>
                <a:gd name="T7" fmla="*/ 434 h 528"/>
                <a:gd name="T8" fmla="*/ 1593 w 4850"/>
                <a:gd name="T9" fmla="*/ 433 h 528"/>
                <a:gd name="T10" fmla="*/ 1753 w 4850"/>
                <a:gd name="T11" fmla="*/ 436 h 528"/>
                <a:gd name="T12" fmla="*/ 1911 w 4850"/>
                <a:gd name="T13" fmla="*/ 462 h 528"/>
                <a:gd name="T14" fmla="*/ 2227 w 4850"/>
                <a:gd name="T15" fmla="*/ 491 h 528"/>
                <a:gd name="T16" fmla="*/ 2547 w 4850"/>
                <a:gd name="T17" fmla="*/ 423 h 528"/>
                <a:gd name="T18" fmla="*/ 2575 w 4850"/>
                <a:gd name="T19" fmla="*/ 412 h 528"/>
                <a:gd name="T20" fmla="*/ 2682 w 4850"/>
                <a:gd name="T21" fmla="*/ 359 h 528"/>
                <a:gd name="T22" fmla="*/ 2957 w 4850"/>
                <a:gd name="T23" fmla="*/ 196 h 528"/>
                <a:gd name="T24" fmla="*/ 3241 w 4850"/>
                <a:gd name="T25" fmla="*/ 51 h 528"/>
                <a:gd name="T26" fmla="*/ 3555 w 4850"/>
                <a:gd name="T27" fmla="*/ 2 h 528"/>
                <a:gd name="T28" fmla="*/ 3862 w 4850"/>
                <a:gd name="T29" fmla="*/ 82 h 528"/>
                <a:gd name="T30" fmla="*/ 3990 w 4850"/>
                <a:gd name="T31" fmla="*/ 177 h 528"/>
                <a:gd name="T32" fmla="*/ 4384 w 4850"/>
                <a:gd name="T33" fmla="*/ 446 h 528"/>
                <a:gd name="T34" fmla="*/ 4691 w 4850"/>
                <a:gd name="T35" fmla="*/ 525 h 528"/>
                <a:gd name="T36" fmla="*/ 4691 w 4850"/>
                <a:gd name="T37" fmla="*/ 526 h 528"/>
                <a:gd name="T38" fmla="*/ 4384 w 4850"/>
                <a:gd name="T39" fmla="*/ 447 h 528"/>
                <a:gd name="T40" fmla="*/ 3988 w 4850"/>
                <a:gd name="T41" fmla="*/ 179 h 528"/>
                <a:gd name="T42" fmla="*/ 3860 w 4850"/>
                <a:gd name="T43" fmla="*/ 84 h 528"/>
                <a:gd name="T44" fmla="*/ 3555 w 4850"/>
                <a:gd name="T45" fmla="*/ 5 h 528"/>
                <a:gd name="T46" fmla="*/ 3242 w 4850"/>
                <a:gd name="T47" fmla="*/ 54 h 528"/>
                <a:gd name="T48" fmla="*/ 2958 w 4850"/>
                <a:gd name="T49" fmla="*/ 199 h 528"/>
                <a:gd name="T50" fmla="*/ 2684 w 4850"/>
                <a:gd name="T51" fmla="*/ 362 h 528"/>
                <a:gd name="T52" fmla="*/ 2577 w 4850"/>
                <a:gd name="T53" fmla="*/ 415 h 528"/>
                <a:gd name="T54" fmla="*/ 2549 w 4850"/>
                <a:gd name="T55" fmla="*/ 427 h 528"/>
                <a:gd name="T56" fmla="*/ 2228 w 4850"/>
                <a:gd name="T57" fmla="*/ 495 h 528"/>
                <a:gd name="T58" fmla="*/ 1910 w 4850"/>
                <a:gd name="T59" fmla="*/ 466 h 528"/>
                <a:gd name="T60" fmla="*/ 1753 w 4850"/>
                <a:gd name="T61" fmla="*/ 439 h 528"/>
                <a:gd name="T62" fmla="*/ 1593 w 4850"/>
                <a:gd name="T63" fmla="*/ 436 h 528"/>
                <a:gd name="T64" fmla="*/ 1394 w 4850"/>
                <a:gd name="T65" fmla="*/ 437 h 528"/>
                <a:gd name="T66" fmla="*/ 1314 w 4850"/>
                <a:gd name="T67" fmla="*/ 433 h 528"/>
                <a:gd name="T68" fmla="*/ 1274 w 4850"/>
                <a:gd name="T69" fmla="*/ 430 h 528"/>
                <a:gd name="T70" fmla="*/ 637 w 4850"/>
                <a:gd name="T71" fmla="*/ 394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850" h="528">
                  <a:moveTo>
                    <a:pt x="0" y="431"/>
                  </a:moveTo>
                  <a:cubicBezTo>
                    <a:pt x="212" y="414"/>
                    <a:pt x="424" y="397"/>
                    <a:pt x="637" y="392"/>
                  </a:cubicBezTo>
                  <a:cubicBezTo>
                    <a:pt x="743" y="390"/>
                    <a:pt x="850" y="391"/>
                    <a:pt x="956" y="398"/>
                  </a:cubicBezTo>
                  <a:cubicBezTo>
                    <a:pt x="1063" y="405"/>
                    <a:pt x="1168" y="419"/>
                    <a:pt x="1274" y="428"/>
                  </a:cubicBezTo>
                  <a:cubicBezTo>
                    <a:pt x="1294" y="429"/>
                    <a:pt x="1294" y="429"/>
                    <a:pt x="1294" y="429"/>
                  </a:cubicBezTo>
                  <a:cubicBezTo>
                    <a:pt x="1314" y="430"/>
                    <a:pt x="1314" y="430"/>
                    <a:pt x="1314" y="430"/>
                  </a:cubicBezTo>
                  <a:cubicBezTo>
                    <a:pt x="1354" y="432"/>
                    <a:pt x="1354" y="432"/>
                    <a:pt x="1354" y="432"/>
                  </a:cubicBezTo>
                  <a:cubicBezTo>
                    <a:pt x="1367" y="433"/>
                    <a:pt x="1381" y="434"/>
                    <a:pt x="1394" y="434"/>
                  </a:cubicBezTo>
                  <a:cubicBezTo>
                    <a:pt x="1407" y="434"/>
                    <a:pt x="1420" y="434"/>
                    <a:pt x="1434" y="435"/>
                  </a:cubicBezTo>
                  <a:cubicBezTo>
                    <a:pt x="1487" y="435"/>
                    <a:pt x="1540" y="434"/>
                    <a:pt x="1593" y="433"/>
                  </a:cubicBezTo>
                  <a:cubicBezTo>
                    <a:pt x="1620" y="432"/>
                    <a:pt x="1647" y="432"/>
                    <a:pt x="1673" y="432"/>
                  </a:cubicBezTo>
                  <a:cubicBezTo>
                    <a:pt x="1700" y="432"/>
                    <a:pt x="1726" y="433"/>
                    <a:pt x="1753" y="436"/>
                  </a:cubicBezTo>
                  <a:cubicBezTo>
                    <a:pt x="1780" y="438"/>
                    <a:pt x="1806" y="442"/>
                    <a:pt x="1832" y="447"/>
                  </a:cubicBezTo>
                  <a:cubicBezTo>
                    <a:pt x="1911" y="462"/>
                    <a:pt x="1911" y="462"/>
                    <a:pt x="1911" y="462"/>
                  </a:cubicBezTo>
                  <a:cubicBezTo>
                    <a:pt x="1963" y="472"/>
                    <a:pt x="2015" y="480"/>
                    <a:pt x="2068" y="486"/>
                  </a:cubicBezTo>
                  <a:cubicBezTo>
                    <a:pt x="2121" y="491"/>
                    <a:pt x="2174" y="493"/>
                    <a:pt x="2227" y="491"/>
                  </a:cubicBezTo>
                  <a:cubicBezTo>
                    <a:pt x="2334" y="487"/>
                    <a:pt x="2439" y="465"/>
                    <a:pt x="2538" y="427"/>
                  </a:cubicBezTo>
                  <a:cubicBezTo>
                    <a:pt x="2547" y="423"/>
                    <a:pt x="2547" y="423"/>
                    <a:pt x="2547" y="423"/>
                  </a:cubicBezTo>
                  <a:cubicBezTo>
                    <a:pt x="2557" y="419"/>
                    <a:pt x="2557" y="419"/>
                    <a:pt x="2557" y="419"/>
                  </a:cubicBezTo>
                  <a:cubicBezTo>
                    <a:pt x="2575" y="412"/>
                    <a:pt x="2575" y="412"/>
                    <a:pt x="2575" y="412"/>
                  </a:cubicBezTo>
                  <a:cubicBezTo>
                    <a:pt x="2587" y="406"/>
                    <a:pt x="2599" y="401"/>
                    <a:pt x="2611" y="395"/>
                  </a:cubicBezTo>
                  <a:cubicBezTo>
                    <a:pt x="2635" y="383"/>
                    <a:pt x="2659" y="371"/>
                    <a:pt x="2682" y="359"/>
                  </a:cubicBezTo>
                  <a:cubicBezTo>
                    <a:pt x="2729" y="334"/>
                    <a:pt x="2775" y="306"/>
                    <a:pt x="2820" y="279"/>
                  </a:cubicBezTo>
                  <a:cubicBezTo>
                    <a:pt x="2957" y="196"/>
                    <a:pt x="2957" y="196"/>
                    <a:pt x="2957" y="196"/>
                  </a:cubicBezTo>
                  <a:cubicBezTo>
                    <a:pt x="3002" y="168"/>
                    <a:pt x="3048" y="141"/>
                    <a:pt x="3095" y="116"/>
                  </a:cubicBezTo>
                  <a:cubicBezTo>
                    <a:pt x="3142" y="91"/>
                    <a:pt x="3191" y="69"/>
                    <a:pt x="3241" y="51"/>
                  </a:cubicBezTo>
                  <a:cubicBezTo>
                    <a:pt x="3291" y="33"/>
                    <a:pt x="3343" y="20"/>
                    <a:pt x="3396" y="11"/>
                  </a:cubicBezTo>
                  <a:cubicBezTo>
                    <a:pt x="3448" y="3"/>
                    <a:pt x="3502" y="0"/>
                    <a:pt x="3555" y="2"/>
                  </a:cubicBezTo>
                  <a:cubicBezTo>
                    <a:pt x="3608" y="4"/>
                    <a:pt x="3662" y="10"/>
                    <a:pt x="3713" y="23"/>
                  </a:cubicBezTo>
                  <a:cubicBezTo>
                    <a:pt x="3765" y="36"/>
                    <a:pt x="3816" y="55"/>
                    <a:pt x="3862" y="82"/>
                  </a:cubicBezTo>
                  <a:cubicBezTo>
                    <a:pt x="3885" y="95"/>
                    <a:pt x="3906" y="112"/>
                    <a:pt x="3927" y="128"/>
                  </a:cubicBezTo>
                  <a:cubicBezTo>
                    <a:pt x="3948" y="144"/>
                    <a:pt x="3969" y="161"/>
                    <a:pt x="3990" y="177"/>
                  </a:cubicBezTo>
                  <a:cubicBezTo>
                    <a:pt x="4073" y="244"/>
                    <a:pt x="4155" y="311"/>
                    <a:pt x="4245" y="369"/>
                  </a:cubicBezTo>
                  <a:cubicBezTo>
                    <a:pt x="4290" y="398"/>
                    <a:pt x="4336" y="424"/>
                    <a:pt x="4384" y="446"/>
                  </a:cubicBezTo>
                  <a:cubicBezTo>
                    <a:pt x="4433" y="468"/>
                    <a:pt x="4483" y="487"/>
                    <a:pt x="4534" y="501"/>
                  </a:cubicBezTo>
                  <a:cubicBezTo>
                    <a:pt x="4586" y="514"/>
                    <a:pt x="4638" y="523"/>
                    <a:pt x="4691" y="525"/>
                  </a:cubicBezTo>
                  <a:cubicBezTo>
                    <a:pt x="4745" y="527"/>
                    <a:pt x="4798" y="523"/>
                    <a:pt x="4850" y="511"/>
                  </a:cubicBezTo>
                  <a:cubicBezTo>
                    <a:pt x="4798" y="523"/>
                    <a:pt x="4745" y="528"/>
                    <a:pt x="4691" y="526"/>
                  </a:cubicBezTo>
                  <a:cubicBezTo>
                    <a:pt x="4638" y="523"/>
                    <a:pt x="4585" y="515"/>
                    <a:pt x="4534" y="502"/>
                  </a:cubicBezTo>
                  <a:cubicBezTo>
                    <a:pt x="4482" y="488"/>
                    <a:pt x="4432" y="469"/>
                    <a:pt x="4384" y="447"/>
                  </a:cubicBezTo>
                  <a:cubicBezTo>
                    <a:pt x="4335" y="425"/>
                    <a:pt x="4289" y="399"/>
                    <a:pt x="4244" y="370"/>
                  </a:cubicBezTo>
                  <a:cubicBezTo>
                    <a:pt x="4154" y="313"/>
                    <a:pt x="4071" y="245"/>
                    <a:pt x="3988" y="179"/>
                  </a:cubicBezTo>
                  <a:cubicBezTo>
                    <a:pt x="3967" y="162"/>
                    <a:pt x="3947" y="146"/>
                    <a:pt x="3925" y="130"/>
                  </a:cubicBezTo>
                  <a:cubicBezTo>
                    <a:pt x="3904" y="114"/>
                    <a:pt x="3883" y="97"/>
                    <a:pt x="3860" y="84"/>
                  </a:cubicBezTo>
                  <a:cubicBezTo>
                    <a:pt x="3815" y="57"/>
                    <a:pt x="3764" y="38"/>
                    <a:pt x="3713" y="26"/>
                  </a:cubicBezTo>
                  <a:cubicBezTo>
                    <a:pt x="3661" y="13"/>
                    <a:pt x="3608" y="6"/>
                    <a:pt x="3555" y="5"/>
                  </a:cubicBezTo>
                  <a:cubicBezTo>
                    <a:pt x="3502" y="3"/>
                    <a:pt x="3449" y="6"/>
                    <a:pt x="3396" y="14"/>
                  </a:cubicBezTo>
                  <a:cubicBezTo>
                    <a:pt x="3344" y="23"/>
                    <a:pt x="3292" y="36"/>
                    <a:pt x="3242" y="54"/>
                  </a:cubicBezTo>
                  <a:cubicBezTo>
                    <a:pt x="3192" y="72"/>
                    <a:pt x="3144" y="94"/>
                    <a:pt x="3097" y="119"/>
                  </a:cubicBezTo>
                  <a:cubicBezTo>
                    <a:pt x="3050" y="144"/>
                    <a:pt x="3004" y="171"/>
                    <a:pt x="2958" y="199"/>
                  </a:cubicBezTo>
                  <a:cubicBezTo>
                    <a:pt x="2822" y="282"/>
                    <a:pt x="2822" y="282"/>
                    <a:pt x="2822" y="282"/>
                  </a:cubicBezTo>
                  <a:cubicBezTo>
                    <a:pt x="2777" y="310"/>
                    <a:pt x="2731" y="337"/>
                    <a:pt x="2684" y="362"/>
                  </a:cubicBezTo>
                  <a:cubicBezTo>
                    <a:pt x="2661" y="375"/>
                    <a:pt x="2637" y="387"/>
                    <a:pt x="2613" y="399"/>
                  </a:cubicBezTo>
                  <a:cubicBezTo>
                    <a:pt x="2601" y="404"/>
                    <a:pt x="2589" y="410"/>
                    <a:pt x="2577" y="415"/>
                  </a:cubicBezTo>
                  <a:cubicBezTo>
                    <a:pt x="2558" y="423"/>
                    <a:pt x="2558" y="423"/>
                    <a:pt x="2558" y="423"/>
                  </a:cubicBezTo>
                  <a:cubicBezTo>
                    <a:pt x="2549" y="427"/>
                    <a:pt x="2549" y="427"/>
                    <a:pt x="2549" y="427"/>
                  </a:cubicBezTo>
                  <a:cubicBezTo>
                    <a:pt x="2540" y="431"/>
                    <a:pt x="2540" y="431"/>
                    <a:pt x="2540" y="431"/>
                  </a:cubicBezTo>
                  <a:cubicBezTo>
                    <a:pt x="2440" y="469"/>
                    <a:pt x="2334" y="491"/>
                    <a:pt x="2228" y="495"/>
                  </a:cubicBezTo>
                  <a:cubicBezTo>
                    <a:pt x="2174" y="497"/>
                    <a:pt x="2121" y="494"/>
                    <a:pt x="2068" y="489"/>
                  </a:cubicBezTo>
                  <a:cubicBezTo>
                    <a:pt x="2015" y="484"/>
                    <a:pt x="1962" y="476"/>
                    <a:pt x="1910" y="466"/>
                  </a:cubicBezTo>
                  <a:cubicBezTo>
                    <a:pt x="1832" y="450"/>
                    <a:pt x="1832" y="450"/>
                    <a:pt x="1832" y="450"/>
                  </a:cubicBezTo>
                  <a:cubicBezTo>
                    <a:pt x="1806" y="445"/>
                    <a:pt x="1779" y="441"/>
                    <a:pt x="1753" y="439"/>
                  </a:cubicBezTo>
                  <a:cubicBezTo>
                    <a:pt x="1726" y="437"/>
                    <a:pt x="1700" y="435"/>
                    <a:pt x="1673" y="435"/>
                  </a:cubicBezTo>
                  <a:cubicBezTo>
                    <a:pt x="1647" y="435"/>
                    <a:pt x="1620" y="435"/>
                    <a:pt x="1593" y="436"/>
                  </a:cubicBezTo>
                  <a:cubicBezTo>
                    <a:pt x="1540" y="436"/>
                    <a:pt x="1487" y="438"/>
                    <a:pt x="1434" y="437"/>
                  </a:cubicBezTo>
                  <a:cubicBezTo>
                    <a:pt x="1420" y="437"/>
                    <a:pt x="1407" y="437"/>
                    <a:pt x="1394" y="437"/>
                  </a:cubicBezTo>
                  <a:cubicBezTo>
                    <a:pt x="1380" y="436"/>
                    <a:pt x="1367" y="436"/>
                    <a:pt x="1354" y="435"/>
                  </a:cubicBezTo>
                  <a:cubicBezTo>
                    <a:pt x="1314" y="433"/>
                    <a:pt x="1314" y="433"/>
                    <a:pt x="1314" y="433"/>
                  </a:cubicBezTo>
                  <a:cubicBezTo>
                    <a:pt x="1294" y="432"/>
                    <a:pt x="1294" y="432"/>
                    <a:pt x="1294" y="432"/>
                  </a:cubicBezTo>
                  <a:cubicBezTo>
                    <a:pt x="1274" y="430"/>
                    <a:pt x="1274" y="430"/>
                    <a:pt x="1274" y="430"/>
                  </a:cubicBezTo>
                  <a:cubicBezTo>
                    <a:pt x="1168" y="422"/>
                    <a:pt x="1062" y="407"/>
                    <a:pt x="956" y="400"/>
                  </a:cubicBezTo>
                  <a:cubicBezTo>
                    <a:pt x="850" y="393"/>
                    <a:pt x="743" y="392"/>
                    <a:pt x="637" y="394"/>
                  </a:cubicBezTo>
                  <a:cubicBezTo>
                    <a:pt x="424" y="398"/>
                    <a:pt x="212" y="415"/>
                    <a:pt x="0" y="4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49">
              <a:extLst>
                <a:ext uri="{FF2B5EF4-FFF2-40B4-BE49-F238E27FC236}">
                  <a16:creationId xmlns:a16="http://schemas.microsoft.com/office/drawing/2014/main" id="{68F712B9-2029-8CBC-2463-C0EF7523B1E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4063" y="2501900"/>
              <a:ext cx="12114213" cy="1385888"/>
            </a:xfrm>
            <a:custGeom>
              <a:avLst/>
              <a:gdLst>
                <a:gd name="T0" fmla="*/ 0 w 4850"/>
                <a:gd name="T1" fmla="*/ 433 h 554"/>
                <a:gd name="T2" fmla="*/ 320 w 4850"/>
                <a:gd name="T3" fmla="*/ 405 h 554"/>
                <a:gd name="T4" fmla="*/ 641 w 4850"/>
                <a:gd name="T5" fmla="*/ 396 h 554"/>
                <a:gd name="T6" fmla="*/ 961 w 4850"/>
                <a:gd name="T7" fmla="*/ 419 h 554"/>
                <a:gd name="T8" fmla="*/ 1277 w 4850"/>
                <a:gd name="T9" fmla="*/ 474 h 554"/>
                <a:gd name="T10" fmla="*/ 1436 w 4850"/>
                <a:gd name="T11" fmla="*/ 492 h 554"/>
                <a:gd name="T12" fmla="*/ 1596 w 4850"/>
                <a:gd name="T13" fmla="*/ 500 h 554"/>
                <a:gd name="T14" fmla="*/ 1756 w 4850"/>
                <a:gd name="T15" fmla="*/ 508 h 554"/>
                <a:gd name="T16" fmla="*/ 1796 w 4850"/>
                <a:gd name="T17" fmla="*/ 512 h 554"/>
                <a:gd name="T18" fmla="*/ 1836 w 4850"/>
                <a:gd name="T19" fmla="*/ 517 h 554"/>
                <a:gd name="T20" fmla="*/ 1916 w 4850"/>
                <a:gd name="T21" fmla="*/ 526 h 554"/>
                <a:gd name="T22" fmla="*/ 2076 w 4850"/>
                <a:gd name="T23" fmla="*/ 532 h 554"/>
                <a:gd name="T24" fmla="*/ 2236 w 4850"/>
                <a:gd name="T25" fmla="*/ 520 h 554"/>
                <a:gd name="T26" fmla="*/ 2542 w 4850"/>
                <a:gd name="T27" fmla="*/ 431 h 554"/>
                <a:gd name="T28" fmla="*/ 2821 w 4850"/>
                <a:gd name="T29" fmla="*/ 274 h 554"/>
                <a:gd name="T30" fmla="*/ 2958 w 4850"/>
                <a:gd name="T31" fmla="*/ 190 h 554"/>
                <a:gd name="T32" fmla="*/ 3098 w 4850"/>
                <a:gd name="T33" fmla="*/ 112 h 554"/>
                <a:gd name="T34" fmla="*/ 3171 w 4850"/>
                <a:gd name="T35" fmla="*/ 78 h 554"/>
                <a:gd name="T36" fmla="*/ 3246 w 4850"/>
                <a:gd name="T37" fmla="*/ 49 h 554"/>
                <a:gd name="T38" fmla="*/ 3402 w 4850"/>
                <a:gd name="T39" fmla="*/ 11 h 554"/>
                <a:gd name="T40" fmla="*/ 3562 w 4850"/>
                <a:gd name="T41" fmla="*/ 2 h 554"/>
                <a:gd name="T42" fmla="*/ 3721 w 4850"/>
                <a:gd name="T43" fmla="*/ 26 h 554"/>
                <a:gd name="T44" fmla="*/ 3867 w 4850"/>
                <a:gd name="T45" fmla="*/ 90 h 554"/>
                <a:gd name="T46" fmla="*/ 3900 w 4850"/>
                <a:gd name="T47" fmla="*/ 114 h 554"/>
                <a:gd name="T48" fmla="*/ 3931 w 4850"/>
                <a:gd name="T49" fmla="*/ 139 h 554"/>
                <a:gd name="T50" fmla="*/ 3993 w 4850"/>
                <a:gd name="T51" fmla="*/ 190 h 554"/>
                <a:gd name="T52" fmla="*/ 4245 w 4850"/>
                <a:gd name="T53" fmla="*/ 389 h 554"/>
                <a:gd name="T54" fmla="*/ 4533 w 4850"/>
                <a:gd name="T55" fmla="*/ 526 h 554"/>
                <a:gd name="T56" fmla="*/ 4691 w 4850"/>
                <a:gd name="T57" fmla="*/ 551 h 554"/>
                <a:gd name="T58" fmla="*/ 4850 w 4850"/>
                <a:gd name="T59" fmla="*/ 537 h 554"/>
                <a:gd name="T60" fmla="*/ 4691 w 4850"/>
                <a:gd name="T61" fmla="*/ 552 h 554"/>
                <a:gd name="T62" fmla="*/ 4533 w 4850"/>
                <a:gd name="T63" fmla="*/ 527 h 554"/>
                <a:gd name="T64" fmla="*/ 4244 w 4850"/>
                <a:gd name="T65" fmla="*/ 390 h 554"/>
                <a:gd name="T66" fmla="*/ 3991 w 4850"/>
                <a:gd name="T67" fmla="*/ 192 h 554"/>
                <a:gd name="T68" fmla="*/ 3930 w 4850"/>
                <a:gd name="T69" fmla="*/ 141 h 554"/>
                <a:gd name="T70" fmla="*/ 3898 w 4850"/>
                <a:gd name="T71" fmla="*/ 116 h 554"/>
                <a:gd name="T72" fmla="*/ 3866 w 4850"/>
                <a:gd name="T73" fmla="*/ 92 h 554"/>
                <a:gd name="T74" fmla="*/ 3720 w 4850"/>
                <a:gd name="T75" fmla="*/ 28 h 554"/>
                <a:gd name="T76" fmla="*/ 3562 w 4850"/>
                <a:gd name="T77" fmla="*/ 5 h 554"/>
                <a:gd name="T78" fmla="*/ 3402 w 4850"/>
                <a:gd name="T79" fmla="*/ 14 h 554"/>
                <a:gd name="T80" fmla="*/ 3247 w 4850"/>
                <a:gd name="T81" fmla="*/ 52 h 554"/>
                <a:gd name="T82" fmla="*/ 3172 w 4850"/>
                <a:gd name="T83" fmla="*/ 81 h 554"/>
                <a:gd name="T84" fmla="*/ 3100 w 4850"/>
                <a:gd name="T85" fmla="*/ 115 h 554"/>
                <a:gd name="T86" fmla="*/ 2960 w 4850"/>
                <a:gd name="T87" fmla="*/ 193 h 554"/>
                <a:gd name="T88" fmla="*/ 2823 w 4850"/>
                <a:gd name="T89" fmla="*/ 277 h 554"/>
                <a:gd name="T90" fmla="*/ 2544 w 4850"/>
                <a:gd name="T91" fmla="*/ 434 h 554"/>
                <a:gd name="T92" fmla="*/ 2236 w 4850"/>
                <a:gd name="T93" fmla="*/ 524 h 554"/>
                <a:gd name="T94" fmla="*/ 2076 w 4850"/>
                <a:gd name="T95" fmla="*/ 535 h 554"/>
                <a:gd name="T96" fmla="*/ 1916 w 4850"/>
                <a:gd name="T97" fmla="*/ 529 h 554"/>
                <a:gd name="T98" fmla="*/ 1836 w 4850"/>
                <a:gd name="T99" fmla="*/ 520 h 554"/>
                <a:gd name="T100" fmla="*/ 1796 w 4850"/>
                <a:gd name="T101" fmla="*/ 515 h 554"/>
                <a:gd name="T102" fmla="*/ 1756 w 4850"/>
                <a:gd name="T103" fmla="*/ 511 h 554"/>
                <a:gd name="T104" fmla="*/ 1596 w 4850"/>
                <a:gd name="T105" fmla="*/ 503 h 554"/>
                <a:gd name="T106" fmla="*/ 1436 w 4850"/>
                <a:gd name="T107" fmla="*/ 495 h 554"/>
                <a:gd name="T108" fmla="*/ 1276 w 4850"/>
                <a:gd name="T109" fmla="*/ 476 h 554"/>
                <a:gd name="T110" fmla="*/ 960 w 4850"/>
                <a:gd name="T111" fmla="*/ 422 h 554"/>
                <a:gd name="T112" fmla="*/ 641 w 4850"/>
                <a:gd name="T113" fmla="*/ 398 h 554"/>
                <a:gd name="T114" fmla="*/ 320 w 4850"/>
                <a:gd name="T115" fmla="*/ 406 h 554"/>
                <a:gd name="T116" fmla="*/ 0 w 4850"/>
                <a:gd name="T117" fmla="*/ 433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50" h="554">
                  <a:moveTo>
                    <a:pt x="0" y="433"/>
                  </a:moveTo>
                  <a:cubicBezTo>
                    <a:pt x="107" y="422"/>
                    <a:pt x="213" y="412"/>
                    <a:pt x="320" y="405"/>
                  </a:cubicBezTo>
                  <a:cubicBezTo>
                    <a:pt x="427" y="399"/>
                    <a:pt x="534" y="395"/>
                    <a:pt x="641" y="396"/>
                  </a:cubicBezTo>
                  <a:cubicBezTo>
                    <a:pt x="748" y="398"/>
                    <a:pt x="855" y="405"/>
                    <a:pt x="961" y="419"/>
                  </a:cubicBezTo>
                  <a:cubicBezTo>
                    <a:pt x="1067" y="434"/>
                    <a:pt x="1171" y="457"/>
                    <a:pt x="1277" y="474"/>
                  </a:cubicBezTo>
                  <a:cubicBezTo>
                    <a:pt x="1330" y="482"/>
                    <a:pt x="1383" y="488"/>
                    <a:pt x="1436" y="492"/>
                  </a:cubicBezTo>
                  <a:cubicBezTo>
                    <a:pt x="1489" y="496"/>
                    <a:pt x="1543" y="498"/>
                    <a:pt x="1596" y="500"/>
                  </a:cubicBezTo>
                  <a:cubicBezTo>
                    <a:pt x="1650" y="501"/>
                    <a:pt x="1703" y="503"/>
                    <a:pt x="1756" y="508"/>
                  </a:cubicBezTo>
                  <a:cubicBezTo>
                    <a:pt x="1770" y="509"/>
                    <a:pt x="1783" y="510"/>
                    <a:pt x="1796" y="512"/>
                  </a:cubicBezTo>
                  <a:cubicBezTo>
                    <a:pt x="1836" y="517"/>
                    <a:pt x="1836" y="517"/>
                    <a:pt x="1836" y="517"/>
                  </a:cubicBezTo>
                  <a:cubicBezTo>
                    <a:pt x="1863" y="520"/>
                    <a:pt x="1889" y="523"/>
                    <a:pt x="1916" y="526"/>
                  </a:cubicBezTo>
                  <a:cubicBezTo>
                    <a:pt x="1969" y="530"/>
                    <a:pt x="2023" y="532"/>
                    <a:pt x="2076" y="532"/>
                  </a:cubicBezTo>
                  <a:cubicBezTo>
                    <a:pt x="2129" y="531"/>
                    <a:pt x="2183" y="528"/>
                    <a:pt x="2236" y="520"/>
                  </a:cubicBezTo>
                  <a:cubicBezTo>
                    <a:pt x="2341" y="505"/>
                    <a:pt x="2445" y="475"/>
                    <a:pt x="2542" y="431"/>
                  </a:cubicBezTo>
                  <a:cubicBezTo>
                    <a:pt x="2639" y="386"/>
                    <a:pt x="2730" y="330"/>
                    <a:pt x="2821" y="274"/>
                  </a:cubicBezTo>
                  <a:cubicBezTo>
                    <a:pt x="2867" y="245"/>
                    <a:pt x="2912" y="217"/>
                    <a:pt x="2958" y="190"/>
                  </a:cubicBezTo>
                  <a:cubicBezTo>
                    <a:pt x="3004" y="162"/>
                    <a:pt x="3050" y="136"/>
                    <a:pt x="3098" y="112"/>
                  </a:cubicBezTo>
                  <a:cubicBezTo>
                    <a:pt x="3122" y="100"/>
                    <a:pt x="3146" y="88"/>
                    <a:pt x="3171" y="78"/>
                  </a:cubicBezTo>
                  <a:cubicBezTo>
                    <a:pt x="3196" y="67"/>
                    <a:pt x="3221" y="58"/>
                    <a:pt x="3246" y="49"/>
                  </a:cubicBezTo>
                  <a:cubicBezTo>
                    <a:pt x="3297" y="32"/>
                    <a:pt x="3349" y="19"/>
                    <a:pt x="3402" y="11"/>
                  </a:cubicBezTo>
                  <a:cubicBezTo>
                    <a:pt x="3455" y="3"/>
                    <a:pt x="3509" y="0"/>
                    <a:pt x="3562" y="2"/>
                  </a:cubicBezTo>
                  <a:cubicBezTo>
                    <a:pt x="3616" y="4"/>
                    <a:pt x="3669" y="12"/>
                    <a:pt x="3721" y="26"/>
                  </a:cubicBezTo>
                  <a:cubicBezTo>
                    <a:pt x="3772" y="40"/>
                    <a:pt x="3823" y="61"/>
                    <a:pt x="3867" y="90"/>
                  </a:cubicBezTo>
                  <a:cubicBezTo>
                    <a:pt x="3879" y="98"/>
                    <a:pt x="3889" y="106"/>
                    <a:pt x="3900" y="114"/>
                  </a:cubicBezTo>
                  <a:cubicBezTo>
                    <a:pt x="3910" y="122"/>
                    <a:pt x="3921" y="131"/>
                    <a:pt x="3931" y="139"/>
                  </a:cubicBezTo>
                  <a:cubicBezTo>
                    <a:pt x="3952" y="156"/>
                    <a:pt x="3972" y="173"/>
                    <a:pt x="3993" y="190"/>
                  </a:cubicBezTo>
                  <a:cubicBezTo>
                    <a:pt x="4075" y="259"/>
                    <a:pt x="4156" y="329"/>
                    <a:pt x="4245" y="389"/>
                  </a:cubicBezTo>
                  <a:cubicBezTo>
                    <a:pt x="4333" y="449"/>
                    <a:pt x="4430" y="497"/>
                    <a:pt x="4533" y="526"/>
                  </a:cubicBezTo>
                  <a:cubicBezTo>
                    <a:pt x="4585" y="540"/>
                    <a:pt x="4638" y="549"/>
                    <a:pt x="4691" y="551"/>
                  </a:cubicBezTo>
                  <a:cubicBezTo>
                    <a:pt x="4744" y="554"/>
                    <a:pt x="4798" y="549"/>
                    <a:pt x="4850" y="537"/>
                  </a:cubicBezTo>
                  <a:cubicBezTo>
                    <a:pt x="4798" y="549"/>
                    <a:pt x="4744" y="554"/>
                    <a:pt x="4691" y="552"/>
                  </a:cubicBezTo>
                  <a:cubicBezTo>
                    <a:pt x="4638" y="550"/>
                    <a:pt x="4584" y="540"/>
                    <a:pt x="4533" y="527"/>
                  </a:cubicBezTo>
                  <a:cubicBezTo>
                    <a:pt x="4429" y="498"/>
                    <a:pt x="4332" y="450"/>
                    <a:pt x="4244" y="390"/>
                  </a:cubicBezTo>
                  <a:cubicBezTo>
                    <a:pt x="4155" y="331"/>
                    <a:pt x="4073" y="261"/>
                    <a:pt x="3991" y="192"/>
                  </a:cubicBezTo>
                  <a:cubicBezTo>
                    <a:pt x="3971" y="175"/>
                    <a:pt x="3950" y="158"/>
                    <a:pt x="3930" y="141"/>
                  </a:cubicBezTo>
                  <a:cubicBezTo>
                    <a:pt x="3919" y="133"/>
                    <a:pt x="3909" y="124"/>
                    <a:pt x="3898" y="116"/>
                  </a:cubicBezTo>
                  <a:cubicBezTo>
                    <a:pt x="3888" y="108"/>
                    <a:pt x="3877" y="100"/>
                    <a:pt x="3866" y="92"/>
                  </a:cubicBezTo>
                  <a:cubicBezTo>
                    <a:pt x="3821" y="63"/>
                    <a:pt x="3772" y="42"/>
                    <a:pt x="3720" y="28"/>
                  </a:cubicBezTo>
                  <a:cubicBezTo>
                    <a:pt x="3669" y="15"/>
                    <a:pt x="3615" y="7"/>
                    <a:pt x="3562" y="5"/>
                  </a:cubicBezTo>
                  <a:cubicBezTo>
                    <a:pt x="3509" y="3"/>
                    <a:pt x="3455" y="6"/>
                    <a:pt x="3402" y="14"/>
                  </a:cubicBezTo>
                  <a:cubicBezTo>
                    <a:pt x="3350" y="22"/>
                    <a:pt x="3298" y="35"/>
                    <a:pt x="3247" y="52"/>
                  </a:cubicBezTo>
                  <a:cubicBezTo>
                    <a:pt x="3222" y="61"/>
                    <a:pt x="3197" y="70"/>
                    <a:pt x="3172" y="81"/>
                  </a:cubicBezTo>
                  <a:cubicBezTo>
                    <a:pt x="3148" y="91"/>
                    <a:pt x="3124" y="103"/>
                    <a:pt x="3100" y="115"/>
                  </a:cubicBezTo>
                  <a:cubicBezTo>
                    <a:pt x="3052" y="139"/>
                    <a:pt x="3006" y="165"/>
                    <a:pt x="2960" y="193"/>
                  </a:cubicBezTo>
                  <a:cubicBezTo>
                    <a:pt x="2914" y="220"/>
                    <a:pt x="2869" y="249"/>
                    <a:pt x="2823" y="277"/>
                  </a:cubicBezTo>
                  <a:cubicBezTo>
                    <a:pt x="2732" y="333"/>
                    <a:pt x="2641" y="389"/>
                    <a:pt x="2544" y="434"/>
                  </a:cubicBezTo>
                  <a:cubicBezTo>
                    <a:pt x="2446" y="479"/>
                    <a:pt x="2342" y="509"/>
                    <a:pt x="2236" y="524"/>
                  </a:cubicBezTo>
                  <a:cubicBezTo>
                    <a:pt x="2183" y="531"/>
                    <a:pt x="2129" y="535"/>
                    <a:pt x="2076" y="535"/>
                  </a:cubicBezTo>
                  <a:cubicBezTo>
                    <a:pt x="2022" y="536"/>
                    <a:pt x="1969" y="534"/>
                    <a:pt x="1916" y="529"/>
                  </a:cubicBezTo>
                  <a:cubicBezTo>
                    <a:pt x="1889" y="527"/>
                    <a:pt x="1862" y="523"/>
                    <a:pt x="1836" y="520"/>
                  </a:cubicBezTo>
                  <a:cubicBezTo>
                    <a:pt x="1796" y="515"/>
                    <a:pt x="1796" y="515"/>
                    <a:pt x="1796" y="515"/>
                  </a:cubicBezTo>
                  <a:cubicBezTo>
                    <a:pt x="1783" y="514"/>
                    <a:pt x="1769" y="512"/>
                    <a:pt x="1756" y="511"/>
                  </a:cubicBezTo>
                  <a:cubicBezTo>
                    <a:pt x="1703" y="506"/>
                    <a:pt x="1650" y="504"/>
                    <a:pt x="1596" y="503"/>
                  </a:cubicBezTo>
                  <a:cubicBezTo>
                    <a:pt x="1543" y="501"/>
                    <a:pt x="1489" y="499"/>
                    <a:pt x="1436" y="495"/>
                  </a:cubicBezTo>
                  <a:cubicBezTo>
                    <a:pt x="1382" y="491"/>
                    <a:pt x="1329" y="485"/>
                    <a:pt x="1276" y="476"/>
                  </a:cubicBezTo>
                  <a:cubicBezTo>
                    <a:pt x="1171" y="459"/>
                    <a:pt x="1066" y="436"/>
                    <a:pt x="960" y="422"/>
                  </a:cubicBezTo>
                  <a:cubicBezTo>
                    <a:pt x="854" y="407"/>
                    <a:pt x="747" y="400"/>
                    <a:pt x="641" y="398"/>
                  </a:cubicBezTo>
                  <a:cubicBezTo>
                    <a:pt x="534" y="396"/>
                    <a:pt x="427" y="400"/>
                    <a:pt x="320" y="406"/>
                  </a:cubicBezTo>
                  <a:cubicBezTo>
                    <a:pt x="213" y="412"/>
                    <a:pt x="107" y="422"/>
                    <a:pt x="0" y="4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50">
              <a:extLst>
                <a:ext uri="{FF2B5EF4-FFF2-40B4-BE49-F238E27FC236}">
                  <a16:creationId xmlns:a16="http://schemas.microsoft.com/office/drawing/2014/main" id="{C2BABD46-A632-01B3-7AAE-B4310CEDEBF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2475" y="2471738"/>
              <a:ext cx="12111038" cy="1468438"/>
            </a:xfrm>
            <a:custGeom>
              <a:avLst/>
              <a:gdLst>
                <a:gd name="T0" fmla="*/ 321 w 4849"/>
                <a:gd name="T1" fmla="*/ 404 h 587"/>
                <a:gd name="T2" fmla="*/ 563 w 4849"/>
                <a:gd name="T3" fmla="*/ 399 h 587"/>
                <a:gd name="T4" fmla="*/ 805 w 4849"/>
                <a:gd name="T5" fmla="*/ 417 h 587"/>
                <a:gd name="T6" fmla="*/ 845 w 4849"/>
                <a:gd name="T7" fmla="*/ 422 h 587"/>
                <a:gd name="T8" fmla="*/ 925 w 4849"/>
                <a:gd name="T9" fmla="*/ 436 h 587"/>
                <a:gd name="T10" fmla="*/ 964 w 4849"/>
                <a:gd name="T11" fmla="*/ 444 h 587"/>
                <a:gd name="T12" fmla="*/ 1436 w 4849"/>
                <a:gd name="T13" fmla="*/ 553 h 587"/>
                <a:gd name="T14" fmla="*/ 1758 w 4849"/>
                <a:gd name="T15" fmla="*/ 578 h 587"/>
                <a:gd name="T16" fmla="*/ 1919 w 4849"/>
                <a:gd name="T17" fmla="*/ 583 h 587"/>
                <a:gd name="T18" fmla="*/ 2238 w 4849"/>
                <a:gd name="T19" fmla="*/ 546 h 587"/>
                <a:gd name="T20" fmla="*/ 3098 w 4849"/>
                <a:gd name="T21" fmla="*/ 109 h 587"/>
                <a:gd name="T22" fmla="*/ 3566 w 4849"/>
                <a:gd name="T23" fmla="*/ 2 h 587"/>
                <a:gd name="T24" fmla="*/ 3870 w 4849"/>
                <a:gd name="T25" fmla="*/ 99 h 587"/>
                <a:gd name="T26" fmla="*/ 3933 w 4849"/>
                <a:gd name="T27" fmla="*/ 150 h 587"/>
                <a:gd name="T28" fmla="*/ 4242 w 4849"/>
                <a:gd name="T29" fmla="*/ 408 h 587"/>
                <a:gd name="T30" fmla="*/ 4531 w 4849"/>
                <a:gd name="T31" fmla="*/ 551 h 587"/>
                <a:gd name="T32" fmla="*/ 4849 w 4849"/>
                <a:gd name="T33" fmla="*/ 562 h 587"/>
                <a:gd name="T34" fmla="*/ 4530 w 4849"/>
                <a:gd name="T35" fmla="*/ 551 h 587"/>
                <a:gd name="T36" fmla="*/ 4241 w 4849"/>
                <a:gd name="T37" fmla="*/ 410 h 587"/>
                <a:gd name="T38" fmla="*/ 3931 w 4849"/>
                <a:gd name="T39" fmla="*/ 152 h 587"/>
                <a:gd name="T40" fmla="*/ 3869 w 4849"/>
                <a:gd name="T41" fmla="*/ 101 h 587"/>
                <a:gd name="T42" fmla="*/ 3566 w 4849"/>
                <a:gd name="T43" fmla="*/ 5 h 587"/>
                <a:gd name="T44" fmla="*/ 3249 w 4849"/>
                <a:gd name="T45" fmla="*/ 51 h 587"/>
                <a:gd name="T46" fmla="*/ 3099 w 4849"/>
                <a:gd name="T47" fmla="*/ 112 h 587"/>
                <a:gd name="T48" fmla="*/ 2542 w 4849"/>
                <a:gd name="T49" fmla="*/ 438 h 587"/>
                <a:gd name="T50" fmla="*/ 2080 w 4849"/>
                <a:gd name="T51" fmla="*/ 577 h 587"/>
                <a:gd name="T52" fmla="*/ 1838 w 4849"/>
                <a:gd name="T53" fmla="*/ 585 h 587"/>
                <a:gd name="T54" fmla="*/ 1596 w 4849"/>
                <a:gd name="T55" fmla="*/ 572 h 587"/>
                <a:gd name="T56" fmla="*/ 1277 w 4849"/>
                <a:gd name="T57" fmla="*/ 526 h 587"/>
                <a:gd name="T58" fmla="*/ 944 w 4849"/>
                <a:gd name="T59" fmla="*/ 442 h 587"/>
                <a:gd name="T60" fmla="*/ 884 w 4849"/>
                <a:gd name="T61" fmla="*/ 431 h 587"/>
                <a:gd name="T62" fmla="*/ 825 w 4849"/>
                <a:gd name="T63" fmla="*/ 421 h 587"/>
                <a:gd name="T64" fmla="*/ 644 w 4849"/>
                <a:gd name="T65" fmla="*/ 404 h 587"/>
                <a:gd name="T66" fmla="*/ 483 w 4849"/>
                <a:gd name="T67" fmla="*/ 400 h 587"/>
                <a:gd name="T68" fmla="*/ 0 w 4849"/>
                <a:gd name="T69" fmla="*/ 435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849" h="587">
                  <a:moveTo>
                    <a:pt x="0" y="435"/>
                  </a:moveTo>
                  <a:cubicBezTo>
                    <a:pt x="107" y="421"/>
                    <a:pt x="214" y="410"/>
                    <a:pt x="321" y="404"/>
                  </a:cubicBezTo>
                  <a:cubicBezTo>
                    <a:pt x="375" y="400"/>
                    <a:pt x="429" y="399"/>
                    <a:pt x="483" y="398"/>
                  </a:cubicBezTo>
                  <a:cubicBezTo>
                    <a:pt x="510" y="398"/>
                    <a:pt x="537" y="398"/>
                    <a:pt x="563" y="399"/>
                  </a:cubicBezTo>
                  <a:cubicBezTo>
                    <a:pt x="590" y="399"/>
                    <a:pt x="617" y="401"/>
                    <a:pt x="644" y="402"/>
                  </a:cubicBezTo>
                  <a:cubicBezTo>
                    <a:pt x="698" y="405"/>
                    <a:pt x="752" y="409"/>
                    <a:pt x="805" y="417"/>
                  </a:cubicBezTo>
                  <a:cubicBezTo>
                    <a:pt x="825" y="419"/>
                    <a:pt x="825" y="419"/>
                    <a:pt x="825" y="419"/>
                  </a:cubicBezTo>
                  <a:cubicBezTo>
                    <a:pt x="832" y="420"/>
                    <a:pt x="838" y="421"/>
                    <a:pt x="845" y="422"/>
                  </a:cubicBezTo>
                  <a:cubicBezTo>
                    <a:pt x="885" y="428"/>
                    <a:pt x="885" y="428"/>
                    <a:pt x="885" y="428"/>
                  </a:cubicBezTo>
                  <a:cubicBezTo>
                    <a:pt x="925" y="436"/>
                    <a:pt x="925" y="436"/>
                    <a:pt x="925" y="436"/>
                  </a:cubicBezTo>
                  <a:cubicBezTo>
                    <a:pt x="944" y="440"/>
                    <a:pt x="944" y="440"/>
                    <a:pt x="944" y="440"/>
                  </a:cubicBezTo>
                  <a:cubicBezTo>
                    <a:pt x="964" y="444"/>
                    <a:pt x="964" y="444"/>
                    <a:pt x="964" y="444"/>
                  </a:cubicBezTo>
                  <a:cubicBezTo>
                    <a:pt x="1069" y="467"/>
                    <a:pt x="1173" y="498"/>
                    <a:pt x="1277" y="523"/>
                  </a:cubicBezTo>
                  <a:cubicBezTo>
                    <a:pt x="1330" y="535"/>
                    <a:pt x="1383" y="545"/>
                    <a:pt x="1436" y="553"/>
                  </a:cubicBezTo>
                  <a:cubicBezTo>
                    <a:pt x="1489" y="560"/>
                    <a:pt x="1543" y="565"/>
                    <a:pt x="1596" y="569"/>
                  </a:cubicBezTo>
                  <a:cubicBezTo>
                    <a:pt x="1758" y="578"/>
                    <a:pt x="1758" y="578"/>
                    <a:pt x="1758" y="578"/>
                  </a:cubicBezTo>
                  <a:cubicBezTo>
                    <a:pt x="1784" y="580"/>
                    <a:pt x="1811" y="581"/>
                    <a:pt x="1838" y="582"/>
                  </a:cubicBezTo>
                  <a:cubicBezTo>
                    <a:pt x="1865" y="584"/>
                    <a:pt x="1892" y="584"/>
                    <a:pt x="1919" y="583"/>
                  </a:cubicBezTo>
                  <a:cubicBezTo>
                    <a:pt x="1973" y="583"/>
                    <a:pt x="2026" y="579"/>
                    <a:pt x="2080" y="573"/>
                  </a:cubicBezTo>
                  <a:cubicBezTo>
                    <a:pt x="2133" y="567"/>
                    <a:pt x="2186" y="558"/>
                    <a:pt x="2238" y="546"/>
                  </a:cubicBezTo>
                  <a:cubicBezTo>
                    <a:pt x="2343" y="521"/>
                    <a:pt x="2445" y="484"/>
                    <a:pt x="2540" y="434"/>
                  </a:cubicBezTo>
                  <a:cubicBezTo>
                    <a:pt x="2731" y="335"/>
                    <a:pt x="2904" y="203"/>
                    <a:pt x="3098" y="109"/>
                  </a:cubicBezTo>
                  <a:cubicBezTo>
                    <a:pt x="3195" y="62"/>
                    <a:pt x="3298" y="27"/>
                    <a:pt x="3405" y="10"/>
                  </a:cubicBezTo>
                  <a:cubicBezTo>
                    <a:pt x="3458" y="3"/>
                    <a:pt x="3512" y="0"/>
                    <a:pt x="3566" y="2"/>
                  </a:cubicBezTo>
                  <a:cubicBezTo>
                    <a:pt x="3620" y="5"/>
                    <a:pt x="3674" y="13"/>
                    <a:pt x="3725" y="28"/>
                  </a:cubicBezTo>
                  <a:cubicBezTo>
                    <a:pt x="3777" y="44"/>
                    <a:pt x="3827" y="67"/>
                    <a:pt x="3870" y="99"/>
                  </a:cubicBezTo>
                  <a:cubicBezTo>
                    <a:pt x="3881" y="107"/>
                    <a:pt x="3892" y="115"/>
                    <a:pt x="3902" y="124"/>
                  </a:cubicBezTo>
                  <a:cubicBezTo>
                    <a:pt x="3912" y="133"/>
                    <a:pt x="3923" y="141"/>
                    <a:pt x="3933" y="150"/>
                  </a:cubicBezTo>
                  <a:cubicBezTo>
                    <a:pt x="3953" y="167"/>
                    <a:pt x="3974" y="185"/>
                    <a:pt x="3994" y="203"/>
                  </a:cubicBezTo>
                  <a:cubicBezTo>
                    <a:pt x="4074" y="274"/>
                    <a:pt x="4154" y="347"/>
                    <a:pt x="4242" y="408"/>
                  </a:cubicBezTo>
                  <a:cubicBezTo>
                    <a:pt x="4286" y="439"/>
                    <a:pt x="4332" y="468"/>
                    <a:pt x="4381" y="492"/>
                  </a:cubicBezTo>
                  <a:cubicBezTo>
                    <a:pt x="4429" y="516"/>
                    <a:pt x="4479" y="536"/>
                    <a:pt x="4531" y="551"/>
                  </a:cubicBezTo>
                  <a:cubicBezTo>
                    <a:pt x="4582" y="565"/>
                    <a:pt x="4635" y="575"/>
                    <a:pt x="4689" y="577"/>
                  </a:cubicBezTo>
                  <a:cubicBezTo>
                    <a:pt x="4743" y="580"/>
                    <a:pt x="4797" y="575"/>
                    <a:pt x="4849" y="562"/>
                  </a:cubicBezTo>
                  <a:cubicBezTo>
                    <a:pt x="4797" y="575"/>
                    <a:pt x="4743" y="580"/>
                    <a:pt x="4689" y="578"/>
                  </a:cubicBezTo>
                  <a:cubicBezTo>
                    <a:pt x="4635" y="576"/>
                    <a:pt x="4582" y="566"/>
                    <a:pt x="4530" y="551"/>
                  </a:cubicBezTo>
                  <a:cubicBezTo>
                    <a:pt x="4478" y="537"/>
                    <a:pt x="4428" y="517"/>
                    <a:pt x="4380" y="493"/>
                  </a:cubicBezTo>
                  <a:cubicBezTo>
                    <a:pt x="4332" y="469"/>
                    <a:pt x="4285" y="441"/>
                    <a:pt x="4241" y="410"/>
                  </a:cubicBezTo>
                  <a:cubicBezTo>
                    <a:pt x="4153" y="348"/>
                    <a:pt x="4073" y="276"/>
                    <a:pt x="3992" y="205"/>
                  </a:cubicBezTo>
                  <a:cubicBezTo>
                    <a:pt x="3972" y="187"/>
                    <a:pt x="3952" y="169"/>
                    <a:pt x="3931" y="152"/>
                  </a:cubicBezTo>
                  <a:cubicBezTo>
                    <a:pt x="3921" y="143"/>
                    <a:pt x="3911" y="134"/>
                    <a:pt x="3900" y="126"/>
                  </a:cubicBezTo>
                  <a:cubicBezTo>
                    <a:pt x="3890" y="117"/>
                    <a:pt x="3880" y="109"/>
                    <a:pt x="3869" y="101"/>
                  </a:cubicBezTo>
                  <a:cubicBezTo>
                    <a:pt x="3825" y="69"/>
                    <a:pt x="3776" y="46"/>
                    <a:pt x="3725" y="31"/>
                  </a:cubicBezTo>
                  <a:cubicBezTo>
                    <a:pt x="3673" y="16"/>
                    <a:pt x="3620" y="8"/>
                    <a:pt x="3566" y="5"/>
                  </a:cubicBezTo>
                  <a:cubicBezTo>
                    <a:pt x="3512" y="3"/>
                    <a:pt x="3458" y="6"/>
                    <a:pt x="3405" y="13"/>
                  </a:cubicBezTo>
                  <a:cubicBezTo>
                    <a:pt x="3352" y="21"/>
                    <a:pt x="3300" y="35"/>
                    <a:pt x="3249" y="51"/>
                  </a:cubicBezTo>
                  <a:cubicBezTo>
                    <a:pt x="3223" y="60"/>
                    <a:pt x="3198" y="69"/>
                    <a:pt x="3173" y="79"/>
                  </a:cubicBezTo>
                  <a:cubicBezTo>
                    <a:pt x="3148" y="89"/>
                    <a:pt x="3124" y="100"/>
                    <a:pt x="3099" y="112"/>
                  </a:cubicBezTo>
                  <a:cubicBezTo>
                    <a:pt x="3003" y="159"/>
                    <a:pt x="2911" y="216"/>
                    <a:pt x="2820" y="273"/>
                  </a:cubicBezTo>
                  <a:cubicBezTo>
                    <a:pt x="2729" y="330"/>
                    <a:pt x="2638" y="388"/>
                    <a:pt x="2542" y="438"/>
                  </a:cubicBezTo>
                  <a:cubicBezTo>
                    <a:pt x="2446" y="488"/>
                    <a:pt x="2344" y="525"/>
                    <a:pt x="2239" y="549"/>
                  </a:cubicBezTo>
                  <a:cubicBezTo>
                    <a:pt x="2187" y="562"/>
                    <a:pt x="2134" y="570"/>
                    <a:pt x="2080" y="577"/>
                  </a:cubicBezTo>
                  <a:cubicBezTo>
                    <a:pt x="2027" y="583"/>
                    <a:pt x="1973" y="586"/>
                    <a:pt x="1919" y="587"/>
                  </a:cubicBezTo>
                  <a:cubicBezTo>
                    <a:pt x="1892" y="587"/>
                    <a:pt x="1865" y="587"/>
                    <a:pt x="1838" y="585"/>
                  </a:cubicBezTo>
                  <a:cubicBezTo>
                    <a:pt x="1811" y="584"/>
                    <a:pt x="1784" y="583"/>
                    <a:pt x="1757" y="582"/>
                  </a:cubicBezTo>
                  <a:cubicBezTo>
                    <a:pt x="1596" y="572"/>
                    <a:pt x="1596" y="572"/>
                    <a:pt x="1596" y="572"/>
                  </a:cubicBezTo>
                  <a:cubicBezTo>
                    <a:pt x="1542" y="568"/>
                    <a:pt x="1489" y="563"/>
                    <a:pt x="1435" y="555"/>
                  </a:cubicBezTo>
                  <a:cubicBezTo>
                    <a:pt x="1382" y="548"/>
                    <a:pt x="1329" y="538"/>
                    <a:pt x="1277" y="526"/>
                  </a:cubicBezTo>
                  <a:cubicBezTo>
                    <a:pt x="1172" y="501"/>
                    <a:pt x="1069" y="469"/>
                    <a:pt x="964" y="446"/>
                  </a:cubicBezTo>
                  <a:cubicBezTo>
                    <a:pt x="944" y="442"/>
                    <a:pt x="944" y="442"/>
                    <a:pt x="944" y="442"/>
                  </a:cubicBezTo>
                  <a:cubicBezTo>
                    <a:pt x="924" y="438"/>
                    <a:pt x="924" y="438"/>
                    <a:pt x="924" y="438"/>
                  </a:cubicBezTo>
                  <a:cubicBezTo>
                    <a:pt x="884" y="431"/>
                    <a:pt x="884" y="431"/>
                    <a:pt x="884" y="431"/>
                  </a:cubicBezTo>
                  <a:cubicBezTo>
                    <a:pt x="845" y="424"/>
                    <a:pt x="845" y="424"/>
                    <a:pt x="845" y="424"/>
                  </a:cubicBezTo>
                  <a:cubicBezTo>
                    <a:pt x="838" y="423"/>
                    <a:pt x="831" y="422"/>
                    <a:pt x="825" y="421"/>
                  </a:cubicBezTo>
                  <a:cubicBezTo>
                    <a:pt x="805" y="419"/>
                    <a:pt x="805" y="419"/>
                    <a:pt x="805" y="419"/>
                  </a:cubicBezTo>
                  <a:cubicBezTo>
                    <a:pt x="751" y="411"/>
                    <a:pt x="698" y="407"/>
                    <a:pt x="644" y="404"/>
                  </a:cubicBezTo>
                  <a:cubicBezTo>
                    <a:pt x="617" y="403"/>
                    <a:pt x="590" y="401"/>
                    <a:pt x="563" y="401"/>
                  </a:cubicBezTo>
                  <a:cubicBezTo>
                    <a:pt x="537" y="400"/>
                    <a:pt x="510" y="400"/>
                    <a:pt x="483" y="400"/>
                  </a:cubicBezTo>
                  <a:cubicBezTo>
                    <a:pt x="429" y="400"/>
                    <a:pt x="375" y="402"/>
                    <a:pt x="321" y="405"/>
                  </a:cubicBezTo>
                  <a:cubicBezTo>
                    <a:pt x="214" y="410"/>
                    <a:pt x="107" y="421"/>
                    <a:pt x="0" y="4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51">
              <a:extLst>
                <a:ext uri="{FF2B5EF4-FFF2-40B4-BE49-F238E27FC236}">
                  <a16:creationId xmlns:a16="http://schemas.microsoft.com/office/drawing/2014/main" id="{0B9F6FA7-D9EB-388A-E326-FF7CCDFB514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49300" y="2439988"/>
              <a:ext cx="12112625" cy="1633538"/>
            </a:xfrm>
            <a:custGeom>
              <a:avLst/>
              <a:gdLst>
                <a:gd name="T0" fmla="*/ 405 w 4849"/>
                <a:gd name="T1" fmla="*/ 400 h 653"/>
                <a:gd name="T2" fmla="*/ 486 w 4849"/>
                <a:gd name="T3" fmla="*/ 401 h 653"/>
                <a:gd name="T4" fmla="*/ 729 w 4849"/>
                <a:gd name="T5" fmla="*/ 420 h 653"/>
                <a:gd name="T6" fmla="*/ 810 w 4849"/>
                <a:gd name="T7" fmla="*/ 434 h 653"/>
                <a:gd name="T8" fmla="*/ 889 w 4849"/>
                <a:gd name="T9" fmla="*/ 452 h 653"/>
                <a:gd name="T10" fmla="*/ 968 w 4849"/>
                <a:gd name="T11" fmla="*/ 473 h 653"/>
                <a:gd name="T12" fmla="*/ 1394 w 4849"/>
                <a:gd name="T13" fmla="*/ 608 h 653"/>
                <a:gd name="T14" fmla="*/ 1514 w 4849"/>
                <a:gd name="T15" fmla="*/ 630 h 653"/>
                <a:gd name="T16" fmla="*/ 1595 w 4849"/>
                <a:gd name="T17" fmla="*/ 640 h 653"/>
                <a:gd name="T18" fmla="*/ 2276 w 4849"/>
                <a:gd name="T19" fmla="*/ 557 h 653"/>
                <a:gd name="T20" fmla="*/ 2352 w 4849"/>
                <a:gd name="T21" fmla="*/ 528 h 653"/>
                <a:gd name="T22" fmla="*/ 2389 w 4849"/>
                <a:gd name="T23" fmla="*/ 512 h 653"/>
                <a:gd name="T24" fmla="*/ 2499 w 4849"/>
                <a:gd name="T25" fmla="*/ 458 h 653"/>
                <a:gd name="T26" fmla="*/ 2569 w 4849"/>
                <a:gd name="T27" fmla="*/ 419 h 653"/>
                <a:gd name="T28" fmla="*/ 2812 w 4849"/>
                <a:gd name="T29" fmla="*/ 269 h 653"/>
                <a:gd name="T30" fmla="*/ 3568 w 4849"/>
                <a:gd name="T31" fmla="*/ 3 h 653"/>
                <a:gd name="T32" fmla="*/ 3993 w 4849"/>
                <a:gd name="T33" fmla="*/ 216 h 653"/>
                <a:gd name="T34" fmla="*/ 4527 w 4849"/>
                <a:gd name="T35" fmla="*/ 576 h 653"/>
                <a:gd name="T36" fmla="*/ 4587 w 4849"/>
                <a:gd name="T37" fmla="*/ 591 h 653"/>
                <a:gd name="T38" fmla="*/ 4627 w 4849"/>
                <a:gd name="T39" fmla="*/ 598 h 653"/>
                <a:gd name="T40" fmla="*/ 4677 w 4849"/>
                <a:gd name="T41" fmla="*/ 604 h 653"/>
                <a:gd name="T42" fmla="*/ 4687 w 4849"/>
                <a:gd name="T43" fmla="*/ 605 h 653"/>
                <a:gd name="T44" fmla="*/ 4647 w 4849"/>
                <a:gd name="T45" fmla="*/ 602 h 653"/>
                <a:gd name="T46" fmla="*/ 4606 w 4849"/>
                <a:gd name="T47" fmla="*/ 596 h 653"/>
                <a:gd name="T48" fmla="*/ 4547 w 4849"/>
                <a:gd name="T49" fmla="*/ 583 h 653"/>
                <a:gd name="T50" fmla="*/ 4238 w 4849"/>
                <a:gd name="T51" fmla="*/ 430 h 653"/>
                <a:gd name="T52" fmla="*/ 3727 w 4849"/>
                <a:gd name="T53" fmla="*/ 35 h 653"/>
                <a:gd name="T54" fmla="*/ 3097 w 4849"/>
                <a:gd name="T55" fmla="*/ 112 h 653"/>
                <a:gd name="T56" fmla="*/ 2607 w 4849"/>
                <a:gd name="T57" fmla="*/ 401 h 653"/>
                <a:gd name="T58" fmla="*/ 2536 w 4849"/>
                <a:gd name="T59" fmla="*/ 442 h 653"/>
                <a:gd name="T60" fmla="*/ 2428 w 4849"/>
                <a:gd name="T61" fmla="*/ 499 h 653"/>
                <a:gd name="T62" fmla="*/ 2362 w 4849"/>
                <a:gd name="T63" fmla="*/ 528 h 653"/>
                <a:gd name="T64" fmla="*/ 2296 w 4849"/>
                <a:gd name="T65" fmla="*/ 553 h 653"/>
                <a:gd name="T66" fmla="*/ 1920 w 4849"/>
                <a:gd name="T67" fmla="*/ 641 h 653"/>
                <a:gd name="T68" fmla="*/ 1534 w 4849"/>
                <a:gd name="T69" fmla="*/ 636 h 653"/>
                <a:gd name="T70" fmla="*/ 1433 w 4849"/>
                <a:gd name="T71" fmla="*/ 619 h 653"/>
                <a:gd name="T72" fmla="*/ 1276 w 4849"/>
                <a:gd name="T73" fmla="*/ 579 h 653"/>
                <a:gd name="T74" fmla="*/ 928 w 4849"/>
                <a:gd name="T75" fmla="*/ 464 h 653"/>
                <a:gd name="T76" fmla="*/ 849 w 4849"/>
                <a:gd name="T77" fmla="*/ 444 h 653"/>
                <a:gd name="T78" fmla="*/ 749 w 4849"/>
                <a:gd name="T79" fmla="*/ 425 h 653"/>
                <a:gd name="T80" fmla="*/ 648 w 4849"/>
                <a:gd name="T81" fmla="*/ 412 h 653"/>
                <a:gd name="T82" fmla="*/ 445 w 4849"/>
                <a:gd name="T83" fmla="*/ 402 h 653"/>
                <a:gd name="T84" fmla="*/ 0 w 4849"/>
                <a:gd name="T85" fmla="*/ 438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49" h="653">
                  <a:moveTo>
                    <a:pt x="0" y="438"/>
                  </a:moveTo>
                  <a:cubicBezTo>
                    <a:pt x="107" y="421"/>
                    <a:pt x="215" y="409"/>
                    <a:pt x="323" y="403"/>
                  </a:cubicBezTo>
                  <a:cubicBezTo>
                    <a:pt x="350" y="402"/>
                    <a:pt x="377" y="401"/>
                    <a:pt x="405" y="400"/>
                  </a:cubicBezTo>
                  <a:cubicBezTo>
                    <a:pt x="445" y="400"/>
                    <a:pt x="445" y="400"/>
                    <a:pt x="445" y="400"/>
                  </a:cubicBezTo>
                  <a:cubicBezTo>
                    <a:pt x="452" y="400"/>
                    <a:pt x="459" y="400"/>
                    <a:pt x="466" y="400"/>
                  </a:cubicBezTo>
                  <a:cubicBezTo>
                    <a:pt x="486" y="401"/>
                    <a:pt x="486" y="401"/>
                    <a:pt x="486" y="401"/>
                  </a:cubicBezTo>
                  <a:cubicBezTo>
                    <a:pt x="540" y="401"/>
                    <a:pt x="594" y="405"/>
                    <a:pt x="648" y="410"/>
                  </a:cubicBezTo>
                  <a:cubicBezTo>
                    <a:pt x="689" y="415"/>
                    <a:pt x="689" y="415"/>
                    <a:pt x="689" y="415"/>
                  </a:cubicBezTo>
                  <a:cubicBezTo>
                    <a:pt x="702" y="416"/>
                    <a:pt x="716" y="418"/>
                    <a:pt x="729" y="420"/>
                  </a:cubicBezTo>
                  <a:cubicBezTo>
                    <a:pt x="749" y="423"/>
                    <a:pt x="749" y="423"/>
                    <a:pt x="749" y="423"/>
                  </a:cubicBezTo>
                  <a:cubicBezTo>
                    <a:pt x="756" y="424"/>
                    <a:pt x="763" y="425"/>
                    <a:pt x="769" y="427"/>
                  </a:cubicBezTo>
                  <a:cubicBezTo>
                    <a:pt x="810" y="434"/>
                    <a:pt x="810" y="434"/>
                    <a:pt x="810" y="434"/>
                  </a:cubicBezTo>
                  <a:cubicBezTo>
                    <a:pt x="849" y="442"/>
                    <a:pt x="849" y="442"/>
                    <a:pt x="849" y="442"/>
                  </a:cubicBezTo>
                  <a:cubicBezTo>
                    <a:pt x="856" y="444"/>
                    <a:pt x="863" y="445"/>
                    <a:pt x="869" y="447"/>
                  </a:cubicBezTo>
                  <a:cubicBezTo>
                    <a:pt x="889" y="452"/>
                    <a:pt x="889" y="452"/>
                    <a:pt x="889" y="452"/>
                  </a:cubicBezTo>
                  <a:cubicBezTo>
                    <a:pt x="902" y="455"/>
                    <a:pt x="915" y="458"/>
                    <a:pt x="928" y="462"/>
                  </a:cubicBezTo>
                  <a:cubicBezTo>
                    <a:pt x="948" y="467"/>
                    <a:pt x="948" y="467"/>
                    <a:pt x="948" y="467"/>
                  </a:cubicBezTo>
                  <a:cubicBezTo>
                    <a:pt x="968" y="473"/>
                    <a:pt x="968" y="473"/>
                    <a:pt x="968" y="473"/>
                  </a:cubicBezTo>
                  <a:cubicBezTo>
                    <a:pt x="1072" y="505"/>
                    <a:pt x="1173" y="545"/>
                    <a:pt x="1276" y="576"/>
                  </a:cubicBezTo>
                  <a:cubicBezTo>
                    <a:pt x="1302" y="585"/>
                    <a:pt x="1328" y="592"/>
                    <a:pt x="1355" y="598"/>
                  </a:cubicBezTo>
                  <a:cubicBezTo>
                    <a:pt x="1394" y="608"/>
                    <a:pt x="1394" y="608"/>
                    <a:pt x="1394" y="608"/>
                  </a:cubicBezTo>
                  <a:cubicBezTo>
                    <a:pt x="1407" y="611"/>
                    <a:pt x="1421" y="613"/>
                    <a:pt x="1434" y="616"/>
                  </a:cubicBezTo>
                  <a:cubicBezTo>
                    <a:pt x="1447" y="619"/>
                    <a:pt x="1461" y="622"/>
                    <a:pt x="1474" y="624"/>
                  </a:cubicBezTo>
                  <a:cubicBezTo>
                    <a:pt x="1514" y="630"/>
                    <a:pt x="1514" y="630"/>
                    <a:pt x="1514" y="630"/>
                  </a:cubicBezTo>
                  <a:cubicBezTo>
                    <a:pt x="1534" y="633"/>
                    <a:pt x="1534" y="633"/>
                    <a:pt x="1534" y="633"/>
                  </a:cubicBezTo>
                  <a:cubicBezTo>
                    <a:pt x="1541" y="634"/>
                    <a:pt x="1548" y="635"/>
                    <a:pt x="1554" y="636"/>
                  </a:cubicBezTo>
                  <a:cubicBezTo>
                    <a:pt x="1595" y="640"/>
                    <a:pt x="1595" y="640"/>
                    <a:pt x="1595" y="640"/>
                  </a:cubicBezTo>
                  <a:cubicBezTo>
                    <a:pt x="1703" y="650"/>
                    <a:pt x="1812" y="649"/>
                    <a:pt x="1919" y="637"/>
                  </a:cubicBezTo>
                  <a:cubicBezTo>
                    <a:pt x="2027" y="626"/>
                    <a:pt x="2134" y="603"/>
                    <a:pt x="2237" y="569"/>
                  </a:cubicBezTo>
                  <a:cubicBezTo>
                    <a:pt x="2276" y="557"/>
                    <a:pt x="2276" y="557"/>
                    <a:pt x="2276" y="557"/>
                  </a:cubicBezTo>
                  <a:cubicBezTo>
                    <a:pt x="2282" y="554"/>
                    <a:pt x="2288" y="552"/>
                    <a:pt x="2295" y="550"/>
                  </a:cubicBezTo>
                  <a:cubicBezTo>
                    <a:pt x="2314" y="543"/>
                    <a:pt x="2314" y="543"/>
                    <a:pt x="2314" y="543"/>
                  </a:cubicBezTo>
                  <a:cubicBezTo>
                    <a:pt x="2352" y="528"/>
                    <a:pt x="2352" y="528"/>
                    <a:pt x="2352" y="528"/>
                  </a:cubicBezTo>
                  <a:cubicBezTo>
                    <a:pt x="2361" y="524"/>
                    <a:pt x="2361" y="524"/>
                    <a:pt x="2361" y="524"/>
                  </a:cubicBezTo>
                  <a:cubicBezTo>
                    <a:pt x="2370" y="520"/>
                    <a:pt x="2370" y="520"/>
                    <a:pt x="2370" y="520"/>
                  </a:cubicBezTo>
                  <a:cubicBezTo>
                    <a:pt x="2389" y="512"/>
                    <a:pt x="2389" y="512"/>
                    <a:pt x="2389" y="512"/>
                  </a:cubicBezTo>
                  <a:cubicBezTo>
                    <a:pt x="2426" y="495"/>
                    <a:pt x="2426" y="495"/>
                    <a:pt x="2426" y="495"/>
                  </a:cubicBezTo>
                  <a:cubicBezTo>
                    <a:pt x="2438" y="489"/>
                    <a:pt x="2450" y="483"/>
                    <a:pt x="2462" y="477"/>
                  </a:cubicBezTo>
                  <a:cubicBezTo>
                    <a:pt x="2499" y="458"/>
                    <a:pt x="2499" y="458"/>
                    <a:pt x="2499" y="458"/>
                  </a:cubicBezTo>
                  <a:cubicBezTo>
                    <a:pt x="2534" y="439"/>
                    <a:pt x="2534" y="439"/>
                    <a:pt x="2534" y="439"/>
                  </a:cubicBezTo>
                  <a:cubicBezTo>
                    <a:pt x="2552" y="429"/>
                    <a:pt x="2552" y="429"/>
                    <a:pt x="2552" y="429"/>
                  </a:cubicBezTo>
                  <a:cubicBezTo>
                    <a:pt x="2569" y="419"/>
                    <a:pt x="2569" y="419"/>
                    <a:pt x="2569" y="419"/>
                  </a:cubicBezTo>
                  <a:cubicBezTo>
                    <a:pt x="2604" y="398"/>
                    <a:pt x="2604" y="398"/>
                    <a:pt x="2604" y="398"/>
                  </a:cubicBezTo>
                  <a:cubicBezTo>
                    <a:pt x="2628" y="384"/>
                    <a:pt x="2651" y="370"/>
                    <a:pt x="2674" y="355"/>
                  </a:cubicBezTo>
                  <a:cubicBezTo>
                    <a:pt x="2720" y="327"/>
                    <a:pt x="2766" y="298"/>
                    <a:pt x="2812" y="269"/>
                  </a:cubicBezTo>
                  <a:cubicBezTo>
                    <a:pt x="2904" y="211"/>
                    <a:pt x="2997" y="155"/>
                    <a:pt x="3095" y="109"/>
                  </a:cubicBezTo>
                  <a:cubicBezTo>
                    <a:pt x="3194" y="63"/>
                    <a:pt x="3298" y="29"/>
                    <a:pt x="3405" y="11"/>
                  </a:cubicBezTo>
                  <a:cubicBezTo>
                    <a:pt x="3459" y="3"/>
                    <a:pt x="3514" y="0"/>
                    <a:pt x="3568" y="3"/>
                  </a:cubicBezTo>
                  <a:cubicBezTo>
                    <a:pt x="3622" y="6"/>
                    <a:pt x="3676" y="15"/>
                    <a:pt x="3728" y="32"/>
                  </a:cubicBezTo>
                  <a:cubicBezTo>
                    <a:pt x="3780" y="49"/>
                    <a:pt x="3829" y="74"/>
                    <a:pt x="3871" y="108"/>
                  </a:cubicBezTo>
                  <a:cubicBezTo>
                    <a:pt x="3913" y="143"/>
                    <a:pt x="3953" y="179"/>
                    <a:pt x="3993" y="216"/>
                  </a:cubicBezTo>
                  <a:cubicBezTo>
                    <a:pt x="4073" y="290"/>
                    <a:pt x="4152" y="365"/>
                    <a:pt x="4239" y="429"/>
                  </a:cubicBezTo>
                  <a:cubicBezTo>
                    <a:pt x="4283" y="461"/>
                    <a:pt x="4329" y="490"/>
                    <a:pt x="4377" y="515"/>
                  </a:cubicBezTo>
                  <a:cubicBezTo>
                    <a:pt x="4425" y="540"/>
                    <a:pt x="4475" y="561"/>
                    <a:pt x="4527" y="576"/>
                  </a:cubicBezTo>
                  <a:cubicBezTo>
                    <a:pt x="4547" y="582"/>
                    <a:pt x="4547" y="582"/>
                    <a:pt x="4547" y="582"/>
                  </a:cubicBezTo>
                  <a:cubicBezTo>
                    <a:pt x="4553" y="584"/>
                    <a:pt x="4560" y="585"/>
                    <a:pt x="4567" y="587"/>
                  </a:cubicBezTo>
                  <a:cubicBezTo>
                    <a:pt x="4573" y="588"/>
                    <a:pt x="4580" y="590"/>
                    <a:pt x="4587" y="591"/>
                  </a:cubicBezTo>
                  <a:cubicBezTo>
                    <a:pt x="4606" y="595"/>
                    <a:pt x="4606" y="595"/>
                    <a:pt x="4606" y="595"/>
                  </a:cubicBezTo>
                  <a:cubicBezTo>
                    <a:pt x="4616" y="597"/>
                    <a:pt x="4616" y="597"/>
                    <a:pt x="4616" y="597"/>
                  </a:cubicBezTo>
                  <a:cubicBezTo>
                    <a:pt x="4627" y="598"/>
                    <a:pt x="4627" y="598"/>
                    <a:pt x="4627" y="598"/>
                  </a:cubicBezTo>
                  <a:cubicBezTo>
                    <a:pt x="4647" y="601"/>
                    <a:pt x="4647" y="601"/>
                    <a:pt x="4647" y="601"/>
                  </a:cubicBezTo>
                  <a:cubicBezTo>
                    <a:pt x="4653" y="602"/>
                    <a:pt x="4660" y="602"/>
                    <a:pt x="4667" y="603"/>
                  </a:cubicBezTo>
                  <a:cubicBezTo>
                    <a:pt x="4677" y="604"/>
                    <a:pt x="4677" y="604"/>
                    <a:pt x="4677" y="604"/>
                  </a:cubicBezTo>
                  <a:cubicBezTo>
                    <a:pt x="4680" y="604"/>
                    <a:pt x="4684" y="605"/>
                    <a:pt x="4687" y="605"/>
                  </a:cubicBezTo>
                  <a:cubicBezTo>
                    <a:pt x="4741" y="607"/>
                    <a:pt x="4796" y="602"/>
                    <a:pt x="4849" y="589"/>
                  </a:cubicBezTo>
                  <a:cubicBezTo>
                    <a:pt x="4796" y="602"/>
                    <a:pt x="4741" y="607"/>
                    <a:pt x="4687" y="605"/>
                  </a:cubicBezTo>
                  <a:cubicBezTo>
                    <a:pt x="4684" y="605"/>
                    <a:pt x="4680" y="605"/>
                    <a:pt x="4677" y="604"/>
                  </a:cubicBezTo>
                  <a:cubicBezTo>
                    <a:pt x="4667" y="604"/>
                    <a:pt x="4667" y="604"/>
                    <a:pt x="4667" y="604"/>
                  </a:cubicBezTo>
                  <a:cubicBezTo>
                    <a:pt x="4660" y="603"/>
                    <a:pt x="4653" y="603"/>
                    <a:pt x="4647" y="602"/>
                  </a:cubicBezTo>
                  <a:cubicBezTo>
                    <a:pt x="4626" y="599"/>
                    <a:pt x="4626" y="599"/>
                    <a:pt x="4626" y="599"/>
                  </a:cubicBezTo>
                  <a:cubicBezTo>
                    <a:pt x="4616" y="598"/>
                    <a:pt x="4616" y="598"/>
                    <a:pt x="4616" y="598"/>
                  </a:cubicBezTo>
                  <a:cubicBezTo>
                    <a:pt x="4606" y="596"/>
                    <a:pt x="4606" y="596"/>
                    <a:pt x="4606" y="596"/>
                  </a:cubicBezTo>
                  <a:cubicBezTo>
                    <a:pt x="4586" y="592"/>
                    <a:pt x="4586" y="592"/>
                    <a:pt x="4586" y="592"/>
                  </a:cubicBezTo>
                  <a:cubicBezTo>
                    <a:pt x="4580" y="591"/>
                    <a:pt x="4573" y="589"/>
                    <a:pt x="4566" y="588"/>
                  </a:cubicBezTo>
                  <a:cubicBezTo>
                    <a:pt x="4560" y="586"/>
                    <a:pt x="4553" y="585"/>
                    <a:pt x="4547" y="583"/>
                  </a:cubicBezTo>
                  <a:cubicBezTo>
                    <a:pt x="4527" y="577"/>
                    <a:pt x="4527" y="577"/>
                    <a:pt x="4527" y="577"/>
                  </a:cubicBezTo>
                  <a:cubicBezTo>
                    <a:pt x="4475" y="562"/>
                    <a:pt x="4425" y="541"/>
                    <a:pt x="4376" y="516"/>
                  </a:cubicBezTo>
                  <a:cubicBezTo>
                    <a:pt x="4328" y="492"/>
                    <a:pt x="4282" y="462"/>
                    <a:pt x="4238" y="430"/>
                  </a:cubicBezTo>
                  <a:cubicBezTo>
                    <a:pt x="4150" y="366"/>
                    <a:pt x="4071" y="291"/>
                    <a:pt x="3992" y="218"/>
                  </a:cubicBezTo>
                  <a:cubicBezTo>
                    <a:pt x="3952" y="181"/>
                    <a:pt x="3912" y="145"/>
                    <a:pt x="3870" y="110"/>
                  </a:cubicBezTo>
                  <a:cubicBezTo>
                    <a:pt x="3828" y="76"/>
                    <a:pt x="3779" y="51"/>
                    <a:pt x="3727" y="35"/>
                  </a:cubicBezTo>
                  <a:cubicBezTo>
                    <a:pt x="3676" y="18"/>
                    <a:pt x="3622" y="9"/>
                    <a:pt x="3568" y="6"/>
                  </a:cubicBezTo>
                  <a:cubicBezTo>
                    <a:pt x="3514" y="3"/>
                    <a:pt x="3459" y="6"/>
                    <a:pt x="3406" y="14"/>
                  </a:cubicBezTo>
                  <a:cubicBezTo>
                    <a:pt x="3299" y="32"/>
                    <a:pt x="3195" y="66"/>
                    <a:pt x="3097" y="112"/>
                  </a:cubicBezTo>
                  <a:cubicBezTo>
                    <a:pt x="2998" y="158"/>
                    <a:pt x="2905" y="214"/>
                    <a:pt x="2814" y="272"/>
                  </a:cubicBezTo>
                  <a:cubicBezTo>
                    <a:pt x="2768" y="301"/>
                    <a:pt x="2722" y="330"/>
                    <a:pt x="2676" y="359"/>
                  </a:cubicBezTo>
                  <a:cubicBezTo>
                    <a:pt x="2653" y="373"/>
                    <a:pt x="2630" y="387"/>
                    <a:pt x="2607" y="401"/>
                  </a:cubicBezTo>
                  <a:cubicBezTo>
                    <a:pt x="2571" y="422"/>
                    <a:pt x="2571" y="422"/>
                    <a:pt x="2571" y="422"/>
                  </a:cubicBezTo>
                  <a:cubicBezTo>
                    <a:pt x="2554" y="432"/>
                    <a:pt x="2554" y="432"/>
                    <a:pt x="2554" y="432"/>
                  </a:cubicBezTo>
                  <a:cubicBezTo>
                    <a:pt x="2536" y="442"/>
                    <a:pt x="2536" y="442"/>
                    <a:pt x="2536" y="442"/>
                  </a:cubicBezTo>
                  <a:cubicBezTo>
                    <a:pt x="2500" y="462"/>
                    <a:pt x="2500" y="462"/>
                    <a:pt x="2500" y="462"/>
                  </a:cubicBezTo>
                  <a:cubicBezTo>
                    <a:pt x="2464" y="480"/>
                    <a:pt x="2464" y="480"/>
                    <a:pt x="2464" y="480"/>
                  </a:cubicBezTo>
                  <a:cubicBezTo>
                    <a:pt x="2452" y="487"/>
                    <a:pt x="2440" y="493"/>
                    <a:pt x="2428" y="499"/>
                  </a:cubicBezTo>
                  <a:cubicBezTo>
                    <a:pt x="2390" y="515"/>
                    <a:pt x="2390" y="515"/>
                    <a:pt x="2390" y="515"/>
                  </a:cubicBezTo>
                  <a:cubicBezTo>
                    <a:pt x="2372" y="524"/>
                    <a:pt x="2372" y="524"/>
                    <a:pt x="2372" y="524"/>
                  </a:cubicBezTo>
                  <a:cubicBezTo>
                    <a:pt x="2362" y="528"/>
                    <a:pt x="2362" y="528"/>
                    <a:pt x="2362" y="528"/>
                  </a:cubicBezTo>
                  <a:cubicBezTo>
                    <a:pt x="2353" y="531"/>
                    <a:pt x="2353" y="531"/>
                    <a:pt x="2353" y="531"/>
                  </a:cubicBezTo>
                  <a:cubicBezTo>
                    <a:pt x="2315" y="546"/>
                    <a:pt x="2315" y="546"/>
                    <a:pt x="2315" y="546"/>
                  </a:cubicBezTo>
                  <a:cubicBezTo>
                    <a:pt x="2296" y="553"/>
                    <a:pt x="2296" y="553"/>
                    <a:pt x="2296" y="553"/>
                  </a:cubicBezTo>
                  <a:cubicBezTo>
                    <a:pt x="2290" y="556"/>
                    <a:pt x="2283" y="558"/>
                    <a:pt x="2277" y="560"/>
                  </a:cubicBezTo>
                  <a:cubicBezTo>
                    <a:pt x="2238" y="573"/>
                    <a:pt x="2238" y="573"/>
                    <a:pt x="2238" y="573"/>
                  </a:cubicBezTo>
                  <a:cubicBezTo>
                    <a:pt x="2135" y="606"/>
                    <a:pt x="2028" y="629"/>
                    <a:pt x="1920" y="641"/>
                  </a:cubicBezTo>
                  <a:cubicBezTo>
                    <a:pt x="1812" y="652"/>
                    <a:pt x="1703" y="653"/>
                    <a:pt x="1595" y="643"/>
                  </a:cubicBezTo>
                  <a:cubicBezTo>
                    <a:pt x="1554" y="639"/>
                    <a:pt x="1554" y="639"/>
                    <a:pt x="1554" y="639"/>
                  </a:cubicBezTo>
                  <a:cubicBezTo>
                    <a:pt x="1547" y="638"/>
                    <a:pt x="1541" y="637"/>
                    <a:pt x="1534" y="636"/>
                  </a:cubicBezTo>
                  <a:cubicBezTo>
                    <a:pt x="1514" y="633"/>
                    <a:pt x="1514" y="633"/>
                    <a:pt x="1514" y="633"/>
                  </a:cubicBezTo>
                  <a:cubicBezTo>
                    <a:pt x="1473" y="627"/>
                    <a:pt x="1473" y="627"/>
                    <a:pt x="1473" y="627"/>
                  </a:cubicBezTo>
                  <a:cubicBezTo>
                    <a:pt x="1460" y="624"/>
                    <a:pt x="1447" y="622"/>
                    <a:pt x="1433" y="619"/>
                  </a:cubicBezTo>
                  <a:cubicBezTo>
                    <a:pt x="1420" y="616"/>
                    <a:pt x="1407" y="614"/>
                    <a:pt x="1394" y="611"/>
                  </a:cubicBezTo>
                  <a:cubicBezTo>
                    <a:pt x="1354" y="601"/>
                    <a:pt x="1354" y="601"/>
                    <a:pt x="1354" y="601"/>
                  </a:cubicBezTo>
                  <a:cubicBezTo>
                    <a:pt x="1328" y="595"/>
                    <a:pt x="1301" y="587"/>
                    <a:pt x="1276" y="579"/>
                  </a:cubicBezTo>
                  <a:cubicBezTo>
                    <a:pt x="1172" y="547"/>
                    <a:pt x="1071" y="507"/>
                    <a:pt x="967" y="475"/>
                  </a:cubicBezTo>
                  <a:cubicBezTo>
                    <a:pt x="947" y="470"/>
                    <a:pt x="947" y="470"/>
                    <a:pt x="947" y="470"/>
                  </a:cubicBezTo>
                  <a:cubicBezTo>
                    <a:pt x="928" y="464"/>
                    <a:pt x="928" y="464"/>
                    <a:pt x="928" y="464"/>
                  </a:cubicBezTo>
                  <a:cubicBezTo>
                    <a:pt x="915" y="460"/>
                    <a:pt x="902" y="457"/>
                    <a:pt x="888" y="454"/>
                  </a:cubicBezTo>
                  <a:cubicBezTo>
                    <a:pt x="869" y="449"/>
                    <a:pt x="869" y="449"/>
                    <a:pt x="869" y="449"/>
                  </a:cubicBezTo>
                  <a:cubicBezTo>
                    <a:pt x="862" y="447"/>
                    <a:pt x="856" y="446"/>
                    <a:pt x="849" y="444"/>
                  </a:cubicBezTo>
                  <a:cubicBezTo>
                    <a:pt x="809" y="436"/>
                    <a:pt x="809" y="436"/>
                    <a:pt x="809" y="436"/>
                  </a:cubicBezTo>
                  <a:cubicBezTo>
                    <a:pt x="769" y="429"/>
                    <a:pt x="769" y="429"/>
                    <a:pt x="769" y="429"/>
                  </a:cubicBezTo>
                  <a:cubicBezTo>
                    <a:pt x="762" y="428"/>
                    <a:pt x="756" y="426"/>
                    <a:pt x="749" y="425"/>
                  </a:cubicBezTo>
                  <a:cubicBezTo>
                    <a:pt x="729" y="422"/>
                    <a:pt x="729" y="422"/>
                    <a:pt x="729" y="422"/>
                  </a:cubicBezTo>
                  <a:cubicBezTo>
                    <a:pt x="716" y="420"/>
                    <a:pt x="702" y="418"/>
                    <a:pt x="689" y="417"/>
                  </a:cubicBezTo>
                  <a:cubicBezTo>
                    <a:pt x="648" y="412"/>
                    <a:pt x="648" y="412"/>
                    <a:pt x="648" y="412"/>
                  </a:cubicBezTo>
                  <a:cubicBezTo>
                    <a:pt x="594" y="407"/>
                    <a:pt x="540" y="403"/>
                    <a:pt x="486" y="402"/>
                  </a:cubicBezTo>
                  <a:cubicBezTo>
                    <a:pt x="466" y="402"/>
                    <a:pt x="466" y="402"/>
                    <a:pt x="466" y="402"/>
                  </a:cubicBezTo>
                  <a:cubicBezTo>
                    <a:pt x="459" y="401"/>
                    <a:pt x="452" y="402"/>
                    <a:pt x="445" y="402"/>
                  </a:cubicBezTo>
                  <a:cubicBezTo>
                    <a:pt x="405" y="402"/>
                    <a:pt x="405" y="402"/>
                    <a:pt x="405" y="402"/>
                  </a:cubicBezTo>
                  <a:cubicBezTo>
                    <a:pt x="377" y="402"/>
                    <a:pt x="350" y="403"/>
                    <a:pt x="323" y="404"/>
                  </a:cubicBezTo>
                  <a:cubicBezTo>
                    <a:pt x="215" y="409"/>
                    <a:pt x="107" y="421"/>
                    <a:pt x="0" y="4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52">
              <a:extLst>
                <a:ext uri="{FF2B5EF4-FFF2-40B4-BE49-F238E27FC236}">
                  <a16:creationId xmlns:a16="http://schemas.microsoft.com/office/drawing/2014/main" id="{B388AB81-81CA-B0ED-E5D5-7462A225F36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2475" y="2630488"/>
              <a:ext cx="12111038" cy="1449388"/>
            </a:xfrm>
            <a:custGeom>
              <a:avLst/>
              <a:gdLst>
                <a:gd name="T0" fmla="*/ 4530 w 4849"/>
                <a:gd name="T1" fmla="*/ 542 h 580"/>
                <a:gd name="T2" fmla="*/ 4107 w 4849"/>
                <a:gd name="T3" fmla="*/ 319 h 580"/>
                <a:gd name="T4" fmla="*/ 3852 w 4849"/>
                <a:gd name="T5" fmla="*/ 107 h 580"/>
                <a:gd name="T6" fmla="*/ 3810 w 4849"/>
                <a:gd name="T7" fmla="*/ 80 h 580"/>
                <a:gd name="T8" fmla="*/ 3765 w 4849"/>
                <a:gd name="T9" fmla="*/ 58 h 580"/>
                <a:gd name="T10" fmla="*/ 3561 w 4849"/>
                <a:gd name="T11" fmla="*/ 9 h 580"/>
                <a:gd name="T12" fmla="*/ 3320 w 4849"/>
                <a:gd name="T13" fmla="*/ 14 h 580"/>
                <a:gd name="T14" fmla="*/ 3241 w 4849"/>
                <a:gd name="T15" fmla="*/ 27 h 580"/>
                <a:gd name="T16" fmla="*/ 3163 w 4849"/>
                <a:gd name="T17" fmla="*/ 47 h 580"/>
                <a:gd name="T18" fmla="*/ 3068 w 4849"/>
                <a:gd name="T19" fmla="*/ 79 h 580"/>
                <a:gd name="T20" fmla="*/ 2976 w 4849"/>
                <a:gd name="T21" fmla="*/ 118 h 580"/>
                <a:gd name="T22" fmla="*/ 2797 w 4849"/>
                <a:gd name="T23" fmla="*/ 209 h 580"/>
                <a:gd name="T24" fmla="*/ 2410 w 4849"/>
                <a:gd name="T25" fmla="*/ 423 h 580"/>
                <a:gd name="T26" fmla="*/ 2336 w 4849"/>
                <a:gd name="T27" fmla="*/ 456 h 580"/>
                <a:gd name="T28" fmla="*/ 2242 w 4849"/>
                <a:gd name="T29" fmla="*/ 491 h 580"/>
                <a:gd name="T30" fmla="*/ 1889 w 4849"/>
                <a:gd name="T31" fmla="*/ 569 h 580"/>
                <a:gd name="T32" fmla="*/ 1809 w 4849"/>
                <a:gd name="T33" fmla="*/ 576 h 580"/>
                <a:gd name="T34" fmla="*/ 1728 w 4849"/>
                <a:gd name="T35" fmla="*/ 579 h 580"/>
                <a:gd name="T36" fmla="*/ 1628 w 4849"/>
                <a:gd name="T37" fmla="*/ 578 h 580"/>
                <a:gd name="T38" fmla="*/ 1547 w 4849"/>
                <a:gd name="T39" fmla="*/ 573 h 580"/>
                <a:gd name="T40" fmla="*/ 1447 w 4849"/>
                <a:gd name="T41" fmla="*/ 562 h 580"/>
                <a:gd name="T42" fmla="*/ 1309 w 4849"/>
                <a:gd name="T43" fmla="*/ 536 h 580"/>
                <a:gd name="T44" fmla="*/ 919 w 4849"/>
                <a:gd name="T45" fmla="*/ 437 h 580"/>
                <a:gd name="T46" fmla="*/ 840 w 4849"/>
                <a:gd name="T47" fmla="*/ 420 h 580"/>
                <a:gd name="T48" fmla="*/ 622 w 4849"/>
                <a:gd name="T49" fmla="*/ 390 h 580"/>
                <a:gd name="T50" fmla="*/ 481 w 4849"/>
                <a:gd name="T51" fmla="*/ 383 h 580"/>
                <a:gd name="T52" fmla="*/ 340 w 4849"/>
                <a:gd name="T53" fmla="*/ 384 h 580"/>
                <a:gd name="T54" fmla="*/ 0 w 4849"/>
                <a:gd name="T55" fmla="*/ 415 h 580"/>
                <a:gd name="T56" fmla="*/ 340 w 4849"/>
                <a:gd name="T57" fmla="*/ 383 h 580"/>
                <a:gd name="T58" fmla="*/ 481 w 4849"/>
                <a:gd name="T59" fmla="*/ 382 h 580"/>
                <a:gd name="T60" fmla="*/ 622 w 4849"/>
                <a:gd name="T61" fmla="*/ 388 h 580"/>
                <a:gd name="T62" fmla="*/ 841 w 4849"/>
                <a:gd name="T63" fmla="*/ 418 h 580"/>
                <a:gd name="T64" fmla="*/ 920 w 4849"/>
                <a:gd name="T65" fmla="*/ 435 h 580"/>
                <a:gd name="T66" fmla="*/ 1309 w 4849"/>
                <a:gd name="T67" fmla="*/ 534 h 580"/>
                <a:gd name="T68" fmla="*/ 1448 w 4849"/>
                <a:gd name="T69" fmla="*/ 559 h 580"/>
                <a:gd name="T70" fmla="*/ 1547 w 4849"/>
                <a:gd name="T71" fmla="*/ 570 h 580"/>
                <a:gd name="T72" fmla="*/ 1628 w 4849"/>
                <a:gd name="T73" fmla="*/ 575 h 580"/>
                <a:gd name="T74" fmla="*/ 1728 w 4849"/>
                <a:gd name="T75" fmla="*/ 576 h 580"/>
                <a:gd name="T76" fmla="*/ 1808 w 4849"/>
                <a:gd name="T77" fmla="*/ 573 h 580"/>
                <a:gd name="T78" fmla="*/ 1888 w 4849"/>
                <a:gd name="T79" fmla="*/ 566 h 580"/>
                <a:gd name="T80" fmla="*/ 2241 w 4849"/>
                <a:gd name="T81" fmla="*/ 488 h 580"/>
                <a:gd name="T82" fmla="*/ 2335 w 4849"/>
                <a:gd name="T83" fmla="*/ 452 h 580"/>
                <a:gd name="T84" fmla="*/ 2408 w 4849"/>
                <a:gd name="T85" fmla="*/ 420 h 580"/>
                <a:gd name="T86" fmla="*/ 2795 w 4849"/>
                <a:gd name="T87" fmla="*/ 206 h 580"/>
                <a:gd name="T88" fmla="*/ 2974 w 4849"/>
                <a:gd name="T89" fmla="*/ 114 h 580"/>
                <a:gd name="T90" fmla="*/ 3067 w 4849"/>
                <a:gd name="T91" fmla="*/ 75 h 580"/>
                <a:gd name="T92" fmla="*/ 3162 w 4849"/>
                <a:gd name="T93" fmla="*/ 44 h 580"/>
                <a:gd name="T94" fmla="*/ 3241 w 4849"/>
                <a:gd name="T95" fmla="*/ 24 h 580"/>
                <a:gd name="T96" fmla="*/ 3320 w 4849"/>
                <a:gd name="T97" fmla="*/ 11 h 580"/>
                <a:gd name="T98" fmla="*/ 3561 w 4849"/>
                <a:gd name="T99" fmla="*/ 6 h 580"/>
                <a:gd name="T100" fmla="*/ 3766 w 4849"/>
                <a:gd name="T101" fmla="*/ 56 h 580"/>
                <a:gd name="T102" fmla="*/ 3811 w 4849"/>
                <a:gd name="T103" fmla="*/ 78 h 580"/>
                <a:gd name="T104" fmla="*/ 3854 w 4849"/>
                <a:gd name="T105" fmla="*/ 105 h 580"/>
                <a:gd name="T106" fmla="*/ 4108 w 4849"/>
                <a:gd name="T107" fmla="*/ 317 h 580"/>
                <a:gd name="T108" fmla="*/ 4530 w 4849"/>
                <a:gd name="T109" fmla="*/ 541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49" h="580">
                  <a:moveTo>
                    <a:pt x="4849" y="549"/>
                  </a:moveTo>
                  <a:cubicBezTo>
                    <a:pt x="4797" y="561"/>
                    <a:pt x="4743" y="565"/>
                    <a:pt x="4689" y="563"/>
                  </a:cubicBezTo>
                  <a:cubicBezTo>
                    <a:pt x="4636" y="562"/>
                    <a:pt x="4582" y="555"/>
                    <a:pt x="4530" y="542"/>
                  </a:cubicBezTo>
                  <a:cubicBezTo>
                    <a:pt x="4478" y="529"/>
                    <a:pt x="4427" y="512"/>
                    <a:pt x="4378" y="491"/>
                  </a:cubicBezTo>
                  <a:cubicBezTo>
                    <a:pt x="4328" y="470"/>
                    <a:pt x="4281" y="445"/>
                    <a:pt x="4236" y="415"/>
                  </a:cubicBezTo>
                  <a:cubicBezTo>
                    <a:pt x="4191" y="386"/>
                    <a:pt x="4148" y="353"/>
                    <a:pt x="4107" y="319"/>
                  </a:cubicBezTo>
                  <a:cubicBezTo>
                    <a:pt x="4066" y="285"/>
                    <a:pt x="4026" y="249"/>
                    <a:pt x="3985" y="214"/>
                  </a:cubicBezTo>
                  <a:cubicBezTo>
                    <a:pt x="3945" y="179"/>
                    <a:pt x="3903" y="145"/>
                    <a:pt x="3860" y="113"/>
                  </a:cubicBezTo>
                  <a:cubicBezTo>
                    <a:pt x="3858" y="111"/>
                    <a:pt x="3855" y="109"/>
                    <a:pt x="3852" y="107"/>
                  </a:cubicBezTo>
                  <a:cubicBezTo>
                    <a:pt x="3844" y="101"/>
                    <a:pt x="3844" y="101"/>
                    <a:pt x="3844" y="101"/>
                  </a:cubicBezTo>
                  <a:cubicBezTo>
                    <a:pt x="3827" y="90"/>
                    <a:pt x="3827" y="90"/>
                    <a:pt x="3827" y="90"/>
                  </a:cubicBezTo>
                  <a:cubicBezTo>
                    <a:pt x="3810" y="80"/>
                    <a:pt x="3810" y="80"/>
                    <a:pt x="3810" y="80"/>
                  </a:cubicBezTo>
                  <a:cubicBezTo>
                    <a:pt x="3804" y="77"/>
                    <a:pt x="3798" y="74"/>
                    <a:pt x="3792" y="71"/>
                  </a:cubicBezTo>
                  <a:cubicBezTo>
                    <a:pt x="3774" y="62"/>
                    <a:pt x="3774" y="62"/>
                    <a:pt x="3774" y="62"/>
                  </a:cubicBezTo>
                  <a:cubicBezTo>
                    <a:pt x="3765" y="58"/>
                    <a:pt x="3765" y="58"/>
                    <a:pt x="3765" y="58"/>
                  </a:cubicBezTo>
                  <a:cubicBezTo>
                    <a:pt x="3755" y="55"/>
                    <a:pt x="3755" y="55"/>
                    <a:pt x="3755" y="55"/>
                  </a:cubicBezTo>
                  <a:cubicBezTo>
                    <a:pt x="3743" y="50"/>
                    <a:pt x="3731" y="45"/>
                    <a:pt x="3718" y="41"/>
                  </a:cubicBezTo>
                  <a:cubicBezTo>
                    <a:pt x="3667" y="24"/>
                    <a:pt x="3614" y="14"/>
                    <a:pt x="3561" y="9"/>
                  </a:cubicBezTo>
                  <a:cubicBezTo>
                    <a:pt x="3507" y="4"/>
                    <a:pt x="3454" y="3"/>
                    <a:pt x="3400" y="6"/>
                  </a:cubicBezTo>
                  <a:cubicBezTo>
                    <a:pt x="3387" y="7"/>
                    <a:pt x="3374" y="8"/>
                    <a:pt x="3360" y="9"/>
                  </a:cubicBezTo>
                  <a:cubicBezTo>
                    <a:pt x="3347" y="11"/>
                    <a:pt x="3334" y="12"/>
                    <a:pt x="3320" y="14"/>
                  </a:cubicBezTo>
                  <a:cubicBezTo>
                    <a:pt x="3300" y="16"/>
                    <a:pt x="3300" y="16"/>
                    <a:pt x="3300" y="16"/>
                  </a:cubicBezTo>
                  <a:cubicBezTo>
                    <a:pt x="3294" y="17"/>
                    <a:pt x="3287" y="19"/>
                    <a:pt x="3281" y="20"/>
                  </a:cubicBezTo>
                  <a:cubicBezTo>
                    <a:pt x="3241" y="27"/>
                    <a:pt x="3241" y="27"/>
                    <a:pt x="3241" y="27"/>
                  </a:cubicBezTo>
                  <a:cubicBezTo>
                    <a:pt x="3228" y="30"/>
                    <a:pt x="3215" y="34"/>
                    <a:pt x="3202" y="37"/>
                  </a:cubicBezTo>
                  <a:cubicBezTo>
                    <a:pt x="3183" y="41"/>
                    <a:pt x="3183" y="41"/>
                    <a:pt x="3183" y="41"/>
                  </a:cubicBezTo>
                  <a:cubicBezTo>
                    <a:pt x="3176" y="43"/>
                    <a:pt x="3170" y="45"/>
                    <a:pt x="3163" y="47"/>
                  </a:cubicBezTo>
                  <a:cubicBezTo>
                    <a:pt x="3125" y="59"/>
                    <a:pt x="3125" y="59"/>
                    <a:pt x="3125" y="59"/>
                  </a:cubicBezTo>
                  <a:cubicBezTo>
                    <a:pt x="3112" y="63"/>
                    <a:pt x="3100" y="67"/>
                    <a:pt x="3087" y="72"/>
                  </a:cubicBezTo>
                  <a:cubicBezTo>
                    <a:pt x="3068" y="79"/>
                    <a:pt x="3068" y="79"/>
                    <a:pt x="3068" y="79"/>
                  </a:cubicBezTo>
                  <a:cubicBezTo>
                    <a:pt x="3050" y="86"/>
                    <a:pt x="3050" y="86"/>
                    <a:pt x="3050" y="86"/>
                  </a:cubicBezTo>
                  <a:cubicBezTo>
                    <a:pt x="3012" y="101"/>
                    <a:pt x="3012" y="101"/>
                    <a:pt x="3012" y="101"/>
                  </a:cubicBezTo>
                  <a:cubicBezTo>
                    <a:pt x="2976" y="118"/>
                    <a:pt x="2976" y="118"/>
                    <a:pt x="2976" y="118"/>
                  </a:cubicBezTo>
                  <a:cubicBezTo>
                    <a:pt x="2970" y="120"/>
                    <a:pt x="2963" y="123"/>
                    <a:pt x="2957" y="126"/>
                  </a:cubicBezTo>
                  <a:cubicBezTo>
                    <a:pt x="2939" y="135"/>
                    <a:pt x="2939" y="135"/>
                    <a:pt x="2939" y="135"/>
                  </a:cubicBezTo>
                  <a:cubicBezTo>
                    <a:pt x="2891" y="158"/>
                    <a:pt x="2844" y="184"/>
                    <a:pt x="2797" y="209"/>
                  </a:cubicBezTo>
                  <a:cubicBezTo>
                    <a:pt x="2703" y="262"/>
                    <a:pt x="2612" y="317"/>
                    <a:pt x="2517" y="369"/>
                  </a:cubicBezTo>
                  <a:cubicBezTo>
                    <a:pt x="2494" y="382"/>
                    <a:pt x="2470" y="394"/>
                    <a:pt x="2446" y="406"/>
                  </a:cubicBezTo>
                  <a:cubicBezTo>
                    <a:pt x="2434" y="412"/>
                    <a:pt x="2422" y="418"/>
                    <a:pt x="2410" y="423"/>
                  </a:cubicBezTo>
                  <a:cubicBezTo>
                    <a:pt x="2392" y="432"/>
                    <a:pt x="2392" y="432"/>
                    <a:pt x="2392" y="432"/>
                  </a:cubicBezTo>
                  <a:cubicBezTo>
                    <a:pt x="2385" y="435"/>
                    <a:pt x="2379" y="438"/>
                    <a:pt x="2373" y="440"/>
                  </a:cubicBezTo>
                  <a:cubicBezTo>
                    <a:pt x="2336" y="456"/>
                    <a:pt x="2336" y="456"/>
                    <a:pt x="2336" y="456"/>
                  </a:cubicBezTo>
                  <a:cubicBezTo>
                    <a:pt x="2324" y="461"/>
                    <a:pt x="2311" y="466"/>
                    <a:pt x="2299" y="471"/>
                  </a:cubicBezTo>
                  <a:cubicBezTo>
                    <a:pt x="2261" y="485"/>
                    <a:pt x="2261" y="485"/>
                    <a:pt x="2261" y="485"/>
                  </a:cubicBezTo>
                  <a:cubicBezTo>
                    <a:pt x="2242" y="491"/>
                    <a:pt x="2242" y="491"/>
                    <a:pt x="2242" y="491"/>
                  </a:cubicBezTo>
                  <a:cubicBezTo>
                    <a:pt x="2223" y="497"/>
                    <a:pt x="2223" y="497"/>
                    <a:pt x="2223" y="497"/>
                  </a:cubicBezTo>
                  <a:cubicBezTo>
                    <a:pt x="2121" y="530"/>
                    <a:pt x="2015" y="553"/>
                    <a:pt x="1909" y="567"/>
                  </a:cubicBezTo>
                  <a:cubicBezTo>
                    <a:pt x="1889" y="569"/>
                    <a:pt x="1889" y="569"/>
                    <a:pt x="1889" y="569"/>
                  </a:cubicBezTo>
                  <a:cubicBezTo>
                    <a:pt x="1882" y="570"/>
                    <a:pt x="1875" y="570"/>
                    <a:pt x="1869" y="571"/>
                  </a:cubicBezTo>
                  <a:cubicBezTo>
                    <a:pt x="1829" y="575"/>
                    <a:pt x="1829" y="575"/>
                    <a:pt x="1829" y="575"/>
                  </a:cubicBezTo>
                  <a:cubicBezTo>
                    <a:pt x="1822" y="575"/>
                    <a:pt x="1815" y="576"/>
                    <a:pt x="1809" y="576"/>
                  </a:cubicBezTo>
                  <a:cubicBezTo>
                    <a:pt x="1788" y="577"/>
                    <a:pt x="1788" y="577"/>
                    <a:pt x="1788" y="577"/>
                  </a:cubicBezTo>
                  <a:cubicBezTo>
                    <a:pt x="1748" y="579"/>
                    <a:pt x="1748" y="579"/>
                    <a:pt x="1748" y="579"/>
                  </a:cubicBezTo>
                  <a:cubicBezTo>
                    <a:pt x="1742" y="579"/>
                    <a:pt x="1735" y="579"/>
                    <a:pt x="1728" y="579"/>
                  </a:cubicBezTo>
                  <a:cubicBezTo>
                    <a:pt x="1708" y="580"/>
                    <a:pt x="1708" y="580"/>
                    <a:pt x="1708" y="580"/>
                  </a:cubicBezTo>
                  <a:cubicBezTo>
                    <a:pt x="1668" y="580"/>
                    <a:pt x="1668" y="580"/>
                    <a:pt x="1668" y="580"/>
                  </a:cubicBezTo>
                  <a:cubicBezTo>
                    <a:pt x="1628" y="578"/>
                    <a:pt x="1628" y="578"/>
                    <a:pt x="1628" y="578"/>
                  </a:cubicBezTo>
                  <a:cubicBezTo>
                    <a:pt x="1607" y="577"/>
                    <a:pt x="1607" y="577"/>
                    <a:pt x="1607" y="577"/>
                  </a:cubicBezTo>
                  <a:cubicBezTo>
                    <a:pt x="1601" y="577"/>
                    <a:pt x="1594" y="577"/>
                    <a:pt x="1587" y="576"/>
                  </a:cubicBezTo>
                  <a:cubicBezTo>
                    <a:pt x="1547" y="573"/>
                    <a:pt x="1547" y="573"/>
                    <a:pt x="1547" y="573"/>
                  </a:cubicBezTo>
                  <a:cubicBezTo>
                    <a:pt x="1534" y="572"/>
                    <a:pt x="1520" y="571"/>
                    <a:pt x="1507" y="569"/>
                  </a:cubicBezTo>
                  <a:cubicBezTo>
                    <a:pt x="1467" y="565"/>
                    <a:pt x="1467" y="565"/>
                    <a:pt x="1467" y="565"/>
                  </a:cubicBezTo>
                  <a:cubicBezTo>
                    <a:pt x="1447" y="562"/>
                    <a:pt x="1447" y="562"/>
                    <a:pt x="1447" y="562"/>
                  </a:cubicBezTo>
                  <a:cubicBezTo>
                    <a:pt x="1427" y="559"/>
                    <a:pt x="1427" y="559"/>
                    <a:pt x="1427" y="559"/>
                  </a:cubicBezTo>
                  <a:cubicBezTo>
                    <a:pt x="1401" y="554"/>
                    <a:pt x="1374" y="550"/>
                    <a:pt x="1348" y="544"/>
                  </a:cubicBezTo>
                  <a:cubicBezTo>
                    <a:pt x="1309" y="536"/>
                    <a:pt x="1309" y="536"/>
                    <a:pt x="1309" y="536"/>
                  </a:cubicBezTo>
                  <a:cubicBezTo>
                    <a:pt x="1296" y="533"/>
                    <a:pt x="1283" y="530"/>
                    <a:pt x="1270" y="527"/>
                  </a:cubicBezTo>
                  <a:cubicBezTo>
                    <a:pt x="1165" y="502"/>
                    <a:pt x="1062" y="472"/>
                    <a:pt x="958" y="447"/>
                  </a:cubicBezTo>
                  <a:cubicBezTo>
                    <a:pt x="919" y="437"/>
                    <a:pt x="919" y="437"/>
                    <a:pt x="919" y="437"/>
                  </a:cubicBezTo>
                  <a:cubicBezTo>
                    <a:pt x="899" y="433"/>
                    <a:pt x="899" y="433"/>
                    <a:pt x="899" y="433"/>
                  </a:cubicBezTo>
                  <a:cubicBezTo>
                    <a:pt x="880" y="428"/>
                    <a:pt x="880" y="428"/>
                    <a:pt x="880" y="428"/>
                  </a:cubicBezTo>
                  <a:cubicBezTo>
                    <a:pt x="867" y="426"/>
                    <a:pt x="854" y="423"/>
                    <a:pt x="840" y="420"/>
                  </a:cubicBezTo>
                  <a:cubicBezTo>
                    <a:pt x="801" y="413"/>
                    <a:pt x="801" y="413"/>
                    <a:pt x="801" y="413"/>
                  </a:cubicBezTo>
                  <a:cubicBezTo>
                    <a:pt x="748" y="404"/>
                    <a:pt x="695" y="397"/>
                    <a:pt x="642" y="392"/>
                  </a:cubicBezTo>
                  <a:cubicBezTo>
                    <a:pt x="622" y="390"/>
                    <a:pt x="622" y="390"/>
                    <a:pt x="622" y="390"/>
                  </a:cubicBezTo>
                  <a:cubicBezTo>
                    <a:pt x="602" y="389"/>
                    <a:pt x="602" y="389"/>
                    <a:pt x="602" y="389"/>
                  </a:cubicBezTo>
                  <a:cubicBezTo>
                    <a:pt x="588" y="388"/>
                    <a:pt x="575" y="387"/>
                    <a:pt x="561" y="386"/>
                  </a:cubicBezTo>
                  <a:cubicBezTo>
                    <a:pt x="535" y="385"/>
                    <a:pt x="508" y="383"/>
                    <a:pt x="481" y="383"/>
                  </a:cubicBezTo>
                  <a:cubicBezTo>
                    <a:pt x="454" y="382"/>
                    <a:pt x="427" y="383"/>
                    <a:pt x="401" y="383"/>
                  </a:cubicBezTo>
                  <a:cubicBezTo>
                    <a:pt x="387" y="383"/>
                    <a:pt x="374" y="383"/>
                    <a:pt x="360" y="384"/>
                  </a:cubicBezTo>
                  <a:cubicBezTo>
                    <a:pt x="340" y="384"/>
                    <a:pt x="340" y="384"/>
                    <a:pt x="340" y="384"/>
                  </a:cubicBezTo>
                  <a:cubicBezTo>
                    <a:pt x="320" y="385"/>
                    <a:pt x="320" y="385"/>
                    <a:pt x="320" y="385"/>
                  </a:cubicBezTo>
                  <a:cubicBezTo>
                    <a:pt x="267" y="387"/>
                    <a:pt x="213" y="391"/>
                    <a:pt x="160" y="396"/>
                  </a:cubicBezTo>
                  <a:cubicBezTo>
                    <a:pt x="106" y="401"/>
                    <a:pt x="53" y="408"/>
                    <a:pt x="0" y="415"/>
                  </a:cubicBezTo>
                  <a:cubicBezTo>
                    <a:pt x="53" y="407"/>
                    <a:pt x="106" y="401"/>
                    <a:pt x="160" y="395"/>
                  </a:cubicBezTo>
                  <a:cubicBezTo>
                    <a:pt x="213" y="390"/>
                    <a:pt x="267" y="386"/>
                    <a:pt x="320" y="384"/>
                  </a:cubicBezTo>
                  <a:cubicBezTo>
                    <a:pt x="340" y="383"/>
                    <a:pt x="340" y="383"/>
                    <a:pt x="340" y="383"/>
                  </a:cubicBezTo>
                  <a:cubicBezTo>
                    <a:pt x="360" y="382"/>
                    <a:pt x="360" y="382"/>
                    <a:pt x="360" y="382"/>
                  </a:cubicBezTo>
                  <a:cubicBezTo>
                    <a:pt x="374" y="382"/>
                    <a:pt x="387" y="382"/>
                    <a:pt x="401" y="381"/>
                  </a:cubicBezTo>
                  <a:cubicBezTo>
                    <a:pt x="427" y="381"/>
                    <a:pt x="454" y="381"/>
                    <a:pt x="481" y="382"/>
                  </a:cubicBezTo>
                  <a:cubicBezTo>
                    <a:pt x="508" y="382"/>
                    <a:pt x="535" y="383"/>
                    <a:pt x="562" y="384"/>
                  </a:cubicBezTo>
                  <a:cubicBezTo>
                    <a:pt x="575" y="385"/>
                    <a:pt x="588" y="386"/>
                    <a:pt x="602" y="387"/>
                  </a:cubicBezTo>
                  <a:cubicBezTo>
                    <a:pt x="622" y="388"/>
                    <a:pt x="622" y="388"/>
                    <a:pt x="622" y="388"/>
                  </a:cubicBezTo>
                  <a:cubicBezTo>
                    <a:pt x="642" y="390"/>
                    <a:pt x="642" y="390"/>
                    <a:pt x="642" y="390"/>
                  </a:cubicBezTo>
                  <a:cubicBezTo>
                    <a:pt x="695" y="394"/>
                    <a:pt x="748" y="402"/>
                    <a:pt x="801" y="411"/>
                  </a:cubicBezTo>
                  <a:cubicBezTo>
                    <a:pt x="841" y="418"/>
                    <a:pt x="841" y="418"/>
                    <a:pt x="841" y="418"/>
                  </a:cubicBezTo>
                  <a:cubicBezTo>
                    <a:pt x="854" y="420"/>
                    <a:pt x="867" y="423"/>
                    <a:pt x="880" y="426"/>
                  </a:cubicBezTo>
                  <a:cubicBezTo>
                    <a:pt x="900" y="430"/>
                    <a:pt x="900" y="430"/>
                    <a:pt x="900" y="430"/>
                  </a:cubicBezTo>
                  <a:cubicBezTo>
                    <a:pt x="920" y="435"/>
                    <a:pt x="920" y="435"/>
                    <a:pt x="920" y="435"/>
                  </a:cubicBezTo>
                  <a:cubicBezTo>
                    <a:pt x="959" y="444"/>
                    <a:pt x="959" y="444"/>
                    <a:pt x="959" y="444"/>
                  </a:cubicBezTo>
                  <a:cubicBezTo>
                    <a:pt x="1063" y="470"/>
                    <a:pt x="1166" y="499"/>
                    <a:pt x="1270" y="524"/>
                  </a:cubicBezTo>
                  <a:cubicBezTo>
                    <a:pt x="1283" y="528"/>
                    <a:pt x="1296" y="531"/>
                    <a:pt x="1309" y="534"/>
                  </a:cubicBezTo>
                  <a:cubicBezTo>
                    <a:pt x="1349" y="542"/>
                    <a:pt x="1349" y="542"/>
                    <a:pt x="1349" y="542"/>
                  </a:cubicBezTo>
                  <a:cubicBezTo>
                    <a:pt x="1375" y="548"/>
                    <a:pt x="1401" y="552"/>
                    <a:pt x="1428" y="556"/>
                  </a:cubicBezTo>
                  <a:cubicBezTo>
                    <a:pt x="1448" y="559"/>
                    <a:pt x="1448" y="559"/>
                    <a:pt x="1448" y="559"/>
                  </a:cubicBezTo>
                  <a:cubicBezTo>
                    <a:pt x="1468" y="562"/>
                    <a:pt x="1468" y="562"/>
                    <a:pt x="1468" y="562"/>
                  </a:cubicBezTo>
                  <a:cubicBezTo>
                    <a:pt x="1507" y="567"/>
                    <a:pt x="1507" y="567"/>
                    <a:pt x="1507" y="567"/>
                  </a:cubicBezTo>
                  <a:cubicBezTo>
                    <a:pt x="1521" y="568"/>
                    <a:pt x="1534" y="569"/>
                    <a:pt x="1547" y="570"/>
                  </a:cubicBezTo>
                  <a:cubicBezTo>
                    <a:pt x="1588" y="573"/>
                    <a:pt x="1588" y="573"/>
                    <a:pt x="1588" y="573"/>
                  </a:cubicBezTo>
                  <a:cubicBezTo>
                    <a:pt x="1594" y="574"/>
                    <a:pt x="1601" y="574"/>
                    <a:pt x="1608" y="574"/>
                  </a:cubicBezTo>
                  <a:cubicBezTo>
                    <a:pt x="1628" y="575"/>
                    <a:pt x="1628" y="575"/>
                    <a:pt x="1628" y="575"/>
                  </a:cubicBezTo>
                  <a:cubicBezTo>
                    <a:pt x="1668" y="577"/>
                    <a:pt x="1668" y="577"/>
                    <a:pt x="1668" y="577"/>
                  </a:cubicBezTo>
                  <a:cubicBezTo>
                    <a:pt x="1708" y="576"/>
                    <a:pt x="1708" y="576"/>
                    <a:pt x="1708" y="576"/>
                  </a:cubicBezTo>
                  <a:cubicBezTo>
                    <a:pt x="1728" y="576"/>
                    <a:pt x="1728" y="576"/>
                    <a:pt x="1728" y="576"/>
                  </a:cubicBezTo>
                  <a:cubicBezTo>
                    <a:pt x="1735" y="576"/>
                    <a:pt x="1741" y="576"/>
                    <a:pt x="1748" y="576"/>
                  </a:cubicBezTo>
                  <a:cubicBezTo>
                    <a:pt x="1788" y="574"/>
                    <a:pt x="1788" y="574"/>
                    <a:pt x="1788" y="574"/>
                  </a:cubicBezTo>
                  <a:cubicBezTo>
                    <a:pt x="1808" y="573"/>
                    <a:pt x="1808" y="573"/>
                    <a:pt x="1808" y="573"/>
                  </a:cubicBezTo>
                  <a:cubicBezTo>
                    <a:pt x="1815" y="573"/>
                    <a:pt x="1822" y="572"/>
                    <a:pt x="1828" y="571"/>
                  </a:cubicBezTo>
                  <a:cubicBezTo>
                    <a:pt x="1868" y="568"/>
                    <a:pt x="1868" y="568"/>
                    <a:pt x="1868" y="568"/>
                  </a:cubicBezTo>
                  <a:cubicBezTo>
                    <a:pt x="1875" y="567"/>
                    <a:pt x="1882" y="567"/>
                    <a:pt x="1888" y="566"/>
                  </a:cubicBezTo>
                  <a:cubicBezTo>
                    <a:pt x="1908" y="563"/>
                    <a:pt x="1908" y="563"/>
                    <a:pt x="1908" y="563"/>
                  </a:cubicBezTo>
                  <a:cubicBezTo>
                    <a:pt x="2015" y="550"/>
                    <a:pt x="2120" y="527"/>
                    <a:pt x="2222" y="494"/>
                  </a:cubicBezTo>
                  <a:cubicBezTo>
                    <a:pt x="2241" y="488"/>
                    <a:pt x="2241" y="488"/>
                    <a:pt x="2241" y="488"/>
                  </a:cubicBezTo>
                  <a:cubicBezTo>
                    <a:pt x="2260" y="481"/>
                    <a:pt x="2260" y="481"/>
                    <a:pt x="2260" y="481"/>
                  </a:cubicBezTo>
                  <a:cubicBezTo>
                    <a:pt x="2297" y="467"/>
                    <a:pt x="2297" y="467"/>
                    <a:pt x="2297" y="467"/>
                  </a:cubicBezTo>
                  <a:cubicBezTo>
                    <a:pt x="2310" y="463"/>
                    <a:pt x="2322" y="457"/>
                    <a:pt x="2335" y="452"/>
                  </a:cubicBezTo>
                  <a:cubicBezTo>
                    <a:pt x="2372" y="437"/>
                    <a:pt x="2372" y="437"/>
                    <a:pt x="2372" y="437"/>
                  </a:cubicBezTo>
                  <a:cubicBezTo>
                    <a:pt x="2378" y="434"/>
                    <a:pt x="2384" y="431"/>
                    <a:pt x="2390" y="428"/>
                  </a:cubicBezTo>
                  <a:cubicBezTo>
                    <a:pt x="2408" y="420"/>
                    <a:pt x="2408" y="420"/>
                    <a:pt x="2408" y="420"/>
                  </a:cubicBezTo>
                  <a:cubicBezTo>
                    <a:pt x="2420" y="414"/>
                    <a:pt x="2432" y="408"/>
                    <a:pt x="2444" y="402"/>
                  </a:cubicBezTo>
                  <a:cubicBezTo>
                    <a:pt x="2468" y="390"/>
                    <a:pt x="2492" y="378"/>
                    <a:pt x="2515" y="365"/>
                  </a:cubicBezTo>
                  <a:cubicBezTo>
                    <a:pt x="2610" y="314"/>
                    <a:pt x="2701" y="259"/>
                    <a:pt x="2795" y="206"/>
                  </a:cubicBezTo>
                  <a:cubicBezTo>
                    <a:pt x="2842" y="180"/>
                    <a:pt x="2889" y="155"/>
                    <a:pt x="2938" y="132"/>
                  </a:cubicBezTo>
                  <a:cubicBezTo>
                    <a:pt x="2956" y="123"/>
                    <a:pt x="2956" y="123"/>
                    <a:pt x="2956" y="123"/>
                  </a:cubicBezTo>
                  <a:cubicBezTo>
                    <a:pt x="2962" y="120"/>
                    <a:pt x="2968" y="117"/>
                    <a:pt x="2974" y="114"/>
                  </a:cubicBezTo>
                  <a:cubicBezTo>
                    <a:pt x="3011" y="98"/>
                    <a:pt x="3011" y="98"/>
                    <a:pt x="3011" y="98"/>
                  </a:cubicBezTo>
                  <a:cubicBezTo>
                    <a:pt x="3048" y="83"/>
                    <a:pt x="3048" y="83"/>
                    <a:pt x="3048" y="83"/>
                  </a:cubicBezTo>
                  <a:cubicBezTo>
                    <a:pt x="3067" y="75"/>
                    <a:pt x="3067" y="75"/>
                    <a:pt x="3067" y="75"/>
                  </a:cubicBezTo>
                  <a:cubicBezTo>
                    <a:pt x="3086" y="69"/>
                    <a:pt x="3086" y="69"/>
                    <a:pt x="3086" y="69"/>
                  </a:cubicBezTo>
                  <a:cubicBezTo>
                    <a:pt x="3099" y="64"/>
                    <a:pt x="3111" y="60"/>
                    <a:pt x="3124" y="55"/>
                  </a:cubicBezTo>
                  <a:cubicBezTo>
                    <a:pt x="3162" y="44"/>
                    <a:pt x="3162" y="44"/>
                    <a:pt x="3162" y="44"/>
                  </a:cubicBezTo>
                  <a:cubicBezTo>
                    <a:pt x="3169" y="42"/>
                    <a:pt x="3175" y="40"/>
                    <a:pt x="3182" y="38"/>
                  </a:cubicBezTo>
                  <a:cubicBezTo>
                    <a:pt x="3201" y="33"/>
                    <a:pt x="3201" y="33"/>
                    <a:pt x="3201" y="33"/>
                  </a:cubicBezTo>
                  <a:cubicBezTo>
                    <a:pt x="3214" y="30"/>
                    <a:pt x="3227" y="27"/>
                    <a:pt x="3241" y="24"/>
                  </a:cubicBezTo>
                  <a:cubicBezTo>
                    <a:pt x="3280" y="17"/>
                    <a:pt x="3280" y="17"/>
                    <a:pt x="3280" y="17"/>
                  </a:cubicBezTo>
                  <a:cubicBezTo>
                    <a:pt x="3287" y="16"/>
                    <a:pt x="3293" y="14"/>
                    <a:pt x="3300" y="13"/>
                  </a:cubicBezTo>
                  <a:cubicBezTo>
                    <a:pt x="3320" y="11"/>
                    <a:pt x="3320" y="11"/>
                    <a:pt x="3320" y="11"/>
                  </a:cubicBezTo>
                  <a:cubicBezTo>
                    <a:pt x="3333" y="9"/>
                    <a:pt x="3347" y="8"/>
                    <a:pt x="3360" y="6"/>
                  </a:cubicBezTo>
                  <a:cubicBezTo>
                    <a:pt x="3373" y="5"/>
                    <a:pt x="3387" y="4"/>
                    <a:pt x="3400" y="3"/>
                  </a:cubicBezTo>
                  <a:cubicBezTo>
                    <a:pt x="3454" y="0"/>
                    <a:pt x="3508" y="1"/>
                    <a:pt x="3561" y="6"/>
                  </a:cubicBezTo>
                  <a:cubicBezTo>
                    <a:pt x="3614" y="12"/>
                    <a:pt x="3667" y="22"/>
                    <a:pt x="3719" y="38"/>
                  </a:cubicBezTo>
                  <a:cubicBezTo>
                    <a:pt x="3731" y="42"/>
                    <a:pt x="3744" y="47"/>
                    <a:pt x="3756" y="52"/>
                  </a:cubicBezTo>
                  <a:cubicBezTo>
                    <a:pt x="3766" y="56"/>
                    <a:pt x="3766" y="56"/>
                    <a:pt x="3766" y="56"/>
                  </a:cubicBezTo>
                  <a:cubicBezTo>
                    <a:pt x="3775" y="60"/>
                    <a:pt x="3775" y="60"/>
                    <a:pt x="3775" y="60"/>
                  </a:cubicBezTo>
                  <a:cubicBezTo>
                    <a:pt x="3793" y="69"/>
                    <a:pt x="3793" y="69"/>
                    <a:pt x="3793" y="69"/>
                  </a:cubicBezTo>
                  <a:cubicBezTo>
                    <a:pt x="3799" y="71"/>
                    <a:pt x="3805" y="75"/>
                    <a:pt x="3811" y="78"/>
                  </a:cubicBezTo>
                  <a:cubicBezTo>
                    <a:pt x="3829" y="88"/>
                    <a:pt x="3829" y="88"/>
                    <a:pt x="3829" y="88"/>
                  </a:cubicBezTo>
                  <a:cubicBezTo>
                    <a:pt x="3845" y="99"/>
                    <a:pt x="3845" y="99"/>
                    <a:pt x="3845" y="99"/>
                  </a:cubicBezTo>
                  <a:cubicBezTo>
                    <a:pt x="3854" y="105"/>
                    <a:pt x="3854" y="105"/>
                    <a:pt x="3854" y="105"/>
                  </a:cubicBezTo>
                  <a:cubicBezTo>
                    <a:pt x="3856" y="107"/>
                    <a:pt x="3859" y="109"/>
                    <a:pt x="3862" y="111"/>
                  </a:cubicBezTo>
                  <a:cubicBezTo>
                    <a:pt x="3905" y="143"/>
                    <a:pt x="3946" y="177"/>
                    <a:pt x="3987" y="212"/>
                  </a:cubicBezTo>
                  <a:cubicBezTo>
                    <a:pt x="4027" y="247"/>
                    <a:pt x="4067" y="283"/>
                    <a:pt x="4108" y="317"/>
                  </a:cubicBezTo>
                  <a:cubicBezTo>
                    <a:pt x="4150" y="352"/>
                    <a:pt x="4192" y="384"/>
                    <a:pt x="4237" y="414"/>
                  </a:cubicBezTo>
                  <a:cubicBezTo>
                    <a:pt x="4282" y="443"/>
                    <a:pt x="4329" y="469"/>
                    <a:pt x="4378" y="490"/>
                  </a:cubicBezTo>
                  <a:cubicBezTo>
                    <a:pt x="4427" y="511"/>
                    <a:pt x="4478" y="528"/>
                    <a:pt x="4530" y="541"/>
                  </a:cubicBezTo>
                  <a:cubicBezTo>
                    <a:pt x="4582" y="554"/>
                    <a:pt x="4636" y="561"/>
                    <a:pt x="4689" y="563"/>
                  </a:cubicBezTo>
                  <a:cubicBezTo>
                    <a:pt x="4743" y="565"/>
                    <a:pt x="4797" y="560"/>
                    <a:pt x="4849" y="5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53">
              <a:extLst>
                <a:ext uri="{FF2B5EF4-FFF2-40B4-BE49-F238E27FC236}">
                  <a16:creationId xmlns:a16="http://schemas.microsoft.com/office/drawing/2014/main" id="{BF809F76-EA5B-8BC9-371E-580FE3DE175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7238" y="2817813"/>
              <a:ext cx="12111038" cy="1325563"/>
            </a:xfrm>
            <a:custGeom>
              <a:avLst/>
              <a:gdLst>
                <a:gd name="T0" fmla="*/ 4379 w 4849"/>
                <a:gd name="T1" fmla="*/ 464 h 530"/>
                <a:gd name="T2" fmla="*/ 4216 w 4849"/>
                <a:gd name="T3" fmla="*/ 390 h 530"/>
                <a:gd name="T4" fmla="*/ 4133 w 4849"/>
                <a:gd name="T5" fmla="*/ 334 h 530"/>
                <a:gd name="T6" fmla="*/ 3850 w 4849"/>
                <a:gd name="T7" fmla="*/ 115 h 530"/>
                <a:gd name="T8" fmla="*/ 3781 w 4849"/>
                <a:gd name="T9" fmla="*/ 76 h 530"/>
                <a:gd name="T10" fmla="*/ 3745 w 4849"/>
                <a:gd name="T11" fmla="*/ 61 h 530"/>
                <a:gd name="T12" fmla="*/ 3553 w 4849"/>
                <a:gd name="T13" fmla="*/ 14 h 530"/>
                <a:gd name="T14" fmla="*/ 3157 w 4849"/>
                <a:gd name="T15" fmla="*/ 23 h 530"/>
                <a:gd name="T16" fmla="*/ 3079 w 4849"/>
                <a:gd name="T17" fmla="*/ 40 h 530"/>
                <a:gd name="T18" fmla="*/ 3012 w 4849"/>
                <a:gd name="T19" fmla="*/ 59 h 530"/>
                <a:gd name="T20" fmla="*/ 2947 w 4849"/>
                <a:gd name="T21" fmla="*/ 82 h 530"/>
                <a:gd name="T22" fmla="*/ 2818 w 4849"/>
                <a:gd name="T23" fmla="*/ 136 h 530"/>
                <a:gd name="T24" fmla="*/ 2499 w 4849"/>
                <a:gd name="T25" fmla="*/ 298 h 530"/>
                <a:gd name="T26" fmla="*/ 2392 w 4849"/>
                <a:gd name="T27" fmla="*/ 350 h 530"/>
                <a:gd name="T28" fmla="*/ 2282 w 4849"/>
                <a:gd name="T29" fmla="*/ 397 h 530"/>
                <a:gd name="T30" fmla="*/ 2169 w 4849"/>
                <a:gd name="T31" fmla="*/ 435 h 530"/>
                <a:gd name="T32" fmla="*/ 2092 w 4849"/>
                <a:gd name="T33" fmla="*/ 456 h 530"/>
                <a:gd name="T34" fmla="*/ 1995 w 4849"/>
                <a:gd name="T35" fmla="*/ 478 h 530"/>
                <a:gd name="T36" fmla="*/ 1936 w 4849"/>
                <a:gd name="T37" fmla="*/ 488 h 530"/>
                <a:gd name="T38" fmla="*/ 1263 w 4849"/>
                <a:gd name="T39" fmla="*/ 474 h 530"/>
                <a:gd name="T40" fmla="*/ 832 w 4849"/>
                <a:gd name="T41" fmla="*/ 396 h 530"/>
                <a:gd name="T42" fmla="*/ 635 w 4849"/>
                <a:gd name="T43" fmla="*/ 372 h 530"/>
                <a:gd name="T44" fmla="*/ 714 w 4849"/>
                <a:gd name="T45" fmla="*/ 378 h 530"/>
                <a:gd name="T46" fmla="*/ 872 w 4849"/>
                <a:gd name="T47" fmla="*/ 401 h 530"/>
                <a:gd name="T48" fmla="*/ 1896 w 4849"/>
                <a:gd name="T49" fmla="*/ 491 h 530"/>
                <a:gd name="T50" fmla="*/ 1975 w 4849"/>
                <a:gd name="T51" fmla="*/ 478 h 530"/>
                <a:gd name="T52" fmla="*/ 2014 w 4849"/>
                <a:gd name="T53" fmla="*/ 471 h 530"/>
                <a:gd name="T54" fmla="*/ 2110 w 4849"/>
                <a:gd name="T55" fmla="*/ 448 h 530"/>
                <a:gd name="T56" fmla="*/ 2187 w 4849"/>
                <a:gd name="T57" fmla="*/ 426 h 530"/>
                <a:gd name="T58" fmla="*/ 2318 w 4849"/>
                <a:gd name="T59" fmla="*/ 379 h 530"/>
                <a:gd name="T60" fmla="*/ 2426 w 4849"/>
                <a:gd name="T61" fmla="*/ 330 h 530"/>
                <a:gd name="T62" fmla="*/ 2781 w 4849"/>
                <a:gd name="T63" fmla="*/ 149 h 530"/>
                <a:gd name="T64" fmla="*/ 2853 w 4849"/>
                <a:gd name="T65" fmla="*/ 116 h 530"/>
                <a:gd name="T66" fmla="*/ 2964 w 4849"/>
                <a:gd name="T67" fmla="*/ 72 h 530"/>
                <a:gd name="T68" fmla="*/ 3021 w 4849"/>
                <a:gd name="T69" fmla="*/ 53 h 530"/>
                <a:gd name="T70" fmla="*/ 3117 w 4849"/>
                <a:gd name="T71" fmla="*/ 28 h 530"/>
                <a:gd name="T72" fmla="*/ 3235 w 4849"/>
                <a:gd name="T73" fmla="*/ 9 h 530"/>
                <a:gd name="T74" fmla="*/ 3708 w 4849"/>
                <a:gd name="T75" fmla="*/ 45 h 530"/>
                <a:gd name="T76" fmla="*/ 3764 w 4849"/>
                <a:gd name="T77" fmla="*/ 66 h 530"/>
                <a:gd name="T78" fmla="*/ 3818 w 4849"/>
                <a:gd name="T79" fmla="*/ 92 h 530"/>
                <a:gd name="T80" fmla="*/ 3979 w 4849"/>
                <a:gd name="T81" fmla="*/ 209 h 530"/>
                <a:gd name="T82" fmla="*/ 4167 w 4849"/>
                <a:gd name="T83" fmla="*/ 356 h 530"/>
                <a:gd name="T84" fmla="*/ 4226 w 4849"/>
                <a:gd name="T85" fmla="*/ 393 h 530"/>
                <a:gd name="T86" fmla="*/ 4532 w 4849"/>
                <a:gd name="T87" fmla="*/ 505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49" h="530">
                  <a:moveTo>
                    <a:pt x="4849" y="510"/>
                  </a:moveTo>
                  <a:cubicBezTo>
                    <a:pt x="4744" y="530"/>
                    <a:pt x="4636" y="526"/>
                    <a:pt x="4532" y="506"/>
                  </a:cubicBezTo>
                  <a:cubicBezTo>
                    <a:pt x="4480" y="496"/>
                    <a:pt x="4429" y="482"/>
                    <a:pt x="4379" y="464"/>
                  </a:cubicBezTo>
                  <a:cubicBezTo>
                    <a:pt x="4329" y="446"/>
                    <a:pt x="4280" y="426"/>
                    <a:pt x="4233" y="400"/>
                  </a:cubicBezTo>
                  <a:cubicBezTo>
                    <a:pt x="4225" y="395"/>
                    <a:pt x="4225" y="395"/>
                    <a:pt x="4225" y="395"/>
                  </a:cubicBezTo>
                  <a:cubicBezTo>
                    <a:pt x="4222" y="393"/>
                    <a:pt x="4219" y="391"/>
                    <a:pt x="4216" y="390"/>
                  </a:cubicBezTo>
                  <a:cubicBezTo>
                    <a:pt x="4199" y="379"/>
                    <a:pt x="4199" y="379"/>
                    <a:pt x="4199" y="379"/>
                  </a:cubicBezTo>
                  <a:cubicBezTo>
                    <a:pt x="4188" y="372"/>
                    <a:pt x="4177" y="365"/>
                    <a:pt x="4166" y="357"/>
                  </a:cubicBezTo>
                  <a:cubicBezTo>
                    <a:pt x="4155" y="350"/>
                    <a:pt x="4144" y="342"/>
                    <a:pt x="4133" y="334"/>
                  </a:cubicBezTo>
                  <a:cubicBezTo>
                    <a:pt x="4123" y="326"/>
                    <a:pt x="4112" y="319"/>
                    <a:pt x="4102" y="310"/>
                  </a:cubicBezTo>
                  <a:cubicBezTo>
                    <a:pt x="4060" y="278"/>
                    <a:pt x="4019" y="244"/>
                    <a:pt x="3978" y="210"/>
                  </a:cubicBezTo>
                  <a:cubicBezTo>
                    <a:pt x="3937" y="177"/>
                    <a:pt x="3895" y="144"/>
                    <a:pt x="3850" y="115"/>
                  </a:cubicBezTo>
                  <a:cubicBezTo>
                    <a:pt x="3845" y="112"/>
                    <a:pt x="3839" y="108"/>
                    <a:pt x="3834" y="105"/>
                  </a:cubicBezTo>
                  <a:cubicBezTo>
                    <a:pt x="3817" y="95"/>
                    <a:pt x="3817" y="95"/>
                    <a:pt x="3817" y="95"/>
                  </a:cubicBezTo>
                  <a:cubicBezTo>
                    <a:pt x="3805" y="87"/>
                    <a:pt x="3793" y="82"/>
                    <a:pt x="3781" y="76"/>
                  </a:cubicBezTo>
                  <a:cubicBezTo>
                    <a:pt x="3773" y="72"/>
                    <a:pt x="3773" y="72"/>
                    <a:pt x="3773" y="72"/>
                  </a:cubicBezTo>
                  <a:cubicBezTo>
                    <a:pt x="3763" y="68"/>
                    <a:pt x="3763" y="68"/>
                    <a:pt x="3763" y="68"/>
                  </a:cubicBezTo>
                  <a:cubicBezTo>
                    <a:pt x="3745" y="61"/>
                    <a:pt x="3745" y="61"/>
                    <a:pt x="3745" y="61"/>
                  </a:cubicBezTo>
                  <a:cubicBezTo>
                    <a:pt x="3739" y="58"/>
                    <a:pt x="3733" y="56"/>
                    <a:pt x="3726" y="54"/>
                  </a:cubicBezTo>
                  <a:cubicBezTo>
                    <a:pt x="3708" y="47"/>
                    <a:pt x="3708" y="47"/>
                    <a:pt x="3708" y="47"/>
                  </a:cubicBezTo>
                  <a:cubicBezTo>
                    <a:pt x="3657" y="31"/>
                    <a:pt x="3605" y="20"/>
                    <a:pt x="3553" y="14"/>
                  </a:cubicBezTo>
                  <a:cubicBezTo>
                    <a:pt x="3500" y="7"/>
                    <a:pt x="3447" y="4"/>
                    <a:pt x="3394" y="4"/>
                  </a:cubicBezTo>
                  <a:cubicBezTo>
                    <a:pt x="3341" y="3"/>
                    <a:pt x="3288" y="6"/>
                    <a:pt x="3235" y="12"/>
                  </a:cubicBezTo>
                  <a:cubicBezTo>
                    <a:pt x="3209" y="15"/>
                    <a:pt x="3183" y="18"/>
                    <a:pt x="3157" y="23"/>
                  </a:cubicBezTo>
                  <a:cubicBezTo>
                    <a:pt x="3137" y="27"/>
                    <a:pt x="3137" y="27"/>
                    <a:pt x="3137" y="27"/>
                  </a:cubicBezTo>
                  <a:cubicBezTo>
                    <a:pt x="3131" y="28"/>
                    <a:pt x="3124" y="29"/>
                    <a:pt x="3118" y="31"/>
                  </a:cubicBezTo>
                  <a:cubicBezTo>
                    <a:pt x="3079" y="40"/>
                    <a:pt x="3079" y="40"/>
                    <a:pt x="3079" y="40"/>
                  </a:cubicBezTo>
                  <a:cubicBezTo>
                    <a:pt x="3066" y="43"/>
                    <a:pt x="3054" y="47"/>
                    <a:pt x="3041" y="51"/>
                  </a:cubicBezTo>
                  <a:cubicBezTo>
                    <a:pt x="3022" y="56"/>
                    <a:pt x="3022" y="56"/>
                    <a:pt x="3022" y="56"/>
                  </a:cubicBezTo>
                  <a:cubicBezTo>
                    <a:pt x="3012" y="59"/>
                    <a:pt x="3012" y="59"/>
                    <a:pt x="3012" y="59"/>
                  </a:cubicBezTo>
                  <a:cubicBezTo>
                    <a:pt x="3003" y="62"/>
                    <a:pt x="3003" y="62"/>
                    <a:pt x="3003" y="62"/>
                  </a:cubicBezTo>
                  <a:cubicBezTo>
                    <a:pt x="2965" y="75"/>
                    <a:pt x="2965" y="75"/>
                    <a:pt x="2965" y="75"/>
                  </a:cubicBezTo>
                  <a:cubicBezTo>
                    <a:pt x="2959" y="77"/>
                    <a:pt x="2953" y="80"/>
                    <a:pt x="2947" y="82"/>
                  </a:cubicBezTo>
                  <a:cubicBezTo>
                    <a:pt x="2928" y="89"/>
                    <a:pt x="2928" y="89"/>
                    <a:pt x="2928" y="89"/>
                  </a:cubicBezTo>
                  <a:cubicBezTo>
                    <a:pt x="2903" y="98"/>
                    <a:pt x="2879" y="109"/>
                    <a:pt x="2854" y="119"/>
                  </a:cubicBezTo>
                  <a:cubicBezTo>
                    <a:pt x="2818" y="136"/>
                    <a:pt x="2818" y="136"/>
                    <a:pt x="2818" y="136"/>
                  </a:cubicBezTo>
                  <a:cubicBezTo>
                    <a:pt x="2800" y="144"/>
                    <a:pt x="2800" y="144"/>
                    <a:pt x="2800" y="144"/>
                  </a:cubicBezTo>
                  <a:cubicBezTo>
                    <a:pt x="2782" y="152"/>
                    <a:pt x="2782" y="152"/>
                    <a:pt x="2782" y="152"/>
                  </a:cubicBezTo>
                  <a:cubicBezTo>
                    <a:pt x="2687" y="198"/>
                    <a:pt x="2594" y="249"/>
                    <a:pt x="2499" y="298"/>
                  </a:cubicBezTo>
                  <a:cubicBezTo>
                    <a:pt x="2487" y="304"/>
                    <a:pt x="2475" y="310"/>
                    <a:pt x="2464" y="316"/>
                  </a:cubicBezTo>
                  <a:cubicBezTo>
                    <a:pt x="2452" y="321"/>
                    <a:pt x="2440" y="327"/>
                    <a:pt x="2428" y="333"/>
                  </a:cubicBezTo>
                  <a:cubicBezTo>
                    <a:pt x="2392" y="350"/>
                    <a:pt x="2392" y="350"/>
                    <a:pt x="2392" y="350"/>
                  </a:cubicBezTo>
                  <a:cubicBezTo>
                    <a:pt x="2380" y="356"/>
                    <a:pt x="2368" y="361"/>
                    <a:pt x="2356" y="367"/>
                  </a:cubicBezTo>
                  <a:cubicBezTo>
                    <a:pt x="2343" y="372"/>
                    <a:pt x="2331" y="378"/>
                    <a:pt x="2319" y="382"/>
                  </a:cubicBezTo>
                  <a:cubicBezTo>
                    <a:pt x="2282" y="397"/>
                    <a:pt x="2282" y="397"/>
                    <a:pt x="2282" y="397"/>
                  </a:cubicBezTo>
                  <a:cubicBezTo>
                    <a:pt x="2257" y="407"/>
                    <a:pt x="2232" y="415"/>
                    <a:pt x="2207" y="424"/>
                  </a:cubicBezTo>
                  <a:cubicBezTo>
                    <a:pt x="2201" y="426"/>
                    <a:pt x="2194" y="428"/>
                    <a:pt x="2188" y="430"/>
                  </a:cubicBezTo>
                  <a:cubicBezTo>
                    <a:pt x="2169" y="435"/>
                    <a:pt x="2169" y="435"/>
                    <a:pt x="2169" y="435"/>
                  </a:cubicBezTo>
                  <a:cubicBezTo>
                    <a:pt x="2131" y="447"/>
                    <a:pt x="2131" y="447"/>
                    <a:pt x="2131" y="447"/>
                  </a:cubicBezTo>
                  <a:cubicBezTo>
                    <a:pt x="2124" y="449"/>
                    <a:pt x="2118" y="450"/>
                    <a:pt x="2111" y="452"/>
                  </a:cubicBezTo>
                  <a:cubicBezTo>
                    <a:pt x="2092" y="456"/>
                    <a:pt x="2092" y="456"/>
                    <a:pt x="2092" y="456"/>
                  </a:cubicBezTo>
                  <a:cubicBezTo>
                    <a:pt x="2079" y="460"/>
                    <a:pt x="2066" y="463"/>
                    <a:pt x="2053" y="466"/>
                  </a:cubicBezTo>
                  <a:cubicBezTo>
                    <a:pt x="2014" y="474"/>
                    <a:pt x="2014" y="474"/>
                    <a:pt x="2014" y="474"/>
                  </a:cubicBezTo>
                  <a:cubicBezTo>
                    <a:pt x="1995" y="478"/>
                    <a:pt x="1995" y="478"/>
                    <a:pt x="1995" y="478"/>
                  </a:cubicBezTo>
                  <a:cubicBezTo>
                    <a:pt x="1992" y="479"/>
                    <a:pt x="1988" y="479"/>
                    <a:pt x="1985" y="480"/>
                  </a:cubicBezTo>
                  <a:cubicBezTo>
                    <a:pt x="1975" y="482"/>
                    <a:pt x="1975" y="482"/>
                    <a:pt x="1975" y="482"/>
                  </a:cubicBezTo>
                  <a:cubicBezTo>
                    <a:pt x="1936" y="488"/>
                    <a:pt x="1936" y="488"/>
                    <a:pt x="1936" y="488"/>
                  </a:cubicBezTo>
                  <a:cubicBezTo>
                    <a:pt x="1916" y="491"/>
                    <a:pt x="1916" y="491"/>
                    <a:pt x="1916" y="491"/>
                  </a:cubicBezTo>
                  <a:cubicBezTo>
                    <a:pt x="1897" y="494"/>
                    <a:pt x="1897" y="494"/>
                    <a:pt x="1897" y="494"/>
                  </a:cubicBezTo>
                  <a:cubicBezTo>
                    <a:pt x="1686" y="522"/>
                    <a:pt x="1471" y="515"/>
                    <a:pt x="1263" y="474"/>
                  </a:cubicBezTo>
                  <a:cubicBezTo>
                    <a:pt x="950" y="417"/>
                    <a:pt x="950" y="417"/>
                    <a:pt x="950" y="417"/>
                  </a:cubicBezTo>
                  <a:cubicBezTo>
                    <a:pt x="871" y="403"/>
                    <a:pt x="871" y="403"/>
                    <a:pt x="871" y="403"/>
                  </a:cubicBezTo>
                  <a:cubicBezTo>
                    <a:pt x="832" y="396"/>
                    <a:pt x="832" y="396"/>
                    <a:pt x="832" y="396"/>
                  </a:cubicBezTo>
                  <a:cubicBezTo>
                    <a:pt x="819" y="394"/>
                    <a:pt x="806" y="392"/>
                    <a:pt x="793" y="390"/>
                  </a:cubicBezTo>
                  <a:cubicBezTo>
                    <a:pt x="767" y="386"/>
                    <a:pt x="740" y="383"/>
                    <a:pt x="714" y="380"/>
                  </a:cubicBezTo>
                  <a:cubicBezTo>
                    <a:pt x="688" y="377"/>
                    <a:pt x="661" y="374"/>
                    <a:pt x="635" y="372"/>
                  </a:cubicBezTo>
                  <a:cubicBezTo>
                    <a:pt x="423" y="356"/>
                    <a:pt x="210" y="366"/>
                    <a:pt x="0" y="393"/>
                  </a:cubicBezTo>
                  <a:cubicBezTo>
                    <a:pt x="210" y="366"/>
                    <a:pt x="423" y="355"/>
                    <a:pt x="635" y="370"/>
                  </a:cubicBezTo>
                  <a:cubicBezTo>
                    <a:pt x="661" y="372"/>
                    <a:pt x="688" y="375"/>
                    <a:pt x="714" y="378"/>
                  </a:cubicBezTo>
                  <a:cubicBezTo>
                    <a:pt x="740" y="381"/>
                    <a:pt x="767" y="384"/>
                    <a:pt x="793" y="388"/>
                  </a:cubicBezTo>
                  <a:cubicBezTo>
                    <a:pt x="806" y="390"/>
                    <a:pt x="819" y="391"/>
                    <a:pt x="832" y="394"/>
                  </a:cubicBezTo>
                  <a:cubicBezTo>
                    <a:pt x="872" y="401"/>
                    <a:pt x="872" y="401"/>
                    <a:pt x="872" y="401"/>
                  </a:cubicBezTo>
                  <a:cubicBezTo>
                    <a:pt x="950" y="415"/>
                    <a:pt x="950" y="415"/>
                    <a:pt x="950" y="415"/>
                  </a:cubicBezTo>
                  <a:cubicBezTo>
                    <a:pt x="1263" y="472"/>
                    <a:pt x="1263" y="472"/>
                    <a:pt x="1263" y="472"/>
                  </a:cubicBezTo>
                  <a:cubicBezTo>
                    <a:pt x="1471" y="512"/>
                    <a:pt x="1686" y="519"/>
                    <a:pt x="1896" y="491"/>
                  </a:cubicBezTo>
                  <a:cubicBezTo>
                    <a:pt x="1916" y="488"/>
                    <a:pt x="1916" y="488"/>
                    <a:pt x="1916" y="488"/>
                  </a:cubicBezTo>
                  <a:cubicBezTo>
                    <a:pt x="1935" y="485"/>
                    <a:pt x="1935" y="485"/>
                    <a:pt x="1935" y="485"/>
                  </a:cubicBezTo>
                  <a:cubicBezTo>
                    <a:pt x="1975" y="478"/>
                    <a:pt x="1975" y="478"/>
                    <a:pt x="1975" y="478"/>
                  </a:cubicBezTo>
                  <a:cubicBezTo>
                    <a:pt x="1984" y="477"/>
                    <a:pt x="1984" y="477"/>
                    <a:pt x="1984" y="477"/>
                  </a:cubicBezTo>
                  <a:cubicBezTo>
                    <a:pt x="1988" y="476"/>
                    <a:pt x="1991" y="475"/>
                    <a:pt x="1994" y="475"/>
                  </a:cubicBezTo>
                  <a:cubicBezTo>
                    <a:pt x="2014" y="471"/>
                    <a:pt x="2014" y="471"/>
                    <a:pt x="2014" y="471"/>
                  </a:cubicBezTo>
                  <a:cubicBezTo>
                    <a:pt x="2053" y="463"/>
                    <a:pt x="2053" y="463"/>
                    <a:pt x="2053" y="463"/>
                  </a:cubicBezTo>
                  <a:cubicBezTo>
                    <a:pt x="2065" y="459"/>
                    <a:pt x="2078" y="456"/>
                    <a:pt x="2091" y="453"/>
                  </a:cubicBezTo>
                  <a:cubicBezTo>
                    <a:pt x="2110" y="448"/>
                    <a:pt x="2110" y="448"/>
                    <a:pt x="2110" y="448"/>
                  </a:cubicBezTo>
                  <a:cubicBezTo>
                    <a:pt x="2117" y="447"/>
                    <a:pt x="2123" y="445"/>
                    <a:pt x="2130" y="443"/>
                  </a:cubicBezTo>
                  <a:cubicBezTo>
                    <a:pt x="2168" y="432"/>
                    <a:pt x="2168" y="432"/>
                    <a:pt x="2168" y="432"/>
                  </a:cubicBezTo>
                  <a:cubicBezTo>
                    <a:pt x="2187" y="426"/>
                    <a:pt x="2187" y="426"/>
                    <a:pt x="2187" y="426"/>
                  </a:cubicBezTo>
                  <a:cubicBezTo>
                    <a:pt x="2193" y="424"/>
                    <a:pt x="2199" y="422"/>
                    <a:pt x="2206" y="420"/>
                  </a:cubicBezTo>
                  <a:cubicBezTo>
                    <a:pt x="2231" y="411"/>
                    <a:pt x="2256" y="403"/>
                    <a:pt x="2281" y="393"/>
                  </a:cubicBezTo>
                  <a:cubicBezTo>
                    <a:pt x="2318" y="379"/>
                    <a:pt x="2318" y="379"/>
                    <a:pt x="2318" y="379"/>
                  </a:cubicBezTo>
                  <a:cubicBezTo>
                    <a:pt x="2330" y="374"/>
                    <a:pt x="2342" y="368"/>
                    <a:pt x="2354" y="363"/>
                  </a:cubicBezTo>
                  <a:cubicBezTo>
                    <a:pt x="2366" y="358"/>
                    <a:pt x="2378" y="352"/>
                    <a:pt x="2390" y="347"/>
                  </a:cubicBezTo>
                  <a:cubicBezTo>
                    <a:pt x="2426" y="330"/>
                    <a:pt x="2426" y="330"/>
                    <a:pt x="2426" y="330"/>
                  </a:cubicBezTo>
                  <a:cubicBezTo>
                    <a:pt x="2438" y="324"/>
                    <a:pt x="2450" y="318"/>
                    <a:pt x="2462" y="312"/>
                  </a:cubicBezTo>
                  <a:cubicBezTo>
                    <a:pt x="2497" y="294"/>
                    <a:pt x="2497" y="294"/>
                    <a:pt x="2497" y="294"/>
                  </a:cubicBezTo>
                  <a:cubicBezTo>
                    <a:pt x="2592" y="246"/>
                    <a:pt x="2685" y="195"/>
                    <a:pt x="2781" y="149"/>
                  </a:cubicBezTo>
                  <a:cubicBezTo>
                    <a:pt x="2799" y="141"/>
                    <a:pt x="2799" y="141"/>
                    <a:pt x="2799" y="141"/>
                  </a:cubicBezTo>
                  <a:cubicBezTo>
                    <a:pt x="2817" y="132"/>
                    <a:pt x="2817" y="132"/>
                    <a:pt x="2817" y="132"/>
                  </a:cubicBezTo>
                  <a:cubicBezTo>
                    <a:pt x="2853" y="116"/>
                    <a:pt x="2853" y="116"/>
                    <a:pt x="2853" y="116"/>
                  </a:cubicBezTo>
                  <a:cubicBezTo>
                    <a:pt x="2878" y="106"/>
                    <a:pt x="2902" y="95"/>
                    <a:pt x="2927" y="86"/>
                  </a:cubicBezTo>
                  <a:cubicBezTo>
                    <a:pt x="2945" y="79"/>
                    <a:pt x="2945" y="79"/>
                    <a:pt x="2945" y="79"/>
                  </a:cubicBezTo>
                  <a:cubicBezTo>
                    <a:pt x="2951" y="76"/>
                    <a:pt x="2958" y="74"/>
                    <a:pt x="2964" y="72"/>
                  </a:cubicBezTo>
                  <a:cubicBezTo>
                    <a:pt x="3002" y="59"/>
                    <a:pt x="3002" y="59"/>
                    <a:pt x="3002" y="59"/>
                  </a:cubicBezTo>
                  <a:cubicBezTo>
                    <a:pt x="3011" y="56"/>
                    <a:pt x="3011" y="56"/>
                    <a:pt x="3011" y="56"/>
                  </a:cubicBezTo>
                  <a:cubicBezTo>
                    <a:pt x="3021" y="53"/>
                    <a:pt x="3021" y="53"/>
                    <a:pt x="3021" y="53"/>
                  </a:cubicBezTo>
                  <a:cubicBezTo>
                    <a:pt x="3040" y="47"/>
                    <a:pt x="3040" y="47"/>
                    <a:pt x="3040" y="47"/>
                  </a:cubicBezTo>
                  <a:cubicBezTo>
                    <a:pt x="3053" y="44"/>
                    <a:pt x="3065" y="40"/>
                    <a:pt x="3078" y="37"/>
                  </a:cubicBezTo>
                  <a:cubicBezTo>
                    <a:pt x="3117" y="28"/>
                    <a:pt x="3117" y="28"/>
                    <a:pt x="3117" y="28"/>
                  </a:cubicBezTo>
                  <a:cubicBezTo>
                    <a:pt x="3123" y="26"/>
                    <a:pt x="3130" y="25"/>
                    <a:pt x="3137" y="24"/>
                  </a:cubicBezTo>
                  <a:cubicBezTo>
                    <a:pt x="3156" y="20"/>
                    <a:pt x="3156" y="20"/>
                    <a:pt x="3156" y="20"/>
                  </a:cubicBezTo>
                  <a:cubicBezTo>
                    <a:pt x="3182" y="15"/>
                    <a:pt x="3209" y="12"/>
                    <a:pt x="3235" y="9"/>
                  </a:cubicBezTo>
                  <a:cubicBezTo>
                    <a:pt x="3288" y="3"/>
                    <a:pt x="3341" y="0"/>
                    <a:pt x="3394" y="1"/>
                  </a:cubicBezTo>
                  <a:cubicBezTo>
                    <a:pt x="3447" y="1"/>
                    <a:pt x="3500" y="4"/>
                    <a:pt x="3553" y="11"/>
                  </a:cubicBezTo>
                  <a:cubicBezTo>
                    <a:pt x="3606" y="18"/>
                    <a:pt x="3658" y="28"/>
                    <a:pt x="3708" y="45"/>
                  </a:cubicBezTo>
                  <a:cubicBezTo>
                    <a:pt x="3727" y="51"/>
                    <a:pt x="3727" y="51"/>
                    <a:pt x="3727" y="51"/>
                  </a:cubicBezTo>
                  <a:cubicBezTo>
                    <a:pt x="3734" y="53"/>
                    <a:pt x="3740" y="55"/>
                    <a:pt x="3746" y="58"/>
                  </a:cubicBezTo>
                  <a:cubicBezTo>
                    <a:pt x="3764" y="66"/>
                    <a:pt x="3764" y="66"/>
                    <a:pt x="3764" y="66"/>
                  </a:cubicBezTo>
                  <a:cubicBezTo>
                    <a:pt x="3774" y="69"/>
                    <a:pt x="3774" y="69"/>
                    <a:pt x="3774" y="69"/>
                  </a:cubicBezTo>
                  <a:cubicBezTo>
                    <a:pt x="3783" y="74"/>
                    <a:pt x="3783" y="74"/>
                    <a:pt x="3783" y="74"/>
                  </a:cubicBezTo>
                  <a:cubicBezTo>
                    <a:pt x="3794" y="80"/>
                    <a:pt x="3807" y="85"/>
                    <a:pt x="3818" y="92"/>
                  </a:cubicBezTo>
                  <a:cubicBezTo>
                    <a:pt x="3835" y="102"/>
                    <a:pt x="3835" y="102"/>
                    <a:pt x="3835" y="102"/>
                  </a:cubicBezTo>
                  <a:cubicBezTo>
                    <a:pt x="3841" y="106"/>
                    <a:pt x="3846" y="110"/>
                    <a:pt x="3852" y="113"/>
                  </a:cubicBezTo>
                  <a:cubicBezTo>
                    <a:pt x="3896" y="142"/>
                    <a:pt x="3938" y="175"/>
                    <a:pt x="3979" y="209"/>
                  </a:cubicBezTo>
                  <a:cubicBezTo>
                    <a:pt x="4020" y="242"/>
                    <a:pt x="4061" y="276"/>
                    <a:pt x="4103" y="309"/>
                  </a:cubicBezTo>
                  <a:cubicBezTo>
                    <a:pt x="4113" y="317"/>
                    <a:pt x="4124" y="325"/>
                    <a:pt x="4135" y="333"/>
                  </a:cubicBezTo>
                  <a:cubicBezTo>
                    <a:pt x="4145" y="340"/>
                    <a:pt x="4156" y="348"/>
                    <a:pt x="4167" y="356"/>
                  </a:cubicBezTo>
                  <a:cubicBezTo>
                    <a:pt x="4178" y="363"/>
                    <a:pt x="4189" y="371"/>
                    <a:pt x="4200" y="377"/>
                  </a:cubicBezTo>
                  <a:cubicBezTo>
                    <a:pt x="4217" y="388"/>
                    <a:pt x="4217" y="388"/>
                    <a:pt x="4217" y="388"/>
                  </a:cubicBezTo>
                  <a:cubicBezTo>
                    <a:pt x="4220" y="390"/>
                    <a:pt x="4223" y="391"/>
                    <a:pt x="4226" y="393"/>
                  </a:cubicBezTo>
                  <a:cubicBezTo>
                    <a:pt x="4234" y="398"/>
                    <a:pt x="4234" y="398"/>
                    <a:pt x="4234" y="398"/>
                  </a:cubicBezTo>
                  <a:cubicBezTo>
                    <a:pt x="4281" y="424"/>
                    <a:pt x="4329" y="445"/>
                    <a:pt x="4379" y="463"/>
                  </a:cubicBezTo>
                  <a:cubicBezTo>
                    <a:pt x="4429" y="481"/>
                    <a:pt x="4480" y="495"/>
                    <a:pt x="4532" y="505"/>
                  </a:cubicBezTo>
                  <a:cubicBezTo>
                    <a:pt x="4636" y="525"/>
                    <a:pt x="4744" y="529"/>
                    <a:pt x="4849" y="5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54">
              <a:extLst>
                <a:ext uri="{FF2B5EF4-FFF2-40B4-BE49-F238E27FC236}">
                  <a16:creationId xmlns:a16="http://schemas.microsoft.com/office/drawing/2014/main" id="{9B63C07E-FA51-1F53-6883-92314F4CE8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8825" y="3001963"/>
              <a:ext cx="12112625" cy="1220788"/>
            </a:xfrm>
            <a:custGeom>
              <a:avLst/>
              <a:gdLst>
                <a:gd name="T0" fmla="*/ 4535 w 4849"/>
                <a:gd name="T1" fmla="*/ 470 h 488"/>
                <a:gd name="T2" fmla="*/ 4344 w 4849"/>
                <a:gd name="T3" fmla="*/ 425 h 488"/>
                <a:gd name="T4" fmla="*/ 4288 w 4849"/>
                <a:gd name="T5" fmla="*/ 405 h 488"/>
                <a:gd name="T6" fmla="*/ 4233 w 4849"/>
                <a:gd name="T7" fmla="*/ 382 h 488"/>
                <a:gd name="T8" fmla="*/ 3972 w 4849"/>
                <a:gd name="T9" fmla="*/ 207 h 488"/>
                <a:gd name="T10" fmla="*/ 3825 w 4849"/>
                <a:gd name="T11" fmla="*/ 108 h 488"/>
                <a:gd name="T12" fmla="*/ 3808 w 4849"/>
                <a:gd name="T13" fmla="*/ 98 h 488"/>
                <a:gd name="T14" fmla="*/ 3736 w 4849"/>
                <a:gd name="T15" fmla="*/ 67 h 488"/>
                <a:gd name="T16" fmla="*/ 3545 w 4849"/>
                <a:gd name="T17" fmla="*/ 20 h 488"/>
                <a:gd name="T18" fmla="*/ 3231 w 4849"/>
                <a:gd name="T19" fmla="*/ 4 h 488"/>
                <a:gd name="T20" fmla="*/ 3152 w 4849"/>
                <a:gd name="T21" fmla="*/ 9 h 488"/>
                <a:gd name="T22" fmla="*/ 2771 w 4849"/>
                <a:gd name="T23" fmla="*/ 102 h 488"/>
                <a:gd name="T24" fmla="*/ 2662 w 4849"/>
                <a:gd name="T25" fmla="*/ 148 h 488"/>
                <a:gd name="T26" fmla="*/ 2483 w 4849"/>
                <a:gd name="T27" fmla="*/ 230 h 488"/>
                <a:gd name="T28" fmla="*/ 2303 w 4849"/>
                <a:gd name="T29" fmla="*/ 311 h 488"/>
                <a:gd name="T30" fmla="*/ 2230 w 4849"/>
                <a:gd name="T31" fmla="*/ 339 h 488"/>
                <a:gd name="T32" fmla="*/ 1885 w 4849"/>
                <a:gd name="T33" fmla="*/ 423 h 488"/>
                <a:gd name="T34" fmla="*/ 1866 w 4849"/>
                <a:gd name="T35" fmla="*/ 425 h 488"/>
                <a:gd name="T36" fmla="*/ 1807 w 4849"/>
                <a:gd name="T37" fmla="*/ 433 h 488"/>
                <a:gd name="T38" fmla="*/ 1728 w 4849"/>
                <a:gd name="T39" fmla="*/ 439 h 488"/>
                <a:gd name="T40" fmla="*/ 1669 w 4849"/>
                <a:gd name="T41" fmla="*/ 443 h 488"/>
                <a:gd name="T42" fmla="*/ 1610 w 4849"/>
                <a:gd name="T43" fmla="*/ 444 h 488"/>
                <a:gd name="T44" fmla="*/ 1256 w 4849"/>
                <a:gd name="T45" fmla="*/ 421 h 488"/>
                <a:gd name="T46" fmla="*/ 787 w 4849"/>
                <a:gd name="T47" fmla="*/ 367 h 488"/>
                <a:gd name="T48" fmla="*/ 0 w 4849"/>
                <a:gd name="T49" fmla="*/ 372 h 488"/>
                <a:gd name="T50" fmla="*/ 787 w 4849"/>
                <a:gd name="T51" fmla="*/ 365 h 488"/>
                <a:gd name="T52" fmla="*/ 1257 w 4849"/>
                <a:gd name="T53" fmla="*/ 419 h 488"/>
                <a:gd name="T54" fmla="*/ 1610 w 4849"/>
                <a:gd name="T55" fmla="*/ 441 h 488"/>
                <a:gd name="T56" fmla="*/ 1669 w 4849"/>
                <a:gd name="T57" fmla="*/ 439 h 488"/>
                <a:gd name="T58" fmla="*/ 1728 w 4849"/>
                <a:gd name="T59" fmla="*/ 436 h 488"/>
                <a:gd name="T60" fmla="*/ 1807 w 4849"/>
                <a:gd name="T61" fmla="*/ 429 h 488"/>
                <a:gd name="T62" fmla="*/ 1865 w 4849"/>
                <a:gd name="T63" fmla="*/ 422 h 488"/>
                <a:gd name="T64" fmla="*/ 1885 w 4849"/>
                <a:gd name="T65" fmla="*/ 419 h 488"/>
                <a:gd name="T66" fmla="*/ 2482 w 4849"/>
                <a:gd name="T67" fmla="*/ 226 h 488"/>
                <a:gd name="T68" fmla="*/ 2661 w 4849"/>
                <a:gd name="T69" fmla="*/ 144 h 488"/>
                <a:gd name="T70" fmla="*/ 2770 w 4849"/>
                <a:gd name="T71" fmla="*/ 99 h 488"/>
                <a:gd name="T72" fmla="*/ 3152 w 4849"/>
                <a:gd name="T73" fmla="*/ 5 h 488"/>
                <a:gd name="T74" fmla="*/ 3231 w 4849"/>
                <a:gd name="T75" fmla="*/ 1 h 488"/>
                <a:gd name="T76" fmla="*/ 3545 w 4849"/>
                <a:gd name="T77" fmla="*/ 17 h 488"/>
                <a:gd name="T78" fmla="*/ 3737 w 4849"/>
                <a:gd name="T79" fmla="*/ 64 h 488"/>
                <a:gd name="T80" fmla="*/ 3809 w 4849"/>
                <a:gd name="T81" fmla="*/ 96 h 488"/>
                <a:gd name="T82" fmla="*/ 3826 w 4849"/>
                <a:gd name="T83" fmla="*/ 105 h 488"/>
                <a:gd name="T84" fmla="*/ 3973 w 4849"/>
                <a:gd name="T85" fmla="*/ 205 h 488"/>
                <a:gd name="T86" fmla="*/ 4234 w 4849"/>
                <a:gd name="T87" fmla="*/ 380 h 488"/>
                <a:gd name="T88" fmla="*/ 4288 w 4849"/>
                <a:gd name="T89" fmla="*/ 403 h 488"/>
                <a:gd name="T90" fmla="*/ 4344 w 4849"/>
                <a:gd name="T91" fmla="*/ 423 h 488"/>
                <a:gd name="T92" fmla="*/ 4535 w 4849"/>
                <a:gd name="T93" fmla="*/ 469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49" h="488">
                  <a:moveTo>
                    <a:pt x="4849" y="473"/>
                  </a:moveTo>
                  <a:cubicBezTo>
                    <a:pt x="4745" y="488"/>
                    <a:pt x="4639" y="486"/>
                    <a:pt x="4535" y="470"/>
                  </a:cubicBezTo>
                  <a:cubicBezTo>
                    <a:pt x="4483" y="462"/>
                    <a:pt x="4432" y="451"/>
                    <a:pt x="4381" y="436"/>
                  </a:cubicBezTo>
                  <a:cubicBezTo>
                    <a:pt x="4369" y="433"/>
                    <a:pt x="4356" y="429"/>
                    <a:pt x="4344" y="425"/>
                  </a:cubicBezTo>
                  <a:cubicBezTo>
                    <a:pt x="4331" y="421"/>
                    <a:pt x="4319" y="416"/>
                    <a:pt x="4306" y="412"/>
                  </a:cubicBezTo>
                  <a:cubicBezTo>
                    <a:pt x="4300" y="410"/>
                    <a:pt x="4294" y="407"/>
                    <a:pt x="4288" y="405"/>
                  </a:cubicBezTo>
                  <a:cubicBezTo>
                    <a:pt x="4269" y="398"/>
                    <a:pt x="4269" y="398"/>
                    <a:pt x="4269" y="398"/>
                  </a:cubicBezTo>
                  <a:cubicBezTo>
                    <a:pt x="4257" y="393"/>
                    <a:pt x="4245" y="387"/>
                    <a:pt x="4233" y="382"/>
                  </a:cubicBezTo>
                  <a:cubicBezTo>
                    <a:pt x="4186" y="360"/>
                    <a:pt x="4141" y="332"/>
                    <a:pt x="4098" y="301"/>
                  </a:cubicBezTo>
                  <a:cubicBezTo>
                    <a:pt x="4055" y="271"/>
                    <a:pt x="4013" y="239"/>
                    <a:pt x="3972" y="207"/>
                  </a:cubicBezTo>
                  <a:cubicBezTo>
                    <a:pt x="3930" y="175"/>
                    <a:pt x="3887" y="144"/>
                    <a:pt x="3842" y="118"/>
                  </a:cubicBezTo>
                  <a:cubicBezTo>
                    <a:pt x="3825" y="108"/>
                    <a:pt x="3825" y="108"/>
                    <a:pt x="3825" y="108"/>
                  </a:cubicBezTo>
                  <a:cubicBezTo>
                    <a:pt x="3822" y="106"/>
                    <a:pt x="3819" y="104"/>
                    <a:pt x="3816" y="103"/>
                  </a:cubicBezTo>
                  <a:cubicBezTo>
                    <a:pt x="3808" y="98"/>
                    <a:pt x="3808" y="98"/>
                    <a:pt x="3808" y="98"/>
                  </a:cubicBezTo>
                  <a:cubicBezTo>
                    <a:pt x="3796" y="93"/>
                    <a:pt x="3784" y="86"/>
                    <a:pt x="3772" y="81"/>
                  </a:cubicBezTo>
                  <a:cubicBezTo>
                    <a:pt x="3760" y="76"/>
                    <a:pt x="3748" y="71"/>
                    <a:pt x="3736" y="67"/>
                  </a:cubicBezTo>
                  <a:cubicBezTo>
                    <a:pt x="3723" y="62"/>
                    <a:pt x="3711" y="58"/>
                    <a:pt x="3698" y="54"/>
                  </a:cubicBezTo>
                  <a:cubicBezTo>
                    <a:pt x="3648" y="39"/>
                    <a:pt x="3597" y="28"/>
                    <a:pt x="3545" y="20"/>
                  </a:cubicBezTo>
                  <a:cubicBezTo>
                    <a:pt x="3493" y="12"/>
                    <a:pt x="3441" y="8"/>
                    <a:pt x="3388" y="5"/>
                  </a:cubicBezTo>
                  <a:cubicBezTo>
                    <a:pt x="3336" y="3"/>
                    <a:pt x="3283" y="3"/>
                    <a:pt x="3231" y="4"/>
                  </a:cubicBezTo>
                  <a:cubicBezTo>
                    <a:pt x="3218" y="5"/>
                    <a:pt x="3204" y="5"/>
                    <a:pt x="3191" y="6"/>
                  </a:cubicBezTo>
                  <a:cubicBezTo>
                    <a:pt x="3178" y="6"/>
                    <a:pt x="3165" y="8"/>
                    <a:pt x="3152" y="9"/>
                  </a:cubicBezTo>
                  <a:cubicBezTo>
                    <a:pt x="3126" y="10"/>
                    <a:pt x="3100" y="14"/>
                    <a:pt x="3074" y="17"/>
                  </a:cubicBezTo>
                  <a:cubicBezTo>
                    <a:pt x="2970" y="33"/>
                    <a:pt x="2869" y="63"/>
                    <a:pt x="2771" y="102"/>
                  </a:cubicBezTo>
                  <a:cubicBezTo>
                    <a:pt x="2747" y="111"/>
                    <a:pt x="2723" y="122"/>
                    <a:pt x="2698" y="132"/>
                  </a:cubicBezTo>
                  <a:cubicBezTo>
                    <a:pt x="2662" y="148"/>
                    <a:pt x="2662" y="148"/>
                    <a:pt x="2662" y="148"/>
                  </a:cubicBezTo>
                  <a:cubicBezTo>
                    <a:pt x="2650" y="153"/>
                    <a:pt x="2638" y="158"/>
                    <a:pt x="2626" y="164"/>
                  </a:cubicBezTo>
                  <a:cubicBezTo>
                    <a:pt x="2578" y="185"/>
                    <a:pt x="2531" y="208"/>
                    <a:pt x="2483" y="230"/>
                  </a:cubicBezTo>
                  <a:cubicBezTo>
                    <a:pt x="2436" y="252"/>
                    <a:pt x="2388" y="274"/>
                    <a:pt x="2340" y="295"/>
                  </a:cubicBezTo>
                  <a:cubicBezTo>
                    <a:pt x="2328" y="301"/>
                    <a:pt x="2316" y="306"/>
                    <a:pt x="2303" y="311"/>
                  </a:cubicBezTo>
                  <a:cubicBezTo>
                    <a:pt x="2291" y="316"/>
                    <a:pt x="2279" y="321"/>
                    <a:pt x="2267" y="325"/>
                  </a:cubicBezTo>
                  <a:cubicBezTo>
                    <a:pt x="2230" y="339"/>
                    <a:pt x="2230" y="339"/>
                    <a:pt x="2230" y="339"/>
                  </a:cubicBezTo>
                  <a:cubicBezTo>
                    <a:pt x="2217" y="343"/>
                    <a:pt x="2205" y="348"/>
                    <a:pt x="2192" y="352"/>
                  </a:cubicBezTo>
                  <a:cubicBezTo>
                    <a:pt x="2092" y="384"/>
                    <a:pt x="1989" y="407"/>
                    <a:pt x="1885" y="423"/>
                  </a:cubicBezTo>
                  <a:cubicBezTo>
                    <a:pt x="1876" y="424"/>
                    <a:pt x="1876" y="424"/>
                    <a:pt x="1876" y="424"/>
                  </a:cubicBezTo>
                  <a:cubicBezTo>
                    <a:pt x="1866" y="425"/>
                    <a:pt x="1866" y="425"/>
                    <a:pt x="1866" y="425"/>
                  </a:cubicBezTo>
                  <a:cubicBezTo>
                    <a:pt x="1846" y="428"/>
                    <a:pt x="1846" y="428"/>
                    <a:pt x="1846" y="428"/>
                  </a:cubicBezTo>
                  <a:cubicBezTo>
                    <a:pt x="1807" y="433"/>
                    <a:pt x="1807" y="433"/>
                    <a:pt x="1807" y="433"/>
                  </a:cubicBezTo>
                  <a:cubicBezTo>
                    <a:pt x="1768" y="436"/>
                    <a:pt x="1768" y="436"/>
                    <a:pt x="1768" y="436"/>
                  </a:cubicBezTo>
                  <a:cubicBezTo>
                    <a:pt x="1755" y="437"/>
                    <a:pt x="1742" y="439"/>
                    <a:pt x="1728" y="439"/>
                  </a:cubicBezTo>
                  <a:cubicBezTo>
                    <a:pt x="1689" y="441"/>
                    <a:pt x="1689" y="441"/>
                    <a:pt x="1689" y="441"/>
                  </a:cubicBezTo>
                  <a:cubicBezTo>
                    <a:pt x="1669" y="443"/>
                    <a:pt x="1669" y="443"/>
                    <a:pt x="1669" y="443"/>
                  </a:cubicBezTo>
                  <a:cubicBezTo>
                    <a:pt x="1650" y="443"/>
                    <a:pt x="1650" y="443"/>
                    <a:pt x="1650" y="443"/>
                  </a:cubicBezTo>
                  <a:cubicBezTo>
                    <a:pt x="1610" y="444"/>
                    <a:pt x="1610" y="444"/>
                    <a:pt x="1610" y="444"/>
                  </a:cubicBezTo>
                  <a:cubicBezTo>
                    <a:pt x="1597" y="444"/>
                    <a:pt x="1584" y="444"/>
                    <a:pt x="1571" y="444"/>
                  </a:cubicBezTo>
                  <a:cubicBezTo>
                    <a:pt x="1466" y="444"/>
                    <a:pt x="1361" y="436"/>
                    <a:pt x="1256" y="421"/>
                  </a:cubicBezTo>
                  <a:cubicBezTo>
                    <a:pt x="1152" y="407"/>
                    <a:pt x="1047" y="400"/>
                    <a:pt x="943" y="388"/>
                  </a:cubicBezTo>
                  <a:cubicBezTo>
                    <a:pt x="891" y="382"/>
                    <a:pt x="839" y="373"/>
                    <a:pt x="787" y="367"/>
                  </a:cubicBezTo>
                  <a:cubicBezTo>
                    <a:pt x="734" y="361"/>
                    <a:pt x="682" y="357"/>
                    <a:pt x="630" y="353"/>
                  </a:cubicBezTo>
                  <a:cubicBezTo>
                    <a:pt x="420" y="340"/>
                    <a:pt x="209" y="349"/>
                    <a:pt x="0" y="372"/>
                  </a:cubicBezTo>
                  <a:cubicBezTo>
                    <a:pt x="209" y="348"/>
                    <a:pt x="420" y="339"/>
                    <a:pt x="630" y="351"/>
                  </a:cubicBezTo>
                  <a:cubicBezTo>
                    <a:pt x="682" y="355"/>
                    <a:pt x="735" y="359"/>
                    <a:pt x="787" y="365"/>
                  </a:cubicBezTo>
                  <a:cubicBezTo>
                    <a:pt x="839" y="371"/>
                    <a:pt x="891" y="380"/>
                    <a:pt x="943" y="385"/>
                  </a:cubicBezTo>
                  <a:cubicBezTo>
                    <a:pt x="1048" y="397"/>
                    <a:pt x="1153" y="405"/>
                    <a:pt x="1257" y="419"/>
                  </a:cubicBezTo>
                  <a:cubicBezTo>
                    <a:pt x="1361" y="433"/>
                    <a:pt x="1466" y="441"/>
                    <a:pt x="1571" y="441"/>
                  </a:cubicBezTo>
                  <a:cubicBezTo>
                    <a:pt x="1584" y="441"/>
                    <a:pt x="1597" y="441"/>
                    <a:pt x="1610" y="441"/>
                  </a:cubicBezTo>
                  <a:cubicBezTo>
                    <a:pt x="1650" y="440"/>
                    <a:pt x="1650" y="440"/>
                    <a:pt x="1650" y="440"/>
                  </a:cubicBezTo>
                  <a:cubicBezTo>
                    <a:pt x="1669" y="439"/>
                    <a:pt x="1669" y="439"/>
                    <a:pt x="1669" y="439"/>
                  </a:cubicBezTo>
                  <a:cubicBezTo>
                    <a:pt x="1689" y="438"/>
                    <a:pt x="1689" y="438"/>
                    <a:pt x="1689" y="438"/>
                  </a:cubicBezTo>
                  <a:cubicBezTo>
                    <a:pt x="1728" y="436"/>
                    <a:pt x="1728" y="436"/>
                    <a:pt x="1728" y="436"/>
                  </a:cubicBezTo>
                  <a:cubicBezTo>
                    <a:pt x="1741" y="435"/>
                    <a:pt x="1754" y="434"/>
                    <a:pt x="1767" y="433"/>
                  </a:cubicBezTo>
                  <a:cubicBezTo>
                    <a:pt x="1807" y="429"/>
                    <a:pt x="1807" y="429"/>
                    <a:pt x="1807" y="429"/>
                  </a:cubicBezTo>
                  <a:cubicBezTo>
                    <a:pt x="1846" y="424"/>
                    <a:pt x="1846" y="424"/>
                    <a:pt x="1846" y="424"/>
                  </a:cubicBezTo>
                  <a:cubicBezTo>
                    <a:pt x="1865" y="422"/>
                    <a:pt x="1865" y="422"/>
                    <a:pt x="1865" y="422"/>
                  </a:cubicBezTo>
                  <a:cubicBezTo>
                    <a:pt x="1875" y="421"/>
                    <a:pt x="1875" y="421"/>
                    <a:pt x="1875" y="421"/>
                  </a:cubicBezTo>
                  <a:cubicBezTo>
                    <a:pt x="1885" y="419"/>
                    <a:pt x="1885" y="419"/>
                    <a:pt x="1885" y="419"/>
                  </a:cubicBezTo>
                  <a:cubicBezTo>
                    <a:pt x="1989" y="404"/>
                    <a:pt x="2091" y="381"/>
                    <a:pt x="2191" y="348"/>
                  </a:cubicBezTo>
                  <a:cubicBezTo>
                    <a:pt x="2291" y="316"/>
                    <a:pt x="2386" y="271"/>
                    <a:pt x="2482" y="226"/>
                  </a:cubicBezTo>
                  <a:cubicBezTo>
                    <a:pt x="2529" y="204"/>
                    <a:pt x="2577" y="182"/>
                    <a:pt x="2625" y="160"/>
                  </a:cubicBezTo>
                  <a:cubicBezTo>
                    <a:pt x="2637" y="155"/>
                    <a:pt x="2649" y="149"/>
                    <a:pt x="2661" y="144"/>
                  </a:cubicBezTo>
                  <a:cubicBezTo>
                    <a:pt x="2697" y="128"/>
                    <a:pt x="2697" y="128"/>
                    <a:pt x="2697" y="128"/>
                  </a:cubicBezTo>
                  <a:cubicBezTo>
                    <a:pt x="2721" y="118"/>
                    <a:pt x="2745" y="108"/>
                    <a:pt x="2770" y="99"/>
                  </a:cubicBezTo>
                  <a:cubicBezTo>
                    <a:pt x="2868" y="60"/>
                    <a:pt x="2969" y="30"/>
                    <a:pt x="3073" y="14"/>
                  </a:cubicBezTo>
                  <a:cubicBezTo>
                    <a:pt x="3100" y="11"/>
                    <a:pt x="3126" y="7"/>
                    <a:pt x="3152" y="5"/>
                  </a:cubicBezTo>
                  <a:cubicBezTo>
                    <a:pt x="3165" y="4"/>
                    <a:pt x="3178" y="3"/>
                    <a:pt x="3191" y="3"/>
                  </a:cubicBezTo>
                  <a:cubicBezTo>
                    <a:pt x="3204" y="2"/>
                    <a:pt x="3217" y="1"/>
                    <a:pt x="3231" y="1"/>
                  </a:cubicBezTo>
                  <a:cubicBezTo>
                    <a:pt x="3283" y="0"/>
                    <a:pt x="3336" y="0"/>
                    <a:pt x="3388" y="2"/>
                  </a:cubicBezTo>
                  <a:cubicBezTo>
                    <a:pt x="3441" y="5"/>
                    <a:pt x="3493" y="9"/>
                    <a:pt x="3545" y="17"/>
                  </a:cubicBezTo>
                  <a:cubicBezTo>
                    <a:pt x="3597" y="25"/>
                    <a:pt x="3649" y="36"/>
                    <a:pt x="3699" y="52"/>
                  </a:cubicBezTo>
                  <a:cubicBezTo>
                    <a:pt x="3712" y="55"/>
                    <a:pt x="3724" y="60"/>
                    <a:pt x="3737" y="64"/>
                  </a:cubicBezTo>
                  <a:cubicBezTo>
                    <a:pt x="3749" y="68"/>
                    <a:pt x="3761" y="74"/>
                    <a:pt x="3773" y="79"/>
                  </a:cubicBezTo>
                  <a:cubicBezTo>
                    <a:pt x="3786" y="84"/>
                    <a:pt x="3797" y="90"/>
                    <a:pt x="3809" y="96"/>
                  </a:cubicBezTo>
                  <a:cubicBezTo>
                    <a:pt x="3818" y="101"/>
                    <a:pt x="3818" y="101"/>
                    <a:pt x="3818" y="101"/>
                  </a:cubicBezTo>
                  <a:cubicBezTo>
                    <a:pt x="3821" y="102"/>
                    <a:pt x="3823" y="104"/>
                    <a:pt x="3826" y="105"/>
                  </a:cubicBezTo>
                  <a:cubicBezTo>
                    <a:pt x="3843" y="115"/>
                    <a:pt x="3843" y="115"/>
                    <a:pt x="3843" y="115"/>
                  </a:cubicBezTo>
                  <a:cubicBezTo>
                    <a:pt x="3889" y="142"/>
                    <a:pt x="3931" y="173"/>
                    <a:pt x="3973" y="205"/>
                  </a:cubicBezTo>
                  <a:cubicBezTo>
                    <a:pt x="4015" y="237"/>
                    <a:pt x="4056" y="269"/>
                    <a:pt x="4099" y="300"/>
                  </a:cubicBezTo>
                  <a:cubicBezTo>
                    <a:pt x="4142" y="330"/>
                    <a:pt x="4187" y="358"/>
                    <a:pt x="4234" y="380"/>
                  </a:cubicBezTo>
                  <a:cubicBezTo>
                    <a:pt x="4246" y="386"/>
                    <a:pt x="4258" y="391"/>
                    <a:pt x="4270" y="396"/>
                  </a:cubicBezTo>
                  <a:cubicBezTo>
                    <a:pt x="4288" y="403"/>
                    <a:pt x="4288" y="403"/>
                    <a:pt x="4288" y="403"/>
                  </a:cubicBezTo>
                  <a:cubicBezTo>
                    <a:pt x="4295" y="406"/>
                    <a:pt x="4301" y="408"/>
                    <a:pt x="4307" y="410"/>
                  </a:cubicBezTo>
                  <a:cubicBezTo>
                    <a:pt x="4319" y="415"/>
                    <a:pt x="4332" y="419"/>
                    <a:pt x="4344" y="423"/>
                  </a:cubicBezTo>
                  <a:cubicBezTo>
                    <a:pt x="4357" y="427"/>
                    <a:pt x="4369" y="431"/>
                    <a:pt x="4382" y="435"/>
                  </a:cubicBezTo>
                  <a:cubicBezTo>
                    <a:pt x="4432" y="450"/>
                    <a:pt x="4483" y="461"/>
                    <a:pt x="4535" y="469"/>
                  </a:cubicBezTo>
                  <a:cubicBezTo>
                    <a:pt x="4639" y="485"/>
                    <a:pt x="4745" y="488"/>
                    <a:pt x="4849" y="4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55">
              <a:extLst>
                <a:ext uri="{FF2B5EF4-FFF2-40B4-BE49-F238E27FC236}">
                  <a16:creationId xmlns:a16="http://schemas.microsoft.com/office/drawing/2014/main" id="{98F205DD-8F0F-015A-3867-8E92A1A059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3588" y="3182938"/>
              <a:ext cx="12112625" cy="1125538"/>
            </a:xfrm>
            <a:custGeom>
              <a:avLst/>
              <a:gdLst>
                <a:gd name="T0" fmla="*/ 4537 w 4849"/>
                <a:gd name="T1" fmla="*/ 435 h 450"/>
                <a:gd name="T2" fmla="*/ 4094 w 4849"/>
                <a:gd name="T3" fmla="*/ 293 h 450"/>
                <a:gd name="T4" fmla="*/ 3833 w 4849"/>
                <a:gd name="T5" fmla="*/ 121 h 450"/>
                <a:gd name="T6" fmla="*/ 3536 w 4849"/>
                <a:gd name="T7" fmla="*/ 29 h 450"/>
                <a:gd name="T8" fmla="*/ 3225 w 4849"/>
                <a:gd name="T9" fmla="*/ 4 h 450"/>
                <a:gd name="T10" fmla="*/ 3127 w 4849"/>
                <a:gd name="T11" fmla="*/ 3 h 450"/>
                <a:gd name="T12" fmla="*/ 3068 w 4849"/>
                <a:gd name="T13" fmla="*/ 5 h 450"/>
                <a:gd name="T14" fmla="*/ 3010 w 4849"/>
                <a:gd name="T15" fmla="*/ 9 h 450"/>
                <a:gd name="T16" fmla="*/ 2971 w 4849"/>
                <a:gd name="T17" fmla="*/ 14 h 450"/>
                <a:gd name="T18" fmla="*/ 2913 w 4849"/>
                <a:gd name="T19" fmla="*/ 23 h 450"/>
                <a:gd name="T20" fmla="*/ 2743 w 4849"/>
                <a:gd name="T21" fmla="*/ 66 h 450"/>
                <a:gd name="T22" fmla="*/ 2687 w 4849"/>
                <a:gd name="T23" fmla="*/ 84 h 450"/>
                <a:gd name="T24" fmla="*/ 2541 w 4849"/>
                <a:gd name="T25" fmla="*/ 138 h 450"/>
                <a:gd name="T26" fmla="*/ 2324 w 4849"/>
                <a:gd name="T27" fmla="*/ 228 h 450"/>
                <a:gd name="T28" fmla="*/ 2215 w 4849"/>
                <a:gd name="T29" fmla="*/ 270 h 450"/>
                <a:gd name="T30" fmla="*/ 2103 w 4849"/>
                <a:gd name="T31" fmla="*/ 305 h 450"/>
                <a:gd name="T32" fmla="*/ 2027 w 4849"/>
                <a:gd name="T33" fmla="*/ 324 h 450"/>
                <a:gd name="T34" fmla="*/ 1950 w 4849"/>
                <a:gd name="T35" fmla="*/ 340 h 450"/>
                <a:gd name="T36" fmla="*/ 1561 w 4849"/>
                <a:gd name="T37" fmla="*/ 380 h 450"/>
                <a:gd name="T38" fmla="*/ 936 w 4849"/>
                <a:gd name="T39" fmla="*/ 358 h 450"/>
                <a:gd name="T40" fmla="*/ 780 w 4849"/>
                <a:gd name="T41" fmla="*/ 346 h 450"/>
                <a:gd name="T42" fmla="*/ 0 w 4849"/>
                <a:gd name="T43" fmla="*/ 353 h 450"/>
                <a:gd name="T44" fmla="*/ 781 w 4849"/>
                <a:gd name="T45" fmla="*/ 343 h 450"/>
                <a:gd name="T46" fmla="*/ 936 w 4849"/>
                <a:gd name="T47" fmla="*/ 355 h 450"/>
                <a:gd name="T48" fmla="*/ 1561 w 4849"/>
                <a:gd name="T49" fmla="*/ 377 h 450"/>
                <a:gd name="T50" fmla="*/ 1949 w 4849"/>
                <a:gd name="T51" fmla="*/ 337 h 450"/>
                <a:gd name="T52" fmla="*/ 2026 w 4849"/>
                <a:gd name="T53" fmla="*/ 321 h 450"/>
                <a:gd name="T54" fmla="*/ 2102 w 4849"/>
                <a:gd name="T55" fmla="*/ 301 h 450"/>
                <a:gd name="T56" fmla="*/ 2213 w 4849"/>
                <a:gd name="T57" fmla="*/ 267 h 450"/>
                <a:gd name="T58" fmla="*/ 2323 w 4849"/>
                <a:gd name="T59" fmla="*/ 224 h 450"/>
                <a:gd name="T60" fmla="*/ 2540 w 4849"/>
                <a:gd name="T61" fmla="*/ 135 h 450"/>
                <a:gd name="T62" fmla="*/ 2686 w 4849"/>
                <a:gd name="T63" fmla="*/ 80 h 450"/>
                <a:gd name="T64" fmla="*/ 2742 w 4849"/>
                <a:gd name="T65" fmla="*/ 62 h 450"/>
                <a:gd name="T66" fmla="*/ 2913 w 4849"/>
                <a:gd name="T67" fmla="*/ 20 h 450"/>
                <a:gd name="T68" fmla="*/ 2971 w 4849"/>
                <a:gd name="T69" fmla="*/ 11 h 450"/>
                <a:gd name="T70" fmla="*/ 3010 w 4849"/>
                <a:gd name="T71" fmla="*/ 6 h 450"/>
                <a:gd name="T72" fmla="*/ 3068 w 4849"/>
                <a:gd name="T73" fmla="*/ 1 h 450"/>
                <a:gd name="T74" fmla="*/ 3127 w 4849"/>
                <a:gd name="T75" fmla="*/ 0 h 450"/>
                <a:gd name="T76" fmla="*/ 3225 w 4849"/>
                <a:gd name="T77" fmla="*/ 1 h 450"/>
                <a:gd name="T78" fmla="*/ 3536 w 4849"/>
                <a:gd name="T79" fmla="*/ 26 h 450"/>
                <a:gd name="T80" fmla="*/ 3834 w 4849"/>
                <a:gd name="T81" fmla="*/ 118 h 450"/>
                <a:gd name="T82" fmla="*/ 4095 w 4849"/>
                <a:gd name="T83" fmla="*/ 291 h 450"/>
                <a:gd name="T84" fmla="*/ 4537 w 4849"/>
                <a:gd name="T85" fmla="*/ 435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49" h="450">
                  <a:moveTo>
                    <a:pt x="4849" y="437"/>
                  </a:moveTo>
                  <a:cubicBezTo>
                    <a:pt x="4745" y="450"/>
                    <a:pt x="4640" y="448"/>
                    <a:pt x="4537" y="435"/>
                  </a:cubicBezTo>
                  <a:cubicBezTo>
                    <a:pt x="4433" y="423"/>
                    <a:pt x="4331" y="399"/>
                    <a:pt x="4233" y="364"/>
                  </a:cubicBezTo>
                  <a:cubicBezTo>
                    <a:pt x="4184" y="345"/>
                    <a:pt x="4138" y="321"/>
                    <a:pt x="4094" y="293"/>
                  </a:cubicBezTo>
                  <a:cubicBezTo>
                    <a:pt x="4049" y="265"/>
                    <a:pt x="4007" y="235"/>
                    <a:pt x="3965" y="205"/>
                  </a:cubicBezTo>
                  <a:cubicBezTo>
                    <a:pt x="3922" y="175"/>
                    <a:pt x="3879" y="145"/>
                    <a:pt x="3833" y="121"/>
                  </a:cubicBezTo>
                  <a:cubicBezTo>
                    <a:pt x="3787" y="95"/>
                    <a:pt x="3738" y="77"/>
                    <a:pt x="3688" y="62"/>
                  </a:cubicBezTo>
                  <a:cubicBezTo>
                    <a:pt x="3638" y="47"/>
                    <a:pt x="3587" y="37"/>
                    <a:pt x="3536" y="29"/>
                  </a:cubicBezTo>
                  <a:cubicBezTo>
                    <a:pt x="3485" y="21"/>
                    <a:pt x="3433" y="15"/>
                    <a:pt x="3381" y="11"/>
                  </a:cubicBezTo>
                  <a:cubicBezTo>
                    <a:pt x="3329" y="7"/>
                    <a:pt x="3277" y="5"/>
                    <a:pt x="3225" y="4"/>
                  </a:cubicBezTo>
                  <a:cubicBezTo>
                    <a:pt x="3199" y="4"/>
                    <a:pt x="3173" y="3"/>
                    <a:pt x="3146" y="3"/>
                  </a:cubicBezTo>
                  <a:cubicBezTo>
                    <a:pt x="3140" y="3"/>
                    <a:pt x="3133" y="3"/>
                    <a:pt x="3127" y="3"/>
                  </a:cubicBezTo>
                  <a:cubicBezTo>
                    <a:pt x="3107" y="4"/>
                    <a:pt x="3107" y="4"/>
                    <a:pt x="3107" y="4"/>
                  </a:cubicBezTo>
                  <a:cubicBezTo>
                    <a:pt x="3094" y="4"/>
                    <a:pt x="3081" y="4"/>
                    <a:pt x="3068" y="5"/>
                  </a:cubicBezTo>
                  <a:cubicBezTo>
                    <a:pt x="3029" y="8"/>
                    <a:pt x="3029" y="8"/>
                    <a:pt x="3029" y="8"/>
                  </a:cubicBezTo>
                  <a:cubicBezTo>
                    <a:pt x="3023" y="8"/>
                    <a:pt x="3016" y="8"/>
                    <a:pt x="3010" y="9"/>
                  </a:cubicBezTo>
                  <a:cubicBezTo>
                    <a:pt x="2991" y="12"/>
                    <a:pt x="2991" y="12"/>
                    <a:pt x="2991" y="12"/>
                  </a:cubicBezTo>
                  <a:cubicBezTo>
                    <a:pt x="2971" y="14"/>
                    <a:pt x="2971" y="14"/>
                    <a:pt x="2971" y="14"/>
                  </a:cubicBezTo>
                  <a:cubicBezTo>
                    <a:pt x="2965" y="15"/>
                    <a:pt x="2958" y="16"/>
                    <a:pt x="2952" y="17"/>
                  </a:cubicBezTo>
                  <a:cubicBezTo>
                    <a:pt x="2913" y="23"/>
                    <a:pt x="2913" y="23"/>
                    <a:pt x="2913" y="23"/>
                  </a:cubicBezTo>
                  <a:cubicBezTo>
                    <a:pt x="2862" y="33"/>
                    <a:pt x="2812" y="45"/>
                    <a:pt x="2762" y="60"/>
                  </a:cubicBezTo>
                  <a:cubicBezTo>
                    <a:pt x="2756" y="62"/>
                    <a:pt x="2749" y="64"/>
                    <a:pt x="2743" y="66"/>
                  </a:cubicBezTo>
                  <a:cubicBezTo>
                    <a:pt x="2724" y="72"/>
                    <a:pt x="2724" y="72"/>
                    <a:pt x="2724" y="72"/>
                  </a:cubicBezTo>
                  <a:cubicBezTo>
                    <a:pt x="2712" y="76"/>
                    <a:pt x="2700" y="79"/>
                    <a:pt x="2687" y="84"/>
                  </a:cubicBezTo>
                  <a:cubicBezTo>
                    <a:pt x="2663" y="92"/>
                    <a:pt x="2638" y="101"/>
                    <a:pt x="2614" y="110"/>
                  </a:cubicBezTo>
                  <a:cubicBezTo>
                    <a:pt x="2589" y="119"/>
                    <a:pt x="2565" y="129"/>
                    <a:pt x="2541" y="138"/>
                  </a:cubicBezTo>
                  <a:cubicBezTo>
                    <a:pt x="2517" y="148"/>
                    <a:pt x="2493" y="158"/>
                    <a:pt x="2469" y="168"/>
                  </a:cubicBezTo>
                  <a:cubicBezTo>
                    <a:pt x="2324" y="228"/>
                    <a:pt x="2324" y="228"/>
                    <a:pt x="2324" y="228"/>
                  </a:cubicBezTo>
                  <a:cubicBezTo>
                    <a:pt x="2300" y="237"/>
                    <a:pt x="2276" y="248"/>
                    <a:pt x="2251" y="256"/>
                  </a:cubicBezTo>
                  <a:cubicBezTo>
                    <a:pt x="2215" y="270"/>
                    <a:pt x="2215" y="270"/>
                    <a:pt x="2215" y="270"/>
                  </a:cubicBezTo>
                  <a:cubicBezTo>
                    <a:pt x="2177" y="282"/>
                    <a:pt x="2177" y="282"/>
                    <a:pt x="2177" y="282"/>
                  </a:cubicBezTo>
                  <a:cubicBezTo>
                    <a:pt x="2153" y="291"/>
                    <a:pt x="2128" y="298"/>
                    <a:pt x="2103" y="305"/>
                  </a:cubicBezTo>
                  <a:cubicBezTo>
                    <a:pt x="2090" y="309"/>
                    <a:pt x="2077" y="312"/>
                    <a:pt x="2065" y="315"/>
                  </a:cubicBezTo>
                  <a:cubicBezTo>
                    <a:pt x="2027" y="324"/>
                    <a:pt x="2027" y="324"/>
                    <a:pt x="2027" y="324"/>
                  </a:cubicBezTo>
                  <a:cubicBezTo>
                    <a:pt x="1988" y="333"/>
                    <a:pt x="1988" y="333"/>
                    <a:pt x="1988" y="333"/>
                  </a:cubicBezTo>
                  <a:cubicBezTo>
                    <a:pt x="1976" y="335"/>
                    <a:pt x="1963" y="338"/>
                    <a:pt x="1950" y="340"/>
                  </a:cubicBezTo>
                  <a:cubicBezTo>
                    <a:pt x="1924" y="345"/>
                    <a:pt x="1899" y="350"/>
                    <a:pt x="1873" y="353"/>
                  </a:cubicBezTo>
                  <a:cubicBezTo>
                    <a:pt x="1770" y="369"/>
                    <a:pt x="1666" y="378"/>
                    <a:pt x="1561" y="380"/>
                  </a:cubicBezTo>
                  <a:cubicBezTo>
                    <a:pt x="1457" y="382"/>
                    <a:pt x="1353" y="378"/>
                    <a:pt x="1249" y="369"/>
                  </a:cubicBezTo>
                  <a:cubicBezTo>
                    <a:pt x="1145" y="359"/>
                    <a:pt x="1041" y="362"/>
                    <a:pt x="936" y="358"/>
                  </a:cubicBezTo>
                  <a:cubicBezTo>
                    <a:pt x="910" y="357"/>
                    <a:pt x="884" y="355"/>
                    <a:pt x="858" y="353"/>
                  </a:cubicBezTo>
                  <a:cubicBezTo>
                    <a:pt x="780" y="346"/>
                    <a:pt x="780" y="346"/>
                    <a:pt x="780" y="346"/>
                  </a:cubicBezTo>
                  <a:cubicBezTo>
                    <a:pt x="729" y="341"/>
                    <a:pt x="677" y="338"/>
                    <a:pt x="624" y="335"/>
                  </a:cubicBezTo>
                  <a:cubicBezTo>
                    <a:pt x="416" y="326"/>
                    <a:pt x="207" y="333"/>
                    <a:pt x="0" y="353"/>
                  </a:cubicBezTo>
                  <a:cubicBezTo>
                    <a:pt x="207" y="332"/>
                    <a:pt x="416" y="325"/>
                    <a:pt x="625" y="333"/>
                  </a:cubicBezTo>
                  <a:cubicBezTo>
                    <a:pt x="677" y="336"/>
                    <a:pt x="729" y="339"/>
                    <a:pt x="781" y="343"/>
                  </a:cubicBezTo>
                  <a:cubicBezTo>
                    <a:pt x="859" y="351"/>
                    <a:pt x="859" y="351"/>
                    <a:pt x="859" y="351"/>
                  </a:cubicBezTo>
                  <a:cubicBezTo>
                    <a:pt x="884" y="353"/>
                    <a:pt x="910" y="354"/>
                    <a:pt x="936" y="355"/>
                  </a:cubicBezTo>
                  <a:cubicBezTo>
                    <a:pt x="1041" y="360"/>
                    <a:pt x="1145" y="357"/>
                    <a:pt x="1249" y="366"/>
                  </a:cubicBezTo>
                  <a:cubicBezTo>
                    <a:pt x="1353" y="375"/>
                    <a:pt x="1457" y="379"/>
                    <a:pt x="1561" y="377"/>
                  </a:cubicBezTo>
                  <a:cubicBezTo>
                    <a:pt x="1665" y="375"/>
                    <a:pt x="1770" y="366"/>
                    <a:pt x="1872" y="350"/>
                  </a:cubicBezTo>
                  <a:cubicBezTo>
                    <a:pt x="1898" y="347"/>
                    <a:pt x="1924" y="341"/>
                    <a:pt x="1949" y="337"/>
                  </a:cubicBezTo>
                  <a:cubicBezTo>
                    <a:pt x="1962" y="335"/>
                    <a:pt x="1975" y="332"/>
                    <a:pt x="1988" y="329"/>
                  </a:cubicBezTo>
                  <a:cubicBezTo>
                    <a:pt x="2026" y="321"/>
                    <a:pt x="2026" y="321"/>
                    <a:pt x="2026" y="321"/>
                  </a:cubicBezTo>
                  <a:cubicBezTo>
                    <a:pt x="2064" y="311"/>
                    <a:pt x="2064" y="311"/>
                    <a:pt x="2064" y="311"/>
                  </a:cubicBezTo>
                  <a:cubicBezTo>
                    <a:pt x="2076" y="308"/>
                    <a:pt x="2089" y="305"/>
                    <a:pt x="2102" y="301"/>
                  </a:cubicBezTo>
                  <a:cubicBezTo>
                    <a:pt x="2127" y="294"/>
                    <a:pt x="2152" y="287"/>
                    <a:pt x="2176" y="279"/>
                  </a:cubicBezTo>
                  <a:cubicBezTo>
                    <a:pt x="2213" y="267"/>
                    <a:pt x="2213" y="267"/>
                    <a:pt x="2213" y="267"/>
                  </a:cubicBezTo>
                  <a:cubicBezTo>
                    <a:pt x="2250" y="253"/>
                    <a:pt x="2250" y="253"/>
                    <a:pt x="2250" y="253"/>
                  </a:cubicBezTo>
                  <a:cubicBezTo>
                    <a:pt x="2274" y="244"/>
                    <a:pt x="2298" y="234"/>
                    <a:pt x="2323" y="224"/>
                  </a:cubicBezTo>
                  <a:cubicBezTo>
                    <a:pt x="2467" y="164"/>
                    <a:pt x="2467" y="164"/>
                    <a:pt x="2467" y="164"/>
                  </a:cubicBezTo>
                  <a:cubicBezTo>
                    <a:pt x="2491" y="154"/>
                    <a:pt x="2515" y="145"/>
                    <a:pt x="2540" y="135"/>
                  </a:cubicBezTo>
                  <a:cubicBezTo>
                    <a:pt x="2564" y="125"/>
                    <a:pt x="2588" y="116"/>
                    <a:pt x="2612" y="107"/>
                  </a:cubicBezTo>
                  <a:cubicBezTo>
                    <a:pt x="2637" y="97"/>
                    <a:pt x="2661" y="89"/>
                    <a:pt x="2686" y="80"/>
                  </a:cubicBezTo>
                  <a:cubicBezTo>
                    <a:pt x="2698" y="76"/>
                    <a:pt x="2711" y="72"/>
                    <a:pt x="2723" y="68"/>
                  </a:cubicBezTo>
                  <a:cubicBezTo>
                    <a:pt x="2742" y="62"/>
                    <a:pt x="2742" y="62"/>
                    <a:pt x="2742" y="62"/>
                  </a:cubicBezTo>
                  <a:cubicBezTo>
                    <a:pt x="2748" y="60"/>
                    <a:pt x="2754" y="58"/>
                    <a:pt x="2761" y="56"/>
                  </a:cubicBezTo>
                  <a:cubicBezTo>
                    <a:pt x="2811" y="41"/>
                    <a:pt x="2862" y="30"/>
                    <a:pt x="2913" y="20"/>
                  </a:cubicBezTo>
                  <a:cubicBezTo>
                    <a:pt x="2951" y="13"/>
                    <a:pt x="2951" y="13"/>
                    <a:pt x="2951" y="13"/>
                  </a:cubicBezTo>
                  <a:cubicBezTo>
                    <a:pt x="2958" y="12"/>
                    <a:pt x="2964" y="11"/>
                    <a:pt x="2971" y="11"/>
                  </a:cubicBezTo>
                  <a:cubicBezTo>
                    <a:pt x="2990" y="8"/>
                    <a:pt x="2990" y="8"/>
                    <a:pt x="2990" y="8"/>
                  </a:cubicBezTo>
                  <a:cubicBezTo>
                    <a:pt x="3010" y="6"/>
                    <a:pt x="3010" y="6"/>
                    <a:pt x="3010" y="6"/>
                  </a:cubicBezTo>
                  <a:cubicBezTo>
                    <a:pt x="3016" y="5"/>
                    <a:pt x="3023" y="5"/>
                    <a:pt x="3029" y="4"/>
                  </a:cubicBezTo>
                  <a:cubicBezTo>
                    <a:pt x="3068" y="1"/>
                    <a:pt x="3068" y="1"/>
                    <a:pt x="3068" y="1"/>
                  </a:cubicBezTo>
                  <a:cubicBezTo>
                    <a:pt x="3081" y="1"/>
                    <a:pt x="3094" y="1"/>
                    <a:pt x="3107" y="0"/>
                  </a:cubicBezTo>
                  <a:cubicBezTo>
                    <a:pt x="3127" y="0"/>
                    <a:pt x="3127" y="0"/>
                    <a:pt x="3127" y="0"/>
                  </a:cubicBezTo>
                  <a:cubicBezTo>
                    <a:pt x="3133" y="0"/>
                    <a:pt x="3140" y="0"/>
                    <a:pt x="3146" y="0"/>
                  </a:cubicBezTo>
                  <a:cubicBezTo>
                    <a:pt x="3173" y="0"/>
                    <a:pt x="3199" y="0"/>
                    <a:pt x="3225" y="1"/>
                  </a:cubicBezTo>
                  <a:cubicBezTo>
                    <a:pt x="3277" y="2"/>
                    <a:pt x="3329" y="4"/>
                    <a:pt x="3381" y="8"/>
                  </a:cubicBezTo>
                  <a:cubicBezTo>
                    <a:pt x="3433" y="12"/>
                    <a:pt x="3485" y="18"/>
                    <a:pt x="3536" y="26"/>
                  </a:cubicBezTo>
                  <a:cubicBezTo>
                    <a:pt x="3588" y="34"/>
                    <a:pt x="3639" y="45"/>
                    <a:pt x="3689" y="59"/>
                  </a:cubicBezTo>
                  <a:cubicBezTo>
                    <a:pt x="3739" y="74"/>
                    <a:pt x="3788" y="93"/>
                    <a:pt x="3834" y="118"/>
                  </a:cubicBezTo>
                  <a:cubicBezTo>
                    <a:pt x="3880" y="143"/>
                    <a:pt x="3923" y="173"/>
                    <a:pt x="3966" y="203"/>
                  </a:cubicBezTo>
                  <a:cubicBezTo>
                    <a:pt x="4008" y="233"/>
                    <a:pt x="4051" y="263"/>
                    <a:pt x="4095" y="291"/>
                  </a:cubicBezTo>
                  <a:cubicBezTo>
                    <a:pt x="4139" y="319"/>
                    <a:pt x="4185" y="344"/>
                    <a:pt x="4234" y="362"/>
                  </a:cubicBezTo>
                  <a:cubicBezTo>
                    <a:pt x="4331" y="398"/>
                    <a:pt x="4434" y="421"/>
                    <a:pt x="4537" y="435"/>
                  </a:cubicBezTo>
                  <a:cubicBezTo>
                    <a:pt x="4640" y="447"/>
                    <a:pt x="4745" y="449"/>
                    <a:pt x="4849" y="4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56">
              <a:extLst>
                <a:ext uri="{FF2B5EF4-FFF2-40B4-BE49-F238E27FC236}">
                  <a16:creationId xmlns:a16="http://schemas.microsoft.com/office/drawing/2014/main" id="{77FABDF9-4B98-B6E1-B4FC-77D88B14DCD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6763" y="3349625"/>
              <a:ext cx="12112625" cy="1041400"/>
            </a:xfrm>
            <a:custGeom>
              <a:avLst/>
              <a:gdLst>
                <a:gd name="T0" fmla="*/ 4539 w 4849"/>
                <a:gd name="T1" fmla="*/ 405 h 416"/>
                <a:gd name="T2" fmla="*/ 4161 w 4849"/>
                <a:gd name="T3" fmla="*/ 322 h 416"/>
                <a:gd name="T4" fmla="*/ 4125 w 4849"/>
                <a:gd name="T5" fmla="*/ 305 h 416"/>
                <a:gd name="T6" fmla="*/ 3959 w 4849"/>
                <a:gd name="T7" fmla="*/ 206 h 416"/>
                <a:gd name="T8" fmla="*/ 3807 w 4849"/>
                <a:gd name="T9" fmla="*/ 119 h 416"/>
                <a:gd name="T10" fmla="*/ 3753 w 4849"/>
                <a:gd name="T11" fmla="*/ 98 h 416"/>
                <a:gd name="T12" fmla="*/ 3698 w 4849"/>
                <a:gd name="T13" fmla="*/ 80 h 416"/>
                <a:gd name="T14" fmla="*/ 3528 w 4849"/>
                <a:gd name="T15" fmla="*/ 43 h 416"/>
                <a:gd name="T16" fmla="*/ 3219 w 4849"/>
                <a:gd name="T17" fmla="*/ 12 h 416"/>
                <a:gd name="T18" fmla="*/ 3102 w 4849"/>
                <a:gd name="T19" fmla="*/ 7 h 416"/>
                <a:gd name="T20" fmla="*/ 3025 w 4849"/>
                <a:gd name="T21" fmla="*/ 4 h 416"/>
                <a:gd name="T22" fmla="*/ 3005 w 4849"/>
                <a:gd name="T23" fmla="*/ 4 h 416"/>
                <a:gd name="T24" fmla="*/ 2909 w 4849"/>
                <a:gd name="T25" fmla="*/ 8 h 416"/>
                <a:gd name="T26" fmla="*/ 2851 w 4849"/>
                <a:gd name="T27" fmla="*/ 15 h 416"/>
                <a:gd name="T28" fmla="*/ 2793 w 4849"/>
                <a:gd name="T29" fmla="*/ 23 h 416"/>
                <a:gd name="T30" fmla="*/ 2605 w 4849"/>
                <a:gd name="T31" fmla="*/ 68 h 416"/>
                <a:gd name="T32" fmla="*/ 2567 w 4849"/>
                <a:gd name="T33" fmla="*/ 79 h 416"/>
                <a:gd name="T34" fmla="*/ 2457 w 4849"/>
                <a:gd name="T35" fmla="*/ 115 h 416"/>
                <a:gd name="T36" fmla="*/ 2238 w 4849"/>
                <a:gd name="T37" fmla="*/ 194 h 416"/>
                <a:gd name="T38" fmla="*/ 2201 w 4849"/>
                <a:gd name="T39" fmla="*/ 207 h 416"/>
                <a:gd name="T40" fmla="*/ 1862 w 4849"/>
                <a:gd name="T41" fmla="*/ 290 h 416"/>
                <a:gd name="T42" fmla="*/ 1087 w 4849"/>
                <a:gd name="T43" fmla="*/ 322 h 416"/>
                <a:gd name="T44" fmla="*/ 854 w 4849"/>
                <a:gd name="T45" fmla="*/ 331 h 416"/>
                <a:gd name="T46" fmla="*/ 621 w 4849"/>
                <a:gd name="T47" fmla="*/ 322 h 416"/>
                <a:gd name="T48" fmla="*/ 621 w 4849"/>
                <a:gd name="T49" fmla="*/ 320 h 416"/>
                <a:gd name="T50" fmla="*/ 854 w 4849"/>
                <a:gd name="T51" fmla="*/ 329 h 416"/>
                <a:gd name="T52" fmla="*/ 1087 w 4849"/>
                <a:gd name="T53" fmla="*/ 319 h 416"/>
                <a:gd name="T54" fmla="*/ 1861 w 4849"/>
                <a:gd name="T55" fmla="*/ 287 h 416"/>
                <a:gd name="T56" fmla="*/ 2200 w 4849"/>
                <a:gd name="T57" fmla="*/ 204 h 416"/>
                <a:gd name="T58" fmla="*/ 2236 w 4849"/>
                <a:gd name="T59" fmla="*/ 191 h 416"/>
                <a:gd name="T60" fmla="*/ 2456 w 4849"/>
                <a:gd name="T61" fmla="*/ 111 h 416"/>
                <a:gd name="T62" fmla="*/ 2566 w 4849"/>
                <a:gd name="T63" fmla="*/ 75 h 416"/>
                <a:gd name="T64" fmla="*/ 2604 w 4849"/>
                <a:gd name="T65" fmla="*/ 64 h 416"/>
                <a:gd name="T66" fmla="*/ 2793 w 4849"/>
                <a:gd name="T67" fmla="*/ 20 h 416"/>
                <a:gd name="T68" fmla="*/ 2850 w 4849"/>
                <a:gd name="T69" fmla="*/ 11 h 416"/>
                <a:gd name="T70" fmla="*/ 2908 w 4849"/>
                <a:gd name="T71" fmla="*/ 5 h 416"/>
                <a:gd name="T72" fmla="*/ 3005 w 4849"/>
                <a:gd name="T73" fmla="*/ 1 h 416"/>
                <a:gd name="T74" fmla="*/ 3025 w 4849"/>
                <a:gd name="T75" fmla="*/ 1 h 416"/>
                <a:gd name="T76" fmla="*/ 3103 w 4849"/>
                <a:gd name="T77" fmla="*/ 3 h 416"/>
                <a:gd name="T78" fmla="*/ 3219 w 4849"/>
                <a:gd name="T79" fmla="*/ 9 h 416"/>
                <a:gd name="T80" fmla="*/ 3528 w 4849"/>
                <a:gd name="T81" fmla="*/ 40 h 416"/>
                <a:gd name="T82" fmla="*/ 3699 w 4849"/>
                <a:gd name="T83" fmla="*/ 77 h 416"/>
                <a:gd name="T84" fmla="*/ 3754 w 4849"/>
                <a:gd name="T85" fmla="*/ 95 h 416"/>
                <a:gd name="T86" fmla="*/ 3808 w 4849"/>
                <a:gd name="T87" fmla="*/ 117 h 416"/>
                <a:gd name="T88" fmla="*/ 3960 w 4849"/>
                <a:gd name="T89" fmla="*/ 204 h 416"/>
                <a:gd name="T90" fmla="*/ 4126 w 4849"/>
                <a:gd name="T91" fmla="*/ 304 h 416"/>
                <a:gd name="T92" fmla="*/ 4162 w 4849"/>
                <a:gd name="T93" fmla="*/ 320 h 416"/>
                <a:gd name="T94" fmla="*/ 4539 w 4849"/>
                <a:gd name="T95" fmla="*/ 404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49" h="416">
                  <a:moveTo>
                    <a:pt x="4849" y="406"/>
                  </a:moveTo>
                  <a:cubicBezTo>
                    <a:pt x="4746" y="416"/>
                    <a:pt x="4642" y="415"/>
                    <a:pt x="4539" y="405"/>
                  </a:cubicBezTo>
                  <a:cubicBezTo>
                    <a:pt x="4436" y="395"/>
                    <a:pt x="4334" y="376"/>
                    <a:pt x="4234" y="347"/>
                  </a:cubicBezTo>
                  <a:cubicBezTo>
                    <a:pt x="4209" y="340"/>
                    <a:pt x="4185" y="331"/>
                    <a:pt x="4161" y="322"/>
                  </a:cubicBezTo>
                  <a:cubicBezTo>
                    <a:pt x="4155" y="319"/>
                    <a:pt x="4149" y="316"/>
                    <a:pt x="4143" y="314"/>
                  </a:cubicBezTo>
                  <a:cubicBezTo>
                    <a:pt x="4137" y="311"/>
                    <a:pt x="4131" y="309"/>
                    <a:pt x="4125" y="305"/>
                  </a:cubicBezTo>
                  <a:cubicBezTo>
                    <a:pt x="4114" y="300"/>
                    <a:pt x="4102" y="294"/>
                    <a:pt x="4091" y="288"/>
                  </a:cubicBezTo>
                  <a:cubicBezTo>
                    <a:pt x="4045" y="263"/>
                    <a:pt x="4002" y="234"/>
                    <a:pt x="3959" y="206"/>
                  </a:cubicBezTo>
                  <a:cubicBezTo>
                    <a:pt x="3915" y="178"/>
                    <a:pt x="3871" y="150"/>
                    <a:pt x="3825" y="128"/>
                  </a:cubicBezTo>
                  <a:cubicBezTo>
                    <a:pt x="3807" y="119"/>
                    <a:pt x="3807" y="119"/>
                    <a:pt x="3807" y="119"/>
                  </a:cubicBezTo>
                  <a:cubicBezTo>
                    <a:pt x="3790" y="112"/>
                    <a:pt x="3790" y="112"/>
                    <a:pt x="3790" y="112"/>
                  </a:cubicBezTo>
                  <a:cubicBezTo>
                    <a:pt x="3778" y="106"/>
                    <a:pt x="3765" y="102"/>
                    <a:pt x="3753" y="98"/>
                  </a:cubicBezTo>
                  <a:cubicBezTo>
                    <a:pt x="3741" y="93"/>
                    <a:pt x="3729" y="89"/>
                    <a:pt x="3717" y="85"/>
                  </a:cubicBezTo>
                  <a:cubicBezTo>
                    <a:pt x="3711" y="83"/>
                    <a:pt x="3704" y="81"/>
                    <a:pt x="3698" y="80"/>
                  </a:cubicBezTo>
                  <a:cubicBezTo>
                    <a:pt x="3679" y="74"/>
                    <a:pt x="3679" y="74"/>
                    <a:pt x="3679" y="74"/>
                  </a:cubicBezTo>
                  <a:cubicBezTo>
                    <a:pt x="3630" y="61"/>
                    <a:pt x="3579" y="51"/>
                    <a:pt x="3528" y="43"/>
                  </a:cubicBezTo>
                  <a:cubicBezTo>
                    <a:pt x="3477" y="35"/>
                    <a:pt x="3425" y="29"/>
                    <a:pt x="3374" y="24"/>
                  </a:cubicBezTo>
                  <a:cubicBezTo>
                    <a:pt x="3322" y="19"/>
                    <a:pt x="3270" y="15"/>
                    <a:pt x="3219" y="12"/>
                  </a:cubicBezTo>
                  <a:cubicBezTo>
                    <a:pt x="3193" y="11"/>
                    <a:pt x="3167" y="10"/>
                    <a:pt x="3141" y="8"/>
                  </a:cubicBezTo>
                  <a:cubicBezTo>
                    <a:pt x="3102" y="7"/>
                    <a:pt x="3102" y="7"/>
                    <a:pt x="3102" y="7"/>
                  </a:cubicBezTo>
                  <a:cubicBezTo>
                    <a:pt x="3090" y="6"/>
                    <a:pt x="3077" y="5"/>
                    <a:pt x="3064" y="5"/>
                  </a:cubicBezTo>
                  <a:cubicBezTo>
                    <a:pt x="3025" y="4"/>
                    <a:pt x="3025" y="4"/>
                    <a:pt x="3025" y="4"/>
                  </a:cubicBezTo>
                  <a:cubicBezTo>
                    <a:pt x="3022" y="4"/>
                    <a:pt x="3018" y="4"/>
                    <a:pt x="3015" y="4"/>
                  </a:cubicBezTo>
                  <a:cubicBezTo>
                    <a:pt x="3005" y="4"/>
                    <a:pt x="3005" y="4"/>
                    <a:pt x="3005" y="4"/>
                  </a:cubicBezTo>
                  <a:cubicBezTo>
                    <a:pt x="2986" y="4"/>
                    <a:pt x="2986" y="4"/>
                    <a:pt x="2986" y="4"/>
                  </a:cubicBezTo>
                  <a:cubicBezTo>
                    <a:pt x="2960" y="4"/>
                    <a:pt x="2934" y="7"/>
                    <a:pt x="2909" y="8"/>
                  </a:cubicBezTo>
                  <a:cubicBezTo>
                    <a:pt x="2896" y="9"/>
                    <a:pt x="2883" y="11"/>
                    <a:pt x="2870" y="12"/>
                  </a:cubicBezTo>
                  <a:cubicBezTo>
                    <a:pt x="2851" y="15"/>
                    <a:pt x="2851" y="15"/>
                    <a:pt x="2851" y="15"/>
                  </a:cubicBezTo>
                  <a:cubicBezTo>
                    <a:pt x="2832" y="17"/>
                    <a:pt x="2832" y="17"/>
                    <a:pt x="2832" y="17"/>
                  </a:cubicBezTo>
                  <a:cubicBezTo>
                    <a:pt x="2819" y="19"/>
                    <a:pt x="2806" y="21"/>
                    <a:pt x="2793" y="23"/>
                  </a:cubicBezTo>
                  <a:cubicBezTo>
                    <a:pt x="2755" y="30"/>
                    <a:pt x="2755" y="30"/>
                    <a:pt x="2755" y="30"/>
                  </a:cubicBezTo>
                  <a:cubicBezTo>
                    <a:pt x="2705" y="41"/>
                    <a:pt x="2654" y="53"/>
                    <a:pt x="2605" y="68"/>
                  </a:cubicBezTo>
                  <a:cubicBezTo>
                    <a:pt x="2586" y="73"/>
                    <a:pt x="2586" y="73"/>
                    <a:pt x="2586" y="73"/>
                  </a:cubicBezTo>
                  <a:cubicBezTo>
                    <a:pt x="2567" y="79"/>
                    <a:pt x="2567" y="79"/>
                    <a:pt x="2567" y="79"/>
                  </a:cubicBezTo>
                  <a:cubicBezTo>
                    <a:pt x="2555" y="83"/>
                    <a:pt x="2543" y="86"/>
                    <a:pt x="2530" y="90"/>
                  </a:cubicBezTo>
                  <a:cubicBezTo>
                    <a:pt x="2506" y="98"/>
                    <a:pt x="2481" y="106"/>
                    <a:pt x="2457" y="115"/>
                  </a:cubicBezTo>
                  <a:cubicBezTo>
                    <a:pt x="2408" y="132"/>
                    <a:pt x="2359" y="150"/>
                    <a:pt x="2311" y="168"/>
                  </a:cubicBezTo>
                  <a:cubicBezTo>
                    <a:pt x="2238" y="194"/>
                    <a:pt x="2238" y="194"/>
                    <a:pt x="2238" y="194"/>
                  </a:cubicBezTo>
                  <a:cubicBezTo>
                    <a:pt x="2220" y="201"/>
                    <a:pt x="2220" y="201"/>
                    <a:pt x="2220" y="201"/>
                  </a:cubicBezTo>
                  <a:cubicBezTo>
                    <a:pt x="2201" y="207"/>
                    <a:pt x="2201" y="207"/>
                    <a:pt x="2201" y="207"/>
                  </a:cubicBezTo>
                  <a:cubicBezTo>
                    <a:pt x="2164" y="220"/>
                    <a:pt x="2164" y="220"/>
                    <a:pt x="2164" y="220"/>
                  </a:cubicBezTo>
                  <a:cubicBezTo>
                    <a:pt x="2066" y="251"/>
                    <a:pt x="1964" y="274"/>
                    <a:pt x="1862" y="290"/>
                  </a:cubicBezTo>
                  <a:cubicBezTo>
                    <a:pt x="1657" y="322"/>
                    <a:pt x="1449" y="328"/>
                    <a:pt x="1242" y="320"/>
                  </a:cubicBezTo>
                  <a:cubicBezTo>
                    <a:pt x="1190" y="318"/>
                    <a:pt x="1138" y="319"/>
                    <a:pt x="1087" y="322"/>
                  </a:cubicBezTo>
                  <a:cubicBezTo>
                    <a:pt x="1035" y="325"/>
                    <a:pt x="983" y="329"/>
                    <a:pt x="932" y="331"/>
                  </a:cubicBezTo>
                  <a:cubicBezTo>
                    <a:pt x="906" y="332"/>
                    <a:pt x="880" y="332"/>
                    <a:pt x="854" y="331"/>
                  </a:cubicBezTo>
                  <a:cubicBezTo>
                    <a:pt x="828" y="331"/>
                    <a:pt x="802" y="329"/>
                    <a:pt x="776" y="328"/>
                  </a:cubicBezTo>
                  <a:cubicBezTo>
                    <a:pt x="725" y="325"/>
                    <a:pt x="673" y="323"/>
                    <a:pt x="621" y="322"/>
                  </a:cubicBezTo>
                  <a:cubicBezTo>
                    <a:pt x="414" y="317"/>
                    <a:pt x="207" y="323"/>
                    <a:pt x="0" y="339"/>
                  </a:cubicBezTo>
                  <a:cubicBezTo>
                    <a:pt x="207" y="322"/>
                    <a:pt x="414" y="315"/>
                    <a:pt x="621" y="320"/>
                  </a:cubicBezTo>
                  <a:cubicBezTo>
                    <a:pt x="673" y="321"/>
                    <a:pt x="725" y="323"/>
                    <a:pt x="776" y="326"/>
                  </a:cubicBezTo>
                  <a:cubicBezTo>
                    <a:pt x="802" y="327"/>
                    <a:pt x="828" y="329"/>
                    <a:pt x="854" y="329"/>
                  </a:cubicBezTo>
                  <a:cubicBezTo>
                    <a:pt x="880" y="330"/>
                    <a:pt x="906" y="329"/>
                    <a:pt x="932" y="328"/>
                  </a:cubicBezTo>
                  <a:cubicBezTo>
                    <a:pt x="983" y="326"/>
                    <a:pt x="1035" y="322"/>
                    <a:pt x="1087" y="319"/>
                  </a:cubicBezTo>
                  <a:cubicBezTo>
                    <a:pt x="1138" y="316"/>
                    <a:pt x="1190" y="315"/>
                    <a:pt x="1242" y="318"/>
                  </a:cubicBezTo>
                  <a:cubicBezTo>
                    <a:pt x="1449" y="325"/>
                    <a:pt x="1657" y="319"/>
                    <a:pt x="1861" y="287"/>
                  </a:cubicBezTo>
                  <a:cubicBezTo>
                    <a:pt x="1963" y="270"/>
                    <a:pt x="2065" y="248"/>
                    <a:pt x="2163" y="216"/>
                  </a:cubicBezTo>
                  <a:cubicBezTo>
                    <a:pt x="2200" y="204"/>
                    <a:pt x="2200" y="204"/>
                    <a:pt x="2200" y="204"/>
                  </a:cubicBezTo>
                  <a:cubicBezTo>
                    <a:pt x="2218" y="197"/>
                    <a:pt x="2218" y="197"/>
                    <a:pt x="2218" y="197"/>
                  </a:cubicBezTo>
                  <a:cubicBezTo>
                    <a:pt x="2236" y="191"/>
                    <a:pt x="2236" y="191"/>
                    <a:pt x="2236" y="191"/>
                  </a:cubicBezTo>
                  <a:cubicBezTo>
                    <a:pt x="2309" y="164"/>
                    <a:pt x="2309" y="164"/>
                    <a:pt x="2309" y="164"/>
                  </a:cubicBezTo>
                  <a:cubicBezTo>
                    <a:pt x="2358" y="146"/>
                    <a:pt x="2407" y="128"/>
                    <a:pt x="2456" y="111"/>
                  </a:cubicBezTo>
                  <a:cubicBezTo>
                    <a:pt x="2480" y="103"/>
                    <a:pt x="2505" y="95"/>
                    <a:pt x="2529" y="87"/>
                  </a:cubicBezTo>
                  <a:cubicBezTo>
                    <a:pt x="2541" y="83"/>
                    <a:pt x="2554" y="79"/>
                    <a:pt x="2566" y="75"/>
                  </a:cubicBezTo>
                  <a:cubicBezTo>
                    <a:pt x="2585" y="69"/>
                    <a:pt x="2585" y="69"/>
                    <a:pt x="2585" y="69"/>
                  </a:cubicBezTo>
                  <a:cubicBezTo>
                    <a:pt x="2604" y="64"/>
                    <a:pt x="2604" y="64"/>
                    <a:pt x="2604" y="64"/>
                  </a:cubicBezTo>
                  <a:cubicBezTo>
                    <a:pt x="2653" y="49"/>
                    <a:pt x="2704" y="37"/>
                    <a:pt x="2754" y="27"/>
                  </a:cubicBezTo>
                  <a:cubicBezTo>
                    <a:pt x="2793" y="20"/>
                    <a:pt x="2793" y="20"/>
                    <a:pt x="2793" y="20"/>
                  </a:cubicBezTo>
                  <a:cubicBezTo>
                    <a:pt x="2805" y="17"/>
                    <a:pt x="2818" y="16"/>
                    <a:pt x="2831" y="14"/>
                  </a:cubicBezTo>
                  <a:cubicBezTo>
                    <a:pt x="2850" y="11"/>
                    <a:pt x="2850" y="11"/>
                    <a:pt x="2850" y="11"/>
                  </a:cubicBezTo>
                  <a:cubicBezTo>
                    <a:pt x="2870" y="9"/>
                    <a:pt x="2870" y="9"/>
                    <a:pt x="2870" y="9"/>
                  </a:cubicBezTo>
                  <a:cubicBezTo>
                    <a:pt x="2883" y="8"/>
                    <a:pt x="2895" y="6"/>
                    <a:pt x="2908" y="5"/>
                  </a:cubicBezTo>
                  <a:cubicBezTo>
                    <a:pt x="2934" y="3"/>
                    <a:pt x="2960" y="1"/>
                    <a:pt x="2986" y="1"/>
                  </a:cubicBezTo>
                  <a:cubicBezTo>
                    <a:pt x="3005" y="1"/>
                    <a:pt x="3005" y="1"/>
                    <a:pt x="3005" y="1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8" y="0"/>
                    <a:pt x="3022" y="1"/>
                    <a:pt x="3025" y="1"/>
                  </a:cubicBezTo>
                  <a:cubicBezTo>
                    <a:pt x="3064" y="2"/>
                    <a:pt x="3064" y="2"/>
                    <a:pt x="3064" y="2"/>
                  </a:cubicBezTo>
                  <a:cubicBezTo>
                    <a:pt x="3077" y="2"/>
                    <a:pt x="3090" y="3"/>
                    <a:pt x="3103" y="3"/>
                  </a:cubicBezTo>
                  <a:cubicBezTo>
                    <a:pt x="3141" y="5"/>
                    <a:pt x="3141" y="5"/>
                    <a:pt x="3141" y="5"/>
                  </a:cubicBezTo>
                  <a:cubicBezTo>
                    <a:pt x="3167" y="6"/>
                    <a:pt x="3193" y="8"/>
                    <a:pt x="3219" y="9"/>
                  </a:cubicBezTo>
                  <a:cubicBezTo>
                    <a:pt x="3271" y="12"/>
                    <a:pt x="3322" y="16"/>
                    <a:pt x="3374" y="21"/>
                  </a:cubicBezTo>
                  <a:cubicBezTo>
                    <a:pt x="3425" y="26"/>
                    <a:pt x="3477" y="32"/>
                    <a:pt x="3528" y="40"/>
                  </a:cubicBezTo>
                  <a:cubicBezTo>
                    <a:pt x="3579" y="48"/>
                    <a:pt x="3630" y="58"/>
                    <a:pt x="3680" y="72"/>
                  </a:cubicBezTo>
                  <a:cubicBezTo>
                    <a:pt x="3699" y="77"/>
                    <a:pt x="3699" y="77"/>
                    <a:pt x="3699" y="77"/>
                  </a:cubicBezTo>
                  <a:cubicBezTo>
                    <a:pt x="3705" y="79"/>
                    <a:pt x="3711" y="81"/>
                    <a:pt x="3717" y="83"/>
                  </a:cubicBezTo>
                  <a:cubicBezTo>
                    <a:pt x="3730" y="87"/>
                    <a:pt x="3742" y="90"/>
                    <a:pt x="3754" y="95"/>
                  </a:cubicBezTo>
                  <a:cubicBezTo>
                    <a:pt x="3766" y="100"/>
                    <a:pt x="3779" y="104"/>
                    <a:pt x="3791" y="109"/>
                  </a:cubicBezTo>
                  <a:cubicBezTo>
                    <a:pt x="3808" y="117"/>
                    <a:pt x="3808" y="117"/>
                    <a:pt x="3808" y="117"/>
                  </a:cubicBezTo>
                  <a:cubicBezTo>
                    <a:pt x="3826" y="126"/>
                    <a:pt x="3826" y="126"/>
                    <a:pt x="3826" y="126"/>
                  </a:cubicBezTo>
                  <a:cubicBezTo>
                    <a:pt x="3873" y="148"/>
                    <a:pt x="3916" y="176"/>
                    <a:pt x="3960" y="204"/>
                  </a:cubicBezTo>
                  <a:cubicBezTo>
                    <a:pt x="4003" y="232"/>
                    <a:pt x="4047" y="261"/>
                    <a:pt x="4092" y="286"/>
                  </a:cubicBezTo>
                  <a:cubicBezTo>
                    <a:pt x="4103" y="292"/>
                    <a:pt x="4115" y="298"/>
                    <a:pt x="4126" y="304"/>
                  </a:cubicBezTo>
                  <a:cubicBezTo>
                    <a:pt x="4132" y="307"/>
                    <a:pt x="4138" y="309"/>
                    <a:pt x="4144" y="312"/>
                  </a:cubicBezTo>
                  <a:cubicBezTo>
                    <a:pt x="4150" y="314"/>
                    <a:pt x="4156" y="317"/>
                    <a:pt x="4162" y="320"/>
                  </a:cubicBezTo>
                  <a:cubicBezTo>
                    <a:pt x="4186" y="330"/>
                    <a:pt x="4210" y="338"/>
                    <a:pt x="4235" y="345"/>
                  </a:cubicBezTo>
                  <a:cubicBezTo>
                    <a:pt x="4334" y="374"/>
                    <a:pt x="4436" y="393"/>
                    <a:pt x="4539" y="404"/>
                  </a:cubicBezTo>
                  <a:cubicBezTo>
                    <a:pt x="4642" y="414"/>
                    <a:pt x="4746" y="416"/>
                    <a:pt x="4849" y="40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57">
              <a:extLst>
                <a:ext uri="{FF2B5EF4-FFF2-40B4-BE49-F238E27FC236}">
                  <a16:creationId xmlns:a16="http://schemas.microsoft.com/office/drawing/2014/main" id="{CE6C0F21-3DB6-42DF-C2B8-41535164B81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1525" y="3513138"/>
              <a:ext cx="12112625" cy="960438"/>
            </a:xfrm>
            <a:custGeom>
              <a:avLst/>
              <a:gdLst>
                <a:gd name="T0" fmla="*/ 4540 w 4849"/>
                <a:gd name="T1" fmla="*/ 376 h 384"/>
                <a:gd name="T2" fmla="*/ 4197 w 4849"/>
                <a:gd name="T3" fmla="*/ 321 h 384"/>
                <a:gd name="T4" fmla="*/ 4160 w 4849"/>
                <a:gd name="T5" fmla="*/ 310 h 384"/>
                <a:gd name="T6" fmla="*/ 4106 w 4849"/>
                <a:gd name="T7" fmla="*/ 290 h 384"/>
                <a:gd name="T8" fmla="*/ 4071 w 4849"/>
                <a:gd name="T9" fmla="*/ 273 h 384"/>
                <a:gd name="T10" fmla="*/ 4019 w 4849"/>
                <a:gd name="T11" fmla="*/ 247 h 384"/>
                <a:gd name="T12" fmla="*/ 3816 w 4849"/>
                <a:gd name="T13" fmla="*/ 136 h 384"/>
                <a:gd name="T14" fmla="*/ 3670 w 4849"/>
                <a:gd name="T15" fmla="*/ 88 h 384"/>
                <a:gd name="T16" fmla="*/ 3365 w 4849"/>
                <a:gd name="T17" fmla="*/ 39 h 384"/>
                <a:gd name="T18" fmla="*/ 2903 w 4849"/>
                <a:gd name="T19" fmla="*/ 4 h 384"/>
                <a:gd name="T20" fmla="*/ 2807 w 4849"/>
                <a:gd name="T21" fmla="*/ 6 h 384"/>
                <a:gd name="T22" fmla="*/ 2749 w 4849"/>
                <a:gd name="T23" fmla="*/ 11 h 384"/>
                <a:gd name="T24" fmla="*/ 2691 w 4849"/>
                <a:gd name="T25" fmla="*/ 18 h 384"/>
                <a:gd name="T26" fmla="*/ 2634 w 4849"/>
                <a:gd name="T27" fmla="*/ 27 h 384"/>
                <a:gd name="T28" fmla="*/ 2446 w 4849"/>
                <a:gd name="T29" fmla="*/ 69 h 384"/>
                <a:gd name="T30" fmla="*/ 1850 w 4849"/>
                <a:gd name="T31" fmla="*/ 229 h 384"/>
                <a:gd name="T32" fmla="*/ 1504 w 4849"/>
                <a:gd name="T33" fmla="*/ 265 h 384"/>
                <a:gd name="T34" fmla="*/ 1388 w 4849"/>
                <a:gd name="T35" fmla="*/ 270 h 384"/>
                <a:gd name="T36" fmla="*/ 1156 w 4849"/>
                <a:gd name="T37" fmla="*/ 275 h 384"/>
                <a:gd name="T38" fmla="*/ 926 w 4849"/>
                <a:gd name="T39" fmla="*/ 303 h 384"/>
                <a:gd name="T40" fmla="*/ 618 w 4849"/>
                <a:gd name="T41" fmla="*/ 310 h 384"/>
                <a:gd name="T42" fmla="*/ 618 w 4849"/>
                <a:gd name="T43" fmla="*/ 308 h 384"/>
                <a:gd name="T44" fmla="*/ 926 w 4849"/>
                <a:gd name="T45" fmla="*/ 301 h 384"/>
                <a:gd name="T46" fmla="*/ 1156 w 4849"/>
                <a:gd name="T47" fmla="*/ 272 h 384"/>
                <a:gd name="T48" fmla="*/ 1388 w 4849"/>
                <a:gd name="T49" fmla="*/ 267 h 384"/>
                <a:gd name="T50" fmla="*/ 1504 w 4849"/>
                <a:gd name="T51" fmla="*/ 262 h 384"/>
                <a:gd name="T52" fmla="*/ 1849 w 4849"/>
                <a:gd name="T53" fmla="*/ 226 h 384"/>
                <a:gd name="T54" fmla="*/ 2445 w 4849"/>
                <a:gd name="T55" fmla="*/ 66 h 384"/>
                <a:gd name="T56" fmla="*/ 2634 w 4849"/>
                <a:gd name="T57" fmla="*/ 23 h 384"/>
                <a:gd name="T58" fmla="*/ 2691 w 4849"/>
                <a:gd name="T59" fmla="*/ 14 h 384"/>
                <a:gd name="T60" fmla="*/ 2748 w 4849"/>
                <a:gd name="T61" fmla="*/ 7 h 384"/>
                <a:gd name="T62" fmla="*/ 2806 w 4849"/>
                <a:gd name="T63" fmla="*/ 3 h 384"/>
                <a:gd name="T64" fmla="*/ 2903 w 4849"/>
                <a:gd name="T65" fmla="*/ 0 h 384"/>
                <a:gd name="T66" fmla="*/ 3365 w 4849"/>
                <a:gd name="T67" fmla="*/ 36 h 384"/>
                <a:gd name="T68" fmla="*/ 3670 w 4849"/>
                <a:gd name="T69" fmla="*/ 85 h 384"/>
                <a:gd name="T70" fmla="*/ 3817 w 4849"/>
                <a:gd name="T71" fmla="*/ 133 h 384"/>
                <a:gd name="T72" fmla="*/ 4020 w 4849"/>
                <a:gd name="T73" fmla="*/ 245 h 384"/>
                <a:gd name="T74" fmla="*/ 4072 w 4849"/>
                <a:gd name="T75" fmla="*/ 271 h 384"/>
                <a:gd name="T76" fmla="*/ 4107 w 4849"/>
                <a:gd name="T77" fmla="*/ 288 h 384"/>
                <a:gd name="T78" fmla="*/ 4161 w 4849"/>
                <a:gd name="T79" fmla="*/ 308 h 384"/>
                <a:gd name="T80" fmla="*/ 4198 w 4849"/>
                <a:gd name="T81" fmla="*/ 319 h 384"/>
                <a:gd name="T82" fmla="*/ 4540 w 4849"/>
                <a:gd name="T83" fmla="*/ 375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49" h="384">
                  <a:moveTo>
                    <a:pt x="4849" y="377"/>
                  </a:moveTo>
                  <a:cubicBezTo>
                    <a:pt x="4746" y="384"/>
                    <a:pt x="4643" y="383"/>
                    <a:pt x="4540" y="376"/>
                  </a:cubicBezTo>
                  <a:cubicBezTo>
                    <a:pt x="4438" y="368"/>
                    <a:pt x="4335" y="353"/>
                    <a:pt x="4235" y="330"/>
                  </a:cubicBezTo>
                  <a:cubicBezTo>
                    <a:pt x="4197" y="321"/>
                    <a:pt x="4197" y="321"/>
                    <a:pt x="4197" y="321"/>
                  </a:cubicBezTo>
                  <a:cubicBezTo>
                    <a:pt x="4179" y="316"/>
                    <a:pt x="4179" y="316"/>
                    <a:pt x="4179" y="316"/>
                  </a:cubicBezTo>
                  <a:cubicBezTo>
                    <a:pt x="4172" y="314"/>
                    <a:pt x="4166" y="312"/>
                    <a:pt x="4160" y="310"/>
                  </a:cubicBezTo>
                  <a:cubicBezTo>
                    <a:pt x="4148" y="306"/>
                    <a:pt x="4136" y="302"/>
                    <a:pt x="4124" y="297"/>
                  </a:cubicBezTo>
                  <a:cubicBezTo>
                    <a:pt x="4118" y="295"/>
                    <a:pt x="4112" y="292"/>
                    <a:pt x="4106" y="290"/>
                  </a:cubicBezTo>
                  <a:cubicBezTo>
                    <a:pt x="4088" y="282"/>
                    <a:pt x="4088" y="282"/>
                    <a:pt x="4088" y="282"/>
                  </a:cubicBezTo>
                  <a:cubicBezTo>
                    <a:pt x="4082" y="279"/>
                    <a:pt x="4076" y="276"/>
                    <a:pt x="4071" y="273"/>
                  </a:cubicBezTo>
                  <a:cubicBezTo>
                    <a:pt x="4053" y="265"/>
                    <a:pt x="4053" y="265"/>
                    <a:pt x="4053" y="265"/>
                  </a:cubicBezTo>
                  <a:cubicBezTo>
                    <a:pt x="4042" y="259"/>
                    <a:pt x="4030" y="253"/>
                    <a:pt x="4019" y="247"/>
                  </a:cubicBezTo>
                  <a:cubicBezTo>
                    <a:pt x="3997" y="234"/>
                    <a:pt x="3974" y="221"/>
                    <a:pt x="3952" y="208"/>
                  </a:cubicBezTo>
                  <a:cubicBezTo>
                    <a:pt x="3908" y="182"/>
                    <a:pt x="3863" y="157"/>
                    <a:pt x="3816" y="136"/>
                  </a:cubicBezTo>
                  <a:cubicBezTo>
                    <a:pt x="3792" y="126"/>
                    <a:pt x="3768" y="116"/>
                    <a:pt x="3744" y="109"/>
                  </a:cubicBezTo>
                  <a:cubicBezTo>
                    <a:pt x="3719" y="101"/>
                    <a:pt x="3694" y="94"/>
                    <a:pt x="3670" y="88"/>
                  </a:cubicBezTo>
                  <a:cubicBezTo>
                    <a:pt x="3620" y="75"/>
                    <a:pt x="3569" y="66"/>
                    <a:pt x="3518" y="58"/>
                  </a:cubicBezTo>
                  <a:cubicBezTo>
                    <a:pt x="3467" y="51"/>
                    <a:pt x="3416" y="44"/>
                    <a:pt x="3365" y="39"/>
                  </a:cubicBezTo>
                  <a:cubicBezTo>
                    <a:pt x="3262" y="28"/>
                    <a:pt x="3160" y="21"/>
                    <a:pt x="3057" y="13"/>
                  </a:cubicBezTo>
                  <a:cubicBezTo>
                    <a:pt x="3006" y="8"/>
                    <a:pt x="2954" y="4"/>
                    <a:pt x="2903" y="4"/>
                  </a:cubicBezTo>
                  <a:cubicBezTo>
                    <a:pt x="2877" y="4"/>
                    <a:pt x="2851" y="4"/>
                    <a:pt x="2826" y="5"/>
                  </a:cubicBezTo>
                  <a:cubicBezTo>
                    <a:pt x="2807" y="6"/>
                    <a:pt x="2807" y="6"/>
                    <a:pt x="2807" y="6"/>
                  </a:cubicBezTo>
                  <a:cubicBezTo>
                    <a:pt x="2800" y="6"/>
                    <a:pt x="2794" y="7"/>
                    <a:pt x="2787" y="7"/>
                  </a:cubicBezTo>
                  <a:cubicBezTo>
                    <a:pt x="2749" y="11"/>
                    <a:pt x="2749" y="11"/>
                    <a:pt x="2749" y="11"/>
                  </a:cubicBezTo>
                  <a:cubicBezTo>
                    <a:pt x="2736" y="12"/>
                    <a:pt x="2723" y="14"/>
                    <a:pt x="2711" y="15"/>
                  </a:cubicBezTo>
                  <a:cubicBezTo>
                    <a:pt x="2691" y="18"/>
                    <a:pt x="2691" y="18"/>
                    <a:pt x="2691" y="18"/>
                  </a:cubicBezTo>
                  <a:cubicBezTo>
                    <a:pt x="2685" y="19"/>
                    <a:pt x="2679" y="20"/>
                    <a:pt x="2672" y="21"/>
                  </a:cubicBezTo>
                  <a:cubicBezTo>
                    <a:pt x="2660" y="23"/>
                    <a:pt x="2647" y="25"/>
                    <a:pt x="2634" y="27"/>
                  </a:cubicBezTo>
                  <a:cubicBezTo>
                    <a:pt x="2596" y="34"/>
                    <a:pt x="2596" y="34"/>
                    <a:pt x="2596" y="34"/>
                  </a:cubicBezTo>
                  <a:cubicBezTo>
                    <a:pt x="2546" y="44"/>
                    <a:pt x="2496" y="56"/>
                    <a:pt x="2446" y="69"/>
                  </a:cubicBezTo>
                  <a:cubicBezTo>
                    <a:pt x="2347" y="96"/>
                    <a:pt x="2249" y="129"/>
                    <a:pt x="2151" y="160"/>
                  </a:cubicBezTo>
                  <a:cubicBezTo>
                    <a:pt x="2052" y="191"/>
                    <a:pt x="1951" y="213"/>
                    <a:pt x="1850" y="229"/>
                  </a:cubicBezTo>
                  <a:cubicBezTo>
                    <a:pt x="1748" y="245"/>
                    <a:pt x="1645" y="256"/>
                    <a:pt x="1542" y="262"/>
                  </a:cubicBezTo>
                  <a:cubicBezTo>
                    <a:pt x="1504" y="265"/>
                    <a:pt x="1504" y="265"/>
                    <a:pt x="1504" y="265"/>
                  </a:cubicBezTo>
                  <a:cubicBezTo>
                    <a:pt x="1465" y="266"/>
                    <a:pt x="1465" y="266"/>
                    <a:pt x="1465" y="266"/>
                  </a:cubicBezTo>
                  <a:cubicBezTo>
                    <a:pt x="1439" y="268"/>
                    <a:pt x="1414" y="269"/>
                    <a:pt x="1388" y="270"/>
                  </a:cubicBezTo>
                  <a:cubicBezTo>
                    <a:pt x="1336" y="271"/>
                    <a:pt x="1285" y="272"/>
                    <a:pt x="1233" y="273"/>
                  </a:cubicBezTo>
                  <a:cubicBezTo>
                    <a:pt x="1208" y="273"/>
                    <a:pt x="1182" y="273"/>
                    <a:pt x="1156" y="275"/>
                  </a:cubicBezTo>
                  <a:cubicBezTo>
                    <a:pt x="1131" y="277"/>
                    <a:pt x="1105" y="279"/>
                    <a:pt x="1080" y="282"/>
                  </a:cubicBezTo>
                  <a:cubicBezTo>
                    <a:pt x="1028" y="289"/>
                    <a:pt x="978" y="297"/>
                    <a:pt x="926" y="303"/>
                  </a:cubicBezTo>
                  <a:cubicBezTo>
                    <a:pt x="875" y="309"/>
                    <a:pt x="824" y="312"/>
                    <a:pt x="772" y="311"/>
                  </a:cubicBezTo>
                  <a:cubicBezTo>
                    <a:pt x="721" y="310"/>
                    <a:pt x="669" y="310"/>
                    <a:pt x="618" y="310"/>
                  </a:cubicBezTo>
                  <a:cubicBezTo>
                    <a:pt x="412" y="309"/>
                    <a:pt x="206" y="314"/>
                    <a:pt x="0" y="327"/>
                  </a:cubicBezTo>
                  <a:cubicBezTo>
                    <a:pt x="206" y="314"/>
                    <a:pt x="412" y="308"/>
                    <a:pt x="618" y="308"/>
                  </a:cubicBezTo>
                  <a:cubicBezTo>
                    <a:pt x="669" y="308"/>
                    <a:pt x="721" y="308"/>
                    <a:pt x="772" y="309"/>
                  </a:cubicBezTo>
                  <a:cubicBezTo>
                    <a:pt x="824" y="310"/>
                    <a:pt x="875" y="307"/>
                    <a:pt x="926" y="301"/>
                  </a:cubicBezTo>
                  <a:cubicBezTo>
                    <a:pt x="977" y="295"/>
                    <a:pt x="1028" y="286"/>
                    <a:pt x="1079" y="280"/>
                  </a:cubicBezTo>
                  <a:cubicBezTo>
                    <a:pt x="1105" y="277"/>
                    <a:pt x="1130" y="274"/>
                    <a:pt x="1156" y="272"/>
                  </a:cubicBezTo>
                  <a:cubicBezTo>
                    <a:pt x="1182" y="270"/>
                    <a:pt x="1208" y="270"/>
                    <a:pt x="1233" y="270"/>
                  </a:cubicBezTo>
                  <a:cubicBezTo>
                    <a:pt x="1285" y="269"/>
                    <a:pt x="1336" y="268"/>
                    <a:pt x="1388" y="267"/>
                  </a:cubicBezTo>
                  <a:cubicBezTo>
                    <a:pt x="1414" y="266"/>
                    <a:pt x="1439" y="265"/>
                    <a:pt x="1465" y="264"/>
                  </a:cubicBezTo>
                  <a:cubicBezTo>
                    <a:pt x="1504" y="262"/>
                    <a:pt x="1504" y="262"/>
                    <a:pt x="1504" y="262"/>
                  </a:cubicBezTo>
                  <a:cubicBezTo>
                    <a:pt x="1542" y="259"/>
                    <a:pt x="1542" y="259"/>
                    <a:pt x="1542" y="259"/>
                  </a:cubicBezTo>
                  <a:cubicBezTo>
                    <a:pt x="1645" y="253"/>
                    <a:pt x="1747" y="242"/>
                    <a:pt x="1849" y="226"/>
                  </a:cubicBezTo>
                  <a:cubicBezTo>
                    <a:pt x="1951" y="210"/>
                    <a:pt x="2052" y="187"/>
                    <a:pt x="2150" y="156"/>
                  </a:cubicBezTo>
                  <a:cubicBezTo>
                    <a:pt x="2248" y="125"/>
                    <a:pt x="2345" y="92"/>
                    <a:pt x="2445" y="66"/>
                  </a:cubicBezTo>
                  <a:cubicBezTo>
                    <a:pt x="2495" y="52"/>
                    <a:pt x="2545" y="40"/>
                    <a:pt x="2596" y="30"/>
                  </a:cubicBezTo>
                  <a:cubicBezTo>
                    <a:pt x="2634" y="23"/>
                    <a:pt x="2634" y="23"/>
                    <a:pt x="2634" y="23"/>
                  </a:cubicBezTo>
                  <a:cubicBezTo>
                    <a:pt x="2646" y="21"/>
                    <a:pt x="2659" y="19"/>
                    <a:pt x="2672" y="17"/>
                  </a:cubicBezTo>
                  <a:cubicBezTo>
                    <a:pt x="2678" y="16"/>
                    <a:pt x="2684" y="15"/>
                    <a:pt x="2691" y="14"/>
                  </a:cubicBezTo>
                  <a:cubicBezTo>
                    <a:pt x="2710" y="12"/>
                    <a:pt x="2710" y="12"/>
                    <a:pt x="2710" y="12"/>
                  </a:cubicBezTo>
                  <a:cubicBezTo>
                    <a:pt x="2723" y="10"/>
                    <a:pt x="2736" y="8"/>
                    <a:pt x="2748" y="7"/>
                  </a:cubicBezTo>
                  <a:cubicBezTo>
                    <a:pt x="2787" y="4"/>
                    <a:pt x="2787" y="4"/>
                    <a:pt x="2787" y="4"/>
                  </a:cubicBezTo>
                  <a:cubicBezTo>
                    <a:pt x="2793" y="3"/>
                    <a:pt x="2800" y="3"/>
                    <a:pt x="2806" y="3"/>
                  </a:cubicBezTo>
                  <a:cubicBezTo>
                    <a:pt x="2826" y="2"/>
                    <a:pt x="2826" y="2"/>
                    <a:pt x="2826" y="2"/>
                  </a:cubicBezTo>
                  <a:cubicBezTo>
                    <a:pt x="2851" y="0"/>
                    <a:pt x="2877" y="0"/>
                    <a:pt x="2903" y="0"/>
                  </a:cubicBezTo>
                  <a:cubicBezTo>
                    <a:pt x="2954" y="1"/>
                    <a:pt x="3006" y="4"/>
                    <a:pt x="3057" y="9"/>
                  </a:cubicBezTo>
                  <a:cubicBezTo>
                    <a:pt x="3160" y="18"/>
                    <a:pt x="3263" y="25"/>
                    <a:pt x="3365" y="36"/>
                  </a:cubicBezTo>
                  <a:cubicBezTo>
                    <a:pt x="3416" y="41"/>
                    <a:pt x="3468" y="48"/>
                    <a:pt x="3518" y="56"/>
                  </a:cubicBezTo>
                  <a:cubicBezTo>
                    <a:pt x="3569" y="64"/>
                    <a:pt x="3620" y="73"/>
                    <a:pt x="3670" y="85"/>
                  </a:cubicBezTo>
                  <a:cubicBezTo>
                    <a:pt x="3695" y="92"/>
                    <a:pt x="3720" y="98"/>
                    <a:pt x="3745" y="106"/>
                  </a:cubicBezTo>
                  <a:cubicBezTo>
                    <a:pt x="3769" y="114"/>
                    <a:pt x="3793" y="123"/>
                    <a:pt x="3817" y="133"/>
                  </a:cubicBezTo>
                  <a:cubicBezTo>
                    <a:pt x="3864" y="155"/>
                    <a:pt x="3909" y="180"/>
                    <a:pt x="3953" y="206"/>
                  </a:cubicBezTo>
                  <a:cubicBezTo>
                    <a:pt x="3976" y="219"/>
                    <a:pt x="3998" y="232"/>
                    <a:pt x="4020" y="245"/>
                  </a:cubicBezTo>
                  <a:cubicBezTo>
                    <a:pt x="4032" y="251"/>
                    <a:pt x="4043" y="257"/>
                    <a:pt x="4054" y="263"/>
                  </a:cubicBezTo>
                  <a:cubicBezTo>
                    <a:pt x="4072" y="271"/>
                    <a:pt x="4072" y="271"/>
                    <a:pt x="4072" y="271"/>
                  </a:cubicBezTo>
                  <a:cubicBezTo>
                    <a:pt x="4077" y="274"/>
                    <a:pt x="4083" y="277"/>
                    <a:pt x="4089" y="280"/>
                  </a:cubicBezTo>
                  <a:cubicBezTo>
                    <a:pt x="4107" y="288"/>
                    <a:pt x="4107" y="288"/>
                    <a:pt x="4107" y="288"/>
                  </a:cubicBezTo>
                  <a:cubicBezTo>
                    <a:pt x="4112" y="290"/>
                    <a:pt x="4119" y="293"/>
                    <a:pt x="4124" y="295"/>
                  </a:cubicBezTo>
                  <a:cubicBezTo>
                    <a:pt x="4136" y="300"/>
                    <a:pt x="4149" y="304"/>
                    <a:pt x="4161" y="308"/>
                  </a:cubicBezTo>
                  <a:cubicBezTo>
                    <a:pt x="4167" y="310"/>
                    <a:pt x="4173" y="312"/>
                    <a:pt x="4179" y="314"/>
                  </a:cubicBezTo>
                  <a:cubicBezTo>
                    <a:pt x="4198" y="319"/>
                    <a:pt x="4198" y="319"/>
                    <a:pt x="4198" y="319"/>
                  </a:cubicBezTo>
                  <a:cubicBezTo>
                    <a:pt x="4235" y="328"/>
                    <a:pt x="4235" y="328"/>
                    <a:pt x="4235" y="328"/>
                  </a:cubicBezTo>
                  <a:cubicBezTo>
                    <a:pt x="4335" y="351"/>
                    <a:pt x="4438" y="366"/>
                    <a:pt x="4540" y="375"/>
                  </a:cubicBezTo>
                  <a:cubicBezTo>
                    <a:pt x="4643" y="383"/>
                    <a:pt x="4746" y="384"/>
                    <a:pt x="4849" y="3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58">
              <a:extLst>
                <a:ext uri="{FF2B5EF4-FFF2-40B4-BE49-F238E27FC236}">
                  <a16:creationId xmlns:a16="http://schemas.microsoft.com/office/drawing/2014/main" id="{2296EAEB-EC02-75DF-234B-AB993056837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6288" y="3665538"/>
              <a:ext cx="12112625" cy="892175"/>
            </a:xfrm>
            <a:custGeom>
              <a:avLst/>
              <a:gdLst>
                <a:gd name="T0" fmla="*/ 4541 w 4849"/>
                <a:gd name="T1" fmla="*/ 350 h 357"/>
                <a:gd name="T2" fmla="*/ 4197 w 4849"/>
                <a:gd name="T3" fmla="*/ 308 h 357"/>
                <a:gd name="T4" fmla="*/ 4086 w 4849"/>
                <a:gd name="T5" fmla="*/ 277 h 357"/>
                <a:gd name="T6" fmla="*/ 3807 w 4849"/>
                <a:gd name="T7" fmla="*/ 147 h 357"/>
                <a:gd name="T8" fmla="*/ 3508 w 4849"/>
                <a:gd name="T9" fmla="*/ 78 h 357"/>
                <a:gd name="T10" fmla="*/ 3049 w 4849"/>
                <a:gd name="T11" fmla="*/ 28 h 357"/>
                <a:gd name="T12" fmla="*/ 2973 w 4849"/>
                <a:gd name="T13" fmla="*/ 19 h 357"/>
                <a:gd name="T14" fmla="*/ 2915 w 4849"/>
                <a:gd name="T15" fmla="*/ 12 h 357"/>
                <a:gd name="T16" fmla="*/ 2896 w 4849"/>
                <a:gd name="T17" fmla="*/ 10 h 357"/>
                <a:gd name="T18" fmla="*/ 2839 w 4849"/>
                <a:gd name="T19" fmla="*/ 6 h 357"/>
                <a:gd name="T20" fmla="*/ 2743 w 4849"/>
                <a:gd name="T21" fmla="*/ 3 h 357"/>
                <a:gd name="T22" fmla="*/ 2437 w 4849"/>
                <a:gd name="T23" fmla="*/ 34 h 357"/>
                <a:gd name="T24" fmla="*/ 2064 w 4849"/>
                <a:gd name="T25" fmla="*/ 127 h 357"/>
                <a:gd name="T26" fmla="*/ 2008 w 4849"/>
                <a:gd name="T27" fmla="*/ 141 h 357"/>
                <a:gd name="T28" fmla="*/ 1914 w 4849"/>
                <a:gd name="T29" fmla="*/ 160 h 357"/>
                <a:gd name="T30" fmla="*/ 1838 w 4849"/>
                <a:gd name="T31" fmla="*/ 173 h 357"/>
                <a:gd name="T32" fmla="*/ 1762 w 4849"/>
                <a:gd name="T33" fmla="*/ 184 h 357"/>
                <a:gd name="T34" fmla="*/ 1647 w 4849"/>
                <a:gd name="T35" fmla="*/ 198 h 357"/>
                <a:gd name="T36" fmla="*/ 1532 w 4849"/>
                <a:gd name="T37" fmla="*/ 208 h 357"/>
                <a:gd name="T38" fmla="*/ 1186 w 4849"/>
                <a:gd name="T39" fmla="*/ 230 h 357"/>
                <a:gd name="T40" fmla="*/ 1072 w 4849"/>
                <a:gd name="T41" fmla="*/ 245 h 357"/>
                <a:gd name="T42" fmla="*/ 846 w 4849"/>
                <a:gd name="T43" fmla="*/ 290 h 357"/>
                <a:gd name="T44" fmla="*/ 615 w 4849"/>
                <a:gd name="T45" fmla="*/ 300 h 357"/>
                <a:gd name="T46" fmla="*/ 615 w 4849"/>
                <a:gd name="T47" fmla="*/ 298 h 357"/>
                <a:gd name="T48" fmla="*/ 845 w 4849"/>
                <a:gd name="T49" fmla="*/ 288 h 357"/>
                <a:gd name="T50" fmla="*/ 1072 w 4849"/>
                <a:gd name="T51" fmla="*/ 243 h 357"/>
                <a:gd name="T52" fmla="*/ 1186 w 4849"/>
                <a:gd name="T53" fmla="*/ 227 h 357"/>
                <a:gd name="T54" fmla="*/ 1532 w 4849"/>
                <a:gd name="T55" fmla="*/ 205 h 357"/>
                <a:gd name="T56" fmla="*/ 1647 w 4849"/>
                <a:gd name="T57" fmla="*/ 195 h 357"/>
                <a:gd name="T58" fmla="*/ 1761 w 4849"/>
                <a:gd name="T59" fmla="*/ 181 h 357"/>
                <a:gd name="T60" fmla="*/ 1837 w 4849"/>
                <a:gd name="T61" fmla="*/ 170 h 357"/>
                <a:gd name="T62" fmla="*/ 1913 w 4849"/>
                <a:gd name="T63" fmla="*/ 157 h 357"/>
                <a:gd name="T64" fmla="*/ 2007 w 4849"/>
                <a:gd name="T65" fmla="*/ 137 h 357"/>
                <a:gd name="T66" fmla="*/ 2063 w 4849"/>
                <a:gd name="T67" fmla="*/ 124 h 357"/>
                <a:gd name="T68" fmla="*/ 2436 w 4849"/>
                <a:gd name="T69" fmla="*/ 30 h 357"/>
                <a:gd name="T70" fmla="*/ 2743 w 4849"/>
                <a:gd name="T71" fmla="*/ 0 h 357"/>
                <a:gd name="T72" fmla="*/ 2839 w 4849"/>
                <a:gd name="T73" fmla="*/ 2 h 357"/>
                <a:gd name="T74" fmla="*/ 2897 w 4849"/>
                <a:gd name="T75" fmla="*/ 6 h 357"/>
                <a:gd name="T76" fmla="*/ 2916 w 4849"/>
                <a:gd name="T77" fmla="*/ 8 h 357"/>
                <a:gd name="T78" fmla="*/ 2973 w 4849"/>
                <a:gd name="T79" fmla="*/ 15 h 357"/>
                <a:gd name="T80" fmla="*/ 3050 w 4849"/>
                <a:gd name="T81" fmla="*/ 25 h 357"/>
                <a:gd name="T82" fmla="*/ 3509 w 4849"/>
                <a:gd name="T83" fmla="*/ 75 h 357"/>
                <a:gd name="T84" fmla="*/ 3808 w 4849"/>
                <a:gd name="T85" fmla="*/ 145 h 357"/>
                <a:gd name="T86" fmla="*/ 4087 w 4849"/>
                <a:gd name="T87" fmla="*/ 275 h 357"/>
                <a:gd name="T88" fmla="*/ 4198 w 4849"/>
                <a:gd name="T89" fmla="*/ 306 h 357"/>
                <a:gd name="T90" fmla="*/ 4541 w 4849"/>
                <a:gd name="T91" fmla="*/ 349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49" h="357">
                  <a:moveTo>
                    <a:pt x="4849" y="353"/>
                  </a:moveTo>
                  <a:cubicBezTo>
                    <a:pt x="4746" y="357"/>
                    <a:pt x="4643" y="356"/>
                    <a:pt x="4541" y="350"/>
                  </a:cubicBezTo>
                  <a:cubicBezTo>
                    <a:pt x="4438" y="344"/>
                    <a:pt x="4336" y="332"/>
                    <a:pt x="4235" y="315"/>
                  </a:cubicBezTo>
                  <a:cubicBezTo>
                    <a:pt x="4222" y="312"/>
                    <a:pt x="4210" y="310"/>
                    <a:pt x="4197" y="308"/>
                  </a:cubicBezTo>
                  <a:cubicBezTo>
                    <a:pt x="4185" y="305"/>
                    <a:pt x="4172" y="303"/>
                    <a:pt x="4160" y="300"/>
                  </a:cubicBezTo>
                  <a:cubicBezTo>
                    <a:pt x="4134" y="294"/>
                    <a:pt x="4110" y="286"/>
                    <a:pt x="4086" y="277"/>
                  </a:cubicBezTo>
                  <a:cubicBezTo>
                    <a:pt x="4038" y="259"/>
                    <a:pt x="3992" y="237"/>
                    <a:pt x="3946" y="213"/>
                  </a:cubicBezTo>
                  <a:cubicBezTo>
                    <a:pt x="3900" y="190"/>
                    <a:pt x="3855" y="166"/>
                    <a:pt x="3807" y="147"/>
                  </a:cubicBezTo>
                  <a:cubicBezTo>
                    <a:pt x="3760" y="127"/>
                    <a:pt x="3710" y="115"/>
                    <a:pt x="3660" y="105"/>
                  </a:cubicBezTo>
                  <a:cubicBezTo>
                    <a:pt x="3609" y="94"/>
                    <a:pt x="3559" y="85"/>
                    <a:pt x="3508" y="78"/>
                  </a:cubicBezTo>
                  <a:cubicBezTo>
                    <a:pt x="3457" y="71"/>
                    <a:pt x="3406" y="65"/>
                    <a:pt x="3355" y="59"/>
                  </a:cubicBezTo>
                  <a:cubicBezTo>
                    <a:pt x="3253" y="48"/>
                    <a:pt x="3151" y="39"/>
                    <a:pt x="3049" y="28"/>
                  </a:cubicBezTo>
                  <a:cubicBezTo>
                    <a:pt x="3011" y="23"/>
                    <a:pt x="3011" y="23"/>
                    <a:pt x="3011" y="23"/>
                  </a:cubicBezTo>
                  <a:cubicBezTo>
                    <a:pt x="2973" y="19"/>
                    <a:pt x="2973" y="19"/>
                    <a:pt x="2973" y="19"/>
                  </a:cubicBezTo>
                  <a:cubicBezTo>
                    <a:pt x="2960" y="17"/>
                    <a:pt x="2947" y="16"/>
                    <a:pt x="2935" y="14"/>
                  </a:cubicBezTo>
                  <a:cubicBezTo>
                    <a:pt x="2915" y="12"/>
                    <a:pt x="2915" y="12"/>
                    <a:pt x="2915" y="12"/>
                  </a:cubicBezTo>
                  <a:cubicBezTo>
                    <a:pt x="2906" y="11"/>
                    <a:pt x="2906" y="11"/>
                    <a:pt x="2906" y="11"/>
                  </a:cubicBezTo>
                  <a:cubicBezTo>
                    <a:pt x="2896" y="10"/>
                    <a:pt x="2896" y="10"/>
                    <a:pt x="2896" y="10"/>
                  </a:cubicBezTo>
                  <a:cubicBezTo>
                    <a:pt x="2858" y="7"/>
                    <a:pt x="2858" y="7"/>
                    <a:pt x="2858" y="7"/>
                  </a:cubicBezTo>
                  <a:cubicBezTo>
                    <a:pt x="2852" y="6"/>
                    <a:pt x="2845" y="6"/>
                    <a:pt x="2839" y="6"/>
                  </a:cubicBezTo>
                  <a:cubicBezTo>
                    <a:pt x="2820" y="5"/>
                    <a:pt x="2820" y="5"/>
                    <a:pt x="2820" y="5"/>
                  </a:cubicBezTo>
                  <a:cubicBezTo>
                    <a:pt x="2794" y="3"/>
                    <a:pt x="2768" y="4"/>
                    <a:pt x="2743" y="3"/>
                  </a:cubicBezTo>
                  <a:cubicBezTo>
                    <a:pt x="2692" y="4"/>
                    <a:pt x="2640" y="7"/>
                    <a:pt x="2589" y="12"/>
                  </a:cubicBezTo>
                  <a:cubicBezTo>
                    <a:pt x="2538" y="17"/>
                    <a:pt x="2488" y="25"/>
                    <a:pt x="2437" y="34"/>
                  </a:cubicBezTo>
                  <a:cubicBezTo>
                    <a:pt x="2336" y="53"/>
                    <a:pt x="2237" y="78"/>
                    <a:pt x="2138" y="106"/>
                  </a:cubicBezTo>
                  <a:cubicBezTo>
                    <a:pt x="2114" y="114"/>
                    <a:pt x="2089" y="120"/>
                    <a:pt x="2064" y="127"/>
                  </a:cubicBezTo>
                  <a:cubicBezTo>
                    <a:pt x="2052" y="131"/>
                    <a:pt x="2039" y="133"/>
                    <a:pt x="2027" y="136"/>
                  </a:cubicBezTo>
                  <a:cubicBezTo>
                    <a:pt x="2008" y="141"/>
                    <a:pt x="2008" y="141"/>
                    <a:pt x="2008" y="141"/>
                  </a:cubicBezTo>
                  <a:cubicBezTo>
                    <a:pt x="2002" y="142"/>
                    <a:pt x="1996" y="144"/>
                    <a:pt x="1989" y="145"/>
                  </a:cubicBezTo>
                  <a:cubicBezTo>
                    <a:pt x="1964" y="150"/>
                    <a:pt x="1939" y="156"/>
                    <a:pt x="1914" y="160"/>
                  </a:cubicBezTo>
                  <a:cubicBezTo>
                    <a:pt x="1901" y="163"/>
                    <a:pt x="1889" y="165"/>
                    <a:pt x="1876" y="167"/>
                  </a:cubicBezTo>
                  <a:cubicBezTo>
                    <a:pt x="1838" y="173"/>
                    <a:pt x="1838" y="173"/>
                    <a:pt x="1838" y="173"/>
                  </a:cubicBezTo>
                  <a:cubicBezTo>
                    <a:pt x="1825" y="176"/>
                    <a:pt x="1813" y="177"/>
                    <a:pt x="1800" y="179"/>
                  </a:cubicBezTo>
                  <a:cubicBezTo>
                    <a:pt x="1787" y="181"/>
                    <a:pt x="1774" y="183"/>
                    <a:pt x="1762" y="184"/>
                  </a:cubicBezTo>
                  <a:cubicBezTo>
                    <a:pt x="1736" y="188"/>
                    <a:pt x="1711" y="191"/>
                    <a:pt x="1685" y="194"/>
                  </a:cubicBezTo>
                  <a:cubicBezTo>
                    <a:pt x="1647" y="198"/>
                    <a:pt x="1647" y="198"/>
                    <a:pt x="1647" y="198"/>
                  </a:cubicBezTo>
                  <a:cubicBezTo>
                    <a:pt x="1609" y="202"/>
                    <a:pt x="1609" y="202"/>
                    <a:pt x="1609" y="202"/>
                  </a:cubicBezTo>
                  <a:cubicBezTo>
                    <a:pt x="1583" y="204"/>
                    <a:pt x="1558" y="206"/>
                    <a:pt x="1532" y="208"/>
                  </a:cubicBezTo>
                  <a:cubicBezTo>
                    <a:pt x="1430" y="216"/>
                    <a:pt x="1327" y="222"/>
                    <a:pt x="1225" y="228"/>
                  </a:cubicBezTo>
                  <a:cubicBezTo>
                    <a:pt x="1186" y="230"/>
                    <a:pt x="1186" y="230"/>
                    <a:pt x="1186" y="230"/>
                  </a:cubicBezTo>
                  <a:cubicBezTo>
                    <a:pt x="1174" y="231"/>
                    <a:pt x="1161" y="232"/>
                    <a:pt x="1148" y="233"/>
                  </a:cubicBezTo>
                  <a:cubicBezTo>
                    <a:pt x="1123" y="236"/>
                    <a:pt x="1097" y="240"/>
                    <a:pt x="1072" y="245"/>
                  </a:cubicBezTo>
                  <a:cubicBezTo>
                    <a:pt x="1022" y="255"/>
                    <a:pt x="972" y="267"/>
                    <a:pt x="921" y="277"/>
                  </a:cubicBezTo>
                  <a:cubicBezTo>
                    <a:pt x="896" y="282"/>
                    <a:pt x="871" y="286"/>
                    <a:pt x="846" y="290"/>
                  </a:cubicBezTo>
                  <a:cubicBezTo>
                    <a:pt x="820" y="293"/>
                    <a:pt x="794" y="295"/>
                    <a:pt x="769" y="296"/>
                  </a:cubicBezTo>
                  <a:cubicBezTo>
                    <a:pt x="615" y="300"/>
                    <a:pt x="615" y="300"/>
                    <a:pt x="615" y="300"/>
                  </a:cubicBezTo>
                  <a:cubicBezTo>
                    <a:pt x="410" y="305"/>
                    <a:pt x="205" y="310"/>
                    <a:pt x="0" y="319"/>
                  </a:cubicBezTo>
                  <a:cubicBezTo>
                    <a:pt x="205" y="310"/>
                    <a:pt x="410" y="304"/>
                    <a:pt x="615" y="298"/>
                  </a:cubicBezTo>
                  <a:cubicBezTo>
                    <a:pt x="769" y="294"/>
                    <a:pt x="769" y="294"/>
                    <a:pt x="769" y="294"/>
                  </a:cubicBezTo>
                  <a:cubicBezTo>
                    <a:pt x="794" y="293"/>
                    <a:pt x="820" y="291"/>
                    <a:pt x="845" y="288"/>
                  </a:cubicBezTo>
                  <a:cubicBezTo>
                    <a:pt x="871" y="284"/>
                    <a:pt x="896" y="280"/>
                    <a:pt x="921" y="275"/>
                  </a:cubicBezTo>
                  <a:cubicBezTo>
                    <a:pt x="971" y="265"/>
                    <a:pt x="1021" y="252"/>
                    <a:pt x="1072" y="243"/>
                  </a:cubicBezTo>
                  <a:cubicBezTo>
                    <a:pt x="1097" y="238"/>
                    <a:pt x="1122" y="234"/>
                    <a:pt x="1148" y="231"/>
                  </a:cubicBezTo>
                  <a:cubicBezTo>
                    <a:pt x="1160" y="229"/>
                    <a:pt x="1173" y="228"/>
                    <a:pt x="1186" y="227"/>
                  </a:cubicBezTo>
                  <a:cubicBezTo>
                    <a:pt x="1225" y="225"/>
                    <a:pt x="1225" y="225"/>
                    <a:pt x="1225" y="225"/>
                  </a:cubicBezTo>
                  <a:cubicBezTo>
                    <a:pt x="1327" y="219"/>
                    <a:pt x="1429" y="214"/>
                    <a:pt x="1532" y="205"/>
                  </a:cubicBezTo>
                  <a:cubicBezTo>
                    <a:pt x="1557" y="203"/>
                    <a:pt x="1583" y="201"/>
                    <a:pt x="1608" y="198"/>
                  </a:cubicBezTo>
                  <a:cubicBezTo>
                    <a:pt x="1647" y="195"/>
                    <a:pt x="1647" y="195"/>
                    <a:pt x="1647" y="195"/>
                  </a:cubicBezTo>
                  <a:cubicBezTo>
                    <a:pt x="1685" y="191"/>
                    <a:pt x="1685" y="191"/>
                    <a:pt x="1685" y="191"/>
                  </a:cubicBezTo>
                  <a:cubicBezTo>
                    <a:pt x="1710" y="188"/>
                    <a:pt x="1736" y="184"/>
                    <a:pt x="1761" y="181"/>
                  </a:cubicBezTo>
                  <a:cubicBezTo>
                    <a:pt x="1774" y="180"/>
                    <a:pt x="1787" y="178"/>
                    <a:pt x="1799" y="176"/>
                  </a:cubicBezTo>
                  <a:cubicBezTo>
                    <a:pt x="1812" y="174"/>
                    <a:pt x="1825" y="172"/>
                    <a:pt x="1837" y="170"/>
                  </a:cubicBezTo>
                  <a:cubicBezTo>
                    <a:pt x="1875" y="164"/>
                    <a:pt x="1875" y="164"/>
                    <a:pt x="1875" y="164"/>
                  </a:cubicBezTo>
                  <a:cubicBezTo>
                    <a:pt x="1888" y="162"/>
                    <a:pt x="1901" y="159"/>
                    <a:pt x="1913" y="157"/>
                  </a:cubicBezTo>
                  <a:cubicBezTo>
                    <a:pt x="1938" y="152"/>
                    <a:pt x="1963" y="147"/>
                    <a:pt x="1988" y="142"/>
                  </a:cubicBezTo>
                  <a:cubicBezTo>
                    <a:pt x="1995" y="140"/>
                    <a:pt x="2001" y="139"/>
                    <a:pt x="2007" y="137"/>
                  </a:cubicBezTo>
                  <a:cubicBezTo>
                    <a:pt x="2026" y="133"/>
                    <a:pt x="2026" y="133"/>
                    <a:pt x="2026" y="133"/>
                  </a:cubicBezTo>
                  <a:cubicBezTo>
                    <a:pt x="2038" y="130"/>
                    <a:pt x="2051" y="127"/>
                    <a:pt x="2063" y="124"/>
                  </a:cubicBezTo>
                  <a:cubicBezTo>
                    <a:pt x="2088" y="117"/>
                    <a:pt x="2113" y="110"/>
                    <a:pt x="2137" y="103"/>
                  </a:cubicBezTo>
                  <a:cubicBezTo>
                    <a:pt x="2236" y="75"/>
                    <a:pt x="2336" y="49"/>
                    <a:pt x="2436" y="30"/>
                  </a:cubicBezTo>
                  <a:cubicBezTo>
                    <a:pt x="2487" y="21"/>
                    <a:pt x="2538" y="14"/>
                    <a:pt x="2589" y="8"/>
                  </a:cubicBezTo>
                  <a:cubicBezTo>
                    <a:pt x="2640" y="3"/>
                    <a:pt x="2691" y="0"/>
                    <a:pt x="2743" y="0"/>
                  </a:cubicBezTo>
                  <a:cubicBezTo>
                    <a:pt x="2768" y="0"/>
                    <a:pt x="2794" y="0"/>
                    <a:pt x="2820" y="1"/>
                  </a:cubicBezTo>
                  <a:cubicBezTo>
                    <a:pt x="2839" y="2"/>
                    <a:pt x="2839" y="2"/>
                    <a:pt x="2839" y="2"/>
                  </a:cubicBezTo>
                  <a:cubicBezTo>
                    <a:pt x="2845" y="2"/>
                    <a:pt x="2852" y="3"/>
                    <a:pt x="2858" y="3"/>
                  </a:cubicBezTo>
                  <a:cubicBezTo>
                    <a:pt x="2897" y="6"/>
                    <a:pt x="2897" y="6"/>
                    <a:pt x="2897" y="6"/>
                  </a:cubicBezTo>
                  <a:cubicBezTo>
                    <a:pt x="2906" y="7"/>
                    <a:pt x="2906" y="7"/>
                    <a:pt x="2906" y="7"/>
                  </a:cubicBezTo>
                  <a:cubicBezTo>
                    <a:pt x="2916" y="8"/>
                    <a:pt x="2916" y="8"/>
                    <a:pt x="2916" y="8"/>
                  </a:cubicBezTo>
                  <a:cubicBezTo>
                    <a:pt x="2935" y="11"/>
                    <a:pt x="2935" y="11"/>
                    <a:pt x="2935" y="11"/>
                  </a:cubicBezTo>
                  <a:cubicBezTo>
                    <a:pt x="2948" y="12"/>
                    <a:pt x="2960" y="14"/>
                    <a:pt x="2973" y="15"/>
                  </a:cubicBezTo>
                  <a:cubicBezTo>
                    <a:pt x="3011" y="20"/>
                    <a:pt x="3011" y="20"/>
                    <a:pt x="3011" y="20"/>
                  </a:cubicBezTo>
                  <a:cubicBezTo>
                    <a:pt x="3050" y="25"/>
                    <a:pt x="3050" y="25"/>
                    <a:pt x="3050" y="25"/>
                  </a:cubicBezTo>
                  <a:cubicBezTo>
                    <a:pt x="3151" y="36"/>
                    <a:pt x="3254" y="45"/>
                    <a:pt x="3356" y="56"/>
                  </a:cubicBezTo>
                  <a:cubicBezTo>
                    <a:pt x="3407" y="62"/>
                    <a:pt x="3458" y="68"/>
                    <a:pt x="3509" y="75"/>
                  </a:cubicBezTo>
                  <a:cubicBezTo>
                    <a:pt x="3559" y="83"/>
                    <a:pt x="3610" y="91"/>
                    <a:pt x="3660" y="102"/>
                  </a:cubicBezTo>
                  <a:cubicBezTo>
                    <a:pt x="3710" y="113"/>
                    <a:pt x="3761" y="125"/>
                    <a:pt x="3808" y="145"/>
                  </a:cubicBezTo>
                  <a:cubicBezTo>
                    <a:pt x="3856" y="164"/>
                    <a:pt x="3901" y="188"/>
                    <a:pt x="3947" y="211"/>
                  </a:cubicBezTo>
                  <a:cubicBezTo>
                    <a:pt x="3993" y="234"/>
                    <a:pt x="4039" y="257"/>
                    <a:pt x="4087" y="275"/>
                  </a:cubicBezTo>
                  <a:cubicBezTo>
                    <a:pt x="4111" y="284"/>
                    <a:pt x="4135" y="292"/>
                    <a:pt x="4160" y="298"/>
                  </a:cubicBezTo>
                  <a:cubicBezTo>
                    <a:pt x="4172" y="301"/>
                    <a:pt x="4185" y="303"/>
                    <a:pt x="4198" y="306"/>
                  </a:cubicBezTo>
                  <a:cubicBezTo>
                    <a:pt x="4210" y="308"/>
                    <a:pt x="4223" y="310"/>
                    <a:pt x="4235" y="313"/>
                  </a:cubicBezTo>
                  <a:cubicBezTo>
                    <a:pt x="4336" y="331"/>
                    <a:pt x="4439" y="342"/>
                    <a:pt x="4541" y="349"/>
                  </a:cubicBezTo>
                  <a:cubicBezTo>
                    <a:pt x="4643" y="355"/>
                    <a:pt x="4746" y="357"/>
                    <a:pt x="4849" y="3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59">
              <a:extLst>
                <a:ext uri="{FF2B5EF4-FFF2-40B4-BE49-F238E27FC236}">
                  <a16:creationId xmlns:a16="http://schemas.microsoft.com/office/drawing/2014/main" id="{23CCC08D-C433-6508-33B7-B8765DCCD13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9463" y="3802063"/>
              <a:ext cx="12111038" cy="846138"/>
            </a:xfrm>
            <a:custGeom>
              <a:avLst/>
              <a:gdLst>
                <a:gd name="T0" fmla="*/ 4236 w 4849"/>
                <a:gd name="T1" fmla="*/ 303 h 338"/>
                <a:gd name="T2" fmla="*/ 4160 w 4849"/>
                <a:gd name="T3" fmla="*/ 292 h 338"/>
                <a:gd name="T4" fmla="*/ 4122 w 4849"/>
                <a:gd name="T5" fmla="*/ 286 h 338"/>
                <a:gd name="T6" fmla="*/ 4094 w 4849"/>
                <a:gd name="T7" fmla="*/ 279 h 338"/>
                <a:gd name="T8" fmla="*/ 4066 w 4849"/>
                <a:gd name="T9" fmla="*/ 271 h 338"/>
                <a:gd name="T10" fmla="*/ 4012 w 4849"/>
                <a:gd name="T11" fmla="*/ 252 h 338"/>
                <a:gd name="T12" fmla="*/ 3800 w 4849"/>
                <a:gd name="T13" fmla="*/ 163 h 338"/>
                <a:gd name="T14" fmla="*/ 3745 w 4849"/>
                <a:gd name="T15" fmla="*/ 146 h 338"/>
                <a:gd name="T16" fmla="*/ 3689 w 4849"/>
                <a:gd name="T17" fmla="*/ 134 h 338"/>
                <a:gd name="T18" fmla="*/ 3575 w 4849"/>
                <a:gd name="T19" fmla="*/ 114 h 338"/>
                <a:gd name="T20" fmla="*/ 3347 w 4849"/>
                <a:gd name="T21" fmla="*/ 86 h 338"/>
                <a:gd name="T22" fmla="*/ 3003 w 4849"/>
                <a:gd name="T23" fmla="*/ 46 h 338"/>
                <a:gd name="T24" fmla="*/ 2889 w 4849"/>
                <a:gd name="T25" fmla="*/ 29 h 338"/>
                <a:gd name="T26" fmla="*/ 2813 w 4849"/>
                <a:gd name="T27" fmla="*/ 18 h 338"/>
                <a:gd name="T28" fmla="*/ 2775 w 4849"/>
                <a:gd name="T29" fmla="*/ 13 h 338"/>
                <a:gd name="T30" fmla="*/ 2584 w 4849"/>
                <a:gd name="T31" fmla="*/ 4 h 338"/>
                <a:gd name="T32" fmla="*/ 2279 w 4849"/>
                <a:gd name="T33" fmla="*/ 32 h 338"/>
                <a:gd name="T34" fmla="*/ 2110 w 4849"/>
                <a:gd name="T35" fmla="*/ 67 h 338"/>
                <a:gd name="T36" fmla="*/ 2054 w 4849"/>
                <a:gd name="T37" fmla="*/ 80 h 338"/>
                <a:gd name="T38" fmla="*/ 1828 w 4849"/>
                <a:gd name="T39" fmla="*/ 125 h 338"/>
                <a:gd name="T40" fmla="*/ 1140 w 4849"/>
                <a:gd name="T41" fmla="*/ 197 h 338"/>
                <a:gd name="T42" fmla="*/ 918 w 4849"/>
                <a:gd name="T43" fmla="*/ 254 h 338"/>
                <a:gd name="T44" fmla="*/ 843 w 4849"/>
                <a:gd name="T45" fmla="*/ 273 h 338"/>
                <a:gd name="T46" fmla="*/ 691 w 4849"/>
                <a:gd name="T47" fmla="*/ 291 h 338"/>
                <a:gd name="T48" fmla="*/ 0 w 4849"/>
                <a:gd name="T49" fmla="*/ 317 h 338"/>
                <a:gd name="T50" fmla="*/ 691 w 4849"/>
                <a:gd name="T51" fmla="*/ 289 h 338"/>
                <a:gd name="T52" fmla="*/ 843 w 4849"/>
                <a:gd name="T53" fmla="*/ 271 h 338"/>
                <a:gd name="T54" fmla="*/ 917 w 4849"/>
                <a:gd name="T55" fmla="*/ 252 h 338"/>
                <a:gd name="T56" fmla="*/ 1140 w 4849"/>
                <a:gd name="T57" fmla="*/ 194 h 338"/>
                <a:gd name="T58" fmla="*/ 1827 w 4849"/>
                <a:gd name="T59" fmla="*/ 121 h 338"/>
                <a:gd name="T60" fmla="*/ 2053 w 4849"/>
                <a:gd name="T61" fmla="*/ 77 h 338"/>
                <a:gd name="T62" fmla="*/ 2109 w 4849"/>
                <a:gd name="T63" fmla="*/ 63 h 338"/>
                <a:gd name="T64" fmla="*/ 2278 w 4849"/>
                <a:gd name="T65" fmla="*/ 28 h 338"/>
                <a:gd name="T66" fmla="*/ 2584 w 4849"/>
                <a:gd name="T67" fmla="*/ 0 h 338"/>
                <a:gd name="T68" fmla="*/ 2776 w 4849"/>
                <a:gd name="T69" fmla="*/ 10 h 338"/>
                <a:gd name="T70" fmla="*/ 2814 w 4849"/>
                <a:gd name="T71" fmla="*/ 14 h 338"/>
                <a:gd name="T72" fmla="*/ 2890 w 4849"/>
                <a:gd name="T73" fmla="*/ 25 h 338"/>
                <a:gd name="T74" fmla="*/ 3004 w 4849"/>
                <a:gd name="T75" fmla="*/ 43 h 338"/>
                <a:gd name="T76" fmla="*/ 3347 w 4849"/>
                <a:gd name="T77" fmla="*/ 83 h 338"/>
                <a:gd name="T78" fmla="*/ 3576 w 4849"/>
                <a:gd name="T79" fmla="*/ 111 h 338"/>
                <a:gd name="T80" fmla="*/ 3689 w 4849"/>
                <a:gd name="T81" fmla="*/ 131 h 338"/>
                <a:gd name="T82" fmla="*/ 3745 w 4849"/>
                <a:gd name="T83" fmla="*/ 143 h 338"/>
                <a:gd name="T84" fmla="*/ 3800 w 4849"/>
                <a:gd name="T85" fmla="*/ 161 h 338"/>
                <a:gd name="T86" fmla="*/ 4013 w 4849"/>
                <a:gd name="T87" fmla="*/ 250 h 338"/>
                <a:gd name="T88" fmla="*/ 4067 w 4849"/>
                <a:gd name="T89" fmla="*/ 269 h 338"/>
                <a:gd name="T90" fmla="*/ 4095 w 4849"/>
                <a:gd name="T91" fmla="*/ 277 h 338"/>
                <a:gd name="T92" fmla="*/ 4123 w 4849"/>
                <a:gd name="T93" fmla="*/ 283 h 338"/>
                <a:gd name="T94" fmla="*/ 4160 w 4849"/>
                <a:gd name="T95" fmla="*/ 290 h 338"/>
                <a:gd name="T96" fmla="*/ 4236 w 4849"/>
                <a:gd name="T97" fmla="*/ 301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49" h="338">
                  <a:moveTo>
                    <a:pt x="4849" y="334"/>
                  </a:moveTo>
                  <a:cubicBezTo>
                    <a:pt x="4644" y="338"/>
                    <a:pt x="4439" y="329"/>
                    <a:pt x="4236" y="303"/>
                  </a:cubicBezTo>
                  <a:cubicBezTo>
                    <a:pt x="4198" y="298"/>
                    <a:pt x="4198" y="298"/>
                    <a:pt x="4198" y="298"/>
                  </a:cubicBezTo>
                  <a:cubicBezTo>
                    <a:pt x="4160" y="292"/>
                    <a:pt x="4160" y="292"/>
                    <a:pt x="4160" y="292"/>
                  </a:cubicBezTo>
                  <a:cubicBezTo>
                    <a:pt x="4154" y="291"/>
                    <a:pt x="4147" y="290"/>
                    <a:pt x="4141" y="289"/>
                  </a:cubicBezTo>
                  <a:cubicBezTo>
                    <a:pt x="4122" y="286"/>
                    <a:pt x="4122" y="286"/>
                    <a:pt x="4122" y="286"/>
                  </a:cubicBezTo>
                  <a:cubicBezTo>
                    <a:pt x="4104" y="281"/>
                    <a:pt x="4104" y="281"/>
                    <a:pt x="4104" y="281"/>
                  </a:cubicBezTo>
                  <a:cubicBezTo>
                    <a:pt x="4094" y="279"/>
                    <a:pt x="4094" y="279"/>
                    <a:pt x="4094" y="279"/>
                  </a:cubicBezTo>
                  <a:cubicBezTo>
                    <a:pt x="4085" y="276"/>
                    <a:pt x="4085" y="276"/>
                    <a:pt x="4085" y="276"/>
                  </a:cubicBezTo>
                  <a:cubicBezTo>
                    <a:pt x="4066" y="271"/>
                    <a:pt x="4066" y="271"/>
                    <a:pt x="4066" y="271"/>
                  </a:cubicBezTo>
                  <a:cubicBezTo>
                    <a:pt x="4048" y="265"/>
                    <a:pt x="4048" y="265"/>
                    <a:pt x="4048" y="265"/>
                  </a:cubicBezTo>
                  <a:cubicBezTo>
                    <a:pt x="4036" y="261"/>
                    <a:pt x="4024" y="256"/>
                    <a:pt x="4012" y="252"/>
                  </a:cubicBezTo>
                  <a:cubicBezTo>
                    <a:pt x="3988" y="242"/>
                    <a:pt x="3965" y="232"/>
                    <a:pt x="3941" y="222"/>
                  </a:cubicBezTo>
                  <a:cubicBezTo>
                    <a:pt x="3894" y="201"/>
                    <a:pt x="3848" y="180"/>
                    <a:pt x="3800" y="163"/>
                  </a:cubicBezTo>
                  <a:cubicBezTo>
                    <a:pt x="3787" y="159"/>
                    <a:pt x="3775" y="154"/>
                    <a:pt x="3763" y="151"/>
                  </a:cubicBezTo>
                  <a:cubicBezTo>
                    <a:pt x="3757" y="149"/>
                    <a:pt x="3751" y="147"/>
                    <a:pt x="3745" y="146"/>
                  </a:cubicBezTo>
                  <a:cubicBezTo>
                    <a:pt x="3726" y="141"/>
                    <a:pt x="3726" y="141"/>
                    <a:pt x="3726" y="141"/>
                  </a:cubicBezTo>
                  <a:cubicBezTo>
                    <a:pt x="3714" y="138"/>
                    <a:pt x="3701" y="136"/>
                    <a:pt x="3689" y="134"/>
                  </a:cubicBezTo>
                  <a:cubicBezTo>
                    <a:pt x="3676" y="131"/>
                    <a:pt x="3663" y="129"/>
                    <a:pt x="3651" y="126"/>
                  </a:cubicBezTo>
                  <a:cubicBezTo>
                    <a:pt x="3626" y="122"/>
                    <a:pt x="3600" y="118"/>
                    <a:pt x="3575" y="114"/>
                  </a:cubicBezTo>
                  <a:cubicBezTo>
                    <a:pt x="3550" y="110"/>
                    <a:pt x="3524" y="107"/>
                    <a:pt x="3499" y="103"/>
                  </a:cubicBezTo>
                  <a:cubicBezTo>
                    <a:pt x="3448" y="97"/>
                    <a:pt x="3397" y="91"/>
                    <a:pt x="3347" y="86"/>
                  </a:cubicBezTo>
                  <a:cubicBezTo>
                    <a:pt x="3245" y="75"/>
                    <a:pt x="3143" y="65"/>
                    <a:pt x="3041" y="51"/>
                  </a:cubicBezTo>
                  <a:cubicBezTo>
                    <a:pt x="3003" y="46"/>
                    <a:pt x="3003" y="46"/>
                    <a:pt x="3003" y="46"/>
                  </a:cubicBezTo>
                  <a:cubicBezTo>
                    <a:pt x="2965" y="41"/>
                    <a:pt x="2965" y="41"/>
                    <a:pt x="2965" y="41"/>
                  </a:cubicBezTo>
                  <a:cubicBezTo>
                    <a:pt x="2940" y="37"/>
                    <a:pt x="2915" y="32"/>
                    <a:pt x="2889" y="29"/>
                  </a:cubicBezTo>
                  <a:cubicBezTo>
                    <a:pt x="2852" y="23"/>
                    <a:pt x="2852" y="23"/>
                    <a:pt x="2852" y="23"/>
                  </a:cubicBezTo>
                  <a:cubicBezTo>
                    <a:pt x="2813" y="18"/>
                    <a:pt x="2813" y="18"/>
                    <a:pt x="2813" y="18"/>
                  </a:cubicBezTo>
                  <a:cubicBezTo>
                    <a:pt x="2794" y="15"/>
                    <a:pt x="2794" y="15"/>
                    <a:pt x="2794" y="15"/>
                  </a:cubicBezTo>
                  <a:cubicBezTo>
                    <a:pt x="2775" y="13"/>
                    <a:pt x="2775" y="13"/>
                    <a:pt x="2775" y="13"/>
                  </a:cubicBezTo>
                  <a:cubicBezTo>
                    <a:pt x="2763" y="12"/>
                    <a:pt x="2750" y="11"/>
                    <a:pt x="2737" y="10"/>
                  </a:cubicBezTo>
                  <a:cubicBezTo>
                    <a:pt x="2686" y="6"/>
                    <a:pt x="2635" y="4"/>
                    <a:pt x="2584" y="4"/>
                  </a:cubicBezTo>
                  <a:cubicBezTo>
                    <a:pt x="2533" y="5"/>
                    <a:pt x="2482" y="7"/>
                    <a:pt x="2431" y="12"/>
                  </a:cubicBezTo>
                  <a:cubicBezTo>
                    <a:pt x="2380" y="17"/>
                    <a:pt x="2329" y="23"/>
                    <a:pt x="2279" y="32"/>
                  </a:cubicBezTo>
                  <a:cubicBezTo>
                    <a:pt x="2228" y="41"/>
                    <a:pt x="2178" y="51"/>
                    <a:pt x="2128" y="62"/>
                  </a:cubicBezTo>
                  <a:cubicBezTo>
                    <a:pt x="2110" y="67"/>
                    <a:pt x="2110" y="67"/>
                    <a:pt x="2110" y="67"/>
                  </a:cubicBezTo>
                  <a:cubicBezTo>
                    <a:pt x="2091" y="71"/>
                    <a:pt x="2091" y="71"/>
                    <a:pt x="2091" y="71"/>
                  </a:cubicBezTo>
                  <a:cubicBezTo>
                    <a:pt x="2054" y="80"/>
                    <a:pt x="2054" y="80"/>
                    <a:pt x="2054" y="80"/>
                  </a:cubicBezTo>
                  <a:cubicBezTo>
                    <a:pt x="2029" y="86"/>
                    <a:pt x="2004" y="92"/>
                    <a:pt x="1979" y="97"/>
                  </a:cubicBezTo>
                  <a:cubicBezTo>
                    <a:pt x="1929" y="108"/>
                    <a:pt x="1878" y="117"/>
                    <a:pt x="1828" y="125"/>
                  </a:cubicBezTo>
                  <a:cubicBezTo>
                    <a:pt x="1625" y="155"/>
                    <a:pt x="1420" y="168"/>
                    <a:pt x="1217" y="188"/>
                  </a:cubicBezTo>
                  <a:cubicBezTo>
                    <a:pt x="1191" y="191"/>
                    <a:pt x="1166" y="193"/>
                    <a:pt x="1140" y="197"/>
                  </a:cubicBezTo>
                  <a:cubicBezTo>
                    <a:pt x="1115" y="201"/>
                    <a:pt x="1090" y="206"/>
                    <a:pt x="1065" y="212"/>
                  </a:cubicBezTo>
                  <a:cubicBezTo>
                    <a:pt x="1016" y="225"/>
                    <a:pt x="967" y="240"/>
                    <a:pt x="918" y="254"/>
                  </a:cubicBezTo>
                  <a:cubicBezTo>
                    <a:pt x="905" y="258"/>
                    <a:pt x="893" y="261"/>
                    <a:pt x="881" y="264"/>
                  </a:cubicBezTo>
                  <a:cubicBezTo>
                    <a:pt x="868" y="267"/>
                    <a:pt x="856" y="270"/>
                    <a:pt x="843" y="273"/>
                  </a:cubicBezTo>
                  <a:cubicBezTo>
                    <a:pt x="818" y="279"/>
                    <a:pt x="793" y="282"/>
                    <a:pt x="767" y="285"/>
                  </a:cubicBezTo>
                  <a:cubicBezTo>
                    <a:pt x="742" y="288"/>
                    <a:pt x="716" y="289"/>
                    <a:pt x="691" y="291"/>
                  </a:cubicBezTo>
                  <a:cubicBezTo>
                    <a:pt x="665" y="293"/>
                    <a:pt x="640" y="294"/>
                    <a:pt x="614" y="296"/>
                  </a:cubicBezTo>
                  <a:cubicBezTo>
                    <a:pt x="410" y="307"/>
                    <a:pt x="205" y="312"/>
                    <a:pt x="0" y="317"/>
                  </a:cubicBezTo>
                  <a:cubicBezTo>
                    <a:pt x="205" y="312"/>
                    <a:pt x="409" y="305"/>
                    <a:pt x="614" y="294"/>
                  </a:cubicBezTo>
                  <a:cubicBezTo>
                    <a:pt x="691" y="289"/>
                    <a:pt x="691" y="289"/>
                    <a:pt x="691" y="289"/>
                  </a:cubicBezTo>
                  <a:cubicBezTo>
                    <a:pt x="716" y="287"/>
                    <a:pt x="742" y="286"/>
                    <a:pt x="767" y="283"/>
                  </a:cubicBezTo>
                  <a:cubicBezTo>
                    <a:pt x="792" y="280"/>
                    <a:pt x="818" y="276"/>
                    <a:pt x="843" y="271"/>
                  </a:cubicBezTo>
                  <a:cubicBezTo>
                    <a:pt x="855" y="268"/>
                    <a:pt x="868" y="265"/>
                    <a:pt x="880" y="262"/>
                  </a:cubicBezTo>
                  <a:cubicBezTo>
                    <a:pt x="892" y="259"/>
                    <a:pt x="905" y="255"/>
                    <a:pt x="917" y="252"/>
                  </a:cubicBezTo>
                  <a:cubicBezTo>
                    <a:pt x="966" y="238"/>
                    <a:pt x="1015" y="222"/>
                    <a:pt x="1065" y="210"/>
                  </a:cubicBezTo>
                  <a:cubicBezTo>
                    <a:pt x="1090" y="203"/>
                    <a:pt x="1115" y="198"/>
                    <a:pt x="1140" y="194"/>
                  </a:cubicBezTo>
                  <a:cubicBezTo>
                    <a:pt x="1165" y="190"/>
                    <a:pt x="1191" y="188"/>
                    <a:pt x="1216" y="185"/>
                  </a:cubicBezTo>
                  <a:cubicBezTo>
                    <a:pt x="1420" y="165"/>
                    <a:pt x="1625" y="152"/>
                    <a:pt x="1827" y="121"/>
                  </a:cubicBezTo>
                  <a:cubicBezTo>
                    <a:pt x="1878" y="113"/>
                    <a:pt x="1928" y="105"/>
                    <a:pt x="1978" y="94"/>
                  </a:cubicBezTo>
                  <a:cubicBezTo>
                    <a:pt x="2003" y="89"/>
                    <a:pt x="2028" y="82"/>
                    <a:pt x="2053" y="77"/>
                  </a:cubicBezTo>
                  <a:cubicBezTo>
                    <a:pt x="2090" y="67"/>
                    <a:pt x="2090" y="67"/>
                    <a:pt x="2090" y="67"/>
                  </a:cubicBezTo>
                  <a:cubicBezTo>
                    <a:pt x="2109" y="63"/>
                    <a:pt x="2109" y="63"/>
                    <a:pt x="2109" y="63"/>
                  </a:cubicBezTo>
                  <a:cubicBezTo>
                    <a:pt x="2127" y="59"/>
                    <a:pt x="2127" y="59"/>
                    <a:pt x="2127" y="59"/>
                  </a:cubicBezTo>
                  <a:cubicBezTo>
                    <a:pt x="2177" y="47"/>
                    <a:pt x="2228" y="37"/>
                    <a:pt x="2278" y="28"/>
                  </a:cubicBezTo>
                  <a:cubicBezTo>
                    <a:pt x="2329" y="19"/>
                    <a:pt x="2379" y="13"/>
                    <a:pt x="2430" y="8"/>
                  </a:cubicBezTo>
                  <a:cubicBezTo>
                    <a:pt x="2481" y="3"/>
                    <a:pt x="2533" y="1"/>
                    <a:pt x="2584" y="0"/>
                  </a:cubicBezTo>
                  <a:cubicBezTo>
                    <a:pt x="2635" y="0"/>
                    <a:pt x="2686" y="2"/>
                    <a:pt x="2737" y="6"/>
                  </a:cubicBezTo>
                  <a:cubicBezTo>
                    <a:pt x="2750" y="7"/>
                    <a:pt x="2763" y="8"/>
                    <a:pt x="2776" y="10"/>
                  </a:cubicBezTo>
                  <a:cubicBezTo>
                    <a:pt x="2795" y="11"/>
                    <a:pt x="2795" y="11"/>
                    <a:pt x="2795" y="11"/>
                  </a:cubicBezTo>
                  <a:cubicBezTo>
                    <a:pt x="2814" y="14"/>
                    <a:pt x="2814" y="14"/>
                    <a:pt x="2814" y="14"/>
                  </a:cubicBezTo>
                  <a:cubicBezTo>
                    <a:pt x="2852" y="19"/>
                    <a:pt x="2852" y="19"/>
                    <a:pt x="2852" y="19"/>
                  </a:cubicBezTo>
                  <a:cubicBezTo>
                    <a:pt x="2890" y="25"/>
                    <a:pt x="2890" y="25"/>
                    <a:pt x="2890" y="25"/>
                  </a:cubicBezTo>
                  <a:cubicBezTo>
                    <a:pt x="2915" y="29"/>
                    <a:pt x="2940" y="34"/>
                    <a:pt x="2966" y="37"/>
                  </a:cubicBezTo>
                  <a:cubicBezTo>
                    <a:pt x="3004" y="43"/>
                    <a:pt x="3004" y="43"/>
                    <a:pt x="3004" y="43"/>
                  </a:cubicBezTo>
                  <a:cubicBezTo>
                    <a:pt x="3042" y="48"/>
                    <a:pt x="3042" y="48"/>
                    <a:pt x="3042" y="48"/>
                  </a:cubicBezTo>
                  <a:cubicBezTo>
                    <a:pt x="3143" y="62"/>
                    <a:pt x="3245" y="72"/>
                    <a:pt x="3347" y="83"/>
                  </a:cubicBezTo>
                  <a:cubicBezTo>
                    <a:pt x="3398" y="88"/>
                    <a:pt x="3449" y="94"/>
                    <a:pt x="3499" y="101"/>
                  </a:cubicBezTo>
                  <a:cubicBezTo>
                    <a:pt x="3525" y="104"/>
                    <a:pt x="3550" y="108"/>
                    <a:pt x="3576" y="111"/>
                  </a:cubicBezTo>
                  <a:cubicBezTo>
                    <a:pt x="3601" y="115"/>
                    <a:pt x="3626" y="119"/>
                    <a:pt x="3651" y="124"/>
                  </a:cubicBezTo>
                  <a:cubicBezTo>
                    <a:pt x="3664" y="126"/>
                    <a:pt x="3677" y="128"/>
                    <a:pt x="3689" y="131"/>
                  </a:cubicBezTo>
                  <a:cubicBezTo>
                    <a:pt x="3702" y="134"/>
                    <a:pt x="3714" y="136"/>
                    <a:pt x="3727" y="139"/>
                  </a:cubicBezTo>
                  <a:cubicBezTo>
                    <a:pt x="3745" y="143"/>
                    <a:pt x="3745" y="143"/>
                    <a:pt x="3745" y="143"/>
                  </a:cubicBezTo>
                  <a:cubicBezTo>
                    <a:pt x="3752" y="145"/>
                    <a:pt x="3758" y="147"/>
                    <a:pt x="3764" y="149"/>
                  </a:cubicBezTo>
                  <a:cubicBezTo>
                    <a:pt x="3776" y="152"/>
                    <a:pt x="3788" y="156"/>
                    <a:pt x="3800" y="161"/>
                  </a:cubicBezTo>
                  <a:cubicBezTo>
                    <a:pt x="3849" y="178"/>
                    <a:pt x="3895" y="199"/>
                    <a:pt x="3942" y="220"/>
                  </a:cubicBezTo>
                  <a:cubicBezTo>
                    <a:pt x="3965" y="230"/>
                    <a:pt x="3989" y="240"/>
                    <a:pt x="4013" y="250"/>
                  </a:cubicBezTo>
                  <a:cubicBezTo>
                    <a:pt x="4025" y="254"/>
                    <a:pt x="4037" y="259"/>
                    <a:pt x="4049" y="263"/>
                  </a:cubicBezTo>
                  <a:cubicBezTo>
                    <a:pt x="4067" y="269"/>
                    <a:pt x="4067" y="269"/>
                    <a:pt x="4067" y="269"/>
                  </a:cubicBezTo>
                  <a:cubicBezTo>
                    <a:pt x="4086" y="274"/>
                    <a:pt x="4086" y="274"/>
                    <a:pt x="4086" y="274"/>
                  </a:cubicBezTo>
                  <a:cubicBezTo>
                    <a:pt x="4095" y="277"/>
                    <a:pt x="4095" y="277"/>
                    <a:pt x="4095" y="277"/>
                  </a:cubicBezTo>
                  <a:cubicBezTo>
                    <a:pt x="4104" y="279"/>
                    <a:pt x="4104" y="279"/>
                    <a:pt x="4104" y="279"/>
                  </a:cubicBezTo>
                  <a:cubicBezTo>
                    <a:pt x="4123" y="283"/>
                    <a:pt x="4123" y="283"/>
                    <a:pt x="4123" y="283"/>
                  </a:cubicBezTo>
                  <a:cubicBezTo>
                    <a:pt x="4141" y="287"/>
                    <a:pt x="4141" y="287"/>
                    <a:pt x="4141" y="287"/>
                  </a:cubicBezTo>
                  <a:cubicBezTo>
                    <a:pt x="4148" y="288"/>
                    <a:pt x="4154" y="289"/>
                    <a:pt x="4160" y="290"/>
                  </a:cubicBezTo>
                  <a:cubicBezTo>
                    <a:pt x="4198" y="296"/>
                    <a:pt x="4198" y="296"/>
                    <a:pt x="4198" y="296"/>
                  </a:cubicBezTo>
                  <a:cubicBezTo>
                    <a:pt x="4236" y="301"/>
                    <a:pt x="4236" y="301"/>
                    <a:pt x="4236" y="301"/>
                  </a:cubicBezTo>
                  <a:cubicBezTo>
                    <a:pt x="4439" y="328"/>
                    <a:pt x="4644" y="337"/>
                    <a:pt x="4849" y="3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60">
              <a:extLst>
                <a:ext uri="{FF2B5EF4-FFF2-40B4-BE49-F238E27FC236}">
                  <a16:creationId xmlns:a16="http://schemas.microsoft.com/office/drawing/2014/main" id="{87F84370-4D6E-B450-1E59-0F8105E8518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4225" y="3922713"/>
              <a:ext cx="12112625" cy="804863"/>
            </a:xfrm>
            <a:custGeom>
              <a:avLst/>
              <a:gdLst>
                <a:gd name="T0" fmla="*/ 4542 w 4849"/>
                <a:gd name="T1" fmla="*/ 316 h 322"/>
                <a:gd name="T2" fmla="*/ 4197 w 4849"/>
                <a:gd name="T3" fmla="*/ 293 h 322"/>
                <a:gd name="T4" fmla="*/ 4140 w 4849"/>
                <a:gd name="T5" fmla="*/ 287 h 322"/>
                <a:gd name="T6" fmla="*/ 4102 w 4849"/>
                <a:gd name="T7" fmla="*/ 282 h 322"/>
                <a:gd name="T8" fmla="*/ 3936 w 4849"/>
                <a:gd name="T9" fmla="*/ 236 h 322"/>
                <a:gd name="T10" fmla="*/ 3754 w 4849"/>
                <a:gd name="T11" fmla="*/ 174 h 322"/>
                <a:gd name="T12" fmla="*/ 3726 w 4849"/>
                <a:gd name="T13" fmla="*/ 168 h 322"/>
                <a:gd name="T14" fmla="*/ 3698 w 4849"/>
                <a:gd name="T15" fmla="*/ 163 h 322"/>
                <a:gd name="T16" fmla="*/ 3641 w 4849"/>
                <a:gd name="T17" fmla="*/ 154 h 322"/>
                <a:gd name="T18" fmla="*/ 3031 w 4849"/>
                <a:gd name="T19" fmla="*/ 84 h 322"/>
                <a:gd name="T20" fmla="*/ 2918 w 4849"/>
                <a:gd name="T21" fmla="*/ 66 h 322"/>
                <a:gd name="T22" fmla="*/ 2805 w 4849"/>
                <a:gd name="T23" fmla="*/ 43 h 322"/>
                <a:gd name="T24" fmla="*/ 2729 w 4849"/>
                <a:gd name="T25" fmla="*/ 30 h 322"/>
                <a:gd name="T26" fmla="*/ 2654 w 4849"/>
                <a:gd name="T27" fmla="*/ 19 h 322"/>
                <a:gd name="T28" fmla="*/ 2615 w 4849"/>
                <a:gd name="T29" fmla="*/ 15 h 322"/>
                <a:gd name="T30" fmla="*/ 2424 w 4849"/>
                <a:gd name="T31" fmla="*/ 4 h 322"/>
                <a:gd name="T32" fmla="*/ 2233 w 4849"/>
                <a:gd name="T33" fmla="*/ 15 h 322"/>
                <a:gd name="T34" fmla="*/ 2195 w 4849"/>
                <a:gd name="T35" fmla="*/ 19 h 322"/>
                <a:gd name="T36" fmla="*/ 2119 w 4849"/>
                <a:gd name="T37" fmla="*/ 30 h 322"/>
                <a:gd name="T38" fmla="*/ 2043 w 4849"/>
                <a:gd name="T39" fmla="*/ 43 h 322"/>
                <a:gd name="T40" fmla="*/ 1931 w 4849"/>
                <a:gd name="T41" fmla="*/ 66 h 322"/>
                <a:gd name="T42" fmla="*/ 1817 w 4849"/>
                <a:gd name="T43" fmla="*/ 84 h 322"/>
                <a:gd name="T44" fmla="*/ 1207 w 4849"/>
                <a:gd name="T45" fmla="*/ 154 h 322"/>
                <a:gd name="T46" fmla="*/ 1150 w 4849"/>
                <a:gd name="T47" fmla="*/ 163 h 322"/>
                <a:gd name="T48" fmla="*/ 1122 w 4849"/>
                <a:gd name="T49" fmla="*/ 168 h 322"/>
                <a:gd name="T50" fmla="*/ 1094 w 4849"/>
                <a:gd name="T51" fmla="*/ 174 h 322"/>
                <a:gd name="T52" fmla="*/ 913 w 4849"/>
                <a:gd name="T53" fmla="*/ 236 h 322"/>
                <a:gd name="T54" fmla="*/ 746 w 4849"/>
                <a:gd name="T55" fmla="*/ 282 h 322"/>
                <a:gd name="T56" fmla="*/ 708 w 4849"/>
                <a:gd name="T57" fmla="*/ 287 h 322"/>
                <a:gd name="T58" fmla="*/ 651 w 4849"/>
                <a:gd name="T59" fmla="*/ 293 h 322"/>
                <a:gd name="T60" fmla="*/ 306 w 4849"/>
                <a:gd name="T61" fmla="*/ 316 h 322"/>
                <a:gd name="T62" fmla="*/ 306 w 4849"/>
                <a:gd name="T63" fmla="*/ 315 h 322"/>
                <a:gd name="T64" fmla="*/ 689 w 4849"/>
                <a:gd name="T65" fmla="*/ 287 h 322"/>
                <a:gd name="T66" fmla="*/ 727 w 4849"/>
                <a:gd name="T67" fmla="*/ 283 h 322"/>
                <a:gd name="T68" fmla="*/ 765 w 4849"/>
                <a:gd name="T69" fmla="*/ 277 h 322"/>
                <a:gd name="T70" fmla="*/ 1056 w 4849"/>
                <a:gd name="T71" fmla="*/ 182 h 322"/>
                <a:gd name="T72" fmla="*/ 1112 w 4849"/>
                <a:gd name="T73" fmla="*/ 168 h 322"/>
                <a:gd name="T74" fmla="*/ 1131 w 4849"/>
                <a:gd name="T75" fmla="*/ 164 h 322"/>
                <a:gd name="T76" fmla="*/ 1169 w 4849"/>
                <a:gd name="T77" fmla="*/ 157 h 322"/>
                <a:gd name="T78" fmla="*/ 1512 w 4849"/>
                <a:gd name="T79" fmla="*/ 117 h 322"/>
                <a:gd name="T80" fmla="*/ 1892 w 4849"/>
                <a:gd name="T81" fmla="*/ 69 h 322"/>
                <a:gd name="T82" fmla="*/ 1968 w 4849"/>
                <a:gd name="T83" fmla="*/ 55 h 322"/>
                <a:gd name="T84" fmla="*/ 2081 w 4849"/>
                <a:gd name="T85" fmla="*/ 33 h 322"/>
                <a:gd name="T86" fmla="*/ 2156 w 4849"/>
                <a:gd name="T87" fmla="*/ 20 h 322"/>
                <a:gd name="T88" fmla="*/ 2213 w 4849"/>
                <a:gd name="T89" fmla="*/ 13 h 322"/>
                <a:gd name="T90" fmla="*/ 2271 w 4849"/>
                <a:gd name="T91" fmla="*/ 7 h 322"/>
                <a:gd name="T92" fmla="*/ 2578 w 4849"/>
                <a:gd name="T93" fmla="*/ 7 h 322"/>
                <a:gd name="T94" fmla="*/ 2635 w 4849"/>
                <a:gd name="T95" fmla="*/ 13 h 322"/>
                <a:gd name="T96" fmla="*/ 2692 w 4849"/>
                <a:gd name="T97" fmla="*/ 20 h 322"/>
                <a:gd name="T98" fmla="*/ 2768 w 4849"/>
                <a:gd name="T99" fmla="*/ 33 h 322"/>
                <a:gd name="T100" fmla="*/ 2881 w 4849"/>
                <a:gd name="T101" fmla="*/ 55 h 322"/>
                <a:gd name="T102" fmla="*/ 2956 w 4849"/>
                <a:gd name="T103" fmla="*/ 69 h 322"/>
                <a:gd name="T104" fmla="*/ 3337 w 4849"/>
                <a:gd name="T105" fmla="*/ 117 h 322"/>
                <a:gd name="T106" fmla="*/ 3680 w 4849"/>
                <a:gd name="T107" fmla="*/ 157 h 322"/>
                <a:gd name="T108" fmla="*/ 3717 w 4849"/>
                <a:gd name="T109" fmla="*/ 164 h 322"/>
                <a:gd name="T110" fmla="*/ 3736 w 4849"/>
                <a:gd name="T111" fmla="*/ 168 h 322"/>
                <a:gd name="T112" fmla="*/ 3792 w 4849"/>
                <a:gd name="T113" fmla="*/ 182 h 322"/>
                <a:gd name="T114" fmla="*/ 4084 w 4849"/>
                <a:gd name="T115" fmla="*/ 277 h 322"/>
                <a:gd name="T116" fmla="*/ 4121 w 4849"/>
                <a:gd name="T117" fmla="*/ 283 h 322"/>
                <a:gd name="T118" fmla="*/ 4159 w 4849"/>
                <a:gd name="T119" fmla="*/ 287 h 322"/>
                <a:gd name="T120" fmla="*/ 4542 w 4849"/>
                <a:gd name="T121" fmla="*/ 315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849" h="322">
                  <a:moveTo>
                    <a:pt x="4849" y="322"/>
                  </a:moveTo>
                  <a:cubicBezTo>
                    <a:pt x="4746" y="322"/>
                    <a:pt x="4644" y="320"/>
                    <a:pt x="4542" y="316"/>
                  </a:cubicBezTo>
                  <a:cubicBezTo>
                    <a:pt x="4440" y="312"/>
                    <a:pt x="4337" y="306"/>
                    <a:pt x="4236" y="297"/>
                  </a:cubicBezTo>
                  <a:cubicBezTo>
                    <a:pt x="4223" y="296"/>
                    <a:pt x="4210" y="295"/>
                    <a:pt x="4197" y="293"/>
                  </a:cubicBezTo>
                  <a:cubicBezTo>
                    <a:pt x="4185" y="292"/>
                    <a:pt x="4172" y="291"/>
                    <a:pt x="4159" y="289"/>
                  </a:cubicBezTo>
                  <a:cubicBezTo>
                    <a:pt x="4140" y="287"/>
                    <a:pt x="4140" y="287"/>
                    <a:pt x="4140" y="287"/>
                  </a:cubicBezTo>
                  <a:cubicBezTo>
                    <a:pt x="4134" y="287"/>
                    <a:pt x="4127" y="286"/>
                    <a:pt x="4121" y="285"/>
                  </a:cubicBezTo>
                  <a:cubicBezTo>
                    <a:pt x="4102" y="282"/>
                    <a:pt x="4102" y="282"/>
                    <a:pt x="4102" y="282"/>
                  </a:cubicBezTo>
                  <a:cubicBezTo>
                    <a:pt x="4096" y="281"/>
                    <a:pt x="4089" y="280"/>
                    <a:pt x="4083" y="279"/>
                  </a:cubicBezTo>
                  <a:cubicBezTo>
                    <a:pt x="4033" y="269"/>
                    <a:pt x="3984" y="253"/>
                    <a:pt x="3936" y="236"/>
                  </a:cubicBezTo>
                  <a:cubicBezTo>
                    <a:pt x="3888" y="218"/>
                    <a:pt x="3840" y="200"/>
                    <a:pt x="3791" y="185"/>
                  </a:cubicBezTo>
                  <a:cubicBezTo>
                    <a:pt x="3779" y="181"/>
                    <a:pt x="3767" y="178"/>
                    <a:pt x="3754" y="174"/>
                  </a:cubicBezTo>
                  <a:cubicBezTo>
                    <a:pt x="3736" y="170"/>
                    <a:pt x="3736" y="170"/>
                    <a:pt x="3736" y="170"/>
                  </a:cubicBezTo>
                  <a:cubicBezTo>
                    <a:pt x="3733" y="169"/>
                    <a:pt x="3729" y="169"/>
                    <a:pt x="3726" y="168"/>
                  </a:cubicBezTo>
                  <a:cubicBezTo>
                    <a:pt x="3717" y="166"/>
                    <a:pt x="3717" y="166"/>
                    <a:pt x="3717" y="166"/>
                  </a:cubicBezTo>
                  <a:cubicBezTo>
                    <a:pt x="3711" y="165"/>
                    <a:pt x="3704" y="164"/>
                    <a:pt x="3698" y="163"/>
                  </a:cubicBezTo>
                  <a:cubicBezTo>
                    <a:pt x="3679" y="160"/>
                    <a:pt x="3679" y="160"/>
                    <a:pt x="3679" y="160"/>
                  </a:cubicBezTo>
                  <a:cubicBezTo>
                    <a:pt x="3666" y="158"/>
                    <a:pt x="3654" y="156"/>
                    <a:pt x="3641" y="154"/>
                  </a:cubicBezTo>
                  <a:cubicBezTo>
                    <a:pt x="3540" y="140"/>
                    <a:pt x="3438" y="130"/>
                    <a:pt x="3336" y="120"/>
                  </a:cubicBezTo>
                  <a:cubicBezTo>
                    <a:pt x="3235" y="109"/>
                    <a:pt x="3133" y="99"/>
                    <a:pt x="3031" y="84"/>
                  </a:cubicBezTo>
                  <a:cubicBezTo>
                    <a:pt x="3006" y="80"/>
                    <a:pt x="2981" y="76"/>
                    <a:pt x="2956" y="72"/>
                  </a:cubicBezTo>
                  <a:cubicBezTo>
                    <a:pt x="2918" y="66"/>
                    <a:pt x="2918" y="66"/>
                    <a:pt x="2918" y="66"/>
                  </a:cubicBezTo>
                  <a:cubicBezTo>
                    <a:pt x="2905" y="63"/>
                    <a:pt x="2893" y="61"/>
                    <a:pt x="2880" y="58"/>
                  </a:cubicBezTo>
                  <a:cubicBezTo>
                    <a:pt x="2805" y="43"/>
                    <a:pt x="2805" y="43"/>
                    <a:pt x="2805" y="43"/>
                  </a:cubicBezTo>
                  <a:cubicBezTo>
                    <a:pt x="2792" y="40"/>
                    <a:pt x="2780" y="39"/>
                    <a:pt x="2767" y="36"/>
                  </a:cubicBezTo>
                  <a:cubicBezTo>
                    <a:pt x="2755" y="34"/>
                    <a:pt x="2742" y="32"/>
                    <a:pt x="2729" y="30"/>
                  </a:cubicBezTo>
                  <a:cubicBezTo>
                    <a:pt x="2692" y="24"/>
                    <a:pt x="2692" y="24"/>
                    <a:pt x="2692" y="24"/>
                  </a:cubicBezTo>
                  <a:cubicBezTo>
                    <a:pt x="2679" y="22"/>
                    <a:pt x="2666" y="21"/>
                    <a:pt x="2654" y="19"/>
                  </a:cubicBezTo>
                  <a:cubicBezTo>
                    <a:pt x="2634" y="17"/>
                    <a:pt x="2634" y="17"/>
                    <a:pt x="2634" y="17"/>
                  </a:cubicBezTo>
                  <a:cubicBezTo>
                    <a:pt x="2615" y="15"/>
                    <a:pt x="2615" y="15"/>
                    <a:pt x="2615" y="15"/>
                  </a:cubicBezTo>
                  <a:cubicBezTo>
                    <a:pt x="2603" y="13"/>
                    <a:pt x="2590" y="12"/>
                    <a:pt x="2577" y="11"/>
                  </a:cubicBezTo>
                  <a:cubicBezTo>
                    <a:pt x="2526" y="7"/>
                    <a:pt x="2475" y="5"/>
                    <a:pt x="2424" y="4"/>
                  </a:cubicBezTo>
                  <a:cubicBezTo>
                    <a:pt x="2373" y="5"/>
                    <a:pt x="2322" y="7"/>
                    <a:pt x="2271" y="11"/>
                  </a:cubicBezTo>
                  <a:cubicBezTo>
                    <a:pt x="2258" y="12"/>
                    <a:pt x="2246" y="13"/>
                    <a:pt x="2233" y="15"/>
                  </a:cubicBezTo>
                  <a:cubicBezTo>
                    <a:pt x="2214" y="17"/>
                    <a:pt x="2214" y="17"/>
                    <a:pt x="2214" y="17"/>
                  </a:cubicBezTo>
                  <a:cubicBezTo>
                    <a:pt x="2195" y="19"/>
                    <a:pt x="2195" y="19"/>
                    <a:pt x="2195" y="19"/>
                  </a:cubicBezTo>
                  <a:cubicBezTo>
                    <a:pt x="2182" y="21"/>
                    <a:pt x="2169" y="22"/>
                    <a:pt x="2157" y="24"/>
                  </a:cubicBezTo>
                  <a:cubicBezTo>
                    <a:pt x="2119" y="30"/>
                    <a:pt x="2119" y="30"/>
                    <a:pt x="2119" y="30"/>
                  </a:cubicBezTo>
                  <a:cubicBezTo>
                    <a:pt x="2106" y="32"/>
                    <a:pt x="2094" y="34"/>
                    <a:pt x="2081" y="36"/>
                  </a:cubicBezTo>
                  <a:cubicBezTo>
                    <a:pt x="2069" y="39"/>
                    <a:pt x="2056" y="40"/>
                    <a:pt x="2043" y="43"/>
                  </a:cubicBezTo>
                  <a:cubicBezTo>
                    <a:pt x="1968" y="58"/>
                    <a:pt x="1968" y="58"/>
                    <a:pt x="1968" y="58"/>
                  </a:cubicBezTo>
                  <a:cubicBezTo>
                    <a:pt x="1956" y="61"/>
                    <a:pt x="1943" y="63"/>
                    <a:pt x="1931" y="66"/>
                  </a:cubicBezTo>
                  <a:cubicBezTo>
                    <a:pt x="1893" y="72"/>
                    <a:pt x="1893" y="72"/>
                    <a:pt x="1893" y="72"/>
                  </a:cubicBezTo>
                  <a:cubicBezTo>
                    <a:pt x="1868" y="76"/>
                    <a:pt x="1842" y="80"/>
                    <a:pt x="1817" y="84"/>
                  </a:cubicBezTo>
                  <a:cubicBezTo>
                    <a:pt x="1716" y="99"/>
                    <a:pt x="1614" y="109"/>
                    <a:pt x="1512" y="120"/>
                  </a:cubicBezTo>
                  <a:cubicBezTo>
                    <a:pt x="1410" y="130"/>
                    <a:pt x="1308" y="140"/>
                    <a:pt x="1207" y="154"/>
                  </a:cubicBezTo>
                  <a:cubicBezTo>
                    <a:pt x="1195" y="156"/>
                    <a:pt x="1182" y="158"/>
                    <a:pt x="1169" y="160"/>
                  </a:cubicBezTo>
                  <a:cubicBezTo>
                    <a:pt x="1150" y="163"/>
                    <a:pt x="1150" y="163"/>
                    <a:pt x="1150" y="163"/>
                  </a:cubicBezTo>
                  <a:cubicBezTo>
                    <a:pt x="1144" y="164"/>
                    <a:pt x="1138" y="165"/>
                    <a:pt x="1131" y="166"/>
                  </a:cubicBezTo>
                  <a:cubicBezTo>
                    <a:pt x="1122" y="168"/>
                    <a:pt x="1122" y="168"/>
                    <a:pt x="1122" y="168"/>
                  </a:cubicBezTo>
                  <a:cubicBezTo>
                    <a:pt x="1119" y="169"/>
                    <a:pt x="1116" y="169"/>
                    <a:pt x="1113" y="170"/>
                  </a:cubicBezTo>
                  <a:cubicBezTo>
                    <a:pt x="1094" y="174"/>
                    <a:pt x="1094" y="174"/>
                    <a:pt x="1094" y="174"/>
                  </a:cubicBezTo>
                  <a:cubicBezTo>
                    <a:pt x="1082" y="178"/>
                    <a:pt x="1069" y="181"/>
                    <a:pt x="1057" y="185"/>
                  </a:cubicBezTo>
                  <a:cubicBezTo>
                    <a:pt x="1008" y="200"/>
                    <a:pt x="961" y="218"/>
                    <a:pt x="913" y="236"/>
                  </a:cubicBezTo>
                  <a:cubicBezTo>
                    <a:pt x="864" y="253"/>
                    <a:pt x="816" y="269"/>
                    <a:pt x="765" y="279"/>
                  </a:cubicBezTo>
                  <a:cubicBezTo>
                    <a:pt x="759" y="280"/>
                    <a:pt x="753" y="281"/>
                    <a:pt x="746" y="282"/>
                  </a:cubicBezTo>
                  <a:cubicBezTo>
                    <a:pt x="727" y="285"/>
                    <a:pt x="727" y="285"/>
                    <a:pt x="727" y="285"/>
                  </a:cubicBezTo>
                  <a:cubicBezTo>
                    <a:pt x="721" y="286"/>
                    <a:pt x="715" y="287"/>
                    <a:pt x="708" y="287"/>
                  </a:cubicBezTo>
                  <a:cubicBezTo>
                    <a:pt x="689" y="289"/>
                    <a:pt x="689" y="289"/>
                    <a:pt x="689" y="289"/>
                  </a:cubicBezTo>
                  <a:cubicBezTo>
                    <a:pt x="676" y="291"/>
                    <a:pt x="664" y="292"/>
                    <a:pt x="651" y="293"/>
                  </a:cubicBezTo>
                  <a:cubicBezTo>
                    <a:pt x="638" y="295"/>
                    <a:pt x="626" y="296"/>
                    <a:pt x="613" y="297"/>
                  </a:cubicBezTo>
                  <a:cubicBezTo>
                    <a:pt x="511" y="306"/>
                    <a:pt x="409" y="312"/>
                    <a:pt x="306" y="316"/>
                  </a:cubicBezTo>
                  <a:cubicBezTo>
                    <a:pt x="204" y="320"/>
                    <a:pt x="102" y="322"/>
                    <a:pt x="0" y="322"/>
                  </a:cubicBezTo>
                  <a:cubicBezTo>
                    <a:pt x="102" y="322"/>
                    <a:pt x="204" y="319"/>
                    <a:pt x="306" y="315"/>
                  </a:cubicBezTo>
                  <a:cubicBezTo>
                    <a:pt x="409" y="311"/>
                    <a:pt x="511" y="304"/>
                    <a:pt x="613" y="295"/>
                  </a:cubicBezTo>
                  <a:cubicBezTo>
                    <a:pt x="638" y="293"/>
                    <a:pt x="664" y="290"/>
                    <a:pt x="689" y="287"/>
                  </a:cubicBezTo>
                  <a:cubicBezTo>
                    <a:pt x="708" y="285"/>
                    <a:pt x="708" y="285"/>
                    <a:pt x="708" y="285"/>
                  </a:cubicBezTo>
                  <a:cubicBezTo>
                    <a:pt x="714" y="285"/>
                    <a:pt x="721" y="284"/>
                    <a:pt x="727" y="283"/>
                  </a:cubicBezTo>
                  <a:cubicBezTo>
                    <a:pt x="746" y="280"/>
                    <a:pt x="746" y="280"/>
                    <a:pt x="746" y="280"/>
                  </a:cubicBezTo>
                  <a:cubicBezTo>
                    <a:pt x="752" y="279"/>
                    <a:pt x="759" y="278"/>
                    <a:pt x="765" y="277"/>
                  </a:cubicBezTo>
                  <a:cubicBezTo>
                    <a:pt x="815" y="267"/>
                    <a:pt x="864" y="251"/>
                    <a:pt x="912" y="234"/>
                  </a:cubicBezTo>
                  <a:cubicBezTo>
                    <a:pt x="960" y="216"/>
                    <a:pt x="1007" y="197"/>
                    <a:pt x="1056" y="182"/>
                  </a:cubicBezTo>
                  <a:cubicBezTo>
                    <a:pt x="1069" y="179"/>
                    <a:pt x="1081" y="175"/>
                    <a:pt x="1093" y="172"/>
                  </a:cubicBezTo>
                  <a:cubicBezTo>
                    <a:pt x="1112" y="168"/>
                    <a:pt x="1112" y="168"/>
                    <a:pt x="1112" y="168"/>
                  </a:cubicBezTo>
                  <a:cubicBezTo>
                    <a:pt x="1115" y="167"/>
                    <a:pt x="1118" y="166"/>
                    <a:pt x="1122" y="165"/>
                  </a:cubicBezTo>
                  <a:cubicBezTo>
                    <a:pt x="1131" y="164"/>
                    <a:pt x="1131" y="164"/>
                    <a:pt x="1131" y="164"/>
                  </a:cubicBezTo>
                  <a:cubicBezTo>
                    <a:pt x="1137" y="163"/>
                    <a:pt x="1144" y="161"/>
                    <a:pt x="1150" y="160"/>
                  </a:cubicBezTo>
                  <a:cubicBezTo>
                    <a:pt x="1169" y="157"/>
                    <a:pt x="1169" y="157"/>
                    <a:pt x="1169" y="157"/>
                  </a:cubicBezTo>
                  <a:cubicBezTo>
                    <a:pt x="1181" y="155"/>
                    <a:pt x="1194" y="153"/>
                    <a:pt x="1207" y="152"/>
                  </a:cubicBezTo>
                  <a:cubicBezTo>
                    <a:pt x="1308" y="137"/>
                    <a:pt x="1410" y="127"/>
                    <a:pt x="1512" y="117"/>
                  </a:cubicBezTo>
                  <a:cubicBezTo>
                    <a:pt x="1613" y="106"/>
                    <a:pt x="1715" y="95"/>
                    <a:pt x="1816" y="81"/>
                  </a:cubicBezTo>
                  <a:cubicBezTo>
                    <a:pt x="1842" y="77"/>
                    <a:pt x="1867" y="73"/>
                    <a:pt x="1892" y="69"/>
                  </a:cubicBezTo>
                  <a:cubicBezTo>
                    <a:pt x="1930" y="62"/>
                    <a:pt x="1930" y="62"/>
                    <a:pt x="1930" y="62"/>
                  </a:cubicBezTo>
                  <a:cubicBezTo>
                    <a:pt x="1943" y="60"/>
                    <a:pt x="1955" y="57"/>
                    <a:pt x="1968" y="55"/>
                  </a:cubicBezTo>
                  <a:cubicBezTo>
                    <a:pt x="2043" y="40"/>
                    <a:pt x="2043" y="40"/>
                    <a:pt x="2043" y="40"/>
                  </a:cubicBezTo>
                  <a:cubicBezTo>
                    <a:pt x="2055" y="37"/>
                    <a:pt x="2068" y="35"/>
                    <a:pt x="2081" y="33"/>
                  </a:cubicBezTo>
                  <a:cubicBezTo>
                    <a:pt x="2093" y="30"/>
                    <a:pt x="2106" y="28"/>
                    <a:pt x="2118" y="26"/>
                  </a:cubicBezTo>
                  <a:cubicBezTo>
                    <a:pt x="2156" y="20"/>
                    <a:pt x="2156" y="20"/>
                    <a:pt x="2156" y="20"/>
                  </a:cubicBezTo>
                  <a:cubicBezTo>
                    <a:pt x="2169" y="18"/>
                    <a:pt x="2182" y="17"/>
                    <a:pt x="2194" y="15"/>
                  </a:cubicBezTo>
                  <a:cubicBezTo>
                    <a:pt x="2213" y="13"/>
                    <a:pt x="2213" y="13"/>
                    <a:pt x="2213" y="13"/>
                  </a:cubicBezTo>
                  <a:cubicBezTo>
                    <a:pt x="2233" y="11"/>
                    <a:pt x="2233" y="11"/>
                    <a:pt x="2233" y="11"/>
                  </a:cubicBezTo>
                  <a:cubicBezTo>
                    <a:pt x="2245" y="10"/>
                    <a:pt x="2258" y="8"/>
                    <a:pt x="2271" y="7"/>
                  </a:cubicBezTo>
                  <a:cubicBezTo>
                    <a:pt x="2322" y="3"/>
                    <a:pt x="2373" y="1"/>
                    <a:pt x="2424" y="0"/>
                  </a:cubicBezTo>
                  <a:cubicBezTo>
                    <a:pt x="2475" y="1"/>
                    <a:pt x="2527" y="3"/>
                    <a:pt x="2578" y="7"/>
                  </a:cubicBezTo>
                  <a:cubicBezTo>
                    <a:pt x="2590" y="8"/>
                    <a:pt x="2603" y="10"/>
                    <a:pt x="2616" y="11"/>
                  </a:cubicBezTo>
                  <a:cubicBezTo>
                    <a:pt x="2635" y="13"/>
                    <a:pt x="2635" y="13"/>
                    <a:pt x="2635" y="13"/>
                  </a:cubicBezTo>
                  <a:cubicBezTo>
                    <a:pt x="2654" y="15"/>
                    <a:pt x="2654" y="15"/>
                    <a:pt x="2654" y="15"/>
                  </a:cubicBezTo>
                  <a:cubicBezTo>
                    <a:pt x="2667" y="17"/>
                    <a:pt x="2679" y="18"/>
                    <a:pt x="2692" y="20"/>
                  </a:cubicBezTo>
                  <a:cubicBezTo>
                    <a:pt x="2730" y="26"/>
                    <a:pt x="2730" y="26"/>
                    <a:pt x="2730" y="26"/>
                  </a:cubicBezTo>
                  <a:cubicBezTo>
                    <a:pt x="2743" y="28"/>
                    <a:pt x="2755" y="30"/>
                    <a:pt x="2768" y="33"/>
                  </a:cubicBezTo>
                  <a:cubicBezTo>
                    <a:pt x="2780" y="35"/>
                    <a:pt x="2793" y="37"/>
                    <a:pt x="2806" y="40"/>
                  </a:cubicBezTo>
                  <a:cubicBezTo>
                    <a:pt x="2881" y="55"/>
                    <a:pt x="2881" y="55"/>
                    <a:pt x="2881" y="55"/>
                  </a:cubicBezTo>
                  <a:cubicBezTo>
                    <a:pt x="2893" y="57"/>
                    <a:pt x="2906" y="60"/>
                    <a:pt x="2918" y="62"/>
                  </a:cubicBezTo>
                  <a:cubicBezTo>
                    <a:pt x="2956" y="69"/>
                    <a:pt x="2956" y="69"/>
                    <a:pt x="2956" y="69"/>
                  </a:cubicBezTo>
                  <a:cubicBezTo>
                    <a:pt x="2981" y="73"/>
                    <a:pt x="3007" y="77"/>
                    <a:pt x="3032" y="81"/>
                  </a:cubicBezTo>
                  <a:cubicBezTo>
                    <a:pt x="3133" y="95"/>
                    <a:pt x="3235" y="106"/>
                    <a:pt x="3337" y="117"/>
                  </a:cubicBezTo>
                  <a:cubicBezTo>
                    <a:pt x="3438" y="127"/>
                    <a:pt x="3540" y="137"/>
                    <a:pt x="3642" y="152"/>
                  </a:cubicBezTo>
                  <a:cubicBezTo>
                    <a:pt x="3654" y="153"/>
                    <a:pt x="3667" y="155"/>
                    <a:pt x="3680" y="157"/>
                  </a:cubicBezTo>
                  <a:cubicBezTo>
                    <a:pt x="3698" y="160"/>
                    <a:pt x="3698" y="160"/>
                    <a:pt x="3698" y="160"/>
                  </a:cubicBezTo>
                  <a:cubicBezTo>
                    <a:pt x="3705" y="161"/>
                    <a:pt x="3711" y="163"/>
                    <a:pt x="3717" y="164"/>
                  </a:cubicBezTo>
                  <a:cubicBezTo>
                    <a:pt x="3727" y="165"/>
                    <a:pt x="3727" y="165"/>
                    <a:pt x="3727" y="165"/>
                  </a:cubicBezTo>
                  <a:cubicBezTo>
                    <a:pt x="3730" y="166"/>
                    <a:pt x="3733" y="167"/>
                    <a:pt x="3736" y="168"/>
                  </a:cubicBezTo>
                  <a:cubicBezTo>
                    <a:pt x="3755" y="172"/>
                    <a:pt x="3755" y="172"/>
                    <a:pt x="3755" y="172"/>
                  </a:cubicBezTo>
                  <a:cubicBezTo>
                    <a:pt x="3767" y="175"/>
                    <a:pt x="3780" y="179"/>
                    <a:pt x="3792" y="182"/>
                  </a:cubicBezTo>
                  <a:cubicBezTo>
                    <a:pt x="3841" y="197"/>
                    <a:pt x="3889" y="216"/>
                    <a:pt x="3937" y="234"/>
                  </a:cubicBezTo>
                  <a:cubicBezTo>
                    <a:pt x="3985" y="251"/>
                    <a:pt x="4033" y="267"/>
                    <a:pt x="4084" y="277"/>
                  </a:cubicBezTo>
                  <a:cubicBezTo>
                    <a:pt x="4090" y="278"/>
                    <a:pt x="4096" y="279"/>
                    <a:pt x="4102" y="280"/>
                  </a:cubicBezTo>
                  <a:cubicBezTo>
                    <a:pt x="4121" y="283"/>
                    <a:pt x="4121" y="283"/>
                    <a:pt x="4121" y="283"/>
                  </a:cubicBezTo>
                  <a:cubicBezTo>
                    <a:pt x="4128" y="284"/>
                    <a:pt x="4134" y="285"/>
                    <a:pt x="4140" y="285"/>
                  </a:cubicBezTo>
                  <a:cubicBezTo>
                    <a:pt x="4159" y="287"/>
                    <a:pt x="4159" y="287"/>
                    <a:pt x="4159" y="287"/>
                  </a:cubicBezTo>
                  <a:cubicBezTo>
                    <a:pt x="4185" y="290"/>
                    <a:pt x="4210" y="293"/>
                    <a:pt x="4236" y="295"/>
                  </a:cubicBezTo>
                  <a:cubicBezTo>
                    <a:pt x="4338" y="304"/>
                    <a:pt x="4440" y="311"/>
                    <a:pt x="4542" y="315"/>
                  </a:cubicBezTo>
                  <a:cubicBezTo>
                    <a:pt x="4644" y="319"/>
                    <a:pt x="4746" y="322"/>
                    <a:pt x="4849" y="3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61">
              <a:extLst>
                <a:ext uri="{FF2B5EF4-FFF2-40B4-BE49-F238E27FC236}">
                  <a16:creationId xmlns:a16="http://schemas.microsoft.com/office/drawing/2014/main" id="{AE451107-36CB-0A49-833B-229DF7E9183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7400" y="4025900"/>
              <a:ext cx="12111038" cy="844550"/>
            </a:xfrm>
            <a:custGeom>
              <a:avLst/>
              <a:gdLst>
                <a:gd name="T0" fmla="*/ 4235 w 4849"/>
                <a:gd name="T1" fmla="*/ 296 h 338"/>
                <a:gd name="T2" fmla="*/ 4082 w 4849"/>
                <a:gd name="T3" fmla="*/ 286 h 338"/>
                <a:gd name="T4" fmla="*/ 3969 w 4849"/>
                <a:gd name="T5" fmla="*/ 264 h 338"/>
                <a:gd name="T6" fmla="*/ 3784 w 4849"/>
                <a:gd name="T7" fmla="*/ 213 h 338"/>
                <a:gd name="T8" fmla="*/ 3633 w 4849"/>
                <a:gd name="T9" fmla="*/ 188 h 338"/>
                <a:gd name="T10" fmla="*/ 2871 w 4849"/>
                <a:gd name="T11" fmla="*/ 98 h 338"/>
                <a:gd name="T12" fmla="*/ 2758 w 4849"/>
                <a:gd name="T13" fmla="*/ 71 h 338"/>
                <a:gd name="T14" fmla="*/ 2721 w 4849"/>
                <a:gd name="T15" fmla="*/ 63 h 338"/>
                <a:gd name="T16" fmla="*/ 2419 w 4849"/>
                <a:gd name="T17" fmla="*/ 12 h 338"/>
                <a:gd name="T18" fmla="*/ 2112 w 4849"/>
                <a:gd name="T19" fmla="*/ 10 h 338"/>
                <a:gd name="T20" fmla="*/ 2055 w 4849"/>
                <a:gd name="T21" fmla="*/ 15 h 338"/>
                <a:gd name="T22" fmla="*/ 1998 w 4849"/>
                <a:gd name="T23" fmla="*/ 23 h 338"/>
                <a:gd name="T24" fmla="*/ 1884 w 4849"/>
                <a:gd name="T25" fmla="*/ 41 h 338"/>
                <a:gd name="T26" fmla="*/ 1808 w 4849"/>
                <a:gd name="T27" fmla="*/ 52 h 338"/>
                <a:gd name="T28" fmla="*/ 1350 w 4849"/>
                <a:gd name="T29" fmla="*/ 104 h 338"/>
                <a:gd name="T30" fmla="*/ 1199 w 4849"/>
                <a:gd name="T31" fmla="*/ 127 h 338"/>
                <a:gd name="T32" fmla="*/ 1123 w 4849"/>
                <a:gd name="T33" fmla="*/ 142 h 338"/>
                <a:gd name="T34" fmla="*/ 1086 w 4849"/>
                <a:gd name="T35" fmla="*/ 151 h 338"/>
                <a:gd name="T36" fmla="*/ 908 w 4849"/>
                <a:gd name="T37" fmla="*/ 222 h 338"/>
                <a:gd name="T38" fmla="*/ 801 w 4849"/>
                <a:gd name="T39" fmla="*/ 265 h 338"/>
                <a:gd name="T40" fmla="*/ 764 w 4849"/>
                <a:gd name="T41" fmla="*/ 276 h 338"/>
                <a:gd name="T42" fmla="*/ 746 w 4849"/>
                <a:gd name="T43" fmla="*/ 281 h 338"/>
                <a:gd name="T44" fmla="*/ 708 w 4849"/>
                <a:gd name="T45" fmla="*/ 289 h 338"/>
                <a:gd name="T46" fmla="*/ 651 w 4849"/>
                <a:gd name="T47" fmla="*/ 298 h 338"/>
                <a:gd name="T48" fmla="*/ 0 w 4849"/>
                <a:gd name="T49" fmla="*/ 334 h 338"/>
                <a:gd name="T50" fmla="*/ 651 w 4849"/>
                <a:gd name="T51" fmla="*/ 296 h 338"/>
                <a:gd name="T52" fmla="*/ 708 w 4849"/>
                <a:gd name="T53" fmla="*/ 287 h 338"/>
                <a:gd name="T54" fmla="*/ 745 w 4849"/>
                <a:gd name="T55" fmla="*/ 279 h 338"/>
                <a:gd name="T56" fmla="*/ 764 w 4849"/>
                <a:gd name="T57" fmla="*/ 274 h 338"/>
                <a:gd name="T58" fmla="*/ 800 w 4849"/>
                <a:gd name="T59" fmla="*/ 263 h 338"/>
                <a:gd name="T60" fmla="*/ 907 w 4849"/>
                <a:gd name="T61" fmla="*/ 220 h 338"/>
                <a:gd name="T62" fmla="*/ 1086 w 4849"/>
                <a:gd name="T63" fmla="*/ 149 h 338"/>
                <a:gd name="T64" fmla="*/ 1123 w 4849"/>
                <a:gd name="T65" fmla="*/ 139 h 338"/>
                <a:gd name="T66" fmla="*/ 1198 w 4849"/>
                <a:gd name="T67" fmla="*/ 124 h 338"/>
                <a:gd name="T68" fmla="*/ 1350 w 4849"/>
                <a:gd name="T69" fmla="*/ 101 h 338"/>
                <a:gd name="T70" fmla="*/ 1808 w 4849"/>
                <a:gd name="T71" fmla="*/ 48 h 338"/>
                <a:gd name="T72" fmla="*/ 1884 w 4849"/>
                <a:gd name="T73" fmla="*/ 38 h 338"/>
                <a:gd name="T74" fmla="*/ 1997 w 4849"/>
                <a:gd name="T75" fmla="*/ 19 h 338"/>
                <a:gd name="T76" fmla="*/ 2054 w 4849"/>
                <a:gd name="T77" fmla="*/ 12 h 338"/>
                <a:gd name="T78" fmla="*/ 2112 w 4849"/>
                <a:gd name="T79" fmla="*/ 6 h 338"/>
                <a:gd name="T80" fmla="*/ 2419 w 4849"/>
                <a:gd name="T81" fmla="*/ 8 h 338"/>
                <a:gd name="T82" fmla="*/ 2722 w 4849"/>
                <a:gd name="T83" fmla="*/ 59 h 338"/>
                <a:gd name="T84" fmla="*/ 2759 w 4849"/>
                <a:gd name="T85" fmla="*/ 68 h 338"/>
                <a:gd name="T86" fmla="*/ 2871 w 4849"/>
                <a:gd name="T87" fmla="*/ 94 h 338"/>
                <a:gd name="T88" fmla="*/ 3633 w 4849"/>
                <a:gd name="T89" fmla="*/ 186 h 338"/>
                <a:gd name="T90" fmla="*/ 3785 w 4849"/>
                <a:gd name="T91" fmla="*/ 210 h 338"/>
                <a:gd name="T92" fmla="*/ 3969 w 4849"/>
                <a:gd name="T93" fmla="*/ 262 h 338"/>
                <a:gd name="T94" fmla="*/ 4082 w 4849"/>
                <a:gd name="T95" fmla="*/ 284 h 338"/>
                <a:gd name="T96" fmla="*/ 4235 w 4849"/>
                <a:gd name="T97" fmla="*/ 294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49" h="338">
                  <a:moveTo>
                    <a:pt x="4849" y="318"/>
                  </a:moveTo>
                  <a:cubicBezTo>
                    <a:pt x="4645" y="313"/>
                    <a:pt x="4440" y="307"/>
                    <a:pt x="4235" y="296"/>
                  </a:cubicBezTo>
                  <a:cubicBezTo>
                    <a:pt x="4210" y="295"/>
                    <a:pt x="4184" y="293"/>
                    <a:pt x="4159" y="292"/>
                  </a:cubicBezTo>
                  <a:cubicBezTo>
                    <a:pt x="4133" y="290"/>
                    <a:pt x="4108" y="288"/>
                    <a:pt x="4082" y="286"/>
                  </a:cubicBezTo>
                  <a:cubicBezTo>
                    <a:pt x="4057" y="283"/>
                    <a:pt x="4031" y="279"/>
                    <a:pt x="4006" y="273"/>
                  </a:cubicBezTo>
                  <a:cubicBezTo>
                    <a:pt x="3994" y="271"/>
                    <a:pt x="3981" y="267"/>
                    <a:pt x="3969" y="264"/>
                  </a:cubicBezTo>
                  <a:cubicBezTo>
                    <a:pt x="3956" y="261"/>
                    <a:pt x="3944" y="258"/>
                    <a:pt x="3932" y="254"/>
                  </a:cubicBezTo>
                  <a:cubicBezTo>
                    <a:pt x="3882" y="241"/>
                    <a:pt x="3834" y="225"/>
                    <a:pt x="3784" y="213"/>
                  </a:cubicBezTo>
                  <a:cubicBezTo>
                    <a:pt x="3759" y="206"/>
                    <a:pt x="3734" y="201"/>
                    <a:pt x="3709" y="197"/>
                  </a:cubicBezTo>
                  <a:cubicBezTo>
                    <a:pt x="3684" y="193"/>
                    <a:pt x="3658" y="191"/>
                    <a:pt x="3633" y="188"/>
                  </a:cubicBezTo>
                  <a:cubicBezTo>
                    <a:pt x="3429" y="168"/>
                    <a:pt x="3224" y="156"/>
                    <a:pt x="3022" y="125"/>
                  </a:cubicBezTo>
                  <a:cubicBezTo>
                    <a:pt x="2971" y="117"/>
                    <a:pt x="2921" y="109"/>
                    <a:pt x="2871" y="98"/>
                  </a:cubicBezTo>
                  <a:cubicBezTo>
                    <a:pt x="2845" y="93"/>
                    <a:pt x="2821" y="86"/>
                    <a:pt x="2796" y="81"/>
                  </a:cubicBezTo>
                  <a:cubicBezTo>
                    <a:pt x="2758" y="71"/>
                    <a:pt x="2758" y="71"/>
                    <a:pt x="2758" y="71"/>
                  </a:cubicBezTo>
                  <a:cubicBezTo>
                    <a:pt x="2740" y="67"/>
                    <a:pt x="2740" y="67"/>
                    <a:pt x="2740" y="67"/>
                  </a:cubicBezTo>
                  <a:cubicBezTo>
                    <a:pt x="2721" y="63"/>
                    <a:pt x="2721" y="63"/>
                    <a:pt x="2721" y="63"/>
                  </a:cubicBezTo>
                  <a:cubicBezTo>
                    <a:pt x="2671" y="51"/>
                    <a:pt x="2621" y="41"/>
                    <a:pt x="2571" y="32"/>
                  </a:cubicBezTo>
                  <a:cubicBezTo>
                    <a:pt x="2520" y="24"/>
                    <a:pt x="2469" y="17"/>
                    <a:pt x="2419" y="12"/>
                  </a:cubicBezTo>
                  <a:cubicBezTo>
                    <a:pt x="2368" y="7"/>
                    <a:pt x="2317" y="5"/>
                    <a:pt x="2265" y="4"/>
                  </a:cubicBezTo>
                  <a:cubicBezTo>
                    <a:pt x="2214" y="4"/>
                    <a:pt x="2163" y="6"/>
                    <a:pt x="2112" y="10"/>
                  </a:cubicBezTo>
                  <a:cubicBezTo>
                    <a:pt x="2099" y="11"/>
                    <a:pt x="2087" y="12"/>
                    <a:pt x="2074" y="14"/>
                  </a:cubicBezTo>
                  <a:cubicBezTo>
                    <a:pt x="2055" y="15"/>
                    <a:pt x="2055" y="15"/>
                    <a:pt x="2055" y="15"/>
                  </a:cubicBezTo>
                  <a:cubicBezTo>
                    <a:pt x="2036" y="18"/>
                    <a:pt x="2036" y="18"/>
                    <a:pt x="2036" y="18"/>
                  </a:cubicBezTo>
                  <a:cubicBezTo>
                    <a:pt x="1998" y="23"/>
                    <a:pt x="1998" y="23"/>
                    <a:pt x="1998" y="23"/>
                  </a:cubicBezTo>
                  <a:cubicBezTo>
                    <a:pt x="1960" y="29"/>
                    <a:pt x="1960" y="29"/>
                    <a:pt x="1960" y="29"/>
                  </a:cubicBezTo>
                  <a:cubicBezTo>
                    <a:pt x="1935" y="33"/>
                    <a:pt x="1909" y="37"/>
                    <a:pt x="1884" y="41"/>
                  </a:cubicBezTo>
                  <a:cubicBezTo>
                    <a:pt x="1846" y="47"/>
                    <a:pt x="1846" y="47"/>
                    <a:pt x="1846" y="47"/>
                  </a:cubicBezTo>
                  <a:cubicBezTo>
                    <a:pt x="1808" y="52"/>
                    <a:pt x="1808" y="52"/>
                    <a:pt x="1808" y="52"/>
                  </a:cubicBezTo>
                  <a:cubicBezTo>
                    <a:pt x="1707" y="65"/>
                    <a:pt x="1605" y="75"/>
                    <a:pt x="1503" y="86"/>
                  </a:cubicBezTo>
                  <a:cubicBezTo>
                    <a:pt x="1452" y="92"/>
                    <a:pt x="1401" y="97"/>
                    <a:pt x="1350" y="104"/>
                  </a:cubicBezTo>
                  <a:cubicBezTo>
                    <a:pt x="1325" y="107"/>
                    <a:pt x="1300" y="111"/>
                    <a:pt x="1274" y="114"/>
                  </a:cubicBezTo>
                  <a:cubicBezTo>
                    <a:pt x="1249" y="118"/>
                    <a:pt x="1224" y="122"/>
                    <a:pt x="1199" y="127"/>
                  </a:cubicBezTo>
                  <a:cubicBezTo>
                    <a:pt x="1186" y="129"/>
                    <a:pt x="1173" y="131"/>
                    <a:pt x="1161" y="134"/>
                  </a:cubicBezTo>
                  <a:cubicBezTo>
                    <a:pt x="1148" y="137"/>
                    <a:pt x="1136" y="139"/>
                    <a:pt x="1123" y="142"/>
                  </a:cubicBezTo>
                  <a:cubicBezTo>
                    <a:pt x="1105" y="146"/>
                    <a:pt x="1105" y="146"/>
                    <a:pt x="1105" y="146"/>
                  </a:cubicBezTo>
                  <a:cubicBezTo>
                    <a:pt x="1098" y="148"/>
                    <a:pt x="1092" y="150"/>
                    <a:pt x="1086" y="151"/>
                  </a:cubicBezTo>
                  <a:cubicBezTo>
                    <a:pt x="1074" y="155"/>
                    <a:pt x="1062" y="159"/>
                    <a:pt x="1050" y="163"/>
                  </a:cubicBezTo>
                  <a:cubicBezTo>
                    <a:pt x="1002" y="180"/>
                    <a:pt x="955" y="202"/>
                    <a:pt x="908" y="222"/>
                  </a:cubicBezTo>
                  <a:cubicBezTo>
                    <a:pt x="885" y="233"/>
                    <a:pt x="861" y="243"/>
                    <a:pt x="837" y="252"/>
                  </a:cubicBezTo>
                  <a:cubicBezTo>
                    <a:pt x="825" y="256"/>
                    <a:pt x="813" y="261"/>
                    <a:pt x="801" y="265"/>
                  </a:cubicBezTo>
                  <a:cubicBezTo>
                    <a:pt x="783" y="271"/>
                    <a:pt x="783" y="271"/>
                    <a:pt x="783" y="271"/>
                  </a:cubicBezTo>
                  <a:cubicBezTo>
                    <a:pt x="764" y="276"/>
                    <a:pt x="764" y="276"/>
                    <a:pt x="764" y="276"/>
                  </a:cubicBezTo>
                  <a:cubicBezTo>
                    <a:pt x="755" y="279"/>
                    <a:pt x="755" y="279"/>
                    <a:pt x="755" y="279"/>
                  </a:cubicBezTo>
                  <a:cubicBezTo>
                    <a:pt x="746" y="281"/>
                    <a:pt x="746" y="281"/>
                    <a:pt x="746" y="281"/>
                  </a:cubicBezTo>
                  <a:cubicBezTo>
                    <a:pt x="727" y="286"/>
                    <a:pt x="727" y="286"/>
                    <a:pt x="727" y="286"/>
                  </a:cubicBezTo>
                  <a:cubicBezTo>
                    <a:pt x="708" y="289"/>
                    <a:pt x="708" y="289"/>
                    <a:pt x="708" y="289"/>
                  </a:cubicBezTo>
                  <a:cubicBezTo>
                    <a:pt x="702" y="291"/>
                    <a:pt x="696" y="292"/>
                    <a:pt x="689" y="293"/>
                  </a:cubicBezTo>
                  <a:cubicBezTo>
                    <a:pt x="651" y="298"/>
                    <a:pt x="651" y="298"/>
                    <a:pt x="651" y="298"/>
                  </a:cubicBezTo>
                  <a:cubicBezTo>
                    <a:pt x="613" y="303"/>
                    <a:pt x="613" y="303"/>
                    <a:pt x="613" y="303"/>
                  </a:cubicBezTo>
                  <a:cubicBezTo>
                    <a:pt x="410" y="329"/>
                    <a:pt x="205" y="338"/>
                    <a:pt x="0" y="334"/>
                  </a:cubicBezTo>
                  <a:cubicBezTo>
                    <a:pt x="205" y="337"/>
                    <a:pt x="410" y="328"/>
                    <a:pt x="613" y="302"/>
                  </a:cubicBezTo>
                  <a:cubicBezTo>
                    <a:pt x="651" y="296"/>
                    <a:pt x="651" y="296"/>
                    <a:pt x="651" y="296"/>
                  </a:cubicBezTo>
                  <a:cubicBezTo>
                    <a:pt x="689" y="291"/>
                    <a:pt x="689" y="291"/>
                    <a:pt x="689" y="291"/>
                  </a:cubicBezTo>
                  <a:cubicBezTo>
                    <a:pt x="695" y="290"/>
                    <a:pt x="702" y="288"/>
                    <a:pt x="708" y="287"/>
                  </a:cubicBezTo>
                  <a:cubicBezTo>
                    <a:pt x="727" y="284"/>
                    <a:pt x="727" y="284"/>
                    <a:pt x="727" y="284"/>
                  </a:cubicBezTo>
                  <a:cubicBezTo>
                    <a:pt x="745" y="279"/>
                    <a:pt x="745" y="279"/>
                    <a:pt x="745" y="279"/>
                  </a:cubicBezTo>
                  <a:cubicBezTo>
                    <a:pt x="755" y="277"/>
                    <a:pt x="755" y="277"/>
                    <a:pt x="755" y="277"/>
                  </a:cubicBezTo>
                  <a:cubicBezTo>
                    <a:pt x="764" y="274"/>
                    <a:pt x="764" y="274"/>
                    <a:pt x="764" y="274"/>
                  </a:cubicBezTo>
                  <a:cubicBezTo>
                    <a:pt x="782" y="269"/>
                    <a:pt x="782" y="269"/>
                    <a:pt x="782" y="269"/>
                  </a:cubicBezTo>
                  <a:cubicBezTo>
                    <a:pt x="800" y="263"/>
                    <a:pt x="800" y="263"/>
                    <a:pt x="800" y="263"/>
                  </a:cubicBezTo>
                  <a:cubicBezTo>
                    <a:pt x="813" y="259"/>
                    <a:pt x="824" y="254"/>
                    <a:pt x="836" y="250"/>
                  </a:cubicBezTo>
                  <a:cubicBezTo>
                    <a:pt x="860" y="240"/>
                    <a:pt x="884" y="231"/>
                    <a:pt x="907" y="220"/>
                  </a:cubicBezTo>
                  <a:cubicBezTo>
                    <a:pt x="954" y="200"/>
                    <a:pt x="1001" y="178"/>
                    <a:pt x="1049" y="161"/>
                  </a:cubicBezTo>
                  <a:cubicBezTo>
                    <a:pt x="1061" y="157"/>
                    <a:pt x="1073" y="152"/>
                    <a:pt x="1086" y="149"/>
                  </a:cubicBezTo>
                  <a:cubicBezTo>
                    <a:pt x="1092" y="147"/>
                    <a:pt x="1098" y="145"/>
                    <a:pt x="1104" y="144"/>
                  </a:cubicBezTo>
                  <a:cubicBezTo>
                    <a:pt x="1123" y="139"/>
                    <a:pt x="1123" y="139"/>
                    <a:pt x="1123" y="139"/>
                  </a:cubicBezTo>
                  <a:cubicBezTo>
                    <a:pt x="1135" y="136"/>
                    <a:pt x="1148" y="134"/>
                    <a:pt x="1160" y="131"/>
                  </a:cubicBezTo>
                  <a:cubicBezTo>
                    <a:pt x="1173" y="129"/>
                    <a:pt x="1185" y="126"/>
                    <a:pt x="1198" y="124"/>
                  </a:cubicBezTo>
                  <a:cubicBezTo>
                    <a:pt x="1223" y="119"/>
                    <a:pt x="1249" y="116"/>
                    <a:pt x="1274" y="112"/>
                  </a:cubicBezTo>
                  <a:cubicBezTo>
                    <a:pt x="1299" y="108"/>
                    <a:pt x="1325" y="104"/>
                    <a:pt x="1350" y="101"/>
                  </a:cubicBezTo>
                  <a:cubicBezTo>
                    <a:pt x="1401" y="94"/>
                    <a:pt x="1452" y="89"/>
                    <a:pt x="1502" y="83"/>
                  </a:cubicBezTo>
                  <a:cubicBezTo>
                    <a:pt x="1604" y="72"/>
                    <a:pt x="1706" y="62"/>
                    <a:pt x="1808" y="48"/>
                  </a:cubicBezTo>
                  <a:cubicBezTo>
                    <a:pt x="1846" y="43"/>
                    <a:pt x="1846" y="43"/>
                    <a:pt x="1846" y="43"/>
                  </a:cubicBezTo>
                  <a:cubicBezTo>
                    <a:pt x="1884" y="38"/>
                    <a:pt x="1884" y="38"/>
                    <a:pt x="1884" y="38"/>
                  </a:cubicBezTo>
                  <a:cubicBezTo>
                    <a:pt x="1909" y="34"/>
                    <a:pt x="1934" y="29"/>
                    <a:pt x="1959" y="25"/>
                  </a:cubicBezTo>
                  <a:cubicBezTo>
                    <a:pt x="1997" y="19"/>
                    <a:pt x="1997" y="19"/>
                    <a:pt x="1997" y="19"/>
                  </a:cubicBezTo>
                  <a:cubicBezTo>
                    <a:pt x="2035" y="14"/>
                    <a:pt x="2035" y="14"/>
                    <a:pt x="2035" y="14"/>
                  </a:cubicBezTo>
                  <a:cubicBezTo>
                    <a:pt x="2054" y="12"/>
                    <a:pt x="2054" y="12"/>
                    <a:pt x="2054" y="12"/>
                  </a:cubicBezTo>
                  <a:cubicBezTo>
                    <a:pt x="2074" y="10"/>
                    <a:pt x="2074" y="10"/>
                    <a:pt x="2074" y="10"/>
                  </a:cubicBezTo>
                  <a:cubicBezTo>
                    <a:pt x="2086" y="9"/>
                    <a:pt x="2099" y="7"/>
                    <a:pt x="2112" y="6"/>
                  </a:cubicBezTo>
                  <a:cubicBezTo>
                    <a:pt x="2163" y="2"/>
                    <a:pt x="2214" y="0"/>
                    <a:pt x="2265" y="0"/>
                  </a:cubicBezTo>
                  <a:cubicBezTo>
                    <a:pt x="2317" y="1"/>
                    <a:pt x="2368" y="3"/>
                    <a:pt x="2419" y="8"/>
                  </a:cubicBezTo>
                  <a:cubicBezTo>
                    <a:pt x="2470" y="13"/>
                    <a:pt x="2521" y="20"/>
                    <a:pt x="2571" y="29"/>
                  </a:cubicBezTo>
                  <a:cubicBezTo>
                    <a:pt x="2622" y="37"/>
                    <a:pt x="2672" y="47"/>
                    <a:pt x="2722" y="59"/>
                  </a:cubicBezTo>
                  <a:cubicBezTo>
                    <a:pt x="2741" y="63"/>
                    <a:pt x="2741" y="63"/>
                    <a:pt x="2741" y="63"/>
                  </a:cubicBezTo>
                  <a:cubicBezTo>
                    <a:pt x="2759" y="68"/>
                    <a:pt x="2759" y="68"/>
                    <a:pt x="2759" y="68"/>
                  </a:cubicBezTo>
                  <a:cubicBezTo>
                    <a:pt x="2797" y="77"/>
                    <a:pt x="2797" y="77"/>
                    <a:pt x="2797" y="77"/>
                  </a:cubicBezTo>
                  <a:cubicBezTo>
                    <a:pt x="2821" y="83"/>
                    <a:pt x="2846" y="89"/>
                    <a:pt x="2871" y="94"/>
                  </a:cubicBezTo>
                  <a:cubicBezTo>
                    <a:pt x="2921" y="105"/>
                    <a:pt x="2972" y="114"/>
                    <a:pt x="3022" y="122"/>
                  </a:cubicBezTo>
                  <a:cubicBezTo>
                    <a:pt x="3225" y="153"/>
                    <a:pt x="3429" y="165"/>
                    <a:pt x="3633" y="186"/>
                  </a:cubicBezTo>
                  <a:cubicBezTo>
                    <a:pt x="3659" y="188"/>
                    <a:pt x="3684" y="191"/>
                    <a:pt x="3709" y="195"/>
                  </a:cubicBezTo>
                  <a:cubicBezTo>
                    <a:pt x="3735" y="199"/>
                    <a:pt x="3760" y="204"/>
                    <a:pt x="3785" y="210"/>
                  </a:cubicBezTo>
                  <a:cubicBezTo>
                    <a:pt x="3834" y="223"/>
                    <a:pt x="3883" y="238"/>
                    <a:pt x="3932" y="252"/>
                  </a:cubicBezTo>
                  <a:cubicBezTo>
                    <a:pt x="3945" y="256"/>
                    <a:pt x="3957" y="259"/>
                    <a:pt x="3969" y="262"/>
                  </a:cubicBezTo>
                  <a:cubicBezTo>
                    <a:pt x="3982" y="265"/>
                    <a:pt x="3994" y="268"/>
                    <a:pt x="4007" y="271"/>
                  </a:cubicBezTo>
                  <a:cubicBezTo>
                    <a:pt x="4032" y="277"/>
                    <a:pt x="4057" y="281"/>
                    <a:pt x="4082" y="284"/>
                  </a:cubicBezTo>
                  <a:cubicBezTo>
                    <a:pt x="4108" y="286"/>
                    <a:pt x="4133" y="288"/>
                    <a:pt x="4159" y="289"/>
                  </a:cubicBezTo>
                  <a:cubicBezTo>
                    <a:pt x="4235" y="294"/>
                    <a:pt x="4235" y="294"/>
                    <a:pt x="4235" y="294"/>
                  </a:cubicBezTo>
                  <a:cubicBezTo>
                    <a:pt x="4440" y="306"/>
                    <a:pt x="4645" y="312"/>
                    <a:pt x="4849" y="3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62">
              <a:extLst>
                <a:ext uri="{FF2B5EF4-FFF2-40B4-BE49-F238E27FC236}">
                  <a16:creationId xmlns:a16="http://schemas.microsoft.com/office/drawing/2014/main" id="{A74507C2-A07C-D4A5-2EDE-CF9A6F0DC42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2163" y="4110038"/>
              <a:ext cx="12111038" cy="895350"/>
            </a:xfrm>
            <a:custGeom>
              <a:avLst/>
              <a:gdLst>
                <a:gd name="T0" fmla="*/ 4233 w 4849"/>
                <a:gd name="T1" fmla="*/ 301 h 358"/>
                <a:gd name="T2" fmla="*/ 4003 w 4849"/>
                <a:gd name="T3" fmla="*/ 290 h 358"/>
                <a:gd name="T4" fmla="*/ 3776 w 4849"/>
                <a:gd name="T5" fmla="*/ 246 h 358"/>
                <a:gd name="T6" fmla="*/ 3662 w 4849"/>
                <a:gd name="T7" fmla="*/ 231 h 358"/>
                <a:gd name="T8" fmla="*/ 3316 w 4849"/>
                <a:gd name="T9" fmla="*/ 209 h 358"/>
                <a:gd name="T10" fmla="*/ 3201 w 4849"/>
                <a:gd name="T11" fmla="*/ 199 h 358"/>
                <a:gd name="T12" fmla="*/ 3087 w 4849"/>
                <a:gd name="T13" fmla="*/ 185 h 358"/>
                <a:gd name="T14" fmla="*/ 3010 w 4849"/>
                <a:gd name="T15" fmla="*/ 174 h 358"/>
                <a:gd name="T16" fmla="*/ 2935 w 4849"/>
                <a:gd name="T17" fmla="*/ 161 h 358"/>
                <a:gd name="T18" fmla="*/ 2840 w 4849"/>
                <a:gd name="T19" fmla="*/ 142 h 358"/>
                <a:gd name="T20" fmla="*/ 2784 w 4849"/>
                <a:gd name="T21" fmla="*/ 128 h 358"/>
                <a:gd name="T22" fmla="*/ 2411 w 4849"/>
                <a:gd name="T23" fmla="*/ 35 h 358"/>
                <a:gd name="T24" fmla="*/ 2106 w 4849"/>
                <a:gd name="T25" fmla="*/ 4 h 358"/>
                <a:gd name="T26" fmla="*/ 2010 w 4849"/>
                <a:gd name="T27" fmla="*/ 6 h 358"/>
                <a:gd name="T28" fmla="*/ 1952 w 4849"/>
                <a:gd name="T29" fmla="*/ 11 h 358"/>
                <a:gd name="T30" fmla="*/ 1933 w 4849"/>
                <a:gd name="T31" fmla="*/ 13 h 358"/>
                <a:gd name="T32" fmla="*/ 1876 w 4849"/>
                <a:gd name="T33" fmla="*/ 19 h 358"/>
                <a:gd name="T34" fmla="*/ 1799 w 4849"/>
                <a:gd name="T35" fmla="*/ 29 h 358"/>
                <a:gd name="T36" fmla="*/ 1340 w 4849"/>
                <a:gd name="T37" fmla="*/ 79 h 358"/>
                <a:gd name="T38" fmla="*/ 1041 w 4849"/>
                <a:gd name="T39" fmla="*/ 148 h 358"/>
                <a:gd name="T40" fmla="*/ 763 w 4849"/>
                <a:gd name="T41" fmla="*/ 278 h 358"/>
                <a:gd name="T42" fmla="*/ 651 w 4849"/>
                <a:gd name="T43" fmla="*/ 308 h 358"/>
                <a:gd name="T44" fmla="*/ 308 w 4849"/>
                <a:gd name="T45" fmla="*/ 350 h 358"/>
                <a:gd name="T46" fmla="*/ 307 w 4849"/>
                <a:gd name="T47" fmla="*/ 349 h 358"/>
                <a:gd name="T48" fmla="*/ 651 w 4849"/>
                <a:gd name="T49" fmla="*/ 306 h 358"/>
                <a:gd name="T50" fmla="*/ 762 w 4849"/>
                <a:gd name="T51" fmla="*/ 276 h 358"/>
                <a:gd name="T52" fmla="*/ 1040 w 4849"/>
                <a:gd name="T53" fmla="*/ 145 h 358"/>
                <a:gd name="T54" fmla="*/ 1340 w 4849"/>
                <a:gd name="T55" fmla="*/ 76 h 358"/>
                <a:gd name="T56" fmla="*/ 1799 w 4849"/>
                <a:gd name="T57" fmla="*/ 25 h 358"/>
                <a:gd name="T58" fmla="*/ 1875 w 4849"/>
                <a:gd name="T59" fmla="*/ 16 h 358"/>
                <a:gd name="T60" fmla="*/ 1933 w 4849"/>
                <a:gd name="T61" fmla="*/ 9 h 358"/>
                <a:gd name="T62" fmla="*/ 1952 w 4849"/>
                <a:gd name="T63" fmla="*/ 7 h 358"/>
                <a:gd name="T64" fmla="*/ 2009 w 4849"/>
                <a:gd name="T65" fmla="*/ 3 h 358"/>
                <a:gd name="T66" fmla="*/ 2106 w 4849"/>
                <a:gd name="T67" fmla="*/ 0 h 358"/>
                <a:gd name="T68" fmla="*/ 2412 w 4849"/>
                <a:gd name="T69" fmla="*/ 31 h 358"/>
                <a:gd name="T70" fmla="*/ 2785 w 4849"/>
                <a:gd name="T71" fmla="*/ 124 h 358"/>
                <a:gd name="T72" fmla="*/ 2841 w 4849"/>
                <a:gd name="T73" fmla="*/ 138 h 358"/>
                <a:gd name="T74" fmla="*/ 2935 w 4849"/>
                <a:gd name="T75" fmla="*/ 158 h 358"/>
                <a:gd name="T76" fmla="*/ 3011 w 4849"/>
                <a:gd name="T77" fmla="*/ 171 h 358"/>
                <a:gd name="T78" fmla="*/ 3087 w 4849"/>
                <a:gd name="T79" fmla="*/ 182 h 358"/>
                <a:gd name="T80" fmla="*/ 3202 w 4849"/>
                <a:gd name="T81" fmla="*/ 195 h 358"/>
                <a:gd name="T82" fmla="*/ 3317 w 4849"/>
                <a:gd name="T83" fmla="*/ 206 h 358"/>
                <a:gd name="T84" fmla="*/ 3662 w 4849"/>
                <a:gd name="T85" fmla="*/ 228 h 358"/>
                <a:gd name="T86" fmla="*/ 3777 w 4849"/>
                <a:gd name="T87" fmla="*/ 243 h 358"/>
                <a:gd name="T88" fmla="*/ 4003 w 4849"/>
                <a:gd name="T89" fmla="*/ 288 h 358"/>
                <a:gd name="T90" fmla="*/ 4234 w 4849"/>
                <a:gd name="T91" fmla="*/ 299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49" h="358">
                  <a:moveTo>
                    <a:pt x="4849" y="320"/>
                  </a:moveTo>
                  <a:cubicBezTo>
                    <a:pt x="4644" y="311"/>
                    <a:pt x="4439" y="306"/>
                    <a:pt x="4233" y="301"/>
                  </a:cubicBezTo>
                  <a:cubicBezTo>
                    <a:pt x="4080" y="297"/>
                    <a:pt x="4080" y="297"/>
                    <a:pt x="4080" y="297"/>
                  </a:cubicBezTo>
                  <a:cubicBezTo>
                    <a:pt x="4054" y="296"/>
                    <a:pt x="4028" y="294"/>
                    <a:pt x="4003" y="290"/>
                  </a:cubicBezTo>
                  <a:cubicBezTo>
                    <a:pt x="3977" y="287"/>
                    <a:pt x="3952" y="283"/>
                    <a:pt x="3927" y="278"/>
                  </a:cubicBezTo>
                  <a:cubicBezTo>
                    <a:pt x="3877" y="268"/>
                    <a:pt x="3827" y="255"/>
                    <a:pt x="3776" y="246"/>
                  </a:cubicBezTo>
                  <a:cubicBezTo>
                    <a:pt x="3751" y="241"/>
                    <a:pt x="3726" y="237"/>
                    <a:pt x="3700" y="234"/>
                  </a:cubicBezTo>
                  <a:cubicBezTo>
                    <a:pt x="3688" y="232"/>
                    <a:pt x="3675" y="232"/>
                    <a:pt x="3662" y="231"/>
                  </a:cubicBezTo>
                  <a:cubicBezTo>
                    <a:pt x="3624" y="229"/>
                    <a:pt x="3624" y="229"/>
                    <a:pt x="3624" y="229"/>
                  </a:cubicBezTo>
                  <a:cubicBezTo>
                    <a:pt x="3521" y="223"/>
                    <a:pt x="3419" y="217"/>
                    <a:pt x="3316" y="209"/>
                  </a:cubicBezTo>
                  <a:cubicBezTo>
                    <a:pt x="3291" y="207"/>
                    <a:pt x="3265" y="205"/>
                    <a:pt x="3240" y="202"/>
                  </a:cubicBezTo>
                  <a:cubicBezTo>
                    <a:pt x="3201" y="199"/>
                    <a:pt x="3201" y="199"/>
                    <a:pt x="3201" y="199"/>
                  </a:cubicBezTo>
                  <a:cubicBezTo>
                    <a:pt x="3163" y="194"/>
                    <a:pt x="3163" y="194"/>
                    <a:pt x="3163" y="194"/>
                  </a:cubicBezTo>
                  <a:cubicBezTo>
                    <a:pt x="3138" y="192"/>
                    <a:pt x="3112" y="188"/>
                    <a:pt x="3087" y="185"/>
                  </a:cubicBezTo>
                  <a:cubicBezTo>
                    <a:pt x="3074" y="184"/>
                    <a:pt x="3061" y="182"/>
                    <a:pt x="3049" y="180"/>
                  </a:cubicBezTo>
                  <a:cubicBezTo>
                    <a:pt x="3036" y="178"/>
                    <a:pt x="3023" y="176"/>
                    <a:pt x="3010" y="174"/>
                  </a:cubicBezTo>
                  <a:cubicBezTo>
                    <a:pt x="2972" y="168"/>
                    <a:pt x="2972" y="168"/>
                    <a:pt x="2972" y="168"/>
                  </a:cubicBezTo>
                  <a:cubicBezTo>
                    <a:pt x="2960" y="166"/>
                    <a:pt x="2947" y="163"/>
                    <a:pt x="2935" y="161"/>
                  </a:cubicBezTo>
                  <a:cubicBezTo>
                    <a:pt x="2909" y="157"/>
                    <a:pt x="2884" y="151"/>
                    <a:pt x="2859" y="146"/>
                  </a:cubicBezTo>
                  <a:cubicBezTo>
                    <a:pt x="2853" y="145"/>
                    <a:pt x="2847" y="143"/>
                    <a:pt x="2840" y="142"/>
                  </a:cubicBezTo>
                  <a:cubicBezTo>
                    <a:pt x="2822" y="137"/>
                    <a:pt x="2822" y="137"/>
                    <a:pt x="2822" y="137"/>
                  </a:cubicBezTo>
                  <a:cubicBezTo>
                    <a:pt x="2809" y="134"/>
                    <a:pt x="2797" y="131"/>
                    <a:pt x="2784" y="128"/>
                  </a:cubicBezTo>
                  <a:cubicBezTo>
                    <a:pt x="2759" y="121"/>
                    <a:pt x="2735" y="114"/>
                    <a:pt x="2710" y="107"/>
                  </a:cubicBezTo>
                  <a:cubicBezTo>
                    <a:pt x="2611" y="79"/>
                    <a:pt x="2512" y="53"/>
                    <a:pt x="2411" y="35"/>
                  </a:cubicBezTo>
                  <a:cubicBezTo>
                    <a:pt x="2361" y="25"/>
                    <a:pt x="2310" y="18"/>
                    <a:pt x="2259" y="13"/>
                  </a:cubicBezTo>
                  <a:cubicBezTo>
                    <a:pt x="2208" y="7"/>
                    <a:pt x="2157" y="5"/>
                    <a:pt x="2106" y="4"/>
                  </a:cubicBezTo>
                  <a:cubicBezTo>
                    <a:pt x="2080" y="4"/>
                    <a:pt x="2054" y="4"/>
                    <a:pt x="2029" y="6"/>
                  </a:cubicBezTo>
                  <a:cubicBezTo>
                    <a:pt x="2010" y="6"/>
                    <a:pt x="2010" y="6"/>
                    <a:pt x="2010" y="6"/>
                  </a:cubicBezTo>
                  <a:cubicBezTo>
                    <a:pt x="2003" y="7"/>
                    <a:pt x="1997" y="7"/>
                    <a:pt x="1990" y="8"/>
                  </a:cubicBezTo>
                  <a:cubicBezTo>
                    <a:pt x="1952" y="11"/>
                    <a:pt x="1952" y="11"/>
                    <a:pt x="1952" y="11"/>
                  </a:cubicBezTo>
                  <a:cubicBezTo>
                    <a:pt x="1942" y="11"/>
                    <a:pt x="1942" y="11"/>
                    <a:pt x="1942" y="11"/>
                  </a:cubicBezTo>
                  <a:cubicBezTo>
                    <a:pt x="1933" y="13"/>
                    <a:pt x="1933" y="13"/>
                    <a:pt x="1933" y="13"/>
                  </a:cubicBezTo>
                  <a:cubicBezTo>
                    <a:pt x="1914" y="15"/>
                    <a:pt x="1914" y="15"/>
                    <a:pt x="1914" y="15"/>
                  </a:cubicBezTo>
                  <a:cubicBezTo>
                    <a:pt x="1901" y="16"/>
                    <a:pt x="1888" y="18"/>
                    <a:pt x="1876" y="19"/>
                  </a:cubicBezTo>
                  <a:cubicBezTo>
                    <a:pt x="1837" y="24"/>
                    <a:pt x="1837" y="24"/>
                    <a:pt x="1837" y="24"/>
                  </a:cubicBezTo>
                  <a:cubicBezTo>
                    <a:pt x="1799" y="29"/>
                    <a:pt x="1799" y="29"/>
                    <a:pt x="1799" y="29"/>
                  </a:cubicBezTo>
                  <a:cubicBezTo>
                    <a:pt x="1697" y="40"/>
                    <a:pt x="1595" y="49"/>
                    <a:pt x="1493" y="60"/>
                  </a:cubicBezTo>
                  <a:cubicBezTo>
                    <a:pt x="1442" y="65"/>
                    <a:pt x="1391" y="72"/>
                    <a:pt x="1340" y="79"/>
                  </a:cubicBezTo>
                  <a:cubicBezTo>
                    <a:pt x="1289" y="86"/>
                    <a:pt x="1239" y="95"/>
                    <a:pt x="1189" y="105"/>
                  </a:cubicBezTo>
                  <a:cubicBezTo>
                    <a:pt x="1139" y="116"/>
                    <a:pt x="1089" y="128"/>
                    <a:pt x="1041" y="148"/>
                  </a:cubicBezTo>
                  <a:cubicBezTo>
                    <a:pt x="994" y="167"/>
                    <a:pt x="948" y="190"/>
                    <a:pt x="902" y="214"/>
                  </a:cubicBezTo>
                  <a:cubicBezTo>
                    <a:pt x="857" y="237"/>
                    <a:pt x="811" y="260"/>
                    <a:pt x="763" y="278"/>
                  </a:cubicBezTo>
                  <a:cubicBezTo>
                    <a:pt x="738" y="287"/>
                    <a:pt x="714" y="295"/>
                    <a:pt x="689" y="300"/>
                  </a:cubicBezTo>
                  <a:cubicBezTo>
                    <a:pt x="676" y="303"/>
                    <a:pt x="664" y="306"/>
                    <a:pt x="651" y="308"/>
                  </a:cubicBezTo>
                  <a:cubicBezTo>
                    <a:pt x="639" y="311"/>
                    <a:pt x="626" y="313"/>
                    <a:pt x="613" y="315"/>
                  </a:cubicBezTo>
                  <a:cubicBezTo>
                    <a:pt x="512" y="333"/>
                    <a:pt x="410" y="344"/>
                    <a:pt x="308" y="350"/>
                  </a:cubicBezTo>
                  <a:cubicBezTo>
                    <a:pt x="205" y="357"/>
                    <a:pt x="102" y="358"/>
                    <a:pt x="0" y="353"/>
                  </a:cubicBezTo>
                  <a:cubicBezTo>
                    <a:pt x="102" y="357"/>
                    <a:pt x="205" y="356"/>
                    <a:pt x="307" y="349"/>
                  </a:cubicBezTo>
                  <a:cubicBezTo>
                    <a:pt x="410" y="343"/>
                    <a:pt x="512" y="331"/>
                    <a:pt x="613" y="313"/>
                  </a:cubicBezTo>
                  <a:cubicBezTo>
                    <a:pt x="626" y="311"/>
                    <a:pt x="638" y="309"/>
                    <a:pt x="651" y="306"/>
                  </a:cubicBezTo>
                  <a:cubicBezTo>
                    <a:pt x="663" y="304"/>
                    <a:pt x="676" y="301"/>
                    <a:pt x="688" y="298"/>
                  </a:cubicBezTo>
                  <a:cubicBezTo>
                    <a:pt x="713" y="293"/>
                    <a:pt x="738" y="285"/>
                    <a:pt x="762" y="276"/>
                  </a:cubicBezTo>
                  <a:cubicBezTo>
                    <a:pt x="810" y="258"/>
                    <a:pt x="856" y="235"/>
                    <a:pt x="901" y="212"/>
                  </a:cubicBezTo>
                  <a:cubicBezTo>
                    <a:pt x="947" y="188"/>
                    <a:pt x="993" y="164"/>
                    <a:pt x="1040" y="145"/>
                  </a:cubicBezTo>
                  <a:cubicBezTo>
                    <a:pt x="1088" y="126"/>
                    <a:pt x="1138" y="113"/>
                    <a:pt x="1188" y="103"/>
                  </a:cubicBezTo>
                  <a:cubicBezTo>
                    <a:pt x="1238" y="92"/>
                    <a:pt x="1289" y="83"/>
                    <a:pt x="1340" y="76"/>
                  </a:cubicBezTo>
                  <a:cubicBezTo>
                    <a:pt x="1391" y="69"/>
                    <a:pt x="1442" y="62"/>
                    <a:pt x="1493" y="57"/>
                  </a:cubicBezTo>
                  <a:cubicBezTo>
                    <a:pt x="1595" y="46"/>
                    <a:pt x="1697" y="37"/>
                    <a:pt x="1799" y="25"/>
                  </a:cubicBezTo>
                  <a:cubicBezTo>
                    <a:pt x="1837" y="21"/>
                    <a:pt x="1837" y="21"/>
                    <a:pt x="1837" y="21"/>
                  </a:cubicBezTo>
                  <a:cubicBezTo>
                    <a:pt x="1875" y="16"/>
                    <a:pt x="1875" y="16"/>
                    <a:pt x="1875" y="16"/>
                  </a:cubicBezTo>
                  <a:cubicBezTo>
                    <a:pt x="1888" y="14"/>
                    <a:pt x="1901" y="13"/>
                    <a:pt x="1913" y="11"/>
                  </a:cubicBezTo>
                  <a:cubicBezTo>
                    <a:pt x="1933" y="9"/>
                    <a:pt x="1933" y="9"/>
                    <a:pt x="1933" y="9"/>
                  </a:cubicBezTo>
                  <a:cubicBezTo>
                    <a:pt x="1942" y="8"/>
                    <a:pt x="1942" y="8"/>
                    <a:pt x="1942" y="8"/>
                  </a:cubicBezTo>
                  <a:cubicBezTo>
                    <a:pt x="1952" y="7"/>
                    <a:pt x="1952" y="7"/>
                    <a:pt x="1952" y="7"/>
                  </a:cubicBezTo>
                  <a:cubicBezTo>
                    <a:pt x="1990" y="4"/>
                    <a:pt x="1990" y="4"/>
                    <a:pt x="1990" y="4"/>
                  </a:cubicBezTo>
                  <a:cubicBezTo>
                    <a:pt x="1997" y="3"/>
                    <a:pt x="2003" y="3"/>
                    <a:pt x="2009" y="3"/>
                  </a:cubicBezTo>
                  <a:cubicBezTo>
                    <a:pt x="2029" y="2"/>
                    <a:pt x="2029" y="2"/>
                    <a:pt x="2029" y="2"/>
                  </a:cubicBezTo>
                  <a:cubicBezTo>
                    <a:pt x="2054" y="0"/>
                    <a:pt x="2080" y="1"/>
                    <a:pt x="2106" y="0"/>
                  </a:cubicBezTo>
                  <a:cubicBezTo>
                    <a:pt x="2157" y="1"/>
                    <a:pt x="2208" y="3"/>
                    <a:pt x="2259" y="9"/>
                  </a:cubicBezTo>
                  <a:cubicBezTo>
                    <a:pt x="2310" y="14"/>
                    <a:pt x="2361" y="21"/>
                    <a:pt x="2412" y="31"/>
                  </a:cubicBezTo>
                  <a:cubicBezTo>
                    <a:pt x="2513" y="50"/>
                    <a:pt x="2612" y="75"/>
                    <a:pt x="2711" y="104"/>
                  </a:cubicBezTo>
                  <a:cubicBezTo>
                    <a:pt x="2736" y="111"/>
                    <a:pt x="2760" y="117"/>
                    <a:pt x="2785" y="124"/>
                  </a:cubicBezTo>
                  <a:cubicBezTo>
                    <a:pt x="2797" y="128"/>
                    <a:pt x="2810" y="130"/>
                    <a:pt x="2822" y="134"/>
                  </a:cubicBezTo>
                  <a:cubicBezTo>
                    <a:pt x="2841" y="138"/>
                    <a:pt x="2841" y="138"/>
                    <a:pt x="2841" y="138"/>
                  </a:cubicBezTo>
                  <a:cubicBezTo>
                    <a:pt x="2847" y="140"/>
                    <a:pt x="2854" y="141"/>
                    <a:pt x="2860" y="142"/>
                  </a:cubicBezTo>
                  <a:cubicBezTo>
                    <a:pt x="2885" y="148"/>
                    <a:pt x="2910" y="153"/>
                    <a:pt x="2935" y="158"/>
                  </a:cubicBezTo>
                  <a:cubicBezTo>
                    <a:pt x="2948" y="160"/>
                    <a:pt x="2960" y="163"/>
                    <a:pt x="2973" y="165"/>
                  </a:cubicBezTo>
                  <a:cubicBezTo>
                    <a:pt x="3011" y="171"/>
                    <a:pt x="3011" y="171"/>
                    <a:pt x="3011" y="171"/>
                  </a:cubicBezTo>
                  <a:cubicBezTo>
                    <a:pt x="3024" y="173"/>
                    <a:pt x="3036" y="175"/>
                    <a:pt x="3049" y="176"/>
                  </a:cubicBezTo>
                  <a:cubicBezTo>
                    <a:pt x="3062" y="178"/>
                    <a:pt x="3074" y="180"/>
                    <a:pt x="3087" y="182"/>
                  </a:cubicBezTo>
                  <a:cubicBezTo>
                    <a:pt x="3113" y="185"/>
                    <a:pt x="3138" y="189"/>
                    <a:pt x="3163" y="191"/>
                  </a:cubicBezTo>
                  <a:cubicBezTo>
                    <a:pt x="3202" y="195"/>
                    <a:pt x="3202" y="195"/>
                    <a:pt x="3202" y="195"/>
                  </a:cubicBezTo>
                  <a:cubicBezTo>
                    <a:pt x="3240" y="199"/>
                    <a:pt x="3240" y="199"/>
                    <a:pt x="3240" y="199"/>
                  </a:cubicBezTo>
                  <a:cubicBezTo>
                    <a:pt x="3266" y="202"/>
                    <a:pt x="3291" y="204"/>
                    <a:pt x="3317" y="206"/>
                  </a:cubicBezTo>
                  <a:cubicBezTo>
                    <a:pt x="3419" y="214"/>
                    <a:pt x="3521" y="220"/>
                    <a:pt x="3624" y="226"/>
                  </a:cubicBezTo>
                  <a:cubicBezTo>
                    <a:pt x="3662" y="228"/>
                    <a:pt x="3662" y="228"/>
                    <a:pt x="3662" y="228"/>
                  </a:cubicBezTo>
                  <a:cubicBezTo>
                    <a:pt x="3675" y="229"/>
                    <a:pt x="3688" y="230"/>
                    <a:pt x="3701" y="232"/>
                  </a:cubicBezTo>
                  <a:cubicBezTo>
                    <a:pt x="3726" y="234"/>
                    <a:pt x="3752" y="239"/>
                    <a:pt x="3777" y="243"/>
                  </a:cubicBezTo>
                  <a:cubicBezTo>
                    <a:pt x="3827" y="253"/>
                    <a:pt x="3877" y="265"/>
                    <a:pt x="3927" y="275"/>
                  </a:cubicBezTo>
                  <a:cubicBezTo>
                    <a:pt x="3952" y="280"/>
                    <a:pt x="3978" y="285"/>
                    <a:pt x="4003" y="288"/>
                  </a:cubicBezTo>
                  <a:cubicBezTo>
                    <a:pt x="4029" y="291"/>
                    <a:pt x="4054" y="294"/>
                    <a:pt x="4080" y="295"/>
                  </a:cubicBezTo>
                  <a:cubicBezTo>
                    <a:pt x="4234" y="299"/>
                    <a:pt x="4234" y="299"/>
                    <a:pt x="4234" y="299"/>
                  </a:cubicBezTo>
                  <a:cubicBezTo>
                    <a:pt x="4439" y="304"/>
                    <a:pt x="4644" y="310"/>
                    <a:pt x="4849" y="3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63">
              <a:extLst>
                <a:ext uri="{FF2B5EF4-FFF2-40B4-BE49-F238E27FC236}">
                  <a16:creationId xmlns:a16="http://schemas.microsoft.com/office/drawing/2014/main" id="{E1FAE09F-D1B0-CB38-F006-16D97AD664E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3750" y="4183063"/>
              <a:ext cx="12112625" cy="960438"/>
            </a:xfrm>
            <a:custGeom>
              <a:avLst/>
              <a:gdLst>
                <a:gd name="T0" fmla="*/ 4232 w 4849"/>
                <a:gd name="T1" fmla="*/ 310 h 384"/>
                <a:gd name="T2" fmla="*/ 3923 w 4849"/>
                <a:gd name="T3" fmla="*/ 303 h 384"/>
                <a:gd name="T4" fmla="*/ 3693 w 4849"/>
                <a:gd name="T5" fmla="*/ 275 h 384"/>
                <a:gd name="T6" fmla="*/ 3461 w 4849"/>
                <a:gd name="T7" fmla="*/ 270 h 384"/>
                <a:gd name="T8" fmla="*/ 3346 w 4849"/>
                <a:gd name="T9" fmla="*/ 265 h 384"/>
                <a:gd name="T10" fmla="*/ 3000 w 4849"/>
                <a:gd name="T11" fmla="*/ 229 h 384"/>
                <a:gd name="T12" fmla="*/ 2403 w 4849"/>
                <a:gd name="T13" fmla="*/ 69 h 384"/>
                <a:gd name="T14" fmla="*/ 2215 w 4849"/>
                <a:gd name="T15" fmla="*/ 27 h 384"/>
                <a:gd name="T16" fmla="*/ 2158 w 4849"/>
                <a:gd name="T17" fmla="*/ 18 h 384"/>
                <a:gd name="T18" fmla="*/ 2101 w 4849"/>
                <a:gd name="T19" fmla="*/ 11 h 384"/>
                <a:gd name="T20" fmla="*/ 2043 w 4849"/>
                <a:gd name="T21" fmla="*/ 6 h 384"/>
                <a:gd name="T22" fmla="*/ 1946 w 4849"/>
                <a:gd name="T23" fmla="*/ 4 h 384"/>
                <a:gd name="T24" fmla="*/ 1485 w 4849"/>
                <a:gd name="T25" fmla="*/ 39 h 384"/>
                <a:gd name="T26" fmla="*/ 1180 w 4849"/>
                <a:gd name="T27" fmla="*/ 88 h 384"/>
                <a:gd name="T28" fmla="*/ 1033 w 4849"/>
                <a:gd name="T29" fmla="*/ 136 h 384"/>
                <a:gd name="T30" fmla="*/ 830 w 4849"/>
                <a:gd name="T31" fmla="*/ 247 h 384"/>
                <a:gd name="T32" fmla="*/ 779 w 4849"/>
                <a:gd name="T33" fmla="*/ 273 h 384"/>
                <a:gd name="T34" fmla="*/ 744 w 4849"/>
                <a:gd name="T35" fmla="*/ 290 h 384"/>
                <a:gd name="T36" fmla="*/ 689 w 4849"/>
                <a:gd name="T37" fmla="*/ 310 h 384"/>
                <a:gd name="T38" fmla="*/ 652 w 4849"/>
                <a:gd name="T39" fmla="*/ 321 h 384"/>
                <a:gd name="T40" fmla="*/ 309 w 4849"/>
                <a:gd name="T41" fmla="*/ 376 h 384"/>
                <a:gd name="T42" fmla="*/ 309 w 4849"/>
                <a:gd name="T43" fmla="*/ 375 h 384"/>
                <a:gd name="T44" fmla="*/ 652 w 4849"/>
                <a:gd name="T45" fmla="*/ 319 h 384"/>
                <a:gd name="T46" fmla="*/ 689 w 4849"/>
                <a:gd name="T47" fmla="*/ 308 h 384"/>
                <a:gd name="T48" fmla="*/ 743 w 4849"/>
                <a:gd name="T49" fmla="*/ 288 h 384"/>
                <a:gd name="T50" fmla="*/ 778 w 4849"/>
                <a:gd name="T51" fmla="*/ 271 h 384"/>
                <a:gd name="T52" fmla="*/ 829 w 4849"/>
                <a:gd name="T53" fmla="*/ 245 h 384"/>
                <a:gd name="T54" fmla="*/ 1032 w 4849"/>
                <a:gd name="T55" fmla="*/ 133 h 384"/>
                <a:gd name="T56" fmla="*/ 1179 w 4849"/>
                <a:gd name="T57" fmla="*/ 85 h 384"/>
                <a:gd name="T58" fmla="*/ 1484 w 4849"/>
                <a:gd name="T59" fmla="*/ 36 h 384"/>
                <a:gd name="T60" fmla="*/ 1946 w 4849"/>
                <a:gd name="T61" fmla="*/ 0 h 384"/>
                <a:gd name="T62" fmla="*/ 2043 w 4849"/>
                <a:gd name="T63" fmla="*/ 3 h 384"/>
                <a:gd name="T64" fmla="*/ 2101 w 4849"/>
                <a:gd name="T65" fmla="*/ 7 h 384"/>
                <a:gd name="T66" fmla="*/ 2159 w 4849"/>
                <a:gd name="T67" fmla="*/ 14 h 384"/>
                <a:gd name="T68" fmla="*/ 2216 w 4849"/>
                <a:gd name="T69" fmla="*/ 23 h 384"/>
                <a:gd name="T70" fmla="*/ 2404 w 4849"/>
                <a:gd name="T71" fmla="*/ 66 h 384"/>
                <a:gd name="T72" fmla="*/ 3000 w 4849"/>
                <a:gd name="T73" fmla="*/ 226 h 384"/>
                <a:gd name="T74" fmla="*/ 3346 w 4849"/>
                <a:gd name="T75" fmla="*/ 262 h 384"/>
                <a:gd name="T76" fmla="*/ 3461 w 4849"/>
                <a:gd name="T77" fmla="*/ 267 h 384"/>
                <a:gd name="T78" fmla="*/ 3693 w 4849"/>
                <a:gd name="T79" fmla="*/ 272 h 384"/>
                <a:gd name="T80" fmla="*/ 3923 w 4849"/>
                <a:gd name="T81" fmla="*/ 301 h 384"/>
                <a:gd name="T82" fmla="*/ 4232 w 4849"/>
                <a:gd name="T83" fmla="*/ 308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49" h="384">
                  <a:moveTo>
                    <a:pt x="4849" y="327"/>
                  </a:moveTo>
                  <a:cubicBezTo>
                    <a:pt x="4644" y="314"/>
                    <a:pt x="4438" y="309"/>
                    <a:pt x="4232" y="310"/>
                  </a:cubicBezTo>
                  <a:cubicBezTo>
                    <a:pt x="4180" y="310"/>
                    <a:pt x="4129" y="310"/>
                    <a:pt x="4077" y="311"/>
                  </a:cubicBezTo>
                  <a:cubicBezTo>
                    <a:pt x="4026" y="312"/>
                    <a:pt x="3974" y="309"/>
                    <a:pt x="3923" y="303"/>
                  </a:cubicBezTo>
                  <a:cubicBezTo>
                    <a:pt x="3872" y="297"/>
                    <a:pt x="3821" y="289"/>
                    <a:pt x="3770" y="282"/>
                  </a:cubicBezTo>
                  <a:cubicBezTo>
                    <a:pt x="3744" y="279"/>
                    <a:pt x="3719" y="277"/>
                    <a:pt x="3693" y="275"/>
                  </a:cubicBezTo>
                  <a:cubicBezTo>
                    <a:pt x="3667" y="273"/>
                    <a:pt x="3642" y="273"/>
                    <a:pt x="3616" y="273"/>
                  </a:cubicBezTo>
                  <a:cubicBezTo>
                    <a:pt x="3564" y="272"/>
                    <a:pt x="3513" y="271"/>
                    <a:pt x="3461" y="270"/>
                  </a:cubicBezTo>
                  <a:cubicBezTo>
                    <a:pt x="3436" y="269"/>
                    <a:pt x="3410" y="268"/>
                    <a:pt x="3384" y="266"/>
                  </a:cubicBezTo>
                  <a:cubicBezTo>
                    <a:pt x="3346" y="265"/>
                    <a:pt x="3346" y="265"/>
                    <a:pt x="3346" y="265"/>
                  </a:cubicBezTo>
                  <a:cubicBezTo>
                    <a:pt x="3307" y="262"/>
                    <a:pt x="3307" y="262"/>
                    <a:pt x="3307" y="262"/>
                  </a:cubicBezTo>
                  <a:cubicBezTo>
                    <a:pt x="3204" y="256"/>
                    <a:pt x="3102" y="245"/>
                    <a:pt x="3000" y="229"/>
                  </a:cubicBezTo>
                  <a:cubicBezTo>
                    <a:pt x="2898" y="213"/>
                    <a:pt x="2797" y="191"/>
                    <a:pt x="2699" y="160"/>
                  </a:cubicBezTo>
                  <a:cubicBezTo>
                    <a:pt x="2600" y="129"/>
                    <a:pt x="2503" y="96"/>
                    <a:pt x="2403" y="69"/>
                  </a:cubicBezTo>
                  <a:cubicBezTo>
                    <a:pt x="2354" y="56"/>
                    <a:pt x="2303" y="44"/>
                    <a:pt x="2253" y="34"/>
                  </a:cubicBezTo>
                  <a:cubicBezTo>
                    <a:pt x="2215" y="27"/>
                    <a:pt x="2215" y="27"/>
                    <a:pt x="2215" y="27"/>
                  </a:cubicBezTo>
                  <a:cubicBezTo>
                    <a:pt x="2202" y="25"/>
                    <a:pt x="2190" y="23"/>
                    <a:pt x="2177" y="21"/>
                  </a:cubicBezTo>
                  <a:cubicBezTo>
                    <a:pt x="2171" y="20"/>
                    <a:pt x="2164" y="19"/>
                    <a:pt x="2158" y="18"/>
                  </a:cubicBezTo>
                  <a:cubicBezTo>
                    <a:pt x="2139" y="15"/>
                    <a:pt x="2139" y="15"/>
                    <a:pt x="2139" y="15"/>
                  </a:cubicBezTo>
                  <a:cubicBezTo>
                    <a:pt x="2126" y="14"/>
                    <a:pt x="2113" y="12"/>
                    <a:pt x="2101" y="11"/>
                  </a:cubicBezTo>
                  <a:cubicBezTo>
                    <a:pt x="2062" y="8"/>
                    <a:pt x="2062" y="8"/>
                    <a:pt x="2062" y="8"/>
                  </a:cubicBezTo>
                  <a:cubicBezTo>
                    <a:pt x="2056" y="7"/>
                    <a:pt x="2049" y="7"/>
                    <a:pt x="2043" y="6"/>
                  </a:cubicBezTo>
                  <a:cubicBezTo>
                    <a:pt x="2024" y="5"/>
                    <a:pt x="2024" y="5"/>
                    <a:pt x="2024" y="5"/>
                  </a:cubicBezTo>
                  <a:cubicBezTo>
                    <a:pt x="1998" y="4"/>
                    <a:pt x="1972" y="4"/>
                    <a:pt x="1946" y="4"/>
                  </a:cubicBezTo>
                  <a:cubicBezTo>
                    <a:pt x="1895" y="4"/>
                    <a:pt x="1844" y="8"/>
                    <a:pt x="1792" y="13"/>
                  </a:cubicBezTo>
                  <a:cubicBezTo>
                    <a:pt x="1690" y="21"/>
                    <a:pt x="1587" y="28"/>
                    <a:pt x="1485" y="39"/>
                  </a:cubicBezTo>
                  <a:cubicBezTo>
                    <a:pt x="1433" y="44"/>
                    <a:pt x="1382" y="51"/>
                    <a:pt x="1331" y="58"/>
                  </a:cubicBezTo>
                  <a:cubicBezTo>
                    <a:pt x="1281" y="66"/>
                    <a:pt x="1230" y="76"/>
                    <a:pt x="1180" y="88"/>
                  </a:cubicBezTo>
                  <a:cubicBezTo>
                    <a:pt x="1155" y="94"/>
                    <a:pt x="1130" y="101"/>
                    <a:pt x="1106" y="109"/>
                  </a:cubicBezTo>
                  <a:cubicBezTo>
                    <a:pt x="1081" y="116"/>
                    <a:pt x="1057" y="126"/>
                    <a:pt x="1033" y="136"/>
                  </a:cubicBezTo>
                  <a:cubicBezTo>
                    <a:pt x="986" y="157"/>
                    <a:pt x="942" y="182"/>
                    <a:pt x="897" y="208"/>
                  </a:cubicBezTo>
                  <a:cubicBezTo>
                    <a:pt x="875" y="221"/>
                    <a:pt x="853" y="234"/>
                    <a:pt x="830" y="247"/>
                  </a:cubicBezTo>
                  <a:cubicBezTo>
                    <a:pt x="819" y="253"/>
                    <a:pt x="807" y="259"/>
                    <a:pt x="796" y="265"/>
                  </a:cubicBezTo>
                  <a:cubicBezTo>
                    <a:pt x="779" y="273"/>
                    <a:pt x="779" y="273"/>
                    <a:pt x="779" y="273"/>
                  </a:cubicBezTo>
                  <a:cubicBezTo>
                    <a:pt x="773" y="276"/>
                    <a:pt x="767" y="279"/>
                    <a:pt x="761" y="282"/>
                  </a:cubicBezTo>
                  <a:cubicBezTo>
                    <a:pt x="744" y="290"/>
                    <a:pt x="744" y="290"/>
                    <a:pt x="744" y="290"/>
                  </a:cubicBezTo>
                  <a:cubicBezTo>
                    <a:pt x="738" y="292"/>
                    <a:pt x="732" y="295"/>
                    <a:pt x="726" y="297"/>
                  </a:cubicBezTo>
                  <a:cubicBezTo>
                    <a:pt x="714" y="302"/>
                    <a:pt x="702" y="306"/>
                    <a:pt x="689" y="310"/>
                  </a:cubicBezTo>
                  <a:cubicBezTo>
                    <a:pt x="683" y="312"/>
                    <a:pt x="677" y="314"/>
                    <a:pt x="671" y="316"/>
                  </a:cubicBezTo>
                  <a:cubicBezTo>
                    <a:pt x="652" y="321"/>
                    <a:pt x="652" y="321"/>
                    <a:pt x="652" y="321"/>
                  </a:cubicBezTo>
                  <a:cubicBezTo>
                    <a:pt x="615" y="330"/>
                    <a:pt x="615" y="330"/>
                    <a:pt x="615" y="330"/>
                  </a:cubicBezTo>
                  <a:cubicBezTo>
                    <a:pt x="514" y="353"/>
                    <a:pt x="412" y="368"/>
                    <a:pt x="309" y="376"/>
                  </a:cubicBezTo>
                  <a:cubicBezTo>
                    <a:pt x="206" y="383"/>
                    <a:pt x="103" y="384"/>
                    <a:pt x="0" y="377"/>
                  </a:cubicBezTo>
                  <a:cubicBezTo>
                    <a:pt x="103" y="384"/>
                    <a:pt x="206" y="383"/>
                    <a:pt x="309" y="375"/>
                  </a:cubicBezTo>
                  <a:cubicBezTo>
                    <a:pt x="412" y="366"/>
                    <a:pt x="514" y="351"/>
                    <a:pt x="614" y="328"/>
                  </a:cubicBezTo>
                  <a:cubicBezTo>
                    <a:pt x="652" y="319"/>
                    <a:pt x="652" y="319"/>
                    <a:pt x="652" y="319"/>
                  </a:cubicBezTo>
                  <a:cubicBezTo>
                    <a:pt x="670" y="314"/>
                    <a:pt x="670" y="314"/>
                    <a:pt x="670" y="314"/>
                  </a:cubicBezTo>
                  <a:cubicBezTo>
                    <a:pt x="676" y="312"/>
                    <a:pt x="683" y="310"/>
                    <a:pt x="689" y="308"/>
                  </a:cubicBezTo>
                  <a:cubicBezTo>
                    <a:pt x="701" y="304"/>
                    <a:pt x="713" y="300"/>
                    <a:pt x="725" y="295"/>
                  </a:cubicBezTo>
                  <a:cubicBezTo>
                    <a:pt x="731" y="293"/>
                    <a:pt x="737" y="290"/>
                    <a:pt x="743" y="288"/>
                  </a:cubicBezTo>
                  <a:cubicBezTo>
                    <a:pt x="760" y="280"/>
                    <a:pt x="760" y="280"/>
                    <a:pt x="760" y="280"/>
                  </a:cubicBezTo>
                  <a:cubicBezTo>
                    <a:pt x="766" y="277"/>
                    <a:pt x="772" y="274"/>
                    <a:pt x="778" y="271"/>
                  </a:cubicBezTo>
                  <a:cubicBezTo>
                    <a:pt x="795" y="263"/>
                    <a:pt x="795" y="263"/>
                    <a:pt x="795" y="263"/>
                  </a:cubicBezTo>
                  <a:cubicBezTo>
                    <a:pt x="806" y="257"/>
                    <a:pt x="818" y="251"/>
                    <a:pt x="829" y="245"/>
                  </a:cubicBezTo>
                  <a:cubicBezTo>
                    <a:pt x="852" y="232"/>
                    <a:pt x="874" y="219"/>
                    <a:pt x="896" y="206"/>
                  </a:cubicBezTo>
                  <a:cubicBezTo>
                    <a:pt x="941" y="180"/>
                    <a:pt x="985" y="155"/>
                    <a:pt x="1032" y="133"/>
                  </a:cubicBezTo>
                  <a:cubicBezTo>
                    <a:pt x="1056" y="123"/>
                    <a:pt x="1080" y="114"/>
                    <a:pt x="1105" y="106"/>
                  </a:cubicBezTo>
                  <a:cubicBezTo>
                    <a:pt x="1129" y="98"/>
                    <a:pt x="1154" y="92"/>
                    <a:pt x="1179" y="85"/>
                  </a:cubicBezTo>
                  <a:cubicBezTo>
                    <a:pt x="1229" y="73"/>
                    <a:pt x="1280" y="64"/>
                    <a:pt x="1331" y="56"/>
                  </a:cubicBezTo>
                  <a:cubicBezTo>
                    <a:pt x="1382" y="48"/>
                    <a:pt x="1433" y="41"/>
                    <a:pt x="1484" y="36"/>
                  </a:cubicBezTo>
                  <a:cubicBezTo>
                    <a:pt x="1587" y="25"/>
                    <a:pt x="1690" y="18"/>
                    <a:pt x="1792" y="9"/>
                  </a:cubicBezTo>
                  <a:cubicBezTo>
                    <a:pt x="1843" y="4"/>
                    <a:pt x="1895" y="1"/>
                    <a:pt x="1946" y="0"/>
                  </a:cubicBezTo>
                  <a:cubicBezTo>
                    <a:pt x="1972" y="0"/>
                    <a:pt x="1998" y="0"/>
                    <a:pt x="2024" y="2"/>
                  </a:cubicBezTo>
                  <a:cubicBezTo>
                    <a:pt x="2043" y="3"/>
                    <a:pt x="2043" y="3"/>
                    <a:pt x="2043" y="3"/>
                  </a:cubicBezTo>
                  <a:cubicBezTo>
                    <a:pt x="2050" y="3"/>
                    <a:pt x="2056" y="3"/>
                    <a:pt x="2062" y="4"/>
                  </a:cubicBezTo>
                  <a:cubicBezTo>
                    <a:pt x="2101" y="7"/>
                    <a:pt x="2101" y="7"/>
                    <a:pt x="2101" y="7"/>
                  </a:cubicBezTo>
                  <a:cubicBezTo>
                    <a:pt x="2114" y="8"/>
                    <a:pt x="2127" y="10"/>
                    <a:pt x="2139" y="12"/>
                  </a:cubicBezTo>
                  <a:cubicBezTo>
                    <a:pt x="2159" y="14"/>
                    <a:pt x="2159" y="14"/>
                    <a:pt x="2159" y="14"/>
                  </a:cubicBezTo>
                  <a:cubicBezTo>
                    <a:pt x="2165" y="15"/>
                    <a:pt x="2171" y="16"/>
                    <a:pt x="2178" y="17"/>
                  </a:cubicBezTo>
                  <a:cubicBezTo>
                    <a:pt x="2190" y="19"/>
                    <a:pt x="2203" y="21"/>
                    <a:pt x="2216" y="23"/>
                  </a:cubicBezTo>
                  <a:cubicBezTo>
                    <a:pt x="2254" y="30"/>
                    <a:pt x="2254" y="30"/>
                    <a:pt x="2254" y="30"/>
                  </a:cubicBezTo>
                  <a:cubicBezTo>
                    <a:pt x="2304" y="40"/>
                    <a:pt x="2355" y="52"/>
                    <a:pt x="2404" y="66"/>
                  </a:cubicBezTo>
                  <a:cubicBezTo>
                    <a:pt x="2504" y="92"/>
                    <a:pt x="2602" y="125"/>
                    <a:pt x="2700" y="156"/>
                  </a:cubicBezTo>
                  <a:cubicBezTo>
                    <a:pt x="2798" y="187"/>
                    <a:pt x="2899" y="210"/>
                    <a:pt x="3000" y="226"/>
                  </a:cubicBezTo>
                  <a:cubicBezTo>
                    <a:pt x="3102" y="242"/>
                    <a:pt x="3204" y="253"/>
                    <a:pt x="3307" y="259"/>
                  </a:cubicBezTo>
                  <a:cubicBezTo>
                    <a:pt x="3346" y="262"/>
                    <a:pt x="3346" y="262"/>
                    <a:pt x="3346" y="262"/>
                  </a:cubicBezTo>
                  <a:cubicBezTo>
                    <a:pt x="3384" y="264"/>
                    <a:pt x="3384" y="264"/>
                    <a:pt x="3384" y="264"/>
                  </a:cubicBezTo>
                  <a:cubicBezTo>
                    <a:pt x="3410" y="265"/>
                    <a:pt x="3436" y="266"/>
                    <a:pt x="3461" y="267"/>
                  </a:cubicBezTo>
                  <a:cubicBezTo>
                    <a:pt x="3513" y="268"/>
                    <a:pt x="3564" y="270"/>
                    <a:pt x="3616" y="270"/>
                  </a:cubicBezTo>
                  <a:cubicBezTo>
                    <a:pt x="3642" y="270"/>
                    <a:pt x="3667" y="271"/>
                    <a:pt x="3693" y="272"/>
                  </a:cubicBezTo>
                  <a:cubicBezTo>
                    <a:pt x="3719" y="274"/>
                    <a:pt x="3745" y="277"/>
                    <a:pt x="3770" y="280"/>
                  </a:cubicBezTo>
                  <a:cubicBezTo>
                    <a:pt x="3821" y="286"/>
                    <a:pt x="3872" y="295"/>
                    <a:pt x="3923" y="301"/>
                  </a:cubicBezTo>
                  <a:cubicBezTo>
                    <a:pt x="3974" y="307"/>
                    <a:pt x="4026" y="310"/>
                    <a:pt x="4077" y="309"/>
                  </a:cubicBezTo>
                  <a:cubicBezTo>
                    <a:pt x="4129" y="308"/>
                    <a:pt x="4180" y="308"/>
                    <a:pt x="4232" y="308"/>
                  </a:cubicBezTo>
                  <a:cubicBezTo>
                    <a:pt x="4438" y="308"/>
                    <a:pt x="4644" y="314"/>
                    <a:pt x="4849" y="3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64">
              <a:extLst>
                <a:ext uri="{FF2B5EF4-FFF2-40B4-BE49-F238E27FC236}">
                  <a16:creationId xmlns:a16="http://schemas.microsoft.com/office/drawing/2014/main" id="{1387DBDA-7EB6-B833-B40A-89116F3A35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8513" y="4244975"/>
              <a:ext cx="12112625" cy="1038225"/>
            </a:xfrm>
            <a:custGeom>
              <a:avLst/>
              <a:gdLst>
                <a:gd name="T0" fmla="*/ 4228 w 4849"/>
                <a:gd name="T1" fmla="*/ 321 h 415"/>
                <a:gd name="T2" fmla="*/ 3995 w 4849"/>
                <a:gd name="T3" fmla="*/ 331 h 415"/>
                <a:gd name="T4" fmla="*/ 3763 w 4849"/>
                <a:gd name="T5" fmla="*/ 321 h 415"/>
                <a:gd name="T6" fmla="*/ 2988 w 4849"/>
                <a:gd name="T7" fmla="*/ 289 h 415"/>
                <a:gd name="T8" fmla="*/ 2648 w 4849"/>
                <a:gd name="T9" fmla="*/ 207 h 415"/>
                <a:gd name="T10" fmla="*/ 2612 w 4849"/>
                <a:gd name="T11" fmla="*/ 194 h 415"/>
                <a:gd name="T12" fmla="*/ 2393 w 4849"/>
                <a:gd name="T13" fmla="*/ 114 h 415"/>
                <a:gd name="T14" fmla="*/ 2282 w 4849"/>
                <a:gd name="T15" fmla="*/ 78 h 415"/>
                <a:gd name="T16" fmla="*/ 2245 w 4849"/>
                <a:gd name="T17" fmla="*/ 67 h 415"/>
                <a:gd name="T18" fmla="*/ 2056 w 4849"/>
                <a:gd name="T19" fmla="*/ 23 h 415"/>
                <a:gd name="T20" fmla="*/ 1999 w 4849"/>
                <a:gd name="T21" fmla="*/ 14 h 415"/>
                <a:gd name="T22" fmla="*/ 1941 w 4849"/>
                <a:gd name="T23" fmla="*/ 8 h 415"/>
                <a:gd name="T24" fmla="*/ 1844 w 4849"/>
                <a:gd name="T25" fmla="*/ 3 h 415"/>
                <a:gd name="T26" fmla="*/ 1824 w 4849"/>
                <a:gd name="T27" fmla="*/ 3 h 415"/>
                <a:gd name="T28" fmla="*/ 1747 w 4849"/>
                <a:gd name="T29" fmla="*/ 6 h 415"/>
                <a:gd name="T30" fmla="*/ 1631 w 4849"/>
                <a:gd name="T31" fmla="*/ 12 h 415"/>
                <a:gd name="T32" fmla="*/ 1322 w 4849"/>
                <a:gd name="T33" fmla="*/ 42 h 415"/>
                <a:gd name="T34" fmla="*/ 1151 w 4849"/>
                <a:gd name="T35" fmla="*/ 79 h 415"/>
                <a:gd name="T36" fmla="*/ 1096 w 4849"/>
                <a:gd name="T37" fmla="*/ 97 h 415"/>
                <a:gd name="T38" fmla="*/ 1042 w 4849"/>
                <a:gd name="T39" fmla="*/ 119 h 415"/>
                <a:gd name="T40" fmla="*/ 891 w 4849"/>
                <a:gd name="T41" fmla="*/ 205 h 415"/>
                <a:gd name="T42" fmla="*/ 724 w 4849"/>
                <a:gd name="T43" fmla="*/ 305 h 415"/>
                <a:gd name="T44" fmla="*/ 689 w 4849"/>
                <a:gd name="T45" fmla="*/ 321 h 415"/>
                <a:gd name="T46" fmla="*/ 310 w 4849"/>
                <a:gd name="T47" fmla="*/ 404 h 415"/>
                <a:gd name="T48" fmla="*/ 310 w 4849"/>
                <a:gd name="T49" fmla="*/ 403 h 415"/>
                <a:gd name="T50" fmla="*/ 688 w 4849"/>
                <a:gd name="T51" fmla="*/ 319 h 415"/>
                <a:gd name="T52" fmla="*/ 723 w 4849"/>
                <a:gd name="T53" fmla="*/ 303 h 415"/>
                <a:gd name="T54" fmla="*/ 889 w 4849"/>
                <a:gd name="T55" fmla="*/ 203 h 415"/>
                <a:gd name="T56" fmla="*/ 1041 w 4849"/>
                <a:gd name="T57" fmla="*/ 116 h 415"/>
                <a:gd name="T58" fmla="*/ 1095 w 4849"/>
                <a:gd name="T59" fmla="*/ 95 h 415"/>
                <a:gd name="T60" fmla="*/ 1150 w 4849"/>
                <a:gd name="T61" fmla="*/ 76 h 415"/>
                <a:gd name="T62" fmla="*/ 1321 w 4849"/>
                <a:gd name="T63" fmla="*/ 39 h 415"/>
                <a:gd name="T64" fmla="*/ 1630 w 4849"/>
                <a:gd name="T65" fmla="*/ 9 h 415"/>
                <a:gd name="T66" fmla="*/ 1747 w 4849"/>
                <a:gd name="T67" fmla="*/ 3 h 415"/>
                <a:gd name="T68" fmla="*/ 1824 w 4849"/>
                <a:gd name="T69" fmla="*/ 0 h 415"/>
                <a:gd name="T70" fmla="*/ 1844 w 4849"/>
                <a:gd name="T71" fmla="*/ 0 h 415"/>
                <a:gd name="T72" fmla="*/ 1941 w 4849"/>
                <a:gd name="T73" fmla="*/ 4 h 415"/>
                <a:gd name="T74" fmla="*/ 1999 w 4849"/>
                <a:gd name="T75" fmla="*/ 10 h 415"/>
                <a:gd name="T76" fmla="*/ 2057 w 4849"/>
                <a:gd name="T77" fmla="*/ 19 h 415"/>
                <a:gd name="T78" fmla="*/ 2246 w 4849"/>
                <a:gd name="T79" fmla="*/ 63 h 415"/>
                <a:gd name="T80" fmla="*/ 2283 w 4849"/>
                <a:gd name="T81" fmla="*/ 74 h 415"/>
                <a:gd name="T82" fmla="*/ 2394 w 4849"/>
                <a:gd name="T83" fmla="*/ 111 h 415"/>
                <a:gd name="T84" fmla="*/ 2613 w 4849"/>
                <a:gd name="T85" fmla="*/ 190 h 415"/>
                <a:gd name="T86" fmla="*/ 2650 w 4849"/>
                <a:gd name="T87" fmla="*/ 203 h 415"/>
                <a:gd name="T88" fmla="*/ 2988 w 4849"/>
                <a:gd name="T89" fmla="*/ 286 h 415"/>
                <a:gd name="T90" fmla="*/ 3763 w 4849"/>
                <a:gd name="T91" fmla="*/ 319 h 415"/>
                <a:gd name="T92" fmla="*/ 3995 w 4849"/>
                <a:gd name="T93" fmla="*/ 329 h 415"/>
                <a:gd name="T94" fmla="*/ 4228 w 4849"/>
                <a:gd name="T95" fmla="*/ 319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49" h="415">
                  <a:moveTo>
                    <a:pt x="4849" y="338"/>
                  </a:moveTo>
                  <a:cubicBezTo>
                    <a:pt x="4643" y="322"/>
                    <a:pt x="4435" y="316"/>
                    <a:pt x="4228" y="321"/>
                  </a:cubicBezTo>
                  <a:cubicBezTo>
                    <a:pt x="4176" y="322"/>
                    <a:pt x="4125" y="325"/>
                    <a:pt x="4073" y="327"/>
                  </a:cubicBezTo>
                  <a:cubicBezTo>
                    <a:pt x="4047" y="329"/>
                    <a:pt x="4021" y="330"/>
                    <a:pt x="3995" y="331"/>
                  </a:cubicBezTo>
                  <a:cubicBezTo>
                    <a:pt x="3970" y="331"/>
                    <a:pt x="3944" y="331"/>
                    <a:pt x="3918" y="330"/>
                  </a:cubicBezTo>
                  <a:cubicBezTo>
                    <a:pt x="3866" y="328"/>
                    <a:pt x="3814" y="324"/>
                    <a:pt x="3763" y="321"/>
                  </a:cubicBezTo>
                  <a:cubicBezTo>
                    <a:pt x="3711" y="318"/>
                    <a:pt x="3659" y="317"/>
                    <a:pt x="3608" y="320"/>
                  </a:cubicBezTo>
                  <a:cubicBezTo>
                    <a:pt x="3401" y="328"/>
                    <a:pt x="3193" y="321"/>
                    <a:pt x="2988" y="289"/>
                  </a:cubicBezTo>
                  <a:cubicBezTo>
                    <a:pt x="2885" y="273"/>
                    <a:pt x="2784" y="251"/>
                    <a:pt x="2685" y="219"/>
                  </a:cubicBezTo>
                  <a:cubicBezTo>
                    <a:pt x="2648" y="207"/>
                    <a:pt x="2648" y="207"/>
                    <a:pt x="2648" y="207"/>
                  </a:cubicBezTo>
                  <a:cubicBezTo>
                    <a:pt x="2630" y="200"/>
                    <a:pt x="2630" y="200"/>
                    <a:pt x="2630" y="200"/>
                  </a:cubicBezTo>
                  <a:cubicBezTo>
                    <a:pt x="2612" y="194"/>
                    <a:pt x="2612" y="194"/>
                    <a:pt x="2612" y="194"/>
                  </a:cubicBezTo>
                  <a:cubicBezTo>
                    <a:pt x="2539" y="167"/>
                    <a:pt x="2539" y="167"/>
                    <a:pt x="2539" y="167"/>
                  </a:cubicBezTo>
                  <a:cubicBezTo>
                    <a:pt x="2490" y="149"/>
                    <a:pt x="2441" y="131"/>
                    <a:pt x="2393" y="114"/>
                  </a:cubicBezTo>
                  <a:cubicBezTo>
                    <a:pt x="2368" y="106"/>
                    <a:pt x="2344" y="98"/>
                    <a:pt x="2319" y="90"/>
                  </a:cubicBezTo>
                  <a:cubicBezTo>
                    <a:pt x="2307" y="86"/>
                    <a:pt x="2294" y="82"/>
                    <a:pt x="2282" y="78"/>
                  </a:cubicBezTo>
                  <a:cubicBezTo>
                    <a:pt x="2263" y="72"/>
                    <a:pt x="2263" y="72"/>
                    <a:pt x="2263" y="72"/>
                  </a:cubicBezTo>
                  <a:cubicBezTo>
                    <a:pt x="2245" y="67"/>
                    <a:pt x="2245" y="67"/>
                    <a:pt x="2245" y="67"/>
                  </a:cubicBezTo>
                  <a:cubicBezTo>
                    <a:pt x="2195" y="52"/>
                    <a:pt x="2145" y="40"/>
                    <a:pt x="2094" y="30"/>
                  </a:cubicBezTo>
                  <a:cubicBezTo>
                    <a:pt x="2056" y="23"/>
                    <a:pt x="2056" y="23"/>
                    <a:pt x="2056" y="23"/>
                  </a:cubicBezTo>
                  <a:cubicBezTo>
                    <a:pt x="2043" y="20"/>
                    <a:pt x="2030" y="19"/>
                    <a:pt x="2018" y="17"/>
                  </a:cubicBezTo>
                  <a:cubicBezTo>
                    <a:pt x="1999" y="14"/>
                    <a:pt x="1999" y="14"/>
                    <a:pt x="1999" y="14"/>
                  </a:cubicBezTo>
                  <a:cubicBezTo>
                    <a:pt x="1979" y="12"/>
                    <a:pt x="1979" y="12"/>
                    <a:pt x="1979" y="12"/>
                  </a:cubicBezTo>
                  <a:cubicBezTo>
                    <a:pt x="1966" y="10"/>
                    <a:pt x="1954" y="9"/>
                    <a:pt x="1941" y="8"/>
                  </a:cubicBezTo>
                  <a:cubicBezTo>
                    <a:pt x="1915" y="6"/>
                    <a:pt x="1889" y="4"/>
                    <a:pt x="1863" y="4"/>
                  </a:cubicBezTo>
                  <a:cubicBezTo>
                    <a:pt x="1844" y="3"/>
                    <a:pt x="1844" y="3"/>
                    <a:pt x="1844" y="3"/>
                  </a:cubicBezTo>
                  <a:cubicBezTo>
                    <a:pt x="1834" y="3"/>
                    <a:pt x="1834" y="3"/>
                    <a:pt x="1834" y="3"/>
                  </a:cubicBezTo>
                  <a:cubicBezTo>
                    <a:pt x="1831" y="3"/>
                    <a:pt x="1828" y="3"/>
                    <a:pt x="1824" y="3"/>
                  </a:cubicBezTo>
                  <a:cubicBezTo>
                    <a:pt x="1786" y="4"/>
                    <a:pt x="1786" y="4"/>
                    <a:pt x="1786" y="4"/>
                  </a:cubicBezTo>
                  <a:cubicBezTo>
                    <a:pt x="1773" y="4"/>
                    <a:pt x="1760" y="5"/>
                    <a:pt x="1747" y="6"/>
                  </a:cubicBezTo>
                  <a:cubicBezTo>
                    <a:pt x="1708" y="8"/>
                    <a:pt x="1708" y="8"/>
                    <a:pt x="1708" y="8"/>
                  </a:cubicBezTo>
                  <a:cubicBezTo>
                    <a:pt x="1682" y="9"/>
                    <a:pt x="1656" y="10"/>
                    <a:pt x="1631" y="12"/>
                  </a:cubicBezTo>
                  <a:cubicBezTo>
                    <a:pt x="1579" y="15"/>
                    <a:pt x="1527" y="18"/>
                    <a:pt x="1476" y="23"/>
                  </a:cubicBezTo>
                  <a:cubicBezTo>
                    <a:pt x="1424" y="28"/>
                    <a:pt x="1373" y="34"/>
                    <a:pt x="1322" y="42"/>
                  </a:cubicBezTo>
                  <a:cubicBezTo>
                    <a:pt x="1271" y="50"/>
                    <a:pt x="1220" y="60"/>
                    <a:pt x="1170" y="74"/>
                  </a:cubicBezTo>
                  <a:cubicBezTo>
                    <a:pt x="1151" y="79"/>
                    <a:pt x="1151" y="79"/>
                    <a:pt x="1151" y="79"/>
                  </a:cubicBezTo>
                  <a:cubicBezTo>
                    <a:pt x="1145" y="81"/>
                    <a:pt x="1139" y="83"/>
                    <a:pt x="1133" y="85"/>
                  </a:cubicBezTo>
                  <a:cubicBezTo>
                    <a:pt x="1120" y="89"/>
                    <a:pt x="1108" y="92"/>
                    <a:pt x="1096" y="97"/>
                  </a:cubicBezTo>
                  <a:cubicBezTo>
                    <a:pt x="1084" y="102"/>
                    <a:pt x="1072" y="106"/>
                    <a:pt x="1060" y="111"/>
                  </a:cubicBezTo>
                  <a:cubicBezTo>
                    <a:pt x="1042" y="119"/>
                    <a:pt x="1042" y="119"/>
                    <a:pt x="1042" y="119"/>
                  </a:cubicBezTo>
                  <a:cubicBezTo>
                    <a:pt x="1025" y="127"/>
                    <a:pt x="1025" y="127"/>
                    <a:pt x="1025" y="127"/>
                  </a:cubicBezTo>
                  <a:cubicBezTo>
                    <a:pt x="978" y="150"/>
                    <a:pt x="934" y="178"/>
                    <a:pt x="891" y="205"/>
                  </a:cubicBezTo>
                  <a:cubicBezTo>
                    <a:pt x="847" y="234"/>
                    <a:pt x="804" y="262"/>
                    <a:pt x="758" y="287"/>
                  </a:cubicBezTo>
                  <a:cubicBezTo>
                    <a:pt x="747" y="293"/>
                    <a:pt x="735" y="299"/>
                    <a:pt x="724" y="305"/>
                  </a:cubicBezTo>
                  <a:cubicBezTo>
                    <a:pt x="718" y="308"/>
                    <a:pt x="712" y="310"/>
                    <a:pt x="706" y="313"/>
                  </a:cubicBezTo>
                  <a:cubicBezTo>
                    <a:pt x="700" y="316"/>
                    <a:pt x="694" y="318"/>
                    <a:pt x="689" y="321"/>
                  </a:cubicBezTo>
                  <a:cubicBezTo>
                    <a:pt x="665" y="331"/>
                    <a:pt x="640" y="340"/>
                    <a:pt x="615" y="347"/>
                  </a:cubicBezTo>
                  <a:cubicBezTo>
                    <a:pt x="516" y="375"/>
                    <a:pt x="413" y="394"/>
                    <a:pt x="310" y="404"/>
                  </a:cubicBezTo>
                  <a:cubicBezTo>
                    <a:pt x="207" y="414"/>
                    <a:pt x="103" y="415"/>
                    <a:pt x="0" y="405"/>
                  </a:cubicBezTo>
                  <a:cubicBezTo>
                    <a:pt x="103" y="415"/>
                    <a:pt x="207" y="413"/>
                    <a:pt x="310" y="403"/>
                  </a:cubicBezTo>
                  <a:cubicBezTo>
                    <a:pt x="413" y="393"/>
                    <a:pt x="515" y="374"/>
                    <a:pt x="615" y="345"/>
                  </a:cubicBezTo>
                  <a:cubicBezTo>
                    <a:pt x="639" y="338"/>
                    <a:pt x="664" y="329"/>
                    <a:pt x="688" y="319"/>
                  </a:cubicBezTo>
                  <a:cubicBezTo>
                    <a:pt x="694" y="317"/>
                    <a:pt x="699" y="314"/>
                    <a:pt x="705" y="311"/>
                  </a:cubicBezTo>
                  <a:cubicBezTo>
                    <a:pt x="711" y="308"/>
                    <a:pt x="717" y="306"/>
                    <a:pt x="723" y="303"/>
                  </a:cubicBezTo>
                  <a:cubicBezTo>
                    <a:pt x="734" y="297"/>
                    <a:pt x="746" y="291"/>
                    <a:pt x="757" y="285"/>
                  </a:cubicBezTo>
                  <a:cubicBezTo>
                    <a:pt x="803" y="260"/>
                    <a:pt x="846" y="232"/>
                    <a:pt x="889" y="203"/>
                  </a:cubicBezTo>
                  <a:cubicBezTo>
                    <a:pt x="933" y="175"/>
                    <a:pt x="977" y="148"/>
                    <a:pt x="1023" y="125"/>
                  </a:cubicBezTo>
                  <a:cubicBezTo>
                    <a:pt x="1041" y="116"/>
                    <a:pt x="1041" y="116"/>
                    <a:pt x="1041" y="116"/>
                  </a:cubicBezTo>
                  <a:cubicBezTo>
                    <a:pt x="1059" y="109"/>
                    <a:pt x="1059" y="109"/>
                    <a:pt x="1059" y="109"/>
                  </a:cubicBezTo>
                  <a:cubicBezTo>
                    <a:pt x="1071" y="103"/>
                    <a:pt x="1083" y="99"/>
                    <a:pt x="1095" y="95"/>
                  </a:cubicBezTo>
                  <a:cubicBezTo>
                    <a:pt x="1107" y="90"/>
                    <a:pt x="1120" y="86"/>
                    <a:pt x="1132" y="82"/>
                  </a:cubicBezTo>
                  <a:cubicBezTo>
                    <a:pt x="1138" y="80"/>
                    <a:pt x="1144" y="78"/>
                    <a:pt x="1150" y="76"/>
                  </a:cubicBezTo>
                  <a:cubicBezTo>
                    <a:pt x="1169" y="71"/>
                    <a:pt x="1169" y="71"/>
                    <a:pt x="1169" y="71"/>
                  </a:cubicBezTo>
                  <a:cubicBezTo>
                    <a:pt x="1219" y="58"/>
                    <a:pt x="1270" y="47"/>
                    <a:pt x="1321" y="39"/>
                  </a:cubicBezTo>
                  <a:cubicBezTo>
                    <a:pt x="1372" y="31"/>
                    <a:pt x="1424" y="25"/>
                    <a:pt x="1475" y="20"/>
                  </a:cubicBezTo>
                  <a:cubicBezTo>
                    <a:pt x="1527" y="15"/>
                    <a:pt x="1579" y="12"/>
                    <a:pt x="1630" y="9"/>
                  </a:cubicBezTo>
                  <a:cubicBezTo>
                    <a:pt x="1656" y="7"/>
                    <a:pt x="1682" y="6"/>
                    <a:pt x="1708" y="4"/>
                  </a:cubicBezTo>
                  <a:cubicBezTo>
                    <a:pt x="1747" y="3"/>
                    <a:pt x="1747" y="3"/>
                    <a:pt x="1747" y="3"/>
                  </a:cubicBezTo>
                  <a:cubicBezTo>
                    <a:pt x="1760" y="2"/>
                    <a:pt x="1773" y="1"/>
                    <a:pt x="1786" y="1"/>
                  </a:cubicBezTo>
                  <a:cubicBezTo>
                    <a:pt x="1824" y="0"/>
                    <a:pt x="1824" y="0"/>
                    <a:pt x="1824" y="0"/>
                  </a:cubicBezTo>
                  <a:cubicBezTo>
                    <a:pt x="1828" y="0"/>
                    <a:pt x="1831" y="0"/>
                    <a:pt x="1834" y="0"/>
                  </a:cubicBezTo>
                  <a:cubicBezTo>
                    <a:pt x="1844" y="0"/>
                    <a:pt x="1844" y="0"/>
                    <a:pt x="1844" y="0"/>
                  </a:cubicBezTo>
                  <a:cubicBezTo>
                    <a:pt x="1863" y="0"/>
                    <a:pt x="1863" y="0"/>
                    <a:pt x="1863" y="0"/>
                  </a:cubicBezTo>
                  <a:cubicBezTo>
                    <a:pt x="1889" y="0"/>
                    <a:pt x="1915" y="3"/>
                    <a:pt x="1941" y="4"/>
                  </a:cubicBezTo>
                  <a:cubicBezTo>
                    <a:pt x="1954" y="5"/>
                    <a:pt x="1967" y="7"/>
                    <a:pt x="1980" y="8"/>
                  </a:cubicBezTo>
                  <a:cubicBezTo>
                    <a:pt x="1999" y="10"/>
                    <a:pt x="1999" y="10"/>
                    <a:pt x="1999" y="10"/>
                  </a:cubicBezTo>
                  <a:cubicBezTo>
                    <a:pt x="2018" y="13"/>
                    <a:pt x="2018" y="13"/>
                    <a:pt x="2018" y="13"/>
                  </a:cubicBezTo>
                  <a:cubicBezTo>
                    <a:pt x="2031" y="15"/>
                    <a:pt x="2044" y="17"/>
                    <a:pt x="2057" y="19"/>
                  </a:cubicBezTo>
                  <a:cubicBezTo>
                    <a:pt x="2095" y="26"/>
                    <a:pt x="2095" y="26"/>
                    <a:pt x="2095" y="26"/>
                  </a:cubicBezTo>
                  <a:cubicBezTo>
                    <a:pt x="2146" y="36"/>
                    <a:pt x="2196" y="49"/>
                    <a:pt x="2246" y="63"/>
                  </a:cubicBezTo>
                  <a:cubicBezTo>
                    <a:pt x="2265" y="69"/>
                    <a:pt x="2265" y="69"/>
                    <a:pt x="2265" y="69"/>
                  </a:cubicBezTo>
                  <a:cubicBezTo>
                    <a:pt x="2283" y="74"/>
                    <a:pt x="2283" y="74"/>
                    <a:pt x="2283" y="74"/>
                  </a:cubicBezTo>
                  <a:cubicBezTo>
                    <a:pt x="2295" y="78"/>
                    <a:pt x="2308" y="82"/>
                    <a:pt x="2320" y="86"/>
                  </a:cubicBezTo>
                  <a:cubicBezTo>
                    <a:pt x="2345" y="94"/>
                    <a:pt x="2369" y="102"/>
                    <a:pt x="2394" y="111"/>
                  </a:cubicBezTo>
                  <a:cubicBezTo>
                    <a:pt x="2443" y="128"/>
                    <a:pt x="2491" y="145"/>
                    <a:pt x="2540" y="163"/>
                  </a:cubicBezTo>
                  <a:cubicBezTo>
                    <a:pt x="2613" y="190"/>
                    <a:pt x="2613" y="190"/>
                    <a:pt x="2613" y="190"/>
                  </a:cubicBezTo>
                  <a:cubicBezTo>
                    <a:pt x="2631" y="197"/>
                    <a:pt x="2631" y="197"/>
                    <a:pt x="2631" y="197"/>
                  </a:cubicBezTo>
                  <a:cubicBezTo>
                    <a:pt x="2650" y="203"/>
                    <a:pt x="2650" y="203"/>
                    <a:pt x="2650" y="203"/>
                  </a:cubicBezTo>
                  <a:cubicBezTo>
                    <a:pt x="2686" y="216"/>
                    <a:pt x="2686" y="216"/>
                    <a:pt x="2686" y="216"/>
                  </a:cubicBezTo>
                  <a:cubicBezTo>
                    <a:pt x="2785" y="247"/>
                    <a:pt x="2886" y="270"/>
                    <a:pt x="2988" y="286"/>
                  </a:cubicBezTo>
                  <a:cubicBezTo>
                    <a:pt x="3193" y="318"/>
                    <a:pt x="3401" y="325"/>
                    <a:pt x="3607" y="317"/>
                  </a:cubicBezTo>
                  <a:cubicBezTo>
                    <a:pt x="3659" y="315"/>
                    <a:pt x="3711" y="316"/>
                    <a:pt x="3763" y="319"/>
                  </a:cubicBezTo>
                  <a:cubicBezTo>
                    <a:pt x="3814" y="322"/>
                    <a:pt x="3866" y="326"/>
                    <a:pt x="3918" y="328"/>
                  </a:cubicBezTo>
                  <a:cubicBezTo>
                    <a:pt x="3944" y="329"/>
                    <a:pt x="3970" y="329"/>
                    <a:pt x="3995" y="329"/>
                  </a:cubicBezTo>
                  <a:cubicBezTo>
                    <a:pt x="4021" y="328"/>
                    <a:pt x="4047" y="326"/>
                    <a:pt x="4073" y="325"/>
                  </a:cubicBezTo>
                  <a:cubicBezTo>
                    <a:pt x="4125" y="322"/>
                    <a:pt x="4176" y="320"/>
                    <a:pt x="4228" y="319"/>
                  </a:cubicBezTo>
                  <a:cubicBezTo>
                    <a:pt x="4435" y="315"/>
                    <a:pt x="4643" y="321"/>
                    <a:pt x="4849" y="3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65">
              <a:extLst>
                <a:ext uri="{FF2B5EF4-FFF2-40B4-BE49-F238E27FC236}">
                  <a16:creationId xmlns:a16="http://schemas.microsoft.com/office/drawing/2014/main" id="{ED7852C2-7100-172D-9779-8A842DC1529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1688" y="4297363"/>
              <a:ext cx="12114213" cy="1125538"/>
            </a:xfrm>
            <a:custGeom>
              <a:avLst/>
              <a:gdLst>
                <a:gd name="T0" fmla="*/ 4225 w 4850"/>
                <a:gd name="T1" fmla="*/ 336 h 450"/>
                <a:gd name="T2" fmla="*/ 3991 w 4850"/>
                <a:gd name="T3" fmla="*/ 354 h 450"/>
                <a:gd name="T4" fmla="*/ 3601 w 4850"/>
                <a:gd name="T5" fmla="*/ 370 h 450"/>
                <a:gd name="T6" fmla="*/ 2976 w 4850"/>
                <a:gd name="T7" fmla="*/ 354 h 450"/>
                <a:gd name="T8" fmla="*/ 2861 w 4850"/>
                <a:gd name="T9" fmla="*/ 333 h 450"/>
                <a:gd name="T10" fmla="*/ 2785 w 4850"/>
                <a:gd name="T11" fmla="*/ 316 h 450"/>
                <a:gd name="T12" fmla="*/ 2672 w 4850"/>
                <a:gd name="T13" fmla="*/ 283 h 450"/>
                <a:gd name="T14" fmla="*/ 2598 w 4850"/>
                <a:gd name="T15" fmla="*/ 257 h 450"/>
                <a:gd name="T16" fmla="*/ 2381 w 4850"/>
                <a:gd name="T17" fmla="*/ 169 h 450"/>
                <a:gd name="T18" fmla="*/ 2236 w 4850"/>
                <a:gd name="T19" fmla="*/ 111 h 450"/>
                <a:gd name="T20" fmla="*/ 2125 w 4850"/>
                <a:gd name="T21" fmla="*/ 72 h 450"/>
                <a:gd name="T22" fmla="*/ 2088 w 4850"/>
                <a:gd name="T23" fmla="*/ 61 h 450"/>
                <a:gd name="T24" fmla="*/ 1897 w 4850"/>
                <a:gd name="T25" fmla="*/ 17 h 450"/>
                <a:gd name="T26" fmla="*/ 1859 w 4850"/>
                <a:gd name="T27" fmla="*/ 12 h 450"/>
                <a:gd name="T28" fmla="*/ 1820 w 4850"/>
                <a:gd name="T29" fmla="*/ 8 h 450"/>
                <a:gd name="T30" fmla="*/ 1742 w 4850"/>
                <a:gd name="T31" fmla="*/ 4 h 450"/>
                <a:gd name="T32" fmla="*/ 1703 w 4850"/>
                <a:gd name="T33" fmla="*/ 4 h 450"/>
                <a:gd name="T34" fmla="*/ 1469 w 4850"/>
                <a:gd name="T35" fmla="*/ 12 h 450"/>
                <a:gd name="T36" fmla="*/ 1161 w 4850"/>
                <a:gd name="T37" fmla="*/ 63 h 450"/>
                <a:gd name="T38" fmla="*/ 885 w 4850"/>
                <a:gd name="T39" fmla="*/ 205 h 450"/>
                <a:gd name="T40" fmla="*/ 616 w 4850"/>
                <a:gd name="T41" fmla="*/ 364 h 450"/>
                <a:gd name="T42" fmla="*/ 0 w 4850"/>
                <a:gd name="T43" fmla="*/ 437 h 450"/>
                <a:gd name="T44" fmla="*/ 616 w 4850"/>
                <a:gd name="T45" fmla="*/ 362 h 450"/>
                <a:gd name="T46" fmla="*/ 884 w 4850"/>
                <a:gd name="T47" fmla="*/ 203 h 450"/>
                <a:gd name="T48" fmla="*/ 1160 w 4850"/>
                <a:gd name="T49" fmla="*/ 60 h 450"/>
                <a:gd name="T50" fmla="*/ 1468 w 4850"/>
                <a:gd name="T51" fmla="*/ 9 h 450"/>
                <a:gd name="T52" fmla="*/ 1703 w 4850"/>
                <a:gd name="T53" fmla="*/ 1 h 450"/>
                <a:gd name="T54" fmla="*/ 1742 w 4850"/>
                <a:gd name="T55" fmla="*/ 1 h 450"/>
                <a:gd name="T56" fmla="*/ 1820 w 4850"/>
                <a:gd name="T57" fmla="*/ 5 h 450"/>
                <a:gd name="T58" fmla="*/ 1859 w 4850"/>
                <a:gd name="T59" fmla="*/ 9 h 450"/>
                <a:gd name="T60" fmla="*/ 1898 w 4850"/>
                <a:gd name="T61" fmla="*/ 14 h 450"/>
                <a:gd name="T62" fmla="*/ 2089 w 4850"/>
                <a:gd name="T63" fmla="*/ 57 h 450"/>
                <a:gd name="T64" fmla="*/ 2126 w 4850"/>
                <a:gd name="T65" fmla="*/ 69 h 450"/>
                <a:gd name="T66" fmla="*/ 2237 w 4850"/>
                <a:gd name="T67" fmla="*/ 107 h 450"/>
                <a:gd name="T68" fmla="*/ 2382 w 4850"/>
                <a:gd name="T69" fmla="*/ 165 h 450"/>
                <a:gd name="T70" fmla="*/ 2599 w 4850"/>
                <a:gd name="T71" fmla="*/ 254 h 450"/>
                <a:gd name="T72" fmla="*/ 2673 w 4850"/>
                <a:gd name="T73" fmla="*/ 280 h 450"/>
                <a:gd name="T74" fmla="*/ 2786 w 4850"/>
                <a:gd name="T75" fmla="*/ 312 h 450"/>
                <a:gd name="T76" fmla="*/ 2862 w 4850"/>
                <a:gd name="T77" fmla="*/ 330 h 450"/>
                <a:gd name="T78" fmla="*/ 2977 w 4850"/>
                <a:gd name="T79" fmla="*/ 351 h 450"/>
                <a:gd name="T80" fmla="*/ 3600 w 4850"/>
                <a:gd name="T81" fmla="*/ 367 h 450"/>
                <a:gd name="T82" fmla="*/ 3991 w 4850"/>
                <a:gd name="T83" fmla="*/ 351 h 450"/>
                <a:gd name="T84" fmla="*/ 4225 w 4850"/>
                <a:gd name="T85" fmla="*/ 334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50" h="450">
                  <a:moveTo>
                    <a:pt x="4850" y="354"/>
                  </a:moveTo>
                  <a:cubicBezTo>
                    <a:pt x="4642" y="334"/>
                    <a:pt x="4433" y="327"/>
                    <a:pt x="4225" y="336"/>
                  </a:cubicBezTo>
                  <a:cubicBezTo>
                    <a:pt x="4173" y="339"/>
                    <a:pt x="4121" y="342"/>
                    <a:pt x="4069" y="346"/>
                  </a:cubicBezTo>
                  <a:cubicBezTo>
                    <a:pt x="3991" y="354"/>
                    <a:pt x="3991" y="354"/>
                    <a:pt x="3991" y="354"/>
                  </a:cubicBezTo>
                  <a:cubicBezTo>
                    <a:pt x="3965" y="356"/>
                    <a:pt x="3939" y="357"/>
                    <a:pt x="3913" y="358"/>
                  </a:cubicBezTo>
                  <a:cubicBezTo>
                    <a:pt x="3809" y="363"/>
                    <a:pt x="3704" y="360"/>
                    <a:pt x="3601" y="370"/>
                  </a:cubicBezTo>
                  <a:cubicBezTo>
                    <a:pt x="3497" y="379"/>
                    <a:pt x="3392" y="383"/>
                    <a:pt x="3288" y="381"/>
                  </a:cubicBezTo>
                  <a:cubicBezTo>
                    <a:pt x="3184" y="378"/>
                    <a:pt x="3080" y="370"/>
                    <a:pt x="2976" y="354"/>
                  </a:cubicBezTo>
                  <a:cubicBezTo>
                    <a:pt x="2951" y="351"/>
                    <a:pt x="2925" y="346"/>
                    <a:pt x="2899" y="341"/>
                  </a:cubicBezTo>
                  <a:cubicBezTo>
                    <a:pt x="2886" y="339"/>
                    <a:pt x="2874" y="336"/>
                    <a:pt x="2861" y="333"/>
                  </a:cubicBezTo>
                  <a:cubicBezTo>
                    <a:pt x="2823" y="325"/>
                    <a:pt x="2823" y="325"/>
                    <a:pt x="2823" y="325"/>
                  </a:cubicBezTo>
                  <a:cubicBezTo>
                    <a:pt x="2785" y="316"/>
                    <a:pt x="2785" y="316"/>
                    <a:pt x="2785" y="316"/>
                  </a:cubicBezTo>
                  <a:cubicBezTo>
                    <a:pt x="2772" y="312"/>
                    <a:pt x="2759" y="310"/>
                    <a:pt x="2747" y="306"/>
                  </a:cubicBezTo>
                  <a:cubicBezTo>
                    <a:pt x="2722" y="298"/>
                    <a:pt x="2697" y="292"/>
                    <a:pt x="2672" y="283"/>
                  </a:cubicBezTo>
                  <a:cubicBezTo>
                    <a:pt x="2635" y="271"/>
                    <a:pt x="2635" y="271"/>
                    <a:pt x="2635" y="271"/>
                  </a:cubicBezTo>
                  <a:cubicBezTo>
                    <a:pt x="2598" y="257"/>
                    <a:pt x="2598" y="257"/>
                    <a:pt x="2598" y="257"/>
                  </a:cubicBezTo>
                  <a:cubicBezTo>
                    <a:pt x="2574" y="248"/>
                    <a:pt x="2549" y="238"/>
                    <a:pt x="2525" y="228"/>
                  </a:cubicBezTo>
                  <a:cubicBezTo>
                    <a:pt x="2381" y="169"/>
                    <a:pt x="2381" y="169"/>
                    <a:pt x="2381" y="169"/>
                  </a:cubicBezTo>
                  <a:cubicBezTo>
                    <a:pt x="2357" y="159"/>
                    <a:pt x="2333" y="149"/>
                    <a:pt x="2308" y="139"/>
                  </a:cubicBezTo>
                  <a:cubicBezTo>
                    <a:pt x="2284" y="130"/>
                    <a:pt x="2260" y="120"/>
                    <a:pt x="2236" y="111"/>
                  </a:cubicBezTo>
                  <a:cubicBezTo>
                    <a:pt x="2211" y="102"/>
                    <a:pt x="2187" y="93"/>
                    <a:pt x="2162" y="84"/>
                  </a:cubicBezTo>
                  <a:cubicBezTo>
                    <a:pt x="2150" y="80"/>
                    <a:pt x="2137" y="76"/>
                    <a:pt x="2125" y="72"/>
                  </a:cubicBezTo>
                  <a:cubicBezTo>
                    <a:pt x="2106" y="66"/>
                    <a:pt x="2106" y="66"/>
                    <a:pt x="2106" y="66"/>
                  </a:cubicBezTo>
                  <a:cubicBezTo>
                    <a:pt x="2100" y="64"/>
                    <a:pt x="2094" y="63"/>
                    <a:pt x="2088" y="61"/>
                  </a:cubicBezTo>
                  <a:cubicBezTo>
                    <a:pt x="2038" y="45"/>
                    <a:pt x="1987" y="34"/>
                    <a:pt x="1936" y="24"/>
                  </a:cubicBezTo>
                  <a:cubicBezTo>
                    <a:pt x="1897" y="17"/>
                    <a:pt x="1897" y="17"/>
                    <a:pt x="1897" y="17"/>
                  </a:cubicBezTo>
                  <a:cubicBezTo>
                    <a:pt x="1891" y="16"/>
                    <a:pt x="1885" y="16"/>
                    <a:pt x="1878" y="15"/>
                  </a:cubicBezTo>
                  <a:cubicBezTo>
                    <a:pt x="1859" y="12"/>
                    <a:pt x="1859" y="12"/>
                    <a:pt x="1859" y="12"/>
                  </a:cubicBezTo>
                  <a:cubicBezTo>
                    <a:pt x="1839" y="10"/>
                    <a:pt x="1839" y="10"/>
                    <a:pt x="1839" y="10"/>
                  </a:cubicBezTo>
                  <a:cubicBezTo>
                    <a:pt x="1833" y="9"/>
                    <a:pt x="1826" y="9"/>
                    <a:pt x="1820" y="8"/>
                  </a:cubicBezTo>
                  <a:cubicBezTo>
                    <a:pt x="1781" y="5"/>
                    <a:pt x="1781" y="5"/>
                    <a:pt x="1781" y="5"/>
                  </a:cubicBezTo>
                  <a:cubicBezTo>
                    <a:pt x="1768" y="5"/>
                    <a:pt x="1755" y="5"/>
                    <a:pt x="1742" y="4"/>
                  </a:cubicBezTo>
                  <a:cubicBezTo>
                    <a:pt x="1722" y="4"/>
                    <a:pt x="1722" y="4"/>
                    <a:pt x="1722" y="4"/>
                  </a:cubicBezTo>
                  <a:cubicBezTo>
                    <a:pt x="1716" y="4"/>
                    <a:pt x="1709" y="4"/>
                    <a:pt x="1703" y="4"/>
                  </a:cubicBezTo>
                  <a:cubicBezTo>
                    <a:pt x="1677" y="4"/>
                    <a:pt x="1651" y="4"/>
                    <a:pt x="1625" y="5"/>
                  </a:cubicBezTo>
                  <a:cubicBezTo>
                    <a:pt x="1573" y="6"/>
                    <a:pt x="1521" y="8"/>
                    <a:pt x="1469" y="12"/>
                  </a:cubicBezTo>
                  <a:cubicBezTo>
                    <a:pt x="1417" y="16"/>
                    <a:pt x="1365" y="22"/>
                    <a:pt x="1313" y="30"/>
                  </a:cubicBezTo>
                  <a:cubicBezTo>
                    <a:pt x="1262" y="38"/>
                    <a:pt x="1211" y="48"/>
                    <a:pt x="1161" y="63"/>
                  </a:cubicBezTo>
                  <a:cubicBezTo>
                    <a:pt x="1111" y="77"/>
                    <a:pt x="1062" y="96"/>
                    <a:pt x="1017" y="121"/>
                  </a:cubicBezTo>
                  <a:cubicBezTo>
                    <a:pt x="971" y="146"/>
                    <a:pt x="927" y="175"/>
                    <a:pt x="885" y="205"/>
                  </a:cubicBezTo>
                  <a:cubicBezTo>
                    <a:pt x="842" y="235"/>
                    <a:pt x="800" y="266"/>
                    <a:pt x="756" y="294"/>
                  </a:cubicBezTo>
                  <a:cubicBezTo>
                    <a:pt x="712" y="321"/>
                    <a:pt x="665" y="346"/>
                    <a:pt x="616" y="364"/>
                  </a:cubicBezTo>
                  <a:cubicBezTo>
                    <a:pt x="518" y="400"/>
                    <a:pt x="416" y="423"/>
                    <a:pt x="313" y="436"/>
                  </a:cubicBezTo>
                  <a:cubicBezTo>
                    <a:pt x="209" y="449"/>
                    <a:pt x="104" y="450"/>
                    <a:pt x="0" y="437"/>
                  </a:cubicBezTo>
                  <a:cubicBezTo>
                    <a:pt x="104" y="450"/>
                    <a:pt x="209" y="448"/>
                    <a:pt x="312" y="435"/>
                  </a:cubicBezTo>
                  <a:cubicBezTo>
                    <a:pt x="416" y="422"/>
                    <a:pt x="518" y="398"/>
                    <a:pt x="616" y="362"/>
                  </a:cubicBezTo>
                  <a:cubicBezTo>
                    <a:pt x="664" y="344"/>
                    <a:pt x="711" y="320"/>
                    <a:pt x="755" y="292"/>
                  </a:cubicBezTo>
                  <a:cubicBezTo>
                    <a:pt x="799" y="264"/>
                    <a:pt x="841" y="233"/>
                    <a:pt x="884" y="203"/>
                  </a:cubicBezTo>
                  <a:cubicBezTo>
                    <a:pt x="926" y="173"/>
                    <a:pt x="969" y="144"/>
                    <a:pt x="1015" y="119"/>
                  </a:cubicBezTo>
                  <a:cubicBezTo>
                    <a:pt x="1061" y="94"/>
                    <a:pt x="1110" y="75"/>
                    <a:pt x="1160" y="60"/>
                  </a:cubicBezTo>
                  <a:cubicBezTo>
                    <a:pt x="1210" y="45"/>
                    <a:pt x="1261" y="35"/>
                    <a:pt x="1313" y="27"/>
                  </a:cubicBezTo>
                  <a:cubicBezTo>
                    <a:pt x="1364" y="19"/>
                    <a:pt x="1416" y="13"/>
                    <a:pt x="1468" y="9"/>
                  </a:cubicBezTo>
                  <a:cubicBezTo>
                    <a:pt x="1520" y="5"/>
                    <a:pt x="1573" y="3"/>
                    <a:pt x="1625" y="2"/>
                  </a:cubicBezTo>
                  <a:cubicBezTo>
                    <a:pt x="1651" y="1"/>
                    <a:pt x="1677" y="1"/>
                    <a:pt x="1703" y="1"/>
                  </a:cubicBezTo>
                  <a:cubicBezTo>
                    <a:pt x="1709" y="1"/>
                    <a:pt x="1716" y="0"/>
                    <a:pt x="1722" y="1"/>
                  </a:cubicBezTo>
                  <a:cubicBezTo>
                    <a:pt x="1742" y="1"/>
                    <a:pt x="1742" y="1"/>
                    <a:pt x="1742" y="1"/>
                  </a:cubicBezTo>
                  <a:cubicBezTo>
                    <a:pt x="1755" y="1"/>
                    <a:pt x="1768" y="1"/>
                    <a:pt x="1781" y="2"/>
                  </a:cubicBezTo>
                  <a:cubicBezTo>
                    <a:pt x="1820" y="5"/>
                    <a:pt x="1820" y="5"/>
                    <a:pt x="1820" y="5"/>
                  </a:cubicBezTo>
                  <a:cubicBezTo>
                    <a:pt x="1827" y="5"/>
                    <a:pt x="1833" y="6"/>
                    <a:pt x="1840" y="7"/>
                  </a:cubicBezTo>
                  <a:cubicBezTo>
                    <a:pt x="1859" y="9"/>
                    <a:pt x="1859" y="9"/>
                    <a:pt x="1859" y="9"/>
                  </a:cubicBezTo>
                  <a:cubicBezTo>
                    <a:pt x="1879" y="11"/>
                    <a:pt x="1879" y="11"/>
                    <a:pt x="1879" y="11"/>
                  </a:cubicBezTo>
                  <a:cubicBezTo>
                    <a:pt x="1885" y="12"/>
                    <a:pt x="1892" y="13"/>
                    <a:pt x="1898" y="14"/>
                  </a:cubicBezTo>
                  <a:cubicBezTo>
                    <a:pt x="1937" y="20"/>
                    <a:pt x="1937" y="20"/>
                    <a:pt x="1937" y="20"/>
                  </a:cubicBezTo>
                  <a:cubicBezTo>
                    <a:pt x="1988" y="30"/>
                    <a:pt x="2039" y="42"/>
                    <a:pt x="2089" y="57"/>
                  </a:cubicBezTo>
                  <a:cubicBezTo>
                    <a:pt x="2095" y="59"/>
                    <a:pt x="2101" y="61"/>
                    <a:pt x="2107" y="63"/>
                  </a:cubicBezTo>
                  <a:cubicBezTo>
                    <a:pt x="2126" y="69"/>
                    <a:pt x="2126" y="69"/>
                    <a:pt x="2126" y="69"/>
                  </a:cubicBezTo>
                  <a:cubicBezTo>
                    <a:pt x="2138" y="73"/>
                    <a:pt x="2151" y="76"/>
                    <a:pt x="2163" y="81"/>
                  </a:cubicBezTo>
                  <a:cubicBezTo>
                    <a:pt x="2188" y="89"/>
                    <a:pt x="2213" y="98"/>
                    <a:pt x="2237" y="107"/>
                  </a:cubicBezTo>
                  <a:cubicBezTo>
                    <a:pt x="2261" y="116"/>
                    <a:pt x="2286" y="126"/>
                    <a:pt x="2310" y="135"/>
                  </a:cubicBezTo>
                  <a:cubicBezTo>
                    <a:pt x="2334" y="145"/>
                    <a:pt x="2358" y="155"/>
                    <a:pt x="2382" y="165"/>
                  </a:cubicBezTo>
                  <a:cubicBezTo>
                    <a:pt x="2527" y="225"/>
                    <a:pt x="2527" y="225"/>
                    <a:pt x="2527" y="225"/>
                  </a:cubicBezTo>
                  <a:cubicBezTo>
                    <a:pt x="2551" y="235"/>
                    <a:pt x="2575" y="245"/>
                    <a:pt x="2599" y="254"/>
                  </a:cubicBezTo>
                  <a:cubicBezTo>
                    <a:pt x="2636" y="267"/>
                    <a:pt x="2636" y="267"/>
                    <a:pt x="2636" y="267"/>
                  </a:cubicBezTo>
                  <a:cubicBezTo>
                    <a:pt x="2673" y="280"/>
                    <a:pt x="2673" y="280"/>
                    <a:pt x="2673" y="280"/>
                  </a:cubicBezTo>
                  <a:cubicBezTo>
                    <a:pt x="2698" y="288"/>
                    <a:pt x="2723" y="295"/>
                    <a:pt x="2748" y="302"/>
                  </a:cubicBezTo>
                  <a:cubicBezTo>
                    <a:pt x="2760" y="306"/>
                    <a:pt x="2773" y="309"/>
                    <a:pt x="2786" y="312"/>
                  </a:cubicBezTo>
                  <a:cubicBezTo>
                    <a:pt x="2823" y="322"/>
                    <a:pt x="2823" y="322"/>
                    <a:pt x="2823" y="322"/>
                  </a:cubicBezTo>
                  <a:cubicBezTo>
                    <a:pt x="2862" y="330"/>
                    <a:pt x="2862" y="330"/>
                    <a:pt x="2862" y="330"/>
                  </a:cubicBezTo>
                  <a:cubicBezTo>
                    <a:pt x="2874" y="333"/>
                    <a:pt x="2887" y="335"/>
                    <a:pt x="2900" y="338"/>
                  </a:cubicBezTo>
                  <a:cubicBezTo>
                    <a:pt x="2926" y="342"/>
                    <a:pt x="2951" y="347"/>
                    <a:pt x="2977" y="351"/>
                  </a:cubicBezTo>
                  <a:cubicBezTo>
                    <a:pt x="3080" y="366"/>
                    <a:pt x="3184" y="375"/>
                    <a:pt x="3288" y="378"/>
                  </a:cubicBezTo>
                  <a:cubicBezTo>
                    <a:pt x="3392" y="380"/>
                    <a:pt x="3496" y="376"/>
                    <a:pt x="3600" y="367"/>
                  </a:cubicBezTo>
                  <a:cubicBezTo>
                    <a:pt x="3704" y="357"/>
                    <a:pt x="3809" y="360"/>
                    <a:pt x="3913" y="356"/>
                  </a:cubicBezTo>
                  <a:cubicBezTo>
                    <a:pt x="3939" y="355"/>
                    <a:pt x="3965" y="354"/>
                    <a:pt x="3991" y="351"/>
                  </a:cubicBezTo>
                  <a:cubicBezTo>
                    <a:pt x="4069" y="344"/>
                    <a:pt x="4069" y="344"/>
                    <a:pt x="4069" y="344"/>
                  </a:cubicBezTo>
                  <a:cubicBezTo>
                    <a:pt x="4121" y="340"/>
                    <a:pt x="4173" y="336"/>
                    <a:pt x="4225" y="334"/>
                  </a:cubicBezTo>
                  <a:cubicBezTo>
                    <a:pt x="4433" y="325"/>
                    <a:pt x="4642" y="333"/>
                    <a:pt x="4850" y="3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48" name="Oval 47">
            <a:extLst>
              <a:ext uri="{FF2B5EF4-FFF2-40B4-BE49-F238E27FC236}">
                <a16:creationId xmlns:a16="http://schemas.microsoft.com/office/drawing/2014/main" id="{C91AEF1A-F6D1-CBE9-C1A4-5094AF5B8A2B}"/>
              </a:ext>
            </a:extLst>
          </p:cNvPr>
          <p:cNvSpPr/>
          <p:nvPr userDrawn="1"/>
        </p:nvSpPr>
        <p:spPr>
          <a:xfrm>
            <a:off x="3968135" y="1301135"/>
            <a:ext cx="4255731" cy="4255731"/>
          </a:xfrm>
          <a:prstGeom prst="ellipse">
            <a:avLst/>
          </a:prstGeom>
          <a:noFill/>
          <a:ln w="22225" cap="rnd" cmpd="sng">
            <a:solidFill>
              <a:schemeClr val="accent5">
                <a:alpha val="56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BA0B8DE9-94A6-8DE5-5380-5126D0AF7DA4}"/>
              </a:ext>
            </a:extLst>
          </p:cNvPr>
          <p:cNvSpPr/>
          <p:nvPr userDrawn="1"/>
        </p:nvSpPr>
        <p:spPr>
          <a:xfrm>
            <a:off x="4201886" y="1534886"/>
            <a:ext cx="3788228" cy="378822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58242B1-AC24-F0A3-1B30-96C55256E10A}"/>
              </a:ext>
            </a:extLst>
          </p:cNvPr>
          <p:cNvSpPr txBox="1"/>
          <p:nvPr userDrawn="1"/>
        </p:nvSpPr>
        <p:spPr>
          <a:xfrm>
            <a:off x="4912215" y="4762394"/>
            <a:ext cx="2392968" cy="534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en-US" sz="1000" b="1" spc="300" baseline="0" dirty="0">
                <a:solidFill>
                  <a:schemeClr val="tx1"/>
                </a:solidFill>
                <a:latin typeface="IRANSans(MonoSpacedNum) UltraLi" panose="020B0506030804020204" pitchFamily="34" charset="-78"/>
                <a:cs typeface="IRANSans(MonoSpacedNum) UltraLi" panose="020B0506030804020204" pitchFamily="34" charset="-78"/>
              </a:rPr>
              <a:t>IDRO</a:t>
            </a:r>
          </a:p>
          <a:p>
            <a:pPr algn="ctr">
              <a:lnSpc>
                <a:spcPct val="150000"/>
              </a:lnSpc>
            </a:pPr>
            <a:r>
              <a:rPr lang="en-US" sz="1000" b="1" spc="300" baseline="0" dirty="0">
                <a:solidFill>
                  <a:schemeClr val="accent5">
                    <a:lumMod val="75000"/>
                  </a:schemeClr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1401</a:t>
            </a:r>
            <a:endParaRPr lang="id-ID" sz="1000" b="1" spc="300" baseline="0" dirty="0">
              <a:solidFill>
                <a:schemeClr val="accent5">
                  <a:lumMod val="75000"/>
                </a:schemeClr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DB27849E-F842-5504-83C8-C098E5ECA8E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502" y="1756944"/>
            <a:ext cx="704393" cy="689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658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Cryptonary Template - 4">
    <p:bg>
      <p:bgPr>
        <a:gradFill>
          <a:gsLst>
            <a:gs pos="0">
              <a:schemeClr val="bg1"/>
            </a:gs>
            <a:gs pos="100000">
              <a:schemeClr val="bg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>
            <a:extLst>
              <a:ext uri="{FF2B5EF4-FFF2-40B4-BE49-F238E27FC236}">
                <a16:creationId xmlns:a16="http://schemas.microsoft.com/office/drawing/2014/main" id="{B2177D5A-7C8A-F05F-BE27-80BEB07C65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1003" y="0"/>
            <a:ext cx="749994" cy="68580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B8A02695-FAA6-7411-65AB-8AE9CDB46CA8}"/>
              </a:ext>
            </a:extLst>
          </p:cNvPr>
          <p:cNvGrpSpPr/>
          <p:nvPr userDrawn="1"/>
        </p:nvGrpSpPr>
        <p:grpSpPr>
          <a:xfrm>
            <a:off x="30162" y="1874981"/>
            <a:ext cx="12192000" cy="3364023"/>
            <a:chOff x="13449300" y="1441450"/>
            <a:chExt cx="12192000" cy="3981451"/>
          </a:xfrm>
          <a:solidFill>
            <a:schemeClr val="bg1">
              <a:lumMod val="85000"/>
              <a:alpha val="43000"/>
            </a:schemeClr>
          </a:solidFill>
        </p:grpSpPr>
        <p:sp>
          <p:nvSpPr>
            <p:cNvPr id="14" name="Freeform 32">
              <a:extLst>
                <a:ext uri="{FF2B5EF4-FFF2-40B4-BE49-F238E27FC236}">
                  <a16:creationId xmlns:a16="http://schemas.microsoft.com/office/drawing/2014/main" id="{B1960512-A9D0-1AC8-6F54-1A3349927A6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9625" y="1470025"/>
              <a:ext cx="12131675" cy="2552700"/>
            </a:xfrm>
            <a:custGeom>
              <a:avLst/>
              <a:gdLst>
                <a:gd name="T0" fmla="*/ 744 w 4857"/>
                <a:gd name="T1" fmla="*/ 938 h 1021"/>
                <a:gd name="T2" fmla="*/ 910 w 4857"/>
                <a:gd name="T3" fmla="*/ 881 h 1021"/>
                <a:gd name="T4" fmla="*/ 1012 w 4857"/>
                <a:gd name="T5" fmla="*/ 836 h 1021"/>
                <a:gd name="T6" fmla="*/ 1071 w 4857"/>
                <a:gd name="T7" fmla="*/ 807 h 1021"/>
                <a:gd name="T8" fmla="*/ 1148 w 4857"/>
                <a:gd name="T9" fmla="*/ 764 h 1021"/>
                <a:gd name="T10" fmla="*/ 1330 w 4857"/>
                <a:gd name="T11" fmla="*/ 639 h 1021"/>
                <a:gd name="T12" fmla="*/ 1720 w 4857"/>
                <a:gd name="T13" fmla="*/ 220 h 1021"/>
                <a:gd name="T14" fmla="*/ 1826 w 4857"/>
                <a:gd name="T15" fmla="*/ 107 h 1021"/>
                <a:gd name="T16" fmla="*/ 1860 w 4857"/>
                <a:gd name="T17" fmla="*/ 79 h 1021"/>
                <a:gd name="T18" fmla="*/ 1926 w 4857"/>
                <a:gd name="T19" fmla="*/ 38 h 1021"/>
                <a:gd name="T20" fmla="*/ 1961 w 4857"/>
                <a:gd name="T21" fmla="*/ 22 h 1021"/>
                <a:gd name="T22" fmla="*/ 1998 w 4857"/>
                <a:gd name="T23" fmla="*/ 9 h 1021"/>
                <a:gd name="T24" fmla="*/ 2129 w 4857"/>
                <a:gd name="T25" fmla="*/ 12 h 1021"/>
                <a:gd name="T26" fmla="*/ 2186 w 4857"/>
                <a:gd name="T27" fmla="*/ 47 h 1021"/>
                <a:gd name="T28" fmla="*/ 2323 w 4857"/>
                <a:gd name="T29" fmla="*/ 298 h 1021"/>
                <a:gd name="T30" fmla="*/ 2497 w 4857"/>
                <a:gd name="T31" fmla="*/ 602 h 1021"/>
                <a:gd name="T32" fmla="*/ 3156 w 4857"/>
                <a:gd name="T33" fmla="*/ 720 h 1021"/>
                <a:gd name="T34" fmla="*/ 3387 w 4857"/>
                <a:gd name="T35" fmla="*/ 592 h 1021"/>
                <a:gd name="T36" fmla="*/ 3532 w 4857"/>
                <a:gd name="T37" fmla="*/ 541 h 1021"/>
                <a:gd name="T38" fmla="*/ 3642 w 4857"/>
                <a:gd name="T39" fmla="*/ 550 h 1021"/>
                <a:gd name="T40" fmla="*/ 3980 w 4857"/>
                <a:gd name="T41" fmla="*/ 656 h 1021"/>
                <a:gd name="T42" fmla="*/ 4504 w 4857"/>
                <a:gd name="T43" fmla="*/ 722 h 1021"/>
                <a:gd name="T44" fmla="*/ 4327 w 4857"/>
                <a:gd name="T45" fmla="*/ 716 h 1021"/>
                <a:gd name="T46" fmla="*/ 3894 w 4857"/>
                <a:gd name="T47" fmla="*/ 634 h 1021"/>
                <a:gd name="T48" fmla="*/ 3554 w 4857"/>
                <a:gd name="T49" fmla="*/ 543 h 1021"/>
                <a:gd name="T50" fmla="*/ 3511 w 4857"/>
                <a:gd name="T51" fmla="*/ 546 h 1021"/>
                <a:gd name="T52" fmla="*/ 3314 w 4857"/>
                <a:gd name="T53" fmla="*/ 642 h 1021"/>
                <a:gd name="T54" fmla="*/ 2808 w 4857"/>
                <a:gd name="T55" fmla="*/ 757 h 1021"/>
                <a:gd name="T56" fmla="*/ 2437 w 4857"/>
                <a:gd name="T57" fmla="*/ 537 h 1021"/>
                <a:gd name="T58" fmla="*/ 2247 w 4857"/>
                <a:gd name="T59" fmla="*/ 139 h 1021"/>
                <a:gd name="T60" fmla="*/ 2175 w 4857"/>
                <a:gd name="T61" fmla="*/ 43 h 1021"/>
                <a:gd name="T62" fmla="*/ 2086 w 4857"/>
                <a:gd name="T63" fmla="*/ 5 h 1021"/>
                <a:gd name="T64" fmla="*/ 1978 w 4857"/>
                <a:gd name="T65" fmla="*/ 19 h 1021"/>
                <a:gd name="T66" fmla="*/ 1957 w 4857"/>
                <a:gd name="T67" fmla="*/ 27 h 1021"/>
                <a:gd name="T68" fmla="*/ 1918 w 4857"/>
                <a:gd name="T69" fmla="*/ 47 h 1021"/>
                <a:gd name="T70" fmla="*/ 1853 w 4857"/>
                <a:gd name="T71" fmla="*/ 89 h 1021"/>
                <a:gd name="T72" fmla="*/ 1812 w 4857"/>
                <a:gd name="T73" fmla="*/ 125 h 1021"/>
                <a:gd name="T74" fmla="*/ 1694 w 4857"/>
                <a:gd name="T75" fmla="*/ 256 h 1021"/>
                <a:gd name="T76" fmla="*/ 1187 w 4857"/>
                <a:gd name="T77" fmla="*/ 743 h 1021"/>
                <a:gd name="T78" fmla="*/ 1111 w 4857"/>
                <a:gd name="T79" fmla="*/ 788 h 1021"/>
                <a:gd name="T80" fmla="*/ 1032 w 4857"/>
                <a:gd name="T81" fmla="*/ 829 h 1021"/>
                <a:gd name="T82" fmla="*/ 992 w 4857"/>
                <a:gd name="T83" fmla="*/ 848 h 1021"/>
                <a:gd name="T84" fmla="*/ 870 w 4857"/>
                <a:gd name="T85" fmla="*/ 899 h 1021"/>
                <a:gd name="T86" fmla="*/ 701 w 4857"/>
                <a:gd name="T87" fmla="*/ 952 h 1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57" h="1021">
                  <a:moveTo>
                    <a:pt x="0" y="979"/>
                  </a:moveTo>
                  <a:cubicBezTo>
                    <a:pt x="232" y="1021"/>
                    <a:pt x="473" y="1010"/>
                    <a:pt x="701" y="950"/>
                  </a:cubicBezTo>
                  <a:cubicBezTo>
                    <a:pt x="715" y="946"/>
                    <a:pt x="729" y="942"/>
                    <a:pt x="744" y="938"/>
                  </a:cubicBezTo>
                  <a:cubicBezTo>
                    <a:pt x="786" y="925"/>
                    <a:pt x="786" y="925"/>
                    <a:pt x="786" y="925"/>
                  </a:cubicBezTo>
                  <a:cubicBezTo>
                    <a:pt x="814" y="917"/>
                    <a:pt x="841" y="906"/>
                    <a:pt x="869" y="897"/>
                  </a:cubicBezTo>
                  <a:cubicBezTo>
                    <a:pt x="883" y="892"/>
                    <a:pt x="897" y="886"/>
                    <a:pt x="910" y="881"/>
                  </a:cubicBezTo>
                  <a:cubicBezTo>
                    <a:pt x="951" y="864"/>
                    <a:pt x="951" y="864"/>
                    <a:pt x="951" y="864"/>
                  </a:cubicBezTo>
                  <a:cubicBezTo>
                    <a:pt x="965" y="858"/>
                    <a:pt x="978" y="852"/>
                    <a:pt x="991" y="846"/>
                  </a:cubicBezTo>
                  <a:cubicBezTo>
                    <a:pt x="1012" y="836"/>
                    <a:pt x="1012" y="836"/>
                    <a:pt x="1012" y="836"/>
                  </a:cubicBezTo>
                  <a:cubicBezTo>
                    <a:pt x="1022" y="832"/>
                    <a:pt x="1022" y="832"/>
                    <a:pt x="1022" y="832"/>
                  </a:cubicBezTo>
                  <a:cubicBezTo>
                    <a:pt x="1031" y="827"/>
                    <a:pt x="1031" y="827"/>
                    <a:pt x="1031" y="827"/>
                  </a:cubicBezTo>
                  <a:cubicBezTo>
                    <a:pt x="1071" y="807"/>
                    <a:pt x="1071" y="807"/>
                    <a:pt x="1071" y="807"/>
                  </a:cubicBezTo>
                  <a:cubicBezTo>
                    <a:pt x="1077" y="803"/>
                    <a:pt x="1084" y="800"/>
                    <a:pt x="1090" y="796"/>
                  </a:cubicBezTo>
                  <a:cubicBezTo>
                    <a:pt x="1109" y="785"/>
                    <a:pt x="1109" y="785"/>
                    <a:pt x="1109" y="785"/>
                  </a:cubicBezTo>
                  <a:cubicBezTo>
                    <a:pt x="1148" y="764"/>
                    <a:pt x="1148" y="764"/>
                    <a:pt x="1148" y="764"/>
                  </a:cubicBezTo>
                  <a:cubicBezTo>
                    <a:pt x="1154" y="760"/>
                    <a:pt x="1160" y="756"/>
                    <a:pt x="1167" y="752"/>
                  </a:cubicBezTo>
                  <a:cubicBezTo>
                    <a:pt x="1173" y="748"/>
                    <a:pt x="1179" y="745"/>
                    <a:pt x="1186" y="741"/>
                  </a:cubicBezTo>
                  <a:cubicBezTo>
                    <a:pt x="1235" y="709"/>
                    <a:pt x="1283" y="675"/>
                    <a:pt x="1330" y="639"/>
                  </a:cubicBezTo>
                  <a:cubicBezTo>
                    <a:pt x="1422" y="566"/>
                    <a:pt x="1508" y="484"/>
                    <a:pt x="1583" y="394"/>
                  </a:cubicBezTo>
                  <a:cubicBezTo>
                    <a:pt x="1621" y="348"/>
                    <a:pt x="1656" y="301"/>
                    <a:pt x="1692" y="254"/>
                  </a:cubicBezTo>
                  <a:cubicBezTo>
                    <a:pt x="1701" y="243"/>
                    <a:pt x="1710" y="231"/>
                    <a:pt x="1720" y="220"/>
                  </a:cubicBezTo>
                  <a:cubicBezTo>
                    <a:pt x="1729" y="208"/>
                    <a:pt x="1738" y="197"/>
                    <a:pt x="1748" y="186"/>
                  </a:cubicBezTo>
                  <a:cubicBezTo>
                    <a:pt x="1767" y="164"/>
                    <a:pt x="1788" y="142"/>
                    <a:pt x="1809" y="122"/>
                  </a:cubicBezTo>
                  <a:cubicBezTo>
                    <a:pt x="1826" y="107"/>
                    <a:pt x="1826" y="107"/>
                    <a:pt x="1826" y="107"/>
                  </a:cubicBezTo>
                  <a:cubicBezTo>
                    <a:pt x="1831" y="102"/>
                    <a:pt x="1837" y="98"/>
                    <a:pt x="1843" y="93"/>
                  </a:cubicBezTo>
                  <a:cubicBezTo>
                    <a:pt x="1851" y="86"/>
                    <a:pt x="1851" y="86"/>
                    <a:pt x="1851" y="86"/>
                  </a:cubicBezTo>
                  <a:cubicBezTo>
                    <a:pt x="1854" y="84"/>
                    <a:pt x="1857" y="82"/>
                    <a:pt x="1860" y="79"/>
                  </a:cubicBezTo>
                  <a:cubicBezTo>
                    <a:pt x="1866" y="75"/>
                    <a:pt x="1872" y="71"/>
                    <a:pt x="1878" y="66"/>
                  </a:cubicBezTo>
                  <a:cubicBezTo>
                    <a:pt x="1891" y="59"/>
                    <a:pt x="1903" y="50"/>
                    <a:pt x="1916" y="43"/>
                  </a:cubicBezTo>
                  <a:cubicBezTo>
                    <a:pt x="1926" y="38"/>
                    <a:pt x="1926" y="38"/>
                    <a:pt x="1926" y="38"/>
                  </a:cubicBezTo>
                  <a:cubicBezTo>
                    <a:pt x="1929" y="36"/>
                    <a:pt x="1932" y="35"/>
                    <a:pt x="1936" y="33"/>
                  </a:cubicBezTo>
                  <a:cubicBezTo>
                    <a:pt x="1956" y="24"/>
                    <a:pt x="1956" y="24"/>
                    <a:pt x="1956" y="24"/>
                  </a:cubicBezTo>
                  <a:cubicBezTo>
                    <a:pt x="1961" y="22"/>
                    <a:pt x="1961" y="22"/>
                    <a:pt x="1961" y="22"/>
                  </a:cubicBezTo>
                  <a:cubicBezTo>
                    <a:pt x="1966" y="20"/>
                    <a:pt x="1966" y="20"/>
                    <a:pt x="1966" y="20"/>
                  </a:cubicBezTo>
                  <a:cubicBezTo>
                    <a:pt x="1977" y="16"/>
                    <a:pt x="1977" y="16"/>
                    <a:pt x="1977" y="16"/>
                  </a:cubicBezTo>
                  <a:cubicBezTo>
                    <a:pt x="1984" y="14"/>
                    <a:pt x="1991" y="11"/>
                    <a:pt x="1998" y="9"/>
                  </a:cubicBezTo>
                  <a:cubicBezTo>
                    <a:pt x="2012" y="5"/>
                    <a:pt x="2027" y="3"/>
                    <a:pt x="2042" y="1"/>
                  </a:cubicBezTo>
                  <a:cubicBezTo>
                    <a:pt x="2056" y="0"/>
                    <a:pt x="2071" y="0"/>
                    <a:pt x="2086" y="1"/>
                  </a:cubicBezTo>
                  <a:cubicBezTo>
                    <a:pt x="2101" y="3"/>
                    <a:pt x="2115" y="7"/>
                    <a:pt x="2129" y="12"/>
                  </a:cubicBezTo>
                  <a:cubicBezTo>
                    <a:pt x="2143" y="17"/>
                    <a:pt x="2157" y="24"/>
                    <a:pt x="2169" y="33"/>
                  </a:cubicBezTo>
                  <a:cubicBezTo>
                    <a:pt x="2172" y="35"/>
                    <a:pt x="2175" y="37"/>
                    <a:pt x="2177" y="40"/>
                  </a:cubicBezTo>
                  <a:cubicBezTo>
                    <a:pt x="2180" y="42"/>
                    <a:pt x="2183" y="44"/>
                    <a:pt x="2186" y="47"/>
                  </a:cubicBezTo>
                  <a:cubicBezTo>
                    <a:pt x="2191" y="52"/>
                    <a:pt x="2197" y="57"/>
                    <a:pt x="2202" y="63"/>
                  </a:cubicBezTo>
                  <a:cubicBezTo>
                    <a:pt x="2221" y="85"/>
                    <a:pt x="2237" y="111"/>
                    <a:pt x="2251" y="137"/>
                  </a:cubicBezTo>
                  <a:cubicBezTo>
                    <a:pt x="2277" y="189"/>
                    <a:pt x="2300" y="244"/>
                    <a:pt x="2323" y="298"/>
                  </a:cubicBezTo>
                  <a:cubicBezTo>
                    <a:pt x="2345" y="353"/>
                    <a:pt x="2369" y="407"/>
                    <a:pt x="2396" y="459"/>
                  </a:cubicBezTo>
                  <a:cubicBezTo>
                    <a:pt x="2410" y="485"/>
                    <a:pt x="2424" y="511"/>
                    <a:pt x="2440" y="535"/>
                  </a:cubicBezTo>
                  <a:cubicBezTo>
                    <a:pt x="2457" y="559"/>
                    <a:pt x="2476" y="582"/>
                    <a:pt x="2497" y="602"/>
                  </a:cubicBezTo>
                  <a:cubicBezTo>
                    <a:pt x="2538" y="644"/>
                    <a:pt x="2588" y="677"/>
                    <a:pt x="2641" y="703"/>
                  </a:cubicBezTo>
                  <a:cubicBezTo>
                    <a:pt x="2694" y="728"/>
                    <a:pt x="2751" y="745"/>
                    <a:pt x="2809" y="754"/>
                  </a:cubicBezTo>
                  <a:cubicBezTo>
                    <a:pt x="2925" y="772"/>
                    <a:pt x="3045" y="760"/>
                    <a:pt x="3156" y="720"/>
                  </a:cubicBezTo>
                  <a:cubicBezTo>
                    <a:pt x="3184" y="710"/>
                    <a:pt x="3211" y="698"/>
                    <a:pt x="3237" y="685"/>
                  </a:cubicBezTo>
                  <a:cubicBezTo>
                    <a:pt x="3263" y="672"/>
                    <a:pt x="3288" y="656"/>
                    <a:pt x="3313" y="640"/>
                  </a:cubicBezTo>
                  <a:cubicBezTo>
                    <a:pt x="3337" y="624"/>
                    <a:pt x="3362" y="607"/>
                    <a:pt x="3387" y="592"/>
                  </a:cubicBezTo>
                  <a:cubicBezTo>
                    <a:pt x="3413" y="577"/>
                    <a:pt x="3439" y="564"/>
                    <a:pt x="3467" y="554"/>
                  </a:cubicBezTo>
                  <a:cubicBezTo>
                    <a:pt x="3481" y="550"/>
                    <a:pt x="3496" y="546"/>
                    <a:pt x="3510" y="544"/>
                  </a:cubicBezTo>
                  <a:cubicBezTo>
                    <a:pt x="3518" y="542"/>
                    <a:pt x="3525" y="542"/>
                    <a:pt x="3532" y="541"/>
                  </a:cubicBezTo>
                  <a:cubicBezTo>
                    <a:pt x="3536" y="540"/>
                    <a:pt x="3540" y="541"/>
                    <a:pt x="3543" y="540"/>
                  </a:cubicBezTo>
                  <a:cubicBezTo>
                    <a:pt x="3554" y="540"/>
                    <a:pt x="3554" y="540"/>
                    <a:pt x="3554" y="540"/>
                  </a:cubicBezTo>
                  <a:cubicBezTo>
                    <a:pt x="3584" y="540"/>
                    <a:pt x="3613" y="544"/>
                    <a:pt x="3642" y="550"/>
                  </a:cubicBezTo>
                  <a:cubicBezTo>
                    <a:pt x="3700" y="563"/>
                    <a:pt x="3755" y="585"/>
                    <a:pt x="3810" y="605"/>
                  </a:cubicBezTo>
                  <a:cubicBezTo>
                    <a:pt x="3838" y="615"/>
                    <a:pt x="3866" y="623"/>
                    <a:pt x="3895" y="632"/>
                  </a:cubicBezTo>
                  <a:cubicBezTo>
                    <a:pt x="3923" y="640"/>
                    <a:pt x="3951" y="648"/>
                    <a:pt x="3980" y="656"/>
                  </a:cubicBezTo>
                  <a:cubicBezTo>
                    <a:pt x="4036" y="671"/>
                    <a:pt x="4094" y="685"/>
                    <a:pt x="4152" y="696"/>
                  </a:cubicBezTo>
                  <a:cubicBezTo>
                    <a:pt x="4210" y="706"/>
                    <a:pt x="4268" y="711"/>
                    <a:pt x="4327" y="715"/>
                  </a:cubicBezTo>
                  <a:cubicBezTo>
                    <a:pt x="4386" y="719"/>
                    <a:pt x="4445" y="721"/>
                    <a:pt x="4504" y="722"/>
                  </a:cubicBezTo>
                  <a:cubicBezTo>
                    <a:pt x="4622" y="724"/>
                    <a:pt x="4739" y="721"/>
                    <a:pt x="4857" y="715"/>
                  </a:cubicBezTo>
                  <a:cubicBezTo>
                    <a:pt x="4739" y="721"/>
                    <a:pt x="4622" y="725"/>
                    <a:pt x="4504" y="723"/>
                  </a:cubicBezTo>
                  <a:cubicBezTo>
                    <a:pt x="4445" y="722"/>
                    <a:pt x="4386" y="720"/>
                    <a:pt x="4327" y="716"/>
                  </a:cubicBezTo>
                  <a:cubicBezTo>
                    <a:pt x="4268" y="712"/>
                    <a:pt x="4209" y="708"/>
                    <a:pt x="4151" y="698"/>
                  </a:cubicBezTo>
                  <a:cubicBezTo>
                    <a:pt x="4093" y="687"/>
                    <a:pt x="4036" y="673"/>
                    <a:pt x="3979" y="658"/>
                  </a:cubicBezTo>
                  <a:cubicBezTo>
                    <a:pt x="3951" y="650"/>
                    <a:pt x="3922" y="642"/>
                    <a:pt x="3894" y="634"/>
                  </a:cubicBezTo>
                  <a:cubicBezTo>
                    <a:pt x="3866" y="626"/>
                    <a:pt x="3837" y="617"/>
                    <a:pt x="3810" y="607"/>
                  </a:cubicBezTo>
                  <a:cubicBezTo>
                    <a:pt x="3754" y="588"/>
                    <a:pt x="3699" y="565"/>
                    <a:pt x="3642" y="553"/>
                  </a:cubicBezTo>
                  <a:cubicBezTo>
                    <a:pt x="3613" y="546"/>
                    <a:pt x="3584" y="542"/>
                    <a:pt x="3554" y="543"/>
                  </a:cubicBezTo>
                  <a:cubicBezTo>
                    <a:pt x="3543" y="543"/>
                    <a:pt x="3543" y="543"/>
                    <a:pt x="3543" y="543"/>
                  </a:cubicBezTo>
                  <a:cubicBezTo>
                    <a:pt x="3540" y="543"/>
                    <a:pt x="3536" y="543"/>
                    <a:pt x="3532" y="544"/>
                  </a:cubicBezTo>
                  <a:cubicBezTo>
                    <a:pt x="3525" y="544"/>
                    <a:pt x="3518" y="545"/>
                    <a:pt x="3511" y="546"/>
                  </a:cubicBezTo>
                  <a:cubicBezTo>
                    <a:pt x="3496" y="549"/>
                    <a:pt x="3482" y="552"/>
                    <a:pt x="3468" y="557"/>
                  </a:cubicBezTo>
                  <a:cubicBezTo>
                    <a:pt x="3440" y="566"/>
                    <a:pt x="3414" y="580"/>
                    <a:pt x="3389" y="595"/>
                  </a:cubicBezTo>
                  <a:cubicBezTo>
                    <a:pt x="3363" y="610"/>
                    <a:pt x="3339" y="626"/>
                    <a:pt x="3314" y="642"/>
                  </a:cubicBezTo>
                  <a:cubicBezTo>
                    <a:pt x="3290" y="659"/>
                    <a:pt x="3265" y="675"/>
                    <a:pt x="3238" y="688"/>
                  </a:cubicBezTo>
                  <a:cubicBezTo>
                    <a:pt x="3212" y="701"/>
                    <a:pt x="3185" y="713"/>
                    <a:pt x="3157" y="723"/>
                  </a:cubicBezTo>
                  <a:cubicBezTo>
                    <a:pt x="3046" y="763"/>
                    <a:pt x="2925" y="775"/>
                    <a:pt x="2808" y="757"/>
                  </a:cubicBezTo>
                  <a:cubicBezTo>
                    <a:pt x="2750" y="748"/>
                    <a:pt x="2693" y="731"/>
                    <a:pt x="2639" y="706"/>
                  </a:cubicBezTo>
                  <a:cubicBezTo>
                    <a:pt x="2586" y="681"/>
                    <a:pt x="2536" y="647"/>
                    <a:pt x="2494" y="605"/>
                  </a:cubicBezTo>
                  <a:cubicBezTo>
                    <a:pt x="2473" y="584"/>
                    <a:pt x="2454" y="561"/>
                    <a:pt x="2437" y="537"/>
                  </a:cubicBezTo>
                  <a:cubicBezTo>
                    <a:pt x="2421" y="513"/>
                    <a:pt x="2406" y="487"/>
                    <a:pt x="2392" y="461"/>
                  </a:cubicBezTo>
                  <a:cubicBezTo>
                    <a:pt x="2365" y="408"/>
                    <a:pt x="2342" y="354"/>
                    <a:pt x="2319" y="300"/>
                  </a:cubicBezTo>
                  <a:cubicBezTo>
                    <a:pt x="2296" y="246"/>
                    <a:pt x="2274" y="191"/>
                    <a:pt x="2247" y="139"/>
                  </a:cubicBezTo>
                  <a:cubicBezTo>
                    <a:pt x="2234" y="112"/>
                    <a:pt x="2218" y="87"/>
                    <a:pt x="2199" y="65"/>
                  </a:cubicBezTo>
                  <a:cubicBezTo>
                    <a:pt x="2194" y="60"/>
                    <a:pt x="2189" y="55"/>
                    <a:pt x="2183" y="50"/>
                  </a:cubicBezTo>
                  <a:cubicBezTo>
                    <a:pt x="2181" y="47"/>
                    <a:pt x="2178" y="45"/>
                    <a:pt x="2175" y="43"/>
                  </a:cubicBezTo>
                  <a:cubicBezTo>
                    <a:pt x="2172" y="40"/>
                    <a:pt x="2170" y="38"/>
                    <a:pt x="2166" y="36"/>
                  </a:cubicBezTo>
                  <a:cubicBezTo>
                    <a:pt x="2155" y="27"/>
                    <a:pt x="2142" y="21"/>
                    <a:pt x="2128" y="15"/>
                  </a:cubicBezTo>
                  <a:cubicBezTo>
                    <a:pt x="2114" y="10"/>
                    <a:pt x="2100" y="7"/>
                    <a:pt x="2086" y="5"/>
                  </a:cubicBezTo>
                  <a:cubicBezTo>
                    <a:pt x="2071" y="4"/>
                    <a:pt x="2057" y="3"/>
                    <a:pt x="2042" y="5"/>
                  </a:cubicBezTo>
                  <a:cubicBezTo>
                    <a:pt x="2027" y="6"/>
                    <a:pt x="2013" y="9"/>
                    <a:pt x="1999" y="13"/>
                  </a:cubicBezTo>
                  <a:cubicBezTo>
                    <a:pt x="1992" y="15"/>
                    <a:pt x="1985" y="17"/>
                    <a:pt x="1978" y="19"/>
                  </a:cubicBezTo>
                  <a:cubicBezTo>
                    <a:pt x="1968" y="23"/>
                    <a:pt x="1968" y="23"/>
                    <a:pt x="1968" y="23"/>
                  </a:cubicBezTo>
                  <a:cubicBezTo>
                    <a:pt x="1962" y="25"/>
                    <a:pt x="1962" y="25"/>
                    <a:pt x="1962" y="25"/>
                  </a:cubicBezTo>
                  <a:cubicBezTo>
                    <a:pt x="1957" y="27"/>
                    <a:pt x="1957" y="27"/>
                    <a:pt x="1957" y="27"/>
                  </a:cubicBezTo>
                  <a:cubicBezTo>
                    <a:pt x="1937" y="36"/>
                    <a:pt x="1937" y="36"/>
                    <a:pt x="1937" y="36"/>
                  </a:cubicBezTo>
                  <a:cubicBezTo>
                    <a:pt x="1934" y="38"/>
                    <a:pt x="1931" y="40"/>
                    <a:pt x="1928" y="41"/>
                  </a:cubicBezTo>
                  <a:cubicBezTo>
                    <a:pt x="1918" y="47"/>
                    <a:pt x="1918" y="47"/>
                    <a:pt x="1918" y="47"/>
                  </a:cubicBezTo>
                  <a:cubicBezTo>
                    <a:pt x="1905" y="53"/>
                    <a:pt x="1893" y="62"/>
                    <a:pt x="1880" y="69"/>
                  </a:cubicBezTo>
                  <a:cubicBezTo>
                    <a:pt x="1874" y="74"/>
                    <a:pt x="1868" y="78"/>
                    <a:pt x="1862" y="82"/>
                  </a:cubicBezTo>
                  <a:cubicBezTo>
                    <a:pt x="1859" y="84"/>
                    <a:pt x="1856" y="86"/>
                    <a:pt x="1853" y="89"/>
                  </a:cubicBezTo>
                  <a:cubicBezTo>
                    <a:pt x="1845" y="96"/>
                    <a:pt x="1845" y="96"/>
                    <a:pt x="1845" y="96"/>
                  </a:cubicBezTo>
                  <a:cubicBezTo>
                    <a:pt x="1839" y="100"/>
                    <a:pt x="1833" y="105"/>
                    <a:pt x="1828" y="110"/>
                  </a:cubicBezTo>
                  <a:cubicBezTo>
                    <a:pt x="1812" y="125"/>
                    <a:pt x="1812" y="125"/>
                    <a:pt x="1812" y="125"/>
                  </a:cubicBezTo>
                  <a:cubicBezTo>
                    <a:pt x="1790" y="145"/>
                    <a:pt x="1770" y="166"/>
                    <a:pt x="1751" y="188"/>
                  </a:cubicBezTo>
                  <a:cubicBezTo>
                    <a:pt x="1741" y="199"/>
                    <a:pt x="1732" y="211"/>
                    <a:pt x="1722" y="222"/>
                  </a:cubicBezTo>
                  <a:cubicBezTo>
                    <a:pt x="1713" y="233"/>
                    <a:pt x="1703" y="245"/>
                    <a:pt x="1694" y="256"/>
                  </a:cubicBezTo>
                  <a:cubicBezTo>
                    <a:pt x="1658" y="303"/>
                    <a:pt x="1623" y="350"/>
                    <a:pt x="1585" y="395"/>
                  </a:cubicBezTo>
                  <a:cubicBezTo>
                    <a:pt x="1510" y="486"/>
                    <a:pt x="1424" y="568"/>
                    <a:pt x="1331" y="641"/>
                  </a:cubicBezTo>
                  <a:cubicBezTo>
                    <a:pt x="1285" y="677"/>
                    <a:pt x="1237" y="711"/>
                    <a:pt x="1187" y="743"/>
                  </a:cubicBezTo>
                  <a:cubicBezTo>
                    <a:pt x="1181" y="747"/>
                    <a:pt x="1174" y="751"/>
                    <a:pt x="1168" y="754"/>
                  </a:cubicBezTo>
                  <a:cubicBezTo>
                    <a:pt x="1162" y="758"/>
                    <a:pt x="1156" y="762"/>
                    <a:pt x="1149" y="766"/>
                  </a:cubicBezTo>
                  <a:cubicBezTo>
                    <a:pt x="1111" y="788"/>
                    <a:pt x="1111" y="788"/>
                    <a:pt x="1111" y="788"/>
                  </a:cubicBezTo>
                  <a:cubicBezTo>
                    <a:pt x="1091" y="799"/>
                    <a:pt x="1091" y="799"/>
                    <a:pt x="1091" y="799"/>
                  </a:cubicBezTo>
                  <a:cubicBezTo>
                    <a:pt x="1085" y="802"/>
                    <a:pt x="1078" y="805"/>
                    <a:pt x="1072" y="809"/>
                  </a:cubicBezTo>
                  <a:cubicBezTo>
                    <a:pt x="1032" y="829"/>
                    <a:pt x="1032" y="829"/>
                    <a:pt x="1032" y="829"/>
                  </a:cubicBezTo>
                  <a:cubicBezTo>
                    <a:pt x="1023" y="834"/>
                    <a:pt x="1023" y="834"/>
                    <a:pt x="1023" y="834"/>
                  </a:cubicBezTo>
                  <a:cubicBezTo>
                    <a:pt x="1013" y="839"/>
                    <a:pt x="1013" y="839"/>
                    <a:pt x="1013" y="839"/>
                  </a:cubicBezTo>
                  <a:cubicBezTo>
                    <a:pt x="992" y="848"/>
                    <a:pt x="992" y="848"/>
                    <a:pt x="992" y="848"/>
                  </a:cubicBezTo>
                  <a:cubicBezTo>
                    <a:pt x="979" y="854"/>
                    <a:pt x="966" y="860"/>
                    <a:pt x="952" y="866"/>
                  </a:cubicBezTo>
                  <a:cubicBezTo>
                    <a:pt x="911" y="883"/>
                    <a:pt x="911" y="883"/>
                    <a:pt x="911" y="883"/>
                  </a:cubicBezTo>
                  <a:cubicBezTo>
                    <a:pt x="898" y="888"/>
                    <a:pt x="884" y="894"/>
                    <a:pt x="870" y="899"/>
                  </a:cubicBezTo>
                  <a:cubicBezTo>
                    <a:pt x="842" y="908"/>
                    <a:pt x="815" y="919"/>
                    <a:pt x="786" y="927"/>
                  </a:cubicBezTo>
                  <a:cubicBezTo>
                    <a:pt x="744" y="940"/>
                    <a:pt x="744" y="940"/>
                    <a:pt x="744" y="940"/>
                  </a:cubicBezTo>
                  <a:cubicBezTo>
                    <a:pt x="730" y="944"/>
                    <a:pt x="716" y="948"/>
                    <a:pt x="701" y="952"/>
                  </a:cubicBezTo>
                  <a:cubicBezTo>
                    <a:pt x="473" y="1011"/>
                    <a:pt x="232" y="1021"/>
                    <a:pt x="0" y="9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33">
              <a:extLst>
                <a:ext uri="{FF2B5EF4-FFF2-40B4-BE49-F238E27FC236}">
                  <a16:creationId xmlns:a16="http://schemas.microsoft.com/office/drawing/2014/main" id="{460D848D-A98F-C6C3-536D-BDE1719AF06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9625" y="1441450"/>
              <a:ext cx="12131675" cy="2655888"/>
            </a:xfrm>
            <a:custGeom>
              <a:avLst/>
              <a:gdLst>
                <a:gd name="T0" fmla="*/ 709 w 4857"/>
                <a:gd name="T1" fmla="*/ 991 h 1062"/>
                <a:gd name="T2" fmla="*/ 1479 w 4857"/>
                <a:gd name="T3" fmla="*/ 559 h 1062"/>
                <a:gd name="T4" fmla="*/ 1540 w 4857"/>
                <a:gd name="T5" fmla="*/ 494 h 1062"/>
                <a:gd name="T6" fmla="*/ 1598 w 4857"/>
                <a:gd name="T7" fmla="*/ 425 h 1062"/>
                <a:gd name="T8" fmla="*/ 1651 w 4857"/>
                <a:gd name="T9" fmla="*/ 354 h 1062"/>
                <a:gd name="T10" fmla="*/ 1757 w 4857"/>
                <a:gd name="T11" fmla="*/ 210 h 1062"/>
                <a:gd name="T12" fmla="*/ 1801 w 4857"/>
                <a:gd name="T13" fmla="*/ 159 h 1062"/>
                <a:gd name="T14" fmla="*/ 1832 w 4857"/>
                <a:gd name="T15" fmla="*/ 127 h 1062"/>
                <a:gd name="T16" fmla="*/ 1865 w 4857"/>
                <a:gd name="T17" fmla="*/ 96 h 1062"/>
                <a:gd name="T18" fmla="*/ 1874 w 4857"/>
                <a:gd name="T19" fmla="*/ 89 h 1062"/>
                <a:gd name="T20" fmla="*/ 1919 w 4857"/>
                <a:gd name="T21" fmla="*/ 56 h 1062"/>
                <a:gd name="T22" fmla="*/ 1948 w 4857"/>
                <a:gd name="T23" fmla="*/ 39 h 1062"/>
                <a:gd name="T24" fmla="*/ 2043 w 4857"/>
                <a:gd name="T25" fmla="*/ 4 h 1062"/>
                <a:gd name="T26" fmla="*/ 2132 w 4857"/>
                <a:gd name="T27" fmla="*/ 6 h 1062"/>
                <a:gd name="T28" fmla="*/ 2208 w 4857"/>
                <a:gd name="T29" fmla="*/ 52 h 1062"/>
                <a:gd name="T30" fmla="*/ 2259 w 4857"/>
                <a:gd name="T31" fmla="*/ 126 h 1062"/>
                <a:gd name="T32" fmla="*/ 2326 w 4857"/>
                <a:gd name="T33" fmla="*/ 292 h 1062"/>
                <a:gd name="T34" fmla="*/ 2431 w 4857"/>
                <a:gd name="T35" fmla="*/ 539 h 1062"/>
                <a:gd name="T36" fmla="*/ 2619 w 4857"/>
                <a:gd name="T37" fmla="*/ 723 h 1062"/>
                <a:gd name="T38" fmla="*/ 2963 w 4857"/>
                <a:gd name="T39" fmla="*/ 798 h 1062"/>
                <a:gd name="T40" fmla="*/ 3221 w 4857"/>
                <a:gd name="T41" fmla="*/ 733 h 1062"/>
                <a:gd name="T42" fmla="*/ 3372 w 4857"/>
                <a:gd name="T43" fmla="*/ 638 h 1062"/>
                <a:gd name="T44" fmla="*/ 3539 w 4857"/>
                <a:gd name="T45" fmla="*/ 576 h 1062"/>
                <a:gd name="T46" fmla="*/ 3798 w 4857"/>
                <a:gd name="T47" fmla="*/ 639 h 1062"/>
                <a:gd name="T48" fmla="*/ 3840 w 4857"/>
                <a:gd name="T49" fmla="*/ 654 h 1062"/>
                <a:gd name="T50" fmla="*/ 3883 w 4857"/>
                <a:gd name="T51" fmla="*/ 667 h 1062"/>
                <a:gd name="T52" fmla="*/ 4143 w 4857"/>
                <a:gd name="T53" fmla="*/ 731 h 1062"/>
                <a:gd name="T54" fmla="*/ 4499 w 4857"/>
                <a:gd name="T55" fmla="*/ 754 h 1062"/>
                <a:gd name="T56" fmla="*/ 4499 w 4857"/>
                <a:gd name="T57" fmla="*/ 755 h 1062"/>
                <a:gd name="T58" fmla="*/ 4142 w 4857"/>
                <a:gd name="T59" fmla="*/ 733 h 1062"/>
                <a:gd name="T60" fmla="*/ 3882 w 4857"/>
                <a:gd name="T61" fmla="*/ 669 h 1062"/>
                <a:gd name="T62" fmla="*/ 3839 w 4857"/>
                <a:gd name="T63" fmla="*/ 656 h 1062"/>
                <a:gd name="T64" fmla="*/ 3797 w 4857"/>
                <a:gd name="T65" fmla="*/ 641 h 1062"/>
                <a:gd name="T66" fmla="*/ 3539 w 4857"/>
                <a:gd name="T67" fmla="*/ 579 h 1062"/>
                <a:gd name="T68" fmla="*/ 3374 w 4857"/>
                <a:gd name="T69" fmla="*/ 641 h 1062"/>
                <a:gd name="T70" fmla="*/ 3222 w 4857"/>
                <a:gd name="T71" fmla="*/ 735 h 1062"/>
                <a:gd name="T72" fmla="*/ 2963 w 4857"/>
                <a:gd name="T73" fmla="*/ 801 h 1062"/>
                <a:gd name="T74" fmla="*/ 2617 w 4857"/>
                <a:gd name="T75" fmla="*/ 727 h 1062"/>
                <a:gd name="T76" fmla="*/ 2427 w 4857"/>
                <a:gd name="T77" fmla="*/ 540 h 1062"/>
                <a:gd name="T78" fmla="*/ 2322 w 4857"/>
                <a:gd name="T79" fmla="*/ 294 h 1062"/>
                <a:gd name="T80" fmla="*/ 2255 w 4857"/>
                <a:gd name="T81" fmla="*/ 128 h 1062"/>
                <a:gd name="T82" fmla="*/ 2206 w 4857"/>
                <a:gd name="T83" fmla="*/ 55 h 1062"/>
                <a:gd name="T84" fmla="*/ 2131 w 4857"/>
                <a:gd name="T85" fmla="*/ 10 h 1062"/>
                <a:gd name="T86" fmla="*/ 2043 w 4857"/>
                <a:gd name="T87" fmla="*/ 8 h 1062"/>
                <a:gd name="T88" fmla="*/ 1950 w 4857"/>
                <a:gd name="T89" fmla="*/ 42 h 1062"/>
                <a:gd name="T90" fmla="*/ 1921 w 4857"/>
                <a:gd name="T91" fmla="*/ 59 h 1062"/>
                <a:gd name="T92" fmla="*/ 1876 w 4857"/>
                <a:gd name="T93" fmla="*/ 92 h 1062"/>
                <a:gd name="T94" fmla="*/ 1867 w 4857"/>
                <a:gd name="T95" fmla="*/ 99 h 1062"/>
                <a:gd name="T96" fmla="*/ 1834 w 4857"/>
                <a:gd name="T97" fmla="*/ 129 h 1062"/>
                <a:gd name="T98" fmla="*/ 1803 w 4857"/>
                <a:gd name="T99" fmla="*/ 161 h 1062"/>
                <a:gd name="T100" fmla="*/ 1760 w 4857"/>
                <a:gd name="T101" fmla="*/ 212 h 1062"/>
                <a:gd name="T102" fmla="*/ 1654 w 4857"/>
                <a:gd name="T103" fmla="*/ 356 h 1062"/>
                <a:gd name="T104" fmla="*/ 1600 w 4857"/>
                <a:gd name="T105" fmla="*/ 427 h 1062"/>
                <a:gd name="T106" fmla="*/ 1542 w 4857"/>
                <a:gd name="T107" fmla="*/ 496 h 1062"/>
                <a:gd name="T108" fmla="*/ 1481 w 4857"/>
                <a:gd name="T109" fmla="*/ 561 h 1062"/>
                <a:gd name="T110" fmla="*/ 709 w 4857"/>
                <a:gd name="T111" fmla="*/ 993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57" h="1062">
                  <a:moveTo>
                    <a:pt x="0" y="1015"/>
                  </a:moveTo>
                  <a:cubicBezTo>
                    <a:pt x="234" y="1061"/>
                    <a:pt x="478" y="1050"/>
                    <a:pt x="709" y="991"/>
                  </a:cubicBezTo>
                  <a:cubicBezTo>
                    <a:pt x="940" y="933"/>
                    <a:pt x="1158" y="826"/>
                    <a:pt x="1345" y="677"/>
                  </a:cubicBezTo>
                  <a:cubicBezTo>
                    <a:pt x="1392" y="640"/>
                    <a:pt x="1436" y="600"/>
                    <a:pt x="1479" y="559"/>
                  </a:cubicBezTo>
                  <a:cubicBezTo>
                    <a:pt x="1510" y="527"/>
                    <a:pt x="1510" y="527"/>
                    <a:pt x="1510" y="527"/>
                  </a:cubicBezTo>
                  <a:cubicBezTo>
                    <a:pt x="1520" y="516"/>
                    <a:pt x="1530" y="505"/>
                    <a:pt x="1540" y="494"/>
                  </a:cubicBezTo>
                  <a:cubicBezTo>
                    <a:pt x="1550" y="483"/>
                    <a:pt x="1560" y="471"/>
                    <a:pt x="1569" y="460"/>
                  </a:cubicBezTo>
                  <a:cubicBezTo>
                    <a:pt x="1579" y="449"/>
                    <a:pt x="1589" y="437"/>
                    <a:pt x="1598" y="425"/>
                  </a:cubicBezTo>
                  <a:cubicBezTo>
                    <a:pt x="1607" y="414"/>
                    <a:pt x="1616" y="402"/>
                    <a:pt x="1625" y="390"/>
                  </a:cubicBezTo>
                  <a:cubicBezTo>
                    <a:pt x="1634" y="378"/>
                    <a:pt x="1643" y="366"/>
                    <a:pt x="1651" y="354"/>
                  </a:cubicBezTo>
                  <a:cubicBezTo>
                    <a:pt x="1704" y="282"/>
                    <a:pt x="1704" y="282"/>
                    <a:pt x="1704" y="282"/>
                  </a:cubicBezTo>
                  <a:cubicBezTo>
                    <a:pt x="1721" y="257"/>
                    <a:pt x="1739" y="234"/>
                    <a:pt x="1757" y="210"/>
                  </a:cubicBezTo>
                  <a:cubicBezTo>
                    <a:pt x="1767" y="199"/>
                    <a:pt x="1776" y="187"/>
                    <a:pt x="1786" y="176"/>
                  </a:cubicBezTo>
                  <a:cubicBezTo>
                    <a:pt x="1791" y="170"/>
                    <a:pt x="1796" y="164"/>
                    <a:pt x="1801" y="159"/>
                  </a:cubicBezTo>
                  <a:cubicBezTo>
                    <a:pt x="1816" y="143"/>
                    <a:pt x="1816" y="143"/>
                    <a:pt x="1816" y="143"/>
                  </a:cubicBezTo>
                  <a:cubicBezTo>
                    <a:pt x="1821" y="137"/>
                    <a:pt x="1827" y="132"/>
                    <a:pt x="1832" y="127"/>
                  </a:cubicBezTo>
                  <a:cubicBezTo>
                    <a:pt x="1837" y="122"/>
                    <a:pt x="1843" y="116"/>
                    <a:pt x="1848" y="111"/>
                  </a:cubicBezTo>
                  <a:cubicBezTo>
                    <a:pt x="1865" y="96"/>
                    <a:pt x="1865" y="96"/>
                    <a:pt x="1865" y="96"/>
                  </a:cubicBezTo>
                  <a:cubicBezTo>
                    <a:pt x="1869" y="93"/>
                    <a:pt x="1869" y="93"/>
                    <a:pt x="1869" y="93"/>
                  </a:cubicBezTo>
                  <a:cubicBezTo>
                    <a:pt x="1874" y="89"/>
                    <a:pt x="1874" y="89"/>
                    <a:pt x="1874" y="89"/>
                  </a:cubicBezTo>
                  <a:cubicBezTo>
                    <a:pt x="1883" y="82"/>
                    <a:pt x="1883" y="82"/>
                    <a:pt x="1883" y="82"/>
                  </a:cubicBezTo>
                  <a:cubicBezTo>
                    <a:pt x="1894" y="73"/>
                    <a:pt x="1907" y="65"/>
                    <a:pt x="1919" y="56"/>
                  </a:cubicBezTo>
                  <a:cubicBezTo>
                    <a:pt x="1925" y="52"/>
                    <a:pt x="1932" y="49"/>
                    <a:pt x="1938" y="45"/>
                  </a:cubicBezTo>
                  <a:cubicBezTo>
                    <a:pt x="1948" y="39"/>
                    <a:pt x="1948" y="39"/>
                    <a:pt x="1948" y="39"/>
                  </a:cubicBezTo>
                  <a:cubicBezTo>
                    <a:pt x="1951" y="37"/>
                    <a:pt x="1955" y="36"/>
                    <a:pt x="1958" y="34"/>
                  </a:cubicBezTo>
                  <a:cubicBezTo>
                    <a:pt x="1985" y="20"/>
                    <a:pt x="2013" y="10"/>
                    <a:pt x="2043" y="4"/>
                  </a:cubicBezTo>
                  <a:cubicBezTo>
                    <a:pt x="2057" y="1"/>
                    <a:pt x="2072" y="0"/>
                    <a:pt x="2087" y="0"/>
                  </a:cubicBezTo>
                  <a:cubicBezTo>
                    <a:pt x="2102" y="0"/>
                    <a:pt x="2117" y="2"/>
                    <a:pt x="2132" y="6"/>
                  </a:cubicBezTo>
                  <a:cubicBezTo>
                    <a:pt x="2146" y="10"/>
                    <a:pt x="2160" y="16"/>
                    <a:pt x="2173" y="24"/>
                  </a:cubicBezTo>
                  <a:cubicBezTo>
                    <a:pt x="2186" y="32"/>
                    <a:pt x="2198" y="41"/>
                    <a:pt x="2208" y="52"/>
                  </a:cubicBezTo>
                  <a:cubicBezTo>
                    <a:pt x="2219" y="63"/>
                    <a:pt x="2228" y="75"/>
                    <a:pt x="2236" y="87"/>
                  </a:cubicBezTo>
                  <a:cubicBezTo>
                    <a:pt x="2245" y="100"/>
                    <a:pt x="2252" y="113"/>
                    <a:pt x="2259" y="126"/>
                  </a:cubicBezTo>
                  <a:cubicBezTo>
                    <a:pt x="2272" y="153"/>
                    <a:pt x="2283" y="181"/>
                    <a:pt x="2294" y="209"/>
                  </a:cubicBezTo>
                  <a:cubicBezTo>
                    <a:pt x="2305" y="236"/>
                    <a:pt x="2316" y="264"/>
                    <a:pt x="2326" y="292"/>
                  </a:cubicBezTo>
                  <a:cubicBezTo>
                    <a:pt x="2346" y="348"/>
                    <a:pt x="2367" y="404"/>
                    <a:pt x="2391" y="459"/>
                  </a:cubicBezTo>
                  <a:cubicBezTo>
                    <a:pt x="2403" y="486"/>
                    <a:pt x="2416" y="513"/>
                    <a:pt x="2431" y="539"/>
                  </a:cubicBezTo>
                  <a:cubicBezTo>
                    <a:pt x="2445" y="564"/>
                    <a:pt x="2462" y="589"/>
                    <a:pt x="2482" y="612"/>
                  </a:cubicBezTo>
                  <a:cubicBezTo>
                    <a:pt x="2520" y="657"/>
                    <a:pt x="2567" y="694"/>
                    <a:pt x="2619" y="723"/>
                  </a:cubicBezTo>
                  <a:cubicBezTo>
                    <a:pt x="2671" y="752"/>
                    <a:pt x="2728" y="773"/>
                    <a:pt x="2786" y="785"/>
                  </a:cubicBezTo>
                  <a:cubicBezTo>
                    <a:pt x="2844" y="797"/>
                    <a:pt x="2904" y="801"/>
                    <a:pt x="2963" y="798"/>
                  </a:cubicBezTo>
                  <a:cubicBezTo>
                    <a:pt x="3023" y="795"/>
                    <a:pt x="3082" y="784"/>
                    <a:pt x="3138" y="766"/>
                  </a:cubicBezTo>
                  <a:cubicBezTo>
                    <a:pt x="3166" y="756"/>
                    <a:pt x="3194" y="745"/>
                    <a:pt x="3221" y="733"/>
                  </a:cubicBezTo>
                  <a:cubicBezTo>
                    <a:pt x="3248" y="720"/>
                    <a:pt x="3273" y="705"/>
                    <a:pt x="3298" y="688"/>
                  </a:cubicBezTo>
                  <a:cubicBezTo>
                    <a:pt x="3323" y="672"/>
                    <a:pt x="3347" y="654"/>
                    <a:pt x="3372" y="638"/>
                  </a:cubicBezTo>
                  <a:cubicBezTo>
                    <a:pt x="3397" y="622"/>
                    <a:pt x="3423" y="607"/>
                    <a:pt x="3451" y="596"/>
                  </a:cubicBezTo>
                  <a:cubicBezTo>
                    <a:pt x="3479" y="584"/>
                    <a:pt x="3509" y="578"/>
                    <a:pt x="3539" y="576"/>
                  </a:cubicBezTo>
                  <a:cubicBezTo>
                    <a:pt x="3568" y="575"/>
                    <a:pt x="3598" y="578"/>
                    <a:pt x="3628" y="584"/>
                  </a:cubicBezTo>
                  <a:cubicBezTo>
                    <a:pt x="3686" y="596"/>
                    <a:pt x="3742" y="618"/>
                    <a:pt x="3798" y="639"/>
                  </a:cubicBezTo>
                  <a:cubicBezTo>
                    <a:pt x="3819" y="646"/>
                    <a:pt x="3819" y="646"/>
                    <a:pt x="3819" y="646"/>
                  </a:cubicBezTo>
                  <a:cubicBezTo>
                    <a:pt x="3840" y="654"/>
                    <a:pt x="3840" y="654"/>
                    <a:pt x="3840" y="654"/>
                  </a:cubicBezTo>
                  <a:cubicBezTo>
                    <a:pt x="3861" y="660"/>
                    <a:pt x="3861" y="660"/>
                    <a:pt x="3861" y="660"/>
                  </a:cubicBezTo>
                  <a:cubicBezTo>
                    <a:pt x="3883" y="667"/>
                    <a:pt x="3883" y="667"/>
                    <a:pt x="3883" y="667"/>
                  </a:cubicBezTo>
                  <a:cubicBezTo>
                    <a:pt x="3911" y="675"/>
                    <a:pt x="3940" y="684"/>
                    <a:pt x="3969" y="691"/>
                  </a:cubicBezTo>
                  <a:cubicBezTo>
                    <a:pt x="4026" y="707"/>
                    <a:pt x="4084" y="721"/>
                    <a:pt x="4143" y="731"/>
                  </a:cubicBezTo>
                  <a:cubicBezTo>
                    <a:pt x="4201" y="742"/>
                    <a:pt x="4261" y="746"/>
                    <a:pt x="4321" y="749"/>
                  </a:cubicBezTo>
                  <a:cubicBezTo>
                    <a:pt x="4380" y="753"/>
                    <a:pt x="4440" y="754"/>
                    <a:pt x="4499" y="754"/>
                  </a:cubicBezTo>
                  <a:cubicBezTo>
                    <a:pt x="4618" y="755"/>
                    <a:pt x="4738" y="751"/>
                    <a:pt x="4857" y="746"/>
                  </a:cubicBezTo>
                  <a:cubicBezTo>
                    <a:pt x="4738" y="751"/>
                    <a:pt x="4619" y="756"/>
                    <a:pt x="4499" y="755"/>
                  </a:cubicBezTo>
                  <a:cubicBezTo>
                    <a:pt x="4440" y="755"/>
                    <a:pt x="4380" y="754"/>
                    <a:pt x="4320" y="751"/>
                  </a:cubicBezTo>
                  <a:cubicBezTo>
                    <a:pt x="4261" y="748"/>
                    <a:pt x="4201" y="744"/>
                    <a:pt x="4142" y="733"/>
                  </a:cubicBezTo>
                  <a:cubicBezTo>
                    <a:pt x="4084" y="723"/>
                    <a:pt x="4026" y="709"/>
                    <a:pt x="3968" y="694"/>
                  </a:cubicBezTo>
                  <a:cubicBezTo>
                    <a:pt x="3939" y="686"/>
                    <a:pt x="3911" y="677"/>
                    <a:pt x="3882" y="669"/>
                  </a:cubicBezTo>
                  <a:cubicBezTo>
                    <a:pt x="3861" y="663"/>
                    <a:pt x="3861" y="663"/>
                    <a:pt x="3861" y="663"/>
                  </a:cubicBezTo>
                  <a:cubicBezTo>
                    <a:pt x="3839" y="656"/>
                    <a:pt x="3839" y="656"/>
                    <a:pt x="3839" y="656"/>
                  </a:cubicBezTo>
                  <a:cubicBezTo>
                    <a:pt x="3818" y="649"/>
                    <a:pt x="3818" y="649"/>
                    <a:pt x="3818" y="649"/>
                  </a:cubicBezTo>
                  <a:cubicBezTo>
                    <a:pt x="3797" y="641"/>
                    <a:pt x="3797" y="641"/>
                    <a:pt x="3797" y="641"/>
                  </a:cubicBezTo>
                  <a:cubicBezTo>
                    <a:pt x="3741" y="621"/>
                    <a:pt x="3686" y="598"/>
                    <a:pt x="3627" y="586"/>
                  </a:cubicBezTo>
                  <a:cubicBezTo>
                    <a:pt x="3598" y="580"/>
                    <a:pt x="3568" y="577"/>
                    <a:pt x="3539" y="579"/>
                  </a:cubicBezTo>
                  <a:cubicBezTo>
                    <a:pt x="3509" y="581"/>
                    <a:pt x="3480" y="587"/>
                    <a:pt x="3452" y="598"/>
                  </a:cubicBezTo>
                  <a:cubicBezTo>
                    <a:pt x="3425" y="609"/>
                    <a:pt x="3399" y="624"/>
                    <a:pt x="3374" y="641"/>
                  </a:cubicBezTo>
                  <a:cubicBezTo>
                    <a:pt x="3349" y="657"/>
                    <a:pt x="3325" y="674"/>
                    <a:pt x="3300" y="691"/>
                  </a:cubicBezTo>
                  <a:cubicBezTo>
                    <a:pt x="3275" y="707"/>
                    <a:pt x="3249" y="723"/>
                    <a:pt x="3222" y="735"/>
                  </a:cubicBezTo>
                  <a:cubicBezTo>
                    <a:pt x="3195" y="748"/>
                    <a:pt x="3167" y="759"/>
                    <a:pt x="3139" y="769"/>
                  </a:cubicBezTo>
                  <a:cubicBezTo>
                    <a:pt x="3082" y="787"/>
                    <a:pt x="3023" y="798"/>
                    <a:pt x="2963" y="801"/>
                  </a:cubicBezTo>
                  <a:cubicBezTo>
                    <a:pt x="2904" y="805"/>
                    <a:pt x="2844" y="800"/>
                    <a:pt x="2785" y="788"/>
                  </a:cubicBezTo>
                  <a:cubicBezTo>
                    <a:pt x="2727" y="776"/>
                    <a:pt x="2670" y="755"/>
                    <a:pt x="2617" y="727"/>
                  </a:cubicBezTo>
                  <a:cubicBezTo>
                    <a:pt x="2565" y="697"/>
                    <a:pt x="2517" y="660"/>
                    <a:pt x="2479" y="614"/>
                  </a:cubicBezTo>
                  <a:cubicBezTo>
                    <a:pt x="2459" y="591"/>
                    <a:pt x="2442" y="567"/>
                    <a:pt x="2427" y="540"/>
                  </a:cubicBezTo>
                  <a:cubicBezTo>
                    <a:pt x="2413" y="514"/>
                    <a:pt x="2400" y="488"/>
                    <a:pt x="2387" y="460"/>
                  </a:cubicBezTo>
                  <a:cubicBezTo>
                    <a:pt x="2363" y="406"/>
                    <a:pt x="2343" y="350"/>
                    <a:pt x="2322" y="294"/>
                  </a:cubicBezTo>
                  <a:cubicBezTo>
                    <a:pt x="2312" y="266"/>
                    <a:pt x="2301" y="238"/>
                    <a:pt x="2291" y="210"/>
                  </a:cubicBezTo>
                  <a:cubicBezTo>
                    <a:pt x="2280" y="182"/>
                    <a:pt x="2269" y="155"/>
                    <a:pt x="2255" y="128"/>
                  </a:cubicBezTo>
                  <a:cubicBezTo>
                    <a:pt x="2249" y="115"/>
                    <a:pt x="2241" y="102"/>
                    <a:pt x="2233" y="90"/>
                  </a:cubicBezTo>
                  <a:cubicBezTo>
                    <a:pt x="2225" y="77"/>
                    <a:pt x="2216" y="65"/>
                    <a:pt x="2206" y="55"/>
                  </a:cubicBezTo>
                  <a:cubicBezTo>
                    <a:pt x="2196" y="44"/>
                    <a:pt x="2184" y="35"/>
                    <a:pt x="2171" y="27"/>
                  </a:cubicBezTo>
                  <a:cubicBezTo>
                    <a:pt x="2159" y="19"/>
                    <a:pt x="2145" y="14"/>
                    <a:pt x="2131" y="10"/>
                  </a:cubicBezTo>
                  <a:cubicBezTo>
                    <a:pt x="2117" y="6"/>
                    <a:pt x="2102" y="4"/>
                    <a:pt x="2087" y="4"/>
                  </a:cubicBezTo>
                  <a:cubicBezTo>
                    <a:pt x="2072" y="3"/>
                    <a:pt x="2058" y="5"/>
                    <a:pt x="2043" y="8"/>
                  </a:cubicBezTo>
                  <a:cubicBezTo>
                    <a:pt x="2014" y="13"/>
                    <a:pt x="1986" y="24"/>
                    <a:pt x="1960" y="37"/>
                  </a:cubicBezTo>
                  <a:cubicBezTo>
                    <a:pt x="1956" y="39"/>
                    <a:pt x="1953" y="41"/>
                    <a:pt x="1950" y="42"/>
                  </a:cubicBezTo>
                  <a:cubicBezTo>
                    <a:pt x="1940" y="48"/>
                    <a:pt x="1940" y="48"/>
                    <a:pt x="1940" y="48"/>
                  </a:cubicBezTo>
                  <a:cubicBezTo>
                    <a:pt x="1934" y="52"/>
                    <a:pt x="1927" y="55"/>
                    <a:pt x="1921" y="59"/>
                  </a:cubicBezTo>
                  <a:cubicBezTo>
                    <a:pt x="1909" y="68"/>
                    <a:pt x="1896" y="76"/>
                    <a:pt x="1885" y="85"/>
                  </a:cubicBezTo>
                  <a:cubicBezTo>
                    <a:pt x="1876" y="92"/>
                    <a:pt x="1876" y="92"/>
                    <a:pt x="1876" y="92"/>
                  </a:cubicBezTo>
                  <a:cubicBezTo>
                    <a:pt x="1872" y="95"/>
                    <a:pt x="1872" y="95"/>
                    <a:pt x="1872" y="95"/>
                  </a:cubicBezTo>
                  <a:cubicBezTo>
                    <a:pt x="1867" y="99"/>
                    <a:pt x="1867" y="99"/>
                    <a:pt x="1867" y="99"/>
                  </a:cubicBezTo>
                  <a:cubicBezTo>
                    <a:pt x="1851" y="114"/>
                    <a:pt x="1851" y="114"/>
                    <a:pt x="1851" y="114"/>
                  </a:cubicBezTo>
                  <a:cubicBezTo>
                    <a:pt x="1845" y="119"/>
                    <a:pt x="1840" y="124"/>
                    <a:pt x="1834" y="129"/>
                  </a:cubicBezTo>
                  <a:cubicBezTo>
                    <a:pt x="1829" y="134"/>
                    <a:pt x="1824" y="139"/>
                    <a:pt x="1819" y="145"/>
                  </a:cubicBezTo>
                  <a:cubicBezTo>
                    <a:pt x="1803" y="161"/>
                    <a:pt x="1803" y="161"/>
                    <a:pt x="1803" y="161"/>
                  </a:cubicBezTo>
                  <a:cubicBezTo>
                    <a:pt x="1798" y="167"/>
                    <a:pt x="1794" y="172"/>
                    <a:pt x="1789" y="178"/>
                  </a:cubicBezTo>
                  <a:cubicBezTo>
                    <a:pt x="1779" y="189"/>
                    <a:pt x="1770" y="201"/>
                    <a:pt x="1760" y="212"/>
                  </a:cubicBezTo>
                  <a:cubicBezTo>
                    <a:pt x="1742" y="236"/>
                    <a:pt x="1724" y="259"/>
                    <a:pt x="1706" y="283"/>
                  </a:cubicBezTo>
                  <a:cubicBezTo>
                    <a:pt x="1654" y="356"/>
                    <a:pt x="1654" y="356"/>
                    <a:pt x="1654" y="356"/>
                  </a:cubicBezTo>
                  <a:cubicBezTo>
                    <a:pt x="1645" y="368"/>
                    <a:pt x="1636" y="380"/>
                    <a:pt x="1627" y="392"/>
                  </a:cubicBezTo>
                  <a:cubicBezTo>
                    <a:pt x="1618" y="404"/>
                    <a:pt x="1609" y="416"/>
                    <a:pt x="1600" y="427"/>
                  </a:cubicBezTo>
                  <a:cubicBezTo>
                    <a:pt x="1591" y="439"/>
                    <a:pt x="1581" y="451"/>
                    <a:pt x="1571" y="462"/>
                  </a:cubicBezTo>
                  <a:cubicBezTo>
                    <a:pt x="1562" y="473"/>
                    <a:pt x="1552" y="485"/>
                    <a:pt x="1542" y="496"/>
                  </a:cubicBezTo>
                  <a:cubicBezTo>
                    <a:pt x="1532" y="507"/>
                    <a:pt x="1522" y="518"/>
                    <a:pt x="1512" y="529"/>
                  </a:cubicBezTo>
                  <a:cubicBezTo>
                    <a:pt x="1481" y="561"/>
                    <a:pt x="1481" y="561"/>
                    <a:pt x="1481" y="561"/>
                  </a:cubicBezTo>
                  <a:cubicBezTo>
                    <a:pt x="1438" y="603"/>
                    <a:pt x="1393" y="642"/>
                    <a:pt x="1347" y="680"/>
                  </a:cubicBezTo>
                  <a:cubicBezTo>
                    <a:pt x="1160" y="828"/>
                    <a:pt x="940" y="935"/>
                    <a:pt x="709" y="993"/>
                  </a:cubicBezTo>
                  <a:cubicBezTo>
                    <a:pt x="478" y="1052"/>
                    <a:pt x="234" y="1062"/>
                    <a:pt x="0" y="10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34">
              <a:extLst>
                <a:ext uri="{FF2B5EF4-FFF2-40B4-BE49-F238E27FC236}">
                  <a16:creationId xmlns:a16="http://schemas.microsoft.com/office/drawing/2014/main" id="{8D2B2D35-7E79-4E49-D428-56770017803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4863" y="1584325"/>
              <a:ext cx="12131675" cy="2478088"/>
            </a:xfrm>
            <a:custGeom>
              <a:avLst/>
              <a:gdLst>
                <a:gd name="T0" fmla="*/ 700 w 4857"/>
                <a:gd name="T1" fmla="*/ 923 h 991"/>
                <a:gd name="T2" fmla="*/ 1588 w 4857"/>
                <a:gd name="T3" fmla="*/ 384 h 991"/>
                <a:gd name="T4" fmla="*/ 1616 w 4857"/>
                <a:gd name="T5" fmla="*/ 349 h 991"/>
                <a:gd name="T6" fmla="*/ 1697 w 4857"/>
                <a:gd name="T7" fmla="*/ 245 h 991"/>
                <a:gd name="T8" fmla="*/ 1965 w 4857"/>
                <a:gd name="T9" fmla="*/ 20 h 991"/>
                <a:gd name="T10" fmla="*/ 2095 w 4857"/>
                <a:gd name="T11" fmla="*/ 4 h 991"/>
                <a:gd name="T12" fmla="*/ 2157 w 4857"/>
                <a:gd name="T13" fmla="*/ 29 h 991"/>
                <a:gd name="T14" fmla="*/ 2183 w 4857"/>
                <a:gd name="T15" fmla="*/ 50 h 991"/>
                <a:gd name="T16" fmla="*/ 2205 w 4857"/>
                <a:gd name="T17" fmla="*/ 75 h 991"/>
                <a:gd name="T18" fmla="*/ 2319 w 4857"/>
                <a:gd name="T19" fmla="*/ 313 h 991"/>
                <a:gd name="T20" fmla="*/ 2440 w 4857"/>
                <a:gd name="T21" fmla="*/ 547 h 991"/>
                <a:gd name="T22" fmla="*/ 2469 w 4857"/>
                <a:gd name="T23" fmla="*/ 580 h 991"/>
                <a:gd name="T24" fmla="*/ 2571 w 4857"/>
                <a:gd name="T25" fmla="*/ 663 h 991"/>
                <a:gd name="T26" fmla="*/ 2819 w 4857"/>
                <a:gd name="T27" fmla="*/ 743 h 991"/>
                <a:gd name="T28" fmla="*/ 3242 w 4857"/>
                <a:gd name="T29" fmla="*/ 649 h 991"/>
                <a:gd name="T30" fmla="*/ 3390 w 4857"/>
                <a:gd name="T31" fmla="*/ 554 h 991"/>
                <a:gd name="T32" fmla="*/ 3560 w 4857"/>
                <a:gd name="T33" fmla="*/ 512 h 991"/>
                <a:gd name="T34" fmla="*/ 3815 w 4857"/>
                <a:gd name="T35" fmla="*/ 578 h 991"/>
                <a:gd name="T36" fmla="*/ 3984 w 4857"/>
                <a:gd name="T37" fmla="*/ 629 h 991"/>
                <a:gd name="T38" fmla="*/ 4241 w 4857"/>
                <a:gd name="T39" fmla="*/ 686 h 991"/>
                <a:gd name="T40" fmla="*/ 4505 w 4857"/>
                <a:gd name="T41" fmla="*/ 707 h 991"/>
                <a:gd name="T42" fmla="*/ 4505 w 4857"/>
                <a:gd name="T43" fmla="*/ 708 h 991"/>
                <a:gd name="T44" fmla="*/ 4241 w 4857"/>
                <a:gd name="T45" fmla="*/ 688 h 991"/>
                <a:gd name="T46" fmla="*/ 3983 w 4857"/>
                <a:gd name="T47" fmla="*/ 631 h 991"/>
                <a:gd name="T48" fmla="*/ 3814 w 4857"/>
                <a:gd name="T49" fmla="*/ 580 h 991"/>
                <a:gd name="T50" fmla="*/ 3559 w 4857"/>
                <a:gd name="T51" fmla="*/ 514 h 991"/>
                <a:gd name="T52" fmla="*/ 3392 w 4857"/>
                <a:gd name="T53" fmla="*/ 557 h 991"/>
                <a:gd name="T54" fmla="*/ 3243 w 4857"/>
                <a:gd name="T55" fmla="*/ 652 h 991"/>
                <a:gd name="T56" fmla="*/ 2819 w 4857"/>
                <a:gd name="T57" fmla="*/ 747 h 991"/>
                <a:gd name="T58" fmla="*/ 2569 w 4857"/>
                <a:gd name="T59" fmla="*/ 666 h 991"/>
                <a:gd name="T60" fmla="*/ 2466 w 4857"/>
                <a:gd name="T61" fmla="*/ 583 h 991"/>
                <a:gd name="T62" fmla="*/ 2437 w 4857"/>
                <a:gd name="T63" fmla="*/ 549 h 991"/>
                <a:gd name="T64" fmla="*/ 2315 w 4857"/>
                <a:gd name="T65" fmla="*/ 314 h 991"/>
                <a:gd name="T66" fmla="*/ 2202 w 4857"/>
                <a:gd name="T67" fmla="*/ 77 h 991"/>
                <a:gd name="T68" fmla="*/ 2180 w 4857"/>
                <a:gd name="T69" fmla="*/ 53 h 991"/>
                <a:gd name="T70" fmla="*/ 2155 w 4857"/>
                <a:gd name="T71" fmla="*/ 32 h 991"/>
                <a:gd name="T72" fmla="*/ 2094 w 4857"/>
                <a:gd name="T73" fmla="*/ 8 h 991"/>
                <a:gd name="T74" fmla="*/ 1966 w 4857"/>
                <a:gd name="T75" fmla="*/ 24 h 991"/>
                <a:gd name="T76" fmla="*/ 1700 w 4857"/>
                <a:gd name="T77" fmla="*/ 247 h 991"/>
                <a:gd name="T78" fmla="*/ 1618 w 4857"/>
                <a:gd name="T79" fmla="*/ 351 h 991"/>
                <a:gd name="T80" fmla="*/ 1591 w 4857"/>
                <a:gd name="T81" fmla="*/ 385 h 991"/>
                <a:gd name="T82" fmla="*/ 700 w 4857"/>
                <a:gd name="T83" fmla="*/ 925 h 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57" h="991">
                  <a:moveTo>
                    <a:pt x="0" y="948"/>
                  </a:moveTo>
                  <a:cubicBezTo>
                    <a:pt x="232" y="990"/>
                    <a:pt x="472" y="979"/>
                    <a:pt x="700" y="923"/>
                  </a:cubicBezTo>
                  <a:cubicBezTo>
                    <a:pt x="928" y="867"/>
                    <a:pt x="1145" y="766"/>
                    <a:pt x="1333" y="625"/>
                  </a:cubicBezTo>
                  <a:cubicBezTo>
                    <a:pt x="1427" y="555"/>
                    <a:pt x="1513" y="474"/>
                    <a:pt x="1588" y="384"/>
                  </a:cubicBezTo>
                  <a:cubicBezTo>
                    <a:pt x="1593" y="378"/>
                    <a:pt x="1598" y="372"/>
                    <a:pt x="1602" y="367"/>
                  </a:cubicBezTo>
                  <a:cubicBezTo>
                    <a:pt x="1616" y="349"/>
                    <a:pt x="1616" y="349"/>
                    <a:pt x="1616" y="349"/>
                  </a:cubicBezTo>
                  <a:cubicBezTo>
                    <a:pt x="1643" y="314"/>
                    <a:pt x="1643" y="314"/>
                    <a:pt x="1643" y="314"/>
                  </a:cubicBezTo>
                  <a:cubicBezTo>
                    <a:pt x="1697" y="245"/>
                    <a:pt x="1697" y="245"/>
                    <a:pt x="1697" y="245"/>
                  </a:cubicBezTo>
                  <a:cubicBezTo>
                    <a:pt x="1734" y="199"/>
                    <a:pt x="1772" y="154"/>
                    <a:pt x="1816" y="115"/>
                  </a:cubicBezTo>
                  <a:cubicBezTo>
                    <a:pt x="1860" y="75"/>
                    <a:pt x="1910" y="42"/>
                    <a:pt x="1965" y="20"/>
                  </a:cubicBezTo>
                  <a:cubicBezTo>
                    <a:pt x="1992" y="10"/>
                    <a:pt x="2021" y="2"/>
                    <a:pt x="2051" y="1"/>
                  </a:cubicBezTo>
                  <a:cubicBezTo>
                    <a:pt x="2066" y="0"/>
                    <a:pt x="2080" y="1"/>
                    <a:pt x="2095" y="4"/>
                  </a:cubicBezTo>
                  <a:cubicBezTo>
                    <a:pt x="2110" y="7"/>
                    <a:pt x="2124" y="12"/>
                    <a:pt x="2137" y="18"/>
                  </a:cubicBezTo>
                  <a:cubicBezTo>
                    <a:pt x="2144" y="21"/>
                    <a:pt x="2151" y="25"/>
                    <a:pt x="2157" y="29"/>
                  </a:cubicBezTo>
                  <a:cubicBezTo>
                    <a:pt x="2163" y="33"/>
                    <a:pt x="2169" y="38"/>
                    <a:pt x="2174" y="42"/>
                  </a:cubicBezTo>
                  <a:cubicBezTo>
                    <a:pt x="2177" y="45"/>
                    <a:pt x="2180" y="47"/>
                    <a:pt x="2183" y="50"/>
                  </a:cubicBezTo>
                  <a:cubicBezTo>
                    <a:pt x="2185" y="53"/>
                    <a:pt x="2188" y="55"/>
                    <a:pt x="2190" y="58"/>
                  </a:cubicBezTo>
                  <a:cubicBezTo>
                    <a:pt x="2195" y="63"/>
                    <a:pt x="2200" y="69"/>
                    <a:pt x="2205" y="75"/>
                  </a:cubicBezTo>
                  <a:cubicBezTo>
                    <a:pt x="2223" y="98"/>
                    <a:pt x="2237" y="124"/>
                    <a:pt x="2250" y="151"/>
                  </a:cubicBezTo>
                  <a:cubicBezTo>
                    <a:pt x="2275" y="204"/>
                    <a:pt x="2297" y="259"/>
                    <a:pt x="2319" y="313"/>
                  </a:cubicBezTo>
                  <a:cubicBezTo>
                    <a:pt x="2342" y="367"/>
                    <a:pt x="2365" y="421"/>
                    <a:pt x="2393" y="473"/>
                  </a:cubicBezTo>
                  <a:cubicBezTo>
                    <a:pt x="2407" y="498"/>
                    <a:pt x="2422" y="523"/>
                    <a:pt x="2440" y="547"/>
                  </a:cubicBezTo>
                  <a:cubicBezTo>
                    <a:pt x="2445" y="553"/>
                    <a:pt x="2449" y="558"/>
                    <a:pt x="2454" y="564"/>
                  </a:cubicBezTo>
                  <a:cubicBezTo>
                    <a:pt x="2459" y="569"/>
                    <a:pt x="2464" y="575"/>
                    <a:pt x="2469" y="580"/>
                  </a:cubicBezTo>
                  <a:cubicBezTo>
                    <a:pt x="2479" y="591"/>
                    <a:pt x="2489" y="601"/>
                    <a:pt x="2500" y="611"/>
                  </a:cubicBezTo>
                  <a:cubicBezTo>
                    <a:pt x="2522" y="630"/>
                    <a:pt x="2546" y="648"/>
                    <a:pt x="2571" y="663"/>
                  </a:cubicBezTo>
                  <a:cubicBezTo>
                    <a:pt x="2596" y="678"/>
                    <a:pt x="2622" y="691"/>
                    <a:pt x="2649" y="702"/>
                  </a:cubicBezTo>
                  <a:cubicBezTo>
                    <a:pt x="2703" y="724"/>
                    <a:pt x="2761" y="737"/>
                    <a:pt x="2819" y="743"/>
                  </a:cubicBezTo>
                  <a:cubicBezTo>
                    <a:pt x="2936" y="755"/>
                    <a:pt x="3055" y="734"/>
                    <a:pt x="3163" y="688"/>
                  </a:cubicBezTo>
                  <a:cubicBezTo>
                    <a:pt x="3190" y="677"/>
                    <a:pt x="3217" y="664"/>
                    <a:pt x="3242" y="649"/>
                  </a:cubicBezTo>
                  <a:cubicBezTo>
                    <a:pt x="3267" y="634"/>
                    <a:pt x="3291" y="618"/>
                    <a:pt x="3316" y="601"/>
                  </a:cubicBezTo>
                  <a:cubicBezTo>
                    <a:pt x="3340" y="585"/>
                    <a:pt x="3364" y="568"/>
                    <a:pt x="3390" y="554"/>
                  </a:cubicBezTo>
                  <a:cubicBezTo>
                    <a:pt x="3416" y="540"/>
                    <a:pt x="3443" y="528"/>
                    <a:pt x="3472" y="521"/>
                  </a:cubicBezTo>
                  <a:cubicBezTo>
                    <a:pt x="3500" y="513"/>
                    <a:pt x="3530" y="510"/>
                    <a:pt x="3560" y="512"/>
                  </a:cubicBezTo>
                  <a:cubicBezTo>
                    <a:pt x="3589" y="513"/>
                    <a:pt x="3618" y="517"/>
                    <a:pt x="3647" y="524"/>
                  </a:cubicBezTo>
                  <a:cubicBezTo>
                    <a:pt x="3704" y="538"/>
                    <a:pt x="3759" y="560"/>
                    <a:pt x="3815" y="578"/>
                  </a:cubicBezTo>
                  <a:cubicBezTo>
                    <a:pt x="3843" y="588"/>
                    <a:pt x="3871" y="595"/>
                    <a:pt x="3899" y="604"/>
                  </a:cubicBezTo>
                  <a:cubicBezTo>
                    <a:pt x="3984" y="629"/>
                    <a:pt x="3984" y="629"/>
                    <a:pt x="3984" y="629"/>
                  </a:cubicBezTo>
                  <a:cubicBezTo>
                    <a:pt x="4040" y="646"/>
                    <a:pt x="4097" y="661"/>
                    <a:pt x="4154" y="672"/>
                  </a:cubicBezTo>
                  <a:cubicBezTo>
                    <a:pt x="4183" y="678"/>
                    <a:pt x="4212" y="683"/>
                    <a:pt x="4241" y="686"/>
                  </a:cubicBezTo>
                  <a:cubicBezTo>
                    <a:pt x="4270" y="690"/>
                    <a:pt x="4300" y="693"/>
                    <a:pt x="4329" y="696"/>
                  </a:cubicBezTo>
                  <a:cubicBezTo>
                    <a:pt x="4387" y="701"/>
                    <a:pt x="4446" y="705"/>
                    <a:pt x="4505" y="707"/>
                  </a:cubicBezTo>
                  <a:cubicBezTo>
                    <a:pt x="4622" y="711"/>
                    <a:pt x="4740" y="709"/>
                    <a:pt x="4857" y="702"/>
                  </a:cubicBezTo>
                  <a:cubicBezTo>
                    <a:pt x="4740" y="709"/>
                    <a:pt x="4622" y="712"/>
                    <a:pt x="4505" y="708"/>
                  </a:cubicBezTo>
                  <a:cubicBezTo>
                    <a:pt x="4446" y="706"/>
                    <a:pt x="4387" y="703"/>
                    <a:pt x="4329" y="697"/>
                  </a:cubicBezTo>
                  <a:cubicBezTo>
                    <a:pt x="4299" y="695"/>
                    <a:pt x="4270" y="692"/>
                    <a:pt x="4241" y="688"/>
                  </a:cubicBezTo>
                  <a:cubicBezTo>
                    <a:pt x="4212" y="684"/>
                    <a:pt x="4183" y="680"/>
                    <a:pt x="4154" y="674"/>
                  </a:cubicBezTo>
                  <a:cubicBezTo>
                    <a:pt x="4096" y="663"/>
                    <a:pt x="4039" y="648"/>
                    <a:pt x="3983" y="631"/>
                  </a:cubicBezTo>
                  <a:cubicBezTo>
                    <a:pt x="3898" y="606"/>
                    <a:pt x="3898" y="606"/>
                    <a:pt x="3898" y="606"/>
                  </a:cubicBezTo>
                  <a:cubicBezTo>
                    <a:pt x="3870" y="598"/>
                    <a:pt x="3842" y="590"/>
                    <a:pt x="3814" y="580"/>
                  </a:cubicBezTo>
                  <a:cubicBezTo>
                    <a:pt x="3758" y="562"/>
                    <a:pt x="3703" y="541"/>
                    <a:pt x="3646" y="527"/>
                  </a:cubicBezTo>
                  <a:cubicBezTo>
                    <a:pt x="3618" y="520"/>
                    <a:pt x="3589" y="515"/>
                    <a:pt x="3559" y="514"/>
                  </a:cubicBezTo>
                  <a:cubicBezTo>
                    <a:pt x="3530" y="513"/>
                    <a:pt x="3501" y="516"/>
                    <a:pt x="3472" y="523"/>
                  </a:cubicBezTo>
                  <a:cubicBezTo>
                    <a:pt x="3444" y="531"/>
                    <a:pt x="3417" y="542"/>
                    <a:pt x="3392" y="557"/>
                  </a:cubicBezTo>
                  <a:cubicBezTo>
                    <a:pt x="3366" y="571"/>
                    <a:pt x="3341" y="587"/>
                    <a:pt x="3317" y="604"/>
                  </a:cubicBezTo>
                  <a:cubicBezTo>
                    <a:pt x="3293" y="620"/>
                    <a:pt x="3269" y="637"/>
                    <a:pt x="3243" y="652"/>
                  </a:cubicBezTo>
                  <a:cubicBezTo>
                    <a:pt x="3218" y="667"/>
                    <a:pt x="3191" y="680"/>
                    <a:pt x="3164" y="691"/>
                  </a:cubicBezTo>
                  <a:cubicBezTo>
                    <a:pt x="3056" y="737"/>
                    <a:pt x="2936" y="758"/>
                    <a:pt x="2819" y="747"/>
                  </a:cubicBezTo>
                  <a:cubicBezTo>
                    <a:pt x="2760" y="741"/>
                    <a:pt x="2702" y="727"/>
                    <a:pt x="2648" y="705"/>
                  </a:cubicBezTo>
                  <a:cubicBezTo>
                    <a:pt x="2620" y="694"/>
                    <a:pt x="2594" y="681"/>
                    <a:pt x="2569" y="666"/>
                  </a:cubicBezTo>
                  <a:cubicBezTo>
                    <a:pt x="2543" y="651"/>
                    <a:pt x="2520" y="633"/>
                    <a:pt x="2498" y="614"/>
                  </a:cubicBezTo>
                  <a:cubicBezTo>
                    <a:pt x="2486" y="604"/>
                    <a:pt x="2476" y="593"/>
                    <a:pt x="2466" y="583"/>
                  </a:cubicBezTo>
                  <a:cubicBezTo>
                    <a:pt x="2461" y="577"/>
                    <a:pt x="2456" y="572"/>
                    <a:pt x="2451" y="566"/>
                  </a:cubicBezTo>
                  <a:cubicBezTo>
                    <a:pt x="2446" y="560"/>
                    <a:pt x="2442" y="555"/>
                    <a:pt x="2437" y="549"/>
                  </a:cubicBezTo>
                  <a:cubicBezTo>
                    <a:pt x="2419" y="526"/>
                    <a:pt x="2404" y="500"/>
                    <a:pt x="2390" y="474"/>
                  </a:cubicBezTo>
                  <a:cubicBezTo>
                    <a:pt x="2361" y="423"/>
                    <a:pt x="2338" y="369"/>
                    <a:pt x="2315" y="314"/>
                  </a:cubicBezTo>
                  <a:cubicBezTo>
                    <a:pt x="2293" y="260"/>
                    <a:pt x="2271" y="206"/>
                    <a:pt x="2246" y="153"/>
                  </a:cubicBezTo>
                  <a:cubicBezTo>
                    <a:pt x="2233" y="126"/>
                    <a:pt x="2220" y="100"/>
                    <a:pt x="2202" y="77"/>
                  </a:cubicBezTo>
                  <a:cubicBezTo>
                    <a:pt x="2197" y="71"/>
                    <a:pt x="2193" y="66"/>
                    <a:pt x="2188" y="60"/>
                  </a:cubicBezTo>
                  <a:cubicBezTo>
                    <a:pt x="2185" y="58"/>
                    <a:pt x="2182" y="55"/>
                    <a:pt x="2180" y="53"/>
                  </a:cubicBezTo>
                  <a:cubicBezTo>
                    <a:pt x="2177" y="50"/>
                    <a:pt x="2175" y="47"/>
                    <a:pt x="2172" y="45"/>
                  </a:cubicBezTo>
                  <a:cubicBezTo>
                    <a:pt x="2166" y="41"/>
                    <a:pt x="2161" y="36"/>
                    <a:pt x="2155" y="32"/>
                  </a:cubicBezTo>
                  <a:cubicBezTo>
                    <a:pt x="2149" y="28"/>
                    <a:pt x="2142" y="25"/>
                    <a:pt x="2136" y="21"/>
                  </a:cubicBezTo>
                  <a:cubicBezTo>
                    <a:pt x="2123" y="15"/>
                    <a:pt x="2109" y="10"/>
                    <a:pt x="2094" y="8"/>
                  </a:cubicBezTo>
                  <a:cubicBezTo>
                    <a:pt x="2080" y="5"/>
                    <a:pt x="2066" y="4"/>
                    <a:pt x="2051" y="5"/>
                  </a:cubicBezTo>
                  <a:cubicBezTo>
                    <a:pt x="2022" y="6"/>
                    <a:pt x="1993" y="13"/>
                    <a:pt x="1966" y="24"/>
                  </a:cubicBezTo>
                  <a:cubicBezTo>
                    <a:pt x="1911" y="45"/>
                    <a:pt x="1862" y="78"/>
                    <a:pt x="1818" y="117"/>
                  </a:cubicBezTo>
                  <a:cubicBezTo>
                    <a:pt x="1775" y="156"/>
                    <a:pt x="1736" y="201"/>
                    <a:pt x="1700" y="247"/>
                  </a:cubicBezTo>
                  <a:cubicBezTo>
                    <a:pt x="1645" y="316"/>
                    <a:pt x="1645" y="316"/>
                    <a:pt x="1645" y="316"/>
                  </a:cubicBezTo>
                  <a:cubicBezTo>
                    <a:pt x="1618" y="351"/>
                    <a:pt x="1618" y="351"/>
                    <a:pt x="1618" y="351"/>
                  </a:cubicBezTo>
                  <a:cubicBezTo>
                    <a:pt x="1605" y="368"/>
                    <a:pt x="1605" y="368"/>
                    <a:pt x="1605" y="368"/>
                  </a:cubicBezTo>
                  <a:cubicBezTo>
                    <a:pt x="1600" y="374"/>
                    <a:pt x="1595" y="380"/>
                    <a:pt x="1591" y="385"/>
                  </a:cubicBezTo>
                  <a:cubicBezTo>
                    <a:pt x="1515" y="476"/>
                    <a:pt x="1429" y="557"/>
                    <a:pt x="1335" y="627"/>
                  </a:cubicBezTo>
                  <a:cubicBezTo>
                    <a:pt x="1146" y="768"/>
                    <a:pt x="928" y="869"/>
                    <a:pt x="700" y="925"/>
                  </a:cubicBezTo>
                  <a:cubicBezTo>
                    <a:pt x="472" y="980"/>
                    <a:pt x="232" y="991"/>
                    <a:pt x="0" y="9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35">
              <a:extLst>
                <a:ext uri="{FF2B5EF4-FFF2-40B4-BE49-F238E27FC236}">
                  <a16:creationId xmlns:a16="http://schemas.microsoft.com/office/drawing/2014/main" id="{A5A725E3-24DE-F2EA-1657-8C7E5BB2FAA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1688" y="1730375"/>
              <a:ext cx="12130088" cy="2297113"/>
            </a:xfrm>
            <a:custGeom>
              <a:avLst/>
              <a:gdLst>
                <a:gd name="T0" fmla="*/ 690 w 4856"/>
                <a:gd name="T1" fmla="*/ 854 h 919"/>
                <a:gd name="T2" fmla="*/ 1321 w 4856"/>
                <a:gd name="T3" fmla="*/ 572 h 919"/>
                <a:gd name="T4" fmla="*/ 1635 w 4856"/>
                <a:gd name="T5" fmla="*/ 275 h 919"/>
                <a:gd name="T6" fmla="*/ 1817 w 4856"/>
                <a:gd name="T7" fmla="*/ 88 h 919"/>
                <a:gd name="T8" fmla="*/ 1910 w 4856"/>
                <a:gd name="T9" fmla="*/ 32 h 919"/>
                <a:gd name="T10" fmla="*/ 1972 w 4856"/>
                <a:gd name="T11" fmla="*/ 9 h 919"/>
                <a:gd name="T12" fmla="*/ 2004 w 4856"/>
                <a:gd name="T13" fmla="*/ 3 h 919"/>
                <a:gd name="T14" fmla="*/ 2015 w 4856"/>
                <a:gd name="T15" fmla="*/ 2 h 919"/>
                <a:gd name="T16" fmla="*/ 2140 w 4856"/>
                <a:gd name="T17" fmla="*/ 34 h 919"/>
                <a:gd name="T18" fmla="*/ 2156 w 4856"/>
                <a:gd name="T19" fmla="*/ 47 h 919"/>
                <a:gd name="T20" fmla="*/ 2198 w 4856"/>
                <a:gd name="T21" fmla="*/ 98 h 919"/>
                <a:gd name="T22" fmla="*/ 2315 w 4856"/>
                <a:gd name="T23" fmla="*/ 331 h 919"/>
                <a:gd name="T24" fmla="*/ 2426 w 4856"/>
                <a:gd name="T25" fmla="*/ 517 h 919"/>
                <a:gd name="T26" fmla="*/ 2523 w 4856"/>
                <a:gd name="T27" fmla="*/ 602 h 919"/>
                <a:gd name="T28" fmla="*/ 2681 w 4856"/>
                <a:gd name="T29" fmla="*/ 672 h 919"/>
                <a:gd name="T30" fmla="*/ 3024 w 4856"/>
                <a:gd name="T31" fmla="*/ 669 h 919"/>
                <a:gd name="T32" fmla="*/ 3185 w 4856"/>
                <a:gd name="T33" fmla="*/ 606 h 919"/>
                <a:gd name="T34" fmla="*/ 3409 w 4856"/>
                <a:gd name="T35" fmla="*/ 472 h 919"/>
                <a:gd name="T36" fmla="*/ 3580 w 4856"/>
                <a:gd name="T37" fmla="*/ 448 h 919"/>
                <a:gd name="T38" fmla="*/ 3831 w 4856"/>
                <a:gd name="T39" fmla="*/ 515 h 919"/>
                <a:gd name="T40" fmla="*/ 4165 w 4856"/>
                <a:gd name="T41" fmla="*/ 614 h 919"/>
                <a:gd name="T42" fmla="*/ 4250 w 4856"/>
                <a:gd name="T43" fmla="*/ 630 h 919"/>
                <a:gd name="T44" fmla="*/ 4509 w 4856"/>
                <a:gd name="T45" fmla="*/ 659 h 919"/>
                <a:gd name="T46" fmla="*/ 4509 w 4856"/>
                <a:gd name="T47" fmla="*/ 660 h 919"/>
                <a:gd name="T48" fmla="*/ 4250 w 4856"/>
                <a:gd name="T49" fmla="*/ 632 h 919"/>
                <a:gd name="T50" fmla="*/ 4164 w 4856"/>
                <a:gd name="T51" fmla="*/ 615 h 919"/>
                <a:gd name="T52" fmla="*/ 3831 w 4856"/>
                <a:gd name="T53" fmla="*/ 518 h 919"/>
                <a:gd name="T54" fmla="*/ 3579 w 4856"/>
                <a:gd name="T55" fmla="*/ 451 h 919"/>
                <a:gd name="T56" fmla="*/ 3410 w 4856"/>
                <a:gd name="T57" fmla="*/ 475 h 919"/>
                <a:gd name="T58" fmla="*/ 3187 w 4856"/>
                <a:gd name="T59" fmla="*/ 608 h 919"/>
                <a:gd name="T60" fmla="*/ 3025 w 4856"/>
                <a:gd name="T61" fmla="*/ 672 h 919"/>
                <a:gd name="T62" fmla="*/ 2680 w 4856"/>
                <a:gd name="T63" fmla="*/ 675 h 919"/>
                <a:gd name="T64" fmla="*/ 2521 w 4856"/>
                <a:gd name="T65" fmla="*/ 605 h 919"/>
                <a:gd name="T66" fmla="*/ 2423 w 4856"/>
                <a:gd name="T67" fmla="*/ 519 h 919"/>
                <a:gd name="T68" fmla="*/ 2311 w 4856"/>
                <a:gd name="T69" fmla="*/ 333 h 919"/>
                <a:gd name="T70" fmla="*/ 2195 w 4856"/>
                <a:gd name="T71" fmla="*/ 100 h 919"/>
                <a:gd name="T72" fmla="*/ 2154 w 4856"/>
                <a:gd name="T73" fmla="*/ 50 h 919"/>
                <a:gd name="T74" fmla="*/ 2137 w 4856"/>
                <a:gd name="T75" fmla="*/ 37 h 919"/>
                <a:gd name="T76" fmla="*/ 2015 w 4856"/>
                <a:gd name="T77" fmla="*/ 5 h 919"/>
                <a:gd name="T78" fmla="*/ 2004 w 4856"/>
                <a:gd name="T79" fmla="*/ 7 h 919"/>
                <a:gd name="T80" fmla="*/ 1973 w 4856"/>
                <a:gd name="T81" fmla="*/ 13 h 919"/>
                <a:gd name="T82" fmla="*/ 1912 w 4856"/>
                <a:gd name="T83" fmla="*/ 35 h 919"/>
                <a:gd name="T84" fmla="*/ 1819 w 4856"/>
                <a:gd name="T85" fmla="*/ 91 h 919"/>
                <a:gd name="T86" fmla="*/ 1638 w 4856"/>
                <a:gd name="T87" fmla="*/ 277 h 919"/>
                <a:gd name="T88" fmla="*/ 1322 w 4856"/>
                <a:gd name="T89" fmla="*/ 574 h 919"/>
                <a:gd name="T90" fmla="*/ 691 w 4856"/>
                <a:gd name="T91" fmla="*/ 855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56" h="919">
                  <a:moveTo>
                    <a:pt x="0" y="880"/>
                  </a:moveTo>
                  <a:cubicBezTo>
                    <a:pt x="229" y="918"/>
                    <a:pt x="465" y="907"/>
                    <a:pt x="690" y="854"/>
                  </a:cubicBezTo>
                  <a:cubicBezTo>
                    <a:pt x="803" y="827"/>
                    <a:pt x="913" y="790"/>
                    <a:pt x="1019" y="743"/>
                  </a:cubicBezTo>
                  <a:cubicBezTo>
                    <a:pt x="1125" y="696"/>
                    <a:pt x="1226" y="639"/>
                    <a:pt x="1321" y="572"/>
                  </a:cubicBezTo>
                  <a:cubicBezTo>
                    <a:pt x="1415" y="505"/>
                    <a:pt x="1502" y="428"/>
                    <a:pt x="1579" y="341"/>
                  </a:cubicBezTo>
                  <a:cubicBezTo>
                    <a:pt x="1635" y="275"/>
                    <a:pt x="1635" y="275"/>
                    <a:pt x="1635" y="275"/>
                  </a:cubicBezTo>
                  <a:cubicBezTo>
                    <a:pt x="1654" y="253"/>
                    <a:pt x="1673" y="231"/>
                    <a:pt x="1692" y="209"/>
                  </a:cubicBezTo>
                  <a:cubicBezTo>
                    <a:pt x="1730" y="165"/>
                    <a:pt x="1771" y="124"/>
                    <a:pt x="1817" y="88"/>
                  </a:cubicBezTo>
                  <a:cubicBezTo>
                    <a:pt x="1840" y="71"/>
                    <a:pt x="1865" y="55"/>
                    <a:pt x="1891" y="41"/>
                  </a:cubicBezTo>
                  <a:cubicBezTo>
                    <a:pt x="1897" y="38"/>
                    <a:pt x="1904" y="35"/>
                    <a:pt x="1910" y="32"/>
                  </a:cubicBezTo>
                  <a:cubicBezTo>
                    <a:pt x="1917" y="29"/>
                    <a:pt x="1924" y="26"/>
                    <a:pt x="1930" y="23"/>
                  </a:cubicBezTo>
                  <a:cubicBezTo>
                    <a:pt x="1944" y="18"/>
                    <a:pt x="1958" y="13"/>
                    <a:pt x="1972" y="9"/>
                  </a:cubicBezTo>
                  <a:cubicBezTo>
                    <a:pt x="1979" y="7"/>
                    <a:pt x="1986" y="6"/>
                    <a:pt x="1993" y="5"/>
                  </a:cubicBezTo>
                  <a:cubicBezTo>
                    <a:pt x="1997" y="4"/>
                    <a:pt x="2000" y="4"/>
                    <a:pt x="2004" y="3"/>
                  </a:cubicBezTo>
                  <a:cubicBezTo>
                    <a:pt x="2009" y="2"/>
                    <a:pt x="2009" y="2"/>
                    <a:pt x="2009" y="2"/>
                  </a:cubicBezTo>
                  <a:cubicBezTo>
                    <a:pt x="2015" y="2"/>
                    <a:pt x="2015" y="2"/>
                    <a:pt x="2015" y="2"/>
                  </a:cubicBezTo>
                  <a:cubicBezTo>
                    <a:pt x="2029" y="0"/>
                    <a:pt x="2044" y="1"/>
                    <a:pt x="2058" y="2"/>
                  </a:cubicBezTo>
                  <a:cubicBezTo>
                    <a:pt x="2088" y="6"/>
                    <a:pt x="2116" y="16"/>
                    <a:pt x="2140" y="34"/>
                  </a:cubicBezTo>
                  <a:cubicBezTo>
                    <a:pt x="2148" y="40"/>
                    <a:pt x="2148" y="40"/>
                    <a:pt x="2148" y="40"/>
                  </a:cubicBezTo>
                  <a:cubicBezTo>
                    <a:pt x="2151" y="42"/>
                    <a:pt x="2154" y="45"/>
                    <a:pt x="2156" y="47"/>
                  </a:cubicBezTo>
                  <a:cubicBezTo>
                    <a:pt x="2162" y="52"/>
                    <a:pt x="2167" y="58"/>
                    <a:pt x="2172" y="63"/>
                  </a:cubicBezTo>
                  <a:cubicBezTo>
                    <a:pt x="2182" y="74"/>
                    <a:pt x="2190" y="86"/>
                    <a:pt x="2198" y="98"/>
                  </a:cubicBezTo>
                  <a:cubicBezTo>
                    <a:pt x="2215" y="122"/>
                    <a:pt x="2228" y="148"/>
                    <a:pt x="2241" y="174"/>
                  </a:cubicBezTo>
                  <a:cubicBezTo>
                    <a:pt x="2266" y="226"/>
                    <a:pt x="2290" y="279"/>
                    <a:pt x="2315" y="331"/>
                  </a:cubicBezTo>
                  <a:cubicBezTo>
                    <a:pt x="2340" y="383"/>
                    <a:pt x="2367" y="435"/>
                    <a:pt x="2400" y="482"/>
                  </a:cubicBezTo>
                  <a:cubicBezTo>
                    <a:pt x="2408" y="494"/>
                    <a:pt x="2417" y="506"/>
                    <a:pt x="2426" y="517"/>
                  </a:cubicBezTo>
                  <a:cubicBezTo>
                    <a:pt x="2435" y="527"/>
                    <a:pt x="2445" y="538"/>
                    <a:pt x="2456" y="548"/>
                  </a:cubicBezTo>
                  <a:cubicBezTo>
                    <a:pt x="2477" y="568"/>
                    <a:pt x="2499" y="586"/>
                    <a:pt x="2523" y="602"/>
                  </a:cubicBezTo>
                  <a:cubicBezTo>
                    <a:pt x="2547" y="618"/>
                    <a:pt x="2573" y="632"/>
                    <a:pt x="2599" y="643"/>
                  </a:cubicBezTo>
                  <a:cubicBezTo>
                    <a:pt x="2626" y="655"/>
                    <a:pt x="2653" y="664"/>
                    <a:pt x="2681" y="672"/>
                  </a:cubicBezTo>
                  <a:cubicBezTo>
                    <a:pt x="2737" y="687"/>
                    <a:pt x="2795" y="694"/>
                    <a:pt x="2853" y="693"/>
                  </a:cubicBezTo>
                  <a:cubicBezTo>
                    <a:pt x="2910" y="692"/>
                    <a:pt x="2968" y="684"/>
                    <a:pt x="3024" y="669"/>
                  </a:cubicBezTo>
                  <a:cubicBezTo>
                    <a:pt x="3052" y="661"/>
                    <a:pt x="3079" y="652"/>
                    <a:pt x="3106" y="641"/>
                  </a:cubicBezTo>
                  <a:cubicBezTo>
                    <a:pt x="3133" y="631"/>
                    <a:pt x="3159" y="619"/>
                    <a:pt x="3185" y="606"/>
                  </a:cubicBezTo>
                  <a:cubicBezTo>
                    <a:pt x="3237" y="580"/>
                    <a:pt x="3283" y="545"/>
                    <a:pt x="3332" y="514"/>
                  </a:cubicBezTo>
                  <a:cubicBezTo>
                    <a:pt x="3357" y="498"/>
                    <a:pt x="3382" y="484"/>
                    <a:pt x="3409" y="472"/>
                  </a:cubicBezTo>
                  <a:cubicBezTo>
                    <a:pt x="3436" y="461"/>
                    <a:pt x="3464" y="453"/>
                    <a:pt x="3493" y="449"/>
                  </a:cubicBezTo>
                  <a:cubicBezTo>
                    <a:pt x="3521" y="445"/>
                    <a:pt x="3551" y="445"/>
                    <a:pt x="3580" y="448"/>
                  </a:cubicBezTo>
                  <a:cubicBezTo>
                    <a:pt x="3609" y="451"/>
                    <a:pt x="3637" y="457"/>
                    <a:pt x="3665" y="464"/>
                  </a:cubicBezTo>
                  <a:cubicBezTo>
                    <a:pt x="3721" y="479"/>
                    <a:pt x="3776" y="499"/>
                    <a:pt x="3831" y="515"/>
                  </a:cubicBezTo>
                  <a:cubicBezTo>
                    <a:pt x="3997" y="567"/>
                    <a:pt x="3997" y="567"/>
                    <a:pt x="3997" y="567"/>
                  </a:cubicBezTo>
                  <a:cubicBezTo>
                    <a:pt x="4053" y="584"/>
                    <a:pt x="4108" y="601"/>
                    <a:pt x="4165" y="614"/>
                  </a:cubicBezTo>
                  <a:cubicBezTo>
                    <a:pt x="4179" y="617"/>
                    <a:pt x="4193" y="620"/>
                    <a:pt x="4207" y="622"/>
                  </a:cubicBezTo>
                  <a:cubicBezTo>
                    <a:pt x="4221" y="625"/>
                    <a:pt x="4236" y="627"/>
                    <a:pt x="4250" y="630"/>
                  </a:cubicBezTo>
                  <a:cubicBezTo>
                    <a:pt x="4279" y="635"/>
                    <a:pt x="4307" y="639"/>
                    <a:pt x="4336" y="642"/>
                  </a:cubicBezTo>
                  <a:cubicBezTo>
                    <a:pt x="4393" y="650"/>
                    <a:pt x="4451" y="656"/>
                    <a:pt x="4509" y="659"/>
                  </a:cubicBezTo>
                  <a:cubicBezTo>
                    <a:pt x="4625" y="666"/>
                    <a:pt x="4741" y="666"/>
                    <a:pt x="4856" y="657"/>
                  </a:cubicBezTo>
                  <a:cubicBezTo>
                    <a:pt x="4741" y="666"/>
                    <a:pt x="4625" y="667"/>
                    <a:pt x="4509" y="660"/>
                  </a:cubicBezTo>
                  <a:cubicBezTo>
                    <a:pt x="4451" y="657"/>
                    <a:pt x="4393" y="651"/>
                    <a:pt x="4336" y="644"/>
                  </a:cubicBezTo>
                  <a:cubicBezTo>
                    <a:pt x="4307" y="640"/>
                    <a:pt x="4278" y="636"/>
                    <a:pt x="4250" y="632"/>
                  </a:cubicBezTo>
                  <a:cubicBezTo>
                    <a:pt x="4235" y="629"/>
                    <a:pt x="4221" y="627"/>
                    <a:pt x="4207" y="624"/>
                  </a:cubicBezTo>
                  <a:cubicBezTo>
                    <a:pt x="4193" y="622"/>
                    <a:pt x="4178" y="619"/>
                    <a:pt x="4164" y="615"/>
                  </a:cubicBezTo>
                  <a:cubicBezTo>
                    <a:pt x="4108" y="603"/>
                    <a:pt x="4052" y="586"/>
                    <a:pt x="3997" y="569"/>
                  </a:cubicBezTo>
                  <a:cubicBezTo>
                    <a:pt x="3831" y="518"/>
                    <a:pt x="3831" y="518"/>
                    <a:pt x="3831" y="518"/>
                  </a:cubicBezTo>
                  <a:cubicBezTo>
                    <a:pt x="3775" y="501"/>
                    <a:pt x="3721" y="481"/>
                    <a:pt x="3664" y="467"/>
                  </a:cubicBezTo>
                  <a:cubicBezTo>
                    <a:pt x="3637" y="459"/>
                    <a:pt x="3608" y="454"/>
                    <a:pt x="3579" y="451"/>
                  </a:cubicBezTo>
                  <a:cubicBezTo>
                    <a:pt x="3551" y="448"/>
                    <a:pt x="3522" y="447"/>
                    <a:pt x="3493" y="451"/>
                  </a:cubicBezTo>
                  <a:cubicBezTo>
                    <a:pt x="3464" y="455"/>
                    <a:pt x="3436" y="463"/>
                    <a:pt x="3410" y="475"/>
                  </a:cubicBezTo>
                  <a:cubicBezTo>
                    <a:pt x="3383" y="486"/>
                    <a:pt x="3358" y="501"/>
                    <a:pt x="3334" y="516"/>
                  </a:cubicBezTo>
                  <a:cubicBezTo>
                    <a:pt x="3285" y="547"/>
                    <a:pt x="3239" y="582"/>
                    <a:pt x="3187" y="608"/>
                  </a:cubicBezTo>
                  <a:cubicBezTo>
                    <a:pt x="3161" y="622"/>
                    <a:pt x="3134" y="634"/>
                    <a:pt x="3107" y="644"/>
                  </a:cubicBezTo>
                  <a:cubicBezTo>
                    <a:pt x="3080" y="655"/>
                    <a:pt x="3053" y="664"/>
                    <a:pt x="3025" y="672"/>
                  </a:cubicBezTo>
                  <a:cubicBezTo>
                    <a:pt x="2969" y="687"/>
                    <a:pt x="2911" y="695"/>
                    <a:pt x="2853" y="696"/>
                  </a:cubicBezTo>
                  <a:cubicBezTo>
                    <a:pt x="2794" y="697"/>
                    <a:pt x="2736" y="690"/>
                    <a:pt x="2680" y="675"/>
                  </a:cubicBezTo>
                  <a:cubicBezTo>
                    <a:pt x="2652" y="668"/>
                    <a:pt x="2624" y="658"/>
                    <a:pt x="2598" y="647"/>
                  </a:cubicBezTo>
                  <a:cubicBezTo>
                    <a:pt x="2571" y="635"/>
                    <a:pt x="2546" y="621"/>
                    <a:pt x="2521" y="605"/>
                  </a:cubicBezTo>
                  <a:cubicBezTo>
                    <a:pt x="2497" y="589"/>
                    <a:pt x="2474" y="571"/>
                    <a:pt x="2453" y="551"/>
                  </a:cubicBezTo>
                  <a:cubicBezTo>
                    <a:pt x="2442" y="541"/>
                    <a:pt x="2433" y="530"/>
                    <a:pt x="2423" y="519"/>
                  </a:cubicBezTo>
                  <a:cubicBezTo>
                    <a:pt x="2414" y="508"/>
                    <a:pt x="2405" y="497"/>
                    <a:pt x="2396" y="485"/>
                  </a:cubicBezTo>
                  <a:cubicBezTo>
                    <a:pt x="2363" y="437"/>
                    <a:pt x="2336" y="385"/>
                    <a:pt x="2311" y="333"/>
                  </a:cubicBezTo>
                  <a:cubicBezTo>
                    <a:pt x="2286" y="281"/>
                    <a:pt x="2263" y="228"/>
                    <a:pt x="2237" y="176"/>
                  </a:cubicBezTo>
                  <a:cubicBezTo>
                    <a:pt x="2224" y="150"/>
                    <a:pt x="2211" y="124"/>
                    <a:pt x="2195" y="100"/>
                  </a:cubicBezTo>
                  <a:cubicBezTo>
                    <a:pt x="2187" y="88"/>
                    <a:pt x="2179" y="76"/>
                    <a:pt x="2169" y="66"/>
                  </a:cubicBezTo>
                  <a:cubicBezTo>
                    <a:pt x="2164" y="60"/>
                    <a:pt x="2159" y="55"/>
                    <a:pt x="2154" y="50"/>
                  </a:cubicBezTo>
                  <a:cubicBezTo>
                    <a:pt x="2151" y="48"/>
                    <a:pt x="2149" y="45"/>
                    <a:pt x="2146" y="43"/>
                  </a:cubicBezTo>
                  <a:cubicBezTo>
                    <a:pt x="2137" y="37"/>
                    <a:pt x="2137" y="37"/>
                    <a:pt x="2137" y="37"/>
                  </a:cubicBezTo>
                  <a:cubicBezTo>
                    <a:pt x="2114" y="20"/>
                    <a:pt x="2087" y="9"/>
                    <a:pt x="2058" y="6"/>
                  </a:cubicBezTo>
                  <a:cubicBezTo>
                    <a:pt x="2044" y="4"/>
                    <a:pt x="2029" y="4"/>
                    <a:pt x="2015" y="5"/>
                  </a:cubicBezTo>
                  <a:cubicBezTo>
                    <a:pt x="2010" y="6"/>
                    <a:pt x="2010" y="6"/>
                    <a:pt x="2010" y="6"/>
                  </a:cubicBezTo>
                  <a:cubicBezTo>
                    <a:pt x="2004" y="7"/>
                    <a:pt x="2004" y="7"/>
                    <a:pt x="2004" y="7"/>
                  </a:cubicBezTo>
                  <a:cubicBezTo>
                    <a:pt x="2001" y="7"/>
                    <a:pt x="1997" y="7"/>
                    <a:pt x="1994" y="8"/>
                  </a:cubicBezTo>
                  <a:cubicBezTo>
                    <a:pt x="1987" y="10"/>
                    <a:pt x="1980" y="11"/>
                    <a:pt x="1973" y="13"/>
                  </a:cubicBezTo>
                  <a:cubicBezTo>
                    <a:pt x="1959" y="16"/>
                    <a:pt x="1945" y="21"/>
                    <a:pt x="1932" y="26"/>
                  </a:cubicBezTo>
                  <a:cubicBezTo>
                    <a:pt x="1925" y="29"/>
                    <a:pt x="1918" y="32"/>
                    <a:pt x="1912" y="35"/>
                  </a:cubicBezTo>
                  <a:cubicBezTo>
                    <a:pt x="1905" y="38"/>
                    <a:pt x="1899" y="41"/>
                    <a:pt x="1892" y="45"/>
                  </a:cubicBezTo>
                  <a:cubicBezTo>
                    <a:pt x="1867" y="58"/>
                    <a:pt x="1842" y="74"/>
                    <a:pt x="1819" y="91"/>
                  </a:cubicBezTo>
                  <a:cubicBezTo>
                    <a:pt x="1773" y="126"/>
                    <a:pt x="1733" y="168"/>
                    <a:pt x="1694" y="211"/>
                  </a:cubicBezTo>
                  <a:cubicBezTo>
                    <a:pt x="1675" y="233"/>
                    <a:pt x="1657" y="255"/>
                    <a:pt x="1638" y="277"/>
                  </a:cubicBezTo>
                  <a:cubicBezTo>
                    <a:pt x="1581" y="343"/>
                    <a:pt x="1581" y="343"/>
                    <a:pt x="1581" y="343"/>
                  </a:cubicBezTo>
                  <a:cubicBezTo>
                    <a:pt x="1505" y="430"/>
                    <a:pt x="1417" y="507"/>
                    <a:pt x="1322" y="574"/>
                  </a:cubicBezTo>
                  <a:cubicBezTo>
                    <a:pt x="1228" y="641"/>
                    <a:pt x="1126" y="698"/>
                    <a:pt x="1020" y="745"/>
                  </a:cubicBezTo>
                  <a:cubicBezTo>
                    <a:pt x="914" y="792"/>
                    <a:pt x="803" y="829"/>
                    <a:pt x="691" y="855"/>
                  </a:cubicBezTo>
                  <a:cubicBezTo>
                    <a:pt x="465" y="908"/>
                    <a:pt x="229" y="919"/>
                    <a:pt x="0" y="8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9FBBB6D4-DEFB-FA51-B163-2EDB177E4E4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8513" y="1874838"/>
              <a:ext cx="12126913" cy="2117725"/>
            </a:xfrm>
            <a:custGeom>
              <a:avLst/>
              <a:gdLst>
                <a:gd name="T0" fmla="*/ 681 w 4855"/>
                <a:gd name="T1" fmla="*/ 784 h 847"/>
                <a:gd name="T2" fmla="*/ 1309 w 4855"/>
                <a:gd name="T3" fmla="*/ 519 h 847"/>
                <a:gd name="T4" fmla="*/ 1629 w 4855"/>
                <a:gd name="T5" fmla="*/ 236 h 847"/>
                <a:gd name="T6" fmla="*/ 1821 w 4855"/>
                <a:gd name="T7" fmla="*/ 65 h 847"/>
                <a:gd name="T8" fmla="*/ 1980 w 4855"/>
                <a:gd name="T9" fmla="*/ 3 h 847"/>
                <a:gd name="T10" fmla="*/ 2066 w 4855"/>
                <a:gd name="T11" fmla="*/ 9 h 847"/>
                <a:gd name="T12" fmla="*/ 2076 w 4855"/>
                <a:gd name="T13" fmla="*/ 12 h 847"/>
                <a:gd name="T14" fmla="*/ 2096 w 4855"/>
                <a:gd name="T15" fmla="*/ 21 h 847"/>
                <a:gd name="T16" fmla="*/ 2123 w 4855"/>
                <a:gd name="T17" fmla="*/ 39 h 847"/>
                <a:gd name="T18" fmla="*/ 2135 w 4855"/>
                <a:gd name="T19" fmla="*/ 49 h 847"/>
                <a:gd name="T20" fmla="*/ 2192 w 4855"/>
                <a:gd name="T21" fmla="*/ 121 h 847"/>
                <a:gd name="T22" fmla="*/ 2315 w 4855"/>
                <a:gd name="T23" fmla="*/ 347 h 847"/>
                <a:gd name="T24" fmla="*/ 2552 w 4855"/>
                <a:gd name="T25" fmla="*/ 585 h 847"/>
                <a:gd name="T26" fmla="*/ 2571 w 4855"/>
                <a:gd name="T27" fmla="*/ 593 h 847"/>
                <a:gd name="T28" fmla="*/ 2596 w 4855"/>
                <a:gd name="T29" fmla="*/ 604 h 847"/>
                <a:gd name="T30" fmla="*/ 2611 w 4855"/>
                <a:gd name="T31" fmla="*/ 609 h 847"/>
                <a:gd name="T32" fmla="*/ 2715 w 4855"/>
                <a:gd name="T33" fmla="*/ 633 h 847"/>
                <a:gd name="T34" fmla="*/ 3051 w 4855"/>
                <a:gd name="T35" fmla="*/ 593 h 847"/>
                <a:gd name="T36" fmla="*/ 3205 w 4855"/>
                <a:gd name="T37" fmla="*/ 520 h 847"/>
                <a:gd name="T38" fmla="*/ 3429 w 4855"/>
                <a:gd name="T39" fmla="*/ 394 h 847"/>
                <a:gd name="T40" fmla="*/ 3450 w 4855"/>
                <a:gd name="T41" fmla="*/ 389 h 847"/>
                <a:gd name="T42" fmla="*/ 3514 w 4855"/>
                <a:gd name="T43" fmla="*/ 380 h 847"/>
                <a:gd name="T44" fmla="*/ 3684 w 4855"/>
                <a:gd name="T45" fmla="*/ 403 h 847"/>
                <a:gd name="T46" fmla="*/ 4011 w 4855"/>
                <a:gd name="T47" fmla="*/ 505 h 847"/>
                <a:gd name="T48" fmla="*/ 4259 w 4855"/>
                <a:gd name="T49" fmla="*/ 575 h 847"/>
                <a:gd name="T50" fmla="*/ 4513 w 4855"/>
                <a:gd name="T51" fmla="*/ 612 h 847"/>
                <a:gd name="T52" fmla="*/ 4513 w 4855"/>
                <a:gd name="T53" fmla="*/ 613 h 847"/>
                <a:gd name="T54" fmla="*/ 4258 w 4855"/>
                <a:gd name="T55" fmla="*/ 576 h 847"/>
                <a:gd name="T56" fmla="*/ 4010 w 4855"/>
                <a:gd name="T57" fmla="*/ 507 h 847"/>
                <a:gd name="T58" fmla="*/ 3683 w 4855"/>
                <a:gd name="T59" fmla="*/ 406 h 847"/>
                <a:gd name="T60" fmla="*/ 3514 w 4855"/>
                <a:gd name="T61" fmla="*/ 383 h 847"/>
                <a:gd name="T62" fmla="*/ 3451 w 4855"/>
                <a:gd name="T63" fmla="*/ 392 h 847"/>
                <a:gd name="T64" fmla="*/ 3430 w 4855"/>
                <a:gd name="T65" fmla="*/ 397 h 847"/>
                <a:gd name="T66" fmla="*/ 3207 w 4855"/>
                <a:gd name="T67" fmla="*/ 522 h 847"/>
                <a:gd name="T68" fmla="*/ 3052 w 4855"/>
                <a:gd name="T69" fmla="*/ 596 h 847"/>
                <a:gd name="T70" fmla="*/ 2714 w 4855"/>
                <a:gd name="T71" fmla="*/ 637 h 847"/>
                <a:gd name="T72" fmla="*/ 2610 w 4855"/>
                <a:gd name="T73" fmla="*/ 612 h 847"/>
                <a:gd name="T74" fmla="*/ 2594 w 4855"/>
                <a:gd name="T75" fmla="*/ 607 h 847"/>
                <a:gd name="T76" fmla="*/ 2570 w 4855"/>
                <a:gd name="T77" fmla="*/ 597 h 847"/>
                <a:gd name="T78" fmla="*/ 2550 w 4855"/>
                <a:gd name="T79" fmla="*/ 588 h 847"/>
                <a:gd name="T80" fmla="*/ 2311 w 4855"/>
                <a:gd name="T81" fmla="*/ 349 h 847"/>
                <a:gd name="T82" fmla="*/ 2189 w 4855"/>
                <a:gd name="T83" fmla="*/ 123 h 847"/>
                <a:gd name="T84" fmla="*/ 2133 w 4855"/>
                <a:gd name="T85" fmla="*/ 52 h 847"/>
                <a:gd name="T86" fmla="*/ 2121 w 4855"/>
                <a:gd name="T87" fmla="*/ 42 h 847"/>
                <a:gd name="T88" fmla="*/ 2094 w 4855"/>
                <a:gd name="T89" fmla="*/ 24 h 847"/>
                <a:gd name="T90" fmla="*/ 2075 w 4855"/>
                <a:gd name="T91" fmla="*/ 16 h 847"/>
                <a:gd name="T92" fmla="*/ 2065 w 4855"/>
                <a:gd name="T93" fmla="*/ 12 h 847"/>
                <a:gd name="T94" fmla="*/ 1980 w 4855"/>
                <a:gd name="T95" fmla="*/ 6 h 847"/>
                <a:gd name="T96" fmla="*/ 1823 w 4855"/>
                <a:gd name="T97" fmla="*/ 68 h 847"/>
                <a:gd name="T98" fmla="*/ 1632 w 4855"/>
                <a:gd name="T99" fmla="*/ 239 h 847"/>
                <a:gd name="T100" fmla="*/ 1311 w 4855"/>
                <a:gd name="T101" fmla="*/ 522 h 847"/>
                <a:gd name="T102" fmla="*/ 681 w 4855"/>
                <a:gd name="T103" fmla="*/ 786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855" h="847">
                  <a:moveTo>
                    <a:pt x="0" y="812"/>
                  </a:moveTo>
                  <a:cubicBezTo>
                    <a:pt x="226" y="847"/>
                    <a:pt x="458" y="834"/>
                    <a:pt x="681" y="784"/>
                  </a:cubicBezTo>
                  <a:cubicBezTo>
                    <a:pt x="792" y="759"/>
                    <a:pt x="902" y="724"/>
                    <a:pt x="1007" y="680"/>
                  </a:cubicBezTo>
                  <a:cubicBezTo>
                    <a:pt x="1113" y="636"/>
                    <a:pt x="1214" y="582"/>
                    <a:pt x="1309" y="519"/>
                  </a:cubicBezTo>
                  <a:cubicBezTo>
                    <a:pt x="1404" y="456"/>
                    <a:pt x="1493" y="383"/>
                    <a:pt x="1571" y="299"/>
                  </a:cubicBezTo>
                  <a:cubicBezTo>
                    <a:pt x="1629" y="236"/>
                    <a:pt x="1629" y="236"/>
                    <a:pt x="1629" y="236"/>
                  </a:cubicBezTo>
                  <a:cubicBezTo>
                    <a:pt x="1649" y="215"/>
                    <a:pt x="1668" y="195"/>
                    <a:pt x="1689" y="174"/>
                  </a:cubicBezTo>
                  <a:cubicBezTo>
                    <a:pt x="1729" y="134"/>
                    <a:pt x="1772" y="96"/>
                    <a:pt x="1821" y="65"/>
                  </a:cubicBezTo>
                  <a:cubicBezTo>
                    <a:pt x="1845" y="50"/>
                    <a:pt x="1871" y="36"/>
                    <a:pt x="1897" y="25"/>
                  </a:cubicBezTo>
                  <a:cubicBezTo>
                    <a:pt x="1924" y="15"/>
                    <a:pt x="1951" y="6"/>
                    <a:pt x="1980" y="3"/>
                  </a:cubicBezTo>
                  <a:cubicBezTo>
                    <a:pt x="1994" y="1"/>
                    <a:pt x="2009" y="0"/>
                    <a:pt x="2023" y="1"/>
                  </a:cubicBezTo>
                  <a:cubicBezTo>
                    <a:pt x="2037" y="2"/>
                    <a:pt x="2052" y="5"/>
                    <a:pt x="2066" y="9"/>
                  </a:cubicBezTo>
                  <a:cubicBezTo>
                    <a:pt x="2071" y="10"/>
                    <a:pt x="2071" y="10"/>
                    <a:pt x="2071" y="10"/>
                  </a:cubicBezTo>
                  <a:cubicBezTo>
                    <a:pt x="2076" y="12"/>
                    <a:pt x="2076" y="12"/>
                    <a:pt x="2076" y="12"/>
                  </a:cubicBezTo>
                  <a:cubicBezTo>
                    <a:pt x="2079" y="14"/>
                    <a:pt x="2083" y="15"/>
                    <a:pt x="2086" y="16"/>
                  </a:cubicBezTo>
                  <a:cubicBezTo>
                    <a:pt x="2096" y="21"/>
                    <a:pt x="2096" y="21"/>
                    <a:pt x="2096" y="21"/>
                  </a:cubicBezTo>
                  <a:cubicBezTo>
                    <a:pt x="2099" y="23"/>
                    <a:pt x="2102" y="25"/>
                    <a:pt x="2105" y="26"/>
                  </a:cubicBezTo>
                  <a:cubicBezTo>
                    <a:pt x="2111" y="30"/>
                    <a:pt x="2117" y="34"/>
                    <a:pt x="2123" y="39"/>
                  </a:cubicBezTo>
                  <a:cubicBezTo>
                    <a:pt x="2131" y="46"/>
                    <a:pt x="2131" y="46"/>
                    <a:pt x="2131" y="46"/>
                  </a:cubicBezTo>
                  <a:cubicBezTo>
                    <a:pt x="2135" y="49"/>
                    <a:pt x="2135" y="49"/>
                    <a:pt x="2135" y="49"/>
                  </a:cubicBezTo>
                  <a:cubicBezTo>
                    <a:pt x="2139" y="53"/>
                    <a:pt x="2139" y="53"/>
                    <a:pt x="2139" y="53"/>
                  </a:cubicBezTo>
                  <a:cubicBezTo>
                    <a:pt x="2160" y="73"/>
                    <a:pt x="2177" y="97"/>
                    <a:pt x="2192" y="121"/>
                  </a:cubicBezTo>
                  <a:cubicBezTo>
                    <a:pt x="2207" y="145"/>
                    <a:pt x="2220" y="171"/>
                    <a:pt x="2234" y="196"/>
                  </a:cubicBezTo>
                  <a:cubicBezTo>
                    <a:pt x="2261" y="246"/>
                    <a:pt x="2286" y="297"/>
                    <a:pt x="2315" y="347"/>
                  </a:cubicBezTo>
                  <a:cubicBezTo>
                    <a:pt x="2343" y="396"/>
                    <a:pt x="2374" y="445"/>
                    <a:pt x="2413" y="486"/>
                  </a:cubicBezTo>
                  <a:cubicBezTo>
                    <a:pt x="2452" y="528"/>
                    <a:pt x="2500" y="560"/>
                    <a:pt x="2552" y="585"/>
                  </a:cubicBezTo>
                  <a:cubicBezTo>
                    <a:pt x="2561" y="589"/>
                    <a:pt x="2561" y="589"/>
                    <a:pt x="2561" y="589"/>
                  </a:cubicBezTo>
                  <a:cubicBezTo>
                    <a:pt x="2564" y="591"/>
                    <a:pt x="2568" y="592"/>
                    <a:pt x="2571" y="593"/>
                  </a:cubicBezTo>
                  <a:cubicBezTo>
                    <a:pt x="2591" y="602"/>
                    <a:pt x="2591" y="602"/>
                    <a:pt x="2591" y="602"/>
                  </a:cubicBezTo>
                  <a:cubicBezTo>
                    <a:pt x="2596" y="604"/>
                    <a:pt x="2596" y="604"/>
                    <a:pt x="2596" y="604"/>
                  </a:cubicBezTo>
                  <a:cubicBezTo>
                    <a:pt x="2601" y="605"/>
                    <a:pt x="2601" y="605"/>
                    <a:pt x="2601" y="605"/>
                  </a:cubicBezTo>
                  <a:cubicBezTo>
                    <a:pt x="2611" y="609"/>
                    <a:pt x="2611" y="609"/>
                    <a:pt x="2611" y="609"/>
                  </a:cubicBezTo>
                  <a:cubicBezTo>
                    <a:pt x="2618" y="611"/>
                    <a:pt x="2624" y="613"/>
                    <a:pt x="2631" y="615"/>
                  </a:cubicBezTo>
                  <a:cubicBezTo>
                    <a:pt x="2659" y="623"/>
                    <a:pt x="2686" y="630"/>
                    <a:pt x="2715" y="633"/>
                  </a:cubicBezTo>
                  <a:cubicBezTo>
                    <a:pt x="2771" y="641"/>
                    <a:pt x="2829" y="642"/>
                    <a:pt x="2885" y="635"/>
                  </a:cubicBezTo>
                  <a:cubicBezTo>
                    <a:pt x="2942" y="627"/>
                    <a:pt x="2997" y="613"/>
                    <a:pt x="3051" y="593"/>
                  </a:cubicBezTo>
                  <a:cubicBezTo>
                    <a:pt x="3078" y="584"/>
                    <a:pt x="3104" y="572"/>
                    <a:pt x="3130" y="560"/>
                  </a:cubicBezTo>
                  <a:cubicBezTo>
                    <a:pt x="3156" y="548"/>
                    <a:pt x="3181" y="535"/>
                    <a:pt x="3205" y="520"/>
                  </a:cubicBezTo>
                  <a:cubicBezTo>
                    <a:pt x="3254" y="490"/>
                    <a:pt x="3300" y="456"/>
                    <a:pt x="3350" y="428"/>
                  </a:cubicBezTo>
                  <a:cubicBezTo>
                    <a:pt x="3376" y="415"/>
                    <a:pt x="3402" y="403"/>
                    <a:pt x="3429" y="394"/>
                  </a:cubicBezTo>
                  <a:cubicBezTo>
                    <a:pt x="3433" y="393"/>
                    <a:pt x="3436" y="392"/>
                    <a:pt x="3440" y="391"/>
                  </a:cubicBezTo>
                  <a:cubicBezTo>
                    <a:pt x="3450" y="389"/>
                    <a:pt x="3450" y="389"/>
                    <a:pt x="3450" y="389"/>
                  </a:cubicBezTo>
                  <a:cubicBezTo>
                    <a:pt x="3457" y="387"/>
                    <a:pt x="3464" y="386"/>
                    <a:pt x="3471" y="385"/>
                  </a:cubicBezTo>
                  <a:cubicBezTo>
                    <a:pt x="3485" y="382"/>
                    <a:pt x="3500" y="381"/>
                    <a:pt x="3514" y="380"/>
                  </a:cubicBezTo>
                  <a:cubicBezTo>
                    <a:pt x="3543" y="379"/>
                    <a:pt x="3571" y="381"/>
                    <a:pt x="3600" y="385"/>
                  </a:cubicBezTo>
                  <a:cubicBezTo>
                    <a:pt x="3628" y="390"/>
                    <a:pt x="3656" y="396"/>
                    <a:pt x="3684" y="403"/>
                  </a:cubicBezTo>
                  <a:cubicBezTo>
                    <a:pt x="3739" y="418"/>
                    <a:pt x="3793" y="436"/>
                    <a:pt x="3848" y="452"/>
                  </a:cubicBezTo>
                  <a:cubicBezTo>
                    <a:pt x="3903" y="468"/>
                    <a:pt x="3957" y="486"/>
                    <a:pt x="4011" y="505"/>
                  </a:cubicBezTo>
                  <a:cubicBezTo>
                    <a:pt x="4065" y="524"/>
                    <a:pt x="4120" y="542"/>
                    <a:pt x="4175" y="556"/>
                  </a:cubicBezTo>
                  <a:cubicBezTo>
                    <a:pt x="4203" y="563"/>
                    <a:pt x="4231" y="569"/>
                    <a:pt x="4259" y="575"/>
                  </a:cubicBezTo>
                  <a:cubicBezTo>
                    <a:pt x="4287" y="580"/>
                    <a:pt x="4315" y="586"/>
                    <a:pt x="4343" y="590"/>
                  </a:cubicBezTo>
                  <a:cubicBezTo>
                    <a:pt x="4399" y="600"/>
                    <a:pt x="4456" y="607"/>
                    <a:pt x="4513" y="612"/>
                  </a:cubicBezTo>
                  <a:cubicBezTo>
                    <a:pt x="4627" y="622"/>
                    <a:pt x="4742" y="623"/>
                    <a:pt x="4855" y="613"/>
                  </a:cubicBezTo>
                  <a:cubicBezTo>
                    <a:pt x="4742" y="623"/>
                    <a:pt x="4627" y="622"/>
                    <a:pt x="4513" y="613"/>
                  </a:cubicBezTo>
                  <a:cubicBezTo>
                    <a:pt x="4456" y="608"/>
                    <a:pt x="4399" y="601"/>
                    <a:pt x="4343" y="592"/>
                  </a:cubicBezTo>
                  <a:cubicBezTo>
                    <a:pt x="4314" y="587"/>
                    <a:pt x="4286" y="582"/>
                    <a:pt x="4258" y="576"/>
                  </a:cubicBezTo>
                  <a:cubicBezTo>
                    <a:pt x="4230" y="571"/>
                    <a:pt x="4202" y="565"/>
                    <a:pt x="4174" y="558"/>
                  </a:cubicBezTo>
                  <a:cubicBezTo>
                    <a:pt x="4119" y="544"/>
                    <a:pt x="4064" y="526"/>
                    <a:pt x="4010" y="507"/>
                  </a:cubicBezTo>
                  <a:cubicBezTo>
                    <a:pt x="3957" y="488"/>
                    <a:pt x="3902" y="470"/>
                    <a:pt x="3848" y="454"/>
                  </a:cubicBezTo>
                  <a:cubicBezTo>
                    <a:pt x="3792" y="439"/>
                    <a:pt x="3738" y="421"/>
                    <a:pt x="3683" y="406"/>
                  </a:cubicBezTo>
                  <a:cubicBezTo>
                    <a:pt x="3655" y="399"/>
                    <a:pt x="3628" y="392"/>
                    <a:pt x="3599" y="388"/>
                  </a:cubicBezTo>
                  <a:cubicBezTo>
                    <a:pt x="3571" y="384"/>
                    <a:pt x="3543" y="382"/>
                    <a:pt x="3514" y="383"/>
                  </a:cubicBezTo>
                  <a:cubicBezTo>
                    <a:pt x="3500" y="384"/>
                    <a:pt x="3486" y="385"/>
                    <a:pt x="3472" y="387"/>
                  </a:cubicBezTo>
                  <a:cubicBezTo>
                    <a:pt x="3465" y="388"/>
                    <a:pt x="3458" y="390"/>
                    <a:pt x="3451" y="392"/>
                  </a:cubicBezTo>
                  <a:cubicBezTo>
                    <a:pt x="3440" y="394"/>
                    <a:pt x="3440" y="394"/>
                    <a:pt x="3440" y="394"/>
                  </a:cubicBezTo>
                  <a:cubicBezTo>
                    <a:pt x="3437" y="395"/>
                    <a:pt x="3433" y="396"/>
                    <a:pt x="3430" y="397"/>
                  </a:cubicBezTo>
                  <a:cubicBezTo>
                    <a:pt x="3403" y="405"/>
                    <a:pt x="3377" y="417"/>
                    <a:pt x="3352" y="431"/>
                  </a:cubicBezTo>
                  <a:cubicBezTo>
                    <a:pt x="3302" y="458"/>
                    <a:pt x="3256" y="492"/>
                    <a:pt x="3207" y="522"/>
                  </a:cubicBezTo>
                  <a:cubicBezTo>
                    <a:pt x="3182" y="537"/>
                    <a:pt x="3157" y="551"/>
                    <a:pt x="3131" y="563"/>
                  </a:cubicBezTo>
                  <a:cubicBezTo>
                    <a:pt x="3105" y="575"/>
                    <a:pt x="3079" y="587"/>
                    <a:pt x="3052" y="596"/>
                  </a:cubicBezTo>
                  <a:cubicBezTo>
                    <a:pt x="2998" y="616"/>
                    <a:pt x="2943" y="631"/>
                    <a:pt x="2886" y="638"/>
                  </a:cubicBezTo>
                  <a:cubicBezTo>
                    <a:pt x="2829" y="645"/>
                    <a:pt x="2771" y="645"/>
                    <a:pt x="2714" y="637"/>
                  </a:cubicBezTo>
                  <a:cubicBezTo>
                    <a:pt x="2686" y="633"/>
                    <a:pt x="2658" y="626"/>
                    <a:pt x="2630" y="619"/>
                  </a:cubicBezTo>
                  <a:cubicBezTo>
                    <a:pt x="2623" y="617"/>
                    <a:pt x="2617" y="614"/>
                    <a:pt x="2610" y="612"/>
                  </a:cubicBezTo>
                  <a:cubicBezTo>
                    <a:pt x="2600" y="609"/>
                    <a:pt x="2600" y="609"/>
                    <a:pt x="2600" y="609"/>
                  </a:cubicBezTo>
                  <a:cubicBezTo>
                    <a:pt x="2594" y="607"/>
                    <a:pt x="2594" y="607"/>
                    <a:pt x="2594" y="607"/>
                  </a:cubicBezTo>
                  <a:cubicBezTo>
                    <a:pt x="2589" y="605"/>
                    <a:pt x="2589" y="605"/>
                    <a:pt x="2589" y="605"/>
                  </a:cubicBezTo>
                  <a:cubicBezTo>
                    <a:pt x="2570" y="597"/>
                    <a:pt x="2570" y="597"/>
                    <a:pt x="2570" y="597"/>
                  </a:cubicBezTo>
                  <a:cubicBezTo>
                    <a:pt x="2566" y="595"/>
                    <a:pt x="2563" y="594"/>
                    <a:pt x="2560" y="593"/>
                  </a:cubicBezTo>
                  <a:cubicBezTo>
                    <a:pt x="2550" y="588"/>
                    <a:pt x="2550" y="588"/>
                    <a:pt x="2550" y="588"/>
                  </a:cubicBezTo>
                  <a:cubicBezTo>
                    <a:pt x="2498" y="563"/>
                    <a:pt x="2450" y="531"/>
                    <a:pt x="2410" y="489"/>
                  </a:cubicBezTo>
                  <a:cubicBezTo>
                    <a:pt x="2370" y="448"/>
                    <a:pt x="2340" y="399"/>
                    <a:pt x="2311" y="349"/>
                  </a:cubicBezTo>
                  <a:cubicBezTo>
                    <a:pt x="2283" y="299"/>
                    <a:pt x="2257" y="248"/>
                    <a:pt x="2230" y="198"/>
                  </a:cubicBezTo>
                  <a:cubicBezTo>
                    <a:pt x="2217" y="172"/>
                    <a:pt x="2203" y="147"/>
                    <a:pt x="2189" y="123"/>
                  </a:cubicBezTo>
                  <a:cubicBezTo>
                    <a:pt x="2174" y="99"/>
                    <a:pt x="2157" y="75"/>
                    <a:pt x="2137" y="56"/>
                  </a:cubicBezTo>
                  <a:cubicBezTo>
                    <a:pt x="2133" y="52"/>
                    <a:pt x="2133" y="52"/>
                    <a:pt x="2133" y="52"/>
                  </a:cubicBezTo>
                  <a:cubicBezTo>
                    <a:pt x="2129" y="48"/>
                    <a:pt x="2129" y="48"/>
                    <a:pt x="2129" y="48"/>
                  </a:cubicBezTo>
                  <a:cubicBezTo>
                    <a:pt x="2121" y="42"/>
                    <a:pt x="2121" y="42"/>
                    <a:pt x="2121" y="42"/>
                  </a:cubicBezTo>
                  <a:cubicBezTo>
                    <a:pt x="2115" y="37"/>
                    <a:pt x="2109" y="33"/>
                    <a:pt x="2103" y="30"/>
                  </a:cubicBezTo>
                  <a:cubicBezTo>
                    <a:pt x="2100" y="28"/>
                    <a:pt x="2097" y="26"/>
                    <a:pt x="2094" y="24"/>
                  </a:cubicBezTo>
                  <a:cubicBezTo>
                    <a:pt x="2084" y="20"/>
                    <a:pt x="2084" y="20"/>
                    <a:pt x="2084" y="20"/>
                  </a:cubicBezTo>
                  <a:cubicBezTo>
                    <a:pt x="2081" y="18"/>
                    <a:pt x="2078" y="17"/>
                    <a:pt x="2075" y="16"/>
                  </a:cubicBezTo>
                  <a:cubicBezTo>
                    <a:pt x="2070" y="14"/>
                    <a:pt x="2070" y="14"/>
                    <a:pt x="2070" y="14"/>
                  </a:cubicBezTo>
                  <a:cubicBezTo>
                    <a:pt x="2065" y="12"/>
                    <a:pt x="2065" y="12"/>
                    <a:pt x="2065" y="12"/>
                  </a:cubicBezTo>
                  <a:cubicBezTo>
                    <a:pt x="2051" y="8"/>
                    <a:pt x="2037" y="6"/>
                    <a:pt x="2023" y="5"/>
                  </a:cubicBezTo>
                  <a:cubicBezTo>
                    <a:pt x="2009" y="4"/>
                    <a:pt x="1994" y="5"/>
                    <a:pt x="1980" y="6"/>
                  </a:cubicBezTo>
                  <a:cubicBezTo>
                    <a:pt x="1952" y="10"/>
                    <a:pt x="1925" y="18"/>
                    <a:pt x="1898" y="29"/>
                  </a:cubicBezTo>
                  <a:cubicBezTo>
                    <a:pt x="1872" y="39"/>
                    <a:pt x="1847" y="53"/>
                    <a:pt x="1823" y="68"/>
                  </a:cubicBezTo>
                  <a:cubicBezTo>
                    <a:pt x="1774" y="98"/>
                    <a:pt x="1731" y="136"/>
                    <a:pt x="1691" y="177"/>
                  </a:cubicBezTo>
                  <a:cubicBezTo>
                    <a:pt x="1671" y="197"/>
                    <a:pt x="1651" y="218"/>
                    <a:pt x="1632" y="239"/>
                  </a:cubicBezTo>
                  <a:cubicBezTo>
                    <a:pt x="1573" y="301"/>
                    <a:pt x="1573" y="301"/>
                    <a:pt x="1573" y="301"/>
                  </a:cubicBezTo>
                  <a:cubicBezTo>
                    <a:pt x="1495" y="385"/>
                    <a:pt x="1406" y="458"/>
                    <a:pt x="1311" y="522"/>
                  </a:cubicBezTo>
                  <a:cubicBezTo>
                    <a:pt x="1215" y="585"/>
                    <a:pt x="1114" y="638"/>
                    <a:pt x="1008" y="682"/>
                  </a:cubicBezTo>
                  <a:cubicBezTo>
                    <a:pt x="903" y="726"/>
                    <a:pt x="793" y="761"/>
                    <a:pt x="681" y="786"/>
                  </a:cubicBezTo>
                  <a:cubicBezTo>
                    <a:pt x="458" y="836"/>
                    <a:pt x="226" y="847"/>
                    <a:pt x="0" y="8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37">
              <a:extLst>
                <a:ext uri="{FF2B5EF4-FFF2-40B4-BE49-F238E27FC236}">
                  <a16:creationId xmlns:a16="http://schemas.microsoft.com/office/drawing/2014/main" id="{1919B826-8145-2F5B-4140-C4B9A735679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3750" y="2022475"/>
              <a:ext cx="12130088" cy="1938338"/>
            </a:xfrm>
            <a:custGeom>
              <a:avLst/>
              <a:gdLst>
                <a:gd name="T0" fmla="*/ 674 w 4856"/>
                <a:gd name="T1" fmla="*/ 714 h 775"/>
                <a:gd name="T2" fmla="*/ 1036 w 4856"/>
                <a:gd name="T3" fmla="*/ 600 h 775"/>
                <a:gd name="T4" fmla="*/ 1114 w 4856"/>
                <a:gd name="T5" fmla="*/ 566 h 775"/>
                <a:gd name="T6" fmla="*/ 1190 w 4856"/>
                <a:gd name="T7" fmla="*/ 528 h 775"/>
                <a:gd name="T8" fmla="*/ 1227 w 4856"/>
                <a:gd name="T9" fmla="*/ 509 h 775"/>
                <a:gd name="T10" fmla="*/ 1566 w 4856"/>
                <a:gd name="T11" fmla="*/ 257 h 775"/>
                <a:gd name="T12" fmla="*/ 1688 w 4856"/>
                <a:gd name="T13" fmla="*/ 141 h 775"/>
                <a:gd name="T14" fmla="*/ 1906 w 4856"/>
                <a:gd name="T15" fmla="*/ 12 h 775"/>
                <a:gd name="T16" fmla="*/ 1990 w 4856"/>
                <a:gd name="T17" fmla="*/ 0 h 775"/>
                <a:gd name="T18" fmla="*/ 2072 w 4856"/>
                <a:gd name="T19" fmla="*/ 20 h 775"/>
                <a:gd name="T20" fmla="*/ 2138 w 4856"/>
                <a:gd name="T21" fmla="*/ 73 h 775"/>
                <a:gd name="T22" fmla="*/ 2231 w 4856"/>
                <a:gd name="T23" fmla="*/ 215 h 775"/>
                <a:gd name="T24" fmla="*/ 2434 w 4856"/>
                <a:gd name="T25" fmla="*/ 482 h 775"/>
                <a:gd name="T26" fmla="*/ 2456 w 4856"/>
                <a:gd name="T27" fmla="*/ 497 h 775"/>
                <a:gd name="T28" fmla="*/ 2469 w 4856"/>
                <a:gd name="T29" fmla="*/ 506 h 775"/>
                <a:gd name="T30" fmla="*/ 2506 w 4856"/>
                <a:gd name="T31" fmla="*/ 526 h 775"/>
                <a:gd name="T32" fmla="*/ 2525 w 4856"/>
                <a:gd name="T33" fmla="*/ 535 h 775"/>
                <a:gd name="T34" fmla="*/ 2564 w 4856"/>
                <a:gd name="T35" fmla="*/ 551 h 775"/>
                <a:gd name="T36" fmla="*/ 2750 w 4856"/>
                <a:gd name="T37" fmla="*/ 586 h 775"/>
                <a:gd name="T38" fmla="*/ 2855 w 4856"/>
                <a:gd name="T39" fmla="*/ 580 h 775"/>
                <a:gd name="T40" fmla="*/ 2917 w 4856"/>
                <a:gd name="T41" fmla="*/ 568 h 775"/>
                <a:gd name="T42" fmla="*/ 3152 w 4856"/>
                <a:gd name="T43" fmla="*/ 475 h 775"/>
                <a:gd name="T44" fmla="*/ 3371 w 4856"/>
                <a:gd name="T45" fmla="*/ 345 h 775"/>
                <a:gd name="T46" fmla="*/ 3536 w 4856"/>
                <a:gd name="T47" fmla="*/ 313 h 775"/>
                <a:gd name="T48" fmla="*/ 3703 w 4856"/>
                <a:gd name="T49" fmla="*/ 341 h 775"/>
                <a:gd name="T50" fmla="*/ 3866 w 4856"/>
                <a:gd name="T51" fmla="*/ 387 h 775"/>
                <a:gd name="T52" fmla="*/ 4026 w 4856"/>
                <a:gd name="T53" fmla="*/ 444 h 775"/>
                <a:gd name="T54" fmla="*/ 4518 w 4856"/>
                <a:gd name="T55" fmla="*/ 564 h 775"/>
                <a:gd name="T56" fmla="*/ 4518 w 4856"/>
                <a:gd name="T57" fmla="*/ 565 h 775"/>
                <a:gd name="T58" fmla="*/ 4025 w 4856"/>
                <a:gd name="T59" fmla="*/ 447 h 775"/>
                <a:gd name="T60" fmla="*/ 3865 w 4856"/>
                <a:gd name="T61" fmla="*/ 390 h 775"/>
                <a:gd name="T62" fmla="*/ 3703 w 4856"/>
                <a:gd name="T63" fmla="*/ 343 h 775"/>
                <a:gd name="T64" fmla="*/ 3536 w 4856"/>
                <a:gd name="T65" fmla="*/ 316 h 775"/>
                <a:gd name="T66" fmla="*/ 3372 w 4856"/>
                <a:gd name="T67" fmla="*/ 348 h 775"/>
                <a:gd name="T68" fmla="*/ 3154 w 4856"/>
                <a:gd name="T69" fmla="*/ 477 h 775"/>
                <a:gd name="T70" fmla="*/ 2918 w 4856"/>
                <a:gd name="T71" fmla="*/ 571 h 775"/>
                <a:gd name="T72" fmla="*/ 2856 w 4856"/>
                <a:gd name="T73" fmla="*/ 583 h 775"/>
                <a:gd name="T74" fmla="*/ 2750 w 4856"/>
                <a:gd name="T75" fmla="*/ 589 h 775"/>
                <a:gd name="T76" fmla="*/ 2563 w 4856"/>
                <a:gd name="T77" fmla="*/ 555 h 775"/>
                <a:gd name="T78" fmla="*/ 2523 w 4856"/>
                <a:gd name="T79" fmla="*/ 539 h 775"/>
                <a:gd name="T80" fmla="*/ 2504 w 4856"/>
                <a:gd name="T81" fmla="*/ 530 h 775"/>
                <a:gd name="T82" fmla="*/ 2467 w 4856"/>
                <a:gd name="T83" fmla="*/ 509 h 775"/>
                <a:gd name="T84" fmla="*/ 2454 w 4856"/>
                <a:gd name="T85" fmla="*/ 501 h 775"/>
                <a:gd name="T86" fmla="*/ 2432 w 4856"/>
                <a:gd name="T87" fmla="*/ 485 h 775"/>
                <a:gd name="T88" fmla="*/ 2399 w 4856"/>
                <a:gd name="T89" fmla="*/ 458 h 775"/>
                <a:gd name="T90" fmla="*/ 2376 w 4856"/>
                <a:gd name="T91" fmla="*/ 436 h 775"/>
                <a:gd name="T92" fmla="*/ 2355 w 4856"/>
                <a:gd name="T93" fmla="*/ 412 h 775"/>
                <a:gd name="T94" fmla="*/ 2329 w 4856"/>
                <a:gd name="T95" fmla="*/ 378 h 775"/>
                <a:gd name="T96" fmla="*/ 2228 w 4856"/>
                <a:gd name="T97" fmla="*/ 217 h 775"/>
                <a:gd name="T98" fmla="*/ 2135 w 4856"/>
                <a:gd name="T99" fmla="*/ 76 h 775"/>
                <a:gd name="T100" fmla="*/ 2071 w 4856"/>
                <a:gd name="T101" fmla="*/ 23 h 775"/>
                <a:gd name="T102" fmla="*/ 1990 w 4856"/>
                <a:gd name="T103" fmla="*/ 3 h 775"/>
                <a:gd name="T104" fmla="*/ 1907 w 4856"/>
                <a:gd name="T105" fmla="*/ 15 h 775"/>
                <a:gd name="T106" fmla="*/ 1690 w 4856"/>
                <a:gd name="T107" fmla="*/ 143 h 775"/>
                <a:gd name="T108" fmla="*/ 1568 w 4856"/>
                <a:gd name="T109" fmla="*/ 260 h 775"/>
                <a:gd name="T110" fmla="*/ 1228 w 4856"/>
                <a:gd name="T111" fmla="*/ 511 h 775"/>
                <a:gd name="T112" fmla="*/ 1191 w 4856"/>
                <a:gd name="T113" fmla="*/ 531 h 775"/>
                <a:gd name="T114" fmla="*/ 1115 w 4856"/>
                <a:gd name="T115" fmla="*/ 568 h 775"/>
                <a:gd name="T116" fmla="*/ 1037 w 4856"/>
                <a:gd name="T117" fmla="*/ 602 h 775"/>
                <a:gd name="T118" fmla="*/ 674 w 4856"/>
                <a:gd name="T119" fmla="*/ 716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856" h="775">
                  <a:moveTo>
                    <a:pt x="0" y="743"/>
                  </a:moveTo>
                  <a:cubicBezTo>
                    <a:pt x="224" y="774"/>
                    <a:pt x="453" y="761"/>
                    <a:pt x="674" y="714"/>
                  </a:cubicBezTo>
                  <a:cubicBezTo>
                    <a:pt x="784" y="690"/>
                    <a:pt x="892" y="657"/>
                    <a:pt x="997" y="616"/>
                  </a:cubicBezTo>
                  <a:cubicBezTo>
                    <a:pt x="1010" y="611"/>
                    <a:pt x="1023" y="606"/>
                    <a:pt x="1036" y="600"/>
                  </a:cubicBezTo>
                  <a:cubicBezTo>
                    <a:pt x="1049" y="595"/>
                    <a:pt x="1063" y="589"/>
                    <a:pt x="1075" y="584"/>
                  </a:cubicBezTo>
                  <a:cubicBezTo>
                    <a:pt x="1114" y="566"/>
                    <a:pt x="1114" y="566"/>
                    <a:pt x="1114" y="566"/>
                  </a:cubicBezTo>
                  <a:cubicBezTo>
                    <a:pt x="1127" y="560"/>
                    <a:pt x="1140" y="554"/>
                    <a:pt x="1152" y="548"/>
                  </a:cubicBezTo>
                  <a:cubicBezTo>
                    <a:pt x="1190" y="528"/>
                    <a:pt x="1190" y="528"/>
                    <a:pt x="1190" y="528"/>
                  </a:cubicBezTo>
                  <a:cubicBezTo>
                    <a:pt x="1208" y="519"/>
                    <a:pt x="1208" y="519"/>
                    <a:pt x="1208" y="519"/>
                  </a:cubicBezTo>
                  <a:cubicBezTo>
                    <a:pt x="1227" y="509"/>
                    <a:pt x="1227" y="509"/>
                    <a:pt x="1227" y="509"/>
                  </a:cubicBezTo>
                  <a:cubicBezTo>
                    <a:pt x="1252" y="495"/>
                    <a:pt x="1276" y="481"/>
                    <a:pt x="1300" y="466"/>
                  </a:cubicBezTo>
                  <a:cubicBezTo>
                    <a:pt x="1396" y="406"/>
                    <a:pt x="1486" y="337"/>
                    <a:pt x="1566" y="257"/>
                  </a:cubicBezTo>
                  <a:cubicBezTo>
                    <a:pt x="1626" y="198"/>
                    <a:pt x="1626" y="198"/>
                    <a:pt x="1626" y="198"/>
                  </a:cubicBezTo>
                  <a:cubicBezTo>
                    <a:pt x="1647" y="179"/>
                    <a:pt x="1667" y="159"/>
                    <a:pt x="1688" y="141"/>
                  </a:cubicBezTo>
                  <a:cubicBezTo>
                    <a:pt x="1731" y="103"/>
                    <a:pt x="1777" y="69"/>
                    <a:pt x="1827" y="44"/>
                  </a:cubicBezTo>
                  <a:cubicBezTo>
                    <a:pt x="1852" y="31"/>
                    <a:pt x="1879" y="20"/>
                    <a:pt x="1906" y="12"/>
                  </a:cubicBezTo>
                  <a:cubicBezTo>
                    <a:pt x="1919" y="8"/>
                    <a:pt x="1933" y="5"/>
                    <a:pt x="1947" y="3"/>
                  </a:cubicBezTo>
                  <a:cubicBezTo>
                    <a:pt x="1961" y="1"/>
                    <a:pt x="1976" y="0"/>
                    <a:pt x="1990" y="0"/>
                  </a:cubicBezTo>
                  <a:cubicBezTo>
                    <a:pt x="2004" y="0"/>
                    <a:pt x="2018" y="2"/>
                    <a:pt x="2032" y="5"/>
                  </a:cubicBezTo>
                  <a:cubicBezTo>
                    <a:pt x="2046" y="9"/>
                    <a:pt x="2060" y="13"/>
                    <a:pt x="2072" y="20"/>
                  </a:cubicBezTo>
                  <a:cubicBezTo>
                    <a:pt x="2085" y="26"/>
                    <a:pt x="2097" y="34"/>
                    <a:pt x="2108" y="43"/>
                  </a:cubicBezTo>
                  <a:cubicBezTo>
                    <a:pt x="2119" y="52"/>
                    <a:pt x="2129" y="63"/>
                    <a:pt x="2138" y="73"/>
                  </a:cubicBezTo>
                  <a:cubicBezTo>
                    <a:pt x="2157" y="95"/>
                    <a:pt x="2172" y="119"/>
                    <a:pt x="2187" y="143"/>
                  </a:cubicBezTo>
                  <a:cubicBezTo>
                    <a:pt x="2202" y="167"/>
                    <a:pt x="2217" y="191"/>
                    <a:pt x="2231" y="215"/>
                  </a:cubicBezTo>
                  <a:cubicBezTo>
                    <a:pt x="2260" y="264"/>
                    <a:pt x="2288" y="313"/>
                    <a:pt x="2320" y="359"/>
                  </a:cubicBezTo>
                  <a:cubicBezTo>
                    <a:pt x="2352" y="405"/>
                    <a:pt x="2389" y="449"/>
                    <a:pt x="2434" y="482"/>
                  </a:cubicBezTo>
                  <a:cubicBezTo>
                    <a:pt x="2451" y="494"/>
                    <a:pt x="2451" y="494"/>
                    <a:pt x="2451" y="494"/>
                  </a:cubicBezTo>
                  <a:cubicBezTo>
                    <a:pt x="2456" y="497"/>
                    <a:pt x="2456" y="497"/>
                    <a:pt x="2456" y="497"/>
                  </a:cubicBezTo>
                  <a:cubicBezTo>
                    <a:pt x="2460" y="500"/>
                    <a:pt x="2460" y="500"/>
                    <a:pt x="2460" y="500"/>
                  </a:cubicBezTo>
                  <a:cubicBezTo>
                    <a:pt x="2469" y="506"/>
                    <a:pt x="2469" y="506"/>
                    <a:pt x="2469" y="506"/>
                  </a:cubicBezTo>
                  <a:cubicBezTo>
                    <a:pt x="2475" y="509"/>
                    <a:pt x="2481" y="513"/>
                    <a:pt x="2487" y="517"/>
                  </a:cubicBezTo>
                  <a:cubicBezTo>
                    <a:pt x="2506" y="526"/>
                    <a:pt x="2506" y="526"/>
                    <a:pt x="2506" y="526"/>
                  </a:cubicBezTo>
                  <a:cubicBezTo>
                    <a:pt x="2509" y="528"/>
                    <a:pt x="2512" y="530"/>
                    <a:pt x="2515" y="531"/>
                  </a:cubicBezTo>
                  <a:cubicBezTo>
                    <a:pt x="2525" y="535"/>
                    <a:pt x="2525" y="535"/>
                    <a:pt x="2525" y="535"/>
                  </a:cubicBezTo>
                  <a:cubicBezTo>
                    <a:pt x="2544" y="544"/>
                    <a:pt x="2544" y="544"/>
                    <a:pt x="2544" y="544"/>
                  </a:cubicBezTo>
                  <a:cubicBezTo>
                    <a:pt x="2551" y="546"/>
                    <a:pt x="2557" y="549"/>
                    <a:pt x="2564" y="551"/>
                  </a:cubicBezTo>
                  <a:cubicBezTo>
                    <a:pt x="2571" y="554"/>
                    <a:pt x="2577" y="556"/>
                    <a:pt x="2584" y="558"/>
                  </a:cubicBezTo>
                  <a:cubicBezTo>
                    <a:pt x="2638" y="575"/>
                    <a:pt x="2694" y="584"/>
                    <a:pt x="2750" y="586"/>
                  </a:cubicBezTo>
                  <a:cubicBezTo>
                    <a:pt x="2778" y="586"/>
                    <a:pt x="2806" y="585"/>
                    <a:pt x="2834" y="582"/>
                  </a:cubicBezTo>
                  <a:cubicBezTo>
                    <a:pt x="2855" y="580"/>
                    <a:pt x="2855" y="580"/>
                    <a:pt x="2855" y="580"/>
                  </a:cubicBezTo>
                  <a:cubicBezTo>
                    <a:pt x="2862" y="579"/>
                    <a:pt x="2869" y="577"/>
                    <a:pt x="2876" y="576"/>
                  </a:cubicBezTo>
                  <a:cubicBezTo>
                    <a:pt x="2890" y="574"/>
                    <a:pt x="2904" y="571"/>
                    <a:pt x="2917" y="568"/>
                  </a:cubicBezTo>
                  <a:cubicBezTo>
                    <a:pt x="2972" y="555"/>
                    <a:pt x="3025" y="536"/>
                    <a:pt x="3077" y="512"/>
                  </a:cubicBezTo>
                  <a:cubicBezTo>
                    <a:pt x="3102" y="501"/>
                    <a:pt x="3128" y="488"/>
                    <a:pt x="3152" y="475"/>
                  </a:cubicBezTo>
                  <a:cubicBezTo>
                    <a:pt x="3177" y="461"/>
                    <a:pt x="3201" y="446"/>
                    <a:pt x="3225" y="431"/>
                  </a:cubicBezTo>
                  <a:cubicBezTo>
                    <a:pt x="3272" y="400"/>
                    <a:pt x="3319" y="368"/>
                    <a:pt x="3371" y="345"/>
                  </a:cubicBezTo>
                  <a:cubicBezTo>
                    <a:pt x="3397" y="334"/>
                    <a:pt x="3424" y="325"/>
                    <a:pt x="3452" y="319"/>
                  </a:cubicBezTo>
                  <a:cubicBezTo>
                    <a:pt x="3479" y="314"/>
                    <a:pt x="3508" y="312"/>
                    <a:pt x="3536" y="313"/>
                  </a:cubicBezTo>
                  <a:cubicBezTo>
                    <a:pt x="3564" y="314"/>
                    <a:pt x="3593" y="317"/>
                    <a:pt x="3620" y="322"/>
                  </a:cubicBezTo>
                  <a:cubicBezTo>
                    <a:pt x="3648" y="327"/>
                    <a:pt x="3676" y="334"/>
                    <a:pt x="3703" y="341"/>
                  </a:cubicBezTo>
                  <a:cubicBezTo>
                    <a:pt x="3730" y="348"/>
                    <a:pt x="3758" y="356"/>
                    <a:pt x="3785" y="364"/>
                  </a:cubicBezTo>
                  <a:cubicBezTo>
                    <a:pt x="3812" y="372"/>
                    <a:pt x="3839" y="379"/>
                    <a:pt x="3866" y="387"/>
                  </a:cubicBezTo>
                  <a:cubicBezTo>
                    <a:pt x="3893" y="396"/>
                    <a:pt x="3920" y="405"/>
                    <a:pt x="3946" y="414"/>
                  </a:cubicBezTo>
                  <a:cubicBezTo>
                    <a:pt x="3973" y="424"/>
                    <a:pt x="3999" y="434"/>
                    <a:pt x="4026" y="444"/>
                  </a:cubicBezTo>
                  <a:cubicBezTo>
                    <a:pt x="4078" y="465"/>
                    <a:pt x="4132" y="483"/>
                    <a:pt x="4186" y="499"/>
                  </a:cubicBezTo>
                  <a:cubicBezTo>
                    <a:pt x="4295" y="529"/>
                    <a:pt x="4405" y="552"/>
                    <a:pt x="4518" y="564"/>
                  </a:cubicBezTo>
                  <a:cubicBezTo>
                    <a:pt x="4630" y="576"/>
                    <a:pt x="4743" y="579"/>
                    <a:pt x="4856" y="567"/>
                  </a:cubicBezTo>
                  <a:cubicBezTo>
                    <a:pt x="4743" y="579"/>
                    <a:pt x="4630" y="577"/>
                    <a:pt x="4518" y="565"/>
                  </a:cubicBezTo>
                  <a:cubicBezTo>
                    <a:pt x="4405" y="553"/>
                    <a:pt x="4294" y="530"/>
                    <a:pt x="4185" y="501"/>
                  </a:cubicBezTo>
                  <a:cubicBezTo>
                    <a:pt x="4131" y="485"/>
                    <a:pt x="4078" y="467"/>
                    <a:pt x="4025" y="447"/>
                  </a:cubicBezTo>
                  <a:cubicBezTo>
                    <a:pt x="3998" y="437"/>
                    <a:pt x="3972" y="426"/>
                    <a:pt x="3946" y="416"/>
                  </a:cubicBezTo>
                  <a:cubicBezTo>
                    <a:pt x="3919" y="407"/>
                    <a:pt x="3892" y="398"/>
                    <a:pt x="3865" y="390"/>
                  </a:cubicBezTo>
                  <a:cubicBezTo>
                    <a:pt x="3838" y="381"/>
                    <a:pt x="3811" y="374"/>
                    <a:pt x="3784" y="366"/>
                  </a:cubicBezTo>
                  <a:cubicBezTo>
                    <a:pt x="3757" y="358"/>
                    <a:pt x="3730" y="350"/>
                    <a:pt x="3703" y="343"/>
                  </a:cubicBezTo>
                  <a:cubicBezTo>
                    <a:pt x="3675" y="336"/>
                    <a:pt x="3648" y="330"/>
                    <a:pt x="3620" y="325"/>
                  </a:cubicBezTo>
                  <a:cubicBezTo>
                    <a:pt x="3592" y="320"/>
                    <a:pt x="3564" y="316"/>
                    <a:pt x="3536" y="316"/>
                  </a:cubicBezTo>
                  <a:cubicBezTo>
                    <a:pt x="3508" y="315"/>
                    <a:pt x="3480" y="317"/>
                    <a:pt x="3452" y="322"/>
                  </a:cubicBezTo>
                  <a:cubicBezTo>
                    <a:pt x="3425" y="328"/>
                    <a:pt x="3398" y="336"/>
                    <a:pt x="3372" y="348"/>
                  </a:cubicBezTo>
                  <a:cubicBezTo>
                    <a:pt x="3320" y="370"/>
                    <a:pt x="3274" y="402"/>
                    <a:pt x="3226" y="433"/>
                  </a:cubicBezTo>
                  <a:cubicBezTo>
                    <a:pt x="3203" y="449"/>
                    <a:pt x="3179" y="464"/>
                    <a:pt x="3154" y="477"/>
                  </a:cubicBezTo>
                  <a:cubicBezTo>
                    <a:pt x="3129" y="491"/>
                    <a:pt x="3104" y="504"/>
                    <a:pt x="3078" y="515"/>
                  </a:cubicBezTo>
                  <a:cubicBezTo>
                    <a:pt x="3027" y="539"/>
                    <a:pt x="2973" y="558"/>
                    <a:pt x="2918" y="571"/>
                  </a:cubicBezTo>
                  <a:cubicBezTo>
                    <a:pt x="2904" y="574"/>
                    <a:pt x="2891" y="577"/>
                    <a:pt x="2877" y="580"/>
                  </a:cubicBezTo>
                  <a:cubicBezTo>
                    <a:pt x="2870" y="581"/>
                    <a:pt x="2863" y="582"/>
                    <a:pt x="2856" y="583"/>
                  </a:cubicBezTo>
                  <a:cubicBezTo>
                    <a:pt x="2835" y="586"/>
                    <a:pt x="2835" y="586"/>
                    <a:pt x="2835" y="586"/>
                  </a:cubicBezTo>
                  <a:cubicBezTo>
                    <a:pt x="2806" y="589"/>
                    <a:pt x="2778" y="590"/>
                    <a:pt x="2750" y="589"/>
                  </a:cubicBezTo>
                  <a:cubicBezTo>
                    <a:pt x="2693" y="588"/>
                    <a:pt x="2637" y="579"/>
                    <a:pt x="2583" y="562"/>
                  </a:cubicBezTo>
                  <a:cubicBezTo>
                    <a:pt x="2576" y="560"/>
                    <a:pt x="2569" y="557"/>
                    <a:pt x="2563" y="555"/>
                  </a:cubicBezTo>
                  <a:cubicBezTo>
                    <a:pt x="2556" y="552"/>
                    <a:pt x="2549" y="550"/>
                    <a:pt x="2543" y="547"/>
                  </a:cubicBezTo>
                  <a:cubicBezTo>
                    <a:pt x="2523" y="539"/>
                    <a:pt x="2523" y="539"/>
                    <a:pt x="2523" y="539"/>
                  </a:cubicBezTo>
                  <a:cubicBezTo>
                    <a:pt x="2514" y="535"/>
                    <a:pt x="2514" y="535"/>
                    <a:pt x="2514" y="535"/>
                  </a:cubicBezTo>
                  <a:cubicBezTo>
                    <a:pt x="2510" y="533"/>
                    <a:pt x="2507" y="531"/>
                    <a:pt x="2504" y="530"/>
                  </a:cubicBezTo>
                  <a:cubicBezTo>
                    <a:pt x="2485" y="520"/>
                    <a:pt x="2485" y="520"/>
                    <a:pt x="2485" y="520"/>
                  </a:cubicBezTo>
                  <a:cubicBezTo>
                    <a:pt x="2479" y="517"/>
                    <a:pt x="2473" y="513"/>
                    <a:pt x="2467" y="509"/>
                  </a:cubicBezTo>
                  <a:cubicBezTo>
                    <a:pt x="2458" y="503"/>
                    <a:pt x="2458" y="503"/>
                    <a:pt x="2458" y="503"/>
                  </a:cubicBezTo>
                  <a:cubicBezTo>
                    <a:pt x="2454" y="501"/>
                    <a:pt x="2454" y="501"/>
                    <a:pt x="2454" y="501"/>
                  </a:cubicBezTo>
                  <a:cubicBezTo>
                    <a:pt x="2449" y="498"/>
                    <a:pt x="2449" y="498"/>
                    <a:pt x="2449" y="498"/>
                  </a:cubicBezTo>
                  <a:cubicBezTo>
                    <a:pt x="2432" y="485"/>
                    <a:pt x="2432" y="485"/>
                    <a:pt x="2432" y="485"/>
                  </a:cubicBezTo>
                  <a:cubicBezTo>
                    <a:pt x="2426" y="481"/>
                    <a:pt x="2421" y="476"/>
                    <a:pt x="2415" y="472"/>
                  </a:cubicBezTo>
                  <a:cubicBezTo>
                    <a:pt x="2410" y="467"/>
                    <a:pt x="2404" y="463"/>
                    <a:pt x="2399" y="458"/>
                  </a:cubicBezTo>
                  <a:cubicBezTo>
                    <a:pt x="2384" y="443"/>
                    <a:pt x="2384" y="443"/>
                    <a:pt x="2384" y="443"/>
                  </a:cubicBezTo>
                  <a:cubicBezTo>
                    <a:pt x="2376" y="436"/>
                    <a:pt x="2376" y="436"/>
                    <a:pt x="2376" y="436"/>
                  </a:cubicBezTo>
                  <a:cubicBezTo>
                    <a:pt x="2369" y="428"/>
                    <a:pt x="2369" y="428"/>
                    <a:pt x="2369" y="428"/>
                  </a:cubicBezTo>
                  <a:cubicBezTo>
                    <a:pt x="2355" y="412"/>
                    <a:pt x="2355" y="412"/>
                    <a:pt x="2355" y="412"/>
                  </a:cubicBezTo>
                  <a:cubicBezTo>
                    <a:pt x="2351" y="407"/>
                    <a:pt x="2346" y="401"/>
                    <a:pt x="2342" y="395"/>
                  </a:cubicBezTo>
                  <a:cubicBezTo>
                    <a:pt x="2329" y="378"/>
                    <a:pt x="2329" y="378"/>
                    <a:pt x="2329" y="378"/>
                  </a:cubicBezTo>
                  <a:cubicBezTo>
                    <a:pt x="2317" y="361"/>
                    <a:pt x="2317" y="361"/>
                    <a:pt x="2317" y="361"/>
                  </a:cubicBezTo>
                  <a:cubicBezTo>
                    <a:pt x="2285" y="315"/>
                    <a:pt x="2256" y="266"/>
                    <a:pt x="2228" y="217"/>
                  </a:cubicBezTo>
                  <a:cubicBezTo>
                    <a:pt x="2213" y="193"/>
                    <a:pt x="2199" y="169"/>
                    <a:pt x="2184" y="145"/>
                  </a:cubicBezTo>
                  <a:cubicBezTo>
                    <a:pt x="2169" y="121"/>
                    <a:pt x="2153" y="97"/>
                    <a:pt x="2135" y="76"/>
                  </a:cubicBezTo>
                  <a:cubicBezTo>
                    <a:pt x="2126" y="65"/>
                    <a:pt x="2116" y="55"/>
                    <a:pt x="2105" y="46"/>
                  </a:cubicBezTo>
                  <a:cubicBezTo>
                    <a:pt x="2095" y="37"/>
                    <a:pt x="2083" y="29"/>
                    <a:pt x="2071" y="23"/>
                  </a:cubicBezTo>
                  <a:cubicBezTo>
                    <a:pt x="2058" y="17"/>
                    <a:pt x="2045" y="12"/>
                    <a:pt x="2031" y="9"/>
                  </a:cubicBezTo>
                  <a:cubicBezTo>
                    <a:pt x="2018" y="5"/>
                    <a:pt x="2004" y="4"/>
                    <a:pt x="1990" y="3"/>
                  </a:cubicBezTo>
                  <a:cubicBezTo>
                    <a:pt x="1976" y="3"/>
                    <a:pt x="1962" y="4"/>
                    <a:pt x="1948" y="6"/>
                  </a:cubicBezTo>
                  <a:cubicBezTo>
                    <a:pt x="1934" y="8"/>
                    <a:pt x="1920" y="11"/>
                    <a:pt x="1907" y="15"/>
                  </a:cubicBezTo>
                  <a:cubicBezTo>
                    <a:pt x="1880" y="23"/>
                    <a:pt x="1854" y="34"/>
                    <a:pt x="1829" y="47"/>
                  </a:cubicBezTo>
                  <a:cubicBezTo>
                    <a:pt x="1778" y="72"/>
                    <a:pt x="1733" y="106"/>
                    <a:pt x="1690" y="143"/>
                  </a:cubicBezTo>
                  <a:cubicBezTo>
                    <a:pt x="1669" y="162"/>
                    <a:pt x="1649" y="181"/>
                    <a:pt x="1629" y="201"/>
                  </a:cubicBezTo>
                  <a:cubicBezTo>
                    <a:pt x="1568" y="260"/>
                    <a:pt x="1568" y="260"/>
                    <a:pt x="1568" y="260"/>
                  </a:cubicBezTo>
                  <a:cubicBezTo>
                    <a:pt x="1488" y="340"/>
                    <a:pt x="1398" y="409"/>
                    <a:pt x="1301" y="468"/>
                  </a:cubicBezTo>
                  <a:cubicBezTo>
                    <a:pt x="1277" y="483"/>
                    <a:pt x="1253" y="497"/>
                    <a:pt x="1228" y="511"/>
                  </a:cubicBezTo>
                  <a:cubicBezTo>
                    <a:pt x="1210" y="521"/>
                    <a:pt x="1210" y="521"/>
                    <a:pt x="1210" y="521"/>
                  </a:cubicBezTo>
                  <a:cubicBezTo>
                    <a:pt x="1191" y="531"/>
                    <a:pt x="1191" y="531"/>
                    <a:pt x="1191" y="531"/>
                  </a:cubicBezTo>
                  <a:cubicBezTo>
                    <a:pt x="1153" y="550"/>
                    <a:pt x="1153" y="550"/>
                    <a:pt x="1153" y="550"/>
                  </a:cubicBezTo>
                  <a:cubicBezTo>
                    <a:pt x="1141" y="557"/>
                    <a:pt x="1128" y="562"/>
                    <a:pt x="1115" y="568"/>
                  </a:cubicBezTo>
                  <a:cubicBezTo>
                    <a:pt x="1076" y="586"/>
                    <a:pt x="1076" y="586"/>
                    <a:pt x="1076" y="586"/>
                  </a:cubicBezTo>
                  <a:cubicBezTo>
                    <a:pt x="1064" y="592"/>
                    <a:pt x="1050" y="597"/>
                    <a:pt x="1037" y="602"/>
                  </a:cubicBezTo>
                  <a:cubicBezTo>
                    <a:pt x="1024" y="608"/>
                    <a:pt x="1011" y="613"/>
                    <a:pt x="998" y="619"/>
                  </a:cubicBezTo>
                  <a:cubicBezTo>
                    <a:pt x="893" y="660"/>
                    <a:pt x="784" y="692"/>
                    <a:pt x="674" y="716"/>
                  </a:cubicBezTo>
                  <a:cubicBezTo>
                    <a:pt x="453" y="763"/>
                    <a:pt x="224" y="775"/>
                    <a:pt x="0" y="7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38">
              <a:extLst>
                <a:ext uri="{FF2B5EF4-FFF2-40B4-BE49-F238E27FC236}">
                  <a16:creationId xmlns:a16="http://schemas.microsoft.com/office/drawing/2014/main" id="{314AD52D-7838-E0E4-E05B-E7AC9D06A52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2163" y="2166938"/>
              <a:ext cx="12126913" cy="1733550"/>
            </a:xfrm>
            <a:custGeom>
              <a:avLst/>
              <a:gdLst>
                <a:gd name="T0" fmla="*/ 334 w 4855"/>
                <a:gd name="T1" fmla="*/ 687 h 693"/>
                <a:gd name="T2" fmla="*/ 987 w 4855"/>
                <a:gd name="T3" fmla="*/ 554 h 693"/>
                <a:gd name="T4" fmla="*/ 1065 w 4855"/>
                <a:gd name="T5" fmla="*/ 523 h 693"/>
                <a:gd name="T6" fmla="*/ 1123 w 4855"/>
                <a:gd name="T7" fmla="*/ 499 h 693"/>
                <a:gd name="T8" fmla="*/ 1291 w 4855"/>
                <a:gd name="T9" fmla="*/ 414 h 693"/>
                <a:gd name="T10" fmla="*/ 1689 w 4855"/>
                <a:gd name="T11" fmla="*/ 110 h 693"/>
                <a:gd name="T12" fmla="*/ 1915 w 4855"/>
                <a:gd name="T13" fmla="*/ 4 h 693"/>
                <a:gd name="T14" fmla="*/ 1999 w 4855"/>
                <a:gd name="T15" fmla="*/ 3 h 693"/>
                <a:gd name="T16" fmla="*/ 2049 w 4855"/>
                <a:gd name="T17" fmla="*/ 20 h 693"/>
                <a:gd name="T18" fmla="*/ 2067 w 4855"/>
                <a:gd name="T19" fmla="*/ 30 h 693"/>
                <a:gd name="T20" fmla="*/ 2076 w 4855"/>
                <a:gd name="T21" fmla="*/ 36 h 693"/>
                <a:gd name="T22" fmla="*/ 2184 w 4855"/>
                <a:gd name="T23" fmla="*/ 164 h 693"/>
                <a:gd name="T24" fmla="*/ 2330 w 4855"/>
                <a:gd name="T25" fmla="*/ 367 h 693"/>
                <a:gd name="T26" fmla="*/ 2479 w 4855"/>
                <a:gd name="T27" fmla="*/ 479 h 693"/>
                <a:gd name="T28" fmla="*/ 2517 w 4855"/>
                <a:gd name="T29" fmla="*/ 496 h 693"/>
                <a:gd name="T30" fmla="*/ 2537 w 4855"/>
                <a:gd name="T31" fmla="*/ 503 h 693"/>
                <a:gd name="T32" fmla="*/ 2576 w 4855"/>
                <a:gd name="T33" fmla="*/ 515 h 693"/>
                <a:gd name="T34" fmla="*/ 2638 w 4855"/>
                <a:gd name="T35" fmla="*/ 527 h 693"/>
                <a:gd name="T36" fmla="*/ 2679 w 4855"/>
                <a:gd name="T37" fmla="*/ 532 h 693"/>
                <a:gd name="T38" fmla="*/ 2700 w 4855"/>
                <a:gd name="T39" fmla="*/ 533 h 693"/>
                <a:gd name="T40" fmla="*/ 2742 w 4855"/>
                <a:gd name="T41" fmla="*/ 533 h 693"/>
                <a:gd name="T42" fmla="*/ 2783 w 4855"/>
                <a:gd name="T43" fmla="*/ 531 h 693"/>
                <a:gd name="T44" fmla="*/ 3099 w 4855"/>
                <a:gd name="T45" fmla="*/ 429 h 693"/>
                <a:gd name="T46" fmla="*/ 3242 w 4855"/>
                <a:gd name="T47" fmla="*/ 343 h 693"/>
                <a:gd name="T48" fmla="*/ 3557 w 4855"/>
                <a:gd name="T49" fmla="*/ 248 h 693"/>
                <a:gd name="T50" fmla="*/ 3722 w 4855"/>
                <a:gd name="T51" fmla="*/ 278 h 693"/>
                <a:gd name="T52" fmla="*/ 3883 w 4855"/>
                <a:gd name="T53" fmla="*/ 325 h 693"/>
                <a:gd name="T54" fmla="*/ 4038 w 4855"/>
                <a:gd name="T55" fmla="*/ 386 h 693"/>
                <a:gd name="T56" fmla="*/ 4521 w 4855"/>
                <a:gd name="T57" fmla="*/ 518 h 693"/>
                <a:gd name="T58" fmla="*/ 4521 w 4855"/>
                <a:gd name="T59" fmla="*/ 519 h 693"/>
                <a:gd name="T60" fmla="*/ 4038 w 4855"/>
                <a:gd name="T61" fmla="*/ 388 h 693"/>
                <a:gd name="T62" fmla="*/ 3882 w 4855"/>
                <a:gd name="T63" fmla="*/ 327 h 693"/>
                <a:gd name="T64" fmla="*/ 3721 w 4855"/>
                <a:gd name="T65" fmla="*/ 281 h 693"/>
                <a:gd name="T66" fmla="*/ 3557 w 4855"/>
                <a:gd name="T67" fmla="*/ 251 h 693"/>
                <a:gd name="T68" fmla="*/ 3244 w 4855"/>
                <a:gd name="T69" fmla="*/ 345 h 693"/>
                <a:gd name="T70" fmla="*/ 3101 w 4855"/>
                <a:gd name="T71" fmla="*/ 432 h 693"/>
                <a:gd name="T72" fmla="*/ 2784 w 4855"/>
                <a:gd name="T73" fmla="*/ 534 h 693"/>
                <a:gd name="T74" fmla="*/ 2742 w 4855"/>
                <a:gd name="T75" fmla="*/ 537 h 693"/>
                <a:gd name="T76" fmla="*/ 2700 w 4855"/>
                <a:gd name="T77" fmla="*/ 537 h 693"/>
                <a:gd name="T78" fmla="*/ 2679 w 4855"/>
                <a:gd name="T79" fmla="*/ 535 h 693"/>
                <a:gd name="T80" fmla="*/ 2637 w 4855"/>
                <a:gd name="T81" fmla="*/ 531 h 693"/>
                <a:gd name="T82" fmla="*/ 2576 w 4855"/>
                <a:gd name="T83" fmla="*/ 518 h 693"/>
                <a:gd name="T84" fmla="*/ 2535 w 4855"/>
                <a:gd name="T85" fmla="*/ 506 h 693"/>
                <a:gd name="T86" fmla="*/ 2516 w 4855"/>
                <a:gd name="T87" fmla="*/ 499 h 693"/>
                <a:gd name="T88" fmla="*/ 2477 w 4855"/>
                <a:gd name="T89" fmla="*/ 483 h 693"/>
                <a:gd name="T90" fmla="*/ 2327 w 4855"/>
                <a:gd name="T91" fmla="*/ 370 h 693"/>
                <a:gd name="T92" fmla="*/ 2074 w 4855"/>
                <a:gd name="T93" fmla="*/ 39 h 693"/>
                <a:gd name="T94" fmla="*/ 2065 w 4855"/>
                <a:gd name="T95" fmla="*/ 33 h 693"/>
                <a:gd name="T96" fmla="*/ 2047 w 4855"/>
                <a:gd name="T97" fmla="*/ 23 h 693"/>
                <a:gd name="T98" fmla="*/ 1998 w 4855"/>
                <a:gd name="T99" fmla="*/ 7 h 693"/>
                <a:gd name="T100" fmla="*/ 1915 w 4855"/>
                <a:gd name="T101" fmla="*/ 7 h 693"/>
                <a:gd name="T102" fmla="*/ 1691 w 4855"/>
                <a:gd name="T103" fmla="*/ 113 h 693"/>
                <a:gd name="T104" fmla="*/ 1532 w 4855"/>
                <a:gd name="T105" fmla="*/ 248 h 693"/>
                <a:gd name="T106" fmla="*/ 1500 w 4855"/>
                <a:gd name="T107" fmla="*/ 275 h 693"/>
                <a:gd name="T108" fmla="*/ 1292 w 4855"/>
                <a:gd name="T109" fmla="*/ 416 h 693"/>
                <a:gd name="T110" fmla="*/ 1124 w 4855"/>
                <a:gd name="T111" fmla="*/ 501 h 693"/>
                <a:gd name="T112" fmla="*/ 1066 w 4855"/>
                <a:gd name="T113" fmla="*/ 525 h 693"/>
                <a:gd name="T114" fmla="*/ 988 w 4855"/>
                <a:gd name="T115" fmla="*/ 556 h 693"/>
                <a:gd name="T116" fmla="*/ 334 w 4855"/>
                <a:gd name="T117" fmla="*/ 688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55" h="693">
                  <a:moveTo>
                    <a:pt x="0" y="675"/>
                  </a:moveTo>
                  <a:cubicBezTo>
                    <a:pt x="111" y="689"/>
                    <a:pt x="223" y="692"/>
                    <a:pt x="334" y="687"/>
                  </a:cubicBezTo>
                  <a:cubicBezTo>
                    <a:pt x="446" y="681"/>
                    <a:pt x="556" y="667"/>
                    <a:pt x="666" y="644"/>
                  </a:cubicBezTo>
                  <a:cubicBezTo>
                    <a:pt x="775" y="622"/>
                    <a:pt x="883" y="592"/>
                    <a:pt x="987" y="554"/>
                  </a:cubicBezTo>
                  <a:cubicBezTo>
                    <a:pt x="1026" y="539"/>
                    <a:pt x="1026" y="539"/>
                    <a:pt x="1026" y="539"/>
                  </a:cubicBezTo>
                  <a:cubicBezTo>
                    <a:pt x="1039" y="534"/>
                    <a:pt x="1052" y="529"/>
                    <a:pt x="1065" y="523"/>
                  </a:cubicBezTo>
                  <a:cubicBezTo>
                    <a:pt x="1104" y="507"/>
                    <a:pt x="1104" y="507"/>
                    <a:pt x="1104" y="507"/>
                  </a:cubicBezTo>
                  <a:cubicBezTo>
                    <a:pt x="1110" y="504"/>
                    <a:pt x="1117" y="502"/>
                    <a:pt x="1123" y="499"/>
                  </a:cubicBezTo>
                  <a:cubicBezTo>
                    <a:pt x="1142" y="490"/>
                    <a:pt x="1142" y="490"/>
                    <a:pt x="1142" y="490"/>
                  </a:cubicBezTo>
                  <a:cubicBezTo>
                    <a:pt x="1193" y="467"/>
                    <a:pt x="1243" y="442"/>
                    <a:pt x="1291" y="414"/>
                  </a:cubicBezTo>
                  <a:cubicBezTo>
                    <a:pt x="1388" y="359"/>
                    <a:pt x="1479" y="294"/>
                    <a:pt x="1561" y="218"/>
                  </a:cubicBezTo>
                  <a:cubicBezTo>
                    <a:pt x="1603" y="182"/>
                    <a:pt x="1645" y="144"/>
                    <a:pt x="1689" y="110"/>
                  </a:cubicBezTo>
                  <a:cubicBezTo>
                    <a:pt x="1734" y="77"/>
                    <a:pt x="1782" y="47"/>
                    <a:pt x="1834" y="27"/>
                  </a:cubicBezTo>
                  <a:cubicBezTo>
                    <a:pt x="1860" y="17"/>
                    <a:pt x="1887" y="8"/>
                    <a:pt x="1915" y="4"/>
                  </a:cubicBezTo>
                  <a:cubicBezTo>
                    <a:pt x="1929" y="1"/>
                    <a:pt x="1943" y="0"/>
                    <a:pt x="1957" y="0"/>
                  </a:cubicBezTo>
                  <a:cubicBezTo>
                    <a:pt x="1971" y="0"/>
                    <a:pt x="1985" y="1"/>
                    <a:pt x="1999" y="3"/>
                  </a:cubicBezTo>
                  <a:cubicBezTo>
                    <a:pt x="2013" y="6"/>
                    <a:pt x="2026" y="10"/>
                    <a:pt x="2039" y="15"/>
                  </a:cubicBezTo>
                  <a:cubicBezTo>
                    <a:pt x="2042" y="17"/>
                    <a:pt x="2046" y="18"/>
                    <a:pt x="2049" y="20"/>
                  </a:cubicBezTo>
                  <a:cubicBezTo>
                    <a:pt x="2058" y="25"/>
                    <a:pt x="2058" y="25"/>
                    <a:pt x="2058" y="25"/>
                  </a:cubicBezTo>
                  <a:cubicBezTo>
                    <a:pt x="2061" y="26"/>
                    <a:pt x="2064" y="28"/>
                    <a:pt x="2067" y="30"/>
                  </a:cubicBezTo>
                  <a:cubicBezTo>
                    <a:pt x="2071" y="33"/>
                    <a:pt x="2071" y="33"/>
                    <a:pt x="2071" y="33"/>
                  </a:cubicBezTo>
                  <a:cubicBezTo>
                    <a:pt x="2076" y="36"/>
                    <a:pt x="2076" y="36"/>
                    <a:pt x="2076" y="36"/>
                  </a:cubicBezTo>
                  <a:cubicBezTo>
                    <a:pt x="2098" y="53"/>
                    <a:pt x="2118" y="74"/>
                    <a:pt x="2135" y="95"/>
                  </a:cubicBezTo>
                  <a:cubicBezTo>
                    <a:pt x="2152" y="117"/>
                    <a:pt x="2168" y="140"/>
                    <a:pt x="2184" y="164"/>
                  </a:cubicBezTo>
                  <a:cubicBezTo>
                    <a:pt x="2231" y="233"/>
                    <a:pt x="2231" y="233"/>
                    <a:pt x="2231" y="233"/>
                  </a:cubicBezTo>
                  <a:cubicBezTo>
                    <a:pt x="2262" y="279"/>
                    <a:pt x="2294" y="325"/>
                    <a:pt x="2330" y="367"/>
                  </a:cubicBezTo>
                  <a:cubicBezTo>
                    <a:pt x="2366" y="409"/>
                    <a:pt x="2411" y="444"/>
                    <a:pt x="2460" y="470"/>
                  </a:cubicBezTo>
                  <a:cubicBezTo>
                    <a:pt x="2466" y="473"/>
                    <a:pt x="2472" y="476"/>
                    <a:pt x="2479" y="479"/>
                  </a:cubicBezTo>
                  <a:cubicBezTo>
                    <a:pt x="2485" y="482"/>
                    <a:pt x="2491" y="485"/>
                    <a:pt x="2498" y="488"/>
                  </a:cubicBezTo>
                  <a:cubicBezTo>
                    <a:pt x="2517" y="496"/>
                    <a:pt x="2517" y="496"/>
                    <a:pt x="2517" y="496"/>
                  </a:cubicBezTo>
                  <a:cubicBezTo>
                    <a:pt x="2520" y="497"/>
                    <a:pt x="2523" y="498"/>
                    <a:pt x="2527" y="500"/>
                  </a:cubicBezTo>
                  <a:cubicBezTo>
                    <a:pt x="2537" y="503"/>
                    <a:pt x="2537" y="503"/>
                    <a:pt x="2537" y="503"/>
                  </a:cubicBezTo>
                  <a:cubicBezTo>
                    <a:pt x="2556" y="509"/>
                    <a:pt x="2556" y="509"/>
                    <a:pt x="2556" y="509"/>
                  </a:cubicBezTo>
                  <a:cubicBezTo>
                    <a:pt x="2563" y="511"/>
                    <a:pt x="2570" y="513"/>
                    <a:pt x="2576" y="515"/>
                  </a:cubicBezTo>
                  <a:cubicBezTo>
                    <a:pt x="2590" y="519"/>
                    <a:pt x="2604" y="521"/>
                    <a:pt x="2617" y="524"/>
                  </a:cubicBezTo>
                  <a:cubicBezTo>
                    <a:pt x="2624" y="525"/>
                    <a:pt x="2631" y="526"/>
                    <a:pt x="2638" y="527"/>
                  </a:cubicBezTo>
                  <a:cubicBezTo>
                    <a:pt x="2645" y="528"/>
                    <a:pt x="2652" y="529"/>
                    <a:pt x="2658" y="530"/>
                  </a:cubicBezTo>
                  <a:cubicBezTo>
                    <a:pt x="2679" y="532"/>
                    <a:pt x="2679" y="532"/>
                    <a:pt x="2679" y="532"/>
                  </a:cubicBezTo>
                  <a:cubicBezTo>
                    <a:pt x="2690" y="533"/>
                    <a:pt x="2690" y="533"/>
                    <a:pt x="2690" y="533"/>
                  </a:cubicBezTo>
                  <a:cubicBezTo>
                    <a:pt x="2693" y="533"/>
                    <a:pt x="2697" y="533"/>
                    <a:pt x="2700" y="533"/>
                  </a:cubicBezTo>
                  <a:cubicBezTo>
                    <a:pt x="2721" y="533"/>
                    <a:pt x="2721" y="533"/>
                    <a:pt x="2721" y="533"/>
                  </a:cubicBezTo>
                  <a:cubicBezTo>
                    <a:pt x="2728" y="534"/>
                    <a:pt x="2735" y="533"/>
                    <a:pt x="2742" y="533"/>
                  </a:cubicBezTo>
                  <a:cubicBezTo>
                    <a:pt x="2749" y="533"/>
                    <a:pt x="2756" y="533"/>
                    <a:pt x="2763" y="532"/>
                  </a:cubicBezTo>
                  <a:cubicBezTo>
                    <a:pt x="2783" y="531"/>
                    <a:pt x="2783" y="531"/>
                    <a:pt x="2783" y="531"/>
                  </a:cubicBezTo>
                  <a:cubicBezTo>
                    <a:pt x="2839" y="526"/>
                    <a:pt x="2893" y="513"/>
                    <a:pt x="2946" y="495"/>
                  </a:cubicBezTo>
                  <a:cubicBezTo>
                    <a:pt x="2999" y="477"/>
                    <a:pt x="3050" y="455"/>
                    <a:pt x="3099" y="429"/>
                  </a:cubicBezTo>
                  <a:cubicBezTo>
                    <a:pt x="3124" y="416"/>
                    <a:pt x="3148" y="402"/>
                    <a:pt x="3172" y="388"/>
                  </a:cubicBezTo>
                  <a:cubicBezTo>
                    <a:pt x="3196" y="373"/>
                    <a:pt x="3219" y="358"/>
                    <a:pt x="3242" y="343"/>
                  </a:cubicBezTo>
                  <a:cubicBezTo>
                    <a:pt x="3289" y="313"/>
                    <a:pt x="3338" y="284"/>
                    <a:pt x="3391" y="266"/>
                  </a:cubicBezTo>
                  <a:cubicBezTo>
                    <a:pt x="3444" y="249"/>
                    <a:pt x="3501" y="244"/>
                    <a:pt x="3557" y="248"/>
                  </a:cubicBezTo>
                  <a:cubicBezTo>
                    <a:pt x="3585" y="250"/>
                    <a:pt x="3613" y="254"/>
                    <a:pt x="3640" y="260"/>
                  </a:cubicBezTo>
                  <a:cubicBezTo>
                    <a:pt x="3667" y="265"/>
                    <a:pt x="3695" y="271"/>
                    <a:pt x="3722" y="278"/>
                  </a:cubicBezTo>
                  <a:cubicBezTo>
                    <a:pt x="3749" y="285"/>
                    <a:pt x="3776" y="293"/>
                    <a:pt x="3802" y="300"/>
                  </a:cubicBezTo>
                  <a:cubicBezTo>
                    <a:pt x="3829" y="308"/>
                    <a:pt x="3856" y="316"/>
                    <a:pt x="3883" y="325"/>
                  </a:cubicBezTo>
                  <a:cubicBezTo>
                    <a:pt x="3909" y="333"/>
                    <a:pt x="3935" y="343"/>
                    <a:pt x="3961" y="354"/>
                  </a:cubicBezTo>
                  <a:cubicBezTo>
                    <a:pt x="4038" y="386"/>
                    <a:pt x="4038" y="386"/>
                    <a:pt x="4038" y="386"/>
                  </a:cubicBezTo>
                  <a:cubicBezTo>
                    <a:pt x="4090" y="407"/>
                    <a:pt x="4142" y="427"/>
                    <a:pt x="4195" y="444"/>
                  </a:cubicBezTo>
                  <a:cubicBezTo>
                    <a:pt x="4302" y="477"/>
                    <a:pt x="4410" y="503"/>
                    <a:pt x="4521" y="518"/>
                  </a:cubicBezTo>
                  <a:cubicBezTo>
                    <a:pt x="4632" y="532"/>
                    <a:pt x="4744" y="536"/>
                    <a:pt x="4855" y="523"/>
                  </a:cubicBezTo>
                  <a:cubicBezTo>
                    <a:pt x="4744" y="536"/>
                    <a:pt x="4632" y="533"/>
                    <a:pt x="4521" y="519"/>
                  </a:cubicBezTo>
                  <a:cubicBezTo>
                    <a:pt x="4410" y="505"/>
                    <a:pt x="4301" y="479"/>
                    <a:pt x="4195" y="446"/>
                  </a:cubicBezTo>
                  <a:cubicBezTo>
                    <a:pt x="4141" y="429"/>
                    <a:pt x="4089" y="409"/>
                    <a:pt x="4038" y="388"/>
                  </a:cubicBezTo>
                  <a:cubicBezTo>
                    <a:pt x="3960" y="356"/>
                    <a:pt x="3960" y="356"/>
                    <a:pt x="3960" y="356"/>
                  </a:cubicBezTo>
                  <a:cubicBezTo>
                    <a:pt x="3934" y="345"/>
                    <a:pt x="3908" y="336"/>
                    <a:pt x="3882" y="327"/>
                  </a:cubicBezTo>
                  <a:cubicBezTo>
                    <a:pt x="3855" y="318"/>
                    <a:pt x="3829" y="310"/>
                    <a:pt x="3802" y="303"/>
                  </a:cubicBezTo>
                  <a:cubicBezTo>
                    <a:pt x="3775" y="295"/>
                    <a:pt x="3748" y="288"/>
                    <a:pt x="3721" y="281"/>
                  </a:cubicBezTo>
                  <a:cubicBezTo>
                    <a:pt x="3694" y="274"/>
                    <a:pt x="3667" y="267"/>
                    <a:pt x="3640" y="262"/>
                  </a:cubicBezTo>
                  <a:cubicBezTo>
                    <a:pt x="3612" y="257"/>
                    <a:pt x="3585" y="253"/>
                    <a:pt x="3557" y="251"/>
                  </a:cubicBezTo>
                  <a:cubicBezTo>
                    <a:pt x="3501" y="247"/>
                    <a:pt x="3445" y="251"/>
                    <a:pt x="3392" y="269"/>
                  </a:cubicBezTo>
                  <a:cubicBezTo>
                    <a:pt x="3339" y="287"/>
                    <a:pt x="3291" y="315"/>
                    <a:pt x="3244" y="345"/>
                  </a:cubicBezTo>
                  <a:cubicBezTo>
                    <a:pt x="3221" y="360"/>
                    <a:pt x="3197" y="376"/>
                    <a:pt x="3174" y="390"/>
                  </a:cubicBezTo>
                  <a:cubicBezTo>
                    <a:pt x="3150" y="405"/>
                    <a:pt x="3126" y="419"/>
                    <a:pt x="3101" y="432"/>
                  </a:cubicBezTo>
                  <a:cubicBezTo>
                    <a:pt x="3051" y="458"/>
                    <a:pt x="3000" y="481"/>
                    <a:pt x="2947" y="498"/>
                  </a:cubicBezTo>
                  <a:cubicBezTo>
                    <a:pt x="2894" y="516"/>
                    <a:pt x="2839" y="529"/>
                    <a:pt x="2784" y="534"/>
                  </a:cubicBezTo>
                  <a:cubicBezTo>
                    <a:pt x="2763" y="536"/>
                    <a:pt x="2763" y="536"/>
                    <a:pt x="2763" y="536"/>
                  </a:cubicBezTo>
                  <a:cubicBezTo>
                    <a:pt x="2756" y="537"/>
                    <a:pt x="2749" y="537"/>
                    <a:pt x="2742" y="537"/>
                  </a:cubicBezTo>
                  <a:cubicBezTo>
                    <a:pt x="2735" y="537"/>
                    <a:pt x="2728" y="537"/>
                    <a:pt x="2721" y="537"/>
                  </a:cubicBezTo>
                  <a:cubicBezTo>
                    <a:pt x="2700" y="537"/>
                    <a:pt x="2700" y="537"/>
                    <a:pt x="2700" y="537"/>
                  </a:cubicBezTo>
                  <a:cubicBezTo>
                    <a:pt x="2696" y="536"/>
                    <a:pt x="2693" y="536"/>
                    <a:pt x="2689" y="536"/>
                  </a:cubicBezTo>
                  <a:cubicBezTo>
                    <a:pt x="2679" y="535"/>
                    <a:pt x="2679" y="535"/>
                    <a:pt x="2679" y="535"/>
                  </a:cubicBezTo>
                  <a:cubicBezTo>
                    <a:pt x="2658" y="534"/>
                    <a:pt x="2658" y="534"/>
                    <a:pt x="2658" y="534"/>
                  </a:cubicBezTo>
                  <a:cubicBezTo>
                    <a:pt x="2651" y="533"/>
                    <a:pt x="2644" y="532"/>
                    <a:pt x="2637" y="531"/>
                  </a:cubicBezTo>
                  <a:cubicBezTo>
                    <a:pt x="2630" y="530"/>
                    <a:pt x="2623" y="529"/>
                    <a:pt x="2617" y="527"/>
                  </a:cubicBezTo>
                  <a:cubicBezTo>
                    <a:pt x="2603" y="525"/>
                    <a:pt x="2589" y="522"/>
                    <a:pt x="2576" y="518"/>
                  </a:cubicBezTo>
                  <a:cubicBezTo>
                    <a:pt x="2569" y="517"/>
                    <a:pt x="2562" y="515"/>
                    <a:pt x="2555" y="513"/>
                  </a:cubicBezTo>
                  <a:cubicBezTo>
                    <a:pt x="2535" y="506"/>
                    <a:pt x="2535" y="506"/>
                    <a:pt x="2535" y="506"/>
                  </a:cubicBezTo>
                  <a:cubicBezTo>
                    <a:pt x="2525" y="503"/>
                    <a:pt x="2525" y="503"/>
                    <a:pt x="2525" y="503"/>
                  </a:cubicBezTo>
                  <a:cubicBezTo>
                    <a:pt x="2522" y="502"/>
                    <a:pt x="2519" y="501"/>
                    <a:pt x="2516" y="499"/>
                  </a:cubicBezTo>
                  <a:cubicBezTo>
                    <a:pt x="2496" y="492"/>
                    <a:pt x="2496" y="492"/>
                    <a:pt x="2496" y="492"/>
                  </a:cubicBezTo>
                  <a:cubicBezTo>
                    <a:pt x="2490" y="489"/>
                    <a:pt x="2483" y="486"/>
                    <a:pt x="2477" y="483"/>
                  </a:cubicBezTo>
                  <a:cubicBezTo>
                    <a:pt x="2471" y="480"/>
                    <a:pt x="2464" y="477"/>
                    <a:pt x="2458" y="473"/>
                  </a:cubicBezTo>
                  <a:cubicBezTo>
                    <a:pt x="2409" y="447"/>
                    <a:pt x="2364" y="412"/>
                    <a:pt x="2327" y="370"/>
                  </a:cubicBezTo>
                  <a:cubicBezTo>
                    <a:pt x="2253" y="285"/>
                    <a:pt x="2200" y="186"/>
                    <a:pt x="2132" y="98"/>
                  </a:cubicBezTo>
                  <a:cubicBezTo>
                    <a:pt x="2115" y="76"/>
                    <a:pt x="2096" y="55"/>
                    <a:pt x="2074" y="39"/>
                  </a:cubicBezTo>
                  <a:cubicBezTo>
                    <a:pt x="2069" y="36"/>
                    <a:pt x="2069" y="36"/>
                    <a:pt x="2069" y="36"/>
                  </a:cubicBezTo>
                  <a:cubicBezTo>
                    <a:pt x="2065" y="33"/>
                    <a:pt x="2065" y="33"/>
                    <a:pt x="2065" y="33"/>
                  </a:cubicBezTo>
                  <a:cubicBezTo>
                    <a:pt x="2062" y="31"/>
                    <a:pt x="2059" y="29"/>
                    <a:pt x="2056" y="28"/>
                  </a:cubicBezTo>
                  <a:cubicBezTo>
                    <a:pt x="2047" y="23"/>
                    <a:pt x="2047" y="23"/>
                    <a:pt x="2047" y="23"/>
                  </a:cubicBezTo>
                  <a:cubicBezTo>
                    <a:pt x="2044" y="21"/>
                    <a:pt x="2041" y="20"/>
                    <a:pt x="2038" y="19"/>
                  </a:cubicBezTo>
                  <a:cubicBezTo>
                    <a:pt x="2025" y="13"/>
                    <a:pt x="2012" y="9"/>
                    <a:pt x="1998" y="7"/>
                  </a:cubicBezTo>
                  <a:cubicBezTo>
                    <a:pt x="1984" y="4"/>
                    <a:pt x="1971" y="3"/>
                    <a:pt x="1957" y="3"/>
                  </a:cubicBezTo>
                  <a:cubicBezTo>
                    <a:pt x="1943" y="3"/>
                    <a:pt x="1929" y="5"/>
                    <a:pt x="1915" y="7"/>
                  </a:cubicBezTo>
                  <a:cubicBezTo>
                    <a:pt x="1888" y="11"/>
                    <a:pt x="1861" y="20"/>
                    <a:pt x="1836" y="30"/>
                  </a:cubicBezTo>
                  <a:cubicBezTo>
                    <a:pt x="1784" y="50"/>
                    <a:pt x="1736" y="80"/>
                    <a:pt x="1691" y="113"/>
                  </a:cubicBezTo>
                  <a:cubicBezTo>
                    <a:pt x="1647" y="146"/>
                    <a:pt x="1605" y="184"/>
                    <a:pt x="1563" y="221"/>
                  </a:cubicBezTo>
                  <a:cubicBezTo>
                    <a:pt x="1532" y="248"/>
                    <a:pt x="1532" y="248"/>
                    <a:pt x="1532" y="248"/>
                  </a:cubicBezTo>
                  <a:cubicBezTo>
                    <a:pt x="1516" y="262"/>
                    <a:pt x="1516" y="262"/>
                    <a:pt x="1516" y="262"/>
                  </a:cubicBezTo>
                  <a:cubicBezTo>
                    <a:pt x="1511" y="266"/>
                    <a:pt x="1505" y="271"/>
                    <a:pt x="1500" y="275"/>
                  </a:cubicBezTo>
                  <a:cubicBezTo>
                    <a:pt x="1478" y="293"/>
                    <a:pt x="1456" y="310"/>
                    <a:pt x="1433" y="326"/>
                  </a:cubicBezTo>
                  <a:cubicBezTo>
                    <a:pt x="1388" y="359"/>
                    <a:pt x="1341" y="389"/>
                    <a:pt x="1292" y="416"/>
                  </a:cubicBezTo>
                  <a:cubicBezTo>
                    <a:pt x="1244" y="444"/>
                    <a:pt x="1194" y="469"/>
                    <a:pt x="1143" y="492"/>
                  </a:cubicBezTo>
                  <a:cubicBezTo>
                    <a:pt x="1124" y="501"/>
                    <a:pt x="1124" y="501"/>
                    <a:pt x="1124" y="501"/>
                  </a:cubicBezTo>
                  <a:cubicBezTo>
                    <a:pt x="1118" y="504"/>
                    <a:pt x="1111" y="506"/>
                    <a:pt x="1105" y="509"/>
                  </a:cubicBezTo>
                  <a:cubicBezTo>
                    <a:pt x="1066" y="525"/>
                    <a:pt x="1066" y="525"/>
                    <a:pt x="1066" y="525"/>
                  </a:cubicBezTo>
                  <a:cubicBezTo>
                    <a:pt x="1053" y="531"/>
                    <a:pt x="1040" y="536"/>
                    <a:pt x="1027" y="541"/>
                  </a:cubicBezTo>
                  <a:cubicBezTo>
                    <a:pt x="988" y="556"/>
                    <a:pt x="988" y="556"/>
                    <a:pt x="988" y="556"/>
                  </a:cubicBezTo>
                  <a:cubicBezTo>
                    <a:pt x="883" y="594"/>
                    <a:pt x="775" y="624"/>
                    <a:pt x="666" y="646"/>
                  </a:cubicBezTo>
                  <a:cubicBezTo>
                    <a:pt x="557" y="668"/>
                    <a:pt x="446" y="682"/>
                    <a:pt x="334" y="688"/>
                  </a:cubicBezTo>
                  <a:cubicBezTo>
                    <a:pt x="223" y="693"/>
                    <a:pt x="111" y="689"/>
                    <a:pt x="0" y="6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39">
              <a:extLst>
                <a:ext uri="{FF2B5EF4-FFF2-40B4-BE49-F238E27FC236}">
                  <a16:creationId xmlns:a16="http://schemas.microsoft.com/office/drawing/2014/main" id="{92463571-3F83-E856-E625-184284F538C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8988" y="2312988"/>
              <a:ext cx="12125325" cy="1554163"/>
            </a:xfrm>
            <a:custGeom>
              <a:avLst/>
              <a:gdLst>
                <a:gd name="T0" fmla="*/ 658 w 4854"/>
                <a:gd name="T1" fmla="*/ 575 h 622"/>
                <a:gd name="T2" fmla="*/ 1037 w 4854"/>
                <a:gd name="T3" fmla="*/ 470 h 622"/>
                <a:gd name="T4" fmla="*/ 1133 w 4854"/>
                <a:gd name="T5" fmla="*/ 432 h 622"/>
                <a:gd name="T6" fmla="*/ 1493 w 4854"/>
                <a:gd name="T7" fmla="*/ 232 h 622"/>
                <a:gd name="T8" fmla="*/ 1692 w 4854"/>
                <a:gd name="T9" fmla="*/ 83 h 622"/>
                <a:gd name="T10" fmla="*/ 1966 w 4854"/>
                <a:gd name="T11" fmla="*/ 2 h 622"/>
                <a:gd name="T12" fmla="*/ 2053 w 4854"/>
                <a:gd name="T13" fmla="*/ 36 h 622"/>
                <a:gd name="T14" fmla="*/ 2133 w 4854"/>
                <a:gd name="T15" fmla="*/ 116 h 622"/>
                <a:gd name="T16" fmla="*/ 2316 w 4854"/>
                <a:gd name="T17" fmla="*/ 340 h 622"/>
                <a:gd name="T18" fmla="*/ 2343 w 4854"/>
                <a:gd name="T19" fmla="*/ 365 h 622"/>
                <a:gd name="T20" fmla="*/ 2367 w 4854"/>
                <a:gd name="T21" fmla="*/ 384 h 622"/>
                <a:gd name="T22" fmla="*/ 2388 w 4854"/>
                <a:gd name="T23" fmla="*/ 398 h 622"/>
                <a:gd name="T24" fmla="*/ 2415 w 4854"/>
                <a:gd name="T25" fmla="*/ 414 h 622"/>
                <a:gd name="T26" fmla="*/ 2433 w 4854"/>
                <a:gd name="T27" fmla="*/ 424 h 622"/>
                <a:gd name="T28" fmla="*/ 2490 w 4854"/>
                <a:gd name="T29" fmla="*/ 448 h 622"/>
                <a:gd name="T30" fmla="*/ 2539 w 4854"/>
                <a:gd name="T31" fmla="*/ 463 h 622"/>
                <a:gd name="T32" fmla="*/ 2651 w 4854"/>
                <a:gd name="T33" fmla="*/ 480 h 622"/>
                <a:gd name="T34" fmla="*/ 2702 w 4854"/>
                <a:gd name="T35" fmla="*/ 481 h 622"/>
                <a:gd name="T36" fmla="*/ 2754 w 4854"/>
                <a:gd name="T37" fmla="*/ 478 h 622"/>
                <a:gd name="T38" fmla="*/ 2815 w 4854"/>
                <a:gd name="T39" fmla="*/ 468 h 622"/>
                <a:gd name="T40" fmla="*/ 3260 w 4854"/>
                <a:gd name="T41" fmla="*/ 256 h 622"/>
                <a:gd name="T42" fmla="*/ 3577 w 4854"/>
                <a:gd name="T43" fmla="*/ 184 h 622"/>
                <a:gd name="T44" fmla="*/ 3899 w 4854"/>
                <a:gd name="T45" fmla="*/ 263 h 622"/>
                <a:gd name="T46" fmla="*/ 4524 w 4854"/>
                <a:gd name="T47" fmla="*/ 472 h 622"/>
                <a:gd name="T48" fmla="*/ 4203 w 4854"/>
                <a:gd name="T49" fmla="*/ 392 h 622"/>
                <a:gd name="T50" fmla="*/ 3819 w 4854"/>
                <a:gd name="T51" fmla="*/ 239 h 622"/>
                <a:gd name="T52" fmla="*/ 3413 w 4854"/>
                <a:gd name="T53" fmla="*/ 194 h 622"/>
                <a:gd name="T54" fmla="*/ 3121 w 4854"/>
                <a:gd name="T55" fmla="*/ 346 h 622"/>
                <a:gd name="T56" fmla="*/ 2775 w 4854"/>
                <a:gd name="T57" fmla="*/ 479 h 622"/>
                <a:gd name="T58" fmla="*/ 2734 w 4854"/>
                <a:gd name="T59" fmla="*/ 483 h 622"/>
                <a:gd name="T60" fmla="*/ 2692 w 4854"/>
                <a:gd name="T61" fmla="*/ 485 h 622"/>
                <a:gd name="T62" fmla="*/ 2568 w 4854"/>
                <a:gd name="T63" fmla="*/ 474 h 622"/>
                <a:gd name="T64" fmla="*/ 2528 w 4854"/>
                <a:gd name="T65" fmla="*/ 464 h 622"/>
                <a:gd name="T66" fmla="*/ 2450 w 4854"/>
                <a:gd name="T67" fmla="*/ 436 h 622"/>
                <a:gd name="T68" fmla="*/ 2422 w 4854"/>
                <a:gd name="T69" fmla="*/ 423 h 622"/>
                <a:gd name="T70" fmla="*/ 2395 w 4854"/>
                <a:gd name="T71" fmla="*/ 407 h 622"/>
                <a:gd name="T72" fmla="*/ 2377 w 4854"/>
                <a:gd name="T73" fmla="*/ 396 h 622"/>
                <a:gd name="T74" fmla="*/ 2360 w 4854"/>
                <a:gd name="T75" fmla="*/ 384 h 622"/>
                <a:gd name="T76" fmla="*/ 2336 w 4854"/>
                <a:gd name="T77" fmla="*/ 364 h 622"/>
                <a:gd name="T78" fmla="*/ 2285 w 4854"/>
                <a:gd name="T79" fmla="*/ 313 h 622"/>
                <a:gd name="T80" fmla="*/ 2075 w 4854"/>
                <a:gd name="T81" fmla="*/ 58 h 622"/>
                <a:gd name="T82" fmla="*/ 2042 w 4854"/>
                <a:gd name="T83" fmla="*/ 33 h 622"/>
                <a:gd name="T84" fmla="*/ 1924 w 4854"/>
                <a:gd name="T85" fmla="*/ 3 h 622"/>
                <a:gd name="T86" fmla="*/ 1626 w 4854"/>
                <a:gd name="T87" fmla="*/ 133 h 622"/>
                <a:gd name="T88" fmla="*/ 1427 w 4854"/>
                <a:gd name="T89" fmla="*/ 282 h 622"/>
                <a:gd name="T90" fmla="*/ 1096 w 4854"/>
                <a:gd name="T91" fmla="*/ 451 h 622"/>
                <a:gd name="T92" fmla="*/ 1018 w 4854"/>
                <a:gd name="T93" fmla="*/ 479 h 622"/>
                <a:gd name="T94" fmla="*/ 330 w 4854"/>
                <a:gd name="T95" fmla="*/ 616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54" h="622">
                  <a:moveTo>
                    <a:pt x="0" y="608"/>
                  </a:moveTo>
                  <a:cubicBezTo>
                    <a:pt x="109" y="619"/>
                    <a:pt x="220" y="621"/>
                    <a:pt x="330" y="615"/>
                  </a:cubicBezTo>
                  <a:cubicBezTo>
                    <a:pt x="440" y="610"/>
                    <a:pt x="550" y="596"/>
                    <a:pt x="658" y="575"/>
                  </a:cubicBezTo>
                  <a:cubicBezTo>
                    <a:pt x="767" y="554"/>
                    <a:pt x="874" y="526"/>
                    <a:pt x="978" y="491"/>
                  </a:cubicBezTo>
                  <a:cubicBezTo>
                    <a:pt x="1017" y="477"/>
                    <a:pt x="1017" y="477"/>
                    <a:pt x="1017" y="477"/>
                  </a:cubicBezTo>
                  <a:cubicBezTo>
                    <a:pt x="1024" y="475"/>
                    <a:pt x="1030" y="473"/>
                    <a:pt x="1037" y="470"/>
                  </a:cubicBezTo>
                  <a:cubicBezTo>
                    <a:pt x="1056" y="463"/>
                    <a:pt x="1056" y="463"/>
                    <a:pt x="1056" y="463"/>
                  </a:cubicBezTo>
                  <a:cubicBezTo>
                    <a:pt x="1095" y="448"/>
                    <a:pt x="1095" y="448"/>
                    <a:pt x="1095" y="448"/>
                  </a:cubicBezTo>
                  <a:cubicBezTo>
                    <a:pt x="1108" y="443"/>
                    <a:pt x="1120" y="438"/>
                    <a:pt x="1133" y="432"/>
                  </a:cubicBezTo>
                  <a:cubicBezTo>
                    <a:pt x="1184" y="412"/>
                    <a:pt x="1234" y="388"/>
                    <a:pt x="1283" y="363"/>
                  </a:cubicBezTo>
                  <a:cubicBezTo>
                    <a:pt x="1332" y="337"/>
                    <a:pt x="1380" y="310"/>
                    <a:pt x="1426" y="279"/>
                  </a:cubicBezTo>
                  <a:cubicBezTo>
                    <a:pt x="1449" y="264"/>
                    <a:pt x="1471" y="248"/>
                    <a:pt x="1493" y="232"/>
                  </a:cubicBezTo>
                  <a:cubicBezTo>
                    <a:pt x="1559" y="181"/>
                    <a:pt x="1559" y="181"/>
                    <a:pt x="1559" y="181"/>
                  </a:cubicBezTo>
                  <a:cubicBezTo>
                    <a:pt x="1580" y="164"/>
                    <a:pt x="1602" y="147"/>
                    <a:pt x="1624" y="130"/>
                  </a:cubicBezTo>
                  <a:cubicBezTo>
                    <a:pt x="1646" y="114"/>
                    <a:pt x="1669" y="98"/>
                    <a:pt x="1692" y="83"/>
                  </a:cubicBezTo>
                  <a:cubicBezTo>
                    <a:pt x="1739" y="54"/>
                    <a:pt x="1789" y="29"/>
                    <a:pt x="1843" y="14"/>
                  </a:cubicBezTo>
                  <a:cubicBezTo>
                    <a:pt x="1869" y="6"/>
                    <a:pt x="1897" y="1"/>
                    <a:pt x="1924" y="0"/>
                  </a:cubicBezTo>
                  <a:cubicBezTo>
                    <a:pt x="1938" y="0"/>
                    <a:pt x="1952" y="0"/>
                    <a:pt x="1966" y="2"/>
                  </a:cubicBezTo>
                  <a:cubicBezTo>
                    <a:pt x="1980" y="4"/>
                    <a:pt x="1993" y="7"/>
                    <a:pt x="2006" y="12"/>
                  </a:cubicBezTo>
                  <a:cubicBezTo>
                    <a:pt x="2019" y="17"/>
                    <a:pt x="2032" y="22"/>
                    <a:pt x="2044" y="30"/>
                  </a:cubicBezTo>
                  <a:cubicBezTo>
                    <a:pt x="2047" y="32"/>
                    <a:pt x="2050" y="34"/>
                    <a:pt x="2053" y="36"/>
                  </a:cubicBezTo>
                  <a:cubicBezTo>
                    <a:pt x="2055" y="38"/>
                    <a:pt x="2058" y="40"/>
                    <a:pt x="2061" y="42"/>
                  </a:cubicBezTo>
                  <a:cubicBezTo>
                    <a:pt x="2066" y="46"/>
                    <a:pt x="2072" y="51"/>
                    <a:pt x="2077" y="55"/>
                  </a:cubicBezTo>
                  <a:cubicBezTo>
                    <a:pt x="2098" y="74"/>
                    <a:pt x="2116" y="95"/>
                    <a:pt x="2133" y="116"/>
                  </a:cubicBezTo>
                  <a:cubicBezTo>
                    <a:pt x="2168" y="160"/>
                    <a:pt x="2200" y="204"/>
                    <a:pt x="2234" y="247"/>
                  </a:cubicBezTo>
                  <a:cubicBezTo>
                    <a:pt x="2252" y="269"/>
                    <a:pt x="2269" y="290"/>
                    <a:pt x="2288" y="310"/>
                  </a:cubicBezTo>
                  <a:cubicBezTo>
                    <a:pt x="2297" y="321"/>
                    <a:pt x="2306" y="331"/>
                    <a:pt x="2316" y="340"/>
                  </a:cubicBezTo>
                  <a:cubicBezTo>
                    <a:pt x="2321" y="345"/>
                    <a:pt x="2326" y="350"/>
                    <a:pt x="2331" y="354"/>
                  </a:cubicBezTo>
                  <a:cubicBezTo>
                    <a:pt x="2339" y="361"/>
                    <a:pt x="2339" y="361"/>
                    <a:pt x="2339" y="361"/>
                  </a:cubicBezTo>
                  <a:cubicBezTo>
                    <a:pt x="2343" y="365"/>
                    <a:pt x="2343" y="365"/>
                    <a:pt x="2343" y="365"/>
                  </a:cubicBezTo>
                  <a:cubicBezTo>
                    <a:pt x="2347" y="368"/>
                    <a:pt x="2347" y="368"/>
                    <a:pt x="2347" y="368"/>
                  </a:cubicBezTo>
                  <a:cubicBezTo>
                    <a:pt x="2363" y="381"/>
                    <a:pt x="2363" y="381"/>
                    <a:pt x="2363" y="381"/>
                  </a:cubicBezTo>
                  <a:cubicBezTo>
                    <a:pt x="2367" y="384"/>
                    <a:pt x="2367" y="384"/>
                    <a:pt x="2367" y="384"/>
                  </a:cubicBezTo>
                  <a:cubicBezTo>
                    <a:pt x="2371" y="387"/>
                    <a:pt x="2371" y="387"/>
                    <a:pt x="2371" y="387"/>
                  </a:cubicBezTo>
                  <a:cubicBezTo>
                    <a:pt x="2380" y="393"/>
                    <a:pt x="2380" y="393"/>
                    <a:pt x="2380" y="393"/>
                  </a:cubicBezTo>
                  <a:cubicBezTo>
                    <a:pt x="2388" y="398"/>
                    <a:pt x="2388" y="398"/>
                    <a:pt x="2388" y="398"/>
                  </a:cubicBezTo>
                  <a:cubicBezTo>
                    <a:pt x="2392" y="401"/>
                    <a:pt x="2392" y="401"/>
                    <a:pt x="2392" y="401"/>
                  </a:cubicBezTo>
                  <a:cubicBezTo>
                    <a:pt x="2397" y="404"/>
                    <a:pt x="2397" y="404"/>
                    <a:pt x="2397" y="404"/>
                  </a:cubicBezTo>
                  <a:cubicBezTo>
                    <a:pt x="2415" y="414"/>
                    <a:pt x="2415" y="414"/>
                    <a:pt x="2415" y="414"/>
                  </a:cubicBezTo>
                  <a:cubicBezTo>
                    <a:pt x="2419" y="417"/>
                    <a:pt x="2419" y="417"/>
                    <a:pt x="2419" y="417"/>
                  </a:cubicBezTo>
                  <a:cubicBezTo>
                    <a:pt x="2424" y="419"/>
                    <a:pt x="2424" y="419"/>
                    <a:pt x="2424" y="419"/>
                  </a:cubicBezTo>
                  <a:cubicBezTo>
                    <a:pt x="2433" y="424"/>
                    <a:pt x="2433" y="424"/>
                    <a:pt x="2433" y="424"/>
                  </a:cubicBezTo>
                  <a:cubicBezTo>
                    <a:pt x="2442" y="429"/>
                    <a:pt x="2442" y="429"/>
                    <a:pt x="2442" y="429"/>
                  </a:cubicBezTo>
                  <a:cubicBezTo>
                    <a:pt x="2445" y="430"/>
                    <a:pt x="2448" y="432"/>
                    <a:pt x="2451" y="433"/>
                  </a:cubicBezTo>
                  <a:cubicBezTo>
                    <a:pt x="2464" y="438"/>
                    <a:pt x="2477" y="444"/>
                    <a:pt x="2490" y="448"/>
                  </a:cubicBezTo>
                  <a:cubicBezTo>
                    <a:pt x="2496" y="450"/>
                    <a:pt x="2503" y="453"/>
                    <a:pt x="2509" y="455"/>
                  </a:cubicBezTo>
                  <a:cubicBezTo>
                    <a:pt x="2529" y="461"/>
                    <a:pt x="2529" y="461"/>
                    <a:pt x="2529" y="461"/>
                  </a:cubicBezTo>
                  <a:cubicBezTo>
                    <a:pt x="2532" y="462"/>
                    <a:pt x="2536" y="463"/>
                    <a:pt x="2539" y="463"/>
                  </a:cubicBezTo>
                  <a:cubicBezTo>
                    <a:pt x="2549" y="466"/>
                    <a:pt x="2549" y="466"/>
                    <a:pt x="2549" y="466"/>
                  </a:cubicBezTo>
                  <a:cubicBezTo>
                    <a:pt x="2569" y="470"/>
                    <a:pt x="2569" y="470"/>
                    <a:pt x="2569" y="470"/>
                  </a:cubicBezTo>
                  <a:cubicBezTo>
                    <a:pt x="2596" y="475"/>
                    <a:pt x="2623" y="479"/>
                    <a:pt x="2651" y="480"/>
                  </a:cubicBezTo>
                  <a:cubicBezTo>
                    <a:pt x="2658" y="481"/>
                    <a:pt x="2665" y="481"/>
                    <a:pt x="2671" y="481"/>
                  </a:cubicBezTo>
                  <a:cubicBezTo>
                    <a:pt x="2692" y="481"/>
                    <a:pt x="2692" y="481"/>
                    <a:pt x="2692" y="481"/>
                  </a:cubicBezTo>
                  <a:cubicBezTo>
                    <a:pt x="2702" y="481"/>
                    <a:pt x="2702" y="481"/>
                    <a:pt x="2702" y="481"/>
                  </a:cubicBezTo>
                  <a:cubicBezTo>
                    <a:pt x="2713" y="481"/>
                    <a:pt x="2713" y="481"/>
                    <a:pt x="2713" y="481"/>
                  </a:cubicBezTo>
                  <a:cubicBezTo>
                    <a:pt x="2733" y="480"/>
                    <a:pt x="2733" y="480"/>
                    <a:pt x="2733" y="480"/>
                  </a:cubicBezTo>
                  <a:cubicBezTo>
                    <a:pt x="2740" y="479"/>
                    <a:pt x="2747" y="478"/>
                    <a:pt x="2754" y="478"/>
                  </a:cubicBezTo>
                  <a:cubicBezTo>
                    <a:pt x="2764" y="476"/>
                    <a:pt x="2764" y="476"/>
                    <a:pt x="2764" y="476"/>
                  </a:cubicBezTo>
                  <a:cubicBezTo>
                    <a:pt x="2768" y="476"/>
                    <a:pt x="2771" y="476"/>
                    <a:pt x="2774" y="475"/>
                  </a:cubicBezTo>
                  <a:cubicBezTo>
                    <a:pt x="2788" y="473"/>
                    <a:pt x="2802" y="471"/>
                    <a:pt x="2815" y="468"/>
                  </a:cubicBezTo>
                  <a:cubicBezTo>
                    <a:pt x="2869" y="457"/>
                    <a:pt x="2921" y="439"/>
                    <a:pt x="2972" y="417"/>
                  </a:cubicBezTo>
                  <a:cubicBezTo>
                    <a:pt x="3023" y="396"/>
                    <a:pt x="3072" y="371"/>
                    <a:pt x="3120" y="343"/>
                  </a:cubicBezTo>
                  <a:cubicBezTo>
                    <a:pt x="3167" y="316"/>
                    <a:pt x="3213" y="284"/>
                    <a:pt x="3260" y="256"/>
                  </a:cubicBezTo>
                  <a:cubicBezTo>
                    <a:pt x="3284" y="242"/>
                    <a:pt x="3308" y="229"/>
                    <a:pt x="3334" y="218"/>
                  </a:cubicBezTo>
                  <a:cubicBezTo>
                    <a:pt x="3359" y="207"/>
                    <a:pt x="3385" y="198"/>
                    <a:pt x="3412" y="191"/>
                  </a:cubicBezTo>
                  <a:cubicBezTo>
                    <a:pt x="3466" y="179"/>
                    <a:pt x="3523" y="178"/>
                    <a:pt x="3577" y="184"/>
                  </a:cubicBezTo>
                  <a:cubicBezTo>
                    <a:pt x="3632" y="189"/>
                    <a:pt x="3686" y="202"/>
                    <a:pt x="3740" y="215"/>
                  </a:cubicBezTo>
                  <a:cubicBezTo>
                    <a:pt x="3767" y="222"/>
                    <a:pt x="3793" y="229"/>
                    <a:pt x="3820" y="237"/>
                  </a:cubicBezTo>
                  <a:cubicBezTo>
                    <a:pt x="3846" y="244"/>
                    <a:pt x="3873" y="253"/>
                    <a:pt x="3899" y="263"/>
                  </a:cubicBezTo>
                  <a:cubicBezTo>
                    <a:pt x="3951" y="281"/>
                    <a:pt x="4000" y="306"/>
                    <a:pt x="4051" y="328"/>
                  </a:cubicBezTo>
                  <a:cubicBezTo>
                    <a:pt x="4101" y="351"/>
                    <a:pt x="4152" y="372"/>
                    <a:pt x="4204" y="390"/>
                  </a:cubicBezTo>
                  <a:cubicBezTo>
                    <a:pt x="4308" y="426"/>
                    <a:pt x="4415" y="456"/>
                    <a:pt x="4524" y="472"/>
                  </a:cubicBezTo>
                  <a:cubicBezTo>
                    <a:pt x="4633" y="488"/>
                    <a:pt x="4745" y="492"/>
                    <a:pt x="4854" y="478"/>
                  </a:cubicBezTo>
                  <a:cubicBezTo>
                    <a:pt x="4745" y="493"/>
                    <a:pt x="4633" y="489"/>
                    <a:pt x="4524" y="473"/>
                  </a:cubicBezTo>
                  <a:cubicBezTo>
                    <a:pt x="4415" y="457"/>
                    <a:pt x="4308" y="428"/>
                    <a:pt x="4203" y="392"/>
                  </a:cubicBezTo>
                  <a:cubicBezTo>
                    <a:pt x="4151" y="374"/>
                    <a:pt x="4100" y="353"/>
                    <a:pt x="4050" y="330"/>
                  </a:cubicBezTo>
                  <a:cubicBezTo>
                    <a:pt x="3999" y="308"/>
                    <a:pt x="3950" y="283"/>
                    <a:pt x="3898" y="265"/>
                  </a:cubicBezTo>
                  <a:cubicBezTo>
                    <a:pt x="3872" y="255"/>
                    <a:pt x="3846" y="247"/>
                    <a:pt x="3819" y="239"/>
                  </a:cubicBezTo>
                  <a:cubicBezTo>
                    <a:pt x="3793" y="232"/>
                    <a:pt x="3766" y="225"/>
                    <a:pt x="3739" y="218"/>
                  </a:cubicBezTo>
                  <a:cubicBezTo>
                    <a:pt x="3686" y="204"/>
                    <a:pt x="3632" y="192"/>
                    <a:pt x="3577" y="186"/>
                  </a:cubicBezTo>
                  <a:cubicBezTo>
                    <a:pt x="3522" y="180"/>
                    <a:pt x="3467" y="182"/>
                    <a:pt x="3413" y="194"/>
                  </a:cubicBezTo>
                  <a:cubicBezTo>
                    <a:pt x="3386" y="200"/>
                    <a:pt x="3360" y="209"/>
                    <a:pt x="3335" y="220"/>
                  </a:cubicBezTo>
                  <a:cubicBezTo>
                    <a:pt x="3310" y="232"/>
                    <a:pt x="3286" y="245"/>
                    <a:pt x="3262" y="259"/>
                  </a:cubicBezTo>
                  <a:cubicBezTo>
                    <a:pt x="3214" y="287"/>
                    <a:pt x="3169" y="318"/>
                    <a:pt x="3121" y="346"/>
                  </a:cubicBezTo>
                  <a:cubicBezTo>
                    <a:pt x="3073" y="374"/>
                    <a:pt x="3024" y="399"/>
                    <a:pt x="2973" y="421"/>
                  </a:cubicBezTo>
                  <a:cubicBezTo>
                    <a:pt x="2922" y="442"/>
                    <a:pt x="2870" y="460"/>
                    <a:pt x="2816" y="471"/>
                  </a:cubicBezTo>
                  <a:cubicBezTo>
                    <a:pt x="2802" y="474"/>
                    <a:pt x="2788" y="476"/>
                    <a:pt x="2775" y="479"/>
                  </a:cubicBezTo>
                  <a:cubicBezTo>
                    <a:pt x="2771" y="479"/>
                    <a:pt x="2768" y="480"/>
                    <a:pt x="2765" y="480"/>
                  </a:cubicBezTo>
                  <a:cubicBezTo>
                    <a:pt x="2754" y="481"/>
                    <a:pt x="2754" y="481"/>
                    <a:pt x="2754" y="481"/>
                  </a:cubicBezTo>
                  <a:cubicBezTo>
                    <a:pt x="2747" y="482"/>
                    <a:pt x="2740" y="483"/>
                    <a:pt x="2734" y="483"/>
                  </a:cubicBezTo>
                  <a:cubicBezTo>
                    <a:pt x="2713" y="484"/>
                    <a:pt x="2713" y="484"/>
                    <a:pt x="2713" y="484"/>
                  </a:cubicBezTo>
                  <a:cubicBezTo>
                    <a:pt x="2703" y="485"/>
                    <a:pt x="2703" y="485"/>
                    <a:pt x="2703" y="485"/>
                  </a:cubicBezTo>
                  <a:cubicBezTo>
                    <a:pt x="2692" y="485"/>
                    <a:pt x="2692" y="485"/>
                    <a:pt x="2692" y="485"/>
                  </a:cubicBezTo>
                  <a:cubicBezTo>
                    <a:pt x="2671" y="485"/>
                    <a:pt x="2671" y="485"/>
                    <a:pt x="2671" y="485"/>
                  </a:cubicBezTo>
                  <a:cubicBezTo>
                    <a:pt x="2664" y="485"/>
                    <a:pt x="2658" y="484"/>
                    <a:pt x="2651" y="484"/>
                  </a:cubicBezTo>
                  <a:cubicBezTo>
                    <a:pt x="2623" y="483"/>
                    <a:pt x="2596" y="479"/>
                    <a:pt x="2568" y="474"/>
                  </a:cubicBezTo>
                  <a:cubicBezTo>
                    <a:pt x="2548" y="469"/>
                    <a:pt x="2548" y="469"/>
                    <a:pt x="2548" y="469"/>
                  </a:cubicBezTo>
                  <a:cubicBezTo>
                    <a:pt x="2538" y="467"/>
                    <a:pt x="2538" y="467"/>
                    <a:pt x="2538" y="467"/>
                  </a:cubicBezTo>
                  <a:cubicBezTo>
                    <a:pt x="2535" y="466"/>
                    <a:pt x="2531" y="465"/>
                    <a:pt x="2528" y="464"/>
                  </a:cubicBezTo>
                  <a:cubicBezTo>
                    <a:pt x="2508" y="459"/>
                    <a:pt x="2508" y="459"/>
                    <a:pt x="2508" y="459"/>
                  </a:cubicBezTo>
                  <a:cubicBezTo>
                    <a:pt x="2501" y="457"/>
                    <a:pt x="2495" y="454"/>
                    <a:pt x="2488" y="452"/>
                  </a:cubicBezTo>
                  <a:cubicBezTo>
                    <a:pt x="2475" y="448"/>
                    <a:pt x="2463" y="442"/>
                    <a:pt x="2450" y="436"/>
                  </a:cubicBezTo>
                  <a:cubicBezTo>
                    <a:pt x="2447" y="435"/>
                    <a:pt x="2443" y="434"/>
                    <a:pt x="2440" y="432"/>
                  </a:cubicBezTo>
                  <a:cubicBezTo>
                    <a:pt x="2431" y="427"/>
                    <a:pt x="2431" y="427"/>
                    <a:pt x="2431" y="427"/>
                  </a:cubicBezTo>
                  <a:cubicBezTo>
                    <a:pt x="2422" y="423"/>
                    <a:pt x="2422" y="423"/>
                    <a:pt x="2422" y="423"/>
                  </a:cubicBezTo>
                  <a:cubicBezTo>
                    <a:pt x="2417" y="420"/>
                    <a:pt x="2417" y="420"/>
                    <a:pt x="2417" y="420"/>
                  </a:cubicBezTo>
                  <a:cubicBezTo>
                    <a:pt x="2413" y="418"/>
                    <a:pt x="2413" y="418"/>
                    <a:pt x="2413" y="418"/>
                  </a:cubicBezTo>
                  <a:cubicBezTo>
                    <a:pt x="2395" y="407"/>
                    <a:pt x="2395" y="407"/>
                    <a:pt x="2395" y="407"/>
                  </a:cubicBezTo>
                  <a:cubicBezTo>
                    <a:pt x="2390" y="405"/>
                    <a:pt x="2390" y="405"/>
                    <a:pt x="2390" y="405"/>
                  </a:cubicBezTo>
                  <a:cubicBezTo>
                    <a:pt x="2386" y="402"/>
                    <a:pt x="2386" y="402"/>
                    <a:pt x="2386" y="402"/>
                  </a:cubicBezTo>
                  <a:cubicBezTo>
                    <a:pt x="2377" y="396"/>
                    <a:pt x="2377" y="396"/>
                    <a:pt x="2377" y="396"/>
                  </a:cubicBezTo>
                  <a:cubicBezTo>
                    <a:pt x="2369" y="390"/>
                    <a:pt x="2369" y="390"/>
                    <a:pt x="2369" y="390"/>
                  </a:cubicBezTo>
                  <a:cubicBezTo>
                    <a:pt x="2364" y="387"/>
                    <a:pt x="2364" y="387"/>
                    <a:pt x="2364" y="387"/>
                  </a:cubicBezTo>
                  <a:cubicBezTo>
                    <a:pt x="2360" y="384"/>
                    <a:pt x="2360" y="384"/>
                    <a:pt x="2360" y="384"/>
                  </a:cubicBezTo>
                  <a:cubicBezTo>
                    <a:pt x="2344" y="371"/>
                    <a:pt x="2344" y="371"/>
                    <a:pt x="2344" y="371"/>
                  </a:cubicBezTo>
                  <a:cubicBezTo>
                    <a:pt x="2340" y="368"/>
                    <a:pt x="2340" y="368"/>
                    <a:pt x="2340" y="368"/>
                  </a:cubicBezTo>
                  <a:cubicBezTo>
                    <a:pt x="2336" y="364"/>
                    <a:pt x="2336" y="364"/>
                    <a:pt x="2336" y="364"/>
                  </a:cubicBezTo>
                  <a:cubicBezTo>
                    <a:pt x="2328" y="357"/>
                    <a:pt x="2328" y="357"/>
                    <a:pt x="2328" y="357"/>
                  </a:cubicBezTo>
                  <a:cubicBezTo>
                    <a:pt x="2323" y="353"/>
                    <a:pt x="2318" y="348"/>
                    <a:pt x="2313" y="343"/>
                  </a:cubicBezTo>
                  <a:cubicBezTo>
                    <a:pt x="2303" y="333"/>
                    <a:pt x="2294" y="323"/>
                    <a:pt x="2285" y="313"/>
                  </a:cubicBezTo>
                  <a:cubicBezTo>
                    <a:pt x="2266" y="293"/>
                    <a:pt x="2248" y="271"/>
                    <a:pt x="2231" y="250"/>
                  </a:cubicBezTo>
                  <a:cubicBezTo>
                    <a:pt x="2197" y="206"/>
                    <a:pt x="2165" y="162"/>
                    <a:pt x="2130" y="119"/>
                  </a:cubicBezTo>
                  <a:cubicBezTo>
                    <a:pt x="2113" y="97"/>
                    <a:pt x="2095" y="76"/>
                    <a:pt x="2075" y="58"/>
                  </a:cubicBezTo>
                  <a:cubicBezTo>
                    <a:pt x="2069" y="53"/>
                    <a:pt x="2064" y="49"/>
                    <a:pt x="2059" y="45"/>
                  </a:cubicBezTo>
                  <a:cubicBezTo>
                    <a:pt x="2056" y="43"/>
                    <a:pt x="2053" y="41"/>
                    <a:pt x="2051" y="39"/>
                  </a:cubicBezTo>
                  <a:cubicBezTo>
                    <a:pt x="2048" y="37"/>
                    <a:pt x="2045" y="35"/>
                    <a:pt x="2042" y="33"/>
                  </a:cubicBezTo>
                  <a:cubicBezTo>
                    <a:pt x="2030" y="26"/>
                    <a:pt x="2018" y="20"/>
                    <a:pt x="2005" y="15"/>
                  </a:cubicBezTo>
                  <a:cubicBezTo>
                    <a:pt x="1992" y="10"/>
                    <a:pt x="1979" y="7"/>
                    <a:pt x="1965" y="5"/>
                  </a:cubicBezTo>
                  <a:cubicBezTo>
                    <a:pt x="1952" y="3"/>
                    <a:pt x="1938" y="3"/>
                    <a:pt x="1924" y="3"/>
                  </a:cubicBezTo>
                  <a:cubicBezTo>
                    <a:pt x="1897" y="4"/>
                    <a:pt x="1870" y="9"/>
                    <a:pt x="1844" y="17"/>
                  </a:cubicBezTo>
                  <a:cubicBezTo>
                    <a:pt x="1791" y="33"/>
                    <a:pt x="1741" y="57"/>
                    <a:pt x="1694" y="86"/>
                  </a:cubicBezTo>
                  <a:cubicBezTo>
                    <a:pt x="1671" y="101"/>
                    <a:pt x="1648" y="117"/>
                    <a:pt x="1626" y="133"/>
                  </a:cubicBezTo>
                  <a:cubicBezTo>
                    <a:pt x="1604" y="149"/>
                    <a:pt x="1582" y="167"/>
                    <a:pt x="1561" y="183"/>
                  </a:cubicBezTo>
                  <a:cubicBezTo>
                    <a:pt x="1495" y="234"/>
                    <a:pt x="1495" y="234"/>
                    <a:pt x="1495" y="234"/>
                  </a:cubicBezTo>
                  <a:cubicBezTo>
                    <a:pt x="1473" y="251"/>
                    <a:pt x="1450" y="267"/>
                    <a:pt x="1427" y="282"/>
                  </a:cubicBezTo>
                  <a:cubicBezTo>
                    <a:pt x="1381" y="312"/>
                    <a:pt x="1333" y="340"/>
                    <a:pt x="1284" y="365"/>
                  </a:cubicBezTo>
                  <a:cubicBezTo>
                    <a:pt x="1235" y="391"/>
                    <a:pt x="1185" y="414"/>
                    <a:pt x="1134" y="435"/>
                  </a:cubicBezTo>
                  <a:cubicBezTo>
                    <a:pt x="1121" y="440"/>
                    <a:pt x="1109" y="446"/>
                    <a:pt x="1096" y="451"/>
                  </a:cubicBezTo>
                  <a:cubicBezTo>
                    <a:pt x="1057" y="465"/>
                    <a:pt x="1057" y="465"/>
                    <a:pt x="1057" y="465"/>
                  </a:cubicBezTo>
                  <a:cubicBezTo>
                    <a:pt x="1038" y="473"/>
                    <a:pt x="1038" y="473"/>
                    <a:pt x="1038" y="473"/>
                  </a:cubicBezTo>
                  <a:cubicBezTo>
                    <a:pt x="1031" y="475"/>
                    <a:pt x="1025" y="477"/>
                    <a:pt x="1018" y="479"/>
                  </a:cubicBezTo>
                  <a:cubicBezTo>
                    <a:pt x="979" y="493"/>
                    <a:pt x="979" y="493"/>
                    <a:pt x="979" y="493"/>
                  </a:cubicBezTo>
                  <a:cubicBezTo>
                    <a:pt x="874" y="528"/>
                    <a:pt x="767" y="556"/>
                    <a:pt x="659" y="577"/>
                  </a:cubicBezTo>
                  <a:cubicBezTo>
                    <a:pt x="550" y="597"/>
                    <a:pt x="441" y="611"/>
                    <a:pt x="330" y="616"/>
                  </a:cubicBezTo>
                  <a:cubicBezTo>
                    <a:pt x="220" y="622"/>
                    <a:pt x="109" y="619"/>
                    <a:pt x="0" y="6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40">
              <a:extLst>
                <a:ext uri="{FF2B5EF4-FFF2-40B4-BE49-F238E27FC236}">
                  <a16:creationId xmlns:a16="http://schemas.microsoft.com/office/drawing/2014/main" id="{D89D9E51-470C-B8E7-5C3A-310D9983E90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4225" y="2452688"/>
              <a:ext cx="12123738" cy="1382713"/>
            </a:xfrm>
            <a:custGeom>
              <a:avLst/>
              <a:gdLst>
                <a:gd name="T0" fmla="*/ 328 w 4854"/>
                <a:gd name="T1" fmla="*/ 546 h 553"/>
                <a:gd name="T2" fmla="*/ 971 w 4854"/>
                <a:gd name="T3" fmla="*/ 430 h 553"/>
                <a:gd name="T4" fmla="*/ 1049 w 4854"/>
                <a:gd name="T5" fmla="*/ 405 h 553"/>
                <a:gd name="T6" fmla="*/ 1126 w 4854"/>
                <a:gd name="T7" fmla="*/ 378 h 553"/>
                <a:gd name="T8" fmla="*/ 1422 w 4854"/>
                <a:gd name="T9" fmla="*/ 239 h 553"/>
                <a:gd name="T10" fmla="*/ 1559 w 4854"/>
                <a:gd name="T11" fmla="*/ 148 h 553"/>
                <a:gd name="T12" fmla="*/ 1853 w 4854"/>
                <a:gd name="T13" fmla="*/ 7 h 553"/>
                <a:gd name="T14" fmla="*/ 1975 w 4854"/>
                <a:gd name="T15" fmla="*/ 11 h 553"/>
                <a:gd name="T16" fmla="*/ 2013 w 4854"/>
                <a:gd name="T17" fmla="*/ 27 h 553"/>
                <a:gd name="T18" fmla="*/ 2079 w 4854"/>
                <a:gd name="T19" fmla="*/ 77 h 553"/>
                <a:gd name="T20" fmla="*/ 2244 w 4854"/>
                <a:gd name="T21" fmla="*/ 259 h 553"/>
                <a:gd name="T22" fmla="*/ 2335 w 4854"/>
                <a:gd name="T23" fmla="*/ 340 h 553"/>
                <a:gd name="T24" fmla="*/ 2370 w 4854"/>
                <a:gd name="T25" fmla="*/ 362 h 553"/>
                <a:gd name="T26" fmla="*/ 2397 w 4854"/>
                <a:gd name="T27" fmla="*/ 376 h 553"/>
                <a:gd name="T28" fmla="*/ 2444 w 4854"/>
                <a:gd name="T29" fmla="*/ 396 h 553"/>
                <a:gd name="T30" fmla="*/ 2542 w 4854"/>
                <a:gd name="T31" fmla="*/ 423 h 553"/>
                <a:gd name="T32" fmla="*/ 2562 w 4854"/>
                <a:gd name="T33" fmla="*/ 426 h 553"/>
                <a:gd name="T34" fmla="*/ 2603 w 4854"/>
                <a:gd name="T35" fmla="*/ 430 h 553"/>
                <a:gd name="T36" fmla="*/ 2623 w 4854"/>
                <a:gd name="T37" fmla="*/ 431 h 553"/>
                <a:gd name="T38" fmla="*/ 2664 w 4854"/>
                <a:gd name="T39" fmla="*/ 431 h 553"/>
                <a:gd name="T40" fmla="*/ 2845 w 4854"/>
                <a:gd name="T41" fmla="*/ 400 h 553"/>
                <a:gd name="T42" fmla="*/ 3139 w 4854"/>
                <a:gd name="T43" fmla="*/ 258 h 553"/>
                <a:gd name="T44" fmla="*/ 3355 w 4854"/>
                <a:gd name="T45" fmla="*/ 141 h 553"/>
                <a:gd name="T46" fmla="*/ 3598 w 4854"/>
                <a:gd name="T47" fmla="*/ 121 h 553"/>
                <a:gd name="T48" fmla="*/ 3838 w 4854"/>
                <a:gd name="T49" fmla="*/ 175 h 553"/>
                <a:gd name="T50" fmla="*/ 3952 w 4854"/>
                <a:gd name="T51" fmla="*/ 220 h 553"/>
                <a:gd name="T52" fmla="*/ 4063 w 4854"/>
                <a:gd name="T53" fmla="*/ 274 h 553"/>
                <a:gd name="T54" fmla="*/ 4368 w 4854"/>
                <a:gd name="T55" fmla="*/ 392 h 553"/>
                <a:gd name="T56" fmla="*/ 4528 w 4854"/>
                <a:gd name="T57" fmla="*/ 428 h 553"/>
                <a:gd name="T58" fmla="*/ 4528 w 4854"/>
                <a:gd name="T59" fmla="*/ 429 h 553"/>
                <a:gd name="T60" fmla="*/ 4368 w 4854"/>
                <a:gd name="T61" fmla="*/ 393 h 553"/>
                <a:gd name="T62" fmla="*/ 4062 w 4854"/>
                <a:gd name="T63" fmla="*/ 276 h 553"/>
                <a:gd name="T64" fmla="*/ 3951 w 4854"/>
                <a:gd name="T65" fmla="*/ 222 h 553"/>
                <a:gd name="T66" fmla="*/ 3837 w 4854"/>
                <a:gd name="T67" fmla="*/ 178 h 553"/>
                <a:gd name="T68" fmla="*/ 3598 w 4854"/>
                <a:gd name="T69" fmla="*/ 124 h 553"/>
                <a:gd name="T70" fmla="*/ 3356 w 4854"/>
                <a:gd name="T71" fmla="*/ 144 h 553"/>
                <a:gd name="T72" fmla="*/ 3141 w 4854"/>
                <a:gd name="T73" fmla="*/ 261 h 553"/>
                <a:gd name="T74" fmla="*/ 2846 w 4854"/>
                <a:gd name="T75" fmla="*/ 403 h 553"/>
                <a:gd name="T76" fmla="*/ 2664 w 4854"/>
                <a:gd name="T77" fmla="*/ 435 h 553"/>
                <a:gd name="T78" fmla="*/ 2623 w 4854"/>
                <a:gd name="T79" fmla="*/ 435 h 553"/>
                <a:gd name="T80" fmla="*/ 2603 w 4854"/>
                <a:gd name="T81" fmla="*/ 434 h 553"/>
                <a:gd name="T82" fmla="*/ 2562 w 4854"/>
                <a:gd name="T83" fmla="*/ 430 h 553"/>
                <a:gd name="T84" fmla="*/ 2541 w 4854"/>
                <a:gd name="T85" fmla="*/ 427 h 553"/>
                <a:gd name="T86" fmla="*/ 2442 w 4854"/>
                <a:gd name="T87" fmla="*/ 400 h 553"/>
                <a:gd name="T88" fmla="*/ 2395 w 4854"/>
                <a:gd name="T89" fmla="*/ 380 h 553"/>
                <a:gd name="T90" fmla="*/ 2368 w 4854"/>
                <a:gd name="T91" fmla="*/ 365 h 553"/>
                <a:gd name="T92" fmla="*/ 2333 w 4854"/>
                <a:gd name="T93" fmla="*/ 343 h 553"/>
                <a:gd name="T94" fmla="*/ 2241 w 4854"/>
                <a:gd name="T95" fmla="*/ 261 h 553"/>
                <a:gd name="T96" fmla="*/ 2076 w 4854"/>
                <a:gd name="T97" fmla="*/ 79 h 553"/>
                <a:gd name="T98" fmla="*/ 2012 w 4854"/>
                <a:gd name="T99" fmla="*/ 30 h 553"/>
                <a:gd name="T100" fmla="*/ 1974 w 4854"/>
                <a:gd name="T101" fmla="*/ 14 h 553"/>
                <a:gd name="T102" fmla="*/ 1853 w 4854"/>
                <a:gd name="T103" fmla="*/ 10 h 553"/>
                <a:gd name="T104" fmla="*/ 1561 w 4854"/>
                <a:gd name="T105" fmla="*/ 151 h 553"/>
                <a:gd name="T106" fmla="*/ 1424 w 4854"/>
                <a:gd name="T107" fmla="*/ 241 h 553"/>
                <a:gd name="T108" fmla="*/ 1127 w 4854"/>
                <a:gd name="T109" fmla="*/ 380 h 553"/>
                <a:gd name="T110" fmla="*/ 1050 w 4854"/>
                <a:gd name="T111" fmla="*/ 408 h 553"/>
                <a:gd name="T112" fmla="*/ 972 w 4854"/>
                <a:gd name="T113" fmla="*/ 433 h 553"/>
                <a:gd name="T114" fmla="*/ 328 w 4854"/>
                <a:gd name="T115" fmla="*/ 547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54" h="553">
                  <a:moveTo>
                    <a:pt x="0" y="542"/>
                  </a:moveTo>
                  <a:cubicBezTo>
                    <a:pt x="109" y="551"/>
                    <a:pt x="219" y="552"/>
                    <a:pt x="328" y="546"/>
                  </a:cubicBezTo>
                  <a:cubicBezTo>
                    <a:pt x="437" y="540"/>
                    <a:pt x="546" y="527"/>
                    <a:pt x="653" y="508"/>
                  </a:cubicBezTo>
                  <a:cubicBezTo>
                    <a:pt x="761" y="488"/>
                    <a:pt x="867" y="462"/>
                    <a:pt x="971" y="430"/>
                  </a:cubicBezTo>
                  <a:cubicBezTo>
                    <a:pt x="1010" y="418"/>
                    <a:pt x="1010" y="418"/>
                    <a:pt x="1010" y="418"/>
                  </a:cubicBezTo>
                  <a:cubicBezTo>
                    <a:pt x="1023" y="414"/>
                    <a:pt x="1036" y="410"/>
                    <a:pt x="1049" y="405"/>
                  </a:cubicBezTo>
                  <a:cubicBezTo>
                    <a:pt x="1062" y="401"/>
                    <a:pt x="1075" y="397"/>
                    <a:pt x="1088" y="392"/>
                  </a:cubicBezTo>
                  <a:cubicBezTo>
                    <a:pt x="1126" y="378"/>
                    <a:pt x="1126" y="378"/>
                    <a:pt x="1126" y="378"/>
                  </a:cubicBezTo>
                  <a:cubicBezTo>
                    <a:pt x="1178" y="359"/>
                    <a:pt x="1228" y="338"/>
                    <a:pt x="1278" y="315"/>
                  </a:cubicBezTo>
                  <a:cubicBezTo>
                    <a:pt x="1327" y="292"/>
                    <a:pt x="1375" y="266"/>
                    <a:pt x="1422" y="239"/>
                  </a:cubicBezTo>
                  <a:cubicBezTo>
                    <a:pt x="1446" y="225"/>
                    <a:pt x="1469" y="210"/>
                    <a:pt x="1491" y="194"/>
                  </a:cubicBezTo>
                  <a:cubicBezTo>
                    <a:pt x="1559" y="148"/>
                    <a:pt x="1559" y="148"/>
                    <a:pt x="1559" y="148"/>
                  </a:cubicBezTo>
                  <a:cubicBezTo>
                    <a:pt x="1604" y="117"/>
                    <a:pt x="1650" y="87"/>
                    <a:pt x="1698" y="62"/>
                  </a:cubicBezTo>
                  <a:cubicBezTo>
                    <a:pt x="1747" y="37"/>
                    <a:pt x="1799" y="17"/>
                    <a:pt x="1853" y="7"/>
                  </a:cubicBezTo>
                  <a:cubicBezTo>
                    <a:pt x="1880" y="2"/>
                    <a:pt x="1907" y="0"/>
                    <a:pt x="1935" y="3"/>
                  </a:cubicBezTo>
                  <a:cubicBezTo>
                    <a:pt x="1948" y="4"/>
                    <a:pt x="1962" y="7"/>
                    <a:pt x="1975" y="11"/>
                  </a:cubicBezTo>
                  <a:cubicBezTo>
                    <a:pt x="1982" y="13"/>
                    <a:pt x="1988" y="15"/>
                    <a:pt x="1995" y="18"/>
                  </a:cubicBezTo>
                  <a:cubicBezTo>
                    <a:pt x="2001" y="21"/>
                    <a:pt x="2007" y="23"/>
                    <a:pt x="2013" y="27"/>
                  </a:cubicBezTo>
                  <a:cubicBezTo>
                    <a:pt x="2026" y="33"/>
                    <a:pt x="2037" y="41"/>
                    <a:pt x="2048" y="50"/>
                  </a:cubicBezTo>
                  <a:cubicBezTo>
                    <a:pt x="2058" y="58"/>
                    <a:pt x="2069" y="67"/>
                    <a:pt x="2079" y="77"/>
                  </a:cubicBezTo>
                  <a:cubicBezTo>
                    <a:pt x="2098" y="96"/>
                    <a:pt x="2116" y="117"/>
                    <a:pt x="2134" y="137"/>
                  </a:cubicBezTo>
                  <a:cubicBezTo>
                    <a:pt x="2171" y="178"/>
                    <a:pt x="2206" y="220"/>
                    <a:pt x="2244" y="259"/>
                  </a:cubicBezTo>
                  <a:cubicBezTo>
                    <a:pt x="2263" y="278"/>
                    <a:pt x="2283" y="297"/>
                    <a:pt x="2303" y="315"/>
                  </a:cubicBezTo>
                  <a:cubicBezTo>
                    <a:pt x="2314" y="323"/>
                    <a:pt x="2324" y="332"/>
                    <a:pt x="2335" y="340"/>
                  </a:cubicBezTo>
                  <a:cubicBezTo>
                    <a:pt x="2341" y="344"/>
                    <a:pt x="2347" y="348"/>
                    <a:pt x="2352" y="351"/>
                  </a:cubicBezTo>
                  <a:cubicBezTo>
                    <a:pt x="2370" y="362"/>
                    <a:pt x="2370" y="362"/>
                    <a:pt x="2370" y="362"/>
                  </a:cubicBezTo>
                  <a:cubicBezTo>
                    <a:pt x="2376" y="366"/>
                    <a:pt x="2382" y="368"/>
                    <a:pt x="2388" y="372"/>
                  </a:cubicBezTo>
                  <a:cubicBezTo>
                    <a:pt x="2397" y="376"/>
                    <a:pt x="2397" y="376"/>
                    <a:pt x="2397" y="376"/>
                  </a:cubicBezTo>
                  <a:cubicBezTo>
                    <a:pt x="2400" y="378"/>
                    <a:pt x="2403" y="379"/>
                    <a:pt x="2406" y="381"/>
                  </a:cubicBezTo>
                  <a:cubicBezTo>
                    <a:pt x="2418" y="386"/>
                    <a:pt x="2431" y="392"/>
                    <a:pt x="2444" y="396"/>
                  </a:cubicBezTo>
                  <a:cubicBezTo>
                    <a:pt x="2469" y="406"/>
                    <a:pt x="2495" y="413"/>
                    <a:pt x="2522" y="419"/>
                  </a:cubicBezTo>
                  <a:cubicBezTo>
                    <a:pt x="2542" y="423"/>
                    <a:pt x="2542" y="423"/>
                    <a:pt x="2542" y="423"/>
                  </a:cubicBezTo>
                  <a:cubicBezTo>
                    <a:pt x="2545" y="423"/>
                    <a:pt x="2549" y="424"/>
                    <a:pt x="2552" y="425"/>
                  </a:cubicBezTo>
                  <a:cubicBezTo>
                    <a:pt x="2562" y="426"/>
                    <a:pt x="2562" y="426"/>
                    <a:pt x="2562" y="426"/>
                  </a:cubicBezTo>
                  <a:cubicBezTo>
                    <a:pt x="2583" y="429"/>
                    <a:pt x="2583" y="429"/>
                    <a:pt x="2583" y="429"/>
                  </a:cubicBezTo>
                  <a:cubicBezTo>
                    <a:pt x="2603" y="430"/>
                    <a:pt x="2603" y="430"/>
                    <a:pt x="2603" y="430"/>
                  </a:cubicBezTo>
                  <a:cubicBezTo>
                    <a:pt x="2613" y="431"/>
                    <a:pt x="2613" y="431"/>
                    <a:pt x="2613" y="431"/>
                  </a:cubicBezTo>
                  <a:cubicBezTo>
                    <a:pt x="2616" y="431"/>
                    <a:pt x="2620" y="431"/>
                    <a:pt x="2623" y="431"/>
                  </a:cubicBezTo>
                  <a:cubicBezTo>
                    <a:pt x="2644" y="432"/>
                    <a:pt x="2644" y="432"/>
                    <a:pt x="2644" y="432"/>
                  </a:cubicBezTo>
                  <a:cubicBezTo>
                    <a:pt x="2650" y="432"/>
                    <a:pt x="2657" y="432"/>
                    <a:pt x="2664" y="431"/>
                  </a:cubicBezTo>
                  <a:cubicBezTo>
                    <a:pt x="2671" y="431"/>
                    <a:pt x="2678" y="431"/>
                    <a:pt x="2685" y="431"/>
                  </a:cubicBezTo>
                  <a:cubicBezTo>
                    <a:pt x="2739" y="427"/>
                    <a:pt x="2793" y="416"/>
                    <a:pt x="2845" y="400"/>
                  </a:cubicBezTo>
                  <a:cubicBezTo>
                    <a:pt x="2897" y="384"/>
                    <a:pt x="2947" y="362"/>
                    <a:pt x="2996" y="338"/>
                  </a:cubicBezTo>
                  <a:cubicBezTo>
                    <a:pt x="3045" y="314"/>
                    <a:pt x="3093" y="288"/>
                    <a:pt x="3139" y="258"/>
                  </a:cubicBezTo>
                  <a:cubicBezTo>
                    <a:pt x="3185" y="230"/>
                    <a:pt x="3231" y="199"/>
                    <a:pt x="3279" y="174"/>
                  </a:cubicBezTo>
                  <a:cubicBezTo>
                    <a:pt x="3304" y="161"/>
                    <a:pt x="3329" y="150"/>
                    <a:pt x="3355" y="141"/>
                  </a:cubicBezTo>
                  <a:cubicBezTo>
                    <a:pt x="3381" y="132"/>
                    <a:pt x="3407" y="125"/>
                    <a:pt x="3434" y="121"/>
                  </a:cubicBezTo>
                  <a:cubicBezTo>
                    <a:pt x="3489" y="113"/>
                    <a:pt x="3544" y="114"/>
                    <a:pt x="3598" y="121"/>
                  </a:cubicBezTo>
                  <a:cubicBezTo>
                    <a:pt x="3652" y="128"/>
                    <a:pt x="3706" y="140"/>
                    <a:pt x="3759" y="153"/>
                  </a:cubicBezTo>
                  <a:cubicBezTo>
                    <a:pt x="3785" y="160"/>
                    <a:pt x="3812" y="167"/>
                    <a:pt x="3838" y="175"/>
                  </a:cubicBezTo>
                  <a:cubicBezTo>
                    <a:pt x="3864" y="184"/>
                    <a:pt x="3890" y="193"/>
                    <a:pt x="3915" y="204"/>
                  </a:cubicBezTo>
                  <a:cubicBezTo>
                    <a:pt x="3928" y="209"/>
                    <a:pt x="3940" y="214"/>
                    <a:pt x="3952" y="220"/>
                  </a:cubicBezTo>
                  <a:cubicBezTo>
                    <a:pt x="3965" y="226"/>
                    <a:pt x="3977" y="232"/>
                    <a:pt x="3989" y="238"/>
                  </a:cubicBezTo>
                  <a:cubicBezTo>
                    <a:pt x="4014" y="250"/>
                    <a:pt x="4038" y="262"/>
                    <a:pt x="4063" y="274"/>
                  </a:cubicBezTo>
                  <a:cubicBezTo>
                    <a:pt x="4112" y="297"/>
                    <a:pt x="4162" y="320"/>
                    <a:pt x="4213" y="339"/>
                  </a:cubicBezTo>
                  <a:cubicBezTo>
                    <a:pt x="4264" y="359"/>
                    <a:pt x="4316" y="377"/>
                    <a:pt x="4368" y="392"/>
                  </a:cubicBezTo>
                  <a:cubicBezTo>
                    <a:pt x="4395" y="399"/>
                    <a:pt x="4421" y="406"/>
                    <a:pt x="4448" y="412"/>
                  </a:cubicBezTo>
                  <a:cubicBezTo>
                    <a:pt x="4474" y="418"/>
                    <a:pt x="4501" y="424"/>
                    <a:pt x="4528" y="428"/>
                  </a:cubicBezTo>
                  <a:cubicBezTo>
                    <a:pt x="4636" y="446"/>
                    <a:pt x="4746" y="451"/>
                    <a:pt x="4854" y="436"/>
                  </a:cubicBezTo>
                  <a:cubicBezTo>
                    <a:pt x="4746" y="451"/>
                    <a:pt x="4636" y="447"/>
                    <a:pt x="4528" y="429"/>
                  </a:cubicBezTo>
                  <a:cubicBezTo>
                    <a:pt x="4501" y="425"/>
                    <a:pt x="4474" y="420"/>
                    <a:pt x="4447" y="414"/>
                  </a:cubicBezTo>
                  <a:cubicBezTo>
                    <a:pt x="4421" y="408"/>
                    <a:pt x="4394" y="401"/>
                    <a:pt x="4368" y="393"/>
                  </a:cubicBezTo>
                  <a:cubicBezTo>
                    <a:pt x="4315" y="378"/>
                    <a:pt x="4264" y="360"/>
                    <a:pt x="4213" y="341"/>
                  </a:cubicBezTo>
                  <a:cubicBezTo>
                    <a:pt x="4161" y="322"/>
                    <a:pt x="4111" y="299"/>
                    <a:pt x="4062" y="276"/>
                  </a:cubicBezTo>
                  <a:cubicBezTo>
                    <a:pt x="4037" y="264"/>
                    <a:pt x="4013" y="252"/>
                    <a:pt x="3988" y="240"/>
                  </a:cubicBezTo>
                  <a:cubicBezTo>
                    <a:pt x="3976" y="234"/>
                    <a:pt x="3964" y="228"/>
                    <a:pt x="3951" y="222"/>
                  </a:cubicBezTo>
                  <a:cubicBezTo>
                    <a:pt x="3939" y="216"/>
                    <a:pt x="3927" y="211"/>
                    <a:pt x="3914" y="206"/>
                  </a:cubicBezTo>
                  <a:cubicBezTo>
                    <a:pt x="3889" y="195"/>
                    <a:pt x="3863" y="186"/>
                    <a:pt x="3837" y="178"/>
                  </a:cubicBezTo>
                  <a:cubicBezTo>
                    <a:pt x="3811" y="170"/>
                    <a:pt x="3785" y="163"/>
                    <a:pt x="3758" y="156"/>
                  </a:cubicBezTo>
                  <a:cubicBezTo>
                    <a:pt x="3705" y="142"/>
                    <a:pt x="3652" y="130"/>
                    <a:pt x="3598" y="124"/>
                  </a:cubicBezTo>
                  <a:cubicBezTo>
                    <a:pt x="3544" y="117"/>
                    <a:pt x="3489" y="116"/>
                    <a:pt x="3435" y="124"/>
                  </a:cubicBezTo>
                  <a:cubicBezTo>
                    <a:pt x="3408" y="128"/>
                    <a:pt x="3381" y="135"/>
                    <a:pt x="3356" y="144"/>
                  </a:cubicBezTo>
                  <a:cubicBezTo>
                    <a:pt x="3330" y="153"/>
                    <a:pt x="3305" y="164"/>
                    <a:pt x="3281" y="177"/>
                  </a:cubicBezTo>
                  <a:cubicBezTo>
                    <a:pt x="3232" y="202"/>
                    <a:pt x="3187" y="232"/>
                    <a:pt x="3141" y="261"/>
                  </a:cubicBezTo>
                  <a:cubicBezTo>
                    <a:pt x="3094" y="290"/>
                    <a:pt x="3046" y="317"/>
                    <a:pt x="2997" y="341"/>
                  </a:cubicBezTo>
                  <a:cubicBezTo>
                    <a:pt x="2948" y="365"/>
                    <a:pt x="2898" y="387"/>
                    <a:pt x="2846" y="403"/>
                  </a:cubicBezTo>
                  <a:cubicBezTo>
                    <a:pt x="2794" y="420"/>
                    <a:pt x="2739" y="431"/>
                    <a:pt x="2685" y="434"/>
                  </a:cubicBezTo>
                  <a:cubicBezTo>
                    <a:pt x="2678" y="435"/>
                    <a:pt x="2671" y="435"/>
                    <a:pt x="2664" y="435"/>
                  </a:cubicBezTo>
                  <a:cubicBezTo>
                    <a:pt x="2657" y="435"/>
                    <a:pt x="2651" y="436"/>
                    <a:pt x="2644" y="436"/>
                  </a:cubicBezTo>
                  <a:cubicBezTo>
                    <a:pt x="2623" y="435"/>
                    <a:pt x="2623" y="435"/>
                    <a:pt x="2623" y="435"/>
                  </a:cubicBezTo>
                  <a:cubicBezTo>
                    <a:pt x="2620" y="435"/>
                    <a:pt x="2616" y="435"/>
                    <a:pt x="2613" y="435"/>
                  </a:cubicBezTo>
                  <a:cubicBezTo>
                    <a:pt x="2603" y="434"/>
                    <a:pt x="2603" y="434"/>
                    <a:pt x="2603" y="434"/>
                  </a:cubicBezTo>
                  <a:cubicBezTo>
                    <a:pt x="2582" y="432"/>
                    <a:pt x="2582" y="432"/>
                    <a:pt x="2582" y="432"/>
                  </a:cubicBezTo>
                  <a:cubicBezTo>
                    <a:pt x="2562" y="430"/>
                    <a:pt x="2562" y="430"/>
                    <a:pt x="2562" y="430"/>
                  </a:cubicBezTo>
                  <a:cubicBezTo>
                    <a:pt x="2552" y="428"/>
                    <a:pt x="2552" y="428"/>
                    <a:pt x="2552" y="428"/>
                  </a:cubicBezTo>
                  <a:cubicBezTo>
                    <a:pt x="2548" y="428"/>
                    <a:pt x="2545" y="427"/>
                    <a:pt x="2541" y="427"/>
                  </a:cubicBezTo>
                  <a:cubicBezTo>
                    <a:pt x="2521" y="423"/>
                    <a:pt x="2521" y="423"/>
                    <a:pt x="2521" y="423"/>
                  </a:cubicBezTo>
                  <a:cubicBezTo>
                    <a:pt x="2494" y="417"/>
                    <a:pt x="2468" y="410"/>
                    <a:pt x="2442" y="400"/>
                  </a:cubicBezTo>
                  <a:cubicBezTo>
                    <a:pt x="2429" y="396"/>
                    <a:pt x="2417" y="390"/>
                    <a:pt x="2404" y="384"/>
                  </a:cubicBezTo>
                  <a:cubicBezTo>
                    <a:pt x="2401" y="383"/>
                    <a:pt x="2398" y="381"/>
                    <a:pt x="2395" y="380"/>
                  </a:cubicBezTo>
                  <a:cubicBezTo>
                    <a:pt x="2386" y="375"/>
                    <a:pt x="2386" y="375"/>
                    <a:pt x="2386" y="375"/>
                  </a:cubicBezTo>
                  <a:cubicBezTo>
                    <a:pt x="2380" y="372"/>
                    <a:pt x="2374" y="369"/>
                    <a:pt x="2368" y="365"/>
                  </a:cubicBezTo>
                  <a:cubicBezTo>
                    <a:pt x="2350" y="355"/>
                    <a:pt x="2350" y="355"/>
                    <a:pt x="2350" y="355"/>
                  </a:cubicBezTo>
                  <a:cubicBezTo>
                    <a:pt x="2344" y="351"/>
                    <a:pt x="2339" y="347"/>
                    <a:pt x="2333" y="343"/>
                  </a:cubicBezTo>
                  <a:cubicBezTo>
                    <a:pt x="2322" y="336"/>
                    <a:pt x="2311" y="327"/>
                    <a:pt x="2301" y="318"/>
                  </a:cubicBezTo>
                  <a:cubicBezTo>
                    <a:pt x="2280" y="300"/>
                    <a:pt x="2260" y="281"/>
                    <a:pt x="2241" y="261"/>
                  </a:cubicBezTo>
                  <a:cubicBezTo>
                    <a:pt x="2203" y="222"/>
                    <a:pt x="2168" y="180"/>
                    <a:pt x="2132" y="139"/>
                  </a:cubicBezTo>
                  <a:cubicBezTo>
                    <a:pt x="2113" y="119"/>
                    <a:pt x="2095" y="98"/>
                    <a:pt x="2076" y="79"/>
                  </a:cubicBezTo>
                  <a:cubicBezTo>
                    <a:pt x="2066" y="70"/>
                    <a:pt x="2056" y="61"/>
                    <a:pt x="2045" y="52"/>
                  </a:cubicBezTo>
                  <a:cubicBezTo>
                    <a:pt x="2035" y="44"/>
                    <a:pt x="2024" y="36"/>
                    <a:pt x="2012" y="30"/>
                  </a:cubicBezTo>
                  <a:cubicBezTo>
                    <a:pt x="2006" y="26"/>
                    <a:pt x="2000" y="24"/>
                    <a:pt x="1993" y="21"/>
                  </a:cubicBezTo>
                  <a:cubicBezTo>
                    <a:pt x="1987" y="19"/>
                    <a:pt x="1981" y="16"/>
                    <a:pt x="1974" y="14"/>
                  </a:cubicBezTo>
                  <a:cubicBezTo>
                    <a:pt x="1961" y="11"/>
                    <a:pt x="1948" y="8"/>
                    <a:pt x="1934" y="7"/>
                  </a:cubicBezTo>
                  <a:cubicBezTo>
                    <a:pt x="1907" y="4"/>
                    <a:pt x="1880" y="5"/>
                    <a:pt x="1853" y="10"/>
                  </a:cubicBezTo>
                  <a:cubicBezTo>
                    <a:pt x="1800" y="20"/>
                    <a:pt x="1748" y="40"/>
                    <a:pt x="1700" y="65"/>
                  </a:cubicBezTo>
                  <a:cubicBezTo>
                    <a:pt x="1651" y="90"/>
                    <a:pt x="1606" y="120"/>
                    <a:pt x="1561" y="151"/>
                  </a:cubicBezTo>
                  <a:cubicBezTo>
                    <a:pt x="1493" y="197"/>
                    <a:pt x="1493" y="197"/>
                    <a:pt x="1493" y="197"/>
                  </a:cubicBezTo>
                  <a:cubicBezTo>
                    <a:pt x="1471" y="212"/>
                    <a:pt x="1447" y="227"/>
                    <a:pt x="1424" y="241"/>
                  </a:cubicBezTo>
                  <a:cubicBezTo>
                    <a:pt x="1377" y="269"/>
                    <a:pt x="1328" y="294"/>
                    <a:pt x="1279" y="317"/>
                  </a:cubicBezTo>
                  <a:cubicBezTo>
                    <a:pt x="1229" y="340"/>
                    <a:pt x="1179" y="361"/>
                    <a:pt x="1127" y="380"/>
                  </a:cubicBezTo>
                  <a:cubicBezTo>
                    <a:pt x="1089" y="394"/>
                    <a:pt x="1089" y="394"/>
                    <a:pt x="1089" y="394"/>
                  </a:cubicBezTo>
                  <a:cubicBezTo>
                    <a:pt x="1076" y="399"/>
                    <a:pt x="1063" y="403"/>
                    <a:pt x="1050" y="408"/>
                  </a:cubicBezTo>
                  <a:cubicBezTo>
                    <a:pt x="1037" y="412"/>
                    <a:pt x="1024" y="416"/>
                    <a:pt x="1011" y="421"/>
                  </a:cubicBezTo>
                  <a:cubicBezTo>
                    <a:pt x="972" y="433"/>
                    <a:pt x="972" y="433"/>
                    <a:pt x="972" y="433"/>
                  </a:cubicBezTo>
                  <a:cubicBezTo>
                    <a:pt x="867" y="465"/>
                    <a:pt x="761" y="490"/>
                    <a:pt x="653" y="509"/>
                  </a:cubicBezTo>
                  <a:cubicBezTo>
                    <a:pt x="546" y="529"/>
                    <a:pt x="437" y="541"/>
                    <a:pt x="328" y="547"/>
                  </a:cubicBezTo>
                  <a:cubicBezTo>
                    <a:pt x="219" y="553"/>
                    <a:pt x="109" y="551"/>
                    <a:pt x="0" y="5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41">
              <a:extLst>
                <a:ext uri="{FF2B5EF4-FFF2-40B4-BE49-F238E27FC236}">
                  <a16:creationId xmlns:a16="http://schemas.microsoft.com/office/drawing/2014/main" id="{191FFA27-6107-C30C-C9C1-A6449E7746D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1050" y="2600325"/>
              <a:ext cx="12125325" cy="1219200"/>
            </a:xfrm>
            <a:custGeom>
              <a:avLst/>
              <a:gdLst>
                <a:gd name="T0" fmla="*/ 647 w 4854"/>
                <a:gd name="T1" fmla="*/ 437 h 488"/>
                <a:gd name="T2" fmla="*/ 1272 w 4854"/>
                <a:gd name="T3" fmla="*/ 265 h 488"/>
                <a:gd name="T4" fmla="*/ 1490 w 4854"/>
                <a:gd name="T5" fmla="*/ 157 h 488"/>
                <a:gd name="T6" fmla="*/ 1705 w 4854"/>
                <a:gd name="T7" fmla="*/ 41 h 488"/>
                <a:gd name="T8" fmla="*/ 1862 w 4854"/>
                <a:gd name="T9" fmla="*/ 1 h 488"/>
                <a:gd name="T10" fmla="*/ 1982 w 4854"/>
                <a:gd name="T11" fmla="*/ 21 h 488"/>
                <a:gd name="T12" fmla="*/ 2080 w 4854"/>
                <a:gd name="T13" fmla="*/ 94 h 488"/>
                <a:gd name="T14" fmla="*/ 2257 w 4854"/>
                <a:gd name="T15" fmla="*/ 261 h 488"/>
                <a:gd name="T16" fmla="*/ 2306 w 4854"/>
                <a:gd name="T17" fmla="*/ 297 h 488"/>
                <a:gd name="T18" fmla="*/ 2332 w 4854"/>
                <a:gd name="T19" fmla="*/ 313 h 488"/>
                <a:gd name="T20" fmla="*/ 2359 w 4854"/>
                <a:gd name="T21" fmla="*/ 327 h 488"/>
                <a:gd name="T22" fmla="*/ 2474 w 4854"/>
                <a:gd name="T23" fmla="*/ 366 h 488"/>
                <a:gd name="T24" fmla="*/ 2533 w 4854"/>
                <a:gd name="T25" fmla="*/ 376 h 488"/>
                <a:gd name="T26" fmla="*/ 2574 w 4854"/>
                <a:gd name="T27" fmla="*/ 379 h 488"/>
                <a:gd name="T28" fmla="*/ 2614 w 4854"/>
                <a:gd name="T29" fmla="*/ 380 h 488"/>
                <a:gd name="T30" fmla="*/ 2634 w 4854"/>
                <a:gd name="T31" fmla="*/ 379 h 488"/>
                <a:gd name="T32" fmla="*/ 2675 w 4854"/>
                <a:gd name="T33" fmla="*/ 376 h 488"/>
                <a:gd name="T34" fmla="*/ 2735 w 4854"/>
                <a:gd name="T35" fmla="*/ 366 h 488"/>
                <a:gd name="T36" fmla="*/ 2774 w 4854"/>
                <a:gd name="T37" fmla="*/ 356 h 488"/>
                <a:gd name="T38" fmla="*/ 2870 w 4854"/>
                <a:gd name="T39" fmla="*/ 324 h 488"/>
                <a:gd name="T40" fmla="*/ 3087 w 4854"/>
                <a:gd name="T41" fmla="*/ 213 h 488"/>
                <a:gd name="T42" fmla="*/ 3298 w 4854"/>
                <a:gd name="T43" fmla="*/ 92 h 488"/>
                <a:gd name="T44" fmla="*/ 3455 w 4854"/>
                <a:gd name="T45" fmla="*/ 50 h 488"/>
                <a:gd name="T46" fmla="*/ 3776 w 4854"/>
                <a:gd name="T47" fmla="*/ 88 h 488"/>
                <a:gd name="T48" fmla="*/ 3965 w 4854"/>
                <a:gd name="T49" fmla="*/ 161 h 488"/>
                <a:gd name="T50" fmla="*/ 4073 w 4854"/>
                <a:gd name="T51" fmla="*/ 217 h 488"/>
                <a:gd name="T52" fmla="*/ 4221 w 4854"/>
                <a:gd name="T53" fmla="*/ 286 h 488"/>
                <a:gd name="T54" fmla="*/ 4530 w 4854"/>
                <a:gd name="T55" fmla="*/ 382 h 488"/>
                <a:gd name="T56" fmla="*/ 4530 w 4854"/>
                <a:gd name="T57" fmla="*/ 383 h 488"/>
                <a:gd name="T58" fmla="*/ 4220 w 4854"/>
                <a:gd name="T59" fmla="*/ 288 h 488"/>
                <a:gd name="T60" fmla="*/ 4072 w 4854"/>
                <a:gd name="T61" fmla="*/ 219 h 488"/>
                <a:gd name="T62" fmla="*/ 3964 w 4854"/>
                <a:gd name="T63" fmla="*/ 163 h 488"/>
                <a:gd name="T64" fmla="*/ 3775 w 4854"/>
                <a:gd name="T65" fmla="*/ 91 h 488"/>
                <a:gd name="T66" fmla="*/ 3455 w 4854"/>
                <a:gd name="T67" fmla="*/ 53 h 488"/>
                <a:gd name="T68" fmla="*/ 3299 w 4854"/>
                <a:gd name="T69" fmla="*/ 94 h 488"/>
                <a:gd name="T70" fmla="*/ 3089 w 4854"/>
                <a:gd name="T71" fmla="*/ 216 h 488"/>
                <a:gd name="T72" fmla="*/ 2871 w 4854"/>
                <a:gd name="T73" fmla="*/ 327 h 488"/>
                <a:gd name="T74" fmla="*/ 2675 w 4854"/>
                <a:gd name="T75" fmla="*/ 379 h 488"/>
                <a:gd name="T76" fmla="*/ 2635 w 4854"/>
                <a:gd name="T77" fmla="*/ 383 h 488"/>
                <a:gd name="T78" fmla="*/ 2614 w 4854"/>
                <a:gd name="T79" fmla="*/ 383 h 488"/>
                <a:gd name="T80" fmla="*/ 2574 w 4854"/>
                <a:gd name="T81" fmla="*/ 383 h 488"/>
                <a:gd name="T82" fmla="*/ 2533 w 4854"/>
                <a:gd name="T83" fmla="*/ 380 h 488"/>
                <a:gd name="T84" fmla="*/ 2473 w 4854"/>
                <a:gd name="T85" fmla="*/ 370 h 488"/>
                <a:gd name="T86" fmla="*/ 2255 w 4854"/>
                <a:gd name="T87" fmla="*/ 264 h 488"/>
                <a:gd name="T88" fmla="*/ 2077 w 4854"/>
                <a:gd name="T89" fmla="*/ 97 h 488"/>
                <a:gd name="T90" fmla="*/ 1981 w 4854"/>
                <a:gd name="T91" fmla="*/ 24 h 488"/>
                <a:gd name="T92" fmla="*/ 1862 w 4854"/>
                <a:gd name="T93" fmla="*/ 5 h 488"/>
                <a:gd name="T94" fmla="*/ 1706 w 4854"/>
                <a:gd name="T95" fmla="*/ 44 h 488"/>
                <a:gd name="T96" fmla="*/ 1492 w 4854"/>
                <a:gd name="T97" fmla="*/ 159 h 488"/>
                <a:gd name="T98" fmla="*/ 1273 w 4854"/>
                <a:gd name="T99" fmla="*/ 268 h 488"/>
                <a:gd name="T100" fmla="*/ 648 w 4854"/>
                <a:gd name="T101" fmla="*/ 439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854" h="488">
                  <a:moveTo>
                    <a:pt x="0" y="473"/>
                  </a:moveTo>
                  <a:cubicBezTo>
                    <a:pt x="216" y="488"/>
                    <a:pt x="434" y="473"/>
                    <a:pt x="647" y="437"/>
                  </a:cubicBezTo>
                  <a:cubicBezTo>
                    <a:pt x="754" y="419"/>
                    <a:pt x="860" y="396"/>
                    <a:pt x="964" y="367"/>
                  </a:cubicBezTo>
                  <a:cubicBezTo>
                    <a:pt x="1069" y="339"/>
                    <a:pt x="1172" y="306"/>
                    <a:pt x="1272" y="265"/>
                  </a:cubicBezTo>
                  <a:cubicBezTo>
                    <a:pt x="1323" y="245"/>
                    <a:pt x="1372" y="222"/>
                    <a:pt x="1420" y="197"/>
                  </a:cubicBezTo>
                  <a:cubicBezTo>
                    <a:pt x="1444" y="184"/>
                    <a:pt x="1467" y="170"/>
                    <a:pt x="1490" y="157"/>
                  </a:cubicBezTo>
                  <a:cubicBezTo>
                    <a:pt x="1560" y="115"/>
                    <a:pt x="1560" y="115"/>
                    <a:pt x="1560" y="115"/>
                  </a:cubicBezTo>
                  <a:cubicBezTo>
                    <a:pt x="1607" y="88"/>
                    <a:pt x="1655" y="62"/>
                    <a:pt x="1705" y="41"/>
                  </a:cubicBezTo>
                  <a:cubicBezTo>
                    <a:pt x="1730" y="31"/>
                    <a:pt x="1756" y="22"/>
                    <a:pt x="1782" y="15"/>
                  </a:cubicBezTo>
                  <a:cubicBezTo>
                    <a:pt x="1808" y="8"/>
                    <a:pt x="1835" y="3"/>
                    <a:pt x="1862" y="1"/>
                  </a:cubicBezTo>
                  <a:cubicBezTo>
                    <a:pt x="1889" y="0"/>
                    <a:pt x="1917" y="1"/>
                    <a:pt x="1943" y="8"/>
                  </a:cubicBezTo>
                  <a:cubicBezTo>
                    <a:pt x="1957" y="11"/>
                    <a:pt x="1970" y="16"/>
                    <a:pt x="1982" y="21"/>
                  </a:cubicBezTo>
                  <a:cubicBezTo>
                    <a:pt x="1994" y="27"/>
                    <a:pt x="2006" y="34"/>
                    <a:pt x="2017" y="42"/>
                  </a:cubicBezTo>
                  <a:cubicBezTo>
                    <a:pt x="2040" y="57"/>
                    <a:pt x="2060" y="75"/>
                    <a:pt x="2080" y="94"/>
                  </a:cubicBezTo>
                  <a:cubicBezTo>
                    <a:pt x="2100" y="113"/>
                    <a:pt x="2119" y="132"/>
                    <a:pt x="2138" y="151"/>
                  </a:cubicBezTo>
                  <a:cubicBezTo>
                    <a:pt x="2177" y="189"/>
                    <a:pt x="2215" y="227"/>
                    <a:pt x="2257" y="261"/>
                  </a:cubicBezTo>
                  <a:cubicBezTo>
                    <a:pt x="2268" y="269"/>
                    <a:pt x="2278" y="278"/>
                    <a:pt x="2289" y="285"/>
                  </a:cubicBezTo>
                  <a:cubicBezTo>
                    <a:pt x="2306" y="297"/>
                    <a:pt x="2306" y="297"/>
                    <a:pt x="2306" y="297"/>
                  </a:cubicBezTo>
                  <a:cubicBezTo>
                    <a:pt x="2312" y="301"/>
                    <a:pt x="2317" y="304"/>
                    <a:pt x="2323" y="308"/>
                  </a:cubicBezTo>
                  <a:cubicBezTo>
                    <a:pt x="2326" y="309"/>
                    <a:pt x="2329" y="311"/>
                    <a:pt x="2332" y="313"/>
                  </a:cubicBezTo>
                  <a:cubicBezTo>
                    <a:pt x="2341" y="317"/>
                    <a:pt x="2341" y="317"/>
                    <a:pt x="2341" y="317"/>
                  </a:cubicBezTo>
                  <a:cubicBezTo>
                    <a:pt x="2347" y="320"/>
                    <a:pt x="2353" y="324"/>
                    <a:pt x="2359" y="327"/>
                  </a:cubicBezTo>
                  <a:cubicBezTo>
                    <a:pt x="2371" y="332"/>
                    <a:pt x="2383" y="338"/>
                    <a:pt x="2396" y="342"/>
                  </a:cubicBezTo>
                  <a:cubicBezTo>
                    <a:pt x="2421" y="352"/>
                    <a:pt x="2447" y="360"/>
                    <a:pt x="2474" y="366"/>
                  </a:cubicBezTo>
                  <a:cubicBezTo>
                    <a:pt x="2487" y="368"/>
                    <a:pt x="2500" y="371"/>
                    <a:pt x="2513" y="373"/>
                  </a:cubicBezTo>
                  <a:cubicBezTo>
                    <a:pt x="2520" y="374"/>
                    <a:pt x="2527" y="375"/>
                    <a:pt x="2533" y="376"/>
                  </a:cubicBezTo>
                  <a:cubicBezTo>
                    <a:pt x="2554" y="378"/>
                    <a:pt x="2554" y="378"/>
                    <a:pt x="2554" y="378"/>
                  </a:cubicBezTo>
                  <a:cubicBezTo>
                    <a:pt x="2560" y="378"/>
                    <a:pt x="2567" y="379"/>
                    <a:pt x="2574" y="379"/>
                  </a:cubicBezTo>
                  <a:cubicBezTo>
                    <a:pt x="2580" y="379"/>
                    <a:pt x="2587" y="379"/>
                    <a:pt x="2594" y="380"/>
                  </a:cubicBezTo>
                  <a:cubicBezTo>
                    <a:pt x="2614" y="380"/>
                    <a:pt x="2614" y="380"/>
                    <a:pt x="2614" y="380"/>
                  </a:cubicBezTo>
                  <a:cubicBezTo>
                    <a:pt x="2624" y="379"/>
                    <a:pt x="2624" y="379"/>
                    <a:pt x="2624" y="379"/>
                  </a:cubicBezTo>
                  <a:cubicBezTo>
                    <a:pt x="2634" y="379"/>
                    <a:pt x="2634" y="379"/>
                    <a:pt x="2634" y="379"/>
                  </a:cubicBezTo>
                  <a:cubicBezTo>
                    <a:pt x="2655" y="378"/>
                    <a:pt x="2655" y="378"/>
                    <a:pt x="2655" y="378"/>
                  </a:cubicBezTo>
                  <a:cubicBezTo>
                    <a:pt x="2661" y="377"/>
                    <a:pt x="2668" y="376"/>
                    <a:pt x="2675" y="376"/>
                  </a:cubicBezTo>
                  <a:cubicBezTo>
                    <a:pt x="2688" y="374"/>
                    <a:pt x="2702" y="372"/>
                    <a:pt x="2715" y="370"/>
                  </a:cubicBezTo>
                  <a:cubicBezTo>
                    <a:pt x="2722" y="369"/>
                    <a:pt x="2728" y="367"/>
                    <a:pt x="2735" y="366"/>
                  </a:cubicBezTo>
                  <a:cubicBezTo>
                    <a:pt x="2741" y="364"/>
                    <a:pt x="2748" y="363"/>
                    <a:pt x="2754" y="361"/>
                  </a:cubicBezTo>
                  <a:cubicBezTo>
                    <a:pt x="2774" y="356"/>
                    <a:pt x="2774" y="356"/>
                    <a:pt x="2774" y="356"/>
                  </a:cubicBezTo>
                  <a:cubicBezTo>
                    <a:pt x="2794" y="351"/>
                    <a:pt x="2794" y="351"/>
                    <a:pt x="2794" y="351"/>
                  </a:cubicBezTo>
                  <a:cubicBezTo>
                    <a:pt x="2819" y="343"/>
                    <a:pt x="2845" y="334"/>
                    <a:pt x="2870" y="324"/>
                  </a:cubicBezTo>
                  <a:cubicBezTo>
                    <a:pt x="2920" y="303"/>
                    <a:pt x="2969" y="279"/>
                    <a:pt x="3016" y="253"/>
                  </a:cubicBezTo>
                  <a:cubicBezTo>
                    <a:pt x="3040" y="241"/>
                    <a:pt x="3064" y="227"/>
                    <a:pt x="3087" y="213"/>
                  </a:cubicBezTo>
                  <a:cubicBezTo>
                    <a:pt x="3110" y="200"/>
                    <a:pt x="3133" y="185"/>
                    <a:pt x="3156" y="171"/>
                  </a:cubicBezTo>
                  <a:cubicBezTo>
                    <a:pt x="3202" y="142"/>
                    <a:pt x="3248" y="114"/>
                    <a:pt x="3298" y="92"/>
                  </a:cubicBezTo>
                  <a:cubicBezTo>
                    <a:pt x="3323" y="81"/>
                    <a:pt x="3348" y="71"/>
                    <a:pt x="3374" y="64"/>
                  </a:cubicBezTo>
                  <a:cubicBezTo>
                    <a:pt x="3401" y="57"/>
                    <a:pt x="3428" y="53"/>
                    <a:pt x="3455" y="50"/>
                  </a:cubicBezTo>
                  <a:cubicBezTo>
                    <a:pt x="3509" y="45"/>
                    <a:pt x="3563" y="48"/>
                    <a:pt x="3617" y="55"/>
                  </a:cubicBezTo>
                  <a:cubicBezTo>
                    <a:pt x="3671" y="63"/>
                    <a:pt x="3724" y="75"/>
                    <a:pt x="3776" y="88"/>
                  </a:cubicBezTo>
                  <a:cubicBezTo>
                    <a:pt x="3829" y="102"/>
                    <a:pt x="3880" y="120"/>
                    <a:pt x="3929" y="143"/>
                  </a:cubicBezTo>
                  <a:cubicBezTo>
                    <a:pt x="3941" y="149"/>
                    <a:pt x="3953" y="155"/>
                    <a:pt x="3965" y="161"/>
                  </a:cubicBezTo>
                  <a:cubicBezTo>
                    <a:pt x="4001" y="180"/>
                    <a:pt x="4001" y="180"/>
                    <a:pt x="4001" y="180"/>
                  </a:cubicBezTo>
                  <a:cubicBezTo>
                    <a:pt x="4025" y="193"/>
                    <a:pt x="4049" y="205"/>
                    <a:pt x="4073" y="217"/>
                  </a:cubicBezTo>
                  <a:cubicBezTo>
                    <a:pt x="4098" y="230"/>
                    <a:pt x="4122" y="242"/>
                    <a:pt x="4146" y="253"/>
                  </a:cubicBezTo>
                  <a:cubicBezTo>
                    <a:pt x="4171" y="265"/>
                    <a:pt x="4196" y="276"/>
                    <a:pt x="4221" y="286"/>
                  </a:cubicBezTo>
                  <a:cubicBezTo>
                    <a:pt x="4270" y="307"/>
                    <a:pt x="4321" y="326"/>
                    <a:pt x="4373" y="343"/>
                  </a:cubicBezTo>
                  <a:cubicBezTo>
                    <a:pt x="4424" y="359"/>
                    <a:pt x="4477" y="372"/>
                    <a:pt x="4530" y="382"/>
                  </a:cubicBezTo>
                  <a:cubicBezTo>
                    <a:pt x="4637" y="401"/>
                    <a:pt x="4746" y="407"/>
                    <a:pt x="4854" y="390"/>
                  </a:cubicBezTo>
                  <a:cubicBezTo>
                    <a:pt x="4746" y="407"/>
                    <a:pt x="4637" y="402"/>
                    <a:pt x="4530" y="383"/>
                  </a:cubicBezTo>
                  <a:cubicBezTo>
                    <a:pt x="4477" y="373"/>
                    <a:pt x="4424" y="360"/>
                    <a:pt x="4372" y="344"/>
                  </a:cubicBezTo>
                  <a:cubicBezTo>
                    <a:pt x="4321" y="328"/>
                    <a:pt x="4270" y="309"/>
                    <a:pt x="4220" y="288"/>
                  </a:cubicBezTo>
                  <a:cubicBezTo>
                    <a:pt x="4195" y="277"/>
                    <a:pt x="4170" y="267"/>
                    <a:pt x="4145" y="255"/>
                  </a:cubicBezTo>
                  <a:cubicBezTo>
                    <a:pt x="4121" y="244"/>
                    <a:pt x="4097" y="232"/>
                    <a:pt x="4072" y="219"/>
                  </a:cubicBezTo>
                  <a:cubicBezTo>
                    <a:pt x="4048" y="207"/>
                    <a:pt x="4024" y="195"/>
                    <a:pt x="4000" y="182"/>
                  </a:cubicBezTo>
                  <a:cubicBezTo>
                    <a:pt x="3964" y="163"/>
                    <a:pt x="3964" y="163"/>
                    <a:pt x="3964" y="163"/>
                  </a:cubicBezTo>
                  <a:cubicBezTo>
                    <a:pt x="3952" y="157"/>
                    <a:pt x="3940" y="151"/>
                    <a:pt x="3928" y="145"/>
                  </a:cubicBezTo>
                  <a:cubicBezTo>
                    <a:pt x="3879" y="122"/>
                    <a:pt x="3828" y="104"/>
                    <a:pt x="3775" y="91"/>
                  </a:cubicBezTo>
                  <a:cubicBezTo>
                    <a:pt x="3723" y="77"/>
                    <a:pt x="3670" y="65"/>
                    <a:pt x="3617" y="58"/>
                  </a:cubicBezTo>
                  <a:cubicBezTo>
                    <a:pt x="3563" y="50"/>
                    <a:pt x="3509" y="48"/>
                    <a:pt x="3455" y="53"/>
                  </a:cubicBezTo>
                  <a:cubicBezTo>
                    <a:pt x="3428" y="56"/>
                    <a:pt x="3401" y="60"/>
                    <a:pt x="3375" y="67"/>
                  </a:cubicBezTo>
                  <a:cubicBezTo>
                    <a:pt x="3349" y="74"/>
                    <a:pt x="3324" y="83"/>
                    <a:pt x="3299" y="94"/>
                  </a:cubicBezTo>
                  <a:cubicBezTo>
                    <a:pt x="3250" y="116"/>
                    <a:pt x="3203" y="145"/>
                    <a:pt x="3158" y="173"/>
                  </a:cubicBezTo>
                  <a:cubicBezTo>
                    <a:pt x="3135" y="188"/>
                    <a:pt x="3112" y="202"/>
                    <a:pt x="3089" y="216"/>
                  </a:cubicBezTo>
                  <a:cubicBezTo>
                    <a:pt x="3065" y="230"/>
                    <a:pt x="3042" y="244"/>
                    <a:pt x="3018" y="256"/>
                  </a:cubicBezTo>
                  <a:cubicBezTo>
                    <a:pt x="2970" y="282"/>
                    <a:pt x="2922" y="307"/>
                    <a:pt x="2871" y="327"/>
                  </a:cubicBezTo>
                  <a:cubicBezTo>
                    <a:pt x="2821" y="347"/>
                    <a:pt x="2769" y="364"/>
                    <a:pt x="2716" y="373"/>
                  </a:cubicBezTo>
                  <a:cubicBezTo>
                    <a:pt x="2702" y="376"/>
                    <a:pt x="2689" y="378"/>
                    <a:pt x="2675" y="379"/>
                  </a:cubicBezTo>
                  <a:cubicBezTo>
                    <a:pt x="2668" y="380"/>
                    <a:pt x="2662" y="381"/>
                    <a:pt x="2655" y="381"/>
                  </a:cubicBezTo>
                  <a:cubicBezTo>
                    <a:pt x="2635" y="383"/>
                    <a:pt x="2635" y="383"/>
                    <a:pt x="2635" y="383"/>
                  </a:cubicBezTo>
                  <a:cubicBezTo>
                    <a:pt x="2624" y="383"/>
                    <a:pt x="2624" y="383"/>
                    <a:pt x="2624" y="383"/>
                  </a:cubicBezTo>
                  <a:cubicBezTo>
                    <a:pt x="2614" y="383"/>
                    <a:pt x="2614" y="383"/>
                    <a:pt x="2614" y="383"/>
                  </a:cubicBezTo>
                  <a:cubicBezTo>
                    <a:pt x="2594" y="384"/>
                    <a:pt x="2594" y="384"/>
                    <a:pt x="2594" y="384"/>
                  </a:cubicBezTo>
                  <a:cubicBezTo>
                    <a:pt x="2587" y="383"/>
                    <a:pt x="2580" y="383"/>
                    <a:pt x="2574" y="383"/>
                  </a:cubicBezTo>
                  <a:cubicBezTo>
                    <a:pt x="2567" y="382"/>
                    <a:pt x="2560" y="382"/>
                    <a:pt x="2553" y="381"/>
                  </a:cubicBezTo>
                  <a:cubicBezTo>
                    <a:pt x="2533" y="380"/>
                    <a:pt x="2533" y="380"/>
                    <a:pt x="2533" y="380"/>
                  </a:cubicBezTo>
                  <a:cubicBezTo>
                    <a:pt x="2526" y="379"/>
                    <a:pt x="2519" y="378"/>
                    <a:pt x="2513" y="377"/>
                  </a:cubicBezTo>
                  <a:cubicBezTo>
                    <a:pt x="2499" y="375"/>
                    <a:pt x="2486" y="372"/>
                    <a:pt x="2473" y="370"/>
                  </a:cubicBezTo>
                  <a:cubicBezTo>
                    <a:pt x="2446" y="363"/>
                    <a:pt x="2420" y="356"/>
                    <a:pt x="2395" y="346"/>
                  </a:cubicBezTo>
                  <a:cubicBezTo>
                    <a:pt x="2344" y="327"/>
                    <a:pt x="2297" y="298"/>
                    <a:pt x="2255" y="264"/>
                  </a:cubicBezTo>
                  <a:cubicBezTo>
                    <a:pt x="2213" y="229"/>
                    <a:pt x="2174" y="191"/>
                    <a:pt x="2135" y="153"/>
                  </a:cubicBezTo>
                  <a:cubicBezTo>
                    <a:pt x="2116" y="134"/>
                    <a:pt x="2097" y="115"/>
                    <a:pt x="2077" y="97"/>
                  </a:cubicBezTo>
                  <a:cubicBezTo>
                    <a:pt x="2058" y="78"/>
                    <a:pt x="2038" y="60"/>
                    <a:pt x="2015" y="45"/>
                  </a:cubicBezTo>
                  <a:cubicBezTo>
                    <a:pt x="2004" y="37"/>
                    <a:pt x="1993" y="30"/>
                    <a:pt x="1981" y="24"/>
                  </a:cubicBezTo>
                  <a:cubicBezTo>
                    <a:pt x="1968" y="19"/>
                    <a:pt x="1956" y="14"/>
                    <a:pt x="1943" y="11"/>
                  </a:cubicBezTo>
                  <a:cubicBezTo>
                    <a:pt x="1917" y="5"/>
                    <a:pt x="1889" y="3"/>
                    <a:pt x="1862" y="5"/>
                  </a:cubicBezTo>
                  <a:cubicBezTo>
                    <a:pt x="1836" y="6"/>
                    <a:pt x="1809" y="11"/>
                    <a:pt x="1783" y="19"/>
                  </a:cubicBezTo>
                  <a:cubicBezTo>
                    <a:pt x="1757" y="25"/>
                    <a:pt x="1731" y="34"/>
                    <a:pt x="1706" y="44"/>
                  </a:cubicBezTo>
                  <a:cubicBezTo>
                    <a:pt x="1656" y="65"/>
                    <a:pt x="1608" y="91"/>
                    <a:pt x="1562" y="118"/>
                  </a:cubicBezTo>
                  <a:cubicBezTo>
                    <a:pt x="1492" y="159"/>
                    <a:pt x="1492" y="159"/>
                    <a:pt x="1492" y="159"/>
                  </a:cubicBezTo>
                  <a:cubicBezTo>
                    <a:pt x="1468" y="173"/>
                    <a:pt x="1445" y="187"/>
                    <a:pt x="1421" y="199"/>
                  </a:cubicBezTo>
                  <a:cubicBezTo>
                    <a:pt x="1373" y="224"/>
                    <a:pt x="1324" y="247"/>
                    <a:pt x="1273" y="268"/>
                  </a:cubicBezTo>
                  <a:cubicBezTo>
                    <a:pt x="1173" y="308"/>
                    <a:pt x="1070" y="341"/>
                    <a:pt x="965" y="370"/>
                  </a:cubicBezTo>
                  <a:cubicBezTo>
                    <a:pt x="860" y="398"/>
                    <a:pt x="755" y="421"/>
                    <a:pt x="648" y="439"/>
                  </a:cubicBezTo>
                  <a:cubicBezTo>
                    <a:pt x="434" y="474"/>
                    <a:pt x="216" y="488"/>
                    <a:pt x="0" y="4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42">
              <a:extLst>
                <a:ext uri="{FF2B5EF4-FFF2-40B4-BE49-F238E27FC236}">
                  <a16:creationId xmlns:a16="http://schemas.microsoft.com/office/drawing/2014/main" id="{C3D627CD-4E15-178C-3CFE-A89E1375A28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9463" y="2689225"/>
              <a:ext cx="12122150" cy="1084263"/>
            </a:xfrm>
            <a:custGeom>
              <a:avLst/>
              <a:gdLst>
                <a:gd name="T0" fmla="*/ 322 w 4853"/>
                <a:gd name="T1" fmla="*/ 425 h 433"/>
                <a:gd name="T2" fmla="*/ 959 w 4853"/>
                <a:gd name="T3" fmla="*/ 328 h 433"/>
                <a:gd name="T4" fmla="*/ 998 w 4853"/>
                <a:gd name="T5" fmla="*/ 319 h 433"/>
                <a:gd name="T6" fmla="*/ 1115 w 4853"/>
                <a:gd name="T7" fmla="*/ 288 h 433"/>
                <a:gd name="T8" fmla="*/ 1418 w 4853"/>
                <a:gd name="T9" fmla="*/ 180 h 433"/>
                <a:gd name="T10" fmla="*/ 1712 w 4853"/>
                <a:gd name="T11" fmla="*/ 48 h 433"/>
                <a:gd name="T12" fmla="*/ 1872 w 4853"/>
                <a:gd name="T13" fmla="*/ 23 h 433"/>
                <a:gd name="T14" fmla="*/ 1951 w 4853"/>
                <a:gd name="T15" fmla="*/ 39 h 433"/>
                <a:gd name="T16" fmla="*/ 2021 w 4853"/>
                <a:gd name="T17" fmla="*/ 80 h 433"/>
                <a:gd name="T18" fmla="*/ 2145 w 4853"/>
                <a:gd name="T19" fmla="*/ 182 h 433"/>
                <a:gd name="T20" fmla="*/ 2284 w 4853"/>
                <a:gd name="T21" fmla="*/ 283 h 433"/>
                <a:gd name="T22" fmla="*/ 2310 w 4853"/>
                <a:gd name="T23" fmla="*/ 297 h 433"/>
                <a:gd name="T24" fmla="*/ 2338 w 4853"/>
                <a:gd name="T25" fmla="*/ 309 h 433"/>
                <a:gd name="T26" fmla="*/ 2366 w 4853"/>
                <a:gd name="T27" fmla="*/ 320 h 433"/>
                <a:gd name="T28" fmla="*/ 2404 w 4853"/>
                <a:gd name="T29" fmla="*/ 331 h 433"/>
                <a:gd name="T30" fmla="*/ 2583 w 4853"/>
                <a:gd name="T31" fmla="*/ 351 h 433"/>
                <a:gd name="T32" fmla="*/ 2624 w 4853"/>
                <a:gd name="T33" fmla="*/ 348 h 433"/>
                <a:gd name="T34" fmla="*/ 2644 w 4853"/>
                <a:gd name="T35" fmla="*/ 346 h 433"/>
                <a:gd name="T36" fmla="*/ 2683 w 4853"/>
                <a:gd name="T37" fmla="*/ 339 h 433"/>
                <a:gd name="T38" fmla="*/ 2722 w 4853"/>
                <a:gd name="T39" fmla="*/ 330 h 433"/>
                <a:gd name="T40" fmla="*/ 2892 w 4853"/>
                <a:gd name="T41" fmla="*/ 267 h 433"/>
                <a:gd name="T42" fmla="*/ 3172 w 4853"/>
                <a:gd name="T43" fmla="*/ 107 h 433"/>
                <a:gd name="T44" fmla="*/ 3474 w 4853"/>
                <a:gd name="T45" fmla="*/ 3 h 433"/>
                <a:gd name="T46" fmla="*/ 3793 w 4853"/>
                <a:gd name="T47" fmla="*/ 46 h 433"/>
                <a:gd name="T48" fmla="*/ 4083 w 4853"/>
                <a:gd name="T49" fmla="*/ 185 h 433"/>
                <a:gd name="T50" fmla="*/ 4227 w 4853"/>
                <a:gd name="T51" fmla="*/ 257 h 433"/>
                <a:gd name="T52" fmla="*/ 4532 w 4853"/>
                <a:gd name="T53" fmla="*/ 359 h 433"/>
                <a:gd name="T54" fmla="*/ 4532 w 4853"/>
                <a:gd name="T55" fmla="*/ 360 h 433"/>
                <a:gd name="T56" fmla="*/ 4226 w 4853"/>
                <a:gd name="T57" fmla="*/ 259 h 433"/>
                <a:gd name="T58" fmla="*/ 4082 w 4853"/>
                <a:gd name="T59" fmla="*/ 187 h 433"/>
                <a:gd name="T60" fmla="*/ 3792 w 4853"/>
                <a:gd name="T61" fmla="*/ 48 h 433"/>
                <a:gd name="T62" fmla="*/ 3474 w 4853"/>
                <a:gd name="T63" fmla="*/ 6 h 433"/>
                <a:gd name="T64" fmla="*/ 3173 w 4853"/>
                <a:gd name="T65" fmla="*/ 110 h 433"/>
                <a:gd name="T66" fmla="*/ 2893 w 4853"/>
                <a:gd name="T67" fmla="*/ 270 h 433"/>
                <a:gd name="T68" fmla="*/ 2723 w 4853"/>
                <a:gd name="T69" fmla="*/ 334 h 433"/>
                <a:gd name="T70" fmla="*/ 2684 w 4853"/>
                <a:gd name="T71" fmla="*/ 343 h 433"/>
                <a:gd name="T72" fmla="*/ 2644 w 4853"/>
                <a:gd name="T73" fmla="*/ 349 h 433"/>
                <a:gd name="T74" fmla="*/ 2624 w 4853"/>
                <a:gd name="T75" fmla="*/ 352 h 433"/>
                <a:gd name="T76" fmla="*/ 2584 w 4853"/>
                <a:gd name="T77" fmla="*/ 355 h 433"/>
                <a:gd name="T78" fmla="*/ 2403 w 4853"/>
                <a:gd name="T79" fmla="*/ 335 h 433"/>
                <a:gd name="T80" fmla="*/ 2365 w 4853"/>
                <a:gd name="T81" fmla="*/ 323 h 433"/>
                <a:gd name="T82" fmla="*/ 2336 w 4853"/>
                <a:gd name="T83" fmla="*/ 313 h 433"/>
                <a:gd name="T84" fmla="*/ 2309 w 4853"/>
                <a:gd name="T85" fmla="*/ 300 h 433"/>
                <a:gd name="T86" fmla="*/ 2282 w 4853"/>
                <a:gd name="T87" fmla="*/ 286 h 433"/>
                <a:gd name="T88" fmla="*/ 2143 w 4853"/>
                <a:gd name="T89" fmla="*/ 185 h 433"/>
                <a:gd name="T90" fmla="*/ 2019 w 4853"/>
                <a:gd name="T91" fmla="*/ 83 h 433"/>
                <a:gd name="T92" fmla="*/ 1949 w 4853"/>
                <a:gd name="T93" fmla="*/ 43 h 433"/>
                <a:gd name="T94" fmla="*/ 1871 w 4853"/>
                <a:gd name="T95" fmla="*/ 26 h 433"/>
                <a:gd name="T96" fmla="*/ 1713 w 4853"/>
                <a:gd name="T97" fmla="*/ 51 h 433"/>
                <a:gd name="T98" fmla="*/ 1420 w 4853"/>
                <a:gd name="T99" fmla="*/ 183 h 433"/>
                <a:gd name="T100" fmla="*/ 1116 w 4853"/>
                <a:gd name="T101" fmla="*/ 290 h 433"/>
                <a:gd name="T102" fmla="*/ 999 w 4853"/>
                <a:gd name="T103" fmla="*/ 321 h 433"/>
                <a:gd name="T104" fmla="*/ 959 w 4853"/>
                <a:gd name="T105" fmla="*/ 330 h 433"/>
                <a:gd name="T106" fmla="*/ 322 w 4853"/>
                <a:gd name="T107" fmla="*/ 426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853" h="433">
                  <a:moveTo>
                    <a:pt x="0" y="427"/>
                  </a:moveTo>
                  <a:cubicBezTo>
                    <a:pt x="107" y="432"/>
                    <a:pt x="215" y="431"/>
                    <a:pt x="322" y="425"/>
                  </a:cubicBezTo>
                  <a:cubicBezTo>
                    <a:pt x="429" y="418"/>
                    <a:pt x="536" y="406"/>
                    <a:pt x="643" y="390"/>
                  </a:cubicBezTo>
                  <a:cubicBezTo>
                    <a:pt x="749" y="374"/>
                    <a:pt x="854" y="353"/>
                    <a:pt x="959" y="328"/>
                  </a:cubicBezTo>
                  <a:cubicBezTo>
                    <a:pt x="979" y="324"/>
                    <a:pt x="979" y="324"/>
                    <a:pt x="979" y="324"/>
                  </a:cubicBezTo>
                  <a:cubicBezTo>
                    <a:pt x="998" y="319"/>
                    <a:pt x="998" y="319"/>
                    <a:pt x="998" y="319"/>
                  </a:cubicBezTo>
                  <a:cubicBezTo>
                    <a:pt x="1037" y="309"/>
                    <a:pt x="1037" y="309"/>
                    <a:pt x="1037" y="309"/>
                  </a:cubicBezTo>
                  <a:cubicBezTo>
                    <a:pt x="1063" y="302"/>
                    <a:pt x="1089" y="295"/>
                    <a:pt x="1115" y="288"/>
                  </a:cubicBezTo>
                  <a:cubicBezTo>
                    <a:pt x="1167" y="273"/>
                    <a:pt x="1218" y="258"/>
                    <a:pt x="1269" y="240"/>
                  </a:cubicBezTo>
                  <a:cubicBezTo>
                    <a:pt x="1320" y="222"/>
                    <a:pt x="1370" y="203"/>
                    <a:pt x="1418" y="180"/>
                  </a:cubicBezTo>
                  <a:cubicBezTo>
                    <a:pt x="1467" y="157"/>
                    <a:pt x="1515" y="133"/>
                    <a:pt x="1563" y="109"/>
                  </a:cubicBezTo>
                  <a:cubicBezTo>
                    <a:pt x="1611" y="85"/>
                    <a:pt x="1661" y="64"/>
                    <a:pt x="1712" y="48"/>
                  </a:cubicBezTo>
                  <a:cubicBezTo>
                    <a:pt x="1738" y="40"/>
                    <a:pt x="1764" y="33"/>
                    <a:pt x="1791" y="28"/>
                  </a:cubicBezTo>
                  <a:cubicBezTo>
                    <a:pt x="1817" y="24"/>
                    <a:pt x="1845" y="22"/>
                    <a:pt x="1872" y="23"/>
                  </a:cubicBezTo>
                  <a:cubicBezTo>
                    <a:pt x="1885" y="24"/>
                    <a:pt x="1899" y="25"/>
                    <a:pt x="1912" y="28"/>
                  </a:cubicBezTo>
                  <a:cubicBezTo>
                    <a:pt x="1925" y="31"/>
                    <a:pt x="1938" y="34"/>
                    <a:pt x="1951" y="39"/>
                  </a:cubicBezTo>
                  <a:cubicBezTo>
                    <a:pt x="1963" y="44"/>
                    <a:pt x="1976" y="50"/>
                    <a:pt x="1987" y="57"/>
                  </a:cubicBezTo>
                  <a:cubicBezTo>
                    <a:pt x="1999" y="64"/>
                    <a:pt x="2010" y="72"/>
                    <a:pt x="2021" y="80"/>
                  </a:cubicBezTo>
                  <a:cubicBezTo>
                    <a:pt x="2043" y="96"/>
                    <a:pt x="2063" y="113"/>
                    <a:pt x="2084" y="131"/>
                  </a:cubicBezTo>
                  <a:cubicBezTo>
                    <a:pt x="2104" y="148"/>
                    <a:pt x="2125" y="165"/>
                    <a:pt x="2145" y="182"/>
                  </a:cubicBezTo>
                  <a:cubicBezTo>
                    <a:pt x="2187" y="217"/>
                    <a:pt x="2229" y="250"/>
                    <a:pt x="2275" y="277"/>
                  </a:cubicBezTo>
                  <a:cubicBezTo>
                    <a:pt x="2284" y="283"/>
                    <a:pt x="2284" y="283"/>
                    <a:pt x="2284" y="283"/>
                  </a:cubicBezTo>
                  <a:cubicBezTo>
                    <a:pt x="2287" y="284"/>
                    <a:pt x="2289" y="286"/>
                    <a:pt x="2292" y="288"/>
                  </a:cubicBezTo>
                  <a:cubicBezTo>
                    <a:pt x="2310" y="297"/>
                    <a:pt x="2310" y="297"/>
                    <a:pt x="2310" y="297"/>
                  </a:cubicBezTo>
                  <a:cubicBezTo>
                    <a:pt x="2316" y="300"/>
                    <a:pt x="2322" y="302"/>
                    <a:pt x="2329" y="305"/>
                  </a:cubicBezTo>
                  <a:cubicBezTo>
                    <a:pt x="2338" y="309"/>
                    <a:pt x="2338" y="309"/>
                    <a:pt x="2338" y="309"/>
                  </a:cubicBezTo>
                  <a:cubicBezTo>
                    <a:pt x="2341" y="310"/>
                    <a:pt x="2344" y="311"/>
                    <a:pt x="2347" y="313"/>
                  </a:cubicBezTo>
                  <a:cubicBezTo>
                    <a:pt x="2366" y="320"/>
                    <a:pt x="2366" y="320"/>
                    <a:pt x="2366" y="320"/>
                  </a:cubicBezTo>
                  <a:cubicBezTo>
                    <a:pt x="2385" y="326"/>
                    <a:pt x="2385" y="326"/>
                    <a:pt x="2385" y="326"/>
                  </a:cubicBezTo>
                  <a:cubicBezTo>
                    <a:pt x="2391" y="328"/>
                    <a:pt x="2398" y="330"/>
                    <a:pt x="2404" y="331"/>
                  </a:cubicBezTo>
                  <a:cubicBezTo>
                    <a:pt x="2411" y="333"/>
                    <a:pt x="2417" y="335"/>
                    <a:pt x="2424" y="336"/>
                  </a:cubicBezTo>
                  <a:cubicBezTo>
                    <a:pt x="2476" y="348"/>
                    <a:pt x="2530" y="353"/>
                    <a:pt x="2583" y="351"/>
                  </a:cubicBezTo>
                  <a:cubicBezTo>
                    <a:pt x="2590" y="350"/>
                    <a:pt x="2597" y="350"/>
                    <a:pt x="2604" y="350"/>
                  </a:cubicBezTo>
                  <a:cubicBezTo>
                    <a:pt x="2624" y="348"/>
                    <a:pt x="2624" y="348"/>
                    <a:pt x="2624" y="348"/>
                  </a:cubicBezTo>
                  <a:cubicBezTo>
                    <a:pt x="2634" y="347"/>
                    <a:pt x="2634" y="347"/>
                    <a:pt x="2634" y="347"/>
                  </a:cubicBezTo>
                  <a:cubicBezTo>
                    <a:pt x="2644" y="346"/>
                    <a:pt x="2644" y="346"/>
                    <a:pt x="2644" y="346"/>
                  </a:cubicBezTo>
                  <a:cubicBezTo>
                    <a:pt x="2663" y="343"/>
                    <a:pt x="2663" y="343"/>
                    <a:pt x="2663" y="343"/>
                  </a:cubicBezTo>
                  <a:cubicBezTo>
                    <a:pt x="2670" y="342"/>
                    <a:pt x="2677" y="340"/>
                    <a:pt x="2683" y="339"/>
                  </a:cubicBezTo>
                  <a:cubicBezTo>
                    <a:pt x="2690" y="338"/>
                    <a:pt x="2696" y="337"/>
                    <a:pt x="2703" y="335"/>
                  </a:cubicBezTo>
                  <a:cubicBezTo>
                    <a:pt x="2722" y="330"/>
                    <a:pt x="2722" y="330"/>
                    <a:pt x="2722" y="330"/>
                  </a:cubicBezTo>
                  <a:cubicBezTo>
                    <a:pt x="2729" y="329"/>
                    <a:pt x="2735" y="327"/>
                    <a:pt x="2742" y="325"/>
                  </a:cubicBezTo>
                  <a:cubicBezTo>
                    <a:pt x="2793" y="310"/>
                    <a:pt x="2843" y="290"/>
                    <a:pt x="2892" y="267"/>
                  </a:cubicBezTo>
                  <a:cubicBezTo>
                    <a:pt x="2940" y="244"/>
                    <a:pt x="2987" y="218"/>
                    <a:pt x="3034" y="191"/>
                  </a:cubicBezTo>
                  <a:cubicBezTo>
                    <a:pt x="3081" y="164"/>
                    <a:pt x="3126" y="135"/>
                    <a:pt x="3172" y="107"/>
                  </a:cubicBezTo>
                  <a:cubicBezTo>
                    <a:pt x="3218" y="80"/>
                    <a:pt x="3265" y="54"/>
                    <a:pt x="3316" y="35"/>
                  </a:cubicBezTo>
                  <a:cubicBezTo>
                    <a:pt x="3367" y="16"/>
                    <a:pt x="3420" y="6"/>
                    <a:pt x="3474" y="3"/>
                  </a:cubicBezTo>
                  <a:cubicBezTo>
                    <a:pt x="3528" y="0"/>
                    <a:pt x="3582" y="4"/>
                    <a:pt x="3635" y="12"/>
                  </a:cubicBezTo>
                  <a:cubicBezTo>
                    <a:pt x="3688" y="20"/>
                    <a:pt x="3741" y="31"/>
                    <a:pt x="3793" y="46"/>
                  </a:cubicBezTo>
                  <a:cubicBezTo>
                    <a:pt x="3844" y="61"/>
                    <a:pt x="3895" y="80"/>
                    <a:pt x="3942" y="106"/>
                  </a:cubicBezTo>
                  <a:cubicBezTo>
                    <a:pt x="3989" y="132"/>
                    <a:pt x="4036" y="159"/>
                    <a:pt x="4083" y="185"/>
                  </a:cubicBezTo>
                  <a:cubicBezTo>
                    <a:pt x="4107" y="198"/>
                    <a:pt x="4130" y="210"/>
                    <a:pt x="4154" y="222"/>
                  </a:cubicBezTo>
                  <a:cubicBezTo>
                    <a:pt x="4178" y="234"/>
                    <a:pt x="4203" y="246"/>
                    <a:pt x="4227" y="257"/>
                  </a:cubicBezTo>
                  <a:cubicBezTo>
                    <a:pt x="4276" y="279"/>
                    <a:pt x="4326" y="300"/>
                    <a:pt x="4376" y="317"/>
                  </a:cubicBezTo>
                  <a:cubicBezTo>
                    <a:pt x="4427" y="334"/>
                    <a:pt x="4479" y="348"/>
                    <a:pt x="4532" y="359"/>
                  </a:cubicBezTo>
                  <a:cubicBezTo>
                    <a:pt x="4637" y="379"/>
                    <a:pt x="4746" y="385"/>
                    <a:pt x="4853" y="368"/>
                  </a:cubicBezTo>
                  <a:cubicBezTo>
                    <a:pt x="4747" y="385"/>
                    <a:pt x="4637" y="380"/>
                    <a:pt x="4532" y="360"/>
                  </a:cubicBezTo>
                  <a:cubicBezTo>
                    <a:pt x="4479" y="349"/>
                    <a:pt x="4427" y="336"/>
                    <a:pt x="4376" y="318"/>
                  </a:cubicBezTo>
                  <a:cubicBezTo>
                    <a:pt x="4325" y="301"/>
                    <a:pt x="4275" y="281"/>
                    <a:pt x="4226" y="259"/>
                  </a:cubicBezTo>
                  <a:cubicBezTo>
                    <a:pt x="4202" y="248"/>
                    <a:pt x="4177" y="236"/>
                    <a:pt x="4153" y="224"/>
                  </a:cubicBezTo>
                  <a:cubicBezTo>
                    <a:pt x="4129" y="212"/>
                    <a:pt x="4105" y="200"/>
                    <a:pt x="4082" y="187"/>
                  </a:cubicBezTo>
                  <a:cubicBezTo>
                    <a:pt x="4035" y="161"/>
                    <a:pt x="3988" y="134"/>
                    <a:pt x="3941" y="108"/>
                  </a:cubicBezTo>
                  <a:cubicBezTo>
                    <a:pt x="3894" y="83"/>
                    <a:pt x="3843" y="63"/>
                    <a:pt x="3792" y="48"/>
                  </a:cubicBezTo>
                  <a:cubicBezTo>
                    <a:pt x="3740" y="34"/>
                    <a:pt x="3688" y="22"/>
                    <a:pt x="3634" y="14"/>
                  </a:cubicBezTo>
                  <a:cubicBezTo>
                    <a:pt x="3581" y="7"/>
                    <a:pt x="3528" y="3"/>
                    <a:pt x="3474" y="6"/>
                  </a:cubicBezTo>
                  <a:cubicBezTo>
                    <a:pt x="3420" y="9"/>
                    <a:pt x="3367" y="19"/>
                    <a:pt x="3317" y="38"/>
                  </a:cubicBezTo>
                  <a:cubicBezTo>
                    <a:pt x="3267" y="57"/>
                    <a:pt x="3219" y="82"/>
                    <a:pt x="3173" y="110"/>
                  </a:cubicBezTo>
                  <a:cubicBezTo>
                    <a:pt x="3127" y="138"/>
                    <a:pt x="3082" y="167"/>
                    <a:pt x="3036" y="194"/>
                  </a:cubicBezTo>
                  <a:cubicBezTo>
                    <a:pt x="2989" y="221"/>
                    <a:pt x="2942" y="247"/>
                    <a:pt x="2893" y="270"/>
                  </a:cubicBezTo>
                  <a:cubicBezTo>
                    <a:pt x="2845" y="293"/>
                    <a:pt x="2795" y="313"/>
                    <a:pt x="2743" y="329"/>
                  </a:cubicBezTo>
                  <a:cubicBezTo>
                    <a:pt x="2736" y="330"/>
                    <a:pt x="2730" y="332"/>
                    <a:pt x="2723" y="334"/>
                  </a:cubicBezTo>
                  <a:cubicBezTo>
                    <a:pt x="2704" y="339"/>
                    <a:pt x="2704" y="339"/>
                    <a:pt x="2704" y="339"/>
                  </a:cubicBezTo>
                  <a:cubicBezTo>
                    <a:pt x="2697" y="340"/>
                    <a:pt x="2691" y="342"/>
                    <a:pt x="2684" y="343"/>
                  </a:cubicBezTo>
                  <a:cubicBezTo>
                    <a:pt x="2677" y="344"/>
                    <a:pt x="2671" y="345"/>
                    <a:pt x="2664" y="347"/>
                  </a:cubicBezTo>
                  <a:cubicBezTo>
                    <a:pt x="2644" y="349"/>
                    <a:pt x="2644" y="349"/>
                    <a:pt x="2644" y="349"/>
                  </a:cubicBezTo>
                  <a:cubicBezTo>
                    <a:pt x="2634" y="351"/>
                    <a:pt x="2634" y="351"/>
                    <a:pt x="2634" y="351"/>
                  </a:cubicBezTo>
                  <a:cubicBezTo>
                    <a:pt x="2624" y="352"/>
                    <a:pt x="2624" y="352"/>
                    <a:pt x="2624" y="352"/>
                  </a:cubicBezTo>
                  <a:cubicBezTo>
                    <a:pt x="2604" y="354"/>
                    <a:pt x="2604" y="354"/>
                    <a:pt x="2604" y="354"/>
                  </a:cubicBezTo>
                  <a:cubicBezTo>
                    <a:pt x="2597" y="354"/>
                    <a:pt x="2590" y="354"/>
                    <a:pt x="2584" y="355"/>
                  </a:cubicBezTo>
                  <a:cubicBezTo>
                    <a:pt x="2530" y="357"/>
                    <a:pt x="2476" y="352"/>
                    <a:pt x="2423" y="340"/>
                  </a:cubicBezTo>
                  <a:cubicBezTo>
                    <a:pt x="2416" y="339"/>
                    <a:pt x="2410" y="337"/>
                    <a:pt x="2403" y="335"/>
                  </a:cubicBezTo>
                  <a:cubicBezTo>
                    <a:pt x="2397" y="333"/>
                    <a:pt x="2390" y="332"/>
                    <a:pt x="2384" y="330"/>
                  </a:cubicBezTo>
                  <a:cubicBezTo>
                    <a:pt x="2365" y="323"/>
                    <a:pt x="2365" y="323"/>
                    <a:pt x="2365" y="323"/>
                  </a:cubicBezTo>
                  <a:cubicBezTo>
                    <a:pt x="2346" y="316"/>
                    <a:pt x="2346" y="316"/>
                    <a:pt x="2346" y="316"/>
                  </a:cubicBezTo>
                  <a:cubicBezTo>
                    <a:pt x="2342" y="315"/>
                    <a:pt x="2339" y="314"/>
                    <a:pt x="2336" y="313"/>
                  </a:cubicBezTo>
                  <a:cubicBezTo>
                    <a:pt x="2327" y="309"/>
                    <a:pt x="2327" y="309"/>
                    <a:pt x="2327" y="309"/>
                  </a:cubicBezTo>
                  <a:cubicBezTo>
                    <a:pt x="2321" y="306"/>
                    <a:pt x="2315" y="303"/>
                    <a:pt x="2309" y="300"/>
                  </a:cubicBezTo>
                  <a:cubicBezTo>
                    <a:pt x="2291" y="291"/>
                    <a:pt x="2291" y="291"/>
                    <a:pt x="2291" y="291"/>
                  </a:cubicBezTo>
                  <a:cubicBezTo>
                    <a:pt x="2288" y="289"/>
                    <a:pt x="2285" y="288"/>
                    <a:pt x="2282" y="286"/>
                  </a:cubicBezTo>
                  <a:cubicBezTo>
                    <a:pt x="2273" y="281"/>
                    <a:pt x="2273" y="281"/>
                    <a:pt x="2273" y="281"/>
                  </a:cubicBezTo>
                  <a:cubicBezTo>
                    <a:pt x="2227" y="253"/>
                    <a:pt x="2184" y="219"/>
                    <a:pt x="2143" y="185"/>
                  </a:cubicBezTo>
                  <a:cubicBezTo>
                    <a:pt x="2122" y="168"/>
                    <a:pt x="2102" y="151"/>
                    <a:pt x="2081" y="133"/>
                  </a:cubicBezTo>
                  <a:cubicBezTo>
                    <a:pt x="2061" y="116"/>
                    <a:pt x="2040" y="99"/>
                    <a:pt x="2019" y="83"/>
                  </a:cubicBezTo>
                  <a:cubicBezTo>
                    <a:pt x="2008" y="75"/>
                    <a:pt x="1997" y="67"/>
                    <a:pt x="1985" y="60"/>
                  </a:cubicBezTo>
                  <a:cubicBezTo>
                    <a:pt x="1974" y="53"/>
                    <a:pt x="1962" y="47"/>
                    <a:pt x="1949" y="43"/>
                  </a:cubicBezTo>
                  <a:cubicBezTo>
                    <a:pt x="1937" y="38"/>
                    <a:pt x="1924" y="34"/>
                    <a:pt x="1911" y="31"/>
                  </a:cubicBezTo>
                  <a:cubicBezTo>
                    <a:pt x="1898" y="29"/>
                    <a:pt x="1885" y="27"/>
                    <a:pt x="1871" y="26"/>
                  </a:cubicBezTo>
                  <a:cubicBezTo>
                    <a:pt x="1845" y="25"/>
                    <a:pt x="1818" y="27"/>
                    <a:pt x="1791" y="32"/>
                  </a:cubicBezTo>
                  <a:cubicBezTo>
                    <a:pt x="1765" y="36"/>
                    <a:pt x="1739" y="43"/>
                    <a:pt x="1713" y="51"/>
                  </a:cubicBezTo>
                  <a:cubicBezTo>
                    <a:pt x="1662" y="67"/>
                    <a:pt x="1613" y="88"/>
                    <a:pt x="1564" y="112"/>
                  </a:cubicBezTo>
                  <a:cubicBezTo>
                    <a:pt x="1516" y="135"/>
                    <a:pt x="1468" y="159"/>
                    <a:pt x="1420" y="183"/>
                  </a:cubicBezTo>
                  <a:cubicBezTo>
                    <a:pt x="1371" y="205"/>
                    <a:pt x="1321" y="225"/>
                    <a:pt x="1270" y="242"/>
                  </a:cubicBezTo>
                  <a:cubicBezTo>
                    <a:pt x="1219" y="260"/>
                    <a:pt x="1167" y="276"/>
                    <a:pt x="1116" y="290"/>
                  </a:cubicBezTo>
                  <a:cubicBezTo>
                    <a:pt x="1090" y="297"/>
                    <a:pt x="1064" y="304"/>
                    <a:pt x="1038" y="311"/>
                  </a:cubicBezTo>
                  <a:cubicBezTo>
                    <a:pt x="999" y="321"/>
                    <a:pt x="999" y="321"/>
                    <a:pt x="999" y="321"/>
                  </a:cubicBezTo>
                  <a:cubicBezTo>
                    <a:pt x="979" y="326"/>
                    <a:pt x="979" y="326"/>
                    <a:pt x="979" y="326"/>
                  </a:cubicBezTo>
                  <a:cubicBezTo>
                    <a:pt x="959" y="330"/>
                    <a:pt x="959" y="330"/>
                    <a:pt x="959" y="330"/>
                  </a:cubicBezTo>
                  <a:cubicBezTo>
                    <a:pt x="855" y="355"/>
                    <a:pt x="749" y="376"/>
                    <a:pt x="643" y="392"/>
                  </a:cubicBezTo>
                  <a:cubicBezTo>
                    <a:pt x="536" y="408"/>
                    <a:pt x="429" y="419"/>
                    <a:pt x="322" y="426"/>
                  </a:cubicBezTo>
                  <a:cubicBezTo>
                    <a:pt x="215" y="432"/>
                    <a:pt x="107" y="433"/>
                    <a:pt x="0" y="4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43">
              <a:extLst>
                <a:ext uri="{FF2B5EF4-FFF2-40B4-BE49-F238E27FC236}">
                  <a16:creationId xmlns:a16="http://schemas.microsoft.com/office/drawing/2014/main" id="{68D47ACE-9FF4-380B-FB0C-11FB65C140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4700" y="2667000"/>
              <a:ext cx="12122150" cy="1076325"/>
            </a:xfrm>
            <a:custGeom>
              <a:avLst/>
              <a:gdLst>
                <a:gd name="T0" fmla="*/ 321 w 4853"/>
                <a:gd name="T1" fmla="*/ 420 h 430"/>
                <a:gd name="T2" fmla="*/ 956 w 4853"/>
                <a:gd name="T3" fmla="*/ 335 h 430"/>
                <a:gd name="T4" fmla="*/ 1344 w 4853"/>
                <a:gd name="T5" fmla="*/ 238 h 430"/>
                <a:gd name="T6" fmla="*/ 1401 w 4853"/>
                <a:gd name="T7" fmla="*/ 219 h 430"/>
                <a:gd name="T8" fmla="*/ 1494 w 4853"/>
                <a:gd name="T9" fmla="*/ 182 h 430"/>
                <a:gd name="T10" fmla="*/ 1721 w 4853"/>
                <a:gd name="T11" fmla="*/ 103 h 430"/>
                <a:gd name="T12" fmla="*/ 1881 w 4853"/>
                <a:gd name="T13" fmla="*/ 94 h 430"/>
                <a:gd name="T14" fmla="*/ 1957 w 4853"/>
                <a:gd name="T15" fmla="*/ 119 h 430"/>
                <a:gd name="T16" fmla="*/ 2157 w 4853"/>
                <a:gd name="T17" fmla="*/ 253 h 430"/>
                <a:gd name="T18" fmla="*/ 2297 w 4853"/>
                <a:gd name="T19" fmla="*/ 329 h 430"/>
                <a:gd name="T20" fmla="*/ 2393 w 4853"/>
                <a:gd name="T21" fmla="*/ 357 h 430"/>
                <a:gd name="T22" fmla="*/ 2413 w 4853"/>
                <a:gd name="T23" fmla="*/ 360 h 430"/>
                <a:gd name="T24" fmla="*/ 2452 w 4853"/>
                <a:gd name="T25" fmla="*/ 365 h 430"/>
                <a:gd name="T26" fmla="*/ 2472 w 4853"/>
                <a:gd name="T27" fmla="*/ 367 h 430"/>
                <a:gd name="T28" fmla="*/ 2532 w 4853"/>
                <a:gd name="T29" fmla="*/ 368 h 430"/>
                <a:gd name="T30" fmla="*/ 2572 w 4853"/>
                <a:gd name="T31" fmla="*/ 366 h 430"/>
                <a:gd name="T32" fmla="*/ 2592 w 4853"/>
                <a:gd name="T33" fmla="*/ 364 h 430"/>
                <a:gd name="T34" fmla="*/ 2766 w 4853"/>
                <a:gd name="T35" fmla="*/ 320 h 430"/>
                <a:gd name="T36" fmla="*/ 2981 w 4853"/>
                <a:gd name="T37" fmla="*/ 214 h 430"/>
                <a:gd name="T38" fmla="*/ 3187 w 4853"/>
                <a:gd name="T39" fmla="*/ 91 h 430"/>
                <a:gd name="T40" fmla="*/ 3334 w 4853"/>
                <a:gd name="T41" fmla="*/ 26 h 430"/>
                <a:gd name="T42" fmla="*/ 3653 w 4853"/>
                <a:gd name="T43" fmla="*/ 13 h 430"/>
                <a:gd name="T44" fmla="*/ 3809 w 4853"/>
                <a:gd name="T45" fmla="*/ 49 h 430"/>
                <a:gd name="T46" fmla="*/ 4092 w 4853"/>
                <a:gd name="T47" fmla="*/ 198 h 430"/>
                <a:gd name="T48" fmla="*/ 4381 w 4853"/>
                <a:gd name="T49" fmla="*/ 337 h 430"/>
                <a:gd name="T50" fmla="*/ 4534 w 4853"/>
                <a:gd name="T51" fmla="*/ 381 h 430"/>
                <a:gd name="T52" fmla="*/ 4574 w 4853"/>
                <a:gd name="T53" fmla="*/ 388 h 430"/>
                <a:gd name="T54" fmla="*/ 4693 w 4853"/>
                <a:gd name="T55" fmla="*/ 401 h 430"/>
                <a:gd name="T56" fmla="*/ 4693 w 4853"/>
                <a:gd name="T57" fmla="*/ 401 h 430"/>
                <a:gd name="T58" fmla="*/ 4574 w 4853"/>
                <a:gd name="T59" fmla="*/ 389 h 430"/>
                <a:gd name="T60" fmla="*/ 4534 w 4853"/>
                <a:gd name="T61" fmla="*/ 382 h 430"/>
                <a:gd name="T62" fmla="*/ 4380 w 4853"/>
                <a:gd name="T63" fmla="*/ 338 h 430"/>
                <a:gd name="T64" fmla="*/ 4091 w 4853"/>
                <a:gd name="T65" fmla="*/ 200 h 430"/>
                <a:gd name="T66" fmla="*/ 3808 w 4853"/>
                <a:gd name="T67" fmla="*/ 52 h 430"/>
                <a:gd name="T68" fmla="*/ 3652 w 4853"/>
                <a:gd name="T69" fmla="*/ 16 h 430"/>
                <a:gd name="T70" fmla="*/ 3335 w 4853"/>
                <a:gd name="T71" fmla="*/ 29 h 430"/>
                <a:gd name="T72" fmla="*/ 3189 w 4853"/>
                <a:gd name="T73" fmla="*/ 94 h 430"/>
                <a:gd name="T74" fmla="*/ 2983 w 4853"/>
                <a:gd name="T75" fmla="*/ 217 h 430"/>
                <a:gd name="T76" fmla="*/ 2767 w 4853"/>
                <a:gd name="T77" fmla="*/ 323 h 430"/>
                <a:gd name="T78" fmla="*/ 2592 w 4853"/>
                <a:gd name="T79" fmla="*/ 368 h 430"/>
                <a:gd name="T80" fmla="*/ 2572 w 4853"/>
                <a:gd name="T81" fmla="*/ 370 h 430"/>
                <a:gd name="T82" fmla="*/ 2532 w 4853"/>
                <a:gd name="T83" fmla="*/ 372 h 430"/>
                <a:gd name="T84" fmla="*/ 2472 w 4853"/>
                <a:gd name="T85" fmla="*/ 371 h 430"/>
                <a:gd name="T86" fmla="*/ 2452 w 4853"/>
                <a:gd name="T87" fmla="*/ 369 h 430"/>
                <a:gd name="T88" fmla="*/ 2412 w 4853"/>
                <a:gd name="T89" fmla="*/ 364 h 430"/>
                <a:gd name="T90" fmla="*/ 2392 w 4853"/>
                <a:gd name="T91" fmla="*/ 361 h 430"/>
                <a:gd name="T92" fmla="*/ 2296 w 4853"/>
                <a:gd name="T93" fmla="*/ 333 h 430"/>
                <a:gd name="T94" fmla="*/ 2155 w 4853"/>
                <a:gd name="T95" fmla="*/ 256 h 430"/>
                <a:gd name="T96" fmla="*/ 1956 w 4853"/>
                <a:gd name="T97" fmla="*/ 122 h 430"/>
                <a:gd name="T98" fmla="*/ 1881 w 4853"/>
                <a:gd name="T99" fmla="*/ 97 h 430"/>
                <a:gd name="T100" fmla="*/ 1722 w 4853"/>
                <a:gd name="T101" fmla="*/ 106 h 430"/>
                <a:gd name="T102" fmla="*/ 1495 w 4853"/>
                <a:gd name="T103" fmla="*/ 184 h 430"/>
                <a:gd name="T104" fmla="*/ 1402 w 4853"/>
                <a:gd name="T105" fmla="*/ 221 h 430"/>
                <a:gd name="T106" fmla="*/ 1345 w 4853"/>
                <a:gd name="T107" fmla="*/ 241 h 430"/>
                <a:gd name="T108" fmla="*/ 956 w 4853"/>
                <a:gd name="T109" fmla="*/ 337 h 430"/>
                <a:gd name="T110" fmla="*/ 321 w 4853"/>
                <a:gd name="T111" fmla="*/ 421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53" h="430">
                  <a:moveTo>
                    <a:pt x="0" y="426"/>
                  </a:moveTo>
                  <a:cubicBezTo>
                    <a:pt x="107" y="429"/>
                    <a:pt x="214" y="427"/>
                    <a:pt x="321" y="420"/>
                  </a:cubicBezTo>
                  <a:cubicBezTo>
                    <a:pt x="427" y="413"/>
                    <a:pt x="534" y="402"/>
                    <a:pt x="640" y="388"/>
                  </a:cubicBezTo>
                  <a:cubicBezTo>
                    <a:pt x="745" y="373"/>
                    <a:pt x="851" y="355"/>
                    <a:pt x="956" y="335"/>
                  </a:cubicBezTo>
                  <a:cubicBezTo>
                    <a:pt x="1060" y="313"/>
                    <a:pt x="1165" y="291"/>
                    <a:pt x="1268" y="262"/>
                  </a:cubicBezTo>
                  <a:cubicBezTo>
                    <a:pt x="1293" y="255"/>
                    <a:pt x="1319" y="247"/>
                    <a:pt x="1344" y="238"/>
                  </a:cubicBezTo>
                  <a:cubicBezTo>
                    <a:pt x="1357" y="234"/>
                    <a:pt x="1370" y="230"/>
                    <a:pt x="1382" y="225"/>
                  </a:cubicBezTo>
                  <a:cubicBezTo>
                    <a:pt x="1401" y="219"/>
                    <a:pt x="1401" y="219"/>
                    <a:pt x="1401" y="219"/>
                  </a:cubicBezTo>
                  <a:cubicBezTo>
                    <a:pt x="1407" y="216"/>
                    <a:pt x="1413" y="214"/>
                    <a:pt x="1420" y="211"/>
                  </a:cubicBezTo>
                  <a:cubicBezTo>
                    <a:pt x="1494" y="182"/>
                    <a:pt x="1494" y="182"/>
                    <a:pt x="1494" y="182"/>
                  </a:cubicBezTo>
                  <a:cubicBezTo>
                    <a:pt x="1519" y="171"/>
                    <a:pt x="1544" y="161"/>
                    <a:pt x="1568" y="151"/>
                  </a:cubicBezTo>
                  <a:cubicBezTo>
                    <a:pt x="1618" y="132"/>
                    <a:pt x="1669" y="115"/>
                    <a:pt x="1721" y="103"/>
                  </a:cubicBezTo>
                  <a:cubicBezTo>
                    <a:pt x="1748" y="97"/>
                    <a:pt x="1774" y="93"/>
                    <a:pt x="1801" y="91"/>
                  </a:cubicBezTo>
                  <a:cubicBezTo>
                    <a:pt x="1827" y="89"/>
                    <a:pt x="1855" y="89"/>
                    <a:pt x="1881" y="94"/>
                  </a:cubicBezTo>
                  <a:cubicBezTo>
                    <a:pt x="1894" y="96"/>
                    <a:pt x="1907" y="99"/>
                    <a:pt x="1920" y="103"/>
                  </a:cubicBezTo>
                  <a:cubicBezTo>
                    <a:pt x="1933" y="107"/>
                    <a:pt x="1945" y="113"/>
                    <a:pt x="1957" y="119"/>
                  </a:cubicBezTo>
                  <a:cubicBezTo>
                    <a:pt x="1981" y="131"/>
                    <a:pt x="2004" y="145"/>
                    <a:pt x="2026" y="161"/>
                  </a:cubicBezTo>
                  <a:cubicBezTo>
                    <a:pt x="2070" y="191"/>
                    <a:pt x="2113" y="223"/>
                    <a:pt x="2157" y="253"/>
                  </a:cubicBezTo>
                  <a:cubicBezTo>
                    <a:pt x="2179" y="267"/>
                    <a:pt x="2202" y="281"/>
                    <a:pt x="2225" y="295"/>
                  </a:cubicBezTo>
                  <a:cubicBezTo>
                    <a:pt x="2248" y="308"/>
                    <a:pt x="2272" y="319"/>
                    <a:pt x="2297" y="329"/>
                  </a:cubicBezTo>
                  <a:cubicBezTo>
                    <a:pt x="2322" y="339"/>
                    <a:pt x="2347" y="347"/>
                    <a:pt x="2373" y="353"/>
                  </a:cubicBezTo>
                  <a:cubicBezTo>
                    <a:pt x="2380" y="354"/>
                    <a:pt x="2386" y="355"/>
                    <a:pt x="2393" y="357"/>
                  </a:cubicBezTo>
                  <a:cubicBezTo>
                    <a:pt x="2403" y="359"/>
                    <a:pt x="2403" y="359"/>
                    <a:pt x="2403" y="359"/>
                  </a:cubicBezTo>
                  <a:cubicBezTo>
                    <a:pt x="2413" y="360"/>
                    <a:pt x="2413" y="360"/>
                    <a:pt x="2413" y="360"/>
                  </a:cubicBezTo>
                  <a:cubicBezTo>
                    <a:pt x="2432" y="363"/>
                    <a:pt x="2432" y="363"/>
                    <a:pt x="2432" y="363"/>
                  </a:cubicBezTo>
                  <a:cubicBezTo>
                    <a:pt x="2452" y="365"/>
                    <a:pt x="2452" y="365"/>
                    <a:pt x="2452" y="365"/>
                  </a:cubicBezTo>
                  <a:cubicBezTo>
                    <a:pt x="2455" y="366"/>
                    <a:pt x="2459" y="366"/>
                    <a:pt x="2462" y="366"/>
                  </a:cubicBezTo>
                  <a:cubicBezTo>
                    <a:pt x="2472" y="367"/>
                    <a:pt x="2472" y="367"/>
                    <a:pt x="2472" y="367"/>
                  </a:cubicBezTo>
                  <a:cubicBezTo>
                    <a:pt x="2479" y="367"/>
                    <a:pt x="2485" y="368"/>
                    <a:pt x="2492" y="368"/>
                  </a:cubicBezTo>
                  <a:cubicBezTo>
                    <a:pt x="2505" y="368"/>
                    <a:pt x="2519" y="369"/>
                    <a:pt x="2532" y="368"/>
                  </a:cubicBezTo>
                  <a:cubicBezTo>
                    <a:pt x="2539" y="368"/>
                    <a:pt x="2545" y="368"/>
                    <a:pt x="2552" y="368"/>
                  </a:cubicBezTo>
                  <a:cubicBezTo>
                    <a:pt x="2572" y="366"/>
                    <a:pt x="2572" y="366"/>
                    <a:pt x="2572" y="366"/>
                  </a:cubicBezTo>
                  <a:cubicBezTo>
                    <a:pt x="2575" y="366"/>
                    <a:pt x="2579" y="366"/>
                    <a:pt x="2582" y="365"/>
                  </a:cubicBezTo>
                  <a:cubicBezTo>
                    <a:pt x="2592" y="364"/>
                    <a:pt x="2592" y="364"/>
                    <a:pt x="2592" y="364"/>
                  </a:cubicBezTo>
                  <a:cubicBezTo>
                    <a:pt x="2612" y="361"/>
                    <a:pt x="2612" y="361"/>
                    <a:pt x="2612" y="361"/>
                  </a:cubicBezTo>
                  <a:cubicBezTo>
                    <a:pt x="2664" y="354"/>
                    <a:pt x="2716" y="339"/>
                    <a:pt x="2766" y="320"/>
                  </a:cubicBezTo>
                  <a:cubicBezTo>
                    <a:pt x="2815" y="301"/>
                    <a:pt x="2864" y="278"/>
                    <a:pt x="2911" y="253"/>
                  </a:cubicBezTo>
                  <a:cubicBezTo>
                    <a:pt x="2934" y="240"/>
                    <a:pt x="2958" y="227"/>
                    <a:pt x="2981" y="214"/>
                  </a:cubicBezTo>
                  <a:cubicBezTo>
                    <a:pt x="3004" y="201"/>
                    <a:pt x="3027" y="188"/>
                    <a:pt x="3050" y="174"/>
                  </a:cubicBezTo>
                  <a:cubicBezTo>
                    <a:pt x="3096" y="146"/>
                    <a:pt x="3141" y="117"/>
                    <a:pt x="3187" y="91"/>
                  </a:cubicBezTo>
                  <a:cubicBezTo>
                    <a:pt x="3211" y="78"/>
                    <a:pt x="3235" y="65"/>
                    <a:pt x="3259" y="55"/>
                  </a:cubicBezTo>
                  <a:cubicBezTo>
                    <a:pt x="3283" y="43"/>
                    <a:pt x="3309" y="34"/>
                    <a:pt x="3334" y="26"/>
                  </a:cubicBezTo>
                  <a:cubicBezTo>
                    <a:pt x="3386" y="11"/>
                    <a:pt x="3439" y="3"/>
                    <a:pt x="3493" y="1"/>
                  </a:cubicBezTo>
                  <a:cubicBezTo>
                    <a:pt x="3546" y="0"/>
                    <a:pt x="3600" y="5"/>
                    <a:pt x="3653" y="13"/>
                  </a:cubicBezTo>
                  <a:cubicBezTo>
                    <a:pt x="3679" y="17"/>
                    <a:pt x="3705" y="22"/>
                    <a:pt x="3731" y="28"/>
                  </a:cubicBezTo>
                  <a:cubicBezTo>
                    <a:pt x="3757" y="34"/>
                    <a:pt x="3783" y="41"/>
                    <a:pt x="3809" y="49"/>
                  </a:cubicBezTo>
                  <a:cubicBezTo>
                    <a:pt x="3860" y="66"/>
                    <a:pt x="3909" y="88"/>
                    <a:pt x="3954" y="116"/>
                  </a:cubicBezTo>
                  <a:cubicBezTo>
                    <a:pt x="4000" y="143"/>
                    <a:pt x="4046" y="171"/>
                    <a:pt x="4092" y="198"/>
                  </a:cubicBezTo>
                  <a:cubicBezTo>
                    <a:pt x="4138" y="225"/>
                    <a:pt x="4185" y="250"/>
                    <a:pt x="4233" y="274"/>
                  </a:cubicBezTo>
                  <a:cubicBezTo>
                    <a:pt x="4281" y="297"/>
                    <a:pt x="4330" y="319"/>
                    <a:pt x="4381" y="337"/>
                  </a:cubicBezTo>
                  <a:cubicBezTo>
                    <a:pt x="4406" y="346"/>
                    <a:pt x="4431" y="354"/>
                    <a:pt x="4457" y="361"/>
                  </a:cubicBezTo>
                  <a:cubicBezTo>
                    <a:pt x="4482" y="369"/>
                    <a:pt x="4508" y="375"/>
                    <a:pt x="4534" y="381"/>
                  </a:cubicBezTo>
                  <a:cubicBezTo>
                    <a:pt x="4554" y="385"/>
                    <a:pt x="4554" y="385"/>
                    <a:pt x="4554" y="385"/>
                  </a:cubicBezTo>
                  <a:cubicBezTo>
                    <a:pt x="4561" y="386"/>
                    <a:pt x="4567" y="387"/>
                    <a:pt x="4574" y="388"/>
                  </a:cubicBezTo>
                  <a:cubicBezTo>
                    <a:pt x="4587" y="391"/>
                    <a:pt x="4600" y="392"/>
                    <a:pt x="4613" y="394"/>
                  </a:cubicBezTo>
                  <a:cubicBezTo>
                    <a:pt x="4640" y="397"/>
                    <a:pt x="4667" y="400"/>
                    <a:pt x="4693" y="401"/>
                  </a:cubicBezTo>
                  <a:cubicBezTo>
                    <a:pt x="4747" y="403"/>
                    <a:pt x="4800" y="399"/>
                    <a:pt x="4853" y="390"/>
                  </a:cubicBezTo>
                  <a:cubicBezTo>
                    <a:pt x="4800" y="399"/>
                    <a:pt x="4747" y="403"/>
                    <a:pt x="4693" y="401"/>
                  </a:cubicBezTo>
                  <a:cubicBezTo>
                    <a:pt x="4667" y="400"/>
                    <a:pt x="4640" y="398"/>
                    <a:pt x="4613" y="395"/>
                  </a:cubicBezTo>
                  <a:cubicBezTo>
                    <a:pt x="4600" y="393"/>
                    <a:pt x="4587" y="391"/>
                    <a:pt x="4574" y="389"/>
                  </a:cubicBezTo>
                  <a:cubicBezTo>
                    <a:pt x="4567" y="388"/>
                    <a:pt x="4560" y="387"/>
                    <a:pt x="4554" y="386"/>
                  </a:cubicBezTo>
                  <a:cubicBezTo>
                    <a:pt x="4534" y="382"/>
                    <a:pt x="4534" y="382"/>
                    <a:pt x="4534" y="382"/>
                  </a:cubicBezTo>
                  <a:cubicBezTo>
                    <a:pt x="4508" y="376"/>
                    <a:pt x="4482" y="370"/>
                    <a:pt x="4456" y="363"/>
                  </a:cubicBezTo>
                  <a:cubicBezTo>
                    <a:pt x="4431" y="355"/>
                    <a:pt x="4405" y="347"/>
                    <a:pt x="4380" y="338"/>
                  </a:cubicBezTo>
                  <a:cubicBezTo>
                    <a:pt x="4330" y="320"/>
                    <a:pt x="4281" y="299"/>
                    <a:pt x="4233" y="275"/>
                  </a:cubicBezTo>
                  <a:cubicBezTo>
                    <a:pt x="4184" y="252"/>
                    <a:pt x="4137" y="227"/>
                    <a:pt x="4091" y="200"/>
                  </a:cubicBezTo>
                  <a:cubicBezTo>
                    <a:pt x="4045" y="173"/>
                    <a:pt x="3999" y="145"/>
                    <a:pt x="3953" y="118"/>
                  </a:cubicBezTo>
                  <a:cubicBezTo>
                    <a:pt x="3908" y="90"/>
                    <a:pt x="3859" y="68"/>
                    <a:pt x="3808" y="52"/>
                  </a:cubicBezTo>
                  <a:cubicBezTo>
                    <a:pt x="3783" y="43"/>
                    <a:pt x="3757" y="37"/>
                    <a:pt x="3731" y="31"/>
                  </a:cubicBezTo>
                  <a:cubicBezTo>
                    <a:pt x="3705" y="25"/>
                    <a:pt x="3678" y="20"/>
                    <a:pt x="3652" y="16"/>
                  </a:cubicBezTo>
                  <a:cubicBezTo>
                    <a:pt x="3599" y="7"/>
                    <a:pt x="3546" y="3"/>
                    <a:pt x="3493" y="4"/>
                  </a:cubicBezTo>
                  <a:cubicBezTo>
                    <a:pt x="3439" y="6"/>
                    <a:pt x="3386" y="14"/>
                    <a:pt x="3335" y="29"/>
                  </a:cubicBezTo>
                  <a:cubicBezTo>
                    <a:pt x="3310" y="37"/>
                    <a:pt x="3285" y="46"/>
                    <a:pt x="3260" y="57"/>
                  </a:cubicBezTo>
                  <a:cubicBezTo>
                    <a:pt x="3236" y="68"/>
                    <a:pt x="3212" y="81"/>
                    <a:pt x="3189" y="94"/>
                  </a:cubicBezTo>
                  <a:cubicBezTo>
                    <a:pt x="3142" y="120"/>
                    <a:pt x="3098" y="149"/>
                    <a:pt x="3052" y="177"/>
                  </a:cubicBezTo>
                  <a:cubicBezTo>
                    <a:pt x="3029" y="191"/>
                    <a:pt x="3006" y="204"/>
                    <a:pt x="2983" y="217"/>
                  </a:cubicBezTo>
                  <a:cubicBezTo>
                    <a:pt x="2960" y="230"/>
                    <a:pt x="2936" y="243"/>
                    <a:pt x="2913" y="256"/>
                  </a:cubicBezTo>
                  <a:cubicBezTo>
                    <a:pt x="2865" y="281"/>
                    <a:pt x="2817" y="304"/>
                    <a:pt x="2767" y="323"/>
                  </a:cubicBezTo>
                  <a:cubicBezTo>
                    <a:pt x="2717" y="343"/>
                    <a:pt x="2665" y="357"/>
                    <a:pt x="2612" y="365"/>
                  </a:cubicBezTo>
                  <a:cubicBezTo>
                    <a:pt x="2592" y="368"/>
                    <a:pt x="2592" y="368"/>
                    <a:pt x="2592" y="368"/>
                  </a:cubicBezTo>
                  <a:cubicBezTo>
                    <a:pt x="2582" y="369"/>
                    <a:pt x="2582" y="369"/>
                    <a:pt x="2582" y="369"/>
                  </a:cubicBezTo>
                  <a:cubicBezTo>
                    <a:pt x="2579" y="369"/>
                    <a:pt x="2576" y="370"/>
                    <a:pt x="2572" y="370"/>
                  </a:cubicBezTo>
                  <a:cubicBezTo>
                    <a:pt x="2552" y="371"/>
                    <a:pt x="2552" y="371"/>
                    <a:pt x="2552" y="371"/>
                  </a:cubicBezTo>
                  <a:cubicBezTo>
                    <a:pt x="2545" y="372"/>
                    <a:pt x="2539" y="372"/>
                    <a:pt x="2532" y="372"/>
                  </a:cubicBezTo>
                  <a:cubicBezTo>
                    <a:pt x="2519" y="373"/>
                    <a:pt x="2505" y="372"/>
                    <a:pt x="2492" y="372"/>
                  </a:cubicBezTo>
                  <a:cubicBezTo>
                    <a:pt x="2485" y="372"/>
                    <a:pt x="2479" y="371"/>
                    <a:pt x="2472" y="371"/>
                  </a:cubicBezTo>
                  <a:cubicBezTo>
                    <a:pt x="2462" y="370"/>
                    <a:pt x="2462" y="370"/>
                    <a:pt x="2462" y="370"/>
                  </a:cubicBezTo>
                  <a:cubicBezTo>
                    <a:pt x="2458" y="370"/>
                    <a:pt x="2455" y="370"/>
                    <a:pt x="2452" y="369"/>
                  </a:cubicBezTo>
                  <a:cubicBezTo>
                    <a:pt x="2432" y="367"/>
                    <a:pt x="2432" y="367"/>
                    <a:pt x="2432" y="367"/>
                  </a:cubicBezTo>
                  <a:cubicBezTo>
                    <a:pt x="2412" y="364"/>
                    <a:pt x="2412" y="364"/>
                    <a:pt x="2412" y="364"/>
                  </a:cubicBezTo>
                  <a:cubicBezTo>
                    <a:pt x="2402" y="363"/>
                    <a:pt x="2402" y="363"/>
                    <a:pt x="2402" y="363"/>
                  </a:cubicBezTo>
                  <a:cubicBezTo>
                    <a:pt x="2392" y="361"/>
                    <a:pt x="2392" y="361"/>
                    <a:pt x="2392" y="361"/>
                  </a:cubicBezTo>
                  <a:cubicBezTo>
                    <a:pt x="2386" y="359"/>
                    <a:pt x="2379" y="358"/>
                    <a:pt x="2372" y="357"/>
                  </a:cubicBezTo>
                  <a:cubicBezTo>
                    <a:pt x="2346" y="350"/>
                    <a:pt x="2321" y="343"/>
                    <a:pt x="2296" y="333"/>
                  </a:cubicBezTo>
                  <a:cubicBezTo>
                    <a:pt x="2271" y="323"/>
                    <a:pt x="2247" y="311"/>
                    <a:pt x="2223" y="298"/>
                  </a:cubicBezTo>
                  <a:cubicBezTo>
                    <a:pt x="2200" y="285"/>
                    <a:pt x="2177" y="270"/>
                    <a:pt x="2155" y="256"/>
                  </a:cubicBezTo>
                  <a:cubicBezTo>
                    <a:pt x="2110" y="226"/>
                    <a:pt x="2067" y="194"/>
                    <a:pt x="2024" y="164"/>
                  </a:cubicBezTo>
                  <a:cubicBezTo>
                    <a:pt x="2002" y="148"/>
                    <a:pt x="1979" y="134"/>
                    <a:pt x="1956" y="122"/>
                  </a:cubicBezTo>
                  <a:cubicBezTo>
                    <a:pt x="1944" y="116"/>
                    <a:pt x="1932" y="110"/>
                    <a:pt x="1919" y="106"/>
                  </a:cubicBezTo>
                  <a:cubicBezTo>
                    <a:pt x="1907" y="102"/>
                    <a:pt x="1894" y="99"/>
                    <a:pt x="1881" y="97"/>
                  </a:cubicBezTo>
                  <a:cubicBezTo>
                    <a:pt x="1854" y="93"/>
                    <a:pt x="1828" y="92"/>
                    <a:pt x="1801" y="94"/>
                  </a:cubicBezTo>
                  <a:cubicBezTo>
                    <a:pt x="1774" y="96"/>
                    <a:pt x="1748" y="101"/>
                    <a:pt x="1722" y="106"/>
                  </a:cubicBezTo>
                  <a:cubicBezTo>
                    <a:pt x="1670" y="118"/>
                    <a:pt x="1619" y="135"/>
                    <a:pt x="1570" y="154"/>
                  </a:cubicBezTo>
                  <a:cubicBezTo>
                    <a:pt x="1545" y="164"/>
                    <a:pt x="1520" y="174"/>
                    <a:pt x="1495" y="184"/>
                  </a:cubicBezTo>
                  <a:cubicBezTo>
                    <a:pt x="1421" y="214"/>
                    <a:pt x="1421" y="214"/>
                    <a:pt x="1421" y="214"/>
                  </a:cubicBezTo>
                  <a:cubicBezTo>
                    <a:pt x="1414" y="216"/>
                    <a:pt x="1408" y="219"/>
                    <a:pt x="1402" y="221"/>
                  </a:cubicBezTo>
                  <a:cubicBezTo>
                    <a:pt x="1383" y="228"/>
                    <a:pt x="1383" y="228"/>
                    <a:pt x="1383" y="228"/>
                  </a:cubicBezTo>
                  <a:cubicBezTo>
                    <a:pt x="1371" y="233"/>
                    <a:pt x="1358" y="237"/>
                    <a:pt x="1345" y="241"/>
                  </a:cubicBezTo>
                  <a:cubicBezTo>
                    <a:pt x="1320" y="249"/>
                    <a:pt x="1294" y="257"/>
                    <a:pt x="1269" y="264"/>
                  </a:cubicBezTo>
                  <a:cubicBezTo>
                    <a:pt x="1166" y="294"/>
                    <a:pt x="1061" y="316"/>
                    <a:pt x="956" y="337"/>
                  </a:cubicBezTo>
                  <a:cubicBezTo>
                    <a:pt x="851" y="357"/>
                    <a:pt x="746" y="375"/>
                    <a:pt x="640" y="390"/>
                  </a:cubicBezTo>
                  <a:cubicBezTo>
                    <a:pt x="534" y="404"/>
                    <a:pt x="428" y="415"/>
                    <a:pt x="321" y="421"/>
                  </a:cubicBezTo>
                  <a:cubicBezTo>
                    <a:pt x="214" y="428"/>
                    <a:pt x="107" y="430"/>
                    <a:pt x="0" y="4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44">
              <a:extLst>
                <a:ext uri="{FF2B5EF4-FFF2-40B4-BE49-F238E27FC236}">
                  <a16:creationId xmlns:a16="http://schemas.microsoft.com/office/drawing/2014/main" id="{9633C539-95FF-6372-9BB4-1AC1CB9BC91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1525" y="2644775"/>
              <a:ext cx="12118975" cy="1081088"/>
            </a:xfrm>
            <a:custGeom>
              <a:avLst/>
              <a:gdLst>
                <a:gd name="T0" fmla="*/ 319 w 4852"/>
                <a:gd name="T1" fmla="*/ 416 h 432"/>
                <a:gd name="T2" fmla="*/ 953 w 4852"/>
                <a:gd name="T3" fmla="*/ 342 h 432"/>
                <a:gd name="T4" fmla="*/ 1421 w 4852"/>
                <a:gd name="T5" fmla="*/ 246 h 432"/>
                <a:gd name="T6" fmla="*/ 1574 w 4852"/>
                <a:gd name="T7" fmla="*/ 198 h 432"/>
                <a:gd name="T8" fmla="*/ 1888 w 4852"/>
                <a:gd name="T9" fmla="*/ 167 h 432"/>
                <a:gd name="T10" fmla="*/ 1962 w 4852"/>
                <a:gd name="T11" fmla="*/ 198 h 432"/>
                <a:gd name="T12" fmla="*/ 2171 w 4852"/>
                <a:gd name="T13" fmla="*/ 315 h 432"/>
                <a:gd name="T14" fmla="*/ 2243 w 4852"/>
                <a:gd name="T15" fmla="*/ 348 h 432"/>
                <a:gd name="T16" fmla="*/ 2329 w 4852"/>
                <a:gd name="T17" fmla="*/ 373 h 432"/>
                <a:gd name="T18" fmla="*/ 2358 w 4852"/>
                <a:gd name="T19" fmla="*/ 379 h 432"/>
                <a:gd name="T20" fmla="*/ 2438 w 4852"/>
                <a:gd name="T21" fmla="*/ 386 h 432"/>
                <a:gd name="T22" fmla="*/ 2477 w 4852"/>
                <a:gd name="T23" fmla="*/ 387 h 432"/>
                <a:gd name="T24" fmla="*/ 2517 w 4852"/>
                <a:gd name="T25" fmla="*/ 385 h 432"/>
                <a:gd name="T26" fmla="*/ 2635 w 4852"/>
                <a:gd name="T27" fmla="*/ 366 h 432"/>
                <a:gd name="T28" fmla="*/ 2784 w 4852"/>
                <a:gd name="T29" fmla="*/ 311 h 432"/>
                <a:gd name="T30" fmla="*/ 3063 w 4852"/>
                <a:gd name="T31" fmla="*/ 157 h 432"/>
                <a:gd name="T32" fmla="*/ 3274 w 4852"/>
                <a:gd name="T33" fmla="*/ 44 h 432"/>
                <a:gd name="T34" fmla="*/ 3312 w 4852"/>
                <a:gd name="T35" fmla="*/ 31 h 432"/>
                <a:gd name="T36" fmla="*/ 3509 w 4852"/>
                <a:gd name="T37" fmla="*/ 0 h 432"/>
                <a:gd name="T38" fmla="*/ 3746 w 4852"/>
                <a:gd name="T39" fmla="*/ 30 h 432"/>
                <a:gd name="T40" fmla="*/ 3896 w 4852"/>
                <a:gd name="T41" fmla="*/ 85 h 432"/>
                <a:gd name="T42" fmla="*/ 4099 w 4852"/>
                <a:gd name="T43" fmla="*/ 211 h 432"/>
                <a:gd name="T44" fmla="*/ 4383 w 4852"/>
                <a:gd name="T45" fmla="*/ 357 h 432"/>
                <a:gd name="T46" fmla="*/ 4852 w 4852"/>
                <a:gd name="T47" fmla="*/ 412 h 432"/>
                <a:gd name="T48" fmla="*/ 4382 w 4852"/>
                <a:gd name="T49" fmla="*/ 358 h 432"/>
                <a:gd name="T50" fmla="*/ 4098 w 4852"/>
                <a:gd name="T51" fmla="*/ 213 h 432"/>
                <a:gd name="T52" fmla="*/ 3895 w 4852"/>
                <a:gd name="T53" fmla="*/ 87 h 432"/>
                <a:gd name="T54" fmla="*/ 3745 w 4852"/>
                <a:gd name="T55" fmla="*/ 32 h 432"/>
                <a:gd name="T56" fmla="*/ 3509 w 4852"/>
                <a:gd name="T57" fmla="*/ 3 h 432"/>
                <a:gd name="T58" fmla="*/ 3313 w 4852"/>
                <a:gd name="T59" fmla="*/ 33 h 432"/>
                <a:gd name="T60" fmla="*/ 3275 w 4852"/>
                <a:gd name="T61" fmla="*/ 47 h 432"/>
                <a:gd name="T62" fmla="*/ 3065 w 4852"/>
                <a:gd name="T63" fmla="*/ 160 h 432"/>
                <a:gd name="T64" fmla="*/ 2786 w 4852"/>
                <a:gd name="T65" fmla="*/ 315 h 432"/>
                <a:gd name="T66" fmla="*/ 2636 w 4852"/>
                <a:gd name="T67" fmla="*/ 369 h 432"/>
                <a:gd name="T68" fmla="*/ 2517 w 4852"/>
                <a:gd name="T69" fmla="*/ 389 h 432"/>
                <a:gd name="T70" fmla="*/ 2477 w 4852"/>
                <a:gd name="T71" fmla="*/ 391 h 432"/>
                <a:gd name="T72" fmla="*/ 2437 w 4852"/>
                <a:gd name="T73" fmla="*/ 390 h 432"/>
                <a:gd name="T74" fmla="*/ 2358 w 4852"/>
                <a:gd name="T75" fmla="*/ 382 h 432"/>
                <a:gd name="T76" fmla="*/ 2328 w 4852"/>
                <a:gd name="T77" fmla="*/ 377 h 432"/>
                <a:gd name="T78" fmla="*/ 2242 w 4852"/>
                <a:gd name="T79" fmla="*/ 351 h 432"/>
                <a:gd name="T80" fmla="*/ 2169 w 4852"/>
                <a:gd name="T81" fmla="*/ 318 h 432"/>
                <a:gd name="T82" fmla="*/ 1961 w 4852"/>
                <a:gd name="T83" fmla="*/ 201 h 432"/>
                <a:gd name="T84" fmla="*/ 1887 w 4852"/>
                <a:gd name="T85" fmla="*/ 170 h 432"/>
                <a:gd name="T86" fmla="*/ 1575 w 4852"/>
                <a:gd name="T87" fmla="*/ 201 h 432"/>
                <a:gd name="T88" fmla="*/ 1422 w 4852"/>
                <a:gd name="T89" fmla="*/ 249 h 432"/>
                <a:gd name="T90" fmla="*/ 953 w 4852"/>
                <a:gd name="T91" fmla="*/ 344 h 432"/>
                <a:gd name="T92" fmla="*/ 319 w 4852"/>
                <a:gd name="T93" fmla="*/ 41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52" h="432">
                  <a:moveTo>
                    <a:pt x="0" y="425"/>
                  </a:moveTo>
                  <a:cubicBezTo>
                    <a:pt x="106" y="426"/>
                    <a:pt x="213" y="423"/>
                    <a:pt x="319" y="416"/>
                  </a:cubicBezTo>
                  <a:cubicBezTo>
                    <a:pt x="425" y="409"/>
                    <a:pt x="531" y="399"/>
                    <a:pt x="637" y="386"/>
                  </a:cubicBezTo>
                  <a:cubicBezTo>
                    <a:pt x="742" y="373"/>
                    <a:pt x="848" y="358"/>
                    <a:pt x="953" y="342"/>
                  </a:cubicBezTo>
                  <a:cubicBezTo>
                    <a:pt x="1058" y="325"/>
                    <a:pt x="1163" y="309"/>
                    <a:pt x="1267" y="286"/>
                  </a:cubicBezTo>
                  <a:cubicBezTo>
                    <a:pt x="1319" y="275"/>
                    <a:pt x="1371" y="262"/>
                    <a:pt x="1421" y="246"/>
                  </a:cubicBezTo>
                  <a:cubicBezTo>
                    <a:pt x="1447" y="238"/>
                    <a:pt x="1472" y="230"/>
                    <a:pt x="1497" y="222"/>
                  </a:cubicBezTo>
                  <a:cubicBezTo>
                    <a:pt x="1523" y="214"/>
                    <a:pt x="1548" y="206"/>
                    <a:pt x="1574" y="198"/>
                  </a:cubicBezTo>
                  <a:cubicBezTo>
                    <a:pt x="1625" y="183"/>
                    <a:pt x="1677" y="170"/>
                    <a:pt x="1729" y="162"/>
                  </a:cubicBezTo>
                  <a:cubicBezTo>
                    <a:pt x="1782" y="154"/>
                    <a:pt x="1836" y="153"/>
                    <a:pt x="1888" y="167"/>
                  </a:cubicBezTo>
                  <a:cubicBezTo>
                    <a:pt x="1901" y="170"/>
                    <a:pt x="1914" y="175"/>
                    <a:pt x="1926" y="180"/>
                  </a:cubicBezTo>
                  <a:cubicBezTo>
                    <a:pt x="1939" y="185"/>
                    <a:pt x="1951" y="191"/>
                    <a:pt x="1962" y="198"/>
                  </a:cubicBezTo>
                  <a:cubicBezTo>
                    <a:pt x="1986" y="210"/>
                    <a:pt x="2009" y="224"/>
                    <a:pt x="2032" y="237"/>
                  </a:cubicBezTo>
                  <a:cubicBezTo>
                    <a:pt x="2077" y="264"/>
                    <a:pt x="2123" y="291"/>
                    <a:pt x="2171" y="315"/>
                  </a:cubicBezTo>
                  <a:cubicBezTo>
                    <a:pt x="2183" y="321"/>
                    <a:pt x="2195" y="327"/>
                    <a:pt x="2207" y="332"/>
                  </a:cubicBezTo>
                  <a:cubicBezTo>
                    <a:pt x="2219" y="338"/>
                    <a:pt x="2231" y="343"/>
                    <a:pt x="2243" y="348"/>
                  </a:cubicBezTo>
                  <a:cubicBezTo>
                    <a:pt x="2268" y="357"/>
                    <a:pt x="2294" y="365"/>
                    <a:pt x="2319" y="371"/>
                  </a:cubicBezTo>
                  <a:cubicBezTo>
                    <a:pt x="2329" y="373"/>
                    <a:pt x="2329" y="373"/>
                    <a:pt x="2329" y="373"/>
                  </a:cubicBezTo>
                  <a:cubicBezTo>
                    <a:pt x="2339" y="375"/>
                    <a:pt x="2339" y="375"/>
                    <a:pt x="2339" y="375"/>
                  </a:cubicBezTo>
                  <a:cubicBezTo>
                    <a:pt x="2345" y="376"/>
                    <a:pt x="2352" y="377"/>
                    <a:pt x="2358" y="379"/>
                  </a:cubicBezTo>
                  <a:cubicBezTo>
                    <a:pt x="2372" y="380"/>
                    <a:pt x="2385" y="383"/>
                    <a:pt x="2398" y="384"/>
                  </a:cubicBezTo>
                  <a:cubicBezTo>
                    <a:pt x="2411" y="385"/>
                    <a:pt x="2424" y="386"/>
                    <a:pt x="2438" y="386"/>
                  </a:cubicBezTo>
                  <a:cubicBezTo>
                    <a:pt x="2444" y="387"/>
                    <a:pt x="2451" y="387"/>
                    <a:pt x="2457" y="387"/>
                  </a:cubicBezTo>
                  <a:cubicBezTo>
                    <a:pt x="2464" y="387"/>
                    <a:pt x="2471" y="387"/>
                    <a:pt x="2477" y="387"/>
                  </a:cubicBezTo>
                  <a:cubicBezTo>
                    <a:pt x="2497" y="386"/>
                    <a:pt x="2497" y="386"/>
                    <a:pt x="2497" y="386"/>
                  </a:cubicBezTo>
                  <a:cubicBezTo>
                    <a:pt x="2504" y="386"/>
                    <a:pt x="2510" y="385"/>
                    <a:pt x="2517" y="385"/>
                  </a:cubicBezTo>
                  <a:cubicBezTo>
                    <a:pt x="2530" y="384"/>
                    <a:pt x="2544" y="382"/>
                    <a:pt x="2557" y="381"/>
                  </a:cubicBezTo>
                  <a:cubicBezTo>
                    <a:pt x="2583" y="377"/>
                    <a:pt x="2609" y="372"/>
                    <a:pt x="2635" y="366"/>
                  </a:cubicBezTo>
                  <a:cubicBezTo>
                    <a:pt x="2660" y="359"/>
                    <a:pt x="2686" y="351"/>
                    <a:pt x="2711" y="342"/>
                  </a:cubicBezTo>
                  <a:cubicBezTo>
                    <a:pt x="2736" y="333"/>
                    <a:pt x="2760" y="322"/>
                    <a:pt x="2784" y="311"/>
                  </a:cubicBezTo>
                  <a:cubicBezTo>
                    <a:pt x="2833" y="289"/>
                    <a:pt x="2880" y="264"/>
                    <a:pt x="2926" y="238"/>
                  </a:cubicBezTo>
                  <a:cubicBezTo>
                    <a:pt x="2972" y="212"/>
                    <a:pt x="3018" y="185"/>
                    <a:pt x="3063" y="157"/>
                  </a:cubicBezTo>
                  <a:cubicBezTo>
                    <a:pt x="3108" y="129"/>
                    <a:pt x="3154" y="101"/>
                    <a:pt x="3201" y="77"/>
                  </a:cubicBezTo>
                  <a:cubicBezTo>
                    <a:pt x="3225" y="65"/>
                    <a:pt x="3249" y="53"/>
                    <a:pt x="3274" y="44"/>
                  </a:cubicBezTo>
                  <a:cubicBezTo>
                    <a:pt x="3280" y="41"/>
                    <a:pt x="3287" y="39"/>
                    <a:pt x="3293" y="37"/>
                  </a:cubicBezTo>
                  <a:cubicBezTo>
                    <a:pt x="3299" y="35"/>
                    <a:pt x="3306" y="33"/>
                    <a:pt x="3312" y="31"/>
                  </a:cubicBezTo>
                  <a:cubicBezTo>
                    <a:pt x="3325" y="26"/>
                    <a:pt x="3337" y="23"/>
                    <a:pt x="3350" y="20"/>
                  </a:cubicBezTo>
                  <a:cubicBezTo>
                    <a:pt x="3402" y="7"/>
                    <a:pt x="3455" y="1"/>
                    <a:pt x="3509" y="0"/>
                  </a:cubicBezTo>
                  <a:cubicBezTo>
                    <a:pt x="3562" y="0"/>
                    <a:pt x="3615" y="5"/>
                    <a:pt x="3668" y="14"/>
                  </a:cubicBezTo>
                  <a:cubicBezTo>
                    <a:pt x="3694" y="18"/>
                    <a:pt x="3720" y="23"/>
                    <a:pt x="3746" y="30"/>
                  </a:cubicBezTo>
                  <a:cubicBezTo>
                    <a:pt x="3772" y="36"/>
                    <a:pt x="3798" y="44"/>
                    <a:pt x="3823" y="53"/>
                  </a:cubicBezTo>
                  <a:cubicBezTo>
                    <a:pt x="3848" y="62"/>
                    <a:pt x="3872" y="73"/>
                    <a:pt x="3896" y="85"/>
                  </a:cubicBezTo>
                  <a:cubicBezTo>
                    <a:pt x="3920" y="97"/>
                    <a:pt x="3942" y="112"/>
                    <a:pt x="3964" y="126"/>
                  </a:cubicBezTo>
                  <a:cubicBezTo>
                    <a:pt x="4009" y="154"/>
                    <a:pt x="4054" y="183"/>
                    <a:pt x="4099" y="211"/>
                  </a:cubicBezTo>
                  <a:cubicBezTo>
                    <a:pt x="4144" y="239"/>
                    <a:pt x="4191" y="266"/>
                    <a:pt x="4238" y="290"/>
                  </a:cubicBezTo>
                  <a:cubicBezTo>
                    <a:pt x="4285" y="315"/>
                    <a:pt x="4333" y="338"/>
                    <a:pt x="4383" y="357"/>
                  </a:cubicBezTo>
                  <a:cubicBezTo>
                    <a:pt x="4432" y="376"/>
                    <a:pt x="4483" y="391"/>
                    <a:pt x="4535" y="403"/>
                  </a:cubicBezTo>
                  <a:cubicBezTo>
                    <a:pt x="4639" y="426"/>
                    <a:pt x="4747" y="432"/>
                    <a:pt x="4852" y="412"/>
                  </a:cubicBezTo>
                  <a:cubicBezTo>
                    <a:pt x="4747" y="432"/>
                    <a:pt x="4639" y="427"/>
                    <a:pt x="4535" y="404"/>
                  </a:cubicBezTo>
                  <a:cubicBezTo>
                    <a:pt x="4483" y="393"/>
                    <a:pt x="4432" y="377"/>
                    <a:pt x="4382" y="358"/>
                  </a:cubicBezTo>
                  <a:cubicBezTo>
                    <a:pt x="4332" y="339"/>
                    <a:pt x="4284" y="317"/>
                    <a:pt x="4237" y="292"/>
                  </a:cubicBezTo>
                  <a:cubicBezTo>
                    <a:pt x="4190" y="268"/>
                    <a:pt x="4143" y="241"/>
                    <a:pt x="4098" y="213"/>
                  </a:cubicBezTo>
                  <a:cubicBezTo>
                    <a:pt x="4053" y="185"/>
                    <a:pt x="4008" y="156"/>
                    <a:pt x="3963" y="128"/>
                  </a:cubicBezTo>
                  <a:cubicBezTo>
                    <a:pt x="3941" y="114"/>
                    <a:pt x="3918" y="99"/>
                    <a:pt x="3895" y="87"/>
                  </a:cubicBezTo>
                  <a:cubicBezTo>
                    <a:pt x="3871" y="75"/>
                    <a:pt x="3847" y="65"/>
                    <a:pt x="3822" y="55"/>
                  </a:cubicBezTo>
                  <a:cubicBezTo>
                    <a:pt x="3797" y="46"/>
                    <a:pt x="3771" y="39"/>
                    <a:pt x="3745" y="32"/>
                  </a:cubicBezTo>
                  <a:cubicBezTo>
                    <a:pt x="3720" y="26"/>
                    <a:pt x="3694" y="21"/>
                    <a:pt x="3667" y="16"/>
                  </a:cubicBezTo>
                  <a:cubicBezTo>
                    <a:pt x="3615" y="7"/>
                    <a:pt x="3562" y="2"/>
                    <a:pt x="3509" y="3"/>
                  </a:cubicBezTo>
                  <a:cubicBezTo>
                    <a:pt x="3456" y="3"/>
                    <a:pt x="3403" y="10"/>
                    <a:pt x="3351" y="23"/>
                  </a:cubicBezTo>
                  <a:cubicBezTo>
                    <a:pt x="3338" y="26"/>
                    <a:pt x="3325" y="29"/>
                    <a:pt x="3313" y="33"/>
                  </a:cubicBezTo>
                  <a:cubicBezTo>
                    <a:pt x="3307" y="35"/>
                    <a:pt x="3300" y="37"/>
                    <a:pt x="3294" y="40"/>
                  </a:cubicBezTo>
                  <a:cubicBezTo>
                    <a:pt x="3288" y="42"/>
                    <a:pt x="3281" y="44"/>
                    <a:pt x="3275" y="47"/>
                  </a:cubicBezTo>
                  <a:cubicBezTo>
                    <a:pt x="3251" y="56"/>
                    <a:pt x="3226" y="68"/>
                    <a:pt x="3203" y="80"/>
                  </a:cubicBezTo>
                  <a:cubicBezTo>
                    <a:pt x="3155" y="104"/>
                    <a:pt x="3110" y="132"/>
                    <a:pt x="3065" y="160"/>
                  </a:cubicBezTo>
                  <a:cubicBezTo>
                    <a:pt x="3020" y="188"/>
                    <a:pt x="2974" y="215"/>
                    <a:pt x="2928" y="241"/>
                  </a:cubicBezTo>
                  <a:cubicBezTo>
                    <a:pt x="2881" y="267"/>
                    <a:pt x="2834" y="293"/>
                    <a:pt x="2786" y="315"/>
                  </a:cubicBezTo>
                  <a:cubicBezTo>
                    <a:pt x="2762" y="326"/>
                    <a:pt x="2737" y="336"/>
                    <a:pt x="2712" y="345"/>
                  </a:cubicBezTo>
                  <a:cubicBezTo>
                    <a:pt x="2687" y="355"/>
                    <a:pt x="2662" y="363"/>
                    <a:pt x="2636" y="369"/>
                  </a:cubicBezTo>
                  <a:cubicBezTo>
                    <a:pt x="2610" y="376"/>
                    <a:pt x="2584" y="381"/>
                    <a:pt x="2557" y="385"/>
                  </a:cubicBezTo>
                  <a:cubicBezTo>
                    <a:pt x="2544" y="386"/>
                    <a:pt x="2531" y="388"/>
                    <a:pt x="2517" y="389"/>
                  </a:cubicBezTo>
                  <a:cubicBezTo>
                    <a:pt x="2511" y="389"/>
                    <a:pt x="2504" y="390"/>
                    <a:pt x="2497" y="390"/>
                  </a:cubicBezTo>
                  <a:cubicBezTo>
                    <a:pt x="2477" y="391"/>
                    <a:pt x="2477" y="391"/>
                    <a:pt x="2477" y="391"/>
                  </a:cubicBezTo>
                  <a:cubicBezTo>
                    <a:pt x="2471" y="391"/>
                    <a:pt x="2464" y="391"/>
                    <a:pt x="2457" y="391"/>
                  </a:cubicBezTo>
                  <a:cubicBezTo>
                    <a:pt x="2451" y="391"/>
                    <a:pt x="2444" y="391"/>
                    <a:pt x="2437" y="390"/>
                  </a:cubicBezTo>
                  <a:cubicBezTo>
                    <a:pt x="2424" y="390"/>
                    <a:pt x="2411" y="389"/>
                    <a:pt x="2398" y="388"/>
                  </a:cubicBezTo>
                  <a:cubicBezTo>
                    <a:pt x="2384" y="386"/>
                    <a:pt x="2371" y="384"/>
                    <a:pt x="2358" y="382"/>
                  </a:cubicBezTo>
                  <a:cubicBezTo>
                    <a:pt x="2351" y="381"/>
                    <a:pt x="2345" y="380"/>
                    <a:pt x="2338" y="379"/>
                  </a:cubicBezTo>
                  <a:cubicBezTo>
                    <a:pt x="2328" y="377"/>
                    <a:pt x="2328" y="377"/>
                    <a:pt x="2328" y="377"/>
                  </a:cubicBezTo>
                  <a:cubicBezTo>
                    <a:pt x="2319" y="375"/>
                    <a:pt x="2319" y="375"/>
                    <a:pt x="2319" y="375"/>
                  </a:cubicBezTo>
                  <a:cubicBezTo>
                    <a:pt x="2293" y="369"/>
                    <a:pt x="2267" y="361"/>
                    <a:pt x="2242" y="351"/>
                  </a:cubicBezTo>
                  <a:cubicBezTo>
                    <a:pt x="2230" y="346"/>
                    <a:pt x="2217" y="341"/>
                    <a:pt x="2205" y="336"/>
                  </a:cubicBezTo>
                  <a:cubicBezTo>
                    <a:pt x="2193" y="330"/>
                    <a:pt x="2181" y="324"/>
                    <a:pt x="2169" y="318"/>
                  </a:cubicBezTo>
                  <a:cubicBezTo>
                    <a:pt x="2122" y="294"/>
                    <a:pt x="2076" y="267"/>
                    <a:pt x="2030" y="240"/>
                  </a:cubicBezTo>
                  <a:cubicBezTo>
                    <a:pt x="2007" y="227"/>
                    <a:pt x="1984" y="213"/>
                    <a:pt x="1961" y="201"/>
                  </a:cubicBezTo>
                  <a:cubicBezTo>
                    <a:pt x="1949" y="194"/>
                    <a:pt x="1937" y="189"/>
                    <a:pt x="1925" y="183"/>
                  </a:cubicBezTo>
                  <a:cubicBezTo>
                    <a:pt x="1913" y="178"/>
                    <a:pt x="1900" y="174"/>
                    <a:pt x="1887" y="170"/>
                  </a:cubicBezTo>
                  <a:cubicBezTo>
                    <a:pt x="1836" y="157"/>
                    <a:pt x="1782" y="157"/>
                    <a:pt x="1730" y="165"/>
                  </a:cubicBezTo>
                  <a:cubicBezTo>
                    <a:pt x="1677" y="173"/>
                    <a:pt x="1625" y="186"/>
                    <a:pt x="1575" y="201"/>
                  </a:cubicBezTo>
                  <a:cubicBezTo>
                    <a:pt x="1549" y="209"/>
                    <a:pt x="1524" y="217"/>
                    <a:pt x="1498" y="225"/>
                  </a:cubicBezTo>
                  <a:cubicBezTo>
                    <a:pt x="1473" y="233"/>
                    <a:pt x="1448" y="241"/>
                    <a:pt x="1422" y="249"/>
                  </a:cubicBezTo>
                  <a:cubicBezTo>
                    <a:pt x="1372" y="265"/>
                    <a:pt x="1320" y="278"/>
                    <a:pt x="1268" y="289"/>
                  </a:cubicBezTo>
                  <a:cubicBezTo>
                    <a:pt x="1164" y="311"/>
                    <a:pt x="1058" y="328"/>
                    <a:pt x="953" y="344"/>
                  </a:cubicBezTo>
                  <a:cubicBezTo>
                    <a:pt x="848" y="361"/>
                    <a:pt x="743" y="375"/>
                    <a:pt x="637" y="388"/>
                  </a:cubicBezTo>
                  <a:cubicBezTo>
                    <a:pt x="531" y="400"/>
                    <a:pt x="425" y="410"/>
                    <a:pt x="319" y="417"/>
                  </a:cubicBezTo>
                  <a:cubicBezTo>
                    <a:pt x="213" y="423"/>
                    <a:pt x="106" y="427"/>
                    <a:pt x="0" y="4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45">
              <a:extLst>
                <a:ext uri="{FF2B5EF4-FFF2-40B4-BE49-F238E27FC236}">
                  <a16:creationId xmlns:a16="http://schemas.microsoft.com/office/drawing/2014/main" id="{3D2C1EBE-A404-2B8D-3C89-ED221710183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9938" y="2617788"/>
              <a:ext cx="12115800" cy="1127125"/>
            </a:xfrm>
            <a:custGeom>
              <a:avLst/>
              <a:gdLst>
                <a:gd name="T0" fmla="*/ 635 w 4851"/>
                <a:gd name="T1" fmla="*/ 386 h 451"/>
                <a:gd name="T2" fmla="*/ 1268 w 4851"/>
                <a:gd name="T3" fmla="*/ 316 h 451"/>
                <a:gd name="T4" fmla="*/ 1385 w 4851"/>
                <a:gd name="T5" fmla="*/ 295 h 451"/>
                <a:gd name="T6" fmla="*/ 1502 w 4851"/>
                <a:gd name="T7" fmla="*/ 269 h 451"/>
                <a:gd name="T8" fmla="*/ 1737 w 4851"/>
                <a:gd name="T9" fmla="*/ 227 h 451"/>
                <a:gd name="T10" fmla="*/ 2040 w 4851"/>
                <a:gd name="T11" fmla="*/ 310 h 451"/>
                <a:gd name="T12" fmla="*/ 2262 w 4851"/>
                <a:gd name="T13" fmla="*/ 393 h 451"/>
                <a:gd name="T14" fmla="*/ 2420 w 4851"/>
                <a:gd name="T15" fmla="*/ 409 h 451"/>
                <a:gd name="T16" fmla="*/ 2450 w 4851"/>
                <a:gd name="T17" fmla="*/ 408 h 451"/>
                <a:gd name="T18" fmla="*/ 2479 w 4851"/>
                <a:gd name="T19" fmla="*/ 406 h 451"/>
                <a:gd name="T20" fmla="*/ 2519 w 4851"/>
                <a:gd name="T21" fmla="*/ 401 h 451"/>
                <a:gd name="T22" fmla="*/ 2577 w 4851"/>
                <a:gd name="T23" fmla="*/ 389 h 451"/>
                <a:gd name="T24" fmla="*/ 2799 w 4851"/>
                <a:gd name="T25" fmla="*/ 303 h 451"/>
                <a:gd name="T26" fmla="*/ 3006 w 4851"/>
                <a:gd name="T27" fmla="*/ 185 h 451"/>
                <a:gd name="T28" fmla="*/ 3214 w 4851"/>
                <a:gd name="T29" fmla="*/ 67 h 451"/>
                <a:gd name="T30" fmla="*/ 3365 w 4851"/>
                <a:gd name="T31" fmla="*/ 16 h 451"/>
                <a:gd name="T32" fmla="*/ 3682 w 4851"/>
                <a:gd name="T33" fmla="*/ 16 h 451"/>
                <a:gd name="T34" fmla="*/ 3906 w 4851"/>
                <a:gd name="T35" fmla="*/ 95 h 451"/>
                <a:gd name="T36" fmla="*/ 3973 w 4851"/>
                <a:gd name="T37" fmla="*/ 138 h 451"/>
                <a:gd name="T38" fmla="*/ 4241 w 4851"/>
                <a:gd name="T39" fmla="*/ 310 h 451"/>
                <a:gd name="T40" fmla="*/ 4693 w 4851"/>
                <a:gd name="T41" fmla="*/ 449 h 451"/>
                <a:gd name="T42" fmla="*/ 4693 w 4851"/>
                <a:gd name="T43" fmla="*/ 449 h 451"/>
                <a:gd name="T44" fmla="*/ 4240 w 4851"/>
                <a:gd name="T45" fmla="*/ 311 h 451"/>
                <a:gd name="T46" fmla="*/ 3971 w 4851"/>
                <a:gd name="T47" fmla="*/ 140 h 451"/>
                <a:gd name="T48" fmla="*/ 3905 w 4851"/>
                <a:gd name="T49" fmla="*/ 97 h 451"/>
                <a:gd name="T50" fmla="*/ 3681 w 4851"/>
                <a:gd name="T51" fmla="*/ 19 h 451"/>
                <a:gd name="T52" fmla="*/ 3365 w 4851"/>
                <a:gd name="T53" fmla="*/ 19 h 451"/>
                <a:gd name="T54" fmla="*/ 3215 w 4851"/>
                <a:gd name="T55" fmla="*/ 70 h 451"/>
                <a:gd name="T56" fmla="*/ 3008 w 4851"/>
                <a:gd name="T57" fmla="*/ 188 h 451"/>
                <a:gd name="T58" fmla="*/ 2800 w 4851"/>
                <a:gd name="T59" fmla="*/ 306 h 451"/>
                <a:gd name="T60" fmla="*/ 2578 w 4851"/>
                <a:gd name="T61" fmla="*/ 393 h 451"/>
                <a:gd name="T62" fmla="*/ 2519 w 4851"/>
                <a:gd name="T63" fmla="*/ 405 h 451"/>
                <a:gd name="T64" fmla="*/ 2480 w 4851"/>
                <a:gd name="T65" fmla="*/ 410 h 451"/>
                <a:gd name="T66" fmla="*/ 2450 w 4851"/>
                <a:gd name="T67" fmla="*/ 412 h 451"/>
                <a:gd name="T68" fmla="*/ 2420 w 4851"/>
                <a:gd name="T69" fmla="*/ 413 h 451"/>
                <a:gd name="T70" fmla="*/ 2262 w 4851"/>
                <a:gd name="T71" fmla="*/ 397 h 451"/>
                <a:gd name="T72" fmla="*/ 2038 w 4851"/>
                <a:gd name="T73" fmla="*/ 313 h 451"/>
                <a:gd name="T74" fmla="*/ 1737 w 4851"/>
                <a:gd name="T75" fmla="*/ 230 h 451"/>
                <a:gd name="T76" fmla="*/ 1502 w 4851"/>
                <a:gd name="T77" fmla="*/ 272 h 451"/>
                <a:gd name="T78" fmla="*/ 1386 w 4851"/>
                <a:gd name="T79" fmla="*/ 298 h 451"/>
                <a:gd name="T80" fmla="*/ 1268 w 4851"/>
                <a:gd name="T81" fmla="*/ 319 h 451"/>
                <a:gd name="T82" fmla="*/ 635 w 4851"/>
                <a:gd name="T83" fmla="*/ 388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51" h="451">
                  <a:moveTo>
                    <a:pt x="0" y="426"/>
                  </a:moveTo>
                  <a:cubicBezTo>
                    <a:pt x="212" y="424"/>
                    <a:pt x="424" y="407"/>
                    <a:pt x="635" y="386"/>
                  </a:cubicBezTo>
                  <a:cubicBezTo>
                    <a:pt x="741" y="376"/>
                    <a:pt x="846" y="364"/>
                    <a:pt x="952" y="353"/>
                  </a:cubicBezTo>
                  <a:cubicBezTo>
                    <a:pt x="1057" y="341"/>
                    <a:pt x="1163" y="331"/>
                    <a:pt x="1268" y="316"/>
                  </a:cubicBezTo>
                  <a:cubicBezTo>
                    <a:pt x="1294" y="312"/>
                    <a:pt x="1320" y="308"/>
                    <a:pt x="1346" y="303"/>
                  </a:cubicBezTo>
                  <a:cubicBezTo>
                    <a:pt x="1359" y="301"/>
                    <a:pt x="1372" y="298"/>
                    <a:pt x="1385" y="295"/>
                  </a:cubicBezTo>
                  <a:cubicBezTo>
                    <a:pt x="1424" y="287"/>
                    <a:pt x="1424" y="287"/>
                    <a:pt x="1424" y="287"/>
                  </a:cubicBezTo>
                  <a:cubicBezTo>
                    <a:pt x="1450" y="281"/>
                    <a:pt x="1476" y="275"/>
                    <a:pt x="1502" y="269"/>
                  </a:cubicBezTo>
                  <a:cubicBezTo>
                    <a:pt x="1527" y="263"/>
                    <a:pt x="1553" y="256"/>
                    <a:pt x="1579" y="251"/>
                  </a:cubicBezTo>
                  <a:cubicBezTo>
                    <a:pt x="1631" y="240"/>
                    <a:pt x="1684" y="231"/>
                    <a:pt x="1737" y="227"/>
                  </a:cubicBezTo>
                  <a:cubicBezTo>
                    <a:pt x="1790" y="223"/>
                    <a:pt x="1844" y="226"/>
                    <a:pt x="1894" y="244"/>
                  </a:cubicBezTo>
                  <a:cubicBezTo>
                    <a:pt x="1945" y="262"/>
                    <a:pt x="1991" y="288"/>
                    <a:pt x="2040" y="310"/>
                  </a:cubicBezTo>
                  <a:cubicBezTo>
                    <a:pt x="2088" y="332"/>
                    <a:pt x="2136" y="353"/>
                    <a:pt x="2186" y="371"/>
                  </a:cubicBezTo>
                  <a:cubicBezTo>
                    <a:pt x="2211" y="380"/>
                    <a:pt x="2237" y="387"/>
                    <a:pt x="2262" y="393"/>
                  </a:cubicBezTo>
                  <a:cubicBezTo>
                    <a:pt x="2288" y="399"/>
                    <a:pt x="2314" y="403"/>
                    <a:pt x="2341" y="406"/>
                  </a:cubicBezTo>
                  <a:cubicBezTo>
                    <a:pt x="2367" y="408"/>
                    <a:pt x="2394" y="409"/>
                    <a:pt x="2420" y="409"/>
                  </a:cubicBezTo>
                  <a:cubicBezTo>
                    <a:pt x="2427" y="409"/>
                    <a:pt x="2433" y="408"/>
                    <a:pt x="2440" y="408"/>
                  </a:cubicBezTo>
                  <a:cubicBezTo>
                    <a:pt x="2450" y="408"/>
                    <a:pt x="2450" y="408"/>
                    <a:pt x="2450" y="408"/>
                  </a:cubicBezTo>
                  <a:cubicBezTo>
                    <a:pt x="2460" y="407"/>
                    <a:pt x="2460" y="407"/>
                    <a:pt x="2460" y="407"/>
                  </a:cubicBezTo>
                  <a:cubicBezTo>
                    <a:pt x="2479" y="406"/>
                    <a:pt x="2479" y="406"/>
                    <a:pt x="2479" y="406"/>
                  </a:cubicBezTo>
                  <a:cubicBezTo>
                    <a:pt x="2499" y="403"/>
                    <a:pt x="2499" y="403"/>
                    <a:pt x="2499" y="403"/>
                  </a:cubicBezTo>
                  <a:cubicBezTo>
                    <a:pt x="2506" y="403"/>
                    <a:pt x="2512" y="402"/>
                    <a:pt x="2519" y="401"/>
                  </a:cubicBezTo>
                  <a:cubicBezTo>
                    <a:pt x="2525" y="400"/>
                    <a:pt x="2532" y="399"/>
                    <a:pt x="2538" y="397"/>
                  </a:cubicBezTo>
                  <a:cubicBezTo>
                    <a:pt x="2551" y="395"/>
                    <a:pt x="2564" y="393"/>
                    <a:pt x="2577" y="389"/>
                  </a:cubicBezTo>
                  <a:cubicBezTo>
                    <a:pt x="2603" y="384"/>
                    <a:pt x="2628" y="376"/>
                    <a:pt x="2653" y="367"/>
                  </a:cubicBezTo>
                  <a:cubicBezTo>
                    <a:pt x="2703" y="349"/>
                    <a:pt x="2752" y="327"/>
                    <a:pt x="2799" y="303"/>
                  </a:cubicBezTo>
                  <a:cubicBezTo>
                    <a:pt x="2846" y="279"/>
                    <a:pt x="2892" y="252"/>
                    <a:pt x="2938" y="225"/>
                  </a:cubicBezTo>
                  <a:cubicBezTo>
                    <a:pt x="2961" y="212"/>
                    <a:pt x="2983" y="199"/>
                    <a:pt x="3006" y="185"/>
                  </a:cubicBezTo>
                  <a:cubicBezTo>
                    <a:pt x="3074" y="143"/>
                    <a:pt x="3074" y="143"/>
                    <a:pt x="3074" y="143"/>
                  </a:cubicBezTo>
                  <a:cubicBezTo>
                    <a:pt x="3119" y="116"/>
                    <a:pt x="3166" y="89"/>
                    <a:pt x="3214" y="67"/>
                  </a:cubicBezTo>
                  <a:cubicBezTo>
                    <a:pt x="3238" y="56"/>
                    <a:pt x="3263" y="46"/>
                    <a:pt x="3288" y="37"/>
                  </a:cubicBezTo>
                  <a:cubicBezTo>
                    <a:pt x="3313" y="29"/>
                    <a:pt x="3339" y="22"/>
                    <a:pt x="3365" y="16"/>
                  </a:cubicBezTo>
                  <a:cubicBezTo>
                    <a:pt x="3417" y="5"/>
                    <a:pt x="3470" y="0"/>
                    <a:pt x="3523" y="1"/>
                  </a:cubicBezTo>
                  <a:cubicBezTo>
                    <a:pt x="3576" y="1"/>
                    <a:pt x="3629" y="6"/>
                    <a:pt x="3682" y="16"/>
                  </a:cubicBezTo>
                  <a:cubicBezTo>
                    <a:pt x="3734" y="26"/>
                    <a:pt x="3786" y="39"/>
                    <a:pt x="3835" y="59"/>
                  </a:cubicBezTo>
                  <a:cubicBezTo>
                    <a:pt x="3859" y="69"/>
                    <a:pt x="3883" y="81"/>
                    <a:pt x="3906" y="95"/>
                  </a:cubicBezTo>
                  <a:cubicBezTo>
                    <a:pt x="3918" y="102"/>
                    <a:pt x="3929" y="109"/>
                    <a:pt x="3940" y="116"/>
                  </a:cubicBezTo>
                  <a:cubicBezTo>
                    <a:pt x="3973" y="138"/>
                    <a:pt x="3973" y="138"/>
                    <a:pt x="3973" y="138"/>
                  </a:cubicBezTo>
                  <a:cubicBezTo>
                    <a:pt x="4017" y="168"/>
                    <a:pt x="4061" y="198"/>
                    <a:pt x="4105" y="227"/>
                  </a:cubicBezTo>
                  <a:cubicBezTo>
                    <a:pt x="4149" y="256"/>
                    <a:pt x="4195" y="284"/>
                    <a:pt x="4241" y="310"/>
                  </a:cubicBezTo>
                  <a:cubicBezTo>
                    <a:pt x="4334" y="361"/>
                    <a:pt x="4432" y="403"/>
                    <a:pt x="4536" y="427"/>
                  </a:cubicBezTo>
                  <a:cubicBezTo>
                    <a:pt x="4587" y="439"/>
                    <a:pt x="4640" y="447"/>
                    <a:pt x="4693" y="449"/>
                  </a:cubicBezTo>
                  <a:cubicBezTo>
                    <a:pt x="4746" y="451"/>
                    <a:pt x="4799" y="447"/>
                    <a:pt x="4851" y="437"/>
                  </a:cubicBezTo>
                  <a:cubicBezTo>
                    <a:pt x="4799" y="447"/>
                    <a:pt x="4746" y="451"/>
                    <a:pt x="4693" y="449"/>
                  </a:cubicBezTo>
                  <a:cubicBezTo>
                    <a:pt x="4640" y="447"/>
                    <a:pt x="4587" y="440"/>
                    <a:pt x="4535" y="428"/>
                  </a:cubicBezTo>
                  <a:cubicBezTo>
                    <a:pt x="4432" y="404"/>
                    <a:pt x="4333" y="363"/>
                    <a:pt x="4240" y="311"/>
                  </a:cubicBezTo>
                  <a:cubicBezTo>
                    <a:pt x="4194" y="286"/>
                    <a:pt x="4148" y="258"/>
                    <a:pt x="4104" y="229"/>
                  </a:cubicBezTo>
                  <a:cubicBezTo>
                    <a:pt x="4059" y="200"/>
                    <a:pt x="4016" y="170"/>
                    <a:pt x="3971" y="140"/>
                  </a:cubicBezTo>
                  <a:cubicBezTo>
                    <a:pt x="3938" y="118"/>
                    <a:pt x="3938" y="118"/>
                    <a:pt x="3938" y="118"/>
                  </a:cubicBezTo>
                  <a:cubicBezTo>
                    <a:pt x="3927" y="111"/>
                    <a:pt x="3916" y="104"/>
                    <a:pt x="3905" y="97"/>
                  </a:cubicBezTo>
                  <a:cubicBezTo>
                    <a:pt x="3882" y="83"/>
                    <a:pt x="3858" y="72"/>
                    <a:pt x="3834" y="62"/>
                  </a:cubicBezTo>
                  <a:cubicBezTo>
                    <a:pt x="3785" y="41"/>
                    <a:pt x="3733" y="28"/>
                    <a:pt x="3681" y="19"/>
                  </a:cubicBezTo>
                  <a:cubicBezTo>
                    <a:pt x="3629" y="9"/>
                    <a:pt x="3576" y="4"/>
                    <a:pt x="3523" y="3"/>
                  </a:cubicBezTo>
                  <a:cubicBezTo>
                    <a:pt x="3470" y="3"/>
                    <a:pt x="3417" y="8"/>
                    <a:pt x="3365" y="19"/>
                  </a:cubicBezTo>
                  <a:cubicBezTo>
                    <a:pt x="3339" y="25"/>
                    <a:pt x="3314" y="32"/>
                    <a:pt x="3289" y="40"/>
                  </a:cubicBezTo>
                  <a:cubicBezTo>
                    <a:pt x="3264" y="49"/>
                    <a:pt x="3239" y="59"/>
                    <a:pt x="3215" y="70"/>
                  </a:cubicBezTo>
                  <a:cubicBezTo>
                    <a:pt x="3167" y="92"/>
                    <a:pt x="3121" y="119"/>
                    <a:pt x="3076" y="146"/>
                  </a:cubicBezTo>
                  <a:cubicBezTo>
                    <a:pt x="3008" y="188"/>
                    <a:pt x="3008" y="188"/>
                    <a:pt x="3008" y="188"/>
                  </a:cubicBezTo>
                  <a:cubicBezTo>
                    <a:pt x="2985" y="202"/>
                    <a:pt x="2962" y="215"/>
                    <a:pt x="2939" y="229"/>
                  </a:cubicBezTo>
                  <a:cubicBezTo>
                    <a:pt x="2894" y="255"/>
                    <a:pt x="2848" y="282"/>
                    <a:pt x="2800" y="306"/>
                  </a:cubicBezTo>
                  <a:cubicBezTo>
                    <a:pt x="2753" y="331"/>
                    <a:pt x="2705" y="353"/>
                    <a:pt x="2655" y="371"/>
                  </a:cubicBezTo>
                  <a:cubicBezTo>
                    <a:pt x="2630" y="379"/>
                    <a:pt x="2604" y="387"/>
                    <a:pt x="2578" y="393"/>
                  </a:cubicBezTo>
                  <a:cubicBezTo>
                    <a:pt x="2565" y="397"/>
                    <a:pt x="2552" y="399"/>
                    <a:pt x="2539" y="401"/>
                  </a:cubicBezTo>
                  <a:cubicBezTo>
                    <a:pt x="2533" y="403"/>
                    <a:pt x="2526" y="404"/>
                    <a:pt x="2519" y="405"/>
                  </a:cubicBezTo>
                  <a:cubicBezTo>
                    <a:pt x="2513" y="406"/>
                    <a:pt x="2506" y="407"/>
                    <a:pt x="2500" y="407"/>
                  </a:cubicBezTo>
                  <a:cubicBezTo>
                    <a:pt x="2480" y="410"/>
                    <a:pt x="2480" y="410"/>
                    <a:pt x="2480" y="410"/>
                  </a:cubicBezTo>
                  <a:cubicBezTo>
                    <a:pt x="2460" y="411"/>
                    <a:pt x="2460" y="411"/>
                    <a:pt x="2460" y="411"/>
                  </a:cubicBezTo>
                  <a:cubicBezTo>
                    <a:pt x="2450" y="412"/>
                    <a:pt x="2450" y="412"/>
                    <a:pt x="2450" y="412"/>
                  </a:cubicBezTo>
                  <a:cubicBezTo>
                    <a:pt x="2440" y="412"/>
                    <a:pt x="2440" y="412"/>
                    <a:pt x="2440" y="412"/>
                  </a:cubicBezTo>
                  <a:cubicBezTo>
                    <a:pt x="2433" y="412"/>
                    <a:pt x="2427" y="413"/>
                    <a:pt x="2420" y="413"/>
                  </a:cubicBezTo>
                  <a:cubicBezTo>
                    <a:pt x="2393" y="413"/>
                    <a:pt x="2367" y="412"/>
                    <a:pt x="2340" y="409"/>
                  </a:cubicBezTo>
                  <a:cubicBezTo>
                    <a:pt x="2314" y="407"/>
                    <a:pt x="2288" y="403"/>
                    <a:pt x="2262" y="397"/>
                  </a:cubicBezTo>
                  <a:cubicBezTo>
                    <a:pt x="2236" y="391"/>
                    <a:pt x="2210" y="383"/>
                    <a:pt x="2185" y="374"/>
                  </a:cubicBezTo>
                  <a:cubicBezTo>
                    <a:pt x="2135" y="357"/>
                    <a:pt x="2086" y="336"/>
                    <a:pt x="2038" y="313"/>
                  </a:cubicBezTo>
                  <a:cubicBezTo>
                    <a:pt x="1990" y="291"/>
                    <a:pt x="1943" y="265"/>
                    <a:pt x="1893" y="247"/>
                  </a:cubicBezTo>
                  <a:cubicBezTo>
                    <a:pt x="1843" y="230"/>
                    <a:pt x="1789" y="226"/>
                    <a:pt x="1737" y="230"/>
                  </a:cubicBezTo>
                  <a:cubicBezTo>
                    <a:pt x="1684" y="234"/>
                    <a:pt x="1632" y="243"/>
                    <a:pt x="1580" y="254"/>
                  </a:cubicBezTo>
                  <a:cubicBezTo>
                    <a:pt x="1554" y="259"/>
                    <a:pt x="1528" y="265"/>
                    <a:pt x="1502" y="272"/>
                  </a:cubicBezTo>
                  <a:cubicBezTo>
                    <a:pt x="1476" y="278"/>
                    <a:pt x="1451" y="284"/>
                    <a:pt x="1425" y="289"/>
                  </a:cubicBezTo>
                  <a:cubicBezTo>
                    <a:pt x="1386" y="298"/>
                    <a:pt x="1386" y="298"/>
                    <a:pt x="1386" y="298"/>
                  </a:cubicBezTo>
                  <a:cubicBezTo>
                    <a:pt x="1373" y="300"/>
                    <a:pt x="1360" y="304"/>
                    <a:pt x="1347" y="306"/>
                  </a:cubicBezTo>
                  <a:cubicBezTo>
                    <a:pt x="1321" y="311"/>
                    <a:pt x="1294" y="315"/>
                    <a:pt x="1268" y="319"/>
                  </a:cubicBezTo>
                  <a:cubicBezTo>
                    <a:pt x="1163" y="334"/>
                    <a:pt x="1057" y="343"/>
                    <a:pt x="952" y="355"/>
                  </a:cubicBezTo>
                  <a:cubicBezTo>
                    <a:pt x="846" y="366"/>
                    <a:pt x="741" y="378"/>
                    <a:pt x="635" y="388"/>
                  </a:cubicBezTo>
                  <a:cubicBezTo>
                    <a:pt x="424" y="409"/>
                    <a:pt x="212" y="425"/>
                    <a:pt x="0" y="4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46">
              <a:extLst>
                <a:ext uri="{FF2B5EF4-FFF2-40B4-BE49-F238E27FC236}">
                  <a16:creationId xmlns:a16="http://schemas.microsoft.com/office/drawing/2014/main" id="{59D89B6F-5841-BEA7-8C98-7DBE829F0DB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3588" y="2589213"/>
              <a:ext cx="12120563" cy="1190625"/>
            </a:xfrm>
            <a:custGeom>
              <a:avLst/>
              <a:gdLst>
                <a:gd name="T0" fmla="*/ 635 w 4852"/>
                <a:gd name="T1" fmla="*/ 387 h 476"/>
                <a:gd name="T2" fmla="*/ 1270 w 4852"/>
                <a:gd name="T3" fmla="*/ 349 h 476"/>
                <a:gd name="T4" fmla="*/ 1428 w 4852"/>
                <a:gd name="T5" fmla="*/ 332 h 476"/>
                <a:gd name="T6" fmla="*/ 1665 w 4852"/>
                <a:gd name="T7" fmla="*/ 298 h 476"/>
                <a:gd name="T8" fmla="*/ 1824 w 4852"/>
                <a:gd name="T9" fmla="*/ 300 h 476"/>
                <a:gd name="T10" fmla="*/ 1901 w 4852"/>
                <a:gd name="T11" fmla="*/ 321 h 476"/>
                <a:gd name="T12" fmla="*/ 2050 w 4852"/>
                <a:gd name="T13" fmla="*/ 375 h 476"/>
                <a:gd name="T14" fmla="*/ 2242 w 4852"/>
                <a:gd name="T15" fmla="*/ 425 h 476"/>
                <a:gd name="T16" fmla="*/ 2321 w 4852"/>
                <a:gd name="T17" fmla="*/ 432 h 476"/>
                <a:gd name="T18" fmla="*/ 2400 w 4852"/>
                <a:gd name="T19" fmla="*/ 431 h 476"/>
                <a:gd name="T20" fmla="*/ 2430 w 4852"/>
                <a:gd name="T21" fmla="*/ 429 h 476"/>
                <a:gd name="T22" fmla="*/ 2518 w 4852"/>
                <a:gd name="T23" fmla="*/ 414 h 476"/>
                <a:gd name="T24" fmla="*/ 2594 w 4852"/>
                <a:gd name="T25" fmla="*/ 394 h 476"/>
                <a:gd name="T26" fmla="*/ 2631 w 4852"/>
                <a:gd name="T27" fmla="*/ 380 h 476"/>
                <a:gd name="T28" fmla="*/ 2810 w 4852"/>
                <a:gd name="T29" fmla="*/ 294 h 476"/>
                <a:gd name="T30" fmla="*/ 3084 w 4852"/>
                <a:gd name="T31" fmla="*/ 132 h 476"/>
                <a:gd name="T32" fmla="*/ 3226 w 4852"/>
                <a:gd name="T33" fmla="*/ 60 h 476"/>
                <a:gd name="T34" fmla="*/ 3537 w 4852"/>
                <a:gd name="T35" fmla="*/ 1 h 476"/>
                <a:gd name="T36" fmla="*/ 3846 w 4852"/>
                <a:gd name="T37" fmla="*/ 66 h 476"/>
                <a:gd name="T38" fmla="*/ 3981 w 4852"/>
                <a:gd name="T39" fmla="*/ 151 h 476"/>
                <a:gd name="T40" fmla="*/ 4244 w 4852"/>
                <a:gd name="T41" fmla="*/ 329 h 476"/>
                <a:gd name="T42" fmla="*/ 4536 w 4852"/>
                <a:gd name="T43" fmla="*/ 451 h 476"/>
                <a:gd name="T44" fmla="*/ 4852 w 4852"/>
                <a:gd name="T45" fmla="*/ 461 h 476"/>
                <a:gd name="T46" fmla="*/ 4536 w 4852"/>
                <a:gd name="T47" fmla="*/ 452 h 476"/>
                <a:gd name="T48" fmla="*/ 4243 w 4852"/>
                <a:gd name="T49" fmla="*/ 331 h 476"/>
                <a:gd name="T50" fmla="*/ 3979 w 4852"/>
                <a:gd name="T51" fmla="*/ 153 h 476"/>
                <a:gd name="T52" fmla="*/ 3845 w 4852"/>
                <a:gd name="T53" fmla="*/ 68 h 476"/>
                <a:gd name="T54" fmla="*/ 3537 w 4852"/>
                <a:gd name="T55" fmla="*/ 4 h 476"/>
                <a:gd name="T56" fmla="*/ 3227 w 4852"/>
                <a:gd name="T57" fmla="*/ 63 h 476"/>
                <a:gd name="T58" fmla="*/ 3086 w 4852"/>
                <a:gd name="T59" fmla="*/ 135 h 476"/>
                <a:gd name="T60" fmla="*/ 2812 w 4852"/>
                <a:gd name="T61" fmla="*/ 297 h 476"/>
                <a:gd name="T62" fmla="*/ 2633 w 4852"/>
                <a:gd name="T63" fmla="*/ 384 h 476"/>
                <a:gd name="T64" fmla="*/ 2595 w 4852"/>
                <a:gd name="T65" fmla="*/ 397 h 476"/>
                <a:gd name="T66" fmla="*/ 2519 w 4852"/>
                <a:gd name="T67" fmla="*/ 418 h 476"/>
                <a:gd name="T68" fmla="*/ 2430 w 4852"/>
                <a:gd name="T69" fmla="*/ 433 h 476"/>
                <a:gd name="T70" fmla="*/ 2400 w 4852"/>
                <a:gd name="T71" fmla="*/ 435 h 476"/>
                <a:gd name="T72" fmla="*/ 2321 w 4852"/>
                <a:gd name="T73" fmla="*/ 436 h 476"/>
                <a:gd name="T74" fmla="*/ 2241 w 4852"/>
                <a:gd name="T75" fmla="*/ 429 h 476"/>
                <a:gd name="T76" fmla="*/ 2049 w 4852"/>
                <a:gd name="T77" fmla="*/ 379 h 476"/>
                <a:gd name="T78" fmla="*/ 1899 w 4852"/>
                <a:gd name="T79" fmla="*/ 324 h 476"/>
                <a:gd name="T80" fmla="*/ 1823 w 4852"/>
                <a:gd name="T81" fmla="*/ 303 h 476"/>
                <a:gd name="T82" fmla="*/ 1665 w 4852"/>
                <a:gd name="T83" fmla="*/ 302 h 476"/>
                <a:gd name="T84" fmla="*/ 1429 w 4852"/>
                <a:gd name="T85" fmla="*/ 335 h 476"/>
                <a:gd name="T86" fmla="*/ 1270 w 4852"/>
                <a:gd name="T87" fmla="*/ 352 h 476"/>
                <a:gd name="T88" fmla="*/ 635 w 4852"/>
                <a:gd name="T89" fmla="*/ 389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852" h="476">
                  <a:moveTo>
                    <a:pt x="0" y="427"/>
                  </a:moveTo>
                  <a:cubicBezTo>
                    <a:pt x="212" y="421"/>
                    <a:pt x="424" y="404"/>
                    <a:pt x="635" y="387"/>
                  </a:cubicBezTo>
                  <a:cubicBezTo>
                    <a:pt x="741" y="379"/>
                    <a:pt x="847" y="371"/>
                    <a:pt x="953" y="365"/>
                  </a:cubicBezTo>
                  <a:cubicBezTo>
                    <a:pt x="1058" y="359"/>
                    <a:pt x="1164" y="357"/>
                    <a:pt x="1270" y="349"/>
                  </a:cubicBezTo>
                  <a:cubicBezTo>
                    <a:pt x="1297" y="347"/>
                    <a:pt x="1323" y="345"/>
                    <a:pt x="1349" y="342"/>
                  </a:cubicBezTo>
                  <a:cubicBezTo>
                    <a:pt x="1428" y="332"/>
                    <a:pt x="1428" y="332"/>
                    <a:pt x="1428" y="332"/>
                  </a:cubicBezTo>
                  <a:cubicBezTo>
                    <a:pt x="1481" y="324"/>
                    <a:pt x="1533" y="315"/>
                    <a:pt x="1585" y="308"/>
                  </a:cubicBezTo>
                  <a:cubicBezTo>
                    <a:pt x="1612" y="304"/>
                    <a:pt x="1638" y="301"/>
                    <a:pt x="1665" y="298"/>
                  </a:cubicBezTo>
                  <a:cubicBezTo>
                    <a:pt x="1691" y="296"/>
                    <a:pt x="1717" y="294"/>
                    <a:pt x="1744" y="294"/>
                  </a:cubicBezTo>
                  <a:cubicBezTo>
                    <a:pt x="1771" y="294"/>
                    <a:pt x="1797" y="296"/>
                    <a:pt x="1824" y="300"/>
                  </a:cubicBezTo>
                  <a:cubicBezTo>
                    <a:pt x="1837" y="302"/>
                    <a:pt x="1850" y="305"/>
                    <a:pt x="1863" y="309"/>
                  </a:cubicBezTo>
                  <a:cubicBezTo>
                    <a:pt x="1875" y="312"/>
                    <a:pt x="1888" y="316"/>
                    <a:pt x="1901" y="321"/>
                  </a:cubicBezTo>
                  <a:cubicBezTo>
                    <a:pt x="1926" y="329"/>
                    <a:pt x="1950" y="339"/>
                    <a:pt x="1975" y="348"/>
                  </a:cubicBezTo>
                  <a:cubicBezTo>
                    <a:pt x="2000" y="358"/>
                    <a:pt x="2025" y="367"/>
                    <a:pt x="2050" y="375"/>
                  </a:cubicBezTo>
                  <a:cubicBezTo>
                    <a:pt x="2100" y="392"/>
                    <a:pt x="2151" y="407"/>
                    <a:pt x="2203" y="418"/>
                  </a:cubicBezTo>
                  <a:cubicBezTo>
                    <a:pt x="2216" y="421"/>
                    <a:pt x="2229" y="423"/>
                    <a:pt x="2242" y="425"/>
                  </a:cubicBezTo>
                  <a:cubicBezTo>
                    <a:pt x="2255" y="427"/>
                    <a:pt x="2268" y="429"/>
                    <a:pt x="2281" y="430"/>
                  </a:cubicBezTo>
                  <a:cubicBezTo>
                    <a:pt x="2294" y="431"/>
                    <a:pt x="2307" y="432"/>
                    <a:pt x="2321" y="432"/>
                  </a:cubicBezTo>
                  <a:cubicBezTo>
                    <a:pt x="2334" y="433"/>
                    <a:pt x="2347" y="433"/>
                    <a:pt x="2360" y="433"/>
                  </a:cubicBezTo>
                  <a:cubicBezTo>
                    <a:pt x="2374" y="433"/>
                    <a:pt x="2387" y="432"/>
                    <a:pt x="2400" y="431"/>
                  </a:cubicBezTo>
                  <a:cubicBezTo>
                    <a:pt x="2407" y="431"/>
                    <a:pt x="2413" y="430"/>
                    <a:pt x="2420" y="429"/>
                  </a:cubicBezTo>
                  <a:cubicBezTo>
                    <a:pt x="2430" y="429"/>
                    <a:pt x="2430" y="429"/>
                    <a:pt x="2430" y="429"/>
                  </a:cubicBezTo>
                  <a:cubicBezTo>
                    <a:pt x="2439" y="427"/>
                    <a:pt x="2439" y="427"/>
                    <a:pt x="2439" y="427"/>
                  </a:cubicBezTo>
                  <a:cubicBezTo>
                    <a:pt x="2466" y="425"/>
                    <a:pt x="2492" y="420"/>
                    <a:pt x="2518" y="414"/>
                  </a:cubicBezTo>
                  <a:cubicBezTo>
                    <a:pt x="2531" y="411"/>
                    <a:pt x="2543" y="409"/>
                    <a:pt x="2556" y="405"/>
                  </a:cubicBezTo>
                  <a:cubicBezTo>
                    <a:pt x="2569" y="402"/>
                    <a:pt x="2582" y="397"/>
                    <a:pt x="2594" y="394"/>
                  </a:cubicBezTo>
                  <a:cubicBezTo>
                    <a:pt x="2600" y="392"/>
                    <a:pt x="2607" y="389"/>
                    <a:pt x="2613" y="387"/>
                  </a:cubicBezTo>
                  <a:cubicBezTo>
                    <a:pt x="2619" y="385"/>
                    <a:pt x="2625" y="383"/>
                    <a:pt x="2631" y="380"/>
                  </a:cubicBezTo>
                  <a:cubicBezTo>
                    <a:pt x="2644" y="375"/>
                    <a:pt x="2656" y="370"/>
                    <a:pt x="2668" y="365"/>
                  </a:cubicBezTo>
                  <a:cubicBezTo>
                    <a:pt x="2717" y="344"/>
                    <a:pt x="2764" y="320"/>
                    <a:pt x="2810" y="294"/>
                  </a:cubicBezTo>
                  <a:cubicBezTo>
                    <a:pt x="2857" y="268"/>
                    <a:pt x="2902" y="241"/>
                    <a:pt x="2948" y="214"/>
                  </a:cubicBezTo>
                  <a:cubicBezTo>
                    <a:pt x="2993" y="187"/>
                    <a:pt x="3038" y="158"/>
                    <a:pt x="3084" y="132"/>
                  </a:cubicBezTo>
                  <a:cubicBezTo>
                    <a:pt x="3107" y="119"/>
                    <a:pt x="3130" y="106"/>
                    <a:pt x="3154" y="93"/>
                  </a:cubicBezTo>
                  <a:cubicBezTo>
                    <a:pt x="3177" y="81"/>
                    <a:pt x="3201" y="70"/>
                    <a:pt x="3226" y="60"/>
                  </a:cubicBezTo>
                  <a:cubicBezTo>
                    <a:pt x="3275" y="39"/>
                    <a:pt x="3326" y="24"/>
                    <a:pt x="3378" y="14"/>
                  </a:cubicBezTo>
                  <a:cubicBezTo>
                    <a:pt x="3430" y="4"/>
                    <a:pt x="3483" y="0"/>
                    <a:pt x="3537" y="1"/>
                  </a:cubicBezTo>
                  <a:cubicBezTo>
                    <a:pt x="3590" y="2"/>
                    <a:pt x="3643" y="8"/>
                    <a:pt x="3695" y="18"/>
                  </a:cubicBezTo>
                  <a:cubicBezTo>
                    <a:pt x="3747" y="28"/>
                    <a:pt x="3798" y="44"/>
                    <a:pt x="3846" y="66"/>
                  </a:cubicBezTo>
                  <a:cubicBezTo>
                    <a:pt x="3870" y="77"/>
                    <a:pt x="3894" y="90"/>
                    <a:pt x="3916" y="105"/>
                  </a:cubicBezTo>
                  <a:cubicBezTo>
                    <a:pt x="3937" y="120"/>
                    <a:pt x="3959" y="136"/>
                    <a:pt x="3981" y="151"/>
                  </a:cubicBezTo>
                  <a:cubicBezTo>
                    <a:pt x="4024" y="182"/>
                    <a:pt x="4067" y="213"/>
                    <a:pt x="4110" y="243"/>
                  </a:cubicBezTo>
                  <a:cubicBezTo>
                    <a:pt x="4154" y="273"/>
                    <a:pt x="4198" y="302"/>
                    <a:pt x="4244" y="329"/>
                  </a:cubicBezTo>
                  <a:cubicBezTo>
                    <a:pt x="4290" y="356"/>
                    <a:pt x="4337" y="380"/>
                    <a:pt x="4386" y="401"/>
                  </a:cubicBezTo>
                  <a:cubicBezTo>
                    <a:pt x="4434" y="422"/>
                    <a:pt x="4485" y="438"/>
                    <a:pt x="4536" y="451"/>
                  </a:cubicBezTo>
                  <a:cubicBezTo>
                    <a:pt x="4588" y="464"/>
                    <a:pt x="4640" y="472"/>
                    <a:pt x="4693" y="474"/>
                  </a:cubicBezTo>
                  <a:cubicBezTo>
                    <a:pt x="4746" y="476"/>
                    <a:pt x="4800" y="472"/>
                    <a:pt x="4852" y="461"/>
                  </a:cubicBezTo>
                  <a:cubicBezTo>
                    <a:pt x="4800" y="472"/>
                    <a:pt x="4746" y="476"/>
                    <a:pt x="4693" y="474"/>
                  </a:cubicBezTo>
                  <a:cubicBezTo>
                    <a:pt x="4640" y="472"/>
                    <a:pt x="4588" y="465"/>
                    <a:pt x="4536" y="452"/>
                  </a:cubicBezTo>
                  <a:cubicBezTo>
                    <a:pt x="4485" y="440"/>
                    <a:pt x="4434" y="423"/>
                    <a:pt x="4385" y="402"/>
                  </a:cubicBezTo>
                  <a:cubicBezTo>
                    <a:pt x="4336" y="382"/>
                    <a:pt x="4289" y="357"/>
                    <a:pt x="4243" y="331"/>
                  </a:cubicBezTo>
                  <a:cubicBezTo>
                    <a:pt x="4197" y="304"/>
                    <a:pt x="4153" y="275"/>
                    <a:pt x="4109" y="245"/>
                  </a:cubicBezTo>
                  <a:cubicBezTo>
                    <a:pt x="4065" y="215"/>
                    <a:pt x="4022" y="184"/>
                    <a:pt x="3979" y="153"/>
                  </a:cubicBezTo>
                  <a:cubicBezTo>
                    <a:pt x="3958" y="138"/>
                    <a:pt x="3936" y="122"/>
                    <a:pt x="3914" y="107"/>
                  </a:cubicBezTo>
                  <a:cubicBezTo>
                    <a:pt x="3892" y="93"/>
                    <a:pt x="3869" y="80"/>
                    <a:pt x="3845" y="68"/>
                  </a:cubicBezTo>
                  <a:cubicBezTo>
                    <a:pt x="3797" y="46"/>
                    <a:pt x="3746" y="31"/>
                    <a:pt x="3694" y="21"/>
                  </a:cubicBezTo>
                  <a:cubicBezTo>
                    <a:pt x="3642" y="10"/>
                    <a:pt x="3589" y="5"/>
                    <a:pt x="3537" y="4"/>
                  </a:cubicBezTo>
                  <a:cubicBezTo>
                    <a:pt x="3484" y="3"/>
                    <a:pt x="3431" y="7"/>
                    <a:pt x="3379" y="17"/>
                  </a:cubicBezTo>
                  <a:cubicBezTo>
                    <a:pt x="3327" y="27"/>
                    <a:pt x="3276" y="42"/>
                    <a:pt x="3227" y="63"/>
                  </a:cubicBezTo>
                  <a:cubicBezTo>
                    <a:pt x="3203" y="73"/>
                    <a:pt x="3179" y="84"/>
                    <a:pt x="3155" y="96"/>
                  </a:cubicBezTo>
                  <a:cubicBezTo>
                    <a:pt x="3132" y="108"/>
                    <a:pt x="3108" y="121"/>
                    <a:pt x="3086" y="135"/>
                  </a:cubicBezTo>
                  <a:cubicBezTo>
                    <a:pt x="3040" y="161"/>
                    <a:pt x="2995" y="190"/>
                    <a:pt x="2949" y="217"/>
                  </a:cubicBezTo>
                  <a:cubicBezTo>
                    <a:pt x="2904" y="244"/>
                    <a:pt x="2858" y="271"/>
                    <a:pt x="2812" y="297"/>
                  </a:cubicBezTo>
                  <a:cubicBezTo>
                    <a:pt x="2766" y="323"/>
                    <a:pt x="2719" y="348"/>
                    <a:pt x="2670" y="369"/>
                  </a:cubicBezTo>
                  <a:cubicBezTo>
                    <a:pt x="2658" y="374"/>
                    <a:pt x="2645" y="379"/>
                    <a:pt x="2633" y="384"/>
                  </a:cubicBezTo>
                  <a:cubicBezTo>
                    <a:pt x="2627" y="386"/>
                    <a:pt x="2620" y="388"/>
                    <a:pt x="2614" y="391"/>
                  </a:cubicBezTo>
                  <a:cubicBezTo>
                    <a:pt x="2608" y="393"/>
                    <a:pt x="2602" y="395"/>
                    <a:pt x="2595" y="397"/>
                  </a:cubicBezTo>
                  <a:cubicBezTo>
                    <a:pt x="2583" y="401"/>
                    <a:pt x="2570" y="405"/>
                    <a:pt x="2557" y="409"/>
                  </a:cubicBezTo>
                  <a:cubicBezTo>
                    <a:pt x="2544" y="412"/>
                    <a:pt x="2531" y="415"/>
                    <a:pt x="2519" y="418"/>
                  </a:cubicBezTo>
                  <a:cubicBezTo>
                    <a:pt x="2493" y="424"/>
                    <a:pt x="2466" y="429"/>
                    <a:pt x="2440" y="431"/>
                  </a:cubicBezTo>
                  <a:cubicBezTo>
                    <a:pt x="2430" y="433"/>
                    <a:pt x="2430" y="433"/>
                    <a:pt x="2430" y="433"/>
                  </a:cubicBezTo>
                  <a:cubicBezTo>
                    <a:pt x="2420" y="433"/>
                    <a:pt x="2420" y="433"/>
                    <a:pt x="2420" y="433"/>
                  </a:cubicBezTo>
                  <a:cubicBezTo>
                    <a:pt x="2413" y="434"/>
                    <a:pt x="2407" y="435"/>
                    <a:pt x="2400" y="435"/>
                  </a:cubicBezTo>
                  <a:cubicBezTo>
                    <a:pt x="2387" y="436"/>
                    <a:pt x="2374" y="437"/>
                    <a:pt x="2360" y="437"/>
                  </a:cubicBezTo>
                  <a:cubicBezTo>
                    <a:pt x="2347" y="437"/>
                    <a:pt x="2334" y="436"/>
                    <a:pt x="2321" y="436"/>
                  </a:cubicBezTo>
                  <a:cubicBezTo>
                    <a:pt x="2307" y="435"/>
                    <a:pt x="2294" y="435"/>
                    <a:pt x="2281" y="434"/>
                  </a:cubicBezTo>
                  <a:cubicBezTo>
                    <a:pt x="2268" y="433"/>
                    <a:pt x="2254" y="431"/>
                    <a:pt x="2241" y="429"/>
                  </a:cubicBezTo>
                  <a:cubicBezTo>
                    <a:pt x="2228" y="427"/>
                    <a:pt x="2215" y="425"/>
                    <a:pt x="2202" y="422"/>
                  </a:cubicBezTo>
                  <a:cubicBezTo>
                    <a:pt x="2150" y="411"/>
                    <a:pt x="2099" y="396"/>
                    <a:pt x="2049" y="379"/>
                  </a:cubicBezTo>
                  <a:cubicBezTo>
                    <a:pt x="2024" y="370"/>
                    <a:pt x="1999" y="361"/>
                    <a:pt x="1974" y="352"/>
                  </a:cubicBezTo>
                  <a:cubicBezTo>
                    <a:pt x="1949" y="342"/>
                    <a:pt x="1924" y="333"/>
                    <a:pt x="1899" y="324"/>
                  </a:cubicBezTo>
                  <a:cubicBezTo>
                    <a:pt x="1887" y="320"/>
                    <a:pt x="1874" y="315"/>
                    <a:pt x="1862" y="312"/>
                  </a:cubicBezTo>
                  <a:cubicBezTo>
                    <a:pt x="1849" y="308"/>
                    <a:pt x="1836" y="306"/>
                    <a:pt x="1823" y="303"/>
                  </a:cubicBezTo>
                  <a:cubicBezTo>
                    <a:pt x="1797" y="299"/>
                    <a:pt x="1770" y="297"/>
                    <a:pt x="1744" y="297"/>
                  </a:cubicBezTo>
                  <a:cubicBezTo>
                    <a:pt x="1718" y="297"/>
                    <a:pt x="1691" y="299"/>
                    <a:pt x="1665" y="302"/>
                  </a:cubicBezTo>
                  <a:cubicBezTo>
                    <a:pt x="1638" y="304"/>
                    <a:pt x="1612" y="307"/>
                    <a:pt x="1586" y="311"/>
                  </a:cubicBezTo>
                  <a:cubicBezTo>
                    <a:pt x="1533" y="318"/>
                    <a:pt x="1481" y="327"/>
                    <a:pt x="1429" y="335"/>
                  </a:cubicBezTo>
                  <a:cubicBezTo>
                    <a:pt x="1350" y="344"/>
                    <a:pt x="1350" y="344"/>
                    <a:pt x="1350" y="344"/>
                  </a:cubicBezTo>
                  <a:cubicBezTo>
                    <a:pt x="1323" y="348"/>
                    <a:pt x="1297" y="350"/>
                    <a:pt x="1270" y="352"/>
                  </a:cubicBezTo>
                  <a:cubicBezTo>
                    <a:pt x="1165" y="359"/>
                    <a:pt x="1059" y="361"/>
                    <a:pt x="953" y="368"/>
                  </a:cubicBezTo>
                  <a:cubicBezTo>
                    <a:pt x="847" y="374"/>
                    <a:pt x="741" y="381"/>
                    <a:pt x="635" y="389"/>
                  </a:cubicBezTo>
                  <a:cubicBezTo>
                    <a:pt x="424" y="405"/>
                    <a:pt x="212" y="421"/>
                    <a:pt x="0" y="4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47">
              <a:extLst>
                <a:ext uri="{FF2B5EF4-FFF2-40B4-BE49-F238E27FC236}">
                  <a16:creationId xmlns:a16="http://schemas.microsoft.com/office/drawing/2014/main" id="{1DFD2802-6E46-9EFD-F375-68C70EB415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2000" y="2560638"/>
              <a:ext cx="12117388" cy="1257300"/>
            </a:xfrm>
            <a:custGeom>
              <a:avLst/>
              <a:gdLst>
                <a:gd name="T0" fmla="*/ 636 w 4851"/>
                <a:gd name="T1" fmla="*/ 390 h 503"/>
                <a:gd name="T2" fmla="*/ 1272 w 4851"/>
                <a:gd name="T3" fmla="*/ 387 h 503"/>
                <a:gd name="T4" fmla="*/ 1352 w 4851"/>
                <a:gd name="T5" fmla="*/ 385 h 503"/>
                <a:gd name="T6" fmla="*/ 1411 w 4851"/>
                <a:gd name="T7" fmla="*/ 383 h 503"/>
                <a:gd name="T8" fmla="*/ 1590 w 4851"/>
                <a:gd name="T9" fmla="*/ 369 h 503"/>
                <a:gd name="T10" fmla="*/ 1749 w 4851"/>
                <a:gd name="T11" fmla="*/ 365 h 503"/>
                <a:gd name="T12" fmla="*/ 1848 w 4851"/>
                <a:gd name="T13" fmla="*/ 379 h 503"/>
                <a:gd name="T14" fmla="*/ 1905 w 4851"/>
                <a:gd name="T15" fmla="*/ 395 h 503"/>
                <a:gd name="T16" fmla="*/ 2060 w 4851"/>
                <a:gd name="T17" fmla="*/ 434 h 503"/>
                <a:gd name="T18" fmla="*/ 2217 w 4851"/>
                <a:gd name="T19" fmla="*/ 459 h 503"/>
                <a:gd name="T20" fmla="*/ 2677 w 4851"/>
                <a:gd name="T21" fmla="*/ 363 h 503"/>
                <a:gd name="T22" fmla="*/ 2954 w 4851"/>
                <a:gd name="T23" fmla="*/ 205 h 503"/>
                <a:gd name="T24" fmla="*/ 3234 w 4851"/>
                <a:gd name="T25" fmla="*/ 55 h 503"/>
                <a:gd name="T26" fmla="*/ 3547 w 4851"/>
                <a:gd name="T27" fmla="*/ 2 h 503"/>
                <a:gd name="T28" fmla="*/ 3855 w 4851"/>
                <a:gd name="T29" fmla="*/ 74 h 503"/>
                <a:gd name="T30" fmla="*/ 3922 w 4851"/>
                <a:gd name="T31" fmla="*/ 117 h 503"/>
                <a:gd name="T32" fmla="*/ 4113 w 4851"/>
                <a:gd name="T33" fmla="*/ 260 h 503"/>
                <a:gd name="T34" fmla="*/ 4385 w 4851"/>
                <a:gd name="T35" fmla="*/ 424 h 503"/>
                <a:gd name="T36" fmla="*/ 4693 w 4851"/>
                <a:gd name="T37" fmla="*/ 500 h 503"/>
                <a:gd name="T38" fmla="*/ 4693 w 4851"/>
                <a:gd name="T39" fmla="*/ 501 h 503"/>
                <a:gd name="T40" fmla="*/ 4385 w 4851"/>
                <a:gd name="T41" fmla="*/ 425 h 503"/>
                <a:gd name="T42" fmla="*/ 4112 w 4851"/>
                <a:gd name="T43" fmla="*/ 262 h 503"/>
                <a:gd name="T44" fmla="*/ 3921 w 4851"/>
                <a:gd name="T45" fmla="*/ 119 h 503"/>
                <a:gd name="T46" fmla="*/ 3854 w 4851"/>
                <a:gd name="T47" fmla="*/ 77 h 503"/>
                <a:gd name="T48" fmla="*/ 3547 w 4851"/>
                <a:gd name="T49" fmla="*/ 5 h 503"/>
                <a:gd name="T50" fmla="*/ 3236 w 4851"/>
                <a:gd name="T51" fmla="*/ 58 h 503"/>
                <a:gd name="T52" fmla="*/ 2955 w 4851"/>
                <a:gd name="T53" fmla="*/ 208 h 503"/>
                <a:gd name="T54" fmla="*/ 2679 w 4851"/>
                <a:gd name="T55" fmla="*/ 366 h 503"/>
                <a:gd name="T56" fmla="*/ 2216 w 4851"/>
                <a:gd name="T57" fmla="*/ 462 h 503"/>
                <a:gd name="T58" fmla="*/ 1866 w 4851"/>
                <a:gd name="T59" fmla="*/ 388 h 503"/>
                <a:gd name="T60" fmla="*/ 1828 w 4851"/>
                <a:gd name="T61" fmla="*/ 378 h 503"/>
                <a:gd name="T62" fmla="*/ 1590 w 4851"/>
                <a:gd name="T63" fmla="*/ 372 h 503"/>
                <a:gd name="T64" fmla="*/ 1412 w 4851"/>
                <a:gd name="T65" fmla="*/ 386 h 503"/>
                <a:gd name="T66" fmla="*/ 1352 w 4851"/>
                <a:gd name="T67" fmla="*/ 388 h 503"/>
                <a:gd name="T68" fmla="*/ 1272 w 4851"/>
                <a:gd name="T69" fmla="*/ 390 h 503"/>
                <a:gd name="T70" fmla="*/ 636 w 4851"/>
                <a:gd name="T71" fmla="*/ 392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851" h="503">
                  <a:moveTo>
                    <a:pt x="0" y="429"/>
                  </a:moveTo>
                  <a:cubicBezTo>
                    <a:pt x="212" y="418"/>
                    <a:pt x="424" y="401"/>
                    <a:pt x="636" y="390"/>
                  </a:cubicBezTo>
                  <a:cubicBezTo>
                    <a:pt x="742" y="384"/>
                    <a:pt x="848" y="381"/>
                    <a:pt x="954" y="381"/>
                  </a:cubicBezTo>
                  <a:cubicBezTo>
                    <a:pt x="1060" y="381"/>
                    <a:pt x="1166" y="386"/>
                    <a:pt x="1272" y="387"/>
                  </a:cubicBezTo>
                  <a:cubicBezTo>
                    <a:pt x="1286" y="387"/>
                    <a:pt x="1299" y="387"/>
                    <a:pt x="1312" y="387"/>
                  </a:cubicBezTo>
                  <a:cubicBezTo>
                    <a:pt x="1325" y="386"/>
                    <a:pt x="1339" y="386"/>
                    <a:pt x="1352" y="385"/>
                  </a:cubicBezTo>
                  <a:cubicBezTo>
                    <a:pt x="1392" y="384"/>
                    <a:pt x="1392" y="384"/>
                    <a:pt x="1392" y="384"/>
                  </a:cubicBezTo>
                  <a:cubicBezTo>
                    <a:pt x="1411" y="383"/>
                    <a:pt x="1411" y="383"/>
                    <a:pt x="1411" y="383"/>
                  </a:cubicBezTo>
                  <a:cubicBezTo>
                    <a:pt x="1431" y="382"/>
                    <a:pt x="1431" y="382"/>
                    <a:pt x="1431" y="382"/>
                  </a:cubicBezTo>
                  <a:cubicBezTo>
                    <a:pt x="1484" y="378"/>
                    <a:pt x="1537" y="373"/>
                    <a:pt x="1590" y="369"/>
                  </a:cubicBezTo>
                  <a:cubicBezTo>
                    <a:pt x="1616" y="367"/>
                    <a:pt x="1643" y="366"/>
                    <a:pt x="1669" y="364"/>
                  </a:cubicBezTo>
                  <a:cubicBezTo>
                    <a:pt x="1696" y="363"/>
                    <a:pt x="1723" y="363"/>
                    <a:pt x="1749" y="365"/>
                  </a:cubicBezTo>
                  <a:cubicBezTo>
                    <a:pt x="1776" y="366"/>
                    <a:pt x="1802" y="369"/>
                    <a:pt x="1828" y="375"/>
                  </a:cubicBezTo>
                  <a:cubicBezTo>
                    <a:pt x="1835" y="376"/>
                    <a:pt x="1841" y="377"/>
                    <a:pt x="1848" y="379"/>
                  </a:cubicBezTo>
                  <a:cubicBezTo>
                    <a:pt x="1867" y="384"/>
                    <a:pt x="1867" y="384"/>
                    <a:pt x="1867" y="384"/>
                  </a:cubicBezTo>
                  <a:cubicBezTo>
                    <a:pt x="1905" y="395"/>
                    <a:pt x="1905" y="395"/>
                    <a:pt x="1905" y="395"/>
                  </a:cubicBezTo>
                  <a:cubicBezTo>
                    <a:pt x="1931" y="402"/>
                    <a:pt x="1957" y="409"/>
                    <a:pt x="1982" y="416"/>
                  </a:cubicBezTo>
                  <a:cubicBezTo>
                    <a:pt x="2008" y="423"/>
                    <a:pt x="2034" y="429"/>
                    <a:pt x="2060" y="434"/>
                  </a:cubicBezTo>
                  <a:cubicBezTo>
                    <a:pt x="2085" y="440"/>
                    <a:pt x="2112" y="445"/>
                    <a:pt x="2138" y="449"/>
                  </a:cubicBezTo>
                  <a:cubicBezTo>
                    <a:pt x="2164" y="453"/>
                    <a:pt x="2190" y="457"/>
                    <a:pt x="2217" y="459"/>
                  </a:cubicBezTo>
                  <a:cubicBezTo>
                    <a:pt x="2322" y="466"/>
                    <a:pt x="2429" y="454"/>
                    <a:pt x="2530" y="422"/>
                  </a:cubicBezTo>
                  <a:cubicBezTo>
                    <a:pt x="2581" y="407"/>
                    <a:pt x="2630" y="386"/>
                    <a:pt x="2677" y="363"/>
                  </a:cubicBezTo>
                  <a:cubicBezTo>
                    <a:pt x="2725" y="339"/>
                    <a:pt x="2771" y="313"/>
                    <a:pt x="2817" y="286"/>
                  </a:cubicBezTo>
                  <a:cubicBezTo>
                    <a:pt x="2863" y="260"/>
                    <a:pt x="2908" y="232"/>
                    <a:pt x="2954" y="205"/>
                  </a:cubicBezTo>
                  <a:cubicBezTo>
                    <a:pt x="2999" y="177"/>
                    <a:pt x="3044" y="149"/>
                    <a:pt x="3091" y="123"/>
                  </a:cubicBezTo>
                  <a:cubicBezTo>
                    <a:pt x="3137" y="98"/>
                    <a:pt x="3185" y="74"/>
                    <a:pt x="3234" y="55"/>
                  </a:cubicBezTo>
                  <a:cubicBezTo>
                    <a:pt x="3284" y="36"/>
                    <a:pt x="3336" y="22"/>
                    <a:pt x="3388" y="13"/>
                  </a:cubicBezTo>
                  <a:cubicBezTo>
                    <a:pt x="3440" y="4"/>
                    <a:pt x="3494" y="0"/>
                    <a:pt x="3547" y="2"/>
                  </a:cubicBezTo>
                  <a:cubicBezTo>
                    <a:pt x="3600" y="3"/>
                    <a:pt x="3653" y="10"/>
                    <a:pt x="3705" y="21"/>
                  </a:cubicBezTo>
                  <a:cubicBezTo>
                    <a:pt x="3757" y="32"/>
                    <a:pt x="3808" y="49"/>
                    <a:pt x="3855" y="74"/>
                  </a:cubicBezTo>
                  <a:cubicBezTo>
                    <a:pt x="3867" y="81"/>
                    <a:pt x="3878" y="87"/>
                    <a:pt x="3889" y="94"/>
                  </a:cubicBezTo>
                  <a:cubicBezTo>
                    <a:pt x="3901" y="102"/>
                    <a:pt x="3911" y="109"/>
                    <a:pt x="3922" y="117"/>
                  </a:cubicBezTo>
                  <a:cubicBezTo>
                    <a:pt x="3944" y="133"/>
                    <a:pt x="3965" y="149"/>
                    <a:pt x="3986" y="165"/>
                  </a:cubicBezTo>
                  <a:cubicBezTo>
                    <a:pt x="4028" y="197"/>
                    <a:pt x="4070" y="229"/>
                    <a:pt x="4113" y="260"/>
                  </a:cubicBezTo>
                  <a:cubicBezTo>
                    <a:pt x="4156" y="291"/>
                    <a:pt x="4200" y="322"/>
                    <a:pt x="4245" y="349"/>
                  </a:cubicBezTo>
                  <a:cubicBezTo>
                    <a:pt x="4290" y="377"/>
                    <a:pt x="4337" y="403"/>
                    <a:pt x="4385" y="424"/>
                  </a:cubicBezTo>
                  <a:cubicBezTo>
                    <a:pt x="4434" y="446"/>
                    <a:pt x="4484" y="463"/>
                    <a:pt x="4535" y="476"/>
                  </a:cubicBezTo>
                  <a:cubicBezTo>
                    <a:pt x="4587" y="489"/>
                    <a:pt x="4640" y="498"/>
                    <a:pt x="4693" y="500"/>
                  </a:cubicBezTo>
                  <a:cubicBezTo>
                    <a:pt x="4746" y="502"/>
                    <a:pt x="4799" y="498"/>
                    <a:pt x="4851" y="487"/>
                  </a:cubicBezTo>
                  <a:cubicBezTo>
                    <a:pt x="4799" y="498"/>
                    <a:pt x="4746" y="503"/>
                    <a:pt x="4693" y="501"/>
                  </a:cubicBezTo>
                  <a:cubicBezTo>
                    <a:pt x="4640" y="498"/>
                    <a:pt x="4587" y="490"/>
                    <a:pt x="4535" y="477"/>
                  </a:cubicBezTo>
                  <a:cubicBezTo>
                    <a:pt x="4484" y="464"/>
                    <a:pt x="4433" y="447"/>
                    <a:pt x="4385" y="425"/>
                  </a:cubicBezTo>
                  <a:cubicBezTo>
                    <a:pt x="4336" y="404"/>
                    <a:pt x="4289" y="379"/>
                    <a:pt x="4244" y="351"/>
                  </a:cubicBezTo>
                  <a:cubicBezTo>
                    <a:pt x="4199" y="323"/>
                    <a:pt x="4155" y="293"/>
                    <a:pt x="4112" y="262"/>
                  </a:cubicBezTo>
                  <a:cubicBezTo>
                    <a:pt x="4069" y="231"/>
                    <a:pt x="4027" y="199"/>
                    <a:pt x="3985" y="167"/>
                  </a:cubicBezTo>
                  <a:cubicBezTo>
                    <a:pt x="3963" y="151"/>
                    <a:pt x="3942" y="135"/>
                    <a:pt x="3921" y="119"/>
                  </a:cubicBezTo>
                  <a:cubicBezTo>
                    <a:pt x="3910" y="111"/>
                    <a:pt x="3899" y="104"/>
                    <a:pt x="3888" y="97"/>
                  </a:cubicBezTo>
                  <a:cubicBezTo>
                    <a:pt x="3877" y="89"/>
                    <a:pt x="3865" y="83"/>
                    <a:pt x="3854" y="77"/>
                  </a:cubicBezTo>
                  <a:cubicBezTo>
                    <a:pt x="3807" y="52"/>
                    <a:pt x="3756" y="35"/>
                    <a:pt x="3704" y="24"/>
                  </a:cubicBezTo>
                  <a:cubicBezTo>
                    <a:pt x="3653" y="12"/>
                    <a:pt x="3600" y="6"/>
                    <a:pt x="3547" y="5"/>
                  </a:cubicBezTo>
                  <a:cubicBezTo>
                    <a:pt x="3494" y="3"/>
                    <a:pt x="3441" y="7"/>
                    <a:pt x="3389" y="16"/>
                  </a:cubicBezTo>
                  <a:cubicBezTo>
                    <a:pt x="3336" y="25"/>
                    <a:pt x="3285" y="39"/>
                    <a:pt x="3236" y="58"/>
                  </a:cubicBezTo>
                  <a:cubicBezTo>
                    <a:pt x="3186" y="77"/>
                    <a:pt x="3139" y="101"/>
                    <a:pt x="3092" y="126"/>
                  </a:cubicBezTo>
                  <a:cubicBezTo>
                    <a:pt x="3046" y="152"/>
                    <a:pt x="3001" y="180"/>
                    <a:pt x="2955" y="208"/>
                  </a:cubicBezTo>
                  <a:cubicBezTo>
                    <a:pt x="2910" y="235"/>
                    <a:pt x="2865" y="263"/>
                    <a:pt x="2819" y="290"/>
                  </a:cubicBezTo>
                  <a:cubicBezTo>
                    <a:pt x="2773" y="317"/>
                    <a:pt x="2727" y="343"/>
                    <a:pt x="2679" y="366"/>
                  </a:cubicBezTo>
                  <a:cubicBezTo>
                    <a:pt x="2631" y="390"/>
                    <a:pt x="2583" y="411"/>
                    <a:pt x="2532" y="426"/>
                  </a:cubicBezTo>
                  <a:cubicBezTo>
                    <a:pt x="2430" y="457"/>
                    <a:pt x="2322" y="470"/>
                    <a:pt x="2216" y="462"/>
                  </a:cubicBezTo>
                  <a:cubicBezTo>
                    <a:pt x="2110" y="454"/>
                    <a:pt x="2006" y="427"/>
                    <a:pt x="1905" y="398"/>
                  </a:cubicBezTo>
                  <a:cubicBezTo>
                    <a:pt x="1866" y="388"/>
                    <a:pt x="1866" y="388"/>
                    <a:pt x="1866" y="388"/>
                  </a:cubicBezTo>
                  <a:cubicBezTo>
                    <a:pt x="1847" y="382"/>
                    <a:pt x="1847" y="382"/>
                    <a:pt x="1847" y="382"/>
                  </a:cubicBezTo>
                  <a:cubicBezTo>
                    <a:pt x="1841" y="381"/>
                    <a:pt x="1834" y="379"/>
                    <a:pt x="1828" y="378"/>
                  </a:cubicBezTo>
                  <a:cubicBezTo>
                    <a:pt x="1802" y="373"/>
                    <a:pt x="1775" y="369"/>
                    <a:pt x="1749" y="368"/>
                  </a:cubicBezTo>
                  <a:cubicBezTo>
                    <a:pt x="1696" y="365"/>
                    <a:pt x="1643" y="369"/>
                    <a:pt x="1590" y="372"/>
                  </a:cubicBezTo>
                  <a:cubicBezTo>
                    <a:pt x="1537" y="376"/>
                    <a:pt x="1484" y="381"/>
                    <a:pt x="1431" y="385"/>
                  </a:cubicBezTo>
                  <a:cubicBezTo>
                    <a:pt x="1412" y="386"/>
                    <a:pt x="1412" y="386"/>
                    <a:pt x="1412" y="386"/>
                  </a:cubicBezTo>
                  <a:cubicBezTo>
                    <a:pt x="1392" y="387"/>
                    <a:pt x="1392" y="387"/>
                    <a:pt x="1392" y="387"/>
                  </a:cubicBezTo>
                  <a:cubicBezTo>
                    <a:pt x="1352" y="388"/>
                    <a:pt x="1352" y="388"/>
                    <a:pt x="1352" y="388"/>
                  </a:cubicBezTo>
                  <a:cubicBezTo>
                    <a:pt x="1339" y="389"/>
                    <a:pt x="1325" y="389"/>
                    <a:pt x="1312" y="389"/>
                  </a:cubicBezTo>
                  <a:cubicBezTo>
                    <a:pt x="1299" y="390"/>
                    <a:pt x="1286" y="390"/>
                    <a:pt x="1272" y="390"/>
                  </a:cubicBezTo>
                  <a:cubicBezTo>
                    <a:pt x="1166" y="389"/>
                    <a:pt x="1060" y="383"/>
                    <a:pt x="954" y="383"/>
                  </a:cubicBezTo>
                  <a:cubicBezTo>
                    <a:pt x="848" y="383"/>
                    <a:pt x="742" y="387"/>
                    <a:pt x="636" y="392"/>
                  </a:cubicBezTo>
                  <a:cubicBezTo>
                    <a:pt x="424" y="402"/>
                    <a:pt x="212" y="419"/>
                    <a:pt x="0" y="4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48">
              <a:extLst>
                <a:ext uri="{FF2B5EF4-FFF2-40B4-BE49-F238E27FC236}">
                  <a16:creationId xmlns:a16="http://schemas.microsoft.com/office/drawing/2014/main" id="{8C39CC46-C8A7-3F52-325A-6D9D1BF2FD6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8825" y="2532063"/>
              <a:ext cx="12114213" cy="1320800"/>
            </a:xfrm>
            <a:custGeom>
              <a:avLst/>
              <a:gdLst>
                <a:gd name="T0" fmla="*/ 637 w 4850"/>
                <a:gd name="T1" fmla="*/ 392 h 528"/>
                <a:gd name="T2" fmla="*/ 1274 w 4850"/>
                <a:gd name="T3" fmla="*/ 428 h 528"/>
                <a:gd name="T4" fmla="*/ 1314 w 4850"/>
                <a:gd name="T5" fmla="*/ 430 h 528"/>
                <a:gd name="T6" fmla="*/ 1394 w 4850"/>
                <a:gd name="T7" fmla="*/ 434 h 528"/>
                <a:gd name="T8" fmla="*/ 1593 w 4850"/>
                <a:gd name="T9" fmla="*/ 433 h 528"/>
                <a:gd name="T10" fmla="*/ 1753 w 4850"/>
                <a:gd name="T11" fmla="*/ 436 h 528"/>
                <a:gd name="T12" fmla="*/ 1911 w 4850"/>
                <a:gd name="T13" fmla="*/ 462 h 528"/>
                <a:gd name="T14" fmla="*/ 2227 w 4850"/>
                <a:gd name="T15" fmla="*/ 491 h 528"/>
                <a:gd name="T16" fmla="*/ 2547 w 4850"/>
                <a:gd name="T17" fmla="*/ 423 h 528"/>
                <a:gd name="T18" fmla="*/ 2575 w 4850"/>
                <a:gd name="T19" fmla="*/ 412 h 528"/>
                <a:gd name="T20" fmla="*/ 2682 w 4850"/>
                <a:gd name="T21" fmla="*/ 359 h 528"/>
                <a:gd name="T22" fmla="*/ 2957 w 4850"/>
                <a:gd name="T23" fmla="*/ 196 h 528"/>
                <a:gd name="T24" fmla="*/ 3241 w 4850"/>
                <a:gd name="T25" fmla="*/ 51 h 528"/>
                <a:gd name="T26" fmla="*/ 3555 w 4850"/>
                <a:gd name="T27" fmla="*/ 2 h 528"/>
                <a:gd name="T28" fmla="*/ 3862 w 4850"/>
                <a:gd name="T29" fmla="*/ 82 h 528"/>
                <a:gd name="T30" fmla="*/ 3990 w 4850"/>
                <a:gd name="T31" fmla="*/ 177 h 528"/>
                <a:gd name="T32" fmla="*/ 4384 w 4850"/>
                <a:gd name="T33" fmla="*/ 446 h 528"/>
                <a:gd name="T34" fmla="*/ 4691 w 4850"/>
                <a:gd name="T35" fmla="*/ 525 h 528"/>
                <a:gd name="T36" fmla="*/ 4691 w 4850"/>
                <a:gd name="T37" fmla="*/ 526 h 528"/>
                <a:gd name="T38" fmla="*/ 4384 w 4850"/>
                <a:gd name="T39" fmla="*/ 447 h 528"/>
                <a:gd name="T40" fmla="*/ 3988 w 4850"/>
                <a:gd name="T41" fmla="*/ 179 h 528"/>
                <a:gd name="T42" fmla="*/ 3860 w 4850"/>
                <a:gd name="T43" fmla="*/ 84 h 528"/>
                <a:gd name="T44" fmla="*/ 3555 w 4850"/>
                <a:gd name="T45" fmla="*/ 5 h 528"/>
                <a:gd name="T46" fmla="*/ 3242 w 4850"/>
                <a:gd name="T47" fmla="*/ 54 h 528"/>
                <a:gd name="T48" fmla="*/ 2958 w 4850"/>
                <a:gd name="T49" fmla="*/ 199 h 528"/>
                <a:gd name="T50" fmla="*/ 2684 w 4850"/>
                <a:gd name="T51" fmla="*/ 362 h 528"/>
                <a:gd name="T52" fmla="*/ 2577 w 4850"/>
                <a:gd name="T53" fmla="*/ 415 h 528"/>
                <a:gd name="T54" fmla="*/ 2549 w 4850"/>
                <a:gd name="T55" fmla="*/ 427 h 528"/>
                <a:gd name="T56" fmla="*/ 2228 w 4850"/>
                <a:gd name="T57" fmla="*/ 495 h 528"/>
                <a:gd name="T58" fmla="*/ 1910 w 4850"/>
                <a:gd name="T59" fmla="*/ 466 h 528"/>
                <a:gd name="T60" fmla="*/ 1753 w 4850"/>
                <a:gd name="T61" fmla="*/ 439 h 528"/>
                <a:gd name="T62" fmla="*/ 1593 w 4850"/>
                <a:gd name="T63" fmla="*/ 436 h 528"/>
                <a:gd name="T64" fmla="*/ 1394 w 4850"/>
                <a:gd name="T65" fmla="*/ 437 h 528"/>
                <a:gd name="T66" fmla="*/ 1314 w 4850"/>
                <a:gd name="T67" fmla="*/ 433 h 528"/>
                <a:gd name="T68" fmla="*/ 1274 w 4850"/>
                <a:gd name="T69" fmla="*/ 430 h 528"/>
                <a:gd name="T70" fmla="*/ 637 w 4850"/>
                <a:gd name="T71" fmla="*/ 394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850" h="528">
                  <a:moveTo>
                    <a:pt x="0" y="431"/>
                  </a:moveTo>
                  <a:cubicBezTo>
                    <a:pt x="212" y="414"/>
                    <a:pt x="424" y="397"/>
                    <a:pt x="637" y="392"/>
                  </a:cubicBezTo>
                  <a:cubicBezTo>
                    <a:pt x="743" y="390"/>
                    <a:pt x="850" y="391"/>
                    <a:pt x="956" y="398"/>
                  </a:cubicBezTo>
                  <a:cubicBezTo>
                    <a:pt x="1063" y="405"/>
                    <a:pt x="1168" y="419"/>
                    <a:pt x="1274" y="428"/>
                  </a:cubicBezTo>
                  <a:cubicBezTo>
                    <a:pt x="1294" y="429"/>
                    <a:pt x="1294" y="429"/>
                    <a:pt x="1294" y="429"/>
                  </a:cubicBezTo>
                  <a:cubicBezTo>
                    <a:pt x="1314" y="430"/>
                    <a:pt x="1314" y="430"/>
                    <a:pt x="1314" y="430"/>
                  </a:cubicBezTo>
                  <a:cubicBezTo>
                    <a:pt x="1354" y="432"/>
                    <a:pt x="1354" y="432"/>
                    <a:pt x="1354" y="432"/>
                  </a:cubicBezTo>
                  <a:cubicBezTo>
                    <a:pt x="1367" y="433"/>
                    <a:pt x="1381" y="434"/>
                    <a:pt x="1394" y="434"/>
                  </a:cubicBezTo>
                  <a:cubicBezTo>
                    <a:pt x="1407" y="434"/>
                    <a:pt x="1420" y="434"/>
                    <a:pt x="1434" y="435"/>
                  </a:cubicBezTo>
                  <a:cubicBezTo>
                    <a:pt x="1487" y="435"/>
                    <a:pt x="1540" y="434"/>
                    <a:pt x="1593" y="433"/>
                  </a:cubicBezTo>
                  <a:cubicBezTo>
                    <a:pt x="1620" y="432"/>
                    <a:pt x="1647" y="432"/>
                    <a:pt x="1673" y="432"/>
                  </a:cubicBezTo>
                  <a:cubicBezTo>
                    <a:pt x="1700" y="432"/>
                    <a:pt x="1726" y="433"/>
                    <a:pt x="1753" y="436"/>
                  </a:cubicBezTo>
                  <a:cubicBezTo>
                    <a:pt x="1780" y="438"/>
                    <a:pt x="1806" y="442"/>
                    <a:pt x="1832" y="447"/>
                  </a:cubicBezTo>
                  <a:cubicBezTo>
                    <a:pt x="1911" y="462"/>
                    <a:pt x="1911" y="462"/>
                    <a:pt x="1911" y="462"/>
                  </a:cubicBezTo>
                  <a:cubicBezTo>
                    <a:pt x="1963" y="472"/>
                    <a:pt x="2015" y="480"/>
                    <a:pt x="2068" y="486"/>
                  </a:cubicBezTo>
                  <a:cubicBezTo>
                    <a:pt x="2121" y="491"/>
                    <a:pt x="2174" y="493"/>
                    <a:pt x="2227" y="491"/>
                  </a:cubicBezTo>
                  <a:cubicBezTo>
                    <a:pt x="2334" y="487"/>
                    <a:pt x="2439" y="465"/>
                    <a:pt x="2538" y="427"/>
                  </a:cubicBezTo>
                  <a:cubicBezTo>
                    <a:pt x="2547" y="423"/>
                    <a:pt x="2547" y="423"/>
                    <a:pt x="2547" y="423"/>
                  </a:cubicBezTo>
                  <a:cubicBezTo>
                    <a:pt x="2557" y="419"/>
                    <a:pt x="2557" y="419"/>
                    <a:pt x="2557" y="419"/>
                  </a:cubicBezTo>
                  <a:cubicBezTo>
                    <a:pt x="2575" y="412"/>
                    <a:pt x="2575" y="412"/>
                    <a:pt x="2575" y="412"/>
                  </a:cubicBezTo>
                  <a:cubicBezTo>
                    <a:pt x="2587" y="406"/>
                    <a:pt x="2599" y="401"/>
                    <a:pt x="2611" y="395"/>
                  </a:cubicBezTo>
                  <a:cubicBezTo>
                    <a:pt x="2635" y="383"/>
                    <a:pt x="2659" y="371"/>
                    <a:pt x="2682" y="359"/>
                  </a:cubicBezTo>
                  <a:cubicBezTo>
                    <a:pt x="2729" y="334"/>
                    <a:pt x="2775" y="306"/>
                    <a:pt x="2820" y="279"/>
                  </a:cubicBezTo>
                  <a:cubicBezTo>
                    <a:pt x="2957" y="196"/>
                    <a:pt x="2957" y="196"/>
                    <a:pt x="2957" y="196"/>
                  </a:cubicBezTo>
                  <a:cubicBezTo>
                    <a:pt x="3002" y="168"/>
                    <a:pt x="3048" y="141"/>
                    <a:pt x="3095" y="116"/>
                  </a:cubicBezTo>
                  <a:cubicBezTo>
                    <a:pt x="3142" y="91"/>
                    <a:pt x="3191" y="69"/>
                    <a:pt x="3241" y="51"/>
                  </a:cubicBezTo>
                  <a:cubicBezTo>
                    <a:pt x="3291" y="33"/>
                    <a:pt x="3343" y="20"/>
                    <a:pt x="3396" y="11"/>
                  </a:cubicBezTo>
                  <a:cubicBezTo>
                    <a:pt x="3448" y="3"/>
                    <a:pt x="3502" y="0"/>
                    <a:pt x="3555" y="2"/>
                  </a:cubicBezTo>
                  <a:cubicBezTo>
                    <a:pt x="3608" y="4"/>
                    <a:pt x="3662" y="10"/>
                    <a:pt x="3713" y="23"/>
                  </a:cubicBezTo>
                  <a:cubicBezTo>
                    <a:pt x="3765" y="36"/>
                    <a:pt x="3816" y="55"/>
                    <a:pt x="3862" y="82"/>
                  </a:cubicBezTo>
                  <a:cubicBezTo>
                    <a:pt x="3885" y="95"/>
                    <a:pt x="3906" y="112"/>
                    <a:pt x="3927" y="128"/>
                  </a:cubicBezTo>
                  <a:cubicBezTo>
                    <a:pt x="3948" y="144"/>
                    <a:pt x="3969" y="161"/>
                    <a:pt x="3990" y="177"/>
                  </a:cubicBezTo>
                  <a:cubicBezTo>
                    <a:pt x="4073" y="244"/>
                    <a:pt x="4155" y="311"/>
                    <a:pt x="4245" y="369"/>
                  </a:cubicBezTo>
                  <a:cubicBezTo>
                    <a:pt x="4290" y="398"/>
                    <a:pt x="4336" y="424"/>
                    <a:pt x="4384" y="446"/>
                  </a:cubicBezTo>
                  <a:cubicBezTo>
                    <a:pt x="4433" y="468"/>
                    <a:pt x="4483" y="487"/>
                    <a:pt x="4534" y="501"/>
                  </a:cubicBezTo>
                  <a:cubicBezTo>
                    <a:pt x="4586" y="514"/>
                    <a:pt x="4638" y="523"/>
                    <a:pt x="4691" y="525"/>
                  </a:cubicBezTo>
                  <a:cubicBezTo>
                    <a:pt x="4745" y="527"/>
                    <a:pt x="4798" y="523"/>
                    <a:pt x="4850" y="511"/>
                  </a:cubicBezTo>
                  <a:cubicBezTo>
                    <a:pt x="4798" y="523"/>
                    <a:pt x="4745" y="528"/>
                    <a:pt x="4691" y="526"/>
                  </a:cubicBezTo>
                  <a:cubicBezTo>
                    <a:pt x="4638" y="523"/>
                    <a:pt x="4585" y="515"/>
                    <a:pt x="4534" y="502"/>
                  </a:cubicBezTo>
                  <a:cubicBezTo>
                    <a:pt x="4482" y="488"/>
                    <a:pt x="4432" y="469"/>
                    <a:pt x="4384" y="447"/>
                  </a:cubicBezTo>
                  <a:cubicBezTo>
                    <a:pt x="4335" y="425"/>
                    <a:pt x="4289" y="399"/>
                    <a:pt x="4244" y="370"/>
                  </a:cubicBezTo>
                  <a:cubicBezTo>
                    <a:pt x="4154" y="313"/>
                    <a:pt x="4071" y="245"/>
                    <a:pt x="3988" y="179"/>
                  </a:cubicBezTo>
                  <a:cubicBezTo>
                    <a:pt x="3967" y="162"/>
                    <a:pt x="3947" y="146"/>
                    <a:pt x="3925" y="130"/>
                  </a:cubicBezTo>
                  <a:cubicBezTo>
                    <a:pt x="3904" y="114"/>
                    <a:pt x="3883" y="97"/>
                    <a:pt x="3860" y="84"/>
                  </a:cubicBezTo>
                  <a:cubicBezTo>
                    <a:pt x="3815" y="57"/>
                    <a:pt x="3764" y="38"/>
                    <a:pt x="3713" y="26"/>
                  </a:cubicBezTo>
                  <a:cubicBezTo>
                    <a:pt x="3661" y="13"/>
                    <a:pt x="3608" y="6"/>
                    <a:pt x="3555" y="5"/>
                  </a:cubicBezTo>
                  <a:cubicBezTo>
                    <a:pt x="3502" y="3"/>
                    <a:pt x="3449" y="6"/>
                    <a:pt x="3396" y="14"/>
                  </a:cubicBezTo>
                  <a:cubicBezTo>
                    <a:pt x="3344" y="23"/>
                    <a:pt x="3292" y="36"/>
                    <a:pt x="3242" y="54"/>
                  </a:cubicBezTo>
                  <a:cubicBezTo>
                    <a:pt x="3192" y="72"/>
                    <a:pt x="3144" y="94"/>
                    <a:pt x="3097" y="119"/>
                  </a:cubicBezTo>
                  <a:cubicBezTo>
                    <a:pt x="3050" y="144"/>
                    <a:pt x="3004" y="171"/>
                    <a:pt x="2958" y="199"/>
                  </a:cubicBezTo>
                  <a:cubicBezTo>
                    <a:pt x="2822" y="282"/>
                    <a:pt x="2822" y="282"/>
                    <a:pt x="2822" y="282"/>
                  </a:cubicBezTo>
                  <a:cubicBezTo>
                    <a:pt x="2777" y="310"/>
                    <a:pt x="2731" y="337"/>
                    <a:pt x="2684" y="362"/>
                  </a:cubicBezTo>
                  <a:cubicBezTo>
                    <a:pt x="2661" y="375"/>
                    <a:pt x="2637" y="387"/>
                    <a:pt x="2613" y="399"/>
                  </a:cubicBezTo>
                  <a:cubicBezTo>
                    <a:pt x="2601" y="404"/>
                    <a:pt x="2589" y="410"/>
                    <a:pt x="2577" y="415"/>
                  </a:cubicBezTo>
                  <a:cubicBezTo>
                    <a:pt x="2558" y="423"/>
                    <a:pt x="2558" y="423"/>
                    <a:pt x="2558" y="423"/>
                  </a:cubicBezTo>
                  <a:cubicBezTo>
                    <a:pt x="2549" y="427"/>
                    <a:pt x="2549" y="427"/>
                    <a:pt x="2549" y="427"/>
                  </a:cubicBezTo>
                  <a:cubicBezTo>
                    <a:pt x="2540" y="431"/>
                    <a:pt x="2540" y="431"/>
                    <a:pt x="2540" y="431"/>
                  </a:cubicBezTo>
                  <a:cubicBezTo>
                    <a:pt x="2440" y="469"/>
                    <a:pt x="2334" y="491"/>
                    <a:pt x="2228" y="495"/>
                  </a:cubicBezTo>
                  <a:cubicBezTo>
                    <a:pt x="2174" y="497"/>
                    <a:pt x="2121" y="494"/>
                    <a:pt x="2068" y="489"/>
                  </a:cubicBezTo>
                  <a:cubicBezTo>
                    <a:pt x="2015" y="484"/>
                    <a:pt x="1962" y="476"/>
                    <a:pt x="1910" y="466"/>
                  </a:cubicBezTo>
                  <a:cubicBezTo>
                    <a:pt x="1832" y="450"/>
                    <a:pt x="1832" y="450"/>
                    <a:pt x="1832" y="450"/>
                  </a:cubicBezTo>
                  <a:cubicBezTo>
                    <a:pt x="1806" y="445"/>
                    <a:pt x="1779" y="441"/>
                    <a:pt x="1753" y="439"/>
                  </a:cubicBezTo>
                  <a:cubicBezTo>
                    <a:pt x="1726" y="437"/>
                    <a:pt x="1700" y="435"/>
                    <a:pt x="1673" y="435"/>
                  </a:cubicBezTo>
                  <a:cubicBezTo>
                    <a:pt x="1647" y="435"/>
                    <a:pt x="1620" y="435"/>
                    <a:pt x="1593" y="436"/>
                  </a:cubicBezTo>
                  <a:cubicBezTo>
                    <a:pt x="1540" y="436"/>
                    <a:pt x="1487" y="438"/>
                    <a:pt x="1434" y="437"/>
                  </a:cubicBezTo>
                  <a:cubicBezTo>
                    <a:pt x="1420" y="437"/>
                    <a:pt x="1407" y="437"/>
                    <a:pt x="1394" y="437"/>
                  </a:cubicBezTo>
                  <a:cubicBezTo>
                    <a:pt x="1380" y="436"/>
                    <a:pt x="1367" y="436"/>
                    <a:pt x="1354" y="435"/>
                  </a:cubicBezTo>
                  <a:cubicBezTo>
                    <a:pt x="1314" y="433"/>
                    <a:pt x="1314" y="433"/>
                    <a:pt x="1314" y="433"/>
                  </a:cubicBezTo>
                  <a:cubicBezTo>
                    <a:pt x="1294" y="432"/>
                    <a:pt x="1294" y="432"/>
                    <a:pt x="1294" y="432"/>
                  </a:cubicBezTo>
                  <a:cubicBezTo>
                    <a:pt x="1274" y="430"/>
                    <a:pt x="1274" y="430"/>
                    <a:pt x="1274" y="430"/>
                  </a:cubicBezTo>
                  <a:cubicBezTo>
                    <a:pt x="1168" y="422"/>
                    <a:pt x="1062" y="407"/>
                    <a:pt x="956" y="400"/>
                  </a:cubicBezTo>
                  <a:cubicBezTo>
                    <a:pt x="850" y="393"/>
                    <a:pt x="743" y="392"/>
                    <a:pt x="637" y="394"/>
                  </a:cubicBezTo>
                  <a:cubicBezTo>
                    <a:pt x="424" y="398"/>
                    <a:pt x="212" y="415"/>
                    <a:pt x="0" y="4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49">
              <a:extLst>
                <a:ext uri="{FF2B5EF4-FFF2-40B4-BE49-F238E27FC236}">
                  <a16:creationId xmlns:a16="http://schemas.microsoft.com/office/drawing/2014/main" id="{7046B9BD-EF0F-B4CA-69C9-D9AB97FCA91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4063" y="2501900"/>
              <a:ext cx="12114213" cy="1385888"/>
            </a:xfrm>
            <a:custGeom>
              <a:avLst/>
              <a:gdLst>
                <a:gd name="T0" fmla="*/ 0 w 4850"/>
                <a:gd name="T1" fmla="*/ 433 h 554"/>
                <a:gd name="T2" fmla="*/ 320 w 4850"/>
                <a:gd name="T3" fmla="*/ 405 h 554"/>
                <a:gd name="T4" fmla="*/ 641 w 4850"/>
                <a:gd name="T5" fmla="*/ 396 h 554"/>
                <a:gd name="T6" fmla="*/ 961 w 4850"/>
                <a:gd name="T7" fmla="*/ 419 h 554"/>
                <a:gd name="T8" fmla="*/ 1277 w 4850"/>
                <a:gd name="T9" fmla="*/ 474 h 554"/>
                <a:gd name="T10" fmla="*/ 1436 w 4850"/>
                <a:gd name="T11" fmla="*/ 492 h 554"/>
                <a:gd name="T12" fmla="*/ 1596 w 4850"/>
                <a:gd name="T13" fmla="*/ 500 h 554"/>
                <a:gd name="T14" fmla="*/ 1756 w 4850"/>
                <a:gd name="T15" fmla="*/ 508 h 554"/>
                <a:gd name="T16" fmla="*/ 1796 w 4850"/>
                <a:gd name="T17" fmla="*/ 512 h 554"/>
                <a:gd name="T18" fmla="*/ 1836 w 4850"/>
                <a:gd name="T19" fmla="*/ 517 h 554"/>
                <a:gd name="T20" fmla="*/ 1916 w 4850"/>
                <a:gd name="T21" fmla="*/ 526 h 554"/>
                <a:gd name="T22" fmla="*/ 2076 w 4850"/>
                <a:gd name="T23" fmla="*/ 532 h 554"/>
                <a:gd name="T24" fmla="*/ 2236 w 4850"/>
                <a:gd name="T25" fmla="*/ 520 h 554"/>
                <a:gd name="T26" fmla="*/ 2542 w 4850"/>
                <a:gd name="T27" fmla="*/ 431 h 554"/>
                <a:gd name="T28" fmla="*/ 2821 w 4850"/>
                <a:gd name="T29" fmla="*/ 274 h 554"/>
                <a:gd name="T30" fmla="*/ 2958 w 4850"/>
                <a:gd name="T31" fmla="*/ 190 h 554"/>
                <a:gd name="T32" fmla="*/ 3098 w 4850"/>
                <a:gd name="T33" fmla="*/ 112 h 554"/>
                <a:gd name="T34" fmla="*/ 3171 w 4850"/>
                <a:gd name="T35" fmla="*/ 78 h 554"/>
                <a:gd name="T36" fmla="*/ 3246 w 4850"/>
                <a:gd name="T37" fmla="*/ 49 h 554"/>
                <a:gd name="T38" fmla="*/ 3402 w 4850"/>
                <a:gd name="T39" fmla="*/ 11 h 554"/>
                <a:gd name="T40" fmla="*/ 3562 w 4850"/>
                <a:gd name="T41" fmla="*/ 2 h 554"/>
                <a:gd name="T42" fmla="*/ 3721 w 4850"/>
                <a:gd name="T43" fmla="*/ 26 h 554"/>
                <a:gd name="T44" fmla="*/ 3867 w 4850"/>
                <a:gd name="T45" fmla="*/ 90 h 554"/>
                <a:gd name="T46" fmla="*/ 3900 w 4850"/>
                <a:gd name="T47" fmla="*/ 114 h 554"/>
                <a:gd name="T48" fmla="*/ 3931 w 4850"/>
                <a:gd name="T49" fmla="*/ 139 h 554"/>
                <a:gd name="T50" fmla="*/ 3993 w 4850"/>
                <a:gd name="T51" fmla="*/ 190 h 554"/>
                <a:gd name="T52" fmla="*/ 4245 w 4850"/>
                <a:gd name="T53" fmla="*/ 389 h 554"/>
                <a:gd name="T54" fmla="*/ 4533 w 4850"/>
                <a:gd name="T55" fmla="*/ 526 h 554"/>
                <a:gd name="T56" fmla="*/ 4691 w 4850"/>
                <a:gd name="T57" fmla="*/ 551 h 554"/>
                <a:gd name="T58" fmla="*/ 4850 w 4850"/>
                <a:gd name="T59" fmla="*/ 537 h 554"/>
                <a:gd name="T60" fmla="*/ 4691 w 4850"/>
                <a:gd name="T61" fmla="*/ 552 h 554"/>
                <a:gd name="T62" fmla="*/ 4533 w 4850"/>
                <a:gd name="T63" fmla="*/ 527 h 554"/>
                <a:gd name="T64" fmla="*/ 4244 w 4850"/>
                <a:gd name="T65" fmla="*/ 390 h 554"/>
                <a:gd name="T66" fmla="*/ 3991 w 4850"/>
                <a:gd name="T67" fmla="*/ 192 h 554"/>
                <a:gd name="T68" fmla="*/ 3930 w 4850"/>
                <a:gd name="T69" fmla="*/ 141 h 554"/>
                <a:gd name="T70" fmla="*/ 3898 w 4850"/>
                <a:gd name="T71" fmla="*/ 116 h 554"/>
                <a:gd name="T72" fmla="*/ 3866 w 4850"/>
                <a:gd name="T73" fmla="*/ 92 h 554"/>
                <a:gd name="T74" fmla="*/ 3720 w 4850"/>
                <a:gd name="T75" fmla="*/ 28 h 554"/>
                <a:gd name="T76" fmla="*/ 3562 w 4850"/>
                <a:gd name="T77" fmla="*/ 5 h 554"/>
                <a:gd name="T78" fmla="*/ 3402 w 4850"/>
                <a:gd name="T79" fmla="*/ 14 h 554"/>
                <a:gd name="T80" fmla="*/ 3247 w 4850"/>
                <a:gd name="T81" fmla="*/ 52 h 554"/>
                <a:gd name="T82" fmla="*/ 3172 w 4850"/>
                <a:gd name="T83" fmla="*/ 81 h 554"/>
                <a:gd name="T84" fmla="*/ 3100 w 4850"/>
                <a:gd name="T85" fmla="*/ 115 h 554"/>
                <a:gd name="T86" fmla="*/ 2960 w 4850"/>
                <a:gd name="T87" fmla="*/ 193 h 554"/>
                <a:gd name="T88" fmla="*/ 2823 w 4850"/>
                <a:gd name="T89" fmla="*/ 277 h 554"/>
                <a:gd name="T90" fmla="*/ 2544 w 4850"/>
                <a:gd name="T91" fmla="*/ 434 h 554"/>
                <a:gd name="T92" fmla="*/ 2236 w 4850"/>
                <a:gd name="T93" fmla="*/ 524 h 554"/>
                <a:gd name="T94" fmla="*/ 2076 w 4850"/>
                <a:gd name="T95" fmla="*/ 535 h 554"/>
                <a:gd name="T96" fmla="*/ 1916 w 4850"/>
                <a:gd name="T97" fmla="*/ 529 h 554"/>
                <a:gd name="T98" fmla="*/ 1836 w 4850"/>
                <a:gd name="T99" fmla="*/ 520 h 554"/>
                <a:gd name="T100" fmla="*/ 1796 w 4850"/>
                <a:gd name="T101" fmla="*/ 515 h 554"/>
                <a:gd name="T102" fmla="*/ 1756 w 4850"/>
                <a:gd name="T103" fmla="*/ 511 h 554"/>
                <a:gd name="T104" fmla="*/ 1596 w 4850"/>
                <a:gd name="T105" fmla="*/ 503 h 554"/>
                <a:gd name="T106" fmla="*/ 1436 w 4850"/>
                <a:gd name="T107" fmla="*/ 495 h 554"/>
                <a:gd name="T108" fmla="*/ 1276 w 4850"/>
                <a:gd name="T109" fmla="*/ 476 h 554"/>
                <a:gd name="T110" fmla="*/ 960 w 4850"/>
                <a:gd name="T111" fmla="*/ 422 h 554"/>
                <a:gd name="T112" fmla="*/ 641 w 4850"/>
                <a:gd name="T113" fmla="*/ 398 h 554"/>
                <a:gd name="T114" fmla="*/ 320 w 4850"/>
                <a:gd name="T115" fmla="*/ 406 h 554"/>
                <a:gd name="T116" fmla="*/ 0 w 4850"/>
                <a:gd name="T117" fmla="*/ 433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50" h="554">
                  <a:moveTo>
                    <a:pt x="0" y="433"/>
                  </a:moveTo>
                  <a:cubicBezTo>
                    <a:pt x="107" y="422"/>
                    <a:pt x="213" y="412"/>
                    <a:pt x="320" y="405"/>
                  </a:cubicBezTo>
                  <a:cubicBezTo>
                    <a:pt x="427" y="399"/>
                    <a:pt x="534" y="395"/>
                    <a:pt x="641" y="396"/>
                  </a:cubicBezTo>
                  <a:cubicBezTo>
                    <a:pt x="748" y="398"/>
                    <a:pt x="855" y="405"/>
                    <a:pt x="961" y="419"/>
                  </a:cubicBezTo>
                  <a:cubicBezTo>
                    <a:pt x="1067" y="434"/>
                    <a:pt x="1171" y="457"/>
                    <a:pt x="1277" y="474"/>
                  </a:cubicBezTo>
                  <a:cubicBezTo>
                    <a:pt x="1330" y="482"/>
                    <a:pt x="1383" y="488"/>
                    <a:pt x="1436" y="492"/>
                  </a:cubicBezTo>
                  <a:cubicBezTo>
                    <a:pt x="1489" y="496"/>
                    <a:pt x="1543" y="498"/>
                    <a:pt x="1596" y="500"/>
                  </a:cubicBezTo>
                  <a:cubicBezTo>
                    <a:pt x="1650" y="501"/>
                    <a:pt x="1703" y="503"/>
                    <a:pt x="1756" y="508"/>
                  </a:cubicBezTo>
                  <a:cubicBezTo>
                    <a:pt x="1770" y="509"/>
                    <a:pt x="1783" y="510"/>
                    <a:pt x="1796" y="512"/>
                  </a:cubicBezTo>
                  <a:cubicBezTo>
                    <a:pt x="1836" y="517"/>
                    <a:pt x="1836" y="517"/>
                    <a:pt x="1836" y="517"/>
                  </a:cubicBezTo>
                  <a:cubicBezTo>
                    <a:pt x="1863" y="520"/>
                    <a:pt x="1889" y="523"/>
                    <a:pt x="1916" y="526"/>
                  </a:cubicBezTo>
                  <a:cubicBezTo>
                    <a:pt x="1969" y="530"/>
                    <a:pt x="2023" y="532"/>
                    <a:pt x="2076" y="532"/>
                  </a:cubicBezTo>
                  <a:cubicBezTo>
                    <a:pt x="2129" y="531"/>
                    <a:pt x="2183" y="528"/>
                    <a:pt x="2236" y="520"/>
                  </a:cubicBezTo>
                  <a:cubicBezTo>
                    <a:pt x="2341" y="505"/>
                    <a:pt x="2445" y="475"/>
                    <a:pt x="2542" y="431"/>
                  </a:cubicBezTo>
                  <a:cubicBezTo>
                    <a:pt x="2639" y="386"/>
                    <a:pt x="2730" y="330"/>
                    <a:pt x="2821" y="274"/>
                  </a:cubicBezTo>
                  <a:cubicBezTo>
                    <a:pt x="2867" y="245"/>
                    <a:pt x="2912" y="217"/>
                    <a:pt x="2958" y="190"/>
                  </a:cubicBezTo>
                  <a:cubicBezTo>
                    <a:pt x="3004" y="162"/>
                    <a:pt x="3050" y="136"/>
                    <a:pt x="3098" y="112"/>
                  </a:cubicBezTo>
                  <a:cubicBezTo>
                    <a:pt x="3122" y="100"/>
                    <a:pt x="3146" y="88"/>
                    <a:pt x="3171" y="78"/>
                  </a:cubicBezTo>
                  <a:cubicBezTo>
                    <a:pt x="3196" y="67"/>
                    <a:pt x="3221" y="58"/>
                    <a:pt x="3246" y="49"/>
                  </a:cubicBezTo>
                  <a:cubicBezTo>
                    <a:pt x="3297" y="32"/>
                    <a:pt x="3349" y="19"/>
                    <a:pt x="3402" y="11"/>
                  </a:cubicBezTo>
                  <a:cubicBezTo>
                    <a:pt x="3455" y="3"/>
                    <a:pt x="3509" y="0"/>
                    <a:pt x="3562" y="2"/>
                  </a:cubicBezTo>
                  <a:cubicBezTo>
                    <a:pt x="3616" y="4"/>
                    <a:pt x="3669" y="12"/>
                    <a:pt x="3721" y="26"/>
                  </a:cubicBezTo>
                  <a:cubicBezTo>
                    <a:pt x="3772" y="40"/>
                    <a:pt x="3823" y="61"/>
                    <a:pt x="3867" y="90"/>
                  </a:cubicBezTo>
                  <a:cubicBezTo>
                    <a:pt x="3879" y="98"/>
                    <a:pt x="3889" y="106"/>
                    <a:pt x="3900" y="114"/>
                  </a:cubicBezTo>
                  <a:cubicBezTo>
                    <a:pt x="3910" y="122"/>
                    <a:pt x="3921" y="131"/>
                    <a:pt x="3931" y="139"/>
                  </a:cubicBezTo>
                  <a:cubicBezTo>
                    <a:pt x="3952" y="156"/>
                    <a:pt x="3972" y="173"/>
                    <a:pt x="3993" y="190"/>
                  </a:cubicBezTo>
                  <a:cubicBezTo>
                    <a:pt x="4075" y="259"/>
                    <a:pt x="4156" y="329"/>
                    <a:pt x="4245" y="389"/>
                  </a:cubicBezTo>
                  <a:cubicBezTo>
                    <a:pt x="4333" y="449"/>
                    <a:pt x="4430" y="497"/>
                    <a:pt x="4533" y="526"/>
                  </a:cubicBezTo>
                  <a:cubicBezTo>
                    <a:pt x="4585" y="540"/>
                    <a:pt x="4638" y="549"/>
                    <a:pt x="4691" y="551"/>
                  </a:cubicBezTo>
                  <a:cubicBezTo>
                    <a:pt x="4744" y="554"/>
                    <a:pt x="4798" y="549"/>
                    <a:pt x="4850" y="537"/>
                  </a:cubicBezTo>
                  <a:cubicBezTo>
                    <a:pt x="4798" y="549"/>
                    <a:pt x="4744" y="554"/>
                    <a:pt x="4691" y="552"/>
                  </a:cubicBezTo>
                  <a:cubicBezTo>
                    <a:pt x="4638" y="550"/>
                    <a:pt x="4584" y="540"/>
                    <a:pt x="4533" y="527"/>
                  </a:cubicBezTo>
                  <a:cubicBezTo>
                    <a:pt x="4429" y="498"/>
                    <a:pt x="4332" y="450"/>
                    <a:pt x="4244" y="390"/>
                  </a:cubicBezTo>
                  <a:cubicBezTo>
                    <a:pt x="4155" y="331"/>
                    <a:pt x="4073" y="261"/>
                    <a:pt x="3991" y="192"/>
                  </a:cubicBezTo>
                  <a:cubicBezTo>
                    <a:pt x="3971" y="175"/>
                    <a:pt x="3950" y="158"/>
                    <a:pt x="3930" y="141"/>
                  </a:cubicBezTo>
                  <a:cubicBezTo>
                    <a:pt x="3919" y="133"/>
                    <a:pt x="3909" y="124"/>
                    <a:pt x="3898" y="116"/>
                  </a:cubicBezTo>
                  <a:cubicBezTo>
                    <a:pt x="3888" y="108"/>
                    <a:pt x="3877" y="100"/>
                    <a:pt x="3866" y="92"/>
                  </a:cubicBezTo>
                  <a:cubicBezTo>
                    <a:pt x="3821" y="63"/>
                    <a:pt x="3772" y="42"/>
                    <a:pt x="3720" y="28"/>
                  </a:cubicBezTo>
                  <a:cubicBezTo>
                    <a:pt x="3669" y="15"/>
                    <a:pt x="3615" y="7"/>
                    <a:pt x="3562" y="5"/>
                  </a:cubicBezTo>
                  <a:cubicBezTo>
                    <a:pt x="3509" y="3"/>
                    <a:pt x="3455" y="6"/>
                    <a:pt x="3402" y="14"/>
                  </a:cubicBezTo>
                  <a:cubicBezTo>
                    <a:pt x="3350" y="22"/>
                    <a:pt x="3298" y="35"/>
                    <a:pt x="3247" y="52"/>
                  </a:cubicBezTo>
                  <a:cubicBezTo>
                    <a:pt x="3222" y="61"/>
                    <a:pt x="3197" y="70"/>
                    <a:pt x="3172" y="81"/>
                  </a:cubicBezTo>
                  <a:cubicBezTo>
                    <a:pt x="3148" y="91"/>
                    <a:pt x="3124" y="103"/>
                    <a:pt x="3100" y="115"/>
                  </a:cubicBezTo>
                  <a:cubicBezTo>
                    <a:pt x="3052" y="139"/>
                    <a:pt x="3006" y="165"/>
                    <a:pt x="2960" y="193"/>
                  </a:cubicBezTo>
                  <a:cubicBezTo>
                    <a:pt x="2914" y="220"/>
                    <a:pt x="2869" y="249"/>
                    <a:pt x="2823" y="277"/>
                  </a:cubicBezTo>
                  <a:cubicBezTo>
                    <a:pt x="2732" y="333"/>
                    <a:pt x="2641" y="389"/>
                    <a:pt x="2544" y="434"/>
                  </a:cubicBezTo>
                  <a:cubicBezTo>
                    <a:pt x="2446" y="479"/>
                    <a:pt x="2342" y="509"/>
                    <a:pt x="2236" y="524"/>
                  </a:cubicBezTo>
                  <a:cubicBezTo>
                    <a:pt x="2183" y="531"/>
                    <a:pt x="2129" y="535"/>
                    <a:pt x="2076" y="535"/>
                  </a:cubicBezTo>
                  <a:cubicBezTo>
                    <a:pt x="2022" y="536"/>
                    <a:pt x="1969" y="534"/>
                    <a:pt x="1916" y="529"/>
                  </a:cubicBezTo>
                  <a:cubicBezTo>
                    <a:pt x="1889" y="527"/>
                    <a:pt x="1862" y="523"/>
                    <a:pt x="1836" y="520"/>
                  </a:cubicBezTo>
                  <a:cubicBezTo>
                    <a:pt x="1796" y="515"/>
                    <a:pt x="1796" y="515"/>
                    <a:pt x="1796" y="515"/>
                  </a:cubicBezTo>
                  <a:cubicBezTo>
                    <a:pt x="1783" y="514"/>
                    <a:pt x="1769" y="512"/>
                    <a:pt x="1756" y="511"/>
                  </a:cubicBezTo>
                  <a:cubicBezTo>
                    <a:pt x="1703" y="506"/>
                    <a:pt x="1650" y="504"/>
                    <a:pt x="1596" y="503"/>
                  </a:cubicBezTo>
                  <a:cubicBezTo>
                    <a:pt x="1543" y="501"/>
                    <a:pt x="1489" y="499"/>
                    <a:pt x="1436" y="495"/>
                  </a:cubicBezTo>
                  <a:cubicBezTo>
                    <a:pt x="1382" y="491"/>
                    <a:pt x="1329" y="485"/>
                    <a:pt x="1276" y="476"/>
                  </a:cubicBezTo>
                  <a:cubicBezTo>
                    <a:pt x="1171" y="459"/>
                    <a:pt x="1066" y="436"/>
                    <a:pt x="960" y="422"/>
                  </a:cubicBezTo>
                  <a:cubicBezTo>
                    <a:pt x="854" y="407"/>
                    <a:pt x="747" y="400"/>
                    <a:pt x="641" y="398"/>
                  </a:cubicBezTo>
                  <a:cubicBezTo>
                    <a:pt x="534" y="396"/>
                    <a:pt x="427" y="400"/>
                    <a:pt x="320" y="406"/>
                  </a:cubicBezTo>
                  <a:cubicBezTo>
                    <a:pt x="213" y="412"/>
                    <a:pt x="107" y="422"/>
                    <a:pt x="0" y="4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50">
              <a:extLst>
                <a:ext uri="{FF2B5EF4-FFF2-40B4-BE49-F238E27FC236}">
                  <a16:creationId xmlns:a16="http://schemas.microsoft.com/office/drawing/2014/main" id="{E46D7304-443C-6F05-BC97-6D7AC80954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2475" y="2471738"/>
              <a:ext cx="12111038" cy="1468438"/>
            </a:xfrm>
            <a:custGeom>
              <a:avLst/>
              <a:gdLst>
                <a:gd name="T0" fmla="*/ 321 w 4849"/>
                <a:gd name="T1" fmla="*/ 404 h 587"/>
                <a:gd name="T2" fmla="*/ 563 w 4849"/>
                <a:gd name="T3" fmla="*/ 399 h 587"/>
                <a:gd name="T4" fmla="*/ 805 w 4849"/>
                <a:gd name="T5" fmla="*/ 417 h 587"/>
                <a:gd name="T6" fmla="*/ 845 w 4849"/>
                <a:gd name="T7" fmla="*/ 422 h 587"/>
                <a:gd name="T8" fmla="*/ 925 w 4849"/>
                <a:gd name="T9" fmla="*/ 436 h 587"/>
                <a:gd name="T10" fmla="*/ 964 w 4849"/>
                <a:gd name="T11" fmla="*/ 444 h 587"/>
                <a:gd name="T12" fmla="*/ 1436 w 4849"/>
                <a:gd name="T13" fmla="*/ 553 h 587"/>
                <a:gd name="T14" fmla="*/ 1758 w 4849"/>
                <a:gd name="T15" fmla="*/ 578 h 587"/>
                <a:gd name="T16" fmla="*/ 1919 w 4849"/>
                <a:gd name="T17" fmla="*/ 583 h 587"/>
                <a:gd name="T18" fmla="*/ 2238 w 4849"/>
                <a:gd name="T19" fmla="*/ 546 h 587"/>
                <a:gd name="T20" fmla="*/ 3098 w 4849"/>
                <a:gd name="T21" fmla="*/ 109 h 587"/>
                <a:gd name="T22" fmla="*/ 3566 w 4849"/>
                <a:gd name="T23" fmla="*/ 2 h 587"/>
                <a:gd name="T24" fmla="*/ 3870 w 4849"/>
                <a:gd name="T25" fmla="*/ 99 h 587"/>
                <a:gd name="T26" fmla="*/ 3933 w 4849"/>
                <a:gd name="T27" fmla="*/ 150 h 587"/>
                <a:gd name="T28" fmla="*/ 4242 w 4849"/>
                <a:gd name="T29" fmla="*/ 408 h 587"/>
                <a:gd name="T30" fmla="*/ 4531 w 4849"/>
                <a:gd name="T31" fmla="*/ 551 h 587"/>
                <a:gd name="T32" fmla="*/ 4849 w 4849"/>
                <a:gd name="T33" fmla="*/ 562 h 587"/>
                <a:gd name="T34" fmla="*/ 4530 w 4849"/>
                <a:gd name="T35" fmla="*/ 551 h 587"/>
                <a:gd name="T36" fmla="*/ 4241 w 4849"/>
                <a:gd name="T37" fmla="*/ 410 h 587"/>
                <a:gd name="T38" fmla="*/ 3931 w 4849"/>
                <a:gd name="T39" fmla="*/ 152 h 587"/>
                <a:gd name="T40" fmla="*/ 3869 w 4849"/>
                <a:gd name="T41" fmla="*/ 101 h 587"/>
                <a:gd name="T42" fmla="*/ 3566 w 4849"/>
                <a:gd name="T43" fmla="*/ 5 h 587"/>
                <a:gd name="T44" fmla="*/ 3249 w 4849"/>
                <a:gd name="T45" fmla="*/ 51 h 587"/>
                <a:gd name="T46" fmla="*/ 3099 w 4849"/>
                <a:gd name="T47" fmla="*/ 112 h 587"/>
                <a:gd name="T48" fmla="*/ 2542 w 4849"/>
                <a:gd name="T49" fmla="*/ 438 h 587"/>
                <a:gd name="T50" fmla="*/ 2080 w 4849"/>
                <a:gd name="T51" fmla="*/ 577 h 587"/>
                <a:gd name="T52" fmla="*/ 1838 w 4849"/>
                <a:gd name="T53" fmla="*/ 585 h 587"/>
                <a:gd name="T54" fmla="*/ 1596 w 4849"/>
                <a:gd name="T55" fmla="*/ 572 h 587"/>
                <a:gd name="T56" fmla="*/ 1277 w 4849"/>
                <a:gd name="T57" fmla="*/ 526 h 587"/>
                <a:gd name="T58" fmla="*/ 944 w 4849"/>
                <a:gd name="T59" fmla="*/ 442 h 587"/>
                <a:gd name="T60" fmla="*/ 884 w 4849"/>
                <a:gd name="T61" fmla="*/ 431 h 587"/>
                <a:gd name="T62" fmla="*/ 825 w 4849"/>
                <a:gd name="T63" fmla="*/ 421 h 587"/>
                <a:gd name="T64" fmla="*/ 644 w 4849"/>
                <a:gd name="T65" fmla="*/ 404 h 587"/>
                <a:gd name="T66" fmla="*/ 483 w 4849"/>
                <a:gd name="T67" fmla="*/ 400 h 587"/>
                <a:gd name="T68" fmla="*/ 0 w 4849"/>
                <a:gd name="T69" fmla="*/ 435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849" h="587">
                  <a:moveTo>
                    <a:pt x="0" y="435"/>
                  </a:moveTo>
                  <a:cubicBezTo>
                    <a:pt x="107" y="421"/>
                    <a:pt x="214" y="410"/>
                    <a:pt x="321" y="404"/>
                  </a:cubicBezTo>
                  <a:cubicBezTo>
                    <a:pt x="375" y="400"/>
                    <a:pt x="429" y="399"/>
                    <a:pt x="483" y="398"/>
                  </a:cubicBezTo>
                  <a:cubicBezTo>
                    <a:pt x="510" y="398"/>
                    <a:pt x="537" y="398"/>
                    <a:pt x="563" y="399"/>
                  </a:cubicBezTo>
                  <a:cubicBezTo>
                    <a:pt x="590" y="399"/>
                    <a:pt x="617" y="401"/>
                    <a:pt x="644" y="402"/>
                  </a:cubicBezTo>
                  <a:cubicBezTo>
                    <a:pt x="698" y="405"/>
                    <a:pt x="752" y="409"/>
                    <a:pt x="805" y="417"/>
                  </a:cubicBezTo>
                  <a:cubicBezTo>
                    <a:pt x="825" y="419"/>
                    <a:pt x="825" y="419"/>
                    <a:pt x="825" y="419"/>
                  </a:cubicBezTo>
                  <a:cubicBezTo>
                    <a:pt x="832" y="420"/>
                    <a:pt x="838" y="421"/>
                    <a:pt x="845" y="422"/>
                  </a:cubicBezTo>
                  <a:cubicBezTo>
                    <a:pt x="885" y="428"/>
                    <a:pt x="885" y="428"/>
                    <a:pt x="885" y="428"/>
                  </a:cubicBezTo>
                  <a:cubicBezTo>
                    <a:pt x="925" y="436"/>
                    <a:pt x="925" y="436"/>
                    <a:pt x="925" y="436"/>
                  </a:cubicBezTo>
                  <a:cubicBezTo>
                    <a:pt x="944" y="440"/>
                    <a:pt x="944" y="440"/>
                    <a:pt x="944" y="440"/>
                  </a:cubicBezTo>
                  <a:cubicBezTo>
                    <a:pt x="964" y="444"/>
                    <a:pt x="964" y="444"/>
                    <a:pt x="964" y="444"/>
                  </a:cubicBezTo>
                  <a:cubicBezTo>
                    <a:pt x="1069" y="467"/>
                    <a:pt x="1173" y="498"/>
                    <a:pt x="1277" y="523"/>
                  </a:cubicBezTo>
                  <a:cubicBezTo>
                    <a:pt x="1330" y="535"/>
                    <a:pt x="1383" y="545"/>
                    <a:pt x="1436" y="553"/>
                  </a:cubicBezTo>
                  <a:cubicBezTo>
                    <a:pt x="1489" y="560"/>
                    <a:pt x="1543" y="565"/>
                    <a:pt x="1596" y="569"/>
                  </a:cubicBezTo>
                  <a:cubicBezTo>
                    <a:pt x="1758" y="578"/>
                    <a:pt x="1758" y="578"/>
                    <a:pt x="1758" y="578"/>
                  </a:cubicBezTo>
                  <a:cubicBezTo>
                    <a:pt x="1784" y="580"/>
                    <a:pt x="1811" y="581"/>
                    <a:pt x="1838" y="582"/>
                  </a:cubicBezTo>
                  <a:cubicBezTo>
                    <a:pt x="1865" y="584"/>
                    <a:pt x="1892" y="584"/>
                    <a:pt x="1919" y="583"/>
                  </a:cubicBezTo>
                  <a:cubicBezTo>
                    <a:pt x="1973" y="583"/>
                    <a:pt x="2026" y="579"/>
                    <a:pt x="2080" y="573"/>
                  </a:cubicBezTo>
                  <a:cubicBezTo>
                    <a:pt x="2133" y="567"/>
                    <a:pt x="2186" y="558"/>
                    <a:pt x="2238" y="546"/>
                  </a:cubicBezTo>
                  <a:cubicBezTo>
                    <a:pt x="2343" y="521"/>
                    <a:pt x="2445" y="484"/>
                    <a:pt x="2540" y="434"/>
                  </a:cubicBezTo>
                  <a:cubicBezTo>
                    <a:pt x="2731" y="335"/>
                    <a:pt x="2904" y="203"/>
                    <a:pt x="3098" y="109"/>
                  </a:cubicBezTo>
                  <a:cubicBezTo>
                    <a:pt x="3195" y="62"/>
                    <a:pt x="3298" y="27"/>
                    <a:pt x="3405" y="10"/>
                  </a:cubicBezTo>
                  <a:cubicBezTo>
                    <a:pt x="3458" y="3"/>
                    <a:pt x="3512" y="0"/>
                    <a:pt x="3566" y="2"/>
                  </a:cubicBezTo>
                  <a:cubicBezTo>
                    <a:pt x="3620" y="5"/>
                    <a:pt x="3674" y="13"/>
                    <a:pt x="3725" y="28"/>
                  </a:cubicBezTo>
                  <a:cubicBezTo>
                    <a:pt x="3777" y="44"/>
                    <a:pt x="3827" y="67"/>
                    <a:pt x="3870" y="99"/>
                  </a:cubicBezTo>
                  <a:cubicBezTo>
                    <a:pt x="3881" y="107"/>
                    <a:pt x="3892" y="115"/>
                    <a:pt x="3902" y="124"/>
                  </a:cubicBezTo>
                  <a:cubicBezTo>
                    <a:pt x="3912" y="133"/>
                    <a:pt x="3923" y="141"/>
                    <a:pt x="3933" y="150"/>
                  </a:cubicBezTo>
                  <a:cubicBezTo>
                    <a:pt x="3953" y="167"/>
                    <a:pt x="3974" y="185"/>
                    <a:pt x="3994" y="203"/>
                  </a:cubicBezTo>
                  <a:cubicBezTo>
                    <a:pt x="4074" y="274"/>
                    <a:pt x="4154" y="347"/>
                    <a:pt x="4242" y="408"/>
                  </a:cubicBezTo>
                  <a:cubicBezTo>
                    <a:pt x="4286" y="439"/>
                    <a:pt x="4332" y="468"/>
                    <a:pt x="4381" y="492"/>
                  </a:cubicBezTo>
                  <a:cubicBezTo>
                    <a:pt x="4429" y="516"/>
                    <a:pt x="4479" y="536"/>
                    <a:pt x="4531" y="551"/>
                  </a:cubicBezTo>
                  <a:cubicBezTo>
                    <a:pt x="4582" y="565"/>
                    <a:pt x="4635" y="575"/>
                    <a:pt x="4689" y="577"/>
                  </a:cubicBezTo>
                  <a:cubicBezTo>
                    <a:pt x="4743" y="580"/>
                    <a:pt x="4797" y="575"/>
                    <a:pt x="4849" y="562"/>
                  </a:cubicBezTo>
                  <a:cubicBezTo>
                    <a:pt x="4797" y="575"/>
                    <a:pt x="4743" y="580"/>
                    <a:pt x="4689" y="578"/>
                  </a:cubicBezTo>
                  <a:cubicBezTo>
                    <a:pt x="4635" y="576"/>
                    <a:pt x="4582" y="566"/>
                    <a:pt x="4530" y="551"/>
                  </a:cubicBezTo>
                  <a:cubicBezTo>
                    <a:pt x="4478" y="537"/>
                    <a:pt x="4428" y="517"/>
                    <a:pt x="4380" y="493"/>
                  </a:cubicBezTo>
                  <a:cubicBezTo>
                    <a:pt x="4332" y="469"/>
                    <a:pt x="4285" y="441"/>
                    <a:pt x="4241" y="410"/>
                  </a:cubicBezTo>
                  <a:cubicBezTo>
                    <a:pt x="4153" y="348"/>
                    <a:pt x="4073" y="276"/>
                    <a:pt x="3992" y="205"/>
                  </a:cubicBezTo>
                  <a:cubicBezTo>
                    <a:pt x="3972" y="187"/>
                    <a:pt x="3952" y="169"/>
                    <a:pt x="3931" y="152"/>
                  </a:cubicBezTo>
                  <a:cubicBezTo>
                    <a:pt x="3921" y="143"/>
                    <a:pt x="3911" y="134"/>
                    <a:pt x="3900" y="126"/>
                  </a:cubicBezTo>
                  <a:cubicBezTo>
                    <a:pt x="3890" y="117"/>
                    <a:pt x="3880" y="109"/>
                    <a:pt x="3869" y="101"/>
                  </a:cubicBezTo>
                  <a:cubicBezTo>
                    <a:pt x="3825" y="69"/>
                    <a:pt x="3776" y="46"/>
                    <a:pt x="3725" y="31"/>
                  </a:cubicBezTo>
                  <a:cubicBezTo>
                    <a:pt x="3673" y="16"/>
                    <a:pt x="3620" y="8"/>
                    <a:pt x="3566" y="5"/>
                  </a:cubicBezTo>
                  <a:cubicBezTo>
                    <a:pt x="3512" y="3"/>
                    <a:pt x="3458" y="6"/>
                    <a:pt x="3405" y="13"/>
                  </a:cubicBezTo>
                  <a:cubicBezTo>
                    <a:pt x="3352" y="21"/>
                    <a:pt x="3300" y="35"/>
                    <a:pt x="3249" y="51"/>
                  </a:cubicBezTo>
                  <a:cubicBezTo>
                    <a:pt x="3223" y="60"/>
                    <a:pt x="3198" y="69"/>
                    <a:pt x="3173" y="79"/>
                  </a:cubicBezTo>
                  <a:cubicBezTo>
                    <a:pt x="3148" y="89"/>
                    <a:pt x="3124" y="100"/>
                    <a:pt x="3099" y="112"/>
                  </a:cubicBezTo>
                  <a:cubicBezTo>
                    <a:pt x="3003" y="159"/>
                    <a:pt x="2911" y="216"/>
                    <a:pt x="2820" y="273"/>
                  </a:cubicBezTo>
                  <a:cubicBezTo>
                    <a:pt x="2729" y="330"/>
                    <a:pt x="2638" y="388"/>
                    <a:pt x="2542" y="438"/>
                  </a:cubicBezTo>
                  <a:cubicBezTo>
                    <a:pt x="2446" y="488"/>
                    <a:pt x="2344" y="525"/>
                    <a:pt x="2239" y="549"/>
                  </a:cubicBezTo>
                  <a:cubicBezTo>
                    <a:pt x="2187" y="562"/>
                    <a:pt x="2134" y="570"/>
                    <a:pt x="2080" y="577"/>
                  </a:cubicBezTo>
                  <a:cubicBezTo>
                    <a:pt x="2027" y="583"/>
                    <a:pt x="1973" y="586"/>
                    <a:pt x="1919" y="587"/>
                  </a:cubicBezTo>
                  <a:cubicBezTo>
                    <a:pt x="1892" y="587"/>
                    <a:pt x="1865" y="587"/>
                    <a:pt x="1838" y="585"/>
                  </a:cubicBezTo>
                  <a:cubicBezTo>
                    <a:pt x="1811" y="584"/>
                    <a:pt x="1784" y="583"/>
                    <a:pt x="1757" y="582"/>
                  </a:cubicBezTo>
                  <a:cubicBezTo>
                    <a:pt x="1596" y="572"/>
                    <a:pt x="1596" y="572"/>
                    <a:pt x="1596" y="572"/>
                  </a:cubicBezTo>
                  <a:cubicBezTo>
                    <a:pt x="1542" y="568"/>
                    <a:pt x="1489" y="563"/>
                    <a:pt x="1435" y="555"/>
                  </a:cubicBezTo>
                  <a:cubicBezTo>
                    <a:pt x="1382" y="548"/>
                    <a:pt x="1329" y="538"/>
                    <a:pt x="1277" y="526"/>
                  </a:cubicBezTo>
                  <a:cubicBezTo>
                    <a:pt x="1172" y="501"/>
                    <a:pt x="1069" y="469"/>
                    <a:pt x="964" y="446"/>
                  </a:cubicBezTo>
                  <a:cubicBezTo>
                    <a:pt x="944" y="442"/>
                    <a:pt x="944" y="442"/>
                    <a:pt x="944" y="442"/>
                  </a:cubicBezTo>
                  <a:cubicBezTo>
                    <a:pt x="924" y="438"/>
                    <a:pt x="924" y="438"/>
                    <a:pt x="924" y="438"/>
                  </a:cubicBezTo>
                  <a:cubicBezTo>
                    <a:pt x="884" y="431"/>
                    <a:pt x="884" y="431"/>
                    <a:pt x="884" y="431"/>
                  </a:cubicBezTo>
                  <a:cubicBezTo>
                    <a:pt x="845" y="424"/>
                    <a:pt x="845" y="424"/>
                    <a:pt x="845" y="424"/>
                  </a:cubicBezTo>
                  <a:cubicBezTo>
                    <a:pt x="838" y="423"/>
                    <a:pt x="831" y="422"/>
                    <a:pt x="825" y="421"/>
                  </a:cubicBezTo>
                  <a:cubicBezTo>
                    <a:pt x="805" y="419"/>
                    <a:pt x="805" y="419"/>
                    <a:pt x="805" y="419"/>
                  </a:cubicBezTo>
                  <a:cubicBezTo>
                    <a:pt x="751" y="411"/>
                    <a:pt x="698" y="407"/>
                    <a:pt x="644" y="404"/>
                  </a:cubicBezTo>
                  <a:cubicBezTo>
                    <a:pt x="617" y="403"/>
                    <a:pt x="590" y="401"/>
                    <a:pt x="563" y="401"/>
                  </a:cubicBezTo>
                  <a:cubicBezTo>
                    <a:pt x="537" y="400"/>
                    <a:pt x="510" y="400"/>
                    <a:pt x="483" y="400"/>
                  </a:cubicBezTo>
                  <a:cubicBezTo>
                    <a:pt x="429" y="400"/>
                    <a:pt x="375" y="402"/>
                    <a:pt x="321" y="405"/>
                  </a:cubicBezTo>
                  <a:cubicBezTo>
                    <a:pt x="214" y="410"/>
                    <a:pt x="107" y="421"/>
                    <a:pt x="0" y="4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51">
              <a:extLst>
                <a:ext uri="{FF2B5EF4-FFF2-40B4-BE49-F238E27FC236}">
                  <a16:creationId xmlns:a16="http://schemas.microsoft.com/office/drawing/2014/main" id="{6E3B37EE-D2B9-E3BA-C595-A8752E2909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49300" y="2439988"/>
              <a:ext cx="12112625" cy="1633538"/>
            </a:xfrm>
            <a:custGeom>
              <a:avLst/>
              <a:gdLst>
                <a:gd name="T0" fmla="*/ 405 w 4849"/>
                <a:gd name="T1" fmla="*/ 400 h 653"/>
                <a:gd name="T2" fmla="*/ 486 w 4849"/>
                <a:gd name="T3" fmla="*/ 401 h 653"/>
                <a:gd name="T4" fmla="*/ 729 w 4849"/>
                <a:gd name="T5" fmla="*/ 420 h 653"/>
                <a:gd name="T6" fmla="*/ 810 w 4849"/>
                <a:gd name="T7" fmla="*/ 434 h 653"/>
                <a:gd name="T8" fmla="*/ 889 w 4849"/>
                <a:gd name="T9" fmla="*/ 452 h 653"/>
                <a:gd name="T10" fmla="*/ 968 w 4849"/>
                <a:gd name="T11" fmla="*/ 473 h 653"/>
                <a:gd name="T12" fmla="*/ 1394 w 4849"/>
                <a:gd name="T13" fmla="*/ 608 h 653"/>
                <a:gd name="T14" fmla="*/ 1514 w 4849"/>
                <a:gd name="T15" fmla="*/ 630 h 653"/>
                <a:gd name="T16" fmla="*/ 1595 w 4849"/>
                <a:gd name="T17" fmla="*/ 640 h 653"/>
                <a:gd name="T18" fmla="*/ 2276 w 4849"/>
                <a:gd name="T19" fmla="*/ 557 h 653"/>
                <a:gd name="T20" fmla="*/ 2352 w 4849"/>
                <a:gd name="T21" fmla="*/ 528 h 653"/>
                <a:gd name="T22" fmla="*/ 2389 w 4849"/>
                <a:gd name="T23" fmla="*/ 512 h 653"/>
                <a:gd name="T24" fmla="*/ 2499 w 4849"/>
                <a:gd name="T25" fmla="*/ 458 h 653"/>
                <a:gd name="T26" fmla="*/ 2569 w 4849"/>
                <a:gd name="T27" fmla="*/ 419 h 653"/>
                <a:gd name="T28" fmla="*/ 2812 w 4849"/>
                <a:gd name="T29" fmla="*/ 269 h 653"/>
                <a:gd name="T30" fmla="*/ 3568 w 4849"/>
                <a:gd name="T31" fmla="*/ 3 h 653"/>
                <a:gd name="T32" fmla="*/ 3993 w 4849"/>
                <a:gd name="T33" fmla="*/ 216 h 653"/>
                <a:gd name="T34" fmla="*/ 4527 w 4849"/>
                <a:gd name="T35" fmla="*/ 576 h 653"/>
                <a:gd name="T36" fmla="*/ 4587 w 4849"/>
                <a:gd name="T37" fmla="*/ 591 h 653"/>
                <a:gd name="T38" fmla="*/ 4627 w 4849"/>
                <a:gd name="T39" fmla="*/ 598 h 653"/>
                <a:gd name="T40" fmla="*/ 4677 w 4849"/>
                <a:gd name="T41" fmla="*/ 604 h 653"/>
                <a:gd name="T42" fmla="*/ 4687 w 4849"/>
                <a:gd name="T43" fmla="*/ 605 h 653"/>
                <a:gd name="T44" fmla="*/ 4647 w 4849"/>
                <a:gd name="T45" fmla="*/ 602 h 653"/>
                <a:gd name="T46" fmla="*/ 4606 w 4849"/>
                <a:gd name="T47" fmla="*/ 596 h 653"/>
                <a:gd name="T48" fmla="*/ 4547 w 4849"/>
                <a:gd name="T49" fmla="*/ 583 h 653"/>
                <a:gd name="T50" fmla="*/ 4238 w 4849"/>
                <a:gd name="T51" fmla="*/ 430 h 653"/>
                <a:gd name="T52" fmla="*/ 3727 w 4849"/>
                <a:gd name="T53" fmla="*/ 35 h 653"/>
                <a:gd name="T54" fmla="*/ 3097 w 4849"/>
                <a:gd name="T55" fmla="*/ 112 h 653"/>
                <a:gd name="T56" fmla="*/ 2607 w 4849"/>
                <a:gd name="T57" fmla="*/ 401 h 653"/>
                <a:gd name="T58" fmla="*/ 2536 w 4849"/>
                <a:gd name="T59" fmla="*/ 442 h 653"/>
                <a:gd name="T60" fmla="*/ 2428 w 4849"/>
                <a:gd name="T61" fmla="*/ 499 h 653"/>
                <a:gd name="T62" fmla="*/ 2362 w 4849"/>
                <a:gd name="T63" fmla="*/ 528 h 653"/>
                <a:gd name="T64" fmla="*/ 2296 w 4849"/>
                <a:gd name="T65" fmla="*/ 553 h 653"/>
                <a:gd name="T66" fmla="*/ 1920 w 4849"/>
                <a:gd name="T67" fmla="*/ 641 h 653"/>
                <a:gd name="T68" fmla="*/ 1534 w 4849"/>
                <a:gd name="T69" fmla="*/ 636 h 653"/>
                <a:gd name="T70" fmla="*/ 1433 w 4849"/>
                <a:gd name="T71" fmla="*/ 619 h 653"/>
                <a:gd name="T72" fmla="*/ 1276 w 4849"/>
                <a:gd name="T73" fmla="*/ 579 h 653"/>
                <a:gd name="T74" fmla="*/ 928 w 4849"/>
                <a:gd name="T75" fmla="*/ 464 h 653"/>
                <a:gd name="T76" fmla="*/ 849 w 4849"/>
                <a:gd name="T77" fmla="*/ 444 h 653"/>
                <a:gd name="T78" fmla="*/ 749 w 4849"/>
                <a:gd name="T79" fmla="*/ 425 h 653"/>
                <a:gd name="T80" fmla="*/ 648 w 4849"/>
                <a:gd name="T81" fmla="*/ 412 h 653"/>
                <a:gd name="T82" fmla="*/ 445 w 4849"/>
                <a:gd name="T83" fmla="*/ 402 h 653"/>
                <a:gd name="T84" fmla="*/ 0 w 4849"/>
                <a:gd name="T85" fmla="*/ 438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49" h="653">
                  <a:moveTo>
                    <a:pt x="0" y="438"/>
                  </a:moveTo>
                  <a:cubicBezTo>
                    <a:pt x="107" y="421"/>
                    <a:pt x="215" y="409"/>
                    <a:pt x="323" y="403"/>
                  </a:cubicBezTo>
                  <a:cubicBezTo>
                    <a:pt x="350" y="402"/>
                    <a:pt x="377" y="401"/>
                    <a:pt x="405" y="400"/>
                  </a:cubicBezTo>
                  <a:cubicBezTo>
                    <a:pt x="445" y="400"/>
                    <a:pt x="445" y="400"/>
                    <a:pt x="445" y="400"/>
                  </a:cubicBezTo>
                  <a:cubicBezTo>
                    <a:pt x="452" y="400"/>
                    <a:pt x="459" y="400"/>
                    <a:pt x="466" y="400"/>
                  </a:cubicBezTo>
                  <a:cubicBezTo>
                    <a:pt x="486" y="401"/>
                    <a:pt x="486" y="401"/>
                    <a:pt x="486" y="401"/>
                  </a:cubicBezTo>
                  <a:cubicBezTo>
                    <a:pt x="540" y="401"/>
                    <a:pt x="594" y="405"/>
                    <a:pt x="648" y="410"/>
                  </a:cubicBezTo>
                  <a:cubicBezTo>
                    <a:pt x="689" y="415"/>
                    <a:pt x="689" y="415"/>
                    <a:pt x="689" y="415"/>
                  </a:cubicBezTo>
                  <a:cubicBezTo>
                    <a:pt x="702" y="416"/>
                    <a:pt x="716" y="418"/>
                    <a:pt x="729" y="420"/>
                  </a:cubicBezTo>
                  <a:cubicBezTo>
                    <a:pt x="749" y="423"/>
                    <a:pt x="749" y="423"/>
                    <a:pt x="749" y="423"/>
                  </a:cubicBezTo>
                  <a:cubicBezTo>
                    <a:pt x="756" y="424"/>
                    <a:pt x="763" y="425"/>
                    <a:pt x="769" y="427"/>
                  </a:cubicBezTo>
                  <a:cubicBezTo>
                    <a:pt x="810" y="434"/>
                    <a:pt x="810" y="434"/>
                    <a:pt x="810" y="434"/>
                  </a:cubicBezTo>
                  <a:cubicBezTo>
                    <a:pt x="849" y="442"/>
                    <a:pt x="849" y="442"/>
                    <a:pt x="849" y="442"/>
                  </a:cubicBezTo>
                  <a:cubicBezTo>
                    <a:pt x="856" y="444"/>
                    <a:pt x="863" y="445"/>
                    <a:pt x="869" y="447"/>
                  </a:cubicBezTo>
                  <a:cubicBezTo>
                    <a:pt x="889" y="452"/>
                    <a:pt x="889" y="452"/>
                    <a:pt x="889" y="452"/>
                  </a:cubicBezTo>
                  <a:cubicBezTo>
                    <a:pt x="902" y="455"/>
                    <a:pt x="915" y="458"/>
                    <a:pt x="928" y="462"/>
                  </a:cubicBezTo>
                  <a:cubicBezTo>
                    <a:pt x="948" y="467"/>
                    <a:pt x="948" y="467"/>
                    <a:pt x="948" y="467"/>
                  </a:cubicBezTo>
                  <a:cubicBezTo>
                    <a:pt x="968" y="473"/>
                    <a:pt x="968" y="473"/>
                    <a:pt x="968" y="473"/>
                  </a:cubicBezTo>
                  <a:cubicBezTo>
                    <a:pt x="1072" y="505"/>
                    <a:pt x="1173" y="545"/>
                    <a:pt x="1276" y="576"/>
                  </a:cubicBezTo>
                  <a:cubicBezTo>
                    <a:pt x="1302" y="585"/>
                    <a:pt x="1328" y="592"/>
                    <a:pt x="1355" y="598"/>
                  </a:cubicBezTo>
                  <a:cubicBezTo>
                    <a:pt x="1394" y="608"/>
                    <a:pt x="1394" y="608"/>
                    <a:pt x="1394" y="608"/>
                  </a:cubicBezTo>
                  <a:cubicBezTo>
                    <a:pt x="1407" y="611"/>
                    <a:pt x="1421" y="613"/>
                    <a:pt x="1434" y="616"/>
                  </a:cubicBezTo>
                  <a:cubicBezTo>
                    <a:pt x="1447" y="619"/>
                    <a:pt x="1461" y="622"/>
                    <a:pt x="1474" y="624"/>
                  </a:cubicBezTo>
                  <a:cubicBezTo>
                    <a:pt x="1514" y="630"/>
                    <a:pt x="1514" y="630"/>
                    <a:pt x="1514" y="630"/>
                  </a:cubicBezTo>
                  <a:cubicBezTo>
                    <a:pt x="1534" y="633"/>
                    <a:pt x="1534" y="633"/>
                    <a:pt x="1534" y="633"/>
                  </a:cubicBezTo>
                  <a:cubicBezTo>
                    <a:pt x="1541" y="634"/>
                    <a:pt x="1548" y="635"/>
                    <a:pt x="1554" y="636"/>
                  </a:cubicBezTo>
                  <a:cubicBezTo>
                    <a:pt x="1595" y="640"/>
                    <a:pt x="1595" y="640"/>
                    <a:pt x="1595" y="640"/>
                  </a:cubicBezTo>
                  <a:cubicBezTo>
                    <a:pt x="1703" y="650"/>
                    <a:pt x="1812" y="649"/>
                    <a:pt x="1919" y="637"/>
                  </a:cubicBezTo>
                  <a:cubicBezTo>
                    <a:pt x="2027" y="626"/>
                    <a:pt x="2134" y="603"/>
                    <a:pt x="2237" y="569"/>
                  </a:cubicBezTo>
                  <a:cubicBezTo>
                    <a:pt x="2276" y="557"/>
                    <a:pt x="2276" y="557"/>
                    <a:pt x="2276" y="557"/>
                  </a:cubicBezTo>
                  <a:cubicBezTo>
                    <a:pt x="2282" y="554"/>
                    <a:pt x="2288" y="552"/>
                    <a:pt x="2295" y="550"/>
                  </a:cubicBezTo>
                  <a:cubicBezTo>
                    <a:pt x="2314" y="543"/>
                    <a:pt x="2314" y="543"/>
                    <a:pt x="2314" y="543"/>
                  </a:cubicBezTo>
                  <a:cubicBezTo>
                    <a:pt x="2352" y="528"/>
                    <a:pt x="2352" y="528"/>
                    <a:pt x="2352" y="528"/>
                  </a:cubicBezTo>
                  <a:cubicBezTo>
                    <a:pt x="2361" y="524"/>
                    <a:pt x="2361" y="524"/>
                    <a:pt x="2361" y="524"/>
                  </a:cubicBezTo>
                  <a:cubicBezTo>
                    <a:pt x="2370" y="520"/>
                    <a:pt x="2370" y="520"/>
                    <a:pt x="2370" y="520"/>
                  </a:cubicBezTo>
                  <a:cubicBezTo>
                    <a:pt x="2389" y="512"/>
                    <a:pt x="2389" y="512"/>
                    <a:pt x="2389" y="512"/>
                  </a:cubicBezTo>
                  <a:cubicBezTo>
                    <a:pt x="2426" y="495"/>
                    <a:pt x="2426" y="495"/>
                    <a:pt x="2426" y="495"/>
                  </a:cubicBezTo>
                  <a:cubicBezTo>
                    <a:pt x="2438" y="489"/>
                    <a:pt x="2450" y="483"/>
                    <a:pt x="2462" y="477"/>
                  </a:cubicBezTo>
                  <a:cubicBezTo>
                    <a:pt x="2499" y="458"/>
                    <a:pt x="2499" y="458"/>
                    <a:pt x="2499" y="458"/>
                  </a:cubicBezTo>
                  <a:cubicBezTo>
                    <a:pt x="2534" y="439"/>
                    <a:pt x="2534" y="439"/>
                    <a:pt x="2534" y="439"/>
                  </a:cubicBezTo>
                  <a:cubicBezTo>
                    <a:pt x="2552" y="429"/>
                    <a:pt x="2552" y="429"/>
                    <a:pt x="2552" y="429"/>
                  </a:cubicBezTo>
                  <a:cubicBezTo>
                    <a:pt x="2569" y="419"/>
                    <a:pt x="2569" y="419"/>
                    <a:pt x="2569" y="419"/>
                  </a:cubicBezTo>
                  <a:cubicBezTo>
                    <a:pt x="2604" y="398"/>
                    <a:pt x="2604" y="398"/>
                    <a:pt x="2604" y="398"/>
                  </a:cubicBezTo>
                  <a:cubicBezTo>
                    <a:pt x="2628" y="384"/>
                    <a:pt x="2651" y="370"/>
                    <a:pt x="2674" y="355"/>
                  </a:cubicBezTo>
                  <a:cubicBezTo>
                    <a:pt x="2720" y="327"/>
                    <a:pt x="2766" y="298"/>
                    <a:pt x="2812" y="269"/>
                  </a:cubicBezTo>
                  <a:cubicBezTo>
                    <a:pt x="2904" y="211"/>
                    <a:pt x="2997" y="155"/>
                    <a:pt x="3095" y="109"/>
                  </a:cubicBezTo>
                  <a:cubicBezTo>
                    <a:pt x="3194" y="63"/>
                    <a:pt x="3298" y="29"/>
                    <a:pt x="3405" y="11"/>
                  </a:cubicBezTo>
                  <a:cubicBezTo>
                    <a:pt x="3459" y="3"/>
                    <a:pt x="3514" y="0"/>
                    <a:pt x="3568" y="3"/>
                  </a:cubicBezTo>
                  <a:cubicBezTo>
                    <a:pt x="3622" y="6"/>
                    <a:pt x="3676" y="15"/>
                    <a:pt x="3728" y="32"/>
                  </a:cubicBezTo>
                  <a:cubicBezTo>
                    <a:pt x="3780" y="49"/>
                    <a:pt x="3829" y="74"/>
                    <a:pt x="3871" y="108"/>
                  </a:cubicBezTo>
                  <a:cubicBezTo>
                    <a:pt x="3913" y="143"/>
                    <a:pt x="3953" y="179"/>
                    <a:pt x="3993" y="216"/>
                  </a:cubicBezTo>
                  <a:cubicBezTo>
                    <a:pt x="4073" y="290"/>
                    <a:pt x="4152" y="365"/>
                    <a:pt x="4239" y="429"/>
                  </a:cubicBezTo>
                  <a:cubicBezTo>
                    <a:pt x="4283" y="461"/>
                    <a:pt x="4329" y="490"/>
                    <a:pt x="4377" y="515"/>
                  </a:cubicBezTo>
                  <a:cubicBezTo>
                    <a:pt x="4425" y="540"/>
                    <a:pt x="4475" y="561"/>
                    <a:pt x="4527" y="576"/>
                  </a:cubicBezTo>
                  <a:cubicBezTo>
                    <a:pt x="4547" y="582"/>
                    <a:pt x="4547" y="582"/>
                    <a:pt x="4547" y="582"/>
                  </a:cubicBezTo>
                  <a:cubicBezTo>
                    <a:pt x="4553" y="584"/>
                    <a:pt x="4560" y="585"/>
                    <a:pt x="4567" y="587"/>
                  </a:cubicBezTo>
                  <a:cubicBezTo>
                    <a:pt x="4573" y="588"/>
                    <a:pt x="4580" y="590"/>
                    <a:pt x="4587" y="591"/>
                  </a:cubicBezTo>
                  <a:cubicBezTo>
                    <a:pt x="4606" y="595"/>
                    <a:pt x="4606" y="595"/>
                    <a:pt x="4606" y="595"/>
                  </a:cubicBezTo>
                  <a:cubicBezTo>
                    <a:pt x="4616" y="597"/>
                    <a:pt x="4616" y="597"/>
                    <a:pt x="4616" y="597"/>
                  </a:cubicBezTo>
                  <a:cubicBezTo>
                    <a:pt x="4627" y="598"/>
                    <a:pt x="4627" y="598"/>
                    <a:pt x="4627" y="598"/>
                  </a:cubicBezTo>
                  <a:cubicBezTo>
                    <a:pt x="4647" y="601"/>
                    <a:pt x="4647" y="601"/>
                    <a:pt x="4647" y="601"/>
                  </a:cubicBezTo>
                  <a:cubicBezTo>
                    <a:pt x="4653" y="602"/>
                    <a:pt x="4660" y="602"/>
                    <a:pt x="4667" y="603"/>
                  </a:cubicBezTo>
                  <a:cubicBezTo>
                    <a:pt x="4677" y="604"/>
                    <a:pt x="4677" y="604"/>
                    <a:pt x="4677" y="604"/>
                  </a:cubicBezTo>
                  <a:cubicBezTo>
                    <a:pt x="4680" y="604"/>
                    <a:pt x="4684" y="605"/>
                    <a:pt x="4687" y="605"/>
                  </a:cubicBezTo>
                  <a:cubicBezTo>
                    <a:pt x="4741" y="607"/>
                    <a:pt x="4796" y="602"/>
                    <a:pt x="4849" y="589"/>
                  </a:cubicBezTo>
                  <a:cubicBezTo>
                    <a:pt x="4796" y="602"/>
                    <a:pt x="4741" y="607"/>
                    <a:pt x="4687" y="605"/>
                  </a:cubicBezTo>
                  <a:cubicBezTo>
                    <a:pt x="4684" y="605"/>
                    <a:pt x="4680" y="605"/>
                    <a:pt x="4677" y="604"/>
                  </a:cubicBezTo>
                  <a:cubicBezTo>
                    <a:pt x="4667" y="604"/>
                    <a:pt x="4667" y="604"/>
                    <a:pt x="4667" y="604"/>
                  </a:cubicBezTo>
                  <a:cubicBezTo>
                    <a:pt x="4660" y="603"/>
                    <a:pt x="4653" y="603"/>
                    <a:pt x="4647" y="602"/>
                  </a:cubicBezTo>
                  <a:cubicBezTo>
                    <a:pt x="4626" y="599"/>
                    <a:pt x="4626" y="599"/>
                    <a:pt x="4626" y="599"/>
                  </a:cubicBezTo>
                  <a:cubicBezTo>
                    <a:pt x="4616" y="598"/>
                    <a:pt x="4616" y="598"/>
                    <a:pt x="4616" y="598"/>
                  </a:cubicBezTo>
                  <a:cubicBezTo>
                    <a:pt x="4606" y="596"/>
                    <a:pt x="4606" y="596"/>
                    <a:pt x="4606" y="596"/>
                  </a:cubicBezTo>
                  <a:cubicBezTo>
                    <a:pt x="4586" y="592"/>
                    <a:pt x="4586" y="592"/>
                    <a:pt x="4586" y="592"/>
                  </a:cubicBezTo>
                  <a:cubicBezTo>
                    <a:pt x="4580" y="591"/>
                    <a:pt x="4573" y="589"/>
                    <a:pt x="4566" y="588"/>
                  </a:cubicBezTo>
                  <a:cubicBezTo>
                    <a:pt x="4560" y="586"/>
                    <a:pt x="4553" y="585"/>
                    <a:pt x="4547" y="583"/>
                  </a:cubicBezTo>
                  <a:cubicBezTo>
                    <a:pt x="4527" y="577"/>
                    <a:pt x="4527" y="577"/>
                    <a:pt x="4527" y="577"/>
                  </a:cubicBezTo>
                  <a:cubicBezTo>
                    <a:pt x="4475" y="562"/>
                    <a:pt x="4425" y="541"/>
                    <a:pt x="4376" y="516"/>
                  </a:cubicBezTo>
                  <a:cubicBezTo>
                    <a:pt x="4328" y="492"/>
                    <a:pt x="4282" y="462"/>
                    <a:pt x="4238" y="430"/>
                  </a:cubicBezTo>
                  <a:cubicBezTo>
                    <a:pt x="4150" y="366"/>
                    <a:pt x="4071" y="291"/>
                    <a:pt x="3992" y="218"/>
                  </a:cubicBezTo>
                  <a:cubicBezTo>
                    <a:pt x="3952" y="181"/>
                    <a:pt x="3912" y="145"/>
                    <a:pt x="3870" y="110"/>
                  </a:cubicBezTo>
                  <a:cubicBezTo>
                    <a:pt x="3828" y="76"/>
                    <a:pt x="3779" y="51"/>
                    <a:pt x="3727" y="35"/>
                  </a:cubicBezTo>
                  <a:cubicBezTo>
                    <a:pt x="3676" y="18"/>
                    <a:pt x="3622" y="9"/>
                    <a:pt x="3568" y="6"/>
                  </a:cubicBezTo>
                  <a:cubicBezTo>
                    <a:pt x="3514" y="3"/>
                    <a:pt x="3459" y="6"/>
                    <a:pt x="3406" y="14"/>
                  </a:cubicBezTo>
                  <a:cubicBezTo>
                    <a:pt x="3299" y="32"/>
                    <a:pt x="3195" y="66"/>
                    <a:pt x="3097" y="112"/>
                  </a:cubicBezTo>
                  <a:cubicBezTo>
                    <a:pt x="2998" y="158"/>
                    <a:pt x="2905" y="214"/>
                    <a:pt x="2814" y="272"/>
                  </a:cubicBezTo>
                  <a:cubicBezTo>
                    <a:pt x="2768" y="301"/>
                    <a:pt x="2722" y="330"/>
                    <a:pt x="2676" y="359"/>
                  </a:cubicBezTo>
                  <a:cubicBezTo>
                    <a:pt x="2653" y="373"/>
                    <a:pt x="2630" y="387"/>
                    <a:pt x="2607" y="401"/>
                  </a:cubicBezTo>
                  <a:cubicBezTo>
                    <a:pt x="2571" y="422"/>
                    <a:pt x="2571" y="422"/>
                    <a:pt x="2571" y="422"/>
                  </a:cubicBezTo>
                  <a:cubicBezTo>
                    <a:pt x="2554" y="432"/>
                    <a:pt x="2554" y="432"/>
                    <a:pt x="2554" y="432"/>
                  </a:cubicBezTo>
                  <a:cubicBezTo>
                    <a:pt x="2536" y="442"/>
                    <a:pt x="2536" y="442"/>
                    <a:pt x="2536" y="442"/>
                  </a:cubicBezTo>
                  <a:cubicBezTo>
                    <a:pt x="2500" y="462"/>
                    <a:pt x="2500" y="462"/>
                    <a:pt x="2500" y="462"/>
                  </a:cubicBezTo>
                  <a:cubicBezTo>
                    <a:pt x="2464" y="480"/>
                    <a:pt x="2464" y="480"/>
                    <a:pt x="2464" y="480"/>
                  </a:cubicBezTo>
                  <a:cubicBezTo>
                    <a:pt x="2452" y="487"/>
                    <a:pt x="2440" y="493"/>
                    <a:pt x="2428" y="499"/>
                  </a:cubicBezTo>
                  <a:cubicBezTo>
                    <a:pt x="2390" y="515"/>
                    <a:pt x="2390" y="515"/>
                    <a:pt x="2390" y="515"/>
                  </a:cubicBezTo>
                  <a:cubicBezTo>
                    <a:pt x="2372" y="524"/>
                    <a:pt x="2372" y="524"/>
                    <a:pt x="2372" y="524"/>
                  </a:cubicBezTo>
                  <a:cubicBezTo>
                    <a:pt x="2362" y="528"/>
                    <a:pt x="2362" y="528"/>
                    <a:pt x="2362" y="528"/>
                  </a:cubicBezTo>
                  <a:cubicBezTo>
                    <a:pt x="2353" y="531"/>
                    <a:pt x="2353" y="531"/>
                    <a:pt x="2353" y="531"/>
                  </a:cubicBezTo>
                  <a:cubicBezTo>
                    <a:pt x="2315" y="546"/>
                    <a:pt x="2315" y="546"/>
                    <a:pt x="2315" y="546"/>
                  </a:cubicBezTo>
                  <a:cubicBezTo>
                    <a:pt x="2296" y="553"/>
                    <a:pt x="2296" y="553"/>
                    <a:pt x="2296" y="553"/>
                  </a:cubicBezTo>
                  <a:cubicBezTo>
                    <a:pt x="2290" y="556"/>
                    <a:pt x="2283" y="558"/>
                    <a:pt x="2277" y="560"/>
                  </a:cubicBezTo>
                  <a:cubicBezTo>
                    <a:pt x="2238" y="573"/>
                    <a:pt x="2238" y="573"/>
                    <a:pt x="2238" y="573"/>
                  </a:cubicBezTo>
                  <a:cubicBezTo>
                    <a:pt x="2135" y="606"/>
                    <a:pt x="2028" y="629"/>
                    <a:pt x="1920" y="641"/>
                  </a:cubicBezTo>
                  <a:cubicBezTo>
                    <a:pt x="1812" y="652"/>
                    <a:pt x="1703" y="653"/>
                    <a:pt x="1595" y="643"/>
                  </a:cubicBezTo>
                  <a:cubicBezTo>
                    <a:pt x="1554" y="639"/>
                    <a:pt x="1554" y="639"/>
                    <a:pt x="1554" y="639"/>
                  </a:cubicBezTo>
                  <a:cubicBezTo>
                    <a:pt x="1547" y="638"/>
                    <a:pt x="1541" y="637"/>
                    <a:pt x="1534" y="636"/>
                  </a:cubicBezTo>
                  <a:cubicBezTo>
                    <a:pt x="1514" y="633"/>
                    <a:pt x="1514" y="633"/>
                    <a:pt x="1514" y="633"/>
                  </a:cubicBezTo>
                  <a:cubicBezTo>
                    <a:pt x="1473" y="627"/>
                    <a:pt x="1473" y="627"/>
                    <a:pt x="1473" y="627"/>
                  </a:cubicBezTo>
                  <a:cubicBezTo>
                    <a:pt x="1460" y="624"/>
                    <a:pt x="1447" y="622"/>
                    <a:pt x="1433" y="619"/>
                  </a:cubicBezTo>
                  <a:cubicBezTo>
                    <a:pt x="1420" y="616"/>
                    <a:pt x="1407" y="614"/>
                    <a:pt x="1394" y="611"/>
                  </a:cubicBezTo>
                  <a:cubicBezTo>
                    <a:pt x="1354" y="601"/>
                    <a:pt x="1354" y="601"/>
                    <a:pt x="1354" y="601"/>
                  </a:cubicBezTo>
                  <a:cubicBezTo>
                    <a:pt x="1328" y="595"/>
                    <a:pt x="1301" y="587"/>
                    <a:pt x="1276" y="579"/>
                  </a:cubicBezTo>
                  <a:cubicBezTo>
                    <a:pt x="1172" y="547"/>
                    <a:pt x="1071" y="507"/>
                    <a:pt x="967" y="475"/>
                  </a:cubicBezTo>
                  <a:cubicBezTo>
                    <a:pt x="947" y="470"/>
                    <a:pt x="947" y="470"/>
                    <a:pt x="947" y="470"/>
                  </a:cubicBezTo>
                  <a:cubicBezTo>
                    <a:pt x="928" y="464"/>
                    <a:pt x="928" y="464"/>
                    <a:pt x="928" y="464"/>
                  </a:cubicBezTo>
                  <a:cubicBezTo>
                    <a:pt x="915" y="460"/>
                    <a:pt x="902" y="457"/>
                    <a:pt x="888" y="454"/>
                  </a:cubicBezTo>
                  <a:cubicBezTo>
                    <a:pt x="869" y="449"/>
                    <a:pt x="869" y="449"/>
                    <a:pt x="869" y="449"/>
                  </a:cubicBezTo>
                  <a:cubicBezTo>
                    <a:pt x="862" y="447"/>
                    <a:pt x="856" y="446"/>
                    <a:pt x="849" y="444"/>
                  </a:cubicBezTo>
                  <a:cubicBezTo>
                    <a:pt x="809" y="436"/>
                    <a:pt x="809" y="436"/>
                    <a:pt x="809" y="436"/>
                  </a:cubicBezTo>
                  <a:cubicBezTo>
                    <a:pt x="769" y="429"/>
                    <a:pt x="769" y="429"/>
                    <a:pt x="769" y="429"/>
                  </a:cubicBezTo>
                  <a:cubicBezTo>
                    <a:pt x="762" y="428"/>
                    <a:pt x="756" y="426"/>
                    <a:pt x="749" y="425"/>
                  </a:cubicBezTo>
                  <a:cubicBezTo>
                    <a:pt x="729" y="422"/>
                    <a:pt x="729" y="422"/>
                    <a:pt x="729" y="422"/>
                  </a:cubicBezTo>
                  <a:cubicBezTo>
                    <a:pt x="716" y="420"/>
                    <a:pt x="702" y="418"/>
                    <a:pt x="689" y="417"/>
                  </a:cubicBezTo>
                  <a:cubicBezTo>
                    <a:pt x="648" y="412"/>
                    <a:pt x="648" y="412"/>
                    <a:pt x="648" y="412"/>
                  </a:cubicBezTo>
                  <a:cubicBezTo>
                    <a:pt x="594" y="407"/>
                    <a:pt x="540" y="403"/>
                    <a:pt x="486" y="402"/>
                  </a:cubicBezTo>
                  <a:cubicBezTo>
                    <a:pt x="466" y="402"/>
                    <a:pt x="466" y="402"/>
                    <a:pt x="466" y="402"/>
                  </a:cubicBezTo>
                  <a:cubicBezTo>
                    <a:pt x="459" y="401"/>
                    <a:pt x="452" y="402"/>
                    <a:pt x="445" y="402"/>
                  </a:cubicBezTo>
                  <a:cubicBezTo>
                    <a:pt x="405" y="402"/>
                    <a:pt x="405" y="402"/>
                    <a:pt x="405" y="402"/>
                  </a:cubicBezTo>
                  <a:cubicBezTo>
                    <a:pt x="377" y="402"/>
                    <a:pt x="350" y="403"/>
                    <a:pt x="323" y="404"/>
                  </a:cubicBezTo>
                  <a:cubicBezTo>
                    <a:pt x="215" y="409"/>
                    <a:pt x="107" y="421"/>
                    <a:pt x="0" y="4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52">
              <a:extLst>
                <a:ext uri="{FF2B5EF4-FFF2-40B4-BE49-F238E27FC236}">
                  <a16:creationId xmlns:a16="http://schemas.microsoft.com/office/drawing/2014/main" id="{31BB62CD-4AB1-C847-6F9B-E592DA6E0DA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2475" y="2630488"/>
              <a:ext cx="12111038" cy="1449388"/>
            </a:xfrm>
            <a:custGeom>
              <a:avLst/>
              <a:gdLst>
                <a:gd name="T0" fmla="*/ 4530 w 4849"/>
                <a:gd name="T1" fmla="*/ 542 h 580"/>
                <a:gd name="T2" fmla="*/ 4107 w 4849"/>
                <a:gd name="T3" fmla="*/ 319 h 580"/>
                <a:gd name="T4" fmla="*/ 3852 w 4849"/>
                <a:gd name="T5" fmla="*/ 107 h 580"/>
                <a:gd name="T6" fmla="*/ 3810 w 4849"/>
                <a:gd name="T7" fmla="*/ 80 h 580"/>
                <a:gd name="T8" fmla="*/ 3765 w 4849"/>
                <a:gd name="T9" fmla="*/ 58 h 580"/>
                <a:gd name="T10" fmla="*/ 3561 w 4849"/>
                <a:gd name="T11" fmla="*/ 9 h 580"/>
                <a:gd name="T12" fmla="*/ 3320 w 4849"/>
                <a:gd name="T13" fmla="*/ 14 h 580"/>
                <a:gd name="T14" fmla="*/ 3241 w 4849"/>
                <a:gd name="T15" fmla="*/ 27 h 580"/>
                <a:gd name="T16" fmla="*/ 3163 w 4849"/>
                <a:gd name="T17" fmla="*/ 47 h 580"/>
                <a:gd name="T18" fmla="*/ 3068 w 4849"/>
                <a:gd name="T19" fmla="*/ 79 h 580"/>
                <a:gd name="T20" fmla="*/ 2976 w 4849"/>
                <a:gd name="T21" fmla="*/ 118 h 580"/>
                <a:gd name="T22" fmla="*/ 2797 w 4849"/>
                <a:gd name="T23" fmla="*/ 209 h 580"/>
                <a:gd name="T24" fmla="*/ 2410 w 4849"/>
                <a:gd name="T25" fmla="*/ 423 h 580"/>
                <a:gd name="T26" fmla="*/ 2336 w 4849"/>
                <a:gd name="T27" fmla="*/ 456 h 580"/>
                <a:gd name="T28" fmla="*/ 2242 w 4849"/>
                <a:gd name="T29" fmla="*/ 491 h 580"/>
                <a:gd name="T30" fmla="*/ 1889 w 4849"/>
                <a:gd name="T31" fmla="*/ 569 h 580"/>
                <a:gd name="T32" fmla="*/ 1809 w 4849"/>
                <a:gd name="T33" fmla="*/ 576 h 580"/>
                <a:gd name="T34" fmla="*/ 1728 w 4849"/>
                <a:gd name="T35" fmla="*/ 579 h 580"/>
                <a:gd name="T36" fmla="*/ 1628 w 4849"/>
                <a:gd name="T37" fmla="*/ 578 h 580"/>
                <a:gd name="T38" fmla="*/ 1547 w 4849"/>
                <a:gd name="T39" fmla="*/ 573 h 580"/>
                <a:gd name="T40" fmla="*/ 1447 w 4849"/>
                <a:gd name="T41" fmla="*/ 562 h 580"/>
                <a:gd name="T42" fmla="*/ 1309 w 4849"/>
                <a:gd name="T43" fmla="*/ 536 h 580"/>
                <a:gd name="T44" fmla="*/ 919 w 4849"/>
                <a:gd name="T45" fmla="*/ 437 h 580"/>
                <a:gd name="T46" fmla="*/ 840 w 4849"/>
                <a:gd name="T47" fmla="*/ 420 h 580"/>
                <a:gd name="T48" fmla="*/ 622 w 4849"/>
                <a:gd name="T49" fmla="*/ 390 h 580"/>
                <a:gd name="T50" fmla="*/ 481 w 4849"/>
                <a:gd name="T51" fmla="*/ 383 h 580"/>
                <a:gd name="T52" fmla="*/ 340 w 4849"/>
                <a:gd name="T53" fmla="*/ 384 h 580"/>
                <a:gd name="T54" fmla="*/ 0 w 4849"/>
                <a:gd name="T55" fmla="*/ 415 h 580"/>
                <a:gd name="T56" fmla="*/ 340 w 4849"/>
                <a:gd name="T57" fmla="*/ 383 h 580"/>
                <a:gd name="T58" fmla="*/ 481 w 4849"/>
                <a:gd name="T59" fmla="*/ 382 h 580"/>
                <a:gd name="T60" fmla="*/ 622 w 4849"/>
                <a:gd name="T61" fmla="*/ 388 h 580"/>
                <a:gd name="T62" fmla="*/ 841 w 4849"/>
                <a:gd name="T63" fmla="*/ 418 h 580"/>
                <a:gd name="T64" fmla="*/ 920 w 4849"/>
                <a:gd name="T65" fmla="*/ 435 h 580"/>
                <a:gd name="T66" fmla="*/ 1309 w 4849"/>
                <a:gd name="T67" fmla="*/ 534 h 580"/>
                <a:gd name="T68" fmla="*/ 1448 w 4849"/>
                <a:gd name="T69" fmla="*/ 559 h 580"/>
                <a:gd name="T70" fmla="*/ 1547 w 4849"/>
                <a:gd name="T71" fmla="*/ 570 h 580"/>
                <a:gd name="T72" fmla="*/ 1628 w 4849"/>
                <a:gd name="T73" fmla="*/ 575 h 580"/>
                <a:gd name="T74" fmla="*/ 1728 w 4849"/>
                <a:gd name="T75" fmla="*/ 576 h 580"/>
                <a:gd name="T76" fmla="*/ 1808 w 4849"/>
                <a:gd name="T77" fmla="*/ 573 h 580"/>
                <a:gd name="T78" fmla="*/ 1888 w 4849"/>
                <a:gd name="T79" fmla="*/ 566 h 580"/>
                <a:gd name="T80" fmla="*/ 2241 w 4849"/>
                <a:gd name="T81" fmla="*/ 488 h 580"/>
                <a:gd name="T82" fmla="*/ 2335 w 4849"/>
                <a:gd name="T83" fmla="*/ 452 h 580"/>
                <a:gd name="T84" fmla="*/ 2408 w 4849"/>
                <a:gd name="T85" fmla="*/ 420 h 580"/>
                <a:gd name="T86" fmla="*/ 2795 w 4849"/>
                <a:gd name="T87" fmla="*/ 206 h 580"/>
                <a:gd name="T88" fmla="*/ 2974 w 4849"/>
                <a:gd name="T89" fmla="*/ 114 h 580"/>
                <a:gd name="T90" fmla="*/ 3067 w 4849"/>
                <a:gd name="T91" fmla="*/ 75 h 580"/>
                <a:gd name="T92" fmla="*/ 3162 w 4849"/>
                <a:gd name="T93" fmla="*/ 44 h 580"/>
                <a:gd name="T94" fmla="*/ 3241 w 4849"/>
                <a:gd name="T95" fmla="*/ 24 h 580"/>
                <a:gd name="T96" fmla="*/ 3320 w 4849"/>
                <a:gd name="T97" fmla="*/ 11 h 580"/>
                <a:gd name="T98" fmla="*/ 3561 w 4849"/>
                <a:gd name="T99" fmla="*/ 6 h 580"/>
                <a:gd name="T100" fmla="*/ 3766 w 4849"/>
                <a:gd name="T101" fmla="*/ 56 h 580"/>
                <a:gd name="T102" fmla="*/ 3811 w 4849"/>
                <a:gd name="T103" fmla="*/ 78 h 580"/>
                <a:gd name="T104" fmla="*/ 3854 w 4849"/>
                <a:gd name="T105" fmla="*/ 105 h 580"/>
                <a:gd name="T106" fmla="*/ 4108 w 4849"/>
                <a:gd name="T107" fmla="*/ 317 h 580"/>
                <a:gd name="T108" fmla="*/ 4530 w 4849"/>
                <a:gd name="T109" fmla="*/ 541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49" h="580">
                  <a:moveTo>
                    <a:pt x="4849" y="549"/>
                  </a:moveTo>
                  <a:cubicBezTo>
                    <a:pt x="4797" y="561"/>
                    <a:pt x="4743" y="565"/>
                    <a:pt x="4689" y="563"/>
                  </a:cubicBezTo>
                  <a:cubicBezTo>
                    <a:pt x="4636" y="562"/>
                    <a:pt x="4582" y="555"/>
                    <a:pt x="4530" y="542"/>
                  </a:cubicBezTo>
                  <a:cubicBezTo>
                    <a:pt x="4478" y="529"/>
                    <a:pt x="4427" y="512"/>
                    <a:pt x="4378" y="491"/>
                  </a:cubicBezTo>
                  <a:cubicBezTo>
                    <a:pt x="4328" y="470"/>
                    <a:pt x="4281" y="445"/>
                    <a:pt x="4236" y="415"/>
                  </a:cubicBezTo>
                  <a:cubicBezTo>
                    <a:pt x="4191" y="386"/>
                    <a:pt x="4148" y="353"/>
                    <a:pt x="4107" y="319"/>
                  </a:cubicBezTo>
                  <a:cubicBezTo>
                    <a:pt x="4066" y="285"/>
                    <a:pt x="4026" y="249"/>
                    <a:pt x="3985" y="214"/>
                  </a:cubicBezTo>
                  <a:cubicBezTo>
                    <a:pt x="3945" y="179"/>
                    <a:pt x="3903" y="145"/>
                    <a:pt x="3860" y="113"/>
                  </a:cubicBezTo>
                  <a:cubicBezTo>
                    <a:pt x="3858" y="111"/>
                    <a:pt x="3855" y="109"/>
                    <a:pt x="3852" y="107"/>
                  </a:cubicBezTo>
                  <a:cubicBezTo>
                    <a:pt x="3844" y="101"/>
                    <a:pt x="3844" y="101"/>
                    <a:pt x="3844" y="101"/>
                  </a:cubicBezTo>
                  <a:cubicBezTo>
                    <a:pt x="3827" y="90"/>
                    <a:pt x="3827" y="90"/>
                    <a:pt x="3827" y="90"/>
                  </a:cubicBezTo>
                  <a:cubicBezTo>
                    <a:pt x="3810" y="80"/>
                    <a:pt x="3810" y="80"/>
                    <a:pt x="3810" y="80"/>
                  </a:cubicBezTo>
                  <a:cubicBezTo>
                    <a:pt x="3804" y="77"/>
                    <a:pt x="3798" y="74"/>
                    <a:pt x="3792" y="71"/>
                  </a:cubicBezTo>
                  <a:cubicBezTo>
                    <a:pt x="3774" y="62"/>
                    <a:pt x="3774" y="62"/>
                    <a:pt x="3774" y="62"/>
                  </a:cubicBezTo>
                  <a:cubicBezTo>
                    <a:pt x="3765" y="58"/>
                    <a:pt x="3765" y="58"/>
                    <a:pt x="3765" y="58"/>
                  </a:cubicBezTo>
                  <a:cubicBezTo>
                    <a:pt x="3755" y="55"/>
                    <a:pt x="3755" y="55"/>
                    <a:pt x="3755" y="55"/>
                  </a:cubicBezTo>
                  <a:cubicBezTo>
                    <a:pt x="3743" y="50"/>
                    <a:pt x="3731" y="45"/>
                    <a:pt x="3718" y="41"/>
                  </a:cubicBezTo>
                  <a:cubicBezTo>
                    <a:pt x="3667" y="24"/>
                    <a:pt x="3614" y="14"/>
                    <a:pt x="3561" y="9"/>
                  </a:cubicBezTo>
                  <a:cubicBezTo>
                    <a:pt x="3507" y="4"/>
                    <a:pt x="3454" y="3"/>
                    <a:pt x="3400" y="6"/>
                  </a:cubicBezTo>
                  <a:cubicBezTo>
                    <a:pt x="3387" y="7"/>
                    <a:pt x="3374" y="8"/>
                    <a:pt x="3360" y="9"/>
                  </a:cubicBezTo>
                  <a:cubicBezTo>
                    <a:pt x="3347" y="11"/>
                    <a:pt x="3334" y="12"/>
                    <a:pt x="3320" y="14"/>
                  </a:cubicBezTo>
                  <a:cubicBezTo>
                    <a:pt x="3300" y="16"/>
                    <a:pt x="3300" y="16"/>
                    <a:pt x="3300" y="16"/>
                  </a:cubicBezTo>
                  <a:cubicBezTo>
                    <a:pt x="3294" y="17"/>
                    <a:pt x="3287" y="19"/>
                    <a:pt x="3281" y="20"/>
                  </a:cubicBezTo>
                  <a:cubicBezTo>
                    <a:pt x="3241" y="27"/>
                    <a:pt x="3241" y="27"/>
                    <a:pt x="3241" y="27"/>
                  </a:cubicBezTo>
                  <a:cubicBezTo>
                    <a:pt x="3228" y="30"/>
                    <a:pt x="3215" y="34"/>
                    <a:pt x="3202" y="37"/>
                  </a:cubicBezTo>
                  <a:cubicBezTo>
                    <a:pt x="3183" y="41"/>
                    <a:pt x="3183" y="41"/>
                    <a:pt x="3183" y="41"/>
                  </a:cubicBezTo>
                  <a:cubicBezTo>
                    <a:pt x="3176" y="43"/>
                    <a:pt x="3170" y="45"/>
                    <a:pt x="3163" y="47"/>
                  </a:cubicBezTo>
                  <a:cubicBezTo>
                    <a:pt x="3125" y="59"/>
                    <a:pt x="3125" y="59"/>
                    <a:pt x="3125" y="59"/>
                  </a:cubicBezTo>
                  <a:cubicBezTo>
                    <a:pt x="3112" y="63"/>
                    <a:pt x="3100" y="67"/>
                    <a:pt x="3087" y="72"/>
                  </a:cubicBezTo>
                  <a:cubicBezTo>
                    <a:pt x="3068" y="79"/>
                    <a:pt x="3068" y="79"/>
                    <a:pt x="3068" y="79"/>
                  </a:cubicBezTo>
                  <a:cubicBezTo>
                    <a:pt x="3050" y="86"/>
                    <a:pt x="3050" y="86"/>
                    <a:pt x="3050" y="86"/>
                  </a:cubicBezTo>
                  <a:cubicBezTo>
                    <a:pt x="3012" y="101"/>
                    <a:pt x="3012" y="101"/>
                    <a:pt x="3012" y="101"/>
                  </a:cubicBezTo>
                  <a:cubicBezTo>
                    <a:pt x="2976" y="118"/>
                    <a:pt x="2976" y="118"/>
                    <a:pt x="2976" y="118"/>
                  </a:cubicBezTo>
                  <a:cubicBezTo>
                    <a:pt x="2970" y="120"/>
                    <a:pt x="2963" y="123"/>
                    <a:pt x="2957" y="126"/>
                  </a:cubicBezTo>
                  <a:cubicBezTo>
                    <a:pt x="2939" y="135"/>
                    <a:pt x="2939" y="135"/>
                    <a:pt x="2939" y="135"/>
                  </a:cubicBezTo>
                  <a:cubicBezTo>
                    <a:pt x="2891" y="158"/>
                    <a:pt x="2844" y="184"/>
                    <a:pt x="2797" y="209"/>
                  </a:cubicBezTo>
                  <a:cubicBezTo>
                    <a:pt x="2703" y="262"/>
                    <a:pt x="2612" y="317"/>
                    <a:pt x="2517" y="369"/>
                  </a:cubicBezTo>
                  <a:cubicBezTo>
                    <a:pt x="2494" y="382"/>
                    <a:pt x="2470" y="394"/>
                    <a:pt x="2446" y="406"/>
                  </a:cubicBezTo>
                  <a:cubicBezTo>
                    <a:pt x="2434" y="412"/>
                    <a:pt x="2422" y="418"/>
                    <a:pt x="2410" y="423"/>
                  </a:cubicBezTo>
                  <a:cubicBezTo>
                    <a:pt x="2392" y="432"/>
                    <a:pt x="2392" y="432"/>
                    <a:pt x="2392" y="432"/>
                  </a:cubicBezTo>
                  <a:cubicBezTo>
                    <a:pt x="2385" y="435"/>
                    <a:pt x="2379" y="438"/>
                    <a:pt x="2373" y="440"/>
                  </a:cubicBezTo>
                  <a:cubicBezTo>
                    <a:pt x="2336" y="456"/>
                    <a:pt x="2336" y="456"/>
                    <a:pt x="2336" y="456"/>
                  </a:cubicBezTo>
                  <a:cubicBezTo>
                    <a:pt x="2324" y="461"/>
                    <a:pt x="2311" y="466"/>
                    <a:pt x="2299" y="471"/>
                  </a:cubicBezTo>
                  <a:cubicBezTo>
                    <a:pt x="2261" y="485"/>
                    <a:pt x="2261" y="485"/>
                    <a:pt x="2261" y="485"/>
                  </a:cubicBezTo>
                  <a:cubicBezTo>
                    <a:pt x="2242" y="491"/>
                    <a:pt x="2242" y="491"/>
                    <a:pt x="2242" y="491"/>
                  </a:cubicBezTo>
                  <a:cubicBezTo>
                    <a:pt x="2223" y="497"/>
                    <a:pt x="2223" y="497"/>
                    <a:pt x="2223" y="497"/>
                  </a:cubicBezTo>
                  <a:cubicBezTo>
                    <a:pt x="2121" y="530"/>
                    <a:pt x="2015" y="553"/>
                    <a:pt x="1909" y="567"/>
                  </a:cubicBezTo>
                  <a:cubicBezTo>
                    <a:pt x="1889" y="569"/>
                    <a:pt x="1889" y="569"/>
                    <a:pt x="1889" y="569"/>
                  </a:cubicBezTo>
                  <a:cubicBezTo>
                    <a:pt x="1882" y="570"/>
                    <a:pt x="1875" y="570"/>
                    <a:pt x="1869" y="571"/>
                  </a:cubicBezTo>
                  <a:cubicBezTo>
                    <a:pt x="1829" y="575"/>
                    <a:pt x="1829" y="575"/>
                    <a:pt x="1829" y="575"/>
                  </a:cubicBezTo>
                  <a:cubicBezTo>
                    <a:pt x="1822" y="575"/>
                    <a:pt x="1815" y="576"/>
                    <a:pt x="1809" y="576"/>
                  </a:cubicBezTo>
                  <a:cubicBezTo>
                    <a:pt x="1788" y="577"/>
                    <a:pt x="1788" y="577"/>
                    <a:pt x="1788" y="577"/>
                  </a:cubicBezTo>
                  <a:cubicBezTo>
                    <a:pt x="1748" y="579"/>
                    <a:pt x="1748" y="579"/>
                    <a:pt x="1748" y="579"/>
                  </a:cubicBezTo>
                  <a:cubicBezTo>
                    <a:pt x="1742" y="579"/>
                    <a:pt x="1735" y="579"/>
                    <a:pt x="1728" y="579"/>
                  </a:cubicBezTo>
                  <a:cubicBezTo>
                    <a:pt x="1708" y="580"/>
                    <a:pt x="1708" y="580"/>
                    <a:pt x="1708" y="580"/>
                  </a:cubicBezTo>
                  <a:cubicBezTo>
                    <a:pt x="1668" y="580"/>
                    <a:pt x="1668" y="580"/>
                    <a:pt x="1668" y="580"/>
                  </a:cubicBezTo>
                  <a:cubicBezTo>
                    <a:pt x="1628" y="578"/>
                    <a:pt x="1628" y="578"/>
                    <a:pt x="1628" y="578"/>
                  </a:cubicBezTo>
                  <a:cubicBezTo>
                    <a:pt x="1607" y="577"/>
                    <a:pt x="1607" y="577"/>
                    <a:pt x="1607" y="577"/>
                  </a:cubicBezTo>
                  <a:cubicBezTo>
                    <a:pt x="1601" y="577"/>
                    <a:pt x="1594" y="577"/>
                    <a:pt x="1587" y="576"/>
                  </a:cubicBezTo>
                  <a:cubicBezTo>
                    <a:pt x="1547" y="573"/>
                    <a:pt x="1547" y="573"/>
                    <a:pt x="1547" y="573"/>
                  </a:cubicBezTo>
                  <a:cubicBezTo>
                    <a:pt x="1534" y="572"/>
                    <a:pt x="1520" y="571"/>
                    <a:pt x="1507" y="569"/>
                  </a:cubicBezTo>
                  <a:cubicBezTo>
                    <a:pt x="1467" y="565"/>
                    <a:pt x="1467" y="565"/>
                    <a:pt x="1467" y="565"/>
                  </a:cubicBezTo>
                  <a:cubicBezTo>
                    <a:pt x="1447" y="562"/>
                    <a:pt x="1447" y="562"/>
                    <a:pt x="1447" y="562"/>
                  </a:cubicBezTo>
                  <a:cubicBezTo>
                    <a:pt x="1427" y="559"/>
                    <a:pt x="1427" y="559"/>
                    <a:pt x="1427" y="559"/>
                  </a:cubicBezTo>
                  <a:cubicBezTo>
                    <a:pt x="1401" y="554"/>
                    <a:pt x="1374" y="550"/>
                    <a:pt x="1348" y="544"/>
                  </a:cubicBezTo>
                  <a:cubicBezTo>
                    <a:pt x="1309" y="536"/>
                    <a:pt x="1309" y="536"/>
                    <a:pt x="1309" y="536"/>
                  </a:cubicBezTo>
                  <a:cubicBezTo>
                    <a:pt x="1296" y="533"/>
                    <a:pt x="1283" y="530"/>
                    <a:pt x="1270" y="527"/>
                  </a:cubicBezTo>
                  <a:cubicBezTo>
                    <a:pt x="1165" y="502"/>
                    <a:pt x="1062" y="472"/>
                    <a:pt x="958" y="447"/>
                  </a:cubicBezTo>
                  <a:cubicBezTo>
                    <a:pt x="919" y="437"/>
                    <a:pt x="919" y="437"/>
                    <a:pt x="919" y="437"/>
                  </a:cubicBezTo>
                  <a:cubicBezTo>
                    <a:pt x="899" y="433"/>
                    <a:pt x="899" y="433"/>
                    <a:pt x="899" y="433"/>
                  </a:cubicBezTo>
                  <a:cubicBezTo>
                    <a:pt x="880" y="428"/>
                    <a:pt x="880" y="428"/>
                    <a:pt x="880" y="428"/>
                  </a:cubicBezTo>
                  <a:cubicBezTo>
                    <a:pt x="867" y="426"/>
                    <a:pt x="854" y="423"/>
                    <a:pt x="840" y="420"/>
                  </a:cubicBezTo>
                  <a:cubicBezTo>
                    <a:pt x="801" y="413"/>
                    <a:pt x="801" y="413"/>
                    <a:pt x="801" y="413"/>
                  </a:cubicBezTo>
                  <a:cubicBezTo>
                    <a:pt x="748" y="404"/>
                    <a:pt x="695" y="397"/>
                    <a:pt x="642" y="392"/>
                  </a:cubicBezTo>
                  <a:cubicBezTo>
                    <a:pt x="622" y="390"/>
                    <a:pt x="622" y="390"/>
                    <a:pt x="622" y="390"/>
                  </a:cubicBezTo>
                  <a:cubicBezTo>
                    <a:pt x="602" y="389"/>
                    <a:pt x="602" y="389"/>
                    <a:pt x="602" y="389"/>
                  </a:cubicBezTo>
                  <a:cubicBezTo>
                    <a:pt x="588" y="388"/>
                    <a:pt x="575" y="387"/>
                    <a:pt x="561" y="386"/>
                  </a:cubicBezTo>
                  <a:cubicBezTo>
                    <a:pt x="535" y="385"/>
                    <a:pt x="508" y="383"/>
                    <a:pt x="481" y="383"/>
                  </a:cubicBezTo>
                  <a:cubicBezTo>
                    <a:pt x="454" y="382"/>
                    <a:pt x="427" y="383"/>
                    <a:pt x="401" y="383"/>
                  </a:cubicBezTo>
                  <a:cubicBezTo>
                    <a:pt x="387" y="383"/>
                    <a:pt x="374" y="383"/>
                    <a:pt x="360" y="384"/>
                  </a:cubicBezTo>
                  <a:cubicBezTo>
                    <a:pt x="340" y="384"/>
                    <a:pt x="340" y="384"/>
                    <a:pt x="340" y="384"/>
                  </a:cubicBezTo>
                  <a:cubicBezTo>
                    <a:pt x="320" y="385"/>
                    <a:pt x="320" y="385"/>
                    <a:pt x="320" y="385"/>
                  </a:cubicBezTo>
                  <a:cubicBezTo>
                    <a:pt x="267" y="387"/>
                    <a:pt x="213" y="391"/>
                    <a:pt x="160" y="396"/>
                  </a:cubicBezTo>
                  <a:cubicBezTo>
                    <a:pt x="106" y="401"/>
                    <a:pt x="53" y="408"/>
                    <a:pt x="0" y="415"/>
                  </a:cubicBezTo>
                  <a:cubicBezTo>
                    <a:pt x="53" y="407"/>
                    <a:pt x="106" y="401"/>
                    <a:pt x="160" y="395"/>
                  </a:cubicBezTo>
                  <a:cubicBezTo>
                    <a:pt x="213" y="390"/>
                    <a:pt x="267" y="386"/>
                    <a:pt x="320" y="384"/>
                  </a:cubicBezTo>
                  <a:cubicBezTo>
                    <a:pt x="340" y="383"/>
                    <a:pt x="340" y="383"/>
                    <a:pt x="340" y="383"/>
                  </a:cubicBezTo>
                  <a:cubicBezTo>
                    <a:pt x="360" y="382"/>
                    <a:pt x="360" y="382"/>
                    <a:pt x="360" y="382"/>
                  </a:cubicBezTo>
                  <a:cubicBezTo>
                    <a:pt x="374" y="382"/>
                    <a:pt x="387" y="382"/>
                    <a:pt x="401" y="381"/>
                  </a:cubicBezTo>
                  <a:cubicBezTo>
                    <a:pt x="427" y="381"/>
                    <a:pt x="454" y="381"/>
                    <a:pt x="481" y="382"/>
                  </a:cubicBezTo>
                  <a:cubicBezTo>
                    <a:pt x="508" y="382"/>
                    <a:pt x="535" y="383"/>
                    <a:pt x="562" y="384"/>
                  </a:cubicBezTo>
                  <a:cubicBezTo>
                    <a:pt x="575" y="385"/>
                    <a:pt x="588" y="386"/>
                    <a:pt x="602" y="387"/>
                  </a:cubicBezTo>
                  <a:cubicBezTo>
                    <a:pt x="622" y="388"/>
                    <a:pt x="622" y="388"/>
                    <a:pt x="622" y="388"/>
                  </a:cubicBezTo>
                  <a:cubicBezTo>
                    <a:pt x="642" y="390"/>
                    <a:pt x="642" y="390"/>
                    <a:pt x="642" y="390"/>
                  </a:cubicBezTo>
                  <a:cubicBezTo>
                    <a:pt x="695" y="394"/>
                    <a:pt x="748" y="402"/>
                    <a:pt x="801" y="411"/>
                  </a:cubicBezTo>
                  <a:cubicBezTo>
                    <a:pt x="841" y="418"/>
                    <a:pt x="841" y="418"/>
                    <a:pt x="841" y="418"/>
                  </a:cubicBezTo>
                  <a:cubicBezTo>
                    <a:pt x="854" y="420"/>
                    <a:pt x="867" y="423"/>
                    <a:pt x="880" y="426"/>
                  </a:cubicBezTo>
                  <a:cubicBezTo>
                    <a:pt x="900" y="430"/>
                    <a:pt x="900" y="430"/>
                    <a:pt x="900" y="430"/>
                  </a:cubicBezTo>
                  <a:cubicBezTo>
                    <a:pt x="920" y="435"/>
                    <a:pt x="920" y="435"/>
                    <a:pt x="920" y="435"/>
                  </a:cubicBezTo>
                  <a:cubicBezTo>
                    <a:pt x="959" y="444"/>
                    <a:pt x="959" y="444"/>
                    <a:pt x="959" y="444"/>
                  </a:cubicBezTo>
                  <a:cubicBezTo>
                    <a:pt x="1063" y="470"/>
                    <a:pt x="1166" y="499"/>
                    <a:pt x="1270" y="524"/>
                  </a:cubicBezTo>
                  <a:cubicBezTo>
                    <a:pt x="1283" y="528"/>
                    <a:pt x="1296" y="531"/>
                    <a:pt x="1309" y="534"/>
                  </a:cubicBezTo>
                  <a:cubicBezTo>
                    <a:pt x="1349" y="542"/>
                    <a:pt x="1349" y="542"/>
                    <a:pt x="1349" y="542"/>
                  </a:cubicBezTo>
                  <a:cubicBezTo>
                    <a:pt x="1375" y="548"/>
                    <a:pt x="1401" y="552"/>
                    <a:pt x="1428" y="556"/>
                  </a:cubicBezTo>
                  <a:cubicBezTo>
                    <a:pt x="1448" y="559"/>
                    <a:pt x="1448" y="559"/>
                    <a:pt x="1448" y="559"/>
                  </a:cubicBezTo>
                  <a:cubicBezTo>
                    <a:pt x="1468" y="562"/>
                    <a:pt x="1468" y="562"/>
                    <a:pt x="1468" y="562"/>
                  </a:cubicBezTo>
                  <a:cubicBezTo>
                    <a:pt x="1507" y="567"/>
                    <a:pt x="1507" y="567"/>
                    <a:pt x="1507" y="567"/>
                  </a:cubicBezTo>
                  <a:cubicBezTo>
                    <a:pt x="1521" y="568"/>
                    <a:pt x="1534" y="569"/>
                    <a:pt x="1547" y="570"/>
                  </a:cubicBezTo>
                  <a:cubicBezTo>
                    <a:pt x="1588" y="573"/>
                    <a:pt x="1588" y="573"/>
                    <a:pt x="1588" y="573"/>
                  </a:cubicBezTo>
                  <a:cubicBezTo>
                    <a:pt x="1594" y="574"/>
                    <a:pt x="1601" y="574"/>
                    <a:pt x="1608" y="574"/>
                  </a:cubicBezTo>
                  <a:cubicBezTo>
                    <a:pt x="1628" y="575"/>
                    <a:pt x="1628" y="575"/>
                    <a:pt x="1628" y="575"/>
                  </a:cubicBezTo>
                  <a:cubicBezTo>
                    <a:pt x="1668" y="577"/>
                    <a:pt x="1668" y="577"/>
                    <a:pt x="1668" y="577"/>
                  </a:cubicBezTo>
                  <a:cubicBezTo>
                    <a:pt x="1708" y="576"/>
                    <a:pt x="1708" y="576"/>
                    <a:pt x="1708" y="576"/>
                  </a:cubicBezTo>
                  <a:cubicBezTo>
                    <a:pt x="1728" y="576"/>
                    <a:pt x="1728" y="576"/>
                    <a:pt x="1728" y="576"/>
                  </a:cubicBezTo>
                  <a:cubicBezTo>
                    <a:pt x="1735" y="576"/>
                    <a:pt x="1741" y="576"/>
                    <a:pt x="1748" y="576"/>
                  </a:cubicBezTo>
                  <a:cubicBezTo>
                    <a:pt x="1788" y="574"/>
                    <a:pt x="1788" y="574"/>
                    <a:pt x="1788" y="574"/>
                  </a:cubicBezTo>
                  <a:cubicBezTo>
                    <a:pt x="1808" y="573"/>
                    <a:pt x="1808" y="573"/>
                    <a:pt x="1808" y="573"/>
                  </a:cubicBezTo>
                  <a:cubicBezTo>
                    <a:pt x="1815" y="573"/>
                    <a:pt x="1822" y="572"/>
                    <a:pt x="1828" y="571"/>
                  </a:cubicBezTo>
                  <a:cubicBezTo>
                    <a:pt x="1868" y="568"/>
                    <a:pt x="1868" y="568"/>
                    <a:pt x="1868" y="568"/>
                  </a:cubicBezTo>
                  <a:cubicBezTo>
                    <a:pt x="1875" y="567"/>
                    <a:pt x="1882" y="567"/>
                    <a:pt x="1888" y="566"/>
                  </a:cubicBezTo>
                  <a:cubicBezTo>
                    <a:pt x="1908" y="563"/>
                    <a:pt x="1908" y="563"/>
                    <a:pt x="1908" y="563"/>
                  </a:cubicBezTo>
                  <a:cubicBezTo>
                    <a:pt x="2015" y="550"/>
                    <a:pt x="2120" y="527"/>
                    <a:pt x="2222" y="494"/>
                  </a:cubicBezTo>
                  <a:cubicBezTo>
                    <a:pt x="2241" y="488"/>
                    <a:pt x="2241" y="488"/>
                    <a:pt x="2241" y="488"/>
                  </a:cubicBezTo>
                  <a:cubicBezTo>
                    <a:pt x="2260" y="481"/>
                    <a:pt x="2260" y="481"/>
                    <a:pt x="2260" y="481"/>
                  </a:cubicBezTo>
                  <a:cubicBezTo>
                    <a:pt x="2297" y="467"/>
                    <a:pt x="2297" y="467"/>
                    <a:pt x="2297" y="467"/>
                  </a:cubicBezTo>
                  <a:cubicBezTo>
                    <a:pt x="2310" y="463"/>
                    <a:pt x="2322" y="457"/>
                    <a:pt x="2335" y="452"/>
                  </a:cubicBezTo>
                  <a:cubicBezTo>
                    <a:pt x="2372" y="437"/>
                    <a:pt x="2372" y="437"/>
                    <a:pt x="2372" y="437"/>
                  </a:cubicBezTo>
                  <a:cubicBezTo>
                    <a:pt x="2378" y="434"/>
                    <a:pt x="2384" y="431"/>
                    <a:pt x="2390" y="428"/>
                  </a:cubicBezTo>
                  <a:cubicBezTo>
                    <a:pt x="2408" y="420"/>
                    <a:pt x="2408" y="420"/>
                    <a:pt x="2408" y="420"/>
                  </a:cubicBezTo>
                  <a:cubicBezTo>
                    <a:pt x="2420" y="414"/>
                    <a:pt x="2432" y="408"/>
                    <a:pt x="2444" y="402"/>
                  </a:cubicBezTo>
                  <a:cubicBezTo>
                    <a:pt x="2468" y="390"/>
                    <a:pt x="2492" y="378"/>
                    <a:pt x="2515" y="365"/>
                  </a:cubicBezTo>
                  <a:cubicBezTo>
                    <a:pt x="2610" y="314"/>
                    <a:pt x="2701" y="259"/>
                    <a:pt x="2795" y="206"/>
                  </a:cubicBezTo>
                  <a:cubicBezTo>
                    <a:pt x="2842" y="180"/>
                    <a:pt x="2889" y="155"/>
                    <a:pt x="2938" y="132"/>
                  </a:cubicBezTo>
                  <a:cubicBezTo>
                    <a:pt x="2956" y="123"/>
                    <a:pt x="2956" y="123"/>
                    <a:pt x="2956" y="123"/>
                  </a:cubicBezTo>
                  <a:cubicBezTo>
                    <a:pt x="2962" y="120"/>
                    <a:pt x="2968" y="117"/>
                    <a:pt x="2974" y="114"/>
                  </a:cubicBezTo>
                  <a:cubicBezTo>
                    <a:pt x="3011" y="98"/>
                    <a:pt x="3011" y="98"/>
                    <a:pt x="3011" y="98"/>
                  </a:cubicBezTo>
                  <a:cubicBezTo>
                    <a:pt x="3048" y="83"/>
                    <a:pt x="3048" y="83"/>
                    <a:pt x="3048" y="83"/>
                  </a:cubicBezTo>
                  <a:cubicBezTo>
                    <a:pt x="3067" y="75"/>
                    <a:pt x="3067" y="75"/>
                    <a:pt x="3067" y="75"/>
                  </a:cubicBezTo>
                  <a:cubicBezTo>
                    <a:pt x="3086" y="69"/>
                    <a:pt x="3086" y="69"/>
                    <a:pt x="3086" y="69"/>
                  </a:cubicBezTo>
                  <a:cubicBezTo>
                    <a:pt x="3099" y="64"/>
                    <a:pt x="3111" y="60"/>
                    <a:pt x="3124" y="55"/>
                  </a:cubicBezTo>
                  <a:cubicBezTo>
                    <a:pt x="3162" y="44"/>
                    <a:pt x="3162" y="44"/>
                    <a:pt x="3162" y="44"/>
                  </a:cubicBezTo>
                  <a:cubicBezTo>
                    <a:pt x="3169" y="42"/>
                    <a:pt x="3175" y="40"/>
                    <a:pt x="3182" y="38"/>
                  </a:cubicBezTo>
                  <a:cubicBezTo>
                    <a:pt x="3201" y="33"/>
                    <a:pt x="3201" y="33"/>
                    <a:pt x="3201" y="33"/>
                  </a:cubicBezTo>
                  <a:cubicBezTo>
                    <a:pt x="3214" y="30"/>
                    <a:pt x="3227" y="27"/>
                    <a:pt x="3241" y="24"/>
                  </a:cubicBezTo>
                  <a:cubicBezTo>
                    <a:pt x="3280" y="17"/>
                    <a:pt x="3280" y="17"/>
                    <a:pt x="3280" y="17"/>
                  </a:cubicBezTo>
                  <a:cubicBezTo>
                    <a:pt x="3287" y="16"/>
                    <a:pt x="3293" y="14"/>
                    <a:pt x="3300" y="13"/>
                  </a:cubicBezTo>
                  <a:cubicBezTo>
                    <a:pt x="3320" y="11"/>
                    <a:pt x="3320" y="11"/>
                    <a:pt x="3320" y="11"/>
                  </a:cubicBezTo>
                  <a:cubicBezTo>
                    <a:pt x="3333" y="9"/>
                    <a:pt x="3347" y="8"/>
                    <a:pt x="3360" y="6"/>
                  </a:cubicBezTo>
                  <a:cubicBezTo>
                    <a:pt x="3373" y="5"/>
                    <a:pt x="3387" y="4"/>
                    <a:pt x="3400" y="3"/>
                  </a:cubicBezTo>
                  <a:cubicBezTo>
                    <a:pt x="3454" y="0"/>
                    <a:pt x="3508" y="1"/>
                    <a:pt x="3561" y="6"/>
                  </a:cubicBezTo>
                  <a:cubicBezTo>
                    <a:pt x="3614" y="12"/>
                    <a:pt x="3667" y="22"/>
                    <a:pt x="3719" y="38"/>
                  </a:cubicBezTo>
                  <a:cubicBezTo>
                    <a:pt x="3731" y="42"/>
                    <a:pt x="3744" y="47"/>
                    <a:pt x="3756" y="52"/>
                  </a:cubicBezTo>
                  <a:cubicBezTo>
                    <a:pt x="3766" y="56"/>
                    <a:pt x="3766" y="56"/>
                    <a:pt x="3766" y="56"/>
                  </a:cubicBezTo>
                  <a:cubicBezTo>
                    <a:pt x="3775" y="60"/>
                    <a:pt x="3775" y="60"/>
                    <a:pt x="3775" y="60"/>
                  </a:cubicBezTo>
                  <a:cubicBezTo>
                    <a:pt x="3793" y="69"/>
                    <a:pt x="3793" y="69"/>
                    <a:pt x="3793" y="69"/>
                  </a:cubicBezTo>
                  <a:cubicBezTo>
                    <a:pt x="3799" y="71"/>
                    <a:pt x="3805" y="75"/>
                    <a:pt x="3811" y="78"/>
                  </a:cubicBezTo>
                  <a:cubicBezTo>
                    <a:pt x="3829" y="88"/>
                    <a:pt x="3829" y="88"/>
                    <a:pt x="3829" y="88"/>
                  </a:cubicBezTo>
                  <a:cubicBezTo>
                    <a:pt x="3845" y="99"/>
                    <a:pt x="3845" y="99"/>
                    <a:pt x="3845" y="99"/>
                  </a:cubicBezTo>
                  <a:cubicBezTo>
                    <a:pt x="3854" y="105"/>
                    <a:pt x="3854" y="105"/>
                    <a:pt x="3854" y="105"/>
                  </a:cubicBezTo>
                  <a:cubicBezTo>
                    <a:pt x="3856" y="107"/>
                    <a:pt x="3859" y="109"/>
                    <a:pt x="3862" y="111"/>
                  </a:cubicBezTo>
                  <a:cubicBezTo>
                    <a:pt x="3905" y="143"/>
                    <a:pt x="3946" y="177"/>
                    <a:pt x="3987" y="212"/>
                  </a:cubicBezTo>
                  <a:cubicBezTo>
                    <a:pt x="4027" y="247"/>
                    <a:pt x="4067" y="283"/>
                    <a:pt x="4108" y="317"/>
                  </a:cubicBezTo>
                  <a:cubicBezTo>
                    <a:pt x="4150" y="352"/>
                    <a:pt x="4192" y="384"/>
                    <a:pt x="4237" y="414"/>
                  </a:cubicBezTo>
                  <a:cubicBezTo>
                    <a:pt x="4282" y="443"/>
                    <a:pt x="4329" y="469"/>
                    <a:pt x="4378" y="490"/>
                  </a:cubicBezTo>
                  <a:cubicBezTo>
                    <a:pt x="4427" y="511"/>
                    <a:pt x="4478" y="528"/>
                    <a:pt x="4530" y="541"/>
                  </a:cubicBezTo>
                  <a:cubicBezTo>
                    <a:pt x="4582" y="554"/>
                    <a:pt x="4636" y="561"/>
                    <a:pt x="4689" y="563"/>
                  </a:cubicBezTo>
                  <a:cubicBezTo>
                    <a:pt x="4743" y="565"/>
                    <a:pt x="4797" y="560"/>
                    <a:pt x="4849" y="5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53">
              <a:extLst>
                <a:ext uri="{FF2B5EF4-FFF2-40B4-BE49-F238E27FC236}">
                  <a16:creationId xmlns:a16="http://schemas.microsoft.com/office/drawing/2014/main" id="{206EC1BC-4203-5D75-1747-2A3D59AD3D4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7238" y="2817813"/>
              <a:ext cx="12111038" cy="1325563"/>
            </a:xfrm>
            <a:custGeom>
              <a:avLst/>
              <a:gdLst>
                <a:gd name="T0" fmla="*/ 4379 w 4849"/>
                <a:gd name="T1" fmla="*/ 464 h 530"/>
                <a:gd name="T2" fmla="*/ 4216 w 4849"/>
                <a:gd name="T3" fmla="*/ 390 h 530"/>
                <a:gd name="T4" fmla="*/ 4133 w 4849"/>
                <a:gd name="T5" fmla="*/ 334 h 530"/>
                <a:gd name="T6" fmla="*/ 3850 w 4849"/>
                <a:gd name="T7" fmla="*/ 115 h 530"/>
                <a:gd name="T8" fmla="*/ 3781 w 4849"/>
                <a:gd name="T9" fmla="*/ 76 h 530"/>
                <a:gd name="T10" fmla="*/ 3745 w 4849"/>
                <a:gd name="T11" fmla="*/ 61 h 530"/>
                <a:gd name="T12" fmla="*/ 3553 w 4849"/>
                <a:gd name="T13" fmla="*/ 14 h 530"/>
                <a:gd name="T14" fmla="*/ 3157 w 4849"/>
                <a:gd name="T15" fmla="*/ 23 h 530"/>
                <a:gd name="T16" fmla="*/ 3079 w 4849"/>
                <a:gd name="T17" fmla="*/ 40 h 530"/>
                <a:gd name="T18" fmla="*/ 3012 w 4849"/>
                <a:gd name="T19" fmla="*/ 59 h 530"/>
                <a:gd name="T20" fmla="*/ 2947 w 4849"/>
                <a:gd name="T21" fmla="*/ 82 h 530"/>
                <a:gd name="T22" fmla="*/ 2818 w 4849"/>
                <a:gd name="T23" fmla="*/ 136 h 530"/>
                <a:gd name="T24" fmla="*/ 2499 w 4849"/>
                <a:gd name="T25" fmla="*/ 298 h 530"/>
                <a:gd name="T26" fmla="*/ 2392 w 4849"/>
                <a:gd name="T27" fmla="*/ 350 h 530"/>
                <a:gd name="T28" fmla="*/ 2282 w 4849"/>
                <a:gd name="T29" fmla="*/ 397 h 530"/>
                <a:gd name="T30" fmla="*/ 2169 w 4849"/>
                <a:gd name="T31" fmla="*/ 435 h 530"/>
                <a:gd name="T32" fmla="*/ 2092 w 4849"/>
                <a:gd name="T33" fmla="*/ 456 h 530"/>
                <a:gd name="T34" fmla="*/ 1995 w 4849"/>
                <a:gd name="T35" fmla="*/ 478 h 530"/>
                <a:gd name="T36" fmla="*/ 1936 w 4849"/>
                <a:gd name="T37" fmla="*/ 488 h 530"/>
                <a:gd name="T38" fmla="*/ 1263 w 4849"/>
                <a:gd name="T39" fmla="*/ 474 h 530"/>
                <a:gd name="T40" fmla="*/ 832 w 4849"/>
                <a:gd name="T41" fmla="*/ 396 h 530"/>
                <a:gd name="T42" fmla="*/ 635 w 4849"/>
                <a:gd name="T43" fmla="*/ 372 h 530"/>
                <a:gd name="T44" fmla="*/ 714 w 4849"/>
                <a:gd name="T45" fmla="*/ 378 h 530"/>
                <a:gd name="T46" fmla="*/ 872 w 4849"/>
                <a:gd name="T47" fmla="*/ 401 h 530"/>
                <a:gd name="T48" fmla="*/ 1896 w 4849"/>
                <a:gd name="T49" fmla="*/ 491 h 530"/>
                <a:gd name="T50" fmla="*/ 1975 w 4849"/>
                <a:gd name="T51" fmla="*/ 478 h 530"/>
                <a:gd name="T52" fmla="*/ 2014 w 4849"/>
                <a:gd name="T53" fmla="*/ 471 h 530"/>
                <a:gd name="T54" fmla="*/ 2110 w 4849"/>
                <a:gd name="T55" fmla="*/ 448 h 530"/>
                <a:gd name="T56" fmla="*/ 2187 w 4849"/>
                <a:gd name="T57" fmla="*/ 426 h 530"/>
                <a:gd name="T58" fmla="*/ 2318 w 4849"/>
                <a:gd name="T59" fmla="*/ 379 h 530"/>
                <a:gd name="T60" fmla="*/ 2426 w 4849"/>
                <a:gd name="T61" fmla="*/ 330 h 530"/>
                <a:gd name="T62" fmla="*/ 2781 w 4849"/>
                <a:gd name="T63" fmla="*/ 149 h 530"/>
                <a:gd name="T64" fmla="*/ 2853 w 4849"/>
                <a:gd name="T65" fmla="*/ 116 h 530"/>
                <a:gd name="T66" fmla="*/ 2964 w 4849"/>
                <a:gd name="T67" fmla="*/ 72 h 530"/>
                <a:gd name="T68" fmla="*/ 3021 w 4849"/>
                <a:gd name="T69" fmla="*/ 53 h 530"/>
                <a:gd name="T70" fmla="*/ 3117 w 4849"/>
                <a:gd name="T71" fmla="*/ 28 h 530"/>
                <a:gd name="T72" fmla="*/ 3235 w 4849"/>
                <a:gd name="T73" fmla="*/ 9 h 530"/>
                <a:gd name="T74" fmla="*/ 3708 w 4849"/>
                <a:gd name="T75" fmla="*/ 45 h 530"/>
                <a:gd name="T76" fmla="*/ 3764 w 4849"/>
                <a:gd name="T77" fmla="*/ 66 h 530"/>
                <a:gd name="T78" fmla="*/ 3818 w 4849"/>
                <a:gd name="T79" fmla="*/ 92 h 530"/>
                <a:gd name="T80" fmla="*/ 3979 w 4849"/>
                <a:gd name="T81" fmla="*/ 209 h 530"/>
                <a:gd name="T82" fmla="*/ 4167 w 4849"/>
                <a:gd name="T83" fmla="*/ 356 h 530"/>
                <a:gd name="T84" fmla="*/ 4226 w 4849"/>
                <a:gd name="T85" fmla="*/ 393 h 530"/>
                <a:gd name="T86" fmla="*/ 4532 w 4849"/>
                <a:gd name="T87" fmla="*/ 505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49" h="530">
                  <a:moveTo>
                    <a:pt x="4849" y="510"/>
                  </a:moveTo>
                  <a:cubicBezTo>
                    <a:pt x="4744" y="530"/>
                    <a:pt x="4636" y="526"/>
                    <a:pt x="4532" y="506"/>
                  </a:cubicBezTo>
                  <a:cubicBezTo>
                    <a:pt x="4480" y="496"/>
                    <a:pt x="4429" y="482"/>
                    <a:pt x="4379" y="464"/>
                  </a:cubicBezTo>
                  <a:cubicBezTo>
                    <a:pt x="4329" y="446"/>
                    <a:pt x="4280" y="426"/>
                    <a:pt x="4233" y="400"/>
                  </a:cubicBezTo>
                  <a:cubicBezTo>
                    <a:pt x="4225" y="395"/>
                    <a:pt x="4225" y="395"/>
                    <a:pt x="4225" y="395"/>
                  </a:cubicBezTo>
                  <a:cubicBezTo>
                    <a:pt x="4222" y="393"/>
                    <a:pt x="4219" y="391"/>
                    <a:pt x="4216" y="390"/>
                  </a:cubicBezTo>
                  <a:cubicBezTo>
                    <a:pt x="4199" y="379"/>
                    <a:pt x="4199" y="379"/>
                    <a:pt x="4199" y="379"/>
                  </a:cubicBezTo>
                  <a:cubicBezTo>
                    <a:pt x="4188" y="372"/>
                    <a:pt x="4177" y="365"/>
                    <a:pt x="4166" y="357"/>
                  </a:cubicBezTo>
                  <a:cubicBezTo>
                    <a:pt x="4155" y="350"/>
                    <a:pt x="4144" y="342"/>
                    <a:pt x="4133" y="334"/>
                  </a:cubicBezTo>
                  <a:cubicBezTo>
                    <a:pt x="4123" y="326"/>
                    <a:pt x="4112" y="319"/>
                    <a:pt x="4102" y="310"/>
                  </a:cubicBezTo>
                  <a:cubicBezTo>
                    <a:pt x="4060" y="278"/>
                    <a:pt x="4019" y="244"/>
                    <a:pt x="3978" y="210"/>
                  </a:cubicBezTo>
                  <a:cubicBezTo>
                    <a:pt x="3937" y="177"/>
                    <a:pt x="3895" y="144"/>
                    <a:pt x="3850" y="115"/>
                  </a:cubicBezTo>
                  <a:cubicBezTo>
                    <a:pt x="3845" y="112"/>
                    <a:pt x="3839" y="108"/>
                    <a:pt x="3834" y="105"/>
                  </a:cubicBezTo>
                  <a:cubicBezTo>
                    <a:pt x="3817" y="95"/>
                    <a:pt x="3817" y="95"/>
                    <a:pt x="3817" y="95"/>
                  </a:cubicBezTo>
                  <a:cubicBezTo>
                    <a:pt x="3805" y="87"/>
                    <a:pt x="3793" y="82"/>
                    <a:pt x="3781" y="76"/>
                  </a:cubicBezTo>
                  <a:cubicBezTo>
                    <a:pt x="3773" y="72"/>
                    <a:pt x="3773" y="72"/>
                    <a:pt x="3773" y="72"/>
                  </a:cubicBezTo>
                  <a:cubicBezTo>
                    <a:pt x="3763" y="68"/>
                    <a:pt x="3763" y="68"/>
                    <a:pt x="3763" y="68"/>
                  </a:cubicBezTo>
                  <a:cubicBezTo>
                    <a:pt x="3745" y="61"/>
                    <a:pt x="3745" y="61"/>
                    <a:pt x="3745" y="61"/>
                  </a:cubicBezTo>
                  <a:cubicBezTo>
                    <a:pt x="3739" y="58"/>
                    <a:pt x="3733" y="56"/>
                    <a:pt x="3726" y="54"/>
                  </a:cubicBezTo>
                  <a:cubicBezTo>
                    <a:pt x="3708" y="47"/>
                    <a:pt x="3708" y="47"/>
                    <a:pt x="3708" y="47"/>
                  </a:cubicBezTo>
                  <a:cubicBezTo>
                    <a:pt x="3657" y="31"/>
                    <a:pt x="3605" y="20"/>
                    <a:pt x="3553" y="14"/>
                  </a:cubicBezTo>
                  <a:cubicBezTo>
                    <a:pt x="3500" y="7"/>
                    <a:pt x="3447" y="4"/>
                    <a:pt x="3394" y="4"/>
                  </a:cubicBezTo>
                  <a:cubicBezTo>
                    <a:pt x="3341" y="3"/>
                    <a:pt x="3288" y="6"/>
                    <a:pt x="3235" y="12"/>
                  </a:cubicBezTo>
                  <a:cubicBezTo>
                    <a:pt x="3209" y="15"/>
                    <a:pt x="3183" y="18"/>
                    <a:pt x="3157" y="23"/>
                  </a:cubicBezTo>
                  <a:cubicBezTo>
                    <a:pt x="3137" y="27"/>
                    <a:pt x="3137" y="27"/>
                    <a:pt x="3137" y="27"/>
                  </a:cubicBezTo>
                  <a:cubicBezTo>
                    <a:pt x="3131" y="28"/>
                    <a:pt x="3124" y="29"/>
                    <a:pt x="3118" y="31"/>
                  </a:cubicBezTo>
                  <a:cubicBezTo>
                    <a:pt x="3079" y="40"/>
                    <a:pt x="3079" y="40"/>
                    <a:pt x="3079" y="40"/>
                  </a:cubicBezTo>
                  <a:cubicBezTo>
                    <a:pt x="3066" y="43"/>
                    <a:pt x="3054" y="47"/>
                    <a:pt x="3041" y="51"/>
                  </a:cubicBezTo>
                  <a:cubicBezTo>
                    <a:pt x="3022" y="56"/>
                    <a:pt x="3022" y="56"/>
                    <a:pt x="3022" y="56"/>
                  </a:cubicBezTo>
                  <a:cubicBezTo>
                    <a:pt x="3012" y="59"/>
                    <a:pt x="3012" y="59"/>
                    <a:pt x="3012" y="59"/>
                  </a:cubicBezTo>
                  <a:cubicBezTo>
                    <a:pt x="3003" y="62"/>
                    <a:pt x="3003" y="62"/>
                    <a:pt x="3003" y="62"/>
                  </a:cubicBezTo>
                  <a:cubicBezTo>
                    <a:pt x="2965" y="75"/>
                    <a:pt x="2965" y="75"/>
                    <a:pt x="2965" y="75"/>
                  </a:cubicBezTo>
                  <a:cubicBezTo>
                    <a:pt x="2959" y="77"/>
                    <a:pt x="2953" y="80"/>
                    <a:pt x="2947" y="82"/>
                  </a:cubicBezTo>
                  <a:cubicBezTo>
                    <a:pt x="2928" y="89"/>
                    <a:pt x="2928" y="89"/>
                    <a:pt x="2928" y="89"/>
                  </a:cubicBezTo>
                  <a:cubicBezTo>
                    <a:pt x="2903" y="98"/>
                    <a:pt x="2879" y="109"/>
                    <a:pt x="2854" y="119"/>
                  </a:cubicBezTo>
                  <a:cubicBezTo>
                    <a:pt x="2818" y="136"/>
                    <a:pt x="2818" y="136"/>
                    <a:pt x="2818" y="136"/>
                  </a:cubicBezTo>
                  <a:cubicBezTo>
                    <a:pt x="2800" y="144"/>
                    <a:pt x="2800" y="144"/>
                    <a:pt x="2800" y="144"/>
                  </a:cubicBezTo>
                  <a:cubicBezTo>
                    <a:pt x="2782" y="152"/>
                    <a:pt x="2782" y="152"/>
                    <a:pt x="2782" y="152"/>
                  </a:cubicBezTo>
                  <a:cubicBezTo>
                    <a:pt x="2687" y="198"/>
                    <a:pt x="2594" y="249"/>
                    <a:pt x="2499" y="298"/>
                  </a:cubicBezTo>
                  <a:cubicBezTo>
                    <a:pt x="2487" y="304"/>
                    <a:pt x="2475" y="310"/>
                    <a:pt x="2464" y="316"/>
                  </a:cubicBezTo>
                  <a:cubicBezTo>
                    <a:pt x="2452" y="321"/>
                    <a:pt x="2440" y="327"/>
                    <a:pt x="2428" y="333"/>
                  </a:cubicBezTo>
                  <a:cubicBezTo>
                    <a:pt x="2392" y="350"/>
                    <a:pt x="2392" y="350"/>
                    <a:pt x="2392" y="350"/>
                  </a:cubicBezTo>
                  <a:cubicBezTo>
                    <a:pt x="2380" y="356"/>
                    <a:pt x="2368" y="361"/>
                    <a:pt x="2356" y="367"/>
                  </a:cubicBezTo>
                  <a:cubicBezTo>
                    <a:pt x="2343" y="372"/>
                    <a:pt x="2331" y="378"/>
                    <a:pt x="2319" y="382"/>
                  </a:cubicBezTo>
                  <a:cubicBezTo>
                    <a:pt x="2282" y="397"/>
                    <a:pt x="2282" y="397"/>
                    <a:pt x="2282" y="397"/>
                  </a:cubicBezTo>
                  <a:cubicBezTo>
                    <a:pt x="2257" y="407"/>
                    <a:pt x="2232" y="415"/>
                    <a:pt x="2207" y="424"/>
                  </a:cubicBezTo>
                  <a:cubicBezTo>
                    <a:pt x="2201" y="426"/>
                    <a:pt x="2194" y="428"/>
                    <a:pt x="2188" y="430"/>
                  </a:cubicBezTo>
                  <a:cubicBezTo>
                    <a:pt x="2169" y="435"/>
                    <a:pt x="2169" y="435"/>
                    <a:pt x="2169" y="435"/>
                  </a:cubicBezTo>
                  <a:cubicBezTo>
                    <a:pt x="2131" y="447"/>
                    <a:pt x="2131" y="447"/>
                    <a:pt x="2131" y="447"/>
                  </a:cubicBezTo>
                  <a:cubicBezTo>
                    <a:pt x="2124" y="449"/>
                    <a:pt x="2118" y="450"/>
                    <a:pt x="2111" y="452"/>
                  </a:cubicBezTo>
                  <a:cubicBezTo>
                    <a:pt x="2092" y="456"/>
                    <a:pt x="2092" y="456"/>
                    <a:pt x="2092" y="456"/>
                  </a:cubicBezTo>
                  <a:cubicBezTo>
                    <a:pt x="2079" y="460"/>
                    <a:pt x="2066" y="463"/>
                    <a:pt x="2053" y="466"/>
                  </a:cubicBezTo>
                  <a:cubicBezTo>
                    <a:pt x="2014" y="474"/>
                    <a:pt x="2014" y="474"/>
                    <a:pt x="2014" y="474"/>
                  </a:cubicBezTo>
                  <a:cubicBezTo>
                    <a:pt x="1995" y="478"/>
                    <a:pt x="1995" y="478"/>
                    <a:pt x="1995" y="478"/>
                  </a:cubicBezTo>
                  <a:cubicBezTo>
                    <a:pt x="1992" y="479"/>
                    <a:pt x="1988" y="479"/>
                    <a:pt x="1985" y="480"/>
                  </a:cubicBezTo>
                  <a:cubicBezTo>
                    <a:pt x="1975" y="482"/>
                    <a:pt x="1975" y="482"/>
                    <a:pt x="1975" y="482"/>
                  </a:cubicBezTo>
                  <a:cubicBezTo>
                    <a:pt x="1936" y="488"/>
                    <a:pt x="1936" y="488"/>
                    <a:pt x="1936" y="488"/>
                  </a:cubicBezTo>
                  <a:cubicBezTo>
                    <a:pt x="1916" y="491"/>
                    <a:pt x="1916" y="491"/>
                    <a:pt x="1916" y="491"/>
                  </a:cubicBezTo>
                  <a:cubicBezTo>
                    <a:pt x="1897" y="494"/>
                    <a:pt x="1897" y="494"/>
                    <a:pt x="1897" y="494"/>
                  </a:cubicBezTo>
                  <a:cubicBezTo>
                    <a:pt x="1686" y="522"/>
                    <a:pt x="1471" y="515"/>
                    <a:pt x="1263" y="474"/>
                  </a:cubicBezTo>
                  <a:cubicBezTo>
                    <a:pt x="950" y="417"/>
                    <a:pt x="950" y="417"/>
                    <a:pt x="950" y="417"/>
                  </a:cubicBezTo>
                  <a:cubicBezTo>
                    <a:pt x="871" y="403"/>
                    <a:pt x="871" y="403"/>
                    <a:pt x="871" y="403"/>
                  </a:cubicBezTo>
                  <a:cubicBezTo>
                    <a:pt x="832" y="396"/>
                    <a:pt x="832" y="396"/>
                    <a:pt x="832" y="396"/>
                  </a:cubicBezTo>
                  <a:cubicBezTo>
                    <a:pt x="819" y="394"/>
                    <a:pt x="806" y="392"/>
                    <a:pt x="793" y="390"/>
                  </a:cubicBezTo>
                  <a:cubicBezTo>
                    <a:pt x="767" y="386"/>
                    <a:pt x="740" y="383"/>
                    <a:pt x="714" y="380"/>
                  </a:cubicBezTo>
                  <a:cubicBezTo>
                    <a:pt x="688" y="377"/>
                    <a:pt x="661" y="374"/>
                    <a:pt x="635" y="372"/>
                  </a:cubicBezTo>
                  <a:cubicBezTo>
                    <a:pt x="423" y="356"/>
                    <a:pt x="210" y="366"/>
                    <a:pt x="0" y="393"/>
                  </a:cubicBezTo>
                  <a:cubicBezTo>
                    <a:pt x="210" y="366"/>
                    <a:pt x="423" y="355"/>
                    <a:pt x="635" y="370"/>
                  </a:cubicBezTo>
                  <a:cubicBezTo>
                    <a:pt x="661" y="372"/>
                    <a:pt x="688" y="375"/>
                    <a:pt x="714" y="378"/>
                  </a:cubicBezTo>
                  <a:cubicBezTo>
                    <a:pt x="740" y="381"/>
                    <a:pt x="767" y="384"/>
                    <a:pt x="793" y="388"/>
                  </a:cubicBezTo>
                  <a:cubicBezTo>
                    <a:pt x="806" y="390"/>
                    <a:pt x="819" y="391"/>
                    <a:pt x="832" y="394"/>
                  </a:cubicBezTo>
                  <a:cubicBezTo>
                    <a:pt x="872" y="401"/>
                    <a:pt x="872" y="401"/>
                    <a:pt x="872" y="401"/>
                  </a:cubicBezTo>
                  <a:cubicBezTo>
                    <a:pt x="950" y="415"/>
                    <a:pt x="950" y="415"/>
                    <a:pt x="950" y="415"/>
                  </a:cubicBezTo>
                  <a:cubicBezTo>
                    <a:pt x="1263" y="472"/>
                    <a:pt x="1263" y="472"/>
                    <a:pt x="1263" y="472"/>
                  </a:cubicBezTo>
                  <a:cubicBezTo>
                    <a:pt x="1471" y="512"/>
                    <a:pt x="1686" y="519"/>
                    <a:pt x="1896" y="491"/>
                  </a:cubicBezTo>
                  <a:cubicBezTo>
                    <a:pt x="1916" y="488"/>
                    <a:pt x="1916" y="488"/>
                    <a:pt x="1916" y="488"/>
                  </a:cubicBezTo>
                  <a:cubicBezTo>
                    <a:pt x="1935" y="485"/>
                    <a:pt x="1935" y="485"/>
                    <a:pt x="1935" y="485"/>
                  </a:cubicBezTo>
                  <a:cubicBezTo>
                    <a:pt x="1975" y="478"/>
                    <a:pt x="1975" y="478"/>
                    <a:pt x="1975" y="478"/>
                  </a:cubicBezTo>
                  <a:cubicBezTo>
                    <a:pt x="1984" y="477"/>
                    <a:pt x="1984" y="477"/>
                    <a:pt x="1984" y="477"/>
                  </a:cubicBezTo>
                  <a:cubicBezTo>
                    <a:pt x="1988" y="476"/>
                    <a:pt x="1991" y="475"/>
                    <a:pt x="1994" y="475"/>
                  </a:cubicBezTo>
                  <a:cubicBezTo>
                    <a:pt x="2014" y="471"/>
                    <a:pt x="2014" y="471"/>
                    <a:pt x="2014" y="471"/>
                  </a:cubicBezTo>
                  <a:cubicBezTo>
                    <a:pt x="2053" y="463"/>
                    <a:pt x="2053" y="463"/>
                    <a:pt x="2053" y="463"/>
                  </a:cubicBezTo>
                  <a:cubicBezTo>
                    <a:pt x="2065" y="459"/>
                    <a:pt x="2078" y="456"/>
                    <a:pt x="2091" y="453"/>
                  </a:cubicBezTo>
                  <a:cubicBezTo>
                    <a:pt x="2110" y="448"/>
                    <a:pt x="2110" y="448"/>
                    <a:pt x="2110" y="448"/>
                  </a:cubicBezTo>
                  <a:cubicBezTo>
                    <a:pt x="2117" y="447"/>
                    <a:pt x="2123" y="445"/>
                    <a:pt x="2130" y="443"/>
                  </a:cubicBezTo>
                  <a:cubicBezTo>
                    <a:pt x="2168" y="432"/>
                    <a:pt x="2168" y="432"/>
                    <a:pt x="2168" y="432"/>
                  </a:cubicBezTo>
                  <a:cubicBezTo>
                    <a:pt x="2187" y="426"/>
                    <a:pt x="2187" y="426"/>
                    <a:pt x="2187" y="426"/>
                  </a:cubicBezTo>
                  <a:cubicBezTo>
                    <a:pt x="2193" y="424"/>
                    <a:pt x="2199" y="422"/>
                    <a:pt x="2206" y="420"/>
                  </a:cubicBezTo>
                  <a:cubicBezTo>
                    <a:pt x="2231" y="411"/>
                    <a:pt x="2256" y="403"/>
                    <a:pt x="2281" y="393"/>
                  </a:cubicBezTo>
                  <a:cubicBezTo>
                    <a:pt x="2318" y="379"/>
                    <a:pt x="2318" y="379"/>
                    <a:pt x="2318" y="379"/>
                  </a:cubicBezTo>
                  <a:cubicBezTo>
                    <a:pt x="2330" y="374"/>
                    <a:pt x="2342" y="368"/>
                    <a:pt x="2354" y="363"/>
                  </a:cubicBezTo>
                  <a:cubicBezTo>
                    <a:pt x="2366" y="358"/>
                    <a:pt x="2378" y="352"/>
                    <a:pt x="2390" y="347"/>
                  </a:cubicBezTo>
                  <a:cubicBezTo>
                    <a:pt x="2426" y="330"/>
                    <a:pt x="2426" y="330"/>
                    <a:pt x="2426" y="330"/>
                  </a:cubicBezTo>
                  <a:cubicBezTo>
                    <a:pt x="2438" y="324"/>
                    <a:pt x="2450" y="318"/>
                    <a:pt x="2462" y="312"/>
                  </a:cubicBezTo>
                  <a:cubicBezTo>
                    <a:pt x="2497" y="294"/>
                    <a:pt x="2497" y="294"/>
                    <a:pt x="2497" y="294"/>
                  </a:cubicBezTo>
                  <a:cubicBezTo>
                    <a:pt x="2592" y="246"/>
                    <a:pt x="2685" y="195"/>
                    <a:pt x="2781" y="149"/>
                  </a:cubicBezTo>
                  <a:cubicBezTo>
                    <a:pt x="2799" y="141"/>
                    <a:pt x="2799" y="141"/>
                    <a:pt x="2799" y="141"/>
                  </a:cubicBezTo>
                  <a:cubicBezTo>
                    <a:pt x="2817" y="132"/>
                    <a:pt x="2817" y="132"/>
                    <a:pt x="2817" y="132"/>
                  </a:cubicBezTo>
                  <a:cubicBezTo>
                    <a:pt x="2853" y="116"/>
                    <a:pt x="2853" y="116"/>
                    <a:pt x="2853" y="116"/>
                  </a:cubicBezTo>
                  <a:cubicBezTo>
                    <a:pt x="2878" y="106"/>
                    <a:pt x="2902" y="95"/>
                    <a:pt x="2927" y="86"/>
                  </a:cubicBezTo>
                  <a:cubicBezTo>
                    <a:pt x="2945" y="79"/>
                    <a:pt x="2945" y="79"/>
                    <a:pt x="2945" y="79"/>
                  </a:cubicBezTo>
                  <a:cubicBezTo>
                    <a:pt x="2951" y="76"/>
                    <a:pt x="2958" y="74"/>
                    <a:pt x="2964" y="72"/>
                  </a:cubicBezTo>
                  <a:cubicBezTo>
                    <a:pt x="3002" y="59"/>
                    <a:pt x="3002" y="59"/>
                    <a:pt x="3002" y="59"/>
                  </a:cubicBezTo>
                  <a:cubicBezTo>
                    <a:pt x="3011" y="56"/>
                    <a:pt x="3011" y="56"/>
                    <a:pt x="3011" y="56"/>
                  </a:cubicBezTo>
                  <a:cubicBezTo>
                    <a:pt x="3021" y="53"/>
                    <a:pt x="3021" y="53"/>
                    <a:pt x="3021" y="53"/>
                  </a:cubicBezTo>
                  <a:cubicBezTo>
                    <a:pt x="3040" y="47"/>
                    <a:pt x="3040" y="47"/>
                    <a:pt x="3040" y="47"/>
                  </a:cubicBezTo>
                  <a:cubicBezTo>
                    <a:pt x="3053" y="44"/>
                    <a:pt x="3065" y="40"/>
                    <a:pt x="3078" y="37"/>
                  </a:cubicBezTo>
                  <a:cubicBezTo>
                    <a:pt x="3117" y="28"/>
                    <a:pt x="3117" y="28"/>
                    <a:pt x="3117" y="28"/>
                  </a:cubicBezTo>
                  <a:cubicBezTo>
                    <a:pt x="3123" y="26"/>
                    <a:pt x="3130" y="25"/>
                    <a:pt x="3137" y="24"/>
                  </a:cubicBezTo>
                  <a:cubicBezTo>
                    <a:pt x="3156" y="20"/>
                    <a:pt x="3156" y="20"/>
                    <a:pt x="3156" y="20"/>
                  </a:cubicBezTo>
                  <a:cubicBezTo>
                    <a:pt x="3182" y="15"/>
                    <a:pt x="3209" y="12"/>
                    <a:pt x="3235" y="9"/>
                  </a:cubicBezTo>
                  <a:cubicBezTo>
                    <a:pt x="3288" y="3"/>
                    <a:pt x="3341" y="0"/>
                    <a:pt x="3394" y="1"/>
                  </a:cubicBezTo>
                  <a:cubicBezTo>
                    <a:pt x="3447" y="1"/>
                    <a:pt x="3500" y="4"/>
                    <a:pt x="3553" y="11"/>
                  </a:cubicBezTo>
                  <a:cubicBezTo>
                    <a:pt x="3606" y="18"/>
                    <a:pt x="3658" y="28"/>
                    <a:pt x="3708" y="45"/>
                  </a:cubicBezTo>
                  <a:cubicBezTo>
                    <a:pt x="3727" y="51"/>
                    <a:pt x="3727" y="51"/>
                    <a:pt x="3727" y="51"/>
                  </a:cubicBezTo>
                  <a:cubicBezTo>
                    <a:pt x="3734" y="53"/>
                    <a:pt x="3740" y="55"/>
                    <a:pt x="3746" y="58"/>
                  </a:cubicBezTo>
                  <a:cubicBezTo>
                    <a:pt x="3764" y="66"/>
                    <a:pt x="3764" y="66"/>
                    <a:pt x="3764" y="66"/>
                  </a:cubicBezTo>
                  <a:cubicBezTo>
                    <a:pt x="3774" y="69"/>
                    <a:pt x="3774" y="69"/>
                    <a:pt x="3774" y="69"/>
                  </a:cubicBezTo>
                  <a:cubicBezTo>
                    <a:pt x="3783" y="74"/>
                    <a:pt x="3783" y="74"/>
                    <a:pt x="3783" y="74"/>
                  </a:cubicBezTo>
                  <a:cubicBezTo>
                    <a:pt x="3794" y="80"/>
                    <a:pt x="3807" y="85"/>
                    <a:pt x="3818" y="92"/>
                  </a:cubicBezTo>
                  <a:cubicBezTo>
                    <a:pt x="3835" y="102"/>
                    <a:pt x="3835" y="102"/>
                    <a:pt x="3835" y="102"/>
                  </a:cubicBezTo>
                  <a:cubicBezTo>
                    <a:pt x="3841" y="106"/>
                    <a:pt x="3846" y="110"/>
                    <a:pt x="3852" y="113"/>
                  </a:cubicBezTo>
                  <a:cubicBezTo>
                    <a:pt x="3896" y="142"/>
                    <a:pt x="3938" y="175"/>
                    <a:pt x="3979" y="209"/>
                  </a:cubicBezTo>
                  <a:cubicBezTo>
                    <a:pt x="4020" y="242"/>
                    <a:pt x="4061" y="276"/>
                    <a:pt x="4103" y="309"/>
                  </a:cubicBezTo>
                  <a:cubicBezTo>
                    <a:pt x="4113" y="317"/>
                    <a:pt x="4124" y="325"/>
                    <a:pt x="4135" y="333"/>
                  </a:cubicBezTo>
                  <a:cubicBezTo>
                    <a:pt x="4145" y="340"/>
                    <a:pt x="4156" y="348"/>
                    <a:pt x="4167" y="356"/>
                  </a:cubicBezTo>
                  <a:cubicBezTo>
                    <a:pt x="4178" y="363"/>
                    <a:pt x="4189" y="371"/>
                    <a:pt x="4200" y="377"/>
                  </a:cubicBezTo>
                  <a:cubicBezTo>
                    <a:pt x="4217" y="388"/>
                    <a:pt x="4217" y="388"/>
                    <a:pt x="4217" y="388"/>
                  </a:cubicBezTo>
                  <a:cubicBezTo>
                    <a:pt x="4220" y="390"/>
                    <a:pt x="4223" y="391"/>
                    <a:pt x="4226" y="393"/>
                  </a:cubicBezTo>
                  <a:cubicBezTo>
                    <a:pt x="4234" y="398"/>
                    <a:pt x="4234" y="398"/>
                    <a:pt x="4234" y="398"/>
                  </a:cubicBezTo>
                  <a:cubicBezTo>
                    <a:pt x="4281" y="424"/>
                    <a:pt x="4329" y="445"/>
                    <a:pt x="4379" y="463"/>
                  </a:cubicBezTo>
                  <a:cubicBezTo>
                    <a:pt x="4429" y="481"/>
                    <a:pt x="4480" y="495"/>
                    <a:pt x="4532" y="505"/>
                  </a:cubicBezTo>
                  <a:cubicBezTo>
                    <a:pt x="4636" y="525"/>
                    <a:pt x="4744" y="529"/>
                    <a:pt x="4849" y="5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54">
              <a:extLst>
                <a:ext uri="{FF2B5EF4-FFF2-40B4-BE49-F238E27FC236}">
                  <a16:creationId xmlns:a16="http://schemas.microsoft.com/office/drawing/2014/main" id="{D3A3F677-8805-777D-C6A1-79A35062D7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8825" y="3001963"/>
              <a:ext cx="12112625" cy="1220788"/>
            </a:xfrm>
            <a:custGeom>
              <a:avLst/>
              <a:gdLst>
                <a:gd name="T0" fmla="*/ 4535 w 4849"/>
                <a:gd name="T1" fmla="*/ 470 h 488"/>
                <a:gd name="T2" fmla="*/ 4344 w 4849"/>
                <a:gd name="T3" fmla="*/ 425 h 488"/>
                <a:gd name="T4" fmla="*/ 4288 w 4849"/>
                <a:gd name="T5" fmla="*/ 405 h 488"/>
                <a:gd name="T6" fmla="*/ 4233 w 4849"/>
                <a:gd name="T7" fmla="*/ 382 h 488"/>
                <a:gd name="T8" fmla="*/ 3972 w 4849"/>
                <a:gd name="T9" fmla="*/ 207 h 488"/>
                <a:gd name="T10" fmla="*/ 3825 w 4849"/>
                <a:gd name="T11" fmla="*/ 108 h 488"/>
                <a:gd name="T12" fmla="*/ 3808 w 4849"/>
                <a:gd name="T13" fmla="*/ 98 h 488"/>
                <a:gd name="T14" fmla="*/ 3736 w 4849"/>
                <a:gd name="T15" fmla="*/ 67 h 488"/>
                <a:gd name="T16" fmla="*/ 3545 w 4849"/>
                <a:gd name="T17" fmla="*/ 20 h 488"/>
                <a:gd name="T18" fmla="*/ 3231 w 4849"/>
                <a:gd name="T19" fmla="*/ 4 h 488"/>
                <a:gd name="T20" fmla="*/ 3152 w 4849"/>
                <a:gd name="T21" fmla="*/ 9 h 488"/>
                <a:gd name="T22" fmla="*/ 2771 w 4849"/>
                <a:gd name="T23" fmla="*/ 102 h 488"/>
                <a:gd name="T24" fmla="*/ 2662 w 4849"/>
                <a:gd name="T25" fmla="*/ 148 h 488"/>
                <a:gd name="T26" fmla="*/ 2483 w 4849"/>
                <a:gd name="T27" fmla="*/ 230 h 488"/>
                <a:gd name="T28" fmla="*/ 2303 w 4849"/>
                <a:gd name="T29" fmla="*/ 311 h 488"/>
                <a:gd name="T30" fmla="*/ 2230 w 4849"/>
                <a:gd name="T31" fmla="*/ 339 h 488"/>
                <a:gd name="T32" fmla="*/ 1885 w 4849"/>
                <a:gd name="T33" fmla="*/ 423 h 488"/>
                <a:gd name="T34" fmla="*/ 1866 w 4849"/>
                <a:gd name="T35" fmla="*/ 425 h 488"/>
                <a:gd name="T36" fmla="*/ 1807 w 4849"/>
                <a:gd name="T37" fmla="*/ 433 h 488"/>
                <a:gd name="T38" fmla="*/ 1728 w 4849"/>
                <a:gd name="T39" fmla="*/ 439 h 488"/>
                <a:gd name="T40" fmla="*/ 1669 w 4849"/>
                <a:gd name="T41" fmla="*/ 443 h 488"/>
                <a:gd name="T42" fmla="*/ 1610 w 4849"/>
                <a:gd name="T43" fmla="*/ 444 h 488"/>
                <a:gd name="T44" fmla="*/ 1256 w 4849"/>
                <a:gd name="T45" fmla="*/ 421 h 488"/>
                <a:gd name="T46" fmla="*/ 787 w 4849"/>
                <a:gd name="T47" fmla="*/ 367 h 488"/>
                <a:gd name="T48" fmla="*/ 0 w 4849"/>
                <a:gd name="T49" fmla="*/ 372 h 488"/>
                <a:gd name="T50" fmla="*/ 787 w 4849"/>
                <a:gd name="T51" fmla="*/ 365 h 488"/>
                <a:gd name="T52" fmla="*/ 1257 w 4849"/>
                <a:gd name="T53" fmla="*/ 419 h 488"/>
                <a:gd name="T54" fmla="*/ 1610 w 4849"/>
                <a:gd name="T55" fmla="*/ 441 h 488"/>
                <a:gd name="T56" fmla="*/ 1669 w 4849"/>
                <a:gd name="T57" fmla="*/ 439 h 488"/>
                <a:gd name="T58" fmla="*/ 1728 w 4849"/>
                <a:gd name="T59" fmla="*/ 436 h 488"/>
                <a:gd name="T60" fmla="*/ 1807 w 4849"/>
                <a:gd name="T61" fmla="*/ 429 h 488"/>
                <a:gd name="T62" fmla="*/ 1865 w 4849"/>
                <a:gd name="T63" fmla="*/ 422 h 488"/>
                <a:gd name="T64" fmla="*/ 1885 w 4849"/>
                <a:gd name="T65" fmla="*/ 419 h 488"/>
                <a:gd name="T66" fmla="*/ 2482 w 4849"/>
                <a:gd name="T67" fmla="*/ 226 h 488"/>
                <a:gd name="T68" fmla="*/ 2661 w 4849"/>
                <a:gd name="T69" fmla="*/ 144 h 488"/>
                <a:gd name="T70" fmla="*/ 2770 w 4849"/>
                <a:gd name="T71" fmla="*/ 99 h 488"/>
                <a:gd name="T72" fmla="*/ 3152 w 4849"/>
                <a:gd name="T73" fmla="*/ 5 h 488"/>
                <a:gd name="T74" fmla="*/ 3231 w 4849"/>
                <a:gd name="T75" fmla="*/ 1 h 488"/>
                <a:gd name="T76" fmla="*/ 3545 w 4849"/>
                <a:gd name="T77" fmla="*/ 17 h 488"/>
                <a:gd name="T78" fmla="*/ 3737 w 4849"/>
                <a:gd name="T79" fmla="*/ 64 h 488"/>
                <a:gd name="T80" fmla="*/ 3809 w 4849"/>
                <a:gd name="T81" fmla="*/ 96 h 488"/>
                <a:gd name="T82" fmla="*/ 3826 w 4849"/>
                <a:gd name="T83" fmla="*/ 105 h 488"/>
                <a:gd name="T84" fmla="*/ 3973 w 4849"/>
                <a:gd name="T85" fmla="*/ 205 h 488"/>
                <a:gd name="T86" fmla="*/ 4234 w 4849"/>
                <a:gd name="T87" fmla="*/ 380 h 488"/>
                <a:gd name="T88" fmla="*/ 4288 w 4849"/>
                <a:gd name="T89" fmla="*/ 403 h 488"/>
                <a:gd name="T90" fmla="*/ 4344 w 4849"/>
                <a:gd name="T91" fmla="*/ 423 h 488"/>
                <a:gd name="T92" fmla="*/ 4535 w 4849"/>
                <a:gd name="T93" fmla="*/ 469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49" h="488">
                  <a:moveTo>
                    <a:pt x="4849" y="473"/>
                  </a:moveTo>
                  <a:cubicBezTo>
                    <a:pt x="4745" y="488"/>
                    <a:pt x="4639" y="486"/>
                    <a:pt x="4535" y="470"/>
                  </a:cubicBezTo>
                  <a:cubicBezTo>
                    <a:pt x="4483" y="462"/>
                    <a:pt x="4432" y="451"/>
                    <a:pt x="4381" y="436"/>
                  </a:cubicBezTo>
                  <a:cubicBezTo>
                    <a:pt x="4369" y="433"/>
                    <a:pt x="4356" y="429"/>
                    <a:pt x="4344" y="425"/>
                  </a:cubicBezTo>
                  <a:cubicBezTo>
                    <a:pt x="4331" y="421"/>
                    <a:pt x="4319" y="416"/>
                    <a:pt x="4306" y="412"/>
                  </a:cubicBezTo>
                  <a:cubicBezTo>
                    <a:pt x="4300" y="410"/>
                    <a:pt x="4294" y="407"/>
                    <a:pt x="4288" y="405"/>
                  </a:cubicBezTo>
                  <a:cubicBezTo>
                    <a:pt x="4269" y="398"/>
                    <a:pt x="4269" y="398"/>
                    <a:pt x="4269" y="398"/>
                  </a:cubicBezTo>
                  <a:cubicBezTo>
                    <a:pt x="4257" y="393"/>
                    <a:pt x="4245" y="387"/>
                    <a:pt x="4233" y="382"/>
                  </a:cubicBezTo>
                  <a:cubicBezTo>
                    <a:pt x="4186" y="360"/>
                    <a:pt x="4141" y="332"/>
                    <a:pt x="4098" y="301"/>
                  </a:cubicBezTo>
                  <a:cubicBezTo>
                    <a:pt x="4055" y="271"/>
                    <a:pt x="4013" y="239"/>
                    <a:pt x="3972" y="207"/>
                  </a:cubicBezTo>
                  <a:cubicBezTo>
                    <a:pt x="3930" y="175"/>
                    <a:pt x="3887" y="144"/>
                    <a:pt x="3842" y="118"/>
                  </a:cubicBezTo>
                  <a:cubicBezTo>
                    <a:pt x="3825" y="108"/>
                    <a:pt x="3825" y="108"/>
                    <a:pt x="3825" y="108"/>
                  </a:cubicBezTo>
                  <a:cubicBezTo>
                    <a:pt x="3822" y="106"/>
                    <a:pt x="3819" y="104"/>
                    <a:pt x="3816" y="103"/>
                  </a:cubicBezTo>
                  <a:cubicBezTo>
                    <a:pt x="3808" y="98"/>
                    <a:pt x="3808" y="98"/>
                    <a:pt x="3808" y="98"/>
                  </a:cubicBezTo>
                  <a:cubicBezTo>
                    <a:pt x="3796" y="93"/>
                    <a:pt x="3784" y="86"/>
                    <a:pt x="3772" y="81"/>
                  </a:cubicBezTo>
                  <a:cubicBezTo>
                    <a:pt x="3760" y="76"/>
                    <a:pt x="3748" y="71"/>
                    <a:pt x="3736" y="67"/>
                  </a:cubicBezTo>
                  <a:cubicBezTo>
                    <a:pt x="3723" y="62"/>
                    <a:pt x="3711" y="58"/>
                    <a:pt x="3698" y="54"/>
                  </a:cubicBezTo>
                  <a:cubicBezTo>
                    <a:pt x="3648" y="39"/>
                    <a:pt x="3597" y="28"/>
                    <a:pt x="3545" y="20"/>
                  </a:cubicBezTo>
                  <a:cubicBezTo>
                    <a:pt x="3493" y="12"/>
                    <a:pt x="3441" y="8"/>
                    <a:pt x="3388" y="5"/>
                  </a:cubicBezTo>
                  <a:cubicBezTo>
                    <a:pt x="3336" y="3"/>
                    <a:pt x="3283" y="3"/>
                    <a:pt x="3231" y="4"/>
                  </a:cubicBezTo>
                  <a:cubicBezTo>
                    <a:pt x="3218" y="5"/>
                    <a:pt x="3204" y="5"/>
                    <a:pt x="3191" y="6"/>
                  </a:cubicBezTo>
                  <a:cubicBezTo>
                    <a:pt x="3178" y="6"/>
                    <a:pt x="3165" y="8"/>
                    <a:pt x="3152" y="9"/>
                  </a:cubicBezTo>
                  <a:cubicBezTo>
                    <a:pt x="3126" y="10"/>
                    <a:pt x="3100" y="14"/>
                    <a:pt x="3074" y="17"/>
                  </a:cubicBezTo>
                  <a:cubicBezTo>
                    <a:pt x="2970" y="33"/>
                    <a:pt x="2869" y="63"/>
                    <a:pt x="2771" y="102"/>
                  </a:cubicBezTo>
                  <a:cubicBezTo>
                    <a:pt x="2747" y="111"/>
                    <a:pt x="2723" y="122"/>
                    <a:pt x="2698" y="132"/>
                  </a:cubicBezTo>
                  <a:cubicBezTo>
                    <a:pt x="2662" y="148"/>
                    <a:pt x="2662" y="148"/>
                    <a:pt x="2662" y="148"/>
                  </a:cubicBezTo>
                  <a:cubicBezTo>
                    <a:pt x="2650" y="153"/>
                    <a:pt x="2638" y="158"/>
                    <a:pt x="2626" y="164"/>
                  </a:cubicBezTo>
                  <a:cubicBezTo>
                    <a:pt x="2578" y="185"/>
                    <a:pt x="2531" y="208"/>
                    <a:pt x="2483" y="230"/>
                  </a:cubicBezTo>
                  <a:cubicBezTo>
                    <a:pt x="2436" y="252"/>
                    <a:pt x="2388" y="274"/>
                    <a:pt x="2340" y="295"/>
                  </a:cubicBezTo>
                  <a:cubicBezTo>
                    <a:pt x="2328" y="301"/>
                    <a:pt x="2316" y="306"/>
                    <a:pt x="2303" y="311"/>
                  </a:cubicBezTo>
                  <a:cubicBezTo>
                    <a:pt x="2291" y="316"/>
                    <a:pt x="2279" y="321"/>
                    <a:pt x="2267" y="325"/>
                  </a:cubicBezTo>
                  <a:cubicBezTo>
                    <a:pt x="2230" y="339"/>
                    <a:pt x="2230" y="339"/>
                    <a:pt x="2230" y="339"/>
                  </a:cubicBezTo>
                  <a:cubicBezTo>
                    <a:pt x="2217" y="343"/>
                    <a:pt x="2205" y="348"/>
                    <a:pt x="2192" y="352"/>
                  </a:cubicBezTo>
                  <a:cubicBezTo>
                    <a:pt x="2092" y="384"/>
                    <a:pt x="1989" y="407"/>
                    <a:pt x="1885" y="423"/>
                  </a:cubicBezTo>
                  <a:cubicBezTo>
                    <a:pt x="1876" y="424"/>
                    <a:pt x="1876" y="424"/>
                    <a:pt x="1876" y="424"/>
                  </a:cubicBezTo>
                  <a:cubicBezTo>
                    <a:pt x="1866" y="425"/>
                    <a:pt x="1866" y="425"/>
                    <a:pt x="1866" y="425"/>
                  </a:cubicBezTo>
                  <a:cubicBezTo>
                    <a:pt x="1846" y="428"/>
                    <a:pt x="1846" y="428"/>
                    <a:pt x="1846" y="428"/>
                  </a:cubicBezTo>
                  <a:cubicBezTo>
                    <a:pt x="1807" y="433"/>
                    <a:pt x="1807" y="433"/>
                    <a:pt x="1807" y="433"/>
                  </a:cubicBezTo>
                  <a:cubicBezTo>
                    <a:pt x="1768" y="436"/>
                    <a:pt x="1768" y="436"/>
                    <a:pt x="1768" y="436"/>
                  </a:cubicBezTo>
                  <a:cubicBezTo>
                    <a:pt x="1755" y="437"/>
                    <a:pt x="1742" y="439"/>
                    <a:pt x="1728" y="439"/>
                  </a:cubicBezTo>
                  <a:cubicBezTo>
                    <a:pt x="1689" y="441"/>
                    <a:pt x="1689" y="441"/>
                    <a:pt x="1689" y="441"/>
                  </a:cubicBezTo>
                  <a:cubicBezTo>
                    <a:pt x="1669" y="443"/>
                    <a:pt x="1669" y="443"/>
                    <a:pt x="1669" y="443"/>
                  </a:cubicBezTo>
                  <a:cubicBezTo>
                    <a:pt x="1650" y="443"/>
                    <a:pt x="1650" y="443"/>
                    <a:pt x="1650" y="443"/>
                  </a:cubicBezTo>
                  <a:cubicBezTo>
                    <a:pt x="1610" y="444"/>
                    <a:pt x="1610" y="444"/>
                    <a:pt x="1610" y="444"/>
                  </a:cubicBezTo>
                  <a:cubicBezTo>
                    <a:pt x="1597" y="444"/>
                    <a:pt x="1584" y="444"/>
                    <a:pt x="1571" y="444"/>
                  </a:cubicBezTo>
                  <a:cubicBezTo>
                    <a:pt x="1466" y="444"/>
                    <a:pt x="1361" y="436"/>
                    <a:pt x="1256" y="421"/>
                  </a:cubicBezTo>
                  <a:cubicBezTo>
                    <a:pt x="1152" y="407"/>
                    <a:pt x="1047" y="400"/>
                    <a:pt x="943" y="388"/>
                  </a:cubicBezTo>
                  <a:cubicBezTo>
                    <a:pt x="891" y="382"/>
                    <a:pt x="839" y="373"/>
                    <a:pt x="787" y="367"/>
                  </a:cubicBezTo>
                  <a:cubicBezTo>
                    <a:pt x="734" y="361"/>
                    <a:pt x="682" y="357"/>
                    <a:pt x="630" y="353"/>
                  </a:cubicBezTo>
                  <a:cubicBezTo>
                    <a:pt x="420" y="340"/>
                    <a:pt x="209" y="349"/>
                    <a:pt x="0" y="372"/>
                  </a:cubicBezTo>
                  <a:cubicBezTo>
                    <a:pt x="209" y="348"/>
                    <a:pt x="420" y="339"/>
                    <a:pt x="630" y="351"/>
                  </a:cubicBezTo>
                  <a:cubicBezTo>
                    <a:pt x="682" y="355"/>
                    <a:pt x="735" y="359"/>
                    <a:pt x="787" y="365"/>
                  </a:cubicBezTo>
                  <a:cubicBezTo>
                    <a:pt x="839" y="371"/>
                    <a:pt x="891" y="380"/>
                    <a:pt x="943" y="385"/>
                  </a:cubicBezTo>
                  <a:cubicBezTo>
                    <a:pt x="1048" y="397"/>
                    <a:pt x="1153" y="405"/>
                    <a:pt x="1257" y="419"/>
                  </a:cubicBezTo>
                  <a:cubicBezTo>
                    <a:pt x="1361" y="433"/>
                    <a:pt x="1466" y="441"/>
                    <a:pt x="1571" y="441"/>
                  </a:cubicBezTo>
                  <a:cubicBezTo>
                    <a:pt x="1584" y="441"/>
                    <a:pt x="1597" y="441"/>
                    <a:pt x="1610" y="441"/>
                  </a:cubicBezTo>
                  <a:cubicBezTo>
                    <a:pt x="1650" y="440"/>
                    <a:pt x="1650" y="440"/>
                    <a:pt x="1650" y="440"/>
                  </a:cubicBezTo>
                  <a:cubicBezTo>
                    <a:pt x="1669" y="439"/>
                    <a:pt x="1669" y="439"/>
                    <a:pt x="1669" y="439"/>
                  </a:cubicBezTo>
                  <a:cubicBezTo>
                    <a:pt x="1689" y="438"/>
                    <a:pt x="1689" y="438"/>
                    <a:pt x="1689" y="438"/>
                  </a:cubicBezTo>
                  <a:cubicBezTo>
                    <a:pt x="1728" y="436"/>
                    <a:pt x="1728" y="436"/>
                    <a:pt x="1728" y="436"/>
                  </a:cubicBezTo>
                  <a:cubicBezTo>
                    <a:pt x="1741" y="435"/>
                    <a:pt x="1754" y="434"/>
                    <a:pt x="1767" y="433"/>
                  </a:cubicBezTo>
                  <a:cubicBezTo>
                    <a:pt x="1807" y="429"/>
                    <a:pt x="1807" y="429"/>
                    <a:pt x="1807" y="429"/>
                  </a:cubicBezTo>
                  <a:cubicBezTo>
                    <a:pt x="1846" y="424"/>
                    <a:pt x="1846" y="424"/>
                    <a:pt x="1846" y="424"/>
                  </a:cubicBezTo>
                  <a:cubicBezTo>
                    <a:pt x="1865" y="422"/>
                    <a:pt x="1865" y="422"/>
                    <a:pt x="1865" y="422"/>
                  </a:cubicBezTo>
                  <a:cubicBezTo>
                    <a:pt x="1875" y="421"/>
                    <a:pt x="1875" y="421"/>
                    <a:pt x="1875" y="421"/>
                  </a:cubicBezTo>
                  <a:cubicBezTo>
                    <a:pt x="1885" y="419"/>
                    <a:pt x="1885" y="419"/>
                    <a:pt x="1885" y="419"/>
                  </a:cubicBezTo>
                  <a:cubicBezTo>
                    <a:pt x="1989" y="404"/>
                    <a:pt x="2091" y="381"/>
                    <a:pt x="2191" y="348"/>
                  </a:cubicBezTo>
                  <a:cubicBezTo>
                    <a:pt x="2291" y="316"/>
                    <a:pt x="2386" y="271"/>
                    <a:pt x="2482" y="226"/>
                  </a:cubicBezTo>
                  <a:cubicBezTo>
                    <a:pt x="2529" y="204"/>
                    <a:pt x="2577" y="182"/>
                    <a:pt x="2625" y="160"/>
                  </a:cubicBezTo>
                  <a:cubicBezTo>
                    <a:pt x="2637" y="155"/>
                    <a:pt x="2649" y="149"/>
                    <a:pt x="2661" y="144"/>
                  </a:cubicBezTo>
                  <a:cubicBezTo>
                    <a:pt x="2697" y="128"/>
                    <a:pt x="2697" y="128"/>
                    <a:pt x="2697" y="128"/>
                  </a:cubicBezTo>
                  <a:cubicBezTo>
                    <a:pt x="2721" y="118"/>
                    <a:pt x="2745" y="108"/>
                    <a:pt x="2770" y="99"/>
                  </a:cubicBezTo>
                  <a:cubicBezTo>
                    <a:pt x="2868" y="60"/>
                    <a:pt x="2969" y="30"/>
                    <a:pt x="3073" y="14"/>
                  </a:cubicBezTo>
                  <a:cubicBezTo>
                    <a:pt x="3100" y="11"/>
                    <a:pt x="3126" y="7"/>
                    <a:pt x="3152" y="5"/>
                  </a:cubicBezTo>
                  <a:cubicBezTo>
                    <a:pt x="3165" y="4"/>
                    <a:pt x="3178" y="3"/>
                    <a:pt x="3191" y="3"/>
                  </a:cubicBezTo>
                  <a:cubicBezTo>
                    <a:pt x="3204" y="2"/>
                    <a:pt x="3217" y="1"/>
                    <a:pt x="3231" y="1"/>
                  </a:cubicBezTo>
                  <a:cubicBezTo>
                    <a:pt x="3283" y="0"/>
                    <a:pt x="3336" y="0"/>
                    <a:pt x="3388" y="2"/>
                  </a:cubicBezTo>
                  <a:cubicBezTo>
                    <a:pt x="3441" y="5"/>
                    <a:pt x="3493" y="9"/>
                    <a:pt x="3545" y="17"/>
                  </a:cubicBezTo>
                  <a:cubicBezTo>
                    <a:pt x="3597" y="25"/>
                    <a:pt x="3649" y="36"/>
                    <a:pt x="3699" y="52"/>
                  </a:cubicBezTo>
                  <a:cubicBezTo>
                    <a:pt x="3712" y="55"/>
                    <a:pt x="3724" y="60"/>
                    <a:pt x="3737" y="64"/>
                  </a:cubicBezTo>
                  <a:cubicBezTo>
                    <a:pt x="3749" y="68"/>
                    <a:pt x="3761" y="74"/>
                    <a:pt x="3773" y="79"/>
                  </a:cubicBezTo>
                  <a:cubicBezTo>
                    <a:pt x="3786" y="84"/>
                    <a:pt x="3797" y="90"/>
                    <a:pt x="3809" y="96"/>
                  </a:cubicBezTo>
                  <a:cubicBezTo>
                    <a:pt x="3818" y="101"/>
                    <a:pt x="3818" y="101"/>
                    <a:pt x="3818" y="101"/>
                  </a:cubicBezTo>
                  <a:cubicBezTo>
                    <a:pt x="3821" y="102"/>
                    <a:pt x="3823" y="104"/>
                    <a:pt x="3826" y="105"/>
                  </a:cubicBezTo>
                  <a:cubicBezTo>
                    <a:pt x="3843" y="115"/>
                    <a:pt x="3843" y="115"/>
                    <a:pt x="3843" y="115"/>
                  </a:cubicBezTo>
                  <a:cubicBezTo>
                    <a:pt x="3889" y="142"/>
                    <a:pt x="3931" y="173"/>
                    <a:pt x="3973" y="205"/>
                  </a:cubicBezTo>
                  <a:cubicBezTo>
                    <a:pt x="4015" y="237"/>
                    <a:pt x="4056" y="269"/>
                    <a:pt x="4099" y="300"/>
                  </a:cubicBezTo>
                  <a:cubicBezTo>
                    <a:pt x="4142" y="330"/>
                    <a:pt x="4187" y="358"/>
                    <a:pt x="4234" y="380"/>
                  </a:cubicBezTo>
                  <a:cubicBezTo>
                    <a:pt x="4246" y="386"/>
                    <a:pt x="4258" y="391"/>
                    <a:pt x="4270" y="396"/>
                  </a:cubicBezTo>
                  <a:cubicBezTo>
                    <a:pt x="4288" y="403"/>
                    <a:pt x="4288" y="403"/>
                    <a:pt x="4288" y="403"/>
                  </a:cubicBezTo>
                  <a:cubicBezTo>
                    <a:pt x="4295" y="406"/>
                    <a:pt x="4301" y="408"/>
                    <a:pt x="4307" y="410"/>
                  </a:cubicBezTo>
                  <a:cubicBezTo>
                    <a:pt x="4319" y="415"/>
                    <a:pt x="4332" y="419"/>
                    <a:pt x="4344" y="423"/>
                  </a:cubicBezTo>
                  <a:cubicBezTo>
                    <a:pt x="4357" y="427"/>
                    <a:pt x="4369" y="431"/>
                    <a:pt x="4382" y="435"/>
                  </a:cubicBezTo>
                  <a:cubicBezTo>
                    <a:pt x="4432" y="450"/>
                    <a:pt x="4483" y="461"/>
                    <a:pt x="4535" y="469"/>
                  </a:cubicBezTo>
                  <a:cubicBezTo>
                    <a:pt x="4639" y="485"/>
                    <a:pt x="4745" y="488"/>
                    <a:pt x="4849" y="4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55">
              <a:extLst>
                <a:ext uri="{FF2B5EF4-FFF2-40B4-BE49-F238E27FC236}">
                  <a16:creationId xmlns:a16="http://schemas.microsoft.com/office/drawing/2014/main" id="{870FD0E2-101E-A657-3BD4-3EDE7EAA40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3588" y="3182938"/>
              <a:ext cx="12112625" cy="1125538"/>
            </a:xfrm>
            <a:custGeom>
              <a:avLst/>
              <a:gdLst>
                <a:gd name="T0" fmla="*/ 4537 w 4849"/>
                <a:gd name="T1" fmla="*/ 435 h 450"/>
                <a:gd name="T2" fmla="*/ 4094 w 4849"/>
                <a:gd name="T3" fmla="*/ 293 h 450"/>
                <a:gd name="T4" fmla="*/ 3833 w 4849"/>
                <a:gd name="T5" fmla="*/ 121 h 450"/>
                <a:gd name="T6" fmla="*/ 3536 w 4849"/>
                <a:gd name="T7" fmla="*/ 29 h 450"/>
                <a:gd name="T8" fmla="*/ 3225 w 4849"/>
                <a:gd name="T9" fmla="*/ 4 h 450"/>
                <a:gd name="T10" fmla="*/ 3127 w 4849"/>
                <a:gd name="T11" fmla="*/ 3 h 450"/>
                <a:gd name="T12" fmla="*/ 3068 w 4849"/>
                <a:gd name="T13" fmla="*/ 5 h 450"/>
                <a:gd name="T14" fmla="*/ 3010 w 4849"/>
                <a:gd name="T15" fmla="*/ 9 h 450"/>
                <a:gd name="T16" fmla="*/ 2971 w 4849"/>
                <a:gd name="T17" fmla="*/ 14 h 450"/>
                <a:gd name="T18" fmla="*/ 2913 w 4849"/>
                <a:gd name="T19" fmla="*/ 23 h 450"/>
                <a:gd name="T20" fmla="*/ 2743 w 4849"/>
                <a:gd name="T21" fmla="*/ 66 h 450"/>
                <a:gd name="T22" fmla="*/ 2687 w 4849"/>
                <a:gd name="T23" fmla="*/ 84 h 450"/>
                <a:gd name="T24" fmla="*/ 2541 w 4849"/>
                <a:gd name="T25" fmla="*/ 138 h 450"/>
                <a:gd name="T26" fmla="*/ 2324 w 4849"/>
                <a:gd name="T27" fmla="*/ 228 h 450"/>
                <a:gd name="T28" fmla="*/ 2215 w 4849"/>
                <a:gd name="T29" fmla="*/ 270 h 450"/>
                <a:gd name="T30" fmla="*/ 2103 w 4849"/>
                <a:gd name="T31" fmla="*/ 305 h 450"/>
                <a:gd name="T32" fmla="*/ 2027 w 4849"/>
                <a:gd name="T33" fmla="*/ 324 h 450"/>
                <a:gd name="T34" fmla="*/ 1950 w 4849"/>
                <a:gd name="T35" fmla="*/ 340 h 450"/>
                <a:gd name="T36" fmla="*/ 1561 w 4849"/>
                <a:gd name="T37" fmla="*/ 380 h 450"/>
                <a:gd name="T38" fmla="*/ 936 w 4849"/>
                <a:gd name="T39" fmla="*/ 358 h 450"/>
                <a:gd name="T40" fmla="*/ 780 w 4849"/>
                <a:gd name="T41" fmla="*/ 346 h 450"/>
                <a:gd name="T42" fmla="*/ 0 w 4849"/>
                <a:gd name="T43" fmla="*/ 353 h 450"/>
                <a:gd name="T44" fmla="*/ 781 w 4849"/>
                <a:gd name="T45" fmla="*/ 343 h 450"/>
                <a:gd name="T46" fmla="*/ 936 w 4849"/>
                <a:gd name="T47" fmla="*/ 355 h 450"/>
                <a:gd name="T48" fmla="*/ 1561 w 4849"/>
                <a:gd name="T49" fmla="*/ 377 h 450"/>
                <a:gd name="T50" fmla="*/ 1949 w 4849"/>
                <a:gd name="T51" fmla="*/ 337 h 450"/>
                <a:gd name="T52" fmla="*/ 2026 w 4849"/>
                <a:gd name="T53" fmla="*/ 321 h 450"/>
                <a:gd name="T54" fmla="*/ 2102 w 4849"/>
                <a:gd name="T55" fmla="*/ 301 h 450"/>
                <a:gd name="T56" fmla="*/ 2213 w 4849"/>
                <a:gd name="T57" fmla="*/ 267 h 450"/>
                <a:gd name="T58" fmla="*/ 2323 w 4849"/>
                <a:gd name="T59" fmla="*/ 224 h 450"/>
                <a:gd name="T60" fmla="*/ 2540 w 4849"/>
                <a:gd name="T61" fmla="*/ 135 h 450"/>
                <a:gd name="T62" fmla="*/ 2686 w 4849"/>
                <a:gd name="T63" fmla="*/ 80 h 450"/>
                <a:gd name="T64" fmla="*/ 2742 w 4849"/>
                <a:gd name="T65" fmla="*/ 62 h 450"/>
                <a:gd name="T66" fmla="*/ 2913 w 4849"/>
                <a:gd name="T67" fmla="*/ 20 h 450"/>
                <a:gd name="T68" fmla="*/ 2971 w 4849"/>
                <a:gd name="T69" fmla="*/ 11 h 450"/>
                <a:gd name="T70" fmla="*/ 3010 w 4849"/>
                <a:gd name="T71" fmla="*/ 6 h 450"/>
                <a:gd name="T72" fmla="*/ 3068 w 4849"/>
                <a:gd name="T73" fmla="*/ 1 h 450"/>
                <a:gd name="T74" fmla="*/ 3127 w 4849"/>
                <a:gd name="T75" fmla="*/ 0 h 450"/>
                <a:gd name="T76" fmla="*/ 3225 w 4849"/>
                <a:gd name="T77" fmla="*/ 1 h 450"/>
                <a:gd name="T78" fmla="*/ 3536 w 4849"/>
                <a:gd name="T79" fmla="*/ 26 h 450"/>
                <a:gd name="T80" fmla="*/ 3834 w 4849"/>
                <a:gd name="T81" fmla="*/ 118 h 450"/>
                <a:gd name="T82" fmla="*/ 4095 w 4849"/>
                <a:gd name="T83" fmla="*/ 291 h 450"/>
                <a:gd name="T84" fmla="*/ 4537 w 4849"/>
                <a:gd name="T85" fmla="*/ 435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49" h="450">
                  <a:moveTo>
                    <a:pt x="4849" y="437"/>
                  </a:moveTo>
                  <a:cubicBezTo>
                    <a:pt x="4745" y="450"/>
                    <a:pt x="4640" y="448"/>
                    <a:pt x="4537" y="435"/>
                  </a:cubicBezTo>
                  <a:cubicBezTo>
                    <a:pt x="4433" y="423"/>
                    <a:pt x="4331" y="399"/>
                    <a:pt x="4233" y="364"/>
                  </a:cubicBezTo>
                  <a:cubicBezTo>
                    <a:pt x="4184" y="345"/>
                    <a:pt x="4138" y="321"/>
                    <a:pt x="4094" y="293"/>
                  </a:cubicBezTo>
                  <a:cubicBezTo>
                    <a:pt x="4049" y="265"/>
                    <a:pt x="4007" y="235"/>
                    <a:pt x="3965" y="205"/>
                  </a:cubicBezTo>
                  <a:cubicBezTo>
                    <a:pt x="3922" y="175"/>
                    <a:pt x="3879" y="145"/>
                    <a:pt x="3833" y="121"/>
                  </a:cubicBezTo>
                  <a:cubicBezTo>
                    <a:pt x="3787" y="95"/>
                    <a:pt x="3738" y="77"/>
                    <a:pt x="3688" y="62"/>
                  </a:cubicBezTo>
                  <a:cubicBezTo>
                    <a:pt x="3638" y="47"/>
                    <a:pt x="3587" y="37"/>
                    <a:pt x="3536" y="29"/>
                  </a:cubicBezTo>
                  <a:cubicBezTo>
                    <a:pt x="3485" y="21"/>
                    <a:pt x="3433" y="15"/>
                    <a:pt x="3381" y="11"/>
                  </a:cubicBezTo>
                  <a:cubicBezTo>
                    <a:pt x="3329" y="7"/>
                    <a:pt x="3277" y="5"/>
                    <a:pt x="3225" y="4"/>
                  </a:cubicBezTo>
                  <a:cubicBezTo>
                    <a:pt x="3199" y="4"/>
                    <a:pt x="3173" y="3"/>
                    <a:pt x="3146" y="3"/>
                  </a:cubicBezTo>
                  <a:cubicBezTo>
                    <a:pt x="3140" y="3"/>
                    <a:pt x="3133" y="3"/>
                    <a:pt x="3127" y="3"/>
                  </a:cubicBezTo>
                  <a:cubicBezTo>
                    <a:pt x="3107" y="4"/>
                    <a:pt x="3107" y="4"/>
                    <a:pt x="3107" y="4"/>
                  </a:cubicBezTo>
                  <a:cubicBezTo>
                    <a:pt x="3094" y="4"/>
                    <a:pt x="3081" y="4"/>
                    <a:pt x="3068" y="5"/>
                  </a:cubicBezTo>
                  <a:cubicBezTo>
                    <a:pt x="3029" y="8"/>
                    <a:pt x="3029" y="8"/>
                    <a:pt x="3029" y="8"/>
                  </a:cubicBezTo>
                  <a:cubicBezTo>
                    <a:pt x="3023" y="8"/>
                    <a:pt x="3016" y="8"/>
                    <a:pt x="3010" y="9"/>
                  </a:cubicBezTo>
                  <a:cubicBezTo>
                    <a:pt x="2991" y="12"/>
                    <a:pt x="2991" y="12"/>
                    <a:pt x="2991" y="12"/>
                  </a:cubicBezTo>
                  <a:cubicBezTo>
                    <a:pt x="2971" y="14"/>
                    <a:pt x="2971" y="14"/>
                    <a:pt x="2971" y="14"/>
                  </a:cubicBezTo>
                  <a:cubicBezTo>
                    <a:pt x="2965" y="15"/>
                    <a:pt x="2958" y="16"/>
                    <a:pt x="2952" y="17"/>
                  </a:cubicBezTo>
                  <a:cubicBezTo>
                    <a:pt x="2913" y="23"/>
                    <a:pt x="2913" y="23"/>
                    <a:pt x="2913" y="23"/>
                  </a:cubicBezTo>
                  <a:cubicBezTo>
                    <a:pt x="2862" y="33"/>
                    <a:pt x="2812" y="45"/>
                    <a:pt x="2762" y="60"/>
                  </a:cubicBezTo>
                  <a:cubicBezTo>
                    <a:pt x="2756" y="62"/>
                    <a:pt x="2749" y="64"/>
                    <a:pt x="2743" y="66"/>
                  </a:cubicBezTo>
                  <a:cubicBezTo>
                    <a:pt x="2724" y="72"/>
                    <a:pt x="2724" y="72"/>
                    <a:pt x="2724" y="72"/>
                  </a:cubicBezTo>
                  <a:cubicBezTo>
                    <a:pt x="2712" y="76"/>
                    <a:pt x="2700" y="79"/>
                    <a:pt x="2687" y="84"/>
                  </a:cubicBezTo>
                  <a:cubicBezTo>
                    <a:pt x="2663" y="92"/>
                    <a:pt x="2638" y="101"/>
                    <a:pt x="2614" y="110"/>
                  </a:cubicBezTo>
                  <a:cubicBezTo>
                    <a:pt x="2589" y="119"/>
                    <a:pt x="2565" y="129"/>
                    <a:pt x="2541" y="138"/>
                  </a:cubicBezTo>
                  <a:cubicBezTo>
                    <a:pt x="2517" y="148"/>
                    <a:pt x="2493" y="158"/>
                    <a:pt x="2469" y="168"/>
                  </a:cubicBezTo>
                  <a:cubicBezTo>
                    <a:pt x="2324" y="228"/>
                    <a:pt x="2324" y="228"/>
                    <a:pt x="2324" y="228"/>
                  </a:cubicBezTo>
                  <a:cubicBezTo>
                    <a:pt x="2300" y="237"/>
                    <a:pt x="2276" y="248"/>
                    <a:pt x="2251" y="256"/>
                  </a:cubicBezTo>
                  <a:cubicBezTo>
                    <a:pt x="2215" y="270"/>
                    <a:pt x="2215" y="270"/>
                    <a:pt x="2215" y="270"/>
                  </a:cubicBezTo>
                  <a:cubicBezTo>
                    <a:pt x="2177" y="282"/>
                    <a:pt x="2177" y="282"/>
                    <a:pt x="2177" y="282"/>
                  </a:cubicBezTo>
                  <a:cubicBezTo>
                    <a:pt x="2153" y="291"/>
                    <a:pt x="2128" y="298"/>
                    <a:pt x="2103" y="305"/>
                  </a:cubicBezTo>
                  <a:cubicBezTo>
                    <a:pt x="2090" y="309"/>
                    <a:pt x="2077" y="312"/>
                    <a:pt x="2065" y="315"/>
                  </a:cubicBezTo>
                  <a:cubicBezTo>
                    <a:pt x="2027" y="324"/>
                    <a:pt x="2027" y="324"/>
                    <a:pt x="2027" y="324"/>
                  </a:cubicBezTo>
                  <a:cubicBezTo>
                    <a:pt x="1988" y="333"/>
                    <a:pt x="1988" y="333"/>
                    <a:pt x="1988" y="333"/>
                  </a:cubicBezTo>
                  <a:cubicBezTo>
                    <a:pt x="1976" y="335"/>
                    <a:pt x="1963" y="338"/>
                    <a:pt x="1950" y="340"/>
                  </a:cubicBezTo>
                  <a:cubicBezTo>
                    <a:pt x="1924" y="345"/>
                    <a:pt x="1899" y="350"/>
                    <a:pt x="1873" y="353"/>
                  </a:cubicBezTo>
                  <a:cubicBezTo>
                    <a:pt x="1770" y="369"/>
                    <a:pt x="1666" y="378"/>
                    <a:pt x="1561" y="380"/>
                  </a:cubicBezTo>
                  <a:cubicBezTo>
                    <a:pt x="1457" y="382"/>
                    <a:pt x="1353" y="378"/>
                    <a:pt x="1249" y="369"/>
                  </a:cubicBezTo>
                  <a:cubicBezTo>
                    <a:pt x="1145" y="359"/>
                    <a:pt x="1041" y="362"/>
                    <a:pt x="936" y="358"/>
                  </a:cubicBezTo>
                  <a:cubicBezTo>
                    <a:pt x="910" y="357"/>
                    <a:pt x="884" y="355"/>
                    <a:pt x="858" y="353"/>
                  </a:cubicBezTo>
                  <a:cubicBezTo>
                    <a:pt x="780" y="346"/>
                    <a:pt x="780" y="346"/>
                    <a:pt x="780" y="346"/>
                  </a:cubicBezTo>
                  <a:cubicBezTo>
                    <a:pt x="729" y="341"/>
                    <a:pt x="677" y="338"/>
                    <a:pt x="624" y="335"/>
                  </a:cubicBezTo>
                  <a:cubicBezTo>
                    <a:pt x="416" y="326"/>
                    <a:pt x="207" y="333"/>
                    <a:pt x="0" y="353"/>
                  </a:cubicBezTo>
                  <a:cubicBezTo>
                    <a:pt x="207" y="332"/>
                    <a:pt x="416" y="325"/>
                    <a:pt x="625" y="333"/>
                  </a:cubicBezTo>
                  <a:cubicBezTo>
                    <a:pt x="677" y="336"/>
                    <a:pt x="729" y="339"/>
                    <a:pt x="781" y="343"/>
                  </a:cubicBezTo>
                  <a:cubicBezTo>
                    <a:pt x="859" y="351"/>
                    <a:pt x="859" y="351"/>
                    <a:pt x="859" y="351"/>
                  </a:cubicBezTo>
                  <a:cubicBezTo>
                    <a:pt x="884" y="353"/>
                    <a:pt x="910" y="354"/>
                    <a:pt x="936" y="355"/>
                  </a:cubicBezTo>
                  <a:cubicBezTo>
                    <a:pt x="1041" y="360"/>
                    <a:pt x="1145" y="357"/>
                    <a:pt x="1249" y="366"/>
                  </a:cubicBezTo>
                  <a:cubicBezTo>
                    <a:pt x="1353" y="375"/>
                    <a:pt x="1457" y="379"/>
                    <a:pt x="1561" y="377"/>
                  </a:cubicBezTo>
                  <a:cubicBezTo>
                    <a:pt x="1665" y="375"/>
                    <a:pt x="1770" y="366"/>
                    <a:pt x="1872" y="350"/>
                  </a:cubicBezTo>
                  <a:cubicBezTo>
                    <a:pt x="1898" y="347"/>
                    <a:pt x="1924" y="341"/>
                    <a:pt x="1949" y="337"/>
                  </a:cubicBezTo>
                  <a:cubicBezTo>
                    <a:pt x="1962" y="335"/>
                    <a:pt x="1975" y="332"/>
                    <a:pt x="1988" y="329"/>
                  </a:cubicBezTo>
                  <a:cubicBezTo>
                    <a:pt x="2026" y="321"/>
                    <a:pt x="2026" y="321"/>
                    <a:pt x="2026" y="321"/>
                  </a:cubicBezTo>
                  <a:cubicBezTo>
                    <a:pt x="2064" y="311"/>
                    <a:pt x="2064" y="311"/>
                    <a:pt x="2064" y="311"/>
                  </a:cubicBezTo>
                  <a:cubicBezTo>
                    <a:pt x="2076" y="308"/>
                    <a:pt x="2089" y="305"/>
                    <a:pt x="2102" y="301"/>
                  </a:cubicBezTo>
                  <a:cubicBezTo>
                    <a:pt x="2127" y="294"/>
                    <a:pt x="2152" y="287"/>
                    <a:pt x="2176" y="279"/>
                  </a:cubicBezTo>
                  <a:cubicBezTo>
                    <a:pt x="2213" y="267"/>
                    <a:pt x="2213" y="267"/>
                    <a:pt x="2213" y="267"/>
                  </a:cubicBezTo>
                  <a:cubicBezTo>
                    <a:pt x="2250" y="253"/>
                    <a:pt x="2250" y="253"/>
                    <a:pt x="2250" y="253"/>
                  </a:cubicBezTo>
                  <a:cubicBezTo>
                    <a:pt x="2274" y="244"/>
                    <a:pt x="2298" y="234"/>
                    <a:pt x="2323" y="224"/>
                  </a:cubicBezTo>
                  <a:cubicBezTo>
                    <a:pt x="2467" y="164"/>
                    <a:pt x="2467" y="164"/>
                    <a:pt x="2467" y="164"/>
                  </a:cubicBezTo>
                  <a:cubicBezTo>
                    <a:pt x="2491" y="154"/>
                    <a:pt x="2515" y="145"/>
                    <a:pt x="2540" y="135"/>
                  </a:cubicBezTo>
                  <a:cubicBezTo>
                    <a:pt x="2564" y="125"/>
                    <a:pt x="2588" y="116"/>
                    <a:pt x="2612" y="107"/>
                  </a:cubicBezTo>
                  <a:cubicBezTo>
                    <a:pt x="2637" y="97"/>
                    <a:pt x="2661" y="89"/>
                    <a:pt x="2686" y="80"/>
                  </a:cubicBezTo>
                  <a:cubicBezTo>
                    <a:pt x="2698" y="76"/>
                    <a:pt x="2711" y="72"/>
                    <a:pt x="2723" y="68"/>
                  </a:cubicBezTo>
                  <a:cubicBezTo>
                    <a:pt x="2742" y="62"/>
                    <a:pt x="2742" y="62"/>
                    <a:pt x="2742" y="62"/>
                  </a:cubicBezTo>
                  <a:cubicBezTo>
                    <a:pt x="2748" y="60"/>
                    <a:pt x="2754" y="58"/>
                    <a:pt x="2761" y="56"/>
                  </a:cubicBezTo>
                  <a:cubicBezTo>
                    <a:pt x="2811" y="41"/>
                    <a:pt x="2862" y="30"/>
                    <a:pt x="2913" y="20"/>
                  </a:cubicBezTo>
                  <a:cubicBezTo>
                    <a:pt x="2951" y="13"/>
                    <a:pt x="2951" y="13"/>
                    <a:pt x="2951" y="13"/>
                  </a:cubicBezTo>
                  <a:cubicBezTo>
                    <a:pt x="2958" y="12"/>
                    <a:pt x="2964" y="11"/>
                    <a:pt x="2971" y="11"/>
                  </a:cubicBezTo>
                  <a:cubicBezTo>
                    <a:pt x="2990" y="8"/>
                    <a:pt x="2990" y="8"/>
                    <a:pt x="2990" y="8"/>
                  </a:cubicBezTo>
                  <a:cubicBezTo>
                    <a:pt x="3010" y="6"/>
                    <a:pt x="3010" y="6"/>
                    <a:pt x="3010" y="6"/>
                  </a:cubicBezTo>
                  <a:cubicBezTo>
                    <a:pt x="3016" y="5"/>
                    <a:pt x="3023" y="5"/>
                    <a:pt x="3029" y="4"/>
                  </a:cubicBezTo>
                  <a:cubicBezTo>
                    <a:pt x="3068" y="1"/>
                    <a:pt x="3068" y="1"/>
                    <a:pt x="3068" y="1"/>
                  </a:cubicBezTo>
                  <a:cubicBezTo>
                    <a:pt x="3081" y="1"/>
                    <a:pt x="3094" y="1"/>
                    <a:pt x="3107" y="0"/>
                  </a:cubicBezTo>
                  <a:cubicBezTo>
                    <a:pt x="3127" y="0"/>
                    <a:pt x="3127" y="0"/>
                    <a:pt x="3127" y="0"/>
                  </a:cubicBezTo>
                  <a:cubicBezTo>
                    <a:pt x="3133" y="0"/>
                    <a:pt x="3140" y="0"/>
                    <a:pt x="3146" y="0"/>
                  </a:cubicBezTo>
                  <a:cubicBezTo>
                    <a:pt x="3173" y="0"/>
                    <a:pt x="3199" y="0"/>
                    <a:pt x="3225" y="1"/>
                  </a:cubicBezTo>
                  <a:cubicBezTo>
                    <a:pt x="3277" y="2"/>
                    <a:pt x="3329" y="4"/>
                    <a:pt x="3381" y="8"/>
                  </a:cubicBezTo>
                  <a:cubicBezTo>
                    <a:pt x="3433" y="12"/>
                    <a:pt x="3485" y="18"/>
                    <a:pt x="3536" y="26"/>
                  </a:cubicBezTo>
                  <a:cubicBezTo>
                    <a:pt x="3588" y="34"/>
                    <a:pt x="3639" y="45"/>
                    <a:pt x="3689" y="59"/>
                  </a:cubicBezTo>
                  <a:cubicBezTo>
                    <a:pt x="3739" y="74"/>
                    <a:pt x="3788" y="93"/>
                    <a:pt x="3834" y="118"/>
                  </a:cubicBezTo>
                  <a:cubicBezTo>
                    <a:pt x="3880" y="143"/>
                    <a:pt x="3923" y="173"/>
                    <a:pt x="3966" y="203"/>
                  </a:cubicBezTo>
                  <a:cubicBezTo>
                    <a:pt x="4008" y="233"/>
                    <a:pt x="4051" y="263"/>
                    <a:pt x="4095" y="291"/>
                  </a:cubicBezTo>
                  <a:cubicBezTo>
                    <a:pt x="4139" y="319"/>
                    <a:pt x="4185" y="344"/>
                    <a:pt x="4234" y="362"/>
                  </a:cubicBezTo>
                  <a:cubicBezTo>
                    <a:pt x="4331" y="398"/>
                    <a:pt x="4434" y="421"/>
                    <a:pt x="4537" y="435"/>
                  </a:cubicBezTo>
                  <a:cubicBezTo>
                    <a:pt x="4640" y="447"/>
                    <a:pt x="4745" y="449"/>
                    <a:pt x="4849" y="4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56">
              <a:extLst>
                <a:ext uri="{FF2B5EF4-FFF2-40B4-BE49-F238E27FC236}">
                  <a16:creationId xmlns:a16="http://schemas.microsoft.com/office/drawing/2014/main" id="{618E6108-BB40-C41F-E3E8-C9E36D9DAB8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6763" y="3349625"/>
              <a:ext cx="12112625" cy="1041400"/>
            </a:xfrm>
            <a:custGeom>
              <a:avLst/>
              <a:gdLst>
                <a:gd name="T0" fmla="*/ 4539 w 4849"/>
                <a:gd name="T1" fmla="*/ 405 h 416"/>
                <a:gd name="T2" fmla="*/ 4161 w 4849"/>
                <a:gd name="T3" fmla="*/ 322 h 416"/>
                <a:gd name="T4" fmla="*/ 4125 w 4849"/>
                <a:gd name="T5" fmla="*/ 305 h 416"/>
                <a:gd name="T6" fmla="*/ 3959 w 4849"/>
                <a:gd name="T7" fmla="*/ 206 h 416"/>
                <a:gd name="T8" fmla="*/ 3807 w 4849"/>
                <a:gd name="T9" fmla="*/ 119 h 416"/>
                <a:gd name="T10" fmla="*/ 3753 w 4849"/>
                <a:gd name="T11" fmla="*/ 98 h 416"/>
                <a:gd name="T12" fmla="*/ 3698 w 4849"/>
                <a:gd name="T13" fmla="*/ 80 h 416"/>
                <a:gd name="T14" fmla="*/ 3528 w 4849"/>
                <a:gd name="T15" fmla="*/ 43 h 416"/>
                <a:gd name="T16" fmla="*/ 3219 w 4849"/>
                <a:gd name="T17" fmla="*/ 12 h 416"/>
                <a:gd name="T18" fmla="*/ 3102 w 4849"/>
                <a:gd name="T19" fmla="*/ 7 h 416"/>
                <a:gd name="T20" fmla="*/ 3025 w 4849"/>
                <a:gd name="T21" fmla="*/ 4 h 416"/>
                <a:gd name="T22" fmla="*/ 3005 w 4849"/>
                <a:gd name="T23" fmla="*/ 4 h 416"/>
                <a:gd name="T24" fmla="*/ 2909 w 4849"/>
                <a:gd name="T25" fmla="*/ 8 h 416"/>
                <a:gd name="T26" fmla="*/ 2851 w 4849"/>
                <a:gd name="T27" fmla="*/ 15 h 416"/>
                <a:gd name="T28" fmla="*/ 2793 w 4849"/>
                <a:gd name="T29" fmla="*/ 23 h 416"/>
                <a:gd name="T30" fmla="*/ 2605 w 4849"/>
                <a:gd name="T31" fmla="*/ 68 h 416"/>
                <a:gd name="T32" fmla="*/ 2567 w 4849"/>
                <a:gd name="T33" fmla="*/ 79 h 416"/>
                <a:gd name="T34" fmla="*/ 2457 w 4849"/>
                <a:gd name="T35" fmla="*/ 115 h 416"/>
                <a:gd name="T36" fmla="*/ 2238 w 4849"/>
                <a:gd name="T37" fmla="*/ 194 h 416"/>
                <a:gd name="T38" fmla="*/ 2201 w 4849"/>
                <a:gd name="T39" fmla="*/ 207 h 416"/>
                <a:gd name="T40" fmla="*/ 1862 w 4849"/>
                <a:gd name="T41" fmla="*/ 290 h 416"/>
                <a:gd name="T42" fmla="*/ 1087 w 4849"/>
                <a:gd name="T43" fmla="*/ 322 h 416"/>
                <a:gd name="T44" fmla="*/ 854 w 4849"/>
                <a:gd name="T45" fmla="*/ 331 h 416"/>
                <a:gd name="T46" fmla="*/ 621 w 4849"/>
                <a:gd name="T47" fmla="*/ 322 h 416"/>
                <a:gd name="T48" fmla="*/ 621 w 4849"/>
                <a:gd name="T49" fmla="*/ 320 h 416"/>
                <a:gd name="T50" fmla="*/ 854 w 4849"/>
                <a:gd name="T51" fmla="*/ 329 h 416"/>
                <a:gd name="T52" fmla="*/ 1087 w 4849"/>
                <a:gd name="T53" fmla="*/ 319 h 416"/>
                <a:gd name="T54" fmla="*/ 1861 w 4849"/>
                <a:gd name="T55" fmla="*/ 287 h 416"/>
                <a:gd name="T56" fmla="*/ 2200 w 4849"/>
                <a:gd name="T57" fmla="*/ 204 h 416"/>
                <a:gd name="T58" fmla="*/ 2236 w 4849"/>
                <a:gd name="T59" fmla="*/ 191 h 416"/>
                <a:gd name="T60" fmla="*/ 2456 w 4849"/>
                <a:gd name="T61" fmla="*/ 111 h 416"/>
                <a:gd name="T62" fmla="*/ 2566 w 4849"/>
                <a:gd name="T63" fmla="*/ 75 h 416"/>
                <a:gd name="T64" fmla="*/ 2604 w 4849"/>
                <a:gd name="T65" fmla="*/ 64 h 416"/>
                <a:gd name="T66" fmla="*/ 2793 w 4849"/>
                <a:gd name="T67" fmla="*/ 20 h 416"/>
                <a:gd name="T68" fmla="*/ 2850 w 4849"/>
                <a:gd name="T69" fmla="*/ 11 h 416"/>
                <a:gd name="T70" fmla="*/ 2908 w 4849"/>
                <a:gd name="T71" fmla="*/ 5 h 416"/>
                <a:gd name="T72" fmla="*/ 3005 w 4849"/>
                <a:gd name="T73" fmla="*/ 1 h 416"/>
                <a:gd name="T74" fmla="*/ 3025 w 4849"/>
                <a:gd name="T75" fmla="*/ 1 h 416"/>
                <a:gd name="T76" fmla="*/ 3103 w 4849"/>
                <a:gd name="T77" fmla="*/ 3 h 416"/>
                <a:gd name="T78" fmla="*/ 3219 w 4849"/>
                <a:gd name="T79" fmla="*/ 9 h 416"/>
                <a:gd name="T80" fmla="*/ 3528 w 4849"/>
                <a:gd name="T81" fmla="*/ 40 h 416"/>
                <a:gd name="T82" fmla="*/ 3699 w 4849"/>
                <a:gd name="T83" fmla="*/ 77 h 416"/>
                <a:gd name="T84" fmla="*/ 3754 w 4849"/>
                <a:gd name="T85" fmla="*/ 95 h 416"/>
                <a:gd name="T86" fmla="*/ 3808 w 4849"/>
                <a:gd name="T87" fmla="*/ 117 h 416"/>
                <a:gd name="T88" fmla="*/ 3960 w 4849"/>
                <a:gd name="T89" fmla="*/ 204 h 416"/>
                <a:gd name="T90" fmla="*/ 4126 w 4849"/>
                <a:gd name="T91" fmla="*/ 304 h 416"/>
                <a:gd name="T92" fmla="*/ 4162 w 4849"/>
                <a:gd name="T93" fmla="*/ 320 h 416"/>
                <a:gd name="T94" fmla="*/ 4539 w 4849"/>
                <a:gd name="T95" fmla="*/ 404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49" h="416">
                  <a:moveTo>
                    <a:pt x="4849" y="406"/>
                  </a:moveTo>
                  <a:cubicBezTo>
                    <a:pt x="4746" y="416"/>
                    <a:pt x="4642" y="415"/>
                    <a:pt x="4539" y="405"/>
                  </a:cubicBezTo>
                  <a:cubicBezTo>
                    <a:pt x="4436" y="395"/>
                    <a:pt x="4334" y="376"/>
                    <a:pt x="4234" y="347"/>
                  </a:cubicBezTo>
                  <a:cubicBezTo>
                    <a:pt x="4209" y="340"/>
                    <a:pt x="4185" y="331"/>
                    <a:pt x="4161" y="322"/>
                  </a:cubicBezTo>
                  <a:cubicBezTo>
                    <a:pt x="4155" y="319"/>
                    <a:pt x="4149" y="316"/>
                    <a:pt x="4143" y="314"/>
                  </a:cubicBezTo>
                  <a:cubicBezTo>
                    <a:pt x="4137" y="311"/>
                    <a:pt x="4131" y="309"/>
                    <a:pt x="4125" y="305"/>
                  </a:cubicBezTo>
                  <a:cubicBezTo>
                    <a:pt x="4114" y="300"/>
                    <a:pt x="4102" y="294"/>
                    <a:pt x="4091" y="288"/>
                  </a:cubicBezTo>
                  <a:cubicBezTo>
                    <a:pt x="4045" y="263"/>
                    <a:pt x="4002" y="234"/>
                    <a:pt x="3959" y="206"/>
                  </a:cubicBezTo>
                  <a:cubicBezTo>
                    <a:pt x="3915" y="178"/>
                    <a:pt x="3871" y="150"/>
                    <a:pt x="3825" y="128"/>
                  </a:cubicBezTo>
                  <a:cubicBezTo>
                    <a:pt x="3807" y="119"/>
                    <a:pt x="3807" y="119"/>
                    <a:pt x="3807" y="119"/>
                  </a:cubicBezTo>
                  <a:cubicBezTo>
                    <a:pt x="3790" y="112"/>
                    <a:pt x="3790" y="112"/>
                    <a:pt x="3790" y="112"/>
                  </a:cubicBezTo>
                  <a:cubicBezTo>
                    <a:pt x="3778" y="106"/>
                    <a:pt x="3765" y="102"/>
                    <a:pt x="3753" y="98"/>
                  </a:cubicBezTo>
                  <a:cubicBezTo>
                    <a:pt x="3741" y="93"/>
                    <a:pt x="3729" y="89"/>
                    <a:pt x="3717" y="85"/>
                  </a:cubicBezTo>
                  <a:cubicBezTo>
                    <a:pt x="3711" y="83"/>
                    <a:pt x="3704" y="81"/>
                    <a:pt x="3698" y="80"/>
                  </a:cubicBezTo>
                  <a:cubicBezTo>
                    <a:pt x="3679" y="74"/>
                    <a:pt x="3679" y="74"/>
                    <a:pt x="3679" y="74"/>
                  </a:cubicBezTo>
                  <a:cubicBezTo>
                    <a:pt x="3630" y="61"/>
                    <a:pt x="3579" y="51"/>
                    <a:pt x="3528" y="43"/>
                  </a:cubicBezTo>
                  <a:cubicBezTo>
                    <a:pt x="3477" y="35"/>
                    <a:pt x="3425" y="29"/>
                    <a:pt x="3374" y="24"/>
                  </a:cubicBezTo>
                  <a:cubicBezTo>
                    <a:pt x="3322" y="19"/>
                    <a:pt x="3270" y="15"/>
                    <a:pt x="3219" y="12"/>
                  </a:cubicBezTo>
                  <a:cubicBezTo>
                    <a:pt x="3193" y="11"/>
                    <a:pt x="3167" y="10"/>
                    <a:pt x="3141" y="8"/>
                  </a:cubicBezTo>
                  <a:cubicBezTo>
                    <a:pt x="3102" y="7"/>
                    <a:pt x="3102" y="7"/>
                    <a:pt x="3102" y="7"/>
                  </a:cubicBezTo>
                  <a:cubicBezTo>
                    <a:pt x="3090" y="6"/>
                    <a:pt x="3077" y="5"/>
                    <a:pt x="3064" y="5"/>
                  </a:cubicBezTo>
                  <a:cubicBezTo>
                    <a:pt x="3025" y="4"/>
                    <a:pt x="3025" y="4"/>
                    <a:pt x="3025" y="4"/>
                  </a:cubicBezTo>
                  <a:cubicBezTo>
                    <a:pt x="3022" y="4"/>
                    <a:pt x="3018" y="4"/>
                    <a:pt x="3015" y="4"/>
                  </a:cubicBezTo>
                  <a:cubicBezTo>
                    <a:pt x="3005" y="4"/>
                    <a:pt x="3005" y="4"/>
                    <a:pt x="3005" y="4"/>
                  </a:cubicBezTo>
                  <a:cubicBezTo>
                    <a:pt x="2986" y="4"/>
                    <a:pt x="2986" y="4"/>
                    <a:pt x="2986" y="4"/>
                  </a:cubicBezTo>
                  <a:cubicBezTo>
                    <a:pt x="2960" y="4"/>
                    <a:pt x="2934" y="7"/>
                    <a:pt x="2909" y="8"/>
                  </a:cubicBezTo>
                  <a:cubicBezTo>
                    <a:pt x="2896" y="9"/>
                    <a:pt x="2883" y="11"/>
                    <a:pt x="2870" y="12"/>
                  </a:cubicBezTo>
                  <a:cubicBezTo>
                    <a:pt x="2851" y="15"/>
                    <a:pt x="2851" y="15"/>
                    <a:pt x="2851" y="15"/>
                  </a:cubicBezTo>
                  <a:cubicBezTo>
                    <a:pt x="2832" y="17"/>
                    <a:pt x="2832" y="17"/>
                    <a:pt x="2832" y="17"/>
                  </a:cubicBezTo>
                  <a:cubicBezTo>
                    <a:pt x="2819" y="19"/>
                    <a:pt x="2806" y="21"/>
                    <a:pt x="2793" y="23"/>
                  </a:cubicBezTo>
                  <a:cubicBezTo>
                    <a:pt x="2755" y="30"/>
                    <a:pt x="2755" y="30"/>
                    <a:pt x="2755" y="30"/>
                  </a:cubicBezTo>
                  <a:cubicBezTo>
                    <a:pt x="2705" y="41"/>
                    <a:pt x="2654" y="53"/>
                    <a:pt x="2605" y="68"/>
                  </a:cubicBezTo>
                  <a:cubicBezTo>
                    <a:pt x="2586" y="73"/>
                    <a:pt x="2586" y="73"/>
                    <a:pt x="2586" y="73"/>
                  </a:cubicBezTo>
                  <a:cubicBezTo>
                    <a:pt x="2567" y="79"/>
                    <a:pt x="2567" y="79"/>
                    <a:pt x="2567" y="79"/>
                  </a:cubicBezTo>
                  <a:cubicBezTo>
                    <a:pt x="2555" y="83"/>
                    <a:pt x="2543" y="86"/>
                    <a:pt x="2530" y="90"/>
                  </a:cubicBezTo>
                  <a:cubicBezTo>
                    <a:pt x="2506" y="98"/>
                    <a:pt x="2481" y="106"/>
                    <a:pt x="2457" y="115"/>
                  </a:cubicBezTo>
                  <a:cubicBezTo>
                    <a:pt x="2408" y="132"/>
                    <a:pt x="2359" y="150"/>
                    <a:pt x="2311" y="168"/>
                  </a:cubicBezTo>
                  <a:cubicBezTo>
                    <a:pt x="2238" y="194"/>
                    <a:pt x="2238" y="194"/>
                    <a:pt x="2238" y="194"/>
                  </a:cubicBezTo>
                  <a:cubicBezTo>
                    <a:pt x="2220" y="201"/>
                    <a:pt x="2220" y="201"/>
                    <a:pt x="2220" y="201"/>
                  </a:cubicBezTo>
                  <a:cubicBezTo>
                    <a:pt x="2201" y="207"/>
                    <a:pt x="2201" y="207"/>
                    <a:pt x="2201" y="207"/>
                  </a:cubicBezTo>
                  <a:cubicBezTo>
                    <a:pt x="2164" y="220"/>
                    <a:pt x="2164" y="220"/>
                    <a:pt x="2164" y="220"/>
                  </a:cubicBezTo>
                  <a:cubicBezTo>
                    <a:pt x="2066" y="251"/>
                    <a:pt x="1964" y="274"/>
                    <a:pt x="1862" y="290"/>
                  </a:cubicBezTo>
                  <a:cubicBezTo>
                    <a:pt x="1657" y="322"/>
                    <a:pt x="1449" y="328"/>
                    <a:pt x="1242" y="320"/>
                  </a:cubicBezTo>
                  <a:cubicBezTo>
                    <a:pt x="1190" y="318"/>
                    <a:pt x="1138" y="319"/>
                    <a:pt x="1087" y="322"/>
                  </a:cubicBezTo>
                  <a:cubicBezTo>
                    <a:pt x="1035" y="325"/>
                    <a:pt x="983" y="329"/>
                    <a:pt x="932" y="331"/>
                  </a:cubicBezTo>
                  <a:cubicBezTo>
                    <a:pt x="906" y="332"/>
                    <a:pt x="880" y="332"/>
                    <a:pt x="854" y="331"/>
                  </a:cubicBezTo>
                  <a:cubicBezTo>
                    <a:pt x="828" y="331"/>
                    <a:pt x="802" y="329"/>
                    <a:pt x="776" y="328"/>
                  </a:cubicBezTo>
                  <a:cubicBezTo>
                    <a:pt x="725" y="325"/>
                    <a:pt x="673" y="323"/>
                    <a:pt x="621" y="322"/>
                  </a:cubicBezTo>
                  <a:cubicBezTo>
                    <a:pt x="414" y="317"/>
                    <a:pt x="207" y="323"/>
                    <a:pt x="0" y="339"/>
                  </a:cubicBezTo>
                  <a:cubicBezTo>
                    <a:pt x="207" y="322"/>
                    <a:pt x="414" y="315"/>
                    <a:pt x="621" y="320"/>
                  </a:cubicBezTo>
                  <a:cubicBezTo>
                    <a:pt x="673" y="321"/>
                    <a:pt x="725" y="323"/>
                    <a:pt x="776" y="326"/>
                  </a:cubicBezTo>
                  <a:cubicBezTo>
                    <a:pt x="802" y="327"/>
                    <a:pt x="828" y="329"/>
                    <a:pt x="854" y="329"/>
                  </a:cubicBezTo>
                  <a:cubicBezTo>
                    <a:pt x="880" y="330"/>
                    <a:pt x="906" y="329"/>
                    <a:pt x="932" y="328"/>
                  </a:cubicBezTo>
                  <a:cubicBezTo>
                    <a:pt x="983" y="326"/>
                    <a:pt x="1035" y="322"/>
                    <a:pt x="1087" y="319"/>
                  </a:cubicBezTo>
                  <a:cubicBezTo>
                    <a:pt x="1138" y="316"/>
                    <a:pt x="1190" y="315"/>
                    <a:pt x="1242" y="318"/>
                  </a:cubicBezTo>
                  <a:cubicBezTo>
                    <a:pt x="1449" y="325"/>
                    <a:pt x="1657" y="319"/>
                    <a:pt x="1861" y="287"/>
                  </a:cubicBezTo>
                  <a:cubicBezTo>
                    <a:pt x="1963" y="270"/>
                    <a:pt x="2065" y="248"/>
                    <a:pt x="2163" y="216"/>
                  </a:cubicBezTo>
                  <a:cubicBezTo>
                    <a:pt x="2200" y="204"/>
                    <a:pt x="2200" y="204"/>
                    <a:pt x="2200" y="204"/>
                  </a:cubicBezTo>
                  <a:cubicBezTo>
                    <a:pt x="2218" y="197"/>
                    <a:pt x="2218" y="197"/>
                    <a:pt x="2218" y="197"/>
                  </a:cubicBezTo>
                  <a:cubicBezTo>
                    <a:pt x="2236" y="191"/>
                    <a:pt x="2236" y="191"/>
                    <a:pt x="2236" y="191"/>
                  </a:cubicBezTo>
                  <a:cubicBezTo>
                    <a:pt x="2309" y="164"/>
                    <a:pt x="2309" y="164"/>
                    <a:pt x="2309" y="164"/>
                  </a:cubicBezTo>
                  <a:cubicBezTo>
                    <a:pt x="2358" y="146"/>
                    <a:pt x="2407" y="128"/>
                    <a:pt x="2456" y="111"/>
                  </a:cubicBezTo>
                  <a:cubicBezTo>
                    <a:pt x="2480" y="103"/>
                    <a:pt x="2505" y="95"/>
                    <a:pt x="2529" y="87"/>
                  </a:cubicBezTo>
                  <a:cubicBezTo>
                    <a:pt x="2541" y="83"/>
                    <a:pt x="2554" y="79"/>
                    <a:pt x="2566" y="75"/>
                  </a:cubicBezTo>
                  <a:cubicBezTo>
                    <a:pt x="2585" y="69"/>
                    <a:pt x="2585" y="69"/>
                    <a:pt x="2585" y="69"/>
                  </a:cubicBezTo>
                  <a:cubicBezTo>
                    <a:pt x="2604" y="64"/>
                    <a:pt x="2604" y="64"/>
                    <a:pt x="2604" y="64"/>
                  </a:cubicBezTo>
                  <a:cubicBezTo>
                    <a:pt x="2653" y="49"/>
                    <a:pt x="2704" y="37"/>
                    <a:pt x="2754" y="27"/>
                  </a:cubicBezTo>
                  <a:cubicBezTo>
                    <a:pt x="2793" y="20"/>
                    <a:pt x="2793" y="20"/>
                    <a:pt x="2793" y="20"/>
                  </a:cubicBezTo>
                  <a:cubicBezTo>
                    <a:pt x="2805" y="17"/>
                    <a:pt x="2818" y="16"/>
                    <a:pt x="2831" y="14"/>
                  </a:cubicBezTo>
                  <a:cubicBezTo>
                    <a:pt x="2850" y="11"/>
                    <a:pt x="2850" y="11"/>
                    <a:pt x="2850" y="11"/>
                  </a:cubicBezTo>
                  <a:cubicBezTo>
                    <a:pt x="2870" y="9"/>
                    <a:pt x="2870" y="9"/>
                    <a:pt x="2870" y="9"/>
                  </a:cubicBezTo>
                  <a:cubicBezTo>
                    <a:pt x="2883" y="8"/>
                    <a:pt x="2895" y="6"/>
                    <a:pt x="2908" y="5"/>
                  </a:cubicBezTo>
                  <a:cubicBezTo>
                    <a:pt x="2934" y="3"/>
                    <a:pt x="2960" y="1"/>
                    <a:pt x="2986" y="1"/>
                  </a:cubicBezTo>
                  <a:cubicBezTo>
                    <a:pt x="3005" y="1"/>
                    <a:pt x="3005" y="1"/>
                    <a:pt x="3005" y="1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8" y="0"/>
                    <a:pt x="3022" y="1"/>
                    <a:pt x="3025" y="1"/>
                  </a:cubicBezTo>
                  <a:cubicBezTo>
                    <a:pt x="3064" y="2"/>
                    <a:pt x="3064" y="2"/>
                    <a:pt x="3064" y="2"/>
                  </a:cubicBezTo>
                  <a:cubicBezTo>
                    <a:pt x="3077" y="2"/>
                    <a:pt x="3090" y="3"/>
                    <a:pt x="3103" y="3"/>
                  </a:cubicBezTo>
                  <a:cubicBezTo>
                    <a:pt x="3141" y="5"/>
                    <a:pt x="3141" y="5"/>
                    <a:pt x="3141" y="5"/>
                  </a:cubicBezTo>
                  <a:cubicBezTo>
                    <a:pt x="3167" y="6"/>
                    <a:pt x="3193" y="8"/>
                    <a:pt x="3219" y="9"/>
                  </a:cubicBezTo>
                  <a:cubicBezTo>
                    <a:pt x="3271" y="12"/>
                    <a:pt x="3322" y="16"/>
                    <a:pt x="3374" y="21"/>
                  </a:cubicBezTo>
                  <a:cubicBezTo>
                    <a:pt x="3425" y="26"/>
                    <a:pt x="3477" y="32"/>
                    <a:pt x="3528" y="40"/>
                  </a:cubicBezTo>
                  <a:cubicBezTo>
                    <a:pt x="3579" y="48"/>
                    <a:pt x="3630" y="58"/>
                    <a:pt x="3680" y="72"/>
                  </a:cubicBezTo>
                  <a:cubicBezTo>
                    <a:pt x="3699" y="77"/>
                    <a:pt x="3699" y="77"/>
                    <a:pt x="3699" y="77"/>
                  </a:cubicBezTo>
                  <a:cubicBezTo>
                    <a:pt x="3705" y="79"/>
                    <a:pt x="3711" y="81"/>
                    <a:pt x="3717" y="83"/>
                  </a:cubicBezTo>
                  <a:cubicBezTo>
                    <a:pt x="3730" y="87"/>
                    <a:pt x="3742" y="90"/>
                    <a:pt x="3754" y="95"/>
                  </a:cubicBezTo>
                  <a:cubicBezTo>
                    <a:pt x="3766" y="100"/>
                    <a:pt x="3779" y="104"/>
                    <a:pt x="3791" y="109"/>
                  </a:cubicBezTo>
                  <a:cubicBezTo>
                    <a:pt x="3808" y="117"/>
                    <a:pt x="3808" y="117"/>
                    <a:pt x="3808" y="117"/>
                  </a:cubicBezTo>
                  <a:cubicBezTo>
                    <a:pt x="3826" y="126"/>
                    <a:pt x="3826" y="126"/>
                    <a:pt x="3826" y="126"/>
                  </a:cubicBezTo>
                  <a:cubicBezTo>
                    <a:pt x="3873" y="148"/>
                    <a:pt x="3916" y="176"/>
                    <a:pt x="3960" y="204"/>
                  </a:cubicBezTo>
                  <a:cubicBezTo>
                    <a:pt x="4003" y="232"/>
                    <a:pt x="4047" y="261"/>
                    <a:pt x="4092" y="286"/>
                  </a:cubicBezTo>
                  <a:cubicBezTo>
                    <a:pt x="4103" y="292"/>
                    <a:pt x="4115" y="298"/>
                    <a:pt x="4126" y="304"/>
                  </a:cubicBezTo>
                  <a:cubicBezTo>
                    <a:pt x="4132" y="307"/>
                    <a:pt x="4138" y="309"/>
                    <a:pt x="4144" y="312"/>
                  </a:cubicBezTo>
                  <a:cubicBezTo>
                    <a:pt x="4150" y="314"/>
                    <a:pt x="4156" y="317"/>
                    <a:pt x="4162" y="320"/>
                  </a:cubicBezTo>
                  <a:cubicBezTo>
                    <a:pt x="4186" y="330"/>
                    <a:pt x="4210" y="338"/>
                    <a:pt x="4235" y="345"/>
                  </a:cubicBezTo>
                  <a:cubicBezTo>
                    <a:pt x="4334" y="374"/>
                    <a:pt x="4436" y="393"/>
                    <a:pt x="4539" y="404"/>
                  </a:cubicBezTo>
                  <a:cubicBezTo>
                    <a:pt x="4642" y="414"/>
                    <a:pt x="4746" y="416"/>
                    <a:pt x="4849" y="40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57">
              <a:extLst>
                <a:ext uri="{FF2B5EF4-FFF2-40B4-BE49-F238E27FC236}">
                  <a16:creationId xmlns:a16="http://schemas.microsoft.com/office/drawing/2014/main" id="{DEB1CCA8-59EA-1610-BBA1-63DC97FD9F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1525" y="3513138"/>
              <a:ext cx="12112625" cy="960438"/>
            </a:xfrm>
            <a:custGeom>
              <a:avLst/>
              <a:gdLst>
                <a:gd name="T0" fmla="*/ 4540 w 4849"/>
                <a:gd name="T1" fmla="*/ 376 h 384"/>
                <a:gd name="T2" fmla="*/ 4197 w 4849"/>
                <a:gd name="T3" fmla="*/ 321 h 384"/>
                <a:gd name="T4" fmla="*/ 4160 w 4849"/>
                <a:gd name="T5" fmla="*/ 310 h 384"/>
                <a:gd name="T6" fmla="*/ 4106 w 4849"/>
                <a:gd name="T7" fmla="*/ 290 h 384"/>
                <a:gd name="T8" fmla="*/ 4071 w 4849"/>
                <a:gd name="T9" fmla="*/ 273 h 384"/>
                <a:gd name="T10" fmla="*/ 4019 w 4849"/>
                <a:gd name="T11" fmla="*/ 247 h 384"/>
                <a:gd name="T12" fmla="*/ 3816 w 4849"/>
                <a:gd name="T13" fmla="*/ 136 h 384"/>
                <a:gd name="T14" fmla="*/ 3670 w 4849"/>
                <a:gd name="T15" fmla="*/ 88 h 384"/>
                <a:gd name="T16" fmla="*/ 3365 w 4849"/>
                <a:gd name="T17" fmla="*/ 39 h 384"/>
                <a:gd name="T18" fmla="*/ 2903 w 4849"/>
                <a:gd name="T19" fmla="*/ 4 h 384"/>
                <a:gd name="T20" fmla="*/ 2807 w 4849"/>
                <a:gd name="T21" fmla="*/ 6 h 384"/>
                <a:gd name="T22" fmla="*/ 2749 w 4849"/>
                <a:gd name="T23" fmla="*/ 11 h 384"/>
                <a:gd name="T24" fmla="*/ 2691 w 4849"/>
                <a:gd name="T25" fmla="*/ 18 h 384"/>
                <a:gd name="T26" fmla="*/ 2634 w 4849"/>
                <a:gd name="T27" fmla="*/ 27 h 384"/>
                <a:gd name="T28" fmla="*/ 2446 w 4849"/>
                <a:gd name="T29" fmla="*/ 69 h 384"/>
                <a:gd name="T30" fmla="*/ 1850 w 4849"/>
                <a:gd name="T31" fmla="*/ 229 h 384"/>
                <a:gd name="T32" fmla="*/ 1504 w 4849"/>
                <a:gd name="T33" fmla="*/ 265 h 384"/>
                <a:gd name="T34" fmla="*/ 1388 w 4849"/>
                <a:gd name="T35" fmla="*/ 270 h 384"/>
                <a:gd name="T36" fmla="*/ 1156 w 4849"/>
                <a:gd name="T37" fmla="*/ 275 h 384"/>
                <a:gd name="T38" fmla="*/ 926 w 4849"/>
                <a:gd name="T39" fmla="*/ 303 h 384"/>
                <a:gd name="T40" fmla="*/ 618 w 4849"/>
                <a:gd name="T41" fmla="*/ 310 h 384"/>
                <a:gd name="T42" fmla="*/ 618 w 4849"/>
                <a:gd name="T43" fmla="*/ 308 h 384"/>
                <a:gd name="T44" fmla="*/ 926 w 4849"/>
                <a:gd name="T45" fmla="*/ 301 h 384"/>
                <a:gd name="T46" fmla="*/ 1156 w 4849"/>
                <a:gd name="T47" fmla="*/ 272 h 384"/>
                <a:gd name="T48" fmla="*/ 1388 w 4849"/>
                <a:gd name="T49" fmla="*/ 267 h 384"/>
                <a:gd name="T50" fmla="*/ 1504 w 4849"/>
                <a:gd name="T51" fmla="*/ 262 h 384"/>
                <a:gd name="T52" fmla="*/ 1849 w 4849"/>
                <a:gd name="T53" fmla="*/ 226 h 384"/>
                <a:gd name="T54" fmla="*/ 2445 w 4849"/>
                <a:gd name="T55" fmla="*/ 66 h 384"/>
                <a:gd name="T56" fmla="*/ 2634 w 4849"/>
                <a:gd name="T57" fmla="*/ 23 h 384"/>
                <a:gd name="T58" fmla="*/ 2691 w 4849"/>
                <a:gd name="T59" fmla="*/ 14 h 384"/>
                <a:gd name="T60" fmla="*/ 2748 w 4849"/>
                <a:gd name="T61" fmla="*/ 7 h 384"/>
                <a:gd name="T62" fmla="*/ 2806 w 4849"/>
                <a:gd name="T63" fmla="*/ 3 h 384"/>
                <a:gd name="T64" fmla="*/ 2903 w 4849"/>
                <a:gd name="T65" fmla="*/ 0 h 384"/>
                <a:gd name="T66" fmla="*/ 3365 w 4849"/>
                <a:gd name="T67" fmla="*/ 36 h 384"/>
                <a:gd name="T68" fmla="*/ 3670 w 4849"/>
                <a:gd name="T69" fmla="*/ 85 h 384"/>
                <a:gd name="T70" fmla="*/ 3817 w 4849"/>
                <a:gd name="T71" fmla="*/ 133 h 384"/>
                <a:gd name="T72" fmla="*/ 4020 w 4849"/>
                <a:gd name="T73" fmla="*/ 245 h 384"/>
                <a:gd name="T74" fmla="*/ 4072 w 4849"/>
                <a:gd name="T75" fmla="*/ 271 h 384"/>
                <a:gd name="T76" fmla="*/ 4107 w 4849"/>
                <a:gd name="T77" fmla="*/ 288 h 384"/>
                <a:gd name="T78" fmla="*/ 4161 w 4849"/>
                <a:gd name="T79" fmla="*/ 308 h 384"/>
                <a:gd name="T80" fmla="*/ 4198 w 4849"/>
                <a:gd name="T81" fmla="*/ 319 h 384"/>
                <a:gd name="T82" fmla="*/ 4540 w 4849"/>
                <a:gd name="T83" fmla="*/ 375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49" h="384">
                  <a:moveTo>
                    <a:pt x="4849" y="377"/>
                  </a:moveTo>
                  <a:cubicBezTo>
                    <a:pt x="4746" y="384"/>
                    <a:pt x="4643" y="383"/>
                    <a:pt x="4540" y="376"/>
                  </a:cubicBezTo>
                  <a:cubicBezTo>
                    <a:pt x="4438" y="368"/>
                    <a:pt x="4335" y="353"/>
                    <a:pt x="4235" y="330"/>
                  </a:cubicBezTo>
                  <a:cubicBezTo>
                    <a:pt x="4197" y="321"/>
                    <a:pt x="4197" y="321"/>
                    <a:pt x="4197" y="321"/>
                  </a:cubicBezTo>
                  <a:cubicBezTo>
                    <a:pt x="4179" y="316"/>
                    <a:pt x="4179" y="316"/>
                    <a:pt x="4179" y="316"/>
                  </a:cubicBezTo>
                  <a:cubicBezTo>
                    <a:pt x="4172" y="314"/>
                    <a:pt x="4166" y="312"/>
                    <a:pt x="4160" y="310"/>
                  </a:cubicBezTo>
                  <a:cubicBezTo>
                    <a:pt x="4148" y="306"/>
                    <a:pt x="4136" y="302"/>
                    <a:pt x="4124" y="297"/>
                  </a:cubicBezTo>
                  <a:cubicBezTo>
                    <a:pt x="4118" y="295"/>
                    <a:pt x="4112" y="292"/>
                    <a:pt x="4106" y="290"/>
                  </a:cubicBezTo>
                  <a:cubicBezTo>
                    <a:pt x="4088" y="282"/>
                    <a:pt x="4088" y="282"/>
                    <a:pt x="4088" y="282"/>
                  </a:cubicBezTo>
                  <a:cubicBezTo>
                    <a:pt x="4082" y="279"/>
                    <a:pt x="4076" y="276"/>
                    <a:pt x="4071" y="273"/>
                  </a:cubicBezTo>
                  <a:cubicBezTo>
                    <a:pt x="4053" y="265"/>
                    <a:pt x="4053" y="265"/>
                    <a:pt x="4053" y="265"/>
                  </a:cubicBezTo>
                  <a:cubicBezTo>
                    <a:pt x="4042" y="259"/>
                    <a:pt x="4030" y="253"/>
                    <a:pt x="4019" y="247"/>
                  </a:cubicBezTo>
                  <a:cubicBezTo>
                    <a:pt x="3997" y="234"/>
                    <a:pt x="3974" y="221"/>
                    <a:pt x="3952" y="208"/>
                  </a:cubicBezTo>
                  <a:cubicBezTo>
                    <a:pt x="3908" y="182"/>
                    <a:pt x="3863" y="157"/>
                    <a:pt x="3816" y="136"/>
                  </a:cubicBezTo>
                  <a:cubicBezTo>
                    <a:pt x="3792" y="126"/>
                    <a:pt x="3768" y="116"/>
                    <a:pt x="3744" y="109"/>
                  </a:cubicBezTo>
                  <a:cubicBezTo>
                    <a:pt x="3719" y="101"/>
                    <a:pt x="3694" y="94"/>
                    <a:pt x="3670" y="88"/>
                  </a:cubicBezTo>
                  <a:cubicBezTo>
                    <a:pt x="3620" y="75"/>
                    <a:pt x="3569" y="66"/>
                    <a:pt x="3518" y="58"/>
                  </a:cubicBezTo>
                  <a:cubicBezTo>
                    <a:pt x="3467" y="51"/>
                    <a:pt x="3416" y="44"/>
                    <a:pt x="3365" y="39"/>
                  </a:cubicBezTo>
                  <a:cubicBezTo>
                    <a:pt x="3262" y="28"/>
                    <a:pt x="3160" y="21"/>
                    <a:pt x="3057" y="13"/>
                  </a:cubicBezTo>
                  <a:cubicBezTo>
                    <a:pt x="3006" y="8"/>
                    <a:pt x="2954" y="4"/>
                    <a:pt x="2903" y="4"/>
                  </a:cubicBezTo>
                  <a:cubicBezTo>
                    <a:pt x="2877" y="4"/>
                    <a:pt x="2851" y="4"/>
                    <a:pt x="2826" y="5"/>
                  </a:cubicBezTo>
                  <a:cubicBezTo>
                    <a:pt x="2807" y="6"/>
                    <a:pt x="2807" y="6"/>
                    <a:pt x="2807" y="6"/>
                  </a:cubicBezTo>
                  <a:cubicBezTo>
                    <a:pt x="2800" y="6"/>
                    <a:pt x="2794" y="7"/>
                    <a:pt x="2787" y="7"/>
                  </a:cubicBezTo>
                  <a:cubicBezTo>
                    <a:pt x="2749" y="11"/>
                    <a:pt x="2749" y="11"/>
                    <a:pt x="2749" y="11"/>
                  </a:cubicBezTo>
                  <a:cubicBezTo>
                    <a:pt x="2736" y="12"/>
                    <a:pt x="2723" y="14"/>
                    <a:pt x="2711" y="15"/>
                  </a:cubicBezTo>
                  <a:cubicBezTo>
                    <a:pt x="2691" y="18"/>
                    <a:pt x="2691" y="18"/>
                    <a:pt x="2691" y="18"/>
                  </a:cubicBezTo>
                  <a:cubicBezTo>
                    <a:pt x="2685" y="19"/>
                    <a:pt x="2679" y="20"/>
                    <a:pt x="2672" y="21"/>
                  </a:cubicBezTo>
                  <a:cubicBezTo>
                    <a:pt x="2660" y="23"/>
                    <a:pt x="2647" y="25"/>
                    <a:pt x="2634" y="27"/>
                  </a:cubicBezTo>
                  <a:cubicBezTo>
                    <a:pt x="2596" y="34"/>
                    <a:pt x="2596" y="34"/>
                    <a:pt x="2596" y="34"/>
                  </a:cubicBezTo>
                  <a:cubicBezTo>
                    <a:pt x="2546" y="44"/>
                    <a:pt x="2496" y="56"/>
                    <a:pt x="2446" y="69"/>
                  </a:cubicBezTo>
                  <a:cubicBezTo>
                    <a:pt x="2347" y="96"/>
                    <a:pt x="2249" y="129"/>
                    <a:pt x="2151" y="160"/>
                  </a:cubicBezTo>
                  <a:cubicBezTo>
                    <a:pt x="2052" y="191"/>
                    <a:pt x="1951" y="213"/>
                    <a:pt x="1850" y="229"/>
                  </a:cubicBezTo>
                  <a:cubicBezTo>
                    <a:pt x="1748" y="245"/>
                    <a:pt x="1645" y="256"/>
                    <a:pt x="1542" y="262"/>
                  </a:cubicBezTo>
                  <a:cubicBezTo>
                    <a:pt x="1504" y="265"/>
                    <a:pt x="1504" y="265"/>
                    <a:pt x="1504" y="265"/>
                  </a:cubicBezTo>
                  <a:cubicBezTo>
                    <a:pt x="1465" y="266"/>
                    <a:pt x="1465" y="266"/>
                    <a:pt x="1465" y="266"/>
                  </a:cubicBezTo>
                  <a:cubicBezTo>
                    <a:pt x="1439" y="268"/>
                    <a:pt x="1414" y="269"/>
                    <a:pt x="1388" y="270"/>
                  </a:cubicBezTo>
                  <a:cubicBezTo>
                    <a:pt x="1336" y="271"/>
                    <a:pt x="1285" y="272"/>
                    <a:pt x="1233" y="273"/>
                  </a:cubicBezTo>
                  <a:cubicBezTo>
                    <a:pt x="1208" y="273"/>
                    <a:pt x="1182" y="273"/>
                    <a:pt x="1156" y="275"/>
                  </a:cubicBezTo>
                  <a:cubicBezTo>
                    <a:pt x="1131" y="277"/>
                    <a:pt x="1105" y="279"/>
                    <a:pt x="1080" y="282"/>
                  </a:cubicBezTo>
                  <a:cubicBezTo>
                    <a:pt x="1028" y="289"/>
                    <a:pt x="978" y="297"/>
                    <a:pt x="926" y="303"/>
                  </a:cubicBezTo>
                  <a:cubicBezTo>
                    <a:pt x="875" y="309"/>
                    <a:pt x="824" y="312"/>
                    <a:pt x="772" y="311"/>
                  </a:cubicBezTo>
                  <a:cubicBezTo>
                    <a:pt x="721" y="310"/>
                    <a:pt x="669" y="310"/>
                    <a:pt x="618" y="310"/>
                  </a:cubicBezTo>
                  <a:cubicBezTo>
                    <a:pt x="412" y="309"/>
                    <a:pt x="206" y="314"/>
                    <a:pt x="0" y="327"/>
                  </a:cubicBezTo>
                  <a:cubicBezTo>
                    <a:pt x="206" y="314"/>
                    <a:pt x="412" y="308"/>
                    <a:pt x="618" y="308"/>
                  </a:cubicBezTo>
                  <a:cubicBezTo>
                    <a:pt x="669" y="308"/>
                    <a:pt x="721" y="308"/>
                    <a:pt x="772" y="309"/>
                  </a:cubicBezTo>
                  <a:cubicBezTo>
                    <a:pt x="824" y="310"/>
                    <a:pt x="875" y="307"/>
                    <a:pt x="926" y="301"/>
                  </a:cubicBezTo>
                  <a:cubicBezTo>
                    <a:pt x="977" y="295"/>
                    <a:pt x="1028" y="286"/>
                    <a:pt x="1079" y="280"/>
                  </a:cubicBezTo>
                  <a:cubicBezTo>
                    <a:pt x="1105" y="277"/>
                    <a:pt x="1130" y="274"/>
                    <a:pt x="1156" y="272"/>
                  </a:cubicBezTo>
                  <a:cubicBezTo>
                    <a:pt x="1182" y="270"/>
                    <a:pt x="1208" y="270"/>
                    <a:pt x="1233" y="270"/>
                  </a:cubicBezTo>
                  <a:cubicBezTo>
                    <a:pt x="1285" y="269"/>
                    <a:pt x="1336" y="268"/>
                    <a:pt x="1388" y="267"/>
                  </a:cubicBezTo>
                  <a:cubicBezTo>
                    <a:pt x="1414" y="266"/>
                    <a:pt x="1439" y="265"/>
                    <a:pt x="1465" y="264"/>
                  </a:cubicBezTo>
                  <a:cubicBezTo>
                    <a:pt x="1504" y="262"/>
                    <a:pt x="1504" y="262"/>
                    <a:pt x="1504" y="262"/>
                  </a:cubicBezTo>
                  <a:cubicBezTo>
                    <a:pt x="1542" y="259"/>
                    <a:pt x="1542" y="259"/>
                    <a:pt x="1542" y="259"/>
                  </a:cubicBezTo>
                  <a:cubicBezTo>
                    <a:pt x="1645" y="253"/>
                    <a:pt x="1747" y="242"/>
                    <a:pt x="1849" y="226"/>
                  </a:cubicBezTo>
                  <a:cubicBezTo>
                    <a:pt x="1951" y="210"/>
                    <a:pt x="2052" y="187"/>
                    <a:pt x="2150" y="156"/>
                  </a:cubicBezTo>
                  <a:cubicBezTo>
                    <a:pt x="2248" y="125"/>
                    <a:pt x="2345" y="92"/>
                    <a:pt x="2445" y="66"/>
                  </a:cubicBezTo>
                  <a:cubicBezTo>
                    <a:pt x="2495" y="52"/>
                    <a:pt x="2545" y="40"/>
                    <a:pt x="2596" y="30"/>
                  </a:cubicBezTo>
                  <a:cubicBezTo>
                    <a:pt x="2634" y="23"/>
                    <a:pt x="2634" y="23"/>
                    <a:pt x="2634" y="23"/>
                  </a:cubicBezTo>
                  <a:cubicBezTo>
                    <a:pt x="2646" y="21"/>
                    <a:pt x="2659" y="19"/>
                    <a:pt x="2672" y="17"/>
                  </a:cubicBezTo>
                  <a:cubicBezTo>
                    <a:pt x="2678" y="16"/>
                    <a:pt x="2684" y="15"/>
                    <a:pt x="2691" y="14"/>
                  </a:cubicBezTo>
                  <a:cubicBezTo>
                    <a:pt x="2710" y="12"/>
                    <a:pt x="2710" y="12"/>
                    <a:pt x="2710" y="12"/>
                  </a:cubicBezTo>
                  <a:cubicBezTo>
                    <a:pt x="2723" y="10"/>
                    <a:pt x="2736" y="8"/>
                    <a:pt x="2748" y="7"/>
                  </a:cubicBezTo>
                  <a:cubicBezTo>
                    <a:pt x="2787" y="4"/>
                    <a:pt x="2787" y="4"/>
                    <a:pt x="2787" y="4"/>
                  </a:cubicBezTo>
                  <a:cubicBezTo>
                    <a:pt x="2793" y="3"/>
                    <a:pt x="2800" y="3"/>
                    <a:pt x="2806" y="3"/>
                  </a:cubicBezTo>
                  <a:cubicBezTo>
                    <a:pt x="2826" y="2"/>
                    <a:pt x="2826" y="2"/>
                    <a:pt x="2826" y="2"/>
                  </a:cubicBezTo>
                  <a:cubicBezTo>
                    <a:pt x="2851" y="0"/>
                    <a:pt x="2877" y="0"/>
                    <a:pt x="2903" y="0"/>
                  </a:cubicBezTo>
                  <a:cubicBezTo>
                    <a:pt x="2954" y="1"/>
                    <a:pt x="3006" y="4"/>
                    <a:pt x="3057" y="9"/>
                  </a:cubicBezTo>
                  <a:cubicBezTo>
                    <a:pt x="3160" y="18"/>
                    <a:pt x="3263" y="25"/>
                    <a:pt x="3365" y="36"/>
                  </a:cubicBezTo>
                  <a:cubicBezTo>
                    <a:pt x="3416" y="41"/>
                    <a:pt x="3468" y="48"/>
                    <a:pt x="3518" y="56"/>
                  </a:cubicBezTo>
                  <a:cubicBezTo>
                    <a:pt x="3569" y="64"/>
                    <a:pt x="3620" y="73"/>
                    <a:pt x="3670" y="85"/>
                  </a:cubicBezTo>
                  <a:cubicBezTo>
                    <a:pt x="3695" y="92"/>
                    <a:pt x="3720" y="98"/>
                    <a:pt x="3745" y="106"/>
                  </a:cubicBezTo>
                  <a:cubicBezTo>
                    <a:pt x="3769" y="114"/>
                    <a:pt x="3793" y="123"/>
                    <a:pt x="3817" y="133"/>
                  </a:cubicBezTo>
                  <a:cubicBezTo>
                    <a:pt x="3864" y="155"/>
                    <a:pt x="3909" y="180"/>
                    <a:pt x="3953" y="206"/>
                  </a:cubicBezTo>
                  <a:cubicBezTo>
                    <a:pt x="3976" y="219"/>
                    <a:pt x="3998" y="232"/>
                    <a:pt x="4020" y="245"/>
                  </a:cubicBezTo>
                  <a:cubicBezTo>
                    <a:pt x="4032" y="251"/>
                    <a:pt x="4043" y="257"/>
                    <a:pt x="4054" y="263"/>
                  </a:cubicBezTo>
                  <a:cubicBezTo>
                    <a:pt x="4072" y="271"/>
                    <a:pt x="4072" y="271"/>
                    <a:pt x="4072" y="271"/>
                  </a:cubicBezTo>
                  <a:cubicBezTo>
                    <a:pt x="4077" y="274"/>
                    <a:pt x="4083" y="277"/>
                    <a:pt x="4089" y="280"/>
                  </a:cubicBezTo>
                  <a:cubicBezTo>
                    <a:pt x="4107" y="288"/>
                    <a:pt x="4107" y="288"/>
                    <a:pt x="4107" y="288"/>
                  </a:cubicBezTo>
                  <a:cubicBezTo>
                    <a:pt x="4112" y="290"/>
                    <a:pt x="4119" y="293"/>
                    <a:pt x="4124" y="295"/>
                  </a:cubicBezTo>
                  <a:cubicBezTo>
                    <a:pt x="4136" y="300"/>
                    <a:pt x="4149" y="304"/>
                    <a:pt x="4161" y="308"/>
                  </a:cubicBezTo>
                  <a:cubicBezTo>
                    <a:pt x="4167" y="310"/>
                    <a:pt x="4173" y="312"/>
                    <a:pt x="4179" y="314"/>
                  </a:cubicBezTo>
                  <a:cubicBezTo>
                    <a:pt x="4198" y="319"/>
                    <a:pt x="4198" y="319"/>
                    <a:pt x="4198" y="319"/>
                  </a:cubicBezTo>
                  <a:cubicBezTo>
                    <a:pt x="4235" y="328"/>
                    <a:pt x="4235" y="328"/>
                    <a:pt x="4235" y="328"/>
                  </a:cubicBezTo>
                  <a:cubicBezTo>
                    <a:pt x="4335" y="351"/>
                    <a:pt x="4438" y="366"/>
                    <a:pt x="4540" y="375"/>
                  </a:cubicBezTo>
                  <a:cubicBezTo>
                    <a:pt x="4643" y="383"/>
                    <a:pt x="4746" y="384"/>
                    <a:pt x="4849" y="3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58">
              <a:extLst>
                <a:ext uri="{FF2B5EF4-FFF2-40B4-BE49-F238E27FC236}">
                  <a16:creationId xmlns:a16="http://schemas.microsoft.com/office/drawing/2014/main" id="{DE4D373F-77A4-3E55-13BF-E912D791CE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6288" y="3665538"/>
              <a:ext cx="12112625" cy="892175"/>
            </a:xfrm>
            <a:custGeom>
              <a:avLst/>
              <a:gdLst>
                <a:gd name="T0" fmla="*/ 4541 w 4849"/>
                <a:gd name="T1" fmla="*/ 350 h 357"/>
                <a:gd name="T2" fmla="*/ 4197 w 4849"/>
                <a:gd name="T3" fmla="*/ 308 h 357"/>
                <a:gd name="T4" fmla="*/ 4086 w 4849"/>
                <a:gd name="T5" fmla="*/ 277 h 357"/>
                <a:gd name="T6" fmla="*/ 3807 w 4849"/>
                <a:gd name="T7" fmla="*/ 147 h 357"/>
                <a:gd name="T8" fmla="*/ 3508 w 4849"/>
                <a:gd name="T9" fmla="*/ 78 h 357"/>
                <a:gd name="T10" fmla="*/ 3049 w 4849"/>
                <a:gd name="T11" fmla="*/ 28 h 357"/>
                <a:gd name="T12" fmla="*/ 2973 w 4849"/>
                <a:gd name="T13" fmla="*/ 19 h 357"/>
                <a:gd name="T14" fmla="*/ 2915 w 4849"/>
                <a:gd name="T15" fmla="*/ 12 h 357"/>
                <a:gd name="T16" fmla="*/ 2896 w 4849"/>
                <a:gd name="T17" fmla="*/ 10 h 357"/>
                <a:gd name="T18" fmla="*/ 2839 w 4849"/>
                <a:gd name="T19" fmla="*/ 6 h 357"/>
                <a:gd name="T20" fmla="*/ 2743 w 4849"/>
                <a:gd name="T21" fmla="*/ 3 h 357"/>
                <a:gd name="T22" fmla="*/ 2437 w 4849"/>
                <a:gd name="T23" fmla="*/ 34 h 357"/>
                <a:gd name="T24" fmla="*/ 2064 w 4849"/>
                <a:gd name="T25" fmla="*/ 127 h 357"/>
                <a:gd name="T26" fmla="*/ 2008 w 4849"/>
                <a:gd name="T27" fmla="*/ 141 h 357"/>
                <a:gd name="T28" fmla="*/ 1914 w 4849"/>
                <a:gd name="T29" fmla="*/ 160 h 357"/>
                <a:gd name="T30" fmla="*/ 1838 w 4849"/>
                <a:gd name="T31" fmla="*/ 173 h 357"/>
                <a:gd name="T32" fmla="*/ 1762 w 4849"/>
                <a:gd name="T33" fmla="*/ 184 h 357"/>
                <a:gd name="T34" fmla="*/ 1647 w 4849"/>
                <a:gd name="T35" fmla="*/ 198 h 357"/>
                <a:gd name="T36" fmla="*/ 1532 w 4849"/>
                <a:gd name="T37" fmla="*/ 208 h 357"/>
                <a:gd name="T38" fmla="*/ 1186 w 4849"/>
                <a:gd name="T39" fmla="*/ 230 h 357"/>
                <a:gd name="T40" fmla="*/ 1072 w 4849"/>
                <a:gd name="T41" fmla="*/ 245 h 357"/>
                <a:gd name="T42" fmla="*/ 846 w 4849"/>
                <a:gd name="T43" fmla="*/ 290 h 357"/>
                <a:gd name="T44" fmla="*/ 615 w 4849"/>
                <a:gd name="T45" fmla="*/ 300 h 357"/>
                <a:gd name="T46" fmla="*/ 615 w 4849"/>
                <a:gd name="T47" fmla="*/ 298 h 357"/>
                <a:gd name="T48" fmla="*/ 845 w 4849"/>
                <a:gd name="T49" fmla="*/ 288 h 357"/>
                <a:gd name="T50" fmla="*/ 1072 w 4849"/>
                <a:gd name="T51" fmla="*/ 243 h 357"/>
                <a:gd name="T52" fmla="*/ 1186 w 4849"/>
                <a:gd name="T53" fmla="*/ 227 h 357"/>
                <a:gd name="T54" fmla="*/ 1532 w 4849"/>
                <a:gd name="T55" fmla="*/ 205 h 357"/>
                <a:gd name="T56" fmla="*/ 1647 w 4849"/>
                <a:gd name="T57" fmla="*/ 195 h 357"/>
                <a:gd name="T58" fmla="*/ 1761 w 4849"/>
                <a:gd name="T59" fmla="*/ 181 h 357"/>
                <a:gd name="T60" fmla="*/ 1837 w 4849"/>
                <a:gd name="T61" fmla="*/ 170 h 357"/>
                <a:gd name="T62" fmla="*/ 1913 w 4849"/>
                <a:gd name="T63" fmla="*/ 157 h 357"/>
                <a:gd name="T64" fmla="*/ 2007 w 4849"/>
                <a:gd name="T65" fmla="*/ 137 h 357"/>
                <a:gd name="T66" fmla="*/ 2063 w 4849"/>
                <a:gd name="T67" fmla="*/ 124 h 357"/>
                <a:gd name="T68" fmla="*/ 2436 w 4849"/>
                <a:gd name="T69" fmla="*/ 30 h 357"/>
                <a:gd name="T70" fmla="*/ 2743 w 4849"/>
                <a:gd name="T71" fmla="*/ 0 h 357"/>
                <a:gd name="T72" fmla="*/ 2839 w 4849"/>
                <a:gd name="T73" fmla="*/ 2 h 357"/>
                <a:gd name="T74" fmla="*/ 2897 w 4849"/>
                <a:gd name="T75" fmla="*/ 6 h 357"/>
                <a:gd name="T76" fmla="*/ 2916 w 4849"/>
                <a:gd name="T77" fmla="*/ 8 h 357"/>
                <a:gd name="T78" fmla="*/ 2973 w 4849"/>
                <a:gd name="T79" fmla="*/ 15 h 357"/>
                <a:gd name="T80" fmla="*/ 3050 w 4849"/>
                <a:gd name="T81" fmla="*/ 25 h 357"/>
                <a:gd name="T82" fmla="*/ 3509 w 4849"/>
                <a:gd name="T83" fmla="*/ 75 h 357"/>
                <a:gd name="T84" fmla="*/ 3808 w 4849"/>
                <a:gd name="T85" fmla="*/ 145 h 357"/>
                <a:gd name="T86" fmla="*/ 4087 w 4849"/>
                <a:gd name="T87" fmla="*/ 275 h 357"/>
                <a:gd name="T88" fmla="*/ 4198 w 4849"/>
                <a:gd name="T89" fmla="*/ 306 h 357"/>
                <a:gd name="T90" fmla="*/ 4541 w 4849"/>
                <a:gd name="T91" fmla="*/ 349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49" h="357">
                  <a:moveTo>
                    <a:pt x="4849" y="353"/>
                  </a:moveTo>
                  <a:cubicBezTo>
                    <a:pt x="4746" y="357"/>
                    <a:pt x="4643" y="356"/>
                    <a:pt x="4541" y="350"/>
                  </a:cubicBezTo>
                  <a:cubicBezTo>
                    <a:pt x="4438" y="344"/>
                    <a:pt x="4336" y="332"/>
                    <a:pt x="4235" y="315"/>
                  </a:cubicBezTo>
                  <a:cubicBezTo>
                    <a:pt x="4222" y="312"/>
                    <a:pt x="4210" y="310"/>
                    <a:pt x="4197" y="308"/>
                  </a:cubicBezTo>
                  <a:cubicBezTo>
                    <a:pt x="4185" y="305"/>
                    <a:pt x="4172" y="303"/>
                    <a:pt x="4160" y="300"/>
                  </a:cubicBezTo>
                  <a:cubicBezTo>
                    <a:pt x="4134" y="294"/>
                    <a:pt x="4110" y="286"/>
                    <a:pt x="4086" y="277"/>
                  </a:cubicBezTo>
                  <a:cubicBezTo>
                    <a:pt x="4038" y="259"/>
                    <a:pt x="3992" y="237"/>
                    <a:pt x="3946" y="213"/>
                  </a:cubicBezTo>
                  <a:cubicBezTo>
                    <a:pt x="3900" y="190"/>
                    <a:pt x="3855" y="166"/>
                    <a:pt x="3807" y="147"/>
                  </a:cubicBezTo>
                  <a:cubicBezTo>
                    <a:pt x="3760" y="127"/>
                    <a:pt x="3710" y="115"/>
                    <a:pt x="3660" y="105"/>
                  </a:cubicBezTo>
                  <a:cubicBezTo>
                    <a:pt x="3609" y="94"/>
                    <a:pt x="3559" y="85"/>
                    <a:pt x="3508" y="78"/>
                  </a:cubicBezTo>
                  <a:cubicBezTo>
                    <a:pt x="3457" y="71"/>
                    <a:pt x="3406" y="65"/>
                    <a:pt x="3355" y="59"/>
                  </a:cubicBezTo>
                  <a:cubicBezTo>
                    <a:pt x="3253" y="48"/>
                    <a:pt x="3151" y="39"/>
                    <a:pt x="3049" y="28"/>
                  </a:cubicBezTo>
                  <a:cubicBezTo>
                    <a:pt x="3011" y="23"/>
                    <a:pt x="3011" y="23"/>
                    <a:pt x="3011" y="23"/>
                  </a:cubicBezTo>
                  <a:cubicBezTo>
                    <a:pt x="2973" y="19"/>
                    <a:pt x="2973" y="19"/>
                    <a:pt x="2973" y="19"/>
                  </a:cubicBezTo>
                  <a:cubicBezTo>
                    <a:pt x="2960" y="17"/>
                    <a:pt x="2947" y="16"/>
                    <a:pt x="2935" y="14"/>
                  </a:cubicBezTo>
                  <a:cubicBezTo>
                    <a:pt x="2915" y="12"/>
                    <a:pt x="2915" y="12"/>
                    <a:pt x="2915" y="12"/>
                  </a:cubicBezTo>
                  <a:cubicBezTo>
                    <a:pt x="2906" y="11"/>
                    <a:pt x="2906" y="11"/>
                    <a:pt x="2906" y="11"/>
                  </a:cubicBezTo>
                  <a:cubicBezTo>
                    <a:pt x="2896" y="10"/>
                    <a:pt x="2896" y="10"/>
                    <a:pt x="2896" y="10"/>
                  </a:cubicBezTo>
                  <a:cubicBezTo>
                    <a:pt x="2858" y="7"/>
                    <a:pt x="2858" y="7"/>
                    <a:pt x="2858" y="7"/>
                  </a:cubicBezTo>
                  <a:cubicBezTo>
                    <a:pt x="2852" y="6"/>
                    <a:pt x="2845" y="6"/>
                    <a:pt x="2839" y="6"/>
                  </a:cubicBezTo>
                  <a:cubicBezTo>
                    <a:pt x="2820" y="5"/>
                    <a:pt x="2820" y="5"/>
                    <a:pt x="2820" y="5"/>
                  </a:cubicBezTo>
                  <a:cubicBezTo>
                    <a:pt x="2794" y="3"/>
                    <a:pt x="2768" y="4"/>
                    <a:pt x="2743" y="3"/>
                  </a:cubicBezTo>
                  <a:cubicBezTo>
                    <a:pt x="2692" y="4"/>
                    <a:pt x="2640" y="7"/>
                    <a:pt x="2589" y="12"/>
                  </a:cubicBezTo>
                  <a:cubicBezTo>
                    <a:pt x="2538" y="17"/>
                    <a:pt x="2488" y="25"/>
                    <a:pt x="2437" y="34"/>
                  </a:cubicBezTo>
                  <a:cubicBezTo>
                    <a:pt x="2336" y="53"/>
                    <a:pt x="2237" y="78"/>
                    <a:pt x="2138" y="106"/>
                  </a:cubicBezTo>
                  <a:cubicBezTo>
                    <a:pt x="2114" y="114"/>
                    <a:pt x="2089" y="120"/>
                    <a:pt x="2064" y="127"/>
                  </a:cubicBezTo>
                  <a:cubicBezTo>
                    <a:pt x="2052" y="131"/>
                    <a:pt x="2039" y="133"/>
                    <a:pt x="2027" y="136"/>
                  </a:cubicBezTo>
                  <a:cubicBezTo>
                    <a:pt x="2008" y="141"/>
                    <a:pt x="2008" y="141"/>
                    <a:pt x="2008" y="141"/>
                  </a:cubicBezTo>
                  <a:cubicBezTo>
                    <a:pt x="2002" y="142"/>
                    <a:pt x="1996" y="144"/>
                    <a:pt x="1989" y="145"/>
                  </a:cubicBezTo>
                  <a:cubicBezTo>
                    <a:pt x="1964" y="150"/>
                    <a:pt x="1939" y="156"/>
                    <a:pt x="1914" y="160"/>
                  </a:cubicBezTo>
                  <a:cubicBezTo>
                    <a:pt x="1901" y="163"/>
                    <a:pt x="1889" y="165"/>
                    <a:pt x="1876" y="167"/>
                  </a:cubicBezTo>
                  <a:cubicBezTo>
                    <a:pt x="1838" y="173"/>
                    <a:pt x="1838" y="173"/>
                    <a:pt x="1838" y="173"/>
                  </a:cubicBezTo>
                  <a:cubicBezTo>
                    <a:pt x="1825" y="176"/>
                    <a:pt x="1813" y="177"/>
                    <a:pt x="1800" y="179"/>
                  </a:cubicBezTo>
                  <a:cubicBezTo>
                    <a:pt x="1787" y="181"/>
                    <a:pt x="1774" y="183"/>
                    <a:pt x="1762" y="184"/>
                  </a:cubicBezTo>
                  <a:cubicBezTo>
                    <a:pt x="1736" y="188"/>
                    <a:pt x="1711" y="191"/>
                    <a:pt x="1685" y="194"/>
                  </a:cubicBezTo>
                  <a:cubicBezTo>
                    <a:pt x="1647" y="198"/>
                    <a:pt x="1647" y="198"/>
                    <a:pt x="1647" y="198"/>
                  </a:cubicBezTo>
                  <a:cubicBezTo>
                    <a:pt x="1609" y="202"/>
                    <a:pt x="1609" y="202"/>
                    <a:pt x="1609" y="202"/>
                  </a:cubicBezTo>
                  <a:cubicBezTo>
                    <a:pt x="1583" y="204"/>
                    <a:pt x="1558" y="206"/>
                    <a:pt x="1532" y="208"/>
                  </a:cubicBezTo>
                  <a:cubicBezTo>
                    <a:pt x="1430" y="216"/>
                    <a:pt x="1327" y="222"/>
                    <a:pt x="1225" y="228"/>
                  </a:cubicBezTo>
                  <a:cubicBezTo>
                    <a:pt x="1186" y="230"/>
                    <a:pt x="1186" y="230"/>
                    <a:pt x="1186" y="230"/>
                  </a:cubicBezTo>
                  <a:cubicBezTo>
                    <a:pt x="1174" y="231"/>
                    <a:pt x="1161" y="232"/>
                    <a:pt x="1148" y="233"/>
                  </a:cubicBezTo>
                  <a:cubicBezTo>
                    <a:pt x="1123" y="236"/>
                    <a:pt x="1097" y="240"/>
                    <a:pt x="1072" y="245"/>
                  </a:cubicBezTo>
                  <a:cubicBezTo>
                    <a:pt x="1022" y="255"/>
                    <a:pt x="972" y="267"/>
                    <a:pt x="921" y="277"/>
                  </a:cubicBezTo>
                  <a:cubicBezTo>
                    <a:pt x="896" y="282"/>
                    <a:pt x="871" y="286"/>
                    <a:pt x="846" y="290"/>
                  </a:cubicBezTo>
                  <a:cubicBezTo>
                    <a:pt x="820" y="293"/>
                    <a:pt x="794" y="295"/>
                    <a:pt x="769" y="296"/>
                  </a:cubicBezTo>
                  <a:cubicBezTo>
                    <a:pt x="615" y="300"/>
                    <a:pt x="615" y="300"/>
                    <a:pt x="615" y="300"/>
                  </a:cubicBezTo>
                  <a:cubicBezTo>
                    <a:pt x="410" y="305"/>
                    <a:pt x="205" y="310"/>
                    <a:pt x="0" y="319"/>
                  </a:cubicBezTo>
                  <a:cubicBezTo>
                    <a:pt x="205" y="310"/>
                    <a:pt x="410" y="304"/>
                    <a:pt x="615" y="298"/>
                  </a:cubicBezTo>
                  <a:cubicBezTo>
                    <a:pt x="769" y="294"/>
                    <a:pt x="769" y="294"/>
                    <a:pt x="769" y="294"/>
                  </a:cubicBezTo>
                  <a:cubicBezTo>
                    <a:pt x="794" y="293"/>
                    <a:pt x="820" y="291"/>
                    <a:pt x="845" y="288"/>
                  </a:cubicBezTo>
                  <a:cubicBezTo>
                    <a:pt x="871" y="284"/>
                    <a:pt x="896" y="280"/>
                    <a:pt x="921" y="275"/>
                  </a:cubicBezTo>
                  <a:cubicBezTo>
                    <a:pt x="971" y="265"/>
                    <a:pt x="1021" y="252"/>
                    <a:pt x="1072" y="243"/>
                  </a:cubicBezTo>
                  <a:cubicBezTo>
                    <a:pt x="1097" y="238"/>
                    <a:pt x="1122" y="234"/>
                    <a:pt x="1148" y="231"/>
                  </a:cubicBezTo>
                  <a:cubicBezTo>
                    <a:pt x="1160" y="229"/>
                    <a:pt x="1173" y="228"/>
                    <a:pt x="1186" y="227"/>
                  </a:cubicBezTo>
                  <a:cubicBezTo>
                    <a:pt x="1225" y="225"/>
                    <a:pt x="1225" y="225"/>
                    <a:pt x="1225" y="225"/>
                  </a:cubicBezTo>
                  <a:cubicBezTo>
                    <a:pt x="1327" y="219"/>
                    <a:pt x="1429" y="214"/>
                    <a:pt x="1532" y="205"/>
                  </a:cubicBezTo>
                  <a:cubicBezTo>
                    <a:pt x="1557" y="203"/>
                    <a:pt x="1583" y="201"/>
                    <a:pt x="1608" y="198"/>
                  </a:cubicBezTo>
                  <a:cubicBezTo>
                    <a:pt x="1647" y="195"/>
                    <a:pt x="1647" y="195"/>
                    <a:pt x="1647" y="195"/>
                  </a:cubicBezTo>
                  <a:cubicBezTo>
                    <a:pt x="1685" y="191"/>
                    <a:pt x="1685" y="191"/>
                    <a:pt x="1685" y="191"/>
                  </a:cubicBezTo>
                  <a:cubicBezTo>
                    <a:pt x="1710" y="188"/>
                    <a:pt x="1736" y="184"/>
                    <a:pt x="1761" y="181"/>
                  </a:cubicBezTo>
                  <a:cubicBezTo>
                    <a:pt x="1774" y="180"/>
                    <a:pt x="1787" y="178"/>
                    <a:pt x="1799" y="176"/>
                  </a:cubicBezTo>
                  <a:cubicBezTo>
                    <a:pt x="1812" y="174"/>
                    <a:pt x="1825" y="172"/>
                    <a:pt x="1837" y="170"/>
                  </a:cubicBezTo>
                  <a:cubicBezTo>
                    <a:pt x="1875" y="164"/>
                    <a:pt x="1875" y="164"/>
                    <a:pt x="1875" y="164"/>
                  </a:cubicBezTo>
                  <a:cubicBezTo>
                    <a:pt x="1888" y="162"/>
                    <a:pt x="1901" y="159"/>
                    <a:pt x="1913" y="157"/>
                  </a:cubicBezTo>
                  <a:cubicBezTo>
                    <a:pt x="1938" y="152"/>
                    <a:pt x="1963" y="147"/>
                    <a:pt x="1988" y="142"/>
                  </a:cubicBezTo>
                  <a:cubicBezTo>
                    <a:pt x="1995" y="140"/>
                    <a:pt x="2001" y="139"/>
                    <a:pt x="2007" y="137"/>
                  </a:cubicBezTo>
                  <a:cubicBezTo>
                    <a:pt x="2026" y="133"/>
                    <a:pt x="2026" y="133"/>
                    <a:pt x="2026" y="133"/>
                  </a:cubicBezTo>
                  <a:cubicBezTo>
                    <a:pt x="2038" y="130"/>
                    <a:pt x="2051" y="127"/>
                    <a:pt x="2063" y="124"/>
                  </a:cubicBezTo>
                  <a:cubicBezTo>
                    <a:pt x="2088" y="117"/>
                    <a:pt x="2113" y="110"/>
                    <a:pt x="2137" y="103"/>
                  </a:cubicBezTo>
                  <a:cubicBezTo>
                    <a:pt x="2236" y="75"/>
                    <a:pt x="2336" y="49"/>
                    <a:pt x="2436" y="30"/>
                  </a:cubicBezTo>
                  <a:cubicBezTo>
                    <a:pt x="2487" y="21"/>
                    <a:pt x="2538" y="14"/>
                    <a:pt x="2589" y="8"/>
                  </a:cubicBezTo>
                  <a:cubicBezTo>
                    <a:pt x="2640" y="3"/>
                    <a:pt x="2691" y="0"/>
                    <a:pt x="2743" y="0"/>
                  </a:cubicBezTo>
                  <a:cubicBezTo>
                    <a:pt x="2768" y="0"/>
                    <a:pt x="2794" y="0"/>
                    <a:pt x="2820" y="1"/>
                  </a:cubicBezTo>
                  <a:cubicBezTo>
                    <a:pt x="2839" y="2"/>
                    <a:pt x="2839" y="2"/>
                    <a:pt x="2839" y="2"/>
                  </a:cubicBezTo>
                  <a:cubicBezTo>
                    <a:pt x="2845" y="2"/>
                    <a:pt x="2852" y="3"/>
                    <a:pt x="2858" y="3"/>
                  </a:cubicBezTo>
                  <a:cubicBezTo>
                    <a:pt x="2897" y="6"/>
                    <a:pt x="2897" y="6"/>
                    <a:pt x="2897" y="6"/>
                  </a:cubicBezTo>
                  <a:cubicBezTo>
                    <a:pt x="2906" y="7"/>
                    <a:pt x="2906" y="7"/>
                    <a:pt x="2906" y="7"/>
                  </a:cubicBezTo>
                  <a:cubicBezTo>
                    <a:pt x="2916" y="8"/>
                    <a:pt x="2916" y="8"/>
                    <a:pt x="2916" y="8"/>
                  </a:cubicBezTo>
                  <a:cubicBezTo>
                    <a:pt x="2935" y="11"/>
                    <a:pt x="2935" y="11"/>
                    <a:pt x="2935" y="11"/>
                  </a:cubicBezTo>
                  <a:cubicBezTo>
                    <a:pt x="2948" y="12"/>
                    <a:pt x="2960" y="14"/>
                    <a:pt x="2973" y="15"/>
                  </a:cubicBezTo>
                  <a:cubicBezTo>
                    <a:pt x="3011" y="20"/>
                    <a:pt x="3011" y="20"/>
                    <a:pt x="3011" y="20"/>
                  </a:cubicBezTo>
                  <a:cubicBezTo>
                    <a:pt x="3050" y="25"/>
                    <a:pt x="3050" y="25"/>
                    <a:pt x="3050" y="25"/>
                  </a:cubicBezTo>
                  <a:cubicBezTo>
                    <a:pt x="3151" y="36"/>
                    <a:pt x="3254" y="45"/>
                    <a:pt x="3356" y="56"/>
                  </a:cubicBezTo>
                  <a:cubicBezTo>
                    <a:pt x="3407" y="62"/>
                    <a:pt x="3458" y="68"/>
                    <a:pt x="3509" y="75"/>
                  </a:cubicBezTo>
                  <a:cubicBezTo>
                    <a:pt x="3559" y="83"/>
                    <a:pt x="3610" y="91"/>
                    <a:pt x="3660" y="102"/>
                  </a:cubicBezTo>
                  <a:cubicBezTo>
                    <a:pt x="3710" y="113"/>
                    <a:pt x="3761" y="125"/>
                    <a:pt x="3808" y="145"/>
                  </a:cubicBezTo>
                  <a:cubicBezTo>
                    <a:pt x="3856" y="164"/>
                    <a:pt x="3901" y="188"/>
                    <a:pt x="3947" y="211"/>
                  </a:cubicBezTo>
                  <a:cubicBezTo>
                    <a:pt x="3993" y="234"/>
                    <a:pt x="4039" y="257"/>
                    <a:pt x="4087" y="275"/>
                  </a:cubicBezTo>
                  <a:cubicBezTo>
                    <a:pt x="4111" y="284"/>
                    <a:pt x="4135" y="292"/>
                    <a:pt x="4160" y="298"/>
                  </a:cubicBezTo>
                  <a:cubicBezTo>
                    <a:pt x="4172" y="301"/>
                    <a:pt x="4185" y="303"/>
                    <a:pt x="4198" y="306"/>
                  </a:cubicBezTo>
                  <a:cubicBezTo>
                    <a:pt x="4210" y="308"/>
                    <a:pt x="4223" y="310"/>
                    <a:pt x="4235" y="313"/>
                  </a:cubicBezTo>
                  <a:cubicBezTo>
                    <a:pt x="4336" y="331"/>
                    <a:pt x="4439" y="342"/>
                    <a:pt x="4541" y="349"/>
                  </a:cubicBezTo>
                  <a:cubicBezTo>
                    <a:pt x="4643" y="355"/>
                    <a:pt x="4746" y="357"/>
                    <a:pt x="4849" y="3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59">
              <a:extLst>
                <a:ext uri="{FF2B5EF4-FFF2-40B4-BE49-F238E27FC236}">
                  <a16:creationId xmlns:a16="http://schemas.microsoft.com/office/drawing/2014/main" id="{401EF42C-2C22-9246-494C-CF36CBFF998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9463" y="3802063"/>
              <a:ext cx="12111038" cy="846138"/>
            </a:xfrm>
            <a:custGeom>
              <a:avLst/>
              <a:gdLst>
                <a:gd name="T0" fmla="*/ 4236 w 4849"/>
                <a:gd name="T1" fmla="*/ 303 h 338"/>
                <a:gd name="T2" fmla="*/ 4160 w 4849"/>
                <a:gd name="T3" fmla="*/ 292 h 338"/>
                <a:gd name="T4" fmla="*/ 4122 w 4849"/>
                <a:gd name="T5" fmla="*/ 286 h 338"/>
                <a:gd name="T6" fmla="*/ 4094 w 4849"/>
                <a:gd name="T7" fmla="*/ 279 h 338"/>
                <a:gd name="T8" fmla="*/ 4066 w 4849"/>
                <a:gd name="T9" fmla="*/ 271 h 338"/>
                <a:gd name="T10" fmla="*/ 4012 w 4849"/>
                <a:gd name="T11" fmla="*/ 252 h 338"/>
                <a:gd name="T12" fmla="*/ 3800 w 4849"/>
                <a:gd name="T13" fmla="*/ 163 h 338"/>
                <a:gd name="T14" fmla="*/ 3745 w 4849"/>
                <a:gd name="T15" fmla="*/ 146 h 338"/>
                <a:gd name="T16" fmla="*/ 3689 w 4849"/>
                <a:gd name="T17" fmla="*/ 134 h 338"/>
                <a:gd name="T18" fmla="*/ 3575 w 4849"/>
                <a:gd name="T19" fmla="*/ 114 h 338"/>
                <a:gd name="T20" fmla="*/ 3347 w 4849"/>
                <a:gd name="T21" fmla="*/ 86 h 338"/>
                <a:gd name="T22" fmla="*/ 3003 w 4849"/>
                <a:gd name="T23" fmla="*/ 46 h 338"/>
                <a:gd name="T24" fmla="*/ 2889 w 4849"/>
                <a:gd name="T25" fmla="*/ 29 h 338"/>
                <a:gd name="T26" fmla="*/ 2813 w 4849"/>
                <a:gd name="T27" fmla="*/ 18 h 338"/>
                <a:gd name="T28" fmla="*/ 2775 w 4849"/>
                <a:gd name="T29" fmla="*/ 13 h 338"/>
                <a:gd name="T30" fmla="*/ 2584 w 4849"/>
                <a:gd name="T31" fmla="*/ 4 h 338"/>
                <a:gd name="T32" fmla="*/ 2279 w 4849"/>
                <a:gd name="T33" fmla="*/ 32 h 338"/>
                <a:gd name="T34" fmla="*/ 2110 w 4849"/>
                <a:gd name="T35" fmla="*/ 67 h 338"/>
                <a:gd name="T36" fmla="*/ 2054 w 4849"/>
                <a:gd name="T37" fmla="*/ 80 h 338"/>
                <a:gd name="T38" fmla="*/ 1828 w 4849"/>
                <a:gd name="T39" fmla="*/ 125 h 338"/>
                <a:gd name="T40" fmla="*/ 1140 w 4849"/>
                <a:gd name="T41" fmla="*/ 197 h 338"/>
                <a:gd name="T42" fmla="*/ 918 w 4849"/>
                <a:gd name="T43" fmla="*/ 254 h 338"/>
                <a:gd name="T44" fmla="*/ 843 w 4849"/>
                <a:gd name="T45" fmla="*/ 273 h 338"/>
                <a:gd name="T46" fmla="*/ 691 w 4849"/>
                <a:gd name="T47" fmla="*/ 291 h 338"/>
                <a:gd name="T48" fmla="*/ 0 w 4849"/>
                <a:gd name="T49" fmla="*/ 317 h 338"/>
                <a:gd name="T50" fmla="*/ 691 w 4849"/>
                <a:gd name="T51" fmla="*/ 289 h 338"/>
                <a:gd name="T52" fmla="*/ 843 w 4849"/>
                <a:gd name="T53" fmla="*/ 271 h 338"/>
                <a:gd name="T54" fmla="*/ 917 w 4849"/>
                <a:gd name="T55" fmla="*/ 252 h 338"/>
                <a:gd name="T56" fmla="*/ 1140 w 4849"/>
                <a:gd name="T57" fmla="*/ 194 h 338"/>
                <a:gd name="T58" fmla="*/ 1827 w 4849"/>
                <a:gd name="T59" fmla="*/ 121 h 338"/>
                <a:gd name="T60" fmla="*/ 2053 w 4849"/>
                <a:gd name="T61" fmla="*/ 77 h 338"/>
                <a:gd name="T62" fmla="*/ 2109 w 4849"/>
                <a:gd name="T63" fmla="*/ 63 h 338"/>
                <a:gd name="T64" fmla="*/ 2278 w 4849"/>
                <a:gd name="T65" fmla="*/ 28 h 338"/>
                <a:gd name="T66" fmla="*/ 2584 w 4849"/>
                <a:gd name="T67" fmla="*/ 0 h 338"/>
                <a:gd name="T68" fmla="*/ 2776 w 4849"/>
                <a:gd name="T69" fmla="*/ 10 h 338"/>
                <a:gd name="T70" fmla="*/ 2814 w 4849"/>
                <a:gd name="T71" fmla="*/ 14 h 338"/>
                <a:gd name="T72" fmla="*/ 2890 w 4849"/>
                <a:gd name="T73" fmla="*/ 25 h 338"/>
                <a:gd name="T74" fmla="*/ 3004 w 4849"/>
                <a:gd name="T75" fmla="*/ 43 h 338"/>
                <a:gd name="T76" fmla="*/ 3347 w 4849"/>
                <a:gd name="T77" fmla="*/ 83 h 338"/>
                <a:gd name="T78" fmla="*/ 3576 w 4849"/>
                <a:gd name="T79" fmla="*/ 111 h 338"/>
                <a:gd name="T80" fmla="*/ 3689 w 4849"/>
                <a:gd name="T81" fmla="*/ 131 h 338"/>
                <a:gd name="T82" fmla="*/ 3745 w 4849"/>
                <a:gd name="T83" fmla="*/ 143 h 338"/>
                <a:gd name="T84" fmla="*/ 3800 w 4849"/>
                <a:gd name="T85" fmla="*/ 161 h 338"/>
                <a:gd name="T86" fmla="*/ 4013 w 4849"/>
                <a:gd name="T87" fmla="*/ 250 h 338"/>
                <a:gd name="T88" fmla="*/ 4067 w 4849"/>
                <a:gd name="T89" fmla="*/ 269 h 338"/>
                <a:gd name="T90" fmla="*/ 4095 w 4849"/>
                <a:gd name="T91" fmla="*/ 277 h 338"/>
                <a:gd name="T92" fmla="*/ 4123 w 4849"/>
                <a:gd name="T93" fmla="*/ 283 h 338"/>
                <a:gd name="T94" fmla="*/ 4160 w 4849"/>
                <a:gd name="T95" fmla="*/ 290 h 338"/>
                <a:gd name="T96" fmla="*/ 4236 w 4849"/>
                <a:gd name="T97" fmla="*/ 301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49" h="338">
                  <a:moveTo>
                    <a:pt x="4849" y="334"/>
                  </a:moveTo>
                  <a:cubicBezTo>
                    <a:pt x="4644" y="338"/>
                    <a:pt x="4439" y="329"/>
                    <a:pt x="4236" y="303"/>
                  </a:cubicBezTo>
                  <a:cubicBezTo>
                    <a:pt x="4198" y="298"/>
                    <a:pt x="4198" y="298"/>
                    <a:pt x="4198" y="298"/>
                  </a:cubicBezTo>
                  <a:cubicBezTo>
                    <a:pt x="4160" y="292"/>
                    <a:pt x="4160" y="292"/>
                    <a:pt x="4160" y="292"/>
                  </a:cubicBezTo>
                  <a:cubicBezTo>
                    <a:pt x="4154" y="291"/>
                    <a:pt x="4147" y="290"/>
                    <a:pt x="4141" y="289"/>
                  </a:cubicBezTo>
                  <a:cubicBezTo>
                    <a:pt x="4122" y="286"/>
                    <a:pt x="4122" y="286"/>
                    <a:pt x="4122" y="286"/>
                  </a:cubicBezTo>
                  <a:cubicBezTo>
                    <a:pt x="4104" y="281"/>
                    <a:pt x="4104" y="281"/>
                    <a:pt x="4104" y="281"/>
                  </a:cubicBezTo>
                  <a:cubicBezTo>
                    <a:pt x="4094" y="279"/>
                    <a:pt x="4094" y="279"/>
                    <a:pt x="4094" y="279"/>
                  </a:cubicBezTo>
                  <a:cubicBezTo>
                    <a:pt x="4085" y="276"/>
                    <a:pt x="4085" y="276"/>
                    <a:pt x="4085" y="276"/>
                  </a:cubicBezTo>
                  <a:cubicBezTo>
                    <a:pt x="4066" y="271"/>
                    <a:pt x="4066" y="271"/>
                    <a:pt x="4066" y="271"/>
                  </a:cubicBezTo>
                  <a:cubicBezTo>
                    <a:pt x="4048" y="265"/>
                    <a:pt x="4048" y="265"/>
                    <a:pt x="4048" y="265"/>
                  </a:cubicBezTo>
                  <a:cubicBezTo>
                    <a:pt x="4036" y="261"/>
                    <a:pt x="4024" y="256"/>
                    <a:pt x="4012" y="252"/>
                  </a:cubicBezTo>
                  <a:cubicBezTo>
                    <a:pt x="3988" y="242"/>
                    <a:pt x="3965" y="232"/>
                    <a:pt x="3941" y="222"/>
                  </a:cubicBezTo>
                  <a:cubicBezTo>
                    <a:pt x="3894" y="201"/>
                    <a:pt x="3848" y="180"/>
                    <a:pt x="3800" y="163"/>
                  </a:cubicBezTo>
                  <a:cubicBezTo>
                    <a:pt x="3787" y="159"/>
                    <a:pt x="3775" y="154"/>
                    <a:pt x="3763" y="151"/>
                  </a:cubicBezTo>
                  <a:cubicBezTo>
                    <a:pt x="3757" y="149"/>
                    <a:pt x="3751" y="147"/>
                    <a:pt x="3745" y="146"/>
                  </a:cubicBezTo>
                  <a:cubicBezTo>
                    <a:pt x="3726" y="141"/>
                    <a:pt x="3726" y="141"/>
                    <a:pt x="3726" y="141"/>
                  </a:cubicBezTo>
                  <a:cubicBezTo>
                    <a:pt x="3714" y="138"/>
                    <a:pt x="3701" y="136"/>
                    <a:pt x="3689" y="134"/>
                  </a:cubicBezTo>
                  <a:cubicBezTo>
                    <a:pt x="3676" y="131"/>
                    <a:pt x="3663" y="129"/>
                    <a:pt x="3651" y="126"/>
                  </a:cubicBezTo>
                  <a:cubicBezTo>
                    <a:pt x="3626" y="122"/>
                    <a:pt x="3600" y="118"/>
                    <a:pt x="3575" y="114"/>
                  </a:cubicBezTo>
                  <a:cubicBezTo>
                    <a:pt x="3550" y="110"/>
                    <a:pt x="3524" y="107"/>
                    <a:pt x="3499" y="103"/>
                  </a:cubicBezTo>
                  <a:cubicBezTo>
                    <a:pt x="3448" y="97"/>
                    <a:pt x="3397" y="91"/>
                    <a:pt x="3347" y="86"/>
                  </a:cubicBezTo>
                  <a:cubicBezTo>
                    <a:pt x="3245" y="75"/>
                    <a:pt x="3143" y="65"/>
                    <a:pt x="3041" y="51"/>
                  </a:cubicBezTo>
                  <a:cubicBezTo>
                    <a:pt x="3003" y="46"/>
                    <a:pt x="3003" y="46"/>
                    <a:pt x="3003" y="46"/>
                  </a:cubicBezTo>
                  <a:cubicBezTo>
                    <a:pt x="2965" y="41"/>
                    <a:pt x="2965" y="41"/>
                    <a:pt x="2965" y="41"/>
                  </a:cubicBezTo>
                  <a:cubicBezTo>
                    <a:pt x="2940" y="37"/>
                    <a:pt x="2915" y="32"/>
                    <a:pt x="2889" y="29"/>
                  </a:cubicBezTo>
                  <a:cubicBezTo>
                    <a:pt x="2852" y="23"/>
                    <a:pt x="2852" y="23"/>
                    <a:pt x="2852" y="23"/>
                  </a:cubicBezTo>
                  <a:cubicBezTo>
                    <a:pt x="2813" y="18"/>
                    <a:pt x="2813" y="18"/>
                    <a:pt x="2813" y="18"/>
                  </a:cubicBezTo>
                  <a:cubicBezTo>
                    <a:pt x="2794" y="15"/>
                    <a:pt x="2794" y="15"/>
                    <a:pt x="2794" y="15"/>
                  </a:cubicBezTo>
                  <a:cubicBezTo>
                    <a:pt x="2775" y="13"/>
                    <a:pt x="2775" y="13"/>
                    <a:pt x="2775" y="13"/>
                  </a:cubicBezTo>
                  <a:cubicBezTo>
                    <a:pt x="2763" y="12"/>
                    <a:pt x="2750" y="11"/>
                    <a:pt x="2737" y="10"/>
                  </a:cubicBezTo>
                  <a:cubicBezTo>
                    <a:pt x="2686" y="6"/>
                    <a:pt x="2635" y="4"/>
                    <a:pt x="2584" y="4"/>
                  </a:cubicBezTo>
                  <a:cubicBezTo>
                    <a:pt x="2533" y="5"/>
                    <a:pt x="2482" y="7"/>
                    <a:pt x="2431" y="12"/>
                  </a:cubicBezTo>
                  <a:cubicBezTo>
                    <a:pt x="2380" y="17"/>
                    <a:pt x="2329" y="23"/>
                    <a:pt x="2279" y="32"/>
                  </a:cubicBezTo>
                  <a:cubicBezTo>
                    <a:pt x="2228" y="41"/>
                    <a:pt x="2178" y="51"/>
                    <a:pt x="2128" y="62"/>
                  </a:cubicBezTo>
                  <a:cubicBezTo>
                    <a:pt x="2110" y="67"/>
                    <a:pt x="2110" y="67"/>
                    <a:pt x="2110" y="67"/>
                  </a:cubicBezTo>
                  <a:cubicBezTo>
                    <a:pt x="2091" y="71"/>
                    <a:pt x="2091" y="71"/>
                    <a:pt x="2091" y="71"/>
                  </a:cubicBezTo>
                  <a:cubicBezTo>
                    <a:pt x="2054" y="80"/>
                    <a:pt x="2054" y="80"/>
                    <a:pt x="2054" y="80"/>
                  </a:cubicBezTo>
                  <a:cubicBezTo>
                    <a:pt x="2029" y="86"/>
                    <a:pt x="2004" y="92"/>
                    <a:pt x="1979" y="97"/>
                  </a:cubicBezTo>
                  <a:cubicBezTo>
                    <a:pt x="1929" y="108"/>
                    <a:pt x="1878" y="117"/>
                    <a:pt x="1828" y="125"/>
                  </a:cubicBezTo>
                  <a:cubicBezTo>
                    <a:pt x="1625" y="155"/>
                    <a:pt x="1420" y="168"/>
                    <a:pt x="1217" y="188"/>
                  </a:cubicBezTo>
                  <a:cubicBezTo>
                    <a:pt x="1191" y="191"/>
                    <a:pt x="1166" y="193"/>
                    <a:pt x="1140" y="197"/>
                  </a:cubicBezTo>
                  <a:cubicBezTo>
                    <a:pt x="1115" y="201"/>
                    <a:pt x="1090" y="206"/>
                    <a:pt x="1065" y="212"/>
                  </a:cubicBezTo>
                  <a:cubicBezTo>
                    <a:pt x="1016" y="225"/>
                    <a:pt x="967" y="240"/>
                    <a:pt x="918" y="254"/>
                  </a:cubicBezTo>
                  <a:cubicBezTo>
                    <a:pt x="905" y="258"/>
                    <a:pt x="893" y="261"/>
                    <a:pt x="881" y="264"/>
                  </a:cubicBezTo>
                  <a:cubicBezTo>
                    <a:pt x="868" y="267"/>
                    <a:pt x="856" y="270"/>
                    <a:pt x="843" y="273"/>
                  </a:cubicBezTo>
                  <a:cubicBezTo>
                    <a:pt x="818" y="279"/>
                    <a:pt x="793" y="282"/>
                    <a:pt x="767" y="285"/>
                  </a:cubicBezTo>
                  <a:cubicBezTo>
                    <a:pt x="742" y="288"/>
                    <a:pt x="716" y="289"/>
                    <a:pt x="691" y="291"/>
                  </a:cubicBezTo>
                  <a:cubicBezTo>
                    <a:pt x="665" y="293"/>
                    <a:pt x="640" y="294"/>
                    <a:pt x="614" y="296"/>
                  </a:cubicBezTo>
                  <a:cubicBezTo>
                    <a:pt x="410" y="307"/>
                    <a:pt x="205" y="312"/>
                    <a:pt x="0" y="317"/>
                  </a:cubicBezTo>
                  <a:cubicBezTo>
                    <a:pt x="205" y="312"/>
                    <a:pt x="409" y="305"/>
                    <a:pt x="614" y="294"/>
                  </a:cubicBezTo>
                  <a:cubicBezTo>
                    <a:pt x="691" y="289"/>
                    <a:pt x="691" y="289"/>
                    <a:pt x="691" y="289"/>
                  </a:cubicBezTo>
                  <a:cubicBezTo>
                    <a:pt x="716" y="287"/>
                    <a:pt x="742" y="286"/>
                    <a:pt x="767" y="283"/>
                  </a:cubicBezTo>
                  <a:cubicBezTo>
                    <a:pt x="792" y="280"/>
                    <a:pt x="818" y="276"/>
                    <a:pt x="843" y="271"/>
                  </a:cubicBezTo>
                  <a:cubicBezTo>
                    <a:pt x="855" y="268"/>
                    <a:pt x="868" y="265"/>
                    <a:pt x="880" y="262"/>
                  </a:cubicBezTo>
                  <a:cubicBezTo>
                    <a:pt x="892" y="259"/>
                    <a:pt x="905" y="255"/>
                    <a:pt x="917" y="252"/>
                  </a:cubicBezTo>
                  <a:cubicBezTo>
                    <a:pt x="966" y="238"/>
                    <a:pt x="1015" y="222"/>
                    <a:pt x="1065" y="210"/>
                  </a:cubicBezTo>
                  <a:cubicBezTo>
                    <a:pt x="1090" y="203"/>
                    <a:pt x="1115" y="198"/>
                    <a:pt x="1140" y="194"/>
                  </a:cubicBezTo>
                  <a:cubicBezTo>
                    <a:pt x="1165" y="190"/>
                    <a:pt x="1191" y="188"/>
                    <a:pt x="1216" y="185"/>
                  </a:cubicBezTo>
                  <a:cubicBezTo>
                    <a:pt x="1420" y="165"/>
                    <a:pt x="1625" y="152"/>
                    <a:pt x="1827" y="121"/>
                  </a:cubicBezTo>
                  <a:cubicBezTo>
                    <a:pt x="1878" y="113"/>
                    <a:pt x="1928" y="105"/>
                    <a:pt x="1978" y="94"/>
                  </a:cubicBezTo>
                  <a:cubicBezTo>
                    <a:pt x="2003" y="89"/>
                    <a:pt x="2028" y="82"/>
                    <a:pt x="2053" y="77"/>
                  </a:cubicBezTo>
                  <a:cubicBezTo>
                    <a:pt x="2090" y="67"/>
                    <a:pt x="2090" y="67"/>
                    <a:pt x="2090" y="67"/>
                  </a:cubicBezTo>
                  <a:cubicBezTo>
                    <a:pt x="2109" y="63"/>
                    <a:pt x="2109" y="63"/>
                    <a:pt x="2109" y="63"/>
                  </a:cubicBezTo>
                  <a:cubicBezTo>
                    <a:pt x="2127" y="59"/>
                    <a:pt x="2127" y="59"/>
                    <a:pt x="2127" y="59"/>
                  </a:cubicBezTo>
                  <a:cubicBezTo>
                    <a:pt x="2177" y="47"/>
                    <a:pt x="2228" y="37"/>
                    <a:pt x="2278" y="28"/>
                  </a:cubicBezTo>
                  <a:cubicBezTo>
                    <a:pt x="2329" y="19"/>
                    <a:pt x="2379" y="13"/>
                    <a:pt x="2430" y="8"/>
                  </a:cubicBezTo>
                  <a:cubicBezTo>
                    <a:pt x="2481" y="3"/>
                    <a:pt x="2533" y="1"/>
                    <a:pt x="2584" y="0"/>
                  </a:cubicBezTo>
                  <a:cubicBezTo>
                    <a:pt x="2635" y="0"/>
                    <a:pt x="2686" y="2"/>
                    <a:pt x="2737" y="6"/>
                  </a:cubicBezTo>
                  <a:cubicBezTo>
                    <a:pt x="2750" y="7"/>
                    <a:pt x="2763" y="8"/>
                    <a:pt x="2776" y="10"/>
                  </a:cubicBezTo>
                  <a:cubicBezTo>
                    <a:pt x="2795" y="11"/>
                    <a:pt x="2795" y="11"/>
                    <a:pt x="2795" y="11"/>
                  </a:cubicBezTo>
                  <a:cubicBezTo>
                    <a:pt x="2814" y="14"/>
                    <a:pt x="2814" y="14"/>
                    <a:pt x="2814" y="14"/>
                  </a:cubicBezTo>
                  <a:cubicBezTo>
                    <a:pt x="2852" y="19"/>
                    <a:pt x="2852" y="19"/>
                    <a:pt x="2852" y="19"/>
                  </a:cubicBezTo>
                  <a:cubicBezTo>
                    <a:pt x="2890" y="25"/>
                    <a:pt x="2890" y="25"/>
                    <a:pt x="2890" y="25"/>
                  </a:cubicBezTo>
                  <a:cubicBezTo>
                    <a:pt x="2915" y="29"/>
                    <a:pt x="2940" y="34"/>
                    <a:pt x="2966" y="37"/>
                  </a:cubicBezTo>
                  <a:cubicBezTo>
                    <a:pt x="3004" y="43"/>
                    <a:pt x="3004" y="43"/>
                    <a:pt x="3004" y="43"/>
                  </a:cubicBezTo>
                  <a:cubicBezTo>
                    <a:pt x="3042" y="48"/>
                    <a:pt x="3042" y="48"/>
                    <a:pt x="3042" y="48"/>
                  </a:cubicBezTo>
                  <a:cubicBezTo>
                    <a:pt x="3143" y="62"/>
                    <a:pt x="3245" y="72"/>
                    <a:pt x="3347" y="83"/>
                  </a:cubicBezTo>
                  <a:cubicBezTo>
                    <a:pt x="3398" y="88"/>
                    <a:pt x="3449" y="94"/>
                    <a:pt x="3499" y="101"/>
                  </a:cubicBezTo>
                  <a:cubicBezTo>
                    <a:pt x="3525" y="104"/>
                    <a:pt x="3550" y="108"/>
                    <a:pt x="3576" y="111"/>
                  </a:cubicBezTo>
                  <a:cubicBezTo>
                    <a:pt x="3601" y="115"/>
                    <a:pt x="3626" y="119"/>
                    <a:pt x="3651" y="124"/>
                  </a:cubicBezTo>
                  <a:cubicBezTo>
                    <a:pt x="3664" y="126"/>
                    <a:pt x="3677" y="128"/>
                    <a:pt x="3689" y="131"/>
                  </a:cubicBezTo>
                  <a:cubicBezTo>
                    <a:pt x="3702" y="134"/>
                    <a:pt x="3714" y="136"/>
                    <a:pt x="3727" y="139"/>
                  </a:cubicBezTo>
                  <a:cubicBezTo>
                    <a:pt x="3745" y="143"/>
                    <a:pt x="3745" y="143"/>
                    <a:pt x="3745" y="143"/>
                  </a:cubicBezTo>
                  <a:cubicBezTo>
                    <a:pt x="3752" y="145"/>
                    <a:pt x="3758" y="147"/>
                    <a:pt x="3764" y="149"/>
                  </a:cubicBezTo>
                  <a:cubicBezTo>
                    <a:pt x="3776" y="152"/>
                    <a:pt x="3788" y="156"/>
                    <a:pt x="3800" y="161"/>
                  </a:cubicBezTo>
                  <a:cubicBezTo>
                    <a:pt x="3849" y="178"/>
                    <a:pt x="3895" y="199"/>
                    <a:pt x="3942" y="220"/>
                  </a:cubicBezTo>
                  <a:cubicBezTo>
                    <a:pt x="3965" y="230"/>
                    <a:pt x="3989" y="240"/>
                    <a:pt x="4013" y="250"/>
                  </a:cubicBezTo>
                  <a:cubicBezTo>
                    <a:pt x="4025" y="254"/>
                    <a:pt x="4037" y="259"/>
                    <a:pt x="4049" y="263"/>
                  </a:cubicBezTo>
                  <a:cubicBezTo>
                    <a:pt x="4067" y="269"/>
                    <a:pt x="4067" y="269"/>
                    <a:pt x="4067" y="269"/>
                  </a:cubicBezTo>
                  <a:cubicBezTo>
                    <a:pt x="4086" y="274"/>
                    <a:pt x="4086" y="274"/>
                    <a:pt x="4086" y="274"/>
                  </a:cubicBezTo>
                  <a:cubicBezTo>
                    <a:pt x="4095" y="277"/>
                    <a:pt x="4095" y="277"/>
                    <a:pt x="4095" y="277"/>
                  </a:cubicBezTo>
                  <a:cubicBezTo>
                    <a:pt x="4104" y="279"/>
                    <a:pt x="4104" y="279"/>
                    <a:pt x="4104" y="279"/>
                  </a:cubicBezTo>
                  <a:cubicBezTo>
                    <a:pt x="4123" y="283"/>
                    <a:pt x="4123" y="283"/>
                    <a:pt x="4123" y="283"/>
                  </a:cubicBezTo>
                  <a:cubicBezTo>
                    <a:pt x="4141" y="287"/>
                    <a:pt x="4141" y="287"/>
                    <a:pt x="4141" y="287"/>
                  </a:cubicBezTo>
                  <a:cubicBezTo>
                    <a:pt x="4148" y="288"/>
                    <a:pt x="4154" y="289"/>
                    <a:pt x="4160" y="290"/>
                  </a:cubicBezTo>
                  <a:cubicBezTo>
                    <a:pt x="4198" y="296"/>
                    <a:pt x="4198" y="296"/>
                    <a:pt x="4198" y="296"/>
                  </a:cubicBezTo>
                  <a:cubicBezTo>
                    <a:pt x="4236" y="301"/>
                    <a:pt x="4236" y="301"/>
                    <a:pt x="4236" y="301"/>
                  </a:cubicBezTo>
                  <a:cubicBezTo>
                    <a:pt x="4439" y="328"/>
                    <a:pt x="4644" y="337"/>
                    <a:pt x="4849" y="3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60">
              <a:extLst>
                <a:ext uri="{FF2B5EF4-FFF2-40B4-BE49-F238E27FC236}">
                  <a16:creationId xmlns:a16="http://schemas.microsoft.com/office/drawing/2014/main" id="{256CEFFA-0820-3C09-3D20-22F4EC5E73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4225" y="3922713"/>
              <a:ext cx="12112625" cy="804863"/>
            </a:xfrm>
            <a:custGeom>
              <a:avLst/>
              <a:gdLst>
                <a:gd name="T0" fmla="*/ 4542 w 4849"/>
                <a:gd name="T1" fmla="*/ 316 h 322"/>
                <a:gd name="T2" fmla="*/ 4197 w 4849"/>
                <a:gd name="T3" fmla="*/ 293 h 322"/>
                <a:gd name="T4" fmla="*/ 4140 w 4849"/>
                <a:gd name="T5" fmla="*/ 287 h 322"/>
                <a:gd name="T6" fmla="*/ 4102 w 4849"/>
                <a:gd name="T7" fmla="*/ 282 h 322"/>
                <a:gd name="T8" fmla="*/ 3936 w 4849"/>
                <a:gd name="T9" fmla="*/ 236 h 322"/>
                <a:gd name="T10" fmla="*/ 3754 w 4849"/>
                <a:gd name="T11" fmla="*/ 174 h 322"/>
                <a:gd name="T12" fmla="*/ 3726 w 4849"/>
                <a:gd name="T13" fmla="*/ 168 h 322"/>
                <a:gd name="T14" fmla="*/ 3698 w 4849"/>
                <a:gd name="T15" fmla="*/ 163 h 322"/>
                <a:gd name="T16" fmla="*/ 3641 w 4849"/>
                <a:gd name="T17" fmla="*/ 154 h 322"/>
                <a:gd name="T18" fmla="*/ 3031 w 4849"/>
                <a:gd name="T19" fmla="*/ 84 h 322"/>
                <a:gd name="T20" fmla="*/ 2918 w 4849"/>
                <a:gd name="T21" fmla="*/ 66 h 322"/>
                <a:gd name="T22" fmla="*/ 2805 w 4849"/>
                <a:gd name="T23" fmla="*/ 43 h 322"/>
                <a:gd name="T24" fmla="*/ 2729 w 4849"/>
                <a:gd name="T25" fmla="*/ 30 h 322"/>
                <a:gd name="T26" fmla="*/ 2654 w 4849"/>
                <a:gd name="T27" fmla="*/ 19 h 322"/>
                <a:gd name="T28" fmla="*/ 2615 w 4849"/>
                <a:gd name="T29" fmla="*/ 15 h 322"/>
                <a:gd name="T30" fmla="*/ 2424 w 4849"/>
                <a:gd name="T31" fmla="*/ 4 h 322"/>
                <a:gd name="T32" fmla="*/ 2233 w 4849"/>
                <a:gd name="T33" fmla="*/ 15 h 322"/>
                <a:gd name="T34" fmla="*/ 2195 w 4849"/>
                <a:gd name="T35" fmla="*/ 19 h 322"/>
                <a:gd name="T36" fmla="*/ 2119 w 4849"/>
                <a:gd name="T37" fmla="*/ 30 h 322"/>
                <a:gd name="T38" fmla="*/ 2043 w 4849"/>
                <a:gd name="T39" fmla="*/ 43 h 322"/>
                <a:gd name="T40" fmla="*/ 1931 w 4849"/>
                <a:gd name="T41" fmla="*/ 66 h 322"/>
                <a:gd name="T42" fmla="*/ 1817 w 4849"/>
                <a:gd name="T43" fmla="*/ 84 h 322"/>
                <a:gd name="T44" fmla="*/ 1207 w 4849"/>
                <a:gd name="T45" fmla="*/ 154 h 322"/>
                <a:gd name="T46" fmla="*/ 1150 w 4849"/>
                <a:gd name="T47" fmla="*/ 163 h 322"/>
                <a:gd name="T48" fmla="*/ 1122 w 4849"/>
                <a:gd name="T49" fmla="*/ 168 h 322"/>
                <a:gd name="T50" fmla="*/ 1094 w 4849"/>
                <a:gd name="T51" fmla="*/ 174 h 322"/>
                <a:gd name="T52" fmla="*/ 913 w 4849"/>
                <a:gd name="T53" fmla="*/ 236 h 322"/>
                <a:gd name="T54" fmla="*/ 746 w 4849"/>
                <a:gd name="T55" fmla="*/ 282 h 322"/>
                <a:gd name="T56" fmla="*/ 708 w 4849"/>
                <a:gd name="T57" fmla="*/ 287 h 322"/>
                <a:gd name="T58" fmla="*/ 651 w 4849"/>
                <a:gd name="T59" fmla="*/ 293 h 322"/>
                <a:gd name="T60" fmla="*/ 306 w 4849"/>
                <a:gd name="T61" fmla="*/ 316 h 322"/>
                <a:gd name="T62" fmla="*/ 306 w 4849"/>
                <a:gd name="T63" fmla="*/ 315 h 322"/>
                <a:gd name="T64" fmla="*/ 689 w 4849"/>
                <a:gd name="T65" fmla="*/ 287 h 322"/>
                <a:gd name="T66" fmla="*/ 727 w 4849"/>
                <a:gd name="T67" fmla="*/ 283 h 322"/>
                <a:gd name="T68" fmla="*/ 765 w 4849"/>
                <a:gd name="T69" fmla="*/ 277 h 322"/>
                <a:gd name="T70" fmla="*/ 1056 w 4849"/>
                <a:gd name="T71" fmla="*/ 182 h 322"/>
                <a:gd name="T72" fmla="*/ 1112 w 4849"/>
                <a:gd name="T73" fmla="*/ 168 h 322"/>
                <a:gd name="T74" fmla="*/ 1131 w 4849"/>
                <a:gd name="T75" fmla="*/ 164 h 322"/>
                <a:gd name="T76" fmla="*/ 1169 w 4849"/>
                <a:gd name="T77" fmla="*/ 157 h 322"/>
                <a:gd name="T78" fmla="*/ 1512 w 4849"/>
                <a:gd name="T79" fmla="*/ 117 h 322"/>
                <a:gd name="T80" fmla="*/ 1892 w 4849"/>
                <a:gd name="T81" fmla="*/ 69 h 322"/>
                <a:gd name="T82" fmla="*/ 1968 w 4849"/>
                <a:gd name="T83" fmla="*/ 55 h 322"/>
                <a:gd name="T84" fmla="*/ 2081 w 4849"/>
                <a:gd name="T85" fmla="*/ 33 h 322"/>
                <a:gd name="T86" fmla="*/ 2156 w 4849"/>
                <a:gd name="T87" fmla="*/ 20 h 322"/>
                <a:gd name="T88" fmla="*/ 2213 w 4849"/>
                <a:gd name="T89" fmla="*/ 13 h 322"/>
                <a:gd name="T90" fmla="*/ 2271 w 4849"/>
                <a:gd name="T91" fmla="*/ 7 h 322"/>
                <a:gd name="T92" fmla="*/ 2578 w 4849"/>
                <a:gd name="T93" fmla="*/ 7 h 322"/>
                <a:gd name="T94" fmla="*/ 2635 w 4849"/>
                <a:gd name="T95" fmla="*/ 13 h 322"/>
                <a:gd name="T96" fmla="*/ 2692 w 4849"/>
                <a:gd name="T97" fmla="*/ 20 h 322"/>
                <a:gd name="T98" fmla="*/ 2768 w 4849"/>
                <a:gd name="T99" fmla="*/ 33 h 322"/>
                <a:gd name="T100" fmla="*/ 2881 w 4849"/>
                <a:gd name="T101" fmla="*/ 55 h 322"/>
                <a:gd name="T102" fmla="*/ 2956 w 4849"/>
                <a:gd name="T103" fmla="*/ 69 h 322"/>
                <a:gd name="T104" fmla="*/ 3337 w 4849"/>
                <a:gd name="T105" fmla="*/ 117 h 322"/>
                <a:gd name="T106" fmla="*/ 3680 w 4849"/>
                <a:gd name="T107" fmla="*/ 157 h 322"/>
                <a:gd name="T108" fmla="*/ 3717 w 4849"/>
                <a:gd name="T109" fmla="*/ 164 h 322"/>
                <a:gd name="T110" fmla="*/ 3736 w 4849"/>
                <a:gd name="T111" fmla="*/ 168 h 322"/>
                <a:gd name="T112" fmla="*/ 3792 w 4849"/>
                <a:gd name="T113" fmla="*/ 182 h 322"/>
                <a:gd name="T114" fmla="*/ 4084 w 4849"/>
                <a:gd name="T115" fmla="*/ 277 h 322"/>
                <a:gd name="T116" fmla="*/ 4121 w 4849"/>
                <a:gd name="T117" fmla="*/ 283 h 322"/>
                <a:gd name="T118" fmla="*/ 4159 w 4849"/>
                <a:gd name="T119" fmla="*/ 287 h 322"/>
                <a:gd name="T120" fmla="*/ 4542 w 4849"/>
                <a:gd name="T121" fmla="*/ 315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849" h="322">
                  <a:moveTo>
                    <a:pt x="4849" y="322"/>
                  </a:moveTo>
                  <a:cubicBezTo>
                    <a:pt x="4746" y="322"/>
                    <a:pt x="4644" y="320"/>
                    <a:pt x="4542" y="316"/>
                  </a:cubicBezTo>
                  <a:cubicBezTo>
                    <a:pt x="4440" y="312"/>
                    <a:pt x="4337" y="306"/>
                    <a:pt x="4236" y="297"/>
                  </a:cubicBezTo>
                  <a:cubicBezTo>
                    <a:pt x="4223" y="296"/>
                    <a:pt x="4210" y="295"/>
                    <a:pt x="4197" y="293"/>
                  </a:cubicBezTo>
                  <a:cubicBezTo>
                    <a:pt x="4185" y="292"/>
                    <a:pt x="4172" y="291"/>
                    <a:pt x="4159" y="289"/>
                  </a:cubicBezTo>
                  <a:cubicBezTo>
                    <a:pt x="4140" y="287"/>
                    <a:pt x="4140" y="287"/>
                    <a:pt x="4140" y="287"/>
                  </a:cubicBezTo>
                  <a:cubicBezTo>
                    <a:pt x="4134" y="287"/>
                    <a:pt x="4127" y="286"/>
                    <a:pt x="4121" y="285"/>
                  </a:cubicBezTo>
                  <a:cubicBezTo>
                    <a:pt x="4102" y="282"/>
                    <a:pt x="4102" y="282"/>
                    <a:pt x="4102" y="282"/>
                  </a:cubicBezTo>
                  <a:cubicBezTo>
                    <a:pt x="4096" y="281"/>
                    <a:pt x="4089" y="280"/>
                    <a:pt x="4083" y="279"/>
                  </a:cubicBezTo>
                  <a:cubicBezTo>
                    <a:pt x="4033" y="269"/>
                    <a:pt x="3984" y="253"/>
                    <a:pt x="3936" y="236"/>
                  </a:cubicBezTo>
                  <a:cubicBezTo>
                    <a:pt x="3888" y="218"/>
                    <a:pt x="3840" y="200"/>
                    <a:pt x="3791" y="185"/>
                  </a:cubicBezTo>
                  <a:cubicBezTo>
                    <a:pt x="3779" y="181"/>
                    <a:pt x="3767" y="178"/>
                    <a:pt x="3754" y="174"/>
                  </a:cubicBezTo>
                  <a:cubicBezTo>
                    <a:pt x="3736" y="170"/>
                    <a:pt x="3736" y="170"/>
                    <a:pt x="3736" y="170"/>
                  </a:cubicBezTo>
                  <a:cubicBezTo>
                    <a:pt x="3733" y="169"/>
                    <a:pt x="3729" y="169"/>
                    <a:pt x="3726" y="168"/>
                  </a:cubicBezTo>
                  <a:cubicBezTo>
                    <a:pt x="3717" y="166"/>
                    <a:pt x="3717" y="166"/>
                    <a:pt x="3717" y="166"/>
                  </a:cubicBezTo>
                  <a:cubicBezTo>
                    <a:pt x="3711" y="165"/>
                    <a:pt x="3704" y="164"/>
                    <a:pt x="3698" y="163"/>
                  </a:cubicBezTo>
                  <a:cubicBezTo>
                    <a:pt x="3679" y="160"/>
                    <a:pt x="3679" y="160"/>
                    <a:pt x="3679" y="160"/>
                  </a:cubicBezTo>
                  <a:cubicBezTo>
                    <a:pt x="3666" y="158"/>
                    <a:pt x="3654" y="156"/>
                    <a:pt x="3641" y="154"/>
                  </a:cubicBezTo>
                  <a:cubicBezTo>
                    <a:pt x="3540" y="140"/>
                    <a:pt x="3438" y="130"/>
                    <a:pt x="3336" y="120"/>
                  </a:cubicBezTo>
                  <a:cubicBezTo>
                    <a:pt x="3235" y="109"/>
                    <a:pt x="3133" y="99"/>
                    <a:pt x="3031" y="84"/>
                  </a:cubicBezTo>
                  <a:cubicBezTo>
                    <a:pt x="3006" y="80"/>
                    <a:pt x="2981" y="76"/>
                    <a:pt x="2956" y="72"/>
                  </a:cubicBezTo>
                  <a:cubicBezTo>
                    <a:pt x="2918" y="66"/>
                    <a:pt x="2918" y="66"/>
                    <a:pt x="2918" y="66"/>
                  </a:cubicBezTo>
                  <a:cubicBezTo>
                    <a:pt x="2905" y="63"/>
                    <a:pt x="2893" y="61"/>
                    <a:pt x="2880" y="58"/>
                  </a:cubicBezTo>
                  <a:cubicBezTo>
                    <a:pt x="2805" y="43"/>
                    <a:pt x="2805" y="43"/>
                    <a:pt x="2805" y="43"/>
                  </a:cubicBezTo>
                  <a:cubicBezTo>
                    <a:pt x="2792" y="40"/>
                    <a:pt x="2780" y="39"/>
                    <a:pt x="2767" y="36"/>
                  </a:cubicBezTo>
                  <a:cubicBezTo>
                    <a:pt x="2755" y="34"/>
                    <a:pt x="2742" y="32"/>
                    <a:pt x="2729" y="30"/>
                  </a:cubicBezTo>
                  <a:cubicBezTo>
                    <a:pt x="2692" y="24"/>
                    <a:pt x="2692" y="24"/>
                    <a:pt x="2692" y="24"/>
                  </a:cubicBezTo>
                  <a:cubicBezTo>
                    <a:pt x="2679" y="22"/>
                    <a:pt x="2666" y="21"/>
                    <a:pt x="2654" y="19"/>
                  </a:cubicBezTo>
                  <a:cubicBezTo>
                    <a:pt x="2634" y="17"/>
                    <a:pt x="2634" y="17"/>
                    <a:pt x="2634" y="17"/>
                  </a:cubicBezTo>
                  <a:cubicBezTo>
                    <a:pt x="2615" y="15"/>
                    <a:pt x="2615" y="15"/>
                    <a:pt x="2615" y="15"/>
                  </a:cubicBezTo>
                  <a:cubicBezTo>
                    <a:pt x="2603" y="13"/>
                    <a:pt x="2590" y="12"/>
                    <a:pt x="2577" y="11"/>
                  </a:cubicBezTo>
                  <a:cubicBezTo>
                    <a:pt x="2526" y="7"/>
                    <a:pt x="2475" y="5"/>
                    <a:pt x="2424" y="4"/>
                  </a:cubicBezTo>
                  <a:cubicBezTo>
                    <a:pt x="2373" y="5"/>
                    <a:pt x="2322" y="7"/>
                    <a:pt x="2271" y="11"/>
                  </a:cubicBezTo>
                  <a:cubicBezTo>
                    <a:pt x="2258" y="12"/>
                    <a:pt x="2246" y="13"/>
                    <a:pt x="2233" y="15"/>
                  </a:cubicBezTo>
                  <a:cubicBezTo>
                    <a:pt x="2214" y="17"/>
                    <a:pt x="2214" y="17"/>
                    <a:pt x="2214" y="17"/>
                  </a:cubicBezTo>
                  <a:cubicBezTo>
                    <a:pt x="2195" y="19"/>
                    <a:pt x="2195" y="19"/>
                    <a:pt x="2195" y="19"/>
                  </a:cubicBezTo>
                  <a:cubicBezTo>
                    <a:pt x="2182" y="21"/>
                    <a:pt x="2169" y="22"/>
                    <a:pt x="2157" y="24"/>
                  </a:cubicBezTo>
                  <a:cubicBezTo>
                    <a:pt x="2119" y="30"/>
                    <a:pt x="2119" y="30"/>
                    <a:pt x="2119" y="30"/>
                  </a:cubicBezTo>
                  <a:cubicBezTo>
                    <a:pt x="2106" y="32"/>
                    <a:pt x="2094" y="34"/>
                    <a:pt x="2081" y="36"/>
                  </a:cubicBezTo>
                  <a:cubicBezTo>
                    <a:pt x="2069" y="39"/>
                    <a:pt x="2056" y="40"/>
                    <a:pt x="2043" y="43"/>
                  </a:cubicBezTo>
                  <a:cubicBezTo>
                    <a:pt x="1968" y="58"/>
                    <a:pt x="1968" y="58"/>
                    <a:pt x="1968" y="58"/>
                  </a:cubicBezTo>
                  <a:cubicBezTo>
                    <a:pt x="1956" y="61"/>
                    <a:pt x="1943" y="63"/>
                    <a:pt x="1931" y="66"/>
                  </a:cubicBezTo>
                  <a:cubicBezTo>
                    <a:pt x="1893" y="72"/>
                    <a:pt x="1893" y="72"/>
                    <a:pt x="1893" y="72"/>
                  </a:cubicBezTo>
                  <a:cubicBezTo>
                    <a:pt x="1868" y="76"/>
                    <a:pt x="1842" y="80"/>
                    <a:pt x="1817" y="84"/>
                  </a:cubicBezTo>
                  <a:cubicBezTo>
                    <a:pt x="1716" y="99"/>
                    <a:pt x="1614" y="109"/>
                    <a:pt x="1512" y="120"/>
                  </a:cubicBezTo>
                  <a:cubicBezTo>
                    <a:pt x="1410" y="130"/>
                    <a:pt x="1308" y="140"/>
                    <a:pt x="1207" y="154"/>
                  </a:cubicBezTo>
                  <a:cubicBezTo>
                    <a:pt x="1195" y="156"/>
                    <a:pt x="1182" y="158"/>
                    <a:pt x="1169" y="160"/>
                  </a:cubicBezTo>
                  <a:cubicBezTo>
                    <a:pt x="1150" y="163"/>
                    <a:pt x="1150" y="163"/>
                    <a:pt x="1150" y="163"/>
                  </a:cubicBezTo>
                  <a:cubicBezTo>
                    <a:pt x="1144" y="164"/>
                    <a:pt x="1138" y="165"/>
                    <a:pt x="1131" y="166"/>
                  </a:cubicBezTo>
                  <a:cubicBezTo>
                    <a:pt x="1122" y="168"/>
                    <a:pt x="1122" y="168"/>
                    <a:pt x="1122" y="168"/>
                  </a:cubicBezTo>
                  <a:cubicBezTo>
                    <a:pt x="1119" y="169"/>
                    <a:pt x="1116" y="169"/>
                    <a:pt x="1113" y="170"/>
                  </a:cubicBezTo>
                  <a:cubicBezTo>
                    <a:pt x="1094" y="174"/>
                    <a:pt x="1094" y="174"/>
                    <a:pt x="1094" y="174"/>
                  </a:cubicBezTo>
                  <a:cubicBezTo>
                    <a:pt x="1082" y="178"/>
                    <a:pt x="1069" y="181"/>
                    <a:pt x="1057" y="185"/>
                  </a:cubicBezTo>
                  <a:cubicBezTo>
                    <a:pt x="1008" y="200"/>
                    <a:pt x="961" y="218"/>
                    <a:pt x="913" y="236"/>
                  </a:cubicBezTo>
                  <a:cubicBezTo>
                    <a:pt x="864" y="253"/>
                    <a:pt x="816" y="269"/>
                    <a:pt x="765" y="279"/>
                  </a:cubicBezTo>
                  <a:cubicBezTo>
                    <a:pt x="759" y="280"/>
                    <a:pt x="753" y="281"/>
                    <a:pt x="746" y="282"/>
                  </a:cubicBezTo>
                  <a:cubicBezTo>
                    <a:pt x="727" y="285"/>
                    <a:pt x="727" y="285"/>
                    <a:pt x="727" y="285"/>
                  </a:cubicBezTo>
                  <a:cubicBezTo>
                    <a:pt x="721" y="286"/>
                    <a:pt x="715" y="287"/>
                    <a:pt x="708" y="287"/>
                  </a:cubicBezTo>
                  <a:cubicBezTo>
                    <a:pt x="689" y="289"/>
                    <a:pt x="689" y="289"/>
                    <a:pt x="689" y="289"/>
                  </a:cubicBezTo>
                  <a:cubicBezTo>
                    <a:pt x="676" y="291"/>
                    <a:pt x="664" y="292"/>
                    <a:pt x="651" y="293"/>
                  </a:cubicBezTo>
                  <a:cubicBezTo>
                    <a:pt x="638" y="295"/>
                    <a:pt x="626" y="296"/>
                    <a:pt x="613" y="297"/>
                  </a:cubicBezTo>
                  <a:cubicBezTo>
                    <a:pt x="511" y="306"/>
                    <a:pt x="409" y="312"/>
                    <a:pt x="306" y="316"/>
                  </a:cubicBezTo>
                  <a:cubicBezTo>
                    <a:pt x="204" y="320"/>
                    <a:pt x="102" y="322"/>
                    <a:pt x="0" y="322"/>
                  </a:cubicBezTo>
                  <a:cubicBezTo>
                    <a:pt x="102" y="322"/>
                    <a:pt x="204" y="319"/>
                    <a:pt x="306" y="315"/>
                  </a:cubicBezTo>
                  <a:cubicBezTo>
                    <a:pt x="409" y="311"/>
                    <a:pt x="511" y="304"/>
                    <a:pt x="613" y="295"/>
                  </a:cubicBezTo>
                  <a:cubicBezTo>
                    <a:pt x="638" y="293"/>
                    <a:pt x="664" y="290"/>
                    <a:pt x="689" y="287"/>
                  </a:cubicBezTo>
                  <a:cubicBezTo>
                    <a:pt x="708" y="285"/>
                    <a:pt x="708" y="285"/>
                    <a:pt x="708" y="285"/>
                  </a:cubicBezTo>
                  <a:cubicBezTo>
                    <a:pt x="714" y="285"/>
                    <a:pt x="721" y="284"/>
                    <a:pt x="727" y="283"/>
                  </a:cubicBezTo>
                  <a:cubicBezTo>
                    <a:pt x="746" y="280"/>
                    <a:pt x="746" y="280"/>
                    <a:pt x="746" y="280"/>
                  </a:cubicBezTo>
                  <a:cubicBezTo>
                    <a:pt x="752" y="279"/>
                    <a:pt x="759" y="278"/>
                    <a:pt x="765" y="277"/>
                  </a:cubicBezTo>
                  <a:cubicBezTo>
                    <a:pt x="815" y="267"/>
                    <a:pt x="864" y="251"/>
                    <a:pt x="912" y="234"/>
                  </a:cubicBezTo>
                  <a:cubicBezTo>
                    <a:pt x="960" y="216"/>
                    <a:pt x="1007" y="197"/>
                    <a:pt x="1056" y="182"/>
                  </a:cubicBezTo>
                  <a:cubicBezTo>
                    <a:pt x="1069" y="179"/>
                    <a:pt x="1081" y="175"/>
                    <a:pt x="1093" y="172"/>
                  </a:cubicBezTo>
                  <a:cubicBezTo>
                    <a:pt x="1112" y="168"/>
                    <a:pt x="1112" y="168"/>
                    <a:pt x="1112" y="168"/>
                  </a:cubicBezTo>
                  <a:cubicBezTo>
                    <a:pt x="1115" y="167"/>
                    <a:pt x="1118" y="166"/>
                    <a:pt x="1122" y="165"/>
                  </a:cubicBezTo>
                  <a:cubicBezTo>
                    <a:pt x="1131" y="164"/>
                    <a:pt x="1131" y="164"/>
                    <a:pt x="1131" y="164"/>
                  </a:cubicBezTo>
                  <a:cubicBezTo>
                    <a:pt x="1137" y="163"/>
                    <a:pt x="1144" y="161"/>
                    <a:pt x="1150" y="160"/>
                  </a:cubicBezTo>
                  <a:cubicBezTo>
                    <a:pt x="1169" y="157"/>
                    <a:pt x="1169" y="157"/>
                    <a:pt x="1169" y="157"/>
                  </a:cubicBezTo>
                  <a:cubicBezTo>
                    <a:pt x="1181" y="155"/>
                    <a:pt x="1194" y="153"/>
                    <a:pt x="1207" y="152"/>
                  </a:cubicBezTo>
                  <a:cubicBezTo>
                    <a:pt x="1308" y="137"/>
                    <a:pt x="1410" y="127"/>
                    <a:pt x="1512" y="117"/>
                  </a:cubicBezTo>
                  <a:cubicBezTo>
                    <a:pt x="1613" y="106"/>
                    <a:pt x="1715" y="95"/>
                    <a:pt x="1816" y="81"/>
                  </a:cubicBezTo>
                  <a:cubicBezTo>
                    <a:pt x="1842" y="77"/>
                    <a:pt x="1867" y="73"/>
                    <a:pt x="1892" y="69"/>
                  </a:cubicBezTo>
                  <a:cubicBezTo>
                    <a:pt x="1930" y="62"/>
                    <a:pt x="1930" y="62"/>
                    <a:pt x="1930" y="62"/>
                  </a:cubicBezTo>
                  <a:cubicBezTo>
                    <a:pt x="1943" y="60"/>
                    <a:pt x="1955" y="57"/>
                    <a:pt x="1968" y="55"/>
                  </a:cubicBezTo>
                  <a:cubicBezTo>
                    <a:pt x="2043" y="40"/>
                    <a:pt x="2043" y="40"/>
                    <a:pt x="2043" y="40"/>
                  </a:cubicBezTo>
                  <a:cubicBezTo>
                    <a:pt x="2055" y="37"/>
                    <a:pt x="2068" y="35"/>
                    <a:pt x="2081" y="33"/>
                  </a:cubicBezTo>
                  <a:cubicBezTo>
                    <a:pt x="2093" y="30"/>
                    <a:pt x="2106" y="28"/>
                    <a:pt x="2118" y="26"/>
                  </a:cubicBezTo>
                  <a:cubicBezTo>
                    <a:pt x="2156" y="20"/>
                    <a:pt x="2156" y="20"/>
                    <a:pt x="2156" y="20"/>
                  </a:cubicBezTo>
                  <a:cubicBezTo>
                    <a:pt x="2169" y="18"/>
                    <a:pt x="2182" y="17"/>
                    <a:pt x="2194" y="15"/>
                  </a:cubicBezTo>
                  <a:cubicBezTo>
                    <a:pt x="2213" y="13"/>
                    <a:pt x="2213" y="13"/>
                    <a:pt x="2213" y="13"/>
                  </a:cubicBezTo>
                  <a:cubicBezTo>
                    <a:pt x="2233" y="11"/>
                    <a:pt x="2233" y="11"/>
                    <a:pt x="2233" y="11"/>
                  </a:cubicBezTo>
                  <a:cubicBezTo>
                    <a:pt x="2245" y="10"/>
                    <a:pt x="2258" y="8"/>
                    <a:pt x="2271" y="7"/>
                  </a:cubicBezTo>
                  <a:cubicBezTo>
                    <a:pt x="2322" y="3"/>
                    <a:pt x="2373" y="1"/>
                    <a:pt x="2424" y="0"/>
                  </a:cubicBezTo>
                  <a:cubicBezTo>
                    <a:pt x="2475" y="1"/>
                    <a:pt x="2527" y="3"/>
                    <a:pt x="2578" y="7"/>
                  </a:cubicBezTo>
                  <a:cubicBezTo>
                    <a:pt x="2590" y="8"/>
                    <a:pt x="2603" y="10"/>
                    <a:pt x="2616" y="11"/>
                  </a:cubicBezTo>
                  <a:cubicBezTo>
                    <a:pt x="2635" y="13"/>
                    <a:pt x="2635" y="13"/>
                    <a:pt x="2635" y="13"/>
                  </a:cubicBezTo>
                  <a:cubicBezTo>
                    <a:pt x="2654" y="15"/>
                    <a:pt x="2654" y="15"/>
                    <a:pt x="2654" y="15"/>
                  </a:cubicBezTo>
                  <a:cubicBezTo>
                    <a:pt x="2667" y="17"/>
                    <a:pt x="2679" y="18"/>
                    <a:pt x="2692" y="20"/>
                  </a:cubicBezTo>
                  <a:cubicBezTo>
                    <a:pt x="2730" y="26"/>
                    <a:pt x="2730" y="26"/>
                    <a:pt x="2730" y="26"/>
                  </a:cubicBezTo>
                  <a:cubicBezTo>
                    <a:pt x="2743" y="28"/>
                    <a:pt x="2755" y="30"/>
                    <a:pt x="2768" y="33"/>
                  </a:cubicBezTo>
                  <a:cubicBezTo>
                    <a:pt x="2780" y="35"/>
                    <a:pt x="2793" y="37"/>
                    <a:pt x="2806" y="40"/>
                  </a:cubicBezTo>
                  <a:cubicBezTo>
                    <a:pt x="2881" y="55"/>
                    <a:pt x="2881" y="55"/>
                    <a:pt x="2881" y="55"/>
                  </a:cubicBezTo>
                  <a:cubicBezTo>
                    <a:pt x="2893" y="57"/>
                    <a:pt x="2906" y="60"/>
                    <a:pt x="2918" y="62"/>
                  </a:cubicBezTo>
                  <a:cubicBezTo>
                    <a:pt x="2956" y="69"/>
                    <a:pt x="2956" y="69"/>
                    <a:pt x="2956" y="69"/>
                  </a:cubicBezTo>
                  <a:cubicBezTo>
                    <a:pt x="2981" y="73"/>
                    <a:pt x="3007" y="77"/>
                    <a:pt x="3032" y="81"/>
                  </a:cubicBezTo>
                  <a:cubicBezTo>
                    <a:pt x="3133" y="95"/>
                    <a:pt x="3235" y="106"/>
                    <a:pt x="3337" y="117"/>
                  </a:cubicBezTo>
                  <a:cubicBezTo>
                    <a:pt x="3438" y="127"/>
                    <a:pt x="3540" y="137"/>
                    <a:pt x="3642" y="152"/>
                  </a:cubicBezTo>
                  <a:cubicBezTo>
                    <a:pt x="3654" y="153"/>
                    <a:pt x="3667" y="155"/>
                    <a:pt x="3680" y="157"/>
                  </a:cubicBezTo>
                  <a:cubicBezTo>
                    <a:pt x="3698" y="160"/>
                    <a:pt x="3698" y="160"/>
                    <a:pt x="3698" y="160"/>
                  </a:cubicBezTo>
                  <a:cubicBezTo>
                    <a:pt x="3705" y="161"/>
                    <a:pt x="3711" y="163"/>
                    <a:pt x="3717" y="164"/>
                  </a:cubicBezTo>
                  <a:cubicBezTo>
                    <a:pt x="3727" y="165"/>
                    <a:pt x="3727" y="165"/>
                    <a:pt x="3727" y="165"/>
                  </a:cubicBezTo>
                  <a:cubicBezTo>
                    <a:pt x="3730" y="166"/>
                    <a:pt x="3733" y="167"/>
                    <a:pt x="3736" y="168"/>
                  </a:cubicBezTo>
                  <a:cubicBezTo>
                    <a:pt x="3755" y="172"/>
                    <a:pt x="3755" y="172"/>
                    <a:pt x="3755" y="172"/>
                  </a:cubicBezTo>
                  <a:cubicBezTo>
                    <a:pt x="3767" y="175"/>
                    <a:pt x="3780" y="179"/>
                    <a:pt x="3792" y="182"/>
                  </a:cubicBezTo>
                  <a:cubicBezTo>
                    <a:pt x="3841" y="197"/>
                    <a:pt x="3889" y="216"/>
                    <a:pt x="3937" y="234"/>
                  </a:cubicBezTo>
                  <a:cubicBezTo>
                    <a:pt x="3985" y="251"/>
                    <a:pt x="4033" y="267"/>
                    <a:pt x="4084" y="277"/>
                  </a:cubicBezTo>
                  <a:cubicBezTo>
                    <a:pt x="4090" y="278"/>
                    <a:pt x="4096" y="279"/>
                    <a:pt x="4102" y="280"/>
                  </a:cubicBezTo>
                  <a:cubicBezTo>
                    <a:pt x="4121" y="283"/>
                    <a:pt x="4121" y="283"/>
                    <a:pt x="4121" y="283"/>
                  </a:cubicBezTo>
                  <a:cubicBezTo>
                    <a:pt x="4128" y="284"/>
                    <a:pt x="4134" y="285"/>
                    <a:pt x="4140" y="285"/>
                  </a:cubicBezTo>
                  <a:cubicBezTo>
                    <a:pt x="4159" y="287"/>
                    <a:pt x="4159" y="287"/>
                    <a:pt x="4159" y="287"/>
                  </a:cubicBezTo>
                  <a:cubicBezTo>
                    <a:pt x="4185" y="290"/>
                    <a:pt x="4210" y="293"/>
                    <a:pt x="4236" y="295"/>
                  </a:cubicBezTo>
                  <a:cubicBezTo>
                    <a:pt x="4338" y="304"/>
                    <a:pt x="4440" y="311"/>
                    <a:pt x="4542" y="315"/>
                  </a:cubicBezTo>
                  <a:cubicBezTo>
                    <a:pt x="4644" y="319"/>
                    <a:pt x="4746" y="322"/>
                    <a:pt x="4849" y="3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61">
              <a:extLst>
                <a:ext uri="{FF2B5EF4-FFF2-40B4-BE49-F238E27FC236}">
                  <a16:creationId xmlns:a16="http://schemas.microsoft.com/office/drawing/2014/main" id="{F88C2DA1-F0FB-3882-1338-064B8755986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7400" y="4025900"/>
              <a:ext cx="12111038" cy="844550"/>
            </a:xfrm>
            <a:custGeom>
              <a:avLst/>
              <a:gdLst>
                <a:gd name="T0" fmla="*/ 4235 w 4849"/>
                <a:gd name="T1" fmla="*/ 296 h 338"/>
                <a:gd name="T2" fmla="*/ 4082 w 4849"/>
                <a:gd name="T3" fmla="*/ 286 h 338"/>
                <a:gd name="T4" fmla="*/ 3969 w 4849"/>
                <a:gd name="T5" fmla="*/ 264 h 338"/>
                <a:gd name="T6" fmla="*/ 3784 w 4849"/>
                <a:gd name="T7" fmla="*/ 213 h 338"/>
                <a:gd name="T8" fmla="*/ 3633 w 4849"/>
                <a:gd name="T9" fmla="*/ 188 h 338"/>
                <a:gd name="T10" fmla="*/ 2871 w 4849"/>
                <a:gd name="T11" fmla="*/ 98 h 338"/>
                <a:gd name="T12" fmla="*/ 2758 w 4849"/>
                <a:gd name="T13" fmla="*/ 71 h 338"/>
                <a:gd name="T14" fmla="*/ 2721 w 4849"/>
                <a:gd name="T15" fmla="*/ 63 h 338"/>
                <a:gd name="T16" fmla="*/ 2419 w 4849"/>
                <a:gd name="T17" fmla="*/ 12 h 338"/>
                <a:gd name="T18" fmla="*/ 2112 w 4849"/>
                <a:gd name="T19" fmla="*/ 10 h 338"/>
                <a:gd name="T20" fmla="*/ 2055 w 4849"/>
                <a:gd name="T21" fmla="*/ 15 h 338"/>
                <a:gd name="T22" fmla="*/ 1998 w 4849"/>
                <a:gd name="T23" fmla="*/ 23 h 338"/>
                <a:gd name="T24" fmla="*/ 1884 w 4849"/>
                <a:gd name="T25" fmla="*/ 41 h 338"/>
                <a:gd name="T26" fmla="*/ 1808 w 4849"/>
                <a:gd name="T27" fmla="*/ 52 h 338"/>
                <a:gd name="T28" fmla="*/ 1350 w 4849"/>
                <a:gd name="T29" fmla="*/ 104 h 338"/>
                <a:gd name="T30" fmla="*/ 1199 w 4849"/>
                <a:gd name="T31" fmla="*/ 127 h 338"/>
                <a:gd name="T32" fmla="*/ 1123 w 4849"/>
                <a:gd name="T33" fmla="*/ 142 h 338"/>
                <a:gd name="T34" fmla="*/ 1086 w 4849"/>
                <a:gd name="T35" fmla="*/ 151 h 338"/>
                <a:gd name="T36" fmla="*/ 908 w 4849"/>
                <a:gd name="T37" fmla="*/ 222 h 338"/>
                <a:gd name="T38" fmla="*/ 801 w 4849"/>
                <a:gd name="T39" fmla="*/ 265 h 338"/>
                <a:gd name="T40" fmla="*/ 764 w 4849"/>
                <a:gd name="T41" fmla="*/ 276 h 338"/>
                <a:gd name="T42" fmla="*/ 746 w 4849"/>
                <a:gd name="T43" fmla="*/ 281 h 338"/>
                <a:gd name="T44" fmla="*/ 708 w 4849"/>
                <a:gd name="T45" fmla="*/ 289 h 338"/>
                <a:gd name="T46" fmla="*/ 651 w 4849"/>
                <a:gd name="T47" fmla="*/ 298 h 338"/>
                <a:gd name="T48" fmla="*/ 0 w 4849"/>
                <a:gd name="T49" fmla="*/ 334 h 338"/>
                <a:gd name="T50" fmla="*/ 651 w 4849"/>
                <a:gd name="T51" fmla="*/ 296 h 338"/>
                <a:gd name="T52" fmla="*/ 708 w 4849"/>
                <a:gd name="T53" fmla="*/ 287 h 338"/>
                <a:gd name="T54" fmla="*/ 745 w 4849"/>
                <a:gd name="T55" fmla="*/ 279 h 338"/>
                <a:gd name="T56" fmla="*/ 764 w 4849"/>
                <a:gd name="T57" fmla="*/ 274 h 338"/>
                <a:gd name="T58" fmla="*/ 800 w 4849"/>
                <a:gd name="T59" fmla="*/ 263 h 338"/>
                <a:gd name="T60" fmla="*/ 907 w 4849"/>
                <a:gd name="T61" fmla="*/ 220 h 338"/>
                <a:gd name="T62" fmla="*/ 1086 w 4849"/>
                <a:gd name="T63" fmla="*/ 149 h 338"/>
                <a:gd name="T64" fmla="*/ 1123 w 4849"/>
                <a:gd name="T65" fmla="*/ 139 h 338"/>
                <a:gd name="T66" fmla="*/ 1198 w 4849"/>
                <a:gd name="T67" fmla="*/ 124 h 338"/>
                <a:gd name="T68" fmla="*/ 1350 w 4849"/>
                <a:gd name="T69" fmla="*/ 101 h 338"/>
                <a:gd name="T70" fmla="*/ 1808 w 4849"/>
                <a:gd name="T71" fmla="*/ 48 h 338"/>
                <a:gd name="T72" fmla="*/ 1884 w 4849"/>
                <a:gd name="T73" fmla="*/ 38 h 338"/>
                <a:gd name="T74" fmla="*/ 1997 w 4849"/>
                <a:gd name="T75" fmla="*/ 19 h 338"/>
                <a:gd name="T76" fmla="*/ 2054 w 4849"/>
                <a:gd name="T77" fmla="*/ 12 h 338"/>
                <a:gd name="T78" fmla="*/ 2112 w 4849"/>
                <a:gd name="T79" fmla="*/ 6 h 338"/>
                <a:gd name="T80" fmla="*/ 2419 w 4849"/>
                <a:gd name="T81" fmla="*/ 8 h 338"/>
                <a:gd name="T82" fmla="*/ 2722 w 4849"/>
                <a:gd name="T83" fmla="*/ 59 h 338"/>
                <a:gd name="T84" fmla="*/ 2759 w 4849"/>
                <a:gd name="T85" fmla="*/ 68 h 338"/>
                <a:gd name="T86" fmla="*/ 2871 w 4849"/>
                <a:gd name="T87" fmla="*/ 94 h 338"/>
                <a:gd name="T88" fmla="*/ 3633 w 4849"/>
                <a:gd name="T89" fmla="*/ 186 h 338"/>
                <a:gd name="T90" fmla="*/ 3785 w 4849"/>
                <a:gd name="T91" fmla="*/ 210 h 338"/>
                <a:gd name="T92" fmla="*/ 3969 w 4849"/>
                <a:gd name="T93" fmla="*/ 262 h 338"/>
                <a:gd name="T94" fmla="*/ 4082 w 4849"/>
                <a:gd name="T95" fmla="*/ 284 h 338"/>
                <a:gd name="T96" fmla="*/ 4235 w 4849"/>
                <a:gd name="T97" fmla="*/ 294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49" h="338">
                  <a:moveTo>
                    <a:pt x="4849" y="318"/>
                  </a:moveTo>
                  <a:cubicBezTo>
                    <a:pt x="4645" y="313"/>
                    <a:pt x="4440" y="307"/>
                    <a:pt x="4235" y="296"/>
                  </a:cubicBezTo>
                  <a:cubicBezTo>
                    <a:pt x="4210" y="295"/>
                    <a:pt x="4184" y="293"/>
                    <a:pt x="4159" y="292"/>
                  </a:cubicBezTo>
                  <a:cubicBezTo>
                    <a:pt x="4133" y="290"/>
                    <a:pt x="4108" y="288"/>
                    <a:pt x="4082" y="286"/>
                  </a:cubicBezTo>
                  <a:cubicBezTo>
                    <a:pt x="4057" y="283"/>
                    <a:pt x="4031" y="279"/>
                    <a:pt x="4006" y="273"/>
                  </a:cubicBezTo>
                  <a:cubicBezTo>
                    <a:pt x="3994" y="271"/>
                    <a:pt x="3981" y="267"/>
                    <a:pt x="3969" y="264"/>
                  </a:cubicBezTo>
                  <a:cubicBezTo>
                    <a:pt x="3956" y="261"/>
                    <a:pt x="3944" y="258"/>
                    <a:pt x="3932" y="254"/>
                  </a:cubicBezTo>
                  <a:cubicBezTo>
                    <a:pt x="3882" y="241"/>
                    <a:pt x="3834" y="225"/>
                    <a:pt x="3784" y="213"/>
                  </a:cubicBezTo>
                  <a:cubicBezTo>
                    <a:pt x="3759" y="206"/>
                    <a:pt x="3734" y="201"/>
                    <a:pt x="3709" y="197"/>
                  </a:cubicBezTo>
                  <a:cubicBezTo>
                    <a:pt x="3684" y="193"/>
                    <a:pt x="3658" y="191"/>
                    <a:pt x="3633" y="188"/>
                  </a:cubicBezTo>
                  <a:cubicBezTo>
                    <a:pt x="3429" y="168"/>
                    <a:pt x="3224" y="156"/>
                    <a:pt x="3022" y="125"/>
                  </a:cubicBezTo>
                  <a:cubicBezTo>
                    <a:pt x="2971" y="117"/>
                    <a:pt x="2921" y="109"/>
                    <a:pt x="2871" y="98"/>
                  </a:cubicBezTo>
                  <a:cubicBezTo>
                    <a:pt x="2845" y="93"/>
                    <a:pt x="2821" y="86"/>
                    <a:pt x="2796" y="81"/>
                  </a:cubicBezTo>
                  <a:cubicBezTo>
                    <a:pt x="2758" y="71"/>
                    <a:pt x="2758" y="71"/>
                    <a:pt x="2758" y="71"/>
                  </a:cubicBezTo>
                  <a:cubicBezTo>
                    <a:pt x="2740" y="67"/>
                    <a:pt x="2740" y="67"/>
                    <a:pt x="2740" y="67"/>
                  </a:cubicBezTo>
                  <a:cubicBezTo>
                    <a:pt x="2721" y="63"/>
                    <a:pt x="2721" y="63"/>
                    <a:pt x="2721" y="63"/>
                  </a:cubicBezTo>
                  <a:cubicBezTo>
                    <a:pt x="2671" y="51"/>
                    <a:pt x="2621" y="41"/>
                    <a:pt x="2571" y="32"/>
                  </a:cubicBezTo>
                  <a:cubicBezTo>
                    <a:pt x="2520" y="24"/>
                    <a:pt x="2469" y="17"/>
                    <a:pt x="2419" y="12"/>
                  </a:cubicBezTo>
                  <a:cubicBezTo>
                    <a:pt x="2368" y="7"/>
                    <a:pt x="2317" y="5"/>
                    <a:pt x="2265" y="4"/>
                  </a:cubicBezTo>
                  <a:cubicBezTo>
                    <a:pt x="2214" y="4"/>
                    <a:pt x="2163" y="6"/>
                    <a:pt x="2112" y="10"/>
                  </a:cubicBezTo>
                  <a:cubicBezTo>
                    <a:pt x="2099" y="11"/>
                    <a:pt x="2087" y="12"/>
                    <a:pt x="2074" y="14"/>
                  </a:cubicBezTo>
                  <a:cubicBezTo>
                    <a:pt x="2055" y="15"/>
                    <a:pt x="2055" y="15"/>
                    <a:pt x="2055" y="15"/>
                  </a:cubicBezTo>
                  <a:cubicBezTo>
                    <a:pt x="2036" y="18"/>
                    <a:pt x="2036" y="18"/>
                    <a:pt x="2036" y="18"/>
                  </a:cubicBezTo>
                  <a:cubicBezTo>
                    <a:pt x="1998" y="23"/>
                    <a:pt x="1998" y="23"/>
                    <a:pt x="1998" y="23"/>
                  </a:cubicBezTo>
                  <a:cubicBezTo>
                    <a:pt x="1960" y="29"/>
                    <a:pt x="1960" y="29"/>
                    <a:pt x="1960" y="29"/>
                  </a:cubicBezTo>
                  <a:cubicBezTo>
                    <a:pt x="1935" y="33"/>
                    <a:pt x="1909" y="37"/>
                    <a:pt x="1884" y="41"/>
                  </a:cubicBezTo>
                  <a:cubicBezTo>
                    <a:pt x="1846" y="47"/>
                    <a:pt x="1846" y="47"/>
                    <a:pt x="1846" y="47"/>
                  </a:cubicBezTo>
                  <a:cubicBezTo>
                    <a:pt x="1808" y="52"/>
                    <a:pt x="1808" y="52"/>
                    <a:pt x="1808" y="52"/>
                  </a:cubicBezTo>
                  <a:cubicBezTo>
                    <a:pt x="1707" y="65"/>
                    <a:pt x="1605" y="75"/>
                    <a:pt x="1503" y="86"/>
                  </a:cubicBezTo>
                  <a:cubicBezTo>
                    <a:pt x="1452" y="92"/>
                    <a:pt x="1401" y="97"/>
                    <a:pt x="1350" y="104"/>
                  </a:cubicBezTo>
                  <a:cubicBezTo>
                    <a:pt x="1325" y="107"/>
                    <a:pt x="1300" y="111"/>
                    <a:pt x="1274" y="114"/>
                  </a:cubicBezTo>
                  <a:cubicBezTo>
                    <a:pt x="1249" y="118"/>
                    <a:pt x="1224" y="122"/>
                    <a:pt x="1199" y="127"/>
                  </a:cubicBezTo>
                  <a:cubicBezTo>
                    <a:pt x="1186" y="129"/>
                    <a:pt x="1173" y="131"/>
                    <a:pt x="1161" y="134"/>
                  </a:cubicBezTo>
                  <a:cubicBezTo>
                    <a:pt x="1148" y="137"/>
                    <a:pt x="1136" y="139"/>
                    <a:pt x="1123" y="142"/>
                  </a:cubicBezTo>
                  <a:cubicBezTo>
                    <a:pt x="1105" y="146"/>
                    <a:pt x="1105" y="146"/>
                    <a:pt x="1105" y="146"/>
                  </a:cubicBezTo>
                  <a:cubicBezTo>
                    <a:pt x="1098" y="148"/>
                    <a:pt x="1092" y="150"/>
                    <a:pt x="1086" y="151"/>
                  </a:cubicBezTo>
                  <a:cubicBezTo>
                    <a:pt x="1074" y="155"/>
                    <a:pt x="1062" y="159"/>
                    <a:pt x="1050" y="163"/>
                  </a:cubicBezTo>
                  <a:cubicBezTo>
                    <a:pt x="1002" y="180"/>
                    <a:pt x="955" y="202"/>
                    <a:pt x="908" y="222"/>
                  </a:cubicBezTo>
                  <a:cubicBezTo>
                    <a:pt x="885" y="233"/>
                    <a:pt x="861" y="243"/>
                    <a:pt x="837" y="252"/>
                  </a:cubicBezTo>
                  <a:cubicBezTo>
                    <a:pt x="825" y="256"/>
                    <a:pt x="813" y="261"/>
                    <a:pt x="801" y="265"/>
                  </a:cubicBezTo>
                  <a:cubicBezTo>
                    <a:pt x="783" y="271"/>
                    <a:pt x="783" y="271"/>
                    <a:pt x="783" y="271"/>
                  </a:cubicBezTo>
                  <a:cubicBezTo>
                    <a:pt x="764" y="276"/>
                    <a:pt x="764" y="276"/>
                    <a:pt x="764" y="276"/>
                  </a:cubicBezTo>
                  <a:cubicBezTo>
                    <a:pt x="755" y="279"/>
                    <a:pt x="755" y="279"/>
                    <a:pt x="755" y="279"/>
                  </a:cubicBezTo>
                  <a:cubicBezTo>
                    <a:pt x="746" y="281"/>
                    <a:pt x="746" y="281"/>
                    <a:pt x="746" y="281"/>
                  </a:cubicBezTo>
                  <a:cubicBezTo>
                    <a:pt x="727" y="286"/>
                    <a:pt x="727" y="286"/>
                    <a:pt x="727" y="286"/>
                  </a:cubicBezTo>
                  <a:cubicBezTo>
                    <a:pt x="708" y="289"/>
                    <a:pt x="708" y="289"/>
                    <a:pt x="708" y="289"/>
                  </a:cubicBezTo>
                  <a:cubicBezTo>
                    <a:pt x="702" y="291"/>
                    <a:pt x="696" y="292"/>
                    <a:pt x="689" y="293"/>
                  </a:cubicBezTo>
                  <a:cubicBezTo>
                    <a:pt x="651" y="298"/>
                    <a:pt x="651" y="298"/>
                    <a:pt x="651" y="298"/>
                  </a:cubicBezTo>
                  <a:cubicBezTo>
                    <a:pt x="613" y="303"/>
                    <a:pt x="613" y="303"/>
                    <a:pt x="613" y="303"/>
                  </a:cubicBezTo>
                  <a:cubicBezTo>
                    <a:pt x="410" y="329"/>
                    <a:pt x="205" y="338"/>
                    <a:pt x="0" y="334"/>
                  </a:cubicBezTo>
                  <a:cubicBezTo>
                    <a:pt x="205" y="337"/>
                    <a:pt x="410" y="328"/>
                    <a:pt x="613" y="302"/>
                  </a:cubicBezTo>
                  <a:cubicBezTo>
                    <a:pt x="651" y="296"/>
                    <a:pt x="651" y="296"/>
                    <a:pt x="651" y="296"/>
                  </a:cubicBezTo>
                  <a:cubicBezTo>
                    <a:pt x="689" y="291"/>
                    <a:pt x="689" y="291"/>
                    <a:pt x="689" y="291"/>
                  </a:cubicBezTo>
                  <a:cubicBezTo>
                    <a:pt x="695" y="290"/>
                    <a:pt x="702" y="288"/>
                    <a:pt x="708" y="287"/>
                  </a:cubicBezTo>
                  <a:cubicBezTo>
                    <a:pt x="727" y="284"/>
                    <a:pt x="727" y="284"/>
                    <a:pt x="727" y="284"/>
                  </a:cubicBezTo>
                  <a:cubicBezTo>
                    <a:pt x="745" y="279"/>
                    <a:pt x="745" y="279"/>
                    <a:pt x="745" y="279"/>
                  </a:cubicBezTo>
                  <a:cubicBezTo>
                    <a:pt x="755" y="277"/>
                    <a:pt x="755" y="277"/>
                    <a:pt x="755" y="277"/>
                  </a:cubicBezTo>
                  <a:cubicBezTo>
                    <a:pt x="764" y="274"/>
                    <a:pt x="764" y="274"/>
                    <a:pt x="764" y="274"/>
                  </a:cubicBezTo>
                  <a:cubicBezTo>
                    <a:pt x="782" y="269"/>
                    <a:pt x="782" y="269"/>
                    <a:pt x="782" y="269"/>
                  </a:cubicBezTo>
                  <a:cubicBezTo>
                    <a:pt x="800" y="263"/>
                    <a:pt x="800" y="263"/>
                    <a:pt x="800" y="263"/>
                  </a:cubicBezTo>
                  <a:cubicBezTo>
                    <a:pt x="813" y="259"/>
                    <a:pt x="824" y="254"/>
                    <a:pt x="836" y="250"/>
                  </a:cubicBezTo>
                  <a:cubicBezTo>
                    <a:pt x="860" y="240"/>
                    <a:pt x="884" y="231"/>
                    <a:pt x="907" y="220"/>
                  </a:cubicBezTo>
                  <a:cubicBezTo>
                    <a:pt x="954" y="200"/>
                    <a:pt x="1001" y="178"/>
                    <a:pt x="1049" y="161"/>
                  </a:cubicBezTo>
                  <a:cubicBezTo>
                    <a:pt x="1061" y="157"/>
                    <a:pt x="1073" y="152"/>
                    <a:pt x="1086" y="149"/>
                  </a:cubicBezTo>
                  <a:cubicBezTo>
                    <a:pt x="1092" y="147"/>
                    <a:pt x="1098" y="145"/>
                    <a:pt x="1104" y="144"/>
                  </a:cubicBezTo>
                  <a:cubicBezTo>
                    <a:pt x="1123" y="139"/>
                    <a:pt x="1123" y="139"/>
                    <a:pt x="1123" y="139"/>
                  </a:cubicBezTo>
                  <a:cubicBezTo>
                    <a:pt x="1135" y="136"/>
                    <a:pt x="1148" y="134"/>
                    <a:pt x="1160" y="131"/>
                  </a:cubicBezTo>
                  <a:cubicBezTo>
                    <a:pt x="1173" y="129"/>
                    <a:pt x="1185" y="126"/>
                    <a:pt x="1198" y="124"/>
                  </a:cubicBezTo>
                  <a:cubicBezTo>
                    <a:pt x="1223" y="119"/>
                    <a:pt x="1249" y="116"/>
                    <a:pt x="1274" y="112"/>
                  </a:cubicBezTo>
                  <a:cubicBezTo>
                    <a:pt x="1299" y="108"/>
                    <a:pt x="1325" y="104"/>
                    <a:pt x="1350" y="101"/>
                  </a:cubicBezTo>
                  <a:cubicBezTo>
                    <a:pt x="1401" y="94"/>
                    <a:pt x="1452" y="89"/>
                    <a:pt x="1502" y="83"/>
                  </a:cubicBezTo>
                  <a:cubicBezTo>
                    <a:pt x="1604" y="72"/>
                    <a:pt x="1706" y="62"/>
                    <a:pt x="1808" y="48"/>
                  </a:cubicBezTo>
                  <a:cubicBezTo>
                    <a:pt x="1846" y="43"/>
                    <a:pt x="1846" y="43"/>
                    <a:pt x="1846" y="43"/>
                  </a:cubicBezTo>
                  <a:cubicBezTo>
                    <a:pt x="1884" y="38"/>
                    <a:pt x="1884" y="38"/>
                    <a:pt x="1884" y="38"/>
                  </a:cubicBezTo>
                  <a:cubicBezTo>
                    <a:pt x="1909" y="34"/>
                    <a:pt x="1934" y="29"/>
                    <a:pt x="1959" y="25"/>
                  </a:cubicBezTo>
                  <a:cubicBezTo>
                    <a:pt x="1997" y="19"/>
                    <a:pt x="1997" y="19"/>
                    <a:pt x="1997" y="19"/>
                  </a:cubicBezTo>
                  <a:cubicBezTo>
                    <a:pt x="2035" y="14"/>
                    <a:pt x="2035" y="14"/>
                    <a:pt x="2035" y="14"/>
                  </a:cubicBezTo>
                  <a:cubicBezTo>
                    <a:pt x="2054" y="12"/>
                    <a:pt x="2054" y="12"/>
                    <a:pt x="2054" y="12"/>
                  </a:cubicBezTo>
                  <a:cubicBezTo>
                    <a:pt x="2074" y="10"/>
                    <a:pt x="2074" y="10"/>
                    <a:pt x="2074" y="10"/>
                  </a:cubicBezTo>
                  <a:cubicBezTo>
                    <a:pt x="2086" y="9"/>
                    <a:pt x="2099" y="7"/>
                    <a:pt x="2112" y="6"/>
                  </a:cubicBezTo>
                  <a:cubicBezTo>
                    <a:pt x="2163" y="2"/>
                    <a:pt x="2214" y="0"/>
                    <a:pt x="2265" y="0"/>
                  </a:cubicBezTo>
                  <a:cubicBezTo>
                    <a:pt x="2317" y="1"/>
                    <a:pt x="2368" y="3"/>
                    <a:pt x="2419" y="8"/>
                  </a:cubicBezTo>
                  <a:cubicBezTo>
                    <a:pt x="2470" y="13"/>
                    <a:pt x="2521" y="20"/>
                    <a:pt x="2571" y="29"/>
                  </a:cubicBezTo>
                  <a:cubicBezTo>
                    <a:pt x="2622" y="37"/>
                    <a:pt x="2672" y="47"/>
                    <a:pt x="2722" y="59"/>
                  </a:cubicBezTo>
                  <a:cubicBezTo>
                    <a:pt x="2741" y="63"/>
                    <a:pt x="2741" y="63"/>
                    <a:pt x="2741" y="63"/>
                  </a:cubicBezTo>
                  <a:cubicBezTo>
                    <a:pt x="2759" y="68"/>
                    <a:pt x="2759" y="68"/>
                    <a:pt x="2759" y="68"/>
                  </a:cubicBezTo>
                  <a:cubicBezTo>
                    <a:pt x="2797" y="77"/>
                    <a:pt x="2797" y="77"/>
                    <a:pt x="2797" y="77"/>
                  </a:cubicBezTo>
                  <a:cubicBezTo>
                    <a:pt x="2821" y="83"/>
                    <a:pt x="2846" y="89"/>
                    <a:pt x="2871" y="94"/>
                  </a:cubicBezTo>
                  <a:cubicBezTo>
                    <a:pt x="2921" y="105"/>
                    <a:pt x="2972" y="114"/>
                    <a:pt x="3022" y="122"/>
                  </a:cubicBezTo>
                  <a:cubicBezTo>
                    <a:pt x="3225" y="153"/>
                    <a:pt x="3429" y="165"/>
                    <a:pt x="3633" y="186"/>
                  </a:cubicBezTo>
                  <a:cubicBezTo>
                    <a:pt x="3659" y="188"/>
                    <a:pt x="3684" y="191"/>
                    <a:pt x="3709" y="195"/>
                  </a:cubicBezTo>
                  <a:cubicBezTo>
                    <a:pt x="3735" y="199"/>
                    <a:pt x="3760" y="204"/>
                    <a:pt x="3785" y="210"/>
                  </a:cubicBezTo>
                  <a:cubicBezTo>
                    <a:pt x="3834" y="223"/>
                    <a:pt x="3883" y="238"/>
                    <a:pt x="3932" y="252"/>
                  </a:cubicBezTo>
                  <a:cubicBezTo>
                    <a:pt x="3945" y="256"/>
                    <a:pt x="3957" y="259"/>
                    <a:pt x="3969" y="262"/>
                  </a:cubicBezTo>
                  <a:cubicBezTo>
                    <a:pt x="3982" y="265"/>
                    <a:pt x="3994" y="268"/>
                    <a:pt x="4007" y="271"/>
                  </a:cubicBezTo>
                  <a:cubicBezTo>
                    <a:pt x="4032" y="277"/>
                    <a:pt x="4057" y="281"/>
                    <a:pt x="4082" y="284"/>
                  </a:cubicBezTo>
                  <a:cubicBezTo>
                    <a:pt x="4108" y="286"/>
                    <a:pt x="4133" y="288"/>
                    <a:pt x="4159" y="289"/>
                  </a:cubicBezTo>
                  <a:cubicBezTo>
                    <a:pt x="4235" y="294"/>
                    <a:pt x="4235" y="294"/>
                    <a:pt x="4235" y="294"/>
                  </a:cubicBezTo>
                  <a:cubicBezTo>
                    <a:pt x="4440" y="306"/>
                    <a:pt x="4645" y="312"/>
                    <a:pt x="4849" y="3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62">
              <a:extLst>
                <a:ext uri="{FF2B5EF4-FFF2-40B4-BE49-F238E27FC236}">
                  <a16:creationId xmlns:a16="http://schemas.microsoft.com/office/drawing/2014/main" id="{A6E896F1-4EA7-0985-5E1A-9C5A077C146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2163" y="4110038"/>
              <a:ext cx="12111038" cy="895350"/>
            </a:xfrm>
            <a:custGeom>
              <a:avLst/>
              <a:gdLst>
                <a:gd name="T0" fmla="*/ 4233 w 4849"/>
                <a:gd name="T1" fmla="*/ 301 h 358"/>
                <a:gd name="T2" fmla="*/ 4003 w 4849"/>
                <a:gd name="T3" fmla="*/ 290 h 358"/>
                <a:gd name="T4" fmla="*/ 3776 w 4849"/>
                <a:gd name="T5" fmla="*/ 246 h 358"/>
                <a:gd name="T6" fmla="*/ 3662 w 4849"/>
                <a:gd name="T7" fmla="*/ 231 h 358"/>
                <a:gd name="T8" fmla="*/ 3316 w 4849"/>
                <a:gd name="T9" fmla="*/ 209 h 358"/>
                <a:gd name="T10" fmla="*/ 3201 w 4849"/>
                <a:gd name="T11" fmla="*/ 199 h 358"/>
                <a:gd name="T12" fmla="*/ 3087 w 4849"/>
                <a:gd name="T13" fmla="*/ 185 h 358"/>
                <a:gd name="T14" fmla="*/ 3010 w 4849"/>
                <a:gd name="T15" fmla="*/ 174 h 358"/>
                <a:gd name="T16" fmla="*/ 2935 w 4849"/>
                <a:gd name="T17" fmla="*/ 161 h 358"/>
                <a:gd name="T18" fmla="*/ 2840 w 4849"/>
                <a:gd name="T19" fmla="*/ 142 h 358"/>
                <a:gd name="T20" fmla="*/ 2784 w 4849"/>
                <a:gd name="T21" fmla="*/ 128 h 358"/>
                <a:gd name="T22" fmla="*/ 2411 w 4849"/>
                <a:gd name="T23" fmla="*/ 35 h 358"/>
                <a:gd name="T24" fmla="*/ 2106 w 4849"/>
                <a:gd name="T25" fmla="*/ 4 h 358"/>
                <a:gd name="T26" fmla="*/ 2010 w 4849"/>
                <a:gd name="T27" fmla="*/ 6 h 358"/>
                <a:gd name="T28" fmla="*/ 1952 w 4849"/>
                <a:gd name="T29" fmla="*/ 11 h 358"/>
                <a:gd name="T30" fmla="*/ 1933 w 4849"/>
                <a:gd name="T31" fmla="*/ 13 h 358"/>
                <a:gd name="T32" fmla="*/ 1876 w 4849"/>
                <a:gd name="T33" fmla="*/ 19 h 358"/>
                <a:gd name="T34" fmla="*/ 1799 w 4849"/>
                <a:gd name="T35" fmla="*/ 29 h 358"/>
                <a:gd name="T36" fmla="*/ 1340 w 4849"/>
                <a:gd name="T37" fmla="*/ 79 h 358"/>
                <a:gd name="T38" fmla="*/ 1041 w 4849"/>
                <a:gd name="T39" fmla="*/ 148 h 358"/>
                <a:gd name="T40" fmla="*/ 763 w 4849"/>
                <a:gd name="T41" fmla="*/ 278 h 358"/>
                <a:gd name="T42" fmla="*/ 651 w 4849"/>
                <a:gd name="T43" fmla="*/ 308 h 358"/>
                <a:gd name="T44" fmla="*/ 308 w 4849"/>
                <a:gd name="T45" fmla="*/ 350 h 358"/>
                <a:gd name="T46" fmla="*/ 307 w 4849"/>
                <a:gd name="T47" fmla="*/ 349 h 358"/>
                <a:gd name="T48" fmla="*/ 651 w 4849"/>
                <a:gd name="T49" fmla="*/ 306 h 358"/>
                <a:gd name="T50" fmla="*/ 762 w 4849"/>
                <a:gd name="T51" fmla="*/ 276 h 358"/>
                <a:gd name="T52" fmla="*/ 1040 w 4849"/>
                <a:gd name="T53" fmla="*/ 145 h 358"/>
                <a:gd name="T54" fmla="*/ 1340 w 4849"/>
                <a:gd name="T55" fmla="*/ 76 h 358"/>
                <a:gd name="T56" fmla="*/ 1799 w 4849"/>
                <a:gd name="T57" fmla="*/ 25 h 358"/>
                <a:gd name="T58" fmla="*/ 1875 w 4849"/>
                <a:gd name="T59" fmla="*/ 16 h 358"/>
                <a:gd name="T60" fmla="*/ 1933 w 4849"/>
                <a:gd name="T61" fmla="*/ 9 h 358"/>
                <a:gd name="T62" fmla="*/ 1952 w 4849"/>
                <a:gd name="T63" fmla="*/ 7 h 358"/>
                <a:gd name="T64" fmla="*/ 2009 w 4849"/>
                <a:gd name="T65" fmla="*/ 3 h 358"/>
                <a:gd name="T66" fmla="*/ 2106 w 4849"/>
                <a:gd name="T67" fmla="*/ 0 h 358"/>
                <a:gd name="T68" fmla="*/ 2412 w 4849"/>
                <a:gd name="T69" fmla="*/ 31 h 358"/>
                <a:gd name="T70" fmla="*/ 2785 w 4849"/>
                <a:gd name="T71" fmla="*/ 124 h 358"/>
                <a:gd name="T72" fmla="*/ 2841 w 4849"/>
                <a:gd name="T73" fmla="*/ 138 h 358"/>
                <a:gd name="T74" fmla="*/ 2935 w 4849"/>
                <a:gd name="T75" fmla="*/ 158 h 358"/>
                <a:gd name="T76" fmla="*/ 3011 w 4849"/>
                <a:gd name="T77" fmla="*/ 171 h 358"/>
                <a:gd name="T78" fmla="*/ 3087 w 4849"/>
                <a:gd name="T79" fmla="*/ 182 h 358"/>
                <a:gd name="T80" fmla="*/ 3202 w 4849"/>
                <a:gd name="T81" fmla="*/ 195 h 358"/>
                <a:gd name="T82" fmla="*/ 3317 w 4849"/>
                <a:gd name="T83" fmla="*/ 206 h 358"/>
                <a:gd name="T84" fmla="*/ 3662 w 4849"/>
                <a:gd name="T85" fmla="*/ 228 h 358"/>
                <a:gd name="T86" fmla="*/ 3777 w 4849"/>
                <a:gd name="T87" fmla="*/ 243 h 358"/>
                <a:gd name="T88" fmla="*/ 4003 w 4849"/>
                <a:gd name="T89" fmla="*/ 288 h 358"/>
                <a:gd name="T90" fmla="*/ 4234 w 4849"/>
                <a:gd name="T91" fmla="*/ 299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49" h="358">
                  <a:moveTo>
                    <a:pt x="4849" y="320"/>
                  </a:moveTo>
                  <a:cubicBezTo>
                    <a:pt x="4644" y="311"/>
                    <a:pt x="4439" y="306"/>
                    <a:pt x="4233" y="301"/>
                  </a:cubicBezTo>
                  <a:cubicBezTo>
                    <a:pt x="4080" y="297"/>
                    <a:pt x="4080" y="297"/>
                    <a:pt x="4080" y="297"/>
                  </a:cubicBezTo>
                  <a:cubicBezTo>
                    <a:pt x="4054" y="296"/>
                    <a:pt x="4028" y="294"/>
                    <a:pt x="4003" y="290"/>
                  </a:cubicBezTo>
                  <a:cubicBezTo>
                    <a:pt x="3977" y="287"/>
                    <a:pt x="3952" y="283"/>
                    <a:pt x="3927" y="278"/>
                  </a:cubicBezTo>
                  <a:cubicBezTo>
                    <a:pt x="3877" y="268"/>
                    <a:pt x="3827" y="255"/>
                    <a:pt x="3776" y="246"/>
                  </a:cubicBezTo>
                  <a:cubicBezTo>
                    <a:pt x="3751" y="241"/>
                    <a:pt x="3726" y="237"/>
                    <a:pt x="3700" y="234"/>
                  </a:cubicBezTo>
                  <a:cubicBezTo>
                    <a:pt x="3688" y="232"/>
                    <a:pt x="3675" y="232"/>
                    <a:pt x="3662" y="231"/>
                  </a:cubicBezTo>
                  <a:cubicBezTo>
                    <a:pt x="3624" y="229"/>
                    <a:pt x="3624" y="229"/>
                    <a:pt x="3624" y="229"/>
                  </a:cubicBezTo>
                  <a:cubicBezTo>
                    <a:pt x="3521" y="223"/>
                    <a:pt x="3419" y="217"/>
                    <a:pt x="3316" y="209"/>
                  </a:cubicBezTo>
                  <a:cubicBezTo>
                    <a:pt x="3291" y="207"/>
                    <a:pt x="3265" y="205"/>
                    <a:pt x="3240" y="202"/>
                  </a:cubicBezTo>
                  <a:cubicBezTo>
                    <a:pt x="3201" y="199"/>
                    <a:pt x="3201" y="199"/>
                    <a:pt x="3201" y="199"/>
                  </a:cubicBezTo>
                  <a:cubicBezTo>
                    <a:pt x="3163" y="194"/>
                    <a:pt x="3163" y="194"/>
                    <a:pt x="3163" y="194"/>
                  </a:cubicBezTo>
                  <a:cubicBezTo>
                    <a:pt x="3138" y="192"/>
                    <a:pt x="3112" y="188"/>
                    <a:pt x="3087" y="185"/>
                  </a:cubicBezTo>
                  <a:cubicBezTo>
                    <a:pt x="3074" y="184"/>
                    <a:pt x="3061" y="182"/>
                    <a:pt x="3049" y="180"/>
                  </a:cubicBezTo>
                  <a:cubicBezTo>
                    <a:pt x="3036" y="178"/>
                    <a:pt x="3023" y="176"/>
                    <a:pt x="3010" y="174"/>
                  </a:cubicBezTo>
                  <a:cubicBezTo>
                    <a:pt x="2972" y="168"/>
                    <a:pt x="2972" y="168"/>
                    <a:pt x="2972" y="168"/>
                  </a:cubicBezTo>
                  <a:cubicBezTo>
                    <a:pt x="2960" y="166"/>
                    <a:pt x="2947" y="163"/>
                    <a:pt x="2935" y="161"/>
                  </a:cubicBezTo>
                  <a:cubicBezTo>
                    <a:pt x="2909" y="157"/>
                    <a:pt x="2884" y="151"/>
                    <a:pt x="2859" y="146"/>
                  </a:cubicBezTo>
                  <a:cubicBezTo>
                    <a:pt x="2853" y="145"/>
                    <a:pt x="2847" y="143"/>
                    <a:pt x="2840" y="142"/>
                  </a:cubicBezTo>
                  <a:cubicBezTo>
                    <a:pt x="2822" y="137"/>
                    <a:pt x="2822" y="137"/>
                    <a:pt x="2822" y="137"/>
                  </a:cubicBezTo>
                  <a:cubicBezTo>
                    <a:pt x="2809" y="134"/>
                    <a:pt x="2797" y="131"/>
                    <a:pt x="2784" y="128"/>
                  </a:cubicBezTo>
                  <a:cubicBezTo>
                    <a:pt x="2759" y="121"/>
                    <a:pt x="2735" y="114"/>
                    <a:pt x="2710" y="107"/>
                  </a:cubicBezTo>
                  <a:cubicBezTo>
                    <a:pt x="2611" y="79"/>
                    <a:pt x="2512" y="53"/>
                    <a:pt x="2411" y="35"/>
                  </a:cubicBezTo>
                  <a:cubicBezTo>
                    <a:pt x="2361" y="25"/>
                    <a:pt x="2310" y="18"/>
                    <a:pt x="2259" y="13"/>
                  </a:cubicBezTo>
                  <a:cubicBezTo>
                    <a:pt x="2208" y="7"/>
                    <a:pt x="2157" y="5"/>
                    <a:pt x="2106" y="4"/>
                  </a:cubicBezTo>
                  <a:cubicBezTo>
                    <a:pt x="2080" y="4"/>
                    <a:pt x="2054" y="4"/>
                    <a:pt x="2029" y="6"/>
                  </a:cubicBezTo>
                  <a:cubicBezTo>
                    <a:pt x="2010" y="6"/>
                    <a:pt x="2010" y="6"/>
                    <a:pt x="2010" y="6"/>
                  </a:cubicBezTo>
                  <a:cubicBezTo>
                    <a:pt x="2003" y="7"/>
                    <a:pt x="1997" y="7"/>
                    <a:pt x="1990" y="8"/>
                  </a:cubicBezTo>
                  <a:cubicBezTo>
                    <a:pt x="1952" y="11"/>
                    <a:pt x="1952" y="11"/>
                    <a:pt x="1952" y="11"/>
                  </a:cubicBezTo>
                  <a:cubicBezTo>
                    <a:pt x="1942" y="11"/>
                    <a:pt x="1942" y="11"/>
                    <a:pt x="1942" y="11"/>
                  </a:cubicBezTo>
                  <a:cubicBezTo>
                    <a:pt x="1933" y="13"/>
                    <a:pt x="1933" y="13"/>
                    <a:pt x="1933" y="13"/>
                  </a:cubicBezTo>
                  <a:cubicBezTo>
                    <a:pt x="1914" y="15"/>
                    <a:pt x="1914" y="15"/>
                    <a:pt x="1914" y="15"/>
                  </a:cubicBezTo>
                  <a:cubicBezTo>
                    <a:pt x="1901" y="16"/>
                    <a:pt x="1888" y="18"/>
                    <a:pt x="1876" y="19"/>
                  </a:cubicBezTo>
                  <a:cubicBezTo>
                    <a:pt x="1837" y="24"/>
                    <a:pt x="1837" y="24"/>
                    <a:pt x="1837" y="24"/>
                  </a:cubicBezTo>
                  <a:cubicBezTo>
                    <a:pt x="1799" y="29"/>
                    <a:pt x="1799" y="29"/>
                    <a:pt x="1799" y="29"/>
                  </a:cubicBezTo>
                  <a:cubicBezTo>
                    <a:pt x="1697" y="40"/>
                    <a:pt x="1595" y="49"/>
                    <a:pt x="1493" y="60"/>
                  </a:cubicBezTo>
                  <a:cubicBezTo>
                    <a:pt x="1442" y="65"/>
                    <a:pt x="1391" y="72"/>
                    <a:pt x="1340" y="79"/>
                  </a:cubicBezTo>
                  <a:cubicBezTo>
                    <a:pt x="1289" y="86"/>
                    <a:pt x="1239" y="95"/>
                    <a:pt x="1189" y="105"/>
                  </a:cubicBezTo>
                  <a:cubicBezTo>
                    <a:pt x="1139" y="116"/>
                    <a:pt x="1089" y="128"/>
                    <a:pt x="1041" y="148"/>
                  </a:cubicBezTo>
                  <a:cubicBezTo>
                    <a:pt x="994" y="167"/>
                    <a:pt x="948" y="190"/>
                    <a:pt x="902" y="214"/>
                  </a:cubicBezTo>
                  <a:cubicBezTo>
                    <a:pt x="857" y="237"/>
                    <a:pt x="811" y="260"/>
                    <a:pt x="763" y="278"/>
                  </a:cubicBezTo>
                  <a:cubicBezTo>
                    <a:pt x="738" y="287"/>
                    <a:pt x="714" y="295"/>
                    <a:pt x="689" y="300"/>
                  </a:cubicBezTo>
                  <a:cubicBezTo>
                    <a:pt x="676" y="303"/>
                    <a:pt x="664" y="306"/>
                    <a:pt x="651" y="308"/>
                  </a:cubicBezTo>
                  <a:cubicBezTo>
                    <a:pt x="639" y="311"/>
                    <a:pt x="626" y="313"/>
                    <a:pt x="613" y="315"/>
                  </a:cubicBezTo>
                  <a:cubicBezTo>
                    <a:pt x="512" y="333"/>
                    <a:pt x="410" y="344"/>
                    <a:pt x="308" y="350"/>
                  </a:cubicBezTo>
                  <a:cubicBezTo>
                    <a:pt x="205" y="357"/>
                    <a:pt x="102" y="358"/>
                    <a:pt x="0" y="353"/>
                  </a:cubicBezTo>
                  <a:cubicBezTo>
                    <a:pt x="102" y="357"/>
                    <a:pt x="205" y="356"/>
                    <a:pt x="307" y="349"/>
                  </a:cubicBezTo>
                  <a:cubicBezTo>
                    <a:pt x="410" y="343"/>
                    <a:pt x="512" y="331"/>
                    <a:pt x="613" y="313"/>
                  </a:cubicBezTo>
                  <a:cubicBezTo>
                    <a:pt x="626" y="311"/>
                    <a:pt x="638" y="309"/>
                    <a:pt x="651" y="306"/>
                  </a:cubicBezTo>
                  <a:cubicBezTo>
                    <a:pt x="663" y="304"/>
                    <a:pt x="676" y="301"/>
                    <a:pt x="688" y="298"/>
                  </a:cubicBezTo>
                  <a:cubicBezTo>
                    <a:pt x="713" y="293"/>
                    <a:pt x="738" y="285"/>
                    <a:pt x="762" y="276"/>
                  </a:cubicBezTo>
                  <a:cubicBezTo>
                    <a:pt x="810" y="258"/>
                    <a:pt x="856" y="235"/>
                    <a:pt x="901" y="212"/>
                  </a:cubicBezTo>
                  <a:cubicBezTo>
                    <a:pt x="947" y="188"/>
                    <a:pt x="993" y="164"/>
                    <a:pt x="1040" y="145"/>
                  </a:cubicBezTo>
                  <a:cubicBezTo>
                    <a:pt x="1088" y="126"/>
                    <a:pt x="1138" y="113"/>
                    <a:pt x="1188" y="103"/>
                  </a:cubicBezTo>
                  <a:cubicBezTo>
                    <a:pt x="1238" y="92"/>
                    <a:pt x="1289" y="83"/>
                    <a:pt x="1340" y="76"/>
                  </a:cubicBezTo>
                  <a:cubicBezTo>
                    <a:pt x="1391" y="69"/>
                    <a:pt x="1442" y="62"/>
                    <a:pt x="1493" y="57"/>
                  </a:cubicBezTo>
                  <a:cubicBezTo>
                    <a:pt x="1595" y="46"/>
                    <a:pt x="1697" y="37"/>
                    <a:pt x="1799" y="25"/>
                  </a:cubicBezTo>
                  <a:cubicBezTo>
                    <a:pt x="1837" y="21"/>
                    <a:pt x="1837" y="21"/>
                    <a:pt x="1837" y="21"/>
                  </a:cubicBezTo>
                  <a:cubicBezTo>
                    <a:pt x="1875" y="16"/>
                    <a:pt x="1875" y="16"/>
                    <a:pt x="1875" y="16"/>
                  </a:cubicBezTo>
                  <a:cubicBezTo>
                    <a:pt x="1888" y="14"/>
                    <a:pt x="1901" y="13"/>
                    <a:pt x="1913" y="11"/>
                  </a:cubicBezTo>
                  <a:cubicBezTo>
                    <a:pt x="1933" y="9"/>
                    <a:pt x="1933" y="9"/>
                    <a:pt x="1933" y="9"/>
                  </a:cubicBezTo>
                  <a:cubicBezTo>
                    <a:pt x="1942" y="8"/>
                    <a:pt x="1942" y="8"/>
                    <a:pt x="1942" y="8"/>
                  </a:cubicBezTo>
                  <a:cubicBezTo>
                    <a:pt x="1952" y="7"/>
                    <a:pt x="1952" y="7"/>
                    <a:pt x="1952" y="7"/>
                  </a:cubicBezTo>
                  <a:cubicBezTo>
                    <a:pt x="1990" y="4"/>
                    <a:pt x="1990" y="4"/>
                    <a:pt x="1990" y="4"/>
                  </a:cubicBezTo>
                  <a:cubicBezTo>
                    <a:pt x="1997" y="3"/>
                    <a:pt x="2003" y="3"/>
                    <a:pt x="2009" y="3"/>
                  </a:cubicBezTo>
                  <a:cubicBezTo>
                    <a:pt x="2029" y="2"/>
                    <a:pt x="2029" y="2"/>
                    <a:pt x="2029" y="2"/>
                  </a:cubicBezTo>
                  <a:cubicBezTo>
                    <a:pt x="2054" y="0"/>
                    <a:pt x="2080" y="1"/>
                    <a:pt x="2106" y="0"/>
                  </a:cubicBezTo>
                  <a:cubicBezTo>
                    <a:pt x="2157" y="1"/>
                    <a:pt x="2208" y="3"/>
                    <a:pt x="2259" y="9"/>
                  </a:cubicBezTo>
                  <a:cubicBezTo>
                    <a:pt x="2310" y="14"/>
                    <a:pt x="2361" y="21"/>
                    <a:pt x="2412" y="31"/>
                  </a:cubicBezTo>
                  <a:cubicBezTo>
                    <a:pt x="2513" y="50"/>
                    <a:pt x="2612" y="75"/>
                    <a:pt x="2711" y="104"/>
                  </a:cubicBezTo>
                  <a:cubicBezTo>
                    <a:pt x="2736" y="111"/>
                    <a:pt x="2760" y="117"/>
                    <a:pt x="2785" y="124"/>
                  </a:cubicBezTo>
                  <a:cubicBezTo>
                    <a:pt x="2797" y="128"/>
                    <a:pt x="2810" y="130"/>
                    <a:pt x="2822" y="134"/>
                  </a:cubicBezTo>
                  <a:cubicBezTo>
                    <a:pt x="2841" y="138"/>
                    <a:pt x="2841" y="138"/>
                    <a:pt x="2841" y="138"/>
                  </a:cubicBezTo>
                  <a:cubicBezTo>
                    <a:pt x="2847" y="140"/>
                    <a:pt x="2854" y="141"/>
                    <a:pt x="2860" y="142"/>
                  </a:cubicBezTo>
                  <a:cubicBezTo>
                    <a:pt x="2885" y="148"/>
                    <a:pt x="2910" y="153"/>
                    <a:pt x="2935" y="158"/>
                  </a:cubicBezTo>
                  <a:cubicBezTo>
                    <a:pt x="2948" y="160"/>
                    <a:pt x="2960" y="163"/>
                    <a:pt x="2973" y="165"/>
                  </a:cubicBezTo>
                  <a:cubicBezTo>
                    <a:pt x="3011" y="171"/>
                    <a:pt x="3011" y="171"/>
                    <a:pt x="3011" y="171"/>
                  </a:cubicBezTo>
                  <a:cubicBezTo>
                    <a:pt x="3024" y="173"/>
                    <a:pt x="3036" y="175"/>
                    <a:pt x="3049" y="176"/>
                  </a:cubicBezTo>
                  <a:cubicBezTo>
                    <a:pt x="3062" y="178"/>
                    <a:pt x="3074" y="180"/>
                    <a:pt x="3087" y="182"/>
                  </a:cubicBezTo>
                  <a:cubicBezTo>
                    <a:pt x="3113" y="185"/>
                    <a:pt x="3138" y="189"/>
                    <a:pt x="3163" y="191"/>
                  </a:cubicBezTo>
                  <a:cubicBezTo>
                    <a:pt x="3202" y="195"/>
                    <a:pt x="3202" y="195"/>
                    <a:pt x="3202" y="195"/>
                  </a:cubicBezTo>
                  <a:cubicBezTo>
                    <a:pt x="3240" y="199"/>
                    <a:pt x="3240" y="199"/>
                    <a:pt x="3240" y="199"/>
                  </a:cubicBezTo>
                  <a:cubicBezTo>
                    <a:pt x="3266" y="202"/>
                    <a:pt x="3291" y="204"/>
                    <a:pt x="3317" y="206"/>
                  </a:cubicBezTo>
                  <a:cubicBezTo>
                    <a:pt x="3419" y="214"/>
                    <a:pt x="3521" y="220"/>
                    <a:pt x="3624" y="226"/>
                  </a:cubicBezTo>
                  <a:cubicBezTo>
                    <a:pt x="3662" y="228"/>
                    <a:pt x="3662" y="228"/>
                    <a:pt x="3662" y="228"/>
                  </a:cubicBezTo>
                  <a:cubicBezTo>
                    <a:pt x="3675" y="229"/>
                    <a:pt x="3688" y="230"/>
                    <a:pt x="3701" y="232"/>
                  </a:cubicBezTo>
                  <a:cubicBezTo>
                    <a:pt x="3726" y="234"/>
                    <a:pt x="3752" y="239"/>
                    <a:pt x="3777" y="243"/>
                  </a:cubicBezTo>
                  <a:cubicBezTo>
                    <a:pt x="3827" y="253"/>
                    <a:pt x="3877" y="265"/>
                    <a:pt x="3927" y="275"/>
                  </a:cubicBezTo>
                  <a:cubicBezTo>
                    <a:pt x="3952" y="280"/>
                    <a:pt x="3978" y="285"/>
                    <a:pt x="4003" y="288"/>
                  </a:cubicBezTo>
                  <a:cubicBezTo>
                    <a:pt x="4029" y="291"/>
                    <a:pt x="4054" y="294"/>
                    <a:pt x="4080" y="295"/>
                  </a:cubicBezTo>
                  <a:cubicBezTo>
                    <a:pt x="4234" y="299"/>
                    <a:pt x="4234" y="299"/>
                    <a:pt x="4234" y="299"/>
                  </a:cubicBezTo>
                  <a:cubicBezTo>
                    <a:pt x="4439" y="304"/>
                    <a:pt x="4644" y="310"/>
                    <a:pt x="4849" y="3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63">
              <a:extLst>
                <a:ext uri="{FF2B5EF4-FFF2-40B4-BE49-F238E27FC236}">
                  <a16:creationId xmlns:a16="http://schemas.microsoft.com/office/drawing/2014/main" id="{E5F9C16E-7DE0-912F-C832-DED6A1CA5E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3750" y="4183063"/>
              <a:ext cx="12112625" cy="960438"/>
            </a:xfrm>
            <a:custGeom>
              <a:avLst/>
              <a:gdLst>
                <a:gd name="T0" fmla="*/ 4232 w 4849"/>
                <a:gd name="T1" fmla="*/ 310 h 384"/>
                <a:gd name="T2" fmla="*/ 3923 w 4849"/>
                <a:gd name="T3" fmla="*/ 303 h 384"/>
                <a:gd name="T4" fmla="*/ 3693 w 4849"/>
                <a:gd name="T5" fmla="*/ 275 h 384"/>
                <a:gd name="T6" fmla="*/ 3461 w 4849"/>
                <a:gd name="T7" fmla="*/ 270 h 384"/>
                <a:gd name="T8" fmla="*/ 3346 w 4849"/>
                <a:gd name="T9" fmla="*/ 265 h 384"/>
                <a:gd name="T10" fmla="*/ 3000 w 4849"/>
                <a:gd name="T11" fmla="*/ 229 h 384"/>
                <a:gd name="T12" fmla="*/ 2403 w 4849"/>
                <a:gd name="T13" fmla="*/ 69 h 384"/>
                <a:gd name="T14" fmla="*/ 2215 w 4849"/>
                <a:gd name="T15" fmla="*/ 27 h 384"/>
                <a:gd name="T16" fmla="*/ 2158 w 4849"/>
                <a:gd name="T17" fmla="*/ 18 h 384"/>
                <a:gd name="T18" fmla="*/ 2101 w 4849"/>
                <a:gd name="T19" fmla="*/ 11 h 384"/>
                <a:gd name="T20" fmla="*/ 2043 w 4849"/>
                <a:gd name="T21" fmla="*/ 6 h 384"/>
                <a:gd name="T22" fmla="*/ 1946 w 4849"/>
                <a:gd name="T23" fmla="*/ 4 h 384"/>
                <a:gd name="T24" fmla="*/ 1485 w 4849"/>
                <a:gd name="T25" fmla="*/ 39 h 384"/>
                <a:gd name="T26" fmla="*/ 1180 w 4849"/>
                <a:gd name="T27" fmla="*/ 88 h 384"/>
                <a:gd name="T28" fmla="*/ 1033 w 4849"/>
                <a:gd name="T29" fmla="*/ 136 h 384"/>
                <a:gd name="T30" fmla="*/ 830 w 4849"/>
                <a:gd name="T31" fmla="*/ 247 h 384"/>
                <a:gd name="T32" fmla="*/ 779 w 4849"/>
                <a:gd name="T33" fmla="*/ 273 h 384"/>
                <a:gd name="T34" fmla="*/ 744 w 4849"/>
                <a:gd name="T35" fmla="*/ 290 h 384"/>
                <a:gd name="T36" fmla="*/ 689 w 4849"/>
                <a:gd name="T37" fmla="*/ 310 h 384"/>
                <a:gd name="T38" fmla="*/ 652 w 4849"/>
                <a:gd name="T39" fmla="*/ 321 h 384"/>
                <a:gd name="T40" fmla="*/ 309 w 4849"/>
                <a:gd name="T41" fmla="*/ 376 h 384"/>
                <a:gd name="T42" fmla="*/ 309 w 4849"/>
                <a:gd name="T43" fmla="*/ 375 h 384"/>
                <a:gd name="T44" fmla="*/ 652 w 4849"/>
                <a:gd name="T45" fmla="*/ 319 h 384"/>
                <a:gd name="T46" fmla="*/ 689 w 4849"/>
                <a:gd name="T47" fmla="*/ 308 h 384"/>
                <a:gd name="T48" fmla="*/ 743 w 4849"/>
                <a:gd name="T49" fmla="*/ 288 h 384"/>
                <a:gd name="T50" fmla="*/ 778 w 4849"/>
                <a:gd name="T51" fmla="*/ 271 h 384"/>
                <a:gd name="T52" fmla="*/ 829 w 4849"/>
                <a:gd name="T53" fmla="*/ 245 h 384"/>
                <a:gd name="T54" fmla="*/ 1032 w 4849"/>
                <a:gd name="T55" fmla="*/ 133 h 384"/>
                <a:gd name="T56" fmla="*/ 1179 w 4849"/>
                <a:gd name="T57" fmla="*/ 85 h 384"/>
                <a:gd name="T58" fmla="*/ 1484 w 4849"/>
                <a:gd name="T59" fmla="*/ 36 h 384"/>
                <a:gd name="T60" fmla="*/ 1946 w 4849"/>
                <a:gd name="T61" fmla="*/ 0 h 384"/>
                <a:gd name="T62" fmla="*/ 2043 w 4849"/>
                <a:gd name="T63" fmla="*/ 3 h 384"/>
                <a:gd name="T64" fmla="*/ 2101 w 4849"/>
                <a:gd name="T65" fmla="*/ 7 h 384"/>
                <a:gd name="T66" fmla="*/ 2159 w 4849"/>
                <a:gd name="T67" fmla="*/ 14 h 384"/>
                <a:gd name="T68" fmla="*/ 2216 w 4849"/>
                <a:gd name="T69" fmla="*/ 23 h 384"/>
                <a:gd name="T70" fmla="*/ 2404 w 4849"/>
                <a:gd name="T71" fmla="*/ 66 h 384"/>
                <a:gd name="T72" fmla="*/ 3000 w 4849"/>
                <a:gd name="T73" fmla="*/ 226 h 384"/>
                <a:gd name="T74" fmla="*/ 3346 w 4849"/>
                <a:gd name="T75" fmla="*/ 262 h 384"/>
                <a:gd name="T76" fmla="*/ 3461 w 4849"/>
                <a:gd name="T77" fmla="*/ 267 h 384"/>
                <a:gd name="T78" fmla="*/ 3693 w 4849"/>
                <a:gd name="T79" fmla="*/ 272 h 384"/>
                <a:gd name="T80" fmla="*/ 3923 w 4849"/>
                <a:gd name="T81" fmla="*/ 301 h 384"/>
                <a:gd name="T82" fmla="*/ 4232 w 4849"/>
                <a:gd name="T83" fmla="*/ 308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49" h="384">
                  <a:moveTo>
                    <a:pt x="4849" y="327"/>
                  </a:moveTo>
                  <a:cubicBezTo>
                    <a:pt x="4644" y="314"/>
                    <a:pt x="4438" y="309"/>
                    <a:pt x="4232" y="310"/>
                  </a:cubicBezTo>
                  <a:cubicBezTo>
                    <a:pt x="4180" y="310"/>
                    <a:pt x="4129" y="310"/>
                    <a:pt x="4077" y="311"/>
                  </a:cubicBezTo>
                  <a:cubicBezTo>
                    <a:pt x="4026" y="312"/>
                    <a:pt x="3974" y="309"/>
                    <a:pt x="3923" y="303"/>
                  </a:cubicBezTo>
                  <a:cubicBezTo>
                    <a:pt x="3872" y="297"/>
                    <a:pt x="3821" y="289"/>
                    <a:pt x="3770" y="282"/>
                  </a:cubicBezTo>
                  <a:cubicBezTo>
                    <a:pt x="3744" y="279"/>
                    <a:pt x="3719" y="277"/>
                    <a:pt x="3693" y="275"/>
                  </a:cubicBezTo>
                  <a:cubicBezTo>
                    <a:pt x="3667" y="273"/>
                    <a:pt x="3642" y="273"/>
                    <a:pt x="3616" y="273"/>
                  </a:cubicBezTo>
                  <a:cubicBezTo>
                    <a:pt x="3564" y="272"/>
                    <a:pt x="3513" y="271"/>
                    <a:pt x="3461" y="270"/>
                  </a:cubicBezTo>
                  <a:cubicBezTo>
                    <a:pt x="3436" y="269"/>
                    <a:pt x="3410" y="268"/>
                    <a:pt x="3384" y="266"/>
                  </a:cubicBezTo>
                  <a:cubicBezTo>
                    <a:pt x="3346" y="265"/>
                    <a:pt x="3346" y="265"/>
                    <a:pt x="3346" y="265"/>
                  </a:cubicBezTo>
                  <a:cubicBezTo>
                    <a:pt x="3307" y="262"/>
                    <a:pt x="3307" y="262"/>
                    <a:pt x="3307" y="262"/>
                  </a:cubicBezTo>
                  <a:cubicBezTo>
                    <a:pt x="3204" y="256"/>
                    <a:pt x="3102" y="245"/>
                    <a:pt x="3000" y="229"/>
                  </a:cubicBezTo>
                  <a:cubicBezTo>
                    <a:pt x="2898" y="213"/>
                    <a:pt x="2797" y="191"/>
                    <a:pt x="2699" y="160"/>
                  </a:cubicBezTo>
                  <a:cubicBezTo>
                    <a:pt x="2600" y="129"/>
                    <a:pt x="2503" y="96"/>
                    <a:pt x="2403" y="69"/>
                  </a:cubicBezTo>
                  <a:cubicBezTo>
                    <a:pt x="2354" y="56"/>
                    <a:pt x="2303" y="44"/>
                    <a:pt x="2253" y="34"/>
                  </a:cubicBezTo>
                  <a:cubicBezTo>
                    <a:pt x="2215" y="27"/>
                    <a:pt x="2215" y="27"/>
                    <a:pt x="2215" y="27"/>
                  </a:cubicBezTo>
                  <a:cubicBezTo>
                    <a:pt x="2202" y="25"/>
                    <a:pt x="2190" y="23"/>
                    <a:pt x="2177" y="21"/>
                  </a:cubicBezTo>
                  <a:cubicBezTo>
                    <a:pt x="2171" y="20"/>
                    <a:pt x="2164" y="19"/>
                    <a:pt x="2158" y="18"/>
                  </a:cubicBezTo>
                  <a:cubicBezTo>
                    <a:pt x="2139" y="15"/>
                    <a:pt x="2139" y="15"/>
                    <a:pt x="2139" y="15"/>
                  </a:cubicBezTo>
                  <a:cubicBezTo>
                    <a:pt x="2126" y="14"/>
                    <a:pt x="2113" y="12"/>
                    <a:pt x="2101" y="11"/>
                  </a:cubicBezTo>
                  <a:cubicBezTo>
                    <a:pt x="2062" y="8"/>
                    <a:pt x="2062" y="8"/>
                    <a:pt x="2062" y="8"/>
                  </a:cubicBezTo>
                  <a:cubicBezTo>
                    <a:pt x="2056" y="7"/>
                    <a:pt x="2049" y="7"/>
                    <a:pt x="2043" y="6"/>
                  </a:cubicBezTo>
                  <a:cubicBezTo>
                    <a:pt x="2024" y="5"/>
                    <a:pt x="2024" y="5"/>
                    <a:pt x="2024" y="5"/>
                  </a:cubicBezTo>
                  <a:cubicBezTo>
                    <a:pt x="1998" y="4"/>
                    <a:pt x="1972" y="4"/>
                    <a:pt x="1946" y="4"/>
                  </a:cubicBezTo>
                  <a:cubicBezTo>
                    <a:pt x="1895" y="4"/>
                    <a:pt x="1844" y="8"/>
                    <a:pt x="1792" y="13"/>
                  </a:cubicBezTo>
                  <a:cubicBezTo>
                    <a:pt x="1690" y="21"/>
                    <a:pt x="1587" y="28"/>
                    <a:pt x="1485" y="39"/>
                  </a:cubicBezTo>
                  <a:cubicBezTo>
                    <a:pt x="1433" y="44"/>
                    <a:pt x="1382" y="51"/>
                    <a:pt x="1331" y="58"/>
                  </a:cubicBezTo>
                  <a:cubicBezTo>
                    <a:pt x="1281" y="66"/>
                    <a:pt x="1230" y="76"/>
                    <a:pt x="1180" y="88"/>
                  </a:cubicBezTo>
                  <a:cubicBezTo>
                    <a:pt x="1155" y="94"/>
                    <a:pt x="1130" y="101"/>
                    <a:pt x="1106" y="109"/>
                  </a:cubicBezTo>
                  <a:cubicBezTo>
                    <a:pt x="1081" y="116"/>
                    <a:pt x="1057" y="126"/>
                    <a:pt x="1033" y="136"/>
                  </a:cubicBezTo>
                  <a:cubicBezTo>
                    <a:pt x="986" y="157"/>
                    <a:pt x="942" y="182"/>
                    <a:pt x="897" y="208"/>
                  </a:cubicBezTo>
                  <a:cubicBezTo>
                    <a:pt x="875" y="221"/>
                    <a:pt x="853" y="234"/>
                    <a:pt x="830" y="247"/>
                  </a:cubicBezTo>
                  <a:cubicBezTo>
                    <a:pt x="819" y="253"/>
                    <a:pt x="807" y="259"/>
                    <a:pt x="796" y="265"/>
                  </a:cubicBezTo>
                  <a:cubicBezTo>
                    <a:pt x="779" y="273"/>
                    <a:pt x="779" y="273"/>
                    <a:pt x="779" y="273"/>
                  </a:cubicBezTo>
                  <a:cubicBezTo>
                    <a:pt x="773" y="276"/>
                    <a:pt x="767" y="279"/>
                    <a:pt x="761" y="282"/>
                  </a:cubicBezTo>
                  <a:cubicBezTo>
                    <a:pt x="744" y="290"/>
                    <a:pt x="744" y="290"/>
                    <a:pt x="744" y="290"/>
                  </a:cubicBezTo>
                  <a:cubicBezTo>
                    <a:pt x="738" y="292"/>
                    <a:pt x="732" y="295"/>
                    <a:pt x="726" y="297"/>
                  </a:cubicBezTo>
                  <a:cubicBezTo>
                    <a:pt x="714" y="302"/>
                    <a:pt x="702" y="306"/>
                    <a:pt x="689" y="310"/>
                  </a:cubicBezTo>
                  <a:cubicBezTo>
                    <a:pt x="683" y="312"/>
                    <a:pt x="677" y="314"/>
                    <a:pt x="671" y="316"/>
                  </a:cubicBezTo>
                  <a:cubicBezTo>
                    <a:pt x="652" y="321"/>
                    <a:pt x="652" y="321"/>
                    <a:pt x="652" y="321"/>
                  </a:cubicBezTo>
                  <a:cubicBezTo>
                    <a:pt x="615" y="330"/>
                    <a:pt x="615" y="330"/>
                    <a:pt x="615" y="330"/>
                  </a:cubicBezTo>
                  <a:cubicBezTo>
                    <a:pt x="514" y="353"/>
                    <a:pt x="412" y="368"/>
                    <a:pt x="309" y="376"/>
                  </a:cubicBezTo>
                  <a:cubicBezTo>
                    <a:pt x="206" y="383"/>
                    <a:pt x="103" y="384"/>
                    <a:pt x="0" y="377"/>
                  </a:cubicBezTo>
                  <a:cubicBezTo>
                    <a:pt x="103" y="384"/>
                    <a:pt x="206" y="383"/>
                    <a:pt x="309" y="375"/>
                  </a:cubicBezTo>
                  <a:cubicBezTo>
                    <a:pt x="412" y="366"/>
                    <a:pt x="514" y="351"/>
                    <a:pt x="614" y="328"/>
                  </a:cubicBezTo>
                  <a:cubicBezTo>
                    <a:pt x="652" y="319"/>
                    <a:pt x="652" y="319"/>
                    <a:pt x="652" y="319"/>
                  </a:cubicBezTo>
                  <a:cubicBezTo>
                    <a:pt x="670" y="314"/>
                    <a:pt x="670" y="314"/>
                    <a:pt x="670" y="314"/>
                  </a:cubicBezTo>
                  <a:cubicBezTo>
                    <a:pt x="676" y="312"/>
                    <a:pt x="683" y="310"/>
                    <a:pt x="689" y="308"/>
                  </a:cubicBezTo>
                  <a:cubicBezTo>
                    <a:pt x="701" y="304"/>
                    <a:pt x="713" y="300"/>
                    <a:pt x="725" y="295"/>
                  </a:cubicBezTo>
                  <a:cubicBezTo>
                    <a:pt x="731" y="293"/>
                    <a:pt x="737" y="290"/>
                    <a:pt x="743" y="288"/>
                  </a:cubicBezTo>
                  <a:cubicBezTo>
                    <a:pt x="760" y="280"/>
                    <a:pt x="760" y="280"/>
                    <a:pt x="760" y="280"/>
                  </a:cubicBezTo>
                  <a:cubicBezTo>
                    <a:pt x="766" y="277"/>
                    <a:pt x="772" y="274"/>
                    <a:pt x="778" y="271"/>
                  </a:cubicBezTo>
                  <a:cubicBezTo>
                    <a:pt x="795" y="263"/>
                    <a:pt x="795" y="263"/>
                    <a:pt x="795" y="263"/>
                  </a:cubicBezTo>
                  <a:cubicBezTo>
                    <a:pt x="806" y="257"/>
                    <a:pt x="818" y="251"/>
                    <a:pt x="829" y="245"/>
                  </a:cubicBezTo>
                  <a:cubicBezTo>
                    <a:pt x="852" y="232"/>
                    <a:pt x="874" y="219"/>
                    <a:pt x="896" y="206"/>
                  </a:cubicBezTo>
                  <a:cubicBezTo>
                    <a:pt x="941" y="180"/>
                    <a:pt x="985" y="155"/>
                    <a:pt x="1032" y="133"/>
                  </a:cubicBezTo>
                  <a:cubicBezTo>
                    <a:pt x="1056" y="123"/>
                    <a:pt x="1080" y="114"/>
                    <a:pt x="1105" y="106"/>
                  </a:cubicBezTo>
                  <a:cubicBezTo>
                    <a:pt x="1129" y="98"/>
                    <a:pt x="1154" y="92"/>
                    <a:pt x="1179" y="85"/>
                  </a:cubicBezTo>
                  <a:cubicBezTo>
                    <a:pt x="1229" y="73"/>
                    <a:pt x="1280" y="64"/>
                    <a:pt x="1331" y="56"/>
                  </a:cubicBezTo>
                  <a:cubicBezTo>
                    <a:pt x="1382" y="48"/>
                    <a:pt x="1433" y="41"/>
                    <a:pt x="1484" y="36"/>
                  </a:cubicBezTo>
                  <a:cubicBezTo>
                    <a:pt x="1587" y="25"/>
                    <a:pt x="1690" y="18"/>
                    <a:pt x="1792" y="9"/>
                  </a:cubicBezTo>
                  <a:cubicBezTo>
                    <a:pt x="1843" y="4"/>
                    <a:pt x="1895" y="1"/>
                    <a:pt x="1946" y="0"/>
                  </a:cubicBezTo>
                  <a:cubicBezTo>
                    <a:pt x="1972" y="0"/>
                    <a:pt x="1998" y="0"/>
                    <a:pt x="2024" y="2"/>
                  </a:cubicBezTo>
                  <a:cubicBezTo>
                    <a:pt x="2043" y="3"/>
                    <a:pt x="2043" y="3"/>
                    <a:pt x="2043" y="3"/>
                  </a:cubicBezTo>
                  <a:cubicBezTo>
                    <a:pt x="2050" y="3"/>
                    <a:pt x="2056" y="3"/>
                    <a:pt x="2062" y="4"/>
                  </a:cubicBezTo>
                  <a:cubicBezTo>
                    <a:pt x="2101" y="7"/>
                    <a:pt x="2101" y="7"/>
                    <a:pt x="2101" y="7"/>
                  </a:cubicBezTo>
                  <a:cubicBezTo>
                    <a:pt x="2114" y="8"/>
                    <a:pt x="2127" y="10"/>
                    <a:pt x="2139" y="12"/>
                  </a:cubicBezTo>
                  <a:cubicBezTo>
                    <a:pt x="2159" y="14"/>
                    <a:pt x="2159" y="14"/>
                    <a:pt x="2159" y="14"/>
                  </a:cubicBezTo>
                  <a:cubicBezTo>
                    <a:pt x="2165" y="15"/>
                    <a:pt x="2171" y="16"/>
                    <a:pt x="2178" y="17"/>
                  </a:cubicBezTo>
                  <a:cubicBezTo>
                    <a:pt x="2190" y="19"/>
                    <a:pt x="2203" y="21"/>
                    <a:pt x="2216" y="23"/>
                  </a:cubicBezTo>
                  <a:cubicBezTo>
                    <a:pt x="2254" y="30"/>
                    <a:pt x="2254" y="30"/>
                    <a:pt x="2254" y="30"/>
                  </a:cubicBezTo>
                  <a:cubicBezTo>
                    <a:pt x="2304" y="40"/>
                    <a:pt x="2355" y="52"/>
                    <a:pt x="2404" y="66"/>
                  </a:cubicBezTo>
                  <a:cubicBezTo>
                    <a:pt x="2504" y="92"/>
                    <a:pt x="2602" y="125"/>
                    <a:pt x="2700" y="156"/>
                  </a:cubicBezTo>
                  <a:cubicBezTo>
                    <a:pt x="2798" y="187"/>
                    <a:pt x="2899" y="210"/>
                    <a:pt x="3000" y="226"/>
                  </a:cubicBezTo>
                  <a:cubicBezTo>
                    <a:pt x="3102" y="242"/>
                    <a:pt x="3204" y="253"/>
                    <a:pt x="3307" y="259"/>
                  </a:cubicBezTo>
                  <a:cubicBezTo>
                    <a:pt x="3346" y="262"/>
                    <a:pt x="3346" y="262"/>
                    <a:pt x="3346" y="262"/>
                  </a:cubicBezTo>
                  <a:cubicBezTo>
                    <a:pt x="3384" y="264"/>
                    <a:pt x="3384" y="264"/>
                    <a:pt x="3384" y="264"/>
                  </a:cubicBezTo>
                  <a:cubicBezTo>
                    <a:pt x="3410" y="265"/>
                    <a:pt x="3436" y="266"/>
                    <a:pt x="3461" y="267"/>
                  </a:cubicBezTo>
                  <a:cubicBezTo>
                    <a:pt x="3513" y="268"/>
                    <a:pt x="3564" y="270"/>
                    <a:pt x="3616" y="270"/>
                  </a:cubicBezTo>
                  <a:cubicBezTo>
                    <a:pt x="3642" y="270"/>
                    <a:pt x="3667" y="271"/>
                    <a:pt x="3693" y="272"/>
                  </a:cubicBezTo>
                  <a:cubicBezTo>
                    <a:pt x="3719" y="274"/>
                    <a:pt x="3745" y="277"/>
                    <a:pt x="3770" y="280"/>
                  </a:cubicBezTo>
                  <a:cubicBezTo>
                    <a:pt x="3821" y="286"/>
                    <a:pt x="3872" y="295"/>
                    <a:pt x="3923" y="301"/>
                  </a:cubicBezTo>
                  <a:cubicBezTo>
                    <a:pt x="3974" y="307"/>
                    <a:pt x="4026" y="310"/>
                    <a:pt x="4077" y="309"/>
                  </a:cubicBezTo>
                  <a:cubicBezTo>
                    <a:pt x="4129" y="308"/>
                    <a:pt x="4180" y="308"/>
                    <a:pt x="4232" y="308"/>
                  </a:cubicBezTo>
                  <a:cubicBezTo>
                    <a:pt x="4438" y="308"/>
                    <a:pt x="4644" y="314"/>
                    <a:pt x="4849" y="3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64">
              <a:extLst>
                <a:ext uri="{FF2B5EF4-FFF2-40B4-BE49-F238E27FC236}">
                  <a16:creationId xmlns:a16="http://schemas.microsoft.com/office/drawing/2014/main" id="{6610377E-B421-6D6C-54E1-DA3E8BEA86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8513" y="4244975"/>
              <a:ext cx="12112625" cy="1038225"/>
            </a:xfrm>
            <a:custGeom>
              <a:avLst/>
              <a:gdLst>
                <a:gd name="T0" fmla="*/ 4228 w 4849"/>
                <a:gd name="T1" fmla="*/ 321 h 415"/>
                <a:gd name="T2" fmla="*/ 3995 w 4849"/>
                <a:gd name="T3" fmla="*/ 331 h 415"/>
                <a:gd name="T4" fmla="*/ 3763 w 4849"/>
                <a:gd name="T5" fmla="*/ 321 h 415"/>
                <a:gd name="T6" fmla="*/ 2988 w 4849"/>
                <a:gd name="T7" fmla="*/ 289 h 415"/>
                <a:gd name="T8" fmla="*/ 2648 w 4849"/>
                <a:gd name="T9" fmla="*/ 207 h 415"/>
                <a:gd name="T10" fmla="*/ 2612 w 4849"/>
                <a:gd name="T11" fmla="*/ 194 h 415"/>
                <a:gd name="T12" fmla="*/ 2393 w 4849"/>
                <a:gd name="T13" fmla="*/ 114 h 415"/>
                <a:gd name="T14" fmla="*/ 2282 w 4849"/>
                <a:gd name="T15" fmla="*/ 78 h 415"/>
                <a:gd name="T16" fmla="*/ 2245 w 4849"/>
                <a:gd name="T17" fmla="*/ 67 h 415"/>
                <a:gd name="T18" fmla="*/ 2056 w 4849"/>
                <a:gd name="T19" fmla="*/ 23 h 415"/>
                <a:gd name="T20" fmla="*/ 1999 w 4849"/>
                <a:gd name="T21" fmla="*/ 14 h 415"/>
                <a:gd name="T22" fmla="*/ 1941 w 4849"/>
                <a:gd name="T23" fmla="*/ 8 h 415"/>
                <a:gd name="T24" fmla="*/ 1844 w 4849"/>
                <a:gd name="T25" fmla="*/ 3 h 415"/>
                <a:gd name="T26" fmla="*/ 1824 w 4849"/>
                <a:gd name="T27" fmla="*/ 3 h 415"/>
                <a:gd name="T28" fmla="*/ 1747 w 4849"/>
                <a:gd name="T29" fmla="*/ 6 h 415"/>
                <a:gd name="T30" fmla="*/ 1631 w 4849"/>
                <a:gd name="T31" fmla="*/ 12 h 415"/>
                <a:gd name="T32" fmla="*/ 1322 w 4849"/>
                <a:gd name="T33" fmla="*/ 42 h 415"/>
                <a:gd name="T34" fmla="*/ 1151 w 4849"/>
                <a:gd name="T35" fmla="*/ 79 h 415"/>
                <a:gd name="T36" fmla="*/ 1096 w 4849"/>
                <a:gd name="T37" fmla="*/ 97 h 415"/>
                <a:gd name="T38" fmla="*/ 1042 w 4849"/>
                <a:gd name="T39" fmla="*/ 119 h 415"/>
                <a:gd name="T40" fmla="*/ 891 w 4849"/>
                <a:gd name="T41" fmla="*/ 205 h 415"/>
                <a:gd name="T42" fmla="*/ 724 w 4849"/>
                <a:gd name="T43" fmla="*/ 305 h 415"/>
                <a:gd name="T44" fmla="*/ 689 w 4849"/>
                <a:gd name="T45" fmla="*/ 321 h 415"/>
                <a:gd name="T46" fmla="*/ 310 w 4849"/>
                <a:gd name="T47" fmla="*/ 404 h 415"/>
                <a:gd name="T48" fmla="*/ 310 w 4849"/>
                <a:gd name="T49" fmla="*/ 403 h 415"/>
                <a:gd name="T50" fmla="*/ 688 w 4849"/>
                <a:gd name="T51" fmla="*/ 319 h 415"/>
                <a:gd name="T52" fmla="*/ 723 w 4849"/>
                <a:gd name="T53" fmla="*/ 303 h 415"/>
                <a:gd name="T54" fmla="*/ 889 w 4849"/>
                <a:gd name="T55" fmla="*/ 203 h 415"/>
                <a:gd name="T56" fmla="*/ 1041 w 4849"/>
                <a:gd name="T57" fmla="*/ 116 h 415"/>
                <a:gd name="T58" fmla="*/ 1095 w 4849"/>
                <a:gd name="T59" fmla="*/ 95 h 415"/>
                <a:gd name="T60" fmla="*/ 1150 w 4849"/>
                <a:gd name="T61" fmla="*/ 76 h 415"/>
                <a:gd name="T62" fmla="*/ 1321 w 4849"/>
                <a:gd name="T63" fmla="*/ 39 h 415"/>
                <a:gd name="T64" fmla="*/ 1630 w 4849"/>
                <a:gd name="T65" fmla="*/ 9 h 415"/>
                <a:gd name="T66" fmla="*/ 1747 w 4849"/>
                <a:gd name="T67" fmla="*/ 3 h 415"/>
                <a:gd name="T68" fmla="*/ 1824 w 4849"/>
                <a:gd name="T69" fmla="*/ 0 h 415"/>
                <a:gd name="T70" fmla="*/ 1844 w 4849"/>
                <a:gd name="T71" fmla="*/ 0 h 415"/>
                <a:gd name="T72" fmla="*/ 1941 w 4849"/>
                <a:gd name="T73" fmla="*/ 4 h 415"/>
                <a:gd name="T74" fmla="*/ 1999 w 4849"/>
                <a:gd name="T75" fmla="*/ 10 h 415"/>
                <a:gd name="T76" fmla="*/ 2057 w 4849"/>
                <a:gd name="T77" fmla="*/ 19 h 415"/>
                <a:gd name="T78" fmla="*/ 2246 w 4849"/>
                <a:gd name="T79" fmla="*/ 63 h 415"/>
                <a:gd name="T80" fmla="*/ 2283 w 4849"/>
                <a:gd name="T81" fmla="*/ 74 h 415"/>
                <a:gd name="T82" fmla="*/ 2394 w 4849"/>
                <a:gd name="T83" fmla="*/ 111 h 415"/>
                <a:gd name="T84" fmla="*/ 2613 w 4849"/>
                <a:gd name="T85" fmla="*/ 190 h 415"/>
                <a:gd name="T86" fmla="*/ 2650 w 4849"/>
                <a:gd name="T87" fmla="*/ 203 h 415"/>
                <a:gd name="T88" fmla="*/ 2988 w 4849"/>
                <a:gd name="T89" fmla="*/ 286 h 415"/>
                <a:gd name="T90" fmla="*/ 3763 w 4849"/>
                <a:gd name="T91" fmla="*/ 319 h 415"/>
                <a:gd name="T92" fmla="*/ 3995 w 4849"/>
                <a:gd name="T93" fmla="*/ 329 h 415"/>
                <a:gd name="T94" fmla="*/ 4228 w 4849"/>
                <a:gd name="T95" fmla="*/ 319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49" h="415">
                  <a:moveTo>
                    <a:pt x="4849" y="338"/>
                  </a:moveTo>
                  <a:cubicBezTo>
                    <a:pt x="4643" y="322"/>
                    <a:pt x="4435" y="316"/>
                    <a:pt x="4228" y="321"/>
                  </a:cubicBezTo>
                  <a:cubicBezTo>
                    <a:pt x="4176" y="322"/>
                    <a:pt x="4125" y="325"/>
                    <a:pt x="4073" y="327"/>
                  </a:cubicBezTo>
                  <a:cubicBezTo>
                    <a:pt x="4047" y="329"/>
                    <a:pt x="4021" y="330"/>
                    <a:pt x="3995" y="331"/>
                  </a:cubicBezTo>
                  <a:cubicBezTo>
                    <a:pt x="3970" y="331"/>
                    <a:pt x="3944" y="331"/>
                    <a:pt x="3918" y="330"/>
                  </a:cubicBezTo>
                  <a:cubicBezTo>
                    <a:pt x="3866" y="328"/>
                    <a:pt x="3814" y="324"/>
                    <a:pt x="3763" y="321"/>
                  </a:cubicBezTo>
                  <a:cubicBezTo>
                    <a:pt x="3711" y="318"/>
                    <a:pt x="3659" y="317"/>
                    <a:pt x="3608" y="320"/>
                  </a:cubicBezTo>
                  <a:cubicBezTo>
                    <a:pt x="3401" y="328"/>
                    <a:pt x="3193" y="321"/>
                    <a:pt x="2988" y="289"/>
                  </a:cubicBezTo>
                  <a:cubicBezTo>
                    <a:pt x="2885" y="273"/>
                    <a:pt x="2784" y="251"/>
                    <a:pt x="2685" y="219"/>
                  </a:cubicBezTo>
                  <a:cubicBezTo>
                    <a:pt x="2648" y="207"/>
                    <a:pt x="2648" y="207"/>
                    <a:pt x="2648" y="207"/>
                  </a:cubicBezTo>
                  <a:cubicBezTo>
                    <a:pt x="2630" y="200"/>
                    <a:pt x="2630" y="200"/>
                    <a:pt x="2630" y="200"/>
                  </a:cubicBezTo>
                  <a:cubicBezTo>
                    <a:pt x="2612" y="194"/>
                    <a:pt x="2612" y="194"/>
                    <a:pt x="2612" y="194"/>
                  </a:cubicBezTo>
                  <a:cubicBezTo>
                    <a:pt x="2539" y="167"/>
                    <a:pt x="2539" y="167"/>
                    <a:pt x="2539" y="167"/>
                  </a:cubicBezTo>
                  <a:cubicBezTo>
                    <a:pt x="2490" y="149"/>
                    <a:pt x="2441" y="131"/>
                    <a:pt x="2393" y="114"/>
                  </a:cubicBezTo>
                  <a:cubicBezTo>
                    <a:pt x="2368" y="106"/>
                    <a:pt x="2344" y="98"/>
                    <a:pt x="2319" y="90"/>
                  </a:cubicBezTo>
                  <a:cubicBezTo>
                    <a:pt x="2307" y="86"/>
                    <a:pt x="2294" y="82"/>
                    <a:pt x="2282" y="78"/>
                  </a:cubicBezTo>
                  <a:cubicBezTo>
                    <a:pt x="2263" y="72"/>
                    <a:pt x="2263" y="72"/>
                    <a:pt x="2263" y="72"/>
                  </a:cubicBezTo>
                  <a:cubicBezTo>
                    <a:pt x="2245" y="67"/>
                    <a:pt x="2245" y="67"/>
                    <a:pt x="2245" y="67"/>
                  </a:cubicBezTo>
                  <a:cubicBezTo>
                    <a:pt x="2195" y="52"/>
                    <a:pt x="2145" y="40"/>
                    <a:pt x="2094" y="30"/>
                  </a:cubicBezTo>
                  <a:cubicBezTo>
                    <a:pt x="2056" y="23"/>
                    <a:pt x="2056" y="23"/>
                    <a:pt x="2056" y="23"/>
                  </a:cubicBezTo>
                  <a:cubicBezTo>
                    <a:pt x="2043" y="20"/>
                    <a:pt x="2030" y="19"/>
                    <a:pt x="2018" y="17"/>
                  </a:cubicBezTo>
                  <a:cubicBezTo>
                    <a:pt x="1999" y="14"/>
                    <a:pt x="1999" y="14"/>
                    <a:pt x="1999" y="14"/>
                  </a:cubicBezTo>
                  <a:cubicBezTo>
                    <a:pt x="1979" y="12"/>
                    <a:pt x="1979" y="12"/>
                    <a:pt x="1979" y="12"/>
                  </a:cubicBezTo>
                  <a:cubicBezTo>
                    <a:pt x="1966" y="10"/>
                    <a:pt x="1954" y="9"/>
                    <a:pt x="1941" y="8"/>
                  </a:cubicBezTo>
                  <a:cubicBezTo>
                    <a:pt x="1915" y="6"/>
                    <a:pt x="1889" y="4"/>
                    <a:pt x="1863" y="4"/>
                  </a:cubicBezTo>
                  <a:cubicBezTo>
                    <a:pt x="1844" y="3"/>
                    <a:pt x="1844" y="3"/>
                    <a:pt x="1844" y="3"/>
                  </a:cubicBezTo>
                  <a:cubicBezTo>
                    <a:pt x="1834" y="3"/>
                    <a:pt x="1834" y="3"/>
                    <a:pt x="1834" y="3"/>
                  </a:cubicBezTo>
                  <a:cubicBezTo>
                    <a:pt x="1831" y="3"/>
                    <a:pt x="1828" y="3"/>
                    <a:pt x="1824" y="3"/>
                  </a:cubicBezTo>
                  <a:cubicBezTo>
                    <a:pt x="1786" y="4"/>
                    <a:pt x="1786" y="4"/>
                    <a:pt x="1786" y="4"/>
                  </a:cubicBezTo>
                  <a:cubicBezTo>
                    <a:pt x="1773" y="4"/>
                    <a:pt x="1760" y="5"/>
                    <a:pt x="1747" y="6"/>
                  </a:cubicBezTo>
                  <a:cubicBezTo>
                    <a:pt x="1708" y="8"/>
                    <a:pt x="1708" y="8"/>
                    <a:pt x="1708" y="8"/>
                  </a:cubicBezTo>
                  <a:cubicBezTo>
                    <a:pt x="1682" y="9"/>
                    <a:pt x="1656" y="10"/>
                    <a:pt x="1631" y="12"/>
                  </a:cubicBezTo>
                  <a:cubicBezTo>
                    <a:pt x="1579" y="15"/>
                    <a:pt x="1527" y="18"/>
                    <a:pt x="1476" y="23"/>
                  </a:cubicBezTo>
                  <a:cubicBezTo>
                    <a:pt x="1424" y="28"/>
                    <a:pt x="1373" y="34"/>
                    <a:pt x="1322" y="42"/>
                  </a:cubicBezTo>
                  <a:cubicBezTo>
                    <a:pt x="1271" y="50"/>
                    <a:pt x="1220" y="60"/>
                    <a:pt x="1170" y="74"/>
                  </a:cubicBezTo>
                  <a:cubicBezTo>
                    <a:pt x="1151" y="79"/>
                    <a:pt x="1151" y="79"/>
                    <a:pt x="1151" y="79"/>
                  </a:cubicBezTo>
                  <a:cubicBezTo>
                    <a:pt x="1145" y="81"/>
                    <a:pt x="1139" y="83"/>
                    <a:pt x="1133" y="85"/>
                  </a:cubicBezTo>
                  <a:cubicBezTo>
                    <a:pt x="1120" y="89"/>
                    <a:pt x="1108" y="92"/>
                    <a:pt x="1096" y="97"/>
                  </a:cubicBezTo>
                  <a:cubicBezTo>
                    <a:pt x="1084" y="102"/>
                    <a:pt x="1072" y="106"/>
                    <a:pt x="1060" y="111"/>
                  </a:cubicBezTo>
                  <a:cubicBezTo>
                    <a:pt x="1042" y="119"/>
                    <a:pt x="1042" y="119"/>
                    <a:pt x="1042" y="119"/>
                  </a:cubicBezTo>
                  <a:cubicBezTo>
                    <a:pt x="1025" y="127"/>
                    <a:pt x="1025" y="127"/>
                    <a:pt x="1025" y="127"/>
                  </a:cubicBezTo>
                  <a:cubicBezTo>
                    <a:pt x="978" y="150"/>
                    <a:pt x="934" y="178"/>
                    <a:pt x="891" y="205"/>
                  </a:cubicBezTo>
                  <a:cubicBezTo>
                    <a:pt x="847" y="234"/>
                    <a:pt x="804" y="262"/>
                    <a:pt x="758" y="287"/>
                  </a:cubicBezTo>
                  <a:cubicBezTo>
                    <a:pt x="747" y="293"/>
                    <a:pt x="735" y="299"/>
                    <a:pt x="724" y="305"/>
                  </a:cubicBezTo>
                  <a:cubicBezTo>
                    <a:pt x="718" y="308"/>
                    <a:pt x="712" y="310"/>
                    <a:pt x="706" y="313"/>
                  </a:cubicBezTo>
                  <a:cubicBezTo>
                    <a:pt x="700" y="316"/>
                    <a:pt x="694" y="318"/>
                    <a:pt x="689" y="321"/>
                  </a:cubicBezTo>
                  <a:cubicBezTo>
                    <a:pt x="665" y="331"/>
                    <a:pt x="640" y="340"/>
                    <a:pt x="615" y="347"/>
                  </a:cubicBezTo>
                  <a:cubicBezTo>
                    <a:pt x="516" y="375"/>
                    <a:pt x="413" y="394"/>
                    <a:pt x="310" y="404"/>
                  </a:cubicBezTo>
                  <a:cubicBezTo>
                    <a:pt x="207" y="414"/>
                    <a:pt x="103" y="415"/>
                    <a:pt x="0" y="405"/>
                  </a:cubicBezTo>
                  <a:cubicBezTo>
                    <a:pt x="103" y="415"/>
                    <a:pt x="207" y="413"/>
                    <a:pt x="310" y="403"/>
                  </a:cubicBezTo>
                  <a:cubicBezTo>
                    <a:pt x="413" y="393"/>
                    <a:pt x="515" y="374"/>
                    <a:pt x="615" y="345"/>
                  </a:cubicBezTo>
                  <a:cubicBezTo>
                    <a:pt x="639" y="338"/>
                    <a:pt x="664" y="329"/>
                    <a:pt x="688" y="319"/>
                  </a:cubicBezTo>
                  <a:cubicBezTo>
                    <a:pt x="694" y="317"/>
                    <a:pt x="699" y="314"/>
                    <a:pt x="705" y="311"/>
                  </a:cubicBezTo>
                  <a:cubicBezTo>
                    <a:pt x="711" y="308"/>
                    <a:pt x="717" y="306"/>
                    <a:pt x="723" y="303"/>
                  </a:cubicBezTo>
                  <a:cubicBezTo>
                    <a:pt x="734" y="297"/>
                    <a:pt x="746" y="291"/>
                    <a:pt x="757" y="285"/>
                  </a:cubicBezTo>
                  <a:cubicBezTo>
                    <a:pt x="803" y="260"/>
                    <a:pt x="846" y="232"/>
                    <a:pt x="889" y="203"/>
                  </a:cubicBezTo>
                  <a:cubicBezTo>
                    <a:pt x="933" y="175"/>
                    <a:pt x="977" y="148"/>
                    <a:pt x="1023" y="125"/>
                  </a:cubicBezTo>
                  <a:cubicBezTo>
                    <a:pt x="1041" y="116"/>
                    <a:pt x="1041" y="116"/>
                    <a:pt x="1041" y="116"/>
                  </a:cubicBezTo>
                  <a:cubicBezTo>
                    <a:pt x="1059" y="109"/>
                    <a:pt x="1059" y="109"/>
                    <a:pt x="1059" y="109"/>
                  </a:cubicBezTo>
                  <a:cubicBezTo>
                    <a:pt x="1071" y="103"/>
                    <a:pt x="1083" y="99"/>
                    <a:pt x="1095" y="95"/>
                  </a:cubicBezTo>
                  <a:cubicBezTo>
                    <a:pt x="1107" y="90"/>
                    <a:pt x="1120" y="86"/>
                    <a:pt x="1132" y="82"/>
                  </a:cubicBezTo>
                  <a:cubicBezTo>
                    <a:pt x="1138" y="80"/>
                    <a:pt x="1144" y="78"/>
                    <a:pt x="1150" y="76"/>
                  </a:cubicBezTo>
                  <a:cubicBezTo>
                    <a:pt x="1169" y="71"/>
                    <a:pt x="1169" y="71"/>
                    <a:pt x="1169" y="71"/>
                  </a:cubicBezTo>
                  <a:cubicBezTo>
                    <a:pt x="1219" y="58"/>
                    <a:pt x="1270" y="47"/>
                    <a:pt x="1321" y="39"/>
                  </a:cubicBezTo>
                  <a:cubicBezTo>
                    <a:pt x="1372" y="31"/>
                    <a:pt x="1424" y="25"/>
                    <a:pt x="1475" y="20"/>
                  </a:cubicBezTo>
                  <a:cubicBezTo>
                    <a:pt x="1527" y="15"/>
                    <a:pt x="1579" y="12"/>
                    <a:pt x="1630" y="9"/>
                  </a:cubicBezTo>
                  <a:cubicBezTo>
                    <a:pt x="1656" y="7"/>
                    <a:pt x="1682" y="6"/>
                    <a:pt x="1708" y="4"/>
                  </a:cubicBezTo>
                  <a:cubicBezTo>
                    <a:pt x="1747" y="3"/>
                    <a:pt x="1747" y="3"/>
                    <a:pt x="1747" y="3"/>
                  </a:cubicBezTo>
                  <a:cubicBezTo>
                    <a:pt x="1760" y="2"/>
                    <a:pt x="1773" y="1"/>
                    <a:pt x="1786" y="1"/>
                  </a:cubicBezTo>
                  <a:cubicBezTo>
                    <a:pt x="1824" y="0"/>
                    <a:pt x="1824" y="0"/>
                    <a:pt x="1824" y="0"/>
                  </a:cubicBezTo>
                  <a:cubicBezTo>
                    <a:pt x="1828" y="0"/>
                    <a:pt x="1831" y="0"/>
                    <a:pt x="1834" y="0"/>
                  </a:cubicBezTo>
                  <a:cubicBezTo>
                    <a:pt x="1844" y="0"/>
                    <a:pt x="1844" y="0"/>
                    <a:pt x="1844" y="0"/>
                  </a:cubicBezTo>
                  <a:cubicBezTo>
                    <a:pt x="1863" y="0"/>
                    <a:pt x="1863" y="0"/>
                    <a:pt x="1863" y="0"/>
                  </a:cubicBezTo>
                  <a:cubicBezTo>
                    <a:pt x="1889" y="0"/>
                    <a:pt x="1915" y="3"/>
                    <a:pt x="1941" y="4"/>
                  </a:cubicBezTo>
                  <a:cubicBezTo>
                    <a:pt x="1954" y="5"/>
                    <a:pt x="1967" y="7"/>
                    <a:pt x="1980" y="8"/>
                  </a:cubicBezTo>
                  <a:cubicBezTo>
                    <a:pt x="1999" y="10"/>
                    <a:pt x="1999" y="10"/>
                    <a:pt x="1999" y="10"/>
                  </a:cubicBezTo>
                  <a:cubicBezTo>
                    <a:pt x="2018" y="13"/>
                    <a:pt x="2018" y="13"/>
                    <a:pt x="2018" y="13"/>
                  </a:cubicBezTo>
                  <a:cubicBezTo>
                    <a:pt x="2031" y="15"/>
                    <a:pt x="2044" y="17"/>
                    <a:pt x="2057" y="19"/>
                  </a:cubicBezTo>
                  <a:cubicBezTo>
                    <a:pt x="2095" y="26"/>
                    <a:pt x="2095" y="26"/>
                    <a:pt x="2095" y="26"/>
                  </a:cubicBezTo>
                  <a:cubicBezTo>
                    <a:pt x="2146" y="36"/>
                    <a:pt x="2196" y="49"/>
                    <a:pt x="2246" y="63"/>
                  </a:cubicBezTo>
                  <a:cubicBezTo>
                    <a:pt x="2265" y="69"/>
                    <a:pt x="2265" y="69"/>
                    <a:pt x="2265" y="69"/>
                  </a:cubicBezTo>
                  <a:cubicBezTo>
                    <a:pt x="2283" y="74"/>
                    <a:pt x="2283" y="74"/>
                    <a:pt x="2283" y="74"/>
                  </a:cubicBezTo>
                  <a:cubicBezTo>
                    <a:pt x="2295" y="78"/>
                    <a:pt x="2308" y="82"/>
                    <a:pt x="2320" y="86"/>
                  </a:cubicBezTo>
                  <a:cubicBezTo>
                    <a:pt x="2345" y="94"/>
                    <a:pt x="2369" y="102"/>
                    <a:pt x="2394" y="111"/>
                  </a:cubicBezTo>
                  <a:cubicBezTo>
                    <a:pt x="2443" y="128"/>
                    <a:pt x="2491" y="145"/>
                    <a:pt x="2540" y="163"/>
                  </a:cubicBezTo>
                  <a:cubicBezTo>
                    <a:pt x="2613" y="190"/>
                    <a:pt x="2613" y="190"/>
                    <a:pt x="2613" y="190"/>
                  </a:cubicBezTo>
                  <a:cubicBezTo>
                    <a:pt x="2631" y="197"/>
                    <a:pt x="2631" y="197"/>
                    <a:pt x="2631" y="197"/>
                  </a:cubicBezTo>
                  <a:cubicBezTo>
                    <a:pt x="2650" y="203"/>
                    <a:pt x="2650" y="203"/>
                    <a:pt x="2650" y="203"/>
                  </a:cubicBezTo>
                  <a:cubicBezTo>
                    <a:pt x="2686" y="216"/>
                    <a:pt x="2686" y="216"/>
                    <a:pt x="2686" y="216"/>
                  </a:cubicBezTo>
                  <a:cubicBezTo>
                    <a:pt x="2785" y="247"/>
                    <a:pt x="2886" y="270"/>
                    <a:pt x="2988" y="286"/>
                  </a:cubicBezTo>
                  <a:cubicBezTo>
                    <a:pt x="3193" y="318"/>
                    <a:pt x="3401" y="325"/>
                    <a:pt x="3607" y="317"/>
                  </a:cubicBezTo>
                  <a:cubicBezTo>
                    <a:pt x="3659" y="315"/>
                    <a:pt x="3711" y="316"/>
                    <a:pt x="3763" y="319"/>
                  </a:cubicBezTo>
                  <a:cubicBezTo>
                    <a:pt x="3814" y="322"/>
                    <a:pt x="3866" y="326"/>
                    <a:pt x="3918" y="328"/>
                  </a:cubicBezTo>
                  <a:cubicBezTo>
                    <a:pt x="3944" y="329"/>
                    <a:pt x="3970" y="329"/>
                    <a:pt x="3995" y="329"/>
                  </a:cubicBezTo>
                  <a:cubicBezTo>
                    <a:pt x="4021" y="328"/>
                    <a:pt x="4047" y="326"/>
                    <a:pt x="4073" y="325"/>
                  </a:cubicBezTo>
                  <a:cubicBezTo>
                    <a:pt x="4125" y="322"/>
                    <a:pt x="4176" y="320"/>
                    <a:pt x="4228" y="319"/>
                  </a:cubicBezTo>
                  <a:cubicBezTo>
                    <a:pt x="4435" y="315"/>
                    <a:pt x="4643" y="321"/>
                    <a:pt x="4849" y="3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65">
              <a:extLst>
                <a:ext uri="{FF2B5EF4-FFF2-40B4-BE49-F238E27FC236}">
                  <a16:creationId xmlns:a16="http://schemas.microsoft.com/office/drawing/2014/main" id="{4FF33C88-8B7E-D87A-EF77-ECEAD036AB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1688" y="4297363"/>
              <a:ext cx="12114213" cy="1125538"/>
            </a:xfrm>
            <a:custGeom>
              <a:avLst/>
              <a:gdLst>
                <a:gd name="T0" fmla="*/ 4225 w 4850"/>
                <a:gd name="T1" fmla="*/ 336 h 450"/>
                <a:gd name="T2" fmla="*/ 3991 w 4850"/>
                <a:gd name="T3" fmla="*/ 354 h 450"/>
                <a:gd name="T4" fmla="*/ 3601 w 4850"/>
                <a:gd name="T5" fmla="*/ 370 h 450"/>
                <a:gd name="T6" fmla="*/ 2976 w 4850"/>
                <a:gd name="T7" fmla="*/ 354 h 450"/>
                <a:gd name="T8" fmla="*/ 2861 w 4850"/>
                <a:gd name="T9" fmla="*/ 333 h 450"/>
                <a:gd name="T10" fmla="*/ 2785 w 4850"/>
                <a:gd name="T11" fmla="*/ 316 h 450"/>
                <a:gd name="T12" fmla="*/ 2672 w 4850"/>
                <a:gd name="T13" fmla="*/ 283 h 450"/>
                <a:gd name="T14" fmla="*/ 2598 w 4850"/>
                <a:gd name="T15" fmla="*/ 257 h 450"/>
                <a:gd name="T16" fmla="*/ 2381 w 4850"/>
                <a:gd name="T17" fmla="*/ 169 h 450"/>
                <a:gd name="T18" fmla="*/ 2236 w 4850"/>
                <a:gd name="T19" fmla="*/ 111 h 450"/>
                <a:gd name="T20" fmla="*/ 2125 w 4850"/>
                <a:gd name="T21" fmla="*/ 72 h 450"/>
                <a:gd name="T22" fmla="*/ 2088 w 4850"/>
                <a:gd name="T23" fmla="*/ 61 h 450"/>
                <a:gd name="T24" fmla="*/ 1897 w 4850"/>
                <a:gd name="T25" fmla="*/ 17 h 450"/>
                <a:gd name="T26" fmla="*/ 1859 w 4850"/>
                <a:gd name="T27" fmla="*/ 12 h 450"/>
                <a:gd name="T28" fmla="*/ 1820 w 4850"/>
                <a:gd name="T29" fmla="*/ 8 h 450"/>
                <a:gd name="T30" fmla="*/ 1742 w 4850"/>
                <a:gd name="T31" fmla="*/ 4 h 450"/>
                <a:gd name="T32" fmla="*/ 1703 w 4850"/>
                <a:gd name="T33" fmla="*/ 4 h 450"/>
                <a:gd name="T34" fmla="*/ 1469 w 4850"/>
                <a:gd name="T35" fmla="*/ 12 h 450"/>
                <a:gd name="T36" fmla="*/ 1161 w 4850"/>
                <a:gd name="T37" fmla="*/ 63 h 450"/>
                <a:gd name="T38" fmla="*/ 885 w 4850"/>
                <a:gd name="T39" fmla="*/ 205 h 450"/>
                <a:gd name="T40" fmla="*/ 616 w 4850"/>
                <a:gd name="T41" fmla="*/ 364 h 450"/>
                <a:gd name="T42" fmla="*/ 0 w 4850"/>
                <a:gd name="T43" fmla="*/ 437 h 450"/>
                <a:gd name="T44" fmla="*/ 616 w 4850"/>
                <a:gd name="T45" fmla="*/ 362 h 450"/>
                <a:gd name="T46" fmla="*/ 884 w 4850"/>
                <a:gd name="T47" fmla="*/ 203 h 450"/>
                <a:gd name="T48" fmla="*/ 1160 w 4850"/>
                <a:gd name="T49" fmla="*/ 60 h 450"/>
                <a:gd name="T50" fmla="*/ 1468 w 4850"/>
                <a:gd name="T51" fmla="*/ 9 h 450"/>
                <a:gd name="T52" fmla="*/ 1703 w 4850"/>
                <a:gd name="T53" fmla="*/ 1 h 450"/>
                <a:gd name="T54" fmla="*/ 1742 w 4850"/>
                <a:gd name="T55" fmla="*/ 1 h 450"/>
                <a:gd name="T56" fmla="*/ 1820 w 4850"/>
                <a:gd name="T57" fmla="*/ 5 h 450"/>
                <a:gd name="T58" fmla="*/ 1859 w 4850"/>
                <a:gd name="T59" fmla="*/ 9 h 450"/>
                <a:gd name="T60" fmla="*/ 1898 w 4850"/>
                <a:gd name="T61" fmla="*/ 14 h 450"/>
                <a:gd name="T62" fmla="*/ 2089 w 4850"/>
                <a:gd name="T63" fmla="*/ 57 h 450"/>
                <a:gd name="T64" fmla="*/ 2126 w 4850"/>
                <a:gd name="T65" fmla="*/ 69 h 450"/>
                <a:gd name="T66" fmla="*/ 2237 w 4850"/>
                <a:gd name="T67" fmla="*/ 107 h 450"/>
                <a:gd name="T68" fmla="*/ 2382 w 4850"/>
                <a:gd name="T69" fmla="*/ 165 h 450"/>
                <a:gd name="T70" fmla="*/ 2599 w 4850"/>
                <a:gd name="T71" fmla="*/ 254 h 450"/>
                <a:gd name="T72" fmla="*/ 2673 w 4850"/>
                <a:gd name="T73" fmla="*/ 280 h 450"/>
                <a:gd name="T74" fmla="*/ 2786 w 4850"/>
                <a:gd name="T75" fmla="*/ 312 h 450"/>
                <a:gd name="T76" fmla="*/ 2862 w 4850"/>
                <a:gd name="T77" fmla="*/ 330 h 450"/>
                <a:gd name="T78" fmla="*/ 2977 w 4850"/>
                <a:gd name="T79" fmla="*/ 351 h 450"/>
                <a:gd name="T80" fmla="*/ 3600 w 4850"/>
                <a:gd name="T81" fmla="*/ 367 h 450"/>
                <a:gd name="T82" fmla="*/ 3991 w 4850"/>
                <a:gd name="T83" fmla="*/ 351 h 450"/>
                <a:gd name="T84" fmla="*/ 4225 w 4850"/>
                <a:gd name="T85" fmla="*/ 334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50" h="450">
                  <a:moveTo>
                    <a:pt x="4850" y="354"/>
                  </a:moveTo>
                  <a:cubicBezTo>
                    <a:pt x="4642" y="334"/>
                    <a:pt x="4433" y="327"/>
                    <a:pt x="4225" y="336"/>
                  </a:cubicBezTo>
                  <a:cubicBezTo>
                    <a:pt x="4173" y="339"/>
                    <a:pt x="4121" y="342"/>
                    <a:pt x="4069" y="346"/>
                  </a:cubicBezTo>
                  <a:cubicBezTo>
                    <a:pt x="3991" y="354"/>
                    <a:pt x="3991" y="354"/>
                    <a:pt x="3991" y="354"/>
                  </a:cubicBezTo>
                  <a:cubicBezTo>
                    <a:pt x="3965" y="356"/>
                    <a:pt x="3939" y="357"/>
                    <a:pt x="3913" y="358"/>
                  </a:cubicBezTo>
                  <a:cubicBezTo>
                    <a:pt x="3809" y="363"/>
                    <a:pt x="3704" y="360"/>
                    <a:pt x="3601" y="370"/>
                  </a:cubicBezTo>
                  <a:cubicBezTo>
                    <a:pt x="3497" y="379"/>
                    <a:pt x="3392" y="383"/>
                    <a:pt x="3288" y="381"/>
                  </a:cubicBezTo>
                  <a:cubicBezTo>
                    <a:pt x="3184" y="378"/>
                    <a:pt x="3080" y="370"/>
                    <a:pt x="2976" y="354"/>
                  </a:cubicBezTo>
                  <a:cubicBezTo>
                    <a:pt x="2951" y="351"/>
                    <a:pt x="2925" y="346"/>
                    <a:pt x="2899" y="341"/>
                  </a:cubicBezTo>
                  <a:cubicBezTo>
                    <a:pt x="2886" y="339"/>
                    <a:pt x="2874" y="336"/>
                    <a:pt x="2861" y="333"/>
                  </a:cubicBezTo>
                  <a:cubicBezTo>
                    <a:pt x="2823" y="325"/>
                    <a:pt x="2823" y="325"/>
                    <a:pt x="2823" y="325"/>
                  </a:cubicBezTo>
                  <a:cubicBezTo>
                    <a:pt x="2785" y="316"/>
                    <a:pt x="2785" y="316"/>
                    <a:pt x="2785" y="316"/>
                  </a:cubicBezTo>
                  <a:cubicBezTo>
                    <a:pt x="2772" y="312"/>
                    <a:pt x="2759" y="310"/>
                    <a:pt x="2747" y="306"/>
                  </a:cubicBezTo>
                  <a:cubicBezTo>
                    <a:pt x="2722" y="298"/>
                    <a:pt x="2697" y="292"/>
                    <a:pt x="2672" y="283"/>
                  </a:cubicBezTo>
                  <a:cubicBezTo>
                    <a:pt x="2635" y="271"/>
                    <a:pt x="2635" y="271"/>
                    <a:pt x="2635" y="271"/>
                  </a:cubicBezTo>
                  <a:cubicBezTo>
                    <a:pt x="2598" y="257"/>
                    <a:pt x="2598" y="257"/>
                    <a:pt x="2598" y="257"/>
                  </a:cubicBezTo>
                  <a:cubicBezTo>
                    <a:pt x="2574" y="248"/>
                    <a:pt x="2549" y="238"/>
                    <a:pt x="2525" y="228"/>
                  </a:cubicBezTo>
                  <a:cubicBezTo>
                    <a:pt x="2381" y="169"/>
                    <a:pt x="2381" y="169"/>
                    <a:pt x="2381" y="169"/>
                  </a:cubicBezTo>
                  <a:cubicBezTo>
                    <a:pt x="2357" y="159"/>
                    <a:pt x="2333" y="149"/>
                    <a:pt x="2308" y="139"/>
                  </a:cubicBezTo>
                  <a:cubicBezTo>
                    <a:pt x="2284" y="130"/>
                    <a:pt x="2260" y="120"/>
                    <a:pt x="2236" y="111"/>
                  </a:cubicBezTo>
                  <a:cubicBezTo>
                    <a:pt x="2211" y="102"/>
                    <a:pt x="2187" y="93"/>
                    <a:pt x="2162" y="84"/>
                  </a:cubicBezTo>
                  <a:cubicBezTo>
                    <a:pt x="2150" y="80"/>
                    <a:pt x="2137" y="76"/>
                    <a:pt x="2125" y="72"/>
                  </a:cubicBezTo>
                  <a:cubicBezTo>
                    <a:pt x="2106" y="66"/>
                    <a:pt x="2106" y="66"/>
                    <a:pt x="2106" y="66"/>
                  </a:cubicBezTo>
                  <a:cubicBezTo>
                    <a:pt x="2100" y="64"/>
                    <a:pt x="2094" y="63"/>
                    <a:pt x="2088" y="61"/>
                  </a:cubicBezTo>
                  <a:cubicBezTo>
                    <a:pt x="2038" y="45"/>
                    <a:pt x="1987" y="34"/>
                    <a:pt x="1936" y="24"/>
                  </a:cubicBezTo>
                  <a:cubicBezTo>
                    <a:pt x="1897" y="17"/>
                    <a:pt x="1897" y="17"/>
                    <a:pt x="1897" y="17"/>
                  </a:cubicBezTo>
                  <a:cubicBezTo>
                    <a:pt x="1891" y="16"/>
                    <a:pt x="1885" y="16"/>
                    <a:pt x="1878" y="15"/>
                  </a:cubicBezTo>
                  <a:cubicBezTo>
                    <a:pt x="1859" y="12"/>
                    <a:pt x="1859" y="12"/>
                    <a:pt x="1859" y="12"/>
                  </a:cubicBezTo>
                  <a:cubicBezTo>
                    <a:pt x="1839" y="10"/>
                    <a:pt x="1839" y="10"/>
                    <a:pt x="1839" y="10"/>
                  </a:cubicBezTo>
                  <a:cubicBezTo>
                    <a:pt x="1833" y="9"/>
                    <a:pt x="1826" y="9"/>
                    <a:pt x="1820" y="8"/>
                  </a:cubicBezTo>
                  <a:cubicBezTo>
                    <a:pt x="1781" y="5"/>
                    <a:pt x="1781" y="5"/>
                    <a:pt x="1781" y="5"/>
                  </a:cubicBezTo>
                  <a:cubicBezTo>
                    <a:pt x="1768" y="5"/>
                    <a:pt x="1755" y="5"/>
                    <a:pt x="1742" y="4"/>
                  </a:cubicBezTo>
                  <a:cubicBezTo>
                    <a:pt x="1722" y="4"/>
                    <a:pt x="1722" y="4"/>
                    <a:pt x="1722" y="4"/>
                  </a:cubicBezTo>
                  <a:cubicBezTo>
                    <a:pt x="1716" y="4"/>
                    <a:pt x="1709" y="4"/>
                    <a:pt x="1703" y="4"/>
                  </a:cubicBezTo>
                  <a:cubicBezTo>
                    <a:pt x="1677" y="4"/>
                    <a:pt x="1651" y="4"/>
                    <a:pt x="1625" y="5"/>
                  </a:cubicBezTo>
                  <a:cubicBezTo>
                    <a:pt x="1573" y="6"/>
                    <a:pt x="1521" y="8"/>
                    <a:pt x="1469" y="12"/>
                  </a:cubicBezTo>
                  <a:cubicBezTo>
                    <a:pt x="1417" y="16"/>
                    <a:pt x="1365" y="22"/>
                    <a:pt x="1313" y="30"/>
                  </a:cubicBezTo>
                  <a:cubicBezTo>
                    <a:pt x="1262" y="38"/>
                    <a:pt x="1211" y="48"/>
                    <a:pt x="1161" y="63"/>
                  </a:cubicBezTo>
                  <a:cubicBezTo>
                    <a:pt x="1111" y="77"/>
                    <a:pt x="1062" y="96"/>
                    <a:pt x="1017" y="121"/>
                  </a:cubicBezTo>
                  <a:cubicBezTo>
                    <a:pt x="971" y="146"/>
                    <a:pt x="927" y="175"/>
                    <a:pt x="885" y="205"/>
                  </a:cubicBezTo>
                  <a:cubicBezTo>
                    <a:pt x="842" y="235"/>
                    <a:pt x="800" y="266"/>
                    <a:pt x="756" y="294"/>
                  </a:cubicBezTo>
                  <a:cubicBezTo>
                    <a:pt x="712" y="321"/>
                    <a:pt x="665" y="346"/>
                    <a:pt x="616" y="364"/>
                  </a:cubicBezTo>
                  <a:cubicBezTo>
                    <a:pt x="518" y="400"/>
                    <a:pt x="416" y="423"/>
                    <a:pt x="313" y="436"/>
                  </a:cubicBezTo>
                  <a:cubicBezTo>
                    <a:pt x="209" y="449"/>
                    <a:pt x="104" y="450"/>
                    <a:pt x="0" y="437"/>
                  </a:cubicBezTo>
                  <a:cubicBezTo>
                    <a:pt x="104" y="450"/>
                    <a:pt x="209" y="448"/>
                    <a:pt x="312" y="435"/>
                  </a:cubicBezTo>
                  <a:cubicBezTo>
                    <a:pt x="416" y="422"/>
                    <a:pt x="518" y="398"/>
                    <a:pt x="616" y="362"/>
                  </a:cubicBezTo>
                  <a:cubicBezTo>
                    <a:pt x="664" y="344"/>
                    <a:pt x="711" y="320"/>
                    <a:pt x="755" y="292"/>
                  </a:cubicBezTo>
                  <a:cubicBezTo>
                    <a:pt x="799" y="264"/>
                    <a:pt x="841" y="233"/>
                    <a:pt x="884" y="203"/>
                  </a:cubicBezTo>
                  <a:cubicBezTo>
                    <a:pt x="926" y="173"/>
                    <a:pt x="969" y="144"/>
                    <a:pt x="1015" y="119"/>
                  </a:cubicBezTo>
                  <a:cubicBezTo>
                    <a:pt x="1061" y="94"/>
                    <a:pt x="1110" y="75"/>
                    <a:pt x="1160" y="60"/>
                  </a:cubicBezTo>
                  <a:cubicBezTo>
                    <a:pt x="1210" y="45"/>
                    <a:pt x="1261" y="35"/>
                    <a:pt x="1313" y="27"/>
                  </a:cubicBezTo>
                  <a:cubicBezTo>
                    <a:pt x="1364" y="19"/>
                    <a:pt x="1416" y="13"/>
                    <a:pt x="1468" y="9"/>
                  </a:cubicBezTo>
                  <a:cubicBezTo>
                    <a:pt x="1520" y="5"/>
                    <a:pt x="1573" y="3"/>
                    <a:pt x="1625" y="2"/>
                  </a:cubicBezTo>
                  <a:cubicBezTo>
                    <a:pt x="1651" y="1"/>
                    <a:pt x="1677" y="1"/>
                    <a:pt x="1703" y="1"/>
                  </a:cubicBezTo>
                  <a:cubicBezTo>
                    <a:pt x="1709" y="1"/>
                    <a:pt x="1716" y="0"/>
                    <a:pt x="1722" y="1"/>
                  </a:cubicBezTo>
                  <a:cubicBezTo>
                    <a:pt x="1742" y="1"/>
                    <a:pt x="1742" y="1"/>
                    <a:pt x="1742" y="1"/>
                  </a:cubicBezTo>
                  <a:cubicBezTo>
                    <a:pt x="1755" y="1"/>
                    <a:pt x="1768" y="1"/>
                    <a:pt x="1781" y="2"/>
                  </a:cubicBezTo>
                  <a:cubicBezTo>
                    <a:pt x="1820" y="5"/>
                    <a:pt x="1820" y="5"/>
                    <a:pt x="1820" y="5"/>
                  </a:cubicBezTo>
                  <a:cubicBezTo>
                    <a:pt x="1827" y="5"/>
                    <a:pt x="1833" y="6"/>
                    <a:pt x="1840" y="7"/>
                  </a:cubicBezTo>
                  <a:cubicBezTo>
                    <a:pt x="1859" y="9"/>
                    <a:pt x="1859" y="9"/>
                    <a:pt x="1859" y="9"/>
                  </a:cubicBezTo>
                  <a:cubicBezTo>
                    <a:pt x="1879" y="11"/>
                    <a:pt x="1879" y="11"/>
                    <a:pt x="1879" y="11"/>
                  </a:cubicBezTo>
                  <a:cubicBezTo>
                    <a:pt x="1885" y="12"/>
                    <a:pt x="1892" y="13"/>
                    <a:pt x="1898" y="14"/>
                  </a:cubicBezTo>
                  <a:cubicBezTo>
                    <a:pt x="1937" y="20"/>
                    <a:pt x="1937" y="20"/>
                    <a:pt x="1937" y="20"/>
                  </a:cubicBezTo>
                  <a:cubicBezTo>
                    <a:pt x="1988" y="30"/>
                    <a:pt x="2039" y="42"/>
                    <a:pt x="2089" y="57"/>
                  </a:cubicBezTo>
                  <a:cubicBezTo>
                    <a:pt x="2095" y="59"/>
                    <a:pt x="2101" y="61"/>
                    <a:pt x="2107" y="63"/>
                  </a:cubicBezTo>
                  <a:cubicBezTo>
                    <a:pt x="2126" y="69"/>
                    <a:pt x="2126" y="69"/>
                    <a:pt x="2126" y="69"/>
                  </a:cubicBezTo>
                  <a:cubicBezTo>
                    <a:pt x="2138" y="73"/>
                    <a:pt x="2151" y="76"/>
                    <a:pt x="2163" y="81"/>
                  </a:cubicBezTo>
                  <a:cubicBezTo>
                    <a:pt x="2188" y="89"/>
                    <a:pt x="2213" y="98"/>
                    <a:pt x="2237" y="107"/>
                  </a:cubicBezTo>
                  <a:cubicBezTo>
                    <a:pt x="2261" y="116"/>
                    <a:pt x="2286" y="126"/>
                    <a:pt x="2310" y="135"/>
                  </a:cubicBezTo>
                  <a:cubicBezTo>
                    <a:pt x="2334" y="145"/>
                    <a:pt x="2358" y="155"/>
                    <a:pt x="2382" y="165"/>
                  </a:cubicBezTo>
                  <a:cubicBezTo>
                    <a:pt x="2527" y="225"/>
                    <a:pt x="2527" y="225"/>
                    <a:pt x="2527" y="225"/>
                  </a:cubicBezTo>
                  <a:cubicBezTo>
                    <a:pt x="2551" y="235"/>
                    <a:pt x="2575" y="245"/>
                    <a:pt x="2599" y="254"/>
                  </a:cubicBezTo>
                  <a:cubicBezTo>
                    <a:pt x="2636" y="267"/>
                    <a:pt x="2636" y="267"/>
                    <a:pt x="2636" y="267"/>
                  </a:cubicBezTo>
                  <a:cubicBezTo>
                    <a:pt x="2673" y="280"/>
                    <a:pt x="2673" y="280"/>
                    <a:pt x="2673" y="280"/>
                  </a:cubicBezTo>
                  <a:cubicBezTo>
                    <a:pt x="2698" y="288"/>
                    <a:pt x="2723" y="295"/>
                    <a:pt x="2748" y="302"/>
                  </a:cubicBezTo>
                  <a:cubicBezTo>
                    <a:pt x="2760" y="306"/>
                    <a:pt x="2773" y="309"/>
                    <a:pt x="2786" y="312"/>
                  </a:cubicBezTo>
                  <a:cubicBezTo>
                    <a:pt x="2823" y="322"/>
                    <a:pt x="2823" y="322"/>
                    <a:pt x="2823" y="322"/>
                  </a:cubicBezTo>
                  <a:cubicBezTo>
                    <a:pt x="2862" y="330"/>
                    <a:pt x="2862" y="330"/>
                    <a:pt x="2862" y="330"/>
                  </a:cubicBezTo>
                  <a:cubicBezTo>
                    <a:pt x="2874" y="333"/>
                    <a:pt x="2887" y="335"/>
                    <a:pt x="2900" y="338"/>
                  </a:cubicBezTo>
                  <a:cubicBezTo>
                    <a:pt x="2926" y="342"/>
                    <a:pt x="2951" y="347"/>
                    <a:pt x="2977" y="351"/>
                  </a:cubicBezTo>
                  <a:cubicBezTo>
                    <a:pt x="3080" y="366"/>
                    <a:pt x="3184" y="375"/>
                    <a:pt x="3288" y="378"/>
                  </a:cubicBezTo>
                  <a:cubicBezTo>
                    <a:pt x="3392" y="380"/>
                    <a:pt x="3496" y="376"/>
                    <a:pt x="3600" y="367"/>
                  </a:cubicBezTo>
                  <a:cubicBezTo>
                    <a:pt x="3704" y="357"/>
                    <a:pt x="3809" y="360"/>
                    <a:pt x="3913" y="356"/>
                  </a:cubicBezTo>
                  <a:cubicBezTo>
                    <a:pt x="3939" y="355"/>
                    <a:pt x="3965" y="354"/>
                    <a:pt x="3991" y="351"/>
                  </a:cubicBezTo>
                  <a:cubicBezTo>
                    <a:pt x="4069" y="344"/>
                    <a:pt x="4069" y="344"/>
                    <a:pt x="4069" y="344"/>
                  </a:cubicBezTo>
                  <a:cubicBezTo>
                    <a:pt x="4121" y="340"/>
                    <a:pt x="4173" y="336"/>
                    <a:pt x="4225" y="334"/>
                  </a:cubicBezTo>
                  <a:cubicBezTo>
                    <a:pt x="4433" y="325"/>
                    <a:pt x="4642" y="333"/>
                    <a:pt x="4850" y="3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48" name="Oval 47">
            <a:extLst>
              <a:ext uri="{FF2B5EF4-FFF2-40B4-BE49-F238E27FC236}">
                <a16:creationId xmlns:a16="http://schemas.microsoft.com/office/drawing/2014/main" id="{C91AEF1A-F6D1-CBE9-C1A4-5094AF5B8A2B}"/>
              </a:ext>
            </a:extLst>
          </p:cNvPr>
          <p:cNvSpPr/>
          <p:nvPr userDrawn="1"/>
        </p:nvSpPr>
        <p:spPr>
          <a:xfrm>
            <a:off x="3968135" y="1301135"/>
            <a:ext cx="4255731" cy="4255731"/>
          </a:xfrm>
          <a:prstGeom prst="ellipse">
            <a:avLst/>
          </a:prstGeom>
          <a:noFill/>
          <a:ln w="22225" cap="rnd" cmpd="sng">
            <a:solidFill>
              <a:schemeClr val="accent5">
                <a:alpha val="56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BA0B8DE9-94A6-8DE5-5380-5126D0AF7DA4}"/>
              </a:ext>
            </a:extLst>
          </p:cNvPr>
          <p:cNvSpPr/>
          <p:nvPr userDrawn="1"/>
        </p:nvSpPr>
        <p:spPr>
          <a:xfrm>
            <a:off x="4201886" y="1534886"/>
            <a:ext cx="3788228" cy="3788228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51F3487-51BD-7CA1-9EA3-B3BA5E8FDE69}"/>
              </a:ext>
            </a:extLst>
          </p:cNvPr>
          <p:cNvSpPr txBox="1"/>
          <p:nvPr userDrawn="1"/>
        </p:nvSpPr>
        <p:spPr>
          <a:xfrm>
            <a:off x="4912215" y="4762394"/>
            <a:ext cx="2392968" cy="534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en-US" sz="1000" b="1" spc="300" baseline="0" dirty="0">
                <a:solidFill>
                  <a:schemeClr val="bg1"/>
                </a:solidFill>
                <a:latin typeface="IRANSans(MonoSpacedNum) UltraLi" panose="020B0506030804020204" pitchFamily="34" charset="-78"/>
                <a:cs typeface="IRANSans(MonoSpacedNum) UltraLi" panose="020B0506030804020204" pitchFamily="34" charset="-78"/>
              </a:rPr>
              <a:t>IDRO</a:t>
            </a:r>
          </a:p>
          <a:p>
            <a:pPr algn="ctr">
              <a:lnSpc>
                <a:spcPct val="150000"/>
              </a:lnSpc>
            </a:pPr>
            <a:r>
              <a:rPr lang="en-US" sz="1000" b="1" spc="300" baseline="0" dirty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1401</a:t>
            </a:r>
            <a:endParaRPr lang="id-ID" sz="1000" b="1" spc="300" baseline="0" dirty="0">
              <a:solidFill>
                <a:schemeClr val="bg1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02205BEE-DD1B-AA92-054D-EA93FCDE28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502" y="1756944"/>
            <a:ext cx="704393" cy="689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136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ryptonary Templat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DA4B8AFE-A0F5-8F30-A589-612EC3572D30}"/>
              </a:ext>
            </a:extLst>
          </p:cNvPr>
          <p:cNvSpPr/>
          <p:nvPr userDrawn="1"/>
        </p:nvSpPr>
        <p:spPr>
          <a:xfrm rot="16200000">
            <a:off x="7787765" y="2373637"/>
            <a:ext cx="6693724" cy="2114746"/>
          </a:xfrm>
          <a:custGeom>
            <a:avLst/>
            <a:gdLst>
              <a:gd name="connsiteX0" fmla="*/ 643413 w 4742389"/>
              <a:gd name="connsiteY0" fmla="*/ 1407943 h 1526213"/>
              <a:gd name="connsiteX1" fmla="*/ 403188 w 4742389"/>
              <a:gd name="connsiteY1" fmla="*/ 1426007 h 1526213"/>
              <a:gd name="connsiteX2" fmla="*/ 603376 w 4742389"/>
              <a:gd name="connsiteY2" fmla="*/ 1410326 h 1526213"/>
              <a:gd name="connsiteX3" fmla="*/ 2316873 w 4742389"/>
              <a:gd name="connsiteY3" fmla="*/ 1406472 h 1526213"/>
              <a:gd name="connsiteX4" fmla="*/ 2292268 w 4742389"/>
              <a:gd name="connsiteY4" fmla="*/ 1414417 h 1526213"/>
              <a:gd name="connsiteX5" fmla="*/ 2070799 w 4742389"/>
              <a:gd name="connsiteY5" fmla="*/ 1474802 h 1526213"/>
              <a:gd name="connsiteX6" fmla="*/ 2094773 w 4742389"/>
              <a:gd name="connsiteY6" fmla="*/ 1479009 h 1526213"/>
              <a:gd name="connsiteX7" fmla="*/ 2107285 w 4742389"/>
              <a:gd name="connsiteY7" fmla="*/ 1481204 h 1526213"/>
              <a:gd name="connsiteX8" fmla="*/ 2117880 w 4742389"/>
              <a:gd name="connsiteY8" fmla="*/ 1483656 h 1526213"/>
              <a:gd name="connsiteX9" fmla="*/ 2315239 w 4742389"/>
              <a:gd name="connsiteY9" fmla="*/ 1425938 h 1526213"/>
              <a:gd name="connsiteX10" fmla="*/ 2347886 w 4742389"/>
              <a:gd name="connsiteY10" fmla="*/ 1414711 h 1526213"/>
              <a:gd name="connsiteX11" fmla="*/ 2328299 w 4742389"/>
              <a:gd name="connsiteY11" fmla="*/ 1409548 h 1526213"/>
              <a:gd name="connsiteX12" fmla="*/ 2322355 w 4742389"/>
              <a:gd name="connsiteY12" fmla="*/ 1407982 h 1526213"/>
              <a:gd name="connsiteX13" fmla="*/ 2271317 w 4742389"/>
              <a:gd name="connsiteY13" fmla="*/ 1393924 h 1526213"/>
              <a:gd name="connsiteX14" fmla="*/ 2070766 w 4742389"/>
              <a:gd name="connsiteY14" fmla="*/ 1448952 h 1526213"/>
              <a:gd name="connsiteX15" fmla="*/ 2003434 w 4742389"/>
              <a:gd name="connsiteY15" fmla="*/ 1463073 h 1526213"/>
              <a:gd name="connsiteX16" fmla="*/ 2007191 w 4742389"/>
              <a:gd name="connsiteY16" fmla="*/ 1463642 h 1526213"/>
              <a:gd name="connsiteX17" fmla="*/ 2059110 w 4742389"/>
              <a:gd name="connsiteY17" fmla="*/ 1472751 h 1526213"/>
              <a:gd name="connsiteX18" fmla="*/ 2291173 w 4742389"/>
              <a:gd name="connsiteY18" fmla="*/ 1409403 h 1526213"/>
              <a:gd name="connsiteX19" fmla="*/ 2307838 w 4742389"/>
              <a:gd name="connsiteY19" fmla="*/ 1403983 h 1526213"/>
              <a:gd name="connsiteX20" fmla="*/ 2378176 w 4742389"/>
              <a:gd name="connsiteY20" fmla="*/ 1386677 h 1526213"/>
              <a:gd name="connsiteX21" fmla="*/ 2329155 w 4742389"/>
              <a:gd name="connsiteY21" fmla="*/ 1402506 h 1526213"/>
              <a:gd name="connsiteX22" fmla="*/ 2358093 w 4742389"/>
              <a:gd name="connsiteY22" fmla="*/ 1411201 h 1526213"/>
              <a:gd name="connsiteX23" fmla="*/ 2407814 w 4742389"/>
              <a:gd name="connsiteY23" fmla="*/ 1394103 h 1526213"/>
              <a:gd name="connsiteX24" fmla="*/ 2233796 w 4742389"/>
              <a:gd name="connsiteY24" fmla="*/ 1383589 h 1526213"/>
              <a:gd name="connsiteX25" fmla="*/ 2052937 w 4742389"/>
              <a:gd name="connsiteY25" fmla="*/ 1428544 h 1526213"/>
              <a:gd name="connsiteX26" fmla="*/ 1931367 w 4742389"/>
              <a:gd name="connsiteY26" fmla="*/ 1452166 h 1526213"/>
              <a:gd name="connsiteX27" fmla="*/ 1989402 w 4742389"/>
              <a:gd name="connsiteY27" fmla="*/ 1460949 h 1526213"/>
              <a:gd name="connsiteX28" fmla="*/ 2070453 w 4742389"/>
              <a:gd name="connsiteY28" fmla="*/ 1443937 h 1526213"/>
              <a:gd name="connsiteX29" fmla="*/ 2261511 w 4742389"/>
              <a:gd name="connsiteY29" fmla="*/ 1391222 h 1526213"/>
              <a:gd name="connsiteX30" fmla="*/ 2329305 w 4742389"/>
              <a:gd name="connsiteY30" fmla="*/ 1378012 h 1526213"/>
              <a:gd name="connsiteX31" fmla="*/ 2283683 w 4742389"/>
              <a:gd name="connsiteY31" fmla="*/ 1390530 h 1526213"/>
              <a:gd name="connsiteX32" fmla="*/ 2320293 w 4742389"/>
              <a:gd name="connsiteY32" fmla="*/ 1399933 h 1526213"/>
              <a:gd name="connsiteX33" fmla="*/ 2368504 w 4742389"/>
              <a:gd name="connsiteY33" fmla="*/ 1384254 h 1526213"/>
              <a:gd name="connsiteX34" fmla="*/ 2365026 w 4742389"/>
              <a:gd name="connsiteY34" fmla="*/ 1383382 h 1526213"/>
              <a:gd name="connsiteX35" fmla="*/ 2195642 w 4742389"/>
              <a:gd name="connsiteY35" fmla="*/ 1373395 h 1526213"/>
              <a:gd name="connsiteX36" fmla="*/ 2036309 w 4742389"/>
              <a:gd name="connsiteY36" fmla="*/ 1407409 h 1526213"/>
              <a:gd name="connsiteX37" fmla="*/ 1849685 w 4742389"/>
              <a:gd name="connsiteY37" fmla="*/ 1439804 h 1526213"/>
              <a:gd name="connsiteX38" fmla="*/ 1914009 w 4742389"/>
              <a:gd name="connsiteY38" fmla="*/ 1449539 h 1526213"/>
              <a:gd name="connsiteX39" fmla="*/ 2051373 w 4742389"/>
              <a:gd name="connsiteY39" fmla="*/ 1422588 h 1526213"/>
              <a:gd name="connsiteX40" fmla="*/ 2222273 w 4742389"/>
              <a:gd name="connsiteY40" fmla="*/ 1380415 h 1526213"/>
              <a:gd name="connsiteX41" fmla="*/ 2222253 w 4742389"/>
              <a:gd name="connsiteY41" fmla="*/ 1380409 h 1526213"/>
              <a:gd name="connsiteX42" fmla="*/ 2287251 w 4742389"/>
              <a:gd name="connsiteY42" fmla="*/ 1370301 h 1526213"/>
              <a:gd name="connsiteX43" fmla="*/ 2245412 w 4742389"/>
              <a:gd name="connsiteY43" fmla="*/ 1380701 h 1526213"/>
              <a:gd name="connsiteX44" fmla="*/ 2273499 w 4742389"/>
              <a:gd name="connsiteY44" fmla="*/ 1387915 h 1526213"/>
              <a:gd name="connsiteX45" fmla="*/ 2316413 w 4742389"/>
              <a:gd name="connsiteY45" fmla="*/ 1376074 h 1526213"/>
              <a:gd name="connsiteX46" fmla="*/ 2314979 w 4742389"/>
              <a:gd name="connsiteY46" fmla="*/ 1375859 h 1526213"/>
              <a:gd name="connsiteX47" fmla="*/ 2436053 w 4742389"/>
              <a:gd name="connsiteY47" fmla="*/ 1367988 h 1526213"/>
              <a:gd name="connsiteX48" fmla="*/ 2389019 w 4742389"/>
              <a:gd name="connsiteY48" fmla="*/ 1383175 h 1526213"/>
              <a:gd name="connsiteX49" fmla="*/ 2408817 w 4742389"/>
              <a:gd name="connsiteY49" fmla="*/ 1387144 h 1526213"/>
              <a:gd name="connsiteX50" fmla="*/ 2415073 w 4742389"/>
              <a:gd name="connsiteY50" fmla="*/ 1388398 h 1526213"/>
              <a:gd name="connsiteX51" fmla="*/ 2420586 w 4742389"/>
              <a:gd name="connsiteY51" fmla="*/ 1389710 h 1526213"/>
              <a:gd name="connsiteX52" fmla="*/ 2468716 w 4742389"/>
              <a:gd name="connsiteY52" fmla="*/ 1373159 h 1526213"/>
              <a:gd name="connsiteX53" fmla="*/ 2154700 w 4742389"/>
              <a:gd name="connsiteY53" fmla="*/ 1363869 h 1526213"/>
              <a:gd name="connsiteX54" fmla="*/ 2023175 w 4742389"/>
              <a:gd name="connsiteY54" fmla="*/ 1388201 h 1526213"/>
              <a:gd name="connsiteX55" fmla="*/ 1759491 w 4742389"/>
              <a:gd name="connsiteY55" fmla="*/ 1427999 h 1526213"/>
              <a:gd name="connsiteX56" fmla="*/ 1808255 w 4742389"/>
              <a:gd name="connsiteY56" fmla="*/ 1433534 h 1526213"/>
              <a:gd name="connsiteX57" fmla="*/ 1834004 w 4742389"/>
              <a:gd name="connsiteY57" fmla="*/ 1437431 h 1526213"/>
              <a:gd name="connsiteX58" fmla="*/ 2035370 w 4742389"/>
              <a:gd name="connsiteY58" fmla="*/ 1402394 h 1526213"/>
              <a:gd name="connsiteX59" fmla="*/ 2184870 w 4742389"/>
              <a:gd name="connsiteY59" fmla="*/ 1370556 h 1526213"/>
              <a:gd name="connsiteX60" fmla="*/ 2180649 w 4742389"/>
              <a:gd name="connsiteY60" fmla="*/ 1369443 h 1526213"/>
              <a:gd name="connsiteX61" fmla="*/ 2174705 w 4742389"/>
              <a:gd name="connsiteY61" fmla="*/ 1367877 h 1526213"/>
              <a:gd name="connsiteX62" fmla="*/ 2247479 w 4742389"/>
              <a:gd name="connsiteY62" fmla="*/ 1362329 h 1526213"/>
              <a:gd name="connsiteX63" fmla="*/ 2207044 w 4742389"/>
              <a:gd name="connsiteY63" fmla="*/ 1370961 h 1526213"/>
              <a:gd name="connsiteX64" fmla="*/ 2218500 w 4742389"/>
              <a:gd name="connsiteY64" fmla="*/ 1373830 h 1526213"/>
              <a:gd name="connsiteX65" fmla="*/ 2224756 w 4742389"/>
              <a:gd name="connsiteY65" fmla="*/ 1375396 h 1526213"/>
              <a:gd name="connsiteX66" fmla="*/ 2233504 w 4742389"/>
              <a:gd name="connsiteY66" fmla="*/ 1377643 h 1526213"/>
              <a:gd name="connsiteX67" fmla="*/ 2274010 w 4742389"/>
              <a:gd name="connsiteY67" fmla="*/ 1367647 h 1526213"/>
              <a:gd name="connsiteX68" fmla="*/ 2257112 w 4742389"/>
              <a:gd name="connsiteY68" fmla="*/ 1364260 h 1526213"/>
              <a:gd name="connsiteX69" fmla="*/ 2389230 w 4742389"/>
              <a:gd name="connsiteY69" fmla="*/ 1361570 h 1526213"/>
              <a:gd name="connsiteX70" fmla="*/ 2344103 w 4742389"/>
              <a:gd name="connsiteY70" fmla="*/ 1373952 h 1526213"/>
              <a:gd name="connsiteX71" fmla="*/ 2359083 w 4742389"/>
              <a:gd name="connsiteY71" fmla="*/ 1377112 h 1526213"/>
              <a:gd name="connsiteX72" fmla="*/ 2365026 w 4742389"/>
              <a:gd name="connsiteY72" fmla="*/ 1378366 h 1526213"/>
              <a:gd name="connsiteX73" fmla="*/ 2378378 w 4742389"/>
              <a:gd name="connsiteY73" fmla="*/ 1381042 h 1526213"/>
              <a:gd name="connsiteX74" fmla="*/ 2424260 w 4742389"/>
              <a:gd name="connsiteY74" fmla="*/ 1366121 h 1526213"/>
              <a:gd name="connsiteX75" fmla="*/ 2407185 w 4742389"/>
              <a:gd name="connsiteY75" fmla="*/ 1363417 h 1526213"/>
              <a:gd name="connsiteX76" fmla="*/ 2341950 w 4742389"/>
              <a:gd name="connsiteY76" fmla="*/ 1356705 h 1526213"/>
              <a:gd name="connsiteX77" fmla="*/ 2304394 w 4742389"/>
              <a:gd name="connsiteY77" fmla="*/ 1366040 h 1526213"/>
              <a:gd name="connsiteX78" fmla="*/ 2304969 w 4742389"/>
              <a:gd name="connsiteY78" fmla="*/ 1366141 h 1526213"/>
              <a:gd name="connsiteX79" fmla="*/ 2317481 w 4742389"/>
              <a:gd name="connsiteY79" fmla="*/ 1368335 h 1526213"/>
              <a:gd name="connsiteX80" fmla="*/ 2332771 w 4742389"/>
              <a:gd name="connsiteY80" fmla="*/ 1371561 h 1526213"/>
              <a:gd name="connsiteX81" fmla="*/ 2374483 w 4742389"/>
              <a:gd name="connsiteY81" fmla="*/ 1360052 h 1526213"/>
              <a:gd name="connsiteX82" fmla="*/ 2114465 w 4742389"/>
              <a:gd name="connsiteY82" fmla="*/ 1355554 h 1526213"/>
              <a:gd name="connsiteX83" fmla="*/ 2012958 w 4742389"/>
              <a:gd name="connsiteY83" fmla="*/ 1370382 h 1526213"/>
              <a:gd name="connsiteX84" fmla="*/ 1652914 w 4742389"/>
              <a:gd name="connsiteY84" fmla="*/ 1415902 h 1526213"/>
              <a:gd name="connsiteX85" fmla="*/ 1740389 w 4742389"/>
              <a:gd name="connsiteY85" fmla="*/ 1425831 h 1526213"/>
              <a:gd name="connsiteX86" fmla="*/ 2022237 w 4742389"/>
              <a:gd name="connsiteY86" fmla="*/ 1383190 h 1526213"/>
              <a:gd name="connsiteX87" fmla="*/ 2141381 w 4742389"/>
              <a:gd name="connsiteY87" fmla="*/ 1361201 h 1526213"/>
              <a:gd name="connsiteX88" fmla="*/ 2124654 w 4742389"/>
              <a:gd name="connsiteY88" fmla="*/ 1357850 h 1526213"/>
              <a:gd name="connsiteX89" fmla="*/ 2205859 w 4742389"/>
              <a:gd name="connsiteY89" fmla="*/ 1354405 h 1526213"/>
              <a:gd name="connsiteX90" fmla="*/ 2167711 w 4742389"/>
              <a:gd name="connsiteY90" fmla="*/ 1361462 h 1526213"/>
              <a:gd name="connsiteX91" fmla="*/ 2174705 w 4742389"/>
              <a:gd name="connsiteY91" fmla="*/ 1362863 h 1526213"/>
              <a:gd name="connsiteX92" fmla="*/ 2195978 w 4742389"/>
              <a:gd name="connsiteY92" fmla="*/ 1368190 h 1526213"/>
              <a:gd name="connsiteX93" fmla="*/ 2235125 w 4742389"/>
              <a:gd name="connsiteY93" fmla="*/ 1359853 h 1526213"/>
              <a:gd name="connsiteX94" fmla="*/ 2227397 w 4742389"/>
              <a:gd name="connsiteY94" fmla="*/ 1358304 h 1526213"/>
              <a:gd name="connsiteX95" fmla="*/ 2214885 w 4742389"/>
              <a:gd name="connsiteY95" fmla="*/ 1355796 h 1526213"/>
              <a:gd name="connsiteX96" fmla="*/ 2295983 w 4742389"/>
              <a:gd name="connsiteY96" fmla="*/ 1351975 h 1526213"/>
              <a:gd name="connsiteX97" fmla="*/ 2263606 w 4742389"/>
              <a:gd name="connsiteY97" fmla="*/ 1358887 h 1526213"/>
              <a:gd name="connsiteX98" fmla="*/ 2290440 w 4742389"/>
              <a:gd name="connsiteY98" fmla="*/ 1363593 h 1526213"/>
              <a:gd name="connsiteX99" fmla="*/ 2325296 w 4742389"/>
              <a:gd name="connsiteY99" fmla="*/ 1354991 h 1526213"/>
              <a:gd name="connsiteX100" fmla="*/ 2495411 w 4742389"/>
              <a:gd name="connsiteY100" fmla="*/ 1348764 h 1526213"/>
              <a:gd name="connsiteX101" fmla="*/ 2495384 w 4742389"/>
              <a:gd name="connsiteY101" fmla="*/ 1348773 h 1526213"/>
              <a:gd name="connsiteX102" fmla="*/ 2490237 w 4742389"/>
              <a:gd name="connsiteY102" fmla="*/ 1350491 h 1526213"/>
              <a:gd name="connsiteX103" fmla="*/ 2447859 w 4742389"/>
              <a:gd name="connsiteY103" fmla="*/ 1364175 h 1526213"/>
              <a:gd name="connsiteX104" fmla="*/ 2480486 w 4742389"/>
              <a:gd name="connsiteY104" fmla="*/ 1369112 h 1526213"/>
              <a:gd name="connsiteX105" fmla="*/ 2512196 w 4742389"/>
              <a:gd name="connsiteY105" fmla="*/ 1358207 h 1526213"/>
              <a:gd name="connsiteX106" fmla="*/ 2528899 w 4742389"/>
              <a:gd name="connsiteY106" fmla="*/ 1351771 h 1526213"/>
              <a:gd name="connsiteX107" fmla="*/ 2165222 w 4742389"/>
              <a:gd name="connsiteY107" fmla="*/ 1348139 h 1526213"/>
              <a:gd name="connsiteX108" fmla="*/ 2128200 w 4742389"/>
              <a:gd name="connsiteY108" fmla="*/ 1353548 h 1526213"/>
              <a:gd name="connsiteX109" fmla="*/ 2154407 w 4742389"/>
              <a:gd name="connsiteY109" fmla="*/ 1358797 h 1526213"/>
              <a:gd name="connsiteX110" fmla="*/ 2190793 w 4742389"/>
              <a:gd name="connsiteY110" fmla="*/ 1352082 h 1526213"/>
              <a:gd name="connsiteX111" fmla="*/ 2076862 w 4742389"/>
              <a:gd name="connsiteY111" fmla="*/ 1347080 h 1526213"/>
              <a:gd name="connsiteX112" fmla="*/ 1608761 w 4742389"/>
              <a:gd name="connsiteY112" fmla="*/ 1395903 h 1526213"/>
              <a:gd name="connsiteX113" fmla="*/ 1516343 w 4742389"/>
              <a:gd name="connsiteY113" fmla="*/ 1404140 h 1526213"/>
              <a:gd name="connsiteX114" fmla="*/ 1553015 w 4742389"/>
              <a:gd name="connsiteY114" fmla="*/ 1407817 h 1526213"/>
              <a:gd name="connsiteX115" fmla="*/ 1559271 w 4742389"/>
              <a:gd name="connsiteY115" fmla="*/ 1408444 h 1526213"/>
              <a:gd name="connsiteX116" fmla="*/ 1609318 w 4742389"/>
              <a:gd name="connsiteY116" fmla="*/ 1410953 h 1526213"/>
              <a:gd name="connsiteX117" fmla="*/ 1631961 w 4742389"/>
              <a:gd name="connsiteY117" fmla="*/ 1413523 h 1526213"/>
              <a:gd name="connsiteX118" fmla="*/ 2012019 w 4742389"/>
              <a:gd name="connsiteY118" fmla="*/ 1365058 h 1526213"/>
              <a:gd name="connsiteX119" fmla="*/ 2098552 w 4742389"/>
              <a:gd name="connsiteY119" fmla="*/ 1351968 h 1526213"/>
              <a:gd name="connsiteX120" fmla="*/ 2246510 w 4742389"/>
              <a:gd name="connsiteY120" fmla="*/ 1346884 h 1526213"/>
              <a:gd name="connsiteX121" fmla="*/ 2221525 w 4742389"/>
              <a:gd name="connsiteY121" fmla="*/ 1351506 h 1526213"/>
              <a:gd name="connsiteX122" fmla="*/ 2250476 w 4742389"/>
              <a:gd name="connsiteY122" fmla="*/ 1356584 h 1526213"/>
              <a:gd name="connsiteX123" fmla="*/ 2279891 w 4742389"/>
              <a:gd name="connsiteY123" fmla="*/ 1350319 h 1526213"/>
              <a:gd name="connsiteX124" fmla="*/ 2450575 w 4742389"/>
              <a:gd name="connsiteY124" fmla="*/ 1344737 h 1526213"/>
              <a:gd name="connsiteX125" fmla="*/ 2403537 w 4742389"/>
              <a:gd name="connsiteY125" fmla="*/ 1357644 h 1526213"/>
              <a:gd name="connsiteX126" fmla="*/ 2409688 w 4742389"/>
              <a:gd name="connsiteY126" fmla="*/ 1358401 h 1526213"/>
              <a:gd name="connsiteX127" fmla="*/ 2435834 w 4742389"/>
              <a:gd name="connsiteY127" fmla="*/ 1362356 h 1526213"/>
              <a:gd name="connsiteX128" fmla="*/ 2481478 w 4742389"/>
              <a:gd name="connsiteY128" fmla="*/ 1347512 h 1526213"/>
              <a:gd name="connsiteX129" fmla="*/ 2203856 w 4742389"/>
              <a:gd name="connsiteY129" fmla="*/ 1342495 h 1526213"/>
              <a:gd name="connsiteX130" fmla="*/ 2182766 w 4742389"/>
              <a:gd name="connsiteY130" fmla="*/ 1345576 h 1526213"/>
              <a:gd name="connsiteX131" fmla="*/ 2204876 w 4742389"/>
              <a:gd name="connsiteY131" fmla="*/ 1348900 h 1526213"/>
              <a:gd name="connsiteX132" fmla="*/ 2206615 w 4742389"/>
              <a:gd name="connsiteY132" fmla="*/ 1349161 h 1526213"/>
              <a:gd name="connsiteX133" fmla="*/ 2228818 w 4742389"/>
              <a:gd name="connsiteY133" fmla="*/ 1345064 h 1526213"/>
              <a:gd name="connsiteX134" fmla="*/ 2125471 w 4742389"/>
              <a:gd name="connsiteY134" fmla="*/ 1342010 h 1526213"/>
              <a:gd name="connsiteX135" fmla="*/ 2092630 w 4742389"/>
              <a:gd name="connsiteY135" fmla="*/ 1345435 h 1526213"/>
              <a:gd name="connsiteX136" fmla="*/ 2112055 w 4742389"/>
              <a:gd name="connsiteY136" fmla="*/ 1349925 h 1526213"/>
              <a:gd name="connsiteX137" fmla="*/ 2144739 w 4742389"/>
              <a:gd name="connsiteY137" fmla="*/ 1344981 h 1526213"/>
              <a:gd name="connsiteX138" fmla="*/ 2129493 w 4742389"/>
              <a:gd name="connsiteY138" fmla="*/ 1342630 h 1526213"/>
              <a:gd name="connsiteX139" fmla="*/ 2406147 w 4742389"/>
              <a:gd name="connsiteY139" fmla="*/ 1340747 h 1526213"/>
              <a:gd name="connsiteX140" fmla="*/ 2359815 w 4742389"/>
              <a:gd name="connsiteY140" fmla="*/ 1352264 h 1526213"/>
              <a:gd name="connsiteX141" fmla="*/ 2389481 w 4742389"/>
              <a:gd name="connsiteY141" fmla="*/ 1355914 h 1526213"/>
              <a:gd name="connsiteX142" fmla="*/ 2435045 w 4742389"/>
              <a:gd name="connsiteY142" fmla="*/ 1343343 h 1526213"/>
              <a:gd name="connsiteX143" fmla="*/ 2039442 w 4742389"/>
              <a:gd name="connsiteY143" fmla="*/ 1338647 h 1526213"/>
              <a:gd name="connsiteX144" fmla="*/ 2002016 w 4742389"/>
              <a:gd name="connsiteY144" fmla="*/ 1341063 h 1526213"/>
              <a:gd name="connsiteX145" fmla="*/ 1604112 w 4742389"/>
              <a:gd name="connsiteY145" fmla="*/ 1370511 h 1526213"/>
              <a:gd name="connsiteX146" fmla="*/ 1284898 w 4742389"/>
              <a:gd name="connsiteY146" fmla="*/ 1393067 h 1526213"/>
              <a:gd name="connsiteX147" fmla="*/ 1307786 w 4742389"/>
              <a:gd name="connsiteY147" fmla="*/ 1393704 h 1526213"/>
              <a:gd name="connsiteX148" fmla="*/ 1409130 w 4742389"/>
              <a:gd name="connsiteY148" fmla="*/ 1398409 h 1526213"/>
              <a:gd name="connsiteX149" fmla="*/ 1486203 w 4742389"/>
              <a:gd name="connsiteY149" fmla="*/ 1402273 h 1526213"/>
              <a:gd name="connsiteX150" fmla="*/ 1608761 w 4742389"/>
              <a:gd name="connsiteY150" fmla="*/ 1390888 h 1526213"/>
              <a:gd name="connsiteX151" fmla="*/ 2057350 w 4742389"/>
              <a:gd name="connsiteY151" fmla="*/ 1342682 h 1526213"/>
              <a:gd name="connsiteX152" fmla="*/ 2358501 w 4742389"/>
              <a:gd name="connsiteY152" fmla="*/ 1338629 h 1526213"/>
              <a:gd name="connsiteX153" fmla="*/ 2318464 w 4742389"/>
              <a:gd name="connsiteY153" fmla="*/ 1347176 h 1526213"/>
              <a:gd name="connsiteX154" fmla="*/ 2344156 w 4742389"/>
              <a:gd name="connsiteY154" fmla="*/ 1350337 h 1526213"/>
              <a:gd name="connsiteX155" fmla="*/ 2386901 w 4742389"/>
              <a:gd name="connsiteY155" fmla="*/ 1339789 h 1526213"/>
              <a:gd name="connsiteX156" fmla="*/ 2162054 w 4742389"/>
              <a:gd name="connsiteY156" fmla="*/ 1338194 h 1526213"/>
              <a:gd name="connsiteX157" fmla="*/ 2145290 w 4742389"/>
              <a:gd name="connsiteY157" fmla="*/ 1339943 h 1526213"/>
              <a:gd name="connsiteX158" fmla="*/ 2161718 w 4742389"/>
              <a:gd name="connsiteY158" fmla="*/ 1342412 h 1526213"/>
              <a:gd name="connsiteX159" fmla="*/ 2178448 w 4742389"/>
              <a:gd name="connsiteY159" fmla="*/ 1339881 h 1526213"/>
              <a:gd name="connsiteX160" fmla="*/ 2303316 w 4742389"/>
              <a:gd name="connsiteY160" fmla="*/ 1336375 h 1526213"/>
              <a:gd name="connsiteX161" fmla="*/ 2274305 w 4742389"/>
              <a:gd name="connsiteY161" fmla="*/ 1341742 h 1526213"/>
              <a:gd name="connsiteX162" fmla="*/ 2303371 w 4742389"/>
              <a:gd name="connsiteY162" fmla="*/ 1345319 h 1526213"/>
              <a:gd name="connsiteX163" fmla="*/ 2338599 w 4742389"/>
              <a:gd name="connsiteY163" fmla="*/ 1337816 h 1526213"/>
              <a:gd name="connsiteX164" fmla="*/ 2084118 w 4742389"/>
              <a:gd name="connsiteY164" fmla="*/ 1335762 h 1526213"/>
              <a:gd name="connsiteX165" fmla="*/ 2058060 w 4742389"/>
              <a:gd name="connsiteY165" fmla="*/ 1337445 h 1526213"/>
              <a:gd name="connsiteX166" fmla="*/ 2073303 w 4742389"/>
              <a:gd name="connsiteY166" fmla="*/ 1340968 h 1526213"/>
              <a:gd name="connsiteX167" fmla="*/ 2099804 w 4742389"/>
              <a:gd name="connsiteY167" fmla="*/ 1338120 h 1526213"/>
              <a:gd name="connsiteX168" fmla="*/ 2258325 w 4742389"/>
              <a:gd name="connsiteY168" fmla="*/ 1334538 h 1526213"/>
              <a:gd name="connsiteX169" fmla="*/ 2238863 w 4742389"/>
              <a:gd name="connsiteY169" fmla="*/ 1337381 h 1526213"/>
              <a:gd name="connsiteX170" fmla="*/ 2257812 w 4742389"/>
              <a:gd name="connsiteY170" fmla="*/ 1339713 h 1526213"/>
              <a:gd name="connsiteX171" fmla="*/ 2280863 w 4742389"/>
              <a:gd name="connsiteY171" fmla="*/ 1335459 h 1526213"/>
              <a:gd name="connsiteX172" fmla="*/ 2117484 w 4742389"/>
              <a:gd name="connsiteY172" fmla="*/ 1333608 h 1526213"/>
              <a:gd name="connsiteX173" fmla="*/ 2108922 w 4742389"/>
              <a:gd name="connsiteY173" fmla="*/ 1334161 h 1526213"/>
              <a:gd name="connsiteX174" fmla="*/ 2117294 w 4742389"/>
              <a:gd name="connsiteY174" fmla="*/ 1335734 h 1526213"/>
              <a:gd name="connsiteX175" fmla="*/ 2119259 w 4742389"/>
              <a:gd name="connsiteY175" fmla="*/ 1336030 h 1526213"/>
              <a:gd name="connsiteX176" fmla="*/ 2129903 w 4742389"/>
              <a:gd name="connsiteY176" fmla="*/ 1334886 h 1526213"/>
              <a:gd name="connsiteX177" fmla="*/ 2214330 w 4742389"/>
              <a:gd name="connsiteY177" fmla="*/ 1332742 h 1526213"/>
              <a:gd name="connsiteX178" fmla="*/ 2206623 w 4742389"/>
              <a:gd name="connsiteY178" fmla="*/ 1333546 h 1526213"/>
              <a:gd name="connsiteX179" fmla="*/ 2210301 w 4742389"/>
              <a:gd name="connsiteY179" fmla="*/ 1333867 h 1526213"/>
              <a:gd name="connsiteX180" fmla="*/ 2214659 w 4742389"/>
              <a:gd name="connsiteY180" fmla="*/ 1334403 h 1526213"/>
              <a:gd name="connsiteX181" fmla="*/ 2223238 w 4742389"/>
              <a:gd name="connsiteY181" fmla="*/ 1333105 h 1526213"/>
              <a:gd name="connsiteX182" fmla="*/ 2043194 w 4742389"/>
              <a:gd name="connsiteY182" fmla="*/ 1329610 h 1526213"/>
              <a:gd name="connsiteX183" fmla="*/ 2024364 w 4742389"/>
              <a:gd name="connsiteY183" fmla="*/ 1329818 h 1526213"/>
              <a:gd name="connsiteX184" fmla="*/ 2027055 w 4742389"/>
              <a:gd name="connsiteY184" fmla="*/ 1330278 h 1526213"/>
              <a:gd name="connsiteX185" fmla="*/ 2041108 w 4742389"/>
              <a:gd name="connsiteY185" fmla="*/ 1333527 h 1526213"/>
              <a:gd name="connsiteX186" fmla="*/ 2060792 w 4742389"/>
              <a:gd name="connsiteY186" fmla="*/ 1332256 h 1526213"/>
              <a:gd name="connsiteX187" fmla="*/ 2556751 w 4742389"/>
              <a:gd name="connsiteY187" fmla="*/ 1328281 h 1526213"/>
              <a:gd name="connsiteX188" fmla="*/ 2531411 w 4742389"/>
              <a:gd name="connsiteY188" fmla="*/ 1336743 h 1526213"/>
              <a:gd name="connsiteX189" fmla="*/ 2511183 w 4742389"/>
              <a:gd name="connsiteY189" fmla="*/ 1343497 h 1526213"/>
              <a:gd name="connsiteX190" fmla="*/ 2544027 w 4742389"/>
              <a:gd name="connsiteY190" fmla="*/ 1345942 h 1526213"/>
              <a:gd name="connsiteX191" fmla="*/ 2568621 w 4742389"/>
              <a:gd name="connsiteY191" fmla="*/ 1336466 h 1526213"/>
              <a:gd name="connsiteX192" fmla="*/ 2588499 w 4742389"/>
              <a:gd name="connsiteY192" fmla="*/ 1328806 h 1526213"/>
              <a:gd name="connsiteX193" fmla="*/ 2508372 w 4742389"/>
              <a:gd name="connsiteY193" fmla="*/ 1327480 h 1526213"/>
              <a:gd name="connsiteX194" fmla="*/ 2508269 w 4742389"/>
              <a:gd name="connsiteY194" fmla="*/ 1327512 h 1526213"/>
              <a:gd name="connsiteX195" fmla="*/ 2467095 w 4742389"/>
              <a:gd name="connsiteY195" fmla="*/ 1340204 h 1526213"/>
              <a:gd name="connsiteX196" fmla="*/ 2467064 w 4742389"/>
              <a:gd name="connsiteY196" fmla="*/ 1340213 h 1526213"/>
              <a:gd name="connsiteX197" fmla="*/ 2496859 w 4742389"/>
              <a:gd name="connsiteY197" fmla="*/ 1342431 h 1526213"/>
              <a:gd name="connsiteX198" fmla="*/ 2540061 w 4742389"/>
              <a:gd name="connsiteY198" fmla="*/ 1328005 h 1526213"/>
              <a:gd name="connsiteX199" fmla="*/ 2460291 w 4742389"/>
              <a:gd name="connsiteY199" fmla="*/ 1326684 h 1526213"/>
              <a:gd name="connsiteX200" fmla="*/ 2447701 w 4742389"/>
              <a:gd name="connsiteY200" fmla="*/ 1330418 h 1526213"/>
              <a:gd name="connsiteX201" fmla="*/ 2421841 w 4742389"/>
              <a:gd name="connsiteY201" fmla="*/ 1336846 h 1526213"/>
              <a:gd name="connsiteX202" fmla="*/ 2450782 w 4742389"/>
              <a:gd name="connsiteY202" fmla="*/ 1339001 h 1526213"/>
              <a:gd name="connsiteX203" fmla="*/ 2464592 w 4742389"/>
              <a:gd name="connsiteY203" fmla="*/ 1335190 h 1526213"/>
              <a:gd name="connsiteX204" fmla="*/ 2490560 w 4742389"/>
              <a:gd name="connsiteY204" fmla="*/ 1327185 h 1526213"/>
              <a:gd name="connsiteX205" fmla="*/ 2329673 w 4742389"/>
              <a:gd name="connsiteY205" fmla="*/ 1326450 h 1526213"/>
              <a:gd name="connsiteX206" fmla="*/ 2312386 w 4742389"/>
              <a:gd name="connsiteY206" fmla="*/ 1326641 h 1526213"/>
              <a:gd name="connsiteX207" fmla="*/ 2288043 w 4742389"/>
              <a:gd name="connsiteY207" fmla="*/ 1330197 h 1526213"/>
              <a:gd name="connsiteX208" fmla="*/ 2305151 w 4742389"/>
              <a:gd name="connsiteY208" fmla="*/ 1330976 h 1526213"/>
              <a:gd name="connsiteX209" fmla="*/ 2417751 w 4742389"/>
              <a:gd name="connsiteY209" fmla="*/ 1325980 h 1526213"/>
              <a:gd name="connsiteX210" fmla="*/ 2378665 w 4742389"/>
              <a:gd name="connsiteY210" fmla="*/ 1334324 h 1526213"/>
              <a:gd name="connsiteX211" fmla="*/ 2402616 w 4742389"/>
              <a:gd name="connsiteY211" fmla="*/ 1335415 h 1526213"/>
              <a:gd name="connsiteX212" fmla="*/ 2404158 w 4742389"/>
              <a:gd name="connsiteY212" fmla="*/ 1335530 h 1526213"/>
              <a:gd name="connsiteX213" fmla="*/ 2441278 w 4742389"/>
              <a:gd name="connsiteY213" fmla="*/ 1326370 h 1526213"/>
              <a:gd name="connsiteX214" fmla="*/ 2395372 w 4742389"/>
              <a:gd name="connsiteY214" fmla="*/ 1325725 h 1526213"/>
              <a:gd name="connsiteX215" fmla="*/ 2358699 w 4742389"/>
              <a:gd name="connsiteY215" fmla="*/ 1326130 h 1526213"/>
              <a:gd name="connsiteX216" fmla="*/ 2327099 w 4742389"/>
              <a:gd name="connsiteY216" fmla="*/ 1331976 h 1526213"/>
              <a:gd name="connsiteX217" fmla="*/ 2359165 w 4742389"/>
              <a:gd name="connsiteY217" fmla="*/ 1333436 h 1526213"/>
              <a:gd name="connsiteX218" fmla="*/ 1990882 w 4742389"/>
              <a:gd name="connsiteY218" fmla="*/ 1324092 h 1526213"/>
              <a:gd name="connsiteX219" fmla="*/ 1995991 w 4742389"/>
              <a:gd name="connsiteY219" fmla="*/ 1324966 h 1526213"/>
              <a:gd name="connsiteX220" fmla="*/ 2001654 w 4742389"/>
              <a:gd name="connsiteY220" fmla="*/ 1324738 h 1526213"/>
              <a:gd name="connsiteX221" fmla="*/ 2007341 w 4742389"/>
              <a:gd name="connsiteY221" fmla="*/ 1324644 h 1526213"/>
              <a:gd name="connsiteX222" fmla="*/ 2002542 w 4742389"/>
              <a:gd name="connsiteY222" fmla="*/ 1324129 h 1526213"/>
              <a:gd name="connsiteX223" fmla="*/ 2384183 w 4742389"/>
              <a:gd name="connsiteY223" fmla="*/ 1316390 h 1526213"/>
              <a:gd name="connsiteX224" fmla="*/ 2381275 w 4742389"/>
              <a:gd name="connsiteY224" fmla="*/ 1316577 h 1526213"/>
              <a:gd name="connsiteX225" fmla="*/ 2366770 w 4742389"/>
              <a:gd name="connsiteY225" fmla="*/ 1318696 h 1526213"/>
              <a:gd name="connsiteX226" fmla="*/ 2372170 w 4742389"/>
              <a:gd name="connsiteY226" fmla="*/ 1318607 h 1526213"/>
              <a:gd name="connsiteX227" fmla="*/ 2451213 w 4742389"/>
              <a:gd name="connsiteY227" fmla="*/ 1313030 h 1526213"/>
              <a:gd name="connsiteX228" fmla="*/ 2421664 w 4742389"/>
              <a:gd name="connsiteY228" fmla="*/ 1314380 h 1526213"/>
              <a:gd name="connsiteX229" fmla="*/ 2417617 w 4742389"/>
              <a:gd name="connsiteY229" fmla="*/ 1315230 h 1526213"/>
              <a:gd name="connsiteX230" fmla="*/ 2401604 w 4742389"/>
              <a:gd name="connsiteY230" fmla="*/ 1318193 h 1526213"/>
              <a:gd name="connsiteX231" fmla="*/ 2428366 w 4742389"/>
              <a:gd name="connsiteY231" fmla="*/ 1318699 h 1526213"/>
              <a:gd name="connsiteX232" fmla="*/ 2429812 w 4742389"/>
              <a:gd name="connsiteY232" fmla="*/ 1318391 h 1526213"/>
              <a:gd name="connsiteX233" fmla="*/ 2492367 w 4742389"/>
              <a:gd name="connsiteY233" fmla="*/ 1311149 h 1526213"/>
              <a:gd name="connsiteX234" fmla="*/ 2475699 w 4742389"/>
              <a:gd name="connsiteY234" fmla="*/ 1311911 h 1526213"/>
              <a:gd name="connsiteX235" fmla="*/ 2447182 w 4742389"/>
              <a:gd name="connsiteY235" fmla="*/ 1319055 h 1526213"/>
              <a:gd name="connsiteX236" fmla="*/ 2465084 w 4742389"/>
              <a:gd name="connsiteY236" fmla="*/ 1319393 h 1526213"/>
              <a:gd name="connsiteX237" fmla="*/ 2551323 w 4742389"/>
              <a:gd name="connsiteY237" fmla="*/ 1308454 h 1526213"/>
              <a:gd name="connsiteX238" fmla="*/ 2516377 w 4742389"/>
              <a:gd name="connsiteY238" fmla="*/ 1310052 h 1526213"/>
              <a:gd name="connsiteX239" fmla="*/ 2483691 w 4742389"/>
              <a:gd name="connsiteY239" fmla="*/ 1319745 h 1526213"/>
              <a:gd name="connsiteX240" fmla="*/ 2512904 w 4742389"/>
              <a:gd name="connsiteY240" fmla="*/ 1320298 h 1526213"/>
              <a:gd name="connsiteX241" fmla="*/ 2521016 w 4742389"/>
              <a:gd name="connsiteY241" fmla="*/ 1317797 h 1526213"/>
              <a:gd name="connsiteX242" fmla="*/ 2549989 w 4742389"/>
              <a:gd name="connsiteY242" fmla="*/ 1308865 h 1526213"/>
              <a:gd name="connsiteX243" fmla="*/ 2604968 w 4742389"/>
              <a:gd name="connsiteY243" fmla="*/ 1306003 h 1526213"/>
              <a:gd name="connsiteX244" fmla="*/ 2572584 w 4742389"/>
              <a:gd name="connsiteY244" fmla="*/ 1307483 h 1526213"/>
              <a:gd name="connsiteX245" fmla="*/ 2564691 w 4742389"/>
              <a:gd name="connsiteY245" fmla="*/ 1310119 h 1526213"/>
              <a:gd name="connsiteX246" fmla="*/ 2530587 w 4742389"/>
              <a:gd name="connsiteY246" fmla="*/ 1320632 h 1526213"/>
              <a:gd name="connsiteX247" fmla="*/ 2560448 w 4742389"/>
              <a:gd name="connsiteY247" fmla="*/ 1321197 h 1526213"/>
              <a:gd name="connsiteX248" fmla="*/ 2573132 w 4742389"/>
              <a:gd name="connsiteY248" fmla="*/ 1316961 h 1526213"/>
              <a:gd name="connsiteX249" fmla="*/ 2585331 w 4742389"/>
              <a:gd name="connsiteY249" fmla="*/ 1312888 h 1526213"/>
              <a:gd name="connsiteX250" fmla="*/ 2653426 w 4742389"/>
              <a:gd name="connsiteY250" fmla="*/ 1303788 h 1526213"/>
              <a:gd name="connsiteX251" fmla="*/ 2624288 w 4742389"/>
              <a:gd name="connsiteY251" fmla="*/ 1305120 h 1526213"/>
              <a:gd name="connsiteX252" fmla="*/ 2587833 w 4742389"/>
              <a:gd name="connsiteY252" fmla="*/ 1317902 h 1526213"/>
              <a:gd name="connsiteX253" fmla="*/ 2577026 w 4742389"/>
              <a:gd name="connsiteY253" fmla="*/ 1321510 h 1526213"/>
              <a:gd name="connsiteX254" fmla="*/ 2606011 w 4742389"/>
              <a:gd name="connsiteY254" fmla="*/ 1322059 h 1526213"/>
              <a:gd name="connsiteX255" fmla="*/ 2609795 w 4742389"/>
              <a:gd name="connsiteY255" fmla="*/ 1320600 h 1526213"/>
              <a:gd name="connsiteX256" fmla="*/ 2488093 w 4742389"/>
              <a:gd name="connsiteY256" fmla="*/ 1303682 h 1526213"/>
              <a:gd name="connsiteX257" fmla="*/ 2455475 w 4742389"/>
              <a:gd name="connsiteY257" fmla="*/ 1307276 h 1526213"/>
              <a:gd name="connsiteX258" fmla="*/ 2454047 w 4742389"/>
              <a:gd name="connsiteY258" fmla="*/ 1307576 h 1526213"/>
              <a:gd name="connsiteX259" fmla="*/ 2477878 w 4742389"/>
              <a:gd name="connsiteY259" fmla="*/ 1306350 h 1526213"/>
              <a:gd name="connsiteX260" fmla="*/ 2479861 w 4742389"/>
              <a:gd name="connsiteY260" fmla="*/ 1305853 h 1526213"/>
              <a:gd name="connsiteX261" fmla="*/ 2533705 w 4742389"/>
              <a:gd name="connsiteY261" fmla="*/ 1298657 h 1526213"/>
              <a:gd name="connsiteX262" fmla="*/ 2524604 w 4742389"/>
              <a:gd name="connsiteY262" fmla="*/ 1299659 h 1526213"/>
              <a:gd name="connsiteX263" fmla="*/ 2503073 w 4742389"/>
              <a:gd name="connsiteY263" fmla="*/ 1305053 h 1526213"/>
              <a:gd name="connsiteX264" fmla="*/ 2514481 w 4742389"/>
              <a:gd name="connsiteY264" fmla="*/ 1304466 h 1526213"/>
              <a:gd name="connsiteX265" fmla="*/ 2605028 w 4742389"/>
              <a:gd name="connsiteY265" fmla="*/ 1290798 h 1526213"/>
              <a:gd name="connsiteX266" fmla="*/ 2567269 w 4742389"/>
              <a:gd name="connsiteY266" fmla="*/ 1294959 h 1526213"/>
              <a:gd name="connsiteX267" fmla="*/ 2539563 w 4742389"/>
              <a:gd name="connsiteY267" fmla="*/ 1303175 h 1526213"/>
              <a:gd name="connsiteX268" fmla="*/ 2573141 w 4742389"/>
              <a:gd name="connsiteY268" fmla="*/ 1301447 h 1526213"/>
              <a:gd name="connsiteX269" fmla="*/ 2660687 w 4742389"/>
              <a:gd name="connsiteY269" fmla="*/ 1284666 h 1526213"/>
              <a:gd name="connsiteX270" fmla="*/ 2631170 w 4742389"/>
              <a:gd name="connsiteY270" fmla="*/ 1287918 h 1526213"/>
              <a:gd name="connsiteX271" fmla="*/ 2593847 w 4742389"/>
              <a:gd name="connsiteY271" fmla="*/ 1300382 h 1526213"/>
              <a:gd name="connsiteX272" fmla="*/ 2625671 w 4742389"/>
              <a:gd name="connsiteY272" fmla="*/ 1298744 h 1526213"/>
              <a:gd name="connsiteX273" fmla="*/ 2635381 w 4742389"/>
              <a:gd name="connsiteY273" fmla="*/ 1295340 h 1526213"/>
              <a:gd name="connsiteX274" fmla="*/ 2718032 w 4742389"/>
              <a:gd name="connsiteY274" fmla="*/ 1278348 h 1526213"/>
              <a:gd name="connsiteX275" fmla="*/ 2688577 w 4742389"/>
              <a:gd name="connsiteY275" fmla="*/ 1281593 h 1526213"/>
              <a:gd name="connsiteX276" fmla="*/ 2685430 w 4742389"/>
              <a:gd name="connsiteY276" fmla="*/ 1282805 h 1526213"/>
              <a:gd name="connsiteX277" fmla="*/ 2644928 w 4742389"/>
              <a:gd name="connsiteY277" fmla="*/ 1297753 h 1526213"/>
              <a:gd name="connsiteX278" fmla="*/ 2672812 w 4742389"/>
              <a:gd name="connsiteY278" fmla="*/ 1296318 h 1526213"/>
              <a:gd name="connsiteX279" fmla="*/ 2707393 w 4742389"/>
              <a:gd name="connsiteY279" fmla="*/ 1282993 h 1526213"/>
              <a:gd name="connsiteX280" fmla="*/ 2664685 w 4742389"/>
              <a:gd name="connsiteY280" fmla="*/ 1270749 h 1526213"/>
              <a:gd name="connsiteX281" fmla="*/ 2629561 w 4742389"/>
              <a:gd name="connsiteY281" fmla="*/ 1276485 h 1526213"/>
              <a:gd name="connsiteX282" fmla="*/ 2605034 w 4742389"/>
              <a:gd name="connsiteY282" fmla="*/ 1283759 h 1526213"/>
              <a:gd name="connsiteX283" fmla="*/ 2636153 w 4742389"/>
              <a:gd name="connsiteY283" fmla="*/ 1280404 h 1526213"/>
              <a:gd name="connsiteX284" fmla="*/ 2659785 w 4742389"/>
              <a:gd name="connsiteY284" fmla="*/ 1272512 h 1526213"/>
              <a:gd name="connsiteX285" fmla="*/ 2721202 w 4742389"/>
              <a:gd name="connsiteY285" fmla="*/ 1261521 h 1526213"/>
              <a:gd name="connsiteX286" fmla="*/ 2699701 w 4742389"/>
              <a:gd name="connsiteY286" fmla="*/ 1265032 h 1526213"/>
              <a:gd name="connsiteX287" fmla="*/ 2662287 w 4742389"/>
              <a:gd name="connsiteY287" fmla="*/ 1277526 h 1526213"/>
              <a:gd name="connsiteX288" fmla="*/ 2662020 w 4742389"/>
              <a:gd name="connsiteY288" fmla="*/ 1277615 h 1526213"/>
              <a:gd name="connsiteX289" fmla="*/ 2682683 w 4742389"/>
              <a:gd name="connsiteY289" fmla="*/ 1275388 h 1526213"/>
              <a:gd name="connsiteX290" fmla="*/ 2682927 w 4742389"/>
              <a:gd name="connsiteY290" fmla="*/ 1275285 h 1526213"/>
              <a:gd name="connsiteX291" fmla="*/ 2714384 w 4742389"/>
              <a:gd name="connsiteY291" fmla="*/ 1252876 h 1526213"/>
              <a:gd name="connsiteX292" fmla="*/ 2705116 w 4742389"/>
              <a:gd name="connsiteY292" fmla="*/ 1254824 h 1526213"/>
              <a:gd name="connsiteX293" fmla="*/ 2681292 w 4742389"/>
              <a:gd name="connsiteY293" fmla="*/ 1261251 h 1526213"/>
              <a:gd name="connsiteX294" fmla="*/ 2699013 w 4742389"/>
              <a:gd name="connsiteY294" fmla="*/ 1258404 h 1526213"/>
              <a:gd name="connsiteX295" fmla="*/ 2777684 w 4742389"/>
              <a:gd name="connsiteY295" fmla="*/ 1252298 h 1526213"/>
              <a:gd name="connsiteX296" fmla="*/ 2754993 w 4742389"/>
              <a:gd name="connsiteY296" fmla="*/ 1256003 h 1526213"/>
              <a:gd name="connsiteX297" fmla="*/ 2726604 w 4742389"/>
              <a:gd name="connsiteY297" fmla="*/ 1266942 h 1526213"/>
              <a:gd name="connsiteX298" fmla="*/ 2713229 w 4742389"/>
              <a:gd name="connsiteY298" fmla="*/ 1272095 h 1526213"/>
              <a:gd name="connsiteX299" fmla="*/ 2738617 w 4742389"/>
              <a:gd name="connsiteY299" fmla="*/ 1269358 h 1526213"/>
              <a:gd name="connsiteX300" fmla="*/ 2763818 w 4742389"/>
              <a:gd name="connsiteY300" fmla="*/ 1258353 h 1526213"/>
              <a:gd name="connsiteX301" fmla="*/ 2786235 w 4742389"/>
              <a:gd name="connsiteY301" fmla="*/ 1237780 h 1526213"/>
              <a:gd name="connsiteX302" fmla="*/ 2770055 w 4742389"/>
              <a:gd name="connsiteY302" fmla="*/ 1241179 h 1526213"/>
              <a:gd name="connsiteX303" fmla="*/ 2764899 w 4742389"/>
              <a:gd name="connsiteY303" fmla="*/ 1243082 h 1526213"/>
              <a:gd name="connsiteX304" fmla="*/ 2759884 w 4742389"/>
              <a:gd name="connsiteY304" fmla="*/ 1244933 h 1526213"/>
              <a:gd name="connsiteX305" fmla="*/ 2738576 w 4742389"/>
              <a:gd name="connsiteY305" fmla="*/ 1252049 h 1526213"/>
              <a:gd name="connsiteX306" fmla="*/ 2754778 w 4742389"/>
              <a:gd name="connsiteY306" fmla="*/ 1249447 h 1526213"/>
              <a:gd name="connsiteX307" fmla="*/ 2768325 w 4742389"/>
              <a:gd name="connsiteY307" fmla="*/ 1244575 h 1526213"/>
              <a:gd name="connsiteX308" fmla="*/ 2780524 w 4742389"/>
              <a:gd name="connsiteY308" fmla="*/ 1240188 h 1526213"/>
              <a:gd name="connsiteX309" fmla="*/ 2841726 w 4742389"/>
              <a:gd name="connsiteY309" fmla="*/ 1224878 h 1526213"/>
              <a:gd name="connsiteX310" fmla="*/ 2815804 w 4742389"/>
              <a:gd name="connsiteY310" fmla="*/ 1231377 h 1526213"/>
              <a:gd name="connsiteX311" fmla="*/ 2784148 w 4742389"/>
              <a:gd name="connsiteY311" fmla="*/ 1244729 h 1526213"/>
              <a:gd name="connsiteX312" fmla="*/ 2801257 w 4742389"/>
              <a:gd name="connsiteY312" fmla="*/ 1241981 h 1526213"/>
              <a:gd name="connsiteX313" fmla="*/ 2801350 w 4742389"/>
              <a:gd name="connsiteY313" fmla="*/ 1241963 h 1526213"/>
              <a:gd name="connsiteX314" fmla="*/ 2803467 w 4742389"/>
              <a:gd name="connsiteY314" fmla="*/ 1241039 h 1526213"/>
              <a:gd name="connsiteX315" fmla="*/ 2804992 w 4742389"/>
              <a:gd name="connsiteY315" fmla="*/ 1240373 h 1526213"/>
              <a:gd name="connsiteX316" fmla="*/ 2818081 w 4742389"/>
              <a:gd name="connsiteY316" fmla="*/ 1224347 h 1526213"/>
              <a:gd name="connsiteX317" fmla="*/ 2809074 w 4742389"/>
              <a:gd name="connsiteY317" fmla="*/ 1226777 h 1526213"/>
              <a:gd name="connsiteX318" fmla="*/ 2806401 w 4742389"/>
              <a:gd name="connsiteY318" fmla="*/ 1227763 h 1526213"/>
              <a:gd name="connsiteX319" fmla="*/ 2808931 w 4742389"/>
              <a:gd name="connsiteY319" fmla="*/ 1227227 h 1526213"/>
              <a:gd name="connsiteX320" fmla="*/ 2814340 w 4742389"/>
              <a:gd name="connsiteY320" fmla="*/ 1225925 h 1526213"/>
              <a:gd name="connsiteX321" fmla="*/ 2887025 w 4742389"/>
              <a:gd name="connsiteY321" fmla="*/ 1203951 h 1526213"/>
              <a:gd name="connsiteX322" fmla="*/ 2865952 w 4742389"/>
              <a:gd name="connsiteY322" fmla="*/ 1210224 h 1526213"/>
              <a:gd name="connsiteX323" fmla="*/ 2847860 w 4742389"/>
              <a:gd name="connsiteY323" fmla="*/ 1217855 h 1526213"/>
              <a:gd name="connsiteX324" fmla="*/ 2867883 w 4742389"/>
              <a:gd name="connsiteY324" fmla="*/ 1213035 h 1526213"/>
              <a:gd name="connsiteX325" fmla="*/ 2880030 w 4742389"/>
              <a:gd name="connsiteY325" fmla="*/ 1207271 h 1526213"/>
              <a:gd name="connsiteX326" fmla="*/ 2935978 w 4742389"/>
              <a:gd name="connsiteY326" fmla="*/ 1180577 h 1526213"/>
              <a:gd name="connsiteX327" fmla="*/ 2930627 w 4742389"/>
              <a:gd name="connsiteY327" fmla="*/ 1182438 h 1526213"/>
              <a:gd name="connsiteX328" fmla="*/ 2923762 w 4742389"/>
              <a:gd name="connsiteY328" fmla="*/ 1185400 h 1526213"/>
              <a:gd name="connsiteX329" fmla="*/ 2929226 w 4742389"/>
              <a:gd name="connsiteY329" fmla="*/ 1183808 h 1526213"/>
              <a:gd name="connsiteX330" fmla="*/ 4742389 w 4742389"/>
              <a:gd name="connsiteY330" fmla="*/ 0 h 1526213"/>
              <a:gd name="connsiteX331" fmla="*/ 4742389 w 4742389"/>
              <a:gd name="connsiteY331" fmla="*/ 9182 h 1526213"/>
              <a:gd name="connsiteX332" fmla="*/ 4733821 w 4742389"/>
              <a:gd name="connsiteY332" fmla="*/ 11262 h 1526213"/>
              <a:gd name="connsiteX333" fmla="*/ 4636847 w 4742389"/>
              <a:gd name="connsiteY333" fmla="*/ 46988 h 1526213"/>
              <a:gd name="connsiteX334" fmla="*/ 4273980 w 4742389"/>
              <a:gd name="connsiteY334" fmla="*/ 252571 h 1526213"/>
              <a:gd name="connsiteX335" fmla="*/ 3953656 w 4742389"/>
              <a:gd name="connsiteY335" fmla="*/ 523339 h 1526213"/>
              <a:gd name="connsiteX336" fmla="*/ 3876077 w 4742389"/>
              <a:gd name="connsiteY336" fmla="*/ 593538 h 1526213"/>
              <a:gd name="connsiteX337" fmla="*/ 3836037 w 4742389"/>
              <a:gd name="connsiteY337" fmla="*/ 626130 h 1526213"/>
              <a:gd name="connsiteX338" fmla="*/ 3795996 w 4742389"/>
              <a:gd name="connsiteY338" fmla="*/ 661230 h 1526213"/>
              <a:gd name="connsiteX339" fmla="*/ 3628326 w 4742389"/>
              <a:gd name="connsiteY339" fmla="*/ 789093 h 1526213"/>
              <a:gd name="connsiteX340" fmla="*/ 3455651 w 4742389"/>
              <a:gd name="connsiteY340" fmla="*/ 905673 h 1526213"/>
              <a:gd name="connsiteX341" fmla="*/ 3335376 w 4742389"/>
              <a:gd name="connsiteY341" fmla="*/ 978473 h 1526213"/>
              <a:gd name="connsiteX342" fmla="*/ 3432730 w 4742389"/>
              <a:gd name="connsiteY342" fmla="*/ 925262 h 1526213"/>
              <a:gd name="connsiteX343" fmla="*/ 3608841 w 4742389"/>
              <a:gd name="connsiteY343" fmla="*/ 816526 h 1526213"/>
              <a:gd name="connsiteX344" fmla="*/ 3776507 w 4742389"/>
              <a:gd name="connsiteY344" fmla="*/ 696196 h 1526213"/>
              <a:gd name="connsiteX345" fmla="*/ 3941670 w 4742389"/>
              <a:gd name="connsiteY345" fmla="*/ 568345 h 1526213"/>
              <a:gd name="connsiteX346" fmla="*/ 4104331 w 4742389"/>
              <a:gd name="connsiteY346" fmla="*/ 443001 h 1526213"/>
              <a:gd name="connsiteX347" fmla="*/ 4274499 w 4742389"/>
              <a:gd name="connsiteY347" fmla="*/ 325178 h 1526213"/>
              <a:gd name="connsiteX348" fmla="*/ 4652372 w 4742389"/>
              <a:gd name="connsiteY348" fmla="*/ 149697 h 1526213"/>
              <a:gd name="connsiteX349" fmla="*/ 4742389 w 4742389"/>
              <a:gd name="connsiteY349" fmla="*/ 128066 h 1526213"/>
              <a:gd name="connsiteX350" fmla="*/ 4742389 w 4742389"/>
              <a:gd name="connsiteY350" fmla="*/ 138430 h 1526213"/>
              <a:gd name="connsiteX351" fmla="*/ 4654875 w 4742389"/>
              <a:gd name="connsiteY351" fmla="*/ 159724 h 1526213"/>
              <a:gd name="connsiteX352" fmla="*/ 4279504 w 4742389"/>
              <a:gd name="connsiteY352" fmla="*/ 332699 h 1526213"/>
              <a:gd name="connsiteX353" fmla="*/ 4109336 w 4742389"/>
              <a:gd name="connsiteY353" fmla="*/ 448015 h 1526213"/>
              <a:gd name="connsiteX354" fmla="*/ 3946675 w 4742389"/>
              <a:gd name="connsiteY354" fmla="*/ 575866 h 1526213"/>
              <a:gd name="connsiteX355" fmla="*/ 3781512 w 4742389"/>
              <a:gd name="connsiteY355" fmla="*/ 703717 h 1526213"/>
              <a:gd name="connsiteX356" fmla="*/ 3611344 w 4742389"/>
              <a:gd name="connsiteY356" fmla="*/ 821540 h 1526213"/>
              <a:gd name="connsiteX357" fmla="*/ 3253491 w 4742389"/>
              <a:gd name="connsiteY357" fmla="*/ 1032117 h 1526213"/>
              <a:gd name="connsiteX358" fmla="*/ 3191695 w 4742389"/>
              <a:gd name="connsiteY358" fmla="*/ 1062445 h 1526213"/>
              <a:gd name="connsiteX359" fmla="*/ 3232851 w 4742389"/>
              <a:gd name="connsiteY359" fmla="*/ 1044362 h 1526213"/>
              <a:gd name="connsiteX360" fmla="*/ 3593207 w 4742389"/>
              <a:gd name="connsiteY360" fmla="*/ 853819 h 1526213"/>
              <a:gd name="connsiteX361" fmla="*/ 3765877 w 4742389"/>
              <a:gd name="connsiteY361" fmla="*/ 743505 h 1526213"/>
              <a:gd name="connsiteX362" fmla="*/ 3936045 w 4742389"/>
              <a:gd name="connsiteY362" fmla="*/ 628177 h 1526213"/>
              <a:gd name="connsiteX363" fmla="*/ 4283889 w 4742389"/>
              <a:gd name="connsiteY363" fmla="*/ 410056 h 1526213"/>
              <a:gd name="connsiteX364" fmla="*/ 4671771 w 4742389"/>
              <a:gd name="connsiteY364" fmla="*/ 272163 h 1526213"/>
              <a:gd name="connsiteX365" fmla="*/ 4742389 w 4742389"/>
              <a:gd name="connsiteY365" fmla="*/ 264326 h 1526213"/>
              <a:gd name="connsiteX366" fmla="*/ 4742389 w 4742389"/>
              <a:gd name="connsiteY366" fmla="*/ 273458 h 1526213"/>
              <a:gd name="connsiteX367" fmla="*/ 4671771 w 4742389"/>
              <a:gd name="connsiteY367" fmla="*/ 282192 h 1526213"/>
              <a:gd name="connsiteX368" fmla="*/ 4288893 w 4742389"/>
              <a:gd name="connsiteY368" fmla="*/ 417577 h 1526213"/>
              <a:gd name="connsiteX369" fmla="*/ 3941050 w 4742389"/>
              <a:gd name="connsiteY369" fmla="*/ 633191 h 1526213"/>
              <a:gd name="connsiteX370" fmla="*/ 3770882 w 4742389"/>
              <a:gd name="connsiteY370" fmla="*/ 748520 h 1526213"/>
              <a:gd name="connsiteX371" fmla="*/ 3598212 w 4742389"/>
              <a:gd name="connsiteY371" fmla="*/ 858834 h 1526213"/>
              <a:gd name="connsiteX372" fmla="*/ 3235353 w 4742389"/>
              <a:gd name="connsiteY372" fmla="*/ 1051883 h 1526213"/>
              <a:gd name="connsiteX373" fmla="*/ 3083811 w 4742389"/>
              <a:gd name="connsiteY373" fmla="*/ 1118465 h 1526213"/>
              <a:gd name="connsiteX374" fmla="*/ 3215960 w 4742389"/>
              <a:gd name="connsiteY374" fmla="*/ 1067077 h 1526213"/>
              <a:gd name="connsiteX375" fmla="*/ 3586326 w 4742389"/>
              <a:gd name="connsiteY375" fmla="*/ 896531 h 1526213"/>
              <a:gd name="connsiteX376" fmla="*/ 3761499 w 4742389"/>
              <a:gd name="connsiteY376" fmla="*/ 796211 h 1526213"/>
              <a:gd name="connsiteX377" fmla="*/ 3936672 w 4742389"/>
              <a:gd name="connsiteY377" fmla="*/ 693382 h 1526213"/>
              <a:gd name="connsiteX378" fmla="*/ 4299530 w 4742389"/>
              <a:gd name="connsiteY378" fmla="*/ 507789 h 1526213"/>
              <a:gd name="connsiteX379" fmla="*/ 4492220 w 4742389"/>
              <a:gd name="connsiteY379" fmla="*/ 442581 h 1526213"/>
              <a:gd name="connsiteX380" fmla="*/ 4692418 w 4742389"/>
              <a:gd name="connsiteY380" fmla="*/ 407468 h 1526213"/>
              <a:gd name="connsiteX381" fmla="*/ 4742389 w 4742389"/>
              <a:gd name="connsiteY381" fmla="*/ 407468 h 1526213"/>
              <a:gd name="connsiteX382" fmla="*/ 4742389 w 4742389"/>
              <a:gd name="connsiteY382" fmla="*/ 415145 h 1526213"/>
              <a:gd name="connsiteX383" fmla="*/ 4692418 w 4742389"/>
              <a:gd name="connsiteY383" fmla="*/ 414992 h 1526213"/>
              <a:gd name="connsiteX384" fmla="*/ 4494723 w 4742389"/>
              <a:gd name="connsiteY384" fmla="*/ 450105 h 1526213"/>
              <a:gd name="connsiteX385" fmla="*/ 4302033 w 4742389"/>
              <a:gd name="connsiteY385" fmla="*/ 515313 h 1526213"/>
              <a:gd name="connsiteX386" fmla="*/ 3941677 w 4742389"/>
              <a:gd name="connsiteY386" fmla="*/ 698398 h 1526213"/>
              <a:gd name="connsiteX387" fmla="*/ 3766504 w 4742389"/>
              <a:gd name="connsiteY387" fmla="*/ 803735 h 1526213"/>
              <a:gd name="connsiteX388" fmla="*/ 3588828 w 4742389"/>
              <a:gd name="connsiteY388" fmla="*/ 904056 h 1526213"/>
              <a:gd name="connsiteX389" fmla="*/ 3218463 w 4742389"/>
              <a:gd name="connsiteY389" fmla="*/ 1074601 h 1526213"/>
              <a:gd name="connsiteX390" fmla="*/ 3029409 w 4742389"/>
              <a:gd name="connsiteY390" fmla="*/ 1148078 h 1526213"/>
              <a:gd name="connsiteX391" fmla="*/ 2999014 w 4742389"/>
              <a:gd name="connsiteY391" fmla="*/ 1158650 h 1526213"/>
              <a:gd name="connsiteX392" fmla="*/ 2973916 w 4742389"/>
              <a:gd name="connsiteY392" fmla="*/ 1170786 h 1526213"/>
              <a:gd name="connsiteX393" fmla="*/ 3013812 w 4742389"/>
              <a:gd name="connsiteY393" fmla="*/ 1159160 h 1526213"/>
              <a:gd name="connsiteX394" fmla="*/ 3205559 w 4742389"/>
              <a:gd name="connsiteY394" fmla="*/ 1095217 h 1526213"/>
              <a:gd name="connsiteX395" fmla="*/ 3578417 w 4742389"/>
              <a:gd name="connsiteY395" fmla="*/ 947271 h 1526213"/>
              <a:gd name="connsiteX396" fmla="*/ 3941266 w 4742389"/>
              <a:gd name="connsiteY396" fmla="*/ 766727 h 1526213"/>
              <a:gd name="connsiteX397" fmla="*/ 4314125 w 4742389"/>
              <a:gd name="connsiteY397" fmla="*/ 613765 h 1526213"/>
              <a:gd name="connsiteX398" fmla="*/ 4511815 w 4742389"/>
              <a:gd name="connsiteY398" fmla="*/ 566122 h 1526213"/>
              <a:gd name="connsiteX399" fmla="*/ 4714510 w 4742389"/>
              <a:gd name="connsiteY399" fmla="*/ 553584 h 1526213"/>
              <a:gd name="connsiteX400" fmla="*/ 4742389 w 4742389"/>
              <a:gd name="connsiteY400" fmla="*/ 555330 h 1526213"/>
              <a:gd name="connsiteX401" fmla="*/ 4742389 w 4742389"/>
              <a:gd name="connsiteY401" fmla="*/ 563161 h 1526213"/>
              <a:gd name="connsiteX402" fmla="*/ 4712007 w 4742389"/>
              <a:gd name="connsiteY402" fmla="*/ 561106 h 1526213"/>
              <a:gd name="connsiteX403" fmla="*/ 4511815 w 4742389"/>
              <a:gd name="connsiteY403" fmla="*/ 573644 h 1526213"/>
              <a:gd name="connsiteX404" fmla="*/ 4316627 w 4742389"/>
              <a:gd name="connsiteY404" fmla="*/ 621288 h 1526213"/>
              <a:gd name="connsiteX405" fmla="*/ 3943769 w 4742389"/>
              <a:gd name="connsiteY405" fmla="*/ 774249 h 1526213"/>
              <a:gd name="connsiteX406" fmla="*/ 3583422 w 4742389"/>
              <a:gd name="connsiteY406" fmla="*/ 952286 h 1526213"/>
              <a:gd name="connsiteX407" fmla="*/ 3208061 w 4742389"/>
              <a:gd name="connsiteY407" fmla="*/ 1102740 h 1526213"/>
              <a:gd name="connsiteX408" fmla="*/ 3015376 w 4742389"/>
              <a:gd name="connsiteY408" fmla="*/ 1165743 h 1526213"/>
              <a:gd name="connsiteX409" fmla="*/ 2934640 w 4742389"/>
              <a:gd name="connsiteY409" fmla="*/ 1189777 h 1526213"/>
              <a:gd name="connsiteX410" fmla="*/ 2905035 w 4742389"/>
              <a:gd name="connsiteY410" fmla="*/ 1204092 h 1526213"/>
              <a:gd name="connsiteX411" fmla="*/ 3004236 w 4742389"/>
              <a:gd name="connsiteY411" fmla="*/ 1180211 h 1526213"/>
              <a:gd name="connsiteX412" fmla="*/ 3198368 w 4742389"/>
              <a:gd name="connsiteY412" fmla="*/ 1127323 h 1526213"/>
              <a:gd name="connsiteX413" fmla="*/ 3388551 w 4742389"/>
              <a:gd name="connsiteY413" fmla="*/ 1069698 h 1526213"/>
              <a:gd name="connsiteX414" fmla="*/ 3483643 w 4742389"/>
              <a:gd name="connsiteY414" fmla="*/ 1037127 h 1526213"/>
              <a:gd name="connsiteX415" fmla="*/ 3531188 w 4742389"/>
              <a:gd name="connsiteY415" fmla="*/ 1019589 h 1526213"/>
              <a:gd name="connsiteX416" fmla="*/ 3578734 w 4742389"/>
              <a:gd name="connsiteY416" fmla="*/ 1002051 h 1526213"/>
              <a:gd name="connsiteX417" fmla="*/ 3763912 w 4742389"/>
              <a:gd name="connsiteY417" fmla="*/ 926888 h 1526213"/>
              <a:gd name="connsiteX418" fmla="*/ 3949090 w 4742389"/>
              <a:gd name="connsiteY418" fmla="*/ 851725 h 1526213"/>
              <a:gd name="connsiteX419" fmla="*/ 4331959 w 4742389"/>
              <a:gd name="connsiteY419" fmla="*/ 731464 h 1526213"/>
              <a:gd name="connsiteX420" fmla="*/ 4532151 w 4742389"/>
              <a:gd name="connsiteY420" fmla="*/ 698894 h 1526213"/>
              <a:gd name="connsiteX421" fmla="*/ 4732343 w 4742389"/>
              <a:gd name="connsiteY421" fmla="*/ 706410 h 1526213"/>
              <a:gd name="connsiteX422" fmla="*/ 4742389 w 4742389"/>
              <a:gd name="connsiteY422" fmla="*/ 708731 h 1526213"/>
              <a:gd name="connsiteX423" fmla="*/ 4742389 w 4742389"/>
              <a:gd name="connsiteY423" fmla="*/ 716573 h 1526213"/>
              <a:gd name="connsiteX424" fmla="*/ 4732343 w 4742389"/>
              <a:gd name="connsiteY424" fmla="*/ 713926 h 1526213"/>
              <a:gd name="connsiteX425" fmla="*/ 4632248 w 4742389"/>
              <a:gd name="connsiteY425" fmla="*/ 704531 h 1526213"/>
              <a:gd name="connsiteX426" fmla="*/ 4532151 w 4742389"/>
              <a:gd name="connsiteY426" fmla="*/ 706410 h 1526213"/>
              <a:gd name="connsiteX427" fmla="*/ 4334461 w 4742389"/>
              <a:gd name="connsiteY427" fmla="*/ 738981 h 1526213"/>
              <a:gd name="connsiteX428" fmla="*/ 3954095 w 4742389"/>
              <a:gd name="connsiteY428" fmla="*/ 859241 h 1526213"/>
              <a:gd name="connsiteX429" fmla="*/ 3766415 w 4742389"/>
              <a:gd name="connsiteY429" fmla="*/ 934404 h 1526213"/>
              <a:gd name="connsiteX430" fmla="*/ 3581236 w 4742389"/>
              <a:gd name="connsiteY430" fmla="*/ 1007062 h 1526213"/>
              <a:gd name="connsiteX431" fmla="*/ 3533691 w 4742389"/>
              <a:gd name="connsiteY431" fmla="*/ 1027105 h 1526213"/>
              <a:gd name="connsiteX432" fmla="*/ 3486145 w 4742389"/>
              <a:gd name="connsiteY432" fmla="*/ 1044643 h 1526213"/>
              <a:gd name="connsiteX433" fmla="*/ 3391053 w 4742389"/>
              <a:gd name="connsiteY433" fmla="*/ 1074708 h 1526213"/>
              <a:gd name="connsiteX434" fmla="*/ 3200871 w 4742389"/>
              <a:gd name="connsiteY434" fmla="*/ 1134839 h 1526213"/>
              <a:gd name="connsiteX435" fmla="*/ 2877196 w 4742389"/>
              <a:gd name="connsiteY435" fmla="*/ 1215985 h 1526213"/>
              <a:gd name="connsiteX436" fmla="*/ 2875102 w 4742389"/>
              <a:gd name="connsiteY436" fmla="*/ 1216868 h 1526213"/>
              <a:gd name="connsiteX437" fmla="*/ 2855043 w 4742389"/>
              <a:gd name="connsiteY437" fmla="*/ 1225330 h 1526213"/>
              <a:gd name="connsiteX438" fmla="*/ 2832458 w 4742389"/>
              <a:gd name="connsiteY438" fmla="*/ 1236048 h 1526213"/>
              <a:gd name="connsiteX439" fmla="*/ 3193216 w 4742389"/>
              <a:gd name="connsiteY439" fmla="*/ 1167445 h 1526213"/>
              <a:gd name="connsiteX440" fmla="*/ 3578607 w 4742389"/>
              <a:gd name="connsiteY440" fmla="*/ 1064724 h 1526213"/>
              <a:gd name="connsiteX441" fmla="*/ 3768799 w 4742389"/>
              <a:gd name="connsiteY441" fmla="*/ 1007100 h 1526213"/>
              <a:gd name="connsiteX442" fmla="*/ 3961495 w 4742389"/>
              <a:gd name="connsiteY442" fmla="*/ 946970 h 1526213"/>
              <a:gd name="connsiteX443" fmla="*/ 4349388 w 4742389"/>
              <a:gd name="connsiteY443" fmla="*/ 856776 h 1526213"/>
              <a:gd name="connsiteX444" fmla="*/ 4648871 w 4742389"/>
              <a:gd name="connsiteY444" fmla="*/ 848673 h 1526213"/>
              <a:gd name="connsiteX445" fmla="*/ 4742389 w 4742389"/>
              <a:gd name="connsiteY445" fmla="*/ 865896 h 1526213"/>
              <a:gd name="connsiteX446" fmla="*/ 4742389 w 4742389"/>
              <a:gd name="connsiteY446" fmla="*/ 876335 h 1526213"/>
              <a:gd name="connsiteX447" fmla="*/ 4647855 w 4742389"/>
              <a:gd name="connsiteY447" fmla="*/ 857246 h 1526213"/>
              <a:gd name="connsiteX448" fmla="*/ 4549278 w 4742389"/>
              <a:gd name="connsiteY448" fmla="*/ 849886 h 1526213"/>
              <a:gd name="connsiteX449" fmla="*/ 4351891 w 4742389"/>
              <a:gd name="connsiteY449" fmla="*/ 864292 h 1526213"/>
              <a:gd name="connsiteX450" fmla="*/ 3963997 w 4742389"/>
              <a:gd name="connsiteY450" fmla="*/ 951981 h 1526213"/>
              <a:gd name="connsiteX451" fmla="*/ 3771302 w 4742389"/>
              <a:gd name="connsiteY451" fmla="*/ 1012111 h 1526213"/>
              <a:gd name="connsiteX452" fmla="*/ 3581109 w 4742389"/>
              <a:gd name="connsiteY452" fmla="*/ 1072240 h 1526213"/>
              <a:gd name="connsiteX453" fmla="*/ 3195719 w 4742389"/>
              <a:gd name="connsiteY453" fmla="*/ 1172456 h 1526213"/>
              <a:gd name="connsiteX454" fmla="*/ 2809662 w 4742389"/>
              <a:gd name="connsiteY454" fmla="*/ 1246866 h 1526213"/>
              <a:gd name="connsiteX455" fmla="*/ 2807495 w 4742389"/>
              <a:gd name="connsiteY455" fmla="*/ 1247894 h 1526213"/>
              <a:gd name="connsiteX456" fmla="*/ 2761193 w 4742389"/>
              <a:gd name="connsiteY456" fmla="*/ 1266924 h 1526213"/>
              <a:gd name="connsiteX457" fmla="*/ 2797435 w 4742389"/>
              <a:gd name="connsiteY457" fmla="*/ 1263017 h 1526213"/>
              <a:gd name="connsiteX458" fmla="*/ 3192826 w 4742389"/>
              <a:gd name="connsiteY458" fmla="*/ 1212872 h 1526213"/>
              <a:gd name="connsiteX459" fmla="*/ 3388019 w 4742389"/>
              <a:gd name="connsiteY459" fmla="*/ 1180277 h 1526213"/>
              <a:gd name="connsiteX460" fmla="*/ 3485615 w 4742389"/>
              <a:gd name="connsiteY460" fmla="*/ 1160219 h 1526213"/>
              <a:gd name="connsiteX461" fmla="*/ 3583211 w 4742389"/>
              <a:gd name="connsiteY461" fmla="*/ 1140161 h 1526213"/>
              <a:gd name="connsiteX462" fmla="*/ 3778404 w 4742389"/>
              <a:gd name="connsiteY462" fmla="*/ 1095030 h 1526213"/>
              <a:gd name="connsiteX463" fmla="*/ 3971095 w 4742389"/>
              <a:gd name="connsiteY463" fmla="*/ 1049899 h 1526213"/>
              <a:gd name="connsiteX464" fmla="*/ 4366485 w 4742389"/>
              <a:gd name="connsiteY464" fmla="*/ 989724 h 1526213"/>
              <a:gd name="connsiteX465" fmla="*/ 4663850 w 4742389"/>
              <a:gd name="connsiteY465" fmla="*/ 1007354 h 1526213"/>
              <a:gd name="connsiteX466" fmla="*/ 4742389 w 4742389"/>
              <a:gd name="connsiteY466" fmla="*/ 1029966 h 1526213"/>
              <a:gd name="connsiteX467" fmla="*/ 4742389 w 4742389"/>
              <a:gd name="connsiteY467" fmla="*/ 1037999 h 1526213"/>
              <a:gd name="connsiteX468" fmla="*/ 4685532 w 4742389"/>
              <a:gd name="connsiteY468" fmla="*/ 1020809 h 1526213"/>
              <a:gd name="connsiteX469" fmla="*/ 4464786 w 4742389"/>
              <a:gd name="connsiteY469" fmla="*/ 994778 h 1526213"/>
              <a:gd name="connsiteX470" fmla="*/ 4366485 w 4742389"/>
              <a:gd name="connsiteY470" fmla="*/ 997246 h 1526213"/>
              <a:gd name="connsiteX471" fmla="*/ 3973597 w 4742389"/>
              <a:gd name="connsiteY471" fmla="*/ 1057421 h 1526213"/>
              <a:gd name="connsiteX472" fmla="*/ 3778404 w 4742389"/>
              <a:gd name="connsiteY472" fmla="*/ 1102552 h 1526213"/>
              <a:gd name="connsiteX473" fmla="*/ 3585714 w 4742389"/>
              <a:gd name="connsiteY473" fmla="*/ 1147683 h 1526213"/>
              <a:gd name="connsiteX474" fmla="*/ 3488117 w 4742389"/>
              <a:gd name="connsiteY474" fmla="*/ 1167741 h 1526213"/>
              <a:gd name="connsiteX475" fmla="*/ 3390521 w 4742389"/>
              <a:gd name="connsiteY475" fmla="*/ 1187799 h 1526213"/>
              <a:gd name="connsiteX476" fmla="*/ 3192826 w 4742389"/>
              <a:gd name="connsiteY476" fmla="*/ 1220394 h 1526213"/>
              <a:gd name="connsiteX477" fmla="*/ 2797435 w 4742389"/>
              <a:gd name="connsiteY477" fmla="*/ 1269599 h 1526213"/>
              <a:gd name="connsiteX478" fmla="*/ 2739028 w 4742389"/>
              <a:gd name="connsiteY478" fmla="*/ 1276034 h 1526213"/>
              <a:gd name="connsiteX479" fmla="*/ 2722096 w 4742389"/>
              <a:gd name="connsiteY479" fmla="*/ 1282994 h 1526213"/>
              <a:gd name="connsiteX480" fmla="*/ 2709896 w 4742389"/>
              <a:gd name="connsiteY480" fmla="*/ 1288008 h 1526213"/>
              <a:gd name="connsiteX481" fmla="*/ 2691765 w 4742389"/>
              <a:gd name="connsiteY481" fmla="*/ 1295343 h 1526213"/>
              <a:gd name="connsiteX482" fmla="*/ 2795633 w 4742389"/>
              <a:gd name="connsiteY482" fmla="*/ 1289998 h 1526213"/>
              <a:gd name="connsiteX483" fmla="*/ 3193223 w 4742389"/>
              <a:gd name="connsiteY483" fmla="*/ 1267755 h 1526213"/>
              <a:gd name="connsiteX484" fmla="*/ 3390923 w 4742389"/>
              <a:gd name="connsiteY484" fmla="*/ 1250211 h 1526213"/>
              <a:gd name="connsiteX485" fmla="*/ 3588623 w 4742389"/>
              <a:gd name="connsiteY485" fmla="*/ 1225149 h 1526213"/>
              <a:gd name="connsiteX486" fmla="*/ 3981522 w 4742389"/>
              <a:gd name="connsiteY486" fmla="*/ 1164999 h 1526213"/>
              <a:gd name="connsiteX487" fmla="*/ 4181725 w 4742389"/>
              <a:gd name="connsiteY487" fmla="*/ 1142443 h 1526213"/>
              <a:gd name="connsiteX488" fmla="*/ 4379425 w 4742389"/>
              <a:gd name="connsiteY488" fmla="*/ 1129912 h 1526213"/>
              <a:gd name="connsiteX489" fmla="*/ 4579628 w 4742389"/>
              <a:gd name="connsiteY489" fmla="*/ 1147455 h 1526213"/>
              <a:gd name="connsiteX490" fmla="*/ 4677227 w 4742389"/>
              <a:gd name="connsiteY490" fmla="*/ 1167505 h 1526213"/>
              <a:gd name="connsiteX491" fmla="*/ 4742389 w 4742389"/>
              <a:gd name="connsiteY491" fmla="*/ 1188113 h 1526213"/>
              <a:gd name="connsiteX492" fmla="*/ 4742389 w 4742389"/>
              <a:gd name="connsiteY492" fmla="*/ 1197002 h 1526213"/>
              <a:gd name="connsiteX493" fmla="*/ 4674724 w 4742389"/>
              <a:gd name="connsiteY493" fmla="*/ 1175024 h 1526213"/>
              <a:gd name="connsiteX494" fmla="*/ 4577125 w 4742389"/>
              <a:gd name="connsiteY494" fmla="*/ 1154974 h 1526213"/>
              <a:gd name="connsiteX495" fmla="*/ 4379425 w 4742389"/>
              <a:gd name="connsiteY495" fmla="*/ 1139937 h 1526213"/>
              <a:gd name="connsiteX496" fmla="*/ 4181725 w 4742389"/>
              <a:gd name="connsiteY496" fmla="*/ 1149962 h 1526213"/>
              <a:gd name="connsiteX497" fmla="*/ 3984024 w 4742389"/>
              <a:gd name="connsiteY497" fmla="*/ 1172518 h 1526213"/>
              <a:gd name="connsiteX498" fmla="*/ 3591126 w 4742389"/>
              <a:gd name="connsiteY498" fmla="*/ 1232668 h 1526213"/>
              <a:gd name="connsiteX499" fmla="*/ 3393426 w 4742389"/>
              <a:gd name="connsiteY499" fmla="*/ 1257730 h 1526213"/>
              <a:gd name="connsiteX500" fmla="*/ 3193223 w 4742389"/>
              <a:gd name="connsiteY500" fmla="*/ 1275274 h 1526213"/>
              <a:gd name="connsiteX501" fmla="*/ 2797510 w 4742389"/>
              <a:gd name="connsiteY501" fmla="*/ 1297203 h 1526213"/>
              <a:gd name="connsiteX502" fmla="*/ 2673116 w 4742389"/>
              <a:gd name="connsiteY502" fmla="*/ 1302888 h 1526213"/>
              <a:gd name="connsiteX503" fmla="*/ 2661097 w 4742389"/>
              <a:gd name="connsiteY503" fmla="*/ 1307751 h 1526213"/>
              <a:gd name="connsiteX504" fmla="*/ 2621225 w 4742389"/>
              <a:gd name="connsiteY504" fmla="*/ 1322346 h 1526213"/>
              <a:gd name="connsiteX505" fmla="*/ 2797441 w 4742389"/>
              <a:gd name="connsiteY505" fmla="*/ 1325679 h 1526213"/>
              <a:gd name="connsiteX506" fmla="*/ 3195334 w 4742389"/>
              <a:gd name="connsiteY506" fmla="*/ 1333204 h 1526213"/>
              <a:gd name="connsiteX507" fmla="*/ 3295433 w 4742389"/>
              <a:gd name="connsiteY507" fmla="*/ 1333204 h 1526213"/>
              <a:gd name="connsiteX508" fmla="*/ 3395531 w 4742389"/>
              <a:gd name="connsiteY508" fmla="*/ 1330696 h 1526213"/>
              <a:gd name="connsiteX509" fmla="*/ 3495631 w 4742389"/>
              <a:gd name="connsiteY509" fmla="*/ 1325679 h 1526213"/>
              <a:gd name="connsiteX510" fmla="*/ 3543177 w 4742389"/>
              <a:gd name="connsiteY510" fmla="*/ 1323171 h 1526213"/>
              <a:gd name="connsiteX511" fmla="*/ 3593227 w 4742389"/>
              <a:gd name="connsiteY511" fmla="*/ 1320662 h 1526213"/>
              <a:gd name="connsiteX512" fmla="*/ 3991120 w 4742389"/>
              <a:gd name="connsiteY512" fmla="*/ 1290561 h 1526213"/>
              <a:gd name="connsiteX513" fmla="*/ 4188815 w 4742389"/>
              <a:gd name="connsiteY513" fmla="*/ 1278019 h 1526213"/>
              <a:gd name="connsiteX514" fmla="*/ 4389013 w 4742389"/>
              <a:gd name="connsiteY514" fmla="*/ 1278019 h 1526213"/>
              <a:gd name="connsiteX515" fmla="*/ 4586709 w 4742389"/>
              <a:gd name="connsiteY515" fmla="*/ 1303103 h 1526213"/>
              <a:gd name="connsiteX516" fmla="*/ 4636758 w 4742389"/>
              <a:gd name="connsiteY516" fmla="*/ 1313137 h 1526213"/>
              <a:gd name="connsiteX517" fmla="*/ 4684305 w 4742389"/>
              <a:gd name="connsiteY517" fmla="*/ 1328188 h 1526213"/>
              <a:gd name="connsiteX518" fmla="*/ 4739281 w 4742389"/>
              <a:gd name="connsiteY518" fmla="*/ 1342690 h 1526213"/>
              <a:gd name="connsiteX519" fmla="*/ 4742389 w 4742389"/>
              <a:gd name="connsiteY519" fmla="*/ 1343510 h 1526213"/>
              <a:gd name="connsiteX520" fmla="*/ 4742389 w 4742389"/>
              <a:gd name="connsiteY520" fmla="*/ 1352843 h 1526213"/>
              <a:gd name="connsiteX521" fmla="*/ 4722977 w 4742389"/>
              <a:gd name="connsiteY521" fmla="*/ 1347354 h 1526213"/>
              <a:gd name="connsiteX522" fmla="*/ 4681803 w 4742389"/>
              <a:gd name="connsiteY522" fmla="*/ 1335713 h 1526213"/>
              <a:gd name="connsiteX523" fmla="*/ 4634255 w 4742389"/>
              <a:gd name="connsiteY523" fmla="*/ 1323171 h 1526213"/>
              <a:gd name="connsiteX524" fmla="*/ 4586709 w 4742389"/>
              <a:gd name="connsiteY524" fmla="*/ 1310628 h 1526213"/>
              <a:gd name="connsiteX525" fmla="*/ 4389013 w 4742389"/>
              <a:gd name="connsiteY525" fmla="*/ 1285544 h 1526213"/>
              <a:gd name="connsiteX526" fmla="*/ 4190067 w 4742389"/>
              <a:gd name="connsiteY526" fmla="*/ 1285230 h 1526213"/>
              <a:gd name="connsiteX527" fmla="*/ 3991120 w 4742389"/>
              <a:gd name="connsiteY527" fmla="*/ 1298086 h 1526213"/>
              <a:gd name="connsiteX528" fmla="*/ 3593227 w 4742389"/>
              <a:gd name="connsiteY528" fmla="*/ 1328188 h 1526213"/>
              <a:gd name="connsiteX529" fmla="*/ 3545680 w 4742389"/>
              <a:gd name="connsiteY529" fmla="*/ 1330696 h 1526213"/>
              <a:gd name="connsiteX530" fmla="*/ 3495631 w 4742389"/>
              <a:gd name="connsiteY530" fmla="*/ 1333204 h 1526213"/>
              <a:gd name="connsiteX531" fmla="*/ 3395531 w 4742389"/>
              <a:gd name="connsiteY531" fmla="*/ 1338221 h 1526213"/>
              <a:gd name="connsiteX532" fmla="*/ 3295433 w 4742389"/>
              <a:gd name="connsiteY532" fmla="*/ 1340730 h 1526213"/>
              <a:gd name="connsiteX533" fmla="*/ 3195334 w 4742389"/>
              <a:gd name="connsiteY533" fmla="*/ 1340730 h 1526213"/>
              <a:gd name="connsiteX534" fmla="*/ 2797441 w 4742389"/>
              <a:gd name="connsiteY534" fmla="*/ 1332264 h 1526213"/>
              <a:gd name="connsiteX535" fmla="*/ 2603375 w 4742389"/>
              <a:gd name="connsiteY535" fmla="*/ 1329052 h 1526213"/>
              <a:gd name="connsiteX536" fmla="*/ 2557030 w 4742389"/>
              <a:gd name="connsiteY536" fmla="*/ 1346910 h 1526213"/>
              <a:gd name="connsiteX537" fmla="*/ 2602614 w 4742389"/>
              <a:gd name="connsiteY537" fmla="*/ 1350303 h 1526213"/>
              <a:gd name="connsiteX538" fmla="*/ 3198382 w 4742389"/>
              <a:gd name="connsiteY538" fmla="*/ 1408131 h 1526213"/>
              <a:gd name="connsiteX539" fmla="*/ 3248430 w 4742389"/>
              <a:gd name="connsiteY539" fmla="*/ 1413146 h 1526213"/>
              <a:gd name="connsiteX540" fmla="*/ 3298479 w 4742389"/>
              <a:gd name="connsiteY540" fmla="*/ 1415654 h 1526213"/>
              <a:gd name="connsiteX541" fmla="*/ 3398575 w 4742389"/>
              <a:gd name="connsiteY541" fmla="*/ 1420669 h 1526213"/>
              <a:gd name="connsiteX542" fmla="*/ 3498671 w 4742389"/>
              <a:gd name="connsiteY542" fmla="*/ 1423176 h 1526213"/>
              <a:gd name="connsiteX543" fmla="*/ 3598767 w 4742389"/>
              <a:gd name="connsiteY543" fmla="*/ 1425683 h 1526213"/>
              <a:gd name="connsiteX544" fmla="*/ 3996650 w 4742389"/>
              <a:gd name="connsiteY544" fmla="*/ 1420669 h 1526213"/>
              <a:gd name="connsiteX545" fmla="*/ 4196843 w 4742389"/>
              <a:gd name="connsiteY545" fmla="*/ 1418161 h 1526213"/>
              <a:gd name="connsiteX546" fmla="*/ 4397035 w 4742389"/>
              <a:gd name="connsiteY546" fmla="*/ 1428191 h 1526213"/>
              <a:gd name="connsiteX547" fmla="*/ 4594726 w 4742389"/>
              <a:gd name="connsiteY547" fmla="*/ 1458280 h 1526213"/>
              <a:gd name="connsiteX548" fmla="*/ 4709016 w 4742389"/>
              <a:gd name="connsiteY548" fmla="*/ 1480025 h 1526213"/>
              <a:gd name="connsiteX549" fmla="*/ 4742389 w 4742389"/>
              <a:gd name="connsiteY549" fmla="*/ 1486374 h 1526213"/>
              <a:gd name="connsiteX550" fmla="*/ 4742389 w 4742389"/>
              <a:gd name="connsiteY550" fmla="*/ 1494257 h 1526213"/>
              <a:gd name="connsiteX551" fmla="*/ 4677071 w 4742389"/>
              <a:gd name="connsiteY551" fmla="*/ 1481670 h 1526213"/>
              <a:gd name="connsiteX552" fmla="*/ 4594726 w 4742389"/>
              <a:gd name="connsiteY552" fmla="*/ 1465803 h 1526213"/>
              <a:gd name="connsiteX553" fmla="*/ 4397035 w 4742389"/>
              <a:gd name="connsiteY553" fmla="*/ 1435713 h 1526213"/>
              <a:gd name="connsiteX554" fmla="*/ 4196843 w 4742389"/>
              <a:gd name="connsiteY554" fmla="*/ 1428191 h 1526213"/>
              <a:gd name="connsiteX555" fmla="*/ 3996650 w 4742389"/>
              <a:gd name="connsiteY555" fmla="*/ 1428191 h 1526213"/>
              <a:gd name="connsiteX556" fmla="*/ 3598767 w 4742389"/>
              <a:gd name="connsiteY556" fmla="*/ 1433206 h 1526213"/>
              <a:gd name="connsiteX557" fmla="*/ 3498671 w 4742389"/>
              <a:gd name="connsiteY557" fmla="*/ 1430698 h 1526213"/>
              <a:gd name="connsiteX558" fmla="*/ 3398575 w 4742389"/>
              <a:gd name="connsiteY558" fmla="*/ 1425683 h 1526213"/>
              <a:gd name="connsiteX559" fmla="*/ 3298479 w 4742389"/>
              <a:gd name="connsiteY559" fmla="*/ 1420669 h 1526213"/>
              <a:gd name="connsiteX560" fmla="*/ 3248430 w 4742389"/>
              <a:gd name="connsiteY560" fmla="*/ 1418161 h 1526213"/>
              <a:gd name="connsiteX561" fmla="*/ 3198382 w 4742389"/>
              <a:gd name="connsiteY561" fmla="*/ 1415654 h 1526213"/>
              <a:gd name="connsiteX562" fmla="*/ 2800499 w 4742389"/>
              <a:gd name="connsiteY562" fmla="*/ 1376161 h 1526213"/>
              <a:gd name="connsiteX563" fmla="*/ 2541482 w 4742389"/>
              <a:gd name="connsiteY563" fmla="*/ 1352901 h 1526213"/>
              <a:gd name="connsiteX564" fmla="*/ 2519845 w 4742389"/>
              <a:gd name="connsiteY564" fmla="*/ 1361238 h 1526213"/>
              <a:gd name="connsiteX565" fmla="*/ 2514698 w 4742389"/>
              <a:gd name="connsiteY565" fmla="*/ 1363221 h 1526213"/>
              <a:gd name="connsiteX566" fmla="*/ 2492236 w 4742389"/>
              <a:gd name="connsiteY566" fmla="*/ 1370889 h 1526213"/>
              <a:gd name="connsiteX567" fmla="*/ 2607863 w 4742389"/>
              <a:gd name="connsiteY567" fmla="*/ 1388382 h 1526213"/>
              <a:gd name="connsiteX568" fmla="*/ 3200510 w 4742389"/>
              <a:gd name="connsiteY568" fmla="*/ 1493846 h 1526213"/>
              <a:gd name="connsiteX569" fmla="*/ 3399467 w 4742389"/>
              <a:gd name="connsiteY569" fmla="*/ 1521123 h 1526213"/>
              <a:gd name="connsiteX570" fmla="*/ 3456135 w 4742389"/>
              <a:gd name="connsiteY570" fmla="*/ 1526213 h 1526213"/>
              <a:gd name="connsiteX571" fmla="*/ 3385974 w 4742389"/>
              <a:gd name="connsiteY571" fmla="*/ 1526213 h 1526213"/>
              <a:gd name="connsiteX572" fmla="*/ 3198007 w 4742389"/>
              <a:gd name="connsiteY572" fmla="*/ 1501370 h 1526213"/>
              <a:gd name="connsiteX573" fmla="*/ 2605712 w 4742389"/>
              <a:gd name="connsiteY573" fmla="*/ 1394849 h 1526213"/>
              <a:gd name="connsiteX574" fmla="*/ 2480242 w 4742389"/>
              <a:gd name="connsiteY574" fmla="*/ 1374984 h 1526213"/>
              <a:gd name="connsiteX575" fmla="*/ 2430316 w 4742389"/>
              <a:gd name="connsiteY575" fmla="*/ 1392028 h 1526213"/>
              <a:gd name="connsiteX576" fmla="*/ 2611703 w 4742389"/>
              <a:gd name="connsiteY576" fmla="*/ 1435223 h 1526213"/>
              <a:gd name="connsiteX577" fmla="*/ 2905401 w 4742389"/>
              <a:gd name="connsiteY577" fmla="*/ 1512588 h 1526213"/>
              <a:gd name="connsiteX578" fmla="*/ 2959386 w 4742389"/>
              <a:gd name="connsiteY578" fmla="*/ 1526213 h 1526213"/>
              <a:gd name="connsiteX579" fmla="*/ 2932531 w 4742389"/>
              <a:gd name="connsiteY579" fmla="*/ 1526213 h 1526213"/>
              <a:gd name="connsiteX580" fmla="*/ 2904301 w 4742389"/>
              <a:gd name="connsiteY580" fmla="*/ 1519009 h 1526213"/>
              <a:gd name="connsiteX581" fmla="*/ 2611351 w 4742389"/>
              <a:gd name="connsiteY581" fmla="*/ 1442394 h 1526213"/>
              <a:gd name="connsiteX582" fmla="*/ 2417339 w 4742389"/>
              <a:gd name="connsiteY582" fmla="*/ 1396458 h 1526213"/>
              <a:gd name="connsiteX583" fmla="*/ 2366634 w 4742389"/>
              <a:gd name="connsiteY583" fmla="*/ 1413767 h 1526213"/>
              <a:gd name="connsiteX584" fmla="*/ 2372405 w 4742389"/>
              <a:gd name="connsiteY584" fmla="*/ 1415502 h 1526213"/>
              <a:gd name="connsiteX585" fmla="*/ 2422456 w 4742389"/>
              <a:gd name="connsiteY585" fmla="*/ 1430541 h 1526213"/>
              <a:gd name="connsiteX586" fmla="*/ 2616442 w 4742389"/>
              <a:gd name="connsiteY586" fmla="*/ 1492383 h 1526213"/>
              <a:gd name="connsiteX587" fmla="*/ 2714577 w 4742389"/>
              <a:gd name="connsiteY587" fmla="*/ 1526213 h 1526213"/>
              <a:gd name="connsiteX588" fmla="*/ 2697232 w 4742389"/>
              <a:gd name="connsiteY588" fmla="*/ 1526213 h 1526213"/>
              <a:gd name="connsiteX589" fmla="*/ 2613979 w 4742389"/>
              <a:gd name="connsiteY589" fmla="*/ 1497435 h 1526213"/>
              <a:gd name="connsiteX590" fmla="*/ 2419954 w 4742389"/>
              <a:gd name="connsiteY590" fmla="*/ 1435554 h 1526213"/>
              <a:gd name="connsiteX591" fmla="*/ 2369903 w 4742389"/>
              <a:gd name="connsiteY591" fmla="*/ 1420515 h 1526213"/>
              <a:gd name="connsiteX592" fmla="*/ 2356905 w 4742389"/>
              <a:gd name="connsiteY592" fmla="*/ 1417089 h 1526213"/>
              <a:gd name="connsiteX593" fmla="*/ 2316294 w 4742389"/>
              <a:gd name="connsiteY593" fmla="*/ 1430952 h 1526213"/>
              <a:gd name="connsiteX594" fmla="*/ 2127719 w 4742389"/>
              <a:gd name="connsiteY594" fmla="*/ 1485932 h 1526213"/>
              <a:gd name="connsiteX595" fmla="*/ 2204876 w 4742389"/>
              <a:gd name="connsiteY595" fmla="*/ 1503785 h 1526213"/>
              <a:gd name="connsiteX596" fmla="*/ 2254923 w 4742389"/>
              <a:gd name="connsiteY596" fmla="*/ 1513821 h 1526213"/>
              <a:gd name="connsiteX597" fmla="*/ 2304970 w 4742389"/>
              <a:gd name="connsiteY597" fmla="*/ 1523857 h 1526213"/>
              <a:gd name="connsiteX598" fmla="*/ 2314134 w 4742389"/>
              <a:gd name="connsiteY598" fmla="*/ 1526213 h 1526213"/>
              <a:gd name="connsiteX599" fmla="*/ 2281838 w 4742389"/>
              <a:gd name="connsiteY599" fmla="*/ 1526213 h 1526213"/>
              <a:gd name="connsiteX600" fmla="*/ 2258677 w 4742389"/>
              <a:gd name="connsiteY600" fmla="*/ 1520407 h 1526213"/>
              <a:gd name="connsiteX601" fmla="*/ 2252421 w 4742389"/>
              <a:gd name="connsiteY601" fmla="*/ 1518839 h 1526213"/>
              <a:gd name="connsiteX602" fmla="*/ 2204876 w 4742389"/>
              <a:gd name="connsiteY602" fmla="*/ 1508803 h 1526213"/>
              <a:gd name="connsiteX603" fmla="*/ 2117153 w 4742389"/>
              <a:gd name="connsiteY603" fmla="*/ 1489013 h 1526213"/>
              <a:gd name="connsiteX604" fmla="*/ 2014436 w 4742389"/>
              <a:gd name="connsiteY604" fmla="*/ 1518961 h 1526213"/>
              <a:gd name="connsiteX605" fmla="*/ 1983833 w 4742389"/>
              <a:gd name="connsiteY605" fmla="*/ 1526213 h 1526213"/>
              <a:gd name="connsiteX606" fmla="*/ 1962561 w 4742389"/>
              <a:gd name="connsiteY606" fmla="*/ 1526213 h 1526213"/>
              <a:gd name="connsiteX607" fmla="*/ 2014304 w 4742389"/>
              <a:gd name="connsiteY607" fmla="*/ 1513946 h 1526213"/>
              <a:gd name="connsiteX608" fmla="*/ 2107222 w 4742389"/>
              <a:gd name="connsiteY608" fmla="*/ 1486773 h 1526213"/>
              <a:gd name="connsiteX609" fmla="*/ 2104782 w 4742389"/>
              <a:gd name="connsiteY609" fmla="*/ 1486222 h 1526213"/>
              <a:gd name="connsiteX610" fmla="*/ 2059080 w 4742389"/>
              <a:gd name="connsiteY610" fmla="*/ 1477998 h 1526213"/>
              <a:gd name="connsiteX611" fmla="*/ 1992309 w 4742389"/>
              <a:gd name="connsiteY611" fmla="*/ 1496203 h 1526213"/>
              <a:gd name="connsiteX612" fmla="*/ 1852191 w 4742389"/>
              <a:gd name="connsiteY612" fmla="*/ 1526213 h 1526213"/>
              <a:gd name="connsiteX613" fmla="*/ 1827090 w 4742389"/>
              <a:gd name="connsiteY613" fmla="*/ 1526213 h 1526213"/>
              <a:gd name="connsiteX614" fmla="*/ 1991566 w 4742389"/>
              <a:gd name="connsiteY614" fmla="*/ 1491190 h 1526213"/>
              <a:gd name="connsiteX615" fmla="*/ 2047515 w 4742389"/>
              <a:gd name="connsiteY615" fmla="*/ 1475916 h 1526213"/>
              <a:gd name="connsiteX616" fmla="*/ 2019390 w 4742389"/>
              <a:gd name="connsiteY616" fmla="*/ 1470855 h 1526213"/>
              <a:gd name="connsiteX617" fmla="*/ 2007191 w 4742389"/>
              <a:gd name="connsiteY617" fmla="*/ 1468660 h 1526213"/>
              <a:gd name="connsiteX618" fmla="*/ 1989537 w 4742389"/>
              <a:gd name="connsiteY618" fmla="*/ 1465988 h 1526213"/>
              <a:gd name="connsiteX619" fmla="*/ 1702379 w 4742389"/>
              <a:gd name="connsiteY619" fmla="*/ 1526213 h 1526213"/>
              <a:gd name="connsiteX620" fmla="*/ 1678465 w 4742389"/>
              <a:gd name="connsiteY620" fmla="*/ 1526213 h 1526213"/>
              <a:gd name="connsiteX621" fmla="*/ 1975510 w 4742389"/>
              <a:gd name="connsiteY621" fmla="*/ 1463865 h 1526213"/>
              <a:gd name="connsiteX622" fmla="*/ 1916849 w 4742389"/>
              <a:gd name="connsiteY622" fmla="*/ 1454987 h 1526213"/>
              <a:gd name="connsiteX623" fmla="*/ 1654418 w 4742389"/>
              <a:gd name="connsiteY623" fmla="*/ 1505979 h 1526213"/>
              <a:gd name="connsiteX624" fmla="*/ 1507673 w 4742389"/>
              <a:gd name="connsiteY624" fmla="*/ 1526213 h 1526213"/>
              <a:gd name="connsiteX625" fmla="*/ 1470857 w 4742389"/>
              <a:gd name="connsiteY625" fmla="*/ 1526213 h 1526213"/>
              <a:gd name="connsiteX626" fmla="*/ 1651916 w 4742389"/>
              <a:gd name="connsiteY626" fmla="*/ 1500963 h 1526213"/>
              <a:gd name="connsiteX627" fmla="*/ 1899571 w 4742389"/>
              <a:gd name="connsiteY627" fmla="*/ 1452372 h 1526213"/>
              <a:gd name="connsiteX628" fmla="*/ 1834242 w 4742389"/>
              <a:gd name="connsiteY628" fmla="*/ 1442485 h 1526213"/>
              <a:gd name="connsiteX629" fmla="*/ 1639052 w 4742389"/>
              <a:gd name="connsiteY629" fmla="*/ 1476367 h 1526213"/>
              <a:gd name="connsiteX630" fmla="*/ 1254290 w 4742389"/>
              <a:gd name="connsiteY630" fmla="*/ 1526213 h 1526213"/>
              <a:gd name="connsiteX631" fmla="*/ 1219068 w 4742389"/>
              <a:gd name="connsiteY631" fmla="*/ 1526213 h 1526213"/>
              <a:gd name="connsiteX632" fmla="*/ 1237416 w 4742389"/>
              <a:gd name="connsiteY632" fmla="*/ 1524638 h 1526213"/>
              <a:gd name="connsiteX633" fmla="*/ 1639052 w 4742389"/>
              <a:gd name="connsiteY633" fmla="*/ 1471352 h 1526213"/>
              <a:gd name="connsiteX634" fmla="*/ 1818580 w 4742389"/>
              <a:gd name="connsiteY634" fmla="*/ 1440115 h 1526213"/>
              <a:gd name="connsiteX635" fmla="*/ 1808255 w 4742389"/>
              <a:gd name="connsiteY635" fmla="*/ 1438552 h 1526213"/>
              <a:gd name="connsiteX636" fmla="*/ 1740515 w 4742389"/>
              <a:gd name="connsiteY636" fmla="*/ 1430863 h 1526213"/>
              <a:gd name="connsiteX637" fmla="*/ 1626857 w 4742389"/>
              <a:gd name="connsiteY637" fmla="*/ 1448018 h 1526213"/>
              <a:gd name="connsiteX638" fmla="*/ 1228661 w 4742389"/>
              <a:gd name="connsiteY638" fmla="*/ 1495621 h 1526213"/>
              <a:gd name="connsiteX639" fmla="*/ 852899 w 4742389"/>
              <a:gd name="connsiteY639" fmla="*/ 1526213 h 1526213"/>
              <a:gd name="connsiteX640" fmla="*/ 815074 w 4742389"/>
              <a:gd name="connsiteY640" fmla="*/ 1526213 h 1526213"/>
              <a:gd name="connsiteX641" fmla="*/ 828590 w 4742389"/>
              <a:gd name="connsiteY641" fmla="*/ 1525686 h 1526213"/>
              <a:gd name="connsiteX642" fmla="*/ 1626857 w 4742389"/>
              <a:gd name="connsiteY642" fmla="*/ 1443007 h 1526213"/>
              <a:gd name="connsiteX643" fmla="*/ 1721439 w 4742389"/>
              <a:gd name="connsiteY643" fmla="*/ 1428698 h 1526213"/>
              <a:gd name="connsiteX644" fmla="*/ 1632000 w 4742389"/>
              <a:gd name="connsiteY644" fmla="*/ 1418546 h 1526213"/>
              <a:gd name="connsiteX645" fmla="*/ 1616619 w 4742389"/>
              <a:gd name="connsiteY645" fmla="*/ 1420490 h 1526213"/>
              <a:gd name="connsiteX646" fmla="*/ 820813 w 4742389"/>
              <a:gd name="connsiteY646" fmla="*/ 1493147 h 1526213"/>
              <a:gd name="connsiteX647" fmla="*/ 22503 w 4742389"/>
              <a:gd name="connsiteY647" fmla="*/ 1515695 h 1526213"/>
              <a:gd name="connsiteX648" fmla="*/ 820813 w 4742389"/>
              <a:gd name="connsiteY648" fmla="*/ 1490641 h 1526213"/>
              <a:gd name="connsiteX649" fmla="*/ 1218716 w 4742389"/>
              <a:gd name="connsiteY649" fmla="*/ 1458698 h 1526213"/>
              <a:gd name="connsiteX650" fmla="*/ 1610676 w 4742389"/>
              <a:gd name="connsiteY650" fmla="*/ 1416125 h 1526213"/>
              <a:gd name="connsiteX651" fmla="*/ 1609318 w 4742389"/>
              <a:gd name="connsiteY651" fmla="*/ 1415971 h 1526213"/>
              <a:gd name="connsiteX652" fmla="*/ 1559271 w 4742389"/>
              <a:gd name="connsiteY652" fmla="*/ 1413462 h 1526213"/>
              <a:gd name="connsiteX653" fmla="*/ 1509224 w 4742389"/>
              <a:gd name="connsiteY653" fmla="*/ 1408444 h 1526213"/>
              <a:gd name="connsiteX654" fmla="*/ 1486643 w 4742389"/>
              <a:gd name="connsiteY654" fmla="*/ 1406788 h 1526213"/>
              <a:gd name="connsiteX655" fmla="*/ 1212315 w 4742389"/>
              <a:gd name="connsiteY655" fmla="*/ 1431240 h 1526213"/>
              <a:gd name="connsiteX656" fmla="*/ 19691 w 4742389"/>
              <a:gd name="connsiteY656" fmla="*/ 1491179 h 1526213"/>
              <a:gd name="connsiteX657" fmla="*/ 1212315 w 4742389"/>
              <a:gd name="connsiteY657" fmla="*/ 1427714 h 1526213"/>
              <a:gd name="connsiteX658" fmla="*/ 1459239 w 4742389"/>
              <a:gd name="connsiteY658" fmla="*/ 1404777 h 1526213"/>
              <a:gd name="connsiteX659" fmla="*/ 1406628 w 4742389"/>
              <a:gd name="connsiteY659" fmla="*/ 1400918 h 1526213"/>
              <a:gd name="connsiteX660" fmla="*/ 1234761 w 4742389"/>
              <a:gd name="connsiteY660" fmla="*/ 1396610 h 1526213"/>
              <a:gd name="connsiteX661" fmla="*/ 810496 w 4742389"/>
              <a:gd name="connsiteY661" fmla="*/ 1426588 h 1526213"/>
              <a:gd name="connsiteX662" fmla="*/ 412867 w 4742389"/>
              <a:gd name="connsiteY662" fmla="*/ 1449810 h 1526213"/>
              <a:gd name="connsiteX663" fmla="*/ 86413 w 4742389"/>
              <a:gd name="connsiteY663" fmla="*/ 1462888 h 1526213"/>
              <a:gd name="connsiteX664" fmla="*/ 15002 w 4742389"/>
              <a:gd name="connsiteY664" fmla="*/ 1465748 h 1526213"/>
              <a:gd name="connsiteX665" fmla="*/ 89545 w 4742389"/>
              <a:gd name="connsiteY665" fmla="*/ 1462483 h 1526213"/>
              <a:gd name="connsiteX666" fmla="*/ 412867 w 4742389"/>
              <a:gd name="connsiteY666" fmla="*/ 1448322 h 1526213"/>
              <a:gd name="connsiteX667" fmla="*/ 810496 w 4742389"/>
              <a:gd name="connsiteY667" fmla="*/ 1424082 h 1526213"/>
              <a:gd name="connsiteX668" fmla="*/ 1194331 w 4742389"/>
              <a:gd name="connsiteY668" fmla="*/ 1395748 h 1526213"/>
              <a:gd name="connsiteX669" fmla="*/ 1006253 w 4742389"/>
              <a:gd name="connsiteY669" fmla="*/ 1393391 h 1526213"/>
              <a:gd name="connsiteX670" fmla="*/ 903657 w 4742389"/>
              <a:gd name="connsiteY670" fmla="*/ 1395900 h 1526213"/>
              <a:gd name="connsiteX671" fmla="*/ 853610 w 4742389"/>
              <a:gd name="connsiteY671" fmla="*/ 1398409 h 1526213"/>
              <a:gd name="connsiteX672" fmla="*/ 803563 w 4742389"/>
              <a:gd name="connsiteY672" fmla="*/ 1398409 h 1526213"/>
              <a:gd name="connsiteX673" fmla="*/ 643413 w 4742389"/>
              <a:gd name="connsiteY673" fmla="*/ 1407943 h 1526213"/>
              <a:gd name="connsiteX674" fmla="*/ 803563 w 4742389"/>
              <a:gd name="connsiteY674" fmla="*/ 1395900 h 1526213"/>
              <a:gd name="connsiteX675" fmla="*/ 853610 w 4742389"/>
              <a:gd name="connsiteY675" fmla="*/ 1393391 h 1526213"/>
              <a:gd name="connsiteX676" fmla="*/ 903657 w 4742389"/>
              <a:gd name="connsiteY676" fmla="*/ 1393391 h 1526213"/>
              <a:gd name="connsiteX677" fmla="*/ 1006253 w 4742389"/>
              <a:gd name="connsiteY677" fmla="*/ 1390882 h 1526213"/>
              <a:gd name="connsiteX678" fmla="*/ 1206441 w 4742389"/>
              <a:gd name="connsiteY678" fmla="*/ 1390882 h 1526213"/>
              <a:gd name="connsiteX679" fmla="*/ 1245512 w 4742389"/>
              <a:gd name="connsiteY679" fmla="*/ 1391970 h 1526213"/>
              <a:gd name="connsiteX680" fmla="*/ 1604112 w 4742389"/>
              <a:gd name="connsiteY680" fmla="*/ 1365499 h 1526213"/>
              <a:gd name="connsiteX681" fmla="*/ 2002016 w 4742389"/>
              <a:gd name="connsiteY681" fmla="*/ 1336050 h 1526213"/>
              <a:gd name="connsiteX682" fmla="*/ 2021651 w 4742389"/>
              <a:gd name="connsiteY682" fmla="*/ 1334783 h 1526213"/>
              <a:gd name="connsiteX683" fmla="*/ 1996024 w 4742389"/>
              <a:gd name="connsiteY683" fmla="*/ 1330291 h 1526213"/>
              <a:gd name="connsiteX684" fmla="*/ 1603761 w 4742389"/>
              <a:gd name="connsiteY684" fmla="*/ 1345747 h 1526213"/>
              <a:gd name="connsiteX685" fmla="*/ 12189 w 4742389"/>
              <a:gd name="connsiteY685" fmla="*/ 1441067 h 1526213"/>
              <a:gd name="connsiteX686" fmla="*/ 1603761 w 4742389"/>
              <a:gd name="connsiteY686" fmla="*/ 1340730 h 1526213"/>
              <a:gd name="connsiteX687" fmla="*/ 1971306 w 4742389"/>
              <a:gd name="connsiteY687" fmla="*/ 1325958 h 1526213"/>
              <a:gd name="connsiteX688" fmla="*/ 1960110 w 4742389"/>
              <a:gd name="connsiteY688" fmla="*/ 1323995 h 1526213"/>
              <a:gd name="connsiteX689" fmla="*/ 1604348 w 4742389"/>
              <a:gd name="connsiteY689" fmla="*/ 1322878 h 1526213"/>
              <a:gd name="connsiteX690" fmla="*/ 10314 w 4742389"/>
              <a:gd name="connsiteY690" fmla="*/ 1415654 h 1526213"/>
              <a:gd name="connsiteX691" fmla="*/ 1604348 w 4742389"/>
              <a:gd name="connsiteY691" fmla="*/ 1317863 h 1526213"/>
              <a:gd name="connsiteX692" fmla="*/ 1889609 w 4742389"/>
              <a:gd name="connsiteY692" fmla="*/ 1317415 h 1526213"/>
              <a:gd name="connsiteX693" fmla="*/ 1608855 w 4742389"/>
              <a:gd name="connsiteY693" fmla="*/ 1305727 h 1526213"/>
              <a:gd name="connsiteX694" fmla="*/ 805521 w 4742389"/>
              <a:gd name="connsiteY694" fmla="*/ 1325793 h 1526213"/>
              <a:gd name="connsiteX695" fmla="*/ 4688 w 4742389"/>
              <a:gd name="connsiteY695" fmla="*/ 1391008 h 1526213"/>
              <a:gd name="connsiteX696" fmla="*/ 805521 w 4742389"/>
              <a:gd name="connsiteY696" fmla="*/ 1323285 h 1526213"/>
              <a:gd name="connsiteX697" fmla="*/ 1608855 w 4742389"/>
              <a:gd name="connsiteY697" fmla="*/ 1300711 h 1526213"/>
              <a:gd name="connsiteX698" fmla="*/ 1882117 w 4742389"/>
              <a:gd name="connsiteY698" fmla="*/ 1311385 h 1526213"/>
              <a:gd name="connsiteX699" fmla="*/ 1877765 w 4742389"/>
              <a:gd name="connsiteY699" fmla="*/ 1310731 h 1526213"/>
              <a:gd name="connsiteX700" fmla="*/ 1815761 w 4742389"/>
              <a:gd name="connsiteY700" fmla="*/ 1304073 h 1526213"/>
              <a:gd name="connsiteX701" fmla="*/ 1614323 w 4742389"/>
              <a:gd name="connsiteY701" fmla="*/ 1288086 h 1526213"/>
              <a:gd name="connsiteX702" fmla="*/ 1411633 w 4742389"/>
              <a:gd name="connsiteY702" fmla="*/ 1280562 h 1526213"/>
              <a:gd name="connsiteX703" fmla="*/ 1211445 w 4742389"/>
              <a:gd name="connsiteY703" fmla="*/ 1278054 h 1526213"/>
              <a:gd name="connsiteX704" fmla="*/ 806066 w 4742389"/>
              <a:gd name="connsiteY704" fmla="*/ 1290593 h 1526213"/>
              <a:gd name="connsiteX705" fmla="*/ 2813 w 4742389"/>
              <a:gd name="connsiteY705" fmla="*/ 1365827 h 1526213"/>
              <a:gd name="connsiteX706" fmla="*/ 806066 w 4742389"/>
              <a:gd name="connsiteY706" fmla="*/ 1288086 h 1526213"/>
              <a:gd name="connsiteX707" fmla="*/ 1211445 w 4742389"/>
              <a:gd name="connsiteY707" fmla="*/ 1275547 h 1526213"/>
              <a:gd name="connsiteX708" fmla="*/ 1411633 w 4742389"/>
              <a:gd name="connsiteY708" fmla="*/ 1275547 h 1526213"/>
              <a:gd name="connsiteX709" fmla="*/ 1614323 w 4742389"/>
              <a:gd name="connsiteY709" fmla="*/ 1283070 h 1526213"/>
              <a:gd name="connsiteX710" fmla="*/ 1781622 w 4742389"/>
              <a:gd name="connsiteY710" fmla="*/ 1296286 h 1526213"/>
              <a:gd name="connsiteX711" fmla="*/ 1724248 w 4742389"/>
              <a:gd name="connsiteY711" fmla="*/ 1287666 h 1526213"/>
              <a:gd name="connsiteX712" fmla="*/ 1621644 w 4742389"/>
              <a:gd name="connsiteY712" fmla="*/ 1277640 h 1526213"/>
              <a:gd name="connsiteX713" fmla="*/ 1216233 w 4742389"/>
              <a:gd name="connsiteY713" fmla="*/ 1252574 h 1526213"/>
              <a:gd name="connsiteX714" fmla="*/ 1166183 w 4742389"/>
              <a:gd name="connsiteY714" fmla="*/ 1250067 h 1526213"/>
              <a:gd name="connsiteX715" fmla="*/ 1113629 w 4742389"/>
              <a:gd name="connsiteY715" fmla="*/ 1250067 h 1526213"/>
              <a:gd name="connsiteX716" fmla="*/ 1013528 w 4742389"/>
              <a:gd name="connsiteY716" fmla="*/ 1250067 h 1526213"/>
              <a:gd name="connsiteX717" fmla="*/ 808320 w 4742389"/>
              <a:gd name="connsiteY717" fmla="*/ 1257587 h 1526213"/>
              <a:gd name="connsiteX718" fmla="*/ 0 w 4742389"/>
              <a:gd name="connsiteY718" fmla="*/ 1340304 h 1526213"/>
              <a:gd name="connsiteX719" fmla="*/ 808320 w 4742389"/>
              <a:gd name="connsiteY719" fmla="*/ 1255081 h 1526213"/>
              <a:gd name="connsiteX720" fmla="*/ 1013528 w 4742389"/>
              <a:gd name="connsiteY720" fmla="*/ 1247561 h 1526213"/>
              <a:gd name="connsiteX721" fmla="*/ 1113629 w 4742389"/>
              <a:gd name="connsiteY721" fmla="*/ 1247561 h 1526213"/>
              <a:gd name="connsiteX722" fmla="*/ 1166183 w 4742389"/>
              <a:gd name="connsiteY722" fmla="*/ 1247561 h 1526213"/>
              <a:gd name="connsiteX723" fmla="*/ 1216233 w 4742389"/>
              <a:gd name="connsiteY723" fmla="*/ 1247561 h 1526213"/>
              <a:gd name="connsiteX724" fmla="*/ 1621644 w 4742389"/>
              <a:gd name="connsiteY724" fmla="*/ 1272627 h 1526213"/>
              <a:gd name="connsiteX725" fmla="*/ 1724248 w 4742389"/>
              <a:gd name="connsiteY725" fmla="*/ 1282653 h 1526213"/>
              <a:gd name="connsiteX726" fmla="*/ 1824350 w 4742389"/>
              <a:gd name="connsiteY726" fmla="*/ 1297692 h 1526213"/>
              <a:gd name="connsiteX727" fmla="*/ 1874401 w 4742389"/>
              <a:gd name="connsiteY727" fmla="*/ 1305212 h 1526213"/>
              <a:gd name="connsiteX728" fmla="*/ 1876050 w 4742389"/>
              <a:gd name="connsiteY728" fmla="*/ 1305460 h 1526213"/>
              <a:gd name="connsiteX729" fmla="*/ 1958694 w 4742389"/>
              <a:gd name="connsiteY729" fmla="*/ 1314376 h 1526213"/>
              <a:gd name="connsiteX730" fmla="*/ 2010210 w 4742389"/>
              <a:gd name="connsiteY730" fmla="*/ 1316388 h 1526213"/>
              <a:gd name="connsiteX731" fmla="*/ 2037840 w 4742389"/>
              <a:gd name="connsiteY731" fmla="*/ 1318801 h 1526213"/>
              <a:gd name="connsiteX732" fmla="*/ 2123809 w 4742389"/>
              <a:gd name="connsiteY732" fmla="*/ 1322717 h 1526213"/>
              <a:gd name="connsiteX733" fmla="*/ 2237745 w 4742389"/>
              <a:gd name="connsiteY733" fmla="*/ 1320831 h 1526213"/>
              <a:gd name="connsiteX734" fmla="*/ 2295221 w 4742389"/>
              <a:gd name="connsiteY734" fmla="*/ 1317121 h 1526213"/>
              <a:gd name="connsiteX735" fmla="*/ 2402045 w 4742389"/>
              <a:gd name="connsiteY735" fmla="*/ 1305641 h 1526213"/>
              <a:gd name="connsiteX736" fmla="*/ 2410836 w 4742389"/>
              <a:gd name="connsiteY736" fmla="*/ 1304694 h 1526213"/>
              <a:gd name="connsiteX737" fmla="*/ 2546168 w 4742389"/>
              <a:gd name="connsiteY737" fmla="*/ 1282955 h 1526213"/>
              <a:gd name="connsiteX738" fmla="*/ 2659717 w 4742389"/>
              <a:gd name="connsiteY738" fmla="*/ 1258873 h 1526213"/>
              <a:gd name="connsiteX739" fmla="*/ 2712288 w 4742389"/>
              <a:gd name="connsiteY739" fmla="*/ 1244690 h 1526213"/>
              <a:gd name="connsiteX740" fmla="*/ 2835272 w 4742389"/>
              <a:gd name="connsiteY740" fmla="*/ 1207526 h 1526213"/>
              <a:gd name="connsiteX741" fmla="*/ 2871251 w 4742389"/>
              <a:gd name="connsiteY741" fmla="*/ 1194959 h 1526213"/>
              <a:gd name="connsiteX742" fmla="*/ 3022620 w 4742389"/>
              <a:gd name="connsiteY742" fmla="*/ 1135682 h 1526213"/>
              <a:gd name="connsiteX743" fmla="*/ 3065180 w 4742389"/>
              <a:gd name="connsiteY743" fmla="*/ 1117038 h 1526213"/>
              <a:gd name="connsiteX744" fmla="*/ 3135498 w 4742389"/>
              <a:gd name="connsiteY744" fmla="*/ 1082054 h 1526213"/>
              <a:gd name="connsiteX745" fmla="*/ 3272966 w 4742389"/>
              <a:gd name="connsiteY745" fmla="*/ 1007211 h 1526213"/>
              <a:gd name="connsiteX746" fmla="*/ 3948651 w 4742389"/>
              <a:gd name="connsiteY746" fmla="*/ 518325 h 1526213"/>
              <a:gd name="connsiteX747" fmla="*/ 4268975 w 4742389"/>
              <a:gd name="connsiteY747" fmla="*/ 247557 h 1526213"/>
              <a:gd name="connsiteX748" fmla="*/ 4631843 w 4742389"/>
              <a:gd name="connsiteY748" fmla="*/ 36959 h 1526213"/>
              <a:gd name="connsiteX749" fmla="*/ 4731319 w 4742389"/>
              <a:gd name="connsiteY749" fmla="*/ 2487 h 152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</a:cxnLst>
            <a:rect l="l" t="t" r="r" b="b"/>
            <a:pathLst>
              <a:path w="4742389" h="1526213">
                <a:moveTo>
                  <a:pt x="643413" y="1407943"/>
                </a:moveTo>
                <a:lnTo>
                  <a:pt x="403188" y="1426007"/>
                </a:lnTo>
                <a:cubicBezTo>
                  <a:pt x="469501" y="1420989"/>
                  <a:pt x="536438" y="1415344"/>
                  <a:pt x="603376" y="1410326"/>
                </a:cubicBezTo>
                <a:close/>
                <a:moveTo>
                  <a:pt x="2316873" y="1406472"/>
                </a:moveTo>
                <a:lnTo>
                  <a:pt x="2292268" y="1414417"/>
                </a:lnTo>
                <a:lnTo>
                  <a:pt x="2070799" y="1474802"/>
                </a:lnTo>
                <a:lnTo>
                  <a:pt x="2094773" y="1479009"/>
                </a:lnTo>
                <a:cubicBezTo>
                  <a:pt x="2107285" y="1481204"/>
                  <a:pt x="2107285" y="1481204"/>
                  <a:pt x="2107285" y="1481204"/>
                </a:cubicBezTo>
                <a:lnTo>
                  <a:pt x="2117880" y="1483656"/>
                </a:lnTo>
                <a:lnTo>
                  <a:pt x="2315239" y="1425938"/>
                </a:lnTo>
                <a:lnTo>
                  <a:pt x="2347886" y="1414711"/>
                </a:lnTo>
                <a:lnTo>
                  <a:pt x="2328299" y="1409548"/>
                </a:lnTo>
                <a:cubicBezTo>
                  <a:pt x="2322355" y="1407982"/>
                  <a:pt x="2322355" y="1407982"/>
                  <a:pt x="2322355" y="1407982"/>
                </a:cubicBezTo>
                <a:close/>
                <a:moveTo>
                  <a:pt x="2271317" y="1393924"/>
                </a:moveTo>
                <a:lnTo>
                  <a:pt x="2070766" y="1448952"/>
                </a:lnTo>
                <a:lnTo>
                  <a:pt x="2003434" y="1463073"/>
                </a:lnTo>
                <a:lnTo>
                  <a:pt x="2007191" y="1463642"/>
                </a:lnTo>
                <a:lnTo>
                  <a:pt x="2059110" y="1472751"/>
                </a:lnTo>
                <a:lnTo>
                  <a:pt x="2291173" y="1409403"/>
                </a:lnTo>
                <a:lnTo>
                  <a:pt x="2307838" y="1403983"/>
                </a:lnTo>
                <a:close/>
                <a:moveTo>
                  <a:pt x="2378176" y="1386677"/>
                </a:moveTo>
                <a:lnTo>
                  <a:pt x="2329155" y="1402506"/>
                </a:lnTo>
                <a:lnTo>
                  <a:pt x="2358093" y="1411201"/>
                </a:lnTo>
                <a:lnTo>
                  <a:pt x="2407814" y="1394103"/>
                </a:lnTo>
                <a:close/>
                <a:moveTo>
                  <a:pt x="2233796" y="1383589"/>
                </a:moveTo>
                <a:lnTo>
                  <a:pt x="2052937" y="1428544"/>
                </a:lnTo>
                <a:lnTo>
                  <a:pt x="1931367" y="1452166"/>
                </a:lnTo>
                <a:lnTo>
                  <a:pt x="1989402" y="1460949"/>
                </a:lnTo>
                <a:lnTo>
                  <a:pt x="2070453" y="1443937"/>
                </a:lnTo>
                <a:lnTo>
                  <a:pt x="2261511" y="1391222"/>
                </a:lnTo>
                <a:close/>
                <a:moveTo>
                  <a:pt x="2329305" y="1378012"/>
                </a:moveTo>
                <a:lnTo>
                  <a:pt x="2283683" y="1390530"/>
                </a:lnTo>
                <a:lnTo>
                  <a:pt x="2320293" y="1399933"/>
                </a:lnTo>
                <a:lnTo>
                  <a:pt x="2368504" y="1384254"/>
                </a:lnTo>
                <a:lnTo>
                  <a:pt x="2365026" y="1383382"/>
                </a:lnTo>
                <a:close/>
                <a:moveTo>
                  <a:pt x="2195642" y="1373395"/>
                </a:moveTo>
                <a:lnTo>
                  <a:pt x="2036309" y="1407409"/>
                </a:lnTo>
                <a:lnTo>
                  <a:pt x="1849685" y="1439804"/>
                </a:lnTo>
                <a:lnTo>
                  <a:pt x="1914009" y="1449539"/>
                </a:lnTo>
                <a:lnTo>
                  <a:pt x="2051373" y="1422588"/>
                </a:lnTo>
                <a:lnTo>
                  <a:pt x="2222273" y="1380415"/>
                </a:lnTo>
                <a:lnTo>
                  <a:pt x="2222253" y="1380409"/>
                </a:lnTo>
                <a:close/>
                <a:moveTo>
                  <a:pt x="2287251" y="1370301"/>
                </a:moveTo>
                <a:lnTo>
                  <a:pt x="2245412" y="1380701"/>
                </a:lnTo>
                <a:lnTo>
                  <a:pt x="2273499" y="1387915"/>
                </a:lnTo>
                <a:lnTo>
                  <a:pt x="2316413" y="1376074"/>
                </a:lnTo>
                <a:lnTo>
                  <a:pt x="2314979" y="1375859"/>
                </a:lnTo>
                <a:close/>
                <a:moveTo>
                  <a:pt x="2436053" y="1367988"/>
                </a:moveTo>
                <a:lnTo>
                  <a:pt x="2389019" y="1383175"/>
                </a:lnTo>
                <a:lnTo>
                  <a:pt x="2408817" y="1387144"/>
                </a:lnTo>
                <a:cubicBezTo>
                  <a:pt x="2415073" y="1388398"/>
                  <a:pt x="2415073" y="1388398"/>
                  <a:pt x="2415073" y="1388398"/>
                </a:cubicBezTo>
                <a:lnTo>
                  <a:pt x="2420586" y="1389710"/>
                </a:lnTo>
                <a:lnTo>
                  <a:pt x="2468716" y="1373159"/>
                </a:lnTo>
                <a:close/>
                <a:moveTo>
                  <a:pt x="2154700" y="1363869"/>
                </a:moveTo>
                <a:lnTo>
                  <a:pt x="2023175" y="1388201"/>
                </a:lnTo>
                <a:lnTo>
                  <a:pt x="1759491" y="1427999"/>
                </a:lnTo>
                <a:lnTo>
                  <a:pt x="1808255" y="1433534"/>
                </a:lnTo>
                <a:lnTo>
                  <a:pt x="1834004" y="1437431"/>
                </a:lnTo>
                <a:lnTo>
                  <a:pt x="2035370" y="1402394"/>
                </a:lnTo>
                <a:lnTo>
                  <a:pt x="2184870" y="1370556"/>
                </a:lnTo>
                <a:lnTo>
                  <a:pt x="2180649" y="1369443"/>
                </a:lnTo>
                <a:cubicBezTo>
                  <a:pt x="2174705" y="1367877"/>
                  <a:pt x="2174705" y="1367877"/>
                  <a:pt x="2174705" y="1367877"/>
                </a:cubicBezTo>
                <a:close/>
                <a:moveTo>
                  <a:pt x="2247479" y="1362329"/>
                </a:moveTo>
                <a:lnTo>
                  <a:pt x="2207044" y="1370961"/>
                </a:lnTo>
                <a:lnTo>
                  <a:pt x="2218500" y="1373830"/>
                </a:lnTo>
                <a:cubicBezTo>
                  <a:pt x="2224756" y="1375396"/>
                  <a:pt x="2224756" y="1375396"/>
                  <a:pt x="2224756" y="1375396"/>
                </a:cubicBezTo>
                <a:lnTo>
                  <a:pt x="2233504" y="1377643"/>
                </a:lnTo>
                <a:lnTo>
                  <a:pt x="2274010" y="1367647"/>
                </a:lnTo>
                <a:lnTo>
                  <a:pt x="2257112" y="1364260"/>
                </a:lnTo>
                <a:close/>
                <a:moveTo>
                  <a:pt x="2389230" y="1361570"/>
                </a:moveTo>
                <a:lnTo>
                  <a:pt x="2344103" y="1373952"/>
                </a:lnTo>
                <a:lnTo>
                  <a:pt x="2359083" y="1377112"/>
                </a:lnTo>
                <a:cubicBezTo>
                  <a:pt x="2365026" y="1378366"/>
                  <a:pt x="2365026" y="1378366"/>
                  <a:pt x="2365026" y="1378366"/>
                </a:cubicBezTo>
                <a:lnTo>
                  <a:pt x="2378378" y="1381042"/>
                </a:lnTo>
                <a:lnTo>
                  <a:pt x="2424260" y="1366121"/>
                </a:lnTo>
                <a:lnTo>
                  <a:pt x="2407185" y="1363417"/>
                </a:lnTo>
                <a:close/>
                <a:moveTo>
                  <a:pt x="2341950" y="1356705"/>
                </a:moveTo>
                <a:lnTo>
                  <a:pt x="2304394" y="1366040"/>
                </a:lnTo>
                <a:lnTo>
                  <a:pt x="2304969" y="1366141"/>
                </a:lnTo>
                <a:cubicBezTo>
                  <a:pt x="2317481" y="1368335"/>
                  <a:pt x="2317481" y="1368335"/>
                  <a:pt x="2317481" y="1368335"/>
                </a:cubicBezTo>
                <a:lnTo>
                  <a:pt x="2332771" y="1371561"/>
                </a:lnTo>
                <a:lnTo>
                  <a:pt x="2374483" y="1360052"/>
                </a:lnTo>
                <a:close/>
                <a:moveTo>
                  <a:pt x="2114465" y="1355554"/>
                </a:moveTo>
                <a:lnTo>
                  <a:pt x="2012958" y="1370382"/>
                </a:lnTo>
                <a:lnTo>
                  <a:pt x="1652914" y="1415902"/>
                </a:lnTo>
                <a:lnTo>
                  <a:pt x="1740389" y="1425831"/>
                </a:lnTo>
                <a:lnTo>
                  <a:pt x="2022237" y="1383190"/>
                </a:lnTo>
                <a:lnTo>
                  <a:pt x="2141381" y="1361201"/>
                </a:lnTo>
                <a:lnTo>
                  <a:pt x="2124654" y="1357850"/>
                </a:lnTo>
                <a:close/>
                <a:moveTo>
                  <a:pt x="2205859" y="1354405"/>
                </a:moveTo>
                <a:lnTo>
                  <a:pt x="2167711" y="1361462"/>
                </a:lnTo>
                <a:lnTo>
                  <a:pt x="2174705" y="1362863"/>
                </a:lnTo>
                <a:lnTo>
                  <a:pt x="2195978" y="1368190"/>
                </a:lnTo>
                <a:lnTo>
                  <a:pt x="2235125" y="1359853"/>
                </a:lnTo>
                <a:lnTo>
                  <a:pt x="2227397" y="1358304"/>
                </a:lnTo>
                <a:cubicBezTo>
                  <a:pt x="2214885" y="1355796"/>
                  <a:pt x="2214885" y="1355796"/>
                  <a:pt x="2214885" y="1355796"/>
                </a:cubicBezTo>
                <a:close/>
                <a:moveTo>
                  <a:pt x="2295983" y="1351975"/>
                </a:moveTo>
                <a:lnTo>
                  <a:pt x="2263606" y="1358887"/>
                </a:lnTo>
                <a:lnTo>
                  <a:pt x="2290440" y="1363593"/>
                </a:lnTo>
                <a:lnTo>
                  <a:pt x="2325296" y="1354991"/>
                </a:lnTo>
                <a:close/>
                <a:moveTo>
                  <a:pt x="2495411" y="1348764"/>
                </a:moveTo>
                <a:lnTo>
                  <a:pt x="2495384" y="1348773"/>
                </a:lnTo>
                <a:cubicBezTo>
                  <a:pt x="2490237" y="1350491"/>
                  <a:pt x="2490237" y="1350491"/>
                  <a:pt x="2490237" y="1350491"/>
                </a:cubicBezTo>
                <a:lnTo>
                  <a:pt x="2447859" y="1364175"/>
                </a:lnTo>
                <a:lnTo>
                  <a:pt x="2480486" y="1369112"/>
                </a:lnTo>
                <a:lnTo>
                  <a:pt x="2512196" y="1358207"/>
                </a:lnTo>
                <a:lnTo>
                  <a:pt x="2528899" y="1351771"/>
                </a:lnTo>
                <a:close/>
                <a:moveTo>
                  <a:pt x="2165222" y="1348139"/>
                </a:moveTo>
                <a:lnTo>
                  <a:pt x="2128200" y="1353548"/>
                </a:lnTo>
                <a:lnTo>
                  <a:pt x="2154407" y="1358797"/>
                </a:lnTo>
                <a:lnTo>
                  <a:pt x="2190793" y="1352082"/>
                </a:lnTo>
                <a:close/>
                <a:moveTo>
                  <a:pt x="2076862" y="1347080"/>
                </a:moveTo>
                <a:lnTo>
                  <a:pt x="1608761" y="1395903"/>
                </a:lnTo>
                <a:lnTo>
                  <a:pt x="1516343" y="1404140"/>
                </a:lnTo>
                <a:lnTo>
                  <a:pt x="1553015" y="1407817"/>
                </a:lnTo>
                <a:cubicBezTo>
                  <a:pt x="1559271" y="1408444"/>
                  <a:pt x="1559271" y="1408444"/>
                  <a:pt x="1559271" y="1408444"/>
                </a:cubicBezTo>
                <a:cubicBezTo>
                  <a:pt x="1609318" y="1410953"/>
                  <a:pt x="1609318" y="1410953"/>
                  <a:pt x="1609318" y="1410953"/>
                </a:cubicBezTo>
                <a:lnTo>
                  <a:pt x="1631961" y="1413523"/>
                </a:lnTo>
                <a:lnTo>
                  <a:pt x="2012019" y="1365058"/>
                </a:lnTo>
                <a:lnTo>
                  <a:pt x="2098552" y="1351968"/>
                </a:lnTo>
                <a:close/>
                <a:moveTo>
                  <a:pt x="2246510" y="1346884"/>
                </a:moveTo>
                <a:lnTo>
                  <a:pt x="2221525" y="1351506"/>
                </a:lnTo>
                <a:lnTo>
                  <a:pt x="2250476" y="1356584"/>
                </a:lnTo>
                <a:lnTo>
                  <a:pt x="2279891" y="1350319"/>
                </a:lnTo>
                <a:close/>
                <a:moveTo>
                  <a:pt x="2450575" y="1344737"/>
                </a:moveTo>
                <a:lnTo>
                  <a:pt x="2403537" y="1357644"/>
                </a:lnTo>
                <a:lnTo>
                  <a:pt x="2409688" y="1358401"/>
                </a:lnTo>
                <a:lnTo>
                  <a:pt x="2435834" y="1362356"/>
                </a:lnTo>
                <a:lnTo>
                  <a:pt x="2481478" y="1347512"/>
                </a:lnTo>
                <a:close/>
                <a:moveTo>
                  <a:pt x="2203856" y="1342495"/>
                </a:moveTo>
                <a:lnTo>
                  <a:pt x="2182766" y="1345576"/>
                </a:lnTo>
                <a:lnTo>
                  <a:pt x="2204876" y="1348900"/>
                </a:lnTo>
                <a:lnTo>
                  <a:pt x="2206615" y="1349161"/>
                </a:lnTo>
                <a:lnTo>
                  <a:pt x="2228818" y="1345064"/>
                </a:lnTo>
                <a:close/>
                <a:moveTo>
                  <a:pt x="2125471" y="1342010"/>
                </a:moveTo>
                <a:lnTo>
                  <a:pt x="2092630" y="1345435"/>
                </a:lnTo>
                <a:lnTo>
                  <a:pt x="2112055" y="1349925"/>
                </a:lnTo>
                <a:lnTo>
                  <a:pt x="2144739" y="1344981"/>
                </a:lnTo>
                <a:lnTo>
                  <a:pt x="2129493" y="1342630"/>
                </a:lnTo>
                <a:close/>
                <a:moveTo>
                  <a:pt x="2406147" y="1340747"/>
                </a:moveTo>
                <a:lnTo>
                  <a:pt x="2359815" y="1352264"/>
                </a:lnTo>
                <a:lnTo>
                  <a:pt x="2389481" y="1355914"/>
                </a:lnTo>
                <a:lnTo>
                  <a:pt x="2435045" y="1343343"/>
                </a:lnTo>
                <a:close/>
                <a:moveTo>
                  <a:pt x="2039442" y="1338647"/>
                </a:moveTo>
                <a:lnTo>
                  <a:pt x="2002016" y="1341063"/>
                </a:lnTo>
                <a:cubicBezTo>
                  <a:pt x="1869381" y="1350461"/>
                  <a:pt x="1736747" y="1360486"/>
                  <a:pt x="1604112" y="1370511"/>
                </a:cubicBezTo>
                <a:lnTo>
                  <a:pt x="1284898" y="1393067"/>
                </a:lnTo>
                <a:lnTo>
                  <a:pt x="1307786" y="1393704"/>
                </a:lnTo>
                <a:cubicBezTo>
                  <a:pt x="1341567" y="1395272"/>
                  <a:pt x="1375349" y="1397154"/>
                  <a:pt x="1409130" y="1398409"/>
                </a:cubicBezTo>
                <a:lnTo>
                  <a:pt x="1486203" y="1402273"/>
                </a:lnTo>
                <a:lnTo>
                  <a:pt x="1608761" y="1390888"/>
                </a:lnTo>
                <a:lnTo>
                  <a:pt x="2057350" y="1342682"/>
                </a:lnTo>
                <a:close/>
                <a:moveTo>
                  <a:pt x="2358501" y="1338629"/>
                </a:moveTo>
                <a:lnTo>
                  <a:pt x="2318464" y="1347176"/>
                </a:lnTo>
                <a:lnTo>
                  <a:pt x="2344156" y="1350337"/>
                </a:lnTo>
                <a:lnTo>
                  <a:pt x="2386901" y="1339789"/>
                </a:lnTo>
                <a:close/>
                <a:moveTo>
                  <a:pt x="2162054" y="1338194"/>
                </a:moveTo>
                <a:lnTo>
                  <a:pt x="2145290" y="1339943"/>
                </a:lnTo>
                <a:lnTo>
                  <a:pt x="2161718" y="1342412"/>
                </a:lnTo>
                <a:lnTo>
                  <a:pt x="2178448" y="1339881"/>
                </a:lnTo>
                <a:close/>
                <a:moveTo>
                  <a:pt x="2303316" y="1336375"/>
                </a:moveTo>
                <a:lnTo>
                  <a:pt x="2274305" y="1341742"/>
                </a:lnTo>
                <a:lnTo>
                  <a:pt x="2303371" y="1345319"/>
                </a:lnTo>
                <a:lnTo>
                  <a:pt x="2338599" y="1337816"/>
                </a:lnTo>
                <a:close/>
                <a:moveTo>
                  <a:pt x="2084118" y="1335762"/>
                </a:moveTo>
                <a:lnTo>
                  <a:pt x="2058060" y="1337445"/>
                </a:lnTo>
                <a:lnTo>
                  <a:pt x="2073303" y="1340968"/>
                </a:lnTo>
                <a:lnTo>
                  <a:pt x="2099804" y="1338120"/>
                </a:lnTo>
                <a:close/>
                <a:moveTo>
                  <a:pt x="2258325" y="1334538"/>
                </a:moveTo>
                <a:lnTo>
                  <a:pt x="2238863" y="1337381"/>
                </a:lnTo>
                <a:lnTo>
                  <a:pt x="2257812" y="1339713"/>
                </a:lnTo>
                <a:lnTo>
                  <a:pt x="2280863" y="1335459"/>
                </a:lnTo>
                <a:close/>
                <a:moveTo>
                  <a:pt x="2117484" y="1333608"/>
                </a:moveTo>
                <a:lnTo>
                  <a:pt x="2108922" y="1334161"/>
                </a:lnTo>
                <a:lnTo>
                  <a:pt x="2117294" y="1335734"/>
                </a:lnTo>
                <a:lnTo>
                  <a:pt x="2119259" y="1336030"/>
                </a:lnTo>
                <a:lnTo>
                  <a:pt x="2129903" y="1334886"/>
                </a:lnTo>
                <a:close/>
                <a:moveTo>
                  <a:pt x="2214330" y="1332742"/>
                </a:moveTo>
                <a:lnTo>
                  <a:pt x="2206623" y="1333546"/>
                </a:lnTo>
                <a:lnTo>
                  <a:pt x="2210301" y="1333867"/>
                </a:lnTo>
                <a:lnTo>
                  <a:pt x="2214659" y="1334403"/>
                </a:lnTo>
                <a:lnTo>
                  <a:pt x="2223238" y="1333105"/>
                </a:lnTo>
                <a:close/>
                <a:moveTo>
                  <a:pt x="2043194" y="1329610"/>
                </a:moveTo>
                <a:lnTo>
                  <a:pt x="2024364" y="1329818"/>
                </a:lnTo>
                <a:lnTo>
                  <a:pt x="2027055" y="1330278"/>
                </a:lnTo>
                <a:lnTo>
                  <a:pt x="2041108" y="1333527"/>
                </a:lnTo>
                <a:lnTo>
                  <a:pt x="2060792" y="1332256"/>
                </a:lnTo>
                <a:close/>
                <a:moveTo>
                  <a:pt x="2556751" y="1328281"/>
                </a:moveTo>
                <a:lnTo>
                  <a:pt x="2531411" y="1336743"/>
                </a:lnTo>
                <a:lnTo>
                  <a:pt x="2511183" y="1343497"/>
                </a:lnTo>
                <a:lnTo>
                  <a:pt x="2544027" y="1345942"/>
                </a:lnTo>
                <a:lnTo>
                  <a:pt x="2568621" y="1336466"/>
                </a:lnTo>
                <a:lnTo>
                  <a:pt x="2588499" y="1328806"/>
                </a:lnTo>
                <a:close/>
                <a:moveTo>
                  <a:pt x="2508372" y="1327480"/>
                </a:moveTo>
                <a:lnTo>
                  <a:pt x="2508269" y="1327512"/>
                </a:lnTo>
                <a:cubicBezTo>
                  <a:pt x="2467095" y="1340204"/>
                  <a:pt x="2467095" y="1340204"/>
                  <a:pt x="2467095" y="1340204"/>
                </a:cubicBezTo>
                <a:lnTo>
                  <a:pt x="2467064" y="1340213"/>
                </a:lnTo>
                <a:lnTo>
                  <a:pt x="2496859" y="1342431"/>
                </a:lnTo>
                <a:lnTo>
                  <a:pt x="2540061" y="1328005"/>
                </a:lnTo>
                <a:close/>
                <a:moveTo>
                  <a:pt x="2460291" y="1326684"/>
                </a:moveTo>
                <a:lnTo>
                  <a:pt x="2447701" y="1330418"/>
                </a:lnTo>
                <a:lnTo>
                  <a:pt x="2421841" y="1336846"/>
                </a:lnTo>
                <a:lnTo>
                  <a:pt x="2450782" y="1339001"/>
                </a:lnTo>
                <a:lnTo>
                  <a:pt x="2464592" y="1335190"/>
                </a:lnTo>
                <a:lnTo>
                  <a:pt x="2490560" y="1327185"/>
                </a:lnTo>
                <a:close/>
                <a:moveTo>
                  <a:pt x="2329673" y="1326450"/>
                </a:moveTo>
                <a:lnTo>
                  <a:pt x="2312386" y="1326641"/>
                </a:lnTo>
                <a:lnTo>
                  <a:pt x="2288043" y="1330197"/>
                </a:lnTo>
                <a:lnTo>
                  <a:pt x="2305151" y="1330976"/>
                </a:lnTo>
                <a:close/>
                <a:moveTo>
                  <a:pt x="2417751" y="1325980"/>
                </a:moveTo>
                <a:lnTo>
                  <a:pt x="2378665" y="1334324"/>
                </a:lnTo>
                <a:lnTo>
                  <a:pt x="2402616" y="1335415"/>
                </a:lnTo>
                <a:lnTo>
                  <a:pt x="2404158" y="1335530"/>
                </a:lnTo>
                <a:lnTo>
                  <a:pt x="2441278" y="1326370"/>
                </a:lnTo>
                <a:close/>
                <a:moveTo>
                  <a:pt x="2395372" y="1325725"/>
                </a:moveTo>
                <a:lnTo>
                  <a:pt x="2358699" y="1326130"/>
                </a:lnTo>
                <a:lnTo>
                  <a:pt x="2327099" y="1331976"/>
                </a:lnTo>
                <a:lnTo>
                  <a:pt x="2359165" y="1333436"/>
                </a:lnTo>
                <a:close/>
                <a:moveTo>
                  <a:pt x="1990882" y="1324092"/>
                </a:moveTo>
                <a:lnTo>
                  <a:pt x="1995991" y="1324966"/>
                </a:lnTo>
                <a:lnTo>
                  <a:pt x="2001654" y="1324738"/>
                </a:lnTo>
                <a:lnTo>
                  <a:pt x="2007341" y="1324644"/>
                </a:lnTo>
                <a:lnTo>
                  <a:pt x="2002542" y="1324129"/>
                </a:lnTo>
                <a:close/>
                <a:moveTo>
                  <a:pt x="2384183" y="1316390"/>
                </a:moveTo>
                <a:lnTo>
                  <a:pt x="2381275" y="1316577"/>
                </a:lnTo>
                <a:lnTo>
                  <a:pt x="2366770" y="1318696"/>
                </a:lnTo>
                <a:lnTo>
                  <a:pt x="2372170" y="1318607"/>
                </a:lnTo>
                <a:close/>
                <a:moveTo>
                  <a:pt x="2451213" y="1313030"/>
                </a:moveTo>
                <a:lnTo>
                  <a:pt x="2421664" y="1314380"/>
                </a:lnTo>
                <a:lnTo>
                  <a:pt x="2417617" y="1315230"/>
                </a:lnTo>
                <a:lnTo>
                  <a:pt x="2401604" y="1318193"/>
                </a:lnTo>
                <a:lnTo>
                  <a:pt x="2428366" y="1318699"/>
                </a:lnTo>
                <a:lnTo>
                  <a:pt x="2429812" y="1318391"/>
                </a:lnTo>
                <a:close/>
                <a:moveTo>
                  <a:pt x="2492367" y="1311149"/>
                </a:moveTo>
                <a:lnTo>
                  <a:pt x="2475699" y="1311911"/>
                </a:lnTo>
                <a:lnTo>
                  <a:pt x="2447182" y="1319055"/>
                </a:lnTo>
                <a:lnTo>
                  <a:pt x="2465084" y="1319393"/>
                </a:lnTo>
                <a:close/>
                <a:moveTo>
                  <a:pt x="2551323" y="1308454"/>
                </a:moveTo>
                <a:lnTo>
                  <a:pt x="2516377" y="1310052"/>
                </a:lnTo>
                <a:lnTo>
                  <a:pt x="2483691" y="1319745"/>
                </a:lnTo>
                <a:lnTo>
                  <a:pt x="2512904" y="1320298"/>
                </a:lnTo>
                <a:lnTo>
                  <a:pt x="2521016" y="1317797"/>
                </a:lnTo>
                <a:cubicBezTo>
                  <a:pt x="2534740" y="1313566"/>
                  <a:pt x="2543890" y="1310746"/>
                  <a:pt x="2549989" y="1308865"/>
                </a:cubicBezTo>
                <a:close/>
                <a:moveTo>
                  <a:pt x="2604968" y="1306003"/>
                </a:moveTo>
                <a:lnTo>
                  <a:pt x="2572584" y="1307483"/>
                </a:lnTo>
                <a:lnTo>
                  <a:pt x="2564691" y="1310119"/>
                </a:lnTo>
                <a:lnTo>
                  <a:pt x="2530587" y="1320632"/>
                </a:lnTo>
                <a:lnTo>
                  <a:pt x="2560448" y="1321197"/>
                </a:lnTo>
                <a:lnTo>
                  <a:pt x="2573132" y="1316961"/>
                </a:lnTo>
                <a:cubicBezTo>
                  <a:pt x="2585331" y="1312888"/>
                  <a:pt x="2585331" y="1312888"/>
                  <a:pt x="2585331" y="1312888"/>
                </a:cubicBezTo>
                <a:close/>
                <a:moveTo>
                  <a:pt x="2653426" y="1303788"/>
                </a:moveTo>
                <a:lnTo>
                  <a:pt x="2624288" y="1305120"/>
                </a:lnTo>
                <a:lnTo>
                  <a:pt x="2587833" y="1317902"/>
                </a:lnTo>
                <a:lnTo>
                  <a:pt x="2577026" y="1321510"/>
                </a:lnTo>
                <a:lnTo>
                  <a:pt x="2606011" y="1322059"/>
                </a:lnTo>
                <a:lnTo>
                  <a:pt x="2609795" y="1320600"/>
                </a:lnTo>
                <a:close/>
                <a:moveTo>
                  <a:pt x="2488093" y="1303682"/>
                </a:moveTo>
                <a:lnTo>
                  <a:pt x="2455475" y="1307276"/>
                </a:lnTo>
                <a:lnTo>
                  <a:pt x="2454047" y="1307576"/>
                </a:lnTo>
                <a:lnTo>
                  <a:pt x="2477878" y="1306350"/>
                </a:lnTo>
                <a:lnTo>
                  <a:pt x="2479861" y="1305853"/>
                </a:lnTo>
                <a:close/>
                <a:moveTo>
                  <a:pt x="2533705" y="1298657"/>
                </a:moveTo>
                <a:lnTo>
                  <a:pt x="2524604" y="1299659"/>
                </a:lnTo>
                <a:lnTo>
                  <a:pt x="2503073" y="1305053"/>
                </a:lnTo>
                <a:lnTo>
                  <a:pt x="2514481" y="1304466"/>
                </a:lnTo>
                <a:close/>
                <a:moveTo>
                  <a:pt x="2605028" y="1290798"/>
                </a:moveTo>
                <a:lnTo>
                  <a:pt x="2567269" y="1294959"/>
                </a:lnTo>
                <a:lnTo>
                  <a:pt x="2539563" y="1303175"/>
                </a:lnTo>
                <a:lnTo>
                  <a:pt x="2573141" y="1301447"/>
                </a:lnTo>
                <a:close/>
                <a:moveTo>
                  <a:pt x="2660687" y="1284666"/>
                </a:moveTo>
                <a:lnTo>
                  <a:pt x="2631170" y="1287918"/>
                </a:lnTo>
                <a:lnTo>
                  <a:pt x="2593847" y="1300382"/>
                </a:lnTo>
                <a:lnTo>
                  <a:pt x="2625671" y="1298744"/>
                </a:lnTo>
                <a:lnTo>
                  <a:pt x="2635381" y="1295340"/>
                </a:lnTo>
                <a:close/>
                <a:moveTo>
                  <a:pt x="2718032" y="1278348"/>
                </a:moveTo>
                <a:lnTo>
                  <a:pt x="2688577" y="1281593"/>
                </a:lnTo>
                <a:lnTo>
                  <a:pt x="2685430" y="1282805"/>
                </a:lnTo>
                <a:lnTo>
                  <a:pt x="2644928" y="1297753"/>
                </a:lnTo>
                <a:lnTo>
                  <a:pt x="2672812" y="1296318"/>
                </a:lnTo>
                <a:lnTo>
                  <a:pt x="2707393" y="1282993"/>
                </a:lnTo>
                <a:close/>
                <a:moveTo>
                  <a:pt x="2664685" y="1270749"/>
                </a:moveTo>
                <a:lnTo>
                  <a:pt x="2629561" y="1276485"/>
                </a:lnTo>
                <a:lnTo>
                  <a:pt x="2605034" y="1283759"/>
                </a:lnTo>
                <a:lnTo>
                  <a:pt x="2636153" y="1280404"/>
                </a:lnTo>
                <a:lnTo>
                  <a:pt x="2659785" y="1272512"/>
                </a:lnTo>
                <a:close/>
                <a:moveTo>
                  <a:pt x="2721202" y="1261521"/>
                </a:moveTo>
                <a:lnTo>
                  <a:pt x="2699701" y="1265032"/>
                </a:lnTo>
                <a:lnTo>
                  <a:pt x="2662287" y="1277526"/>
                </a:lnTo>
                <a:lnTo>
                  <a:pt x="2662020" y="1277615"/>
                </a:lnTo>
                <a:lnTo>
                  <a:pt x="2682683" y="1275388"/>
                </a:lnTo>
                <a:lnTo>
                  <a:pt x="2682927" y="1275285"/>
                </a:lnTo>
                <a:close/>
                <a:moveTo>
                  <a:pt x="2714384" y="1252876"/>
                </a:moveTo>
                <a:lnTo>
                  <a:pt x="2705116" y="1254824"/>
                </a:lnTo>
                <a:lnTo>
                  <a:pt x="2681292" y="1261251"/>
                </a:lnTo>
                <a:lnTo>
                  <a:pt x="2699013" y="1258404"/>
                </a:lnTo>
                <a:close/>
                <a:moveTo>
                  <a:pt x="2777684" y="1252298"/>
                </a:moveTo>
                <a:lnTo>
                  <a:pt x="2754993" y="1256003"/>
                </a:lnTo>
                <a:lnTo>
                  <a:pt x="2726604" y="1266942"/>
                </a:lnTo>
                <a:lnTo>
                  <a:pt x="2713229" y="1272095"/>
                </a:lnTo>
                <a:lnTo>
                  <a:pt x="2738617" y="1269358"/>
                </a:lnTo>
                <a:lnTo>
                  <a:pt x="2763818" y="1258353"/>
                </a:lnTo>
                <a:close/>
                <a:moveTo>
                  <a:pt x="2786235" y="1237780"/>
                </a:moveTo>
                <a:lnTo>
                  <a:pt x="2770055" y="1241179"/>
                </a:lnTo>
                <a:lnTo>
                  <a:pt x="2764899" y="1243082"/>
                </a:lnTo>
                <a:cubicBezTo>
                  <a:pt x="2759884" y="1244933"/>
                  <a:pt x="2759884" y="1244933"/>
                  <a:pt x="2759884" y="1244933"/>
                </a:cubicBezTo>
                <a:lnTo>
                  <a:pt x="2738576" y="1252049"/>
                </a:lnTo>
                <a:lnTo>
                  <a:pt x="2754778" y="1249447"/>
                </a:lnTo>
                <a:lnTo>
                  <a:pt x="2768325" y="1244575"/>
                </a:lnTo>
                <a:cubicBezTo>
                  <a:pt x="2780524" y="1240188"/>
                  <a:pt x="2780524" y="1240188"/>
                  <a:pt x="2780524" y="1240188"/>
                </a:cubicBezTo>
                <a:close/>
                <a:moveTo>
                  <a:pt x="2841726" y="1224878"/>
                </a:moveTo>
                <a:lnTo>
                  <a:pt x="2815804" y="1231377"/>
                </a:lnTo>
                <a:lnTo>
                  <a:pt x="2784148" y="1244729"/>
                </a:lnTo>
                <a:lnTo>
                  <a:pt x="2801257" y="1241981"/>
                </a:lnTo>
                <a:lnTo>
                  <a:pt x="2801350" y="1241963"/>
                </a:lnTo>
                <a:lnTo>
                  <a:pt x="2803467" y="1241039"/>
                </a:lnTo>
                <a:cubicBezTo>
                  <a:pt x="2804992" y="1240373"/>
                  <a:pt x="2804992" y="1240373"/>
                  <a:pt x="2804992" y="1240373"/>
                </a:cubicBezTo>
                <a:close/>
                <a:moveTo>
                  <a:pt x="2818081" y="1224347"/>
                </a:moveTo>
                <a:lnTo>
                  <a:pt x="2809074" y="1226777"/>
                </a:lnTo>
                <a:lnTo>
                  <a:pt x="2806401" y="1227763"/>
                </a:lnTo>
                <a:lnTo>
                  <a:pt x="2808931" y="1227227"/>
                </a:lnTo>
                <a:lnTo>
                  <a:pt x="2814340" y="1225925"/>
                </a:lnTo>
                <a:close/>
                <a:moveTo>
                  <a:pt x="2887025" y="1203951"/>
                </a:moveTo>
                <a:lnTo>
                  <a:pt x="2865952" y="1210224"/>
                </a:lnTo>
                <a:lnTo>
                  <a:pt x="2847860" y="1217855"/>
                </a:lnTo>
                <a:lnTo>
                  <a:pt x="2867883" y="1213035"/>
                </a:lnTo>
                <a:lnTo>
                  <a:pt x="2880030" y="1207271"/>
                </a:lnTo>
                <a:close/>
                <a:moveTo>
                  <a:pt x="2935978" y="1180577"/>
                </a:moveTo>
                <a:lnTo>
                  <a:pt x="2930627" y="1182438"/>
                </a:lnTo>
                <a:lnTo>
                  <a:pt x="2923762" y="1185400"/>
                </a:lnTo>
                <a:lnTo>
                  <a:pt x="2929226" y="1183808"/>
                </a:lnTo>
                <a:close/>
                <a:moveTo>
                  <a:pt x="4742389" y="0"/>
                </a:moveTo>
                <a:lnTo>
                  <a:pt x="4742389" y="9182"/>
                </a:lnTo>
                <a:lnTo>
                  <a:pt x="4733821" y="11262"/>
                </a:lnTo>
                <a:cubicBezTo>
                  <a:pt x="4700662" y="21290"/>
                  <a:pt x="4668129" y="33199"/>
                  <a:pt x="4636847" y="46988"/>
                </a:cubicBezTo>
                <a:cubicBezTo>
                  <a:pt x="4506716" y="97130"/>
                  <a:pt x="4386595" y="169836"/>
                  <a:pt x="4273980" y="252571"/>
                </a:cubicBezTo>
                <a:cubicBezTo>
                  <a:pt x="4163869" y="337813"/>
                  <a:pt x="4058762" y="430576"/>
                  <a:pt x="3953656" y="523339"/>
                </a:cubicBezTo>
                <a:cubicBezTo>
                  <a:pt x="3876077" y="593538"/>
                  <a:pt x="3876077" y="593538"/>
                  <a:pt x="3876077" y="593538"/>
                </a:cubicBezTo>
                <a:cubicBezTo>
                  <a:pt x="3836037" y="626130"/>
                  <a:pt x="3836037" y="626130"/>
                  <a:pt x="3836037" y="626130"/>
                </a:cubicBezTo>
                <a:cubicBezTo>
                  <a:pt x="3823524" y="638666"/>
                  <a:pt x="3808509" y="648694"/>
                  <a:pt x="3795996" y="661230"/>
                </a:cubicBezTo>
                <a:cubicBezTo>
                  <a:pt x="3740940" y="703851"/>
                  <a:pt x="3685885" y="746472"/>
                  <a:pt x="3628326" y="789093"/>
                </a:cubicBezTo>
                <a:cubicBezTo>
                  <a:pt x="3572019" y="829207"/>
                  <a:pt x="3514461" y="868067"/>
                  <a:pt x="3455651" y="905673"/>
                </a:cubicBezTo>
                <a:lnTo>
                  <a:pt x="3335376" y="978473"/>
                </a:lnTo>
                <a:lnTo>
                  <a:pt x="3432730" y="925262"/>
                </a:lnTo>
                <a:cubicBezTo>
                  <a:pt x="3492477" y="890479"/>
                  <a:pt x="3551285" y="854129"/>
                  <a:pt x="3608841" y="816526"/>
                </a:cubicBezTo>
                <a:cubicBezTo>
                  <a:pt x="3666399" y="778923"/>
                  <a:pt x="3721453" y="738813"/>
                  <a:pt x="3776507" y="696196"/>
                </a:cubicBezTo>
                <a:cubicBezTo>
                  <a:pt x="3941670" y="568345"/>
                  <a:pt x="3941670" y="568345"/>
                  <a:pt x="3941670" y="568345"/>
                </a:cubicBezTo>
                <a:cubicBezTo>
                  <a:pt x="3994222" y="528235"/>
                  <a:pt x="4049277" y="483111"/>
                  <a:pt x="4104331" y="443001"/>
                </a:cubicBezTo>
                <a:cubicBezTo>
                  <a:pt x="4159385" y="400384"/>
                  <a:pt x="4216942" y="362781"/>
                  <a:pt x="4274499" y="325178"/>
                </a:cubicBezTo>
                <a:cubicBezTo>
                  <a:pt x="4392115" y="249972"/>
                  <a:pt x="4517239" y="189807"/>
                  <a:pt x="4652372" y="149697"/>
                </a:cubicBezTo>
                <a:lnTo>
                  <a:pt x="4742389" y="128066"/>
                </a:lnTo>
                <a:lnTo>
                  <a:pt x="4742389" y="138430"/>
                </a:lnTo>
                <a:lnTo>
                  <a:pt x="4654875" y="159724"/>
                </a:lnTo>
                <a:cubicBezTo>
                  <a:pt x="4522243" y="197327"/>
                  <a:pt x="4397120" y="257492"/>
                  <a:pt x="4279504" y="332699"/>
                </a:cubicBezTo>
                <a:cubicBezTo>
                  <a:pt x="4221947" y="367795"/>
                  <a:pt x="4164390" y="407905"/>
                  <a:pt x="4109336" y="448015"/>
                </a:cubicBezTo>
                <a:cubicBezTo>
                  <a:pt x="4054281" y="490632"/>
                  <a:pt x="3999227" y="533249"/>
                  <a:pt x="3946675" y="575866"/>
                </a:cubicBezTo>
                <a:cubicBezTo>
                  <a:pt x="3781512" y="703717"/>
                  <a:pt x="3781512" y="703717"/>
                  <a:pt x="3781512" y="703717"/>
                </a:cubicBezTo>
                <a:cubicBezTo>
                  <a:pt x="3726458" y="743827"/>
                  <a:pt x="3668901" y="783937"/>
                  <a:pt x="3611344" y="821540"/>
                </a:cubicBezTo>
                <a:cubicBezTo>
                  <a:pt x="3496231" y="899253"/>
                  <a:pt x="3376112" y="966939"/>
                  <a:pt x="3253491" y="1032117"/>
                </a:cubicBezTo>
                <a:lnTo>
                  <a:pt x="3191695" y="1062445"/>
                </a:lnTo>
                <a:lnTo>
                  <a:pt x="3232851" y="1044362"/>
                </a:lnTo>
                <a:cubicBezTo>
                  <a:pt x="3355472" y="986698"/>
                  <a:pt x="3475591" y="924019"/>
                  <a:pt x="3593207" y="853819"/>
                </a:cubicBezTo>
                <a:cubicBezTo>
                  <a:pt x="3653266" y="818719"/>
                  <a:pt x="3710823" y="781112"/>
                  <a:pt x="3765877" y="743505"/>
                </a:cubicBezTo>
                <a:cubicBezTo>
                  <a:pt x="3936045" y="628177"/>
                  <a:pt x="3936045" y="628177"/>
                  <a:pt x="3936045" y="628177"/>
                </a:cubicBezTo>
                <a:cubicBezTo>
                  <a:pt x="4048657" y="550456"/>
                  <a:pt x="4163770" y="472734"/>
                  <a:pt x="4283889" y="410056"/>
                </a:cubicBezTo>
                <a:cubicBezTo>
                  <a:pt x="4406510" y="347377"/>
                  <a:pt x="4536638" y="299742"/>
                  <a:pt x="4671771" y="272163"/>
                </a:cubicBezTo>
                <a:lnTo>
                  <a:pt x="4742389" y="264326"/>
                </a:lnTo>
                <a:lnTo>
                  <a:pt x="4742389" y="273458"/>
                </a:lnTo>
                <a:lnTo>
                  <a:pt x="4671771" y="282192"/>
                </a:lnTo>
                <a:cubicBezTo>
                  <a:pt x="4539141" y="307263"/>
                  <a:pt x="4409012" y="354899"/>
                  <a:pt x="4288893" y="417577"/>
                </a:cubicBezTo>
                <a:cubicBezTo>
                  <a:pt x="4166273" y="480256"/>
                  <a:pt x="4053661" y="555470"/>
                  <a:pt x="3941050" y="633191"/>
                </a:cubicBezTo>
                <a:cubicBezTo>
                  <a:pt x="3770882" y="748520"/>
                  <a:pt x="3770882" y="748520"/>
                  <a:pt x="3770882" y="748520"/>
                </a:cubicBezTo>
                <a:cubicBezTo>
                  <a:pt x="3715828" y="788634"/>
                  <a:pt x="3655769" y="823734"/>
                  <a:pt x="3598212" y="858834"/>
                </a:cubicBezTo>
                <a:cubicBezTo>
                  <a:pt x="3480595" y="929034"/>
                  <a:pt x="3357975" y="994219"/>
                  <a:pt x="3235353" y="1051883"/>
                </a:cubicBezTo>
                <a:lnTo>
                  <a:pt x="3083811" y="1118465"/>
                </a:lnTo>
                <a:lnTo>
                  <a:pt x="3215960" y="1067077"/>
                </a:lnTo>
                <a:cubicBezTo>
                  <a:pt x="3343586" y="1016916"/>
                  <a:pt x="3466207" y="959232"/>
                  <a:pt x="3586326" y="896531"/>
                </a:cubicBezTo>
                <a:cubicBezTo>
                  <a:pt x="3646385" y="866435"/>
                  <a:pt x="3703942" y="831323"/>
                  <a:pt x="3761499" y="796211"/>
                </a:cubicBezTo>
                <a:cubicBezTo>
                  <a:pt x="3936672" y="693382"/>
                  <a:pt x="3936672" y="693382"/>
                  <a:pt x="3936672" y="693382"/>
                </a:cubicBezTo>
                <a:cubicBezTo>
                  <a:pt x="4054288" y="623158"/>
                  <a:pt x="4174407" y="557949"/>
                  <a:pt x="4299530" y="507789"/>
                </a:cubicBezTo>
                <a:cubicBezTo>
                  <a:pt x="4362091" y="482709"/>
                  <a:pt x="4427156" y="460137"/>
                  <a:pt x="4492220" y="442581"/>
                </a:cubicBezTo>
                <a:cubicBezTo>
                  <a:pt x="4557285" y="425024"/>
                  <a:pt x="4624851" y="409976"/>
                  <a:pt x="4692418" y="407468"/>
                </a:cubicBezTo>
                <a:lnTo>
                  <a:pt x="4742389" y="407468"/>
                </a:lnTo>
                <a:lnTo>
                  <a:pt x="4742389" y="415145"/>
                </a:lnTo>
                <a:lnTo>
                  <a:pt x="4692418" y="414992"/>
                </a:lnTo>
                <a:cubicBezTo>
                  <a:pt x="4627353" y="420008"/>
                  <a:pt x="4559787" y="432548"/>
                  <a:pt x="4494723" y="450105"/>
                </a:cubicBezTo>
                <a:cubicBezTo>
                  <a:pt x="4429659" y="467661"/>
                  <a:pt x="4364594" y="490233"/>
                  <a:pt x="4302033" y="515313"/>
                </a:cubicBezTo>
                <a:cubicBezTo>
                  <a:pt x="4176909" y="565473"/>
                  <a:pt x="4056790" y="630682"/>
                  <a:pt x="3941677" y="698398"/>
                </a:cubicBezTo>
                <a:cubicBezTo>
                  <a:pt x="3766504" y="803735"/>
                  <a:pt x="3766504" y="803735"/>
                  <a:pt x="3766504" y="803735"/>
                </a:cubicBezTo>
                <a:cubicBezTo>
                  <a:pt x="3706444" y="836339"/>
                  <a:pt x="3648887" y="871451"/>
                  <a:pt x="3588828" y="904056"/>
                </a:cubicBezTo>
                <a:cubicBezTo>
                  <a:pt x="3468709" y="966756"/>
                  <a:pt x="3346089" y="1021932"/>
                  <a:pt x="3218463" y="1074601"/>
                </a:cubicBezTo>
                <a:cubicBezTo>
                  <a:pt x="3155901" y="1100308"/>
                  <a:pt x="3092870" y="1124761"/>
                  <a:pt x="3029409" y="1148078"/>
                </a:cubicBezTo>
                <a:lnTo>
                  <a:pt x="2999014" y="1158650"/>
                </a:lnTo>
                <a:lnTo>
                  <a:pt x="2973916" y="1170786"/>
                </a:lnTo>
                <a:lnTo>
                  <a:pt x="3013812" y="1159160"/>
                </a:lnTo>
                <a:cubicBezTo>
                  <a:pt x="3077936" y="1139100"/>
                  <a:pt x="3141748" y="1117786"/>
                  <a:pt x="3205559" y="1095217"/>
                </a:cubicBezTo>
                <a:cubicBezTo>
                  <a:pt x="3333181" y="1052589"/>
                  <a:pt x="3458301" y="1002438"/>
                  <a:pt x="3578417" y="947271"/>
                </a:cubicBezTo>
                <a:cubicBezTo>
                  <a:pt x="3701035" y="887090"/>
                  <a:pt x="3821151" y="826908"/>
                  <a:pt x="3941266" y="766727"/>
                </a:cubicBezTo>
                <a:cubicBezTo>
                  <a:pt x="4061381" y="709053"/>
                  <a:pt x="4186502" y="653886"/>
                  <a:pt x="4314125" y="613765"/>
                </a:cubicBezTo>
                <a:cubicBezTo>
                  <a:pt x="4379187" y="593705"/>
                  <a:pt x="4444250" y="578659"/>
                  <a:pt x="4511815" y="566122"/>
                </a:cubicBezTo>
                <a:cubicBezTo>
                  <a:pt x="4576877" y="553584"/>
                  <a:pt x="4646945" y="548569"/>
                  <a:pt x="4714510" y="553584"/>
                </a:cubicBezTo>
                <a:lnTo>
                  <a:pt x="4742389" y="555330"/>
                </a:lnTo>
                <a:lnTo>
                  <a:pt x="4742389" y="563161"/>
                </a:lnTo>
                <a:lnTo>
                  <a:pt x="4712007" y="561106"/>
                </a:lnTo>
                <a:cubicBezTo>
                  <a:pt x="4646945" y="556091"/>
                  <a:pt x="4579380" y="563614"/>
                  <a:pt x="4511815" y="573644"/>
                </a:cubicBezTo>
                <a:cubicBezTo>
                  <a:pt x="4446753" y="586182"/>
                  <a:pt x="4381689" y="603735"/>
                  <a:pt x="4316627" y="621288"/>
                </a:cubicBezTo>
                <a:cubicBezTo>
                  <a:pt x="4189005" y="661409"/>
                  <a:pt x="4066387" y="716575"/>
                  <a:pt x="3943769" y="774249"/>
                </a:cubicBezTo>
                <a:cubicBezTo>
                  <a:pt x="3823653" y="834431"/>
                  <a:pt x="3703537" y="894612"/>
                  <a:pt x="3583422" y="952286"/>
                </a:cubicBezTo>
                <a:cubicBezTo>
                  <a:pt x="3460804" y="1009960"/>
                  <a:pt x="3335683" y="1057604"/>
                  <a:pt x="3208061" y="1102740"/>
                </a:cubicBezTo>
                <a:cubicBezTo>
                  <a:pt x="3144250" y="1125308"/>
                  <a:pt x="3079813" y="1145996"/>
                  <a:pt x="3015376" y="1165743"/>
                </a:cubicBezTo>
                <a:lnTo>
                  <a:pt x="2934640" y="1189777"/>
                </a:lnTo>
                <a:lnTo>
                  <a:pt x="2905035" y="1204092"/>
                </a:lnTo>
                <a:lnTo>
                  <a:pt x="3004236" y="1180211"/>
                </a:lnTo>
                <a:cubicBezTo>
                  <a:pt x="3069181" y="1163652"/>
                  <a:pt x="3133931" y="1146113"/>
                  <a:pt x="3198368" y="1127323"/>
                </a:cubicBezTo>
                <a:cubicBezTo>
                  <a:pt x="3260928" y="1109785"/>
                  <a:pt x="3325991" y="1089741"/>
                  <a:pt x="3388551" y="1069698"/>
                </a:cubicBezTo>
                <a:cubicBezTo>
                  <a:pt x="3421082" y="1059676"/>
                  <a:pt x="3453613" y="1047149"/>
                  <a:pt x="3483643" y="1037127"/>
                </a:cubicBezTo>
                <a:cubicBezTo>
                  <a:pt x="3531188" y="1019589"/>
                  <a:pt x="3531188" y="1019589"/>
                  <a:pt x="3531188" y="1019589"/>
                </a:cubicBezTo>
                <a:cubicBezTo>
                  <a:pt x="3546203" y="1014578"/>
                  <a:pt x="3561217" y="1007062"/>
                  <a:pt x="3578734" y="1002051"/>
                </a:cubicBezTo>
                <a:cubicBezTo>
                  <a:pt x="3763912" y="926888"/>
                  <a:pt x="3763912" y="926888"/>
                  <a:pt x="3763912" y="926888"/>
                </a:cubicBezTo>
                <a:cubicBezTo>
                  <a:pt x="3826472" y="901834"/>
                  <a:pt x="3889032" y="876779"/>
                  <a:pt x="3949090" y="851725"/>
                </a:cubicBezTo>
                <a:cubicBezTo>
                  <a:pt x="4074211" y="801616"/>
                  <a:pt x="4201833" y="759024"/>
                  <a:pt x="4331959" y="731464"/>
                </a:cubicBezTo>
                <a:cubicBezTo>
                  <a:pt x="4399523" y="716432"/>
                  <a:pt x="4464586" y="703904"/>
                  <a:pt x="4532151" y="698894"/>
                </a:cubicBezTo>
                <a:cubicBezTo>
                  <a:pt x="4597213" y="693883"/>
                  <a:pt x="4667281" y="696388"/>
                  <a:pt x="4732343" y="706410"/>
                </a:cubicBezTo>
                <a:lnTo>
                  <a:pt x="4742389" y="708731"/>
                </a:lnTo>
                <a:lnTo>
                  <a:pt x="4742389" y="716573"/>
                </a:lnTo>
                <a:lnTo>
                  <a:pt x="4732343" y="713926"/>
                </a:lnTo>
                <a:cubicBezTo>
                  <a:pt x="4698561" y="708915"/>
                  <a:pt x="4665404" y="705784"/>
                  <a:pt x="4632248" y="704531"/>
                </a:cubicBezTo>
                <a:cubicBezTo>
                  <a:pt x="4599091" y="703278"/>
                  <a:pt x="4565934" y="703905"/>
                  <a:pt x="4532151" y="706410"/>
                </a:cubicBezTo>
                <a:cubicBezTo>
                  <a:pt x="4464586" y="711421"/>
                  <a:pt x="4399523" y="723948"/>
                  <a:pt x="4334461" y="738981"/>
                </a:cubicBezTo>
                <a:cubicBezTo>
                  <a:pt x="4204336" y="766540"/>
                  <a:pt x="4076713" y="809133"/>
                  <a:pt x="3954095" y="859241"/>
                </a:cubicBezTo>
                <a:cubicBezTo>
                  <a:pt x="3891535" y="881790"/>
                  <a:pt x="3828975" y="909350"/>
                  <a:pt x="3766415" y="934404"/>
                </a:cubicBezTo>
                <a:cubicBezTo>
                  <a:pt x="3581236" y="1007062"/>
                  <a:pt x="3581236" y="1007062"/>
                  <a:pt x="3581236" y="1007062"/>
                </a:cubicBezTo>
                <a:cubicBezTo>
                  <a:pt x="3563719" y="1014578"/>
                  <a:pt x="3548705" y="1019589"/>
                  <a:pt x="3533691" y="1027105"/>
                </a:cubicBezTo>
                <a:cubicBezTo>
                  <a:pt x="3486145" y="1044643"/>
                  <a:pt x="3486145" y="1044643"/>
                  <a:pt x="3486145" y="1044643"/>
                </a:cubicBezTo>
                <a:cubicBezTo>
                  <a:pt x="3456116" y="1054665"/>
                  <a:pt x="3423585" y="1064687"/>
                  <a:pt x="3391053" y="1074708"/>
                </a:cubicBezTo>
                <a:cubicBezTo>
                  <a:pt x="3328493" y="1097257"/>
                  <a:pt x="3263431" y="1117301"/>
                  <a:pt x="3200871" y="1134839"/>
                </a:cubicBezTo>
                <a:lnTo>
                  <a:pt x="2877196" y="1215985"/>
                </a:lnTo>
                <a:lnTo>
                  <a:pt x="2875102" y="1216868"/>
                </a:lnTo>
                <a:cubicBezTo>
                  <a:pt x="2855043" y="1225330"/>
                  <a:pt x="2855043" y="1225330"/>
                  <a:pt x="2855043" y="1225330"/>
                </a:cubicBezTo>
                <a:lnTo>
                  <a:pt x="2832458" y="1236048"/>
                </a:lnTo>
                <a:lnTo>
                  <a:pt x="3193216" y="1167445"/>
                </a:lnTo>
                <a:cubicBezTo>
                  <a:pt x="3323348" y="1137380"/>
                  <a:pt x="3453480" y="1107316"/>
                  <a:pt x="3578607" y="1064724"/>
                </a:cubicBezTo>
                <a:cubicBezTo>
                  <a:pt x="3643673" y="1044681"/>
                  <a:pt x="3706236" y="1027143"/>
                  <a:pt x="3768799" y="1007100"/>
                </a:cubicBezTo>
                <a:cubicBezTo>
                  <a:pt x="3833865" y="984551"/>
                  <a:pt x="3896429" y="964508"/>
                  <a:pt x="3961495" y="946970"/>
                </a:cubicBezTo>
                <a:cubicBezTo>
                  <a:pt x="4089124" y="906884"/>
                  <a:pt x="4219256" y="876819"/>
                  <a:pt x="4349388" y="856776"/>
                </a:cubicBezTo>
                <a:cubicBezTo>
                  <a:pt x="4448864" y="841744"/>
                  <a:pt x="4549748" y="836576"/>
                  <a:pt x="4648871" y="848673"/>
                </a:cubicBezTo>
                <a:lnTo>
                  <a:pt x="4742389" y="865896"/>
                </a:lnTo>
                <a:lnTo>
                  <a:pt x="4742389" y="876335"/>
                </a:lnTo>
                <a:lnTo>
                  <a:pt x="4647855" y="857246"/>
                </a:lnTo>
                <a:cubicBezTo>
                  <a:pt x="4615205" y="852862"/>
                  <a:pt x="4582281" y="850513"/>
                  <a:pt x="4549278" y="849886"/>
                </a:cubicBezTo>
                <a:cubicBezTo>
                  <a:pt x="4483274" y="848634"/>
                  <a:pt x="4416957" y="854271"/>
                  <a:pt x="4351891" y="864292"/>
                </a:cubicBezTo>
                <a:cubicBezTo>
                  <a:pt x="4219256" y="884335"/>
                  <a:pt x="4089124" y="914400"/>
                  <a:pt x="3963997" y="951981"/>
                </a:cubicBezTo>
                <a:cubicBezTo>
                  <a:pt x="3898931" y="972024"/>
                  <a:pt x="3836368" y="992067"/>
                  <a:pt x="3771302" y="1012111"/>
                </a:cubicBezTo>
                <a:cubicBezTo>
                  <a:pt x="3708739" y="1034659"/>
                  <a:pt x="3646175" y="1052197"/>
                  <a:pt x="3581109" y="1072240"/>
                </a:cubicBezTo>
                <a:cubicBezTo>
                  <a:pt x="3455983" y="1114832"/>
                  <a:pt x="3325851" y="1144897"/>
                  <a:pt x="3195719" y="1172456"/>
                </a:cubicBezTo>
                <a:lnTo>
                  <a:pt x="2809662" y="1246866"/>
                </a:lnTo>
                <a:lnTo>
                  <a:pt x="2807495" y="1247894"/>
                </a:lnTo>
                <a:lnTo>
                  <a:pt x="2761193" y="1266924"/>
                </a:lnTo>
                <a:lnTo>
                  <a:pt x="2797435" y="1263017"/>
                </a:lnTo>
                <a:cubicBezTo>
                  <a:pt x="2929441" y="1248600"/>
                  <a:pt x="3061446" y="1232930"/>
                  <a:pt x="3192826" y="1212872"/>
                </a:cubicBezTo>
                <a:cubicBezTo>
                  <a:pt x="3257890" y="1205350"/>
                  <a:pt x="3322955" y="1192814"/>
                  <a:pt x="3388019" y="1180277"/>
                </a:cubicBezTo>
                <a:cubicBezTo>
                  <a:pt x="3420551" y="1175263"/>
                  <a:pt x="3453083" y="1167741"/>
                  <a:pt x="3485615" y="1160219"/>
                </a:cubicBezTo>
                <a:cubicBezTo>
                  <a:pt x="3583211" y="1140161"/>
                  <a:pt x="3583211" y="1140161"/>
                  <a:pt x="3583211" y="1140161"/>
                </a:cubicBezTo>
                <a:cubicBezTo>
                  <a:pt x="3648276" y="1127624"/>
                  <a:pt x="3713340" y="1110074"/>
                  <a:pt x="3778404" y="1095030"/>
                </a:cubicBezTo>
                <a:cubicBezTo>
                  <a:pt x="3840966" y="1079986"/>
                  <a:pt x="3906031" y="1064943"/>
                  <a:pt x="3971095" y="1049899"/>
                </a:cubicBezTo>
                <a:cubicBezTo>
                  <a:pt x="4101223" y="1022319"/>
                  <a:pt x="4233855" y="999753"/>
                  <a:pt x="4366485" y="989724"/>
                </a:cubicBezTo>
                <a:cubicBezTo>
                  <a:pt x="4465959" y="982203"/>
                  <a:pt x="4566840" y="985963"/>
                  <a:pt x="4663850" y="1007354"/>
                </a:cubicBezTo>
                <a:lnTo>
                  <a:pt x="4742389" y="1029966"/>
                </a:lnTo>
                <a:lnTo>
                  <a:pt x="4742389" y="1037999"/>
                </a:lnTo>
                <a:lnTo>
                  <a:pt x="4685532" y="1020809"/>
                </a:lnTo>
                <a:cubicBezTo>
                  <a:pt x="4613336" y="1002910"/>
                  <a:pt x="4538863" y="995572"/>
                  <a:pt x="4464786" y="994778"/>
                </a:cubicBezTo>
                <a:cubicBezTo>
                  <a:pt x="4431862" y="994425"/>
                  <a:pt x="4399017" y="995366"/>
                  <a:pt x="4366485" y="997246"/>
                </a:cubicBezTo>
                <a:cubicBezTo>
                  <a:pt x="4233855" y="1007275"/>
                  <a:pt x="4103726" y="1029841"/>
                  <a:pt x="3973597" y="1057421"/>
                </a:cubicBezTo>
                <a:cubicBezTo>
                  <a:pt x="3908533" y="1072464"/>
                  <a:pt x="3843469" y="1087508"/>
                  <a:pt x="3778404" y="1102552"/>
                </a:cubicBezTo>
                <a:cubicBezTo>
                  <a:pt x="3713340" y="1117595"/>
                  <a:pt x="3650778" y="1132639"/>
                  <a:pt x="3585714" y="1147683"/>
                </a:cubicBezTo>
                <a:cubicBezTo>
                  <a:pt x="3488117" y="1167741"/>
                  <a:pt x="3488117" y="1167741"/>
                  <a:pt x="3488117" y="1167741"/>
                </a:cubicBezTo>
                <a:cubicBezTo>
                  <a:pt x="3455585" y="1175263"/>
                  <a:pt x="3423053" y="1182785"/>
                  <a:pt x="3390521" y="1187799"/>
                </a:cubicBezTo>
                <a:cubicBezTo>
                  <a:pt x="3325457" y="1200335"/>
                  <a:pt x="3257890" y="1210365"/>
                  <a:pt x="3192826" y="1220394"/>
                </a:cubicBezTo>
                <a:cubicBezTo>
                  <a:pt x="3061446" y="1239198"/>
                  <a:pt x="2929441" y="1254869"/>
                  <a:pt x="2797435" y="1269599"/>
                </a:cubicBezTo>
                <a:lnTo>
                  <a:pt x="2739028" y="1276034"/>
                </a:lnTo>
                <a:lnTo>
                  <a:pt x="2722096" y="1282994"/>
                </a:lnTo>
                <a:cubicBezTo>
                  <a:pt x="2709896" y="1288008"/>
                  <a:pt x="2709896" y="1288008"/>
                  <a:pt x="2709896" y="1288008"/>
                </a:cubicBezTo>
                <a:lnTo>
                  <a:pt x="2691765" y="1295343"/>
                </a:lnTo>
                <a:lnTo>
                  <a:pt x="2795633" y="1289998"/>
                </a:lnTo>
                <a:cubicBezTo>
                  <a:pt x="2927954" y="1284046"/>
                  <a:pt x="3060589" y="1277780"/>
                  <a:pt x="3193223" y="1267755"/>
                </a:cubicBezTo>
                <a:cubicBezTo>
                  <a:pt x="3260791" y="1262743"/>
                  <a:pt x="3325857" y="1257730"/>
                  <a:pt x="3390923" y="1250211"/>
                </a:cubicBezTo>
                <a:cubicBezTo>
                  <a:pt x="3588623" y="1225149"/>
                  <a:pt x="3588623" y="1225149"/>
                  <a:pt x="3588623" y="1225149"/>
                </a:cubicBezTo>
                <a:cubicBezTo>
                  <a:pt x="3721258" y="1207605"/>
                  <a:pt x="3851390" y="1182543"/>
                  <a:pt x="3981522" y="1164999"/>
                </a:cubicBezTo>
                <a:cubicBezTo>
                  <a:pt x="4049090" y="1157480"/>
                  <a:pt x="4114156" y="1147455"/>
                  <a:pt x="4181725" y="1142443"/>
                </a:cubicBezTo>
                <a:cubicBezTo>
                  <a:pt x="4246791" y="1134924"/>
                  <a:pt x="4311857" y="1129912"/>
                  <a:pt x="4379425" y="1129912"/>
                </a:cubicBezTo>
                <a:cubicBezTo>
                  <a:pt x="4446993" y="1132418"/>
                  <a:pt x="4512059" y="1134924"/>
                  <a:pt x="4579628" y="1147455"/>
                </a:cubicBezTo>
                <a:cubicBezTo>
                  <a:pt x="4612161" y="1152468"/>
                  <a:pt x="4644693" y="1157480"/>
                  <a:pt x="4677227" y="1167505"/>
                </a:cubicBezTo>
                <a:lnTo>
                  <a:pt x="4742389" y="1188113"/>
                </a:lnTo>
                <a:lnTo>
                  <a:pt x="4742389" y="1197002"/>
                </a:lnTo>
                <a:lnTo>
                  <a:pt x="4674724" y="1175024"/>
                </a:lnTo>
                <a:cubicBezTo>
                  <a:pt x="4642191" y="1167505"/>
                  <a:pt x="4609658" y="1159987"/>
                  <a:pt x="4577125" y="1154974"/>
                </a:cubicBezTo>
                <a:cubicBezTo>
                  <a:pt x="4512059" y="1144949"/>
                  <a:pt x="4444491" y="1139937"/>
                  <a:pt x="4379425" y="1139937"/>
                </a:cubicBezTo>
                <a:cubicBezTo>
                  <a:pt x="4314359" y="1139937"/>
                  <a:pt x="4246791" y="1142443"/>
                  <a:pt x="4181725" y="1149962"/>
                </a:cubicBezTo>
                <a:cubicBezTo>
                  <a:pt x="4114156" y="1157480"/>
                  <a:pt x="4049090" y="1164999"/>
                  <a:pt x="3984024" y="1172518"/>
                </a:cubicBezTo>
                <a:cubicBezTo>
                  <a:pt x="3851390" y="1190062"/>
                  <a:pt x="3721258" y="1215124"/>
                  <a:pt x="3591126" y="1232668"/>
                </a:cubicBezTo>
                <a:cubicBezTo>
                  <a:pt x="3393426" y="1257730"/>
                  <a:pt x="3393426" y="1257730"/>
                  <a:pt x="3393426" y="1257730"/>
                </a:cubicBezTo>
                <a:cubicBezTo>
                  <a:pt x="3325857" y="1265249"/>
                  <a:pt x="3260791" y="1270261"/>
                  <a:pt x="3193223" y="1275274"/>
                </a:cubicBezTo>
                <a:cubicBezTo>
                  <a:pt x="3061840" y="1285299"/>
                  <a:pt x="2929831" y="1291564"/>
                  <a:pt x="2797510" y="1297203"/>
                </a:cubicBezTo>
                <a:lnTo>
                  <a:pt x="2673116" y="1302888"/>
                </a:lnTo>
                <a:lnTo>
                  <a:pt x="2661097" y="1307751"/>
                </a:lnTo>
                <a:lnTo>
                  <a:pt x="2621225" y="1322346"/>
                </a:lnTo>
                <a:lnTo>
                  <a:pt x="2797441" y="1325679"/>
                </a:lnTo>
                <a:cubicBezTo>
                  <a:pt x="2930072" y="1329442"/>
                  <a:pt x="3062703" y="1333204"/>
                  <a:pt x="3195334" y="1333204"/>
                </a:cubicBezTo>
                <a:cubicBezTo>
                  <a:pt x="3230368" y="1333204"/>
                  <a:pt x="3262901" y="1333204"/>
                  <a:pt x="3295433" y="1333204"/>
                </a:cubicBezTo>
                <a:cubicBezTo>
                  <a:pt x="3327965" y="1333204"/>
                  <a:pt x="3362999" y="1330696"/>
                  <a:pt x="3395531" y="1330696"/>
                </a:cubicBezTo>
                <a:cubicBezTo>
                  <a:pt x="3495631" y="1325679"/>
                  <a:pt x="3495631" y="1325679"/>
                  <a:pt x="3495631" y="1325679"/>
                </a:cubicBezTo>
                <a:cubicBezTo>
                  <a:pt x="3543177" y="1323171"/>
                  <a:pt x="3543177" y="1323171"/>
                  <a:pt x="3543177" y="1323171"/>
                </a:cubicBezTo>
                <a:cubicBezTo>
                  <a:pt x="3593227" y="1320662"/>
                  <a:pt x="3593227" y="1320662"/>
                  <a:pt x="3593227" y="1320662"/>
                </a:cubicBezTo>
                <a:cubicBezTo>
                  <a:pt x="3725858" y="1313137"/>
                  <a:pt x="3858489" y="1298086"/>
                  <a:pt x="3991120" y="1290561"/>
                </a:cubicBezTo>
                <a:cubicBezTo>
                  <a:pt x="4056184" y="1285544"/>
                  <a:pt x="4123751" y="1280527"/>
                  <a:pt x="4188815" y="1278019"/>
                </a:cubicBezTo>
                <a:cubicBezTo>
                  <a:pt x="4256382" y="1275510"/>
                  <a:pt x="4323949" y="1275510"/>
                  <a:pt x="4389013" y="1278019"/>
                </a:cubicBezTo>
                <a:cubicBezTo>
                  <a:pt x="4456580" y="1283036"/>
                  <a:pt x="4521644" y="1290561"/>
                  <a:pt x="4586709" y="1303103"/>
                </a:cubicBezTo>
                <a:cubicBezTo>
                  <a:pt x="4604225" y="1305612"/>
                  <a:pt x="4619241" y="1310628"/>
                  <a:pt x="4636758" y="1313137"/>
                </a:cubicBezTo>
                <a:cubicBezTo>
                  <a:pt x="4684305" y="1328188"/>
                  <a:pt x="4684305" y="1328188"/>
                  <a:pt x="4684305" y="1328188"/>
                </a:cubicBezTo>
                <a:cubicBezTo>
                  <a:pt x="4708079" y="1334459"/>
                  <a:pt x="4725909" y="1339163"/>
                  <a:pt x="4739281" y="1342690"/>
                </a:cubicBezTo>
                <a:lnTo>
                  <a:pt x="4742389" y="1343510"/>
                </a:lnTo>
                <a:lnTo>
                  <a:pt x="4742389" y="1352843"/>
                </a:lnTo>
                <a:lnTo>
                  <a:pt x="4722977" y="1347354"/>
                </a:lnTo>
                <a:cubicBezTo>
                  <a:pt x="4681803" y="1335713"/>
                  <a:pt x="4681803" y="1335713"/>
                  <a:pt x="4681803" y="1335713"/>
                </a:cubicBezTo>
                <a:cubicBezTo>
                  <a:pt x="4634255" y="1323171"/>
                  <a:pt x="4634255" y="1323171"/>
                  <a:pt x="4634255" y="1323171"/>
                </a:cubicBezTo>
                <a:cubicBezTo>
                  <a:pt x="4619241" y="1318154"/>
                  <a:pt x="4601723" y="1315645"/>
                  <a:pt x="4586709" y="1310628"/>
                </a:cubicBezTo>
                <a:cubicBezTo>
                  <a:pt x="4521644" y="1298086"/>
                  <a:pt x="4454077" y="1290561"/>
                  <a:pt x="4389013" y="1285544"/>
                </a:cubicBezTo>
                <a:cubicBezTo>
                  <a:pt x="4322698" y="1281782"/>
                  <a:pt x="4256382" y="1282409"/>
                  <a:pt x="4190067" y="1285230"/>
                </a:cubicBezTo>
                <a:cubicBezTo>
                  <a:pt x="4123751" y="1288052"/>
                  <a:pt x="4057436" y="1293069"/>
                  <a:pt x="3991120" y="1298086"/>
                </a:cubicBezTo>
                <a:cubicBezTo>
                  <a:pt x="3858489" y="1305612"/>
                  <a:pt x="3725858" y="1318154"/>
                  <a:pt x="3593227" y="1328188"/>
                </a:cubicBezTo>
                <a:cubicBezTo>
                  <a:pt x="3545680" y="1330696"/>
                  <a:pt x="3545680" y="1330696"/>
                  <a:pt x="3545680" y="1330696"/>
                </a:cubicBezTo>
                <a:cubicBezTo>
                  <a:pt x="3495631" y="1333204"/>
                  <a:pt x="3495631" y="1333204"/>
                  <a:pt x="3495631" y="1333204"/>
                </a:cubicBezTo>
                <a:cubicBezTo>
                  <a:pt x="3395531" y="1338221"/>
                  <a:pt x="3395531" y="1338221"/>
                  <a:pt x="3395531" y="1338221"/>
                </a:cubicBezTo>
                <a:cubicBezTo>
                  <a:pt x="3362999" y="1338221"/>
                  <a:pt x="3327965" y="1340730"/>
                  <a:pt x="3295433" y="1340730"/>
                </a:cubicBezTo>
                <a:cubicBezTo>
                  <a:pt x="3262901" y="1340730"/>
                  <a:pt x="3230368" y="1340730"/>
                  <a:pt x="3195334" y="1340730"/>
                </a:cubicBezTo>
                <a:cubicBezTo>
                  <a:pt x="3062703" y="1339476"/>
                  <a:pt x="2930072" y="1335713"/>
                  <a:pt x="2797441" y="1332264"/>
                </a:cubicBezTo>
                <a:lnTo>
                  <a:pt x="2603375" y="1329052"/>
                </a:lnTo>
                <a:lnTo>
                  <a:pt x="2557030" y="1346910"/>
                </a:lnTo>
                <a:lnTo>
                  <a:pt x="2602614" y="1350303"/>
                </a:lnTo>
                <a:cubicBezTo>
                  <a:pt x="2801907" y="1368169"/>
                  <a:pt x="2999441" y="1393087"/>
                  <a:pt x="3198382" y="1408131"/>
                </a:cubicBezTo>
                <a:cubicBezTo>
                  <a:pt x="3248430" y="1413146"/>
                  <a:pt x="3248430" y="1413146"/>
                  <a:pt x="3248430" y="1413146"/>
                </a:cubicBezTo>
                <a:cubicBezTo>
                  <a:pt x="3298479" y="1415654"/>
                  <a:pt x="3298479" y="1415654"/>
                  <a:pt x="3298479" y="1415654"/>
                </a:cubicBezTo>
                <a:cubicBezTo>
                  <a:pt x="3398575" y="1420669"/>
                  <a:pt x="3398575" y="1420669"/>
                  <a:pt x="3398575" y="1420669"/>
                </a:cubicBezTo>
                <a:cubicBezTo>
                  <a:pt x="3431106" y="1420669"/>
                  <a:pt x="3466140" y="1423176"/>
                  <a:pt x="3498671" y="1423176"/>
                </a:cubicBezTo>
                <a:cubicBezTo>
                  <a:pt x="3531203" y="1425683"/>
                  <a:pt x="3563734" y="1425683"/>
                  <a:pt x="3598767" y="1425683"/>
                </a:cubicBezTo>
                <a:cubicBezTo>
                  <a:pt x="3731395" y="1425683"/>
                  <a:pt x="3864023" y="1423176"/>
                  <a:pt x="3996650" y="1420669"/>
                </a:cubicBezTo>
                <a:cubicBezTo>
                  <a:pt x="4064215" y="1420669"/>
                  <a:pt x="4131781" y="1418161"/>
                  <a:pt x="4196843" y="1418161"/>
                </a:cubicBezTo>
                <a:cubicBezTo>
                  <a:pt x="4264408" y="1420669"/>
                  <a:pt x="4329471" y="1423176"/>
                  <a:pt x="4397035" y="1428191"/>
                </a:cubicBezTo>
                <a:cubicBezTo>
                  <a:pt x="4464601" y="1435713"/>
                  <a:pt x="4529663" y="1443236"/>
                  <a:pt x="4594726" y="1458280"/>
                </a:cubicBezTo>
                <a:cubicBezTo>
                  <a:pt x="4644149" y="1467683"/>
                  <a:pt x="4681216" y="1474736"/>
                  <a:pt x="4709016" y="1480025"/>
                </a:cubicBezTo>
                <a:lnTo>
                  <a:pt x="4742389" y="1486374"/>
                </a:lnTo>
                <a:lnTo>
                  <a:pt x="4742389" y="1494257"/>
                </a:lnTo>
                <a:lnTo>
                  <a:pt x="4677071" y="1481670"/>
                </a:lnTo>
                <a:cubicBezTo>
                  <a:pt x="4594726" y="1465803"/>
                  <a:pt x="4594726" y="1465803"/>
                  <a:pt x="4594726" y="1465803"/>
                </a:cubicBezTo>
                <a:cubicBezTo>
                  <a:pt x="4529663" y="1450758"/>
                  <a:pt x="4462099" y="1443236"/>
                  <a:pt x="4397035" y="1435713"/>
                </a:cubicBezTo>
                <a:cubicBezTo>
                  <a:pt x="4329471" y="1430698"/>
                  <a:pt x="4264408" y="1428191"/>
                  <a:pt x="4196843" y="1428191"/>
                </a:cubicBezTo>
                <a:cubicBezTo>
                  <a:pt x="4131781" y="1425683"/>
                  <a:pt x="4064215" y="1428191"/>
                  <a:pt x="3996650" y="1428191"/>
                </a:cubicBezTo>
                <a:cubicBezTo>
                  <a:pt x="3864023" y="1430698"/>
                  <a:pt x="3731395" y="1433206"/>
                  <a:pt x="3598767" y="1433206"/>
                </a:cubicBezTo>
                <a:cubicBezTo>
                  <a:pt x="3563734" y="1433206"/>
                  <a:pt x="3531203" y="1433206"/>
                  <a:pt x="3498671" y="1430698"/>
                </a:cubicBezTo>
                <a:cubicBezTo>
                  <a:pt x="3463637" y="1430698"/>
                  <a:pt x="3431106" y="1428191"/>
                  <a:pt x="3398575" y="1425683"/>
                </a:cubicBezTo>
                <a:cubicBezTo>
                  <a:pt x="3298479" y="1420669"/>
                  <a:pt x="3298479" y="1420669"/>
                  <a:pt x="3298479" y="1420669"/>
                </a:cubicBezTo>
                <a:cubicBezTo>
                  <a:pt x="3248430" y="1418161"/>
                  <a:pt x="3248430" y="1418161"/>
                  <a:pt x="3248430" y="1418161"/>
                </a:cubicBezTo>
                <a:cubicBezTo>
                  <a:pt x="3198382" y="1415654"/>
                  <a:pt x="3198382" y="1415654"/>
                  <a:pt x="3198382" y="1415654"/>
                </a:cubicBezTo>
                <a:cubicBezTo>
                  <a:pt x="3065755" y="1404370"/>
                  <a:pt x="2933127" y="1389952"/>
                  <a:pt x="2800499" y="1376161"/>
                </a:cubicBezTo>
                <a:lnTo>
                  <a:pt x="2541482" y="1352901"/>
                </a:lnTo>
                <a:lnTo>
                  <a:pt x="2519845" y="1361238"/>
                </a:lnTo>
                <a:cubicBezTo>
                  <a:pt x="2514698" y="1363221"/>
                  <a:pt x="2514698" y="1363221"/>
                  <a:pt x="2514698" y="1363221"/>
                </a:cubicBezTo>
                <a:lnTo>
                  <a:pt x="2492236" y="1370889"/>
                </a:lnTo>
                <a:lnTo>
                  <a:pt x="2607863" y="1388382"/>
                </a:lnTo>
                <a:cubicBezTo>
                  <a:pt x="2805412" y="1421420"/>
                  <a:pt x="3001553" y="1461866"/>
                  <a:pt x="3200510" y="1493846"/>
                </a:cubicBezTo>
                <a:cubicBezTo>
                  <a:pt x="3266829" y="1503879"/>
                  <a:pt x="3333148" y="1513285"/>
                  <a:pt x="3399467" y="1521123"/>
                </a:cubicBezTo>
                <a:lnTo>
                  <a:pt x="3456135" y="1526213"/>
                </a:lnTo>
                <a:lnTo>
                  <a:pt x="3385974" y="1526213"/>
                </a:lnTo>
                <a:lnTo>
                  <a:pt x="3198007" y="1501370"/>
                </a:lnTo>
                <a:cubicBezTo>
                  <a:pt x="3000927" y="1469390"/>
                  <a:pt x="2803848" y="1428945"/>
                  <a:pt x="2605712" y="1394849"/>
                </a:cubicBezTo>
                <a:lnTo>
                  <a:pt x="2480242" y="1374984"/>
                </a:lnTo>
                <a:lnTo>
                  <a:pt x="2430316" y="1392028"/>
                </a:lnTo>
                <a:lnTo>
                  <a:pt x="2611703" y="1435223"/>
                </a:lnTo>
                <a:cubicBezTo>
                  <a:pt x="2709822" y="1460086"/>
                  <a:pt x="2807677" y="1486624"/>
                  <a:pt x="2905401" y="1512588"/>
                </a:cubicBezTo>
                <a:lnTo>
                  <a:pt x="2959386" y="1526213"/>
                </a:lnTo>
                <a:lnTo>
                  <a:pt x="2932531" y="1526213"/>
                </a:lnTo>
                <a:lnTo>
                  <a:pt x="2904301" y="1519009"/>
                </a:lnTo>
                <a:cubicBezTo>
                  <a:pt x="2806651" y="1493118"/>
                  <a:pt x="2709177" y="1466963"/>
                  <a:pt x="2611351" y="1442394"/>
                </a:cubicBezTo>
                <a:lnTo>
                  <a:pt x="2417339" y="1396458"/>
                </a:lnTo>
                <a:lnTo>
                  <a:pt x="2366634" y="1413767"/>
                </a:lnTo>
                <a:lnTo>
                  <a:pt x="2372405" y="1415502"/>
                </a:lnTo>
                <a:cubicBezTo>
                  <a:pt x="2422456" y="1430541"/>
                  <a:pt x="2422456" y="1430541"/>
                  <a:pt x="2422456" y="1430541"/>
                </a:cubicBezTo>
                <a:cubicBezTo>
                  <a:pt x="2487522" y="1449967"/>
                  <a:pt x="2552119" y="1470803"/>
                  <a:pt x="2616442" y="1492383"/>
                </a:cubicBezTo>
                <a:lnTo>
                  <a:pt x="2714577" y="1526213"/>
                </a:lnTo>
                <a:lnTo>
                  <a:pt x="2697232" y="1526213"/>
                </a:lnTo>
                <a:lnTo>
                  <a:pt x="2613979" y="1497435"/>
                </a:lnTo>
                <a:cubicBezTo>
                  <a:pt x="2549617" y="1475816"/>
                  <a:pt x="2485020" y="1454980"/>
                  <a:pt x="2419954" y="1435554"/>
                </a:cubicBezTo>
                <a:cubicBezTo>
                  <a:pt x="2369903" y="1420515"/>
                  <a:pt x="2369903" y="1420515"/>
                  <a:pt x="2369903" y="1420515"/>
                </a:cubicBezTo>
                <a:lnTo>
                  <a:pt x="2356905" y="1417089"/>
                </a:lnTo>
                <a:lnTo>
                  <a:pt x="2316294" y="1430952"/>
                </a:lnTo>
                <a:lnTo>
                  <a:pt x="2127719" y="1485932"/>
                </a:lnTo>
                <a:lnTo>
                  <a:pt x="2204876" y="1503785"/>
                </a:lnTo>
                <a:cubicBezTo>
                  <a:pt x="2254923" y="1513821"/>
                  <a:pt x="2254923" y="1513821"/>
                  <a:pt x="2254923" y="1513821"/>
                </a:cubicBezTo>
                <a:cubicBezTo>
                  <a:pt x="2304970" y="1523857"/>
                  <a:pt x="2304970" y="1523857"/>
                  <a:pt x="2304970" y="1523857"/>
                </a:cubicBezTo>
                <a:lnTo>
                  <a:pt x="2314134" y="1526213"/>
                </a:lnTo>
                <a:lnTo>
                  <a:pt x="2281838" y="1526213"/>
                </a:lnTo>
                <a:lnTo>
                  <a:pt x="2258677" y="1520407"/>
                </a:lnTo>
                <a:cubicBezTo>
                  <a:pt x="2252421" y="1518839"/>
                  <a:pt x="2252421" y="1518839"/>
                  <a:pt x="2252421" y="1518839"/>
                </a:cubicBezTo>
                <a:cubicBezTo>
                  <a:pt x="2204876" y="1508803"/>
                  <a:pt x="2204876" y="1508803"/>
                  <a:pt x="2204876" y="1508803"/>
                </a:cubicBezTo>
                <a:lnTo>
                  <a:pt x="2117153" y="1489013"/>
                </a:lnTo>
                <a:lnTo>
                  <a:pt x="2014436" y="1518961"/>
                </a:lnTo>
                <a:lnTo>
                  <a:pt x="1983833" y="1526213"/>
                </a:lnTo>
                <a:lnTo>
                  <a:pt x="1962561" y="1526213"/>
                </a:lnTo>
                <a:lnTo>
                  <a:pt x="2014304" y="1513946"/>
                </a:lnTo>
                <a:lnTo>
                  <a:pt x="2107222" y="1486773"/>
                </a:lnTo>
                <a:lnTo>
                  <a:pt x="2104782" y="1486222"/>
                </a:lnTo>
                <a:lnTo>
                  <a:pt x="2059080" y="1477998"/>
                </a:lnTo>
                <a:lnTo>
                  <a:pt x="1992309" y="1496203"/>
                </a:lnTo>
                <a:lnTo>
                  <a:pt x="1852191" y="1526213"/>
                </a:lnTo>
                <a:lnTo>
                  <a:pt x="1827090" y="1526213"/>
                </a:lnTo>
                <a:lnTo>
                  <a:pt x="1991566" y="1491190"/>
                </a:lnTo>
                <a:lnTo>
                  <a:pt x="2047515" y="1475916"/>
                </a:lnTo>
                <a:lnTo>
                  <a:pt x="2019390" y="1470855"/>
                </a:lnTo>
                <a:cubicBezTo>
                  <a:pt x="2007191" y="1468660"/>
                  <a:pt x="2007191" y="1468660"/>
                  <a:pt x="2007191" y="1468660"/>
                </a:cubicBezTo>
                <a:lnTo>
                  <a:pt x="1989537" y="1465988"/>
                </a:lnTo>
                <a:lnTo>
                  <a:pt x="1702379" y="1526213"/>
                </a:lnTo>
                <a:lnTo>
                  <a:pt x="1678465" y="1526213"/>
                </a:lnTo>
                <a:lnTo>
                  <a:pt x="1975510" y="1463865"/>
                </a:lnTo>
                <a:lnTo>
                  <a:pt x="1916849" y="1454987"/>
                </a:lnTo>
                <a:lnTo>
                  <a:pt x="1654418" y="1505979"/>
                </a:lnTo>
                <a:lnTo>
                  <a:pt x="1507673" y="1526213"/>
                </a:lnTo>
                <a:lnTo>
                  <a:pt x="1470857" y="1526213"/>
                </a:lnTo>
                <a:lnTo>
                  <a:pt x="1651916" y="1500963"/>
                </a:lnTo>
                <a:lnTo>
                  <a:pt x="1899571" y="1452372"/>
                </a:lnTo>
                <a:lnTo>
                  <a:pt x="1834242" y="1442485"/>
                </a:lnTo>
                <a:lnTo>
                  <a:pt x="1639052" y="1476367"/>
                </a:lnTo>
                <a:lnTo>
                  <a:pt x="1254290" y="1526213"/>
                </a:lnTo>
                <a:lnTo>
                  <a:pt x="1219068" y="1526213"/>
                </a:lnTo>
                <a:lnTo>
                  <a:pt x="1237416" y="1524638"/>
                </a:lnTo>
                <a:cubicBezTo>
                  <a:pt x="1371294" y="1510219"/>
                  <a:pt x="1505173" y="1492666"/>
                  <a:pt x="1639052" y="1471352"/>
                </a:cubicBezTo>
                <a:lnTo>
                  <a:pt x="1818580" y="1440115"/>
                </a:lnTo>
                <a:lnTo>
                  <a:pt x="1808255" y="1438552"/>
                </a:lnTo>
                <a:lnTo>
                  <a:pt x="1740515" y="1430863"/>
                </a:lnTo>
                <a:lnTo>
                  <a:pt x="1626857" y="1448018"/>
                </a:lnTo>
                <a:cubicBezTo>
                  <a:pt x="1494229" y="1466809"/>
                  <a:pt x="1361601" y="1482468"/>
                  <a:pt x="1228661" y="1495621"/>
                </a:cubicBezTo>
                <a:lnTo>
                  <a:pt x="852899" y="1526213"/>
                </a:lnTo>
                <a:lnTo>
                  <a:pt x="815074" y="1526213"/>
                </a:lnTo>
                <a:lnTo>
                  <a:pt x="828590" y="1525686"/>
                </a:lnTo>
                <a:cubicBezTo>
                  <a:pt x="1093844" y="1508148"/>
                  <a:pt x="1361601" y="1480589"/>
                  <a:pt x="1626857" y="1443007"/>
                </a:cubicBezTo>
                <a:lnTo>
                  <a:pt x="1721439" y="1428698"/>
                </a:lnTo>
                <a:lnTo>
                  <a:pt x="1632000" y="1418546"/>
                </a:lnTo>
                <a:lnTo>
                  <a:pt x="1616619" y="1420490"/>
                </a:lnTo>
                <a:cubicBezTo>
                  <a:pt x="1351350" y="1453061"/>
                  <a:pt x="1086081" y="1478114"/>
                  <a:pt x="820813" y="1493147"/>
                </a:cubicBezTo>
                <a:cubicBezTo>
                  <a:pt x="555543" y="1510685"/>
                  <a:pt x="287773" y="1518201"/>
                  <a:pt x="22503" y="1515695"/>
                </a:cubicBezTo>
                <a:cubicBezTo>
                  <a:pt x="287773" y="1518201"/>
                  <a:pt x="555543" y="1508179"/>
                  <a:pt x="820813" y="1490641"/>
                </a:cubicBezTo>
                <a:cubicBezTo>
                  <a:pt x="953447" y="1481873"/>
                  <a:pt x="1086081" y="1471225"/>
                  <a:pt x="1218716" y="1458698"/>
                </a:cubicBezTo>
                <a:lnTo>
                  <a:pt x="1610676" y="1416125"/>
                </a:lnTo>
                <a:lnTo>
                  <a:pt x="1609318" y="1415971"/>
                </a:lnTo>
                <a:cubicBezTo>
                  <a:pt x="1559271" y="1413462"/>
                  <a:pt x="1559271" y="1413462"/>
                  <a:pt x="1559271" y="1413462"/>
                </a:cubicBezTo>
                <a:cubicBezTo>
                  <a:pt x="1509224" y="1408444"/>
                  <a:pt x="1509224" y="1408444"/>
                  <a:pt x="1509224" y="1408444"/>
                </a:cubicBezTo>
                <a:lnTo>
                  <a:pt x="1486643" y="1406788"/>
                </a:lnTo>
                <a:lnTo>
                  <a:pt x="1212315" y="1431240"/>
                </a:lnTo>
                <a:cubicBezTo>
                  <a:pt x="815478" y="1463913"/>
                  <a:pt x="417585" y="1487418"/>
                  <a:pt x="19691" y="1491179"/>
                </a:cubicBezTo>
                <a:cubicBezTo>
                  <a:pt x="417585" y="1485538"/>
                  <a:pt x="815478" y="1461562"/>
                  <a:pt x="1212315" y="1427714"/>
                </a:cubicBezTo>
                <a:lnTo>
                  <a:pt x="1459239" y="1404777"/>
                </a:lnTo>
                <a:lnTo>
                  <a:pt x="1406628" y="1400918"/>
                </a:lnTo>
                <a:lnTo>
                  <a:pt x="1234761" y="1396610"/>
                </a:lnTo>
                <a:lnTo>
                  <a:pt x="810496" y="1426588"/>
                </a:lnTo>
                <a:cubicBezTo>
                  <a:pt x="678018" y="1435203"/>
                  <a:pt x="545462" y="1443114"/>
                  <a:pt x="412867" y="1449810"/>
                </a:cubicBezTo>
                <a:lnTo>
                  <a:pt x="86413" y="1462888"/>
                </a:lnTo>
                <a:lnTo>
                  <a:pt x="15002" y="1465748"/>
                </a:lnTo>
                <a:lnTo>
                  <a:pt x="89545" y="1462483"/>
                </a:lnTo>
                <a:lnTo>
                  <a:pt x="412867" y="1448322"/>
                </a:lnTo>
                <a:cubicBezTo>
                  <a:pt x="545462" y="1441234"/>
                  <a:pt x="678018" y="1433011"/>
                  <a:pt x="810496" y="1424082"/>
                </a:cubicBezTo>
                <a:lnTo>
                  <a:pt x="1194331" y="1395748"/>
                </a:lnTo>
                <a:lnTo>
                  <a:pt x="1006253" y="1393391"/>
                </a:lnTo>
                <a:cubicBezTo>
                  <a:pt x="971220" y="1393391"/>
                  <a:pt x="938690" y="1395900"/>
                  <a:pt x="903657" y="1395900"/>
                </a:cubicBezTo>
                <a:cubicBezTo>
                  <a:pt x="853610" y="1398409"/>
                  <a:pt x="853610" y="1398409"/>
                  <a:pt x="853610" y="1398409"/>
                </a:cubicBezTo>
                <a:cubicBezTo>
                  <a:pt x="803563" y="1398409"/>
                  <a:pt x="803563" y="1398409"/>
                  <a:pt x="803563" y="1398409"/>
                </a:cubicBezTo>
                <a:lnTo>
                  <a:pt x="643413" y="1407943"/>
                </a:lnTo>
                <a:lnTo>
                  <a:pt x="803563" y="1395900"/>
                </a:lnTo>
                <a:cubicBezTo>
                  <a:pt x="853610" y="1393391"/>
                  <a:pt x="853610" y="1393391"/>
                  <a:pt x="853610" y="1393391"/>
                </a:cubicBezTo>
                <a:cubicBezTo>
                  <a:pt x="903657" y="1393391"/>
                  <a:pt x="903657" y="1393391"/>
                  <a:pt x="903657" y="1393391"/>
                </a:cubicBezTo>
                <a:cubicBezTo>
                  <a:pt x="938690" y="1393391"/>
                  <a:pt x="971220" y="1390882"/>
                  <a:pt x="1006253" y="1390882"/>
                </a:cubicBezTo>
                <a:cubicBezTo>
                  <a:pt x="1071314" y="1390882"/>
                  <a:pt x="1138877" y="1388373"/>
                  <a:pt x="1206441" y="1390882"/>
                </a:cubicBezTo>
                <a:lnTo>
                  <a:pt x="1245512" y="1391970"/>
                </a:lnTo>
                <a:lnTo>
                  <a:pt x="1604112" y="1365499"/>
                </a:lnTo>
                <a:cubicBezTo>
                  <a:pt x="1736747" y="1355474"/>
                  <a:pt x="1869381" y="1345449"/>
                  <a:pt x="2002016" y="1336050"/>
                </a:cubicBezTo>
                <a:lnTo>
                  <a:pt x="2021651" y="1334783"/>
                </a:lnTo>
                <a:lnTo>
                  <a:pt x="1996024" y="1330291"/>
                </a:lnTo>
                <a:lnTo>
                  <a:pt x="1603761" y="1345747"/>
                </a:lnTo>
                <a:cubicBezTo>
                  <a:pt x="1073237" y="1370831"/>
                  <a:pt x="542713" y="1413474"/>
                  <a:pt x="12189" y="1441067"/>
                </a:cubicBezTo>
                <a:cubicBezTo>
                  <a:pt x="542713" y="1410966"/>
                  <a:pt x="1073237" y="1368323"/>
                  <a:pt x="1603761" y="1340730"/>
                </a:cubicBezTo>
                <a:lnTo>
                  <a:pt x="1971306" y="1325958"/>
                </a:lnTo>
                <a:lnTo>
                  <a:pt x="1960110" y="1323995"/>
                </a:lnTo>
                <a:lnTo>
                  <a:pt x="1604348" y="1322878"/>
                </a:lnTo>
                <a:cubicBezTo>
                  <a:pt x="1071335" y="1332908"/>
                  <a:pt x="540826" y="1375534"/>
                  <a:pt x="10314" y="1415654"/>
                </a:cubicBezTo>
                <a:cubicBezTo>
                  <a:pt x="540826" y="1373027"/>
                  <a:pt x="1071335" y="1330400"/>
                  <a:pt x="1604348" y="1317863"/>
                </a:cubicBezTo>
                <a:lnTo>
                  <a:pt x="1889609" y="1317415"/>
                </a:lnTo>
                <a:lnTo>
                  <a:pt x="1608855" y="1305727"/>
                </a:lnTo>
                <a:cubicBezTo>
                  <a:pt x="1341077" y="1300711"/>
                  <a:pt x="1073299" y="1308236"/>
                  <a:pt x="805521" y="1325793"/>
                </a:cubicBezTo>
                <a:cubicBezTo>
                  <a:pt x="537742" y="1340843"/>
                  <a:pt x="272467" y="1365925"/>
                  <a:pt x="4688" y="1391008"/>
                </a:cubicBezTo>
                <a:cubicBezTo>
                  <a:pt x="272467" y="1363417"/>
                  <a:pt x="537742" y="1338335"/>
                  <a:pt x="805521" y="1323285"/>
                </a:cubicBezTo>
                <a:cubicBezTo>
                  <a:pt x="1073299" y="1305727"/>
                  <a:pt x="1341077" y="1295694"/>
                  <a:pt x="1608855" y="1300711"/>
                </a:cubicBezTo>
                <a:lnTo>
                  <a:pt x="1882117" y="1311385"/>
                </a:lnTo>
                <a:lnTo>
                  <a:pt x="1877765" y="1310731"/>
                </a:lnTo>
                <a:lnTo>
                  <a:pt x="1815761" y="1304073"/>
                </a:lnTo>
                <a:cubicBezTo>
                  <a:pt x="1748824" y="1298117"/>
                  <a:pt x="1681886" y="1293101"/>
                  <a:pt x="1614323" y="1288086"/>
                </a:cubicBezTo>
                <a:cubicBezTo>
                  <a:pt x="1546759" y="1285578"/>
                  <a:pt x="1479196" y="1283070"/>
                  <a:pt x="1411633" y="1280562"/>
                </a:cubicBezTo>
                <a:cubicBezTo>
                  <a:pt x="1346572" y="1278054"/>
                  <a:pt x="1279009" y="1278054"/>
                  <a:pt x="1211445" y="1278054"/>
                </a:cubicBezTo>
                <a:cubicBezTo>
                  <a:pt x="1076319" y="1280562"/>
                  <a:pt x="941192" y="1283070"/>
                  <a:pt x="806066" y="1290593"/>
                </a:cubicBezTo>
                <a:cubicBezTo>
                  <a:pt x="538315" y="1305640"/>
                  <a:pt x="270564" y="1333226"/>
                  <a:pt x="2813" y="1365827"/>
                </a:cubicBezTo>
                <a:cubicBezTo>
                  <a:pt x="270564" y="1333226"/>
                  <a:pt x="538315" y="1303132"/>
                  <a:pt x="806066" y="1288086"/>
                </a:cubicBezTo>
                <a:cubicBezTo>
                  <a:pt x="941192" y="1280562"/>
                  <a:pt x="1076319" y="1275547"/>
                  <a:pt x="1211445" y="1275547"/>
                </a:cubicBezTo>
                <a:cubicBezTo>
                  <a:pt x="1279009" y="1275547"/>
                  <a:pt x="1346572" y="1275547"/>
                  <a:pt x="1411633" y="1275547"/>
                </a:cubicBezTo>
                <a:cubicBezTo>
                  <a:pt x="1479196" y="1278054"/>
                  <a:pt x="1546759" y="1280562"/>
                  <a:pt x="1614323" y="1283070"/>
                </a:cubicBezTo>
                <a:lnTo>
                  <a:pt x="1781622" y="1296286"/>
                </a:lnTo>
                <a:lnTo>
                  <a:pt x="1724248" y="1287666"/>
                </a:lnTo>
                <a:cubicBezTo>
                  <a:pt x="1621644" y="1277640"/>
                  <a:pt x="1621644" y="1277640"/>
                  <a:pt x="1621644" y="1277640"/>
                </a:cubicBezTo>
                <a:cubicBezTo>
                  <a:pt x="1486507" y="1262600"/>
                  <a:pt x="1351370" y="1252574"/>
                  <a:pt x="1216233" y="1252574"/>
                </a:cubicBezTo>
                <a:cubicBezTo>
                  <a:pt x="1166183" y="1250067"/>
                  <a:pt x="1166183" y="1250067"/>
                  <a:pt x="1166183" y="1250067"/>
                </a:cubicBezTo>
                <a:cubicBezTo>
                  <a:pt x="1148665" y="1250067"/>
                  <a:pt x="1131147" y="1250067"/>
                  <a:pt x="1113629" y="1250067"/>
                </a:cubicBezTo>
                <a:cubicBezTo>
                  <a:pt x="1013528" y="1250067"/>
                  <a:pt x="1013528" y="1250067"/>
                  <a:pt x="1013528" y="1250067"/>
                </a:cubicBezTo>
                <a:cubicBezTo>
                  <a:pt x="943457" y="1252574"/>
                  <a:pt x="875888" y="1252574"/>
                  <a:pt x="808320" y="1257587"/>
                </a:cubicBezTo>
                <a:cubicBezTo>
                  <a:pt x="538046" y="1270120"/>
                  <a:pt x="267772" y="1300199"/>
                  <a:pt x="0" y="1340304"/>
                </a:cubicBezTo>
                <a:cubicBezTo>
                  <a:pt x="267772" y="1300199"/>
                  <a:pt x="538046" y="1267614"/>
                  <a:pt x="808320" y="1255081"/>
                </a:cubicBezTo>
                <a:cubicBezTo>
                  <a:pt x="875888" y="1250067"/>
                  <a:pt x="943457" y="1250067"/>
                  <a:pt x="1013528" y="1247561"/>
                </a:cubicBezTo>
                <a:cubicBezTo>
                  <a:pt x="1113629" y="1247561"/>
                  <a:pt x="1113629" y="1247561"/>
                  <a:pt x="1113629" y="1247561"/>
                </a:cubicBezTo>
                <a:cubicBezTo>
                  <a:pt x="1131147" y="1247561"/>
                  <a:pt x="1148665" y="1247561"/>
                  <a:pt x="1166183" y="1247561"/>
                </a:cubicBezTo>
                <a:cubicBezTo>
                  <a:pt x="1216233" y="1247561"/>
                  <a:pt x="1216233" y="1247561"/>
                  <a:pt x="1216233" y="1247561"/>
                </a:cubicBezTo>
                <a:cubicBezTo>
                  <a:pt x="1351370" y="1250067"/>
                  <a:pt x="1486507" y="1257587"/>
                  <a:pt x="1621644" y="1272627"/>
                </a:cubicBezTo>
                <a:cubicBezTo>
                  <a:pt x="1724248" y="1282653"/>
                  <a:pt x="1724248" y="1282653"/>
                  <a:pt x="1724248" y="1282653"/>
                </a:cubicBezTo>
                <a:cubicBezTo>
                  <a:pt x="1756781" y="1287666"/>
                  <a:pt x="1791817" y="1292679"/>
                  <a:pt x="1824350" y="1297692"/>
                </a:cubicBezTo>
                <a:cubicBezTo>
                  <a:pt x="1874401" y="1305212"/>
                  <a:pt x="1874401" y="1305212"/>
                  <a:pt x="1874401" y="1305212"/>
                </a:cubicBezTo>
                <a:lnTo>
                  <a:pt x="1876050" y="1305460"/>
                </a:lnTo>
                <a:lnTo>
                  <a:pt x="1958694" y="1314376"/>
                </a:lnTo>
                <a:lnTo>
                  <a:pt x="2010210" y="1316388"/>
                </a:lnTo>
                <a:lnTo>
                  <a:pt x="2037840" y="1318801"/>
                </a:lnTo>
                <a:lnTo>
                  <a:pt x="2123809" y="1322717"/>
                </a:lnTo>
                <a:lnTo>
                  <a:pt x="2237745" y="1320831"/>
                </a:lnTo>
                <a:lnTo>
                  <a:pt x="2295221" y="1317121"/>
                </a:lnTo>
                <a:lnTo>
                  <a:pt x="2402045" y="1305641"/>
                </a:lnTo>
                <a:lnTo>
                  <a:pt x="2410836" y="1304694"/>
                </a:lnTo>
                <a:lnTo>
                  <a:pt x="2546168" y="1282955"/>
                </a:lnTo>
                <a:lnTo>
                  <a:pt x="2659717" y="1258873"/>
                </a:lnTo>
                <a:lnTo>
                  <a:pt x="2712288" y="1244690"/>
                </a:lnTo>
                <a:lnTo>
                  <a:pt x="2835272" y="1207526"/>
                </a:lnTo>
                <a:lnTo>
                  <a:pt x="2871251" y="1194959"/>
                </a:lnTo>
                <a:lnTo>
                  <a:pt x="3022620" y="1135682"/>
                </a:lnTo>
                <a:lnTo>
                  <a:pt x="3065180" y="1117038"/>
                </a:lnTo>
                <a:lnTo>
                  <a:pt x="3135498" y="1082054"/>
                </a:lnTo>
                <a:lnTo>
                  <a:pt x="3272966" y="1007211"/>
                </a:lnTo>
                <a:cubicBezTo>
                  <a:pt x="3515712" y="869320"/>
                  <a:pt x="3743443" y="706358"/>
                  <a:pt x="3948651" y="518325"/>
                </a:cubicBezTo>
                <a:cubicBezTo>
                  <a:pt x="4053757" y="425561"/>
                  <a:pt x="4158863" y="330291"/>
                  <a:pt x="4268975" y="247557"/>
                </a:cubicBezTo>
                <a:cubicBezTo>
                  <a:pt x="4381589" y="162315"/>
                  <a:pt x="4501711" y="89609"/>
                  <a:pt x="4631843" y="36959"/>
                </a:cubicBezTo>
                <a:cubicBezTo>
                  <a:pt x="4664376" y="24424"/>
                  <a:pt x="4697535" y="12515"/>
                  <a:pt x="4731319" y="2487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  <a:alpha val="88000"/>
                </a:schemeClr>
              </a:gs>
              <a:gs pos="100000">
                <a:schemeClr val="bg1">
                  <a:lumMod val="9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B254A5-BC54-2A1E-8CEB-EA9923BEAE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95" y="0"/>
            <a:ext cx="749994" cy="68580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068251-C266-3046-C353-4A2FF3F766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755" y="436144"/>
            <a:ext cx="535505" cy="5244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61ED3C3-5CC6-939E-E7A2-149EAC3EBC3B}"/>
              </a:ext>
            </a:extLst>
          </p:cNvPr>
          <p:cNvSpPr txBox="1"/>
          <p:nvPr userDrawn="1"/>
        </p:nvSpPr>
        <p:spPr>
          <a:xfrm>
            <a:off x="900976" y="6353937"/>
            <a:ext cx="519502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1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1401</a:t>
            </a:r>
            <a:r>
              <a:rPr lang="fa-IR" sz="10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bg1">
                    <a:lumMod val="85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| </a:t>
            </a:r>
            <a:r>
              <a:rPr lang="fa-IR" sz="1000" dirty="0">
                <a:solidFill>
                  <a:schemeClr val="bg1">
                    <a:lumMod val="65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طرح توازن سرمایه گذاری در طرح های صنعتی کشور</a:t>
            </a:r>
            <a:endParaRPr lang="en-US" sz="1000" dirty="0">
              <a:solidFill>
                <a:schemeClr val="bg1">
                  <a:lumMod val="65000"/>
                </a:schemeClr>
              </a:solidFill>
              <a:latin typeface="IRANSansMobile(FaNum)" panose="020B0506030804020204" pitchFamily="34" charset="-78"/>
              <a:cs typeface="IRANSansMobile(FaNum)" panose="020B0506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2604709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1_Cryptonary Template - 4">
    <p:bg>
      <p:bgPr>
        <a:gradFill>
          <a:gsLst>
            <a:gs pos="0">
              <a:schemeClr val="accent5">
                <a:lumMod val="75000"/>
              </a:schemeClr>
            </a:gs>
            <a:gs pos="100000">
              <a:schemeClr val="accent5">
                <a:lumMod val="75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A4DA811-0F90-B232-E64A-4EDE5DD49824}"/>
              </a:ext>
            </a:extLst>
          </p:cNvPr>
          <p:cNvSpPr/>
          <p:nvPr userDrawn="1"/>
        </p:nvSpPr>
        <p:spPr>
          <a:xfrm rot="16200000">
            <a:off x="7705627" y="2371627"/>
            <a:ext cx="6858000" cy="2114746"/>
          </a:xfrm>
          <a:custGeom>
            <a:avLst/>
            <a:gdLst>
              <a:gd name="connsiteX0" fmla="*/ 643413 w 4742389"/>
              <a:gd name="connsiteY0" fmla="*/ 1407943 h 1526213"/>
              <a:gd name="connsiteX1" fmla="*/ 403188 w 4742389"/>
              <a:gd name="connsiteY1" fmla="*/ 1426007 h 1526213"/>
              <a:gd name="connsiteX2" fmla="*/ 603376 w 4742389"/>
              <a:gd name="connsiteY2" fmla="*/ 1410326 h 1526213"/>
              <a:gd name="connsiteX3" fmla="*/ 2316873 w 4742389"/>
              <a:gd name="connsiteY3" fmla="*/ 1406472 h 1526213"/>
              <a:gd name="connsiteX4" fmla="*/ 2292268 w 4742389"/>
              <a:gd name="connsiteY4" fmla="*/ 1414417 h 1526213"/>
              <a:gd name="connsiteX5" fmla="*/ 2070799 w 4742389"/>
              <a:gd name="connsiteY5" fmla="*/ 1474802 h 1526213"/>
              <a:gd name="connsiteX6" fmla="*/ 2094773 w 4742389"/>
              <a:gd name="connsiteY6" fmla="*/ 1479009 h 1526213"/>
              <a:gd name="connsiteX7" fmla="*/ 2107285 w 4742389"/>
              <a:gd name="connsiteY7" fmla="*/ 1481204 h 1526213"/>
              <a:gd name="connsiteX8" fmla="*/ 2117880 w 4742389"/>
              <a:gd name="connsiteY8" fmla="*/ 1483656 h 1526213"/>
              <a:gd name="connsiteX9" fmla="*/ 2315239 w 4742389"/>
              <a:gd name="connsiteY9" fmla="*/ 1425938 h 1526213"/>
              <a:gd name="connsiteX10" fmla="*/ 2347886 w 4742389"/>
              <a:gd name="connsiteY10" fmla="*/ 1414711 h 1526213"/>
              <a:gd name="connsiteX11" fmla="*/ 2328299 w 4742389"/>
              <a:gd name="connsiteY11" fmla="*/ 1409548 h 1526213"/>
              <a:gd name="connsiteX12" fmla="*/ 2322355 w 4742389"/>
              <a:gd name="connsiteY12" fmla="*/ 1407982 h 1526213"/>
              <a:gd name="connsiteX13" fmla="*/ 2271317 w 4742389"/>
              <a:gd name="connsiteY13" fmla="*/ 1393924 h 1526213"/>
              <a:gd name="connsiteX14" fmla="*/ 2070766 w 4742389"/>
              <a:gd name="connsiteY14" fmla="*/ 1448952 h 1526213"/>
              <a:gd name="connsiteX15" fmla="*/ 2003434 w 4742389"/>
              <a:gd name="connsiteY15" fmla="*/ 1463073 h 1526213"/>
              <a:gd name="connsiteX16" fmla="*/ 2007191 w 4742389"/>
              <a:gd name="connsiteY16" fmla="*/ 1463642 h 1526213"/>
              <a:gd name="connsiteX17" fmla="*/ 2059110 w 4742389"/>
              <a:gd name="connsiteY17" fmla="*/ 1472751 h 1526213"/>
              <a:gd name="connsiteX18" fmla="*/ 2291173 w 4742389"/>
              <a:gd name="connsiteY18" fmla="*/ 1409403 h 1526213"/>
              <a:gd name="connsiteX19" fmla="*/ 2307838 w 4742389"/>
              <a:gd name="connsiteY19" fmla="*/ 1403983 h 1526213"/>
              <a:gd name="connsiteX20" fmla="*/ 2378176 w 4742389"/>
              <a:gd name="connsiteY20" fmla="*/ 1386677 h 1526213"/>
              <a:gd name="connsiteX21" fmla="*/ 2329155 w 4742389"/>
              <a:gd name="connsiteY21" fmla="*/ 1402506 h 1526213"/>
              <a:gd name="connsiteX22" fmla="*/ 2358093 w 4742389"/>
              <a:gd name="connsiteY22" fmla="*/ 1411201 h 1526213"/>
              <a:gd name="connsiteX23" fmla="*/ 2407814 w 4742389"/>
              <a:gd name="connsiteY23" fmla="*/ 1394103 h 1526213"/>
              <a:gd name="connsiteX24" fmla="*/ 2233796 w 4742389"/>
              <a:gd name="connsiteY24" fmla="*/ 1383589 h 1526213"/>
              <a:gd name="connsiteX25" fmla="*/ 2052937 w 4742389"/>
              <a:gd name="connsiteY25" fmla="*/ 1428544 h 1526213"/>
              <a:gd name="connsiteX26" fmla="*/ 1931367 w 4742389"/>
              <a:gd name="connsiteY26" fmla="*/ 1452166 h 1526213"/>
              <a:gd name="connsiteX27" fmla="*/ 1989402 w 4742389"/>
              <a:gd name="connsiteY27" fmla="*/ 1460949 h 1526213"/>
              <a:gd name="connsiteX28" fmla="*/ 2070453 w 4742389"/>
              <a:gd name="connsiteY28" fmla="*/ 1443937 h 1526213"/>
              <a:gd name="connsiteX29" fmla="*/ 2261511 w 4742389"/>
              <a:gd name="connsiteY29" fmla="*/ 1391222 h 1526213"/>
              <a:gd name="connsiteX30" fmla="*/ 2329305 w 4742389"/>
              <a:gd name="connsiteY30" fmla="*/ 1378012 h 1526213"/>
              <a:gd name="connsiteX31" fmla="*/ 2283683 w 4742389"/>
              <a:gd name="connsiteY31" fmla="*/ 1390530 h 1526213"/>
              <a:gd name="connsiteX32" fmla="*/ 2320293 w 4742389"/>
              <a:gd name="connsiteY32" fmla="*/ 1399933 h 1526213"/>
              <a:gd name="connsiteX33" fmla="*/ 2368504 w 4742389"/>
              <a:gd name="connsiteY33" fmla="*/ 1384254 h 1526213"/>
              <a:gd name="connsiteX34" fmla="*/ 2365026 w 4742389"/>
              <a:gd name="connsiteY34" fmla="*/ 1383382 h 1526213"/>
              <a:gd name="connsiteX35" fmla="*/ 2195642 w 4742389"/>
              <a:gd name="connsiteY35" fmla="*/ 1373395 h 1526213"/>
              <a:gd name="connsiteX36" fmla="*/ 2036309 w 4742389"/>
              <a:gd name="connsiteY36" fmla="*/ 1407409 h 1526213"/>
              <a:gd name="connsiteX37" fmla="*/ 1849685 w 4742389"/>
              <a:gd name="connsiteY37" fmla="*/ 1439804 h 1526213"/>
              <a:gd name="connsiteX38" fmla="*/ 1914009 w 4742389"/>
              <a:gd name="connsiteY38" fmla="*/ 1449539 h 1526213"/>
              <a:gd name="connsiteX39" fmla="*/ 2051373 w 4742389"/>
              <a:gd name="connsiteY39" fmla="*/ 1422588 h 1526213"/>
              <a:gd name="connsiteX40" fmla="*/ 2222273 w 4742389"/>
              <a:gd name="connsiteY40" fmla="*/ 1380415 h 1526213"/>
              <a:gd name="connsiteX41" fmla="*/ 2222253 w 4742389"/>
              <a:gd name="connsiteY41" fmla="*/ 1380409 h 1526213"/>
              <a:gd name="connsiteX42" fmla="*/ 2287251 w 4742389"/>
              <a:gd name="connsiteY42" fmla="*/ 1370301 h 1526213"/>
              <a:gd name="connsiteX43" fmla="*/ 2245412 w 4742389"/>
              <a:gd name="connsiteY43" fmla="*/ 1380701 h 1526213"/>
              <a:gd name="connsiteX44" fmla="*/ 2273499 w 4742389"/>
              <a:gd name="connsiteY44" fmla="*/ 1387915 h 1526213"/>
              <a:gd name="connsiteX45" fmla="*/ 2316413 w 4742389"/>
              <a:gd name="connsiteY45" fmla="*/ 1376074 h 1526213"/>
              <a:gd name="connsiteX46" fmla="*/ 2314979 w 4742389"/>
              <a:gd name="connsiteY46" fmla="*/ 1375859 h 1526213"/>
              <a:gd name="connsiteX47" fmla="*/ 2436053 w 4742389"/>
              <a:gd name="connsiteY47" fmla="*/ 1367988 h 1526213"/>
              <a:gd name="connsiteX48" fmla="*/ 2389019 w 4742389"/>
              <a:gd name="connsiteY48" fmla="*/ 1383175 h 1526213"/>
              <a:gd name="connsiteX49" fmla="*/ 2408817 w 4742389"/>
              <a:gd name="connsiteY49" fmla="*/ 1387144 h 1526213"/>
              <a:gd name="connsiteX50" fmla="*/ 2415073 w 4742389"/>
              <a:gd name="connsiteY50" fmla="*/ 1388398 h 1526213"/>
              <a:gd name="connsiteX51" fmla="*/ 2420586 w 4742389"/>
              <a:gd name="connsiteY51" fmla="*/ 1389710 h 1526213"/>
              <a:gd name="connsiteX52" fmla="*/ 2468716 w 4742389"/>
              <a:gd name="connsiteY52" fmla="*/ 1373159 h 1526213"/>
              <a:gd name="connsiteX53" fmla="*/ 2154700 w 4742389"/>
              <a:gd name="connsiteY53" fmla="*/ 1363869 h 1526213"/>
              <a:gd name="connsiteX54" fmla="*/ 2023175 w 4742389"/>
              <a:gd name="connsiteY54" fmla="*/ 1388201 h 1526213"/>
              <a:gd name="connsiteX55" fmla="*/ 1759491 w 4742389"/>
              <a:gd name="connsiteY55" fmla="*/ 1427999 h 1526213"/>
              <a:gd name="connsiteX56" fmla="*/ 1808255 w 4742389"/>
              <a:gd name="connsiteY56" fmla="*/ 1433534 h 1526213"/>
              <a:gd name="connsiteX57" fmla="*/ 1834004 w 4742389"/>
              <a:gd name="connsiteY57" fmla="*/ 1437431 h 1526213"/>
              <a:gd name="connsiteX58" fmla="*/ 2035370 w 4742389"/>
              <a:gd name="connsiteY58" fmla="*/ 1402394 h 1526213"/>
              <a:gd name="connsiteX59" fmla="*/ 2184870 w 4742389"/>
              <a:gd name="connsiteY59" fmla="*/ 1370556 h 1526213"/>
              <a:gd name="connsiteX60" fmla="*/ 2180649 w 4742389"/>
              <a:gd name="connsiteY60" fmla="*/ 1369443 h 1526213"/>
              <a:gd name="connsiteX61" fmla="*/ 2174705 w 4742389"/>
              <a:gd name="connsiteY61" fmla="*/ 1367877 h 1526213"/>
              <a:gd name="connsiteX62" fmla="*/ 2247479 w 4742389"/>
              <a:gd name="connsiteY62" fmla="*/ 1362329 h 1526213"/>
              <a:gd name="connsiteX63" fmla="*/ 2207044 w 4742389"/>
              <a:gd name="connsiteY63" fmla="*/ 1370961 h 1526213"/>
              <a:gd name="connsiteX64" fmla="*/ 2218500 w 4742389"/>
              <a:gd name="connsiteY64" fmla="*/ 1373830 h 1526213"/>
              <a:gd name="connsiteX65" fmla="*/ 2224756 w 4742389"/>
              <a:gd name="connsiteY65" fmla="*/ 1375396 h 1526213"/>
              <a:gd name="connsiteX66" fmla="*/ 2233504 w 4742389"/>
              <a:gd name="connsiteY66" fmla="*/ 1377643 h 1526213"/>
              <a:gd name="connsiteX67" fmla="*/ 2274010 w 4742389"/>
              <a:gd name="connsiteY67" fmla="*/ 1367647 h 1526213"/>
              <a:gd name="connsiteX68" fmla="*/ 2257112 w 4742389"/>
              <a:gd name="connsiteY68" fmla="*/ 1364260 h 1526213"/>
              <a:gd name="connsiteX69" fmla="*/ 2389230 w 4742389"/>
              <a:gd name="connsiteY69" fmla="*/ 1361570 h 1526213"/>
              <a:gd name="connsiteX70" fmla="*/ 2344103 w 4742389"/>
              <a:gd name="connsiteY70" fmla="*/ 1373952 h 1526213"/>
              <a:gd name="connsiteX71" fmla="*/ 2359083 w 4742389"/>
              <a:gd name="connsiteY71" fmla="*/ 1377112 h 1526213"/>
              <a:gd name="connsiteX72" fmla="*/ 2365026 w 4742389"/>
              <a:gd name="connsiteY72" fmla="*/ 1378366 h 1526213"/>
              <a:gd name="connsiteX73" fmla="*/ 2378378 w 4742389"/>
              <a:gd name="connsiteY73" fmla="*/ 1381042 h 1526213"/>
              <a:gd name="connsiteX74" fmla="*/ 2424260 w 4742389"/>
              <a:gd name="connsiteY74" fmla="*/ 1366121 h 1526213"/>
              <a:gd name="connsiteX75" fmla="*/ 2407185 w 4742389"/>
              <a:gd name="connsiteY75" fmla="*/ 1363417 h 1526213"/>
              <a:gd name="connsiteX76" fmla="*/ 2341950 w 4742389"/>
              <a:gd name="connsiteY76" fmla="*/ 1356705 h 1526213"/>
              <a:gd name="connsiteX77" fmla="*/ 2304394 w 4742389"/>
              <a:gd name="connsiteY77" fmla="*/ 1366040 h 1526213"/>
              <a:gd name="connsiteX78" fmla="*/ 2304969 w 4742389"/>
              <a:gd name="connsiteY78" fmla="*/ 1366141 h 1526213"/>
              <a:gd name="connsiteX79" fmla="*/ 2317481 w 4742389"/>
              <a:gd name="connsiteY79" fmla="*/ 1368335 h 1526213"/>
              <a:gd name="connsiteX80" fmla="*/ 2332771 w 4742389"/>
              <a:gd name="connsiteY80" fmla="*/ 1371561 h 1526213"/>
              <a:gd name="connsiteX81" fmla="*/ 2374483 w 4742389"/>
              <a:gd name="connsiteY81" fmla="*/ 1360052 h 1526213"/>
              <a:gd name="connsiteX82" fmla="*/ 2114465 w 4742389"/>
              <a:gd name="connsiteY82" fmla="*/ 1355554 h 1526213"/>
              <a:gd name="connsiteX83" fmla="*/ 2012958 w 4742389"/>
              <a:gd name="connsiteY83" fmla="*/ 1370382 h 1526213"/>
              <a:gd name="connsiteX84" fmla="*/ 1652914 w 4742389"/>
              <a:gd name="connsiteY84" fmla="*/ 1415902 h 1526213"/>
              <a:gd name="connsiteX85" fmla="*/ 1740389 w 4742389"/>
              <a:gd name="connsiteY85" fmla="*/ 1425831 h 1526213"/>
              <a:gd name="connsiteX86" fmla="*/ 2022237 w 4742389"/>
              <a:gd name="connsiteY86" fmla="*/ 1383190 h 1526213"/>
              <a:gd name="connsiteX87" fmla="*/ 2141381 w 4742389"/>
              <a:gd name="connsiteY87" fmla="*/ 1361201 h 1526213"/>
              <a:gd name="connsiteX88" fmla="*/ 2124654 w 4742389"/>
              <a:gd name="connsiteY88" fmla="*/ 1357850 h 1526213"/>
              <a:gd name="connsiteX89" fmla="*/ 2205859 w 4742389"/>
              <a:gd name="connsiteY89" fmla="*/ 1354405 h 1526213"/>
              <a:gd name="connsiteX90" fmla="*/ 2167711 w 4742389"/>
              <a:gd name="connsiteY90" fmla="*/ 1361462 h 1526213"/>
              <a:gd name="connsiteX91" fmla="*/ 2174705 w 4742389"/>
              <a:gd name="connsiteY91" fmla="*/ 1362863 h 1526213"/>
              <a:gd name="connsiteX92" fmla="*/ 2195978 w 4742389"/>
              <a:gd name="connsiteY92" fmla="*/ 1368190 h 1526213"/>
              <a:gd name="connsiteX93" fmla="*/ 2235125 w 4742389"/>
              <a:gd name="connsiteY93" fmla="*/ 1359853 h 1526213"/>
              <a:gd name="connsiteX94" fmla="*/ 2227397 w 4742389"/>
              <a:gd name="connsiteY94" fmla="*/ 1358304 h 1526213"/>
              <a:gd name="connsiteX95" fmla="*/ 2214885 w 4742389"/>
              <a:gd name="connsiteY95" fmla="*/ 1355796 h 1526213"/>
              <a:gd name="connsiteX96" fmla="*/ 2295983 w 4742389"/>
              <a:gd name="connsiteY96" fmla="*/ 1351975 h 1526213"/>
              <a:gd name="connsiteX97" fmla="*/ 2263606 w 4742389"/>
              <a:gd name="connsiteY97" fmla="*/ 1358887 h 1526213"/>
              <a:gd name="connsiteX98" fmla="*/ 2290440 w 4742389"/>
              <a:gd name="connsiteY98" fmla="*/ 1363593 h 1526213"/>
              <a:gd name="connsiteX99" fmla="*/ 2325296 w 4742389"/>
              <a:gd name="connsiteY99" fmla="*/ 1354991 h 1526213"/>
              <a:gd name="connsiteX100" fmla="*/ 2495411 w 4742389"/>
              <a:gd name="connsiteY100" fmla="*/ 1348764 h 1526213"/>
              <a:gd name="connsiteX101" fmla="*/ 2495384 w 4742389"/>
              <a:gd name="connsiteY101" fmla="*/ 1348773 h 1526213"/>
              <a:gd name="connsiteX102" fmla="*/ 2490237 w 4742389"/>
              <a:gd name="connsiteY102" fmla="*/ 1350491 h 1526213"/>
              <a:gd name="connsiteX103" fmla="*/ 2447859 w 4742389"/>
              <a:gd name="connsiteY103" fmla="*/ 1364175 h 1526213"/>
              <a:gd name="connsiteX104" fmla="*/ 2480486 w 4742389"/>
              <a:gd name="connsiteY104" fmla="*/ 1369112 h 1526213"/>
              <a:gd name="connsiteX105" fmla="*/ 2512196 w 4742389"/>
              <a:gd name="connsiteY105" fmla="*/ 1358207 h 1526213"/>
              <a:gd name="connsiteX106" fmla="*/ 2528899 w 4742389"/>
              <a:gd name="connsiteY106" fmla="*/ 1351771 h 1526213"/>
              <a:gd name="connsiteX107" fmla="*/ 2165222 w 4742389"/>
              <a:gd name="connsiteY107" fmla="*/ 1348139 h 1526213"/>
              <a:gd name="connsiteX108" fmla="*/ 2128200 w 4742389"/>
              <a:gd name="connsiteY108" fmla="*/ 1353548 h 1526213"/>
              <a:gd name="connsiteX109" fmla="*/ 2154407 w 4742389"/>
              <a:gd name="connsiteY109" fmla="*/ 1358797 h 1526213"/>
              <a:gd name="connsiteX110" fmla="*/ 2190793 w 4742389"/>
              <a:gd name="connsiteY110" fmla="*/ 1352082 h 1526213"/>
              <a:gd name="connsiteX111" fmla="*/ 2076862 w 4742389"/>
              <a:gd name="connsiteY111" fmla="*/ 1347080 h 1526213"/>
              <a:gd name="connsiteX112" fmla="*/ 1608761 w 4742389"/>
              <a:gd name="connsiteY112" fmla="*/ 1395903 h 1526213"/>
              <a:gd name="connsiteX113" fmla="*/ 1516343 w 4742389"/>
              <a:gd name="connsiteY113" fmla="*/ 1404140 h 1526213"/>
              <a:gd name="connsiteX114" fmla="*/ 1553015 w 4742389"/>
              <a:gd name="connsiteY114" fmla="*/ 1407817 h 1526213"/>
              <a:gd name="connsiteX115" fmla="*/ 1559271 w 4742389"/>
              <a:gd name="connsiteY115" fmla="*/ 1408444 h 1526213"/>
              <a:gd name="connsiteX116" fmla="*/ 1609318 w 4742389"/>
              <a:gd name="connsiteY116" fmla="*/ 1410953 h 1526213"/>
              <a:gd name="connsiteX117" fmla="*/ 1631961 w 4742389"/>
              <a:gd name="connsiteY117" fmla="*/ 1413523 h 1526213"/>
              <a:gd name="connsiteX118" fmla="*/ 2012019 w 4742389"/>
              <a:gd name="connsiteY118" fmla="*/ 1365058 h 1526213"/>
              <a:gd name="connsiteX119" fmla="*/ 2098552 w 4742389"/>
              <a:gd name="connsiteY119" fmla="*/ 1351968 h 1526213"/>
              <a:gd name="connsiteX120" fmla="*/ 2246510 w 4742389"/>
              <a:gd name="connsiteY120" fmla="*/ 1346884 h 1526213"/>
              <a:gd name="connsiteX121" fmla="*/ 2221525 w 4742389"/>
              <a:gd name="connsiteY121" fmla="*/ 1351506 h 1526213"/>
              <a:gd name="connsiteX122" fmla="*/ 2250476 w 4742389"/>
              <a:gd name="connsiteY122" fmla="*/ 1356584 h 1526213"/>
              <a:gd name="connsiteX123" fmla="*/ 2279891 w 4742389"/>
              <a:gd name="connsiteY123" fmla="*/ 1350319 h 1526213"/>
              <a:gd name="connsiteX124" fmla="*/ 2450575 w 4742389"/>
              <a:gd name="connsiteY124" fmla="*/ 1344737 h 1526213"/>
              <a:gd name="connsiteX125" fmla="*/ 2403537 w 4742389"/>
              <a:gd name="connsiteY125" fmla="*/ 1357644 h 1526213"/>
              <a:gd name="connsiteX126" fmla="*/ 2409688 w 4742389"/>
              <a:gd name="connsiteY126" fmla="*/ 1358401 h 1526213"/>
              <a:gd name="connsiteX127" fmla="*/ 2435834 w 4742389"/>
              <a:gd name="connsiteY127" fmla="*/ 1362356 h 1526213"/>
              <a:gd name="connsiteX128" fmla="*/ 2481478 w 4742389"/>
              <a:gd name="connsiteY128" fmla="*/ 1347512 h 1526213"/>
              <a:gd name="connsiteX129" fmla="*/ 2203856 w 4742389"/>
              <a:gd name="connsiteY129" fmla="*/ 1342495 h 1526213"/>
              <a:gd name="connsiteX130" fmla="*/ 2182766 w 4742389"/>
              <a:gd name="connsiteY130" fmla="*/ 1345576 h 1526213"/>
              <a:gd name="connsiteX131" fmla="*/ 2204876 w 4742389"/>
              <a:gd name="connsiteY131" fmla="*/ 1348900 h 1526213"/>
              <a:gd name="connsiteX132" fmla="*/ 2206615 w 4742389"/>
              <a:gd name="connsiteY132" fmla="*/ 1349161 h 1526213"/>
              <a:gd name="connsiteX133" fmla="*/ 2228818 w 4742389"/>
              <a:gd name="connsiteY133" fmla="*/ 1345064 h 1526213"/>
              <a:gd name="connsiteX134" fmla="*/ 2125471 w 4742389"/>
              <a:gd name="connsiteY134" fmla="*/ 1342010 h 1526213"/>
              <a:gd name="connsiteX135" fmla="*/ 2092630 w 4742389"/>
              <a:gd name="connsiteY135" fmla="*/ 1345435 h 1526213"/>
              <a:gd name="connsiteX136" fmla="*/ 2112055 w 4742389"/>
              <a:gd name="connsiteY136" fmla="*/ 1349925 h 1526213"/>
              <a:gd name="connsiteX137" fmla="*/ 2144739 w 4742389"/>
              <a:gd name="connsiteY137" fmla="*/ 1344981 h 1526213"/>
              <a:gd name="connsiteX138" fmla="*/ 2129493 w 4742389"/>
              <a:gd name="connsiteY138" fmla="*/ 1342630 h 1526213"/>
              <a:gd name="connsiteX139" fmla="*/ 2406147 w 4742389"/>
              <a:gd name="connsiteY139" fmla="*/ 1340747 h 1526213"/>
              <a:gd name="connsiteX140" fmla="*/ 2359815 w 4742389"/>
              <a:gd name="connsiteY140" fmla="*/ 1352264 h 1526213"/>
              <a:gd name="connsiteX141" fmla="*/ 2389481 w 4742389"/>
              <a:gd name="connsiteY141" fmla="*/ 1355914 h 1526213"/>
              <a:gd name="connsiteX142" fmla="*/ 2435045 w 4742389"/>
              <a:gd name="connsiteY142" fmla="*/ 1343343 h 1526213"/>
              <a:gd name="connsiteX143" fmla="*/ 2039442 w 4742389"/>
              <a:gd name="connsiteY143" fmla="*/ 1338647 h 1526213"/>
              <a:gd name="connsiteX144" fmla="*/ 2002016 w 4742389"/>
              <a:gd name="connsiteY144" fmla="*/ 1341063 h 1526213"/>
              <a:gd name="connsiteX145" fmla="*/ 1604112 w 4742389"/>
              <a:gd name="connsiteY145" fmla="*/ 1370511 h 1526213"/>
              <a:gd name="connsiteX146" fmla="*/ 1284898 w 4742389"/>
              <a:gd name="connsiteY146" fmla="*/ 1393067 h 1526213"/>
              <a:gd name="connsiteX147" fmla="*/ 1307786 w 4742389"/>
              <a:gd name="connsiteY147" fmla="*/ 1393704 h 1526213"/>
              <a:gd name="connsiteX148" fmla="*/ 1409130 w 4742389"/>
              <a:gd name="connsiteY148" fmla="*/ 1398409 h 1526213"/>
              <a:gd name="connsiteX149" fmla="*/ 1486203 w 4742389"/>
              <a:gd name="connsiteY149" fmla="*/ 1402273 h 1526213"/>
              <a:gd name="connsiteX150" fmla="*/ 1608761 w 4742389"/>
              <a:gd name="connsiteY150" fmla="*/ 1390888 h 1526213"/>
              <a:gd name="connsiteX151" fmla="*/ 2057350 w 4742389"/>
              <a:gd name="connsiteY151" fmla="*/ 1342682 h 1526213"/>
              <a:gd name="connsiteX152" fmla="*/ 2358501 w 4742389"/>
              <a:gd name="connsiteY152" fmla="*/ 1338629 h 1526213"/>
              <a:gd name="connsiteX153" fmla="*/ 2318464 w 4742389"/>
              <a:gd name="connsiteY153" fmla="*/ 1347176 h 1526213"/>
              <a:gd name="connsiteX154" fmla="*/ 2344156 w 4742389"/>
              <a:gd name="connsiteY154" fmla="*/ 1350337 h 1526213"/>
              <a:gd name="connsiteX155" fmla="*/ 2386901 w 4742389"/>
              <a:gd name="connsiteY155" fmla="*/ 1339789 h 1526213"/>
              <a:gd name="connsiteX156" fmla="*/ 2162054 w 4742389"/>
              <a:gd name="connsiteY156" fmla="*/ 1338194 h 1526213"/>
              <a:gd name="connsiteX157" fmla="*/ 2145290 w 4742389"/>
              <a:gd name="connsiteY157" fmla="*/ 1339943 h 1526213"/>
              <a:gd name="connsiteX158" fmla="*/ 2161718 w 4742389"/>
              <a:gd name="connsiteY158" fmla="*/ 1342412 h 1526213"/>
              <a:gd name="connsiteX159" fmla="*/ 2178448 w 4742389"/>
              <a:gd name="connsiteY159" fmla="*/ 1339881 h 1526213"/>
              <a:gd name="connsiteX160" fmla="*/ 2303316 w 4742389"/>
              <a:gd name="connsiteY160" fmla="*/ 1336375 h 1526213"/>
              <a:gd name="connsiteX161" fmla="*/ 2274305 w 4742389"/>
              <a:gd name="connsiteY161" fmla="*/ 1341742 h 1526213"/>
              <a:gd name="connsiteX162" fmla="*/ 2303371 w 4742389"/>
              <a:gd name="connsiteY162" fmla="*/ 1345319 h 1526213"/>
              <a:gd name="connsiteX163" fmla="*/ 2338599 w 4742389"/>
              <a:gd name="connsiteY163" fmla="*/ 1337816 h 1526213"/>
              <a:gd name="connsiteX164" fmla="*/ 2084118 w 4742389"/>
              <a:gd name="connsiteY164" fmla="*/ 1335762 h 1526213"/>
              <a:gd name="connsiteX165" fmla="*/ 2058060 w 4742389"/>
              <a:gd name="connsiteY165" fmla="*/ 1337445 h 1526213"/>
              <a:gd name="connsiteX166" fmla="*/ 2073303 w 4742389"/>
              <a:gd name="connsiteY166" fmla="*/ 1340968 h 1526213"/>
              <a:gd name="connsiteX167" fmla="*/ 2099804 w 4742389"/>
              <a:gd name="connsiteY167" fmla="*/ 1338120 h 1526213"/>
              <a:gd name="connsiteX168" fmla="*/ 2258325 w 4742389"/>
              <a:gd name="connsiteY168" fmla="*/ 1334538 h 1526213"/>
              <a:gd name="connsiteX169" fmla="*/ 2238863 w 4742389"/>
              <a:gd name="connsiteY169" fmla="*/ 1337381 h 1526213"/>
              <a:gd name="connsiteX170" fmla="*/ 2257812 w 4742389"/>
              <a:gd name="connsiteY170" fmla="*/ 1339713 h 1526213"/>
              <a:gd name="connsiteX171" fmla="*/ 2280863 w 4742389"/>
              <a:gd name="connsiteY171" fmla="*/ 1335459 h 1526213"/>
              <a:gd name="connsiteX172" fmla="*/ 2117484 w 4742389"/>
              <a:gd name="connsiteY172" fmla="*/ 1333608 h 1526213"/>
              <a:gd name="connsiteX173" fmla="*/ 2108922 w 4742389"/>
              <a:gd name="connsiteY173" fmla="*/ 1334161 h 1526213"/>
              <a:gd name="connsiteX174" fmla="*/ 2117294 w 4742389"/>
              <a:gd name="connsiteY174" fmla="*/ 1335734 h 1526213"/>
              <a:gd name="connsiteX175" fmla="*/ 2119259 w 4742389"/>
              <a:gd name="connsiteY175" fmla="*/ 1336030 h 1526213"/>
              <a:gd name="connsiteX176" fmla="*/ 2129903 w 4742389"/>
              <a:gd name="connsiteY176" fmla="*/ 1334886 h 1526213"/>
              <a:gd name="connsiteX177" fmla="*/ 2214330 w 4742389"/>
              <a:gd name="connsiteY177" fmla="*/ 1332742 h 1526213"/>
              <a:gd name="connsiteX178" fmla="*/ 2206623 w 4742389"/>
              <a:gd name="connsiteY178" fmla="*/ 1333546 h 1526213"/>
              <a:gd name="connsiteX179" fmla="*/ 2210301 w 4742389"/>
              <a:gd name="connsiteY179" fmla="*/ 1333867 h 1526213"/>
              <a:gd name="connsiteX180" fmla="*/ 2214659 w 4742389"/>
              <a:gd name="connsiteY180" fmla="*/ 1334403 h 1526213"/>
              <a:gd name="connsiteX181" fmla="*/ 2223238 w 4742389"/>
              <a:gd name="connsiteY181" fmla="*/ 1333105 h 1526213"/>
              <a:gd name="connsiteX182" fmla="*/ 2043194 w 4742389"/>
              <a:gd name="connsiteY182" fmla="*/ 1329610 h 1526213"/>
              <a:gd name="connsiteX183" fmla="*/ 2024364 w 4742389"/>
              <a:gd name="connsiteY183" fmla="*/ 1329818 h 1526213"/>
              <a:gd name="connsiteX184" fmla="*/ 2027055 w 4742389"/>
              <a:gd name="connsiteY184" fmla="*/ 1330278 h 1526213"/>
              <a:gd name="connsiteX185" fmla="*/ 2041108 w 4742389"/>
              <a:gd name="connsiteY185" fmla="*/ 1333527 h 1526213"/>
              <a:gd name="connsiteX186" fmla="*/ 2060792 w 4742389"/>
              <a:gd name="connsiteY186" fmla="*/ 1332256 h 1526213"/>
              <a:gd name="connsiteX187" fmla="*/ 2556751 w 4742389"/>
              <a:gd name="connsiteY187" fmla="*/ 1328281 h 1526213"/>
              <a:gd name="connsiteX188" fmla="*/ 2531411 w 4742389"/>
              <a:gd name="connsiteY188" fmla="*/ 1336743 h 1526213"/>
              <a:gd name="connsiteX189" fmla="*/ 2511183 w 4742389"/>
              <a:gd name="connsiteY189" fmla="*/ 1343497 h 1526213"/>
              <a:gd name="connsiteX190" fmla="*/ 2544027 w 4742389"/>
              <a:gd name="connsiteY190" fmla="*/ 1345942 h 1526213"/>
              <a:gd name="connsiteX191" fmla="*/ 2568621 w 4742389"/>
              <a:gd name="connsiteY191" fmla="*/ 1336466 h 1526213"/>
              <a:gd name="connsiteX192" fmla="*/ 2588499 w 4742389"/>
              <a:gd name="connsiteY192" fmla="*/ 1328806 h 1526213"/>
              <a:gd name="connsiteX193" fmla="*/ 2508372 w 4742389"/>
              <a:gd name="connsiteY193" fmla="*/ 1327480 h 1526213"/>
              <a:gd name="connsiteX194" fmla="*/ 2508269 w 4742389"/>
              <a:gd name="connsiteY194" fmla="*/ 1327512 h 1526213"/>
              <a:gd name="connsiteX195" fmla="*/ 2467095 w 4742389"/>
              <a:gd name="connsiteY195" fmla="*/ 1340204 h 1526213"/>
              <a:gd name="connsiteX196" fmla="*/ 2467064 w 4742389"/>
              <a:gd name="connsiteY196" fmla="*/ 1340213 h 1526213"/>
              <a:gd name="connsiteX197" fmla="*/ 2496859 w 4742389"/>
              <a:gd name="connsiteY197" fmla="*/ 1342431 h 1526213"/>
              <a:gd name="connsiteX198" fmla="*/ 2540061 w 4742389"/>
              <a:gd name="connsiteY198" fmla="*/ 1328005 h 1526213"/>
              <a:gd name="connsiteX199" fmla="*/ 2460291 w 4742389"/>
              <a:gd name="connsiteY199" fmla="*/ 1326684 h 1526213"/>
              <a:gd name="connsiteX200" fmla="*/ 2447701 w 4742389"/>
              <a:gd name="connsiteY200" fmla="*/ 1330418 h 1526213"/>
              <a:gd name="connsiteX201" fmla="*/ 2421841 w 4742389"/>
              <a:gd name="connsiteY201" fmla="*/ 1336846 h 1526213"/>
              <a:gd name="connsiteX202" fmla="*/ 2450782 w 4742389"/>
              <a:gd name="connsiteY202" fmla="*/ 1339001 h 1526213"/>
              <a:gd name="connsiteX203" fmla="*/ 2464592 w 4742389"/>
              <a:gd name="connsiteY203" fmla="*/ 1335190 h 1526213"/>
              <a:gd name="connsiteX204" fmla="*/ 2490560 w 4742389"/>
              <a:gd name="connsiteY204" fmla="*/ 1327185 h 1526213"/>
              <a:gd name="connsiteX205" fmla="*/ 2329673 w 4742389"/>
              <a:gd name="connsiteY205" fmla="*/ 1326450 h 1526213"/>
              <a:gd name="connsiteX206" fmla="*/ 2312386 w 4742389"/>
              <a:gd name="connsiteY206" fmla="*/ 1326641 h 1526213"/>
              <a:gd name="connsiteX207" fmla="*/ 2288043 w 4742389"/>
              <a:gd name="connsiteY207" fmla="*/ 1330197 h 1526213"/>
              <a:gd name="connsiteX208" fmla="*/ 2305151 w 4742389"/>
              <a:gd name="connsiteY208" fmla="*/ 1330976 h 1526213"/>
              <a:gd name="connsiteX209" fmla="*/ 2417751 w 4742389"/>
              <a:gd name="connsiteY209" fmla="*/ 1325980 h 1526213"/>
              <a:gd name="connsiteX210" fmla="*/ 2378665 w 4742389"/>
              <a:gd name="connsiteY210" fmla="*/ 1334324 h 1526213"/>
              <a:gd name="connsiteX211" fmla="*/ 2402616 w 4742389"/>
              <a:gd name="connsiteY211" fmla="*/ 1335415 h 1526213"/>
              <a:gd name="connsiteX212" fmla="*/ 2404158 w 4742389"/>
              <a:gd name="connsiteY212" fmla="*/ 1335530 h 1526213"/>
              <a:gd name="connsiteX213" fmla="*/ 2441278 w 4742389"/>
              <a:gd name="connsiteY213" fmla="*/ 1326370 h 1526213"/>
              <a:gd name="connsiteX214" fmla="*/ 2395372 w 4742389"/>
              <a:gd name="connsiteY214" fmla="*/ 1325725 h 1526213"/>
              <a:gd name="connsiteX215" fmla="*/ 2358699 w 4742389"/>
              <a:gd name="connsiteY215" fmla="*/ 1326130 h 1526213"/>
              <a:gd name="connsiteX216" fmla="*/ 2327099 w 4742389"/>
              <a:gd name="connsiteY216" fmla="*/ 1331976 h 1526213"/>
              <a:gd name="connsiteX217" fmla="*/ 2359165 w 4742389"/>
              <a:gd name="connsiteY217" fmla="*/ 1333436 h 1526213"/>
              <a:gd name="connsiteX218" fmla="*/ 1990882 w 4742389"/>
              <a:gd name="connsiteY218" fmla="*/ 1324092 h 1526213"/>
              <a:gd name="connsiteX219" fmla="*/ 1995991 w 4742389"/>
              <a:gd name="connsiteY219" fmla="*/ 1324966 h 1526213"/>
              <a:gd name="connsiteX220" fmla="*/ 2001654 w 4742389"/>
              <a:gd name="connsiteY220" fmla="*/ 1324738 h 1526213"/>
              <a:gd name="connsiteX221" fmla="*/ 2007341 w 4742389"/>
              <a:gd name="connsiteY221" fmla="*/ 1324644 h 1526213"/>
              <a:gd name="connsiteX222" fmla="*/ 2002542 w 4742389"/>
              <a:gd name="connsiteY222" fmla="*/ 1324129 h 1526213"/>
              <a:gd name="connsiteX223" fmla="*/ 2384183 w 4742389"/>
              <a:gd name="connsiteY223" fmla="*/ 1316390 h 1526213"/>
              <a:gd name="connsiteX224" fmla="*/ 2381275 w 4742389"/>
              <a:gd name="connsiteY224" fmla="*/ 1316577 h 1526213"/>
              <a:gd name="connsiteX225" fmla="*/ 2366770 w 4742389"/>
              <a:gd name="connsiteY225" fmla="*/ 1318696 h 1526213"/>
              <a:gd name="connsiteX226" fmla="*/ 2372170 w 4742389"/>
              <a:gd name="connsiteY226" fmla="*/ 1318607 h 1526213"/>
              <a:gd name="connsiteX227" fmla="*/ 2451213 w 4742389"/>
              <a:gd name="connsiteY227" fmla="*/ 1313030 h 1526213"/>
              <a:gd name="connsiteX228" fmla="*/ 2421664 w 4742389"/>
              <a:gd name="connsiteY228" fmla="*/ 1314380 h 1526213"/>
              <a:gd name="connsiteX229" fmla="*/ 2417617 w 4742389"/>
              <a:gd name="connsiteY229" fmla="*/ 1315230 h 1526213"/>
              <a:gd name="connsiteX230" fmla="*/ 2401604 w 4742389"/>
              <a:gd name="connsiteY230" fmla="*/ 1318193 h 1526213"/>
              <a:gd name="connsiteX231" fmla="*/ 2428366 w 4742389"/>
              <a:gd name="connsiteY231" fmla="*/ 1318699 h 1526213"/>
              <a:gd name="connsiteX232" fmla="*/ 2429812 w 4742389"/>
              <a:gd name="connsiteY232" fmla="*/ 1318391 h 1526213"/>
              <a:gd name="connsiteX233" fmla="*/ 2492367 w 4742389"/>
              <a:gd name="connsiteY233" fmla="*/ 1311149 h 1526213"/>
              <a:gd name="connsiteX234" fmla="*/ 2475699 w 4742389"/>
              <a:gd name="connsiteY234" fmla="*/ 1311911 h 1526213"/>
              <a:gd name="connsiteX235" fmla="*/ 2447182 w 4742389"/>
              <a:gd name="connsiteY235" fmla="*/ 1319055 h 1526213"/>
              <a:gd name="connsiteX236" fmla="*/ 2465084 w 4742389"/>
              <a:gd name="connsiteY236" fmla="*/ 1319393 h 1526213"/>
              <a:gd name="connsiteX237" fmla="*/ 2551323 w 4742389"/>
              <a:gd name="connsiteY237" fmla="*/ 1308454 h 1526213"/>
              <a:gd name="connsiteX238" fmla="*/ 2516377 w 4742389"/>
              <a:gd name="connsiteY238" fmla="*/ 1310052 h 1526213"/>
              <a:gd name="connsiteX239" fmla="*/ 2483691 w 4742389"/>
              <a:gd name="connsiteY239" fmla="*/ 1319745 h 1526213"/>
              <a:gd name="connsiteX240" fmla="*/ 2512904 w 4742389"/>
              <a:gd name="connsiteY240" fmla="*/ 1320298 h 1526213"/>
              <a:gd name="connsiteX241" fmla="*/ 2521016 w 4742389"/>
              <a:gd name="connsiteY241" fmla="*/ 1317797 h 1526213"/>
              <a:gd name="connsiteX242" fmla="*/ 2549989 w 4742389"/>
              <a:gd name="connsiteY242" fmla="*/ 1308865 h 1526213"/>
              <a:gd name="connsiteX243" fmla="*/ 2604968 w 4742389"/>
              <a:gd name="connsiteY243" fmla="*/ 1306003 h 1526213"/>
              <a:gd name="connsiteX244" fmla="*/ 2572584 w 4742389"/>
              <a:gd name="connsiteY244" fmla="*/ 1307483 h 1526213"/>
              <a:gd name="connsiteX245" fmla="*/ 2564691 w 4742389"/>
              <a:gd name="connsiteY245" fmla="*/ 1310119 h 1526213"/>
              <a:gd name="connsiteX246" fmla="*/ 2530587 w 4742389"/>
              <a:gd name="connsiteY246" fmla="*/ 1320632 h 1526213"/>
              <a:gd name="connsiteX247" fmla="*/ 2560448 w 4742389"/>
              <a:gd name="connsiteY247" fmla="*/ 1321197 h 1526213"/>
              <a:gd name="connsiteX248" fmla="*/ 2573132 w 4742389"/>
              <a:gd name="connsiteY248" fmla="*/ 1316961 h 1526213"/>
              <a:gd name="connsiteX249" fmla="*/ 2585331 w 4742389"/>
              <a:gd name="connsiteY249" fmla="*/ 1312888 h 1526213"/>
              <a:gd name="connsiteX250" fmla="*/ 2653426 w 4742389"/>
              <a:gd name="connsiteY250" fmla="*/ 1303788 h 1526213"/>
              <a:gd name="connsiteX251" fmla="*/ 2624288 w 4742389"/>
              <a:gd name="connsiteY251" fmla="*/ 1305120 h 1526213"/>
              <a:gd name="connsiteX252" fmla="*/ 2587833 w 4742389"/>
              <a:gd name="connsiteY252" fmla="*/ 1317902 h 1526213"/>
              <a:gd name="connsiteX253" fmla="*/ 2577026 w 4742389"/>
              <a:gd name="connsiteY253" fmla="*/ 1321510 h 1526213"/>
              <a:gd name="connsiteX254" fmla="*/ 2606011 w 4742389"/>
              <a:gd name="connsiteY254" fmla="*/ 1322059 h 1526213"/>
              <a:gd name="connsiteX255" fmla="*/ 2609795 w 4742389"/>
              <a:gd name="connsiteY255" fmla="*/ 1320600 h 1526213"/>
              <a:gd name="connsiteX256" fmla="*/ 2488093 w 4742389"/>
              <a:gd name="connsiteY256" fmla="*/ 1303682 h 1526213"/>
              <a:gd name="connsiteX257" fmla="*/ 2455475 w 4742389"/>
              <a:gd name="connsiteY257" fmla="*/ 1307276 h 1526213"/>
              <a:gd name="connsiteX258" fmla="*/ 2454047 w 4742389"/>
              <a:gd name="connsiteY258" fmla="*/ 1307576 h 1526213"/>
              <a:gd name="connsiteX259" fmla="*/ 2477878 w 4742389"/>
              <a:gd name="connsiteY259" fmla="*/ 1306350 h 1526213"/>
              <a:gd name="connsiteX260" fmla="*/ 2479861 w 4742389"/>
              <a:gd name="connsiteY260" fmla="*/ 1305853 h 1526213"/>
              <a:gd name="connsiteX261" fmla="*/ 2533705 w 4742389"/>
              <a:gd name="connsiteY261" fmla="*/ 1298657 h 1526213"/>
              <a:gd name="connsiteX262" fmla="*/ 2524604 w 4742389"/>
              <a:gd name="connsiteY262" fmla="*/ 1299659 h 1526213"/>
              <a:gd name="connsiteX263" fmla="*/ 2503073 w 4742389"/>
              <a:gd name="connsiteY263" fmla="*/ 1305053 h 1526213"/>
              <a:gd name="connsiteX264" fmla="*/ 2514481 w 4742389"/>
              <a:gd name="connsiteY264" fmla="*/ 1304466 h 1526213"/>
              <a:gd name="connsiteX265" fmla="*/ 2605028 w 4742389"/>
              <a:gd name="connsiteY265" fmla="*/ 1290798 h 1526213"/>
              <a:gd name="connsiteX266" fmla="*/ 2567269 w 4742389"/>
              <a:gd name="connsiteY266" fmla="*/ 1294959 h 1526213"/>
              <a:gd name="connsiteX267" fmla="*/ 2539563 w 4742389"/>
              <a:gd name="connsiteY267" fmla="*/ 1303175 h 1526213"/>
              <a:gd name="connsiteX268" fmla="*/ 2573141 w 4742389"/>
              <a:gd name="connsiteY268" fmla="*/ 1301447 h 1526213"/>
              <a:gd name="connsiteX269" fmla="*/ 2660687 w 4742389"/>
              <a:gd name="connsiteY269" fmla="*/ 1284666 h 1526213"/>
              <a:gd name="connsiteX270" fmla="*/ 2631170 w 4742389"/>
              <a:gd name="connsiteY270" fmla="*/ 1287918 h 1526213"/>
              <a:gd name="connsiteX271" fmla="*/ 2593847 w 4742389"/>
              <a:gd name="connsiteY271" fmla="*/ 1300382 h 1526213"/>
              <a:gd name="connsiteX272" fmla="*/ 2625671 w 4742389"/>
              <a:gd name="connsiteY272" fmla="*/ 1298744 h 1526213"/>
              <a:gd name="connsiteX273" fmla="*/ 2635381 w 4742389"/>
              <a:gd name="connsiteY273" fmla="*/ 1295340 h 1526213"/>
              <a:gd name="connsiteX274" fmla="*/ 2718032 w 4742389"/>
              <a:gd name="connsiteY274" fmla="*/ 1278348 h 1526213"/>
              <a:gd name="connsiteX275" fmla="*/ 2688577 w 4742389"/>
              <a:gd name="connsiteY275" fmla="*/ 1281593 h 1526213"/>
              <a:gd name="connsiteX276" fmla="*/ 2685430 w 4742389"/>
              <a:gd name="connsiteY276" fmla="*/ 1282805 h 1526213"/>
              <a:gd name="connsiteX277" fmla="*/ 2644928 w 4742389"/>
              <a:gd name="connsiteY277" fmla="*/ 1297753 h 1526213"/>
              <a:gd name="connsiteX278" fmla="*/ 2672812 w 4742389"/>
              <a:gd name="connsiteY278" fmla="*/ 1296318 h 1526213"/>
              <a:gd name="connsiteX279" fmla="*/ 2707393 w 4742389"/>
              <a:gd name="connsiteY279" fmla="*/ 1282993 h 1526213"/>
              <a:gd name="connsiteX280" fmla="*/ 2664685 w 4742389"/>
              <a:gd name="connsiteY280" fmla="*/ 1270749 h 1526213"/>
              <a:gd name="connsiteX281" fmla="*/ 2629561 w 4742389"/>
              <a:gd name="connsiteY281" fmla="*/ 1276485 h 1526213"/>
              <a:gd name="connsiteX282" fmla="*/ 2605034 w 4742389"/>
              <a:gd name="connsiteY282" fmla="*/ 1283759 h 1526213"/>
              <a:gd name="connsiteX283" fmla="*/ 2636153 w 4742389"/>
              <a:gd name="connsiteY283" fmla="*/ 1280404 h 1526213"/>
              <a:gd name="connsiteX284" fmla="*/ 2659785 w 4742389"/>
              <a:gd name="connsiteY284" fmla="*/ 1272512 h 1526213"/>
              <a:gd name="connsiteX285" fmla="*/ 2721202 w 4742389"/>
              <a:gd name="connsiteY285" fmla="*/ 1261521 h 1526213"/>
              <a:gd name="connsiteX286" fmla="*/ 2699701 w 4742389"/>
              <a:gd name="connsiteY286" fmla="*/ 1265032 h 1526213"/>
              <a:gd name="connsiteX287" fmla="*/ 2662287 w 4742389"/>
              <a:gd name="connsiteY287" fmla="*/ 1277526 h 1526213"/>
              <a:gd name="connsiteX288" fmla="*/ 2662020 w 4742389"/>
              <a:gd name="connsiteY288" fmla="*/ 1277615 h 1526213"/>
              <a:gd name="connsiteX289" fmla="*/ 2682683 w 4742389"/>
              <a:gd name="connsiteY289" fmla="*/ 1275388 h 1526213"/>
              <a:gd name="connsiteX290" fmla="*/ 2682927 w 4742389"/>
              <a:gd name="connsiteY290" fmla="*/ 1275285 h 1526213"/>
              <a:gd name="connsiteX291" fmla="*/ 2714384 w 4742389"/>
              <a:gd name="connsiteY291" fmla="*/ 1252876 h 1526213"/>
              <a:gd name="connsiteX292" fmla="*/ 2705116 w 4742389"/>
              <a:gd name="connsiteY292" fmla="*/ 1254824 h 1526213"/>
              <a:gd name="connsiteX293" fmla="*/ 2681292 w 4742389"/>
              <a:gd name="connsiteY293" fmla="*/ 1261251 h 1526213"/>
              <a:gd name="connsiteX294" fmla="*/ 2699013 w 4742389"/>
              <a:gd name="connsiteY294" fmla="*/ 1258404 h 1526213"/>
              <a:gd name="connsiteX295" fmla="*/ 2777684 w 4742389"/>
              <a:gd name="connsiteY295" fmla="*/ 1252298 h 1526213"/>
              <a:gd name="connsiteX296" fmla="*/ 2754993 w 4742389"/>
              <a:gd name="connsiteY296" fmla="*/ 1256003 h 1526213"/>
              <a:gd name="connsiteX297" fmla="*/ 2726604 w 4742389"/>
              <a:gd name="connsiteY297" fmla="*/ 1266942 h 1526213"/>
              <a:gd name="connsiteX298" fmla="*/ 2713229 w 4742389"/>
              <a:gd name="connsiteY298" fmla="*/ 1272095 h 1526213"/>
              <a:gd name="connsiteX299" fmla="*/ 2738617 w 4742389"/>
              <a:gd name="connsiteY299" fmla="*/ 1269358 h 1526213"/>
              <a:gd name="connsiteX300" fmla="*/ 2763818 w 4742389"/>
              <a:gd name="connsiteY300" fmla="*/ 1258353 h 1526213"/>
              <a:gd name="connsiteX301" fmla="*/ 2786235 w 4742389"/>
              <a:gd name="connsiteY301" fmla="*/ 1237780 h 1526213"/>
              <a:gd name="connsiteX302" fmla="*/ 2770055 w 4742389"/>
              <a:gd name="connsiteY302" fmla="*/ 1241179 h 1526213"/>
              <a:gd name="connsiteX303" fmla="*/ 2764899 w 4742389"/>
              <a:gd name="connsiteY303" fmla="*/ 1243082 h 1526213"/>
              <a:gd name="connsiteX304" fmla="*/ 2759884 w 4742389"/>
              <a:gd name="connsiteY304" fmla="*/ 1244933 h 1526213"/>
              <a:gd name="connsiteX305" fmla="*/ 2738576 w 4742389"/>
              <a:gd name="connsiteY305" fmla="*/ 1252049 h 1526213"/>
              <a:gd name="connsiteX306" fmla="*/ 2754778 w 4742389"/>
              <a:gd name="connsiteY306" fmla="*/ 1249447 h 1526213"/>
              <a:gd name="connsiteX307" fmla="*/ 2768325 w 4742389"/>
              <a:gd name="connsiteY307" fmla="*/ 1244575 h 1526213"/>
              <a:gd name="connsiteX308" fmla="*/ 2780524 w 4742389"/>
              <a:gd name="connsiteY308" fmla="*/ 1240188 h 1526213"/>
              <a:gd name="connsiteX309" fmla="*/ 2841726 w 4742389"/>
              <a:gd name="connsiteY309" fmla="*/ 1224878 h 1526213"/>
              <a:gd name="connsiteX310" fmla="*/ 2815804 w 4742389"/>
              <a:gd name="connsiteY310" fmla="*/ 1231377 h 1526213"/>
              <a:gd name="connsiteX311" fmla="*/ 2784148 w 4742389"/>
              <a:gd name="connsiteY311" fmla="*/ 1244729 h 1526213"/>
              <a:gd name="connsiteX312" fmla="*/ 2801257 w 4742389"/>
              <a:gd name="connsiteY312" fmla="*/ 1241981 h 1526213"/>
              <a:gd name="connsiteX313" fmla="*/ 2801350 w 4742389"/>
              <a:gd name="connsiteY313" fmla="*/ 1241963 h 1526213"/>
              <a:gd name="connsiteX314" fmla="*/ 2803467 w 4742389"/>
              <a:gd name="connsiteY314" fmla="*/ 1241039 h 1526213"/>
              <a:gd name="connsiteX315" fmla="*/ 2804992 w 4742389"/>
              <a:gd name="connsiteY315" fmla="*/ 1240373 h 1526213"/>
              <a:gd name="connsiteX316" fmla="*/ 2818081 w 4742389"/>
              <a:gd name="connsiteY316" fmla="*/ 1224347 h 1526213"/>
              <a:gd name="connsiteX317" fmla="*/ 2809074 w 4742389"/>
              <a:gd name="connsiteY317" fmla="*/ 1226777 h 1526213"/>
              <a:gd name="connsiteX318" fmla="*/ 2806401 w 4742389"/>
              <a:gd name="connsiteY318" fmla="*/ 1227763 h 1526213"/>
              <a:gd name="connsiteX319" fmla="*/ 2808931 w 4742389"/>
              <a:gd name="connsiteY319" fmla="*/ 1227227 h 1526213"/>
              <a:gd name="connsiteX320" fmla="*/ 2814340 w 4742389"/>
              <a:gd name="connsiteY320" fmla="*/ 1225925 h 1526213"/>
              <a:gd name="connsiteX321" fmla="*/ 2887025 w 4742389"/>
              <a:gd name="connsiteY321" fmla="*/ 1203951 h 1526213"/>
              <a:gd name="connsiteX322" fmla="*/ 2865952 w 4742389"/>
              <a:gd name="connsiteY322" fmla="*/ 1210224 h 1526213"/>
              <a:gd name="connsiteX323" fmla="*/ 2847860 w 4742389"/>
              <a:gd name="connsiteY323" fmla="*/ 1217855 h 1526213"/>
              <a:gd name="connsiteX324" fmla="*/ 2867883 w 4742389"/>
              <a:gd name="connsiteY324" fmla="*/ 1213035 h 1526213"/>
              <a:gd name="connsiteX325" fmla="*/ 2880030 w 4742389"/>
              <a:gd name="connsiteY325" fmla="*/ 1207271 h 1526213"/>
              <a:gd name="connsiteX326" fmla="*/ 2935978 w 4742389"/>
              <a:gd name="connsiteY326" fmla="*/ 1180577 h 1526213"/>
              <a:gd name="connsiteX327" fmla="*/ 2930627 w 4742389"/>
              <a:gd name="connsiteY327" fmla="*/ 1182438 h 1526213"/>
              <a:gd name="connsiteX328" fmla="*/ 2923762 w 4742389"/>
              <a:gd name="connsiteY328" fmla="*/ 1185400 h 1526213"/>
              <a:gd name="connsiteX329" fmla="*/ 2929226 w 4742389"/>
              <a:gd name="connsiteY329" fmla="*/ 1183808 h 1526213"/>
              <a:gd name="connsiteX330" fmla="*/ 4742389 w 4742389"/>
              <a:gd name="connsiteY330" fmla="*/ 0 h 1526213"/>
              <a:gd name="connsiteX331" fmla="*/ 4742389 w 4742389"/>
              <a:gd name="connsiteY331" fmla="*/ 9182 h 1526213"/>
              <a:gd name="connsiteX332" fmla="*/ 4733821 w 4742389"/>
              <a:gd name="connsiteY332" fmla="*/ 11262 h 1526213"/>
              <a:gd name="connsiteX333" fmla="*/ 4636847 w 4742389"/>
              <a:gd name="connsiteY333" fmla="*/ 46988 h 1526213"/>
              <a:gd name="connsiteX334" fmla="*/ 4273980 w 4742389"/>
              <a:gd name="connsiteY334" fmla="*/ 252571 h 1526213"/>
              <a:gd name="connsiteX335" fmla="*/ 3953656 w 4742389"/>
              <a:gd name="connsiteY335" fmla="*/ 523339 h 1526213"/>
              <a:gd name="connsiteX336" fmla="*/ 3876077 w 4742389"/>
              <a:gd name="connsiteY336" fmla="*/ 593538 h 1526213"/>
              <a:gd name="connsiteX337" fmla="*/ 3836037 w 4742389"/>
              <a:gd name="connsiteY337" fmla="*/ 626130 h 1526213"/>
              <a:gd name="connsiteX338" fmla="*/ 3795996 w 4742389"/>
              <a:gd name="connsiteY338" fmla="*/ 661230 h 1526213"/>
              <a:gd name="connsiteX339" fmla="*/ 3628326 w 4742389"/>
              <a:gd name="connsiteY339" fmla="*/ 789093 h 1526213"/>
              <a:gd name="connsiteX340" fmla="*/ 3455651 w 4742389"/>
              <a:gd name="connsiteY340" fmla="*/ 905673 h 1526213"/>
              <a:gd name="connsiteX341" fmla="*/ 3335376 w 4742389"/>
              <a:gd name="connsiteY341" fmla="*/ 978473 h 1526213"/>
              <a:gd name="connsiteX342" fmla="*/ 3432730 w 4742389"/>
              <a:gd name="connsiteY342" fmla="*/ 925262 h 1526213"/>
              <a:gd name="connsiteX343" fmla="*/ 3608841 w 4742389"/>
              <a:gd name="connsiteY343" fmla="*/ 816526 h 1526213"/>
              <a:gd name="connsiteX344" fmla="*/ 3776507 w 4742389"/>
              <a:gd name="connsiteY344" fmla="*/ 696196 h 1526213"/>
              <a:gd name="connsiteX345" fmla="*/ 3941670 w 4742389"/>
              <a:gd name="connsiteY345" fmla="*/ 568345 h 1526213"/>
              <a:gd name="connsiteX346" fmla="*/ 4104331 w 4742389"/>
              <a:gd name="connsiteY346" fmla="*/ 443001 h 1526213"/>
              <a:gd name="connsiteX347" fmla="*/ 4274499 w 4742389"/>
              <a:gd name="connsiteY347" fmla="*/ 325178 h 1526213"/>
              <a:gd name="connsiteX348" fmla="*/ 4652372 w 4742389"/>
              <a:gd name="connsiteY348" fmla="*/ 149697 h 1526213"/>
              <a:gd name="connsiteX349" fmla="*/ 4742389 w 4742389"/>
              <a:gd name="connsiteY349" fmla="*/ 128066 h 1526213"/>
              <a:gd name="connsiteX350" fmla="*/ 4742389 w 4742389"/>
              <a:gd name="connsiteY350" fmla="*/ 138430 h 1526213"/>
              <a:gd name="connsiteX351" fmla="*/ 4654875 w 4742389"/>
              <a:gd name="connsiteY351" fmla="*/ 159724 h 1526213"/>
              <a:gd name="connsiteX352" fmla="*/ 4279504 w 4742389"/>
              <a:gd name="connsiteY352" fmla="*/ 332699 h 1526213"/>
              <a:gd name="connsiteX353" fmla="*/ 4109336 w 4742389"/>
              <a:gd name="connsiteY353" fmla="*/ 448015 h 1526213"/>
              <a:gd name="connsiteX354" fmla="*/ 3946675 w 4742389"/>
              <a:gd name="connsiteY354" fmla="*/ 575866 h 1526213"/>
              <a:gd name="connsiteX355" fmla="*/ 3781512 w 4742389"/>
              <a:gd name="connsiteY355" fmla="*/ 703717 h 1526213"/>
              <a:gd name="connsiteX356" fmla="*/ 3611344 w 4742389"/>
              <a:gd name="connsiteY356" fmla="*/ 821540 h 1526213"/>
              <a:gd name="connsiteX357" fmla="*/ 3253491 w 4742389"/>
              <a:gd name="connsiteY357" fmla="*/ 1032117 h 1526213"/>
              <a:gd name="connsiteX358" fmla="*/ 3191695 w 4742389"/>
              <a:gd name="connsiteY358" fmla="*/ 1062445 h 1526213"/>
              <a:gd name="connsiteX359" fmla="*/ 3232851 w 4742389"/>
              <a:gd name="connsiteY359" fmla="*/ 1044362 h 1526213"/>
              <a:gd name="connsiteX360" fmla="*/ 3593207 w 4742389"/>
              <a:gd name="connsiteY360" fmla="*/ 853819 h 1526213"/>
              <a:gd name="connsiteX361" fmla="*/ 3765877 w 4742389"/>
              <a:gd name="connsiteY361" fmla="*/ 743505 h 1526213"/>
              <a:gd name="connsiteX362" fmla="*/ 3936045 w 4742389"/>
              <a:gd name="connsiteY362" fmla="*/ 628177 h 1526213"/>
              <a:gd name="connsiteX363" fmla="*/ 4283889 w 4742389"/>
              <a:gd name="connsiteY363" fmla="*/ 410056 h 1526213"/>
              <a:gd name="connsiteX364" fmla="*/ 4671771 w 4742389"/>
              <a:gd name="connsiteY364" fmla="*/ 272163 h 1526213"/>
              <a:gd name="connsiteX365" fmla="*/ 4742389 w 4742389"/>
              <a:gd name="connsiteY365" fmla="*/ 264326 h 1526213"/>
              <a:gd name="connsiteX366" fmla="*/ 4742389 w 4742389"/>
              <a:gd name="connsiteY366" fmla="*/ 273458 h 1526213"/>
              <a:gd name="connsiteX367" fmla="*/ 4671771 w 4742389"/>
              <a:gd name="connsiteY367" fmla="*/ 282192 h 1526213"/>
              <a:gd name="connsiteX368" fmla="*/ 4288893 w 4742389"/>
              <a:gd name="connsiteY368" fmla="*/ 417577 h 1526213"/>
              <a:gd name="connsiteX369" fmla="*/ 3941050 w 4742389"/>
              <a:gd name="connsiteY369" fmla="*/ 633191 h 1526213"/>
              <a:gd name="connsiteX370" fmla="*/ 3770882 w 4742389"/>
              <a:gd name="connsiteY370" fmla="*/ 748520 h 1526213"/>
              <a:gd name="connsiteX371" fmla="*/ 3598212 w 4742389"/>
              <a:gd name="connsiteY371" fmla="*/ 858834 h 1526213"/>
              <a:gd name="connsiteX372" fmla="*/ 3235353 w 4742389"/>
              <a:gd name="connsiteY372" fmla="*/ 1051883 h 1526213"/>
              <a:gd name="connsiteX373" fmla="*/ 3083811 w 4742389"/>
              <a:gd name="connsiteY373" fmla="*/ 1118465 h 1526213"/>
              <a:gd name="connsiteX374" fmla="*/ 3215960 w 4742389"/>
              <a:gd name="connsiteY374" fmla="*/ 1067077 h 1526213"/>
              <a:gd name="connsiteX375" fmla="*/ 3586326 w 4742389"/>
              <a:gd name="connsiteY375" fmla="*/ 896531 h 1526213"/>
              <a:gd name="connsiteX376" fmla="*/ 3761499 w 4742389"/>
              <a:gd name="connsiteY376" fmla="*/ 796211 h 1526213"/>
              <a:gd name="connsiteX377" fmla="*/ 3936672 w 4742389"/>
              <a:gd name="connsiteY377" fmla="*/ 693382 h 1526213"/>
              <a:gd name="connsiteX378" fmla="*/ 4299530 w 4742389"/>
              <a:gd name="connsiteY378" fmla="*/ 507789 h 1526213"/>
              <a:gd name="connsiteX379" fmla="*/ 4492220 w 4742389"/>
              <a:gd name="connsiteY379" fmla="*/ 442581 h 1526213"/>
              <a:gd name="connsiteX380" fmla="*/ 4692418 w 4742389"/>
              <a:gd name="connsiteY380" fmla="*/ 407468 h 1526213"/>
              <a:gd name="connsiteX381" fmla="*/ 4742389 w 4742389"/>
              <a:gd name="connsiteY381" fmla="*/ 407468 h 1526213"/>
              <a:gd name="connsiteX382" fmla="*/ 4742389 w 4742389"/>
              <a:gd name="connsiteY382" fmla="*/ 415145 h 1526213"/>
              <a:gd name="connsiteX383" fmla="*/ 4692418 w 4742389"/>
              <a:gd name="connsiteY383" fmla="*/ 414992 h 1526213"/>
              <a:gd name="connsiteX384" fmla="*/ 4494723 w 4742389"/>
              <a:gd name="connsiteY384" fmla="*/ 450105 h 1526213"/>
              <a:gd name="connsiteX385" fmla="*/ 4302033 w 4742389"/>
              <a:gd name="connsiteY385" fmla="*/ 515313 h 1526213"/>
              <a:gd name="connsiteX386" fmla="*/ 3941677 w 4742389"/>
              <a:gd name="connsiteY386" fmla="*/ 698398 h 1526213"/>
              <a:gd name="connsiteX387" fmla="*/ 3766504 w 4742389"/>
              <a:gd name="connsiteY387" fmla="*/ 803735 h 1526213"/>
              <a:gd name="connsiteX388" fmla="*/ 3588828 w 4742389"/>
              <a:gd name="connsiteY388" fmla="*/ 904056 h 1526213"/>
              <a:gd name="connsiteX389" fmla="*/ 3218463 w 4742389"/>
              <a:gd name="connsiteY389" fmla="*/ 1074601 h 1526213"/>
              <a:gd name="connsiteX390" fmla="*/ 3029409 w 4742389"/>
              <a:gd name="connsiteY390" fmla="*/ 1148078 h 1526213"/>
              <a:gd name="connsiteX391" fmla="*/ 2999014 w 4742389"/>
              <a:gd name="connsiteY391" fmla="*/ 1158650 h 1526213"/>
              <a:gd name="connsiteX392" fmla="*/ 2973916 w 4742389"/>
              <a:gd name="connsiteY392" fmla="*/ 1170786 h 1526213"/>
              <a:gd name="connsiteX393" fmla="*/ 3013812 w 4742389"/>
              <a:gd name="connsiteY393" fmla="*/ 1159160 h 1526213"/>
              <a:gd name="connsiteX394" fmla="*/ 3205559 w 4742389"/>
              <a:gd name="connsiteY394" fmla="*/ 1095217 h 1526213"/>
              <a:gd name="connsiteX395" fmla="*/ 3578417 w 4742389"/>
              <a:gd name="connsiteY395" fmla="*/ 947271 h 1526213"/>
              <a:gd name="connsiteX396" fmla="*/ 3941266 w 4742389"/>
              <a:gd name="connsiteY396" fmla="*/ 766727 h 1526213"/>
              <a:gd name="connsiteX397" fmla="*/ 4314125 w 4742389"/>
              <a:gd name="connsiteY397" fmla="*/ 613765 h 1526213"/>
              <a:gd name="connsiteX398" fmla="*/ 4511815 w 4742389"/>
              <a:gd name="connsiteY398" fmla="*/ 566122 h 1526213"/>
              <a:gd name="connsiteX399" fmla="*/ 4714510 w 4742389"/>
              <a:gd name="connsiteY399" fmla="*/ 553584 h 1526213"/>
              <a:gd name="connsiteX400" fmla="*/ 4742389 w 4742389"/>
              <a:gd name="connsiteY400" fmla="*/ 555330 h 1526213"/>
              <a:gd name="connsiteX401" fmla="*/ 4742389 w 4742389"/>
              <a:gd name="connsiteY401" fmla="*/ 563161 h 1526213"/>
              <a:gd name="connsiteX402" fmla="*/ 4712007 w 4742389"/>
              <a:gd name="connsiteY402" fmla="*/ 561106 h 1526213"/>
              <a:gd name="connsiteX403" fmla="*/ 4511815 w 4742389"/>
              <a:gd name="connsiteY403" fmla="*/ 573644 h 1526213"/>
              <a:gd name="connsiteX404" fmla="*/ 4316627 w 4742389"/>
              <a:gd name="connsiteY404" fmla="*/ 621288 h 1526213"/>
              <a:gd name="connsiteX405" fmla="*/ 3943769 w 4742389"/>
              <a:gd name="connsiteY405" fmla="*/ 774249 h 1526213"/>
              <a:gd name="connsiteX406" fmla="*/ 3583422 w 4742389"/>
              <a:gd name="connsiteY406" fmla="*/ 952286 h 1526213"/>
              <a:gd name="connsiteX407" fmla="*/ 3208061 w 4742389"/>
              <a:gd name="connsiteY407" fmla="*/ 1102740 h 1526213"/>
              <a:gd name="connsiteX408" fmla="*/ 3015376 w 4742389"/>
              <a:gd name="connsiteY408" fmla="*/ 1165743 h 1526213"/>
              <a:gd name="connsiteX409" fmla="*/ 2934640 w 4742389"/>
              <a:gd name="connsiteY409" fmla="*/ 1189777 h 1526213"/>
              <a:gd name="connsiteX410" fmla="*/ 2905035 w 4742389"/>
              <a:gd name="connsiteY410" fmla="*/ 1204092 h 1526213"/>
              <a:gd name="connsiteX411" fmla="*/ 3004236 w 4742389"/>
              <a:gd name="connsiteY411" fmla="*/ 1180211 h 1526213"/>
              <a:gd name="connsiteX412" fmla="*/ 3198368 w 4742389"/>
              <a:gd name="connsiteY412" fmla="*/ 1127323 h 1526213"/>
              <a:gd name="connsiteX413" fmla="*/ 3388551 w 4742389"/>
              <a:gd name="connsiteY413" fmla="*/ 1069698 h 1526213"/>
              <a:gd name="connsiteX414" fmla="*/ 3483643 w 4742389"/>
              <a:gd name="connsiteY414" fmla="*/ 1037127 h 1526213"/>
              <a:gd name="connsiteX415" fmla="*/ 3531188 w 4742389"/>
              <a:gd name="connsiteY415" fmla="*/ 1019589 h 1526213"/>
              <a:gd name="connsiteX416" fmla="*/ 3578734 w 4742389"/>
              <a:gd name="connsiteY416" fmla="*/ 1002051 h 1526213"/>
              <a:gd name="connsiteX417" fmla="*/ 3763912 w 4742389"/>
              <a:gd name="connsiteY417" fmla="*/ 926888 h 1526213"/>
              <a:gd name="connsiteX418" fmla="*/ 3949090 w 4742389"/>
              <a:gd name="connsiteY418" fmla="*/ 851725 h 1526213"/>
              <a:gd name="connsiteX419" fmla="*/ 4331959 w 4742389"/>
              <a:gd name="connsiteY419" fmla="*/ 731464 h 1526213"/>
              <a:gd name="connsiteX420" fmla="*/ 4532151 w 4742389"/>
              <a:gd name="connsiteY420" fmla="*/ 698894 h 1526213"/>
              <a:gd name="connsiteX421" fmla="*/ 4732343 w 4742389"/>
              <a:gd name="connsiteY421" fmla="*/ 706410 h 1526213"/>
              <a:gd name="connsiteX422" fmla="*/ 4742389 w 4742389"/>
              <a:gd name="connsiteY422" fmla="*/ 708731 h 1526213"/>
              <a:gd name="connsiteX423" fmla="*/ 4742389 w 4742389"/>
              <a:gd name="connsiteY423" fmla="*/ 716573 h 1526213"/>
              <a:gd name="connsiteX424" fmla="*/ 4732343 w 4742389"/>
              <a:gd name="connsiteY424" fmla="*/ 713926 h 1526213"/>
              <a:gd name="connsiteX425" fmla="*/ 4632248 w 4742389"/>
              <a:gd name="connsiteY425" fmla="*/ 704531 h 1526213"/>
              <a:gd name="connsiteX426" fmla="*/ 4532151 w 4742389"/>
              <a:gd name="connsiteY426" fmla="*/ 706410 h 1526213"/>
              <a:gd name="connsiteX427" fmla="*/ 4334461 w 4742389"/>
              <a:gd name="connsiteY427" fmla="*/ 738981 h 1526213"/>
              <a:gd name="connsiteX428" fmla="*/ 3954095 w 4742389"/>
              <a:gd name="connsiteY428" fmla="*/ 859241 h 1526213"/>
              <a:gd name="connsiteX429" fmla="*/ 3766415 w 4742389"/>
              <a:gd name="connsiteY429" fmla="*/ 934404 h 1526213"/>
              <a:gd name="connsiteX430" fmla="*/ 3581236 w 4742389"/>
              <a:gd name="connsiteY430" fmla="*/ 1007062 h 1526213"/>
              <a:gd name="connsiteX431" fmla="*/ 3533691 w 4742389"/>
              <a:gd name="connsiteY431" fmla="*/ 1027105 h 1526213"/>
              <a:gd name="connsiteX432" fmla="*/ 3486145 w 4742389"/>
              <a:gd name="connsiteY432" fmla="*/ 1044643 h 1526213"/>
              <a:gd name="connsiteX433" fmla="*/ 3391053 w 4742389"/>
              <a:gd name="connsiteY433" fmla="*/ 1074708 h 1526213"/>
              <a:gd name="connsiteX434" fmla="*/ 3200871 w 4742389"/>
              <a:gd name="connsiteY434" fmla="*/ 1134839 h 1526213"/>
              <a:gd name="connsiteX435" fmla="*/ 2877196 w 4742389"/>
              <a:gd name="connsiteY435" fmla="*/ 1215985 h 1526213"/>
              <a:gd name="connsiteX436" fmla="*/ 2875102 w 4742389"/>
              <a:gd name="connsiteY436" fmla="*/ 1216868 h 1526213"/>
              <a:gd name="connsiteX437" fmla="*/ 2855043 w 4742389"/>
              <a:gd name="connsiteY437" fmla="*/ 1225330 h 1526213"/>
              <a:gd name="connsiteX438" fmla="*/ 2832458 w 4742389"/>
              <a:gd name="connsiteY438" fmla="*/ 1236048 h 1526213"/>
              <a:gd name="connsiteX439" fmla="*/ 3193216 w 4742389"/>
              <a:gd name="connsiteY439" fmla="*/ 1167445 h 1526213"/>
              <a:gd name="connsiteX440" fmla="*/ 3578607 w 4742389"/>
              <a:gd name="connsiteY440" fmla="*/ 1064724 h 1526213"/>
              <a:gd name="connsiteX441" fmla="*/ 3768799 w 4742389"/>
              <a:gd name="connsiteY441" fmla="*/ 1007100 h 1526213"/>
              <a:gd name="connsiteX442" fmla="*/ 3961495 w 4742389"/>
              <a:gd name="connsiteY442" fmla="*/ 946970 h 1526213"/>
              <a:gd name="connsiteX443" fmla="*/ 4349388 w 4742389"/>
              <a:gd name="connsiteY443" fmla="*/ 856776 h 1526213"/>
              <a:gd name="connsiteX444" fmla="*/ 4648871 w 4742389"/>
              <a:gd name="connsiteY444" fmla="*/ 848673 h 1526213"/>
              <a:gd name="connsiteX445" fmla="*/ 4742389 w 4742389"/>
              <a:gd name="connsiteY445" fmla="*/ 865896 h 1526213"/>
              <a:gd name="connsiteX446" fmla="*/ 4742389 w 4742389"/>
              <a:gd name="connsiteY446" fmla="*/ 876335 h 1526213"/>
              <a:gd name="connsiteX447" fmla="*/ 4647855 w 4742389"/>
              <a:gd name="connsiteY447" fmla="*/ 857246 h 1526213"/>
              <a:gd name="connsiteX448" fmla="*/ 4549278 w 4742389"/>
              <a:gd name="connsiteY448" fmla="*/ 849886 h 1526213"/>
              <a:gd name="connsiteX449" fmla="*/ 4351891 w 4742389"/>
              <a:gd name="connsiteY449" fmla="*/ 864292 h 1526213"/>
              <a:gd name="connsiteX450" fmla="*/ 3963997 w 4742389"/>
              <a:gd name="connsiteY450" fmla="*/ 951981 h 1526213"/>
              <a:gd name="connsiteX451" fmla="*/ 3771302 w 4742389"/>
              <a:gd name="connsiteY451" fmla="*/ 1012111 h 1526213"/>
              <a:gd name="connsiteX452" fmla="*/ 3581109 w 4742389"/>
              <a:gd name="connsiteY452" fmla="*/ 1072240 h 1526213"/>
              <a:gd name="connsiteX453" fmla="*/ 3195719 w 4742389"/>
              <a:gd name="connsiteY453" fmla="*/ 1172456 h 1526213"/>
              <a:gd name="connsiteX454" fmla="*/ 2809662 w 4742389"/>
              <a:gd name="connsiteY454" fmla="*/ 1246866 h 1526213"/>
              <a:gd name="connsiteX455" fmla="*/ 2807495 w 4742389"/>
              <a:gd name="connsiteY455" fmla="*/ 1247894 h 1526213"/>
              <a:gd name="connsiteX456" fmla="*/ 2761193 w 4742389"/>
              <a:gd name="connsiteY456" fmla="*/ 1266924 h 1526213"/>
              <a:gd name="connsiteX457" fmla="*/ 2797435 w 4742389"/>
              <a:gd name="connsiteY457" fmla="*/ 1263017 h 1526213"/>
              <a:gd name="connsiteX458" fmla="*/ 3192826 w 4742389"/>
              <a:gd name="connsiteY458" fmla="*/ 1212872 h 1526213"/>
              <a:gd name="connsiteX459" fmla="*/ 3388019 w 4742389"/>
              <a:gd name="connsiteY459" fmla="*/ 1180277 h 1526213"/>
              <a:gd name="connsiteX460" fmla="*/ 3485615 w 4742389"/>
              <a:gd name="connsiteY460" fmla="*/ 1160219 h 1526213"/>
              <a:gd name="connsiteX461" fmla="*/ 3583211 w 4742389"/>
              <a:gd name="connsiteY461" fmla="*/ 1140161 h 1526213"/>
              <a:gd name="connsiteX462" fmla="*/ 3778404 w 4742389"/>
              <a:gd name="connsiteY462" fmla="*/ 1095030 h 1526213"/>
              <a:gd name="connsiteX463" fmla="*/ 3971095 w 4742389"/>
              <a:gd name="connsiteY463" fmla="*/ 1049899 h 1526213"/>
              <a:gd name="connsiteX464" fmla="*/ 4366485 w 4742389"/>
              <a:gd name="connsiteY464" fmla="*/ 989724 h 1526213"/>
              <a:gd name="connsiteX465" fmla="*/ 4663850 w 4742389"/>
              <a:gd name="connsiteY465" fmla="*/ 1007354 h 1526213"/>
              <a:gd name="connsiteX466" fmla="*/ 4742389 w 4742389"/>
              <a:gd name="connsiteY466" fmla="*/ 1029966 h 1526213"/>
              <a:gd name="connsiteX467" fmla="*/ 4742389 w 4742389"/>
              <a:gd name="connsiteY467" fmla="*/ 1037999 h 1526213"/>
              <a:gd name="connsiteX468" fmla="*/ 4685532 w 4742389"/>
              <a:gd name="connsiteY468" fmla="*/ 1020809 h 1526213"/>
              <a:gd name="connsiteX469" fmla="*/ 4464786 w 4742389"/>
              <a:gd name="connsiteY469" fmla="*/ 994778 h 1526213"/>
              <a:gd name="connsiteX470" fmla="*/ 4366485 w 4742389"/>
              <a:gd name="connsiteY470" fmla="*/ 997246 h 1526213"/>
              <a:gd name="connsiteX471" fmla="*/ 3973597 w 4742389"/>
              <a:gd name="connsiteY471" fmla="*/ 1057421 h 1526213"/>
              <a:gd name="connsiteX472" fmla="*/ 3778404 w 4742389"/>
              <a:gd name="connsiteY472" fmla="*/ 1102552 h 1526213"/>
              <a:gd name="connsiteX473" fmla="*/ 3585714 w 4742389"/>
              <a:gd name="connsiteY473" fmla="*/ 1147683 h 1526213"/>
              <a:gd name="connsiteX474" fmla="*/ 3488117 w 4742389"/>
              <a:gd name="connsiteY474" fmla="*/ 1167741 h 1526213"/>
              <a:gd name="connsiteX475" fmla="*/ 3390521 w 4742389"/>
              <a:gd name="connsiteY475" fmla="*/ 1187799 h 1526213"/>
              <a:gd name="connsiteX476" fmla="*/ 3192826 w 4742389"/>
              <a:gd name="connsiteY476" fmla="*/ 1220394 h 1526213"/>
              <a:gd name="connsiteX477" fmla="*/ 2797435 w 4742389"/>
              <a:gd name="connsiteY477" fmla="*/ 1269599 h 1526213"/>
              <a:gd name="connsiteX478" fmla="*/ 2739028 w 4742389"/>
              <a:gd name="connsiteY478" fmla="*/ 1276034 h 1526213"/>
              <a:gd name="connsiteX479" fmla="*/ 2722096 w 4742389"/>
              <a:gd name="connsiteY479" fmla="*/ 1282994 h 1526213"/>
              <a:gd name="connsiteX480" fmla="*/ 2709896 w 4742389"/>
              <a:gd name="connsiteY480" fmla="*/ 1288008 h 1526213"/>
              <a:gd name="connsiteX481" fmla="*/ 2691765 w 4742389"/>
              <a:gd name="connsiteY481" fmla="*/ 1295343 h 1526213"/>
              <a:gd name="connsiteX482" fmla="*/ 2795633 w 4742389"/>
              <a:gd name="connsiteY482" fmla="*/ 1289998 h 1526213"/>
              <a:gd name="connsiteX483" fmla="*/ 3193223 w 4742389"/>
              <a:gd name="connsiteY483" fmla="*/ 1267755 h 1526213"/>
              <a:gd name="connsiteX484" fmla="*/ 3390923 w 4742389"/>
              <a:gd name="connsiteY484" fmla="*/ 1250211 h 1526213"/>
              <a:gd name="connsiteX485" fmla="*/ 3588623 w 4742389"/>
              <a:gd name="connsiteY485" fmla="*/ 1225149 h 1526213"/>
              <a:gd name="connsiteX486" fmla="*/ 3981522 w 4742389"/>
              <a:gd name="connsiteY486" fmla="*/ 1164999 h 1526213"/>
              <a:gd name="connsiteX487" fmla="*/ 4181725 w 4742389"/>
              <a:gd name="connsiteY487" fmla="*/ 1142443 h 1526213"/>
              <a:gd name="connsiteX488" fmla="*/ 4379425 w 4742389"/>
              <a:gd name="connsiteY488" fmla="*/ 1129912 h 1526213"/>
              <a:gd name="connsiteX489" fmla="*/ 4579628 w 4742389"/>
              <a:gd name="connsiteY489" fmla="*/ 1147455 h 1526213"/>
              <a:gd name="connsiteX490" fmla="*/ 4677227 w 4742389"/>
              <a:gd name="connsiteY490" fmla="*/ 1167505 h 1526213"/>
              <a:gd name="connsiteX491" fmla="*/ 4742389 w 4742389"/>
              <a:gd name="connsiteY491" fmla="*/ 1188113 h 1526213"/>
              <a:gd name="connsiteX492" fmla="*/ 4742389 w 4742389"/>
              <a:gd name="connsiteY492" fmla="*/ 1197002 h 1526213"/>
              <a:gd name="connsiteX493" fmla="*/ 4674724 w 4742389"/>
              <a:gd name="connsiteY493" fmla="*/ 1175024 h 1526213"/>
              <a:gd name="connsiteX494" fmla="*/ 4577125 w 4742389"/>
              <a:gd name="connsiteY494" fmla="*/ 1154974 h 1526213"/>
              <a:gd name="connsiteX495" fmla="*/ 4379425 w 4742389"/>
              <a:gd name="connsiteY495" fmla="*/ 1139937 h 1526213"/>
              <a:gd name="connsiteX496" fmla="*/ 4181725 w 4742389"/>
              <a:gd name="connsiteY496" fmla="*/ 1149962 h 1526213"/>
              <a:gd name="connsiteX497" fmla="*/ 3984024 w 4742389"/>
              <a:gd name="connsiteY497" fmla="*/ 1172518 h 1526213"/>
              <a:gd name="connsiteX498" fmla="*/ 3591126 w 4742389"/>
              <a:gd name="connsiteY498" fmla="*/ 1232668 h 1526213"/>
              <a:gd name="connsiteX499" fmla="*/ 3393426 w 4742389"/>
              <a:gd name="connsiteY499" fmla="*/ 1257730 h 1526213"/>
              <a:gd name="connsiteX500" fmla="*/ 3193223 w 4742389"/>
              <a:gd name="connsiteY500" fmla="*/ 1275274 h 1526213"/>
              <a:gd name="connsiteX501" fmla="*/ 2797510 w 4742389"/>
              <a:gd name="connsiteY501" fmla="*/ 1297203 h 1526213"/>
              <a:gd name="connsiteX502" fmla="*/ 2673116 w 4742389"/>
              <a:gd name="connsiteY502" fmla="*/ 1302888 h 1526213"/>
              <a:gd name="connsiteX503" fmla="*/ 2661097 w 4742389"/>
              <a:gd name="connsiteY503" fmla="*/ 1307751 h 1526213"/>
              <a:gd name="connsiteX504" fmla="*/ 2621225 w 4742389"/>
              <a:gd name="connsiteY504" fmla="*/ 1322346 h 1526213"/>
              <a:gd name="connsiteX505" fmla="*/ 2797441 w 4742389"/>
              <a:gd name="connsiteY505" fmla="*/ 1325679 h 1526213"/>
              <a:gd name="connsiteX506" fmla="*/ 3195334 w 4742389"/>
              <a:gd name="connsiteY506" fmla="*/ 1333204 h 1526213"/>
              <a:gd name="connsiteX507" fmla="*/ 3295433 w 4742389"/>
              <a:gd name="connsiteY507" fmla="*/ 1333204 h 1526213"/>
              <a:gd name="connsiteX508" fmla="*/ 3395531 w 4742389"/>
              <a:gd name="connsiteY508" fmla="*/ 1330696 h 1526213"/>
              <a:gd name="connsiteX509" fmla="*/ 3495631 w 4742389"/>
              <a:gd name="connsiteY509" fmla="*/ 1325679 h 1526213"/>
              <a:gd name="connsiteX510" fmla="*/ 3543177 w 4742389"/>
              <a:gd name="connsiteY510" fmla="*/ 1323171 h 1526213"/>
              <a:gd name="connsiteX511" fmla="*/ 3593227 w 4742389"/>
              <a:gd name="connsiteY511" fmla="*/ 1320662 h 1526213"/>
              <a:gd name="connsiteX512" fmla="*/ 3991120 w 4742389"/>
              <a:gd name="connsiteY512" fmla="*/ 1290561 h 1526213"/>
              <a:gd name="connsiteX513" fmla="*/ 4188815 w 4742389"/>
              <a:gd name="connsiteY513" fmla="*/ 1278019 h 1526213"/>
              <a:gd name="connsiteX514" fmla="*/ 4389013 w 4742389"/>
              <a:gd name="connsiteY514" fmla="*/ 1278019 h 1526213"/>
              <a:gd name="connsiteX515" fmla="*/ 4586709 w 4742389"/>
              <a:gd name="connsiteY515" fmla="*/ 1303103 h 1526213"/>
              <a:gd name="connsiteX516" fmla="*/ 4636758 w 4742389"/>
              <a:gd name="connsiteY516" fmla="*/ 1313137 h 1526213"/>
              <a:gd name="connsiteX517" fmla="*/ 4684305 w 4742389"/>
              <a:gd name="connsiteY517" fmla="*/ 1328188 h 1526213"/>
              <a:gd name="connsiteX518" fmla="*/ 4739281 w 4742389"/>
              <a:gd name="connsiteY518" fmla="*/ 1342690 h 1526213"/>
              <a:gd name="connsiteX519" fmla="*/ 4742389 w 4742389"/>
              <a:gd name="connsiteY519" fmla="*/ 1343510 h 1526213"/>
              <a:gd name="connsiteX520" fmla="*/ 4742389 w 4742389"/>
              <a:gd name="connsiteY520" fmla="*/ 1352843 h 1526213"/>
              <a:gd name="connsiteX521" fmla="*/ 4722977 w 4742389"/>
              <a:gd name="connsiteY521" fmla="*/ 1347354 h 1526213"/>
              <a:gd name="connsiteX522" fmla="*/ 4681803 w 4742389"/>
              <a:gd name="connsiteY522" fmla="*/ 1335713 h 1526213"/>
              <a:gd name="connsiteX523" fmla="*/ 4634255 w 4742389"/>
              <a:gd name="connsiteY523" fmla="*/ 1323171 h 1526213"/>
              <a:gd name="connsiteX524" fmla="*/ 4586709 w 4742389"/>
              <a:gd name="connsiteY524" fmla="*/ 1310628 h 1526213"/>
              <a:gd name="connsiteX525" fmla="*/ 4389013 w 4742389"/>
              <a:gd name="connsiteY525" fmla="*/ 1285544 h 1526213"/>
              <a:gd name="connsiteX526" fmla="*/ 4190067 w 4742389"/>
              <a:gd name="connsiteY526" fmla="*/ 1285230 h 1526213"/>
              <a:gd name="connsiteX527" fmla="*/ 3991120 w 4742389"/>
              <a:gd name="connsiteY527" fmla="*/ 1298086 h 1526213"/>
              <a:gd name="connsiteX528" fmla="*/ 3593227 w 4742389"/>
              <a:gd name="connsiteY528" fmla="*/ 1328188 h 1526213"/>
              <a:gd name="connsiteX529" fmla="*/ 3545680 w 4742389"/>
              <a:gd name="connsiteY529" fmla="*/ 1330696 h 1526213"/>
              <a:gd name="connsiteX530" fmla="*/ 3495631 w 4742389"/>
              <a:gd name="connsiteY530" fmla="*/ 1333204 h 1526213"/>
              <a:gd name="connsiteX531" fmla="*/ 3395531 w 4742389"/>
              <a:gd name="connsiteY531" fmla="*/ 1338221 h 1526213"/>
              <a:gd name="connsiteX532" fmla="*/ 3295433 w 4742389"/>
              <a:gd name="connsiteY532" fmla="*/ 1340730 h 1526213"/>
              <a:gd name="connsiteX533" fmla="*/ 3195334 w 4742389"/>
              <a:gd name="connsiteY533" fmla="*/ 1340730 h 1526213"/>
              <a:gd name="connsiteX534" fmla="*/ 2797441 w 4742389"/>
              <a:gd name="connsiteY534" fmla="*/ 1332264 h 1526213"/>
              <a:gd name="connsiteX535" fmla="*/ 2603375 w 4742389"/>
              <a:gd name="connsiteY535" fmla="*/ 1329052 h 1526213"/>
              <a:gd name="connsiteX536" fmla="*/ 2557030 w 4742389"/>
              <a:gd name="connsiteY536" fmla="*/ 1346910 h 1526213"/>
              <a:gd name="connsiteX537" fmla="*/ 2602614 w 4742389"/>
              <a:gd name="connsiteY537" fmla="*/ 1350303 h 1526213"/>
              <a:gd name="connsiteX538" fmla="*/ 3198382 w 4742389"/>
              <a:gd name="connsiteY538" fmla="*/ 1408131 h 1526213"/>
              <a:gd name="connsiteX539" fmla="*/ 3248430 w 4742389"/>
              <a:gd name="connsiteY539" fmla="*/ 1413146 h 1526213"/>
              <a:gd name="connsiteX540" fmla="*/ 3298479 w 4742389"/>
              <a:gd name="connsiteY540" fmla="*/ 1415654 h 1526213"/>
              <a:gd name="connsiteX541" fmla="*/ 3398575 w 4742389"/>
              <a:gd name="connsiteY541" fmla="*/ 1420669 h 1526213"/>
              <a:gd name="connsiteX542" fmla="*/ 3498671 w 4742389"/>
              <a:gd name="connsiteY542" fmla="*/ 1423176 h 1526213"/>
              <a:gd name="connsiteX543" fmla="*/ 3598767 w 4742389"/>
              <a:gd name="connsiteY543" fmla="*/ 1425683 h 1526213"/>
              <a:gd name="connsiteX544" fmla="*/ 3996650 w 4742389"/>
              <a:gd name="connsiteY544" fmla="*/ 1420669 h 1526213"/>
              <a:gd name="connsiteX545" fmla="*/ 4196843 w 4742389"/>
              <a:gd name="connsiteY545" fmla="*/ 1418161 h 1526213"/>
              <a:gd name="connsiteX546" fmla="*/ 4397035 w 4742389"/>
              <a:gd name="connsiteY546" fmla="*/ 1428191 h 1526213"/>
              <a:gd name="connsiteX547" fmla="*/ 4594726 w 4742389"/>
              <a:gd name="connsiteY547" fmla="*/ 1458280 h 1526213"/>
              <a:gd name="connsiteX548" fmla="*/ 4709016 w 4742389"/>
              <a:gd name="connsiteY548" fmla="*/ 1480025 h 1526213"/>
              <a:gd name="connsiteX549" fmla="*/ 4742389 w 4742389"/>
              <a:gd name="connsiteY549" fmla="*/ 1486374 h 1526213"/>
              <a:gd name="connsiteX550" fmla="*/ 4742389 w 4742389"/>
              <a:gd name="connsiteY550" fmla="*/ 1494257 h 1526213"/>
              <a:gd name="connsiteX551" fmla="*/ 4677071 w 4742389"/>
              <a:gd name="connsiteY551" fmla="*/ 1481670 h 1526213"/>
              <a:gd name="connsiteX552" fmla="*/ 4594726 w 4742389"/>
              <a:gd name="connsiteY552" fmla="*/ 1465803 h 1526213"/>
              <a:gd name="connsiteX553" fmla="*/ 4397035 w 4742389"/>
              <a:gd name="connsiteY553" fmla="*/ 1435713 h 1526213"/>
              <a:gd name="connsiteX554" fmla="*/ 4196843 w 4742389"/>
              <a:gd name="connsiteY554" fmla="*/ 1428191 h 1526213"/>
              <a:gd name="connsiteX555" fmla="*/ 3996650 w 4742389"/>
              <a:gd name="connsiteY555" fmla="*/ 1428191 h 1526213"/>
              <a:gd name="connsiteX556" fmla="*/ 3598767 w 4742389"/>
              <a:gd name="connsiteY556" fmla="*/ 1433206 h 1526213"/>
              <a:gd name="connsiteX557" fmla="*/ 3498671 w 4742389"/>
              <a:gd name="connsiteY557" fmla="*/ 1430698 h 1526213"/>
              <a:gd name="connsiteX558" fmla="*/ 3398575 w 4742389"/>
              <a:gd name="connsiteY558" fmla="*/ 1425683 h 1526213"/>
              <a:gd name="connsiteX559" fmla="*/ 3298479 w 4742389"/>
              <a:gd name="connsiteY559" fmla="*/ 1420669 h 1526213"/>
              <a:gd name="connsiteX560" fmla="*/ 3248430 w 4742389"/>
              <a:gd name="connsiteY560" fmla="*/ 1418161 h 1526213"/>
              <a:gd name="connsiteX561" fmla="*/ 3198382 w 4742389"/>
              <a:gd name="connsiteY561" fmla="*/ 1415654 h 1526213"/>
              <a:gd name="connsiteX562" fmla="*/ 2800499 w 4742389"/>
              <a:gd name="connsiteY562" fmla="*/ 1376161 h 1526213"/>
              <a:gd name="connsiteX563" fmla="*/ 2541482 w 4742389"/>
              <a:gd name="connsiteY563" fmla="*/ 1352901 h 1526213"/>
              <a:gd name="connsiteX564" fmla="*/ 2519845 w 4742389"/>
              <a:gd name="connsiteY564" fmla="*/ 1361238 h 1526213"/>
              <a:gd name="connsiteX565" fmla="*/ 2514698 w 4742389"/>
              <a:gd name="connsiteY565" fmla="*/ 1363221 h 1526213"/>
              <a:gd name="connsiteX566" fmla="*/ 2492236 w 4742389"/>
              <a:gd name="connsiteY566" fmla="*/ 1370889 h 1526213"/>
              <a:gd name="connsiteX567" fmla="*/ 2607863 w 4742389"/>
              <a:gd name="connsiteY567" fmla="*/ 1388382 h 1526213"/>
              <a:gd name="connsiteX568" fmla="*/ 3200510 w 4742389"/>
              <a:gd name="connsiteY568" fmla="*/ 1493846 h 1526213"/>
              <a:gd name="connsiteX569" fmla="*/ 3399467 w 4742389"/>
              <a:gd name="connsiteY569" fmla="*/ 1521123 h 1526213"/>
              <a:gd name="connsiteX570" fmla="*/ 3456135 w 4742389"/>
              <a:gd name="connsiteY570" fmla="*/ 1526213 h 1526213"/>
              <a:gd name="connsiteX571" fmla="*/ 3385974 w 4742389"/>
              <a:gd name="connsiteY571" fmla="*/ 1526213 h 1526213"/>
              <a:gd name="connsiteX572" fmla="*/ 3198007 w 4742389"/>
              <a:gd name="connsiteY572" fmla="*/ 1501370 h 1526213"/>
              <a:gd name="connsiteX573" fmla="*/ 2605712 w 4742389"/>
              <a:gd name="connsiteY573" fmla="*/ 1394849 h 1526213"/>
              <a:gd name="connsiteX574" fmla="*/ 2480242 w 4742389"/>
              <a:gd name="connsiteY574" fmla="*/ 1374984 h 1526213"/>
              <a:gd name="connsiteX575" fmla="*/ 2430316 w 4742389"/>
              <a:gd name="connsiteY575" fmla="*/ 1392028 h 1526213"/>
              <a:gd name="connsiteX576" fmla="*/ 2611703 w 4742389"/>
              <a:gd name="connsiteY576" fmla="*/ 1435223 h 1526213"/>
              <a:gd name="connsiteX577" fmla="*/ 2905401 w 4742389"/>
              <a:gd name="connsiteY577" fmla="*/ 1512588 h 1526213"/>
              <a:gd name="connsiteX578" fmla="*/ 2959386 w 4742389"/>
              <a:gd name="connsiteY578" fmla="*/ 1526213 h 1526213"/>
              <a:gd name="connsiteX579" fmla="*/ 2932531 w 4742389"/>
              <a:gd name="connsiteY579" fmla="*/ 1526213 h 1526213"/>
              <a:gd name="connsiteX580" fmla="*/ 2904301 w 4742389"/>
              <a:gd name="connsiteY580" fmla="*/ 1519009 h 1526213"/>
              <a:gd name="connsiteX581" fmla="*/ 2611351 w 4742389"/>
              <a:gd name="connsiteY581" fmla="*/ 1442394 h 1526213"/>
              <a:gd name="connsiteX582" fmla="*/ 2417339 w 4742389"/>
              <a:gd name="connsiteY582" fmla="*/ 1396458 h 1526213"/>
              <a:gd name="connsiteX583" fmla="*/ 2366634 w 4742389"/>
              <a:gd name="connsiteY583" fmla="*/ 1413767 h 1526213"/>
              <a:gd name="connsiteX584" fmla="*/ 2372405 w 4742389"/>
              <a:gd name="connsiteY584" fmla="*/ 1415502 h 1526213"/>
              <a:gd name="connsiteX585" fmla="*/ 2422456 w 4742389"/>
              <a:gd name="connsiteY585" fmla="*/ 1430541 h 1526213"/>
              <a:gd name="connsiteX586" fmla="*/ 2616442 w 4742389"/>
              <a:gd name="connsiteY586" fmla="*/ 1492383 h 1526213"/>
              <a:gd name="connsiteX587" fmla="*/ 2714577 w 4742389"/>
              <a:gd name="connsiteY587" fmla="*/ 1526213 h 1526213"/>
              <a:gd name="connsiteX588" fmla="*/ 2697232 w 4742389"/>
              <a:gd name="connsiteY588" fmla="*/ 1526213 h 1526213"/>
              <a:gd name="connsiteX589" fmla="*/ 2613979 w 4742389"/>
              <a:gd name="connsiteY589" fmla="*/ 1497435 h 1526213"/>
              <a:gd name="connsiteX590" fmla="*/ 2419954 w 4742389"/>
              <a:gd name="connsiteY590" fmla="*/ 1435554 h 1526213"/>
              <a:gd name="connsiteX591" fmla="*/ 2369903 w 4742389"/>
              <a:gd name="connsiteY591" fmla="*/ 1420515 h 1526213"/>
              <a:gd name="connsiteX592" fmla="*/ 2356905 w 4742389"/>
              <a:gd name="connsiteY592" fmla="*/ 1417089 h 1526213"/>
              <a:gd name="connsiteX593" fmla="*/ 2316294 w 4742389"/>
              <a:gd name="connsiteY593" fmla="*/ 1430952 h 1526213"/>
              <a:gd name="connsiteX594" fmla="*/ 2127719 w 4742389"/>
              <a:gd name="connsiteY594" fmla="*/ 1485932 h 1526213"/>
              <a:gd name="connsiteX595" fmla="*/ 2204876 w 4742389"/>
              <a:gd name="connsiteY595" fmla="*/ 1503785 h 1526213"/>
              <a:gd name="connsiteX596" fmla="*/ 2254923 w 4742389"/>
              <a:gd name="connsiteY596" fmla="*/ 1513821 h 1526213"/>
              <a:gd name="connsiteX597" fmla="*/ 2304970 w 4742389"/>
              <a:gd name="connsiteY597" fmla="*/ 1523857 h 1526213"/>
              <a:gd name="connsiteX598" fmla="*/ 2314134 w 4742389"/>
              <a:gd name="connsiteY598" fmla="*/ 1526213 h 1526213"/>
              <a:gd name="connsiteX599" fmla="*/ 2281838 w 4742389"/>
              <a:gd name="connsiteY599" fmla="*/ 1526213 h 1526213"/>
              <a:gd name="connsiteX600" fmla="*/ 2258677 w 4742389"/>
              <a:gd name="connsiteY600" fmla="*/ 1520407 h 1526213"/>
              <a:gd name="connsiteX601" fmla="*/ 2252421 w 4742389"/>
              <a:gd name="connsiteY601" fmla="*/ 1518839 h 1526213"/>
              <a:gd name="connsiteX602" fmla="*/ 2204876 w 4742389"/>
              <a:gd name="connsiteY602" fmla="*/ 1508803 h 1526213"/>
              <a:gd name="connsiteX603" fmla="*/ 2117153 w 4742389"/>
              <a:gd name="connsiteY603" fmla="*/ 1489013 h 1526213"/>
              <a:gd name="connsiteX604" fmla="*/ 2014436 w 4742389"/>
              <a:gd name="connsiteY604" fmla="*/ 1518961 h 1526213"/>
              <a:gd name="connsiteX605" fmla="*/ 1983833 w 4742389"/>
              <a:gd name="connsiteY605" fmla="*/ 1526213 h 1526213"/>
              <a:gd name="connsiteX606" fmla="*/ 1962561 w 4742389"/>
              <a:gd name="connsiteY606" fmla="*/ 1526213 h 1526213"/>
              <a:gd name="connsiteX607" fmla="*/ 2014304 w 4742389"/>
              <a:gd name="connsiteY607" fmla="*/ 1513946 h 1526213"/>
              <a:gd name="connsiteX608" fmla="*/ 2107222 w 4742389"/>
              <a:gd name="connsiteY608" fmla="*/ 1486773 h 1526213"/>
              <a:gd name="connsiteX609" fmla="*/ 2104782 w 4742389"/>
              <a:gd name="connsiteY609" fmla="*/ 1486222 h 1526213"/>
              <a:gd name="connsiteX610" fmla="*/ 2059080 w 4742389"/>
              <a:gd name="connsiteY610" fmla="*/ 1477998 h 1526213"/>
              <a:gd name="connsiteX611" fmla="*/ 1992309 w 4742389"/>
              <a:gd name="connsiteY611" fmla="*/ 1496203 h 1526213"/>
              <a:gd name="connsiteX612" fmla="*/ 1852191 w 4742389"/>
              <a:gd name="connsiteY612" fmla="*/ 1526213 h 1526213"/>
              <a:gd name="connsiteX613" fmla="*/ 1827090 w 4742389"/>
              <a:gd name="connsiteY613" fmla="*/ 1526213 h 1526213"/>
              <a:gd name="connsiteX614" fmla="*/ 1991566 w 4742389"/>
              <a:gd name="connsiteY614" fmla="*/ 1491190 h 1526213"/>
              <a:gd name="connsiteX615" fmla="*/ 2047515 w 4742389"/>
              <a:gd name="connsiteY615" fmla="*/ 1475916 h 1526213"/>
              <a:gd name="connsiteX616" fmla="*/ 2019390 w 4742389"/>
              <a:gd name="connsiteY616" fmla="*/ 1470855 h 1526213"/>
              <a:gd name="connsiteX617" fmla="*/ 2007191 w 4742389"/>
              <a:gd name="connsiteY617" fmla="*/ 1468660 h 1526213"/>
              <a:gd name="connsiteX618" fmla="*/ 1989537 w 4742389"/>
              <a:gd name="connsiteY618" fmla="*/ 1465988 h 1526213"/>
              <a:gd name="connsiteX619" fmla="*/ 1702379 w 4742389"/>
              <a:gd name="connsiteY619" fmla="*/ 1526213 h 1526213"/>
              <a:gd name="connsiteX620" fmla="*/ 1678465 w 4742389"/>
              <a:gd name="connsiteY620" fmla="*/ 1526213 h 1526213"/>
              <a:gd name="connsiteX621" fmla="*/ 1975510 w 4742389"/>
              <a:gd name="connsiteY621" fmla="*/ 1463865 h 1526213"/>
              <a:gd name="connsiteX622" fmla="*/ 1916849 w 4742389"/>
              <a:gd name="connsiteY622" fmla="*/ 1454987 h 1526213"/>
              <a:gd name="connsiteX623" fmla="*/ 1654418 w 4742389"/>
              <a:gd name="connsiteY623" fmla="*/ 1505979 h 1526213"/>
              <a:gd name="connsiteX624" fmla="*/ 1507673 w 4742389"/>
              <a:gd name="connsiteY624" fmla="*/ 1526213 h 1526213"/>
              <a:gd name="connsiteX625" fmla="*/ 1470857 w 4742389"/>
              <a:gd name="connsiteY625" fmla="*/ 1526213 h 1526213"/>
              <a:gd name="connsiteX626" fmla="*/ 1651916 w 4742389"/>
              <a:gd name="connsiteY626" fmla="*/ 1500963 h 1526213"/>
              <a:gd name="connsiteX627" fmla="*/ 1899571 w 4742389"/>
              <a:gd name="connsiteY627" fmla="*/ 1452372 h 1526213"/>
              <a:gd name="connsiteX628" fmla="*/ 1834242 w 4742389"/>
              <a:gd name="connsiteY628" fmla="*/ 1442485 h 1526213"/>
              <a:gd name="connsiteX629" fmla="*/ 1639052 w 4742389"/>
              <a:gd name="connsiteY629" fmla="*/ 1476367 h 1526213"/>
              <a:gd name="connsiteX630" fmla="*/ 1254290 w 4742389"/>
              <a:gd name="connsiteY630" fmla="*/ 1526213 h 1526213"/>
              <a:gd name="connsiteX631" fmla="*/ 1219068 w 4742389"/>
              <a:gd name="connsiteY631" fmla="*/ 1526213 h 1526213"/>
              <a:gd name="connsiteX632" fmla="*/ 1237416 w 4742389"/>
              <a:gd name="connsiteY632" fmla="*/ 1524638 h 1526213"/>
              <a:gd name="connsiteX633" fmla="*/ 1639052 w 4742389"/>
              <a:gd name="connsiteY633" fmla="*/ 1471352 h 1526213"/>
              <a:gd name="connsiteX634" fmla="*/ 1818580 w 4742389"/>
              <a:gd name="connsiteY634" fmla="*/ 1440115 h 1526213"/>
              <a:gd name="connsiteX635" fmla="*/ 1808255 w 4742389"/>
              <a:gd name="connsiteY635" fmla="*/ 1438552 h 1526213"/>
              <a:gd name="connsiteX636" fmla="*/ 1740515 w 4742389"/>
              <a:gd name="connsiteY636" fmla="*/ 1430863 h 1526213"/>
              <a:gd name="connsiteX637" fmla="*/ 1626857 w 4742389"/>
              <a:gd name="connsiteY637" fmla="*/ 1448018 h 1526213"/>
              <a:gd name="connsiteX638" fmla="*/ 1228661 w 4742389"/>
              <a:gd name="connsiteY638" fmla="*/ 1495621 h 1526213"/>
              <a:gd name="connsiteX639" fmla="*/ 852899 w 4742389"/>
              <a:gd name="connsiteY639" fmla="*/ 1526213 h 1526213"/>
              <a:gd name="connsiteX640" fmla="*/ 815074 w 4742389"/>
              <a:gd name="connsiteY640" fmla="*/ 1526213 h 1526213"/>
              <a:gd name="connsiteX641" fmla="*/ 828590 w 4742389"/>
              <a:gd name="connsiteY641" fmla="*/ 1525686 h 1526213"/>
              <a:gd name="connsiteX642" fmla="*/ 1626857 w 4742389"/>
              <a:gd name="connsiteY642" fmla="*/ 1443007 h 1526213"/>
              <a:gd name="connsiteX643" fmla="*/ 1721439 w 4742389"/>
              <a:gd name="connsiteY643" fmla="*/ 1428698 h 1526213"/>
              <a:gd name="connsiteX644" fmla="*/ 1632000 w 4742389"/>
              <a:gd name="connsiteY644" fmla="*/ 1418546 h 1526213"/>
              <a:gd name="connsiteX645" fmla="*/ 1616619 w 4742389"/>
              <a:gd name="connsiteY645" fmla="*/ 1420490 h 1526213"/>
              <a:gd name="connsiteX646" fmla="*/ 820813 w 4742389"/>
              <a:gd name="connsiteY646" fmla="*/ 1493147 h 1526213"/>
              <a:gd name="connsiteX647" fmla="*/ 22503 w 4742389"/>
              <a:gd name="connsiteY647" fmla="*/ 1515695 h 1526213"/>
              <a:gd name="connsiteX648" fmla="*/ 820813 w 4742389"/>
              <a:gd name="connsiteY648" fmla="*/ 1490641 h 1526213"/>
              <a:gd name="connsiteX649" fmla="*/ 1218716 w 4742389"/>
              <a:gd name="connsiteY649" fmla="*/ 1458698 h 1526213"/>
              <a:gd name="connsiteX650" fmla="*/ 1610676 w 4742389"/>
              <a:gd name="connsiteY650" fmla="*/ 1416125 h 1526213"/>
              <a:gd name="connsiteX651" fmla="*/ 1609318 w 4742389"/>
              <a:gd name="connsiteY651" fmla="*/ 1415971 h 1526213"/>
              <a:gd name="connsiteX652" fmla="*/ 1559271 w 4742389"/>
              <a:gd name="connsiteY652" fmla="*/ 1413462 h 1526213"/>
              <a:gd name="connsiteX653" fmla="*/ 1509224 w 4742389"/>
              <a:gd name="connsiteY653" fmla="*/ 1408444 h 1526213"/>
              <a:gd name="connsiteX654" fmla="*/ 1486643 w 4742389"/>
              <a:gd name="connsiteY654" fmla="*/ 1406788 h 1526213"/>
              <a:gd name="connsiteX655" fmla="*/ 1212315 w 4742389"/>
              <a:gd name="connsiteY655" fmla="*/ 1431240 h 1526213"/>
              <a:gd name="connsiteX656" fmla="*/ 19691 w 4742389"/>
              <a:gd name="connsiteY656" fmla="*/ 1491179 h 1526213"/>
              <a:gd name="connsiteX657" fmla="*/ 1212315 w 4742389"/>
              <a:gd name="connsiteY657" fmla="*/ 1427714 h 1526213"/>
              <a:gd name="connsiteX658" fmla="*/ 1459239 w 4742389"/>
              <a:gd name="connsiteY658" fmla="*/ 1404777 h 1526213"/>
              <a:gd name="connsiteX659" fmla="*/ 1406628 w 4742389"/>
              <a:gd name="connsiteY659" fmla="*/ 1400918 h 1526213"/>
              <a:gd name="connsiteX660" fmla="*/ 1234761 w 4742389"/>
              <a:gd name="connsiteY660" fmla="*/ 1396610 h 1526213"/>
              <a:gd name="connsiteX661" fmla="*/ 810496 w 4742389"/>
              <a:gd name="connsiteY661" fmla="*/ 1426588 h 1526213"/>
              <a:gd name="connsiteX662" fmla="*/ 412867 w 4742389"/>
              <a:gd name="connsiteY662" fmla="*/ 1449810 h 1526213"/>
              <a:gd name="connsiteX663" fmla="*/ 86413 w 4742389"/>
              <a:gd name="connsiteY663" fmla="*/ 1462888 h 1526213"/>
              <a:gd name="connsiteX664" fmla="*/ 15002 w 4742389"/>
              <a:gd name="connsiteY664" fmla="*/ 1465748 h 1526213"/>
              <a:gd name="connsiteX665" fmla="*/ 89545 w 4742389"/>
              <a:gd name="connsiteY665" fmla="*/ 1462483 h 1526213"/>
              <a:gd name="connsiteX666" fmla="*/ 412867 w 4742389"/>
              <a:gd name="connsiteY666" fmla="*/ 1448322 h 1526213"/>
              <a:gd name="connsiteX667" fmla="*/ 810496 w 4742389"/>
              <a:gd name="connsiteY667" fmla="*/ 1424082 h 1526213"/>
              <a:gd name="connsiteX668" fmla="*/ 1194331 w 4742389"/>
              <a:gd name="connsiteY668" fmla="*/ 1395748 h 1526213"/>
              <a:gd name="connsiteX669" fmla="*/ 1006253 w 4742389"/>
              <a:gd name="connsiteY669" fmla="*/ 1393391 h 1526213"/>
              <a:gd name="connsiteX670" fmla="*/ 903657 w 4742389"/>
              <a:gd name="connsiteY670" fmla="*/ 1395900 h 1526213"/>
              <a:gd name="connsiteX671" fmla="*/ 853610 w 4742389"/>
              <a:gd name="connsiteY671" fmla="*/ 1398409 h 1526213"/>
              <a:gd name="connsiteX672" fmla="*/ 803563 w 4742389"/>
              <a:gd name="connsiteY672" fmla="*/ 1398409 h 1526213"/>
              <a:gd name="connsiteX673" fmla="*/ 643413 w 4742389"/>
              <a:gd name="connsiteY673" fmla="*/ 1407943 h 1526213"/>
              <a:gd name="connsiteX674" fmla="*/ 803563 w 4742389"/>
              <a:gd name="connsiteY674" fmla="*/ 1395900 h 1526213"/>
              <a:gd name="connsiteX675" fmla="*/ 853610 w 4742389"/>
              <a:gd name="connsiteY675" fmla="*/ 1393391 h 1526213"/>
              <a:gd name="connsiteX676" fmla="*/ 903657 w 4742389"/>
              <a:gd name="connsiteY676" fmla="*/ 1393391 h 1526213"/>
              <a:gd name="connsiteX677" fmla="*/ 1006253 w 4742389"/>
              <a:gd name="connsiteY677" fmla="*/ 1390882 h 1526213"/>
              <a:gd name="connsiteX678" fmla="*/ 1206441 w 4742389"/>
              <a:gd name="connsiteY678" fmla="*/ 1390882 h 1526213"/>
              <a:gd name="connsiteX679" fmla="*/ 1245512 w 4742389"/>
              <a:gd name="connsiteY679" fmla="*/ 1391970 h 1526213"/>
              <a:gd name="connsiteX680" fmla="*/ 1604112 w 4742389"/>
              <a:gd name="connsiteY680" fmla="*/ 1365499 h 1526213"/>
              <a:gd name="connsiteX681" fmla="*/ 2002016 w 4742389"/>
              <a:gd name="connsiteY681" fmla="*/ 1336050 h 1526213"/>
              <a:gd name="connsiteX682" fmla="*/ 2021651 w 4742389"/>
              <a:gd name="connsiteY682" fmla="*/ 1334783 h 1526213"/>
              <a:gd name="connsiteX683" fmla="*/ 1996024 w 4742389"/>
              <a:gd name="connsiteY683" fmla="*/ 1330291 h 1526213"/>
              <a:gd name="connsiteX684" fmla="*/ 1603761 w 4742389"/>
              <a:gd name="connsiteY684" fmla="*/ 1345747 h 1526213"/>
              <a:gd name="connsiteX685" fmla="*/ 12189 w 4742389"/>
              <a:gd name="connsiteY685" fmla="*/ 1441067 h 1526213"/>
              <a:gd name="connsiteX686" fmla="*/ 1603761 w 4742389"/>
              <a:gd name="connsiteY686" fmla="*/ 1340730 h 1526213"/>
              <a:gd name="connsiteX687" fmla="*/ 1971306 w 4742389"/>
              <a:gd name="connsiteY687" fmla="*/ 1325958 h 1526213"/>
              <a:gd name="connsiteX688" fmla="*/ 1960110 w 4742389"/>
              <a:gd name="connsiteY688" fmla="*/ 1323995 h 1526213"/>
              <a:gd name="connsiteX689" fmla="*/ 1604348 w 4742389"/>
              <a:gd name="connsiteY689" fmla="*/ 1322878 h 1526213"/>
              <a:gd name="connsiteX690" fmla="*/ 10314 w 4742389"/>
              <a:gd name="connsiteY690" fmla="*/ 1415654 h 1526213"/>
              <a:gd name="connsiteX691" fmla="*/ 1604348 w 4742389"/>
              <a:gd name="connsiteY691" fmla="*/ 1317863 h 1526213"/>
              <a:gd name="connsiteX692" fmla="*/ 1889609 w 4742389"/>
              <a:gd name="connsiteY692" fmla="*/ 1317415 h 1526213"/>
              <a:gd name="connsiteX693" fmla="*/ 1608855 w 4742389"/>
              <a:gd name="connsiteY693" fmla="*/ 1305727 h 1526213"/>
              <a:gd name="connsiteX694" fmla="*/ 805521 w 4742389"/>
              <a:gd name="connsiteY694" fmla="*/ 1325793 h 1526213"/>
              <a:gd name="connsiteX695" fmla="*/ 4688 w 4742389"/>
              <a:gd name="connsiteY695" fmla="*/ 1391008 h 1526213"/>
              <a:gd name="connsiteX696" fmla="*/ 805521 w 4742389"/>
              <a:gd name="connsiteY696" fmla="*/ 1323285 h 1526213"/>
              <a:gd name="connsiteX697" fmla="*/ 1608855 w 4742389"/>
              <a:gd name="connsiteY697" fmla="*/ 1300711 h 1526213"/>
              <a:gd name="connsiteX698" fmla="*/ 1882117 w 4742389"/>
              <a:gd name="connsiteY698" fmla="*/ 1311385 h 1526213"/>
              <a:gd name="connsiteX699" fmla="*/ 1877765 w 4742389"/>
              <a:gd name="connsiteY699" fmla="*/ 1310731 h 1526213"/>
              <a:gd name="connsiteX700" fmla="*/ 1815761 w 4742389"/>
              <a:gd name="connsiteY700" fmla="*/ 1304073 h 1526213"/>
              <a:gd name="connsiteX701" fmla="*/ 1614323 w 4742389"/>
              <a:gd name="connsiteY701" fmla="*/ 1288086 h 1526213"/>
              <a:gd name="connsiteX702" fmla="*/ 1411633 w 4742389"/>
              <a:gd name="connsiteY702" fmla="*/ 1280562 h 1526213"/>
              <a:gd name="connsiteX703" fmla="*/ 1211445 w 4742389"/>
              <a:gd name="connsiteY703" fmla="*/ 1278054 h 1526213"/>
              <a:gd name="connsiteX704" fmla="*/ 806066 w 4742389"/>
              <a:gd name="connsiteY704" fmla="*/ 1290593 h 1526213"/>
              <a:gd name="connsiteX705" fmla="*/ 2813 w 4742389"/>
              <a:gd name="connsiteY705" fmla="*/ 1365827 h 1526213"/>
              <a:gd name="connsiteX706" fmla="*/ 806066 w 4742389"/>
              <a:gd name="connsiteY706" fmla="*/ 1288086 h 1526213"/>
              <a:gd name="connsiteX707" fmla="*/ 1211445 w 4742389"/>
              <a:gd name="connsiteY707" fmla="*/ 1275547 h 1526213"/>
              <a:gd name="connsiteX708" fmla="*/ 1411633 w 4742389"/>
              <a:gd name="connsiteY708" fmla="*/ 1275547 h 1526213"/>
              <a:gd name="connsiteX709" fmla="*/ 1614323 w 4742389"/>
              <a:gd name="connsiteY709" fmla="*/ 1283070 h 1526213"/>
              <a:gd name="connsiteX710" fmla="*/ 1781622 w 4742389"/>
              <a:gd name="connsiteY710" fmla="*/ 1296286 h 1526213"/>
              <a:gd name="connsiteX711" fmla="*/ 1724248 w 4742389"/>
              <a:gd name="connsiteY711" fmla="*/ 1287666 h 1526213"/>
              <a:gd name="connsiteX712" fmla="*/ 1621644 w 4742389"/>
              <a:gd name="connsiteY712" fmla="*/ 1277640 h 1526213"/>
              <a:gd name="connsiteX713" fmla="*/ 1216233 w 4742389"/>
              <a:gd name="connsiteY713" fmla="*/ 1252574 h 1526213"/>
              <a:gd name="connsiteX714" fmla="*/ 1166183 w 4742389"/>
              <a:gd name="connsiteY714" fmla="*/ 1250067 h 1526213"/>
              <a:gd name="connsiteX715" fmla="*/ 1113629 w 4742389"/>
              <a:gd name="connsiteY715" fmla="*/ 1250067 h 1526213"/>
              <a:gd name="connsiteX716" fmla="*/ 1013528 w 4742389"/>
              <a:gd name="connsiteY716" fmla="*/ 1250067 h 1526213"/>
              <a:gd name="connsiteX717" fmla="*/ 808320 w 4742389"/>
              <a:gd name="connsiteY717" fmla="*/ 1257587 h 1526213"/>
              <a:gd name="connsiteX718" fmla="*/ 0 w 4742389"/>
              <a:gd name="connsiteY718" fmla="*/ 1340304 h 1526213"/>
              <a:gd name="connsiteX719" fmla="*/ 808320 w 4742389"/>
              <a:gd name="connsiteY719" fmla="*/ 1255081 h 1526213"/>
              <a:gd name="connsiteX720" fmla="*/ 1013528 w 4742389"/>
              <a:gd name="connsiteY720" fmla="*/ 1247561 h 1526213"/>
              <a:gd name="connsiteX721" fmla="*/ 1113629 w 4742389"/>
              <a:gd name="connsiteY721" fmla="*/ 1247561 h 1526213"/>
              <a:gd name="connsiteX722" fmla="*/ 1166183 w 4742389"/>
              <a:gd name="connsiteY722" fmla="*/ 1247561 h 1526213"/>
              <a:gd name="connsiteX723" fmla="*/ 1216233 w 4742389"/>
              <a:gd name="connsiteY723" fmla="*/ 1247561 h 1526213"/>
              <a:gd name="connsiteX724" fmla="*/ 1621644 w 4742389"/>
              <a:gd name="connsiteY724" fmla="*/ 1272627 h 1526213"/>
              <a:gd name="connsiteX725" fmla="*/ 1724248 w 4742389"/>
              <a:gd name="connsiteY725" fmla="*/ 1282653 h 1526213"/>
              <a:gd name="connsiteX726" fmla="*/ 1824350 w 4742389"/>
              <a:gd name="connsiteY726" fmla="*/ 1297692 h 1526213"/>
              <a:gd name="connsiteX727" fmla="*/ 1874401 w 4742389"/>
              <a:gd name="connsiteY727" fmla="*/ 1305212 h 1526213"/>
              <a:gd name="connsiteX728" fmla="*/ 1876050 w 4742389"/>
              <a:gd name="connsiteY728" fmla="*/ 1305460 h 1526213"/>
              <a:gd name="connsiteX729" fmla="*/ 1958694 w 4742389"/>
              <a:gd name="connsiteY729" fmla="*/ 1314376 h 1526213"/>
              <a:gd name="connsiteX730" fmla="*/ 2010210 w 4742389"/>
              <a:gd name="connsiteY730" fmla="*/ 1316388 h 1526213"/>
              <a:gd name="connsiteX731" fmla="*/ 2037840 w 4742389"/>
              <a:gd name="connsiteY731" fmla="*/ 1318801 h 1526213"/>
              <a:gd name="connsiteX732" fmla="*/ 2123809 w 4742389"/>
              <a:gd name="connsiteY732" fmla="*/ 1322717 h 1526213"/>
              <a:gd name="connsiteX733" fmla="*/ 2237745 w 4742389"/>
              <a:gd name="connsiteY733" fmla="*/ 1320831 h 1526213"/>
              <a:gd name="connsiteX734" fmla="*/ 2295221 w 4742389"/>
              <a:gd name="connsiteY734" fmla="*/ 1317121 h 1526213"/>
              <a:gd name="connsiteX735" fmla="*/ 2402045 w 4742389"/>
              <a:gd name="connsiteY735" fmla="*/ 1305641 h 1526213"/>
              <a:gd name="connsiteX736" fmla="*/ 2410836 w 4742389"/>
              <a:gd name="connsiteY736" fmla="*/ 1304694 h 1526213"/>
              <a:gd name="connsiteX737" fmla="*/ 2546168 w 4742389"/>
              <a:gd name="connsiteY737" fmla="*/ 1282955 h 1526213"/>
              <a:gd name="connsiteX738" fmla="*/ 2659717 w 4742389"/>
              <a:gd name="connsiteY738" fmla="*/ 1258873 h 1526213"/>
              <a:gd name="connsiteX739" fmla="*/ 2712288 w 4742389"/>
              <a:gd name="connsiteY739" fmla="*/ 1244690 h 1526213"/>
              <a:gd name="connsiteX740" fmla="*/ 2835272 w 4742389"/>
              <a:gd name="connsiteY740" fmla="*/ 1207526 h 1526213"/>
              <a:gd name="connsiteX741" fmla="*/ 2871251 w 4742389"/>
              <a:gd name="connsiteY741" fmla="*/ 1194959 h 1526213"/>
              <a:gd name="connsiteX742" fmla="*/ 3022620 w 4742389"/>
              <a:gd name="connsiteY742" fmla="*/ 1135682 h 1526213"/>
              <a:gd name="connsiteX743" fmla="*/ 3065180 w 4742389"/>
              <a:gd name="connsiteY743" fmla="*/ 1117038 h 1526213"/>
              <a:gd name="connsiteX744" fmla="*/ 3135498 w 4742389"/>
              <a:gd name="connsiteY744" fmla="*/ 1082054 h 1526213"/>
              <a:gd name="connsiteX745" fmla="*/ 3272966 w 4742389"/>
              <a:gd name="connsiteY745" fmla="*/ 1007211 h 1526213"/>
              <a:gd name="connsiteX746" fmla="*/ 3948651 w 4742389"/>
              <a:gd name="connsiteY746" fmla="*/ 518325 h 1526213"/>
              <a:gd name="connsiteX747" fmla="*/ 4268975 w 4742389"/>
              <a:gd name="connsiteY747" fmla="*/ 247557 h 1526213"/>
              <a:gd name="connsiteX748" fmla="*/ 4631843 w 4742389"/>
              <a:gd name="connsiteY748" fmla="*/ 36959 h 1526213"/>
              <a:gd name="connsiteX749" fmla="*/ 4731319 w 4742389"/>
              <a:gd name="connsiteY749" fmla="*/ 2487 h 152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</a:cxnLst>
            <a:rect l="l" t="t" r="r" b="b"/>
            <a:pathLst>
              <a:path w="4742389" h="1526213">
                <a:moveTo>
                  <a:pt x="643413" y="1407943"/>
                </a:moveTo>
                <a:lnTo>
                  <a:pt x="403188" y="1426007"/>
                </a:lnTo>
                <a:cubicBezTo>
                  <a:pt x="469501" y="1420989"/>
                  <a:pt x="536438" y="1415344"/>
                  <a:pt x="603376" y="1410326"/>
                </a:cubicBezTo>
                <a:close/>
                <a:moveTo>
                  <a:pt x="2316873" y="1406472"/>
                </a:moveTo>
                <a:lnTo>
                  <a:pt x="2292268" y="1414417"/>
                </a:lnTo>
                <a:lnTo>
                  <a:pt x="2070799" y="1474802"/>
                </a:lnTo>
                <a:lnTo>
                  <a:pt x="2094773" y="1479009"/>
                </a:lnTo>
                <a:cubicBezTo>
                  <a:pt x="2107285" y="1481204"/>
                  <a:pt x="2107285" y="1481204"/>
                  <a:pt x="2107285" y="1481204"/>
                </a:cubicBezTo>
                <a:lnTo>
                  <a:pt x="2117880" y="1483656"/>
                </a:lnTo>
                <a:lnTo>
                  <a:pt x="2315239" y="1425938"/>
                </a:lnTo>
                <a:lnTo>
                  <a:pt x="2347886" y="1414711"/>
                </a:lnTo>
                <a:lnTo>
                  <a:pt x="2328299" y="1409548"/>
                </a:lnTo>
                <a:cubicBezTo>
                  <a:pt x="2322355" y="1407982"/>
                  <a:pt x="2322355" y="1407982"/>
                  <a:pt x="2322355" y="1407982"/>
                </a:cubicBezTo>
                <a:close/>
                <a:moveTo>
                  <a:pt x="2271317" y="1393924"/>
                </a:moveTo>
                <a:lnTo>
                  <a:pt x="2070766" y="1448952"/>
                </a:lnTo>
                <a:lnTo>
                  <a:pt x="2003434" y="1463073"/>
                </a:lnTo>
                <a:lnTo>
                  <a:pt x="2007191" y="1463642"/>
                </a:lnTo>
                <a:lnTo>
                  <a:pt x="2059110" y="1472751"/>
                </a:lnTo>
                <a:lnTo>
                  <a:pt x="2291173" y="1409403"/>
                </a:lnTo>
                <a:lnTo>
                  <a:pt x="2307838" y="1403983"/>
                </a:lnTo>
                <a:close/>
                <a:moveTo>
                  <a:pt x="2378176" y="1386677"/>
                </a:moveTo>
                <a:lnTo>
                  <a:pt x="2329155" y="1402506"/>
                </a:lnTo>
                <a:lnTo>
                  <a:pt x="2358093" y="1411201"/>
                </a:lnTo>
                <a:lnTo>
                  <a:pt x="2407814" y="1394103"/>
                </a:lnTo>
                <a:close/>
                <a:moveTo>
                  <a:pt x="2233796" y="1383589"/>
                </a:moveTo>
                <a:lnTo>
                  <a:pt x="2052937" y="1428544"/>
                </a:lnTo>
                <a:lnTo>
                  <a:pt x="1931367" y="1452166"/>
                </a:lnTo>
                <a:lnTo>
                  <a:pt x="1989402" y="1460949"/>
                </a:lnTo>
                <a:lnTo>
                  <a:pt x="2070453" y="1443937"/>
                </a:lnTo>
                <a:lnTo>
                  <a:pt x="2261511" y="1391222"/>
                </a:lnTo>
                <a:close/>
                <a:moveTo>
                  <a:pt x="2329305" y="1378012"/>
                </a:moveTo>
                <a:lnTo>
                  <a:pt x="2283683" y="1390530"/>
                </a:lnTo>
                <a:lnTo>
                  <a:pt x="2320293" y="1399933"/>
                </a:lnTo>
                <a:lnTo>
                  <a:pt x="2368504" y="1384254"/>
                </a:lnTo>
                <a:lnTo>
                  <a:pt x="2365026" y="1383382"/>
                </a:lnTo>
                <a:close/>
                <a:moveTo>
                  <a:pt x="2195642" y="1373395"/>
                </a:moveTo>
                <a:lnTo>
                  <a:pt x="2036309" y="1407409"/>
                </a:lnTo>
                <a:lnTo>
                  <a:pt x="1849685" y="1439804"/>
                </a:lnTo>
                <a:lnTo>
                  <a:pt x="1914009" y="1449539"/>
                </a:lnTo>
                <a:lnTo>
                  <a:pt x="2051373" y="1422588"/>
                </a:lnTo>
                <a:lnTo>
                  <a:pt x="2222273" y="1380415"/>
                </a:lnTo>
                <a:lnTo>
                  <a:pt x="2222253" y="1380409"/>
                </a:lnTo>
                <a:close/>
                <a:moveTo>
                  <a:pt x="2287251" y="1370301"/>
                </a:moveTo>
                <a:lnTo>
                  <a:pt x="2245412" y="1380701"/>
                </a:lnTo>
                <a:lnTo>
                  <a:pt x="2273499" y="1387915"/>
                </a:lnTo>
                <a:lnTo>
                  <a:pt x="2316413" y="1376074"/>
                </a:lnTo>
                <a:lnTo>
                  <a:pt x="2314979" y="1375859"/>
                </a:lnTo>
                <a:close/>
                <a:moveTo>
                  <a:pt x="2436053" y="1367988"/>
                </a:moveTo>
                <a:lnTo>
                  <a:pt x="2389019" y="1383175"/>
                </a:lnTo>
                <a:lnTo>
                  <a:pt x="2408817" y="1387144"/>
                </a:lnTo>
                <a:cubicBezTo>
                  <a:pt x="2415073" y="1388398"/>
                  <a:pt x="2415073" y="1388398"/>
                  <a:pt x="2415073" y="1388398"/>
                </a:cubicBezTo>
                <a:lnTo>
                  <a:pt x="2420586" y="1389710"/>
                </a:lnTo>
                <a:lnTo>
                  <a:pt x="2468716" y="1373159"/>
                </a:lnTo>
                <a:close/>
                <a:moveTo>
                  <a:pt x="2154700" y="1363869"/>
                </a:moveTo>
                <a:lnTo>
                  <a:pt x="2023175" y="1388201"/>
                </a:lnTo>
                <a:lnTo>
                  <a:pt x="1759491" y="1427999"/>
                </a:lnTo>
                <a:lnTo>
                  <a:pt x="1808255" y="1433534"/>
                </a:lnTo>
                <a:lnTo>
                  <a:pt x="1834004" y="1437431"/>
                </a:lnTo>
                <a:lnTo>
                  <a:pt x="2035370" y="1402394"/>
                </a:lnTo>
                <a:lnTo>
                  <a:pt x="2184870" y="1370556"/>
                </a:lnTo>
                <a:lnTo>
                  <a:pt x="2180649" y="1369443"/>
                </a:lnTo>
                <a:cubicBezTo>
                  <a:pt x="2174705" y="1367877"/>
                  <a:pt x="2174705" y="1367877"/>
                  <a:pt x="2174705" y="1367877"/>
                </a:cubicBezTo>
                <a:close/>
                <a:moveTo>
                  <a:pt x="2247479" y="1362329"/>
                </a:moveTo>
                <a:lnTo>
                  <a:pt x="2207044" y="1370961"/>
                </a:lnTo>
                <a:lnTo>
                  <a:pt x="2218500" y="1373830"/>
                </a:lnTo>
                <a:cubicBezTo>
                  <a:pt x="2224756" y="1375396"/>
                  <a:pt x="2224756" y="1375396"/>
                  <a:pt x="2224756" y="1375396"/>
                </a:cubicBezTo>
                <a:lnTo>
                  <a:pt x="2233504" y="1377643"/>
                </a:lnTo>
                <a:lnTo>
                  <a:pt x="2274010" y="1367647"/>
                </a:lnTo>
                <a:lnTo>
                  <a:pt x="2257112" y="1364260"/>
                </a:lnTo>
                <a:close/>
                <a:moveTo>
                  <a:pt x="2389230" y="1361570"/>
                </a:moveTo>
                <a:lnTo>
                  <a:pt x="2344103" y="1373952"/>
                </a:lnTo>
                <a:lnTo>
                  <a:pt x="2359083" y="1377112"/>
                </a:lnTo>
                <a:cubicBezTo>
                  <a:pt x="2365026" y="1378366"/>
                  <a:pt x="2365026" y="1378366"/>
                  <a:pt x="2365026" y="1378366"/>
                </a:cubicBezTo>
                <a:lnTo>
                  <a:pt x="2378378" y="1381042"/>
                </a:lnTo>
                <a:lnTo>
                  <a:pt x="2424260" y="1366121"/>
                </a:lnTo>
                <a:lnTo>
                  <a:pt x="2407185" y="1363417"/>
                </a:lnTo>
                <a:close/>
                <a:moveTo>
                  <a:pt x="2341950" y="1356705"/>
                </a:moveTo>
                <a:lnTo>
                  <a:pt x="2304394" y="1366040"/>
                </a:lnTo>
                <a:lnTo>
                  <a:pt x="2304969" y="1366141"/>
                </a:lnTo>
                <a:cubicBezTo>
                  <a:pt x="2317481" y="1368335"/>
                  <a:pt x="2317481" y="1368335"/>
                  <a:pt x="2317481" y="1368335"/>
                </a:cubicBezTo>
                <a:lnTo>
                  <a:pt x="2332771" y="1371561"/>
                </a:lnTo>
                <a:lnTo>
                  <a:pt x="2374483" y="1360052"/>
                </a:lnTo>
                <a:close/>
                <a:moveTo>
                  <a:pt x="2114465" y="1355554"/>
                </a:moveTo>
                <a:lnTo>
                  <a:pt x="2012958" y="1370382"/>
                </a:lnTo>
                <a:lnTo>
                  <a:pt x="1652914" y="1415902"/>
                </a:lnTo>
                <a:lnTo>
                  <a:pt x="1740389" y="1425831"/>
                </a:lnTo>
                <a:lnTo>
                  <a:pt x="2022237" y="1383190"/>
                </a:lnTo>
                <a:lnTo>
                  <a:pt x="2141381" y="1361201"/>
                </a:lnTo>
                <a:lnTo>
                  <a:pt x="2124654" y="1357850"/>
                </a:lnTo>
                <a:close/>
                <a:moveTo>
                  <a:pt x="2205859" y="1354405"/>
                </a:moveTo>
                <a:lnTo>
                  <a:pt x="2167711" y="1361462"/>
                </a:lnTo>
                <a:lnTo>
                  <a:pt x="2174705" y="1362863"/>
                </a:lnTo>
                <a:lnTo>
                  <a:pt x="2195978" y="1368190"/>
                </a:lnTo>
                <a:lnTo>
                  <a:pt x="2235125" y="1359853"/>
                </a:lnTo>
                <a:lnTo>
                  <a:pt x="2227397" y="1358304"/>
                </a:lnTo>
                <a:cubicBezTo>
                  <a:pt x="2214885" y="1355796"/>
                  <a:pt x="2214885" y="1355796"/>
                  <a:pt x="2214885" y="1355796"/>
                </a:cubicBezTo>
                <a:close/>
                <a:moveTo>
                  <a:pt x="2295983" y="1351975"/>
                </a:moveTo>
                <a:lnTo>
                  <a:pt x="2263606" y="1358887"/>
                </a:lnTo>
                <a:lnTo>
                  <a:pt x="2290440" y="1363593"/>
                </a:lnTo>
                <a:lnTo>
                  <a:pt x="2325296" y="1354991"/>
                </a:lnTo>
                <a:close/>
                <a:moveTo>
                  <a:pt x="2495411" y="1348764"/>
                </a:moveTo>
                <a:lnTo>
                  <a:pt x="2495384" y="1348773"/>
                </a:lnTo>
                <a:cubicBezTo>
                  <a:pt x="2490237" y="1350491"/>
                  <a:pt x="2490237" y="1350491"/>
                  <a:pt x="2490237" y="1350491"/>
                </a:cubicBezTo>
                <a:lnTo>
                  <a:pt x="2447859" y="1364175"/>
                </a:lnTo>
                <a:lnTo>
                  <a:pt x="2480486" y="1369112"/>
                </a:lnTo>
                <a:lnTo>
                  <a:pt x="2512196" y="1358207"/>
                </a:lnTo>
                <a:lnTo>
                  <a:pt x="2528899" y="1351771"/>
                </a:lnTo>
                <a:close/>
                <a:moveTo>
                  <a:pt x="2165222" y="1348139"/>
                </a:moveTo>
                <a:lnTo>
                  <a:pt x="2128200" y="1353548"/>
                </a:lnTo>
                <a:lnTo>
                  <a:pt x="2154407" y="1358797"/>
                </a:lnTo>
                <a:lnTo>
                  <a:pt x="2190793" y="1352082"/>
                </a:lnTo>
                <a:close/>
                <a:moveTo>
                  <a:pt x="2076862" y="1347080"/>
                </a:moveTo>
                <a:lnTo>
                  <a:pt x="1608761" y="1395903"/>
                </a:lnTo>
                <a:lnTo>
                  <a:pt x="1516343" y="1404140"/>
                </a:lnTo>
                <a:lnTo>
                  <a:pt x="1553015" y="1407817"/>
                </a:lnTo>
                <a:cubicBezTo>
                  <a:pt x="1559271" y="1408444"/>
                  <a:pt x="1559271" y="1408444"/>
                  <a:pt x="1559271" y="1408444"/>
                </a:cubicBezTo>
                <a:cubicBezTo>
                  <a:pt x="1609318" y="1410953"/>
                  <a:pt x="1609318" y="1410953"/>
                  <a:pt x="1609318" y="1410953"/>
                </a:cubicBezTo>
                <a:lnTo>
                  <a:pt x="1631961" y="1413523"/>
                </a:lnTo>
                <a:lnTo>
                  <a:pt x="2012019" y="1365058"/>
                </a:lnTo>
                <a:lnTo>
                  <a:pt x="2098552" y="1351968"/>
                </a:lnTo>
                <a:close/>
                <a:moveTo>
                  <a:pt x="2246510" y="1346884"/>
                </a:moveTo>
                <a:lnTo>
                  <a:pt x="2221525" y="1351506"/>
                </a:lnTo>
                <a:lnTo>
                  <a:pt x="2250476" y="1356584"/>
                </a:lnTo>
                <a:lnTo>
                  <a:pt x="2279891" y="1350319"/>
                </a:lnTo>
                <a:close/>
                <a:moveTo>
                  <a:pt x="2450575" y="1344737"/>
                </a:moveTo>
                <a:lnTo>
                  <a:pt x="2403537" y="1357644"/>
                </a:lnTo>
                <a:lnTo>
                  <a:pt x="2409688" y="1358401"/>
                </a:lnTo>
                <a:lnTo>
                  <a:pt x="2435834" y="1362356"/>
                </a:lnTo>
                <a:lnTo>
                  <a:pt x="2481478" y="1347512"/>
                </a:lnTo>
                <a:close/>
                <a:moveTo>
                  <a:pt x="2203856" y="1342495"/>
                </a:moveTo>
                <a:lnTo>
                  <a:pt x="2182766" y="1345576"/>
                </a:lnTo>
                <a:lnTo>
                  <a:pt x="2204876" y="1348900"/>
                </a:lnTo>
                <a:lnTo>
                  <a:pt x="2206615" y="1349161"/>
                </a:lnTo>
                <a:lnTo>
                  <a:pt x="2228818" y="1345064"/>
                </a:lnTo>
                <a:close/>
                <a:moveTo>
                  <a:pt x="2125471" y="1342010"/>
                </a:moveTo>
                <a:lnTo>
                  <a:pt x="2092630" y="1345435"/>
                </a:lnTo>
                <a:lnTo>
                  <a:pt x="2112055" y="1349925"/>
                </a:lnTo>
                <a:lnTo>
                  <a:pt x="2144739" y="1344981"/>
                </a:lnTo>
                <a:lnTo>
                  <a:pt x="2129493" y="1342630"/>
                </a:lnTo>
                <a:close/>
                <a:moveTo>
                  <a:pt x="2406147" y="1340747"/>
                </a:moveTo>
                <a:lnTo>
                  <a:pt x="2359815" y="1352264"/>
                </a:lnTo>
                <a:lnTo>
                  <a:pt x="2389481" y="1355914"/>
                </a:lnTo>
                <a:lnTo>
                  <a:pt x="2435045" y="1343343"/>
                </a:lnTo>
                <a:close/>
                <a:moveTo>
                  <a:pt x="2039442" y="1338647"/>
                </a:moveTo>
                <a:lnTo>
                  <a:pt x="2002016" y="1341063"/>
                </a:lnTo>
                <a:cubicBezTo>
                  <a:pt x="1869381" y="1350461"/>
                  <a:pt x="1736747" y="1360486"/>
                  <a:pt x="1604112" y="1370511"/>
                </a:cubicBezTo>
                <a:lnTo>
                  <a:pt x="1284898" y="1393067"/>
                </a:lnTo>
                <a:lnTo>
                  <a:pt x="1307786" y="1393704"/>
                </a:lnTo>
                <a:cubicBezTo>
                  <a:pt x="1341567" y="1395272"/>
                  <a:pt x="1375349" y="1397154"/>
                  <a:pt x="1409130" y="1398409"/>
                </a:cubicBezTo>
                <a:lnTo>
                  <a:pt x="1486203" y="1402273"/>
                </a:lnTo>
                <a:lnTo>
                  <a:pt x="1608761" y="1390888"/>
                </a:lnTo>
                <a:lnTo>
                  <a:pt x="2057350" y="1342682"/>
                </a:lnTo>
                <a:close/>
                <a:moveTo>
                  <a:pt x="2358501" y="1338629"/>
                </a:moveTo>
                <a:lnTo>
                  <a:pt x="2318464" y="1347176"/>
                </a:lnTo>
                <a:lnTo>
                  <a:pt x="2344156" y="1350337"/>
                </a:lnTo>
                <a:lnTo>
                  <a:pt x="2386901" y="1339789"/>
                </a:lnTo>
                <a:close/>
                <a:moveTo>
                  <a:pt x="2162054" y="1338194"/>
                </a:moveTo>
                <a:lnTo>
                  <a:pt x="2145290" y="1339943"/>
                </a:lnTo>
                <a:lnTo>
                  <a:pt x="2161718" y="1342412"/>
                </a:lnTo>
                <a:lnTo>
                  <a:pt x="2178448" y="1339881"/>
                </a:lnTo>
                <a:close/>
                <a:moveTo>
                  <a:pt x="2303316" y="1336375"/>
                </a:moveTo>
                <a:lnTo>
                  <a:pt x="2274305" y="1341742"/>
                </a:lnTo>
                <a:lnTo>
                  <a:pt x="2303371" y="1345319"/>
                </a:lnTo>
                <a:lnTo>
                  <a:pt x="2338599" y="1337816"/>
                </a:lnTo>
                <a:close/>
                <a:moveTo>
                  <a:pt x="2084118" y="1335762"/>
                </a:moveTo>
                <a:lnTo>
                  <a:pt x="2058060" y="1337445"/>
                </a:lnTo>
                <a:lnTo>
                  <a:pt x="2073303" y="1340968"/>
                </a:lnTo>
                <a:lnTo>
                  <a:pt x="2099804" y="1338120"/>
                </a:lnTo>
                <a:close/>
                <a:moveTo>
                  <a:pt x="2258325" y="1334538"/>
                </a:moveTo>
                <a:lnTo>
                  <a:pt x="2238863" y="1337381"/>
                </a:lnTo>
                <a:lnTo>
                  <a:pt x="2257812" y="1339713"/>
                </a:lnTo>
                <a:lnTo>
                  <a:pt x="2280863" y="1335459"/>
                </a:lnTo>
                <a:close/>
                <a:moveTo>
                  <a:pt x="2117484" y="1333608"/>
                </a:moveTo>
                <a:lnTo>
                  <a:pt x="2108922" y="1334161"/>
                </a:lnTo>
                <a:lnTo>
                  <a:pt x="2117294" y="1335734"/>
                </a:lnTo>
                <a:lnTo>
                  <a:pt x="2119259" y="1336030"/>
                </a:lnTo>
                <a:lnTo>
                  <a:pt x="2129903" y="1334886"/>
                </a:lnTo>
                <a:close/>
                <a:moveTo>
                  <a:pt x="2214330" y="1332742"/>
                </a:moveTo>
                <a:lnTo>
                  <a:pt x="2206623" y="1333546"/>
                </a:lnTo>
                <a:lnTo>
                  <a:pt x="2210301" y="1333867"/>
                </a:lnTo>
                <a:lnTo>
                  <a:pt x="2214659" y="1334403"/>
                </a:lnTo>
                <a:lnTo>
                  <a:pt x="2223238" y="1333105"/>
                </a:lnTo>
                <a:close/>
                <a:moveTo>
                  <a:pt x="2043194" y="1329610"/>
                </a:moveTo>
                <a:lnTo>
                  <a:pt x="2024364" y="1329818"/>
                </a:lnTo>
                <a:lnTo>
                  <a:pt x="2027055" y="1330278"/>
                </a:lnTo>
                <a:lnTo>
                  <a:pt x="2041108" y="1333527"/>
                </a:lnTo>
                <a:lnTo>
                  <a:pt x="2060792" y="1332256"/>
                </a:lnTo>
                <a:close/>
                <a:moveTo>
                  <a:pt x="2556751" y="1328281"/>
                </a:moveTo>
                <a:lnTo>
                  <a:pt x="2531411" y="1336743"/>
                </a:lnTo>
                <a:lnTo>
                  <a:pt x="2511183" y="1343497"/>
                </a:lnTo>
                <a:lnTo>
                  <a:pt x="2544027" y="1345942"/>
                </a:lnTo>
                <a:lnTo>
                  <a:pt x="2568621" y="1336466"/>
                </a:lnTo>
                <a:lnTo>
                  <a:pt x="2588499" y="1328806"/>
                </a:lnTo>
                <a:close/>
                <a:moveTo>
                  <a:pt x="2508372" y="1327480"/>
                </a:moveTo>
                <a:lnTo>
                  <a:pt x="2508269" y="1327512"/>
                </a:lnTo>
                <a:cubicBezTo>
                  <a:pt x="2467095" y="1340204"/>
                  <a:pt x="2467095" y="1340204"/>
                  <a:pt x="2467095" y="1340204"/>
                </a:cubicBezTo>
                <a:lnTo>
                  <a:pt x="2467064" y="1340213"/>
                </a:lnTo>
                <a:lnTo>
                  <a:pt x="2496859" y="1342431"/>
                </a:lnTo>
                <a:lnTo>
                  <a:pt x="2540061" y="1328005"/>
                </a:lnTo>
                <a:close/>
                <a:moveTo>
                  <a:pt x="2460291" y="1326684"/>
                </a:moveTo>
                <a:lnTo>
                  <a:pt x="2447701" y="1330418"/>
                </a:lnTo>
                <a:lnTo>
                  <a:pt x="2421841" y="1336846"/>
                </a:lnTo>
                <a:lnTo>
                  <a:pt x="2450782" y="1339001"/>
                </a:lnTo>
                <a:lnTo>
                  <a:pt x="2464592" y="1335190"/>
                </a:lnTo>
                <a:lnTo>
                  <a:pt x="2490560" y="1327185"/>
                </a:lnTo>
                <a:close/>
                <a:moveTo>
                  <a:pt x="2329673" y="1326450"/>
                </a:moveTo>
                <a:lnTo>
                  <a:pt x="2312386" y="1326641"/>
                </a:lnTo>
                <a:lnTo>
                  <a:pt x="2288043" y="1330197"/>
                </a:lnTo>
                <a:lnTo>
                  <a:pt x="2305151" y="1330976"/>
                </a:lnTo>
                <a:close/>
                <a:moveTo>
                  <a:pt x="2417751" y="1325980"/>
                </a:moveTo>
                <a:lnTo>
                  <a:pt x="2378665" y="1334324"/>
                </a:lnTo>
                <a:lnTo>
                  <a:pt x="2402616" y="1335415"/>
                </a:lnTo>
                <a:lnTo>
                  <a:pt x="2404158" y="1335530"/>
                </a:lnTo>
                <a:lnTo>
                  <a:pt x="2441278" y="1326370"/>
                </a:lnTo>
                <a:close/>
                <a:moveTo>
                  <a:pt x="2395372" y="1325725"/>
                </a:moveTo>
                <a:lnTo>
                  <a:pt x="2358699" y="1326130"/>
                </a:lnTo>
                <a:lnTo>
                  <a:pt x="2327099" y="1331976"/>
                </a:lnTo>
                <a:lnTo>
                  <a:pt x="2359165" y="1333436"/>
                </a:lnTo>
                <a:close/>
                <a:moveTo>
                  <a:pt x="1990882" y="1324092"/>
                </a:moveTo>
                <a:lnTo>
                  <a:pt x="1995991" y="1324966"/>
                </a:lnTo>
                <a:lnTo>
                  <a:pt x="2001654" y="1324738"/>
                </a:lnTo>
                <a:lnTo>
                  <a:pt x="2007341" y="1324644"/>
                </a:lnTo>
                <a:lnTo>
                  <a:pt x="2002542" y="1324129"/>
                </a:lnTo>
                <a:close/>
                <a:moveTo>
                  <a:pt x="2384183" y="1316390"/>
                </a:moveTo>
                <a:lnTo>
                  <a:pt x="2381275" y="1316577"/>
                </a:lnTo>
                <a:lnTo>
                  <a:pt x="2366770" y="1318696"/>
                </a:lnTo>
                <a:lnTo>
                  <a:pt x="2372170" y="1318607"/>
                </a:lnTo>
                <a:close/>
                <a:moveTo>
                  <a:pt x="2451213" y="1313030"/>
                </a:moveTo>
                <a:lnTo>
                  <a:pt x="2421664" y="1314380"/>
                </a:lnTo>
                <a:lnTo>
                  <a:pt x="2417617" y="1315230"/>
                </a:lnTo>
                <a:lnTo>
                  <a:pt x="2401604" y="1318193"/>
                </a:lnTo>
                <a:lnTo>
                  <a:pt x="2428366" y="1318699"/>
                </a:lnTo>
                <a:lnTo>
                  <a:pt x="2429812" y="1318391"/>
                </a:lnTo>
                <a:close/>
                <a:moveTo>
                  <a:pt x="2492367" y="1311149"/>
                </a:moveTo>
                <a:lnTo>
                  <a:pt x="2475699" y="1311911"/>
                </a:lnTo>
                <a:lnTo>
                  <a:pt x="2447182" y="1319055"/>
                </a:lnTo>
                <a:lnTo>
                  <a:pt x="2465084" y="1319393"/>
                </a:lnTo>
                <a:close/>
                <a:moveTo>
                  <a:pt x="2551323" y="1308454"/>
                </a:moveTo>
                <a:lnTo>
                  <a:pt x="2516377" y="1310052"/>
                </a:lnTo>
                <a:lnTo>
                  <a:pt x="2483691" y="1319745"/>
                </a:lnTo>
                <a:lnTo>
                  <a:pt x="2512904" y="1320298"/>
                </a:lnTo>
                <a:lnTo>
                  <a:pt x="2521016" y="1317797"/>
                </a:lnTo>
                <a:cubicBezTo>
                  <a:pt x="2534740" y="1313566"/>
                  <a:pt x="2543890" y="1310746"/>
                  <a:pt x="2549989" y="1308865"/>
                </a:cubicBezTo>
                <a:close/>
                <a:moveTo>
                  <a:pt x="2604968" y="1306003"/>
                </a:moveTo>
                <a:lnTo>
                  <a:pt x="2572584" y="1307483"/>
                </a:lnTo>
                <a:lnTo>
                  <a:pt x="2564691" y="1310119"/>
                </a:lnTo>
                <a:lnTo>
                  <a:pt x="2530587" y="1320632"/>
                </a:lnTo>
                <a:lnTo>
                  <a:pt x="2560448" y="1321197"/>
                </a:lnTo>
                <a:lnTo>
                  <a:pt x="2573132" y="1316961"/>
                </a:lnTo>
                <a:cubicBezTo>
                  <a:pt x="2585331" y="1312888"/>
                  <a:pt x="2585331" y="1312888"/>
                  <a:pt x="2585331" y="1312888"/>
                </a:cubicBezTo>
                <a:close/>
                <a:moveTo>
                  <a:pt x="2653426" y="1303788"/>
                </a:moveTo>
                <a:lnTo>
                  <a:pt x="2624288" y="1305120"/>
                </a:lnTo>
                <a:lnTo>
                  <a:pt x="2587833" y="1317902"/>
                </a:lnTo>
                <a:lnTo>
                  <a:pt x="2577026" y="1321510"/>
                </a:lnTo>
                <a:lnTo>
                  <a:pt x="2606011" y="1322059"/>
                </a:lnTo>
                <a:lnTo>
                  <a:pt x="2609795" y="1320600"/>
                </a:lnTo>
                <a:close/>
                <a:moveTo>
                  <a:pt x="2488093" y="1303682"/>
                </a:moveTo>
                <a:lnTo>
                  <a:pt x="2455475" y="1307276"/>
                </a:lnTo>
                <a:lnTo>
                  <a:pt x="2454047" y="1307576"/>
                </a:lnTo>
                <a:lnTo>
                  <a:pt x="2477878" y="1306350"/>
                </a:lnTo>
                <a:lnTo>
                  <a:pt x="2479861" y="1305853"/>
                </a:lnTo>
                <a:close/>
                <a:moveTo>
                  <a:pt x="2533705" y="1298657"/>
                </a:moveTo>
                <a:lnTo>
                  <a:pt x="2524604" y="1299659"/>
                </a:lnTo>
                <a:lnTo>
                  <a:pt x="2503073" y="1305053"/>
                </a:lnTo>
                <a:lnTo>
                  <a:pt x="2514481" y="1304466"/>
                </a:lnTo>
                <a:close/>
                <a:moveTo>
                  <a:pt x="2605028" y="1290798"/>
                </a:moveTo>
                <a:lnTo>
                  <a:pt x="2567269" y="1294959"/>
                </a:lnTo>
                <a:lnTo>
                  <a:pt x="2539563" y="1303175"/>
                </a:lnTo>
                <a:lnTo>
                  <a:pt x="2573141" y="1301447"/>
                </a:lnTo>
                <a:close/>
                <a:moveTo>
                  <a:pt x="2660687" y="1284666"/>
                </a:moveTo>
                <a:lnTo>
                  <a:pt x="2631170" y="1287918"/>
                </a:lnTo>
                <a:lnTo>
                  <a:pt x="2593847" y="1300382"/>
                </a:lnTo>
                <a:lnTo>
                  <a:pt x="2625671" y="1298744"/>
                </a:lnTo>
                <a:lnTo>
                  <a:pt x="2635381" y="1295340"/>
                </a:lnTo>
                <a:close/>
                <a:moveTo>
                  <a:pt x="2718032" y="1278348"/>
                </a:moveTo>
                <a:lnTo>
                  <a:pt x="2688577" y="1281593"/>
                </a:lnTo>
                <a:lnTo>
                  <a:pt x="2685430" y="1282805"/>
                </a:lnTo>
                <a:lnTo>
                  <a:pt x="2644928" y="1297753"/>
                </a:lnTo>
                <a:lnTo>
                  <a:pt x="2672812" y="1296318"/>
                </a:lnTo>
                <a:lnTo>
                  <a:pt x="2707393" y="1282993"/>
                </a:lnTo>
                <a:close/>
                <a:moveTo>
                  <a:pt x="2664685" y="1270749"/>
                </a:moveTo>
                <a:lnTo>
                  <a:pt x="2629561" y="1276485"/>
                </a:lnTo>
                <a:lnTo>
                  <a:pt x="2605034" y="1283759"/>
                </a:lnTo>
                <a:lnTo>
                  <a:pt x="2636153" y="1280404"/>
                </a:lnTo>
                <a:lnTo>
                  <a:pt x="2659785" y="1272512"/>
                </a:lnTo>
                <a:close/>
                <a:moveTo>
                  <a:pt x="2721202" y="1261521"/>
                </a:moveTo>
                <a:lnTo>
                  <a:pt x="2699701" y="1265032"/>
                </a:lnTo>
                <a:lnTo>
                  <a:pt x="2662287" y="1277526"/>
                </a:lnTo>
                <a:lnTo>
                  <a:pt x="2662020" y="1277615"/>
                </a:lnTo>
                <a:lnTo>
                  <a:pt x="2682683" y="1275388"/>
                </a:lnTo>
                <a:lnTo>
                  <a:pt x="2682927" y="1275285"/>
                </a:lnTo>
                <a:close/>
                <a:moveTo>
                  <a:pt x="2714384" y="1252876"/>
                </a:moveTo>
                <a:lnTo>
                  <a:pt x="2705116" y="1254824"/>
                </a:lnTo>
                <a:lnTo>
                  <a:pt x="2681292" y="1261251"/>
                </a:lnTo>
                <a:lnTo>
                  <a:pt x="2699013" y="1258404"/>
                </a:lnTo>
                <a:close/>
                <a:moveTo>
                  <a:pt x="2777684" y="1252298"/>
                </a:moveTo>
                <a:lnTo>
                  <a:pt x="2754993" y="1256003"/>
                </a:lnTo>
                <a:lnTo>
                  <a:pt x="2726604" y="1266942"/>
                </a:lnTo>
                <a:lnTo>
                  <a:pt x="2713229" y="1272095"/>
                </a:lnTo>
                <a:lnTo>
                  <a:pt x="2738617" y="1269358"/>
                </a:lnTo>
                <a:lnTo>
                  <a:pt x="2763818" y="1258353"/>
                </a:lnTo>
                <a:close/>
                <a:moveTo>
                  <a:pt x="2786235" y="1237780"/>
                </a:moveTo>
                <a:lnTo>
                  <a:pt x="2770055" y="1241179"/>
                </a:lnTo>
                <a:lnTo>
                  <a:pt x="2764899" y="1243082"/>
                </a:lnTo>
                <a:cubicBezTo>
                  <a:pt x="2759884" y="1244933"/>
                  <a:pt x="2759884" y="1244933"/>
                  <a:pt x="2759884" y="1244933"/>
                </a:cubicBezTo>
                <a:lnTo>
                  <a:pt x="2738576" y="1252049"/>
                </a:lnTo>
                <a:lnTo>
                  <a:pt x="2754778" y="1249447"/>
                </a:lnTo>
                <a:lnTo>
                  <a:pt x="2768325" y="1244575"/>
                </a:lnTo>
                <a:cubicBezTo>
                  <a:pt x="2780524" y="1240188"/>
                  <a:pt x="2780524" y="1240188"/>
                  <a:pt x="2780524" y="1240188"/>
                </a:cubicBezTo>
                <a:close/>
                <a:moveTo>
                  <a:pt x="2841726" y="1224878"/>
                </a:moveTo>
                <a:lnTo>
                  <a:pt x="2815804" y="1231377"/>
                </a:lnTo>
                <a:lnTo>
                  <a:pt x="2784148" y="1244729"/>
                </a:lnTo>
                <a:lnTo>
                  <a:pt x="2801257" y="1241981"/>
                </a:lnTo>
                <a:lnTo>
                  <a:pt x="2801350" y="1241963"/>
                </a:lnTo>
                <a:lnTo>
                  <a:pt x="2803467" y="1241039"/>
                </a:lnTo>
                <a:cubicBezTo>
                  <a:pt x="2804992" y="1240373"/>
                  <a:pt x="2804992" y="1240373"/>
                  <a:pt x="2804992" y="1240373"/>
                </a:cubicBezTo>
                <a:close/>
                <a:moveTo>
                  <a:pt x="2818081" y="1224347"/>
                </a:moveTo>
                <a:lnTo>
                  <a:pt x="2809074" y="1226777"/>
                </a:lnTo>
                <a:lnTo>
                  <a:pt x="2806401" y="1227763"/>
                </a:lnTo>
                <a:lnTo>
                  <a:pt x="2808931" y="1227227"/>
                </a:lnTo>
                <a:lnTo>
                  <a:pt x="2814340" y="1225925"/>
                </a:lnTo>
                <a:close/>
                <a:moveTo>
                  <a:pt x="2887025" y="1203951"/>
                </a:moveTo>
                <a:lnTo>
                  <a:pt x="2865952" y="1210224"/>
                </a:lnTo>
                <a:lnTo>
                  <a:pt x="2847860" y="1217855"/>
                </a:lnTo>
                <a:lnTo>
                  <a:pt x="2867883" y="1213035"/>
                </a:lnTo>
                <a:lnTo>
                  <a:pt x="2880030" y="1207271"/>
                </a:lnTo>
                <a:close/>
                <a:moveTo>
                  <a:pt x="2935978" y="1180577"/>
                </a:moveTo>
                <a:lnTo>
                  <a:pt x="2930627" y="1182438"/>
                </a:lnTo>
                <a:lnTo>
                  <a:pt x="2923762" y="1185400"/>
                </a:lnTo>
                <a:lnTo>
                  <a:pt x="2929226" y="1183808"/>
                </a:lnTo>
                <a:close/>
                <a:moveTo>
                  <a:pt x="4742389" y="0"/>
                </a:moveTo>
                <a:lnTo>
                  <a:pt x="4742389" y="9182"/>
                </a:lnTo>
                <a:lnTo>
                  <a:pt x="4733821" y="11262"/>
                </a:lnTo>
                <a:cubicBezTo>
                  <a:pt x="4700662" y="21290"/>
                  <a:pt x="4668129" y="33199"/>
                  <a:pt x="4636847" y="46988"/>
                </a:cubicBezTo>
                <a:cubicBezTo>
                  <a:pt x="4506716" y="97130"/>
                  <a:pt x="4386595" y="169836"/>
                  <a:pt x="4273980" y="252571"/>
                </a:cubicBezTo>
                <a:cubicBezTo>
                  <a:pt x="4163869" y="337813"/>
                  <a:pt x="4058762" y="430576"/>
                  <a:pt x="3953656" y="523339"/>
                </a:cubicBezTo>
                <a:cubicBezTo>
                  <a:pt x="3876077" y="593538"/>
                  <a:pt x="3876077" y="593538"/>
                  <a:pt x="3876077" y="593538"/>
                </a:cubicBezTo>
                <a:cubicBezTo>
                  <a:pt x="3836037" y="626130"/>
                  <a:pt x="3836037" y="626130"/>
                  <a:pt x="3836037" y="626130"/>
                </a:cubicBezTo>
                <a:cubicBezTo>
                  <a:pt x="3823524" y="638666"/>
                  <a:pt x="3808509" y="648694"/>
                  <a:pt x="3795996" y="661230"/>
                </a:cubicBezTo>
                <a:cubicBezTo>
                  <a:pt x="3740940" y="703851"/>
                  <a:pt x="3685885" y="746472"/>
                  <a:pt x="3628326" y="789093"/>
                </a:cubicBezTo>
                <a:cubicBezTo>
                  <a:pt x="3572019" y="829207"/>
                  <a:pt x="3514461" y="868067"/>
                  <a:pt x="3455651" y="905673"/>
                </a:cubicBezTo>
                <a:lnTo>
                  <a:pt x="3335376" y="978473"/>
                </a:lnTo>
                <a:lnTo>
                  <a:pt x="3432730" y="925262"/>
                </a:lnTo>
                <a:cubicBezTo>
                  <a:pt x="3492477" y="890479"/>
                  <a:pt x="3551285" y="854129"/>
                  <a:pt x="3608841" y="816526"/>
                </a:cubicBezTo>
                <a:cubicBezTo>
                  <a:pt x="3666399" y="778923"/>
                  <a:pt x="3721453" y="738813"/>
                  <a:pt x="3776507" y="696196"/>
                </a:cubicBezTo>
                <a:cubicBezTo>
                  <a:pt x="3941670" y="568345"/>
                  <a:pt x="3941670" y="568345"/>
                  <a:pt x="3941670" y="568345"/>
                </a:cubicBezTo>
                <a:cubicBezTo>
                  <a:pt x="3994222" y="528235"/>
                  <a:pt x="4049277" y="483111"/>
                  <a:pt x="4104331" y="443001"/>
                </a:cubicBezTo>
                <a:cubicBezTo>
                  <a:pt x="4159385" y="400384"/>
                  <a:pt x="4216942" y="362781"/>
                  <a:pt x="4274499" y="325178"/>
                </a:cubicBezTo>
                <a:cubicBezTo>
                  <a:pt x="4392115" y="249972"/>
                  <a:pt x="4517239" y="189807"/>
                  <a:pt x="4652372" y="149697"/>
                </a:cubicBezTo>
                <a:lnTo>
                  <a:pt x="4742389" y="128066"/>
                </a:lnTo>
                <a:lnTo>
                  <a:pt x="4742389" y="138430"/>
                </a:lnTo>
                <a:lnTo>
                  <a:pt x="4654875" y="159724"/>
                </a:lnTo>
                <a:cubicBezTo>
                  <a:pt x="4522243" y="197327"/>
                  <a:pt x="4397120" y="257492"/>
                  <a:pt x="4279504" y="332699"/>
                </a:cubicBezTo>
                <a:cubicBezTo>
                  <a:pt x="4221947" y="367795"/>
                  <a:pt x="4164390" y="407905"/>
                  <a:pt x="4109336" y="448015"/>
                </a:cubicBezTo>
                <a:cubicBezTo>
                  <a:pt x="4054281" y="490632"/>
                  <a:pt x="3999227" y="533249"/>
                  <a:pt x="3946675" y="575866"/>
                </a:cubicBezTo>
                <a:cubicBezTo>
                  <a:pt x="3781512" y="703717"/>
                  <a:pt x="3781512" y="703717"/>
                  <a:pt x="3781512" y="703717"/>
                </a:cubicBezTo>
                <a:cubicBezTo>
                  <a:pt x="3726458" y="743827"/>
                  <a:pt x="3668901" y="783937"/>
                  <a:pt x="3611344" y="821540"/>
                </a:cubicBezTo>
                <a:cubicBezTo>
                  <a:pt x="3496231" y="899253"/>
                  <a:pt x="3376112" y="966939"/>
                  <a:pt x="3253491" y="1032117"/>
                </a:cubicBezTo>
                <a:lnTo>
                  <a:pt x="3191695" y="1062445"/>
                </a:lnTo>
                <a:lnTo>
                  <a:pt x="3232851" y="1044362"/>
                </a:lnTo>
                <a:cubicBezTo>
                  <a:pt x="3355472" y="986698"/>
                  <a:pt x="3475591" y="924019"/>
                  <a:pt x="3593207" y="853819"/>
                </a:cubicBezTo>
                <a:cubicBezTo>
                  <a:pt x="3653266" y="818719"/>
                  <a:pt x="3710823" y="781112"/>
                  <a:pt x="3765877" y="743505"/>
                </a:cubicBezTo>
                <a:cubicBezTo>
                  <a:pt x="3936045" y="628177"/>
                  <a:pt x="3936045" y="628177"/>
                  <a:pt x="3936045" y="628177"/>
                </a:cubicBezTo>
                <a:cubicBezTo>
                  <a:pt x="4048657" y="550456"/>
                  <a:pt x="4163770" y="472734"/>
                  <a:pt x="4283889" y="410056"/>
                </a:cubicBezTo>
                <a:cubicBezTo>
                  <a:pt x="4406510" y="347377"/>
                  <a:pt x="4536638" y="299742"/>
                  <a:pt x="4671771" y="272163"/>
                </a:cubicBezTo>
                <a:lnTo>
                  <a:pt x="4742389" y="264326"/>
                </a:lnTo>
                <a:lnTo>
                  <a:pt x="4742389" y="273458"/>
                </a:lnTo>
                <a:lnTo>
                  <a:pt x="4671771" y="282192"/>
                </a:lnTo>
                <a:cubicBezTo>
                  <a:pt x="4539141" y="307263"/>
                  <a:pt x="4409012" y="354899"/>
                  <a:pt x="4288893" y="417577"/>
                </a:cubicBezTo>
                <a:cubicBezTo>
                  <a:pt x="4166273" y="480256"/>
                  <a:pt x="4053661" y="555470"/>
                  <a:pt x="3941050" y="633191"/>
                </a:cubicBezTo>
                <a:cubicBezTo>
                  <a:pt x="3770882" y="748520"/>
                  <a:pt x="3770882" y="748520"/>
                  <a:pt x="3770882" y="748520"/>
                </a:cubicBezTo>
                <a:cubicBezTo>
                  <a:pt x="3715828" y="788634"/>
                  <a:pt x="3655769" y="823734"/>
                  <a:pt x="3598212" y="858834"/>
                </a:cubicBezTo>
                <a:cubicBezTo>
                  <a:pt x="3480595" y="929034"/>
                  <a:pt x="3357975" y="994219"/>
                  <a:pt x="3235353" y="1051883"/>
                </a:cubicBezTo>
                <a:lnTo>
                  <a:pt x="3083811" y="1118465"/>
                </a:lnTo>
                <a:lnTo>
                  <a:pt x="3215960" y="1067077"/>
                </a:lnTo>
                <a:cubicBezTo>
                  <a:pt x="3343586" y="1016916"/>
                  <a:pt x="3466207" y="959232"/>
                  <a:pt x="3586326" y="896531"/>
                </a:cubicBezTo>
                <a:cubicBezTo>
                  <a:pt x="3646385" y="866435"/>
                  <a:pt x="3703942" y="831323"/>
                  <a:pt x="3761499" y="796211"/>
                </a:cubicBezTo>
                <a:cubicBezTo>
                  <a:pt x="3936672" y="693382"/>
                  <a:pt x="3936672" y="693382"/>
                  <a:pt x="3936672" y="693382"/>
                </a:cubicBezTo>
                <a:cubicBezTo>
                  <a:pt x="4054288" y="623158"/>
                  <a:pt x="4174407" y="557949"/>
                  <a:pt x="4299530" y="507789"/>
                </a:cubicBezTo>
                <a:cubicBezTo>
                  <a:pt x="4362091" y="482709"/>
                  <a:pt x="4427156" y="460137"/>
                  <a:pt x="4492220" y="442581"/>
                </a:cubicBezTo>
                <a:cubicBezTo>
                  <a:pt x="4557285" y="425024"/>
                  <a:pt x="4624851" y="409976"/>
                  <a:pt x="4692418" y="407468"/>
                </a:cubicBezTo>
                <a:lnTo>
                  <a:pt x="4742389" y="407468"/>
                </a:lnTo>
                <a:lnTo>
                  <a:pt x="4742389" y="415145"/>
                </a:lnTo>
                <a:lnTo>
                  <a:pt x="4692418" y="414992"/>
                </a:lnTo>
                <a:cubicBezTo>
                  <a:pt x="4627353" y="420008"/>
                  <a:pt x="4559787" y="432548"/>
                  <a:pt x="4494723" y="450105"/>
                </a:cubicBezTo>
                <a:cubicBezTo>
                  <a:pt x="4429659" y="467661"/>
                  <a:pt x="4364594" y="490233"/>
                  <a:pt x="4302033" y="515313"/>
                </a:cubicBezTo>
                <a:cubicBezTo>
                  <a:pt x="4176909" y="565473"/>
                  <a:pt x="4056790" y="630682"/>
                  <a:pt x="3941677" y="698398"/>
                </a:cubicBezTo>
                <a:cubicBezTo>
                  <a:pt x="3766504" y="803735"/>
                  <a:pt x="3766504" y="803735"/>
                  <a:pt x="3766504" y="803735"/>
                </a:cubicBezTo>
                <a:cubicBezTo>
                  <a:pt x="3706444" y="836339"/>
                  <a:pt x="3648887" y="871451"/>
                  <a:pt x="3588828" y="904056"/>
                </a:cubicBezTo>
                <a:cubicBezTo>
                  <a:pt x="3468709" y="966756"/>
                  <a:pt x="3346089" y="1021932"/>
                  <a:pt x="3218463" y="1074601"/>
                </a:cubicBezTo>
                <a:cubicBezTo>
                  <a:pt x="3155901" y="1100308"/>
                  <a:pt x="3092870" y="1124761"/>
                  <a:pt x="3029409" y="1148078"/>
                </a:cubicBezTo>
                <a:lnTo>
                  <a:pt x="2999014" y="1158650"/>
                </a:lnTo>
                <a:lnTo>
                  <a:pt x="2973916" y="1170786"/>
                </a:lnTo>
                <a:lnTo>
                  <a:pt x="3013812" y="1159160"/>
                </a:lnTo>
                <a:cubicBezTo>
                  <a:pt x="3077936" y="1139100"/>
                  <a:pt x="3141748" y="1117786"/>
                  <a:pt x="3205559" y="1095217"/>
                </a:cubicBezTo>
                <a:cubicBezTo>
                  <a:pt x="3333181" y="1052589"/>
                  <a:pt x="3458301" y="1002438"/>
                  <a:pt x="3578417" y="947271"/>
                </a:cubicBezTo>
                <a:cubicBezTo>
                  <a:pt x="3701035" y="887090"/>
                  <a:pt x="3821151" y="826908"/>
                  <a:pt x="3941266" y="766727"/>
                </a:cubicBezTo>
                <a:cubicBezTo>
                  <a:pt x="4061381" y="709053"/>
                  <a:pt x="4186502" y="653886"/>
                  <a:pt x="4314125" y="613765"/>
                </a:cubicBezTo>
                <a:cubicBezTo>
                  <a:pt x="4379187" y="593705"/>
                  <a:pt x="4444250" y="578659"/>
                  <a:pt x="4511815" y="566122"/>
                </a:cubicBezTo>
                <a:cubicBezTo>
                  <a:pt x="4576877" y="553584"/>
                  <a:pt x="4646945" y="548569"/>
                  <a:pt x="4714510" y="553584"/>
                </a:cubicBezTo>
                <a:lnTo>
                  <a:pt x="4742389" y="555330"/>
                </a:lnTo>
                <a:lnTo>
                  <a:pt x="4742389" y="563161"/>
                </a:lnTo>
                <a:lnTo>
                  <a:pt x="4712007" y="561106"/>
                </a:lnTo>
                <a:cubicBezTo>
                  <a:pt x="4646945" y="556091"/>
                  <a:pt x="4579380" y="563614"/>
                  <a:pt x="4511815" y="573644"/>
                </a:cubicBezTo>
                <a:cubicBezTo>
                  <a:pt x="4446753" y="586182"/>
                  <a:pt x="4381689" y="603735"/>
                  <a:pt x="4316627" y="621288"/>
                </a:cubicBezTo>
                <a:cubicBezTo>
                  <a:pt x="4189005" y="661409"/>
                  <a:pt x="4066387" y="716575"/>
                  <a:pt x="3943769" y="774249"/>
                </a:cubicBezTo>
                <a:cubicBezTo>
                  <a:pt x="3823653" y="834431"/>
                  <a:pt x="3703537" y="894612"/>
                  <a:pt x="3583422" y="952286"/>
                </a:cubicBezTo>
                <a:cubicBezTo>
                  <a:pt x="3460804" y="1009960"/>
                  <a:pt x="3335683" y="1057604"/>
                  <a:pt x="3208061" y="1102740"/>
                </a:cubicBezTo>
                <a:cubicBezTo>
                  <a:pt x="3144250" y="1125308"/>
                  <a:pt x="3079813" y="1145996"/>
                  <a:pt x="3015376" y="1165743"/>
                </a:cubicBezTo>
                <a:lnTo>
                  <a:pt x="2934640" y="1189777"/>
                </a:lnTo>
                <a:lnTo>
                  <a:pt x="2905035" y="1204092"/>
                </a:lnTo>
                <a:lnTo>
                  <a:pt x="3004236" y="1180211"/>
                </a:lnTo>
                <a:cubicBezTo>
                  <a:pt x="3069181" y="1163652"/>
                  <a:pt x="3133931" y="1146113"/>
                  <a:pt x="3198368" y="1127323"/>
                </a:cubicBezTo>
                <a:cubicBezTo>
                  <a:pt x="3260928" y="1109785"/>
                  <a:pt x="3325991" y="1089741"/>
                  <a:pt x="3388551" y="1069698"/>
                </a:cubicBezTo>
                <a:cubicBezTo>
                  <a:pt x="3421082" y="1059676"/>
                  <a:pt x="3453613" y="1047149"/>
                  <a:pt x="3483643" y="1037127"/>
                </a:cubicBezTo>
                <a:cubicBezTo>
                  <a:pt x="3531188" y="1019589"/>
                  <a:pt x="3531188" y="1019589"/>
                  <a:pt x="3531188" y="1019589"/>
                </a:cubicBezTo>
                <a:cubicBezTo>
                  <a:pt x="3546203" y="1014578"/>
                  <a:pt x="3561217" y="1007062"/>
                  <a:pt x="3578734" y="1002051"/>
                </a:cubicBezTo>
                <a:cubicBezTo>
                  <a:pt x="3763912" y="926888"/>
                  <a:pt x="3763912" y="926888"/>
                  <a:pt x="3763912" y="926888"/>
                </a:cubicBezTo>
                <a:cubicBezTo>
                  <a:pt x="3826472" y="901834"/>
                  <a:pt x="3889032" y="876779"/>
                  <a:pt x="3949090" y="851725"/>
                </a:cubicBezTo>
                <a:cubicBezTo>
                  <a:pt x="4074211" y="801616"/>
                  <a:pt x="4201833" y="759024"/>
                  <a:pt x="4331959" y="731464"/>
                </a:cubicBezTo>
                <a:cubicBezTo>
                  <a:pt x="4399523" y="716432"/>
                  <a:pt x="4464586" y="703904"/>
                  <a:pt x="4532151" y="698894"/>
                </a:cubicBezTo>
                <a:cubicBezTo>
                  <a:pt x="4597213" y="693883"/>
                  <a:pt x="4667281" y="696388"/>
                  <a:pt x="4732343" y="706410"/>
                </a:cubicBezTo>
                <a:lnTo>
                  <a:pt x="4742389" y="708731"/>
                </a:lnTo>
                <a:lnTo>
                  <a:pt x="4742389" y="716573"/>
                </a:lnTo>
                <a:lnTo>
                  <a:pt x="4732343" y="713926"/>
                </a:lnTo>
                <a:cubicBezTo>
                  <a:pt x="4698561" y="708915"/>
                  <a:pt x="4665404" y="705784"/>
                  <a:pt x="4632248" y="704531"/>
                </a:cubicBezTo>
                <a:cubicBezTo>
                  <a:pt x="4599091" y="703278"/>
                  <a:pt x="4565934" y="703905"/>
                  <a:pt x="4532151" y="706410"/>
                </a:cubicBezTo>
                <a:cubicBezTo>
                  <a:pt x="4464586" y="711421"/>
                  <a:pt x="4399523" y="723948"/>
                  <a:pt x="4334461" y="738981"/>
                </a:cubicBezTo>
                <a:cubicBezTo>
                  <a:pt x="4204336" y="766540"/>
                  <a:pt x="4076713" y="809133"/>
                  <a:pt x="3954095" y="859241"/>
                </a:cubicBezTo>
                <a:cubicBezTo>
                  <a:pt x="3891535" y="881790"/>
                  <a:pt x="3828975" y="909350"/>
                  <a:pt x="3766415" y="934404"/>
                </a:cubicBezTo>
                <a:cubicBezTo>
                  <a:pt x="3581236" y="1007062"/>
                  <a:pt x="3581236" y="1007062"/>
                  <a:pt x="3581236" y="1007062"/>
                </a:cubicBezTo>
                <a:cubicBezTo>
                  <a:pt x="3563719" y="1014578"/>
                  <a:pt x="3548705" y="1019589"/>
                  <a:pt x="3533691" y="1027105"/>
                </a:cubicBezTo>
                <a:cubicBezTo>
                  <a:pt x="3486145" y="1044643"/>
                  <a:pt x="3486145" y="1044643"/>
                  <a:pt x="3486145" y="1044643"/>
                </a:cubicBezTo>
                <a:cubicBezTo>
                  <a:pt x="3456116" y="1054665"/>
                  <a:pt x="3423585" y="1064687"/>
                  <a:pt x="3391053" y="1074708"/>
                </a:cubicBezTo>
                <a:cubicBezTo>
                  <a:pt x="3328493" y="1097257"/>
                  <a:pt x="3263431" y="1117301"/>
                  <a:pt x="3200871" y="1134839"/>
                </a:cubicBezTo>
                <a:lnTo>
                  <a:pt x="2877196" y="1215985"/>
                </a:lnTo>
                <a:lnTo>
                  <a:pt x="2875102" y="1216868"/>
                </a:lnTo>
                <a:cubicBezTo>
                  <a:pt x="2855043" y="1225330"/>
                  <a:pt x="2855043" y="1225330"/>
                  <a:pt x="2855043" y="1225330"/>
                </a:cubicBezTo>
                <a:lnTo>
                  <a:pt x="2832458" y="1236048"/>
                </a:lnTo>
                <a:lnTo>
                  <a:pt x="3193216" y="1167445"/>
                </a:lnTo>
                <a:cubicBezTo>
                  <a:pt x="3323348" y="1137380"/>
                  <a:pt x="3453480" y="1107316"/>
                  <a:pt x="3578607" y="1064724"/>
                </a:cubicBezTo>
                <a:cubicBezTo>
                  <a:pt x="3643673" y="1044681"/>
                  <a:pt x="3706236" y="1027143"/>
                  <a:pt x="3768799" y="1007100"/>
                </a:cubicBezTo>
                <a:cubicBezTo>
                  <a:pt x="3833865" y="984551"/>
                  <a:pt x="3896429" y="964508"/>
                  <a:pt x="3961495" y="946970"/>
                </a:cubicBezTo>
                <a:cubicBezTo>
                  <a:pt x="4089124" y="906884"/>
                  <a:pt x="4219256" y="876819"/>
                  <a:pt x="4349388" y="856776"/>
                </a:cubicBezTo>
                <a:cubicBezTo>
                  <a:pt x="4448864" y="841744"/>
                  <a:pt x="4549748" y="836576"/>
                  <a:pt x="4648871" y="848673"/>
                </a:cubicBezTo>
                <a:lnTo>
                  <a:pt x="4742389" y="865896"/>
                </a:lnTo>
                <a:lnTo>
                  <a:pt x="4742389" y="876335"/>
                </a:lnTo>
                <a:lnTo>
                  <a:pt x="4647855" y="857246"/>
                </a:lnTo>
                <a:cubicBezTo>
                  <a:pt x="4615205" y="852862"/>
                  <a:pt x="4582281" y="850513"/>
                  <a:pt x="4549278" y="849886"/>
                </a:cubicBezTo>
                <a:cubicBezTo>
                  <a:pt x="4483274" y="848634"/>
                  <a:pt x="4416957" y="854271"/>
                  <a:pt x="4351891" y="864292"/>
                </a:cubicBezTo>
                <a:cubicBezTo>
                  <a:pt x="4219256" y="884335"/>
                  <a:pt x="4089124" y="914400"/>
                  <a:pt x="3963997" y="951981"/>
                </a:cubicBezTo>
                <a:cubicBezTo>
                  <a:pt x="3898931" y="972024"/>
                  <a:pt x="3836368" y="992067"/>
                  <a:pt x="3771302" y="1012111"/>
                </a:cubicBezTo>
                <a:cubicBezTo>
                  <a:pt x="3708739" y="1034659"/>
                  <a:pt x="3646175" y="1052197"/>
                  <a:pt x="3581109" y="1072240"/>
                </a:cubicBezTo>
                <a:cubicBezTo>
                  <a:pt x="3455983" y="1114832"/>
                  <a:pt x="3325851" y="1144897"/>
                  <a:pt x="3195719" y="1172456"/>
                </a:cubicBezTo>
                <a:lnTo>
                  <a:pt x="2809662" y="1246866"/>
                </a:lnTo>
                <a:lnTo>
                  <a:pt x="2807495" y="1247894"/>
                </a:lnTo>
                <a:lnTo>
                  <a:pt x="2761193" y="1266924"/>
                </a:lnTo>
                <a:lnTo>
                  <a:pt x="2797435" y="1263017"/>
                </a:lnTo>
                <a:cubicBezTo>
                  <a:pt x="2929441" y="1248600"/>
                  <a:pt x="3061446" y="1232930"/>
                  <a:pt x="3192826" y="1212872"/>
                </a:cubicBezTo>
                <a:cubicBezTo>
                  <a:pt x="3257890" y="1205350"/>
                  <a:pt x="3322955" y="1192814"/>
                  <a:pt x="3388019" y="1180277"/>
                </a:cubicBezTo>
                <a:cubicBezTo>
                  <a:pt x="3420551" y="1175263"/>
                  <a:pt x="3453083" y="1167741"/>
                  <a:pt x="3485615" y="1160219"/>
                </a:cubicBezTo>
                <a:cubicBezTo>
                  <a:pt x="3583211" y="1140161"/>
                  <a:pt x="3583211" y="1140161"/>
                  <a:pt x="3583211" y="1140161"/>
                </a:cubicBezTo>
                <a:cubicBezTo>
                  <a:pt x="3648276" y="1127624"/>
                  <a:pt x="3713340" y="1110074"/>
                  <a:pt x="3778404" y="1095030"/>
                </a:cubicBezTo>
                <a:cubicBezTo>
                  <a:pt x="3840966" y="1079986"/>
                  <a:pt x="3906031" y="1064943"/>
                  <a:pt x="3971095" y="1049899"/>
                </a:cubicBezTo>
                <a:cubicBezTo>
                  <a:pt x="4101223" y="1022319"/>
                  <a:pt x="4233855" y="999753"/>
                  <a:pt x="4366485" y="989724"/>
                </a:cubicBezTo>
                <a:cubicBezTo>
                  <a:pt x="4465959" y="982203"/>
                  <a:pt x="4566840" y="985963"/>
                  <a:pt x="4663850" y="1007354"/>
                </a:cubicBezTo>
                <a:lnTo>
                  <a:pt x="4742389" y="1029966"/>
                </a:lnTo>
                <a:lnTo>
                  <a:pt x="4742389" y="1037999"/>
                </a:lnTo>
                <a:lnTo>
                  <a:pt x="4685532" y="1020809"/>
                </a:lnTo>
                <a:cubicBezTo>
                  <a:pt x="4613336" y="1002910"/>
                  <a:pt x="4538863" y="995572"/>
                  <a:pt x="4464786" y="994778"/>
                </a:cubicBezTo>
                <a:cubicBezTo>
                  <a:pt x="4431862" y="994425"/>
                  <a:pt x="4399017" y="995366"/>
                  <a:pt x="4366485" y="997246"/>
                </a:cubicBezTo>
                <a:cubicBezTo>
                  <a:pt x="4233855" y="1007275"/>
                  <a:pt x="4103726" y="1029841"/>
                  <a:pt x="3973597" y="1057421"/>
                </a:cubicBezTo>
                <a:cubicBezTo>
                  <a:pt x="3908533" y="1072464"/>
                  <a:pt x="3843469" y="1087508"/>
                  <a:pt x="3778404" y="1102552"/>
                </a:cubicBezTo>
                <a:cubicBezTo>
                  <a:pt x="3713340" y="1117595"/>
                  <a:pt x="3650778" y="1132639"/>
                  <a:pt x="3585714" y="1147683"/>
                </a:cubicBezTo>
                <a:cubicBezTo>
                  <a:pt x="3488117" y="1167741"/>
                  <a:pt x="3488117" y="1167741"/>
                  <a:pt x="3488117" y="1167741"/>
                </a:cubicBezTo>
                <a:cubicBezTo>
                  <a:pt x="3455585" y="1175263"/>
                  <a:pt x="3423053" y="1182785"/>
                  <a:pt x="3390521" y="1187799"/>
                </a:cubicBezTo>
                <a:cubicBezTo>
                  <a:pt x="3325457" y="1200335"/>
                  <a:pt x="3257890" y="1210365"/>
                  <a:pt x="3192826" y="1220394"/>
                </a:cubicBezTo>
                <a:cubicBezTo>
                  <a:pt x="3061446" y="1239198"/>
                  <a:pt x="2929441" y="1254869"/>
                  <a:pt x="2797435" y="1269599"/>
                </a:cubicBezTo>
                <a:lnTo>
                  <a:pt x="2739028" y="1276034"/>
                </a:lnTo>
                <a:lnTo>
                  <a:pt x="2722096" y="1282994"/>
                </a:lnTo>
                <a:cubicBezTo>
                  <a:pt x="2709896" y="1288008"/>
                  <a:pt x="2709896" y="1288008"/>
                  <a:pt x="2709896" y="1288008"/>
                </a:cubicBezTo>
                <a:lnTo>
                  <a:pt x="2691765" y="1295343"/>
                </a:lnTo>
                <a:lnTo>
                  <a:pt x="2795633" y="1289998"/>
                </a:lnTo>
                <a:cubicBezTo>
                  <a:pt x="2927954" y="1284046"/>
                  <a:pt x="3060589" y="1277780"/>
                  <a:pt x="3193223" y="1267755"/>
                </a:cubicBezTo>
                <a:cubicBezTo>
                  <a:pt x="3260791" y="1262743"/>
                  <a:pt x="3325857" y="1257730"/>
                  <a:pt x="3390923" y="1250211"/>
                </a:cubicBezTo>
                <a:cubicBezTo>
                  <a:pt x="3588623" y="1225149"/>
                  <a:pt x="3588623" y="1225149"/>
                  <a:pt x="3588623" y="1225149"/>
                </a:cubicBezTo>
                <a:cubicBezTo>
                  <a:pt x="3721258" y="1207605"/>
                  <a:pt x="3851390" y="1182543"/>
                  <a:pt x="3981522" y="1164999"/>
                </a:cubicBezTo>
                <a:cubicBezTo>
                  <a:pt x="4049090" y="1157480"/>
                  <a:pt x="4114156" y="1147455"/>
                  <a:pt x="4181725" y="1142443"/>
                </a:cubicBezTo>
                <a:cubicBezTo>
                  <a:pt x="4246791" y="1134924"/>
                  <a:pt x="4311857" y="1129912"/>
                  <a:pt x="4379425" y="1129912"/>
                </a:cubicBezTo>
                <a:cubicBezTo>
                  <a:pt x="4446993" y="1132418"/>
                  <a:pt x="4512059" y="1134924"/>
                  <a:pt x="4579628" y="1147455"/>
                </a:cubicBezTo>
                <a:cubicBezTo>
                  <a:pt x="4612161" y="1152468"/>
                  <a:pt x="4644693" y="1157480"/>
                  <a:pt x="4677227" y="1167505"/>
                </a:cubicBezTo>
                <a:lnTo>
                  <a:pt x="4742389" y="1188113"/>
                </a:lnTo>
                <a:lnTo>
                  <a:pt x="4742389" y="1197002"/>
                </a:lnTo>
                <a:lnTo>
                  <a:pt x="4674724" y="1175024"/>
                </a:lnTo>
                <a:cubicBezTo>
                  <a:pt x="4642191" y="1167505"/>
                  <a:pt x="4609658" y="1159987"/>
                  <a:pt x="4577125" y="1154974"/>
                </a:cubicBezTo>
                <a:cubicBezTo>
                  <a:pt x="4512059" y="1144949"/>
                  <a:pt x="4444491" y="1139937"/>
                  <a:pt x="4379425" y="1139937"/>
                </a:cubicBezTo>
                <a:cubicBezTo>
                  <a:pt x="4314359" y="1139937"/>
                  <a:pt x="4246791" y="1142443"/>
                  <a:pt x="4181725" y="1149962"/>
                </a:cubicBezTo>
                <a:cubicBezTo>
                  <a:pt x="4114156" y="1157480"/>
                  <a:pt x="4049090" y="1164999"/>
                  <a:pt x="3984024" y="1172518"/>
                </a:cubicBezTo>
                <a:cubicBezTo>
                  <a:pt x="3851390" y="1190062"/>
                  <a:pt x="3721258" y="1215124"/>
                  <a:pt x="3591126" y="1232668"/>
                </a:cubicBezTo>
                <a:cubicBezTo>
                  <a:pt x="3393426" y="1257730"/>
                  <a:pt x="3393426" y="1257730"/>
                  <a:pt x="3393426" y="1257730"/>
                </a:cubicBezTo>
                <a:cubicBezTo>
                  <a:pt x="3325857" y="1265249"/>
                  <a:pt x="3260791" y="1270261"/>
                  <a:pt x="3193223" y="1275274"/>
                </a:cubicBezTo>
                <a:cubicBezTo>
                  <a:pt x="3061840" y="1285299"/>
                  <a:pt x="2929831" y="1291564"/>
                  <a:pt x="2797510" y="1297203"/>
                </a:cubicBezTo>
                <a:lnTo>
                  <a:pt x="2673116" y="1302888"/>
                </a:lnTo>
                <a:lnTo>
                  <a:pt x="2661097" y="1307751"/>
                </a:lnTo>
                <a:lnTo>
                  <a:pt x="2621225" y="1322346"/>
                </a:lnTo>
                <a:lnTo>
                  <a:pt x="2797441" y="1325679"/>
                </a:lnTo>
                <a:cubicBezTo>
                  <a:pt x="2930072" y="1329442"/>
                  <a:pt x="3062703" y="1333204"/>
                  <a:pt x="3195334" y="1333204"/>
                </a:cubicBezTo>
                <a:cubicBezTo>
                  <a:pt x="3230368" y="1333204"/>
                  <a:pt x="3262901" y="1333204"/>
                  <a:pt x="3295433" y="1333204"/>
                </a:cubicBezTo>
                <a:cubicBezTo>
                  <a:pt x="3327965" y="1333204"/>
                  <a:pt x="3362999" y="1330696"/>
                  <a:pt x="3395531" y="1330696"/>
                </a:cubicBezTo>
                <a:cubicBezTo>
                  <a:pt x="3495631" y="1325679"/>
                  <a:pt x="3495631" y="1325679"/>
                  <a:pt x="3495631" y="1325679"/>
                </a:cubicBezTo>
                <a:cubicBezTo>
                  <a:pt x="3543177" y="1323171"/>
                  <a:pt x="3543177" y="1323171"/>
                  <a:pt x="3543177" y="1323171"/>
                </a:cubicBezTo>
                <a:cubicBezTo>
                  <a:pt x="3593227" y="1320662"/>
                  <a:pt x="3593227" y="1320662"/>
                  <a:pt x="3593227" y="1320662"/>
                </a:cubicBezTo>
                <a:cubicBezTo>
                  <a:pt x="3725858" y="1313137"/>
                  <a:pt x="3858489" y="1298086"/>
                  <a:pt x="3991120" y="1290561"/>
                </a:cubicBezTo>
                <a:cubicBezTo>
                  <a:pt x="4056184" y="1285544"/>
                  <a:pt x="4123751" y="1280527"/>
                  <a:pt x="4188815" y="1278019"/>
                </a:cubicBezTo>
                <a:cubicBezTo>
                  <a:pt x="4256382" y="1275510"/>
                  <a:pt x="4323949" y="1275510"/>
                  <a:pt x="4389013" y="1278019"/>
                </a:cubicBezTo>
                <a:cubicBezTo>
                  <a:pt x="4456580" y="1283036"/>
                  <a:pt x="4521644" y="1290561"/>
                  <a:pt x="4586709" y="1303103"/>
                </a:cubicBezTo>
                <a:cubicBezTo>
                  <a:pt x="4604225" y="1305612"/>
                  <a:pt x="4619241" y="1310628"/>
                  <a:pt x="4636758" y="1313137"/>
                </a:cubicBezTo>
                <a:cubicBezTo>
                  <a:pt x="4684305" y="1328188"/>
                  <a:pt x="4684305" y="1328188"/>
                  <a:pt x="4684305" y="1328188"/>
                </a:cubicBezTo>
                <a:cubicBezTo>
                  <a:pt x="4708079" y="1334459"/>
                  <a:pt x="4725909" y="1339163"/>
                  <a:pt x="4739281" y="1342690"/>
                </a:cubicBezTo>
                <a:lnTo>
                  <a:pt x="4742389" y="1343510"/>
                </a:lnTo>
                <a:lnTo>
                  <a:pt x="4742389" y="1352843"/>
                </a:lnTo>
                <a:lnTo>
                  <a:pt x="4722977" y="1347354"/>
                </a:lnTo>
                <a:cubicBezTo>
                  <a:pt x="4681803" y="1335713"/>
                  <a:pt x="4681803" y="1335713"/>
                  <a:pt x="4681803" y="1335713"/>
                </a:cubicBezTo>
                <a:cubicBezTo>
                  <a:pt x="4634255" y="1323171"/>
                  <a:pt x="4634255" y="1323171"/>
                  <a:pt x="4634255" y="1323171"/>
                </a:cubicBezTo>
                <a:cubicBezTo>
                  <a:pt x="4619241" y="1318154"/>
                  <a:pt x="4601723" y="1315645"/>
                  <a:pt x="4586709" y="1310628"/>
                </a:cubicBezTo>
                <a:cubicBezTo>
                  <a:pt x="4521644" y="1298086"/>
                  <a:pt x="4454077" y="1290561"/>
                  <a:pt x="4389013" y="1285544"/>
                </a:cubicBezTo>
                <a:cubicBezTo>
                  <a:pt x="4322698" y="1281782"/>
                  <a:pt x="4256382" y="1282409"/>
                  <a:pt x="4190067" y="1285230"/>
                </a:cubicBezTo>
                <a:cubicBezTo>
                  <a:pt x="4123751" y="1288052"/>
                  <a:pt x="4057436" y="1293069"/>
                  <a:pt x="3991120" y="1298086"/>
                </a:cubicBezTo>
                <a:cubicBezTo>
                  <a:pt x="3858489" y="1305612"/>
                  <a:pt x="3725858" y="1318154"/>
                  <a:pt x="3593227" y="1328188"/>
                </a:cubicBezTo>
                <a:cubicBezTo>
                  <a:pt x="3545680" y="1330696"/>
                  <a:pt x="3545680" y="1330696"/>
                  <a:pt x="3545680" y="1330696"/>
                </a:cubicBezTo>
                <a:cubicBezTo>
                  <a:pt x="3495631" y="1333204"/>
                  <a:pt x="3495631" y="1333204"/>
                  <a:pt x="3495631" y="1333204"/>
                </a:cubicBezTo>
                <a:cubicBezTo>
                  <a:pt x="3395531" y="1338221"/>
                  <a:pt x="3395531" y="1338221"/>
                  <a:pt x="3395531" y="1338221"/>
                </a:cubicBezTo>
                <a:cubicBezTo>
                  <a:pt x="3362999" y="1338221"/>
                  <a:pt x="3327965" y="1340730"/>
                  <a:pt x="3295433" y="1340730"/>
                </a:cubicBezTo>
                <a:cubicBezTo>
                  <a:pt x="3262901" y="1340730"/>
                  <a:pt x="3230368" y="1340730"/>
                  <a:pt x="3195334" y="1340730"/>
                </a:cubicBezTo>
                <a:cubicBezTo>
                  <a:pt x="3062703" y="1339476"/>
                  <a:pt x="2930072" y="1335713"/>
                  <a:pt x="2797441" y="1332264"/>
                </a:cubicBezTo>
                <a:lnTo>
                  <a:pt x="2603375" y="1329052"/>
                </a:lnTo>
                <a:lnTo>
                  <a:pt x="2557030" y="1346910"/>
                </a:lnTo>
                <a:lnTo>
                  <a:pt x="2602614" y="1350303"/>
                </a:lnTo>
                <a:cubicBezTo>
                  <a:pt x="2801907" y="1368169"/>
                  <a:pt x="2999441" y="1393087"/>
                  <a:pt x="3198382" y="1408131"/>
                </a:cubicBezTo>
                <a:cubicBezTo>
                  <a:pt x="3248430" y="1413146"/>
                  <a:pt x="3248430" y="1413146"/>
                  <a:pt x="3248430" y="1413146"/>
                </a:cubicBezTo>
                <a:cubicBezTo>
                  <a:pt x="3298479" y="1415654"/>
                  <a:pt x="3298479" y="1415654"/>
                  <a:pt x="3298479" y="1415654"/>
                </a:cubicBezTo>
                <a:cubicBezTo>
                  <a:pt x="3398575" y="1420669"/>
                  <a:pt x="3398575" y="1420669"/>
                  <a:pt x="3398575" y="1420669"/>
                </a:cubicBezTo>
                <a:cubicBezTo>
                  <a:pt x="3431106" y="1420669"/>
                  <a:pt x="3466140" y="1423176"/>
                  <a:pt x="3498671" y="1423176"/>
                </a:cubicBezTo>
                <a:cubicBezTo>
                  <a:pt x="3531203" y="1425683"/>
                  <a:pt x="3563734" y="1425683"/>
                  <a:pt x="3598767" y="1425683"/>
                </a:cubicBezTo>
                <a:cubicBezTo>
                  <a:pt x="3731395" y="1425683"/>
                  <a:pt x="3864023" y="1423176"/>
                  <a:pt x="3996650" y="1420669"/>
                </a:cubicBezTo>
                <a:cubicBezTo>
                  <a:pt x="4064215" y="1420669"/>
                  <a:pt x="4131781" y="1418161"/>
                  <a:pt x="4196843" y="1418161"/>
                </a:cubicBezTo>
                <a:cubicBezTo>
                  <a:pt x="4264408" y="1420669"/>
                  <a:pt x="4329471" y="1423176"/>
                  <a:pt x="4397035" y="1428191"/>
                </a:cubicBezTo>
                <a:cubicBezTo>
                  <a:pt x="4464601" y="1435713"/>
                  <a:pt x="4529663" y="1443236"/>
                  <a:pt x="4594726" y="1458280"/>
                </a:cubicBezTo>
                <a:cubicBezTo>
                  <a:pt x="4644149" y="1467683"/>
                  <a:pt x="4681216" y="1474736"/>
                  <a:pt x="4709016" y="1480025"/>
                </a:cubicBezTo>
                <a:lnTo>
                  <a:pt x="4742389" y="1486374"/>
                </a:lnTo>
                <a:lnTo>
                  <a:pt x="4742389" y="1494257"/>
                </a:lnTo>
                <a:lnTo>
                  <a:pt x="4677071" y="1481670"/>
                </a:lnTo>
                <a:cubicBezTo>
                  <a:pt x="4594726" y="1465803"/>
                  <a:pt x="4594726" y="1465803"/>
                  <a:pt x="4594726" y="1465803"/>
                </a:cubicBezTo>
                <a:cubicBezTo>
                  <a:pt x="4529663" y="1450758"/>
                  <a:pt x="4462099" y="1443236"/>
                  <a:pt x="4397035" y="1435713"/>
                </a:cubicBezTo>
                <a:cubicBezTo>
                  <a:pt x="4329471" y="1430698"/>
                  <a:pt x="4264408" y="1428191"/>
                  <a:pt x="4196843" y="1428191"/>
                </a:cubicBezTo>
                <a:cubicBezTo>
                  <a:pt x="4131781" y="1425683"/>
                  <a:pt x="4064215" y="1428191"/>
                  <a:pt x="3996650" y="1428191"/>
                </a:cubicBezTo>
                <a:cubicBezTo>
                  <a:pt x="3864023" y="1430698"/>
                  <a:pt x="3731395" y="1433206"/>
                  <a:pt x="3598767" y="1433206"/>
                </a:cubicBezTo>
                <a:cubicBezTo>
                  <a:pt x="3563734" y="1433206"/>
                  <a:pt x="3531203" y="1433206"/>
                  <a:pt x="3498671" y="1430698"/>
                </a:cubicBezTo>
                <a:cubicBezTo>
                  <a:pt x="3463637" y="1430698"/>
                  <a:pt x="3431106" y="1428191"/>
                  <a:pt x="3398575" y="1425683"/>
                </a:cubicBezTo>
                <a:cubicBezTo>
                  <a:pt x="3298479" y="1420669"/>
                  <a:pt x="3298479" y="1420669"/>
                  <a:pt x="3298479" y="1420669"/>
                </a:cubicBezTo>
                <a:cubicBezTo>
                  <a:pt x="3248430" y="1418161"/>
                  <a:pt x="3248430" y="1418161"/>
                  <a:pt x="3248430" y="1418161"/>
                </a:cubicBezTo>
                <a:cubicBezTo>
                  <a:pt x="3198382" y="1415654"/>
                  <a:pt x="3198382" y="1415654"/>
                  <a:pt x="3198382" y="1415654"/>
                </a:cubicBezTo>
                <a:cubicBezTo>
                  <a:pt x="3065755" y="1404370"/>
                  <a:pt x="2933127" y="1389952"/>
                  <a:pt x="2800499" y="1376161"/>
                </a:cubicBezTo>
                <a:lnTo>
                  <a:pt x="2541482" y="1352901"/>
                </a:lnTo>
                <a:lnTo>
                  <a:pt x="2519845" y="1361238"/>
                </a:lnTo>
                <a:cubicBezTo>
                  <a:pt x="2514698" y="1363221"/>
                  <a:pt x="2514698" y="1363221"/>
                  <a:pt x="2514698" y="1363221"/>
                </a:cubicBezTo>
                <a:lnTo>
                  <a:pt x="2492236" y="1370889"/>
                </a:lnTo>
                <a:lnTo>
                  <a:pt x="2607863" y="1388382"/>
                </a:lnTo>
                <a:cubicBezTo>
                  <a:pt x="2805412" y="1421420"/>
                  <a:pt x="3001553" y="1461866"/>
                  <a:pt x="3200510" y="1493846"/>
                </a:cubicBezTo>
                <a:cubicBezTo>
                  <a:pt x="3266829" y="1503879"/>
                  <a:pt x="3333148" y="1513285"/>
                  <a:pt x="3399467" y="1521123"/>
                </a:cubicBezTo>
                <a:lnTo>
                  <a:pt x="3456135" y="1526213"/>
                </a:lnTo>
                <a:lnTo>
                  <a:pt x="3385974" y="1526213"/>
                </a:lnTo>
                <a:lnTo>
                  <a:pt x="3198007" y="1501370"/>
                </a:lnTo>
                <a:cubicBezTo>
                  <a:pt x="3000927" y="1469390"/>
                  <a:pt x="2803848" y="1428945"/>
                  <a:pt x="2605712" y="1394849"/>
                </a:cubicBezTo>
                <a:lnTo>
                  <a:pt x="2480242" y="1374984"/>
                </a:lnTo>
                <a:lnTo>
                  <a:pt x="2430316" y="1392028"/>
                </a:lnTo>
                <a:lnTo>
                  <a:pt x="2611703" y="1435223"/>
                </a:lnTo>
                <a:cubicBezTo>
                  <a:pt x="2709822" y="1460086"/>
                  <a:pt x="2807677" y="1486624"/>
                  <a:pt x="2905401" y="1512588"/>
                </a:cubicBezTo>
                <a:lnTo>
                  <a:pt x="2959386" y="1526213"/>
                </a:lnTo>
                <a:lnTo>
                  <a:pt x="2932531" y="1526213"/>
                </a:lnTo>
                <a:lnTo>
                  <a:pt x="2904301" y="1519009"/>
                </a:lnTo>
                <a:cubicBezTo>
                  <a:pt x="2806651" y="1493118"/>
                  <a:pt x="2709177" y="1466963"/>
                  <a:pt x="2611351" y="1442394"/>
                </a:cubicBezTo>
                <a:lnTo>
                  <a:pt x="2417339" y="1396458"/>
                </a:lnTo>
                <a:lnTo>
                  <a:pt x="2366634" y="1413767"/>
                </a:lnTo>
                <a:lnTo>
                  <a:pt x="2372405" y="1415502"/>
                </a:lnTo>
                <a:cubicBezTo>
                  <a:pt x="2422456" y="1430541"/>
                  <a:pt x="2422456" y="1430541"/>
                  <a:pt x="2422456" y="1430541"/>
                </a:cubicBezTo>
                <a:cubicBezTo>
                  <a:pt x="2487522" y="1449967"/>
                  <a:pt x="2552119" y="1470803"/>
                  <a:pt x="2616442" y="1492383"/>
                </a:cubicBezTo>
                <a:lnTo>
                  <a:pt x="2714577" y="1526213"/>
                </a:lnTo>
                <a:lnTo>
                  <a:pt x="2697232" y="1526213"/>
                </a:lnTo>
                <a:lnTo>
                  <a:pt x="2613979" y="1497435"/>
                </a:lnTo>
                <a:cubicBezTo>
                  <a:pt x="2549617" y="1475816"/>
                  <a:pt x="2485020" y="1454980"/>
                  <a:pt x="2419954" y="1435554"/>
                </a:cubicBezTo>
                <a:cubicBezTo>
                  <a:pt x="2369903" y="1420515"/>
                  <a:pt x="2369903" y="1420515"/>
                  <a:pt x="2369903" y="1420515"/>
                </a:cubicBezTo>
                <a:lnTo>
                  <a:pt x="2356905" y="1417089"/>
                </a:lnTo>
                <a:lnTo>
                  <a:pt x="2316294" y="1430952"/>
                </a:lnTo>
                <a:lnTo>
                  <a:pt x="2127719" y="1485932"/>
                </a:lnTo>
                <a:lnTo>
                  <a:pt x="2204876" y="1503785"/>
                </a:lnTo>
                <a:cubicBezTo>
                  <a:pt x="2254923" y="1513821"/>
                  <a:pt x="2254923" y="1513821"/>
                  <a:pt x="2254923" y="1513821"/>
                </a:cubicBezTo>
                <a:cubicBezTo>
                  <a:pt x="2304970" y="1523857"/>
                  <a:pt x="2304970" y="1523857"/>
                  <a:pt x="2304970" y="1523857"/>
                </a:cubicBezTo>
                <a:lnTo>
                  <a:pt x="2314134" y="1526213"/>
                </a:lnTo>
                <a:lnTo>
                  <a:pt x="2281838" y="1526213"/>
                </a:lnTo>
                <a:lnTo>
                  <a:pt x="2258677" y="1520407"/>
                </a:lnTo>
                <a:cubicBezTo>
                  <a:pt x="2252421" y="1518839"/>
                  <a:pt x="2252421" y="1518839"/>
                  <a:pt x="2252421" y="1518839"/>
                </a:cubicBezTo>
                <a:cubicBezTo>
                  <a:pt x="2204876" y="1508803"/>
                  <a:pt x="2204876" y="1508803"/>
                  <a:pt x="2204876" y="1508803"/>
                </a:cubicBezTo>
                <a:lnTo>
                  <a:pt x="2117153" y="1489013"/>
                </a:lnTo>
                <a:lnTo>
                  <a:pt x="2014436" y="1518961"/>
                </a:lnTo>
                <a:lnTo>
                  <a:pt x="1983833" y="1526213"/>
                </a:lnTo>
                <a:lnTo>
                  <a:pt x="1962561" y="1526213"/>
                </a:lnTo>
                <a:lnTo>
                  <a:pt x="2014304" y="1513946"/>
                </a:lnTo>
                <a:lnTo>
                  <a:pt x="2107222" y="1486773"/>
                </a:lnTo>
                <a:lnTo>
                  <a:pt x="2104782" y="1486222"/>
                </a:lnTo>
                <a:lnTo>
                  <a:pt x="2059080" y="1477998"/>
                </a:lnTo>
                <a:lnTo>
                  <a:pt x="1992309" y="1496203"/>
                </a:lnTo>
                <a:lnTo>
                  <a:pt x="1852191" y="1526213"/>
                </a:lnTo>
                <a:lnTo>
                  <a:pt x="1827090" y="1526213"/>
                </a:lnTo>
                <a:lnTo>
                  <a:pt x="1991566" y="1491190"/>
                </a:lnTo>
                <a:lnTo>
                  <a:pt x="2047515" y="1475916"/>
                </a:lnTo>
                <a:lnTo>
                  <a:pt x="2019390" y="1470855"/>
                </a:lnTo>
                <a:cubicBezTo>
                  <a:pt x="2007191" y="1468660"/>
                  <a:pt x="2007191" y="1468660"/>
                  <a:pt x="2007191" y="1468660"/>
                </a:cubicBezTo>
                <a:lnTo>
                  <a:pt x="1989537" y="1465988"/>
                </a:lnTo>
                <a:lnTo>
                  <a:pt x="1702379" y="1526213"/>
                </a:lnTo>
                <a:lnTo>
                  <a:pt x="1678465" y="1526213"/>
                </a:lnTo>
                <a:lnTo>
                  <a:pt x="1975510" y="1463865"/>
                </a:lnTo>
                <a:lnTo>
                  <a:pt x="1916849" y="1454987"/>
                </a:lnTo>
                <a:lnTo>
                  <a:pt x="1654418" y="1505979"/>
                </a:lnTo>
                <a:lnTo>
                  <a:pt x="1507673" y="1526213"/>
                </a:lnTo>
                <a:lnTo>
                  <a:pt x="1470857" y="1526213"/>
                </a:lnTo>
                <a:lnTo>
                  <a:pt x="1651916" y="1500963"/>
                </a:lnTo>
                <a:lnTo>
                  <a:pt x="1899571" y="1452372"/>
                </a:lnTo>
                <a:lnTo>
                  <a:pt x="1834242" y="1442485"/>
                </a:lnTo>
                <a:lnTo>
                  <a:pt x="1639052" y="1476367"/>
                </a:lnTo>
                <a:lnTo>
                  <a:pt x="1254290" y="1526213"/>
                </a:lnTo>
                <a:lnTo>
                  <a:pt x="1219068" y="1526213"/>
                </a:lnTo>
                <a:lnTo>
                  <a:pt x="1237416" y="1524638"/>
                </a:lnTo>
                <a:cubicBezTo>
                  <a:pt x="1371294" y="1510219"/>
                  <a:pt x="1505173" y="1492666"/>
                  <a:pt x="1639052" y="1471352"/>
                </a:cubicBezTo>
                <a:lnTo>
                  <a:pt x="1818580" y="1440115"/>
                </a:lnTo>
                <a:lnTo>
                  <a:pt x="1808255" y="1438552"/>
                </a:lnTo>
                <a:lnTo>
                  <a:pt x="1740515" y="1430863"/>
                </a:lnTo>
                <a:lnTo>
                  <a:pt x="1626857" y="1448018"/>
                </a:lnTo>
                <a:cubicBezTo>
                  <a:pt x="1494229" y="1466809"/>
                  <a:pt x="1361601" y="1482468"/>
                  <a:pt x="1228661" y="1495621"/>
                </a:cubicBezTo>
                <a:lnTo>
                  <a:pt x="852899" y="1526213"/>
                </a:lnTo>
                <a:lnTo>
                  <a:pt x="815074" y="1526213"/>
                </a:lnTo>
                <a:lnTo>
                  <a:pt x="828590" y="1525686"/>
                </a:lnTo>
                <a:cubicBezTo>
                  <a:pt x="1093844" y="1508148"/>
                  <a:pt x="1361601" y="1480589"/>
                  <a:pt x="1626857" y="1443007"/>
                </a:cubicBezTo>
                <a:lnTo>
                  <a:pt x="1721439" y="1428698"/>
                </a:lnTo>
                <a:lnTo>
                  <a:pt x="1632000" y="1418546"/>
                </a:lnTo>
                <a:lnTo>
                  <a:pt x="1616619" y="1420490"/>
                </a:lnTo>
                <a:cubicBezTo>
                  <a:pt x="1351350" y="1453061"/>
                  <a:pt x="1086081" y="1478114"/>
                  <a:pt x="820813" y="1493147"/>
                </a:cubicBezTo>
                <a:cubicBezTo>
                  <a:pt x="555543" y="1510685"/>
                  <a:pt x="287773" y="1518201"/>
                  <a:pt x="22503" y="1515695"/>
                </a:cubicBezTo>
                <a:cubicBezTo>
                  <a:pt x="287773" y="1518201"/>
                  <a:pt x="555543" y="1508179"/>
                  <a:pt x="820813" y="1490641"/>
                </a:cubicBezTo>
                <a:cubicBezTo>
                  <a:pt x="953447" y="1481873"/>
                  <a:pt x="1086081" y="1471225"/>
                  <a:pt x="1218716" y="1458698"/>
                </a:cubicBezTo>
                <a:lnTo>
                  <a:pt x="1610676" y="1416125"/>
                </a:lnTo>
                <a:lnTo>
                  <a:pt x="1609318" y="1415971"/>
                </a:lnTo>
                <a:cubicBezTo>
                  <a:pt x="1559271" y="1413462"/>
                  <a:pt x="1559271" y="1413462"/>
                  <a:pt x="1559271" y="1413462"/>
                </a:cubicBezTo>
                <a:cubicBezTo>
                  <a:pt x="1509224" y="1408444"/>
                  <a:pt x="1509224" y="1408444"/>
                  <a:pt x="1509224" y="1408444"/>
                </a:cubicBezTo>
                <a:lnTo>
                  <a:pt x="1486643" y="1406788"/>
                </a:lnTo>
                <a:lnTo>
                  <a:pt x="1212315" y="1431240"/>
                </a:lnTo>
                <a:cubicBezTo>
                  <a:pt x="815478" y="1463913"/>
                  <a:pt x="417585" y="1487418"/>
                  <a:pt x="19691" y="1491179"/>
                </a:cubicBezTo>
                <a:cubicBezTo>
                  <a:pt x="417585" y="1485538"/>
                  <a:pt x="815478" y="1461562"/>
                  <a:pt x="1212315" y="1427714"/>
                </a:cubicBezTo>
                <a:lnTo>
                  <a:pt x="1459239" y="1404777"/>
                </a:lnTo>
                <a:lnTo>
                  <a:pt x="1406628" y="1400918"/>
                </a:lnTo>
                <a:lnTo>
                  <a:pt x="1234761" y="1396610"/>
                </a:lnTo>
                <a:lnTo>
                  <a:pt x="810496" y="1426588"/>
                </a:lnTo>
                <a:cubicBezTo>
                  <a:pt x="678018" y="1435203"/>
                  <a:pt x="545462" y="1443114"/>
                  <a:pt x="412867" y="1449810"/>
                </a:cubicBezTo>
                <a:lnTo>
                  <a:pt x="86413" y="1462888"/>
                </a:lnTo>
                <a:lnTo>
                  <a:pt x="15002" y="1465748"/>
                </a:lnTo>
                <a:lnTo>
                  <a:pt x="89545" y="1462483"/>
                </a:lnTo>
                <a:lnTo>
                  <a:pt x="412867" y="1448322"/>
                </a:lnTo>
                <a:cubicBezTo>
                  <a:pt x="545462" y="1441234"/>
                  <a:pt x="678018" y="1433011"/>
                  <a:pt x="810496" y="1424082"/>
                </a:cubicBezTo>
                <a:lnTo>
                  <a:pt x="1194331" y="1395748"/>
                </a:lnTo>
                <a:lnTo>
                  <a:pt x="1006253" y="1393391"/>
                </a:lnTo>
                <a:cubicBezTo>
                  <a:pt x="971220" y="1393391"/>
                  <a:pt x="938690" y="1395900"/>
                  <a:pt x="903657" y="1395900"/>
                </a:cubicBezTo>
                <a:cubicBezTo>
                  <a:pt x="853610" y="1398409"/>
                  <a:pt x="853610" y="1398409"/>
                  <a:pt x="853610" y="1398409"/>
                </a:cubicBezTo>
                <a:cubicBezTo>
                  <a:pt x="803563" y="1398409"/>
                  <a:pt x="803563" y="1398409"/>
                  <a:pt x="803563" y="1398409"/>
                </a:cubicBezTo>
                <a:lnTo>
                  <a:pt x="643413" y="1407943"/>
                </a:lnTo>
                <a:lnTo>
                  <a:pt x="803563" y="1395900"/>
                </a:lnTo>
                <a:cubicBezTo>
                  <a:pt x="853610" y="1393391"/>
                  <a:pt x="853610" y="1393391"/>
                  <a:pt x="853610" y="1393391"/>
                </a:cubicBezTo>
                <a:cubicBezTo>
                  <a:pt x="903657" y="1393391"/>
                  <a:pt x="903657" y="1393391"/>
                  <a:pt x="903657" y="1393391"/>
                </a:cubicBezTo>
                <a:cubicBezTo>
                  <a:pt x="938690" y="1393391"/>
                  <a:pt x="971220" y="1390882"/>
                  <a:pt x="1006253" y="1390882"/>
                </a:cubicBezTo>
                <a:cubicBezTo>
                  <a:pt x="1071314" y="1390882"/>
                  <a:pt x="1138877" y="1388373"/>
                  <a:pt x="1206441" y="1390882"/>
                </a:cubicBezTo>
                <a:lnTo>
                  <a:pt x="1245512" y="1391970"/>
                </a:lnTo>
                <a:lnTo>
                  <a:pt x="1604112" y="1365499"/>
                </a:lnTo>
                <a:cubicBezTo>
                  <a:pt x="1736747" y="1355474"/>
                  <a:pt x="1869381" y="1345449"/>
                  <a:pt x="2002016" y="1336050"/>
                </a:cubicBezTo>
                <a:lnTo>
                  <a:pt x="2021651" y="1334783"/>
                </a:lnTo>
                <a:lnTo>
                  <a:pt x="1996024" y="1330291"/>
                </a:lnTo>
                <a:lnTo>
                  <a:pt x="1603761" y="1345747"/>
                </a:lnTo>
                <a:cubicBezTo>
                  <a:pt x="1073237" y="1370831"/>
                  <a:pt x="542713" y="1413474"/>
                  <a:pt x="12189" y="1441067"/>
                </a:cubicBezTo>
                <a:cubicBezTo>
                  <a:pt x="542713" y="1410966"/>
                  <a:pt x="1073237" y="1368323"/>
                  <a:pt x="1603761" y="1340730"/>
                </a:cubicBezTo>
                <a:lnTo>
                  <a:pt x="1971306" y="1325958"/>
                </a:lnTo>
                <a:lnTo>
                  <a:pt x="1960110" y="1323995"/>
                </a:lnTo>
                <a:lnTo>
                  <a:pt x="1604348" y="1322878"/>
                </a:lnTo>
                <a:cubicBezTo>
                  <a:pt x="1071335" y="1332908"/>
                  <a:pt x="540826" y="1375534"/>
                  <a:pt x="10314" y="1415654"/>
                </a:cubicBezTo>
                <a:cubicBezTo>
                  <a:pt x="540826" y="1373027"/>
                  <a:pt x="1071335" y="1330400"/>
                  <a:pt x="1604348" y="1317863"/>
                </a:cubicBezTo>
                <a:lnTo>
                  <a:pt x="1889609" y="1317415"/>
                </a:lnTo>
                <a:lnTo>
                  <a:pt x="1608855" y="1305727"/>
                </a:lnTo>
                <a:cubicBezTo>
                  <a:pt x="1341077" y="1300711"/>
                  <a:pt x="1073299" y="1308236"/>
                  <a:pt x="805521" y="1325793"/>
                </a:cubicBezTo>
                <a:cubicBezTo>
                  <a:pt x="537742" y="1340843"/>
                  <a:pt x="272467" y="1365925"/>
                  <a:pt x="4688" y="1391008"/>
                </a:cubicBezTo>
                <a:cubicBezTo>
                  <a:pt x="272467" y="1363417"/>
                  <a:pt x="537742" y="1338335"/>
                  <a:pt x="805521" y="1323285"/>
                </a:cubicBezTo>
                <a:cubicBezTo>
                  <a:pt x="1073299" y="1305727"/>
                  <a:pt x="1341077" y="1295694"/>
                  <a:pt x="1608855" y="1300711"/>
                </a:cubicBezTo>
                <a:lnTo>
                  <a:pt x="1882117" y="1311385"/>
                </a:lnTo>
                <a:lnTo>
                  <a:pt x="1877765" y="1310731"/>
                </a:lnTo>
                <a:lnTo>
                  <a:pt x="1815761" y="1304073"/>
                </a:lnTo>
                <a:cubicBezTo>
                  <a:pt x="1748824" y="1298117"/>
                  <a:pt x="1681886" y="1293101"/>
                  <a:pt x="1614323" y="1288086"/>
                </a:cubicBezTo>
                <a:cubicBezTo>
                  <a:pt x="1546759" y="1285578"/>
                  <a:pt x="1479196" y="1283070"/>
                  <a:pt x="1411633" y="1280562"/>
                </a:cubicBezTo>
                <a:cubicBezTo>
                  <a:pt x="1346572" y="1278054"/>
                  <a:pt x="1279009" y="1278054"/>
                  <a:pt x="1211445" y="1278054"/>
                </a:cubicBezTo>
                <a:cubicBezTo>
                  <a:pt x="1076319" y="1280562"/>
                  <a:pt x="941192" y="1283070"/>
                  <a:pt x="806066" y="1290593"/>
                </a:cubicBezTo>
                <a:cubicBezTo>
                  <a:pt x="538315" y="1305640"/>
                  <a:pt x="270564" y="1333226"/>
                  <a:pt x="2813" y="1365827"/>
                </a:cubicBezTo>
                <a:cubicBezTo>
                  <a:pt x="270564" y="1333226"/>
                  <a:pt x="538315" y="1303132"/>
                  <a:pt x="806066" y="1288086"/>
                </a:cubicBezTo>
                <a:cubicBezTo>
                  <a:pt x="941192" y="1280562"/>
                  <a:pt x="1076319" y="1275547"/>
                  <a:pt x="1211445" y="1275547"/>
                </a:cubicBezTo>
                <a:cubicBezTo>
                  <a:pt x="1279009" y="1275547"/>
                  <a:pt x="1346572" y="1275547"/>
                  <a:pt x="1411633" y="1275547"/>
                </a:cubicBezTo>
                <a:cubicBezTo>
                  <a:pt x="1479196" y="1278054"/>
                  <a:pt x="1546759" y="1280562"/>
                  <a:pt x="1614323" y="1283070"/>
                </a:cubicBezTo>
                <a:lnTo>
                  <a:pt x="1781622" y="1296286"/>
                </a:lnTo>
                <a:lnTo>
                  <a:pt x="1724248" y="1287666"/>
                </a:lnTo>
                <a:cubicBezTo>
                  <a:pt x="1621644" y="1277640"/>
                  <a:pt x="1621644" y="1277640"/>
                  <a:pt x="1621644" y="1277640"/>
                </a:cubicBezTo>
                <a:cubicBezTo>
                  <a:pt x="1486507" y="1262600"/>
                  <a:pt x="1351370" y="1252574"/>
                  <a:pt x="1216233" y="1252574"/>
                </a:cubicBezTo>
                <a:cubicBezTo>
                  <a:pt x="1166183" y="1250067"/>
                  <a:pt x="1166183" y="1250067"/>
                  <a:pt x="1166183" y="1250067"/>
                </a:cubicBezTo>
                <a:cubicBezTo>
                  <a:pt x="1148665" y="1250067"/>
                  <a:pt x="1131147" y="1250067"/>
                  <a:pt x="1113629" y="1250067"/>
                </a:cubicBezTo>
                <a:cubicBezTo>
                  <a:pt x="1013528" y="1250067"/>
                  <a:pt x="1013528" y="1250067"/>
                  <a:pt x="1013528" y="1250067"/>
                </a:cubicBezTo>
                <a:cubicBezTo>
                  <a:pt x="943457" y="1252574"/>
                  <a:pt x="875888" y="1252574"/>
                  <a:pt x="808320" y="1257587"/>
                </a:cubicBezTo>
                <a:cubicBezTo>
                  <a:pt x="538046" y="1270120"/>
                  <a:pt x="267772" y="1300199"/>
                  <a:pt x="0" y="1340304"/>
                </a:cubicBezTo>
                <a:cubicBezTo>
                  <a:pt x="267772" y="1300199"/>
                  <a:pt x="538046" y="1267614"/>
                  <a:pt x="808320" y="1255081"/>
                </a:cubicBezTo>
                <a:cubicBezTo>
                  <a:pt x="875888" y="1250067"/>
                  <a:pt x="943457" y="1250067"/>
                  <a:pt x="1013528" y="1247561"/>
                </a:cubicBezTo>
                <a:cubicBezTo>
                  <a:pt x="1113629" y="1247561"/>
                  <a:pt x="1113629" y="1247561"/>
                  <a:pt x="1113629" y="1247561"/>
                </a:cubicBezTo>
                <a:cubicBezTo>
                  <a:pt x="1131147" y="1247561"/>
                  <a:pt x="1148665" y="1247561"/>
                  <a:pt x="1166183" y="1247561"/>
                </a:cubicBezTo>
                <a:cubicBezTo>
                  <a:pt x="1216233" y="1247561"/>
                  <a:pt x="1216233" y="1247561"/>
                  <a:pt x="1216233" y="1247561"/>
                </a:cubicBezTo>
                <a:cubicBezTo>
                  <a:pt x="1351370" y="1250067"/>
                  <a:pt x="1486507" y="1257587"/>
                  <a:pt x="1621644" y="1272627"/>
                </a:cubicBezTo>
                <a:cubicBezTo>
                  <a:pt x="1724248" y="1282653"/>
                  <a:pt x="1724248" y="1282653"/>
                  <a:pt x="1724248" y="1282653"/>
                </a:cubicBezTo>
                <a:cubicBezTo>
                  <a:pt x="1756781" y="1287666"/>
                  <a:pt x="1791817" y="1292679"/>
                  <a:pt x="1824350" y="1297692"/>
                </a:cubicBezTo>
                <a:cubicBezTo>
                  <a:pt x="1874401" y="1305212"/>
                  <a:pt x="1874401" y="1305212"/>
                  <a:pt x="1874401" y="1305212"/>
                </a:cubicBezTo>
                <a:lnTo>
                  <a:pt x="1876050" y="1305460"/>
                </a:lnTo>
                <a:lnTo>
                  <a:pt x="1958694" y="1314376"/>
                </a:lnTo>
                <a:lnTo>
                  <a:pt x="2010210" y="1316388"/>
                </a:lnTo>
                <a:lnTo>
                  <a:pt x="2037840" y="1318801"/>
                </a:lnTo>
                <a:lnTo>
                  <a:pt x="2123809" y="1322717"/>
                </a:lnTo>
                <a:lnTo>
                  <a:pt x="2237745" y="1320831"/>
                </a:lnTo>
                <a:lnTo>
                  <a:pt x="2295221" y="1317121"/>
                </a:lnTo>
                <a:lnTo>
                  <a:pt x="2402045" y="1305641"/>
                </a:lnTo>
                <a:lnTo>
                  <a:pt x="2410836" y="1304694"/>
                </a:lnTo>
                <a:lnTo>
                  <a:pt x="2546168" y="1282955"/>
                </a:lnTo>
                <a:lnTo>
                  <a:pt x="2659717" y="1258873"/>
                </a:lnTo>
                <a:lnTo>
                  <a:pt x="2712288" y="1244690"/>
                </a:lnTo>
                <a:lnTo>
                  <a:pt x="2835272" y="1207526"/>
                </a:lnTo>
                <a:lnTo>
                  <a:pt x="2871251" y="1194959"/>
                </a:lnTo>
                <a:lnTo>
                  <a:pt x="3022620" y="1135682"/>
                </a:lnTo>
                <a:lnTo>
                  <a:pt x="3065180" y="1117038"/>
                </a:lnTo>
                <a:lnTo>
                  <a:pt x="3135498" y="1082054"/>
                </a:lnTo>
                <a:lnTo>
                  <a:pt x="3272966" y="1007211"/>
                </a:lnTo>
                <a:cubicBezTo>
                  <a:pt x="3515712" y="869320"/>
                  <a:pt x="3743443" y="706358"/>
                  <a:pt x="3948651" y="518325"/>
                </a:cubicBezTo>
                <a:cubicBezTo>
                  <a:pt x="4053757" y="425561"/>
                  <a:pt x="4158863" y="330291"/>
                  <a:pt x="4268975" y="247557"/>
                </a:cubicBezTo>
                <a:cubicBezTo>
                  <a:pt x="4381589" y="162315"/>
                  <a:pt x="4501711" y="89609"/>
                  <a:pt x="4631843" y="36959"/>
                </a:cubicBezTo>
                <a:cubicBezTo>
                  <a:pt x="4664376" y="24424"/>
                  <a:pt x="4697535" y="12515"/>
                  <a:pt x="4731319" y="2487"/>
                </a:cubicBezTo>
                <a:close/>
              </a:path>
            </a:pathLst>
          </a:cu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247145-5380-BD26-BC52-2B27B68F1C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755" y="436144"/>
            <a:ext cx="535505" cy="5244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2EB1B6F-8FBC-A01A-552C-B71FFA695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605" y="22274"/>
            <a:ext cx="749994" cy="68580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BA2DEB4-C7EB-BFCD-0499-2EA521736D26}"/>
              </a:ext>
            </a:extLst>
          </p:cNvPr>
          <p:cNvSpPr txBox="1"/>
          <p:nvPr userDrawn="1"/>
        </p:nvSpPr>
        <p:spPr>
          <a:xfrm>
            <a:off x="900976" y="6353937"/>
            <a:ext cx="519502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100" b="1" dirty="0">
                <a:solidFill>
                  <a:schemeClr val="accent5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1401</a:t>
            </a:r>
            <a:r>
              <a:rPr lang="fa-IR" sz="10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bg1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| </a:t>
            </a:r>
            <a:r>
              <a:rPr lang="fa-IR" sz="1000" dirty="0">
                <a:solidFill>
                  <a:schemeClr val="bg1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طرح توازن سرمایه گذاری در طرح های صنعتی کشور</a:t>
            </a:r>
            <a:endParaRPr lang="en-US" sz="1000" dirty="0">
              <a:solidFill>
                <a:schemeClr val="bg1"/>
              </a:solidFill>
              <a:latin typeface="IRANSansMobile(FaNum)" panose="020B0506030804020204" pitchFamily="34" charset="-78"/>
              <a:cs typeface="IRANSansMobile(FaNum)" panose="020B0506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1913765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wo Content">
    <p:bg>
      <p:bgPr>
        <a:gradFill>
          <a:gsLst>
            <a:gs pos="0">
              <a:schemeClr val="bg1"/>
            </a:gs>
            <a:gs pos="100000">
              <a:schemeClr val="bg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EA3D216-CD32-6BCB-8798-387B08C588A9}"/>
              </a:ext>
            </a:extLst>
          </p:cNvPr>
          <p:cNvSpPr/>
          <p:nvPr userDrawn="1"/>
        </p:nvSpPr>
        <p:spPr>
          <a:xfrm>
            <a:off x="6181724" y="0"/>
            <a:ext cx="6010275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C324230-14E7-491A-5C64-129D46A44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81724" y="22274"/>
            <a:ext cx="5997640" cy="6835726"/>
          </a:xfrm>
          <a:custGeom>
            <a:avLst/>
            <a:gdLst>
              <a:gd name="connsiteX0" fmla="*/ 0 w 9703724"/>
              <a:gd name="connsiteY0" fmla="*/ 0 h 3048000"/>
              <a:gd name="connsiteX1" fmla="*/ 9703724 w 9703724"/>
              <a:gd name="connsiteY1" fmla="*/ 0 h 3048000"/>
              <a:gd name="connsiteX2" fmla="*/ 9703724 w 9703724"/>
              <a:gd name="connsiteY2" fmla="*/ 3048000 h 3048000"/>
              <a:gd name="connsiteX3" fmla="*/ 0 w 9703724"/>
              <a:gd name="connsiteY3" fmla="*/ 3048000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03724" h="3048000">
                <a:moveTo>
                  <a:pt x="0" y="0"/>
                </a:moveTo>
                <a:lnTo>
                  <a:pt x="9703724" y="0"/>
                </a:lnTo>
                <a:lnTo>
                  <a:pt x="9703724" y="3048000"/>
                </a:lnTo>
                <a:lnTo>
                  <a:pt x="0" y="3048000"/>
                </a:lnTo>
                <a:close/>
              </a:path>
            </a:pathLst>
          </a:cu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9E8E551-EDCB-E807-AC07-2875197B20A1}"/>
              </a:ext>
            </a:extLst>
          </p:cNvPr>
          <p:cNvSpPr/>
          <p:nvPr userDrawn="1"/>
        </p:nvSpPr>
        <p:spPr>
          <a:xfrm>
            <a:off x="-596548" y="5412508"/>
            <a:ext cx="6765637" cy="1445491"/>
          </a:xfrm>
          <a:custGeom>
            <a:avLst/>
            <a:gdLst>
              <a:gd name="connsiteX0" fmla="*/ 643413 w 4742389"/>
              <a:gd name="connsiteY0" fmla="*/ 1407943 h 1526213"/>
              <a:gd name="connsiteX1" fmla="*/ 403188 w 4742389"/>
              <a:gd name="connsiteY1" fmla="*/ 1426007 h 1526213"/>
              <a:gd name="connsiteX2" fmla="*/ 603376 w 4742389"/>
              <a:gd name="connsiteY2" fmla="*/ 1410326 h 1526213"/>
              <a:gd name="connsiteX3" fmla="*/ 2316873 w 4742389"/>
              <a:gd name="connsiteY3" fmla="*/ 1406472 h 1526213"/>
              <a:gd name="connsiteX4" fmla="*/ 2292268 w 4742389"/>
              <a:gd name="connsiteY4" fmla="*/ 1414417 h 1526213"/>
              <a:gd name="connsiteX5" fmla="*/ 2070799 w 4742389"/>
              <a:gd name="connsiteY5" fmla="*/ 1474802 h 1526213"/>
              <a:gd name="connsiteX6" fmla="*/ 2094773 w 4742389"/>
              <a:gd name="connsiteY6" fmla="*/ 1479009 h 1526213"/>
              <a:gd name="connsiteX7" fmla="*/ 2107285 w 4742389"/>
              <a:gd name="connsiteY7" fmla="*/ 1481204 h 1526213"/>
              <a:gd name="connsiteX8" fmla="*/ 2117880 w 4742389"/>
              <a:gd name="connsiteY8" fmla="*/ 1483656 h 1526213"/>
              <a:gd name="connsiteX9" fmla="*/ 2315239 w 4742389"/>
              <a:gd name="connsiteY9" fmla="*/ 1425938 h 1526213"/>
              <a:gd name="connsiteX10" fmla="*/ 2347886 w 4742389"/>
              <a:gd name="connsiteY10" fmla="*/ 1414711 h 1526213"/>
              <a:gd name="connsiteX11" fmla="*/ 2328299 w 4742389"/>
              <a:gd name="connsiteY11" fmla="*/ 1409548 h 1526213"/>
              <a:gd name="connsiteX12" fmla="*/ 2322355 w 4742389"/>
              <a:gd name="connsiteY12" fmla="*/ 1407982 h 1526213"/>
              <a:gd name="connsiteX13" fmla="*/ 2271317 w 4742389"/>
              <a:gd name="connsiteY13" fmla="*/ 1393924 h 1526213"/>
              <a:gd name="connsiteX14" fmla="*/ 2070766 w 4742389"/>
              <a:gd name="connsiteY14" fmla="*/ 1448952 h 1526213"/>
              <a:gd name="connsiteX15" fmla="*/ 2003434 w 4742389"/>
              <a:gd name="connsiteY15" fmla="*/ 1463073 h 1526213"/>
              <a:gd name="connsiteX16" fmla="*/ 2007191 w 4742389"/>
              <a:gd name="connsiteY16" fmla="*/ 1463642 h 1526213"/>
              <a:gd name="connsiteX17" fmla="*/ 2059110 w 4742389"/>
              <a:gd name="connsiteY17" fmla="*/ 1472751 h 1526213"/>
              <a:gd name="connsiteX18" fmla="*/ 2291173 w 4742389"/>
              <a:gd name="connsiteY18" fmla="*/ 1409403 h 1526213"/>
              <a:gd name="connsiteX19" fmla="*/ 2307838 w 4742389"/>
              <a:gd name="connsiteY19" fmla="*/ 1403983 h 1526213"/>
              <a:gd name="connsiteX20" fmla="*/ 2378176 w 4742389"/>
              <a:gd name="connsiteY20" fmla="*/ 1386677 h 1526213"/>
              <a:gd name="connsiteX21" fmla="*/ 2329155 w 4742389"/>
              <a:gd name="connsiteY21" fmla="*/ 1402506 h 1526213"/>
              <a:gd name="connsiteX22" fmla="*/ 2358093 w 4742389"/>
              <a:gd name="connsiteY22" fmla="*/ 1411201 h 1526213"/>
              <a:gd name="connsiteX23" fmla="*/ 2407814 w 4742389"/>
              <a:gd name="connsiteY23" fmla="*/ 1394103 h 1526213"/>
              <a:gd name="connsiteX24" fmla="*/ 2233796 w 4742389"/>
              <a:gd name="connsiteY24" fmla="*/ 1383589 h 1526213"/>
              <a:gd name="connsiteX25" fmla="*/ 2052937 w 4742389"/>
              <a:gd name="connsiteY25" fmla="*/ 1428544 h 1526213"/>
              <a:gd name="connsiteX26" fmla="*/ 1931367 w 4742389"/>
              <a:gd name="connsiteY26" fmla="*/ 1452166 h 1526213"/>
              <a:gd name="connsiteX27" fmla="*/ 1989402 w 4742389"/>
              <a:gd name="connsiteY27" fmla="*/ 1460949 h 1526213"/>
              <a:gd name="connsiteX28" fmla="*/ 2070453 w 4742389"/>
              <a:gd name="connsiteY28" fmla="*/ 1443937 h 1526213"/>
              <a:gd name="connsiteX29" fmla="*/ 2261511 w 4742389"/>
              <a:gd name="connsiteY29" fmla="*/ 1391222 h 1526213"/>
              <a:gd name="connsiteX30" fmla="*/ 2329305 w 4742389"/>
              <a:gd name="connsiteY30" fmla="*/ 1378012 h 1526213"/>
              <a:gd name="connsiteX31" fmla="*/ 2283683 w 4742389"/>
              <a:gd name="connsiteY31" fmla="*/ 1390530 h 1526213"/>
              <a:gd name="connsiteX32" fmla="*/ 2320293 w 4742389"/>
              <a:gd name="connsiteY32" fmla="*/ 1399933 h 1526213"/>
              <a:gd name="connsiteX33" fmla="*/ 2368504 w 4742389"/>
              <a:gd name="connsiteY33" fmla="*/ 1384254 h 1526213"/>
              <a:gd name="connsiteX34" fmla="*/ 2365026 w 4742389"/>
              <a:gd name="connsiteY34" fmla="*/ 1383382 h 1526213"/>
              <a:gd name="connsiteX35" fmla="*/ 2195642 w 4742389"/>
              <a:gd name="connsiteY35" fmla="*/ 1373395 h 1526213"/>
              <a:gd name="connsiteX36" fmla="*/ 2036309 w 4742389"/>
              <a:gd name="connsiteY36" fmla="*/ 1407409 h 1526213"/>
              <a:gd name="connsiteX37" fmla="*/ 1849685 w 4742389"/>
              <a:gd name="connsiteY37" fmla="*/ 1439804 h 1526213"/>
              <a:gd name="connsiteX38" fmla="*/ 1914009 w 4742389"/>
              <a:gd name="connsiteY38" fmla="*/ 1449539 h 1526213"/>
              <a:gd name="connsiteX39" fmla="*/ 2051373 w 4742389"/>
              <a:gd name="connsiteY39" fmla="*/ 1422588 h 1526213"/>
              <a:gd name="connsiteX40" fmla="*/ 2222273 w 4742389"/>
              <a:gd name="connsiteY40" fmla="*/ 1380415 h 1526213"/>
              <a:gd name="connsiteX41" fmla="*/ 2222253 w 4742389"/>
              <a:gd name="connsiteY41" fmla="*/ 1380409 h 1526213"/>
              <a:gd name="connsiteX42" fmla="*/ 2287251 w 4742389"/>
              <a:gd name="connsiteY42" fmla="*/ 1370301 h 1526213"/>
              <a:gd name="connsiteX43" fmla="*/ 2245412 w 4742389"/>
              <a:gd name="connsiteY43" fmla="*/ 1380701 h 1526213"/>
              <a:gd name="connsiteX44" fmla="*/ 2273499 w 4742389"/>
              <a:gd name="connsiteY44" fmla="*/ 1387915 h 1526213"/>
              <a:gd name="connsiteX45" fmla="*/ 2316413 w 4742389"/>
              <a:gd name="connsiteY45" fmla="*/ 1376074 h 1526213"/>
              <a:gd name="connsiteX46" fmla="*/ 2314979 w 4742389"/>
              <a:gd name="connsiteY46" fmla="*/ 1375859 h 1526213"/>
              <a:gd name="connsiteX47" fmla="*/ 2436053 w 4742389"/>
              <a:gd name="connsiteY47" fmla="*/ 1367988 h 1526213"/>
              <a:gd name="connsiteX48" fmla="*/ 2389019 w 4742389"/>
              <a:gd name="connsiteY48" fmla="*/ 1383175 h 1526213"/>
              <a:gd name="connsiteX49" fmla="*/ 2408817 w 4742389"/>
              <a:gd name="connsiteY49" fmla="*/ 1387144 h 1526213"/>
              <a:gd name="connsiteX50" fmla="*/ 2415073 w 4742389"/>
              <a:gd name="connsiteY50" fmla="*/ 1388398 h 1526213"/>
              <a:gd name="connsiteX51" fmla="*/ 2420586 w 4742389"/>
              <a:gd name="connsiteY51" fmla="*/ 1389710 h 1526213"/>
              <a:gd name="connsiteX52" fmla="*/ 2468716 w 4742389"/>
              <a:gd name="connsiteY52" fmla="*/ 1373159 h 1526213"/>
              <a:gd name="connsiteX53" fmla="*/ 2154700 w 4742389"/>
              <a:gd name="connsiteY53" fmla="*/ 1363869 h 1526213"/>
              <a:gd name="connsiteX54" fmla="*/ 2023175 w 4742389"/>
              <a:gd name="connsiteY54" fmla="*/ 1388201 h 1526213"/>
              <a:gd name="connsiteX55" fmla="*/ 1759491 w 4742389"/>
              <a:gd name="connsiteY55" fmla="*/ 1427999 h 1526213"/>
              <a:gd name="connsiteX56" fmla="*/ 1808255 w 4742389"/>
              <a:gd name="connsiteY56" fmla="*/ 1433534 h 1526213"/>
              <a:gd name="connsiteX57" fmla="*/ 1834004 w 4742389"/>
              <a:gd name="connsiteY57" fmla="*/ 1437431 h 1526213"/>
              <a:gd name="connsiteX58" fmla="*/ 2035370 w 4742389"/>
              <a:gd name="connsiteY58" fmla="*/ 1402394 h 1526213"/>
              <a:gd name="connsiteX59" fmla="*/ 2184870 w 4742389"/>
              <a:gd name="connsiteY59" fmla="*/ 1370556 h 1526213"/>
              <a:gd name="connsiteX60" fmla="*/ 2180649 w 4742389"/>
              <a:gd name="connsiteY60" fmla="*/ 1369443 h 1526213"/>
              <a:gd name="connsiteX61" fmla="*/ 2174705 w 4742389"/>
              <a:gd name="connsiteY61" fmla="*/ 1367877 h 1526213"/>
              <a:gd name="connsiteX62" fmla="*/ 2247479 w 4742389"/>
              <a:gd name="connsiteY62" fmla="*/ 1362329 h 1526213"/>
              <a:gd name="connsiteX63" fmla="*/ 2207044 w 4742389"/>
              <a:gd name="connsiteY63" fmla="*/ 1370961 h 1526213"/>
              <a:gd name="connsiteX64" fmla="*/ 2218500 w 4742389"/>
              <a:gd name="connsiteY64" fmla="*/ 1373830 h 1526213"/>
              <a:gd name="connsiteX65" fmla="*/ 2224756 w 4742389"/>
              <a:gd name="connsiteY65" fmla="*/ 1375396 h 1526213"/>
              <a:gd name="connsiteX66" fmla="*/ 2233504 w 4742389"/>
              <a:gd name="connsiteY66" fmla="*/ 1377643 h 1526213"/>
              <a:gd name="connsiteX67" fmla="*/ 2274010 w 4742389"/>
              <a:gd name="connsiteY67" fmla="*/ 1367647 h 1526213"/>
              <a:gd name="connsiteX68" fmla="*/ 2257112 w 4742389"/>
              <a:gd name="connsiteY68" fmla="*/ 1364260 h 1526213"/>
              <a:gd name="connsiteX69" fmla="*/ 2389230 w 4742389"/>
              <a:gd name="connsiteY69" fmla="*/ 1361570 h 1526213"/>
              <a:gd name="connsiteX70" fmla="*/ 2344103 w 4742389"/>
              <a:gd name="connsiteY70" fmla="*/ 1373952 h 1526213"/>
              <a:gd name="connsiteX71" fmla="*/ 2359083 w 4742389"/>
              <a:gd name="connsiteY71" fmla="*/ 1377112 h 1526213"/>
              <a:gd name="connsiteX72" fmla="*/ 2365026 w 4742389"/>
              <a:gd name="connsiteY72" fmla="*/ 1378366 h 1526213"/>
              <a:gd name="connsiteX73" fmla="*/ 2378378 w 4742389"/>
              <a:gd name="connsiteY73" fmla="*/ 1381042 h 1526213"/>
              <a:gd name="connsiteX74" fmla="*/ 2424260 w 4742389"/>
              <a:gd name="connsiteY74" fmla="*/ 1366121 h 1526213"/>
              <a:gd name="connsiteX75" fmla="*/ 2407185 w 4742389"/>
              <a:gd name="connsiteY75" fmla="*/ 1363417 h 1526213"/>
              <a:gd name="connsiteX76" fmla="*/ 2341950 w 4742389"/>
              <a:gd name="connsiteY76" fmla="*/ 1356705 h 1526213"/>
              <a:gd name="connsiteX77" fmla="*/ 2304394 w 4742389"/>
              <a:gd name="connsiteY77" fmla="*/ 1366040 h 1526213"/>
              <a:gd name="connsiteX78" fmla="*/ 2304969 w 4742389"/>
              <a:gd name="connsiteY78" fmla="*/ 1366141 h 1526213"/>
              <a:gd name="connsiteX79" fmla="*/ 2317481 w 4742389"/>
              <a:gd name="connsiteY79" fmla="*/ 1368335 h 1526213"/>
              <a:gd name="connsiteX80" fmla="*/ 2332771 w 4742389"/>
              <a:gd name="connsiteY80" fmla="*/ 1371561 h 1526213"/>
              <a:gd name="connsiteX81" fmla="*/ 2374483 w 4742389"/>
              <a:gd name="connsiteY81" fmla="*/ 1360052 h 1526213"/>
              <a:gd name="connsiteX82" fmla="*/ 2114465 w 4742389"/>
              <a:gd name="connsiteY82" fmla="*/ 1355554 h 1526213"/>
              <a:gd name="connsiteX83" fmla="*/ 2012958 w 4742389"/>
              <a:gd name="connsiteY83" fmla="*/ 1370382 h 1526213"/>
              <a:gd name="connsiteX84" fmla="*/ 1652914 w 4742389"/>
              <a:gd name="connsiteY84" fmla="*/ 1415902 h 1526213"/>
              <a:gd name="connsiteX85" fmla="*/ 1740389 w 4742389"/>
              <a:gd name="connsiteY85" fmla="*/ 1425831 h 1526213"/>
              <a:gd name="connsiteX86" fmla="*/ 2022237 w 4742389"/>
              <a:gd name="connsiteY86" fmla="*/ 1383190 h 1526213"/>
              <a:gd name="connsiteX87" fmla="*/ 2141381 w 4742389"/>
              <a:gd name="connsiteY87" fmla="*/ 1361201 h 1526213"/>
              <a:gd name="connsiteX88" fmla="*/ 2124654 w 4742389"/>
              <a:gd name="connsiteY88" fmla="*/ 1357850 h 1526213"/>
              <a:gd name="connsiteX89" fmla="*/ 2205859 w 4742389"/>
              <a:gd name="connsiteY89" fmla="*/ 1354405 h 1526213"/>
              <a:gd name="connsiteX90" fmla="*/ 2167711 w 4742389"/>
              <a:gd name="connsiteY90" fmla="*/ 1361462 h 1526213"/>
              <a:gd name="connsiteX91" fmla="*/ 2174705 w 4742389"/>
              <a:gd name="connsiteY91" fmla="*/ 1362863 h 1526213"/>
              <a:gd name="connsiteX92" fmla="*/ 2195978 w 4742389"/>
              <a:gd name="connsiteY92" fmla="*/ 1368190 h 1526213"/>
              <a:gd name="connsiteX93" fmla="*/ 2235125 w 4742389"/>
              <a:gd name="connsiteY93" fmla="*/ 1359853 h 1526213"/>
              <a:gd name="connsiteX94" fmla="*/ 2227397 w 4742389"/>
              <a:gd name="connsiteY94" fmla="*/ 1358304 h 1526213"/>
              <a:gd name="connsiteX95" fmla="*/ 2214885 w 4742389"/>
              <a:gd name="connsiteY95" fmla="*/ 1355796 h 1526213"/>
              <a:gd name="connsiteX96" fmla="*/ 2295983 w 4742389"/>
              <a:gd name="connsiteY96" fmla="*/ 1351975 h 1526213"/>
              <a:gd name="connsiteX97" fmla="*/ 2263606 w 4742389"/>
              <a:gd name="connsiteY97" fmla="*/ 1358887 h 1526213"/>
              <a:gd name="connsiteX98" fmla="*/ 2290440 w 4742389"/>
              <a:gd name="connsiteY98" fmla="*/ 1363593 h 1526213"/>
              <a:gd name="connsiteX99" fmla="*/ 2325296 w 4742389"/>
              <a:gd name="connsiteY99" fmla="*/ 1354991 h 1526213"/>
              <a:gd name="connsiteX100" fmla="*/ 2495411 w 4742389"/>
              <a:gd name="connsiteY100" fmla="*/ 1348764 h 1526213"/>
              <a:gd name="connsiteX101" fmla="*/ 2495384 w 4742389"/>
              <a:gd name="connsiteY101" fmla="*/ 1348773 h 1526213"/>
              <a:gd name="connsiteX102" fmla="*/ 2490237 w 4742389"/>
              <a:gd name="connsiteY102" fmla="*/ 1350491 h 1526213"/>
              <a:gd name="connsiteX103" fmla="*/ 2447859 w 4742389"/>
              <a:gd name="connsiteY103" fmla="*/ 1364175 h 1526213"/>
              <a:gd name="connsiteX104" fmla="*/ 2480486 w 4742389"/>
              <a:gd name="connsiteY104" fmla="*/ 1369112 h 1526213"/>
              <a:gd name="connsiteX105" fmla="*/ 2512196 w 4742389"/>
              <a:gd name="connsiteY105" fmla="*/ 1358207 h 1526213"/>
              <a:gd name="connsiteX106" fmla="*/ 2528899 w 4742389"/>
              <a:gd name="connsiteY106" fmla="*/ 1351771 h 1526213"/>
              <a:gd name="connsiteX107" fmla="*/ 2165222 w 4742389"/>
              <a:gd name="connsiteY107" fmla="*/ 1348139 h 1526213"/>
              <a:gd name="connsiteX108" fmla="*/ 2128200 w 4742389"/>
              <a:gd name="connsiteY108" fmla="*/ 1353548 h 1526213"/>
              <a:gd name="connsiteX109" fmla="*/ 2154407 w 4742389"/>
              <a:gd name="connsiteY109" fmla="*/ 1358797 h 1526213"/>
              <a:gd name="connsiteX110" fmla="*/ 2190793 w 4742389"/>
              <a:gd name="connsiteY110" fmla="*/ 1352082 h 1526213"/>
              <a:gd name="connsiteX111" fmla="*/ 2076862 w 4742389"/>
              <a:gd name="connsiteY111" fmla="*/ 1347080 h 1526213"/>
              <a:gd name="connsiteX112" fmla="*/ 1608761 w 4742389"/>
              <a:gd name="connsiteY112" fmla="*/ 1395903 h 1526213"/>
              <a:gd name="connsiteX113" fmla="*/ 1516343 w 4742389"/>
              <a:gd name="connsiteY113" fmla="*/ 1404140 h 1526213"/>
              <a:gd name="connsiteX114" fmla="*/ 1553015 w 4742389"/>
              <a:gd name="connsiteY114" fmla="*/ 1407817 h 1526213"/>
              <a:gd name="connsiteX115" fmla="*/ 1559271 w 4742389"/>
              <a:gd name="connsiteY115" fmla="*/ 1408444 h 1526213"/>
              <a:gd name="connsiteX116" fmla="*/ 1609318 w 4742389"/>
              <a:gd name="connsiteY116" fmla="*/ 1410953 h 1526213"/>
              <a:gd name="connsiteX117" fmla="*/ 1631961 w 4742389"/>
              <a:gd name="connsiteY117" fmla="*/ 1413523 h 1526213"/>
              <a:gd name="connsiteX118" fmla="*/ 2012019 w 4742389"/>
              <a:gd name="connsiteY118" fmla="*/ 1365058 h 1526213"/>
              <a:gd name="connsiteX119" fmla="*/ 2098552 w 4742389"/>
              <a:gd name="connsiteY119" fmla="*/ 1351968 h 1526213"/>
              <a:gd name="connsiteX120" fmla="*/ 2246510 w 4742389"/>
              <a:gd name="connsiteY120" fmla="*/ 1346884 h 1526213"/>
              <a:gd name="connsiteX121" fmla="*/ 2221525 w 4742389"/>
              <a:gd name="connsiteY121" fmla="*/ 1351506 h 1526213"/>
              <a:gd name="connsiteX122" fmla="*/ 2250476 w 4742389"/>
              <a:gd name="connsiteY122" fmla="*/ 1356584 h 1526213"/>
              <a:gd name="connsiteX123" fmla="*/ 2279891 w 4742389"/>
              <a:gd name="connsiteY123" fmla="*/ 1350319 h 1526213"/>
              <a:gd name="connsiteX124" fmla="*/ 2450575 w 4742389"/>
              <a:gd name="connsiteY124" fmla="*/ 1344737 h 1526213"/>
              <a:gd name="connsiteX125" fmla="*/ 2403537 w 4742389"/>
              <a:gd name="connsiteY125" fmla="*/ 1357644 h 1526213"/>
              <a:gd name="connsiteX126" fmla="*/ 2409688 w 4742389"/>
              <a:gd name="connsiteY126" fmla="*/ 1358401 h 1526213"/>
              <a:gd name="connsiteX127" fmla="*/ 2435834 w 4742389"/>
              <a:gd name="connsiteY127" fmla="*/ 1362356 h 1526213"/>
              <a:gd name="connsiteX128" fmla="*/ 2481478 w 4742389"/>
              <a:gd name="connsiteY128" fmla="*/ 1347512 h 1526213"/>
              <a:gd name="connsiteX129" fmla="*/ 2203856 w 4742389"/>
              <a:gd name="connsiteY129" fmla="*/ 1342495 h 1526213"/>
              <a:gd name="connsiteX130" fmla="*/ 2182766 w 4742389"/>
              <a:gd name="connsiteY130" fmla="*/ 1345576 h 1526213"/>
              <a:gd name="connsiteX131" fmla="*/ 2204876 w 4742389"/>
              <a:gd name="connsiteY131" fmla="*/ 1348900 h 1526213"/>
              <a:gd name="connsiteX132" fmla="*/ 2206615 w 4742389"/>
              <a:gd name="connsiteY132" fmla="*/ 1349161 h 1526213"/>
              <a:gd name="connsiteX133" fmla="*/ 2228818 w 4742389"/>
              <a:gd name="connsiteY133" fmla="*/ 1345064 h 1526213"/>
              <a:gd name="connsiteX134" fmla="*/ 2125471 w 4742389"/>
              <a:gd name="connsiteY134" fmla="*/ 1342010 h 1526213"/>
              <a:gd name="connsiteX135" fmla="*/ 2092630 w 4742389"/>
              <a:gd name="connsiteY135" fmla="*/ 1345435 h 1526213"/>
              <a:gd name="connsiteX136" fmla="*/ 2112055 w 4742389"/>
              <a:gd name="connsiteY136" fmla="*/ 1349925 h 1526213"/>
              <a:gd name="connsiteX137" fmla="*/ 2144739 w 4742389"/>
              <a:gd name="connsiteY137" fmla="*/ 1344981 h 1526213"/>
              <a:gd name="connsiteX138" fmla="*/ 2129493 w 4742389"/>
              <a:gd name="connsiteY138" fmla="*/ 1342630 h 1526213"/>
              <a:gd name="connsiteX139" fmla="*/ 2406147 w 4742389"/>
              <a:gd name="connsiteY139" fmla="*/ 1340747 h 1526213"/>
              <a:gd name="connsiteX140" fmla="*/ 2359815 w 4742389"/>
              <a:gd name="connsiteY140" fmla="*/ 1352264 h 1526213"/>
              <a:gd name="connsiteX141" fmla="*/ 2389481 w 4742389"/>
              <a:gd name="connsiteY141" fmla="*/ 1355914 h 1526213"/>
              <a:gd name="connsiteX142" fmla="*/ 2435045 w 4742389"/>
              <a:gd name="connsiteY142" fmla="*/ 1343343 h 1526213"/>
              <a:gd name="connsiteX143" fmla="*/ 2039442 w 4742389"/>
              <a:gd name="connsiteY143" fmla="*/ 1338647 h 1526213"/>
              <a:gd name="connsiteX144" fmla="*/ 2002016 w 4742389"/>
              <a:gd name="connsiteY144" fmla="*/ 1341063 h 1526213"/>
              <a:gd name="connsiteX145" fmla="*/ 1604112 w 4742389"/>
              <a:gd name="connsiteY145" fmla="*/ 1370511 h 1526213"/>
              <a:gd name="connsiteX146" fmla="*/ 1284898 w 4742389"/>
              <a:gd name="connsiteY146" fmla="*/ 1393067 h 1526213"/>
              <a:gd name="connsiteX147" fmla="*/ 1307786 w 4742389"/>
              <a:gd name="connsiteY147" fmla="*/ 1393704 h 1526213"/>
              <a:gd name="connsiteX148" fmla="*/ 1409130 w 4742389"/>
              <a:gd name="connsiteY148" fmla="*/ 1398409 h 1526213"/>
              <a:gd name="connsiteX149" fmla="*/ 1486203 w 4742389"/>
              <a:gd name="connsiteY149" fmla="*/ 1402273 h 1526213"/>
              <a:gd name="connsiteX150" fmla="*/ 1608761 w 4742389"/>
              <a:gd name="connsiteY150" fmla="*/ 1390888 h 1526213"/>
              <a:gd name="connsiteX151" fmla="*/ 2057350 w 4742389"/>
              <a:gd name="connsiteY151" fmla="*/ 1342682 h 1526213"/>
              <a:gd name="connsiteX152" fmla="*/ 2358501 w 4742389"/>
              <a:gd name="connsiteY152" fmla="*/ 1338629 h 1526213"/>
              <a:gd name="connsiteX153" fmla="*/ 2318464 w 4742389"/>
              <a:gd name="connsiteY153" fmla="*/ 1347176 h 1526213"/>
              <a:gd name="connsiteX154" fmla="*/ 2344156 w 4742389"/>
              <a:gd name="connsiteY154" fmla="*/ 1350337 h 1526213"/>
              <a:gd name="connsiteX155" fmla="*/ 2386901 w 4742389"/>
              <a:gd name="connsiteY155" fmla="*/ 1339789 h 1526213"/>
              <a:gd name="connsiteX156" fmla="*/ 2162054 w 4742389"/>
              <a:gd name="connsiteY156" fmla="*/ 1338194 h 1526213"/>
              <a:gd name="connsiteX157" fmla="*/ 2145290 w 4742389"/>
              <a:gd name="connsiteY157" fmla="*/ 1339943 h 1526213"/>
              <a:gd name="connsiteX158" fmla="*/ 2161718 w 4742389"/>
              <a:gd name="connsiteY158" fmla="*/ 1342412 h 1526213"/>
              <a:gd name="connsiteX159" fmla="*/ 2178448 w 4742389"/>
              <a:gd name="connsiteY159" fmla="*/ 1339881 h 1526213"/>
              <a:gd name="connsiteX160" fmla="*/ 2303316 w 4742389"/>
              <a:gd name="connsiteY160" fmla="*/ 1336375 h 1526213"/>
              <a:gd name="connsiteX161" fmla="*/ 2274305 w 4742389"/>
              <a:gd name="connsiteY161" fmla="*/ 1341742 h 1526213"/>
              <a:gd name="connsiteX162" fmla="*/ 2303371 w 4742389"/>
              <a:gd name="connsiteY162" fmla="*/ 1345319 h 1526213"/>
              <a:gd name="connsiteX163" fmla="*/ 2338599 w 4742389"/>
              <a:gd name="connsiteY163" fmla="*/ 1337816 h 1526213"/>
              <a:gd name="connsiteX164" fmla="*/ 2084118 w 4742389"/>
              <a:gd name="connsiteY164" fmla="*/ 1335762 h 1526213"/>
              <a:gd name="connsiteX165" fmla="*/ 2058060 w 4742389"/>
              <a:gd name="connsiteY165" fmla="*/ 1337445 h 1526213"/>
              <a:gd name="connsiteX166" fmla="*/ 2073303 w 4742389"/>
              <a:gd name="connsiteY166" fmla="*/ 1340968 h 1526213"/>
              <a:gd name="connsiteX167" fmla="*/ 2099804 w 4742389"/>
              <a:gd name="connsiteY167" fmla="*/ 1338120 h 1526213"/>
              <a:gd name="connsiteX168" fmla="*/ 2258325 w 4742389"/>
              <a:gd name="connsiteY168" fmla="*/ 1334538 h 1526213"/>
              <a:gd name="connsiteX169" fmla="*/ 2238863 w 4742389"/>
              <a:gd name="connsiteY169" fmla="*/ 1337381 h 1526213"/>
              <a:gd name="connsiteX170" fmla="*/ 2257812 w 4742389"/>
              <a:gd name="connsiteY170" fmla="*/ 1339713 h 1526213"/>
              <a:gd name="connsiteX171" fmla="*/ 2280863 w 4742389"/>
              <a:gd name="connsiteY171" fmla="*/ 1335459 h 1526213"/>
              <a:gd name="connsiteX172" fmla="*/ 2117484 w 4742389"/>
              <a:gd name="connsiteY172" fmla="*/ 1333608 h 1526213"/>
              <a:gd name="connsiteX173" fmla="*/ 2108922 w 4742389"/>
              <a:gd name="connsiteY173" fmla="*/ 1334161 h 1526213"/>
              <a:gd name="connsiteX174" fmla="*/ 2117294 w 4742389"/>
              <a:gd name="connsiteY174" fmla="*/ 1335734 h 1526213"/>
              <a:gd name="connsiteX175" fmla="*/ 2119259 w 4742389"/>
              <a:gd name="connsiteY175" fmla="*/ 1336030 h 1526213"/>
              <a:gd name="connsiteX176" fmla="*/ 2129903 w 4742389"/>
              <a:gd name="connsiteY176" fmla="*/ 1334886 h 1526213"/>
              <a:gd name="connsiteX177" fmla="*/ 2214330 w 4742389"/>
              <a:gd name="connsiteY177" fmla="*/ 1332742 h 1526213"/>
              <a:gd name="connsiteX178" fmla="*/ 2206623 w 4742389"/>
              <a:gd name="connsiteY178" fmla="*/ 1333546 h 1526213"/>
              <a:gd name="connsiteX179" fmla="*/ 2210301 w 4742389"/>
              <a:gd name="connsiteY179" fmla="*/ 1333867 h 1526213"/>
              <a:gd name="connsiteX180" fmla="*/ 2214659 w 4742389"/>
              <a:gd name="connsiteY180" fmla="*/ 1334403 h 1526213"/>
              <a:gd name="connsiteX181" fmla="*/ 2223238 w 4742389"/>
              <a:gd name="connsiteY181" fmla="*/ 1333105 h 1526213"/>
              <a:gd name="connsiteX182" fmla="*/ 2043194 w 4742389"/>
              <a:gd name="connsiteY182" fmla="*/ 1329610 h 1526213"/>
              <a:gd name="connsiteX183" fmla="*/ 2024364 w 4742389"/>
              <a:gd name="connsiteY183" fmla="*/ 1329818 h 1526213"/>
              <a:gd name="connsiteX184" fmla="*/ 2027055 w 4742389"/>
              <a:gd name="connsiteY184" fmla="*/ 1330278 h 1526213"/>
              <a:gd name="connsiteX185" fmla="*/ 2041108 w 4742389"/>
              <a:gd name="connsiteY185" fmla="*/ 1333527 h 1526213"/>
              <a:gd name="connsiteX186" fmla="*/ 2060792 w 4742389"/>
              <a:gd name="connsiteY186" fmla="*/ 1332256 h 1526213"/>
              <a:gd name="connsiteX187" fmla="*/ 2556751 w 4742389"/>
              <a:gd name="connsiteY187" fmla="*/ 1328281 h 1526213"/>
              <a:gd name="connsiteX188" fmla="*/ 2531411 w 4742389"/>
              <a:gd name="connsiteY188" fmla="*/ 1336743 h 1526213"/>
              <a:gd name="connsiteX189" fmla="*/ 2511183 w 4742389"/>
              <a:gd name="connsiteY189" fmla="*/ 1343497 h 1526213"/>
              <a:gd name="connsiteX190" fmla="*/ 2544027 w 4742389"/>
              <a:gd name="connsiteY190" fmla="*/ 1345942 h 1526213"/>
              <a:gd name="connsiteX191" fmla="*/ 2568621 w 4742389"/>
              <a:gd name="connsiteY191" fmla="*/ 1336466 h 1526213"/>
              <a:gd name="connsiteX192" fmla="*/ 2588499 w 4742389"/>
              <a:gd name="connsiteY192" fmla="*/ 1328806 h 1526213"/>
              <a:gd name="connsiteX193" fmla="*/ 2508372 w 4742389"/>
              <a:gd name="connsiteY193" fmla="*/ 1327480 h 1526213"/>
              <a:gd name="connsiteX194" fmla="*/ 2508269 w 4742389"/>
              <a:gd name="connsiteY194" fmla="*/ 1327512 h 1526213"/>
              <a:gd name="connsiteX195" fmla="*/ 2467095 w 4742389"/>
              <a:gd name="connsiteY195" fmla="*/ 1340204 h 1526213"/>
              <a:gd name="connsiteX196" fmla="*/ 2467064 w 4742389"/>
              <a:gd name="connsiteY196" fmla="*/ 1340213 h 1526213"/>
              <a:gd name="connsiteX197" fmla="*/ 2496859 w 4742389"/>
              <a:gd name="connsiteY197" fmla="*/ 1342431 h 1526213"/>
              <a:gd name="connsiteX198" fmla="*/ 2540061 w 4742389"/>
              <a:gd name="connsiteY198" fmla="*/ 1328005 h 1526213"/>
              <a:gd name="connsiteX199" fmla="*/ 2460291 w 4742389"/>
              <a:gd name="connsiteY199" fmla="*/ 1326684 h 1526213"/>
              <a:gd name="connsiteX200" fmla="*/ 2447701 w 4742389"/>
              <a:gd name="connsiteY200" fmla="*/ 1330418 h 1526213"/>
              <a:gd name="connsiteX201" fmla="*/ 2421841 w 4742389"/>
              <a:gd name="connsiteY201" fmla="*/ 1336846 h 1526213"/>
              <a:gd name="connsiteX202" fmla="*/ 2450782 w 4742389"/>
              <a:gd name="connsiteY202" fmla="*/ 1339001 h 1526213"/>
              <a:gd name="connsiteX203" fmla="*/ 2464592 w 4742389"/>
              <a:gd name="connsiteY203" fmla="*/ 1335190 h 1526213"/>
              <a:gd name="connsiteX204" fmla="*/ 2490560 w 4742389"/>
              <a:gd name="connsiteY204" fmla="*/ 1327185 h 1526213"/>
              <a:gd name="connsiteX205" fmla="*/ 2329673 w 4742389"/>
              <a:gd name="connsiteY205" fmla="*/ 1326450 h 1526213"/>
              <a:gd name="connsiteX206" fmla="*/ 2312386 w 4742389"/>
              <a:gd name="connsiteY206" fmla="*/ 1326641 h 1526213"/>
              <a:gd name="connsiteX207" fmla="*/ 2288043 w 4742389"/>
              <a:gd name="connsiteY207" fmla="*/ 1330197 h 1526213"/>
              <a:gd name="connsiteX208" fmla="*/ 2305151 w 4742389"/>
              <a:gd name="connsiteY208" fmla="*/ 1330976 h 1526213"/>
              <a:gd name="connsiteX209" fmla="*/ 2417751 w 4742389"/>
              <a:gd name="connsiteY209" fmla="*/ 1325980 h 1526213"/>
              <a:gd name="connsiteX210" fmla="*/ 2378665 w 4742389"/>
              <a:gd name="connsiteY210" fmla="*/ 1334324 h 1526213"/>
              <a:gd name="connsiteX211" fmla="*/ 2402616 w 4742389"/>
              <a:gd name="connsiteY211" fmla="*/ 1335415 h 1526213"/>
              <a:gd name="connsiteX212" fmla="*/ 2404158 w 4742389"/>
              <a:gd name="connsiteY212" fmla="*/ 1335530 h 1526213"/>
              <a:gd name="connsiteX213" fmla="*/ 2441278 w 4742389"/>
              <a:gd name="connsiteY213" fmla="*/ 1326370 h 1526213"/>
              <a:gd name="connsiteX214" fmla="*/ 2395372 w 4742389"/>
              <a:gd name="connsiteY214" fmla="*/ 1325725 h 1526213"/>
              <a:gd name="connsiteX215" fmla="*/ 2358699 w 4742389"/>
              <a:gd name="connsiteY215" fmla="*/ 1326130 h 1526213"/>
              <a:gd name="connsiteX216" fmla="*/ 2327099 w 4742389"/>
              <a:gd name="connsiteY216" fmla="*/ 1331976 h 1526213"/>
              <a:gd name="connsiteX217" fmla="*/ 2359165 w 4742389"/>
              <a:gd name="connsiteY217" fmla="*/ 1333436 h 1526213"/>
              <a:gd name="connsiteX218" fmla="*/ 1990882 w 4742389"/>
              <a:gd name="connsiteY218" fmla="*/ 1324092 h 1526213"/>
              <a:gd name="connsiteX219" fmla="*/ 1995991 w 4742389"/>
              <a:gd name="connsiteY219" fmla="*/ 1324966 h 1526213"/>
              <a:gd name="connsiteX220" fmla="*/ 2001654 w 4742389"/>
              <a:gd name="connsiteY220" fmla="*/ 1324738 h 1526213"/>
              <a:gd name="connsiteX221" fmla="*/ 2007341 w 4742389"/>
              <a:gd name="connsiteY221" fmla="*/ 1324644 h 1526213"/>
              <a:gd name="connsiteX222" fmla="*/ 2002542 w 4742389"/>
              <a:gd name="connsiteY222" fmla="*/ 1324129 h 1526213"/>
              <a:gd name="connsiteX223" fmla="*/ 2384183 w 4742389"/>
              <a:gd name="connsiteY223" fmla="*/ 1316390 h 1526213"/>
              <a:gd name="connsiteX224" fmla="*/ 2381275 w 4742389"/>
              <a:gd name="connsiteY224" fmla="*/ 1316577 h 1526213"/>
              <a:gd name="connsiteX225" fmla="*/ 2366770 w 4742389"/>
              <a:gd name="connsiteY225" fmla="*/ 1318696 h 1526213"/>
              <a:gd name="connsiteX226" fmla="*/ 2372170 w 4742389"/>
              <a:gd name="connsiteY226" fmla="*/ 1318607 h 1526213"/>
              <a:gd name="connsiteX227" fmla="*/ 2451213 w 4742389"/>
              <a:gd name="connsiteY227" fmla="*/ 1313030 h 1526213"/>
              <a:gd name="connsiteX228" fmla="*/ 2421664 w 4742389"/>
              <a:gd name="connsiteY228" fmla="*/ 1314380 h 1526213"/>
              <a:gd name="connsiteX229" fmla="*/ 2417617 w 4742389"/>
              <a:gd name="connsiteY229" fmla="*/ 1315230 h 1526213"/>
              <a:gd name="connsiteX230" fmla="*/ 2401604 w 4742389"/>
              <a:gd name="connsiteY230" fmla="*/ 1318193 h 1526213"/>
              <a:gd name="connsiteX231" fmla="*/ 2428366 w 4742389"/>
              <a:gd name="connsiteY231" fmla="*/ 1318699 h 1526213"/>
              <a:gd name="connsiteX232" fmla="*/ 2429812 w 4742389"/>
              <a:gd name="connsiteY232" fmla="*/ 1318391 h 1526213"/>
              <a:gd name="connsiteX233" fmla="*/ 2492367 w 4742389"/>
              <a:gd name="connsiteY233" fmla="*/ 1311149 h 1526213"/>
              <a:gd name="connsiteX234" fmla="*/ 2475699 w 4742389"/>
              <a:gd name="connsiteY234" fmla="*/ 1311911 h 1526213"/>
              <a:gd name="connsiteX235" fmla="*/ 2447182 w 4742389"/>
              <a:gd name="connsiteY235" fmla="*/ 1319055 h 1526213"/>
              <a:gd name="connsiteX236" fmla="*/ 2465084 w 4742389"/>
              <a:gd name="connsiteY236" fmla="*/ 1319393 h 1526213"/>
              <a:gd name="connsiteX237" fmla="*/ 2551323 w 4742389"/>
              <a:gd name="connsiteY237" fmla="*/ 1308454 h 1526213"/>
              <a:gd name="connsiteX238" fmla="*/ 2516377 w 4742389"/>
              <a:gd name="connsiteY238" fmla="*/ 1310052 h 1526213"/>
              <a:gd name="connsiteX239" fmla="*/ 2483691 w 4742389"/>
              <a:gd name="connsiteY239" fmla="*/ 1319745 h 1526213"/>
              <a:gd name="connsiteX240" fmla="*/ 2512904 w 4742389"/>
              <a:gd name="connsiteY240" fmla="*/ 1320298 h 1526213"/>
              <a:gd name="connsiteX241" fmla="*/ 2521016 w 4742389"/>
              <a:gd name="connsiteY241" fmla="*/ 1317797 h 1526213"/>
              <a:gd name="connsiteX242" fmla="*/ 2549989 w 4742389"/>
              <a:gd name="connsiteY242" fmla="*/ 1308865 h 1526213"/>
              <a:gd name="connsiteX243" fmla="*/ 2604968 w 4742389"/>
              <a:gd name="connsiteY243" fmla="*/ 1306003 h 1526213"/>
              <a:gd name="connsiteX244" fmla="*/ 2572584 w 4742389"/>
              <a:gd name="connsiteY244" fmla="*/ 1307483 h 1526213"/>
              <a:gd name="connsiteX245" fmla="*/ 2564691 w 4742389"/>
              <a:gd name="connsiteY245" fmla="*/ 1310119 h 1526213"/>
              <a:gd name="connsiteX246" fmla="*/ 2530587 w 4742389"/>
              <a:gd name="connsiteY246" fmla="*/ 1320632 h 1526213"/>
              <a:gd name="connsiteX247" fmla="*/ 2560448 w 4742389"/>
              <a:gd name="connsiteY247" fmla="*/ 1321197 h 1526213"/>
              <a:gd name="connsiteX248" fmla="*/ 2573132 w 4742389"/>
              <a:gd name="connsiteY248" fmla="*/ 1316961 h 1526213"/>
              <a:gd name="connsiteX249" fmla="*/ 2585331 w 4742389"/>
              <a:gd name="connsiteY249" fmla="*/ 1312888 h 1526213"/>
              <a:gd name="connsiteX250" fmla="*/ 2653426 w 4742389"/>
              <a:gd name="connsiteY250" fmla="*/ 1303788 h 1526213"/>
              <a:gd name="connsiteX251" fmla="*/ 2624288 w 4742389"/>
              <a:gd name="connsiteY251" fmla="*/ 1305120 h 1526213"/>
              <a:gd name="connsiteX252" fmla="*/ 2587833 w 4742389"/>
              <a:gd name="connsiteY252" fmla="*/ 1317902 h 1526213"/>
              <a:gd name="connsiteX253" fmla="*/ 2577026 w 4742389"/>
              <a:gd name="connsiteY253" fmla="*/ 1321510 h 1526213"/>
              <a:gd name="connsiteX254" fmla="*/ 2606011 w 4742389"/>
              <a:gd name="connsiteY254" fmla="*/ 1322059 h 1526213"/>
              <a:gd name="connsiteX255" fmla="*/ 2609795 w 4742389"/>
              <a:gd name="connsiteY255" fmla="*/ 1320600 h 1526213"/>
              <a:gd name="connsiteX256" fmla="*/ 2488093 w 4742389"/>
              <a:gd name="connsiteY256" fmla="*/ 1303682 h 1526213"/>
              <a:gd name="connsiteX257" fmla="*/ 2455475 w 4742389"/>
              <a:gd name="connsiteY257" fmla="*/ 1307276 h 1526213"/>
              <a:gd name="connsiteX258" fmla="*/ 2454047 w 4742389"/>
              <a:gd name="connsiteY258" fmla="*/ 1307576 h 1526213"/>
              <a:gd name="connsiteX259" fmla="*/ 2477878 w 4742389"/>
              <a:gd name="connsiteY259" fmla="*/ 1306350 h 1526213"/>
              <a:gd name="connsiteX260" fmla="*/ 2479861 w 4742389"/>
              <a:gd name="connsiteY260" fmla="*/ 1305853 h 1526213"/>
              <a:gd name="connsiteX261" fmla="*/ 2533705 w 4742389"/>
              <a:gd name="connsiteY261" fmla="*/ 1298657 h 1526213"/>
              <a:gd name="connsiteX262" fmla="*/ 2524604 w 4742389"/>
              <a:gd name="connsiteY262" fmla="*/ 1299659 h 1526213"/>
              <a:gd name="connsiteX263" fmla="*/ 2503073 w 4742389"/>
              <a:gd name="connsiteY263" fmla="*/ 1305053 h 1526213"/>
              <a:gd name="connsiteX264" fmla="*/ 2514481 w 4742389"/>
              <a:gd name="connsiteY264" fmla="*/ 1304466 h 1526213"/>
              <a:gd name="connsiteX265" fmla="*/ 2605028 w 4742389"/>
              <a:gd name="connsiteY265" fmla="*/ 1290798 h 1526213"/>
              <a:gd name="connsiteX266" fmla="*/ 2567269 w 4742389"/>
              <a:gd name="connsiteY266" fmla="*/ 1294959 h 1526213"/>
              <a:gd name="connsiteX267" fmla="*/ 2539563 w 4742389"/>
              <a:gd name="connsiteY267" fmla="*/ 1303175 h 1526213"/>
              <a:gd name="connsiteX268" fmla="*/ 2573141 w 4742389"/>
              <a:gd name="connsiteY268" fmla="*/ 1301447 h 1526213"/>
              <a:gd name="connsiteX269" fmla="*/ 2660687 w 4742389"/>
              <a:gd name="connsiteY269" fmla="*/ 1284666 h 1526213"/>
              <a:gd name="connsiteX270" fmla="*/ 2631170 w 4742389"/>
              <a:gd name="connsiteY270" fmla="*/ 1287918 h 1526213"/>
              <a:gd name="connsiteX271" fmla="*/ 2593847 w 4742389"/>
              <a:gd name="connsiteY271" fmla="*/ 1300382 h 1526213"/>
              <a:gd name="connsiteX272" fmla="*/ 2625671 w 4742389"/>
              <a:gd name="connsiteY272" fmla="*/ 1298744 h 1526213"/>
              <a:gd name="connsiteX273" fmla="*/ 2635381 w 4742389"/>
              <a:gd name="connsiteY273" fmla="*/ 1295340 h 1526213"/>
              <a:gd name="connsiteX274" fmla="*/ 2718032 w 4742389"/>
              <a:gd name="connsiteY274" fmla="*/ 1278348 h 1526213"/>
              <a:gd name="connsiteX275" fmla="*/ 2688577 w 4742389"/>
              <a:gd name="connsiteY275" fmla="*/ 1281593 h 1526213"/>
              <a:gd name="connsiteX276" fmla="*/ 2685430 w 4742389"/>
              <a:gd name="connsiteY276" fmla="*/ 1282805 h 1526213"/>
              <a:gd name="connsiteX277" fmla="*/ 2644928 w 4742389"/>
              <a:gd name="connsiteY277" fmla="*/ 1297753 h 1526213"/>
              <a:gd name="connsiteX278" fmla="*/ 2672812 w 4742389"/>
              <a:gd name="connsiteY278" fmla="*/ 1296318 h 1526213"/>
              <a:gd name="connsiteX279" fmla="*/ 2707393 w 4742389"/>
              <a:gd name="connsiteY279" fmla="*/ 1282993 h 1526213"/>
              <a:gd name="connsiteX280" fmla="*/ 2664685 w 4742389"/>
              <a:gd name="connsiteY280" fmla="*/ 1270749 h 1526213"/>
              <a:gd name="connsiteX281" fmla="*/ 2629561 w 4742389"/>
              <a:gd name="connsiteY281" fmla="*/ 1276485 h 1526213"/>
              <a:gd name="connsiteX282" fmla="*/ 2605034 w 4742389"/>
              <a:gd name="connsiteY282" fmla="*/ 1283759 h 1526213"/>
              <a:gd name="connsiteX283" fmla="*/ 2636153 w 4742389"/>
              <a:gd name="connsiteY283" fmla="*/ 1280404 h 1526213"/>
              <a:gd name="connsiteX284" fmla="*/ 2659785 w 4742389"/>
              <a:gd name="connsiteY284" fmla="*/ 1272512 h 1526213"/>
              <a:gd name="connsiteX285" fmla="*/ 2721202 w 4742389"/>
              <a:gd name="connsiteY285" fmla="*/ 1261521 h 1526213"/>
              <a:gd name="connsiteX286" fmla="*/ 2699701 w 4742389"/>
              <a:gd name="connsiteY286" fmla="*/ 1265032 h 1526213"/>
              <a:gd name="connsiteX287" fmla="*/ 2662287 w 4742389"/>
              <a:gd name="connsiteY287" fmla="*/ 1277526 h 1526213"/>
              <a:gd name="connsiteX288" fmla="*/ 2662020 w 4742389"/>
              <a:gd name="connsiteY288" fmla="*/ 1277615 h 1526213"/>
              <a:gd name="connsiteX289" fmla="*/ 2682683 w 4742389"/>
              <a:gd name="connsiteY289" fmla="*/ 1275388 h 1526213"/>
              <a:gd name="connsiteX290" fmla="*/ 2682927 w 4742389"/>
              <a:gd name="connsiteY290" fmla="*/ 1275285 h 1526213"/>
              <a:gd name="connsiteX291" fmla="*/ 2714384 w 4742389"/>
              <a:gd name="connsiteY291" fmla="*/ 1252876 h 1526213"/>
              <a:gd name="connsiteX292" fmla="*/ 2705116 w 4742389"/>
              <a:gd name="connsiteY292" fmla="*/ 1254824 h 1526213"/>
              <a:gd name="connsiteX293" fmla="*/ 2681292 w 4742389"/>
              <a:gd name="connsiteY293" fmla="*/ 1261251 h 1526213"/>
              <a:gd name="connsiteX294" fmla="*/ 2699013 w 4742389"/>
              <a:gd name="connsiteY294" fmla="*/ 1258404 h 1526213"/>
              <a:gd name="connsiteX295" fmla="*/ 2777684 w 4742389"/>
              <a:gd name="connsiteY295" fmla="*/ 1252298 h 1526213"/>
              <a:gd name="connsiteX296" fmla="*/ 2754993 w 4742389"/>
              <a:gd name="connsiteY296" fmla="*/ 1256003 h 1526213"/>
              <a:gd name="connsiteX297" fmla="*/ 2726604 w 4742389"/>
              <a:gd name="connsiteY297" fmla="*/ 1266942 h 1526213"/>
              <a:gd name="connsiteX298" fmla="*/ 2713229 w 4742389"/>
              <a:gd name="connsiteY298" fmla="*/ 1272095 h 1526213"/>
              <a:gd name="connsiteX299" fmla="*/ 2738617 w 4742389"/>
              <a:gd name="connsiteY299" fmla="*/ 1269358 h 1526213"/>
              <a:gd name="connsiteX300" fmla="*/ 2763818 w 4742389"/>
              <a:gd name="connsiteY300" fmla="*/ 1258353 h 1526213"/>
              <a:gd name="connsiteX301" fmla="*/ 2786235 w 4742389"/>
              <a:gd name="connsiteY301" fmla="*/ 1237780 h 1526213"/>
              <a:gd name="connsiteX302" fmla="*/ 2770055 w 4742389"/>
              <a:gd name="connsiteY302" fmla="*/ 1241179 h 1526213"/>
              <a:gd name="connsiteX303" fmla="*/ 2764899 w 4742389"/>
              <a:gd name="connsiteY303" fmla="*/ 1243082 h 1526213"/>
              <a:gd name="connsiteX304" fmla="*/ 2759884 w 4742389"/>
              <a:gd name="connsiteY304" fmla="*/ 1244933 h 1526213"/>
              <a:gd name="connsiteX305" fmla="*/ 2738576 w 4742389"/>
              <a:gd name="connsiteY305" fmla="*/ 1252049 h 1526213"/>
              <a:gd name="connsiteX306" fmla="*/ 2754778 w 4742389"/>
              <a:gd name="connsiteY306" fmla="*/ 1249447 h 1526213"/>
              <a:gd name="connsiteX307" fmla="*/ 2768325 w 4742389"/>
              <a:gd name="connsiteY307" fmla="*/ 1244575 h 1526213"/>
              <a:gd name="connsiteX308" fmla="*/ 2780524 w 4742389"/>
              <a:gd name="connsiteY308" fmla="*/ 1240188 h 1526213"/>
              <a:gd name="connsiteX309" fmla="*/ 2841726 w 4742389"/>
              <a:gd name="connsiteY309" fmla="*/ 1224878 h 1526213"/>
              <a:gd name="connsiteX310" fmla="*/ 2815804 w 4742389"/>
              <a:gd name="connsiteY310" fmla="*/ 1231377 h 1526213"/>
              <a:gd name="connsiteX311" fmla="*/ 2784148 w 4742389"/>
              <a:gd name="connsiteY311" fmla="*/ 1244729 h 1526213"/>
              <a:gd name="connsiteX312" fmla="*/ 2801257 w 4742389"/>
              <a:gd name="connsiteY312" fmla="*/ 1241981 h 1526213"/>
              <a:gd name="connsiteX313" fmla="*/ 2801350 w 4742389"/>
              <a:gd name="connsiteY313" fmla="*/ 1241963 h 1526213"/>
              <a:gd name="connsiteX314" fmla="*/ 2803467 w 4742389"/>
              <a:gd name="connsiteY314" fmla="*/ 1241039 h 1526213"/>
              <a:gd name="connsiteX315" fmla="*/ 2804992 w 4742389"/>
              <a:gd name="connsiteY315" fmla="*/ 1240373 h 1526213"/>
              <a:gd name="connsiteX316" fmla="*/ 2818081 w 4742389"/>
              <a:gd name="connsiteY316" fmla="*/ 1224347 h 1526213"/>
              <a:gd name="connsiteX317" fmla="*/ 2809074 w 4742389"/>
              <a:gd name="connsiteY317" fmla="*/ 1226777 h 1526213"/>
              <a:gd name="connsiteX318" fmla="*/ 2806401 w 4742389"/>
              <a:gd name="connsiteY318" fmla="*/ 1227763 h 1526213"/>
              <a:gd name="connsiteX319" fmla="*/ 2808931 w 4742389"/>
              <a:gd name="connsiteY319" fmla="*/ 1227227 h 1526213"/>
              <a:gd name="connsiteX320" fmla="*/ 2814340 w 4742389"/>
              <a:gd name="connsiteY320" fmla="*/ 1225925 h 1526213"/>
              <a:gd name="connsiteX321" fmla="*/ 2887025 w 4742389"/>
              <a:gd name="connsiteY321" fmla="*/ 1203951 h 1526213"/>
              <a:gd name="connsiteX322" fmla="*/ 2865952 w 4742389"/>
              <a:gd name="connsiteY322" fmla="*/ 1210224 h 1526213"/>
              <a:gd name="connsiteX323" fmla="*/ 2847860 w 4742389"/>
              <a:gd name="connsiteY323" fmla="*/ 1217855 h 1526213"/>
              <a:gd name="connsiteX324" fmla="*/ 2867883 w 4742389"/>
              <a:gd name="connsiteY324" fmla="*/ 1213035 h 1526213"/>
              <a:gd name="connsiteX325" fmla="*/ 2880030 w 4742389"/>
              <a:gd name="connsiteY325" fmla="*/ 1207271 h 1526213"/>
              <a:gd name="connsiteX326" fmla="*/ 2935978 w 4742389"/>
              <a:gd name="connsiteY326" fmla="*/ 1180577 h 1526213"/>
              <a:gd name="connsiteX327" fmla="*/ 2930627 w 4742389"/>
              <a:gd name="connsiteY327" fmla="*/ 1182438 h 1526213"/>
              <a:gd name="connsiteX328" fmla="*/ 2923762 w 4742389"/>
              <a:gd name="connsiteY328" fmla="*/ 1185400 h 1526213"/>
              <a:gd name="connsiteX329" fmla="*/ 2929226 w 4742389"/>
              <a:gd name="connsiteY329" fmla="*/ 1183808 h 1526213"/>
              <a:gd name="connsiteX330" fmla="*/ 4742389 w 4742389"/>
              <a:gd name="connsiteY330" fmla="*/ 0 h 1526213"/>
              <a:gd name="connsiteX331" fmla="*/ 4742389 w 4742389"/>
              <a:gd name="connsiteY331" fmla="*/ 9182 h 1526213"/>
              <a:gd name="connsiteX332" fmla="*/ 4733821 w 4742389"/>
              <a:gd name="connsiteY332" fmla="*/ 11262 h 1526213"/>
              <a:gd name="connsiteX333" fmla="*/ 4636847 w 4742389"/>
              <a:gd name="connsiteY333" fmla="*/ 46988 h 1526213"/>
              <a:gd name="connsiteX334" fmla="*/ 4273980 w 4742389"/>
              <a:gd name="connsiteY334" fmla="*/ 252571 h 1526213"/>
              <a:gd name="connsiteX335" fmla="*/ 3953656 w 4742389"/>
              <a:gd name="connsiteY335" fmla="*/ 523339 h 1526213"/>
              <a:gd name="connsiteX336" fmla="*/ 3876077 w 4742389"/>
              <a:gd name="connsiteY336" fmla="*/ 593538 h 1526213"/>
              <a:gd name="connsiteX337" fmla="*/ 3836037 w 4742389"/>
              <a:gd name="connsiteY337" fmla="*/ 626130 h 1526213"/>
              <a:gd name="connsiteX338" fmla="*/ 3795996 w 4742389"/>
              <a:gd name="connsiteY338" fmla="*/ 661230 h 1526213"/>
              <a:gd name="connsiteX339" fmla="*/ 3628326 w 4742389"/>
              <a:gd name="connsiteY339" fmla="*/ 789093 h 1526213"/>
              <a:gd name="connsiteX340" fmla="*/ 3455651 w 4742389"/>
              <a:gd name="connsiteY340" fmla="*/ 905673 h 1526213"/>
              <a:gd name="connsiteX341" fmla="*/ 3335376 w 4742389"/>
              <a:gd name="connsiteY341" fmla="*/ 978473 h 1526213"/>
              <a:gd name="connsiteX342" fmla="*/ 3432730 w 4742389"/>
              <a:gd name="connsiteY342" fmla="*/ 925262 h 1526213"/>
              <a:gd name="connsiteX343" fmla="*/ 3608841 w 4742389"/>
              <a:gd name="connsiteY343" fmla="*/ 816526 h 1526213"/>
              <a:gd name="connsiteX344" fmla="*/ 3776507 w 4742389"/>
              <a:gd name="connsiteY344" fmla="*/ 696196 h 1526213"/>
              <a:gd name="connsiteX345" fmla="*/ 3941670 w 4742389"/>
              <a:gd name="connsiteY345" fmla="*/ 568345 h 1526213"/>
              <a:gd name="connsiteX346" fmla="*/ 4104331 w 4742389"/>
              <a:gd name="connsiteY346" fmla="*/ 443001 h 1526213"/>
              <a:gd name="connsiteX347" fmla="*/ 4274499 w 4742389"/>
              <a:gd name="connsiteY347" fmla="*/ 325178 h 1526213"/>
              <a:gd name="connsiteX348" fmla="*/ 4652372 w 4742389"/>
              <a:gd name="connsiteY348" fmla="*/ 149697 h 1526213"/>
              <a:gd name="connsiteX349" fmla="*/ 4742389 w 4742389"/>
              <a:gd name="connsiteY349" fmla="*/ 128066 h 1526213"/>
              <a:gd name="connsiteX350" fmla="*/ 4742389 w 4742389"/>
              <a:gd name="connsiteY350" fmla="*/ 138430 h 1526213"/>
              <a:gd name="connsiteX351" fmla="*/ 4654875 w 4742389"/>
              <a:gd name="connsiteY351" fmla="*/ 159724 h 1526213"/>
              <a:gd name="connsiteX352" fmla="*/ 4279504 w 4742389"/>
              <a:gd name="connsiteY352" fmla="*/ 332699 h 1526213"/>
              <a:gd name="connsiteX353" fmla="*/ 4109336 w 4742389"/>
              <a:gd name="connsiteY353" fmla="*/ 448015 h 1526213"/>
              <a:gd name="connsiteX354" fmla="*/ 3946675 w 4742389"/>
              <a:gd name="connsiteY354" fmla="*/ 575866 h 1526213"/>
              <a:gd name="connsiteX355" fmla="*/ 3781512 w 4742389"/>
              <a:gd name="connsiteY355" fmla="*/ 703717 h 1526213"/>
              <a:gd name="connsiteX356" fmla="*/ 3611344 w 4742389"/>
              <a:gd name="connsiteY356" fmla="*/ 821540 h 1526213"/>
              <a:gd name="connsiteX357" fmla="*/ 3253491 w 4742389"/>
              <a:gd name="connsiteY357" fmla="*/ 1032117 h 1526213"/>
              <a:gd name="connsiteX358" fmla="*/ 3191695 w 4742389"/>
              <a:gd name="connsiteY358" fmla="*/ 1062445 h 1526213"/>
              <a:gd name="connsiteX359" fmla="*/ 3232851 w 4742389"/>
              <a:gd name="connsiteY359" fmla="*/ 1044362 h 1526213"/>
              <a:gd name="connsiteX360" fmla="*/ 3593207 w 4742389"/>
              <a:gd name="connsiteY360" fmla="*/ 853819 h 1526213"/>
              <a:gd name="connsiteX361" fmla="*/ 3765877 w 4742389"/>
              <a:gd name="connsiteY361" fmla="*/ 743505 h 1526213"/>
              <a:gd name="connsiteX362" fmla="*/ 3936045 w 4742389"/>
              <a:gd name="connsiteY362" fmla="*/ 628177 h 1526213"/>
              <a:gd name="connsiteX363" fmla="*/ 4283889 w 4742389"/>
              <a:gd name="connsiteY363" fmla="*/ 410056 h 1526213"/>
              <a:gd name="connsiteX364" fmla="*/ 4671771 w 4742389"/>
              <a:gd name="connsiteY364" fmla="*/ 272163 h 1526213"/>
              <a:gd name="connsiteX365" fmla="*/ 4742389 w 4742389"/>
              <a:gd name="connsiteY365" fmla="*/ 264326 h 1526213"/>
              <a:gd name="connsiteX366" fmla="*/ 4742389 w 4742389"/>
              <a:gd name="connsiteY366" fmla="*/ 273458 h 1526213"/>
              <a:gd name="connsiteX367" fmla="*/ 4671771 w 4742389"/>
              <a:gd name="connsiteY367" fmla="*/ 282192 h 1526213"/>
              <a:gd name="connsiteX368" fmla="*/ 4288893 w 4742389"/>
              <a:gd name="connsiteY368" fmla="*/ 417577 h 1526213"/>
              <a:gd name="connsiteX369" fmla="*/ 3941050 w 4742389"/>
              <a:gd name="connsiteY369" fmla="*/ 633191 h 1526213"/>
              <a:gd name="connsiteX370" fmla="*/ 3770882 w 4742389"/>
              <a:gd name="connsiteY370" fmla="*/ 748520 h 1526213"/>
              <a:gd name="connsiteX371" fmla="*/ 3598212 w 4742389"/>
              <a:gd name="connsiteY371" fmla="*/ 858834 h 1526213"/>
              <a:gd name="connsiteX372" fmla="*/ 3235353 w 4742389"/>
              <a:gd name="connsiteY372" fmla="*/ 1051883 h 1526213"/>
              <a:gd name="connsiteX373" fmla="*/ 3083811 w 4742389"/>
              <a:gd name="connsiteY373" fmla="*/ 1118465 h 1526213"/>
              <a:gd name="connsiteX374" fmla="*/ 3215960 w 4742389"/>
              <a:gd name="connsiteY374" fmla="*/ 1067077 h 1526213"/>
              <a:gd name="connsiteX375" fmla="*/ 3586326 w 4742389"/>
              <a:gd name="connsiteY375" fmla="*/ 896531 h 1526213"/>
              <a:gd name="connsiteX376" fmla="*/ 3761499 w 4742389"/>
              <a:gd name="connsiteY376" fmla="*/ 796211 h 1526213"/>
              <a:gd name="connsiteX377" fmla="*/ 3936672 w 4742389"/>
              <a:gd name="connsiteY377" fmla="*/ 693382 h 1526213"/>
              <a:gd name="connsiteX378" fmla="*/ 4299530 w 4742389"/>
              <a:gd name="connsiteY378" fmla="*/ 507789 h 1526213"/>
              <a:gd name="connsiteX379" fmla="*/ 4492220 w 4742389"/>
              <a:gd name="connsiteY379" fmla="*/ 442581 h 1526213"/>
              <a:gd name="connsiteX380" fmla="*/ 4692418 w 4742389"/>
              <a:gd name="connsiteY380" fmla="*/ 407468 h 1526213"/>
              <a:gd name="connsiteX381" fmla="*/ 4742389 w 4742389"/>
              <a:gd name="connsiteY381" fmla="*/ 407468 h 1526213"/>
              <a:gd name="connsiteX382" fmla="*/ 4742389 w 4742389"/>
              <a:gd name="connsiteY382" fmla="*/ 415145 h 1526213"/>
              <a:gd name="connsiteX383" fmla="*/ 4692418 w 4742389"/>
              <a:gd name="connsiteY383" fmla="*/ 414992 h 1526213"/>
              <a:gd name="connsiteX384" fmla="*/ 4494723 w 4742389"/>
              <a:gd name="connsiteY384" fmla="*/ 450105 h 1526213"/>
              <a:gd name="connsiteX385" fmla="*/ 4302033 w 4742389"/>
              <a:gd name="connsiteY385" fmla="*/ 515313 h 1526213"/>
              <a:gd name="connsiteX386" fmla="*/ 3941677 w 4742389"/>
              <a:gd name="connsiteY386" fmla="*/ 698398 h 1526213"/>
              <a:gd name="connsiteX387" fmla="*/ 3766504 w 4742389"/>
              <a:gd name="connsiteY387" fmla="*/ 803735 h 1526213"/>
              <a:gd name="connsiteX388" fmla="*/ 3588828 w 4742389"/>
              <a:gd name="connsiteY388" fmla="*/ 904056 h 1526213"/>
              <a:gd name="connsiteX389" fmla="*/ 3218463 w 4742389"/>
              <a:gd name="connsiteY389" fmla="*/ 1074601 h 1526213"/>
              <a:gd name="connsiteX390" fmla="*/ 3029409 w 4742389"/>
              <a:gd name="connsiteY390" fmla="*/ 1148078 h 1526213"/>
              <a:gd name="connsiteX391" fmla="*/ 2999014 w 4742389"/>
              <a:gd name="connsiteY391" fmla="*/ 1158650 h 1526213"/>
              <a:gd name="connsiteX392" fmla="*/ 2973916 w 4742389"/>
              <a:gd name="connsiteY392" fmla="*/ 1170786 h 1526213"/>
              <a:gd name="connsiteX393" fmla="*/ 3013812 w 4742389"/>
              <a:gd name="connsiteY393" fmla="*/ 1159160 h 1526213"/>
              <a:gd name="connsiteX394" fmla="*/ 3205559 w 4742389"/>
              <a:gd name="connsiteY394" fmla="*/ 1095217 h 1526213"/>
              <a:gd name="connsiteX395" fmla="*/ 3578417 w 4742389"/>
              <a:gd name="connsiteY395" fmla="*/ 947271 h 1526213"/>
              <a:gd name="connsiteX396" fmla="*/ 3941266 w 4742389"/>
              <a:gd name="connsiteY396" fmla="*/ 766727 h 1526213"/>
              <a:gd name="connsiteX397" fmla="*/ 4314125 w 4742389"/>
              <a:gd name="connsiteY397" fmla="*/ 613765 h 1526213"/>
              <a:gd name="connsiteX398" fmla="*/ 4511815 w 4742389"/>
              <a:gd name="connsiteY398" fmla="*/ 566122 h 1526213"/>
              <a:gd name="connsiteX399" fmla="*/ 4714510 w 4742389"/>
              <a:gd name="connsiteY399" fmla="*/ 553584 h 1526213"/>
              <a:gd name="connsiteX400" fmla="*/ 4742389 w 4742389"/>
              <a:gd name="connsiteY400" fmla="*/ 555330 h 1526213"/>
              <a:gd name="connsiteX401" fmla="*/ 4742389 w 4742389"/>
              <a:gd name="connsiteY401" fmla="*/ 563161 h 1526213"/>
              <a:gd name="connsiteX402" fmla="*/ 4712007 w 4742389"/>
              <a:gd name="connsiteY402" fmla="*/ 561106 h 1526213"/>
              <a:gd name="connsiteX403" fmla="*/ 4511815 w 4742389"/>
              <a:gd name="connsiteY403" fmla="*/ 573644 h 1526213"/>
              <a:gd name="connsiteX404" fmla="*/ 4316627 w 4742389"/>
              <a:gd name="connsiteY404" fmla="*/ 621288 h 1526213"/>
              <a:gd name="connsiteX405" fmla="*/ 3943769 w 4742389"/>
              <a:gd name="connsiteY405" fmla="*/ 774249 h 1526213"/>
              <a:gd name="connsiteX406" fmla="*/ 3583422 w 4742389"/>
              <a:gd name="connsiteY406" fmla="*/ 952286 h 1526213"/>
              <a:gd name="connsiteX407" fmla="*/ 3208061 w 4742389"/>
              <a:gd name="connsiteY407" fmla="*/ 1102740 h 1526213"/>
              <a:gd name="connsiteX408" fmla="*/ 3015376 w 4742389"/>
              <a:gd name="connsiteY408" fmla="*/ 1165743 h 1526213"/>
              <a:gd name="connsiteX409" fmla="*/ 2934640 w 4742389"/>
              <a:gd name="connsiteY409" fmla="*/ 1189777 h 1526213"/>
              <a:gd name="connsiteX410" fmla="*/ 2905035 w 4742389"/>
              <a:gd name="connsiteY410" fmla="*/ 1204092 h 1526213"/>
              <a:gd name="connsiteX411" fmla="*/ 3004236 w 4742389"/>
              <a:gd name="connsiteY411" fmla="*/ 1180211 h 1526213"/>
              <a:gd name="connsiteX412" fmla="*/ 3198368 w 4742389"/>
              <a:gd name="connsiteY412" fmla="*/ 1127323 h 1526213"/>
              <a:gd name="connsiteX413" fmla="*/ 3388551 w 4742389"/>
              <a:gd name="connsiteY413" fmla="*/ 1069698 h 1526213"/>
              <a:gd name="connsiteX414" fmla="*/ 3483643 w 4742389"/>
              <a:gd name="connsiteY414" fmla="*/ 1037127 h 1526213"/>
              <a:gd name="connsiteX415" fmla="*/ 3531188 w 4742389"/>
              <a:gd name="connsiteY415" fmla="*/ 1019589 h 1526213"/>
              <a:gd name="connsiteX416" fmla="*/ 3578734 w 4742389"/>
              <a:gd name="connsiteY416" fmla="*/ 1002051 h 1526213"/>
              <a:gd name="connsiteX417" fmla="*/ 3763912 w 4742389"/>
              <a:gd name="connsiteY417" fmla="*/ 926888 h 1526213"/>
              <a:gd name="connsiteX418" fmla="*/ 3949090 w 4742389"/>
              <a:gd name="connsiteY418" fmla="*/ 851725 h 1526213"/>
              <a:gd name="connsiteX419" fmla="*/ 4331959 w 4742389"/>
              <a:gd name="connsiteY419" fmla="*/ 731464 h 1526213"/>
              <a:gd name="connsiteX420" fmla="*/ 4532151 w 4742389"/>
              <a:gd name="connsiteY420" fmla="*/ 698894 h 1526213"/>
              <a:gd name="connsiteX421" fmla="*/ 4732343 w 4742389"/>
              <a:gd name="connsiteY421" fmla="*/ 706410 h 1526213"/>
              <a:gd name="connsiteX422" fmla="*/ 4742389 w 4742389"/>
              <a:gd name="connsiteY422" fmla="*/ 708731 h 1526213"/>
              <a:gd name="connsiteX423" fmla="*/ 4742389 w 4742389"/>
              <a:gd name="connsiteY423" fmla="*/ 716573 h 1526213"/>
              <a:gd name="connsiteX424" fmla="*/ 4732343 w 4742389"/>
              <a:gd name="connsiteY424" fmla="*/ 713926 h 1526213"/>
              <a:gd name="connsiteX425" fmla="*/ 4632248 w 4742389"/>
              <a:gd name="connsiteY425" fmla="*/ 704531 h 1526213"/>
              <a:gd name="connsiteX426" fmla="*/ 4532151 w 4742389"/>
              <a:gd name="connsiteY426" fmla="*/ 706410 h 1526213"/>
              <a:gd name="connsiteX427" fmla="*/ 4334461 w 4742389"/>
              <a:gd name="connsiteY427" fmla="*/ 738981 h 1526213"/>
              <a:gd name="connsiteX428" fmla="*/ 3954095 w 4742389"/>
              <a:gd name="connsiteY428" fmla="*/ 859241 h 1526213"/>
              <a:gd name="connsiteX429" fmla="*/ 3766415 w 4742389"/>
              <a:gd name="connsiteY429" fmla="*/ 934404 h 1526213"/>
              <a:gd name="connsiteX430" fmla="*/ 3581236 w 4742389"/>
              <a:gd name="connsiteY430" fmla="*/ 1007062 h 1526213"/>
              <a:gd name="connsiteX431" fmla="*/ 3533691 w 4742389"/>
              <a:gd name="connsiteY431" fmla="*/ 1027105 h 1526213"/>
              <a:gd name="connsiteX432" fmla="*/ 3486145 w 4742389"/>
              <a:gd name="connsiteY432" fmla="*/ 1044643 h 1526213"/>
              <a:gd name="connsiteX433" fmla="*/ 3391053 w 4742389"/>
              <a:gd name="connsiteY433" fmla="*/ 1074708 h 1526213"/>
              <a:gd name="connsiteX434" fmla="*/ 3200871 w 4742389"/>
              <a:gd name="connsiteY434" fmla="*/ 1134839 h 1526213"/>
              <a:gd name="connsiteX435" fmla="*/ 2877196 w 4742389"/>
              <a:gd name="connsiteY435" fmla="*/ 1215985 h 1526213"/>
              <a:gd name="connsiteX436" fmla="*/ 2875102 w 4742389"/>
              <a:gd name="connsiteY436" fmla="*/ 1216868 h 1526213"/>
              <a:gd name="connsiteX437" fmla="*/ 2855043 w 4742389"/>
              <a:gd name="connsiteY437" fmla="*/ 1225330 h 1526213"/>
              <a:gd name="connsiteX438" fmla="*/ 2832458 w 4742389"/>
              <a:gd name="connsiteY438" fmla="*/ 1236048 h 1526213"/>
              <a:gd name="connsiteX439" fmla="*/ 3193216 w 4742389"/>
              <a:gd name="connsiteY439" fmla="*/ 1167445 h 1526213"/>
              <a:gd name="connsiteX440" fmla="*/ 3578607 w 4742389"/>
              <a:gd name="connsiteY440" fmla="*/ 1064724 h 1526213"/>
              <a:gd name="connsiteX441" fmla="*/ 3768799 w 4742389"/>
              <a:gd name="connsiteY441" fmla="*/ 1007100 h 1526213"/>
              <a:gd name="connsiteX442" fmla="*/ 3961495 w 4742389"/>
              <a:gd name="connsiteY442" fmla="*/ 946970 h 1526213"/>
              <a:gd name="connsiteX443" fmla="*/ 4349388 w 4742389"/>
              <a:gd name="connsiteY443" fmla="*/ 856776 h 1526213"/>
              <a:gd name="connsiteX444" fmla="*/ 4648871 w 4742389"/>
              <a:gd name="connsiteY444" fmla="*/ 848673 h 1526213"/>
              <a:gd name="connsiteX445" fmla="*/ 4742389 w 4742389"/>
              <a:gd name="connsiteY445" fmla="*/ 865896 h 1526213"/>
              <a:gd name="connsiteX446" fmla="*/ 4742389 w 4742389"/>
              <a:gd name="connsiteY446" fmla="*/ 876335 h 1526213"/>
              <a:gd name="connsiteX447" fmla="*/ 4647855 w 4742389"/>
              <a:gd name="connsiteY447" fmla="*/ 857246 h 1526213"/>
              <a:gd name="connsiteX448" fmla="*/ 4549278 w 4742389"/>
              <a:gd name="connsiteY448" fmla="*/ 849886 h 1526213"/>
              <a:gd name="connsiteX449" fmla="*/ 4351891 w 4742389"/>
              <a:gd name="connsiteY449" fmla="*/ 864292 h 1526213"/>
              <a:gd name="connsiteX450" fmla="*/ 3963997 w 4742389"/>
              <a:gd name="connsiteY450" fmla="*/ 951981 h 1526213"/>
              <a:gd name="connsiteX451" fmla="*/ 3771302 w 4742389"/>
              <a:gd name="connsiteY451" fmla="*/ 1012111 h 1526213"/>
              <a:gd name="connsiteX452" fmla="*/ 3581109 w 4742389"/>
              <a:gd name="connsiteY452" fmla="*/ 1072240 h 1526213"/>
              <a:gd name="connsiteX453" fmla="*/ 3195719 w 4742389"/>
              <a:gd name="connsiteY453" fmla="*/ 1172456 h 1526213"/>
              <a:gd name="connsiteX454" fmla="*/ 2809662 w 4742389"/>
              <a:gd name="connsiteY454" fmla="*/ 1246866 h 1526213"/>
              <a:gd name="connsiteX455" fmla="*/ 2807495 w 4742389"/>
              <a:gd name="connsiteY455" fmla="*/ 1247894 h 1526213"/>
              <a:gd name="connsiteX456" fmla="*/ 2761193 w 4742389"/>
              <a:gd name="connsiteY456" fmla="*/ 1266924 h 1526213"/>
              <a:gd name="connsiteX457" fmla="*/ 2797435 w 4742389"/>
              <a:gd name="connsiteY457" fmla="*/ 1263017 h 1526213"/>
              <a:gd name="connsiteX458" fmla="*/ 3192826 w 4742389"/>
              <a:gd name="connsiteY458" fmla="*/ 1212872 h 1526213"/>
              <a:gd name="connsiteX459" fmla="*/ 3388019 w 4742389"/>
              <a:gd name="connsiteY459" fmla="*/ 1180277 h 1526213"/>
              <a:gd name="connsiteX460" fmla="*/ 3485615 w 4742389"/>
              <a:gd name="connsiteY460" fmla="*/ 1160219 h 1526213"/>
              <a:gd name="connsiteX461" fmla="*/ 3583211 w 4742389"/>
              <a:gd name="connsiteY461" fmla="*/ 1140161 h 1526213"/>
              <a:gd name="connsiteX462" fmla="*/ 3778404 w 4742389"/>
              <a:gd name="connsiteY462" fmla="*/ 1095030 h 1526213"/>
              <a:gd name="connsiteX463" fmla="*/ 3971095 w 4742389"/>
              <a:gd name="connsiteY463" fmla="*/ 1049899 h 1526213"/>
              <a:gd name="connsiteX464" fmla="*/ 4366485 w 4742389"/>
              <a:gd name="connsiteY464" fmla="*/ 989724 h 1526213"/>
              <a:gd name="connsiteX465" fmla="*/ 4663850 w 4742389"/>
              <a:gd name="connsiteY465" fmla="*/ 1007354 h 1526213"/>
              <a:gd name="connsiteX466" fmla="*/ 4742389 w 4742389"/>
              <a:gd name="connsiteY466" fmla="*/ 1029966 h 1526213"/>
              <a:gd name="connsiteX467" fmla="*/ 4742389 w 4742389"/>
              <a:gd name="connsiteY467" fmla="*/ 1037999 h 1526213"/>
              <a:gd name="connsiteX468" fmla="*/ 4685532 w 4742389"/>
              <a:gd name="connsiteY468" fmla="*/ 1020809 h 1526213"/>
              <a:gd name="connsiteX469" fmla="*/ 4464786 w 4742389"/>
              <a:gd name="connsiteY469" fmla="*/ 994778 h 1526213"/>
              <a:gd name="connsiteX470" fmla="*/ 4366485 w 4742389"/>
              <a:gd name="connsiteY470" fmla="*/ 997246 h 1526213"/>
              <a:gd name="connsiteX471" fmla="*/ 3973597 w 4742389"/>
              <a:gd name="connsiteY471" fmla="*/ 1057421 h 1526213"/>
              <a:gd name="connsiteX472" fmla="*/ 3778404 w 4742389"/>
              <a:gd name="connsiteY472" fmla="*/ 1102552 h 1526213"/>
              <a:gd name="connsiteX473" fmla="*/ 3585714 w 4742389"/>
              <a:gd name="connsiteY473" fmla="*/ 1147683 h 1526213"/>
              <a:gd name="connsiteX474" fmla="*/ 3488117 w 4742389"/>
              <a:gd name="connsiteY474" fmla="*/ 1167741 h 1526213"/>
              <a:gd name="connsiteX475" fmla="*/ 3390521 w 4742389"/>
              <a:gd name="connsiteY475" fmla="*/ 1187799 h 1526213"/>
              <a:gd name="connsiteX476" fmla="*/ 3192826 w 4742389"/>
              <a:gd name="connsiteY476" fmla="*/ 1220394 h 1526213"/>
              <a:gd name="connsiteX477" fmla="*/ 2797435 w 4742389"/>
              <a:gd name="connsiteY477" fmla="*/ 1269599 h 1526213"/>
              <a:gd name="connsiteX478" fmla="*/ 2739028 w 4742389"/>
              <a:gd name="connsiteY478" fmla="*/ 1276034 h 1526213"/>
              <a:gd name="connsiteX479" fmla="*/ 2722096 w 4742389"/>
              <a:gd name="connsiteY479" fmla="*/ 1282994 h 1526213"/>
              <a:gd name="connsiteX480" fmla="*/ 2709896 w 4742389"/>
              <a:gd name="connsiteY480" fmla="*/ 1288008 h 1526213"/>
              <a:gd name="connsiteX481" fmla="*/ 2691765 w 4742389"/>
              <a:gd name="connsiteY481" fmla="*/ 1295343 h 1526213"/>
              <a:gd name="connsiteX482" fmla="*/ 2795633 w 4742389"/>
              <a:gd name="connsiteY482" fmla="*/ 1289998 h 1526213"/>
              <a:gd name="connsiteX483" fmla="*/ 3193223 w 4742389"/>
              <a:gd name="connsiteY483" fmla="*/ 1267755 h 1526213"/>
              <a:gd name="connsiteX484" fmla="*/ 3390923 w 4742389"/>
              <a:gd name="connsiteY484" fmla="*/ 1250211 h 1526213"/>
              <a:gd name="connsiteX485" fmla="*/ 3588623 w 4742389"/>
              <a:gd name="connsiteY485" fmla="*/ 1225149 h 1526213"/>
              <a:gd name="connsiteX486" fmla="*/ 3981522 w 4742389"/>
              <a:gd name="connsiteY486" fmla="*/ 1164999 h 1526213"/>
              <a:gd name="connsiteX487" fmla="*/ 4181725 w 4742389"/>
              <a:gd name="connsiteY487" fmla="*/ 1142443 h 1526213"/>
              <a:gd name="connsiteX488" fmla="*/ 4379425 w 4742389"/>
              <a:gd name="connsiteY488" fmla="*/ 1129912 h 1526213"/>
              <a:gd name="connsiteX489" fmla="*/ 4579628 w 4742389"/>
              <a:gd name="connsiteY489" fmla="*/ 1147455 h 1526213"/>
              <a:gd name="connsiteX490" fmla="*/ 4677227 w 4742389"/>
              <a:gd name="connsiteY490" fmla="*/ 1167505 h 1526213"/>
              <a:gd name="connsiteX491" fmla="*/ 4742389 w 4742389"/>
              <a:gd name="connsiteY491" fmla="*/ 1188113 h 1526213"/>
              <a:gd name="connsiteX492" fmla="*/ 4742389 w 4742389"/>
              <a:gd name="connsiteY492" fmla="*/ 1197002 h 1526213"/>
              <a:gd name="connsiteX493" fmla="*/ 4674724 w 4742389"/>
              <a:gd name="connsiteY493" fmla="*/ 1175024 h 1526213"/>
              <a:gd name="connsiteX494" fmla="*/ 4577125 w 4742389"/>
              <a:gd name="connsiteY494" fmla="*/ 1154974 h 1526213"/>
              <a:gd name="connsiteX495" fmla="*/ 4379425 w 4742389"/>
              <a:gd name="connsiteY495" fmla="*/ 1139937 h 1526213"/>
              <a:gd name="connsiteX496" fmla="*/ 4181725 w 4742389"/>
              <a:gd name="connsiteY496" fmla="*/ 1149962 h 1526213"/>
              <a:gd name="connsiteX497" fmla="*/ 3984024 w 4742389"/>
              <a:gd name="connsiteY497" fmla="*/ 1172518 h 1526213"/>
              <a:gd name="connsiteX498" fmla="*/ 3591126 w 4742389"/>
              <a:gd name="connsiteY498" fmla="*/ 1232668 h 1526213"/>
              <a:gd name="connsiteX499" fmla="*/ 3393426 w 4742389"/>
              <a:gd name="connsiteY499" fmla="*/ 1257730 h 1526213"/>
              <a:gd name="connsiteX500" fmla="*/ 3193223 w 4742389"/>
              <a:gd name="connsiteY500" fmla="*/ 1275274 h 1526213"/>
              <a:gd name="connsiteX501" fmla="*/ 2797510 w 4742389"/>
              <a:gd name="connsiteY501" fmla="*/ 1297203 h 1526213"/>
              <a:gd name="connsiteX502" fmla="*/ 2673116 w 4742389"/>
              <a:gd name="connsiteY502" fmla="*/ 1302888 h 1526213"/>
              <a:gd name="connsiteX503" fmla="*/ 2661097 w 4742389"/>
              <a:gd name="connsiteY503" fmla="*/ 1307751 h 1526213"/>
              <a:gd name="connsiteX504" fmla="*/ 2621225 w 4742389"/>
              <a:gd name="connsiteY504" fmla="*/ 1322346 h 1526213"/>
              <a:gd name="connsiteX505" fmla="*/ 2797441 w 4742389"/>
              <a:gd name="connsiteY505" fmla="*/ 1325679 h 1526213"/>
              <a:gd name="connsiteX506" fmla="*/ 3195334 w 4742389"/>
              <a:gd name="connsiteY506" fmla="*/ 1333204 h 1526213"/>
              <a:gd name="connsiteX507" fmla="*/ 3295433 w 4742389"/>
              <a:gd name="connsiteY507" fmla="*/ 1333204 h 1526213"/>
              <a:gd name="connsiteX508" fmla="*/ 3395531 w 4742389"/>
              <a:gd name="connsiteY508" fmla="*/ 1330696 h 1526213"/>
              <a:gd name="connsiteX509" fmla="*/ 3495631 w 4742389"/>
              <a:gd name="connsiteY509" fmla="*/ 1325679 h 1526213"/>
              <a:gd name="connsiteX510" fmla="*/ 3543177 w 4742389"/>
              <a:gd name="connsiteY510" fmla="*/ 1323171 h 1526213"/>
              <a:gd name="connsiteX511" fmla="*/ 3593227 w 4742389"/>
              <a:gd name="connsiteY511" fmla="*/ 1320662 h 1526213"/>
              <a:gd name="connsiteX512" fmla="*/ 3991120 w 4742389"/>
              <a:gd name="connsiteY512" fmla="*/ 1290561 h 1526213"/>
              <a:gd name="connsiteX513" fmla="*/ 4188815 w 4742389"/>
              <a:gd name="connsiteY513" fmla="*/ 1278019 h 1526213"/>
              <a:gd name="connsiteX514" fmla="*/ 4389013 w 4742389"/>
              <a:gd name="connsiteY514" fmla="*/ 1278019 h 1526213"/>
              <a:gd name="connsiteX515" fmla="*/ 4586709 w 4742389"/>
              <a:gd name="connsiteY515" fmla="*/ 1303103 h 1526213"/>
              <a:gd name="connsiteX516" fmla="*/ 4636758 w 4742389"/>
              <a:gd name="connsiteY516" fmla="*/ 1313137 h 1526213"/>
              <a:gd name="connsiteX517" fmla="*/ 4684305 w 4742389"/>
              <a:gd name="connsiteY517" fmla="*/ 1328188 h 1526213"/>
              <a:gd name="connsiteX518" fmla="*/ 4739281 w 4742389"/>
              <a:gd name="connsiteY518" fmla="*/ 1342690 h 1526213"/>
              <a:gd name="connsiteX519" fmla="*/ 4742389 w 4742389"/>
              <a:gd name="connsiteY519" fmla="*/ 1343510 h 1526213"/>
              <a:gd name="connsiteX520" fmla="*/ 4742389 w 4742389"/>
              <a:gd name="connsiteY520" fmla="*/ 1352843 h 1526213"/>
              <a:gd name="connsiteX521" fmla="*/ 4722977 w 4742389"/>
              <a:gd name="connsiteY521" fmla="*/ 1347354 h 1526213"/>
              <a:gd name="connsiteX522" fmla="*/ 4681803 w 4742389"/>
              <a:gd name="connsiteY522" fmla="*/ 1335713 h 1526213"/>
              <a:gd name="connsiteX523" fmla="*/ 4634255 w 4742389"/>
              <a:gd name="connsiteY523" fmla="*/ 1323171 h 1526213"/>
              <a:gd name="connsiteX524" fmla="*/ 4586709 w 4742389"/>
              <a:gd name="connsiteY524" fmla="*/ 1310628 h 1526213"/>
              <a:gd name="connsiteX525" fmla="*/ 4389013 w 4742389"/>
              <a:gd name="connsiteY525" fmla="*/ 1285544 h 1526213"/>
              <a:gd name="connsiteX526" fmla="*/ 4190067 w 4742389"/>
              <a:gd name="connsiteY526" fmla="*/ 1285230 h 1526213"/>
              <a:gd name="connsiteX527" fmla="*/ 3991120 w 4742389"/>
              <a:gd name="connsiteY527" fmla="*/ 1298086 h 1526213"/>
              <a:gd name="connsiteX528" fmla="*/ 3593227 w 4742389"/>
              <a:gd name="connsiteY528" fmla="*/ 1328188 h 1526213"/>
              <a:gd name="connsiteX529" fmla="*/ 3545680 w 4742389"/>
              <a:gd name="connsiteY529" fmla="*/ 1330696 h 1526213"/>
              <a:gd name="connsiteX530" fmla="*/ 3495631 w 4742389"/>
              <a:gd name="connsiteY530" fmla="*/ 1333204 h 1526213"/>
              <a:gd name="connsiteX531" fmla="*/ 3395531 w 4742389"/>
              <a:gd name="connsiteY531" fmla="*/ 1338221 h 1526213"/>
              <a:gd name="connsiteX532" fmla="*/ 3295433 w 4742389"/>
              <a:gd name="connsiteY532" fmla="*/ 1340730 h 1526213"/>
              <a:gd name="connsiteX533" fmla="*/ 3195334 w 4742389"/>
              <a:gd name="connsiteY533" fmla="*/ 1340730 h 1526213"/>
              <a:gd name="connsiteX534" fmla="*/ 2797441 w 4742389"/>
              <a:gd name="connsiteY534" fmla="*/ 1332264 h 1526213"/>
              <a:gd name="connsiteX535" fmla="*/ 2603375 w 4742389"/>
              <a:gd name="connsiteY535" fmla="*/ 1329052 h 1526213"/>
              <a:gd name="connsiteX536" fmla="*/ 2557030 w 4742389"/>
              <a:gd name="connsiteY536" fmla="*/ 1346910 h 1526213"/>
              <a:gd name="connsiteX537" fmla="*/ 2602614 w 4742389"/>
              <a:gd name="connsiteY537" fmla="*/ 1350303 h 1526213"/>
              <a:gd name="connsiteX538" fmla="*/ 3198382 w 4742389"/>
              <a:gd name="connsiteY538" fmla="*/ 1408131 h 1526213"/>
              <a:gd name="connsiteX539" fmla="*/ 3248430 w 4742389"/>
              <a:gd name="connsiteY539" fmla="*/ 1413146 h 1526213"/>
              <a:gd name="connsiteX540" fmla="*/ 3298479 w 4742389"/>
              <a:gd name="connsiteY540" fmla="*/ 1415654 h 1526213"/>
              <a:gd name="connsiteX541" fmla="*/ 3398575 w 4742389"/>
              <a:gd name="connsiteY541" fmla="*/ 1420669 h 1526213"/>
              <a:gd name="connsiteX542" fmla="*/ 3498671 w 4742389"/>
              <a:gd name="connsiteY542" fmla="*/ 1423176 h 1526213"/>
              <a:gd name="connsiteX543" fmla="*/ 3598767 w 4742389"/>
              <a:gd name="connsiteY543" fmla="*/ 1425683 h 1526213"/>
              <a:gd name="connsiteX544" fmla="*/ 3996650 w 4742389"/>
              <a:gd name="connsiteY544" fmla="*/ 1420669 h 1526213"/>
              <a:gd name="connsiteX545" fmla="*/ 4196843 w 4742389"/>
              <a:gd name="connsiteY545" fmla="*/ 1418161 h 1526213"/>
              <a:gd name="connsiteX546" fmla="*/ 4397035 w 4742389"/>
              <a:gd name="connsiteY546" fmla="*/ 1428191 h 1526213"/>
              <a:gd name="connsiteX547" fmla="*/ 4594726 w 4742389"/>
              <a:gd name="connsiteY547" fmla="*/ 1458280 h 1526213"/>
              <a:gd name="connsiteX548" fmla="*/ 4709016 w 4742389"/>
              <a:gd name="connsiteY548" fmla="*/ 1480025 h 1526213"/>
              <a:gd name="connsiteX549" fmla="*/ 4742389 w 4742389"/>
              <a:gd name="connsiteY549" fmla="*/ 1486374 h 1526213"/>
              <a:gd name="connsiteX550" fmla="*/ 4742389 w 4742389"/>
              <a:gd name="connsiteY550" fmla="*/ 1494257 h 1526213"/>
              <a:gd name="connsiteX551" fmla="*/ 4677071 w 4742389"/>
              <a:gd name="connsiteY551" fmla="*/ 1481670 h 1526213"/>
              <a:gd name="connsiteX552" fmla="*/ 4594726 w 4742389"/>
              <a:gd name="connsiteY552" fmla="*/ 1465803 h 1526213"/>
              <a:gd name="connsiteX553" fmla="*/ 4397035 w 4742389"/>
              <a:gd name="connsiteY553" fmla="*/ 1435713 h 1526213"/>
              <a:gd name="connsiteX554" fmla="*/ 4196843 w 4742389"/>
              <a:gd name="connsiteY554" fmla="*/ 1428191 h 1526213"/>
              <a:gd name="connsiteX555" fmla="*/ 3996650 w 4742389"/>
              <a:gd name="connsiteY555" fmla="*/ 1428191 h 1526213"/>
              <a:gd name="connsiteX556" fmla="*/ 3598767 w 4742389"/>
              <a:gd name="connsiteY556" fmla="*/ 1433206 h 1526213"/>
              <a:gd name="connsiteX557" fmla="*/ 3498671 w 4742389"/>
              <a:gd name="connsiteY557" fmla="*/ 1430698 h 1526213"/>
              <a:gd name="connsiteX558" fmla="*/ 3398575 w 4742389"/>
              <a:gd name="connsiteY558" fmla="*/ 1425683 h 1526213"/>
              <a:gd name="connsiteX559" fmla="*/ 3298479 w 4742389"/>
              <a:gd name="connsiteY559" fmla="*/ 1420669 h 1526213"/>
              <a:gd name="connsiteX560" fmla="*/ 3248430 w 4742389"/>
              <a:gd name="connsiteY560" fmla="*/ 1418161 h 1526213"/>
              <a:gd name="connsiteX561" fmla="*/ 3198382 w 4742389"/>
              <a:gd name="connsiteY561" fmla="*/ 1415654 h 1526213"/>
              <a:gd name="connsiteX562" fmla="*/ 2800499 w 4742389"/>
              <a:gd name="connsiteY562" fmla="*/ 1376161 h 1526213"/>
              <a:gd name="connsiteX563" fmla="*/ 2541482 w 4742389"/>
              <a:gd name="connsiteY563" fmla="*/ 1352901 h 1526213"/>
              <a:gd name="connsiteX564" fmla="*/ 2519845 w 4742389"/>
              <a:gd name="connsiteY564" fmla="*/ 1361238 h 1526213"/>
              <a:gd name="connsiteX565" fmla="*/ 2514698 w 4742389"/>
              <a:gd name="connsiteY565" fmla="*/ 1363221 h 1526213"/>
              <a:gd name="connsiteX566" fmla="*/ 2492236 w 4742389"/>
              <a:gd name="connsiteY566" fmla="*/ 1370889 h 1526213"/>
              <a:gd name="connsiteX567" fmla="*/ 2607863 w 4742389"/>
              <a:gd name="connsiteY567" fmla="*/ 1388382 h 1526213"/>
              <a:gd name="connsiteX568" fmla="*/ 3200510 w 4742389"/>
              <a:gd name="connsiteY568" fmla="*/ 1493846 h 1526213"/>
              <a:gd name="connsiteX569" fmla="*/ 3399467 w 4742389"/>
              <a:gd name="connsiteY569" fmla="*/ 1521123 h 1526213"/>
              <a:gd name="connsiteX570" fmla="*/ 3456135 w 4742389"/>
              <a:gd name="connsiteY570" fmla="*/ 1526213 h 1526213"/>
              <a:gd name="connsiteX571" fmla="*/ 3385974 w 4742389"/>
              <a:gd name="connsiteY571" fmla="*/ 1526213 h 1526213"/>
              <a:gd name="connsiteX572" fmla="*/ 3198007 w 4742389"/>
              <a:gd name="connsiteY572" fmla="*/ 1501370 h 1526213"/>
              <a:gd name="connsiteX573" fmla="*/ 2605712 w 4742389"/>
              <a:gd name="connsiteY573" fmla="*/ 1394849 h 1526213"/>
              <a:gd name="connsiteX574" fmla="*/ 2480242 w 4742389"/>
              <a:gd name="connsiteY574" fmla="*/ 1374984 h 1526213"/>
              <a:gd name="connsiteX575" fmla="*/ 2430316 w 4742389"/>
              <a:gd name="connsiteY575" fmla="*/ 1392028 h 1526213"/>
              <a:gd name="connsiteX576" fmla="*/ 2611703 w 4742389"/>
              <a:gd name="connsiteY576" fmla="*/ 1435223 h 1526213"/>
              <a:gd name="connsiteX577" fmla="*/ 2905401 w 4742389"/>
              <a:gd name="connsiteY577" fmla="*/ 1512588 h 1526213"/>
              <a:gd name="connsiteX578" fmla="*/ 2959386 w 4742389"/>
              <a:gd name="connsiteY578" fmla="*/ 1526213 h 1526213"/>
              <a:gd name="connsiteX579" fmla="*/ 2932531 w 4742389"/>
              <a:gd name="connsiteY579" fmla="*/ 1526213 h 1526213"/>
              <a:gd name="connsiteX580" fmla="*/ 2904301 w 4742389"/>
              <a:gd name="connsiteY580" fmla="*/ 1519009 h 1526213"/>
              <a:gd name="connsiteX581" fmla="*/ 2611351 w 4742389"/>
              <a:gd name="connsiteY581" fmla="*/ 1442394 h 1526213"/>
              <a:gd name="connsiteX582" fmla="*/ 2417339 w 4742389"/>
              <a:gd name="connsiteY582" fmla="*/ 1396458 h 1526213"/>
              <a:gd name="connsiteX583" fmla="*/ 2366634 w 4742389"/>
              <a:gd name="connsiteY583" fmla="*/ 1413767 h 1526213"/>
              <a:gd name="connsiteX584" fmla="*/ 2372405 w 4742389"/>
              <a:gd name="connsiteY584" fmla="*/ 1415502 h 1526213"/>
              <a:gd name="connsiteX585" fmla="*/ 2422456 w 4742389"/>
              <a:gd name="connsiteY585" fmla="*/ 1430541 h 1526213"/>
              <a:gd name="connsiteX586" fmla="*/ 2616442 w 4742389"/>
              <a:gd name="connsiteY586" fmla="*/ 1492383 h 1526213"/>
              <a:gd name="connsiteX587" fmla="*/ 2714577 w 4742389"/>
              <a:gd name="connsiteY587" fmla="*/ 1526213 h 1526213"/>
              <a:gd name="connsiteX588" fmla="*/ 2697232 w 4742389"/>
              <a:gd name="connsiteY588" fmla="*/ 1526213 h 1526213"/>
              <a:gd name="connsiteX589" fmla="*/ 2613979 w 4742389"/>
              <a:gd name="connsiteY589" fmla="*/ 1497435 h 1526213"/>
              <a:gd name="connsiteX590" fmla="*/ 2419954 w 4742389"/>
              <a:gd name="connsiteY590" fmla="*/ 1435554 h 1526213"/>
              <a:gd name="connsiteX591" fmla="*/ 2369903 w 4742389"/>
              <a:gd name="connsiteY591" fmla="*/ 1420515 h 1526213"/>
              <a:gd name="connsiteX592" fmla="*/ 2356905 w 4742389"/>
              <a:gd name="connsiteY592" fmla="*/ 1417089 h 1526213"/>
              <a:gd name="connsiteX593" fmla="*/ 2316294 w 4742389"/>
              <a:gd name="connsiteY593" fmla="*/ 1430952 h 1526213"/>
              <a:gd name="connsiteX594" fmla="*/ 2127719 w 4742389"/>
              <a:gd name="connsiteY594" fmla="*/ 1485932 h 1526213"/>
              <a:gd name="connsiteX595" fmla="*/ 2204876 w 4742389"/>
              <a:gd name="connsiteY595" fmla="*/ 1503785 h 1526213"/>
              <a:gd name="connsiteX596" fmla="*/ 2254923 w 4742389"/>
              <a:gd name="connsiteY596" fmla="*/ 1513821 h 1526213"/>
              <a:gd name="connsiteX597" fmla="*/ 2304970 w 4742389"/>
              <a:gd name="connsiteY597" fmla="*/ 1523857 h 1526213"/>
              <a:gd name="connsiteX598" fmla="*/ 2314134 w 4742389"/>
              <a:gd name="connsiteY598" fmla="*/ 1526213 h 1526213"/>
              <a:gd name="connsiteX599" fmla="*/ 2281838 w 4742389"/>
              <a:gd name="connsiteY599" fmla="*/ 1526213 h 1526213"/>
              <a:gd name="connsiteX600" fmla="*/ 2258677 w 4742389"/>
              <a:gd name="connsiteY600" fmla="*/ 1520407 h 1526213"/>
              <a:gd name="connsiteX601" fmla="*/ 2252421 w 4742389"/>
              <a:gd name="connsiteY601" fmla="*/ 1518839 h 1526213"/>
              <a:gd name="connsiteX602" fmla="*/ 2204876 w 4742389"/>
              <a:gd name="connsiteY602" fmla="*/ 1508803 h 1526213"/>
              <a:gd name="connsiteX603" fmla="*/ 2117153 w 4742389"/>
              <a:gd name="connsiteY603" fmla="*/ 1489013 h 1526213"/>
              <a:gd name="connsiteX604" fmla="*/ 2014436 w 4742389"/>
              <a:gd name="connsiteY604" fmla="*/ 1518961 h 1526213"/>
              <a:gd name="connsiteX605" fmla="*/ 1983833 w 4742389"/>
              <a:gd name="connsiteY605" fmla="*/ 1526213 h 1526213"/>
              <a:gd name="connsiteX606" fmla="*/ 1962561 w 4742389"/>
              <a:gd name="connsiteY606" fmla="*/ 1526213 h 1526213"/>
              <a:gd name="connsiteX607" fmla="*/ 2014304 w 4742389"/>
              <a:gd name="connsiteY607" fmla="*/ 1513946 h 1526213"/>
              <a:gd name="connsiteX608" fmla="*/ 2107222 w 4742389"/>
              <a:gd name="connsiteY608" fmla="*/ 1486773 h 1526213"/>
              <a:gd name="connsiteX609" fmla="*/ 2104782 w 4742389"/>
              <a:gd name="connsiteY609" fmla="*/ 1486222 h 1526213"/>
              <a:gd name="connsiteX610" fmla="*/ 2059080 w 4742389"/>
              <a:gd name="connsiteY610" fmla="*/ 1477998 h 1526213"/>
              <a:gd name="connsiteX611" fmla="*/ 1992309 w 4742389"/>
              <a:gd name="connsiteY611" fmla="*/ 1496203 h 1526213"/>
              <a:gd name="connsiteX612" fmla="*/ 1852191 w 4742389"/>
              <a:gd name="connsiteY612" fmla="*/ 1526213 h 1526213"/>
              <a:gd name="connsiteX613" fmla="*/ 1827090 w 4742389"/>
              <a:gd name="connsiteY613" fmla="*/ 1526213 h 1526213"/>
              <a:gd name="connsiteX614" fmla="*/ 1991566 w 4742389"/>
              <a:gd name="connsiteY614" fmla="*/ 1491190 h 1526213"/>
              <a:gd name="connsiteX615" fmla="*/ 2047515 w 4742389"/>
              <a:gd name="connsiteY615" fmla="*/ 1475916 h 1526213"/>
              <a:gd name="connsiteX616" fmla="*/ 2019390 w 4742389"/>
              <a:gd name="connsiteY616" fmla="*/ 1470855 h 1526213"/>
              <a:gd name="connsiteX617" fmla="*/ 2007191 w 4742389"/>
              <a:gd name="connsiteY617" fmla="*/ 1468660 h 1526213"/>
              <a:gd name="connsiteX618" fmla="*/ 1989537 w 4742389"/>
              <a:gd name="connsiteY618" fmla="*/ 1465988 h 1526213"/>
              <a:gd name="connsiteX619" fmla="*/ 1702379 w 4742389"/>
              <a:gd name="connsiteY619" fmla="*/ 1526213 h 1526213"/>
              <a:gd name="connsiteX620" fmla="*/ 1678465 w 4742389"/>
              <a:gd name="connsiteY620" fmla="*/ 1526213 h 1526213"/>
              <a:gd name="connsiteX621" fmla="*/ 1975510 w 4742389"/>
              <a:gd name="connsiteY621" fmla="*/ 1463865 h 1526213"/>
              <a:gd name="connsiteX622" fmla="*/ 1916849 w 4742389"/>
              <a:gd name="connsiteY622" fmla="*/ 1454987 h 1526213"/>
              <a:gd name="connsiteX623" fmla="*/ 1654418 w 4742389"/>
              <a:gd name="connsiteY623" fmla="*/ 1505979 h 1526213"/>
              <a:gd name="connsiteX624" fmla="*/ 1507673 w 4742389"/>
              <a:gd name="connsiteY624" fmla="*/ 1526213 h 1526213"/>
              <a:gd name="connsiteX625" fmla="*/ 1470857 w 4742389"/>
              <a:gd name="connsiteY625" fmla="*/ 1526213 h 1526213"/>
              <a:gd name="connsiteX626" fmla="*/ 1651916 w 4742389"/>
              <a:gd name="connsiteY626" fmla="*/ 1500963 h 1526213"/>
              <a:gd name="connsiteX627" fmla="*/ 1899571 w 4742389"/>
              <a:gd name="connsiteY627" fmla="*/ 1452372 h 1526213"/>
              <a:gd name="connsiteX628" fmla="*/ 1834242 w 4742389"/>
              <a:gd name="connsiteY628" fmla="*/ 1442485 h 1526213"/>
              <a:gd name="connsiteX629" fmla="*/ 1639052 w 4742389"/>
              <a:gd name="connsiteY629" fmla="*/ 1476367 h 1526213"/>
              <a:gd name="connsiteX630" fmla="*/ 1254290 w 4742389"/>
              <a:gd name="connsiteY630" fmla="*/ 1526213 h 1526213"/>
              <a:gd name="connsiteX631" fmla="*/ 1219068 w 4742389"/>
              <a:gd name="connsiteY631" fmla="*/ 1526213 h 1526213"/>
              <a:gd name="connsiteX632" fmla="*/ 1237416 w 4742389"/>
              <a:gd name="connsiteY632" fmla="*/ 1524638 h 1526213"/>
              <a:gd name="connsiteX633" fmla="*/ 1639052 w 4742389"/>
              <a:gd name="connsiteY633" fmla="*/ 1471352 h 1526213"/>
              <a:gd name="connsiteX634" fmla="*/ 1818580 w 4742389"/>
              <a:gd name="connsiteY634" fmla="*/ 1440115 h 1526213"/>
              <a:gd name="connsiteX635" fmla="*/ 1808255 w 4742389"/>
              <a:gd name="connsiteY635" fmla="*/ 1438552 h 1526213"/>
              <a:gd name="connsiteX636" fmla="*/ 1740515 w 4742389"/>
              <a:gd name="connsiteY636" fmla="*/ 1430863 h 1526213"/>
              <a:gd name="connsiteX637" fmla="*/ 1626857 w 4742389"/>
              <a:gd name="connsiteY637" fmla="*/ 1448018 h 1526213"/>
              <a:gd name="connsiteX638" fmla="*/ 1228661 w 4742389"/>
              <a:gd name="connsiteY638" fmla="*/ 1495621 h 1526213"/>
              <a:gd name="connsiteX639" fmla="*/ 852899 w 4742389"/>
              <a:gd name="connsiteY639" fmla="*/ 1526213 h 1526213"/>
              <a:gd name="connsiteX640" fmla="*/ 815074 w 4742389"/>
              <a:gd name="connsiteY640" fmla="*/ 1526213 h 1526213"/>
              <a:gd name="connsiteX641" fmla="*/ 828590 w 4742389"/>
              <a:gd name="connsiteY641" fmla="*/ 1525686 h 1526213"/>
              <a:gd name="connsiteX642" fmla="*/ 1626857 w 4742389"/>
              <a:gd name="connsiteY642" fmla="*/ 1443007 h 1526213"/>
              <a:gd name="connsiteX643" fmla="*/ 1721439 w 4742389"/>
              <a:gd name="connsiteY643" fmla="*/ 1428698 h 1526213"/>
              <a:gd name="connsiteX644" fmla="*/ 1632000 w 4742389"/>
              <a:gd name="connsiteY644" fmla="*/ 1418546 h 1526213"/>
              <a:gd name="connsiteX645" fmla="*/ 1616619 w 4742389"/>
              <a:gd name="connsiteY645" fmla="*/ 1420490 h 1526213"/>
              <a:gd name="connsiteX646" fmla="*/ 820813 w 4742389"/>
              <a:gd name="connsiteY646" fmla="*/ 1493147 h 1526213"/>
              <a:gd name="connsiteX647" fmla="*/ 22503 w 4742389"/>
              <a:gd name="connsiteY647" fmla="*/ 1515695 h 1526213"/>
              <a:gd name="connsiteX648" fmla="*/ 820813 w 4742389"/>
              <a:gd name="connsiteY648" fmla="*/ 1490641 h 1526213"/>
              <a:gd name="connsiteX649" fmla="*/ 1218716 w 4742389"/>
              <a:gd name="connsiteY649" fmla="*/ 1458698 h 1526213"/>
              <a:gd name="connsiteX650" fmla="*/ 1610676 w 4742389"/>
              <a:gd name="connsiteY650" fmla="*/ 1416125 h 1526213"/>
              <a:gd name="connsiteX651" fmla="*/ 1609318 w 4742389"/>
              <a:gd name="connsiteY651" fmla="*/ 1415971 h 1526213"/>
              <a:gd name="connsiteX652" fmla="*/ 1559271 w 4742389"/>
              <a:gd name="connsiteY652" fmla="*/ 1413462 h 1526213"/>
              <a:gd name="connsiteX653" fmla="*/ 1509224 w 4742389"/>
              <a:gd name="connsiteY653" fmla="*/ 1408444 h 1526213"/>
              <a:gd name="connsiteX654" fmla="*/ 1486643 w 4742389"/>
              <a:gd name="connsiteY654" fmla="*/ 1406788 h 1526213"/>
              <a:gd name="connsiteX655" fmla="*/ 1212315 w 4742389"/>
              <a:gd name="connsiteY655" fmla="*/ 1431240 h 1526213"/>
              <a:gd name="connsiteX656" fmla="*/ 19691 w 4742389"/>
              <a:gd name="connsiteY656" fmla="*/ 1491179 h 1526213"/>
              <a:gd name="connsiteX657" fmla="*/ 1212315 w 4742389"/>
              <a:gd name="connsiteY657" fmla="*/ 1427714 h 1526213"/>
              <a:gd name="connsiteX658" fmla="*/ 1459239 w 4742389"/>
              <a:gd name="connsiteY658" fmla="*/ 1404777 h 1526213"/>
              <a:gd name="connsiteX659" fmla="*/ 1406628 w 4742389"/>
              <a:gd name="connsiteY659" fmla="*/ 1400918 h 1526213"/>
              <a:gd name="connsiteX660" fmla="*/ 1234761 w 4742389"/>
              <a:gd name="connsiteY660" fmla="*/ 1396610 h 1526213"/>
              <a:gd name="connsiteX661" fmla="*/ 810496 w 4742389"/>
              <a:gd name="connsiteY661" fmla="*/ 1426588 h 1526213"/>
              <a:gd name="connsiteX662" fmla="*/ 412867 w 4742389"/>
              <a:gd name="connsiteY662" fmla="*/ 1449810 h 1526213"/>
              <a:gd name="connsiteX663" fmla="*/ 86413 w 4742389"/>
              <a:gd name="connsiteY663" fmla="*/ 1462888 h 1526213"/>
              <a:gd name="connsiteX664" fmla="*/ 15002 w 4742389"/>
              <a:gd name="connsiteY664" fmla="*/ 1465748 h 1526213"/>
              <a:gd name="connsiteX665" fmla="*/ 89545 w 4742389"/>
              <a:gd name="connsiteY665" fmla="*/ 1462483 h 1526213"/>
              <a:gd name="connsiteX666" fmla="*/ 412867 w 4742389"/>
              <a:gd name="connsiteY666" fmla="*/ 1448322 h 1526213"/>
              <a:gd name="connsiteX667" fmla="*/ 810496 w 4742389"/>
              <a:gd name="connsiteY667" fmla="*/ 1424082 h 1526213"/>
              <a:gd name="connsiteX668" fmla="*/ 1194331 w 4742389"/>
              <a:gd name="connsiteY668" fmla="*/ 1395748 h 1526213"/>
              <a:gd name="connsiteX669" fmla="*/ 1006253 w 4742389"/>
              <a:gd name="connsiteY669" fmla="*/ 1393391 h 1526213"/>
              <a:gd name="connsiteX670" fmla="*/ 903657 w 4742389"/>
              <a:gd name="connsiteY670" fmla="*/ 1395900 h 1526213"/>
              <a:gd name="connsiteX671" fmla="*/ 853610 w 4742389"/>
              <a:gd name="connsiteY671" fmla="*/ 1398409 h 1526213"/>
              <a:gd name="connsiteX672" fmla="*/ 803563 w 4742389"/>
              <a:gd name="connsiteY672" fmla="*/ 1398409 h 1526213"/>
              <a:gd name="connsiteX673" fmla="*/ 643413 w 4742389"/>
              <a:gd name="connsiteY673" fmla="*/ 1407943 h 1526213"/>
              <a:gd name="connsiteX674" fmla="*/ 803563 w 4742389"/>
              <a:gd name="connsiteY674" fmla="*/ 1395900 h 1526213"/>
              <a:gd name="connsiteX675" fmla="*/ 853610 w 4742389"/>
              <a:gd name="connsiteY675" fmla="*/ 1393391 h 1526213"/>
              <a:gd name="connsiteX676" fmla="*/ 903657 w 4742389"/>
              <a:gd name="connsiteY676" fmla="*/ 1393391 h 1526213"/>
              <a:gd name="connsiteX677" fmla="*/ 1006253 w 4742389"/>
              <a:gd name="connsiteY677" fmla="*/ 1390882 h 1526213"/>
              <a:gd name="connsiteX678" fmla="*/ 1206441 w 4742389"/>
              <a:gd name="connsiteY678" fmla="*/ 1390882 h 1526213"/>
              <a:gd name="connsiteX679" fmla="*/ 1245512 w 4742389"/>
              <a:gd name="connsiteY679" fmla="*/ 1391970 h 1526213"/>
              <a:gd name="connsiteX680" fmla="*/ 1604112 w 4742389"/>
              <a:gd name="connsiteY680" fmla="*/ 1365499 h 1526213"/>
              <a:gd name="connsiteX681" fmla="*/ 2002016 w 4742389"/>
              <a:gd name="connsiteY681" fmla="*/ 1336050 h 1526213"/>
              <a:gd name="connsiteX682" fmla="*/ 2021651 w 4742389"/>
              <a:gd name="connsiteY682" fmla="*/ 1334783 h 1526213"/>
              <a:gd name="connsiteX683" fmla="*/ 1996024 w 4742389"/>
              <a:gd name="connsiteY683" fmla="*/ 1330291 h 1526213"/>
              <a:gd name="connsiteX684" fmla="*/ 1603761 w 4742389"/>
              <a:gd name="connsiteY684" fmla="*/ 1345747 h 1526213"/>
              <a:gd name="connsiteX685" fmla="*/ 12189 w 4742389"/>
              <a:gd name="connsiteY685" fmla="*/ 1441067 h 1526213"/>
              <a:gd name="connsiteX686" fmla="*/ 1603761 w 4742389"/>
              <a:gd name="connsiteY686" fmla="*/ 1340730 h 1526213"/>
              <a:gd name="connsiteX687" fmla="*/ 1971306 w 4742389"/>
              <a:gd name="connsiteY687" fmla="*/ 1325958 h 1526213"/>
              <a:gd name="connsiteX688" fmla="*/ 1960110 w 4742389"/>
              <a:gd name="connsiteY688" fmla="*/ 1323995 h 1526213"/>
              <a:gd name="connsiteX689" fmla="*/ 1604348 w 4742389"/>
              <a:gd name="connsiteY689" fmla="*/ 1322878 h 1526213"/>
              <a:gd name="connsiteX690" fmla="*/ 10314 w 4742389"/>
              <a:gd name="connsiteY690" fmla="*/ 1415654 h 1526213"/>
              <a:gd name="connsiteX691" fmla="*/ 1604348 w 4742389"/>
              <a:gd name="connsiteY691" fmla="*/ 1317863 h 1526213"/>
              <a:gd name="connsiteX692" fmla="*/ 1889609 w 4742389"/>
              <a:gd name="connsiteY692" fmla="*/ 1317415 h 1526213"/>
              <a:gd name="connsiteX693" fmla="*/ 1608855 w 4742389"/>
              <a:gd name="connsiteY693" fmla="*/ 1305727 h 1526213"/>
              <a:gd name="connsiteX694" fmla="*/ 805521 w 4742389"/>
              <a:gd name="connsiteY694" fmla="*/ 1325793 h 1526213"/>
              <a:gd name="connsiteX695" fmla="*/ 4688 w 4742389"/>
              <a:gd name="connsiteY695" fmla="*/ 1391008 h 1526213"/>
              <a:gd name="connsiteX696" fmla="*/ 805521 w 4742389"/>
              <a:gd name="connsiteY696" fmla="*/ 1323285 h 1526213"/>
              <a:gd name="connsiteX697" fmla="*/ 1608855 w 4742389"/>
              <a:gd name="connsiteY697" fmla="*/ 1300711 h 1526213"/>
              <a:gd name="connsiteX698" fmla="*/ 1882117 w 4742389"/>
              <a:gd name="connsiteY698" fmla="*/ 1311385 h 1526213"/>
              <a:gd name="connsiteX699" fmla="*/ 1877765 w 4742389"/>
              <a:gd name="connsiteY699" fmla="*/ 1310731 h 1526213"/>
              <a:gd name="connsiteX700" fmla="*/ 1815761 w 4742389"/>
              <a:gd name="connsiteY700" fmla="*/ 1304073 h 1526213"/>
              <a:gd name="connsiteX701" fmla="*/ 1614323 w 4742389"/>
              <a:gd name="connsiteY701" fmla="*/ 1288086 h 1526213"/>
              <a:gd name="connsiteX702" fmla="*/ 1411633 w 4742389"/>
              <a:gd name="connsiteY702" fmla="*/ 1280562 h 1526213"/>
              <a:gd name="connsiteX703" fmla="*/ 1211445 w 4742389"/>
              <a:gd name="connsiteY703" fmla="*/ 1278054 h 1526213"/>
              <a:gd name="connsiteX704" fmla="*/ 806066 w 4742389"/>
              <a:gd name="connsiteY704" fmla="*/ 1290593 h 1526213"/>
              <a:gd name="connsiteX705" fmla="*/ 2813 w 4742389"/>
              <a:gd name="connsiteY705" fmla="*/ 1365827 h 1526213"/>
              <a:gd name="connsiteX706" fmla="*/ 806066 w 4742389"/>
              <a:gd name="connsiteY706" fmla="*/ 1288086 h 1526213"/>
              <a:gd name="connsiteX707" fmla="*/ 1211445 w 4742389"/>
              <a:gd name="connsiteY707" fmla="*/ 1275547 h 1526213"/>
              <a:gd name="connsiteX708" fmla="*/ 1411633 w 4742389"/>
              <a:gd name="connsiteY708" fmla="*/ 1275547 h 1526213"/>
              <a:gd name="connsiteX709" fmla="*/ 1614323 w 4742389"/>
              <a:gd name="connsiteY709" fmla="*/ 1283070 h 1526213"/>
              <a:gd name="connsiteX710" fmla="*/ 1781622 w 4742389"/>
              <a:gd name="connsiteY710" fmla="*/ 1296286 h 1526213"/>
              <a:gd name="connsiteX711" fmla="*/ 1724248 w 4742389"/>
              <a:gd name="connsiteY711" fmla="*/ 1287666 h 1526213"/>
              <a:gd name="connsiteX712" fmla="*/ 1621644 w 4742389"/>
              <a:gd name="connsiteY712" fmla="*/ 1277640 h 1526213"/>
              <a:gd name="connsiteX713" fmla="*/ 1216233 w 4742389"/>
              <a:gd name="connsiteY713" fmla="*/ 1252574 h 1526213"/>
              <a:gd name="connsiteX714" fmla="*/ 1166183 w 4742389"/>
              <a:gd name="connsiteY714" fmla="*/ 1250067 h 1526213"/>
              <a:gd name="connsiteX715" fmla="*/ 1113629 w 4742389"/>
              <a:gd name="connsiteY715" fmla="*/ 1250067 h 1526213"/>
              <a:gd name="connsiteX716" fmla="*/ 1013528 w 4742389"/>
              <a:gd name="connsiteY716" fmla="*/ 1250067 h 1526213"/>
              <a:gd name="connsiteX717" fmla="*/ 808320 w 4742389"/>
              <a:gd name="connsiteY717" fmla="*/ 1257587 h 1526213"/>
              <a:gd name="connsiteX718" fmla="*/ 0 w 4742389"/>
              <a:gd name="connsiteY718" fmla="*/ 1340304 h 1526213"/>
              <a:gd name="connsiteX719" fmla="*/ 808320 w 4742389"/>
              <a:gd name="connsiteY719" fmla="*/ 1255081 h 1526213"/>
              <a:gd name="connsiteX720" fmla="*/ 1013528 w 4742389"/>
              <a:gd name="connsiteY720" fmla="*/ 1247561 h 1526213"/>
              <a:gd name="connsiteX721" fmla="*/ 1113629 w 4742389"/>
              <a:gd name="connsiteY721" fmla="*/ 1247561 h 1526213"/>
              <a:gd name="connsiteX722" fmla="*/ 1166183 w 4742389"/>
              <a:gd name="connsiteY722" fmla="*/ 1247561 h 1526213"/>
              <a:gd name="connsiteX723" fmla="*/ 1216233 w 4742389"/>
              <a:gd name="connsiteY723" fmla="*/ 1247561 h 1526213"/>
              <a:gd name="connsiteX724" fmla="*/ 1621644 w 4742389"/>
              <a:gd name="connsiteY724" fmla="*/ 1272627 h 1526213"/>
              <a:gd name="connsiteX725" fmla="*/ 1724248 w 4742389"/>
              <a:gd name="connsiteY725" fmla="*/ 1282653 h 1526213"/>
              <a:gd name="connsiteX726" fmla="*/ 1824350 w 4742389"/>
              <a:gd name="connsiteY726" fmla="*/ 1297692 h 1526213"/>
              <a:gd name="connsiteX727" fmla="*/ 1874401 w 4742389"/>
              <a:gd name="connsiteY727" fmla="*/ 1305212 h 1526213"/>
              <a:gd name="connsiteX728" fmla="*/ 1876050 w 4742389"/>
              <a:gd name="connsiteY728" fmla="*/ 1305460 h 1526213"/>
              <a:gd name="connsiteX729" fmla="*/ 1958694 w 4742389"/>
              <a:gd name="connsiteY729" fmla="*/ 1314376 h 1526213"/>
              <a:gd name="connsiteX730" fmla="*/ 2010210 w 4742389"/>
              <a:gd name="connsiteY730" fmla="*/ 1316388 h 1526213"/>
              <a:gd name="connsiteX731" fmla="*/ 2037840 w 4742389"/>
              <a:gd name="connsiteY731" fmla="*/ 1318801 h 1526213"/>
              <a:gd name="connsiteX732" fmla="*/ 2123809 w 4742389"/>
              <a:gd name="connsiteY732" fmla="*/ 1322717 h 1526213"/>
              <a:gd name="connsiteX733" fmla="*/ 2237745 w 4742389"/>
              <a:gd name="connsiteY733" fmla="*/ 1320831 h 1526213"/>
              <a:gd name="connsiteX734" fmla="*/ 2295221 w 4742389"/>
              <a:gd name="connsiteY734" fmla="*/ 1317121 h 1526213"/>
              <a:gd name="connsiteX735" fmla="*/ 2402045 w 4742389"/>
              <a:gd name="connsiteY735" fmla="*/ 1305641 h 1526213"/>
              <a:gd name="connsiteX736" fmla="*/ 2410836 w 4742389"/>
              <a:gd name="connsiteY736" fmla="*/ 1304694 h 1526213"/>
              <a:gd name="connsiteX737" fmla="*/ 2546168 w 4742389"/>
              <a:gd name="connsiteY737" fmla="*/ 1282955 h 1526213"/>
              <a:gd name="connsiteX738" fmla="*/ 2659717 w 4742389"/>
              <a:gd name="connsiteY738" fmla="*/ 1258873 h 1526213"/>
              <a:gd name="connsiteX739" fmla="*/ 2712288 w 4742389"/>
              <a:gd name="connsiteY739" fmla="*/ 1244690 h 1526213"/>
              <a:gd name="connsiteX740" fmla="*/ 2835272 w 4742389"/>
              <a:gd name="connsiteY740" fmla="*/ 1207526 h 1526213"/>
              <a:gd name="connsiteX741" fmla="*/ 2871251 w 4742389"/>
              <a:gd name="connsiteY741" fmla="*/ 1194959 h 1526213"/>
              <a:gd name="connsiteX742" fmla="*/ 3022620 w 4742389"/>
              <a:gd name="connsiteY742" fmla="*/ 1135682 h 1526213"/>
              <a:gd name="connsiteX743" fmla="*/ 3065180 w 4742389"/>
              <a:gd name="connsiteY743" fmla="*/ 1117038 h 1526213"/>
              <a:gd name="connsiteX744" fmla="*/ 3135498 w 4742389"/>
              <a:gd name="connsiteY744" fmla="*/ 1082054 h 1526213"/>
              <a:gd name="connsiteX745" fmla="*/ 3272966 w 4742389"/>
              <a:gd name="connsiteY745" fmla="*/ 1007211 h 1526213"/>
              <a:gd name="connsiteX746" fmla="*/ 3948651 w 4742389"/>
              <a:gd name="connsiteY746" fmla="*/ 518325 h 1526213"/>
              <a:gd name="connsiteX747" fmla="*/ 4268975 w 4742389"/>
              <a:gd name="connsiteY747" fmla="*/ 247557 h 1526213"/>
              <a:gd name="connsiteX748" fmla="*/ 4631843 w 4742389"/>
              <a:gd name="connsiteY748" fmla="*/ 36959 h 1526213"/>
              <a:gd name="connsiteX749" fmla="*/ 4731319 w 4742389"/>
              <a:gd name="connsiteY749" fmla="*/ 2487 h 152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</a:cxnLst>
            <a:rect l="l" t="t" r="r" b="b"/>
            <a:pathLst>
              <a:path w="4742389" h="1526213">
                <a:moveTo>
                  <a:pt x="643413" y="1407943"/>
                </a:moveTo>
                <a:lnTo>
                  <a:pt x="403188" y="1426007"/>
                </a:lnTo>
                <a:cubicBezTo>
                  <a:pt x="469501" y="1420989"/>
                  <a:pt x="536438" y="1415344"/>
                  <a:pt x="603376" y="1410326"/>
                </a:cubicBezTo>
                <a:close/>
                <a:moveTo>
                  <a:pt x="2316873" y="1406472"/>
                </a:moveTo>
                <a:lnTo>
                  <a:pt x="2292268" y="1414417"/>
                </a:lnTo>
                <a:lnTo>
                  <a:pt x="2070799" y="1474802"/>
                </a:lnTo>
                <a:lnTo>
                  <a:pt x="2094773" y="1479009"/>
                </a:lnTo>
                <a:cubicBezTo>
                  <a:pt x="2107285" y="1481204"/>
                  <a:pt x="2107285" y="1481204"/>
                  <a:pt x="2107285" y="1481204"/>
                </a:cubicBezTo>
                <a:lnTo>
                  <a:pt x="2117880" y="1483656"/>
                </a:lnTo>
                <a:lnTo>
                  <a:pt x="2315239" y="1425938"/>
                </a:lnTo>
                <a:lnTo>
                  <a:pt x="2347886" y="1414711"/>
                </a:lnTo>
                <a:lnTo>
                  <a:pt x="2328299" y="1409548"/>
                </a:lnTo>
                <a:cubicBezTo>
                  <a:pt x="2322355" y="1407982"/>
                  <a:pt x="2322355" y="1407982"/>
                  <a:pt x="2322355" y="1407982"/>
                </a:cubicBezTo>
                <a:close/>
                <a:moveTo>
                  <a:pt x="2271317" y="1393924"/>
                </a:moveTo>
                <a:lnTo>
                  <a:pt x="2070766" y="1448952"/>
                </a:lnTo>
                <a:lnTo>
                  <a:pt x="2003434" y="1463073"/>
                </a:lnTo>
                <a:lnTo>
                  <a:pt x="2007191" y="1463642"/>
                </a:lnTo>
                <a:lnTo>
                  <a:pt x="2059110" y="1472751"/>
                </a:lnTo>
                <a:lnTo>
                  <a:pt x="2291173" y="1409403"/>
                </a:lnTo>
                <a:lnTo>
                  <a:pt x="2307838" y="1403983"/>
                </a:lnTo>
                <a:close/>
                <a:moveTo>
                  <a:pt x="2378176" y="1386677"/>
                </a:moveTo>
                <a:lnTo>
                  <a:pt x="2329155" y="1402506"/>
                </a:lnTo>
                <a:lnTo>
                  <a:pt x="2358093" y="1411201"/>
                </a:lnTo>
                <a:lnTo>
                  <a:pt x="2407814" y="1394103"/>
                </a:lnTo>
                <a:close/>
                <a:moveTo>
                  <a:pt x="2233796" y="1383589"/>
                </a:moveTo>
                <a:lnTo>
                  <a:pt x="2052937" y="1428544"/>
                </a:lnTo>
                <a:lnTo>
                  <a:pt x="1931367" y="1452166"/>
                </a:lnTo>
                <a:lnTo>
                  <a:pt x="1989402" y="1460949"/>
                </a:lnTo>
                <a:lnTo>
                  <a:pt x="2070453" y="1443937"/>
                </a:lnTo>
                <a:lnTo>
                  <a:pt x="2261511" y="1391222"/>
                </a:lnTo>
                <a:close/>
                <a:moveTo>
                  <a:pt x="2329305" y="1378012"/>
                </a:moveTo>
                <a:lnTo>
                  <a:pt x="2283683" y="1390530"/>
                </a:lnTo>
                <a:lnTo>
                  <a:pt x="2320293" y="1399933"/>
                </a:lnTo>
                <a:lnTo>
                  <a:pt x="2368504" y="1384254"/>
                </a:lnTo>
                <a:lnTo>
                  <a:pt x="2365026" y="1383382"/>
                </a:lnTo>
                <a:close/>
                <a:moveTo>
                  <a:pt x="2195642" y="1373395"/>
                </a:moveTo>
                <a:lnTo>
                  <a:pt x="2036309" y="1407409"/>
                </a:lnTo>
                <a:lnTo>
                  <a:pt x="1849685" y="1439804"/>
                </a:lnTo>
                <a:lnTo>
                  <a:pt x="1914009" y="1449539"/>
                </a:lnTo>
                <a:lnTo>
                  <a:pt x="2051373" y="1422588"/>
                </a:lnTo>
                <a:lnTo>
                  <a:pt x="2222273" y="1380415"/>
                </a:lnTo>
                <a:lnTo>
                  <a:pt x="2222253" y="1380409"/>
                </a:lnTo>
                <a:close/>
                <a:moveTo>
                  <a:pt x="2287251" y="1370301"/>
                </a:moveTo>
                <a:lnTo>
                  <a:pt x="2245412" y="1380701"/>
                </a:lnTo>
                <a:lnTo>
                  <a:pt x="2273499" y="1387915"/>
                </a:lnTo>
                <a:lnTo>
                  <a:pt x="2316413" y="1376074"/>
                </a:lnTo>
                <a:lnTo>
                  <a:pt x="2314979" y="1375859"/>
                </a:lnTo>
                <a:close/>
                <a:moveTo>
                  <a:pt x="2436053" y="1367988"/>
                </a:moveTo>
                <a:lnTo>
                  <a:pt x="2389019" y="1383175"/>
                </a:lnTo>
                <a:lnTo>
                  <a:pt x="2408817" y="1387144"/>
                </a:lnTo>
                <a:cubicBezTo>
                  <a:pt x="2415073" y="1388398"/>
                  <a:pt x="2415073" y="1388398"/>
                  <a:pt x="2415073" y="1388398"/>
                </a:cubicBezTo>
                <a:lnTo>
                  <a:pt x="2420586" y="1389710"/>
                </a:lnTo>
                <a:lnTo>
                  <a:pt x="2468716" y="1373159"/>
                </a:lnTo>
                <a:close/>
                <a:moveTo>
                  <a:pt x="2154700" y="1363869"/>
                </a:moveTo>
                <a:lnTo>
                  <a:pt x="2023175" y="1388201"/>
                </a:lnTo>
                <a:lnTo>
                  <a:pt x="1759491" y="1427999"/>
                </a:lnTo>
                <a:lnTo>
                  <a:pt x="1808255" y="1433534"/>
                </a:lnTo>
                <a:lnTo>
                  <a:pt x="1834004" y="1437431"/>
                </a:lnTo>
                <a:lnTo>
                  <a:pt x="2035370" y="1402394"/>
                </a:lnTo>
                <a:lnTo>
                  <a:pt x="2184870" y="1370556"/>
                </a:lnTo>
                <a:lnTo>
                  <a:pt x="2180649" y="1369443"/>
                </a:lnTo>
                <a:cubicBezTo>
                  <a:pt x="2174705" y="1367877"/>
                  <a:pt x="2174705" y="1367877"/>
                  <a:pt x="2174705" y="1367877"/>
                </a:cubicBezTo>
                <a:close/>
                <a:moveTo>
                  <a:pt x="2247479" y="1362329"/>
                </a:moveTo>
                <a:lnTo>
                  <a:pt x="2207044" y="1370961"/>
                </a:lnTo>
                <a:lnTo>
                  <a:pt x="2218500" y="1373830"/>
                </a:lnTo>
                <a:cubicBezTo>
                  <a:pt x="2224756" y="1375396"/>
                  <a:pt x="2224756" y="1375396"/>
                  <a:pt x="2224756" y="1375396"/>
                </a:cubicBezTo>
                <a:lnTo>
                  <a:pt x="2233504" y="1377643"/>
                </a:lnTo>
                <a:lnTo>
                  <a:pt x="2274010" y="1367647"/>
                </a:lnTo>
                <a:lnTo>
                  <a:pt x="2257112" y="1364260"/>
                </a:lnTo>
                <a:close/>
                <a:moveTo>
                  <a:pt x="2389230" y="1361570"/>
                </a:moveTo>
                <a:lnTo>
                  <a:pt x="2344103" y="1373952"/>
                </a:lnTo>
                <a:lnTo>
                  <a:pt x="2359083" y="1377112"/>
                </a:lnTo>
                <a:cubicBezTo>
                  <a:pt x="2365026" y="1378366"/>
                  <a:pt x="2365026" y="1378366"/>
                  <a:pt x="2365026" y="1378366"/>
                </a:cubicBezTo>
                <a:lnTo>
                  <a:pt x="2378378" y="1381042"/>
                </a:lnTo>
                <a:lnTo>
                  <a:pt x="2424260" y="1366121"/>
                </a:lnTo>
                <a:lnTo>
                  <a:pt x="2407185" y="1363417"/>
                </a:lnTo>
                <a:close/>
                <a:moveTo>
                  <a:pt x="2341950" y="1356705"/>
                </a:moveTo>
                <a:lnTo>
                  <a:pt x="2304394" y="1366040"/>
                </a:lnTo>
                <a:lnTo>
                  <a:pt x="2304969" y="1366141"/>
                </a:lnTo>
                <a:cubicBezTo>
                  <a:pt x="2317481" y="1368335"/>
                  <a:pt x="2317481" y="1368335"/>
                  <a:pt x="2317481" y="1368335"/>
                </a:cubicBezTo>
                <a:lnTo>
                  <a:pt x="2332771" y="1371561"/>
                </a:lnTo>
                <a:lnTo>
                  <a:pt x="2374483" y="1360052"/>
                </a:lnTo>
                <a:close/>
                <a:moveTo>
                  <a:pt x="2114465" y="1355554"/>
                </a:moveTo>
                <a:lnTo>
                  <a:pt x="2012958" y="1370382"/>
                </a:lnTo>
                <a:lnTo>
                  <a:pt x="1652914" y="1415902"/>
                </a:lnTo>
                <a:lnTo>
                  <a:pt x="1740389" y="1425831"/>
                </a:lnTo>
                <a:lnTo>
                  <a:pt x="2022237" y="1383190"/>
                </a:lnTo>
                <a:lnTo>
                  <a:pt x="2141381" y="1361201"/>
                </a:lnTo>
                <a:lnTo>
                  <a:pt x="2124654" y="1357850"/>
                </a:lnTo>
                <a:close/>
                <a:moveTo>
                  <a:pt x="2205859" y="1354405"/>
                </a:moveTo>
                <a:lnTo>
                  <a:pt x="2167711" y="1361462"/>
                </a:lnTo>
                <a:lnTo>
                  <a:pt x="2174705" y="1362863"/>
                </a:lnTo>
                <a:lnTo>
                  <a:pt x="2195978" y="1368190"/>
                </a:lnTo>
                <a:lnTo>
                  <a:pt x="2235125" y="1359853"/>
                </a:lnTo>
                <a:lnTo>
                  <a:pt x="2227397" y="1358304"/>
                </a:lnTo>
                <a:cubicBezTo>
                  <a:pt x="2214885" y="1355796"/>
                  <a:pt x="2214885" y="1355796"/>
                  <a:pt x="2214885" y="1355796"/>
                </a:cubicBezTo>
                <a:close/>
                <a:moveTo>
                  <a:pt x="2295983" y="1351975"/>
                </a:moveTo>
                <a:lnTo>
                  <a:pt x="2263606" y="1358887"/>
                </a:lnTo>
                <a:lnTo>
                  <a:pt x="2290440" y="1363593"/>
                </a:lnTo>
                <a:lnTo>
                  <a:pt x="2325296" y="1354991"/>
                </a:lnTo>
                <a:close/>
                <a:moveTo>
                  <a:pt x="2495411" y="1348764"/>
                </a:moveTo>
                <a:lnTo>
                  <a:pt x="2495384" y="1348773"/>
                </a:lnTo>
                <a:cubicBezTo>
                  <a:pt x="2490237" y="1350491"/>
                  <a:pt x="2490237" y="1350491"/>
                  <a:pt x="2490237" y="1350491"/>
                </a:cubicBezTo>
                <a:lnTo>
                  <a:pt x="2447859" y="1364175"/>
                </a:lnTo>
                <a:lnTo>
                  <a:pt x="2480486" y="1369112"/>
                </a:lnTo>
                <a:lnTo>
                  <a:pt x="2512196" y="1358207"/>
                </a:lnTo>
                <a:lnTo>
                  <a:pt x="2528899" y="1351771"/>
                </a:lnTo>
                <a:close/>
                <a:moveTo>
                  <a:pt x="2165222" y="1348139"/>
                </a:moveTo>
                <a:lnTo>
                  <a:pt x="2128200" y="1353548"/>
                </a:lnTo>
                <a:lnTo>
                  <a:pt x="2154407" y="1358797"/>
                </a:lnTo>
                <a:lnTo>
                  <a:pt x="2190793" y="1352082"/>
                </a:lnTo>
                <a:close/>
                <a:moveTo>
                  <a:pt x="2076862" y="1347080"/>
                </a:moveTo>
                <a:lnTo>
                  <a:pt x="1608761" y="1395903"/>
                </a:lnTo>
                <a:lnTo>
                  <a:pt x="1516343" y="1404140"/>
                </a:lnTo>
                <a:lnTo>
                  <a:pt x="1553015" y="1407817"/>
                </a:lnTo>
                <a:cubicBezTo>
                  <a:pt x="1559271" y="1408444"/>
                  <a:pt x="1559271" y="1408444"/>
                  <a:pt x="1559271" y="1408444"/>
                </a:cubicBezTo>
                <a:cubicBezTo>
                  <a:pt x="1609318" y="1410953"/>
                  <a:pt x="1609318" y="1410953"/>
                  <a:pt x="1609318" y="1410953"/>
                </a:cubicBezTo>
                <a:lnTo>
                  <a:pt x="1631961" y="1413523"/>
                </a:lnTo>
                <a:lnTo>
                  <a:pt x="2012019" y="1365058"/>
                </a:lnTo>
                <a:lnTo>
                  <a:pt x="2098552" y="1351968"/>
                </a:lnTo>
                <a:close/>
                <a:moveTo>
                  <a:pt x="2246510" y="1346884"/>
                </a:moveTo>
                <a:lnTo>
                  <a:pt x="2221525" y="1351506"/>
                </a:lnTo>
                <a:lnTo>
                  <a:pt x="2250476" y="1356584"/>
                </a:lnTo>
                <a:lnTo>
                  <a:pt x="2279891" y="1350319"/>
                </a:lnTo>
                <a:close/>
                <a:moveTo>
                  <a:pt x="2450575" y="1344737"/>
                </a:moveTo>
                <a:lnTo>
                  <a:pt x="2403537" y="1357644"/>
                </a:lnTo>
                <a:lnTo>
                  <a:pt x="2409688" y="1358401"/>
                </a:lnTo>
                <a:lnTo>
                  <a:pt x="2435834" y="1362356"/>
                </a:lnTo>
                <a:lnTo>
                  <a:pt x="2481478" y="1347512"/>
                </a:lnTo>
                <a:close/>
                <a:moveTo>
                  <a:pt x="2203856" y="1342495"/>
                </a:moveTo>
                <a:lnTo>
                  <a:pt x="2182766" y="1345576"/>
                </a:lnTo>
                <a:lnTo>
                  <a:pt x="2204876" y="1348900"/>
                </a:lnTo>
                <a:lnTo>
                  <a:pt x="2206615" y="1349161"/>
                </a:lnTo>
                <a:lnTo>
                  <a:pt x="2228818" y="1345064"/>
                </a:lnTo>
                <a:close/>
                <a:moveTo>
                  <a:pt x="2125471" y="1342010"/>
                </a:moveTo>
                <a:lnTo>
                  <a:pt x="2092630" y="1345435"/>
                </a:lnTo>
                <a:lnTo>
                  <a:pt x="2112055" y="1349925"/>
                </a:lnTo>
                <a:lnTo>
                  <a:pt x="2144739" y="1344981"/>
                </a:lnTo>
                <a:lnTo>
                  <a:pt x="2129493" y="1342630"/>
                </a:lnTo>
                <a:close/>
                <a:moveTo>
                  <a:pt x="2406147" y="1340747"/>
                </a:moveTo>
                <a:lnTo>
                  <a:pt x="2359815" y="1352264"/>
                </a:lnTo>
                <a:lnTo>
                  <a:pt x="2389481" y="1355914"/>
                </a:lnTo>
                <a:lnTo>
                  <a:pt x="2435045" y="1343343"/>
                </a:lnTo>
                <a:close/>
                <a:moveTo>
                  <a:pt x="2039442" y="1338647"/>
                </a:moveTo>
                <a:lnTo>
                  <a:pt x="2002016" y="1341063"/>
                </a:lnTo>
                <a:cubicBezTo>
                  <a:pt x="1869381" y="1350461"/>
                  <a:pt x="1736747" y="1360486"/>
                  <a:pt x="1604112" y="1370511"/>
                </a:cubicBezTo>
                <a:lnTo>
                  <a:pt x="1284898" y="1393067"/>
                </a:lnTo>
                <a:lnTo>
                  <a:pt x="1307786" y="1393704"/>
                </a:lnTo>
                <a:cubicBezTo>
                  <a:pt x="1341567" y="1395272"/>
                  <a:pt x="1375349" y="1397154"/>
                  <a:pt x="1409130" y="1398409"/>
                </a:cubicBezTo>
                <a:lnTo>
                  <a:pt x="1486203" y="1402273"/>
                </a:lnTo>
                <a:lnTo>
                  <a:pt x="1608761" y="1390888"/>
                </a:lnTo>
                <a:lnTo>
                  <a:pt x="2057350" y="1342682"/>
                </a:lnTo>
                <a:close/>
                <a:moveTo>
                  <a:pt x="2358501" y="1338629"/>
                </a:moveTo>
                <a:lnTo>
                  <a:pt x="2318464" y="1347176"/>
                </a:lnTo>
                <a:lnTo>
                  <a:pt x="2344156" y="1350337"/>
                </a:lnTo>
                <a:lnTo>
                  <a:pt x="2386901" y="1339789"/>
                </a:lnTo>
                <a:close/>
                <a:moveTo>
                  <a:pt x="2162054" y="1338194"/>
                </a:moveTo>
                <a:lnTo>
                  <a:pt x="2145290" y="1339943"/>
                </a:lnTo>
                <a:lnTo>
                  <a:pt x="2161718" y="1342412"/>
                </a:lnTo>
                <a:lnTo>
                  <a:pt x="2178448" y="1339881"/>
                </a:lnTo>
                <a:close/>
                <a:moveTo>
                  <a:pt x="2303316" y="1336375"/>
                </a:moveTo>
                <a:lnTo>
                  <a:pt x="2274305" y="1341742"/>
                </a:lnTo>
                <a:lnTo>
                  <a:pt x="2303371" y="1345319"/>
                </a:lnTo>
                <a:lnTo>
                  <a:pt x="2338599" y="1337816"/>
                </a:lnTo>
                <a:close/>
                <a:moveTo>
                  <a:pt x="2084118" y="1335762"/>
                </a:moveTo>
                <a:lnTo>
                  <a:pt x="2058060" y="1337445"/>
                </a:lnTo>
                <a:lnTo>
                  <a:pt x="2073303" y="1340968"/>
                </a:lnTo>
                <a:lnTo>
                  <a:pt x="2099804" y="1338120"/>
                </a:lnTo>
                <a:close/>
                <a:moveTo>
                  <a:pt x="2258325" y="1334538"/>
                </a:moveTo>
                <a:lnTo>
                  <a:pt x="2238863" y="1337381"/>
                </a:lnTo>
                <a:lnTo>
                  <a:pt x="2257812" y="1339713"/>
                </a:lnTo>
                <a:lnTo>
                  <a:pt x="2280863" y="1335459"/>
                </a:lnTo>
                <a:close/>
                <a:moveTo>
                  <a:pt x="2117484" y="1333608"/>
                </a:moveTo>
                <a:lnTo>
                  <a:pt x="2108922" y="1334161"/>
                </a:lnTo>
                <a:lnTo>
                  <a:pt x="2117294" y="1335734"/>
                </a:lnTo>
                <a:lnTo>
                  <a:pt x="2119259" y="1336030"/>
                </a:lnTo>
                <a:lnTo>
                  <a:pt x="2129903" y="1334886"/>
                </a:lnTo>
                <a:close/>
                <a:moveTo>
                  <a:pt x="2214330" y="1332742"/>
                </a:moveTo>
                <a:lnTo>
                  <a:pt x="2206623" y="1333546"/>
                </a:lnTo>
                <a:lnTo>
                  <a:pt x="2210301" y="1333867"/>
                </a:lnTo>
                <a:lnTo>
                  <a:pt x="2214659" y="1334403"/>
                </a:lnTo>
                <a:lnTo>
                  <a:pt x="2223238" y="1333105"/>
                </a:lnTo>
                <a:close/>
                <a:moveTo>
                  <a:pt x="2043194" y="1329610"/>
                </a:moveTo>
                <a:lnTo>
                  <a:pt x="2024364" y="1329818"/>
                </a:lnTo>
                <a:lnTo>
                  <a:pt x="2027055" y="1330278"/>
                </a:lnTo>
                <a:lnTo>
                  <a:pt x="2041108" y="1333527"/>
                </a:lnTo>
                <a:lnTo>
                  <a:pt x="2060792" y="1332256"/>
                </a:lnTo>
                <a:close/>
                <a:moveTo>
                  <a:pt x="2556751" y="1328281"/>
                </a:moveTo>
                <a:lnTo>
                  <a:pt x="2531411" y="1336743"/>
                </a:lnTo>
                <a:lnTo>
                  <a:pt x="2511183" y="1343497"/>
                </a:lnTo>
                <a:lnTo>
                  <a:pt x="2544027" y="1345942"/>
                </a:lnTo>
                <a:lnTo>
                  <a:pt x="2568621" y="1336466"/>
                </a:lnTo>
                <a:lnTo>
                  <a:pt x="2588499" y="1328806"/>
                </a:lnTo>
                <a:close/>
                <a:moveTo>
                  <a:pt x="2508372" y="1327480"/>
                </a:moveTo>
                <a:lnTo>
                  <a:pt x="2508269" y="1327512"/>
                </a:lnTo>
                <a:cubicBezTo>
                  <a:pt x="2467095" y="1340204"/>
                  <a:pt x="2467095" y="1340204"/>
                  <a:pt x="2467095" y="1340204"/>
                </a:cubicBezTo>
                <a:lnTo>
                  <a:pt x="2467064" y="1340213"/>
                </a:lnTo>
                <a:lnTo>
                  <a:pt x="2496859" y="1342431"/>
                </a:lnTo>
                <a:lnTo>
                  <a:pt x="2540061" y="1328005"/>
                </a:lnTo>
                <a:close/>
                <a:moveTo>
                  <a:pt x="2460291" y="1326684"/>
                </a:moveTo>
                <a:lnTo>
                  <a:pt x="2447701" y="1330418"/>
                </a:lnTo>
                <a:lnTo>
                  <a:pt x="2421841" y="1336846"/>
                </a:lnTo>
                <a:lnTo>
                  <a:pt x="2450782" y="1339001"/>
                </a:lnTo>
                <a:lnTo>
                  <a:pt x="2464592" y="1335190"/>
                </a:lnTo>
                <a:lnTo>
                  <a:pt x="2490560" y="1327185"/>
                </a:lnTo>
                <a:close/>
                <a:moveTo>
                  <a:pt x="2329673" y="1326450"/>
                </a:moveTo>
                <a:lnTo>
                  <a:pt x="2312386" y="1326641"/>
                </a:lnTo>
                <a:lnTo>
                  <a:pt x="2288043" y="1330197"/>
                </a:lnTo>
                <a:lnTo>
                  <a:pt x="2305151" y="1330976"/>
                </a:lnTo>
                <a:close/>
                <a:moveTo>
                  <a:pt x="2417751" y="1325980"/>
                </a:moveTo>
                <a:lnTo>
                  <a:pt x="2378665" y="1334324"/>
                </a:lnTo>
                <a:lnTo>
                  <a:pt x="2402616" y="1335415"/>
                </a:lnTo>
                <a:lnTo>
                  <a:pt x="2404158" y="1335530"/>
                </a:lnTo>
                <a:lnTo>
                  <a:pt x="2441278" y="1326370"/>
                </a:lnTo>
                <a:close/>
                <a:moveTo>
                  <a:pt x="2395372" y="1325725"/>
                </a:moveTo>
                <a:lnTo>
                  <a:pt x="2358699" y="1326130"/>
                </a:lnTo>
                <a:lnTo>
                  <a:pt x="2327099" y="1331976"/>
                </a:lnTo>
                <a:lnTo>
                  <a:pt x="2359165" y="1333436"/>
                </a:lnTo>
                <a:close/>
                <a:moveTo>
                  <a:pt x="1990882" y="1324092"/>
                </a:moveTo>
                <a:lnTo>
                  <a:pt x="1995991" y="1324966"/>
                </a:lnTo>
                <a:lnTo>
                  <a:pt x="2001654" y="1324738"/>
                </a:lnTo>
                <a:lnTo>
                  <a:pt x="2007341" y="1324644"/>
                </a:lnTo>
                <a:lnTo>
                  <a:pt x="2002542" y="1324129"/>
                </a:lnTo>
                <a:close/>
                <a:moveTo>
                  <a:pt x="2384183" y="1316390"/>
                </a:moveTo>
                <a:lnTo>
                  <a:pt x="2381275" y="1316577"/>
                </a:lnTo>
                <a:lnTo>
                  <a:pt x="2366770" y="1318696"/>
                </a:lnTo>
                <a:lnTo>
                  <a:pt x="2372170" y="1318607"/>
                </a:lnTo>
                <a:close/>
                <a:moveTo>
                  <a:pt x="2451213" y="1313030"/>
                </a:moveTo>
                <a:lnTo>
                  <a:pt x="2421664" y="1314380"/>
                </a:lnTo>
                <a:lnTo>
                  <a:pt x="2417617" y="1315230"/>
                </a:lnTo>
                <a:lnTo>
                  <a:pt x="2401604" y="1318193"/>
                </a:lnTo>
                <a:lnTo>
                  <a:pt x="2428366" y="1318699"/>
                </a:lnTo>
                <a:lnTo>
                  <a:pt x="2429812" y="1318391"/>
                </a:lnTo>
                <a:close/>
                <a:moveTo>
                  <a:pt x="2492367" y="1311149"/>
                </a:moveTo>
                <a:lnTo>
                  <a:pt x="2475699" y="1311911"/>
                </a:lnTo>
                <a:lnTo>
                  <a:pt x="2447182" y="1319055"/>
                </a:lnTo>
                <a:lnTo>
                  <a:pt x="2465084" y="1319393"/>
                </a:lnTo>
                <a:close/>
                <a:moveTo>
                  <a:pt x="2551323" y="1308454"/>
                </a:moveTo>
                <a:lnTo>
                  <a:pt x="2516377" y="1310052"/>
                </a:lnTo>
                <a:lnTo>
                  <a:pt x="2483691" y="1319745"/>
                </a:lnTo>
                <a:lnTo>
                  <a:pt x="2512904" y="1320298"/>
                </a:lnTo>
                <a:lnTo>
                  <a:pt x="2521016" y="1317797"/>
                </a:lnTo>
                <a:cubicBezTo>
                  <a:pt x="2534740" y="1313566"/>
                  <a:pt x="2543890" y="1310746"/>
                  <a:pt x="2549989" y="1308865"/>
                </a:cubicBezTo>
                <a:close/>
                <a:moveTo>
                  <a:pt x="2604968" y="1306003"/>
                </a:moveTo>
                <a:lnTo>
                  <a:pt x="2572584" y="1307483"/>
                </a:lnTo>
                <a:lnTo>
                  <a:pt x="2564691" y="1310119"/>
                </a:lnTo>
                <a:lnTo>
                  <a:pt x="2530587" y="1320632"/>
                </a:lnTo>
                <a:lnTo>
                  <a:pt x="2560448" y="1321197"/>
                </a:lnTo>
                <a:lnTo>
                  <a:pt x="2573132" y="1316961"/>
                </a:lnTo>
                <a:cubicBezTo>
                  <a:pt x="2585331" y="1312888"/>
                  <a:pt x="2585331" y="1312888"/>
                  <a:pt x="2585331" y="1312888"/>
                </a:cubicBezTo>
                <a:close/>
                <a:moveTo>
                  <a:pt x="2653426" y="1303788"/>
                </a:moveTo>
                <a:lnTo>
                  <a:pt x="2624288" y="1305120"/>
                </a:lnTo>
                <a:lnTo>
                  <a:pt x="2587833" y="1317902"/>
                </a:lnTo>
                <a:lnTo>
                  <a:pt x="2577026" y="1321510"/>
                </a:lnTo>
                <a:lnTo>
                  <a:pt x="2606011" y="1322059"/>
                </a:lnTo>
                <a:lnTo>
                  <a:pt x="2609795" y="1320600"/>
                </a:lnTo>
                <a:close/>
                <a:moveTo>
                  <a:pt x="2488093" y="1303682"/>
                </a:moveTo>
                <a:lnTo>
                  <a:pt x="2455475" y="1307276"/>
                </a:lnTo>
                <a:lnTo>
                  <a:pt x="2454047" y="1307576"/>
                </a:lnTo>
                <a:lnTo>
                  <a:pt x="2477878" y="1306350"/>
                </a:lnTo>
                <a:lnTo>
                  <a:pt x="2479861" y="1305853"/>
                </a:lnTo>
                <a:close/>
                <a:moveTo>
                  <a:pt x="2533705" y="1298657"/>
                </a:moveTo>
                <a:lnTo>
                  <a:pt x="2524604" y="1299659"/>
                </a:lnTo>
                <a:lnTo>
                  <a:pt x="2503073" y="1305053"/>
                </a:lnTo>
                <a:lnTo>
                  <a:pt x="2514481" y="1304466"/>
                </a:lnTo>
                <a:close/>
                <a:moveTo>
                  <a:pt x="2605028" y="1290798"/>
                </a:moveTo>
                <a:lnTo>
                  <a:pt x="2567269" y="1294959"/>
                </a:lnTo>
                <a:lnTo>
                  <a:pt x="2539563" y="1303175"/>
                </a:lnTo>
                <a:lnTo>
                  <a:pt x="2573141" y="1301447"/>
                </a:lnTo>
                <a:close/>
                <a:moveTo>
                  <a:pt x="2660687" y="1284666"/>
                </a:moveTo>
                <a:lnTo>
                  <a:pt x="2631170" y="1287918"/>
                </a:lnTo>
                <a:lnTo>
                  <a:pt x="2593847" y="1300382"/>
                </a:lnTo>
                <a:lnTo>
                  <a:pt x="2625671" y="1298744"/>
                </a:lnTo>
                <a:lnTo>
                  <a:pt x="2635381" y="1295340"/>
                </a:lnTo>
                <a:close/>
                <a:moveTo>
                  <a:pt x="2718032" y="1278348"/>
                </a:moveTo>
                <a:lnTo>
                  <a:pt x="2688577" y="1281593"/>
                </a:lnTo>
                <a:lnTo>
                  <a:pt x="2685430" y="1282805"/>
                </a:lnTo>
                <a:lnTo>
                  <a:pt x="2644928" y="1297753"/>
                </a:lnTo>
                <a:lnTo>
                  <a:pt x="2672812" y="1296318"/>
                </a:lnTo>
                <a:lnTo>
                  <a:pt x="2707393" y="1282993"/>
                </a:lnTo>
                <a:close/>
                <a:moveTo>
                  <a:pt x="2664685" y="1270749"/>
                </a:moveTo>
                <a:lnTo>
                  <a:pt x="2629561" y="1276485"/>
                </a:lnTo>
                <a:lnTo>
                  <a:pt x="2605034" y="1283759"/>
                </a:lnTo>
                <a:lnTo>
                  <a:pt x="2636153" y="1280404"/>
                </a:lnTo>
                <a:lnTo>
                  <a:pt x="2659785" y="1272512"/>
                </a:lnTo>
                <a:close/>
                <a:moveTo>
                  <a:pt x="2721202" y="1261521"/>
                </a:moveTo>
                <a:lnTo>
                  <a:pt x="2699701" y="1265032"/>
                </a:lnTo>
                <a:lnTo>
                  <a:pt x="2662287" y="1277526"/>
                </a:lnTo>
                <a:lnTo>
                  <a:pt x="2662020" y="1277615"/>
                </a:lnTo>
                <a:lnTo>
                  <a:pt x="2682683" y="1275388"/>
                </a:lnTo>
                <a:lnTo>
                  <a:pt x="2682927" y="1275285"/>
                </a:lnTo>
                <a:close/>
                <a:moveTo>
                  <a:pt x="2714384" y="1252876"/>
                </a:moveTo>
                <a:lnTo>
                  <a:pt x="2705116" y="1254824"/>
                </a:lnTo>
                <a:lnTo>
                  <a:pt x="2681292" y="1261251"/>
                </a:lnTo>
                <a:lnTo>
                  <a:pt x="2699013" y="1258404"/>
                </a:lnTo>
                <a:close/>
                <a:moveTo>
                  <a:pt x="2777684" y="1252298"/>
                </a:moveTo>
                <a:lnTo>
                  <a:pt x="2754993" y="1256003"/>
                </a:lnTo>
                <a:lnTo>
                  <a:pt x="2726604" y="1266942"/>
                </a:lnTo>
                <a:lnTo>
                  <a:pt x="2713229" y="1272095"/>
                </a:lnTo>
                <a:lnTo>
                  <a:pt x="2738617" y="1269358"/>
                </a:lnTo>
                <a:lnTo>
                  <a:pt x="2763818" y="1258353"/>
                </a:lnTo>
                <a:close/>
                <a:moveTo>
                  <a:pt x="2786235" y="1237780"/>
                </a:moveTo>
                <a:lnTo>
                  <a:pt x="2770055" y="1241179"/>
                </a:lnTo>
                <a:lnTo>
                  <a:pt x="2764899" y="1243082"/>
                </a:lnTo>
                <a:cubicBezTo>
                  <a:pt x="2759884" y="1244933"/>
                  <a:pt x="2759884" y="1244933"/>
                  <a:pt x="2759884" y="1244933"/>
                </a:cubicBezTo>
                <a:lnTo>
                  <a:pt x="2738576" y="1252049"/>
                </a:lnTo>
                <a:lnTo>
                  <a:pt x="2754778" y="1249447"/>
                </a:lnTo>
                <a:lnTo>
                  <a:pt x="2768325" y="1244575"/>
                </a:lnTo>
                <a:cubicBezTo>
                  <a:pt x="2780524" y="1240188"/>
                  <a:pt x="2780524" y="1240188"/>
                  <a:pt x="2780524" y="1240188"/>
                </a:cubicBezTo>
                <a:close/>
                <a:moveTo>
                  <a:pt x="2841726" y="1224878"/>
                </a:moveTo>
                <a:lnTo>
                  <a:pt x="2815804" y="1231377"/>
                </a:lnTo>
                <a:lnTo>
                  <a:pt x="2784148" y="1244729"/>
                </a:lnTo>
                <a:lnTo>
                  <a:pt x="2801257" y="1241981"/>
                </a:lnTo>
                <a:lnTo>
                  <a:pt x="2801350" y="1241963"/>
                </a:lnTo>
                <a:lnTo>
                  <a:pt x="2803467" y="1241039"/>
                </a:lnTo>
                <a:cubicBezTo>
                  <a:pt x="2804992" y="1240373"/>
                  <a:pt x="2804992" y="1240373"/>
                  <a:pt x="2804992" y="1240373"/>
                </a:cubicBezTo>
                <a:close/>
                <a:moveTo>
                  <a:pt x="2818081" y="1224347"/>
                </a:moveTo>
                <a:lnTo>
                  <a:pt x="2809074" y="1226777"/>
                </a:lnTo>
                <a:lnTo>
                  <a:pt x="2806401" y="1227763"/>
                </a:lnTo>
                <a:lnTo>
                  <a:pt x="2808931" y="1227227"/>
                </a:lnTo>
                <a:lnTo>
                  <a:pt x="2814340" y="1225925"/>
                </a:lnTo>
                <a:close/>
                <a:moveTo>
                  <a:pt x="2887025" y="1203951"/>
                </a:moveTo>
                <a:lnTo>
                  <a:pt x="2865952" y="1210224"/>
                </a:lnTo>
                <a:lnTo>
                  <a:pt x="2847860" y="1217855"/>
                </a:lnTo>
                <a:lnTo>
                  <a:pt x="2867883" y="1213035"/>
                </a:lnTo>
                <a:lnTo>
                  <a:pt x="2880030" y="1207271"/>
                </a:lnTo>
                <a:close/>
                <a:moveTo>
                  <a:pt x="2935978" y="1180577"/>
                </a:moveTo>
                <a:lnTo>
                  <a:pt x="2930627" y="1182438"/>
                </a:lnTo>
                <a:lnTo>
                  <a:pt x="2923762" y="1185400"/>
                </a:lnTo>
                <a:lnTo>
                  <a:pt x="2929226" y="1183808"/>
                </a:lnTo>
                <a:close/>
                <a:moveTo>
                  <a:pt x="4742389" y="0"/>
                </a:moveTo>
                <a:lnTo>
                  <a:pt x="4742389" y="9182"/>
                </a:lnTo>
                <a:lnTo>
                  <a:pt x="4733821" y="11262"/>
                </a:lnTo>
                <a:cubicBezTo>
                  <a:pt x="4700662" y="21290"/>
                  <a:pt x="4668129" y="33199"/>
                  <a:pt x="4636847" y="46988"/>
                </a:cubicBezTo>
                <a:cubicBezTo>
                  <a:pt x="4506716" y="97130"/>
                  <a:pt x="4386595" y="169836"/>
                  <a:pt x="4273980" y="252571"/>
                </a:cubicBezTo>
                <a:cubicBezTo>
                  <a:pt x="4163869" y="337813"/>
                  <a:pt x="4058762" y="430576"/>
                  <a:pt x="3953656" y="523339"/>
                </a:cubicBezTo>
                <a:cubicBezTo>
                  <a:pt x="3876077" y="593538"/>
                  <a:pt x="3876077" y="593538"/>
                  <a:pt x="3876077" y="593538"/>
                </a:cubicBezTo>
                <a:cubicBezTo>
                  <a:pt x="3836037" y="626130"/>
                  <a:pt x="3836037" y="626130"/>
                  <a:pt x="3836037" y="626130"/>
                </a:cubicBezTo>
                <a:cubicBezTo>
                  <a:pt x="3823524" y="638666"/>
                  <a:pt x="3808509" y="648694"/>
                  <a:pt x="3795996" y="661230"/>
                </a:cubicBezTo>
                <a:cubicBezTo>
                  <a:pt x="3740940" y="703851"/>
                  <a:pt x="3685885" y="746472"/>
                  <a:pt x="3628326" y="789093"/>
                </a:cubicBezTo>
                <a:cubicBezTo>
                  <a:pt x="3572019" y="829207"/>
                  <a:pt x="3514461" y="868067"/>
                  <a:pt x="3455651" y="905673"/>
                </a:cubicBezTo>
                <a:lnTo>
                  <a:pt x="3335376" y="978473"/>
                </a:lnTo>
                <a:lnTo>
                  <a:pt x="3432730" y="925262"/>
                </a:lnTo>
                <a:cubicBezTo>
                  <a:pt x="3492477" y="890479"/>
                  <a:pt x="3551285" y="854129"/>
                  <a:pt x="3608841" y="816526"/>
                </a:cubicBezTo>
                <a:cubicBezTo>
                  <a:pt x="3666399" y="778923"/>
                  <a:pt x="3721453" y="738813"/>
                  <a:pt x="3776507" y="696196"/>
                </a:cubicBezTo>
                <a:cubicBezTo>
                  <a:pt x="3941670" y="568345"/>
                  <a:pt x="3941670" y="568345"/>
                  <a:pt x="3941670" y="568345"/>
                </a:cubicBezTo>
                <a:cubicBezTo>
                  <a:pt x="3994222" y="528235"/>
                  <a:pt x="4049277" y="483111"/>
                  <a:pt x="4104331" y="443001"/>
                </a:cubicBezTo>
                <a:cubicBezTo>
                  <a:pt x="4159385" y="400384"/>
                  <a:pt x="4216942" y="362781"/>
                  <a:pt x="4274499" y="325178"/>
                </a:cubicBezTo>
                <a:cubicBezTo>
                  <a:pt x="4392115" y="249972"/>
                  <a:pt x="4517239" y="189807"/>
                  <a:pt x="4652372" y="149697"/>
                </a:cubicBezTo>
                <a:lnTo>
                  <a:pt x="4742389" y="128066"/>
                </a:lnTo>
                <a:lnTo>
                  <a:pt x="4742389" y="138430"/>
                </a:lnTo>
                <a:lnTo>
                  <a:pt x="4654875" y="159724"/>
                </a:lnTo>
                <a:cubicBezTo>
                  <a:pt x="4522243" y="197327"/>
                  <a:pt x="4397120" y="257492"/>
                  <a:pt x="4279504" y="332699"/>
                </a:cubicBezTo>
                <a:cubicBezTo>
                  <a:pt x="4221947" y="367795"/>
                  <a:pt x="4164390" y="407905"/>
                  <a:pt x="4109336" y="448015"/>
                </a:cubicBezTo>
                <a:cubicBezTo>
                  <a:pt x="4054281" y="490632"/>
                  <a:pt x="3999227" y="533249"/>
                  <a:pt x="3946675" y="575866"/>
                </a:cubicBezTo>
                <a:cubicBezTo>
                  <a:pt x="3781512" y="703717"/>
                  <a:pt x="3781512" y="703717"/>
                  <a:pt x="3781512" y="703717"/>
                </a:cubicBezTo>
                <a:cubicBezTo>
                  <a:pt x="3726458" y="743827"/>
                  <a:pt x="3668901" y="783937"/>
                  <a:pt x="3611344" y="821540"/>
                </a:cubicBezTo>
                <a:cubicBezTo>
                  <a:pt x="3496231" y="899253"/>
                  <a:pt x="3376112" y="966939"/>
                  <a:pt x="3253491" y="1032117"/>
                </a:cubicBezTo>
                <a:lnTo>
                  <a:pt x="3191695" y="1062445"/>
                </a:lnTo>
                <a:lnTo>
                  <a:pt x="3232851" y="1044362"/>
                </a:lnTo>
                <a:cubicBezTo>
                  <a:pt x="3355472" y="986698"/>
                  <a:pt x="3475591" y="924019"/>
                  <a:pt x="3593207" y="853819"/>
                </a:cubicBezTo>
                <a:cubicBezTo>
                  <a:pt x="3653266" y="818719"/>
                  <a:pt x="3710823" y="781112"/>
                  <a:pt x="3765877" y="743505"/>
                </a:cubicBezTo>
                <a:cubicBezTo>
                  <a:pt x="3936045" y="628177"/>
                  <a:pt x="3936045" y="628177"/>
                  <a:pt x="3936045" y="628177"/>
                </a:cubicBezTo>
                <a:cubicBezTo>
                  <a:pt x="4048657" y="550456"/>
                  <a:pt x="4163770" y="472734"/>
                  <a:pt x="4283889" y="410056"/>
                </a:cubicBezTo>
                <a:cubicBezTo>
                  <a:pt x="4406510" y="347377"/>
                  <a:pt x="4536638" y="299742"/>
                  <a:pt x="4671771" y="272163"/>
                </a:cubicBezTo>
                <a:lnTo>
                  <a:pt x="4742389" y="264326"/>
                </a:lnTo>
                <a:lnTo>
                  <a:pt x="4742389" y="273458"/>
                </a:lnTo>
                <a:lnTo>
                  <a:pt x="4671771" y="282192"/>
                </a:lnTo>
                <a:cubicBezTo>
                  <a:pt x="4539141" y="307263"/>
                  <a:pt x="4409012" y="354899"/>
                  <a:pt x="4288893" y="417577"/>
                </a:cubicBezTo>
                <a:cubicBezTo>
                  <a:pt x="4166273" y="480256"/>
                  <a:pt x="4053661" y="555470"/>
                  <a:pt x="3941050" y="633191"/>
                </a:cubicBezTo>
                <a:cubicBezTo>
                  <a:pt x="3770882" y="748520"/>
                  <a:pt x="3770882" y="748520"/>
                  <a:pt x="3770882" y="748520"/>
                </a:cubicBezTo>
                <a:cubicBezTo>
                  <a:pt x="3715828" y="788634"/>
                  <a:pt x="3655769" y="823734"/>
                  <a:pt x="3598212" y="858834"/>
                </a:cubicBezTo>
                <a:cubicBezTo>
                  <a:pt x="3480595" y="929034"/>
                  <a:pt x="3357975" y="994219"/>
                  <a:pt x="3235353" y="1051883"/>
                </a:cubicBezTo>
                <a:lnTo>
                  <a:pt x="3083811" y="1118465"/>
                </a:lnTo>
                <a:lnTo>
                  <a:pt x="3215960" y="1067077"/>
                </a:lnTo>
                <a:cubicBezTo>
                  <a:pt x="3343586" y="1016916"/>
                  <a:pt x="3466207" y="959232"/>
                  <a:pt x="3586326" y="896531"/>
                </a:cubicBezTo>
                <a:cubicBezTo>
                  <a:pt x="3646385" y="866435"/>
                  <a:pt x="3703942" y="831323"/>
                  <a:pt x="3761499" y="796211"/>
                </a:cubicBezTo>
                <a:cubicBezTo>
                  <a:pt x="3936672" y="693382"/>
                  <a:pt x="3936672" y="693382"/>
                  <a:pt x="3936672" y="693382"/>
                </a:cubicBezTo>
                <a:cubicBezTo>
                  <a:pt x="4054288" y="623158"/>
                  <a:pt x="4174407" y="557949"/>
                  <a:pt x="4299530" y="507789"/>
                </a:cubicBezTo>
                <a:cubicBezTo>
                  <a:pt x="4362091" y="482709"/>
                  <a:pt x="4427156" y="460137"/>
                  <a:pt x="4492220" y="442581"/>
                </a:cubicBezTo>
                <a:cubicBezTo>
                  <a:pt x="4557285" y="425024"/>
                  <a:pt x="4624851" y="409976"/>
                  <a:pt x="4692418" y="407468"/>
                </a:cubicBezTo>
                <a:lnTo>
                  <a:pt x="4742389" y="407468"/>
                </a:lnTo>
                <a:lnTo>
                  <a:pt x="4742389" y="415145"/>
                </a:lnTo>
                <a:lnTo>
                  <a:pt x="4692418" y="414992"/>
                </a:lnTo>
                <a:cubicBezTo>
                  <a:pt x="4627353" y="420008"/>
                  <a:pt x="4559787" y="432548"/>
                  <a:pt x="4494723" y="450105"/>
                </a:cubicBezTo>
                <a:cubicBezTo>
                  <a:pt x="4429659" y="467661"/>
                  <a:pt x="4364594" y="490233"/>
                  <a:pt x="4302033" y="515313"/>
                </a:cubicBezTo>
                <a:cubicBezTo>
                  <a:pt x="4176909" y="565473"/>
                  <a:pt x="4056790" y="630682"/>
                  <a:pt x="3941677" y="698398"/>
                </a:cubicBezTo>
                <a:cubicBezTo>
                  <a:pt x="3766504" y="803735"/>
                  <a:pt x="3766504" y="803735"/>
                  <a:pt x="3766504" y="803735"/>
                </a:cubicBezTo>
                <a:cubicBezTo>
                  <a:pt x="3706444" y="836339"/>
                  <a:pt x="3648887" y="871451"/>
                  <a:pt x="3588828" y="904056"/>
                </a:cubicBezTo>
                <a:cubicBezTo>
                  <a:pt x="3468709" y="966756"/>
                  <a:pt x="3346089" y="1021932"/>
                  <a:pt x="3218463" y="1074601"/>
                </a:cubicBezTo>
                <a:cubicBezTo>
                  <a:pt x="3155901" y="1100308"/>
                  <a:pt x="3092870" y="1124761"/>
                  <a:pt x="3029409" y="1148078"/>
                </a:cubicBezTo>
                <a:lnTo>
                  <a:pt x="2999014" y="1158650"/>
                </a:lnTo>
                <a:lnTo>
                  <a:pt x="2973916" y="1170786"/>
                </a:lnTo>
                <a:lnTo>
                  <a:pt x="3013812" y="1159160"/>
                </a:lnTo>
                <a:cubicBezTo>
                  <a:pt x="3077936" y="1139100"/>
                  <a:pt x="3141748" y="1117786"/>
                  <a:pt x="3205559" y="1095217"/>
                </a:cubicBezTo>
                <a:cubicBezTo>
                  <a:pt x="3333181" y="1052589"/>
                  <a:pt x="3458301" y="1002438"/>
                  <a:pt x="3578417" y="947271"/>
                </a:cubicBezTo>
                <a:cubicBezTo>
                  <a:pt x="3701035" y="887090"/>
                  <a:pt x="3821151" y="826908"/>
                  <a:pt x="3941266" y="766727"/>
                </a:cubicBezTo>
                <a:cubicBezTo>
                  <a:pt x="4061381" y="709053"/>
                  <a:pt x="4186502" y="653886"/>
                  <a:pt x="4314125" y="613765"/>
                </a:cubicBezTo>
                <a:cubicBezTo>
                  <a:pt x="4379187" y="593705"/>
                  <a:pt x="4444250" y="578659"/>
                  <a:pt x="4511815" y="566122"/>
                </a:cubicBezTo>
                <a:cubicBezTo>
                  <a:pt x="4576877" y="553584"/>
                  <a:pt x="4646945" y="548569"/>
                  <a:pt x="4714510" y="553584"/>
                </a:cubicBezTo>
                <a:lnTo>
                  <a:pt x="4742389" y="555330"/>
                </a:lnTo>
                <a:lnTo>
                  <a:pt x="4742389" y="563161"/>
                </a:lnTo>
                <a:lnTo>
                  <a:pt x="4712007" y="561106"/>
                </a:lnTo>
                <a:cubicBezTo>
                  <a:pt x="4646945" y="556091"/>
                  <a:pt x="4579380" y="563614"/>
                  <a:pt x="4511815" y="573644"/>
                </a:cubicBezTo>
                <a:cubicBezTo>
                  <a:pt x="4446753" y="586182"/>
                  <a:pt x="4381689" y="603735"/>
                  <a:pt x="4316627" y="621288"/>
                </a:cubicBezTo>
                <a:cubicBezTo>
                  <a:pt x="4189005" y="661409"/>
                  <a:pt x="4066387" y="716575"/>
                  <a:pt x="3943769" y="774249"/>
                </a:cubicBezTo>
                <a:cubicBezTo>
                  <a:pt x="3823653" y="834431"/>
                  <a:pt x="3703537" y="894612"/>
                  <a:pt x="3583422" y="952286"/>
                </a:cubicBezTo>
                <a:cubicBezTo>
                  <a:pt x="3460804" y="1009960"/>
                  <a:pt x="3335683" y="1057604"/>
                  <a:pt x="3208061" y="1102740"/>
                </a:cubicBezTo>
                <a:cubicBezTo>
                  <a:pt x="3144250" y="1125308"/>
                  <a:pt x="3079813" y="1145996"/>
                  <a:pt x="3015376" y="1165743"/>
                </a:cubicBezTo>
                <a:lnTo>
                  <a:pt x="2934640" y="1189777"/>
                </a:lnTo>
                <a:lnTo>
                  <a:pt x="2905035" y="1204092"/>
                </a:lnTo>
                <a:lnTo>
                  <a:pt x="3004236" y="1180211"/>
                </a:lnTo>
                <a:cubicBezTo>
                  <a:pt x="3069181" y="1163652"/>
                  <a:pt x="3133931" y="1146113"/>
                  <a:pt x="3198368" y="1127323"/>
                </a:cubicBezTo>
                <a:cubicBezTo>
                  <a:pt x="3260928" y="1109785"/>
                  <a:pt x="3325991" y="1089741"/>
                  <a:pt x="3388551" y="1069698"/>
                </a:cubicBezTo>
                <a:cubicBezTo>
                  <a:pt x="3421082" y="1059676"/>
                  <a:pt x="3453613" y="1047149"/>
                  <a:pt x="3483643" y="1037127"/>
                </a:cubicBezTo>
                <a:cubicBezTo>
                  <a:pt x="3531188" y="1019589"/>
                  <a:pt x="3531188" y="1019589"/>
                  <a:pt x="3531188" y="1019589"/>
                </a:cubicBezTo>
                <a:cubicBezTo>
                  <a:pt x="3546203" y="1014578"/>
                  <a:pt x="3561217" y="1007062"/>
                  <a:pt x="3578734" y="1002051"/>
                </a:cubicBezTo>
                <a:cubicBezTo>
                  <a:pt x="3763912" y="926888"/>
                  <a:pt x="3763912" y="926888"/>
                  <a:pt x="3763912" y="926888"/>
                </a:cubicBezTo>
                <a:cubicBezTo>
                  <a:pt x="3826472" y="901834"/>
                  <a:pt x="3889032" y="876779"/>
                  <a:pt x="3949090" y="851725"/>
                </a:cubicBezTo>
                <a:cubicBezTo>
                  <a:pt x="4074211" y="801616"/>
                  <a:pt x="4201833" y="759024"/>
                  <a:pt x="4331959" y="731464"/>
                </a:cubicBezTo>
                <a:cubicBezTo>
                  <a:pt x="4399523" y="716432"/>
                  <a:pt x="4464586" y="703904"/>
                  <a:pt x="4532151" y="698894"/>
                </a:cubicBezTo>
                <a:cubicBezTo>
                  <a:pt x="4597213" y="693883"/>
                  <a:pt x="4667281" y="696388"/>
                  <a:pt x="4732343" y="706410"/>
                </a:cubicBezTo>
                <a:lnTo>
                  <a:pt x="4742389" y="708731"/>
                </a:lnTo>
                <a:lnTo>
                  <a:pt x="4742389" y="716573"/>
                </a:lnTo>
                <a:lnTo>
                  <a:pt x="4732343" y="713926"/>
                </a:lnTo>
                <a:cubicBezTo>
                  <a:pt x="4698561" y="708915"/>
                  <a:pt x="4665404" y="705784"/>
                  <a:pt x="4632248" y="704531"/>
                </a:cubicBezTo>
                <a:cubicBezTo>
                  <a:pt x="4599091" y="703278"/>
                  <a:pt x="4565934" y="703905"/>
                  <a:pt x="4532151" y="706410"/>
                </a:cubicBezTo>
                <a:cubicBezTo>
                  <a:pt x="4464586" y="711421"/>
                  <a:pt x="4399523" y="723948"/>
                  <a:pt x="4334461" y="738981"/>
                </a:cubicBezTo>
                <a:cubicBezTo>
                  <a:pt x="4204336" y="766540"/>
                  <a:pt x="4076713" y="809133"/>
                  <a:pt x="3954095" y="859241"/>
                </a:cubicBezTo>
                <a:cubicBezTo>
                  <a:pt x="3891535" y="881790"/>
                  <a:pt x="3828975" y="909350"/>
                  <a:pt x="3766415" y="934404"/>
                </a:cubicBezTo>
                <a:cubicBezTo>
                  <a:pt x="3581236" y="1007062"/>
                  <a:pt x="3581236" y="1007062"/>
                  <a:pt x="3581236" y="1007062"/>
                </a:cubicBezTo>
                <a:cubicBezTo>
                  <a:pt x="3563719" y="1014578"/>
                  <a:pt x="3548705" y="1019589"/>
                  <a:pt x="3533691" y="1027105"/>
                </a:cubicBezTo>
                <a:cubicBezTo>
                  <a:pt x="3486145" y="1044643"/>
                  <a:pt x="3486145" y="1044643"/>
                  <a:pt x="3486145" y="1044643"/>
                </a:cubicBezTo>
                <a:cubicBezTo>
                  <a:pt x="3456116" y="1054665"/>
                  <a:pt x="3423585" y="1064687"/>
                  <a:pt x="3391053" y="1074708"/>
                </a:cubicBezTo>
                <a:cubicBezTo>
                  <a:pt x="3328493" y="1097257"/>
                  <a:pt x="3263431" y="1117301"/>
                  <a:pt x="3200871" y="1134839"/>
                </a:cubicBezTo>
                <a:lnTo>
                  <a:pt x="2877196" y="1215985"/>
                </a:lnTo>
                <a:lnTo>
                  <a:pt x="2875102" y="1216868"/>
                </a:lnTo>
                <a:cubicBezTo>
                  <a:pt x="2855043" y="1225330"/>
                  <a:pt x="2855043" y="1225330"/>
                  <a:pt x="2855043" y="1225330"/>
                </a:cubicBezTo>
                <a:lnTo>
                  <a:pt x="2832458" y="1236048"/>
                </a:lnTo>
                <a:lnTo>
                  <a:pt x="3193216" y="1167445"/>
                </a:lnTo>
                <a:cubicBezTo>
                  <a:pt x="3323348" y="1137380"/>
                  <a:pt x="3453480" y="1107316"/>
                  <a:pt x="3578607" y="1064724"/>
                </a:cubicBezTo>
                <a:cubicBezTo>
                  <a:pt x="3643673" y="1044681"/>
                  <a:pt x="3706236" y="1027143"/>
                  <a:pt x="3768799" y="1007100"/>
                </a:cubicBezTo>
                <a:cubicBezTo>
                  <a:pt x="3833865" y="984551"/>
                  <a:pt x="3896429" y="964508"/>
                  <a:pt x="3961495" y="946970"/>
                </a:cubicBezTo>
                <a:cubicBezTo>
                  <a:pt x="4089124" y="906884"/>
                  <a:pt x="4219256" y="876819"/>
                  <a:pt x="4349388" y="856776"/>
                </a:cubicBezTo>
                <a:cubicBezTo>
                  <a:pt x="4448864" y="841744"/>
                  <a:pt x="4549748" y="836576"/>
                  <a:pt x="4648871" y="848673"/>
                </a:cubicBezTo>
                <a:lnTo>
                  <a:pt x="4742389" y="865896"/>
                </a:lnTo>
                <a:lnTo>
                  <a:pt x="4742389" y="876335"/>
                </a:lnTo>
                <a:lnTo>
                  <a:pt x="4647855" y="857246"/>
                </a:lnTo>
                <a:cubicBezTo>
                  <a:pt x="4615205" y="852862"/>
                  <a:pt x="4582281" y="850513"/>
                  <a:pt x="4549278" y="849886"/>
                </a:cubicBezTo>
                <a:cubicBezTo>
                  <a:pt x="4483274" y="848634"/>
                  <a:pt x="4416957" y="854271"/>
                  <a:pt x="4351891" y="864292"/>
                </a:cubicBezTo>
                <a:cubicBezTo>
                  <a:pt x="4219256" y="884335"/>
                  <a:pt x="4089124" y="914400"/>
                  <a:pt x="3963997" y="951981"/>
                </a:cubicBezTo>
                <a:cubicBezTo>
                  <a:pt x="3898931" y="972024"/>
                  <a:pt x="3836368" y="992067"/>
                  <a:pt x="3771302" y="1012111"/>
                </a:cubicBezTo>
                <a:cubicBezTo>
                  <a:pt x="3708739" y="1034659"/>
                  <a:pt x="3646175" y="1052197"/>
                  <a:pt x="3581109" y="1072240"/>
                </a:cubicBezTo>
                <a:cubicBezTo>
                  <a:pt x="3455983" y="1114832"/>
                  <a:pt x="3325851" y="1144897"/>
                  <a:pt x="3195719" y="1172456"/>
                </a:cubicBezTo>
                <a:lnTo>
                  <a:pt x="2809662" y="1246866"/>
                </a:lnTo>
                <a:lnTo>
                  <a:pt x="2807495" y="1247894"/>
                </a:lnTo>
                <a:lnTo>
                  <a:pt x="2761193" y="1266924"/>
                </a:lnTo>
                <a:lnTo>
                  <a:pt x="2797435" y="1263017"/>
                </a:lnTo>
                <a:cubicBezTo>
                  <a:pt x="2929441" y="1248600"/>
                  <a:pt x="3061446" y="1232930"/>
                  <a:pt x="3192826" y="1212872"/>
                </a:cubicBezTo>
                <a:cubicBezTo>
                  <a:pt x="3257890" y="1205350"/>
                  <a:pt x="3322955" y="1192814"/>
                  <a:pt x="3388019" y="1180277"/>
                </a:cubicBezTo>
                <a:cubicBezTo>
                  <a:pt x="3420551" y="1175263"/>
                  <a:pt x="3453083" y="1167741"/>
                  <a:pt x="3485615" y="1160219"/>
                </a:cubicBezTo>
                <a:cubicBezTo>
                  <a:pt x="3583211" y="1140161"/>
                  <a:pt x="3583211" y="1140161"/>
                  <a:pt x="3583211" y="1140161"/>
                </a:cubicBezTo>
                <a:cubicBezTo>
                  <a:pt x="3648276" y="1127624"/>
                  <a:pt x="3713340" y="1110074"/>
                  <a:pt x="3778404" y="1095030"/>
                </a:cubicBezTo>
                <a:cubicBezTo>
                  <a:pt x="3840966" y="1079986"/>
                  <a:pt x="3906031" y="1064943"/>
                  <a:pt x="3971095" y="1049899"/>
                </a:cubicBezTo>
                <a:cubicBezTo>
                  <a:pt x="4101223" y="1022319"/>
                  <a:pt x="4233855" y="999753"/>
                  <a:pt x="4366485" y="989724"/>
                </a:cubicBezTo>
                <a:cubicBezTo>
                  <a:pt x="4465959" y="982203"/>
                  <a:pt x="4566840" y="985963"/>
                  <a:pt x="4663850" y="1007354"/>
                </a:cubicBezTo>
                <a:lnTo>
                  <a:pt x="4742389" y="1029966"/>
                </a:lnTo>
                <a:lnTo>
                  <a:pt x="4742389" y="1037999"/>
                </a:lnTo>
                <a:lnTo>
                  <a:pt x="4685532" y="1020809"/>
                </a:lnTo>
                <a:cubicBezTo>
                  <a:pt x="4613336" y="1002910"/>
                  <a:pt x="4538863" y="995572"/>
                  <a:pt x="4464786" y="994778"/>
                </a:cubicBezTo>
                <a:cubicBezTo>
                  <a:pt x="4431862" y="994425"/>
                  <a:pt x="4399017" y="995366"/>
                  <a:pt x="4366485" y="997246"/>
                </a:cubicBezTo>
                <a:cubicBezTo>
                  <a:pt x="4233855" y="1007275"/>
                  <a:pt x="4103726" y="1029841"/>
                  <a:pt x="3973597" y="1057421"/>
                </a:cubicBezTo>
                <a:cubicBezTo>
                  <a:pt x="3908533" y="1072464"/>
                  <a:pt x="3843469" y="1087508"/>
                  <a:pt x="3778404" y="1102552"/>
                </a:cubicBezTo>
                <a:cubicBezTo>
                  <a:pt x="3713340" y="1117595"/>
                  <a:pt x="3650778" y="1132639"/>
                  <a:pt x="3585714" y="1147683"/>
                </a:cubicBezTo>
                <a:cubicBezTo>
                  <a:pt x="3488117" y="1167741"/>
                  <a:pt x="3488117" y="1167741"/>
                  <a:pt x="3488117" y="1167741"/>
                </a:cubicBezTo>
                <a:cubicBezTo>
                  <a:pt x="3455585" y="1175263"/>
                  <a:pt x="3423053" y="1182785"/>
                  <a:pt x="3390521" y="1187799"/>
                </a:cubicBezTo>
                <a:cubicBezTo>
                  <a:pt x="3325457" y="1200335"/>
                  <a:pt x="3257890" y="1210365"/>
                  <a:pt x="3192826" y="1220394"/>
                </a:cubicBezTo>
                <a:cubicBezTo>
                  <a:pt x="3061446" y="1239198"/>
                  <a:pt x="2929441" y="1254869"/>
                  <a:pt x="2797435" y="1269599"/>
                </a:cubicBezTo>
                <a:lnTo>
                  <a:pt x="2739028" y="1276034"/>
                </a:lnTo>
                <a:lnTo>
                  <a:pt x="2722096" y="1282994"/>
                </a:lnTo>
                <a:cubicBezTo>
                  <a:pt x="2709896" y="1288008"/>
                  <a:pt x="2709896" y="1288008"/>
                  <a:pt x="2709896" y="1288008"/>
                </a:cubicBezTo>
                <a:lnTo>
                  <a:pt x="2691765" y="1295343"/>
                </a:lnTo>
                <a:lnTo>
                  <a:pt x="2795633" y="1289998"/>
                </a:lnTo>
                <a:cubicBezTo>
                  <a:pt x="2927954" y="1284046"/>
                  <a:pt x="3060589" y="1277780"/>
                  <a:pt x="3193223" y="1267755"/>
                </a:cubicBezTo>
                <a:cubicBezTo>
                  <a:pt x="3260791" y="1262743"/>
                  <a:pt x="3325857" y="1257730"/>
                  <a:pt x="3390923" y="1250211"/>
                </a:cubicBezTo>
                <a:cubicBezTo>
                  <a:pt x="3588623" y="1225149"/>
                  <a:pt x="3588623" y="1225149"/>
                  <a:pt x="3588623" y="1225149"/>
                </a:cubicBezTo>
                <a:cubicBezTo>
                  <a:pt x="3721258" y="1207605"/>
                  <a:pt x="3851390" y="1182543"/>
                  <a:pt x="3981522" y="1164999"/>
                </a:cubicBezTo>
                <a:cubicBezTo>
                  <a:pt x="4049090" y="1157480"/>
                  <a:pt x="4114156" y="1147455"/>
                  <a:pt x="4181725" y="1142443"/>
                </a:cubicBezTo>
                <a:cubicBezTo>
                  <a:pt x="4246791" y="1134924"/>
                  <a:pt x="4311857" y="1129912"/>
                  <a:pt x="4379425" y="1129912"/>
                </a:cubicBezTo>
                <a:cubicBezTo>
                  <a:pt x="4446993" y="1132418"/>
                  <a:pt x="4512059" y="1134924"/>
                  <a:pt x="4579628" y="1147455"/>
                </a:cubicBezTo>
                <a:cubicBezTo>
                  <a:pt x="4612161" y="1152468"/>
                  <a:pt x="4644693" y="1157480"/>
                  <a:pt x="4677227" y="1167505"/>
                </a:cubicBezTo>
                <a:lnTo>
                  <a:pt x="4742389" y="1188113"/>
                </a:lnTo>
                <a:lnTo>
                  <a:pt x="4742389" y="1197002"/>
                </a:lnTo>
                <a:lnTo>
                  <a:pt x="4674724" y="1175024"/>
                </a:lnTo>
                <a:cubicBezTo>
                  <a:pt x="4642191" y="1167505"/>
                  <a:pt x="4609658" y="1159987"/>
                  <a:pt x="4577125" y="1154974"/>
                </a:cubicBezTo>
                <a:cubicBezTo>
                  <a:pt x="4512059" y="1144949"/>
                  <a:pt x="4444491" y="1139937"/>
                  <a:pt x="4379425" y="1139937"/>
                </a:cubicBezTo>
                <a:cubicBezTo>
                  <a:pt x="4314359" y="1139937"/>
                  <a:pt x="4246791" y="1142443"/>
                  <a:pt x="4181725" y="1149962"/>
                </a:cubicBezTo>
                <a:cubicBezTo>
                  <a:pt x="4114156" y="1157480"/>
                  <a:pt x="4049090" y="1164999"/>
                  <a:pt x="3984024" y="1172518"/>
                </a:cubicBezTo>
                <a:cubicBezTo>
                  <a:pt x="3851390" y="1190062"/>
                  <a:pt x="3721258" y="1215124"/>
                  <a:pt x="3591126" y="1232668"/>
                </a:cubicBezTo>
                <a:cubicBezTo>
                  <a:pt x="3393426" y="1257730"/>
                  <a:pt x="3393426" y="1257730"/>
                  <a:pt x="3393426" y="1257730"/>
                </a:cubicBezTo>
                <a:cubicBezTo>
                  <a:pt x="3325857" y="1265249"/>
                  <a:pt x="3260791" y="1270261"/>
                  <a:pt x="3193223" y="1275274"/>
                </a:cubicBezTo>
                <a:cubicBezTo>
                  <a:pt x="3061840" y="1285299"/>
                  <a:pt x="2929831" y="1291564"/>
                  <a:pt x="2797510" y="1297203"/>
                </a:cubicBezTo>
                <a:lnTo>
                  <a:pt x="2673116" y="1302888"/>
                </a:lnTo>
                <a:lnTo>
                  <a:pt x="2661097" y="1307751"/>
                </a:lnTo>
                <a:lnTo>
                  <a:pt x="2621225" y="1322346"/>
                </a:lnTo>
                <a:lnTo>
                  <a:pt x="2797441" y="1325679"/>
                </a:lnTo>
                <a:cubicBezTo>
                  <a:pt x="2930072" y="1329442"/>
                  <a:pt x="3062703" y="1333204"/>
                  <a:pt x="3195334" y="1333204"/>
                </a:cubicBezTo>
                <a:cubicBezTo>
                  <a:pt x="3230368" y="1333204"/>
                  <a:pt x="3262901" y="1333204"/>
                  <a:pt x="3295433" y="1333204"/>
                </a:cubicBezTo>
                <a:cubicBezTo>
                  <a:pt x="3327965" y="1333204"/>
                  <a:pt x="3362999" y="1330696"/>
                  <a:pt x="3395531" y="1330696"/>
                </a:cubicBezTo>
                <a:cubicBezTo>
                  <a:pt x="3495631" y="1325679"/>
                  <a:pt x="3495631" y="1325679"/>
                  <a:pt x="3495631" y="1325679"/>
                </a:cubicBezTo>
                <a:cubicBezTo>
                  <a:pt x="3543177" y="1323171"/>
                  <a:pt x="3543177" y="1323171"/>
                  <a:pt x="3543177" y="1323171"/>
                </a:cubicBezTo>
                <a:cubicBezTo>
                  <a:pt x="3593227" y="1320662"/>
                  <a:pt x="3593227" y="1320662"/>
                  <a:pt x="3593227" y="1320662"/>
                </a:cubicBezTo>
                <a:cubicBezTo>
                  <a:pt x="3725858" y="1313137"/>
                  <a:pt x="3858489" y="1298086"/>
                  <a:pt x="3991120" y="1290561"/>
                </a:cubicBezTo>
                <a:cubicBezTo>
                  <a:pt x="4056184" y="1285544"/>
                  <a:pt x="4123751" y="1280527"/>
                  <a:pt x="4188815" y="1278019"/>
                </a:cubicBezTo>
                <a:cubicBezTo>
                  <a:pt x="4256382" y="1275510"/>
                  <a:pt x="4323949" y="1275510"/>
                  <a:pt x="4389013" y="1278019"/>
                </a:cubicBezTo>
                <a:cubicBezTo>
                  <a:pt x="4456580" y="1283036"/>
                  <a:pt x="4521644" y="1290561"/>
                  <a:pt x="4586709" y="1303103"/>
                </a:cubicBezTo>
                <a:cubicBezTo>
                  <a:pt x="4604225" y="1305612"/>
                  <a:pt x="4619241" y="1310628"/>
                  <a:pt x="4636758" y="1313137"/>
                </a:cubicBezTo>
                <a:cubicBezTo>
                  <a:pt x="4684305" y="1328188"/>
                  <a:pt x="4684305" y="1328188"/>
                  <a:pt x="4684305" y="1328188"/>
                </a:cubicBezTo>
                <a:cubicBezTo>
                  <a:pt x="4708079" y="1334459"/>
                  <a:pt x="4725909" y="1339163"/>
                  <a:pt x="4739281" y="1342690"/>
                </a:cubicBezTo>
                <a:lnTo>
                  <a:pt x="4742389" y="1343510"/>
                </a:lnTo>
                <a:lnTo>
                  <a:pt x="4742389" y="1352843"/>
                </a:lnTo>
                <a:lnTo>
                  <a:pt x="4722977" y="1347354"/>
                </a:lnTo>
                <a:cubicBezTo>
                  <a:pt x="4681803" y="1335713"/>
                  <a:pt x="4681803" y="1335713"/>
                  <a:pt x="4681803" y="1335713"/>
                </a:cubicBezTo>
                <a:cubicBezTo>
                  <a:pt x="4634255" y="1323171"/>
                  <a:pt x="4634255" y="1323171"/>
                  <a:pt x="4634255" y="1323171"/>
                </a:cubicBezTo>
                <a:cubicBezTo>
                  <a:pt x="4619241" y="1318154"/>
                  <a:pt x="4601723" y="1315645"/>
                  <a:pt x="4586709" y="1310628"/>
                </a:cubicBezTo>
                <a:cubicBezTo>
                  <a:pt x="4521644" y="1298086"/>
                  <a:pt x="4454077" y="1290561"/>
                  <a:pt x="4389013" y="1285544"/>
                </a:cubicBezTo>
                <a:cubicBezTo>
                  <a:pt x="4322698" y="1281782"/>
                  <a:pt x="4256382" y="1282409"/>
                  <a:pt x="4190067" y="1285230"/>
                </a:cubicBezTo>
                <a:cubicBezTo>
                  <a:pt x="4123751" y="1288052"/>
                  <a:pt x="4057436" y="1293069"/>
                  <a:pt x="3991120" y="1298086"/>
                </a:cubicBezTo>
                <a:cubicBezTo>
                  <a:pt x="3858489" y="1305612"/>
                  <a:pt x="3725858" y="1318154"/>
                  <a:pt x="3593227" y="1328188"/>
                </a:cubicBezTo>
                <a:cubicBezTo>
                  <a:pt x="3545680" y="1330696"/>
                  <a:pt x="3545680" y="1330696"/>
                  <a:pt x="3545680" y="1330696"/>
                </a:cubicBezTo>
                <a:cubicBezTo>
                  <a:pt x="3495631" y="1333204"/>
                  <a:pt x="3495631" y="1333204"/>
                  <a:pt x="3495631" y="1333204"/>
                </a:cubicBezTo>
                <a:cubicBezTo>
                  <a:pt x="3395531" y="1338221"/>
                  <a:pt x="3395531" y="1338221"/>
                  <a:pt x="3395531" y="1338221"/>
                </a:cubicBezTo>
                <a:cubicBezTo>
                  <a:pt x="3362999" y="1338221"/>
                  <a:pt x="3327965" y="1340730"/>
                  <a:pt x="3295433" y="1340730"/>
                </a:cubicBezTo>
                <a:cubicBezTo>
                  <a:pt x="3262901" y="1340730"/>
                  <a:pt x="3230368" y="1340730"/>
                  <a:pt x="3195334" y="1340730"/>
                </a:cubicBezTo>
                <a:cubicBezTo>
                  <a:pt x="3062703" y="1339476"/>
                  <a:pt x="2930072" y="1335713"/>
                  <a:pt x="2797441" y="1332264"/>
                </a:cubicBezTo>
                <a:lnTo>
                  <a:pt x="2603375" y="1329052"/>
                </a:lnTo>
                <a:lnTo>
                  <a:pt x="2557030" y="1346910"/>
                </a:lnTo>
                <a:lnTo>
                  <a:pt x="2602614" y="1350303"/>
                </a:lnTo>
                <a:cubicBezTo>
                  <a:pt x="2801907" y="1368169"/>
                  <a:pt x="2999441" y="1393087"/>
                  <a:pt x="3198382" y="1408131"/>
                </a:cubicBezTo>
                <a:cubicBezTo>
                  <a:pt x="3248430" y="1413146"/>
                  <a:pt x="3248430" y="1413146"/>
                  <a:pt x="3248430" y="1413146"/>
                </a:cubicBezTo>
                <a:cubicBezTo>
                  <a:pt x="3298479" y="1415654"/>
                  <a:pt x="3298479" y="1415654"/>
                  <a:pt x="3298479" y="1415654"/>
                </a:cubicBezTo>
                <a:cubicBezTo>
                  <a:pt x="3398575" y="1420669"/>
                  <a:pt x="3398575" y="1420669"/>
                  <a:pt x="3398575" y="1420669"/>
                </a:cubicBezTo>
                <a:cubicBezTo>
                  <a:pt x="3431106" y="1420669"/>
                  <a:pt x="3466140" y="1423176"/>
                  <a:pt x="3498671" y="1423176"/>
                </a:cubicBezTo>
                <a:cubicBezTo>
                  <a:pt x="3531203" y="1425683"/>
                  <a:pt x="3563734" y="1425683"/>
                  <a:pt x="3598767" y="1425683"/>
                </a:cubicBezTo>
                <a:cubicBezTo>
                  <a:pt x="3731395" y="1425683"/>
                  <a:pt x="3864023" y="1423176"/>
                  <a:pt x="3996650" y="1420669"/>
                </a:cubicBezTo>
                <a:cubicBezTo>
                  <a:pt x="4064215" y="1420669"/>
                  <a:pt x="4131781" y="1418161"/>
                  <a:pt x="4196843" y="1418161"/>
                </a:cubicBezTo>
                <a:cubicBezTo>
                  <a:pt x="4264408" y="1420669"/>
                  <a:pt x="4329471" y="1423176"/>
                  <a:pt x="4397035" y="1428191"/>
                </a:cubicBezTo>
                <a:cubicBezTo>
                  <a:pt x="4464601" y="1435713"/>
                  <a:pt x="4529663" y="1443236"/>
                  <a:pt x="4594726" y="1458280"/>
                </a:cubicBezTo>
                <a:cubicBezTo>
                  <a:pt x="4644149" y="1467683"/>
                  <a:pt x="4681216" y="1474736"/>
                  <a:pt x="4709016" y="1480025"/>
                </a:cubicBezTo>
                <a:lnTo>
                  <a:pt x="4742389" y="1486374"/>
                </a:lnTo>
                <a:lnTo>
                  <a:pt x="4742389" y="1494257"/>
                </a:lnTo>
                <a:lnTo>
                  <a:pt x="4677071" y="1481670"/>
                </a:lnTo>
                <a:cubicBezTo>
                  <a:pt x="4594726" y="1465803"/>
                  <a:pt x="4594726" y="1465803"/>
                  <a:pt x="4594726" y="1465803"/>
                </a:cubicBezTo>
                <a:cubicBezTo>
                  <a:pt x="4529663" y="1450758"/>
                  <a:pt x="4462099" y="1443236"/>
                  <a:pt x="4397035" y="1435713"/>
                </a:cubicBezTo>
                <a:cubicBezTo>
                  <a:pt x="4329471" y="1430698"/>
                  <a:pt x="4264408" y="1428191"/>
                  <a:pt x="4196843" y="1428191"/>
                </a:cubicBezTo>
                <a:cubicBezTo>
                  <a:pt x="4131781" y="1425683"/>
                  <a:pt x="4064215" y="1428191"/>
                  <a:pt x="3996650" y="1428191"/>
                </a:cubicBezTo>
                <a:cubicBezTo>
                  <a:pt x="3864023" y="1430698"/>
                  <a:pt x="3731395" y="1433206"/>
                  <a:pt x="3598767" y="1433206"/>
                </a:cubicBezTo>
                <a:cubicBezTo>
                  <a:pt x="3563734" y="1433206"/>
                  <a:pt x="3531203" y="1433206"/>
                  <a:pt x="3498671" y="1430698"/>
                </a:cubicBezTo>
                <a:cubicBezTo>
                  <a:pt x="3463637" y="1430698"/>
                  <a:pt x="3431106" y="1428191"/>
                  <a:pt x="3398575" y="1425683"/>
                </a:cubicBezTo>
                <a:cubicBezTo>
                  <a:pt x="3298479" y="1420669"/>
                  <a:pt x="3298479" y="1420669"/>
                  <a:pt x="3298479" y="1420669"/>
                </a:cubicBezTo>
                <a:cubicBezTo>
                  <a:pt x="3248430" y="1418161"/>
                  <a:pt x="3248430" y="1418161"/>
                  <a:pt x="3248430" y="1418161"/>
                </a:cubicBezTo>
                <a:cubicBezTo>
                  <a:pt x="3198382" y="1415654"/>
                  <a:pt x="3198382" y="1415654"/>
                  <a:pt x="3198382" y="1415654"/>
                </a:cubicBezTo>
                <a:cubicBezTo>
                  <a:pt x="3065755" y="1404370"/>
                  <a:pt x="2933127" y="1389952"/>
                  <a:pt x="2800499" y="1376161"/>
                </a:cubicBezTo>
                <a:lnTo>
                  <a:pt x="2541482" y="1352901"/>
                </a:lnTo>
                <a:lnTo>
                  <a:pt x="2519845" y="1361238"/>
                </a:lnTo>
                <a:cubicBezTo>
                  <a:pt x="2514698" y="1363221"/>
                  <a:pt x="2514698" y="1363221"/>
                  <a:pt x="2514698" y="1363221"/>
                </a:cubicBezTo>
                <a:lnTo>
                  <a:pt x="2492236" y="1370889"/>
                </a:lnTo>
                <a:lnTo>
                  <a:pt x="2607863" y="1388382"/>
                </a:lnTo>
                <a:cubicBezTo>
                  <a:pt x="2805412" y="1421420"/>
                  <a:pt x="3001553" y="1461866"/>
                  <a:pt x="3200510" y="1493846"/>
                </a:cubicBezTo>
                <a:cubicBezTo>
                  <a:pt x="3266829" y="1503879"/>
                  <a:pt x="3333148" y="1513285"/>
                  <a:pt x="3399467" y="1521123"/>
                </a:cubicBezTo>
                <a:lnTo>
                  <a:pt x="3456135" y="1526213"/>
                </a:lnTo>
                <a:lnTo>
                  <a:pt x="3385974" y="1526213"/>
                </a:lnTo>
                <a:lnTo>
                  <a:pt x="3198007" y="1501370"/>
                </a:lnTo>
                <a:cubicBezTo>
                  <a:pt x="3000927" y="1469390"/>
                  <a:pt x="2803848" y="1428945"/>
                  <a:pt x="2605712" y="1394849"/>
                </a:cubicBezTo>
                <a:lnTo>
                  <a:pt x="2480242" y="1374984"/>
                </a:lnTo>
                <a:lnTo>
                  <a:pt x="2430316" y="1392028"/>
                </a:lnTo>
                <a:lnTo>
                  <a:pt x="2611703" y="1435223"/>
                </a:lnTo>
                <a:cubicBezTo>
                  <a:pt x="2709822" y="1460086"/>
                  <a:pt x="2807677" y="1486624"/>
                  <a:pt x="2905401" y="1512588"/>
                </a:cubicBezTo>
                <a:lnTo>
                  <a:pt x="2959386" y="1526213"/>
                </a:lnTo>
                <a:lnTo>
                  <a:pt x="2932531" y="1526213"/>
                </a:lnTo>
                <a:lnTo>
                  <a:pt x="2904301" y="1519009"/>
                </a:lnTo>
                <a:cubicBezTo>
                  <a:pt x="2806651" y="1493118"/>
                  <a:pt x="2709177" y="1466963"/>
                  <a:pt x="2611351" y="1442394"/>
                </a:cubicBezTo>
                <a:lnTo>
                  <a:pt x="2417339" y="1396458"/>
                </a:lnTo>
                <a:lnTo>
                  <a:pt x="2366634" y="1413767"/>
                </a:lnTo>
                <a:lnTo>
                  <a:pt x="2372405" y="1415502"/>
                </a:lnTo>
                <a:cubicBezTo>
                  <a:pt x="2422456" y="1430541"/>
                  <a:pt x="2422456" y="1430541"/>
                  <a:pt x="2422456" y="1430541"/>
                </a:cubicBezTo>
                <a:cubicBezTo>
                  <a:pt x="2487522" y="1449967"/>
                  <a:pt x="2552119" y="1470803"/>
                  <a:pt x="2616442" y="1492383"/>
                </a:cubicBezTo>
                <a:lnTo>
                  <a:pt x="2714577" y="1526213"/>
                </a:lnTo>
                <a:lnTo>
                  <a:pt x="2697232" y="1526213"/>
                </a:lnTo>
                <a:lnTo>
                  <a:pt x="2613979" y="1497435"/>
                </a:lnTo>
                <a:cubicBezTo>
                  <a:pt x="2549617" y="1475816"/>
                  <a:pt x="2485020" y="1454980"/>
                  <a:pt x="2419954" y="1435554"/>
                </a:cubicBezTo>
                <a:cubicBezTo>
                  <a:pt x="2369903" y="1420515"/>
                  <a:pt x="2369903" y="1420515"/>
                  <a:pt x="2369903" y="1420515"/>
                </a:cubicBezTo>
                <a:lnTo>
                  <a:pt x="2356905" y="1417089"/>
                </a:lnTo>
                <a:lnTo>
                  <a:pt x="2316294" y="1430952"/>
                </a:lnTo>
                <a:lnTo>
                  <a:pt x="2127719" y="1485932"/>
                </a:lnTo>
                <a:lnTo>
                  <a:pt x="2204876" y="1503785"/>
                </a:lnTo>
                <a:cubicBezTo>
                  <a:pt x="2254923" y="1513821"/>
                  <a:pt x="2254923" y="1513821"/>
                  <a:pt x="2254923" y="1513821"/>
                </a:cubicBezTo>
                <a:cubicBezTo>
                  <a:pt x="2304970" y="1523857"/>
                  <a:pt x="2304970" y="1523857"/>
                  <a:pt x="2304970" y="1523857"/>
                </a:cubicBezTo>
                <a:lnTo>
                  <a:pt x="2314134" y="1526213"/>
                </a:lnTo>
                <a:lnTo>
                  <a:pt x="2281838" y="1526213"/>
                </a:lnTo>
                <a:lnTo>
                  <a:pt x="2258677" y="1520407"/>
                </a:lnTo>
                <a:cubicBezTo>
                  <a:pt x="2252421" y="1518839"/>
                  <a:pt x="2252421" y="1518839"/>
                  <a:pt x="2252421" y="1518839"/>
                </a:cubicBezTo>
                <a:cubicBezTo>
                  <a:pt x="2204876" y="1508803"/>
                  <a:pt x="2204876" y="1508803"/>
                  <a:pt x="2204876" y="1508803"/>
                </a:cubicBezTo>
                <a:lnTo>
                  <a:pt x="2117153" y="1489013"/>
                </a:lnTo>
                <a:lnTo>
                  <a:pt x="2014436" y="1518961"/>
                </a:lnTo>
                <a:lnTo>
                  <a:pt x="1983833" y="1526213"/>
                </a:lnTo>
                <a:lnTo>
                  <a:pt x="1962561" y="1526213"/>
                </a:lnTo>
                <a:lnTo>
                  <a:pt x="2014304" y="1513946"/>
                </a:lnTo>
                <a:lnTo>
                  <a:pt x="2107222" y="1486773"/>
                </a:lnTo>
                <a:lnTo>
                  <a:pt x="2104782" y="1486222"/>
                </a:lnTo>
                <a:lnTo>
                  <a:pt x="2059080" y="1477998"/>
                </a:lnTo>
                <a:lnTo>
                  <a:pt x="1992309" y="1496203"/>
                </a:lnTo>
                <a:lnTo>
                  <a:pt x="1852191" y="1526213"/>
                </a:lnTo>
                <a:lnTo>
                  <a:pt x="1827090" y="1526213"/>
                </a:lnTo>
                <a:lnTo>
                  <a:pt x="1991566" y="1491190"/>
                </a:lnTo>
                <a:lnTo>
                  <a:pt x="2047515" y="1475916"/>
                </a:lnTo>
                <a:lnTo>
                  <a:pt x="2019390" y="1470855"/>
                </a:lnTo>
                <a:cubicBezTo>
                  <a:pt x="2007191" y="1468660"/>
                  <a:pt x="2007191" y="1468660"/>
                  <a:pt x="2007191" y="1468660"/>
                </a:cubicBezTo>
                <a:lnTo>
                  <a:pt x="1989537" y="1465988"/>
                </a:lnTo>
                <a:lnTo>
                  <a:pt x="1702379" y="1526213"/>
                </a:lnTo>
                <a:lnTo>
                  <a:pt x="1678465" y="1526213"/>
                </a:lnTo>
                <a:lnTo>
                  <a:pt x="1975510" y="1463865"/>
                </a:lnTo>
                <a:lnTo>
                  <a:pt x="1916849" y="1454987"/>
                </a:lnTo>
                <a:lnTo>
                  <a:pt x="1654418" y="1505979"/>
                </a:lnTo>
                <a:lnTo>
                  <a:pt x="1507673" y="1526213"/>
                </a:lnTo>
                <a:lnTo>
                  <a:pt x="1470857" y="1526213"/>
                </a:lnTo>
                <a:lnTo>
                  <a:pt x="1651916" y="1500963"/>
                </a:lnTo>
                <a:lnTo>
                  <a:pt x="1899571" y="1452372"/>
                </a:lnTo>
                <a:lnTo>
                  <a:pt x="1834242" y="1442485"/>
                </a:lnTo>
                <a:lnTo>
                  <a:pt x="1639052" y="1476367"/>
                </a:lnTo>
                <a:lnTo>
                  <a:pt x="1254290" y="1526213"/>
                </a:lnTo>
                <a:lnTo>
                  <a:pt x="1219068" y="1526213"/>
                </a:lnTo>
                <a:lnTo>
                  <a:pt x="1237416" y="1524638"/>
                </a:lnTo>
                <a:cubicBezTo>
                  <a:pt x="1371294" y="1510219"/>
                  <a:pt x="1505173" y="1492666"/>
                  <a:pt x="1639052" y="1471352"/>
                </a:cubicBezTo>
                <a:lnTo>
                  <a:pt x="1818580" y="1440115"/>
                </a:lnTo>
                <a:lnTo>
                  <a:pt x="1808255" y="1438552"/>
                </a:lnTo>
                <a:lnTo>
                  <a:pt x="1740515" y="1430863"/>
                </a:lnTo>
                <a:lnTo>
                  <a:pt x="1626857" y="1448018"/>
                </a:lnTo>
                <a:cubicBezTo>
                  <a:pt x="1494229" y="1466809"/>
                  <a:pt x="1361601" y="1482468"/>
                  <a:pt x="1228661" y="1495621"/>
                </a:cubicBezTo>
                <a:lnTo>
                  <a:pt x="852899" y="1526213"/>
                </a:lnTo>
                <a:lnTo>
                  <a:pt x="815074" y="1526213"/>
                </a:lnTo>
                <a:lnTo>
                  <a:pt x="828590" y="1525686"/>
                </a:lnTo>
                <a:cubicBezTo>
                  <a:pt x="1093844" y="1508148"/>
                  <a:pt x="1361601" y="1480589"/>
                  <a:pt x="1626857" y="1443007"/>
                </a:cubicBezTo>
                <a:lnTo>
                  <a:pt x="1721439" y="1428698"/>
                </a:lnTo>
                <a:lnTo>
                  <a:pt x="1632000" y="1418546"/>
                </a:lnTo>
                <a:lnTo>
                  <a:pt x="1616619" y="1420490"/>
                </a:lnTo>
                <a:cubicBezTo>
                  <a:pt x="1351350" y="1453061"/>
                  <a:pt x="1086081" y="1478114"/>
                  <a:pt x="820813" y="1493147"/>
                </a:cubicBezTo>
                <a:cubicBezTo>
                  <a:pt x="555543" y="1510685"/>
                  <a:pt x="287773" y="1518201"/>
                  <a:pt x="22503" y="1515695"/>
                </a:cubicBezTo>
                <a:cubicBezTo>
                  <a:pt x="287773" y="1518201"/>
                  <a:pt x="555543" y="1508179"/>
                  <a:pt x="820813" y="1490641"/>
                </a:cubicBezTo>
                <a:cubicBezTo>
                  <a:pt x="953447" y="1481873"/>
                  <a:pt x="1086081" y="1471225"/>
                  <a:pt x="1218716" y="1458698"/>
                </a:cubicBezTo>
                <a:lnTo>
                  <a:pt x="1610676" y="1416125"/>
                </a:lnTo>
                <a:lnTo>
                  <a:pt x="1609318" y="1415971"/>
                </a:lnTo>
                <a:cubicBezTo>
                  <a:pt x="1559271" y="1413462"/>
                  <a:pt x="1559271" y="1413462"/>
                  <a:pt x="1559271" y="1413462"/>
                </a:cubicBezTo>
                <a:cubicBezTo>
                  <a:pt x="1509224" y="1408444"/>
                  <a:pt x="1509224" y="1408444"/>
                  <a:pt x="1509224" y="1408444"/>
                </a:cubicBezTo>
                <a:lnTo>
                  <a:pt x="1486643" y="1406788"/>
                </a:lnTo>
                <a:lnTo>
                  <a:pt x="1212315" y="1431240"/>
                </a:lnTo>
                <a:cubicBezTo>
                  <a:pt x="815478" y="1463913"/>
                  <a:pt x="417585" y="1487418"/>
                  <a:pt x="19691" y="1491179"/>
                </a:cubicBezTo>
                <a:cubicBezTo>
                  <a:pt x="417585" y="1485538"/>
                  <a:pt x="815478" y="1461562"/>
                  <a:pt x="1212315" y="1427714"/>
                </a:cubicBezTo>
                <a:lnTo>
                  <a:pt x="1459239" y="1404777"/>
                </a:lnTo>
                <a:lnTo>
                  <a:pt x="1406628" y="1400918"/>
                </a:lnTo>
                <a:lnTo>
                  <a:pt x="1234761" y="1396610"/>
                </a:lnTo>
                <a:lnTo>
                  <a:pt x="810496" y="1426588"/>
                </a:lnTo>
                <a:cubicBezTo>
                  <a:pt x="678018" y="1435203"/>
                  <a:pt x="545462" y="1443114"/>
                  <a:pt x="412867" y="1449810"/>
                </a:cubicBezTo>
                <a:lnTo>
                  <a:pt x="86413" y="1462888"/>
                </a:lnTo>
                <a:lnTo>
                  <a:pt x="15002" y="1465748"/>
                </a:lnTo>
                <a:lnTo>
                  <a:pt x="89545" y="1462483"/>
                </a:lnTo>
                <a:lnTo>
                  <a:pt x="412867" y="1448322"/>
                </a:lnTo>
                <a:cubicBezTo>
                  <a:pt x="545462" y="1441234"/>
                  <a:pt x="678018" y="1433011"/>
                  <a:pt x="810496" y="1424082"/>
                </a:cubicBezTo>
                <a:lnTo>
                  <a:pt x="1194331" y="1395748"/>
                </a:lnTo>
                <a:lnTo>
                  <a:pt x="1006253" y="1393391"/>
                </a:lnTo>
                <a:cubicBezTo>
                  <a:pt x="971220" y="1393391"/>
                  <a:pt x="938690" y="1395900"/>
                  <a:pt x="903657" y="1395900"/>
                </a:cubicBezTo>
                <a:cubicBezTo>
                  <a:pt x="853610" y="1398409"/>
                  <a:pt x="853610" y="1398409"/>
                  <a:pt x="853610" y="1398409"/>
                </a:cubicBezTo>
                <a:cubicBezTo>
                  <a:pt x="803563" y="1398409"/>
                  <a:pt x="803563" y="1398409"/>
                  <a:pt x="803563" y="1398409"/>
                </a:cubicBezTo>
                <a:lnTo>
                  <a:pt x="643413" y="1407943"/>
                </a:lnTo>
                <a:lnTo>
                  <a:pt x="803563" y="1395900"/>
                </a:lnTo>
                <a:cubicBezTo>
                  <a:pt x="853610" y="1393391"/>
                  <a:pt x="853610" y="1393391"/>
                  <a:pt x="853610" y="1393391"/>
                </a:cubicBezTo>
                <a:cubicBezTo>
                  <a:pt x="903657" y="1393391"/>
                  <a:pt x="903657" y="1393391"/>
                  <a:pt x="903657" y="1393391"/>
                </a:cubicBezTo>
                <a:cubicBezTo>
                  <a:pt x="938690" y="1393391"/>
                  <a:pt x="971220" y="1390882"/>
                  <a:pt x="1006253" y="1390882"/>
                </a:cubicBezTo>
                <a:cubicBezTo>
                  <a:pt x="1071314" y="1390882"/>
                  <a:pt x="1138877" y="1388373"/>
                  <a:pt x="1206441" y="1390882"/>
                </a:cubicBezTo>
                <a:lnTo>
                  <a:pt x="1245512" y="1391970"/>
                </a:lnTo>
                <a:lnTo>
                  <a:pt x="1604112" y="1365499"/>
                </a:lnTo>
                <a:cubicBezTo>
                  <a:pt x="1736747" y="1355474"/>
                  <a:pt x="1869381" y="1345449"/>
                  <a:pt x="2002016" y="1336050"/>
                </a:cubicBezTo>
                <a:lnTo>
                  <a:pt x="2021651" y="1334783"/>
                </a:lnTo>
                <a:lnTo>
                  <a:pt x="1996024" y="1330291"/>
                </a:lnTo>
                <a:lnTo>
                  <a:pt x="1603761" y="1345747"/>
                </a:lnTo>
                <a:cubicBezTo>
                  <a:pt x="1073237" y="1370831"/>
                  <a:pt x="542713" y="1413474"/>
                  <a:pt x="12189" y="1441067"/>
                </a:cubicBezTo>
                <a:cubicBezTo>
                  <a:pt x="542713" y="1410966"/>
                  <a:pt x="1073237" y="1368323"/>
                  <a:pt x="1603761" y="1340730"/>
                </a:cubicBezTo>
                <a:lnTo>
                  <a:pt x="1971306" y="1325958"/>
                </a:lnTo>
                <a:lnTo>
                  <a:pt x="1960110" y="1323995"/>
                </a:lnTo>
                <a:lnTo>
                  <a:pt x="1604348" y="1322878"/>
                </a:lnTo>
                <a:cubicBezTo>
                  <a:pt x="1071335" y="1332908"/>
                  <a:pt x="540826" y="1375534"/>
                  <a:pt x="10314" y="1415654"/>
                </a:cubicBezTo>
                <a:cubicBezTo>
                  <a:pt x="540826" y="1373027"/>
                  <a:pt x="1071335" y="1330400"/>
                  <a:pt x="1604348" y="1317863"/>
                </a:cubicBezTo>
                <a:lnTo>
                  <a:pt x="1889609" y="1317415"/>
                </a:lnTo>
                <a:lnTo>
                  <a:pt x="1608855" y="1305727"/>
                </a:lnTo>
                <a:cubicBezTo>
                  <a:pt x="1341077" y="1300711"/>
                  <a:pt x="1073299" y="1308236"/>
                  <a:pt x="805521" y="1325793"/>
                </a:cubicBezTo>
                <a:cubicBezTo>
                  <a:pt x="537742" y="1340843"/>
                  <a:pt x="272467" y="1365925"/>
                  <a:pt x="4688" y="1391008"/>
                </a:cubicBezTo>
                <a:cubicBezTo>
                  <a:pt x="272467" y="1363417"/>
                  <a:pt x="537742" y="1338335"/>
                  <a:pt x="805521" y="1323285"/>
                </a:cubicBezTo>
                <a:cubicBezTo>
                  <a:pt x="1073299" y="1305727"/>
                  <a:pt x="1341077" y="1295694"/>
                  <a:pt x="1608855" y="1300711"/>
                </a:cubicBezTo>
                <a:lnTo>
                  <a:pt x="1882117" y="1311385"/>
                </a:lnTo>
                <a:lnTo>
                  <a:pt x="1877765" y="1310731"/>
                </a:lnTo>
                <a:lnTo>
                  <a:pt x="1815761" y="1304073"/>
                </a:lnTo>
                <a:cubicBezTo>
                  <a:pt x="1748824" y="1298117"/>
                  <a:pt x="1681886" y="1293101"/>
                  <a:pt x="1614323" y="1288086"/>
                </a:cubicBezTo>
                <a:cubicBezTo>
                  <a:pt x="1546759" y="1285578"/>
                  <a:pt x="1479196" y="1283070"/>
                  <a:pt x="1411633" y="1280562"/>
                </a:cubicBezTo>
                <a:cubicBezTo>
                  <a:pt x="1346572" y="1278054"/>
                  <a:pt x="1279009" y="1278054"/>
                  <a:pt x="1211445" y="1278054"/>
                </a:cubicBezTo>
                <a:cubicBezTo>
                  <a:pt x="1076319" y="1280562"/>
                  <a:pt x="941192" y="1283070"/>
                  <a:pt x="806066" y="1290593"/>
                </a:cubicBezTo>
                <a:cubicBezTo>
                  <a:pt x="538315" y="1305640"/>
                  <a:pt x="270564" y="1333226"/>
                  <a:pt x="2813" y="1365827"/>
                </a:cubicBezTo>
                <a:cubicBezTo>
                  <a:pt x="270564" y="1333226"/>
                  <a:pt x="538315" y="1303132"/>
                  <a:pt x="806066" y="1288086"/>
                </a:cubicBezTo>
                <a:cubicBezTo>
                  <a:pt x="941192" y="1280562"/>
                  <a:pt x="1076319" y="1275547"/>
                  <a:pt x="1211445" y="1275547"/>
                </a:cubicBezTo>
                <a:cubicBezTo>
                  <a:pt x="1279009" y="1275547"/>
                  <a:pt x="1346572" y="1275547"/>
                  <a:pt x="1411633" y="1275547"/>
                </a:cubicBezTo>
                <a:cubicBezTo>
                  <a:pt x="1479196" y="1278054"/>
                  <a:pt x="1546759" y="1280562"/>
                  <a:pt x="1614323" y="1283070"/>
                </a:cubicBezTo>
                <a:lnTo>
                  <a:pt x="1781622" y="1296286"/>
                </a:lnTo>
                <a:lnTo>
                  <a:pt x="1724248" y="1287666"/>
                </a:lnTo>
                <a:cubicBezTo>
                  <a:pt x="1621644" y="1277640"/>
                  <a:pt x="1621644" y="1277640"/>
                  <a:pt x="1621644" y="1277640"/>
                </a:cubicBezTo>
                <a:cubicBezTo>
                  <a:pt x="1486507" y="1262600"/>
                  <a:pt x="1351370" y="1252574"/>
                  <a:pt x="1216233" y="1252574"/>
                </a:cubicBezTo>
                <a:cubicBezTo>
                  <a:pt x="1166183" y="1250067"/>
                  <a:pt x="1166183" y="1250067"/>
                  <a:pt x="1166183" y="1250067"/>
                </a:cubicBezTo>
                <a:cubicBezTo>
                  <a:pt x="1148665" y="1250067"/>
                  <a:pt x="1131147" y="1250067"/>
                  <a:pt x="1113629" y="1250067"/>
                </a:cubicBezTo>
                <a:cubicBezTo>
                  <a:pt x="1013528" y="1250067"/>
                  <a:pt x="1013528" y="1250067"/>
                  <a:pt x="1013528" y="1250067"/>
                </a:cubicBezTo>
                <a:cubicBezTo>
                  <a:pt x="943457" y="1252574"/>
                  <a:pt x="875888" y="1252574"/>
                  <a:pt x="808320" y="1257587"/>
                </a:cubicBezTo>
                <a:cubicBezTo>
                  <a:pt x="538046" y="1270120"/>
                  <a:pt x="267772" y="1300199"/>
                  <a:pt x="0" y="1340304"/>
                </a:cubicBezTo>
                <a:cubicBezTo>
                  <a:pt x="267772" y="1300199"/>
                  <a:pt x="538046" y="1267614"/>
                  <a:pt x="808320" y="1255081"/>
                </a:cubicBezTo>
                <a:cubicBezTo>
                  <a:pt x="875888" y="1250067"/>
                  <a:pt x="943457" y="1250067"/>
                  <a:pt x="1013528" y="1247561"/>
                </a:cubicBezTo>
                <a:cubicBezTo>
                  <a:pt x="1113629" y="1247561"/>
                  <a:pt x="1113629" y="1247561"/>
                  <a:pt x="1113629" y="1247561"/>
                </a:cubicBezTo>
                <a:cubicBezTo>
                  <a:pt x="1131147" y="1247561"/>
                  <a:pt x="1148665" y="1247561"/>
                  <a:pt x="1166183" y="1247561"/>
                </a:cubicBezTo>
                <a:cubicBezTo>
                  <a:pt x="1216233" y="1247561"/>
                  <a:pt x="1216233" y="1247561"/>
                  <a:pt x="1216233" y="1247561"/>
                </a:cubicBezTo>
                <a:cubicBezTo>
                  <a:pt x="1351370" y="1250067"/>
                  <a:pt x="1486507" y="1257587"/>
                  <a:pt x="1621644" y="1272627"/>
                </a:cubicBezTo>
                <a:cubicBezTo>
                  <a:pt x="1724248" y="1282653"/>
                  <a:pt x="1724248" y="1282653"/>
                  <a:pt x="1724248" y="1282653"/>
                </a:cubicBezTo>
                <a:cubicBezTo>
                  <a:pt x="1756781" y="1287666"/>
                  <a:pt x="1791817" y="1292679"/>
                  <a:pt x="1824350" y="1297692"/>
                </a:cubicBezTo>
                <a:cubicBezTo>
                  <a:pt x="1874401" y="1305212"/>
                  <a:pt x="1874401" y="1305212"/>
                  <a:pt x="1874401" y="1305212"/>
                </a:cubicBezTo>
                <a:lnTo>
                  <a:pt x="1876050" y="1305460"/>
                </a:lnTo>
                <a:lnTo>
                  <a:pt x="1958694" y="1314376"/>
                </a:lnTo>
                <a:lnTo>
                  <a:pt x="2010210" y="1316388"/>
                </a:lnTo>
                <a:lnTo>
                  <a:pt x="2037840" y="1318801"/>
                </a:lnTo>
                <a:lnTo>
                  <a:pt x="2123809" y="1322717"/>
                </a:lnTo>
                <a:lnTo>
                  <a:pt x="2237745" y="1320831"/>
                </a:lnTo>
                <a:lnTo>
                  <a:pt x="2295221" y="1317121"/>
                </a:lnTo>
                <a:lnTo>
                  <a:pt x="2402045" y="1305641"/>
                </a:lnTo>
                <a:lnTo>
                  <a:pt x="2410836" y="1304694"/>
                </a:lnTo>
                <a:lnTo>
                  <a:pt x="2546168" y="1282955"/>
                </a:lnTo>
                <a:lnTo>
                  <a:pt x="2659717" y="1258873"/>
                </a:lnTo>
                <a:lnTo>
                  <a:pt x="2712288" y="1244690"/>
                </a:lnTo>
                <a:lnTo>
                  <a:pt x="2835272" y="1207526"/>
                </a:lnTo>
                <a:lnTo>
                  <a:pt x="2871251" y="1194959"/>
                </a:lnTo>
                <a:lnTo>
                  <a:pt x="3022620" y="1135682"/>
                </a:lnTo>
                <a:lnTo>
                  <a:pt x="3065180" y="1117038"/>
                </a:lnTo>
                <a:lnTo>
                  <a:pt x="3135498" y="1082054"/>
                </a:lnTo>
                <a:lnTo>
                  <a:pt x="3272966" y="1007211"/>
                </a:lnTo>
                <a:cubicBezTo>
                  <a:pt x="3515712" y="869320"/>
                  <a:pt x="3743443" y="706358"/>
                  <a:pt x="3948651" y="518325"/>
                </a:cubicBezTo>
                <a:cubicBezTo>
                  <a:pt x="4053757" y="425561"/>
                  <a:pt x="4158863" y="330291"/>
                  <a:pt x="4268975" y="247557"/>
                </a:cubicBezTo>
                <a:cubicBezTo>
                  <a:pt x="4381589" y="162315"/>
                  <a:pt x="4501711" y="89609"/>
                  <a:pt x="4631843" y="36959"/>
                </a:cubicBezTo>
                <a:cubicBezTo>
                  <a:pt x="4664376" y="24424"/>
                  <a:pt x="4697535" y="12515"/>
                  <a:pt x="4731319" y="2487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E8AF10-39D5-E190-B397-EDD27C74367F}"/>
              </a:ext>
            </a:extLst>
          </p:cNvPr>
          <p:cNvSpPr txBox="1"/>
          <p:nvPr userDrawn="1"/>
        </p:nvSpPr>
        <p:spPr>
          <a:xfrm>
            <a:off x="900976" y="6353937"/>
            <a:ext cx="519502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100" b="1" dirty="0">
                <a:solidFill>
                  <a:schemeClr val="bg1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1401</a:t>
            </a:r>
            <a:r>
              <a:rPr lang="fa-IR" sz="1000" b="0" dirty="0">
                <a:solidFill>
                  <a:schemeClr val="bg1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bg1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| </a:t>
            </a:r>
            <a:r>
              <a:rPr lang="fa-IR" sz="1000" dirty="0">
                <a:solidFill>
                  <a:schemeClr val="bg1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شرکت گسترش صنایع بلوچ</a:t>
            </a:r>
            <a:endParaRPr lang="en-US" sz="1000" dirty="0">
              <a:solidFill>
                <a:schemeClr val="bg1"/>
              </a:solidFill>
              <a:latin typeface="IRANSansMobile(FaNum)" panose="020B0506030804020204" pitchFamily="34" charset="-78"/>
              <a:cs typeface="IRANSansMobile(FaNum)" panose="020B0506030804020204" pitchFamily="34" charset="-78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D31744B-4168-1D52-AE6E-7F71A5DAA8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579" y="334786"/>
            <a:ext cx="535505" cy="5244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F2B83F-E4DD-FB55-367E-10A6D3397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95" y="0"/>
            <a:ext cx="749994" cy="68580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4E41AC-7D70-F64F-9550-7CA8326D5100}"/>
              </a:ext>
            </a:extLst>
          </p:cNvPr>
          <p:cNvSpPr txBox="1"/>
          <p:nvPr userDrawn="1"/>
        </p:nvSpPr>
        <p:spPr>
          <a:xfrm>
            <a:off x="1053376" y="6506337"/>
            <a:ext cx="519502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1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1401</a:t>
            </a:r>
            <a:r>
              <a:rPr lang="fa-IR" sz="10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bg1">
                    <a:lumMod val="85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| </a:t>
            </a:r>
            <a:r>
              <a:rPr lang="fa-IR" sz="1000" dirty="0">
                <a:solidFill>
                  <a:schemeClr val="bg1">
                    <a:lumMod val="65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طرح توازن سرمایه گذاری در طرح های صنعتی کشور</a:t>
            </a:r>
            <a:endParaRPr lang="en-US" sz="1000" dirty="0">
              <a:solidFill>
                <a:schemeClr val="bg1">
                  <a:lumMod val="65000"/>
                </a:schemeClr>
              </a:solidFill>
              <a:latin typeface="IRANSansMobile(FaNum)" panose="020B0506030804020204" pitchFamily="34" charset="-78"/>
              <a:cs typeface="IRANSansMobile(FaNum)" panose="020B0506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0230010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wo Content">
    <p:bg>
      <p:bgPr>
        <a:gradFill>
          <a:gsLst>
            <a:gs pos="0">
              <a:schemeClr val="accent5">
                <a:lumMod val="75000"/>
              </a:schemeClr>
            </a:gs>
            <a:gs pos="100000">
              <a:schemeClr val="accent5">
                <a:lumMod val="75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EA3D216-CD32-6BCB-8798-387B08C588A9}"/>
              </a:ext>
            </a:extLst>
          </p:cNvPr>
          <p:cNvSpPr/>
          <p:nvPr userDrawn="1"/>
        </p:nvSpPr>
        <p:spPr>
          <a:xfrm>
            <a:off x="6181724" y="0"/>
            <a:ext cx="6010275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C324230-14E7-491A-5C64-129D46A44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81724" y="22274"/>
            <a:ext cx="5997640" cy="6835726"/>
          </a:xfrm>
          <a:custGeom>
            <a:avLst/>
            <a:gdLst>
              <a:gd name="connsiteX0" fmla="*/ 0 w 9703724"/>
              <a:gd name="connsiteY0" fmla="*/ 0 h 3048000"/>
              <a:gd name="connsiteX1" fmla="*/ 9703724 w 9703724"/>
              <a:gd name="connsiteY1" fmla="*/ 0 h 3048000"/>
              <a:gd name="connsiteX2" fmla="*/ 9703724 w 9703724"/>
              <a:gd name="connsiteY2" fmla="*/ 3048000 h 3048000"/>
              <a:gd name="connsiteX3" fmla="*/ 0 w 9703724"/>
              <a:gd name="connsiteY3" fmla="*/ 3048000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03724" h="3048000">
                <a:moveTo>
                  <a:pt x="0" y="0"/>
                </a:moveTo>
                <a:lnTo>
                  <a:pt x="9703724" y="0"/>
                </a:lnTo>
                <a:lnTo>
                  <a:pt x="9703724" y="3048000"/>
                </a:lnTo>
                <a:lnTo>
                  <a:pt x="0" y="3048000"/>
                </a:lnTo>
                <a:close/>
              </a:path>
            </a:pathLst>
          </a:cu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9E8E551-EDCB-E807-AC07-2875197B20A1}"/>
              </a:ext>
            </a:extLst>
          </p:cNvPr>
          <p:cNvSpPr/>
          <p:nvPr userDrawn="1"/>
        </p:nvSpPr>
        <p:spPr>
          <a:xfrm>
            <a:off x="-596548" y="5329382"/>
            <a:ext cx="6765637" cy="1506344"/>
          </a:xfrm>
          <a:custGeom>
            <a:avLst/>
            <a:gdLst>
              <a:gd name="connsiteX0" fmla="*/ 643413 w 4742389"/>
              <a:gd name="connsiteY0" fmla="*/ 1407943 h 1526213"/>
              <a:gd name="connsiteX1" fmla="*/ 403188 w 4742389"/>
              <a:gd name="connsiteY1" fmla="*/ 1426007 h 1526213"/>
              <a:gd name="connsiteX2" fmla="*/ 603376 w 4742389"/>
              <a:gd name="connsiteY2" fmla="*/ 1410326 h 1526213"/>
              <a:gd name="connsiteX3" fmla="*/ 2316873 w 4742389"/>
              <a:gd name="connsiteY3" fmla="*/ 1406472 h 1526213"/>
              <a:gd name="connsiteX4" fmla="*/ 2292268 w 4742389"/>
              <a:gd name="connsiteY4" fmla="*/ 1414417 h 1526213"/>
              <a:gd name="connsiteX5" fmla="*/ 2070799 w 4742389"/>
              <a:gd name="connsiteY5" fmla="*/ 1474802 h 1526213"/>
              <a:gd name="connsiteX6" fmla="*/ 2094773 w 4742389"/>
              <a:gd name="connsiteY6" fmla="*/ 1479009 h 1526213"/>
              <a:gd name="connsiteX7" fmla="*/ 2107285 w 4742389"/>
              <a:gd name="connsiteY7" fmla="*/ 1481204 h 1526213"/>
              <a:gd name="connsiteX8" fmla="*/ 2117880 w 4742389"/>
              <a:gd name="connsiteY8" fmla="*/ 1483656 h 1526213"/>
              <a:gd name="connsiteX9" fmla="*/ 2315239 w 4742389"/>
              <a:gd name="connsiteY9" fmla="*/ 1425938 h 1526213"/>
              <a:gd name="connsiteX10" fmla="*/ 2347886 w 4742389"/>
              <a:gd name="connsiteY10" fmla="*/ 1414711 h 1526213"/>
              <a:gd name="connsiteX11" fmla="*/ 2328299 w 4742389"/>
              <a:gd name="connsiteY11" fmla="*/ 1409548 h 1526213"/>
              <a:gd name="connsiteX12" fmla="*/ 2322355 w 4742389"/>
              <a:gd name="connsiteY12" fmla="*/ 1407982 h 1526213"/>
              <a:gd name="connsiteX13" fmla="*/ 2271317 w 4742389"/>
              <a:gd name="connsiteY13" fmla="*/ 1393924 h 1526213"/>
              <a:gd name="connsiteX14" fmla="*/ 2070766 w 4742389"/>
              <a:gd name="connsiteY14" fmla="*/ 1448952 h 1526213"/>
              <a:gd name="connsiteX15" fmla="*/ 2003434 w 4742389"/>
              <a:gd name="connsiteY15" fmla="*/ 1463073 h 1526213"/>
              <a:gd name="connsiteX16" fmla="*/ 2007191 w 4742389"/>
              <a:gd name="connsiteY16" fmla="*/ 1463642 h 1526213"/>
              <a:gd name="connsiteX17" fmla="*/ 2059110 w 4742389"/>
              <a:gd name="connsiteY17" fmla="*/ 1472751 h 1526213"/>
              <a:gd name="connsiteX18" fmla="*/ 2291173 w 4742389"/>
              <a:gd name="connsiteY18" fmla="*/ 1409403 h 1526213"/>
              <a:gd name="connsiteX19" fmla="*/ 2307838 w 4742389"/>
              <a:gd name="connsiteY19" fmla="*/ 1403983 h 1526213"/>
              <a:gd name="connsiteX20" fmla="*/ 2378176 w 4742389"/>
              <a:gd name="connsiteY20" fmla="*/ 1386677 h 1526213"/>
              <a:gd name="connsiteX21" fmla="*/ 2329155 w 4742389"/>
              <a:gd name="connsiteY21" fmla="*/ 1402506 h 1526213"/>
              <a:gd name="connsiteX22" fmla="*/ 2358093 w 4742389"/>
              <a:gd name="connsiteY22" fmla="*/ 1411201 h 1526213"/>
              <a:gd name="connsiteX23" fmla="*/ 2407814 w 4742389"/>
              <a:gd name="connsiteY23" fmla="*/ 1394103 h 1526213"/>
              <a:gd name="connsiteX24" fmla="*/ 2233796 w 4742389"/>
              <a:gd name="connsiteY24" fmla="*/ 1383589 h 1526213"/>
              <a:gd name="connsiteX25" fmla="*/ 2052937 w 4742389"/>
              <a:gd name="connsiteY25" fmla="*/ 1428544 h 1526213"/>
              <a:gd name="connsiteX26" fmla="*/ 1931367 w 4742389"/>
              <a:gd name="connsiteY26" fmla="*/ 1452166 h 1526213"/>
              <a:gd name="connsiteX27" fmla="*/ 1989402 w 4742389"/>
              <a:gd name="connsiteY27" fmla="*/ 1460949 h 1526213"/>
              <a:gd name="connsiteX28" fmla="*/ 2070453 w 4742389"/>
              <a:gd name="connsiteY28" fmla="*/ 1443937 h 1526213"/>
              <a:gd name="connsiteX29" fmla="*/ 2261511 w 4742389"/>
              <a:gd name="connsiteY29" fmla="*/ 1391222 h 1526213"/>
              <a:gd name="connsiteX30" fmla="*/ 2329305 w 4742389"/>
              <a:gd name="connsiteY30" fmla="*/ 1378012 h 1526213"/>
              <a:gd name="connsiteX31" fmla="*/ 2283683 w 4742389"/>
              <a:gd name="connsiteY31" fmla="*/ 1390530 h 1526213"/>
              <a:gd name="connsiteX32" fmla="*/ 2320293 w 4742389"/>
              <a:gd name="connsiteY32" fmla="*/ 1399933 h 1526213"/>
              <a:gd name="connsiteX33" fmla="*/ 2368504 w 4742389"/>
              <a:gd name="connsiteY33" fmla="*/ 1384254 h 1526213"/>
              <a:gd name="connsiteX34" fmla="*/ 2365026 w 4742389"/>
              <a:gd name="connsiteY34" fmla="*/ 1383382 h 1526213"/>
              <a:gd name="connsiteX35" fmla="*/ 2195642 w 4742389"/>
              <a:gd name="connsiteY35" fmla="*/ 1373395 h 1526213"/>
              <a:gd name="connsiteX36" fmla="*/ 2036309 w 4742389"/>
              <a:gd name="connsiteY36" fmla="*/ 1407409 h 1526213"/>
              <a:gd name="connsiteX37" fmla="*/ 1849685 w 4742389"/>
              <a:gd name="connsiteY37" fmla="*/ 1439804 h 1526213"/>
              <a:gd name="connsiteX38" fmla="*/ 1914009 w 4742389"/>
              <a:gd name="connsiteY38" fmla="*/ 1449539 h 1526213"/>
              <a:gd name="connsiteX39" fmla="*/ 2051373 w 4742389"/>
              <a:gd name="connsiteY39" fmla="*/ 1422588 h 1526213"/>
              <a:gd name="connsiteX40" fmla="*/ 2222273 w 4742389"/>
              <a:gd name="connsiteY40" fmla="*/ 1380415 h 1526213"/>
              <a:gd name="connsiteX41" fmla="*/ 2222253 w 4742389"/>
              <a:gd name="connsiteY41" fmla="*/ 1380409 h 1526213"/>
              <a:gd name="connsiteX42" fmla="*/ 2287251 w 4742389"/>
              <a:gd name="connsiteY42" fmla="*/ 1370301 h 1526213"/>
              <a:gd name="connsiteX43" fmla="*/ 2245412 w 4742389"/>
              <a:gd name="connsiteY43" fmla="*/ 1380701 h 1526213"/>
              <a:gd name="connsiteX44" fmla="*/ 2273499 w 4742389"/>
              <a:gd name="connsiteY44" fmla="*/ 1387915 h 1526213"/>
              <a:gd name="connsiteX45" fmla="*/ 2316413 w 4742389"/>
              <a:gd name="connsiteY45" fmla="*/ 1376074 h 1526213"/>
              <a:gd name="connsiteX46" fmla="*/ 2314979 w 4742389"/>
              <a:gd name="connsiteY46" fmla="*/ 1375859 h 1526213"/>
              <a:gd name="connsiteX47" fmla="*/ 2436053 w 4742389"/>
              <a:gd name="connsiteY47" fmla="*/ 1367988 h 1526213"/>
              <a:gd name="connsiteX48" fmla="*/ 2389019 w 4742389"/>
              <a:gd name="connsiteY48" fmla="*/ 1383175 h 1526213"/>
              <a:gd name="connsiteX49" fmla="*/ 2408817 w 4742389"/>
              <a:gd name="connsiteY49" fmla="*/ 1387144 h 1526213"/>
              <a:gd name="connsiteX50" fmla="*/ 2415073 w 4742389"/>
              <a:gd name="connsiteY50" fmla="*/ 1388398 h 1526213"/>
              <a:gd name="connsiteX51" fmla="*/ 2420586 w 4742389"/>
              <a:gd name="connsiteY51" fmla="*/ 1389710 h 1526213"/>
              <a:gd name="connsiteX52" fmla="*/ 2468716 w 4742389"/>
              <a:gd name="connsiteY52" fmla="*/ 1373159 h 1526213"/>
              <a:gd name="connsiteX53" fmla="*/ 2154700 w 4742389"/>
              <a:gd name="connsiteY53" fmla="*/ 1363869 h 1526213"/>
              <a:gd name="connsiteX54" fmla="*/ 2023175 w 4742389"/>
              <a:gd name="connsiteY54" fmla="*/ 1388201 h 1526213"/>
              <a:gd name="connsiteX55" fmla="*/ 1759491 w 4742389"/>
              <a:gd name="connsiteY55" fmla="*/ 1427999 h 1526213"/>
              <a:gd name="connsiteX56" fmla="*/ 1808255 w 4742389"/>
              <a:gd name="connsiteY56" fmla="*/ 1433534 h 1526213"/>
              <a:gd name="connsiteX57" fmla="*/ 1834004 w 4742389"/>
              <a:gd name="connsiteY57" fmla="*/ 1437431 h 1526213"/>
              <a:gd name="connsiteX58" fmla="*/ 2035370 w 4742389"/>
              <a:gd name="connsiteY58" fmla="*/ 1402394 h 1526213"/>
              <a:gd name="connsiteX59" fmla="*/ 2184870 w 4742389"/>
              <a:gd name="connsiteY59" fmla="*/ 1370556 h 1526213"/>
              <a:gd name="connsiteX60" fmla="*/ 2180649 w 4742389"/>
              <a:gd name="connsiteY60" fmla="*/ 1369443 h 1526213"/>
              <a:gd name="connsiteX61" fmla="*/ 2174705 w 4742389"/>
              <a:gd name="connsiteY61" fmla="*/ 1367877 h 1526213"/>
              <a:gd name="connsiteX62" fmla="*/ 2247479 w 4742389"/>
              <a:gd name="connsiteY62" fmla="*/ 1362329 h 1526213"/>
              <a:gd name="connsiteX63" fmla="*/ 2207044 w 4742389"/>
              <a:gd name="connsiteY63" fmla="*/ 1370961 h 1526213"/>
              <a:gd name="connsiteX64" fmla="*/ 2218500 w 4742389"/>
              <a:gd name="connsiteY64" fmla="*/ 1373830 h 1526213"/>
              <a:gd name="connsiteX65" fmla="*/ 2224756 w 4742389"/>
              <a:gd name="connsiteY65" fmla="*/ 1375396 h 1526213"/>
              <a:gd name="connsiteX66" fmla="*/ 2233504 w 4742389"/>
              <a:gd name="connsiteY66" fmla="*/ 1377643 h 1526213"/>
              <a:gd name="connsiteX67" fmla="*/ 2274010 w 4742389"/>
              <a:gd name="connsiteY67" fmla="*/ 1367647 h 1526213"/>
              <a:gd name="connsiteX68" fmla="*/ 2257112 w 4742389"/>
              <a:gd name="connsiteY68" fmla="*/ 1364260 h 1526213"/>
              <a:gd name="connsiteX69" fmla="*/ 2389230 w 4742389"/>
              <a:gd name="connsiteY69" fmla="*/ 1361570 h 1526213"/>
              <a:gd name="connsiteX70" fmla="*/ 2344103 w 4742389"/>
              <a:gd name="connsiteY70" fmla="*/ 1373952 h 1526213"/>
              <a:gd name="connsiteX71" fmla="*/ 2359083 w 4742389"/>
              <a:gd name="connsiteY71" fmla="*/ 1377112 h 1526213"/>
              <a:gd name="connsiteX72" fmla="*/ 2365026 w 4742389"/>
              <a:gd name="connsiteY72" fmla="*/ 1378366 h 1526213"/>
              <a:gd name="connsiteX73" fmla="*/ 2378378 w 4742389"/>
              <a:gd name="connsiteY73" fmla="*/ 1381042 h 1526213"/>
              <a:gd name="connsiteX74" fmla="*/ 2424260 w 4742389"/>
              <a:gd name="connsiteY74" fmla="*/ 1366121 h 1526213"/>
              <a:gd name="connsiteX75" fmla="*/ 2407185 w 4742389"/>
              <a:gd name="connsiteY75" fmla="*/ 1363417 h 1526213"/>
              <a:gd name="connsiteX76" fmla="*/ 2341950 w 4742389"/>
              <a:gd name="connsiteY76" fmla="*/ 1356705 h 1526213"/>
              <a:gd name="connsiteX77" fmla="*/ 2304394 w 4742389"/>
              <a:gd name="connsiteY77" fmla="*/ 1366040 h 1526213"/>
              <a:gd name="connsiteX78" fmla="*/ 2304969 w 4742389"/>
              <a:gd name="connsiteY78" fmla="*/ 1366141 h 1526213"/>
              <a:gd name="connsiteX79" fmla="*/ 2317481 w 4742389"/>
              <a:gd name="connsiteY79" fmla="*/ 1368335 h 1526213"/>
              <a:gd name="connsiteX80" fmla="*/ 2332771 w 4742389"/>
              <a:gd name="connsiteY80" fmla="*/ 1371561 h 1526213"/>
              <a:gd name="connsiteX81" fmla="*/ 2374483 w 4742389"/>
              <a:gd name="connsiteY81" fmla="*/ 1360052 h 1526213"/>
              <a:gd name="connsiteX82" fmla="*/ 2114465 w 4742389"/>
              <a:gd name="connsiteY82" fmla="*/ 1355554 h 1526213"/>
              <a:gd name="connsiteX83" fmla="*/ 2012958 w 4742389"/>
              <a:gd name="connsiteY83" fmla="*/ 1370382 h 1526213"/>
              <a:gd name="connsiteX84" fmla="*/ 1652914 w 4742389"/>
              <a:gd name="connsiteY84" fmla="*/ 1415902 h 1526213"/>
              <a:gd name="connsiteX85" fmla="*/ 1740389 w 4742389"/>
              <a:gd name="connsiteY85" fmla="*/ 1425831 h 1526213"/>
              <a:gd name="connsiteX86" fmla="*/ 2022237 w 4742389"/>
              <a:gd name="connsiteY86" fmla="*/ 1383190 h 1526213"/>
              <a:gd name="connsiteX87" fmla="*/ 2141381 w 4742389"/>
              <a:gd name="connsiteY87" fmla="*/ 1361201 h 1526213"/>
              <a:gd name="connsiteX88" fmla="*/ 2124654 w 4742389"/>
              <a:gd name="connsiteY88" fmla="*/ 1357850 h 1526213"/>
              <a:gd name="connsiteX89" fmla="*/ 2205859 w 4742389"/>
              <a:gd name="connsiteY89" fmla="*/ 1354405 h 1526213"/>
              <a:gd name="connsiteX90" fmla="*/ 2167711 w 4742389"/>
              <a:gd name="connsiteY90" fmla="*/ 1361462 h 1526213"/>
              <a:gd name="connsiteX91" fmla="*/ 2174705 w 4742389"/>
              <a:gd name="connsiteY91" fmla="*/ 1362863 h 1526213"/>
              <a:gd name="connsiteX92" fmla="*/ 2195978 w 4742389"/>
              <a:gd name="connsiteY92" fmla="*/ 1368190 h 1526213"/>
              <a:gd name="connsiteX93" fmla="*/ 2235125 w 4742389"/>
              <a:gd name="connsiteY93" fmla="*/ 1359853 h 1526213"/>
              <a:gd name="connsiteX94" fmla="*/ 2227397 w 4742389"/>
              <a:gd name="connsiteY94" fmla="*/ 1358304 h 1526213"/>
              <a:gd name="connsiteX95" fmla="*/ 2214885 w 4742389"/>
              <a:gd name="connsiteY95" fmla="*/ 1355796 h 1526213"/>
              <a:gd name="connsiteX96" fmla="*/ 2295983 w 4742389"/>
              <a:gd name="connsiteY96" fmla="*/ 1351975 h 1526213"/>
              <a:gd name="connsiteX97" fmla="*/ 2263606 w 4742389"/>
              <a:gd name="connsiteY97" fmla="*/ 1358887 h 1526213"/>
              <a:gd name="connsiteX98" fmla="*/ 2290440 w 4742389"/>
              <a:gd name="connsiteY98" fmla="*/ 1363593 h 1526213"/>
              <a:gd name="connsiteX99" fmla="*/ 2325296 w 4742389"/>
              <a:gd name="connsiteY99" fmla="*/ 1354991 h 1526213"/>
              <a:gd name="connsiteX100" fmla="*/ 2495411 w 4742389"/>
              <a:gd name="connsiteY100" fmla="*/ 1348764 h 1526213"/>
              <a:gd name="connsiteX101" fmla="*/ 2495384 w 4742389"/>
              <a:gd name="connsiteY101" fmla="*/ 1348773 h 1526213"/>
              <a:gd name="connsiteX102" fmla="*/ 2490237 w 4742389"/>
              <a:gd name="connsiteY102" fmla="*/ 1350491 h 1526213"/>
              <a:gd name="connsiteX103" fmla="*/ 2447859 w 4742389"/>
              <a:gd name="connsiteY103" fmla="*/ 1364175 h 1526213"/>
              <a:gd name="connsiteX104" fmla="*/ 2480486 w 4742389"/>
              <a:gd name="connsiteY104" fmla="*/ 1369112 h 1526213"/>
              <a:gd name="connsiteX105" fmla="*/ 2512196 w 4742389"/>
              <a:gd name="connsiteY105" fmla="*/ 1358207 h 1526213"/>
              <a:gd name="connsiteX106" fmla="*/ 2528899 w 4742389"/>
              <a:gd name="connsiteY106" fmla="*/ 1351771 h 1526213"/>
              <a:gd name="connsiteX107" fmla="*/ 2165222 w 4742389"/>
              <a:gd name="connsiteY107" fmla="*/ 1348139 h 1526213"/>
              <a:gd name="connsiteX108" fmla="*/ 2128200 w 4742389"/>
              <a:gd name="connsiteY108" fmla="*/ 1353548 h 1526213"/>
              <a:gd name="connsiteX109" fmla="*/ 2154407 w 4742389"/>
              <a:gd name="connsiteY109" fmla="*/ 1358797 h 1526213"/>
              <a:gd name="connsiteX110" fmla="*/ 2190793 w 4742389"/>
              <a:gd name="connsiteY110" fmla="*/ 1352082 h 1526213"/>
              <a:gd name="connsiteX111" fmla="*/ 2076862 w 4742389"/>
              <a:gd name="connsiteY111" fmla="*/ 1347080 h 1526213"/>
              <a:gd name="connsiteX112" fmla="*/ 1608761 w 4742389"/>
              <a:gd name="connsiteY112" fmla="*/ 1395903 h 1526213"/>
              <a:gd name="connsiteX113" fmla="*/ 1516343 w 4742389"/>
              <a:gd name="connsiteY113" fmla="*/ 1404140 h 1526213"/>
              <a:gd name="connsiteX114" fmla="*/ 1553015 w 4742389"/>
              <a:gd name="connsiteY114" fmla="*/ 1407817 h 1526213"/>
              <a:gd name="connsiteX115" fmla="*/ 1559271 w 4742389"/>
              <a:gd name="connsiteY115" fmla="*/ 1408444 h 1526213"/>
              <a:gd name="connsiteX116" fmla="*/ 1609318 w 4742389"/>
              <a:gd name="connsiteY116" fmla="*/ 1410953 h 1526213"/>
              <a:gd name="connsiteX117" fmla="*/ 1631961 w 4742389"/>
              <a:gd name="connsiteY117" fmla="*/ 1413523 h 1526213"/>
              <a:gd name="connsiteX118" fmla="*/ 2012019 w 4742389"/>
              <a:gd name="connsiteY118" fmla="*/ 1365058 h 1526213"/>
              <a:gd name="connsiteX119" fmla="*/ 2098552 w 4742389"/>
              <a:gd name="connsiteY119" fmla="*/ 1351968 h 1526213"/>
              <a:gd name="connsiteX120" fmla="*/ 2246510 w 4742389"/>
              <a:gd name="connsiteY120" fmla="*/ 1346884 h 1526213"/>
              <a:gd name="connsiteX121" fmla="*/ 2221525 w 4742389"/>
              <a:gd name="connsiteY121" fmla="*/ 1351506 h 1526213"/>
              <a:gd name="connsiteX122" fmla="*/ 2250476 w 4742389"/>
              <a:gd name="connsiteY122" fmla="*/ 1356584 h 1526213"/>
              <a:gd name="connsiteX123" fmla="*/ 2279891 w 4742389"/>
              <a:gd name="connsiteY123" fmla="*/ 1350319 h 1526213"/>
              <a:gd name="connsiteX124" fmla="*/ 2450575 w 4742389"/>
              <a:gd name="connsiteY124" fmla="*/ 1344737 h 1526213"/>
              <a:gd name="connsiteX125" fmla="*/ 2403537 w 4742389"/>
              <a:gd name="connsiteY125" fmla="*/ 1357644 h 1526213"/>
              <a:gd name="connsiteX126" fmla="*/ 2409688 w 4742389"/>
              <a:gd name="connsiteY126" fmla="*/ 1358401 h 1526213"/>
              <a:gd name="connsiteX127" fmla="*/ 2435834 w 4742389"/>
              <a:gd name="connsiteY127" fmla="*/ 1362356 h 1526213"/>
              <a:gd name="connsiteX128" fmla="*/ 2481478 w 4742389"/>
              <a:gd name="connsiteY128" fmla="*/ 1347512 h 1526213"/>
              <a:gd name="connsiteX129" fmla="*/ 2203856 w 4742389"/>
              <a:gd name="connsiteY129" fmla="*/ 1342495 h 1526213"/>
              <a:gd name="connsiteX130" fmla="*/ 2182766 w 4742389"/>
              <a:gd name="connsiteY130" fmla="*/ 1345576 h 1526213"/>
              <a:gd name="connsiteX131" fmla="*/ 2204876 w 4742389"/>
              <a:gd name="connsiteY131" fmla="*/ 1348900 h 1526213"/>
              <a:gd name="connsiteX132" fmla="*/ 2206615 w 4742389"/>
              <a:gd name="connsiteY132" fmla="*/ 1349161 h 1526213"/>
              <a:gd name="connsiteX133" fmla="*/ 2228818 w 4742389"/>
              <a:gd name="connsiteY133" fmla="*/ 1345064 h 1526213"/>
              <a:gd name="connsiteX134" fmla="*/ 2125471 w 4742389"/>
              <a:gd name="connsiteY134" fmla="*/ 1342010 h 1526213"/>
              <a:gd name="connsiteX135" fmla="*/ 2092630 w 4742389"/>
              <a:gd name="connsiteY135" fmla="*/ 1345435 h 1526213"/>
              <a:gd name="connsiteX136" fmla="*/ 2112055 w 4742389"/>
              <a:gd name="connsiteY136" fmla="*/ 1349925 h 1526213"/>
              <a:gd name="connsiteX137" fmla="*/ 2144739 w 4742389"/>
              <a:gd name="connsiteY137" fmla="*/ 1344981 h 1526213"/>
              <a:gd name="connsiteX138" fmla="*/ 2129493 w 4742389"/>
              <a:gd name="connsiteY138" fmla="*/ 1342630 h 1526213"/>
              <a:gd name="connsiteX139" fmla="*/ 2406147 w 4742389"/>
              <a:gd name="connsiteY139" fmla="*/ 1340747 h 1526213"/>
              <a:gd name="connsiteX140" fmla="*/ 2359815 w 4742389"/>
              <a:gd name="connsiteY140" fmla="*/ 1352264 h 1526213"/>
              <a:gd name="connsiteX141" fmla="*/ 2389481 w 4742389"/>
              <a:gd name="connsiteY141" fmla="*/ 1355914 h 1526213"/>
              <a:gd name="connsiteX142" fmla="*/ 2435045 w 4742389"/>
              <a:gd name="connsiteY142" fmla="*/ 1343343 h 1526213"/>
              <a:gd name="connsiteX143" fmla="*/ 2039442 w 4742389"/>
              <a:gd name="connsiteY143" fmla="*/ 1338647 h 1526213"/>
              <a:gd name="connsiteX144" fmla="*/ 2002016 w 4742389"/>
              <a:gd name="connsiteY144" fmla="*/ 1341063 h 1526213"/>
              <a:gd name="connsiteX145" fmla="*/ 1604112 w 4742389"/>
              <a:gd name="connsiteY145" fmla="*/ 1370511 h 1526213"/>
              <a:gd name="connsiteX146" fmla="*/ 1284898 w 4742389"/>
              <a:gd name="connsiteY146" fmla="*/ 1393067 h 1526213"/>
              <a:gd name="connsiteX147" fmla="*/ 1307786 w 4742389"/>
              <a:gd name="connsiteY147" fmla="*/ 1393704 h 1526213"/>
              <a:gd name="connsiteX148" fmla="*/ 1409130 w 4742389"/>
              <a:gd name="connsiteY148" fmla="*/ 1398409 h 1526213"/>
              <a:gd name="connsiteX149" fmla="*/ 1486203 w 4742389"/>
              <a:gd name="connsiteY149" fmla="*/ 1402273 h 1526213"/>
              <a:gd name="connsiteX150" fmla="*/ 1608761 w 4742389"/>
              <a:gd name="connsiteY150" fmla="*/ 1390888 h 1526213"/>
              <a:gd name="connsiteX151" fmla="*/ 2057350 w 4742389"/>
              <a:gd name="connsiteY151" fmla="*/ 1342682 h 1526213"/>
              <a:gd name="connsiteX152" fmla="*/ 2358501 w 4742389"/>
              <a:gd name="connsiteY152" fmla="*/ 1338629 h 1526213"/>
              <a:gd name="connsiteX153" fmla="*/ 2318464 w 4742389"/>
              <a:gd name="connsiteY153" fmla="*/ 1347176 h 1526213"/>
              <a:gd name="connsiteX154" fmla="*/ 2344156 w 4742389"/>
              <a:gd name="connsiteY154" fmla="*/ 1350337 h 1526213"/>
              <a:gd name="connsiteX155" fmla="*/ 2386901 w 4742389"/>
              <a:gd name="connsiteY155" fmla="*/ 1339789 h 1526213"/>
              <a:gd name="connsiteX156" fmla="*/ 2162054 w 4742389"/>
              <a:gd name="connsiteY156" fmla="*/ 1338194 h 1526213"/>
              <a:gd name="connsiteX157" fmla="*/ 2145290 w 4742389"/>
              <a:gd name="connsiteY157" fmla="*/ 1339943 h 1526213"/>
              <a:gd name="connsiteX158" fmla="*/ 2161718 w 4742389"/>
              <a:gd name="connsiteY158" fmla="*/ 1342412 h 1526213"/>
              <a:gd name="connsiteX159" fmla="*/ 2178448 w 4742389"/>
              <a:gd name="connsiteY159" fmla="*/ 1339881 h 1526213"/>
              <a:gd name="connsiteX160" fmla="*/ 2303316 w 4742389"/>
              <a:gd name="connsiteY160" fmla="*/ 1336375 h 1526213"/>
              <a:gd name="connsiteX161" fmla="*/ 2274305 w 4742389"/>
              <a:gd name="connsiteY161" fmla="*/ 1341742 h 1526213"/>
              <a:gd name="connsiteX162" fmla="*/ 2303371 w 4742389"/>
              <a:gd name="connsiteY162" fmla="*/ 1345319 h 1526213"/>
              <a:gd name="connsiteX163" fmla="*/ 2338599 w 4742389"/>
              <a:gd name="connsiteY163" fmla="*/ 1337816 h 1526213"/>
              <a:gd name="connsiteX164" fmla="*/ 2084118 w 4742389"/>
              <a:gd name="connsiteY164" fmla="*/ 1335762 h 1526213"/>
              <a:gd name="connsiteX165" fmla="*/ 2058060 w 4742389"/>
              <a:gd name="connsiteY165" fmla="*/ 1337445 h 1526213"/>
              <a:gd name="connsiteX166" fmla="*/ 2073303 w 4742389"/>
              <a:gd name="connsiteY166" fmla="*/ 1340968 h 1526213"/>
              <a:gd name="connsiteX167" fmla="*/ 2099804 w 4742389"/>
              <a:gd name="connsiteY167" fmla="*/ 1338120 h 1526213"/>
              <a:gd name="connsiteX168" fmla="*/ 2258325 w 4742389"/>
              <a:gd name="connsiteY168" fmla="*/ 1334538 h 1526213"/>
              <a:gd name="connsiteX169" fmla="*/ 2238863 w 4742389"/>
              <a:gd name="connsiteY169" fmla="*/ 1337381 h 1526213"/>
              <a:gd name="connsiteX170" fmla="*/ 2257812 w 4742389"/>
              <a:gd name="connsiteY170" fmla="*/ 1339713 h 1526213"/>
              <a:gd name="connsiteX171" fmla="*/ 2280863 w 4742389"/>
              <a:gd name="connsiteY171" fmla="*/ 1335459 h 1526213"/>
              <a:gd name="connsiteX172" fmla="*/ 2117484 w 4742389"/>
              <a:gd name="connsiteY172" fmla="*/ 1333608 h 1526213"/>
              <a:gd name="connsiteX173" fmla="*/ 2108922 w 4742389"/>
              <a:gd name="connsiteY173" fmla="*/ 1334161 h 1526213"/>
              <a:gd name="connsiteX174" fmla="*/ 2117294 w 4742389"/>
              <a:gd name="connsiteY174" fmla="*/ 1335734 h 1526213"/>
              <a:gd name="connsiteX175" fmla="*/ 2119259 w 4742389"/>
              <a:gd name="connsiteY175" fmla="*/ 1336030 h 1526213"/>
              <a:gd name="connsiteX176" fmla="*/ 2129903 w 4742389"/>
              <a:gd name="connsiteY176" fmla="*/ 1334886 h 1526213"/>
              <a:gd name="connsiteX177" fmla="*/ 2214330 w 4742389"/>
              <a:gd name="connsiteY177" fmla="*/ 1332742 h 1526213"/>
              <a:gd name="connsiteX178" fmla="*/ 2206623 w 4742389"/>
              <a:gd name="connsiteY178" fmla="*/ 1333546 h 1526213"/>
              <a:gd name="connsiteX179" fmla="*/ 2210301 w 4742389"/>
              <a:gd name="connsiteY179" fmla="*/ 1333867 h 1526213"/>
              <a:gd name="connsiteX180" fmla="*/ 2214659 w 4742389"/>
              <a:gd name="connsiteY180" fmla="*/ 1334403 h 1526213"/>
              <a:gd name="connsiteX181" fmla="*/ 2223238 w 4742389"/>
              <a:gd name="connsiteY181" fmla="*/ 1333105 h 1526213"/>
              <a:gd name="connsiteX182" fmla="*/ 2043194 w 4742389"/>
              <a:gd name="connsiteY182" fmla="*/ 1329610 h 1526213"/>
              <a:gd name="connsiteX183" fmla="*/ 2024364 w 4742389"/>
              <a:gd name="connsiteY183" fmla="*/ 1329818 h 1526213"/>
              <a:gd name="connsiteX184" fmla="*/ 2027055 w 4742389"/>
              <a:gd name="connsiteY184" fmla="*/ 1330278 h 1526213"/>
              <a:gd name="connsiteX185" fmla="*/ 2041108 w 4742389"/>
              <a:gd name="connsiteY185" fmla="*/ 1333527 h 1526213"/>
              <a:gd name="connsiteX186" fmla="*/ 2060792 w 4742389"/>
              <a:gd name="connsiteY186" fmla="*/ 1332256 h 1526213"/>
              <a:gd name="connsiteX187" fmla="*/ 2556751 w 4742389"/>
              <a:gd name="connsiteY187" fmla="*/ 1328281 h 1526213"/>
              <a:gd name="connsiteX188" fmla="*/ 2531411 w 4742389"/>
              <a:gd name="connsiteY188" fmla="*/ 1336743 h 1526213"/>
              <a:gd name="connsiteX189" fmla="*/ 2511183 w 4742389"/>
              <a:gd name="connsiteY189" fmla="*/ 1343497 h 1526213"/>
              <a:gd name="connsiteX190" fmla="*/ 2544027 w 4742389"/>
              <a:gd name="connsiteY190" fmla="*/ 1345942 h 1526213"/>
              <a:gd name="connsiteX191" fmla="*/ 2568621 w 4742389"/>
              <a:gd name="connsiteY191" fmla="*/ 1336466 h 1526213"/>
              <a:gd name="connsiteX192" fmla="*/ 2588499 w 4742389"/>
              <a:gd name="connsiteY192" fmla="*/ 1328806 h 1526213"/>
              <a:gd name="connsiteX193" fmla="*/ 2508372 w 4742389"/>
              <a:gd name="connsiteY193" fmla="*/ 1327480 h 1526213"/>
              <a:gd name="connsiteX194" fmla="*/ 2508269 w 4742389"/>
              <a:gd name="connsiteY194" fmla="*/ 1327512 h 1526213"/>
              <a:gd name="connsiteX195" fmla="*/ 2467095 w 4742389"/>
              <a:gd name="connsiteY195" fmla="*/ 1340204 h 1526213"/>
              <a:gd name="connsiteX196" fmla="*/ 2467064 w 4742389"/>
              <a:gd name="connsiteY196" fmla="*/ 1340213 h 1526213"/>
              <a:gd name="connsiteX197" fmla="*/ 2496859 w 4742389"/>
              <a:gd name="connsiteY197" fmla="*/ 1342431 h 1526213"/>
              <a:gd name="connsiteX198" fmla="*/ 2540061 w 4742389"/>
              <a:gd name="connsiteY198" fmla="*/ 1328005 h 1526213"/>
              <a:gd name="connsiteX199" fmla="*/ 2460291 w 4742389"/>
              <a:gd name="connsiteY199" fmla="*/ 1326684 h 1526213"/>
              <a:gd name="connsiteX200" fmla="*/ 2447701 w 4742389"/>
              <a:gd name="connsiteY200" fmla="*/ 1330418 h 1526213"/>
              <a:gd name="connsiteX201" fmla="*/ 2421841 w 4742389"/>
              <a:gd name="connsiteY201" fmla="*/ 1336846 h 1526213"/>
              <a:gd name="connsiteX202" fmla="*/ 2450782 w 4742389"/>
              <a:gd name="connsiteY202" fmla="*/ 1339001 h 1526213"/>
              <a:gd name="connsiteX203" fmla="*/ 2464592 w 4742389"/>
              <a:gd name="connsiteY203" fmla="*/ 1335190 h 1526213"/>
              <a:gd name="connsiteX204" fmla="*/ 2490560 w 4742389"/>
              <a:gd name="connsiteY204" fmla="*/ 1327185 h 1526213"/>
              <a:gd name="connsiteX205" fmla="*/ 2329673 w 4742389"/>
              <a:gd name="connsiteY205" fmla="*/ 1326450 h 1526213"/>
              <a:gd name="connsiteX206" fmla="*/ 2312386 w 4742389"/>
              <a:gd name="connsiteY206" fmla="*/ 1326641 h 1526213"/>
              <a:gd name="connsiteX207" fmla="*/ 2288043 w 4742389"/>
              <a:gd name="connsiteY207" fmla="*/ 1330197 h 1526213"/>
              <a:gd name="connsiteX208" fmla="*/ 2305151 w 4742389"/>
              <a:gd name="connsiteY208" fmla="*/ 1330976 h 1526213"/>
              <a:gd name="connsiteX209" fmla="*/ 2417751 w 4742389"/>
              <a:gd name="connsiteY209" fmla="*/ 1325980 h 1526213"/>
              <a:gd name="connsiteX210" fmla="*/ 2378665 w 4742389"/>
              <a:gd name="connsiteY210" fmla="*/ 1334324 h 1526213"/>
              <a:gd name="connsiteX211" fmla="*/ 2402616 w 4742389"/>
              <a:gd name="connsiteY211" fmla="*/ 1335415 h 1526213"/>
              <a:gd name="connsiteX212" fmla="*/ 2404158 w 4742389"/>
              <a:gd name="connsiteY212" fmla="*/ 1335530 h 1526213"/>
              <a:gd name="connsiteX213" fmla="*/ 2441278 w 4742389"/>
              <a:gd name="connsiteY213" fmla="*/ 1326370 h 1526213"/>
              <a:gd name="connsiteX214" fmla="*/ 2395372 w 4742389"/>
              <a:gd name="connsiteY214" fmla="*/ 1325725 h 1526213"/>
              <a:gd name="connsiteX215" fmla="*/ 2358699 w 4742389"/>
              <a:gd name="connsiteY215" fmla="*/ 1326130 h 1526213"/>
              <a:gd name="connsiteX216" fmla="*/ 2327099 w 4742389"/>
              <a:gd name="connsiteY216" fmla="*/ 1331976 h 1526213"/>
              <a:gd name="connsiteX217" fmla="*/ 2359165 w 4742389"/>
              <a:gd name="connsiteY217" fmla="*/ 1333436 h 1526213"/>
              <a:gd name="connsiteX218" fmla="*/ 1990882 w 4742389"/>
              <a:gd name="connsiteY218" fmla="*/ 1324092 h 1526213"/>
              <a:gd name="connsiteX219" fmla="*/ 1995991 w 4742389"/>
              <a:gd name="connsiteY219" fmla="*/ 1324966 h 1526213"/>
              <a:gd name="connsiteX220" fmla="*/ 2001654 w 4742389"/>
              <a:gd name="connsiteY220" fmla="*/ 1324738 h 1526213"/>
              <a:gd name="connsiteX221" fmla="*/ 2007341 w 4742389"/>
              <a:gd name="connsiteY221" fmla="*/ 1324644 h 1526213"/>
              <a:gd name="connsiteX222" fmla="*/ 2002542 w 4742389"/>
              <a:gd name="connsiteY222" fmla="*/ 1324129 h 1526213"/>
              <a:gd name="connsiteX223" fmla="*/ 2384183 w 4742389"/>
              <a:gd name="connsiteY223" fmla="*/ 1316390 h 1526213"/>
              <a:gd name="connsiteX224" fmla="*/ 2381275 w 4742389"/>
              <a:gd name="connsiteY224" fmla="*/ 1316577 h 1526213"/>
              <a:gd name="connsiteX225" fmla="*/ 2366770 w 4742389"/>
              <a:gd name="connsiteY225" fmla="*/ 1318696 h 1526213"/>
              <a:gd name="connsiteX226" fmla="*/ 2372170 w 4742389"/>
              <a:gd name="connsiteY226" fmla="*/ 1318607 h 1526213"/>
              <a:gd name="connsiteX227" fmla="*/ 2451213 w 4742389"/>
              <a:gd name="connsiteY227" fmla="*/ 1313030 h 1526213"/>
              <a:gd name="connsiteX228" fmla="*/ 2421664 w 4742389"/>
              <a:gd name="connsiteY228" fmla="*/ 1314380 h 1526213"/>
              <a:gd name="connsiteX229" fmla="*/ 2417617 w 4742389"/>
              <a:gd name="connsiteY229" fmla="*/ 1315230 h 1526213"/>
              <a:gd name="connsiteX230" fmla="*/ 2401604 w 4742389"/>
              <a:gd name="connsiteY230" fmla="*/ 1318193 h 1526213"/>
              <a:gd name="connsiteX231" fmla="*/ 2428366 w 4742389"/>
              <a:gd name="connsiteY231" fmla="*/ 1318699 h 1526213"/>
              <a:gd name="connsiteX232" fmla="*/ 2429812 w 4742389"/>
              <a:gd name="connsiteY232" fmla="*/ 1318391 h 1526213"/>
              <a:gd name="connsiteX233" fmla="*/ 2492367 w 4742389"/>
              <a:gd name="connsiteY233" fmla="*/ 1311149 h 1526213"/>
              <a:gd name="connsiteX234" fmla="*/ 2475699 w 4742389"/>
              <a:gd name="connsiteY234" fmla="*/ 1311911 h 1526213"/>
              <a:gd name="connsiteX235" fmla="*/ 2447182 w 4742389"/>
              <a:gd name="connsiteY235" fmla="*/ 1319055 h 1526213"/>
              <a:gd name="connsiteX236" fmla="*/ 2465084 w 4742389"/>
              <a:gd name="connsiteY236" fmla="*/ 1319393 h 1526213"/>
              <a:gd name="connsiteX237" fmla="*/ 2551323 w 4742389"/>
              <a:gd name="connsiteY237" fmla="*/ 1308454 h 1526213"/>
              <a:gd name="connsiteX238" fmla="*/ 2516377 w 4742389"/>
              <a:gd name="connsiteY238" fmla="*/ 1310052 h 1526213"/>
              <a:gd name="connsiteX239" fmla="*/ 2483691 w 4742389"/>
              <a:gd name="connsiteY239" fmla="*/ 1319745 h 1526213"/>
              <a:gd name="connsiteX240" fmla="*/ 2512904 w 4742389"/>
              <a:gd name="connsiteY240" fmla="*/ 1320298 h 1526213"/>
              <a:gd name="connsiteX241" fmla="*/ 2521016 w 4742389"/>
              <a:gd name="connsiteY241" fmla="*/ 1317797 h 1526213"/>
              <a:gd name="connsiteX242" fmla="*/ 2549989 w 4742389"/>
              <a:gd name="connsiteY242" fmla="*/ 1308865 h 1526213"/>
              <a:gd name="connsiteX243" fmla="*/ 2604968 w 4742389"/>
              <a:gd name="connsiteY243" fmla="*/ 1306003 h 1526213"/>
              <a:gd name="connsiteX244" fmla="*/ 2572584 w 4742389"/>
              <a:gd name="connsiteY244" fmla="*/ 1307483 h 1526213"/>
              <a:gd name="connsiteX245" fmla="*/ 2564691 w 4742389"/>
              <a:gd name="connsiteY245" fmla="*/ 1310119 h 1526213"/>
              <a:gd name="connsiteX246" fmla="*/ 2530587 w 4742389"/>
              <a:gd name="connsiteY246" fmla="*/ 1320632 h 1526213"/>
              <a:gd name="connsiteX247" fmla="*/ 2560448 w 4742389"/>
              <a:gd name="connsiteY247" fmla="*/ 1321197 h 1526213"/>
              <a:gd name="connsiteX248" fmla="*/ 2573132 w 4742389"/>
              <a:gd name="connsiteY248" fmla="*/ 1316961 h 1526213"/>
              <a:gd name="connsiteX249" fmla="*/ 2585331 w 4742389"/>
              <a:gd name="connsiteY249" fmla="*/ 1312888 h 1526213"/>
              <a:gd name="connsiteX250" fmla="*/ 2653426 w 4742389"/>
              <a:gd name="connsiteY250" fmla="*/ 1303788 h 1526213"/>
              <a:gd name="connsiteX251" fmla="*/ 2624288 w 4742389"/>
              <a:gd name="connsiteY251" fmla="*/ 1305120 h 1526213"/>
              <a:gd name="connsiteX252" fmla="*/ 2587833 w 4742389"/>
              <a:gd name="connsiteY252" fmla="*/ 1317902 h 1526213"/>
              <a:gd name="connsiteX253" fmla="*/ 2577026 w 4742389"/>
              <a:gd name="connsiteY253" fmla="*/ 1321510 h 1526213"/>
              <a:gd name="connsiteX254" fmla="*/ 2606011 w 4742389"/>
              <a:gd name="connsiteY254" fmla="*/ 1322059 h 1526213"/>
              <a:gd name="connsiteX255" fmla="*/ 2609795 w 4742389"/>
              <a:gd name="connsiteY255" fmla="*/ 1320600 h 1526213"/>
              <a:gd name="connsiteX256" fmla="*/ 2488093 w 4742389"/>
              <a:gd name="connsiteY256" fmla="*/ 1303682 h 1526213"/>
              <a:gd name="connsiteX257" fmla="*/ 2455475 w 4742389"/>
              <a:gd name="connsiteY257" fmla="*/ 1307276 h 1526213"/>
              <a:gd name="connsiteX258" fmla="*/ 2454047 w 4742389"/>
              <a:gd name="connsiteY258" fmla="*/ 1307576 h 1526213"/>
              <a:gd name="connsiteX259" fmla="*/ 2477878 w 4742389"/>
              <a:gd name="connsiteY259" fmla="*/ 1306350 h 1526213"/>
              <a:gd name="connsiteX260" fmla="*/ 2479861 w 4742389"/>
              <a:gd name="connsiteY260" fmla="*/ 1305853 h 1526213"/>
              <a:gd name="connsiteX261" fmla="*/ 2533705 w 4742389"/>
              <a:gd name="connsiteY261" fmla="*/ 1298657 h 1526213"/>
              <a:gd name="connsiteX262" fmla="*/ 2524604 w 4742389"/>
              <a:gd name="connsiteY262" fmla="*/ 1299659 h 1526213"/>
              <a:gd name="connsiteX263" fmla="*/ 2503073 w 4742389"/>
              <a:gd name="connsiteY263" fmla="*/ 1305053 h 1526213"/>
              <a:gd name="connsiteX264" fmla="*/ 2514481 w 4742389"/>
              <a:gd name="connsiteY264" fmla="*/ 1304466 h 1526213"/>
              <a:gd name="connsiteX265" fmla="*/ 2605028 w 4742389"/>
              <a:gd name="connsiteY265" fmla="*/ 1290798 h 1526213"/>
              <a:gd name="connsiteX266" fmla="*/ 2567269 w 4742389"/>
              <a:gd name="connsiteY266" fmla="*/ 1294959 h 1526213"/>
              <a:gd name="connsiteX267" fmla="*/ 2539563 w 4742389"/>
              <a:gd name="connsiteY267" fmla="*/ 1303175 h 1526213"/>
              <a:gd name="connsiteX268" fmla="*/ 2573141 w 4742389"/>
              <a:gd name="connsiteY268" fmla="*/ 1301447 h 1526213"/>
              <a:gd name="connsiteX269" fmla="*/ 2660687 w 4742389"/>
              <a:gd name="connsiteY269" fmla="*/ 1284666 h 1526213"/>
              <a:gd name="connsiteX270" fmla="*/ 2631170 w 4742389"/>
              <a:gd name="connsiteY270" fmla="*/ 1287918 h 1526213"/>
              <a:gd name="connsiteX271" fmla="*/ 2593847 w 4742389"/>
              <a:gd name="connsiteY271" fmla="*/ 1300382 h 1526213"/>
              <a:gd name="connsiteX272" fmla="*/ 2625671 w 4742389"/>
              <a:gd name="connsiteY272" fmla="*/ 1298744 h 1526213"/>
              <a:gd name="connsiteX273" fmla="*/ 2635381 w 4742389"/>
              <a:gd name="connsiteY273" fmla="*/ 1295340 h 1526213"/>
              <a:gd name="connsiteX274" fmla="*/ 2718032 w 4742389"/>
              <a:gd name="connsiteY274" fmla="*/ 1278348 h 1526213"/>
              <a:gd name="connsiteX275" fmla="*/ 2688577 w 4742389"/>
              <a:gd name="connsiteY275" fmla="*/ 1281593 h 1526213"/>
              <a:gd name="connsiteX276" fmla="*/ 2685430 w 4742389"/>
              <a:gd name="connsiteY276" fmla="*/ 1282805 h 1526213"/>
              <a:gd name="connsiteX277" fmla="*/ 2644928 w 4742389"/>
              <a:gd name="connsiteY277" fmla="*/ 1297753 h 1526213"/>
              <a:gd name="connsiteX278" fmla="*/ 2672812 w 4742389"/>
              <a:gd name="connsiteY278" fmla="*/ 1296318 h 1526213"/>
              <a:gd name="connsiteX279" fmla="*/ 2707393 w 4742389"/>
              <a:gd name="connsiteY279" fmla="*/ 1282993 h 1526213"/>
              <a:gd name="connsiteX280" fmla="*/ 2664685 w 4742389"/>
              <a:gd name="connsiteY280" fmla="*/ 1270749 h 1526213"/>
              <a:gd name="connsiteX281" fmla="*/ 2629561 w 4742389"/>
              <a:gd name="connsiteY281" fmla="*/ 1276485 h 1526213"/>
              <a:gd name="connsiteX282" fmla="*/ 2605034 w 4742389"/>
              <a:gd name="connsiteY282" fmla="*/ 1283759 h 1526213"/>
              <a:gd name="connsiteX283" fmla="*/ 2636153 w 4742389"/>
              <a:gd name="connsiteY283" fmla="*/ 1280404 h 1526213"/>
              <a:gd name="connsiteX284" fmla="*/ 2659785 w 4742389"/>
              <a:gd name="connsiteY284" fmla="*/ 1272512 h 1526213"/>
              <a:gd name="connsiteX285" fmla="*/ 2721202 w 4742389"/>
              <a:gd name="connsiteY285" fmla="*/ 1261521 h 1526213"/>
              <a:gd name="connsiteX286" fmla="*/ 2699701 w 4742389"/>
              <a:gd name="connsiteY286" fmla="*/ 1265032 h 1526213"/>
              <a:gd name="connsiteX287" fmla="*/ 2662287 w 4742389"/>
              <a:gd name="connsiteY287" fmla="*/ 1277526 h 1526213"/>
              <a:gd name="connsiteX288" fmla="*/ 2662020 w 4742389"/>
              <a:gd name="connsiteY288" fmla="*/ 1277615 h 1526213"/>
              <a:gd name="connsiteX289" fmla="*/ 2682683 w 4742389"/>
              <a:gd name="connsiteY289" fmla="*/ 1275388 h 1526213"/>
              <a:gd name="connsiteX290" fmla="*/ 2682927 w 4742389"/>
              <a:gd name="connsiteY290" fmla="*/ 1275285 h 1526213"/>
              <a:gd name="connsiteX291" fmla="*/ 2714384 w 4742389"/>
              <a:gd name="connsiteY291" fmla="*/ 1252876 h 1526213"/>
              <a:gd name="connsiteX292" fmla="*/ 2705116 w 4742389"/>
              <a:gd name="connsiteY292" fmla="*/ 1254824 h 1526213"/>
              <a:gd name="connsiteX293" fmla="*/ 2681292 w 4742389"/>
              <a:gd name="connsiteY293" fmla="*/ 1261251 h 1526213"/>
              <a:gd name="connsiteX294" fmla="*/ 2699013 w 4742389"/>
              <a:gd name="connsiteY294" fmla="*/ 1258404 h 1526213"/>
              <a:gd name="connsiteX295" fmla="*/ 2777684 w 4742389"/>
              <a:gd name="connsiteY295" fmla="*/ 1252298 h 1526213"/>
              <a:gd name="connsiteX296" fmla="*/ 2754993 w 4742389"/>
              <a:gd name="connsiteY296" fmla="*/ 1256003 h 1526213"/>
              <a:gd name="connsiteX297" fmla="*/ 2726604 w 4742389"/>
              <a:gd name="connsiteY297" fmla="*/ 1266942 h 1526213"/>
              <a:gd name="connsiteX298" fmla="*/ 2713229 w 4742389"/>
              <a:gd name="connsiteY298" fmla="*/ 1272095 h 1526213"/>
              <a:gd name="connsiteX299" fmla="*/ 2738617 w 4742389"/>
              <a:gd name="connsiteY299" fmla="*/ 1269358 h 1526213"/>
              <a:gd name="connsiteX300" fmla="*/ 2763818 w 4742389"/>
              <a:gd name="connsiteY300" fmla="*/ 1258353 h 1526213"/>
              <a:gd name="connsiteX301" fmla="*/ 2786235 w 4742389"/>
              <a:gd name="connsiteY301" fmla="*/ 1237780 h 1526213"/>
              <a:gd name="connsiteX302" fmla="*/ 2770055 w 4742389"/>
              <a:gd name="connsiteY302" fmla="*/ 1241179 h 1526213"/>
              <a:gd name="connsiteX303" fmla="*/ 2764899 w 4742389"/>
              <a:gd name="connsiteY303" fmla="*/ 1243082 h 1526213"/>
              <a:gd name="connsiteX304" fmla="*/ 2759884 w 4742389"/>
              <a:gd name="connsiteY304" fmla="*/ 1244933 h 1526213"/>
              <a:gd name="connsiteX305" fmla="*/ 2738576 w 4742389"/>
              <a:gd name="connsiteY305" fmla="*/ 1252049 h 1526213"/>
              <a:gd name="connsiteX306" fmla="*/ 2754778 w 4742389"/>
              <a:gd name="connsiteY306" fmla="*/ 1249447 h 1526213"/>
              <a:gd name="connsiteX307" fmla="*/ 2768325 w 4742389"/>
              <a:gd name="connsiteY307" fmla="*/ 1244575 h 1526213"/>
              <a:gd name="connsiteX308" fmla="*/ 2780524 w 4742389"/>
              <a:gd name="connsiteY308" fmla="*/ 1240188 h 1526213"/>
              <a:gd name="connsiteX309" fmla="*/ 2841726 w 4742389"/>
              <a:gd name="connsiteY309" fmla="*/ 1224878 h 1526213"/>
              <a:gd name="connsiteX310" fmla="*/ 2815804 w 4742389"/>
              <a:gd name="connsiteY310" fmla="*/ 1231377 h 1526213"/>
              <a:gd name="connsiteX311" fmla="*/ 2784148 w 4742389"/>
              <a:gd name="connsiteY311" fmla="*/ 1244729 h 1526213"/>
              <a:gd name="connsiteX312" fmla="*/ 2801257 w 4742389"/>
              <a:gd name="connsiteY312" fmla="*/ 1241981 h 1526213"/>
              <a:gd name="connsiteX313" fmla="*/ 2801350 w 4742389"/>
              <a:gd name="connsiteY313" fmla="*/ 1241963 h 1526213"/>
              <a:gd name="connsiteX314" fmla="*/ 2803467 w 4742389"/>
              <a:gd name="connsiteY314" fmla="*/ 1241039 h 1526213"/>
              <a:gd name="connsiteX315" fmla="*/ 2804992 w 4742389"/>
              <a:gd name="connsiteY315" fmla="*/ 1240373 h 1526213"/>
              <a:gd name="connsiteX316" fmla="*/ 2818081 w 4742389"/>
              <a:gd name="connsiteY316" fmla="*/ 1224347 h 1526213"/>
              <a:gd name="connsiteX317" fmla="*/ 2809074 w 4742389"/>
              <a:gd name="connsiteY317" fmla="*/ 1226777 h 1526213"/>
              <a:gd name="connsiteX318" fmla="*/ 2806401 w 4742389"/>
              <a:gd name="connsiteY318" fmla="*/ 1227763 h 1526213"/>
              <a:gd name="connsiteX319" fmla="*/ 2808931 w 4742389"/>
              <a:gd name="connsiteY319" fmla="*/ 1227227 h 1526213"/>
              <a:gd name="connsiteX320" fmla="*/ 2814340 w 4742389"/>
              <a:gd name="connsiteY320" fmla="*/ 1225925 h 1526213"/>
              <a:gd name="connsiteX321" fmla="*/ 2887025 w 4742389"/>
              <a:gd name="connsiteY321" fmla="*/ 1203951 h 1526213"/>
              <a:gd name="connsiteX322" fmla="*/ 2865952 w 4742389"/>
              <a:gd name="connsiteY322" fmla="*/ 1210224 h 1526213"/>
              <a:gd name="connsiteX323" fmla="*/ 2847860 w 4742389"/>
              <a:gd name="connsiteY323" fmla="*/ 1217855 h 1526213"/>
              <a:gd name="connsiteX324" fmla="*/ 2867883 w 4742389"/>
              <a:gd name="connsiteY324" fmla="*/ 1213035 h 1526213"/>
              <a:gd name="connsiteX325" fmla="*/ 2880030 w 4742389"/>
              <a:gd name="connsiteY325" fmla="*/ 1207271 h 1526213"/>
              <a:gd name="connsiteX326" fmla="*/ 2935978 w 4742389"/>
              <a:gd name="connsiteY326" fmla="*/ 1180577 h 1526213"/>
              <a:gd name="connsiteX327" fmla="*/ 2930627 w 4742389"/>
              <a:gd name="connsiteY327" fmla="*/ 1182438 h 1526213"/>
              <a:gd name="connsiteX328" fmla="*/ 2923762 w 4742389"/>
              <a:gd name="connsiteY328" fmla="*/ 1185400 h 1526213"/>
              <a:gd name="connsiteX329" fmla="*/ 2929226 w 4742389"/>
              <a:gd name="connsiteY329" fmla="*/ 1183808 h 1526213"/>
              <a:gd name="connsiteX330" fmla="*/ 4742389 w 4742389"/>
              <a:gd name="connsiteY330" fmla="*/ 0 h 1526213"/>
              <a:gd name="connsiteX331" fmla="*/ 4742389 w 4742389"/>
              <a:gd name="connsiteY331" fmla="*/ 9182 h 1526213"/>
              <a:gd name="connsiteX332" fmla="*/ 4733821 w 4742389"/>
              <a:gd name="connsiteY332" fmla="*/ 11262 h 1526213"/>
              <a:gd name="connsiteX333" fmla="*/ 4636847 w 4742389"/>
              <a:gd name="connsiteY333" fmla="*/ 46988 h 1526213"/>
              <a:gd name="connsiteX334" fmla="*/ 4273980 w 4742389"/>
              <a:gd name="connsiteY334" fmla="*/ 252571 h 1526213"/>
              <a:gd name="connsiteX335" fmla="*/ 3953656 w 4742389"/>
              <a:gd name="connsiteY335" fmla="*/ 523339 h 1526213"/>
              <a:gd name="connsiteX336" fmla="*/ 3876077 w 4742389"/>
              <a:gd name="connsiteY336" fmla="*/ 593538 h 1526213"/>
              <a:gd name="connsiteX337" fmla="*/ 3836037 w 4742389"/>
              <a:gd name="connsiteY337" fmla="*/ 626130 h 1526213"/>
              <a:gd name="connsiteX338" fmla="*/ 3795996 w 4742389"/>
              <a:gd name="connsiteY338" fmla="*/ 661230 h 1526213"/>
              <a:gd name="connsiteX339" fmla="*/ 3628326 w 4742389"/>
              <a:gd name="connsiteY339" fmla="*/ 789093 h 1526213"/>
              <a:gd name="connsiteX340" fmla="*/ 3455651 w 4742389"/>
              <a:gd name="connsiteY340" fmla="*/ 905673 h 1526213"/>
              <a:gd name="connsiteX341" fmla="*/ 3335376 w 4742389"/>
              <a:gd name="connsiteY341" fmla="*/ 978473 h 1526213"/>
              <a:gd name="connsiteX342" fmla="*/ 3432730 w 4742389"/>
              <a:gd name="connsiteY342" fmla="*/ 925262 h 1526213"/>
              <a:gd name="connsiteX343" fmla="*/ 3608841 w 4742389"/>
              <a:gd name="connsiteY343" fmla="*/ 816526 h 1526213"/>
              <a:gd name="connsiteX344" fmla="*/ 3776507 w 4742389"/>
              <a:gd name="connsiteY344" fmla="*/ 696196 h 1526213"/>
              <a:gd name="connsiteX345" fmla="*/ 3941670 w 4742389"/>
              <a:gd name="connsiteY345" fmla="*/ 568345 h 1526213"/>
              <a:gd name="connsiteX346" fmla="*/ 4104331 w 4742389"/>
              <a:gd name="connsiteY346" fmla="*/ 443001 h 1526213"/>
              <a:gd name="connsiteX347" fmla="*/ 4274499 w 4742389"/>
              <a:gd name="connsiteY347" fmla="*/ 325178 h 1526213"/>
              <a:gd name="connsiteX348" fmla="*/ 4652372 w 4742389"/>
              <a:gd name="connsiteY348" fmla="*/ 149697 h 1526213"/>
              <a:gd name="connsiteX349" fmla="*/ 4742389 w 4742389"/>
              <a:gd name="connsiteY349" fmla="*/ 128066 h 1526213"/>
              <a:gd name="connsiteX350" fmla="*/ 4742389 w 4742389"/>
              <a:gd name="connsiteY350" fmla="*/ 138430 h 1526213"/>
              <a:gd name="connsiteX351" fmla="*/ 4654875 w 4742389"/>
              <a:gd name="connsiteY351" fmla="*/ 159724 h 1526213"/>
              <a:gd name="connsiteX352" fmla="*/ 4279504 w 4742389"/>
              <a:gd name="connsiteY352" fmla="*/ 332699 h 1526213"/>
              <a:gd name="connsiteX353" fmla="*/ 4109336 w 4742389"/>
              <a:gd name="connsiteY353" fmla="*/ 448015 h 1526213"/>
              <a:gd name="connsiteX354" fmla="*/ 3946675 w 4742389"/>
              <a:gd name="connsiteY354" fmla="*/ 575866 h 1526213"/>
              <a:gd name="connsiteX355" fmla="*/ 3781512 w 4742389"/>
              <a:gd name="connsiteY355" fmla="*/ 703717 h 1526213"/>
              <a:gd name="connsiteX356" fmla="*/ 3611344 w 4742389"/>
              <a:gd name="connsiteY356" fmla="*/ 821540 h 1526213"/>
              <a:gd name="connsiteX357" fmla="*/ 3253491 w 4742389"/>
              <a:gd name="connsiteY357" fmla="*/ 1032117 h 1526213"/>
              <a:gd name="connsiteX358" fmla="*/ 3191695 w 4742389"/>
              <a:gd name="connsiteY358" fmla="*/ 1062445 h 1526213"/>
              <a:gd name="connsiteX359" fmla="*/ 3232851 w 4742389"/>
              <a:gd name="connsiteY359" fmla="*/ 1044362 h 1526213"/>
              <a:gd name="connsiteX360" fmla="*/ 3593207 w 4742389"/>
              <a:gd name="connsiteY360" fmla="*/ 853819 h 1526213"/>
              <a:gd name="connsiteX361" fmla="*/ 3765877 w 4742389"/>
              <a:gd name="connsiteY361" fmla="*/ 743505 h 1526213"/>
              <a:gd name="connsiteX362" fmla="*/ 3936045 w 4742389"/>
              <a:gd name="connsiteY362" fmla="*/ 628177 h 1526213"/>
              <a:gd name="connsiteX363" fmla="*/ 4283889 w 4742389"/>
              <a:gd name="connsiteY363" fmla="*/ 410056 h 1526213"/>
              <a:gd name="connsiteX364" fmla="*/ 4671771 w 4742389"/>
              <a:gd name="connsiteY364" fmla="*/ 272163 h 1526213"/>
              <a:gd name="connsiteX365" fmla="*/ 4742389 w 4742389"/>
              <a:gd name="connsiteY365" fmla="*/ 264326 h 1526213"/>
              <a:gd name="connsiteX366" fmla="*/ 4742389 w 4742389"/>
              <a:gd name="connsiteY366" fmla="*/ 273458 h 1526213"/>
              <a:gd name="connsiteX367" fmla="*/ 4671771 w 4742389"/>
              <a:gd name="connsiteY367" fmla="*/ 282192 h 1526213"/>
              <a:gd name="connsiteX368" fmla="*/ 4288893 w 4742389"/>
              <a:gd name="connsiteY368" fmla="*/ 417577 h 1526213"/>
              <a:gd name="connsiteX369" fmla="*/ 3941050 w 4742389"/>
              <a:gd name="connsiteY369" fmla="*/ 633191 h 1526213"/>
              <a:gd name="connsiteX370" fmla="*/ 3770882 w 4742389"/>
              <a:gd name="connsiteY370" fmla="*/ 748520 h 1526213"/>
              <a:gd name="connsiteX371" fmla="*/ 3598212 w 4742389"/>
              <a:gd name="connsiteY371" fmla="*/ 858834 h 1526213"/>
              <a:gd name="connsiteX372" fmla="*/ 3235353 w 4742389"/>
              <a:gd name="connsiteY372" fmla="*/ 1051883 h 1526213"/>
              <a:gd name="connsiteX373" fmla="*/ 3083811 w 4742389"/>
              <a:gd name="connsiteY373" fmla="*/ 1118465 h 1526213"/>
              <a:gd name="connsiteX374" fmla="*/ 3215960 w 4742389"/>
              <a:gd name="connsiteY374" fmla="*/ 1067077 h 1526213"/>
              <a:gd name="connsiteX375" fmla="*/ 3586326 w 4742389"/>
              <a:gd name="connsiteY375" fmla="*/ 896531 h 1526213"/>
              <a:gd name="connsiteX376" fmla="*/ 3761499 w 4742389"/>
              <a:gd name="connsiteY376" fmla="*/ 796211 h 1526213"/>
              <a:gd name="connsiteX377" fmla="*/ 3936672 w 4742389"/>
              <a:gd name="connsiteY377" fmla="*/ 693382 h 1526213"/>
              <a:gd name="connsiteX378" fmla="*/ 4299530 w 4742389"/>
              <a:gd name="connsiteY378" fmla="*/ 507789 h 1526213"/>
              <a:gd name="connsiteX379" fmla="*/ 4492220 w 4742389"/>
              <a:gd name="connsiteY379" fmla="*/ 442581 h 1526213"/>
              <a:gd name="connsiteX380" fmla="*/ 4692418 w 4742389"/>
              <a:gd name="connsiteY380" fmla="*/ 407468 h 1526213"/>
              <a:gd name="connsiteX381" fmla="*/ 4742389 w 4742389"/>
              <a:gd name="connsiteY381" fmla="*/ 407468 h 1526213"/>
              <a:gd name="connsiteX382" fmla="*/ 4742389 w 4742389"/>
              <a:gd name="connsiteY382" fmla="*/ 415145 h 1526213"/>
              <a:gd name="connsiteX383" fmla="*/ 4692418 w 4742389"/>
              <a:gd name="connsiteY383" fmla="*/ 414992 h 1526213"/>
              <a:gd name="connsiteX384" fmla="*/ 4494723 w 4742389"/>
              <a:gd name="connsiteY384" fmla="*/ 450105 h 1526213"/>
              <a:gd name="connsiteX385" fmla="*/ 4302033 w 4742389"/>
              <a:gd name="connsiteY385" fmla="*/ 515313 h 1526213"/>
              <a:gd name="connsiteX386" fmla="*/ 3941677 w 4742389"/>
              <a:gd name="connsiteY386" fmla="*/ 698398 h 1526213"/>
              <a:gd name="connsiteX387" fmla="*/ 3766504 w 4742389"/>
              <a:gd name="connsiteY387" fmla="*/ 803735 h 1526213"/>
              <a:gd name="connsiteX388" fmla="*/ 3588828 w 4742389"/>
              <a:gd name="connsiteY388" fmla="*/ 904056 h 1526213"/>
              <a:gd name="connsiteX389" fmla="*/ 3218463 w 4742389"/>
              <a:gd name="connsiteY389" fmla="*/ 1074601 h 1526213"/>
              <a:gd name="connsiteX390" fmla="*/ 3029409 w 4742389"/>
              <a:gd name="connsiteY390" fmla="*/ 1148078 h 1526213"/>
              <a:gd name="connsiteX391" fmla="*/ 2999014 w 4742389"/>
              <a:gd name="connsiteY391" fmla="*/ 1158650 h 1526213"/>
              <a:gd name="connsiteX392" fmla="*/ 2973916 w 4742389"/>
              <a:gd name="connsiteY392" fmla="*/ 1170786 h 1526213"/>
              <a:gd name="connsiteX393" fmla="*/ 3013812 w 4742389"/>
              <a:gd name="connsiteY393" fmla="*/ 1159160 h 1526213"/>
              <a:gd name="connsiteX394" fmla="*/ 3205559 w 4742389"/>
              <a:gd name="connsiteY394" fmla="*/ 1095217 h 1526213"/>
              <a:gd name="connsiteX395" fmla="*/ 3578417 w 4742389"/>
              <a:gd name="connsiteY395" fmla="*/ 947271 h 1526213"/>
              <a:gd name="connsiteX396" fmla="*/ 3941266 w 4742389"/>
              <a:gd name="connsiteY396" fmla="*/ 766727 h 1526213"/>
              <a:gd name="connsiteX397" fmla="*/ 4314125 w 4742389"/>
              <a:gd name="connsiteY397" fmla="*/ 613765 h 1526213"/>
              <a:gd name="connsiteX398" fmla="*/ 4511815 w 4742389"/>
              <a:gd name="connsiteY398" fmla="*/ 566122 h 1526213"/>
              <a:gd name="connsiteX399" fmla="*/ 4714510 w 4742389"/>
              <a:gd name="connsiteY399" fmla="*/ 553584 h 1526213"/>
              <a:gd name="connsiteX400" fmla="*/ 4742389 w 4742389"/>
              <a:gd name="connsiteY400" fmla="*/ 555330 h 1526213"/>
              <a:gd name="connsiteX401" fmla="*/ 4742389 w 4742389"/>
              <a:gd name="connsiteY401" fmla="*/ 563161 h 1526213"/>
              <a:gd name="connsiteX402" fmla="*/ 4712007 w 4742389"/>
              <a:gd name="connsiteY402" fmla="*/ 561106 h 1526213"/>
              <a:gd name="connsiteX403" fmla="*/ 4511815 w 4742389"/>
              <a:gd name="connsiteY403" fmla="*/ 573644 h 1526213"/>
              <a:gd name="connsiteX404" fmla="*/ 4316627 w 4742389"/>
              <a:gd name="connsiteY404" fmla="*/ 621288 h 1526213"/>
              <a:gd name="connsiteX405" fmla="*/ 3943769 w 4742389"/>
              <a:gd name="connsiteY405" fmla="*/ 774249 h 1526213"/>
              <a:gd name="connsiteX406" fmla="*/ 3583422 w 4742389"/>
              <a:gd name="connsiteY406" fmla="*/ 952286 h 1526213"/>
              <a:gd name="connsiteX407" fmla="*/ 3208061 w 4742389"/>
              <a:gd name="connsiteY407" fmla="*/ 1102740 h 1526213"/>
              <a:gd name="connsiteX408" fmla="*/ 3015376 w 4742389"/>
              <a:gd name="connsiteY408" fmla="*/ 1165743 h 1526213"/>
              <a:gd name="connsiteX409" fmla="*/ 2934640 w 4742389"/>
              <a:gd name="connsiteY409" fmla="*/ 1189777 h 1526213"/>
              <a:gd name="connsiteX410" fmla="*/ 2905035 w 4742389"/>
              <a:gd name="connsiteY410" fmla="*/ 1204092 h 1526213"/>
              <a:gd name="connsiteX411" fmla="*/ 3004236 w 4742389"/>
              <a:gd name="connsiteY411" fmla="*/ 1180211 h 1526213"/>
              <a:gd name="connsiteX412" fmla="*/ 3198368 w 4742389"/>
              <a:gd name="connsiteY412" fmla="*/ 1127323 h 1526213"/>
              <a:gd name="connsiteX413" fmla="*/ 3388551 w 4742389"/>
              <a:gd name="connsiteY413" fmla="*/ 1069698 h 1526213"/>
              <a:gd name="connsiteX414" fmla="*/ 3483643 w 4742389"/>
              <a:gd name="connsiteY414" fmla="*/ 1037127 h 1526213"/>
              <a:gd name="connsiteX415" fmla="*/ 3531188 w 4742389"/>
              <a:gd name="connsiteY415" fmla="*/ 1019589 h 1526213"/>
              <a:gd name="connsiteX416" fmla="*/ 3578734 w 4742389"/>
              <a:gd name="connsiteY416" fmla="*/ 1002051 h 1526213"/>
              <a:gd name="connsiteX417" fmla="*/ 3763912 w 4742389"/>
              <a:gd name="connsiteY417" fmla="*/ 926888 h 1526213"/>
              <a:gd name="connsiteX418" fmla="*/ 3949090 w 4742389"/>
              <a:gd name="connsiteY418" fmla="*/ 851725 h 1526213"/>
              <a:gd name="connsiteX419" fmla="*/ 4331959 w 4742389"/>
              <a:gd name="connsiteY419" fmla="*/ 731464 h 1526213"/>
              <a:gd name="connsiteX420" fmla="*/ 4532151 w 4742389"/>
              <a:gd name="connsiteY420" fmla="*/ 698894 h 1526213"/>
              <a:gd name="connsiteX421" fmla="*/ 4732343 w 4742389"/>
              <a:gd name="connsiteY421" fmla="*/ 706410 h 1526213"/>
              <a:gd name="connsiteX422" fmla="*/ 4742389 w 4742389"/>
              <a:gd name="connsiteY422" fmla="*/ 708731 h 1526213"/>
              <a:gd name="connsiteX423" fmla="*/ 4742389 w 4742389"/>
              <a:gd name="connsiteY423" fmla="*/ 716573 h 1526213"/>
              <a:gd name="connsiteX424" fmla="*/ 4732343 w 4742389"/>
              <a:gd name="connsiteY424" fmla="*/ 713926 h 1526213"/>
              <a:gd name="connsiteX425" fmla="*/ 4632248 w 4742389"/>
              <a:gd name="connsiteY425" fmla="*/ 704531 h 1526213"/>
              <a:gd name="connsiteX426" fmla="*/ 4532151 w 4742389"/>
              <a:gd name="connsiteY426" fmla="*/ 706410 h 1526213"/>
              <a:gd name="connsiteX427" fmla="*/ 4334461 w 4742389"/>
              <a:gd name="connsiteY427" fmla="*/ 738981 h 1526213"/>
              <a:gd name="connsiteX428" fmla="*/ 3954095 w 4742389"/>
              <a:gd name="connsiteY428" fmla="*/ 859241 h 1526213"/>
              <a:gd name="connsiteX429" fmla="*/ 3766415 w 4742389"/>
              <a:gd name="connsiteY429" fmla="*/ 934404 h 1526213"/>
              <a:gd name="connsiteX430" fmla="*/ 3581236 w 4742389"/>
              <a:gd name="connsiteY430" fmla="*/ 1007062 h 1526213"/>
              <a:gd name="connsiteX431" fmla="*/ 3533691 w 4742389"/>
              <a:gd name="connsiteY431" fmla="*/ 1027105 h 1526213"/>
              <a:gd name="connsiteX432" fmla="*/ 3486145 w 4742389"/>
              <a:gd name="connsiteY432" fmla="*/ 1044643 h 1526213"/>
              <a:gd name="connsiteX433" fmla="*/ 3391053 w 4742389"/>
              <a:gd name="connsiteY433" fmla="*/ 1074708 h 1526213"/>
              <a:gd name="connsiteX434" fmla="*/ 3200871 w 4742389"/>
              <a:gd name="connsiteY434" fmla="*/ 1134839 h 1526213"/>
              <a:gd name="connsiteX435" fmla="*/ 2877196 w 4742389"/>
              <a:gd name="connsiteY435" fmla="*/ 1215985 h 1526213"/>
              <a:gd name="connsiteX436" fmla="*/ 2875102 w 4742389"/>
              <a:gd name="connsiteY436" fmla="*/ 1216868 h 1526213"/>
              <a:gd name="connsiteX437" fmla="*/ 2855043 w 4742389"/>
              <a:gd name="connsiteY437" fmla="*/ 1225330 h 1526213"/>
              <a:gd name="connsiteX438" fmla="*/ 2832458 w 4742389"/>
              <a:gd name="connsiteY438" fmla="*/ 1236048 h 1526213"/>
              <a:gd name="connsiteX439" fmla="*/ 3193216 w 4742389"/>
              <a:gd name="connsiteY439" fmla="*/ 1167445 h 1526213"/>
              <a:gd name="connsiteX440" fmla="*/ 3578607 w 4742389"/>
              <a:gd name="connsiteY440" fmla="*/ 1064724 h 1526213"/>
              <a:gd name="connsiteX441" fmla="*/ 3768799 w 4742389"/>
              <a:gd name="connsiteY441" fmla="*/ 1007100 h 1526213"/>
              <a:gd name="connsiteX442" fmla="*/ 3961495 w 4742389"/>
              <a:gd name="connsiteY442" fmla="*/ 946970 h 1526213"/>
              <a:gd name="connsiteX443" fmla="*/ 4349388 w 4742389"/>
              <a:gd name="connsiteY443" fmla="*/ 856776 h 1526213"/>
              <a:gd name="connsiteX444" fmla="*/ 4648871 w 4742389"/>
              <a:gd name="connsiteY444" fmla="*/ 848673 h 1526213"/>
              <a:gd name="connsiteX445" fmla="*/ 4742389 w 4742389"/>
              <a:gd name="connsiteY445" fmla="*/ 865896 h 1526213"/>
              <a:gd name="connsiteX446" fmla="*/ 4742389 w 4742389"/>
              <a:gd name="connsiteY446" fmla="*/ 876335 h 1526213"/>
              <a:gd name="connsiteX447" fmla="*/ 4647855 w 4742389"/>
              <a:gd name="connsiteY447" fmla="*/ 857246 h 1526213"/>
              <a:gd name="connsiteX448" fmla="*/ 4549278 w 4742389"/>
              <a:gd name="connsiteY448" fmla="*/ 849886 h 1526213"/>
              <a:gd name="connsiteX449" fmla="*/ 4351891 w 4742389"/>
              <a:gd name="connsiteY449" fmla="*/ 864292 h 1526213"/>
              <a:gd name="connsiteX450" fmla="*/ 3963997 w 4742389"/>
              <a:gd name="connsiteY450" fmla="*/ 951981 h 1526213"/>
              <a:gd name="connsiteX451" fmla="*/ 3771302 w 4742389"/>
              <a:gd name="connsiteY451" fmla="*/ 1012111 h 1526213"/>
              <a:gd name="connsiteX452" fmla="*/ 3581109 w 4742389"/>
              <a:gd name="connsiteY452" fmla="*/ 1072240 h 1526213"/>
              <a:gd name="connsiteX453" fmla="*/ 3195719 w 4742389"/>
              <a:gd name="connsiteY453" fmla="*/ 1172456 h 1526213"/>
              <a:gd name="connsiteX454" fmla="*/ 2809662 w 4742389"/>
              <a:gd name="connsiteY454" fmla="*/ 1246866 h 1526213"/>
              <a:gd name="connsiteX455" fmla="*/ 2807495 w 4742389"/>
              <a:gd name="connsiteY455" fmla="*/ 1247894 h 1526213"/>
              <a:gd name="connsiteX456" fmla="*/ 2761193 w 4742389"/>
              <a:gd name="connsiteY456" fmla="*/ 1266924 h 1526213"/>
              <a:gd name="connsiteX457" fmla="*/ 2797435 w 4742389"/>
              <a:gd name="connsiteY457" fmla="*/ 1263017 h 1526213"/>
              <a:gd name="connsiteX458" fmla="*/ 3192826 w 4742389"/>
              <a:gd name="connsiteY458" fmla="*/ 1212872 h 1526213"/>
              <a:gd name="connsiteX459" fmla="*/ 3388019 w 4742389"/>
              <a:gd name="connsiteY459" fmla="*/ 1180277 h 1526213"/>
              <a:gd name="connsiteX460" fmla="*/ 3485615 w 4742389"/>
              <a:gd name="connsiteY460" fmla="*/ 1160219 h 1526213"/>
              <a:gd name="connsiteX461" fmla="*/ 3583211 w 4742389"/>
              <a:gd name="connsiteY461" fmla="*/ 1140161 h 1526213"/>
              <a:gd name="connsiteX462" fmla="*/ 3778404 w 4742389"/>
              <a:gd name="connsiteY462" fmla="*/ 1095030 h 1526213"/>
              <a:gd name="connsiteX463" fmla="*/ 3971095 w 4742389"/>
              <a:gd name="connsiteY463" fmla="*/ 1049899 h 1526213"/>
              <a:gd name="connsiteX464" fmla="*/ 4366485 w 4742389"/>
              <a:gd name="connsiteY464" fmla="*/ 989724 h 1526213"/>
              <a:gd name="connsiteX465" fmla="*/ 4663850 w 4742389"/>
              <a:gd name="connsiteY465" fmla="*/ 1007354 h 1526213"/>
              <a:gd name="connsiteX466" fmla="*/ 4742389 w 4742389"/>
              <a:gd name="connsiteY466" fmla="*/ 1029966 h 1526213"/>
              <a:gd name="connsiteX467" fmla="*/ 4742389 w 4742389"/>
              <a:gd name="connsiteY467" fmla="*/ 1037999 h 1526213"/>
              <a:gd name="connsiteX468" fmla="*/ 4685532 w 4742389"/>
              <a:gd name="connsiteY468" fmla="*/ 1020809 h 1526213"/>
              <a:gd name="connsiteX469" fmla="*/ 4464786 w 4742389"/>
              <a:gd name="connsiteY469" fmla="*/ 994778 h 1526213"/>
              <a:gd name="connsiteX470" fmla="*/ 4366485 w 4742389"/>
              <a:gd name="connsiteY470" fmla="*/ 997246 h 1526213"/>
              <a:gd name="connsiteX471" fmla="*/ 3973597 w 4742389"/>
              <a:gd name="connsiteY471" fmla="*/ 1057421 h 1526213"/>
              <a:gd name="connsiteX472" fmla="*/ 3778404 w 4742389"/>
              <a:gd name="connsiteY472" fmla="*/ 1102552 h 1526213"/>
              <a:gd name="connsiteX473" fmla="*/ 3585714 w 4742389"/>
              <a:gd name="connsiteY473" fmla="*/ 1147683 h 1526213"/>
              <a:gd name="connsiteX474" fmla="*/ 3488117 w 4742389"/>
              <a:gd name="connsiteY474" fmla="*/ 1167741 h 1526213"/>
              <a:gd name="connsiteX475" fmla="*/ 3390521 w 4742389"/>
              <a:gd name="connsiteY475" fmla="*/ 1187799 h 1526213"/>
              <a:gd name="connsiteX476" fmla="*/ 3192826 w 4742389"/>
              <a:gd name="connsiteY476" fmla="*/ 1220394 h 1526213"/>
              <a:gd name="connsiteX477" fmla="*/ 2797435 w 4742389"/>
              <a:gd name="connsiteY477" fmla="*/ 1269599 h 1526213"/>
              <a:gd name="connsiteX478" fmla="*/ 2739028 w 4742389"/>
              <a:gd name="connsiteY478" fmla="*/ 1276034 h 1526213"/>
              <a:gd name="connsiteX479" fmla="*/ 2722096 w 4742389"/>
              <a:gd name="connsiteY479" fmla="*/ 1282994 h 1526213"/>
              <a:gd name="connsiteX480" fmla="*/ 2709896 w 4742389"/>
              <a:gd name="connsiteY480" fmla="*/ 1288008 h 1526213"/>
              <a:gd name="connsiteX481" fmla="*/ 2691765 w 4742389"/>
              <a:gd name="connsiteY481" fmla="*/ 1295343 h 1526213"/>
              <a:gd name="connsiteX482" fmla="*/ 2795633 w 4742389"/>
              <a:gd name="connsiteY482" fmla="*/ 1289998 h 1526213"/>
              <a:gd name="connsiteX483" fmla="*/ 3193223 w 4742389"/>
              <a:gd name="connsiteY483" fmla="*/ 1267755 h 1526213"/>
              <a:gd name="connsiteX484" fmla="*/ 3390923 w 4742389"/>
              <a:gd name="connsiteY484" fmla="*/ 1250211 h 1526213"/>
              <a:gd name="connsiteX485" fmla="*/ 3588623 w 4742389"/>
              <a:gd name="connsiteY485" fmla="*/ 1225149 h 1526213"/>
              <a:gd name="connsiteX486" fmla="*/ 3981522 w 4742389"/>
              <a:gd name="connsiteY486" fmla="*/ 1164999 h 1526213"/>
              <a:gd name="connsiteX487" fmla="*/ 4181725 w 4742389"/>
              <a:gd name="connsiteY487" fmla="*/ 1142443 h 1526213"/>
              <a:gd name="connsiteX488" fmla="*/ 4379425 w 4742389"/>
              <a:gd name="connsiteY488" fmla="*/ 1129912 h 1526213"/>
              <a:gd name="connsiteX489" fmla="*/ 4579628 w 4742389"/>
              <a:gd name="connsiteY489" fmla="*/ 1147455 h 1526213"/>
              <a:gd name="connsiteX490" fmla="*/ 4677227 w 4742389"/>
              <a:gd name="connsiteY490" fmla="*/ 1167505 h 1526213"/>
              <a:gd name="connsiteX491" fmla="*/ 4742389 w 4742389"/>
              <a:gd name="connsiteY491" fmla="*/ 1188113 h 1526213"/>
              <a:gd name="connsiteX492" fmla="*/ 4742389 w 4742389"/>
              <a:gd name="connsiteY492" fmla="*/ 1197002 h 1526213"/>
              <a:gd name="connsiteX493" fmla="*/ 4674724 w 4742389"/>
              <a:gd name="connsiteY493" fmla="*/ 1175024 h 1526213"/>
              <a:gd name="connsiteX494" fmla="*/ 4577125 w 4742389"/>
              <a:gd name="connsiteY494" fmla="*/ 1154974 h 1526213"/>
              <a:gd name="connsiteX495" fmla="*/ 4379425 w 4742389"/>
              <a:gd name="connsiteY495" fmla="*/ 1139937 h 1526213"/>
              <a:gd name="connsiteX496" fmla="*/ 4181725 w 4742389"/>
              <a:gd name="connsiteY496" fmla="*/ 1149962 h 1526213"/>
              <a:gd name="connsiteX497" fmla="*/ 3984024 w 4742389"/>
              <a:gd name="connsiteY497" fmla="*/ 1172518 h 1526213"/>
              <a:gd name="connsiteX498" fmla="*/ 3591126 w 4742389"/>
              <a:gd name="connsiteY498" fmla="*/ 1232668 h 1526213"/>
              <a:gd name="connsiteX499" fmla="*/ 3393426 w 4742389"/>
              <a:gd name="connsiteY499" fmla="*/ 1257730 h 1526213"/>
              <a:gd name="connsiteX500" fmla="*/ 3193223 w 4742389"/>
              <a:gd name="connsiteY500" fmla="*/ 1275274 h 1526213"/>
              <a:gd name="connsiteX501" fmla="*/ 2797510 w 4742389"/>
              <a:gd name="connsiteY501" fmla="*/ 1297203 h 1526213"/>
              <a:gd name="connsiteX502" fmla="*/ 2673116 w 4742389"/>
              <a:gd name="connsiteY502" fmla="*/ 1302888 h 1526213"/>
              <a:gd name="connsiteX503" fmla="*/ 2661097 w 4742389"/>
              <a:gd name="connsiteY503" fmla="*/ 1307751 h 1526213"/>
              <a:gd name="connsiteX504" fmla="*/ 2621225 w 4742389"/>
              <a:gd name="connsiteY504" fmla="*/ 1322346 h 1526213"/>
              <a:gd name="connsiteX505" fmla="*/ 2797441 w 4742389"/>
              <a:gd name="connsiteY505" fmla="*/ 1325679 h 1526213"/>
              <a:gd name="connsiteX506" fmla="*/ 3195334 w 4742389"/>
              <a:gd name="connsiteY506" fmla="*/ 1333204 h 1526213"/>
              <a:gd name="connsiteX507" fmla="*/ 3295433 w 4742389"/>
              <a:gd name="connsiteY507" fmla="*/ 1333204 h 1526213"/>
              <a:gd name="connsiteX508" fmla="*/ 3395531 w 4742389"/>
              <a:gd name="connsiteY508" fmla="*/ 1330696 h 1526213"/>
              <a:gd name="connsiteX509" fmla="*/ 3495631 w 4742389"/>
              <a:gd name="connsiteY509" fmla="*/ 1325679 h 1526213"/>
              <a:gd name="connsiteX510" fmla="*/ 3543177 w 4742389"/>
              <a:gd name="connsiteY510" fmla="*/ 1323171 h 1526213"/>
              <a:gd name="connsiteX511" fmla="*/ 3593227 w 4742389"/>
              <a:gd name="connsiteY511" fmla="*/ 1320662 h 1526213"/>
              <a:gd name="connsiteX512" fmla="*/ 3991120 w 4742389"/>
              <a:gd name="connsiteY512" fmla="*/ 1290561 h 1526213"/>
              <a:gd name="connsiteX513" fmla="*/ 4188815 w 4742389"/>
              <a:gd name="connsiteY513" fmla="*/ 1278019 h 1526213"/>
              <a:gd name="connsiteX514" fmla="*/ 4389013 w 4742389"/>
              <a:gd name="connsiteY514" fmla="*/ 1278019 h 1526213"/>
              <a:gd name="connsiteX515" fmla="*/ 4586709 w 4742389"/>
              <a:gd name="connsiteY515" fmla="*/ 1303103 h 1526213"/>
              <a:gd name="connsiteX516" fmla="*/ 4636758 w 4742389"/>
              <a:gd name="connsiteY516" fmla="*/ 1313137 h 1526213"/>
              <a:gd name="connsiteX517" fmla="*/ 4684305 w 4742389"/>
              <a:gd name="connsiteY517" fmla="*/ 1328188 h 1526213"/>
              <a:gd name="connsiteX518" fmla="*/ 4739281 w 4742389"/>
              <a:gd name="connsiteY518" fmla="*/ 1342690 h 1526213"/>
              <a:gd name="connsiteX519" fmla="*/ 4742389 w 4742389"/>
              <a:gd name="connsiteY519" fmla="*/ 1343510 h 1526213"/>
              <a:gd name="connsiteX520" fmla="*/ 4742389 w 4742389"/>
              <a:gd name="connsiteY520" fmla="*/ 1352843 h 1526213"/>
              <a:gd name="connsiteX521" fmla="*/ 4722977 w 4742389"/>
              <a:gd name="connsiteY521" fmla="*/ 1347354 h 1526213"/>
              <a:gd name="connsiteX522" fmla="*/ 4681803 w 4742389"/>
              <a:gd name="connsiteY522" fmla="*/ 1335713 h 1526213"/>
              <a:gd name="connsiteX523" fmla="*/ 4634255 w 4742389"/>
              <a:gd name="connsiteY523" fmla="*/ 1323171 h 1526213"/>
              <a:gd name="connsiteX524" fmla="*/ 4586709 w 4742389"/>
              <a:gd name="connsiteY524" fmla="*/ 1310628 h 1526213"/>
              <a:gd name="connsiteX525" fmla="*/ 4389013 w 4742389"/>
              <a:gd name="connsiteY525" fmla="*/ 1285544 h 1526213"/>
              <a:gd name="connsiteX526" fmla="*/ 4190067 w 4742389"/>
              <a:gd name="connsiteY526" fmla="*/ 1285230 h 1526213"/>
              <a:gd name="connsiteX527" fmla="*/ 3991120 w 4742389"/>
              <a:gd name="connsiteY527" fmla="*/ 1298086 h 1526213"/>
              <a:gd name="connsiteX528" fmla="*/ 3593227 w 4742389"/>
              <a:gd name="connsiteY528" fmla="*/ 1328188 h 1526213"/>
              <a:gd name="connsiteX529" fmla="*/ 3545680 w 4742389"/>
              <a:gd name="connsiteY529" fmla="*/ 1330696 h 1526213"/>
              <a:gd name="connsiteX530" fmla="*/ 3495631 w 4742389"/>
              <a:gd name="connsiteY530" fmla="*/ 1333204 h 1526213"/>
              <a:gd name="connsiteX531" fmla="*/ 3395531 w 4742389"/>
              <a:gd name="connsiteY531" fmla="*/ 1338221 h 1526213"/>
              <a:gd name="connsiteX532" fmla="*/ 3295433 w 4742389"/>
              <a:gd name="connsiteY532" fmla="*/ 1340730 h 1526213"/>
              <a:gd name="connsiteX533" fmla="*/ 3195334 w 4742389"/>
              <a:gd name="connsiteY533" fmla="*/ 1340730 h 1526213"/>
              <a:gd name="connsiteX534" fmla="*/ 2797441 w 4742389"/>
              <a:gd name="connsiteY534" fmla="*/ 1332264 h 1526213"/>
              <a:gd name="connsiteX535" fmla="*/ 2603375 w 4742389"/>
              <a:gd name="connsiteY535" fmla="*/ 1329052 h 1526213"/>
              <a:gd name="connsiteX536" fmla="*/ 2557030 w 4742389"/>
              <a:gd name="connsiteY536" fmla="*/ 1346910 h 1526213"/>
              <a:gd name="connsiteX537" fmla="*/ 2602614 w 4742389"/>
              <a:gd name="connsiteY537" fmla="*/ 1350303 h 1526213"/>
              <a:gd name="connsiteX538" fmla="*/ 3198382 w 4742389"/>
              <a:gd name="connsiteY538" fmla="*/ 1408131 h 1526213"/>
              <a:gd name="connsiteX539" fmla="*/ 3248430 w 4742389"/>
              <a:gd name="connsiteY539" fmla="*/ 1413146 h 1526213"/>
              <a:gd name="connsiteX540" fmla="*/ 3298479 w 4742389"/>
              <a:gd name="connsiteY540" fmla="*/ 1415654 h 1526213"/>
              <a:gd name="connsiteX541" fmla="*/ 3398575 w 4742389"/>
              <a:gd name="connsiteY541" fmla="*/ 1420669 h 1526213"/>
              <a:gd name="connsiteX542" fmla="*/ 3498671 w 4742389"/>
              <a:gd name="connsiteY542" fmla="*/ 1423176 h 1526213"/>
              <a:gd name="connsiteX543" fmla="*/ 3598767 w 4742389"/>
              <a:gd name="connsiteY543" fmla="*/ 1425683 h 1526213"/>
              <a:gd name="connsiteX544" fmla="*/ 3996650 w 4742389"/>
              <a:gd name="connsiteY544" fmla="*/ 1420669 h 1526213"/>
              <a:gd name="connsiteX545" fmla="*/ 4196843 w 4742389"/>
              <a:gd name="connsiteY545" fmla="*/ 1418161 h 1526213"/>
              <a:gd name="connsiteX546" fmla="*/ 4397035 w 4742389"/>
              <a:gd name="connsiteY546" fmla="*/ 1428191 h 1526213"/>
              <a:gd name="connsiteX547" fmla="*/ 4594726 w 4742389"/>
              <a:gd name="connsiteY547" fmla="*/ 1458280 h 1526213"/>
              <a:gd name="connsiteX548" fmla="*/ 4709016 w 4742389"/>
              <a:gd name="connsiteY548" fmla="*/ 1480025 h 1526213"/>
              <a:gd name="connsiteX549" fmla="*/ 4742389 w 4742389"/>
              <a:gd name="connsiteY549" fmla="*/ 1486374 h 1526213"/>
              <a:gd name="connsiteX550" fmla="*/ 4742389 w 4742389"/>
              <a:gd name="connsiteY550" fmla="*/ 1494257 h 1526213"/>
              <a:gd name="connsiteX551" fmla="*/ 4677071 w 4742389"/>
              <a:gd name="connsiteY551" fmla="*/ 1481670 h 1526213"/>
              <a:gd name="connsiteX552" fmla="*/ 4594726 w 4742389"/>
              <a:gd name="connsiteY552" fmla="*/ 1465803 h 1526213"/>
              <a:gd name="connsiteX553" fmla="*/ 4397035 w 4742389"/>
              <a:gd name="connsiteY553" fmla="*/ 1435713 h 1526213"/>
              <a:gd name="connsiteX554" fmla="*/ 4196843 w 4742389"/>
              <a:gd name="connsiteY554" fmla="*/ 1428191 h 1526213"/>
              <a:gd name="connsiteX555" fmla="*/ 3996650 w 4742389"/>
              <a:gd name="connsiteY555" fmla="*/ 1428191 h 1526213"/>
              <a:gd name="connsiteX556" fmla="*/ 3598767 w 4742389"/>
              <a:gd name="connsiteY556" fmla="*/ 1433206 h 1526213"/>
              <a:gd name="connsiteX557" fmla="*/ 3498671 w 4742389"/>
              <a:gd name="connsiteY557" fmla="*/ 1430698 h 1526213"/>
              <a:gd name="connsiteX558" fmla="*/ 3398575 w 4742389"/>
              <a:gd name="connsiteY558" fmla="*/ 1425683 h 1526213"/>
              <a:gd name="connsiteX559" fmla="*/ 3298479 w 4742389"/>
              <a:gd name="connsiteY559" fmla="*/ 1420669 h 1526213"/>
              <a:gd name="connsiteX560" fmla="*/ 3248430 w 4742389"/>
              <a:gd name="connsiteY560" fmla="*/ 1418161 h 1526213"/>
              <a:gd name="connsiteX561" fmla="*/ 3198382 w 4742389"/>
              <a:gd name="connsiteY561" fmla="*/ 1415654 h 1526213"/>
              <a:gd name="connsiteX562" fmla="*/ 2800499 w 4742389"/>
              <a:gd name="connsiteY562" fmla="*/ 1376161 h 1526213"/>
              <a:gd name="connsiteX563" fmla="*/ 2541482 w 4742389"/>
              <a:gd name="connsiteY563" fmla="*/ 1352901 h 1526213"/>
              <a:gd name="connsiteX564" fmla="*/ 2519845 w 4742389"/>
              <a:gd name="connsiteY564" fmla="*/ 1361238 h 1526213"/>
              <a:gd name="connsiteX565" fmla="*/ 2514698 w 4742389"/>
              <a:gd name="connsiteY565" fmla="*/ 1363221 h 1526213"/>
              <a:gd name="connsiteX566" fmla="*/ 2492236 w 4742389"/>
              <a:gd name="connsiteY566" fmla="*/ 1370889 h 1526213"/>
              <a:gd name="connsiteX567" fmla="*/ 2607863 w 4742389"/>
              <a:gd name="connsiteY567" fmla="*/ 1388382 h 1526213"/>
              <a:gd name="connsiteX568" fmla="*/ 3200510 w 4742389"/>
              <a:gd name="connsiteY568" fmla="*/ 1493846 h 1526213"/>
              <a:gd name="connsiteX569" fmla="*/ 3399467 w 4742389"/>
              <a:gd name="connsiteY569" fmla="*/ 1521123 h 1526213"/>
              <a:gd name="connsiteX570" fmla="*/ 3456135 w 4742389"/>
              <a:gd name="connsiteY570" fmla="*/ 1526213 h 1526213"/>
              <a:gd name="connsiteX571" fmla="*/ 3385974 w 4742389"/>
              <a:gd name="connsiteY571" fmla="*/ 1526213 h 1526213"/>
              <a:gd name="connsiteX572" fmla="*/ 3198007 w 4742389"/>
              <a:gd name="connsiteY572" fmla="*/ 1501370 h 1526213"/>
              <a:gd name="connsiteX573" fmla="*/ 2605712 w 4742389"/>
              <a:gd name="connsiteY573" fmla="*/ 1394849 h 1526213"/>
              <a:gd name="connsiteX574" fmla="*/ 2480242 w 4742389"/>
              <a:gd name="connsiteY574" fmla="*/ 1374984 h 1526213"/>
              <a:gd name="connsiteX575" fmla="*/ 2430316 w 4742389"/>
              <a:gd name="connsiteY575" fmla="*/ 1392028 h 1526213"/>
              <a:gd name="connsiteX576" fmla="*/ 2611703 w 4742389"/>
              <a:gd name="connsiteY576" fmla="*/ 1435223 h 1526213"/>
              <a:gd name="connsiteX577" fmla="*/ 2905401 w 4742389"/>
              <a:gd name="connsiteY577" fmla="*/ 1512588 h 1526213"/>
              <a:gd name="connsiteX578" fmla="*/ 2959386 w 4742389"/>
              <a:gd name="connsiteY578" fmla="*/ 1526213 h 1526213"/>
              <a:gd name="connsiteX579" fmla="*/ 2932531 w 4742389"/>
              <a:gd name="connsiteY579" fmla="*/ 1526213 h 1526213"/>
              <a:gd name="connsiteX580" fmla="*/ 2904301 w 4742389"/>
              <a:gd name="connsiteY580" fmla="*/ 1519009 h 1526213"/>
              <a:gd name="connsiteX581" fmla="*/ 2611351 w 4742389"/>
              <a:gd name="connsiteY581" fmla="*/ 1442394 h 1526213"/>
              <a:gd name="connsiteX582" fmla="*/ 2417339 w 4742389"/>
              <a:gd name="connsiteY582" fmla="*/ 1396458 h 1526213"/>
              <a:gd name="connsiteX583" fmla="*/ 2366634 w 4742389"/>
              <a:gd name="connsiteY583" fmla="*/ 1413767 h 1526213"/>
              <a:gd name="connsiteX584" fmla="*/ 2372405 w 4742389"/>
              <a:gd name="connsiteY584" fmla="*/ 1415502 h 1526213"/>
              <a:gd name="connsiteX585" fmla="*/ 2422456 w 4742389"/>
              <a:gd name="connsiteY585" fmla="*/ 1430541 h 1526213"/>
              <a:gd name="connsiteX586" fmla="*/ 2616442 w 4742389"/>
              <a:gd name="connsiteY586" fmla="*/ 1492383 h 1526213"/>
              <a:gd name="connsiteX587" fmla="*/ 2714577 w 4742389"/>
              <a:gd name="connsiteY587" fmla="*/ 1526213 h 1526213"/>
              <a:gd name="connsiteX588" fmla="*/ 2697232 w 4742389"/>
              <a:gd name="connsiteY588" fmla="*/ 1526213 h 1526213"/>
              <a:gd name="connsiteX589" fmla="*/ 2613979 w 4742389"/>
              <a:gd name="connsiteY589" fmla="*/ 1497435 h 1526213"/>
              <a:gd name="connsiteX590" fmla="*/ 2419954 w 4742389"/>
              <a:gd name="connsiteY590" fmla="*/ 1435554 h 1526213"/>
              <a:gd name="connsiteX591" fmla="*/ 2369903 w 4742389"/>
              <a:gd name="connsiteY591" fmla="*/ 1420515 h 1526213"/>
              <a:gd name="connsiteX592" fmla="*/ 2356905 w 4742389"/>
              <a:gd name="connsiteY592" fmla="*/ 1417089 h 1526213"/>
              <a:gd name="connsiteX593" fmla="*/ 2316294 w 4742389"/>
              <a:gd name="connsiteY593" fmla="*/ 1430952 h 1526213"/>
              <a:gd name="connsiteX594" fmla="*/ 2127719 w 4742389"/>
              <a:gd name="connsiteY594" fmla="*/ 1485932 h 1526213"/>
              <a:gd name="connsiteX595" fmla="*/ 2204876 w 4742389"/>
              <a:gd name="connsiteY595" fmla="*/ 1503785 h 1526213"/>
              <a:gd name="connsiteX596" fmla="*/ 2254923 w 4742389"/>
              <a:gd name="connsiteY596" fmla="*/ 1513821 h 1526213"/>
              <a:gd name="connsiteX597" fmla="*/ 2304970 w 4742389"/>
              <a:gd name="connsiteY597" fmla="*/ 1523857 h 1526213"/>
              <a:gd name="connsiteX598" fmla="*/ 2314134 w 4742389"/>
              <a:gd name="connsiteY598" fmla="*/ 1526213 h 1526213"/>
              <a:gd name="connsiteX599" fmla="*/ 2281838 w 4742389"/>
              <a:gd name="connsiteY599" fmla="*/ 1526213 h 1526213"/>
              <a:gd name="connsiteX600" fmla="*/ 2258677 w 4742389"/>
              <a:gd name="connsiteY600" fmla="*/ 1520407 h 1526213"/>
              <a:gd name="connsiteX601" fmla="*/ 2252421 w 4742389"/>
              <a:gd name="connsiteY601" fmla="*/ 1518839 h 1526213"/>
              <a:gd name="connsiteX602" fmla="*/ 2204876 w 4742389"/>
              <a:gd name="connsiteY602" fmla="*/ 1508803 h 1526213"/>
              <a:gd name="connsiteX603" fmla="*/ 2117153 w 4742389"/>
              <a:gd name="connsiteY603" fmla="*/ 1489013 h 1526213"/>
              <a:gd name="connsiteX604" fmla="*/ 2014436 w 4742389"/>
              <a:gd name="connsiteY604" fmla="*/ 1518961 h 1526213"/>
              <a:gd name="connsiteX605" fmla="*/ 1983833 w 4742389"/>
              <a:gd name="connsiteY605" fmla="*/ 1526213 h 1526213"/>
              <a:gd name="connsiteX606" fmla="*/ 1962561 w 4742389"/>
              <a:gd name="connsiteY606" fmla="*/ 1526213 h 1526213"/>
              <a:gd name="connsiteX607" fmla="*/ 2014304 w 4742389"/>
              <a:gd name="connsiteY607" fmla="*/ 1513946 h 1526213"/>
              <a:gd name="connsiteX608" fmla="*/ 2107222 w 4742389"/>
              <a:gd name="connsiteY608" fmla="*/ 1486773 h 1526213"/>
              <a:gd name="connsiteX609" fmla="*/ 2104782 w 4742389"/>
              <a:gd name="connsiteY609" fmla="*/ 1486222 h 1526213"/>
              <a:gd name="connsiteX610" fmla="*/ 2059080 w 4742389"/>
              <a:gd name="connsiteY610" fmla="*/ 1477998 h 1526213"/>
              <a:gd name="connsiteX611" fmla="*/ 1992309 w 4742389"/>
              <a:gd name="connsiteY611" fmla="*/ 1496203 h 1526213"/>
              <a:gd name="connsiteX612" fmla="*/ 1852191 w 4742389"/>
              <a:gd name="connsiteY612" fmla="*/ 1526213 h 1526213"/>
              <a:gd name="connsiteX613" fmla="*/ 1827090 w 4742389"/>
              <a:gd name="connsiteY613" fmla="*/ 1526213 h 1526213"/>
              <a:gd name="connsiteX614" fmla="*/ 1991566 w 4742389"/>
              <a:gd name="connsiteY614" fmla="*/ 1491190 h 1526213"/>
              <a:gd name="connsiteX615" fmla="*/ 2047515 w 4742389"/>
              <a:gd name="connsiteY615" fmla="*/ 1475916 h 1526213"/>
              <a:gd name="connsiteX616" fmla="*/ 2019390 w 4742389"/>
              <a:gd name="connsiteY616" fmla="*/ 1470855 h 1526213"/>
              <a:gd name="connsiteX617" fmla="*/ 2007191 w 4742389"/>
              <a:gd name="connsiteY617" fmla="*/ 1468660 h 1526213"/>
              <a:gd name="connsiteX618" fmla="*/ 1989537 w 4742389"/>
              <a:gd name="connsiteY618" fmla="*/ 1465988 h 1526213"/>
              <a:gd name="connsiteX619" fmla="*/ 1702379 w 4742389"/>
              <a:gd name="connsiteY619" fmla="*/ 1526213 h 1526213"/>
              <a:gd name="connsiteX620" fmla="*/ 1678465 w 4742389"/>
              <a:gd name="connsiteY620" fmla="*/ 1526213 h 1526213"/>
              <a:gd name="connsiteX621" fmla="*/ 1975510 w 4742389"/>
              <a:gd name="connsiteY621" fmla="*/ 1463865 h 1526213"/>
              <a:gd name="connsiteX622" fmla="*/ 1916849 w 4742389"/>
              <a:gd name="connsiteY622" fmla="*/ 1454987 h 1526213"/>
              <a:gd name="connsiteX623" fmla="*/ 1654418 w 4742389"/>
              <a:gd name="connsiteY623" fmla="*/ 1505979 h 1526213"/>
              <a:gd name="connsiteX624" fmla="*/ 1507673 w 4742389"/>
              <a:gd name="connsiteY624" fmla="*/ 1526213 h 1526213"/>
              <a:gd name="connsiteX625" fmla="*/ 1470857 w 4742389"/>
              <a:gd name="connsiteY625" fmla="*/ 1526213 h 1526213"/>
              <a:gd name="connsiteX626" fmla="*/ 1651916 w 4742389"/>
              <a:gd name="connsiteY626" fmla="*/ 1500963 h 1526213"/>
              <a:gd name="connsiteX627" fmla="*/ 1899571 w 4742389"/>
              <a:gd name="connsiteY627" fmla="*/ 1452372 h 1526213"/>
              <a:gd name="connsiteX628" fmla="*/ 1834242 w 4742389"/>
              <a:gd name="connsiteY628" fmla="*/ 1442485 h 1526213"/>
              <a:gd name="connsiteX629" fmla="*/ 1639052 w 4742389"/>
              <a:gd name="connsiteY629" fmla="*/ 1476367 h 1526213"/>
              <a:gd name="connsiteX630" fmla="*/ 1254290 w 4742389"/>
              <a:gd name="connsiteY630" fmla="*/ 1526213 h 1526213"/>
              <a:gd name="connsiteX631" fmla="*/ 1219068 w 4742389"/>
              <a:gd name="connsiteY631" fmla="*/ 1526213 h 1526213"/>
              <a:gd name="connsiteX632" fmla="*/ 1237416 w 4742389"/>
              <a:gd name="connsiteY632" fmla="*/ 1524638 h 1526213"/>
              <a:gd name="connsiteX633" fmla="*/ 1639052 w 4742389"/>
              <a:gd name="connsiteY633" fmla="*/ 1471352 h 1526213"/>
              <a:gd name="connsiteX634" fmla="*/ 1818580 w 4742389"/>
              <a:gd name="connsiteY634" fmla="*/ 1440115 h 1526213"/>
              <a:gd name="connsiteX635" fmla="*/ 1808255 w 4742389"/>
              <a:gd name="connsiteY635" fmla="*/ 1438552 h 1526213"/>
              <a:gd name="connsiteX636" fmla="*/ 1740515 w 4742389"/>
              <a:gd name="connsiteY636" fmla="*/ 1430863 h 1526213"/>
              <a:gd name="connsiteX637" fmla="*/ 1626857 w 4742389"/>
              <a:gd name="connsiteY637" fmla="*/ 1448018 h 1526213"/>
              <a:gd name="connsiteX638" fmla="*/ 1228661 w 4742389"/>
              <a:gd name="connsiteY638" fmla="*/ 1495621 h 1526213"/>
              <a:gd name="connsiteX639" fmla="*/ 852899 w 4742389"/>
              <a:gd name="connsiteY639" fmla="*/ 1526213 h 1526213"/>
              <a:gd name="connsiteX640" fmla="*/ 815074 w 4742389"/>
              <a:gd name="connsiteY640" fmla="*/ 1526213 h 1526213"/>
              <a:gd name="connsiteX641" fmla="*/ 828590 w 4742389"/>
              <a:gd name="connsiteY641" fmla="*/ 1525686 h 1526213"/>
              <a:gd name="connsiteX642" fmla="*/ 1626857 w 4742389"/>
              <a:gd name="connsiteY642" fmla="*/ 1443007 h 1526213"/>
              <a:gd name="connsiteX643" fmla="*/ 1721439 w 4742389"/>
              <a:gd name="connsiteY643" fmla="*/ 1428698 h 1526213"/>
              <a:gd name="connsiteX644" fmla="*/ 1632000 w 4742389"/>
              <a:gd name="connsiteY644" fmla="*/ 1418546 h 1526213"/>
              <a:gd name="connsiteX645" fmla="*/ 1616619 w 4742389"/>
              <a:gd name="connsiteY645" fmla="*/ 1420490 h 1526213"/>
              <a:gd name="connsiteX646" fmla="*/ 820813 w 4742389"/>
              <a:gd name="connsiteY646" fmla="*/ 1493147 h 1526213"/>
              <a:gd name="connsiteX647" fmla="*/ 22503 w 4742389"/>
              <a:gd name="connsiteY647" fmla="*/ 1515695 h 1526213"/>
              <a:gd name="connsiteX648" fmla="*/ 820813 w 4742389"/>
              <a:gd name="connsiteY648" fmla="*/ 1490641 h 1526213"/>
              <a:gd name="connsiteX649" fmla="*/ 1218716 w 4742389"/>
              <a:gd name="connsiteY649" fmla="*/ 1458698 h 1526213"/>
              <a:gd name="connsiteX650" fmla="*/ 1610676 w 4742389"/>
              <a:gd name="connsiteY650" fmla="*/ 1416125 h 1526213"/>
              <a:gd name="connsiteX651" fmla="*/ 1609318 w 4742389"/>
              <a:gd name="connsiteY651" fmla="*/ 1415971 h 1526213"/>
              <a:gd name="connsiteX652" fmla="*/ 1559271 w 4742389"/>
              <a:gd name="connsiteY652" fmla="*/ 1413462 h 1526213"/>
              <a:gd name="connsiteX653" fmla="*/ 1509224 w 4742389"/>
              <a:gd name="connsiteY653" fmla="*/ 1408444 h 1526213"/>
              <a:gd name="connsiteX654" fmla="*/ 1486643 w 4742389"/>
              <a:gd name="connsiteY654" fmla="*/ 1406788 h 1526213"/>
              <a:gd name="connsiteX655" fmla="*/ 1212315 w 4742389"/>
              <a:gd name="connsiteY655" fmla="*/ 1431240 h 1526213"/>
              <a:gd name="connsiteX656" fmla="*/ 19691 w 4742389"/>
              <a:gd name="connsiteY656" fmla="*/ 1491179 h 1526213"/>
              <a:gd name="connsiteX657" fmla="*/ 1212315 w 4742389"/>
              <a:gd name="connsiteY657" fmla="*/ 1427714 h 1526213"/>
              <a:gd name="connsiteX658" fmla="*/ 1459239 w 4742389"/>
              <a:gd name="connsiteY658" fmla="*/ 1404777 h 1526213"/>
              <a:gd name="connsiteX659" fmla="*/ 1406628 w 4742389"/>
              <a:gd name="connsiteY659" fmla="*/ 1400918 h 1526213"/>
              <a:gd name="connsiteX660" fmla="*/ 1234761 w 4742389"/>
              <a:gd name="connsiteY660" fmla="*/ 1396610 h 1526213"/>
              <a:gd name="connsiteX661" fmla="*/ 810496 w 4742389"/>
              <a:gd name="connsiteY661" fmla="*/ 1426588 h 1526213"/>
              <a:gd name="connsiteX662" fmla="*/ 412867 w 4742389"/>
              <a:gd name="connsiteY662" fmla="*/ 1449810 h 1526213"/>
              <a:gd name="connsiteX663" fmla="*/ 86413 w 4742389"/>
              <a:gd name="connsiteY663" fmla="*/ 1462888 h 1526213"/>
              <a:gd name="connsiteX664" fmla="*/ 15002 w 4742389"/>
              <a:gd name="connsiteY664" fmla="*/ 1465748 h 1526213"/>
              <a:gd name="connsiteX665" fmla="*/ 89545 w 4742389"/>
              <a:gd name="connsiteY665" fmla="*/ 1462483 h 1526213"/>
              <a:gd name="connsiteX666" fmla="*/ 412867 w 4742389"/>
              <a:gd name="connsiteY666" fmla="*/ 1448322 h 1526213"/>
              <a:gd name="connsiteX667" fmla="*/ 810496 w 4742389"/>
              <a:gd name="connsiteY667" fmla="*/ 1424082 h 1526213"/>
              <a:gd name="connsiteX668" fmla="*/ 1194331 w 4742389"/>
              <a:gd name="connsiteY668" fmla="*/ 1395748 h 1526213"/>
              <a:gd name="connsiteX669" fmla="*/ 1006253 w 4742389"/>
              <a:gd name="connsiteY669" fmla="*/ 1393391 h 1526213"/>
              <a:gd name="connsiteX670" fmla="*/ 903657 w 4742389"/>
              <a:gd name="connsiteY670" fmla="*/ 1395900 h 1526213"/>
              <a:gd name="connsiteX671" fmla="*/ 853610 w 4742389"/>
              <a:gd name="connsiteY671" fmla="*/ 1398409 h 1526213"/>
              <a:gd name="connsiteX672" fmla="*/ 803563 w 4742389"/>
              <a:gd name="connsiteY672" fmla="*/ 1398409 h 1526213"/>
              <a:gd name="connsiteX673" fmla="*/ 643413 w 4742389"/>
              <a:gd name="connsiteY673" fmla="*/ 1407943 h 1526213"/>
              <a:gd name="connsiteX674" fmla="*/ 803563 w 4742389"/>
              <a:gd name="connsiteY674" fmla="*/ 1395900 h 1526213"/>
              <a:gd name="connsiteX675" fmla="*/ 853610 w 4742389"/>
              <a:gd name="connsiteY675" fmla="*/ 1393391 h 1526213"/>
              <a:gd name="connsiteX676" fmla="*/ 903657 w 4742389"/>
              <a:gd name="connsiteY676" fmla="*/ 1393391 h 1526213"/>
              <a:gd name="connsiteX677" fmla="*/ 1006253 w 4742389"/>
              <a:gd name="connsiteY677" fmla="*/ 1390882 h 1526213"/>
              <a:gd name="connsiteX678" fmla="*/ 1206441 w 4742389"/>
              <a:gd name="connsiteY678" fmla="*/ 1390882 h 1526213"/>
              <a:gd name="connsiteX679" fmla="*/ 1245512 w 4742389"/>
              <a:gd name="connsiteY679" fmla="*/ 1391970 h 1526213"/>
              <a:gd name="connsiteX680" fmla="*/ 1604112 w 4742389"/>
              <a:gd name="connsiteY680" fmla="*/ 1365499 h 1526213"/>
              <a:gd name="connsiteX681" fmla="*/ 2002016 w 4742389"/>
              <a:gd name="connsiteY681" fmla="*/ 1336050 h 1526213"/>
              <a:gd name="connsiteX682" fmla="*/ 2021651 w 4742389"/>
              <a:gd name="connsiteY682" fmla="*/ 1334783 h 1526213"/>
              <a:gd name="connsiteX683" fmla="*/ 1996024 w 4742389"/>
              <a:gd name="connsiteY683" fmla="*/ 1330291 h 1526213"/>
              <a:gd name="connsiteX684" fmla="*/ 1603761 w 4742389"/>
              <a:gd name="connsiteY684" fmla="*/ 1345747 h 1526213"/>
              <a:gd name="connsiteX685" fmla="*/ 12189 w 4742389"/>
              <a:gd name="connsiteY685" fmla="*/ 1441067 h 1526213"/>
              <a:gd name="connsiteX686" fmla="*/ 1603761 w 4742389"/>
              <a:gd name="connsiteY686" fmla="*/ 1340730 h 1526213"/>
              <a:gd name="connsiteX687" fmla="*/ 1971306 w 4742389"/>
              <a:gd name="connsiteY687" fmla="*/ 1325958 h 1526213"/>
              <a:gd name="connsiteX688" fmla="*/ 1960110 w 4742389"/>
              <a:gd name="connsiteY688" fmla="*/ 1323995 h 1526213"/>
              <a:gd name="connsiteX689" fmla="*/ 1604348 w 4742389"/>
              <a:gd name="connsiteY689" fmla="*/ 1322878 h 1526213"/>
              <a:gd name="connsiteX690" fmla="*/ 10314 w 4742389"/>
              <a:gd name="connsiteY690" fmla="*/ 1415654 h 1526213"/>
              <a:gd name="connsiteX691" fmla="*/ 1604348 w 4742389"/>
              <a:gd name="connsiteY691" fmla="*/ 1317863 h 1526213"/>
              <a:gd name="connsiteX692" fmla="*/ 1889609 w 4742389"/>
              <a:gd name="connsiteY692" fmla="*/ 1317415 h 1526213"/>
              <a:gd name="connsiteX693" fmla="*/ 1608855 w 4742389"/>
              <a:gd name="connsiteY693" fmla="*/ 1305727 h 1526213"/>
              <a:gd name="connsiteX694" fmla="*/ 805521 w 4742389"/>
              <a:gd name="connsiteY694" fmla="*/ 1325793 h 1526213"/>
              <a:gd name="connsiteX695" fmla="*/ 4688 w 4742389"/>
              <a:gd name="connsiteY695" fmla="*/ 1391008 h 1526213"/>
              <a:gd name="connsiteX696" fmla="*/ 805521 w 4742389"/>
              <a:gd name="connsiteY696" fmla="*/ 1323285 h 1526213"/>
              <a:gd name="connsiteX697" fmla="*/ 1608855 w 4742389"/>
              <a:gd name="connsiteY697" fmla="*/ 1300711 h 1526213"/>
              <a:gd name="connsiteX698" fmla="*/ 1882117 w 4742389"/>
              <a:gd name="connsiteY698" fmla="*/ 1311385 h 1526213"/>
              <a:gd name="connsiteX699" fmla="*/ 1877765 w 4742389"/>
              <a:gd name="connsiteY699" fmla="*/ 1310731 h 1526213"/>
              <a:gd name="connsiteX700" fmla="*/ 1815761 w 4742389"/>
              <a:gd name="connsiteY700" fmla="*/ 1304073 h 1526213"/>
              <a:gd name="connsiteX701" fmla="*/ 1614323 w 4742389"/>
              <a:gd name="connsiteY701" fmla="*/ 1288086 h 1526213"/>
              <a:gd name="connsiteX702" fmla="*/ 1411633 w 4742389"/>
              <a:gd name="connsiteY702" fmla="*/ 1280562 h 1526213"/>
              <a:gd name="connsiteX703" fmla="*/ 1211445 w 4742389"/>
              <a:gd name="connsiteY703" fmla="*/ 1278054 h 1526213"/>
              <a:gd name="connsiteX704" fmla="*/ 806066 w 4742389"/>
              <a:gd name="connsiteY704" fmla="*/ 1290593 h 1526213"/>
              <a:gd name="connsiteX705" fmla="*/ 2813 w 4742389"/>
              <a:gd name="connsiteY705" fmla="*/ 1365827 h 1526213"/>
              <a:gd name="connsiteX706" fmla="*/ 806066 w 4742389"/>
              <a:gd name="connsiteY706" fmla="*/ 1288086 h 1526213"/>
              <a:gd name="connsiteX707" fmla="*/ 1211445 w 4742389"/>
              <a:gd name="connsiteY707" fmla="*/ 1275547 h 1526213"/>
              <a:gd name="connsiteX708" fmla="*/ 1411633 w 4742389"/>
              <a:gd name="connsiteY708" fmla="*/ 1275547 h 1526213"/>
              <a:gd name="connsiteX709" fmla="*/ 1614323 w 4742389"/>
              <a:gd name="connsiteY709" fmla="*/ 1283070 h 1526213"/>
              <a:gd name="connsiteX710" fmla="*/ 1781622 w 4742389"/>
              <a:gd name="connsiteY710" fmla="*/ 1296286 h 1526213"/>
              <a:gd name="connsiteX711" fmla="*/ 1724248 w 4742389"/>
              <a:gd name="connsiteY711" fmla="*/ 1287666 h 1526213"/>
              <a:gd name="connsiteX712" fmla="*/ 1621644 w 4742389"/>
              <a:gd name="connsiteY712" fmla="*/ 1277640 h 1526213"/>
              <a:gd name="connsiteX713" fmla="*/ 1216233 w 4742389"/>
              <a:gd name="connsiteY713" fmla="*/ 1252574 h 1526213"/>
              <a:gd name="connsiteX714" fmla="*/ 1166183 w 4742389"/>
              <a:gd name="connsiteY714" fmla="*/ 1250067 h 1526213"/>
              <a:gd name="connsiteX715" fmla="*/ 1113629 w 4742389"/>
              <a:gd name="connsiteY715" fmla="*/ 1250067 h 1526213"/>
              <a:gd name="connsiteX716" fmla="*/ 1013528 w 4742389"/>
              <a:gd name="connsiteY716" fmla="*/ 1250067 h 1526213"/>
              <a:gd name="connsiteX717" fmla="*/ 808320 w 4742389"/>
              <a:gd name="connsiteY717" fmla="*/ 1257587 h 1526213"/>
              <a:gd name="connsiteX718" fmla="*/ 0 w 4742389"/>
              <a:gd name="connsiteY718" fmla="*/ 1340304 h 1526213"/>
              <a:gd name="connsiteX719" fmla="*/ 808320 w 4742389"/>
              <a:gd name="connsiteY719" fmla="*/ 1255081 h 1526213"/>
              <a:gd name="connsiteX720" fmla="*/ 1013528 w 4742389"/>
              <a:gd name="connsiteY720" fmla="*/ 1247561 h 1526213"/>
              <a:gd name="connsiteX721" fmla="*/ 1113629 w 4742389"/>
              <a:gd name="connsiteY721" fmla="*/ 1247561 h 1526213"/>
              <a:gd name="connsiteX722" fmla="*/ 1166183 w 4742389"/>
              <a:gd name="connsiteY722" fmla="*/ 1247561 h 1526213"/>
              <a:gd name="connsiteX723" fmla="*/ 1216233 w 4742389"/>
              <a:gd name="connsiteY723" fmla="*/ 1247561 h 1526213"/>
              <a:gd name="connsiteX724" fmla="*/ 1621644 w 4742389"/>
              <a:gd name="connsiteY724" fmla="*/ 1272627 h 1526213"/>
              <a:gd name="connsiteX725" fmla="*/ 1724248 w 4742389"/>
              <a:gd name="connsiteY725" fmla="*/ 1282653 h 1526213"/>
              <a:gd name="connsiteX726" fmla="*/ 1824350 w 4742389"/>
              <a:gd name="connsiteY726" fmla="*/ 1297692 h 1526213"/>
              <a:gd name="connsiteX727" fmla="*/ 1874401 w 4742389"/>
              <a:gd name="connsiteY727" fmla="*/ 1305212 h 1526213"/>
              <a:gd name="connsiteX728" fmla="*/ 1876050 w 4742389"/>
              <a:gd name="connsiteY728" fmla="*/ 1305460 h 1526213"/>
              <a:gd name="connsiteX729" fmla="*/ 1958694 w 4742389"/>
              <a:gd name="connsiteY729" fmla="*/ 1314376 h 1526213"/>
              <a:gd name="connsiteX730" fmla="*/ 2010210 w 4742389"/>
              <a:gd name="connsiteY730" fmla="*/ 1316388 h 1526213"/>
              <a:gd name="connsiteX731" fmla="*/ 2037840 w 4742389"/>
              <a:gd name="connsiteY731" fmla="*/ 1318801 h 1526213"/>
              <a:gd name="connsiteX732" fmla="*/ 2123809 w 4742389"/>
              <a:gd name="connsiteY732" fmla="*/ 1322717 h 1526213"/>
              <a:gd name="connsiteX733" fmla="*/ 2237745 w 4742389"/>
              <a:gd name="connsiteY733" fmla="*/ 1320831 h 1526213"/>
              <a:gd name="connsiteX734" fmla="*/ 2295221 w 4742389"/>
              <a:gd name="connsiteY734" fmla="*/ 1317121 h 1526213"/>
              <a:gd name="connsiteX735" fmla="*/ 2402045 w 4742389"/>
              <a:gd name="connsiteY735" fmla="*/ 1305641 h 1526213"/>
              <a:gd name="connsiteX736" fmla="*/ 2410836 w 4742389"/>
              <a:gd name="connsiteY736" fmla="*/ 1304694 h 1526213"/>
              <a:gd name="connsiteX737" fmla="*/ 2546168 w 4742389"/>
              <a:gd name="connsiteY737" fmla="*/ 1282955 h 1526213"/>
              <a:gd name="connsiteX738" fmla="*/ 2659717 w 4742389"/>
              <a:gd name="connsiteY738" fmla="*/ 1258873 h 1526213"/>
              <a:gd name="connsiteX739" fmla="*/ 2712288 w 4742389"/>
              <a:gd name="connsiteY739" fmla="*/ 1244690 h 1526213"/>
              <a:gd name="connsiteX740" fmla="*/ 2835272 w 4742389"/>
              <a:gd name="connsiteY740" fmla="*/ 1207526 h 1526213"/>
              <a:gd name="connsiteX741" fmla="*/ 2871251 w 4742389"/>
              <a:gd name="connsiteY741" fmla="*/ 1194959 h 1526213"/>
              <a:gd name="connsiteX742" fmla="*/ 3022620 w 4742389"/>
              <a:gd name="connsiteY742" fmla="*/ 1135682 h 1526213"/>
              <a:gd name="connsiteX743" fmla="*/ 3065180 w 4742389"/>
              <a:gd name="connsiteY743" fmla="*/ 1117038 h 1526213"/>
              <a:gd name="connsiteX744" fmla="*/ 3135498 w 4742389"/>
              <a:gd name="connsiteY744" fmla="*/ 1082054 h 1526213"/>
              <a:gd name="connsiteX745" fmla="*/ 3272966 w 4742389"/>
              <a:gd name="connsiteY745" fmla="*/ 1007211 h 1526213"/>
              <a:gd name="connsiteX746" fmla="*/ 3948651 w 4742389"/>
              <a:gd name="connsiteY746" fmla="*/ 518325 h 1526213"/>
              <a:gd name="connsiteX747" fmla="*/ 4268975 w 4742389"/>
              <a:gd name="connsiteY747" fmla="*/ 247557 h 1526213"/>
              <a:gd name="connsiteX748" fmla="*/ 4631843 w 4742389"/>
              <a:gd name="connsiteY748" fmla="*/ 36959 h 1526213"/>
              <a:gd name="connsiteX749" fmla="*/ 4731319 w 4742389"/>
              <a:gd name="connsiteY749" fmla="*/ 2487 h 152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</a:cxnLst>
            <a:rect l="l" t="t" r="r" b="b"/>
            <a:pathLst>
              <a:path w="4742389" h="1526213">
                <a:moveTo>
                  <a:pt x="643413" y="1407943"/>
                </a:moveTo>
                <a:lnTo>
                  <a:pt x="403188" y="1426007"/>
                </a:lnTo>
                <a:cubicBezTo>
                  <a:pt x="469501" y="1420989"/>
                  <a:pt x="536438" y="1415344"/>
                  <a:pt x="603376" y="1410326"/>
                </a:cubicBezTo>
                <a:close/>
                <a:moveTo>
                  <a:pt x="2316873" y="1406472"/>
                </a:moveTo>
                <a:lnTo>
                  <a:pt x="2292268" y="1414417"/>
                </a:lnTo>
                <a:lnTo>
                  <a:pt x="2070799" y="1474802"/>
                </a:lnTo>
                <a:lnTo>
                  <a:pt x="2094773" y="1479009"/>
                </a:lnTo>
                <a:cubicBezTo>
                  <a:pt x="2107285" y="1481204"/>
                  <a:pt x="2107285" y="1481204"/>
                  <a:pt x="2107285" y="1481204"/>
                </a:cubicBezTo>
                <a:lnTo>
                  <a:pt x="2117880" y="1483656"/>
                </a:lnTo>
                <a:lnTo>
                  <a:pt x="2315239" y="1425938"/>
                </a:lnTo>
                <a:lnTo>
                  <a:pt x="2347886" y="1414711"/>
                </a:lnTo>
                <a:lnTo>
                  <a:pt x="2328299" y="1409548"/>
                </a:lnTo>
                <a:cubicBezTo>
                  <a:pt x="2322355" y="1407982"/>
                  <a:pt x="2322355" y="1407982"/>
                  <a:pt x="2322355" y="1407982"/>
                </a:cubicBezTo>
                <a:close/>
                <a:moveTo>
                  <a:pt x="2271317" y="1393924"/>
                </a:moveTo>
                <a:lnTo>
                  <a:pt x="2070766" y="1448952"/>
                </a:lnTo>
                <a:lnTo>
                  <a:pt x="2003434" y="1463073"/>
                </a:lnTo>
                <a:lnTo>
                  <a:pt x="2007191" y="1463642"/>
                </a:lnTo>
                <a:lnTo>
                  <a:pt x="2059110" y="1472751"/>
                </a:lnTo>
                <a:lnTo>
                  <a:pt x="2291173" y="1409403"/>
                </a:lnTo>
                <a:lnTo>
                  <a:pt x="2307838" y="1403983"/>
                </a:lnTo>
                <a:close/>
                <a:moveTo>
                  <a:pt x="2378176" y="1386677"/>
                </a:moveTo>
                <a:lnTo>
                  <a:pt x="2329155" y="1402506"/>
                </a:lnTo>
                <a:lnTo>
                  <a:pt x="2358093" y="1411201"/>
                </a:lnTo>
                <a:lnTo>
                  <a:pt x="2407814" y="1394103"/>
                </a:lnTo>
                <a:close/>
                <a:moveTo>
                  <a:pt x="2233796" y="1383589"/>
                </a:moveTo>
                <a:lnTo>
                  <a:pt x="2052937" y="1428544"/>
                </a:lnTo>
                <a:lnTo>
                  <a:pt x="1931367" y="1452166"/>
                </a:lnTo>
                <a:lnTo>
                  <a:pt x="1989402" y="1460949"/>
                </a:lnTo>
                <a:lnTo>
                  <a:pt x="2070453" y="1443937"/>
                </a:lnTo>
                <a:lnTo>
                  <a:pt x="2261511" y="1391222"/>
                </a:lnTo>
                <a:close/>
                <a:moveTo>
                  <a:pt x="2329305" y="1378012"/>
                </a:moveTo>
                <a:lnTo>
                  <a:pt x="2283683" y="1390530"/>
                </a:lnTo>
                <a:lnTo>
                  <a:pt x="2320293" y="1399933"/>
                </a:lnTo>
                <a:lnTo>
                  <a:pt x="2368504" y="1384254"/>
                </a:lnTo>
                <a:lnTo>
                  <a:pt x="2365026" y="1383382"/>
                </a:lnTo>
                <a:close/>
                <a:moveTo>
                  <a:pt x="2195642" y="1373395"/>
                </a:moveTo>
                <a:lnTo>
                  <a:pt x="2036309" y="1407409"/>
                </a:lnTo>
                <a:lnTo>
                  <a:pt x="1849685" y="1439804"/>
                </a:lnTo>
                <a:lnTo>
                  <a:pt x="1914009" y="1449539"/>
                </a:lnTo>
                <a:lnTo>
                  <a:pt x="2051373" y="1422588"/>
                </a:lnTo>
                <a:lnTo>
                  <a:pt x="2222273" y="1380415"/>
                </a:lnTo>
                <a:lnTo>
                  <a:pt x="2222253" y="1380409"/>
                </a:lnTo>
                <a:close/>
                <a:moveTo>
                  <a:pt x="2287251" y="1370301"/>
                </a:moveTo>
                <a:lnTo>
                  <a:pt x="2245412" y="1380701"/>
                </a:lnTo>
                <a:lnTo>
                  <a:pt x="2273499" y="1387915"/>
                </a:lnTo>
                <a:lnTo>
                  <a:pt x="2316413" y="1376074"/>
                </a:lnTo>
                <a:lnTo>
                  <a:pt x="2314979" y="1375859"/>
                </a:lnTo>
                <a:close/>
                <a:moveTo>
                  <a:pt x="2436053" y="1367988"/>
                </a:moveTo>
                <a:lnTo>
                  <a:pt x="2389019" y="1383175"/>
                </a:lnTo>
                <a:lnTo>
                  <a:pt x="2408817" y="1387144"/>
                </a:lnTo>
                <a:cubicBezTo>
                  <a:pt x="2415073" y="1388398"/>
                  <a:pt x="2415073" y="1388398"/>
                  <a:pt x="2415073" y="1388398"/>
                </a:cubicBezTo>
                <a:lnTo>
                  <a:pt x="2420586" y="1389710"/>
                </a:lnTo>
                <a:lnTo>
                  <a:pt x="2468716" y="1373159"/>
                </a:lnTo>
                <a:close/>
                <a:moveTo>
                  <a:pt x="2154700" y="1363869"/>
                </a:moveTo>
                <a:lnTo>
                  <a:pt x="2023175" y="1388201"/>
                </a:lnTo>
                <a:lnTo>
                  <a:pt x="1759491" y="1427999"/>
                </a:lnTo>
                <a:lnTo>
                  <a:pt x="1808255" y="1433534"/>
                </a:lnTo>
                <a:lnTo>
                  <a:pt x="1834004" y="1437431"/>
                </a:lnTo>
                <a:lnTo>
                  <a:pt x="2035370" y="1402394"/>
                </a:lnTo>
                <a:lnTo>
                  <a:pt x="2184870" y="1370556"/>
                </a:lnTo>
                <a:lnTo>
                  <a:pt x="2180649" y="1369443"/>
                </a:lnTo>
                <a:cubicBezTo>
                  <a:pt x="2174705" y="1367877"/>
                  <a:pt x="2174705" y="1367877"/>
                  <a:pt x="2174705" y="1367877"/>
                </a:cubicBezTo>
                <a:close/>
                <a:moveTo>
                  <a:pt x="2247479" y="1362329"/>
                </a:moveTo>
                <a:lnTo>
                  <a:pt x="2207044" y="1370961"/>
                </a:lnTo>
                <a:lnTo>
                  <a:pt x="2218500" y="1373830"/>
                </a:lnTo>
                <a:cubicBezTo>
                  <a:pt x="2224756" y="1375396"/>
                  <a:pt x="2224756" y="1375396"/>
                  <a:pt x="2224756" y="1375396"/>
                </a:cubicBezTo>
                <a:lnTo>
                  <a:pt x="2233504" y="1377643"/>
                </a:lnTo>
                <a:lnTo>
                  <a:pt x="2274010" y="1367647"/>
                </a:lnTo>
                <a:lnTo>
                  <a:pt x="2257112" y="1364260"/>
                </a:lnTo>
                <a:close/>
                <a:moveTo>
                  <a:pt x="2389230" y="1361570"/>
                </a:moveTo>
                <a:lnTo>
                  <a:pt x="2344103" y="1373952"/>
                </a:lnTo>
                <a:lnTo>
                  <a:pt x="2359083" y="1377112"/>
                </a:lnTo>
                <a:cubicBezTo>
                  <a:pt x="2365026" y="1378366"/>
                  <a:pt x="2365026" y="1378366"/>
                  <a:pt x="2365026" y="1378366"/>
                </a:cubicBezTo>
                <a:lnTo>
                  <a:pt x="2378378" y="1381042"/>
                </a:lnTo>
                <a:lnTo>
                  <a:pt x="2424260" y="1366121"/>
                </a:lnTo>
                <a:lnTo>
                  <a:pt x="2407185" y="1363417"/>
                </a:lnTo>
                <a:close/>
                <a:moveTo>
                  <a:pt x="2341950" y="1356705"/>
                </a:moveTo>
                <a:lnTo>
                  <a:pt x="2304394" y="1366040"/>
                </a:lnTo>
                <a:lnTo>
                  <a:pt x="2304969" y="1366141"/>
                </a:lnTo>
                <a:cubicBezTo>
                  <a:pt x="2317481" y="1368335"/>
                  <a:pt x="2317481" y="1368335"/>
                  <a:pt x="2317481" y="1368335"/>
                </a:cubicBezTo>
                <a:lnTo>
                  <a:pt x="2332771" y="1371561"/>
                </a:lnTo>
                <a:lnTo>
                  <a:pt x="2374483" y="1360052"/>
                </a:lnTo>
                <a:close/>
                <a:moveTo>
                  <a:pt x="2114465" y="1355554"/>
                </a:moveTo>
                <a:lnTo>
                  <a:pt x="2012958" y="1370382"/>
                </a:lnTo>
                <a:lnTo>
                  <a:pt x="1652914" y="1415902"/>
                </a:lnTo>
                <a:lnTo>
                  <a:pt x="1740389" y="1425831"/>
                </a:lnTo>
                <a:lnTo>
                  <a:pt x="2022237" y="1383190"/>
                </a:lnTo>
                <a:lnTo>
                  <a:pt x="2141381" y="1361201"/>
                </a:lnTo>
                <a:lnTo>
                  <a:pt x="2124654" y="1357850"/>
                </a:lnTo>
                <a:close/>
                <a:moveTo>
                  <a:pt x="2205859" y="1354405"/>
                </a:moveTo>
                <a:lnTo>
                  <a:pt x="2167711" y="1361462"/>
                </a:lnTo>
                <a:lnTo>
                  <a:pt x="2174705" y="1362863"/>
                </a:lnTo>
                <a:lnTo>
                  <a:pt x="2195978" y="1368190"/>
                </a:lnTo>
                <a:lnTo>
                  <a:pt x="2235125" y="1359853"/>
                </a:lnTo>
                <a:lnTo>
                  <a:pt x="2227397" y="1358304"/>
                </a:lnTo>
                <a:cubicBezTo>
                  <a:pt x="2214885" y="1355796"/>
                  <a:pt x="2214885" y="1355796"/>
                  <a:pt x="2214885" y="1355796"/>
                </a:cubicBezTo>
                <a:close/>
                <a:moveTo>
                  <a:pt x="2295983" y="1351975"/>
                </a:moveTo>
                <a:lnTo>
                  <a:pt x="2263606" y="1358887"/>
                </a:lnTo>
                <a:lnTo>
                  <a:pt x="2290440" y="1363593"/>
                </a:lnTo>
                <a:lnTo>
                  <a:pt x="2325296" y="1354991"/>
                </a:lnTo>
                <a:close/>
                <a:moveTo>
                  <a:pt x="2495411" y="1348764"/>
                </a:moveTo>
                <a:lnTo>
                  <a:pt x="2495384" y="1348773"/>
                </a:lnTo>
                <a:cubicBezTo>
                  <a:pt x="2490237" y="1350491"/>
                  <a:pt x="2490237" y="1350491"/>
                  <a:pt x="2490237" y="1350491"/>
                </a:cubicBezTo>
                <a:lnTo>
                  <a:pt x="2447859" y="1364175"/>
                </a:lnTo>
                <a:lnTo>
                  <a:pt x="2480486" y="1369112"/>
                </a:lnTo>
                <a:lnTo>
                  <a:pt x="2512196" y="1358207"/>
                </a:lnTo>
                <a:lnTo>
                  <a:pt x="2528899" y="1351771"/>
                </a:lnTo>
                <a:close/>
                <a:moveTo>
                  <a:pt x="2165222" y="1348139"/>
                </a:moveTo>
                <a:lnTo>
                  <a:pt x="2128200" y="1353548"/>
                </a:lnTo>
                <a:lnTo>
                  <a:pt x="2154407" y="1358797"/>
                </a:lnTo>
                <a:lnTo>
                  <a:pt x="2190793" y="1352082"/>
                </a:lnTo>
                <a:close/>
                <a:moveTo>
                  <a:pt x="2076862" y="1347080"/>
                </a:moveTo>
                <a:lnTo>
                  <a:pt x="1608761" y="1395903"/>
                </a:lnTo>
                <a:lnTo>
                  <a:pt x="1516343" y="1404140"/>
                </a:lnTo>
                <a:lnTo>
                  <a:pt x="1553015" y="1407817"/>
                </a:lnTo>
                <a:cubicBezTo>
                  <a:pt x="1559271" y="1408444"/>
                  <a:pt x="1559271" y="1408444"/>
                  <a:pt x="1559271" y="1408444"/>
                </a:cubicBezTo>
                <a:cubicBezTo>
                  <a:pt x="1609318" y="1410953"/>
                  <a:pt x="1609318" y="1410953"/>
                  <a:pt x="1609318" y="1410953"/>
                </a:cubicBezTo>
                <a:lnTo>
                  <a:pt x="1631961" y="1413523"/>
                </a:lnTo>
                <a:lnTo>
                  <a:pt x="2012019" y="1365058"/>
                </a:lnTo>
                <a:lnTo>
                  <a:pt x="2098552" y="1351968"/>
                </a:lnTo>
                <a:close/>
                <a:moveTo>
                  <a:pt x="2246510" y="1346884"/>
                </a:moveTo>
                <a:lnTo>
                  <a:pt x="2221525" y="1351506"/>
                </a:lnTo>
                <a:lnTo>
                  <a:pt x="2250476" y="1356584"/>
                </a:lnTo>
                <a:lnTo>
                  <a:pt x="2279891" y="1350319"/>
                </a:lnTo>
                <a:close/>
                <a:moveTo>
                  <a:pt x="2450575" y="1344737"/>
                </a:moveTo>
                <a:lnTo>
                  <a:pt x="2403537" y="1357644"/>
                </a:lnTo>
                <a:lnTo>
                  <a:pt x="2409688" y="1358401"/>
                </a:lnTo>
                <a:lnTo>
                  <a:pt x="2435834" y="1362356"/>
                </a:lnTo>
                <a:lnTo>
                  <a:pt x="2481478" y="1347512"/>
                </a:lnTo>
                <a:close/>
                <a:moveTo>
                  <a:pt x="2203856" y="1342495"/>
                </a:moveTo>
                <a:lnTo>
                  <a:pt x="2182766" y="1345576"/>
                </a:lnTo>
                <a:lnTo>
                  <a:pt x="2204876" y="1348900"/>
                </a:lnTo>
                <a:lnTo>
                  <a:pt x="2206615" y="1349161"/>
                </a:lnTo>
                <a:lnTo>
                  <a:pt x="2228818" y="1345064"/>
                </a:lnTo>
                <a:close/>
                <a:moveTo>
                  <a:pt x="2125471" y="1342010"/>
                </a:moveTo>
                <a:lnTo>
                  <a:pt x="2092630" y="1345435"/>
                </a:lnTo>
                <a:lnTo>
                  <a:pt x="2112055" y="1349925"/>
                </a:lnTo>
                <a:lnTo>
                  <a:pt x="2144739" y="1344981"/>
                </a:lnTo>
                <a:lnTo>
                  <a:pt x="2129493" y="1342630"/>
                </a:lnTo>
                <a:close/>
                <a:moveTo>
                  <a:pt x="2406147" y="1340747"/>
                </a:moveTo>
                <a:lnTo>
                  <a:pt x="2359815" y="1352264"/>
                </a:lnTo>
                <a:lnTo>
                  <a:pt x="2389481" y="1355914"/>
                </a:lnTo>
                <a:lnTo>
                  <a:pt x="2435045" y="1343343"/>
                </a:lnTo>
                <a:close/>
                <a:moveTo>
                  <a:pt x="2039442" y="1338647"/>
                </a:moveTo>
                <a:lnTo>
                  <a:pt x="2002016" y="1341063"/>
                </a:lnTo>
                <a:cubicBezTo>
                  <a:pt x="1869381" y="1350461"/>
                  <a:pt x="1736747" y="1360486"/>
                  <a:pt x="1604112" y="1370511"/>
                </a:cubicBezTo>
                <a:lnTo>
                  <a:pt x="1284898" y="1393067"/>
                </a:lnTo>
                <a:lnTo>
                  <a:pt x="1307786" y="1393704"/>
                </a:lnTo>
                <a:cubicBezTo>
                  <a:pt x="1341567" y="1395272"/>
                  <a:pt x="1375349" y="1397154"/>
                  <a:pt x="1409130" y="1398409"/>
                </a:cubicBezTo>
                <a:lnTo>
                  <a:pt x="1486203" y="1402273"/>
                </a:lnTo>
                <a:lnTo>
                  <a:pt x="1608761" y="1390888"/>
                </a:lnTo>
                <a:lnTo>
                  <a:pt x="2057350" y="1342682"/>
                </a:lnTo>
                <a:close/>
                <a:moveTo>
                  <a:pt x="2358501" y="1338629"/>
                </a:moveTo>
                <a:lnTo>
                  <a:pt x="2318464" y="1347176"/>
                </a:lnTo>
                <a:lnTo>
                  <a:pt x="2344156" y="1350337"/>
                </a:lnTo>
                <a:lnTo>
                  <a:pt x="2386901" y="1339789"/>
                </a:lnTo>
                <a:close/>
                <a:moveTo>
                  <a:pt x="2162054" y="1338194"/>
                </a:moveTo>
                <a:lnTo>
                  <a:pt x="2145290" y="1339943"/>
                </a:lnTo>
                <a:lnTo>
                  <a:pt x="2161718" y="1342412"/>
                </a:lnTo>
                <a:lnTo>
                  <a:pt x="2178448" y="1339881"/>
                </a:lnTo>
                <a:close/>
                <a:moveTo>
                  <a:pt x="2303316" y="1336375"/>
                </a:moveTo>
                <a:lnTo>
                  <a:pt x="2274305" y="1341742"/>
                </a:lnTo>
                <a:lnTo>
                  <a:pt x="2303371" y="1345319"/>
                </a:lnTo>
                <a:lnTo>
                  <a:pt x="2338599" y="1337816"/>
                </a:lnTo>
                <a:close/>
                <a:moveTo>
                  <a:pt x="2084118" y="1335762"/>
                </a:moveTo>
                <a:lnTo>
                  <a:pt x="2058060" y="1337445"/>
                </a:lnTo>
                <a:lnTo>
                  <a:pt x="2073303" y="1340968"/>
                </a:lnTo>
                <a:lnTo>
                  <a:pt x="2099804" y="1338120"/>
                </a:lnTo>
                <a:close/>
                <a:moveTo>
                  <a:pt x="2258325" y="1334538"/>
                </a:moveTo>
                <a:lnTo>
                  <a:pt x="2238863" y="1337381"/>
                </a:lnTo>
                <a:lnTo>
                  <a:pt x="2257812" y="1339713"/>
                </a:lnTo>
                <a:lnTo>
                  <a:pt x="2280863" y="1335459"/>
                </a:lnTo>
                <a:close/>
                <a:moveTo>
                  <a:pt x="2117484" y="1333608"/>
                </a:moveTo>
                <a:lnTo>
                  <a:pt x="2108922" y="1334161"/>
                </a:lnTo>
                <a:lnTo>
                  <a:pt x="2117294" y="1335734"/>
                </a:lnTo>
                <a:lnTo>
                  <a:pt x="2119259" y="1336030"/>
                </a:lnTo>
                <a:lnTo>
                  <a:pt x="2129903" y="1334886"/>
                </a:lnTo>
                <a:close/>
                <a:moveTo>
                  <a:pt x="2214330" y="1332742"/>
                </a:moveTo>
                <a:lnTo>
                  <a:pt x="2206623" y="1333546"/>
                </a:lnTo>
                <a:lnTo>
                  <a:pt x="2210301" y="1333867"/>
                </a:lnTo>
                <a:lnTo>
                  <a:pt x="2214659" y="1334403"/>
                </a:lnTo>
                <a:lnTo>
                  <a:pt x="2223238" y="1333105"/>
                </a:lnTo>
                <a:close/>
                <a:moveTo>
                  <a:pt x="2043194" y="1329610"/>
                </a:moveTo>
                <a:lnTo>
                  <a:pt x="2024364" y="1329818"/>
                </a:lnTo>
                <a:lnTo>
                  <a:pt x="2027055" y="1330278"/>
                </a:lnTo>
                <a:lnTo>
                  <a:pt x="2041108" y="1333527"/>
                </a:lnTo>
                <a:lnTo>
                  <a:pt x="2060792" y="1332256"/>
                </a:lnTo>
                <a:close/>
                <a:moveTo>
                  <a:pt x="2556751" y="1328281"/>
                </a:moveTo>
                <a:lnTo>
                  <a:pt x="2531411" y="1336743"/>
                </a:lnTo>
                <a:lnTo>
                  <a:pt x="2511183" y="1343497"/>
                </a:lnTo>
                <a:lnTo>
                  <a:pt x="2544027" y="1345942"/>
                </a:lnTo>
                <a:lnTo>
                  <a:pt x="2568621" y="1336466"/>
                </a:lnTo>
                <a:lnTo>
                  <a:pt x="2588499" y="1328806"/>
                </a:lnTo>
                <a:close/>
                <a:moveTo>
                  <a:pt x="2508372" y="1327480"/>
                </a:moveTo>
                <a:lnTo>
                  <a:pt x="2508269" y="1327512"/>
                </a:lnTo>
                <a:cubicBezTo>
                  <a:pt x="2467095" y="1340204"/>
                  <a:pt x="2467095" y="1340204"/>
                  <a:pt x="2467095" y="1340204"/>
                </a:cubicBezTo>
                <a:lnTo>
                  <a:pt x="2467064" y="1340213"/>
                </a:lnTo>
                <a:lnTo>
                  <a:pt x="2496859" y="1342431"/>
                </a:lnTo>
                <a:lnTo>
                  <a:pt x="2540061" y="1328005"/>
                </a:lnTo>
                <a:close/>
                <a:moveTo>
                  <a:pt x="2460291" y="1326684"/>
                </a:moveTo>
                <a:lnTo>
                  <a:pt x="2447701" y="1330418"/>
                </a:lnTo>
                <a:lnTo>
                  <a:pt x="2421841" y="1336846"/>
                </a:lnTo>
                <a:lnTo>
                  <a:pt x="2450782" y="1339001"/>
                </a:lnTo>
                <a:lnTo>
                  <a:pt x="2464592" y="1335190"/>
                </a:lnTo>
                <a:lnTo>
                  <a:pt x="2490560" y="1327185"/>
                </a:lnTo>
                <a:close/>
                <a:moveTo>
                  <a:pt x="2329673" y="1326450"/>
                </a:moveTo>
                <a:lnTo>
                  <a:pt x="2312386" y="1326641"/>
                </a:lnTo>
                <a:lnTo>
                  <a:pt x="2288043" y="1330197"/>
                </a:lnTo>
                <a:lnTo>
                  <a:pt x="2305151" y="1330976"/>
                </a:lnTo>
                <a:close/>
                <a:moveTo>
                  <a:pt x="2417751" y="1325980"/>
                </a:moveTo>
                <a:lnTo>
                  <a:pt x="2378665" y="1334324"/>
                </a:lnTo>
                <a:lnTo>
                  <a:pt x="2402616" y="1335415"/>
                </a:lnTo>
                <a:lnTo>
                  <a:pt x="2404158" y="1335530"/>
                </a:lnTo>
                <a:lnTo>
                  <a:pt x="2441278" y="1326370"/>
                </a:lnTo>
                <a:close/>
                <a:moveTo>
                  <a:pt x="2395372" y="1325725"/>
                </a:moveTo>
                <a:lnTo>
                  <a:pt x="2358699" y="1326130"/>
                </a:lnTo>
                <a:lnTo>
                  <a:pt x="2327099" y="1331976"/>
                </a:lnTo>
                <a:lnTo>
                  <a:pt x="2359165" y="1333436"/>
                </a:lnTo>
                <a:close/>
                <a:moveTo>
                  <a:pt x="1990882" y="1324092"/>
                </a:moveTo>
                <a:lnTo>
                  <a:pt x="1995991" y="1324966"/>
                </a:lnTo>
                <a:lnTo>
                  <a:pt x="2001654" y="1324738"/>
                </a:lnTo>
                <a:lnTo>
                  <a:pt x="2007341" y="1324644"/>
                </a:lnTo>
                <a:lnTo>
                  <a:pt x="2002542" y="1324129"/>
                </a:lnTo>
                <a:close/>
                <a:moveTo>
                  <a:pt x="2384183" y="1316390"/>
                </a:moveTo>
                <a:lnTo>
                  <a:pt x="2381275" y="1316577"/>
                </a:lnTo>
                <a:lnTo>
                  <a:pt x="2366770" y="1318696"/>
                </a:lnTo>
                <a:lnTo>
                  <a:pt x="2372170" y="1318607"/>
                </a:lnTo>
                <a:close/>
                <a:moveTo>
                  <a:pt x="2451213" y="1313030"/>
                </a:moveTo>
                <a:lnTo>
                  <a:pt x="2421664" y="1314380"/>
                </a:lnTo>
                <a:lnTo>
                  <a:pt x="2417617" y="1315230"/>
                </a:lnTo>
                <a:lnTo>
                  <a:pt x="2401604" y="1318193"/>
                </a:lnTo>
                <a:lnTo>
                  <a:pt x="2428366" y="1318699"/>
                </a:lnTo>
                <a:lnTo>
                  <a:pt x="2429812" y="1318391"/>
                </a:lnTo>
                <a:close/>
                <a:moveTo>
                  <a:pt x="2492367" y="1311149"/>
                </a:moveTo>
                <a:lnTo>
                  <a:pt x="2475699" y="1311911"/>
                </a:lnTo>
                <a:lnTo>
                  <a:pt x="2447182" y="1319055"/>
                </a:lnTo>
                <a:lnTo>
                  <a:pt x="2465084" y="1319393"/>
                </a:lnTo>
                <a:close/>
                <a:moveTo>
                  <a:pt x="2551323" y="1308454"/>
                </a:moveTo>
                <a:lnTo>
                  <a:pt x="2516377" y="1310052"/>
                </a:lnTo>
                <a:lnTo>
                  <a:pt x="2483691" y="1319745"/>
                </a:lnTo>
                <a:lnTo>
                  <a:pt x="2512904" y="1320298"/>
                </a:lnTo>
                <a:lnTo>
                  <a:pt x="2521016" y="1317797"/>
                </a:lnTo>
                <a:cubicBezTo>
                  <a:pt x="2534740" y="1313566"/>
                  <a:pt x="2543890" y="1310746"/>
                  <a:pt x="2549989" y="1308865"/>
                </a:cubicBezTo>
                <a:close/>
                <a:moveTo>
                  <a:pt x="2604968" y="1306003"/>
                </a:moveTo>
                <a:lnTo>
                  <a:pt x="2572584" y="1307483"/>
                </a:lnTo>
                <a:lnTo>
                  <a:pt x="2564691" y="1310119"/>
                </a:lnTo>
                <a:lnTo>
                  <a:pt x="2530587" y="1320632"/>
                </a:lnTo>
                <a:lnTo>
                  <a:pt x="2560448" y="1321197"/>
                </a:lnTo>
                <a:lnTo>
                  <a:pt x="2573132" y="1316961"/>
                </a:lnTo>
                <a:cubicBezTo>
                  <a:pt x="2585331" y="1312888"/>
                  <a:pt x="2585331" y="1312888"/>
                  <a:pt x="2585331" y="1312888"/>
                </a:cubicBezTo>
                <a:close/>
                <a:moveTo>
                  <a:pt x="2653426" y="1303788"/>
                </a:moveTo>
                <a:lnTo>
                  <a:pt x="2624288" y="1305120"/>
                </a:lnTo>
                <a:lnTo>
                  <a:pt x="2587833" y="1317902"/>
                </a:lnTo>
                <a:lnTo>
                  <a:pt x="2577026" y="1321510"/>
                </a:lnTo>
                <a:lnTo>
                  <a:pt x="2606011" y="1322059"/>
                </a:lnTo>
                <a:lnTo>
                  <a:pt x="2609795" y="1320600"/>
                </a:lnTo>
                <a:close/>
                <a:moveTo>
                  <a:pt x="2488093" y="1303682"/>
                </a:moveTo>
                <a:lnTo>
                  <a:pt x="2455475" y="1307276"/>
                </a:lnTo>
                <a:lnTo>
                  <a:pt x="2454047" y="1307576"/>
                </a:lnTo>
                <a:lnTo>
                  <a:pt x="2477878" y="1306350"/>
                </a:lnTo>
                <a:lnTo>
                  <a:pt x="2479861" y="1305853"/>
                </a:lnTo>
                <a:close/>
                <a:moveTo>
                  <a:pt x="2533705" y="1298657"/>
                </a:moveTo>
                <a:lnTo>
                  <a:pt x="2524604" y="1299659"/>
                </a:lnTo>
                <a:lnTo>
                  <a:pt x="2503073" y="1305053"/>
                </a:lnTo>
                <a:lnTo>
                  <a:pt x="2514481" y="1304466"/>
                </a:lnTo>
                <a:close/>
                <a:moveTo>
                  <a:pt x="2605028" y="1290798"/>
                </a:moveTo>
                <a:lnTo>
                  <a:pt x="2567269" y="1294959"/>
                </a:lnTo>
                <a:lnTo>
                  <a:pt x="2539563" y="1303175"/>
                </a:lnTo>
                <a:lnTo>
                  <a:pt x="2573141" y="1301447"/>
                </a:lnTo>
                <a:close/>
                <a:moveTo>
                  <a:pt x="2660687" y="1284666"/>
                </a:moveTo>
                <a:lnTo>
                  <a:pt x="2631170" y="1287918"/>
                </a:lnTo>
                <a:lnTo>
                  <a:pt x="2593847" y="1300382"/>
                </a:lnTo>
                <a:lnTo>
                  <a:pt x="2625671" y="1298744"/>
                </a:lnTo>
                <a:lnTo>
                  <a:pt x="2635381" y="1295340"/>
                </a:lnTo>
                <a:close/>
                <a:moveTo>
                  <a:pt x="2718032" y="1278348"/>
                </a:moveTo>
                <a:lnTo>
                  <a:pt x="2688577" y="1281593"/>
                </a:lnTo>
                <a:lnTo>
                  <a:pt x="2685430" y="1282805"/>
                </a:lnTo>
                <a:lnTo>
                  <a:pt x="2644928" y="1297753"/>
                </a:lnTo>
                <a:lnTo>
                  <a:pt x="2672812" y="1296318"/>
                </a:lnTo>
                <a:lnTo>
                  <a:pt x="2707393" y="1282993"/>
                </a:lnTo>
                <a:close/>
                <a:moveTo>
                  <a:pt x="2664685" y="1270749"/>
                </a:moveTo>
                <a:lnTo>
                  <a:pt x="2629561" y="1276485"/>
                </a:lnTo>
                <a:lnTo>
                  <a:pt x="2605034" y="1283759"/>
                </a:lnTo>
                <a:lnTo>
                  <a:pt x="2636153" y="1280404"/>
                </a:lnTo>
                <a:lnTo>
                  <a:pt x="2659785" y="1272512"/>
                </a:lnTo>
                <a:close/>
                <a:moveTo>
                  <a:pt x="2721202" y="1261521"/>
                </a:moveTo>
                <a:lnTo>
                  <a:pt x="2699701" y="1265032"/>
                </a:lnTo>
                <a:lnTo>
                  <a:pt x="2662287" y="1277526"/>
                </a:lnTo>
                <a:lnTo>
                  <a:pt x="2662020" y="1277615"/>
                </a:lnTo>
                <a:lnTo>
                  <a:pt x="2682683" y="1275388"/>
                </a:lnTo>
                <a:lnTo>
                  <a:pt x="2682927" y="1275285"/>
                </a:lnTo>
                <a:close/>
                <a:moveTo>
                  <a:pt x="2714384" y="1252876"/>
                </a:moveTo>
                <a:lnTo>
                  <a:pt x="2705116" y="1254824"/>
                </a:lnTo>
                <a:lnTo>
                  <a:pt x="2681292" y="1261251"/>
                </a:lnTo>
                <a:lnTo>
                  <a:pt x="2699013" y="1258404"/>
                </a:lnTo>
                <a:close/>
                <a:moveTo>
                  <a:pt x="2777684" y="1252298"/>
                </a:moveTo>
                <a:lnTo>
                  <a:pt x="2754993" y="1256003"/>
                </a:lnTo>
                <a:lnTo>
                  <a:pt x="2726604" y="1266942"/>
                </a:lnTo>
                <a:lnTo>
                  <a:pt x="2713229" y="1272095"/>
                </a:lnTo>
                <a:lnTo>
                  <a:pt x="2738617" y="1269358"/>
                </a:lnTo>
                <a:lnTo>
                  <a:pt x="2763818" y="1258353"/>
                </a:lnTo>
                <a:close/>
                <a:moveTo>
                  <a:pt x="2786235" y="1237780"/>
                </a:moveTo>
                <a:lnTo>
                  <a:pt x="2770055" y="1241179"/>
                </a:lnTo>
                <a:lnTo>
                  <a:pt x="2764899" y="1243082"/>
                </a:lnTo>
                <a:cubicBezTo>
                  <a:pt x="2759884" y="1244933"/>
                  <a:pt x="2759884" y="1244933"/>
                  <a:pt x="2759884" y="1244933"/>
                </a:cubicBezTo>
                <a:lnTo>
                  <a:pt x="2738576" y="1252049"/>
                </a:lnTo>
                <a:lnTo>
                  <a:pt x="2754778" y="1249447"/>
                </a:lnTo>
                <a:lnTo>
                  <a:pt x="2768325" y="1244575"/>
                </a:lnTo>
                <a:cubicBezTo>
                  <a:pt x="2780524" y="1240188"/>
                  <a:pt x="2780524" y="1240188"/>
                  <a:pt x="2780524" y="1240188"/>
                </a:cubicBezTo>
                <a:close/>
                <a:moveTo>
                  <a:pt x="2841726" y="1224878"/>
                </a:moveTo>
                <a:lnTo>
                  <a:pt x="2815804" y="1231377"/>
                </a:lnTo>
                <a:lnTo>
                  <a:pt x="2784148" y="1244729"/>
                </a:lnTo>
                <a:lnTo>
                  <a:pt x="2801257" y="1241981"/>
                </a:lnTo>
                <a:lnTo>
                  <a:pt x="2801350" y="1241963"/>
                </a:lnTo>
                <a:lnTo>
                  <a:pt x="2803467" y="1241039"/>
                </a:lnTo>
                <a:cubicBezTo>
                  <a:pt x="2804992" y="1240373"/>
                  <a:pt x="2804992" y="1240373"/>
                  <a:pt x="2804992" y="1240373"/>
                </a:cubicBezTo>
                <a:close/>
                <a:moveTo>
                  <a:pt x="2818081" y="1224347"/>
                </a:moveTo>
                <a:lnTo>
                  <a:pt x="2809074" y="1226777"/>
                </a:lnTo>
                <a:lnTo>
                  <a:pt x="2806401" y="1227763"/>
                </a:lnTo>
                <a:lnTo>
                  <a:pt x="2808931" y="1227227"/>
                </a:lnTo>
                <a:lnTo>
                  <a:pt x="2814340" y="1225925"/>
                </a:lnTo>
                <a:close/>
                <a:moveTo>
                  <a:pt x="2887025" y="1203951"/>
                </a:moveTo>
                <a:lnTo>
                  <a:pt x="2865952" y="1210224"/>
                </a:lnTo>
                <a:lnTo>
                  <a:pt x="2847860" y="1217855"/>
                </a:lnTo>
                <a:lnTo>
                  <a:pt x="2867883" y="1213035"/>
                </a:lnTo>
                <a:lnTo>
                  <a:pt x="2880030" y="1207271"/>
                </a:lnTo>
                <a:close/>
                <a:moveTo>
                  <a:pt x="2935978" y="1180577"/>
                </a:moveTo>
                <a:lnTo>
                  <a:pt x="2930627" y="1182438"/>
                </a:lnTo>
                <a:lnTo>
                  <a:pt x="2923762" y="1185400"/>
                </a:lnTo>
                <a:lnTo>
                  <a:pt x="2929226" y="1183808"/>
                </a:lnTo>
                <a:close/>
                <a:moveTo>
                  <a:pt x="4742389" y="0"/>
                </a:moveTo>
                <a:lnTo>
                  <a:pt x="4742389" y="9182"/>
                </a:lnTo>
                <a:lnTo>
                  <a:pt x="4733821" y="11262"/>
                </a:lnTo>
                <a:cubicBezTo>
                  <a:pt x="4700662" y="21290"/>
                  <a:pt x="4668129" y="33199"/>
                  <a:pt x="4636847" y="46988"/>
                </a:cubicBezTo>
                <a:cubicBezTo>
                  <a:pt x="4506716" y="97130"/>
                  <a:pt x="4386595" y="169836"/>
                  <a:pt x="4273980" y="252571"/>
                </a:cubicBezTo>
                <a:cubicBezTo>
                  <a:pt x="4163869" y="337813"/>
                  <a:pt x="4058762" y="430576"/>
                  <a:pt x="3953656" y="523339"/>
                </a:cubicBezTo>
                <a:cubicBezTo>
                  <a:pt x="3876077" y="593538"/>
                  <a:pt x="3876077" y="593538"/>
                  <a:pt x="3876077" y="593538"/>
                </a:cubicBezTo>
                <a:cubicBezTo>
                  <a:pt x="3836037" y="626130"/>
                  <a:pt x="3836037" y="626130"/>
                  <a:pt x="3836037" y="626130"/>
                </a:cubicBezTo>
                <a:cubicBezTo>
                  <a:pt x="3823524" y="638666"/>
                  <a:pt x="3808509" y="648694"/>
                  <a:pt x="3795996" y="661230"/>
                </a:cubicBezTo>
                <a:cubicBezTo>
                  <a:pt x="3740940" y="703851"/>
                  <a:pt x="3685885" y="746472"/>
                  <a:pt x="3628326" y="789093"/>
                </a:cubicBezTo>
                <a:cubicBezTo>
                  <a:pt x="3572019" y="829207"/>
                  <a:pt x="3514461" y="868067"/>
                  <a:pt x="3455651" y="905673"/>
                </a:cubicBezTo>
                <a:lnTo>
                  <a:pt x="3335376" y="978473"/>
                </a:lnTo>
                <a:lnTo>
                  <a:pt x="3432730" y="925262"/>
                </a:lnTo>
                <a:cubicBezTo>
                  <a:pt x="3492477" y="890479"/>
                  <a:pt x="3551285" y="854129"/>
                  <a:pt x="3608841" y="816526"/>
                </a:cubicBezTo>
                <a:cubicBezTo>
                  <a:pt x="3666399" y="778923"/>
                  <a:pt x="3721453" y="738813"/>
                  <a:pt x="3776507" y="696196"/>
                </a:cubicBezTo>
                <a:cubicBezTo>
                  <a:pt x="3941670" y="568345"/>
                  <a:pt x="3941670" y="568345"/>
                  <a:pt x="3941670" y="568345"/>
                </a:cubicBezTo>
                <a:cubicBezTo>
                  <a:pt x="3994222" y="528235"/>
                  <a:pt x="4049277" y="483111"/>
                  <a:pt x="4104331" y="443001"/>
                </a:cubicBezTo>
                <a:cubicBezTo>
                  <a:pt x="4159385" y="400384"/>
                  <a:pt x="4216942" y="362781"/>
                  <a:pt x="4274499" y="325178"/>
                </a:cubicBezTo>
                <a:cubicBezTo>
                  <a:pt x="4392115" y="249972"/>
                  <a:pt x="4517239" y="189807"/>
                  <a:pt x="4652372" y="149697"/>
                </a:cubicBezTo>
                <a:lnTo>
                  <a:pt x="4742389" y="128066"/>
                </a:lnTo>
                <a:lnTo>
                  <a:pt x="4742389" y="138430"/>
                </a:lnTo>
                <a:lnTo>
                  <a:pt x="4654875" y="159724"/>
                </a:lnTo>
                <a:cubicBezTo>
                  <a:pt x="4522243" y="197327"/>
                  <a:pt x="4397120" y="257492"/>
                  <a:pt x="4279504" y="332699"/>
                </a:cubicBezTo>
                <a:cubicBezTo>
                  <a:pt x="4221947" y="367795"/>
                  <a:pt x="4164390" y="407905"/>
                  <a:pt x="4109336" y="448015"/>
                </a:cubicBezTo>
                <a:cubicBezTo>
                  <a:pt x="4054281" y="490632"/>
                  <a:pt x="3999227" y="533249"/>
                  <a:pt x="3946675" y="575866"/>
                </a:cubicBezTo>
                <a:cubicBezTo>
                  <a:pt x="3781512" y="703717"/>
                  <a:pt x="3781512" y="703717"/>
                  <a:pt x="3781512" y="703717"/>
                </a:cubicBezTo>
                <a:cubicBezTo>
                  <a:pt x="3726458" y="743827"/>
                  <a:pt x="3668901" y="783937"/>
                  <a:pt x="3611344" y="821540"/>
                </a:cubicBezTo>
                <a:cubicBezTo>
                  <a:pt x="3496231" y="899253"/>
                  <a:pt x="3376112" y="966939"/>
                  <a:pt x="3253491" y="1032117"/>
                </a:cubicBezTo>
                <a:lnTo>
                  <a:pt x="3191695" y="1062445"/>
                </a:lnTo>
                <a:lnTo>
                  <a:pt x="3232851" y="1044362"/>
                </a:lnTo>
                <a:cubicBezTo>
                  <a:pt x="3355472" y="986698"/>
                  <a:pt x="3475591" y="924019"/>
                  <a:pt x="3593207" y="853819"/>
                </a:cubicBezTo>
                <a:cubicBezTo>
                  <a:pt x="3653266" y="818719"/>
                  <a:pt x="3710823" y="781112"/>
                  <a:pt x="3765877" y="743505"/>
                </a:cubicBezTo>
                <a:cubicBezTo>
                  <a:pt x="3936045" y="628177"/>
                  <a:pt x="3936045" y="628177"/>
                  <a:pt x="3936045" y="628177"/>
                </a:cubicBezTo>
                <a:cubicBezTo>
                  <a:pt x="4048657" y="550456"/>
                  <a:pt x="4163770" y="472734"/>
                  <a:pt x="4283889" y="410056"/>
                </a:cubicBezTo>
                <a:cubicBezTo>
                  <a:pt x="4406510" y="347377"/>
                  <a:pt x="4536638" y="299742"/>
                  <a:pt x="4671771" y="272163"/>
                </a:cubicBezTo>
                <a:lnTo>
                  <a:pt x="4742389" y="264326"/>
                </a:lnTo>
                <a:lnTo>
                  <a:pt x="4742389" y="273458"/>
                </a:lnTo>
                <a:lnTo>
                  <a:pt x="4671771" y="282192"/>
                </a:lnTo>
                <a:cubicBezTo>
                  <a:pt x="4539141" y="307263"/>
                  <a:pt x="4409012" y="354899"/>
                  <a:pt x="4288893" y="417577"/>
                </a:cubicBezTo>
                <a:cubicBezTo>
                  <a:pt x="4166273" y="480256"/>
                  <a:pt x="4053661" y="555470"/>
                  <a:pt x="3941050" y="633191"/>
                </a:cubicBezTo>
                <a:cubicBezTo>
                  <a:pt x="3770882" y="748520"/>
                  <a:pt x="3770882" y="748520"/>
                  <a:pt x="3770882" y="748520"/>
                </a:cubicBezTo>
                <a:cubicBezTo>
                  <a:pt x="3715828" y="788634"/>
                  <a:pt x="3655769" y="823734"/>
                  <a:pt x="3598212" y="858834"/>
                </a:cubicBezTo>
                <a:cubicBezTo>
                  <a:pt x="3480595" y="929034"/>
                  <a:pt x="3357975" y="994219"/>
                  <a:pt x="3235353" y="1051883"/>
                </a:cubicBezTo>
                <a:lnTo>
                  <a:pt x="3083811" y="1118465"/>
                </a:lnTo>
                <a:lnTo>
                  <a:pt x="3215960" y="1067077"/>
                </a:lnTo>
                <a:cubicBezTo>
                  <a:pt x="3343586" y="1016916"/>
                  <a:pt x="3466207" y="959232"/>
                  <a:pt x="3586326" y="896531"/>
                </a:cubicBezTo>
                <a:cubicBezTo>
                  <a:pt x="3646385" y="866435"/>
                  <a:pt x="3703942" y="831323"/>
                  <a:pt x="3761499" y="796211"/>
                </a:cubicBezTo>
                <a:cubicBezTo>
                  <a:pt x="3936672" y="693382"/>
                  <a:pt x="3936672" y="693382"/>
                  <a:pt x="3936672" y="693382"/>
                </a:cubicBezTo>
                <a:cubicBezTo>
                  <a:pt x="4054288" y="623158"/>
                  <a:pt x="4174407" y="557949"/>
                  <a:pt x="4299530" y="507789"/>
                </a:cubicBezTo>
                <a:cubicBezTo>
                  <a:pt x="4362091" y="482709"/>
                  <a:pt x="4427156" y="460137"/>
                  <a:pt x="4492220" y="442581"/>
                </a:cubicBezTo>
                <a:cubicBezTo>
                  <a:pt x="4557285" y="425024"/>
                  <a:pt x="4624851" y="409976"/>
                  <a:pt x="4692418" y="407468"/>
                </a:cubicBezTo>
                <a:lnTo>
                  <a:pt x="4742389" y="407468"/>
                </a:lnTo>
                <a:lnTo>
                  <a:pt x="4742389" y="415145"/>
                </a:lnTo>
                <a:lnTo>
                  <a:pt x="4692418" y="414992"/>
                </a:lnTo>
                <a:cubicBezTo>
                  <a:pt x="4627353" y="420008"/>
                  <a:pt x="4559787" y="432548"/>
                  <a:pt x="4494723" y="450105"/>
                </a:cubicBezTo>
                <a:cubicBezTo>
                  <a:pt x="4429659" y="467661"/>
                  <a:pt x="4364594" y="490233"/>
                  <a:pt x="4302033" y="515313"/>
                </a:cubicBezTo>
                <a:cubicBezTo>
                  <a:pt x="4176909" y="565473"/>
                  <a:pt x="4056790" y="630682"/>
                  <a:pt x="3941677" y="698398"/>
                </a:cubicBezTo>
                <a:cubicBezTo>
                  <a:pt x="3766504" y="803735"/>
                  <a:pt x="3766504" y="803735"/>
                  <a:pt x="3766504" y="803735"/>
                </a:cubicBezTo>
                <a:cubicBezTo>
                  <a:pt x="3706444" y="836339"/>
                  <a:pt x="3648887" y="871451"/>
                  <a:pt x="3588828" y="904056"/>
                </a:cubicBezTo>
                <a:cubicBezTo>
                  <a:pt x="3468709" y="966756"/>
                  <a:pt x="3346089" y="1021932"/>
                  <a:pt x="3218463" y="1074601"/>
                </a:cubicBezTo>
                <a:cubicBezTo>
                  <a:pt x="3155901" y="1100308"/>
                  <a:pt x="3092870" y="1124761"/>
                  <a:pt x="3029409" y="1148078"/>
                </a:cubicBezTo>
                <a:lnTo>
                  <a:pt x="2999014" y="1158650"/>
                </a:lnTo>
                <a:lnTo>
                  <a:pt x="2973916" y="1170786"/>
                </a:lnTo>
                <a:lnTo>
                  <a:pt x="3013812" y="1159160"/>
                </a:lnTo>
                <a:cubicBezTo>
                  <a:pt x="3077936" y="1139100"/>
                  <a:pt x="3141748" y="1117786"/>
                  <a:pt x="3205559" y="1095217"/>
                </a:cubicBezTo>
                <a:cubicBezTo>
                  <a:pt x="3333181" y="1052589"/>
                  <a:pt x="3458301" y="1002438"/>
                  <a:pt x="3578417" y="947271"/>
                </a:cubicBezTo>
                <a:cubicBezTo>
                  <a:pt x="3701035" y="887090"/>
                  <a:pt x="3821151" y="826908"/>
                  <a:pt x="3941266" y="766727"/>
                </a:cubicBezTo>
                <a:cubicBezTo>
                  <a:pt x="4061381" y="709053"/>
                  <a:pt x="4186502" y="653886"/>
                  <a:pt x="4314125" y="613765"/>
                </a:cubicBezTo>
                <a:cubicBezTo>
                  <a:pt x="4379187" y="593705"/>
                  <a:pt x="4444250" y="578659"/>
                  <a:pt x="4511815" y="566122"/>
                </a:cubicBezTo>
                <a:cubicBezTo>
                  <a:pt x="4576877" y="553584"/>
                  <a:pt x="4646945" y="548569"/>
                  <a:pt x="4714510" y="553584"/>
                </a:cubicBezTo>
                <a:lnTo>
                  <a:pt x="4742389" y="555330"/>
                </a:lnTo>
                <a:lnTo>
                  <a:pt x="4742389" y="563161"/>
                </a:lnTo>
                <a:lnTo>
                  <a:pt x="4712007" y="561106"/>
                </a:lnTo>
                <a:cubicBezTo>
                  <a:pt x="4646945" y="556091"/>
                  <a:pt x="4579380" y="563614"/>
                  <a:pt x="4511815" y="573644"/>
                </a:cubicBezTo>
                <a:cubicBezTo>
                  <a:pt x="4446753" y="586182"/>
                  <a:pt x="4381689" y="603735"/>
                  <a:pt x="4316627" y="621288"/>
                </a:cubicBezTo>
                <a:cubicBezTo>
                  <a:pt x="4189005" y="661409"/>
                  <a:pt x="4066387" y="716575"/>
                  <a:pt x="3943769" y="774249"/>
                </a:cubicBezTo>
                <a:cubicBezTo>
                  <a:pt x="3823653" y="834431"/>
                  <a:pt x="3703537" y="894612"/>
                  <a:pt x="3583422" y="952286"/>
                </a:cubicBezTo>
                <a:cubicBezTo>
                  <a:pt x="3460804" y="1009960"/>
                  <a:pt x="3335683" y="1057604"/>
                  <a:pt x="3208061" y="1102740"/>
                </a:cubicBezTo>
                <a:cubicBezTo>
                  <a:pt x="3144250" y="1125308"/>
                  <a:pt x="3079813" y="1145996"/>
                  <a:pt x="3015376" y="1165743"/>
                </a:cubicBezTo>
                <a:lnTo>
                  <a:pt x="2934640" y="1189777"/>
                </a:lnTo>
                <a:lnTo>
                  <a:pt x="2905035" y="1204092"/>
                </a:lnTo>
                <a:lnTo>
                  <a:pt x="3004236" y="1180211"/>
                </a:lnTo>
                <a:cubicBezTo>
                  <a:pt x="3069181" y="1163652"/>
                  <a:pt x="3133931" y="1146113"/>
                  <a:pt x="3198368" y="1127323"/>
                </a:cubicBezTo>
                <a:cubicBezTo>
                  <a:pt x="3260928" y="1109785"/>
                  <a:pt x="3325991" y="1089741"/>
                  <a:pt x="3388551" y="1069698"/>
                </a:cubicBezTo>
                <a:cubicBezTo>
                  <a:pt x="3421082" y="1059676"/>
                  <a:pt x="3453613" y="1047149"/>
                  <a:pt x="3483643" y="1037127"/>
                </a:cubicBezTo>
                <a:cubicBezTo>
                  <a:pt x="3531188" y="1019589"/>
                  <a:pt x="3531188" y="1019589"/>
                  <a:pt x="3531188" y="1019589"/>
                </a:cubicBezTo>
                <a:cubicBezTo>
                  <a:pt x="3546203" y="1014578"/>
                  <a:pt x="3561217" y="1007062"/>
                  <a:pt x="3578734" y="1002051"/>
                </a:cubicBezTo>
                <a:cubicBezTo>
                  <a:pt x="3763912" y="926888"/>
                  <a:pt x="3763912" y="926888"/>
                  <a:pt x="3763912" y="926888"/>
                </a:cubicBezTo>
                <a:cubicBezTo>
                  <a:pt x="3826472" y="901834"/>
                  <a:pt x="3889032" y="876779"/>
                  <a:pt x="3949090" y="851725"/>
                </a:cubicBezTo>
                <a:cubicBezTo>
                  <a:pt x="4074211" y="801616"/>
                  <a:pt x="4201833" y="759024"/>
                  <a:pt x="4331959" y="731464"/>
                </a:cubicBezTo>
                <a:cubicBezTo>
                  <a:pt x="4399523" y="716432"/>
                  <a:pt x="4464586" y="703904"/>
                  <a:pt x="4532151" y="698894"/>
                </a:cubicBezTo>
                <a:cubicBezTo>
                  <a:pt x="4597213" y="693883"/>
                  <a:pt x="4667281" y="696388"/>
                  <a:pt x="4732343" y="706410"/>
                </a:cubicBezTo>
                <a:lnTo>
                  <a:pt x="4742389" y="708731"/>
                </a:lnTo>
                <a:lnTo>
                  <a:pt x="4742389" y="716573"/>
                </a:lnTo>
                <a:lnTo>
                  <a:pt x="4732343" y="713926"/>
                </a:lnTo>
                <a:cubicBezTo>
                  <a:pt x="4698561" y="708915"/>
                  <a:pt x="4665404" y="705784"/>
                  <a:pt x="4632248" y="704531"/>
                </a:cubicBezTo>
                <a:cubicBezTo>
                  <a:pt x="4599091" y="703278"/>
                  <a:pt x="4565934" y="703905"/>
                  <a:pt x="4532151" y="706410"/>
                </a:cubicBezTo>
                <a:cubicBezTo>
                  <a:pt x="4464586" y="711421"/>
                  <a:pt x="4399523" y="723948"/>
                  <a:pt x="4334461" y="738981"/>
                </a:cubicBezTo>
                <a:cubicBezTo>
                  <a:pt x="4204336" y="766540"/>
                  <a:pt x="4076713" y="809133"/>
                  <a:pt x="3954095" y="859241"/>
                </a:cubicBezTo>
                <a:cubicBezTo>
                  <a:pt x="3891535" y="881790"/>
                  <a:pt x="3828975" y="909350"/>
                  <a:pt x="3766415" y="934404"/>
                </a:cubicBezTo>
                <a:cubicBezTo>
                  <a:pt x="3581236" y="1007062"/>
                  <a:pt x="3581236" y="1007062"/>
                  <a:pt x="3581236" y="1007062"/>
                </a:cubicBezTo>
                <a:cubicBezTo>
                  <a:pt x="3563719" y="1014578"/>
                  <a:pt x="3548705" y="1019589"/>
                  <a:pt x="3533691" y="1027105"/>
                </a:cubicBezTo>
                <a:cubicBezTo>
                  <a:pt x="3486145" y="1044643"/>
                  <a:pt x="3486145" y="1044643"/>
                  <a:pt x="3486145" y="1044643"/>
                </a:cubicBezTo>
                <a:cubicBezTo>
                  <a:pt x="3456116" y="1054665"/>
                  <a:pt x="3423585" y="1064687"/>
                  <a:pt x="3391053" y="1074708"/>
                </a:cubicBezTo>
                <a:cubicBezTo>
                  <a:pt x="3328493" y="1097257"/>
                  <a:pt x="3263431" y="1117301"/>
                  <a:pt x="3200871" y="1134839"/>
                </a:cubicBezTo>
                <a:lnTo>
                  <a:pt x="2877196" y="1215985"/>
                </a:lnTo>
                <a:lnTo>
                  <a:pt x="2875102" y="1216868"/>
                </a:lnTo>
                <a:cubicBezTo>
                  <a:pt x="2855043" y="1225330"/>
                  <a:pt x="2855043" y="1225330"/>
                  <a:pt x="2855043" y="1225330"/>
                </a:cubicBezTo>
                <a:lnTo>
                  <a:pt x="2832458" y="1236048"/>
                </a:lnTo>
                <a:lnTo>
                  <a:pt x="3193216" y="1167445"/>
                </a:lnTo>
                <a:cubicBezTo>
                  <a:pt x="3323348" y="1137380"/>
                  <a:pt x="3453480" y="1107316"/>
                  <a:pt x="3578607" y="1064724"/>
                </a:cubicBezTo>
                <a:cubicBezTo>
                  <a:pt x="3643673" y="1044681"/>
                  <a:pt x="3706236" y="1027143"/>
                  <a:pt x="3768799" y="1007100"/>
                </a:cubicBezTo>
                <a:cubicBezTo>
                  <a:pt x="3833865" y="984551"/>
                  <a:pt x="3896429" y="964508"/>
                  <a:pt x="3961495" y="946970"/>
                </a:cubicBezTo>
                <a:cubicBezTo>
                  <a:pt x="4089124" y="906884"/>
                  <a:pt x="4219256" y="876819"/>
                  <a:pt x="4349388" y="856776"/>
                </a:cubicBezTo>
                <a:cubicBezTo>
                  <a:pt x="4448864" y="841744"/>
                  <a:pt x="4549748" y="836576"/>
                  <a:pt x="4648871" y="848673"/>
                </a:cubicBezTo>
                <a:lnTo>
                  <a:pt x="4742389" y="865896"/>
                </a:lnTo>
                <a:lnTo>
                  <a:pt x="4742389" y="876335"/>
                </a:lnTo>
                <a:lnTo>
                  <a:pt x="4647855" y="857246"/>
                </a:lnTo>
                <a:cubicBezTo>
                  <a:pt x="4615205" y="852862"/>
                  <a:pt x="4582281" y="850513"/>
                  <a:pt x="4549278" y="849886"/>
                </a:cubicBezTo>
                <a:cubicBezTo>
                  <a:pt x="4483274" y="848634"/>
                  <a:pt x="4416957" y="854271"/>
                  <a:pt x="4351891" y="864292"/>
                </a:cubicBezTo>
                <a:cubicBezTo>
                  <a:pt x="4219256" y="884335"/>
                  <a:pt x="4089124" y="914400"/>
                  <a:pt x="3963997" y="951981"/>
                </a:cubicBezTo>
                <a:cubicBezTo>
                  <a:pt x="3898931" y="972024"/>
                  <a:pt x="3836368" y="992067"/>
                  <a:pt x="3771302" y="1012111"/>
                </a:cubicBezTo>
                <a:cubicBezTo>
                  <a:pt x="3708739" y="1034659"/>
                  <a:pt x="3646175" y="1052197"/>
                  <a:pt x="3581109" y="1072240"/>
                </a:cubicBezTo>
                <a:cubicBezTo>
                  <a:pt x="3455983" y="1114832"/>
                  <a:pt x="3325851" y="1144897"/>
                  <a:pt x="3195719" y="1172456"/>
                </a:cubicBezTo>
                <a:lnTo>
                  <a:pt x="2809662" y="1246866"/>
                </a:lnTo>
                <a:lnTo>
                  <a:pt x="2807495" y="1247894"/>
                </a:lnTo>
                <a:lnTo>
                  <a:pt x="2761193" y="1266924"/>
                </a:lnTo>
                <a:lnTo>
                  <a:pt x="2797435" y="1263017"/>
                </a:lnTo>
                <a:cubicBezTo>
                  <a:pt x="2929441" y="1248600"/>
                  <a:pt x="3061446" y="1232930"/>
                  <a:pt x="3192826" y="1212872"/>
                </a:cubicBezTo>
                <a:cubicBezTo>
                  <a:pt x="3257890" y="1205350"/>
                  <a:pt x="3322955" y="1192814"/>
                  <a:pt x="3388019" y="1180277"/>
                </a:cubicBezTo>
                <a:cubicBezTo>
                  <a:pt x="3420551" y="1175263"/>
                  <a:pt x="3453083" y="1167741"/>
                  <a:pt x="3485615" y="1160219"/>
                </a:cubicBezTo>
                <a:cubicBezTo>
                  <a:pt x="3583211" y="1140161"/>
                  <a:pt x="3583211" y="1140161"/>
                  <a:pt x="3583211" y="1140161"/>
                </a:cubicBezTo>
                <a:cubicBezTo>
                  <a:pt x="3648276" y="1127624"/>
                  <a:pt x="3713340" y="1110074"/>
                  <a:pt x="3778404" y="1095030"/>
                </a:cubicBezTo>
                <a:cubicBezTo>
                  <a:pt x="3840966" y="1079986"/>
                  <a:pt x="3906031" y="1064943"/>
                  <a:pt x="3971095" y="1049899"/>
                </a:cubicBezTo>
                <a:cubicBezTo>
                  <a:pt x="4101223" y="1022319"/>
                  <a:pt x="4233855" y="999753"/>
                  <a:pt x="4366485" y="989724"/>
                </a:cubicBezTo>
                <a:cubicBezTo>
                  <a:pt x="4465959" y="982203"/>
                  <a:pt x="4566840" y="985963"/>
                  <a:pt x="4663850" y="1007354"/>
                </a:cubicBezTo>
                <a:lnTo>
                  <a:pt x="4742389" y="1029966"/>
                </a:lnTo>
                <a:lnTo>
                  <a:pt x="4742389" y="1037999"/>
                </a:lnTo>
                <a:lnTo>
                  <a:pt x="4685532" y="1020809"/>
                </a:lnTo>
                <a:cubicBezTo>
                  <a:pt x="4613336" y="1002910"/>
                  <a:pt x="4538863" y="995572"/>
                  <a:pt x="4464786" y="994778"/>
                </a:cubicBezTo>
                <a:cubicBezTo>
                  <a:pt x="4431862" y="994425"/>
                  <a:pt x="4399017" y="995366"/>
                  <a:pt x="4366485" y="997246"/>
                </a:cubicBezTo>
                <a:cubicBezTo>
                  <a:pt x="4233855" y="1007275"/>
                  <a:pt x="4103726" y="1029841"/>
                  <a:pt x="3973597" y="1057421"/>
                </a:cubicBezTo>
                <a:cubicBezTo>
                  <a:pt x="3908533" y="1072464"/>
                  <a:pt x="3843469" y="1087508"/>
                  <a:pt x="3778404" y="1102552"/>
                </a:cubicBezTo>
                <a:cubicBezTo>
                  <a:pt x="3713340" y="1117595"/>
                  <a:pt x="3650778" y="1132639"/>
                  <a:pt x="3585714" y="1147683"/>
                </a:cubicBezTo>
                <a:cubicBezTo>
                  <a:pt x="3488117" y="1167741"/>
                  <a:pt x="3488117" y="1167741"/>
                  <a:pt x="3488117" y="1167741"/>
                </a:cubicBezTo>
                <a:cubicBezTo>
                  <a:pt x="3455585" y="1175263"/>
                  <a:pt x="3423053" y="1182785"/>
                  <a:pt x="3390521" y="1187799"/>
                </a:cubicBezTo>
                <a:cubicBezTo>
                  <a:pt x="3325457" y="1200335"/>
                  <a:pt x="3257890" y="1210365"/>
                  <a:pt x="3192826" y="1220394"/>
                </a:cubicBezTo>
                <a:cubicBezTo>
                  <a:pt x="3061446" y="1239198"/>
                  <a:pt x="2929441" y="1254869"/>
                  <a:pt x="2797435" y="1269599"/>
                </a:cubicBezTo>
                <a:lnTo>
                  <a:pt x="2739028" y="1276034"/>
                </a:lnTo>
                <a:lnTo>
                  <a:pt x="2722096" y="1282994"/>
                </a:lnTo>
                <a:cubicBezTo>
                  <a:pt x="2709896" y="1288008"/>
                  <a:pt x="2709896" y="1288008"/>
                  <a:pt x="2709896" y="1288008"/>
                </a:cubicBezTo>
                <a:lnTo>
                  <a:pt x="2691765" y="1295343"/>
                </a:lnTo>
                <a:lnTo>
                  <a:pt x="2795633" y="1289998"/>
                </a:lnTo>
                <a:cubicBezTo>
                  <a:pt x="2927954" y="1284046"/>
                  <a:pt x="3060589" y="1277780"/>
                  <a:pt x="3193223" y="1267755"/>
                </a:cubicBezTo>
                <a:cubicBezTo>
                  <a:pt x="3260791" y="1262743"/>
                  <a:pt x="3325857" y="1257730"/>
                  <a:pt x="3390923" y="1250211"/>
                </a:cubicBezTo>
                <a:cubicBezTo>
                  <a:pt x="3588623" y="1225149"/>
                  <a:pt x="3588623" y="1225149"/>
                  <a:pt x="3588623" y="1225149"/>
                </a:cubicBezTo>
                <a:cubicBezTo>
                  <a:pt x="3721258" y="1207605"/>
                  <a:pt x="3851390" y="1182543"/>
                  <a:pt x="3981522" y="1164999"/>
                </a:cubicBezTo>
                <a:cubicBezTo>
                  <a:pt x="4049090" y="1157480"/>
                  <a:pt x="4114156" y="1147455"/>
                  <a:pt x="4181725" y="1142443"/>
                </a:cubicBezTo>
                <a:cubicBezTo>
                  <a:pt x="4246791" y="1134924"/>
                  <a:pt x="4311857" y="1129912"/>
                  <a:pt x="4379425" y="1129912"/>
                </a:cubicBezTo>
                <a:cubicBezTo>
                  <a:pt x="4446993" y="1132418"/>
                  <a:pt x="4512059" y="1134924"/>
                  <a:pt x="4579628" y="1147455"/>
                </a:cubicBezTo>
                <a:cubicBezTo>
                  <a:pt x="4612161" y="1152468"/>
                  <a:pt x="4644693" y="1157480"/>
                  <a:pt x="4677227" y="1167505"/>
                </a:cubicBezTo>
                <a:lnTo>
                  <a:pt x="4742389" y="1188113"/>
                </a:lnTo>
                <a:lnTo>
                  <a:pt x="4742389" y="1197002"/>
                </a:lnTo>
                <a:lnTo>
                  <a:pt x="4674724" y="1175024"/>
                </a:lnTo>
                <a:cubicBezTo>
                  <a:pt x="4642191" y="1167505"/>
                  <a:pt x="4609658" y="1159987"/>
                  <a:pt x="4577125" y="1154974"/>
                </a:cubicBezTo>
                <a:cubicBezTo>
                  <a:pt x="4512059" y="1144949"/>
                  <a:pt x="4444491" y="1139937"/>
                  <a:pt x="4379425" y="1139937"/>
                </a:cubicBezTo>
                <a:cubicBezTo>
                  <a:pt x="4314359" y="1139937"/>
                  <a:pt x="4246791" y="1142443"/>
                  <a:pt x="4181725" y="1149962"/>
                </a:cubicBezTo>
                <a:cubicBezTo>
                  <a:pt x="4114156" y="1157480"/>
                  <a:pt x="4049090" y="1164999"/>
                  <a:pt x="3984024" y="1172518"/>
                </a:cubicBezTo>
                <a:cubicBezTo>
                  <a:pt x="3851390" y="1190062"/>
                  <a:pt x="3721258" y="1215124"/>
                  <a:pt x="3591126" y="1232668"/>
                </a:cubicBezTo>
                <a:cubicBezTo>
                  <a:pt x="3393426" y="1257730"/>
                  <a:pt x="3393426" y="1257730"/>
                  <a:pt x="3393426" y="1257730"/>
                </a:cubicBezTo>
                <a:cubicBezTo>
                  <a:pt x="3325857" y="1265249"/>
                  <a:pt x="3260791" y="1270261"/>
                  <a:pt x="3193223" y="1275274"/>
                </a:cubicBezTo>
                <a:cubicBezTo>
                  <a:pt x="3061840" y="1285299"/>
                  <a:pt x="2929831" y="1291564"/>
                  <a:pt x="2797510" y="1297203"/>
                </a:cubicBezTo>
                <a:lnTo>
                  <a:pt x="2673116" y="1302888"/>
                </a:lnTo>
                <a:lnTo>
                  <a:pt x="2661097" y="1307751"/>
                </a:lnTo>
                <a:lnTo>
                  <a:pt x="2621225" y="1322346"/>
                </a:lnTo>
                <a:lnTo>
                  <a:pt x="2797441" y="1325679"/>
                </a:lnTo>
                <a:cubicBezTo>
                  <a:pt x="2930072" y="1329442"/>
                  <a:pt x="3062703" y="1333204"/>
                  <a:pt x="3195334" y="1333204"/>
                </a:cubicBezTo>
                <a:cubicBezTo>
                  <a:pt x="3230368" y="1333204"/>
                  <a:pt x="3262901" y="1333204"/>
                  <a:pt x="3295433" y="1333204"/>
                </a:cubicBezTo>
                <a:cubicBezTo>
                  <a:pt x="3327965" y="1333204"/>
                  <a:pt x="3362999" y="1330696"/>
                  <a:pt x="3395531" y="1330696"/>
                </a:cubicBezTo>
                <a:cubicBezTo>
                  <a:pt x="3495631" y="1325679"/>
                  <a:pt x="3495631" y="1325679"/>
                  <a:pt x="3495631" y="1325679"/>
                </a:cubicBezTo>
                <a:cubicBezTo>
                  <a:pt x="3543177" y="1323171"/>
                  <a:pt x="3543177" y="1323171"/>
                  <a:pt x="3543177" y="1323171"/>
                </a:cubicBezTo>
                <a:cubicBezTo>
                  <a:pt x="3593227" y="1320662"/>
                  <a:pt x="3593227" y="1320662"/>
                  <a:pt x="3593227" y="1320662"/>
                </a:cubicBezTo>
                <a:cubicBezTo>
                  <a:pt x="3725858" y="1313137"/>
                  <a:pt x="3858489" y="1298086"/>
                  <a:pt x="3991120" y="1290561"/>
                </a:cubicBezTo>
                <a:cubicBezTo>
                  <a:pt x="4056184" y="1285544"/>
                  <a:pt x="4123751" y="1280527"/>
                  <a:pt x="4188815" y="1278019"/>
                </a:cubicBezTo>
                <a:cubicBezTo>
                  <a:pt x="4256382" y="1275510"/>
                  <a:pt x="4323949" y="1275510"/>
                  <a:pt x="4389013" y="1278019"/>
                </a:cubicBezTo>
                <a:cubicBezTo>
                  <a:pt x="4456580" y="1283036"/>
                  <a:pt x="4521644" y="1290561"/>
                  <a:pt x="4586709" y="1303103"/>
                </a:cubicBezTo>
                <a:cubicBezTo>
                  <a:pt x="4604225" y="1305612"/>
                  <a:pt x="4619241" y="1310628"/>
                  <a:pt x="4636758" y="1313137"/>
                </a:cubicBezTo>
                <a:cubicBezTo>
                  <a:pt x="4684305" y="1328188"/>
                  <a:pt x="4684305" y="1328188"/>
                  <a:pt x="4684305" y="1328188"/>
                </a:cubicBezTo>
                <a:cubicBezTo>
                  <a:pt x="4708079" y="1334459"/>
                  <a:pt x="4725909" y="1339163"/>
                  <a:pt x="4739281" y="1342690"/>
                </a:cubicBezTo>
                <a:lnTo>
                  <a:pt x="4742389" y="1343510"/>
                </a:lnTo>
                <a:lnTo>
                  <a:pt x="4742389" y="1352843"/>
                </a:lnTo>
                <a:lnTo>
                  <a:pt x="4722977" y="1347354"/>
                </a:lnTo>
                <a:cubicBezTo>
                  <a:pt x="4681803" y="1335713"/>
                  <a:pt x="4681803" y="1335713"/>
                  <a:pt x="4681803" y="1335713"/>
                </a:cubicBezTo>
                <a:cubicBezTo>
                  <a:pt x="4634255" y="1323171"/>
                  <a:pt x="4634255" y="1323171"/>
                  <a:pt x="4634255" y="1323171"/>
                </a:cubicBezTo>
                <a:cubicBezTo>
                  <a:pt x="4619241" y="1318154"/>
                  <a:pt x="4601723" y="1315645"/>
                  <a:pt x="4586709" y="1310628"/>
                </a:cubicBezTo>
                <a:cubicBezTo>
                  <a:pt x="4521644" y="1298086"/>
                  <a:pt x="4454077" y="1290561"/>
                  <a:pt x="4389013" y="1285544"/>
                </a:cubicBezTo>
                <a:cubicBezTo>
                  <a:pt x="4322698" y="1281782"/>
                  <a:pt x="4256382" y="1282409"/>
                  <a:pt x="4190067" y="1285230"/>
                </a:cubicBezTo>
                <a:cubicBezTo>
                  <a:pt x="4123751" y="1288052"/>
                  <a:pt x="4057436" y="1293069"/>
                  <a:pt x="3991120" y="1298086"/>
                </a:cubicBezTo>
                <a:cubicBezTo>
                  <a:pt x="3858489" y="1305612"/>
                  <a:pt x="3725858" y="1318154"/>
                  <a:pt x="3593227" y="1328188"/>
                </a:cubicBezTo>
                <a:cubicBezTo>
                  <a:pt x="3545680" y="1330696"/>
                  <a:pt x="3545680" y="1330696"/>
                  <a:pt x="3545680" y="1330696"/>
                </a:cubicBezTo>
                <a:cubicBezTo>
                  <a:pt x="3495631" y="1333204"/>
                  <a:pt x="3495631" y="1333204"/>
                  <a:pt x="3495631" y="1333204"/>
                </a:cubicBezTo>
                <a:cubicBezTo>
                  <a:pt x="3395531" y="1338221"/>
                  <a:pt x="3395531" y="1338221"/>
                  <a:pt x="3395531" y="1338221"/>
                </a:cubicBezTo>
                <a:cubicBezTo>
                  <a:pt x="3362999" y="1338221"/>
                  <a:pt x="3327965" y="1340730"/>
                  <a:pt x="3295433" y="1340730"/>
                </a:cubicBezTo>
                <a:cubicBezTo>
                  <a:pt x="3262901" y="1340730"/>
                  <a:pt x="3230368" y="1340730"/>
                  <a:pt x="3195334" y="1340730"/>
                </a:cubicBezTo>
                <a:cubicBezTo>
                  <a:pt x="3062703" y="1339476"/>
                  <a:pt x="2930072" y="1335713"/>
                  <a:pt x="2797441" y="1332264"/>
                </a:cubicBezTo>
                <a:lnTo>
                  <a:pt x="2603375" y="1329052"/>
                </a:lnTo>
                <a:lnTo>
                  <a:pt x="2557030" y="1346910"/>
                </a:lnTo>
                <a:lnTo>
                  <a:pt x="2602614" y="1350303"/>
                </a:lnTo>
                <a:cubicBezTo>
                  <a:pt x="2801907" y="1368169"/>
                  <a:pt x="2999441" y="1393087"/>
                  <a:pt x="3198382" y="1408131"/>
                </a:cubicBezTo>
                <a:cubicBezTo>
                  <a:pt x="3248430" y="1413146"/>
                  <a:pt x="3248430" y="1413146"/>
                  <a:pt x="3248430" y="1413146"/>
                </a:cubicBezTo>
                <a:cubicBezTo>
                  <a:pt x="3298479" y="1415654"/>
                  <a:pt x="3298479" y="1415654"/>
                  <a:pt x="3298479" y="1415654"/>
                </a:cubicBezTo>
                <a:cubicBezTo>
                  <a:pt x="3398575" y="1420669"/>
                  <a:pt x="3398575" y="1420669"/>
                  <a:pt x="3398575" y="1420669"/>
                </a:cubicBezTo>
                <a:cubicBezTo>
                  <a:pt x="3431106" y="1420669"/>
                  <a:pt x="3466140" y="1423176"/>
                  <a:pt x="3498671" y="1423176"/>
                </a:cubicBezTo>
                <a:cubicBezTo>
                  <a:pt x="3531203" y="1425683"/>
                  <a:pt x="3563734" y="1425683"/>
                  <a:pt x="3598767" y="1425683"/>
                </a:cubicBezTo>
                <a:cubicBezTo>
                  <a:pt x="3731395" y="1425683"/>
                  <a:pt x="3864023" y="1423176"/>
                  <a:pt x="3996650" y="1420669"/>
                </a:cubicBezTo>
                <a:cubicBezTo>
                  <a:pt x="4064215" y="1420669"/>
                  <a:pt x="4131781" y="1418161"/>
                  <a:pt x="4196843" y="1418161"/>
                </a:cubicBezTo>
                <a:cubicBezTo>
                  <a:pt x="4264408" y="1420669"/>
                  <a:pt x="4329471" y="1423176"/>
                  <a:pt x="4397035" y="1428191"/>
                </a:cubicBezTo>
                <a:cubicBezTo>
                  <a:pt x="4464601" y="1435713"/>
                  <a:pt x="4529663" y="1443236"/>
                  <a:pt x="4594726" y="1458280"/>
                </a:cubicBezTo>
                <a:cubicBezTo>
                  <a:pt x="4644149" y="1467683"/>
                  <a:pt x="4681216" y="1474736"/>
                  <a:pt x="4709016" y="1480025"/>
                </a:cubicBezTo>
                <a:lnTo>
                  <a:pt x="4742389" y="1486374"/>
                </a:lnTo>
                <a:lnTo>
                  <a:pt x="4742389" y="1494257"/>
                </a:lnTo>
                <a:lnTo>
                  <a:pt x="4677071" y="1481670"/>
                </a:lnTo>
                <a:cubicBezTo>
                  <a:pt x="4594726" y="1465803"/>
                  <a:pt x="4594726" y="1465803"/>
                  <a:pt x="4594726" y="1465803"/>
                </a:cubicBezTo>
                <a:cubicBezTo>
                  <a:pt x="4529663" y="1450758"/>
                  <a:pt x="4462099" y="1443236"/>
                  <a:pt x="4397035" y="1435713"/>
                </a:cubicBezTo>
                <a:cubicBezTo>
                  <a:pt x="4329471" y="1430698"/>
                  <a:pt x="4264408" y="1428191"/>
                  <a:pt x="4196843" y="1428191"/>
                </a:cubicBezTo>
                <a:cubicBezTo>
                  <a:pt x="4131781" y="1425683"/>
                  <a:pt x="4064215" y="1428191"/>
                  <a:pt x="3996650" y="1428191"/>
                </a:cubicBezTo>
                <a:cubicBezTo>
                  <a:pt x="3864023" y="1430698"/>
                  <a:pt x="3731395" y="1433206"/>
                  <a:pt x="3598767" y="1433206"/>
                </a:cubicBezTo>
                <a:cubicBezTo>
                  <a:pt x="3563734" y="1433206"/>
                  <a:pt x="3531203" y="1433206"/>
                  <a:pt x="3498671" y="1430698"/>
                </a:cubicBezTo>
                <a:cubicBezTo>
                  <a:pt x="3463637" y="1430698"/>
                  <a:pt x="3431106" y="1428191"/>
                  <a:pt x="3398575" y="1425683"/>
                </a:cubicBezTo>
                <a:cubicBezTo>
                  <a:pt x="3298479" y="1420669"/>
                  <a:pt x="3298479" y="1420669"/>
                  <a:pt x="3298479" y="1420669"/>
                </a:cubicBezTo>
                <a:cubicBezTo>
                  <a:pt x="3248430" y="1418161"/>
                  <a:pt x="3248430" y="1418161"/>
                  <a:pt x="3248430" y="1418161"/>
                </a:cubicBezTo>
                <a:cubicBezTo>
                  <a:pt x="3198382" y="1415654"/>
                  <a:pt x="3198382" y="1415654"/>
                  <a:pt x="3198382" y="1415654"/>
                </a:cubicBezTo>
                <a:cubicBezTo>
                  <a:pt x="3065755" y="1404370"/>
                  <a:pt x="2933127" y="1389952"/>
                  <a:pt x="2800499" y="1376161"/>
                </a:cubicBezTo>
                <a:lnTo>
                  <a:pt x="2541482" y="1352901"/>
                </a:lnTo>
                <a:lnTo>
                  <a:pt x="2519845" y="1361238"/>
                </a:lnTo>
                <a:cubicBezTo>
                  <a:pt x="2514698" y="1363221"/>
                  <a:pt x="2514698" y="1363221"/>
                  <a:pt x="2514698" y="1363221"/>
                </a:cubicBezTo>
                <a:lnTo>
                  <a:pt x="2492236" y="1370889"/>
                </a:lnTo>
                <a:lnTo>
                  <a:pt x="2607863" y="1388382"/>
                </a:lnTo>
                <a:cubicBezTo>
                  <a:pt x="2805412" y="1421420"/>
                  <a:pt x="3001553" y="1461866"/>
                  <a:pt x="3200510" y="1493846"/>
                </a:cubicBezTo>
                <a:cubicBezTo>
                  <a:pt x="3266829" y="1503879"/>
                  <a:pt x="3333148" y="1513285"/>
                  <a:pt x="3399467" y="1521123"/>
                </a:cubicBezTo>
                <a:lnTo>
                  <a:pt x="3456135" y="1526213"/>
                </a:lnTo>
                <a:lnTo>
                  <a:pt x="3385974" y="1526213"/>
                </a:lnTo>
                <a:lnTo>
                  <a:pt x="3198007" y="1501370"/>
                </a:lnTo>
                <a:cubicBezTo>
                  <a:pt x="3000927" y="1469390"/>
                  <a:pt x="2803848" y="1428945"/>
                  <a:pt x="2605712" y="1394849"/>
                </a:cubicBezTo>
                <a:lnTo>
                  <a:pt x="2480242" y="1374984"/>
                </a:lnTo>
                <a:lnTo>
                  <a:pt x="2430316" y="1392028"/>
                </a:lnTo>
                <a:lnTo>
                  <a:pt x="2611703" y="1435223"/>
                </a:lnTo>
                <a:cubicBezTo>
                  <a:pt x="2709822" y="1460086"/>
                  <a:pt x="2807677" y="1486624"/>
                  <a:pt x="2905401" y="1512588"/>
                </a:cubicBezTo>
                <a:lnTo>
                  <a:pt x="2959386" y="1526213"/>
                </a:lnTo>
                <a:lnTo>
                  <a:pt x="2932531" y="1526213"/>
                </a:lnTo>
                <a:lnTo>
                  <a:pt x="2904301" y="1519009"/>
                </a:lnTo>
                <a:cubicBezTo>
                  <a:pt x="2806651" y="1493118"/>
                  <a:pt x="2709177" y="1466963"/>
                  <a:pt x="2611351" y="1442394"/>
                </a:cubicBezTo>
                <a:lnTo>
                  <a:pt x="2417339" y="1396458"/>
                </a:lnTo>
                <a:lnTo>
                  <a:pt x="2366634" y="1413767"/>
                </a:lnTo>
                <a:lnTo>
                  <a:pt x="2372405" y="1415502"/>
                </a:lnTo>
                <a:cubicBezTo>
                  <a:pt x="2422456" y="1430541"/>
                  <a:pt x="2422456" y="1430541"/>
                  <a:pt x="2422456" y="1430541"/>
                </a:cubicBezTo>
                <a:cubicBezTo>
                  <a:pt x="2487522" y="1449967"/>
                  <a:pt x="2552119" y="1470803"/>
                  <a:pt x="2616442" y="1492383"/>
                </a:cubicBezTo>
                <a:lnTo>
                  <a:pt x="2714577" y="1526213"/>
                </a:lnTo>
                <a:lnTo>
                  <a:pt x="2697232" y="1526213"/>
                </a:lnTo>
                <a:lnTo>
                  <a:pt x="2613979" y="1497435"/>
                </a:lnTo>
                <a:cubicBezTo>
                  <a:pt x="2549617" y="1475816"/>
                  <a:pt x="2485020" y="1454980"/>
                  <a:pt x="2419954" y="1435554"/>
                </a:cubicBezTo>
                <a:cubicBezTo>
                  <a:pt x="2369903" y="1420515"/>
                  <a:pt x="2369903" y="1420515"/>
                  <a:pt x="2369903" y="1420515"/>
                </a:cubicBezTo>
                <a:lnTo>
                  <a:pt x="2356905" y="1417089"/>
                </a:lnTo>
                <a:lnTo>
                  <a:pt x="2316294" y="1430952"/>
                </a:lnTo>
                <a:lnTo>
                  <a:pt x="2127719" y="1485932"/>
                </a:lnTo>
                <a:lnTo>
                  <a:pt x="2204876" y="1503785"/>
                </a:lnTo>
                <a:cubicBezTo>
                  <a:pt x="2254923" y="1513821"/>
                  <a:pt x="2254923" y="1513821"/>
                  <a:pt x="2254923" y="1513821"/>
                </a:cubicBezTo>
                <a:cubicBezTo>
                  <a:pt x="2304970" y="1523857"/>
                  <a:pt x="2304970" y="1523857"/>
                  <a:pt x="2304970" y="1523857"/>
                </a:cubicBezTo>
                <a:lnTo>
                  <a:pt x="2314134" y="1526213"/>
                </a:lnTo>
                <a:lnTo>
                  <a:pt x="2281838" y="1526213"/>
                </a:lnTo>
                <a:lnTo>
                  <a:pt x="2258677" y="1520407"/>
                </a:lnTo>
                <a:cubicBezTo>
                  <a:pt x="2252421" y="1518839"/>
                  <a:pt x="2252421" y="1518839"/>
                  <a:pt x="2252421" y="1518839"/>
                </a:cubicBezTo>
                <a:cubicBezTo>
                  <a:pt x="2204876" y="1508803"/>
                  <a:pt x="2204876" y="1508803"/>
                  <a:pt x="2204876" y="1508803"/>
                </a:cubicBezTo>
                <a:lnTo>
                  <a:pt x="2117153" y="1489013"/>
                </a:lnTo>
                <a:lnTo>
                  <a:pt x="2014436" y="1518961"/>
                </a:lnTo>
                <a:lnTo>
                  <a:pt x="1983833" y="1526213"/>
                </a:lnTo>
                <a:lnTo>
                  <a:pt x="1962561" y="1526213"/>
                </a:lnTo>
                <a:lnTo>
                  <a:pt x="2014304" y="1513946"/>
                </a:lnTo>
                <a:lnTo>
                  <a:pt x="2107222" y="1486773"/>
                </a:lnTo>
                <a:lnTo>
                  <a:pt x="2104782" y="1486222"/>
                </a:lnTo>
                <a:lnTo>
                  <a:pt x="2059080" y="1477998"/>
                </a:lnTo>
                <a:lnTo>
                  <a:pt x="1992309" y="1496203"/>
                </a:lnTo>
                <a:lnTo>
                  <a:pt x="1852191" y="1526213"/>
                </a:lnTo>
                <a:lnTo>
                  <a:pt x="1827090" y="1526213"/>
                </a:lnTo>
                <a:lnTo>
                  <a:pt x="1991566" y="1491190"/>
                </a:lnTo>
                <a:lnTo>
                  <a:pt x="2047515" y="1475916"/>
                </a:lnTo>
                <a:lnTo>
                  <a:pt x="2019390" y="1470855"/>
                </a:lnTo>
                <a:cubicBezTo>
                  <a:pt x="2007191" y="1468660"/>
                  <a:pt x="2007191" y="1468660"/>
                  <a:pt x="2007191" y="1468660"/>
                </a:cubicBezTo>
                <a:lnTo>
                  <a:pt x="1989537" y="1465988"/>
                </a:lnTo>
                <a:lnTo>
                  <a:pt x="1702379" y="1526213"/>
                </a:lnTo>
                <a:lnTo>
                  <a:pt x="1678465" y="1526213"/>
                </a:lnTo>
                <a:lnTo>
                  <a:pt x="1975510" y="1463865"/>
                </a:lnTo>
                <a:lnTo>
                  <a:pt x="1916849" y="1454987"/>
                </a:lnTo>
                <a:lnTo>
                  <a:pt x="1654418" y="1505979"/>
                </a:lnTo>
                <a:lnTo>
                  <a:pt x="1507673" y="1526213"/>
                </a:lnTo>
                <a:lnTo>
                  <a:pt x="1470857" y="1526213"/>
                </a:lnTo>
                <a:lnTo>
                  <a:pt x="1651916" y="1500963"/>
                </a:lnTo>
                <a:lnTo>
                  <a:pt x="1899571" y="1452372"/>
                </a:lnTo>
                <a:lnTo>
                  <a:pt x="1834242" y="1442485"/>
                </a:lnTo>
                <a:lnTo>
                  <a:pt x="1639052" y="1476367"/>
                </a:lnTo>
                <a:lnTo>
                  <a:pt x="1254290" y="1526213"/>
                </a:lnTo>
                <a:lnTo>
                  <a:pt x="1219068" y="1526213"/>
                </a:lnTo>
                <a:lnTo>
                  <a:pt x="1237416" y="1524638"/>
                </a:lnTo>
                <a:cubicBezTo>
                  <a:pt x="1371294" y="1510219"/>
                  <a:pt x="1505173" y="1492666"/>
                  <a:pt x="1639052" y="1471352"/>
                </a:cubicBezTo>
                <a:lnTo>
                  <a:pt x="1818580" y="1440115"/>
                </a:lnTo>
                <a:lnTo>
                  <a:pt x="1808255" y="1438552"/>
                </a:lnTo>
                <a:lnTo>
                  <a:pt x="1740515" y="1430863"/>
                </a:lnTo>
                <a:lnTo>
                  <a:pt x="1626857" y="1448018"/>
                </a:lnTo>
                <a:cubicBezTo>
                  <a:pt x="1494229" y="1466809"/>
                  <a:pt x="1361601" y="1482468"/>
                  <a:pt x="1228661" y="1495621"/>
                </a:cubicBezTo>
                <a:lnTo>
                  <a:pt x="852899" y="1526213"/>
                </a:lnTo>
                <a:lnTo>
                  <a:pt x="815074" y="1526213"/>
                </a:lnTo>
                <a:lnTo>
                  <a:pt x="828590" y="1525686"/>
                </a:lnTo>
                <a:cubicBezTo>
                  <a:pt x="1093844" y="1508148"/>
                  <a:pt x="1361601" y="1480589"/>
                  <a:pt x="1626857" y="1443007"/>
                </a:cubicBezTo>
                <a:lnTo>
                  <a:pt x="1721439" y="1428698"/>
                </a:lnTo>
                <a:lnTo>
                  <a:pt x="1632000" y="1418546"/>
                </a:lnTo>
                <a:lnTo>
                  <a:pt x="1616619" y="1420490"/>
                </a:lnTo>
                <a:cubicBezTo>
                  <a:pt x="1351350" y="1453061"/>
                  <a:pt x="1086081" y="1478114"/>
                  <a:pt x="820813" y="1493147"/>
                </a:cubicBezTo>
                <a:cubicBezTo>
                  <a:pt x="555543" y="1510685"/>
                  <a:pt x="287773" y="1518201"/>
                  <a:pt x="22503" y="1515695"/>
                </a:cubicBezTo>
                <a:cubicBezTo>
                  <a:pt x="287773" y="1518201"/>
                  <a:pt x="555543" y="1508179"/>
                  <a:pt x="820813" y="1490641"/>
                </a:cubicBezTo>
                <a:cubicBezTo>
                  <a:pt x="953447" y="1481873"/>
                  <a:pt x="1086081" y="1471225"/>
                  <a:pt x="1218716" y="1458698"/>
                </a:cubicBezTo>
                <a:lnTo>
                  <a:pt x="1610676" y="1416125"/>
                </a:lnTo>
                <a:lnTo>
                  <a:pt x="1609318" y="1415971"/>
                </a:lnTo>
                <a:cubicBezTo>
                  <a:pt x="1559271" y="1413462"/>
                  <a:pt x="1559271" y="1413462"/>
                  <a:pt x="1559271" y="1413462"/>
                </a:cubicBezTo>
                <a:cubicBezTo>
                  <a:pt x="1509224" y="1408444"/>
                  <a:pt x="1509224" y="1408444"/>
                  <a:pt x="1509224" y="1408444"/>
                </a:cubicBezTo>
                <a:lnTo>
                  <a:pt x="1486643" y="1406788"/>
                </a:lnTo>
                <a:lnTo>
                  <a:pt x="1212315" y="1431240"/>
                </a:lnTo>
                <a:cubicBezTo>
                  <a:pt x="815478" y="1463913"/>
                  <a:pt x="417585" y="1487418"/>
                  <a:pt x="19691" y="1491179"/>
                </a:cubicBezTo>
                <a:cubicBezTo>
                  <a:pt x="417585" y="1485538"/>
                  <a:pt x="815478" y="1461562"/>
                  <a:pt x="1212315" y="1427714"/>
                </a:cubicBezTo>
                <a:lnTo>
                  <a:pt x="1459239" y="1404777"/>
                </a:lnTo>
                <a:lnTo>
                  <a:pt x="1406628" y="1400918"/>
                </a:lnTo>
                <a:lnTo>
                  <a:pt x="1234761" y="1396610"/>
                </a:lnTo>
                <a:lnTo>
                  <a:pt x="810496" y="1426588"/>
                </a:lnTo>
                <a:cubicBezTo>
                  <a:pt x="678018" y="1435203"/>
                  <a:pt x="545462" y="1443114"/>
                  <a:pt x="412867" y="1449810"/>
                </a:cubicBezTo>
                <a:lnTo>
                  <a:pt x="86413" y="1462888"/>
                </a:lnTo>
                <a:lnTo>
                  <a:pt x="15002" y="1465748"/>
                </a:lnTo>
                <a:lnTo>
                  <a:pt x="89545" y="1462483"/>
                </a:lnTo>
                <a:lnTo>
                  <a:pt x="412867" y="1448322"/>
                </a:lnTo>
                <a:cubicBezTo>
                  <a:pt x="545462" y="1441234"/>
                  <a:pt x="678018" y="1433011"/>
                  <a:pt x="810496" y="1424082"/>
                </a:cubicBezTo>
                <a:lnTo>
                  <a:pt x="1194331" y="1395748"/>
                </a:lnTo>
                <a:lnTo>
                  <a:pt x="1006253" y="1393391"/>
                </a:lnTo>
                <a:cubicBezTo>
                  <a:pt x="971220" y="1393391"/>
                  <a:pt x="938690" y="1395900"/>
                  <a:pt x="903657" y="1395900"/>
                </a:cubicBezTo>
                <a:cubicBezTo>
                  <a:pt x="853610" y="1398409"/>
                  <a:pt x="853610" y="1398409"/>
                  <a:pt x="853610" y="1398409"/>
                </a:cubicBezTo>
                <a:cubicBezTo>
                  <a:pt x="803563" y="1398409"/>
                  <a:pt x="803563" y="1398409"/>
                  <a:pt x="803563" y="1398409"/>
                </a:cubicBezTo>
                <a:lnTo>
                  <a:pt x="643413" y="1407943"/>
                </a:lnTo>
                <a:lnTo>
                  <a:pt x="803563" y="1395900"/>
                </a:lnTo>
                <a:cubicBezTo>
                  <a:pt x="853610" y="1393391"/>
                  <a:pt x="853610" y="1393391"/>
                  <a:pt x="853610" y="1393391"/>
                </a:cubicBezTo>
                <a:cubicBezTo>
                  <a:pt x="903657" y="1393391"/>
                  <a:pt x="903657" y="1393391"/>
                  <a:pt x="903657" y="1393391"/>
                </a:cubicBezTo>
                <a:cubicBezTo>
                  <a:pt x="938690" y="1393391"/>
                  <a:pt x="971220" y="1390882"/>
                  <a:pt x="1006253" y="1390882"/>
                </a:cubicBezTo>
                <a:cubicBezTo>
                  <a:pt x="1071314" y="1390882"/>
                  <a:pt x="1138877" y="1388373"/>
                  <a:pt x="1206441" y="1390882"/>
                </a:cubicBezTo>
                <a:lnTo>
                  <a:pt x="1245512" y="1391970"/>
                </a:lnTo>
                <a:lnTo>
                  <a:pt x="1604112" y="1365499"/>
                </a:lnTo>
                <a:cubicBezTo>
                  <a:pt x="1736747" y="1355474"/>
                  <a:pt x="1869381" y="1345449"/>
                  <a:pt x="2002016" y="1336050"/>
                </a:cubicBezTo>
                <a:lnTo>
                  <a:pt x="2021651" y="1334783"/>
                </a:lnTo>
                <a:lnTo>
                  <a:pt x="1996024" y="1330291"/>
                </a:lnTo>
                <a:lnTo>
                  <a:pt x="1603761" y="1345747"/>
                </a:lnTo>
                <a:cubicBezTo>
                  <a:pt x="1073237" y="1370831"/>
                  <a:pt x="542713" y="1413474"/>
                  <a:pt x="12189" y="1441067"/>
                </a:cubicBezTo>
                <a:cubicBezTo>
                  <a:pt x="542713" y="1410966"/>
                  <a:pt x="1073237" y="1368323"/>
                  <a:pt x="1603761" y="1340730"/>
                </a:cubicBezTo>
                <a:lnTo>
                  <a:pt x="1971306" y="1325958"/>
                </a:lnTo>
                <a:lnTo>
                  <a:pt x="1960110" y="1323995"/>
                </a:lnTo>
                <a:lnTo>
                  <a:pt x="1604348" y="1322878"/>
                </a:lnTo>
                <a:cubicBezTo>
                  <a:pt x="1071335" y="1332908"/>
                  <a:pt x="540826" y="1375534"/>
                  <a:pt x="10314" y="1415654"/>
                </a:cubicBezTo>
                <a:cubicBezTo>
                  <a:pt x="540826" y="1373027"/>
                  <a:pt x="1071335" y="1330400"/>
                  <a:pt x="1604348" y="1317863"/>
                </a:cubicBezTo>
                <a:lnTo>
                  <a:pt x="1889609" y="1317415"/>
                </a:lnTo>
                <a:lnTo>
                  <a:pt x="1608855" y="1305727"/>
                </a:lnTo>
                <a:cubicBezTo>
                  <a:pt x="1341077" y="1300711"/>
                  <a:pt x="1073299" y="1308236"/>
                  <a:pt x="805521" y="1325793"/>
                </a:cubicBezTo>
                <a:cubicBezTo>
                  <a:pt x="537742" y="1340843"/>
                  <a:pt x="272467" y="1365925"/>
                  <a:pt x="4688" y="1391008"/>
                </a:cubicBezTo>
                <a:cubicBezTo>
                  <a:pt x="272467" y="1363417"/>
                  <a:pt x="537742" y="1338335"/>
                  <a:pt x="805521" y="1323285"/>
                </a:cubicBezTo>
                <a:cubicBezTo>
                  <a:pt x="1073299" y="1305727"/>
                  <a:pt x="1341077" y="1295694"/>
                  <a:pt x="1608855" y="1300711"/>
                </a:cubicBezTo>
                <a:lnTo>
                  <a:pt x="1882117" y="1311385"/>
                </a:lnTo>
                <a:lnTo>
                  <a:pt x="1877765" y="1310731"/>
                </a:lnTo>
                <a:lnTo>
                  <a:pt x="1815761" y="1304073"/>
                </a:lnTo>
                <a:cubicBezTo>
                  <a:pt x="1748824" y="1298117"/>
                  <a:pt x="1681886" y="1293101"/>
                  <a:pt x="1614323" y="1288086"/>
                </a:cubicBezTo>
                <a:cubicBezTo>
                  <a:pt x="1546759" y="1285578"/>
                  <a:pt x="1479196" y="1283070"/>
                  <a:pt x="1411633" y="1280562"/>
                </a:cubicBezTo>
                <a:cubicBezTo>
                  <a:pt x="1346572" y="1278054"/>
                  <a:pt x="1279009" y="1278054"/>
                  <a:pt x="1211445" y="1278054"/>
                </a:cubicBezTo>
                <a:cubicBezTo>
                  <a:pt x="1076319" y="1280562"/>
                  <a:pt x="941192" y="1283070"/>
                  <a:pt x="806066" y="1290593"/>
                </a:cubicBezTo>
                <a:cubicBezTo>
                  <a:pt x="538315" y="1305640"/>
                  <a:pt x="270564" y="1333226"/>
                  <a:pt x="2813" y="1365827"/>
                </a:cubicBezTo>
                <a:cubicBezTo>
                  <a:pt x="270564" y="1333226"/>
                  <a:pt x="538315" y="1303132"/>
                  <a:pt x="806066" y="1288086"/>
                </a:cubicBezTo>
                <a:cubicBezTo>
                  <a:pt x="941192" y="1280562"/>
                  <a:pt x="1076319" y="1275547"/>
                  <a:pt x="1211445" y="1275547"/>
                </a:cubicBezTo>
                <a:cubicBezTo>
                  <a:pt x="1279009" y="1275547"/>
                  <a:pt x="1346572" y="1275547"/>
                  <a:pt x="1411633" y="1275547"/>
                </a:cubicBezTo>
                <a:cubicBezTo>
                  <a:pt x="1479196" y="1278054"/>
                  <a:pt x="1546759" y="1280562"/>
                  <a:pt x="1614323" y="1283070"/>
                </a:cubicBezTo>
                <a:lnTo>
                  <a:pt x="1781622" y="1296286"/>
                </a:lnTo>
                <a:lnTo>
                  <a:pt x="1724248" y="1287666"/>
                </a:lnTo>
                <a:cubicBezTo>
                  <a:pt x="1621644" y="1277640"/>
                  <a:pt x="1621644" y="1277640"/>
                  <a:pt x="1621644" y="1277640"/>
                </a:cubicBezTo>
                <a:cubicBezTo>
                  <a:pt x="1486507" y="1262600"/>
                  <a:pt x="1351370" y="1252574"/>
                  <a:pt x="1216233" y="1252574"/>
                </a:cubicBezTo>
                <a:cubicBezTo>
                  <a:pt x="1166183" y="1250067"/>
                  <a:pt x="1166183" y="1250067"/>
                  <a:pt x="1166183" y="1250067"/>
                </a:cubicBezTo>
                <a:cubicBezTo>
                  <a:pt x="1148665" y="1250067"/>
                  <a:pt x="1131147" y="1250067"/>
                  <a:pt x="1113629" y="1250067"/>
                </a:cubicBezTo>
                <a:cubicBezTo>
                  <a:pt x="1013528" y="1250067"/>
                  <a:pt x="1013528" y="1250067"/>
                  <a:pt x="1013528" y="1250067"/>
                </a:cubicBezTo>
                <a:cubicBezTo>
                  <a:pt x="943457" y="1252574"/>
                  <a:pt x="875888" y="1252574"/>
                  <a:pt x="808320" y="1257587"/>
                </a:cubicBezTo>
                <a:cubicBezTo>
                  <a:pt x="538046" y="1270120"/>
                  <a:pt x="267772" y="1300199"/>
                  <a:pt x="0" y="1340304"/>
                </a:cubicBezTo>
                <a:cubicBezTo>
                  <a:pt x="267772" y="1300199"/>
                  <a:pt x="538046" y="1267614"/>
                  <a:pt x="808320" y="1255081"/>
                </a:cubicBezTo>
                <a:cubicBezTo>
                  <a:pt x="875888" y="1250067"/>
                  <a:pt x="943457" y="1250067"/>
                  <a:pt x="1013528" y="1247561"/>
                </a:cubicBezTo>
                <a:cubicBezTo>
                  <a:pt x="1113629" y="1247561"/>
                  <a:pt x="1113629" y="1247561"/>
                  <a:pt x="1113629" y="1247561"/>
                </a:cubicBezTo>
                <a:cubicBezTo>
                  <a:pt x="1131147" y="1247561"/>
                  <a:pt x="1148665" y="1247561"/>
                  <a:pt x="1166183" y="1247561"/>
                </a:cubicBezTo>
                <a:cubicBezTo>
                  <a:pt x="1216233" y="1247561"/>
                  <a:pt x="1216233" y="1247561"/>
                  <a:pt x="1216233" y="1247561"/>
                </a:cubicBezTo>
                <a:cubicBezTo>
                  <a:pt x="1351370" y="1250067"/>
                  <a:pt x="1486507" y="1257587"/>
                  <a:pt x="1621644" y="1272627"/>
                </a:cubicBezTo>
                <a:cubicBezTo>
                  <a:pt x="1724248" y="1282653"/>
                  <a:pt x="1724248" y="1282653"/>
                  <a:pt x="1724248" y="1282653"/>
                </a:cubicBezTo>
                <a:cubicBezTo>
                  <a:pt x="1756781" y="1287666"/>
                  <a:pt x="1791817" y="1292679"/>
                  <a:pt x="1824350" y="1297692"/>
                </a:cubicBezTo>
                <a:cubicBezTo>
                  <a:pt x="1874401" y="1305212"/>
                  <a:pt x="1874401" y="1305212"/>
                  <a:pt x="1874401" y="1305212"/>
                </a:cubicBezTo>
                <a:lnTo>
                  <a:pt x="1876050" y="1305460"/>
                </a:lnTo>
                <a:lnTo>
                  <a:pt x="1958694" y="1314376"/>
                </a:lnTo>
                <a:lnTo>
                  <a:pt x="2010210" y="1316388"/>
                </a:lnTo>
                <a:lnTo>
                  <a:pt x="2037840" y="1318801"/>
                </a:lnTo>
                <a:lnTo>
                  <a:pt x="2123809" y="1322717"/>
                </a:lnTo>
                <a:lnTo>
                  <a:pt x="2237745" y="1320831"/>
                </a:lnTo>
                <a:lnTo>
                  <a:pt x="2295221" y="1317121"/>
                </a:lnTo>
                <a:lnTo>
                  <a:pt x="2402045" y="1305641"/>
                </a:lnTo>
                <a:lnTo>
                  <a:pt x="2410836" y="1304694"/>
                </a:lnTo>
                <a:lnTo>
                  <a:pt x="2546168" y="1282955"/>
                </a:lnTo>
                <a:lnTo>
                  <a:pt x="2659717" y="1258873"/>
                </a:lnTo>
                <a:lnTo>
                  <a:pt x="2712288" y="1244690"/>
                </a:lnTo>
                <a:lnTo>
                  <a:pt x="2835272" y="1207526"/>
                </a:lnTo>
                <a:lnTo>
                  <a:pt x="2871251" y="1194959"/>
                </a:lnTo>
                <a:lnTo>
                  <a:pt x="3022620" y="1135682"/>
                </a:lnTo>
                <a:lnTo>
                  <a:pt x="3065180" y="1117038"/>
                </a:lnTo>
                <a:lnTo>
                  <a:pt x="3135498" y="1082054"/>
                </a:lnTo>
                <a:lnTo>
                  <a:pt x="3272966" y="1007211"/>
                </a:lnTo>
                <a:cubicBezTo>
                  <a:pt x="3515712" y="869320"/>
                  <a:pt x="3743443" y="706358"/>
                  <a:pt x="3948651" y="518325"/>
                </a:cubicBezTo>
                <a:cubicBezTo>
                  <a:pt x="4053757" y="425561"/>
                  <a:pt x="4158863" y="330291"/>
                  <a:pt x="4268975" y="247557"/>
                </a:cubicBezTo>
                <a:cubicBezTo>
                  <a:pt x="4381589" y="162315"/>
                  <a:pt x="4501711" y="89609"/>
                  <a:pt x="4631843" y="36959"/>
                </a:cubicBezTo>
                <a:cubicBezTo>
                  <a:pt x="4664376" y="24424"/>
                  <a:pt x="4697535" y="12515"/>
                  <a:pt x="4731319" y="248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230DCFC-B477-C71D-7486-1C8A0815E9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605" y="22274"/>
            <a:ext cx="749994" cy="68580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7191631-1380-CE12-80F2-69B9272A627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579" y="334786"/>
            <a:ext cx="535505" cy="5244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218172B-DC76-A25F-3553-28CBD9959B54}"/>
              </a:ext>
            </a:extLst>
          </p:cNvPr>
          <p:cNvSpPr txBox="1"/>
          <p:nvPr userDrawn="1"/>
        </p:nvSpPr>
        <p:spPr>
          <a:xfrm>
            <a:off x="900976" y="6353937"/>
            <a:ext cx="519502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100" b="1" dirty="0">
                <a:solidFill>
                  <a:schemeClr val="accent5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1401</a:t>
            </a:r>
            <a:r>
              <a:rPr lang="fa-IR" sz="10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bg1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| </a:t>
            </a:r>
            <a:r>
              <a:rPr lang="fa-IR" sz="1000" dirty="0">
                <a:solidFill>
                  <a:schemeClr val="bg1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طرح توازن سرمایه گذاری در طرح های صنعتی کشور</a:t>
            </a:r>
            <a:endParaRPr lang="en-US" sz="1000" dirty="0">
              <a:solidFill>
                <a:schemeClr val="bg1"/>
              </a:solidFill>
              <a:latin typeface="IRANSansMobile(FaNum)" panose="020B0506030804020204" pitchFamily="34" charset="-78"/>
              <a:cs typeface="IRANSansMobile(FaNum)" panose="020B0506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4595161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Cryptonary Template - 4">
    <p:bg>
      <p:bgPr>
        <a:gradFill>
          <a:gsLst>
            <a:gs pos="0">
              <a:schemeClr val="tx1">
                <a:lumMod val="85000"/>
                <a:lumOff val="15000"/>
              </a:schemeClr>
            </a:gs>
            <a:gs pos="100000">
              <a:schemeClr val="tx1">
                <a:lumMod val="95000"/>
                <a:lumOff val="5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>
            <a:extLst>
              <a:ext uri="{FF2B5EF4-FFF2-40B4-BE49-F238E27FC236}">
                <a16:creationId xmlns:a16="http://schemas.microsoft.com/office/drawing/2014/main" id="{03C544D8-C6C6-0412-61E6-4BBA69554A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90899" y="0"/>
            <a:ext cx="810201" cy="6858000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F939A7F3-7C96-C5B1-669B-00165FC72F86}"/>
              </a:ext>
            </a:extLst>
          </p:cNvPr>
          <p:cNvGrpSpPr/>
          <p:nvPr userDrawn="1"/>
        </p:nvGrpSpPr>
        <p:grpSpPr>
          <a:xfrm>
            <a:off x="30162" y="1874981"/>
            <a:ext cx="12192000" cy="3364023"/>
            <a:chOff x="13449300" y="1441450"/>
            <a:chExt cx="12192000" cy="3981451"/>
          </a:xfrm>
          <a:solidFill>
            <a:schemeClr val="tx1">
              <a:lumMod val="50000"/>
              <a:lumOff val="50000"/>
              <a:alpha val="43000"/>
            </a:schemeClr>
          </a:solidFill>
        </p:grpSpPr>
        <p:sp>
          <p:nvSpPr>
            <p:cNvPr id="56" name="Freeform 32">
              <a:extLst>
                <a:ext uri="{FF2B5EF4-FFF2-40B4-BE49-F238E27FC236}">
                  <a16:creationId xmlns:a16="http://schemas.microsoft.com/office/drawing/2014/main" id="{198312FD-5D96-4B7B-07B1-6945A3247FF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9625" y="1470025"/>
              <a:ext cx="12131675" cy="2552700"/>
            </a:xfrm>
            <a:custGeom>
              <a:avLst/>
              <a:gdLst>
                <a:gd name="T0" fmla="*/ 744 w 4857"/>
                <a:gd name="T1" fmla="*/ 938 h 1021"/>
                <a:gd name="T2" fmla="*/ 910 w 4857"/>
                <a:gd name="T3" fmla="*/ 881 h 1021"/>
                <a:gd name="T4" fmla="*/ 1012 w 4857"/>
                <a:gd name="T5" fmla="*/ 836 h 1021"/>
                <a:gd name="T6" fmla="*/ 1071 w 4857"/>
                <a:gd name="T7" fmla="*/ 807 h 1021"/>
                <a:gd name="T8" fmla="*/ 1148 w 4857"/>
                <a:gd name="T9" fmla="*/ 764 h 1021"/>
                <a:gd name="T10" fmla="*/ 1330 w 4857"/>
                <a:gd name="T11" fmla="*/ 639 h 1021"/>
                <a:gd name="T12" fmla="*/ 1720 w 4857"/>
                <a:gd name="T13" fmla="*/ 220 h 1021"/>
                <a:gd name="T14" fmla="*/ 1826 w 4857"/>
                <a:gd name="T15" fmla="*/ 107 h 1021"/>
                <a:gd name="T16" fmla="*/ 1860 w 4857"/>
                <a:gd name="T17" fmla="*/ 79 h 1021"/>
                <a:gd name="T18" fmla="*/ 1926 w 4857"/>
                <a:gd name="T19" fmla="*/ 38 h 1021"/>
                <a:gd name="T20" fmla="*/ 1961 w 4857"/>
                <a:gd name="T21" fmla="*/ 22 h 1021"/>
                <a:gd name="T22" fmla="*/ 1998 w 4857"/>
                <a:gd name="T23" fmla="*/ 9 h 1021"/>
                <a:gd name="T24" fmla="*/ 2129 w 4857"/>
                <a:gd name="T25" fmla="*/ 12 h 1021"/>
                <a:gd name="T26" fmla="*/ 2186 w 4857"/>
                <a:gd name="T27" fmla="*/ 47 h 1021"/>
                <a:gd name="T28" fmla="*/ 2323 w 4857"/>
                <a:gd name="T29" fmla="*/ 298 h 1021"/>
                <a:gd name="T30" fmla="*/ 2497 w 4857"/>
                <a:gd name="T31" fmla="*/ 602 h 1021"/>
                <a:gd name="T32" fmla="*/ 3156 w 4857"/>
                <a:gd name="T33" fmla="*/ 720 h 1021"/>
                <a:gd name="T34" fmla="*/ 3387 w 4857"/>
                <a:gd name="T35" fmla="*/ 592 h 1021"/>
                <a:gd name="T36" fmla="*/ 3532 w 4857"/>
                <a:gd name="T37" fmla="*/ 541 h 1021"/>
                <a:gd name="T38" fmla="*/ 3642 w 4857"/>
                <a:gd name="T39" fmla="*/ 550 h 1021"/>
                <a:gd name="T40" fmla="*/ 3980 w 4857"/>
                <a:gd name="T41" fmla="*/ 656 h 1021"/>
                <a:gd name="T42" fmla="*/ 4504 w 4857"/>
                <a:gd name="T43" fmla="*/ 722 h 1021"/>
                <a:gd name="T44" fmla="*/ 4327 w 4857"/>
                <a:gd name="T45" fmla="*/ 716 h 1021"/>
                <a:gd name="T46" fmla="*/ 3894 w 4857"/>
                <a:gd name="T47" fmla="*/ 634 h 1021"/>
                <a:gd name="T48" fmla="*/ 3554 w 4857"/>
                <a:gd name="T49" fmla="*/ 543 h 1021"/>
                <a:gd name="T50" fmla="*/ 3511 w 4857"/>
                <a:gd name="T51" fmla="*/ 546 h 1021"/>
                <a:gd name="T52" fmla="*/ 3314 w 4857"/>
                <a:gd name="T53" fmla="*/ 642 h 1021"/>
                <a:gd name="T54" fmla="*/ 2808 w 4857"/>
                <a:gd name="T55" fmla="*/ 757 h 1021"/>
                <a:gd name="T56" fmla="*/ 2437 w 4857"/>
                <a:gd name="T57" fmla="*/ 537 h 1021"/>
                <a:gd name="T58" fmla="*/ 2247 w 4857"/>
                <a:gd name="T59" fmla="*/ 139 h 1021"/>
                <a:gd name="T60" fmla="*/ 2175 w 4857"/>
                <a:gd name="T61" fmla="*/ 43 h 1021"/>
                <a:gd name="T62" fmla="*/ 2086 w 4857"/>
                <a:gd name="T63" fmla="*/ 5 h 1021"/>
                <a:gd name="T64" fmla="*/ 1978 w 4857"/>
                <a:gd name="T65" fmla="*/ 19 h 1021"/>
                <a:gd name="T66" fmla="*/ 1957 w 4857"/>
                <a:gd name="T67" fmla="*/ 27 h 1021"/>
                <a:gd name="T68" fmla="*/ 1918 w 4857"/>
                <a:gd name="T69" fmla="*/ 47 h 1021"/>
                <a:gd name="T70" fmla="*/ 1853 w 4857"/>
                <a:gd name="T71" fmla="*/ 89 h 1021"/>
                <a:gd name="T72" fmla="*/ 1812 w 4857"/>
                <a:gd name="T73" fmla="*/ 125 h 1021"/>
                <a:gd name="T74" fmla="*/ 1694 w 4857"/>
                <a:gd name="T75" fmla="*/ 256 h 1021"/>
                <a:gd name="T76" fmla="*/ 1187 w 4857"/>
                <a:gd name="T77" fmla="*/ 743 h 1021"/>
                <a:gd name="T78" fmla="*/ 1111 w 4857"/>
                <a:gd name="T79" fmla="*/ 788 h 1021"/>
                <a:gd name="T80" fmla="*/ 1032 w 4857"/>
                <a:gd name="T81" fmla="*/ 829 h 1021"/>
                <a:gd name="T82" fmla="*/ 992 w 4857"/>
                <a:gd name="T83" fmla="*/ 848 h 1021"/>
                <a:gd name="T84" fmla="*/ 870 w 4857"/>
                <a:gd name="T85" fmla="*/ 899 h 1021"/>
                <a:gd name="T86" fmla="*/ 701 w 4857"/>
                <a:gd name="T87" fmla="*/ 952 h 1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57" h="1021">
                  <a:moveTo>
                    <a:pt x="0" y="979"/>
                  </a:moveTo>
                  <a:cubicBezTo>
                    <a:pt x="232" y="1021"/>
                    <a:pt x="473" y="1010"/>
                    <a:pt x="701" y="950"/>
                  </a:cubicBezTo>
                  <a:cubicBezTo>
                    <a:pt x="715" y="946"/>
                    <a:pt x="729" y="942"/>
                    <a:pt x="744" y="938"/>
                  </a:cubicBezTo>
                  <a:cubicBezTo>
                    <a:pt x="786" y="925"/>
                    <a:pt x="786" y="925"/>
                    <a:pt x="786" y="925"/>
                  </a:cubicBezTo>
                  <a:cubicBezTo>
                    <a:pt x="814" y="917"/>
                    <a:pt x="841" y="906"/>
                    <a:pt x="869" y="897"/>
                  </a:cubicBezTo>
                  <a:cubicBezTo>
                    <a:pt x="883" y="892"/>
                    <a:pt x="897" y="886"/>
                    <a:pt x="910" y="881"/>
                  </a:cubicBezTo>
                  <a:cubicBezTo>
                    <a:pt x="951" y="864"/>
                    <a:pt x="951" y="864"/>
                    <a:pt x="951" y="864"/>
                  </a:cubicBezTo>
                  <a:cubicBezTo>
                    <a:pt x="965" y="858"/>
                    <a:pt x="978" y="852"/>
                    <a:pt x="991" y="846"/>
                  </a:cubicBezTo>
                  <a:cubicBezTo>
                    <a:pt x="1012" y="836"/>
                    <a:pt x="1012" y="836"/>
                    <a:pt x="1012" y="836"/>
                  </a:cubicBezTo>
                  <a:cubicBezTo>
                    <a:pt x="1022" y="832"/>
                    <a:pt x="1022" y="832"/>
                    <a:pt x="1022" y="832"/>
                  </a:cubicBezTo>
                  <a:cubicBezTo>
                    <a:pt x="1031" y="827"/>
                    <a:pt x="1031" y="827"/>
                    <a:pt x="1031" y="827"/>
                  </a:cubicBezTo>
                  <a:cubicBezTo>
                    <a:pt x="1071" y="807"/>
                    <a:pt x="1071" y="807"/>
                    <a:pt x="1071" y="807"/>
                  </a:cubicBezTo>
                  <a:cubicBezTo>
                    <a:pt x="1077" y="803"/>
                    <a:pt x="1084" y="800"/>
                    <a:pt x="1090" y="796"/>
                  </a:cubicBezTo>
                  <a:cubicBezTo>
                    <a:pt x="1109" y="785"/>
                    <a:pt x="1109" y="785"/>
                    <a:pt x="1109" y="785"/>
                  </a:cubicBezTo>
                  <a:cubicBezTo>
                    <a:pt x="1148" y="764"/>
                    <a:pt x="1148" y="764"/>
                    <a:pt x="1148" y="764"/>
                  </a:cubicBezTo>
                  <a:cubicBezTo>
                    <a:pt x="1154" y="760"/>
                    <a:pt x="1160" y="756"/>
                    <a:pt x="1167" y="752"/>
                  </a:cubicBezTo>
                  <a:cubicBezTo>
                    <a:pt x="1173" y="748"/>
                    <a:pt x="1179" y="745"/>
                    <a:pt x="1186" y="741"/>
                  </a:cubicBezTo>
                  <a:cubicBezTo>
                    <a:pt x="1235" y="709"/>
                    <a:pt x="1283" y="675"/>
                    <a:pt x="1330" y="639"/>
                  </a:cubicBezTo>
                  <a:cubicBezTo>
                    <a:pt x="1422" y="566"/>
                    <a:pt x="1508" y="484"/>
                    <a:pt x="1583" y="394"/>
                  </a:cubicBezTo>
                  <a:cubicBezTo>
                    <a:pt x="1621" y="348"/>
                    <a:pt x="1656" y="301"/>
                    <a:pt x="1692" y="254"/>
                  </a:cubicBezTo>
                  <a:cubicBezTo>
                    <a:pt x="1701" y="243"/>
                    <a:pt x="1710" y="231"/>
                    <a:pt x="1720" y="220"/>
                  </a:cubicBezTo>
                  <a:cubicBezTo>
                    <a:pt x="1729" y="208"/>
                    <a:pt x="1738" y="197"/>
                    <a:pt x="1748" y="186"/>
                  </a:cubicBezTo>
                  <a:cubicBezTo>
                    <a:pt x="1767" y="164"/>
                    <a:pt x="1788" y="142"/>
                    <a:pt x="1809" y="122"/>
                  </a:cubicBezTo>
                  <a:cubicBezTo>
                    <a:pt x="1826" y="107"/>
                    <a:pt x="1826" y="107"/>
                    <a:pt x="1826" y="107"/>
                  </a:cubicBezTo>
                  <a:cubicBezTo>
                    <a:pt x="1831" y="102"/>
                    <a:pt x="1837" y="98"/>
                    <a:pt x="1843" y="93"/>
                  </a:cubicBezTo>
                  <a:cubicBezTo>
                    <a:pt x="1851" y="86"/>
                    <a:pt x="1851" y="86"/>
                    <a:pt x="1851" y="86"/>
                  </a:cubicBezTo>
                  <a:cubicBezTo>
                    <a:pt x="1854" y="84"/>
                    <a:pt x="1857" y="82"/>
                    <a:pt x="1860" y="79"/>
                  </a:cubicBezTo>
                  <a:cubicBezTo>
                    <a:pt x="1866" y="75"/>
                    <a:pt x="1872" y="71"/>
                    <a:pt x="1878" y="66"/>
                  </a:cubicBezTo>
                  <a:cubicBezTo>
                    <a:pt x="1891" y="59"/>
                    <a:pt x="1903" y="50"/>
                    <a:pt x="1916" y="43"/>
                  </a:cubicBezTo>
                  <a:cubicBezTo>
                    <a:pt x="1926" y="38"/>
                    <a:pt x="1926" y="38"/>
                    <a:pt x="1926" y="38"/>
                  </a:cubicBezTo>
                  <a:cubicBezTo>
                    <a:pt x="1929" y="36"/>
                    <a:pt x="1932" y="35"/>
                    <a:pt x="1936" y="33"/>
                  </a:cubicBezTo>
                  <a:cubicBezTo>
                    <a:pt x="1956" y="24"/>
                    <a:pt x="1956" y="24"/>
                    <a:pt x="1956" y="24"/>
                  </a:cubicBezTo>
                  <a:cubicBezTo>
                    <a:pt x="1961" y="22"/>
                    <a:pt x="1961" y="22"/>
                    <a:pt x="1961" y="22"/>
                  </a:cubicBezTo>
                  <a:cubicBezTo>
                    <a:pt x="1966" y="20"/>
                    <a:pt x="1966" y="20"/>
                    <a:pt x="1966" y="20"/>
                  </a:cubicBezTo>
                  <a:cubicBezTo>
                    <a:pt x="1977" y="16"/>
                    <a:pt x="1977" y="16"/>
                    <a:pt x="1977" y="16"/>
                  </a:cubicBezTo>
                  <a:cubicBezTo>
                    <a:pt x="1984" y="14"/>
                    <a:pt x="1991" y="11"/>
                    <a:pt x="1998" y="9"/>
                  </a:cubicBezTo>
                  <a:cubicBezTo>
                    <a:pt x="2012" y="5"/>
                    <a:pt x="2027" y="3"/>
                    <a:pt x="2042" y="1"/>
                  </a:cubicBezTo>
                  <a:cubicBezTo>
                    <a:pt x="2056" y="0"/>
                    <a:pt x="2071" y="0"/>
                    <a:pt x="2086" y="1"/>
                  </a:cubicBezTo>
                  <a:cubicBezTo>
                    <a:pt x="2101" y="3"/>
                    <a:pt x="2115" y="7"/>
                    <a:pt x="2129" y="12"/>
                  </a:cubicBezTo>
                  <a:cubicBezTo>
                    <a:pt x="2143" y="17"/>
                    <a:pt x="2157" y="24"/>
                    <a:pt x="2169" y="33"/>
                  </a:cubicBezTo>
                  <a:cubicBezTo>
                    <a:pt x="2172" y="35"/>
                    <a:pt x="2175" y="37"/>
                    <a:pt x="2177" y="40"/>
                  </a:cubicBezTo>
                  <a:cubicBezTo>
                    <a:pt x="2180" y="42"/>
                    <a:pt x="2183" y="44"/>
                    <a:pt x="2186" y="47"/>
                  </a:cubicBezTo>
                  <a:cubicBezTo>
                    <a:pt x="2191" y="52"/>
                    <a:pt x="2197" y="57"/>
                    <a:pt x="2202" y="63"/>
                  </a:cubicBezTo>
                  <a:cubicBezTo>
                    <a:pt x="2221" y="85"/>
                    <a:pt x="2237" y="111"/>
                    <a:pt x="2251" y="137"/>
                  </a:cubicBezTo>
                  <a:cubicBezTo>
                    <a:pt x="2277" y="189"/>
                    <a:pt x="2300" y="244"/>
                    <a:pt x="2323" y="298"/>
                  </a:cubicBezTo>
                  <a:cubicBezTo>
                    <a:pt x="2345" y="353"/>
                    <a:pt x="2369" y="407"/>
                    <a:pt x="2396" y="459"/>
                  </a:cubicBezTo>
                  <a:cubicBezTo>
                    <a:pt x="2410" y="485"/>
                    <a:pt x="2424" y="511"/>
                    <a:pt x="2440" y="535"/>
                  </a:cubicBezTo>
                  <a:cubicBezTo>
                    <a:pt x="2457" y="559"/>
                    <a:pt x="2476" y="582"/>
                    <a:pt x="2497" y="602"/>
                  </a:cubicBezTo>
                  <a:cubicBezTo>
                    <a:pt x="2538" y="644"/>
                    <a:pt x="2588" y="677"/>
                    <a:pt x="2641" y="703"/>
                  </a:cubicBezTo>
                  <a:cubicBezTo>
                    <a:pt x="2694" y="728"/>
                    <a:pt x="2751" y="745"/>
                    <a:pt x="2809" y="754"/>
                  </a:cubicBezTo>
                  <a:cubicBezTo>
                    <a:pt x="2925" y="772"/>
                    <a:pt x="3045" y="760"/>
                    <a:pt x="3156" y="720"/>
                  </a:cubicBezTo>
                  <a:cubicBezTo>
                    <a:pt x="3184" y="710"/>
                    <a:pt x="3211" y="698"/>
                    <a:pt x="3237" y="685"/>
                  </a:cubicBezTo>
                  <a:cubicBezTo>
                    <a:pt x="3263" y="672"/>
                    <a:pt x="3288" y="656"/>
                    <a:pt x="3313" y="640"/>
                  </a:cubicBezTo>
                  <a:cubicBezTo>
                    <a:pt x="3337" y="624"/>
                    <a:pt x="3362" y="607"/>
                    <a:pt x="3387" y="592"/>
                  </a:cubicBezTo>
                  <a:cubicBezTo>
                    <a:pt x="3413" y="577"/>
                    <a:pt x="3439" y="564"/>
                    <a:pt x="3467" y="554"/>
                  </a:cubicBezTo>
                  <a:cubicBezTo>
                    <a:pt x="3481" y="550"/>
                    <a:pt x="3496" y="546"/>
                    <a:pt x="3510" y="544"/>
                  </a:cubicBezTo>
                  <a:cubicBezTo>
                    <a:pt x="3518" y="542"/>
                    <a:pt x="3525" y="542"/>
                    <a:pt x="3532" y="541"/>
                  </a:cubicBezTo>
                  <a:cubicBezTo>
                    <a:pt x="3536" y="540"/>
                    <a:pt x="3540" y="541"/>
                    <a:pt x="3543" y="540"/>
                  </a:cubicBezTo>
                  <a:cubicBezTo>
                    <a:pt x="3554" y="540"/>
                    <a:pt x="3554" y="540"/>
                    <a:pt x="3554" y="540"/>
                  </a:cubicBezTo>
                  <a:cubicBezTo>
                    <a:pt x="3584" y="540"/>
                    <a:pt x="3613" y="544"/>
                    <a:pt x="3642" y="550"/>
                  </a:cubicBezTo>
                  <a:cubicBezTo>
                    <a:pt x="3700" y="563"/>
                    <a:pt x="3755" y="585"/>
                    <a:pt x="3810" y="605"/>
                  </a:cubicBezTo>
                  <a:cubicBezTo>
                    <a:pt x="3838" y="615"/>
                    <a:pt x="3866" y="623"/>
                    <a:pt x="3895" y="632"/>
                  </a:cubicBezTo>
                  <a:cubicBezTo>
                    <a:pt x="3923" y="640"/>
                    <a:pt x="3951" y="648"/>
                    <a:pt x="3980" y="656"/>
                  </a:cubicBezTo>
                  <a:cubicBezTo>
                    <a:pt x="4036" y="671"/>
                    <a:pt x="4094" y="685"/>
                    <a:pt x="4152" y="696"/>
                  </a:cubicBezTo>
                  <a:cubicBezTo>
                    <a:pt x="4210" y="706"/>
                    <a:pt x="4268" y="711"/>
                    <a:pt x="4327" y="715"/>
                  </a:cubicBezTo>
                  <a:cubicBezTo>
                    <a:pt x="4386" y="719"/>
                    <a:pt x="4445" y="721"/>
                    <a:pt x="4504" y="722"/>
                  </a:cubicBezTo>
                  <a:cubicBezTo>
                    <a:pt x="4622" y="724"/>
                    <a:pt x="4739" y="721"/>
                    <a:pt x="4857" y="715"/>
                  </a:cubicBezTo>
                  <a:cubicBezTo>
                    <a:pt x="4739" y="721"/>
                    <a:pt x="4622" y="725"/>
                    <a:pt x="4504" y="723"/>
                  </a:cubicBezTo>
                  <a:cubicBezTo>
                    <a:pt x="4445" y="722"/>
                    <a:pt x="4386" y="720"/>
                    <a:pt x="4327" y="716"/>
                  </a:cubicBezTo>
                  <a:cubicBezTo>
                    <a:pt x="4268" y="712"/>
                    <a:pt x="4209" y="708"/>
                    <a:pt x="4151" y="698"/>
                  </a:cubicBezTo>
                  <a:cubicBezTo>
                    <a:pt x="4093" y="687"/>
                    <a:pt x="4036" y="673"/>
                    <a:pt x="3979" y="658"/>
                  </a:cubicBezTo>
                  <a:cubicBezTo>
                    <a:pt x="3951" y="650"/>
                    <a:pt x="3922" y="642"/>
                    <a:pt x="3894" y="634"/>
                  </a:cubicBezTo>
                  <a:cubicBezTo>
                    <a:pt x="3866" y="626"/>
                    <a:pt x="3837" y="617"/>
                    <a:pt x="3810" y="607"/>
                  </a:cubicBezTo>
                  <a:cubicBezTo>
                    <a:pt x="3754" y="588"/>
                    <a:pt x="3699" y="565"/>
                    <a:pt x="3642" y="553"/>
                  </a:cubicBezTo>
                  <a:cubicBezTo>
                    <a:pt x="3613" y="546"/>
                    <a:pt x="3584" y="542"/>
                    <a:pt x="3554" y="543"/>
                  </a:cubicBezTo>
                  <a:cubicBezTo>
                    <a:pt x="3543" y="543"/>
                    <a:pt x="3543" y="543"/>
                    <a:pt x="3543" y="543"/>
                  </a:cubicBezTo>
                  <a:cubicBezTo>
                    <a:pt x="3540" y="543"/>
                    <a:pt x="3536" y="543"/>
                    <a:pt x="3532" y="544"/>
                  </a:cubicBezTo>
                  <a:cubicBezTo>
                    <a:pt x="3525" y="544"/>
                    <a:pt x="3518" y="545"/>
                    <a:pt x="3511" y="546"/>
                  </a:cubicBezTo>
                  <a:cubicBezTo>
                    <a:pt x="3496" y="549"/>
                    <a:pt x="3482" y="552"/>
                    <a:pt x="3468" y="557"/>
                  </a:cubicBezTo>
                  <a:cubicBezTo>
                    <a:pt x="3440" y="566"/>
                    <a:pt x="3414" y="580"/>
                    <a:pt x="3389" y="595"/>
                  </a:cubicBezTo>
                  <a:cubicBezTo>
                    <a:pt x="3363" y="610"/>
                    <a:pt x="3339" y="626"/>
                    <a:pt x="3314" y="642"/>
                  </a:cubicBezTo>
                  <a:cubicBezTo>
                    <a:pt x="3290" y="659"/>
                    <a:pt x="3265" y="675"/>
                    <a:pt x="3238" y="688"/>
                  </a:cubicBezTo>
                  <a:cubicBezTo>
                    <a:pt x="3212" y="701"/>
                    <a:pt x="3185" y="713"/>
                    <a:pt x="3157" y="723"/>
                  </a:cubicBezTo>
                  <a:cubicBezTo>
                    <a:pt x="3046" y="763"/>
                    <a:pt x="2925" y="775"/>
                    <a:pt x="2808" y="757"/>
                  </a:cubicBezTo>
                  <a:cubicBezTo>
                    <a:pt x="2750" y="748"/>
                    <a:pt x="2693" y="731"/>
                    <a:pt x="2639" y="706"/>
                  </a:cubicBezTo>
                  <a:cubicBezTo>
                    <a:pt x="2586" y="681"/>
                    <a:pt x="2536" y="647"/>
                    <a:pt x="2494" y="605"/>
                  </a:cubicBezTo>
                  <a:cubicBezTo>
                    <a:pt x="2473" y="584"/>
                    <a:pt x="2454" y="561"/>
                    <a:pt x="2437" y="537"/>
                  </a:cubicBezTo>
                  <a:cubicBezTo>
                    <a:pt x="2421" y="513"/>
                    <a:pt x="2406" y="487"/>
                    <a:pt x="2392" y="461"/>
                  </a:cubicBezTo>
                  <a:cubicBezTo>
                    <a:pt x="2365" y="408"/>
                    <a:pt x="2342" y="354"/>
                    <a:pt x="2319" y="300"/>
                  </a:cubicBezTo>
                  <a:cubicBezTo>
                    <a:pt x="2296" y="246"/>
                    <a:pt x="2274" y="191"/>
                    <a:pt x="2247" y="139"/>
                  </a:cubicBezTo>
                  <a:cubicBezTo>
                    <a:pt x="2234" y="112"/>
                    <a:pt x="2218" y="87"/>
                    <a:pt x="2199" y="65"/>
                  </a:cubicBezTo>
                  <a:cubicBezTo>
                    <a:pt x="2194" y="60"/>
                    <a:pt x="2189" y="55"/>
                    <a:pt x="2183" y="50"/>
                  </a:cubicBezTo>
                  <a:cubicBezTo>
                    <a:pt x="2181" y="47"/>
                    <a:pt x="2178" y="45"/>
                    <a:pt x="2175" y="43"/>
                  </a:cubicBezTo>
                  <a:cubicBezTo>
                    <a:pt x="2172" y="40"/>
                    <a:pt x="2170" y="38"/>
                    <a:pt x="2166" y="36"/>
                  </a:cubicBezTo>
                  <a:cubicBezTo>
                    <a:pt x="2155" y="27"/>
                    <a:pt x="2142" y="21"/>
                    <a:pt x="2128" y="15"/>
                  </a:cubicBezTo>
                  <a:cubicBezTo>
                    <a:pt x="2114" y="10"/>
                    <a:pt x="2100" y="7"/>
                    <a:pt x="2086" y="5"/>
                  </a:cubicBezTo>
                  <a:cubicBezTo>
                    <a:pt x="2071" y="4"/>
                    <a:pt x="2057" y="3"/>
                    <a:pt x="2042" y="5"/>
                  </a:cubicBezTo>
                  <a:cubicBezTo>
                    <a:pt x="2027" y="6"/>
                    <a:pt x="2013" y="9"/>
                    <a:pt x="1999" y="13"/>
                  </a:cubicBezTo>
                  <a:cubicBezTo>
                    <a:pt x="1992" y="15"/>
                    <a:pt x="1985" y="17"/>
                    <a:pt x="1978" y="19"/>
                  </a:cubicBezTo>
                  <a:cubicBezTo>
                    <a:pt x="1968" y="23"/>
                    <a:pt x="1968" y="23"/>
                    <a:pt x="1968" y="23"/>
                  </a:cubicBezTo>
                  <a:cubicBezTo>
                    <a:pt x="1962" y="25"/>
                    <a:pt x="1962" y="25"/>
                    <a:pt x="1962" y="25"/>
                  </a:cubicBezTo>
                  <a:cubicBezTo>
                    <a:pt x="1957" y="27"/>
                    <a:pt x="1957" y="27"/>
                    <a:pt x="1957" y="27"/>
                  </a:cubicBezTo>
                  <a:cubicBezTo>
                    <a:pt x="1937" y="36"/>
                    <a:pt x="1937" y="36"/>
                    <a:pt x="1937" y="36"/>
                  </a:cubicBezTo>
                  <a:cubicBezTo>
                    <a:pt x="1934" y="38"/>
                    <a:pt x="1931" y="40"/>
                    <a:pt x="1928" y="41"/>
                  </a:cubicBezTo>
                  <a:cubicBezTo>
                    <a:pt x="1918" y="47"/>
                    <a:pt x="1918" y="47"/>
                    <a:pt x="1918" y="47"/>
                  </a:cubicBezTo>
                  <a:cubicBezTo>
                    <a:pt x="1905" y="53"/>
                    <a:pt x="1893" y="62"/>
                    <a:pt x="1880" y="69"/>
                  </a:cubicBezTo>
                  <a:cubicBezTo>
                    <a:pt x="1874" y="74"/>
                    <a:pt x="1868" y="78"/>
                    <a:pt x="1862" y="82"/>
                  </a:cubicBezTo>
                  <a:cubicBezTo>
                    <a:pt x="1859" y="84"/>
                    <a:pt x="1856" y="86"/>
                    <a:pt x="1853" y="89"/>
                  </a:cubicBezTo>
                  <a:cubicBezTo>
                    <a:pt x="1845" y="96"/>
                    <a:pt x="1845" y="96"/>
                    <a:pt x="1845" y="96"/>
                  </a:cubicBezTo>
                  <a:cubicBezTo>
                    <a:pt x="1839" y="100"/>
                    <a:pt x="1833" y="105"/>
                    <a:pt x="1828" y="110"/>
                  </a:cubicBezTo>
                  <a:cubicBezTo>
                    <a:pt x="1812" y="125"/>
                    <a:pt x="1812" y="125"/>
                    <a:pt x="1812" y="125"/>
                  </a:cubicBezTo>
                  <a:cubicBezTo>
                    <a:pt x="1790" y="145"/>
                    <a:pt x="1770" y="166"/>
                    <a:pt x="1751" y="188"/>
                  </a:cubicBezTo>
                  <a:cubicBezTo>
                    <a:pt x="1741" y="199"/>
                    <a:pt x="1732" y="211"/>
                    <a:pt x="1722" y="222"/>
                  </a:cubicBezTo>
                  <a:cubicBezTo>
                    <a:pt x="1713" y="233"/>
                    <a:pt x="1703" y="245"/>
                    <a:pt x="1694" y="256"/>
                  </a:cubicBezTo>
                  <a:cubicBezTo>
                    <a:pt x="1658" y="303"/>
                    <a:pt x="1623" y="350"/>
                    <a:pt x="1585" y="395"/>
                  </a:cubicBezTo>
                  <a:cubicBezTo>
                    <a:pt x="1510" y="486"/>
                    <a:pt x="1424" y="568"/>
                    <a:pt x="1331" y="641"/>
                  </a:cubicBezTo>
                  <a:cubicBezTo>
                    <a:pt x="1285" y="677"/>
                    <a:pt x="1237" y="711"/>
                    <a:pt x="1187" y="743"/>
                  </a:cubicBezTo>
                  <a:cubicBezTo>
                    <a:pt x="1181" y="747"/>
                    <a:pt x="1174" y="751"/>
                    <a:pt x="1168" y="754"/>
                  </a:cubicBezTo>
                  <a:cubicBezTo>
                    <a:pt x="1162" y="758"/>
                    <a:pt x="1156" y="762"/>
                    <a:pt x="1149" y="766"/>
                  </a:cubicBezTo>
                  <a:cubicBezTo>
                    <a:pt x="1111" y="788"/>
                    <a:pt x="1111" y="788"/>
                    <a:pt x="1111" y="788"/>
                  </a:cubicBezTo>
                  <a:cubicBezTo>
                    <a:pt x="1091" y="799"/>
                    <a:pt x="1091" y="799"/>
                    <a:pt x="1091" y="799"/>
                  </a:cubicBezTo>
                  <a:cubicBezTo>
                    <a:pt x="1085" y="802"/>
                    <a:pt x="1078" y="805"/>
                    <a:pt x="1072" y="809"/>
                  </a:cubicBezTo>
                  <a:cubicBezTo>
                    <a:pt x="1032" y="829"/>
                    <a:pt x="1032" y="829"/>
                    <a:pt x="1032" y="829"/>
                  </a:cubicBezTo>
                  <a:cubicBezTo>
                    <a:pt x="1023" y="834"/>
                    <a:pt x="1023" y="834"/>
                    <a:pt x="1023" y="834"/>
                  </a:cubicBezTo>
                  <a:cubicBezTo>
                    <a:pt x="1013" y="839"/>
                    <a:pt x="1013" y="839"/>
                    <a:pt x="1013" y="839"/>
                  </a:cubicBezTo>
                  <a:cubicBezTo>
                    <a:pt x="992" y="848"/>
                    <a:pt x="992" y="848"/>
                    <a:pt x="992" y="848"/>
                  </a:cubicBezTo>
                  <a:cubicBezTo>
                    <a:pt x="979" y="854"/>
                    <a:pt x="966" y="860"/>
                    <a:pt x="952" y="866"/>
                  </a:cubicBezTo>
                  <a:cubicBezTo>
                    <a:pt x="911" y="883"/>
                    <a:pt x="911" y="883"/>
                    <a:pt x="911" y="883"/>
                  </a:cubicBezTo>
                  <a:cubicBezTo>
                    <a:pt x="898" y="888"/>
                    <a:pt x="884" y="894"/>
                    <a:pt x="870" y="899"/>
                  </a:cubicBezTo>
                  <a:cubicBezTo>
                    <a:pt x="842" y="908"/>
                    <a:pt x="815" y="919"/>
                    <a:pt x="786" y="927"/>
                  </a:cubicBezTo>
                  <a:cubicBezTo>
                    <a:pt x="744" y="940"/>
                    <a:pt x="744" y="940"/>
                    <a:pt x="744" y="940"/>
                  </a:cubicBezTo>
                  <a:cubicBezTo>
                    <a:pt x="730" y="944"/>
                    <a:pt x="716" y="948"/>
                    <a:pt x="701" y="952"/>
                  </a:cubicBezTo>
                  <a:cubicBezTo>
                    <a:pt x="473" y="1011"/>
                    <a:pt x="232" y="1021"/>
                    <a:pt x="0" y="9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Freeform 33">
              <a:extLst>
                <a:ext uri="{FF2B5EF4-FFF2-40B4-BE49-F238E27FC236}">
                  <a16:creationId xmlns:a16="http://schemas.microsoft.com/office/drawing/2014/main" id="{E349A0F9-CA08-A480-7EF0-D94EA79EA79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9625" y="1441450"/>
              <a:ext cx="12131675" cy="2655888"/>
            </a:xfrm>
            <a:custGeom>
              <a:avLst/>
              <a:gdLst>
                <a:gd name="T0" fmla="*/ 709 w 4857"/>
                <a:gd name="T1" fmla="*/ 991 h 1062"/>
                <a:gd name="T2" fmla="*/ 1479 w 4857"/>
                <a:gd name="T3" fmla="*/ 559 h 1062"/>
                <a:gd name="T4" fmla="*/ 1540 w 4857"/>
                <a:gd name="T5" fmla="*/ 494 h 1062"/>
                <a:gd name="T6" fmla="*/ 1598 w 4857"/>
                <a:gd name="T7" fmla="*/ 425 h 1062"/>
                <a:gd name="T8" fmla="*/ 1651 w 4857"/>
                <a:gd name="T9" fmla="*/ 354 h 1062"/>
                <a:gd name="T10" fmla="*/ 1757 w 4857"/>
                <a:gd name="T11" fmla="*/ 210 h 1062"/>
                <a:gd name="T12" fmla="*/ 1801 w 4857"/>
                <a:gd name="T13" fmla="*/ 159 h 1062"/>
                <a:gd name="T14" fmla="*/ 1832 w 4857"/>
                <a:gd name="T15" fmla="*/ 127 h 1062"/>
                <a:gd name="T16" fmla="*/ 1865 w 4857"/>
                <a:gd name="T17" fmla="*/ 96 h 1062"/>
                <a:gd name="T18" fmla="*/ 1874 w 4857"/>
                <a:gd name="T19" fmla="*/ 89 h 1062"/>
                <a:gd name="T20" fmla="*/ 1919 w 4857"/>
                <a:gd name="T21" fmla="*/ 56 h 1062"/>
                <a:gd name="T22" fmla="*/ 1948 w 4857"/>
                <a:gd name="T23" fmla="*/ 39 h 1062"/>
                <a:gd name="T24" fmla="*/ 2043 w 4857"/>
                <a:gd name="T25" fmla="*/ 4 h 1062"/>
                <a:gd name="T26" fmla="*/ 2132 w 4857"/>
                <a:gd name="T27" fmla="*/ 6 h 1062"/>
                <a:gd name="T28" fmla="*/ 2208 w 4857"/>
                <a:gd name="T29" fmla="*/ 52 h 1062"/>
                <a:gd name="T30" fmla="*/ 2259 w 4857"/>
                <a:gd name="T31" fmla="*/ 126 h 1062"/>
                <a:gd name="T32" fmla="*/ 2326 w 4857"/>
                <a:gd name="T33" fmla="*/ 292 h 1062"/>
                <a:gd name="T34" fmla="*/ 2431 w 4857"/>
                <a:gd name="T35" fmla="*/ 539 h 1062"/>
                <a:gd name="T36" fmla="*/ 2619 w 4857"/>
                <a:gd name="T37" fmla="*/ 723 h 1062"/>
                <a:gd name="T38" fmla="*/ 2963 w 4857"/>
                <a:gd name="T39" fmla="*/ 798 h 1062"/>
                <a:gd name="T40" fmla="*/ 3221 w 4857"/>
                <a:gd name="T41" fmla="*/ 733 h 1062"/>
                <a:gd name="T42" fmla="*/ 3372 w 4857"/>
                <a:gd name="T43" fmla="*/ 638 h 1062"/>
                <a:gd name="T44" fmla="*/ 3539 w 4857"/>
                <a:gd name="T45" fmla="*/ 576 h 1062"/>
                <a:gd name="T46" fmla="*/ 3798 w 4857"/>
                <a:gd name="T47" fmla="*/ 639 h 1062"/>
                <a:gd name="T48" fmla="*/ 3840 w 4857"/>
                <a:gd name="T49" fmla="*/ 654 h 1062"/>
                <a:gd name="T50" fmla="*/ 3883 w 4857"/>
                <a:gd name="T51" fmla="*/ 667 h 1062"/>
                <a:gd name="T52" fmla="*/ 4143 w 4857"/>
                <a:gd name="T53" fmla="*/ 731 h 1062"/>
                <a:gd name="T54" fmla="*/ 4499 w 4857"/>
                <a:gd name="T55" fmla="*/ 754 h 1062"/>
                <a:gd name="T56" fmla="*/ 4499 w 4857"/>
                <a:gd name="T57" fmla="*/ 755 h 1062"/>
                <a:gd name="T58" fmla="*/ 4142 w 4857"/>
                <a:gd name="T59" fmla="*/ 733 h 1062"/>
                <a:gd name="T60" fmla="*/ 3882 w 4857"/>
                <a:gd name="T61" fmla="*/ 669 h 1062"/>
                <a:gd name="T62" fmla="*/ 3839 w 4857"/>
                <a:gd name="T63" fmla="*/ 656 h 1062"/>
                <a:gd name="T64" fmla="*/ 3797 w 4857"/>
                <a:gd name="T65" fmla="*/ 641 h 1062"/>
                <a:gd name="T66" fmla="*/ 3539 w 4857"/>
                <a:gd name="T67" fmla="*/ 579 h 1062"/>
                <a:gd name="T68" fmla="*/ 3374 w 4857"/>
                <a:gd name="T69" fmla="*/ 641 h 1062"/>
                <a:gd name="T70" fmla="*/ 3222 w 4857"/>
                <a:gd name="T71" fmla="*/ 735 h 1062"/>
                <a:gd name="T72" fmla="*/ 2963 w 4857"/>
                <a:gd name="T73" fmla="*/ 801 h 1062"/>
                <a:gd name="T74" fmla="*/ 2617 w 4857"/>
                <a:gd name="T75" fmla="*/ 727 h 1062"/>
                <a:gd name="T76" fmla="*/ 2427 w 4857"/>
                <a:gd name="T77" fmla="*/ 540 h 1062"/>
                <a:gd name="T78" fmla="*/ 2322 w 4857"/>
                <a:gd name="T79" fmla="*/ 294 h 1062"/>
                <a:gd name="T80" fmla="*/ 2255 w 4857"/>
                <a:gd name="T81" fmla="*/ 128 h 1062"/>
                <a:gd name="T82" fmla="*/ 2206 w 4857"/>
                <a:gd name="T83" fmla="*/ 55 h 1062"/>
                <a:gd name="T84" fmla="*/ 2131 w 4857"/>
                <a:gd name="T85" fmla="*/ 10 h 1062"/>
                <a:gd name="T86" fmla="*/ 2043 w 4857"/>
                <a:gd name="T87" fmla="*/ 8 h 1062"/>
                <a:gd name="T88" fmla="*/ 1950 w 4857"/>
                <a:gd name="T89" fmla="*/ 42 h 1062"/>
                <a:gd name="T90" fmla="*/ 1921 w 4857"/>
                <a:gd name="T91" fmla="*/ 59 h 1062"/>
                <a:gd name="T92" fmla="*/ 1876 w 4857"/>
                <a:gd name="T93" fmla="*/ 92 h 1062"/>
                <a:gd name="T94" fmla="*/ 1867 w 4857"/>
                <a:gd name="T95" fmla="*/ 99 h 1062"/>
                <a:gd name="T96" fmla="*/ 1834 w 4857"/>
                <a:gd name="T97" fmla="*/ 129 h 1062"/>
                <a:gd name="T98" fmla="*/ 1803 w 4857"/>
                <a:gd name="T99" fmla="*/ 161 h 1062"/>
                <a:gd name="T100" fmla="*/ 1760 w 4857"/>
                <a:gd name="T101" fmla="*/ 212 h 1062"/>
                <a:gd name="T102" fmla="*/ 1654 w 4857"/>
                <a:gd name="T103" fmla="*/ 356 h 1062"/>
                <a:gd name="T104" fmla="*/ 1600 w 4857"/>
                <a:gd name="T105" fmla="*/ 427 h 1062"/>
                <a:gd name="T106" fmla="*/ 1542 w 4857"/>
                <a:gd name="T107" fmla="*/ 496 h 1062"/>
                <a:gd name="T108" fmla="*/ 1481 w 4857"/>
                <a:gd name="T109" fmla="*/ 561 h 1062"/>
                <a:gd name="T110" fmla="*/ 709 w 4857"/>
                <a:gd name="T111" fmla="*/ 993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57" h="1062">
                  <a:moveTo>
                    <a:pt x="0" y="1015"/>
                  </a:moveTo>
                  <a:cubicBezTo>
                    <a:pt x="234" y="1061"/>
                    <a:pt x="478" y="1050"/>
                    <a:pt x="709" y="991"/>
                  </a:cubicBezTo>
                  <a:cubicBezTo>
                    <a:pt x="940" y="933"/>
                    <a:pt x="1158" y="826"/>
                    <a:pt x="1345" y="677"/>
                  </a:cubicBezTo>
                  <a:cubicBezTo>
                    <a:pt x="1392" y="640"/>
                    <a:pt x="1436" y="600"/>
                    <a:pt x="1479" y="559"/>
                  </a:cubicBezTo>
                  <a:cubicBezTo>
                    <a:pt x="1510" y="527"/>
                    <a:pt x="1510" y="527"/>
                    <a:pt x="1510" y="527"/>
                  </a:cubicBezTo>
                  <a:cubicBezTo>
                    <a:pt x="1520" y="516"/>
                    <a:pt x="1530" y="505"/>
                    <a:pt x="1540" y="494"/>
                  </a:cubicBezTo>
                  <a:cubicBezTo>
                    <a:pt x="1550" y="483"/>
                    <a:pt x="1560" y="471"/>
                    <a:pt x="1569" y="460"/>
                  </a:cubicBezTo>
                  <a:cubicBezTo>
                    <a:pt x="1579" y="449"/>
                    <a:pt x="1589" y="437"/>
                    <a:pt x="1598" y="425"/>
                  </a:cubicBezTo>
                  <a:cubicBezTo>
                    <a:pt x="1607" y="414"/>
                    <a:pt x="1616" y="402"/>
                    <a:pt x="1625" y="390"/>
                  </a:cubicBezTo>
                  <a:cubicBezTo>
                    <a:pt x="1634" y="378"/>
                    <a:pt x="1643" y="366"/>
                    <a:pt x="1651" y="354"/>
                  </a:cubicBezTo>
                  <a:cubicBezTo>
                    <a:pt x="1704" y="282"/>
                    <a:pt x="1704" y="282"/>
                    <a:pt x="1704" y="282"/>
                  </a:cubicBezTo>
                  <a:cubicBezTo>
                    <a:pt x="1721" y="257"/>
                    <a:pt x="1739" y="234"/>
                    <a:pt x="1757" y="210"/>
                  </a:cubicBezTo>
                  <a:cubicBezTo>
                    <a:pt x="1767" y="199"/>
                    <a:pt x="1776" y="187"/>
                    <a:pt x="1786" y="176"/>
                  </a:cubicBezTo>
                  <a:cubicBezTo>
                    <a:pt x="1791" y="170"/>
                    <a:pt x="1796" y="164"/>
                    <a:pt x="1801" y="159"/>
                  </a:cubicBezTo>
                  <a:cubicBezTo>
                    <a:pt x="1816" y="143"/>
                    <a:pt x="1816" y="143"/>
                    <a:pt x="1816" y="143"/>
                  </a:cubicBezTo>
                  <a:cubicBezTo>
                    <a:pt x="1821" y="137"/>
                    <a:pt x="1827" y="132"/>
                    <a:pt x="1832" y="127"/>
                  </a:cubicBezTo>
                  <a:cubicBezTo>
                    <a:pt x="1837" y="122"/>
                    <a:pt x="1843" y="116"/>
                    <a:pt x="1848" y="111"/>
                  </a:cubicBezTo>
                  <a:cubicBezTo>
                    <a:pt x="1865" y="96"/>
                    <a:pt x="1865" y="96"/>
                    <a:pt x="1865" y="96"/>
                  </a:cubicBezTo>
                  <a:cubicBezTo>
                    <a:pt x="1869" y="93"/>
                    <a:pt x="1869" y="93"/>
                    <a:pt x="1869" y="93"/>
                  </a:cubicBezTo>
                  <a:cubicBezTo>
                    <a:pt x="1874" y="89"/>
                    <a:pt x="1874" y="89"/>
                    <a:pt x="1874" y="89"/>
                  </a:cubicBezTo>
                  <a:cubicBezTo>
                    <a:pt x="1883" y="82"/>
                    <a:pt x="1883" y="82"/>
                    <a:pt x="1883" y="82"/>
                  </a:cubicBezTo>
                  <a:cubicBezTo>
                    <a:pt x="1894" y="73"/>
                    <a:pt x="1907" y="65"/>
                    <a:pt x="1919" y="56"/>
                  </a:cubicBezTo>
                  <a:cubicBezTo>
                    <a:pt x="1925" y="52"/>
                    <a:pt x="1932" y="49"/>
                    <a:pt x="1938" y="45"/>
                  </a:cubicBezTo>
                  <a:cubicBezTo>
                    <a:pt x="1948" y="39"/>
                    <a:pt x="1948" y="39"/>
                    <a:pt x="1948" y="39"/>
                  </a:cubicBezTo>
                  <a:cubicBezTo>
                    <a:pt x="1951" y="37"/>
                    <a:pt x="1955" y="36"/>
                    <a:pt x="1958" y="34"/>
                  </a:cubicBezTo>
                  <a:cubicBezTo>
                    <a:pt x="1985" y="20"/>
                    <a:pt x="2013" y="10"/>
                    <a:pt x="2043" y="4"/>
                  </a:cubicBezTo>
                  <a:cubicBezTo>
                    <a:pt x="2057" y="1"/>
                    <a:pt x="2072" y="0"/>
                    <a:pt x="2087" y="0"/>
                  </a:cubicBezTo>
                  <a:cubicBezTo>
                    <a:pt x="2102" y="0"/>
                    <a:pt x="2117" y="2"/>
                    <a:pt x="2132" y="6"/>
                  </a:cubicBezTo>
                  <a:cubicBezTo>
                    <a:pt x="2146" y="10"/>
                    <a:pt x="2160" y="16"/>
                    <a:pt x="2173" y="24"/>
                  </a:cubicBezTo>
                  <a:cubicBezTo>
                    <a:pt x="2186" y="32"/>
                    <a:pt x="2198" y="41"/>
                    <a:pt x="2208" y="52"/>
                  </a:cubicBezTo>
                  <a:cubicBezTo>
                    <a:pt x="2219" y="63"/>
                    <a:pt x="2228" y="75"/>
                    <a:pt x="2236" y="87"/>
                  </a:cubicBezTo>
                  <a:cubicBezTo>
                    <a:pt x="2245" y="100"/>
                    <a:pt x="2252" y="113"/>
                    <a:pt x="2259" y="126"/>
                  </a:cubicBezTo>
                  <a:cubicBezTo>
                    <a:pt x="2272" y="153"/>
                    <a:pt x="2283" y="181"/>
                    <a:pt x="2294" y="209"/>
                  </a:cubicBezTo>
                  <a:cubicBezTo>
                    <a:pt x="2305" y="236"/>
                    <a:pt x="2316" y="264"/>
                    <a:pt x="2326" y="292"/>
                  </a:cubicBezTo>
                  <a:cubicBezTo>
                    <a:pt x="2346" y="348"/>
                    <a:pt x="2367" y="404"/>
                    <a:pt x="2391" y="459"/>
                  </a:cubicBezTo>
                  <a:cubicBezTo>
                    <a:pt x="2403" y="486"/>
                    <a:pt x="2416" y="513"/>
                    <a:pt x="2431" y="539"/>
                  </a:cubicBezTo>
                  <a:cubicBezTo>
                    <a:pt x="2445" y="564"/>
                    <a:pt x="2462" y="589"/>
                    <a:pt x="2482" y="612"/>
                  </a:cubicBezTo>
                  <a:cubicBezTo>
                    <a:pt x="2520" y="657"/>
                    <a:pt x="2567" y="694"/>
                    <a:pt x="2619" y="723"/>
                  </a:cubicBezTo>
                  <a:cubicBezTo>
                    <a:pt x="2671" y="752"/>
                    <a:pt x="2728" y="773"/>
                    <a:pt x="2786" y="785"/>
                  </a:cubicBezTo>
                  <a:cubicBezTo>
                    <a:pt x="2844" y="797"/>
                    <a:pt x="2904" y="801"/>
                    <a:pt x="2963" y="798"/>
                  </a:cubicBezTo>
                  <a:cubicBezTo>
                    <a:pt x="3023" y="795"/>
                    <a:pt x="3082" y="784"/>
                    <a:pt x="3138" y="766"/>
                  </a:cubicBezTo>
                  <a:cubicBezTo>
                    <a:pt x="3166" y="756"/>
                    <a:pt x="3194" y="745"/>
                    <a:pt x="3221" y="733"/>
                  </a:cubicBezTo>
                  <a:cubicBezTo>
                    <a:pt x="3248" y="720"/>
                    <a:pt x="3273" y="705"/>
                    <a:pt x="3298" y="688"/>
                  </a:cubicBezTo>
                  <a:cubicBezTo>
                    <a:pt x="3323" y="672"/>
                    <a:pt x="3347" y="654"/>
                    <a:pt x="3372" y="638"/>
                  </a:cubicBezTo>
                  <a:cubicBezTo>
                    <a:pt x="3397" y="622"/>
                    <a:pt x="3423" y="607"/>
                    <a:pt x="3451" y="596"/>
                  </a:cubicBezTo>
                  <a:cubicBezTo>
                    <a:pt x="3479" y="584"/>
                    <a:pt x="3509" y="578"/>
                    <a:pt x="3539" y="576"/>
                  </a:cubicBezTo>
                  <a:cubicBezTo>
                    <a:pt x="3568" y="575"/>
                    <a:pt x="3598" y="578"/>
                    <a:pt x="3628" y="584"/>
                  </a:cubicBezTo>
                  <a:cubicBezTo>
                    <a:pt x="3686" y="596"/>
                    <a:pt x="3742" y="618"/>
                    <a:pt x="3798" y="639"/>
                  </a:cubicBezTo>
                  <a:cubicBezTo>
                    <a:pt x="3819" y="646"/>
                    <a:pt x="3819" y="646"/>
                    <a:pt x="3819" y="646"/>
                  </a:cubicBezTo>
                  <a:cubicBezTo>
                    <a:pt x="3840" y="654"/>
                    <a:pt x="3840" y="654"/>
                    <a:pt x="3840" y="654"/>
                  </a:cubicBezTo>
                  <a:cubicBezTo>
                    <a:pt x="3861" y="660"/>
                    <a:pt x="3861" y="660"/>
                    <a:pt x="3861" y="660"/>
                  </a:cubicBezTo>
                  <a:cubicBezTo>
                    <a:pt x="3883" y="667"/>
                    <a:pt x="3883" y="667"/>
                    <a:pt x="3883" y="667"/>
                  </a:cubicBezTo>
                  <a:cubicBezTo>
                    <a:pt x="3911" y="675"/>
                    <a:pt x="3940" y="684"/>
                    <a:pt x="3969" y="691"/>
                  </a:cubicBezTo>
                  <a:cubicBezTo>
                    <a:pt x="4026" y="707"/>
                    <a:pt x="4084" y="721"/>
                    <a:pt x="4143" y="731"/>
                  </a:cubicBezTo>
                  <a:cubicBezTo>
                    <a:pt x="4201" y="742"/>
                    <a:pt x="4261" y="746"/>
                    <a:pt x="4321" y="749"/>
                  </a:cubicBezTo>
                  <a:cubicBezTo>
                    <a:pt x="4380" y="753"/>
                    <a:pt x="4440" y="754"/>
                    <a:pt x="4499" y="754"/>
                  </a:cubicBezTo>
                  <a:cubicBezTo>
                    <a:pt x="4618" y="755"/>
                    <a:pt x="4738" y="751"/>
                    <a:pt x="4857" y="746"/>
                  </a:cubicBezTo>
                  <a:cubicBezTo>
                    <a:pt x="4738" y="751"/>
                    <a:pt x="4619" y="756"/>
                    <a:pt x="4499" y="755"/>
                  </a:cubicBezTo>
                  <a:cubicBezTo>
                    <a:pt x="4440" y="755"/>
                    <a:pt x="4380" y="754"/>
                    <a:pt x="4320" y="751"/>
                  </a:cubicBezTo>
                  <a:cubicBezTo>
                    <a:pt x="4261" y="748"/>
                    <a:pt x="4201" y="744"/>
                    <a:pt x="4142" y="733"/>
                  </a:cubicBezTo>
                  <a:cubicBezTo>
                    <a:pt x="4084" y="723"/>
                    <a:pt x="4026" y="709"/>
                    <a:pt x="3968" y="694"/>
                  </a:cubicBezTo>
                  <a:cubicBezTo>
                    <a:pt x="3939" y="686"/>
                    <a:pt x="3911" y="677"/>
                    <a:pt x="3882" y="669"/>
                  </a:cubicBezTo>
                  <a:cubicBezTo>
                    <a:pt x="3861" y="663"/>
                    <a:pt x="3861" y="663"/>
                    <a:pt x="3861" y="663"/>
                  </a:cubicBezTo>
                  <a:cubicBezTo>
                    <a:pt x="3839" y="656"/>
                    <a:pt x="3839" y="656"/>
                    <a:pt x="3839" y="656"/>
                  </a:cubicBezTo>
                  <a:cubicBezTo>
                    <a:pt x="3818" y="649"/>
                    <a:pt x="3818" y="649"/>
                    <a:pt x="3818" y="649"/>
                  </a:cubicBezTo>
                  <a:cubicBezTo>
                    <a:pt x="3797" y="641"/>
                    <a:pt x="3797" y="641"/>
                    <a:pt x="3797" y="641"/>
                  </a:cubicBezTo>
                  <a:cubicBezTo>
                    <a:pt x="3741" y="621"/>
                    <a:pt x="3686" y="598"/>
                    <a:pt x="3627" y="586"/>
                  </a:cubicBezTo>
                  <a:cubicBezTo>
                    <a:pt x="3598" y="580"/>
                    <a:pt x="3568" y="577"/>
                    <a:pt x="3539" y="579"/>
                  </a:cubicBezTo>
                  <a:cubicBezTo>
                    <a:pt x="3509" y="581"/>
                    <a:pt x="3480" y="587"/>
                    <a:pt x="3452" y="598"/>
                  </a:cubicBezTo>
                  <a:cubicBezTo>
                    <a:pt x="3425" y="609"/>
                    <a:pt x="3399" y="624"/>
                    <a:pt x="3374" y="641"/>
                  </a:cubicBezTo>
                  <a:cubicBezTo>
                    <a:pt x="3349" y="657"/>
                    <a:pt x="3325" y="674"/>
                    <a:pt x="3300" y="691"/>
                  </a:cubicBezTo>
                  <a:cubicBezTo>
                    <a:pt x="3275" y="707"/>
                    <a:pt x="3249" y="723"/>
                    <a:pt x="3222" y="735"/>
                  </a:cubicBezTo>
                  <a:cubicBezTo>
                    <a:pt x="3195" y="748"/>
                    <a:pt x="3167" y="759"/>
                    <a:pt x="3139" y="769"/>
                  </a:cubicBezTo>
                  <a:cubicBezTo>
                    <a:pt x="3082" y="787"/>
                    <a:pt x="3023" y="798"/>
                    <a:pt x="2963" y="801"/>
                  </a:cubicBezTo>
                  <a:cubicBezTo>
                    <a:pt x="2904" y="805"/>
                    <a:pt x="2844" y="800"/>
                    <a:pt x="2785" y="788"/>
                  </a:cubicBezTo>
                  <a:cubicBezTo>
                    <a:pt x="2727" y="776"/>
                    <a:pt x="2670" y="755"/>
                    <a:pt x="2617" y="727"/>
                  </a:cubicBezTo>
                  <a:cubicBezTo>
                    <a:pt x="2565" y="697"/>
                    <a:pt x="2517" y="660"/>
                    <a:pt x="2479" y="614"/>
                  </a:cubicBezTo>
                  <a:cubicBezTo>
                    <a:pt x="2459" y="591"/>
                    <a:pt x="2442" y="567"/>
                    <a:pt x="2427" y="540"/>
                  </a:cubicBezTo>
                  <a:cubicBezTo>
                    <a:pt x="2413" y="514"/>
                    <a:pt x="2400" y="488"/>
                    <a:pt x="2387" y="460"/>
                  </a:cubicBezTo>
                  <a:cubicBezTo>
                    <a:pt x="2363" y="406"/>
                    <a:pt x="2343" y="350"/>
                    <a:pt x="2322" y="294"/>
                  </a:cubicBezTo>
                  <a:cubicBezTo>
                    <a:pt x="2312" y="266"/>
                    <a:pt x="2301" y="238"/>
                    <a:pt x="2291" y="210"/>
                  </a:cubicBezTo>
                  <a:cubicBezTo>
                    <a:pt x="2280" y="182"/>
                    <a:pt x="2269" y="155"/>
                    <a:pt x="2255" y="128"/>
                  </a:cubicBezTo>
                  <a:cubicBezTo>
                    <a:pt x="2249" y="115"/>
                    <a:pt x="2241" y="102"/>
                    <a:pt x="2233" y="90"/>
                  </a:cubicBezTo>
                  <a:cubicBezTo>
                    <a:pt x="2225" y="77"/>
                    <a:pt x="2216" y="65"/>
                    <a:pt x="2206" y="55"/>
                  </a:cubicBezTo>
                  <a:cubicBezTo>
                    <a:pt x="2196" y="44"/>
                    <a:pt x="2184" y="35"/>
                    <a:pt x="2171" y="27"/>
                  </a:cubicBezTo>
                  <a:cubicBezTo>
                    <a:pt x="2159" y="19"/>
                    <a:pt x="2145" y="14"/>
                    <a:pt x="2131" y="10"/>
                  </a:cubicBezTo>
                  <a:cubicBezTo>
                    <a:pt x="2117" y="6"/>
                    <a:pt x="2102" y="4"/>
                    <a:pt x="2087" y="4"/>
                  </a:cubicBezTo>
                  <a:cubicBezTo>
                    <a:pt x="2072" y="3"/>
                    <a:pt x="2058" y="5"/>
                    <a:pt x="2043" y="8"/>
                  </a:cubicBezTo>
                  <a:cubicBezTo>
                    <a:pt x="2014" y="13"/>
                    <a:pt x="1986" y="24"/>
                    <a:pt x="1960" y="37"/>
                  </a:cubicBezTo>
                  <a:cubicBezTo>
                    <a:pt x="1956" y="39"/>
                    <a:pt x="1953" y="41"/>
                    <a:pt x="1950" y="42"/>
                  </a:cubicBezTo>
                  <a:cubicBezTo>
                    <a:pt x="1940" y="48"/>
                    <a:pt x="1940" y="48"/>
                    <a:pt x="1940" y="48"/>
                  </a:cubicBezTo>
                  <a:cubicBezTo>
                    <a:pt x="1934" y="52"/>
                    <a:pt x="1927" y="55"/>
                    <a:pt x="1921" y="59"/>
                  </a:cubicBezTo>
                  <a:cubicBezTo>
                    <a:pt x="1909" y="68"/>
                    <a:pt x="1896" y="76"/>
                    <a:pt x="1885" y="85"/>
                  </a:cubicBezTo>
                  <a:cubicBezTo>
                    <a:pt x="1876" y="92"/>
                    <a:pt x="1876" y="92"/>
                    <a:pt x="1876" y="92"/>
                  </a:cubicBezTo>
                  <a:cubicBezTo>
                    <a:pt x="1872" y="95"/>
                    <a:pt x="1872" y="95"/>
                    <a:pt x="1872" y="95"/>
                  </a:cubicBezTo>
                  <a:cubicBezTo>
                    <a:pt x="1867" y="99"/>
                    <a:pt x="1867" y="99"/>
                    <a:pt x="1867" y="99"/>
                  </a:cubicBezTo>
                  <a:cubicBezTo>
                    <a:pt x="1851" y="114"/>
                    <a:pt x="1851" y="114"/>
                    <a:pt x="1851" y="114"/>
                  </a:cubicBezTo>
                  <a:cubicBezTo>
                    <a:pt x="1845" y="119"/>
                    <a:pt x="1840" y="124"/>
                    <a:pt x="1834" y="129"/>
                  </a:cubicBezTo>
                  <a:cubicBezTo>
                    <a:pt x="1829" y="134"/>
                    <a:pt x="1824" y="139"/>
                    <a:pt x="1819" y="145"/>
                  </a:cubicBezTo>
                  <a:cubicBezTo>
                    <a:pt x="1803" y="161"/>
                    <a:pt x="1803" y="161"/>
                    <a:pt x="1803" y="161"/>
                  </a:cubicBezTo>
                  <a:cubicBezTo>
                    <a:pt x="1798" y="167"/>
                    <a:pt x="1794" y="172"/>
                    <a:pt x="1789" y="178"/>
                  </a:cubicBezTo>
                  <a:cubicBezTo>
                    <a:pt x="1779" y="189"/>
                    <a:pt x="1770" y="201"/>
                    <a:pt x="1760" y="212"/>
                  </a:cubicBezTo>
                  <a:cubicBezTo>
                    <a:pt x="1742" y="236"/>
                    <a:pt x="1724" y="259"/>
                    <a:pt x="1706" y="283"/>
                  </a:cubicBezTo>
                  <a:cubicBezTo>
                    <a:pt x="1654" y="356"/>
                    <a:pt x="1654" y="356"/>
                    <a:pt x="1654" y="356"/>
                  </a:cubicBezTo>
                  <a:cubicBezTo>
                    <a:pt x="1645" y="368"/>
                    <a:pt x="1636" y="380"/>
                    <a:pt x="1627" y="392"/>
                  </a:cubicBezTo>
                  <a:cubicBezTo>
                    <a:pt x="1618" y="404"/>
                    <a:pt x="1609" y="416"/>
                    <a:pt x="1600" y="427"/>
                  </a:cubicBezTo>
                  <a:cubicBezTo>
                    <a:pt x="1591" y="439"/>
                    <a:pt x="1581" y="451"/>
                    <a:pt x="1571" y="462"/>
                  </a:cubicBezTo>
                  <a:cubicBezTo>
                    <a:pt x="1562" y="473"/>
                    <a:pt x="1552" y="485"/>
                    <a:pt x="1542" y="496"/>
                  </a:cubicBezTo>
                  <a:cubicBezTo>
                    <a:pt x="1532" y="507"/>
                    <a:pt x="1522" y="518"/>
                    <a:pt x="1512" y="529"/>
                  </a:cubicBezTo>
                  <a:cubicBezTo>
                    <a:pt x="1481" y="561"/>
                    <a:pt x="1481" y="561"/>
                    <a:pt x="1481" y="561"/>
                  </a:cubicBezTo>
                  <a:cubicBezTo>
                    <a:pt x="1438" y="603"/>
                    <a:pt x="1393" y="642"/>
                    <a:pt x="1347" y="680"/>
                  </a:cubicBezTo>
                  <a:cubicBezTo>
                    <a:pt x="1160" y="828"/>
                    <a:pt x="940" y="935"/>
                    <a:pt x="709" y="993"/>
                  </a:cubicBezTo>
                  <a:cubicBezTo>
                    <a:pt x="478" y="1052"/>
                    <a:pt x="234" y="1062"/>
                    <a:pt x="0" y="10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34">
              <a:extLst>
                <a:ext uri="{FF2B5EF4-FFF2-40B4-BE49-F238E27FC236}">
                  <a16:creationId xmlns:a16="http://schemas.microsoft.com/office/drawing/2014/main" id="{548314F6-CA75-4C80-FD67-F4B88B6E5E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4863" y="1584325"/>
              <a:ext cx="12131675" cy="2478088"/>
            </a:xfrm>
            <a:custGeom>
              <a:avLst/>
              <a:gdLst>
                <a:gd name="T0" fmla="*/ 700 w 4857"/>
                <a:gd name="T1" fmla="*/ 923 h 991"/>
                <a:gd name="T2" fmla="*/ 1588 w 4857"/>
                <a:gd name="T3" fmla="*/ 384 h 991"/>
                <a:gd name="T4" fmla="*/ 1616 w 4857"/>
                <a:gd name="T5" fmla="*/ 349 h 991"/>
                <a:gd name="T6" fmla="*/ 1697 w 4857"/>
                <a:gd name="T7" fmla="*/ 245 h 991"/>
                <a:gd name="T8" fmla="*/ 1965 w 4857"/>
                <a:gd name="T9" fmla="*/ 20 h 991"/>
                <a:gd name="T10" fmla="*/ 2095 w 4857"/>
                <a:gd name="T11" fmla="*/ 4 h 991"/>
                <a:gd name="T12" fmla="*/ 2157 w 4857"/>
                <a:gd name="T13" fmla="*/ 29 h 991"/>
                <a:gd name="T14" fmla="*/ 2183 w 4857"/>
                <a:gd name="T15" fmla="*/ 50 h 991"/>
                <a:gd name="T16" fmla="*/ 2205 w 4857"/>
                <a:gd name="T17" fmla="*/ 75 h 991"/>
                <a:gd name="T18" fmla="*/ 2319 w 4857"/>
                <a:gd name="T19" fmla="*/ 313 h 991"/>
                <a:gd name="T20" fmla="*/ 2440 w 4857"/>
                <a:gd name="T21" fmla="*/ 547 h 991"/>
                <a:gd name="T22" fmla="*/ 2469 w 4857"/>
                <a:gd name="T23" fmla="*/ 580 h 991"/>
                <a:gd name="T24" fmla="*/ 2571 w 4857"/>
                <a:gd name="T25" fmla="*/ 663 h 991"/>
                <a:gd name="T26" fmla="*/ 2819 w 4857"/>
                <a:gd name="T27" fmla="*/ 743 h 991"/>
                <a:gd name="T28" fmla="*/ 3242 w 4857"/>
                <a:gd name="T29" fmla="*/ 649 h 991"/>
                <a:gd name="T30" fmla="*/ 3390 w 4857"/>
                <a:gd name="T31" fmla="*/ 554 h 991"/>
                <a:gd name="T32" fmla="*/ 3560 w 4857"/>
                <a:gd name="T33" fmla="*/ 512 h 991"/>
                <a:gd name="T34" fmla="*/ 3815 w 4857"/>
                <a:gd name="T35" fmla="*/ 578 h 991"/>
                <a:gd name="T36" fmla="*/ 3984 w 4857"/>
                <a:gd name="T37" fmla="*/ 629 h 991"/>
                <a:gd name="T38" fmla="*/ 4241 w 4857"/>
                <a:gd name="T39" fmla="*/ 686 h 991"/>
                <a:gd name="T40" fmla="*/ 4505 w 4857"/>
                <a:gd name="T41" fmla="*/ 707 h 991"/>
                <a:gd name="T42" fmla="*/ 4505 w 4857"/>
                <a:gd name="T43" fmla="*/ 708 h 991"/>
                <a:gd name="T44" fmla="*/ 4241 w 4857"/>
                <a:gd name="T45" fmla="*/ 688 h 991"/>
                <a:gd name="T46" fmla="*/ 3983 w 4857"/>
                <a:gd name="T47" fmla="*/ 631 h 991"/>
                <a:gd name="T48" fmla="*/ 3814 w 4857"/>
                <a:gd name="T49" fmla="*/ 580 h 991"/>
                <a:gd name="T50" fmla="*/ 3559 w 4857"/>
                <a:gd name="T51" fmla="*/ 514 h 991"/>
                <a:gd name="T52" fmla="*/ 3392 w 4857"/>
                <a:gd name="T53" fmla="*/ 557 h 991"/>
                <a:gd name="T54" fmla="*/ 3243 w 4857"/>
                <a:gd name="T55" fmla="*/ 652 h 991"/>
                <a:gd name="T56" fmla="*/ 2819 w 4857"/>
                <a:gd name="T57" fmla="*/ 747 h 991"/>
                <a:gd name="T58" fmla="*/ 2569 w 4857"/>
                <a:gd name="T59" fmla="*/ 666 h 991"/>
                <a:gd name="T60" fmla="*/ 2466 w 4857"/>
                <a:gd name="T61" fmla="*/ 583 h 991"/>
                <a:gd name="T62" fmla="*/ 2437 w 4857"/>
                <a:gd name="T63" fmla="*/ 549 h 991"/>
                <a:gd name="T64" fmla="*/ 2315 w 4857"/>
                <a:gd name="T65" fmla="*/ 314 h 991"/>
                <a:gd name="T66" fmla="*/ 2202 w 4857"/>
                <a:gd name="T67" fmla="*/ 77 h 991"/>
                <a:gd name="T68" fmla="*/ 2180 w 4857"/>
                <a:gd name="T69" fmla="*/ 53 h 991"/>
                <a:gd name="T70" fmla="*/ 2155 w 4857"/>
                <a:gd name="T71" fmla="*/ 32 h 991"/>
                <a:gd name="T72" fmla="*/ 2094 w 4857"/>
                <a:gd name="T73" fmla="*/ 8 h 991"/>
                <a:gd name="T74" fmla="*/ 1966 w 4857"/>
                <a:gd name="T75" fmla="*/ 24 h 991"/>
                <a:gd name="T76" fmla="*/ 1700 w 4857"/>
                <a:gd name="T77" fmla="*/ 247 h 991"/>
                <a:gd name="T78" fmla="*/ 1618 w 4857"/>
                <a:gd name="T79" fmla="*/ 351 h 991"/>
                <a:gd name="T80" fmla="*/ 1591 w 4857"/>
                <a:gd name="T81" fmla="*/ 385 h 991"/>
                <a:gd name="T82" fmla="*/ 700 w 4857"/>
                <a:gd name="T83" fmla="*/ 925 h 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57" h="991">
                  <a:moveTo>
                    <a:pt x="0" y="948"/>
                  </a:moveTo>
                  <a:cubicBezTo>
                    <a:pt x="232" y="990"/>
                    <a:pt x="472" y="979"/>
                    <a:pt x="700" y="923"/>
                  </a:cubicBezTo>
                  <a:cubicBezTo>
                    <a:pt x="928" y="867"/>
                    <a:pt x="1145" y="766"/>
                    <a:pt x="1333" y="625"/>
                  </a:cubicBezTo>
                  <a:cubicBezTo>
                    <a:pt x="1427" y="555"/>
                    <a:pt x="1513" y="474"/>
                    <a:pt x="1588" y="384"/>
                  </a:cubicBezTo>
                  <a:cubicBezTo>
                    <a:pt x="1593" y="378"/>
                    <a:pt x="1598" y="372"/>
                    <a:pt x="1602" y="367"/>
                  </a:cubicBezTo>
                  <a:cubicBezTo>
                    <a:pt x="1616" y="349"/>
                    <a:pt x="1616" y="349"/>
                    <a:pt x="1616" y="349"/>
                  </a:cubicBezTo>
                  <a:cubicBezTo>
                    <a:pt x="1643" y="314"/>
                    <a:pt x="1643" y="314"/>
                    <a:pt x="1643" y="314"/>
                  </a:cubicBezTo>
                  <a:cubicBezTo>
                    <a:pt x="1697" y="245"/>
                    <a:pt x="1697" y="245"/>
                    <a:pt x="1697" y="245"/>
                  </a:cubicBezTo>
                  <a:cubicBezTo>
                    <a:pt x="1734" y="199"/>
                    <a:pt x="1772" y="154"/>
                    <a:pt x="1816" y="115"/>
                  </a:cubicBezTo>
                  <a:cubicBezTo>
                    <a:pt x="1860" y="75"/>
                    <a:pt x="1910" y="42"/>
                    <a:pt x="1965" y="20"/>
                  </a:cubicBezTo>
                  <a:cubicBezTo>
                    <a:pt x="1992" y="10"/>
                    <a:pt x="2021" y="2"/>
                    <a:pt x="2051" y="1"/>
                  </a:cubicBezTo>
                  <a:cubicBezTo>
                    <a:pt x="2066" y="0"/>
                    <a:pt x="2080" y="1"/>
                    <a:pt x="2095" y="4"/>
                  </a:cubicBezTo>
                  <a:cubicBezTo>
                    <a:pt x="2110" y="7"/>
                    <a:pt x="2124" y="12"/>
                    <a:pt x="2137" y="18"/>
                  </a:cubicBezTo>
                  <a:cubicBezTo>
                    <a:pt x="2144" y="21"/>
                    <a:pt x="2151" y="25"/>
                    <a:pt x="2157" y="29"/>
                  </a:cubicBezTo>
                  <a:cubicBezTo>
                    <a:pt x="2163" y="33"/>
                    <a:pt x="2169" y="38"/>
                    <a:pt x="2174" y="42"/>
                  </a:cubicBezTo>
                  <a:cubicBezTo>
                    <a:pt x="2177" y="45"/>
                    <a:pt x="2180" y="47"/>
                    <a:pt x="2183" y="50"/>
                  </a:cubicBezTo>
                  <a:cubicBezTo>
                    <a:pt x="2185" y="53"/>
                    <a:pt x="2188" y="55"/>
                    <a:pt x="2190" y="58"/>
                  </a:cubicBezTo>
                  <a:cubicBezTo>
                    <a:pt x="2195" y="63"/>
                    <a:pt x="2200" y="69"/>
                    <a:pt x="2205" y="75"/>
                  </a:cubicBezTo>
                  <a:cubicBezTo>
                    <a:pt x="2223" y="98"/>
                    <a:pt x="2237" y="124"/>
                    <a:pt x="2250" y="151"/>
                  </a:cubicBezTo>
                  <a:cubicBezTo>
                    <a:pt x="2275" y="204"/>
                    <a:pt x="2297" y="259"/>
                    <a:pt x="2319" y="313"/>
                  </a:cubicBezTo>
                  <a:cubicBezTo>
                    <a:pt x="2342" y="367"/>
                    <a:pt x="2365" y="421"/>
                    <a:pt x="2393" y="473"/>
                  </a:cubicBezTo>
                  <a:cubicBezTo>
                    <a:pt x="2407" y="498"/>
                    <a:pt x="2422" y="523"/>
                    <a:pt x="2440" y="547"/>
                  </a:cubicBezTo>
                  <a:cubicBezTo>
                    <a:pt x="2445" y="553"/>
                    <a:pt x="2449" y="558"/>
                    <a:pt x="2454" y="564"/>
                  </a:cubicBezTo>
                  <a:cubicBezTo>
                    <a:pt x="2459" y="569"/>
                    <a:pt x="2464" y="575"/>
                    <a:pt x="2469" y="580"/>
                  </a:cubicBezTo>
                  <a:cubicBezTo>
                    <a:pt x="2479" y="591"/>
                    <a:pt x="2489" y="601"/>
                    <a:pt x="2500" y="611"/>
                  </a:cubicBezTo>
                  <a:cubicBezTo>
                    <a:pt x="2522" y="630"/>
                    <a:pt x="2546" y="648"/>
                    <a:pt x="2571" y="663"/>
                  </a:cubicBezTo>
                  <a:cubicBezTo>
                    <a:pt x="2596" y="678"/>
                    <a:pt x="2622" y="691"/>
                    <a:pt x="2649" y="702"/>
                  </a:cubicBezTo>
                  <a:cubicBezTo>
                    <a:pt x="2703" y="724"/>
                    <a:pt x="2761" y="737"/>
                    <a:pt x="2819" y="743"/>
                  </a:cubicBezTo>
                  <a:cubicBezTo>
                    <a:pt x="2936" y="755"/>
                    <a:pt x="3055" y="734"/>
                    <a:pt x="3163" y="688"/>
                  </a:cubicBezTo>
                  <a:cubicBezTo>
                    <a:pt x="3190" y="677"/>
                    <a:pt x="3217" y="664"/>
                    <a:pt x="3242" y="649"/>
                  </a:cubicBezTo>
                  <a:cubicBezTo>
                    <a:pt x="3267" y="634"/>
                    <a:pt x="3291" y="618"/>
                    <a:pt x="3316" y="601"/>
                  </a:cubicBezTo>
                  <a:cubicBezTo>
                    <a:pt x="3340" y="585"/>
                    <a:pt x="3364" y="568"/>
                    <a:pt x="3390" y="554"/>
                  </a:cubicBezTo>
                  <a:cubicBezTo>
                    <a:pt x="3416" y="540"/>
                    <a:pt x="3443" y="528"/>
                    <a:pt x="3472" y="521"/>
                  </a:cubicBezTo>
                  <a:cubicBezTo>
                    <a:pt x="3500" y="513"/>
                    <a:pt x="3530" y="510"/>
                    <a:pt x="3560" y="512"/>
                  </a:cubicBezTo>
                  <a:cubicBezTo>
                    <a:pt x="3589" y="513"/>
                    <a:pt x="3618" y="517"/>
                    <a:pt x="3647" y="524"/>
                  </a:cubicBezTo>
                  <a:cubicBezTo>
                    <a:pt x="3704" y="538"/>
                    <a:pt x="3759" y="560"/>
                    <a:pt x="3815" y="578"/>
                  </a:cubicBezTo>
                  <a:cubicBezTo>
                    <a:pt x="3843" y="588"/>
                    <a:pt x="3871" y="595"/>
                    <a:pt x="3899" y="604"/>
                  </a:cubicBezTo>
                  <a:cubicBezTo>
                    <a:pt x="3984" y="629"/>
                    <a:pt x="3984" y="629"/>
                    <a:pt x="3984" y="629"/>
                  </a:cubicBezTo>
                  <a:cubicBezTo>
                    <a:pt x="4040" y="646"/>
                    <a:pt x="4097" y="661"/>
                    <a:pt x="4154" y="672"/>
                  </a:cubicBezTo>
                  <a:cubicBezTo>
                    <a:pt x="4183" y="678"/>
                    <a:pt x="4212" y="683"/>
                    <a:pt x="4241" y="686"/>
                  </a:cubicBezTo>
                  <a:cubicBezTo>
                    <a:pt x="4270" y="690"/>
                    <a:pt x="4300" y="693"/>
                    <a:pt x="4329" y="696"/>
                  </a:cubicBezTo>
                  <a:cubicBezTo>
                    <a:pt x="4387" y="701"/>
                    <a:pt x="4446" y="705"/>
                    <a:pt x="4505" y="707"/>
                  </a:cubicBezTo>
                  <a:cubicBezTo>
                    <a:pt x="4622" y="711"/>
                    <a:pt x="4740" y="709"/>
                    <a:pt x="4857" y="702"/>
                  </a:cubicBezTo>
                  <a:cubicBezTo>
                    <a:pt x="4740" y="709"/>
                    <a:pt x="4622" y="712"/>
                    <a:pt x="4505" y="708"/>
                  </a:cubicBezTo>
                  <a:cubicBezTo>
                    <a:pt x="4446" y="706"/>
                    <a:pt x="4387" y="703"/>
                    <a:pt x="4329" y="697"/>
                  </a:cubicBezTo>
                  <a:cubicBezTo>
                    <a:pt x="4299" y="695"/>
                    <a:pt x="4270" y="692"/>
                    <a:pt x="4241" y="688"/>
                  </a:cubicBezTo>
                  <a:cubicBezTo>
                    <a:pt x="4212" y="684"/>
                    <a:pt x="4183" y="680"/>
                    <a:pt x="4154" y="674"/>
                  </a:cubicBezTo>
                  <a:cubicBezTo>
                    <a:pt x="4096" y="663"/>
                    <a:pt x="4039" y="648"/>
                    <a:pt x="3983" y="631"/>
                  </a:cubicBezTo>
                  <a:cubicBezTo>
                    <a:pt x="3898" y="606"/>
                    <a:pt x="3898" y="606"/>
                    <a:pt x="3898" y="606"/>
                  </a:cubicBezTo>
                  <a:cubicBezTo>
                    <a:pt x="3870" y="598"/>
                    <a:pt x="3842" y="590"/>
                    <a:pt x="3814" y="580"/>
                  </a:cubicBezTo>
                  <a:cubicBezTo>
                    <a:pt x="3758" y="562"/>
                    <a:pt x="3703" y="541"/>
                    <a:pt x="3646" y="527"/>
                  </a:cubicBezTo>
                  <a:cubicBezTo>
                    <a:pt x="3618" y="520"/>
                    <a:pt x="3589" y="515"/>
                    <a:pt x="3559" y="514"/>
                  </a:cubicBezTo>
                  <a:cubicBezTo>
                    <a:pt x="3530" y="513"/>
                    <a:pt x="3501" y="516"/>
                    <a:pt x="3472" y="523"/>
                  </a:cubicBezTo>
                  <a:cubicBezTo>
                    <a:pt x="3444" y="531"/>
                    <a:pt x="3417" y="542"/>
                    <a:pt x="3392" y="557"/>
                  </a:cubicBezTo>
                  <a:cubicBezTo>
                    <a:pt x="3366" y="571"/>
                    <a:pt x="3341" y="587"/>
                    <a:pt x="3317" y="604"/>
                  </a:cubicBezTo>
                  <a:cubicBezTo>
                    <a:pt x="3293" y="620"/>
                    <a:pt x="3269" y="637"/>
                    <a:pt x="3243" y="652"/>
                  </a:cubicBezTo>
                  <a:cubicBezTo>
                    <a:pt x="3218" y="667"/>
                    <a:pt x="3191" y="680"/>
                    <a:pt x="3164" y="691"/>
                  </a:cubicBezTo>
                  <a:cubicBezTo>
                    <a:pt x="3056" y="737"/>
                    <a:pt x="2936" y="758"/>
                    <a:pt x="2819" y="747"/>
                  </a:cubicBezTo>
                  <a:cubicBezTo>
                    <a:pt x="2760" y="741"/>
                    <a:pt x="2702" y="727"/>
                    <a:pt x="2648" y="705"/>
                  </a:cubicBezTo>
                  <a:cubicBezTo>
                    <a:pt x="2620" y="694"/>
                    <a:pt x="2594" y="681"/>
                    <a:pt x="2569" y="666"/>
                  </a:cubicBezTo>
                  <a:cubicBezTo>
                    <a:pt x="2543" y="651"/>
                    <a:pt x="2520" y="633"/>
                    <a:pt x="2498" y="614"/>
                  </a:cubicBezTo>
                  <a:cubicBezTo>
                    <a:pt x="2486" y="604"/>
                    <a:pt x="2476" y="593"/>
                    <a:pt x="2466" y="583"/>
                  </a:cubicBezTo>
                  <a:cubicBezTo>
                    <a:pt x="2461" y="577"/>
                    <a:pt x="2456" y="572"/>
                    <a:pt x="2451" y="566"/>
                  </a:cubicBezTo>
                  <a:cubicBezTo>
                    <a:pt x="2446" y="560"/>
                    <a:pt x="2442" y="555"/>
                    <a:pt x="2437" y="549"/>
                  </a:cubicBezTo>
                  <a:cubicBezTo>
                    <a:pt x="2419" y="526"/>
                    <a:pt x="2404" y="500"/>
                    <a:pt x="2390" y="474"/>
                  </a:cubicBezTo>
                  <a:cubicBezTo>
                    <a:pt x="2361" y="423"/>
                    <a:pt x="2338" y="369"/>
                    <a:pt x="2315" y="314"/>
                  </a:cubicBezTo>
                  <a:cubicBezTo>
                    <a:pt x="2293" y="260"/>
                    <a:pt x="2271" y="206"/>
                    <a:pt x="2246" y="153"/>
                  </a:cubicBezTo>
                  <a:cubicBezTo>
                    <a:pt x="2233" y="126"/>
                    <a:pt x="2220" y="100"/>
                    <a:pt x="2202" y="77"/>
                  </a:cubicBezTo>
                  <a:cubicBezTo>
                    <a:pt x="2197" y="71"/>
                    <a:pt x="2193" y="66"/>
                    <a:pt x="2188" y="60"/>
                  </a:cubicBezTo>
                  <a:cubicBezTo>
                    <a:pt x="2185" y="58"/>
                    <a:pt x="2182" y="55"/>
                    <a:pt x="2180" y="53"/>
                  </a:cubicBezTo>
                  <a:cubicBezTo>
                    <a:pt x="2177" y="50"/>
                    <a:pt x="2175" y="47"/>
                    <a:pt x="2172" y="45"/>
                  </a:cubicBezTo>
                  <a:cubicBezTo>
                    <a:pt x="2166" y="41"/>
                    <a:pt x="2161" y="36"/>
                    <a:pt x="2155" y="32"/>
                  </a:cubicBezTo>
                  <a:cubicBezTo>
                    <a:pt x="2149" y="28"/>
                    <a:pt x="2142" y="25"/>
                    <a:pt x="2136" y="21"/>
                  </a:cubicBezTo>
                  <a:cubicBezTo>
                    <a:pt x="2123" y="15"/>
                    <a:pt x="2109" y="10"/>
                    <a:pt x="2094" y="8"/>
                  </a:cubicBezTo>
                  <a:cubicBezTo>
                    <a:pt x="2080" y="5"/>
                    <a:pt x="2066" y="4"/>
                    <a:pt x="2051" y="5"/>
                  </a:cubicBezTo>
                  <a:cubicBezTo>
                    <a:pt x="2022" y="6"/>
                    <a:pt x="1993" y="13"/>
                    <a:pt x="1966" y="24"/>
                  </a:cubicBezTo>
                  <a:cubicBezTo>
                    <a:pt x="1911" y="45"/>
                    <a:pt x="1862" y="78"/>
                    <a:pt x="1818" y="117"/>
                  </a:cubicBezTo>
                  <a:cubicBezTo>
                    <a:pt x="1775" y="156"/>
                    <a:pt x="1736" y="201"/>
                    <a:pt x="1700" y="247"/>
                  </a:cubicBezTo>
                  <a:cubicBezTo>
                    <a:pt x="1645" y="316"/>
                    <a:pt x="1645" y="316"/>
                    <a:pt x="1645" y="316"/>
                  </a:cubicBezTo>
                  <a:cubicBezTo>
                    <a:pt x="1618" y="351"/>
                    <a:pt x="1618" y="351"/>
                    <a:pt x="1618" y="351"/>
                  </a:cubicBezTo>
                  <a:cubicBezTo>
                    <a:pt x="1605" y="368"/>
                    <a:pt x="1605" y="368"/>
                    <a:pt x="1605" y="368"/>
                  </a:cubicBezTo>
                  <a:cubicBezTo>
                    <a:pt x="1600" y="374"/>
                    <a:pt x="1595" y="380"/>
                    <a:pt x="1591" y="385"/>
                  </a:cubicBezTo>
                  <a:cubicBezTo>
                    <a:pt x="1515" y="476"/>
                    <a:pt x="1429" y="557"/>
                    <a:pt x="1335" y="627"/>
                  </a:cubicBezTo>
                  <a:cubicBezTo>
                    <a:pt x="1146" y="768"/>
                    <a:pt x="928" y="869"/>
                    <a:pt x="700" y="925"/>
                  </a:cubicBezTo>
                  <a:cubicBezTo>
                    <a:pt x="472" y="980"/>
                    <a:pt x="232" y="991"/>
                    <a:pt x="0" y="9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35">
              <a:extLst>
                <a:ext uri="{FF2B5EF4-FFF2-40B4-BE49-F238E27FC236}">
                  <a16:creationId xmlns:a16="http://schemas.microsoft.com/office/drawing/2014/main" id="{A08E6B6D-97B4-6960-8E40-176AC971CC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1688" y="1730375"/>
              <a:ext cx="12130088" cy="2297113"/>
            </a:xfrm>
            <a:custGeom>
              <a:avLst/>
              <a:gdLst>
                <a:gd name="T0" fmla="*/ 690 w 4856"/>
                <a:gd name="T1" fmla="*/ 854 h 919"/>
                <a:gd name="T2" fmla="*/ 1321 w 4856"/>
                <a:gd name="T3" fmla="*/ 572 h 919"/>
                <a:gd name="T4" fmla="*/ 1635 w 4856"/>
                <a:gd name="T5" fmla="*/ 275 h 919"/>
                <a:gd name="T6" fmla="*/ 1817 w 4856"/>
                <a:gd name="T7" fmla="*/ 88 h 919"/>
                <a:gd name="T8" fmla="*/ 1910 w 4856"/>
                <a:gd name="T9" fmla="*/ 32 h 919"/>
                <a:gd name="T10" fmla="*/ 1972 w 4856"/>
                <a:gd name="T11" fmla="*/ 9 h 919"/>
                <a:gd name="T12" fmla="*/ 2004 w 4856"/>
                <a:gd name="T13" fmla="*/ 3 h 919"/>
                <a:gd name="T14" fmla="*/ 2015 w 4856"/>
                <a:gd name="T15" fmla="*/ 2 h 919"/>
                <a:gd name="T16" fmla="*/ 2140 w 4856"/>
                <a:gd name="T17" fmla="*/ 34 h 919"/>
                <a:gd name="T18" fmla="*/ 2156 w 4856"/>
                <a:gd name="T19" fmla="*/ 47 h 919"/>
                <a:gd name="T20" fmla="*/ 2198 w 4856"/>
                <a:gd name="T21" fmla="*/ 98 h 919"/>
                <a:gd name="T22" fmla="*/ 2315 w 4856"/>
                <a:gd name="T23" fmla="*/ 331 h 919"/>
                <a:gd name="T24" fmla="*/ 2426 w 4856"/>
                <a:gd name="T25" fmla="*/ 517 h 919"/>
                <a:gd name="T26" fmla="*/ 2523 w 4856"/>
                <a:gd name="T27" fmla="*/ 602 h 919"/>
                <a:gd name="T28" fmla="*/ 2681 w 4856"/>
                <a:gd name="T29" fmla="*/ 672 h 919"/>
                <a:gd name="T30" fmla="*/ 3024 w 4856"/>
                <a:gd name="T31" fmla="*/ 669 h 919"/>
                <a:gd name="T32" fmla="*/ 3185 w 4856"/>
                <a:gd name="T33" fmla="*/ 606 h 919"/>
                <a:gd name="T34" fmla="*/ 3409 w 4856"/>
                <a:gd name="T35" fmla="*/ 472 h 919"/>
                <a:gd name="T36" fmla="*/ 3580 w 4856"/>
                <a:gd name="T37" fmla="*/ 448 h 919"/>
                <a:gd name="T38" fmla="*/ 3831 w 4856"/>
                <a:gd name="T39" fmla="*/ 515 h 919"/>
                <a:gd name="T40" fmla="*/ 4165 w 4856"/>
                <a:gd name="T41" fmla="*/ 614 h 919"/>
                <a:gd name="T42" fmla="*/ 4250 w 4856"/>
                <a:gd name="T43" fmla="*/ 630 h 919"/>
                <a:gd name="T44" fmla="*/ 4509 w 4856"/>
                <a:gd name="T45" fmla="*/ 659 h 919"/>
                <a:gd name="T46" fmla="*/ 4509 w 4856"/>
                <a:gd name="T47" fmla="*/ 660 h 919"/>
                <a:gd name="T48" fmla="*/ 4250 w 4856"/>
                <a:gd name="T49" fmla="*/ 632 h 919"/>
                <a:gd name="T50" fmla="*/ 4164 w 4856"/>
                <a:gd name="T51" fmla="*/ 615 h 919"/>
                <a:gd name="T52" fmla="*/ 3831 w 4856"/>
                <a:gd name="T53" fmla="*/ 518 h 919"/>
                <a:gd name="T54" fmla="*/ 3579 w 4856"/>
                <a:gd name="T55" fmla="*/ 451 h 919"/>
                <a:gd name="T56" fmla="*/ 3410 w 4856"/>
                <a:gd name="T57" fmla="*/ 475 h 919"/>
                <a:gd name="T58" fmla="*/ 3187 w 4856"/>
                <a:gd name="T59" fmla="*/ 608 h 919"/>
                <a:gd name="T60" fmla="*/ 3025 w 4856"/>
                <a:gd name="T61" fmla="*/ 672 h 919"/>
                <a:gd name="T62" fmla="*/ 2680 w 4856"/>
                <a:gd name="T63" fmla="*/ 675 h 919"/>
                <a:gd name="T64" fmla="*/ 2521 w 4856"/>
                <a:gd name="T65" fmla="*/ 605 h 919"/>
                <a:gd name="T66" fmla="*/ 2423 w 4856"/>
                <a:gd name="T67" fmla="*/ 519 h 919"/>
                <a:gd name="T68" fmla="*/ 2311 w 4856"/>
                <a:gd name="T69" fmla="*/ 333 h 919"/>
                <a:gd name="T70" fmla="*/ 2195 w 4856"/>
                <a:gd name="T71" fmla="*/ 100 h 919"/>
                <a:gd name="T72" fmla="*/ 2154 w 4856"/>
                <a:gd name="T73" fmla="*/ 50 h 919"/>
                <a:gd name="T74" fmla="*/ 2137 w 4856"/>
                <a:gd name="T75" fmla="*/ 37 h 919"/>
                <a:gd name="T76" fmla="*/ 2015 w 4856"/>
                <a:gd name="T77" fmla="*/ 5 h 919"/>
                <a:gd name="T78" fmla="*/ 2004 w 4856"/>
                <a:gd name="T79" fmla="*/ 7 h 919"/>
                <a:gd name="T80" fmla="*/ 1973 w 4856"/>
                <a:gd name="T81" fmla="*/ 13 h 919"/>
                <a:gd name="T82" fmla="*/ 1912 w 4856"/>
                <a:gd name="T83" fmla="*/ 35 h 919"/>
                <a:gd name="T84" fmla="*/ 1819 w 4856"/>
                <a:gd name="T85" fmla="*/ 91 h 919"/>
                <a:gd name="T86" fmla="*/ 1638 w 4856"/>
                <a:gd name="T87" fmla="*/ 277 h 919"/>
                <a:gd name="T88" fmla="*/ 1322 w 4856"/>
                <a:gd name="T89" fmla="*/ 574 h 919"/>
                <a:gd name="T90" fmla="*/ 691 w 4856"/>
                <a:gd name="T91" fmla="*/ 855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56" h="919">
                  <a:moveTo>
                    <a:pt x="0" y="880"/>
                  </a:moveTo>
                  <a:cubicBezTo>
                    <a:pt x="229" y="918"/>
                    <a:pt x="465" y="907"/>
                    <a:pt x="690" y="854"/>
                  </a:cubicBezTo>
                  <a:cubicBezTo>
                    <a:pt x="803" y="827"/>
                    <a:pt x="913" y="790"/>
                    <a:pt x="1019" y="743"/>
                  </a:cubicBezTo>
                  <a:cubicBezTo>
                    <a:pt x="1125" y="696"/>
                    <a:pt x="1226" y="639"/>
                    <a:pt x="1321" y="572"/>
                  </a:cubicBezTo>
                  <a:cubicBezTo>
                    <a:pt x="1415" y="505"/>
                    <a:pt x="1502" y="428"/>
                    <a:pt x="1579" y="341"/>
                  </a:cubicBezTo>
                  <a:cubicBezTo>
                    <a:pt x="1635" y="275"/>
                    <a:pt x="1635" y="275"/>
                    <a:pt x="1635" y="275"/>
                  </a:cubicBezTo>
                  <a:cubicBezTo>
                    <a:pt x="1654" y="253"/>
                    <a:pt x="1673" y="231"/>
                    <a:pt x="1692" y="209"/>
                  </a:cubicBezTo>
                  <a:cubicBezTo>
                    <a:pt x="1730" y="165"/>
                    <a:pt x="1771" y="124"/>
                    <a:pt x="1817" y="88"/>
                  </a:cubicBezTo>
                  <a:cubicBezTo>
                    <a:pt x="1840" y="71"/>
                    <a:pt x="1865" y="55"/>
                    <a:pt x="1891" y="41"/>
                  </a:cubicBezTo>
                  <a:cubicBezTo>
                    <a:pt x="1897" y="38"/>
                    <a:pt x="1904" y="35"/>
                    <a:pt x="1910" y="32"/>
                  </a:cubicBezTo>
                  <a:cubicBezTo>
                    <a:pt x="1917" y="29"/>
                    <a:pt x="1924" y="26"/>
                    <a:pt x="1930" y="23"/>
                  </a:cubicBezTo>
                  <a:cubicBezTo>
                    <a:pt x="1944" y="18"/>
                    <a:pt x="1958" y="13"/>
                    <a:pt x="1972" y="9"/>
                  </a:cubicBezTo>
                  <a:cubicBezTo>
                    <a:pt x="1979" y="7"/>
                    <a:pt x="1986" y="6"/>
                    <a:pt x="1993" y="5"/>
                  </a:cubicBezTo>
                  <a:cubicBezTo>
                    <a:pt x="1997" y="4"/>
                    <a:pt x="2000" y="4"/>
                    <a:pt x="2004" y="3"/>
                  </a:cubicBezTo>
                  <a:cubicBezTo>
                    <a:pt x="2009" y="2"/>
                    <a:pt x="2009" y="2"/>
                    <a:pt x="2009" y="2"/>
                  </a:cubicBezTo>
                  <a:cubicBezTo>
                    <a:pt x="2015" y="2"/>
                    <a:pt x="2015" y="2"/>
                    <a:pt x="2015" y="2"/>
                  </a:cubicBezTo>
                  <a:cubicBezTo>
                    <a:pt x="2029" y="0"/>
                    <a:pt x="2044" y="1"/>
                    <a:pt x="2058" y="2"/>
                  </a:cubicBezTo>
                  <a:cubicBezTo>
                    <a:pt x="2088" y="6"/>
                    <a:pt x="2116" y="16"/>
                    <a:pt x="2140" y="34"/>
                  </a:cubicBezTo>
                  <a:cubicBezTo>
                    <a:pt x="2148" y="40"/>
                    <a:pt x="2148" y="40"/>
                    <a:pt x="2148" y="40"/>
                  </a:cubicBezTo>
                  <a:cubicBezTo>
                    <a:pt x="2151" y="42"/>
                    <a:pt x="2154" y="45"/>
                    <a:pt x="2156" y="47"/>
                  </a:cubicBezTo>
                  <a:cubicBezTo>
                    <a:pt x="2162" y="52"/>
                    <a:pt x="2167" y="58"/>
                    <a:pt x="2172" y="63"/>
                  </a:cubicBezTo>
                  <a:cubicBezTo>
                    <a:pt x="2182" y="74"/>
                    <a:pt x="2190" y="86"/>
                    <a:pt x="2198" y="98"/>
                  </a:cubicBezTo>
                  <a:cubicBezTo>
                    <a:pt x="2215" y="122"/>
                    <a:pt x="2228" y="148"/>
                    <a:pt x="2241" y="174"/>
                  </a:cubicBezTo>
                  <a:cubicBezTo>
                    <a:pt x="2266" y="226"/>
                    <a:pt x="2290" y="279"/>
                    <a:pt x="2315" y="331"/>
                  </a:cubicBezTo>
                  <a:cubicBezTo>
                    <a:pt x="2340" y="383"/>
                    <a:pt x="2367" y="435"/>
                    <a:pt x="2400" y="482"/>
                  </a:cubicBezTo>
                  <a:cubicBezTo>
                    <a:pt x="2408" y="494"/>
                    <a:pt x="2417" y="506"/>
                    <a:pt x="2426" y="517"/>
                  </a:cubicBezTo>
                  <a:cubicBezTo>
                    <a:pt x="2435" y="527"/>
                    <a:pt x="2445" y="538"/>
                    <a:pt x="2456" y="548"/>
                  </a:cubicBezTo>
                  <a:cubicBezTo>
                    <a:pt x="2477" y="568"/>
                    <a:pt x="2499" y="586"/>
                    <a:pt x="2523" y="602"/>
                  </a:cubicBezTo>
                  <a:cubicBezTo>
                    <a:pt x="2547" y="618"/>
                    <a:pt x="2573" y="632"/>
                    <a:pt x="2599" y="643"/>
                  </a:cubicBezTo>
                  <a:cubicBezTo>
                    <a:pt x="2626" y="655"/>
                    <a:pt x="2653" y="664"/>
                    <a:pt x="2681" y="672"/>
                  </a:cubicBezTo>
                  <a:cubicBezTo>
                    <a:pt x="2737" y="687"/>
                    <a:pt x="2795" y="694"/>
                    <a:pt x="2853" y="693"/>
                  </a:cubicBezTo>
                  <a:cubicBezTo>
                    <a:pt x="2910" y="692"/>
                    <a:pt x="2968" y="684"/>
                    <a:pt x="3024" y="669"/>
                  </a:cubicBezTo>
                  <a:cubicBezTo>
                    <a:pt x="3052" y="661"/>
                    <a:pt x="3079" y="652"/>
                    <a:pt x="3106" y="641"/>
                  </a:cubicBezTo>
                  <a:cubicBezTo>
                    <a:pt x="3133" y="631"/>
                    <a:pt x="3159" y="619"/>
                    <a:pt x="3185" y="606"/>
                  </a:cubicBezTo>
                  <a:cubicBezTo>
                    <a:pt x="3237" y="580"/>
                    <a:pt x="3283" y="545"/>
                    <a:pt x="3332" y="514"/>
                  </a:cubicBezTo>
                  <a:cubicBezTo>
                    <a:pt x="3357" y="498"/>
                    <a:pt x="3382" y="484"/>
                    <a:pt x="3409" y="472"/>
                  </a:cubicBezTo>
                  <a:cubicBezTo>
                    <a:pt x="3436" y="461"/>
                    <a:pt x="3464" y="453"/>
                    <a:pt x="3493" y="449"/>
                  </a:cubicBezTo>
                  <a:cubicBezTo>
                    <a:pt x="3521" y="445"/>
                    <a:pt x="3551" y="445"/>
                    <a:pt x="3580" y="448"/>
                  </a:cubicBezTo>
                  <a:cubicBezTo>
                    <a:pt x="3609" y="451"/>
                    <a:pt x="3637" y="457"/>
                    <a:pt x="3665" y="464"/>
                  </a:cubicBezTo>
                  <a:cubicBezTo>
                    <a:pt x="3721" y="479"/>
                    <a:pt x="3776" y="499"/>
                    <a:pt x="3831" y="515"/>
                  </a:cubicBezTo>
                  <a:cubicBezTo>
                    <a:pt x="3997" y="567"/>
                    <a:pt x="3997" y="567"/>
                    <a:pt x="3997" y="567"/>
                  </a:cubicBezTo>
                  <a:cubicBezTo>
                    <a:pt x="4053" y="584"/>
                    <a:pt x="4108" y="601"/>
                    <a:pt x="4165" y="614"/>
                  </a:cubicBezTo>
                  <a:cubicBezTo>
                    <a:pt x="4179" y="617"/>
                    <a:pt x="4193" y="620"/>
                    <a:pt x="4207" y="622"/>
                  </a:cubicBezTo>
                  <a:cubicBezTo>
                    <a:pt x="4221" y="625"/>
                    <a:pt x="4236" y="627"/>
                    <a:pt x="4250" y="630"/>
                  </a:cubicBezTo>
                  <a:cubicBezTo>
                    <a:pt x="4279" y="635"/>
                    <a:pt x="4307" y="639"/>
                    <a:pt x="4336" y="642"/>
                  </a:cubicBezTo>
                  <a:cubicBezTo>
                    <a:pt x="4393" y="650"/>
                    <a:pt x="4451" y="656"/>
                    <a:pt x="4509" y="659"/>
                  </a:cubicBezTo>
                  <a:cubicBezTo>
                    <a:pt x="4625" y="666"/>
                    <a:pt x="4741" y="666"/>
                    <a:pt x="4856" y="657"/>
                  </a:cubicBezTo>
                  <a:cubicBezTo>
                    <a:pt x="4741" y="666"/>
                    <a:pt x="4625" y="667"/>
                    <a:pt x="4509" y="660"/>
                  </a:cubicBezTo>
                  <a:cubicBezTo>
                    <a:pt x="4451" y="657"/>
                    <a:pt x="4393" y="651"/>
                    <a:pt x="4336" y="644"/>
                  </a:cubicBezTo>
                  <a:cubicBezTo>
                    <a:pt x="4307" y="640"/>
                    <a:pt x="4278" y="636"/>
                    <a:pt x="4250" y="632"/>
                  </a:cubicBezTo>
                  <a:cubicBezTo>
                    <a:pt x="4235" y="629"/>
                    <a:pt x="4221" y="627"/>
                    <a:pt x="4207" y="624"/>
                  </a:cubicBezTo>
                  <a:cubicBezTo>
                    <a:pt x="4193" y="622"/>
                    <a:pt x="4178" y="619"/>
                    <a:pt x="4164" y="615"/>
                  </a:cubicBezTo>
                  <a:cubicBezTo>
                    <a:pt x="4108" y="603"/>
                    <a:pt x="4052" y="586"/>
                    <a:pt x="3997" y="569"/>
                  </a:cubicBezTo>
                  <a:cubicBezTo>
                    <a:pt x="3831" y="518"/>
                    <a:pt x="3831" y="518"/>
                    <a:pt x="3831" y="518"/>
                  </a:cubicBezTo>
                  <a:cubicBezTo>
                    <a:pt x="3775" y="501"/>
                    <a:pt x="3721" y="481"/>
                    <a:pt x="3664" y="467"/>
                  </a:cubicBezTo>
                  <a:cubicBezTo>
                    <a:pt x="3637" y="459"/>
                    <a:pt x="3608" y="454"/>
                    <a:pt x="3579" y="451"/>
                  </a:cubicBezTo>
                  <a:cubicBezTo>
                    <a:pt x="3551" y="448"/>
                    <a:pt x="3522" y="447"/>
                    <a:pt x="3493" y="451"/>
                  </a:cubicBezTo>
                  <a:cubicBezTo>
                    <a:pt x="3464" y="455"/>
                    <a:pt x="3436" y="463"/>
                    <a:pt x="3410" y="475"/>
                  </a:cubicBezTo>
                  <a:cubicBezTo>
                    <a:pt x="3383" y="486"/>
                    <a:pt x="3358" y="501"/>
                    <a:pt x="3334" y="516"/>
                  </a:cubicBezTo>
                  <a:cubicBezTo>
                    <a:pt x="3285" y="547"/>
                    <a:pt x="3239" y="582"/>
                    <a:pt x="3187" y="608"/>
                  </a:cubicBezTo>
                  <a:cubicBezTo>
                    <a:pt x="3161" y="622"/>
                    <a:pt x="3134" y="634"/>
                    <a:pt x="3107" y="644"/>
                  </a:cubicBezTo>
                  <a:cubicBezTo>
                    <a:pt x="3080" y="655"/>
                    <a:pt x="3053" y="664"/>
                    <a:pt x="3025" y="672"/>
                  </a:cubicBezTo>
                  <a:cubicBezTo>
                    <a:pt x="2969" y="687"/>
                    <a:pt x="2911" y="695"/>
                    <a:pt x="2853" y="696"/>
                  </a:cubicBezTo>
                  <a:cubicBezTo>
                    <a:pt x="2794" y="697"/>
                    <a:pt x="2736" y="690"/>
                    <a:pt x="2680" y="675"/>
                  </a:cubicBezTo>
                  <a:cubicBezTo>
                    <a:pt x="2652" y="668"/>
                    <a:pt x="2624" y="658"/>
                    <a:pt x="2598" y="647"/>
                  </a:cubicBezTo>
                  <a:cubicBezTo>
                    <a:pt x="2571" y="635"/>
                    <a:pt x="2546" y="621"/>
                    <a:pt x="2521" y="605"/>
                  </a:cubicBezTo>
                  <a:cubicBezTo>
                    <a:pt x="2497" y="589"/>
                    <a:pt x="2474" y="571"/>
                    <a:pt x="2453" y="551"/>
                  </a:cubicBezTo>
                  <a:cubicBezTo>
                    <a:pt x="2442" y="541"/>
                    <a:pt x="2433" y="530"/>
                    <a:pt x="2423" y="519"/>
                  </a:cubicBezTo>
                  <a:cubicBezTo>
                    <a:pt x="2414" y="508"/>
                    <a:pt x="2405" y="497"/>
                    <a:pt x="2396" y="485"/>
                  </a:cubicBezTo>
                  <a:cubicBezTo>
                    <a:pt x="2363" y="437"/>
                    <a:pt x="2336" y="385"/>
                    <a:pt x="2311" y="333"/>
                  </a:cubicBezTo>
                  <a:cubicBezTo>
                    <a:pt x="2286" y="281"/>
                    <a:pt x="2263" y="228"/>
                    <a:pt x="2237" y="176"/>
                  </a:cubicBezTo>
                  <a:cubicBezTo>
                    <a:pt x="2224" y="150"/>
                    <a:pt x="2211" y="124"/>
                    <a:pt x="2195" y="100"/>
                  </a:cubicBezTo>
                  <a:cubicBezTo>
                    <a:pt x="2187" y="88"/>
                    <a:pt x="2179" y="76"/>
                    <a:pt x="2169" y="66"/>
                  </a:cubicBezTo>
                  <a:cubicBezTo>
                    <a:pt x="2164" y="60"/>
                    <a:pt x="2159" y="55"/>
                    <a:pt x="2154" y="50"/>
                  </a:cubicBezTo>
                  <a:cubicBezTo>
                    <a:pt x="2151" y="48"/>
                    <a:pt x="2149" y="45"/>
                    <a:pt x="2146" y="43"/>
                  </a:cubicBezTo>
                  <a:cubicBezTo>
                    <a:pt x="2137" y="37"/>
                    <a:pt x="2137" y="37"/>
                    <a:pt x="2137" y="37"/>
                  </a:cubicBezTo>
                  <a:cubicBezTo>
                    <a:pt x="2114" y="20"/>
                    <a:pt x="2087" y="9"/>
                    <a:pt x="2058" y="6"/>
                  </a:cubicBezTo>
                  <a:cubicBezTo>
                    <a:pt x="2044" y="4"/>
                    <a:pt x="2029" y="4"/>
                    <a:pt x="2015" y="5"/>
                  </a:cubicBezTo>
                  <a:cubicBezTo>
                    <a:pt x="2010" y="6"/>
                    <a:pt x="2010" y="6"/>
                    <a:pt x="2010" y="6"/>
                  </a:cubicBezTo>
                  <a:cubicBezTo>
                    <a:pt x="2004" y="7"/>
                    <a:pt x="2004" y="7"/>
                    <a:pt x="2004" y="7"/>
                  </a:cubicBezTo>
                  <a:cubicBezTo>
                    <a:pt x="2001" y="7"/>
                    <a:pt x="1997" y="7"/>
                    <a:pt x="1994" y="8"/>
                  </a:cubicBezTo>
                  <a:cubicBezTo>
                    <a:pt x="1987" y="10"/>
                    <a:pt x="1980" y="11"/>
                    <a:pt x="1973" y="13"/>
                  </a:cubicBezTo>
                  <a:cubicBezTo>
                    <a:pt x="1959" y="16"/>
                    <a:pt x="1945" y="21"/>
                    <a:pt x="1932" y="26"/>
                  </a:cubicBezTo>
                  <a:cubicBezTo>
                    <a:pt x="1925" y="29"/>
                    <a:pt x="1918" y="32"/>
                    <a:pt x="1912" y="35"/>
                  </a:cubicBezTo>
                  <a:cubicBezTo>
                    <a:pt x="1905" y="38"/>
                    <a:pt x="1899" y="41"/>
                    <a:pt x="1892" y="45"/>
                  </a:cubicBezTo>
                  <a:cubicBezTo>
                    <a:pt x="1867" y="58"/>
                    <a:pt x="1842" y="74"/>
                    <a:pt x="1819" y="91"/>
                  </a:cubicBezTo>
                  <a:cubicBezTo>
                    <a:pt x="1773" y="126"/>
                    <a:pt x="1733" y="168"/>
                    <a:pt x="1694" y="211"/>
                  </a:cubicBezTo>
                  <a:cubicBezTo>
                    <a:pt x="1675" y="233"/>
                    <a:pt x="1657" y="255"/>
                    <a:pt x="1638" y="277"/>
                  </a:cubicBezTo>
                  <a:cubicBezTo>
                    <a:pt x="1581" y="343"/>
                    <a:pt x="1581" y="343"/>
                    <a:pt x="1581" y="343"/>
                  </a:cubicBezTo>
                  <a:cubicBezTo>
                    <a:pt x="1505" y="430"/>
                    <a:pt x="1417" y="507"/>
                    <a:pt x="1322" y="574"/>
                  </a:cubicBezTo>
                  <a:cubicBezTo>
                    <a:pt x="1228" y="641"/>
                    <a:pt x="1126" y="698"/>
                    <a:pt x="1020" y="745"/>
                  </a:cubicBezTo>
                  <a:cubicBezTo>
                    <a:pt x="914" y="792"/>
                    <a:pt x="803" y="829"/>
                    <a:pt x="691" y="855"/>
                  </a:cubicBezTo>
                  <a:cubicBezTo>
                    <a:pt x="465" y="908"/>
                    <a:pt x="229" y="919"/>
                    <a:pt x="0" y="8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36">
              <a:extLst>
                <a:ext uri="{FF2B5EF4-FFF2-40B4-BE49-F238E27FC236}">
                  <a16:creationId xmlns:a16="http://schemas.microsoft.com/office/drawing/2014/main" id="{2887C98A-3220-FAB0-4724-C2C045FC401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8513" y="1874838"/>
              <a:ext cx="12126913" cy="2117725"/>
            </a:xfrm>
            <a:custGeom>
              <a:avLst/>
              <a:gdLst>
                <a:gd name="T0" fmla="*/ 681 w 4855"/>
                <a:gd name="T1" fmla="*/ 784 h 847"/>
                <a:gd name="T2" fmla="*/ 1309 w 4855"/>
                <a:gd name="T3" fmla="*/ 519 h 847"/>
                <a:gd name="T4" fmla="*/ 1629 w 4855"/>
                <a:gd name="T5" fmla="*/ 236 h 847"/>
                <a:gd name="T6" fmla="*/ 1821 w 4855"/>
                <a:gd name="T7" fmla="*/ 65 h 847"/>
                <a:gd name="T8" fmla="*/ 1980 w 4855"/>
                <a:gd name="T9" fmla="*/ 3 h 847"/>
                <a:gd name="T10" fmla="*/ 2066 w 4855"/>
                <a:gd name="T11" fmla="*/ 9 h 847"/>
                <a:gd name="T12" fmla="*/ 2076 w 4855"/>
                <a:gd name="T13" fmla="*/ 12 h 847"/>
                <a:gd name="T14" fmla="*/ 2096 w 4855"/>
                <a:gd name="T15" fmla="*/ 21 h 847"/>
                <a:gd name="T16" fmla="*/ 2123 w 4855"/>
                <a:gd name="T17" fmla="*/ 39 h 847"/>
                <a:gd name="T18" fmla="*/ 2135 w 4855"/>
                <a:gd name="T19" fmla="*/ 49 h 847"/>
                <a:gd name="T20" fmla="*/ 2192 w 4855"/>
                <a:gd name="T21" fmla="*/ 121 h 847"/>
                <a:gd name="T22" fmla="*/ 2315 w 4855"/>
                <a:gd name="T23" fmla="*/ 347 h 847"/>
                <a:gd name="T24" fmla="*/ 2552 w 4855"/>
                <a:gd name="T25" fmla="*/ 585 h 847"/>
                <a:gd name="T26" fmla="*/ 2571 w 4855"/>
                <a:gd name="T27" fmla="*/ 593 h 847"/>
                <a:gd name="T28" fmla="*/ 2596 w 4855"/>
                <a:gd name="T29" fmla="*/ 604 h 847"/>
                <a:gd name="T30" fmla="*/ 2611 w 4855"/>
                <a:gd name="T31" fmla="*/ 609 h 847"/>
                <a:gd name="T32" fmla="*/ 2715 w 4855"/>
                <a:gd name="T33" fmla="*/ 633 h 847"/>
                <a:gd name="T34" fmla="*/ 3051 w 4855"/>
                <a:gd name="T35" fmla="*/ 593 h 847"/>
                <a:gd name="T36" fmla="*/ 3205 w 4855"/>
                <a:gd name="T37" fmla="*/ 520 h 847"/>
                <a:gd name="T38" fmla="*/ 3429 w 4855"/>
                <a:gd name="T39" fmla="*/ 394 h 847"/>
                <a:gd name="T40" fmla="*/ 3450 w 4855"/>
                <a:gd name="T41" fmla="*/ 389 h 847"/>
                <a:gd name="T42" fmla="*/ 3514 w 4855"/>
                <a:gd name="T43" fmla="*/ 380 h 847"/>
                <a:gd name="T44" fmla="*/ 3684 w 4855"/>
                <a:gd name="T45" fmla="*/ 403 h 847"/>
                <a:gd name="T46" fmla="*/ 4011 w 4855"/>
                <a:gd name="T47" fmla="*/ 505 h 847"/>
                <a:gd name="T48" fmla="*/ 4259 w 4855"/>
                <a:gd name="T49" fmla="*/ 575 h 847"/>
                <a:gd name="T50" fmla="*/ 4513 w 4855"/>
                <a:gd name="T51" fmla="*/ 612 h 847"/>
                <a:gd name="T52" fmla="*/ 4513 w 4855"/>
                <a:gd name="T53" fmla="*/ 613 h 847"/>
                <a:gd name="T54" fmla="*/ 4258 w 4855"/>
                <a:gd name="T55" fmla="*/ 576 h 847"/>
                <a:gd name="T56" fmla="*/ 4010 w 4855"/>
                <a:gd name="T57" fmla="*/ 507 h 847"/>
                <a:gd name="T58" fmla="*/ 3683 w 4855"/>
                <a:gd name="T59" fmla="*/ 406 h 847"/>
                <a:gd name="T60" fmla="*/ 3514 w 4855"/>
                <a:gd name="T61" fmla="*/ 383 h 847"/>
                <a:gd name="T62" fmla="*/ 3451 w 4855"/>
                <a:gd name="T63" fmla="*/ 392 h 847"/>
                <a:gd name="T64" fmla="*/ 3430 w 4855"/>
                <a:gd name="T65" fmla="*/ 397 h 847"/>
                <a:gd name="T66" fmla="*/ 3207 w 4855"/>
                <a:gd name="T67" fmla="*/ 522 h 847"/>
                <a:gd name="T68" fmla="*/ 3052 w 4855"/>
                <a:gd name="T69" fmla="*/ 596 h 847"/>
                <a:gd name="T70" fmla="*/ 2714 w 4855"/>
                <a:gd name="T71" fmla="*/ 637 h 847"/>
                <a:gd name="T72" fmla="*/ 2610 w 4855"/>
                <a:gd name="T73" fmla="*/ 612 h 847"/>
                <a:gd name="T74" fmla="*/ 2594 w 4855"/>
                <a:gd name="T75" fmla="*/ 607 h 847"/>
                <a:gd name="T76" fmla="*/ 2570 w 4855"/>
                <a:gd name="T77" fmla="*/ 597 h 847"/>
                <a:gd name="T78" fmla="*/ 2550 w 4855"/>
                <a:gd name="T79" fmla="*/ 588 h 847"/>
                <a:gd name="T80" fmla="*/ 2311 w 4855"/>
                <a:gd name="T81" fmla="*/ 349 h 847"/>
                <a:gd name="T82" fmla="*/ 2189 w 4855"/>
                <a:gd name="T83" fmla="*/ 123 h 847"/>
                <a:gd name="T84" fmla="*/ 2133 w 4855"/>
                <a:gd name="T85" fmla="*/ 52 h 847"/>
                <a:gd name="T86" fmla="*/ 2121 w 4855"/>
                <a:gd name="T87" fmla="*/ 42 h 847"/>
                <a:gd name="T88" fmla="*/ 2094 w 4855"/>
                <a:gd name="T89" fmla="*/ 24 h 847"/>
                <a:gd name="T90" fmla="*/ 2075 w 4855"/>
                <a:gd name="T91" fmla="*/ 16 h 847"/>
                <a:gd name="T92" fmla="*/ 2065 w 4855"/>
                <a:gd name="T93" fmla="*/ 12 h 847"/>
                <a:gd name="T94" fmla="*/ 1980 w 4855"/>
                <a:gd name="T95" fmla="*/ 6 h 847"/>
                <a:gd name="T96" fmla="*/ 1823 w 4855"/>
                <a:gd name="T97" fmla="*/ 68 h 847"/>
                <a:gd name="T98" fmla="*/ 1632 w 4855"/>
                <a:gd name="T99" fmla="*/ 239 h 847"/>
                <a:gd name="T100" fmla="*/ 1311 w 4855"/>
                <a:gd name="T101" fmla="*/ 522 h 847"/>
                <a:gd name="T102" fmla="*/ 681 w 4855"/>
                <a:gd name="T103" fmla="*/ 786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855" h="847">
                  <a:moveTo>
                    <a:pt x="0" y="812"/>
                  </a:moveTo>
                  <a:cubicBezTo>
                    <a:pt x="226" y="847"/>
                    <a:pt x="458" y="834"/>
                    <a:pt x="681" y="784"/>
                  </a:cubicBezTo>
                  <a:cubicBezTo>
                    <a:pt x="792" y="759"/>
                    <a:pt x="902" y="724"/>
                    <a:pt x="1007" y="680"/>
                  </a:cubicBezTo>
                  <a:cubicBezTo>
                    <a:pt x="1113" y="636"/>
                    <a:pt x="1214" y="582"/>
                    <a:pt x="1309" y="519"/>
                  </a:cubicBezTo>
                  <a:cubicBezTo>
                    <a:pt x="1404" y="456"/>
                    <a:pt x="1493" y="383"/>
                    <a:pt x="1571" y="299"/>
                  </a:cubicBezTo>
                  <a:cubicBezTo>
                    <a:pt x="1629" y="236"/>
                    <a:pt x="1629" y="236"/>
                    <a:pt x="1629" y="236"/>
                  </a:cubicBezTo>
                  <a:cubicBezTo>
                    <a:pt x="1649" y="215"/>
                    <a:pt x="1668" y="195"/>
                    <a:pt x="1689" y="174"/>
                  </a:cubicBezTo>
                  <a:cubicBezTo>
                    <a:pt x="1729" y="134"/>
                    <a:pt x="1772" y="96"/>
                    <a:pt x="1821" y="65"/>
                  </a:cubicBezTo>
                  <a:cubicBezTo>
                    <a:pt x="1845" y="50"/>
                    <a:pt x="1871" y="36"/>
                    <a:pt x="1897" y="25"/>
                  </a:cubicBezTo>
                  <a:cubicBezTo>
                    <a:pt x="1924" y="15"/>
                    <a:pt x="1951" y="6"/>
                    <a:pt x="1980" y="3"/>
                  </a:cubicBezTo>
                  <a:cubicBezTo>
                    <a:pt x="1994" y="1"/>
                    <a:pt x="2009" y="0"/>
                    <a:pt x="2023" y="1"/>
                  </a:cubicBezTo>
                  <a:cubicBezTo>
                    <a:pt x="2037" y="2"/>
                    <a:pt x="2052" y="5"/>
                    <a:pt x="2066" y="9"/>
                  </a:cubicBezTo>
                  <a:cubicBezTo>
                    <a:pt x="2071" y="10"/>
                    <a:pt x="2071" y="10"/>
                    <a:pt x="2071" y="10"/>
                  </a:cubicBezTo>
                  <a:cubicBezTo>
                    <a:pt x="2076" y="12"/>
                    <a:pt x="2076" y="12"/>
                    <a:pt x="2076" y="12"/>
                  </a:cubicBezTo>
                  <a:cubicBezTo>
                    <a:pt x="2079" y="14"/>
                    <a:pt x="2083" y="15"/>
                    <a:pt x="2086" y="16"/>
                  </a:cubicBezTo>
                  <a:cubicBezTo>
                    <a:pt x="2096" y="21"/>
                    <a:pt x="2096" y="21"/>
                    <a:pt x="2096" y="21"/>
                  </a:cubicBezTo>
                  <a:cubicBezTo>
                    <a:pt x="2099" y="23"/>
                    <a:pt x="2102" y="25"/>
                    <a:pt x="2105" y="26"/>
                  </a:cubicBezTo>
                  <a:cubicBezTo>
                    <a:pt x="2111" y="30"/>
                    <a:pt x="2117" y="34"/>
                    <a:pt x="2123" y="39"/>
                  </a:cubicBezTo>
                  <a:cubicBezTo>
                    <a:pt x="2131" y="46"/>
                    <a:pt x="2131" y="46"/>
                    <a:pt x="2131" y="46"/>
                  </a:cubicBezTo>
                  <a:cubicBezTo>
                    <a:pt x="2135" y="49"/>
                    <a:pt x="2135" y="49"/>
                    <a:pt x="2135" y="49"/>
                  </a:cubicBezTo>
                  <a:cubicBezTo>
                    <a:pt x="2139" y="53"/>
                    <a:pt x="2139" y="53"/>
                    <a:pt x="2139" y="53"/>
                  </a:cubicBezTo>
                  <a:cubicBezTo>
                    <a:pt x="2160" y="73"/>
                    <a:pt x="2177" y="97"/>
                    <a:pt x="2192" y="121"/>
                  </a:cubicBezTo>
                  <a:cubicBezTo>
                    <a:pt x="2207" y="145"/>
                    <a:pt x="2220" y="171"/>
                    <a:pt x="2234" y="196"/>
                  </a:cubicBezTo>
                  <a:cubicBezTo>
                    <a:pt x="2261" y="246"/>
                    <a:pt x="2286" y="297"/>
                    <a:pt x="2315" y="347"/>
                  </a:cubicBezTo>
                  <a:cubicBezTo>
                    <a:pt x="2343" y="396"/>
                    <a:pt x="2374" y="445"/>
                    <a:pt x="2413" y="486"/>
                  </a:cubicBezTo>
                  <a:cubicBezTo>
                    <a:pt x="2452" y="528"/>
                    <a:pt x="2500" y="560"/>
                    <a:pt x="2552" y="585"/>
                  </a:cubicBezTo>
                  <a:cubicBezTo>
                    <a:pt x="2561" y="589"/>
                    <a:pt x="2561" y="589"/>
                    <a:pt x="2561" y="589"/>
                  </a:cubicBezTo>
                  <a:cubicBezTo>
                    <a:pt x="2564" y="591"/>
                    <a:pt x="2568" y="592"/>
                    <a:pt x="2571" y="593"/>
                  </a:cubicBezTo>
                  <a:cubicBezTo>
                    <a:pt x="2591" y="602"/>
                    <a:pt x="2591" y="602"/>
                    <a:pt x="2591" y="602"/>
                  </a:cubicBezTo>
                  <a:cubicBezTo>
                    <a:pt x="2596" y="604"/>
                    <a:pt x="2596" y="604"/>
                    <a:pt x="2596" y="604"/>
                  </a:cubicBezTo>
                  <a:cubicBezTo>
                    <a:pt x="2601" y="605"/>
                    <a:pt x="2601" y="605"/>
                    <a:pt x="2601" y="605"/>
                  </a:cubicBezTo>
                  <a:cubicBezTo>
                    <a:pt x="2611" y="609"/>
                    <a:pt x="2611" y="609"/>
                    <a:pt x="2611" y="609"/>
                  </a:cubicBezTo>
                  <a:cubicBezTo>
                    <a:pt x="2618" y="611"/>
                    <a:pt x="2624" y="613"/>
                    <a:pt x="2631" y="615"/>
                  </a:cubicBezTo>
                  <a:cubicBezTo>
                    <a:pt x="2659" y="623"/>
                    <a:pt x="2686" y="630"/>
                    <a:pt x="2715" y="633"/>
                  </a:cubicBezTo>
                  <a:cubicBezTo>
                    <a:pt x="2771" y="641"/>
                    <a:pt x="2829" y="642"/>
                    <a:pt x="2885" y="635"/>
                  </a:cubicBezTo>
                  <a:cubicBezTo>
                    <a:pt x="2942" y="627"/>
                    <a:pt x="2997" y="613"/>
                    <a:pt x="3051" y="593"/>
                  </a:cubicBezTo>
                  <a:cubicBezTo>
                    <a:pt x="3078" y="584"/>
                    <a:pt x="3104" y="572"/>
                    <a:pt x="3130" y="560"/>
                  </a:cubicBezTo>
                  <a:cubicBezTo>
                    <a:pt x="3156" y="548"/>
                    <a:pt x="3181" y="535"/>
                    <a:pt x="3205" y="520"/>
                  </a:cubicBezTo>
                  <a:cubicBezTo>
                    <a:pt x="3254" y="490"/>
                    <a:pt x="3300" y="456"/>
                    <a:pt x="3350" y="428"/>
                  </a:cubicBezTo>
                  <a:cubicBezTo>
                    <a:pt x="3376" y="415"/>
                    <a:pt x="3402" y="403"/>
                    <a:pt x="3429" y="394"/>
                  </a:cubicBezTo>
                  <a:cubicBezTo>
                    <a:pt x="3433" y="393"/>
                    <a:pt x="3436" y="392"/>
                    <a:pt x="3440" y="391"/>
                  </a:cubicBezTo>
                  <a:cubicBezTo>
                    <a:pt x="3450" y="389"/>
                    <a:pt x="3450" y="389"/>
                    <a:pt x="3450" y="389"/>
                  </a:cubicBezTo>
                  <a:cubicBezTo>
                    <a:pt x="3457" y="387"/>
                    <a:pt x="3464" y="386"/>
                    <a:pt x="3471" y="385"/>
                  </a:cubicBezTo>
                  <a:cubicBezTo>
                    <a:pt x="3485" y="382"/>
                    <a:pt x="3500" y="381"/>
                    <a:pt x="3514" y="380"/>
                  </a:cubicBezTo>
                  <a:cubicBezTo>
                    <a:pt x="3543" y="379"/>
                    <a:pt x="3571" y="381"/>
                    <a:pt x="3600" y="385"/>
                  </a:cubicBezTo>
                  <a:cubicBezTo>
                    <a:pt x="3628" y="390"/>
                    <a:pt x="3656" y="396"/>
                    <a:pt x="3684" y="403"/>
                  </a:cubicBezTo>
                  <a:cubicBezTo>
                    <a:pt x="3739" y="418"/>
                    <a:pt x="3793" y="436"/>
                    <a:pt x="3848" y="452"/>
                  </a:cubicBezTo>
                  <a:cubicBezTo>
                    <a:pt x="3903" y="468"/>
                    <a:pt x="3957" y="486"/>
                    <a:pt x="4011" y="505"/>
                  </a:cubicBezTo>
                  <a:cubicBezTo>
                    <a:pt x="4065" y="524"/>
                    <a:pt x="4120" y="542"/>
                    <a:pt x="4175" y="556"/>
                  </a:cubicBezTo>
                  <a:cubicBezTo>
                    <a:pt x="4203" y="563"/>
                    <a:pt x="4231" y="569"/>
                    <a:pt x="4259" y="575"/>
                  </a:cubicBezTo>
                  <a:cubicBezTo>
                    <a:pt x="4287" y="580"/>
                    <a:pt x="4315" y="586"/>
                    <a:pt x="4343" y="590"/>
                  </a:cubicBezTo>
                  <a:cubicBezTo>
                    <a:pt x="4399" y="600"/>
                    <a:pt x="4456" y="607"/>
                    <a:pt x="4513" y="612"/>
                  </a:cubicBezTo>
                  <a:cubicBezTo>
                    <a:pt x="4627" y="622"/>
                    <a:pt x="4742" y="623"/>
                    <a:pt x="4855" y="613"/>
                  </a:cubicBezTo>
                  <a:cubicBezTo>
                    <a:pt x="4742" y="623"/>
                    <a:pt x="4627" y="622"/>
                    <a:pt x="4513" y="613"/>
                  </a:cubicBezTo>
                  <a:cubicBezTo>
                    <a:pt x="4456" y="608"/>
                    <a:pt x="4399" y="601"/>
                    <a:pt x="4343" y="592"/>
                  </a:cubicBezTo>
                  <a:cubicBezTo>
                    <a:pt x="4314" y="587"/>
                    <a:pt x="4286" y="582"/>
                    <a:pt x="4258" y="576"/>
                  </a:cubicBezTo>
                  <a:cubicBezTo>
                    <a:pt x="4230" y="571"/>
                    <a:pt x="4202" y="565"/>
                    <a:pt x="4174" y="558"/>
                  </a:cubicBezTo>
                  <a:cubicBezTo>
                    <a:pt x="4119" y="544"/>
                    <a:pt x="4064" y="526"/>
                    <a:pt x="4010" y="507"/>
                  </a:cubicBezTo>
                  <a:cubicBezTo>
                    <a:pt x="3957" y="488"/>
                    <a:pt x="3902" y="470"/>
                    <a:pt x="3848" y="454"/>
                  </a:cubicBezTo>
                  <a:cubicBezTo>
                    <a:pt x="3792" y="439"/>
                    <a:pt x="3738" y="421"/>
                    <a:pt x="3683" y="406"/>
                  </a:cubicBezTo>
                  <a:cubicBezTo>
                    <a:pt x="3655" y="399"/>
                    <a:pt x="3628" y="392"/>
                    <a:pt x="3599" y="388"/>
                  </a:cubicBezTo>
                  <a:cubicBezTo>
                    <a:pt x="3571" y="384"/>
                    <a:pt x="3543" y="382"/>
                    <a:pt x="3514" y="383"/>
                  </a:cubicBezTo>
                  <a:cubicBezTo>
                    <a:pt x="3500" y="384"/>
                    <a:pt x="3486" y="385"/>
                    <a:pt x="3472" y="387"/>
                  </a:cubicBezTo>
                  <a:cubicBezTo>
                    <a:pt x="3465" y="388"/>
                    <a:pt x="3458" y="390"/>
                    <a:pt x="3451" y="392"/>
                  </a:cubicBezTo>
                  <a:cubicBezTo>
                    <a:pt x="3440" y="394"/>
                    <a:pt x="3440" y="394"/>
                    <a:pt x="3440" y="394"/>
                  </a:cubicBezTo>
                  <a:cubicBezTo>
                    <a:pt x="3437" y="395"/>
                    <a:pt x="3433" y="396"/>
                    <a:pt x="3430" y="397"/>
                  </a:cubicBezTo>
                  <a:cubicBezTo>
                    <a:pt x="3403" y="405"/>
                    <a:pt x="3377" y="417"/>
                    <a:pt x="3352" y="431"/>
                  </a:cubicBezTo>
                  <a:cubicBezTo>
                    <a:pt x="3302" y="458"/>
                    <a:pt x="3256" y="492"/>
                    <a:pt x="3207" y="522"/>
                  </a:cubicBezTo>
                  <a:cubicBezTo>
                    <a:pt x="3182" y="537"/>
                    <a:pt x="3157" y="551"/>
                    <a:pt x="3131" y="563"/>
                  </a:cubicBezTo>
                  <a:cubicBezTo>
                    <a:pt x="3105" y="575"/>
                    <a:pt x="3079" y="587"/>
                    <a:pt x="3052" y="596"/>
                  </a:cubicBezTo>
                  <a:cubicBezTo>
                    <a:pt x="2998" y="616"/>
                    <a:pt x="2943" y="631"/>
                    <a:pt x="2886" y="638"/>
                  </a:cubicBezTo>
                  <a:cubicBezTo>
                    <a:pt x="2829" y="645"/>
                    <a:pt x="2771" y="645"/>
                    <a:pt x="2714" y="637"/>
                  </a:cubicBezTo>
                  <a:cubicBezTo>
                    <a:pt x="2686" y="633"/>
                    <a:pt x="2658" y="626"/>
                    <a:pt x="2630" y="619"/>
                  </a:cubicBezTo>
                  <a:cubicBezTo>
                    <a:pt x="2623" y="617"/>
                    <a:pt x="2617" y="614"/>
                    <a:pt x="2610" y="612"/>
                  </a:cubicBezTo>
                  <a:cubicBezTo>
                    <a:pt x="2600" y="609"/>
                    <a:pt x="2600" y="609"/>
                    <a:pt x="2600" y="609"/>
                  </a:cubicBezTo>
                  <a:cubicBezTo>
                    <a:pt x="2594" y="607"/>
                    <a:pt x="2594" y="607"/>
                    <a:pt x="2594" y="607"/>
                  </a:cubicBezTo>
                  <a:cubicBezTo>
                    <a:pt x="2589" y="605"/>
                    <a:pt x="2589" y="605"/>
                    <a:pt x="2589" y="605"/>
                  </a:cubicBezTo>
                  <a:cubicBezTo>
                    <a:pt x="2570" y="597"/>
                    <a:pt x="2570" y="597"/>
                    <a:pt x="2570" y="597"/>
                  </a:cubicBezTo>
                  <a:cubicBezTo>
                    <a:pt x="2566" y="595"/>
                    <a:pt x="2563" y="594"/>
                    <a:pt x="2560" y="593"/>
                  </a:cubicBezTo>
                  <a:cubicBezTo>
                    <a:pt x="2550" y="588"/>
                    <a:pt x="2550" y="588"/>
                    <a:pt x="2550" y="588"/>
                  </a:cubicBezTo>
                  <a:cubicBezTo>
                    <a:pt x="2498" y="563"/>
                    <a:pt x="2450" y="531"/>
                    <a:pt x="2410" y="489"/>
                  </a:cubicBezTo>
                  <a:cubicBezTo>
                    <a:pt x="2370" y="448"/>
                    <a:pt x="2340" y="399"/>
                    <a:pt x="2311" y="349"/>
                  </a:cubicBezTo>
                  <a:cubicBezTo>
                    <a:pt x="2283" y="299"/>
                    <a:pt x="2257" y="248"/>
                    <a:pt x="2230" y="198"/>
                  </a:cubicBezTo>
                  <a:cubicBezTo>
                    <a:pt x="2217" y="172"/>
                    <a:pt x="2203" y="147"/>
                    <a:pt x="2189" y="123"/>
                  </a:cubicBezTo>
                  <a:cubicBezTo>
                    <a:pt x="2174" y="99"/>
                    <a:pt x="2157" y="75"/>
                    <a:pt x="2137" y="56"/>
                  </a:cubicBezTo>
                  <a:cubicBezTo>
                    <a:pt x="2133" y="52"/>
                    <a:pt x="2133" y="52"/>
                    <a:pt x="2133" y="52"/>
                  </a:cubicBezTo>
                  <a:cubicBezTo>
                    <a:pt x="2129" y="48"/>
                    <a:pt x="2129" y="48"/>
                    <a:pt x="2129" y="48"/>
                  </a:cubicBezTo>
                  <a:cubicBezTo>
                    <a:pt x="2121" y="42"/>
                    <a:pt x="2121" y="42"/>
                    <a:pt x="2121" y="42"/>
                  </a:cubicBezTo>
                  <a:cubicBezTo>
                    <a:pt x="2115" y="37"/>
                    <a:pt x="2109" y="33"/>
                    <a:pt x="2103" y="30"/>
                  </a:cubicBezTo>
                  <a:cubicBezTo>
                    <a:pt x="2100" y="28"/>
                    <a:pt x="2097" y="26"/>
                    <a:pt x="2094" y="24"/>
                  </a:cubicBezTo>
                  <a:cubicBezTo>
                    <a:pt x="2084" y="20"/>
                    <a:pt x="2084" y="20"/>
                    <a:pt x="2084" y="20"/>
                  </a:cubicBezTo>
                  <a:cubicBezTo>
                    <a:pt x="2081" y="18"/>
                    <a:pt x="2078" y="17"/>
                    <a:pt x="2075" y="16"/>
                  </a:cubicBezTo>
                  <a:cubicBezTo>
                    <a:pt x="2070" y="14"/>
                    <a:pt x="2070" y="14"/>
                    <a:pt x="2070" y="14"/>
                  </a:cubicBezTo>
                  <a:cubicBezTo>
                    <a:pt x="2065" y="12"/>
                    <a:pt x="2065" y="12"/>
                    <a:pt x="2065" y="12"/>
                  </a:cubicBezTo>
                  <a:cubicBezTo>
                    <a:pt x="2051" y="8"/>
                    <a:pt x="2037" y="6"/>
                    <a:pt x="2023" y="5"/>
                  </a:cubicBezTo>
                  <a:cubicBezTo>
                    <a:pt x="2009" y="4"/>
                    <a:pt x="1994" y="5"/>
                    <a:pt x="1980" y="6"/>
                  </a:cubicBezTo>
                  <a:cubicBezTo>
                    <a:pt x="1952" y="10"/>
                    <a:pt x="1925" y="18"/>
                    <a:pt x="1898" y="29"/>
                  </a:cubicBezTo>
                  <a:cubicBezTo>
                    <a:pt x="1872" y="39"/>
                    <a:pt x="1847" y="53"/>
                    <a:pt x="1823" y="68"/>
                  </a:cubicBezTo>
                  <a:cubicBezTo>
                    <a:pt x="1774" y="98"/>
                    <a:pt x="1731" y="136"/>
                    <a:pt x="1691" y="177"/>
                  </a:cubicBezTo>
                  <a:cubicBezTo>
                    <a:pt x="1671" y="197"/>
                    <a:pt x="1651" y="218"/>
                    <a:pt x="1632" y="239"/>
                  </a:cubicBezTo>
                  <a:cubicBezTo>
                    <a:pt x="1573" y="301"/>
                    <a:pt x="1573" y="301"/>
                    <a:pt x="1573" y="301"/>
                  </a:cubicBezTo>
                  <a:cubicBezTo>
                    <a:pt x="1495" y="385"/>
                    <a:pt x="1406" y="458"/>
                    <a:pt x="1311" y="522"/>
                  </a:cubicBezTo>
                  <a:cubicBezTo>
                    <a:pt x="1215" y="585"/>
                    <a:pt x="1114" y="638"/>
                    <a:pt x="1008" y="682"/>
                  </a:cubicBezTo>
                  <a:cubicBezTo>
                    <a:pt x="903" y="726"/>
                    <a:pt x="793" y="761"/>
                    <a:pt x="681" y="786"/>
                  </a:cubicBezTo>
                  <a:cubicBezTo>
                    <a:pt x="458" y="836"/>
                    <a:pt x="226" y="847"/>
                    <a:pt x="0" y="8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37">
              <a:extLst>
                <a:ext uri="{FF2B5EF4-FFF2-40B4-BE49-F238E27FC236}">
                  <a16:creationId xmlns:a16="http://schemas.microsoft.com/office/drawing/2014/main" id="{22C68DCE-D0C9-E740-7382-111757492E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3750" y="2022475"/>
              <a:ext cx="12130088" cy="1938338"/>
            </a:xfrm>
            <a:custGeom>
              <a:avLst/>
              <a:gdLst>
                <a:gd name="T0" fmla="*/ 674 w 4856"/>
                <a:gd name="T1" fmla="*/ 714 h 775"/>
                <a:gd name="T2" fmla="*/ 1036 w 4856"/>
                <a:gd name="T3" fmla="*/ 600 h 775"/>
                <a:gd name="T4" fmla="*/ 1114 w 4856"/>
                <a:gd name="T5" fmla="*/ 566 h 775"/>
                <a:gd name="T6" fmla="*/ 1190 w 4856"/>
                <a:gd name="T7" fmla="*/ 528 h 775"/>
                <a:gd name="T8" fmla="*/ 1227 w 4856"/>
                <a:gd name="T9" fmla="*/ 509 h 775"/>
                <a:gd name="T10" fmla="*/ 1566 w 4856"/>
                <a:gd name="T11" fmla="*/ 257 h 775"/>
                <a:gd name="T12" fmla="*/ 1688 w 4856"/>
                <a:gd name="T13" fmla="*/ 141 h 775"/>
                <a:gd name="T14" fmla="*/ 1906 w 4856"/>
                <a:gd name="T15" fmla="*/ 12 h 775"/>
                <a:gd name="T16" fmla="*/ 1990 w 4856"/>
                <a:gd name="T17" fmla="*/ 0 h 775"/>
                <a:gd name="T18" fmla="*/ 2072 w 4856"/>
                <a:gd name="T19" fmla="*/ 20 h 775"/>
                <a:gd name="T20" fmla="*/ 2138 w 4856"/>
                <a:gd name="T21" fmla="*/ 73 h 775"/>
                <a:gd name="T22" fmla="*/ 2231 w 4856"/>
                <a:gd name="T23" fmla="*/ 215 h 775"/>
                <a:gd name="T24" fmla="*/ 2434 w 4856"/>
                <a:gd name="T25" fmla="*/ 482 h 775"/>
                <a:gd name="T26" fmla="*/ 2456 w 4856"/>
                <a:gd name="T27" fmla="*/ 497 h 775"/>
                <a:gd name="T28" fmla="*/ 2469 w 4856"/>
                <a:gd name="T29" fmla="*/ 506 h 775"/>
                <a:gd name="T30" fmla="*/ 2506 w 4856"/>
                <a:gd name="T31" fmla="*/ 526 h 775"/>
                <a:gd name="T32" fmla="*/ 2525 w 4856"/>
                <a:gd name="T33" fmla="*/ 535 h 775"/>
                <a:gd name="T34" fmla="*/ 2564 w 4856"/>
                <a:gd name="T35" fmla="*/ 551 h 775"/>
                <a:gd name="T36" fmla="*/ 2750 w 4856"/>
                <a:gd name="T37" fmla="*/ 586 h 775"/>
                <a:gd name="T38" fmla="*/ 2855 w 4856"/>
                <a:gd name="T39" fmla="*/ 580 h 775"/>
                <a:gd name="T40" fmla="*/ 2917 w 4856"/>
                <a:gd name="T41" fmla="*/ 568 h 775"/>
                <a:gd name="T42" fmla="*/ 3152 w 4856"/>
                <a:gd name="T43" fmla="*/ 475 h 775"/>
                <a:gd name="T44" fmla="*/ 3371 w 4856"/>
                <a:gd name="T45" fmla="*/ 345 h 775"/>
                <a:gd name="T46" fmla="*/ 3536 w 4856"/>
                <a:gd name="T47" fmla="*/ 313 h 775"/>
                <a:gd name="T48" fmla="*/ 3703 w 4856"/>
                <a:gd name="T49" fmla="*/ 341 h 775"/>
                <a:gd name="T50" fmla="*/ 3866 w 4856"/>
                <a:gd name="T51" fmla="*/ 387 h 775"/>
                <a:gd name="T52" fmla="*/ 4026 w 4856"/>
                <a:gd name="T53" fmla="*/ 444 h 775"/>
                <a:gd name="T54" fmla="*/ 4518 w 4856"/>
                <a:gd name="T55" fmla="*/ 564 h 775"/>
                <a:gd name="T56" fmla="*/ 4518 w 4856"/>
                <a:gd name="T57" fmla="*/ 565 h 775"/>
                <a:gd name="T58" fmla="*/ 4025 w 4856"/>
                <a:gd name="T59" fmla="*/ 447 h 775"/>
                <a:gd name="T60" fmla="*/ 3865 w 4856"/>
                <a:gd name="T61" fmla="*/ 390 h 775"/>
                <a:gd name="T62" fmla="*/ 3703 w 4856"/>
                <a:gd name="T63" fmla="*/ 343 h 775"/>
                <a:gd name="T64" fmla="*/ 3536 w 4856"/>
                <a:gd name="T65" fmla="*/ 316 h 775"/>
                <a:gd name="T66" fmla="*/ 3372 w 4856"/>
                <a:gd name="T67" fmla="*/ 348 h 775"/>
                <a:gd name="T68" fmla="*/ 3154 w 4856"/>
                <a:gd name="T69" fmla="*/ 477 h 775"/>
                <a:gd name="T70" fmla="*/ 2918 w 4856"/>
                <a:gd name="T71" fmla="*/ 571 h 775"/>
                <a:gd name="T72" fmla="*/ 2856 w 4856"/>
                <a:gd name="T73" fmla="*/ 583 h 775"/>
                <a:gd name="T74" fmla="*/ 2750 w 4856"/>
                <a:gd name="T75" fmla="*/ 589 h 775"/>
                <a:gd name="T76" fmla="*/ 2563 w 4856"/>
                <a:gd name="T77" fmla="*/ 555 h 775"/>
                <a:gd name="T78" fmla="*/ 2523 w 4856"/>
                <a:gd name="T79" fmla="*/ 539 h 775"/>
                <a:gd name="T80" fmla="*/ 2504 w 4856"/>
                <a:gd name="T81" fmla="*/ 530 h 775"/>
                <a:gd name="T82" fmla="*/ 2467 w 4856"/>
                <a:gd name="T83" fmla="*/ 509 h 775"/>
                <a:gd name="T84" fmla="*/ 2454 w 4856"/>
                <a:gd name="T85" fmla="*/ 501 h 775"/>
                <a:gd name="T86" fmla="*/ 2432 w 4856"/>
                <a:gd name="T87" fmla="*/ 485 h 775"/>
                <a:gd name="T88" fmla="*/ 2399 w 4856"/>
                <a:gd name="T89" fmla="*/ 458 h 775"/>
                <a:gd name="T90" fmla="*/ 2376 w 4856"/>
                <a:gd name="T91" fmla="*/ 436 h 775"/>
                <a:gd name="T92" fmla="*/ 2355 w 4856"/>
                <a:gd name="T93" fmla="*/ 412 h 775"/>
                <a:gd name="T94" fmla="*/ 2329 w 4856"/>
                <a:gd name="T95" fmla="*/ 378 h 775"/>
                <a:gd name="T96" fmla="*/ 2228 w 4856"/>
                <a:gd name="T97" fmla="*/ 217 h 775"/>
                <a:gd name="T98" fmla="*/ 2135 w 4856"/>
                <a:gd name="T99" fmla="*/ 76 h 775"/>
                <a:gd name="T100" fmla="*/ 2071 w 4856"/>
                <a:gd name="T101" fmla="*/ 23 h 775"/>
                <a:gd name="T102" fmla="*/ 1990 w 4856"/>
                <a:gd name="T103" fmla="*/ 3 h 775"/>
                <a:gd name="T104" fmla="*/ 1907 w 4856"/>
                <a:gd name="T105" fmla="*/ 15 h 775"/>
                <a:gd name="T106" fmla="*/ 1690 w 4856"/>
                <a:gd name="T107" fmla="*/ 143 h 775"/>
                <a:gd name="T108" fmla="*/ 1568 w 4856"/>
                <a:gd name="T109" fmla="*/ 260 h 775"/>
                <a:gd name="T110" fmla="*/ 1228 w 4856"/>
                <a:gd name="T111" fmla="*/ 511 h 775"/>
                <a:gd name="T112" fmla="*/ 1191 w 4856"/>
                <a:gd name="T113" fmla="*/ 531 h 775"/>
                <a:gd name="T114" fmla="*/ 1115 w 4856"/>
                <a:gd name="T115" fmla="*/ 568 h 775"/>
                <a:gd name="T116" fmla="*/ 1037 w 4856"/>
                <a:gd name="T117" fmla="*/ 602 h 775"/>
                <a:gd name="T118" fmla="*/ 674 w 4856"/>
                <a:gd name="T119" fmla="*/ 716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856" h="775">
                  <a:moveTo>
                    <a:pt x="0" y="743"/>
                  </a:moveTo>
                  <a:cubicBezTo>
                    <a:pt x="224" y="774"/>
                    <a:pt x="453" y="761"/>
                    <a:pt x="674" y="714"/>
                  </a:cubicBezTo>
                  <a:cubicBezTo>
                    <a:pt x="784" y="690"/>
                    <a:pt x="892" y="657"/>
                    <a:pt x="997" y="616"/>
                  </a:cubicBezTo>
                  <a:cubicBezTo>
                    <a:pt x="1010" y="611"/>
                    <a:pt x="1023" y="606"/>
                    <a:pt x="1036" y="600"/>
                  </a:cubicBezTo>
                  <a:cubicBezTo>
                    <a:pt x="1049" y="595"/>
                    <a:pt x="1063" y="589"/>
                    <a:pt x="1075" y="584"/>
                  </a:cubicBezTo>
                  <a:cubicBezTo>
                    <a:pt x="1114" y="566"/>
                    <a:pt x="1114" y="566"/>
                    <a:pt x="1114" y="566"/>
                  </a:cubicBezTo>
                  <a:cubicBezTo>
                    <a:pt x="1127" y="560"/>
                    <a:pt x="1140" y="554"/>
                    <a:pt x="1152" y="548"/>
                  </a:cubicBezTo>
                  <a:cubicBezTo>
                    <a:pt x="1190" y="528"/>
                    <a:pt x="1190" y="528"/>
                    <a:pt x="1190" y="528"/>
                  </a:cubicBezTo>
                  <a:cubicBezTo>
                    <a:pt x="1208" y="519"/>
                    <a:pt x="1208" y="519"/>
                    <a:pt x="1208" y="519"/>
                  </a:cubicBezTo>
                  <a:cubicBezTo>
                    <a:pt x="1227" y="509"/>
                    <a:pt x="1227" y="509"/>
                    <a:pt x="1227" y="509"/>
                  </a:cubicBezTo>
                  <a:cubicBezTo>
                    <a:pt x="1252" y="495"/>
                    <a:pt x="1276" y="481"/>
                    <a:pt x="1300" y="466"/>
                  </a:cubicBezTo>
                  <a:cubicBezTo>
                    <a:pt x="1396" y="406"/>
                    <a:pt x="1486" y="337"/>
                    <a:pt x="1566" y="257"/>
                  </a:cubicBezTo>
                  <a:cubicBezTo>
                    <a:pt x="1626" y="198"/>
                    <a:pt x="1626" y="198"/>
                    <a:pt x="1626" y="198"/>
                  </a:cubicBezTo>
                  <a:cubicBezTo>
                    <a:pt x="1647" y="179"/>
                    <a:pt x="1667" y="159"/>
                    <a:pt x="1688" y="141"/>
                  </a:cubicBezTo>
                  <a:cubicBezTo>
                    <a:pt x="1731" y="103"/>
                    <a:pt x="1777" y="69"/>
                    <a:pt x="1827" y="44"/>
                  </a:cubicBezTo>
                  <a:cubicBezTo>
                    <a:pt x="1852" y="31"/>
                    <a:pt x="1879" y="20"/>
                    <a:pt x="1906" y="12"/>
                  </a:cubicBezTo>
                  <a:cubicBezTo>
                    <a:pt x="1919" y="8"/>
                    <a:pt x="1933" y="5"/>
                    <a:pt x="1947" y="3"/>
                  </a:cubicBezTo>
                  <a:cubicBezTo>
                    <a:pt x="1961" y="1"/>
                    <a:pt x="1976" y="0"/>
                    <a:pt x="1990" y="0"/>
                  </a:cubicBezTo>
                  <a:cubicBezTo>
                    <a:pt x="2004" y="0"/>
                    <a:pt x="2018" y="2"/>
                    <a:pt x="2032" y="5"/>
                  </a:cubicBezTo>
                  <a:cubicBezTo>
                    <a:pt x="2046" y="9"/>
                    <a:pt x="2060" y="13"/>
                    <a:pt x="2072" y="20"/>
                  </a:cubicBezTo>
                  <a:cubicBezTo>
                    <a:pt x="2085" y="26"/>
                    <a:pt x="2097" y="34"/>
                    <a:pt x="2108" y="43"/>
                  </a:cubicBezTo>
                  <a:cubicBezTo>
                    <a:pt x="2119" y="52"/>
                    <a:pt x="2129" y="63"/>
                    <a:pt x="2138" y="73"/>
                  </a:cubicBezTo>
                  <a:cubicBezTo>
                    <a:pt x="2157" y="95"/>
                    <a:pt x="2172" y="119"/>
                    <a:pt x="2187" y="143"/>
                  </a:cubicBezTo>
                  <a:cubicBezTo>
                    <a:pt x="2202" y="167"/>
                    <a:pt x="2217" y="191"/>
                    <a:pt x="2231" y="215"/>
                  </a:cubicBezTo>
                  <a:cubicBezTo>
                    <a:pt x="2260" y="264"/>
                    <a:pt x="2288" y="313"/>
                    <a:pt x="2320" y="359"/>
                  </a:cubicBezTo>
                  <a:cubicBezTo>
                    <a:pt x="2352" y="405"/>
                    <a:pt x="2389" y="449"/>
                    <a:pt x="2434" y="482"/>
                  </a:cubicBezTo>
                  <a:cubicBezTo>
                    <a:pt x="2451" y="494"/>
                    <a:pt x="2451" y="494"/>
                    <a:pt x="2451" y="494"/>
                  </a:cubicBezTo>
                  <a:cubicBezTo>
                    <a:pt x="2456" y="497"/>
                    <a:pt x="2456" y="497"/>
                    <a:pt x="2456" y="497"/>
                  </a:cubicBezTo>
                  <a:cubicBezTo>
                    <a:pt x="2460" y="500"/>
                    <a:pt x="2460" y="500"/>
                    <a:pt x="2460" y="500"/>
                  </a:cubicBezTo>
                  <a:cubicBezTo>
                    <a:pt x="2469" y="506"/>
                    <a:pt x="2469" y="506"/>
                    <a:pt x="2469" y="506"/>
                  </a:cubicBezTo>
                  <a:cubicBezTo>
                    <a:pt x="2475" y="509"/>
                    <a:pt x="2481" y="513"/>
                    <a:pt x="2487" y="517"/>
                  </a:cubicBezTo>
                  <a:cubicBezTo>
                    <a:pt x="2506" y="526"/>
                    <a:pt x="2506" y="526"/>
                    <a:pt x="2506" y="526"/>
                  </a:cubicBezTo>
                  <a:cubicBezTo>
                    <a:pt x="2509" y="528"/>
                    <a:pt x="2512" y="530"/>
                    <a:pt x="2515" y="531"/>
                  </a:cubicBezTo>
                  <a:cubicBezTo>
                    <a:pt x="2525" y="535"/>
                    <a:pt x="2525" y="535"/>
                    <a:pt x="2525" y="535"/>
                  </a:cubicBezTo>
                  <a:cubicBezTo>
                    <a:pt x="2544" y="544"/>
                    <a:pt x="2544" y="544"/>
                    <a:pt x="2544" y="544"/>
                  </a:cubicBezTo>
                  <a:cubicBezTo>
                    <a:pt x="2551" y="546"/>
                    <a:pt x="2557" y="549"/>
                    <a:pt x="2564" y="551"/>
                  </a:cubicBezTo>
                  <a:cubicBezTo>
                    <a:pt x="2571" y="554"/>
                    <a:pt x="2577" y="556"/>
                    <a:pt x="2584" y="558"/>
                  </a:cubicBezTo>
                  <a:cubicBezTo>
                    <a:pt x="2638" y="575"/>
                    <a:pt x="2694" y="584"/>
                    <a:pt x="2750" y="586"/>
                  </a:cubicBezTo>
                  <a:cubicBezTo>
                    <a:pt x="2778" y="586"/>
                    <a:pt x="2806" y="585"/>
                    <a:pt x="2834" y="582"/>
                  </a:cubicBezTo>
                  <a:cubicBezTo>
                    <a:pt x="2855" y="580"/>
                    <a:pt x="2855" y="580"/>
                    <a:pt x="2855" y="580"/>
                  </a:cubicBezTo>
                  <a:cubicBezTo>
                    <a:pt x="2862" y="579"/>
                    <a:pt x="2869" y="577"/>
                    <a:pt x="2876" y="576"/>
                  </a:cubicBezTo>
                  <a:cubicBezTo>
                    <a:pt x="2890" y="574"/>
                    <a:pt x="2904" y="571"/>
                    <a:pt x="2917" y="568"/>
                  </a:cubicBezTo>
                  <a:cubicBezTo>
                    <a:pt x="2972" y="555"/>
                    <a:pt x="3025" y="536"/>
                    <a:pt x="3077" y="512"/>
                  </a:cubicBezTo>
                  <a:cubicBezTo>
                    <a:pt x="3102" y="501"/>
                    <a:pt x="3128" y="488"/>
                    <a:pt x="3152" y="475"/>
                  </a:cubicBezTo>
                  <a:cubicBezTo>
                    <a:pt x="3177" y="461"/>
                    <a:pt x="3201" y="446"/>
                    <a:pt x="3225" y="431"/>
                  </a:cubicBezTo>
                  <a:cubicBezTo>
                    <a:pt x="3272" y="400"/>
                    <a:pt x="3319" y="368"/>
                    <a:pt x="3371" y="345"/>
                  </a:cubicBezTo>
                  <a:cubicBezTo>
                    <a:pt x="3397" y="334"/>
                    <a:pt x="3424" y="325"/>
                    <a:pt x="3452" y="319"/>
                  </a:cubicBezTo>
                  <a:cubicBezTo>
                    <a:pt x="3479" y="314"/>
                    <a:pt x="3508" y="312"/>
                    <a:pt x="3536" y="313"/>
                  </a:cubicBezTo>
                  <a:cubicBezTo>
                    <a:pt x="3564" y="314"/>
                    <a:pt x="3593" y="317"/>
                    <a:pt x="3620" y="322"/>
                  </a:cubicBezTo>
                  <a:cubicBezTo>
                    <a:pt x="3648" y="327"/>
                    <a:pt x="3676" y="334"/>
                    <a:pt x="3703" y="341"/>
                  </a:cubicBezTo>
                  <a:cubicBezTo>
                    <a:pt x="3730" y="348"/>
                    <a:pt x="3758" y="356"/>
                    <a:pt x="3785" y="364"/>
                  </a:cubicBezTo>
                  <a:cubicBezTo>
                    <a:pt x="3812" y="372"/>
                    <a:pt x="3839" y="379"/>
                    <a:pt x="3866" y="387"/>
                  </a:cubicBezTo>
                  <a:cubicBezTo>
                    <a:pt x="3893" y="396"/>
                    <a:pt x="3920" y="405"/>
                    <a:pt x="3946" y="414"/>
                  </a:cubicBezTo>
                  <a:cubicBezTo>
                    <a:pt x="3973" y="424"/>
                    <a:pt x="3999" y="434"/>
                    <a:pt x="4026" y="444"/>
                  </a:cubicBezTo>
                  <a:cubicBezTo>
                    <a:pt x="4078" y="465"/>
                    <a:pt x="4132" y="483"/>
                    <a:pt x="4186" y="499"/>
                  </a:cubicBezTo>
                  <a:cubicBezTo>
                    <a:pt x="4295" y="529"/>
                    <a:pt x="4405" y="552"/>
                    <a:pt x="4518" y="564"/>
                  </a:cubicBezTo>
                  <a:cubicBezTo>
                    <a:pt x="4630" y="576"/>
                    <a:pt x="4743" y="579"/>
                    <a:pt x="4856" y="567"/>
                  </a:cubicBezTo>
                  <a:cubicBezTo>
                    <a:pt x="4743" y="579"/>
                    <a:pt x="4630" y="577"/>
                    <a:pt x="4518" y="565"/>
                  </a:cubicBezTo>
                  <a:cubicBezTo>
                    <a:pt x="4405" y="553"/>
                    <a:pt x="4294" y="530"/>
                    <a:pt x="4185" y="501"/>
                  </a:cubicBezTo>
                  <a:cubicBezTo>
                    <a:pt x="4131" y="485"/>
                    <a:pt x="4078" y="467"/>
                    <a:pt x="4025" y="447"/>
                  </a:cubicBezTo>
                  <a:cubicBezTo>
                    <a:pt x="3998" y="437"/>
                    <a:pt x="3972" y="426"/>
                    <a:pt x="3946" y="416"/>
                  </a:cubicBezTo>
                  <a:cubicBezTo>
                    <a:pt x="3919" y="407"/>
                    <a:pt x="3892" y="398"/>
                    <a:pt x="3865" y="390"/>
                  </a:cubicBezTo>
                  <a:cubicBezTo>
                    <a:pt x="3838" y="381"/>
                    <a:pt x="3811" y="374"/>
                    <a:pt x="3784" y="366"/>
                  </a:cubicBezTo>
                  <a:cubicBezTo>
                    <a:pt x="3757" y="358"/>
                    <a:pt x="3730" y="350"/>
                    <a:pt x="3703" y="343"/>
                  </a:cubicBezTo>
                  <a:cubicBezTo>
                    <a:pt x="3675" y="336"/>
                    <a:pt x="3648" y="330"/>
                    <a:pt x="3620" y="325"/>
                  </a:cubicBezTo>
                  <a:cubicBezTo>
                    <a:pt x="3592" y="320"/>
                    <a:pt x="3564" y="316"/>
                    <a:pt x="3536" y="316"/>
                  </a:cubicBezTo>
                  <a:cubicBezTo>
                    <a:pt x="3508" y="315"/>
                    <a:pt x="3480" y="317"/>
                    <a:pt x="3452" y="322"/>
                  </a:cubicBezTo>
                  <a:cubicBezTo>
                    <a:pt x="3425" y="328"/>
                    <a:pt x="3398" y="336"/>
                    <a:pt x="3372" y="348"/>
                  </a:cubicBezTo>
                  <a:cubicBezTo>
                    <a:pt x="3320" y="370"/>
                    <a:pt x="3274" y="402"/>
                    <a:pt x="3226" y="433"/>
                  </a:cubicBezTo>
                  <a:cubicBezTo>
                    <a:pt x="3203" y="449"/>
                    <a:pt x="3179" y="464"/>
                    <a:pt x="3154" y="477"/>
                  </a:cubicBezTo>
                  <a:cubicBezTo>
                    <a:pt x="3129" y="491"/>
                    <a:pt x="3104" y="504"/>
                    <a:pt x="3078" y="515"/>
                  </a:cubicBezTo>
                  <a:cubicBezTo>
                    <a:pt x="3027" y="539"/>
                    <a:pt x="2973" y="558"/>
                    <a:pt x="2918" y="571"/>
                  </a:cubicBezTo>
                  <a:cubicBezTo>
                    <a:pt x="2904" y="574"/>
                    <a:pt x="2891" y="577"/>
                    <a:pt x="2877" y="580"/>
                  </a:cubicBezTo>
                  <a:cubicBezTo>
                    <a:pt x="2870" y="581"/>
                    <a:pt x="2863" y="582"/>
                    <a:pt x="2856" y="583"/>
                  </a:cubicBezTo>
                  <a:cubicBezTo>
                    <a:pt x="2835" y="586"/>
                    <a:pt x="2835" y="586"/>
                    <a:pt x="2835" y="586"/>
                  </a:cubicBezTo>
                  <a:cubicBezTo>
                    <a:pt x="2806" y="589"/>
                    <a:pt x="2778" y="590"/>
                    <a:pt x="2750" y="589"/>
                  </a:cubicBezTo>
                  <a:cubicBezTo>
                    <a:pt x="2693" y="588"/>
                    <a:pt x="2637" y="579"/>
                    <a:pt x="2583" y="562"/>
                  </a:cubicBezTo>
                  <a:cubicBezTo>
                    <a:pt x="2576" y="560"/>
                    <a:pt x="2569" y="557"/>
                    <a:pt x="2563" y="555"/>
                  </a:cubicBezTo>
                  <a:cubicBezTo>
                    <a:pt x="2556" y="552"/>
                    <a:pt x="2549" y="550"/>
                    <a:pt x="2543" y="547"/>
                  </a:cubicBezTo>
                  <a:cubicBezTo>
                    <a:pt x="2523" y="539"/>
                    <a:pt x="2523" y="539"/>
                    <a:pt x="2523" y="539"/>
                  </a:cubicBezTo>
                  <a:cubicBezTo>
                    <a:pt x="2514" y="535"/>
                    <a:pt x="2514" y="535"/>
                    <a:pt x="2514" y="535"/>
                  </a:cubicBezTo>
                  <a:cubicBezTo>
                    <a:pt x="2510" y="533"/>
                    <a:pt x="2507" y="531"/>
                    <a:pt x="2504" y="530"/>
                  </a:cubicBezTo>
                  <a:cubicBezTo>
                    <a:pt x="2485" y="520"/>
                    <a:pt x="2485" y="520"/>
                    <a:pt x="2485" y="520"/>
                  </a:cubicBezTo>
                  <a:cubicBezTo>
                    <a:pt x="2479" y="517"/>
                    <a:pt x="2473" y="513"/>
                    <a:pt x="2467" y="509"/>
                  </a:cubicBezTo>
                  <a:cubicBezTo>
                    <a:pt x="2458" y="503"/>
                    <a:pt x="2458" y="503"/>
                    <a:pt x="2458" y="503"/>
                  </a:cubicBezTo>
                  <a:cubicBezTo>
                    <a:pt x="2454" y="501"/>
                    <a:pt x="2454" y="501"/>
                    <a:pt x="2454" y="501"/>
                  </a:cubicBezTo>
                  <a:cubicBezTo>
                    <a:pt x="2449" y="498"/>
                    <a:pt x="2449" y="498"/>
                    <a:pt x="2449" y="498"/>
                  </a:cubicBezTo>
                  <a:cubicBezTo>
                    <a:pt x="2432" y="485"/>
                    <a:pt x="2432" y="485"/>
                    <a:pt x="2432" y="485"/>
                  </a:cubicBezTo>
                  <a:cubicBezTo>
                    <a:pt x="2426" y="481"/>
                    <a:pt x="2421" y="476"/>
                    <a:pt x="2415" y="472"/>
                  </a:cubicBezTo>
                  <a:cubicBezTo>
                    <a:pt x="2410" y="467"/>
                    <a:pt x="2404" y="463"/>
                    <a:pt x="2399" y="458"/>
                  </a:cubicBezTo>
                  <a:cubicBezTo>
                    <a:pt x="2384" y="443"/>
                    <a:pt x="2384" y="443"/>
                    <a:pt x="2384" y="443"/>
                  </a:cubicBezTo>
                  <a:cubicBezTo>
                    <a:pt x="2376" y="436"/>
                    <a:pt x="2376" y="436"/>
                    <a:pt x="2376" y="436"/>
                  </a:cubicBezTo>
                  <a:cubicBezTo>
                    <a:pt x="2369" y="428"/>
                    <a:pt x="2369" y="428"/>
                    <a:pt x="2369" y="428"/>
                  </a:cubicBezTo>
                  <a:cubicBezTo>
                    <a:pt x="2355" y="412"/>
                    <a:pt x="2355" y="412"/>
                    <a:pt x="2355" y="412"/>
                  </a:cubicBezTo>
                  <a:cubicBezTo>
                    <a:pt x="2351" y="407"/>
                    <a:pt x="2346" y="401"/>
                    <a:pt x="2342" y="395"/>
                  </a:cubicBezTo>
                  <a:cubicBezTo>
                    <a:pt x="2329" y="378"/>
                    <a:pt x="2329" y="378"/>
                    <a:pt x="2329" y="378"/>
                  </a:cubicBezTo>
                  <a:cubicBezTo>
                    <a:pt x="2317" y="361"/>
                    <a:pt x="2317" y="361"/>
                    <a:pt x="2317" y="361"/>
                  </a:cubicBezTo>
                  <a:cubicBezTo>
                    <a:pt x="2285" y="315"/>
                    <a:pt x="2256" y="266"/>
                    <a:pt x="2228" y="217"/>
                  </a:cubicBezTo>
                  <a:cubicBezTo>
                    <a:pt x="2213" y="193"/>
                    <a:pt x="2199" y="169"/>
                    <a:pt x="2184" y="145"/>
                  </a:cubicBezTo>
                  <a:cubicBezTo>
                    <a:pt x="2169" y="121"/>
                    <a:pt x="2153" y="97"/>
                    <a:pt x="2135" y="76"/>
                  </a:cubicBezTo>
                  <a:cubicBezTo>
                    <a:pt x="2126" y="65"/>
                    <a:pt x="2116" y="55"/>
                    <a:pt x="2105" y="46"/>
                  </a:cubicBezTo>
                  <a:cubicBezTo>
                    <a:pt x="2095" y="37"/>
                    <a:pt x="2083" y="29"/>
                    <a:pt x="2071" y="23"/>
                  </a:cubicBezTo>
                  <a:cubicBezTo>
                    <a:pt x="2058" y="17"/>
                    <a:pt x="2045" y="12"/>
                    <a:pt x="2031" y="9"/>
                  </a:cubicBezTo>
                  <a:cubicBezTo>
                    <a:pt x="2018" y="5"/>
                    <a:pt x="2004" y="4"/>
                    <a:pt x="1990" y="3"/>
                  </a:cubicBezTo>
                  <a:cubicBezTo>
                    <a:pt x="1976" y="3"/>
                    <a:pt x="1962" y="4"/>
                    <a:pt x="1948" y="6"/>
                  </a:cubicBezTo>
                  <a:cubicBezTo>
                    <a:pt x="1934" y="8"/>
                    <a:pt x="1920" y="11"/>
                    <a:pt x="1907" y="15"/>
                  </a:cubicBezTo>
                  <a:cubicBezTo>
                    <a:pt x="1880" y="23"/>
                    <a:pt x="1854" y="34"/>
                    <a:pt x="1829" y="47"/>
                  </a:cubicBezTo>
                  <a:cubicBezTo>
                    <a:pt x="1778" y="72"/>
                    <a:pt x="1733" y="106"/>
                    <a:pt x="1690" y="143"/>
                  </a:cubicBezTo>
                  <a:cubicBezTo>
                    <a:pt x="1669" y="162"/>
                    <a:pt x="1649" y="181"/>
                    <a:pt x="1629" y="201"/>
                  </a:cubicBezTo>
                  <a:cubicBezTo>
                    <a:pt x="1568" y="260"/>
                    <a:pt x="1568" y="260"/>
                    <a:pt x="1568" y="260"/>
                  </a:cubicBezTo>
                  <a:cubicBezTo>
                    <a:pt x="1488" y="340"/>
                    <a:pt x="1398" y="409"/>
                    <a:pt x="1301" y="468"/>
                  </a:cubicBezTo>
                  <a:cubicBezTo>
                    <a:pt x="1277" y="483"/>
                    <a:pt x="1253" y="497"/>
                    <a:pt x="1228" y="511"/>
                  </a:cubicBezTo>
                  <a:cubicBezTo>
                    <a:pt x="1210" y="521"/>
                    <a:pt x="1210" y="521"/>
                    <a:pt x="1210" y="521"/>
                  </a:cubicBezTo>
                  <a:cubicBezTo>
                    <a:pt x="1191" y="531"/>
                    <a:pt x="1191" y="531"/>
                    <a:pt x="1191" y="531"/>
                  </a:cubicBezTo>
                  <a:cubicBezTo>
                    <a:pt x="1153" y="550"/>
                    <a:pt x="1153" y="550"/>
                    <a:pt x="1153" y="550"/>
                  </a:cubicBezTo>
                  <a:cubicBezTo>
                    <a:pt x="1141" y="557"/>
                    <a:pt x="1128" y="562"/>
                    <a:pt x="1115" y="568"/>
                  </a:cubicBezTo>
                  <a:cubicBezTo>
                    <a:pt x="1076" y="586"/>
                    <a:pt x="1076" y="586"/>
                    <a:pt x="1076" y="586"/>
                  </a:cubicBezTo>
                  <a:cubicBezTo>
                    <a:pt x="1064" y="592"/>
                    <a:pt x="1050" y="597"/>
                    <a:pt x="1037" y="602"/>
                  </a:cubicBezTo>
                  <a:cubicBezTo>
                    <a:pt x="1024" y="608"/>
                    <a:pt x="1011" y="613"/>
                    <a:pt x="998" y="619"/>
                  </a:cubicBezTo>
                  <a:cubicBezTo>
                    <a:pt x="893" y="660"/>
                    <a:pt x="784" y="692"/>
                    <a:pt x="674" y="716"/>
                  </a:cubicBezTo>
                  <a:cubicBezTo>
                    <a:pt x="453" y="763"/>
                    <a:pt x="224" y="775"/>
                    <a:pt x="0" y="7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38">
              <a:extLst>
                <a:ext uri="{FF2B5EF4-FFF2-40B4-BE49-F238E27FC236}">
                  <a16:creationId xmlns:a16="http://schemas.microsoft.com/office/drawing/2014/main" id="{F762E644-5D88-C10C-550D-59766E85CF0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2163" y="2166938"/>
              <a:ext cx="12126913" cy="1733550"/>
            </a:xfrm>
            <a:custGeom>
              <a:avLst/>
              <a:gdLst>
                <a:gd name="T0" fmla="*/ 334 w 4855"/>
                <a:gd name="T1" fmla="*/ 687 h 693"/>
                <a:gd name="T2" fmla="*/ 987 w 4855"/>
                <a:gd name="T3" fmla="*/ 554 h 693"/>
                <a:gd name="T4" fmla="*/ 1065 w 4855"/>
                <a:gd name="T5" fmla="*/ 523 h 693"/>
                <a:gd name="T6" fmla="*/ 1123 w 4855"/>
                <a:gd name="T7" fmla="*/ 499 h 693"/>
                <a:gd name="T8" fmla="*/ 1291 w 4855"/>
                <a:gd name="T9" fmla="*/ 414 h 693"/>
                <a:gd name="T10" fmla="*/ 1689 w 4855"/>
                <a:gd name="T11" fmla="*/ 110 h 693"/>
                <a:gd name="T12" fmla="*/ 1915 w 4855"/>
                <a:gd name="T13" fmla="*/ 4 h 693"/>
                <a:gd name="T14" fmla="*/ 1999 w 4855"/>
                <a:gd name="T15" fmla="*/ 3 h 693"/>
                <a:gd name="T16" fmla="*/ 2049 w 4855"/>
                <a:gd name="T17" fmla="*/ 20 h 693"/>
                <a:gd name="T18" fmla="*/ 2067 w 4855"/>
                <a:gd name="T19" fmla="*/ 30 h 693"/>
                <a:gd name="T20" fmla="*/ 2076 w 4855"/>
                <a:gd name="T21" fmla="*/ 36 h 693"/>
                <a:gd name="T22" fmla="*/ 2184 w 4855"/>
                <a:gd name="T23" fmla="*/ 164 h 693"/>
                <a:gd name="T24" fmla="*/ 2330 w 4855"/>
                <a:gd name="T25" fmla="*/ 367 h 693"/>
                <a:gd name="T26" fmla="*/ 2479 w 4855"/>
                <a:gd name="T27" fmla="*/ 479 h 693"/>
                <a:gd name="T28" fmla="*/ 2517 w 4855"/>
                <a:gd name="T29" fmla="*/ 496 h 693"/>
                <a:gd name="T30" fmla="*/ 2537 w 4855"/>
                <a:gd name="T31" fmla="*/ 503 h 693"/>
                <a:gd name="T32" fmla="*/ 2576 w 4855"/>
                <a:gd name="T33" fmla="*/ 515 h 693"/>
                <a:gd name="T34" fmla="*/ 2638 w 4855"/>
                <a:gd name="T35" fmla="*/ 527 h 693"/>
                <a:gd name="T36" fmla="*/ 2679 w 4855"/>
                <a:gd name="T37" fmla="*/ 532 h 693"/>
                <a:gd name="T38" fmla="*/ 2700 w 4855"/>
                <a:gd name="T39" fmla="*/ 533 h 693"/>
                <a:gd name="T40" fmla="*/ 2742 w 4855"/>
                <a:gd name="T41" fmla="*/ 533 h 693"/>
                <a:gd name="T42" fmla="*/ 2783 w 4855"/>
                <a:gd name="T43" fmla="*/ 531 h 693"/>
                <a:gd name="T44" fmla="*/ 3099 w 4855"/>
                <a:gd name="T45" fmla="*/ 429 h 693"/>
                <a:gd name="T46" fmla="*/ 3242 w 4855"/>
                <a:gd name="T47" fmla="*/ 343 h 693"/>
                <a:gd name="T48" fmla="*/ 3557 w 4855"/>
                <a:gd name="T49" fmla="*/ 248 h 693"/>
                <a:gd name="T50" fmla="*/ 3722 w 4855"/>
                <a:gd name="T51" fmla="*/ 278 h 693"/>
                <a:gd name="T52" fmla="*/ 3883 w 4855"/>
                <a:gd name="T53" fmla="*/ 325 h 693"/>
                <a:gd name="T54" fmla="*/ 4038 w 4855"/>
                <a:gd name="T55" fmla="*/ 386 h 693"/>
                <a:gd name="T56" fmla="*/ 4521 w 4855"/>
                <a:gd name="T57" fmla="*/ 518 h 693"/>
                <a:gd name="T58" fmla="*/ 4521 w 4855"/>
                <a:gd name="T59" fmla="*/ 519 h 693"/>
                <a:gd name="T60" fmla="*/ 4038 w 4855"/>
                <a:gd name="T61" fmla="*/ 388 h 693"/>
                <a:gd name="T62" fmla="*/ 3882 w 4855"/>
                <a:gd name="T63" fmla="*/ 327 h 693"/>
                <a:gd name="T64" fmla="*/ 3721 w 4855"/>
                <a:gd name="T65" fmla="*/ 281 h 693"/>
                <a:gd name="T66" fmla="*/ 3557 w 4855"/>
                <a:gd name="T67" fmla="*/ 251 h 693"/>
                <a:gd name="T68" fmla="*/ 3244 w 4855"/>
                <a:gd name="T69" fmla="*/ 345 h 693"/>
                <a:gd name="T70" fmla="*/ 3101 w 4855"/>
                <a:gd name="T71" fmla="*/ 432 h 693"/>
                <a:gd name="T72" fmla="*/ 2784 w 4855"/>
                <a:gd name="T73" fmla="*/ 534 h 693"/>
                <a:gd name="T74" fmla="*/ 2742 w 4855"/>
                <a:gd name="T75" fmla="*/ 537 h 693"/>
                <a:gd name="T76" fmla="*/ 2700 w 4855"/>
                <a:gd name="T77" fmla="*/ 537 h 693"/>
                <a:gd name="T78" fmla="*/ 2679 w 4855"/>
                <a:gd name="T79" fmla="*/ 535 h 693"/>
                <a:gd name="T80" fmla="*/ 2637 w 4855"/>
                <a:gd name="T81" fmla="*/ 531 h 693"/>
                <a:gd name="T82" fmla="*/ 2576 w 4855"/>
                <a:gd name="T83" fmla="*/ 518 h 693"/>
                <a:gd name="T84" fmla="*/ 2535 w 4855"/>
                <a:gd name="T85" fmla="*/ 506 h 693"/>
                <a:gd name="T86" fmla="*/ 2516 w 4855"/>
                <a:gd name="T87" fmla="*/ 499 h 693"/>
                <a:gd name="T88" fmla="*/ 2477 w 4855"/>
                <a:gd name="T89" fmla="*/ 483 h 693"/>
                <a:gd name="T90" fmla="*/ 2327 w 4855"/>
                <a:gd name="T91" fmla="*/ 370 h 693"/>
                <a:gd name="T92" fmla="*/ 2074 w 4855"/>
                <a:gd name="T93" fmla="*/ 39 h 693"/>
                <a:gd name="T94" fmla="*/ 2065 w 4855"/>
                <a:gd name="T95" fmla="*/ 33 h 693"/>
                <a:gd name="T96" fmla="*/ 2047 w 4855"/>
                <a:gd name="T97" fmla="*/ 23 h 693"/>
                <a:gd name="T98" fmla="*/ 1998 w 4855"/>
                <a:gd name="T99" fmla="*/ 7 h 693"/>
                <a:gd name="T100" fmla="*/ 1915 w 4855"/>
                <a:gd name="T101" fmla="*/ 7 h 693"/>
                <a:gd name="T102" fmla="*/ 1691 w 4855"/>
                <a:gd name="T103" fmla="*/ 113 h 693"/>
                <a:gd name="T104" fmla="*/ 1532 w 4855"/>
                <a:gd name="T105" fmla="*/ 248 h 693"/>
                <a:gd name="T106" fmla="*/ 1500 w 4855"/>
                <a:gd name="T107" fmla="*/ 275 h 693"/>
                <a:gd name="T108" fmla="*/ 1292 w 4855"/>
                <a:gd name="T109" fmla="*/ 416 h 693"/>
                <a:gd name="T110" fmla="*/ 1124 w 4855"/>
                <a:gd name="T111" fmla="*/ 501 h 693"/>
                <a:gd name="T112" fmla="*/ 1066 w 4855"/>
                <a:gd name="T113" fmla="*/ 525 h 693"/>
                <a:gd name="T114" fmla="*/ 988 w 4855"/>
                <a:gd name="T115" fmla="*/ 556 h 693"/>
                <a:gd name="T116" fmla="*/ 334 w 4855"/>
                <a:gd name="T117" fmla="*/ 688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55" h="693">
                  <a:moveTo>
                    <a:pt x="0" y="675"/>
                  </a:moveTo>
                  <a:cubicBezTo>
                    <a:pt x="111" y="689"/>
                    <a:pt x="223" y="692"/>
                    <a:pt x="334" y="687"/>
                  </a:cubicBezTo>
                  <a:cubicBezTo>
                    <a:pt x="446" y="681"/>
                    <a:pt x="556" y="667"/>
                    <a:pt x="666" y="644"/>
                  </a:cubicBezTo>
                  <a:cubicBezTo>
                    <a:pt x="775" y="622"/>
                    <a:pt x="883" y="592"/>
                    <a:pt x="987" y="554"/>
                  </a:cubicBezTo>
                  <a:cubicBezTo>
                    <a:pt x="1026" y="539"/>
                    <a:pt x="1026" y="539"/>
                    <a:pt x="1026" y="539"/>
                  </a:cubicBezTo>
                  <a:cubicBezTo>
                    <a:pt x="1039" y="534"/>
                    <a:pt x="1052" y="529"/>
                    <a:pt x="1065" y="523"/>
                  </a:cubicBezTo>
                  <a:cubicBezTo>
                    <a:pt x="1104" y="507"/>
                    <a:pt x="1104" y="507"/>
                    <a:pt x="1104" y="507"/>
                  </a:cubicBezTo>
                  <a:cubicBezTo>
                    <a:pt x="1110" y="504"/>
                    <a:pt x="1117" y="502"/>
                    <a:pt x="1123" y="499"/>
                  </a:cubicBezTo>
                  <a:cubicBezTo>
                    <a:pt x="1142" y="490"/>
                    <a:pt x="1142" y="490"/>
                    <a:pt x="1142" y="490"/>
                  </a:cubicBezTo>
                  <a:cubicBezTo>
                    <a:pt x="1193" y="467"/>
                    <a:pt x="1243" y="442"/>
                    <a:pt x="1291" y="414"/>
                  </a:cubicBezTo>
                  <a:cubicBezTo>
                    <a:pt x="1388" y="359"/>
                    <a:pt x="1479" y="294"/>
                    <a:pt x="1561" y="218"/>
                  </a:cubicBezTo>
                  <a:cubicBezTo>
                    <a:pt x="1603" y="182"/>
                    <a:pt x="1645" y="144"/>
                    <a:pt x="1689" y="110"/>
                  </a:cubicBezTo>
                  <a:cubicBezTo>
                    <a:pt x="1734" y="77"/>
                    <a:pt x="1782" y="47"/>
                    <a:pt x="1834" y="27"/>
                  </a:cubicBezTo>
                  <a:cubicBezTo>
                    <a:pt x="1860" y="17"/>
                    <a:pt x="1887" y="8"/>
                    <a:pt x="1915" y="4"/>
                  </a:cubicBezTo>
                  <a:cubicBezTo>
                    <a:pt x="1929" y="1"/>
                    <a:pt x="1943" y="0"/>
                    <a:pt x="1957" y="0"/>
                  </a:cubicBezTo>
                  <a:cubicBezTo>
                    <a:pt x="1971" y="0"/>
                    <a:pt x="1985" y="1"/>
                    <a:pt x="1999" y="3"/>
                  </a:cubicBezTo>
                  <a:cubicBezTo>
                    <a:pt x="2013" y="6"/>
                    <a:pt x="2026" y="10"/>
                    <a:pt x="2039" y="15"/>
                  </a:cubicBezTo>
                  <a:cubicBezTo>
                    <a:pt x="2042" y="17"/>
                    <a:pt x="2046" y="18"/>
                    <a:pt x="2049" y="20"/>
                  </a:cubicBezTo>
                  <a:cubicBezTo>
                    <a:pt x="2058" y="25"/>
                    <a:pt x="2058" y="25"/>
                    <a:pt x="2058" y="25"/>
                  </a:cubicBezTo>
                  <a:cubicBezTo>
                    <a:pt x="2061" y="26"/>
                    <a:pt x="2064" y="28"/>
                    <a:pt x="2067" y="30"/>
                  </a:cubicBezTo>
                  <a:cubicBezTo>
                    <a:pt x="2071" y="33"/>
                    <a:pt x="2071" y="33"/>
                    <a:pt x="2071" y="33"/>
                  </a:cubicBezTo>
                  <a:cubicBezTo>
                    <a:pt x="2076" y="36"/>
                    <a:pt x="2076" y="36"/>
                    <a:pt x="2076" y="36"/>
                  </a:cubicBezTo>
                  <a:cubicBezTo>
                    <a:pt x="2098" y="53"/>
                    <a:pt x="2118" y="74"/>
                    <a:pt x="2135" y="95"/>
                  </a:cubicBezTo>
                  <a:cubicBezTo>
                    <a:pt x="2152" y="117"/>
                    <a:pt x="2168" y="140"/>
                    <a:pt x="2184" y="164"/>
                  </a:cubicBezTo>
                  <a:cubicBezTo>
                    <a:pt x="2231" y="233"/>
                    <a:pt x="2231" y="233"/>
                    <a:pt x="2231" y="233"/>
                  </a:cubicBezTo>
                  <a:cubicBezTo>
                    <a:pt x="2262" y="279"/>
                    <a:pt x="2294" y="325"/>
                    <a:pt x="2330" y="367"/>
                  </a:cubicBezTo>
                  <a:cubicBezTo>
                    <a:pt x="2366" y="409"/>
                    <a:pt x="2411" y="444"/>
                    <a:pt x="2460" y="470"/>
                  </a:cubicBezTo>
                  <a:cubicBezTo>
                    <a:pt x="2466" y="473"/>
                    <a:pt x="2472" y="476"/>
                    <a:pt x="2479" y="479"/>
                  </a:cubicBezTo>
                  <a:cubicBezTo>
                    <a:pt x="2485" y="482"/>
                    <a:pt x="2491" y="485"/>
                    <a:pt x="2498" y="488"/>
                  </a:cubicBezTo>
                  <a:cubicBezTo>
                    <a:pt x="2517" y="496"/>
                    <a:pt x="2517" y="496"/>
                    <a:pt x="2517" y="496"/>
                  </a:cubicBezTo>
                  <a:cubicBezTo>
                    <a:pt x="2520" y="497"/>
                    <a:pt x="2523" y="498"/>
                    <a:pt x="2527" y="500"/>
                  </a:cubicBezTo>
                  <a:cubicBezTo>
                    <a:pt x="2537" y="503"/>
                    <a:pt x="2537" y="503"/>
                    <a:pt x="2537" y="503"/>
                  </a:cubicBezTo>
                  <a:cubicBezTo>
                    <a:pt x="2556" y="509"/>
                    <a:pt x="2556" y="509"/>
                    <a:pt x="2556" y="509"/>
                  </a:cubicBezTo>
                  <a:cubicBezTo>
                    <a:pt x="2563" y="511"/>
                    <a:pt x="2570" y="513"/>
                    <a:pt x="2576" y="515"/>
                  </a:cubicBezTo>
                  <a:cubicBezTo>
                    <a:pt x="2590" y="519"/>
                    <a:pt x="2604" y="521"/>
                    <a:pt x="2617" y="524"/>
                  </a:cubicBezTo>
                  <a:cubicBezTo>
                    <a:pt x="2624" y="525"/>
                    <a:pt x="2631" y="526"/>
                    <a:pt x="2638" y="527"/>
                  </a:cubicBezTo>
                  <a:cubicBezTo>
                    <a:pt x="2645" y="528"/>
                    <a:pt x="2652" y="529"/>
                    <a:pt x="2658" y="530"/>
                  </a:cubicBezTo>
                  <a:cubicBezTo>
                    <a:pt x="2679" y="532"/>
                    <a:pt x="2679" y="532"/>
                    <a:pt x="2679" y="532"/>
                  </a:cubicBezTo>
                  <a:cubicBezTo>
                    <a:pt x="2690" y="533"/>
                    <a:pt x="2690" y="533"/>
                    <a:pt x="2690" y="533"/>
                  </a:cubicBezTo>
                  <a:cubicBezTo>
                    <a:pt x="2693" y="533"/>
                    <a:pt x="2697" y="533"/>
                    <a:pt x="2700" y="533"/>
                  </a:cubicBezTo>
                  <a:cubicBezTo>
                    <a:pt x="2721" y="533"/>
                    <a:pt x="2721" y="533"/>
                    <a:pt x="2721" y="533"/>
                  </a:cubicBezTo>
                  <a:cubicBezTo>
                    <a:pt x="2728" y="534"/>
                    <a:pt x="2735" y="533"/>
                    <a:pt x="2742" y="533"/>
                  </a:cubicBezTo>
                  <a:cubicBezTo>
                    <a:pt x="2749" y="533"/>
                    <a:pt x="2756" y="533"/>
                    <a:pt x="2763" y="532"/>
                  </a:cubicBezTo>
                  <a:cubicBezTo>
                    <a:pt x="2783" y="531"/>
                    <a:pt x="2783" y="531"/>
                    <a:pt x="2783" y="531"/>
                  </a:cubicBezTo>
                  <a:cubicBezTo>
                    <a:pt x="2839" y="526"/>
                    <a:pt x="2893" y="513"/>
                    <a:pt x="2946" y="495"/>
                  </a:cubicBezTo>
                  <a:cubicBezTo>
                    <a:pt x="2999" y="477"/>
                    <a:pt x="3050" y="455"/>
                    <a:pt x="3099" y="429"/>
                  </a:cubicBezTo>
                  <a:cubicBezTo>
                    <a:pt x="3124" y="416"/>
                    <a:pt x="3148" y="402"/>
                    <a:pt x="3172" y="388"/>
                  </a:cubicBezTo>
                  <a:cubicBezTo>
                    <a:pt x="3196" y="373"/>
                    <a:pt x="3219" y="358"/>
                    <a:pt x="3242" y="343"/>
                  </a:cubicBezTo>
                  <a:cubicBezTo>
                    <a:pt x="3289" y="313"/>
                    <a:pt x="3338" y="284"/>
                    <a:pt x="3391" y="266"/>
                  </a:cubicBezTo>
                  <a:cubicBezTo>
                    <a:pt x="3444" y="249"/>
                    <a:pt x="3501" y="244"/>
                    <a:pt x="3557" y="248"/>
                  </a:cubicBezTo>
                  <a:cubicBezTo>
                    <a:pt x="3585" y="250"/>
                    <a:pt x="3613" y="254"/>
                    <a:pt x="3640" y="260"/>
                  </a:cubicBezTo>
                  <a:cubicBezTo>
                    <a:pt x="3667" y="265"/>
                    <a:pt x="3695" y="271"/>
                    <a:pt x="3722" y="278"/>
                  </a:cubicBezTo>
                  <a:cubicBezTo>
                    <a:pt x="3749" y="285"/>
                    <a:pt x="3776" y="293"/>
                    <a:pt x="3802" y="300"/>
                  </a:cubicBezTo>
                  <a:cubicBezTo>
                    <a:pt x="3829" y="308"/>
                    <a:pt x="3856" y="316"/>
                    <a:pt x="3883" y="325"/>
                  </a:cubicBezTo>
                  <a:cubicBezTo>
                    <a:pt x="3909" y="333"/>
                    <a:pt x="3935" y="343"/>
                    <a:pt x="3961" y="354"/>
                  </a:cubicBezTo>
                  <a:cubicBezTo>
                    <a:pt x="4038" y="386"/>
                    <a:pt x="4038" y="386"/>
                    <a:pt x="4038" y="386"/>
                  </a:cubicBezTo>
                  <a:cubicBezTo>
                    <a:pt x="4090" y="407"/>
                    <a:pt x="4142" y="427"/>
                    <a:pt x="4195" y="444"/>
                  </a:cubicBezTo>
                  <a:cubicBezTo>
                    <a:pt x="4302" y="477"/>
                    <a:pt x="4410" y="503"/>
                    <a:pt x="4521" y="518"/>
                  </a:cubicBezTo>
                  <a:cubicBezTo>
                    <a:pt x="4632" y="532"/>
                    <a:pt x="4744" y="536"/>
                    <a:pt x="4855" y="523"/>
                  </a:cubicBezTo>
                  <a:cubicBezTo>
                    <a:pt x="4744" y="536"/>
                    <a:pt x="4632" y="533"/>
                    <a:pt x="4521" y="519"/>
                  </a:cubicBezTo>
                  <a:cubicBezTo>
                    <a:pt x="4410" y="505"/>
                    <a:pt x="4301" y="479"/>
                    <a:pt x="4195" y="446"/>
                  </a:cubicBezTo>
                  <a:cubicBezTo>
                    <a:pt x="4141" y="429"/>
                    <a:pt x="4089" y="409"/>
                    <a:pt x="4038" y="388"/>
                  </a:cubicBezTo>
                  <a:cubicBezTo>
                    <a:pt x="3960" y="356"/>
                    <a:pt x="3960" y="356"/>
                    <a:pt x="3960" y="356"/>
                  </a:cubicBezTo>
                  <a:cubicBezTo>
                    <a:pt x="3934" y="345"/>
                    <a:pt x="3908" y="336"/>
                    <a:pt x="3882" y="327"/>
                  </a:cubicBezTo>
                  <a:cubicBezTo>
                    <a:pt x="3855" y="318"/>
                    <a:pt x="3829" y="310"/>
                    <a:pt x="3802" y="303"/>
                  </a:cubicBezTo>
                  <a:cubicBezTo>
                    <a:pt x="3775" y="295"/>
                    <a:pt x="3748" y="288"/>
                    <a:pt x="3721" y="281"/>
                  </a:cubicBezTo>
                  <a:cubicBezTo>
                    <a:pt x="3694" y="274"/>
                    <a:pt x="3667" y="267"/>
                    <a:pt x="3640" y="262"/>
                  </a:cubicBezTo>
                  <a:cubicBezTo>
                    <a:pt x="3612" y="257"/>
                    <a:pt x="3585" y="253"/>
                    <a:pt x="3557" y="251"/>
                  </a:cubicBezTo>
                  <a:cubicBezTo>
                    <a:pt x="3501" y="247"/>
                    <a:pt x="3445" y="251"/>
                    <a:pt x="3392" y="269"/>
                  </a:cubicBezTo>
                  <a:cubicBezTo>
                    <a:pt x="3339" y="287"/>
                    <a:pt x="3291" y="315"/>
                    <a:pt x="3244" y="345"/>
                  </a:cubicBezTo>
                  <a:cubicBezTo>
                    <a:pt x="3221" y="360"/>
                    <a:pt x="3197" y="376"/>
                    <a:pt x="3174" y="390"/>
                  </a:cubicBezTo>
                  <a:cubicBezTo>
                    <a:pt x="3150" y="405"/>
                    <a:pt x="3126" y="419"/>
                    <a:pt x="3101" y="432"/>
                  </a:cubicBezTo>
                  <a:cubicBezTo>
                    <a:pt x="3051" y="458"/>
                    <a:pt x="3000" y="481"/>
                    <a:pt x="2947" y="498"/>
                  </a:cubicBezTo>
                  <a:cubicBezTo>
                    <a:pt x="2894" y="516"/>
                    <a:pt x="2839" y="529"/>
                    <a:pt x="2784" y="534"/>
                  </a:cubicBezTo>
                  <a:cubicBezTo>
                    <a:pt x="2763" y="536"/>
                    <a:pt x="2763" y="536"/>
                    <a:pt x="2763" y="536"/>
                  </a:cubicBezTo>
                  <a:cubicBezTo>
                    <a:pt x="2756" y="537"/>
                    <a:pt x="2749" y="537"/>
                    <a:pt x="2742" y="537"/>
                  </a:cubicBezTo>
                  <a:cubicBezTo>
                    <a:pt x="2735" y="537"/>
                    <a:pt x="2728" y="537"/>
                    <a:pt x="2721" y="537"/>
                  </a:cubicBezTo>
                  <a:cubicBezTo>
                    <a:pt x="2700" y="537"/>
                    <a:pt x="2700" y="537"/>
                    <a:pt x="2700" y="537"/>
                  </a:cubicBezTo>
                  <a:cubicBezTo>
                    <a:pt x="2696" y="536"/>
                    <a:pt x="2693" y="536"/>
                    <a:pt x="2689" y="536"/>
                  </a:cubicBezTo>
                  <a:cubicBezTo>
                    <a:pt x="2679" y="535"/>
                    <a:pt x="2679" y="535"/>
                    <a:pt x="2679" y="535"/>
                  </a:cubicBezTo>
                  <a:cubicBezTo>
                    <a:pt x="2658" y="534"/>
                    <a:pt x="2658" y="534"/>
                    <a:pt x="2658" y="534"/>
                  </a:cubicBezTo>
                  <a:cubicBezTo>
                    <a:pt x="2651" y="533"/>
                    <a:pt x="2644" y="532"/>
                    <a:pt x="2637" y="531"/>
                  </a:cubicBezTo>
                  <a:cubicBezTo>
                    <a:pt x="2630" y="530"/>
                    <a:pt x="2623" y="529"/>
                    <a:pt x="2617" y="527"/>
                  </a:cubicBezTo>
                  <a:cubicBezTo>
                    <a:pt x="2603" y="525"/>
                    <a:pt x="2589" y="522"/>
                    <a:pt x="2576" y="518"/>
                  </a:cubicBezTo>
                  <a:cubicBezTo>
                    <a:pt x="2569" y="517"/>
                    <a:pt x="2562" y="515"/>
                    <a:pt x="2555" y="513"/>
                  </a:cubicBezTo>
                  <a:cubicBezTo>
                    <a:pt x="2535" y="506"/>
                    <a:pt x="2535" y="506"/>
                    <a:pt x="2535" y="506"/>
                  </a:cubicBezTo>
                  <a:cubicBezTo>
                    <a:pt x="2525" y="503"/>
                    <a:pt x="2525" y="503"/>
                    <a:pt x="2525" y="503"/>
                  </a:cubicBezTo>
                  <a:cubicBezTo>
                    <a:pt x="2522" y="502"/>
                    <a:pt x="2519" y="501"/>
                    <a:pt x="2516" y="499"/>
                  </a:cubicBezTo>
                  <a:cubicBezTo>
                    <a:pt x="2496" y="492"/>
                    <a:pt x="2496" y="492"/>
                    <a:pt x="2496" y="492"/>
                  </a:cubicBezTo>
                  <a:cubicBezTo>
                    <a:pt x="2490" y="489"/>
                    <a:pt x="2483" y="486"/>
                    <a:pt x="2477" y="483"/>
                  </a:cubicBezTo>
                  <a:cubicBezTo>
                    <a:pt x="2471" y="480"/>
                    <a:pt x="2464" y="477"/>
                    <a:pt x="2458" y="473"/>
                  </a:cubicBezTo>
                  <a:cubicBezTo>
                    <a:pt x="2409" y="447"/>
                    <a:pt x="2364" y="412"/>
                    <a:pt x="2327" y="370"/>
                  </a:cubicBezTo>
                  <a:cubicBezTo>
                    <a:pt x="2253" y="285"/>
                    <a:pt x="2200" y="186"/>
                    <a:pt x="2132" y="98"/>
                  </a:cubicBezTo>
                  <a:cubicBezTo>
                    <a:pt x="2115" y="76"/>
                    <a:pt x="2096" y="55"/>
                    <a:pt x="2074" y="39"/>
                  </a:cubicBezTo>
                  <a:cubicBezTo>
                    <a:pt x="2069" y="36"/>
                    <a:pt x="2069" y="36"/>
                    <a:pt x="2069" y="36"/>
                  </a:cubicBezTo>
                  <a:cubicBezTo>
                    <a:pt x="2065" y="33"/>
                    <a:pt x="2065" y="33"/>
                    <a:pt x="2065" y="33"/>
                  </a:cubicBezTo>
                  <a:cubicBezTo>
                    <a:pt x="2062" y="31"/>
                    <a:pt x="2059" y="29"/>
                    <a:pt x="2056" y="28"/>
                  </a:cubicBezTo>
                  <a:cubicBezTo>
                    <a:pt x="2047" y="23"/>
                    <a:pt x="2047" y="23"/>
                    <a:pt x="2047" y="23"/>
                  </a:cubicBezTo>
                  <a:cubicBezTo>
                    <a:pt x="2044" y="21"/>
                    <a:pt x="2041" y="20"/>
                    <a:pt x="2038" y="19"/>
                  </a:cubicBezTo>
                  <a:cubicBezTo>
                    <a:pt x="2025" y="13"/>
                    <a:pt x="2012" y="9"/>
                    <a:pt x="1998" y="7"/>
                  </a:cubicBezTo>
                  <a:cubicBezTo>
                    <a:pt x="1984" y="4"/>
                    <a:pt x="1971" y="3"/>
                    <a:pt x="1957" y="3"/>
                  </a:cubicBezTo>
                  <a:cubicBezTo>
                    <a:pt x="1943" y="3"/>
                    <a:pt x="1929" y="5"/>
                    <a:pt x="1915" y="7"/>
                  </a:cubicBezTo>
                  <a:cubicBezTo>
                    <a:pt x="1888" y="11"/>
                    <a:pt x="1861" y="20"/>
                    <a:pt x="1836" y="30"/>
                  </a:cubicBezTo>
                  <a:cubicBezTo>
                    <a:pt x="1784" y="50"/>
                    <a:pt x="1736" y="80"/>
                    <a:pt x="1691" y="113"/>
                  </a:cubicBezTo>
                  <a:cubicBezTo>
                    <a:pt x="1647" y="146"/>
                    <a:pt x="1605" y="184"/>
                    <a:pt x="1563" y="221"/>
                  </a:cubicBezTo>
                  <a:cubicBezTo>
                    <a:pt x="1532" y="248"/>
                    <a:pt x="1532" y="248"/>
                    <a:pt x="1532" y="248"/>
                  </a:cubicBezTo>
                  <a:cubicBezTo>
                    <a:pt x="1516" y="262"/>
                    <a:pt x="1516" y="262"/>
                    <a:pt x="1516" y="262"/>
                  </a:cubicBezTo>
                  <a:cubicBezTo>
                    <a:pt x="1511" y="266"/>
                    <a:pt x="1505" y="271"/>
                    <a:pt x="1500" y="275"/>
                  </a:cubicBezTo>
                  <a:cubicBezTo>
                    <a:pt x="1478" y="293"/>
                    <a:pt x="1456" y="310"/>
                    <a:pt x="1433" y="326"/>
                  </a:cubicBezTo>
                  <a:cubicBezTo>
                    <a:pt x="1388" y="359"/>
                    <a:pt x="1341" y="389"/>
                    <a:pt x="1292" y="416"/>
                  </a:cubicBezTo>
                  <a:cubicBezTo>
                    <a:pt x="1244" y="444"/>
                    <a:pt x="1194" y="469"/>
                    <a:pt x="1143" y="492"/>
                  </a:cubicBezTo>
                  <a:cubicBezTo>
                    <a:pt x="1124" y="501"/>
                    <a:pt x="1124" y="501"/>
                    <a:pt x="1124" y="501"/>
                  </a:cubicBezTo>
                  <a:cubicBezTo>
                    <a:pt x="1118" y="504"/>
                    <a:pt x="1111" y="506"/>
                    <a:pt x="1105" y="509"/>
                  </a:cubicBezTo>
                  <a:cubicBezTo>
                    <a:pt x="1066" y="525"/>
                    <a:pt x="1066" y="525"/>
                    <a:pt x="1066" y="525"/>
                  </a:cubicBezTo>
                  <a:cubicBezTo>
                    <a:pt x="1053" y="531"/>
                    <a:pt x="1040" y="536"/>
                    <a:pt x="1027" y="541"/>
                  </a:cubicBezTo>
                  <a:cubicBezTo>
                    <a:pt x="988" y="556"/>
                    <a:pt x="988" y="556"/>
                    <a:pt x="988" y="556"/>
                  </a:cubicBezTo>
                  <a:cubicBezTo>
                    <a:pt x="883" y="594"/>
                    <a:pt x="775" y="624"/>
                    <a:pt x="666" y="646"/>
                  </a:cubicBezTo>
                  <a:cubicBezTo>
                    <a:pt x="557" y="668"/>
                    <a:pt x="446" y="682"/>
                    <a:pt x="334" y="688"/>
                  </a:cubicBezTo>
                  <a:cubicBezTo>
                    <a:pt x="223" y="693"/>
                    <a:pt x="111" y="689"/>
                    <a:pt x="0" y="6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39">
              <a:extLst>
                <a:ext uri="{FF2B5EF4-FFF2-40B4-BE49-F238E27FC236}">
                  <a16:creationId xmlns:a16="http://schemas.microsoft.com/office/drawing/2014/main" id="{876CE931-834C-2562-B0B9-F3020A409F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8988" y="2312988"/>
              <a:ext cx="12125325" cy="1554163"/>
            </a:xfrm>
            <a:custGeom>
              <a:avLst/>
              <a:gdLst>
                <a:gd name="T0" fmla="*/ 658 w 4854"/>
                <a:gd name="T1" fmla="*/ 575 h 622"/>
                <a:gd name="T2" fmla="*/ 1037 w 4854"/>
                <a:gd name="T3" fmla="*/ 470 h 622"/>
                <a:gd name="T4" fmla="*/ 1133 w 4854"/>
                <a:gd name="T5" fmla="*/ 432 h 622"/>
                <a:gd name="T6" fmla="*/ 1493 w 4854"/>
                <a:gd name="T7" fmla="*/ 232 h 622"/>
                <a:gd name="T8" fmla="*/ 1692 w 4854"/>
                <a:gd name="T9" fmla="*/ 83 h 622"/>
                <a:gd name="T10" fmla="*/ 1966 w 4854"/>
                <a:gd name="T11" fmla="*/ 2 h 622"/>
                <a:gd name="T12" fmla="*/ 2053 w 4854"/>
                <a:gd name="T13" fmla="*/ 36 h 622"/>
                <a:gd name="T14" fmla="*/ 2133 w 4854"/>
                <a:gd name="T15" fmla="*/ 116 h 622"/>
                <a:gd name="T16" fmla="*/ 2316 w 4854"/>
                <a:gd name="T17" fmla="*/ 340 h 622"/>
                <a:gd name="T18" fmla="*/ 2343 w 4854"/>
                <a:gd name="T19" fmla="*/ 365 h 622"/>
                <a:gd name="T20" fmla="*/ 2367 w 4854"/>
                <a:gd name="T21" fmla="*/ 384 h 622"/>
                <a:gd name="T22" fmla="*/ 2388 w 4854"/>
                <a:gd name="T23" fmla="*/ 398 h 622"/>
                <a:gd name="T24" fmla="*/ 2415 w 4854"/>
                <a:gd name="T25" fmla="*/ 414 h 622"/>
                <a:gd name="T26" fmla="*/ 2433 w 4854"/>
                <a:gd name="T27" fmla="*/ 424 h 622"/>
                <a:gd name="T28" fmla="*/ 2490 w 4854"/>
                <a:gd name="T29" fmla="*/ 448 h 622"/>
                <a:gd name="T30" fmla="*/ 2539 w 4854"/>
                <a:gd name="T31" fmla="*/ 463 h 622"/>
                <a:gd name="T32" fmla="*/ 2651 w 4854"/>
                <a:gd name="T33" fmla="*/ 480 h 622"/>
                <a:gd name="T34" fmla="*/ 2702 w 4854"/>
                <a:gd name="T35" fmla="*/ 481 h 622"/>
                <a:gd name="T36" fmla="*/ 2754 w 4854"/>
                <a:gd name="T37" fmla="*/ 478 h 622"/>
                <a:gd name="T38" fmla="*/ 2815 w 4854"/>
                <a:gd name="T39" fmla="*/ 468 h 622"/>
                <a:gd name="T40" fmla="*/ 3260 w 4854"/>
                <a:gd name="T41" fmla="*/ 256 h 622"/>
                <a:gd name="T42" fmla="*/ 3577 w 4854"/>
                <a:gd name="T43" fmla="*/ 184 h 622"/>
                <a:gd name="T44" fmla="*/ 3899 w 4854"/>
                <a:gd name="T45" fmla="*/ 263 h 622"/>
                <a:gd name="T46" fmla="*/ 4524 w 4854"/>
                <a:gd name="T47" fmla="*/ 472 h 622"/>
                <a:gd name="T48" fmla="*/ 4203 w 4854"/>
                <a:gd name="T49" fmla="*/ 392 h 622"/>
                <a:gd name="T50" fmla="*/ 3819 w 4854"/>
                <a:gd name="T51" fmla="*/ 239 h 622"/>
                <a:gd name="T52" fmla="*/ 3413 w 4854"/>
                <a:gd name="T53" fmla="*/ 194 h 622"/>
                <a:gd name="T54" fmla="*/ 3121 w 4854"/>
                <a:gd name="T55" fmla="*/ 346 h 622"/>
                <a:gd name="T56" fmla="*/ 2775 w 4854"/>
                <a:gd name="T57" fmla="*/ 479 h 622"/>
                <a:gd name="T58" fmla="*/ 2734 w 4854"/>
                <a:gd name="T59" fmla="*/ 483 h 622"/>
                <a:gd name="T60" fmla="*/ 2692 w 4854"/>
                <a:gd name="T61" fmla="*/ 485 h 622"/>
                <a:gd name="T62" fmla="*/ 2568 w 4854"/>
                <a:gd name="T63" fmla="*/ 474 h 622"/>
                <a:gd name="T64" fmla="*/ 2528 w 4854"/>
                <a:gd name="T65" fmla="*/ 464 h 622"/>
                <a:gd name="T66" fmla="*/ 2450 w 4854"/>
                <a:gd name="T67" fmla="*/ 436 h 622"/>
                <a:gd name="T68" fmla="*/ 2422 w 4854"/>
                <a:gd name="T69" fmla="*/ 423 h 622"/>
                <a:gd name="T70" fmla="*/ 2395 w 4854"/>
                <a:gd name="T71" fmla="*/ 407 h 622"/>
                <a:gd name="T72" fmla="*/ 2377 w 4854"/>
                <a:gd name="T73" fmla="*/ 396 h 622"/>
                <a:gd name="T74" fmla="*/ 2360 w 4854"/>
                <a:gd name="T75" fmla="*/ 384 h 622"/>
                <a:gd name="T76" fmla="*/ 2336 w 4854"/>
                <a:gd name="T77" fmla="*/ 364 h 622"/>
                <a:gd name="T78" fmla="*/ 2285 w 4854"/>
                <a:gd name="T79" fmla="*/ 313 h 622"/>
                <a:gd name="T80" fmla="*/ 2075 w 4854"/>
                <a:gd name="T81" fmla="*/ 58 h 622"/>
                <a:gd name="T82" fmla="*/ 2042 w 4854"/>
                <a:gd name="T83" fmla="*/ 33 h 622"/>
                <a:gd name="T84" fmla="*/ 1924 w 4854"/>
                <a:gd name="T85" fmla="*/ 3 h 622"/>
                <a:gd name="T86" fmla="*/ 1626 w 4854"/>
                <a:gd name="T87" fmla="*/ 133 h 622"/>
                <a:gd name="T88" fmla="*/ 1427 w 4854"/>
                <a:gd name="T89" fmla="*/ 282 h 622"/>
                <a:gd name="T90" fmla="*/ 1096 w 4854"/>
                <a:gd name="T91" fmla="*/ 451 h 622"/>
                <a:gd name="T92" fmla="*/ 1018 w 4854"/>
                <a:gd name="T93" fmla="*/ 479 h 622"/>
                <a:gd name="T94" fmla="*/ 330 w 4854"/>
                <a:gd name="T95" fmla="*/ 616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54" h="622">
                  <a:moveTo>
                    <a:pt x="0" y="608"/>
                  </a:moveTo>
                  <a:cubicBezTo>
                    <a:pt x="109" y="619"/>
                    <a:pt x="220" y="621"/>
                    <a:pt x="330" y="615"/>
                  </a:cubicBezTo>
                  <a:cubicBezTo>
                    <a:pt x="440" y="610"/>
                    <a:pt x="550" y="596"/>
                    <a:pt x="658" y="575"/>
                  </a:cubicBezTo>
                  <a:cubicBezTo>
                    <a:pt x="767" y="554"/>
                    <a:pt x="874" y="526"/>
                    <a:pt x="978" y="491"/>
                  </a:cubicBezTo>
                  <a:cubicBezTo>
                    <a:pt x="1017" y="477"/>
                    <a:pt x="1017" y="477"/>
                    <a:pt x="1017" y="477"/>
                  </a:cubicBezTo>
                  <a:cubicBezTo>
                    <a:pt x="1024" y="475"/>
                    <a:pt x="1030" y="473"/>
                    <a:pt x="1037" y="470"/>
                  </a:cubicBezTo>
                  <a:cubicBezTo>
                    <a:pt x="1056" y="463"/>
                    <a:pt x="1056" y="463"/>
                    <a:pt x="1056" y="463"/>
                  </a:cubicBezTo>
                  <a:cubicBezTo>
                    <a:pt x="1095" y="448"/>
                    <a:pt x="1095" y="448"/>
                    <a:pt x="1095" y="448"/>
                  </a:cubicBezTo>
                  <a:cubicBezTo>
                    <a:pt x="1108" y="443"/>
                    <a:pt x="1120" y="438"/>
                    <a:pt x="1133" y="432"/>
                  </a:cubicBezTo>
                  <a:cubicBezTo>
                    <a:pt x="1184" y="412"/>
                    <a:pt x="1234" y="388"/>
                    <a:pt x="1283" y="363"/>
                  </a:cubicBezTo>
                  <a:cubicBezTo>
                    <a:pt x="1332" y="337"/>
                    <a:pt x="1380" y="310"/>
                    <a:pt x="1426" y="279"/>
                  </a:cubicBezTo>
                  <a:cubicBezTo>
                    <a:pt x="1449" y="264"/>
                    <a:pt x="1471" y="248"/>
                    <a:pt x="1493" y="232"/>
                  </a:cubicBezTo>
                  <a:cubicBezTo>
                    <a:pt x="1559" y="181"/>
                    <a:pt x="1559" y="181"/>
                    <a:pt x="1559" y="181"/>
                  </a:cubicBezTo>
                  <a:cubicBezTo>
                    <a:pt x="1580" y="164"/>
                    <a:pt x="1602" y="147"/>
                    <a:pt x="1624" y="130"/>
                  </a:cubicBezTo>
                  <a:cubicBezTo>
                    <a:pt x="1646" y="114"/>
                    <a:pt x="1669" y="98"/>
                    <a:pt x="1692" y="83"/>
                  </a:cubicBezTo>
                  <a:cubicBezTo>
                    <a:pt x="1739" y="54"/>
                    <a:pt x="1789" y="29"/>
                    <a:pt x="1843" y="14"/>
                  </a:cubicBezTo>
                  <a:cubicBezTo>
                    <a:pt x="1869" y="6"/>
                    <a:pt x="1897" y="1"/>
                    <a:pt x="1924" y="0"/>
                  </a:cubicBezTo>
                  <a:cubicBezTo>
                    <a:pt x="1938" y="0"/>
                    <a:pt x="1952" y="0"/>
                    <a:pt x="1966" y="2"/>
                  </a:cubicBezTo>
                  <a:cubicBezTo>
                    <a:pt x="1980" y="4"/>
                    <a:pt x="1993" y="7"/>
                    <a:pt x="2006" y="12"/>
                  </a:cubicBezTo>
                  <a:cubicBezTo>
                    <a:pt x="2019" y="17"/>
                    <a:pt x="2032" y="22"/>
                    <a:pt x="2044" y="30"/>
                  </a:cubicBezTo>
                  <a:cubicBezTo>
                    <a:pt x="2047" y="32"/>
                    <a:pt x="2050" y="34"/>
                    <a:pt x="2053" y="36"/>
                  </a:cubicBezTo>
                  <a:cubicBezTo>
                    <a:pt x="2055" y="38"/>
                    <a:pt x="2058" y="40"/>
                    <a:pt x="2061" y="42"/>
                  </a:cubicBezTo>
                  <a:cubicBezTo>
                    <a:pt x="2066" y="46"/>
                    <a:pt x="2072" y="51"/>
                    <a:pt x="2077" y="55"/>
                  </a:cubicBezTo>
                  <a:cubicBezTo>
                    <a:pt x="2098" y="74"/>
                    <a:pt x="2116" y="95"/>
                    <a:pt x="2133" y="116"/>
                  </a:cubicBezTo>
                  <a:cubicBezTo>
                    <a:pt x="2168" y="160"/>
                    <a:pt x="2200" y="204"/>
                    <a:pt x="2234" y="247"/>
                  </a:cubicBezTo>
                  <a:cubicBezTo>
                    <a:pt x="2252" y="269"/>
                    <a:pt x="2269" y="290"/>
                    <a:pt x="2288" y="310"/>
                  </a:cubicBezTo>
                  <a:cubicBezTo>
                    <a:pt x="2297" y="321"/>
                    <a:pt x="2306" y="331"/>
                    <a:pt x="2316" y="340"/>
                  </a:cubicBezTo>
                  <a:cubicBezTo>
                    <a:pt x="2321" y="345"/>
                    <a:pt x="2326" y="350"/>
                    <a:pt x="2331" y="354"/>
                  </a:cubicBezTo>
                  <a:cubicBezTo>
                    <a:pt x="2339" y="361"/>
                    <a:pt x="2339" y="361"/>
                    <a:pt x="2339" y="361"/>
                  </a:cubicBezTo>
                  <a:cubicBezTo>
                    <a:pt x="2343" y="365"/>
                    <a:pt x="2343" y="365"/>
                    <a:pt x="2343" y="365"/>
                  </a:cubicBezTo>
                  <a:cubicBezTo>
                    <a:pt x="2347" y="368"/>
                    <a:pt x="2347" y="368"/>
                    <a:pt x="2347" y="368"/>
                  </a:cubicBezTo>
                  <a:cubicBezTo>
                    <a:pt x="2363" y="381"/>
                    <a:pt x="2363" y="381"/>
                    <a:pt x="2363" y="381"/>
                  </a:cubicBezTo>
                  <a:cubicBezTo>
                    <a:pt x="2367" y="384"/>
                    <a:pt x="2367" y="384"/>
                    <a:pt x="2367" y="384"/>
                  </a:cubicBezTo>
                  <a:cubicBezTo>
                    <a:pt x="2371" y="387"/>
                    <a:pt x="2371" y="387"/>
                    <a:pt x="2371" y="387"/>
                  </a:cubicBezTo>
                  <a:cubicBezTo>
                    <a:pt x="2380" y="393"/>
                    <a:pt x="2380" y="393"/>
                    <a:pt x="2380" y="393"/>
                  </a:cubicBezTo>
                  <a:cubicBezTo>
                    <a:pt x="2388" y="398"/>
                    <a:pt x="2388" y="398"/>
                    <a:pt x="2388" y="398"/>
                  </a:cubicBezTo>
                  <a:cubicBezTo>
                    <a:pt x="2392" y="401"/>
                    <a:pt x="2392" y="401"/>
                    <a:pt x="2392" y="401"/>
                  </a:cubicBezTo>
                  <a:cubicBezTo>
                    <a:pt x="2397" y="404"/>
                    <a:pt x="2397" y="404"/>
                    <a:pt x="2397" y="404"/>
                  </a:cubicBezTo>
                  <a:cubicBezTo>
                    <a:pt x="2415" y="414"/>
                    <a:pt x="2415" y="414"/>
                    <a:pt x="2415" y="414"/>
                  </a:cubicBezTo>
                  <a:cubicBezTo>
                    <a:pt x="2419" y="417"/>
                    <a:pt x="2419" y="417"/>
                    <a:pt x="2419" y="417"/>
                  </a:cubicBezTo>
                  <a:cubicBezTo>
                    <a:pt x="2424" y="419"/>
                    <a:pt x="2424" y="419"/>
                    <a:pt x="2424" y="419"/>
                  </a:cubicBezTo>
                  <a:cubicBezTo>
                    <a:pt x="2433" y="424"/>
                    <a:pt x="2433" y="424"/>
                    <a:pt x="2433" y="424"/>
                  </a:cubicBezTo>
                  <a:cubicBezTo>
                    <a:pt x="2442" y="429"/>
                    <a:pt x="2442" y="429"/>
                    <a:pt x="2442" y="429"/>
                  </a:cubicBezTo>
                  <a:cubicBezTo>
                    <a:pt x="2445" y="430"/>
                    <a:pt x="2448" y="432"/>
                    <a:pt x="2451" y="433"/>
                  </a:cubicBezTo>
                  <a:cubicBezTo>
                    <a:pt x="2464" y="438"/>
                    <a:pt x="2477" y="444"/>
                    <a:pt x="2490" y="448"/>
                  </a:cubicBezTo>
                  <a:cubicBezTo>
                    <a:pt x="2496" y="450"/>
                    <a:pt x="2503" y="453"/>
                    <a:pt x="2509" y="455"/>
                  </a:cubicBezTo>
                  <a:cubicBezTo>
                    <a:pt x="2529" y="461"/>
                    <a:pt x="2529" y="461"/>
                    <a:pt x="2529" y="461"/>
                  </a:cubicBezTo>
                  <a:cubicBezTo>
                    <a:pt x="2532" y="462"/>
                    <a:pt x="2536" y="463"/>
                    <a:pt x="2539" y="463"/>
                  </a:cubicBezTo>
                  <a:cubicBezTo>
                    <a:pt x="2549" y="466"/>
                    <a:pt x="2549" y="466"/>
                    <a:pt x="2549" y="466"/>
                  </a:cubicBezTo>
                  <a:cubicBezTo>
                    <a:pt x="2569" y="470"/>
                    <a:pt x="2569" y="470"/>
                    <a:pt x="2569" y="470"/>
                  </a:cubicBezTo>
                  <a:cubicBezTo>
                    <a:pt x="2596" y="475"/>
                    <a:pt x="2623" y="479"/>
                    <a:pt x="2651" y="480"/>
                  </a:cubicBezTo>
                  <a:cubicBezTo>
                    <a:pt x="2658" y="481"/>
                    <a:pt x="2665" y="481"/>
                    <a:pt x="2671" y="481"/>
                  </a:cubicBezTo>
                  <a:cubicBezTo>
                    <a:pt x="2692" y="481"/>
                    <a:pt x="2692" y="481"/>
                    <a:pt x="2692" y="481"/>
                  </a:cubicBezTo>
                  <a:cubicBezTo>
                    <a:pt x="2702" y="481"/>
                    <a:pt x="2702" y="481"/>
                    <a:pt x="2702" y="481"/>
                  </a:cubicBezTo>
                  <a:cubicBezTo>
                    <a:pt x="2713" y="481"/>
                    <a:pt x="2713" y="481"/>
                    <a:pt x="2713" y="481"/>
                  </a:cubicBezTo>
                  <a:cubicBezTo>
                    <a:pt x="2733" y="480"/>
                    <a:pt x="2733" y="480"/>
                    <a:pt x="2733" y="480"/>
                  </a:cubicBezTo>
                  <a:cubicBezTo>
                    <a:pt x="2740" y="479"/>
                    <a:pt x="2747" y="478"/>
                    <a:pt x="2754" y="478"/>
                  </a:cubicBezTo>
                  <a:cubicBezTo>
                    <a:pt x="2764" y="476"/>
                    <a:pt x="2764" y="476"/>
                    <a:pt x="2764" y="476"/>
                  </a:cubicBezTo>
                  <a:cubicBezTo>
                    <a:pt x="2768" y="476"/>
                    <a:pt x="2771" y="476"/>
                    <a:pt x="2774" y="475"/>
                  </a:cubicBezTo>
                  <a:cubicBezTo>
                    <a:pt x="2788" y="473"/>
                    <a:pt x="2802" y="471"/>
                    <a:pt x="2815" y="468"/>
                  </a:cubicBezTo>
                  <a:cubicBezTo>
                    <a:pt x="2869" y="457"/>
                    <a:pt x="2921" y="439"/>
                    <a:pt x="2972" y="417"/>
                  </a:cubicBezTo>
                  <a:cubicBezTo>
                    <a:pt x="3023" y="396"/>
                    <a:pt x="3072" y="371"/>
                    <a:pt x="3120" y="343"/>
                  </a:cubicBezTo>
                  <a:cubicBezTo>
                    <a:pt x="3167" y="316"/>
                    <a:pt x="3213" y="284"/>
                    <a:pt x="3260" y="256"/>
                  </a:cubicBezTo>
                  <a:cubicBezTo>
                    <a:pt x="3284" y="242"/>
                    <a:pt x="3308" y="229"/>
                    <a:pt x="3334" y="218"/>
                  </a:cubicBezTo>
                  <a:cubicBezTo>
                    <a:pt x="3359" y="207"/>
                    <a:pt x="3385" y="198"/>
                    <a:pt x="3412" y="191"/>
                  </a:cubicBezTo>
                  <a:cubicBezTo>
                    <a:pt x="3466" y="179"/>
                    <a:pt x="3523" y="178"/>
                    <a:pt x="3577" y="184"/>
                  </a:cubicBezTo>
                  <a:cubicBezTo>
                    <a:pt x="3632" y="189"/>
                    <a:pt x="3686" y="202"/>
                    <a:pt x="3740" y="215"/>
                  </a:cubicBezTo>
                  <a:cubicBezTo>
                    <a:pt x="3767" y="222"/>
                    <a:pt x="3793" y="229"/>
                    <a:pt x="3820" y="237"/>
                  </a:cubicBezTo>
                  <a:cubicBezTo>
                    <a:pt x="3846" y="244"/>
                    <a:pt x="3873" y="253"/>
                    <a:pt x="3899" y="263"/>
                  </a:cubicBezTo>
                  <a:cubicBezTo>
                    <a:pt x="3951" y="281"/>
                    <a:pt x="4000" y="306"/>
                    <a:pt x="4051" y="328"/>
                  </a:cubicBezTo>
                  <a:cubicBezTo>
                    <a:pt x="4101" y="351"/>
                    <a:pt x="4152" y="372"/>
                    <a:pt x="4204" y="390"/>
                  </a:cubicBezTo>
                  <a:cubicBezTo>
                    <a:pt x="4308" y="426"/>
                    <a:pt x="4415" y="456"/>
                    <a:pt x="4524" y="472"/>
                  </a:cubicBezTo>
                  <a:cubicBezTo>
                    <a:pt x="4633" y="488"/>
                    <a:pt x="4745" y="492"/>
                    <a:pt x="4854" y="478"/>
                  </a:cubicBezTo>
                  <a:cubicBezTo>
                    <a:pt x="4745" y="493"/>
                    <a:pt x="4633" y="489"/>
                    <a:pt x="4524" y="473"/>
                  </a:cubicBezTo>
                  <a:cubicBezTo>
                    <a:pt x="4415" y="457"/>
                    <a:pt x="4308" y="428"/>
                    <a:pt x="4203" y="392"/>
                  </a:cubicBezTo>
                  <a:cubicBezTo>
                    <a:pt x="4151" y="374"/>
                    <a:pt x="4100" y="353"/>
                    <a:pt x="4050" y="330"/>
                  </a:cubicBezTo>
                  <a:cubicBezTo>
                    <a:pt x="3999" y="308"/>
                    <a:pt x="3950" y="283"/>
                    <a:pt x="3898" y="265"/>
                  </a:cubicBezTo>
                  <a:cubicBezTo>
                    <a:pt x="3872" y="255"/>
                    <a:pt x="3846" y="247"/>
                    <a:pt x="3819" y="239"/>
                  </a:cubicBezTo>
                  <a:cubicBezTo>
                    <a:pt x="3793" y="232"/>
                    <a:pt x="3766" y="225"/>
                    <a:pt x="3739" y="218"/>
                  </a:cubicBezTo>
                  <a:cubicBezTo>
                    <a:pt x="3686" y="204"/>
                    <a:pt x="3632" y="192"/>
                    <a:pt x="3577" y="186"/>
                  </a:cubicBezTo>
                  <a:cubicBezTo>
                    <a:pt x="3522" y="180"/>
                    <a:pt x="3467" y="182"/>
                    <a:pt x="3413" y="194"/>
                  </a:cubicBezTo>
                  <a:cubicBezTo>
                    <a:pt x="3386" y="200"/>
                    <a:pt x="3360" y="209"/>
                    <a:pt x="3335" y="220"/>
                  </a:cubicBezTo>
                  <a:cubicBezTo>
                    <a:pt x="3310" y="232"/>
                    <a:pt x="3286" y="245"/>
                    <a:pt x="3262" y="259"/>
                  </a:cubicBezTo>
                  <a:cubicBezTo>
                    <a:pt x="3214" y="287"/>
                    <a:pt x="3169" y="318"/>
                    <a:pt x="3121" y="346"/>
                  </a:cubicBezTo>
                  <a:cubicBezTo>
                    <a:pt x="3073" y="374"/>
                    <a:pt x="3024" y="399"/>
                    <a:pt x="2973" y="421"/>
                  </a:cubicBezTo>
                  <a:cubicBezTo>
                    <a:pt x="2922" y="442"/>
                    <a:pt x="2870" y="460"/>
                    <a:pt x="2816" y="471"/>
                  </a:cubicBezTo>
                  <a:cubicBezTo>
                    <a:pt x="2802" y="474"/>
                    <a:pt x="2788" y="476"/>
                    <a:pt x="2775" y="479"/>
                  </a:cubicBezTo>
                  <a:cubicBezTo>
                    <a:pt x="2771" y="479"/>
                    <a:pt x="2768" y="480"/>
                    <a:pt x="2765" y="480"/>
                  </a:cubicBezTo>
                  <a:cubicBezTo>
                    <a:pt x="2754" y="481"/>
                    <a:pt x="2754" y="481"/>
                    <a:pt x="2754" y="481"/>
                  </a:cubicBezTo>
                  <a:cubicBezTo>
                    <a:pt x="2747" y="482"/>
                    <a:pt x="2740" y="483"/>
                    <a:pt x="2734" y="483"/>
                  </a:cubicBezTo>
                  <a:cubicBezTo>
                    <a:pt x="2713" y="484"/>
                    <a:pt x="2713" y="484"/>
                    <a:pt x="2713" y="484"/>
                  </a:cubicBezTo>
                  <a:cubicBezTo>
                    <a:pt x="2703" y="485"/>
                    <a:pt x="2703" y="485"/>
                    <a:pt x="2703" y="485"/>
                  </a:cubicBezTo>
                  <a:cubicBezTo>
                    <a:pt x="2692" y="485"/>
                    <a:pt x="2692" y="485"/>
                    <a:pt x="2692" y="485"/>
                  </a:cubicBezTo>
                  <a:cubicBezTo>
                    <a:pt x="2671" y="485"/>
                    <a:pt x="2671" y="485"/>
                    <a:pt x="2671" y="485"/>
                  </a:cubicBezTo>
                  <a:cubicBezTo>
                    <a:pt x="2664" y="485"/>
                    <a:pt x="2658" y="484"/>
                    <a:pt x="2651" y="484"/>
                  </a:cubicBezTo>
                  <a:cubicBezTo>
                    <a:pt x="2623" y="483"/>
                    <a:pt x="2596" y="479"/>
                    <a:pt x="2568" y="474"/>
                  </a:cubicBezTo>
                  <a:cubicBezTo>
                    <a:pt x="2548" y="469"/>
                    <a:pt x="2548" y="469"/>
                    <a:pt x="2548" y="469"/>
                  </a:cubicBezTo>
                  <a:cubicBezTo>
                    <a:pt x="2538" y="467"/>
                    <a:pt x="2538" y="467"/>
                    <a:pt x="2538" y="467"/>
                  </a:cubicBezTo>
                  <a:cubicBezTo>
                    <a:pt x="2535" y="466"/>
                    <a:pt x="2531" y="465"/>
                    <a:pt x="2528" y="464"/>
                  </a:cubicBezTo>
                  <a:cubicBezTo>
                    <a:pt x="2508" y="459"/>
                    <a:pt x="2508" y="459"/>
                    <a:pt x="2508" y="459"/>
                  </a:cubicBezTo>
                  <a:cubicBezTo>
                    <a:pt x="2501" y="457"/>
                    <a:pt x="2495" y="454"/>
                    <a:pt x="2488" y="452"/>
                  </a:cubicBezTo>
                  <a:cubicBezTo>
                    <a:pt x="2475" y="448"/>
                    <a:pt x="2463" y="442"/>
                    <a:pt x="2450" y="436"/>
                  </a:cubicBezTo>
                  <a:cubicBezTo>
                    <a:pt x="2447" y="435"/>
                    <a:pt x="2443" y="434"/>
                    <a:pt x="2440" y="432"/>
                  </a:cubicBezTo>
                  <a:cubicBezTo>
                    <a:pt x="2431" y="427"/>
                    <a:pt x="2431" y="427"/>
                    <a:pt x="2431" y="427"/>
                  </a:cubicBezTo>
                  <a:cubicBezTo>
                    <a:pt x="2422" y="423"/>
                    <a:pt x="2422" y="423"/>
                    <a:pt x="2422" y="423"/>
                  </a:cubicBezTo>
                  <a:cubicBezTo>
                    <a:pt x="2417" y="420"/>
                    <a:pt x="2417" y="420"/>
                    <a:pt x="2417" y="420"/>
                  </a:cubicBezTo>
                  <a:cubicBezTo>
                    <a:pt x="2413" y="418"/>
                    <a:pt x="2413" y="418"/>
                    <a:pt x="2413" y="418"/>
                  </a:cubicBezTo>
                  <a:cubicBezTo>
                    <a:pt x="2395" y="407"/>
                    <a:pt x="2395" y="407"/>
                    <a:pt x="2395" y="407"/>
                  </a:cubicBezTo>
                  <a:cubicBezTo>
                    <a:pt x="2390" y="405"/>
                    <a:pt x="2390" y="405"/>
                    <a:pt x="2390" y="405"/>
                  </a:cubicBezTo>
                  <a:cubicBezTo>
                    <a:pt x="2386" y="402"/>
                    <a:pt x="2386" y="402"/>
                    <a:pt x="2386" y="402"/>
                  </a:cubicBezTo>
                  <a:cubicBezTo>
                    <a:pt x="2377" y="396"/>
                    <a:pt x="2377" y="396"/>
                    <a:pt x="2377" y="396"/>
                  </a:cubicBezTo>
                  <a:cubicBezTo>
                    <a:pt x="2369" y="390"/>
                    <a:pt x="2369" y="390"/>
                    <a:pt x="2369" y="390"/>
                  </a:cubicBezTo>
                  <a:cubicBezTo>
                    <a:pt x="2364" y="387"/>
                    <a:pt x="2364" y="387"/>
                    <a:pt x="2364" y="387"/>
                  </a:cubicBezTo>
                  <a:cubicBezTo>
                    <a:pt x="2360" y="384"/>
                    <a:pt x="2360" y="384"/>
                    <a:pt x="2360" y="384"/>
                  </a:cubicBezTo>
                  <a:cubicBezTo>
                    <a:pt x="2344" y="371"/>
                    <a:pt x="2344" y="371"/>
                    <a:pt x="2344" y="371"/>
                  </a:cubicBezTo>
                  <a:cubicBezTo>
                    <a:pt x="2340" y="368"/>
                    <a:pt x="2340" y="368"/>
                    <a:pt x="2340" y="368"/>
                  </a:cubicBezTo>
                  <a:cubicBezTo>
                    <a:pt x="2336" y="364"/>
                    <a:pt x="2336" y="364"/>
                    <a:pt x="2336" y="364"/>
                  </a:cubicBezTo>
                  <a:cubicBezTo>
                    <a:pt x="2328" y="357"/>
                    <a:pt x="2328" y="357"/>
                    <a:pt x="2328" y="357"/>
                  </a:cubicBezTo>
                  <a:cubicBezTo>
                    <a:pt x="2323" y="353"/>
                    <a:pt x="2318" y="348"/>
                    <a:pt x="2313" y="343"/>
                  </a:cubicBezTo>
                  <a:cubicBezTo>
                    <a:pt x="2303" y="333"/>
                    <a:pt x="2294" y="323"/>
                    <a:pt x="2285" y="313"/>
                  </a:cubicBezTo>
                  <a:cubicBezTo>
                    <a:pt x="2266" y="293"/>
                    <a:pt x="2248" y="271"/>
                    <a:pt x="2231" y="250"/>
                  </a:cubicBezTo>
                  <a:cubicBezTo>
                    <a:pt x="2197" y="206"/>
                    <a:pt x="2165" y="162"/>
                    <a:pt x="2130" y="119"/>
                  </a:cubicBezTo>
                  <a:cubicBezTo>
                    <a:pt x="2113" y="97"/>
                    <a:pt x="2095" y="76"/>
                    <a:pt x="2075" y="58"/>
                  </a:cubicBezTo>
                  <a:cubicBezTo>
                    <a:pt x="2069" y="53"/>
                    <a:pt x="2064" y="49"/>
                    <a:pt x="2059" y="45"/>
                  </a:cubicBezTo>
                  <a:cubicBezTo>
                    <a:pt x="2056" y="43"/>
                    <a:pt x="2053" y="41"/>
                    <a:pt x="2051" y="39"/>
                  </a:cubicBezTo>
                  <a:cubicBezTo>
                    <a:pt x="2048" y="37"/>
                    <a:pt x="2045" y="35"/>
                    <a:pt x="2042" y="33"/>
                  </a:cubicBezTo>
                  <a:cubicBezTo>
                    <a:pt x="2030" y="26"/>
                    <a:pt x="2018" y="20"/>
                    <a:pt x="2005" y="15"/>
                  </a:cubicBezTo>
                  <a:cubicBezTo>
                    <a:pt x="1992" y="10"/>
                    <a:pt x="1979" y="7"/>
                    <a:pt x="1965" y="5"/>
                  </a:cubicBezTo>
                  <a:cubicBezTo>
                    <a:pt x="1952" y="3"/>
                    <a:pt x="1938" y="3"/>
                    <a:pt x="1924" y="3"/>
                  </a:cubicBezTo>
                  <a:cubicBezTo>
                    <a:pt x="1897" y="4"/>
                    <a:pt x="1870" y="9"/>
                    <a:pt x="1844" y="17"/>
                  </a:cubicBezTo>
                  <a:cubicBezTo>
                    <a:pt x="1791" y="33"/>
                    <a:pt x="1741" y="57"/>
                    <a:pt x="1694" y="86"/>
                  </a:cubicBezTo>
                  <a:cubicBezTo>
                    <a:pt x="1671" y="101"/>
                    <a:pt x="1648" y="117"/>
                    <a:pt x="1626" y="133"/>
                  </a:cubicBezTo>
                  <a:cubicBezTo>
                    <a:pt x="1604" y="149"/>
                    <a:pt x="1582" y="167"/>
                    <a:pt x="1561" y="183"/>
                  </a:cubicBezTo>
                  <a:cubicBezTo>
                    <a:pt x="1495" y="234"/>
                    <a:pt x="1495" y="234"/>
                    <a:pt x="1495" y="234"/>
                  </a:cubicBezTo>
                  <a:cubicBezTo>
                    <a:pt x="1473" y="251"/>
                    <a:pt x="1450" y="267"/>
                    <a:pt x="1427" y="282"/>
                  </a:cubicBezTo>
                  <a:cubicBezTo>
                    <a:pt x="1381" y="312"/>
                    <a:pt x="1333" y="340"/>
                    <a:pt x="1284" y="365"/>
                  </a:cubicBezTo>
                  <a:cubicBezTo>
                    <a:pt x="1235" y="391"/>
                    <a:pt x="1185" y="414"/>
                    <a:pt x="1134" y="435"/>
                  </a:cubicBezTo>
                  <a:cubicBezTo>
                    <a:pt x="1121" y="440"/>
                    <a:pt x="1109" y="446"/>
                    <a:pt x="1096" y="451"/>
                  </a:cubicBezTo>
                  <a:cubicBezTo>
                    <a:pt x="1057" y="465"/>
                    <a:pt x="1057" y="465"/>
                    <a:pt x="1057" y="465"/>
                  </a:cubicBezTo>
                  <a:cubicBezTo>
                    <a:pt x="1038" y="473"/>
                    <a:pt x="1038" y="473"/>
                    <a:pt x="1038" y="473"/>
                  </a:cubicBezTo>
                  <a:cubicBezTo>
                    <a:pt x="1031" y="475"/>
                    <a:pt x="1025" y="477"/>
                    <a:pt x="1018" y="479"/>
                  </a:cubicBezTo>
                  <a:cubicBezTo>
                    <a:pt x="979" y="493"/>
                    <a:pt x="979" y="493"/>
                    <a:pt x="979" y="493"/>
                  </a:cubicBezTo>
                  <a:cubicBezTo>
                    <a:pt x="874" y="528"/>
                    <a:pt x="767" y="556"/>
                    <a:pt x="659" y="577"/>
                  </a:cubicBezTo>
                  <a:cubicBezTo>
                    <a:pt x="550" y="597"/>
                    <a:pt x="441" y="611"/>
                    <a:pt x="330" y="616"/>
                  </a:cubicBezTo>
                  <a:cubicBezTo>
                    <a:pt x="220" y="622"/>
                    <a:pt x="109" y="619"/>
                    <a:pt x="0" y="6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40">
              <a:extLst>
                <a:ext uri="{FF2B5EF4-FFF2-40B4-BE49-F238E27FC236}">
                  <a16:creationId xmlns:a16="http://schemas.microsoft.com/office/drawing/2014/main" id="{901A27C7-4BF3-826C-173A-9B2B1A8525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4225" y="2452688"/>
              <a:ext cx="12123738" cy="1382713"/>
            </a:xfrm>
            <a:custGeom>
              <a:avLst/>
              <a:gdLst>
                <a:gd name="T0" fmla="*/ 328 w 4854"/>
                <a:gd name="T1" fmla="*/ 546 h 553"/>
                <a:gd name="T2" fmla="*/ 971 w 4854"/>
                <a:gd name="T3" fmla="*/ 430 h 553"/>
                <a:gd name="T4" fmla="*/ 1049 w 4854"/>
                <a:gd name="T5" fmla="*/ 405 h 553"/>
                <a:gd name="T6" fmla="*/ 1126 w 4854"/>
                <a:gd name="T7" fmla="*/ 378 h 553"/>
                <a:gd name="T8" fmla="*/ 1422 w 4854"/>
                <a:gd name="T9" fmla="*/ 239 h 553"/>
                <a:gd name="T10" fmla="*/ 1559 w 4854"/>
                <a:gd name="T11" fmla="*/ 148 h 553"/>
                <a:gd name="T12" fmla="*/ 1853 w 4854"/>
                <a:gd name="T13" fmla="*/ 7 h 553"/>
                <a:gd name="T14" fmla="*/ 1975 w 4854"/>
                <a:gd name="T15" fmla="*/ 11 h 553"/>
                <a:gd name="T16" fmla="*/ 2013 w 4854"/>
                <a:gd name="T17" fmla="*/ 27 h 553"/>
                <a:gd name="T18" fmla="*/ 2079 w 4854"/>
                <a:gd name="T19" fmla="*/ 77 h 553"/>
                <a:gd name="T20" fmla="*/ 2244 w 4854"/>
                <a:gd name="T21" fmla="*/ 259 h 553"/>
                <a:gd name="T22" fmla="*/ 2335 w 4854"/>
                <a:gd name="T23" fmla="*/ 340 h 553"/>
                <a:gd name="T24" fmla="*/ 2370 w 4854"/>
                <a:gd name="T25" fmla="*/ 362 h 553"/>
                <a:gd name="T26" fmla="*/ 2397 w 4854"/>
                <a:gd name="T27" fmla="*/ 376 h 553"/>
                <a:gd name="T28" fmla="*/ 2444 w 4854"/>
                <a:gd name="T29" fmla="*/ 396 h 553"/>
                <a:gd name="T30" fmla="*/ 2542 w 4854"/>
                <a:gd name="T31" fmla="*/ 423 h 553"/>
                <a:gd name="T32" fmla="*/ 2562 w 4854"/>
                <a:gd name="T33" fmla="*/ 426 h 553"/>
                <a:gd name="T34" fmla="*/ 2603 w 4854"/>
                <a:gd name="T35" fmla="*/ 430 h 553"/>
                <a:gd name="T36" fmla="*/ 2623 w 4854"/>
                <a:gd name="T37" fmla="*/ 431 h 553"/>
                <a:gd name="T38" fmla="*/ 2664 w 4854"/>
                <a:gd name="T39" fmla="*/ 431 h 553"/>
                <a:gd name="T40" fmla="*/ 2845 w 4854"/>
                <a:gd name="T41" fmla="*/ 400 h 553"/>
                <a:gd name="T42" fmla="*/ 3139 w 4854"/>
                <a:gd name="T43" fmla="*/ 258 h 553"/>
                <a:gd name="T44" fmla="*/ 3355 w 4854"/>
                <a:gd name="T45" fmla="*/ 141 h 553"/>
                <a:gd name="T46" fmla="*/ 3598 w 4854"/>
                <a:gd name="T47" fmla="*/ 121 h 553"/>
                <a:gd name="T48" fmla="*/ 3838 w 4854"/>
                <a:gd name="T49" fmla="*/ 175 h 553"/>
                <a:gd name="T50" fmla="*/ 3952 w 4854"/>
                <a:gd name="T51" fmla="*/ 220 h 553"/>
                <a:gd name="T52" fmla="*/ 4063 w 4854"/>
                <a:gd name="T53" fmla="*/ 274 h 553"/>
                <a:gd name="T54" fmla="*/ 4368 w 4854"/>
                <a:gd name="T55" fmla="*/ 392 h 553"/>
                <a:gd name="T56" fmla="*/ 4528 w 4854"/>
                <a:gd name="T57" fmla="*/ 428 h 553"/>
                <a:gd name="T58" fmla="*/ 4528 w 4854"/>
                <a:gd name="T59" fmla="*/ 429 h 553"/>
                <a:gd name="T60" fmla="*/ 4368 w 4854"/>
                <a:gd name="T61" fmla="*/ 393 h 553"/>
                <a:gd name="T62" fmla="*/ 4062 w 4854"/>
                <a:gd name="T63" fmla="*/ 276 h 553"/>
                <a:gd name="T64" fmla="*/ 3951 w 4854"/>
                <a:gd name="T65" fmla="*/ 222 h 553"/>
                <a:gd name="T66" fmla="*/ 3837 w 4854"/>
                <a:gd name="T67" fmla="*/ 178 h 553"/>
                <a:gd name="T68" fmla="*/ 3598 w 4854"/>
                <a:gd name="T69" fmla="*/ 124 h 553"/>
                <a:gd name="T70" fmla="*/ 3356 w 4854"/>
                <a:gd name="T71" fmla="*/ 144 h 553"/>
                <a:gd name="T72" fmla="*/ 3141 w 4854"/>
                <a:gd name="T73" fmla="*/ 261 h 553"/>
                <a:gd name="T74" fmla="*/ 2846 w 4854"/>
                <a:gd name="T75" fmla="*/ 403 h 553"/>
                <a:gd name="T76" fmla="*/ 2664 w 4854"/>
                <a:gd name="T77" fmla="*/ 435 h 553"/>
                <a:gd name="T78" fmla="*/ 2623 w 4854"/>
                <a:gd name="T79" fmla="*/ 435 h 553"/>
                <a:gd name="T80" fmla="*/ 2603 w 4854"/>
                <a:gd name="T81" fmla="*/ 434 h 553"/>
                <a:gd name="T82" fmla="*/ 2562 w 4854"/>
                <a:gd name="T83" fmla="*/ 430 h 553"/>
                <a:gd name="T84" fmla="*/ 2541 w 4854"/>
                <a:gd name="T85" fmla="*/ 427 h 553"/>
                <a:gd name="T86" fmla="*/ 2442 w 4854"/>
                <a:gd name="T87" fmla="*/ 400 h 553"/>
                <a:gd name="T88" fmla="*/ 2395 w 4854"/>
                <a:gd name="T89" fmla="*/ 380 h 553"/>
                <a:gd name="T90" fmla="*/ 2368 w 4854"/>
                <a:gd name="T91" fmla="*/ 365 h 553"/>
                <a:gd name="T92" fmla="*/ 2333 w 4854"/>
                <a:gd name="T93" fmla="*/ 343 h 553"/>
                <a:gd name="T94" fmla="*/ 2241 w 4854"/>
                <a:gd name="T95" fmla="*/ 261 h 553"/>
                <a:gd name="T96" fmla="*/ 2076 w 4854"/>
                <a:gd name="T97" fmla="*/ 79 h 553"/>
                <a:gd name="T98" fmla="*/ 2012 w 4854"/>
                <a:gd name="T99" fmla="*/ 30 h 553"/>
                <a:gd name="T100" fmla="*/ 1974 w 4854"/>
                <a:gd name="T101" fmla="*/ 14 h 553"/>
                <a:gd name="T102" fmla="*/ 1853 w 4854"/>
                <a:gd name="T103" fmla="*/ 10 h 553"/>
                <a:gd name="T104" fmla="*/ 1561 w 4854"/>
                <a:gd name="T105" fmla="*/ 151 h 553"/>
                <a:gd name="T106" fmla="*/ 1424 w 4854"/>
                <a:gd name="T107" fmla="*/ 241 h 553"/>
                <a:gd name="T108" fmla="*/ 1127 w 4854"/>
                <a:gd name="T109" fmla="*/ 380 h 553"/>
                <a:gd name="T110" fmla="*/ 1050 w 4854"/>
                <a:gd name="T111" fmla="*/ 408 h 553"/>
                <a:gd name="T112" fmla="*/ 972 w 4854"/>
                <a:gd name="T113" fmla="*/ 433 h 553"/>
                <a:gd name="T114" fmla="*/ 328 w 4854"/>
                <a:gd name="T115" fmla="*/ 547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54" h="553">
                  <a:moveTo>
                    <a:pt x="0" y="542"/>
                  </a:moveTo>
                  <a:cubicBezTo>
                    <a:pt x="109" y="551"/>
                    <a:pt x="219" y="552"/>
                    <a:pt x="328" y="546"/>
                  </a:cubicBezTo>
                  <a:cubicBezTo>
                    <a:pt x="437" y="540"/>
                    <a:pt x="546" y="527"/>
                    <a:pt x="653" y="508"/>
                  </a:cubicBezTo>
                  <a:cubicBezTo>
                    <a:pt x="761" y="488"/>
                    <a:pt x="867" y="462"/>
                    <a:pt x="971" y="430"/>
                  </a:cubicBezTo>
                  <a:cubicBezTo>
                    <a:pt x="1010" y="418"/>
                    <a:pt x="1010" y="418"/>
                    <a:pt x="1010" y="418"/>
                  </a:cubicBezTo>
                  <a:cubicBezTo>
                    <a:pt x="1023" y="414"/>
                    <a:pt x="1036" y="410"/>
                    <a:pt x="1049" y="405"/>
                  </a:cubicBezTo>
                  <a:cubicBezTo>
                    <a:pt x="1062" y="401"/>
                    <a:pt x="1075" y="397"/>
                    <a:pt x="1088" y="392"/>
                  </a:cubicBezTo>
                  <a:cubicBezTo>
                    <a:pt x="1126" y="378"/>
                    <a:pt x="1126" y="378"/>
                    <a:pt x="1126" y="378"/>
                  </a:cubicBezTo>
                  <a:cubicBezTo>
                    <a:pt x="1178" y="359"/>
                    <a:pt x="1228" y="338"/>
                    <a:pt x="1278" y="315"/>
                  </a:cubicBezTo>
                  <a:cubicBezTo>
                    <a:pt x="1327" y="292"/>
                    <a:pt x="1375" y="266"/>
                    <a:pt x="1422" y="239"/>
                  </a:cubicBezTo>
                  <a:cubicBezTo>
                    <a:pt x="1446" y="225"/>
                    <a:pt x="1469" y="210"/>
                    <a:pt x="1491" y="194"/>
                  </a:cubicBezTo>
                  <a:cubicBezTo>
                    <a:pt x="1559" y="148"/>
                    <a:pt x="1559" y="148"/>
                    <a:pt x="1559" y="148"/>
                  </a:cubicBezTo>
                  <a:cubicBezTo>
                    <a:pt x="1604" y="117"/>
                    <a:pt x="1650" y="87"/>
                    <a:pt x="1698" y="62"/>
                  </a:cubicBezTo>
                  <a:cubicBezTo>
                    <a:pt x="1747" y="37"/>
                    <a:pt x="1799" y="17"/>
                    <a:pt x="1853" y="7"/>
                  </a:cubicBezTo>
                  <a:cubicBezTo>
                    <a:pt x="1880" y="2"/>
                    <a:pt x="1907" y="0"/>
                    <a:pt x="1935" y="3"/>
                  </a:cubicBezTo>
                  <a:cubicBezTo>
                    <a:pt x="1948" y="4"/>
                    <a:pt x="1962" y="7"/>
                    <a:pt x="1975" y="11"/>
                  </a:cubicBezTo>
                  <a:cubicBezTo>
                    <a:pt x="1982" y="13"/>
                    <a:pt x="1988" y="15"/>
                    <a:pt x="1995" y="18"/>
                  </a:cubicBezTo>
                  <a:cubicBezTo>
                    <a:pt x="2001" y="21"/>
                    <a:pt x="2007" y="23"/>
                    <a:pt x="2013" y="27"/>
                  </a:cubicBezTo>
                  <a:cubicBezTo>
                    <a:pt x="2026" y="33"/>
                    <a:pt x="2037" y="41"/>
                    <a:pt x="2048" y="50"/>
                  </a:cubicBezTo>
                  <a:cubicBezTo>
                    <a:pt x="2058" y="58"/>
                    <a:pt x="2069" y="67"/>
                    <a:pt x="2079" y="77"/>
                  </a:cubicBezTo>
                  <a:cubicBezTo>
                    <a:pt x="2098" y="96"/>
                    <a:pt x="2116" y="117"/>
                    <a:pt x="2134" y="137"/>
                  </a:cubicBezTo>
                  <a:cubicBezTo>
                    <a:pt x="2171" y="178"/>
                    <a:pt x="2206" y="220"/>
                    <a:pt x="2244" y="259"/>
                  </a:cubicBezTo>
                  <a:cubicBezTo>
                    <a:pt x="2263" y="278"/>
                    <a:pt x="2283" y="297"/>
                    <a:pt x="2303" y="315"/>
                  </a:cubicBezTo>
                  <a:cubicBezTo>
                    <a:pt x="2314" y="323"/>
                    <a:pt x="2324" y="332"/>
                    <a:pt x="2335" y="340"/>
                  </a:cubicBezTo>
                  <a:cubicBezTo>
                    <a:pt x="2341" y="344"/>
                    <a:pt x="2347" y="348"/>
                    <a:pt x="2352" y="351"/>
                  </a:cubicBezTo>
                  <a:cubicBezTo>
                    <a:pt x="2370" y="362"/>
                    <a:pt x="2370" y="362"/>
                    <a:pt x="2370" y="362"/>
                  </a:cubicBezTo>
                  <a:cubicBezTo>
                    <a:pt x="2376" y="366"/>
                    <a:pt x="2382" y="368"/>
                    <a:pt x="2388" y="372"/>
                  </a:cubicBezTo>
                  <a:cubicBezTo>
                    <a:pt x="2397" y="376"/>
                    <a:pt x="2397" y="376"/>
                    <a:pt x="2397" y="376"/>
                  </a:cubicBezTo>
                  <a:cubicBezTo>
                    <a:pt x="2400" y="378"/>
                    <a:pt x="2403" y="379"/>
                    <a:pt x="2406" y="381"/>
                  </a:cubicBezTo>
                  <a:cubicBezTo>
                    <a:pt x="2418" y="386"/>
                    <a:pt x="2431" y="392"/>
                    <a:pt x="2444" y="396"/>
                  </a:cubicBezTo>
                  <a:cubicBezTo>
                    <a:pt x="2469" y="406"/>
                    <a:pt x="2495" y="413"/>
                    <a:pt x="2522" y="419"/>
                  </a:cubicBezTo>
                  <a:cubicBezTo>
                    <a:pt x="2542" y="423"/>
                    <a:pt x="2542" y="423"/>
                    <a:pt x="2542" y="423"/>
                  </a:cubicBezTo>
                  <a:cubicBezTo>
                    <a:pt x="2545" y="423"/>
                    <a:pt x="2549" y="424"/>
                    <a:pt x="2552" y="425"/>
                  </a:cubicBezTo>
                  <a:cubicBezTo>
                    <a:pt x="2562" y="426"/>
                    <a:pt x="2562" y="426"/>
                    <a:pt x="2562" y="426"/>
                  </a:cubicBezTo>
                  <a:cubicBezTo>
                    <a:pt x="2583" y="429"/>
                    <a:pt x="2583" y="429"/>
                    <a:pt x="2583" y="429"/>
                  </a:cubicBezTo>
                  <a:cubicBezTo>
                    <a:pt x="2603" y="430"/>
                    <a:pt x="2603" y="430"/>
                    <a:pt x="2603" y="430"/>
                  </a:cubicBezTo>
                  <a:cubicBezTo>
                    <a:pt x="2613" y="431"/>
                    <a:pt x="2613" y="431"/>
                    <a:pt x="2613" y="431"/>
                  </a:cubicBezTo>
                  <a:cubicBezTo>
                    <a:pt x="2616" y="431"/>
                    <a:pt x="2620" y="431"/>
                    <a:pt x="2623" y="431"/>
                  </a:cubicBezTo>
                  <a:cubicBezTo>
                    <a:pt x="2644" y="432"/>
                    <a:pt x="2644" y="432"/>
                    <a:pt x="2644" y="432"/>
                  </a:cubicBezTo>
                  <a:cubicBezTo>
                    <a:pt x="2650" y="432"/>
                    <a:pt x="2657" y="432"/>
                    <a:pt x="2664" y="431"/>
                  </a:cubicBezTo>
                  <a:cubicBezTo>
                    <a:pt x="2671" y="431"/>
                    <a:pt x="2678" y="431"/>
                    <a:pt x="2685" y="431"/>
                  </a:cubicBezTo>
                  <a:cubicBezTo>
                    <a:pt x="2739" y="427"/>
                    <a:pt x="2793" y="416"/>
                    <a:pt x="2845" y="400"/>
                  </a:cubicBezTo>
                  <a:cubicBezTo>
                    <a:pt x="2897" y="384"/>
                    <a:pt x="2947" y="362"/>
                    <a:pt x="2996" y="338"/>
                  </a:cubicBezTo>
                  <a:cubicBezTo>
                    <a:pt x="3045" y="314"/>
                    <a:pt x="3093" y="288"/>
                    <a:pt x="3139" y="258"/>
                  </a:cubicBezTo>
                  <a:cubicBezTo>
                    <a:pt x="3185" y="230"/>
                    <a:pt x="3231" y="199"/>
                    <a:pt x="3279" y="174"/>
                  </a:cubicBezTo>
                  <a:cubicBezTo>
                    <a:pt x="3304" y="161"/>
                    <a:pt x="3329" y="150"/>
                    <a:pt x="3355" y="141"/>
                  </a:cubicBezTo>
                  <a:cubicBezTo>
                    <a:pt x="3381" y="132"/>
                    <a:pt x="3407" y="125"/>
                    <a:pt x="3434" y="121"/>
                  </a:cubicBezTo>
                  <a:cubicBezTo>
                    <a:pt x="3489" y="113"/>
                    <a:pt x="3544" y="114"/>
                    <a:pt x="3598" y="121"/>
                  </a:cubicBezTo>
                  <a:cubicBezTo>
                    <a:pt x="3652" y="128"/>
                    <a:pt x="3706" y="140"/>
                    <a:pt x="3759" y="153"/>
                  </a:cubicBezTo>
                  <a:cubicBezTo>
                    <a:pt x="3785" y="160"/>
                    <a:pt x="3812" y="167"/>
                    <a:pt x="3838" y="175"/>
                  </a:cubicBezTo>
                  <a:cubicBezTo>
                    <a:pt x="3864" y="184"/>
                    <a:pt x="3890" y="193"/>
                    <a:pt x="3915" y="204"/>
                  </a:cubicBezTo>
                  <a:cubicBezTo>
                    <a:pt x="3928" y="209"/>
                    <a:pt x="3940" y="214"/>
                    <a:pt x="3952" y="220"/>
                  </a:cubicBezTo>
                  <a:cubicBezTo>
                    <a:pt x="3965" y="226"/>
                    <a:pt x="3977" y="232"/>
                    <a:pt x="3989" y="238"/>
                  </a:cubicBezTo>
                  <a:cubicBezTo>
                    <a:pt x="4014" y="250"/>
                    <a:pt x="4038" y="262"/>
                    <a:pt x="4063" y="274"/>
                  </a:cubicBezTo>
                  <a:cubicBezTo>
                    <a:pt x="4112" y="297"/>
                    <a:pt x="4162" y="320"/>
                    <a:pt x="4213" y="339"/>
                  </a:cubicBezTo>
                  <a:cubicBezTo>
                    <a:pt x="4264" y="359"/>
                    <a:pt x="4316" y="377"/>
                    <a:pt x="4368" y="392"/>
                  </a:cubicBezTo>
                  <a:cubicBezTo>
                    <a:pt x="4395" y="399"/>
                    <a:pt x="4421" y="406"/>
                    <a:pt x="4448" y="412"/>
                  </a:cubicBezTo>
                  <a:cubicBezTo>
                    <a:pt x="4474" y="418"/>
                    <a:pt x="4501" y="424"/>
                    <a:pt x="4528" y="428"/>
                  </a:cubicBezTo>
                  <a:cubicBezTo>
                    <a:pt x="4636" y="446"/>
                    <a:pt x="4746" y="451"/>
                    <a:pt x="4854" y="436"/>
                  </a:cubicBezTo>
                  <a:cubicBezTo>
                    <a:pt x="4746" y="451"/>
                    <a:pt x="4636" y="447"/>
                    <a:pt x="4528" y="429"/>
                  </a:cubicBezTo>
                  <a:cubicBezTo>
                    <a:pt x="4501" y="425"/>
                    <a:pt x="4474" y="420"/>
                    <a:pt x="4447" y="414"/>
                  </a:cubicBezTo>
                  <a:cubicBezTo>
                    <a:pt x="4421" y="408"/>
                    <a:pt x="4394" y="401"/>
                    <a:pt x="4368" y="393"/>
                  </a:cubicBezTo>
                  <a:cubicBezTo>
                    <a:pt x="4315" y="378"/>
                    <a:pt x="4264" y="360"/>
                    <a:pt x="4213" y="341"/>
                  </a:cubicBezTo>
                  <a:cubicBezTo>
                    <a:pt x="4161" y="322"/>
                    <a:pt x="4111" y="299"/>
                    <a:pt x="4062" y="276"/>
                  </a:cubicBezTo>
                  <a:cubicBezTo>
                    <a:pt x="4037" y="264"/>
                    <a:pt x="4013" y="252"/>
                    <a:pt x="3988" y="240"/>
                  </a:cubicBezTo>
                  <a:cubicBezTo>
                    <a:pt x="3976" y="234"/>
                    <a:pt x="3964" y="228"/>
                    <a:pt x="3951" y="222"/>
                  </a:cubicBezTo>
                  <a:cubicBezTo>
                    <a:pt x="3939" y="216"/>
                    <a:pt x="3927" y="211"/>
                    <a:pt x="3914" y="206"/>
                  </a:cubicBezTo>
                  <a:cubicBezTo>
                    <a:pt x="3889" y="195"/>
                    <a:pt x="3863" y="186"/>
                    <a:pt x="3837" y="178"/>
                  </a:cubicBezTo>
                  <a:cubicBezTo>
                    <a:pt x="3811" y="170"/>
                    <a:pt x="3785" y="163"/>
                    <a:pt x="3758" y="156"/>
                  </a:cubicBezTo>
                  <a:cubicBezTo>
                    <a:pt x="3705" y="142"/>
                    <a:pt x="3652" y="130"/>
                    <a:pt x="3598" y="124"/>
                  </a:cubicBezTo>
                  <a:cubicBezTo>
                    <a:pt x="3544" y="117"/>
                    <a:pt x="3489" y="116"/>
                    <a:pt x="3435" y="124"/>
                  </a:cubicBezTo>
                  <a:cubicBezTo>
                    <a:pt x="3408" y="128"/>
                    <a:pt x="3381" y="135"/>
                    <a:pt x="3356" y="144"/>
                  </a:cubicBezTo>
                  <a:cubicBezTo>
                    <a:pt x="3330" y="153"/>
                    <a:pt x="3305" y="164"/>
                    <a:pt x="3281" y="177"/>
                  </a:cubicBezTo>
                  <a:cubicBezTo>
                    <a:pt x="3232" y="202"/>
                    <a:pt x="3187" y="232"/>
                    <a:pt x="3141" y="261"/>
                  </a:cubicBezTo>
                  <a:cubicBezTo>
                    <a:pt x="3094" y="290"/>
                    <a:pt x="3046" y="317"/>
                    <a:pt x="2997" y="341"/>
                  </a:cubicBezTo>
                  <a:cubicBezTo>
                    <a:pt x="2948" y="365"/>
                    <a:pt x="2898" y="387"/>
                    <a:pt x="2846" y="403"/>
                  </a:cubicBezTo>
                  <a:cubicBezTo>
                    <a:pt x="2794" y="420"/>
                    <a:pt x="2739" y="431"/>
                    <a:pt x="2685" y="434"/>
                  </a:cubicBezTo>
                  <a:cubicBezTo>
                    <a:pt x="2678" y="435"/>
                    <a:pt x="2671" y="435"/>
                    <a:pt x="2664" y="435"/>
                  </a:cubicBezTo>
                  <a:cubicBezTo>
                    <a:pt x="2657" y="435"/>
                    <a:pt x="2651" y="436"/>
                    <a:pt x="2644" y="436"/>
                  </a:cubicBezTo>
                  <a:cubicBezTo>
                    <a:pt x="2623" y="435"/>
                    <a:pt x="2623" y="435"/>
                    <a:pt x="2623" y="435"/>
                  </a:cubicBezTo>
                  <a:cubicBezTo>
                    <a:pt x="2620" y="435"/>
                    <a:pt x="2616" y="435"/>
                    <a:pt x="2613" y="435"/>
                  </a:cubicBezTo>
                  <a:cubicBezTo>
                    <a:pt x="2603" y="434"/>
                    <a:pt x="2603" y="434"/>
                    <a:pt x="2603" y="434"/>
                  </a:cubicBezTo>
                  <a:cubicBezTo>
                    <a:pt x="2582" y="432"/>
                    <a:pt x="2582" y="432"/>
                    <a:pt x="2582" y="432"/>
                  </a:cubicBezTo>
                  <a:cubicBezTo>
                    <a:pt x="2562" y="430"/>
                    <a:pt x="2562" y="430"/>
                    <a:pt x="2562" y="430"/>
                  </a:cubicBezTo>
                  <a:cubicBezTo>
                    <a:pt x="2552" y="428"/>
                    <a:pt x="2552" y="428"/>
                    <a:pt x="2552" y="428"/>
                  </a:cubicBezTo>
                  <a:cubicBezTo>
                    <a:pt x="2548" y="428"/>
                    <a:pt x="2545" y="427"/>
                    <a:pt x="2541" y="427"/>
                  </a:cubicBezTo>
                  <a:cubicBezTo>
                    <a:pt x="2521" y="423"/>
                    <a:pt x="2521" y="423"/>
                    <a:pt x="2521" y="423"/>
                  </a:cubicBezTo>
                  <a:cubicBezTo>
                    <a:pt x="2494" y="417"/>
                    <a:pt x="2468" y="410"/>
                    <a:pt x="2442" y="400"/>
                  </a:cubicBezTo>
                  <a:cubicBezTo>
                    <a:pt x="2429" y="396"/>
                    <a:pt x="2417" y="390"/>
                    <a:pt x="2404" y="384"/>
                  </a:cubicBezTo>
                  <a:cubicBezTo>
                    <a:pt x="2401" y="383"/>
                    <a:pt x="2398" y="381"/>
                    <a:pt x="2395" y="380"/>
                  </a:cubicBezTo>
                  <a:cubicBezTo>
                    <a:pt x="2386" y="375"/>
                    <a:pt x="2386" y="375"/>
                    <a:pt x="2386" y="375"/>
                  </a:cubicBezTo>
                  <a:cubicBezTo>
                    <a:pt x="2380" y="372"/>
                    <a:pt x="2374" y="369"/>
                    <a:pt x="2368" y="365"/>
                  </a:cubicBezTo>
                  <a:cubicBezTo>
                    <a:pt x="2350" y="355"/>
                    <a:pt x="2350" y="355"/>
                    <a:pt x="2350" y="355"/>
                  </a:cubicBezTo>
                  <a:cubicBezTo>
                    <a:pt x="2344" y="351"/>
                    <a:pt x="2339" y="347"/>
                    <a:pt x="2333" y="343"/>
                  </a:cubicBezTo>
                  <a:cubicBezTo>
                    <a:pt x="2322" y="336"/>
                    <a:pt x="2311" y="327"/>
                    <a:pt x="2301" y="318"/>
                  </a:cubicBezTo>
                  <a:cubicBezTo>
                    <a:pt x="2280" y="300"/>
                    <a:pt x="2260" y="281"/>
                    <a:pt x="2241" y="261"/>
                  </a:cubicBezTo>
                  <a:cubicBezTo>
                    <a:pt x="2203" y="222"/>
                    <a:pt x="2168" y="180"/>
                    <a:pt x="2132" y="139"/>
                  </a:cubicBezTo>
                  <a:cubicBezTo>
                    <a:pt x="2113" y="119"/>
                    <a:pt x="2095" y="98"/>
                    <a:pt x="2076" y="79"/>
                  </a:cubicBezTo>
                  <a:cubicBezTo>
                    <a:pt x="2066" y="70"/>
                    <a:pt x="2056" y="61"/>
                    <a:pt x="2045" y="52"/>
                  </a:cubicBezTo>
                  <a:cubicBezTo>
                    <a:pt x="2035" y="44"/>
                    <a:pt x="2024" y="36"/>
                    <a:pt x="2012" y="30"/>
                  </a:cubicBezTo>
                  <a:cubicBezTo>
                    <a:pt x="2006" y="26"/>
                    <a:pt x="2000" y="24"/>
                    <a:pt x="1993" y="21"/>
                  </a:cubicBezTo>
                  <a:cubicBezTo>
                    <a:pt x="1987" y="19"/>
                    <a:pt x="1981" y="16"/>
                    <a:pt x="1974" y="14"/>
                  </a:cubicBezTo>
                  <a:cubicBezTo>
                    <a:pt x="1961" y="11"/>
                    <a:pt x="1948" y="8"/>
                    <a:pt x="1934" y="7"/>
                  </a:cubicBezTo>
                  <a:cubicBezTo>
                    <a:pt x="1907" y="4"/>
                    <a:pt x="1880" y="5"/>
                    <a:pt x="1853" y="10"/>
                  </a:cubicBezTo>
                  <a:cubicBezTo>
                    <a:pt x="1800" y="20"/>
                    <a:pt x="1748" y="40"/>
                    <a:pt x="1700" y="65"/>
                  </a:cubicBezTo>
                  <a:cubicBezTo>
                    <a:pt x="1651" y="90"/>
                    <a:pt x="1606" y="120"/>
                    <a:pt x="1561" y="151"/>
                  </a:cubicBezTo>
                  <a:cubicBezTo>
                    <a:pt x="1493" y="197"/>
                    <a:pt x="1493" y="197"/>
                    <a:pt x="1493" y="197"/>
                  </a:cubicBezTo>
                  <a:cubicBezTo>
                    <a:pt x="1471" y="212"/>
                    <a:pt x="1447" y="227"/>
                    <a:pt x="1424" y="241"/>
                  </a:cubicBezTo>
                  <a:cubicBezTo>
                    <a:pt x="1377" y="269"/>
                    <a:pt x="1328" y="294"/>
                    <a:pt x="1279" y="317"/>
                  </a:cubicBezTo>
                  <a:cubicBezTo>
                    <a:pt x="1229" y="340"/>
                    <a:pt x="1179" y="361"/>
                    <a:pt x="1127" y="380"/>
                  </a:cubicBezTo>
                  <a:cubicBezTo>
                    <a:pt x="1089" y="394"/>
                    <a:pt x="1089" y="394"/>
                    <a:pt x="1089" y="394"/>
                  </a:cubicBezTo>
                  <a:cubicBezTo>
                    <a:pt x="1076" y="399"/>
                    <a:pt x="1063" y="403"/>
                    <a:pt x="1050" y="408"/>
                  </a:cubicBezTo>
                  <a:cubicBezTo>
                    <a:pt x="1037" y="412"/>
                    <a:pt x="1024" y="416"/>
                    <a:pt x="1011" y="421"/>
                  </a:cubicBezTo>
                  <a:cubicBezTo>
                    <a:pt x="972" y="433"/>
                    <a:pt x="972" y="433"/>
                    <a:pt x="972" y="433"/>
                  </a:cubicBezTo>
                  <a:cubicBezTo>
                    <a:pt x="867" y="465"/>
                    <a:pt x="761" y="490"/>
                    <a:pt x="653" y="509"/>
                  </a:cubicBezTo>
                  <a:cubicBezTo>
                    <a:pt x="546" y="529"/>
                    <a:pt x="437" y="541"/>
                    <a:pt x="328" y="547"/>
                  </a:cubicBezTo>
                  <a:cubicBezTo>
                    <a:pt x="219" y="553"/>
                    <a:pt x="109" y="551"/>
                    <a:pt x="0" y="5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41">
              <a:extLst>
                <a:ext uri="{FF2B5EF4-FFF2-40B4-BE49-F238E27FC236}">
                  <a16:creationId xmlns:a16="http://schemas.microsoft.com/office/drawing/2014/main" id="{F1AB5739-80CA-8D9A-2466-298B0B233E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1050" y="2600325"/>
              <a:ext cx="12125325" cy="1219200"/>
            </a:xfrm>
            <a:custGeom>
              <a:avLst/>
              <a:gdLst>
                <a:gd name="T0" fmla="*/ 647 w 4854"/>
                <a:gd name="T1" fmla="*/ 437 h 488"/>
                <a:gd name="T2" fmla="*/ 1272 w 4854"/>
                <a:gd name="T3" fmla="*/ 265 h 488"/>
                <a:gd name="T4" fmla="*/ 1490 w 4854"/>
                <a:gd name="T5" fmla="*/ 157 h 488"/>
                <a:gd name="T6" fmla="*/ 1705 w 4854"/>
                <a:gd name="T7" fmla="*/ 41 h 488"/>
                <a:gd name="T8" fmla="*/ 1862 w 4854"/>
                <a:gd name="T9" fmla="*/ 1 h 488"/>
                <a:gd name="T10" fmla="*/ 1982 w 4854"/>
                <a:gd name="T11" fmla="*/ 21 h 488"/>
                <a:gd name="T12" fmla="*/ 2080 w 4854"/>
                <a:gd name="T13" fmla="*/ 94 h 488"/>
                <a:gd name="T14" fmla="*/ 2257 w 4854"/>
                <a:gd name="T15" fmla="*/ 261 h 488"/>
                <a:gd name="T16" fmla="*/ 2306 w 4854"/>
                <a:gd name="T17" fmla="*/ 297 h 488"/>
                <a:gd name="T18" fmla="*/ 2332 w 4854"/>
                <a:gd name="T19" fmla="*/ 313 h 488"/>
                <a:gd name="T20" fmla="*/ 2359 w 4854"/>
                <a:gd name="T21" fmla="*/ 327 h 488"/>
                <a:gd name="T22" fmla="*/ 2474 w 4854"/>
                <a:gd name="T23" fmla="*/ 366 h 488"/>
                <a:gd name="T24" fmla="*/ 2533 w 4854"/>
                <a:gd name="T25" fmla="*/ 376 h 488"/>
                <a:gd name="T26" fmla="*/ 2574 w 4854"/>
                <a:gd name="T27" fmla="*/ 379 h 488"/>
                <a:gd name="T28" fmla="*/ 2614 w 4854"/>
                <a:gd name="T29" fmla="*/ 380 h 488"/>
                <a:gd name="T30" fmla="*/ 2634 w 4854"/>
                <a:gd name="T31" fmla="*/ 379 h 488"/>
                <a:gd name="T32" fmla="*/ 2675 w 4854"/>
                <a:gd name="T33" fmla="*/ 376 h 488"/>
                <a:gd name="T34" fmla="*/ 2735 w 4854"/>
                <a:gd name="T35" fmla="*/ 366 h 488"/>
                <a:gd name="T36" fmla="*/ 2774 w 4854"/>
                <a:gd name="T37" fmla="*/ 356 h 488"/>
                <a:gd name="T38" fmla="*/ 2870 w 4854"/>
                <a:gd name="T39" fmla="*/ 324 h 488"/>
                <a:gd name="T40" fmla="*/ 3087 w 4854"/>
                <a:gd name="T41" fmla="*/ 213 h 488"/>
                <a:gd name="T42" fmla="*/ 3298 w 4854"/>
                <a:gd name="T43" fmla="*/ 92 h 488"/>
                <a:gd name="T44" fmla="*/ 3455 w 4854"/>
                <a:gd name="T45" fmla="*/ 50 h 488"/>
                <a:gd name="T46" fmla="*/ 3776 w 4854"/>
                <a:gd name="T47" fmla="*/ 88 h 488"/>
                <a:gd name="T48" fmla="*/ 3965 w 4854"/>
                <a:gd name="T49" fmla="*/ 161 h 488"/>
                <a:gd name="T50" fmla="*/ 4073 w 4854"/>
                <a:gd name="T51" fmla="*/ 217 h 488"/>
                <a:gd name="T52" fmla="*/ 4221 w 4854"/>
                <a:gd name="T53" fmla="*/ 286 h 488"/>
                <a:gd name="T54" fmla="*/ 4530 w 4854"/>
                <a:gd name="T55" fmla="*/ 382 h 488"/>
                <a:gd name="T56" fmla="*/ 4530 w 4854"/>
                <a:gd name="T57" fmla="*/ 383 h 488"/>
                <a:gd name="T58" fmla="*/ 4220 w 4854"/>
                <a:gd name="T59" fmla="*/ 288 h 488"/>
                <a:gd name="T60" fmla="*/ 4072 w 4854"/>
                <a:gd name="T61" fmla="*/ 219 h 488"/>
                <a:gd name="T62" fmla="*/ 3964 w 4854"/>
                <a:gd name="T63" fmla="*/ 163 h 488"/>
                <a:gd name="T64" fmla="*/ 3775 w 4854"/>
                <a:gd name="T65" fmla="*/ 91 h 488"/>
                <a:gd name="T66" fmla="*/ 3455 w 4854"/>
                <a:gd name="T67" fmla="*/ 53 h 488"/>
                <a:gd name="T68" fmla="*/ 3299 w 4854"/>
                <a:gd name="T69" fmla="*/ 94 h 488"/>
                <a:gd name="T70" fmla="*/ 3089 w 4854"/>
                <a:gd name="T71" fmla="*/ 216 h 488"/>
                <a:gd name="T72" fmla="*/ 2871 w 4854"/>
                <a:gd name="T73" fmla="*/ 327 h 488"/>
                <a:gd name="T74" fmla="*/ 2675 w 4854"/>
                <a:gd name="T75" fmla="*/ 379 h 488"/>
                <a:gd name="T76" fmla="*/ 2635 w 4854"/>
                <a:gd name="T77" fmla="*/ 383 h 488"/>
                <a:gd name="T78" fmla="*/ 2614 w 4854"/>
                <a:gd name="T79" fmla="*/ 383 h 488"/>
                <a:gd name="T80" fmla="*/ 2574 w 4854"/>
                <a:gd name="T81" fmla="*/ 383 h 488"/>
                <a:gd name="T82" fmla="*/ 2533 w 4854"/>
                <a:gd name="T83" fmla="*/ 380 h 488"/>
                <a:gd name="T84" fmla="*/ 2473 w 4854"/>
                <a:gd name="T85" fmla="*/ 370 h 488"/>
                <a:gd name="T86" fmla="*/ 2255 w 4854"/>
                <a:gd name="T87" fmla="*/ 264 h 488"/>
                <a:gd name="T88" fmla="*/ 2077 w 4854"/>
                <a:gd name="T89" fmla="*/ 97 h 488"/>
                <a:gd name="T90" fmla="*/ 1981 w 4854"/>
                <a:gd name="T91" fmla="*/ 24 h 488"/>
                <a:gd name="T92" fmla="*/ 1862 w 4854"/>
                <a:gd name="T93" fmla="*/ 5 h 488"/>
                <a:gd name="T94" fmla="*/ 1706 w 4854"/>
                <a:gd name="T95" fmla="*/ 44 h 488"/>
                <a:gd name="T96" fmla="*/ 1492 w 4854"/>
                <a:gd name="T97" fmla="*/ 159 h 488"/>
                <a:gd name="T98" fmla="*/ 1273 w 4854"/>
                <a:gd name="T99" fmla="*/ 268 h 488"/>
                <a:gd name="T100" fmla="*/ 648 w 4854"/>
                <a:gd name="T101" fmla="*/ 439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854" h="488">
                  <a:moveTo>
                    <a:pt x="0" y="473"/>
                  </a:moveTo>
                  <a:cubicBezTo>
                    <a:pt x="216" y="488"/>
                    <a:pt x="434" y="473"/>
                    <a:pt x="647" y="437"/>
                  </a:cubicBezTo>
                  <a:cubicBezTo>
                    <a:pt x="754" y="419"/>
                    <a:pt x="860" y="396"/>
                    <a:pt x="964" y="367"/>
                  </a:cubicBezTo>
                  <a:cubicBezTo>
                    <a:pt x="1069" y="339"/>
                    <a:pt x="1172" y="306"/>
                    <a:pt x="1272" y="265"/>
                  </a:cubicBezTo>
                  <a:cubicBezTo>
                    <a:pt x="1323" y="245"/>
                    <a:pt x="1372" y="222"/>
                    <a:pt x="1420" y="197"/>
                  </a:cubicBezTo>
                  <a:cubicBezTo>
                    <a:pt x="1444" y="184"/>
                    <a:pt x="1467" y="170"/>
                    <a:pt x="1490" y="157"/>
                  </a:cubicBezTo>
                  <a:cubicBezTo>
                    <a:pt x="1560" y="115"/>
                    <a:pt x="1560" y="115"/>
                    <a:pt x="1560" y="115"/>
                  </a:cubicBezTo>
                  <a:cubicBezTo>
                    <a:pt x="1607" y="88"/>
                    <a:pt x="1655" y="62"/>
                    <a:pt x="1705" y="41"/>
                  </a:cubicBezTo>
                  <a:cubicBezTo>
                    <a:pt x="1730" y="31"/>
                    <a:pt x="1756" y="22"/>
                    <a:pt x="1782" y="15"/>
                  </a:cubicBezTo>
                  <a:cubicBezTo>
                    <a:pt x="1808" y="8"/>
                    <a:pt x="1835" y="3"/>
                    <a:pt x="1862" y="1"/>
                  </a:cubicBezTo>
                  <a:cubicBezTo>
                    <a:pt x="1889" y="0"/>
                    <a:pt x="1917" y="1"/>
                    <a:pt x="1943" y="8"/>
                  </a:cubicBezTo>
                  <a:cubicBezTo>
                    <a:pt x="1957" y="11"/>
                    <a:pt x="1970" y="16"/>
                    <a:pt x="1982" y="21"/>
                  </a:cubicBezTo>
                  <a:cubicBezTo>
                    <a:pt x="1994" y="27"/>
                    <a:pt x="2006" y="34"/>
                    <a:pt x="2017" y="42"/>
                  </a:cubicBezTo>
                  <a:cubicBezTo>
                    <a:pt x="2040" y="57"/>
                    <a:pt x="2060" y="75"/>
                    <a:pt x="2080" y="94"/>
                  </a:cubicBezTo>
                  <a:cubicBezTo>
                    <a:pt x="2100" y="113"/>
                    <a:pt x="2119" y="132"/>
                    <a:pt x="2138" y="151"/>
                  </a:cubicBezTo>
                  <a:cubicBezTo>
                    <a:pt x="2177" y="189"/>
                    <a:pt x="2215" y="227"/>
                    <a:pt x="2257" y="261"/>
                  </a:cubicBezTo>
                  <a:cubicBezTo>
                    <a:pt x="2268" y="269"/>
                    <a:pt x="2278" y="278"/>
                    <a:pt x="2289" y="285"/>
                  </a:cubicBezTo>
                  <a:cubicBezTo>
                    <a:pt x="2306" y="297"/>
                    <a:pt x="2306" y="297"/>
                    <a:pt x="2306" y="297"/>
                  </a:cubicBezTo>
                  <a:cubicBezTo>
                    <a:pt x="2312" y="301"/>
                    <a:pt x="2317" y="304"/>
                    <a:pt x="2323" y="308"/>
                  </a:cubicBezTo>
                  <a:cubicBezTo>
                    <a:pt x="2326" y="309"/>
                    <a:pt x="2329" y="311"/>
                    <a:pt x="2332" y="313"/>
                  </a:cubicBezTo>
                  <a:cubicBezTo>
                    <a:pt x="2341" y="317"/>
                    <a:pt x="2341" y="317"/>
                    <a:pt x="2341" y="317"/>
                  </a:cubicBezTo>
                  <a:cubicBezTo>
                    <a:pt x="2347" y="320"/>
                    <a:pt x="2353" y="324"/>
                    <a:pt x="2359" y="327"/>
                  </a:cubicBezTo>
                  <a:cubicBezTo>
                    <a:pt x="2371" y="332"/>
                    <a:pt x="2383" y="338"/>
                    <a:pt x="2396" y="342"/>
                  </a:cubicBezTo>
                  <a:cubicBezTo>
                    <a:pt x="2421" y="352"/>
                    <a:pt x="2447" y="360"/>
                    <a:pt x="2474" y="366"/>
                  </a:cubicBezTo>
                  <a:cubicBezTo>
                    <a:pt x="2487" y="368"/>
                    <a:pt x="2500" y="371"/>
                    <a:pt x="2513" y="373"/>
                  </a:cubicBezTo>
                  <a:cubicBezTo>
                    <a:pt x="2520" y="374"/>
                    <a:pt x="2527" y="375"/>
                    <a:pt x="2533" y="376"/>
                  </a:cubicBezTo>
                  <a:cubicBezTo>
                    <a:pt x="2554" y="378"/>
                    <a:pt x="2554" y="378"/>
                    <a:pt x="2554" y="378"/>
                  </a:cubicBezTo>
                  <a:cubicBezTo>
                    <a:pt x="2560" y="378"/>
                    <a:pt x="2567" y="379"/>
                    <a:pt x="2574" y="379"/>
                  </a:cubicBezTo>
                  <a:cubicBezTo>
                    <a:pt x="2580" y="379"/>
                    <a:pt x="2587" y="379"/>
                    <a:pt x="2594" y="380"/>
                  </a:cubicBezTo>
                  <a:cubicBezTo>
                    <a:pt x="2614" y="380"/>
                    <a:pt x="2614" y="380"/>
                    <a:pt x="2614" y="380"/>
                  </a:cubicBezTo>
                  <a:cubicBezTo>
                    <a:pt x="2624" y="379"/>
                    <a:pt x="2624" y="379"/>
                    <a:pt x="2624" y="379"/>
                  </a:cubicBezTo>
                  <a:cubicBezTo>
                    <a:pt x="2634" y="379"/>
                    <a:pt x="2634" y="379"/>
                    <a:pt x="2634" y="379"/>
                  </a:cubicBezTo>
                  <a:cubicBezTo>
                    <a:pt x="2655" y="378"/>
                    <a:pt x="2655" y="378"/>
                    <a:pt x="2655" y="378"/>
                  </a:cubicBezTo>
                  <a:cubicBezTo>
                    <a:pt x="2661" y="377"/>
                    <a:pt x="2668" y="376"/>
                    <a:pt x="2675" y="376"/>
                  </a:cubicBezTo>
                  <a:cubicBezTo>
                    <a:pt x="2688" y="374"/>
                    <a:pt x="2702" y="372"/>
                    <a:pt x="2715" y="370"/>
                  </a:cubicBezTo>
                  <a:cubicBezTo>
                    <a:pt x="2722" y="369"/>
                    <a:pt x="2728" y="367"/>
                    <a:pt x="2735" y="366"/>
                  </a:cubicBezTo>
                  <a:cubicBezTo>
                    <a:pt x="2741" y="364"/>
                    <a:pt x="2748" y="363"/>
                    <a:pt x="2754" y="361"/>
                  </a:cubicBezTo>
                  <a:cubicBezTo>
                    <a:pt x="2774" y="356"/>
                    <a:pt x="2774" y="356"/>
                    <a:pt x="2774" y="356"/>
                  </a:cubicBezTo>
                  <a:cubicBezTo>
                    <a:pt x="2794" y="351"/>
                    <a:pt x="2794" y="351"/>
                    <a:pt x="2794" y="351"/>
                  </a:cubicBezTo>
                  <a:cubicBezTo>
                    <a:pt x="2819" y="343"/>
                    <a:pt x="2845" y="334"/>
                    <a:pt x="2870" y="324"/>
                  </a:cubicBezTo>
                  <a:cubicBezTo>
                    <a:pt x="2920" y="303"/>
                    <a:pt x="2969" y="279"/>
                    <a:pt x="3016" y="253"/>
                  </a:cubicBezTo>
                  <a:cubicBezTo>
                    <a:pt x="3040" y="241"/>
                    <a:pt x="3064" y="227"/>
                    <a:pt x="3087" y="213"/>
                  </a:cubicBezTo>
                  <a:cubicBezTo>
                    <a:pt x="3110" y="200"/>
                    <a:pt x="3133" y="185"/>
                    <a:pt x="3156" y="171"/>
                  </a:cubicBezTo>
                  <a:cubicBezTo>
                    <a:pt x="3202" y="142"/>
                    <a:pt x="3248" y="114"/>
                    <a:pt x="3298" y="92"/>
                  </a:cubicBezTo>
                  <a:cubicBezTo>
                    <a:pt x="3323" y="81"/>
                    <a:pt x="3348" y="71"/>
                    <a:pt x="3374" y="64"/>
                  </a:cubicBezTo>
                  <a:cubicBezTo>
                    <a:pt x="3401" y="57"/>
                    <a:pt x="3428" y="53"/>
                    <a:pt x="3455" y="50"/>
                  </a:cubicBezTo>
                  <a:cubicBezTo>
                    <a:pt x="3509" y="45"/>
                    <a:pt x="3563" y="48"/>
                    <a:pt x="3617" y="55"/>
                  </a:cubicBezTo>
                  <a:cubicBezTo>
                    <a:pt x="3671" y="63"/>
                    <a:pt x="3724" y="75"/>
                    <a:pt x="3776" y="88"/>
                  </a:cubicBezTo>
                  <a:cubicBezTo>
                    <a:pt x="3829" y="102"/>
                    <a:pt x="3880" y="120"/>
                    <a:pt x="3929" y="143"/>
                  </a:cubicBezTo>
                  <a:cubicBezTo>
                    <a:pt x="3941" y="149"/>
                    <a:pt x="3953" y="155"/>
                    <a:pt x="3965" y="161"/>
                  </a:cubicBezTo>
                  <a:cubicBezTo>
                    <a:pt x="4001" y="180"/>
                    <a:pt x="4001" y="180"/>
                    <a:pt x="4001" y="180"/>
                  </a:cubicBezTo>
                  <a:cubicBezTo>
                    <a:pt x="4025" y="193"/>
                    <a:pt x="4049" y="205"/>
                    <a:pt x="4073" y="217"/>
                  </a:cubicBezTo>
                  <a:cubicBezTo>
                    <a:pt x="4098" y="230"/>
                    <a:pt x="4122" y="242"/>
                    <a:pt x="4146" y="253"/>
                  </a:cubicBezTo>
                  <a:cubicBezTo>
                    <a:pt x="4171" y="265"/>
                    <a:pt x="4196" y="276"/>
                    <a:pt x="4221" y="286"/>
                  </a:cubicBezTo>
                  <a:cubicBezTo>
                    <a:pt x="4270" y="307"/>
                    <a:pt x="4321" y="326"/>
                    <a:pt x="4373" y="343"/>
                  </a:cubicBezTo>
                  <a:cubicBezTo>
                    <a:pt x="4424" y="359"/>
                    <a:pt x="4477" y="372"/>
                    <a:pt x="4530" y="382"/>
                  </a:cubicBezTo>
                  <a:cubicBezTo>
                    <a:pt x="4637" y="401"/>
                    <a:pt x="4746" y="407"/>
                    <a:pt x="4854" y="390"/>
                  </a:cubicBezTo>
                  <a:cubicBezTo>
                    <a:pt x="4746" y="407"/>
                    <a:pt x="4637" y="402"/>
                    <a:pt x="4530" y="383"/>
                  </a:cubicBezTo>
                  <a:cubicBezTo>
                    <a:pt x="4477" y="373"/>
                    <a:pt x="4424" y="360"/>
                    <a:pt x="4372" y="344"/>
                  </a:cubicBezTo>
                  <a:cubicBezTo>
                    <a:pt x="4321" y="328"/>
                    <a:pt x="4270" y="309"/>
                    <a:pt x="4220" y="288"/>
                  </a:cubicBezTo>
                  <a:cubicBezTo>
                    <a:pt x="4195" y="277"/>
                    <a:pt x="4170" y="267"/>
                    <a:pt x="4145" y="255"/>
                  </a:cubicBezTo>
                  <a:cubicBezTo>
                    <a:pt x="4121" y="244"/>
                    <a:pt x="4097" y="232"/>
                    <a:pt x="4072" y="219"/>
                  </a:cubicBezTo>
                  <a:cubicBezTo>
                    <a:pt x="4048" y="207"/>
                    <a:pt x="4024" y="195"/>
                    <a:pt x="4000" y="182"/>
                  </a:cubicBezTo>
                  <a:cubicBezTo>
                    <a:pt x="3964" y="163"/>
                    <a:pt x="3964" y="163"/>
                    <a:pt x="3964" y="163"/>
                  </a:cubicBezTo>
                  <a:cubicBezTo>
                    <a:pt x="3952" y="157"/>
                    <a:pt x="3940" y="151"/>
                    <a:pt x="3928" y="145"/>
                  </a:cubicBezTo>
                  <a:cubicBezTo>
                    <a:pt x="3879" y="122"/>
                    <a:pt x="3828" y="104"/>
                    <a:pt x="3775" y="91"/>
                  </a:cubicBezTo>
                  <a:cubicBezTo>
                    <a:pt x="3723" y="77"/>
                    <a:pt x="3670" y="65"/>
                    <a:pt x="3617" y="58"/>
                  </a:cubicBezTo>
                  <a:cubicBezTo>
                    <a:pt x="3563" y="50"/>
                    <a:pt x="3509" y="48"/>
                    <a:pt x="3455" y="53"/>
                  </a:cubicBezTo>
                  <a:cubicBezTo>
                    <a:pt x="3428" y="56"/>
                    <a:pt x="3401" y="60"/>
                    <a:pt x="3375" y="67"/>
                  </a:cubicBezTo>
                  <a:cubicBezTo>
                    <a:pt x="3349" y="74"/>
                    <a:pt x="3324" y="83"/>
                    <a:pt x="3299" y="94"/>
                  </a:cubicBezTo>
                  <a:cubicBezTo>
                    <a:pt x="3250" y="116"/>
                    <a:pt x="3203" y="145"/>
                    <a:pt x="3158" y="173"/>
                  </a:cubicBezTo>
                  <a:cubicBezTo>
                    <a:pt x="3135" y="188"/>
                    <a:pt x="3112" y="202"/>
                    <a:pt x="3089" y="216"/>
                  </a:cubicBezTo>
                  <a:cubicBezTo>
                    <a:pt x="3065" y="230"/>
                    <a:pt x="3042" y="244"/>
                    <a:pt x="3018" y="256"/>
                  </a:cubicBezTo>
                  <a:cubicBezTo>
                    <a:pt x="2970" y="282"/>
                    <a:pt x="2922" y="307"/>
                    <a:pt x="2871" y="327"/>
                  </a:cubicBezTo>
                  <a:cubicBezTo>
                    <a:pt x="2821" y="347"/>
                    <a:pt x="2769" y="364"/>
                    <a:pt x="2716" y="373"/>
                  </a:cubicBezTo>
                  <a:cubicBezTo>
                    <a:pt x="2702" y="376"/>
                    <a:pt x="2689" y="378"/>
                    <a:pt x="2675" y="379"/>
                  </a:cubicBezTo>
                  <a:cubicBezTo>
                    <a:pt x="2668" y="380"/>
                    <a:pt x="2662" y="381"/>
                    <a:pt x="2655" y="381"/>
                  </a:cubicBezTo>
                  <a:cubicBezTo>
                    <a:pt x="2635" y="383"/>
                    <a:pt x="2635" y="383"/>
                    <a:pt x="2635" y="383"/>
                  </a:cubicBezTo>
                  <a:cubicBezTo>
                    <a:pt x="2624" y="383"/>
                    <a:pt x="2624" y="383"/>
                    <a:pt x="2624" y="383"/>
                  </a:cubicBezTo>
                  <a:cubicBezTo>
                    <a:pt x="2614" y="383"/>
                    <a:pt x="2614" y="383"/>
                    <a:pt x="2614" y="383"/>
                  </a:cubicBezTo>
                  <a:cubicBezTo>
                    <a:pt x="2594" y="384"/>
                    <a:pt x="2594" y="384"/>
                    <a:pt x="2594" y="384"/>
                  </a:cubicBezTo>
                  <a:cubicBezTo>
                    <a:pt x="2587" y="383"/>
                    <a:pt x="2580" y="383"/>
                    <a:pt x="2574" y="383"/>
                  </a:cubicBezTo>
                  <a:cubicBezTo>
                    <a:pt x="2567" y="382"/>
                    <a:pt x="2560" y="382"/>
                    <a:pt x="2553" y="381"/>
                  </a:cubicBezTo>
                  <a:cubicBezTo>
                    <a:pt x="2533" y="380"/>
                    <a:pt x="2533" y="380"/>
                    <a:pt x="2533" y="380"/>
                  </a:cubicBezTo>
                  <a:cubicBezTo>
                    <a:pt x="2526" y="379"/>
                    <a:pt x="2519" y="378"/>
                    <a:pt x="2513" y="377"/>
                  </a:cubicBezTo>
                  <a:cubicBezTo>
                    <a:pt x="2499" y="375"/>
                    <a:pt x="2486" y="372"/>
                    <a:pt x="2473" y="370"/>
                  </a:cubicBezTo>
                  <a:cubicBezTo>
                    <a:pt x="2446" y="363"/>
                    <a:pt x="2420" y="356"/>
                    <a:pt x="2395" y="346"/>
                  </a:cubicBezTo>
                  <a:cubicBezTo>
                    <a:pt x="2344" y="327"/>
                    <a:pt x="2297" y="298"/>
                    <a:pt x="2255" y="264"/>
                  </a:cubicBezTo>
                  <a:cubicBezTo>
                    <a:pt x="2213" y="229"/>
                    <a:pt x="2174" y="191"/>
                    <a:pt x="2135" y="153"/>
                  </a:cubicBezTo>
                  <a:cubicBezTo>
                    <a:pt x="2116" y="134"/>
                    <a:pt x="2097" y="115"/>
                    <a:pt x="2077" y="97"/>
                  </a:cubicBezTo>
                  <a:cubicBezTo>
                    <a:pt x="2058" y="78"/>
                    <a:pt x="2038" y="60"/>
                    <a:pt x="2015" y="45"/>
                  </a:cubicBezTo>
                  <a:cubicBezTo>
                    <a:pt x="2004" y="37"/>
                    <a:pt x="1993" y="30"/>
                    <a:pt x="1981" y="24"/>
                  </a:cubicBezTo>
                  <a:cubicBezTo>
                    <a:pt x="1968" y="19"/>
                    <a:pt x="1956" y="14"/>
                    <a:pt x="1943" y="11"/>
                  </a:cubicBezTo>
                  <a:cubicBezTo>
                    <a:pt x="1917" y="5"/>
                    <a:pt x="1889" y="3"/>
                    <a:pt x="1862" y="5"/>
                  </a:cubicBezTo>
                  <a:cubicBezTo>
                    <a:pt x="1836" y="6"/>
                    <a:pt x="1809" y="11"/>
                    <a:pt x="1783" y="19"/>
                  </a:cubicBezTo>
                  <a:cubicBezTo>
                    <a:pt x="1757" y="25"/>
                    <a:pt x="1731" y="34"/>
                    <a:pt x="1706" y="44"/>
                  </a:cubicBezTo>
                  <a:cubicBezTo>
                    <a:pt x="1656" y="65"/>
                    <a:pt x="1608" y="91"/>
                    <a:pt x="1562" y="118"/>
                  </a:cubicBezTo>
                  <a:cubicBezTo>
                    <a:pt x="1492" y="159"/>
                    <a:pt x="1492" y="159"/>
                    <a:pt x="1492" y="159"/>
                  </a:cubicBezTo>
                  <a:cubicBezTo>
                    <a:pt x="1468" y="173"/>
                    <a:pt x="1445" y="187"/>
                    <a:pt x="1421" y="199"/>
                  </a:cubicBezTo>
                  <a:cubicBezTo>
                    <a:pt x="1373" y="224"/>
                    <a:pt x="1324" y="247"/>
                    <a:pt x="1273" y="268"/>
                  </a:cubicBezTo>
                  <a:cubicBezTo>
                    <a:pt x="1173" y="308"/>
                    <a:pt x="1070" y="341"/>
                    <a:pt x="965" y="370"/>
                  </a:cubicBezTo>
                  <a:cubicBezTo>
                    <a:pt x="860" y="398"/>
                    <a:pt x="755" y="421"/>
                    <a:pt x="648" y="439"/>
                  </a:cubicBezTo>
                  <a:cubicBezTo>
                    <a:pt x="434" y="474"/>
                    <a:pt x="216" y="488"/>
                    <a:pt x="0" y="4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42">
              <a:extLst>
                <a:ext uri="{FF2B5EF4-FFF2-40B4-BE49-F238E27FC236}">
                  <a16:creationId xmlns:a16="http://schemas.microsoft.com/office/drawing/2014/main" id="{F214D260-4F7E-0DE3-E1C9-5B85C538B9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9463" y="2689225"/>
              <a:ext cx="12122150" cy="1084263"/>
            </a:xfrm>
            <a:custGeom>
              <a:avLst/>
              <a:gdLst>
                <a:gd name="T0" fmla="*/ 322 w 4853"/>
                <a:gd name="T1" fmla="*/ 425 h 433"/>
                <a:gd name="T2" fmla="*/ 959 w 4853"/>
                <a:gd name="T3" fmla="*/ 328 h 433"/>
                <a:gd name="T4" fmla="*/ 998 w 4853"/>
                <a:gd name="T5" fmla="*/ 319 h 433"/>
                <a:gd name="T6" fmla="*/ 1115 w 4853"/>
                <a:gd name="T7" fmla="*/ 288 h 433"/>
                <a:gd name="T8" fmla="*/ 1418 w 4853"/>
                <a:gd name="T9" fmla="*/ 180 h 433"/>
                <a:gd name="T10" fmla="*/ 1712 w 4853"/>
                <a:gd name="T11" fmla="*/ 48 h 433"/>
                <a:gd name="T12" fmla="*/ 1872 w 4853"/>
                <a:gd name="T13" fmla="*/ 23 h 433"/>
                <a:gd name="T14" fmla="*/ 1951 w 4853"/>
                <a:gd name="T15" fmla="*/ 39 h 433"/>
                <a:gd name="T16" fmla="*/ 2021 w 4853"/>
                <a:gd name="T17" fmla="*/ 80 h 433"/>
                <a:gd name="T18" fmla="*/ 2145 w 4853"/>
                <a:gd name="T19" fmla="*/ 182 h 433"/>
                <a:gd name="T20" fmla="*/ 2284 w 4853"/>
                <a:gd name="T21" fmla="*/ 283 h 433"/>
                <a:gd name="T22" fmla="*/ 2310 w 4853"/>
                <a:gd name="T23" fmla="*/ 297 h 433"/>
                <a:gd name="T24" fmla="*/ 2338 w 4853"/>
                <a:gd name="T25" fmla="*/ 309 h 433"/>
                <a:gd name="T26" fmla="*/ 2366 w 4853"/>
                <a:gd name="T27" fmla="*/ 320 h 433"/>
                <a:gd name="T28" fmla="*/ 2404 w 4853"/>
                <a:gd name="T29" fmla="*/ 331 h 433"/>
                <a:gd name="T30" fmla="*/ 2583 w 4853"/>
                <a:gd name="T31" fmla="*/ 351 h 433"/>
                <a:gd name="T32" fmla="*/ 2624 w 4853"/>
                <a:gd name="T33" fmla="*/ 348 h 433"/>
                <a:gd name="T34" fmla="*/ 2644 w 4853"/>
                <a:gd name="T35" fmla="*/ 346 h 433"/>
                <a:gd name="T36" fmla="*/ 2683 w 4853"/>
                <a:gd name="T37" fmla="*/ 339 h 433"/>
                <a:gd name="T38" fmla="*/ 2722 w 4853"/>
                <a:gd name="T39" fmla="*/ 330 h 433"/>
                <a:gd name="T40" fmla="*/ 2892 w 4853"/>
                <a:gd name="T41" fmla="*/ 267 h 433"/>
                <a:gd name="T42" fmla="*/ 3172 w 4853"/>
                <a:gd name="T43" fmla="*/ 107 h 433"/>
                <a:gd name="T44" fmla="*/ 3474 w 4853"/>
                <a:gd name="T45" fmla="*/ 3 h 433"/>
                <a:gd name="T46" fmla="*/ 3793 w 4853"/>
                <a:gd name="T47" fmla="*/ 46 h 433"/>
                <a:gd name="T48" fmla="*/ 4083 w 4853"/>
                <a:gd name="T49" fmla="*/ 185 h 433"/>
                <a:gd name="T50" fmla="*/ 4227 w 4853"/>
                <a:gd name="T51" fmla="*/ 257 h 433"/>
                <a:gd name="T52" fmla="*/ 4532 w 4853"/>
                <a:gd name="T53" fmla="*/ 359 h 433"/>
                <a:gd name="T54" fmla="*/ 4532 w 4853"/>
                <a:gd name="T55" fmla="*/ 360 h 433"/>
                <a:gd name="T56" fmla="*/ 4226 w 4853"/>
                <a:gd name="T57" fmla="*/ 259 h 433"/>
                <a:gd name="T58" fmla="*/ 4082 w 4853"/>
                <a:gd name="T59" fmla="*/ 187 h 433"/>
                <a:gd name="T60" fmla="*/ 3792 w 4853"/>
                <a:gd name="T61" fmla="*/ 48 h 433"/>
                <a:gd name="T62" fmla="*/ 3474 w 4853"/>
                <a:gd name="T63" fmla="*/ 6 h 433"/>
                <a:gd name="T64" fmla="*/ 3173 w 4853"/>
                <a:gd name="T65" fmla="*/ 110 h 433"/>
                <a:gd name="T66" fmla="*/ 2893 w 4853"/>
                <a:gd name="T67" fmla="*/ 270 h 433"/>
                <a:gd name="T68" fmla="*/ 2723 w 4853"/>
                <a:gd name="T69" fmla="*/ 334 h 433"/>
                <a:gd name="T70" fmla="*/ 2684 w 4853"/>
                <a:gd name="T71" fmla="*/ 343 h 433"/>
                <a:gd name="T72" fmla="*/ 2644 w 4853"/>
                <a:gd name="T73" fmla="*/ 349 h 433"/>
                <a:gd name="T74" fmla="*/ 2624 w 4853"/>
                <a:gd name="T75" fmla="*/ 352 h 433"/>
                <a:gd name="T76" fmla="*/ 2584 w 4853"/>
                <a:gd name="T77" fmla="*/ 355 h 433"/>
                <a:gd name="T78" fmla="*/ 2403 w 4853"/>
                <a:gd name="T79" fmla="*/ 335 h 433"/>
                <a:gd name="T80" fmla="*/ 2365 w 4853"/>
                <a:gd name="T81" fmla="*/ 323 h 433"/>
                <a:gd name="T82" fmla="*/ 2336 w 4853"/>
                <a:gd name="T83" fmla="*/ 313 h 433"/>
                <a:gd name="T84" fmla="*/ 2309 w 4853"/>
                <a:gd name="T85" fmla="*/ 300 h 433"/>
                <a:gd name="T86" fmla="*/ 2282 w 4853"/>
                <a:gd name="T87" fmla="*/ 286 h 433"/>
                <a:gd name="T88" fmla="*/ 2143 w 4853"/>
                <a:gd name="T89" fmla="*/ 185 h 433"/>
                <a:gd name="T90" fmla="*/ 2019 w 4853"/>
                <a:gd name="T91" fmla="*/ 83 h 433"/>
                <a:gd name="T92" fmla="*/ 1949 w 4853"/>
                <a:gd name="T93" fmla="*/ 43 h 433"/>
                <a:gd name="T94" fmla="*/ 1871 w 4853"/>
                <a:gd name="T95" fmla="*/ 26 h 433"/>
                <a:gd name="T96" fmla="*/ 1713 w 4853"/>
                <a:gd name="T97" fmla="*/ 51 h 433"/>
                <a:gd name="T98" fmla="*/ 1420 w 4853"/>
                <a:gd name="T99" fmla="*/ 183 h 433"/>
                <a:gd name="T100" fmla="*/ 1116 w 4853"/>
                <a:gd name="T101" fmla="*/ 290 h 433"/>
                <a:gd name="T102" fmla="*/ 999 w 4853"/>
                <a:gd name="T103" fmla="*/ 321 h 433"/>
                <a:gd name="T104" fmla="*/ 959 w 4853"/>
                <a:gd name="T105" fmla="*/ 330 h 433"/>
                <a:gd name="T106" fmla="*/ 322 w 4853"/>
                <a:gd name="T107" fmla="*/ 426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853" h="433">
                  <a:moveTo>
                    <a:pt x="0" y="427"/>
                  </a:moveTo>
                  <a:cubicBezTo>
                    <a:pt x="107" y="432"/>
                    <a:pt x="215" y="431"/>
                    <a:pt x="322" y="425"/>
                  </a:cubicBezTo>
                  <a:cubicBezTo>
                    <a:pt x="429" y="418"/>
                    <a:pt x="536" y="406"/>
                    <a:pt x="643" y="390"/>
                  </a:cubicBezTo>
                  <a:cubicBezTo>
                    <a:pt x="749" y="374"/>
                    <a:pt x="854" y="353"/>
                    <a:pt x="959" y="328"/>
                  </a:cubicBezTo>
                  <a:cubicBezTo>
                    <a:pt x="979" y="324"/>
                    <a:pt x="979" y="324"/>
                    <a:pt x="979" y="324"/>
                  </a:cubicBezTo>
                  <a:cubicBezTo>
                    <a:pt x="998" y="319"/>
                    <a:pt x="998" y="319"/>
                    <a:pt x="998" y="319"/>
                  </a:cubicBezTo>
                  <a:cubicBezTo>
                    <a:pt x="1037" y="309"/>
                    <a:pt x="1037" y="309"/>
                    <a:pt x="1037" y="309"/>
                  </a:cubicBezTo>
                  <a:cubicBezTo>
                    <a:pt x="1063" y="302"/>
                    <a:pt x="1089" y="295"/>
                    <a:pt x="1115" y="288"/>
                  </a:cubicBezTo>
                  <a:cubicBezTo>
                    <a:pt x="1167" y="273"/>
                    <a:pt x="1218" y="258"/>
                    <a:pt x="1269" y="240"/>
                  </a:cubicBezTo>
                  <a:cubicBezTo>
                    <a:pt x="1320" y="222"/>
                    <a:pt x="1370" y="203"/>
                    <a:pt x="1418" y="180"/>
                  </a:cubicBezTo>
                  <a:cubicBezTo>
                    <a:pt x="1467" y="157"/>
                    <a:pt x="1515" y="133"/>
                    <a:pt x="1563" y="109"/>
                  </a:cubicBezTo>
                  <a:cubicBezTo>
                    <a:pt x="1611" y="85"/>
                    <a:pt x="1661" y="64"/>
                    <a:pt x="1712" y="48"/>
                  </a:cubicBezTo>
                  <a:cubicBezTo>
                    <a:pt x="1738" y="40"/>
                    <a:pt x="1764" y="33"/>
                    <a:pt x="1791" y="28"/>
                  </a:cubicBezTo>
                  <a:cubicBezTo>
                    <a:pt x="1817" y="24"/>
                    <a:pt x="1845" y="22"/>
                    <a:pt x="1872" y="23"/>
                  </a:cubicBezTo>
                  <a:cubicBezTo>
                    <a:pt x="1885" y="24"/>
                    <a:pt x="1899" y="25"/>
                    <a:pt x="1912" y="28"/>
                  </a:cubicBezTo>
                  <a:cubicBezTo>
                    <a:pt x="1925" y="31"/>
                    <a:pt x="1938" y="34"/>
                    <a:pt x="1951" y="39"/>
                  </a:cubicBezTo>
                  <a:cubicBezTo>
                    <a:pt x="1963" y="44"/>
                    <a:pt x="1976" y="50"/>
                    <a:pt x="1987" y="57"/>
                  </a:cubicBezTo>
                  <a:cubicBezTo>
                    <a:pt x="1999" y="64"/>
                    <a:pt x="2010" y="72"/>
                    <a:pt x="2021" y="80"/>
                  </a:cubicBezTo>
                  <a:cubicBezTo>
                    <a:pt x="2043" y="96"/>
                    <a:pt x="2063" y="113"/>
                    <a:pt x="2084" y="131"/>
                  </a:cubicBezTo>
                  <a:cubicBezTo>
                    <a:pt x="2104" y="148"/>
                    <a:pt x="2125" y="165"/>
                    <a:pt x="2145" y="182"/>
                  </a:cubicBezTo>
                  <a:cubicBezTo>
                    <a:pt x="2187" y="217"/>
                    <a:pt x="2229" y="250"/>
                    <a:pt x="2275" y="277"/>
                  </a:cubicBezTo>
                  <a:cubicBezTo>
                    <a:pt x="2284" y="283"/>
                    <a:pt x="2284" y="283"/>
                    <a:pt x="2284" y="283"/>
                  </a:cubicBezTo>
                  <a:cubicBezTo>
                    <a:pt x="2287" y="284"/>
                    <a:pt x="2289" y="286"/>
                    <a:pt x="2292" y="288"/>
                  </a:cubicBezTo>
                  <a:cubicBezTo>
                    <a:pt x="2310" y="297"/>
                    <a:pt x="2310" y="297"/>
                    <a:pt x="2310" y="297"/>
                  </a:cubicBezTo>
                  <a:cubicBezTo>
                    <a:pt x="2316" y="300"/>
                    <a:pt x="2322" y="302"/>
                    <a:pt x="2329" y="305"/>
                  </a:cubicBezTo>
                  <a:cubicBezTo>
                    <a:pt x="2338" y="309"/>
                    <a:pt x="2338" y="309"/>
                    <a:pt x="2338" y="309"/>
                  </a:cubicBezTo>
                  <a:cubicBezTo>
                    <a:pt x="2341" y="310"/>
                    <a:pt x="2344" y="311"/>
                    <a:pt x="2347" y="313"/>
                  </a:cubicBezTo>
                  <a:cubicBezTo>
                    <a:pt x="2366" y="320"/>
                    <a:pt x="2366" y="320"/>
                    <a:pt x="2366" y="320"/>
                  </a:cubicBezTo>
                  <a:cubicBezTo>
                    <a:pt x="2385" y="326"/>
                    <a:pt x="2385" y="326"/>
                    <a:pt x="2385" y="326"/>
                  </a:cubicBezTo>
                  <a:cubicBezTo>
                    <a:pt x="2391" y="328"/>
                    <a:pt x="2398" y="330"/>
                    <a:pt x="2404" y="331"/>
                  </a:cubicBezTo>
                  <a:cubicBezTo>
                    <a:pt x="2411" y="333"/>
                    <a:pt x="2417" y="335"/>
                    <a:pt x="2424" y="336"/>
                  </a:cubicBezTo>
                  <a:cubicBezTo>
                    <a:pt x="2476" y="348"/>
                    <a:pt x="2530" y="353"/>
                    <a:pt x="2583" y="351"/>
                  </a:cubicBezTo>
                  <a:cubicBezTo>
                    <a:pt x="2590" y="350"/>
                    <a:pt x="2597" y="350"/>
                    <a:pt x="2604" y="350"/>
                  </a:cubicBezTo>
                  <a:cubicBezTo>
                    <a:pt x="2624" y="348"/>
                    <a:pt x="2624" y="348"/>
                    <a:pt x="2624" y="348"/>
                  </a:cubicBezTo>
                  <a:cubicBezTo>
                    <a:pt x="2634" y="347"/>
                    <a:pt x="2634" y="347"/>
                    <a:pt x="2634" y="347"/>
                  </a:cubicBezTo>
                  <a:cubicBezTo>
                    <a:pt x="2644" y="346"/>
                    <a:pt x="2644" y="346"/>
                    <a:pt x="2644" y="346"/>
                  </a:cubicBezTo>
                  <a:cubicBezTo>
                    <a:pt x="2663" y="343"/>
                    <a:pt x="2663" y="343"/>
                    <a:pt x="2663" y="343"/>
                  </a:cubicBezTo>
                  <a:cubicBezTo>
                    <a:pt x="2670" y="342"/>
                    <a:pt x="2677" y="340"/>
                    <a:pt x="2683" y="339"/>
                  </a:cubicBezTo>
                  <a:cubicBezTo>
                    <a:pt x="2690" y="338"/>
                    <a:pt x="2696" y="337"/>
                    <a:pt x="2703" y="335"/>
                  </a:cubicBezTo>
                  <a:cubicBezTo>
                    <a:pt x="2722" y="330"/>
                    <a:pt x="2722" y="330"/>
                    <a:pt x="2722" y="330"/>
                  </a:cubicBezTo>
                  <a:cubicBezTo>
                    <a:pt x="2729" y="329"/>
                    <a:pt x="2735" y="327"/>
                    <a:pt x="2742" y="325"/>
                  </a:cubicBezTo>
                  <a:cubicBezTo>
                    <a:pt x="2793" y="310"/>
                    <a:pt x="2843" y="290"/>
                    <a:pt x="2892" y="267"/>
                  </a:cubicBezTo>
                  <a:cubicBezTo>
                    <a:pt x="2940" y="244"/>
                    <a:pt x="2987" y="218"/>
                    <a:pt x="3034" y="191"/>
                  </a:cubicBezTo>
                  <a:cubicBezTo>
                    <a:pt x="3081" y="164"/>
                    <a:pt x="3126" y="135"/>
                    <a:pt x="3172" y="107"/>
                  </a:cubicBezTo>
                  <a:cubicBezTo>
                    <a:pt x="3218" y="80"/>
                    <a:pt x="3265" y="54"/>
                    <a:pt x="3316" y="35"/>
                  </a:cubicBezTo>
                  <a:cubicBezTo>
                    <a:pt x="3367" y="16"/>
                    <a:pt x="3420" y="6"/>
                    <a:pt x="3474" y="3"/>
                  </a:cubicBezTo>
                  <a:cubicBezTo>
                    <a:pt x="3528" y="0"/>
                    <a:pt x="3582" y="4"/>
                    <a:pt x="3635" y="12"/>
                  </a:cubicBezTo>
                  <a:cubicBezTo>
                    <a:pt x="3688" y="20"/>
                    <a:pt x="3741" y="31"/>
                    <a:pt x="3793" y="46"/>
                  </a:cubicBezTo>
                  <a:cubicBezTo>
                    <a:pt x="3844" y="61"/>
                    <a:pt x="3895" y="80"/>
                    <a:pt x="3942" y="106"/>
                  </a:cubicBezTo>
                  <a:cubicBezTo>
                    <a:pt x="3989" y="132"/>
                    <a:pt x="4036" y="159"/>
                    <a:pt x="4083" y="185"/>
                  </a:cubicBezTo>
                  <a:cubicBezTo>
                    <a:pt x="4107" y="198"/>
                    <a:pt x="4130" y="210"/>
                    <a:pt x="4154" y="222"/>
                  </a:cubicBezTo>
                  <a:cubicBezTo>
                    <a:pt x="4178" y="234"/>
                    <a:pt x="4203" y="246"/>
                    <a:pt x="4227" y="257"/>
                  </a:cubicBezTo>
                  <a:cubicBezTo>
                    <a:pt x="4276" y="279"/>
                    <a:pt x="4326" y="300"/>
                    <a:pt x="4376" y="317"/>
                  </a:cubicBezTo>
                  <a:cubicBezTo>
                    <a:pt x="4427" y="334"/>
                    <a:pt x="4479" y="348"/>
                    <a:pt x="4532" y="359"/>
                  </a:cubicBezTo>
                  <a:cubicBezTo>
                    <a:pt x="4637" y="379"/>
                    <a:pt x="4746" y="385"/>
                    <a:pt x="4853" y="368"/>
                  </a:cubicBezTo>
                  <a:cubicBezTo>
                    <a:pt x="4747" y="385"/>
                    <a:pt x="4637" y="380"/>
                    <a:pt x="4532" y="360"/>
                  </a:cubicBezTo>
                  <a:cubicBezTo>
                    <a:pt x="4479" y="349"/>
                    <a:pt x="4427" y="336"/>
                    <a:pt x="4376" y="318"/>
                  </a:cubicBezTo>
                  <a:cubicBezTo>
                    <a:pt x="4325" y="301"/>
                    <a:pt x="4275" y="281"/>
                    <a:pt x="4226" y="259"/>
                  </a:cubicBezTo>
                  <a:cubicBezTo>
                    <a:pt x="4202" y="248"/>
                    <a:pt x="4177" y="236"/>
                    <a:pt x="4153" y="224"/>
                  </a:cubicBezTo>
                  <a:cubicBezTo>
                    <a:pt x="4129" y="212"/>
                    <a:pt x="4105" y="200"/>
                    <a:pt x="4082" y="187"/>
                  </a:cubicBezTo>
                  <a:cubicBezTo>
                    <a:pt x="4035" y="161"/>
                    <a:pt x="3988" y="134"/>
                    <a:pt x="3941" y="108"/>
                  </a:cubicBezTo>
                  <a:cubicBezTo>
                    <a:pt x="3894" y="83"/>
                    <a:pt x="3843" y="63"/>
                    <a:pt x="3792" y="48"/>
                  </a:cubicBezTo>
                  <a:cubicBezTo>
                    <a:pt x="3740" y="34"/>
                    <a:pt x="3688" y="22"/>
                    <a:pt x="3634" y="14"/>
                  </a:cubicBezTo>
                  <a:cubicBezTo>
                    <a:pt x="3581" y="7"/>
                    <a:pt x="3528" y="3"/>
                    <a:pt x="3474" y="6"/>
                  </a:cubicBezTo>
                  <a:cubicBezTo>
                    <a:pt x="3420" y="9"/>
                    <a:pt x="3367" y="19"/>
                    <a:pt x="3317" y="38"/>
                  </a:cubicBezTo>
                  <a:cubicBezTo>
                    <a:pt x="3267" y="57"/>
                    <a:pt x="3219" y="82"/>
                    <a:pt x="3173" y="110"/>
                  </a:cubicBezTo>
                  <a:cubicBezTo>
                    <a:pt x="3127" y="138"/>
                    <a:pt x="3082" y="167"/>
                    <a:pt x="3036" y="194"/>
                  </a:cubicBezTo>
                  <a:cubicBezTo>
                    <a:pt x="2989" y="221"/>
                    <a:pt x="2942" y="247"/>
                    <a:pt x="2893" y="270"/>
                  </a:cubicBezTo>
                  <a:cubicBezTo>
                    <a:pt x="2845" y="293"/>
                    <a:pt x="2795" y="313"/>
                    <a:pt x="2743" y="329"/>
                  </a:cubicBezTo>
                  <a:cubicBezTo>
                    <a:pt x="2736" y="330"/>
                    <a:pt x="2730" y="332"/>
                    <a:pt x="2723" y="334"/>
                  </a:cubicBezTo>
                  <a:cubicBezTo>
                    <a:pt x="2704" y="339"/>
                    <a:pt x="2704" y="339"/>
                    <a:pt x="2704" y="339"/>
                  </a:cubicBezTo>
                  <a:cubicBezTo>
                    <a:pt x="2697" y="340"/>
                    <a:pt x="2691" y="342"/>
                    <a:pt x="2684" y="343"/>
                  </a:cubicBezTo>
                  <a:cubicBezTo>
                    <a:pt x="2677" y="344"/>
                    <a:pt x="2671" y="345"/>
                    <a:pt x="2664" y="347"/>
                  </a:cubicBezTo>
                  <a:cubicBezTo>
                    <a:pt x="2644" y="349"/>
                    <a:pt x="2644" y="349"/>
                    <a:pt x="2644" y="349"/>
                  </a:cubicBezTo>
                  <a:cubicBezTo>
                    <a:pt x="2634" y="351"/>
                    <a:pt x="2634" y="351"/>
                    <a:pt x="2634" y="351"/>
                  </a:cubicBezTo>
                  <a:cubicBezTo>
                    <a:pt x="2624" y="352"/>
                    <a:pt x="2624" y="352"/>
                    <a:pt x="2624" y="352"/>
                  </a:cubicBezTo>
                  <a:cubicBezTo>
                    <a:pt x="2604" y="354"/>
                    <a:pt x="2604" y="354"/>
                    <a:pt x="2604" y="354"/>
                  </a:cubicBezTo>
                  <a:cubicBezTo>
                    <a:pt x="2597" y="354"/>
                    <a:pt x="2590" y="354"/>
                    <a:pt x="2584" y="355"/>
                  </a:cubicBezTo>
                  <a:cubicBezTo>
                    <a:pt x="2530" y="357"/>
                    <a:pt x="2476" y="352"/>
                    <a:pt x="2423" y="340"/>
                  </a:cubicBezTo>
                  <a:cubicBezTo>
                    <a:pt x="2416" y="339"/>
                    <a:pt x="2410" y="337"/>
                    <a:pt x="2403" y="335"/>
                  </a:cubicBezTo>
                  <a:cubicBezTo>
                    <a:pt x="2397" y="333"/>
                    <a:pt x="2390" y="332"/>
                    <a:pt x="2384" y="330"/>
                  </a:cubicBezTo>
                  <a:cubicBezTo>
                    <a:pt x="2365" y="323"/>
                    <a:pt x="2365" y="323"/>
                    <a:pt x="2365" y="323"/>
                  </a:cubicBezTo>
                  <a:cubicBezTo>
                    <a:pt x="2346" y="316"/>
                    <a:pt x="2346" y="316"/>
                    <a:pt x="2346" y="316"/>
                  </a:cubicBezTo>
                  <a:cubicBezTo>
                    <a:pt x="2342" y="315"/>
                    <a:pt x="2339" y="314"/>
                    <a:pt x="2336" y="313"/>
                  </a:cubicBezTo>
                  <a:cubicBezTo>
                    <a:pt x="2327" y="309"/>
                    <a:pt x="2327" y="309"/>
                    <a:pt x="2327" y="309"/>
                  </a:cubicBezTo>
                  <a:cubicBezTo>
                    <a:pt x="2321" y="306"/>
                    <a:pt x="2315" y="303"/>
                    <a:pt x="2309" y="300"/>
                  </a:cubicBezTo>
                  <a:cubicBezTo>
                    <a:pt x="2291" y="291"/>
                    <a:pt x="2291" y="291"/>
                    <a:pt x="2291" y="291"/>
                  </a:cubicBezTo>
                  <a:cubicBezTo>
                    <a:pt x="2288" y="289"/>
                    <a:pt x="2285" y="288"/>
                    <a:pt x="2282" y="286"/>
                  </a:cubicBezTo>
                  <a:cubicBezTo>
                    <a:pt x="2273" y="281"/>
                    <a:pt x="2273" y="281"/>
                    <a:pt x="2273" y="281"/>
                  </a:cubicBezTo>
                  <a:cubicBezTo>
                    <a:pt x="2227" y="253"/>
                    <a:pt x="2184" y="219"/>
                    <a:pt x="2143" y="185"/>
                  </a:cubicBezTo>
                  <a:cubicBezTo>
                    <a:pt x="2122" y="168"/>
                    <a:pt x="2102" y="151"/>
                    <a:pt x="2081" y="133"/>
                  </a:cubicBezTo>
                  <a:cubicBezTo>
                    <a:pt x="2061" y="116"/>
                    <a:pt x="2040" y="99"/>
                    <a:pt x="2019" y="83"/>
                  </a:cubicBezTo>
                  <a:cubicBezTo>
                    <a:pt x="2008" y="75"/>
                    <a:pt x="1997" y="67"/>
                    <a:pt x="1985" y="60"/>
                  </a:cubicBezTo>
                  <a:cubicBezTo>
                    <a:pt x="1974" y="53"/>
                    <a:pt x="1962" y="47"/>
                    <a:pt x="1949" y="43"/>
                  </a:cubicBezTo>
                  <a:cubicBezTo>
                    <a:pt x="1937" y="38"/>
                    <a:pt x="1924" y="34"/>
                    <a:pt x="1911" y="31"/>
                  </a:cubicBezTo>
                  <a:cubicBezTo>
                    <a:pt x="1898" y="29"/>
                    <a:pt x="1885" y="27"/>
                    <a:pt x="1871" y="26"/>
                  </a:cubicBezTo>
                  <a:cubicBezTo>
                    <a:pt x="1845" y="25"/>
                    <a:pt x="1818" y="27"/>
                    <a:pt x="1791" y="32"/>
                  </a:cubicBezTo>
                  <a:cubicBezTo>
                    <a:pt x="1765" y="36"/>
                    <a:pt x="1739" y="43"/>
                    <a:pt x="1713" y="51"/>
                  </a:cubicBezTo>
                  <a:cubicBezTo>
                    <a:pt x="1662" y="67"/>
                    <a:pt x="1613" y="88"/>
                    <a:pt x="1564" y="112"/>
                  </a:cubicBezTo>
                  <a:cubicBezTo>
                    <a:pt x="1516" y="135"/>
                    <a:pt x="1468" y="159"/>
                    <a:pt x="1420" y="183"/>
                  </a:cubicBezTo>
                  <a:cubicBezTo>
                    <a:pt x="1371" y="205"/>
                    <a:pt x="1321" y="225"/>
                    <a:pt x="1270" y="242"/>
                  </a:cubicBezTo>
                  <a:cubicBezTo>
                    <a:pt x="1219" y="260"/>
                    <a:pt x="1167" y="276"/>
                    <a:pt x="1116" y="290"/>
                  </a:cubicBezTo>
                  <a:cubicBezTo>
                    <a:pt x="1090" y="297"/>
                    <a:pt x="1064" y="304"/>
                    <a:pt x="1038" y="311"/>
                  </a:cubicBezTo>
                  <a:cubicBezTo>
                    <a:pt x="999" y="321"/>
                    <a:pt x="999" y="321"/>
                    <a:pt x="999" y="321"/>
                  </a:cubicBezTo>
                  <a:cubicBezTo>
                    <a:pt x="979" y="326"/>
                    <a:pt x="979" y="326"/>
                    <a:pt x="979" y="326"/>
                  </a:cubicBezTo>
                  <a:cubicBezTo>
                    <a:pt x="959" y="330"/>
                    <a:pt x="959" y="330"/>
                    <a:pt x="959" y="330"/>
                  </a:cubicBezTo>
                  <a:cubicBezTo>
                    <a:pt x="855" y="355"/>
                    <a:pt x="749" y="376"/>
                    <a:pt x="643" y="392"/>
                  </a:cubicBezTo>
                  <a:cubicBezTo>
                    <a:pt x="536" y="408"/>
                    <a:pt x="429" y="419"/>
                    <a:pt x="322" y="426"/>
                  </a:cubicBezTo>
                  <a:cubicBezTo>
                    <a:pt x="215" y="432"/>
                    <a:pt x="107" y="433"/>
                    <a:pt x="0" y="4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43">
              <a:extLst>
                <a:ext uri="{FF2B5EF4-FFF2-40B4-BE49-F238E27FC236}">
                  <a16:creationId xmlns:a16="http://schemas.microsoft.com/office/drawing/2014/main" id="{84BF87BA-A99E-4F10-D174-C146E0D532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4700" y="2667000"/>
              <a:ext cx="12122150" cy="1076325"/>
            </a:xfrm>
            <a:custGeom>
              <a:avLst/>
              <a:gdLst>
                <a:gd name="T0" fmla="*/ 321 w 4853"/>
                <a:gd name="T1" fmla="*/ 420 h 430"/>
                <a:gd name="T2" fmla="*/ 956 w 4853"/>
                <a:gd name="T3" fmla="*/ 335 h 430"/>
                <a:gd name="T4" fmla="*/ 1344 w 4853"/>
                <a:gd name="T5" fmla="*/ 238 h 430"/>
                <a:gd name="T6" fmla="*/ 1401 w 4853"/>
                <a:gd name="T7" fmla="*/ 219 h 430"/>
                <a:gd name="T8" fmla="*/ 1494 w 4853"/>
                <a:gd name="T9" fmla="*/ 182 h 430"/>
                <a:gd name="T10" fmla="*/ 1721 w 4853"/>
                <a:gd name="T11" fmla="*/ 103 h 430"/>
                <a:gd name="T12" fmla="*/ 1881 w 4853"/>
                <a:gd name="T13" fmla="*/ 94 h 430"/>
                <a:gd name="T14" fmla="*/ 1957 w 4853"/>
                <a:gd name="T15" fmla="*/ 119 h 430"/>
                <a:gd name="T16" fmla="*/ 2157 w 4853"/>
                <a:gd name="T17" fmla="*/ 253 h 430"/>
                <a:gd name="T18" fmla="*/ 2297 w 4853"/>
                <a:gd name="T19" fmla="*/ 329 h 430"/>
                <a:gd name="T20" fmla="*/ 2393 w 4853"/>
                <a:gd name="T21" fmla="*/ 357 h 430"/>
                <a:gd name="T22" fmla="*/ 2413 w 4853"/>
                <a:gd name="T23" fmla="*/ 360 h 430"/>
                <a:gd name="T24" fmla="*/ 2452 w 4853"/>
                <a:gd name="T25" fmla="*/ 365 h 430"/>
                <a:gd name="T26" fmla="*/ 2472 w 4853"/>
                <a:gd name="T27" fmla="*/ 367 h 430"/>
                <a:gd name="T28" fmla="*/ 2532 w 4853"/>
                <a:gd name="T29" fmla="*/ 368 h 430"/>
                <a:gd name="T30" fmla="*/ 2572 w 4853"/>
                <a:gd name="T31" fmla="*/ 366 h 430"/>
                <a:gd name="T32" fmla="*/ 2592 w 4853"/>
                <a:gd name="T33" fmla="*/ 364 h 430"/>
                <a:gd name="T34" fmla="*/ 2766 w 4853"/>
                <a:gd name="T35" fmla="*/ 320 h 430"/>
                <a:gd name="T36" fmla="*/ 2981 w 4853"/>
                <a:gd name="T37" fmla="*/ 214 h 430"/>
                <a:gd name="T38" fmla="*/ 3187 w 4853"/>
                <a:gd name="T39" fmla="*/ 91 h 430"/>
                <a:gd name="T40" fmla="*/ 3334 w 4853"/>
                <a:gd name="T41" fmla="*/ 26 h 430"/>
                <a:gd name="T42" fmla="*/ 3653 w 4853"/>
                <a:gd name="T43" fmla="*/ 13 h 430"/>
                <a:gd name="T44" fmla="*/ 3809 w 4853"/>
                <a:gd name="T45" fmla="*/ 49 h 430"/>
                <a:gd name="T46" fmla="*/ 4092 w 4853"/>
                <a:gd name="T47" fmla="*/ 198 h 430"/>
                <a:gd name="T48" fmla="*/ 4381 w 4853"/>
                <a:gd name="T49" fmla="*/ 337 h 430"/>
                <a:gd name="T50" fmla="*/ 4534 w 4853"/>
                <a:gd name="T51" fmla="*/ 381 h 430"/>
                <a:gd name="T52" fmla="*/ 4574 w 4853"/>
                <a:gd name="T53" fmla="*/ 388 h 430"/>
                <a:gd name="T54" fmla="*/ 4693 w 4853"/>
                <a:gd name="T55" fmla="*/ 401 h 430"/>
                <a:gd name="T56" fmla="*/ 4693 w 4853"/>
                <a:gd name="T57" fmla="*/ 401 h 430"/>
                <a:gd name="T58" fmla="*/ 4574 w 4853"/>
                <a:gd name="T59" fmla="*/ 389 h 430"/>
                <a:gd name="T60" fmla="*/ 4534 w 4853"/>
                <a:gd name="T61" fmla="*/ 382 h 430"/>
                <a:gd name="T62" fmla="*/ 4380 w 4853"/>
                <a:gd name="T63" fmla="*/ 338 h 430"/>
                <a:gd name="T64" fmla="*/ 4091 w 4853"/>
                <a:gd name="T65" fmla="*/ 200 h 430"/>
                <a:gd name="T66" fmla="*/ 3808 w 4853"/>
                <a:gd name="T67" fmla="*/ 52 h 430"/>
                <a:gd name="T68" fmla="*/ 3652 w 4853"/>
                <a:gd name="T69" fmla="*/ 16 h 430"/>
                <a:gd name="T70" fmla="*/ 3335 w 4853"/>
                <a:gd name="T71" fmla="*/ 29 h 430"/>
                <a:gd name="T72" fmla="*/ 3189 w 4853"/>
                <a:gd name="T73" fmla="*/ 94 h 430"/>
                <a:gd name="T74" fmla="*/ 2983 w 4853"/>
                <a:gd name="T75" fmla="*/ 217 h 430"/>
                <a:gd name="T76" fmla="*/ 2767 w 4853"/>
                <a:gd name="T77" fmla="*/ 323 h 430"/>
                <a:gd name="T78" fmla="*/ 2592 w 4853"/>
                <a:gd name="T79" fmla="*/ 368 h 430"/>
                <a:gd name="T80" fmla="*/ 2572 w 4853"/>
                <a:gd name="T81" fmla="*/ 370 h 430"/>
                <a:gd name="T82" fmla="*/ 2532 w 4853"/>
                <a:gd name="T83" fmla="*/ 372 h 430"/>
                <a:gd name="T84" fmla="*/ 2472 w 4853"/>
                <a:gd name="T85" fmla="*/ 371 h 430"/>
                <a:gd name="T86" fmla="*/ 2452 w 4853"/>
                <a:gd name="T87" fmla="*/ 369 h 430"/>
                <a:gd name="T88" fmla="*/ 2412 w 4853"/>
                <a:gd name="T89" fmla="*/ 364 h 430"/>
                <a:gd name="T90" fmla="*/ 2392 w 4853"/>
                <a:gd name="T91" fmla="*/ 361 h 430"/>
                <a:gd name="T92" fmla="*/ 2296 w 4853"/>
                <a:gd name="T93" fmla="*/ 333 h 430"/>
                <a:gd name="T94" fmla="*/ 2155 w 4853"/>
                <a:gd name="T95" fmla="*/ 256 h 430"/>
                <a:gd name="T96" fmla="*/ 1956 w 4853"/>
                <a:gd name="T97" fmla="*/ 122 h 430"/>
                <a:gd name="T98" fmla="*/ 1881 w 4853"/>
                <a:gd name="T99" fmla="*/ 97 h 430"/>
                <a:gd name="T100" fmla="*/ 1722 w 4853"/>
                <a:gd name="T101" fmla="*/ 106 h 430"/>
                <a:gd name="T102" fmla="*/ 1495 w 4853"/>
                <a:gd name="T103" fmla="*/ 184 h 430"/>
                <a:gd name="T104" fmla="*/ 1402 w 4853"/>
                <a:gd name="T105" fmla="*/ 221 h 430"/>
                <a:gd name="T106" fmla="*/ 1345 w 4853"/>
                <a:gd name="T107" fmla="*/ 241 h 430"/>
                <a:gd name="T108" fmla="*/ 956 w 4853"/>
                <a:gd name="T109" fmla="*/ 337 h 430"/>
                <a:gd name="T110" fmla="*/ 321 w 4853"/>
                <a:gd name="T111" fmla="*/ 421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53" h="430">
                  <a:moveTo>
                    <a:pt x="0" y="426"/>
                  </a:moveTo>
                  <a:cubicBezTo>
                    <a:pt x="107" y="429"/>
                    <a:pt x="214" y="427"/>
                    <a:pt x="321" y="420"/>
                  </a:cubicBezTo>
                  <a:cubicBezTo>
                    <a:pt x="427" y="413"/>
                    <a:pt x="534" y="402"/>
                    <a:pt x="640" y="388"/>
                  </a:cubicBezTo>
                  <a:cubicBezTo>
                    <a:pt x="745" y="373"/>
                    <a:pt x="851" y="355"/>
                    <a:pt x="956" y="335"/>
                  </a:cubicBezTo>
                  <a:cubicBezTo>
                    <a:pt x="1060" y="313"/>
                    <a:pt x="1165" y="291"/>
                    <a:pt x="1268" y="262"/>
                  </a:cubicBezTo>
                  <a:cubicBezTo>
                    <a:pt x="1293" y="255"/>
                    <a:pt x="1319" y="247"/>
                    <a:pt x="1344" y="238"/>
                  </a:cubicBezTo>
                  <a:cubicBezTo>
                    <a:pt x="1357" y="234"/>
                    <a:pt x="1370" y="230"/>
                    <a:pt x="1382" y="225"/>
                  </a:cubicBezTo>
                  <a:cubicBezTo>
                    <a:pt x="1401" y="219"/>
                    <a:pt x="1401" y="219"/>
                    <a:pt x="1401" y="219"/>
                  </a:cubicBezTo>
                  <a:cubicBezTo>
                    <a:pt x="1407" y="216"/>
                    <a:pt x="1413" y="214"/>
                    <a:pt x="1420" y="211"/>
                  </a:cubicBezTo>
                  <a:cubicBezTo>
                    <a:pt x="1494" y="182"/>
                    <a:pt x="1494" y="182"/>
                    <a:pt x="1494" y="182"/>
                  </a:cubicBezTo>
                  <a:cubicBezTo>
                    <a:pt x="1519" y="171"/>
                    <a:pt x="1544" y="161"/>
                    <a:pt x="1568" y="151"/>
                  </a:cubicBezTo>
                  <a:cubicBezTo>
                    <a:pt x="1618" y="132"/>
                    <a:pt x="1669" y="115"/>
                    <a:pt x="1721" y="103"/>
                  </a:cubicBezTo>
                  <a:cubicBezTo>
                    <a:pt x="1748" y="97"/>
                    <a:pt x="1774" y="93"/>
                    <a:pt x="1801" y="91"/>
                  </a:cubicBezTo>
                  <a:cubicBezTo>
                    <a:pt x="1827" y="89"/>
                    <a:pt x="1855" y="89"/>
                    <a:pt x="1881" y="94"/>
                  </a:cubicBezTo>
                  <a:cubicBezTo>
                    <a:pt x="1894" y="96"/>
                    <a:pt x="1907" y="99"/>
                    <a:pt x="1920" y="103"/>
                  </a:cubicBezTo>
                  <a:cubicBezTo>
                    <a:pt x="1933" y="107"/>
                    <a:pt x="1945" y="113"/>
                    <a:pt x="1957" y="119"/>
                  </a:cubicBezTo>
                  <a:cubicBezTo>
                    <a:pt x="1981" y="131"/>
                    <a:pt x="2004" y="145"/>
                    <a:pt x="2026" y="161"/>
                  </a:cubicBezTo>
                  <a:cubicBezTo>
                    <a:pt x="2070" y="191"/>
                    <a:pt x="2113" y="223"/>
                    <a:pt x="2157" y="253"/>
                  </a:cubicBezTo>
                  <a:cubicBezTo>
                    <a:pt x="2179" y="267"/>
                    <a:pt x="2202" y="281"/>
                    <a:pt x="2225" y="295"/>
                  </a:cubicBezTo>
                  <a:cubicBezTo>
                    <a:pt x="2248" y="308"/>
                    <a:pt x="2272" y="319"/>
                    <a:pt x="2297" y="329"/>
                  </a:cubicBezTo>
                  <a:cubicBezTo>
                    <a:pt x="2322" y="339"/>
                    <a:pt x="2347" y="347"/>
                    <a:pt x="2373" y="353"/>
                  </a:cubicBezTo>
                  <a:cubicBezTo>
                    <a:pt x="2380" y="354"/>
                    <a:pt x="2386" y="355"/>
                    <a:pt x="2393" y="357"/>
                  </a:cubicBezTo>
                  <a:cubicBezTo>
                    <a:pt x="2403" y="359"/>
                    <a:pt x="2403" y="359"/>
                    <a:pt x="2403" y="359"/>
                  </a:cubicBezTo>
                  <a:cubicBezTo>
                    <a:pt x="2413" y="360"/>
                    <a:pt x="2413" y="360"/>
                    <a:pt x="2413" y="360"/>
                  </a:cubicBezTo>
                  <a:cubicBezTo>
                    <a:pt x="2432" y="363"/>
                    <a:pt x="2432" y="363"/>
                    <a:pt x="2432" y="363"/>
                  </a:cubicBezTo>
                  <a:cubicBezTo>
                    <a:pt x="2452" y="365"/>
                    <a:pt x="2452" y="365"/>
                    <a:pt x="2452" y="365"/>
                  </a:cubicBezTo>
                  <a:cubicBezTo>
                    <a:pt x="2455" y="366"/>
                    <a:pt x="2459" y="366"/>
                    <a:pt x="2462" y="366"/>
                  </a:cubicBezTo>
                  <a:cubicBezTo>
                    <a:pt x="2472" y="367"/>
                    <a:pt x="2472" y="367"/>
                    <a:pt x="2472" y="367"/>
                  </a:cubicBezTo>
                  <a:cubicBezTo>
                    <a:pt x="2479" y="367"/>
                    <a:pt x="2485" y="368"/>
                    <a:pt x="2492" y="368"/>
                  </a:cubicBezTo>
                  <a:cubicBezTo>
                    <a:pt x="2505" y="368"/>
                    <a:pt x="2519" y="369"/>
                    <a:pt x="2532" y="368"/>
                  </a:cubicBezTo>
                  <a:cubicBezTo>
                    <a:pt x="2539" y="368"/>
                    <a:pt x="2545" y="368"/>
                    <a:pt x="2552" y="368"/>
                  </a:cubicBezTo>
                  <a:cubicBezTo>
                    <a:pt x="2572" y="366"/>
                    <a:pt x="2572" y="366"/>
                    <a:pt x="2572" y="366"/>
                  </a:cubicBezTo>
                  <a:cubicBezTo>
                    <a:pt x="2575" y="366"/>
                    <a:pt x="2579" y="366"/>
                    <a:pt x="2582" y="365"/>
                  </a:cubicBezTo>
                  <a:cubicBezTo>
                    <a:pt x="2592" y="364"/>
                    <a:pt x="2592" y="364"/>
                    <a:pt x="2592" y="364"/>
                  </a:cubicBezTo>
                  <a:cubicBezTo>
                    <a:pt x="2612" y="361"/>
                    <a:pt x="2612" y="361"/>
                    <a:pt x="2612" y="361"/>
                  </a:cubicBezTo>
                  <a:cubicBezTo>
                    <a:pt x="2664" y="354"/>
                    <a:pt x="2716" y="339"/>
                    <a:pt x="2766" y="320"/>
                  </a:cubicBezTo>
                  <a:cubicBezTo>
                    <a:pt x="2815" y="301"/>
                    <a:pt x="2864" y="278"/>
                    <a:pt x="2911" y="253"/>
                  </a:cubicBezTo>
                  <a:cubicBezTo>
                    <a:pt x="2934" y="240"/>
                    <a:pt x="2958" y="227"/>
                    <a:pt x="2981" y="214"/>
                  </a:cubicBezTo>
                  <a:cubicBezTo>
                    <a:pt x="3004" y="201"/>
                    <a:pt x="3027" y="188"/>
                    <a:pt x="3050" y="174"/>
                  </a:cubicBezTo>
                  <a:cubicBezTo>
                    <a:pt x="3096" y="146"/>
                    <a:pt x="3141" y="117"/>
                    <a:pt x="3187" y="91"/>
                  </a:cubicBezTo>
                  <a:cubicBezTo>
                    <a:pt x="3211" y="78"/>
                    <a:pt x="3235" y="65"/>
                    <a:pt x="3259" y="55"/>
                  </a:cubicBezTo>
                  <a:cubicBezTo>
                    <a:pt x="3283" y="43"/>
                    <a:pt x="3309" y="34"/>
                    <a:pt x="3334" y="26"/>
                  </a:cubicBezTo>
                  <a:cubicBezTo>
                    <a:pt x="3386" y="11"/>
                    <a:pt x="3439" y="3"/>
                    <a:pt x="3493" y="1"/>
                  </a:cubicBezTo>
                  <a:cubicBezTo>
                    <a:pt x="3546" y="0"/>
                    <a:pt x="3600" y="5"/>
                    <a:pt x="3653" y="13"/>
                  </a:cubicBezTo>
                  <a:cubicBezTo>
                    <a:pt x="3679" y="17"/>
                    <a:pt x="3705" y="22"/>
                    <a:pt x="3731" y="28"/>
                  </a:cubicBezTo>
                  <a:cubicBezTo>
                    <a:pt x="3757" y="34"/>
                    <a:pt x="3783" y="41"/>
                    <a:pt x="3809" y="49"/>
                  </a:cubicBezTo>
                  <a:cubicBezTo>
                    <a:pt x="3860" y="66"/>
                    <a:pt x="3909" y="88"/>
                    <a:pt x="3954" y="116"/>
                  </a:cubicBezTo>
                  <a:cubicBezTo>
                    <a:pt x="4000" y="143"/>
                    <a:pt x="4046" y="171"/>
                    <a:pt x="4092" y="198"/>
                  </a:cubicBezTo>
                  <a:cubicBezTo>
                    <a:pt x="4138" y="225"/>
                    <a:pt x="4185" y="250"/>
                    <a:pt x="4233" y="274"/>
                  </a:cubicBezTo>
                  <a:cubicBezTo>
                    <a:pt x="4281" y="297"/>
                    <a:pt x="4330" y="319"/>
                    <a:pt x="4381" y="337"/>
                  </a:cubicBezTo>
                  <a:cubicBezTo>
                    <a:pt x="4406" y="346"/>
                    <a:pt x="4431" y="354"/>
                    <a:pt x="4457" y="361"/>
                  </a:cubicBezTo>
                  <a:cubicBezTo>
                    <a:pt x="4482" y="369"/>
                    <a:pt x="4508" y="375"/>
                    <a:pt x="4534" y="381"/>
                  </a:cubicBezTo>
                  <a:cubicBezTo>
                    <a:pt x="4554" y="385"/>
                    <a:pt x="4554" y="385"/>
                    <a:pt x="4554" y="385"/>
                  </a:cubicBezTo>
                  <a:cubicBezTo>
                    <a:pt x="4561" y="386"/>
                    <a:pt x="4567" y="387"/>
                    <a:pt x="4574" y="388"/>
                  </a:cubicBezTo>
                  <a:cubicBezTo>
                    <a:pt x="4587" y="391"/>
                    <a:pt x="4600" y="392"/>
                    <a:pt x="4613" y="394"/>
                  </a:cubicBezTo>
                  <a:cubicBezTo>
                    <a:pt x="4640" y="397"/>
                    <a:pt x="4667" y="400"/>
                    <a:pt x="4693" y="401"/>
                  </a:cubicBezTo>
                  <a:cubicBezTo>
                    <a:pt x="4747" y="403"/>
                    <a:pt x="4800" y="399"/>
                    <a:pt x="4853" y="390"/>
                  </a:cubicBezTo>
                  <a:cubicBezTo>
                    <a:pt x="4800" y="399"/>
                    <a:pt x="4747" y="403"/>
                    <a:pt x="4693" y="401"/>
                  </a:cubicBezTo>
                  <a:cubicBezTo>
                    <a:pt x="4667" y="400"/>
                    <a:pt x="4640" y="398"/>
                    <a:pt x="4613" y="395"/>
                  </a:cubicBezTo>
                  <a:cubicBezTo>
                    <a:pt x="4600" y="393"/>
                    <a:pt x="4587" y="391"/>
                    <a:pt x="4574" y="389"/>
                  </a:cubicBezTo>
                  <a:cubicBezTo>
                    <a:pt x="4567" y="388"/>
                    <a:pt x="4560" y="387"/>
                    <a:pt x="4554" y="386"/>
                  </a:cubicBezTo>
                  <a:cubicBezTo>
                    <a:pt x="4534" y="382"/>
                    <a:pt x="4534" y="382"/>
                    <a:pt x="4534" y="382"/>
                  </a:cubicBezTo>
                  <a:cubicBezTo>
                    <a:pt x="4508" y="376"/>
                    <a:pt x="4482" y="370"/>
                    <a:pt x="4456" y="363"/>
                  </a:cubicBezTo>
                  <a:cubicBezTo>
                    <a:pt x="4431" y="355"/>
                    <a:pt x="4405" y="347"/>
                    <a:pt x="4380" y="338"/>
                  </a:cubicBezTo>
                  <a:cubicBezTo>
                    <a:pt x="4330" y="320"/>
                    <a:pt x="4281" y="299"/>
                    <a:pt x="4233" y="275"/>
                  </a:cubicBezTo>
                  <a:cubicBezTo>
                    <a:pt x="4184" y="252"/>
                    <a:pt x="4137" y="227"/>
                    <a:pt x="4091" y="200"/>
                  </a:cubicBezTo>
                  <a:cubicBezTo>
                    <a:pt x="4045" y="173"/>
                    <a:pt x="3999" y="145"/>
                    <a:pt x="3953" y="118"/>
                  </a:cubicBezTo>
                  <a:cubicBezTo>
                    <a:pt x="3908" y="90"/>
                    <a:pt x="3859" y="68"/>
                    <a:pt x="3808" y="52"/>
                  </a:cubicBezTo>
                  <a:cubicBezTo>
                    <a:pt x="3783" y="43"/>
                    <a:pt x="3757" y="37"/>
                    <a:pt x="3731" y="31"/>
                  </a:cubicBezTo>
                  <a:cubicBezTo>
                    <a:pt x="3705" y="25"/>
                    <a:pt x="3678" y="20"/>
                    <a:pt x="3652" y="16"/>
                  </a:cubicBezTo>
                  <a:cubicBezTo>
                    <a:pt x="3599" y="7"/>
                    <a:pt x="3546" y="3"/>
                    <a:pt x="3493" y="4"/>
                  </a:cubicBezTo>
                  <a:cubicBezTo>
                    <a:pt x="3439" y="6"/>
                    <a:pt x="3386" y="14"/>
                    <a:pt x="3335" y="29"/>
                  </a:cubicBezTo>
                  <a:cubicBezTo>
                    <a:pt x="3310" y="37"/>
                    <a:pt x="3285" y="46"/>
                    <a:pt x="3260" y="57"/>
                  </a:cubicBezTo>
                  <a:cubicBezTo>
                    <a:pt x="3236" y="68"/>
                    <a:pt x="3212" y="81"/>
                    <a:pt x="3189" y="94"/>
                  </a:cubicBezTo>
                  <a:cubicBezTo>
                    <a:pt x="3142" y="120"/>
                    <a:pt x="3098" y="149"/>
                    <a:pt x="3052" y="177"/>
                  </a:cubicBezTo>
                  <a:cubicBezTo>
                    <a:pt x="3029" y="191"/>
                    <a:pt x="3006" y="204"/>
                    <a:pt x="2983" y="217"/>
                  </a:cubicBezTo>
                  <a:cubicBezTo>
                    <a:pt x="2960" y="230"/>
                    <a:pt x="2936" y="243"/>
                    <a:pt x="2913" y="256"/>
                  </a:cubicBezTo>
                  <a:cubicBezTo>
                    <a:pt x="2865" y="281"/>
                    <a:pt x="2817" y="304"/>
                    <a:pt x="2767" y="323"/>
                  </a:cubicBezTo>
                  <a:cubicBezTo>
                    <a:pt x="2717" y="343"/>
                    <a:pt x="2665" y="357"/>
                    <a:pt x="2612" y="365"/>
                  </a:cubicBezTo>
                  <a:cubicBezTo>
                    <a:pt x="2592" y="368"/>
                    <a:pt x="2592" y="368"/>
                    <a:pt x="2592" y="368"/>
                  </a:cubicBezTo>
                  <a:cubicBezTo>
                    <a:pt x="2582" y="369"/>
                    <a:pt x="2582" y="369"/>
                    <a:pt x="2582" y="369"/>
                  </a:cubicBezTo>
                  <a:cubicBezTo>
                    <a:pt x="2579" y="369"/>
                    <a:pt x="2576" y="370"/>
                    <a:pt x="2572" y="370"/>
                  </a:cubicBezTo>
                  <a:cubicBezTo>
                    <a:pt x="2552" y="371"/>
                    <a:pt x="2552" y="371"/>
                    <a:pt x="2552" y="371"/>
                  </a:cubicBezTo>
                  <a:cubicBezTo>
                    <a:pt x="2545" y="372"/>
                    <a:pt x="2539" y="372"/>
                    <a:pt x="2532" y="372"/>
                  </a:cubicBezTo>
                  <a:cubicBezTo>
                    <a:pt x="2519" y="373"/>
                    <a:pt x="2505" y="372"/>
                    <a:pt x="2492" y="372"/>
                  </a:cubicBezTo>
                  <a:cubicBezTo>
                    <a:pt x="2485" y="372"/>
                    <a:pt x="2479" y="371"/>
                    <a:pt x="2472" y="371"/>
                  </a:cubicBezTo>
                  <a:cubicBezTo>
                    <a:pt x="2462" y="370"/>
                    <a:pt x="2462" y="370"/>
                    <a:pt x="2462" y="370"/>
                  </a:cubicBezTo>
                  <a:cubicBezTo>
                    <a:pt x="2458" y="370"/>
                    <a:pt x="2455" y="370"/>
                    <a:pt x="2452" y="369"/>
                  </a:cubicBezTo>
                  <a:cubicBezTo>
                    <a:pt x="2432" y="367"/>
                    <a:pt x="2432" y="367"/>
                    <a:pt x="2432" y="367"/>
                  </a:cubicBezTo>
                  <a:cubicBezTo>
                    <a:pt x="2412" y="364"/>
                    <a:pt x="2412" y="364"/>
                    <a:pt x="2412" y="364"/>
                  </a:cubicBezTo>
                  <a:cubicBezTo>
                    <a:pt x="2402" y="363"/>
                    <a:pt x="2402" y="363"/>
                    <a:pt x="2402" y="363"/>
                  </a:cubicBezTo>
                  <a:cubicBezTo>
                    <a:pt x="2392" y="361"/>
                    <a:pt x="2392" y="361"/>
                    <a:pt x="2392" y="361"/>
                  </a:cubicBezTo>
                  <a:cubicBezTo>
                    <a:pt x="2386" y="359"/>
                    <a:pt x="2379" y="358"/>
                    <a:pt x="2372" y="357"/>
                  </a:cubicBezTo>
                  <a:cubicBezTo>
                    <a:pt x="2346" y="350"/>
                    <a:pt x="2321" y="343"/>
                    <a:pt x="2296" y="333"/>
                  </a:cubicBezTo>
                  <a:cubicBezTo>
                    <a:pt x="2271" y="323"/>
                    <a:pt x="2247" y="311"/>
                    <a:pt x="2223" y="298"/>
                  </a:cubicBezTo>
                  <a:cubicBezTo>
                    <a:pt x="2200" y="285"/>
                    <a:pt x="2177" y="270"/>
                    <a:pt x="2155" y="256"/>
                  </a:cubicBezTo>
                  <a:cubicBezTo>
                    <a:pt x="2110" y="226"/>
                    <a:pt x="2067" y="194"/>
                    <a:pt x="2024" y="164"/>
                  </a:cubicBezTo>
                  <a:cubicBezTo>
                    <a:pt x="2002" y="148"/>
                    <a:pt x="1979" y="134"/>
                    <a:pt x="1956" y="122"/>
                  </a:cubicBezTo>
                  <a:cubicBezTo>
                    <a:pt x="1944" y="116"/>
                    <a:pt x="1932" y="110"/>
                    <a:pt x="1919" y="106"/>
                  </a:cubicBezTo>
                  <a:cubicBezTo>
                    <a:pt x="1907" y="102"/>
                    <a:pt x="1894" y="99"/>
                    <a:pt x="1881" y="97"/>
                  </a:cubicBezTo>
                  <a:cubicBezTo>
                    <a:pt x="1854" y="93"/>
                    <a:pt x="1828" y="92"/>
                    <a:pt x="1801" y="94"/>
                  </a:cubicBezTo>
                  <a:cubicBezTo>
                    <a:pt x="1774" y="96"/>
                    <a:pt x="1748" y="101"/>
                    <a:pt x="1722" y="106"/>
                  </a:cubicBezTo>
                  <a:cubicBezTo>
                    <a:pt x="1670" y="118"/>
                    <a:pt x="1619" y="135"/>
                    <a:pt x="1570" y="154"/>
                  </a:cubicBezTo>
                  <a:cubicBezTo>
                    <a:pt x="1545" y="164"/>
                    <a:pt x="1520" y="174"/>
                    <a:pt x="1495" y="184"/>
                  </a:cubicBezTo>
                  <a:cubicBezTo>
                    <a:pt x="1421" y="214"/>
                    <a:pt x="1421" y="214"/>
                    <a:pt x="1421" y="214"/>
                  </a:cubicBezTo>
                  <a:cubicBezTo>
                    <a:pt x="1414" y="216"/>
                    <a:pt x="1408" y="219"/>
                    <a:pt x="1402" y="221"/>
                  </a:cubicBezTo>
                  <a:cubicBezTo>
                    <a:pt x="1383" y="228"/>
                    <a:pt x="1383" y="228"/>
                    <a:pt x="1383" y="228"/>
                  </a:cubicBezTo>
                  <a:cubicBezTo>
                    <a:pt x="1371" y="233"/>
                    <a:pt x="1358" y="237"/>
                    <a:pt x="1345" y="241"/>
                  </a:cubicBezTo>
                  <a:cubicBezTo>
                    <a:pt x="1320" y="249"/>
                    <a:pt x="1294" y="257"/>
                    <a:pt x="1269" y="264"/>
                  </a:cubicBezTo>
                  <a:cubicBezTo>
                    <a:pt x="1166" y="294"/>
                    <a:pt x="1061" y="316"/>
                    <a:pt x="956" y="337"/>
                  </a:cubicBezTo>
                  <a:cubicBezTo>
                    <a:pt x="851" y="357"/>
                    <a:pt x="746" y="375"/>
                    <a:pt x="640" y="390"/>
                  </a:cubicBezTo>
                  <a:cubicBezTo>
                    <a:pt x="534" y="404"/>
                    <a:pt x="428" y="415"/>
                    <a:pt x="321" y="421"/>
                  </a:cubicBezTo>
                  <a:cubicBezTo>
                    <a:pt x="214" y="428"/>
                    <a:pt x="107" y="430"/>
                    <a:pt x="0" y="4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44">
              <a:extLst>
                <a:ext uri="{FF2B5EF4-FFF2-40B4-BE49-F238E27FC236}">
                  <a16:creationId xmlns:a16="http://schemas.microsoft.com/office/drawing/2014/main" id="{D302CB74-774B-1E75-FD7A-500D97D9C4C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1525" y="2644775"/>
              <a:ext cx="12118975" cy="1081088"/>
            </a:xfrm>
            <a:custGeom>
              <a:avLst/>
              <a:gdLst>
                <a:gd name="T0" fmla="*/ 319 w 4852"/>
                <a:gd name="T1" fmla="*/ 416 h 432"/>
                <a:gd name="T2" fmla="*/ 953 w 4852"/>
                <a:gd name="T3" fmla="*/ 342 h 432"/>
                <a:gd name="T4" fmla="*/ 1421 w 4852"/>
                <a:gd name="T5" fmla="*/ 246 h 432"/>
                <a:gd name="T6" fmla="*/ 1574 w 4852"/>
                <a:gd name="T7" fmla="*/ 198 h 432"/>
                <a:gd name="T8" fmla="*/ 1888 w 4852"/>
                <a:gd name="T9" fmla="*/ 167 h 432"/>
                <a:gd name="T10" fmla="*/ 1962 w 4852"/>
                <a:gd name="T11" fmla="*/ 198 h 432"/>
                <a:gd name="T12" fmla="*/ 2171 w 4852"/>
                <a:gd name="T13" fmla="*/ 315 h 432"/>
                <a:gd name="T14" fmla="*/ 2243 w 4852"/>
                <a:gd name="T15" fmla="*/ 348 h 432"/>
                <a:gd name="T16" fmla="*/ 2329 w 4852"/>
                <a:gd name="T17" fmla="*/ 373 h 432"/>
                <a:gd name="T18" fmla="*/ 2358 w 4852"/>
                <a:gd name="T19" fmla="*/ 379 h 432"/>
                <a:gd name="T20" fmla="*/ 2438 w 4852"/>
                <a:gd name="T21" fmla="*/ 386 h 432"/>
                <a:gd name="T22" fmla="*/ 2477 w 4852"/>
                <a:gd name="T23" fmla="*/ 387 h 432"/>
                <a:gd name="T24" fmla="*/ 2517 w 4852"/>
                <a:gd name="T25" fmla="*/ 385 h 432"/>
                <a:gd name="T26" fmla="*/ 2635 w 4852"/>
                <a:gd name="T27" fmla="*/ 366 h 432"/>
                <a:gd name="T28" fmla="*/ 2784 w 4852"/>
                <a:gd name="T29" fmla="*/ 311 h 432"/>
                <a:gd name="T30" fmla="*/ 3063 w 4852"/>
                <a:gd name="T31" fmla="*/ 157 h 432"/>
                <a:gd name="T32" fmla="*/ 3274 w 4852"/>
                <a:gd name="T33" fmla="*/ 44 h 432"/>
                <a:gd name="T34" fmla="*/ 3312 w 4852"/>
                <a:gd name="T35" fmla="*/ 31 h 432"/>
                <a:gd name="T36" fmla="*/ 3509 w 4852"/>
                <a:gd name="T37" fmla="*/ 0 h 432"/>
                <a:gd name="T38" fmla="*/ 3746 w 4852"/>
                <a:gd name="T39" fmla="*/ 30 h 432"/>
                <a:gd name="T40" fmla="*/ 3896 w 4852"/>
                <a:gd name="T41" fmla="*/ 85 h 432"/>
                <a:gd name="T42" fmla="*/ 4099 w 4852"/>
                <a:gd name="T43" fmla="*/ 211 h 432"/>
                <a:gd name="T44" fmla="*/ 4383 w 4852"/>
                <a:gd name="T45" fmla="*/ 357 h 432"/>
                <a:gd name="T46" fmla="*/ 4852 w 4852"/>
                <a:gd name="T47" fmla="*/ 412 h 432"/>
                <a:gd name="T48" fmla="*/ 4382 w 4852"/>
                <a:gd name="T49" fmla="*/ 358 h 432"/>
                <a:gd name="T50" fmla="*/ 4098 w 4852"/>
                <a:gd name="T51" fmla="*/ 213 h 432"/>
                <a:gd name="T52" fmla="*/ 3895 w 4852"/>
                <a:gd name="T53" fmla="*/ 87 h 432"/>
                <a:gd name="T54" fmla="*/ 3745 w 4852"/>
                <a:gd name="T55" fmla="*/ 32 h 432"/>
                <a:gd name="T56" fmla="*/ 3509 w 4852"/>
                <a:gd name="T57" fmla="*/ 3 h 432"/>
                <a:gd name="T58" fmla="*/ 3313 w 4852"/>
                <a:gd name="T59" fmla="*/ 33 h 432"/>
                <a:gd name="T60" fmla="*/ 3275 w 4852"/>
                <a:gd name="T61" fmla="*/ 47 h 432"/>
                <a:gd name="T62" fmla="*/ 3065 w 4852"/>
                <a:gd name="T63" fmla="*/ 160 h 432"/>
                <a:gd name="T64" fmla="*/ 2786 w 4852"/>
                <a:gd name="T65" fmla="*/ 315 h 432"/>
                <a:gd name="T66" fmla="*/ 2636 w 4852"/>
                <a:gd name="T67" fmla="*/ 369 h 432"/>
                <a:gd name="T68" fmla="*/ 2517 w 4852"/>
                <a:gd name="T69" fmla="*/ 389 h 432"/>
                <a:gd name="T70" fmla="*/ 2477 w 4852"/>
                <a:gd name="T71" fmla="*/ 391 h 432"/>
                <a:gd name="T72" fmla="*/ 2437 w 4852"/>
                <a:gd name="T73" fmla="*/ 390 h 432"/>
                <a:gd name="T74" fmla="*/ 2358 w 4852"/>
                <a:gd name="T75" fmla="*/ 382 h 432"/>
                <a:gd name="T76" fmla="*/ 2328 w 4852"/>
                <a:gd name="T77" fmla="*/ 377 h 432"/>
                <a:gd name="T78" fmla="*/ 2242 w 4852"/>
                <a:gd name="T79" fmla="*/ 351 h 432"/>
                <a:gd name="T80" fmla="*/ 2169 w 4852"/>
                <a:gd name="T81" fmla="*/ 318 h 432"/>
                <a:gd name="T82" fmla="*/ 1961 w 4852"/>
                <a:gd name="T83" fmla="*/ 201 h 432"/>
                <a:gd name="T84" fmla="*/ 1887 w 4852"/>
                <a:gd name="T85" fmla="*/ 170 h 432"/>
                <a:gd name="T86" fmla="*/ 1575 w 4852"/>
                <a:gd name="T87" fmla="*/ 201 h 432"/>
                <a:gd name="T88" fmla="*/ 1422 w 4852"/>
                <a:gd name="T89" fmla="*/ 249 h 432"/>
                <a:gd name="T90" fmla="*/ 953 w 4852"/>
                <a:gd name="T91" fmla="*/ 344 h 432"/>
                <a:gd name="T92" fmla="*/ 319 w 4852"/>
                <a:gd name="T93" fmla="*/ 41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52" h="432">
                  <a:moveTo>
                    <a:pt x="0" y="425"/>
                  </a:moveTo>
                  <a:cubicBezTo>
                    <a:pt x="106" y="426"/>
                    <a:pt x="213" y="423"/>
                    <a:pt x="319" y="416"/>
                  </a:cubicBezTo>
                  <a:cubicBezTo>
                    <a:pt x="425" y="409"/>
                    <a:pt x="531" y="399"/>
                    <a:pt x="637" y="386"/>
                  </a:cubicBezTo>
                  <a:cubicBezTo>
                    <a:pt x="742" y="373"/>
                    <a:pt x="848" y="358"/>
                    <a:pt x="953" y="342"/>
                  </a:cubicBezTo>
                  <a:cubicBezTo>
                    <a:pt x="1058" y="325"/>
                    <a:pt x="1163" y="309"/>
                    <a:pt x="1267" y="286"/>
                  </a:cubicBezTo>
                  <a:cubicBezTo>
                    <a:pt x="1319" y="275"/>
                    <a:pt x="1371" y="262"/>
                    <a:pt x="1421" y="246"/>
                  </a:cubicBezTo>
                  <a:cubicBezTo>
                    <a:pt x="1447" y="238"/>
                    <a:pt x="1472" y="230"/>
                    <a:pt x="1497" y="222"/>
                  </a:cubicBezTo>
                  <a:cubicBezTo>
                    <a:pt x="1523" y="214"/>
                    <a:pt x="1548" y="206"/>
                    <a:pt x="1574" y="198"/>
                  </a:cubicBezTo>
                  <a:cubicBezTo>
                    <a:pt x="1625" y="183"/>
                    <a:pt x="1677" y="170"/>
                    <a:pt x="1729" y="162"/>
                  </a:cubicBezTo>
                  <a:cubicBezTo>
                    <a:pt x="1782" y="154"/>
                    <a:pt x="1836" y="153"/>
                    <a:pt x="1888" y="167"/>
                  </a:cubicBezTo>
                  <a:cubicBezTo>
                    <a:pt x="1901" y="170"/>
                    <a:pt x="1914" y="175"/>
                    <a:pt x="1926" y="180"/>
                  </a:cubicBezTo>
                  <a:cubicBezTo>
                    <a:pt x="1939" y="185"/>
                    <a:pt x="1951" y="191"/>
                    <a:pt x="1962" y="198"/>
                  </a:cubicBezTo>
                  <a:cubicBezTo>
                    <a:pt x="1986" y="210"/>
                    <a:pt x="2009" y="224"/>
                    <a:pt x="2032" y="237"/>
                  </a:cubicBezTo>
                  <a:cubicBezTo>
                    <a:pt x="2077" y="264"/>
                    <a:pt x="2123" y="291"/>
                    <a:pt x="2171" y="315"/>
                  </a:cubicBezTo>
                  <a:cubicBezTo>
                    <a:pt x="2183" y="321"/>
                    <a:pt x="2195" y="327"/>
                    <a:pt x="2207" y="332"/>
                  </a:cubicBezTo>
                  <a:cubicBezTo>
                    <a:pt x="2219" y="338"/>
                    <a:pt x="2231" y="343"/>
                    <a:pt x="2243" y="348"/>
                  </a:cubicBezTo>
                  <a:cubicBezTo>
                    <a:pt x="2268" y="357"/>
                    <a:pt x="2294" y="365"/>
                    <a:pt x="2319" y="371"/>
                  </a:cubicBezTo>
                  <a:cubicBezTo>
                    <a:pt x="2329" y="373"/>
                    <a:pt x="2329" y="373"/>
                    <a:pt x="2329" y="373"/>
                  </a:cubicBezTo>
                  <a:cubicBezTo>
                    <a:pt x="2339" y="375"/>
                    <a:pt x="2339" y="375"/>
                    <a:pt x="2339" y="375"/>
                  </a:cubicBezTo>
                  <a:cubicBezTo>
                    <a:pt x="2345" y="376"/>
                    <a:pt x="2352" y="377"/>
                    <a:pt x="2358" y="379"/>
                  </a:cubicBezTo>
                  <a:cubicBezTo>
                    <a:pt x="2372" y="380"/>
                    <a:pt x="2385" y="383"/>
                    <a:pt x="2398" y="384"/>
                  </a:cubicBezTo>
                  <a:cubicBezTo>
                    <a:pt x="2411" y="385"/>
                    <a:pt x="2424" y="386"/>
                    <a:pt x="2438" y="386"/>
                  </a:cubicBezTo>
                  <a:cubicBezTo>
                    <a:pt x="2444" y="387"/>
                    <a:pt x="2451" y="387"/>
                    <a:pt x="2457" y="387"/>
                  </a:cubicBezTo>
                  <a:cubicBezTo>
                    <a:pt x="2464" y="387"/>
                    <a:pt x="2471" y="387"/>
                    <a:pt x="2477" y="387"/>
                  </a:cubicBezTo>
                  <a:cubicBezTo>
                    <a:pt x="2497" y="386"/>
                    <a:pt x="2497" y="386"/>
                    <a:pt x="2497" y="386"/>
                  </a:cubicBezTo>
                  <a:cubicBezTo>
                    <a:pt x="2504" y="386"/>
                    <a:pt x="2510" y="385"/>
                    <a:pt x="2517" y="385"/>
                  </a:cubicBezTo>
                  <a:cubicBezTo>
                    <a:pt x="2530" y="384"/>
                    <a:pt x="2544" y="382"/>
                    <a:pt x="2557" y="381"/>
                  </a:cubicBezTo>
                  <a:cubicBezTo>
                    <a:pt x="2583" y="377"/>
                    <a:pt x="2609" y="372"/>
                    <a:pt x="2635" y="366"/>
                  </a:cubicBezTo>
                  <a:cubicBezTo>
                    <a:pt x="2660" y="359"/>
                    <a:pt x="2686" y="351"/>
                    <a:pt x="2711" y="342"/>
                  </a:cubicBezTo>
                  <a:cubicBezTo>
                    <a:pt x="2736" y="333"/>
                    <a:pt x="2760" y="322"/>
                    <a:pt x="2784" y="311"/>
                  </a:cubicBezTo>
                  <a:cubicBezTo>
                    <a:pt x="2833" y="289"/>
                    <a:pt x="2880" y="264"/>
                    <a:pt x="2926" y="238"/>
                  </a:cubicBezTo>
                  <a:cubicBezTo>
                    <a:pt x="2972" y="212"/>
                    <a:pt x="3018" y="185"/>
                    <a:pt x="3063" y="157"/>
                  </a:cubicBezTo>
                  <a:cubicBezTo>
                    <a:pt x="3108" y="129"/>
                    <a:pt x="3154" y="101"/>
                    <a:pt x="3201" y="77"/>
                  </a:cubicBezTo>
                  <a:cubicBezTo>
                    <a:pt x="3225" y="65"/>
                    <a:pt x="3249" y="53"/>
                    <a:pt x="3274" y="44"/>
                  </a:cubicBezTo>
                  <a:cubicBezTo>
                    <a:pt x="3280" y="41"/>
                    <a:pt x="3287" y="39"/>
                    <a:pt x="3293" y="37"/>
                  </a:cubicBezTo>
                  <a:cubicBezTo>
                    <a:pt x="3299" y="35"/>
                    <a:pt x="3306" y="33"/>
                    <a:pt x="3312" y="31"/>
                  </a:cubicBezTo>
                  <a:cubicBezTo>
                    <a:pt x="3325" y="26"/>
                    <a:pt x="3337" y="23"/>
                    <a:pt x="3350" y="20"/>
                  </a:cubicBezTo>
                  <a:cubicBezTo>
                    <a:pt x="3402" y="7"/>
                    <a:pt x="3455" y="1"/>
                    <a:pt x="3509" y="0"/>
                  </a:cubicBezTo>
                  <a:cubicBezTo>
                    <a:pt x="3562" y="0"/>
                    <a:pt x="3615" y="5"/>
                    <a:pt x="3668" y="14"/>
                  </a:cubicBezTo>
                  <a:cubicBezTo>
                    <a:pt x="3694" y="18"/>
                    <a:pt x="3720" y="23"/>
                    <a:pt x="3746" y="30"/>
                  </a:cubicBezTo>
                  <a:cubicBezTo>
                    <a:pt x="3772" y="36"/>
                    <a:pt x="3798" y="44"/>
                    <a:pt x="3823" y="53"/>
                  </a:cubicBezTo>
                  <a:cubicBezTo>
                    <a:pt x="3848" y="62"/>
                    <a:pt x="3872" y="73"/>
                    <a:pt x="3896" y="85"/>
                  </a:cubicBezTo>
                  <a:cubicBezTo>
                    <a:pt x="3920" y="97"/>
                    <a:pt x="3942" y="112"/>
                    <a:pt x="3964" y="126"/>
                  </a:cubicBezTo>
                  <a:cubicBezTo>
                    <a:pt x="4009" y="154"/>
                    <a:pt x="4054" y="183"/>
                    <a:pt x="4099" y="211"/>
                  </a:cubicBezTo>
                  <a:cubicBezTo>
                    <a:pt x="4144" y="239"/>
                    <a:pt x="4191" y="266"/>
                    <a:pt x="4238" y="290"/>
                  </a:cubicBezTo>
                  <a:cubicBezTo>
                    <a:pt x="4285" y="315"/>
                    <a:pt x="4333" y="338"/>
                    <a:pt x="4383" y="357"/>
                  </a:cubicBezTo>
                  <a:cubicBezTo>
                    <a:pt x="4432" y="376"/>
                    <a:pt x="4483" y="391"/>
                    <a:pt x="4535" y="403"/>
                  </a:cubicBezTo>
                  <a:cubicBezTo>
                    <a:pt x="4639" y="426"/>
                    <a:pt x="4747" y="432"/>
                    <a:pt x="4852" y="412"/>
                  </a:cubicBezTo>
                  <a:cubicBezTo>
                    <a:pt x="4747" y="432"/>
                    <a:pt x="4639" y="427"/>
                    <a:pt x="4535" y="404"/>
                  </a:cubicBezTo>
                  <a:cubicBezTo>
                    <a:pt x="4483" y="393"/>
                    <a:pt x="4432" y="377"/>
                    <a:pt x="4382" y="358"/>
                  </a:cubicBezTo>
                  <a:cubicBezTo>
                    <a:pt x="4332" y="339"/>
                    <a:pt x="4284" y="317"/>
                    <a:pt x="4237" y="292"/>
                  </a:cubicBezTo>
                  <a:cubicBezTo>
                    <a:pt x="4190" y="268"/>
                    <a:pt x="4143" y="241"/>
                    <a:pt x="4098" y="213"/>
                  </a:cubicBezTo>
                  <a:cubicBezTo>
                    <a:pt x="4053" y="185"/>
                    <a:pt x="4008" y="156"/>
                    <a:pt x="3963" y="128"/>
                  </a:cubicBezTo>
                  <a:cubicBezTo>
                    <a:pt x="3941" y="114"/>
                    <a:pt x="3918" y="99"/>
                    <a:pt x="3895" y="87"/>
                  </a:cubicBezTo>
                  <a:cubicBezTo>
                    <a:pt x="3871" y="75"/>
                    <a:pt x="3847" y="65"/>
                    <a:pt x="3822" y="55"/>
                  </a:cubicBezTo>
                  <a:cubicBezTo>
                    <a:pt x="3797" y="46"/>
                    <a:pt x="3771" y="39"/>
                    <a:pt x="3745" y="32"/>
                  </a:cubicBezTo>
                  <a:cubicBezTo>
                    <a:pt x="3720" y="26"/>
                    <a:pt x="3694" y="21"/>
                    <a:pt x="3667" y="16"/>
                  </a:cubicBezTo>
                  <a:cubicBezTo>
                    <a:pt x="3615" y="7"/>
                    <a:pt x="3562" y="2"/>
                    <a:pt x="3509" y="3"/>
                  </a:cubicBezTo>
                  <a:cubicBezTo>
                    <a:pt x="3456" y="3"/>
                    <a:pt x="3403" y="10"/>
                    <a:pt x="3351" y="23"/>
                  </a:cubicBezTo>
                  <a:cubicBezTo>
                    <a:pt x="3338" y="26"/>
                    <a:pt x="3325" y="29"/>
                    <a:pt x="3313" y="33"/>
                  </a:cubicBezTo>
                  <a:cubicBezTo>
                    <a:pt x="3307" y="35"/>
                    <a:pt x="3300" y="37"/>
                    <a:pt x="3294" y="40"/>
                  </a:cubicBezTo>
                  <a:cubicBezTo>
                    <a:pt x="3288" y="42"/>
                    <a:pt x="3281" y="44"/>
                    <a:pt x="3275" y="47"/>
                  </a:cubicBezTo>
                  <a:cubicBezTo>
                    <a:pt x="3251" y="56"/>
                    <a:pt x="3226" y="68"/>
                    <a:pt x="3203" y="80"/>
                  </a:cubicBezTo>
                  <a:cubicBezTo>
                    <a:pt x="3155" y="104"/>
                    <a:pt x="3110" y="132"/>
                    <a:pt x="3065" y="160"/>
                  </a:cubicBezTo>
                  <a:cubicBezTo>
                    <a:pt x="3020" y="188"/>
                    <a:pt x="2974" y="215"/>
                    <a:pt x="2928" y="241"/>
                  </a:cubicBezTo>
                  <a:cubicBezTo>
                    <a:pt x="2881" y="267"/>
                    <a:pt x="2834" y="293"/>
                    <a:pt x="2786" y="315"/>
                  </a:cubicBezTo>
                  <a:cubicBezTo>
                    <a:pt x="2762" y="326"/>
                    <a:pt x="2737" y="336"/>
                    <a:pt x="2712" y="345"/>
                  </a:cubicBezTo>
                  <a:cubicBezTo>
                    <a:pt x="2687" y="355"/>
                    <a:pt x="2662" y="363"/>
                    <a:pt x="2636" y="369"/>
                  </a:cubicBezTo>
                  <a:cubicBezTo>
                    <a:pt x="2610" y="376"/>
                    <a:pt x="2584" y="381"/>
                    <a:pt x="2557" y="385"/>
                  </a:cubicBezTo>
                  <a:cubicBezTo>
                    <a:pt x="2544" y="386"/>
                    <a:pt x="2531" y="388"/>
                    <a:pt x="2517" y="389"/>
                  </a:cubicBezTo>
                  <a:cubicBezTo>
                    <a:pt x="2511" y="389"/>
                    <a:pt x="2504" y="390"/>
                    <a:pt x="2497" y="390"/>
                  </a:cubicBezTo>
                  <a:cubicBezTo>
                    <a:pt x="2477" y="391"/>
                    <a:pt x="2477" y="391"/>
                    <a:pt x="2477" y="391"/>
                  </a:cubicBezTo>
                  <a:cubicBezTo>
                    <a:pt x="2471" y="391"/>
                    <a:pt x="2464" y="391"/>
                    <a:pt x="2457" y="391"/>
                  </a:cubicBezTo>
                  <a:cubicBezTo>
                    <a:pt x="2451" y="391"/>
                    <a:pt x="2444" y="391"/>
                    <a:pt x="2437" y="390"/>
                  </a:cubicBezTo>
                  <a:cubicBezTo>
                    <a:pt x="2424" y="390"/>
                    <a:pt x="2411" y="389"/>
                    <a:pt x="2398" y="388"/>
                  </a:cubicBezTo>
                  <a:cubicBezTo>
                    <a:pt x="2384" y="386"/>
                    <a:pt x="2371" y="384"/>
                    <a:pt x="2358" y="382"/>
                  </a:cubicBezTo>
                  <a:cubicBezTo>
                    <a:pt x="2351" y="381"/>
                    <a:pt x="2345" y="380"/>
                    <a:pt x="2338" y="379"/>
                  </a:cubicBezTo>
                  <a:cubicBezTo>
                    <a:pt x="2328" y="377"/>
                    <a:pt x="2328" y="377"/>
                    <a:pt x="2328" y="377"/>
                  </a:cubicBezTo>
                  <a:cubicBezTo>
                    <a:pt x="2319" y="375"/>
                    <a:pt x="2319" y="375"/>
                    <a:pt x="2319" y="375"/>
                  </a:cubicBezTo>
                  <a:cubicBezTo>
                    <a:pt x="2293" y="369"/>
                    <a:pt x="2267" y="361"/>
                    <a:pt x="2242" y="351"/>
                  </a:cubicBezTo>
                  <a:cubicBezTo>
                    <a:pt x="2230" y="346"/>
                    <a:pt x="2217" y="341"/>
                    <a:pt x="2205" y="336"/>
                  </a:cubicBezTo>
                  <a:cubicBezTo>
                    <a:pt x="2193" y="330"/>
                    <a:pt x="2181" y="324"/>
                    <a:pt x="2169" y="318"/>
                  </a:cubicBezTo>
                  <a:cubicBezTo>
                    <a:pt x="2122" y="294"/>
                    <a:pt x="2076" y="267"/>
                    <a:pt x="2030" y="240"/>
                  </a:cubicBezTo>
                  <a:cubicBezTo>
                    <a:pt x="2007" y="227"/>
                    <a:pt x="1984" y="213"/>
                    <a:pt x="1961" y="201"/>
                  </a:cubicBezTo>
                  <a:cubicBezTo>
                    <a:pt x="1949" y="194"/>
                    <a:pt x="1937" y="189"/>
                    <a:pt x="1925" y="183"/>
                  </a:cubicBezTo>
                  <a:cubicBezTo>
                    <a:pt x="1913" y="178"/>
                    <a:pt x="1900" y="174"/>
                    <a:pt x="1887" y="170"/>
                  </a:cubicBezTo>
                  <a:cubicBezTo>
                    <a:pt x="1836" y="157"/>
                    <a:pt x="1782" y="157"/>
                    <a:pt x="1730" y="165"/>
                  </a:cubicBezTo>
                  <a:cubicBezTo>
                    <a:pt x="1677" y="173"/>
                    <a:pt x="1625" y="186"/>
                    <a:pt x="1575" y="201"/>
                  </a:cubicBezTo>
                  <a:cubicBezTo>
                    <a:pt x="1549" y="209"/>
                    <a:pt x="1524" y="217"/>
                    <a:pt x="1498" y="225"/>
                  </a:cubicBezTo>
                  <a:cubicBezTo>
                    <a:pt x="1473" y="233"/>
                    <a:pt x="1448" y="241"/>
                    <a:pt x="1422" y="249"/>
                  </a:cubicBezTo>
                  <a:cubicBezTo>
                    <a:pt x="1372" y="265"/>
                    <a:pt x="1320" y="278"/>
                    <a:pt x="1268" y="289"/>
                  </a:cubicBezTo>
                  <a:cubicBezTo>
                    <a:pt x="1164" y="311"/>
                    <a:pt x="1058" y="328"/>
                    <a:pt x="953" y="344"/>
                  </a:cubicBezTo>
                  <a:cubicBezTo>
                    <a:pt x="848" y="361"/>
                    <a:pt x="743" y="375"/>
                    <a:pt x="637" y="388"/>
                  </a:cubicBezTo>
                  <a:cubicBezTo>
                    <a:pt x="531" y="400"/>
                    <a:pt x="425" y="410"/>
                    <a:pt x="319" y="417"/>
                  </a:cubicBezTo>
                  <a:cubicBezTo>
                    <a:pt x="213" y="423"/>
                    <a:pt x="106" y="427"/>
                    <a:pt x="0" y="4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45">
              <a:extLst>
                <a:ext uri="{FF2B5EF4-FFF2-40B4-BE49-F238E27FC236}">
                  <a16:creationId xmlns:a16="http://schemas.microsoft.com/office/drawing/2014/main" id="{D4E7E906-D4ED-7DAD-4A0F-1E89727CB1A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9938" y="2617788"/>
              <a:ext cx="12115800" cy="1127125"/>
            </a:xfrm>
            <a:custGeom>
              <a:avLst/>
              <a:gdLst>
                <a:gd name="T0" fmla="*/ 635 w 4851"/>
                <a:gd name="T1" fmla="*/ 386 h 451"/>
                <a:gd name="T2" fmla="*/ 1268 w 4851"/>
                <a:gd name="T3" fmla="*/ 316 h 451"/>
                <a:gd name="T4" fmla="*/ 1385 w 4851"/>
                <a:gd name="T5" fmla="*/ 295 h 451"/>
                <a:gd name="T6" fmla="*/ 1502 w 4851"/>
                <a:gd name="T7" fmla="*/ 269 h 451"/>
                <a:gd name="T8" fmla="*/ 1737 w 4851"/>
                <a:gd name="T9" fmla="*/ 227 h 451"/>
                <a:gd name="T10" fmla="*/ 2040 w 4851"/>
                <a:gd name="T11" fmla="*/ 310 h 451"/>
                <a:gd name="T12" fmla="*/ 2262 w 4851"/>
                <a:gd name="T13" fmla="*/ 393 h 451"/>
                <a:gd name="T14" fmla="*/ 2420 w 4851"/>
                <a:gd name="T15" fmla="*/ 409 h 451"/>
                <a:gd name="T16" fmla="*/ 2450 w 4851"/>
                <a:gd name="T17" fmla="*/ 408 h 451"/>
                <a:gd name="T18" fmla="*/ 2479 w 4851"/>
                <a:gd name="T19" fmla="*/ 406 h 451"/>
                <a:gd name="T20" fmla="*/ 2519 w 4851"/>
                <a:gd name="T21" fmla="*/ 401 h 451"/>
                <a:gd name="T22" fmla="*/ 2577 w 4851"/>
                <a:gd name="T23" fmla="*/ 389 h 451"/>
                <a:gd name="T24" fmla="*/ 2799 w 4851"/>
                <a:gd name="T25" fmla="*/ 303 h 451"/>
                <a:gd name="T26" fmla="*/ 3006 w 4851"/>
                <a:gd name="T27" fmla="*/ 185 h 451"/>
                <a:gd name="T28" fmla="*/ 3214 w 4851"/>
                <a:gd name="T29" fmla="*/ 67 h 451"/>
                <a:gd name="T30" fmla="*/ 3365 w 4851"/>
                <a:gd name="T31" fmla="*/ 16 h 451"/>
                <a:gd name="T32" fmla="*/ 3682 w 4851"/>
                <a:gd name="T33" fmla="*/ 16 h 451"/>
                <a:gd name="T34" fmla="*/ 3906 w 4851"/>
                <a:gd name="T35" fmla="*/ 95 h 451"/>
                <a:gd name="T36" fmla="*/ 3973 w 4851"/>
                <a:gd name="T37" fmla="*/ 138 h 451"/>
                <a:gd name="T38" fmla="*/ 4241 w 4851"/>
                <a:gd name="T39" fmla="*/ 310 h 451"/>
                <a:gd name="T40" fmla="*/ 4693 w 4851"/>
                <a:gd name="T41" fmla="*/ 449 h 451"/>
                <a:gd name="T42" fmla="*/ 4693 w 4851"/>
                <a:gd name="T43" fmla="*/ 449 h 451"/>
                <a:gd name="T44" fmla="*/ 4240 w 4851"/>
                <a:gd name="T45" fmla="*/ 311 h 451"/>
                <a:gd name="T46" fmla="*/ 3971 w 4851"/>
                <a:gd name="T47" fmla="*/ 140 h 451"/>
                <a:gd name="T48" fmla="*/ 3905 w 4851"/>
                <a:gd name="T49" fmla="*/ 97 h 451"/>
                <a:gd name="T50" fmla="*/ 3681 w 4851"/>
                <a:gd name="T51" fmla="*/ 19 h 451"/>
                <a:gd name="T52" fmla="*/ 3365 w 4851"/>
                <a:gd name="T53" fmla="*/ 19 h 451"/>
                <a:gd name="T54" fmla="*/ 3215 w 4851"/>
                <a:gd name="T55" fmla="*/ 70 h 451"/>
                <a:gd name="T56" fmla="*/ 3008 w 4851"/>
                <a:gd name="T57" fmla="*/ 188 h 451"/>
                <a:gd name="T58" fmla="*/ 2800 w 4851"/>
                <a:gd name="T59" fmla="*/ 306 h 451"/>
                <a:gd name="T60" fmla="*/ 2578 w 4851"/>
                <a:gd name="T61" fmla="*/ 393 h 451"/>
                <a:gd name="T62" fmla="*/ 2519 w 4851"/>
                <a:gd name="T63" fmla="*/ 405 h 451"/>
                <a:gd name="T64" fmla="*/ 2480 w 4851"/>
                <a:gd name="T65" fmla="*/ 410 h 451"/>
                <a:gd name="T66" fmla="*/ 2450 w 4851"/>
                <a:gd name="T67" fmla="*/ 412 h 451"/>
                <a:gd name="T68" fmla="*/ 2420 w 4851"/>
                <a:gd name="T69" fmla="*/ 413 h 451"/>
                <a:gd name="T70" fmla="*/ 2262 w 4851"/>
                <a:gd name="T71" fmla="*/ 397 h 451"/>
                <a:gd name="T72" fmla="*/ 2038 w 4851"/>
                <a:gd name="T73" fmla="*/ 313 h 451"/>
                <a:gd name="T74" fmla="*/ 1737 w 4851"/>
                <a:gd name="T75" fmla="*/ 230 h 451"/>
                <a:gd name="T76" fmla="*/ 1502 w 4851"/>
                <a:gd name="T77" fmla="*/ 272 h 451"/>
                <a:gd name="T78" fmla="*/ 1386 w 4851"/>
                <a:gd name="T79" fmla="*/ 298 h 451"/>
                <a:gd name="T80" fmla="*/ 1268 w 4851"/>
                <a:gd name="T81" fmla="*/ 319 h 451"/>
                <a:gd name="T82" fmla="*/ 635 w 4851"/>
                <a:gd name="T83" fmla="*/ 388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51" h="451">
                  <a:moveTo>
                    <a:pt x="0" y="426"/>
                  </a:moveTo>
                  <a:cubicBezTo>
                    <a:pt x="212" y="424"/>
                    <a:pt x="424" y="407"/>
                    <a:pt x="635" y="386"/>
                  </a:cubicBezTo>
                  <a:cubicBezTo>
                    <a:pt x="741" y="376"/>
                    <a:pt x="846" y="364"/>
                    <a:pt x="952" y="353"/>
                  </a:cubicBezTo>
                  <a:cubicBezTo>
                    <a:pt x="1057" y="341"/>
                    <a:pt x="1163" y="331"/>
                    <a:pt x="1268" y="316"/>
                  </a:cubicBezTo>
                  <a:cubicBezTo>
                    <a:pt x="1294" y="312"/>
                    <a:pt x="1320" y="308"/>
                    <a:pt x="1346" y="303"/>
                  </a:cubicBezTo>
                  <a:cubicBezTo>
                    <a:pt x="1359" y="301"/>
                    <a:pt x="1372" y="298"/>
                    <a:pt x="1385" y="295"/>
                  </a:cubicBezTo>
                  <a:cubicBezTo>
                    <a:pt x="1424" y="287"/>
                    <a:pt x="1424" y="287"/>
                    <a:pt x="1424" y="287"/>
                  </a:cubicBezTo>
                  <a:cubicBezTo>
                    <a:pt x="1450" y="281"/>
                    <a:pt x="1476" y="275"/>
                    <a:pt x="1502" y="269"/>
                  </a:cubicBezTo>
                  <a:cubicBezTo>
                    <a:pt x="1527" y="263"/>
                    <a:pt x="1553" y="256"/>
                    <a:pt x="1579" y="251"/>
                  </a:cubicBezTo>
                  <a:cubicBezTo>
                    <a:pt x="1631" y="240"/>
                    <a:pt x="1684" y="231"/>
                    <a:pt x="1737" y="227"/>
                  </a:cubicBezTo>
                  <a:cubicBezTo>
                    <a:pt x="1790" y="223"/>
                    <a:pt x="1844" y="226"/>
                    <a:pt x="1894" y="244"/>
                  </a:cubicBezTo>
                  <a:cubicBezTo>
                    <a:pt x="1945" y="262"/>
                    <a:pt x="1991" y="288"/>
                    <a:pt x="2040" y="310"/>
                  </a:cubicBezTo>
                  <a:cubicBezTo>
                    <a:pt x="2088" y="332"/>
                    <a:pt x="2136" y="353"/>
                    <a:pt x="2186" y="371"/>
                  </a:cubicBezTo>
                  <a:cubicBezTo>
                    <a:pt x="2211" y="380"/>
                    <a:pt x="2237" y="387"/>
                    <a:pt x="2262" y="393"/>
                  </a:cubicBezTo>
                  <a:cubicBezTo>
                    <a:pt x="2288" y="399"/>
                    <a:pt x="2314" y="403"/>
                    <a:pt x="2341" y="406"/>
                  </a:cubicBezTo>
                  <a:cubicBezTo>
                    <a:pt x="2367" y="408"/>
                    <a:pt x="2394" y="409"/>
                    <a:pt x="2420" y="409"/>
                  </a:cubicBezTo>
                  <a:cubicBezTo>
                    <a:pt x="2427" y="409"/>
                    <a:pt x="2433" y="408"/>
                    <a:pt x="2440" y="408"/>
                  </a:cubicBezTo>
                  <a:cubicBezTo>
                    <a:pt x="2450" y="408"/>
                    <a:pt x="2450" y="408"/>
                    <a:pt x="2450" y="408"/>
                  </a:cubicBezTo>
                  <a:cubicBezTo>
                    <a:pt x="2460" y="407"/>
                    <a:pt x="2460" y="407"/>
                    <a:pt x="2460" y="407"/>
                  </a:cubicBezTo>
                  <a:cubicBezTo>
                    <a:pt x="2479" y="406"/>
                    <a:pt x="2479" y="406"/>
                    <a:pt x="2479" y="406"/>
                  </a:cubicBezTo>
                  <a:cubicBezTo>
                    <a:pt x="2499" y="403"/>
                    <a:pt x="2499" y="403"/>
                    <a:pt x="2499" y="403"/>
                  </a:cubicBezTo>
                  <a:cubicBezTo>
                    <a:pt x="2506" y="403"/>
                    <a:pt x="2512" y="402"/>
                    <a:pt x="2519" y="401"/>
                  </a:cubicBezTo>
                  <a:cubicBezTo>
                    <a:pt x="2525" y="400"/>
                    <a:pt x="2532" y="399"/>
                    <a:pt x="2538" y="397"/>
                  </a:cubicBezTo>
                  <a:cubicBezTo>
                    <a:pt x="2551" y="395"/>
                    <a:pt x="2564" y="393"/>
                    <a:pt x="2577" y="389"/>
                  </a:cubicBezTo>
                  <a:cubicBezTo>
                    <a:pt x="2603" y="384"/>
                    <a:pt x="2628" y="376"/>
                    <a:pt x="2653" y="367"/>
                  </a:cubicBezTo>
                  <a:cubicBezTo>
                    <a:pt x="2703" y="349"/>
                    <a:pt x="2752" y="327"/>
                    <a:pt x="2799" y="303"/>
                  </a:cubicBezTo>
                  <a:cubicBezTo>
                    <a:pt x="2846" y="279"/>
                    <a:pt x="2892" y="252"/>
                    <a:pt x="2938" y="225"/>
                  </a:cubicBezTo>
                  <a:cubicBezTo>
                    <a:pt x="2961" y="212"/>
                    <a:pt x="2983" y="199"/>
                    <a:pt x="3006" y="185"/>
                  </a:cubicBezTo>
                  <a:cubicBezTo>
                    <a:pt x="3074" y="143"/>
                    <a:pt x="3074" y="143"/>
                    <a:pt x="3074" y="143"/>
                  </a:cubicBezTo>
                  <a:cubicBezTo>
                    <a:pt x="3119" y="116"/>
                    <a:pt x="3166" y="89"/>
                    <a:pt x="3214" y="67"/>
                  </a:cubicBezTo>
                  <a:cubicBezTo>
                    <a:pt x="3238" y="56"/>
                    <a:pt x="3263" y="46"/>
                    <a:pt x="3288" y="37"/>
                  </a:cubicBezTo>
                  <a:cubicBezTo>
                    <a:pt x="3313" y="29"/>
                    <a:pt x="3339" y="22"/>
                    <a:pt x="3365" y="16"/>
                  </a:cubicBezTo>
                  <a:cubicBezTo>
                    <a:pt x="3417" y="5"/>
                    <a:pt x="3470" y="0"/>
                    <a:pt x="3523" y="1"/>
                  </a:cubicBezTo>
                  <a:cubicBezTo>
                    <a:pt x="3576" y="1"/>
                    <a:pt x="3629" y="6"/>
                    <a:pt x="3682" y="16"/>
                  </a:cubicBezTo>
                  <a:cubicBezTo>
                    <a:pt x="3734" y="26"/>
                    <a:pt x="3786" y="39"/>
                    <a:pt x="3835" y="59"/>
                  </a:cubicBezTo>
                  <a:cubicBezTo>
                    <a:pt x="3859" y="69"/>
                    <a:pt x="3883" y="81"/>
                    <a:pt x="3906" y="95"/>
                  </a:cubicBezTo>
                  <a:cubicBezTo>
                    <a:pt x="3918" y="102"/>
                    <a:pt x="3929" y="109"/>
                    <a:pt x="3940" y="116"/>
                  </a:cubicBezTo>
                  <a:cubicBezTo>
                    <a:pt x="3973" y="138"/>
                    <a:pt x="3973" y="138"/>
                    <a:pt x="3973" y="138"/>
                  </a:cubicBezTo>
                  <a:cubicBezTo>
                    <a:pt x="4017" y="168"/>
                    <a:pt x="4061" y="198"/>
                    <a:pt x="4105" y="227"/>
                  </a:cubicBezTo>
                  <a:cubicBezTo>
                    <a:pt x="4149" y="256"/>
                    <a:pt x="4195" y="284"/>
                    <a:pt x="4241" y="310"/>
                  </a:cubicBezTo>
                  <a:cubicBezTo>
                    <a:pt x="4334" y="361"/>
                    <a:pt x="4432" y="403"/>
                    <a:pt x="4536" y="427"/>
                  </a:cubicBezTo>
                  <a:cubicBezTo>
                    <a:pt x="4587" y="439"/>
                    <a:pt x="4640" y="447"/>
                    <a:pt x="4693" y="449"/>
                  </a:cubicBezTo>
                  <a:cubicBezTo>
                    <a:pt x="4746" y="451"/>
                    <a:pt x="4799" y="447"/>
                    <a:pt x="4851" y="437"/>
                  </a:cubicBezTo>
                  <a:cubicBezTo>
                    <a:pt x="4799" y="447"/>
                    <a:pt x="4746" y="451"/>
                    <a:pt x="4693" y="449"/>
                  </a:cubicBezTo>
                  <a:cubicBezTo>
                    <a:pt x="4640" y="447"/>
                    <a:pt x="4587" y="440"/>
                    <a:pt x="4535" y="428"/>
                  </a:cubicBezTo>
                  <a:cubicBezTo>
                    <a:pt x="4432" y="404"/>
                    <a:pt x="4333" y="363"/>
                    <a:pt x="4240" y="311"/>
                  </a:cubicBezTo>
                  <a:cubicBezTo>
                    <a:pt x="4194" y="286"/>
                    <a:pt x="4148" y="258"/>
                    <a:pt x="4104" y="229"/>
                  </a:cubicBezTo>
                  <a:cubicBezTo>
                    <a:pt x="4059" y="200"/>
                    <a:pt x="4016" y="170"/>
                    <a:pt x="3971" y="140"/>
                  </a:cubicBezTo>
                  <a:cubicBezTo>
                    <a:pt x="3938" y="118"/>
                    <a:pt x="3938" y="118"/>
                    <a:pt x="3938" y="118"/>
                  </a:cubicBezTo>
                  <a:cubicBezTo>
                    <a:pt x="3927" y="111"/>
                    <a:pt x="3916" y="104"/>
                    <a:pt x="3905" y="97"/>
                  </a:cubicBezTo>
                  <a:cubicBezTo>
                    <a:pt x="3882" y="83"/>
                    <a:pt x="3858" y="72"/>
                    <a:pt x="3834" y="62"/>
                  </a:cubicBezTo>
                  <a:cubicBezTo>
                    <a:pt x="3785" y="41"/>
                    <a:pt x="3733" y="28"/>
                    <a:pt x="3681" y="19"/>
                  </a:cubicBezTo>
                  <a:cubicBezTo>
                    <a:pt x="3629" y="9"/>
                    <a:pt x="3576" y="4"/>
                    <a:pt x="3523" y="3"/>
                  </a:cubicBezTo>
                  <a:cubicBezTo>
                    <a:pt x="3470" y="3"/>
                    <a:pt x="3417" y="8"/>
                    <a:pt x="3365" y="19"/>
                  </a:cubicBezTo>
                  <a:cubicBezTo>
                    <a:pt x="3339" y="25"/>
                    <a:pt x="3314" y="32"/>
                    <a:pt x="3289" y="40"/>
                  </a:cubicBezTo>
                  <a:cubicBezTo>
                    <a:pt x="3264" y="49"/>
                    <a:pt x="3239" y="59"/>
                    <a:pt x="3215" y="70"/>
                  </a:cubicBezTo>
                  <a:cubicBezTo>
                    <a:pt x="3167" y="92"/>
                    <a:pt x="3121" y="119"/>
                    <a:pt x="3076" y="146"/>
                  </a:cubicBezTo>
                  <a:cubicBezTo>
                    <a:pt x="3008" y="188"/>
                    <a:pt x="3008" y="188"/>
                    <a:pt x="3008" y="188"/>
                  </a:cubicBezTo>
                  <a:cubicBezTo>
                    <a:pt x="2985" y="202"/>
                    <a:pt x="2962" y="215"/>
                    <a:pt x="2939" y="229"/>
                  </a:cubicBezTo>
                  <a:cubicBezTo>
                    <a:pt x="2894" y="255"/>
                    <a:pt x="2848" y="282"/>
                    <a:pt x="2800" y="306"/>
                  </a:cubicBezTo>
                  <a:cubicBezTo>
                    <a:pt x="2753" y="331"/>
                    <a:pt x="2705" y="353"/>
                    <a:pt x="2655" y="371"/>
                  </a:cubicBezTo>
                  <a:cubicBezTo>
                    <a:pt x="2630" y="379"/>
                    <a:pt x="2604" y="387"/>
                    <a:pt x="2578" y="393"/>
                  </a:cubicBezTo>
                  <a:cubicBezTo>
                    <a:pt x="2565" y="397"/>
                    <a:pt x="2552" y="399"/>
                    <a:pt x="2539" y="401"/>
                  </a:cubicBezTo>
                  <a:cubicBezTo>
                    <a:pt x="2533" y="403"/>
                    <a:pt x="2526" y="404"/>
                    <a:pt x="2519" y="405"/>
                  </a:cubicBezTo>
                  <a:cubicBezTo>
                    <a:pt x="2513" y="406"/>
                    <a:pt x="2506" y="407"/>
                    <a:pt x="2500" y="407"/>
                  </a:cubicBezTo>
                  <a:cubicBezTo>
                    <a:pt x="2480" y="410"/>
                    <a:pt x="2480" y="410"/>
                    <a:pt x="2480" y="410"/>
                  </a:cubicBezTo>
                  <a:cubicBezTo>
                    <a:pt x="2460" y="411"/>
                    <a:pt x="2460" y="411"/>
                    <a:pt x="2460" y="411"/>
                  </a:cubicBezTo>
                  <a:cubicBezTo>
                    <a:pt x="2450" y="412"/>
                    <a:pt x="2450" y="412"/>
                    <a:pt x="2450" y="412"/>
                  </a:cubicBezTo>
                  <a:cubicBezTo>
                    <a:pt x="2440" y="412"/>
                    <a:pt x="2440" y="412"/>
                    <a:pt x="2440" y="412"/>
                  </a:cubicBezTo>
                  <a:cubicBezTo>
                    <a:pt x="2433" y="412"/>
                    <a:pt x="2427" y="413"/>
                    <a:pt x="2420" y="413"/>
                  </a:cubicBezTo>
                  <a:cubicBezTo>
                    <a:pt x="2393" y="413"/>
                    <a:pt x="2367" y="412"/>
                    <a:pt x="2340" y="409"/>
                  </a:cubicBezTo>
                  <a:cubicBezTo>
                    <a:pt x="2314" y="407"/>
                    <a:pt x="2288" y="403"/>
                    <a:pt x="2262" y="397"/>
                  </a:cubicBezTo>
                  <a:cubicBezTo>
                    <a:pt x="2236" y="391"/>
                    <a:pt x="2210" y="383"/>
                    <a:pt x="2185" y="374"/>
                  </a:cubicBezTo>
                  <a:cubicBezTo>
                    <a:pt x="2135" y="357"/>
                    <a:pt x="2086" y="336"/>
                    <a:pt x="2038" y="313"/>
                  </a:cubicBezTo>
                  <a:cubicBezTo>
                    <a:pt x="1990" y="291"/>
                    <a:pt x="1943" y="265"/>
                    <a:pt x="1893" y="247"/>
                  </a:cubicBezTo>
                  <a:cubicBezTo>
                    <a:pt x="1843" y="230"/>
                    <a:pt x="1789" y="226"/>
                    <a:pt x="1737" y="230"/>
                  </a:cubicBezTo>
                  <a:cubicBezTo>
                    <a:pt x="1684" y="234"/>
                    <a:pt x="1632" y="243"/>
                    <a:pt x="1580" y="254"/>
                  </a:cubicBezTo>
                  <a:cubicBezTo>
                    <a:pt x="1554" y="259"/>
                    <a:pt x="1528" y="265"/>
                    <a:pt x="1502" y="272"/>
                  </a:cubicBezTo>
                  <a:cubicBezTo>
                    <a:pt x="1476" y="278"/>
                    <a:pt x="1451" y="284"/>
                    <a:pt x="1425" y="289"/>
                  </a:cubicBezTo>
                  <a:cubicBezTo>
                    <a:pt x="1386" y="298"/>
                    <a:pt x="1386" y="298"/>
                    <a:pt x="1386" y="298"/>
                  </a:cubicBezTo>
                  <a:cubicBezTo>
                    <a:pt x="1373" y="300"/>
                    <a:pt x="1360" y="304"/>
                    <a:pt x="1347" y="306"/>
                  </a:cubicBezTo>
                  <a:cubicBezTo>
                    <a:pt x="1321" y="311"/>
                    <a:pt x="1294" y="315"/>
                    <a:pt x="1268" y="319"/>
                  </a:cubicBezTo>
                  <a:cubicBezTo>
                    <a:pt x="1163" y="334"/>
                    <a:pt x="1057" y="343"/>
                    <a:pt x="952" y="355"/>
                  </a:cubicBezTo>
                  <a:cubicBezTo>
                    <a:pt x="846" y="366"/>
                    <a:pt x="741" y="378"/>
                    <a:pt x="635" y="388"/>
                  </a:cubicBezTo>
                  <a:cubicBezTo>
                    <a:pt x="424" y="409"/>
                    <a:pt x="212" y="425"/>
                    <a:pt x="0" y="4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46">
              <a:extLst>
                <a:ext uri="{FF2B5EF4-FFF2-40B4-BE49-F238E27FC236}">
                  <a16:creationId xmlns:a16="http://schemas.microsoft.com/office/drawing/2014/main" id="{575C286A-2BB5-BEED-D324-0CD06C95FD3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3588" y="2589213"/>
              <a:ext cx="12120563" cy="1190625"/>
            </a:xfrm>
            <a:custGeom>
              <a:avLst/>
              <a:gdLst>
                <a:gd name="T0" fmla="*/ 635 w 4852"/>
                <a:gd name="T1" fmla="*/ 387 h 476"/>
                <a:gd name="T2" fmla="*/ 1270 w 4852"/>
                <a:gd name="T3" fmla="*/ 349 h 476"/>
                <a:gd name="T4" fmla="*/ 1428 w 4852"/>
                <a:gd name="T5" fmla="*/ 332 h 476"/>
                <a:gd name="T6" fmla="*/ 1665 w 4852"/>
                <a:gd name="T7" fmla="*/ 298 h 476"/>
                <a:gd name="T8" fmla="*/ 1824 w 4852"/>
                <a:gd name="T9" fmla="*/ 300 h 476"/>
                <a:gd name="T10" fmla="*/ 1901 w 4852"/>
                <a:gd name="T11" fmla="*/ 321 h 476"/>
                <a:gd name="T12" fmla="*/ 2050 w 4852"/>
                <a:gd name="T13" fmla="*/ 375 h 476"/>
                <a:gd name="T14" fmla="*/ 2242 w 4852"/>
                <a:gd name="T15" fmla="*/ 425 h 476"/>
                <a:gd name="T16" fmla="*/ 2321 w 4852"/>
                <a:gd name="T17" fmla="*/ 432 h 476"/>
                <a:gd name="T18" fmla="*/ 2400 w 4852"/>
                <a:gd name="T19" fmla="*/ 431 h 476"/>
                <a:gd name="T20" fmla="*/ 2430 w 4852"/>
                <a:gd name="T21" fmla="*/ 429 h 476"/>
                <a:gd name="T22" fmla="*/ 2518 w 4852"/>
                <a:gd name="T23" fmla="*/ 414 h 476"/>
                <a:gd name="T24" fmla="*/ 2594 w 4852"/>
                <a:gd name="T25" fmla="*/ 394 h 476"/>
                <a:gd name="T26" fmla="*/ 2631 w 4852"/>
                <a:gd name="T27" fmla="*/ 380 h 476"/>
                <a:gd name="T28" fmla="*/ 2810 w 4852"/>
                <a:gd name="T29" fmla="*/ 294 h 476"/>
                <a:gd name="T30" fmla="*/ 3084 w 4852"/>
                <a:gd name="T31" fmla="*/ 132 h 476"/>
                <a:gd name="T32" fmla="*/ 3226 w 4852"/>
                <a:gd name="T33" fmla="*/ 60 h 476"/>
                <a:gd name="T34" fmla="*/ 3537 w 4852"/>
                <a:gd name="T35" fmla="*/ 1 h 476"/>
                <a:gd name="T36" fmla="*/ 3846 w 4852"/>
                <a:gd name="T37" fmla="*/ 66 h 476"/>
                <a:gd name="T38" fmla="*/ 3981 w 4852"/>
                <a:gd name="T39" fmla="*/ 151 h 476"/>
                <a:gd name="T40" fmla="*/ 4244 w 4852"/>
                <a:gd name="T41" fmla="*/ 329 h 476"/>
                <a:gd name="T42" fmla="*/ 4536 w 4852"/>
                <a:gd name="T43" fmla="*/ 451 h 476"/>
                <a:gd name="T44" fmla="*/ 4852 w 4852"/>
                <a:gd name="T45" fmla="*/ 461 h 476"/>
                <a:gd name="T46" fmla="*/ 4536 w 4852"/>
                <a:gd name="T47" fmla="*/ 452 h 476"/>
                <a:gd name="T48" fmla="*/ 4243 w 4852"/>
                <a:gd name="T49" fmla="*/ 331 h 476"/>
                <a:gd name="T50" fmla="*/ 3979 w 4852"/>
                <a:gd name="T51" fmla="*/ 153 h 476"/>
                <a:gd name="T52" fmla="*/ 3845 w 4852"/>
                <a:gd name="T53" fmla="*/ 68 h 476"/>
                <a:gd name="T54" fmla="*/ 3537 w 4852"/>
                <a:gd name="T55" fmla="*/ 4 h 476"/>
                <a:gd name="T56" fmla="*/ 3227 w 4852"/>
                <a:gd name="T57" fmla="*/ 63 h 476"/>
                <a:gd name="T58" fmla="*/ 3086 w 4852"/>
                <a:gd name="T59" fmla="*/ 135 h 476"/>
                <a:gd name="T60" fmla="*/ 2812 w 4852"/>
                <a:gd name="T61" fmla="*/ 297 h 476"/>
                <a:gd name="T62" fmla="*/ 2633 w 4852"/>
                <a:gd name="T63" fmla="*/ 384 h 476"/>
                <a:gd name="T64" fmla="*/ 2595 w 4852"/>
                <a:gd name="T65" fmla="*/ 397 h 476"/>
                <a:gd name="T66" fmla="*/ 2519 w 4852"/>
                <a:gd name="T67" fmla="*/ 418 h 476"/>
                <a:gd name="T68" fmla="*/ 2430 w 4852"/>
                <a:gd name="T69" fmla="*/ 433 h 476"/>
                <a:gd name="T70" fmla="*/ 2400 w 4852"/>
                <a:gd name="T71" fmla="*/ 435 h 476"/>
                <a:gd name="T72" fmla="*/ 2321 w 4852"/>
                <a:gd name="T73" fmla="*/ 436 h 476"/>
                <a:gd name="T74" fmla="*/ 2241 w 4852"/>
                <a:gd name="T75" fmla="*/ 429 h 476"/>
                <a:gd name="T76" fmla="*/ 2049 w 4852"/>
                <a:gd name="T77" fmla="*/ 379 h 476"/>
                <a:gd name="T78" fmla="*/ 1899 w 4852"/>
                <a:gd name="T79" fmla="*/ 324 h 476"/>
                <a:gd name="T80" fmla="*/ 1823 w 4852"/>
                <a:gd name="T81" fmla="*/ 303 h 476"/>
                <a:gd name="T82" fmla="*/ 1665 w 4852"/>
                <a:gd name="T83" fmla="*/ 302 h 476"/>
                <a:gd name="T84" fmla="*/ 1429 w 4852"/>
                <a:gd name="T85" fmla="*/ 335 h 476"/>
                <a:gd name="T86" fmla="*/ 1270 w 4852"/>
                <a:gd name="T87" fmla="*/ 352 h 476"/>
                <a:gd name="T88" fmla="*/ 635 w 4852"/>
                <a:gd name="T89" fmla="*/ 389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852" h="476">
                  <a:moveTo>
                    <a:pt x="0" y="427"/>
                  </a:moveTo>
                  <a:cubicBezTo>
                    <a:pt x="212" y="421"/>
                    <a:pt x="424" y="404"/>
                    <a:pt x="635" y="387"/>
                  </a:cubicBezTo>
                  <a:cubicBezTo>
                    <a:pt x="741" y="379"/>
                    <a:pt x="847" y="371"/>
                    <a:pt x="953" y="365"/>
                  </a:cubicBezTo>
                  <a:cubicBezTo>
                    <a:pt x="1058" y="359"/>
                    <a:pt x="1164" y="357"/>
                    <a:pt x="1270" y="349"/>
                  </a:cubicBezTo>
                  <a:cubicBezTo>
                    <a:pt x="1297" y="347"/>
                    <a:pt x="1323" y="345"/>
                    <a:pt x="1349" y="342"/>
                  </a:cubicBezTo>
                  <a:cubicBezTo>
                    <a:pt x="1428" y="332"/>
                    <a:pt x="1428" y="332"/>
                    <a:pt x="1428" y="332"/>
                  </a:cubicBezTo>
                  <a:cubicBezTo>
                    <a:pt x="1481" y="324"/>
                    <a:pt x="1533" y="315"/>
                    <a:pt x="1585" y="308"/>
                  </a:cubicBezTo>
                  <a:cubicBezTo>
                    <a:pt x="1612" y="304"/>
                    <a:pt x="1638" y="301"/>
                    <a:pt x="1665" y="298"/>
                  </a:cubicBezTo>
                  <a:cubicBezTo>
                    <a:pt x="1691" y="296"/>
                    <a:pt x="1717" y="294"/>
                    <a:pt x="1744" y="294"/>
                  </a:cubicBezTo>
                  <a:cubicBezTo>
                    <a:pt x="1771" y="294"/>
                    <a:pt x="1797" y="296"/>
                    <a:pt x="1824" y="300"/>
                  </a:cubicBezTo>
                  <a:cubicBezTo>
                    <a:pt x="1837" y="302"/>
                    <a:pt x="1850" y="305"/>
                    <a:pt x="1863" y="309"/>
                  </a:cubicBezTo>
                  <a:cubicBezTo>
                    <a:pt x="1875" y="312"/>
                    <a:pt x="1888" y="316"/>
                    <a:pt x="1901" y="321"/>
                  </a:cubicBezTo>
                  <a:cubicBezTo>
                    <a:pt x="1926" y="329"/>
                    <a:pt x="1950" y="339"/>
                    <a:pt x="1975" y="348"/>
                  </a:cubicBezTo>
                  <a:cubicBezTo>
                    <a:pt x="2000" y="358"/>
                    <a:pt x="2025" y="367"/>
                    <a:pt x="2050" y="375"/>
                  </a:cubicBezTo>
                  <a:cubicBezTo>
                    <a:pt x="2100" y="392"/>
                    <a:pt x="2151" y="407"/>
                    <a:pt x="2203" y="418"/>
                  </a:cubicBezTo>
                  <a:cubicBezTo>
                    <a:pt x="2216" y="421"/>
                    <a:pt x="2229" y="423"/>
                    <a:pt x="2242" y="425"/>
                  </a:cubicBezTo>
                  <a:cubicBezTo>
                    <a:pt x="2255" y="427"/>
                    <a:pt x="2268" y="429"/>
                    <a:pt x="2281" y="430"/>
                  </a:cubicBezTo>
                  <a:cubicBezTo>
                    <a:pt x="2294" y="431"/>
                    <a:pt x="2307" y="432"/>
                    <a:pt x="2321" y="432"/>
                  </a:cubicBezTo>
                  <a:cubicBezTo>
                    <a:pt x="2334" y="433"/>
                    <a:pt x="2347" y="433"/>
                    <a:pt x="2360" y="433"/>
                  </a:cubicBezTo>
                  <a:cubicBezTo>
                    <a:pt x="2374" y="433"/>
                    <a:pt x="2387" y="432"/>
                    <a:pt x="2400" y="431"/>
                  </a:cubicBezTo>
                  <a:cubicBezTo>
                    <a:pt x="2407" y="431"/>
                    <a:pt x="2413" y="430"/>
                    <a:pt x="2420" y="429"/>
                  </a:cubicBezTo>
                  <a:cubicBezTo>
                    <a:pt x="2430" y="429"/>
                    <a:pt x="2430" y="429"/>
                    <a:pt x="2430" y="429"/>
                  </a:cubicBezTo>
                  <a:cubicBezTo>
                    <a:pt x="2439" y="427"/>
                    <a:pt x="2439" y="427"/>
                    <a:pt x="2439" y="427"/>
                  </a:cubicBezTo>
                  <a:cubicBezTo>
                    <a:pt x="2466" y="425"/>
                    <a:pt x="2492" y="420"/>
                    <a:pt x="2518" y="414"/>
                  </a:cubicBezTo>
                  <a:cubicBezTo>
                    <a:pt x="2531" y="411"/>
                    <a:pt x="2543" y="409"/>
                    <a:pt x="2556" y="405"/>
                  </a:cubicBezTo>
                  <a:cubicBezTo>
                    <a:pt x="2569" y="402"/>
                    <a:pt x="2582" y="397"/>
                    <a:pt x="2594" y="394"/>
                  </a:cubicBezTo>
                  <a:cubicBezTo>
                    <a:pt x="2600" y="392"/>
                    <a:pt x="2607" y="389"/>
                    <a:pt x="2613" y="387"/>
                  </a:cubicBezTo>
                  <a:cubicBezTo>
                    <a:pt x="2619" y="385"/>
                    <a:pt x="2625" y="383"/>
                    <a:pt x="2631" y="380"/>
                  </a:cubicBezTo>
                  <a:cubicBezTo>
                    <a:pt x="2644" y="375"/>
                    <a:pt x="2656" y="370"/>
                    <a:pt x="2668" y="365"/>
                  </a:cubicBezTo>
                  <a:cubicBezTo>
                    <a:pt x="2717" y="344"/>
                    <a:pt x="2764" y="320"/>
                    <a:pt x="2810" y="294"/>
                  </a:cubicBezTo>
                  <a:cubicBezTo>
                    <a:pt x="2857" y="268"/>
                    <a:pt x="2902" y="241"/>
                    <a:pt x="2948" y="214"/>
                  </a:cubicBezTo>
                  <a:cubicBezTo>
                    <a:pt x="2993" y="187"/>
                    <a:pt x="3038" y="158"/>
                    <a:pt x="3084" y="132"/>
                  </a:cubicBezTo>
                  <a:cubicBezTo>
                    <a:pt x="3107" y="119"/>
                    <a:pt x="3130" y="106"/>
                    <a:pt x="3154" y="93"/>
                  </a:cubicBezTo>
                  <a:cubicBezTo>
                    <a:pt x="3177" y="81"/>
                    <a:pt x="3201" y="70"/>
                    <a:pt x="3226" y="60"/>
                  </a:cubicBezTo>
                  <a:cubicBezTo>
                    <a:pt x="3275" y="39"/>
                    <a:pt x="3326" y="24"/>
                    <a:pt x="3378" y="14"/>
                  </a:cubicBezTo>
                  <a:cubicBezTo>
                    <a:pt x="3430" y="4"/>
                    <a:pt x="3483" y="0"/>
                    <a:pt x="3537" y="1"/>
                  </a:cubicBezTo>
                  <a:cubicBezTo>
                    <a:pt x="3590" y="2"/>
                    <a:pt x="3643" y="8"/>
                    <a:pt x="3695" y="18"/>
                  </a:cubicBezTo>
                  <a:cubicBezTo>
                    <a:pt x="3747" y="28"/>
                    <a:pt x="3798" y="44"/>
                    <a:pt x="3846" y="66"/>
                  </a:cubicBezTo>
                  <a:cubicBezTo>
                    <a:pt x="3870" y="77"/>
                    <a:pt x="3894" y="90"/>
                    <a:pt x="3916" y="105"/>
                  </a:cubicBezTo>
                  <a:cubicBezTo>
                    <a:pt x="3937" y="120"/>
                    <a:pt x="3959" y="136"/>
                    <a:pt x="3981" y="151"/>
                  </a:cubicBezTo>
                  <a:cubicBezTo>
                    <a:pt x="4024" y="182"/>
                    <a:pt x="4067" y="213"/>
                    <a:pt x="4110" y="243"/>
                  </a:cubicBezTo>
                  <a:cubicBezTo>
                    <a:pt x="4154" y="273"/>
                    <a:pt x="4198" y="302"/>
                    <a:pt x="4244" y="329"/>
                  </a:cubicBezTo>
                  <a:cubicBezTo>
                    <a:pt x="4290" y="356"/>
                    <a:pt x="4337" y="380"/>
                    <a:pt x="4386" y="401"/>
                  </a:cubicBezTo>
                  <a:cubicBezTo>
                    <a:pt x="4434" y="422"/>
                    <a:pt x="4485" y="438"/>
                    <a:pt x="4536" y="451"/>
                  </a:cubicBezTo>
                  <a:cubicBezTo>
                    <a:pt x="4588" y="464"/>
                    <a:pt x="4640" y="472"/>
                    <a:pt x="4693" y="474"/>
                  </a:cubicBezTo>
                  <a:cubicBezTo>
                    <a:pt x="4746" y="476"/>
                    <a:pt x="4800" y="472"/>
                    <a:pt x="4852" y="461"/>
                  </a:cubicBezTo>
                  <a:cubicBezTo>
                    <a:pt x="4800" y="472"/>
                    <a:pt x="4746" y="476"/>
                    <a:pt x="4693" y="474"/>
                  </a:cubicBezTo>
                  <a:cubicBezTo>
                    <a:pt x="4640" y="472"/>
                    <a:pt x="4588" y="465"/>
                    <a:pt x="4536" y="452"/>
                  </a:cubicBezTo>
                  <a:cubicBezTo>
                    <a:pt x="4485" y="440"/>
                    <a:pt x="4434" y="423"/>
                    <a:pt x="4385" y="402"/>
                  </a:cubicBezTo>
                  <a:cubicBezTo>
                    <a:pt x="4336" y="382"/>
                    <a:pt x="4289" y="357"/>
                    <a:pt x="4243" y="331"/>
                  </a:cubicBezTo>
                  <a:cubicBezTo>
                    <a:pt x="4197" y="304"/>
                    <a:pt x="4153" y="275"/>
                    <a:pt x="4109" y="245"/>
                  </a:cubicBezTo>
                  <a:cubicBezTo>
                    <a:pt x="4065" y="215"/>
                    <a:pt x="4022" y="184"/>
                    <a:pt x="3979" y="153"/>
                  </a:cubicBezTo>
                  <a:cubicBezTo>
                    <a:pt x="3958" y="138"/>
                    <a:pt x="3936" y="122"/>
                    <a:pt x="3914" y="107"/>
                  </a:cubicBezTo>
                  <a:cubicBezTo>
                    <a:pt x="3892" y="93"/>
                    <a:pt x="3869" y="80"/>
                    <a:pt x="3845" y="68"/>
                  </a:cubicBezTo>
                  <a:cubicBezTo>
                    <a:pt x="3797" y="46"/>
                    <a:pt x="3746" y="31"/>
                    <a:pt x="3694" y="21"/>
                  </a:cubicBezTo>
                  <a:cubicBezTo>
                    <a:pt x="3642" y="10"/>
                    <a:pt x="3589" y="5"/>
                    <a:pt x="3537" y="4"/>
                  </a:cubicBezTo>
                  <a:cubicBezTo>
                    <a:pt x="3484" y="3"/>
                    <a:pt x="3431" y="7"/>
                    <a:pt x="3379" y="17"/>
                  </a:cubicBezTo>
                  <a:cubicBezTo>
                    <a:pt x="3327" y="27"/>
                    <a:pt x="3276" y="42"/>
                    <a:pt x="3227" y="63"/>
                  </a:cubicBezTo>
                  <a:cubicBezTo>
                    <a:pt x="3203" y="73"/>
                    <a:pt x="3179" y="84"/>
                    <a:pt x="3155" y="96"/>
                  </a:cubicBezTo>
                  <a:cubicBezTo>
                    <a:pt x="3132" y="108"/>
                    <a:pt x="3108" y="121"/>
                    <a:pt x="3086" y="135"/>
                  </a:cubicBezTo>
                  <a:cubicBezTo>
                    <a:pt x="3040" y="161"/>
                    <a:pt x="2995" y="190"/>
                    <a:pt x="2949" y="217"/>
                  </a:cubicBezTo>
                  <a:cubicBezTo>
                    <a:pt x="2904" y="244"/>
                    <a:pt x="2858" y="271"/>
                    <a:pt x="2812" y="297"/>
                  </a:cubicBezTo>
                  <a:cubicBezTo>
                    <a:pt x="2766" y="323"/>
                    <a:pt x="2719" y="348"/>
                    <a:pt x="2670" y="369"/>
                  </a:cubicBezTo>
                  <a:cubicBezTo>
                    <a:pt x="2658" y="374"/>
                    <a:pt x="2645" y="379"/>
                    <a:pt x="2633" y="384"/>
                  </a:cubicBezTo>
                  <a:cubicBezTo>
                    <a:pt x="2627" y="386"/>
                    <a:pt x="2620" y="388"/>
                    <a:pt x="2614" y="391"/>
                  </a:cubicBezTo>
                  <a:cubicBezTo>
                    <a:pt x="2608" y="393"/>
                    <a:pt x="2602" y="395"/>
                    <a:pt x="2595" y="397"/>
                  </a:cubicBezTo>
                  <a:cubicBezTo>
                    <a:pt x="2583" y="401"/>
                    <a:pt x="2570" y="405"/>
                    <a:pt x="2557" y="409"/>
                  </a:cubicBezTo>
                  <a:cubicBezTo>
                    <a:pt x="2544" y="412"/>
                    <a:pt x="2531" y="415"/>
                    <a:pt x="2519" y="418"/>
                  </a:cubicBezTo>
                  <a:cubicBezTo>
                    <a:pt x="2493" y="424"/>
                    <a:pt x="2466" y="429"/>
                    <a:pt x="2440" y="431"/>
                  </a:cubicBezTo>
                  <a:cubicBezTo>
                    <a:pt x="2430" y="433"/>
                    <a:pt x="2430" y="433"/>
                    <a:pt x="2430" y="433"/>
                  </a:cubicBezTo>
                  <a:cubicBezTo>
                    <a:pt x="2420" y="433"/>
                    <a:pt x="2420" y="433"/>
                    <a:pt x="2420" y="433"/>
                  </a:cubicBezTo>
                  <a:cubicBezTo>
                    <a:pt x="2413" y="434"/>
                    <a:pt x="2407" y="435"/>
                    <a:pt x="2400" y="435"/>
                  </a:cubicBezTo>
                  <a:cubicBezTo>
                    <a:pt x="2387" y="436"/>
                    <a:pt x="2374" y="437"/>
                    <a:pt x="2360" y="437"/>
                  </a:cubicBezTo>
                  <a:cubicBezTo>
                    <a:pt x="2347" y="437"/>
                    <a:pt x="2334" y="436"/>
                    <a:pt x="2321" y="436"/>
                  </a:cubicBezTo>
                  <a:cubicBezTo>
                    <a:pt x="2307" y="435"/>
                    <a:pt x="2294" y="435"/>
                    <a:pt x="2281" y="434"/>
                  </a:cubicBezTo>
                  <a:cubicBezTo>
                    <a:pt x="2268" y="433"/>
                    <a:pt x="2254" y="431"/>
                    <a:pt x="2241" y="429"/>
                  </a:cubicBezTo>
                  <a:cubicBezTo>
                    <a:pt x="2228" y="427"/>
                    <a:pt x="2215" y="425"/>
                    <a:pt x="2202" y="422"/>
                  </a:cubicBezTo>
                  <a:cubicBezTo>
                    <a:pt x="2150" y="411"/>
                    <a:pt x="2099" y="396"/>
                    <a:pt x="2049" y="379"/>
                  </a:cubicBezTo>
                  <a:cubicBezTo>
                    <a:pt x="2024" y="370"/>
                    <a:pt x="1999" y="361"/>
                    <a:pt x="1974" y="352"/>
                  </a:cubicBezTo>
                  <a:cubicBezTo>
                    <a:pt x="1949" y="342"/>
                    <a:pt x="1924" y="333"/>
                    <a:pt x="1899" y="324"/>
                  </a:cubicBezTo>
                  <a:cubicBezTo>
                    <a:pt x="1887" y="320"/>
                    <a:pt x="1874" y="315"/>
                    <a:pt x="1862" y="312"/>
                  </a:cubicBezTo>
                  <a:cubicBezTo>
                    <a:pt x="1849" y="308"/>
                    <a:pt x="1836" y="306"/>
                    <a:pt x="1823" y="303"/>
                  </a:cubicBezTo>
                  <a:cubicBezTo>
                    <a:pt x="1797" y="299"/>
                    <a:pt x="1770" y="297"/>
                    <a:pt x="1744" y="297"/>
                  </a:cubicBezTo>
                  <a:cubicBezTo>
                    <a:pt x="1718" y="297"/>
                    <a:pt x="1691" y="299"/>
                    <a:pt x="1665" y="302"/>
                  </a:cubicBezTo>
                  <a:cubicBezTo>
                    <a:pt x="1638" y="304"/>
                    <a:pt x="1612" y="307"/>
                    <a:pt x="1586" y="311"/>
                  </a:cubicBezTo>
                  <a:cubicBezTo>
                    <a:pt x="1533" y="318"/>
                    <a:pt x="1481" y="327"/>
                    <a:pt x="1429" y="335"/>
                  </a:cubicBezTo>
                  <a:cubicBezTo>
                    <a:pt x="1350" y="344"/>
                    <a:pt x="1350" y="344"/>
                    <a:pt x="1350" y="344"/>
                  </a:cubicBezTo>
                  <a:cubicBezTo>
                    <a:pt x="1323" y="348"/>
                    <a:pt x="1297" y="350"/>
                    <a:pt x="1270" y="352"/>
                  </a:cubicBezTo>
                  <a:cubicBezTo>
                    <a:pt x="1165" y="359"/>
                    <a:pt x="1059" y="361"/>
                    <a:pt x="953" y="368"/>
                  </a:cubicBezTo>
                  <a:cubicBezTo>
                    <a:pt x="847" y="374"/>
                    <a:pt x="741" y="381"/>
                    <a:pt x="635" y="389"/>
                  </a:cubicBezTo>
                  <a:cubicBezTo>
                    <a:pt x="424" y="405"/>
                    <a:pt x="212" y="421"/>
                    <a:pt x="0" y="4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Freeform 47">
              <a:extLst>
                <a:ext uri="{FF2B5EF4-FFF2-40B4-BE49-F238E27FC236}">
                  <a16:creationId xmlns:a16="http://schemas.microsoft.com/office/drawing/2014/main" id="{6971478E-1D9E-41CE-1359-D492A594B6D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2000" y="2560638"/>
              <a:ext cx="12117388" cy="1257300"/>
            </a:xfrm>
            <a:custGeom>
              <a:avLst/>
              <a:gdLst>
                <a:gd name="T0" fmla="*/ 636 w 4851"/>
                <a:gd name="T1" fmla="*/ 390 h 503"/>
                <a:gd name="T2" fmla="*/ 1272 w 4851"/>
                <a:gd name="T3" fmla="*/ 387 h 503"/>
                <a:gd name="T4" fmla="*/ 1352 w 4851"/>
                <a:gd name="T5" fmla="*/ 385 h 503"/>
                <a:gd name="T6" fmla="*/ 1411 w 4851"/>
                <a:gd name="T7" fmla="*/ 383 h 503"/>
                <a:gd name="T8" fmla="*/ 1590 w 4851"/>
                <a:gd name="T9" fmla="*/ 369 h 503"/>
                <a:gd name="T10" fmla="*/ 1749 w 4851"/>
                <a:gd name="T11" fmla="*/ 365 h 503"/>
                <a:gd name="T12" fmla="*/ 1848 w 4851"/>
                <a:gd name="T13" fmla="*/ 379 h 503"/>
                <a:gd name="T14" fmla="*/ 1905 w 4851"/>
                <a:gd name="T15" fmla="*/ 395 h 503"/>
                <a:gd name="T16" fmla="*/ 2060 w 4851"/>
                <a:gd name="T17" fmla="*/ 434 h 503"/>
                <a:gd name="T18" fmla="*/ 2217 w 4851"/>
                <a:gd name="T19" fmla="*/ 459 h 503"/>
                <a:gd name="T20" fmla="*/ 2677 w 4851"/>
                <a:gd name="T21" fmla="*/ 363 h 503"/>
                <a:gd name="T22" fmla="*/ 2954 w 4851"/>
                <a:gd name="T23" fmla="*/ 205 h 503"/>
                <a:gd name="T24" fmla="*/ 3234 w 4851"/>
                <a:gd name="T25" fmla="*/ 55 h 503"/>
                <a:gd name="T26" fmla="*/ 3547 w 4851"/>
                <a:gd name="T27" fmla="*/ 2 h 503"/>
                <a:gd name="T28" fmla="*/ 3855 w 4851"/>
                <a:gd name="T29" fmla="*/ 74 h 503"/>
                <a:gd name="T30" fmla="*/ 3922 w 4851"/>
                <a:gd name="T31" fmla="*/ 117 h 503"/>
                <a:gd name="T32" fmla="*/ 4113 w 4851"/>
                <a:gd name="T33" fmla="*/ 260 h 503"/>
                <a:gd name="T34" fmla="*/ 4385 w 4851"/>
                <a:gd name="T35" fmla="*/ 424 h 503"/>
                <a:gd name="T36" fmla="*/ 4693 w 4851"/>
                <a:gd name="T37" fmla="*/ 500 h 503"/>
                <a:gd name="T38" fmla="*/ 4693 w 4851"/>
                <a:gd name="T39" fmla="*/ 501 h 503"/>
                <a:gd name="T40" fmla="*/ 4385 w 4851"/>
                <a:gd name="T41" fmla="*/ 425 h 503"/>
                <a:gd name="T42" fmla="*/ 4112 w 4851"/>
                <a:gd name="T43" fmla="*/ 262 h 503"/>
                <a:gd name="T44" fmla="*/ 3921 w 4851"/>
                <a:gd name="T45" fmla="*/ 119 h 503"/>
                <a:gd name="T46" fmla="*/ 3854 w 4851"/>
                <a:gd name="T47" fmla="*/ 77 h 503"/>
                <a:gd name="T48" fmla="*/ 3547 w 4851"/>
                <a:gd name="T49" fmla="*/ 5 h 503"/>
                <a:gd name="T50" fmla="*/ 3236 w 4851"/>
                <a:gd name="T51" fmla="*/ 58 h 503"/>
                <a:gd name="T52" fmla="*/ 2955 w 4851"/>
                <a:gd name="T53" fmla="*/ 208 h 503"/>
                <a:gd name="T54" fmla="*/ 2679 w 4851"/>
                <a:gd name="T55" fmla="*/ 366 h 503"/>
                <a:gd name="T56" fmla="*/ 2216 w 4851"/>
                <a:gd name="T57" fmla="*/ 462 h 503"/>
                <a:gd name="T58" fmla="*/ 1866 w 4851"/>
                <a:gd name="T59" fmla="*/ 388 h 503"/>
                <a:gd name="T60" fmla="*/ 1828 w 4851"/>
                <a:gd name="T61" fmla="*/ 378 h 503"/>
                <a:gd name="T62" fmla="*/ 1590 w 4851"/>
                <a:gd name="T63" fmla="*/ 372 h 503"/>
                <a:gd name="T64" fmla="*/ 1412 w 4851"/>
                <a:gd name="T65" fmla="*/ 386 h 503"/>
                <a:gd name="T66" fmla="*/ 1352 w 4851"/>
                <a:gd name="T67" fmla="*/ 388 h 503"/>
                <a:gd name="T68" fmla="*/ 1272 w 4851"/>
                <a:gd name="T69" fmla="*/ 390 h 503"/>
                <a:gd name="T70" fmla="*/ 636 w 4851"/>
                <a:gd name="T71" fmla="*/ 392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851" h="503">
                  <a:moveTo>
                    <a:pt x="0" y="429"/>
                  </a:moveTo>
                  <a:cubicBezTo>
                    <a:pt x="212" y="418"/>
                    <a:pt x="424" y="401"/>
                    <a:pt x="636" y="390"/>
                  </a:cubicBezTo>
                  <a:cubicBezTo>
                    <a:pt x="742" y="384"/>
                    <a:pt x="848" y="381"/>
                    <a:pt x="954" y="381"/>
                  </a:cubicBezTo>
                  <a:cubicBezTo>
                    <a:pt x="1060" y="381"/>
                    <a:pt x="1166" y="386"/>
                    <a:pt x="1272" y="387"/>
                  </a:cubicBezTo>
                  <a:cubicBezTo>
                    <a:pt x="1286" y="387"/>
                    <a:pt x="1299" y="387"/>
                    <a:pt x="1312" y="387"/>
                  </a:cubicBezTo>
                  <a:cubicBezTo>
                    <a:pt x="1325" y="386"/>
                    <a:pt x="1339" y="386"/>
                    <a:pt x="1352" y="385"/>
                  </a:cubicBezTo>
                  <a:cubicBezTo>
                    <a:pt x="1392" y="384"/>
                    <a:pt x="1392" y="384"/>
                    <a:pt x="1392" y="384"/>
                  </a:cubicBezTo>
                  <a:cubicBezTo>
                    <a:pt x="1411" y="383"/>
                    <a:pt x="1411" y="383"/>
                    <a:pt x="1411" y="383"/>
                  </a:cubicBezTo>
                  <a:cubicBezTo>
                    <a:pt x="1431" y="382"/>
                    <a:pt x="1431" y="382"/>
                    <a:pt x="1431" y="382"/>
                  </a:cubicBezTo>
                  <a:cubicBezTo>
                    <a:pt x="1484" y="378"/>
                    <a:pt x="1537" y="373"/>
                    <a:pt x="1590" y="369"/>
                  </a:cubicBezTo>
                  <a:cubicBezTo>
                    <a:pt x="1616" y="367"/>
                    <a:pt x="1643" y="366"/>
                    <a:pt x="1669" y="364"/>
                  </a:cubicBezTo>
                  <a:cubicBezTo>
                    <a:pt x="1696" y="363"/>
                    <a:pt x="1723" y="363"/>
                    <a:pt x="1749" y="365"/>
                  </a:cubicBezTo>
                  <a:cubicBezTo>
                    <a:pt x="1776" y="366"/>
                    <a:pt x="1802" y="369"/>
                    <a:pt x="1828" y="375"/>
                  </a:cubicBezTo>
                  <a:cubicBezTo>
                    <a:pt x="1835" y="376"/>
                    <a:pt x="1841" y="377"/>
                    <a:pt x="1848" y="379"/>
                  </a:cubicBezTo>
                  <a:cubicBezTo>
                    <a:pt x="1867" y="384"/>
                    <a:pt x="1867" y="384"/>
                    <a:pt x="1867" y="384"/>
                  </a:cubicBezTo>
                  <a:cubicBezTo>
                    <a:pt x="1905" y="395"/>
                    <a:pt x="1905" y="395"/>
                    <a:pt x="1905" y="395"/>
                  </a:cubicBezTo>
                  <a:cubicBezTo>
                    <a:pt x="1931" y="402"/>
                    <a:pt x="1957" y="409"/>
                    <a:pt x="1982" y="416"/>
                  </a:cubicBezTo>
                  <a:cubicBezTo>
                    <a:pt x="2008" y="423"/>
                    <a:pt x="2034" y="429"/>
                    <a:pt x="2060" y="434"/>
                  </a:cubicBezTo>
                  <a:cubicBezTo>
                    <a:pt x="2085" y="440"/>
                    <a:pt x="2112" y="445"/>
                    <a:pt x="2138" y="449"/>
                  </a:cubicBezTo>
                  <a:cubicBezTo>
                    <a:pt x="2164" y="453"/>
                    <a:pt x="2190" y="457"/>
                    <a:pt x="2217" y="459"/>
                  </a:cubicBezTo>
                  <a:cubicBezTo>
                    <a:pt x="2322" y="466"/>
                    <a:pt x="2429" y="454"/>
                    <a:pt x="2530" y="422"/>
                  </a:cubicBezTo>
                  <a:cubicBezTo>
                    <a:pt x="2581" y="407"/>
                    <a:pt x="2630" y="386"/>
                    <a:pt x="2677" y="363"/>
                  </a:cubicBezTo>
                  <a:cubicBezTo>
                    <a:pt x="2725" y="339"/>
                    <a:pt x="2771" y="313"/>
                    <a:pt x="2817" y="286"/>
                  </a:cubicBezTo>
                  <a:cubicBezTo>
                    <a:pt x="2863" y="260"/>
                    <a:pt x="2908" y="232"/>
                    <a:pt x="2954" y="205"/>
                  </a:cubicBezTo>
                  <a:cubicBezTo>
                    <a:pt x="2999" y="177"/>
                    <a:pt x="3044" y="149"/>
                    <a:pt x="3091" y="123"/>
                  </a:cubicBezTo>
                  <a:cubicBezTo>
                    <a:pt x="3137" y="98"/>
                    <a:pt x="3185" y="74"/>
                    <a:pt x="3234" y="55"/>
                  </a:cubicBezTo>
                  <a:cubicBezTo>
                    <a:pt x="3284" y="36"/>
                    <a:pt x="3336" y="22"/>
                    <a:pt x="3388" y="13"/>
                  </a:cubicBezTo>
                  <a:cubicBezTo>
                    <a:pt x="3440" y="4"/>
                    <a:pt x="3494" y="0"/>
                    <a:pt x="3547" y="2"/>
                  </a:cubicBezTo>
                  <a:cubicBezTo>
                    <a:pt x="3600" y="3"/>
                    <a:pt x="3653" y="10"/>
                    <a:pt x="3705" y="21"/>
                  </a:cubicBezTo>
                  <a:cubicBezTo>
                    <a:pt x="3757" y="32"/>
                    <a:pt x="3808" y="49"/>
                    <a:pt x="3855" y="74"/>
                  </a:cubicBezTo>
                  <a:cubicBezTo>
                    <a:pt x="3867" y="81"/>
                    <a:pt x="3878" y="87"/>
                    <a:pt x="3889" y="94"/>
                  </a:cubicBezTo>
                  <a:cubicBezTo>
                    <a:pt x="3901" y="102"/>
                    <a:pt x="3911" y="109"/>
                    <a:pt x="3922" y="117"/>
                  </a:cubicBezTo>
                  <a:cubicBezTo>
                    <a:pt x="3944" y="133"/>
                    <a:pt x="3965" y="149"/>
                    <a:pt x="3986" y="165"/>
                  </a:cubicBezTo>
                  <a:cubicBezTo>
                    <a:pt x="4028" y="197"/>
                    <a:pt x="4070" y="229"/>
                    <a:pt x="4113" y="260"/>
                  </a:cubicBezTo>
                  <a:cubicBezTo>
                    <a:pt x="4156" y="291"/>
                    <a:pt x="4200" y="322"/>
                    <a:pt x="4245" y="349"/>
                  </a:cubicBezTo>
                  <a:cubicBezTo>
                    <a:pt x="4290" y="377"/>
                    <a:pt x="4337" y="403"/>
                    <a:pt x="4385" y="424"/>
                  </a:cubicBezTo>
                  <a:cubicBezTo>
                    <a:pt x="4434" y="446"/>
                    <a:pt x="4484" y="463"/>
                    <a:pt x="4535" y="476"/>
                  </a:cubicBezTo>
                  <a:cubicBezTo>
                    <a:pt x="4587" y="489"/>
                    <a:pt x="4640" y="498"/>
                    <a:pt x="4693" y="500"/>
                  </a:cubicBezTo>
                  <a:cubicBezTo>
                    <a:pt x="4746" y="502"/>
                    <a:pt x="4799" y="498"/>
                    <a:pt x="4851" y="487"/>
                  </a:cubicBezTo>
                  <a:cubicBezTo>
                    <a:pt x="4799" y="498"/>
                    <a:pt x="4746" y="503"/>
                    <a:pt x="4693" y="501"/>
                  </a:cubicBezTo>
                  <a:cubicBezTo>
                    <a:pt x="4640" y="498"/>
                    <a:pt x="4587" y="490"/>
                    <a:pt x="4535" y="477"/>
                  </a:cubicBezTo>
                  <a:cubicBezTo>
                    <a:pt x="4484" y="464"/>
                    <a:pt x="4433" y="447"/>
                    <a:pt x="4385" y="425"/>
                  </a:cubicBezTo>
                  <a:cubicBezTo>
                    <a:pt x="4336" y="404"/>
                    <a:pt x="4289" y="379"/>
                    <a:pt x="4244" y="351"/>
                  </a:cubicBezTo>
                  <a:cubicBezTo>
                    <a:pt x="4199" y="323"/>
                    <a:pt x="4155" y="293"/>
                    <a:pt x="4112" y="262"/>
                  </a:cubicBezTo>
                  <a:cubicBezTo>
                    <a:pt x="4069" y="231"/>
                    <a:pt x="4027" y="199"/>
                    <a:pt x="3985" y="167"/>
                  </a:cubicBezTo>
                  <a:cubicBezTo>
                    <a:pt x="3963" y="151"/>
                    <a:pt x="3942" y="135"/>
                    <a:pt x="3921" y="119"/>
                  </a:cubicBezTo>
                  <a:cubicBezTo>
                    <a:pt x="3910" y="111"/>
                    <a:pt x="3899" y="104"/>
                    <a:pt x="3888" y="97"/>
                  </a:cubicBezTo>
                  <a:cubicBezTo>
                    <a:pt x="3877" y="89"/>
                    <a:pt x="3865" y="83"/>
                    <a:pt x="3854" y="77"/>
                  </a:cubicBezTo>
                  <a:cubicBezTo>
                    <a:pt x="3807" y="52"/>
                    <a:pt x="3756" y="35"/>
                    <a:pt x="3704" y="24"/>
                  </a:cubicBezTo>
                  <a:cubicBezTo>
                    <a:pt x="3653" y="12"/>
                    <a:pt x="3600" y="6"/>
                    <a:pt x="3547" y="5"/>
                  </a:cubicBezTo>
                  <a:cubicBezTo>
                    <a:pt x="3494" y="3"/>
                    <a:pt x="3441" y="7"/>
                    <a:pt x="3389" y="16"/>
                  </a:cubicBezTo>
                  <a:cubicBezTo>
                    <a:pt x="3336" y="25"/>
                    <a:pt x="3285" y="39"/>
                    <a:pt x="3236" y="58"/>
                  </a:cubicBezTo>
                  <a:cubicBezTo>
                    <a:pt x="3186" y="77"/>
                    <a:pt x="3139" y="101"/>
                    <a:pt x="3092" y="126"/>
                  </a:cubicBezTo>
                  <a:cubicBezTo>
                    <a:pt x="3046" y="152"/>
                    <a:pt x="3001" y="180"/>
                    <a:pt x="2955" y="208"/>
                  </a:cubicBezTo>
                  <a:cubicBezTo>
                    <a:pt x="2910" y="235"/>
                    <a:pt x="2865" y="263"/>
                    <a:pt x="2819" y="290"/>
                  </a:cubicBezTo>
                  <a:cubicBezTo>
                    <a:pt x="2773" y="317"/>
                    <a:pt x="2727" y="343"/>
                    <a:pt x="2679" y="366"/>
                  </a:cubicBezTo>
                  <a:cubicBezTo>
                    <a:pt x="2631" y="390"/>
                    <a:pt x="2583" y="411"/>
                    <a:pt x="2532" y="426"/>
                  </a:cubicBezTo>
                  <a:cubicBezTo>
                    <a:pt x="2430" y="457"/>
                    <a:pt x="2322" y="470"/>
                    <a:pt x="2216" y="462"/>
                  </a:cubicBezTo>
                  <a:cubicBezTo>
                    <a:pt x="2110" y="454"/>
                    <a:pt x="2006" y="427"/>
                    <a:pt x="1905" y="398"/>
                  </a:cubicBezTo>
                  <a:cubicBezTo>
                    <a:pt x="1866" y="388"/>
                    <a:pt x="1866" y="388"/>
                    <a:pt x="1866" y="388"/>
                  </a:cubicBezTo>
                  <a:cubicBezTo>
                    <a:pt x="1847" y="382"/>
                    <a:pt x="1847" y="382"/>
                    <a:pt x="1847" y="382"/>
                  </a:cubicBezTo>
                  <a:cubicBezTo>
                    <a:pt x="1841" y="381"/>
                    <a:pt x="1834" y="379"/>
                    <a:pt x="1828" y="378"/>
                  </a:cubicBezTo>
                  <a:cubicBezTo>
                    <a:pt x="1802" y="373"/>
                    <a:pt x="1775" y="369"/>
                    <a:pt x="1749" y="368"/>
                  </a:cubicBezTo>
                  <a:cubicBezTo>
                    <a:pt x="1696" y="365"/>
                    <a:pt x="1643" y="369"/>
                    <a:pt x="1590" y="372"/>
                  </a:cubicBezTo>
                  <a:cubicBezTo>
                    <a:pt x="1537" y="376"/>
                    <a:pt x="1484" y="381"/>
                    <a:pt x="1431" y="385"/>
                  </a:cubicBezTo>
                  <a:cubicBezTo>
                    <a:pt x="1412" y="386"/>
                    <a:pt x="1412" y="386"/>
                    <a:pt x="1412" y="386"/>
                  </a:cubicBezTo>
                  <a:cubicBezTo>
                    <a:pt x="1392" y="387"/>
                    <a:pt x="1392" y="387"/>
                    <a:pt x="1392" y="387"/>
                  </a:cubicBezTo>
                  <a:cubicBezTo>
                    <a:pt x="1352" y="388"/>
                    <a:pt x="1352" y="388"/>
                    <a:pt x="1352" y="388"/>
                  </a:cubicBezTo>
                  <a:cubicBezTo>
                    <a:pt x="1339" y="389"/>
                    <a:pt x="1325" y="389"/>
                    <a:pt x="1312" y="389"/>
                  </a:cubicBezTo>
                  <a:cubicBezTo>
                    <a:pt x="1299" y="390"/>
                    <a:pt x="1286" y="390"/>
                    <a:pt x="1272" y="390"/>
                  </a:cubicBezTo>
                  <a:cubicBezTo>
                    <a:pt x="1166" y="389"/>
                    <a:pt x="1060" y="383"/>
                    <a:pt x="954" y="383"/>
                  </a:cubicBezTo>
                  <a:cubicBezTo>
                    <a:pt x="848" y="383"/>
                    <a:pt x="742" y="387"/>
                    <a:pt x="636" y="392"/>
                  </a:cubicBezTo>
                  <a:cubicBezTo>
                    <a:pt x="424" y="402"/>
                    <a:pt x="212" y="419"/>
                    <a:pt x="0" y="4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Freeform 48">
              <a:extLst>
                <a:ext uri="{FF2B5EF4-FFF2-40B4-BE49-F238E27FC236}">
                  <a16:creationId xmlns:a16="http://schemas.microsoft.com/office/drawing/2014/main" id="{B3F7476E-3352-D7A3-7C1F-1984D62089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8825" y="2532063"/>
              <a:ext cx="12114213" cy="1320800"/>
            </a:xfrm>
            <a:custGeom>
              <a:avLst/>
              <a:gdLst>
                <a:gd name="T0" fmla="*/ 637 w 4850"/>
                <a:gd name="T1" fmla="*/ 392 h 528"/>
                <a:gd name="T2" fmla="*/ 1274 w 4850"/>
                <a:gd name="T3" fmla="*/ 428 h 528"/>
                <a:gd name="T4" fmla="*/ 1314 w 4850"/>
                <a:gd name="T5" fmla="*/ 430 h 528"/>
                <a:gd name="T6" fmla="*/ 1394 w 4850"/>
                <a:gd name="T7" fmla="*/ 434 h 528"/>
                <a:gd name="T8" fmla="*/ 1593 w 4850"/>
                <a:gd name="T9" fmla="*/ 433 h 528"/>
                <a:gd name="T10" fmla="*/ 1753 w 4850"/>
                <a:gd name="T11" fmla="*/ 436 h 528"/>
                <a:gd name="T12" fmla="*/ 1911 w 4850"/>
                <a:gd name="T13" fmla="*/ 462 h 528"/>
                <a:gd name="T14" fmla="*/ 2227 w 4850"/>
                <a:gd name="T15" fmla="*/ 491 h 528"/>
                <a:gd name="T16" fmla="*/ 2547 w 4850"/>
                <a:gd name="T17" fmla="*/ 423 h 528"/>
                <a:gd name="T18" fmla="*/ 2575 w 4850"/>
                <a:gd name="T19" fmla="*/ 412 h 528"/>
                <a:gd name="T20" fmla="*/ 2682 w 4850"/>
                <a:gd name="T21" fmla="*/ 359 h 528"/>
                <a:gd name="T22" fmla="*/ 2957 w 4850"/>
                <a:gd name="T23" fmla="*/ 196 h 528"/>
                <a:gd name="T24" fmla="*/ 3241 w 4850"/>
                <a:gd name="T25" fmla="*/ 51 h 528"/>
                <a:gd name="T26" fmla="*/ 3555 w 4850"/>
                <a:gd name="T27" fmla="*/ 2 h 528"/>
                <a:gd name="T28" fmla="*/ 3862 w 4850"/>
                <a:gd name="T29" fmla="*/ 82 h 528"/>
                <a:gd name="T30" fmla="*/ 3990 w 4850"/>
                <a:gd name="T31" fmla="*/ 177 h 528"/>
                <a:gd name="T32" fmla="*/ 4384 w 4850"/>
                <a:gd name="T33" fmla="*/ 446 h 528"/>
                <a:gd name="T34" fmla="*/ 4691 w 4850"/>
                <a:gd name="T35" fmla="*/ 525 h 528"/>
                <a:gd name="T36" fmla="*/ 4691 w 4850"/>
                <a:gd name="T37" fmla="*/ 526 h 528"/>
                <a:gd name="T38" fmla="*/ 4384 w 4850"/>
                <a:gd name="T39" fmla="*/ 447 h 528"/>
                <a:gd name="T40" fmla="*/ 3988 w 4850"/>
                <a:gd name="T41" fmla="*/ 179 h 528"/>
                <a:gd name="T42" fmla="*/ 3860 w 4850"/>
                <a:gd name="T43" fmla="*/ 84 h 528"/>
                <a:gd name="T44" fmla="*/ 3555 w 4850"/>
                <a:gd name="T45" fmla="*/ 5 h 528"/>
                <a:gd name="T46" fmla="*/ 3242 w 4850"/>
                <a:gd name="T47" fmla="*/ 54 h 528"/>
                <a:gd name="T48" fmla="*/ 2958 w 4850"/>
                <a:gd name="T49" fmla="*/ 199 h 528"/>
                <a:gd name="T50" fmla="*/ 2684 w 4850"/>
                <a:gd name="T51" fmla="*/ 362 h 528"/>
                <a:gd name="T52" fmla="*/ 2577 w 4850"/>
                <a:gd name="T53" fmla="*/ 415 h 528"/>
                <a:gd name="T54" fmla="*/ 2549 w 4850"/>
                <a:gd name="T55" fmla="*/ 427 h 528"/>
                <a:gd name="T56" fmla="*/ 2228 w 4850"/>
                <a:gd name="T57" fmla="*/ 495 h 528"/>
                <a:gd name="T58" fmla="*/ 1910 w 4850"/>
                <a:gd name="T59" fmla="*/ 466 h 528"/>
                <a:gd name="T60" fmla="*/ 1753 w 4850"/>
                <a:gd name="T61" fmla="*/ 439 h 528"/>
                <a:gd name="T62" fmla="*/ 1593 w 4850"/>
                <a:gd name="T63" fmla="*/ 436 h 528"/>
                <a:gd name="T64" fmla="*/ 1394 w 4850"/>
                <a:gd name="T65" fmla="*/ 437 h 528"/>
                <a:gd name="T66" fmla="*/ 1314 w 4850"/>
                <a:gd name="T67" fmla="*/ 433 h 528"/>
                <a:gd name="T68" fmla="*/ 1274 w 4850"/>
                <a:gd name="T69" fmla="*/ 430 h 528"/>
                <a:gd name="T70" fmla="*/ 637 w 4850"/>
                <a:gd name="T71" fmla="*/ 394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850" h="528">
                  <a:moveTo>
                    <a:pt x="0" y="431"/>
                  </a:moveTo>
                  <a:cubicBezTo>
                    <a:pt x="212" y="414"/>
                    <a:pt x="424" y="397"/>
                    <a:pt x="637" y="392"/>
                  </a:cubicBezTo>
                  <a:cubicBezTo>
                    <a:pt x="743" y="390"/>
                    <a:pt x="850" y="391"/>
                    <a:pt x="956" y="398"/>
                  </a:cubicBezTo>
                  <a:cubicBezTo>
                    <a:pt x="1063" y="405"/>
                    <a:pt x="1168" y="419"/>
                    <a:pt x="1274" y="428"/>
                  </a:cubicBezTo>
                  <a:cubicBezTo>
                    <a:pt x="1294" y="429"/>
                    <a:pt x="1294" y="429"/>
                    <a:pt x="1294" y="429"/>
                  </a:cubicBezTo>
                  <a:cubicBezTo>
                    <a:pt x="1314" y="430"/>
                    <a:pt x="1314" y="430"/>
                    <a:pt x="1314" y="430"/>
                  </a:cubicBezTo>
                  <a:cubicBezTo>
                    <a:pt x="1354" y="432"/>
                    <a:pt x="1354" y="432"/>
                    <a:pt x="1354" y="432"/>
                  </a:cubicBezTo>
                  <a:cubicBezTo>
                    <a:pt x="1367" y="433"/>
                    <a:pt x="1381" y="434"/>
                    <a:pt x="1394" y="434"/>
                  </a:cubicBezTo>
                  <a:cubicBezTo>
                    <a:pt x="1407" y="434"/>
                    <a:pt x="1420" y="434"/>
                    <a:pt x="1434" y="435"/>
                  </a:cubicBezTo>
                  <a:cubicBezTo>
                    <a:pt x="1487" y="435"/>
                    <a:pt x="1540" y="434"/>
                    <a:pt x="1593" y="433"/>
                  </a:cubicBezTo>
                  <a:cubicBezTo>
                    <a:pt x="1620" y="432"/>
                    <a:pt x="1647" y="432"/>
                    <a:pt x="1673" y="432"/>
                  </a:cubicBezTo>
                  <a:cubicBezTo>
                    <a:pt x="1700" y="432"/>
                    <a:pt x="1726" y="433"/>
                    <a:pt x="1753" y="436"/>
                  </a:cubicBezTo>
                  <a:cubicBezTo>
                    <a:pt x="1780" y="438"/>
                    <a:pt x="1806" y="442"/>
                    <a:pt x="1832" y="447"/>
                  </a:cubicBezTo>
                  <a:cubicBezTo>
                    <a:pt x="1911" y="462"/>
                    <a:pt x="1911" y="462"/>
                    <a:pt x="1911" y="462"/>
                  </a:cubicBezTo>
                  <a:cubicBezTo>
                    <a:pt x="1963" y="472"/>
                    <a:pt x="2015" y="480"/>
                    <a:pt x="2068" y="486"/>
                  </a:cubicBezTo>
                  <a:cubicBezTo>
                    <a:pt x="2121" y="491"/>
                    <a:pt x="2174" y="493"/>
                    <a:pt x="2227" y="491"/>
                  </a:cubicBezTo>
                  <a:cubicBezTo>
                    <a:pt x="2334" y="487"/>
                    <a:pt x="2439" y="465"/>
                    <a:pt x="2538" y="427"/>
                  </a:cubicBezTo>
                  <a:cubicBezTo>
                    <a:pt x="2547" y="423"/>
                    <a:pt x="2547" y="423"/>
                    <a:pt x="2547" y="423"/>
                  </a:cubicBezTo>
                  <a:cubicBezTo>
                    <a:pt x="2557" y="419"/>
                    <a:pt x="2557" y="419"/>
                    <a:pt x="2557" y="419"/>
                  </a:cubicBezTo>
                  <a:cubicBezTo>
                    <a:pt x="2575" y="412"/>
                    <a:pt x="2575" y="412"/>
                    <a:pt x="2575" y="412"/>
                  </a:cubicBezTo>
                  <a:cubicBezTo>
                    <a:pt x="2587" y="406"/>
                    <a:pt x="2599" y="401"/>
                    <a:pt x="2611" y="395"/>
                  </a:cubicBezTo>
                  <a:cubicBezTo>
                    <a:pt x="2635" y="383"/>
                    <a:pt x="2659" y="371"/>
                    <a:pt x="2682" y="359"/>
                  </a:cubicBezTo>
                  <a:cubicBezTo>
                    <a:pt x="2729" y="334"/>
                    <a:pt x="2775" y="306"/>
                    <a:pt x="2820" y="279"/>
                  </a:cubicBezTo>
                  <a:cubicBezTo>
                    <a:pt x="2957" y="196"/>
                    <a:pt x="2957" y="196"/>
                    <a:pt x="2957" y="196"/>
                  </a:cubicBezTo>
                  <a:cubicBezTo>
                    <a:pt x="3002" y="168"/>
                    <a:pt x="3048" y="141"/>
                    <a:pt x="3095" y="116"/>
                  </a:cubicBezTo>
                  <a:cubicBezTo>
                    <a:pt x="3142" y="91"/>
                    <a:pt x="3191" y="69"/>
                    <a:pt x="3241" y="51"/>
                  </a:cubicBezTo>
                  <a:cubicBezTo>
                    <a:pt x="3291" y="33"/>
                    <a:pt x="3343" y="20"/>
                    <a:pt x="3396" y="11"/>
                  </a:cubicBezTo>
                  <a:cubicBezTo>
                    <a:pt x="3448" y="3"/>
                    <a:pt x="3502" y="0"/>
                    <a:pt x="3555" y="2"/>
                  </a:cubicBezTo>
                  <a:cubicBezTo>
                    <a:pt x="3608" y="4"/>
                    <a:pt x="3662" y="10"/>
                    <a:pt x="3713" y="23"/>
                  </a:cubicBezTo>
                  <a:cubicBezTo>
                    <a:pt x="3765" y="36"/>
                    <a:pt x="3816" y="55"/>
                    <a:pt x="3862" y="82"/>
                  </a:cubicBezTo>
                  <a:cubicBezTo>
                    <a:pt x="3885" y="95"/>
                    <a:pt x="3906" y="112"/>
                    <a:pt x="3927" y="128"/>
                  </a:cubicBezTo>
                  <a:cubicBezTo>
                    <a:pt x="3948" y="144"/>
                    <a:pt x="3969" y="161"/>
                    <a:pt x="3990" y="177"/>
                  </a:cubicBezTo>
                  <a:cubicBezTo>
                    <a:pt x="4073" y="244"/>
                    <a:pt x="4155" y="311"/>
                    <a:pt x="4245" y="369"/>
                  </a:cubicBezTo>
                  <a:cubicBezTo>
                    <a:pt x="4290" y="398"/>
                    <a:pt x="4336" y="424"/>
                    <a:pt x="4384" y="446"/>
                  </a:cubicBezTo>
                  <a:cubicBezTo>
                    <a:pt x="4433" y="468"/>
                    <a:pt x="4483" y="487"/>
                    <a:pt x="4534" y="501"/>
                  </a:cubicBezTo>
                  <a:cubicBezTo>
                    <a:pt x="4586" y="514"/>
                    <a:pt x="4638" y="523"/>
                    <a:pt x="4691" y="525"/>
                  </a:cubicBezTo>
                  <a:cubicBezTo>
                    <a:pt x="4745" y="527"/>
                    <a:pt x="4798" y="523"/>
                    <a:pt x="4850" y="511"/>
                  </a:cubicBezTo>
                  <a:cubicBezTo>
                    <a:pt x="4798" y="523"/>
                    <a:pt x="4745" y="528"/>
                    <a:pt x="4691" y="526"/>
                  </a:cubicBezTo>
                  <a:cubicBezTo>
                    <a:pt x="4638" y="523"/>
                    <a:pt x="4585" y="515"/>
                    <a:pt x="4534" y="502"/>
                  </a:cubicBezTo>
                  <a:cubicBezTo>
                    <a:pt x="4482" y="488"/>
                    <a:pt x="4432" y="469"/>
                    <a:pt x="4384" y="447"/>
                  </a:cubicBezTo>
                  <a:cubicBezTo>
                    <a:pt x="4335" y="425"/>
                    <a:pt x="4289" y="399"/>
                    <a:pt x="4244" y="370"/>
                  </a:cubicBezTo>
                  <a:cubicBezTo>
                    <a:pt x="4154" y="313"/>
                    <a:pt x="4071" y="245"/>
                    <a:pt x="3988" y="179"/>
                  </a:cubicBezTo>
                  <a:cubicBezTo>
                    <a:pt x="3967" y="162"/>
                    <a:pt x="3947" y="146"/>
                    <a:pt x="3925" y="130"/>
                  </a:cubicBezTo>
                  <a:cubicBezTo>
                    <a:pt x="3904" y="114"/>
                    <a:pt x="3883" y="97"/>
                    <a:pt x="3860" y="84"/>
                  </a:cubicBezTo>
                  <a:cubicBezTo>
                    <a:pt x="3815" y="57"/>
                    <a:pt x="3764" y="38"/>
                    <a:pt x="3713" y="26"/>
                  </a:cubicBezTo>
                  <a:cubicBezTo>
                    <a:pt x="3661" y="13"/>
                    <a:pt x="3608" y="6"/>
                    <a:pt x="3555" y="5"/>
                  </a:cubicBezTo>
                  <a:cubicBezTo>
                    <a:pt x="3502" y="3"/>
                    <a:pt x="3449" y="6"/>
                    <a:pt x="3396" y="14"/>
                  </a:cubicBezTo>
                  <a:cubicBezTo>
                    <a:pt x="3344" y="23"/>
                    <a:pt x="3292" y="36"/>
                    <a:pt x="3242" y="54"/>
                  </a:cubicBezTo>
                  <a:cubicBezTo>
                    <a:pt x="3192" y="72"/>
                    <a:pt x="3144" y="94"/>
                    <a:pt x="3097" y="119"/>
                  </a:cubicBezTo>
                  <a:cubicBezTo>
                    <a:pt x="3050" y="144"/>
                    <a:pt x="3004" y="171"/>
                    <a:pt x="2958" y="199"/>
                  </a:cubicBezTo>
                  <a:cubicBezTo>
                    <a:pt x="2822" y="282"/>
                    <a:pt x="2822" y="282"/>
                    <a:pt x="2822" y="282"/>
                  </a:cubicBezTo>
                  <a:cubicBezTo>
                    <a:pt x="2777" y="310"/>
                    <a:pt x="2731" y="337"/>
                    <a:pt x="2684" y="362"/>
                  </a:cubicBezTo>
                  <a:cubicBezTo>
                    <a:pt x="2661" y="375"/>
                    <a:pt x="2637" y="387"/>
                    <a:pt x="2613" y="399"/>
                  </a:cubicBezTo>
                  <a:cubicBezTo>
                    <a:pt x="2601" y="404"/>
                    <a:pt x="2589" y="410"/>
                    <a:pt x="2577" y="415"/>
                  </a:cubicBezTo>
                  <a:cubicBezTo>
                    <a:pt x="2558" y="423"/>
                    <a:pt x="2558" y="423"/>
                    <a:pt x="2558" y="423"/>
                  </a:cubicBezTo>
                  <a:cubicBezTo>
                    <a:pt x="2549" y="427"/>
                    <a:pt x="2549" y="427"/>
                    <a:pt x="2549" y="427"/>
                  </a:cubicBezTo>
                  <a:cubicBezTo>
                    <a:pt x="2540" y="431"/>
                    <a:pt x="2540" y="431"/>
                    <a:pt x="2540" y="431"/>
                  </a:cubicBezTo>
                  <a:cubicBezTo>
                    <a:pt x="2440" y="469"/>
                    <a:pt x="2334" y="491"/>
                    <a:pt x="2228" y="495"/>
                  </a:cubicBezTo>
                  <a:cubicBezTo>
                    <a:pt x="2174" y="497"/>
                    <a:pt x="2121" y="494"/>
                    <a:pt x="2068" y="489"/>
                  </a:cubicBezTo>
                  <a:cubicBezTo>
                    <a:pt x="2015" y="484"/>
                    <a:pt x="1962" y="476"/>
                    <a:pt x="1910" y="466"/>
                  </a:cubicBezTo>
                  <a:cubicBezTo>
                    <a:pt x="1832" y="450"/>
                    <a:pt x="1832" y="450"/>
                    <a:pt x="1832" y="450"/>
                  </a:cubicBezTo>
                  <a:cubicBezTo>
                    <a:pt x="1806" y="445"/>
                    <a:pt x="1779" y="441"/>
                    <a:pt x="1753" y="439"/>
                  </a:cubicBezTo>
                  <a:cubicBezTo>
                    <a:pt x="1726" y="437"/>
                    <a:pt x="1700" y="435"/>
                    <a:pt x="1673" y="435"/>
                  </a:cubicBezTo>
                  <a:cubicBezTo>
                    <a:pt x="1647" y="435"/>
                    <a:pt x="1620" y="435"/>
                    <a:pt x="1593" y="436"/>
                  </a:cubicBezTo>
                  <a:cubicBezTo>
                    <a:pt x="1540" y="436"/>
                    <a:pt x="1487" y="438"/>
                    <a:pt x="1434" y="437"/>
                  </a:cubicBezTo>
                  <a:cubicBezTo>
                    <a:pt x="1420" y="437"/>
                    <a:pt x="1407" y="437"/>
                    <a:pt x="1394" y="437"/>
                  </a:cubicBezTo>
                  <a:cubicBezTo>
                    <a:pt x="1380" y="436"/>
                    <a:pt x="1367" y="436"/>
                    <a:pt x="1354" y="435"/>
                  </a:cubicBezTo>
                  <a:cubicBezTo>
                    <a:pt x="1314" y="433"/>
                    <a:pt x="1314" y="433"/>
                    <a:pt x="1314" y="433"/>
                  </a:cubicBezTo>
                  <a:cubicBezTo>
                    <a:pt x="1294" y="432"/>
                    <a:pt x="1294" y="432"/>
                    <a:pt x="1294" y="432"/>
                  </a:cubicBezTo>
                  <a:cubicBezTo>
                    <a:pt x="1274" y="430"/>
                    <a:pt x="1274" y="430"/>
                    <a:pt x="1274" y="430"/>
                  </a:cubicBezTo>
                  <a:cubicBezTo>
                    <a:pt x="1168" y="422"/>
                    <a:pt x="1062" y="407"/>
                    <a:pt x="956" y="400"/>
                  </a:cubicBezTo>
                  <a:cubicBezTo>
                    <a:pt x="850" y="393"/>
                    <a:pt x="743" y="392"/>
                    <a:pt x="637" y="394"/>
                  </a:cubicBezTo>
                  <a:cubicBezTo>
                    <a:pt x="424" y="398"/>
                    <a:pt x="212" y="415"/>
                    <a:pt x="0" y="4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Freeform 49">
              <a:extLst>
                <a:ext uri="{FF2B5EF4-FFF2-40B4-BE49-F238E27FC236}">
                  <a16:creationId xmlns:a16="http://schemas.microsoft.com/office/drawing/2014/main" id="{68F712B9-2029-8CBC-2463-C0EF7523B1E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4063" y="2501900"/>
              <a:ext cx="12114213" cy="1385888"/>
            </a:xfrm>
            <a:custGeom>
              <a:avLst/>
              <a:gdLst>
                <a:gd name="T0" fmla="*/ 0 w 4850"/>
                <a:gd name="T1" fmla="*/ 433 h 554"/>
                <a:gd name="T2" fmla="*/ 320 w 4850"/>
                <a:gd name="T3" fmla="*/ 405 h 554"/>
                <a:gd name="T4" fmla="*/ 641 w 4850"/>
                <a:gd name="T5" fmla="*/ 396 h 554"/>
                <a:gd name="T6" fmla="*/ 961 w 4850"/>
                <a:gd name="T7" fmla="*/ 419 h 554"/>
                <a:gd name="T8" fmla="*/ 1277 w 4850"/>
                <a:gd name="T9" fmla="*/ 474 h 554"/>
                <a:gd name="T10" fmla="*/ 1436 w 4850"/>
                <a:gd name="T11" fmla="*/ 492 h 554"/>
                <a:gd name="T12" fmla="*/ 1596 w 4850"/>
                <a:gd name="T13" fmla="*/ 500 h 554"/>
                <a:gd name="T14" fmla="*/ 1756 w 4850"/>
                <a:gd name="T15" fmla="*/ 508 h 554"/>
                <a:gd name="T16" fmla="*/ 1796 w 4850"/>
                <a:gd name="T17" fmla="*/ 512 h 554"/>
                <a:gd name="T18" fmla="*/ 1836 w 4850"/>
                <a:gd name="T19" fmla="*/ 517 h 554"/>
                <a:gd name="T20" fmla="*/ 1916 w 4850"/>
                <a:gd name="T21" fmla="*/ 526 h 554"/>
                <a:gd name="T22" fmla="*/ 2076 w 4850"/>
                <a:gd name="T23" fmla="*/ 532 h 554"/>
                <a:gd name="T24" fmla="*/ 2236 w 4850"/>
                <a:gd name="T25" fmla="*/ 520 h 554"/>
                <a:gd name="T26" fmla="*/ 2542 w 4850"/>
                <a:gd name="T27" fmla="*/ 431 h 554"/>
                <a:gd name="T28" fmla="*/ 2821 w 4850"/>
                <a:gd name="T29" fmla="*/ 274 h 554"/>
                <a:gd name="T30" fmla="*/ 2958 w 4850"/>
                <a:gd name="T31" fmla="*/ 190 h 554"/>
                <a:gd name="T32" fmla="*/ 3098 w 4850"/>
                <a:gd name="T33" fmla="*/ 112 h 554"/>
                <a:gd name="T34" fmla="*/ 3171 w 4850"/>
                <a:gd name="T35" fmla="*/ 78 h 554"/>
                <a:gd name="T36" fmla="*/ 3246 w 4850"/>
                <a:gd name="T37" fmla="*/ 49 h 554"/>
                <a:gd name="T38" fmla="*/ 3402 w 4850"/>
                <a:gd name="T39" fmla="*/ 11 h 554"/>
                <a:gd name="T40" fmla="*/ 3562 w 4850"/>
                <a:gd name="T41" fmla="*/ 2 h 554"/>
                <a:gd name="T42" fmla="*/ 3721 w 4850"/>
                <a:gd name="T43" fmla="*/ 26 h 554"/>
                <a:gd name="T44" fmla="*/ 3867 w 4850"/>
                <a:gd name="T45" fmla="*/ 90 h 554"/>
                <a:gd name="T46" fmla="*/ 3900 w 4850"/>
                <a:gd name="T47" fmla="*/ 114 h 554"/>
                <a:gd name="T48" fmla="*/ 3931 w 4850"/>
                <a:gd name="T49" fmla="*/ 139 h 554"/>
                <a:gd name="T50" fmla="*/ 3993 w 4850"/>
                <a:gd name="T51" fmla="*/ 190 h 554"/>
                <a:gd name="T52" fmla="*/ 4245 w 4850"/>
                <a:gd name="T53" fmla="*/ 389 h 554"/>
                <a:gd name="T54" fmla="*/ 4533 w 4850"/>
                <a:gd name="T55" fmla="*/ 526 h 554"/>
                <a:gd name="T56" fmla="*/ 4691 w 4850"/>
                <a:gd name="T57" fmla="*/ 551 h 554"/>
                <a:gd name="T58" fmla="*/ 4850 w 4850"/>
                <a:gd name="T59" fmla="*/ 537 h 554"/>
                <a:gd name="T60" fmla="*/ 4691 w 4850"/>
                <a:gd name="T61" fmla="*/ 552 h 554"/>
                <a:gd name="T62" fmla="*/ 4533 w 4850"/>
                <a:gd name="T63" fmla="*/ 527 h 554"/>
                <a:gd name="T64" fmla="*/ 4244 w 4850"/>
                <a:gd name="T65" fmla="*/ 390 h 554"/>
                <a:gd name="T66" fmla="*/ 3991 w 4850"/>
                <a:gd name="T67" fmla="*/ 192 h 554"/>
                <a:gd name="T68" fmla="*/ 3930 w 4850"/>
                <a:gd name="T69" fmla="*/ 141 h 554"/>
                <a:gd name="T70" fmla="*/ 3898 w 4850"/>
                <a:gd name="T71" fmla="*/ 116 h 554"/>
                <a:gd name="T72" fmla="*/ 3866 w 4850"/>
                <a:gd name="T73" fmla="*/ 92 h 554"/>
                <a:gd name="T74" fmla="*/ 3720 w 4850"/>
                <a:gd name="T75" fmla="*/ 28 h 554"/>
                <a:gd name="T76" fmla="*/ 3562 w 4850"/>
                <a:gd name="T77" fmla="*/ 5 h 554"/>
                <a:gd name="T78" fmla="*/ 3402 w 4850"/>
                <a:gd name="T79" fmla="*/ 14 h 554"/>
                <a:gd name="T80" fmla="*/ 3247 w 4850"/>
                <a:gd name="T81" fmla="*/ 52 h 554"/>
                <a:gd name="T82" fmla="*/ 3172 w 4850"/>
                <a:gd name="T83" fmla="*/ 81 h 554"/>
                <a:gd name="T84" fmla="*/ 3100 w 4850"/>
                <a:gd name="T85" fmla="*/ 115 h 554"/>
                <a:gd name="T86" fmla="*/ 2960 w 4850"/>
                <a:gd name="T87" fmla="*/ 193 h 554"/>
                <a:gd name="T88" fmla="*/ 2823 w 4850"/>
                <a:gd name="T89" fmla="*/ 277 h 554"/>
                <a:gd name="T90" fmla="*/ 2544 w 4850"/>
                <a:gd name="T91" fmla="*/ 434 h 554"/>
                <a:gd name="T92" fmla="*/ 2236 w 4850"/>
                <a:gd name="T93" fmla="*/ 524 h 554"/>
                <a:gd name="T94" fmla="*/ 2076 w 4850"/>
                <a:gd name="T95" fmla="*/ 535 h 554"/>
                <a:gd name="T96" fmla="*/ 1916 w 4850"/>
                <a:gd name="T97" fmla="*/ 529 h 554"/>
                <a:gd name="T98" fmla="*/ 1836 w 4850"/>
                <a:gd name="T99" fmla="*/ 520 h 554"/>
                <a:gd name="T100" fmla="*/ 1796 w 4850"/>
                <a:gd name="T101" fmla="*/ 515 h 554"/>
                <a:gd name="T102" fmla="*/ 1756 w 4850"/>
                <a:gd name="T103" fmla="*/ 511 h 554"/>
                <a:gd name="T104" fmla="*/ 1596 w 4850"/>
                <a:gd name="T105" fmla="*/ 503 h 554"/>
                <a:gd name="T106" fmla="*/ 1436 w 4850"/>
                <a:gd name="T107" fmla="*/ 495 h 554"/>
                <a:gd name="T108" fmla="*/ 1276 w 4850"/>
                <a:gd name="T109" fmla="*/ 476 h 554"/>
                <a:gd name="T110" fmla="*/ 960 w 4850"/>
                <a:gd name="T111" fmla="*/ 422 h 554"/>
                <a:gd name="T112" fmla="*/ 641 w 4850"/>
                <a:gd name="T113" fmla="*/ 398 h 554"/>
                <a:gd name="T114" fmla="*/ 320 w 4850"/>
                <a:gd name="T115" fmla="*/ 406 h 554"/>
                <a:gd name="T116" fmla="*/ 0 w 4850"/>
                <a:gd name="T117" fmla="*/ 433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50" h="554">
                  <a:moveTo>
                    <a:pt x="0" y="433"/>
                  </a:moveTo>
                  <a:cubicBezTo>
                    <a:pt x="107" y="422"/>
                    <a:pt x="213" y="412"/>
                    <a:pt x="320" y="405"/>
                  </a:cubicBezTo>
                  <a:cubicBezTo>
                    <a:pt x="427" y="399"/>
                    <a:pt x="534" y="395"/>
                    <a:pt x="641" y="396"/>
                  </a:cubicBezTo>
                  <a:cubicBezTo>
                    <a:pt x="748" y="398"/>
                    <a:pt x="855" y="405"/>
                    <a:pt x="961" y="419"/>
                  </a:cubicBezTo>
                  <a:cubicBezTo>
                    <a:pt x="1067" y="434"/>
                    <a:pt x="1171" y="457"/>
                    <a:pt x="1277" y="474"/>
                  </a:cubicBezTo>
                  <a:cubicBezTo>
                    <a:pt x="1330" y="482"/>
                    <a:pt x="1383" y="488"/>
                    <a:pt x="1436" y="492"/>
                  </a:cubicBezTo>
                  <a:cubicBezTo>
                    <a:pt x="1489" y="496"/>
                    <a:pt x="1543" y="498"/>
                    <a:pt x="1596" y="500"/>
                  </a:cubicBezTo>
                  <a:cubicBezTo>
                    <a:pt x="1650" y="501"/>
                    <a:pt x="1703" y="503"/>
                    <a:pt x="1756" y="508"/>
                  </a:cubicBezTo>
                  <a:cubicBezTo>
                    <a:pt x="1770" y="509"/>
                    <a:pt x="1783" y="510"/>
                    <a:pt x="1796" y="512"/>
                  </a:cubicBezTo>
                  <a:cubicBezTo>
                    <a:pt x="1836" y="517"/>
                    <a:pt x="1836" y="517"/>
                    <a:pt x="1836" y="517"/>
                  </a:cubicBezTo>
                  <a:cubicBezTo>
                    <a:pt x="1863" y="520"/>
                    <a:pt x="1889" y="523"/>
                    <a:pt x="1916" y="526"/>
                  </a:cubicBezTo>
                  <a:cubicBezTo>
                    <a:pt x="1969" y="530"/>
                    <a:pt x="2023" y="532"/>
                    <a:pt x="2076" y="532"/>
                  </a:cubicBezTo>
                  <a:cubicBezTo>
                    <a:pt x="2129" y="531"/>
                    <a:pt x="2183" y="528"/>
                    <a:pt x="2236" y="520"/>
                  </a:cubicBezTo>
                  <a:cubicBezTo>
                    <a:pt x="2341" y="505"/>
                    <a:pt x="2445" y="475"/>
                    <a:pt x="2542" y="431"/>
                  </a:cubicBezTo>
                  <a:cubicBezTo>
                    <a:pt x="2639" y="386"/>
                    <a:pt x="2730" y="330"/>
                    <a:pt x="2821" y="274"/>
                  </a:cubicBezTo>
                  <a:cubicBezTo>
                    <a:pt x="2867" y="245"/>
                    <a:pt x="2912" y="217"/>
                    <a:pt x="2958" y="190"/>
                  </a:cubicBezTo>
                  <a:cubicBezTo>
                    <a:pt x="3004" y="162"/>
                    <a:pt x="3050" y="136"/>
                    <a:pt x="3098" y="112"/>
                  </a:cubicBezTo>
                  <a:cubicBezTo>
                    <a:pt x="3122" y="100"/>
                    <a:pt x="3146" y="88"/>
                    <a:pt x="3171" y="78"/>
                  </a:cubicBezTo>
                  <a:cubicBezTo>
                    <a:pt x="3196" y="67"/>
                    <a:pt x="3221" y="58"/>
                    <a:pt x="3246" y="49"/>
                  </a:cubicBezTo>
                  <a:cubicBezTo>
                    <a:pt x="3297" y="32"/>
                    <a:pt x="3349" y="19"/>
                    <a:pt x="3402" y="11"/>
                  </a:cubicBezTo>
                  <a:cubicBezTo>
                    <a:pt x="3455" y="3"/>
                    <a:pt x="3509" y="0"/>
                    <a:pt x="3562" y="2"/>
                  </a:cubicBezTo>
                  <a:cubicBezTo>
                    <a:pt x="3616" y="4"/>
                    <a:pt x="3669" y="12"/>
                    <a:pt x="3721" y="26"/>
                  </a:cubicBezTo>
                  <a:cubicBezTo>
                    <a:pt x="3772" y="40"/>
                    <a:pt x="3823" y="61"/>
                    <a:pt x="3867" y="90"/>
                  </a:cubicBezTo>
                  <a:cubicBezTo>
                    <a:pt x="3879" y="98"/>
                    <a:pt x="3889" y="106"/>
                    <a:pt x="3900" y="114"/>
                  </a:cubicBezTo>
                  <a:cubicBezTo>
                    <a:pt x="3910" y="122"/>
                    <a:pt x="3921" y="131"/>
                    <a:pt x="3931" y="139"/>
                  </a:cubicBezTo>
                  <a:cubicBezTo>
                    <a:pt x="3952" y="156"/>
                    <a:pt x="3972" y="173"/>
                    <a:pt x="3993" y="190"/>
                  </a:cubicBezTo>
                  <a:cubicBezTo>
                    <a:pt x="4075" y="259"/>
                    <a:pt x="4156" y="329"/>
                    <a:pt x="4245" y="389"/>
                  </a:cubicBezTo>
                  <a:cubicBezTo>
                    <a:pt x="4333" y="449"/>
                    <a:pt x="4430" y="497"/>
                    <a:pt x="4533" y="526"/>
                  </a:cubicBezTo>
                  <a:cubicBezTo>
                    <a:pt x="4585" y="540"/>
                    <a:pt x="4638" y="549"/>
                    <a:pt x="4691" y="551"/>
                  </a:cubicBezTo>
                  <a:cubicBezTo>
                    <a:pt x="4744" y="554"/>
                    <a:pt x="4798" y="549"/>
                    <a:pt x="4850" y="537"/>
                  </a:cubicBezTo>
                  <a:cubicBezTo>
                    <a:pt x="4798" y="549"/>
                    <a:pt x="4744" y="554"/>
                    <a:pt x="4691" y="552"/>
                  </a:cubicBezTo>
                  <a:cubicBezTo>
                    <a:pt x="4638" y="550"/>
                    <a:pt x="4584" y="540"/>
                    <a:pt x="4533" y="527"/>
                  </a:cubicBezTo>
                  <a:cubicBezTo>
                    <a:pt x="4429" y="498"/>
                    <a:pt x="4332" y="450"/>
                    <a:pt x="4244" y="390"/>
                  </a:cubicBezTo>
                  <a:cubicBezTo>
                    <a:pt x="4155" y="331"/>
                    <a:pt x="4073" y="261"/>
                    <a:pt x="3991" y="192"/>
                  </a:cubicBezTo>
                  <a:cubicBezTo>
                    <a:pt x="3971" y="175"/>
                    <a:pt x="3950" y="158"/>
                    <a:pt x="3930" y="141"/>
                  </a:cubicBezTo>
                  <a:cubicBezTo>
                    <a:pt x="3919" y="133"/>
                    <a:pt x="3909" y="124"/>
                    <a:pt x="3898" y="116"/>
                  </a:cubicBezTo>
                  <a:cubicBezTo>
                    <a:pt x="3888" y="108"/>
                    <a:pt x="3877" y="100"/>
                    <a:pt x="3866" y="92"/>
                  </a:cubicBezTo>
                  <a:cubicBezTo>
                    <a:pt x="3821" y="63"/>
                    <a:pt x="3772" y="42"/>
                    <a:pt x="3720" y="28"/>
                  </a:cubicBezTo>
                  <a:cubicBezTo>
                    <a:pt x="3669" y="15"/>
                    <a:pt x="3615" y="7"/>
                    <a:pt x="3562" y="5"/>
                  </a:cubicBezTo>
                  <a:cubicBezTo>
                    <a:pt x="3509" y="3"/>
                    <a:pt x="3455" y="6"/>
                    <a:pt x="3402" y="14"/>
                  </a:cubicBezTo>
                  <a:cubicBezTo>
                    <a:pt x="3350" y="22"/>
                    <a:pt x="3298" y="35"/>
                    <a:pt x="3247" y="52"/>
                  </a:cubicBezTo>
                  <a:cubicBezTo>
                    <a:pt x="3222" y="61"/>
                    <a:pt x="3197" y="70"/>
                    <a:pt x="3172" y="81"/>
                  </a:cubicBezTo>
                  <a:cubicBezTo>
                    <a:pt x="3148" y="91"/>
                    <a:pt x="3124" y="103"/>
                    <a:pt x="3100" y="115"/>
                  </a:cubicBezTo>
                  <a:cubicBezTo>
                    <a:pt x="3052" y="139"/>
                    <a:pt x="3006" y="165"/>
                    <a:pt x="2960" y="193"/>
                  </a:cubicBezTo>
                  <a:cubicBezTo>
                    <a:pt x="2914" y="220"/>
                    <a:pt x="2869" y="249"/>
                    <a:pt x="2823" y="277"/>
                  </a:cubicBezTo>
                  <a:cubicBezTo>
                    <a:pt x="2732" y="333"/>
                    <a:pt x="2641" y="389"/>
                    <a:pt x="2544" y="434"/>
                  </a:cubicBezTo>
                  <a:cubicBezTo>
                    <a:pt x="2446" y="479"/>
                    <a:pt x="2342" y="509"/>
                    <a:pt x="2236" y="524"/>
                  </a:cubicBezTo>
                  <a:cubicBezTo>
                    <a:pt x="2183" y="531"/>
                    <a:pt x="2129" y="535"/>
                    <a:pt x="2076" y="535"/>
                  </a:cubicBezTo>
                  <a:cubicBezTo>
                    <a:pt x="2022" y="536"/>
                    <a:pt x="1969" y="534"/>
                    <a:pt x="1916" y="529"/>
                  </a:cubicBezTo>
                  <a:cubicBezTo>
                    <a:pt x="1889" y="527"/>
                    <a:pt x="1862" y="523"/>
                    <a:pt x="1836" y="520"/>
                  </a:cubicBezTo>
                  <a:cubicBezTo>
                    <a:pt x="1796" y="515"/>
                    <a:pt x="1796" y="515"/>
                    <a:pt x="1796" y="515"/>
                  </a:cubicBezTo>
                  <a:cubicBezTo>
                    <a:pt x="1783" y="514"/>
                    <a:pt x="1769" y="512"/>
                    <a:pt x="1756" y="511"/>
                  </a:cubicBezTo>
                  <a:cubicBezTo>
                    <a:pt x="1703" y="506"/>
                    <a:pt x="1650" y="504"/>
                    <a:pt x="1596" y="503"/>
                  </a:cubicBezTo>
                  <a:cubicBezTo>
                    <a:pt x="1543" y="501"/>
                    <a:pt x="1489" y="499"/>
                    <a:pt x="1436" y="495"/>
                  </a:cubicBezTo>
                  <a:cubicBezTo>
                    <a:pt x="1382" y="491"/>
                    <a:pt x="1329" y="485"/>
                    <a:pt x="1276" y="476"/>
                  </a:cubicBezTo>
                  <a:cubicBezTo>
                    <a:pt x="1171" y="459"/>
                    <a:pt x="1066" y="436"/>
                    <a:pt x="960" y="422"/>
                  </a:cubicBezTo>
                  <a:cubicBezTo>
                    <a:pt x="854" y="407"/>
                    <a:pt x="747" y="400"/>
                    <a:pt x="641" y="398"/>
                  </a:cubicBezTo>
                  <a:cubicBezTo>
                    <a:pt x="534" y="396"/>
                    <a:pt x="427" y="400"/>
                    <a:pt x="320" y="406"/>
                  </a:cubicBezTo>
                  <a:cubicBezTo>
                    <a:pt x="213" y="412"/>
                    <a:pt x="107" y="422"/>
                    <a:pt x="0" y="4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50">
              <a:extLst>
                <a:ext uri="{FF2B5EF4-FFF2-40B4-BE49-F238E27FC236}">
                  <a16:creationId xmlns:a16="http://schemas.microsoft.com/office/drawing/2014/main" id="{C2BABD46-A632-01B3-7AAE-B4310CEDEBF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2475" y="2471738"/>
              <a:ext cx="12111038" cy="1468438"/>
            </a:xfrm>
            <a:custGeom>
              <a:avLst/>
              <a:gdLst>
                <a:gd name="T0" fmla="*/ 321 w 4849"/>
                <a:gd name="T1" fmla="*/ 404 h 587"/>
                <a:gd name="T2" fmla="*/ 563 w 4849"/>
                <a:gd name="T3" fmla="*/ 399 h 587"/>
                <a:gd name="T4" fmla="*/ 805 w 4849"/>
                <a:gd name="T5" fmla="*/ 417 h 587"/>
                <a:gd name="T6" fmla="*/ 845 w 4849"/>
                <a:gd name="T7" fmla="*/ 422 h 587"/>
                <a:gd name="T8" fmla="*/ 925 w 4849"/>
                <a:gd name="T9" fmla="*/ 436 h 587"/>
                <a:gd name="T10" fmla="*/ 964 w 4849"/>
                <a:gd name="T11" fmla="*/ 444 h 587"/>
                <a:gd name="T12" fmla="*/ 1436 w 4849"/>
                <a:gd name="T13" fmla="*/ 553 h 587"/>
                <a:gd name="T14" fmla="*/ 1758 w 4849"/>
                <a:gd name="T15" fmla="*/ 578 h 587"/>
                <a:gd name="T16" fmla="*/ 1919 w 4849"/>
                <a:gd name="T17" fmla="*/ 583 h 587"/>
                <a:gd name="T18" fmla="*/ 2238 w 4849"/>
                <a:gd name="T19" fmla="*/ 546 h 587"/>
                <a:gd name="T20" fmla="*/ 3098 w 4849"/>
                <a:gd name="T21" fmla="*/ 109 h 587"/>
                <a:gd name="T22" fmla="*/ 3566 w 4849"/>
                <a:gd name="T23" fmla="*/ 2 h 587"/>
                <a:gd name="T24" fmla="*/ 3870 w 4849"/>
                <a:gd name="T25" fmla="*/ 99 h 587"/>
                <a:gd name="T26" fmla="*/ 3933 w 4849"/>
                <a:gd name="T27" fmla="*/ 150 h 587"/>
                <a:gd name="T28" fmla="*/ 4242 w 4849"/>
                <a:gd name="T29" fmla="*/ 408 h 587"/>
                <a:gd name="T30" fmla="*/ 4531 w 4849"/>
                <a:gd name="T31" fmla="*/ 551 h 587"/>
                <a:gd name="T32" fmla="*/ 4849 w 4849"/>
                <a:gd name="T33" fmla="*/ 562 h 587"/>
                <a:gd name="T34" fmla="*/ 4530 w 4849"/>
                <a:gd name="T35" fmla="*/ 551 h 587"/>
                <a:gd name="T36" fmla="*/ 4241 w 4849"/>
                <a:gd name="T37" fmla="*/ 410 h 587"/>
                <a:gd name="T38" fmla="*/ 3931 w 4849"/>
                <a:gd name="T39" fmla="*/ 152 h 587"/>
                <a:gd name="T40" fmla="*/ 3869 w 4849"/>
                <a:gd name="T41" fmla="*/ 101 h 587"/>
                <a:gd name="T42" fmla="*/ 3566 w 4849"/>
                <a:gd name="T43" fmla="*/ 5 h 587"/>
                <a:gd name="T44" fmla="*/ 3249 w 4849"/>
                <a:gd name="T45" fmla="*/ 51 h 587"/>
                <a:gd name="T46" fmla="*/ 3099 w 4849"/>
                <a:gd name="T47" fmla="*/ 112 h 587"/>
                <a:gd name="T48" fmla="*/ 2542 w 4849"/>
                <a:gd name="T49" fmla="*/ 438 h 587"/>
                <a:gd name="T50" fmla="*/ 2080 w 4849"/>
                <a:gd name="T51" fmla="*/ 577 h 587"/>
                <a:gd name="T52" fmla="*/ 1838 w 4849"/>
                <a:gd name="T53" fmla="*/ 585 h 587"/>
                <a:gd name="T54" fmla="*/ 1596 w 4849"/>
                <a:gd name="T55" fmla="*/ 572 h 587"/>
                <a:gd name="T56" fmla="*/ 1277 w 4849"/>
                <a:gd name="T57" fmla="*/ 526 h 587"/>
                <a:gd name="T58" fmla="*/ 944 w 4849"/>
                <a:gd name="T59" fmla="*/ 442 h 587"/>
                <a:gd name="T60" fmla="*/ 884 w 4849"/>
                <a:gd name="T61" fmla="*/ 431 h 587"/>
                <a:gd name="T62" fmla="*/ 825 w 4849"/>
                <a:gd name="T63" fmla="*/ 421 h 587"/>
                <a:gd name="T64" fmla="*/ 644 w 4849"/>
                <a:gd name="T65" fmla="*/ 404 h 587"/>
                <a:gd name="T66" fmla="*/ 483 w 4849"/>
                <a:gd name="T67" fmla="*/ 400 h 587"/>
                <a:gd name="T68" fmla="*/ 0 w 4849"/>
                <a:gd name="T69" fmla="*/ 435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849" h="587">
                  <a:moveTo>
                    <a:pt x="0" y="435"/>
                  </a:moveTo>
                  <a:cubicBezTo>
                    <a:pt x="107" y="421"/>
                    <a:pt x="214" y="410"/>
                    <a:pt x="321" y="404"/>
                  </a:cubicBezTo>
                  <a:cubicBezTo>
                    <a:pt x="375" y="400"/>
                    <a:pt x="429" y="399"/>
                    <a:pt x="483" y="398"/>
                  </a:cubicBezTo>
                  <a:cubicBezTo>
                    <a:pt x="510" y="398"/>
                    <a:pt x="537" y="398"/>
                    <a:pt x="563" y="399"/>
                  </a:cubicBezTo>
                  <a:cubicBezTo>
                    <a:pt x="590" y="399"/>
                    <a:pt x="617" y="401"/>
                    <a:pt x="644" y="402"/>
                  </a:cubicBezTo>
                  <a:cubicBezTo>
                    <a:pt x="698" y="405"/>
                    <a:pt x="752" y="409"/>
                    <a:pt x="805" y="417"/>
                  </a:cubicBezTo>
                  <a:cubicBezTo>
                    <a:pt x="825" y="419"/>
                    <a:pt x="825" y="419"/>
                    <a:pt x="825" y="419"/>
                  </a:cubicBezTo>
                  <a:cubicBezTo>
                    <a:pt x="832" y="420"/>
                    <a:pt x="838" y="421"/>
                    <a:pt x="845" y="422"/>
                  </a:cubicBezTo>
                  <a:cubicBezTo>
                    <a:pt x="885" y="428"/>
                    <a:pt x="885" y="428"/>
                    <a:pt x="885" y="428"/>
                  </a:cubicBezTo>
                  <a:cubicBezTo>
                    <a:pt x="925" y="436"/>
                    <a:pt x="925" y="436"/>
                    <a:pt x="925" y="436"/>
                  </a:cubicBezTo>
                  <a:cubicBezTo>
                    <a:pt x="944" y="440"/>
                    <a:pt x="944" y="440"/>
                    <a:pt x="944" y="440"/>
                  </a:cubicBezTo>
                  <a:cubicBezTo>
                    <a:pt x="964" y="444"/>
                    <a:pt x="964" y="444"/>
                    <a:pt x="964" y="444"/>
                  </a:cubicBezTo>
                  <a:cubicBezTo>
                    <a:pt x="1069" y="467"/>
                    <a:pt x="1173" y="498"/>
                    <a:pt x="1277" y="523"/>
                  </a:cubicBezTo>
                  <a:cubicBezTo>
                    <a:pt x="1330" y="535"/>
                    <a:pt x="1383" y="545"/>
                    <a:pt x="1436" y="553"/>
                  </a:cubicBezTo>
                  <a:cubicBezTo>
                    <a:pt x="1489" y="560"/>
                    <a:pt x="1543" y="565"/>
                    <a:pt x="1596" y="569"/>
                  </a:cubicBezTo>
                  <a:cubicBezTo>
                    <a:pt x="1758" y="578"/>
                    <a:pt x="1758" y="578"/>
                    <a:pt x="1758" y="578"/>
                  </a:cubicBezTo>
                  <a:cubicBezTo>
                    <a:pt x="1784" y="580"/>
                    <a:pt x="1811" y="581"/>
                    <a:pt x="1838" y="582"/>
                  </a:cubicBezTo>
                  <a:cubicBezTo>
                    <a:pt x="1865" y="584"/>
                    <a:pt x="1892" y="584"/>
                    <a:pt x="1919" y="583"/>
                  </a:cubicBezTo>
                  <a:cubicBezTo>
                    <a:pt x="1973" y="583"/>
                    <a:pt x="2026" y="579"/>
                    <a:pt x="2080" y="573"/>
                  </a:cubicBezTo>
                  <a:cubicBezTo>
                    <a:pt x="2133" y="567"/>
                    <a:pt x="2186" y="558"/>
                    <a:pt x="2238" y="546"/>
                  </a:cubicBezTo>
                  <a:cubicBezTo>
                    <a:pt x="2343" y="521"/>
                    <a:pt x="2445" y="484"/>
                    <a:pt x="2540" y="434"/>
                  </a:cubicBezTo>
                  <a:cubicBezTo>
                    <a:pt x="2731" y="335"/>
                    <a:pt x="2904" y="203"/>
                    <a:pt x="3098" y="109"/>
                  </a:cubicBezTo>
                  <a:cubicBezTo>
                    <a:pt x="3195" y="62"/>
                    <a:pt x="3298" y="27"/>
                    <a:pt x="3405" y="10"/>
                  </a:cubicBezTo>
                  <a:cubicBezTo>
                    <a:pt x="3458" y="3"/>
                    <a:pt x="3512" y="0"/>
                    <a:pt x="3566" y="2"/>
                  </a:cubicBezTo>
                  <a:cubicBezTo>
                    <a:pt x="3620" y="5"/>
                    <a:pt x="3674" y="13"/>
                    <a:pt x="3725" y="28"/>
                  </a:cubicBezTo>
                  <a:cubicBezTo>
                    <a:pt x="3777" y="44"/>
                    <a:pt x="3827" y="67"/>
                    <a:pt x="3870" y="99"/>
                  </a:cubicBezTo>
                  <a:cubicBezTo>
                    <a:pt x="3881" y="107"/>
                    <a:pt x="3892" y="115"/>
                    <a:pt x="3902" y="124"/>
                  </a:cubicBezTo>
                  <a:cubicBezTo>
                    <a:pt x="3912" y="133"/>
                    <a:pt x="3923" y="141"/>
                    <a:pt x="3933" y="150"/>
                  </a:cubicBezTo>
                  <a:cubicBezTo>
                    <a:pt x="3953" y="167"/>
                    <a:pt x="3974" y="185"/>
                    <a:pt x="3994" y="203"/>
                  </a:cubicBezTo>
                  <a:cubicBezTo>
                    <a:pt x="4074" y="274"/>
                    <a:pt x="4154" y="347"/>
                    <a:pt x="4242" y="408"/>
                  </a:cubicBezTo>
                  <a:cubicBezTo>
                    <a:pt x="4286" y="439"/>
                    <a:pt x="4332" y="468"/>
                    <a:pt x="4381" y="492"/>
                  </a:cubicBezTo>
                  <a:cubicBezTo>
                    <a:pt x="4429" y="516"/>
                    <a:pt x="4479" y="536"/>
                    <a:pt x="4531" y="551"/>
                  </a:cubicBezTo>
                  <a:cubicBezTo>
                    <a:pt x="4582" y="565"/>
                    <a:pt x="4635" y="575"/>
                    <a:pt x="4689" y="577"/>
                  </a:cubicBezTo>
                  <a:cubicBezTo>
                    <a:pt x="4743" y="580"/>
                    <a:pt x="4797" y="575"/>
                    <a:pt x="4849" y="562"/>
                  </a:cubicBezTo>
                  <a:cubicBezTo>
                    <a:pt x="4797" y="575"/>
                    <a:pt x="4743" y="580"/>
                    <a:pt x="4689" y="578"/>
                  </a:cubicBezTo>
                  <a:cubicBezTo>
                    <a:pt x="4635" y="576"/>
                    <a:pt x="4582" y="566"/>
                    <a:pt x="4530" y="551"/>
                  </a:cubicBezTo>
                  <a:cubicBezTo>
                    <a:pt x="4478" y="537"/>
                    <a:pt x="4428" y="517"/>
                    <a:pt x="4380" y="493"/>
                  </a:cubicBezTo>
                  <a:cubicBezTo>
                    <a:pt x="4332" y="469"/>
                    <a:pt x="4285" y="441"/>
                    <a:pt x="4241" y="410"/>
                  </a:cubicBezTo>
                  <a:cubicBezTo>
                    <a:pt x="4153" y="348"/>
                    <a:pt x="4073" y="276"/>
                    <a:pt x="3992" y="205"/>
                  </a:cubicBezTo>
                  <a:cubicBezTo>
                    <a:pt x="3972" y="187"/>
                    <a:pt x="3952" y="169"/>
                    <a:pt x="3931" y="152"/>
                  </a:cubicBezTo>
                  <a:cubicBezTo>
                    <a:pt x="3921" y="143"/>
                    <a:pt x="3911" y="134"/>
                    <a:pt x="3900" y="126"/>
                  </a:cubicBezTo>
                  <a:cubicBezTo>
                    <a:pt x="3890" y="117"/>
                    <a:pt x="3880" y="109"/>
                    <a:pt x="3869" y="101"/>
                  </a:cubicBezTo>
                  <a:cubicBezTo>
                    <a:pt x="3825" y="69"/>
                    <a:pt x="3776" y="46"/>
                    <a:pt x="3725" y="31"/>
                  </a:cubicBezTo>
                  <a:cubicBezTo>
                    <a:pt x="3673" y="16"/>
                    <a:pt x="3620" y="8"/>
                    <a:pt x="3566" y="5"/>
                  </a:cubicBezTo>
                  <a:cubicBezTo>
                    <a:pt x="3512" y="3"/>
                    <a:pt x="3458" y="6"/>
                    <a:pt x="3405" y="13"/>
                  </a:cubicBezTo>
                  <a:cubicBezTo>
                    <a:pt x="3352" y="21"/>
                    <a:pt x="3300" y="35"/>
                    <a:pt x="3249" y="51"/>
                  </a:cubicBezTo>
                  <a:cubicBezTo>
                    <a:pt x="3223" y="60"/>
                    <a:pt x="3198" y="69"/>
                    <a:pt x="3173" y="79"/>
                  </a:cubicBezTo>
                  <a:cubicBezTo>
                    <a:pt x="3148" y="89"/>
                    <a:pt x="3124" y="100"/>
                    <a:pt x="3099" y="112"/>
                  </a:cubicBezTo>
                  <a:cubicBezTo>
                    <a:pt x="3003" y="159"/>
                    <a:pt x="2911" y="216"/>
                    <a:pt x="2820" y="273"/>
                  </a:cubicBezTo>
                  <a:cubicBezTo>
                    <a:pt x="2729" y="330"/>
                    <a:pt x="2638" y="388"/>
                    <a:pt x="2542" y="438"/>
                  </a:cubicBezTo>
                  <a:cubicBezTo>
                    <a:pt x="2446" y="488"/>
                    <a:pt x="2344" y="525"/>
                    <a:pt x="2239" y="549"/>
                  </a:cubicBezTo>
                  <a:cubicBezTo>
                    <a:pt x="2187" y="562"/>
                    <a:pt x="2134" y="570"/>
                    <a:pt x="2080" y="577"/>
                  </a:cubicBezTo>
                  <a:cubicBezTo>
                    <a:pt x="2027" y="583"/>
                    <a:pt x="1973" y="586"/>
                    <a:pt x="1919" y="587"/>
                  </a:cubicBezTo>
                  <a:cubicBezTo>
                    <a:pt x="1892" y="587"/>
                    <a:pt x="1865" y="587"/>
                    <a:pt x="1838" y="585"/>
                  </a:cubicBezTo>
                  <a:cubicBezTo>
                    <a:pt x="1811" y="584"/>
                    <a:pt x="1784" y="583"/>
                    <a:pt x="1757" y="582"/>
                  </a:cubicBezTo>
                  <a:cubicBezTo>
                    <a:pt x="1596" y="572"/>
                    <a:pt x="1596" y="572"/>
                    <a:pt x="1596" y="572"/>
                  </a:cubicBezTo>
                  <a:cubicBezTo>
                    <a:pt x="1542" y="568"/>
                    <a:pt x="1489" y="563"/>
                    <a:pt x="1435" y="555"/>
                  </a:cubicBezTo>
                  <a:cubicBezTo>
                    <a:pt x="1382" y="548"/>
                    <a:pt x="1329" y="538"/>
                    <a:pt x="1277" y="526"/>
                  </a:cubicBezTo>
                  <a:cubicBezTo>
                    <a:pt x="1172" y="501"/>
                    <a:pt x="1069" y="469"/>
                    <a:pt x="964" y="446"/>
                  </a:cubicBezTo>
                  <a:cubicBezTo>
                    <a:pt x="944" y="442"/>
                    <a:pt x="944" y="442"/>
                    <a:pt x="944" y="442"/>
                  </a:cubicBezTo>
                  <a:cubicBezTo>
                    <a:pt x="924" y="438"/>
                    <a:pt x="924" y="438"/>
                    <a:pt x="924" y="438"/>
                  </a:cubicBezTo>
                  <a:cubicBezTo>
                    <a:pt x="884" y="431"/>
                    <a:pt x="884" y="431"/>
                    <a:pt x="884" y="431"/>
                  </a:cubicBezTo>
                  <a:cubicBezTo>
                    <a:pt x="845" y="424"/>
                    <a:pt x="845" y="424"/>
                    <a:pt x="845" y="424"/>
                  </a:cubicBezTo>
                  <a:cubicBezTo>
                    <a:pt x="838" y="423"/>
                    <a:pt x="831" y="422"/>
                    <a:pt x="825" y="421"/>
                  </a:cubicBezTo>
                  <a:cubicBezTo>
                    <a:pt x="805" y="419"/>
                    <a:pt x="805" y="419"/>
                    <a:pt x="805" y="419"/>
                  </a:cubicBezTo>
                  <a:cubicBezTo>
                    <a:pt x="751" y="411"/>
                    <a:pt x="698" y="407"/>
                    <a:pt x="644" y="404"/>
                  </a:cubicBezTo>
                  <a:cubicBezTo>
                    <a:pt x="617" y="403"/>
                    <a:pt x="590" y="401"/>
                    <a:pt x="563" y="401"/>
                  </a:cubicBezTo>
                  <a:cubicBezTo>
                    <a:pt x="537" y="400"/>
                    <a:pt x="510" y="400"/>
                    <a:pt x="483" y="400"/>
                  </a:cubicBezTo>
                  <a:cubicBezTo>
                    <a:pt x="429" y="400"/>
                    <a:pt x="375" y="402"/>
                    <a:pt x="321" y="405"/>
                  </a:cubicBezTo>
                  <a:cubicBezTo>
                    <a:pt x="214" y="410"/>
                    <a:pt x="107" y="421"/>
                    <a:pt x="0" y="4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51">
              <a:extLst>
                <a:ext uri="{FF2B5EF4-FFF2-40B4-BE49-F238E27FC236}">
                  <a16:creationId xmlns:a16="http://schemas.microsoft.com/office/drawing/2014/main" id="{0B9F6FA7-D9EB-388A-E326-FF7CCDFB514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49300" y="2439988"/>
              <a:ext cx="12112625" cy="1633538"/>
            </a:xfrm>
            <a:custGeom>
              <a:avLst/>
              <a:gdLst>
                <a:gd name="T0" fmla="*/ 405 w 4849"/>
                <a:gd name="T1" fmla="*/ 400 h 653"/>
                <a:gd name="T2" fmla="*/ 486 w 4849"/>
                <a:gd name="T3" fmla="*/ 401 h 653"/>
                <a:gd name="T4" fmla="*/ 729 w 4849"/>
                <a:gd name="T5" fmla="*/ 420 h 653"/>
                <a:gd name="T6" fmla="*/ 810 w 4849"/>
                <a:gd name="T7" fmla="*/ 434 h 653"/>
                <a:gd name="T8" fmla="*/ 889 w 4849"/>
                <a:gd name="T9" fmla="*/ 452 h 653"/>
                <a:gd name="T10" fmla="*/ 968 w 4849"/>
                <a:gd name="T11" fmla="*/ 473 h 653"/>
                <a:gd name="T12" fmla="*/ 1394 w 4849"/>
                <a:gd name="T13" fmla="*/ 608 h 653"/>
                <a:gd name="T14" fmla="*/ 1514 w 4849"/>
                <a:gd name="T15" fmla="*/ 630 h 653"/>
                <a:gd name="T16" fmla="*/ 1595 w 4849"/>
                <a:gd name="T17" fmla="*/ 640 h 653"/>
                <a:gd name="T18" fmla="*/ 2276 w 4849"/>
                <a:gd name="T19" fmla="*/ 557 h 653"/>
                <a:gd name="T20" fmla="*/ 2352 w 4849"/>
                <a:gd name="T21" fmla="*/ 528 h 653"/>
                <a:gd name="T22" fmla="*/ 2389 w 4849"/>
                <a:gd name="T23" fmla="*/ 512 h 653"/>
                <a:gd name="T24" fmla="*/ 2499 w 4849"/>
                <a:gd name="T25" fmla="*/ 458 h 653"/>
                <a:gd name="T26" fmla="*/ 2569 w 4849"/>
                <a:gd name="T27" fmla="*/ 419 h 653"/>
                <a:gd name="T28" fmla="*/ 2812 w 4849"/>
                <a:gd name="T29" fmla="*/ 269 h 653"/>
                <a:gd name="T30" fmla="*/ 3568 w 4849"/>
                <a:gd name="T31" fmla="*/ 3 h 653"/>
                <a:gd name="T32" fmla="*/ 3993 w 4849"/>
                <a:gd name="T33" fmla="*/ 216 h 653"/>
                <a:gd name="T34" fmla="*/ 4527 w 4849"/>
                <a:gd name="T35" fmla="*/ 576 h 653"/>
                <a:gd name="T36" fmla="*/ 4587 w 4849"/>
                <a:gd name="T37" fmla="*/ 591 h 653"/>
                <a:gd name="T38" fmla="*/ 4627 w 4849"/>
                <a:gd name="T39" fmla="*/ 598 h 653"/>
                <a:gd name="T40" fmla="*/ 4677 w 4849"/>
                <a:gd name="T41" fmla="*/ 604 h 653"/>
                <a:gd name="T42" fmla="*/ 4687 w 4849"/>
                <a:gd name="T43" fmla="*/ 605 h 653"/>
                <a:gd name="T44" fmla="*/ 4647 w 4849"/>
                <a:gd name="T45" fmla="*/ 602 h 653"/>
                <a:gd name="T46" fmla="*/ 4606 w 4849"/>
                <a:gd name="T47" fmla="*/ 596 h 653"/>
                <a:gd name="T48" fmla="*/ 4547 w 4849"/>
                <a:gd name="T49" fmla="*/ 583 h 653"/>
                <a:gd name="T50" fmla="*/ 4238 w 4849"/>
                <a:gd name="T51" fmla="*/ 430 h 653"/>
                <a:gd name="T52" fmla="*/ 3727 w 4849"/>
                <a:gd name="T53" fmla="*/ 35 h 653"/>
                <a:gd name="T54" fmla="*/ 3097 w 4849"/>
                <a:gd name="T55" fmla="*/ 112 h 653"/>
                <a:gd name="T56" fmla="*/ 2607 w 4849"/>
                <a:gd name="T57" fmla="*/ 401 h 653"/>
                <a:gd name="T58" fmla="*/ 2536 w 4849"/>
                <a:gd name="T59" fmla="*/ 442 h 653"/>
                <a:gd name="T60" fmla="*/ 2428 w 4849"/>
                <a:gd name="T61" fmla="*/ 499 h 653"/>
                <a:gd name="T62" fmla="*/ 2362 w 4849"/>
                <a:gd name="T63" fmla="*/ 528 h 653"/>
                <a:gd name="T64" fmla="*/ 2296 w 4849"/>
                <a:gd name="T65" fmla="*/ 553 h 653"/>
                <a:gd name="T66" fmla="*/ 1920 w 4849"/>
                <a:gd name="T67" fmla="*/ 641 h 653"/>
                <a:gd name="T68" fmla="*/ 1534 w 4849"/>
                <a:gd name="T69" fmla="*/ 636 h 653"/>
                <a:gd name="T70" fmla="*/ 1433 w 4849"/>
                <a:gd name="T71" fmla="*/ 619 h 653"/>
                <a:gd name="T72" fmla="*/ 1276 w 4849"/>
                <a:gd name="T73" fmla="*/ 579 h 653"/>
                <a:gd name="T74" fmla="*/ 928 w 4849"/>
                <a:gd name="T75" fmla="*/ 464 h 653"/>
                <a:gd name="T76" fmla="*/ 849 w 4849"/>
                <a:gd name="T77" fmla="*/ 444 h 653"/>
                <a:gd name="T78" fmla="*/ 749 w 4849"/>
                <a:gd name="T79" fmla="*/ 425 h 653"/>
                <a:gd name="T80" fmla="*/ 648 w 4849"/>
                <a:gd name="T81" fmla="*/ 412 h 653"/>
                <a:gd name="T82" fmla="*/ 445 w 4849"/>
                <a:gd name="T83" fmla="*/ 402 h 653"/>
                <a:gd name="T84" fmla="*/ 0 w 4849"/>
                <a:gd name="T85" fmla="*/ 438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49" h="653">
                  <a:moveTo>
                    <a:pt x="0" y="438"/>
                  </a:moveTo>
                  <a:cubicBezTo>
                    <a:pt x="107" y="421"/>
                    <a:pt x="215" y="409"/>
                    <a:pt x="323" y="403"/>
                  </a:cubicBezTo>
                  <a:cubicBezTo>
                    <a:pt x="350" y="402"/>
                    <a:pt x="377" y="401"/>
                    <a:pt x="405" y="400"/>
                  </a:cubicBezTo>
                  <a:cubicBezTo>
                    <a:pt x="445" y="400"/>
                    <a:pt x="445" y="400"/>
                    <a:pt x="445" y="400"/>
                  </a:cubicBezTo>
                  <a:cubicBezTo>
                    <a:pt x="452" y="400"/>
                    <a:pt x="459" y="400"/>
                    <a:pt x="466" y="400"/>
                  </a:cubicBezTo>
                  <a:cubicBezTo>
                    <a:pt x="486" y="401"/>
                    <a:pt x="486" y="401"/>
                    <a:pt x="486" y="401"/>
                  </a:cubicBezTo>
                  <a:cubicBezTo>
                    <a:pt x="540" y="401"/>
                    <a:pt x="594" y="405"/>
                    <a:pt x="648" y="410"/>
                  </a:cubicBezTo>
                  <a:cubicBezTo>
                    <a:pt x="689" y="415"/>
                    <a:pt x="689" y="415"/>
                    <a:pt x="689" y="415"/>
                  </a:cubicBezTo>
                  <a:cubicBezTo>
                    <a:pt x="702" y="416"/>
                    <a:pt x="716" y="418"/>
                    <a:pt x="729" y="420"/>
                  </a:cubicBezTo>
                  <a:cubicBezTo>
                    <a:pt x="749" y="423"/>
                    <a:pt x="749" y="423"/>
                    <a:pt x="749" y="423"/>
                  </a:cubicBezTo>
                  <a:cubicBezTo>
                    <a:pt x="756" y="424"/>
                    <a:pt x="763" y="425"/>
                    <a:pt x="769" y="427"/>
                  </a:cubicBezTo>
                  <a:cubicBezTo>
                    <a:pt x="810" y="434"/>
                    <a:pt x="810" y="434"/>
                    <a:pt x="810" y="434"/>
                  </a:cubicBezTo>
                  <a:cubicBezTo>
                    <a:pt x="849" y="442"/>
                    <a:pt x="849" y="442"/>
                    <a:pt x="849" y="442"/>
                  </a:cubicBezTo>
                  <a:cubicBezTo>
                    <a:pt x="856" y="444"/>
                    <a:pt x="863" y="445"/>
                    <a:pt x="869" y="447"/>
                  </a:cubicBezTo>
                  <a:cubicBezTo>
                    <a:pt x="889" y="452"/>
                    <a:pt x="889" y="452"/>
                    <a:pt x="889" y="452"/>
                  </a:cubicBezTo>
                  <a:cubicBezTo>
                    <a:pt x="902" y="455"/>
                    <a:pt x="915" y="458"/>
                    <a:pt x="928" y="462"/>
                  </a:cubicBezTo>
                  <a:cubicBezTo>
                    <a:pt x="948" y="467"/>
                    <a:pt x="948" y="467"/>
                    <a:pt x="948" y="467"/>
                  </a:cubicBezTo>
                  <a:cubicBezTo>
                    <a:pt x="968" y="473"/>
                    <a:pt x="968" y="473"/>
                    <a:pt x="968" y="473"/>
                  </a:cubicBezTo>
                  <a:cubicBezTo>
                    <a:pt x="1072" y="505"/>
                    <a:pt x="1173" y="545"/>
                    <a:pt x="1276" y="576"/>
                  </a:cubicBezTo>
                  <a:cubicBezTo>
                    <a:pt x="1302" y="585"/>
                    <a:pt x="1328" y="592"/>
                    <a:pt x="1355" y="598"/>
                  </a:cubicBezTo>
                  <a:cubicBezTo>
                    <a:pt x="1394" y="608"/>
                    <a:pt x="1394" y="608"/>
                    <a:pt x="1394" y="608"/>
                  </a:cubicBezTo>
                  <a:cubicBezTo>
                    <a:pt x="1407" y="611"/>
                    <a:pt x="1421" y="613"/>
                    <a:pt x="1434" y="616"/>
                  </a:cubicBezTo>
                  <a:cubicBezTo>
                    <a:pt x="1447" y="619"/>
                    <a:pt x="1461" y="622"/>
                    <a:pt x="1474" y="624"/>
                  </a:cubicBezTo>
                  <a:cubicBezTo>
                    <a:pt x="1514" y="630"/>
                    <a:pt x="1514" y="630"/>
                    <a:pt x="1514" y="630"/>
                  </a:cubicBezTo>
                  <a:cubicBezTo>
                    <a:pt x="1534" y="633"/>
                    <a:pt x="1534" y="633"/>
                    <a:pt x="1534" y="633"/>
                  </a:cubicBezTo>
                  <a:cubicBezTo>
                    <a:pt x="1541" y="634"/>
                    <a:pt x="1548" y="635"/>
                    <a:pt x="1554" y="636"/>
                  </a:cubicBezTo>
                  <a:cubicBezTo>
                    <a:pt x="1595" y="640"/>
                    <a:pt x="1595" y="640"/>
                    <a:pt x="1595" y="640"/>
                  </a:cubicBezTo>
                  <a:cubicBezTo>
                    <a:pt x="1703" y="650"/>
                    <a:pt x="1812" y="649"/>
                    <a:pt x="1919" y="637"/>
                  </a:cubicBezTo>
                  <a:cubicBezTo>
                    <a:pt x="2027" y="626"/>
                    <a:pt x="2134" y="603"/>
                    <a:pt x="2237" y="569"/>
                  </a:cubicBezTo>
                  <a:cubicBezTo>
                    <a:pt x="2276" y="557"/>
                    <a:pt x="2276" y="557"/>
                    <a:pt x="2276" y="557"/>
                  </a:cubicBezTo>
                  <a:cubicBezTo>
                    <a:pt x="2282" y="554"/>
                    <a:pt x="2288" y="552"/>
                    <a:pt x="2295" y="550"/>
                  </a:cubicBezTo>
                  <a:cubicBezTo>
                    <a:pt x="2314" y="543"/>
                    <a:pt x="2314" y="543"/>
                    <a:pt x="2314" y="543"/>
                  </a:cubicBezTo>
                  <a:cubicBezTo>
                    <a:pt x="2352" y="528"/>
                    <a:pt x="2352" y="528"/>
                    <a:pt x="2352" y="528"/>
                  </a:cubicBezTo>
                  <a:cubicBezTo>
                    <a:pt x="2361" y="524"/>
                    <a:pt x="2361" y="524"/>
                    <a:pt x="2361" y="524"/>
                  </a:cubicBezTo>
                  <a:cubicBezTo>
                    <a:pt x="2370" y="520"/>
                    <a:pt x="2370" y="520"/>
                    <a:pt x="2370" y="520"/>
                  </a:cubicBezTo>
                  <a:cubicBezTo>
                    <a:pt x="2389" y="512"/>
                    <a:pt x="2389" y="512"/>
                    <a:pt x="2389" y="512"/>
                  </a:cubicBezTo>
                  <a:cubicBezTo>
                    <a:pt x="2426" y="495"/>
                    <a:pt x="2426" y="495"/>
                    <a:pt x="2426" y="495"/>
                  </a:cubicBezTo>
                  <a:cubicBezTo>
                    <a:pt x="2438" y="489"/>
                    <a:pt x="2450" y="483"/>
                    <a:pt x="2462" y="477"/>
                  </a:cubicBezTo>
                  <a:cubicBezTo>
                    <a:pt x="2499" y="458"/>
                    <a:pt x="2499" y="458"/>
                    <a:pt x="2499" y="458"/>
                  </a:cubicBezTo>
                  <a:cubicBezTo>
                    <a:pt x="2534" y="439"/>
                    <a:pt x="2534" y="439"/>
                    <a:pt x="2534" y="439"/>
                  </a:cubicBezTo>
                  <a:cubicBezTo>
                    <a:pt x="2552" y="429"/>
                    <a:pt x="2552" y="429"/>
                    <a:pt x="2552" y="429"/>
                  </a:cubicBezTo>
                  <a:cubicBezTo>
                    <a:pt x="2569" y="419"/>
                    <a:pt x="2569" y="419"/>
                    <a:pt x="2569" y="419"/>
                  </a:cubicBezTo>
                  <a:cubicBezTo>
                    <a:pt x="2604" y="398"/>
                    <a:pt x="2604" y="398"/>
                    <a:pt x="2604" y="398"/>
                  </a:cubicBezTo>
                  <a:cubicBezTo>
                    <a:pt x="2628" y="384"/>
                    <a:pt x="2651" y="370"/>
                    <a:pt x="2674" y="355"/>
                  </a:cubicBezTo>
                  <a:cubicBezTo>
                    <a:pt x="2720" y="327"/>
                    <a:pt x="2766" y="298"/>
                    <a:pt x="2812" y="269"/>
                  </a:cubicBezTo>
                  <a:cubicBezTo>
                    <a:pt x="2904" y="211"/>
                    <a:pt x="2997" y="155"/>
                    <a:pt x="3095" y="109"/>
                  </a:cubicBezTo>
                  <a:cubicBezTo>
                    <a:pt x="3194" y="63"/>
                    <a:pt x="3298" y="29"/>
                    <a:pt x="3405" y="11"/>
                  </a:cubicBezTo>
                  <a:cubicBezTo>
                    <a:pt x="3459" y="3"/>
                    <a:pt x="3514" y="0"/>
                    <a:pt x="3568" y="3"/>
                  </a:cubicBezTo>
                  <a:cubicBezTo>
                    <a:pt x="3622" y="6"/>
                    <a:pt x="3676" y="15"/>
                    <a:pt x="3728" y="32"/>
                  </a:cubicBezTo>
                  <a:cubicBezTo>
                    <a:pt x="3780" y="49"/>
                    <a:pt x="3829" y="74"/>
                    <a:pt x="3871" y="108"/>
                  </a:cubicBezTo>
                  <a:cubicBezTo>
                    <a:pt x="3913" y="143"/>
                    <a:pt x="3953" y="179"/>
                    <a:pt x="3993" y="216"/>
                  </a:cubicBezTo>
                  <a:cubicBezTo>
                    <a:pt x="4073" y="290"/>
                    <a:pt x="4152" y="365"/>
                    <a:pt x="4239" y="429"/>
                  </a:cubicBezTo>
                  <a:cubicBezTo>
                    <a:pt x="4283" y="461"/>
                    <a:pt x="4329" y="490"/>
                    <a:pt x="4377" y="515"/>
                  </a:cubicBezTo>
                  <a:cubicBezTo>
                    <a:pt x="4425" y="540"/>
                    <a:pt x="4475" y="561"/>
                    <a:pt x="4527" y="576"/>
                  </a:cubicBezTo>
                  <a:cubicBezTo>
                    <a:pt x="4547" y="582"/>
                    <a:pt x="4547" y="582"/>
                    <a:pt x="4547" y="582"/>
                  </a:cubicBezTo>
                  <a:cubicBezTo>
                    <a:pt x="4553" y="584"/>
                    <a:pt x="4560" y="585"/>
                    <a:pt x="4567" y="587"/>
                  </a:cubicBezTo>
                  <a:cubicBezTo>
                    <a:pt x="4573" y="588"/>
                    <a:pt x="4580" y="590"/>
                    <a:pt x="4587" y="591"/>
                  </a:cubicBezTo>
                  <a:cubicBezTo>
                    <a:pt x="4606" y="595"/>
                    <a:pt x="4606" y="595"/>
                    <a:pt x="4606" y="595"/>
                  </a:cubicBezTo>
                  <a:cubicBezTo>
                    <a:pt x="4616" y="597"/>
                    <a:pt x="4616" y="597"/>
                    <a:pt x="4616" y="597"/>
                  </a:cubicBezTo>
                  <a:cubicBezTo>
                    <a:pt x="4627" y="598"/>
                    <a:pt x="4627" y="598"/>
                    <a:pt x="4627" y="598"/>
                  </a:cubicBezTo>
                  <a:cubicBezTo>
                    <a:pt x="4647" y="601"/>
                    <a:pt x="4647" y="601"/>
                    <a:pt x="4647" y="601"/>
                  </a:cubicBezTo>
                  <a:cubicBezTo>
                    <a:pt x="4653" y="602"/>
                    <a:pt x="4660" y="602"/>
                    <a:pt x="4667" y="603"/>
                  </a:cubicBezTo>
                  <a:cubicBezTo>
                    <a:pt x="4677" y="604"/>
                    <a:pt x="4677" y="604"/>
                    <a:pt x="4677" y="604"/>
                  </a:cubicBezTo>
                  <a:cubicBezTo>
                    <a:pt x="4680" y="604"/>
                    <a:pt x="4684" y="605"/>
                    <a:pt x="4687" y="605"/>
                  </a:cubicBezTo>
                  <a:cubicBezTo>
                    <a:pt x="4741" y="607"/>
                    <a:pt x="4796" y="602"/>
                    <a:pt x="4849" y="589"/>
                  </a:cubicBezTo>
                  <a:cubicBezTo>
                    <a:pt x="4796" y="602"/>
                    <a:pt x="4741" y="607"/>
                    <a:pt x="4687" y="605"/>
                  </a:cubicBezTo>
                  <a:cubicBezTo>
                    <a:pt x="4684" y="605"/>
                    <a:pt x="4680" y="605"/>
                    <a:pt x="4677" y="604"/>
                  </a:cubicBezTo>
                  <a:cubicBezTo>
                    <a:pt x="4667" y="604"/>
                    <a:pt x="4667" y="604"/>
                    <a:pt x="4667" y="604"/>
                  </a:cubicBezTo>
                  <a:cubicBezTo>
                    <a:pt x="4660" y="603"/>
                    <a:pt x="4653" y="603"/>
                    <a:pt x="4647" y="602"/>
                  </a:cubicBezTo>
                  <a:cubicBezTo>
                    <a:pt x="4626" y="599"/>
                    <a:pt x="4626" y="599"/>
                    <a:pt x="4626" y="599"/>
                  </a:cubicBezTo>
                  <a:cubicBezTo>
                    <a:pt x="4616" y="598"/>
                    <a:pt x="4616" y="598"/>
                    <a:pt x="4616" y="598"/>
                  </a:cubicBezTo>
                  <a:cubicBezTo>
                    <a:pt x="4606" y="596"/>
                    <a:pt x="4606" y="596"/>
                    <a:pt x="4606" y="596"/>
                  </a:cubicBezTo>
                  <a:cubicBezTo>
                    <a:pt x="4586" y="592"/>
                    <a:pt x="4586" y="592"/>
                    <a:pt x="4586" y="592"/>
                  </a:cubicBezTo>
                  <a:cubicBezTo>
                    <a:pt x="4580" y="591"/>
                    <a:pt x="4573" y="589"/>
                    <a:pt x="4566" y="588"/>
                  </a:cubicBezTo>
                  <a:cubicBezTo>
                    <a:pt x="4560" y="586"/>
                    <a:pt x="4553" y="585"/>
                    <a:pt x="4547" y="583"/>
                  </a:cubicBezTo>
                  <a:cubicBezTo>
                    <a:pt x="4527" y="577"/>
                    <a:pt x="4527" y="577"/>
                    <a:pt x="4527" y="577"/>
                  </a:cubicBezTo>
                  <a:cubicBezTo>
                    <a:pt x="4475" y="562"/>
                    <a:pt x="4425" y="541"/>
                    <a:pt x="4376" y="516"/>
                  </a:cubicBezTo>
                  <a:cubicBezTo>
                    <a:pt x="4328" y="492"/>
                    <a:pt x="4282" y="462"/>
                    <a:pt x="4238" y="430"/>
                  </a:cubicBezTo>
                  <a:cubicBezTo>
                    <a:pt x="4150" y="366"/>
                    <a:pt x="4071" y="291"/>
                    <a:pt x="3992" y="218"/>
                  </a:cubicBezTo>
                  <a:cubicBezTo>
                    <a:pt x="3952" y="181"/>
                    <a:pt x="3912" y="145"/>
                    <a:pt x="3870" y="110"/>
                  </a:cubicBezTo>
                  <a:cubicBezTo>
                    <a:pt x="3828" y="76"/>
                    <a:pt x="3779" y="51"/>
                    <a:pt x="3727" y="35"/>
                  </a:cubicBezTo>
                  <a:cubicBezTo>
                    <a:pt x="3676" y="18"/>
                    <a:pt x="3622" y="9"/>
                    <a:pt x="3568" y="6"/>
                  </a:cubicBezTo>
                  <a:cubicBezTo>
                    <a:pt x="3514" y="3"/>
                    <a:pt x="3459" y="6"/>
                    <a:pt x="3406" y="14"/>
                  </a:cubicBezTo>
                  <a:cubicBezTo>
                    <a:pt x="3299" y="32"/>
                    <a:pt x="3195" y="66"/>
                    <a:pt x="3097" y="112"/>
                  </a:cubicBezTo>
                  <a:cubicBezTo>
                    <a:pt x="2998" y="158"/>
                    <a:pt x="2905" y="214"/>
                    <a:pt x="2814" y="272"/>
                  </a:cubicBezTo>
                  <a:cubicBezTo>
                    <a:pt x="2768" y="301"/>
                    <a:pt x="2722" y="330"/>
                    <a:pt x="2676" y="359"/>
                  </a:cubicBezTo>
                  <a:cubicBezTo>
                    <a:pt x="2653" y="373"/>
                    <a:pt x="2630" y="387"/>
                    <a:pt x="2607" y="401"/>
                  </a:cubicBezTo>
                  <a:cubicBezTo>
                    <a:pt x="2571" y="422"/>
                    <a:pt x="2571" y="422"/>
                    <a:pt x="2571" y="422"/>
                  </a:cubicBezTo>
                  <a:cubicBezTo>
                    <a:pt x="2554" y="432"/>
                    <a:pt x="2554" y="432"/>
                    <a:pt x="2554" y="432"/>
                  </a:cubicBezTo>
                  <a:cubicBezTo>
                    <a:pt x="2536" y="442"/>
                    <a:pt x="2536" y="442"/>
                    <a:pt x="2536" y="442"/>
                  </a:cubicBezTo>
                  <a:cubicBezTo>
                    <a:pt x="2500" y="462"/>
                    <a:pt x="2500" y="462"/>
                    <a:pt x="2500" y="462"/>
                  </a:cubicBezTo>
                  <a:cubicBezTo>
                    <a:pt x="2464" y="480"/>
                    <a:pt x="2464" y="480"/>
                    <a:pt x="2464" y="480"/>
                  </a:cubicBezTo>
                  <a:cubicBezTo>
                    <a:pt x="2452" y="487"/>
                    <a:pt x="2440" y="493"/>
                    <a:pt x="2428" y="499"/>
                  </a:cubicBezTo>
                  <a:cubicBezTo>
                    <a:pt x="2390" y="515"/>
                    <a:pt x="2390" y="515"/>
                    <a:pt x="2390" y="515"/>
                  </a:cubicBezTo>
                  <a:cubicBezTo>
                    <a:pt x="2372" y="524"/>
                    <a:pt x="2372" y="524"/>
                    <a:pt x="2372" y="524"/>
                  </a:cubicBezTo>
                  <a:cubicBezTo>
                    <a:pt x="2362" y="528"/>
                    <a:pt x="2362" y="528"/>
                    <a:pt x="2362" y="528"/>
                  </a:cubicBezTo>
                  <a:cubicBezTo>
                    <a:pt x="2353" y="531"/>
                    <a:pt x="2353" y="531"/>
                    <a:pt x="2353" y="531"/>
                  </a:cubicBezTo>
                  <a:cubicBezTo>
                    <a:pt x="2315" y="546"/>
                    <a:pt x="2315" y="546"/>
                    <a:pt x="2315" y="546"/>
                  </a:cubicBezTo>
                  <a:cubicBezTo>
                    <a:pt x="2296" y="553"/>
                    <a:pt x="2296" y="553"/>
                    <a:pt x="2296" y="553"/>
                  </a:cubicBezTo>
                  <a:cubicBezTo>
                    <a:pt x="2290" y="556"/>
                    <a:pt x="2283" y="558"/>
                    <a:pt x="2277" y="560"/>
                  </a:cubicBezTo>
                  <a:cubicBezTo>
                    <a:pt x="2238" y="573"/>
                    <a:pt x="2238" y="573"/>
                    <a:pt x="2238" y="573"/>
                  </a:cubicBezTo>
                  <a:cubicBezTo>
                    <a:pt x="2135" y="606"/>
                    <a:pt x="2028" y="629"/>
                    <a:pt x="1920" y="641"/>
                  </a:cubicBezTo>
                  <a:cubicBezTo>
                    <a:pt x="1812" y="652"/>
                    <a:pt x="1703" y="653"/>
                    <a:pt x="1595" y="643"/>
                  </a:cubicBezTo>
                  <a:cubicBezTo>
                    <a:pt x="1554" y="639"/>
                    <a:pt x="1554" y="639"/>
                    <a:pt x="1554" y="639"/>
                  </a:cubicBezTo>
                  <a:cubicBezTo>
                    <a:pt x="1547" y="638"/>
                    <a:pt x="1541" y="637"/>
                    <a:pt x="1534" y="636"/>
                  </a:cubicBezTo>
                  <a:cubicBezTo>
                    <a:pt x="1514" y="633"/>
                    <a:pt x="1514" y="633"/>
                    <a:pt x="1514" y="633"/>
                  </a:cubicBezTo>
                  <a:cubicBezTo>
                    <a:pt x="1473" y="627"/>
                    <a:pt x="1473" y="627"/>
                    <a:pt x="1473" y="627"/>
                  </a:cubicBezTo>
                  <a:cubicBezTo>
                    <a:pt x="1460" y="624"/>
                    <a:pt x="1447" y="622"/>
                    <a:pt x="1433" y="619"/>
                  </a:cubicBezTo>
                  <a:cubicBezTo>
                    <a:pt x="1420" y="616"/>
                    <a:pt x="1407" y="614"/>
                    <a:pt x="1394" y="611"/>
                  </a:cubicBezTo>
                  <a:cubicBezTo>
                    <a:pt x="1354" y="601"/>
                    <a:pt x="1354" y="601"/>
                    <a:pt x="1354" y="601"/>
                  </a:cubicBezTo>
                  <a:cubicBezTo>
                    <a:pt x="1328" y="595"/>
                    <a:pt x="1301" y="587"/>
                    <a:pt x="1276" y="579"/>
                  </a:cubicBezTo>
                  <a:cubicBezTo>
                    <a:pt x="1172" y="547"/>
                    <a:pt x="1071" y="507"/>
                    <a:pt x="967" y="475"/>
                  </a:cubicBezTo>
                  <a:cubicBezTo>
                    <a:pt x="947" y="470"/>
                    <a:pt x="947" y="470"/>
                    <a:pt x="947" y="470"/>
                  </a:cubicBezTo>
                  <a:cubicBezTo>
                    <a:pt x="928" y="464"/>
                    <a:pt x="928" y="464"/>
                    <a:pt x="928" y="464"/>
                  </a:cubicBezTo>
                  <a:cubicBezTo>
                    <a:pt x="915" y="460"/>
                    <a:pt x="902" y="457"/>
                    <a:pt x="888" y="454"/>
                  </a:cubicBezTo>
                  <a:cubicBezTo>
                    <a:pt x="869" y="449"/>
                    <a:pt x="869" y="449"/>
                    <a:pt x="869" y="449"/>
                  </a:cubicBezTo>
                  <a:cubicBezTo>
                    <a:pt x="862" y="447"/>
                    <a:pt x="856" y="446"/>
                    <a:pt x="849" y="444"/>
                  </a:cubicBezTo>
                  <a:cubicBezTo>
                    <a:pt x="809" y="436"/>
                    <a:pt x="809" y="436"/>
                    <a:pt x="809" y="436"/>
                  </a:cubicBezTo>
                  <a:cubicBezTo>
                    <a:pt x="769" y="429"/>
                    <a:pt x="769" y="429"/>
                    <a:pt x="769" y="429"/>
                  </a:cubicBezTo>
                  <a:cubicBezTo>
                    <a:pt x="762" y="428"/>
                    <a:pt x="756" y="426"/>
                    <a:pt x="749" y="425"/>
                  </a:cubicBezTo>
                  <a:cubicBezTo>
                    <a:pt x="729" y="422"/>
                    <a:pt x="729" y="422"/>
                    <a:pt x="729" y="422"/>
                  </a:cubicBezTo>
                  <a:cubicBezTo>
                    <a:pt x="716" y="420"/>
                    <a:pt x="702" y="418"/>
                    <a:pt x="689" y="417"/>
                  </a:cubicBezTo>
                  <a:cubicBezTo>
                    <a:pt x="648" y="412"/>
                    <a:pt x="648" y="412"/>
                    <a:pt x="648" y="412"/>
                  </a:cubicBezTo>
                  <a:cubicBezTo>
                    <a:pt x="594" y="407"/>
                    <a:pt x="540" y="403"/>
                    <a:pt x="486" y="402"/>
                  </a:cubicBezTo>
                  <a:cubicBezTo>
                    <a:pt x="466" y="402"/>
                    <a:pt x="466" y="402"/>
                    <a:pt x="466" y="402"/>
                  </a:cubicBezTo>
                  <a:cubicBezTo>
                    <a:pt x="459" y="401"/>
                    <a:pt x="452" y="402"/>
                    <a:pt x="445" y="402"/>
                  </a:cubicBezTo>
                  <a:cubicBezTo>
                    <a:pt x="405" y="402"/>
                    <a:pt x="405" y="402"/>
                    <a:pt x="405" y="402"/>
                  </a:cubicBezTo>
                  <a:cubicBezTo>
                    <a:pt x="377" y="402"/>
                    <a:pt x="350" y="403"/>
                    <a:pt x="323" y="404"/>
                  </a:cubicBezTo>
                  <a:cubicBezTo>
                    <a:pt x="215" y="409"/>
                    <a:pt x="107" y="421"/>
                    <a:pt x="0" y="4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Freeform 52">
              <a:extLst>
                <a:ext uri="{FF2B5EF4-FFF2-40B4-BE49-F238E27FC236}">
                  <a16:creationId xmlns:a16="http://schemas.microsoft.com/office/drawing/2014/main" id="{B388AB81-81CA-B0ED-E5D5-7462A225F36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2475" y="2630488"/>
              <a:ext cx="12111038" cy="1449388"/>
            </a:xfrm>
            <a:custGeom>
              <a:avLst/>
              <a:gdLst>
                <a:gd name="T0" fmla="*/ 4530 w 4849"/>
                <a:gd name="T1" fmla="*/ 542 h 580"/>
                <a:gd name="T2" fmla="*/ 4107 w 4849"/>
                <a:gd name="T3" fmla="*/ 319 h 580"/>
                <a:gd name="T4" fmla="*/ 3852 w 4849"/>
                <a:gd name="T5" fmla="*/ 107 h 580"/>
                <a:gd name="T6" fmla="*/ 3810 w 4849"/>
                <a:gd name="T7" fmla="*/ 80 h 580"/>
                <a:gd name="T8" fmla="*/ 3765 w 4849"/>
                <a:gd name="T9" fmla="*/ 58 h 580"/>
                <a:gd name="T10" fmla="*/ 3561 w 4849"/>
                <a:gd name="T11" fmla="*/ 9 h 580"/>
                <a:gd name="T12" fmla="*/ 3320 w 4849"/>
                <a:gd name="T13" fmla="*/ 14 h 580"/>
                <a:gd name="T14" fmla="*/ 3241 w 4849"/>
                <a:gd name="T15" fmla="*/ 27 h 580"/>
                <a:gd name="T16" fmla="*/ 3163 w 4849"/>
                <a:gd name="T17" fmla="*/ 47 h 580"/>
                <a:gd name="T18" fmla="*/ 3068 w 4849"/>
                <a:gd name="T19" fmla="*/ 79 h 580"/>
                <a:gd name="T20" fmla="*/ 2976 w 4849"/>
                <a:gd name="T21" fmla="*/ 118 h 580"/>
                <a:gd name="T22" fmla="*/ 2797 w 4849"/>
                <a:gd name="T23" fmla="*/ 209 h 580"/>
                <a:gd name="T24" fmla="*/ 2410 w 4849"/>
                <a:gd name="T25" fmla="*/ 423 h 580"/>
                <a:gd name="T26" fmla="*/ 2336 w 4849"/>
                <a:gd name="T27" fmla="*/ 456 h 580"/>
                <a:gd name="T28" fmla="*/ 2242 w 4849"/>
                <a:gd name="T29" fmla="*/ 491 h 580"/>
                <a:gd name="T30" fmla="*/ 1889 w 4849"/>
                <a:gd name="T31" fmla="*/ 569 h 580"/>
                <a:gd name="T32" fmla="*/ 1809 w 4849"/>
                <a:gd name="T33" fmla="*/ 576 h 580"/>
                <a:gd name="T34" fmla="*/ 1728 w 4849"/>
                <a:gd name="T35" fmla="*/ 579 h 580"/>
                <a:gd name="T36" fmla="*/ 1628 w 4849"/>
                <a:gd name="T37" fmla="*/ 578 h 580"/>
                <a:gd name="T38" fmla="*/ 1547 w 4849"/>
                <a:gd name="T39" fmla="*/ 573 h 580"/>
                <a:gd name="T40" fmla="*/ 1447 w 4849"/>
                <a:gd name="T41" fmla="*/ 562 h 580"/>
                <a:gd name="T42" fmla="*/ 1309 w 4849"/>
                <a:gd name="T43" fmla="*/ 536 h 580"/>
                <a:gd name="T44" fmla="*/ 919 w 4849"/>
                <a:gd name="T45" fmla="*/ 437 h 580"/>
                <a:gd name="T46" fmla="*/ 840 w 4849"/>
                <a:gd name="T47" fmla="*/ 420 h 580"/>
                <a:gd name="T48" fmla="*/ 622 w 4849"/>
                <a:gd name="T49" fmla="*/ 390 h 580"/>
                <a:gd name="T50" fmla="*/ 481 w 4849"/>
                <a:gd name="T51" fmla="*/ 383 h 580"/>
                <a:gd name="T52" fmla="*/ 340 w 4849"/>
                <a:gd name="T53" fmla="*/ 384 h 580"/>
                <a:gd name="T54" fmla="*/ 0 w 4849"/>
                <a:gd name="T55" fmla="*/ 415 h 580"/>
                <a:gd name="T56" fmla="*/ 340 w 4849"/>
                <a:gd name="T57" fmla="*/ 383 h 580"/>
                <a:gd name="T58" fmla="*/ 481 w 4849"/>
                <a:gd name="T59" fmla="*/ 382 h 580"/>
                <a:gd name="T60" fmla="*/ 622 w 4849"/>
                <a:gd name="T61" fmla="*/ 388 h 580"/>
                <a:gd name="T62" fmla="*/ 841 w 4849"/>
                <a:gd name="T63" fmla="*/ 418 h 580"/>
                <a:gd name="T64" fmla="*/ 920 w 4849"/>
                <a:gd name="T65" fmla="*/ 435 h 580"/>
                <a:gd name="T66" fmla="*/ 1309 w 4849"/>
                <a:gd name="T67" fmla="*/ 534 h 580"/>
                <a:gd name="T68" fmla="*/ 1448 w 4849"/>
                <a:gd name="T69" fmla="*/ 559 h 580"/>
                <a:gd name="T70" fmla="*/ 1547 w 4849"/>
                <a:gd name="T71" fmla="*/ 570 h 580"/>
                <a:gd name="T72" fmla="*/ 1628 w 4849"/>
                <a:gd name="T73" fmla="*/ 575 h 580"/>
                <a:gd name="T74" fmla="*/ 1728 w 4849"/>
                <a:gd name="T75" fmla="*/ 576 h 580"/>
                <a:gd name="T76" fmla="*/ 1808 w 4849"/>
                <a:gd name="T77" fmla="*/ 573 h 580"/>
                <a:gd name="T78" fmla="*/ 1888 w 4849"/>
                <a:gd name="T79" fmla="*/ 566 h 580"/>
                <a:gd name="T80" fmla="*/ 2241 w 4849"/>
                <a:gd name="T81" fmla="*/ 488 h 580"/>
                <a:gd name="T82" fmla="*/ 2335 w 4849"/>
                <a:gd name="T83" fmla="*/ 452 h 580"/>
                <a:gd name="T84" fmla="*/ 2408 w 4849"/>
                <a:gd name="T85" fmla="*/ 420 h 580"/>
                <a:gd name="T86" fmla="*/ 2795 w 4849"/>
                <a:gd name="T87" fmla="*/ 206 h 580"/>
                <a:gd name="T88" fmla="*/ 2974 w 4849"/>
                <a:gd name="T89" fmla="*/ 114 h 580"/>
                <a:gd name="T90" fmla="*/ 3067 w 4849"/>
                <a:gd name="T91" fmla="*/ 75 h 580"/>
                <a:gd name="T92" fmla="*/ 3162 w 4849"/>
                <a:gd name="T93" fmla="*/ 44 h 580"/>
                <a:gd name="T94" fmla="*/ 3241 w 4849"/>
                <a:gd name="T95" fmla="*/ 24 h 580"/>
                <a:gd name="T96" fmla="*/ 3320 w 4849"/>
                <a:gd name="T97" fmla="*/ 11 h 580"/>
                <a:gd name="T98" fmla="*/ 3561 w 4849"/>
                <a:gd name="T99" fmla="*/ 6 h 580"/>
                <a:gd name="T100" fmla="*/ 3766 w 4849"/>
                <a:gd name="T101" fmla="*/ 56 h 580"/>
                <a:gd name="T102" fmla="*/ 3811 w 4849"/>
                <a:gd name="T103" fmla="*/ 78 h 580"/>
                <a:gd name="T104" fmla="*/ 3854 w 4849"/>
                <a:gd name="T105" fmla="*/ 105 h 580"/>
                <a:gd name="T106" fmla="*/ 4108 w 4849"/>
                <a:gd name="T107" fmla="*/ 317 h 580"/>
                <a:gd name="T108" fmla="*/ 4530 w 4849"/>
                <a:gd name="T109" fmla="*/ 541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49" h="580">
                  <a:moveTo>
                    <a:pt x="4849" y="549"/>
                  </a:moveTo>
                  <a:cubicBezTo>
                    <a:pt x="4797" y="561"/>
                    <a:pt x="4743" y="565"/>
                    <a:pt x="4689" y="563"/>
                  </a:cubicBezTo>
                  <a:cubicBezTo>
                    <a:pt x="4636" y="562"/>
                    <a:pt x="4582" y="555"/>
                    <a:pt x="4530" y="542"/>
                  </a:cubicBezTo>
                  <a:cubicBezTo>
                    <a:pt x="4478" y="529"/>
                    <a:pt x="4427" y="512"/>
                    <a:pt x="4378" y="491"/>
                  </a:cubicBezTo>
                  <a:cubicBezTo>
                    <a:pt x="4328" y="470"/>
                    <a:pt x="4281" y="445"/>
                    <a:pt x="4236" y="415"/>
                  </a:cubicBezTo>
                  <a:cubicBezTo>
                    <a:pt x="4191" y="386"/>
                    <a:pt x="4148" y="353"/>
                    <a:pt x="4107" y="319"/>
                  </a:cubicBezTo>
                  <a:cubicBezTo>
                    <a:pt x="4066" y="285"/>
                    <a:pt x="4026" y="249"/>
                    <a:pt x="3985" y="214"/>
                  </a:cubicBezTo>
                  <a:cubicBezTo>
                    <a:pt x="3945" y="179"/>
                    <a:pt x="3903" y="145"/>
                    <a:pt x="3860" y="113"/>
                  </a:cubicBezTo>
                  <a:cubicBezTo>
                    <a:pt x="3858" y="111"/>
                    <a:pt x="3855" y="109"/>
                    <a:pt x="3852" y="107"/>
                  </a:cubicBezTo>
                  <a:cubicBezTo>
                    <a:pt x="3844" y="101"/>
                    <a:pt x="3844" y="101"/>
                    <a:pt x="3844" y="101"/>
                  </a:cubicBezTo>
                  <a:cubicBezTo>
                    <a:pt x="3827" y="90"/>
                    <a:pt x="3827" y="90"/>
                    <a:pt x="3827" y="90"/>
                  </a:cubicBezTo>
                  <a:cubicBezTo>
                    <a:pt x="3810" y="80"/>
                    <a:pt x="3810" y="80"/>
                    <a:pt x="3810" y="80"/>
                  </a:cubicBezTo>
                  <a:cubicBezTo>
                    <a:pt x="3804" y="77"/>
                    <a:pt x="3798" y="74"/>
                    <a:pt x="3792" y="71"/>
                  </a:cubicBezTo>
                  <a:cubicBezTo>
                    <a:pt x="3774" y="62"/>
                    <a:pt x="3774" y="62"/>
                    <a:pt x="3774" y="62"/>
                  </a:cubicBezTo>
                  <a:cubicBezTo>
                    <a:pt x="3765" y="58"/>
                    <a:pt x="3765" y="58"/>
                    <a:pt x="3765" y="58"/>
                  </a:cubicBezTo>
                  <a:cubicBezTo>
                    <a:pt x="3755" y="55"/>
                    <a:pt x="3755" y="55"/>
                    <a:pt x="3755" y="55"/>
                  </a:cubicBezTo>
                  <a:cubicBezTo>
                    <a:pt x="3743" y="50"/>
                    <a:pt x="3731" y="45"/>
                    <a:pt x="3718" y="41"/>
                  </a:cubicBezTo>
                  <a:cubicBezTo>
                    <a:pt x="3667" y="24"/>
                    <a:pt x="3614" y="14"/>
                    <a:pt x="3561" y="9"/>
                  </a:cubicBezTo>
                  <a:cubicBezTo>
                    <a:pt x="3507" y="4"/>
                    <a:pt x="3454" y="3"/>
                    <a:pt x="3400" y="6"/>
                  </a:cubicBezTo>
                  <a:cubicBezTo>
                    <a:pt x="3387" y="7"/>
                    <a:pt x="3374" y="8"/>
                    <a:pt x="3360" y="9"/>
                  </a:cubicBezTo>
                  <a:cubicBezTo>
                    <a:pt x="3347" y="11"/>
                    <a:pt x="3334" y="12"/>
                    <a:pt x="3320" y="14"/>
                  </a:cubicBezTo>
                  <a:cubicBezTo>
                    <a:pt x="3300" y="16"/>
                    <a:pt x="3300" y="16"/>
                    <a:pt x="3300" y="16"/>
                  </a:cubicBezTo>
                  <a:cubicBezTo>
                    <a:pt x="3294" y="17"/>
                    <a:pt x="3287" y="19"/>
                    <a:pt x="3281" y="20"/>
                  </a:cubicBezTo>
                  <a:cubicBezTo>
                    <a:pt x="3241" y="27"/>
                    <a:pt x="3241" y="27"/>
                    <a:pt x="3241" y="27"/>
                  </a:cubicBezTo>
                  <a:cubicBezTo>
                    <a:pt x="3228" y="30"/>
                    <a:pt x="3215" y="34"/>
                    <a:pt x="3202" y="37"/>
                  </a:cubicBezTo>
                  <a:cubicBezTo>
                    <a:pt x="3183" y="41"/>
                    <a:pt x="3183" y="41"/>
                    <a:pt x="3183" y="41"/>
                  </a:cubicBezTo>
                  <a:cubicBezTo>
                    <a:pt x="3176" y="43"/>
                    <a:pt x="3170" y="45"/>
                    <a:pt x="3163" y="47"/>
                  </a:cubicBezTo>
                  <a:cubicBezTo>
                    <a:pt x="3125" y="59"/>
                    <a:pt x="3125" y="59"/>
                    <a:pt x="3125" y="59"/>
                  </a:cubicBezTo>
                  <a:cubicBezTo>
                    <a:pt x="3112" y="63"/>
                    <a:pt x="3100" y="67"/>
                    <a:pt x="3087" y="72"/>
                  </a:cubicBezTo>
                  <a:cubicBezTo>
                    <a:pt x="3068" y="79"/>
                    <a:pt x="3068" y="79"/>
                    <a:pt x="3068" y="79"/>
                  </a:cubicBezTo>
                  <a:cubicBezTo>
                    <a:pt x="3050" y="86"/>
                    <a:pt x="3050" y="86"/>
                    <a:pt x="3050" y="86"/>
                  </a:cubicBezTo>
                  <a:cubicBezTo>
                    <a:pt x="3012" y="101"/>
                    <a:pt x="3012" y="101"/>
                    <a:pt x="3012" y="101"/>
                  </a:cubicBezTo>
                  <a:cubicBezTo>
                    <a:pt x="2976" y="118"/>
                    <a:pt x="2976" y="118"/>
                    <a:pt x="2976" y="118"/>
                  </a:cubicBezTo>
                  <a:cubicBezTo>
                    <a:pt x="2970" y="120"/>
                    <a:pt x="2963" y="123"/>
                    <a:pt x="2957" y="126"/>
                  </a:cubicBezTo>
                  <a:cubicBezTo>
                    <a:pt x="2939" y="135"/>
                    <a:pt x="2939" y="135"/>
                    <a:pt x="2939" y="135"/>
                  </a:cubicBezTo>
                  <a:cubicBezTo>
                    <a:pt x="2891" y="158"/>
                    <a:pt x="2844" y="184"/>
                    <a:pt x="2797" y="209"/>
                  </a:cubicBezTo>
                  <a:cubicBezTo>
                    <a:pt x="2703" y="262"/>
                    <a:pt x="2612" y="317"/>
                    <a:pt x="2517" y="369"/>
                  </a:cubicBezTo>
                  <a:cubicBezTo>
                    <a:pt x="2494" y="382"/>
                    <a:pt x="2470" y="394"/>
                    <a:pt x="2446" y="406"/>
                  </a:cubicBezTo>
                  <a:cubicBezTo>
                    <a:pt x="2434" y="412"/>
                    <a:pt x="2422" y="418"/>
                    <a:pt x="2410" y="423"/>
                  </a:cubicBezTo>
                  <a:cubicBezTo>
                    <a:pt x="2392" y="432"/>
                    <a:pt x="2392" y="432"/>
                    <a:pt x="2392" y="432"/>
                  </a:cubicBezTo>
                  <a:cubicBezTo>
                    <a:pt x="2385" y="435"/>
                    <a:pt x="2379" y="438"/>
                    <a:pt x="2373" y="440"/>
                  </a:cubicBezTo>
                  <a:cubicBezTo>
                    <a:pt x="2336" y="456"/>
                    <a:pt x="2336" y="456"/>
                    <a:pt x="2336" y="456"/>
                  </a:cubicBezTo>
                  <a:cubicBezTo>
                    <a:pt x="2324" y="461"/>
                    <a:pt x="2311" y="466"/>
                    <a:pt x="2299" y="471"/>
                  </a:cubicBezTo>
                  <a:cubicBezTo>
                    <a:pt x="2261" y="485"/>
                    <a:pt x="2261" y="485"/>
                    <a:pt x="2261" y="485"/>
                  </a:cubicBezTo>
                  <a:cubicBezTo>
                    <a:pt x="2242" y="491"/>
                    <a:pt x="2242" y="491"/>
                    <a:pt x="2242" y="491"/>
                  </a:cubicBezTo>
                  <a:cubicBezTo>
                    <a:pt x="2223" y="497"/>
                    <a:pt x="2223" y="497"/>
                    <a:pt x="2223" y="497"/>
                  </a:cubicBezTo>
                  <a:cubicBezTo>
                    <a:pt x="2121" y="530"/>
                    <a:pt x="2015" y="553"/>
                    <a:pt x="1909" y="567"/>
                  </a:cubicBezTo>
                  <a:cubicBezTo>
                    <a:pt x="1889" y="569"/>
                    <a:pt x="1889" y="569"/>
                    <a:pt x="1889" y="569"/>
                  </a:cubicBezTo>
                  <a:cubicBezTo>
                    <a:pt x="1882" y="570"/>
                    <a:pt x="1875" y="570"/>
                    <a:pt x="1869" y="571"/>
                  </a:cubicBezTo>
                  <a:cubicBezTo>
                    <a:pt x="1829" y="575"/>
                    <a:pt x="1829" y="575"/>
                    <a:pt x="1829" y="575"/>
                  </a:cubicBezTo>
                  <a:cubicBezTo>
                    <a:pt x="1822" y="575"/>
                    <a:pt x="1815" y="576"/>
                    <a:pt x="1809" y="576"/>
                  </a:cubicBezTo>
                  <a:cubicBezTo>
                    <a:pt x="1788" y="577"/>
                    <a:pt x="1788" y="577"/>
                    <a:pt x="1788" y="577"/>
                  </a:cubicBezTo>
                  <a:cubicBezTo>
                    <a:pt x="1748" y="579"/>
                    <a:pt x="1748" y="579"/>
                    <a:pt x="1748" y="579"/>
                  </a:cubicBezTo>
                  <a:cubicBezTo>
                    <a:pt x="1742" y="579"/>
                    <a:pt x="1735" y="579"/>
                    <a:pt x="1728" y="579"/>
                  </a:cubicBezTo>
                  <a:cubicBezTo>
                    <a:pt x="1708" y="580"/>
                    <a:pt x="1708" y="580"/>
                    <a:pt x="1708" y="580"/>
                  </a:cubicBezTo>
                  <a:cubicBezTo>
                    <a:pt x="1668" y="580"/>
                    <a:pt x="1668" y="580"/>
                    <a:pt x="1668" y="580"/>
                  </a:cubicBezTo>
                  <a:cubicBezTo>
                    <a:pt x="1628" y="578"/>
                    <a:pt x="1628" y="578"/>
                    <a:pt x="1628" y="578"/>
                  </a:cubicBezTo>
                  <a:cubicBezTo>
                    <a:pt x="1607" y="577"/>
                    <a:pt x="1607" y="577"/>
                    <a:pt x="1607" y="577"/>
                  </a:cubicBezTo>
                  <a:cubicBezTo>
                    <a:pt x="1601" y="577"/>
                    <a:pt x="1594" y="577"/>
                    <a:pt x="1587" y="576"/>
                  </a:cubicBezTo>
                  <a:cubicBezTo>
                    <a:pt x="1547" y="573"/>
                    <a:pt x="1547" y="573"/>
                    <a:pt x="1547" y="573"/>
                  </a:cubicBezTo>
                  <a:cubicBezTo>
                    <a:pt x="1534" y="572"/>
                    <a:pt x="1520" y="571"/>
                    <a:pt x="1507" y="569"/>
                  </a:cubicBezTo>
                  <a:cubicBezTo>
                    <a:pt x="1467" y="565"/>
                    <a:pt x="1467" y="565"/>
                    <a:pt x="1467" y="565"/>
                  </a:cubicBezTo>
                  <a:cubicBezTo>
                    <a:pt x="1447" y="562"/>
                    <a:pt x="1447" y="562"/>
                    <a:pt x="1447" y="562"/>
                  </a:cubicBezTo>
                  <a:cubicBezTo>
                    <a:pt x="1427" y="559"/>
                    <a:pt x="1427" y="559"/>
                    <a:pt x="1427" y="559"/>
                  </a:cubicBezTo>
                  <a:cubicBezTo>
                    <a:pt x="1401" y="554"/>
                    <a:pt x="1374" y="550"/>
                    <a:pt x="1348" y="544"/>
                  </a:cubicBezTo>
                  <a:cubicBezTo>
                    <a:pt x="1309" y="536"/>
                    <a:pt x="1309" y="536"/>
                    <a:pt x="1309" y="536"/>
                  </a:cubicBezTo>
                  <a:cubicBezTo>
                    <a:pt x="1296" y="533"/>
                    <a:pt x="1283" y="530"/>
                    <a:pt x="1270" y="527"/>
                  </a:cubicBezTo>
                  <a:cubicBezTo>
                    <a:pt x="1165" y="502"/>
                    <a:pt x="1062" y="472"/>
                    <a:pt x="958" y="447"/>
                  </a:cubicBezTo>
                  <a:cubicBezTo>
                    <a:pt x="919" y="437"/>
                    <a:pt x="919" y="437"/>
                    <a:pt x="919" y="437"/>
                  </a:cubicBezTo>
                  <a:cubicBezTo>
                    <a:pt x="899" y="433"/>
                    <a:pt x="899" y="433"/>
                    <a:pt x="899" y="433"/>
                  </a:cubicBezTo>
                  <a:cubicBezTo>
                    <a:pt x="880" y="428"/>
                    <a:pt x="880" y="428"/>
                    <a:pt x="880" y="428"/>
                  </a:cubicBezTo>
                  <a:cubicBezTo>
                    <a:pt x="867" y="426"/>
                    <a:pt x="854" y="423"/>
                    <a:pt x="840" y="420"/>
                  </a:cubicBezTo>
                  <a:cubicBezTo>
                    <a:pt x="801" y="413"/>
                    <a:pt x="801" y="413"/>
                    <a:pt x="801" y="413"/>
                  </a:cubicBezTo>
                  <a:cubicBezTo>
                    <a:pt x="748" y="404"/>
                    <a:pt x="695" y="397"/>
                    <a:pt x="642" y="392"/>
                  </a:cubicBezTo>
                  <a:cubicBezTo>
                    <a:pt x="622" y="390"/>
                    <a:pt x="622" y="390"/>
                    <a:pt x="622" y="390"/>
                  </a:cubicBezTo>
                  <a:cubicBezTo>
                    <a:pt x="602" y="389"/>
                    <a:pt x="602" y="389"/>
                    <a:pt x="602" y="389"/>
                  </a:cubicBezTo>
                  <a:cubicBezTo>
                    <a:pt x="588" y="388"/>
                    <a:pt x="575" y="387"/>
                    <a:pt x="561" y="386"/>
                  </a:cubicBezTo>
                  <a:cubicBezTo>
                    <a:pt x="535" y="385"/>
                    <a:pt x="508" y="383"/>
                    <a:pt x="481" y="383"/>
                  </a:cubicBezTo>
                  <a:cubicBezTo>
                    <a:pt x="454" y="382"/>
                    <a:pt x="427" y="383"/>
                    <a:pt x="401" y="383"/>
                  </a:cubicBezTo>
                  <a:cubicBezTo>
                    <a:pt x="387" y="383"/>
                    <a:pt x="374" y="383"/>
                    <a:pt x="360" y="384"/>
                  </a:cubicBezTo>
                  <a:cubicBezTo>
                    <a:pt x="340" y="384"/>
                    <a:pt x="340" y="384"/>
                    <a:pt x="340" y="384"/>
                  </a:cubicBezTo>
                  <a:cubicBezTo>
                    <a:pt x="320" y="385"/>
                    <a:pt x="320" y="385"/>
                    <a:pt x="320" y="385"/>
                  </a:cubicBezTo>
                  <a:cubicBezTo>
                    <a:pt x="267" y="387"/>
                    <a:pt x="213" y="391"/>
                    <a:pt x="160" y="396"/>
                  </a:cubicBezTo>
                  <a:cubicBezTo>
                    <a:pt x="106" y="401"/>
                    <a:pt x="53" y="408"/>
                    <a:pt x="0" y="415"/>
                  </a:cubicBezTo>
                  <a:cubicBezTo>
                    <a:pt x="53" y="407"/>
                    <a:pt x="106" y="401"/>
                    <a:pt x="160" y="395"/>
                  </a:cubicBezTo>
                  <a:cubicBezTo>
                    <a:pt x="213" y="390"/>
                    <a:pt x="267" y="386"/>
                    <a:pt x="320" y="384"/>
                  </a:cubicBezTo>
                  <a:cubicBezTo>
                    <a:pt x="340" y="383"/>
                    <a:pt x="340" y="383"/>
                    <a:pt x="340" y="383"/>
                  </a:cubicBezTo>
                  <a:cubicBezTo>
                    <a:pt x="360" y="382"/>
                    <a:pt x="360" y="382"/>
                    <a:pt x="360" y="382"/>
                  </a:cubicBezTo>
                  <a:cubicBezTo>
                    <a:pt x="374" y="382"/>
                    <a:pt x="387" y="382"/>
                    <a:pt x="401" y="381"/>
                  </a:cubicBezTo>
                  <a:cubicBezTo>
                    <a:pt x="427" y="381"/>
                    <a:pt x="454" y="381"/>
                    <a:pt x="481" y="382"/>
                  </a:cubicBezTo>
                  <a:cubicBezTo>
                    <a:pt x="508" y="382"/>
                    <a:pt x="535" y="383"/>
                    <a:pt x="562" y="384"/>
                  </a:cubicBezTo>
                  <a:cubicBezTo>
                    <a:pt x="575" y="385"/>
                    <a:pt x="588" y="386"/>
                    <a:pt x="602" y="387"/>
                  </a:cubicBezTo>
                  <a:cubicBezTo>
                    <a:pt x="622" y="388"/>
                    <a:pt x="622" y="388"/>
                    <a:pt x="622" y="388"/>
                  </a:cubicBezTo>
                  <a:cubicBezTo>
                    <a:pt x="642" y="390"/>
                    <a:pt x="642" y="390"/>
                    <a:pt x="642" y="390"/>
                  </a:cubicBezTo>
                  <a:cubicBezTo>
                    <a:pt x="695" y="394"/>
                    <a:pt x="748" y="402"/>
                    <a:pt x="801" y="411"/>
                  </a:cubicBezTo>
                  <a:cubicBezTo>
                    <a:pt x="841" y="418"/>
                    <a:pt x="841" y="418"/>
                    <a:pt x="841" y="418"/>
                  </a:cubicBezTo>
                  <a:cubicBezTo>
                    <a:pt x="854" y="420"/>
                    <a:pt x="867" y="423"/>
                    <a:pt x="880" y="426"/>
                  </a:cubicBezTo>
                  <a:cubicBezTo>
                    <a:pt x="900" y="430"/>
                    <a:pt x="900" y="430"/>
                    <a:pt x="900" y="430"/>
                  </a:cubicBezTo>
                  <a:cubicBezTo>
                    <a:pt x="920" y="435"/>
                    <a:pt x="920" y="435"/>
                    <a:pt x="920" y="435"/>
                  </a:cubicBezTo>
                  <a:cubicBezTo>
                    <a:pt x="959" y="444"/>
                    <a:pt x="959" y="444"/>
                    <a:pt x="959" y="444"/>
                  </a:cubicBezTo>
                  <a:cubicBezTo>
                    <a:pt x="1063" y="470"/>
                    <a:pt x="1166" y="499"/>
                    <a:pt x="1270" y="524"/>
                  </a:cubicBezTo>
                  <a:cubicBezTo>
                    <a:pt x="1283" y="528"/>
                    <a:pt x="1296" y="531"/>
                    <a:pt x="1309" y="534"/>
                  </a:cubicBezTo>
                  <a:cubicBezTo>
                    <a:pt x="1349" y="542"/>
                    <a:pt x="1349" y="542"/>
                    <a:pt x="1349" y="542"/>
                  </a:cubicBezTo>
                  <a:cubicBezTo>
                    <a:pt x="1375" y="548"/>
                    <a:pt x="1401" y="552"/>
                    <a:pt x="1428" y="556"/>
                  </a:cubicBezTo>
                  <a:cubicBezTo>
                    <a:pt x="1448" y="559"/>
                    <a:pt x="1448" y="559"/>
                    <a:pt x="1448" y="559"/>
                  </a:cubicBezTo>
                  <a:cubicBezTo>
                    <a:pt x="1468" y="562"/>
                    <a:pt x="1468" y="562"/>
                    <a:pt x="1468" y="562"/>
                  </a:cubicBezTo>
                  <a:cubicBezTo>
                    <a:pt x="1507" y="567"/>
                    <a:pt x="1507" y="567"/>
                    <a:pt x="1507" y="567"/>
                  </a:cubicBezTo>
                  <a:cubicBezTo>
                    <a:pt x="1521" y="568"/>
                    <a:pt x="1534" y="569"/>
                    <a:pt x="1547" y="570"/>
                  </a:cubicBezTo>
                  <a:cubicBezTo>
                    <a:pt x="1588" y="573"/>
                    <a:pt x="1588" y="573"/>
                    <a:pt x="1588" y="573"/>
                  </a:cubicBezTo>
                  <a:cubicBezTo>
                    <a:pt x="1594" y="574"/>
                    <a:pt x="1601" y="574"/>
                    <a:pt x="1608" y="574"/>
                  </a:cubicBezTo>
                  <a:cubicBezTo>
                    <a:pt x="1628" y="575"/>
                    <a:pt x="1628" y="575"/>
                    <a:pt x="1628" y="575"/>
                  </a:cubicBezTo>
                  <a:cubicBezTo>
                    <a:pt x="1668" y="577"/>
                    <a:pt x="1668" y="577"/>
                    <a:pt x="1668" y="577"/>
                  </a:cubicBezTo>
                  <a:cubicBezTo>
                    <a:pt x="1708" y="576"/>
                    <a:pt x="1708" y="576"/>
                    <a:pt x="1708" y="576"/>
                  </a:cubicBezTo>
                  <a:cubicBezTo>
                    <a:pt x="1728" y="576"/>
                    <a:pt x="1728" y="576"/>
                    <a:pt x="1728" y="576"/>
                  </a:cubicBezTo>
                  <a:cubicBezTo>
                    <a:pt x="1735" y="576"/>
                    <a:pt x="1741" y="576"/>
                    <a:pt x="1748" y="576"/>
                  </a:cubicBezTo>
                  <a:cubicBezTo>
                    <a:pt x="1788" y="574"/>
                    <a:pt x="1788" y="574"/>
                    <a:pt x="1788" y="574"/>
                  </a:cubicBezTo>
                  <a:cubicBezTo>
                    <a:pt x="1808" y="573"/>
                    <a:pt x="1808" y="573"/>
                    <a:pt x="1808" y="573"/>
                  </a:cubicBezTo>
                  <a:cubicBezTo>
                    <a:pt x="1815" y="573"/>
                    <a:pt x="1822" y="572"/>
                    <a:pt x="1828" y="571"/>
                  </a:cubicBezTo>
                  <a:cubicBezTo>
                    <a:pt x="1868" y="568"/>
                    <a:pt x="1868" y="568"/>
                    <a:pt x="1868" y="568"/>
                  </a:cubicBezTo>
                  <a:cubicBezTo>
                    <a:pt x="1875" y="567"/>
                    <a:pt x="1882" y="567"/>
                    <a:pt x="1888" y="566"/>
                  </a:cubicBezTo>
                  <a:cubicBezTo>
                    <a:pt x="1908" y="563"/>
                    <a:pt x="1908" y="563"/>
                    <a:pt x="1908" y="563"/>
                  </a:cubicBezTo>
                  <a:cubicBezTo>
                    <a:pt x="2015" y="550"/>
                    <a:pt x="2120" y="527"/>
                    <a:pt x="2222" y="494"/>
                  </a:cubicBezTo>
                  <a:cubicBezTo>
                    <a:pt x="2241" y="488"/>
                    <a:pt x="2241" y="488"/>
                    <a:pt x="2241" y="488"/>
                  </a:cubicBezTo>
                  <a:cubicBezTo>
                    <a:pt x="2260" y="481"/>
                    <a:pt x="2260" y="481"/>
                    <a:pt x="2260" y="481"/>
                  </a:cubicBezTo>
                  <a:cubicBezTo>
                    <a:pt x="2297" y="467"/>
                    <a:pt x="2297" y="467"/>
                    <a:pt x="2297" y="467"/>
                  </a:cubicBezTo>
                  <a:cubicBezTo>
                    <a:pt x="2310" y="463"/>
                    <a:pt x="2322" y="457"/>
                    <a:pt x="2335" y="452"/>
                  </a:cubicBezTo>
                  <a:cubicBezTo>
                    <a:pt x="2372" y="437"/>
                    <a:pt x="2372" y="437"/>
                    <a:pt x="2372" y="437"/>
                  </a:cubicBezTo>
                  <a:cubicBezTo>
                    <a:pt x="2378" y="434"/>
                    <a:pt x="2384" y="431"/>
                    <a:pt x="2390" y="428"/>
                  </a:cubicBezTo>
                  <a:cubicBezTo>
                    <a:pt x="2408" y="420"/>
                    <a:pt x="2408" y="420"/>
                    <a:pt x="2408" y="420"/>
                  </a:cubicBezTo>
                  <a:cubicBezTo>
                    <a:pt x="2420" y="414"/>
                    <a:pt x="2432" y="408"/>
                    <a:pt x="2444" y="402"/>
                  </a:cubicBezTo>
                  <a:cubicBezTo>
                    <a:pt x="2468" y="390"/>
                    <a:pt x="2492" y="378"/>
                    <a:pt x="2515" y="365"/>
                  </a:cubicBezTo>
                  <a:cubicBezTo>
                    <a:pt x="2610" y="314"/>
                    <a:pt x="2701" y="259"/>
                    <a:pt x="2795" y="206"/>
                  </a:cubicBezTo>
                  <a:cubicBezTo>
                    <a:pt x="2842" y="180"/>
                    <a:pt x="2889" y="155"/>
                    <a:pt x="2938" y="132"/>
                  </a:cubicBezTo>
                  <a:cubicBezTo>
                    <a:pt x="2956" y="123"/>
                    <a:pt x="2956" y="123"/>
                    <a:pt x="2956" y="123"/>
                  </a:cubicBezTo>
                  <a:cubicBezTo>
                    <a:pt x="2962" y="120"/>
                    <a:pt x="2968" y="117"/>
                    <a:pt x="2974" y="114"/>
                  </a:cubicBezTo>
                  <a:cubicBezTo>
                    <a:pt x="3011" y="98"/>
                    <a:pt x="3011" y="98"/>
                    <a:pt x="3011" y="98"/>
                  </a:cubicBezTo>
                  <a:cubicBezTo>
                    <a:pt x="3048" y="83"/>
                    <a:pt x="3048" y="83"/>
                    <a:pt x="3048" y="83"/>
                  </a:cubicBezTo>
                  <a:cubicBezTo>
                    <a:pt x="3067" y="75"/>
                    <a:pt x="3067" y="75"/>
                    <a:pt x="3067" y="75"/>
                  </a:cubicBezTo>
                  <a:cubicBezTo>
                    <a:pt x="3086" y="69"/>
                    <a:pt x="3086" y="69"/>
                    <a:pt x="3086" y="69"/>
                  </a:cubicBezTo>
                  <a:cubicBezTo>
                    <a:pt x="3099" y="64"/>
                    <a:pt x="3111" y="60"/>
                    <a:pt x="3124" y="55"/>
                  </a:cubicBezTo>
                  <a:cubicBezTo>
                    <a:pt x="3162" y="44"/>
                    <a:pt x="3162" y="44"/>
                    <a:pt x="3162" y="44"/>
                  </a:cubicBezTo>
                  <a:cubicBezTo>
                    <a:pt x="3169" y="42"/>
                    <a:pt x="3175" y="40"/>
                    <a:pt x="3182" y="38"/>
                  </a:cubicBezTo>
                  <a:cubicBezTo>
                    <a:pt x="3201" y="33"/>
                    <a:pt x="3201" y="33"/>
                    <a:pt x="3201" y="33"/>
                  </a:cubicBezTo>
                  <a:cubicBezTo>
                    <a:pt x="3214" y="30"/>
                    <a:pt x="3227" y="27"/>
                    <a:pt x="3241" y="24"/>
                  </a:cubicBezTo>
                  <a:cubicBezTo>
                    <a:pt x="3280" y="17"/>
                    <a:pt x="3280" y="17"/>
                    <a:pt x="3280" y="17"/>
                  </a:cubicBezTo>
                  <a:cubicBezTo>
                    <a:pt x="3287" y="16"/>
                    <a:pt x="3293" y="14"/>
                    <a:pt x="3300" y="13"/>
                  </a:cubicBezTo>
                  <a:cubicBezTo>
                    <a:pt x="3320" y="11"/>
                    <a:pt x="3320" y="11"/>
                    <a:pt x="3320" y="11"/>
                  </a:cubicBezTo>
                  <a:cubicBezTo>
                    <a:pt x="3333" y="9"/>
                    <a:pt x="3347" y="8"/>
                    <a:pt x="3360" y="6"/>
                  </a:cubicBezTo>
                  <a:cubicBezTo>
                    <a:pt x="3373" y="5"/>
                    <a:pt x="3387" y="4"/>
                    <a:pt x="3400" y="3"/>
                  </a:cubicBezTo>
                  <a:cubicBezTo>
                    <a:pt x="3454" y="0"/>
                    <a:pt x="3508" y="1"/>
                    <a:pt x="3561" y="6"/>
                  </a:cubicBezTo>
                  <a:cubicBezTo>
                    <a:pt x="3614" y="12"/>
                    <a:pt x="3667" y="22"/>
                    <a:pt x="3719" y="38"/>
                  </a:cubicBezTo>
                  <a:cubicBezTo>
                    <a:pt x="3731" y="42"/>
                    <a:pt x="3744" y="47"/>
                    <a:pt x="3756" y="52"/>
                  </a:cubicBezTo>
                  <a:cubicBezTo>
                    <a:pt x="3766" y="56"/>
                    <a:pt x="3766" y="56"/>
                    <a:pt x="3766" y="56"/>
                  </a:cubicBezTo>
                  <a:cubicBezTo>
                    <a:pt x="3775" y="60"/>
                    <a:pt x="3775" y="60"/>
                    <a:pt x="3775" y="60"/>
                  </a:cubicBezTo>
                  <a:cubicBezTo>
                    <a:pt x="3793" y="69"/>
                    <a:pt x="3793" y="69"/>
                    <a:pt x="3793" y="69"/>
                  </a:cubicBezTo>
                  <a:cubicBezTo>
                    <a:pt x="3799" y="71"/>
                    <a:pt x="3805" y="75"/>
                    <a:pt x="3811" y="78"/>
                  </a:cubicBezTo>
                  <a:cubicBezTo>
                    <a:pt x="3829" y="88"/>
                    <a:pt x="3829" y="88"/>
                    <a:pt x="3829" y="88"/>
                  </a:cubicBezTo>
                  <a:cubicBezTo>
                    <a:pt x="3845" y="99"/>
                    <a:pt x="3845" y="99"/>
                    <a:pt x="3845" y="99"/>
                  </a:cubicBezTo>
                  <a:cubicBezTo>
                    <a:pt x="3854" y="105"/>
                    <a:pt x="3854" y="105"/>
                    <a:pt x="3854" y="105"/>
                  </a:cubicBezTo>
                  <a:cubicBezTo>
                    <a:pt x="3856" y="107"/>
                    <a:pt x="3859" y="109"/>
                    <a:pt x="3862" y="111"/>
                  </a:cubicBezTo>
                  <a:cubicBezTo>
                    <a:pt x="3905" y="143"/>
                    <a:pt x="3946" y="177"/>
                    <a:pt x="3987" y="212"/>
                  </a:cubicBezTo>
                  <a:cubicBezTo>
                    <a:pt x="4027" y="247"/>
                    <a:pt x="4067" y="283"/>
                    <a:pt x="4108" y="317"/>
                  </a:cubicBezTo>
                  <a:cubicBezTo>
                    <a:pt x="4150" y="352"/>
                    <a:pt x="4192" y="384"/>
                    <a:pt x="4237" y="414"/>
                  </a:cubicBezTo>
                  <a:cubicBezTo>
                    <a:pt x="4282" y="443"/>
                    <a:pt x="4329" y="469"/>
                    <a:pt x="4378" y="490"/>
                  </a:cubicBezTo>
                  <a:cubicBezTo>
                    <a:pt x="4427" y="511"/>
                    <a:pt x="4478" y="528"/>
                    <a:pt x="4530" y="541"/>
                  </a:cubicBezTo>
                  <a:cubicBezTo>
                    <a:pt x="4582" y="554"/>
                    <a:pt x="4636" y="561"/>
                    <a:pt x="4689" y="563"/>
                  </a:cubicBezTo>
                  <a:cubicBezTo>
                    <a:pt x="4743" y="565"/>
                    <a:pt x="4797" y="560"/>
                    <a:pt x="4849" y="5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53">
              <a:extLst>
                <a:ext uri="{FF2B5EF4-FFF2-40B4-BE49-F238E27FC236}">
                  <a16:creationId xmlns:a16="http://schemas.microsoft.com/office/drawing/2014/main" id="{BF809F76-EA5B-8BC9-371E-580FE3DE175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7238" y="2817813"/>
              <a:ext cx="12111038" cy="1325563"/>
            </a:xfrm>
            <a:custGeom>
              <a:avLst/>
              <a:gdLst>
                <a:gd name="T0" fmla="*/ 4379 w 4849"/>
                <a:gd name="T1" fmla="*/ 464 h 530"/>
                <a:gd name="T2" fmla="*/ 4216 w 4849"/>
                <a:gd name="T3" fmla="*/ 390 h 530"/>
                <a:gd name="T4" fmla="*/ 4133 w 4849"/>
                <a:gd name="T5" fmla="*/ 334 h 530"/>
                <a:gd name="T6" fmla="*/ 3850 w 4849"/>
                <a:gd name="T7" fmla="*/ 115 h 530"/>
                <a:gd name="T8" fmla="*/ 3781 w 4849"/>
                <a:gd name="T9" fmla="*/ 76 h 530"/>
                <a:gd name="T10" fmla="*/ 3745 w 4849"/>
                <a:gd name="T11" fmla="*/ 61 h 530"/>
                <a:gd name="T12" fmla="*/ 3553 w 4849"/>
                <a:gd name="T13" fmla="*/ 14 h 530"/>
                <a:gd name="T14" fmla="*/ 3157 w 4849"/>
                <a:gd name="T15" fmla="*/ 23 h 530"/>
                <a:gd name="T16" fmla="*/ 3079 w 4849"/>
                <a:gd name="T17" fmla="*/ 40 h 530"/>
                <a:gd name="T18" fmla="*/ 3012 w 4849"/>
                <a:gd name="T19" fmla="*/ 59 h 530"/>
                <a:gd name="T20" fmla="*/ 2947 w 4849"/>
                <a:gd name="T21" fmla="*/ 82 h 530"/>
                <a:gd name="T22" fmla="*/ 2818 w 4849"/>
                <a:gd name="T23" fmla="*/ 136 h 530"/>
                <a:gd name="T24" fmla="*/ 2499 w 4849"/>
                <a:gd name="T25" fmla="*/ 298 h 530"/>
                <a:gd name="T26" fmla="*/ 2392 w 4849"/>
                <a:gd name="T27" fmla="*/ 350 h 530"/>
                <a:gd name="T28" fmla="*/ 2282 w 4849"/>
                <a:gd name="T29" fmla="*/ 397 h 530"/>
                <a:gd name="T30" fmla="*/ 2169 w 4849"/>
                <a:gd name="T31" fmla="*/ 435 h 530"/>
                <a:gd name="T32" fmla="*/ 2092 w 4849"/>
                <a:gd name="T33" fmla="*/ 456 h 530"/>
                <a:gd name="T34" fmla="*/ 1995 w 4849"/>
                <a:gd name="T35" fmla="*/ 478 h 530"/>
                <a:gd name="T36" fmla="*/ 1936 w 4849"/>
                <a:gd name="T37" fmla="*/ 488 h 530"/>
                <a:gd name="T38" fmla="*/ 1263 w 4849"/>
                <a:gd name="T39" fmla="*/ 474 h 530"/>
                <a:gd name="T40" fmla="*/ 832 w 4849"/>
                <a:gd name="T41" fmla="*/ 396 h 530"/>
                <a:gd name="T42" fmla="*/ 635 w 4849"/>
                <a:gd name="T43" fmla="*/ 372 h 530"/>
                <a:gd name="T44" fmla="*/ 714 w 4849"/>
                <a:gd name="T45" fmla="*/ 378 h 530"/>
                <a:gd name="T46" fmla="*/ 872 w 4849"/>
                <a:gd name="T47" fmla="*/ 401 h 530"/>
                <a:gd name="T48" fmla="*/ 1896 w 4849"/>
                <a:gd name="T49" fmla="*/ 491 h 530"/>
                <a:gd name="T50" fmla="*/ 1975 w 4849"/>
                <a:gd name="T51" fmla="*/ 478 h 530"/>
                <a:gd name="T52" fmla="*/ 2014 w 4849"/>
                <a:gd name="T53" fmla="*/ 471 h 530"/>
                <a:gd name="T54" fmla="*/ 2110 w 4849"/>
                <a:gd name="T55" fmla="*/ 448 h 530"/>
                <a:gd name="T56" fmla="*/ 2187 w 4849"/>
                <a:gd name="T57" fmla="*/ 426 h 530"/>
                <a:gd name="T58" fmla="*/ 2318 w 4849"/>
                <a:gd name="T59" fmla="*/ 379 h 530"/>
                <a:gd name="T60" fmla="*/ 2426 w 4849"/>
                <a:gd name="T61" fmla="*/ 330 h 530"/>
                <a:gd name="T62" fmla="*/ 2781 w 4849"/>
                <a:gd name="T63" fmla="*/ 149 h 530"/>
                <a:gd name="T64" fmla="*/ 2853 w 4849"/>
                <a:gd name="T65" fmla="*/ 116 h 530"/>
                <a:gd name="T66" fmla="*/ 2964 w 4849"/>
                <a:gd name="T67" fmla="*/ 72 h 530"/>
                <a:gd name="T68" fmla="*/ 3021 w 4849"/>
                <a:gd name="T69" fmla="*/ 53 h 530"/>
                <a:gd name="T70" fmla="*/ 3117 w 4849"/>
                <a:gd name="T71" fmla="*/ 28 h 530"/>
                <a:gd name="T72" fmla="*/ 3235 w 4849"/>
                <a:gd name="T73" fmla="*/ 9 h 530"/>
                <a:gd name="T74" fmla="*/ 3708 w 4849"/>
                <a:gd name="T75" fmla="*/ 45 h 530"/>
                <a:gd name="T76" fmla="*/ 3764 w 4849"/>
                <a:gd name="T77" fmla="*/ 66 h 530"/>
                <a:gd name="T78" fmla="*/ 3818 w 4849"/>
                <a:gd name="T79" fmla="*/ 92 h 530"/>
                <a:gd name="T80" fmla="*/ 3979 w 4849"/>
                <a:gd name="T81" fmla="*/ 209 h 530"/>
                <a:gd name="T82" fmla="*/ 4167 w 4849"/>
                <a:gd name="T83" fmla="*/ 356 h 530"/>
                <a:gd name="T84" fmla="*/ 4226 w 4849"/>
                <a:gd name="T85" fmla="*/ 393 h 530"/>
                <a:gd name="T86" fmla="*/ 4532 w 4849"/>
                <a:gd name="T87" fmla="*/ 505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49" h="530">
                  <a:moveTo>
                    <a:pt x="4849" y="510"/>
                  </a:moveTo>
                  <a:cubicBezTo>
                    <a:pt x="4744" y="530"/>
                    <a:pt x="4636" y="526"/>
                    <a:pt x="4532" y="506"/>
                  </a:cubicBezTo>
                  <a:cubicBezTo>
                    <a:pt x="4480" y="496"/>
                    <a:pt x="4429" y="482"/>
                    <a:pt x="4379" y="464"/>
                  </a:cubicBezTo>
                  <a:cubicBezTo>
                    <a:pt x="4329" y="446"/>
                    <a:pt x="4280" y="426"/>
                    <a:pt x="4233" y="400"/>
                  </a:cubicBezTo>
                  <a:cubicBezTo>
                    <a:pt x="4225" y="395"/>
                    <a:pt x="4225" y="395"/>
                    <a:pt x="4225" y="395"/>
                  </a:cubicBezTo>
                  <a:cubicBezTo>
                    <a:pt x="4222" y="393"/>
                    <a:pt x="4219" y="391"/>
                    <a:pt x="4216" y="390"/>
                  </a:cubicBezTo>
                  <a:cubicBezTo>
                    <a:pt x="4199" y="379"/>
                    <a:pt x="4199" y="379"/>
                    <a:pt x="4199" y="379"/>
                  </a:cubicBezTo>
                  <a:cubicBezTo>
                    <a:pt x="4188" y="372"/>
                    <a:pt x="4177" y="365"/>
                    <a:pt x="4166" y="357"/>
                  </a:cubicBezTo>
                  <a:cubicBezTo>
                    <a:pt x="4155" y="350"/>
                    <a:pt x="4144" y="342"/>
                    <a:pt x="4133" y="334"/>
                  </a:cubicBezTo>
                  <a:cubicBezTo>
                    <a:pt x="4123" y="326"/>
                    <a:pt x="4112" y="319"/>
                    <a:pt x="4102" y="310"/>
                  </a:cubicBezTo>
                  <a:cubicBezTo>
                    <a:pt x="4060" y="278"/>
                    <a:pt x="4019" y="244"/>
                    <a:pt x="3978" y="210"/>
                  </a:cubicBezTo>
                  <a:cubicBezTo>
                    <a:pt x="3937" y="177"/>
                    <a:pt x="3895" y="144"/>
                    <a:pt x="3850" y="115"/>
                  </a:cubicBezTo>
                  <a:cubicBezTo>
                    <a:pt x="3845" y="112"/>
                    <a:pt x="3839" y="108"/>
                    <a:pt x="3834" y="105"/>
                  </a:cubicBezTo>
                  <a:cubicBezTo>
                    <a:pt x="3817" y="95"/>
                    <a:pt x="3817" y="95"/>
                    <a:pt x="3817" y="95"/>
                  </a:cubicBezTo>
                  <a:cubicBezTo>
                    <a:pt x="3805" y="87"/>
                    <a:pt x="3793" y="82"/>
                    <a:pt x="3781" y="76"/>
                  </a:cubicBezTo>
                  <a:cubicBezTo>
                    <a:pt x="3773" y="72"/>
                    <a:pt x="3773" y="72"/>
                    <a:pt x="3773" y="72"/>
                  </a:cubicBezTo>
                  <a:cubicBezTo>
                    <a:pt x="3763" y="68"/>
                    <a:pt x="3763" y="68"/>
                    <a:pt x="3763" y="68"/>
                  </a:cubicBezTo>
                  <a:cubicBezTo>
                    <a:pt x="3745" y="61"/>
                    <a:pt x="3745" y="61"/>
                    <a:pt x="3745" y="61"/>
                  </a:cubicBezTo>
                  <a:cubicBezTo>
                    <a:pt x="3739" y="58"/>
                    <a:pt x="3733" y="56"/>
                    <a:pt x="3726" y="54"/>
                  </a:cubicBezTo>
                  <a:cubicBezTo>
                    <a:pt x="3708" y="47"/>
                    <a:pt x="3708" y="47"/>
                    <a:pt x="3708" y="47"/>
                  </a:cubicBezTo>
                  <a:cubicBezTo>
                    <a:pt x="3657" y="31"/>
                    <a:pt x="3605" y="20"/>
                    <a:pt x="3553" y="14"/>
                  </a:cubicBezTo>
                  <a:cubicBezTo>
                    <a:pt x="3500" y="7"/>
                    <a:pt x="3447" y="4"/>
                    <a:pt x="3394" y="4"/>
                  </a:cubicBezTo>
                  <a:cubicBezTo>
                    <a:pt x="3341" y="3"/>
                    <a:pt x="3288" y="6"/>
                    <a:pt x="3235" y="12"/>
                  </a:cubicBezTo>
                  <a:cubicBezTo>
                    <a:pt x="3209" y="15"/>
                    <a:pt x="3183" y="18"/>
                    <a:pt x="3157" y="23"/>
                  </a:cubicBezTo>
                  <a:cubicBezTo>
                    <a:pt x="3137" y="27"/>
                    <a:pt x="3137" y="27"/>
                    <a:pt x="3137" y="27"/>
                  </a:cubicBezTo>
                  <a:cubicBezTo>
                    <a:pt x="3131" y="28"/>
                    <a:pt x="3124" y="29"/>
                    <a:pt x="3118" y="31"/>
                  </a:cubicBezTo>
                  <a:cubicBezTo>
                    <a:pt x="3079" y="40"/>
                    <a:pt x="3079" y="40"/>
                    <a:pt x="3079" y="40"/>
                  </a:cubicBezTo>
                  <a:cubicBezTo>
                    <a:pt x="3066" y="43"/>
                    <a:pt x="3054" y="47"/>
                    <a:pt x="3041" y="51"/>
                  </a:cubicBezTo>
                  <a:cubicBezTo>
                    <a:pt x="3022" y="56"/>
                    <a:pt x="3022" y="56"/>
                    <a:pt x="3022" y="56"/>
                  </a:cubicBezTo>
                  <a:cubicBezTo>
                    <a:pt x="3012" y="59"/>
                    <a:pt x="3012" y="59"/>
                    <a:pt x="3012" y="59"/>
                  </a:cubicBezTo>
                  <a:cubicBezTo>
                    <a:pt x="3003" y="62"/>
                    <a:pt x="3003" y="62"/>
                    <a:pt x="3003" y="62"/>
                  </a:cubicBezTo>
                  <a:cubicBezTo>
                    <a:pt x="2965" y="75"/>
                    <a:pt x="2965" y="75"/>
                    <a:pt x="2965" y="75"/>
                  </a:cubicBezTo>
                  <a:cubicBezTo>
                    <a:pt x="2959" y="77"/>
                    <a:pt x="2953" y="80"/>
                    <a:pt x="2947" y="82"/>
                  </a:cubicBezTo>
                  <a:cubicBezTo>
                    <a:pt x="2928" y="89"/>
                    <a:pt x="2928" y="89"/>
                    <a:pt x="2928" y="89"/>
                  </a:cubicBezTo>
                  <a:cubicBezTo>
                    <a:pt x="2903" y="98"/>
                    <a:pt x="2879" y="109"/>
                    <a:pt x="2854" y="119"/>
                  </a:cubicBezTo>
                  <a:cubicBezTo>
                    <a:pt x="2818" y="136"/>
                    <a:pt x="2818" y="136"/>
                    <a:pt x="2818" y="136"/>
                  </a:cubicBezTo>
                  <a:cubicBezTo>
                    <a:pt x="2800" y="144"/>
                    <a:pt x="2800" y="144"/>
                    <a:pt x="2800" y="144"/>
                  </a:cubicBezTo>
                  <a:cubicBezTo>
                    <a:pt x="2782" y="152"/>
                    <a:pt x="2782" y="152"/>
                    <a:pt x="2782" y="152"/>
                  </a:cubicBezTo>
                  <a:cubicBezTo>
                    <a:pt x="2687" y="198"/>
                    <a:pt x="2594" y="249"/>
                    <a:pt x="2499" y="298"/>
                  </a:cubicBezTo>
                  <a:cubicBezTo>
                    <a:pt x="2487" y="304"/>
                    <a:pt x="2475" y="310"/>
                    <a:pt x="2464" y="316"/>
                  </a:cubicBezTo>
                  <a:cubicBezTo>
                    <a:pt x="2452" y="321"/>
                    <a:pt x="2440" y="327"/>
                    <a:pt x="2428" y="333"/>
                  </a:cubicBezTo>
                  <a:cubicBezTo>
                    <a:pt x="2392" y="350"/>
                    <a:pt x="2392" y="350"/>
                    <a:pt x="2392" y="350"/>
                  </a:cubicBezTo>
                  <a:cubicBezTo>
                    <a:pt x="2380" y="356"/>
                    <a:pt x="2368" y="361"/>
                    <a:pt x="2356" y="367"/>
                  </a:cubicBezTo>
                  <a:cubicBezTo>
                    <a:pt x="2343" y="372"/>
                    <a:pt x="2331" y="378"/>
                    <a:pt x="2319" y="382"/>
                  </a:cubicBezTo>
                  <a:cubicBezTo>
                    <a:pt x="2282" y="397"/>
                    <a:pt x="2282" y="397"/>
                    <a:pt x="2282" y="397"/>
                  </a:cubicBezTo>
                  <a:cubicBezTo>
                    <a:pt x="2257" y="407"/>
                    <a:pt x="2232" y="415"/>
                    <a:pt x="2207" y="424"/>
                  </a:cubicBezTo>
                  <a:cubicBezTo>
                    <a:pt x="2201" y="426"/>
                    <a:pt x="2194" y="428"/>
                    <a:pt x="2188" y="430"/>
                  </a:cubicBezTo>
                  <a:cubicBezTo>
                    <a:pt x="2169" y="435"/>
                    <a:pt x="2169" y="435"/>
                    <a:pt x="2169" y="435"/>
                  </a:cubicBezTo>
                  <a:cubicBezTo>
                    <a:pt x="2131" y="447"/>
                    <a:pt x="2131" y="447"/>
                    <a:pt x="2131" y="447"/>
                  </a:cubicBezTo>
                  <a:cubicBezTo>
                    <a:pt x="2124" y="449"/>
                    <a:pt x="2118" y="450"/>
                    <a:pt x="2111" y="452"/>
                  </a:cubicBezTo>
                  <a:cubicBezTo>
                    <a:pt x="2092" y="456"/>
                    <a:pt x="2092" y="456"/>
                    <a:pt x="2092" y="456"/>
                  </a:cubicBezTo>
                  <a:cubicBezTo>
                    <a:pt x="2079" y="460"/>
                    <a:pt x="2066" y="463"/>
                    <a:pt x="2053" y="466"/>
                  </a:cubicBezTo>
                  <a:cubicBezTo>
                    <a:pt x="2014" y="474"/>
                    <a:pt x="2014" y="474"/>
                    <a:pt x="2014" y="474"/>
                  </a:cubicBezTo>
                  <a:cubicBezTo>
                    <a:pt x="1995" y="478"/>
                    <a:pt x="1995" y="478"/>
                    <a:pt x="1995" y="478"/>
                  </a:cubicBezTo>
                  <a:cubicBezTo>
                    <a:pt x="1992" y="479"/>
                    <a:pt x="1988" y="479"/>
                    <a:pt x="1985" y="480"/>
                  </a:cubicBezTo>
                  <a:cubicBezTo>
                    <a:pt x="1975" y="482"/>
                    <a:pt x="1975" y="482"/>
                    <a:pt x="1975" y="482"/>
                  </a:cubicBezTo>
                  <a:cubicBezTo>
                    <a:pt x="1936" y="488"/>
                    <a:pt x="1936" y="488"/>
                    <a:pt x="1936" y="488"/>
                  </a:cubicBezTo>
                  <a:cubicBezTo>
                    <a:pt x="1916" y="491"/>
                    <a:pt x="1916" y="491"/>
                    <a:pt x="1916" y="491"/>
                  </a:cubicBezTo>
                  <a:cubicBezTo>
                    <a:pt x="1897" y="494"/>
                    <a:pt x="1897" y="494"/>
                    <a:pt x="1897" y="494"/>
                  </a:cubicBezTo>
                  <a:cubicBezTo>
                    <a:pt x="1686" y="522"/>
                    <a:pt x="1471" y="515"/>
                    <a:pt x="1263" y="474"/>
                  </a:cubicBezTo>
                  <a:cubicBezTo>
                    <a:pt x="950" y="417"/>
                    <a:pt x="950" y="417"/>
                    <a:pt x="950" y="417"/>
                  </a:cubicBezTo>
                  <a:cubicBezTo>
                    <a:pt x="871" y="403"/>
                    <a:pt x="871" y="403"/>
                    <a:pt x="871" y="403"/>
                  </a:cubicBezTo>
                  <a:cubicBezTo>
                    <a:pt x="832" y="396"/>
                    <a:pt x="832" y="396"/>
                    <a:pt x="832" y="396"/>
                  </a:cubicBezTo>
                  <a:cubicBezTo>
                    <a:pt x="819" y="394"/>
                    <a:pt x="806" y="392"/>
                    <a:pt x="793" y="390"/>
                  </a:cubicBezTo>
                  <a:cubicBezTo>
                    <a:pt x="767" y="386"/>
                    <a:pt x="740" y="383"/>
                    <a:pt x="714" y="380"/>
                  </a:cubicBezTo>
                  <a:cubicBezTo>
                    <a:pt x="688" y="377"/>
                    <a:pt x="661" y="374"/>
                    <a:pt x="635" y="372"/>
                  </a:cubicBezTo>
                  <a:cubicBezTo>
                    <a:pt x="423" y="356"/>
                    <a:pt x="210" y="366"/>
                    <a:pt x="0" y="393"/>
                  </a:cubicBezTo>
                  <a:cubicBezTo>
                    <a:pt x="210" y="366"/>
                    <a:pt x="423" y="355"/>
                    <a:pt x="635" y="370"/>
                  </a:cubicBezTo>
                  <a:cubicBezTo>
                    <a:pt x="661" y="372"/>
                    <a:pt x="688" y="375"/>
                    <a:pt x="714" y="378"/>
                  </a:cubicBezTo>
                  <a:cubicBezTo>
                    <a:pt x="740" y="381"/>
                    <a:pt x="767" y="384"/>
                    <a:pt x="793" y="388"/>
                  </a:cubicBezTo>
                  <a:cubicBezTo>
                    <a:pt x="806" y="390"/>
                    <a:pt x="819" y="391"/>
                    <a:pt x="832" y="394"/>
                  </a:cubicBezTo>
                  <a:cubicBezTo>
                    <a:pt x="872" y="401"/>
                    <a:pt x="872" y="401"/>
                    <a:pt x="872" y="401"/>
                  </a:cubicBezTo>
                  <a:cubicBezTo>
                    <a:pt x="950" y="415"/>
                    <a:pt x="950" y="415"/>
                    <a:pt x="950" y="415"/>
                  </a:cubicBezTo>
                  <a:cubicBezTo>
                    <a:pt x="1263" y="472"/>
                    <a:pt x="1263" y="472"/>
                    <a:pt x="1263" y="472"/>
                  </a:cubicBezTo>
                  <a:cubicBezTo>
                    <a:pt x="1471" y="512"/>
                    <a:pt x="1686" y="519"/>
                    <a:pt x="1896" y="491"/>
                  </a:cubicBezTo>
                  <a:cubicBezTo>
                    <a:pt x="1916" y="488"/>
                    <a:pt x="1916" y="488"/>
                    <a:pt x="1916" y="488"/>
                  </a:cubicBezTo>
                  <a:cubicBezTo>
                    <a:pt x="1935" y="485"/>
                    <a:pt x="1935" y="485"/>
                    <a:pt x="1935" y="485"/>
                  </a:cubicBezTo>
                  <a:cubicBezTo>
                    <a:pt x="1975" y="478"/>
                    <a:pt x="1975" y="478"/>
                    <a:pt x="1975" y="478"/>
                  </a:cubicBezTo>
                  <a:cubicBezTo>
                    <a:pt x="1984" y="477"/>
                    <a:pt x="1984" y="477"/>
                    <a:pt x="1984" y="477"/>
                  </a:cubicBezTo>
                  <a:cubicBezTo>
                    <a:pt x="1988" y="476"/>
                    <a:pt x="1991" y="475"/>
                    <a:pt x="1994" y="475"/>
                  </a:cubicBezTo>
                  <a:cubicBezTo>
                    <a:pt x="2014" y="471"/>
                    <a:pt x="2014" y="471"/>
                    <a:pt x="2014" y="471"/>
                  </a:cubicBezTo>
                  <a:cubicBezTo>
                    <a:pt x="2053" y="463"/>
                    <a:pt x="2053" y="463"/>
                    <a:pt x="2053" y="463"/>
                  </a:cubicBezTo>
                  <a:cubicBezTo>
                    <a:pt x="2065" y="459"/>
                    <a:pt x="2078" y="456"/>
                    <a:pt x="2091" y="453"/>
                  </a:cubicBezTo>
                  <a:cubicBezTo>
                    <a:pt x="2110" y="448"/>
                    <a:pt x="2110" y="448"/>
                    <a:pt x="2110" y="448"/>
                  </a:cubicBezTo>
                  <a:cubicBezTo>
                    <a:pt x="2117" y="447"/>
                    <a:pt x="2123" y="445"/>
                    <a:pt x="2130" y="443"/>
                  </a:cubicBezTo>
                  <a:cubicBezTo>
                    <a:pt x="2168" y="432"/>
                    <a:pt x="2168" y="432"/>
                    <a:pt x="2168" y="432"/>
                  </a:cubicBezTo>
                  <a:cubicBezTo>
                    <a:pt x="2187" y="426"/>
                    <a:pt x="2187" y="426"/>
                    <a:pt x="2187" y="426"/>
                  </a:cubicBezTo>
                  <a:cubicBezTo>
                    <a:pt x="2193" y="424"/>
                    <a:pt x="2199" y="422"/>
                    <a:pt x="2206" y="420"/>
                  </a:cubicBezTo>
                  <a:cubicBezTo>
                    <a:pt x="2231" y="411"/>
                    <a:pt x="2256" y="403"/>
                    <a:pt x="2281" y="393"/>
                  </a:cubicBezTo>
                  <a:cubicBezTo>
                    <a:pt x="2318" y="379"/>
                    <a:pt x="2318" y="379"/>
                    <a:pt x="2318" y="379"/>
                  </a:cubicBezTo>
                  <a:cubicBezTo>
                    <a:pt x="2330" y="374"/>
                    <a:pt x="2342" y="368"/>
                    <a:pt x="2354" y="363"/>
                  </a:cubicBezTo>
                  <a:cubicBezTo>
                    <a:pt x="2366" y="358"/>
                    <a:pt x="2378" y="352"/>
                    <a:pt x="2390" y="347"/>
                  </a:cubicBezTo>
                  <a:cubicBezTo>
                    <a:pt x="2426" y="330"/>
                    <a:pt x="2426" y="330"/>
                    <a:pt x="2426" y="330"/>
                  </a:cubicBezTo>
                  <a:cubicBezTo>
                    <a:pt x="2438" y="324"/>
                    <a:pt x="2450" y="318"/>
                    <a:pt x="2462" y="312"/>
                  </a:cubicBezTo>
                  <a:cubicBezTo>
                    <a:pt x="2497" y="294"/>
                    <a:pt x="2497" y="294"/>
                    <a:pt x="2497" y="294"/>
                  </a:cubicBezTo>
                  <a:cubicBezTo>
                    <a:pt x="2592" y="246"/>
                    <a:pt x="2685" y="195"/>
                    <a:pt x="2781" y="149"/>
                  </a:cubicBezTo>
                  <a:cubicBezTo>
                    <a:pt x="2799" y="141"/>
                    <a:pt x="2799" y="141"/>
                    <a:pt x="2799" y="141"/>
                  </a:cubicBezTo>
                  <a:cubicBezTo>
                    <a:pt x="2817" y="132"/>
                    <a:pt x="2817" y="132"/>
                    <a:pt x="2817" y="132"/>
                  </a:cubicBezTo>
                  <a:cubicBezTo>
                    <a:pt x="2853" y="116"/>
                    <a:pt x="2853" y="116"/>
                    <a:pt x="2853" y="116"/>
                  </a:cubicBezTo>
                  <a:cubicBezTo>
                    <a:pt x="2878" y="106"/>
                    <a:pt x="2902" y="95"/>
                    <a:pt x="2927" y="86"/>
                  </a:cubicBezTo>
                  <a:cubicBezTo>
                    <a:pt x="2945" y="79"/>
                    <a:pt x="2945" y="79"/>
                    <a:pt x="2945" y="79"/>
                  </a:cubicBezTo>
                  <a:cubicBezTo>
                    <a:pt x="2951" y="76"/>
                    <a:pt x="2958" y="74"/>
                    <a:pt x="2964" y="72"/>
                  </a:cubicBezTo>
                  <a:cubicBezTo>
                    <a:pt x="3002" y="59"/>
                    <a:pt x="3002" y="59"/>
                    <a:pt x="3002" y="59"/>
                  </a:cubicBezTo>
                  <a:cubicBezTo>
                    <a:pt x="3011" y="56"/>
                    <a:pt x="3011" y="56"/>
                    <a:pt x="3011" y="56"/>
                  </a:cubicBezTo>
                  <a:cubicBezTo>
                    <a:pt x="3021" y="53"/>
                    <a:pt x="3021" y="53"/>
                    <a:pt x="3021" y="53"/>
                  </a:cubicBezTo>
                  <a:cubicBezTo>
                    <a:pt x="3040" y="47"/>
                    <a:pt x="3040" y="47"/>
                    <a:pt x="3040" y="47"/>
                  </a:cubicBezTo>
                  <a:cubicBezTo>
                    <a:pt x="3053" y="44"/>
                    <a:pt x="3065" y="40"/>
                    <a:pt x="3078" y="37"/>
                  </a:cubicBezTo>
                  <a:cubicBezTo>
                    <a:pt x="3117" y="28"/>
                    <a:pt x="3117" y="28"/>
                    <a:pt x="3117" y="28"/>
                  </a:cubicBezTo>
                  <a:cubicBezTo>
                    <a:pt x="3123" y="26"/>
                    <a:pt x="3130" y="25"/>
                    <a:pt x="3137" y="24"/>
                  </a:cubicBezTo>
                  <a:cubicBezTo>
                    <a:pt x="3156" y="20"/>
                    <a:pt x="3156" y="20"/>
                    <a:pt x="3156" y="20"/>
                  </a:cubicBezTo>
                  <a:cubicBezTo>
                    <a:pt x="3182" y="15"/>
                    <a:pt x="3209" y="12"/>
                    <a:pt x="3235" y="9"/>
                  </a:cubicBezTo>
                  <a:cubicBezTo>
                    <a:pt x="3288" y="3"/>
                    <a:pt x="3341" y="0"/>
                    <a:pt x="3394" y="1"/>
                  </a:cubicBezTo>
                  <a:cubicBezTo>
                    <a:pt x="3447" y="1"/>
                    <a:pt x="3500" y="4"/>
                    <a:pt x="3553" y="11"/>
                  </a:cubicBezTo>
                  <a:cubicBezTo>
                    <a:pt x="3606" y="18"/>
                    <a:pt x="3658" y="28"/>
                    <a:pt x="3708" y="45"/>
                  </a:cubicBezTo>
                  <a:cubicBezTo>
                    <a:pt x="3727" y="51"/>
                    <a:pt x="3727" y="51"/>
                    <a:pt x="3727" y="51"/>
                  </a:cubicBezTo>
                  <a:cubicBezTo>
                    <a:pt x="3734" y="53"/>
                    <a:pt x="3740" y="55"/>
                    <a:pt x="3746" y="58"/>
                  </a:cubicBezTo>
                  <a:cubicBezTo>
                    <a:pt x="3764" y="66"/>
                    <a:pt x="3764" y="66"/>
                    <a:pt x="3764" y="66"/>
                  </a:cubicBezTo>
                  <a:cubicBezTo>
                    <a:pt x="3774" y="69"/>
                    <a:pt x="3774" y="69"/>
                    <a:pt x="3774" y="69"/>
                  </a:cubicBezTo>
                  <a:cubicBezTo>
                    <a:pt x="3783" y="74"/>
                    <a:pt x="3783" y="74"/>
                    <a:pt x="3783" y="74"/>
                  </a:cubicBezTo>
                  <a:cubicBezTo>
                    <a:pt x="3794" y="80"/>
                    <a:pt x="3807" y="85"/>
                    <a:pt x="3818" y="92"/>
                  </a:cubicBezTo>
                  <a:cubicBezTo>
                    <a:pt x="3835" y="102"/>
                    <a:pt x="3835" y="102"/>
                    <a:pt x="3835" y="102"/>
                  </a:cubicBezTo>
                  <a:cubicBezTo>
                    <a:pt x="3841" y="106"/>
                    <a:pt x="3846" y="110"/>
                    <a:pt x="3852" y="113"/>
                  </a:cubicBezTo>
                  <a:cubicBezTo>
                    <a:pt x="3896" y="142"/>
                    <a:pt x="3938" y="175"/>
                    <a:pt x="3979" y="209"/>
                  </a:cubicBezTo>
                  <a:cubicBezTo>
                    <a:pt x="4020" y="242"/>
                    <a:pt x="4061" y="276"/>
                    <a:pt x="4103" y="309"/>
                  </a:cubicBezTo>
                  <a:cubicBezTo>
                    <a:pt x="4113" y="317"/>
                    <a:pt x="4124" y="325"/>
                    <a:pt x="4135" y="333"/>
                  </a:cubicBezTo>
                  <a:cubicBezTo>
                    <a:pt x="4145" y="340"/>
                    <a:pt x="4156" y="348"/>
                    <a:pt x="4167" y="356"/>
                  </a:cubicBezTo>
                  <a:cubicBezTo>
                    <a:pt x="4178" y="363"/>
                    <a:pt x="4189" y="371"/>
                    <a:pt x="4200" y="377"/>
                  </a:cubicBezTo>
                  <a:cubicBezTo>
                    <a:pt x="4217" y="388"/>
                    <a:pt x="4217" y="388"/>
                    <a:pt x="4217" y="388"/>
                  </a:cubicBezTo>
                  <a:cubicBezTo>
                    <a:pt x="4220" y="390"/>
                    <a:pt x="4223" y="391"/>
                    <a:pt x="4226" y="393"/>
                  </a:cubicBezTo>
                  <a:cubicBezTo>
                    <a:pt x="4234" y="398"/>
                    <a:pt x="4234" y="398"/>
                    <a:pt x="4234" y="398"/>
                  </a:cubicBezTo>
                  <a:cubicBezTo>
                    <a:pt x="4281" y="424"/>
                    <a:pt x="4329" y="445"/>
                    <a:pt x="4379" y="463"/>
                  </a:cubicBezTo>
                  <a:cubicBezTo>
                    <a:pt x="4429" y="481"/>
                    <a:pt x="4480" y="495"/>
                    <a:pt x="4532" y="505"/>
                  </a:cubicBezTo>
                  <a:cubicBezTo>
                    <a:pt x="4636" y="525"/>
                    <a:pt x="4744" y="529"/>
                    <a:pt x="4849" y="5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54">
              <a:extLst>
                <a:ext uri="{FF2B5EF4-FFF2-40B4-BE49-F238E27FC236}">
                  <a16:creationId xmlns:a16="http://schemas.microsoft.com/office/drawing/2014/main" id="{9B63C07E-FA51-1F53-6883-92314F4CE8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8825" y="3001963"/>
              <a:ext cx="12112625" cy="1220788"/>
            </a:xfrm>
            <a:custGeom>
              <a:avLst/>
              <a:gdLst>
                <a:gd name="T0" fmla="*/ 4535 w 4849"/>
                <a:gd name="T1" fmla="*/ 470 h 488"/>
                <a:gd name="T2" fmla="*/ 4344 w 4849"/>
                <a:gd name="T3" fmla="*/ 425 h 488"/>
                <a:gd name="T4" fmla="*/ 4288 w 4849"/>
                <a:gd name="T5" fmla="*/ 405 h 488"/>
                <a:gd name="T6" fmla="*/ 4233 w 4849"/>
                <a:gd name="T7" fmla="*/ 382 h 488"/>
                <a:gd name="T8" fmla="*/ 3972 w 4849"/>
                <a:gd name="T9" fmla="*/ 207 h 488"/>
                <a:gd name="T10" fmla="*/ 3825 w 4849"/>
                <a:gd name="T11" fmla="*/ 108 h 488"/>
                <a:gd name="T12" fmla="*/ 3808 w 4849"/>
                <a:gd name="T13" fmla="*/ 98 h 488"/>
                <a:gd name="T14" fmla="*/ 3736 w 4849"/>
                <a:gd name="T15" fmla="*/ 67 h 488"/>
                <a:gd name="T16" fmla="*/ 3545 w 4849"/>
                <a:gd name="T17" fmla="*/ 20 h 488"/>
                <a:gd name="T18" fmla="*/ 3231 w 4849"/>
                <a:gd name="T19" fmla="*/ 4 h 488"/>
                <a:gd name="T20" fmla="*/ 3152 w 4849"/>
                <a:gd name="T21" fmla="*/ 9 h 488"/>
                <a:gd name="T22" fmla="*/ 2771 w 4849"/>
                <a:gd name="T23" fmla="*/ 102 h 488"/>
                <a:gd name="T24" fmla="*/ 2662 w 4849"/>
                <a:gd name="T25" fmla="*/ 148 h 488"/>
                <a:gd name="T26" fmla="*/ 2483 w 4849"/>
                <a:gd name="T27" fmla="*/ 230 h 488"/>
                <a:gd name="T28" fmla="*/ 2303 w 4849"/>
                <a:gd name="T29" fmla="*/ 311 h 488"/>
                <a:gd name="T30" fmla="*/ 2230 w 4849"/>
                <a:gd name="T31" fmla="*/ 339 h 488"/>
                <a:gd name="T32" fmla="*/ 1885 w 4849"/>
                <a:gd name="T33" fmla="*/ 423 h 488"/>
                <a:gd name="T34" fmla="*/ 1866 w 4849"/>
                <a:gd name="T35" fmla="*/ 425 h 488"/>
                <a:gd name="T36" fmla="*/ 1807 w 4849"/>
                <a:gd name="T37" fmla="*/ 433 h 488"/>
                <a:gd name="T38" fmla="*/ 1728 w 4849"/>
                <a:gd name="T39" fmla="*/ 439 h 488"/>
                <a:gd name="T40" fmla="*/ 1669 w 4849"/>
                <a:gd name="T41" fmla="*/ 443 h 488"/>
                <a:gd name="T42" fmla="*/ 1610 w 4849"/>
                <a:gd name="T43" fmla="*/ 444 h 488"/>
                <a:gd name="T44" fmla="*/ 1256 w 4849"/>
                <a:gd name="T45" fmla="*/ 421 h 488"/>
                <a:gd name="T46" fmla="*/ 787 w 4849"/>
                <a:gd name="T47" fmla="*/ 367 h 488"/>
                <a:gd name="T48" fmla="*/ 0 w 4849"/>
                <a:gd name="T49" fmla="*/ 372 h 488"/>
                <a:gd name="T50" fmla="*/ 787 w 4849"/>
                <a:gd name="T51" fmla="*/ 365 h 488"/>
                <a:gd name="T52" fmla="*/ 1257 w 4849"/>
                <a:gd name="T53" fmla="*/ 419 h 488"/>
                <a:gd name="T54" fmla="*/ 1610 w 4849"/>
                <a:gd name="T55" fmla="*/ 441 h 488"/>
                <a:gd name="T56" fmla="*/ 1669 w 4849"/>
                <a:gd name="T57" fmla="*/ 439 h 488"/>
                <a:gd name="T58" fmla="*/ 1728 w 4849"/>
                <a:gd name="T59" fmla="*/ 436 h 488"/>
                <a:gd name="T60" fmla="*/ 1807 w 4849"/>
                <a:gd name="T61" fmla="*/ 429 h 488"/>
                <a:gd name="T62" fmla="*/ 1865 w 4849"/>
                <a:gd name="T63" fmla="*/ 422 h 488"/>
                <a:gd name="T64" fmla="*/ 1885 w 4849"/>
                <a:gd name="T65" fmla="*/ 419 h 488"/>
                <a:gd name="T66" fmla="*/ 2482 w 4849"/>
                <a:gd name="T67" fmla="*/ 226 h 488"/>
                <a:gd name="T68" fmla="*/ 2661 w 4849"/>
                <a:gd name="T69" fmla="*/ 144 h 488"/>
                <a:gd name="T70" fmla="*/ 2770 w 4849"/>
                <a:gd name="T71" fmla="*/ 99 h 488"/>
                <a:gd name="T72" fmla="*/ 3152 w 4849"/>
                <a:gd name="T73" fmla="*/ 5 h 488"/>
                <a:gd name="T74" fmla="*/ 3231 w 4849"/>
                <a:gd name="T75" fmla="*/ 1 h 488"/>
                <a:gd name="T76" fmla="*/ 3545 w 4849"/>
                <a:gd name="T77" fmla="*/ 17 h 488"/>
                <a:gd name="T78" fmla="*/ 3737 w 4849"/>
                <a:gd name="T79" fmla="*/ 64 h 488"/>
                <a:gd name="T80" fmla="*/ 3809 w 4849"/>
                <a:gd name="T81" fmla="*/ 96 h 488"/>
                <a:gd name="T82" fmla="*/ 3826 w 4849"/>
                <a:gd name="T83" fmla="*/ 105 h 488"/>
                <a:gd name="T84" fmla="*/ 3973 w 4849"/>
                <a:gd name="T85" fmla="*/ 205 h 488"/>
                <a:gd name="T86" fmla="*/ 4234 w 4849"/>
                <a:gd name="T87" fmla="*/ 380 h 488"/>
                <a:gd name="T88" fmla="*/ 4288 w 4849"/>
                <a:gd name="T89" fmla="*/ 403 h 488"/>
                <a:gd name="T90" fmla="*/ 4344 w 4849"/>
                <a:gd name="T91" fmla="*/ 423 h 488"/>
                <a:gd name="T92" fmla="*/ 4535 w 4849"/>
                <a:gd name="T93" fmla="*/ 469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49" h="488">
                  <a:moveTo>
                    <a:pt x="4849" y="473"/>
                  </a:moveTo>
                  <a:cubicBezTo>
                    <a:pt x="4745" y="488"/>
                    <a:pt x="4639" y="486"/>
                    <a:pt x="4535" y="470"/>
                  </a:cubicBezTo>
                  <a:cubicBezTo>
                    <a:pt x="4483" y="462"/>
                    <a:pt x="4432" y="451"/>
                    <a:pt x="4381" y="436"/>
                  </a:cubicBezTo>
                  <a:cubicBezTo>
                    <a:pt x="4369" y="433"/>
                    <a:pt x="4356" y="429"/>
                    <a:pt x="4344" y="425"/>
                  </a:cubicBezTo>
                  <a:cubicBezTo>
                    <a:pt x="4331" y="421"/>
                    <a:pt x="4319" y="416"/>
                    <a:pt x="4306" y="412"/>
                  </a:cubicBezTo>
                  <a:cubicBezTo>
                    <a:pt x="4300" y="410"/>
                    <a:pt x="4294" y="407"/>
                    <a:pt x="4288" y="405"/>
                  </a:cubicBezTo>
                  <a:cubicBezTo>
                    <a:pt x="4269" y="398"/>
                    <a:pt x="4269" y="398"/>
                    <a:pt x="4269" y="398"/>
                  </a:cubicBezTo>
                  <a:cubicBezTo>
                    <a:pt x="4257" y="393"/>
                    <a:pt x="4245" y="387"/>
                    <a:pt x="4233" y="382"/>
                  </a:cubicBezTo>
                  <a:cubicBezTo>
                    <a:pt x="4186" y="360"/>
                    <a:pt x="4141" y="332"/>
                    <a:pt x="4098" y="301"/>
                  </a:cubicBezTo>
                  <a:cubicBezTo>
                    <a:pt x="4055" y="271"/>
                    <a:pt x="4013" y="239"/>
                    <a:pt x="3972" y="207"/>
                  </a:cubicBezTo>
                  <a:cubicBezTo>
                    <a:pt x="3930" y="175"/>
                    <a:pt x="3887" y="144"/>
                    <a:pt x="3842" y="118"/>
                  </a:cubicBezTo>
                  <a:cubicBezTo>
                    <a:pt x="3825" y="108"/>
                    <a:pt x="3825" y="108"/>
                    <a:pt x="3825" y="108"/>
                  </a:cubicBezTo>
                  <a:cubicBezTo>
                    <a:pt x="3822" y="106"/>
                    <a:pt x="3819" y="104"/>
                    <a:pt x="3816" y="103"/>
                  </a:cubicBezTo>
                  <a:cubicBezTo>
                    <a:pt x="3808" y="98"/>
                    <a:pt x="3808" y="98"/>
                    <a:pt x="3808" y="98"/>
                  </a:cubicBezTo>
                  <a:cubicBezTo>
                    <a:pt x="3796" y="93"/>
                    <a:pt x="3784" y="86"/>
                    <a:pt x="3772" y="81"/>
                  </a:cubicBezTo>
                  <a:cubicBezTo>
                    <a:pt x="3760" y="76"/>
                    <a:pt x="3748" y="71"/>
                    <a:pt x="3736" y="67"/>
                  </a:cubicBezTo>
                  <a:cubicBezTo>
                    <a:pt x="3723" y="62"/>
                    <a:pt x="3711" y="58"/>
                    <a:pt x="3698" y="54"/>
                  </a:cubicBezTo>
                  <a:cubicBezTo>
                    <a:pt x="3648" y="39"/>
                    <a:pt x="3597" y="28"/>
                    <a:pt x="3545" y="20"/>
                  </a:cubicBezTo>
                  <a:cubicBezTo>
                    <a:pt x="3493" y="12"/>
                    <a:pt x="3441" y="8"/>
                    <a:pt x="3388" y="5"/>
                  </a:cubicBezTo>
                  <a:cubicBezTo>
                    <a:pt x="3336" y="3"/>
                    <a:pt x="3283" y="3"/>
                    <a:pt x="3231" y="4"/>
                  </a:cubicBezTo>
                  <a:cubicBezTo>
                    <a:pt x="3218" y="5"/>
                    <a:pt x="3204" y="5"/>
                    <a:pt x="3191" y="6"/>
                  </a:cubicBezTo>
                  <a:cubicBezTo>
                    <a:pt x="3178" y="6"/>
                    <a:pt x="3165" y="8"/>
                    <a:pt x="3152" y="9"/>
                  </a:cubicBezTo>
                  <a:cubicBezTo>
                    <a:pt x="3126" y="10"/>
                    <a:pt x="3100" y="14"/>
                    <a:pt x="3074" y="17"/>
                  </a:cubicBezTo>
                  <a:cubicBezTo>
                    <a:pt x="2970" y="33"/>
                    <a:pt x="2869" y="63"/>
                    <a:pt x="2771" y="102"/>
                  </a:cubicBezTo>
                  <a:cubicBezTo>
                    <a:pt x="2747" y="111"/>
                    <a:pt x="2723" y="122"/>
                    <a:pt x="2698" y="132"/>
                  </a:cubicBezTo>
                  <a:cubicBezTo>
                    <a:pt x="2662" y="148"/>
                    <a:pt x="2662" y="148"/>
                    <a:pt x="2662" y="148"/>
                  </a:cubicBezTo>
                  <a:cubicBezTo>
                    <a:pt x="2650" y="153"/>
                    <a:pt x="2638" y="158"/>
                    <a:pt x="2626" y="164"/>
                  </a:cubicBezTo>
                  <a:cubicBezTo>
                    <a:pt x="2578" y="185"/>
                    <a:pt x="2531" y="208"/>
                    <a:pt x="2483" y="230"/>
                  </a:cubicBezTo>
                  <a:cubicBezTo>
                    <a:pt x="2436" y="252"/>
                    <a:pt x="2388" y="274"/>
                    <a:pt x="2340" y="295"/>
                  </a:cubicBezTo>
                  <a:cubicBezTo>
                    <a:pt x="2328" y="301"/>
                    <a:pt x="2316" y="306"/>
                    <a:pt x="2303" y="311"/>
                  </a:cubicBezTo>
                  <a:cubicBezTo>
                    <a:pt x="2291" y="316"/>
                    <a:pt x="2279" y="321"/>
                    <a:pt x="2267" y="325"/>
                  </a:cubicBezTo>
                  <a:cubicBezTo>
                    <a:pt x="2230" y="339"/>
                    <a:pt x="2230" y="339"/>
                    <a:pt x="2230" y="339"/>
                  </a:cubicBezTo>
                  <a:cubicBezTo>
                    <a:pt x="2217" y="343"/>
                    <a:pt x="2205" y="348"/>
                    <a:pt x="2192" y="352"/>
                  </a:cubicBezTo>
                  <a:cubicBezTo>
                    <a:pt x="2092" y="384"/>
                    <a:pt x="1989" y="407"/>
                    <a:pt x="1885" y="423"/>
                  </a:cubicBezTo>
                  <a:cubicBezTo>
                    <a:pt x="1876" y="424"/>
                    <a:pt x="1876" y="424"/>
                    <a:pt x="1876" y="424"/>
                  </a:cubicBezTo>
                  <a:cubicBezTo>
                    <a:pt x="1866" y="425"/>
                    <a:pt x="1866" y="425"/>
                    <a:pt x="1866" y="425"/>
                  </a:cubicBezTo>
                  <a:cubicBezTo>
                    <a:pt x="1846" y="428"/>
                    <a:pt x="1846" y="428"/>
                    <a:pt x="1846" y="428"/>
                  </a:cubicBezTo>
                  <a:cubicBezTo>
                    <a:pt x="1807" y="433"/>
                    <a:pt x="1807" y="433"/>
                    <a:pt x="1807" y="433"/>
                  </a:cubicBezTo>
                  <a:cubicBezTo>
                    <a:pt x="1768" y="436"/>
                    <a:pt x="1768" y="436"/>
                    <a:pt x="1768" y="436"/>
                  </a:cubicBezTo>
                  <a:cubicBezTo>
                    <a:pt x="1755" y="437"/>
                    <a:pt x="1742" y="439"/>
                    <a:pt x="1728" y="439"/>
                  </a:cubicBezTo>
                  <a:cubicBezTo>
                    <a:pt x="1689" y="441"/>
                    <a:pt x="1689" y="441"/>
                    <a:pt x="1689" y="441"/>
                  </a:cubicBezTo>
                  <a:cubicBezTo>
                    <a:pt x="1669" y="443"/>
                    <a:pt x="1669" y="443"/>
                    <a:pt x="1669" y="443"/>
                  </a:cubicBezTo>
                  <a:cubicBezTo>
                    <a:pt x="1650" y="443"/>
                    <a:pt x="1650" y="443"/>
                    <a:pt x="1650" y="443"/>
                  </a:cubicBezTo>
                  <a:cubicBezTo>
                    <a:pt x="1610" y="444"/>
                    <a:pt x="1610" y="444"/>
                    <a:pt x="1610" y="444"/>
                  </a:cubicBezTo>
                  <a:cubicBezTo>
                    <a:pt x="1597" y="444"/>
                    <a:pt x="1584" y="444"/>
                    <a:pt x="1571" y="444"/>
                  </a:cubicBezTo>
                  <a:cubicBezTo>
                    <a:pt x="1466" y="444"/>
                    <a:pt x="1361" y="436"/>
                    <a:pt x="1256" y="421"/>
                  </a:cubicBezTo>
                  <a:cubicBezTo>
                    <a:pt x="1152" y="407"/>
                    <a:pt x="1047" y="400"/>
                    <a:pt x="943" y="388"/>
                  </a:cubicBezTo>
                  <a:cubicBezTo>
                    <a:pt x="891" y="382"/>
                    <a:pt x="839" y="373"/>
                    <a:pt x="787" y="367"/>
                  </a:cubicBezTo>
                  <a:cubicBezTo>
                    <a:pt x="734" y="361"/>
                    <a:pt x="682" y="357"/>
                    <a:pt x="630" y="353"/>
                  </a:cubicBezTo>
                  <a:cubicBezTo>
                    <a:pt x="420" y="340"/>
                    <a:pt x="209" y="349"/>
                    <a:pt x="0" y="372"/>
                  </a:cubicBezTo>
                  <a:cubicBezTo>
                    <a:pt x="209" y="348"/>
                    <a:pt x="420" y="339"/>
                    <a:pt x="630" y="351"/>
                  </a:cubicBezTo>
                  <a:cubicBezTo>
                    <a:pt x="682" y="355"/>
                    <a:pt x="735" y="359"/>
                    <a:pt x="787" y="365"/>
                  </a:cubicBezTo>
                  <a:cubicBezTo>
                    <a:pt x="839" y="371"/>
                    <a:pt x="891" y="380"/>
                    <a:pt x="943" y="385"/>
                  </a:cubicBezTo>
                  <a:cubicBezTo>
                    <a:pt x="1048" y="397"/>
                    <a:pt x="1153" y="405"/>
                    <a:pt x="1257" y="419"/>
                  </a:cubicBezTo>
                  <a:cubicBezTo>
                    <a:pt x="1361" y="433"/>
                    <a:pt x="1466" y="441"/>
                    <a:pt x="1571" y="441"/>
                  </a:cubicBezTo>
                  <a:cubicBezTo>
                    <a:pt x="1584" y="441"/>
                    <a:pt x="1597" y="441"/>
                    <a:pt x="1610" y="441"/>
                  </a:cubicBezTo>
                  <a:cubicBezTo>
                    <a:pt x="1650" y="440"/>
                    <a:pt x="1650" y="440"/>
                    <a:pt x="1650" y="440"/>
                  </a:cubicBezTo>
                  <a:cubicBezTo>
                    <a:pt x="1669" y="439"/>
                    <a:pt x="1669" y="439"/>
                    <a:pt x="1669" y="439"/>
                  </a:cubicBezTo>
                  <a:cubicBezTo>
                    <a:pt x="1689" y="438"/>
                    <a:pt x="1689" y="438"/>
                    <a:pt x="1689" y="438"/>
                  </a:cubicBezTo>
                  <a:cubicBezTo>
                    <a:pt x="1728" y="436"/>
                    <a:pt x="1728" y="436"/>
                    <a:pt x="1728" y="436"/>
                  </a:cubicBezTo>
                  <a:cubicBezTo>
                    <a:pt x="1741" y="435"/>
                    <a:pt x="1754" y="434"/>
                    <a:pt x="1767" y="433"/>
                  </a:cubicBezTo>
                  <a:cubicBezTo>
                    <a:pt x="1807" y="429"/>
                    <a:pt x="1807" y="429"/>
                    <a:pt x="1807" y="429"/>
                  </a:cubicBezTo>
                  <a:cubicBezTo>
                    <a:pt x="1846" y="424"/>
                    <a:pt x="1846" y="424"/>
                    <a:pt x="1846" y="424"/>
                  </a:cubicBezTo>
                  <a:cubicBezTo>
                    <a:pt x="1865" y="422"/>
                    <a:pt x="1865" y="422"/>
                    <a:pt x="1865" y="422"/>
                  </a:cubicBezTo>
                  <a:cubicBezTo>
                    <a:pt x="1875" y="421"/>
                    <a:pt x="1875" y="421"/>
                    <a:pt x="1875" y="421"/>
                  </a:cubicBezTo>
                  <a:cubicBezTo>
                    <a:pt x="1885" y="419"/>
                    <a:pt x="1885" y="419"/>
                    <a:pt x="1885" y="419"/>
                  </a:cubicBezTo>
                  <a:cubicBezTo>
                    <a:pt x="1989" y="404"/>
                    <a:pt x="2091" y="381"/>
                    <a:pt x="2191" y="348"/>
                  </a:cubicBezTo>
                  <a:cubicBezTo>
                    <a:pt x="2291" y="316"/>
                    <a:pt x="2386" y="271"/>
                    <a:pt x="2482" y="226"/>
                  </a:cubicBezTo>
                  <a:cubicBezTo>
                    <a:pt x="2529" y="204"/>
                    <a:pt x="2577" y="182"/>
                    <a:pt x="2625" y="160"/>
                  </a:cubicBezTo>
                  <a:cubicBezTo>
                    <a:pt x="2637" y="155"/>
                    <a:pt x="2649" y="149"/>
                    <a:pt x="2661" y="144"/>
                  </a:cubicBezTo>
                  <a:cubicBezTo>
                    <a:pt x="2697" y="128"/>
                    <a:pt x="2697" y="128"/>
                    <a:pt x="2697" y="128"/>
                  </a:cubicBezTo>
                  <a:cubicBezTo>
                    <a:pt x="2721" y="118"/>
                    <a:pt x="2745" y="108"/>
                    <a:pt x="2770" y="99"/>
                  </a:cubicBezTo>
                  <a:cubicBezTo>
                    <a:pt x="2868" y="60"/>
                    <a:pt x="2969" y="30"/>
                    <a:pt x="3073" y="14"/>
                  </a:cubicBezTo>
                  <a:cubicBezTo>
                    <a:pt x="3100" y="11"/>
                    <a:pt x="3126" y="7"/>
                    <a:pt x="3152" y="5"/>
                  </a:cubicBezTo>
                  <a:cubicBezTo>
                    <a:pt x="3165" y="4"/>
                    <a:pt x="3178" y="3"/>
                    <a:pt x="3191" y="3"/>
                  </a:cubicBezTo>
                  <a:cubicBezTo>
                    <a:pt x="3204" y="2"/>
                    <a:pt x="3217" y="1"/>
                    <a:pt x="3231" y="1"/>
                  </a:cubicBezTo>
                  <a:cubicBezTo>
                    <a:pt x="3283" y="0"/>
                    <a:pt x="3336" y="0"/>
                    <a:pt x="3388" y="2"/>
                  </a:cubicBezTo>
                  <a:cubicBezTo>
                    <a:pt x="3441" y="5"/>
                    <a:pt x="3493" y="9"/>
                    <a:pt x="3545" y="17"/>
                  </a:cubicBezTo>
                  <a:cubicBezTo>
                    <a:pt x="3597" y="25"/>
                    <a:pt x="3649" y="36"/>
                    <a:pt x="3699" y="52"/>
                  </a:cubicBezTo>
                  <a:cubicBezTo>
                    <a:pt x="3712" y="55"/>
                    <a:pt x="3724" y="60"/>
                    <a:pt x="3737" y="64"/>
                  </a:cubicBezTo>
                  <a:cubicBezTo>
                    <a:pt x="3749" y="68"/>
                    <a:pt x="3761" y="74"/>
                    <a:pt x="3773" y="79"/>
                  </a:cubicBezTo>
                  <a:cubicBezTo>
                    <a:pt x="3786" y="84"/>
                    <a:pt x="3797" y="90"/>
                    <a:pt x="3809" y="96"/>
                  </a:cubicBezTo>
                  <a:cubicBezTo>
                    <a:pt x="3818" y="101"/>
                    <a:pt x="3818" y="101"/>
                    <a:pt x="3818" y="101"/>
                  </a:cubicBezTo>
                  <a:cubicBezTo>
                    <a:pt x="3821" y="102"/>
                    <a:pt x="3823" y="104"/>
                    <a:pt x="3826" y="105"/>
                  </a:cubicBezTo>
                  <a:cubicBezTo>
                    <a:pt x="3843" y="115"/>
                    <a:pt x="3843" y="115"/>
                    <a:pt x="3843" y="115"/>
                  </a:cubicBezTo>
                  <a:cubicBezTo>
                    <a:pt x="3889" y="142"/>
                    <a:pt x="3931" y="173"/>
                    <a:pt x="3973" y="205"/>
                  </a:cubicBezTo>
                  <a:cubicBezTo>
                    <a:pt x="4015" y="237"/>
                    <a:pt x="4056" y="269"/>
                    <a:pt x="4099" y="300"/>
                  </a:cubicBezTo>
                  <a:cubicBezTo>
                    <a:pt x="4142" y="330"/>
                    <a:pt x="4187" y="358"/>
                    <a:pt x="4234" y="380"/>
                  </a:cubicBezTo>
                  <a:cubicBezTo>
                    <a:pt x="4246" y="386"/>
                    <a:pt x="4258" y="391"/>
                    <a:pt x="4270" y="396"/>
                  </a:cubicBezTo>
                  <a:cubicBezTo>
                    <a:pt x="4288" y="403"/>
                    <a:pt x="4288" y="403"/>
                    <a:pt x="4288" y="403"/>
                  </a:cubicBezTo>
                  <a:cubicBezTo>
                    <a:pt x="4295" y="406"/>
                    <a:pt x="4301" y="408"/>
                    <a:pt x="4307" y="410"/>
                  </a:cubicBezTo>
                  <a:cubicBezTo>
                    <a:pt x="4319" y="415"/>
                    <a:pt x="4332" y="419"/>
                    <a:pt x="4344" y="423"/>
                  </a:cubicBezTo>
                  <a:cubicBezTo>
                    <a:pt x="4357" y="427"/>
                    <a:pt x="4369" y="431"/>
                    <a:pt x="4382" y="435"/>
                  </a:cubicBezTo>
                  <a:cubicBezTo>
                    <a:pt x="4432" y="450"/>
                    <a:pt x="4483" y="461"/>
                    <a:pt x="4535" y="469"/>
                  </a:cubicBezTo>
                  <a:cubicBezTo>
                    <a:pt x="4639" y="485"/>
                    <a:pt x="4745" y="488"/>
                    <a:pt x="4849" y="4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55">
              <a:extLst>
                <a:ext uri="{FF2B5EF4-FFF2-40B4-BE49-F238E27FC236}">
                  <a16:creationId xmlns:a16="http://schemas.microsoft.com/office/drawing/2014/main" id="{98F205DD-8F0F-015A-3867-8E92A1A059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3588" y="3182938"/>
              <a:ext cx="12112625" cy="1125538"/>
            </a:xfrm>
            <a:custGeom>
              <a:avLst/>
              <a:gdLst>
                <a:gd name="T0" fmla="*/ 4537 w 4849"/>
                <a:gd name="T1" fmla="*/ 435 h 450"/>
                <a:gd name="T2" fmla="*/ 4094 w 4849"/>
                <a:gd name="T3" fmla="*/ 293 h 450"/>
                <a:gd name="T4" fmla="*/ 3833 w 4849"/>
                <a:gd name="T5" fmla="*/ 121 h 450"/>
                <a:gd name="T6" fmla="*/ 3536 w 4849"/>
                <a:gd name="T7" fmla="*/ 29 h 450"/>
                <a:gd name="T8" fmla="*/ 3225 w 4849"/>
                <a:gd name="T9" fmla="*/ 4 h 450"/>
                <a:gd name="T10" fmla="*/ 3127 w 4849"/>
                <a:gd name="T11" fmla="*/ 3 h 450"/>
                <a:gd name="T12" fmla="*/ 3068 w 4849"/>
                <a:gd name="T13" fmla="*/ 5 h 450"/>
                <a:gd name="T14" fmla="*/ 3010 w 4849"/>
                <a:gd name="T15" fmla="*/ 9 h 450"/>
                <a:gd name="T16" fmla="*/ 2971 w 4849"/>
                <a:gd name="T17" fmla="*/ 14 h 450"/>
                <a:gd name="T18" fmla="*/ 2913 w 4849"/>
                <a:gd name="T19" fmla="*/ 23 h 450"/>
                <a:gd name="T20" fmla="*/ 2743 w 4849"/>
                <a:gd name="T21" fmla="*/ 66 h 450"/>
                <a:gd name="T22" fmla="*/ 2687 w 4849"/>
                <a:gd name="T23" fmla="*/ 84 h 450"/>
                <a:gd name="T24" fmla="*/ 2541 w 4849"/>
                <a:gd name="T25" fmla="*/ 138 h 450"/>
                <a:gd name="T26" fmla="*/ 2324 w 4849"/>
                <a:gd name="T27" fmla="*/ 228 h 450"/>
                <a:gd name="T28" fmla="*/ 2215 w 4849"/>
                <a:gd name="T29" fmla="*/ 270 h 450"/>
                <a:gd name="T30" fmla="*/ 2103 w 4849"/>
                <a:gd name="T31" fmla="*/ 305 h 450"/>
                <a:gd name="T32" fmla="*/ 2027 w 4849"/>
                <a:gd name="T33" fmla="*/ 324 h 450"/>
                <a:gd name="T34" fmla="*/ 1950 w 4849"/>
                <a:gd name="T35" fmla="*/ 340 h 450"/>
                <a:gd name="T36" fmla="*/ 1561 w 4849"/>
                <a:gd name="T37" fmla="*/ 380 h 450"/>
                <a:gd name="T38" fmla="*/ 936 w 4849"/>
                <a:gd name="T39" fmla="*/ 358 h 450"/>
                <a:gd name="T40" fmla="*/ 780 w 4849"/>
                <a:gd name="T41" fmla="*/ 346 h 450"/>
                <a:gd name="T42" fmla="*/ 0 w 4849"/>
                <a:gd name="T43" fmla="*/ 353 h 450"/>
                <a:gd name="T44" fmla="*/ 781 w 4849"/>
                <a:gd name="T45" fmla="*/ 343 h 450"/>
                <a:gd name="T46" fmla="*/ 936 w 4849"/>
                <a:gd name="T47" fmla="*/ 355 h 450"/>
                <a:gd name="T48" fmla="*/ 1561 w 4849"/>
                <a:gd name="T49" fmla="*/ 377 h 450"/>
                <a:gd name="T50" fmla="*/ 1949 w 4849"/>
                <a:gd name="T51" fmla="*/ 337 h 450"/>
                <a:gd name="T52" fmla="*/ 2026 w 4849"/>
                <a:gd name="T53" fmla="*/ 321 h 450"/>
                <a:gd name="T54" fmla="*/ 2102 w 4849"/>
                <a:gd name="T55" fmla="*/ 301 h 450"/>
                <a:gd name="T56" fmla="*/ 2213 w 4849"/>
                <a:gd name="T57" fmla="*/ 267 h 450"/>
                <a:gd name="T58" fmla="*/ 2323 w 4849"/>
                <a:gd name="T59" fmla="*/ 224 h 450"/>
                <a:gd name="T60" fmla="*/ 2540 w 4849"/>
                <a:gd name="T61" fmla="*/ 135 h 450"/>
                <a:gd name="T62" fmla="*/ 2686 w 4849"/>
                <a:gd name="T63" fmla="*/ 80 h 450"/>
                <a:gd name="T64" fmla="*/ 2742 w 4849"/>
                <a:gd name="T65" fmla="*/ 62 h 450"/>
                <a:gd name="T66" fmla="*/ 2913 w 4849"/>
                <a:gd name="T67" fmla="*/ 20 h 450"/>
                <a:gd name="T68" fmla="*/ 2971 w 4849"/>
                <a:gd name="T69" fmla="*/ 11 h 450"/>
                <a:gd name="T70" fmla="*/ 3010 w 4849"/>
                <a:gd name="T71" fmla="*/ 6 h 450"/>
                <a:gd name="T72" fmla="*/ 3068 w 4849"/>
                <a:gd name="T73" fmla="*/ 1 h 450"/>
                <a:gd name="T74" fmla="*/ 3127 w 4849"/>
                <a:gd name="T75" fmla="*/ 0 h 450"/>
                <a:gd name="T76" fmla="*/ 3225 w 4849"/>
                <a:gd name="T77" fmla="*/ 1 h 450"/>
                <a:gd name="T78" fmla="*/ 3536 w 4849"/>
                <a:gd name="T79" fmla="*/ 26 h 450"/>
                <a:gd name="T80" fmla="*/ 3834 w 4849"/>
                <a:gd name="T81" fmla="*/ 118 h 450"/>
                <a:gd name="T82" fmla="*/ 4095 w 4849"/>
                <a:gd name="T83" fmla="*/ 291 h 450"/>
                <a:gd name="T84" fmla="*/ 4537 w 4849"/>
                <a:gd name="T85" fmla="*/ 435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49" h="450">
                  <a:moveTo>
                    <a:pt x="4849" y="437"/>
                  </a:moveTo>
                  <a:cubicBezTo>
                    <a:pt x="4745" y="450"/>
                    <a:pt x="4640" y="448"/>
                    <a:pt x="4537" y="435"/>
                  </a:cubicBezTo>
                  <a:cubicBezTo>
                    <a:pt x="4433" y="423"/>
                    <a:pt x="4331" y="399"/>
                    <a:pt x="4233" y="364"/>
                  </a:cubicBezTo>
                  <a:cubicBezTo>
                    <a:pt x="4184" y="345"/>
                    <a:pt x="4138" y="321"/>
                    <a:pt x="4094" y="293"/>
                  </a:cubicBezTo>
                  <a:cubicBezTo>
                    <a:pt x="4049" y="265"/>
                    <a:pt x="4007" y="235"/>
                    <a:pt x="3965" y="205"/>
                  </a:cubicBezTo>
                  <a:cubicBezTo>
                    <a:pt x="3922" y="175"/>
                    <a:pt x="3879" y="145"/>
                    <a:pt x="3833" y="121"/>
                  </a:cubicBezTo>
                  <a:cubicBezTo>
                    <a:pt x="3787" y="95"/>
                    <a:pt x="3738" y="77"/>
                    <a:pt x="3688" y="62"/>
                  </a:cubicBezTo>
                  <a:cubicBezTo>
                    <a:pt x="3638" y="47"/>
                    <a:pt x="3587" y="37"/>
                    <a:pt x="3536" y="29"/>
                  </a:cubicBezTo>
                  <a:cubicBezTo>
                    <a:pt x="3485" y="21"/>
                    <a:pt x="3433" y="15"/>
                    <a:pt x="3381" y="11"/>
                  </a:cubicBezTo>
                  <a:cubicBezTo>
                    <a:pt x="3329" y="7"/>
                    <a:pt x="3277" y="5"/>
                    <a:pt x="3225" y="4"/>
                  </a:cubicBezTo>
                  <a:cubicBezTo>
                    <a:pt x="3199" y="4"/>
                    <a:pt x="3173" y="3"/>
                    <a:pt x="3146" y="3"/>
                  </a:cubicBezTo>
                  <a:cubicBezTo>
                    <a:pt x="3140" y="3"/>
                    <a:pt x="3133" y="3"/>
                    <a:pt x="3127" y="3"/>
                  </a:cubicBezTo>
                  <a:cubicBezTo>
                    <a:pt x="3107" y="4"/>
                    <a:pt x="3107" y="4"/>
                    <a:pt x="3107" y="4"/>
                  </a:cubicBezTo>
                  <a:cubicBezTo>
                    <a:pt x="3094" y="4"/>
                    <a:pt x="3081" y="4"/>
                    <a:pt x="3068" y="5"/>
                  </a:cubicBezTo>
                  <a:cubicBezTo>
                    <a:pt x="3029" y="8"/>
                    <a:pt x="3029" y="8"/>
                    <a:pt x="3029" y="8"/>
                  </a:cubicBezTo>
                  <a:cubicBezTo>
                    <a:pt x="3023" y="8"/>
                    <a:pt x="3016" y="8"/>
                    <a:pt x="3010" y="9"/>
                  </a:cubicBezTo>
                  <a:cubicBezTo>
                    <a:pt x="2991" y="12"/>
                    <a:pt x="2991" y="12"/>
                    <a:pt x="2991" y="12"/>
                  </a:cubicBezTo>
                  <a:cubicBezTo>
                    <a:pt x="2971" y="14"/>
                    <a:pt x="2971" y="14"/>
                    <a:pt x="2971" y="14"/>
                  </a:cubicBezTo>
                  <a:cubicBezTo>
                    <a:pt x="2965" y="15"/>
                    <a:pt x="2958" y="16"/>
                    <a:pt x="2952" y="17"/>
                  </a:cubicBezTo>
                  <a:cubicBezTo>
                    <a:pt x="2913" y="23"/>
                    <a:pt x="2913" y="23"/>
                    <a:pt x="2913" y="23"/>
                  </a:cubicBezTo>
                  <a:cubicBezTo>
                    <a:pt x="2862" y="33"/>
                    <a:pt x="2812" y="45"/>
                    <a:pt x="2762" y="60"/>
                  </a:cubicBezTo>
                  <a:cubicBezTo>
                    <a:pt x="2756" y="62"/>
                    <a:pt x="2749" y="64"/>
                    <a:pt x="2743" y="66"/>
                  </a:cubicBezTo>
                  <a:cubicBezTo>
                    <a:pt x="2724" y="72"/>
                    <a:pt x="2724" y="72"/>
                    <a:pt x="2724" y="72"/>
                  </a:cubicBezTo>
                  <a:cubicBezTo>
                    <a:pt x="2712" y="76"/>
                    <a:pt x="2700" y="79"/>
                    <a:pt x="2687" y="84"/>
                  </a:cubicBezTo>
                  <a:cubicBezTo>
                    <a:pt x="2663" y="92"/>
                    <a:pt x="2638" y="101"/>
                    <a:pt x="2614" y="110"/>
                  </a:cubicBezTo>
                  <a:cubicBezTo>
                    <a:pt x="2589" y="119"/>
                    <a:pt x="2565" y="129"/>
                    <a:pt x="2541" y="138"/>
                  </a:cubicBezTo>
                  <a:cubicBezTo>
                    <a:pt x="2517" y="148"/>
                    <a:pt x="2493" y="158"/>
                    <a:pt x="2469" y="168"/>
                  </a:cubicBezTo>
                  <a:cubicBezTo>
                    <a:pt x="2324" y="228"/>
                    <a:pt x="2324" y="228"/>
                    <a:pt x="2324" y="228"/>
                  </a:cubicBezTo>
                  <a:cubicBezTo>
                    <a:pt x="2300" y="237"/>
                    <a:pt x="2276" y="248"/>
                    <a:pt x="2251" y="256"/>
                  </a:cubicBezTo>
                  <a:cubicBezTo>
                    <a:pt x="2215" y="270"/>
                    <a:pt x="2215" y="270"/>
                    <a:pt x="2215" y="270"/>
                  </a:cubicBezTo>
                  <a:cubicBezTo>
                    <a:pt x="2177" y="282"/>
                    <a:pt x="2177" y="282"/>
                    <a:pt x="2177" y="282"/>
                  </a:cubicBezTo>
                  <a:cubicBezTo>
                    <a:pt x="2153" y="291"/>
                    <a:pt x="2128" y="298"/>
                    <a:pt x="2103" y="305"/>
                  </a:cubicBezTo>
                  <a:cubicBezTo>
                    <a:pt x="2090" y="309"/>
                    <a:pt x="2077" y="312"/>
                    <a:pt x="2065" y="315"/>
                  </a:cubicBezTo>
                  <a:cubicBezTo>
                    <a:pt x="2027" y="324"/>
                    <a:pt x="2027" y="324"/>
                    <a:pt x="2027" y="324"/>
                  </a:cubicBezTo>
                  <a:cubicBezTo>
                    <a:pt x="1988" y="333"/>
                    <a:pt x="1988" y="333"/>
                    <a:pt x="1988" y="333"/>
                  </a:cubicBezTo>
                  <a:cubicBezTo>
                    <a:pt x="1976" y="335"/>
                    <a:pt x="1963" y="338"/>
                    <a:pt x="1950" y="340"/>
                  </a:cubicBezTo>
                  <a:cubicBezTo>
                    <a:pt x="1924" y="345"/>
                    <a:pt x="1899" y="350"/>
                    <a:pt x="1873" y="353"/>
                  </a:cubicBezTo>
                  <a:cubicBezTo>
                    <a:pt x="1770" y="369"/>
                    <a:pt x="1666" y="378"/>
                    <a:pt x="1561" y="380"/>
                  </a:cubicBezTo>
                  <a:cubicBezTo>
                    <a:pt x="1457" y="382"/>
                    <a:pt x="1353" y="378"/>
                    <a:pt x="1249" y="369"/>
                  </a:cubicBezTo>
                  <a:cubicBezTo>
                    <a:pt x="1145" y="359"/>
                    <a:pt x="1041" y="362"/>
                    <a:pt x="936" y="358"/>
                  </a:cubicBezTo>
                  <a:cubicBezTo>
                    <a:pt x="910" y="357"/>
                    <a:pt x="884" y="355"/>
                    <a:pt x="858" y="353"/>
                  </a:cubicBezTo>
                  <a:cubicBezTo>
                    <a:pt x="780" y="346"/>
                    <a:pt x="780" y="346"/>
                    <a:pt x="780" y="346"/>
                  </a:cubicBezTo>
                  <a:cubicBezTo>
                    <a:pt x="729" y="341"/>
                    <a:pt x="677" y="338"/>
                    <a:pt x="624" y="335"/>
                  </a:cubicBezTo>
                  <a:cubicBezTo>
                    <a:pt x="416" y="326"/>
                    <a:pt x="207" y="333"/>
                    <a:pt x="0" y="353"/>
                  </a:cubicBezTo>
                  <a:cubicBezTo>
                    <a:pt x="207" y="332"/>
                    <a:pt x="416" y="325"/>
                    <a:pt x="625" y="333"/>
                  </a:cubicBezTo>
                  <a:cubicBezTo>
                    <a:pt x="677" y="336"/>
                    <a:pt x="729" y="339"/>
                    <a:pt x="781" y="343"/>
                  </a:cubicBezTo>
                  <a:cubicBezTo>
                    <a:pt x="859" y="351"/>
                    <a:pt x="859" y="351"/>
                    <a:pt x="859" y="351"/>
                  </a:cubicBezTo>
                  <a:cubicBezTo>
                    <a:pt x="884" y="353"/>
                    <a:pt x="910" y="354"/>
                    <a:pt x="936" y="355"/>
                  </a:cubicBezTo>
                  <a:cubicBezTo>
                    <a:pt x="1041" y="360"/>
                    <a:pt x="1145" y="357"/>
                    <a:pt x="1249" y="366"/>
                  </a:cubicBezTo>
                  <a:cubicBezTo>
                    <a:pt x="1353" y="375"/>
                    <a:pt x="1457" y="379"/>
                    <a:pt x="1561" y="377"/>
                  </a:cubicBezTo>
                  <a:cubicBezTo>
                    <a:pt x="1665" y="375"/>
                    <a:pt x="1770" y="366"/>
                    <a:pt x="1872" y="350"/>
                  </a:cubicBezTo>
                  <a:cubicBezTo>
                    <a:pt x="1898" y="347"/>
                    <a:pt x="1924" y="341"/>
                    <a:pt x="1949" y="337"/>
                  </a:cubicBezTo>
                  <a:cubicBezTo>
                    <a:pt x="1962" y="335"/>
                    <a:pt x="1975" y="332"/>
                    <a:pt x="1988" y="329"/>
                  </a:cubicBezTo>
                  <a:cubicBezTo>
                    <a:pt x="2026" y="321"/>
                    <a:pt x="2026" y="321"/>
                    <a:pt x="2026" y="321"/>
                  </a:cubicBezTo>
                  <a:cubicBezTo>
                    <a:pt x="2064" y="311"/>
                    <a:pt x="2064" y="311"/>
                    <a:pt x="2064" y="311"/>
                  </a:cubicBezTo>
                  <a:cubicBezTo>
                    <a:pt x="2076" y="308"/>
                    <a:pt x="2089" y="305"/>
                    <a:pt x="2102" y="301"/>
                  </a:cubicBezTo>
                  <a:cubicBezTo>
                    <a:pt x="2127" y="294"/>
                    <a:pt x="2152" y="287"/>
                    <a:pt x="2176" y="279"/>
                  </a:cubicBezTo>
                  <a:cubicBezTo>
                    <a:pt x="2213" y="267"/>
                    <a:pt x="2213" y="267"/>
                    <a:pt x="2213" y="267"/>
                  </a:cubicBezTo>
                  <a:cubicBezTo>
                    <a:pt x="2250" y="253"/>
                    <a:pt x="2250" y="253"/>
                    <a:pt x="2250" y="253"/>
                  </a:cubicBezTo>
                  <a:cubicBezTo>
                    <a:pt x="2274" y="244"/>
                    <a:pt x="2298" y="234"/>
                    <a:pt x="2323" y="224"/>
                  </a:cubicBezTo>
                  <a:cubicBezTo>
                    <a:pt x="2467" y="164"/>
                    <a:pt x="2467" y="164"/>
                    <a:pt x="2467" y="164"/>
                  </a:cubicBezTo>
                  <a:cubicBezTo>
                    <a:pt x="2491" y="154"/>
                    <a:pt x="2515" y="145"/>
                    <a:pt x="2540" y="135"/>
                  </a:cubicBezTo>
                  <a:cubicBezTo>
                    <a:pt x="2564" y="125"/>
                    <a:pt x="2588" y="116"/>
                    <a:pt x="2612" y="107"/>
                  </a:cubicBezTo>
                  <a:cubicBezTo>
                    <a:pt x="2637" y="97"/>
                    <a:pt x="2661" y="89"/>
                    <a:pt x="2686" y="80"/>
                  </a:cubicBezTo>
                  <a:cubicBezTo>
                    <a:pt x="2698" y="76"/>
                    <a:pt x="2711" y="72"/>
                    <a:pt x="2723" y="68"/>
                  </a:cubicBezTo>
                  <a:cubicBezTo>
                    <a:pt x="2742" y="62"/>
                    <a:pt x="2742" y="62"/>
                    <a:pt x="2742" y="62"/>
                  </a:cubicBezTo>
                  <a:cubicBezTo>
                    <a:pt x="2748" y="60"/>
                    <a:pt x="2754" y="58"/>
                    <a:pt x="2761" y="56"/>
                  </a:cubicBezTo>
                  <a:cubicBezTo>
                    <a:pt x="2811" y="41"/>
                    <a:pt x="2862" y="30"/>
                    <a:pt x="2913" y="20"/>
                  </a:cubicBezTo>
                  <a:cubicBezTo>
                    <a:pt x="2951" y="13"/>
                    <a:pt x="2951" y="13"/>
                    <a:pt x="2951" y="13"/>
                  </a:cubicBezTo>
                  <a:cubicBezTo>
                    <a:pt x="2958" y="12"/>
                    <a:pt x="2964" y="11"/>
                    <a:pt x="2971" y="11"/>
                  </a:cubicBezTo>
                  <a:cubicBezTo>
                    <a:pt x="2990" y="8"/>
                    <a:pt x="2990" y="8"/>
                    <a:pt x="2990" y="8"/>
                  </a:cubicBezTo>
                  <a:cubicBezTo>
                    <a:pt x="3010" y="6"/>
                    <a:pt x="3010" y="6"/>
                    <a:pt x="3010" y="6"/>
                  </a:cubicBezTo>
                  <a:cubicBezTo>
                    <a:pt x="3016" y="5"/>
                    <a:pt x="3023" y="5"/>
                    <a:pt x="3029" y="4"/>
                  </a:cubicBezTo>
                  <a:cubicBezTo>
                    <a:pt x="3068" y="1"/>
                    <a:pt x="3068" y="1"/>
                    <a:pt x="3068" y="1"/>
                  </a:cubicBezTo>
                  <a:cubicBezTo>
                    <a:pt x="3081" y="1"/>
                    <a:pt x="3094" y="1"/>
                    <a:pt x="3107" y="0"/>
                  </a:cubicBezTo>
                  <a:cubicBezTo>
                    <a:pt x="3127" y="0"/>
                    <a:pt x="3127" y="0"/>
                    <a:pt x="3127" y="0"/>
                  </a:cubicBezTo>
                  <a:cubicBezTo>
                    <a:pt x="3133" y="0"/>
                    <a:pt x="3140" y="0"/>
                    <a:pt x="3146" y="0"/>
                  </a:cubicBezTo>
                  <a:cubicBezTo>
                    <a:pt x="3173" y="0"/>
                    <a:pt x="3199" y="0"/>
                    <a:pt x="3225" y="1"/>
                  </a:cubicBezTo>
                  <a:cubicBezTo>
                    <a:pt x="3277" y="2"/>
                    <a:pt x="3329" y="4"/>
                    <a:pt x="3381" y="8"/>
                  </a:cubicBezTo>
                  <a:cubicBezTo>
                    <a:pt x="3433" y="12"/>
                    <a:pt x="3485" y="18"/>
                    <a:pt x="3536" y="26"/>
                  </a:cubicBezTo>
                  <a:cubicBezTo>
                    <a:pt x="3588" y="34"/>
                    <a:pt x="3639" y="45"/>
                    <a:pt x="3689" y="59"/>
                  </a:cubicBezTo>
                  <a:cubicBezTo>
                    <a:pt x="3739" y="74"/>
                    <a:pt x="3788" y="93"/>
                    <a:pt x="3834" y="118"/>
                  </a:cubicBezTo>
                  <a:cubicBezTo>
                    <a:pt x="3880" y="143"/>
                    <a:pt x="3923" y="173"/>
                    <a:pt x="3966" y="203"/>
                  </a:cubicBezTo>
                  <a:cubicBezTo>
                    <a:pt x="4008" y="233"/>
                    <a:pt x="4051" y="263"/>
                    <a:pt x="4095" y="291"/>
                  </a:cubicBezTo>
                  <a:cubicBezTo>
                    <a:pt x="4139" y="319"/>
                    <a:pt x="4185" y="344"/>
                    <a:pt x="4234" y="362"/>
                  </a:cubicBezTo>
                  <a:cubicBezTo>
                    <a:pt x="4331" y="398"/>
                    <a:pt x="4434" y="421"/>
                    <a:pt x="4537" y="435"/>
                  </a:cubicBezTo>
                  <a:cubicBezTo>
                    <a:pt x="4640" y="447"/>
                    <a:pt x="4745" y="449"/>
                    <a:pt x="4849" y="4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56">
              <a:extLst>
                <a:ext uri="{FF2B5EF4-FFF2-40B4-BE49-F238E27FC236}">
                  <a16:creationId xmlns:a16="http://schemas.microsoft.com/office/drawing/2014/main" id="{77FABDF9-4B98-B6E1-B4FC-77D88B14DCD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6763" y="3349625"/>
              <a:ext cx="12112625" cy="1041400"/>
            </a:xfrm>
            <a:custGeom>
              <a:avLst/>
              <a:gdLst>
                <a:gd name="T0" fmla="*/ 4539 w 4849"/>
                <a:gd name="T1" fmla="*/ 405 h 416"/>
                <a:gd name="T2" fmla="*/ 4161 w 4849"/>
                <a:gd name="T3" fmla="*/ 322 h 416"/>
                <a:gd name="T4" fmla="*/ 4125 w 4849"/>
                <a:gd name="T5" fmla="*/ 305 h 416"/>
                <a:gd name="T6" fmla="*/ 3959 w 4849"/>
                <a:gd name="T7" fmla="*/ 206 h 416"/>
                <a:gd name="T8" fmla="*/ 3807 w 4849"/>
                <a:gd name="T9" fmla="*/ 119 h 416"/>
                <a:gd name="T10" fmla="*/ 3753 w 4849"/>
                <a:gd name="T11" fmla="*/ 98 h 416"/>
                <a:gd name="T12" fmla="*/ 3698 w 4849"/>
                <a:gd name="T13" fmla="*/ 80 h 416"/>
                <a:gd name="T14" fmla="*/ 3528 w 4849"/>
                <a:gd name="T15" fmla="*/ 43 h 416"/>
                <a:gd name="T16" fmla="*/ 3219 w 4849"/>
                <a:gd name="T17" fmla="*/ 12 h 416"/>
                <a:gd name="T18" fmla="*/ 3102 w 4849"/>
                <a:gd name="T19" fmla="*/ 7 h 416"/>
                <a:gd name="T20" fmla="*/ 3025 w 4849"/>
                <a:gd name="T21" fmla="*/ 4 h 416"/>
                <a:gd name="T22" fmla="*/ 3005 w 4849"/>
                <a:gd name="T23" fmla="*/ 4 h 416"/>
                <a:gd name="T24" fmla="*/ 2909 w 4849"/>
                <a:gd name="T25" fmla="*/ 8 h 416"/>
                <a:gd name="T26" fmla="*/ 2851 w 4849"/>
                <a:gd name="T27" fmla="*/ 15 h 416"/>
                <a:gd name="T28" fmla="*/ 2793 w 4849"/>
                <a:gd name="T29" fmla="*/ 23 h 416"/>
                <a:gd name="T30" fmla="*/ 2605 w 4849"/>
                <a:gd name="T31" fmla="*/ 68 h 416"/>
                <a:gd name="T32" fmla="*/ 2567 w 4849"/>
                <a:gd name="T33" fmla="*/ 79 h 416"/>
                <a:gd name="T34" fmla="*/ 2457 w 4849"/>
                <a:gd name="T35" fmla="*/ 115 h 416"/>
                <a:gd name="T36" fmla="*/ 2238 w 4849"/>
                <a:gd name="T37" fmla="*/ 194 h 416"/>
                <a:gd name="T38" fmla="*/ 2201 w 4849"/>
                <a:gd name="T39" fmla="*/ 207 h 416"/>
                <a:gd name="T40" fmla="*/ 1862 w 4849"/>
                <a:gd name="T41" fmla="*/ 290 h 416"/>
                <a:gd name="T42" fmla="*/ 1087 w 4849"/>
                <a:gd name="T43" fmla="*/ 322 h 416"/>
                <a:gd name="T44" fmla="*/ 854 w 4849"/>
                <a:gd name="T45" fmla="*/ 331 h 416"/>
                <a:gd name="T46" fmla="*/ 621 w 4849"/>
                <a:gd name="T47" fmla="*/ 322 h 416"/>
                <a:gd name="T48" fmla="*/ 621 w 4849"/>
                <a:gd name="T49" fmla="*/ 320 h 416"/>
                <a:gd name="T50" fmla="*/ 854 w 4849"/>
                <a:gd name="T51" fmla="*/ 329 h 416"/>
                <a:gd name="T52" fmla="*/ 1087 w 4849"/>
                <a:gd name="T53" fmla="*/ 319 h 416"/>
                <a:gd name="T54" fmla="*/ 1861 w 4849"/>
                <a:gd name="T55" fmla="*/ 287 h 416"/>
                <a:gd name="T56" fmla="*/ 2200 w 4849"/>
                <a:gd name="T57" fmla="*/ 204 h 416"/>
                <a:gd name="T58" fmla="*/ 2236 w 4849"/>
                <a:gd name="T59" fmla="*/ 191 h 416"/>
                <a:gd name="T60" fmla="*/ 2456 w 4849"/>
                <a:gd name="T61" fmla="*/ 111 h 416"/>
                <a:gd name="T62" fmla="*/ 2566 w 4849"/>
                <a:gd name="T63" fmla="*/ 75 h 416"/>
                <a:gd name="T64" fmla="*/ 2604 w 4849"/>
                <a:gd name="T65" fmla="*/ 64 h 416"/>
                <a:gd name="T66" fmla="*/ 2793 w 4849"/>
                <a:gd name="T67" fmla="*/ 20 h 416"/>
                <a:gd name="T68" fmla="*/ 2850 w 4849"/>
                <a:gd name="T69" fmla="*/ 11 h 416"/>
                <a:gd name="T70" fmla="*/ 2908 w 4849"/>
                <a:gd name="T71" fmla="*/ 5 h 416"/>
                <a:gd name="T72" fmla="*/ 3005 w 4849"/>
                <a:gd name="T73" fmla="*/ 1 h 416"/>
                <a:gd name="T74" fmla="*/ 3025 w 4849"/>
                <a:gd name="T75" fmla="*/ 1 h 416"/>
                <a:gd name="T76" fmla="*/ 3103 w 4849"/>
                <a:gd name="T77" fmla="*/ 3 h 416"/>
                <a:gd name="T78" fmla="*/ 3219 w 4849"/>
                <a:gd name="T79" fmla="*/ 9 h 416"/>
                <a:gd name="T80" fmla="*/ 3528 w 4849"/>
                <a:gd name="T81" fmla="*/ 40 h 416"/>
                <a:gd name="T82" fmla="*/ 3699 w 4849"/>
                <a:gd name="T83" fmla="*/ 77 h 416"/>
                <a:gd name="T84" fmla="*/ 3754 w 4849"/>
                <a:gd name="T85" fmla="*/ 95 h 416"/>
                <a:gd name="T86" fmla="*/ 3808 w 4849"/>
                <a:gd name="T87" fmla="*/ 117 h 416"/>
                <a:gd name="T88" fmla="*/ 3960 w 4849"/>
                <a:gd name="T89" fmla="*/ 204 h 416"/>
                <a:gd name="T90" fmla="*/ 4126 w 4849"/>
                <a:gd name="T91" fmla="*/ 304 h 416"/>
                <a:gd name="T92" fmla="*/ 4162 w 4849"/>
                <a:gd name="T93" fmla="*/ 320 h 416"/>
                <a:gd name="T94" fmla="*/ 4539 w 4849"/>
                <a:gd name="T95" fmla="*/ 404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49" h="416">
                  <a:moveTo>
                    <a:pt x="4849" y="406"/>
                  </a:moveTo>
                  <a:cubicBezTo>
                    <a:pt x="4746" y="416"/>
                    <a:pt x="4642" y="415"/>
                    <a:pt x="4539" y="405"/>
                  </a:cubicBezTo>
                  <a:cubicBezTo>
                    <a:pt x="4436" y="395"/>
                    <a:pt x="4334" y="376"/>
                    <a:pt x="4234" y="347"/>
                  </a:cubicBezTo>
                  <a:cubicBezTo>
                    <a:pt x="4209" y="340"/>
                    <a:pt x="4185" y="331"/>
                    <a:pt x="4161" y="322"/>
                  </a:cubicBezTo>
                  <a:cubicBezTo>
                    <a:pt x="4155" y="319"/>
                    <a:pt x="4149" y="316"/>
                    <a:pt x="4143" y="314"/>
                  </a:cubicBezTo>
                  <a:cubicBezTo>
                    <a:pt x="4137" y="311"/>
                    <a:pt x="4131" y="309"/>
                    <a:pt x="4125" y="305"/>
                  </a:cubicBezTo>
                  <a:cubicBezTo>
                    <a:pt x="4114" y="300"/>
                    <a:pt x="4102" y="294"/>
                    <a:pt x="4091" y="288"/>
                  </a:cubicBezTo>
                  <a:cubicBezTo>
                    <a:pt x="4045" y="263"/>
                    <a:pt x="4002" y="234"/>
                    <a:pt x="3959" y="206"/>
                  </a:cubicBezTo>
                  <a:cubicBezTo>
                    <a:pt x="3915" y="178"/>
                    <a:pt x="3871" y="150"/>
                    <a:pt x="3825" y="128"/>
                  </a:cubicBezTo>
                  <a:cubicBezTo>
                    <a:pt x="3807" y="119"/>
                    <a:pt x="3807" y="119"/>
                    <a:pt x="3807" y="119"/>
                  </a:cubicBezTo>
                  <a:cubicBezTo>
                    <a:pt x="3790" y="112"/>
                    <a:pt x="3790" y="112"/>
                    <a:pt x="3790" y="112"/>
                  </a:cubicBezTo>
                  <a:cubicBezTo>
                    <a:pt x="3778" y="106"/>
                    <a:pt x="3765" y="102"/>
                    <a:pt x="3753" y="98"/>
                  </a:cubicBezTo>
                  <a:cubicBezTo>
                    <a:pt x="3741" y="93"/>
                    <a:pt x="3729" y="89"/>
                    <a:pt x="3717" y="85"/>
                  </a:cubicBezTo>
                  <a:cubicBezTo>
                    <a:pt x="3711" y="83"/>
                    <a:pt x="3704" y="81"/>
                    <a:pt x="3698" y="80"/>
                  </a:cubicBezTo>
                  <a:cubicBezTo>
                    <a:pt x="3679" y="74"/>
                    <a:pt x="3679" y="74"/>
                    <a:pt x="3679" y="74"/>
                  </a:cubicBezTo>
                  <a:cubicBezTo>
                    <a:pt x="3630" y="61"/>
                    <a:pt x="3579" y="51"/>
                    <a:pt x="3528" y="43"/>
                  </a:cubicBezTo>
                  <a:cubicBezTo>
                    <a:pt x="3477" y="35"/>
                    <a:pt x="3425" y="29"/>
                    <a:pt x="3374" y="24"/>
                  </a:cubicBezTo>
                  <a:cubicBezTo>
                    <a:pt x="3322" y="19"/>
                    <a:pt x="3270" y="15"/>
                    <a:pt x="3219" y="12"/>
                  </a:cubicBezTo>
                  <a:cubicBezTo>
                    <a:pt x="3193" y="11"/>
                    <a:pt x="3167" y="10"/>
                    <a:pt x="3141" y="8"/>
                  </a:cubicBezTo>
                  <a:cubicBezTo>
                    <a:pt x="3102" y="7"/>
                    <a:pt x="3102" y="7"/>
                    <a:pt x="3102" y="7"/>
                  </a:cubicBezTo>
                  <a:cubicBezTo>
                    <a:pt x="3090" y="6"/>
                    <a:pt x="3077" y="5"/>
                    <a:pt x="3064" y="5"/>
                  </a:cubicBezTo>
                  <a:cubicBezTo>
                    <a:pt x="3025" y="4"/>
                    <a:pt x="3025" y="4"/>
                    <a:pt x="3025" y="4"/>
                  </a:cubicBezTo>
                  <a:cubicBezTo>
                    <a:pt x="3022" y="4"/>
                    <a:pt x="3018" y="4"/>
                    <a:pt x="3015" y="4"/>
                  </a:cubicBezTo>
                  <a:cubicBezTo>
                    <a:pt x="3005" y="4"/>
                    <a:pt x="3005" y="4"/>
                    <a:pt x="3005" y="4"/>
                  </a:cubicBezTo>
                  <a:cubicBezTo>
                    <a:pt x="2986" y="4"/>
                    <a:pt x="2986" y="4"/>
                    <a:pt x="2986" y="4"/>
                  </a:cubicBezTo>
                  <a:cubicBezTo>
                    <a:pt x="2960" y="4"/>
                    <a:pt x="2934" y="7"/>
                    <a:pt x="2909" y="8"/>
                  </a:cubicBezTo>
                  <a:cubicBezTo>
                    <a:pt x="2896" y="9"/>
                    <a:pt x="2883" y="11"/>
                    <a:pt x="2870" y="12"/>
                  </a:cubicBezTo>
                  <a:cubicBezTo>
                    <a:pt x="2851" y="15"/>
                    <a:pt x="2851" y="15"/>
                    <a:pt x="2851" y="15"/>
                  </a:cubicBezTo>
                  <a:cubicBezTo>
                    <a:pt x="2832" y="17"/>
                    <a:pt x="2832" y="17"/>
                    <a:pt x="2832" y="17"/>
                  </a:cubicBezTo>
                  <a:cubicBezTo>
                    <a:pt x="2819" y="19"/>
                    <a:pt x="2806" y="21"/>
                    <a:pt x="2793" y="23"/>
                  </a:cubicBezTo>
                  <a:cubicBezTo>
                    <a:pt x="2755" y="30"/>
                    <a:pt x="2755" y="30"/>
                    <a:pt x="2755" y="30"/>
                  </a:cubicBezTo>
                  <a:cubicBezTo>
                    <a:pt x="2705" y="41"/>
                    <a:pt x="2654" y="53"/>
                    <a:pt x="2605" y="68"/>
                  </a:cubicBezTo>
                  <a:cubicBezTo>
                    <a:pt x="2586" y="73"/>
                    <a:pt x="2586" y="73"/>
                    <a:pt x="2586" y="73"/>
                  </a:cubicBezTo>
                  <a:cubicBezTo>
                    <a:pt x="2567" y="79"/>
                    <a:pt x="2567" y="79"/>
                    <a:pt x="2567" y="79"/>
                  </a:cubicBezTo>
                  <a:cubicBezTo>
                    <a:pt x="2555" y="83"/>
                    <a:pt x="2543" y="86"/>
                    <a:pt x="2530" y="90"/>
                  </a:cubicBezTo>
                  <a:cubicBezTo>
                    <a:pt x="2506" y="98"/>
                    <a:pt x="2481" y="106"/>
                    <a:pt x="2457" y="115"/>
                  </a:cubicBezTo>
                  <a:cubicBezTo>
                    <a:pt x="2408" y="132"/>
                    <a:pt x="2359" y="150"/>
                    <a:pt x="2311" y="168"/>
                  </a:cubicBezTo>
                  <a:cubicBezTo>
                    <a:pt x="2238" y="194"/>
                    <a:pt x="2238" y="194"/>
                    <a:pt x="2238" y="194"/>
                  </a:cubicBezTo>
                  <a:cubicBezTo>
                    <a:pt x="2220" y="201"/>
                    <a:pt x="2220" y="201"/>
                    <a:pt x="2220" y="201"/>
                  </a:cubicBezTo>
                  <a:cubicBezTo>
                    <a:pt x="2201" y="207"/>
                    <a:pt x="2201" y="207"/>
                    <a:pt x="2201" y="207"/>
                  </a:cubicBezTo>
                  <a:cubicBezTo>
                    <a:pt x="2164" y="220"/>
                    <a:pt x="2164" y="220"/>
                    <a:pt x="2164" y="220"/>
                  </a:cubicBezTo>
                  <a:cubicBezTo>
                    <a:pt x="2066" y="251"/>
                    <a:pt x="1964" y="274"/>
                    <a:pt x="1862" y="290"/>
                  </a:cubicBezTo>
                  <a:cubicBezTo>
                    <a:pt x="1657" y="322"/>
                    <a:pt x="1449" y="328"/>
                    <a:pt x="1242" y="320"/>
                  </a:cubicBezTo>
                  <a:cubicBezTo>
                    <a:pt x="1190" y="318"/>
                    <a:pt x="1138" y="319"/>
                    <a:pt x="1087" y="322"/>
                  </a:cubicBezTo>
                  <a:cubicBezTo>
                    <a:pt x="1035" y="325"/>
                    <a:pt x="983" y="329"/>
                    <a:pt x="932" y="331"/>
                  </a:cubicBezTo>
                  <a:cubicBezTo>
                    <a:pt x="906" y="332"/>
                    <a:pt x="880" y="332"/>
                    <a:pt x="854" y="331"/>
                  </a:cubicBezTo>
                  <a:cubicBezTo>
                    <a:pt x="828" y="331"/>
                    <a:pt x="802" y="329"/>
                    <a:pt x="776" y="328"/>
                  </a:cubicBezTo>
                  <a:cubicBezTo>
                    <a:pt x="725" y="325"/>
                    <a:pt x="673" y="323"/>
                    <a:pt x="621" y="322"/>
                  </a:cubicBezTo>
                  <a:cubicBezTo>
                    <a:pt x="414" y="317"/>
                    <a:pt x="207" y="323"/>
                    <a:pt x="0" y="339"/>
                  </a:cubicBezTo>
                  <a:cubicBezTo>
                    <a:pt x="207" y="322"/>
                    <a:pt x="414" y="315"/>
                    <a:pt x="621" y="320"/>
                  </a:cubicBezTo>
                  <a:cubicBezTo>
                    <a:pt x="673" y="321"/>
                    <a:pt x="725" y="323"/>
                    <a:pt x="776" y="326"/>
                  </a:cubicBezTo>
                  <a:cubicBezTo>
                    <a:pt x="802" y="327"/>
                    <a:pt x="828" y="329"/>
                    <a:pt x="854" y="329"/>
                  </a:cubicBezTo>
                  <a:cubicBezTo>
                    <a:pt x="880" y="330"/>
                    <a:pt x="906" y="329"/>
                    <a:pt x="932" y="328"/>
                  </a:cubicBezTo>
                  <a:cubicBezTo>
                    <a:pt x="983" y="326"/>
                    <a:pt x="1035" y="322"/>
                    <a:pt x="1087" y="319"/>
                  </a:cubicBezTo>
                  <a:cubicBezTo>
                    <a:pt x="1138" y="316"/>
                    <a:pt x="1190" y="315"/>
                    <a:pt x="1242" y="318"/>
                  </a:cubicBezTo>
                  <a:cubicBezTo>
                    <a:pt x="1449" y="325"/>
                    <a:pt x="1657" y="319"/>
                    <a:pt x="1861" y="287"/>
                  </a:cubicBezTo>
                  <a:cubicBezTo>
                    <a:pt x="1963" y="270"/>
                    <a:pt x="2065" y="248"/>
                    <a:pt x="2163" y="216"/>
                  </a:cubicBezTo>
                  <a:cubicBezTo>
                    <a:pt x="2200" y="204"/>
                    <a:pt x="2200" y="204"/>
                    <a:pt x="2200" y="204"/>
                  </a:cubicBezTo>
                  <a:cubicBezTo>
                    <a:pt x="2218" y="197"/>
                    <a:pt x="2218" y="197"/>
                    <a:pt x="2218" y="197"/>
                  </a:cubicBezTo>
                  <a:cubicBezTo>
                    <a:pt x="2236" y="191"/>
                    <a:pt x="2236" y="191"/>
                    <a:pt x="2236" y="191"/>
                  </a:cubicBezTo>
                  <a:cubicBezTo>
                    <a:pt x="2309" y="164"/>
                    <a:pt x="2309" y="164"/>
                    <a:pt x="2309" y="164"/>
                  </a:cubicBezTo>
                  <a:cubicBezTo>
                    <a:pt x="2358" y="146"/>
                    <a:pt x="2407" y="128"/>
                    <a:pt x="2456" y="111"/>
                  </a:cubicBezTo>
                  <a:cubicBezTo>
                    <a:pt x="2480" y="103"/>
                    <a:pt x="2505" y="95"/>
                    <a:pt x="2529" y="87"/>
                  </a:cubicBezTo>
                  <a:cubicBezTo>
                    <a:pt x="2541" y="83"/>
                    <a:pt x="2554" y="79"/>
                    <a:pt x="2566" y="75"/>
                  </a:cubicBezTo>
                  <a:cubicBezTo>
                    <a:pt x="2585" y="69"/>
                    <a:pt x="2585" y="69"/>
                    <a:pt x="2585" y="69"/>
                  </a:cubicBezTo>
                  <a:cubicBezTo>
                    <a:pt x="2604" y="64"/>
                    <a:pt x="2604" y="64"/>
                    <a:pt x="2604" y="64"/>
                  </a:cubicBezTo>
                  <a:cubicBezTo>
                    <a:pt x="2653" y="49"/>
                    <a:pt x="2704" y="37"/>
                    <a:pt x="2754" y="27"/>
                  </a:cubicBezTo>
                  <a:cubicBezTo>
                    <a:pt x="2793" y="20"/>
                    <a:pt x="2793" y="20"/>
                    <a:pt x="2793" y="20"/>
                  </a:cubicBezTo>
                  <a:cubicBezTo>
                    <a:pt x="2805" y="17"/>
                    <a:pt x="2818" y="16"/>
                    <a:pt x="2831" y="14"/>
                  </a:cubicBezTo>
                  <a:cubicBezTo>
                    <a:pt x="2850" y="11"/>
                    <a:pt x="2850" y="11"/>
                    <a:pt x="2850" y="11"/>
                  </a:cubicBezTo>
                  <a:cubicBezTo>
                    <a:pt x="2870" y="9"/>
                    <a:pt x="2870" y="9"/>
                    <a:pt x="2870" y="9"/>
                  </a:cubicBezTo>
                  <a:cubicBezTo>
                    <a:pt x="2883" y="8"/>
                    <a:pt x="2895" y="6"/>
                    <a:pt x="2908" y="5"/>
                  </a:cubicBezTo>
                  <a:cubicBezTo>
                    <a:pt x="2934" y="3"/>
                    <a:pt x="2960" y="1"/>
                    <a:pt x="2986" y="1"/>
                  </a:cubicBezTo>
                  <a:cubicBezTo>
                    <a:pt x="3005" y="1"/>
                    <a:pt x="3005" y="1"/>
                    <a:pt x="3005" y="1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8" y="0"/>
                    <a:pt x="3022" y="1"/>
                    <a:pt x="3025" y="1"/>
                  </a:cubicBezTo>
                  <a:cubicBezTo>
                    <a:pt x="3064" y="2"/>
                    <a:pt x="3064" y="2"/>
                    <a:pt x="3064" y="2"/>
                  </a:cubicBezTo>
                  <a:cubicBezTo>
                    <a:pt x="3077" y="2"/>
                    <a:pt x="3090" y="3"/>
                    <a:pt x="3103" y="3"/>
                  </a:cubicBezTo>
                  <a:cubicBezTo>
                    <a:pt x="3141" y="5"/>
                    <a:pt x="3141" y="5"/>
                    <a:pt x="3141" y="5"/>
                  </a:cubicBezTo>
                  <a:cubicBezTo>
                    <a:pt x="3167" y="6"/>
                    <a:pt x="3193" y="8"/>
                    <a:pt x="3219" y="9"/>
                  </a:cubicBezTo>
                  <a:cubicBezTo>
                    <a:pt x="3271" y="12"/>
                    <a:pt x="3322" y="16"/>
                    <a:pt x="3374" y="21"/>
                  </a:cubicBezTo>
                  <a:cubicBezTo>
                    <a:pt x="3425" y="26"/>
                    <a:pt x="3477" y="32"/>
                    <a:pt x="3528" y="40"/>
                  </a:cubicBezTo>
                  <a:cubicBezTo>
                    <a:pt x="3579" y="48"/>
                    <a:pt x="3630" y="58"/>
                    <a:pt x="3680" y="72"/>
                  </a:cubicBezTo>
                  <a:cubicBezTo>
                    <a:pt x="3699" y="77"/>
                    <a:pt x="3699" y="77"/>
                    <a:pt x="3699" y="77"/>
                  </a:cubicBezTo>
                  <a:cubicBezTo>
                    <a:pt x="3705" y="79"/>
                    <a:pt x="3711" y="81"/>
                    <a:pt x="3717" y="83"/>
                  </a:cubicBezTo>
                  <a:cubicBezTo>
                    <a:pt x="3730" y="87"/>
                    <a:pt x="3742" y="90"/>
                    <a:pt x="3754" y="95"/>
                  </a:cubicBezTo>
                  <a:cubicBezTo>
                    <a:pt x="3766" y="100"/>
                    <a:pt x="3779" y="104"/>
                    <a:pt x="3791" y="109"/>
                  </a:cubicBezTo>
                  <a:cubicBezTo>
                    <a:pt x="3808" y="117"/>
                    <a:pt x="3808" y="117"/>
                    <a:pt x="3808" y="117"/>
                  </a:cubicBezTo>
                  <a:cubicBezTo>
                    <a:pt x="3826" y="126"/>
                    <a:pt x="3826" y="126"/>
                    <a:pt x="3826" y="126"/>
                  </a:cubicBezTo>
                  <a:cubicBezTo>
                    <a:pt x="3873" y="148"/>
                    <a:pt x="3916" y="176"/>
                    <a:pt x="3960" y="204"/>
                  </a:cubicBezTo>
                  <a:cubicBezTo>
                    <a:pt x="4003" y="232"/>
                    <a:pt x="4047" y="261"/>
                    <a:pt x="4092" y="286"/>
                  </a:cubicBezTo>
                  <a:cubicBezTo>
                    <a:pt x="4103" y="292"/>
                    <a:pt x="4115" y="298"/>
                    <a:pt x="4126" y="304"/>
                  </a:cubicBezTo>
                  <a:cubicBezTo>
                    <a:pt x="4132" y="307"/>
                    <a:pt x="4138" y="309"/>
                    <a:pt x="4144" y="312"/>
                  </a:cubicBezTo>
                  <a:cubicBezTo>
                    <a:pt x="4150" y="314"/>
                    <a:pt x="4156" y="317"/>
                    <a:pt x="4162" y="320"/>
                  </a:cubicBezTo>
                  <a:cubicBezTo>
                    <a:pt x="4186" y="330"/>
                    <a:pt x="4210" y="338"/>
                    <a:pt x="4235" y="345"/>
                  </a:cubicBezTo>
                  <a:cubicBezTo>
                    <a:pt x="4334" y="374"/>
                    <a:pt x="4436" y="393"/>
                    <a:pt x="4539" y="404"/>
                  </a:cubicBezTo>
                  <a:cubicBezTo>
                    <a:pt x="4642" y="414"/>
                    <a:pt x="4746" y="416"/>
                    <a:pt x="4849" y="40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57">
              <a:extLst>
                <a:ext uri="{FF2B5EF4-FFF2-40B4-BE49-F238E27FC236}">
                  <a16:creationId xmlns:a16="http://schemas.microsoft.com/office/drawing/2014/main" id="{CE6C0F21-3DB6-42DF-C2B8-41535164B81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1525" y="3513138"/>
              <a:ext cx="12112625" cy="960438"/>
            </a:xfrm>
            <a:custGeom>
              <a:avLst/>
              <a:gdLst>
                <a:gd name="T0" fmla="*/ 4540 w 4849"/>
                <a:gd name="T1" fmla="*/ 376 h 384"/>
                <a:gd name="T2" fmla="*/ 4197 w 4849"/>
                <a:gd name="T3" fmla="*/ 321 h 384"/>
                <a:gd name="T4" fmla="*/ 4160 w 4849"/>
                <a:gd name="T5" fmla="*/ 310 h 384"/>
                <a:gd name="T6" fmla="*/ 4106 w 4849"/>
                <a:gd name="T7" fmla="*/ 290 h 384"/>
                <a:gd name="T8" fmla="*/ 4071 w 4849"/>
                <a:gd name="T9" fmla="*/ 273 h 384"/>
                <a:gd name="T10" fmla="*/ 4019 w 4849"/>
                <a:gd name="T11" fmla="*/ 247 h 384"/>
                <a:gd name="T12" fmla="*/ 3816 w 4849"/>
                <a:gd name="T13" fmla="*/ 136 h 384"/>
                <a:gd name="T14" fmla="*/ 3670 w 4849"/>
                <a:gd name="T15" fmla="*/ 88 h 384"/>
                <a:gd name="T16" fmla="*/ 3365 w 4849"/>
                <a:gd name="T17" fmla="*/ 39 h 384"/>
                <a:gd name="T18" fmla="*/ 2903 w 4849"/>
                <a:gd name="T19" fmla="*/ 4 h 384"/>
                <a:gd name="T20" fmla="*/ 2807 w 4849"/>
                <a:gd name="T21" fmla="*/ 6 h 384"/>
                <a:gd name="T22" fmla="*/ 2749 w 4849"/>
                <a:gd name="T23" fmla="*/ 11 h 384"/>
                <a:gd name="T24" fmla="*/ 2691 w 4849"/>
                <a:gd name="T25" fmla="*/ 18 h 384"/>
                <a:gd name="T26" fmla="*/ 2634 w 4849"/>
                <a:gd name="T27" fmla="*/ 27 h 384"/>
                <a:gd name="T28" fmla="*/ 2446 w 4849"/>
                <a:gd name="T29" fmla="*/ 69 h 384"/>
                <a:gd name="T30" fmla="*/ 1850 w 4849"/>
                <a:gd name="T31" fmla="*/ 229 h 384"/>
                <a:gd name="T32" fmla="*/ 1504 w 4849"/>
                <a:gd name="T33" fmla="*/ 265 h 384"/>
                <a:gd name="T34" fmla="*/ 1388 w 4849"/>
                <a:gd name="T35" fmla="*/ 270 h 384"/>
                <a:gd name="T36" fmla="*/ 1156 w 4849"/>
                <a:gd name="T37" fmla="*/ 275 h 384"/>
                <a:gd name="T38" fmla="*/ 926 w 4849"/>
                <a:gd name="T39" fmla="*/ 303 h 384"/>
                <a:gd name="T40" fmla="*/ 618 w 4849"/>
                <a:gd name="T41" fmla="*/ 310 h 384"/>
                <a:gd name="T42" fmla="*/ 618 w 4849"/>
                <a:gd name="T43" fmla="*/ 308 h 384"/>
                <a:gd name="T44" fmla="*/ 926 w 4849"/>
                <a:gd name="T45" fmla="*/ 301 h 384"/>
                <a:gd name="T46" fmla="*/ 1156 w 4849"/>
                <a:gd name="T47" fmla="*/ 272 h 384"/>
                <a:gd name="T48" fmla="*/ 1388 w 4849"/>
                <a:gd name="T49" fmla="*/ 267 h 384"/>
                <a:gd name="T50" fmla="*/ 1504 w 4849"/>
                <a:gd name="T51" fmla="*/ 262 h 384"/>
                <a:gd name="T52" fmla="*/ 1849 w 4849"/>
                <a:gd name="T53" fmla="*/ 226 h 384"/>
                <a:gd name="T54" fmla="*/ 2445 w 4849"/>
                <a:gd name="T55" fmla="*/ 66 h 384"/>
                <a:gd name="T56" fmla="*/ 2634 w 4849"/>
                <a:gd name="T57" fmla="*/ 23 h 384"/>
                <a:gd name="T58" fmla="*/ 2691 w 4849"/>
                <a:gd name="T59" fmla="*/ 14 h 384"/>
                <a:gd name="T60" fmla="*/ 2748 w 4849"/>
                <a:gd name="T61" fmla="*/ 7 h 384"/>
                <a:gd name="T62" fmla="*/ 2806 w 4849"/>
                <a:gd name="T63" fmla="*/ 3 h 384"/>
                <a:gd name="T64" fmla="*/ 2903 w 4849"/>
                <a:gd name="T65" fmla="*/ 0 h 384"/>
                <a:gd name="T66" fmla="*/ 3365 w 4849"/>
                <a:gd name="T67" fmla="*/ 36 h 384"/>
                <a:gd name="T68" fmla="*/ 3670 w 4849"/>
                <a:gd name="T69" fmla="*/ 85 h 384"/>
                <a:gd name="T70" fmla="*/ 3817 w 4849"/>
                <a:gd name="T71" fmla="*/ 133 h 384"/>
                <a:gd name="T72" fmla="*/ 4020 w 4849"/>
                <a:gd name="T73" fmla="*/ 245 h 384"/>
                <a:gd name="T74" fmla="*/ 4072 w 4849"/>
                <a:gd name="T75" fmla="*/ 271 h 384"/>
                <a:gd name="T76" fmla="*/ 4107 w 4849"/>
                <a:gd name="T77" fmla="*/ 288 h 384"/>
                <a:gd name="T78" fmla="*/ 4161 w 4849"/>
                <a:gd name="T79" fmla="*/ 308 h 384"/>
                <a:gd name="T80" fmla="*/ 4198 w 4849"/>
                <a:gd name="T81" fmla="*/ 319 h 384"/>
                <a:gd name="T82" fmla="*/ 4540 w 4849"/>
                <a:gd name="T83" fmla="*/ 375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49" h="384">
                  <a:moveTo>
                    <a:pt x="4849" y="377"/>
                  </a:moveTo>
                  <a:cubicBezTo>
                    <a:pt x="4746" y="384"/>
                    <a:pt x="4643" y="383"/>
                    <a:pt x="4540" y="376"/>
                  </a:cubicBezTo>
                  <a:cubicBezTo>
                    <a:pt x="4438" y="368"/>
                    <a:pt x="4335" y="353"/>
                    <a:pt x="4235" y="330"/>
                  </a:cubicBezTo>
                  <a:cubicBezTo>
                    <a:pt x="4197" y="321"/>
                    <a:pt x="4197" y="321"/>
                    <a:pt x="4197" y="321"/>
                  </a:cubicBezTo>
                  <a:cubicBezTo>
                    <a:pt x="4179" y="316"/>
                    <a:pt x="4179" y="316"/>
                    <a:pt x="4179" y="316"/>
                  </a:cubicBezTo>
                  <a:cubicBezTo>
                    <a:pt x="4172" y="314"/>
                    <a:pt x="4166" y="312"/>
                    <a:pt x="4160" y="310"/>
                  </a:cubicBezTo>
                  <a:cubicBezTo>
                    <a:pt x="4148" y="306"/>
                    <a:pt x="4136" y="302"/>
                    <a:pt x="4124" y="297"/>
                  </a:cubicBezTo>
                  <a:cubicBezTo>
                    <a:pt x="4118" y="295"/>
                    <a:pt x="4112" y="292"/>
                    <a:pt x="4106" y="290"/>
                  </a:cubicBezTo>
                  <a:cubicBezTo>
                    <a:pt x="4088" y="282"/>
                    <a:pt x="4088" y="282"/>
                    <a:pt x="4088" y="282"/>
                  </a:cubicBezTo>
                  <a:cubicBezTo>
                    <a:pt x="4082" y="279"/>
                    <a:pt x="4076" y="276"/>
                    <a:pt x="4071" y="273"/>
                  </a:cubicBezTo>
                  <a:cubicBezTo>
                    <a:pt x="4053" y="265"/>
                    <a:pt x="4053" y="265"/>
                    <a:pt x="4053" y="265"/>
                  </a:cubicBezTo>
                  <a:cubicBezTo>
                    <a:pt x="4042" y="259"/>
                    <a:pt x="4030" y="253"/>
                    <a:pt x="4019" y="247"/>
                  </a:cubicBezTo>
                  <a:cubicBezTo>
                    <a:pt x="3997" y="234"/>
                    <a:pt x="3974" y="221"/>
                    <a:pt x="3952" y="208"/>
                  </a:cubicBezTo>
                  <a:cubicBezTo>
                    <a:pt x="3908" y="182"/>
                    <a:pt x="3863" y="157"/>
                    <a:pt x="3816" y="136"/>
                  </a:cubicBezTo>
                  <a:cubicBezTo>
                    <a:pt x="3792" y="126"/>
                    <a:pt x="3768" y="116"/>
                    <a:pt x="3744" y="109"/>
                  </a:cubicBezTo>
                  <a:cubicBezTo>
                    <a:pt x="3719" y="101"/>
                    <a:pt x="3694" y="94"/>
                    <a:pt x="3670" y="88"/>
                  </a:cubicBezTo>
                  <a:cubicBezTo>
                    <a:pt x="3620" y="75"/>
                    <a:pt x="3569" y="66"/>
                    <a:pt x="3518" y="58"/>
                  </a:cubicBezTo>
                  <a:cubicBezTo>
                    <a:pt x="3467" y="51"/>
                    <a:pt x="3416" y="44"/>
                    <a:pt x="3365" y="39"/>
                  </a:cubicBezTo>
                  <a:cubicBezTo>
                    <a:pt x="3262" y="28"/>
                    <a:pt x="3160" y="21"/>
                    <a:pt x="3057" y="13"/>
                  </a:cubicBezTo>
                  <a:cubicBezTo>
                    <a:pt x="3006" y="8"/>
                    <a:pt x="2954" y="4"/>
                    <a:pt x="2903" y="4"/>
                  </a:cubicBezTo>
                  <a:cubicBezTo>
                    <a:pt x="2877" y="4"/>
                    <a:pt x="2851" y="4"/>
                    <a:pt x="2826" y="5"/>
                  </a:cubicBezTo>
                  <a:cubicBezTo>
                    <a:pt x="2807" y="6"/>
                    <a:pt x="2807" y="6"/>
                    <a:pt x="2807" y="6"/>
                  </a:cubicBezTo>
                  <a:cubicBezTo>
                    <a:pt x="2800" y="6"/>
                    <a:pt x="2794" y="7"/>
                    <a:pt x="2787" y="7"/>
                  </a:cubicBezTo>
                  <a:cubicBezTo>
                    <a:pt x="2749" y="11"/>
                    <a:pt x="2749" y="11"/>
                    <a:pt x="2749" y="11"/>
                  </a:cubicBezTo>
                  <a:cubicBezTo>
                    <a:pt x="2736" y="12"/>
                    <a:pt x="2723" y="14"/>
                    <a:pt x="2711" y="15"/>
                  </a:cubicBezTo>
                  <a:cubicBezTo>
                    <a:pt x="2691" y="18"/>
                    <a:pt x="2691" y="18"/>
                    <a:pt x="2691" y="18"/>
                  </a:cubicBezTo>
                  <a:cubicBezTo>
                    <a:pt x="2685" y="19"/>
                    <a:pt x="2679" y="20"/>
                    <a:pt x="2672" y="21"/>
                  </a:cubicBezTo>
                  <a:cubicBezTo>
                    <a:pt x="2660" y="23"/>
                    <a:pt x="2647" y="25"/>
                    <a:pt x="2634" y="27"/>
                  </a:cubicBezTo>
                  <a:cubicBezTo>
                    <a:pt x="2596" y="34"/>
                    <a:pt x="2596" y="34"/>
                    <a:pt x="2596" y="34"/>
                  </a:cubicBezTo>
                  <a:cubicBezTo>
                    <a:pt x="2546" y="44"/>
                    <a:pt x="2496" y="56"/>
                    <a:pt x="2446" y="69"/>
                  </a:cubicBezTo>
                  <a:cubicBezTo>
                    <a:pt x="2347" y="96"/>
                    <a:pt x="2249" y="129"/>
                    <a:pt x="2151" y="160"/>
                  </a:cubicBezTo>
                  <a:cubicBezTo>
                    <a:pt x="2052" y="191"/>
                    <a:pt x="1951" y="213"/>
                    <a:pt x="1850" y="229"/>
                  </a:cubicBezTo>
                  <a:cubicBezTo>
                    <a:pt x="1748" y="245"/>
                    <a:pt x="1645" y="256"/>
                    <a:pt x="1542" y="262"/>
                  </a:cubicBezTo>
                  <a:cubicBezTo>
                    <a:pt x="1504" y="265"/>
                    <a:pt x="1504" y="265"/>
                    <a:pt x="1504" y="265"/>
                  </a:cubicBezTo>
                  <a:cubicBezTo>
                    <a:pt x="1465" y="266"/>
                    <a:pt x="1465" y="266"/>
                    <a:pt x="1465" y="266"/>
                  </a:cubicBezTo>
                  <a:cubicBezTo>
                    <a:pt x="1439" y="268"/>
                    <a:pt x="1414" y="269"/>
                    <a:pt x="1388" y="270"/>
                  </a:cubicBezTo>
                  <a:cubicBezTo>
                    <a:pt x="1336" y="271"/>
                    <a:pt x="1285" y="272"/>
                    <a:pt x="1233" y="273"/>
                  </a:cubicBezTo>
                  <a:cubicBezTo>
                    <a:pt x="1208" y="273"/>
                    <a:pt x="1182" y="273"/>
                    <a:pt x="1156" y="275"/>
                  </a:cubicBezTo>
                  <a:cubicBezTo>
                    <a:pt x="1131" y="277"/>
                    <a:pt x="1105" y="279"/>
                    <a:pt x="1080" y="282"/>
                  </a:cubicBezTo>
                  <a:cubicBezTo>
                    <a:pt x="1028" y="289"/>
                    <a:pt x="978" y="297"/>
                    <a:pt x="926" y="303"/>
                  </a:cubicBezTo>
                  <a:cubicBezTo>
                    <a:pt x="875" y="309"/>
                    <a:pt x="824" y="312"/>
                    <a:pt x="772" y="311"/>
                  </a:cubicBezTo>
                  <a:cubicBezTo>
                    <a:pt x="721" y="310"/>
                    <a:pt x="669" y="310"/>
                    <a:pt x="618" y="310"/>
                  </a:cubicBezTo>
                  <a:cubicBezTo>
                    <a:pt x="412" y="309"/>
                    <a:pt x="206" y="314"/>
                    <a:pt x="0" y="327"/>
                  </a:cubicBezTo>
                  <a:cubicBezTo>
                    <a:pt x="206" y="314"/>
                    <a:pt x="412" y="308"/>
                    <a:pt x="618" y="308"/>
                  </a:cubicBezTo>
                  <a:cubicBezTo>
                    <a:pt x="669" y="308"/>
                    <a:pt x="721" y="308"/>
                    <a:pt x="772" y="309"/>
                  </a:cubicBezTo>
                  <a:cubicBezTo>
                    <a:pt x="824" y="310"/>
                    <a:pt x="875" y="307"/>
                    <a:pt x="926" y="301"/>
                  </a:cubicBezTo>
                  <a:cubicBezTo>
                    <a:pt x="977" y="295"/>
                    <a:pt x="1028" y="286"/>
                    <a:pt x="1079" y="280"/>
                  </a:cubicBezTo>
                  <a:cubicBezTo>
                    <a:pt x="1105" y="277"/>
                    <a:pt x="1130" y="274"/>
                    <a:pt x="1156" y="272"/>
                  </a:cubicBezTo>
                  <a:cubicBezTo>
                    <a:pt x="1182" y="270"/>
                    <a:pt x="1208" y="270"/>
                    <a:pt x="1233" y="270"/>
                  </a:cubicBezTo>
                  <a:cubicBezTo>
                    <a:pt x="1285" y="269"/>
                    <a:pt x="1336" y="268"/>
                    <a:pt x="1388" y="267"/>
                  </a:cubicBezTo>
                  <a:cubicBezTo>
                    <a:pt x="1414" y="266"/>
                    <a:pt x="1439" y="265"/>
                    <a:pt x="1465" y="264"/>
                  </a:cubicBezTo>
                  <a:cubicBezTo>
                    <a:pt x="1504" y="262"/>
                    <a:pt x="1504" y="262"/>
                    <a:pt x="1504" y="262"/>
                  </a:cubicBezTo>
                  <a:cubicBezTo>
                    <a:pt x="1542" y="259"/>
                    <a:pt x="1542" y="259"/>
                    <a:pt x="1542" y="259"/>
                  </a:cubicBezTo>
                  <a:cubicBezTo>
                    <a:pt x="1645" y="253"/>
                    <a:pt x="1747" y="242"/>
                    <a:pt x="1849" y="226"/>
                  </a:cubicBezTo>
                  <a:cubicBezTo>
                    <a:pt x="1951" y="210"/>
                    <a:pt x="2052" y="187"/>
                    <a:pt x="2150" y="156"/>
                  </a:cubicBezTo>
                  <a:cubicBezTo>
                    <a:pt x="2248" y="125"/>
                    <a:pt x="2345" y="92"/>
                    <a:pt x="2445" y="66"/>
                  </a:cubicBezTo>
                  <a:cubicBezTo>
                    <a:pt x="2495" y="52"/>
                    <a:pt x="2545" y="40"/>
                    <a:pt x="2596" y="30"/>
                  </a:cubicBezTo>
                  <a:cubicBezTo>
                    <a:pt x="2634" y="23"/>
                    <a:pt x="2634" y="23"/>
                    <a:pt x="2634" y="23"/>
                  </a:cubicBezTo>
                  <a:cubicBezTo>
                    <a:pt x="2646" y="21"/>
                    <a:pt x="2659" y="19"/>
                    <a:pt x="2672" y="17"/>
                  </a:cubicBezTo>
                  <a:cubicBezTo>
                    <a:pt x="2678" y="16"/>
                    <a:pt x="2684" y="15"/>
                    <a:pt x="2691" y="14"/>
                  </a:cubicBezTo>
                  <a:cubicBezTo>
                    <a:pt x="2710" y="12"/>
                    <a:pt x="2710" y="12"/>
                    <a:pt x="2710" y="12"/>
                  </a:cubicBezTo>
                  <a:cubicBezTo>
                    <a:pt x="2723" y="10"/>
                    <a:pt x="2736" y="8"/>
                    <a:pt x="2748" y="7"/>
                  </a:cubicBezTo>
                  <a:cubicBezTo>
                    <a:pt x="2787" y="4"/>
                    <a:pt x="2787" y="4"/>
                    <a:pt x="2787" y="4"/>
                  </a:cubicBezTo>
                  <a:cubicBezTo>
                    <a:pt x="2793" y="3"/>
                    <a:pt x="2800" y="3"/>
                    <a:pt x="2806" y="3"/>
                  </a:cubicBezTo>
                  <a:cubicBezTo>
                    <a:pt x="2826" y="2"/>
                    <a:pt x="2826" y="2"/>
                    <a:pt x="2826" y="2"/>
                  </a:cubicBezTo>
                  <a:cubicBezTo>
                    <a:pt x="2851" y="0"/>
                    <a:pt x="2877" y="0"/>
                    <a:pt x="2903" y="0"/>
                  </a:cubicBezTo>
                  <a:cubicBezTo>
                    <a:pt x="2954" y="1"/>
                    <a:pt x="3006" y="4"/>
                    <a:pt x="3057" y="9"/>
                  </a:cubicBezTo>
                  <a:cubicBezTo>
                    <a:pt x="3160" y="18"/>
                    <a:pt x="3263" y="25"/>
                    <a:pt x="3365" y="36"/>
                  </a:cubicBezTo>
                  <a:cubicBezTo>
                    <a:pt x="3416" y="41"/>
                    <a:pt x="3468" y="48"/>
                    <a:pt x="3518" y="56"/>
                  </a:cubicBezTo>
                  <a:cubicBezTo>
                    <a:pt x="3569" y="64"/>
                    <a:pt x="3620" y="73"/>
                    <a:pt x="3670" y="85"/>
                  </a:cubicBezTo>
                  <a:cubicBezTo>
                    <a:pt x="3695" y="92"/>
                    <a:pt x="3720" y="98"/>
                    <a:pt x="3745" y="106"/>
                  </a:cubicBezTo>
                  <a:cubicBezTo>
                    <a:pt x="3769" y="114"/>
                    <a:pt x="3793" y="123"/>
                    <a:pt x="3817" y="133"/>
                  </a:cubicBezTo>
                  <a:cubicBezTo>
                    <a:pt x="3864" y="155"/>
                    <a:pt x="3909" y="180"/>
                    <a:pt x="3953" y="206"/>
                  </a:cubicBezTo>
                  <a:cubicBezTo>
                    <a:pt x="3976" y="219"/>
                    <a:pt x="3998" y="232"/>
                    <a:pt x="4020" y="245"/>
                  </a:cubicBezTo>
                  <a:cubicBezTo>
                    <a:pt x="4032" y="251"/>
                    <a:pt x="4043" y="257"/>
                    <a:pt x="4054" y="263"/>
                  </a:cubicBezTo>
                  <a:cubicBezTo>
                    <a:pt x="4072" y="271"/>
                    <a:pt x="4072" y="271"/>
                    <a:pt x="4072" y="271"/>
                  </a:cubicBezTo>
                  <a:cubicBezTo>
                    <a:pt x="4077" y="274"/>
                    <a:pt x="4083" y="277"/>
                    <a:pt x="4089" y="280"/>
                  </a:cubicBezTo>
                  <a:cubicBezTo>
                    <a:pt x="4107" y="288"/>
                    <a:pt x="4107" y="288"/>
                    <a:pt x="4107" y="288"/>
                  </a:cubicBezTo>
                  <a:cubicBezTo>
                    <a:pt x="4112" y="290"/>
                    <a:pt x="4119" y="293"/>
                    <a:pt x="4124" y="295"/>
                  </a:cubicBezTo>
                  <a:cubicBezTo>
                    <a:pt x="4136" y="300"/>
                    <a:pt x="4149" y="304"/>
                    <a:pt x="4161" y="308"/>
                  </a:cubicBezTo>
                  <a:cubicBezTo>
                    <a:pt x="4167" y="310"/>
                    <a:pt x="4173" y="312"/>
                    <a:pt x="4179" y="314"/>
                  </a:cubicBezTo>
                  <a:cubicBezTo>
                    <a:pt x="4198" y="319"/>
                    <a:pt x="4198" y="319"/>
                    <a:pt x="4198" y="319"/>
                  </a:cubicBezTo>
                  <a:cubicBezTo>
                    <a:pt x="4235" y="328"/>
                    <a:pt x="4235" y="328"/>
                    <a:pt x="4235" y="328"/>
                  </a:cubicBezTo>
                  <a:cubicBezTo>
                    <a:pt x="4335" y="351"/>
                    <a:pt x="4438" y="366"/>
                    <a:pt x="4540" y="375"/>
                  </a:cubicBezTo>
                  <a:cubicBezTo>
                    <a:pt x="4643" y="383"/>
                    <a:pt x="4746" y="384"/>
                    <a:pt x="4849" y="3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58">
              <a:extLst>
                <a:ext uri="{FF2B5EF4-FFF2-40B4-BE49-F238E27FC236}">
                  <a16:creationId xmlns:a16="http://schemas.microsoft.com/office/drawing/2014/main" id="{2296EAEB-EC02-75DF-234B-AB993056837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6288" y="3665538"/>
              <a:ext cx="12112625" cy="892175"/>
            </a:xfrm>
            <a:custGeom>
              <a:avLst/>
              <a:gdLst>
                <a:gd name="T0" fmla="*/ 4541 w 4849"/>
                <a:gd name="T1" fmla="*/ 350 h 357"/>
                <a:gd name="T2" fmla="*/ 4197 w 4849"/>
                <a:gd name="T3" fmla="*/ 308 h 357"/>
                <a:gd name="T4" fmla="*/ 4086 w 4849"/>
                <a:gd name="T5" fmla="*/ 277 h 357"/>
                <a:gd name="T6" fmla="*/ 3807 w 4849"/>
                <a:gd name="T7" fmla="*/ 147 h 357"/>
                <a:gd name="T8" fmla="*/ 3508 w 4849"/>
                <a:gd name="T9" fmla="*/ 78 h 357"/>
                <a:gd name="T10" fmla="*/ 3049 w 4849"/>
                <a:gd name="T11" fmla="*/ 28 h 357"/>
                <a:gd name="T12" fmla="*/ 2973 w 4849"/>
                <a:gd name="T13" fmla="*/ 19 h 357"/>
                <a:gd name="T14" fmla="*/ 2915 w 4849"/>
                <a:gd name="T15" fmla="*/ 12 h 357"/>
                <a:gd name="T16" fmla="*/ 2896 w 4849"/>
                <a:gd name="T17" fmla="*/ 10 h 357"/>
                <a:gd name="T18" fmla="*/ 2839 w 4849"/>
                <a:gd name="T19" fmla="*/ 6 h 357"/>
                <a:gd name="T20" fmla="*/ 2743 w 4849"/>
                <a:gd name="T21" fmla="*/ 3 h 357"/>
                <a:gd name="T22" fmla="*/ 2437 w 4849"/>
                <a:gd name="T23" fmla="*/ 34 h 357"/>
                <a:gd name="T24" fmla="*/ 2064 w 4849"/>
                <a:gd name="T25" fmla="*/ 127 h 357"/>
                <a:gd name="T26" fmla="*/ 2008 w 4849"/>
                <a:gd name="T27" fmla="*/ 141 h 357"/>
                <a:gd name="T28" fmla="*/ 1914 w 4849"/>
                <a:gd name="T29" fmla="*/ 160 h 357"/>
                <a:gd name="T30" fmla="*/ 1838 w 4849"/>
                <a:gd name="T31" fmla="*/ 173 h 357"/>
                <a:gd name="T32" fmla="*/ 1762 w 4849"/>
                <a:gd name="T33" fmla="*/ 184 h 357"/>
                <a:gd name="T34" fmla="*/ 1647 w 4849"/>
                <a:gd name="T35" fmla="*/ 198 h 357"/>
                <a:gd name="T36" fmla="*/ 1532 w 4849"/>
                <a:gd name="T37" fmla="*/ 208 h 357"/>
                <a:gd name="T38" fmla="*/ 1186 w 4849"/>
                <a:gd name="T39" fmla="*/ 230 h 357"/>
                <a:gd name="T40" fmla="*/ 1072 w 4849"/>
                <a:gd name="T41" fmla="*/ 245 h 357"/>
                <a:gd name="T42" fmla="*/ 846 w 4849"/>
                <a:gd name="T43" fmla="*/ 290 h 357"/>
                <a:gd name="T44" fmla="*/ 615 w 4849"/>
                <a:gd name="T45" fmla="*/ 300 h 357"/>
                <a:gd name="T46" fmla="*/ 615 w 4849"/>
                <a:gd name="T47" fmla="*/ 298 h 357"/>
                <a:gd name="T48" fmla="*/ 845 w 4849"/>
                <a:gd name="T49" fmla="*/ 288 h 357"/>
                <a:gd name="T50" fmla="*/ 1072 w 4849"/>
                <a:gd name="T51" fmla="*/ 243 h 357"/>
                <a:gd name="T52" fmla="*/ 1186 w 4849"/>
                <a:gd name="T53" fmla="*/ 227 h 357"/>
                <a:gd name="T54" fmla="*/ 1532 w 4849"/>
                <a:gd name="T55" fmla="*/ 205 h 357"/>
                <a:gd name="T56" fmla="*/ 1647 w 4849"/>
                <a:gd name="T57" fmla="*/ 195 h 357"/>
                <a:gd name="T58" fmla="*/ 1761 w 4849"/>
                <a:gd name="T59" fmla="*/ 181 h 357"/>
                <a:gd name="T60" fmla="*/ 1837 w 4849"/>
                <a:gd name="T61" fmla="*/ 170 h 357"/>
                <a:gd name="T62" fmla="*/ 1913 w 4849"/>
                <a:gd name="T63" fmla="*/ 157 h 357"/>
                <a:gd name="T64" fmla="*/ 2007 w 4849"/>
                <a:gd name="T65" fmla="*/ 137 h 357"/>
                <a:gd name="T66" fmla="*/ 2063 w 4849"/>
                <a:gd name="T67" fmla="*/ 124 h 357"/>
                <a:gd name="T68" fmla="*/ 2436 w 4849"/>
                <a:gd name="T69" fmla="*/ 30 h 357"/>
                <a:gd name="T70" fmla="*/ 2743 w 4849"/>
                <a:gd name="T71" fmla="*/ 0 h 357"/>
                <a:gd name="T72" fmla="*/ 2839 w 4849"/>
                <a:gd name="T73" fmla="*/ 2 h 357"/>
                <a:gd name="T74" fmla="*/ 2897 w 4849"/>
                <a:gd name="T75" fmla="*/ 6 h 357"/>
                <a:gd name="T76" fmla="*/ 2916 w 4849"/>
                <a:gd name="T77" fmla="*/ 8 h 357"/>
                <a:gd name="T78" fmla="*/ 2973 w 4849"/>
                <a:gd name="T79" fmla="*/ 15 h 357"/>
                <a:gd name="T80" fmla="*/ 3050 w 4849"/>
                <a:gd name="T81" fmla="*/ 25 h 357"/>
                <a:gd name="T82" fmla="*/ 3509 w 4849"/>
                <a:gd name="T83" fmla="*/ 75 h 357"/>
                <a:gd name="T84" fmla="*/ 3808 w 4849"/>
                <a:gd name="T85" fmla="*/ 145 h 357"/>
                <a:gd name="T86" fmla="*/ 4087 w 4849"/>
                <a:gd name="T87" fmla="*/ 275 h 357"/>
                <a:gd name="T88" fmla="*/ 4198 w 4849"/>
                <a:gd name="T89" fmla="*/ 306 h 357"/>
                <a:gd name="T90" fmla="*/ 4541 w 4849"/>
                <a:gd name="T91" fmla="*/ 349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49" h="357">
                  <a:moveTo>
                    <a:pt x="4849" y="353"/>
                  </a:moveTo>
                  <a:cubicBezTo>
                    <a:pt x="4746" y="357"/>
                    <a:pt x="4643" y="356"/>
                    <a:pt x="4541" y="350"/>
                  </a:cubicBezTo>
                  <a:cubicBezTo>
                    <a:pt x="4438" y="344"/>
                    <a:pt x="4336" y="332"/>
                    <a:pt x="4235" y="315"/>
                  </a:cubicBezTo>
                  <a:cubicBezTo>
                    <a:pt x="4222" y="312"/>
                    <a:pt x="4210" y="310"/>
                    <a:pt x="4197" y="308"/>
                  </a:cubicBezTo>
                  <a:cubicBezTo>
                    <a:pt x="4185" y="305"/>
                    <a:pt x="4172" y="303"/>
                    <a:pt x="4160" y="300"/>
                  </a:cubicBezTo>
                  <a:cubicBezTo>
                    <a:pt x="4134" y="294"/>
                    <a:pt x="4110" y="286"/>
                    <a:pt x="4086" y="277"/>
                  </a:cubicBezTo>
                  <a:cubicBezTo>
                    <a:pt x="4038" y="259"/>
                    <a:pt x="3992" y="237"/>
                    <a:pt x="3946" y="213"/>
                  </a:cubicBezTo>
                  <a:cubicBezTo>
                    <a:pt x="3900" y="190"/>
                    <a:pt x="3855" y="166"/>
                    <a:pt x="3807" y="147"/>
                  </a:cubicBezTo>
                  <a:cubicBezTo>
                    <a:pt x="3760" y="127"/>
                    <a:pt x="3710" y="115"/>
                    <a:pt x="3660" y="105"/>
                  </a:cubicBezTo>
                  <a:cubicBezTo>
                    <a:pt x="3609" y="94"/>
                    <a:pt x="3559" y="85"/>
                    <a:pt x="3508" y="78"/>
                  </a:cubicBezTo>
                  <a:cubicBezTo>
                    <a:pt x="3457" y="71"/>
                    <a:pt x="3406" y="65"/>
                    <a:pt x="3355" y="59"/>
                  </a:cubicBezTo>
                  <a:cubicBezTo>
                    <a:pt x="3253" y="48"/>
                    <a:pt x="3151" y="39"/>
                    <a:pt x="3049" y="28"/>
                  </a:cubicBezTo>
                  <a:cubicBezTo>
                    <a:pt x="3011" y="23"/>
                    <a:pt x="3011" y="23"/>
                    <a:pt x="3011" y="23"/>
                  </a:cubicBezTo>
                  <a:cubicBezTo>
                    <a:pt x="2973" y="19"/>
                    <a:pt x="2973" y="19"/>
                    <a:pt x="2973" y="19"/>
                  </a:cubicBezTo>
                  <a:cubicBezTo>
                    <a:pt x="2960" y="17"/>
                    <a:pt x="2947" y="16"/>
                    <a:pt x="2935" y="14"/>
                  </a:cubicBezTo>
                  <a:cubicBezTo>
                    <a:pt x="2915" y="12"/>
                    <a:pt x="2915" y="12"/>
                    <a:pt x="2915" y="12"/>
                  </a:cubicBezTo>
                  <a:cubicBezTo>
                    <a:pt x="2906" y="11"/>
                    <a:pt x="2906" y="11"/>
                    <a:pt x="2906" y="11"/>
                  </a:cubicBezTo>
                  <a:cubicBezTo>
                    <a:pt x="2896" y="10"/>
                    <a:pt x="2896" y="10"/>
                    <a:pt x="2896" y="10"/>
                  </a:cubicBezTo>
                  <a:cubicBezTo>
                    <a:pt x="2858" y="7"/>
                    <a:pt x="2858" y="7"/>
                    <a:pt x="2858" y="7"/>
                  </a:cubicBezTo>
                  <a:cubicBezTo>
                    <a:pt x="2852" y="6"/>
                    <a:pt x="2845" y="6"/>
                    <a:pt x="2839" y="6"/>
                  </a:cubicBezTo>
                  <a:cubicBezTo>
                    <a:pt x="2820" y="5"/>
                    <a:pt x="2820" y="5"/>
                    <a:pt x="2820" y="5"/>
                  </a:cubicBezTo>
                  <a:cubicBezTo>
                    <a:pt x="2794" y="3"/>
                    <a:pt x="2768" y="4"/>
                    <a:pt x="2743" y="3"/>
                  </a:cubicBezTo>
                  <a:cubicBezTo>
                    <a:pt x="2692" y="4"/>
                    <a:pt x="2640" y="7"/>
                    <a:pt x="2589" y="12"/>
                  </a:cubicBezTo>
                  <a:cubicBezTo>
                    <a:pt x="2538" y="17"/>
                    <a:pt x="2488" y="25"/>
                    <a:pt x="2437" y="34"/>
                  </a:cubicBezTo>
                  <a:cubicBezTo>
                    <a:pt x="2336" y="53"/>
                    <a:pt x="2237" y="78"/>
                    <a:pt x="2138" y="106"/>
                  </a:cubicBezTo>
                  <a:cubicBezTo>
                    <a:pt x="2114" y="114"/>
                    <a:pt x="2089" y="120"/>
                    <a:pt x="2064" y="127"/>
                  </a:cubicBezTo>
                  <a:cubicBezTo>
                    <a:pt x="2052" y="131"/>
                    <a:pt x="2039" y="133"/>
                    <a:pt x="2027" y="136"/>
                  </a:cubicBezTo>
                  <a:cubicBezTo>
                    <a:pt x="2008" y="141"/>
                    <a:pt x="2008" y="141"/>
                    <a:pt x="2008" y="141"/>
                  </a:cubicBezTo>
                  <a:cubicBezTo>
                    <a:pt x="2002" y="142"/>
                    <a:pt x="1996" y="144"/>
                    <a:pt x="1989" y="145"/>
                  </a:cubicBezTo>
                  <a:cubicBezTo>
                    <a:pt x="1964" y="150"/>
                    <a:pt x="1939" y="156"/>
                    <a:pt x="1914" y="160"/>
                  </a:cubicBezTo>
                  <a:cubicBezTo>
                    <a:pt x="1901" y="163"/>
                    <a:pt x="1889" y="165"/>
                    <a:pt x="1876" y="167"/>
                  </a:cubicBezTo>
                  <a:cubicBezTo>
                    <a:pt x="1838" y="173"/>
                    <a:pt x="1838" y="173"/>
                    <a:pt x="1838" y="173"/>
                  </a:cubicBezTo>
                  <a:cubicBezTo>
                    <a:pt x="1825" y="176"/>
                    <a:pt x="1813" y="177"/>
                    <a:pt x="1800" y="179"/>
                  </a:cubicBezTo>
                  <a:cubicBezTo>
                    <a:pt x="1787" y="181"/>
                    <a:pt x="1774" y="183"/>
                    <a:pt x="1762" y="184"/>
                  </a:cubicBezTo>
                  <a:cubicBezTo>
                    <a:pt x="1736" y="188"/>
                    <a:pt x="1711" y="191"/>
                    <a:pt x="1685" y="194"/>
                  </a:cubicBezTo>
                  <a:cubicBezTo>
                    <a:pt x="1647" y="198"/>
                    <a:pt x="1647" y="198"/>
                    <a:pt x="1647" y="198"/>
                  </a:cubicBezTo>
                  <a:cubicBezTo>
                    <a:pt x="1609" y="202"/>
                    <a:pt x="1609" y="202"/>
                    <a:pt x="1609" y="202"/>
                  </a:cubicBezTo>
                  <a:cubicBezTo>
                    <a:pt x="1583" y="204"/>
                    <a:pt x="1558" y="206"/>
                    <a:pt x="1532" y="208"/>
                  </a:cubicBezTo>
                  <a:cubicBezTo>
                    <a:pt x="1430" y="216"/>
                    <a:pt x="1327" y="222"/>
                    <a:pt x="1225" y="228"/>
                  </a:cubicBezTo>
                  <a:cubicBezTo>
                    <a:pt x="1186" y="230"/>
                    <a:pt x="1186" y="230"/>
                    <a:pt x="1186" y="230"/>
                  </a:cubicBezTo>
                  <a:cubicBezTo>
                    <a:pt x="1174" y="231"/>
                    <a:pt x="1161" y="232"/>
                    <a:pt x="1148" y="233"/>
                  </a:cubicBezTo>
                  <a:cubicBezTo>
                    <a:pt x="1123" y="236"/>
                    <a:pt x="1097" y="240"/>
                    <a:pt x="1072" y="245"/>
                  </a:cubicBezTo>
                  <a:cubicBezTo>
                    <a:pt x="1022" y="255"/>
                    <a:pt x="972" y="267"/>
                    <a:pt x="921" y="277"/>
                  </a:cubicBezTo>
                  <a:cubicBezTo>
                    <a:pt x="896" y="282"/>
                    <a:pt x="871" y="286"/>
                    <a:pt x="846" y="290"/>
                  </a:cubicBezTo>
                  <a:cubicBezTo>
                    <a:pt x="820" y="293"/>
                    <a:pt x="794" y="295"/>
                    <a:pt x="769" y="296"/>
                  </a:cubicBezTo>
                  <a:cubicBezTo>
                    <a:pt x="615" y="300"/>
                    <a:pt x="615" y="300"/>
                    <a:pt x="615" y="300"/>
                  </a:cubicBezTo>
                  <a:cubicBezTo>
                    <a:pt x="410" y="305"/>
                    <a:pt x="205" y="310"/>
                    <a:pt x="0" y="319"/>
                  </a:cubicBezTo>
                  <a:cubicBezTo>
                    <a:pt x="205" y="310"/>
                    <a:pt x="410" y="304"/>
                    <a:pt x="615" y="298"/>
                  </a:cubicBezTo>
                  <a:cubicBezTo>
                    <a:pt x="769" y="294"/>
                    <a:pt x="769" y="294"/>
                    <a:pt x="769" y="294"/>
                  </a:cubicBezTo>
                  <a:cubicBezTo>
                    <a:pt x="794" y="293"/>
                    <a:pt x="820" y="291"/>
                    <a:pt x="845" y="288"/>
                  </a:cubicBezTo>
                  <a:cubicBezTo>
                    <a:pt x="871" y="284"/>
                    <a:pt x="896" y="280"/>
                    <a:pt x="921" y="275"/>
                  </a:cubicBezTo>
                  <a:cubicBezTo>
                    <a:pt x="971" y="265"/>
                    <a:pt x="1021" y="252"/>
                    <a:pt x="1072" y="243"/>
                  </a:cubicBezTo>
                  <a:cubicBezTo>
                    <a:pt x="1097" y="238"/>
                    <a:pt x="1122" y="234"/>
                    <a:pt x="1148" y="231"/>
                  </a:cubicBezTo>
                  <a:cubicBezTo>
                    <a:pt x="1160" y="229"/>
                    <a:pt x="1173" y="228"/>
                    <a:pt x="1186" y="227"/>
                  </a:cubicBezTo>
                  <a:cubicBezTo>
                    <a:pt x="1225" y="225"/>
                    <a:pt x="1225" y="225"/>
                    <a:pt x="1225" y="225"/>
                  </a:cubicBezTo>
                  <a:cubicBezTo>
                    <a:pt x="1327" y="219"/>
                    <a:pt x="1429" y="214"/>
                    <a:pt x="1532" y="205"/>
                  </a:cubicBezTo>
                  <a:cubicBezTo>
                    <a:pt x="1557" y="203"/>
                    <a:pt x="1583" y="201"/>
                    <a:pt x="1608" y="198"/>
                  </a:cubicBezTo>
                  <a:cubicBezTo>
                    <a:pt x="1647" y="195"/>
                    <a:pt x="1647" y="195"/>
                    <a:pt x="1647" y="195"/>
                  </a:cubicBezTo>
                  <a:cubicBezTo>
                    <a:pt x="1685" y="191"/>
                    <a:pt x="1685" y="191"/>
                    <a:pt x="1685" y="191"/>
                  </a:cubicBezTo>
                  <a:cubicBezTo>
                    <a:pt x="1710" y="188"/>
                    <a:pt x="1736" y="184"/>
                    <a:pt x="1761" y="181"/>
                  </a:cubicBezTo>
                  <a:cubicBezTo>
                    <a:pt x="1774" y="180"/>
                    <a:pt x="1787" y="178"/>
                    <a:pt x="1799" y="176"/>
                  </a:cubicBezTo>
                  <a:cubicBezTo>
                    <a:pt x="1812" y="174"/>
                    <a:pt x="1825" y="172"/>
                    <a:pt x="1837" y="170"/>
                  </a:cubicBezTo>
                  <a:cubicBezTo>
                    <a:pt x="1875" y="164"/>
                    <a:pt x="1875" y="164"/>
                    <a:pt x="1875" y="164"/>
                  </a:cubicBezTo>
                  <a:cubicBezTo>
                    <a:pt x="1888" y="162"/>
                    <a:pt x="1901" y="159"/>
                    <a:pt x="1913" y="157"/>
                  </a:cubicBezTo>
                  <a:cubicBezTo>
                    <a:pt x="1938" y="152"/>
                    <a:pt x="1963" y="147"/>
                    <a:pt x="1988" y="142"/>
                  </a:cubicBezTo>
                  <a:cubicBezTo>
                    <a:pt x="1995" y="140"/>
                    <a:pt x="2001" y="139"/>
                    <a:pt x="2007" y="137"/>
                  </a:cubicBezTo>
                  <a:cubicBezTo>
                    <a:pt x="2026" y="133"/>
                    <a:pt x="2026" y="133"/>
                    <a:pt x="2026" y="133"/>
                  </a:cubicBezTo>
                  <a:cubicBezTo>
                    <a:pt x="2038" y="130"/>
                    <a:pt x="2051" y="127"/>
                    <a:pt x="2063" y="124"/>
                  </a:cubicBezTo>
                  <a:cubicBezTo>
                    <a:pt x="2088" y="117"/>
                    <a:pt x="2113" y="110"/>
                    <a:pt x="2137" y="103"/>
                  </a:cubicBezTo>
                  <a:cubicBezTo>
                    <a:pt x="2236" y="75"/>
                    <a:pt x="2336" y="49"/>
                    <a:pt x="2436" y="30"/>
                  </a:cubicBezTo>
                  <a:cubicBezTo>
                    <a:pt x="2487" y="21"/>
                    <a:pt x="2538" y="14"/>
                    <a:pt x="2589" y="8"/>
                  </a:cubicBezTo>
                  <a:cubicBezTo>
                    <a:pt x="2640" y="3"/>
                    <a:pt x="2691" y="0"/>
                    <a:pt x="2743" y="0"/>
                  </a:cubicBezTo>
                  <a:cubicBezTo>
                    <a:pt x="2768" y="0"/>
                    <a:pt x="2794" y="0"/>
                    <a:pt x="2820" y="1"/>
                  </a:cubicBezTo>
                  <a:cubicBezTo>
                    <a:pt x="2839" y="2"/>
                    <a:pt x="2839" y="2"/>
                    <a:pt x="2839" y="2"/>
                  </a:cubicBezTo>
                  <a:cubicBezTo>
                    <a:pt x="2845" y="2"/>
                    <a:pt x="2852" y="3"/>
                    <a:pt x="2858" y="3"/>
                  </a:cubicBezTo>
                  <a:cubicBezTo>
                    <a:pt x="2897" y="6"/>
                    <a:pt x="2897" y="6"/>
                    <a:pt x="2897" y="6"/>
                  </a:cubicBezTo>
                  <a:cubicBezTo>
                    <a:pt x="2906" y="7"/>
                    <a:pt x="2906" y="7"/>
                    <a:pt x="2906" y="7"/>
                  </a:cubicBezTo>
                  <a:cubicBezTo>
                    <a:pt x="2916" y="8"/>
                    <a:pt x="2916" y="8"/>
                    <a:pt x="2916" y="8"/>
                  </a:cubicBezTo>
                  <a:cubicBezTo>
                    <a:pt x="2935" y="11"/>
                    <a:pt x="2935" y="11"/>
                    <a:pt x="2935" y="11"/>
                  </a:cubicBezTo>
                  <a:cubicBezTo>
                    <a:pt x="2948" y="12"/>
                    <a:pt x="2960" y="14"/>
                    <a:pt x="2973" y="15"/>
                  </a:cubicBezTo>
                  <a:cubicBezTo>
                    <a:pt x="3011" y="20"/>
                    <a:pt x="3011" y="20"/>
                    <a:pt x="3011" y="20"/>
                  </a:cubicBezTo>
                  <a:cubicBezTo>
                    <a:pt x="3050" y="25"/>
                    <a:pt x="3050" y="25"/>
                    <a:pt x="3050" y="25"/>
                  </a:cubicBezTo>
                  <a:cubicBezTo>
                    <a:pt x="3151" y="36"/>
                    <a:pt x="3254" y="45"/>
                    <a:pt x="3356" y="56"/>
                  </a:cubicBezTo>
                  <a:cubicBezTo>
                    <a:pt x="3407" y="62"/>
                    <a:pt x="3458" y="68"/>
                    <a:pt x="3509" y="75"/>
                  </a:cubicBezTo>
                  <a:cubicBezTo>
                    <a:pt x="3559" y="83"/>
                    <a:pt x="3610" y="91"/>
                    <a:pt x="3660" y="102"/>
                  </a:cubicBezTo>
                  <a:cubicBezTo>
                    <a:pt x="3710" y="113"/>
                    <a:pt x="3761" y="125"/>
                    <a:pt x="3808" y="145"/>
                  </a:cubicBezTo>
                  <a:cubicBezTo>
                    <a:pt x="3856" y="164"/>
                    <a:pt x="3901" y="188"/>
                    <a:pt x="3947" y="211"/>
                  </a:cubicBezTo>
                  <a:cubicBezTo>
                    <a:pt x="3993" y="234"/>
                    <a:pt x="4039" y="257"/>
                    <a:pt x="4087" y="275"/>
                  </a:cubicBezTo>
                  <a:cubicBezTo>
                    <a:pt x="4111" y="284"/>
                    <a:pt x="4135" y="292"/>
                    <a:pt x="4160" y="298"/>
                  </a:cubicBezTo>
                  <a:cubicBezTo>
                    <a:pt x="4172" y="301"/>
                    <a:pt x="4185" y="303"/>
                    <a:pt x="4198" y="306"/>
                  </a:cubicBezTo>
                  <a:cubicBezTo>
                    <a:pt x="4210" y="308"/>
                    <a:pt x="4223" y="310"/>
                    <a:pt x="4235" y="313"/>
                  </a:cubicBezTo>
                  <a:cubicBezTo>
                    <a:pt x="4336" y="331"/>
                    <a:pt x="4439" y="342"/>
                    <a:pt x="4541" y="349"/>
                  </a:cubicBezTo>
                  <a:cubicBezTo>
                    <a:pt x="4643" y="355"/>
                    <a:pt x="4746" y="357"/>
                    <a:pt x="4849" y="3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59">
              <a:extLst>
                <a:ext uri="{FF2B5EF4-FFF2-40B4-BE49-F238E27FC236}">
                  <a16:creationId xmlns:a16="http://schemas.microsoft.com/office/drawing/2014/main" id="{23CCC08D-C433-6508-33B7-B8765DCCD13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9463" y="3802063"/>
              <a:ext cx="12111038" cy="846138"/>
            </a:xfrm>
            <a:custGeom>
              <a:avLst/>
              <a:gdLst>
                <a:gd name="T0" fmla="*/ 4236 w 4849"/>
                <a:gd name="T1" fmla="*/ 303 h 338"/>
                <a:gd name="T2" fmla="*/ 4160 w 4849"/>
                <a:gd name="T3" fmla="*/ 292 h 338"/>
                <a:gd name="T4" fmla="*/ 4122 w 4849"/>
                <a:gd name="T5" fmla="*/ 286 h 338"/>
                <a:gd name="T6" fmla="*/ 4094 w 4849"/>
                <a:gd name="T7" fmla="*/ 279 h 338"/>
                <a:gd name="T8" fmla="*/ 4066 w 4849"/>
                <a:gd name="T9" fmla="*/ 271 h 338"/>
                <a:gd name="T10" fmla="*/ 4012 w 4849"/>
                <a:gd name="T11" fmla="*/ 252 h 338"/>
                <a:gd name="T12" fmla="*/ 3800 w 4849"/>
                <a:gd name="T13" fmla="*/ 163 h 338"/>
                <a:gd name="T14" fmla="*/ 3745 w 4849"/>
                <a:gd name="T15" fmla="*/ 146 h 338"/>
                <a:gd name="T16" fmla="*/ 3689 w 4849"/>
                <a:gd name="T17" fmla="*/ 134 h 338"/>
                <a:gd name="T18" fmla="*/ 3575 w 4849"/>
                <a:gd name="T19" fmla="*/ 114 h 338"/>
                <a:gd name="T20" fmla="*/ 3347 w 4849"/>
                <a:gd name="T21" fmla="*/ 86 h 338"/>
                <a:gd name="T22" fmla="*/ 3003 w 4849"/>
                <a:gd name="T23" fmla="*/ 46 h 338"/>
                <a:gd name="T24" fmla="*/ 2889 w 4849"/>
                <a:gd name="T25" fmla="*/ 29 h 338"/>
                <a:gd name="T26" fmla="*/ 2813 w 4849"/>
                <a:gd name="T27" fmla="*/ 18 h 338"/>
                <a:gd name="T28" fmla="*/ 2775 w 4849"/>
                <a:gd name="T29" fmla="*/ 13 h 338"/>
                <a:gd name="T30" fmla="*/ 2584 w 4849"/>
                <a:gd name="T31" fmla="*/ 4 h 338"/>
                <a:gd name="T32" fmla="*/ 2279 w 4849"/>
                <a:gd name="T33" fmla="*/ 32 h 338"/>
                <a:gd name="T34" fmla="*/ 2110 w 4849"/>
                <a:gd name="T35" fmla="*/ 67 h 338"/>
                <a:gd name="T36" fmla="*/ 2054 w 4849"/>
                <a:gd name="T37" fmla="*/ 80 h 338"/>
                <a:gd name="T38" fmla="*/ 1828 w 4849"/>
                <a:gd name="T39" fmla="*/ 125 h 338"/>
                <a:gd name="T40" fmla="*/ 1140 w 4849"/>
                <a:gd name="T41" fmla="*/ 197 h 338"/>
                <a:gd name="T42" fmla="*/ 918 w 4849"/>
                <a:gd name="T43" fmla="*/ 254 h 338"/>
                <a:gd name="T44" fmla="*/ 843 w 4849"/>
                <a:gd name="T45" fmla="*/ 273 h 338"/>
                <a:gd name="T46" fmla="*/ 691 w 4849"/>
                <a:gd name="T47" fmla="*/ 291 h 338"/>
                <a:gd name="T48" fmla="*/ 0 w 4849"/>
                <a:gd name="T49" fmla="*/ 317 h 338"/>
                <a:gd name="T50" fmla="*/ 691 w 4849"/>
                <a:gd name="T51" fmla="*/ 289 h 338"/>
                <a:gd name="T52" fmla="*/ 843 w 4849"/>
                <a:gd name="T53" fmla="*/ 271 h 338"/>
                <a:gd name="T54" fmla="*/ 917 w 4849"/>
                <a:gd name="T55" fmla="*/ 252 h 338"/>
                <a:gd name="T56" fmla="*/ 1140 w 4849"/>
                <a:gd name="T57" fmla="*/ 194 h 338"/>
                <a:gd name="T58" fmla="*/ 1827 w 4849"/>
                <a:gd name="T59" fmla="*/ 121 h 338"/>
                <a:gd name="T60" fmla="*/ 2053 w 4849"/>
                <a:gd name="T61" fmla="*/ 77 h 338"/>
                <a:gd name="T62" fmla="*/ 2109 w 4849"/>
                <a:gd name="T63" fmla="*/ 63 h 338"/>
                <a:gd name="T64" fmla="*/ 2278 w 4849"/>
                <a:gd name="T65" fmla="*/ 28 h 338"/>
                <a:gd name="T66" fmla="*/ 2584 w 4849"/>
                <a:gd name="T67" fmla="*/ 0 h 338"/>
                <a:gd name="T68" fmla="*/ 2776 w 4849"/>
                <a:gd name="T69" fmla="*/ 10 h 338"/>
                <a:gd name="T70" fmla="*/ 2814 w 4849"/>
                <a:gd name="T71" fmla="*/ 14 h 338"/>
                <a:gd name="T72" fmla="*/ 2890 w 4849"/>
                <a:gd name="T73" fmla="*/ 25 h 338"/>
                <a:gd name="T74" fmla="*/ 3004 w 4849"/>
                <a:gd name="T75" fmla="*/ 43 h 338"/>
                <a:gd name="T76" fmla="*/ 3347 w 4849"/>
                <a:gd name="T77" fmla="*/ 83 h 338"/>
                <a:gd name="T78" fmla="*/ 3576 w 4849"/>
                <a:gd name="T79" fmla="*/ 111 h 338"/>
                <a:gd name="T80" fmla="*/ 3689 w 4849"/>
                <a:gd name="T81" fmla="*/ 131 h 338"/>
                <a:gd name="T82" fmla="*/ 3745 w 4849"/>
                <a:gd name="T83" fmla="*/ 143 h 338"/>
                <a:gd name="T84" fmla="*/ 3800 w 4849"/>
                <a:gd name="T85" fmla="*/ 161 h 338"/>
                <a:gd name="T86" fmla="*/ 4013 w 4849"/>
                <a:gd name="T87" fmla="*/ 250 h 338"/>
                <a:gd name="T88" fmla="*/ 4067 w 4849"/>
                <a:gd name="T89" fmla="*/ 269 h 338"/>
                <a:gd name="T90" fmla="*/ 4095 w 4849"/>
                <a:gd name="T91" fmla="*/ 277 h 338"/>
                <a:gd name="T92" fmla="*/ 4123 w 4849"/>
                <a:gd name="T93" fmla="*/ 283 h 338"/>
                <a:gd name="T94" fmla="*/ 4160 w 4849"/>
                <a:gd name="T95" fmla="*/ 290 h 338"/>
                <a:gd name="T96" fmla="*/ 4236 w 4849"/>
                <a:gd name="T97" fmla="*/ 301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49" h="338">
                  <a:moveTo>
                    <a:pt x="4849" y="334"/>
                  </a:moveTo>
                  <a:cubicBezTo>
                    <a:pt x="4644" y="338"/>
                    <a:pt x="4439" y="329"/>
                    <a:pt x="4236" y="303"/>
                  </a:cubicBezTo>
                  <a:cubicBezTo>
                    <a:pt x="4198" y="298"/>
                    <a:pt x="4198" y="298"/>
                    <a:pt x="4198" y="298"/>
                  </a:cubicBezTo>
                  <a:cubicBezTo>
                    <a:pt x="4160" y="292"/>
                    <a:pt x="4160" y="292"/>
                    <a:pt x="4160" y="292"/>
                  </a:cubicBezTo>
                  <a:cubicBezTo>
                    <a:pt x="4154" y="291"/>
                    <a:pt x="4147" y="290"/>
                    <a:pt x="4141" y="289"/>
                  </a:cubicBezTo>
                  <a:cubicBezTo>
                    <a:pt x="4122" y="286"/>
                    <a:pt x="4122" y="286"/>
                    <a:pt x="4122" y="286"/>
                  </a:cubicBezTo>
                  <a:cubicBezTo>
                    <a:pt x="4104" y="281"/>
                    <a:pt x="4104" y="281"/>
                    <a:pt x="4104" y="281"/>
                  </a:cubicBezTo>
                  <a:cubicBezTo>
                    <a:pt x="4094" y="279"/>
                    <a:pt x="4094" y="279"/>
                    <a:pt x="4094" y="279"/>
                  </a:cubicBezTo>
                  <a:cubicBezTo>
                    <a:pt x="4085" y="276"/>
                    <a:pt x="4085" y="276"/>
                    <a:pt x="4085" y="276"/>
                  </a:cubicBezTo>
                  <a:cubicBezTo>
                    <a:pt x="4066" y="271"/>
                    <a:pt x="4066" y="271"/>
                    <a:pt x="4066" y="271"/>
                  </a:cubicBezTo>
                  <a:cubicBezTo>
                    <a:pt x="4048" y="265"/>
                    <a:pt x="4048" y="265"/>
                    <a:pt x="4048" y="265"/>
                  </a:cubicBezTo>
                  <a:cubicBezTo>
                    <a:pt x="4036" y="261"/>
                    <a:pt x="4024" y="256"/>
                    <a:pt x="4012" y="252"/>
                  </a:cubicBezTo>
                  <a:cubicBezTo>
                    <a:pt x="3988" y="242"/>
                    <a:pt x="3965" y="232"/>
                    <a:pt x="3941" y="222"/>
                  </a:cubicBezTo>
                  <a:cubicBezTo>
                    <a:pt x="3894" y="201"/>
                    <a:pt x="3848" y="180"/>
                    <a:pt x="3800" y="163"/>
                  </a:cubicBezTo>
                  <a:cubicBezTo>
                    <a:pt x="3787" y="159"/>
                    <a:pt x="3775" y="154"/>
                    <a:pt x="3763" y="151"/>
                  </a:cubicBezTo>
                  <a:cubicBezTo>
                    <a:pt x="3757" y="149"/>
                    <a:pt x="3751" y="147"/>
                    <a:pt x="3745" y="146"/>
                  </a:cubicBezTo>
                  <a:cubicBezTo>
                    <a:pt x="3726" y="141"/>
                    <a:pt x="3726" y="141"/>
                    <a:pt x="3726" y="141"/>
                  </a:cubicBezTo>
                  <a:cubicBezTo>
                    <a:pt x="3714" y="138"/>
                    <a:pt x="3701" y="136"/>
                    <a:pt x="3689" y="134"/>
                  </a:cubicBezTo>
                  <a:cubicBezTo>
                    <a:pt x="3676" y="131"/>
                    <a:pt x="3663" y="129"/>
                    <a:pt x="3651" y="126"/>
                  </a:cubicBezTo>
                  <a:cubicBezTo>
                    <a:pt x="3626" y="122"/>
                    <a:pt x="3600" y="118"/>
                    <a:pt x="3575" y="114"/>
                  </a:cubicBezTo>
                  <a:cubicBezTo>
                    <a:pt x="3550" y="110"/>
                    <a:pt x="3524" y="107"/>
                    <a:pt x="3499" y="103"/>
                  </a:cubicBezTo>
                  <a:cubicBezTo>
                    <a:pt x="3448" y="97"/>
                    <a:pt x="3397" y="91"/>
                    <a:pt x="3347" y="86"/>
                  </a:cubicBezTo>
                  <a:cubicBezTo>
                    <a:pt x="3245" y="75"/>
                    <a:pt x="3143" y="65"/>
                    <a:pt x="3041" y="51"/>
                  </a:cubicBezTo>
                  <a:cubicBezTo>
                    <a:pt x="3003" y="46"/>
                    <a:pt x="3003" y="46"/>
                    <a:pt x="3003" y="46"/>
                  </a:cubicBezTo>
                  <a:cubicBezTo>
                    <a:pt x="2965" y="41"/>
                    <a:pt x="2965" y="41"/>
                    <a:pt x="2965" y="41"/>
                  </a:cubicBezTo>
                  <a:cubicBezTo>
                    <a:pt x="2940" y="37"/>
                    <a:pt x="2915" y="32"/>
                    <a:pt x="2889" y="29"/>
                  </a:cubicBezTo>
                  <a:cubicBezTo>
                    <a:pt x="2852" y="23"/>
                    <a:pt x="2852" y="23"/>
                    <a:pt x="2852" y="23"/>
                  </a:cubicBezTo>
                  <a:cubicBezTo>
                    <a:pt x="2813" y="18"/>
                    <a:pt x="2813" y="18"/>
                    <a:pt x="2813" y="18"/>
                  </a:cubicBezTo>
                  <a:cubicBezTo>
                    <a:pt x="2794" y="15"/>
                    <a:pt x="2794" y="15"/>
                    <a:pt x="2794" y="15"/>
                  </a:cubicBezTo>
                  <a:cubicBezTo>
                    <a:pt x="2775" y="13"/>
                    <a:pt x="2775" y="13"/>
                    <a:pt x="2775" y="13"/>
                  </a:cubicBezTo>
                  <a:cubicBezTo>
                    <a:pt x="2763" y="12"/>
                    <a:pt x="2750" y="11"/>
                    <a:pt x="2737" y="10"/>
                  </a:cubicBezTo>
                  <a:cubicBezTo>
                    <a:pt x="2686" y="6"/>
                    <a:pt x="2635" y="4"/>
                    <a:pt x="2584" y="4"/>
                  </a:cubicBezTo>
                  <a:cubicBezTo>
                    <a:pt x="2533" y="5"/>
                    <a:pt x="2482" y="7"/>
                    <a:pt x="2431" y="12"/>
                  </a:cubicBezTo>
                  <a:cubicBezTo>
                    <a:pt x="2380" y="17"/>
                    <a:pt x="2329" y="23"/>
                    <a:pt x="2279" y="32"/>
                  </a:cubicBezTo>
                  <a:cubicBezTo>
                    <a:pt x="2228" y="41"/>
                    <a:pt x="2178" y="51"/>
                    <a:pt x="2128" y="62"/>
                  </a:cubicBezTo>
                  <a:cubicBezTo>
                    <a:pt x="2110" y="67"/>
                    <a:pt x="2110" y="67"/>
                    <a:pt x="2110" y="67"/>
                  </a:cubicBezTo>
                  <a:cubicBezTo>
                    <a:pt x="2091" y="71"/>
                    <a:pt x="2091" y="71"/>
                    <a:pt x="2091" y="71"/>
                  </a:cubicBezTo>
                  <a:cubicBezTo>
                    <a:pt x="2054" y="80"/>
                    <a:pt x="2054" y="80"/>
                    <a:pt x="2054" y="80"/>
                  </a:cubicBezTo>
                  <a:cubicBezTo>
                    <a:pt x="2029" y="86"/>
                    <a:pt x="2004" y="92"/>
                    <a:pt x="1979" y="97"/>
                  </a:cubicBezTo>
                  <a:cubicBezTo>
                    <a:pt x="1929" y="108"/>
                    <a:pt x="1878" y="117"/>
                    <a:pt x="1828" y="125"/>
                  </a:cubicBezTo>
                  <a:cubicBezTo>
                    <a:pt x="1625" y="155"/>
                    <a:pt x="1420" y="168"/>
                    <a:pt x="1217" y="188"/>
                  </a:cubicBezTo>
                  <a:cubicBezTo>
                    <a:pt x="1191" y="191"/>
                    <a:pt x="1166" y="193"/>
                    <a:pt x="1140" y="197"/>
                  </a:cubicBezTo>
                  <a:cubicBezTo>
                    <a:pt x="1115" y="201"/>
                    <a:pt x="1090" y="206"/>
                    <a:pt x="1065" y="212"/>
                  </a:cubicBezTo>
                  <a:cubicBezTo>
                    <a:pt x="1016" y="225"/>
                    <a:pt x="967" y="240"/>
                    <a:pt x="918" y="254"/>
                  </a:cubicBezTo>
                  <a:cubicBezTo>
                    <a:pt x="905" y="258"/>
                    <a:pt x="893" y="261"/>
                    <a:pt x="881" y="264"/>
                  </a:cubicBezTo>
                  <a:cubicBezTo>
                    <a:pt x="868" y="267"/>
                    <a:pt x="856" y="270"/>
                    <a:pt x="843" y="273"/>
                  </a:cubicBezTo>
                  <a:cubicBezTo>
                    <a:pt x="818" y="279"/>
                    <a:pt x="793" y="282"/>
                    <a:pt x="767" y="285"/>
                  </a:cubicBezTo>
                  <a:cubicBezTo>
                    <a:pt x="742" y="288"/>
                    <a:pt x="716" y="289"/>
                    <a:pt x="691" y="291"/>
                  </a:cubicBezTo>
                  <a:cubicBezTo>
                    <a:pt x="665" y="293"/>
                    <a:pt x="640" y="294"/>
                    <a:pt x="614" y="296"/>
                  </a:cubicBezTo>
                  <a:cubicBezTo>
                    <a:pt x="410" y="307"/>
                    <a:pt x="205" y="312"/>
                    <a:pt x="0" y="317"/>
                  </a:cubicBezTo>
                  <a:cubicBezTo>
                    <a:pt x="205" y="312"/>
                    <a:pt x="409" y="305"/>
                    <a:pt x="614" y="294"/>
                  </a:cubicBezTo>
                  <a:cubicBezTo>
                    <a:pt x="691" y="289"/>
                    <a:pt x="691" y="289"/>
                    <a:pt x="691" y="289"/>
                  </a:cubicBezTo>
                  <a:cubicBezTo>
                    <a:pt x="716" y="287"/>
                    <a:pt x="742" y="286"/>
                    <a:pt x="767" y="283"/>
                  </a:cubicBezTo>
                  <a:cubicBezTo>
                    <a:pt x="792" y="280"/>
                    <a:pt x="818" y="276"/>
                    <a:pt x="843" y="271"/>
                  </a:cubicBezTo>
                  <a:cubicBezTo>
                    <a:pt x="855" y="268"/>
                    <a:pt x="868" y="265"/>
                    <a:pt x="880" y="262"/>
                  </a:cubicBezTo>
                  <a:cubicBezTo>
                    <a:pt x="892" y="259"/>
                    <a:pt x="905" y="255"/>
                    <a:pt x="917" y="252"/>
                  </a:cubicBezTo>
                  <a:cubicBezTo>
                    <a:pt x="966" y="238"/>
                    <a:pt x="1015" y="222"/>
                    <a:pt x="1065" y="210"/>
                  </a:cubicBezTo>
                  <a:cubicBezTo>
                    <a:pt x="1090" y="203"/>
                    <a:pt x="1115" y="198"/>
                    <a:pt x="1140" y="194"/>
                  </a:cubicBezTo>
                  <a:cubicBezTo>
                    <a:pt x="1165" y="190"/>
                    <a:pt x="1191" y="188"/>
                    <a:pt x="1216" y="185"/>
                  </a:cubicBezTo>
                  <a:cubicBezTo>
                    <a:pt x="1420" y="165"/>
                    <a:pt x="1625" y="152"/>
                    <a:pt x="1827" y="121"/>
                  </a:cubicBezTo>
                  <a:cubicBezTo>
                    <a:pt x="1878" y="113"/>
                    <a:pt x="1928" y="105"/>
                    <a:pt x="1978" y="94"/>
                  </a:cubicBezTo>
                  <a:cubicBezTo>
                    <a:pt x="2003" y="89"/>
                    <a:pt x="2028" y="82"/>
                    <a:pt x="2053" y="77"/>
                  </a:cubicBezTo>
                  <a:cubicBezTo>
                    <a:pt x="2090" y="67"/>
                    <a:pt x="2090" y="67"/>
                    <a:pt x="2090" y="67"/>
                  </a:cubicBezTo>
                  <a:cubicBezTo>
                    <a:pt x="2109" y="63"/>
                    <a:pt x="2109" y="63"/>
                    <a:pt x="2109" y="63"/>
                  </a:cubicBezTo>
                  <a:cubicBezTo>
                    <a:pt x="2127" y="59"/>
                    <a:pt x="2127" y="59"/>
                    <a:pt x="2127" y="59"/>
                  </a:cubicBezTo>
                  <a:cubicBezTo>
                    <a:pt x="2177" y="47"/>
                    <a:pt x="2228" y="37"/>
                    <a:pt x="2278" y="28"/>
                  </a:cubicBezTo>
                  <a:cubicBezTo>
                    <a:pt x="2329" y="19"/>
                    <a:pt x="2379" y="13"/>
                    <a:pt x="2430" y="8"/>
                  </a:cubicBezTo>
                  <a:cubicBezTo>
                    <a:pt x="2481" y="3"/>
                    <a:pt x="2533" y="1"/>
                    <a:pt x="2584" y="0"/>
                  </a:cubicBezTo>
                  <a:cubicBezTo>
                    <a:pt x="2635" y="0"/>
                    <a:pt x="2686" y="2"/>
                    <a:pt x="2737" y="6"/>
                  </a:cubicBezTo>
                  <a:cubicBezTo>
                    <a:pt x="2750" y="7"/>
                    <a:pt x="2763" y="8"/>
                    <a:pt x="2776" y="10"/>
                  </a:cubicBezTo>
                  <a:cubicBezTo>
                    <a:pt x="2795" y="11"/>
                    <a:pt x="2795" y="11"/>
                    <a:pt x="2795" y="11"/>
                  </a:cubicBezTo>
                  <a:cubicBezTo>
                    <a:pt x="2814" y="14"/>
                    <a:pt x="2814" y="14"/>
                    <a:pt x="2814" y="14"/>
                  </a:cubicBezTo>
                  <a:cubicBezTo>
                    <a:pt x="2852" y="19"/>
                    <a:pt x="2852" y="19"/>
                    <a:pt x="2852" y="19"/>
                  </a:cubicBezTo>
                  <a:cubicBezTo>
                    <a:pt x="2890" y="25"/>
                    <a:pt x="2890" y="25"/>
                    <a:pt x="2890" y="25"/>
                  </a:cubicBezTo>
                  <a:cubicBezTo>
                    <a:pt x="2915" y="29"/>
                    <a:pt x="2940" y="34"/>
                    <a:pt x="2966" y="37"/>
                  </a:cubicBezTo>
                  <a:cubicBezTo>
                    <a:pt x="3004" y="43"/>
                    <a:pt x="3004" y="43"/>
                    <a:pt x="3004" y="43"/>
                  </a:cubicBezTo>
                  <a:cubicBezTo>
                    <a:pt x="3042" y="48"/>
                    <a:pt x="3042" y="48"/>
                    <a:pt x="3042" y="48"/>
                  </a:cubicBezTo>
                  <a:cubicBezTo>
                    <a:pt x="3143" y="62"/>
                    <a:pt x="3245" y="72"/>
                    <a:pt x="3347" y="83"/>
                  </a:cubicBezTo>
                  <a:cubicBezTo>
                    <a:pt x="3398" y="88"/>
                    <a:pt x="3449" y="94"/>
                    <a:pt x="3499" y="101"/>
                  </a:cubicBezTo>
                  <a:cubicBezTo>
                    <a:pt x="3525" y="104"/>
                    <a:pt x="3550" y="108"/>
                    <a:pt x="3576" y="111"/>
                  </a:cubicBezTo>
                  <a:cubicBezTo>
                    <a:pt x="3601" y="115"/>
                    <a:pt x="3626" y="119"/>
                    <a:pt x="3651" y="124"/>
                  </a:cubicBezTo>
                  <a:cubicBezTo>
                    <a:pt x="3664" y="126"/>
                    <a:pt x="3677" y="128"/>
                    <a:pt x="3689" y="131"/>
                  </a:cubicBezTo>
                  <a:cubicBezTo>
                    <a:pt x="3702" y="134"/>
                    <a:pt x="3714" y="136"/>
                    <a:pt x="3727" y="139"/>
                  </a:cubicBezTo>
                  <a:cubicBezTo>
                    <a:pt x="3745" y="143"/>
                    <a:pt x="3745" y="143"/>
                    <a:pt x="3745" y="143"/>
                  </a:cubicBezTo>
                  <a:cubicBezTo>
                    <a:pt x="3752" y="145"/>
                    <a:pt x="3758" y="147"/>
                    <a:pt x="3764" y="149"/>
                  </a:cubicBezTo>
                  <a:cubicBezTo>
                    <a:pt x="3776" y="152"/>
                    <a:pt x="3788" y="156"/>
                    <a:pt x="3800" y="161"/>
                  </a:cubicBezTo>
                  <a:cubicBezTo>
                    <a:pt x="3849" y="178"/>
                    <a:pt x="3895" y="199"/>
                    <a:pt x="3942" y="220"/>
                  </a:cubicBezTo>
                  <a:cubicBezTo>
                    <a:pt x="3965" y="230"/>
                    <a:pt x="3989" y="240"/>
                    <a:pt x="4013" y="250"/>
                  </a:cubicBezTo>
                  <a:cubicBezTo>
                    <a:pt x="4025" y="254"/>
                    <a:pt x="4037" y="259"/>
                    <a:pt x="4049" y="263"/>
                  </a:cubicBezTo>
                  <a:cubicBezTo>
                    <a:pt x="4067" y="269"/>
                    <a:pt x="4067" y="269"/>
                    <a:pt x="4067" y="269"/>
                  </a:cubicBezTo>
                  <a:cubicBezTo>
                    <a:pt x="4086" y="274"/>
                    <a:pt x="4086" y="274"/>
                    <a:pt x="4086" y="274"/>
                  </a:cubicBezTo>
                  <a:cubicBezTo>
                    <a:pt x="4095" y="277"/>
                    <a:pt x="4095" y="277"/>
                    <a:pt x="4095" y="277"/>
                  </a:cubicBezTo>
                  <a:cubicBezTo>
                    <a:pt x="4104" y="279"/>
                    <a:pt x="4104" y="279"/>
                    <a:pt x="4104" y="279"/>
                  </a:cubicBezTo>
                  <a:cubicBezTo>
                    <a:pt x="4123" y="283"/>
                    <a:pt x="4123" y="283"/>
                    <a:pt x="4123" y="283"/>
                  </a:cubicBezTo>
                  <a:cubicBezTo>
                    <a:pt x="4141" y="287"/>
                    <a:pt x="4141" y="287"/>
                    <a:pt x="4141" y="287"/>
                  </a:cubicBezTo>
                  <a:cubicBezTo>
                    <a:pt x="4148" y="288"/>
                    <a:pt x="4154" y="289"/>
                    <a:pt x="4160" y="290"/>
                  </a:cubicBezTo>
                  <a:cubicBezTo>
                    <a:pt x="4198" y="296"/>
                    <a:pt x="4198" y="296"/>
                    <a:pt x="4198" y="296"/>
                  </a:cubicBezTo>
                  <a:cubicBezTo>
                    <a:pt x="4236" y="301"/>
                    <a:pt x="4236" y="301"/>
                    <a:pt x="4236" y="301"/>
                  </a:cubicBezTo>
                  <a:cubicBezTo>
                    <a:pt x="4439" y="328"/>
                    <a:pt x="4644" y="337"/>
                    <a:pt x="4849" y="3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60">
              <a:extLst>
                <a:ext uri="{FF2B5EF4-FFF2-40B4-BE49-F238E27FC236}">
                  <a16:creationId xmlns:a16="http://schemas.microsoft.com/office/drawing/2014/main" id="{87F84370-4D6E-B450-1E59-0F8105E8518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4225" y="3922713"/>
              <a:ext cx="12112625" cy="804863"/>
            </a:xfrm>
            <a:custGeom>
              <a:avLst/>
              <a:gdLst>
                <a:gd name="T0" fmla="*/ 4542 w 4849"/>
                <a:gd name="T1" fmla="*/ 316 h 322"/>
                <a:gd name="T2" fmla="*/ 4197 w 4849"/>
                <a:gd name="T3" fmla="*/ 293 h 322"/>
                <a:gd name="T4" fmla="*/ 4140 w 4849"/>
                <a:gd name="T5" fmla="*/ 287 h 322"/>
                <a:gd name="T6" fmla="*/ 4102 w 4849"/>
                <a:gd name="T7" fmla="*/ 282 h 322"/>
                <a:gd name="T8" fmla="*/ 3936 w 4849"/>
                <a:gd name="T9" fmla="*/ 236 h 322"/>
                <a:gd name="T10" fmla="*/ 3754 w 4849"/>
                <a:gd name="T11" fmla="*/ 174 h 322"/>
                <a:gd name="T12" fmla="*/ 3726 w 4849"/>
                <a:gd name="T13" fmla="*/ 168 h 322"/>
                <a:gd name="T14" fmla="*/ 3698 w 4849"/>
                <a:gd name="T15" fmla="*/ 163 h 322"/>
                <a:gd name="T16" fmla="*/ 3641 w 4849"/>
                <a:gd name="T17" fmla="*/ 154 h 322"/>
                <a:gd name="T18" fmla="*/ 3031 w 4849"/>
                <a:gd name="T19" fmla="*/ 84 h 322"/>
                <a:gd name="T20" fmla="*/ 2918 w 4849"/>
                <a:gd name="T21" fmla="*/ 66 h 322"/>
                <a:gd name="T22" fmla="*/ 2805 w 4849"/>
                <a:gd name="T23" fmla="*/ 43 h 322"/>
                <a:gd name="T24" fmla="*/ 2729 w 4849"/>
                <a:gd name="T25" fmla="*/ 30 h 322"/>
                <a:gd name="T26" fmla="*/ 2654 w 4849"/>
                <a:gd name="T27" fmla="*/ 19 h 322"/>
                <a:gd name="T28" fmla="*/ 2615 w 4849"/>
                <a:gd name="T29" fmla="*/ 15 h 322"/>
                <a:gd name="T30" fmla="*/ 2424 w 4849"/>
                <a:gd name="T31" fmla="*/ 4 h 322"/>
                <a:gd name="T32" fmla="*/ 2233 w 4849"/>
                <a:gd name="T33" fmla="*/ 15 h 322"/>
                <a:gd name="T34" fmla="*/ 2195 w 4849"/>
                <a:gd name="T35" fmla="*/ 19 h 322"/>
                <a:gd name="T36" fmla="*/ 2119 w 4849"/>
                <a:gd name="T37" fmla="*/ 30 h 322"/>
                <a:gd name="T38" fmla="*/ 2043 w 4849"/>
                <a:gd name="T39" fmla="*/ 43 h 322"/>
                <a:gd name="T40" fmla="*/ 1931 w 4849"/>
                <a:gd name="T41" fmla="*/ 66 h 322"/>
                <a:gd name="T42" fmla="*/ 1817 w 4849"/>
                <a:gd name="T43" fmla="*/ 84 h 322"/>
                <a:gd name="T44" fmla="*/ 1207 w 4849"/>
                <a:gd name="T45" fmla="*/ 154 h 322"/>
                <a:gd name="T46" fmla="*/ 1150 w 4849"/>
                <a:gd name="T47" fmla="*/ 163 h 322"/>
                <a:gd name="T48" fmla="*/ 1122 w 4849"/>
                <a:gd name="T49" fmla="*/ 168 h 322"/>
                <a:gd name="T50" fmla="*/ 1094 w 4849"/>
                <a:gd name="T51" fmla="*/ 174 h 322"/>
                <a:gd name="T52" fmla="*/ 913 w 4849"/>
                <a:gd name="T53" fmla="*/ 236 h 322"/>
                <a:gd name="T54" fmla="*/ 746 w 4849"/>
                <a:gd name="T55" fmla="*/ 282 h 322"/>
                <a:gd name="T56" fmla="*/ 708 w 4849"/>
                <a:gd name="T57" fmla="*/ 287 h 322"/>
                <a:gd name="T58" fmla="*/ 651 w 4849"/>
                <a:gd name="T59" fmla="*/ 293 h 322"/>
                <a:gd name="T60" fmla="*/ 306 w 4849"/>
                <a:gd name="T61" fmla="*/ 316 h 322"/>
                <a:gd name="T62" fmla="*/ 306 w 4849"/>
                <a:gd name="T63" fmla="*/ 315 h 322"/>
                <a:gd name="T64" fmla="*/ 689 w 4849"/>
                <a:gd name="T65" fmla="*/ 287 h 322"/>
                <a:gd name="T66" fmla="*/ 727 w 4849"/>
                <a:gd name="T67" fmla="*/ 283 h 322"/>
                <a:gd name="T68" fmla="*/ 765 w 4849"/>
                <a:gd name="T69" fmla="*/ 277 h 322"/>
                <a:gd name="T70" fmla="*/ 1056 w 4849"/>
                <a:gd name="T71" fmla="*/ 182 h 322"/>
                <a:gd name="T72" fmla="*/ 1112 w 4849"/>
                <a:gd name="T73" fmla="*/ 168 h 322"/>
                <a:gd name="T74" fmla="*/ 1131 w 4849"/>
                <a:gd name="T75" fmla="*/ 164 h 322"/>
                <a:gd name="T76" fmla="*/ 1169 w 4849"/>
                <a:gd name="T77" fmla="*/ 157 h 322"/>
                <a:gd name="T78" fmla="*/ 1512 w 4849"/>
                <a:gd name="T79" fmla="*/ 117 h 322"/>
                <a:gd name="T80" fmla="*/ 1892 w 4849"/>
                <a:gd name="T81" fmla="*/ 69 h 322"/>
                <a:gd name="T82" fmla="*/ 1968 w 4849"/>
                <a:gd name="T83" fmla="*/ 55 h 322"/>
                <a:gd name="T84" fmla="*/ 2081 w 4849"/>
                <a:gd name="T85" fmla="*/ 33 h 322"/>
                <a:gd name="T86" fmla="*/ 2156 w 4849"/>
                <a:gd name="T87" fmla="*/ 20 h 322"/>
                <a:gd name="T88" fmla="*/ 2213 w 4849"/>
                <a:gd name="T89" fmla="*/ 13 h 322"/>
                <a:gd name="T90" fmla="*/ 2271 w 4849"/>
                <a:gd name="T91" fmla="*/ 7 h 322"/>
                <a:gd name="T92" fmla="*/ 2578 w 4849"/>
                <a:gd name="T93" fmla="*/ 7 h 322"/>
                <a:gd name="T94" fmla="*/ 2635 w 4849"/>
                <a:gd name="T95" fmla="*/ 13 h 322"/>
                <a:gd name="T96" fmla="*/ 2692 w 4849"/>
                <a:gd name="T97" fmla="*/ 20 h 322"/>
                <a:gd name="T98" fmla="*/ 2768 w 4849"/>
                <a:gd name="T99" fmla="*/ 33 h 322"/>
                <a:gd name="T100" fmla="*/ 2881 w 4849"/>
                <a:gd name="T101" fmla="*/ 55 h 322"/>
                <a:gd name="T102" fmla="*/ 2956 w 4849"/>
                <a:gd name="T103" fmla="*/ 69 h 322"/>
                <a:gd name="T104" fmla="*/ 3337 w 4849"/>
                <a:gd name="T105" fmla="*/ 117 h 322"/>
                <a:gd name="T106" fmla="*/ 3680 w 4849"/>
                <a:gd name="T107" fmla="*/ 157 h 322"/>
                <a:gd name="T108" fmla="*/ 3717 w 4849"/>
                <a:gd name="T109" fmla="*/ 164 h 322"/>
                <a:gd name="T110" fmla="*/ 3736 w 4849"/>
                <a:gd name="T111" fmla="*/ 168 h 322"/>
                <a:gd name="T112" fmla="*/ 3792 w 4849"/>
                <a:gd name="T113" fmla="*/ 182 h 322"/>
                <a:gd name="T114" fmla="*/ 4084 w 4849"/>
                <a:gd name="T115" fmla="*/ 277 h 322"/>
                <a:gd name="T116" fmla="*/ 4121 w 4849"/>
                <a:gd name="T117" fmla="*/ 283 h 322"/>
                <a:gd name="T118" fmla="*/ 4159 w 4849"/>
                <a:gd name="T119" fmla="*/ 287 h 322"/>
                <a:gd name="T120" fmla="*/ 4542 w 4849"/>
                <a:gd name="T121" fmla="*/ 315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849" h="322">
                  <a:moveTo>
                    <a:pt x="4849" y="322"/>
                  </a:moveTo>
                  <a:cubicBezTo>
                    <a:pt x="4746" y="322"/>
                    <a:pt x="4644" y="320"/>
                    <a:pt x="4542" y="316"/>
                  </a:cubicBezTo>
                  <a:cubicBezTo>
                    <a:pt x="4440" y="312"/>
                    <a:pt x="4337" y="306"/>
                    <a:pt x="4236" y="297"/>
                  </a:cubicBezTo>
                  <a:cubicBezTo>
                    <a:pt x="4223" y="296"/>
                    <a:pt x="4210" y="295"/>
                    <a:pt x="4197" y="293"/>
                  </a:cubicBezTo>
                  <a:cubicBezTo>
                    <a:pt x="4185" y="292"/>
                    <a:pt x="4172" y="291"/>
                    <a:pt x="4159" y="289"/>
                  </a:cubicBezTo>
                  <a:cubicBezTo>
                    <a:pt x="4140" y="287"/>
                    <a:pt x="4140" y="287"/>
                    <a:pt x="4140" y="287"/>
                  </a:cubicBezTo>
                  <a:cubicBezTo>
                    <a:pt x="4134" y="287"/>
                    <a:pt x="4127" y="286"/>
                    <a:pt x="4121" y="285"/>
                  </a:cubicBezTo>
                  <a:cubicBezTo>
                    <a:pt x="4102" y="282"/>
                    <a:pt x="4102" y="282"/>
                    <a:pt x="4102" y="282"/>
                  </a:cubicBezTo>
                  <a:cubicBezTo>
                    <a:pt x="4096" y="281"/>
                    <a:pt x="4089" y="280"/>
                    <a:pt x="4083" y="279"/>
                  </a:cubicBezTo>
                  <a:cubicBezTo>
                    <a:pt x="4033" y="269"/>
                    <a:pt x="3984" y="253"/>
                    <a:pt x="3936" y="236"/>
                  </a:cubicBezTo>
                  <a:cubicBezTo>
                    <a:pt x="3888" y="218"/>
                    <a:pt x="3840" y="200"/>
                    <a:pt x="3791" y="185"/>
                  </a:cubicBezTo>
                  <a:cubicBezTo>
                    <a:pt x="3779" y="181"/>
                    <a:pt x="3767" y="178"/>
                    <a:pt x="3754" y="174"/>
                  </a:cubicBezTo>
                  <a:cubicBezTo>
                    <a:pt x="3736" y="170"/>
                    <a:pt x="3736" y="170"/>
                    <a:pt x="3736" y="170"/>
                  </a:cubicBezTo>
                  <a:cubicBezTo>
                    <a:pt x="3733" y="169"/>
                    <a:pt x="3729" y="169"/>
                    <a:pt x="3726" y="168"/>
                  </a:cubicBezTo>
                  <a:cubicBezTo>
                    <a:pt x="3717" y="166"/>
                    <a:pt x="3717" y="166"/>
                    <a:pt x="3717" y="166"/>
                  </a:cubicBezTo>
                  <a:cubicBezTo>
                    <a:pt x="3711" y="165"/>
                    <a:pt x="3704" y="164"/>
                    <a:pt x="3698" y="163"/>
                  </a:cubicBezTo>
                  <a:cubicBezTo>
                    <a:pt x="3679" y="160"/>
                    <a:pt x="3679" y="160"/>
                    <a:pt x="3679" y="160"/>
                  </a:cubicBezTo>
                  <a:cubicBezTo>
                    <a:pt x="3666" y="158"/>
                    <a:pt x="3654" y="156"/>
                    <a:pt x="3641" y="154"/>
                  </a:cubicBezTo>
                  <a:cubicBezTo>
                    <a:pt x="3540" y="140"/>
                    <a:pt x="3438" y="130"/>
                    <a:pt x="3336" y="120"/>
                  </a:cubicBezTo>
                  <a:cubicBezTo>
                    <a:pt x="3235" y="109"/>
                    <a:pt x="3133" y="99"/>
                    <a:pt x="3031" y="84"/>
                  </a:cubicBezTo>
                  <a:cubicBezTo>
                    <a:pt x="3006" y="80"/>
                    <a:pt x="2981" y="76"/>
                    <a:pt x="2956" y="72"/>
                  </a:cubicBezTo>
                  <a:cubicBezTo>
                    <a:pt x="2918" y="66"/>
                    <a:pt x="2918" y="66"/>
                    <a:pt x="2918" y="66"/>
                  </a:cubicBezTo>
                  <a:cubicBezTo>
                    <a:pt x="2905" y="63"/>
                    <a:pt x="2893" y="61"/>
                    <a:pt x="2880" y="58"/>
                  </a:cubicBezTo>
                  <a:cubicBezTo>
                    <a:pt x="2805" y="43"/>
                    <a:pt x="2805" y="43"/>
                    <a:pt x="2805" y="43"/>
                  </a:cubicBezTo>
                  <a:cubicBezTo>
                    <a:pt x="2792" y="40"/>
                    <a:pt x="2780" y="39"/>
                    <a:pt x="2767" y="36"/>
                  </a:cubicBezTo>
                  <a:cubicBezTo>
                    <a:pt x="2755" y="34"/>
                    <a:pt x="2742" y="32"/>
                    <a:pt x="2729" y="30"/>
                  </a:cubicBezTo>
                  <a:cubicBezTo>
                    <a:pt x="2692" y="24"/>
                    <a:pt x="2692" y="24"/>
                    <a:pt x="2692" y="24"/>
                  </a:cubicBezTo>
                  <a:cubicBezTo>
                    <a:pt x="2679" y="22"/>
                    <a:pt x="2666" y="21"/>
                    <a:pt x="2654" y="19"/>
                  </a:cubicBezTo>
                  <a:cubicBezTo>
                    <a:pt x="2634" y="17"/>
                    <a:pt x="2634" y="17"/>
                    <a:pt x="2634" y="17"/>
                  </a:cubicBezTo>
                  <a:cubicBezTo>
                    <a:pt x="2615" y="15"/>
                    <a:pt x="2615" y="15"/>
                    <a:pt x="2615" y="15"/>
                  </a:cubicBezTo>
                  <a:cubicBezTo>
                    <a:pt x="2603" y="13"/>
                    <a:pt x="2590" y="12"/>
                    <a:pt x="2577" y="11"/>
                  </a:cubicBezTo>
                  <a:cubicBezTo>
                    <a:pt x="2526" y="7"/>
                    <a:pt x="2475" y="5"/>
                    <a:pt x="2424" y="4"/>
                  </a:cubicBezTo>
                  <a:cubicBezTo>
                    <a:pt x="2373" y="5"/>
                    <a:pt x="2322" y="7"/>
                    <a:pt x="2271" y="11"/>
                  </a:cubicBezTo>
                  <a:cubicBezTo>
                    <a:pt x="2258" y="12"/>
                    <a:pt x="2246" y="13"/>
                    <a:pt x="2233" y="15"/>
                  </a:cubicBezTo>
                  <a:cubicBezTo>
                    <a:pt x="2214" y="17"/>
                    <a:pt x="2214" y="17"/>
                    <a:pt x="2214" y="17"/>
                  </a:cubicBezTo>
                  <a:cubicBezTo>
                    <a:pt x="2195" y="19"/>
                    <a:pt x="2195" y="19"/>
                    <a:pt x="2195" y="19"/>
                  </a:cubicBezTo>
                  <a:cubicBezTo>
                    <a:pt x="2182" y="21"/>
                    <a:pt x="2169" y="22"/>
                    <a:pt x="2157" y="24"/>
                  </a:cubicBezTo>
                  <a:cubicBezTo>
                    <a:pt x="2119" y="30"/>
                    <a:pt x="2119" y="30"/>
                    <a:pt x="2119" y="30"/>
                  </a:cubicBezTo>
                  <a:cubicBezTo>
                    <a:pt x="2106" y="32"/>
                    <a:pt x="2094" y="34"/>
                    <a:pt x="2081" y="36"/>
                  </a:cubicBezTo>
                  <a:cubicBezTo>
                    <a:pt x="2069" y="39"/>
                    <a:pt x="2056" y="40"/>
                    <a:pt x="2043" y="43"/>
                  </a:cubicBezTo>
                  <a:cubicBezTo>
                    <a:pt x="1968" y="58"/>
                    <a:pt x="1968" y="58"/>
                    <a:pt x="1968" y="58"/>
                  </a:cubicBezTo>
                  <a:cubicBezTo>
                    <a:pt x="1956" y="61"/>
                    <a:pt x="1943" y="63"/>
                    <a:pt x="1931" y="66"/>
                  </a:cubicBezTo>
                  <a:cubicBezTo>
                    <a:pt x="1893" y="72"/>
                    <a:pt x="1893" y="72"/>
                    <a:pt x="1893" y="72"/>
                  </a:cubicBezTo>
                  <a:cubicBezTo>
                    <a:pt x="1868" y="76"/>
                    <a:pt x="1842" y="80"/>
                    <a:pt x="1817" y="84"/>
                  </a:cubicBezTo>
                  <a:cubicBezTo>
                    <a:pt x="1716" y="99"/>
                    <a:pt x="1614" y="109"/>
                    <a:pt x="1512" y="120"/>
                  </a:cubicBezTo>
                  <a:cubicBezTo>
                    <a:pt x="1410" y="130"/>
                    <a:pt x="1308" y="140"/>
                    <a:pt x="1207" y="154"/>
                  </a:cubicBezTo>
                  <a:cubicBezTo>
                    <a:pt x="1195" y="156"/>
                    <a:pt x="1182" y="158"/>
                    <a:pt x="1169" y="160"/>
                  </a:cubicBezTo>
                  <a:cubicBezTo>
                    <a:pt x="1150" y="163"/>
                    <a:pt x="1150" y="163"/>
                    <a:pt x="1150" y="163"/>
                  </a:cubicBezTo>
                  <a:cubicBezTo>
                    <a:pt x="1144" y="164"/>
                    <a:pt x="1138" y="165"/>
                    <a:pt x="1131" y="166"/>
                  </a:cubicBezTo>
                  <a:cubicBezTo>
                    <a:pt x="1122" y="168"/>
                    <a:pt x="1122" y="168"/>
                    <a:pt x="1122" y="168"/>
                  </a:cubicBezTo>
                  <a:cubicBezTo>
                    <a:pt x="1119" y="169"/>
                    <a:pt x="1116" y="169"/>
                    <a:pt x="1113" y="170"/>
                  </a:cubicBezTo>
                  <a:cubicBezTo>
                    <a:pt x="1094" y="174"/>
                    <a:pt x="1094" y="174"/>
                    <a:pt x="1094" y="174"/>
                  </a:cubicBezTo>
                  <a:cubicBezTo>
                    <a:pt x="1082" y="178"/>
                    <a:pt x="1069" y="181"/>
                    <a:pt x="1057" y="185"/>
                  </a:cubicBezTo>
                  <a:cubicBezTo>
                    <a:pt x="1008" y="200"/>
                    <a:pt x="961" y="218"/>
                    <a:pt x="913" y="236"/>
                  </a:cubicBezTo>
                  <a:cubicBezTo>
                    <a:pt x="864" y="253"/>
                    <a:pt x="816" y="269"/>
                    <a:pt x="765" y="279"/>
                  </a:cubicBezTo>
                  <a:cubicBezTo>
                    <a:pt x="759" y="280"/>
                    <a:pt x="753" y="281"/>
                    <a:pt x="746" y="282"/>
                  </a:cubicBezTo>
                  <a:cubicBezTo>
                    <a:pt x="727" y="285"/>
                    <a:pt x="727" y="285"/>
                    <a:pt x="727" y="285"/>
                  </a:cubicBezTo>
                  <a:cubicBezTo>
                    <a:pt x="721" y="286"/>
                    <a:pt x="715" y="287"/>
                    <a:pt x="708" y="287"/>
                  </a:cubicBezTo>
                  <a:cubicBezTo>
                    <a:pt x="689" y="289"/>
                    <a:pt x="689" y="289"/>
                    <a:pt x="689" y="289"/>
                  </a:cubicBezTo>
                  <a:cubicBezTo>
                    <a:pt x="676" y="291"/>
                    <a:pt x="664" y="292"/>
                    <a:pt x="651" y="293"/>
                  </a:cubicBezTo>
                  <a:cubicBezTo>
                    <a:pt x="638" y="295"/>
                    <a:pt x="626" y="296"/>
                    <a:pt x="613" y="297"/>
                  </a:cubicBezTo>
                  <a:cubicBezTo>
                    <a:pt x="511" y="306"/>
                    <a:pt x="409" y="312"/>
                    <a:pt x="306" y="316"/>
                  </a:cubicBezTo>
                  <a:cubicBezTo>
                    <a:pt x="204" y="320"/>
                    <a:pt x="102" y="322"/>
                    <a:pt x="0" y="322"/>
                  </a:cubicBezTo>
                  <a:cubicBezTo>
                    <a:pt x="102" y="322"/>
                    <a:pt x="204" y="319"/>
                    <a:pt x="306" y="315"/>
                  </a:cubicBezTo>
                  <a:cubicBezTo>
                    <a:pt x="409" y="311"/>
                    <a:pt x="511" y="304"/>
                    <a:pt x="613" y="295"/>
                  </a:cubicBezTo>
                  <a:cubicBezTo>
                    <a:pt x="638" y="293"/>
                    <a:pt x="664" y="290"/>
                    <a:pt x="689" y="287"/>
                  </a:cubicBezTo>
                  <a:cubicBezTo>
                    <a:pt x="708" y="285"/>
                    <a:pt x="708" y="285"/>
                    <a:pt x="708" y="285"/>
                  </a:cubicBezTo>
                  <a:cubicBezTo>
                    <a:pt x="714" y="285"/>
                    <a:pt x="721" y="284"/>
                    <a:pt x="727" y="283"/>
                  </a:cubicBezTo>
                  <a:cubicBezTo>
                    <a:pt x="746" y="280"/>
                    <a:pt x="746" y="280"/>
                    <a:pt x="746" y="280"/>
                  </a:cubicBezTo>
                  <a:cubicBezTo>
                    <a:pt x="752" y="279"/>
                    <a:pt x="759" y="278"/>
                    <a:pt x="765" y="277"/>
                  </a:cubicBezTo>
                  <a:cubicBezTo>
                    <a:pt x="815" y="267"/>
                    <a:pt x="864" y="251"/>
                    <a:pt x="912" y="234"/>
                  </a:cubicBezTo>
                  <a:cubicBezTo>
                    <a:pt x="960" y="216"/>
                    <a:pt x="1007" y="197"/>
                    <a:pt x="1056" y="182"/>
                  </a:cubicBezTo>
                  <a:cubicBezTo>
                    <a:pt x="1069" y="179"/>
                    <a:pt x="1081" y="175"/>
                    <a:pt x="1093" y="172"/>
                  </a:cubicBezTo>
                  <a:cubicBezTo>
                    <a:pt x="1112" y="168"/>
                    <a:pt x="1112" y="168"/>
                    <a:pt x="1112" y="168"/>
                  </a:cubicBezTo>
                  <a:cubicBezTo>
                    <a:pt x="1115" y="167"/>
                    <a:pt x="1118" y="166"/>
                    <a:pt x="1122" y="165"/>
                  </a:cubicBezTo>
                  <a:cubicBezTo>
                    <a:pt x="1131" y="164"/>
                    <a:pt x="1131" y="164"/>
                    <a:pt x="1131" y="164"/>
                  </a:cubicBezTo>
                  <a:cubicBezTo>
                    <a:pt x="1137" y="163"/>
                    <a:pt x="1144" y="161"/>
                    <a:pt x="1150" y="160"/>
                  </a:cubicBezTo>
                  <a:cubicBezTo>
                    <a:pt x="1169" y="157"/>
                    <a:pt x="1169" y="157"/>
                    <a:pt x="1169" y="157"/>
                  </a:cubicBezTo>
                  <a:cubicBezTo>
                    <a:pt x="1181" y="155"/>
                    <a:pt x="1194" y="153"/>
                    <a:pt x="1207" y="152"/>
                  </a:cubicBezTo>
                  <a:cubicBezTo>
                    <a:pt x="1308" y="137"/>
                    <a:pt x="1410" y="127"/>
                    <a:pt x="1512" y="117"/>
                  </a:cubicBezTo>
                  <a:cubicBezTo>
                    <a:pt x="1613" y="106"/>
                    <a:pt x="1715" y="95"/>
                    <a:pt x="1816" y="81"/>
                  </a:cubicBezTo>
                  <a:cubicBezTo>
                    <a:pt x="1842" y="77"/>
                    <a:pt x="1867" y="73"/>
                    <a:pt x="1892" y="69"/>
                  </a:cubicBezTo>
                  <a:cubicBezTo>
                    <a:pt x="1930" y="62"/>
                    <a:pt x="1930" y="62"/>
                    <a:pt x="1930" y="62"/>
                  </a:cubicBezTo>
                  <a:cubicBezTo>
                    <a:pt x="1943" y="60"/>
                    <a:pt x="1955" y="57"/>
                    <a:pt x="1968" y="55"/>
                  </a:cubicBezTo>
                  <a:cubicBezTo>
                    <a:pt x="2043" y="40"/>
                    <a:pt x="2043" y="40"/>
                    <a:pt x="2043" y="40"/>
                  </a:cubicBezTo>
                  <a:cubicBezTo>
                    <a:pt x="2055" y="37"/>
                    <a:pt x="2068" y="35"/>
                    <a:pt x="2081" y="33"/>
                  </a:cubicBezTo>
                  <a:cubicBezTo>
                    <a:pt x="2093" y="30"/>
                    <a:pt x="2106" y="28"/>
                    <a:pt x="2118" y="26"/>
                  </a:cubicBezTo>
                  <a:cubicBezTo>
                    <a:pt x="2156" y="20"/>
                    <a:pt x="2156" y="20"/>
                    <a:pt x="2156" y="20"/>
                  </a:cubicBezTo>
                  <a:cubicBezTo>
                    <a:pt x="2169" y="18"/>
                    <a:pt x="2182" y="17"/>
                    <a:pt x="2194" y="15"/>
                  </a:cubicBezTo>
                  <a:cubicBezTo>
                    <a:pt x="2213" y="13"/>
                    <a:pt x="2213" y="13"/>
                    <a:pt x="2213" y="13"/>
                  </a:cubicBezTo>
                  <a:cubicBezTo>
                    <a:pt x="2233" y="11"/>
                    <a:pt x="2233" y="11"/>
                    <a:pt x="2233" y="11"/>
                  </a:cubicBezTo>
                  <a:cubicBezTo>
                    <a:pt x="2245" y="10"/>
                    <a:pt x="2258" y="8"/>
                    <a:pt x="2271" y="7"/>
                  </a:cubicBezTo>
                  <a:cubicBezTo>
                    <a:pt x="2322" y="3"/>
                    <a:pt x="2373" y="1"/>
                    <a:pt x="2424" y="0"/>
                  </a:cubicBezTo>
                  <a:cubicBezTo>
                    <a:pt x="2475" y="1"/>
                    <a:pt x="2527" y="3"/>
                    <a:pt x="2578" y="7"/>
                  </a:cubicBezTo>
                  <a:cubicBezTo>
                    <a:pt x="2590" y="8"/>
                    <a:pt x="2603" y="10"/>
                    <a:pt x="2616" y="11"/>
                  </a:cubicBezTo>
                  <a:cubicBezTo>
                    <a:pt x="2635" y="13"/>
                    <a:pt x="2635" y="13"/>
                    <a:pt x="2635" y="13"/>
                  </a:cubicBezTo>
                  <a:cubicBezTo>
                    <a:pt x="2654" y="15"/>
                    <a:pt x="2654" y="15"/>
                    <a:pt x="2654" y="15"/>
                  </a:cubicBezTo>
                  <a:cubicBezTo>
                    <a:pt x="2667" y="17"/>
                    <a:pt x="2679" y="18"/>
                    <a:pt x="2692" y="20"/>
                  </a:cubicBezTo>
                  <a:cubicBezTo>
                    <a:pt x="2730" y="26"/>
                    <a:pt x="2730" y="26"/>
                    <a:pt x="2730" y="26"/>
                  </a:cubicBezTo>
                  <a:cubicBezTo>
                    <a:pt x="2743" y="28"/>
                    <a:pt x="2755" y="30"/>
                    <a:pt x="2768" y="33"/>
                  </a:cubicBezTo>
                  <a:cubicBezTo>
                    <a:pt x="2780" y="35"/>
                    <a:pt x="2793" y="37"/>
                    <a:pt x="2806" y="40"/>
                  </a:cubicBezTo>
                  <a:cubicBezTo>
                    <a:pt x="2881" y="55"/>
                    <a:pt x="2881" y="55"/>
                    <a:pt x="2881" y="55"/>
                  </a:cubicBezTo>
                  <a:cubicBezTo>
                    <a:pt x="2893" y="57"/>
                    <a:pt x="2906" y="60"/>
                    <a:pt x="2918" y="62"/>
                  </a:cubicBezTo>
                  <a:cubicBezTo>
                    <a:pt x="2956" y="69"/>
                    <a:pt x="2956" y="69"/>
                    <a:pt x="2956" y="69"/>
                  </a:cubicBezTo>
                  <a:cubicBezTo>
                    <a:pt x="2981" y="73"/>
                    <a:pt x="3007" y="77"/>
                    <a:pt x="3032" y="81"/>
                  </a:cubicBezTo>
                  <a:cubicBezTo>
                    <a:pt x="3133" y="95"/>
                    <a:pt x="3235" y="106"/>
                    <a:pt x="3337" y="117"/>
                  </a:cubicBezTo>
                  <a:cubicBezTo>
                    <a:pt x="3438" y="127"/>
                    <a:pt x="3540" y="137"/>
                    <a:pt x="3642" y="152"/>
                  </a:cubicBezTo>
                  <a:cubicBezTo>
                    <a:pt x="3654" y="153"/>
                    <a:pt x="3667" y="155"/>
                    <a:pt x="3680" y="157"/>
                  </a:cubicBezTo>
                  <a:cubicBezTo>
                    <a:pt x="3698" y="160"/>
                    <a:pt x="3698" y="160"/>
                    <a:pt x="3698" y="160"/>
                  </a:cubicBezTo>
                  <a:cubicBezTo>
                    <a:pt x="3705" y="161"/>
                    <a:pt x="3711" y="163"/>
                    <a:pt x="3717" y="164"/>
                  </a:cubicBezTo>
                  <a:cubicBezTo>
                    <a:pt x="3727" y="165"/>
                    <a:pt x="3727" y="165"/>
                    <a:pt x="3727" y="165"/>
                  </a:cubicBezTo>
                  <a:cubicBezTo>
                    <a:pt x="3730" y="166"/>
                    <a:pt x="3733" y="167"/>
                    <a:pt x="3736" y="168"/>
                  </a:cubicBezTo>
                  <a:cubicBezTo>
                    <a:pt x="3755" y="172"/>
                    <a:pt x="3755" y="172"/>
                    <a:pt x="3755" y="172"/>
                  </a:cubicBezTo>
                  <a:cubicBezTo>
                    <a:pt x="3767" y="175"/>
                    <a:pt x="3780" y="179"/>
                    <a:pt x="3792" y="182"/>
                  </a:cubicBezTo>
                  <a:cubicBezTo>
                    <a:pt x="3841" y="197"/>
                    <a:pt x="3889" y="216"/>
                    <a:pt x="3937" y="234"/>
                  </a:cubicBezTo>
                  <a:cubicBezTo>
                    <a:pt x="3985" y="251"/>
                    <a:pt x="4033" y="267"/>
                    <a:pt x="4084" y="277"/>
                  </a:cubicBezTo>
                  <a:cubicBezTo>
                    <a:pt x="4090" y="278"/>
                    <a:pt x="4096" y="279"/>
                    <a:pt x="4102" y="280"/>
                  </a:cubicBezTo>
                  <a:cubicBezTo>
                    <a:pt x="4121" y="283"/>
                    <a:pt x="4121" y="283"/>
                    <a:pt x="4121" y="283"/>
                  </a:cubicBezTo>
                  <a:cubicBezTo>
                    <a:pt x="4128" y="284"/>
                    <a:pt x="4134" y="285"/>
                    <a:pt x="4140" y="285"/>
                  </a:cubicBezTo>
                  <a:cubicBezTo>
                    <a:pt x="4159" y="287"/>
                    <a:pt x="4159" y="287"/>
                    <a:pt x="4159" y="287"/>
                  </a:cubicBezTo>
                  <a:cubicBezTo>
                    <a:pt x="4185" y="290"/>
                    <a:pt x="4210" y="293"/>
                    <a:pt x="4236" y="295"/>
                  </a:cubicBezTo>
                  <a:cubicBezTo>
                    <a:pt x="4338" y="304"/>
                    <a:pt x="4440" y="311"/>
                    <a:pt x="4542" y="315"/>
                  </a:cubicBezTo>
                  <a:cubicBezTo>
                    <a:pt x="4644" y="319"/>
                    <a:pt x="4746" y="322"/>
                    <a:pt x="4849" y="3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61">
              <a:extLst>
                <a:ext uri="{FF2B5EF4-FFF2-40B4-BE49-F238E27FC236}">
                  <a16:creationId xmlns:a16="http://schemas.microsoft.com/office/drawing/2014/main" id="{AE451107-36CB-0A49-833B-229DF7E9183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7400" y="4025900"/>
              <a:ext cx="12111038" cy="844550"/>
            </a:xfrm>
            <a:custGeom>
              <a:avLst/>
              <a:gdLst>
                <a:gd name="T0" fmla="*/ 4235 w 4849"/>
                <a:gd name="T1" fmla="*/ 296 h 338"/>
                <a:gd name="T2" fmla="*/ 4082 w 4849"/>
                <a:gd name="T3" fmla="*/ 286 h 338"/>
                <a:gd name="T4" fmla="*/ 3969 w 4849"/>
                <a:gd name="T5" fmla="*/ 264 h 338"/>
                <a:gd name="T6" fmla="*/ 3784 w 4849"/>
                <a:gd name="T7" fmla="*/ 213 h 338"/>
                <a:gd name="T8" fmla="*/ 3633 w 4849"/>
                <a:gd name="T9" fmla="*/ 188 h 338"/>
                <a:gd name="T10" fmla="*/ 2871 w 4849"/>
                <a:gd name="T11" fmla="*/ 98 h 338"/>
                <a:gd name="T12" fmla="*/ 2758 w 4849"/>
                <a:gd name="T13" fmla="*/ 71 h 338"/>
                <a:gd name="T14" fmla="*/ 2721 w 4849"/>
                <a:gd name="T15" fmla="*/ 63 h 338"/>
                <a:gd name="T16" fmla="*/ 2419 w 4849"/>
                <a:gd name="T17" fmla="*/ 12 h 338"/>
                <a:gd name="T18" fmla="*/ 2112 w 4849"/>
                <a:gd name="T19" fmla="*/ 10 h 338"/>
                <a:gd name="T20" fmla="*/ 2055 w 4849"/>
                <a:gd name="T21" fmla="*/ 15 h 338"/>
                <a:gd name="T22" fmla="*/ 1998 w 4849"/>
                <a:gd name="T23" fmla="*/ 23 h 338"/>
                <a:gd name="T24" fmla="*/ 1884 w 4849"/>
                <a:gd name="T25" fmla="*/ 41 h 338"/>
                <a:gd name="T26" fmla="*/ 1808 w 4849"/>
                <a:gd name="T27" fmla="*/ 52 h 338"/>
                <a:gd name="T28" fmla="*/ 1350 w 4849"/>
                <a:gd name="T29" fmla="*/ 104 h 338"/>
                <a:gd name="T30" fmla="*/ 1199 w 4849"/>
                <a:gd name="T31" fmla="*/ 127 h 338"/>
                <a:gd name="T32" fmla="*/ 1123 w 4849"/>
                <a:gd name="T33" fmla="*/ 142 h 338"/>
                <a:gd name="T34" fmla="*/ 1086 w 4849"/>
                <a:gd name="T35" fmla="*/ 151 h 338"/>
                <a:gd name="T36" fmla="*/ 908 w 4849"/>
                <a:gd name="T37" fmla="*/ 222 h 338"/>
                <a:gd name="T38" fmla="*/ 801 w 4849"/>
                <a:gd name="T39" fmla="*/ 265 h 338"/>
                <a:gd name="T40" fmla="*/ 764 w 4849"/>
                <a:gd name="T41" fmla="*/ 276 h 338"/>
                <a:gd name="T42" fmla="*/ 746 w 4849"/>
                <a:gd name="T43" fmla="*/ 281 h 338"/>
                <a:gd name="T44" fmla="*/ 708 w 4849"/>
                <a:gd name="T45" fmla="*/ 289 h 338"/>
                <a:gd name="T46" fmla="*/ 651 w 4849"/>
                <a:gd name="T47" fmla="*/ 298 h 338"/>
                <a:gd name="T48" fmla="*/ 0 w 4849"/>
                <a:gd name="T49" fmla="*/ 334 h 338"/>
                <a:gd name="T50" fmla="*/ 651 w 4849"/>
                <a:gd name="T51" fmla="*/ 296 h 338"/>
                <a:gd name="T52" fmla="*/ 708 w 4849"/>
                <a:gd name="T53" fmla="*/ 287 h 338"/>
                <a:gd name="T54" fmla="*/ 745 w 4849"/>
                <a:gd name="T55" fmla="*/ 279 h 338"/>
                <a:gd name="T56" fmla="*/ 764 w 4849"/>
                <a:gd name="T57" fmla="*/ 274 h 338"/>
                <a:gd name="T58" fmla="*/ 800 w 4849"/>
                <a:gd name="T59" fmla="*/ 263 h 338"/>
                <a:gd name="T60" fmla="*/ 907 w 4849"/>
                <a:gd name="T61" fmla="*/ 220 h 338"/>
                <a:gd name="T62" fmla="*/ 1086 w 4849"/>
                <a:gd name="T63" fmla="*/ 149 h 338"/>
                <a:gd name="T64" fmla="*/ 1123 w 4849"/>
                <a:gd name="T65" fmla="*/ 139 h 338"/>
                <a:gd name="T66" fmla="*/ 1198 w 4849"/>
                <a:gd name="T67" fmla="*/ 124 h 338"/>
                <a:gd name="T68" fmla="*/ 1350 w 4849"/>
                <a:gd name="T69" fmla="*/ 101 h 338"/>
                <a:gd name="T70" fmla="*/ 1808 w 4849"/>
                <a:gd name="T71" fmla="*/ 48 h 338"/>
                <a:gd name="T72" fmla="*/ 1884 w 4849"/>
                <a:gd name="T73" fmla="*/ 38 h 338"/>
                <a:gd name="T74" fmla="*/ 1997 w 4849"/>
                <a:gd name="T75" fmla="*/ 19 h 338"/>
                <a:gd name="T76" fmla="*/ 2054 w 4849"/>
                <a:gd name="T77" fmla="*/ 12 h 338"/>
                <a:gd name="T78" fmla="*/ 2112 w 4849"/>
                <a:gd name="T79" fmla="*/ 6 h 338"/>
                <a:gd name="T80" fmla="*/ 2419 w 4849"/>
                <a:gd name="T81" fmla="*/ 8 h 338"/>
                <a:gd name="T82" fmla="*/ 2722 w 4849"/>
                <a:gd name="T83" fmla="*/ 59 h 338"/>
                <a:gd name="T84" fmla="*/ 2759 w 4849"/>
                <a:gd name="T85" fmla="*/ 68 h 338"/>
                <a:gd name="T86" fmla="*/ 2871 w 4849"/>
                <a:gd name="T87" fmla="*/ 94 h 338"/>
                <a:gd name="T88" fmla="*/ 3633 w 4849"/>
                <a:gd name="T89" fmla="*/ 186 h 338"/>
                <a:gd name="T90" fmla="*/ 3785 w 4849"/>
                <a:gd name="T91" fmla="*/ 210 h 338"/>
                <a:gd name="T92" fmla="*/ 3969 w 4849"/>
                <a:gd name="T93" fmla="*/ 262 h 338"/>
                <a:gd name="T94" fmla="*/ 4082 w 4849"/>
                <a:gd name="T95" fmla="*/ 284 h 338"/>
                <a:gd name="T96" fmla="*/ 4235 w 4849"/>
                <a:gd name="T97" fmla="*/ 294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49" h="338">
                  <a:moveTo>
                    <a:pt x="4849" y="318"/>
                  </a:moveTo>
                  <a:cubicBezTo>
                    <a:pt x="4645" y="313"/>
                    <a:pt x="4440" y="307"/>
                    <a:pt x="4235" y="296"/>
                  </a:cubicBezTo>
                  <a:cubicBezTo>
                    <a:pt x="4210" y="295"/>
                    <a:pt x="4184" y="293"/>
                    <a:pt x="4159" y="292"/>
                  </a:cubicBezTo>
                  <a:cubicBezTo>
                    <a:pt x="4133" y="290"/>
                    <a:pt x="4108" y="288"/>
                    <a:pt x="4082" y="286"/>
                  </a:cubicBezTo>
                  <a:cubicBezTo>
                    <a:pt x="4057" y="283"/>
                    <a:pt x="4031" y="279"/>
                    <a:pt x="4006" y="273"/>
                  </a:cubicBezTo>
                  <a:cubicBezTo>
                    <a:pt x="3994" y="271"/>
                    <a:pt x="3981" y="267"/>
                    <a:pt x="3969" y="264"/>
                  </a:cubicBezTo>
                  <a:cubicBezTo>
                    <a:pt x="3956" y="261"/>
                    <a:pt x="3944" y="258"/>
                    <a:pt x="3932" y="254"/>
                  </a:cubicBezTo>
                  <a:cubicBezTo>
                    <a:pt x="3882" y="241"/>
                    <a:pt x="3834" y="225"/>
                    <a:pt x="3784" y="213"/>
                  </a:cubicBezTo>
                  <a:cubicBezTo>
                    <a:pt x="3759" y="206"/>
                    <a:pt x="3734" y="201"/>
                    <a:pt x="3709" y="197"/>
                  </a:cubicBezTo>
                  <a:cubicBezTo>
                    <a:pt x="3684" y="193"/>
                    <a:pt x="3658" y="191"/>
                    <a:pt x="3633" y="188"/>
                  </a:cubicBezTo>
                  <a:cubicBezTo>
                    <a:pt x="3429" y="168"/>
                    <a:pt x="3224" y="156"/>
                    <a:pt x="3022" y="125"/>
                  </a:cubicBezTo>
                  <a:cubicBezTo>
                    <a:pt x="2971" y="117"/>
                    <a:pt x="2921" y="109"/>
                    <a:pt x="2871" y="98"/>
                  </a:cubicBezTo>
                  <a:cubicBezTo>
                    <a:pt x="2845" y="93"/>
                    <a:pt x="2821" y="86"/>
                    <a:pt x="2796" y="81"/>
                  </a:cubicBezTo>
                  <a:cubicBezTo>
                    <a:pt x="2758" y="71"/>
                    <a:pt x="2758" y="71"/>
                    <a:pt x="2758" y="71"/>
                  </a:cubicBezTo>
                  <a:cubicBezTo>
                    <a:pt x="2740" y="67"/>
                    <a:pt x="2740" y="67"/>
                    <a:pt x="2740" y="67"/>
                  </a:cubicBezTo>
                  <a:cubicBezTo>
                    <a:pt x="2721" y="63"/>
                    <a:pt x="2721" y="63"/>
                    <a:pt x="2721" y="63"/>
                  </a:cubicBezTo>
                  <a:cubicBezTo>
                    <a:pt x="2671" y="51"/>
                    <a:pt x="2621" y="41"/>
                    <a:pt x="2571" y="32"/>
                  </a:cubicBezTo>
                  <a:cubicBezTo>
                    <a:pt x="2520" y="24"/>
                    <a:pt x="2469" y="17"/>
                    <a:pt x="2419" y="12"/>
                  </a:cubicBezTo>
                  <a:cubicBezTo>
                    <a:pt x="2368" y="7"/>
                    <a:pt x="2317" y="5"/>
                    <a:pt x="2265" y="4"/>
                  </a:cubicBezTo>
                  <a:cubicBezTo>
                    <a:pt x="2214" y="4"/>
                    <a:pt x="2163" y="6"/>
                    <a:pt x="2112" y="10"/>
                  </a:cubicBezTo>
                  <a:cubicBezTo>
                    <a:pt x="2099" y="11"/>
                    <a:pt x="2087" y="12"/>
                    <a:pt x="2074" y="14"/>
                  </a:cubicBezTo>
                  <a:cubicBezTo>
                    <a:pt x="2055" y="15"/>
                    <a:pt x="2055" y="15"/>
                    <a:pt x="2055" y="15"/>
                  </a:cubicBezTo>
                  <a:cubicBezTo>
                    <a:pt x="2036" y="18"/>
                    <a:pt x="2036" y="18"/>
                    <a:pt x="2036" y="18"/>
                  </a:cubicBezTo>
                  <a:cubicBezTo>
                    <a:pt x="1998" y="23"/>
                    <a:pt x="1998" y="23"/>
                    <a:pt x="1998" y="23"/>
                  </a:cubicBezTo>
                  <a:cubicBezTo>
                    <a:pt x="1960" y="29"/>
                    <a:pt x="1960" y="29"/>
                    <a:pt x="1960" y="29"/>
                  </a:cubicBezTo>
                  <a:cubicBezTo>
                    <a:pt x="1935" y="33"/>
                    <a:pt x="1909" y="37"/>
                    <a:pt x="1884" y="41"/>
                  </a:cubicBezTo>
                  <a:cubicBezTo>
                    <a:pt x="1846" y="47"/>
                    <a:pt x="1846" y="47"/>
                    <a:pt x="1846" y="47"/>
                  </a:cubicBezTo>
                  <a:cubicBezTo>
                    <a:pt x="1808" y="52"/>
                    <a:pt x="1808" y="52"/>
                    <a:pt x="1808" y="52"/>
                  </a:cubicBezTo>
                  <a:cubicBezTo>
                    <a:pt x="1707" y="65"/>
                    <a:pt x="1605" y="75"/>
                    <a:pt x="1503" y="86"/>
                  </a:cubicBezTo>
                  <a:cubicBezTo>
                    <a:pt x="1452" y="92"/>
                    <a:pt x="1401" y="97"/>
                    <a:pt x="1350" y="104"/>
                  </a:cubicBezTo>
                  <a:cubicBezTo>
                    <a:pt x="1325" y="107"/>
                    <a:pt x="1300" y="111"/>
                    <a:pt x="1274" y="114"/>
                  </a:cubicBezTo>
                  <a:cubicBezTo>
                    <a:pt x="1249" y="118"/>
                    <a:pt x="1224" y="122"/>
                    <a:pt x="1199" y="127"/>
                  </a:cubicBezTo>
                  <a:cubicBezTo>
                    <a:pt x="1186" y="129"/>
                    <a:pt x="1173" y="131"/>
                    <a:pt x="1161" y="134"/>
                  </a:cubicBezTo>
                  <a:cubicBezTo>
                    <a:pt x="1148" y="137"/>
                    <a:pt x="1136" y="139"/>
                    <a:pt x="1123" y="142"/>
                  </a:cubicBezTo>
                  <a:cubicBezTo>
                    <a:pt x="1105" y="146"/>
                    <a:pt x="1105" y="146"/>
                    <a:pt x="1105" y="146"/>
                  </a:cubicBezTo>
                  <a:cubicBezTo>
                    <a:pt x="1098" y="148"/>
                    <a:pt x="1092" y="150"/>
                    <a:pt x="1086" y="151"/>
                  </a:cubicBezTo>
                  <a:cubicBezTo>
                    <a:pt x="1074" y="155"/>
                    <a:pt x="1062" y="159"/>
                    <a:pt x="1050" y="163"/>
                  </a:cubicBezTo>
                  <a:cubicBezTo>
                    <a:pt x="1002" y="180"/>
                    <a:pt x="955" y="202"/>
                    <a:pt x="908" y="222"/>
                  </a:cubicBezTo>
                  <a:cubicBezTo>
                    <a:pt x="885" y="233"/>
                    <a:pt x="861" y="243"/>
                    <a:pt x="837" y="252"/>
                  </a:cubicBezTo>
                  <a:cubicBezTo>
                    <a:pt x="825" y="256"/>
                    <a:pt x="813" y="261"/>
                    <a:pt x="801" y="265"/>
                  </a:cubicBezTo>
                  <a:cubicBezTo>
                    <a:pt x="783" y="271"/>
                    <a:pt x="783" y="271"/>
                    <a:pt x="783" y="271"/>
                  </a:cubicBezTo>
                  <a:cubicBezTo>
                    <a:pt x="764" y="276"/>
                    <a:pt x="764" y="276"/>
                    <a:pt x="764" y="276"/>
                  </a:cubicBezTo>
                  <a:cubicBezTo>
                    <a:pt x="755" y="279"/>
                    <a:pt x="755" y="279"/>
                    <a:pt x="755" y="279"/>
                  </a:cubicBezTo>
                  <a:cubicBezTo>
                    <a:pt x="746" y="281"/>
                    <a:pt x="746" y="281"/>
                    <a:pt x="746" y="281"/>
                  </a:cubicBezTo>
                  <a:cubicBezTo>
                    <a:pt x="727" y="286"/>
                    <a:pt x="727" y="286"/>
                    <a:pt x="727" y="286"/>
                  </a:cubicBezTo>
                  <a:cubicBezTo>
                    <a:pt x="708" y="289"/>
                    <a:pt x="708" y="289"/>
                    <a:pt x="708" y="289"/>
                  </a:cubicBezTo>
                  <a:cubicBezTo>
                    <a:pt x="702" y="291"/>
                    <a:pt x="696" y="292"/>
                    <a:pt x="689" y="293"/>
                  </a:cubicBezTo>
                  <a:cubicBezTo>
                    <a:pt x="651" y="298"/>
                    <a:pt x="651" y="298"/>
                    <a:pt x="651" y="298"/>
                  </a:cubicBezTo>
                  <a:cubicBezTo>
                    <a:pt x="613" y="303"/>
                    <a:pt x="613" y="303"/>
                    <a:pt x="613" y="303"/>
                  </a:cubicBezTo>
                  <a:cubicBezTo>
                    <a:pt x="410" y="329"/>
                    <a:pt x="205" y="338"/>
                    <a:pt x="0" y="334"/>
                  </a:cubicBezTo>
                  <a:cubicBezTo>
                    <a:pt x="205" y="337"/>
                    <a:pt x="410" y="328"/>
                    <a:pt x="613" y="302"/>
                  </a:cubicBezTo>
                  <a:cubicBezTo>
                    <a:pt x="651" y="296"/>
                    <a:pt x="651" y="296"/>
                    <a:pt x="651" y="296"/>
                  </a:cubicBezTo>
                  <a:cubicBezTo>
                    <a:pt x="689" y="291"/>
                    <a:pt x="689" y="291"/>
                    <a:pt x="689" y="291"/>
                  </a:cubicBezTo>
                  <a:cubicBezTo>
                    <a:pt x="695" y="290"/>
                    <a:pt x="702" y="288"/>
                    <a:pt x="708" y="287"/>
                  </a:cubicBezTo>
                  <a:cubicBezTo>
                    <a:pt x="727" y="284"/>
                    <a:pt x="727" y="284"/>
                    <a:pt x="727" y="284"/>
                  </a:cubicBezTo>
                  <a:cubicBezTo>
                    <a:pt x="745" y="279"/>
                    <a:pt x="745" y="279"/>
                    <a:pt x="745" y="279"/>
                  </a:cubicBezTo>
                  <a:cubicBezTo>
                    <a:pt x="755" y="277"/>
                    <a:pt x="755" y="277"/>
                    <a:pt x="755" y="277"/>
                  </a:cubicBezTo>
                  <a:cubicBezTo>
                    <a:pt x="764" y="274"/>
                    <a:pt x="764" y="274"/>
                    <a:pt x="764" y="274"/>
                  </a:cubicBezTo>
                  <a:cubicBezTo>
                    <a:pt x="782" y="269"/>
                    <a:pt x="782" y="269"/>
                    <a:pt x="782" y="269"/>
                  </a:cubicBezTo>
                  <a:cubicBezTo>
                    <a:pt x="800" y="263"/>
                    <a:pt x="800" y="263"/>
                    <a:pt x="800" y="263"/>
                  </a:cubicBezTo>
                  <a:cubicBezTo>
                    <a:pt x="813" y="259"/>
                    <a:pt x="824" y="254"/>
                    <a:pt x="836" y="250"/>
                  </a:cubicBezTo>
                  <a:cubicBezTo>
                    <a:pt x="860" y="240"/>
                    <a:pt x="884" y="231"/>
                    <a:pt x="907" y="220"/>
                  </a:cubicBezTo>
                  <a:cubicBezTo>
                    <a:pt x="954" y="200"/>
                    <a:pt x="1001" y="178"/>
                    <a:pt x="1049" y="161"/>
                  </a:cubicBezTo>
                  <a:cubicBezTo>
                    <a:pt x="1061" y="157"/>
                    <a:pt x="1073" y="152"/>
                    <a:pt x="1086" y="149"/>
                  </a:cubicBezTo>
                  <a:cubicBezTo>
                    <a:pt x="1092" y="147"/>
                    <a:pt x="1098" y="145"/>
                    <a:pt x="1104" y="144"/>
                  </a:cubicBezTo>
                  <a:cubicBezTo>
                    <a:pt x="1123" y="139"/>
                    <a:pt x="1123" y="139"/>
                    <a:pt x="1123" y="139"/>
                  </a:cubicBezTo>
                  <a:cubicBezTo>
                    <a:pt x="1135" y="136"/>
                    <a:pt x="1148" y="134"/>
                    <a:pt x="1160" y="131"/>
                  </a:cubicBezTo>
                  <a:cubicBezTo>
                    <a:pt x="1173" y="129"/>
                    <a:pt x="1185" y="126"/>
                    <a:pt x="1198" y="124"/>
                  </a:cubicBezTo>
                  <a:cubicBezTo>
                    <a:pt x="1223" y="119"/>
                    <a:pt x="1249" y="116"/>
                    <a:pt x="1274" y="112"/>
                  </a:cubicBezTo>
                  <a:cubicBezTo>
                    <a:pt x="1299" y="108"/>
                    <a:pt x="1325" y="104"/>
                    <a:pt x="1350" y="101"/>
                  </a:cubicBezTo>
                  <a:cubicBezTo>
                    <a:pt x="1401" y="94"/>
                    <a:pt x="1452" y="89"/>
                    <a:pt x="1502" y="83"/>
                  </a:cubicBezTo>
                  <a:cubicBezTo>
                    <a:pt x="1604" y="72"/>
                    <a:pt x="1706" y="62"/>
                    <a:pt x="1808" y="48"/>
                  </a:cubicBezTo>
                  <a:cubicBezTo>
                    <a:pt x="1846" y="43"/>
                    <a:pt x="1846" y="43"/>
                    <a:pt x="1846" y="43"/>
                  </a:cubicBezTo>
                  <a:cubicBezTo>
                    <a:pt x="1884" y="38"/>
                    <a:pt x="1884" y="38"/>
                    <a:pt x="1884" y="38"/>
                  </a:cubicBezTo>
                  <a:cubicBezTo>
                    <a:pt x="1909" y="34"/>
                    <a:pt x="1934" y="29"/>
                    <a:pt x="1959" y="25"/>
                  </a:cubicBezTo>
                  <a:cubicBezTo>
                    <a:pt x="1997" y="19"/>
                    <a:pt x="1997" y="19"/>
                    <a:pt x="1997" y="19"/>
                  </a:cubicBezTo>
                  <a:cubicBezTo>
                    <a:pt x="2035" y="14"/>
                    <a:pt x="2035" y="14"/>
                    <a:pt x="2035" y="14"/>
                  </a:cubicBezTo>
                  <a:cubicBezTo>
                    <a:pt x="2054" y="12"/>
                    <a:pt x="2054" y="12"/>
                    <a:pt x="2054" y="12"/>
                  </a:cubicBezTo>
                  <a:cubicBezTo>
                    <a:pt x="2074" y="10"/>
                    <a:pt x="2074" y="10"/>
                    <a:pt x="2074" y="10"/>
                  </a:cubicBezTo>
                  <a:cubicBezTo>
                    <a:pt x="2086" y="9"/>
                    <a:pt x="2099" y="7"/>
                    <a:pt x="2112" y="6"/>
                  </a:cubicBezTo>
                  <a:cubicBezTo>
                    <a:pt x="2163" y="2"/>
                    <a:pt x="2214" y="0"/>
                    <a:pt x="2265" y="0"/>
                  </a:cubicBezTo>
                  <a:cubicBezTo>
                    <a:pt x="2317" y="1"/>
                    <a:pt x="2368" y="3"/>
                    <a:pt x="2419" y="8"/>
                  </a:cubicBezTo>
                  <a:cubicBezTo>
                    <a:pt x="2470" y="13"/>
                    <a:pt x="2521" y="20"/>
                    <a:pt x="2571" y="29"/>
                  </a:cubicBezTo>
                  <a:cubicBezTo>
                    <a:pt x="2622" y="37"/>
                    <a:pt x="2672" y="47"/>
                    <a:pt x="2722" y="59"/>
                  </a:cubicBezTo>
                  <a:cubicBezTo>
                    <a:pt x="2741" y="63"/>
                    <a:pt x="2741" y="63"/>
                    <a:pt x="2741" y="63"/>
                  </a:cubicBezTo>
                  <a:cubicBezTo>
                    <a:pt x="2759" y="68"/>
                    <a:pt x="2759" y="68"/>
                    <a:pt x="2759" y="68"/>
                  </a:cubicBezTo>
                  <a:cubicBezTo>
                    <a:pt x="2797" y="77"/>
                    <a:pt x="2797" y="77"/>
                    <a:pt x="2797" y="77"/>
                  </a:cubicBezTo>
                  <a:cubicBezTo>
                    <a:pt x="2821" y="83"/>
                    <a:pt x="2846" y="89"/>
                    <a:pt x="2871" y="94"/>
                  </a:cubicBezTo>
                  <a:cubicBezTo>
                    <a:pt x="2921" y="105"/>
                    <a:pt x="2972" y="114"/>
                    <a:pt x="3022" y="122"/>
                  </a:cubicBezTo>
                  <a:cubicBezTo>
                    <a:pt x="3225" y="153"/>
                    <a:pt x="3429" y="165"/>
                    <a:pt x="3633" y="186"/>
                  </a:cubicBezTo>
                  <a:cubicBezTo>
                    <a:pt x="3659" y="188"/>
                    <a:pt x="3684" y="191"/>
                    <a:pt x="3709" y="195"/>
                  </a:cubicBezTo>
                  <a:cubicBezTo>
                    <a:pt x="3735" y="199"/>
                    <a:pt x="3760" y="204"/>
                    <a:pt x="3785" y="210"/>
                  </a:cubicBezTo>
                  <a:cubicBezTo>
                    <a:pt x="3834" y="223"/>
                    <a:pt x="3883" y="238"/>
                    <a:pt x="3932" y="252"/>
                  </a:cubicBezTo>
                  <a:cubicBezTo>
                    <a:pt x="3945" y="256"/>
                    <a:pt x="3957" y="259"/>
                    <a:pt x="3969" y="262"/>
                  </a:cubicBezTo>
                  <a:cubicBezTo>
                    <a:pt x="3982" y="265"/>
                    <a:pt x="3994" y="268"/>
                    <a:pt x="4007" y="271"/>
                  </a:cubicBezTo>
                  <a:cubicBezTo>
                    <a:pt x="4032" y="277"/>
                    <a:pt x="4057" y="281"/>
                    <a:pt x="4082" y="284"/>
                  </a:cubicBezTo>
                  <a:cubicBezTo>
                    <a:pt x="4108" y="286"/>
                    <a:pt x="4133" y="288"/>
                    <a:pt x="4159" y="289"/>
                  </a:cubicBezTo>
                  <a:cubicBezTo>
                    <a:pt x="4235" y="294"/>
                    <a:pt x="4235" y="294"/>
                    <a:pt x="4235" y="294"/>
                  </a:cubicBezTo>
                  <a:cubicBezTo>
                    <a:pt x="4440" y="306"/>
                    <a:pt x="4645" y="312"/>
                    <a:pt x="4849" y="3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62">
              <a:extLst>
                <a:ext uri="{FF2B5EF4-FFF2-40B4-BE49-F238E27FC236}">
                  <a16:creationId xmlns:a16="http://schemas.microsoft.com/office/drawing/2014/main" id="{A74507C2-A07C-D4A5-2EDE-CF9A6F0DC42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2163" y="4110038"/>
              <a:ext cx="12111038" cy="895350"/>
            </a:xfrm>
            <a:custGeom>
              <a:avLst/>
              <a:gdLst>
                <a:gd name="T0" fmla="*/ 4233 w 4849"/>
                <a:gd name="T1" fmla="*/ 301 h 358"/>
                <a:gd name="T2" fmla="*/ 4003 w 4849"/>
                <a:gd name="T3" fmla="*/ 290 h 358"/>
                <a:gd name="T4" fmla="*/ 3776 w 4849"/>
                <a:gd name="T5" fmla="*/ 246 h 358"/>
                <a:gd name="T6" fmla="*/ 3662 w 4849"/>
                <a:gd name="T7" fmla="*/ 231 h 358"/>
                <a:gd name="T8" fmla="*/ 3316 w 4849"/>
                <a:gd name="T9" fmla="*/ 209 h 358"/>
                <a:gd name="T10" fmla="*/ 3201 w 4849"/>
                <a:gd name="T11" fmla="*/ 199 h 358"/>
                <a:gd name="T12" fmla="*/ 3087 w 4849"/>
                <a:gd name="T13" fmla="*/ 185 h 358"/>
                <a:gd name="T14" fmla="*/ 3010 w 4849"/>
                <a:gd name="T15" fmla="*/ 174 h 358"/>
                <a:gd name="T16" fmla="*/ 2935 w 4849"/>
                <a:gd name="T17" fmla="*/ 161 h 358"/>
                <a:gd name="T18" fmla="*/ 2840 w 4849"/>
                <a:gd name="T19" fmla="*/ 142 h 358"/>
                <a:gd name="T20" fmla="*/ 2784 w 4849"/>
                <a:gd name="T21" fmla="*/ 128 h 358"/>
                <a:gd name="T22" fmla="*/ 2411 w 4849"/>
                <a:gd name="T23" fmla="*/ 35 h 358"/>
                <a:gd name="T24" fmla="*/ 2106 w 4849"/>
                <a:gd name="T25" fmla="*/ 4 h 358"/>
                <a:gd name="T26" fmla="*/ 2010 w 4849"/>
                <a:gd name="T27" fmla="*/ 6 h 358"/>
                <a:gd name="T28" fmla="*/ 1952 w 4849"/>
                <a:gd name="T29" fmla="*/ 11 h 358"/>
                <a:gd name="T30" fmla="*/ 1933 w 4849"/>
                <a:gd name="T31" fmla="*/ 13 h 358"/>
                <a:gd name="T32" fmla="*/ 1876 w 4849"/>
                <a:gd name="T33" fmla="*/ 19 h 358"/>
                <a:gd name="T34" fmla="*/ 1799 w 4849"/>
                <a:gd name="T35" fmla="*/ 29 h 358"/>
                <a:gd name="T36" fmla="*/ 1340 w 4849"/>
                <a:gd name="T37" fmla="*/ 79 h 358"/>
                <a:gd name="T38" fmla="*/ 1041 w 4849"/>
                <a:gd name="T39" fmla="*/ 148 h 358"/>
                <a:gd name="T40" fmla="*/ 763 w 4849"/>
                <a:gd name="T41" fmla="*/ 278 h 358"/>
                <a:gd name="T42" fmla="*/ 651 w 4849"/>
                <a:gd name="T43" fmla="*/ 308 h 358"/>
                <a:gd name="T44" fmla="*/ 308 w 4849"/>
                <a:gd name="T45" fmla="*/ 350 h 358"/>
                <a:gd name="T46" fmla="*/ 307 w 4849"/>
                <a:gd name="T47" fmla="*/ 349 h 358"/>
                <a:gd name="T48" fmla="*/ 651 w 4849"/>
                <a:gd name="T49" fmla="*/ 306 h 358"/>
                <a:gd name="T50" fmla="*/ 762 w 4849"/>
                <a:gd name="T51" fmla="*/ 276 h 358"/>
                <a:gd name="T52" fmla="*/ 1040 w 4849"/>
                <a:gd name="T53" fmla="*/ 145 h 358"/>
                <a:gd name="T54" fmla="*/ 1340 w 4849"/>
                <a:gd name="T55" fmla="*/ 76 h 358"/>
                <a:gd name="T56" fmla="*/ 1799 w 4849"/>
                <a:gd name="T57" fmla="*/ 25 h 358"/>
                <a:gd name="T58" fmla="*/ 1875 w 4849"/>
                <a:gd name="T59" fmla="*/ 16 h 358"/>
                <a:gd name="T60" fmla="*/ 1933 w 4849"/>
                <a:gd name="T61" fmla="*/ 9 h 358"/>
                <a:gd name="T62" fmla="*/ 1952 w 4849"/>
                <a:gd name="T63" fmla="*/ 7 h 358"/>
                <a:gd name="T64" fmla="*/ 2009 w 4849"/>
                <a:gd name="T65" fmla="*/ 3 h 358"/>
                <a:gd name="T66" fmla="*/ 2106 w 4849"/>
                <a:gd name="T67" fmla="*/ 0 h 358"/>
                <a:gd name="T68" fmla="*/ 2412 w 4849"/>
                <a:gd name="T69" fmla="*/ 31 h 358"/>
                <a:gd name="T70" fmla="*/ 2785 w 4849"/>
                <a:gd name="T71" fmla="*/ 124 h 358"/>
                <a:gd name="T72" fmla="*/ 2841 w 4849"/>
                <a:gd name="T73" fmla="*/ 138 h 358"/>
                <a:gd name="T74" fmla="*/ 2935 w 4849"/>
                <a:gd name="T75" fmla="*/ 158 h 358"/>
                <a:gd name="T76" fmla="*/ 3011 w 4849"/>
                <a:gd name="T77" fmla="*/ 171 h 358"/>
                <a:gd name="T78" fmla="*/ 3087 w 4849"/>
                <a:gd name="T79" fmla="*/ 182 h 358"/>
                <a:gd name="T80" fmla="*/ 3202 w 4849"/>
                <a:gd name="T81" fmla="*/ 195 h 358"/>
                <a:gd name="T82" fmla="*/ 3317 w 4849"/>
                <a:gd name="T83" fmla="*/ 206 h 358"/>
                <a:gd name="T84" fmla="*/ 3662 w 4849"/>
                <a:gd name="T85" fmla="*/ 228 h 358"/>
                <a:gd name="T86" fmla="*/ 3777 w 4849"/>
                <a:gd name="T87" fmla="*/ 243 h 358"/>
                <a:gd name="T88" fmla="*/ 4003 w 4849"/>
                <a:gd name="T89" fmla="*/ 288 h 358"/>
                <a:gd name="T90" fmla="*/ 4234 w 4849"/>
                <a:gd name="T91" fmla="*/ 299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49" h="358">
                  <a:moveTo>
                    <a:pt x="4849" y="320"/>
                  </a:moveTo>
                  <a:cubicBezTo>
                    <a:pt x="4644" y="311"/>
                    <a:pt x="4439" y="306"/>
                    <a:pt x="4233" y="301"/>
                  </a:cubicBezTo>
                  <a:cubicBezTo>
                    <a:pt x="4080" y="297"/>
                    <a:pt x="4080" y="297"/>
                    <a:pt x="4080" y="297"/>
                  </a:cubicBezTo>
                  <a:cubicBezTo>
                    <a:pt x="4054" y="296"/>
                    <a:pt x="4028" y="294"/>
                    <a:pt x="4003" y="290"/>
                  </a:cubicBezTo>
                  <a:cubicBezTo>
                    <a:pt x="3977" y="287"/>
                    <a:pt x="3952" y="283"/>
                    <a:pt x="3927" y="278"/>
                  </a:cubicBezTo>
                  <a:cubicBezTo>
                    <a:pt x="3877" y="268"/>
                    <a:pt x="3827" y="255"/>
                    <a:pt x="3776" y="246"/>
                  </a:cubicBezTo>
                  <a:cubicBezTo>
                    <a:pt x="3751" y="241"/>
                    <a:pt x="3726" y="237"/>
                    <a:pt x="3700" y="234"/>
                  </a:cubicBezTo>
                  <a:cubicBezTo>
                    <a:pt x="3688" y="232"/>
                    <a:pt x="3675" y="232"/>
                    <a:pt x="3662" y="231"/>
                  </a:cubicBezTo>
                  <a:cubicBezTo>
                    <a:pt x="3624" y="229"/>
                    <a:pt x="3624" y="229"/>
                    <a:pt x="3624" y="229"/>
                  </a:cubicBezTo>
                  <a:cubicBezTo>
                    <a:pt x="3521" y="223"/>
                    <a:pt x="3419" y="217"/>
                    <a:pt x="3316" y="209"/>
                  </a:cubicBezTo>
                  <a:cubicBezTo>
                    <a:pt x="3291" y="207"/>
                    <a:pt x="3265" y="205"/>
                    <a:pt x="3240" y="202"/>
                  </a:cubicBezTo>
                  <a:cubicBezTo>
                    <a:pt x="3201" y="199"/>
                    <a:pt x="3201" y="199"/>
                    <a:pt x="3201" y="199"/>
                  </a:cubicBezTo>
                  <a:cubicBezTo>
                    <a:pt x="3163" y="194"/>
                    <a:pt x="3163" y="194"/>
                    <a:pt x="3163" y="194"/>
                  </a:cubicBezTo>
                  <a:cubicBezTo>
                    <a:pt x="3138" y="192"/>
                    <a:pt x="3112" y="188"/>
                    <a:pt x="3087" y="185"/>
                  </a:cubicBezTo>
                  <a:cubicBezTo>
                    <a:pt x="3074" y="184"/>
                    <a:pt x="3061" y="182"/>
                    <a:pt x="3049" y="180"/>
                  </a:cubicBezTo>
                  <a:cubicBezTo>
                    <a:pt x="3036" y="178"/>
                    <a:pt x="3023" y="176"/>
                    <a:pt x="3010" y="174"/>
                  </a:cubicBezTo>
                  <a:cubicBezTo>
                    <a:pt x="2972" y="168"/>
                    <a:pt x="2972" y="168"/>
                    <a:pt x="2972" y="168"/>
                  </a:cubicBezTo>
                  <a:cubicBezTo>
                    <a:pt x="2960" y="166"/>
                    <a:pt x="2947" y="163"/>
                    <a:pt x="2935" y="161"/>
                  </a:cubicBezTo>
                  <a:cubicBezTo>
                    <a:pt x="2909" y="157"/>
                    <a:pt x="2884" y="151"/>
                    <a:pt x="2859" y="146"/>
                  </a:cubicBezTo>
                  <a:cubicBezTo>
                    <a:pt x="2853" y="145"/>
                    <a:pt x="2847" y="143"/>
                    <a:pt x="2840" y="142"/>
                  </a:cubicBezTo>
                  <a:cubicBezTo>
                    <a:pt x="2822" y="137"/>
                    <a:pt x="2822" y="137"/>
                    <a:pt x="2822" y="137"/>
                  </a:cubicBezTo>
                  <a:cubicBezTo>
                    <a:pt x="2809" y="134"/>
                    <a:pt x="2797" y="131"/>
                    <a:pt x="2784" y="128"/>
                  </a:cubicBezTo>
                  <a:cubicBezTo>
                    <a:pt x="2759" y="121"/>
                    <a:pt x="2735" y="114"/>
                    <a:pt x="2710" y="107"/>
                  </a:cubicBezTo>
                  <a:cubicBezTo>
                    <a:pt x="2611" y="79"/>
                    <a:pt x="2512" y="53"/>
                    <a:pt x="2411" y="35"/>
                  </a:cubicBezTo>
                  <a:cubicBezTo>
                    <a:pt x="2361" y="25"/>
                    <a:pt x="2310" y="18"/>
                    <a:pt x="2259" y="13"/>
                  </a:cubicBezTo>
                  <a:cubicBezTo>
                    <a:pt x="2208" y="7"/>
                    <a:pt x="2157" y="5"/>
                    <a:pt x="2106" y="4"/>
                  </a:cubicBezTo>
                  <a:cubicBezTo>
                    <a:pt x="2080" y="4"/>
                    <a:pt x="2054" y="4"/>
                    <a:pt x="2029" y="6"/>
                  </a:cubicBezTo>
                  <a:cubicBezTo>
                    <a:pt x="2010" y="6"/>
                    <a:pt x="2010" y="6"/>
                    <a:pt x="2010" y="6"/>
                  </a:cubicBezTo>
                  <a:cubicBezTo>
                    <a:pt x="2003" y="7"/>
                    <a:pt x="1997" y="7"/>
                    <a:pt x="1990" y="8"/>
                  </a:cubicBezTo>
                  <a:cubicBezTo>
                    <a:pt x="1952" y="11"/>
                    <a:pt x="1952" y="11"/>
                    <a:pt x="1952" y="11"/>
                  </a:cubicBezTo>
                  <a:cubicBezTo>
                    <a:pt x="1942" y="11"/>
                    <a:pt x="1942" y="11"/>
                    <a:pt x="1942" y="11"/>
                  </a:cubicBezTo>
                  <a:cubicBezTo>
                    <a:pt x="1933" y="13"/>
                    <a:pt x="1933" y="13"/>
                    <a:pt x="1933" y="13"/>
                  </a:cubicBezTo>
                  <a:cubicBezTo>
                    <a:pt x="1914" y="15"/>
                    <a:pt x="1914" y="15"/>
                    <a:pt x="1914" y="15"/>
                  </a:cubicBezTo>
                  <a:cubicBezTo>
                    <a:pt x="1901" y="16"/>
                    <a:pt x="1888" y="18"/>
                    <a:pt x="1876" y="19"/>
                  </a:cubicBezTo>
                  <a:cubicBezTo>
                    <a:pt x="1837" y="24"/>
                    <a:pt x="1837" y="24"/>
                    <a:pt x="1837" y="24"/>
                  </a:cubicBezTo>
                  <a:cubicBezTo>
                    <a:pt x="1799" y="29"/>
                    <a:pt x="1799" y="29"/>
                    <a:pt x="1799" y="29"/>
                  </a:cubicBezTo>
                  <a:cubicBezTo>
                    <a:pt x="1697" y="40"/>
                    <a:pt x="1595" y="49"/>
                    <a:pt x="1493" y="60"/>
                  </a:cubicBezTo>
                  <a:cubicBezTo>
                    <a:pt x="1442" y="65"/>
                    <a:pt x="1391" y="72"/>
                    <a:pt x="1340" y="79"/>
                  </a:cubicBezTo>
                  <a:cubicBezTo>
                    <a:pt x="1289" y="86"/>
                    <a:pt x="1239" y="95"/>
                    <a:pt x="1189" y="105"/>
                  </a:cubicBezTo>
                  <a:cubicBezTo>
                    <a:pt x="1139" y="116"/>
                    <a:pt x="1089" y="128"/>
                    <a:pt x="1041" y="148"/>
                  </a:cubicBezTo>
                  <a:cubicBezTo>
                    <a:pt x="994" y="167"/>
                    <a:pt x="948" y="190"/>
                    <a:pt x="902" y="214"/>
                  </a:cubicBezTo>
                  <a:cubicBezTo>
                    <a:pt x="857" y="237"/>
                    <a:pt x="811" y="260"/>
                    <a:pt x="763" y="278"/>
                  </a:cubicBezTo>
                  <a:cubicBezTo>
                    <a:pt x="738" y="287"/>
                    <a:pt x="714" y="295"/>
                    <a:pt x="689" y="300"/>
                  </a:cubicBezTo>
                  <a:cubicBezTo>
                    <a:pt x="676" y="303"/>
                    <a:pt x="664" y="306"/>
                    <a:pt x="651" y="308"/>
                  </a:cubicBezTo>
                  <a:cubicBezTo>
                    <a:pt x="639" y="311"/>
                    <a:pt x="626" y="313"/>
                    <a:pt x="613" y="315"/>
                  </a:cubicBezTo>
                  <a:cubicBezTo>
                    <a:pt x="512" y="333"/>
                    <a:pt x="410" y="344"/>
                    <a:pt x="308" y="350"/>
                  </a:cubicBezTo>
                  <a:cubicBezTo>
                    <a:pt x="205" y="357"/>
                    <a:pt x="102" y="358"/>
                    <a:pt x="0" y="353"/>
                  </a:cubicBezTo>
                  <a:cubicBezTo>
                    <a:pt x="102" y="357"/>
                    <a:pt x="205" y="356"/>
                    <a:pt x="307" y="349"/>
                  </a:cubicBezTo>
                  <a:cubicBezTo>
                    <a:pt x="410" y="343"/>
                    <a:pt x="512" y="331"/>
                    <a:pt x="613" y="313"/>
                  </a:cubicBezTo>
                  <a:cubicBezTo>
                    <a:pt x="626" y="311"/>
                    <a:pt x="638" y="309"/>
                    <a:pt x="651" y="306"/>
                  </a:cubicBezTo>
                  <a:cubicBezTo>
                    <a:pt x="663" y="304"/>
                    <a:pt x="676" y="301"/>
                    <a:pt x="688" y="298"/>
                  </a:cubicBezTo>
                  <a:cubicBezTo>
                    <a:pt x="713" y="293"/>
                    <a:pt x="738" y="285"/>
                    <a:pt x="762" y="276"/>
                  </a:cubicBezTo>
                  <a:cubicBezTo>
                    <a:pt x="810" y="258"/>
                    <a:pt x="856" y="235"/>
                    <a:pt x="901" y="212"/>
                  </a:cubicBezTo>
                  <a:cubicBezTo>
                    <a:pt x="947" y="188"/>
                    <a:pt x="993" y="164"/>
                    <a:pt x="1040" y="145"/>
                  </a:cubicBezTo>
                  <a:cubicBezTo>
                    <a:pt x="1088" y="126"/>
                    <a:pt x="1138" y="113"/>
                    <a:pt x="1188" y="103"/>
                  </a:cubicBezTo>
                  <a:cubicBezTo>
                    <a:pt x="1238" y="92"/>
                    <a:pt x="1289" y="83"/>
                    <a:pt x="1340" y="76"/>
                  </a:cubicBezTo>
                  <a:cubicBezTo>
                    <a:pt x="1391" y="69"/>
                    <a:pt x="1442" y="62"/>
                    <a:pt x="1493" y="57"/>
                  </a:cubicBezTo>
                  <a:cubicBezTo>
                    <a:pt x="1595" y="46"/>
                    <a:pt x="1697" y="37"/>
                    <a:pt x="1799" y="25"/>
                  </a:cubicBezTo>
                  <a:cubicBezTo>
                    <a:pt x="1837" y="21"/>
                    <a:pt x="1837" y="21"/>
                    <a:pt x="1837" y="21"/>
                  </a:cubicBezTo>
                  <a:cubicBezTo>
                    <a:pt x="1875" y="16"/>
                    <a:pt x="1875" y="16"/>
                    <a:pt x="1875" y="16"/>
                  </a:cubicBezTo>
                  <a:cubicBezTo>
                    <a:pt x="1888" y="14"/>
                    <a:pt x="1901" y="13"/>
                    <a:pt x="1913" y="11"/>
                  </a:cubicBezTo>
                  <a:cubicBezTo>
                    <a:pt x="1933" y="9"/>
                    <a:pt x="1933" y="9"/>
                    <a:pt x="1933" y="9"/>
                  </a:cubicBezTo>
                  <a:cubicBezTo>
                    <a:pt x="1942" y="8"/>
                    <a:pt x="1942" y="8"/>
                    <a:pt x="1942" y="8"/>
                  </a:cubicBezTo>
                  <a:cubicBezTo>
                    <a:pt x="1952" y="7"/>
                    <a:pt x="1952" y="7"/>
                    <a:pt x="1952" y="7"/>
                  </a:cubicBezTo>
                  <a:cubicBezTo>
                    <a:pt x="1990" y="4"/>
                    <a:pt x="1990" y="4"/>
                    <a:pt x="1990" y="4"/>
                  </a:cubicBezTo>
                  <a:cubicBezTo>
                    <a:pt x="1997" y="3"/>
                    <a:pt x="2003" y="3"/>
                    <a:pt x="2009" y="3"/>
                  </a:cubicBezTo>
                  <a:cubicBezTo>
                    <a:pt x="2029" y="2"/>
                    <a:pt x="2029" y="2"/>
                    <a:pt x="2029" y="2"/>
                  </a:cubicBezTo>
                  <a:cubicBezTo>
                    <a:pt x="2054" y="0"/>
                    <a:pt x="2080" y="1"/>
                    <a:pt x="2106" y="0"/>
                  </a:cubicBezTo>
                  <a:cubicBezTo>
                    <a:pt x="2157" y="1"/>
                    <a:pt x="2208" y="3"/>
                    <a:pt x="2259" y="9"/>
                  </a:cubicBezTo>
                  <a:cubicBezTo>
                    <a:pt x="2310" y="14"/>
                    <a:pt x="2361" y="21"/>
                    <a:pt x="2412" y="31"/>
                  </a:cubicBezTo>
                  <a:cubicBezTo>
                    <a:pt x="2513" y="50"/>
                    <a:pt x="2612" y="75"/>
                    <a:pt x="2711" y="104"/>
                  </a:cubicBezTo>
                  <a:cubicBezTo>
                    <a:pt x="2736" y="111"/>
                    <a:pt x="2760" y="117"/>
                    <a:pt x="2785" y="124"/>
                  </a:cubicBezTo>
                  <a:cubicBezTo>
                    <a:pt x="2797" y="128"/>
                    <a:pt x="2810" y="130"/>
                    <a:pt x="2822" y="134"/>
                  </a:cubicBezTo>
                  <a:cubicBezTo>
                    <a:pt x="2841" y="138"/>
                    <a:pt x="2841" y="138"/>
                    <a:pt x="2841" y="138"/>
                  </a:cubicBezTo>
                  <a:cubicBezTo>
                    <a:pt x="2847" y="140"/>
                    <a:pt x="2854" y="141"/>
                    <a:pt x="2860" y="142"/>
                  </a:cubicBezTo>
                  <a:cubicBezTo>
                    <a:pt x="2885" y="148"/>
                    <a:pt x="2910" y="153"/>
                    <a:pt x="2935" y="158"/>
                  </a:cubicBezTo>
                  <a:cubicBezTo>
                    <a:pt x="2948" y="160"/>
                    <a:pt x="2960" y="163"/>
                    <a:pt x="2973" y="165"/>
                  </a:cubicBezTo>
                  <a:cubicBezTo>
                    <a:pt x="3011" y="171"/>
                    <a:pt x="3011" y="171"/>
                    <a:pt x="3011" y="171"/>
                  </a:cubicBezTo>
                  <a:cubicBezTo>
                    <a:pt x="3024" y="173"/>
                    <a:pt x="3036" y="175"/>
                    <a:pt x="3049" y="176"/>
                  </a:cubicBezTo>
                  <a:cubicBezTo>
                    <a:pt x="3062" y="178"/>
                    <a:pt x="3074" y="180"/>
                    <a:pt x="3087" y="182"/>
                  </a:cubicBezTo>
                  <a:cubicBezTo>
                    <a:pt x="3113" y="185"/>
                    <a:pt x="3138" y="189"/>
                    <a:pt x="3163" y="191"/>
                  </a:cubicBezTo>
                  <a:cubicBezTo>
                    <a:pt x="3202" y="195"/>
                    <a:pt x="3202" y="195"/>
                    <a:pt x="3202" y="195"/>
                  </a:cubicBezTo>
                  <a:cubicBezTo>
                    <a:pt x="3240" y="199"/>
                    <a:pt x="3240" y="199"/>
                    <a:pt x="3240" y="199"/>
                  </a:cubicBezTo>
                  <a:cubicBezTo>
                    <a:pt x="3266" y="202"/>
                    <a:pt x="3291" y="204"/>
                    <a:pt x="3317" y="206"/>
                  </a:cubicBezTo>
                  <a:cubicBezTo>
                    <a:pt x="3419" y="214"/>
                    <a:pt x="3521" y="220"/>
                    <a:pt x="3624" y="226"/>
                  </a:cubicBezTo>
                  <a:cubicBezTo>
                    <a:pt x="3662" y="228"/>
                    <a:pt x="3662" y="228"/>
                    <a:pt x="3662" y="228"/>
                  </a:cubicBezTo>
                  <a:cubicBezTo>
                    <a:pt x="3675" y="229"/>
                    <a:pt x="3688" y="230"/>
                    <a:pt x="3701" y="232"/>
                  </a:cubicBezTo>
                  <a:cubicBezTo>
                    <a:pt x="3726" y="234"/>
                    <a:pt x="3752" y="239"/>
                    <a:pt x="3777" y="243"/>
                  </a:cubicBezTo>
                  <a:cubicBezTo>
                    <a:pt x="3827" y="253"/>
                    <a:pt x="3877" y="265"/>
                    <a:pt x="3927" y="275"/>
                  </a:cubicBezTo>
                  <a:cubicBezTo>
                    <a:pt x="3952" y="280"/>
                    <a:pt x="3978" y="285"/>
                    <a:pt x="4003" y="288"/>
                  </a:cubicBezTo>
                  <a:cubicBezTo>
                    <a:pt x="4029" y="291"/>
                    <a:pt x="4054" y="294"/>
                    <a:pt x="4080" y="295"/>
                  </a:cubicBezTo>
                  <a:cubicBezTo>
                    <a:pt x="4234" y="299"/>
                    <a:pt x="4234" y="299"/>
                    <a:pt x="4234" y="299"/>
                  </a:cubicBezTo>
                  <a:cubicBezTo>
                    <a:pt x="4439" y="304"/>
                    <a:pt x="4644" y="310"/>
                    <a:pt x="4849" y="3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63">
              <a:extLst>
                <a:ext uri="{FF2B5EF4-FFF2-40B4-BE49-F238E27FC236}">
                  <a16:creationId xmlns:a16="http://schemas.microsoft.com/office/drawing/2014/main" id="{E1FAE09F-D1B0-CB38-F006-16D97AD664E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3750" y="4183063"/>
              <a:ext cx="12112625" cy="960438"/>
            </a:xfrm>
            <a:custGeom>
              <a:avLst/>
              <a:gdLst>
                <a:gd name="T0" fmla="*/ 4232 w 4849"/>
                <a:gd name="T1" fmla="*/ 310 h 384"/>
                <a:gd name="T2" fmla="*/ 3923 w 4849"/>
                <a:gd name="T3" fmla="*/ 303 h 384"/>
                <a:gd name="T4" fmla="*/ 3693 w 4849"/>
                <a:gd name="T5" fmla="*/ 275 h 384"/>
                <a:gd name="T6" fmla="*/ 3461 w 4849"/>
                <a:gd name="T7" fmla="*/ 270 h 384"/>
                <a:gd name="T8" fmla="*/ 3346 w 4849"/>
                <a:gd name="T9" fmla="*/ 265 h 384"/>
                <a:gd name="T10" fmla="*/ 3000 w 4849"/>
                <a:gd name="T11" fmla="*/ 229 h 384"/>
                <a:gd name="T12" fmla="*/ 2403 w 4849"/>
                <a:gd name="T13" fmla="*/ 69 h 384"/>
                <a:gd name="T14" fmla="*/ 2215 w 4849"/>
                <a:gd name="T15" fmla="*/ 27 h 384"/>
                <a:gd name="T16" fmla="*/ 2158 w 4849"/>
                <a:gd name="T17" fmla="*/ 18 h 384"/>
                <a:gd name="T18" fmla="*/ 2101 w 4849"/>
                <a:gd name="T19" fmla="*/ 11 h 384"/>
                <a:gd name="T20" fmla="*/ 2043 w 4849"/>
                <a:gd name="T21" fmla="*/ 6 h 384"/>
                <a:gd name="T22" fmla="*/ 1946 w 4849"/>
                <a:gd name="T23" fmla="*/ 4 h 384"/>
                <a:gd name="T24" fmla="*/ 1485 w 4849"/>
                <a:gd name="T25" fmla="*/ 39 h 384"/>
                <a:gd name="T26" fmla="*/ 1180 w 4849"/>
                <a:gd name="T27" fmla="*/ 88 h 384"/>
                <a:gd name="T28" fmla="*/ 1033 w 4849"/>
                <a:gd name="T29" fmla="*/ 136 h 384"/>
                <a:gd name="T30" fmla="*/ 830 w 4849"/>
                <a:gd name="T31" fmla="*/ 247 h 384"/>
                <a:gd name="T32" fmla="*/ 779 w 4849"/>
                <a:gd name="T33" fmla="*/ 273 h 384"/>
                <a:gd name="T34" fmla="*/ 744 w 4849"/>
                <a:gd name="T35" fmla="*/ 290 h 384"/>
                <a:gd name="T36" fmla="*/ 689 w 4849"/>
                <a:gd name="T37" fmla="*/ 310 h 384"/>
                <a:gd name="T38" fmla="*/ 652 w 4849"/>
                <a:gd name="T39" fmla="*/ 321 h 384"/>
                <a:gd name="T40" fmla="*/ 309 w 4849"/>
                <a:gd name="T41" fmla="*/ 376 h 384"/>
                <a:gd name="T42" fmla="*/ 309 w 4849"/>
                <a:gd name="T43" fmla="*/ 375 h 384"/>
                <a:gd name="T44" fmla="*/ 652 w 4849"/>
                <a:gd name="T45" fmla="*/ 319 h 384"/>
                <a:gd name="T46" fmla="*/ 689 w 4849"/>
                <a:gd name="T47" fmla="*/ 308 h 384"/>
                <a:gd name="T48" fmla="*/ 743 w 4849"/>
                <a:gd name="T49" fmla="*/ 288 h 384"/>
                <a:gd name="T50" fmla="*/ 778 w 4849"/>
                <a:gd name="T51" fmla="*/ 271 h 384"/>
                <a:gd name="T52" fmla="*/ 829 w 4849"/>
                <a:gd name="T53" fmla="*/ 245 h 384"/>
                <a:gd name="T54" fmla="*/ 1032 w 4849"/>
                <a:gd name="T55" fmla="*/ 133 h 384"/>
                <a:gd name="T56" fmla="*/ 1179 w 4849"/>
                <a:gd name="T57" fmla="*/ 85 h 384"/>
                <a:gd name="T58" fmla="*/ 1484 w 4849"/>
                <a:gd name="T59" fmla="*/ 36 h 384"/>
                <a:gd name="T60" fmla="*/ 1946 w 4849"/>
                <a:gd name="T61" fmla="*/ 0 h 384"/>
                <a:gd name="T62" fmla="*/ 2043 w 4849"/>
                <a:gd name="T63" fmla="*/ 3 h 384"/>
                <a:gd name="T64" fmla="*/ 2101 w 4849"/>
                <a:gd name="T65" fmla="*/ 7 h 384"/>
                <a:gd name="T66" fmla="*/ 2159 w 4849"/>
                <a:gd name="T67" fmla="*/ 14 h 384"/>
                <a:gd name="T68" fmla="*/ 2216 w 4849"/>
                <a:gd name="T69" fmla="*/ 23 h 384"/>
                <a:gd name="T70" fmla="*/ 2404 w 4849"/>
                <a:gd name="T71" fmla="*/ 66 h 384"/>
                <a:gd name="T72" fmla="*/ 3000 w 4849"/>
                <a:gd name="T73" fmla="*/ 226 h 384"/>
                <a:gd name="T74" fmla="*/ 3346 w 4849"/>
                <a:gd name="T75" fmla="*/ 262 h 384"/>
                <a:gd name="T76" fmla="*/ 3461 w 4849"/>
                <a:gd name="T77" fmla="*/ 267 h 384"/>
                <a:gd name="T78" fmla="*/ 3693 w 4849"/>
                <a:gd name="T79" fmla="*/ 272 h 384"/>
                <a:gd name="T80" fmla="*/ 3923 w 4849"/>
                <a:gd name="T81" fmla="*/ 301 h 384"/>
                <a:gd name="T82" fmla="*/ 4232 w 4849"/>
                <a:gd name="T83" fmla="*/ 308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49" h="384">
                  <a:moveTo>
                    <a:pt x="4849" y="327"/>
                  </a:moveTo>
                  <a:cubicBezTo>
                    <a:pt x="4644" y="314"/>
                    <a:pt x="4438" y="309"/>
                    <a:pt x="4232" y="310"/>
                  </a:cubicBezTo>
                  <a:cubicBezTo>
                    <a:pt x="4180" y="310"/>
                    <a:pt x="4129" y="310"/>
                    <a:pt x="4077" y="311"/>
                  </a:cubicBezTo>
                  <a:cubicBezTo>
                    <a:pt x="4026" y="312"/>
                    <a:pt x="3974" y="309"/>
                    <a:pt x="3923" y="303"/>
                  </a:cubicBezTo>
                  <a:cubicBezTo>
                    <a:pt x="3872" y="297"/>
                    <a:pt x="3821" y="289"/>
                    <a:pt x="3770" y="282"/>
                  </a:cubicBezTo>
                  <a:cubicBezTo>
                    <a:pt x="3744" y="279"/>
                    <a:pt x="3719" y="277"/>
                    <a:pt x="3693" y="275"/>
                  </a:cubicBezTo>
                  <a:cubicBezTo>
                    <a:pt x="3667" y="273"/>
                    <a:pt x="3642" y="273"/>
                    <a:pt x="3616" y="273"/>
                  </a:cubicBezTo>
                  <a:cubicBezTo>
                    <a:pt x="3564" y="272"/>
                    <a:pt x="3513" y="271"/>
                    <a:pt x="3461" y="270"/>
                  </a:cubicBezTo>
                  <a:cubicBezTo>
                    <a:pt x="3436" y="269"/>
                    <a:pt x="3410" y="268"/>
                    <a:pt x="3384" y="266"/>
                  </a:cubicBezTo>
                  <a:cubicBezTo>
                    <a:pt x="3346" y="265"/>
                    <a:pt x="3346" y="265"/>
                    <a:pt x="3346" y="265"/>
                  </a:cubicBezTo>
                  <a:cubicBezTo>
                    <a:pt x="3307" y="262"/>
                    <a:pt x="3307" y="262"/>
                    <a:pt x="3307" y="262"/>
                  </a:cubicBezTo>
                  <a:cubicBezTo>
                    <a:pt x="3204" y="256"/>
                    <a:pt x="3102" y="245"/>
                    <a:pt x="3000" y="229"/>
                  </a:cubicBezTo>
                  <a:cubicBezTo>
                    <a:pt x="2898" y="213"/>
                    <a:pt x="2797" y="191"/>
                    <a:pt x="2699" y="160"/>
                  </a:cubicBezTo>
                  <a:cubicBezTo>
                    <a:pt x="2600" y="129"/>
                    <a:pt x="2503" y="96"/>
                    <a:pt x="2403" y="69"/>
                  </a:cubicBezTo>
                  <a:cubicBezTo>
                    <a:pt x="2354" y="56"/>
                    <a:pt x="2303" y="44"/>
                    <a:pt x="2253" y="34"/>
                  </a:cubicBezTo>
                  <a:cubicBezTo>
                    <a:pt x="2215" y="27"/>
                    <a:pt x="2215" y="27"/>
                    <a:pt x="2215" y="27"/>
                  </a:cubicBezTo>
                  <a:cubicBezTo>
                    <a:pt x="2202" y="25"/>
                    <a:pt x="2190" y="23"/>
                    <a:pt x="2177" y="21"/>
                  </a:cubicBezTo>
                  <a:cubicBezTo>
                    <a:pt x="2171" y="20"/>
                    <a:pt x="2164" y="19"/>
                    <a:pt x="2158" y="18"/>
                  </a:cubicBezTo>
                  <a:cubicBezTo>
                    <a:pt x="2139" y="15"/>
                    <a:pt x="2139" y="15"/>
                    <a:pt x="2139" y="15"/>
                  </a:cubicBezTo>
                  <a:cubicBezTo>
                    <a:pt x="2126" y="14"/>
                    <a:pt x="2113" y="12"/>
                    <a:pt x="2101" y="11"/>
                  </a:cubicBezTo>
                  <a:cubicBezTo>
                    <a:pt x="2062" y="8"/>
                    <a:pt x="2062" y="8"/>
                    <a:pt x="2062" y="8"/>
                  </a:cubicBezTo>
                  <a:cubicBezTo>
                    <a:pt x="2056" y="7"/>
                    <a:pt x="2049" y="7"/>
                    <a:pt x="2043" y="6"/>
                  </a:cubicBezTo>
                  <a:cubicBezTo>
                    <a:pt x="2024" y="5"/>
                    <a:pt x="2024" y="5"/>
                    <a:pt x="2024" y="5"/>
                  </a:cubicBezTo>
                  <a:cubicBezTo>
                    <a:pt x="1998" y="4"/>
                    <a:pt x="1972" y="4"/>
                    <a:pt x="1946" y="4"/>
                  </a:cubicBezTo>
                  <a:cubicBezTo>
                    <a:pt x="1895" y="4"/>
                    <a:pt x="1844" y="8"/>
                    <a:pt x="1792" y="13"/>
                  </a:cubicBezTo>
                  <a:cubicBezTo>
                    <a:pt x="1690" y="21"/>
                    <a:pt x="1587" y="28"/>
                    <a:pt x="1485" y="39"/>
                  </a:cubicBezTo>
                  <a:cubicBezTo>
                    <a:pt x="1433" y="44"/>
                    <a:pt x="1382" y="51"/>
                    <a:pt x="1331" y="58"/>
                  </a:cubicBezTo>
                  <a:cubicBezTo>
                    <a:pt x="1281" y="66"/>
                    <a:pt x="1230" y="76"/>
                    <a:pt x="1180" y="88"/>
                  </a:cubicBezTo>
                  <a:cubicBezTo>
                    <a:pt x="1155" y="94"/>
                    <a:pt x="1130" y="101"/>
                    <a:pt x="1106" y="109"/>
                  </a:cubicBezTo>
                  <a:cubicBezTo>
                    <a:pt x="1081" y="116"/>
                    <a:pt x="1057" y="126"/>
                    <a:pt x="1033" y="136"/>
                  </a:cubicBezTo>
                  <a:cubicBezTo>
                    <a:pt x="986" y="157"/>
                    <a:pt x="942" y="182"/>
                    <a:pt x="897" y="208"/>
                  </a:cubicBezTo>
                  <a:cubicBezTo>
                    <a:pt x="875" y="221"/>
                    <a:pt x="853" y="234"/>
                    <a:pt x="830" y="247"/>
                  </a:cubicBezTo>
                  <a:cubicBezTo>
                    <a:pt x="819" y="253"/>
                    <a:pt x="807" y="259"/>
                    <a:pt x="796" y="265"/>
                  </a:cubicBezTo>
                  <a:cubicBezTo>
                    <a:pt x="779" y="273"/>
                    <a:pt x="779" y="273"/>
                    <a:pt x="779" y="273"/>
                  </a:cubicBezTo>
                  <a:cubicBezTo>
                    <a:pt x="773" y="276"/>
                    <a:pt x="767" y="279"/>
                    <a:pt x="761" y="282"/>
                  </a:cubicBezTo>
                  <a:cubicBezTo>
                    <a:pt x="744" y="290"/>
                    <a:pt x="744" y="290"/>
                    <a:pt x="744" y="290"/>
                  </a:cubicBezTo>
                  <a:cubicBezTo>
                    <a:pt x="738" y="292"/>
                    <a:pt x="732" y="295"/>
                    <a:pt x="726" y="297"/>
                  </a:cubicBezTo>
                  <a:cubicBezTo>
                    <a:pt x="714" y="302"/>
                    <a:pt x="702" y="306"/>
                    <a:pt x="689" y="310"/>
                  </a:cubicBezTo>
                  <a:cubicBezTo>
                    <a:pt x="683" y="312"/>
                    <a:pt x="677" y="314"/>
                    <a:pt x="671" y="316"/>
                  </a:cubicBezTo>
                  <a:cubicBezTo>
                    <a:pt x="652" y="321"/>
                    <a:pt x="652" y="321"/>
                    <a:pt x="652" y="321"/>
                  </a:cubicBezTo>
                  <a:cubicBezTo>
                    <a:pt x="615" y="330"/>
                    <a:pt x="615" y="330"/>
                    <a:pt x="615" y="330"/>
                  </a:cubicBezTo>
                  <a:cubicBezTo>
                    <a:pt x="514" y="353"/>
                    <a:pt x="412" y="368"/>
                    <a:pt x="309" y="376"/>
                  </a:cubicBezTo>
                  <a:cubicBezTo>
                    <a:pt x="206" y="383"/>
                    <a:pt x="103" y="384"/>
                    <a:pt x="0" y="377"/>
                  </a:cubicBezTo>
                  <a:cubicBezTo>
                    <a:pt x="103" y="384"/>
                    <a:pt x="206" y="383"/>
                    <a:pt x="309" y="375"/>
                  </a:cubicBezTo>
                  <a:cubicBezTo>
                    <a:pt x="412" y="366"/>
                    <a:pt x="514" y="351"/>
                    <a:pt x="614" y="328"/>
                  </a:cubicBezTo>
                  <a:cubicBezTo>
                    <a:pt x="652" y="319"/>
                    <a:pt x="652" y="319"/>
                    <a:pt x="652" y="319"/>
                  </a:cubicBezTo>
                  <a:cubicBezTo>
                    <a:pt x="670" y="314"/>
                    <a:pt x="670" y="314"/>
                    <a:pt x="670" y="314"/>
                  </a:cubicBezTo>
                  <a:cubicBezTo>
                    <a:pt x="676" y="312"/>
                    <a:pt x="683" y="310"/>
                    <a:pt x="689" y="308"/>
                  </a:cubicBezTo>
                  <a:cubicBezTo>
                    <a:pt x="701" y="304"/>
                    <a:pt x="713" y="300"/>
                    <a:pt x="725" y="295"/>
                  </a:cubicBezTo>
                  <a:cubicBezTo>
                    <a:pt x="731" y="293"/>
                    <a:pt x="737" y="290"/>
                    <a:pt x="743" y="288"/>
                  </a:cubicBezTo>
                  <a:cubicBezTo>
                    <a:pt x="760" y="280"/>
                    <a:pt x="760" y="280"/>
                    <a:pt x="760" y="280"/>
                  </a:cubicBezTo>
                  <a:cubicBezTo>
                    <a:pt x="766" y="277"/>
                    <a:pt x="772" y="274"/>
                    <a:pt x="778" y="271"/>
                  </a:cubicBezTo>
                  <a:cubicBezTo>
                    <a:pt x="795" y="263"/>
                    <a:pt x="795" y="263"/>
                    <a:pt x="795" y="263"/>
                  </a:cubicBezTo>
                  <a:cubicBezTo>
                    <a:pt x="806" y="257"/>
                    <a:pt x="818" y="251"/>
                    <a:pt x="829" y="245"/>
                  </a:cubicBezTo>
                  <a:cubicBezTo>
                    <a:pt x="852" y="232"/>
                    <a:pt x="874" y="219"/>
                    <a:pt x="896" y="206"/>
                  </a:cubicBezTo>
                  <a:cubicBezTo>
                    <a:pt x="941" y="180"/>
                    <a:pt x="985" y="155"/>
                    <a:pt x="1032" y="133"/>
                  </a:cubicBezTo>
                  <a:cubicBezTo>
                    <a:pt x="1056" y="123"/>
                    <a:pt x="1080" y="114"/>
                    <a:pt x="1105" y="106"/>
                  </a:cubicBezTo>
                  <a:cubicBezTo>
                    <a:pt x="1129" y="98"/>
                    <a:pt x="1154" y="92"/>
                    <a:pt x="1179" y="85"/>
                  </a:cubicBezTo>
                  <a:cubicBezTo>
                    <a:pt x="1229" y="73"/>
                    <a:pt x="1280" y="64"/>
                    <a:pt x="1331" y="56"/>
                  </a:cubicBezTo>
                  <a:cubicBezTo>
                    <a:pt x="1382" y="48"/>
                    <a:pt x="1433" y="41"/>
                    <a:pt x="1484" y="36"/>
                  </a:cubicBezTo>
                  <a:cubicBezTo>
                    <a:pt x="1587" y="25"/>
                    <a:pt x="1690" y="18"/>
                    <a:pt x="1792" y="9"/>
                  </a:cubicBezTo>
                  <a:cubicBezTo>
                    <a:pt x="1843" y="4"/>
                    <a:pt x="1895" y="1"/>
                    <a:pt x="1946" y="0"/>
                  </a:cubicBezTo>
                  <a:cubicBezTo>
                    <a:pt x="1972" y="0"/>
                    <a:pt x="1998" y="0"/>
                    <a:pt x="2024" y="2"/>
                  </a:cubicBezTo>
                  <a:cubicBezTo>
                    <a:pt x="2043" y="3"/>
                    <a:pt x="2043" y="3"/>
                    <a:pt x="2043" y="3"/>
                  </a:cubicBezTo>
                  <a:cubicBezTo>
                    <a:pt x="2050" y="3"/>
                    <a:pt x="2056" y="3"/>
                    <a:pt x="2062" y="4"/>
                  </a:cubicBezTo>
                  <a:cubicBezTo>
                    <a:pt x="2101" y="7"/>
                    <a:pt x="2101" y="7"/>
                    <a:pt x="2101" y="7"/>
                  </a:cubicBezTo>
                  <a:cubicBezTo>
                    <a:pt x="2114" y="8"/>
                    <a:pt x="2127" y="10"/>
                    <a:pt x="2139" y="12"/>
                  </a:cubicBezTo>
                  <a:cubicBezTo>
                    <a:pt x="2159" y="14"/>
                    <a:pt x="2159" y="14"/>
                    <a:pt x="2159" y="14"/>
                  </a:cubicBezTo>
                  <a:cubicBezTo>
                    <a:pt x="2165" y="15"/>
                    <a:pt x="2171" y="16"/>
                    <a:pt x="2178" y="17"/>
                  </a:cubicBezTo>
                  <a:cubicBezTo>
                    <a:pt x="2190" y="19"/>
                    <a:pt x="2203" y="21"/>
                    <a:pt x="2216" y="23"/>
                  </a:cubicBezTo>
                  <a:cubicBezTo>
                    <a:pt x="2254" y="30"/>
                    <a:pt x="2254" y="30"/>
                    <a:pt x="2254" y="30"/>
                  </a:cubicBezTo>
                  <a:cubicBezTo>
                    <a:pt x="2304" y="40"/>
                    <a:pt x="2355" y="52"/>
                    <a:pt x="2404" y="66"/>
                  </a:cubicBezTo>
                  <a:cubicBezTo>
                    <a:pt x="2504" y="92"/>
                    <a:pt x="2602" y="125"/>
                    <a:pt x="2700" y="156"/>
                  </a:cubicBezTo>
                  <a:cubicBezTo>
                    <a:pt x="2798" y="187"/>
                    <a:pt x="2899" y="210"/>
                    <a:pt x="3000" y="226"/>
                  </a:cubicBezTo>
                  <a:cubicBezTo>
                    <a:pt x="3102" y="242"/>
                    <a:pt x="3204" y="253"/>
                    <a:pt x="3307" y="259"/>
                  </a:cubicBezTo>
                  <a:cubicBezTo>
                    <a:pt x="3346" y="262"/>
                    <a:pt x="3346" y="262"/>
                    <a:pt x="3346" y="262"/>
                  </a:cubicBezTo>
                  <a:cubicBezTo>
                    <a:pt x="3384" y="264"/>
                    <a:pt x="3384" y="264"/>
                    <a:pt x="3384" y="264"/>
                  </a:cubicBezTo>
                  <a:cubicBezTo>
                    <a:pt x="3410" y="265"/>
                    <a:pt x="3436" y="266"/>
                    <a:pt x="3461" y="267"/>
                  </a:cubicBezTo>
                  <a:cubicBezTo>
                    <a:pt x="3513" y="268"/>
                    <a:pt x="3564" y="270"/>
                    <a:pt x="3616" y="270"/>
                  </a:cubicBezTo>
                  <a:cubicBezTo>
                    <a:pt x="3642" y="270"/>
                    <a:pt x="3667" y="271"/>
                    <a:pt x="3693" y="272"/>
                  </a:cubicBezTo>
                  <a:cubicBezTo>
                    <a:pt x="3719" y="274"/>
                    <a:pt x="3745" y="277"/>
                    <a:pt x="3770" y="280"/>
                  </a:cubicBezTo>
                  <a:cubicBezTo>
                    <a:pt x="3821" y="286"/>
                    <a:pt x="3872" y="295"/>
                    <a:pt x="3923" y="301"/>
                  </a:cubicBezTo>
                  <a:cubicBezTo>
                    <a:pt x="3974" y="307"/>
                    <a:pt x="4026" y="310"/>
                    <a:pt x="4077" y="309"/>
                  </a:cubicBezTo>
                  <a:cubicBezTo>
                    <a:pt x="4129" y="308"/>
                    <a:pt x="4180" y="308"/>
                    <a:pt x="4232" y="308"/>
                  </a:cubicBezTo>
                  <a:cubicBezTo>
                    <a:pt x="4438" y="308"/>
                    <a:pt x="4644" y="314"/>
                    <a:pt x="4849" y="3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64">
              <a:extLst>
                <a:ext uri="{FF2B5EF4-FFF2-40B4-BE49-F238E27FC236}">
                  <a16:creationId xmlns:a16="http://schemas.microsoft.com/office/drawing/2014/main" id="{1387DBDA-7EB6-B833-B40A-89116F3A35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8513" y="4244975"/>
              <a:ext cx="12112625" cy="1038225"/>
            </a:xfrm>
            <a:custGeom>
              <a:avLst/>
              <a:gdLst>
                <a:gd name="T0" fmla="*/ 4228 w 4849"/>
                <a:gd name="T1" fmla="*/ 321 h 415"/>
                <a:gd name="T2" fmla="*/ 3995 w 4849"/>
                <a:gd name="T3" fmla="*/ 331 h 415"/>
                <a:gd name="T4" fmla="*/ 3763 w 4849"/>
                <a:gd name="T5" fmla="*/ 321 h 415"/>
                <a:gd name="T6" fmla="*/ 2988 w 4849"/>
                <a:gd name="T7" fmla="*/ 289 h 415"/>
                <a:gd name="T8" fmla="*/ 2648 w 4849"/>
                <a:gd name="T9" fmla="*/ 207 h 415"/>
                <a:gd name="T10" fmla="*/ 2612 w 4849"/>
                <a:gd name="T11" fmla="*/ 194 h 415"/>
                <a:gd name="T12" fmla="*/ 2393 w 4849"/>
                <a:gd name="T13" fmla="*/ 114 h 415"/>
                <a:gd name="T14" fmla="*/ 2282 w 4849"/>
                <a:gd name="T15" fmla="*/ 78 h 415"/>
                <a:gd name="T16" fmla="*/ 2245 w 4849"/>
                <a:gd name="T17" fmla="*/ 67 h 415"/>
                <a:gd name="T18" fmla="*/ 2056 w 4849"/>
                <a:gd name="T19" fmla="*/ 23 h 415"/>
                <a:gd name="T20" fmla="*/ 1999 w 4849"/>
                <a:gd name="T21" fmla="*/ 14 h 415"/>
                <a:gd name="T22" fmla="*/ 1941 w 4849"/>
                <a:gd name="T23" fmla="*/ 8 h 415"/>
                <a:gd name="T24" fmla="*/ 1844 w 4849"/>
                <a:gd name="T25" fmla="*/ 3 h 415"/>
                <a:gd name="T26" fmla="*/ 1824 w 4849"/>
                <a:gd name="T27" fmla="*/ 3 h 415"/>
                <a:gd name="T28" fmla="*/ 1747 w 4849"/>
                <a:gd name="T29" fmla="*/ 6 h 415"/>
                <a:gd name="T30" fmla="*/ 1631 w 4849"/>
                <a:gd name="T31" fmla="*/ 12 h 415"/>
                <a:gd name="T32" fmla="*/ 1322 w 4849"/>
                <a:gd name="T33" fmla="*/ 42 h 415"/>
                <a:gd name="T34" fmla="*/ 1151 w 4849"/>
                <a:gd name="T35" fmla="*/ 79 h 415"/>
                <a:gd name="T36" fmla="*/ 1096 w 4849"/>
                <a:gd name="T37" fmla="*/ 97 h 415"/>
                <a:gd name="T38" fmla="*/ 1042 w 4849"/>
                <a:gd name="T39" fmla="*/ 119 h 415"/>
                <a:gd name="T40" fmla="*/ 891 w 4849"/>
                <a:gd name="T41" fmla="*/ 205 h 415"/>
                <a:gd name="T42" fmla="*/ 724 w 4849"/>
                <a:gd name="T43" fmla="*/ 305 h 415"/>
                <a:gd name="T44" fmla="*/ 689 w 4849"/>
                <a:gd name="T45" fmla="*/ 321 h 415"/>
                <a:gd name="T46" fmla="*/ 310 w 4849"/>
                <a:gd name="T47" fmla="*/ 404 h 415"/>
                <a:gd name="T48" fmla="*/ 310 w 4849"/>
                <a:gd name="T49" fmla="*/ 403 h 415"/>
                <a:gd name="T50" fmla="*/ 688 w 4849"/>
                <a:gd name="T51" fmla="*/ 319 h 415"/>
                <a:gd name="T52" fmla="*/ 723 w 4849"/>
                <a:gd name="T53" fmla="*/ 303 h 415"/>
                <a:gd name="T54" fmla="*/ 889 w 4849"/>
                <a:gd name="T55" fmla="*/ 203 h 415"/>
                <a:gd name="T56" fmla="*/ 1041 w 4849"/>
                <a:gd name="T57" fmla="*/ 116 h 415"/>
                <a:gd name="T58" fmla="*/ 1095 w 4849"/>
                <a:gd name="T59" fmla="*/ 95 h 415"/>
                <a:gd name="T60" fmla="*/ 1150 w 4849"/>
                <a:gd name="T61" fmla="*/ 76 h 415"/>
                <a:gd name="T62" fmla="*/ 1321 w 4849"/>
                <a:gd name="T63" fmla="*/ 39 h 415"/>
                <a:gd name="T64" fmla="*/ 1630 w 4849"/>
                <a:gd name="T65" fmla="*/ 9 h 415"/>
                <a:gd name="T66" fmla="*/ 1747 w 4849"/>
                <a:gd name="T67" fmla="*/ 3 h 415"/>
                <a:gd name="T68" fmla="*/ 1824 w 4849"/>
                <a:gd name="T69" fmla="*/ 0 h 415"/>
                <a:gd name="T70" fmla="*/ 1844 w 4849"/>
                <a:gd name="T71" fmla="*/ 0 h 415"/>
                <a:gd name="T72" fmla="*/ 1941 w 4849"/>
                <a:gd name="T73" fmla="*/ 4 h 415"/>
                <a:gd name="T74" fmla="*/ 1999 w 4849"/>
                <a:gd name="T75" fmla="*/ 10 h 415"/>
                <a:gd name="T76" fmla="*/ 2057 w 4849"/>
                <a:gd name="T77" fmla="*/ 19 h 415"/>
                <a:gd name="T78" fmla="*/ 2246 w 4849"/>
                <a:gd name="T79" fmla="*/ 63 h 415"/>
                <a:gd name="T80" fmla="*/ 2283 w 4849"/>
                <a:gd name="T81" fmla="*/ 74 h 415"/>
                <a:gd name="T82" fmla="*/ 2394 w 4849"/>
                <a:gd name="T83" fmla="*/ 111 h 415"/>
                <a:gd name="T84" fmla="*/ 2613 w 4849"/>
                <a:gd name="T85" fmla="*/ 190 h 415"/>
                <a:gd name="T86" fmla="*/ 2650 w 4849"/>
                <a:gd name="T87" fmla="*/ 203 h 415"/>
                <a:gd name="T88" fmla="*/ 2988 w 4849"/>
                <a:gd name="T89" fmla="*/ 286 h 415"/>
                <a:gd name="T90" fmla="*/ 3763 w 4849"/>
                <a:gd name="T91" fmla="*/ 319 h 415"/>
                <a:gd name="T92" fmla="*/ 3995 w 4849"/>
                <a:gd name="T93" fmla="*/ 329 h 415"/>
                <a:gd name="T94" fmla="*/ 4228 w 4849"/>
                <a:gd name="T95" fmla="*/ 319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49" h="415">
                  <a:moveTo>
                    <a:pt x="4849" y="338"/>
                  </a:moveTo>
                  <a:cubicBezTo>
                    <a:pt x="4643" y="322"/>
                    <a:pt x="4435" y="316"/>
                    <a:pt x="4228" y="321"/>
                  </a:cubicBezTo>
                  <a:cubicBezTo>
                    <a:pt x="4176" y="322"/>
                    <a:pt x="4125" y="325"/>
                    <a:pt x="4073" y="327"/>
                  </a:cubicBezTo>
                  <a:cubicBezTo>
                    <a:pt x="4047" y="329"/>
                    <a:pt x="4021" y="330"/>
                    <a:pt x="3995" y="331"/>
                  </a:cubicBezTo>
                  <a:cubicBezTo>
                    <a:pt x="3970" y="331"/>
                    <a:pt x="3944" y="331"/>
                    <a:pt x="3918" y="330"/>
                  </a:cubicBezTo>
                  <a:cubicBezTo>
                    <a:pt x="3866" y="328"/>
                    <a:pt x="3814" y="324"/>
                    <a:pt x="3763" y="321"/>
                  </a:cubicBezTo>
                  <a:cubicBezTo>
                    <a:pt x="3711" y="318"/>
                    <a:pt x="3659" y="317"/>
                    <a:pt x="3608" y="320"/>
                  </a:cubicBezTo>
                  <a:cubicBezTo>
                    <a:pt x="3401" y="328"/>
                    <a:pt x="3193" y="321"/>
                    <a:pt x="2988" y="289"/>
                  </a:cubicBezTo>
                  <a:cubicBezTo>
                    <a:pt x="2885" y="273"/>
                    <a:pt x="2784" y="251"/>
                    <a:pt x="2685" y="219"/>
                  </a:cubicBezTo>
                  <a:cubicBezTo>
                    <a:pt x="2648" y="207"/>
                    <a:pt x="2648" y="207"/>
                    <a:pt x="2648" y="207"/>
                  </a:cubicBezTo>
                  <a:cubicBezTo>
                    <a:pt x="2630" y="200"/>
                    <a:pt x="2630" y="200"/>
                    <a:pt x="2630" y="200"/>
                  </a:cubicBezTo>
                  <a:cubicBezTo>
                    <a:pt x="2612" y="194"/>
                    <a:pt x="2612" y="194"/>
                    <a:pt x="2612" y="194"/>
                  </a:cubicBezTo>
                  <a:cubicBezTo>
                    <a:pt x="2539" y="167"/>
                    <a:pt x="2539" y="167"/>
                    <a:pt x="2539" y="167"/>
                  </a:cubicBezTo>
                  <a:cubicBezTo>
                    <a:pt x="2490" y="149"/>
                    <a:pt x="2441" y="131"/>
                    <a:pt x="2393" y="114"/>
                  </a:cubicBezTo>
                  <a:cubicBezTo>
                    <a:pt x="2368" y="106"/>
                    <a:pt x="2344" y="98"/>
                    <a:pt x="2319" y="90"/>
                  </a:cubicBezTo>
                  <a:cubicBezTo>
                    <a:pt x="2307" y="86"/>
                    <a:pt x="2294" y="82"/>
                    <a:pt x="2282" y="78"/>
                  </a:cubicBezTo>
                  <a:cubicBezTo>
                    <a:pt x="2263" y="72"/>
                    <a:pt x="2263" y="72"/>
                    <a:pt x="2263" y="72"/>
                  </a:cubicBezTo>
                  <a:cubicBezTo>
                    <a:pt x="2245" y="67"/>
                    <a:pt x="2245" y="67"/>
                    <a:pt x="2245" y="67"/>
                  </a:cubicBezTo>
                  <a:cubicBezTo>
                    <a:pt x="2195" y="52"/>
                    <a:pt x="2145" y="40"/>
                    <a:pt x="2094" y="30"/>
                  </a:cubicBezTo>
                  <a:cubicBezTo>
                    <a:pt x="2056" y="23"/>
                    <a:pt x="2056" y="23"/>
                    <a:pt x="2056" y="23"/>
                  </a:cubicBezTo>
                  <a:cubicBezTo>
                    <a:pt x="2043" y="20"/>
                    <a:pt x="2030" y="19"/>
                    <a:pt x="2018" y="17"/>
                  </a:cubicBezTo>
                  <a:cubicBezTo>
                    <a:pt x="1999" y="14"/>
                    <a:pt x="1999" y="14"/>
                    <a:pt x="1999" y="14"/>
                  </a:cubicBezTo>
                  <a:cubicBezTo>
                    <a:pt x="1979" y="12"/>
                    <a:pt x="1979" y="12"/>
                    <a:pt x="1979" y="12"/>
                  </a:cubicBezTo>
                  <a:cubicBezTo>
                    <a:pt x="1966" y="10"/>
                    <a:pt x="1954" y="9"/>
                    <a:pt x="1941" y="8"/>
                  </a:cubicBezTo>
                  <a:cubicBezTo>
                    <a:pt x="1915" y="6"/>
                    <a:pt x="1889" y="4"/>
                    <a:pt x="1863" y="4"/>
                  </a:cubicBezTo>
                  <a:cubicBezTo>
                    <a:pt x="1844" y="3"/>
                    <a:pt x="1844" y="3"/>
                    <a:pt x="1844" y="3"/>
                  </a:cubicBezTo>
                  <a:cubicBezTo>
                    <a:pt x="1834" y="3"/>
                    <a:pt x="1834" y="3"/>
                    <a:pt x="1834" y="3"/>
                  </a:cubicBezTo>
                  <a:cubicBezTo>
                    <a:pt x="1831" y="3"/>
                    <a:pt x="1828" y="3"/>
                    <a:pt x="1824" y="3"/>
                  </a:cubicBezTo>
                  <a:cubicBezTo>
                    <a:pt x="1786" y="4"/>
                    <a:pt x="1786" y="4"/>
                    <a:pt x="1786" y="4"/>
                  </a:cubicBezTo>
                  <a:cubicBezTo>
                    <a:pt x="1773" y="4"/>
                    <a:pt x="1760" y="5"/>
                    <a:pt x="1747" y="6"/>
                  </a:cubicBezTo>
                  <a:cubicBezTo>
                    <a:pt x="1708" y="8"/>
                    <a:pt x="1708" y="8"/>
                    <a:pt x="1708" y="8"/>
                  </a:cubicBezTo>
                  <a:cubicBezTo>
                    <a:pt x="1682" y="9"/>
                    <a:pt x="1656" y="10"/>
                    <a:pt x="1631" y="12"/>
                  </a:cubicBezTo>
                  <a:cubicBezTo>
                    <a:pt x="1579" y="15"/>
                    <a:pt x="1527" y="18"/>
                    <a:pt x="1476" y="23"/>
                  </a:cubicBezTo>
                  <a:cubicBezTo>
                    <a:pt x="1424" y="28"/>
                    <a:pt x="1373" y="34"/>
                    <a:pt x="1322" y="42"/>
                  </a:cubicBezTo>
                  <a:cubicBezTo>
                    <a:pt x="1271" y="50"/>
                    <a:pt x="1220" y="60"/>
                    <a:pt x="1170" y="74"/>
                  </a:cubicBezTo>
                  <a:cubicBezTo>
                    <a:pt x="1151" y="79"/>
                    <a:pt x="1151" y="79"/>
                    <a:pt x="1151" y="79"/>
                  </a:cubicBezTo>
                  <a:cubicBezTo>
                    <a:pt x="1145" y="81"/>
                    <a:pt x="1139" y="83"/>
                    <a:pt x="1133" y="85"/>
                  </a:cubicBezTo>
                  <a:cubicBezTo>
                    <a:pt x="1120" y="89"/>
                    <a:pt x="1108" y="92"/>
                    <a:pt x="1096" y="97"/>
                  </a:cubicBezTo>
                  <a:cubicBezTo>
                    <a:pt x="1084" y="102"/>
                    <a:pt x="1072" y="106"/>
                    <a:pt x="1060" y="111"/>
                  </a:cubicBezTo>
                  <a:cubicBezTo>
                    <a:pt x="1042" y="119"/>
                    <a:pt x="1042" y="119"/>
                    <a:pt x="1042" y="119"/>
                  </a:cubicBezTo>
                  <a:cubicBezTo>
                    <a:pt x="1025" y="127"/>
                    <a:pt x="1025" y="127"/>
                    <a:pt x="1025" y="127"/>
                  </a:cubicBezTo>
                  <a:cubicBezTo>
                    <a:pt x="978" y="150"/>
                    <a:pt x="934" y="178"/>
                    <a:pt x="891" y="205"/>
                  </a:cubicBezTo>
                  <a:cubicBezTo>
                    <a:pt x="847" y="234"/>
                    <a:pt x="804" y="262"/>
                    <a:pt x="758" y="287"/>
                  </a:cubicBezTo>
                  <a:cubicBezTo>
                    <a:pt x="747" y="293"/>
                    <a:pt x="735" y="299"/>
                    <a:pt x="724" y="305"/>
                  </a:cubicBezTo>
                  <a:cubicBezTo>
                    <a:pt x="718" y="308"/>
                    <a:pt x="712" y="310"/>
                    <a:pt x="706" y="313"/>
                  </a:cubicBezTo>
                  <a:cubicBezTo>
                    <a:pt x="700" y="316"/>
                    <a:pt x="694" y="318"/>
                    <a:pt x="689" y="321"/>
                  </a:cubicBezTo>
                  <a:cubicBezTo>
                    <a:pt x="665" y="331"/>
                    <a:pt x="640" y="340"/>
                    <a:pt x="615" y="347"/>
                  </a:cubicBezTo>
                  <a:cubicBezTo>
                    <a:pt x="516" y="375"/>
                    <a:pt x="413" y="394"/>
                    <a:pt x="310" y="404"/>
                  </a:cubicBezTo>
                  <a:cubicBezTo>
                    <a:pt x="207" y="414"/>
                    <a:pt x="103" y="415"/>
                    <a:pt x="0" y="405"/>
                  </a:cubicBezTo>
                  <a:cubicBezTo>
                    <a:pt x="103" y="415"/>
                    <a:pt x="207" y="413"/>
                    <a:pt x="310" y="403"/>
                  </a:cubicBezTo>
                  <a:cubicBezTo>
                    <a:pt x="413" y="393"/>
                    <a:pt x="515" y="374"/>
                    <a:pt x="615" y="345"/>
                  </a:cubicBezTo>
                  <a:cubicBezTo>
                    <a:pt x="639" y="338"/>
                    <a:pt x="664" y="329"/>
                    <a:pt x="688" y="319"/>
                  </a:cubicBezTo>
                  <a:cubicBezTo>
                    <a:pt x="694" y="317"/>
                    <a:pt x="699" y="314"/>
                    <a:pt x="705" y="311"/>
                  </a:cubicBezTo>
                  <a:cubicBezTo>
                    <a:pt x="711" y="308"/>
                    <a:pt x="717" y="306"/>
                    <a:pt x="723" y="303"/>
                  </a:cubicBezTo>
                  <a:cubicBezTo>
                    <a:pt x="734" y="297"/>
                    <a:pt x="746" y="291"/>
                    <a:pt x="757" y="285"/>
                  </a:cubicBezTo>
                  <a:cubicBezTo>
                    <a:pt x="803" y="260"/>
                    <a:pt x="846" y="232"/>
                    <a:pt x="889" y="203"/>
                  </a:cubicBezTo>
                  <a:cubicBezTo>
                    <a:pt x="933" y="175"/>
                    <a:pt x="977" y="148"/>
                    <a:pt x="1023" y="125"/>
                  </a:cubicBezTo>
                  <a:cubicBezTo>
                    <a:pt x="1041" y="116"/>
                    <a:pt x="1041" y="116"/>
                    <a:pt x="1041" y="116"/>
                  </a:cubicBezTo>
                  <a:cubicBezTo>
                    <a:pt x="1059" y="109"/>
                    <a:pt x="1059" y="109"/>
                    <a:pt x="1059" y="109"/>
                  </a:cubicBezTo>
                  <a:cubicBezTo>
                    <a:pt x="1071" y="103"/>
                    <a:pt x="1083" y="99"/>
                    <a:pt x="1095" y="95"/>
                  </a:cubicBezTo>
                  <a:cubicBezTo>
                    <a:pt x="1107" y="90"/>
                    <a:pt x="1120" y="86"/>
                    <a:pt x="1132" y="82"/>
                  </a:cubicBezTo>
                  <a:cubicBezTo>
                    <a:pt x="1138" y="80"/>
                    <a:pt x="1144" y="78"/>
                    <a:pt x="1150" y="76"/>
                  </a:cubicBezTo>
                  <a:cubicBezTo>
                    <a:pt x="1169" y="71"/>
                    <a:pt x="1169" y="71"/>
                    <a:pt x="1169" y="71"/>
                  </a:cubicBezTo>
                  <a:cubicBezTo>
                    <a:pt x="1219" y="58"/>
                    <a:pt x="1270" y="47"/>
                    <a:pt x="1321" y="39"/>
                  </a:cubicBezTo>
                  <a:cubicBezTo>
                    <a:pt x="1372" y="31"/>
                    <a:pt x="1424" y="25"/>
                    <a:pt x="1475" y="20"/>
                  </a:cubicBezTo>
                  <a:cubicBezTo>
                    <a:pt x="1527" y="15"/>
                    <a:pt x="1579" y="12"/>
                    <a:pt x="1630" y="9"/>
                  </a:cubicBezTo>
                  <a:cubicBezTo>
                    <a:pt x="1656" y="7"/>
                    <a:pt x="1682" y="6"/>
                    <a:pt x="1708" y="4"/>
                  </a:cubicBezTo>
                  <a:cubicBezTo>
                    <a:pt x="1747" y="3"/>
                    <a:pt x="1747" y="3"/>
                    <a:pt x="1747" y="3"/>
                  </a:cubicBezTo>
                  <a:cubicBezTo>
                    <a:pt x="1760" y="2"/>
                    <a:pt x="1773" y="1"/>
                    <a:pt x="1786" y="1"/>
                  </a:cubicBezTo>
                  <a:cubicBezTo>
                    <a:pt x="1824" y="0"/>
                    <a:pt x="1824" y="0"/>
                    <a:pt x="1824" y="0"/>
                  </a:cubicBezTo>
                  <a:cubicBezTo>
                    <a:pt x="1828" y="0"/>
                    <a:pt x="1831" y="0"/>
                    <a:pt x="1834" y="0"/>
                  </a:cubicBezTo>
                  <a:cubicBezTo>
                    <a:pt x="1844" y="0"/>
                    <a:pt x="1844" y="0"/>
                    <a:pt x="1844" y="0"/>
                  </a:cubicBezTo>
                  <a:cubicBezTo>
                    <a:pt x="1863" y="0"/>
                    <a:pt x="1863" y="0"/>
                    <a:pt x="1863" y="0"/>
                  </a:cubicBezTo>
                  <a:cubicBezTo>
                    <a:pt x="1889" y="0"/>
                    <a:pt x="1915" y="3"/>
                    <a:pt x="1941" y="4"/>
                  </a:cubicBezTo>
                  <a:cubicBezTo>
                    <a:pt x="1954" y="5"/>
                    <a:pt x="1967" y="7"/>
                    <a:pt x="1980" y="8"/>
                  </a:cubicBezTo>
                  <a:cubicBezTo>
                    <a:pt x="1999" y="10"/>
                    <a:pt x="1999" y="10"/>
                    <a:pt x="1999" y="10"/>
                  </a:cubicBezTo>
                  <a:cubicBezTo>
                    <a:pt x="2018" y="13"/>
                    <a:pt x="2018" y="13"/>
                    <a:pt x="2018" y="13"/>
                  </a:cubicBezTo>
                  <a:cubicBezTo>
                    <a:pt x="2031" y="15"/>
                    <a:pt x="2044" y="17"/>
                    <a:pt x="2057" y="19"/>
                  </a:cubicBezTo>
                  <a:cubicBezTo>
                    <a:pt x="2095" y="26"/>
                    <a:pt x="2095" y="26"/>
                    <a:pt x="2095" y="26"/>
                  </a:cubicBezTo>
                  <a:cubicBezTo>
                    <a:pt x="2146" y="36"/>
                    <a:pt x="2196" y="49"/>
                    <a:pt x="2246" y="63"/>
                  </a:cubicBezTo>
                  <a:cubicBezTo>
                    <a:pt x="2265" y="69"/>
                    <a:pt x="2265" y="69"/>
                    <a:pt x="2265" y="69"/>
                  </a:cubicBezTo>
                  <a:cubicBezTo>
                    <a:pt x="2283" y="74"/>
                    <a:pt x="2283" y="74"/>
                    <a:pt x="2283" y="74"/>
                  </a:cubicBezTo>
                  <a:cubicBezTo>
                    <a:pt x="2295" y="78"/>
                    <a:pt x="2308" y="82"/>
                    <a:pt x="2320" y="86"/>
                  </a:cubicBezTo>
                  <a:cubicBezTo>
                    <a:pt x="2345" y="94"/>
                    <a:pt x="2369" y="102"/>
                    <a:pt x="2394" y="111"/>
                  </a:cubicBezTo>
                  <a:cubicBezTo>
                    <a:pt x="2443" y="128"/>
                    <a:pt x="2491" y="145"/>
                    <a:pt x="2540" y="163"/>
                  </a:cubicBezTo>
                  <a:cubicBezTo>
                    <a:pt x="2613" y="190"/>
                    <a:pt x="2613" y="190"/>
                    <a:pt x="2613" y="190"/>
                  </a:cubicBezTo>
                  <a:cubicBezTo>
                    <a:pt x="2631" y="197"/>
                    <a:pt x="2631" y="197"/>
                    <a:pt x="2631" y="197"/>
                  </a:cubicBezTo>
                  <a:cubicBezTo>
                    <a:pt x="2650" y="203"/>
                    <a:pt x="2650" y="203"/>
                    <a:pt x="2650" y="203"/>
                  </a:cubicBezTo>
                  <a:cubicBezTo>
                    <a:pt x="2686" y="216"/>
                    <a:pt x="2686" y="216"/>
                    <a:pt x="2686" y="216"/>
                  </a:cubicBezTo>
                  <a:cubicBezTo>
                    <a:pt x="2785" y="247"/>
                    <a:pt x="2886" y="270"/>
                    <a:pt x="2988" y="286"/>
                  </a:cubicBezTo>
                  <a:cubicBezTo>
                    <a:pt x="3193" y="318"/>
                    <a:pt x="3401" y="325"/>
                    <a:pt x="3607" y="317"/>
                  </a:cubicBezTo>
                  <a:cubicBezTo>
                    <a:pt x="3659" y="315"/>
                    <a:pt x="3711" y="316"/>
                    <a:pt x="3763" y="319"/>
                  </a:cubicBezTo>
                  <a:cubicBezTo>
                    <a:pt x="3814" y="322"/>
                    <a:pt x="3866" y="326"/>
                    <a:pt x="3918" y="328"/>
                  </a:cubicBezTo>
                  <a:cubicBezTo>
                    <a:pt x="3944" y="329"/>
                    <a:pt x="3970" y="329"/>
                    <a:pt x="3995" y="329"/>
                  </a:cubicBezTo>
                  <a:cubicBezTo>
                    <a:pt x="4021" y="328"/>
                    <a:pt x="4047" y="326"/>
                    <a:pt x="4073" y="325"/>
                  </a:cubicBezTo>
                  <a:cubicBezTo>
                    <a:pt x="4125" y="322"/>
                    <a:pt x="4176" y="320"/>
                    <a:pt x="4228" y="319"/>
                  </a:cubicBezTo>
                  <a:cubicBezTo>
                    <a:pt x="4435" y="315"/>
                    <a:pt x="4643" y="321"/>
                    <a:pt x="4849" y="3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9" name="Freeform 65">
              <a:extLst>
                <a:ext uri="{FF2B5EF4-FFF2-40B4-BE49-F238E27FC236}">
                  <a16:creationId xmlns:a16="http://schemas.microsoft.com/office/drawing/2014/main" id="{ED7852C2-7100-172D-9779-8A842DC1529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1688" y="4297363"/>
              <a:ext cx="12114213" cy="1125538"/>
            </a:xfrm>
            <a:custGeom>
              <a:avLst/>
              <a:gdLst>
                <a:gd name="T0" fmla="*/ 4225 w 4850"/>
                <a:gd name="T1" fmla="*/ 336 h 450"/>
                <a:gd name="T2" fmla="*/ 3991 w 4850"/>
                <a:gd name="T3" fmla="*/ 354 h 450"/>
                <a:gd name="T4" fmla="*/ 3601 w 4850"/>
                <a:gd name="T5" fmla="*/ 370 h 450"/>
                <a:gd name="T6" fmla="*/ 2976 w 4850"/>
                <a:gd name="T7" fmla="*/ 354 h 450"/>
                <a:gd name="T8" fmla="*/ 2861 w 4850"/>
                <a:gd name="T9" fmla="*/ 333 h 450"/>
                <a:gd name="T10" fmla="*/ 2785 w 4850"/>
                <a:gd name="T11" fmla="*/ 316 h 450"/>
                <a:gd name="T12" fmla="*/ 2672 w 4850"/>
                <a:gd name="T13" fmla="*/ 283 h 450"/>
                <a:gd name="T14" fmla="*/ 2598 w 4850"/>
                <a:gd name="T15" fmla="*/ 257 h 450"/>
                <a:gd name="T16" fmla="*/ 2381 w 4850"/>
                <a:gd name="T17" fmla="*/ 169 h 450"/>
                <a:gd name="T18" fmla="*/ 2236 w 4850"/>
                <a:gd name="T19" fmla="*/ 111 h 450"/>
                <a:gd name="T20" fmla="*/ 2125 w 4850"/>
                <a:gd name="T21" fmla="*/ 72 h 450"/>
                <a:gd name="T22" fmla="*/ 2088 w 4850"/>
                <a:gd name="T23" fmla="*/ 61 h 450"/>
                <a:gd name="T24" fmla="*/ 1897 w 4850"/>
                <a:gd name="T25" fmla="*/ 17 h 450"/>
                <a:gd name="T26" fmla="*/ 1859 w 4850"/>
                <a:gd name="T27" fmla="*/ 12 h 450"/>
                <a:gd name="T28" fmla="*/ 1820 w 4850"/>
                <a:gd name="T29" fmla="*/ 8 h 450"/>
                <a:gd name="T30" fmla="*/ 1742 w 4850"/>
                <a:gd name="T31" fmla="*/ 4 h 450"/>
                <a:gd name="T32" fmla="*/ 1703 w 4850"/>
                <a:gd name="T33" fmla="*/ 4 h 450"/>
                <a:gd name="T34" fmla="*/ 1469 w 4850"/>
                <a:gd name="T35" fmla="*/ 12 h 450"/>
                <a:gd name="T36" fmla="*/ 1161 w 4850"/>
                <a:gd name="T37" fmla="*/ 63 h 450"/>
                <a:gd name="T38" fmla="*/ 885 w 4850"/>
                <a:gd name="T39" fmla="*/ 205 h 450"/>
                <a:gd name="T40" fmla="*/ 616 w 4850"/>
                <a:gd name="T41" fmla="*/ 364 h 450"/>
                <a:gd name="T42" fmla="*/ 0 w 4850"/>
                <a:gd name="T43" fmla="*/ 437 h 450"/>
                <a:gd name="T44" fmla="*/ 616 w 4850"/>
                <a:gd name="T45" fmla="*/ 362 h 450"/>
                <a:gd name="T46" fmla="*/ 884 w 4850"/>
                <a:gd name="T47" fmla="*/ 203 h 450"/>
                <a:gd name="T48" fmla="*/ 1160 w 4850"/>
                <a:gd name="T49" fmla="*/ 60 h 450"/>
                <a:gd name="T50" fmla="*/ 1468 w 4850"/>
                <a:gd name="T51" fmla="*/ 9 h 450"/>
                <a:gd name="T52" fmla="*/ 1703 w 4850"/>
                <a:gd name="T53" fmla="*/ 1 h 450"/>
                <a:gd name="T54" fmla="*/ 1742 w 4850"/>
                <a:gd name="T55" fmla="*/ 1 h 450"/>
                <a:gd name="T56" fmla="*/ 1820 w 4850"/>
                <a:gd name="T57" fmla="*/ 5 h 450"/>
                <a:gd name="T58" fmla="*/ 1859 w 4850"/>
                <a:gd name="T59" fmla="*/ 9 h 450"/>
                <a:gd name="T60" fmla="*/ 1898 w 4850"/>
                <a:gd name="T61" fmla="*/ 14 h 450"/>
                <a:gd name="T62" fmla="*/ 2089 w 4850"/>
                <a:gd name="T63" fmla="*/ 57 h 450"/>
                <a:gd name="T64" fmla="*/ 2126 w 4850"/>
                <a:gd name="T65" fmla="*/ 69 h 450"/>
                <a:gd name="T66" fmla="*/ 2237 w 4850"/>
                <a:gd name="T67" fmla="*/ 107 h 450"/>
                <a:gd name="T68" fmla="*/ 2382 w 4850"/>
                <a:gd name="T69" fmla="*/ 165 h 450"/>
                <a:gd name="T70" fmla="*/ 2599 w 4850"/>
                <a:gd name="T71" fmla="*/ 254 h 450"/>
                <a:gd name="T72" fmla="*/ 2673 w 4850"/>
                <a:gd name="T73" fmla="*/ 280 h 450"/>
                <a:gd name="T74" fmla="*/ 2786 w 4850"/>
                <a:gd name="T75" fmla="*/ 312 h 450"/>
                <a:gd name="T76" fmla="*/ 2862 w 4850"/>
                <a:gd name="T77" fmla="*/ 330 h 450"/>
                <a:gd name="T78" fmla="*/ 2977 w 4850"/>
                <a:gd name="T79" fmla="*/ 351 h 450"/>
                <a:gd name="T80" fmla="*/ 3600 w 4850"/>
                <a:gd name="T81" fmla="*/ 367 h 450"/>
                <a:gd name="T82" fmla="*/ 3991 w 4850"/>
                <a:gd name="T83" fmla="*/ 351 h 450"/>
                <a:gd name="T84" fmla="*/ 4225 w 4850"/>
                <a:gd name="T85" fmla="*/ 334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50" h="450">
                  <a:moveTo>
                    <a:pt x="4850" y="354"/>
                  </a:moveTo>
                  <a:cubicBezTo>
                    <a:pt x="4642" y="334"/>
                    <a:pt x="4433" y="327"/>
                    <a:pt x="4225" y="336"/>
                  </a:cubicBezTo>
                  <a:cubicBezTo>
                    <a:pt x="4173" y="339"/>
                    <a:pt x="4121" y="342"/>
                    <a:pt x="4069" y="346"/>
                  </a:cubicBezTo>
                  <a:cubicBezTo>
                    <a:pt x="3991" y="354"/>
                    <a:pt x="3991" y="354"/>
                    <a:pt x="3991" y="354"/>
                  </a:cubicBezTo>
                  <a:cubicBezTo>
                    <a:pt x="3965" y="356"/>
                    <a:pt x="3939" y="357"/>
                    <a:pt x="3913" y="358"/>
                  </a:cubicBezTo>
                  <a:cubicBezTo>
                    <a:pt x="3809" y="363"/>
                    <a:pt x="3704" y="360"/>
                    <a:pt x="3601" y="370"/>
                  </a:cubicBezTo>
                  <a:cubicBezTo>
                    <a:pt x="3497" y="379"/>
                    <a:pt x="3392" y="383"/>
                    <a:pt x="3288" y="381"/>
                  </a:cubicBezTo>
                  <a:cubicBezTo>
                    <a:pt x="3184" y="378"/>
                    <a:pt x="3080" y="370"/>
                    <a:pt x="2976" y="354"/>
                  </a:cubicBezTo>
                  <a:cubicBezTo>
                    <a:pt x="2951" y="351"/>
                    <a:pt x="2925" y="346"/>
                    <a:pt x="2899" y="341"/>
                  </a:cubicBezTo>
                  <a:cubicBezTo>
                    <a:pt x="2886" y="339"/>
                    <a:pt x="2874" y="336"/>
                    <a:pt x="2861" y="333"/>
                  </a:cubicBezTo>
                  <a:cubicBezTo>
                    <a:pt x="2823" y="325"/>
                    <a:pt x="2823" y="325"/>
                    <a:pt x="2823" y="325"/>
                  </a:cubicBezTo>
                  <a:cubicBezTo>
                    <a:pt x="2785" y="316"/>
                    <a:pt x="2785" y="316"/>
                    <a:pt x="2785" y="316"/>
                  </a:cubicBezTo>
                  <a:cubicBezTo>
                    <a:pt x="2772" y="312"/>
                    <a:pt x="2759" y="310"/>
                    <a:pt x="2747" y="306"/>
                  </a:cubicBezTo>
                  <a:cubicBezTo>
                    <a:pt x="2722" y="298"/>
                    <a:pt x="2697" y="292"/>
                    <a:pt x="2672" y="283"/>
                  </a:cubicBezTo>
                  <a:cubicBezTo>
                    <a:pt x="2635" y="271"/>
                    <a:pt x="2635" y="271"/>
                    <a:pt x="2635" y="271"/>
                  </a:cubicBezTo>
                  <a:cubicBezTo>
                    <a:pt x="2598" y="257"/>
                    <a:pt x="2598" y="257"/>
                    <a:pt x="2598" y="257"/>
                  </a:cubicBezTo>
                  <a:cubicBezTo>
                    <a:pt x="2574" y="248"/>
                    <a:pt x="2549" y="238"/>
                    <a:pt x="2525" y="228"/>
                  </a:cubicBezTo>
                  <a:cubicBezTo>
                    <a:pt x="2381" y="169"/>
                    <a:pt x="2381" y="169"/>
                    <a:pt x="2381" y="169"/>
                  </a:cubicBezTo>
                  <a:cubicBezTo>
                    <a:pt x="2357" y="159"/>
                    <a:pt x="2333" y="149"/>
                    <a:pt x="2308" y="139"/>
                  </a:cubicBezTo>
                  <a:cubicBezTo>
                    <a:pt x="2284" y="130"/>
                    <a:pt x="2260" y="120"/>
                    <a:pt x="2236" y="111"/>
                  </a:cubicBezTo>
                  <a:cubicBezTo>
                    <a:pt x="2211" y="102"/>
                    <a:pt x="2187" y="93"/>
                    <a:pt x="2162" y="84"/>
                  </a:cubicBezTo>
                  <a:cubicBezTo>
                    <a:pt x="2150" y="80"/>
                    <a:pt x="2137" y="76"/>
                    <a:pt x="2125" y="72"/>
                  </a:cubicBezTo>
                  <a:cubicBezTo>
                    <a:pt x="2106" y="66"/>
                    <a:pt x="2106" y="66"/>
                    <a:pt x="2106" y="66"/>
                  </a:cubicBezTo>
                  <a:cubicBezTo>
                    <a:pt x="2100" y="64"/>
                    <a:pt x="2094" y="63"/>
                    <a:pt x="2088" y="61"/>
                  </a:cubicBezTo>
                  <a:cubicBezTo>
                    <a:pt x="2038" y="45"/>
                    <a:pt x="1987" y="34"/>
                    <a:pt x="1936" y="24"/>
                  </a:cubicBezTo>
                  <a:cubicBezTo>
                    <a:pt x="1897" y="17"/>
                    <a:pt x="1897" y="17"/>
                    <a:pt x="1897" y="17"/>
                  </a:cubicBezTo>
                  <a:cubicBezTo>
                    <a:pt x="1891" y="16"/>
                    <a:pt x="1885" y="16"/>
                    <a:pt x="1878" y="15"/>
                  </a:cubicBezTo>
                  <a:cubicBezTo>
                    <a:pt x="1859" y="12"/>
                    <a:pt x="1859" y="12"/>
                    <a:pt x="1859" y="12"/>
                  </a:cubicBezTo>
                  <a:cubicBezTo>
                    <a:pt x="1839" y="10"/>
                    <a:pt x="1839" y="10"/>
                    <a:pt x="1839" y="10"/>
                  </a:cubicBezTo>
                  <a:cubicBezTo>
                    <a:pt x="1833" y="9"/>
                    <a:pt x="1826" y="9"/>
                    <a:pt x="1820" y="8"/>
                  </a:cubicBezTo>
                  <a:cubicBezTo>
                    <a:pt x="1781" y="5"/>
                    <a:pt x="1781" y="5"/>
                    <a:pt x="1781" y="5"/>
                  </a:cubicBezTo>
                  <a:cubicBezTo>
                    <a:pt x="1768" y="5"/>
                    <a:pt x="1755" y="5"/>
                    <a:pt x="1742" y="4"/>
                  </a:cubicBezTo>
                  <a:cubicBezTo>
                    <a:pt x="1722" y="4"/>
                    <a:pt x="1722" y="4"/>
                    <a:pt x="1722" y="4"/>
                  </a:cubicBezTo>
                  <a:cubicBezTo>
                    <a:pt x="1716" y="4"/>
                    <a:pt x="1709" y="4"/>
                    <a:pt x="1703" y="4"/>
                  </a:cubicBezTo>
                  <a:cubicBezTo>
                    <a:pt x="1677" y="4"/>
                    <a:pt x="1651" y="4"/>
                    <a:pt x="1625" y="5"/>
                  </a:cubicBezTo>
                  <a:cubicBezTo>
                    <a:pt x="1573" y="6"/>
                    <a:pt x="1521" y="8"/>
                    <a:pt x="1469" y="12"/>
                  </a:cubicBezTo>
                  <a:cubicBezTo>
                    <a:pt x="1417" y="16"/>
                    <a:pt x="1365" y="22"/>
                    <a:pt x="1313" y="30"/>
                  </a:cubicBezTo>
                  <a:cubicBezTo>
                    <a:pt x="1262" y="38"/>
                    <a:pt x="1211" y="48"/>
                    <a:pt x="1161" y="63"/>
                  </a:cubicBezTo>
                  <a:cubicBezTo>
                    <a:pt x="1111" y="77"/>
                    <a:pt x="1062" y="96"/>
                    <a:pt x="1017" y="121"/>
                  </a:cubicBezTo>
                  <a:cubicBezTo>
                    <a:pt x="971" y="146"/>
                    <a:pt x="927" y="175"/>
                    <a:pt x="885" y="205"/>
                  </a:cubicBezTo>
                  <a:cubicBezTo>
                    <a:pt x="842" y="235"/>
                    <a:pt x="800" y="266"/>
                    <a:pt x="756" y="294"/>
                  </a:cubicBezTo>
                  <a:cubicBezTo>
                    <a:pt x="712" y="321"/>
                    <a:pt x="665" y="346"/>
                    <a:pt x="616" y="364"/>
                  </a:cubicBezTo>
                  <a:cubicBezTo>
                    <a:pt x="518" y="400"/>
                    <a:pt x="416" y="423"/>
                    <a:pt x="313" y="436"/>
                  </a:cubicBezTo>
                  <a:cubicBezTo>
                    <a:pt x="209" y="449"/>
                    <a:pt x="104" y="450"/>
                    <a:pt x="0" y="437"/>
                  </a:cubicBezTo>
                  <a:cubicBezTo>
                    <a:pt x="104" y="450"/>
                    <a:pt x="209" y="448"/>
                    <a:pt x="312" y="435"/>
                  </a:cubicBezTo>
                  <a:cubicBezTo>
                    <a:pt x="416" y="422"/>
                    <a:pt x="518" y="398"/>
                    <a:pt x="616" y="362"/>
                  </a:cubicBezTo>
                  <a:cubicBezTo>
                    <a:pt x="664" y="344"/>
                    <a:pt x="711" y="320"/>
                    <a:pt x="755" y="292"/>
                  </a:cubicBezTo>
                  <a:cubicBezTo>
                    <a:pt x="799" y="264"/>
                    <a:pt x="841" y="233"/>
                    <a:pt x="884" y="203"/>
                  </a:cubicBezTo>
                  <a:cubicBezTo>
                    <a:pt x="926" y="173"/>
                    <a:pt x="969" y="144"/>
                    <a:pt x="1015" y="119"/>
                  </a:cubicBezTo>
                  <a:cubicBezTo>
                    <a:pt x="1061" y="94"/>
                    <a:pt x="1110" y="75"/>
                    <a:pt x="1160" y="60"/>
                  </a:cubicBezTo>
                  <a:cubicBezTo>
                    <a:pt x="1210" y="45"/>
                    <a:pt x="1261" y="35"/>
                    <a:pt x="1313" y="27"/>
                  </a:cubicBezTo>
                  <a:cubicBezTo>
                    <a:pt x="1364" y="19"/>
                    <a:pt x="1416" y="13"/>
                    <a:pt x="1468" y="9"/>
                  </a:cubicBezTo>
                  <a:cubicBezTo>
                    <a:pt x="1520" y="5"/>
                    <a:pt x="1573" y="3"/>
                    <a:pt x="1625" y="2"/>
                  </a:cubicBezTo>
                  <a:cubicBezTo>
                    <a:pt x="1651" y="1"/>
                    <a:pt x="1677" y="1"/>
                    <a:pt x="1703" y="1"/>
                  </a:cubicBezTo>
                  <a:cubicBezTo>
                    <a:pt x="1709" y="1"/>
                    <a:pt x="1716" y="0"/>
                    <a:pt x="1722" y="1"/>
                  </a:cubicBezTo>
                  <a:cubicBezTo>
                    <a:pt x="1742" y="1"/>
                    <a:pt x="1742" y="1"/>
                    <a:pt x="1742" y="1"/>
                  </a:cubicBezTo>
                  <a:cubicBezTo>
                    <a:pt x="1755" y="1"/>
                    <a:pt x="1768" y="1"/>
                    <a:pt x="1781" y="2"/>
                  </a:cubicBezTo>
                  <a:cubicBezTo>
                    <a:pt x="1820" y="5"/>
                    <a:pt x="1820" y="5"/>
                    <a:pt x="1820" y="5"/>
                  </a:cubicBezTo>
                  <a:cubicBezTo>
                    <a:pt x="1827" y="5"/>
                    <a:pt x="1833" y="6"/>
                    <a:pt x="1840" y="7"/>
                  </a:cubicBezTo>
                  <a:cubicBezTo>
                    <a:pt x="1859" y="9"/>
                    <a:pt x="1859" y="9"/>
                    <a:pt x="1859" y="9"/>
                  </a:cubicBezTo>
                  <a:cubicBezTo>
                    <a:pt x="1879" y="11"/>
                    <a:pt x="1879" y="11"/>
                    <a:pt x="1879" y="11"/>
                  </a:cubicBezTo>
                  <a:cubicBezTo>
                    <a:pt x="1885" y="12"/>
                    <a:pt x="1892" y="13"/>
                    <a:pt x="1898" y="14"/>
                  </a:cubicBezTo>
                  <a:cubicBezTo>
                    <a:pt x="1937" y="20"/>
                    <a:pt x="1937" y="20"/>
                    <a:pt x="1937" y="20"/>
                  </a:cubicBezTo>
                  <a:cubicBezTo>
                    <a:pt x="1988" y="30"/>
                    <a:pt x="2039" y="42"/>
                    <a:pt x="2089" y="57"/>
                  </a:cubicBezTo>
                  <a:cubicBezTo>
                    <a:pt x="2095" y="59"/>
                    <a:pt x="2101" y="61"/>
                    <a:pt x="2107" y="63"/>
                  </a:cubicBezTo>
                  <a:cubicBezTo>
                    <a:pt x="2126" y="69"/>
                    <a:pt x="2126" y="69"/>
                    <a:pt x="2126" y="69"/>
                  </a:cubicBezTo>
                  <a:cubicBezTo>
                    <a:pt x="2138" y="73"/>
                    <a:pt x="2151" y="76"/>
                    <a:pt x="2163" y="81"/>
                  </a:cubicBezTo>
                  <a:cubicBezTo>
                    <a:pt x="2188" y="89"/>
                    <a:pt x="2213" y="98"/>
                    <a:pt x="2237" y="107"/>
                  </a:cubicBezTo>
                  <a:cubicBezTo>
                    <a:pt x="2261" y="116"/>
                    <a:pt x="2286" y="126"/>
                    <a:pt x="2310" y="135"/>
                  </a:cubicBezTo>
                  <a:cubicBezTo>
                    <a:pt x="2334" y="145"/>
                    <a:pt x="2358" y="155"/>
                    <a:pt x="2382" y="165"/>
                  </a:cubicBezTo>
                  <a:cubicBezTo>
                    <a:pt x="2527" y="225"/>
                    <a:pt x="2527" y="225"/>
                    <a:pt x="2527" y="225"/>
                  </a:cubicBezTo>
                  <a:cubicBezTo>
                    <a:pt x="2551" y="235"/>
                    <a:pt x="2575" y="245"/>
                    <a:pt x="2599" y="254"/>
                  </a:cubicBezTo>
                  <a:cubicBezTo>
                    <a:pt x="2636" y="267"/>
                    <a:pt x="2636" y="267"/>
                    <a:pt x="2636" y="267"/>
                  </a:cubicBezTo>
                  <a:cubicBezTo>
                    <a:pt x="2673" y="280"/>
                    <a:pt x="2673" y="280"/>
                    <a:pt x="2673" y="280"/>
                  </a:cubicBezTo>
                  <a:cubicBezTo>
                    <a:pt x="2698" y="288"/>
                    <a:pt x="2723" y="295"/>
                    <a:pt x="2748" y="302"/>
                  </a:cubicBezTo>
                  <a:cubicBezTo>
                    <a:pt x="2760" y="306"/>
                    <a:pt x="2773" y="309"/>
                    <a:pt x="2786" y="312"/>
                  </a:cubicBezTo>
                  <a:cubicBezTo>
                    <a:pt x="2823" y="322"/>
                    <a:pt x="2823" y="322"/>
                    <a:pt x="2823" y="322"/>
                  </a:cubicBezTo>
                  <a:cubicBezTo>
                    <a:pt x="2862" y="330"/>
                    <a:pt x="2862" y="330"/>
                    <a:pt x="2862" y="330"/>
                  </a:cubicBezTo>
                  <a:cubicBezTo>
                    <a:pt x="2874" y="333"/>
                    <a:pt x="2887" y="335"/>
                    <a:pt x="2900" y="338"/>
                  </a:cubicBezTo>
                  <a:cubicBezTo>
                    <a:pt x="2926" y="342"/>
                    <a:pt x="2951" y="347"/>
                    <a:pt x="2977" y="351"/>
                  </a:cubicBezTo>
                  <a:cubicBezTo>
                    <a:pt x="3080" y="366"/>
                    <a:pt x="3184" y="375"/>
                    <a:pt x="3288" y="378"/>
                  </a:cubicBezTo>
                  <a:cubicBezTo>
                    <a:pt x="3392" y="380"/>
                    <a:pt x="3496" y="376"/>
                    <a:pt x="3600" y="367"/>
                  </a:cubicBezTo>
                  <a:cubicBezTo>
                    <a:pt x="3704" y="357"/>
                    <a:pt x="3809" y="360"/>
                    <a:pt x="3913" y="356"/>
                  </a:cubicBezTo>
                  <a:cubicBezTo>
                    <a:pt x="3939" y="355"/>
                    <a:pt x="3965" y="354"/>
                    <a:pt x="3991" y="351"/>
                  </a:cubicBezTo>
                  <a:cubicBezTo>
                    <a:pt x="4069" y="344"/>
                    <a:pt x="4069" y="344"/>
                    <a:pt x="4069" y="344"/>
                  </a:cubicBezTo>
                  <a:cubicBezTo>
                    <a:pt x="4121" y="340"/>
                    <a:pt x="4173" y="336"/>
                    <a:pt x="4225" y="334"/>
                  </a:cubicBezTo>
                  <a:cubicBezTo>
                    <a:pt x="4433" y="325"/>
                    <a:pt x="4642" y="333"/>
                    <a:pt x="4850" y="3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48" name="Oval 47">
            <a:extLst>
              <a:ext uri="{FF2B5EF4-FFF2-40B4-BE49-F238E27FC236}">
                <a16:creationId xmlns:a16="http://schemas.microsoft.com/office/drawing/2014/main" id="{C91AEF1A-F6D1-CBE9-C1A4-5094AF5B8A2B}"/>
              </a:ext>
            </a:extLst>
          </p:cNvPr>
          <p:cNvSpPr/>
          <p:nvPr userDrawn="1"/>
        </p:nvSpPr>
        <p:spPr>
          <a:xfrm>
            <a:off x="3968135" y="1301135"/>
            <a:ext cx="4255731" cy="4255731"/>
          </a:xfrm>
          <a:prstGeom prst="ellipse">
            <a:avLst/>
          </a:prstGeom>
          <a:noFill/>
          <a:ln w="22225" cap="rnd" cmpd="sng">
            <a:solidFill>
              <a:schemeClr val="bg1">
                <a:alpha val="56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BA0B8DE9-94A6-8DE5-5380-5126D0AF7DA4}"/>
              </a:ext>
            </a:extLst>
          </p:cNvPr>
          <p:cNvSpPr/>
          <p:nvPr userDrawn="1"/>
        </p:nvSpPr>
        <p:spPr>
          <a:xfrm>
            <a:off x="4201886" y="1534886"/>
            <a:ext cx="3788228" cy="378822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58242B1-AC24-F0A3-1B30-96C55256E10A}"/>
              </a:ext>
            </a:extLst>
          </p:cNvPr>
          <p:cNvSpPr txBox="1"/>
          <p:nvPr userDrawn="1"/>
        </p:nvSpPr>
        <p:spPr>
          <a:xfrm>
            <a:off x="4912215" y="4762394"/>
            <a:ext cx="2392968" cy="534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en-US" sz="1000" b="1" spc="300" baseline="0" dirty="0">
                <a:solidFill>
                  <a:schemeClr val="tx1"/>
                </a:solidFill>
                <a:latin typeface="IRANSans(MonoSpacedNum) UltraLi" panose="020B0506030804020204" pitchFamily="34" charset="-78"/>
                <a:cs typeface="IRANSans(MonoSpacedNum) UltraLi" panose="020B0506030804020204" pitchFamily="34" charset="-78"/>
              </a:rPr>
              <a:t>IDRO</a:t>
            </a:r>
          </a:p>
          <a:p>
            <a:pPr algn="ctr">
              <a:lnSpc>
                <a:spcPct val="150000"/>
              </a:lnSpc>
            </a:pPr>
            <a:r>
              <a:rPr lang="en-US" sz="1000" b="1" spc="300" baseline="0" dirty="0">
                <a:solidFill>
                  <a:schemeClr val="accent5">
                    <a:lumMod val="75000"/>
                  </a:schemeClr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1401</a:t>
            </a:r>
            <a:endParaRPr lang="id-ID" sz="1000" b="1" spc="300" baseline="0" dirty="0">
              <a:solidFill>
                <a:schemeClr val="accent5">
                  <a:lumMod val="75000"/>
                </a:schemeClr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DB27849E-F842-5504-83C8-C098E5ECA8E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502" y="1756944"/>
            <a:ext cx="704393" cy="689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544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</p:bld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2_Cryptonary Template - 4">
    <p:bg>
      <p:bgPr>
        <a:gradFill>
          <a:gsLst>
            <a:gs pos="0">
              <a:schemeClr val="bg1"/>
            </a:gs>
            <a:gs pos="100000">
              <a:schemeClr val="bg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>
            <a:extLst>
              <a:ext uri="{FF2B5EF4-FFF2-40B4-BE49-F238E27FC236}">
                <a16:creationId xmlns:a16="http://schemas.microsoft.com/office/drawing/2014/main" id="{DD05E008-998D-606C-0444-3F1EF26A8A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1003" y="0"/>
            <a:ext cx="749994" cy="68580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B8A02695-FAA6-7411-65AB-8AE9CDB46CA8}"/>
              </a:ext>
            </a:extLst>
          </p:cNvPr>
          <p:cNvGrpSpPr/>
          <p:nvPr userDrawn="1"/>
        </p:nvGrpSpPr>
        <p:grpSpPr>
          <a:xfrm>
            <a:off x="30162" y="1874981"/>
            <a:ext cx="12192000" cy="3364023"/>
            <a:chOff x="13449300" y="1441450"/>
            <a:chExt cx="12192000" cy="3981451"/>
          </a:xfrm>
          <a:solidFill>
            <a:schemeClr val="bg1">
              <a:lumMod val="85000"/>
              <a:alpha val="43000"/>
            </a:schemeClr>
          </a:solidFill>
        </p:grpSpPr>
        <p:sp>
          <p:nvSpPr>
            <p:cNvPr id="14" name="Freeform 32">
              <a:extLst>
                <a:ext uri="{FF2B5EF4-FFF2-40B4-BE49-F238E27FC236}">
                  <a16:creationId xmlns:a16="http://schemas.microsoft.com/office/drawing/2014/main" id="{B1960512-A9D0-1AC8-6F54-1A3349927A6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9625" y="1470025"/>
              <a:ext cx="12131675" cy="2552700"/>
            </a:xfrm>
            <a:custGeom>
              <a:avLst/>
              <a:gdLst>
                <a:gd name="T0" fmla="*/ 744 w 4857"/>
                <a:gd name="T1" fmla="*/ 938 h 1021"/>
                <a:gd name="T2" fmla="*/ 910 w 4857"/>
                <a:gd name="T3" fmla="*/ 881 h 1021"/>
                <a:gd name="T4" fmla="*/ 1012 w 4857"/>
                <a:gd name="T5" fmla="*/ 836 h 1021"/>
                <a:gd name="T6" fmla="*/ 1071 w 4857"/>
                <a:gd name="T7" fmla="*/ 807 h 1021"/>
                <a:gd name="T8" fmla="*/ 1148 w 4857"/>
                <a:gd name="T9" fmla="*/ 764 h 1021"/>
                <a:gd name="T10" fmla="*/ 1330 w 4857"/>
                <a:gd name="T11" fmla="*/ 639 h 1021"/>
                <a:gd name="T12" fmla="*/ 1720 w 4857"/>
                <a:gd name="T13" fmla="*/ 220 h 1021"/>
                <a:gd name="T14" fmla="*/ 1826 w 4857"/>
                <a:gd name="T15" fmla="*/ 107 h 1021"/>
                <a:gd name="T16" fmla="*/ 1860 w 4857"/>
                <a:gd name="T17" fmla="*/ 79 h 1021"/>
                <a:gd name="T18" fmla="*/ 1926 w 4857"/>
                <a:gd name="T19" fmla="*/ 38 h 1021"/>
                <a:gd name="T20" fmla="*/ 1961 w 4857"/>
                <a:gd name="T21" fmla="*/ 22 h 1021"/>
                <a:gd name="T22" fmla="*/ 1998 w 4857"/>
                <a:gd name="T23" fmla="*/ 9 h 1021"/>
                <a:gd name="T24" fmla="*/ 2129 w 4857"/>
                <a:gd name="T25" fmla="*/ 12 h 1021"/>
                <a:gd name="T26" fmla="*/ 2186 w 4857"/>
                <a:gd name="T27" fmla="*/ 47 h 1021"/>
                <a:gd name="T28" fmla="*/ 2323 w 4857"/>
                <a:gd name="T29" fmla="*/ 298 h 1021"/>
                <a:gd name="T30" fmla="*/ 2497 w 4857"/>
                <a:gd name="T31" fmla="*/ 602 h 1021"/>
                <a:gd name="T32" fmla="*/ 3156 w 4857"/>
                <a:gd name="T33" fmla="*/ 720 h 1021"/>
                <a:gd name="T34" fmla="*/ 3387 w 4857"/>
                <a:gd name="T35" fmla="*/ 592 h 1021"/>
                <a:gd name="T36" fmla="*/ 3532 w 4857"/>
                <a:gd name="T37" fmla="*/ 541 h 1021"/>
                <a:gd name="T38" fmla="*/ 3642 w 4857"/>
                <a:gd name="T39" fmla="*/ 550 h 1021"/>
                <a:gd name="T40" fmla="*/ 3980 w 4857"/>
                <a:gd name="T41" fmla="*/ 656 h 1021"/>
                <a:gd name="T42" fmla="*/ 4504 w 4857"/>
                <a:gd name="T43" fmla="*/ 722 h 1021"/>
                <a:gd name="T44" fmla="*/ 4327 w 4857"/>
                <a:gd name="T45" fmla="*/ 716 h 1021"/>
                <a:gd name="T46" fmla="*/ 3894 w 4857"/>
                <a:gd name="T47" fmla="*/ 634 h 1021"/>
                <a:gd name="T48" fmla="*/ 3554 w 4857"/>
                <a:gd name="T49" fmla="*/ 543 h 1021"/>
                <a:gd name="T50" fmla="*/ 3511 w 4857"/>
                <a:gd name="T51" fmla="*/ 546 h 1021"/>
                <a:gd name="T52" fmla="*/ 3314 w 4857"/>
                <a:gd name="T53" fmla="*/ 642 h 1021"/>
                <a:gd name="T54" fmla="*/ 2808 w 4857"/>
                <a:gd name="T55" fmla="*/ 757 h 1021"/>
                <a:gd name="T56" fmla="*/ 2437 w 4857"/>
                <a:gd name="T57" fmla="*/ 537 h 1021"/>
                <a:gd name="T58" fmla="*/ 2247 w 4857"/>
                <a:gd name="T59" fmla="*/ 139 h 1021"/>
                <a:gd name="T60" fmla="*/ 2175 w 4857"/>
                <a:gd name="T61" fmla="*/ 43 h 1021"/>
                <a:gd name="T62" fmla="*/ 2086 w 4857"/>
                <a:gd name="T63" fmla="*/ 5 h 1021"/>
                <a:gd name="T64" fmla="*/ 1978 w 4857"/>
                <a:gd name="T65" fmla="*/ 19 h 1021"/>
                <a:gd name="T66" fmla="*/ 1957 w 4857"/>
                <a:gd name="T67" fmla="*/ 27 h 1021"/>
                <a:gd name="T68" fmla="*/ 1918 w 4857"/>
                <a:gd name="T69" fmla="*/ 47 h 1021"/>
                <a:gd name="T70" fmla="*/ 1853 w 4857"/>
                <a:gd name="T71" fmla="*/ 89 h 1021"/>
                <a:gd name="T72" fmla="*/ 1812 w 4857"/>
                <a:gd name="T73" fmla="*/ 125 h 1021"/>
                <a:gd name="T74" fmla="*/ 1694 w 4857"/>
                <a:gd name="T75" fmla="*/ 256 h 1021"/>
                <a:gd name="T76" fmla="*/ 1187 w 4857"/>
                <a:gd name="T77" fmla="*/ 743 h 1021"/>
                <a:gd name="T78" fmla="*/ 1111 w 4857"/>
                <a:gd name="T79" fmla="*/ 788 h 1021"/>
                <a:gd name="T80" fmla="*/ 1032 w 4857"/>
                <a:gd name="T81" fmla="*/ 829 h 1021"/>
                <a:gd name="T82" fmla="*/ 992 w 4857"/>
                <a:gd name="T83" fmla="*/ 848 h 1021"/>
                <a:gd name="T84" fmla="*/ 870 w 4857"/>
                <a:gd name="T85" fmla="*/ 899 h 1021"/>
                <a:gd name="T86" fmla="*/ 701 w 4857"/>
                <a:gd name="T87" fmla="*/ 952 h 1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57" h="1021">
                  <a:moveTo>
                    <a:pt x="0" y="979"/>
                  </a:moveTo>
                  <a:cubicBezTo>
                    <a:pt x="232" y="1021"/>
                    <a:pt x="473" y="1010"/>
                    <a:pt x="701" y="950"/>
                  </a:cubicBezTo>
                  <a:cubicBezTo>
                    <a:pt x="715" y="946"/>
                    <a:pt x="729" y="942"/>
                    <a:pt x="744" y="938"/>
                  </a:cubicBezTo>
                  <a:cubicBezTo>
                    <a:pt x="786" y="925"/>
                    <a:pt x="786" y="925"/>
                    <a:pt x="786" y="925"/>
                  </a:cubicBezTo>
                  <a:cubicBezTo>
                    <a:pt x="814" y="917"/>
                    <a:pt x="841" y="906"/>
                    <a:pt x="869" y="897"/>
                  </a:cubicBezTo>
                  <a:cubicBezTo>
                    <a:pt x="883" y="892"/>
                    <a:pt x="897" y="886"/>
                    <a:pt x="910" y="881"/>
                  </a:cubicBezTo>
                  <a:cubicBezTo>
                    <a:pt x="951" y="864"/>
                    <a:pt x="951" y="864"/>
                    <a:pt x="951" y="864"/>
                  </a:cubicBezTo>
                  <a:cubicBezTo>
                    <a:pt x="965" y="858"/>
                    <a:pt x="978" y="852"/>
                    <a:pt x="991" y="846"/>
                  </a:cubicBezTo>
                  <a:cubicBezTo>
                    <a:pt x="1012" y="836"/>
                    <a:pt x="1012" y="836"/>
                    <a:pt x="1012" y="836"/>
                  </a:cubicBezTo>
                  <a:cubicBezTo>
                    <a:pt x="1022" y="832"/>
                    <a:pt x="1022" y="832"/>
                    <a:pt x="1022" y="832"/>
                  </a:cubicBezTo>
                  <a:cubicBezTo>
                    <a:pt x="1031" y="827"/>
                    <a:pt x="1031" y="827"/>
                    <a:pt x="1031" y="827"/>
                  </a:cubicBezTo>
                  <a:cubicBezTo>
                    <a:pt x="1071" y="807"/>
                    <a:pt x="1071" y="807"/>
                    <a:pt x="1071" y="807"/>
                  </a:cubicBezTo>
                  <a:cubicBezTo>
                    <a:pt x="1077" y="803"/>
                    <a:pt x="1084" y="800"/>
                    <a:pt x="1090" y="796"/>
                  </a:cubicBezTo>
                  <a:cubicBezTo>
                    <a:pt x="1109" y="785"/>
                    <a:pt x="1109" y="785"/>
                    <a:pt x="1109" y="785"/>
                  </a:cubicBezTo>
                  <a:cubicBezTo>
                    <a:pt x="1148" y="764"/>
                    <a:pt x="1148" y="764"/>
                    <a:pt x="1148" y="764"/>
                  </a:cubicBezTo>
                  <a:cubicBezTo>
                    <a:pt x="1154" y="760"/>
                    <a:pt x="1160" y="756"/>
                    <a:pt x="1167" y="752"/>
                  </a:cubicBezTo>
                  <a:cubicBezTo>
                    <a:pt x="1173" y="748"/>
                    <a:pt x="1179" y="745"/>
                    <a:pt x="1186" y="741"/>
                  </a:cubicBezTo>
                  <a:cubicBezTo>
                    <a:pt x="1235" y="709"/>
                    <a:pt x="1283" y="675"/>
                    <a:pt x="1330" y="639"/>
                  </a:cubicBezTo>
                  <a:cubicBezTo>
                    <a:pt x="1422" y="566"/>
                    <a:pt x="1508" y="484"/>
                    <a:pt x="1583" y="394"/>
                  </a:cubicBezTo>
                  <a:cubicBezTo>
                    <a:pt x="1621" y="348"/>
                    <a:pt x="1656" y="301"/>
                    <a:pt x="1692" y="254"/>
                  </a:cubicBezTo>
                  <a:cubicBezTo>
                    <a:pt x="1701" y="243"/>
                    <a:pt x="1710" y="231"/>
                    <a:pt x="1720" y="220"/>
                  </a:cubicBezTo>
                  <a:cubicBezTo>
                    <a:pt x="1729" y="208"/>
                    <a:pt x="1738" y="197"/>
                    <a:pt x="1748" y="186"/>
                  </a:cubicBezTo>
                  <a:cubicBezTo>
                    <a:pt x="1767" y="164"/>
                    <a:pt x="1788" y="142"/>
                    <a:pt x="1809" y="122"/>
                  </a:cubicBezTo>
                  <a:cubicBezTo>
                    <a:pt x="1826" y="107"/>
                    <a:pt x="1826" y="107"/>
                    <a:pt x="1826" y="107"/>
                  </a:cubicBezTo>
                  <a:cubicBezTo>
                    <a:pt x="1831" y="102"/>
                    <a:pt x="1837" y="98"/>
                    <a:pt x="1843" y="93"/>
                  </a:cubicBezTo>
                  <a:cubicBezTo>
                    <a:pt x="1851" y="86"/>
                    <a:pt x="1851" y="86"/>
                    <a:pt x="1851" y="86"/>
                  </a:cubicBezTo>
                  <a:cubicBezTo>
                    <a:pt x="1854" y="84"/>
                    <a:pt x="1857" y="82"/>
                    <a:pt x="1860" y="79"/>
                  </a:cubicBezTo>
                  <a:cubicBezTo>
                    <a:pt x="1866" y="75"/>
                    <a:pt x="1872" y="71"/>
                    <a:pt x="1878" y="66"/>
                  </a:cubicBezTo>
                  <a:cubicBezTo>
                    <a:pt x="1891" y="59"/>
                    <a:pt x="1903" y="50"/>
                    <a:pt x="1916" y="43"/>
                  </a:cubicBezTo>
                  <a:cubicBezTo>
                    <a:pt x="1926" y="38"/>
                    <a:pt x="1926" y="38"/>
                    <a:pt x="1926" y="38"/>
                  </a:cubicBezTo>
                  <a:cubicBezTo>
                    <a:pt x="1929" y="36"/>
                    <a:pt x="1932" y="35"/>
                    <a:pt x="1936" y="33"/>
                  </a:cubicBezTo>
                  <a:cubicBezTo>
                    <a:pt x="1956" y="24"/>
                    <a:pt x="1956" y="24"/>
                    <a:pt x="1956" y="24"/>
                  </a:cubicBezTo>
                  <a:cubicBezTo>
                    <a:pt x="1961" y="22"/>
                    <a:pt x="1961" y="22"/>
                    <a:pt x="1961" y="22"/>
                  </a:cubicBezTo>
                  <a:cubicBezTo>
                    <a:pt x="1966" y="20"/>
                    <a:pt x="1966" y="20"/>
                    <a:pt x="1966" y="20"/>
                  </a:cubicBezTo>
                  <a:cubicBezTo>
                    <a:pt x="1977" y="16"/>
                    <a:pt x="1977" y="16"/>
                    <a:pt x="1977" y="16"/>
                  </a:cubicBezTo>
                  <a:cubicBezTo>
                    <a:pt x="1984" y="14"/>
                    <a:pt x="1991" y="11"/>
                    <a:pt x="1998" y="9"/>
                  </a:cubicBezTo>
                  <a:cubicBezTo>
                    <a:pt x="2012" y="5"/>
                    <a:pt x="2027" y="3"/>
                    <a:pt x="2042" y="1"/>
                  </a:cubicBezTo>
                  <a:cubicBezTo>
                    <a:pt x="2056" y="0"/>
                    <a:pt x="2071" y="0"/>
                    <a:pt x="2086" y="1"/>
                  </a:cubicBezTo>
                  <a:cubicBezTo>
                    <a:pt x="2101" y="3"/>
                    <a:pt x="2115" y="7"/>
                    <a:pt x="2129" y="12"/>
                  </a:cubicBezTo>
                  <a:cubicBezTo>
                    <a:pt x="2143" y="17"/>
                    <a:pt x="2157" y="24"/>
                    <a:pt x="2169" y="33"/>
                  </a:cubicBezTo>
                  <a:cubicBezTo>
                    <a:pt x="2172" y="35"/>
                    <a:pt x="2175" y="37"/>
                    <a:pt x="2177" y="40"/>
                  </a:cubicBezTo>
                  <a:cubicBezTo>
                    <a:pt x="2180" y="42"/>
                    <a:pt x="2183" y="44"/>
                    <a:pt x="2186" y="47"/>
                  </a:cubicBezTo>
                  <a:cubicBezTo>
                    <a:pt x="2191" y="52"/>
                    <a:pt x="2197" y="57"/>
                    <a:pt x="2202" y="63"/>
                  </a:cubicBezTo>
                  <a:cubicBezTo>
                    <a:pt x="2221" y="85"/>
                    <a:pt x="2237" y="111"/>
                    <a:pt x="2251" y="137"/>
                  </a:cubicBezTo>
                  <a:cubicBezTo>
                    <a:pt x="2277" y="189"/>
                    <a:pt x="2300" y="244"/>
                    <a:pt x="2323" y="298"/>
                  </a:cubicBezTo>
                  <a:cubicBezTo>
                    <a:pt x="2345" y="353"/>
                    <a:pt x="2369" y="407"/>
                    <a:pt x="2396" y="459"/>
                  </a:cubicBezTo>
                  <a:cubicBezTo>
                    <a:pt x="2410" y="485"/>
                    <a:pt x="2424" y="511"/>
                    <a:pt x="2440" y="535"/>
                  </a:cubicBezTo>
                  <a:cubicBezTo>
                    <a:pt x="2457" y="559"/>
                    <a:pt x="2476" y="582"/>
                    <a:pt x="2497" y="602"/>
                  </a:cubicBezTo>
                  <a:cubicBezTo>
                    <a:pt x="2538" y="644"/>
                    <a:pt x="2588" y="677"/>
                    <a:pt x="2641" y="703"/>
                  </a:cubicBezTo>
                  <a:cubicBezTo>
                    <a:pt x="2694" y="728"/>
                    <a:pt x="2751" y="745"/>
                    <a:pt x="2809" y="754"/>
                  </a:cubicBezTo>
                  <a:cubicBezTo>
                    <a:pt x="2925" y="772"/>
                    <a:pt x="3045" y="760"/>
                    <a:pt x="3156" y="720"/>
                  </a:cubicBezTo>
                  <a:cubicBezTo>
                    <a:pt x="3184" y="710"/>
                    <a:pt x="3211" y="698"/>
                    <a:pt x="3237" y="685"/>
                  </a:cubicBezTo>
                  <a:cubicBezTo>
                    <a:pt x="3263" y="672"/>
                    <a:pt x="3288" y="656"/>
                    <a:pt x="3313" y="640"/>
                  </a:cubicBezTo>
                  <a:cubicBezTo>
                    <a:pt x="3337" y="624"/>
                    <a:pt x="3362" y="607"/>
                    <a:pt x="3387" y="592"/>
                  </a:cubicBezTo>
                  <a:cubicBezTo>
                    <a:pt x="3413" y="577"/>
                    <a:pt x="3439" y="564"/>
                    <a:pt x="3467" y="554"/>
                  </a:cubicBezTo>
                  <a:cubicBezTo>
                    <a:pt x="3481" y="550"/>
                    <a:pt x="3496" y="546"/>
                    <a:pt x="3510" y="544"/>
                  </a:cubicBezTo>
                  <a:cubicBezTo>
                    <a:pt x="3518" y="542"/>
                    <a:pt x="3525" y="542"/>
                    <a:pt x="3532" y="541"/>
                  </a:cubicBezTo>
                  <a:cubicBezTo>
                    <a:pt x="3536" y="540"/>
                    <a:pt x="3540" y="541"/>
                    <a:pt x="3543" y="540"/>
                  </a:cubicBezTo>
                  <a:cubicBezTo>
                    <a:pt x="3554" y="540"/>
                    <a:pt x="3554" y="540"/>
                    <a:pt x="3554" y="540"/>
                  </a:cubicBezTo>
                  <a:cubicBezTo>
                    <a:pt x="3584" y="540"/>
                    <a:pt x="3613" y="544"/>
                    <a:pt x="3642" y="550"/>
                  </a:cubicBezTo>
                  <a:cubicBezTo>
                    <a:pt x="3700" y="563"/>
                    <a:pt x="3755" y="585"/>
                    <a:pt x="3810" y="605"/>
                  </a:cubicBezTo>
                  <a:cubicBezTo>
                    <a:pt x="3838" y="615"/>
                    <a:pt x="3866" y="623"/>
                    <a:pt x="3895" y="632"/>
                  </a:cubicBezTo>
                  <a:cubicBezTo>
                    <a:pt x="3923" y="640"/>
                    <a:pt x="3951" y="648"/>
                    <a:pt x="3980" y="656"/>
                  </a:cubicBezTo>
                  <a:cubicBezTo>
                    <a:pt x="4036" y="671"/>
                    <a:pt x="4094" y="685"/>
                    <a:pt x="4152" y="696"/>
                  </a:cubicBezTo>
                  <a:cubicBezTo>
                    <a:pt x="4210" y="706"/>
                    <a:pt x="4268" y="711"/>
                    <a:pt x="4327" y="715"/>
                  </a:cubicBezTo>
                  <a:cubicBezTo>
                    <a:pt x="4386" y="719"/>
                    <a:pt x="4445" y="721"/>
                    <a:pt x="4504" y="722"/>
                  </a:cubicBezTo>
                  <a:cubicBezTo>
                    <a:pt x="4622" y="724"/>
                    <a:pt x="4739" y="721"/>
                    <a:pt x="4857" y="715"/>
                  </a:cubicBezTo>
                  <a:cubicBezTo>
                    <a:pt x="4739" y="721"/>
                    <a:pt x="4622" y="725"/>
                    <a:pt x="4504" y="723"/>
                  </a:cubicBezTo>
                  <a:cubicBezTo>
                    <a:pt x="4445" y="722"/>
                    <a:pt x="4386" y="720"/>
                    <a:pt x="4327" y="716"/>
                  </a:cubicBezTo>
                  <a:cubicBezTo>
                    <a:pt x="4268" y="712"/>
                    <a:pt x="4209" y="708"/>
                    <a:pt x="4151" y="698"/>
                  </a:cubicBezTo>
                  <a:cubicBezTo>
                    <a:pt x="4093" y="687"/>
                    <a:pt x="4036" y="673"/>
                    <a:pt x="3979" y="658"/>
                  </a:cubicBezTo>
                  <a:cubicBezTo>
                    <a:pt x="3951" y="650"/>
                    <a:pt x="3922" y="642"/>
                    <a:pt x="3894" y="634"/>
                  </a:cubicBezTo>
                  <a:cubicBezTo>
                    <a:pt x="3866" y="626"/>
                    <a:pt x="3837" y="617"/>
                    <a:pt x="3810" y="607"/>
                  </a:cubicBezTo>
                  <a:cubicBezTo>
                    <a:pt x="3754" y="588"/>
                    <a:pt x="3699" y="565"/>
                    <a:pt x="3642" y="553"/>
                  </a:cubicBezTo>
                  <a:cubicBezTo>
                    <a:pt x="3613" y="546"/>
                    <a:pt x="3584" y="542"/>
                    <a:pt x="3554" y="543"/>
                  </a:cubicBezTo>
                  <a:cubicBezTo>
                    <a:pt x="3543" y="543"/>
                    <a:pt x="3543" y="543"/>
                    <a:pt x="3543" y="543"/>
                  </a:cubicBezTo>
                  <a:cubicBezTo>
                    <a:pt x="3540" y="543"/>
                    <a:pt x="3536" y="543"/>
                    <a:pt x="3532" y="544"/>
                  </a:cubicBezTo>
                  <a:cubicBezTo>
                    <a:pt x="3525" y="544"/>
                    <a:pt x="3518" y="545"/>
                    <a:pt x="3511" y="546"/>
                  </a:cubicBezTo>
                  <a:cubicBezTo>
                    <a:pt x="3496" y="549"/>
                    <a:pt x="3482" y="552"/>
                    <a:pt x="3468" y="557"/>
                  </a:cubicBezTo>
                  <a:cubicBezTo>
                    <a:pt x="3440" y="566"/>
                    <a:pt x="3414" y="580"/>
                    <a:pt x="3389" y="595"/>
                  </a:cubicBezTo>
                  <a:cubicBezTo>
                    <a:pt x="3363" y="610"/>
                    <a:pt x="3339" y="626"/>
                    <a:pt x="3314" y="642"/>
                  </a:cubicBezTo>
                  <a:cubicBezTo>
                    <a:pt x="3290" y="659"/>
                    <a:pt x="3265" y="675"/>
                    <a:pt x="3238" y="688"/>
                  </a:cubicBezTo>
                  <a:cubicBezTo>
                    <a:pt x="3212" y="701"/>
                    <a:pt x="3185" y="713"/>
                    <a:pt x="3157" y="723"/>
                  </a:cubicBezTo>
                  <a:cubicBezTo>
                    <a:pt x="3046" y="763"/>
                    <a:pt x="2925" y="775"/>
                    <a:pt x="2808" y="757"/>
                  </a:cubicBezTo>
                  <a:cubicBezTo>
                    <a:pt x="2750" y="748"/>
                    <a:pt x="2693" y="731"/>
                    <a:pt x="2639" y="706"/>
                  </a:cubicBezTo>
                  <a:cubicBezTo>
                    <a:pt x="2586" y="681"/>
                    <a:pt x="2536" y="647"/>
                    <a:pt x="2494" y="605"/>
                  </a:cubicBezTo>
                  <a:cubicBezTo>
                    <a:pt x="2473" y="584"/>
                    <a:pt x="2454" y="561"/>
                    <a:pt x="2437" y="537"/>
                  </a:cubicBezTo>
                  <a:cubicBezTo>
                    <a:pt x="2421" y="513"/>
                    <a:pt x="2406" y="487"/>
                    <a:pt x="2392" y="461"/>
                  </a:cubicBezTo>
                  <a:cubicBezTo>
                    <a:pt x="2365" y="408"/>
                    <a:pt x="2342" y="354"/>
                    <a:pt x="2319" y="300"/>
                  </a:cubicBezTo>
                  <a:cubicBezTo>
                    <a:pt x="2296" y="246"/>
                    <a:pt x="2274" y="191"/>
                    <a:pt x="2247" y="139"/>
                  </a:cubicBezTo>
                  <a:cubicBezTo>
                    <a:pt x="2234" y="112"/>
                    <a:pt x="2218" y="87"/>
                    <a:pt x="2199" y="65"/>
                  </a:cubicBezTo>
                  <a:cubicBezTo>
                    <a:pt x="2194" y="60"/>
                    <a:pt x="2189" y="55"/>
                    <a:pt x="2183" y="50"/>
                  </a:cubicBezTo>
                  <a:cubicBezTo>
                    <a:pt x="2181" y="47"/>
                    <a:pt x="2178" y="45"/>
                    <a:pt x="2175" y="43"/>
                  </a:cubicBezTo>
                  <a:cubicBezTo>
                    <a:pt x="2172" y="40"/>
                    <a:pt x="2170" y="38"/>
                    <a:pt x="2166" y="36"/>
                  </a:cubicBezTo>
                  <a:cubicBezTo>
                    <a:pt x="2155" y="27"/>
                    <a:pt x="2142" y="21"/>
                    <a:pt x="2128" y="15"/>
                  </a:cubicBezTo>
                  <a:cubicBezTo>
                    <a:pt x="2114" y="10"/>
                    <a:pt x="2100" y="7"/>
                    <a:pt x="2086" y="5"/>
                  </a:cubicBezTo>
                  <a:cubicBezTo>
                    <a:pt x="2071" y="4"/>
                    <a:pt x="2057" y="3"/>
                    <a:pt x="2042" y="5"/>
                  </a:cubicBezTo>
                  <a:cubicBezTo>
                    <a:pt x="2027" y="6"/>
                    <a:pt x="2013" y="9"/>
                    <a:pt x="1999" y="13"/>
                  </a:cubicBezTo>
                  <a:cubicBezTo>
                    <a:pt x="1992" y="15"/>
                    <a:pt x="1985" y="17"/>
                    <a:pt x="1978" y="19"/>
                  </a:cubicBezTo>
                  <a:cubicBezTo>
                    <a:pt x="1968" y="23"/>
                    <a:pt x="1968" y="23"/>
                    <a:pt x="1968" y="23"/>
                  </a:cubicBezTo>
                  <a:cubicBezTo>
                    <a:pt x="1962" y="25"/>
                    <a:pt x="1962" y="25"/>
                    <a:pt x="1962" y="25"/>
                  </a:cubicBezTo>
                  <a:cubicBezTo>
                    <a:pt x="1957" y="27"/>
                    <a:pt x="1957" y="27"/>
                    <a:pt x="1957" y="27"/>
                  </a:cubicBezTo>
                  <a:cubicBezTo>
                    <a:pt x="1937" y="36"/>
                    <a:pt x="1937" y="36"/>
                    <a:pt x="1937" y="36"/>
                  </a:cubicBezTo>
                  <a:cubicBezTo>
                    <a:pt x="1934" y="38"/>
                    <a:pt x="1931" y="40"/>
                    <a:pt x="1928" y="41"/>
                  </a:cubicBezTo>
                  <a:cubicBezTo>
                    <a:pt x="1918" y="47"/>
                    <a:pt x="1918" y="47"/>
                    <a:pt x="1918" y="47"/>
                  </a:cubicBezTo>
                  <a:cubicBezTo>
                    <a:pt x="1905" y="53"/>
                    <a:pt x="1893" y="62"/>
                    <a:pt x="1880" y="69"/>
                  </a:cubicBezTo>
                  <a:cubicBezTo>
                    <a:pt x="1874" y="74"/>
                    <a:pt x="1868" y="78"/>
                    <a:pt x="1862" y="82"/>
                  </a:cubicBezTo>
                  <a:cubicBezTo>
                    <a:pt x="1859" y="84"/>
                    <a:pt x="1856" y="86"/>
                    <a:pt x="1853" y="89"/>
                  </a:cubicBezTo>
                  <a:cubicBezTo>
                    <a:pt x="1845" y="96"/>
                    <a:pt x="1845" y="96"/>
                    <a:pt x="1845" y="96"/>
                  </a:cubicBezTo>
                  <a:cubicBezTo>
                    <a:pt x="1839" y="100"/>
                    <a:pt x="1833" y="105"/>
                    <a:pt x="1828" y="110"/>
                  </a:cubicBezTo>
                  <a:cubicBezTo>
                    <a:pt x="1812" y="125"/>
                    <a:pt x="1812" y="125"/>
                    <a:pt x="1812" y="125"/>
                  </a:cubicBezTo>
                  <a:cubicBezTo>
                    <a:pt x="1790" y="145"/>
                    <a:pt x="1770" y="166"/>
                    <a:pt x="1751" y="188"/>
                  </a:cubicBezTo>
                  <a:cubicBezTo>
                    <a:pt x="1741" y="199"/>
                    <a:pt x="1732" y="211"/>
                    <a:pt x="1722" y="222"/>
                  </a:cubicBezTo>
                  <a:cubicBezTo>
                    <a:pt x="1713" y="233"/>
                    <a:pt x="1703" y="245"/>
                    <a:pt x="1694" y="256"/>
                  </a:cubicBezTo>
                  <a:cubicBezTo>
                    <a:pt x="1658" y="303"/>
                    <a:pt x="1623" y="350"/>
                    <a:pt x="1585" y="395"/>
                  </a:cubicBezTo>
                  <a:cubicBezTo>
                    <a:pt x="1510" y="486"/>
                    <a:pt x="1424" y="568"/>
                    <a:pt x="1331" y="641"/>
                  </a:cubicBezTo>
                  <a:cubicBezTo>
                    <a:pt x="1285" y="677"/>
                    <a:pt x="1237" y="711"/>
                    <a:pt x="1187" y="743"/>
                  </a:cubicBezTo>
                  <a:cubicBezTo>
                    <a:pt x="1181" y="747"/>
                    <a:pt x="1174" y="751"/>
                    <a:pt x="1168" y="754"/>
                  </a:cubicBezTo>
                  <a:cubicBezTo>
                    <a:pt x="1162" y="758"/>
                    <a:pt x="1156" y="762"/>
                    <a:pt x="1149" y="766"/>
                  </a:cubicBezTo>
                  <a:cubicBezTo>
                    <a:pt x="1111" y="788"/>
                    <a:pt x="1111" y="788"/>
                    <a:pt x="1111" y="788"/>
                  </a:cubicBezTo>
                  <a:cubicBezTo>
                    <a:pt x="1091" y="799"/>
                    <a:pt x="1091" y="799"/>
                    <a:pt x="1091" y="799"/>
                  </a:cubicBezTo>
                  <a:cubicBezTo>
                    <a:pt x="1085" y="802"/>
                    <a:pt x="1078" y="805"/>
                    <a:pt x="1072" y="809"/>
                  </a:cubicBezTo>
                  <a:cubicBezTo>
                    <a:pt x="1032" y="829"/>
                    <a:pt x="1032" y="829"/>
                    <a:pt x="1032" y="829"/>
                  </a:cubicBezTo>
                  <a:cubicBezTo>
                    <a:pt x="1023" y="834"/>
                    <a:pt x="1023" y="834"/>
                    <a:pt x="1023" y="834"/>
                  </a:cubicBezTo>
                  <a:cubicBezTo>
                    <a:pt x="1013" y="839"/>
                    <a:pt x="1013" y="839"/>
                    <a:pt x="1013" y="839"/>
                  </a:cubicBezTo>
                  <a:cubicBezTo>
                    <a:pt x="992" y="848"/>
                    <a:pt x="992" y="848"/>
                    <a:pt x="992" y="848"/>
                  </a:cubicBezTo>
                  <a:cubicBezTo>
                    <a:pt x="979" y="854"/>
                    <a:pt x="966" y="860"/>
                    <a:pt x="952" y="866"/>
                  </a:cubicBezTo>
                  <a:cubicBezTo>
                    <a:pt x="911" y="883"/>
                    <a:pt x="911" y="883"/>
                    <a:pt x="911" y="883"/>
                  </a:cubicBezTo>
                  <a:cubicBezTo>
                    <a:pt x="898" y="888"/>
                    <a:pt x="884" y="894"/>
                    <a:pt x="870" y="899"/>
                  </a:cubicBezTo>
                  <a:cubicBezTo>
                    <a:pt x="842" y="908"/>
                    <a:pt x="815" y="919"/>
                    <a:pt x="786" y="927"/>
                  </a:cubicBezTo>
                  <a:cubicBezTo>
                    <a:pt x="744" y="940"/>
                    <a:pt x="744" y="940"/>
                    <a:pt x="744" y="940"/>
                  </a:cubicBezTo>
                  <a:cubicBezTo>
                    <a:pt x="730" y="944"/>
                    <a:pt x="716" y="948"/>
                    <a:pt x="701" y="952"/>
                  </a:cubicBezTo>
                  <a:cubicBezTo>
                    <a:pt x="473" y="1011"/>
                    <a:pt x="232" y="1021"/>
                    <a:pt x="0" y="9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33">
              <a:extLst>
                <a:ext uri="{FF2B5EF4-FFF2-40B4-BE49-F238E27FC236}">
                  <a16:creationId xmlns:a16="http://schemas.microsoft.com/office/drawing/2014/main" id="{460D848D-A98F-C6C3-536D-BDE1719AF06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9625" y="1441450"/>
              <a:ext cx="12131675" cy="2655888"/>
            </a:xfrm>
            <a:custGeom>
              <a:avLst/>
              <a:gdLst>
                <a:gd name="T0" fmla="*/ 709 w 4857"/>
                <a:gd name="T1" fmla="*/ 991 h 1062"/>
                <a:gd name="T2" fmla="*/ 1479 w 4857"/>
                <a:gd name="T3" fmla="*/ 559 h 1062"/>
                <a:gd name="T4" fmla="*/ 1540 w 4857"/>
                <a:gd name="T5" fmla="*/ 494 h 1062"/>
                <a:gd name="T6" fmla="*/ 1598 w 4857"/>
                <a:gd name="T7" fmla="*/ 425 h 1062"/>
                <a:gd name="T8" fmla="*/ 1651 w 4857"/>
                <a:gd name="T9" fmla="*/ 354 h 1062"/>
                <a:gd name="T10" fmla="*/ 1757 w 4857"/>
                <a:gd name="T11" fmla="*/ 210 h 1062"/>
                <a:gd name="T12" fmla="*/ 1801 w 4857"/>
                <a:gd name="T13" fmla="*/ 159 h 1062"/>
                <a:gd name="T14" fmla="*/ 1832 w 4857"/>
                <a:gd name="T15" fmla="*/ 127 h 1062"/>
                <a:gd name="T16" fmla="*/ 1865 w 4857"/>
                <a:gd name="T17" fmla="*/ 96 h 1062"/>
                <a:gd name="T18" fmla="*/ 1874 w 4857"/>
                <a:gd name="T19" fmla="*/ 89 h 1062"/>
                <a:gd name="T20" fmla="*/ 1919 w 4857"/>
                <a:gd name="T21" fmla="*/ 56 h 1062"/>
                <a:gd name="T22" fmla="*/ 1948 w 4857"/>
                <a:gd name="T23" fmla="*/ 39 h 1062"/>
                <a:gd name="T24" fmla="*/ 2043 w 4857"/>
                <a:gd name="T25" fmla="*/ 4 h 1062"/>
                <a:gd name="T26" fmla="*/ 2132 w 4857"/>
                <a:gd name="T27" fmla="*/ 6 h 1062"/>
                <a:gd name="T28" fmla="*/ 2208 w 4857"/>
                <a:gd name="T29" fmla="*/ 52 h 1062"/>
                <a:gd name="T30" fmla="*/ 2259 w 4857"/>
                <a:gd name="T31" fmla="*/ 126 h 1062"/>
                <a:gd name="T32" fmla="*/ 2326 w 4857"/>
                <a:gd name="T33" fmla="*/ 292 h 1062"/>
                <a:gd name="T34" fmla="*/ 2431 w 4857"/>
                <a:gd name="T35" fmla="*/ 539 h 1062"/>
                <a:gd name="T36" fmla="*/ 2619 w 4857"/>
                <a:gd name="T37" fmla="*/ 723 h 1062"/>
                <a:gd name="T38" fmla="*/ 2963 w 4857"/>
                <a:gd name="T39" fmla="*/ 798 h 1062"/>
                <a:gd name="T40" fmla="*/ 3221 w 4857"/>
                <a:gd name="T41" fmla="*/ 733 h 1062"/>
                <a:gd name="T42" fmla="*/ 3372 w 4857"/>
                <a:gd name="T43" fmla="*/ 638 h 1062"/>
                <a:gd name="T44" fmla="*/ 3539 w 4857"/>
                <a:gd name="T45" fmla="*/ 576 h 1062"/>
                <a:gd name="T46" fmla="*/ 3798 w 4857"/>
                <a:gd name="T47" fmla="*/ 639 h 1062"/>
                <a:gd name="T48" fmla="*/ 3840 w 4857"/>
                <a:gd name="T49" fmla="*/ 654 h 1062"/>
                <a:gd name="T50" fmla="*/ 3883 w 4857"/>
                <a:gd name="T51" fmla="*/ 667 h 1062"/>
                <a:gd name="T52" fmla="*/ 4143 w 4857"/>
                <a:gd name="T53" fmla="*/ 731 h 1062"/>
                <a:gd name="T54" fmla="*/ 4499 w 4857"/>
                <a:gd name="T55" fmla="*/ 754 h 1062"/>
                <a:gd name="T56" fmla="*/ 4499 w 4857"/>
                <a:gd name="T57" fmla="*/ 755 h 1062"/>
                <a:gd name="T58" fmla="*/ 4142 w 4857"/>
                <a:gd name="T59" fmla="*/ 733 h 1062"/>
                <a:gd name="T60" fmla="*/ 3882 w 4857"/>
                <a:gd name="T61" fmla="*/ 669 h 1062"/>
                <a:gd name="T62" fmla="*/ 3839 w 4857"/>
                <a:gd name="T63" fmla="*/ 656 h 1062"/>
                <a:gd name="T64" fmla="*/ 3797 w 4857"/>
                <a:gd name="T65" fmla="*/ 641 h 1062"/>
                <a:gd name="T66" fmla="*/ 3539 w 4857"/>
                <a:gd name="T67" fmla="*/ 579 h 1062"/>
                <a:gd name="T68" fmla="*/ 3374 w 4857"/>
                <a:gd name="T69" fmla="*/ 641 h 1062"/>
                <a:gd name="T70" fmla="*/ 3222 w 4857"/>
                <a:gd name="T71" fmla="*/ 735 h 1062"/>
                <a:gd name="T72" fmla="*/ 2963 w 4857"/>
                <a:gd name="T73" fmla="*/ 801 h 1062"/>
                <a:gd name="T74" fmla="*/ 2617 w 4857"/>
                <a:gd name="T75" fmla="*/ 727 h 1062"/>
                <a:gd name="T76" fmla="*/ 2427 w 4857"/>
                <a:gd name="T77" fmla="*/ 540 h 1062"/>
                <a:gd name="T78" fmla="*/ 2322 w 4857"/>
                <a:gd name="T79" fmla="*/ 294 h 1062"/>
                <a:gd name="T80" fmla="*/ 2255 w 4857"/>
                <a:gd name="T81" fmla="*/ 128 h 1062"/>
                <a:gd name="T82" fmla="*/ 2206 w 4857"/>
                <a:gd name="T83" fmla="*/ 55 h 1062"/>
                <a:gd name="T84" fmla="*/ 2131 w 4857"/>
                <a:gd name="T85" fmla="*/ 10 h 1062"/>
                <a:gd name="T86" fmla="*/ 2043 w 4857"/>
                <a:gd name="T87" fmla="*/ 8 h 1062"/>
                <a:gd name="T88" fmla="*/ 1950 w 4857"/>
                <a:gd name="T89" fmla="*/ 42 h 1062"/>
                <a:gd name="T90" fmla="*/ 1921 w 4857"/>
                <a:gd name="T91" fmla="*/ 59 h 1062"/>
                <a:gd name="T92" fmla="*/ 1876 w 4857"/>
                <a:gd name="T93" fmla="*/ 92 h 1062"/>
                <a:gd name="T94" fmla="*/ 1867 w 4857"/>
                <a:gd name="T95" fmla="*/ 99 h 1062"/>
                <a:gd name="T96" fmla="*/ 1834 w 4857"/>
                <a:gd name="T97" fmla="*/ 129 h 1062"/>
                <a:gd name="T98" fmla="*/ 1803 w 4857"/>
                <a:gd name="T99" fmla="*/ 161 h 1062"/>
                <a:gd name="T100" fmla="*/ 1760 w 4857"/>
                <a:gd name="T101" fmla="*/ 212 h 1062"/>
                <a:gd name="T102" fmla="*/ 1654 w 4857"/>
                <a:gd name="T103" fmla="*/ 356 h 1062"/>
                <a:gd name="T104" fmla="*/ 1600 w 4857"/>
                <a:gd name="T105" fmla="*/ 427 h 1062"/>
                <a:gd name="T106" fmla="*/ 1542 w 4857"/>
                <a:gd name="T107" fmla="*/ 496 h 1062"/>
                <a:gd name="T108" fmla="*/ 1481 w 4857"/>
                <a:gd name="T109" fmla="*/ 561 h 1062"/>
                <a:gd name="T110" fmla="*/ 709 w 4857"/>
                <a:gd name="T111" fmla="*/ 993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57" h="1062">
                  <a:moveTo>
                    <a:pt x="0" y="1015"/>
                  </a:moveTo>
                  <a:cubicBezTo>
                    <a:pt x="234" y="1061"/>
                    <a:pt x="478" y="1050"/>
                    <a:pt x="709" y="991"/>
                  </a:cubicBezTo>
                  <a:cubicBezTo>
                    <a:pt x="940" y="933"/>
                    <a:pt x="1158" y="826"/>
                    <a:pt x="1345" y="677"/>
                  </a:cubicBezTo>
                  <a:cubicBezTo>
                    <a:pt x="1392" y="640"/>
                    <a:pt x="1436" y="600"/>
                    <a:pt x="1479" y="559"/>
                  </a:cubicBezTo>
                  <a:cubicBezTo>
                    <a:pt x="1510" y="527"/>
                    <a:pt x="1510" y="527"/>
                    <a:pt x="1510" y="527"/>
                  </a:cubicBezTo>
                  <a:cubicBezTo>
                    <a:pt x="1520" y="516"/>
                    <a:pt x="1530" y="505"/>
                    <a:pt x="1540" y="494"/>
                  </a:cubicBezTo>
                  <a:cubicBezTo>
                    <a:pt x="1550" y="483"/>
                    <a:pt x="1560" y="471"/>
                    <a:pt x="1569" y="460"/>
                  </a:cubicBezTo>
                  <a:cubicBezTo>
                    <a:pt x="1579" y="449"/>
                    <a:pt x="1589" y="437"/>
                    <a:pt x="1598" y="425"/>
                  </a:cubicBezTo>
                  <a:cubicBezTo>
                    <a:pt x="1607" y="414"/>
                    <a:pt x="1616" y="402"/>
                    <a:pt x="1625" y="390"/>
                  </a:cubicBezTo>
                  <a:cubicBezTo>
                    <a:pt x="1634" y="378"/>
                    <a:pt x="1643" y="366"/>
                    <a:pt x="1651" y="354"/>
                  </a:cubicBezTo>
                  <a:cubicBezTo>
                    <a:pt x="1704" y="282"/>
                    <a:pt x="1704" y="282"/>
                    <a:pt x="1704" y="282"/>
                  </a:cubicBezTo>
                  <a:cubicBezTo>
                    <a:pt x="1721" y="257"/>
                    <a:pt x="1739" y="234"/>
                    <a:pt x="1757" y="210"/>
                  </a:cubicBezTo>
                  <a:cubicBezTo>
                    <a:pt x="1767" y="199"/>
                    <a:pt x="1776" y="187"/>
                    <a:pt x="1786" y="176"/>
                  </a:cubicBezTo>
                  <a:cubicBezTo>
                    <a:pt x="1791" y="170"/>
                    <a:pt x="1796" y="164"/>
                    <a:pt x="1801" y="159"/>
                  </a:cubicBezTo>
                  <a:cubicBezTo>
                    <a:pt x="1816" y="143"/>
                    <a:pt x="1816" y="143"/>
                    <a:pt x="1816" y="143"/>
                  </a:cubicBezTo>
                  <a:cubicBezTo>
                    <a:pt x="1821" y="137"/>
                    <a:pt x="1827" y="132"/>
                    <a:pt x="1832" y="127"/>
                  </a:cubicBezTo>
                  <a:cubicBezTo>
                    <a:pt x="1837" y="122"/>
                    <a:pt x="1843" y="116"/>
                    <a:pt x="1848" y="111"/>
                  </a:cubicBezTo>
                  <a:cubicBezTo>
                    <a:pt x="1865" y="96"/>
                    <a:pt x="1865" y="96"/>
                    <a:pt x="1865" y="96"/>
                  </a:cubicBezTo>
                  <a:cubicBezTo>
                    <a:pt x="1869" y="93"/>
                    <a:pt x="1869" y="93"/>
                    <a:pt x="1869" y="93"/>
                  </a:cubicBezTo>
                  <a:cubicBezTo>
                    <a:pt x="1874" y="89"/>
                    <a:pt x="1874" y="89"/>
                    <a:pt x="1874" y="89"/>
                  </a:cubicBezTo>
                  <a:cubicBezTo>
                    <a:pt x="1883" y="82"/>
                    <a:pt x="1883" y="82"/>
                    <a:pt x="1883" y="82"/>
                  </a:cubicBezTo>
                  <a:cubicBezTo>
                    <a:pt x="1894" y="73"/>
                    <a:pt x="1907" y="65"/>
                    <a:pt x="1919" y="56"/>
                  </a:cubicBezTo>
                  <a:cubicBezTo>
                    <a:pt x="1925" y="52"/>
                    <a:pt x="1932" y="49"/>
                    <a:pt x="1938" y="45"/>
                  </a:cubicBezTo>
                  <a:cubicBezTo>
                    <a:pt x="1948" y="39"/>
                    <a:pt x="1948" y="39"/>
                    <a:pt x="1948" y="39"/>
                  </a:cubicBezTo>
                  <a:cubicBezTo>
                    <a:pt x="1951" y="37"/>
                    <a:pt x="1955" y="36"/>
                    <a:pt x="1958" y="34"/>
                  </a:cubicBezTo>
                  <a:cubicBezTo>
                    <a:pt x="1985" y="20"/>
                    <a:pt x="2013" y="10"/>
                    <a:pt x="2043" y="4"/>
                  </a:cubicBezTo>
                  <a:cubicBezTo>
                    <a:pt x="2057" y="1"/>
                    <a:pt x="2072" y="0"/>
                    <a:pt x="2087" y="0"/>
                  </a:cubicBezTo>
                  <a:cubicBezTo>
                    <a:pt x="2102" y="0"/>
                    <a:pt x="2117" y="2"/>
                    <a:pt x="2132" y="6"/>
                  </a:cubicBezTo>
                  <a:cubicBezTo>
                    <a:pt x="2146" y="10"/>
                    <a:pt x="2160" y="16"/>
                    <a:pt x="2173" y="24"/>
                  </a:cubicBezTo>
                  <a:cubicBezTo>
                    <a:pt x="2186" y="32"/>
                    <a:pt x="2198" y="41"/>
                    <a:pt x="2208" y="52"/>
                  </a:cubicBezTo>
                  <a:cubicBezTo>
                    <a:pt x="2219" y="63"/>
                    <a:pt x="2228" y="75"/>
                    <a:pt x="2236" y="87"/>
                  </a:cubicBezTo>
                  <a:cubicBezTo>
                    <a:pt x="2245" y="100"/>
                    <a:pt x="2252" y="113"/>
                    <a:pt x="2259" y="126"/>
                  </a:cubicBezTo>
                  <a:cubicBezTo>
                    <a:pt x="2272" y="153"/>
                    <a:pt x="2283" y="181"/>
                    <a:pt x="2294" y="209"/>
                  </a:cubicBezTo>
                  <a:cubicBezTo>
                    <a:pt x="2305" y="236"/>
                    <a:pt x="2316" y="264"/>
                    <a:pt x="2326" y="292"/>
                  </a:cubicBezTo>
                  <a:cubicBezTo>
                    <a:pt x="2346" y="348"/>
                    <a:pt x="2367" y="404"/>
                    <a:pt x="2391" y="459"/>
                  </a:cubicBezTo>
                  <a:cubicBezTo>
                    <a:pt x="2403" y="486"/>
                    <a:pt x="2416" y="513"/>
                    <a:pt x="2431" y="539"/>
                  </a:cubicBezTo>
                  <a:cubicBezTo>
                    <a:pt x="2445" y="564"/>
                    <a:pt x="2462" y="589"/>
                    <a:pt x="2482" y="612"/>
                  </a:cubicBezTo>
                  <a:cubicBezTo>
                    <a:pt x="2520" y="657"/>
                    <a:pt x="2567" y="694"/>
                    <a:pt x="2619" y="723"/>
                  </a:cubicBezTo>
                  <a:cubicBezTo>
                    <a:pt x="2671" y="752"/>
                    <a:pt x="2728" y="773"/>
                    <a:pt x="2786" y="785"/>
                  </a:cubicBezTo>
                  <a:cubicBezTo>
                    <a:pt x="2844" y="797"/>
                    <a:pt x="2904" y="801"/>
                    <a:pt x="2963" y="798"/>
                  </a:cubicBezTo>
                  <a:cubicBezTo>
                    <a:pt x="3023" y="795"/>
                    <a:pt x="3082" y="784"/>
                    <a:pt x="3138" y="766"/>
                  </a:cubicBezTo>
                  <a:cubicBezTo>
                    <a:pt x="3166" y="756"/>
                    <a:pt x="3194" y="745"/>
                    <a:pt x="3221" y="733"/>
                  </a:cubicBezTo>
                  <a:cubicBezTo>
                    <a:pt x="3248" y="720"/>
                    <a:pt x="3273" y="705"/>
                    <a:pt x="3298" y="688"/>
                  </a:cubicBezTo>
                  <a:cubicBezTo>
                    <a:pt x="3323" y="672"/>
                    <a:pt x="3347" y="654"/>
                    <a:pt x="3372" y="638"/>
                  </a:cubicBezTo>
                  <a:cubicBezTo>
                    <a:pt x="3397" y="622"/>
                    <a:pt x="3423" y="607"/>
                    <a:pt x="3451" y="596"/>
                  </a:cubicBezTo>
                  <a:cubicBezTo>
                    <a:pt x="3479" y="584"/>
                    <a:pt x="3509" y="578"/>
                    <a:pt x="3539" y="576"/>
                  </a:cubicBezTo>
                  <a:cubicBezTo>
                    <a:pt x="3568" y="575"/>
                    <a:pt x="3598" y="578"/>
                    <a:pt x="3628" y="584"/>
                  </a:cubicBezTo>
                  <a:cubicBezTo>
                    <a:pt x="3686" y="596"/>
                    <a:pt x="3742" y="618"/>
                    <a:pt x="3798" y="639"/>
                  </a:cubicBezTo>
                  <a:cubicBezTo>
                    <a:pt x="3819" y="646"/>
                    <a:pt x="3819" y="646"/>
                    <a:pt x="3819" y="646"/>
                  </a:cubicBezTo>
                  <a:cubicBezTo>
                    <a:pt x="3840" y="654"/>
                    <a:pt x="3840" y="654"/>
                    <a:pt x="3840" y="654"/>
                  </a:cubicBezTo>
                  <a:cubicBezTo>
                    <a:pt x="3861" y="660"/>
                    <a:pt x="3861" y="660"/>
                    <a:pt x="3861" y="660"/>
                  </a:cubicBezTo>
                  <a:cubicBezTo>
                    <a:pt x="3883" y="667"/>
                    <a:pt x="3883" y="667"/>
                    <a:pt x="3883" y="667"/>
                  </a:cubicBezTo>
                  <a:cubicBezTo>
                    <a:pt x="3911" y="675"/>
                    <a:pt x="3940" y="684"/>
                    <a:pt x="3969" y="691"/>
                  </a:cubicBezTo>
                  <a:cubicBezTo>
                    <a:pt x="4026" y="707"/>
                    <a:pt x="4084" y="721"/>
                    <a:pt x="4143" y="731"/>
                  </a:cubicBezTo>
                  <a:cubicBezTo>
                    <a:pt x="4201" y="742"/>
                    <a:pt x="4261" y="746"/>
                    <a:pt x="4321" y="749"/>
                  </a:cubicBezTo>
                  <a:cubicBezTo>
                    <a:pt x="4380" y="753"/>
                    <a:pt x="4440" y="754"/>
                    <a:pt x="4499" y="754"/>
                  </a:cubicBezTo>
                  <a:cubicBezTo>
                    <a:pt x="4618" y="755"/>
                    <a:pt x="4738" y="751"/>
                    <a:pt x="4857" y="746"/>
                  </a:cubicBezTo>
                  <a:cubicBezTo>
                    <a:pt x="4738" y="751"/>
                    <a:pt x="4619" y="756"/>
                    <a:pt x="4499" y="755"/>
                  </a:cubicBezTo>
                  <a:cubicBezTo>
                    <a:pt x="4440" y="755"/>
                    <a:pt x="4380" y="754"/>
                    <a:pt x="4320" y="751"/>
                  </a:cubicBezTo>
                  <a:cubicBezTo>
                    <a:pt x="4261" y="748"/>
                    <a:pt x="4201" y="744"/>
                    <a:pt x="4142" y="733"/>
                  </a:cubicBezTo>
                  <a:cubicBezTo>
                    <a:pt x="4084" y="723"/>
                    <a:pt x="4026" y="709"/>
                    <a:pt x="3968" y="694"/>
                  </a:cubicBezTo>
                  <a:cubicBezTo>
                    <a:pt x="3939" y="686"/>
                    <a:pt x="3911" y="677"/>
                    <a:pt x="3882" y="669"/>
                  </a:cubicBezTo>
                  <a:cubicBezTo>
                    <a:pt x="3861" y="663"/>
                    <a:pt x="3861" y="663"/>
                    <a:pt x="3861" y="663"/>
                  </a:cubicBezTo>
                  <a:cubicBezTo>
                    <a:pt x="3839" y="656"/>
                    <a:pt x="3839" y="656"/>
                    <a:pt x="3839" y="656"/>
                  </a:cubicBezTo>
                  <a:cubicBezTo>
                    <a:pt x="3818" y="649"/>
                    <a:pt x="3818" y="649"/>
                    <a:pt x="3818" y="649"/>
                  </a:cubicBezTo>
                  <a:cubicBezTo>
                    <a:pt x="3797" y="641"/>
                    <a:pt x="3797" y="641"/>
                    <a:pt x="3797" y="641"/>
                  </a:cubicBezTo>
                  <a:cubicBezTo>
                    <a:pt x="3741" y="621"/>
                    <a:pt x="3686" y="598"/>
                    <a:pt x="3627" y="586"/>
                  </a:cubicBezTo>
                  <a:cubicBezTo>
                    <a:pt x="3598" y="580"/>
                    <a:pt x="3568" y="577"/>
                    <a:pt x="3539" y="579"/>
                  </a:cubicBezTo>
                  <a:cubicBezTo>
                    <a:pt x="3509" y="581"/>
                    <a:pt x="3480" y="587"/>
                    <a:pt x="3452" y="598"/>
                  </a:cubicBezTo>
                  <a:cubicBezTo>
                    <a:pt x="3425" y="609"/>
                    <a:pt x="3399" y="624"/>
                    <a:pt x="3374" y="641"/>
                  </a:cubicBezTo>
                  <a:cubicBezTo>
                    <a:pt x="3349" y="657"/>
                    <a:pt x="3325" y="674"/>
                    <a:pt x="3300" y="691"/>
                  </a:cubicBezTo>
                  <a:cubicBezTo>
                    <a:pt x="3275" y="707"/>
                    <a:pt x="3249" y="723"/>
                    <a:pt x="3222" y="735"/>
                  </a:cubicBezTo>
                  <a:cubicBezTo>
                    <a:pt x="3195" y="748"/>
                    <a:pt x="3167" y="759"/>
                    <a:pt x="3139" y="769"/>
                  </a:cubicBezTo>
                  <a:cubicBezTo>
                    <a:pt x="3082" y="787"/>
                    <a:pt x="3023" y="798"/>
                    <a:pt x="2963" y="801"/>
                  </a:cubicBezTo>
                  <a:cubicBezTo>
                    <a:pt x="2904" y="805"/>
                    <a:pt x="2844" y="800"/>
                    <a:pt x="2785" y="788"/>
                  </a:cubicBezTo>
                  <a:cubicBezTo>
                    <a:pt x="2727" y="776"/>
                    <a:pt x="2670" y="755"/>
                    <a:pt x="2617" y="727"/>
                  </a:cubicBezTo>
                  <a:cubicBezTo>
                    <a:pt x="2565" y="697"/>
                    <a:pt x="2517" y="660"/>
                    <a:pt x="2479" y="614"/>
                  </a:cubicBezTo>
                  <a:cubicBezTo>
                    <a:pt x="2459" y="591"/>
                    <a:pt x="2442" y="567"/>
                    <a:pt x="2427" y="540"/>
                  </a:cubicBezTo>
                  <a:cubicBezTo>
                    <a:pt x="2413" y="514"/>
                    <a:pt x="2400" y="488"/>
                    <a:pt x="2387" y="460"/>
                  </a:cubicBezTo>
                  <a:cubicBezTo>
                    <a:pt x="2363" y="406"/>
                    <a:pt x="2343" y="350"/>
                    <a:pt x="2322" y="294"/>
                  </a:cubicBezTo>
                  <a:cubicBezTo>
                    <a:pt x="2312" y="266"/>
                    <a:pt x="2301" y="238"/>
                    <a:pt x="2291" y="210"/>
                  </a:cubicBezTo>
                  <a:cubicBezTo>
                    <a:pt x="2280" y="182"/>
                    <a:pt x="2269" y="155"/>
                    <a:pt x="2255" y="128"/>
                  </a:cubicBezTo>
                  <a:cubicBezTo>
                    <a:pt x="2249" y="115"/>
                    <a:pt x="2241" y="102"/>
                    <a:pt x="2233" y="90"/>
                  </a:cubicBezTo>
                  <a:cubicBezTo>
                    <a:pt x="2225" y="77"/>
                    <a:pt x="2216" y="65"/>
                    <a:pt x="2206" y="55"/>
                  </a:cubicBezTo>
                  <a:cubicBezTo>
                    <a:pt x="2196" y="44"/>
                    <a:pt x="2184" y="35"/>
                    <a:pt x="2171" y="27"/>
                  </a:cubicBezTo>
                  <a:cubicBezTo>
                    <a:pt x="2159" y="19"/>
                    <a:pt x="2145" y="14"/>
                    <a:pt x="2131" y="10"/>
                  </a:cubicBezTo>
                  <a:cubicBezTo>
                    <a:pt x="2117" y="6"/>
                    <a:pt x="2102" y="4"/>
                    <a:pt x="2087" y="4"/>
                  </a:cubicBezTo>
                  <a:cubicBezTo>
                    <a:pt x="2072" y="3"/>
                    <a:pt x="2058" y="5"/>
                    <a:pt x="2043" y="8"/>
                  </a:cubicBezTo>
                  <a:cubicBezTo>
                    <a:pt x="2014" y="13"/>
                    <a:pt x="1986" y="24"/>
                    <a:pt x="1960" y="37"/>
                  </a:cubicBezTo>
                  <a:cubicBezTo>
                    <a:pt x="1956" y="39"/>
                    <a:pt x="1953" y="41"/>
                    <a:pt x="1950" y="42"/>
                  </a:cubicBezTo>
                  <a:cubicBezTo>
                    <a:pt x="1940" y="48"/>
                    <a:pt x="1940" y="48"/>
                    <a:pt x="1940" y="48"/>
                  </a:cubicBezTo>
                  <a:cubicBezTo>
                    <a:pt x="1934" y="52"/>
                    <a:pt x="1927" y="55"/>
                    <a:pt x="1921" y="59"/>
                  </a:cubicBezTo>
                  <a:cubicBezTo>
                    <a:pt x="1909" y="68"/>
                    <a:pt x="1896" y="76"/>
                    <a:pt x="1885" y="85"/>
                  </a:cubicBezTo>
                  <a:cubicBezTo>
                    <a:pt x="1876" y="92"/>
                    <a:pt x="1876" y="92"/>
                    <a:pt x="1876" y="92"/>
                  </a:cubicBezTo>
                  <a:cubicBezTo>
                    <a:pt x="1872" y="95"/>
                    <a:pt x="1872" y="95"/>
                    <a:pt x="1872" y="95"/>
                  </a:cubicBezTo>
                  <a:cubicBezTo>
                    <a:pt x="1867" y="99"/>
                    <a:pt x="1867" y="99"/>
                    <a:pt x="1867" y="99"/>
                  </a:cubicBezTo>
                  <a:cubicBezTo>
                    <a:pt x="1851" y="114"/>
                    <a:pt x="1851" y="114"/>
                    <a:pt x="1851" y="114"/>
                  </a:cubicBezTo>
                  <a:cubicBezTo>
                    <a:pt x="1845" y="119"/>
                    <a:pt x="1840" y="124"/>
                    <a:pt x="1834" y="129"/>
                  </a:cubicBezTo>
                  <a:cubicBezTo>
                    <a:pt x="1829" y="134"/>
                    <a:pt x="1824" y="139"/>
                    <a:pt x="1819" y="145"/>
                  </a:cubicBezTo>
                  <a:cubicBezTo>
                    <a:pt x="1803" y="161"/>
                    <a:pt x="1803" y="161"/>
                    <a:pt x="1803" y="161"/>
                  </a:cubicBezTo>
                  <a:cubicBezTo>
                    <a:pt x="1798" y="167"/>
                    <a:pt x="1794" y="172"/>
                    <a:pt x="1789" y="178"/>
                  </a:cubicBezTo>
                  <a:cubicBezTo>
                    <a:pt x="1779" y="189"/>
                    <a:pt x="1770" y="201"/>
                    <a:pt x="1760" y="212"/>
                  </a:cubicBezTo>
                  <a:cubicBezTo>
                    <a:pt x="1742" y="236"/>
                    <a:pt x="1724" y="259"/>
                    <a:pt x="1706" y="283"/>
                  </a:cubicBezTo>
                  <a:cubicBezTo>
                    <a:pt x="1654" y="356"/>
                    <a:pt x="1654" y="356"/>
                    <a:pt x="1654" y="356"/>
                  </a:cubicBezTo>
                  <a:cubicBezTo>
                    <a:pt x="1645" y="368"/>
                    <a:pt x="1636" y="380"/>
                    <a:pt x="1627" y="392"/>
                  </a:cubicBezTo>
                  <a:cubicBezTo>
                    <a:pt x="1618" y="404"/>
                    <a:pt x="1609" y="416"/>
                    <a:pt x="1600" y="427"/>
                  </a:cubicBezTo>
                  <a:cubicBezTo>
                    <a:pt x="1591" y="439"/>
                    <a:pt x="1581" y="451"/>
                    <a:pt x="1571" y="462"/>
                  </a:cubicBezTo>
                  <a:cubicBezTo>
                    <a:pt x="1562" y="473"/>
                    <a:pt x="1552" y="485"/>
                    <a:pt x="1542" y="496"/>
                  </a:cubicBezTo>
                  <a:cubicBezTo>
                    <a:pt x="1532" y="507"/>
                    <a:pt x="1522" y="518"/>
                    <a:pt x="1512" y="529"/>
                  </a:cubicBezTo>
                  <a:cubicBezTo>
                    <a:pt x="1481" y="561"/>
                    <a:pt x="1481" y="561"/>
                    <a:pt x="1481" y="561"/>
                  </a:cubicBezTo>
                  <a:cubicBezTo>
                    <a:pt x="1438" y="603"/>
                    <a:pt x="1393" y="642"/>
                    <a:pt x="1347" y="680"/>
                  </a:cubicBezTo>
                  <a:cubicBezTo>
                    <a:pt x="1160" y="828"/>
                    <a:pt x="940" y="935"/>
                    <a:pt x="709" y="993"/>
                  </a:cubicBezTo>
                  <a:cubicBezTo>
                    <a:pt x="478" y="1052"/>
                    <a:pt x="234" y="1062"/>
                    <a:pt x="0" y="10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34">
              <a:extLst>
                <a:ext uri="{FF2B5EF4-FFF2-40B4-BE49-F238E27FC236}">
                  <a16:creationId xmlns:a16="http://schemas.microsoft.com/office/drawing/2014/main" id="{8D2B2D35-7E79-4E49-D428-56770017803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4863" y="1584325"/>
              <a:ext cx="12131675" cy="2478088"/>
            </a:xfrm>
            <a:custGeom>
              <a:avLst/>
              <a:gdLst>
                <a:gd name="T0" fmla="*/ 700 w 4857"/>
                <a:gd name="T1" fmla="*/ 923 h 991"/>
                <a:gd name="T2" fmla="*/ 1588 w 4857"/>
                <a:gd name="T3" fmla="*/ 384 h 991"/>
                <a:gd name="T4" fmla="*/ 1616 w 4857"/>
                <a:gd name="T5" fmla="*/ 349 h 991"/>
                <a:gd name="T6" fmla="*/ 1697 w 4857"/>
                <a:gd name="T7" fmla="*/ 245 h 991"/>
                <a:gd name="T8" fmla="*/ 1965 w 4857"/>
                <a:gd name="T9" fmla="*/ 20 h 991"/>
                <a:gd name="T10" fmla="*/ 2095 w 4857"/>
                <a:gd name="T11" fmla="*/ 4 h 991"/>
                <a:gd name="T12" fmla="*/ 2157 w 4857"/>
                <a:gd name="T13" fmla="*/ 29 h 991"/>
                <a:gd name="T14" fmla="*/ 2183 w 4857"/>
                <a:gd name="T15" fmla="*/ 50 h 991"/>
                <a:gd name="T16" fmla="*/ 2205 w 4857"/>
                <a:gd name="T17" fmla="*/ 75 h 991"/>
                <a:gd name="T18" fmla="*/ 2319 w 4857"/>
                <a:gd name="T19" fmla="*/ 313 h 991"/>
                <a:gd name="T20" fmla="*/ 2440 w 4857"/>
                <a:gd name="T21" fmla="*/ 547 h 991"/>
                <a:gd name="T22" fmla="*/ 2469 w 4857"/>
                <a:gd name="T23" fmla="*/ 580 h 991"/>
                <a:gd name="T24" fmla="*/ 2571 w 4857"/>
                <a:gd name="T25" fmla="*/ 663 h 991"/>
                <a:gd name="T26" fmla="*/ 2819 w 4857"/>
                <a:gd name="T27" fmla="*/ 743 h 991"/>
                <a:gd name="T28" fmla="*/ 3242 w 4857"/>
                <a:gd name="T29" fmla="*/ 649 h 991"/>
                <a:gd name="T30" fmla="*/ 3390 w 4857"/>
                <a:gd name="T31" fmla="*/ 554 h 991"/>
                <a:gd name="T32" fmla="*/ 3560 w 4857"/>
                <a:gd name="T33" fmla="*/ 512 h 991"/>
                <a:gd name="T34" fmla="*/ 3815 w 4857"/>
                <a:gd name="T35" fmla="*/ 578 h 991"/>
                <a:gd name="T36" fmla="*/ 3984 w 4857"/>
                <a:gd name="T37" fmla="*/ 629 h 991"/>
                <a:gd name="T38" fmla="*/ 4241 w 4857"/>
                <a:gd name="T39" fmla="*/ 686 h 991"/>
                <a:gd name="T40" fmla="*/ 4505 w 4857"/>
                <a:gd name="T41" fmla="*/ 707 h 991"/>
                <a:gd name="T42" fmla="*/ 4505 w 4857"/>
                <a:gd name="T43" fmla="*/ 708 h 991"/>
                <a:gd name="T44" fmla="*/ 4241 w 4857"/>
                <a:gd name="T45" fmla="*/ 688 h 991"/>
                <a:gd name="T46" fmla="*/ 3983 w 4857"/>
                <a:gd name="T47" fmla="*/ 631 h 991"/>
                <a:gd name="T48" fmla="*/ 3814 w 4857"/>
                <a:gd name="T49" fmla="*/ 580 h 991"/>
                <a:gd name="T50" fmla="*/ 3559 w 4857"/>
                <a:gd name="T51" fmla="*/ 514 h 991"/>
                <a:gd name="T52" fmla="*/ 3392 w 4857"/>
                <a:gd name="T53" fmla="*/ 557 h 991"/>
                <a:gd name="T54" fmla="*/ 3243 w 4857"/>
                <a:gd name="T55" fmla="*/ 652 h 991"/>
                <a:gd name="T56" fmla="*/ 2819 w 4857"/>
                <a:gd name="T57" fmla="*/ 747 h 991"/>
                <a:gd name="T58" fmla="*/ 2569 w 4857"/>
                <a:gd name="T59" fmla="*/ 666 h 991"/>
                <a:gd name="T60" fmla="*/ 2466 w 4857"/>
                <a:gd name="T61" fmla="*/ 583 h 991"/>
                <a:gd name="T62" fmla="*/ 2437 w 4857"/>
                <a:gd name="T63" fmla="*/ 549 h 991"/>
                <a:gd name="T64" fmla="*/ 2315 w 4857"/>
                <a:gd name="T65" fmla="*/ 314 h 991"/>
                <a:gd name="T66" fmla="*/ 2202 w 4857"/>
                <a:gd name="T67" fmla="*/ 77 h 991"/>
                <a:gd name="T68" fmla="*/ 2180 w 4857"/>
                <a:gd name="T69" fmla="*/ 53 h 991"/>
                <a:gd name="T70" fmla="*/ 2155 w 4857"/>
                <a:gd name="T71" fmla="*/ 32 h 991"/>
                <a:gd name="T72" fmla="*/ 2094 w 4857"/>
                <a:gd name="T73" fmla="*/ 8 h 991"/>
                <a:gd name="T74" fmla="*/ 1966 w 4857"/>
                <a:gd name="T75" fmla="*/ 24 h 991"/>
                <a:gd name="T76" fmla="*/ 1700 w 4857"/>
                <a:gd name="T77" fmla="*/ 247 h 991"/>
                <a:gd name="T78" fmla="*/ 1618 w 4857"/>
                <a:gd name="T79" fmla="*/ 351 h 991"/>
                <a:gd name="T80" fmla="*/ 1591 w 4857"/>
                <a:gd name="T81" fmla="*/ 385 h 991"/>
                <a:gd name="T82" fmla="*/ 700 w 4857"/>
                <a:gd name="T83" fmla="*/ 925 h 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57" h="991">
                  <a:moveTo>
                    <a:pt x="0" y="948"/>
                  </a:moveTo>
                  <a:cubicBezTo>
                    <a:pt x="232" y="990"/>
                    <a:pt x="472" y="979"/>
                    <a:pt x="700" y="923"/>
                  </a:cubicBezTo>
                  <a:cubicBezTo>
                    <a:pt x="928" y="867"/>
                    <a:pt x="1145" y="766"/>
                    <a:pt x="1333" y="625"/>
                  </a:cubicBezTo>
                  <a:cubicBezTo>
                    <a:pt x="1427" y="555"/>
                    <a:pt x="1513" y="474"/>
                    <a:pt x="1588" y="384"/>
                  </a:cubicBezTo>
                  <a:cubicBezTo>
                    <a:pt x="1593" y="378"/>
                    <a:pt x="1598" y="372"/>
                    <a:pt x="1602" y="367"/>
                  </a:cubicBezTo>
                  <a:cubicBezTo>
                    <a:pt x="1616" y="349"/>
                    <a:pt x="1616" y="349"/>
                    <a:pt x="1616" y="349"/>
                  </a:cubicBezTo>
                  <a:cubicBezTo>
                    <a:pt x="1643" y="314"/>
                    <a:pt x="1643" y="314"/>
                    <a:pt x="1643" y="314"/>
                  </a:cubicBezTo>
                  <a:cubicBezTo>
                    <a:pt x="1697" y="245"/>
                    <a:pt x="1697" y="245"/>
                    <a:pt x="1697" y="245"/>
                  </a:cubicBezTo>
                  <a:cubicBezTo>
                    <a:pt x="1734" y="199"/>
                    <a:pt x="1772" y="154"/>
                    <a:pt x="1816" y="115"/>
                  </a:cubicBezTo>
                  <a:cubicBezTo>
                    <a:pt x="1860" y="75"/>
                    <a:pt x="1910" y="42"/>
                    <a:pt x="1965" y="20"/>
                  </a:cubicBezTo>
                  <a:cubicBezTo>
                    <a:pt x="1992" y="10"/>
                    <a:pt x="2021" y="2"/>
                    <a:pt x="2051" y="1"/>
                  </a:cubicBezTo>
                  <a:cubicBezTo>
                    <a:pt x="2066" y="0"/>
                    <a:pt x="2080" y="1"/>
                    <a:pt x="2095" y="4"/>
                  </a:cubicBezTo>
                  <a:cubicBezTo>
                    <a:pt x="2110" y="7"/>
                    <a:pt x="2124" y="12"/>
                    <a:pt x="2137" y="18"/>
                  </a:cubicBezTo>
                  <a:cubicBezTo>
                    <a:pt x="2144" y="21"/>
                    <a:pt x="2151" y="25"/>
                    <a:pt x="2157" y="29"/>
                  </a:cubicBezTo>
                  <a:cubicBezTo>
                    <a:pt x="2163" y="33"/>
                    <a:pt x="2169" y="38"/>
                    <a:pt x="2174" y="42"/>
                  </a:cubicBezTo>
                  <a:cubicBezTo>
                    <a:pt x="2177" y="45"/>
                    <a:pt x="2180" y="47"/>
                    <a:pt x="2183" y="50"/>
                  </a:cubicBezTo>
                  <a:cubicBezTo>
                    <a:pt x="2185" y="53"/>
                    <a:pt x="2188" y="55"/>
                    <a:pt x="2190" y="58"/>
                  </a:cubicBezTo>
                  <a:cubicBezTo>
                    <a:pt x="2195" y="63"/>
                    <a:pt x="2200" y="69"/>
                    <a:pt x="2205" y="75"/>
                  </a:cubicBezTo>
                  <a:cubicBezTo>
                    <a:pt x="2223" y="98"/>
                    <a:pt x="2237" y="124"/>
                    <a:pt x="2250" y="151"/>
                  </a:cubicBezTo>
                  <a:cubicBezTo>
                    <a:pt x="2275" y="204"/>
                    <a:pt x="2297" y="259"/>
                    <a:pt x="2319" y="313"/>
                  </a:cubicBezTo>
                  <a:cubicBezTo>
                    <a:pt x="2342" y="367"/>
                    <a:pt x="2365" y="421"/>
                    <a:pt x="2393" y="473"/>
                  </a:cubicBezTo>
                  <a:cubicBezTo>
                    <a:pt x="2407" y="498"/>
                    <a:pt x="2422" y="523"/>
                    <a:pt x="2440" y="547"/>
                  </a:cubicBezTo>
                  <a:cubicBezTo>
                    <a:pt x="2445" y="553"/>
                    <a:pt x="2449" y="558"/>
                    <a:pt x="2454" y="564"/>
                  </a:cubicBezTo>
                  <a:cubicBezTo>
                    <a:pt x="2459" y="569"/>
                    <a:pt x="2464" y="575"/>
                    <a:pt x="2469" y="580"/>
                  </a:cubicBezTo>
                  <a:cubicBezTo>
                    <a:pt x="2479" y="591"/>
                    <a:pt x="2489" y="601"/>
                    <a:pt x="2500" y="611"/>
                  </a:cubicBezTo>
                  <a:cubicBezTo>
                    <a:pt x="2522" y="630"/>
                    <a:pt x="2546" y="648"/>
                    <a:pt x="2571" y="663"/>
                  </a:cubicBezTo>
                  <a:cubicBezTo>
                    <a:pt x="2596" y="678"/>
                    <a:pt x="2622" y="691"/>
                    <a:pt x="2649" y="702"/>
                  </a:cubicBezTo>
                  <a:cubicBezTo>
                    <a:pt x="2703" y="724"/>
                    <a:pt x="2761" y="737"/>
                    <a:pt x="2819" y="743"/>
                  </a:cubicBezTo>
                  <a:cubicBezTo>
                    <a:pt x="2936" y="755"/>
                    <a:pt x="3055" y="734"/>
                    <a:pt x="3163" y="688"/>
                  </a:cubicBezTo>
                  <a:cubicBezTo>
                    <a:pt x="3190" y="677"/>
                    <a:pt x="3217" y="664"/>
                    <a:pt x="3242" y="649"/>
                  </a:cubicBezTo>
                  <a:cubicBezTo>
                    <a:pt x="3267" y="634"/>
                    <a:pt x="3291" y="618"/>
                    <a:pt x="3316" y="601"/>
                  </a:cubicBezTo>
                  <a:cubicBezTo>
                    <a:pt x="3340" y="585"/>
                    <a:pt x="3364" y="568"/>
                    <a:pt x="3390" y="554"/>
                  </a:cubicBezTo>
                  <a:cubicBezTo>
                    <a:pt x="3416" y="540"/>
                    <a:pt x="3443" y="528"/>
                    <a:pt x="3472" y="521"/>
                  </a:cubicBezTo>
                  <a:cubicBezTo>
                    <a:pt x="3500" y="513"/>
                    <a:pt x="3530" y="510"/>
                    <a:pt x="3560" y="512"/>
                  </a:cubicBezTo>
                  <a:cubicBezTo>
                    <a:pt x="3589" y="513"/>
                    <a:pt x="3618" y="517"/>
                    <a:pt x="3647" y="524"/>
                  </a:cubicBezTo>
                  <a:cubicBezTo>
                    <a:pt x="3704" y="538"/>
                    <a:pt x="3759" y="560"/>
                    <a:pt x="3815" y="578"/>
                  </a:cubicBezTo>
                  <a:cubicBezTo>
                    <a:pt x="3843" y="588"/>
                    <a:pt x="3871" y="595"/>
                    <a:pt x="3899" y="604"/>
                  </a:cubicBezTo>
                  <a:cubicBezTo>
                    <a:pt x="3984" y="629"/>
                    <a:pt x="3984" y="629"/>
                    <a:pt x="3984" y="629"/>
                  </a:cubicBezTo>
                  <a:cubicBezTo>
                    <a:pt x="4040" y="646"/>
                    <a:pt x="4097" y="661"/>
                    <a:pt x="4154" y="672"/>
                  </a:cubicBezTo>
                  <a:cubicBezTo>
                    <a:pt x="4183" y="678"/>
                    <a:pt x="4212" y="683"/>
                    <a:pt x="4241" y="686"/>
                  </a:cubicBezTo>
                  <a:cubicBezTo>
                    <a:pt x="4270" y="690"/>
                    <a:pt x="4300" y="693"/>
                    <a:pt x="4329" y="696"/>
                  </a:cubicBezTo>
                  <a:cubicBezTo>
                    <a:pt x="4387" y="701"/>
                    <a:pt x="4446" y="705"/>
                    <a:pt x="4505" y="707"/>
                  </a:cubicBezTo>
                  <a:cubicBezTo>
                    <a:pt x="4622" y="711"/>
                    <a:pt x="4740" y="709"/>
                    <a:pt x="4857" y="702"/>
                  </a:cubicBezTo>
                  <a:cubicBezTo>
                    <a:pt x="4740" y="709"/>
                    <a:pt x="4622" y="712"/>
                    <a:pt x="4505" y="708"/>
                  </a:cubicBezTo>
                  <a:cubicBezTo>
                    <a:pt x="4446" y="706"/>
                    <a:pt x="4387" y="703"/>
                    <a:pt x="4329" y="697"/>
                  </a:cubicBezTo>
                  <a:cubicBezTo>
                    <a:pt x="4299" y="695"/>
                    <a:pt x="4270" y="692"/>
                    <a:pt x="4241" y="688"/>
                  </a:cubicBezTo>
                  <a:cubicBezTo>
                    <a:pt x="4212" y="684"/>
                    <a:pt x="4183" y="680"/>
                    <a:pt x="4154" y="674"/>
                  </a:cubicBezTo>
                  <a:cubicBezTo>
                    <a:pt x="4096" y="663"/>
                    <a:pt x="4039" y="648"/>
                    <a:pt x="3983" y="631"/>
                  </a:cubicBezTo>
                  <a:cubicBezTo>
                    <a:pt x="3898" y="606"/>
                    <a:pt x="3898" y="606"/>
                    <a:pt x="3898" y="606"/>
                  </a:cubicBezTo>
                  <a:cubicBezTo>
                    <a:pt x="3870" y="598"/>
                    <a:pt x="3842" y="590"/>
                    <a:pt x="3814" y="580"/>
                  </a:cubicBezTo>
                  <a:cubicBezTo>
                    <a:pt x="3758" y="562"/>
                    <a:pt x="3703" y="541"/>
                    <a:pt x="3646" y="527"/>
                  </a:cubicBezTo>
                  <a:cubicBezTo>
                    <a:pt x="3618" y="520"/>
                    <a:pt x="3589" y="515"/>
                    <a:pt x="3559" y="514"/>
                  </a:cubicBezTo>
                  <a:cubicBezTo>
                    <a:pt x="3530" y="513"/>
                    <a:pt x="3501" y="516"/>
                    <a:pt x="3472" y="523"/>
                  </a:cubicBezTo>
                  <a:cubicBezTo>
                    <a:pt x="3444" y="531"/>
                    <a:pt x="3417" y="542"/>
                    <a:pt x="3392" y="557"/>
                  </a:cubicBezTo>
                  <a:cubicBezTo>
                    <a:pt x="3366" y="571"/>
                    <a:pt x="3341" y="587"/>
                    <a:pt x="3317" y="604"/>
                  </a:cubicBezTo>
                  <a:cubicBezTo>
                    <a:pt x="3293" y="620"/>
                    <a:pt x="3269" y="637"/>
                    <a:pt x="3243" y="652"/>
                  </a:cubicBezTo>
                  <a:cubicBezTo>
                    <a:pt x="3218" y="667"/>
                    <a:pt x="3191" y="680"/>
                    <a:pt x="3164" y="691"/>
                  </a:cubicBezTo>
                  <a:cubicBezTo>
                    <a:pt x="3056" y="737"/>
                    <a:pt x="2936" y="758"/>
                    <a:pt x="2819" y="747"/>
                  </a:cubicBezTo>
                  <a:cubicBezTo>
                    <a:pt x="2760" y="741"/>
                    <a:pt x="2702" y="727"/>
                    <a:pt x="2648" y="705"/>
                  </a:cubicBezTo>
                  <a:cubicBezTo>
                    <a:pt x="2620" y="694"/>
                    <a:pt x="2594" y="681"/>
                    <a:pt x="2569" y="666"/>
                  </a:cubicBezTo>
                  <a:cubicBezTo>
                    <a:pt x="2543" y="651"/>
                    <a:pt x="2520" y="633"/>
                    <a:pt x="2498" y="614"/>
                  </a:cubicBezTo>
                  <a:cubicBezTo>
                    <a:pt x="2486" y="604"/>
                    <a:pt x="2476" y="593"/>
                    <a:pt x="2466" y="583"/>
                  </a:cubicBezTo>
                  <a:cubicBezTo>
                    <a:pt x="2461" y="577"/>
                    <a:pt x="2456" y="572"/>
                    <a:pt x="2451" y="566"/>
                  </a:cubicBezTo>
                  <a:cubicBezTo>
                    <a:pt x="2446" y="560"/>
                    <a:pt x="2442" y="555"/>
                    <a:pt x="2437" y="549"/>
                  </a:cubicBezTo>
                  <a:cubicBezTo>
                    <a:pt x="2419" y="526"/>
                    <a:pt x="2404" y="500"/>
                    <a:pt x="2390" y="474"/>
                  </a:cubicBezTo>
                  <a:cubicBezTo>
                    <a:pt x="2361" y="423"/>
                    <a:pt x="2338" y="369"/>
                    <a:pt x="2315" y="314"/>
                  </a:cubicBezTo>
                  <a:cubicBezTo>
                    <a:pt x="2293" y="260"/>
                    <a:pt x="2271" y="206"/>
                    <a:pt x="2246" y="153"/>
                  </a:cubicBezTo>
                  <a:cubicBezTo>
                    <a:pt x="2233" y="126"/>
                    <a:pt x="2220" y="100"/>
                    <a:pt x="2202" y="77"/>
                  </a:cubicBezTo>
                  <a:cubicBezTo>
                    <a:pt x="2197" y="71"/>
                    <a:pt x="2193" y="66"/>
                    <a:pt x="2188" y="60"/>
                  </a:cubicBezTo>
                  <a:cubicBezTo>
                    <a:pt x="2185" y="58"/>
                    <a:pt x="2182" y="55"/>
                    <a:pt x="2180" y="53"/>
                  </a:cubicBezTo>
                  <a:cubicBezTo>
                    <a:pt x="2177" y="50"/>
                    <a:pt x="2175" y="47"/>
                    <a:pt x="2172" y="45"/>
                  </a:cubicBezTo>
                  <a:cubicBezTo>
                    <a:pt x="2166" y="41"/>
                    <a:pt x="2161" y="36"/>
                    <a:pt x="2155" y="32"/>
                  </a:cubicBezTo>
                  <a:cubicBezTo>
                    <a:pt x="2149" y="28"/>
                    <a:pt x="2142" y="25"/>
                    <a:pt x="2136" y="21"/>
                  </a:cubicBezTo>
                  <a:cubicBezTo>
                    <a:pt x="2123" y="15"/>
                    <a:pt x="2109" y="10"/>
                    <a:pt x="2094" y="8"/>
                  </a:cubicBezTo>
                  <a:cubicBezTo>
                    <a:pt x="2080" y="5"/>
                    <a:pt x="2066" y="4"/>
                    <a:pt x="2051" y="5"/>
                  </a:cubicBezTo>
                  <a:cubicBezTo>
                    <a:pt x="2022" y="6"/>
                    <a:pt x="1993" y="13"/>
                    <a:pt x="1966" y="24"/>
                  </a:cubicBezTo>
                  <a:cubicBezTo>
                    <a:pt x="1911" y="45"/>
                    <a:pt x="1862" y="78"/>
                    <a:pt x="1818" y="117"/>
                  </a:cubicBezTo>
                  <a:cubicBezTo>
                    <a:pt x="1775" y="156"/>
                    <a:pt x="1736" y="201"/>
                    <a:pt x="1700" y="247"/>
                  </a:cubicBezTo>
                  <a:cubicBezTo>
                    <a:pt x="1645" y="316"/>
                    <a:pt x="1645" y="316"/>
                    <a:pt x="1645" y="316"/>
                  </a:cubicBezTo>
                  <a:cubicBezTo>
                    <a:pt x="1618" y="351"/>
                    <a:pt x="1618" y="351"/>
                    <a:pt x="1618" y="351"/>
                  </a:cubicBezTo>
                  <a:cubicBezTo>
                    <a:pt x="1605" y="368"/>
                    <a:pt x="1605" y="368"/>
                    <a:pt x="1605" y="368"/>
                  </a:cubicBezTo>
                  <a:cubicBezTo>
                    <a:pt x="1600" y="374"/>
                    <a:pt x="1595" y="380"/>
                    <a:pt x="1591" y="385"/>
                  </a:cubicBezTo>
                  <a:cubicBezTo>
                    <a:pt x="1515" y="476"/>
                    <a:pt x="1429" y="557"/>
                    <a:pt x="1335" y="627"/>
                  </a:cubicBezTo>
                  <a:cubicBezTo>
                    <a:pt x="1146" y="768"/>
                    <a:pt x="928" y="869"/>
                    <a:pt x="700" y="925"/>
                  </a:cubicBezTo>
                  <a:cubicBezTo>
                    <a:pt x="472" y="980"/>
                    <a:pt x="232" y="991"/>
                    <a:pt x="0" y="9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35">
              <a:extLst>
                <a:ext uri="{FF2B5EF4-FFF2-40B4-BE49-F238E27FC236}">
                  <a16:creationId xmlns:a16="http://schemas.microsoft.com/office/drawing/2014/main" id="{A5A725E3-24DE-F2EA-1657-8C7E5BB2FAA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1688" y="1730375"/>
              <a:ext cx="12130088" cy="2297113"/>
            </a:xfrm>
            <a:custGeom>
              <a:avLst/>
              <a:gdLst>
                <a:gd name="T0" fmla="*/ 690 w 4856"/>
                <a:gd name="T1" fmla="*/ 854 h 919"/>
                <a:gd name="T2" fmla="*/ 1321 w 4856"/>
                <a:gd name="T3" fmla="*/ 572 h 919"/>
                <a:gd name="T4" fmla="*/ 1635 w 4856"/>
                <a:gd name="T5" fmla="*/ 275 h 919"/>
                <a:gd name="T6" fmla="*/ 1817 w 4856"/>
                <a:gd name="T7" fmla="*/ 88 h 919"/>
                <a:gd name="T8" fmla="*/ 1910 w 4856"/>
                <a:gd name="T9" fmla="*/ 32 h 919"/>
                <a:gd name="T10" fmla="*/ 1972 w 4856"/>
                <a:gd name="T11" fmla="*/ 9 h 919"/>
                <a:gd name="T12" fmla="*/ 2004 w 4856"/>
                <a:gd name="T13" fmla="*/ 3 h 919"/>
                <a:gd name="T14" fmla="*/ 2015 w 4856"/>
                <a:gd name="T15" fmla="*/ 2 h 919"/>
                <a:gd name="T16" fmla="*/ 2140 w 4856"/>
                <a:gd name="T17" fmla="*/ 34 h 919"/>
                <a:gd name="T18" fmla="*/ 2156 w 4856"/>
                <a:gd name="T19" fmla="*/ 47 h 919"/>
                <a:gd name="T20" fmla="*/ 2198 w 4856"/>
                <a:gd name="T21" fmla="*/ 98 h 919"/>
                <a:gd name="T22" fmla="*/ 2315 w 4856"/>
                <a:gd name="T23" fmla="*/ 331 h 919"/>
                <a:gd name="T24" fmla="*/ 2426 w 4856"/>
                <a:gd name="T25" fmla="*/ 517 h 919"/>
                <a:gd name="T26" fmla="*/ 2523 w 4856"/>
                <a:gd name="T27" fmla="*/ 602 h 919"/>
                <a:gd name="T28" fmla="*/ 2681 w 4856"/>
                <a:gd name="T29" fmla="*/ 672 h 919"/>
                <a:gd name="T30" fmla="*/ 3024 w 4856"/>
                <a:gd name="T31" fmla="*/ 669 h 919"/>
                <a:gd name="T32" fmla="*/ 3185 w 4856"/>
                <a:gd name="T33" fmla="*/ 606 h 919"/>
                <a:gd name="T34" fmla="*/ 3409 w 4856"/>
                <a:gd name="T35" fmla="*/ 472 h 919"/>
                <a:gd name="T36" fmla="*/ 3580 w 4856"/>
                <a:gd name="T37" fmla="*/ 448 h 919"/>
                <a:gd name="T38" fmla="*/ 3831 w 4856"/>
                <a:gd name="T39" fmla="*/ 515 h 919"/>
                <a:gd name="T40" fmla="*/ 4165 w 4856"/>
                <a:gd name="T41" fmla="*/ 614 h 919"/>
                <a:gd name="T42" fmla="*/ 4250 w 4856"/>
                <a:gd name="T43" fmla="*/ 630 h 919"/>
                <a:gd name="T44" fmla="*/ 4509 w 4856"/>
                <a:gd name="T45" fmla="*/ 659 h 919"/>
                <a:gd name="T46" fmla="*/ 4509 w 4856"/>
                <a:gd name="T47" fmla="*/ 660 h 919"/>
                <a:gd name="T48" fmla="*/ 4250 w 4856"/>
                <a:gd name="T49" fmla="*/ 632 h 919"/>
                <a:gd name="T50" fmla="*/ 4164 w 4856"/>
                <a:gd name="T51" fmla="*/ 615 h 919"/>
                <a:gd name="T52" fmla="*/ 3831 w 4856"/>
                <a:gd name="T53" fmla="*/ 518 h 919"/>
                <a:gd name="T54" fmla="*/ 3579 w 4856"/>
                <a:gd name="T55" fmla="*/ 451 h 919"/>
                <a:gd name="T56" fmla="*/ 3410 w 4856"/>
                <a:gd name="T57" fmla="*/ 475 h 919"/>
                <a:gd name="T58" fmla="*/ 3187 w 4856"/>
                <a:gd name="T59" fmla="*/ 608 h 919"/>
                <a:gd name="T60" fmla="*/ 3025 w 4856"/>
                <a:gd name="T61" fmla="*/ 672 h 919"/>
                <a:gd name="T62" fmla="*/ 2680 w 4856"/>
                <a:gd name="T63" fmla="*/ 675 h 919"/>
                <a:gd name="T64" fmla="*/ 2521 w 4856"/>
                <a:gd name="T65" fmla="*/ 605 h 919"/>
                <a:gd name="T66" fmla="*/ 2423 w 4856"/>
                <a:gd name="T67" fmla="*/ 519 h 919"/>
                <a:gd name="T68" fmla="*/ 2311 w 4856"/>
                <a:gd name="T69" fmla="*/ 333 h 919"/>
                <a:gd name="T70" fmla="*/ 2195 w 4856"/>
                <a:gd name="T71" fmla="*/ 100 h 919"/>
                <a:gd name="T72" fmla="*/ 2154 w 4856"/>
                <a:gd name="T73" fmla="*/ 50 h 919"/>
                <a:gd name="T74" fmla="*/ 2137 w 4856"/>
                <a:gd name="T75" fmla="*/ 37 h 919"/>
                <a:gd name="T76" fmla="*/ 2015 w 4856"/>
                <a:gd name="T77" fmla="*/ 5 h 919"/>
                <a:gd name="T78" fmla="*/ 2004 w 4856"/>
                <a:gd name="T79" fmla="*/ 7 h 919"/>
                <a:gd name="T80" fmla="*/ 1973 w 4856"/>
                <a:gd name="T81" fmla="*/ 13 h 919"/>
                <a:gd name="T82" fmla="*/ 1912 w 4856"/>
                <a:gd name="T83" fmla="*/ 35 h 919"/>
                <a:gd name="T84" fmla="*/ 1819 w 4856"/>
                <a:gd name="T85" fmla="*/ 91 h 919"/>
                <a:gd name="T86" fmla="*/ 1638 w 4856"/>
                <a:gd name="T87" fmla="*/ 277 h 919"/>
                <a:gd name="T88" fmla="*/ 1322 w 4856"/>
                <a:gd name="T89" fmla="*/ 574 h 919"/>
                <a:gd name="T90" fmla="*/ 691 w 4856"/>
                <a:gd name="T91" fmla="*/ 855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56" h="919">
                  <a:moveTo>
                    <a:pt x="0" y="880"/>
                  </a:moveTo>
                  <a:cubicBezTo>
                    <a:pt x="229" y="918"/>
                    <a:pt x="465" y="907"/>
                    <a:pt x="690" y="854"/>
                  </a:cubicBezTo>
                  <a:cubicBezTo>
                    <a:pt x="803" y="827"/>
                    <a:pt x="913" y="790"/>
                    <a:pt x="1019" y="743"/>
                  </a:cubicBezTo>
                  <a:cubicBezTo>
                    <a:pt x="1125" y="696"/>
                    <a:pt x="1226" y="639"/>
                    <a:pt x="1321" y="572"/>
                  </a:cubicBezTo>
                  <a:cubicBezTo>
                    <a:pt x="1415" y="505"/>
                    <a:pt x="1502" y="428"/>
                    <a:pt x="1579" y="341"/>
                  </a:cubicBezTo>
                  <a:cubicBezTo>
                    <a:pt x="1635" y="275"/>
                    <a:pt x="1635" y="275"/>
                    <a:pt x="1635" y="275"/>
                  </a:cubicBezTo>
                  <a:cubicBezTo>
                    <a:pt x="1654" y="253"/>
                    <a:pt x="1673" y="231"/>
                    <a:pt x="1692" y="209"/>
                  </a:cubicBezTo>
                  <a:cubicBezTo>
                    <a:pt x="1730" y="165"/>
                    <a:pt x="1771" y="124"/>
                    <a:pt x="1817" y="88"/>
                  </a:cubicBezTo>
                  <a:cubicBezTo>
                    <a:pt x="1840" y="71"/>
                    <a:pt x="1865" y="55"/>
                    <a:pt x="1891" y="41"/>
                  </a:cubicBezTo>
                  <a:cubicBezTo>
                    <a:pt x="1897" y="38"/>
                    <a:pt x="1904" y="35"/>
                    <a:pt x="1910" y="32"/>
                  </a:cubicBezTo>
                  <a:cubicBezTo>
                    <a:pt x="1917" y="29"/>
                    <a:pt x="1924" y="26"/>
                    <a:pt x="1930" y="23"/>
                  </a:cubicBezTo>
                  <a:cubicBezTo>
                    <a:pt x="1944" y="18"/>
                    <a:pt x="1958" y="13"/>
                    <a:pt x="1972" y="9"/>
                  </a:cubicBezTo>
                  <a:cubicBezTo>
                    <a:pt x="1979" y="7"/>
                    <a:pt x="1986" y="6"/>
                    <a:pt x="1993" y="5"/>
                  </a:cubicBezTo>
                  <a:cubicBezTo>
                    <a:pt x="1997" y="4"/>
                    <a:pt x="2000" y="4"/>
                    <a:pt x="2004" y="3"/>
                  </a:cubicBezTo>
                  <a:cubicBezTo>
                    <a:pt x="2009" y="2"/>
                    <a:pt x="2009" y="2"/>
                    <a:pt x="2009" y="2"/>
                  </a:cubicBezTo>
                  <a:cubicBezTo>
                    <a:pt x="2015" y="2"/>
                    <a:pt x="2015" y="2"/>
                    <a:pt x="2015" y="2"/>
                  </a:cubicBezTo>
                  <a:cubicBezTo>
                    <a:pt x="2029" y="0"/>
                    <a:pt x="2044" y="1"/>
                    <a:pt x="2058" y="2"/>
                  </a:cubicBezTo>
                  <a:cubicBezTo>
                    <a:pt x="2088" y="6"/>
                    <a:pt x="2116" y="16"/>
                    <a:pt x="2140" y="34"/>
                  </a:cubicBezTo>
                  <a:cubicBezTo>
                    <a:pt x="2148" y="40"/>
                    <a:pt x="2148" y="40"/>
                    <a:pt x="2148" y="40"/>
                  </a:cubicBezTo>
                  <a:cubicBezTo>
                    <a:pt x="2151" y="42"/>
                    <a:pt x="2154" y="45"/>
                    <a:pt x="2156" y="47"/>
                  </a:cubicBezTo>
                  <a:cubicBezTo>
                    <a:pt x="2162" y="52"/>
                    <a:pt x="2167" y="58"/>
                    <a:pt x="2172" y="63"/>
                  </a:cubicBezTo>
                  <a:cubicBezTo>
                    <a:pt x="2182" y="74"/>
                    <a:pt x="2190" y="86"/>
                    <a:pt x="2198" y="98"/>
                  </a:cubicBezTo>
                  <a:cubicBezTo>
                    <a:pt x="2215" y="122"/>
                    <a:pt x="2228" y="148"/>
                    <a:pt x="2241" y="174"/>
                  </a:cubicBezTo>
                  <a:cubicBezTo>
                    <a:pt x="2266" y="226"/>
                    <a:pt x="2290" y="279"/>
                    <a:pt x="2315" y="331"/>
                  </a:cubicBezTo>
                  <a:cubicBezTo>
                    <a:pt x="2340" y="383"/>
                    <a:pt x="2367" y="435"/>
                    <a:pt x="2400" y="482"/>
                  </a:cubicBezTo>
                  <a:cubicBezTo>
                    <a:pt x="2408" y="494"/>
                    <a:pt x="2417" y="506"/>
                    <a:pt x="2426" y="517"/>
                  </a:cubicBezTo>
                  <a:cubicBezTo>
                    <a:pt x="2435" y="527"/>
                    <a:pt x="2445" y="538"/>
                    <a:pt x="2456" y="548"/>
                  </a:cubicBezTo>
                  <a:cubicBezTo>
                    <a:pt x="2477" y="568"/>
                    <a:pt x="2499" y="586"/>
                    <a:pt x="2523" y="602"/>
                  </a:cubicBezTo>
                  <a:cubicBezTo>
                    <a:pt x="2547" y="618"/>
                    <a:pt x="2573" y="632"/>
                    <a:pt x="2599" y="643"/>
                  </a:cubicBezTo>
                  <a:cubicBezTo>
                    <a:pt x="2626" y="655"/>
                    <a:pt x="2653" y="664"/>
                    <a:pt x="2681" y="672"/>
                  </a:cubicBezTo>
                  <a:cubicBezTo>
                    <a:pt x="2737" y="687"/>
                    <a:pt x="2795" y="694"/>
                    <a:pt x="2853" y="693"/>
                  </a:cubicBezTo>
                  <a:cubicBezTo>
                    <a:pt x="2910" y="692"/>
                    <a:pt x="2968" y="684"/>
                    <a:pt x="3024" y="669"/>
                  </a:cubicBezTo>
                  <a:cubicBezTo>
                    <a:pt x="3052" y="661"/>
                    <a:pt x="3079" y="652"/>
                    <a:pt x="3106" y="641"/>
                  </a:cubicBezTo>
                  <a:cubicBezTo>
                    <a:pt x="3133" y="631"/>
                    <a:pt x="3159" y="619"/>
                    <a:pt x="3185" y="606"/>
                  </a:cubicBezTo>
                  <a:cubicBezTo>
                    <a:pt x="3237" y="580"/>
                    <a:pt x="3283" y="545"/>
                    <a:pt x="3332" y="514"/>
                  </a:cubicBezTo>
                  <a:cubicBezTo>
                    <a:pt x="3357" y="498"/>
                    <a:pt x="3382" y="484"/>
                    <a:pt x="3409" y="472"/>
                  </a:cubicBezTo>
                  <a:cubicBezTo>
                    <a:pt x="3436" y="461"/>
                    <a:pt x="3464" y="453"/>
                    <a:pt x="3493" y="449"/>
                  </a:cubicBezTo>
                  <a:cubicBezTo>
                    <a:pt x="3521" y="445"/>
                    <a:pt x="3551" y="445"/>
                    <a:pt x="3580" y="448"/>
                  </a:cubicBezTo>
                  <a:cubicBezTo>
                    <a:pt x="3609" y="451"/>
                    <a:pt x="3637" y="457"/>
                    <a:pt x="3665" y="464"/>
                  </a:cubicBezTo>
                  <a:cubicBezTo>
                    <a:pt x="3721" y="479"/>
                    <a:pt x="3776" y="499"/>
                    <a:pt x="3831" y="515"/>
                  </a:cubicBezTo>
                  <a:cubicBezTo>
                    <a:pt x="3997" y="567"/>
                    <a:pt x="3997" y="567"/>
                    <a:pt x="3997" y="567"/>
                  </a:cubicBezTo>
                  <a:cubicBezTo>
                    <a:pt x="4053" y="584"/>
                    <a:pt x="4108" y="601"/>
                    <a:pt x="4165" y="614"/>
                  </a:cubicBezTo>
                  <a:cubicBezTo>
                    <a:pt x="4179" y="617"/>
                    <a:pt x="4193" y="620"/>
                    <a:pt x="4207" y="622"/>
                  </a:cubicBezTo>
                  <a:cubicBezTo>
                    <a:pt x="4221" y="625"/>
                    <a:pt x="4236" y="627"/>
                    <a:pt x="4250" y="630"/>
                  </a:cubicBezTo>
                  <a:cubicBezTo>
                    <a:pt x="4279" y="635"/>
                    <a:pt x="4307" y="639"/>
                    <a:pt x="4336" y="642"/>
                  </a:cubicBezTo>
                  <a:cubicBezTo>
                    <a:pt x="4393" y="650"/>
                    <a:pt x="4451" y="656"/>
                    <a:pt x="4509" y="659"/>
                  </a:cubicBezTo>
                  <a:cubicBezTo>
                    <a:pt x="4625" y="666"/>
                    <a:pt x="4741" y="666"/>
                    <a:pt x="4856" y="657"/>
                  </a:cubicBezTo>
                  <a:cubicBezTo>
                    <a:pt x="4741" y="666"/>
                    <a:pt x="4625" y="667"/>
                    <a:pt x="4509" y="660"/>
                  </a:cubicBezTo>
                  <a:cubicBezTo>
                    <a:pt x="4451" y="657"/>
                    <a:pt x="4393" y="651"/>
                    <a:pt x="4336" y="644"/>
                  </a:cubicBezTo>
                  <a:cubicBezTo>
                    <a:pt x="4307" y="640"/>
                    <a:pt x="4278" y="636"/>
                    <a:pt x="4250" y="632"/>
                  </a:cubicBezTo>
                  <a:cubicBezTo>
                    <a:pt x="4235" y="629"/>
                    <a:pt x="4221" y="627"/>
                    <a:pt x="4207" y="624"/>
                  </a:cubicBezTo>
                  <a:cubicBezTo>
                    <a:pt x="4193" y="622"/>
                    <a:pt x="4178" y="619"/>
                    <a:pt x="4164" y="615"/>
                  </a:cubicBezTo>
                  <a:cubicBezTo>
                    <a:pt x="4108" y="603"/>
                    <a:pt x="4052" y="586"/>
                    <a:pt x="3997" y="569"/>
                  </a:cubicBezTo>
                  <a:cubicBezTo>
                    <a:pt x="3831" y="518"/>
                    <a:pt x="3831" y="518"/>
                    <a:pt x="3831" y="518"/>
                  </a:cubicBezTo>
                  <a:cubicBezTo>
                    <a:pt x="3775" y="501"/>
                    <a:pt x="3721" y="481"/>
                    <a:pt x="3664" y="467"/>
                  </a:cubicBezTo>
                  <a:cubicBezTo>
                    <a:pt x="3637" y="459"/>
                    <a:pt x="3608" y="454"/>
                    <a:pt x="3579" y="451"/>
                  </a:cubicBezTo>
                  <a:cubicBezTo>
                    <a:pt x="3551" y="448"/>
                    <a:pt x="3522" y="447"/>
                    <a:pt x="3493" y="451"/>
                  </a:cubicBezTo>
                  <a:cubicBezTo>
                    <a:pt x="3464" y="455"/>
                    <a:pt x="3436" y="463"/>
                    <a:pt x="3410" y="475"/>
                  </a:cubicBezTo>
                  <a:cubicBezTo>
                    <a:pt x="3383" y="486"/>
                    <a:pt x="3358" y="501"/>
                    <a:pt x="3334" y="516"/>
                  </a:cubicBezTo>
                  <a:cubicBezTo>
                    <a:pt x="3285" y="547"/>
                    <a:pt x="3239" y="582"/>
                    <a:pt x="3187" y="608"/>
                  </a:cubicBezTo>
                  <a:cubicBezTo>
                    <a:pt x="3161" y="622"/>
                    <a:pt x="3134" y="634"/>
                    <a:pt x="3107" y="644"/>
                  </a:cubicBezTo>
                  <a:cubicBezTo>
                    <a:pt x="3080" y="655"/>
                    <a:pt x="3053" y="664"/>
                    <a:pt x="3025" y="672"/>
                  </a:cubicBezTo>
                  <a:cubicBezTo>
                    <a:pt x="2969" y="687"/>
                    <a:pt x="2911" y="695"/>
                    <a:pt x="2853" y="696"/>
                  </a:cubicBezTo>
                  <a:cubicBezTo>
                    <a:pt x="2794" y="697"/>
                    <a:pt x="2736" y="690"/>
                    <a:pt x="2680" y="675"/>
                  </a:cubicBezTo>
                  <a:cubicBezTo>
                    <a:pt x="2652" y="668"/>
                    <a:pt x="2624" y="658"/>
                    <a:pt x="2598" y="647"/>
                  </a:cubicBezTo>
                  <a:cubicBezTo>
                    <a:pt x="2571" y="635"/>
                    <a:pt x="2546" y="621"/>
                    <a:pt x="2521" y="605"/>
                  </a:cubicBezTo>
                  <a:cubicBezTo>
                    <a:pt x="2497" y="589"/>
                    <a:pt x="2474" y="571"/>
                    <a:pt x="2453" y="551"/>
                  </a:cubicBezTo>
                  <a:cubicBezTo>
                    <a:pt x="2442" y="541"/>
                    <a:pt x="2433" y="530"/>
                    <a:pt x="2423" y="519"/>
                  </a:cubicBezTo>
                  <a:cubicBezTo>
                    <a:pt x="2414" y="508"/>
                    <a:pt x="2405" y="497"/>
                    <a:pt x="2396" y="485"/>
                  </a:cubicBezTo>
                  <a:cubicBezTo>
                    <a:pt x="2363" y="437"/>
                    <a:pt x="2336" y="385"/>
                    <a:pt x="2311" y="333"/>
                  </a:cubicBezTo>
                  <a:cubicBezTo>
                    <a:pt x="2286" y="281"/>
                    <a:pt x="2263" y="228"/>
                    <a:pt x="2237" y="176"/>
                  </a:cubicBezTo>
                  <a:cubicBezTo>
                    <a:pt x="2224" y="150"/>
                    <a:pt x="2211" y="124"/>
                    <a:pt x="2195" y="100"/>
                  </a:cubicBezTo>
                  <a:cubicBezTo>
                    <a:pt x="2187" y="88"/>
                    <a:pt x="2179" y="76"/>
                    <a:pt x="2169" y="66"/>
                  </a:cubicBezTo>
                  <a:cubicBezTo>
                    <a:pt x="2164" y="60"/>
                    <a:pt x="2159" y="55"/>
                    <a:pt x="2154" y="50"/>
                  </a:cubicBezTo>
                  <a:cubicBezTo>
                    <a:pt x="2151" y="48"/>
                    <a:pt x="2149" y="45"/>
                    <a:pt x="2146" y="43"/>
                  </a:cubicBezTo>
                  <a:cubicBezTo>
                    <a:pt x="2137" y="37"/>
                    <a:pt x="2137" y="37"/>
                    <a:pt x="2137" y="37"/>
                  </a:cubicBezTo>
                  <a:cubicBezTo>
                    <a:pt x="2114" y="20"/>
                    <a:pt x="2087" y="9"/>
                    <a:pt x="2058" y="6"/>
                  </a:cubicBezTo>
                  <a:cubicBezTo>
                    <a:pt x="2044" y="4"/>
                    <a:pt x="2029" y="4"/>
                    <a:pt x="2015" y="5"/>
                  </a:cubicBezTo>
                  <a:cubicBezTo>
                    <a:pt x="2010" y="6"/>
                    <a:pt x="2010" y="6"/>
                    <a:pt x="2010" y="6"/>
                  </a:cubicBezTo>
                  <a:cubicBezTo>
                    <a:pt x="2004" y="7"/>
                    <a:pt x="2004" y="7"/>
                    <a:pt x="2004" y="7"/>
                  </a:cubicBezTo>
                  <a:cubicBezTo>
                    <a:pt x="2001" y="7"/>
                    <a:pt x="1997" y="7"/>
                    <a:pt x="1994" y="8"/>
                  </a:cubicBezTo>
                  <a:cubicBezTo>
                    <a:pt x="1987" y="10"/>
                    <a:pt x="1980" y="11"/>
                    <a:pt x="1973" y="13"/>
                  </a:cubicBezTo>
                  <a:cubicBezTo>
                    <a:pt x="1959" y="16"/>
                    <a:pt x="1945" y="21"/>
                    <a:pt x="1932" y="26"/>
                  </a:cubicBezTo>
                  <a:cubicBezTo>
                    <a:pt x="1925" y="29"/>
                    <a:pt x="1918" y="32"/>
                    <a:pt x="1912" y="35"/>
                  </a:cubicBezTo>
                  <a:cubicBezTo>
                    <a:pt x="1905" y="38"/>
                    <a:pt x="1899" y="41"/>
                    <a:pt x="1892" y="45"/>
                  </a:cubicBezTo>
                  <a:cubicBezTo>
                    <a:pt x="1867" y="58"/>
                    <a:pt x="1842" y="74"/>
                    <a:pt x="1819" y="91"/>
                  </a:cubicBezTo>
                  <a:cubicBezTo>
                    <a:pt x="1773" y="126"/>
                    <a:pt x="1733" y="168"/>
                    <a:pt x="1694" y="211"/>
                  </a:cubicBezTo>
                  <a:cubicBezTo>
                    <a:pt x="1675" y="233"/>
                    <a:pt x="1657" y="255"/>
                    <a:pt x="1638" y="277"/>
                  </a:cubicBezTo>
                  <a:cubicBezTo>
                    <a:pt x="1581" y="343"/>
                    <a:pt x="1581" y="343"/>
                    <a:pt x="1581" y="343"/>
                  </a:cubicBezTo>
                  <a:cubicBezTo>
                    <a:pt x="1505" y="430"/>
                    <a:pt x="1417" y="507"/>
                    <a:pt x="1322" y="574"/>
                  </a:cubicBezTo>
                  <a:cubicBezTo>
                    <a:pt x="1228" y="641"/>
                    <a:pt x="1126" y="698"/>
                    <a:pt x="1020" y="745"/>
                  </a:cubicBezTo>
                  <a:cubicBezTo>
                    <a:pt x="914" y="792"/>
                    <a:pt x="803" y="829"/>
                    <a:pt x="691" y="855"/>
                  </a:cubicBezTo>
                  <a:cubicBezTo>
                    <a:pt x="465" y="908"/>
                    <a:pt x="229" y="919"/>
                    <a:pt x="0" y="8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9FBBB6D4-DEFB-FA51-B163-2EDB177E4E4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8513" y="1874838"/>
              <a:ext cx="12126913" cy="2117725"/>
            </a:xfrm>
            <a:custGeom>
              <a:avLst/>
              <a:gdLst>
                <a:gd name="T0" fmla="*/ 681 w 4855"/>
                <a:gd name="T1" fmla="*/ 784 h 847"/>
                <a:gd name="T2" fmla="*/ 1309 w 4855"/>
                <a:gd name="T3" fmla="*/ 519 h 847"/>
                <a:gd name="T4" fmla="*/ 1629 w 4855"/>
                <a:gd name="T5" fmla="*/ 236 h 847"/>
                <a:gd name="T6" fmla="*/ 1821 w 4855"/>
                <a:gd name="T7" fmla="*/ 65 h 847"/>
                <a:gd name="T8" fmla="*/ 1980 w 4855"/>
                <a:gd name="T9" fmla="*/ 3 h 847"/>
                <a:gd name="T10" fmla="*/ 2066 w 4855"/>
                <a:gd name="T11" fmla="*/ 9 h 847"/>
                <a:gd name="T12" fmla="*/ 2076 w 4855"/>
                <a:gd name="T13" fmla="*/ 12 h 847"/>
                <a:gd name="T14" fmla="*/ 2096 w 4855"/>
                <a:gd name="T15" fmla="*/ 21 h 847"/>
                <a:gd name="T16" fmla="*/ 2123 w 4855"/>
                <a:gd name="T17" fmla="*/ 39 h 847"/>
                <a:gd name="T18" fmla="*/ 2135 w 4855"/>
                <a:gd name="T19" fmla="*/ 49 h 847"/>
                <a:gd name="T20" fmla="*/ 2192 w 4855"/>
                <a:gd name="T21" fmla="*/ 121 h 847"/>
                <a:gd name="T22" fmla="*/ 2315 w 4855"/>
                <a:gd name="T23" fmla="*/ 347 h 847"/>
                <a:gd name="T24" fmla="*/ 2552 w 4855"/>
                <a:gd name="T25" fmla="*/ 585 h 847"/>
                <a:gd name="T26" fmla="*/ 2571 w 4855"/>
                <a:gd name="T27" fmla="*/ 593 h 847"/>
                <a:gd name="T28" fmla="*/ 2596 w 4855"/>
                <a:gd name="T29" fmla="*/ 604 h 847"/>
                <a:gd name="T30" fmla="*/ 2611 w 4855"/>
                <a:gd name="T31" fmla="*/ 609 h 847"/>
                <a:gd name="T32" fmla="*/ 2715 w 4855"/>
                <a:gd name="T33" fmla="*/ 633 h 847"/>
                <a:gd name="T34" fmla="*/ 3051 w 4855"/>
                <a:gd name="T35" fmla="*/ 593 h 847"/>
                <a:gd name="T36" fmla="*/ 3205 w 4855"/>
                <a:gd name="T37" fmla="*/ 520 h 847"/>
                <a:gd name="T38" fmla="*/ 3429 w 4855"/>
                <a:gd name="T39" fmla="*/ 394 h 847"/>
                <a:gd name="T40" fmla="*/ 3450 w 4855"/>
                <a:gd name="T41" fmla="*/ 389 h 847"/>
                <a:gd name="T42" fmla="*/ 3514 w 4855"/>
                <a:gd name="T43" fmla="*/ 380 h 847"/>
                <a:gd name="T44" fmla="*/ 3684 w 4855"/>
                <a:gd name="T45" fmla="*/ 403 h 847"/>
                <a:gd name="T46" fmla="*/ 4011 w 4855"/>
                <a:gd name="T47" fmla="*/ 505 h 847"/>
                <a:gd name="T48" fmla="*/ 4259 w 4855"/>
                <a:gd name="T49" fmla="*/ 575 h 847"/>
                <a:gd name="T50" fmla="*/ 4513 w 4855"/>
                <a:gd name="T51" fmla="*/ 612 h 847"/>
                <a:gd name="T52" fmla="*/ 4513 w 4855"/>
                <a:gd name="T53" fmla="*/ 613 h 847"/>
                <a:gd name="T54" fmla="*/ 4258 w 4855"/>
                <a:gd name="T55" fmla="*/ 576 h 847"/>
                <a:gd name="T56" fmla="*/ 4010 w 4855"/>
                <a:gd name="T57" fmla="*/ 507 h 847"/>
                <a:gd name="T58" fmla="*/ 3683 w 4855"/>
                <a:gd name="T59" fmla="*/ 406 h 847"/>
                <a:gd name="T60" fmla="*/ 3514 w 4855"/>
                <a:gd name="T61" fmla="*/ 383 h 847"/>
                <a:gd name="T62" fmla="*/ 3451 w 4855"/>
                <a:gd name="T63" fmla="*/ 392 h 847"/>
                <a:gd name="T64" fmla="*/ 3430 w 4855"/>
                <a:gd name="T65" fmla="*/ 397 h 847"/>
                <a:gd name="T66" fmla="*/ 3207 w 4855"/>
                <a:gd name="T67" fmla="*/ 522 h 847"/>
                <a:gd name="T68" fmla="*/ 3052 w 4855"/>
                <a:gd name="T69" fmla="*/ 596 h 847"/>
                <a:gd name="T70" fmla="*/ 2714 w 4855"/>
                <a:gd name="T71" fmla="*/ 637 h 847"/>
                <a:gd name="T72" fmla="*/ 2610 w 4855"/>
                <a:gd name="T73" fmla="*/ 612 h 847"/>
                <a:gd name="T74" fmla="*/ 2594 w 4855"/>
                <a:gd name="T75" fmla="*/ 607 h 847"/>
                <a:gd name="T76" fmla="*/ 2570 w 4855"/>
                <a:gd name="T77" fmla="*/ 597 h 847"/>
                <a:gd name="T78" fmla="*/ 2550 w 4855"/>
                <a:gd name="T79" fmla="*/ 588 h 847"/>
                <a:gd name="T80" fmla="*/ 2311 w 4855"/>
                <a:gd name="T81" fmla="*/ 349 h 847"/>
                <a:gd name="T82" fmla="*/ 2189 w 4855"/>
                <a:gd name="T83" fmla="*/ 123 h 847"/>
                <a:gd name="T84" fmla="*/ 2133 w 4855"/>
                <a:gd name="T85" fmla="*/ 52 h 847"/>
                <a:gd name="T86" fmla="*/ 2121 w 4855"/>
                <a:gd name="T87" fmla="*/ 42 h 847"/>
                <a:gd name="T88" fmla="*/ 2094 w 4855"/>
                <a:gd name="T89" fmla="*/ 24 h 847"/>
                <a:gd name="T90" fmla="*/ 2075 w 4855"/>
                <a:gd name="T91" fmla="*/ 16 h 847"/>
                <a:gd name="T92" fmla="*/ 2065 w 4855"/>
                <a:gd name="T93" fmla="*/ 12 h 847"/>
                <a:gd name="T94" fmla="*/ 1980 w 4855"/>
                <a:gd name="T95" fmla="*/ 6 h 847"/>
                <a:gd name="T96" fmla="*/ 1823 w 4855"/>
                <a:gd name="T97" fmla="*/ 68 h 847"/>
                <a:gd name="T98" fmla="*/ 1632 w 4855"/>
                <a:gd name="T99" fmla="*/ 239 h 847"/>
                <a:gd name="T100" fmla="*/ 1311 w 4855"/>
                <a:gd name="T101" fmla="*/ 522 h 847"/>
                <a:gd name="T102" fmla="*/ 681 w 4855"/>
                <a:gd name="T103" fmla="*/ 786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855" h="847">
                  <a:moveTo>
                    <a:pt x="0" y="812"/>
                  </a:moveTo>
                  <a:cubicBezTo>
                    <a:pt x="226" y="847"/>
                    <a:pt x="458" y="834"/>
                    <a:pt x="681" y="784"/>
                  </a:cubicBezTo>
                  <a:cubicBezTo>
                    <a:pt x="792" y="759"/>
                    <a:pt x="902" y="724"/>
                    <a:pt x="1007" y="680"/>
                  </a:cubicBezTo>
                  <a:cubicBezTo>
                    <a:pt x="1113" y="636"/>
                    <a:pt x="1214" y="582"/>
                    <a:pt x="1309" y="519"/>
                  </a:cubicBezTo>
                  <a:cubicBezTo>
                    <a:pt x="1404" y="456"/>
                    <a:pt x="1493" y="383"/>
                    <a:pt x="1571" y="299"/>
                  </a:cubicBezTo>
                  <a:cubicBezTo>
                    <a:pt x="1629" y="236"/>
                    <a:pt x="1629" y="236"/>
                    <a:pt x="1629" y="236"/>
                  </a:cubicBezTo>
                  <a:cubicBezTo>
                    <a:pt x="1649" y="215"/>
                    <a:pt x="1668" y="195"/>
                    <a:pt x="1689" y="174"/>
                  </a:cubicBezTo>
                  <a:cubicBezTo>
                    <a:pt x="1729" y="134"/>
                    <a:pt x="1772" y="96"/>
                    <a:pt x="1821" y="65"/>
                  </a:cubicBezTo>
                  <a:cubicBezTo>
                    <a:pt x="1845" y="50"/>
                    <a:pt x="1871" y="36"/>
                    <a:pt x="1897" y="25"/>
                  </a:cubicBezTo>
                  <a:cubicBezTo>
                    <a:pt x="1924" y="15"/>
                    <a:pt x="1951" y="6"/>
                    <a:pt x="1980" y="3"/>
                  </a:cubicBezTo>
                  <a:cubicBezTo>
                    <a:pt x="1994" y="1"/>
                    <a:pt x="2009" y="0"/>
                    <a:pt x="2023" y="1"/>
                  </a:cubicBezTo>
                  <a:cubicBezTo>
                    <a:pt x="2037" y="2"/>
                    <a:pt x="2052" y="5"/>
                    <a:pt x="2066" y="9"/>
                  </a:cubicBezTo>
                  <a:cubicBezTo>
                    <a:pt x="2071" y="10"/>
                    <a:pt x="2071" y="10"/>
                    <a:pt x="2071" y="10"/>
                  </a:cubicBezTo>
                  <a:cubicBezTo>
                    <a:pt x="2076" y="12"/>
                    <a:pt x="2076" y="12"/>
                    <a:pt x="2076" y="12"/>
                  </a:cubicBezTo>
                  <a:cubicBezTo>
                    <a:pt x="2079" y="14"/>
                    <a:pt x="2083" y="15"/>
                    <a:pt x="2086" y="16"/>
                  </a:cubicBezTo>
                  <a:cubicBezTo>
                    <a:pt x="2096" y="21"/>
                    <a:pt x="2096" y="21"/>
                    <a:pt x="2096" y="21"/>
                  </a:cubicBezTo>
                  <a:cubicBezTo>
                    <a:pt x="2099" y="23"/>
                    <a:pt x="2102" y="25"/>
                    <a:pt x="2105" y="26"/>
                  </a:cubicBezTo>
                  <a:cubicBezTo>
                    <a:pt x="2111" y="30"/>
                    <a:pt x="2117" y="34"/>
                    <a:pt x="2123" y="39"/>
                  </a:cubicBezTo>
                  <a:cubicBezTo>
                    <a:pt x="2131" y="46"/>
                    <a:pt x="2131" y="46"/>
                    <a:pt x="2131" y="46"/>
                  </a:cubicBezTo>
                  <a:cubicBezTo>
                    <a:pt x="2135" y="49"/>
                    <a:pt x="2135" y="49"/>
                    <a:pt x="2135" y="49"/>
                  </a:cubicBezTo>
                  <a:cubicBezTo>
                    <a:pt x="2139" y="53"/>
                    <a:pt x="2139" y="53"/>
                    <a:pt x="2139" y="53"/>
                  </a:cubicBezTo>
                  <a:cubicBezTo>
                    <a:pt x="2160" y="73"/>
                    <a:pt x="2177" y="97"/>
                    <a:pt x="2192" y="121"/>
                  </a:cubicBezTo>
                  <a:cubicBezTo>
                    <a:pt x="2207" y="145"/>
                    <a:pt x="2220" y="171"/>
                    <a:pt x="2234" y="196"/>
                  </a:cubicBezTo>
                  <a:cubicBezTo>
                    <a:pt x="2261" y="246"/>
                    <a:pt x="2286" y="297"/>
                    <a:pt x="2315" y="347"/>
                  </a:cubicBezTo>
                  <a:cubicBezTo>
                    <a:pt x="2343" y="396"/>
                    <a:pt x="2374" y="445"/>
                    <a:pt x="2413" y="486"/>
                  </a:cubicBezTo>
                  <a:cubicBezTo>
                    <a:pt x="2452" y="528"/>
                    <a:pt x="2500" y="560"/>
                    <a:pt x="2552" y="585"/>
                  </a:cubicBezTo>
                  <a:cubicBezTo>
                    <a:pt x="2561" y="589"/>
                    <a:pt x="2561" y="589"/>
                    <a:pt x="2561" y="589"/>
                  </a:cubicBezTo>
                  <a:cubicBezTo>
                    <a:pt x="2564" y="591"/>
                    <a:pt x="2568" y="592"/>
                    <a:pt x="2571" y="593"/>
                  </a:cubicBezTo>
                  <a:cubicBezTo>
                    <a:pt x="2591" y="602"/>
                    <a:pt x="2591" y="602"/>
                    <a:pt x="2591" y="602"/>
                  </a:cubicBezTo>
                  <a:cubicBezTo>
                    <a:pt x="2596" y="604"/>
                    <a:pt x="2596" y="604"/>
                    <a:pt x="2596" y="604"/>
                  </a:cubicBezTo>
                  <a:cubicBezTo>
                    <a:pt x="2601" y="605"/>
                    <a:pt x="2601" y="605"/>
                    <a:pt x="2601" y="605"/>
                  </a:cubicBezTo>
                  <a:cubicBezTo>
                    <a:pt x="2611" y="609"/>
                    <a:pt x="2611" y="609"/>
                    <a:pt x="2611" y="609"/>
                  </a:cubicBezTo>
                  <a:cubicBezTo>
                    <a:pt x="2618" y="611"/>
                    <a:pt x="2624" y="613"/>
                    <a:pt x="2631" y="615"/>
                  </a:cubicBezTo>
                  <a:cubicBezTo>
                    <a:pt x="2659" y="623"/>
                    <a:pt x="2686" y="630"/>
                    <a:pt x="2715" y="633"/>
                  </a:cubicBezTo>
                  <a:cubicBezTo>
                    <a:pt x="2771" y="641"/>
                    <a:pt x="2829" y="642"/>
                    <a:pt x="2885" y="635"/>
                  </a:cubicBezTo>
                  <a:cubicBezTo>
                    <a:pt x="2942" y="627"/>
                    <a:pt x="2997" y="613"/>
                    <a:pt x="3051" y="593"/>
                  </a:cubicBezTo>
                  <a:cubicBezTo>
                    <a:pt x="3078" y="584"/>
                    <a:pt x="3104" y="572"/>
                    <a:pt x="3130" y="560"/>
                  </a:cubicBezTo>
                  <a:cubicBezTo>
                    <a:pt x="3156" y="548"/>
                    <a:pt x="3181" y="535"/>
                    <a:pt x="3205" y="520"/>
                  </a:cubicBezTo>
                  <a:cubicBezTo>
                    <a:pt x="3254" y="490"/>
                    <a:pt x="3300" y="456"/>
                    <a:pt x="3350" y="428"/>
                  </a:cubicBezTo>
                  <a:cubicBezTo>
                    <a:pt x="3376" y="415"/>
                    <a:pt x="3402" y="403"/>
                    <a:pt x="3429" y="394"/>
                  </a:cubicBezTo>
                  <a:cubicBezTo>
                    <a:pt x="3433" y="393"/>
                    <a:pt x="3436" y="392"/>
                    <a:pt x="3440" y="391"/>
                  </a:cubicBezTo>
                  <a:cubicBezTo>
                    <a:pt x="3450" y="389"/>
                    <a:pt x="3450" y="389"/>
                    <a:pt x="3450" y="389"/>
                  </a:cubicBezTo>
                  <a:cubicBezTo>
                    <a:pt x="3457" y="387"/>
                    <a:pt x="3464" y="386"/>
                    <a:pt x="3471" y="385"/>
                  </a:cubicBezTo>
                  <a:cubicBezTo>
                    <a:pt x="3485" y="382"/>
                    <a:pt x="3500" y="381"/>
                    <a:pt x="3514" y="380"/>
                  </a:cubicBezTo>
                  <a:cubicBezTo>
                    <a:pt x="3543" y="379"/>
                    <a:pt x="3571" y="381"/>
                    <a:pt x="3600" y="385"/>
                  </a:cubicBezTo>
                  <a:cubicBezTo>
                    <a:pt x="3628" y="390"/>
                    <a:pt x="3656" y="396"/>
                    <a:pt x="3684" y="403"/>
                  </a:cubicBezTo>
                  <a:cubicBezTo>
                    <a:pt x="3739" y="418"/>
                    <a:pt x="3793" y="436"/>
                    <a:pt x="3848" y="452"/>
                  </a:cubicBezTo>
                  <a:cubicBezTo>
                    <a:pt x="3903" y="468"/>
                    <a:pt x="3957" y="486"/>
                    <a:pt x="4011" y="505"/>
                  </a:cubicBezTo>
                  <a:cubicBezTo>
                    <a:pt x="4065" y="524"/>
                    <a:pt x="4120" y="542"/>
                    <a:pt x="4175" y="556"/>
                  </a:cubicBezTo>
                  <a:cubicBezTo>
                    <a:pt x="4203" y="563"/>
                    <a:pt x="4231" y="569"/>
                    <a:pt x="4259" y="575"/>
                  </a:cubicBezTo>
                  <a:cubicBezTo>
                    <a:pt x="4287" y="580"/>
                    <a:pt x="4315" y="586"/>
                    <a:pt x="4343" y="590"/>
                  </a:cubicBezTo>
                  <a:cubicBezTo>
                    <a:pt x="4399" y="600"/>
                    <a:pt x="4456" y="607"/>
                    <a:pt x="4513" y="612"/>
                  </a:cubicBezTo>
                  <a:cubicBezTo>
                    <a:pt x="4627" y="622"/>
                    <a:pt x="4742" y="623"/>
                    <a:pt x="4855" y="613"/>
                  </a:cubicBezTo>
                  <a:cubicBezTo>
                    <a:pt x="4742" y="623"/>
                    <a:pt x="4627" y="622"/>
                    <a:pt x="4513" y="613"/>
                  </a:cubicBezTo>
                  <a:cubicBezTo>
                    <a:pt x="4456" y="608"/>
                    <a:pt x="4399" y="601"/>
                    <a:pt x="4343" y="592"/>
                  </a:cubicBezTo>
                  <a:cubicBezTo>
                    <a:pt x="4314" y="587"/>
                    <a:pt x="4286" y="582"/>
                    <a:pt x="4258" y="576"/>
                  </a:cubicBezTo>
                  <a:cubicBezTo>
                    <a:pt x="4230" y="571"/>
                    <a:pt x="4202" y="565"/>
                    <a:pt x="4174" y="558"/>
                  </a:cubicBezTo>
                  <a:cubicBezTo>
                    <a:pt x="4119" y="544"/>
                    <a:pt x="4064" y="526"/>
                    <a:pt x="4010" y="507"/>
                  </a:cubicBezTo>
                  <a:cubicBezTo>
                    <a:pt x="3957" y="488"/>
                    <a:pt x="3902" y="470"/>
                    <a:pt x="3848" y="454"/>
                  </a:cubicBezTo>
                  <a:cubicBezTo>
                    <a:pt x="3792" y="439"/>
                    <a:pt x="3738" y="421"/>
                    <a:pt x="3683" y="406"/>
                  </a:cubicBezTo>
                  <a:cubicBezTo>
                    <a:pt x="3655" y="399"/>
                    <a:pt x="3628" y="392"/>
                    <a:pt x="3599" y="388"/>
                  </a:cubicBezTo>
                  <a:cubicBezTo>
                    <a:pt x="3571" y="384"/>
                    <a:pt x="3543" y="382"/>
                    <a:pt x="3514" y="383"/>
                  </a:cubicBezTo>
                  <a:cubicBezTo>
                    <a:pt x="3500" y="384"/>
                    <a:pt x="3486" y="385"/>
                    <a:pt x="3472" y="387"/>
                  </a:cubicBezTo>
                  <a:cubicBezTo>
                    <a:pt x="3465" y="388"/>
                    <a:pt x="3458" y="390"/>
                    <a:pt x="3451" y="392"/>
                  </a:cubicBezTo>
                  <a:cubicBezTo>
                    <a:pt x="3440" y="394"/>
                    <a:pt x="3440" y="394"/>
                    <a:pt x="3440" y="394"/>
                  </a:cubicBezTo>
                  <a:cubicBezTo>
                    <a:pt x="3437" y="395"/>
                    <a:pt x="3433" y="396"/>
                    <a:pt x="3430" y="397"/>
                  </a:cubicBezTo>
                  <a:cubicBezTo>
                    <a:pt x="3403" y="405"/>
                    <a:pt x="3377" y="417"/>
                    <a:pt x="3352" y="431"/>
                  </a:cubicBezTo>
                  <a:cubicBezTo>
                    <a:pt x="3302" y="458"/>
                    <a:pt x="3256" y="492"/>
                    <a:pt x="3207" y="522"/>
                  </a:cubicBezTo>
                  <a:cubicBezTo>
                    <a:pt x="3182" y="537"/>
                    <a:pt x="3157" y="551"/>
                    <a:pt x="3131" y="563"/>
                  </a:cubicBezTo>
                  <a:cubicBezTo>
                    <a:pt x="3105" y="575"/>
                    <a:pt x="3079" y="587"/>
                    <a:pt x="3052" y="596"/>
                  </a:cubicBezTo>
                  <a:cubicBezTo>
                    <a:pt x="2998" y="616"/>
                    <a:pt x="2943" y="631"/>
                    <a:pt x="2886" y="638"/>
                  </a:cubicBezTo>
                  <a:cubicBezTo>
                    <a:pt x="2829" y="645"/>
                    <a:pt x="2771" y="645"/>
                    <a:pt x="2714" y="637"/>
                  </a:cubicBezTo>
                  <a:cubicBezTo>
                    <a:pt x="2686" y="633"/>
                    <a:pt x="2658" y="626"/>
                    <a:pt x="2630" y="619"/>
                  </a:cubicBezTo>
                  <a:cubicBezTo>
                    <a:pt x="2623" y="617"/>
                    <a:pt x="2617" y="614"/>
                    <a:pt x="2610" y="612"/>
                  </a:cubicBezTo>
                  <a:cubicBezTo>
                    <a:pt x="2600" y="609"/>
                    <a:pt x="2600" y="609"/>
                    <a:pt x="2600" y="609"/>
                  </a:cubicBezTo>
                  <a:cubicBezTo>
                    <a:pt x="2594" y="607"/>
                    <a:pt x="2594" y="607"/>
                    <a:pt x="2594" y="607"/>
                  </a:cubicBezTo>
                  <a:cubicBezTo>
                    <a:pt x="2589" y="605"/>
                    <a:pt x="2589" y="605"/>
                    <a:pt x="2589" y="605"/>
                  </a:cubicBezTo>
                  <a:cubicBezTo>
                    <a:pt x="2570" y="597"/>
                    <a:pt x="2570" y="597"/>
                    <a:pt x="2570" y="597"/>
                  </a:cubicBezTo>
                  <a:cubicBezTo>
                    <a:pt x="2566" y="595"/>
                    <a:pt x="2563" y="594"/>
                    <a:pt x="2560" y="593"/>
                  </a:cubicBezTo>
                  <a:cubicBezTo>
                    <a:pt x="2550" y="588"/>
                    <a:pt x="2550" y="588"/>
                    <a:pt x="2550" y="588"/>
                  </a:cubicBezTo>
                  <a:cubicBezTo>
                    <a:pt x="2498" y="563"/>
                    <a:pt x="2450" y="531"/>
                    <a:pt x="2410" y="489"/>
                  </a:cubicBezTo>
                  <a:cubicBezTo>
                    <a:pt x="2370" y="448"/>
                    <a:pt x="2340" y="399"/>
                    <a:pt x="2311" y="349"/>
                  </a:cubicBezTo>
                  <a:cubicBezTo>
                    <a:pt x="2283" y="299"/>
                    <a:pt x="2257" y="248"/>
                    <a:pt x="2230" y="198"/>
                  </a:cubicBezTo>
                  <a:cubicBezTo>
                    <a:pt x="2217" y="172"/>
                    <a:pt x="2203" y="147"/>
                    <a:pt x="2189" y="123"/>
                  </a:cubicBezTo>
                  <a:cubicBezTo>
                    <a:pt x="2174" y="99"/>
                    <a:pt x="2157" y="75"/>
                    <a:pt x="2137" y="56"/>
                  </a:cubicBezTo>
                  <a:cubicBezTo>
                    <a:pt x="2133" y="52"/>
                    <a:pt x="2133" y="52"/>
                    <a:pt x="2133" y="52"/>
                  </a:cubicBezTo>
                  <a:cubicBezTo>
                    <a:pt x="2129" y="48"/>
                    <a:pt x="2129" y="48"/>
                    <a:pt x="2129" y="48"/>
                  </a:cubicBezTo>
                  <a:cubicBezTo>
                    <a:pt x="2121" y="42"/>
                    <a:pt x="2121" y="42"/>
                    <a:pt x="2121" y="42"/>
                  </a:cubicBezTo>
                  <a:cubicBezTo>
                    <a:pt x="2115" y="37"/>
                    <a:pt x="2109" y="33"/>
                    <a:pt x="2103" y="30"/>
                  </a:cubicBezTo>
                  <a:cubicBezTo>
                    <a:pt x="2100" y="28"/>
                    <a:pt x="2097" y="26"/>
                    <a:pt x="2094" y="24"/>
                  </a:cubicBezTo>
                  <a:cubicBezTo>
                    <a:pt x="2084" y="20"/>
                    <a:pt x="2084" y="20"/>
                    <a:pt x="2084" y="20"/>
                  </a:cubicBezTo>
                  <a:cubicBezTo>
                    <a:pt x="2081" y="18"/>
                    <a:pt x="2078" y="17"/>
                    <a:pt x="2075" y="16"/>
                  </a:cubicBezTo>
                  <a:cubicBezTo>
                    <a:pt x="2070" y="14"/>
                    <a:pt x="2070" y="14"/>
                    <a:pt x="2070" y="14"/>
                  </a:cubicBezTo>
                  <a:cubicBezTo>
                    <a:pt x="2065" y="12"/>
                    <a:pt x="2065" y="12"/>
                    <a:pt x="2065" y="12"/>
                  </a:cubicBezTo>
                  <a:cubicBezTo>
                    <a:pt x="2051" y="8"/>
                    <a:pt x="2037" y="6"/>
                    <a:pt x="2023" y="5"/>
                  </a:cubicBezTo>
                  <a:cubicBezTo>
                    <a:pt x="2009" y="4"/>
                    <a:pt x="1994" y="5"/>
                    <a:pt x="1980" y="6"/>
                  </a:cubicBezTo>
                  <a:cubicBezTo>
                    <a:pt x="1952" y="10"/>
                    <a:pt x="1925" y="18"/>
                    <a:pt x="1898" y="29"/>
                  </a:cubicBezTo>
                  <a:cubicBezTo>
                    <a:pt x="1872" y="39"/>
                    <a:pt x="1847" y="53"/>
                    <a:pt x="1823" y="68"/>
                  </a:cubicBezTo>
                  <a:cubicBezTo>
                    <a:pt x="1774" y="98"/>
                    <a:pt x="1731" y="136"/>
                    <a:pt x="1691" y="177"/>
                  </a:cubicBezTo>
                  <a:cubicBezTo>
                    <a:pt x="1671" y="197"/>
                    <a:pt x="1651" y="218"/>
                    <a:pt x="1632" y="239"/>
                  </a:cubicBezTo>
                  <a:cubicBezTo>
                    <a:pt x="1573" y="301"/>
                    <a:pt x="1573" y="301"/>
                    <a:pt x="1573" y="301"/>
                  </a:cubicBezTo>
                  <a:cubicBezTo>
                    <a:pt x="1495" y="385"/>
                    <a:pt x="1406" y="458"/>
                    <a:pt x="1311" y="522"/>
                  </a:cubicBezTo>
                  <a:cubicBezTo>
                    <a:pt x="1215" y="585"/>
                    <a:pt x="1114" y="638"/>
                    <a:pt x="1008" y="682"/>
                  </a:cubicBezTo>
                  <a:cubicBezTo>
                    <a:pt x="903" y="726"/>
                    <a:pt x="793" y="761"/>
                    <a:pt x="681" y="786"/>
                  </a:cubicBezTo>
                  <a:cubicBezTo>
                    <a:pt x="458" y="836"/>
                    <a:pt x="226" y="847"/>
                    <a:pt x="0" y="8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37">
              <a:extLst>
                <a:ext uri="{FF2B5EF4-FFF2-40B4-BE49-F238E27FC236}">
                  <a16:creationId xmlns:a16="http://schemas.microsoft.com/office/drawing/2014/main" id="{1919B826-8145-2F5B-4140-C4B9A735679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3750" y="2022475"/>
              <a:ext cx="12130088" cy="1938338"/>
            </a:xfrm>
            <a:custGeom>
              <a:avLst/>
              <a:gdLst>
                <a:gd name="T0" fmla="*/ 674 w 4856"/>
                <a:gd name="T1" fmla="*/ 714 h 775"/>
                <a:gd name="T2" fmla="*/ 1036 w 4856"/>
                <a:gd name="T3" fmla="*/ 600 h 775"/>
                <a:gd name="T4" fmla="*/ 1114 w 4856"/>
                <a:gd name="T5" fmla="*/ 566 h 775"/>
                <a:gd name="T6" fmla="*/ 1190 w 4856"/>
                <a:gd name="T7" fmla="*/ 528 h 775"/>
                <a:gd name="T8" fmla="*/ 1227 w 4856"/>
                <a:gd name="T9" fmla="*/ 509 h 775"/>
                <a:gd name="T10" fmla="*/ 1566 w 4856"/>
                <a:gd name="T11" fmla="*/ 257 h 775"/>
                <a:gd name="T12" fmla="*/ 1688 w 4856"/>
                <a:gd name="T13" fmla="*/ 141 h 775"/>
                <a:gd name="T14" fmla="*/ 1906 w 4856"/>
                <a:gd name="T15" fmla="*/ 12 h 775"/>
                <a:gd name="T16" fmla="*/ 1990 w 4856"/>
                <a:gd name="T17" fmla="*/ 0 h 775"/>
                <a:gd name="T18" fmla="*/ 2072 w 4856"/>
                <a:gd name="T19" fmla="*/ 20 h 775"/>
                <a:gd name="T20" fmla="*/ 2138 w 4856"/>
                <a:gd name="T21" fmla="*/ 73 h 775"/>
                <a:gd name="T22" fmla="*/ 2231 w 4856"/>
                <a:gd name="T23" fmla="*/ 215 h 775"/>
                <a:gd name="T24" fmla="*/ 2434 w 4856"/>
                <a:gd name="T25" fmla="*/ 482 h 775"/>
                <a:gd name="T26" fmla="*/ 2456 w 4856"/>
                <a:gd name="T27" fmla="*/ 497 h 775"/>
                <a:gd name="T28" fmla="*/ 2469 w 4856"/>
                <a:gd name="T29" fmla="*/ 506 h 775"/>
                <a:gd name="T30" fmla="*/ 2506 w 4856"/>
                <a:gd name="T31" fmla="*/ 526 h 775"/>
                <a:gd name="T32" fmla="*/ 2525 w 4856"/>
                <a:gd name="T33" fmla="*/ 535 h 775"/>
                <a:gd name="T34" fmla="*/ 2564 w 4856"/>
                <a:gd name="T35" fmla="*/ 551 h 775"/>
                <a:gd name="T36" fmla="*/ 2750 w 4856"/>
                <a:gd name="T37" fmla="*/ 586 h 775"/>
                <a:gd name="T38" fmla="*/ 2855 w 4856"/>
                <a:gd name="T39" fmla="*/ 580 h 775"/>
                <a:gd name="T40" fmla="*/ 2917 w 4856"/>
                <a:gd name="T41" fmla="*/ 568 h 775"/>
                <a:gd name="T42" fmla="*/ 3152 w 4856"/>
                <a:gd name="T43" fmla="*/ 475 h 775"/>
                <a:gd name="T44" fmla="*/ 3371 w 4856"/>
                <a:gd name="T45" fmla="*/ 345 h 775"/>
                <a:gd name="T46" fmla="*/ 3536 w 4856"/>
                <a:gd name="T47" fmla="*/ 313 h 775"/>
                <a:gd name="T48" fmla="*/ 3703 w 4856"/>
                <a:gd name="T49" fmla="*/ 341 h 775"/>
                <a:gd name="T50" fmla="*/ 3866 w 4856"/>
                <a:gd name="T51" fmla="*/ 387 h 775"/>
                <a:gd name="T52" fmla="*/ 4026 w 4856"/>
                <a:gd name="T53" fmla="*/ 444 h 775"/>
                <a:gd name="T54" fmla="*/ 4518 w 4856"/>
                <a:gd name="T55" fmla="*/ 564 h 775"/>
                <a:gd name="T56" fmla="*/ 4518 w 4856"/>
                <a:gd name="T57" fmla="*/ 565 h 775"/>
                <a:gd name="T58" fmla="*/ 4025 w 4856"/>
                <a:gd name="T59" fmla="*/ 447 h 775"/>
                <a:gd name="T60" fmla="*/ 3865 w 4856"/>
                <a:gd name="T61" fmla="*/ 390 h 775"/>
                <a:gd name="T62" fmla="*/ 3703 w 4856"/>
                <a:gd name="T63" fmla="*/ 343 h 775"/>
                <a:gd name="T64" fmla="*/ 3536 w 4856"/>
                <a:gd name="T65" fmla="*/ 316 h 775"/>
                <a:gd name="T66" fmla="*/ 3372 w 4856"/>
                <a:gd name="T67" fmla="*/ 348 h 775"/>
                <a:gd name="T68" fmla="*/ 3154 w 4856"/>
                <a:gd name="T69" fmla="*/ 477 h 775"/>
                <a:gd name="T70" fmla="*/ 2918 w 4856"/>
                <a:gd name="T71" fmla="*/ 571 h 775"/>
                <a:gd name="T72" fmla="*/ 2856 w 4856"/>
                <a:gd name="T73" fmla="*/ 583 h 775"/>
                <a:gd name="T74" fmla="*/ 2750 w 4856"/>
                <a:gd name="T75" fmla="*/ 589 h 775"/>
                <a:gd name="T76" fmla="*/ 2563 w 4856"/>
                <a:gd name="T77" fmla="*/ 555 h 775"/>
                <a:gd name="T78" fmla="*/ 2523 w 4856"/>
                <a:gd name="T79" fmla="*/ 539 h 775"/>
                <a:gd name="T80" fmla="*/ 2504 w 4856"/>
                <a:gd name="T81" fmla="*/ 530 h 775"/>
                <a:gd name="T82" fmla="*/ 2467 w 4856"/>
                <a:gd name="T83" fmla="*/ 509 h 775"/>
                <a:gd name="T84" fmla="*/ 2454 w 4856"/>
                <a:gd name="T85" fmla="*/ 501 h 775"/>
                <a:gd name="T86" fmla="*/ 2432 w 4856"/>
                <a:gd name="T87" fmla="*/ 485 h 775"/>
                <a:gd name="T88" fmla="*/ 2399 w 4856"/>
                <a:gd name="T89" fmla="*/ 458 h 775"/>
                <a:gd name="T90" fmla="*/ 2376 w 4856"/>
                <a:gd name="T91" fmla="*/ 436 h 775"/>
                <a:gd name="T92" fmla="*/ 2355 w 4856"/>
                <a:gd name="T93" fmla="*/ 412 h 775"/>
                <a:gd name="T94" fmla="*/ 2329 w 4856"/>
                <a:gd name="T95" fmla="*/ 378 h 775"/>
                <a:gd name="T96" fmla="*/ 2228 w 4856"/>
                <a:gd name="T97" fmla="*/ 217 h 775"/>
                <a:gd name="T98" fmla="*/ 2135 w 4856"/>
                <a:gd name="T99" fmla="*/ 76 h 775"/>
                <a:gd name="T100" fmla="*/ 2071 w 4856"/>
                <a:gd name="T101" fmla="*/ 23 h 775"/>
                <a:gd name="T102" fmla="*/ 1990 w 4856"/>
                <a:gd name="T103" fmla="*/ 3 h 775"/>
                <a:gd name="T104" fmla="*/ 1907 w 4856"/>
                <a:gd name="T105" fmla="*/ 15 h 775"/>
                <a:gd name="T106" fmla="*/ 1690 w 4856"/>
                <a:gd name="T107" fmla="*/ 143 h 775"/>
                <a:gd name="T108" fmla="*/ 1568 w 4856"/>
                <a:gd name="T109" fmla="*/ 260 h 775"/>
                <a:gd name="T110" fmla="*/ 1228 w 4856"/>
                <a:gd name="T111" fmla="*/ 511 h 775"/>
                <a:gd name="T112" fmla="*/ 1191 w 4856"/>
                <a:gd name="T113" fmla="*/ 531 h 775"/>
                <a:gd name="T114" fmla="*/ 1115 w 4856"/>
                <a:gd name="T115" fmla="*/ 568 h 775"/>
                <a:gd name="T116" fmla="*/ 1037 w 4856"/>
                <a:gd name="T117" fmla="*/ 602 h 775"/>
                <a:gd name="T118" fmla="*/ 674 w 4856"/>
                <a:gd name="T119" fmla="*/ 716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856" h="775">
                  <a:moveTo>
                    <a:pt x="0" y="743"/>
                  </a:moveTo>
                  <a:cubicBezTo>
                    <a:pt x="224" y="774"/>
                    <a:pt x="453" y="761"/>
                    <a:pt x="674" y="714"/>
                  </a:cubicBezTo>
                  <a:cubicBezTo>
                    <a:pt x="784" y="690"/>
                    <a:pt x="892" y="657"/>
                    <a:pt x="997" y="616"/>
                  </a:cubicBezTo>
                  <a:cubicBezTo>
                    <a:pt x="1010" y="611"/>
                    <a:pt x="1023" y="606"/>
                    <a:pt x="1036" y="600"/>
                  </a:cubicBezTo>
                  <a:cubicBezTo>
                    <a:pt x="1049" y="595"/>
                    <a:pt x="1063" y="589"/>
                    <a:pt x="1075" y="584"/>
                  </a:cubicBezTo>
                  <a:cubicBezTo>
                    <a:pt x="1114" y="566"/>
                    <a:pt x="1114" y="566"/>
                    <a:pt x="1114" y="566"/>
                  </a:cubicBezTo>
                  <a:cubicBezTo>
                    <a:pt x="1127" y="560"/>
                    <a:pt x="1140" y="554"/>
                    <a:pt x="1152" y="548"/>
                  </a:cubicBezTo>
                  <a:cubicBezTo>
                    <a:pt x="1190" y="528"/>
                    <a:pt x="1190" y="528"/>
                    <a:pt x="1190" y="528"/>
                  </a:cubicBezTo>
                  <a:cubicBezTo>
                    <a:pt x="1208" y="519"/>
                    <a:pt x="1208" y="519"/>
                    <a:pt x="1208" y="519"/>
                  </a:cubicBezTo>
                  <a:cubicBezTo>
                    <a:pt x="1227" y="509"/>
                    <a:pt x="1227" y="509"/>
                    <a:pt x="1227" y="509"/>
                  </a:cubicBezTo>
                  <a:cubicBezTo>
                    <a:pt x="1252" y="495"/>
                    <a:pt x="1276" y="481"/>
                    <a:pt x="1300" y="466"/>
                  </a:cubicBezTo>
                  <a:cubicBezTo>
                    <a:pt x="1396" y="406"/>
                    <a:pt x="1486" y="337"/>
                    <a:pt x="1566" y="257"/>
                  </a:cubicBezTo>
                  <a:cubicBezTo>
                    <a:pt x="1626" y="198"/>
                    <a:pt x="1626" y="198"/>
                    <a:pt x="1626" y="198"/>
                  </a:cubicBezTo>
                  <a:cubicBezTo>
                    <a:pt x="1647" y="179"/>
                    <a:pt x="1667" y="159"/>
                    <a:pt x="1688" y="141"/>
                  </a:cubicBezTo>
                  <a:cubicBezTo>
                    <a:pt x="1731" y="103"/>
                    <a:pt x="1777" y="69"/>
                    <a:pt x="1827" y="44"/>
                  </a:cubicBezTo>
                  <a:cubicBezTo>
                    <a:pt x="1852" y="31"/>
                    <a:pt x="1879" y="20"/>
                    <a:pt x="1906" y="12"/>
                  </a:cubicBezTo>
                  <a:cubicBezTo>
                    <a:pt x="1919" y="8"/>
                    <a:pt x="1933" y="5"/>
                    <a:pt x="1947" y="3"/>
                  </a:cubicBezTo>
                  <a:cubicBezTo>
                    <a:pt x="1961" y="1"/>
                    <a:pt x="1976" y="0"/>
                    <a:pt x="1990" y="0"/>
                  </a:cubicBezTo>
                  <a:cubicBezTo>
                    <a:pt x="2004" y="0"/>
                    <a:pt x="2018" y="2"/>
                    <a:pt x="2032" y="5"/>
                  </a:cubicBezTo>
                  <a:cubicBezTo>
                    <a:pt x="2046" y="9"/>
                    <a:pt x="2060" y="13"/>
                    <a:pt x="2072" y="20"/>
                  </a:cubicBezTo>
                  <a:cubicBezTo>
                    <a:pt x="2085" y="26"/>
                    <a:pt x="2097" y="34"/>
                    <a:pt x="2108" y="43"/>
                  </a:cubicBezTo>
                  <a:cubicBezTo>
                    <a:pt x="2119" y="52"/>
                    <a:pt x="2129" y="63"/>
                    <a:pt x="2138" y="73"/>
                  </a:cubicBezTo>
                  <a:cubicBezTo>
                    <a:pt x="2157" y="95"/>
                    <a:pt x="2172" y="119"/>
                    <a:pt x="2187" y="143"/>
                  </a:cubicBezTo>
                  <a:cubicBezTo>
                    <a:pt x="2202" y="167"/>
                    <a:pt x="2217" y="191"/>
                    <a:pt x="2231" y="215"/>
                  </a:cubicBezTo>
                  <a:cubicBezTo>
                    <a:pt x="2260" y="264"/>
                    <a:pt x="2288" y="313"/>
                    <a:pt x="2320" y="359"/>
                  </a:cubicBezTo>
                  <a:cubicBezTo>
                    <a:pt x="2352" y="405"/>
                    <a:pt x="2389" y="449"/>
                    <a:pt x="2434" y="482"/>
                  </a:cubicBezTo>
                  <a:cubicBezTo>
                    <a:pt x="2451" y="494"/>
                    <a:pt x="2451" y="494"/>
                    <a:pt x="2451" y="494"/>
                  </a:cubicBezTo>
                  <a:cubicBezTo>
                    <a:pt x="2456" y="497"/>
                    <a:pt x="2456" y="497"/>
                    <a:pt x="2456" y="497"/>
                  </a:cubicBezTo>
                  <a:cubicBezTo>
                    <a:pt x="2460" y="500"/>
                    <a:pt x="2460" y="500"/>
                    <a:pt x="2460" y="500"/>
                  </a:cubicBezTo>
                  <a:cubicBezTo>
                    <a:pt x="2469" y="506"/>
                    <a:pt x="2469" y="506"/>
                    <a:pt x="2469" y="506"/>
                  </a:cubicBezTo>
                  <a:cubicBezTo>
                    <a:pt x="2475" y="509"/>
                    <a:pt x="2481" y="513"/>
                    <a:pt x="2487" y="517"/>
                  </a:cubicBezTo>
                  <a:cubicBezTo>
                    <a:pt x="2506" y="526"/>
                    <a:pt x="2506" y="526"/>
                    <a:pt x="2506" y="526"/>
                  </a:cubicBezTo>
                  <a:cubicBezTo>
                    <a:pt x="2509" y="528"/>
                    <a:pt x="2512" y="530"/>
                    <a:pt x="2515" y="531"/>
                  </a:cubicBezTo>
                  <a:cubicBezTo>
                    <a:pt x="2525" y="535"/>
                    <a:pt x="2525" y="535"/>
                    <a:pt x="2525" y="535"/>
                  </a:cubicBezTo>
                  <a:cubicBezTo>
                    <a:pt x="2544" y="544"/>
                    <a:pt x="2544" y="544"/>
                    <a:pt x="2544" y="544"/>
                  </a:cubicBezTo>
                  <a:cubicBezTo>
                    <a:pt x="2551" y="546"/>
                    <a:pt x="2557" y="549"/>
                    <a:pt x="2564" y="551"/>
                  </a:cubicBezTo>
                  <a:cubicBezTo>
                    <a:pt x="2571" y="554"/>
                    <a:pt x="2577" y="556"/>
                    <a:pt x="2584" y="558"/>
                  </a:cubicBezTo>
                  <a:cubicBezTo>
                    <a:pt x="2638" y="575"/>
                    <a:pt x="2694" y="584"/>
                    <a:pt x="2750" y="586"/>
                  </a:cubicBezTo>
                  <a:cubicBezTo>
                    <a:pt x="2778" y="586"/>
                    <a:pt x="2806" y="585"/>
                    <a:pt x="2834" y="582"/>
                  </a:cubicBezTo>
                  <a:cubicBezTo>
                    <a:pt x="2855" y="580"/>
                    <a:pt x="2855" y="580"/>
                    <a:pt x="2855" y="580"/>
                  </a:cubicBezTo>
                  <a:cubicBezTo>
                    <a:pt x="2862" y="579"/>
                    <a:pt x="2869" y="577"/>
                    <a:pt x="2876" y="576"/>
                  </a:cubicBezTo>
                  <a:cubicBezTo>
                    <a:pt x="2890" y="574"/>
                    <a:pt x="2904" y="571"/>
                    <a:pt x="2917" y="568"/>
                  </a:cubicBezTo>
                  <a:cubicBezTo>
                    <a:pt x="2972" y="555"/>
                    <a:pt x="3025" y="536"/>
                    <a:pt x="3077" y="512"/>
                  </a:cubicBezTo>
                  <a:cubicBezTo>
                    <a:pt x="3102" y="501"/>
                    <a:pt x="3128" y="488"/>
                    <a:pt x="3152" y="475"/>
                  </a:cubicBezTo>
                  <a:cubicBezTo>
                    <a:pt x="3177" y="461"/>
                    <a:pt x="3201" y="446"/>
                    <a:pt x="3225" y="431"/>
                  </a:cubicBezTo>
                  <a:cubicBezTo>
                    <a:pt x="3272" y="400"/>
                    <a:pt x="3319" y="368"/>
                    <a:pt x="3371" y="345"/>
                  </a:cubicBezTo>
                  <a:cubicBezTo>
                    <a:pt x="3397" y="334"/>
                    <a:pt x="3424" y="325"/>
                    <a:pt x="3452" y="319"/>
                  </a:cubicBezTo>
                  <a:cubicBezTo>
                    <a:pt x="3479" y="314"/>
                    <a:pt x="3508" y="312"/>
                    <a:pt x="3536" y="313"/>
                  </a:cubicBezTo>
                  <a:cubicBezTo>
                    <a:pt x="3564" y="314"/>
                    <a:pt x="3593" y="317"/>
                    <a:pt x="3620" y="322"/>
                  </a:cubicBezTo>
                  <a:cubicBezTo>
                    <a:pt x="3648" y="327"/>
                    <a:pt x="3676" y="334"/>
                    <a:pt x="3703" y="341"/>
                  </a:cubicBezTo>
                  <a:cubicBezTo>
                    <a:pt x="3730" y="348"/>
                    <a:pt x="3758" y="356"/>
                    <a:pt x="3785" y="364"/>
                  </a:cubicBezTo>
                  <a:cubicBezTo>
                    <a:pt x="3812" y="372"/>
                    <a:pt x="3839" y="379"/>
                    <a:pt x="3866" y="387"/>
                  </a:cubicBezTo>
                  <a:cubicBezTo>
                    <a:pt x="3893" y="396"/>
                    <a:pt x="3920" y="405"/>
                    <a:pt x="3946" y="414"/>
                  </a:cubicBezTo>
                  <a:cubicBezTo>
                    <a:pt x="3973" y="424"/>
                    <a:pt x="3999" y="434"/>
                    <a:pt x="4026" y="444"/>
                  </a:cubicBezTo>
                  <a:cubicBezTo>
                    <a:pt x="4078" y="465"/>
                    <a:pt x="4132" y="483"/>
                    <a:pt x="4186" y="499"/>
                  </a:cubicBezTo>
                  <a:cubicBezTo>
                    <a:pt x="4295" y="529"/>
                    <a:pt x="4405" y="552"/>
                    <a:pt x="4518" y="564"/>
                  </a:cubicBezTo>
                  <a:cubicBezTo>
                    <a:pt x="4630" y="576"/>
                    <a:pt x="4743" y="579"/>
                    <a:pt x="4856" y="567"/>
                  </a:cubicBezTo>
                  <a:cubicBezTo>
                    <a:pt x="4743" y="579"/>
                    <a:pt x="4630" y="577"/>
                    <a:pt x="4518" y="565"/>
                  </a:cubicBezTo>
                  <a:cubicBezTo>
                    <a:pt x="4405" y="553"/>
                    <a:pt x="4294" y="530"/>
                    <a:pt x="4185" y="501"/>
                  </a:cubicBezTo>
                  <a:cubicBezTo>
                    <a:pt x="4131" y="485"/>
                    <a:pt x="4078" y="467"/>
                    <a:pt x="4025" y="447"/>
                  </a:cubicBezTo>
                  <a:cubicBezTo>
                    <a:pt x="3998" y="437"/>
                    <a:pt x="3972" y="426"/>
                    <a:pt x="3946" y="416"/>
                  </a:cubicBezTo>
                  <a:cubicBezTo>
                    <a:pt x="3919" y="407"/>
                    <a:pt x="3892" y="398"/>
                    <a:pt x="3865" y="390"/>
                  </a:cubicBezTo>
                  <a:cubicBezTo>
                    <a:pt x="3838" y="381"/>
                    <a:pt x="3811" y="374"/>
                    <a:pt x="3784" y="366"/>
                  </a:cubicBezTo>
                  <a:cubicBezTo>
                    <a:pt x="3757" y="358"/>
                    <a:pt x="3730" y="350"/>
                    <a:pt x="3703" y="343"/>
                  </a:cubicBezTo>
                  <a:cubicBezTo>
                    <a:pt x="3675" y="336"/>
                    <a:pt x="3648" y="330"/>
                    <a:pt x="3620" y="325"/>
                  </a:cubicBezTo>
                  <a:cubicBezTo>
                    <a:pt x="3592" y="320"/>
                    <a:pt x="3564" y="316"/>
                    <a:pt x="3536" y="316"/>
                  </a:cubicBezTo>
                  <a:cubicBezTo>
                    <a:pt x="3508" y="315"/>
                    <a:pt x="3480" y="317"/>
                    <a:pt x="3452" y="322"/>
                  </a:cubicBezTo>
                  <a:cubicBezTo>
                    <a:pt x="3425" y="328"/>
                    <a:pt x="3398" y="336"/>
                    <a:pt x="3372" y="348"/>
                  </a:cubicBezTo>
                  <a:cubicBezTo>
                    <a:pt x="3320" y="370"/>
                    <a:pt x="3274" y="402"/>
                    <a:pt x="3226" y="433"/>
                  </a:cubicBezTo>
                  <a:cubicBezTo>
                    <a:pt x="3203" y="449"/>
                    <a:pt x="3179" y="464"/>
                    <a:pt x="3154" y="477"/>
                  </a:cubicBezTo>
                  <a:cubicBezTo>
                    <a:pt x="3129" y="491"/>
                    <a:pt x="3104" y="504"/>
                    <a:pt x="3078" y="515"/>
                  </a:cubicBezTo>
                  <a:cubicBezTo>
                    <a:pt x="3027" y="539"/>
                    <a:pt x="2973" y="558"/>
                    <a:pt x="2918" y="571"/>
                  </a:cubicBezTo>
                  <a:cubicBezTo>
                    <a:pt x="2904" y="574"/>
                    <a:pt x="2891" y="577"/>
                    <a:pt x="2877" y="580"/>
                  </a:cubicBezTo>
                  <a:cubicBezTo>
                    <a:pt x="2870" y="581"/>
                    <a:pt x="2863" y="582"/>
                    <a:pt x="2856" y="583"/>
                  </a:cubicBezTo>
                  <a:cubicBezTo>
                    <a:pt x="2835" y="586"/>
                    <a:pt x="2835" y="586"/>
                    <a:pt x="2835" y="586"/>
                  </a:cubicBezTo>
                  <a:cubicBezTo>
                    <a:pt x="2806" y="589"/>
                    <a:pt x="2778" y="590"/>
                    <a:pt x="2750" y="589"/>
                  </a:cubicBezTo>
                  <a:cubicBezTo>
                    <a:pt x="2693" y="588"/>
                    <a:pt x="2637" y="579"/>
                    <a:pt x="2583" y="562"/>
                  </a:cubicBezTo>
                  <a:cubicBezTo>
                    <a:pt x="2576" y="560"/>
                    <a:pt x="2569" y="557"/>
                    <a:pt x="2563" y="555"/>
                  </a:cubicBezTo>
                  <a:cubicBezTo>
                    <a:pt x="2556" y="552"/>
                    <a:pt x="2549" y="550"/>
                    <a:pt x="2543" y="547"/>
                  </a:cubicBezTo>
                  <a:cubicBezTo>
                    <a:pt x="2523" y="539"/>
                    <a:pt x="2523" y="539"/>
                    <a:pt x="2523" y="539"/>
                  </a:cubicBezTo>
                  <a:cubicBezTo>
                    <a:pt x="2514" y="535"/>
                    <a:pt x="2514" y="535"/>
                    <a:pt x="2514" y="535"/>
                  </a:cubicBezTo>
                  <a:cubicBezTo>
                    <a:pt x="2510" y="533"/>
                    <a:pt x="2507" y="531"/>
                    <a:pt x="2504" y="530"/>
                  </a:cubicBezTo>
                  <a:cubicBezTo>
                    <a:pt x="2485" y="520"/>
                    <a:pt x="2485" y="520"/>
                    <a:pt x="2485" y="520"/>
                  </a:cubicBezTo>
                  <a:cubicBezTo>
                    <a:pt x="2479" y="517"/>
                    <a:pt x="2473" y="513"/>
                    <a:pt x="2467" y="509"/>
                  </a:cubicBezTo>
                  <a:cubicBezTo>
                    <a:pt x="2458" y="503"/>
                    <a:pt x="2458" y="503"/>
                    <a:pt x="2458" y="503"/>
                  </a:cubicBezTo>
                  <a:cubicBezTo>
                    <a:pt x="2454" y="501"/>
                    <a:pt x="2454" y="501"/>
                    <a:pt x="2454" y="501"/>
                  </a:cubicBezTo>
                  <a:cubicBezTo>
                    <a:pt x="2449" y="498"/>
                    <a:pt x="2449" y="498"/>
                    <a:pt x="2449" y="498"/>
                  </a:cubicBezTo>
                  <a:cubicBezTo>
                    <a:pt x="2432" y="485"/>
                    <a:pt x="2432" y="485"/>
                    <a:pt x="2432" y="485"/>
                  </a:cubicBezTo>
                  <a:cubicBezTo>
                    <a:pt x="2426" y="481"/>
                    <a:pt x="2421" y="476"/>
                    <a:pt x="2415" y="472"/>
                  </a:cubicBezTo>
                  <a:cubicBezTo>
                    <a:pt x="2410" y="467"/>
                    <a:pt x="2404" y="463"/>
                    <a:pt x="2399" y="458"/>
                  </a:cubicBezTo>
                  <a:cubicBezTo>
                    <a:pt x="2384" y="443"/>
                    <a:pt x="2384" y="443"/>
                    <a:pt x="2384" y="443"/>
                  </a:cubicBezTo>
                  <a:cubicBezTo>
                    <a:pt x="2376" y="436"/>
                    <a:pt x="2376" y="436"/>
                    <a:pt x="2376" y="436"/>
                  </a:cubicBezTo>
                  <a:cubicBezTo>
                    <a:pt x="2369" y="428"/>
                    <a:pt x="2369" y="428"/>
                    <a:pt x="2369" y="428"/>
                  </a:cubicBezTo>
                  <a:cubicBezTo>
                    <a:pt x="2355" y="412"/>
                    <a:pt x="2355" y="412"/>
                    <a:pt x="2355" y="412"/>
                  </a:cubicBezTo>
                  <a:cubicBezTo>
                    <a:pt x="2351" y="407"/>
                    <a:pt x="2346" y="401"/>
                    <a:pt x="2342" y="395"/>
                  </a:cubicBezTo>
                  <a:cubicBezTo>
                    <a:pt x="2329" y="378"/>
                    <a:pt x="2329" y="378"/>
                    <a:pt x="2329" y="378"/>
                  </a:cubicBezTo>
                  <a:cubicBezTo>
                    <a:pt x="2317" y="361"/>
                    <a:pt x="2317" y="361"/>
                    <a:pt x="2317" y="361"/>
                  </a:cubicBezTo>
                  <a:cubicBezTo>
                    <a:pt x="2285" y="315"/>
                    <a:pt x="2256" y="266"/>
                    <a:pt x="2228" y="217"/>
                  </a:cubicBezTo>
                  <a:cubicBezTo>
                    <a:pt x="2213" y="193"/>
                    <a:pt x="2199" y="169"/>
                    <a:pt x="2184" y="145"/>
                  </a:cubicBezTo>
                  <a:cubicBezTo>
                    <a:pt x="2169" y="121"/>
                    <a:pt x="2153" y="97"/>
                    <a:pt x="2135" y="76"/>
                  </a:cubicBezTo>
                  <a:cubicBezTo>
                    <a:pt x="2126" y="65"/>
                    <a:pt x="2116" y="55"/>
                    <a:pt x="2105" y="46"/>
                  </a:cubicBezTo>
                  <a:cubicBezTo>
                    <a:pt x="2095" y="37"/>
                    <a:pt x="2083" y="29"/>
                    <a:pt x="2071" y="23"/>
                  </a:cubicBezTo>
                  <a:cubicBezTo>
                    <a:pt x="2058" y="17"/>
                    <a:pt x="2045" y="12"/>
                    <a:pt x="2031" y="9"/>
                  </a:cubicBezTo>
                  <a:cubicBezTo>
                    <a:pt x="2018" y="5"/>
                    <a:pt x="2004" y="4"/>
                    <a:pt x="1990" y="3"/>
                  </a:cubicBezTo>
                  <a:cubicBezTo>
                    <a:pt x="1976" y="3"/>
                    <a:pt x="1962" y="4"/>
                    <a:pt x="1948" y="6"/>
                  </a:cubicBezTo>
                  <a:cubicBezTo>
                    <a:pt x="1934" y="8"/>
                    <a:pt x="1920" y="11"/>
                    <a:pt x="1907" y="15"/>
                  </a:cubicBezTo>
                  <a:cubicBezTo>
                    <a:pt x="1880" y="23"/>
                    <a:pt x="1854" y="34"/>
                    <a:pt x="1829" y="47"/>
                  </a:cubicBezTo>
                  <a:cubicBezTo>
                    <a:pt x="1778" y="72"/>
                    <a:pt x="1733" y="106"/>
                    <a:pt x="1690" y="143"/>
                  </a:cubicBezTo>
                  <a:cubicBezTo>
                    <a:pt x="1669" y="162"/>
                    <a:pt x="1649" y="181"/>
                    <a:pt x="1629" y="201"/>
                  </a:cubicBezTo>
                  <a:cubicBezTo>
                    <a:pt x="1568" y="260"/>
                    <a:pt x="1568" y="260"/>
                    <a:pt x="1568" y="260"/>
                  </a:cubicBezTo>
                  <a:cubicBezTo>
                    <a:pt x="1488" y="340"/>
                    <a:pt x="1398" y="409"/>
                    <a:pt x="1301" y="468"/>
                  </a:cubicBezTo>
                  <a:cubicBezTo>
                    <a:pt x="1277" y="483"/>
                    <a:pt x="1253" y="497"/>
                    <a:pt x="1228" y="511"/>
                  </a:cubicBezTo>
                  <a:cubicBezTo>
                    <a:pt x="1210" y="521"/>
                    <a:pt x="1210" y="521"/>
                    <a:pt x="1210" y="521"/>
                  </a:cubicBezTo>
                  <a:cubicBezTo>
                    <a:pt x="1191" y="531"/>
                    <a:pt x="1191" y="531"/>
                    <a:pt x="1191" y="531"/>
                  </a:cubicBezTo>
                  <a:cubicBezTo>
                    <a:pt x="1153" y="550"/>
                    <a:pt x="1153" y="550"/>
                    <a:pt x="1153" y="550"/>
                  </a:cubicBezTo>
                  <a:cubicBezTo>
                    <a:pt x="1141" y="557"/>
                    <a:pt x="1128" y="562"/>
                    <a:pt x="1115" y="568"/>
                  </a:cubicBezTo>
                  <a:cubicBezTo>
                    <a:pt x="1076" y="586"/>
                    <a:pt x="1076" y="586"/>
                    <a:pt x="1076" y="586"/>
                  </a:cubicBezTo>
                  <a:cubicBezTo>
                    <a:pt x="1064" y="592"/>
                    <a:pt x="1050" y="597"/>
                    <a:pt x="1037" y="602"/>
                  </a:cubicBezTo>
                  <a:cubicBezTo>
                    <a:pt x="1024" y="608"/>
                    <a:pt x="1011" y="613"/>
                    <a:pt x="998" y="619"/>
                  </a:cubicBezTo>
                  <a:cubicBezTo>
                    <a:pt x="893" y="660"/>
                    <a:pt x="784" y="692"/>
                    <a:pt x="674" y="716"/>
                  </a:cubicBezTo>
                  <a:cubicBezTo>
                    <a:pt x="453" y="763"/>
                    <a:pt x="224" y="775"/>
                    <a:pt x="0" y="7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38">
              <a:extLst>
                <a:ext uri="{FF2B5EF4-FFF2-40B4-BE49-F238E27FC236}">
                  <a16:creationId xmlns:a16="http://schemas.microsoft.com/office/drawing/2014/main" id="{314AD52D-7838-E0E4-E05B-E7AC9D06A52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2163" y="2166938"/>
              <a:ext cx="12126913" cy="1733550"/>
            </a:xfrm>
            <a:custGeom>
              <a:avLst/>
              <a:gdLst>
                <a:gd name="T0" fmla="*/ 334 w 4855"/>
                <a:gd name="T1" fmla="*/ 687 h 693"/>
                <a:gd name="T2" fmla="*/ 987 w 4855"/>
                <a:gd name="T3" fmla="*/ 554 h 693"/>
                <a:gd name="T4" fmla="*/ 1065 w 4855"/>
                <a:gd name="T5" fmla="*/ 523 h 693"/>
                <a:gd name="T6" fmla="*/ 1123 w 4855"/>
                <a:gd name="T7" fmla="*/ 499 h 693"/>
                <a:gd name="T8" fmla="*/ 1291 w 4855"/>
                <a:gd name="T9" fmla="*/ 414 h 693"/>
                <a:gd name="T10" fmla="*/ 1689 w 4855"/>
                <a:gd name="T11" fmla="*/ 110 h 693"/>
                <a:gd name="T12" fmla="*/ 1915 w 4855"/>
                <a:gd name="T13" fmla="*/ 4 h 693"/>
                <a:gd name="T14" fmla="*/ 1999 w 4855"/>
                <a:gd name="T15" fmla="*/ 3 h 693"/>
                <a:gd name="T16" fmla="*/ 2049 w 4855"/>
                <a:gd name="T17" fmla="*/ 20 h 693"/>
                <a:gd name="T18" fmla="*/ 2067 w 4855"/>
                <a:gd name="T19" fmla="*/ 30 h 693"/>
                <a:gd name="T20" fmla="*/ 2076 w 4855"/>
                <a:gd name="T21" fmla="*/ 36 h 693"/>
                <a:gd name="T22" fmla="*/ 2184 w 4855"/>
                <a:gd name="T23" fmla="*/ 164 h 693"/>
                <a:gd name="T24" fmla="*/ 2330 w 4855"/>
                <a:gd name="T25" fmla="*/ 367 h 693"/>
                <a:gd name="T26" fmla="*/ 2479 w 4855"/>
                <a:gd name="T27" fmla="*/ 479 h 693"/>
                <a:gd name="T28" fmla="*/ 2517 w 4855"/>
                <a:gd name="T29" fmla="*/ 496 h 693"/>
                <a:gd name="T30" fmla="*/ 2537 w 4855"/>
                <a:gd name="T31" fmla="*/ 503 h 693"/>
                <a:gd name="T32" fmla="*/ 2576 w 4855"/>
                <a:gd name="T33" fmla="*/ 515 h 693"/>
                <a:gd name="T34" fmla="*/ 2638 w 4855"/>
                <a:gd name="T35" fmla="*/ 527 h 693"/>
                <a:gd name="T36" fmla="*/ 2679 w 4855"/>
                <a:gd name="T37" fmla="*/ 532 h 693"/>
                <a:gd name="T38" fmla="*/ 2700 w 4855"/>
                <a:gd name="T39" fmla="*/ 533 h 693"/>
                <a:gd name="T40" fmla="*/ 2742 w 4855"/>
                <a:gd name="T41" fmla="*/ 533 h 693"/>
                <a:gd name="T42" fmla="*/ 2783 w 4855"/>
                <a:gd name="T43" fmla="*/ 531 h 693"/>
                <a:gd name="T44" fmla="*/ 3099 w 4855"/>
                <a:gd name="T45" fmla="*/ 429 h 693"/>
                <a:gd name="T46" fmla="*/ 3242 w 4855"/>
                <a:gd name="T47" fmla="*/ 343 h 693"/>
                <a:gd name="T48" fmla="*/ 3557 w 4855"/>
                <a:gd name="T49" fmla="*/ 248 h 693"/>
                <a:gd name="T50" fmla="*/ 3722 w 4855"/>
                <a:gd name="T51" fmla="*/ 278 h 693"/>
                <a:gd name="T52" fmla="*/ 3883 w 4855"/>
                <a:gd name="T53" fmla="*/ 325 h 693"/>
                <a:gd name="T54" fmla="*/ 4038 w 4855"/>
                <a:gd name="T55" fmla="*/ 386 h 693"/>
                <a:gd name="T56" fmla="*/ 4521 w 4855"/>
                <a:gd name="T57" fmla="*/ 518 h 693"/>
                <a:gd name="T58" fmla="*/ 4521 w 4855"/>
                <a:gd name="T59" fmla="*/ 519 h 693"/>
                <a:gd name="T60" fmla="*/ 4038 w 4855"/>
                <a:gd name="T61" fmla="*/ 388 h 693"/>
                <a:gd name="T62" fmla="*/ 3882 w 4855"/>
                <a:gd name="T63" fmla="*/ 327 h 693"/>
                <a:gd name="T64" fmla="*/ 3721 w 4855"/>
                <a:gd name="T65" fmla="*/ 281 h 693"/>
                <a:gd name="T66" fmla="*/ 3557 w 4855"/>
                <a:gd name="T67" fmla="*/ 251 h 693"/>
                <a:gd name="T68" fmla="*/ 3244 w 4855"/>
                <a:gd name="T69" fmla="*/ 345 h 693"/>
                <a:gd name="T70" fmla="*/ 3101 w 4855"/>
                <a:gd name="T71" fmla="*/ 432 h 693"/>
                <a:gd name="T72" fmla="*/ 2784 w 4855"/>
                <a:gd name="T73" fmla="*/ 534 h 693"/>
                <a:gd name="T74" fmla="*/ 2742 w 4855"/>
                <a:gd name="T75" fmla="*/ 537 h 693"/>
                <a:gd name="T76" fmla="*/ 2700 w 4855"/>
                <a:gd name="T77" fmla="*/ 537 h 693"/>
                <a:gd name="T78" fmla="*/ 2679 w 4855"/>
                <a:gd name="T79" fmla="*/ 535 h 693"/>
                <a:gd name="T80" fmla="*/ 2637 w 4855"/>
                <a:gd name="T81" fmla="*/ 531 h 693"/>
                <a:gd name="T82" fmla="*/ 2576 w 4855"/>
                <a:gd name="T83" fmla="*/ 518 h 693"/>
                <a:gd name="T84" fmla="*/ 2535 w 4855"/>
                <a:gd name="T85" fmla="*/ 506 h 693"/>
                <a:gd name="T86" fmla="*/ 2516 w 4855"/>
                <a:gd name="T87" fmla="*/ 499 h 693"/>
                <a:gd name="T88" fmla="*/ 2477 w 4855"/>
                <a:gd name="T89" fmla="*/ 483 h 693"/>
                <a:gd name="T90" fmla="*/ 2327 w 4855"/>
                <a:gd name="T91" fmla="*/ 370 h 693"/>
                <a:gd name="T92" fmla="*/ 2074 w 4855"/>
                <a:gd name="T93" fmla="*/ 39 h 693"/>
                <a:gd name="T94" fmla="*/ 2065 w 4855"/>
                <a:gd name="T95" fmla="*/ 33 h 693"/>
                <a:gd name="T96" fmla="*/ 2047 w 4855"/>
                <a:gd name="T97" fmla="*/ 23 h 693"/>
                <a:gd name="T98" fmla="*/ 1998 w 4855"/>
                <a:gd name="T99" fmla="*/ 7 h 693"/>
                <a:gd name="T100" fmla="*/ 1915 w 4855"/>
                <a:gd name="T101" fmla="*/ 7 h 693"/>
                <a:gd name="T102" fmla="*/ 1691 w 4855"/>
                <a:gd name="T103" fmla="*/ 113 h 693"/>
                <a:gd name="T104" fmla="*/ 1532 w 4855"/>
                <a:gd name="T105" fmla="*/ 248 h 693"/>
                <a:gd name="T106" fmla="*/ 1500 w 4855"/>
                <a:gd name="T107" fmla="*/ 275 h 693"/>
                <a:gd name="T108" fmla="*/ 1292 w 4855"/>
                <a:gd name="T109" fmla="*/ 416 h 693"/>
                <a:gd name="T110" fmla="*/ 1124 w 4855"/>
                <a:gd name="T111" fmla="*/ 501 h 693"/>
                <a:gd name="T112" fmla="*/ 1066 w 4855"/>
                <a:gd name="T113" fmla="*/ 525 h 693"/>
                <a:gd name="T114" fmla="*/ 988 w 4855"/>
                <a:gd name="T115" fmla="*/ 556 h 693"/>
                <a:gd name="T116" fmla="*/ 334 w 4855"/>
                <a:gd name="T117" fmla="*/ 688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55" h="693">
                  <a:moveTo>
                    <a:pt x="0" y="675"/>
                  </a:moveTo>
                  <a:cubicBezTo>
                    <a:pt x="111" y="689"/>
                    <a:pt x="223" y="692"/>
                    <a:pt x="334" y="687"/>
                  </a:cubicBezTo>
                  <a:cubicBezTo>
                    <a:pt x="446" y="681"/>
                    <a:pt x="556" y="667"/>
                    <a:pt x="666" y="644"/>
                  </a:cubicBezTo>
                  <a:cubicBezTo>
                    <a:pt x="775" y="622"/>
                    <a:pt x="883" y="592"/>
                    <a:pt x="987" y="554"/>
                  </a:cubicBezTo>
                  <a:cubicBezTo>
                    <a:pt x="1026" y="539"/>
                    <a:pt x="1026" y="539"/>
                    <a:pt x="1026" y="539"/>
                  </a:cubicBezTo>
                  <a:cubicBezTo>
                    <a:pt x="1039" y="534"/>
                    <a:pt x="1052" y="529"/>
                    <a:pt x="1065" y="523"/>
                  </a:cubicBezTo>
                  <a:cubicBezTo>
                    <a:pt x="1104" y="507"/>
                    <a:pt x="1104" y="507"/>
                    <a:pt x="1104" y="507"/>
                  </a:cubicBezTo>
                  <a:cubicBezTo>
                    <a:pt x="1110" y="504"/>
                    <a:pt x="1117" y="502"/>
                    <a:pt x="1123" y="499"/>
                  </a:cubicBezTo>
                  <a:cubicBezTo>
                    <a:pt x="1142" y="490"/>
                    <a:pt x="1142" y="490"/>
                    <a:pt x="1142" y="490"/>
                  </a:cubicBezTo>
                  <a:cubicBezTo>
                    <a:pt x="1193" y="467"/>
                    <a:pt x="1243" y="442"/>
                    <a:pt x="1291" y="414"/>
                  </a:cubicBezTo>
                  <a:cubicBezTo>
                    <a:pt x="1388" y="359"/>
                    <a:pt x="1479" y="294"/>
                    <a:pt x="1561" y="218"/>
                  </a:cubicBezTo>
                  <a:cubicBezTo>
                    <a:pt x="1603" y="182"/>
                    <a:pt x="1645" y="144"/>
                    <a:pt x="1689" y="110"/>
                  </a:cubicBezTo>
                  <a:cubicBezTo>
                    <a:pt x="1734" y="77"/>
                    <a:pt x="1782" y="47"/>
                    <a:pt x="1834" y="27"/>
                  </a:cubicBezTo>
                  <a:cubicBezTo>
                    <a:pt x="1860" y="17"/>
                    <a:pt x="1887" y="8"/>
                    <a:pt x="1915" y="4"/>
                  </a:cubicBezTo>
                  <a:cubicBezTo>
                    <a:pt x="1929" y="1"/>
                    <a:pt x="1943" y="0"/>
                    <a:pt x="1957" y="0"/>
                  </a:cubicBezTo>
                  <a:cubicBezTo>
                    <a:pt x="1971" y="0"/>
                    <a:pt x="1985" y="1"/>
                    <a:pt x="1999" y="3"/>
                  </a:cubicBezTo>
                  <a:cubicBezTo>
                    <a:pt x="2013" y="6"/>
                    <a:pt x="2026" y="10"/>
                    <a:pt x="2039" y="15"/>
                  </a:cubicBezTo>
                  <a:cubicBezTo>
                    <a:pt x="2042" y="17"/>
                    <a:pt x="2046" y="18"/>
                    <a:pt x="2049" y="20"/>
                  </a:cubicBezTo>
                  <a:cubicBezTo>
                    <a:pt x="2058" y="25"/>
                    <a:pt x="2058" y="25"/>
                    <a:pt x="2058" y="25"/>
                  </a:cubicBezTo>
                  <a:cubicBezTo>
                    <a:pt x="2061" y="26"/>
                    <a:pt x="2064" y="28"/>
                    <a:pt x="2067" y="30"/>
                  </a:cubicBezTo>
                  <a:cubicBezTo>
                    <a:pt x="2071" y="33"/>
                    <a:pt x="2071" y="33"/>
                    <a:pt x="2071" y="33"/>
                  </a:cubicBezTo>
                  <a:cubicBezTo>
                    <a:pt x="2076" y="36"/>
                    <a:pt x="2076" y="36"/>
                    <a:pt x="2076" y="36"/>
                  </a:cubicBezTo>
                  <a:cubicBezTo>
                    <a:pt x="2098" y="53"/>
                    <a:pt x="2118" y="74"/>
                    <a:pt x="2135" y="95"/>
                  </a:cubicBezTo>
                  <a:cubicBezTo>
                    <a:pt x="2152" y="117"/>
                    <a:pt x="2168" y="140"/>
                    <a:pt x="2184" y="164"/>
                  </a:cubicBezTo>
                  <a:cubicBezTo>
                    <a:pt x="2231" y="233"/>
                    <a:pt x="2231" y="233"/>
                    <a:pt x="2231" y="233"/>
                  </a:cubicBezTo>
                  <a:cubicBezTo>
                    <a:pt x="2262" y="279"/>
                    <a:pt x="2294" y="325"/>
                    <a:pt x="2330" y="367"/>
                  </a:cubicBezTo>
                  <a:cubicBezTo>
                    <a:pt x="2366" y="409"/>
                    <a:pt x="2411" y="444"/>
                    <a:pt x="2460" y="470"/>
                  </a:cubicBezTo>
                  <a:cubicBezTo>
                    <a:pt x="2466" y="473"/>
                    <a:pt x="2472" y="476"/>
                    <a:pt x="2479" y="479"/>
                  </a:cubicBezTo>
                  <a:cubicBezTo>
                    <a:pt x="2485" y="482"/>
                    <a:pt x="2491" y="485"/>
                    <a:pt x="2498" y="488"/>
                  </a:cubicBezTo>
                  <a:cubicBezTo>
                    <a:pt x="2517" y="496"/>
                    <a:pt x="2517" y="496"/>
                    <a:pt x="2517" y="496"/>
                  </a:cubicBezTo>
                  <a:cubicBezTo>
                    <a:pt x="2520" y="497"/>
                    <a:pt x="2523" y="498"/>
                    <a:pt x="2527" y="500"/>
                  </a:cubicBezTo>
                  <a:cubicBezTo>
                    <a:pt x="2537" y="503"/>
                    <a:pt x="2537" y="503"/>
                    <a:pt x="2537" y="503"/>
                  </a:cubicBezTo>
                  <a:cubicBezTo>
                    <a:pt x="2556" y="509"/>
                    <a:pt x="2556" y="509"/>
                    <a:pt x="2556" y="509"/>
                  </a:cubicBezTo>
                  <a:cubicBezTo>
                    <a:pt x="2563" y="511"/>
                    <a:pt x="2570" y="513"/>
                    <a:pt x="2576" y="515"/>
                  </a:cubicBezTo>
                  <a:cubicBezTo>
                    <a:pt x="2590" y="519"/>
                    <a:pt x="2604" y="521"/>
                    <a:pt x="2617" y="524"/>
                  </a:cubicBezTo>
                  <a:cubicBezTo>
                    <a:pt x="2624" y="525"/>
                    <a:pt x="2631" y="526"/>
                    <a:pt x="2638" y="527"/>
                  </a:cubicBezTo>
                  <a:cubicBezTo>
                    <a:pt x="2645" y="528"/>
                    <a:pt x="2652" y="529"/>
                    <a:pt x="2658" y="530"/>
                  </a:cubicBezTo>
                  <a:cubicBezTo>
                    <a:pt x="2679" y="532"/>
                    <a:pt x="2679" y="532"/>
                    <a:pt x="2679" y="532"/>
                  </a:cubicBezTo>
                  <a:cubicBezTo>
                    <a:pt x="2690" y="533"/>
                    <a:pt x="2690" y="533"/>
                    <a:pt x="2690" y="533"/>
                  </a:cubicBezTo>
                  <a:cubicBezTo>
                    <a:pt x="2693" y="533"/>
                    <a:pt x="2697" y="533"/>
                    <a:pt x="2700" y="533"/>
                  </a:cubicBezTo>
                  <a:cubicBezTo>
                    <a:pt x="2721" y="533"/>
                    <a:pt x="2721" y="533"/>
                    <a:pt x="2721" y="533"/>
                  </a:cubicBezTo>
                  <a:cubicBezTo>
                    <a:pt x="2728" y="534"/>
                    <a:pt x="2735" y="533"/>
                    <a:pt x="2742" y="533"/>
                  </a:cubicBezTo>
                  <a:cubicBezTo>
                    <a:pt x="2749" y="533"/>
                    <a:pt x="2756" y="533"/>
                    <a:pt x="2763" y="532"/>
                  </a:cubicBezTo>
                  <a:cubicBezTo>
                    <a:pt x="2783" y="531"/>
                    <a:pt x="2783" y="531"/>
                    <a:pt x="2783" y="531"/>
                  </a:cubicBezTo>
                  <a:cubicBezTo>
                    <a:pt x="2839" y="526"/>
                    <a:pt x="2893" y="513"/>
                    <a:pt x="2946" y="495"/>
                  </a:cubicBezTo>
                  <a:cubicBezTo>
                    <a:pt x="2999" y="477"/>
                    <a:pt x="3050" y="455"/>
                    <a:pt x="3099" y="429"/>
                  </a:cubicBezTo>
                  <a:cubicBezTo>
                    <a:pt x="3124" y="416"/>
                    <a:pt x="3148" y="402"/>
                    <a:pt x="3172" y="388"/>
                  </a:cubicBezTo>
                  <a:cubicBezTo>
                    <a:pt x="3196" y="373"/>
                    <a:pt x="3219" y="358"/>
                    <a:pt x="3242" y="343"/>
                  </a:cubicBezTo>
                  <a:cubicBezTo>
                    <a:pt x="3289" y="313"/>
                    <a:pt x="3338" y="284"/>
                    <a:pt x="3391" y="266"/>
                  </a:cubicBezTo>
                  <a:cubicBezTo>
                    <a:pt x="3444" y="249"/>
                    <a:pt x="3501" y="244"/>
                    <a:pt x="3557" y="248"/>
                  </a:cubicBezTo>
                  <a:cubicBezTo>
                    <a:pt x="3585" y="250"/>
                    <a:pt x="3613" y="254"/>
                    <a:pt x="3640" y="260"/>
                  </a:cubicBezTo>
                  <a:cubicBezTo>
                    <a:pt x="3667" y="265"/>
                    <a:pt x="3695" y="271"/>
                    <a:pt x="3722" y="278"/>
                  </a:cubicBezTo>
                  <a:cubicBezTo>
                    <a:pt x="3749" y="285"/>
                    <a:pt x="3776" y="293"/>
                    <a:pt x="3802" y="300"/>
                  </a:cubicBezTo>
                  <a:cubicBezTo>
                    <a:pt x="3829" y="308"/>
                    <a:pt x="3856" y="316"/>
                    <a:pt x="3883" y="325"/>
                  </a:cubicBezTo>
                  <a:cubicBezTo>
                    <a:pt x="3909" y="333"/>
                    <a:pt x="3935" y="343"/>
                    <a:pt x="3961" y="354"/>
                  </a:cubicBezTo>
                  <a:cubicBezTo>
                    <a:pt x="4038" y="386"/>
                    <a:pt x="4038" y="386"/>
                    <a:pt x="4038" y="386"/>
                  </a:cubicBezTo>
                  <a:cubicBezTo>
                    <a:pt x="4090" y="407"/>
                    <a:pt x="4142" y="427"/>
                    <a:pt x="4195" y="444"/>
                  </a:cubicBezTo>
                  <a:cubicBezTo>
                    <a:pt x="4302" y="477"/>
                    <a:pt x="4410" y="503"/>
                    <a:pt x="4521" y="518"/>
                  </a:cubicBezTo>
                  <a:cubicBezTo>
                    <a:pt x="4632" y="532"/>
                    <a:pt x="4744" y="536"/>
                    <a:pt x="4855" y="523"/>
                  </a:cubicBezTo>
                  <a:cubicBezTo>
                    <a:pt x="4744" y="536"/>
                    <a:pt x="4632" y="533"/>
                    <a:pt x="4521" y="519"/>
                  </a:cubicBezTo>
                  <a:cubicBezTo>
                    <a:pt x="4410" y="505"/>
                    <a:pt x="4301" y="479"/>
                    <a:pt x="4195" y="446"/>
                  </a:cubicBezTo>
                  <a:cubicBezTo>
                    <a:pt x="4141" y="429"/>
                    <a:pt x="4089" y="409"/>
                    <a:pt x="4038" y="388"/>
                  </a:cubicBezTo>
                  <a:cubicBezTo>
                    <a:pt x="3960" y="356"/>
                    <a:pt x="3960" y="356"/>
                    <a:pt x="3960" y="356"/>
                  </a:cubicBezTo>
                  <a:cubicBezTo>
                    <a:pt x="3934" y="345"/>
                    <a:pt x="3908" y="336"/>
                    <a:pt x="3882" y="327"/>
                  </a:cubicBezTo>
                  <a:cubicBezTo>
                    <a:pt x="3855" y="318"/>
                    <a:pt x="3829" y="310"/>
                    <a:pt x="3802" y="303"/>
                  </a:cubicBezTo>
                  <a:cubicBezTo>
                    <a:pt x="3775" y="295"/>
                    <a:pt x="3748" y="288"/>
                    <a:pt x="3721" y="281"/>
                  </a:cubicBezTo>
                  <a:cubicBezTo>
                    <a:pt x="3694" y="274"/>
                    <a:pt x="3667" y="267"/>
                    <a:pt x="3640" y="262"/>
                  </a:cubicBezTo>
                  <a:cubicBezTo>
                    <a:pt x="3612" y="257"/>
                    <a:pt x="3585" y="253"/>
                    <a:pt x="3557" y="251"/>
                  </a:cubicBezTo>
                  <a:cubicBezTo>
                    <a:pt x="3501" y="247"/>
                    <a:pt x="3445" y="251"/>
                    <a:pt x="3392" y="269"/>
                  </a:cubicBezTo>
                  <a:cubicBezTo>
                    <a:pt x="3339" y="287"/>
                    <a:pt x="3291" y="315"/>
                    <a:pt x="3244" y="345"/>
                  </a:cubicBezTo>
                  <a:cubicBezTo>
                    <a:pt x="3221" y="360"/>
                    <a:pt x="3197" y="376"/>
                    <a:pt x="3174" y="390"/>
                  </a:cubicBezTo>
                  <a:cubicBezTo>
                    <a:pt x="3150" y="405"/>
                    <a:pt x="3126" y="419"/>
                    <a:pt x="3101" y="432"/>
                  </a:cubicBezTo>
                  <a:cubicBezTo>
                    <a:pt x="3051" y="458"/>
                    <a:pt x="3000" y="481"/>
                    <a:pt x="2947" y="498"/>
                  </a:cubicBezTo>
                  <a:cubicBezTo>
                    <a:pt x="2894" y="516"/>
                    <a:pt x="2839" y="529"/>
                    <a:pt x="2784" y="534"/>
                  </a:cubicBezTo>
                  <a:cubicBezTo>
                    <a:pt x="2763" y="536"/>
                    <a:pt x="2763" y="536"/>
                    <a:pt x="2763" y="536"/>
                  </a:cubicBezTo>
                  <a:cubicBezTo>
                    <a:pt x="2756" y="537"/>
                    <a:pt x="2749" y="537"/>
                    <a:pt x="2742" y="537"/>
                  </a:cubicBezTo>
                  <a:cubicBezTo>
                    <a:pt x="2735" y="537"/>
                    <a:pt x="2728" y="537"/>
                    <a:pt x="2721" y="537"/>
                  </a:cubicBezTo>
                  <a:cubicBezTo>
                    <a:pt x="2700" y="537"/>
                    <a:pt x="2700" y="537"/>
                    <a:pt x="2700" y="537"/>
                  </a:cubicBezTo>
                  <a:cubicBezTo>
                    <a:pt x="2696" y="536"/>
                    <a:pt x="2693" y="536"/>
                    <a:pt x="2689" y="536"/>
                  </a:cubicBezTo>
                  <a:cubicBezTo>
                    <a:pt x="2679" y="535"/>
                    <a:pt x="2679" y="535"/>
                    <a:pt x="2679" y="535"/>
                  </a:cubicBezTo>
                  <a:cubicBezTo>
                    <a:pt x="2658" y="534"/>
                    <a:pt x="2658" y="534"/>
                    <a:pt x="2658" y="534"/>
                  </a:cubicBezTo>
                  <a:cubicBezTo>
                    <a:pt x="2651" y="533"/>
                    <a:pt x="2644" y="532"/>
                    <a:pt x="2637" y="531"/>
                  </a:cubicBezTo>
                  <a:cubicBezTo>
                    <a:pt x="2630" y="530"/>
                    <a:pt x="2623" y="529"/>
                    <a:pt x="2617" y="527"/>
                  </a:cubicBezTo>
                  <a:cubicBezTo>
                    <a:pt x="2603" y="525"/>
                    <a:pt x="2589" y="522"/>
                    <a:pt x="2576" y="518"/>
                  </a:cubicBezTo>
                  <a:cubicBezTo>
                    <a:pt x="2569" y="517"/>
                    <a:pt x="2562" y="515"/>
                    <a:pt x="2555" y="513"/>
                  </a:cubicBezTo>
                  <a:cubicBezTo>
                    <a:pt x="2535" y="506"/>
                    <a:pt x="2535" y="506"/>
                    <a:pt x="2535" y="506"/>
                  </a:cubicBezTo>
                  <a:cubicBezTo>
                    <a:pt x="2525" y="503"/>
                    <a:pt x="2525" y="503"/>
                    <a:pt x="2525" y="503"/>
                  </a:cubicBezTo>
                  <a:cubicBezTo>
                    <a:pt x="2522" y="502"/>
                    <a:pt x="2519" y="501"/>
                    <a:pt x="2516" y="499"/>
                  </a:cubicBezTo>
                  <a:cubicBezTo>
                    <a:pt x="2496" y="492"/>
                    <a:pt x="2496" y="492"/>
                    <a:pt x="2496" y="492"/>
                  </a:cubicBezTo>
                  <a:cubicBezTo>
                    <a:pt x="2490" y="489"/>
                    <a:pt x="2483" y="486"/>
                    <a:pt x="2477" y="483"/>
                  </a:cubicBezTo>
                  <a:cubicBezTo>
                    <a:pt x="2471" y="480"/>
                    <a:pt x="2464" y="477"/>
                    <a:pt x="2458" y="473"/>
                  </a:cubicBezTo>
                  <a:cubicBezTo>
                    <a:pt x="2409" y="447"/>
                    <a:pt x="2364" y="412"/>
                    <a:pt x="2327" y="370"/>
                  </a:cubicBezTo>
                  <a:cubicBezTo>
                    <a:pt x="2253" y="285"/>
                    <a:pt x="2200" y="186"/>
                    <a:pt x="2132" y="98"/>
                  </a:cubicBezTo>
                  <a:cubicBezTo>
                    <a:pt x="2115" y="76"/>
                    <a:pt x="2096" y="55"/>
                    <a:pt x="2074" y="39"/>
                  </a:cubicBezTo>
                  <a:cubicBezTo>
                    <a:pt x="2069" y="36"/>
                    <a:pt x="2069" y="36"/>
                    <a:pt x="2069" y="36"/>
                  </a:cubicBezTo>
                  <a:cubicBezTo>
                    <a:pt x="2065" y="33"/>
                    <a:pt x="2065" y="33"/>
                    <a:pt x="2065" y="33"/>
                  </a:cubicBezTo>
                  <a:cubicBezTo>
                    <a:pt x="2062" y="31"/>
                    <a:pt x="2059" y="29"/>
                    <a:pt x="2056" y="28"/>
                  </a:cubicBezTo>
                  <a:cubicBezTo>
                    <a:pt x="2047" y="23"/>
                    <a:pt x="2047" y="23"/>
                    <a:pt x="2047" y="23"/>
                  </a:cubicBezTo>
                  <a:cubicBezTo>
                    <a:pt x="2044" y="21"/>
                    <a:pt x="2041" y="20"/>
                    <a:pt x="2038" y="19"/>
                  </a:cubicBezTo>
                  <a:cubicBezTo>
                    <a:pt x="2025" y="13"/>
                    <a:pt x="2012" y="9"/>
                    <a:pt x="1998" y="7"/>
                  </a:cubicBezTo>
                  <a:cubicBezTo>
                    <a:pt x="1984" y="4"/>
                    <a:pt x="1971" y="3"/>
                    <a:pt x="1957" y="3"/>
                  </a:cubicBezTo>
                  <a:cubicBezTo>
                    <a:pt x="1943" y="3"/>
                    <a:pt x="1929" y="5"/>
                    <a:pt x="1915" y="7"/>
                  </a:cubicBezTo>
                  <a:cubicBezTo>
                    <a:pt x="1888" y="11"/>
                    <a:pt x="1861" y="20"/>
                    <a:pt x="1836" y="30"/>
                  </a:cubicBezTo>
                  <a:cubicBezTo>
                    <a:pt x="1784" y="50"/>
                    <a:pt x="1736" y="80"/>
                    <a:pt x="1691" y="113"/>
                  </a:cubicBezTo>
                  <a:cubicBezTo>
                    <a:pt x="1647" y="146"/>
                    <a:pt x="1605" y="184"/>
                    <a:pt x="1563" y="221"/>
                  </a:cubicBezTo>
                  <a:cubicBezTo>
                    <a:pt x="1532" y="248"/>
                    <a:pt x="1532" y="248"/>
                    <a:pt x="1532" y="248"/>
                  </a:cubicBezTo>
                  <a:cubicBezTo>
                    <a:pt x="1516" y="262"/>
                    <a:pt x="1516" y="262"/>
                    <a:pt x="1516" y="262"/>
                  </a:cubicBezTo>
                  <a:cubicBezTo>
                    <a:pt x="1511" y="266"/>
                    <a:pt x="1505" y="271"/>
                    <a:pt x="1500" y="275"/>
                  </a:cubicBezTo>
                  <a:cubicBezTo>
                    <a:pt x="1478" y="293"/>
                    <a:pt x="1456" y="310"/>
                    <a:pt x="1433" y="326"/>
                  </a:cubicBezTo>
                  <a:cubicBezTo>
                    <a:pt x="1388" y="359"/>
                    <a:pt x="1341" y="389"/>
                    <a:pt x="1292" y="416"/>
                  </a:cubicBezTo>
                  <a:cubicBezTo>
                    <a:pt x="1244" y="444"/>
                    <a:pt x="1194" y="469"/>
                    <a:pt x="1143" y="492"/>
                  </a:cubicBezTo>
                  <a:cubicBezTo>
                    <a:pt x="1124" y="501"/>
                    <a:pt x="1124" y="501"/>
                    <a:pt x="1124" y="501"/>
                  </a:cubicBezTo>
                  <a:cubicBezTo>
                    <a:pt x="1118" y="504"/>
                    <a:pt x="1111" y="506"/>
                    <a:pt x="1105" y="509"/>
                  </a:cubicBezTo>
                  <a:cubicBezTo>
                    <a:pt x="1066" y="525"/>
                    <a:pt x="1066" y="525"/>
                    <a:pt x="1066" y="525"/>
                  </a:cubicBezTo>
                  <a:cubicBezTo>
                    <a:pt x="1053" y="531"/>
                    <a:pt x="1040" y="536"/>
                    <a:pt x="1027" y="541"/>
                  </a:cubicBezTo>
                  <a:cubicBezTo>
                    <a:pt x="988" y="556"/>
                    <a:pt x="988" y="556"/>
                    <a:pt x="988" y="556"/>
                  </a:cubicBezTo>
                  <a:cubicBezTo>
                    <a:pt x="883" y="594"/>
                    <a:pt x="775" y="624"/>
                    <a:pt x="666" y="646"/>
                  </a:cubicBezTo>
                  <a:cubicBezTo>
                    <a:pt x="557" y="668"/>
                    <a:pt x="446" y="682"/>
                    <a:pt x="334" y="688"/>
                  </a:cubicBezTo>
                  <a:cubicBezTo>
                    <a:pt x="223" y="693"/>
                    <a:pt x="111" y="689"/>
                    <a:pt x="0" y="6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39">
              <a:extLst>
                <a:ext uri="{FF2B5EF4-FFF2-40B4-BE49-F238E27FC236}">
                  <a16:creationId xmlns:a16="http://schemas.microsoft.com/office/drawing/2014/main" id="{92463571-3F83-E856-E625-184284F538C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8988" y="2312988"/>
              <a:ext cx="12125325" cy="1554163"/>
            </a:xfrm>
            <a:custGeom>
              <a:avLst/>
              <a:gdLst>
                <a:gd name="T0" fmla="*/ 658 w 4854"/>
                <a:gd name="T1" fmla="*/ 575 h 622"/>
                <a:gd name="T2" fmla="*/ 1037 w 4854"/>
                <a:gd name="T3" fmla="*/ 470 h 622"/>
                <a:gd name="T4" fmla="*/ 1133 w 4854"/>
                <a:gd name="T5" fmla="*/ 432 h 622"/>
                <a:gd name="T6" fmla="*/ 1493 w 4854"/>
                <a:gd name="T7" fmla="*/ 232 h 622"/>
                <a:gd name="T8" fmla="*/ 1692 w 4854"/>
                <a:gd name="T9" fmla="*/ 83 h 622"/>
                <a:gd name="T10" fmla="*/ 1966 w 4854"/>
                <a:gd name="T11" fmla="*/ 2 h 622"/>
                <a:gd name="T12" fmla="*/ 2053 w 4854"/>
                <a:gd name="T13" fmla="*/ 36 h 622"/>
                <a:gd name="T14" fmla="*/ 2133 w 4854"/>
                <a:gd name="T15" fmla="*/ 116 h 622"/>
                <a:gd name="T16" fmla="*/ 2316 w 4854"/>
                <a:gd name="T17" fmla="*/ 340 h 622"/>
                <a:gd name="T18" fmla="*/ 2343 w 4854"/>
                <a:gd name="T19" fmla="*/ 365 h 622"/>
                <a:gd name="T20" fmla="*/ 2367 w 4854"/>
                <a:gd name="T21" fmla="*/ 384 h 622"/>
                <a:gd name="T22" fmla="*/ 2388 w 4854"/>
                <a:gd name="T23" fmla="*/ 398 h 622"/>
                <a:gd name="T24" fmla="*/ 2415 w 4854"/>
                <a:gd name="T25" fmla="*/ 414 h 622"/>
                <a:gd name="T26" fmla="*/ 2433 w 4854"/>
                <a:gd name="T27" fmla="*/ 424 h 622"/>
                <a:gd name="T28" fmla="*/ 2490 w 4854"/>
                <a:gd name="T29" fmla="*/ 448 h 622"/>
                <a:gd name="T30" fmla="*/ 2539 w 4854"/>
                <a:gd name="T31" fmla="*/ 463 h 622"/>
                <a:gd name="T32" fmla="*/ 2651 w 4854"/>
                <a:gd name="T33" fmla="*/ 480 h 622"/>
                <a:gd name="T34" fmla="*/ 2702 w 4854"/>
                <a:gd name="T35" fmla="*/ 481 h 622"/>
                <a:gd name="T36" fmla="*/ 2754 w 4854"/>
                <a:gd name="T37" fmla="*/ 478 h 622"/>
                <a:gd name="T38" fmla="*/ 2815 w 4854"/>
                <a:gd name="T39" fmla="*/ 468 h 622"/>
                <a:gd name="T40" fmla="*/ 3260 w 4854"/>
                <a:gd name="T41" fmla="*/ 256 h 622"/>
                <a:gd name="T42" fmla="*/ 3577 w 4854"/>
                <a:gd name="T43" fmla="*/ 184 h 622"/>
                <a:gd name="T44" fmla="*/ 3899 w 4854"/>
                <a:gd name="T45" fmla="*/ 263 h 622"/>
                <a:gd name="T46" fmla="*/ 4524 w 4854"/>
                <a:gd name="T47" fmla="*/ 472 h 622"/>
                <a:gd name="T48" fmla="*/ 4203 w 4854"/>
                <a:gd name="T49" fmla="*/ 392 h 622"/>
                <a:gd name="T50" fmla="*/ 3819 w 4854"/>
                <a:gd name="T51" fmla="*/ 239 h 622"/>
                <a:gd name="T52" fmla="*/ 3413 w 4854"/>
                <a:gd name="T53" fmla="*/ 194 h 622"/>
                <a:gd name="T54" fmla="*/ 3121 w 4854"/>
                <a:gd name="T55" fmla="*/ 346 h 622"/>
                <a:gd name="T56" fmla="*/ 2775 w 4854"/>
                <a:gd name="T57" fmla="*/ 479 h 622"/>
                <a:gd name="T58" fmla="*/ 2734 w 4854"/>
                <a:gd name="T59" fmla="*/ 483 h 622"/>
                <a:gd name="T60" fmla="*/ 2692 w 4854"/>
                <a:gd name="T61" fmla="*/ 485 h 622"/>
                <a:gd name="T62" fmla="*/ 2568 w 4854"/>
                <a:gd name="T63" fmla="*/ 474 h 622"/>
                <a:gd name="T64" fmla="*/ 2528 w 4854"/>
                <a:gd name="T65" fmla="*/ 464 h 622"/>
                <a:gd name="T66" fmla="*/ 2450 w 4854"/>
                <a:gd name="T67" fmla="*/ 436 h 622"/>
                <a:gd name="T68" fmla="*/ 2422 w 4854"/>
                <a:gd name="T69" fmla="*/ 423 h 622"/>
                <a:gd name="T70" fmla="*/ 2395 w 4854"/>
                <a:gd name="T71" fmla="*/ 407 h 622"/>
                <a:gd name="T72" fmla="*/ 2377 w 4854"/>
                <a:gd name="T73" fmla="*/ 396 h 622"/>
                <a:gd name="T74" fmla="*/ 2360 w 4854"/>
                <a:gd name="T75" fmla="*/ 384 h 622"/>
                <a:gd name="T76" fmla="*/ 2336 w 4854"/>
                <a:gd name="T77" fmla="*/ 364 h 622"/>
                <a:gd name="T78" fmla="*/ 2285 w 4854"/>
                <a:gd name="T79" fmla="*/ 313 h 622"/>
                <a:gd name="T80" fmla="*/ 2075 w 4854"/>
                <a:gd name="T81" fmla="*/ 58 h 622"/>
                <a:gd name="T82" fmla="*/ 2042 w 4854"/>
                <a:gd name="T83" fmla="*/ 33 h 622"/>
                <a:gd name="T84" fmla="*/ 1924 w 4854"/>
                <a:gd name="T85" fmla="*/ 3 h 622"/>
                <a:gd name="T86" fmla="*/ 1626 w 4854"/>
                <a:gd name="T87" fmla="*/ 133 h 622"/>
                <a:gd name="T88" fmla="*/ 1427 w 4854"/>
                <a:gd name="T89" fmla="*/ 282 h 622"/>
                <a:gd name="T90" fmla="*/ 1096 w 4854"/>
                <a:gd name="T91" fmla="*/ 451 h 622"/>
                <a:gd name="T92" fmla="*/ 1018 w 4854"/>
                <a:gd name="T93" fmla="*/ 479 h 622"/>
                <a:gd name="T94" fmla="*/ 330 w 4854"/>
                <a:gd name="T95" fmla="*/ 616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54" h="622">
                  <a:moveTo>
                    <a:pt x="0" y="608"/>
                  </a:moveTo>
                  <a:cubicBezTo>
                    <a:pt x="109" y="619"/>
                    <a:pt x="220" y="621"/>
                    <a:pt x="330" y="615"/>
                  </a:cubicBezTo>
                  <a:cubicBezTo>
                    <a:pt x="440" y="610"/>
                    <a:pt x="550" y="596"/>
                    <a:pt x="658" y="575"/>
                  </a:cubicBezTo>
                  <a:cubicBezTo>
                    <a:pt x="767" y="554"/>
                    <a:pt x="874" y="526"/>
                    <a:pt x="978" y="491"/>
                  </a:cubicBezTo>
                  <a:cubicBezTo>
                    <a:pt x="1017" y="477"/>
                    <a:pt x="1017" y="477"/>
                    <a:pt x="1017" y="477"/>
                  </a:cubicBezTo>
                  <a:cubicBezTo>
                    <a:pt x="1024" y="475"/>
                    <a:pt x="1030" y="473"/>
                    <a:pt x="1037" y="470"/>
                  </a:cubicBezTo>
                  <a:cubicBezTo>
                    <a:pt x="1056" y="463"/>
                    <a:pt x="1056" y="463"/>
                    <a:pt x="1056" y="463"/>
                  </a:cubicBezTo>
                  <a:cubicBezTo>
                    <a:pt x="1095" y="448"/>
                    <a:pt x="1095" y="448"/>
                    <a:pt x="1095" y="448"/>
                  </a:cubicBezTo>
                  <a:cubicBezTo>
                    <a:pt x="1108" y="443"/>
                    <a:pt x="1120" y="438"/>
                    <a:pt x="1133" y="432"/>
                  </a:cubicBezTo>
                  <a:cubicBezTo>
                    <a:pt x="1184" y="412"/>
                    <a:pt x="1234" y="388"/>
                    <a:pt x="1283" y="363"/>
                  </a:cubicBezTo>
                  <a:cubicBezTo>
                    <a:pt x="1332" y="337"/>
                    <a:pt x="1380" y="310"/>
                    <a:pt x="1426" y="279"/>
                  </a:cubicBezTo>
                  <a:cubicBezTo>
                    <a:pt x="1449" y="264"/>
                    <a:pt x="1471" y="248"/>
                    <a:pt x="1493" y="232"/>
                  </a:cubicBezTo>
                  <a:cubicBezTo>
                    <a:pt x="1559" y="181"/>
                    <a:pt x="1559" y="181"/>
                    <a:pt x="1559" y="181"/>
                  </a:cubicBezTo>
                  <a:cubicBezTo>
                    <a:pt x="1580" y="164"/>
                    <a:pt x="1602" y="147"/>
                    <a:pt x="1624" y="130"/>
                  </a:cubicBezTo>
                  <a:cubicBezTo>
                    <a:pt x="1646" y="114"/>
                    <a:pt x="1669" y="98"/>
                    <a:pt x="1692" y="83"/>
                  </a:cubicBezTo>
                  <a:cubicBezTo>
                    <a:pt x="1739" y="54"/>
                    <a:pt x="1789" y="29"/>
                    <a:pt x="1843" y="14"/>
                  </a:cubicBezTo>
                  <a:cubicBezTo>
                    <a:pt x="1869" y="6"/>
                    <a:pt x="1897" y="1"/>
                    <a:pt x="1924" y="0"/>
                  </a:cubicBezTo>
                  <a:cubicBezTo>
                    <a:pt x="1938" y="0"/>
                    <a:pt x="1952" y="0"/>
                    <a:pt x="1966" y="2"/>
                  </a:cubicBezTo>
                  <a:cubicBezTo>
                    <a:pt x="1980" y="4"/>
                    <a:pt x="1993" y="7"/>
                    <a:pt x="2006" y="12"/>
                  </a:cubicBezTo>
                  <a:cubicBezTo>
                    <a:pt x="2019" y="17"/>
                    <a:pt x="2032" y="22"/>
                    <a:pt x="2044" y="30"/>
                  </a:cubicBezTo>
                  <a:cubicBezTo>
                    <a:pt x="2047" y="32"/>
                    <a:pt x="2050" y="34"/>
                    <a:pt x="2053" y="36"/>
                  </a:cubicBezTo>
                  <a:cubicBezTo>
                    <a:pt x="2055" y="38"/>
                    <a:pt x="2058" y="40"/>
                    <a:pt x="2061" y="42"/>
                  </a:cubicBezTo>
                  <a:cubicBezTo>
                    <a:pt x="2066" y="46"/>
                    <a:pt x="2072" y="51"/>
                    <a:pt x="2077" y="55"/>
                  </a:cubicBezTo>
                  <a:cubicBezTo>
                    <a:pt x="2098" y="74"/>
                    <a:pt x="2116" y="95"/>
                    <a:pt x="2133" y="116"/>
                  </a:cubicBezTo>
                  <a:cubicBezTo>
                    <a:pt x="2168" y="160"/>
                    <a:pt x="2200" y="204"/>
                    <a:pt x="2234" y="247"/>
                  </a:cubicBezTo>
                  <a:cubicBezTo>
                    <a:pt x="2252" y="269"/>
                    <a:pt x="2269" y="290"/>
                    <a:pt x="2288" y="310"/>
                  </a:cubicBezTo>
                  <a:cubicBezTo>
                    <a:pt x="2297" y="321"/>
                    <a:pt x="2306" y="331"/>
                    <a:pt x="2316" y="340"/>
                  </a:cubicBezTo>
                  <a:cubicBezTo>
                    <a:pt x="2321" y="345"/>
                    <a:pt x="2326" y="350"/>
                    <a:pt x="2331" y="354"/>
                  </a:cubicBezTo>
                  <a:cubicBezTo>
                    <a:pt x="2339" y="361"/>
                    <a:pt x="2339" y="361"/>
                    <a:pt x="2339" y="361"/>
                  </a:cubicBezTo>
                  <a:cubicBezTo>
                    <a:pt x="2343" y="365"/>
                    <a:pt x="2343" y="365"/>
                    <a:pt x="2343" y="365"/>
                  </a:cubicBezTo>
                  <a:cubicBezTo>
                    <a:pt x="2347" y="368"/>
                    <a:pt x="2347" y="368"/>
                    <a:pt x="2347" y="368"/>
                  </a:cubicBezTo>
                  <a:cubicBezTo>
                    <a:pt x="2363" y="381"/>
                    <a:pt x="2363" y="381"/>
                    <a:pt x="2363" y="381"/>
                  </a:cubicBezTo>
                  <a:cubicBezTo>
                    <a:pt x="2367" y="384"/>
                    <a:pt x="2367" y="384"/>
                    <a:pt x="2367" y="384"/>
                  </a:cubicBezTo>
                  <a:cubicBezTo>
                    <a:pt x="2371" y="387"/>
                    <a:pt x="2371" y="387"/>
                    <a:pt x="2371" y="387"/>
                  </a:cubicBezTo>
                  <a:cubicBezTo>
                    <a:pt x="2380" y="393"/>
                    <a:pt x="2380" y="393"/>
                    <a:pt x="2380" y="393"/>
                  </a:cubicBezTo>
                  <a:cubicBezTo>
                    <a:pt x="2388" y="398"/>
                    <a:pt x="2388" y="398"/>
                    <a:pt x="2388" y="398"/>
                  </a:cubicBezTo>
                  <a:cubicBezTo>
                    <a:pt x="2392" y="401"/>
                    <a:pt x="2392" y="401"/>
                    <a:pt x="2392" y="401"/>
                  </a:cubicBezTo>
                  <a:cubicBezTo>
                    <a:pt x="2397" y="404"/>
                    <a:pt x="2397" y="404"/>
                    <a:pt x="2397" y="404"/>
                  </a:cubicBezTo>
                  <a:cubicBezTo>
                    <a:pt x="2415" y="414"/>
                    <a:pt x="2415" y="414"/>
                    <a:pt x="2415" y="414"/>
                  </a:cubicBezTo>
                  <a:cubicBezTo>
                    <a:pt x="2419" y="417"/>
                    <a:pt x="2419" y="417"/>
                    <a:pt x="2419" y="417"/>
                  </a:cubicBezTo>
                  <a:cubicBezTo>
                    <a:pt x="2424" y="419"/>
                    <a:pt x="2424" y="419"/>
                    <a:pt x="2424" y="419"/>
                  </a:cubicBezTo>
                  <a:cubicBezTo>
                    <a:pt x="2433" y="424"/>
                    <a:pt x="2433" y="424"/>
                    <a:pt x="2433" y="424"/>
                  </a:cubicBezTo>
                  <a:cubicBezTo>
                    <a:pt x="2442" y="429"/>
                    <a:pt x="2442" y="429"/>
                    <a:pt x="2442" y="429"/>
                  </a:cubicBezTo>
                  <a:cubicBezTo>
                    <a:pt x="2445" y="430"/>
                    <a:pt x="2448" y="432"/>
                    <a:pt x="2451" y="433"/>
                  </a:cubicBezTo>
                  <a:cubicBezTo>
                    <a:pt x="2464" y="438"/>
                    <a:pt x="2477" y="444"/>
                    <a:pt x="2490" y="448"/>
                  </a:cubicBezTo>
                  <a:cubicBezTo>
                    <a:pt x="2496" y="450"/>
                    <a:pt x="2503" y="453"/>
                    <a:pt x="2509" y="455"/>
                  </a:cubicBezTo>
                  <a:cubicBezTo>
                    <a:pt x="2529" y="461"/>
                    <a:pt x="2529" y="461"/>
                    <a:pt x="2529" y="461"/>
                  </a:cubicBezTo>
                  <a:cubicBezTo>
                    <a:pt x="2532" y="462"/>
                    <a:pt x="2536" y="463"/>
                    <a:pt x="2539" y="463"/>
                  </a:cubicBezTo>
                  <a:cubicBezTo>
                    <a:pt x="2549" y="466"/>
                    <a:pt x="2549" y="466"/>
                    <a:pt x="2549" y="466"/>
                  </a:cubicBezTo>
                  <a:cubicBezTo>
                    <a:pt x="2569" y="470"/>
                    <a:pt x="2569" y="470"/>
                    <a:pt x="2569" y="470"/>
                  </a:cubicBezTo>
                  <a:cubicBezTo>
                    <a:pt x="2596" y="475"/>
                    <a:pt x="2623" y="479"/>
                    <a:pt x="2651" y="480"/>
                  </a:cubicBezTo>
                  <a:cubicBezTo>
                    <a:pt x="2658" y="481"/>
                    <a:pt x="2665" y="481"/>
                    <a:pt x="2671" y="481"/>
                  </a:cubicBezTo>
                  <a:cubicBezTo>
                    <a:pt x="2692" y="481"/>
                    <a:pt x="2692" y="481"/>
                    <a:pt x="2692" y="481"/>
                  </a:cubicBezTo>
                  <a:cubicBezTo>
                    <a:pt x="2702" y="481"/>
                    <a:pt x="2702" y="481"/>
                    <a:pt x="2702" y="481"/>
                  </a:cubicBezTo>
                  <a:cubicBezTo>
                    <a:pt x="2713" y="481"/>
                    <a:pt x="2713" y="481"/>
                    <a:pt x="2713" y="481"/>
                  </a:cubicBezTo>
                  <a:cubicBezTo>
                    <a:pt x="2733" y="480"/>
                    <a:pt x="2733" y="480"/>
                    <a:pt x="2733" y="480"/>
                  </a:cubicBezTo>
                  <a:cubicBezTo>
                    <a:pt x="2740" y="479"/>
                    <a:pt x="2747" y="478"/>
                    <a:pt x="2754" y="478"/>
                  </a:cubicBezTo>
                  <a:cubicBezTo>
                    <a:pt x="2764" y="476"/>
                    <a:pt x="2764" y="476"/>
                    <a:pt x="2764" y="476"/>
                  </a:cubicBezTo>
                  <a:cubicBezTo>
                    <a:pt x="2768" y="476"/>
                    <a:pt x="2771" y="476"/>
                    <a:pt x="2774" y="475"/>
                  </a:cubicBezTo>
                  <a:cubicBezTo>
                    <a:pt x="2788" y="473"/>
                    <a:pt x="2802" y="471"/>
                    <a:pt x="2815" y="468"/>
                  </a:cubicBezTo>
                  <a:cubicBezTo>
                    <a:pt x="2869" y="457"/>
                    <a:pt x="2921" y="439"/>
                    <a:pt x="2972" y="417"/>
                  </a:cubicBezTo>
                  <a:cubicBezTo>
                    <a:pt x="3023" y="396"/>
                    <a:pt x="3072" y="371"/>
                    <a:pt x="3120" y="343"/>
                  </a:cubicBezTo>
                  <a:cubicBezTo>
                    <a:pt x="3167" y="316"/>
                    <a:pt x="3213" y="284"/>
                    <a:pt x="3260" y="256"/>
                  </a:cubicBezTo>
                  <a:cubicBezTo>
                    <a:pt x="3284" y="242"/>
                    <a:pt x="3308" y="229"/>
                    <a:pt x="3334" y="218"/>
                  </a:cubicBezTo>
                  <a:cubicBezTo>
                    <a:pt x="3359" y="207"/>
                    <a:pt x="3385" y="198"/>
                    <a:pt x="3412" y="191"/>
                  </a:cubicBezTo>
                  <a:cubicBezTo>
                    <a:pt x="3466" y="179"/>
                    <a:pt x="3523" y="178"/>
                    <a:pt x="3577" y="184"/>
                  </a:cubicBezTo>
                  <a:cubicBezTo>
                    <a:pt x="3632" y="189"/>
                    <a:pt x="3686" y="202"/>
                    <a:pt x="3740" y="215"/>
                  </a:cubicBezTo>
                  <a:cubicBezTo>
                    <a:pt x="3767" y="222"/>
                    <a:pt x="3793" y="229"/>
                    <a:pt x="3820" y="237"/>
                  </a:cubicBezTo>
                  <a:cubicBezTo>
                    <a:pt x="3846" y="244"/>
                    <a:pt x="3873" y="253"/>
                    <a:pt x="3899" y="263"/>
                  </a:cubicBezTo>
                  <a:cubicBezTo>
                    <a:pt x="3951" y="281"/>
                    <a:pt x="4000" y="306"/>
                    <a:pt x="4051" y="328"/>
                  </a:cubicBezTo>
                  <a:cubicBezTo>
                    <a:pt x="4101" y="351"/>
                    <a:pt x="4152" y="372"/>
                    <a:pt x="4204" y="390"/>
                  </a:cubicBezTo>
                  <a:cubicBezTo>
                    <a:pt x="4308" y="426"/>
                    <a:pt x="4415" y="456"/>
                    <a:pt x="4524" y="472"/>
                  </a:cubicBezTo>
                  <a:cubicBezTo>
                    <a:pt x="4633" y="488"/>
                    <a:pt x="4745" y="492"/>
                    <a:pt x="4854" y="478"/>
                  </a:cubicBezTo>
                  <a:cubicBezTo>
                    <a:pt x="4745" y="493"/>
                    <a:pt x="4633" y="489"/>
                    <a:pt x="4524" y="473"/>
                  </a:cubicBezTo>
                  <a:cubicBezTo>
                    <a:pt x="4415" y="457"/>
                    <a:pt x="4308" y="428"/>
                    <a:pt x="4203" y="392"/>
                  </a:cubicBezTo>
                  <a:cubicBezTo>
                    <a:pt x="4151" y="374"/>
                    <a:pt x="4100" y="353"/>
                    <a:pt x="4050" y="330"/>
                  </a:cubicBezTo>
                  <a:cubicBezTo>
                    <a:pt x="3999" y="308"/>
                    <a:pt x="3950" y="283"/>
                    <a:pt x="3898" y="265"/>
                  </a:cubicBezTo>
                  <a:cubicBezTo>
                    <a:pt x="3872" y="255"/>
                    <a:pt x="3846" y="247"/>
                    <a:pt x="3819" y="239"/>
                  </a:cubicBezTo>
                  <a:cubicBezTo>
                    <a:pt x="3793" y="232"/>
                    <a:pt x="3766" y="225"/>
                    <a:pt x="3739" y="218"/>
                  </a:cubicBezTo>
                  <a:cubicBezTo>
                    <a:pt x="3686" y="204"/>
                    <a:pt x="3632" y="192"/>
                    <a:pt x="3577" y="186"/>
                  </a:cubicBezTo>
                  <a:cubicBezTo>
                    <a:pt x="3522" y="180"/>
                    <a:pt x="3467" y="182"/>
                    <a:pt x="3413" y="194"/>
                  </a:cubicBezTo>
                  <a:cubicBezTo>
                    <a:pt x="3386" y="200"/>
                    <a:pt x="3360" y="209"/>
                    <a:pt x="3335" y="220"/>
                  </a:cubicBezTo>
                  <a:cubicBezTo>
                    <a:pt x="3310" y="232"/>
                    <a:pt x="3286" y="245"/>
                    <a:pt x="3262" y="259"/>
                  </a:cubicBezTo>
                  <a:cubicBezTo>
                    <a:pt x="3214" y="287"/>
                    <a:pt x="3169" y="318"/>
                    <a:pt x="3121" y="346"/>
                  </a:cubicBezTo>
                  <a:cubicBezTo>
                    <a:pt x="3073" y="374"/>
                    <a:pt x="3024" y="399"/>
                    <a:pt x="2973" y="421"/>
                  </a:cubicBezTo>
                  <a:cubicBezTo>
                    <a:pt x="2922" y="442"/>
                    <a:pt x="2870" y="460"/>
                    <a:pt x="2816" y="471"/>
                  </a:cubicBezTo>
                  <a:cubicBezTo>
                    <a:pt x="2802" y="474"/>
                    <a:pt x="2788" y="476"/>
                    <a:pt x="2775" y="479"/>
                  </a:cubicBezTo>
                  <a:cubicBezTo>
                    <a:pt x="2771" y="479"/>
                    <a:pt x="2768" y="480"/>
                    <a:pt x="2765" y="480"/>
                  </a:cubicBezTo>
                  <a:cubicBezTo>
                    <a:pt x="2754" y="481"/>
                    <a:pt x="2754" y="481"/>
                    <a:pt x="2754" y="481"/>
                  </a:cubicBezTo>
                  <a:cubicBezTo>
                    <a:pt x="2747" y="482"/>
                    <a:pt x="2740" y="483"/>
                    <a:pt x="2734" y="483"/>
                  </a:cubicBezTo>
                  <a:cubicBezTo>
                    <a:pt x="2713" y="484"/>
                    <a:pt x="2713" y="484"/>
                    <a:pt x="2713" y="484"/>
                  </a:cubicBezTo>
                  <a:cubicBezTo>
                    <a:pt x="2703" y="485"/>
                    <a:pt x="2703" y="485"/>
                    <a:pt x="2703" y="485"/>
                  </a:cubicBezTo>
                  <a:cubicBezTo>
                    <a:pt x="2692" y="485"/>
                    <a:pt x="2692" y="485"/>
                    <a:pt x="2692" y="485"/>
                  </a:cubicBezTo>
                  <a:cubicBezTo>
                    <a:pt x="2671" y="485"/>
                    <a:pt x="2671" y="485"/>
                    <a:pt x="2671" y="485"/>
                  </a:cubicBezTo>
                  <a:cubicBezTo>
                    <a:pt x="2664" y="485"/>
                    <a:pt x="2658" y="484"/>
                    <a:pt x="2651" y="484"/>
                  </a:cubicBezTo>
                  <a:cubicBezTo>
                    <a:pt x="2623" y="483"/>
                    <a:pt x="2596" y="479"/>
                    <a:pt x="2568" y="474"/>
                  </a:cubicBezTo>
                  <a:cubicBezTo>
                    <a:pt x="2548" y="469"/>
                    <a:pt x="2548" y="469"/>
                    <a:pt x="2548" y="469"/>
                  </a:cubicBezTo>
                  <a:cubicBezTo>
                    <a:pt x="2538" y="467"/>
                    <a:pt x="2538" y="467"/>
                    <a:pt x="2538" y="467"/>
                  </a:cubicBezTo>
                  <a:cubicBezTo>
                    <a:pt x="2535" y="466"/>
                    <a:pt x="2531" y="465"/>
                    <a:pt x="2528" y="464"/>
                  </a:cubicBezTo>
                  <a:cubicBezTo>
                    <a:pt x="2508" y="459"/>
                    <a:pt x="2508" y="459"/>
                    <a:pt x="2508" y="459"/>
                  </a:cubicBezTo>
                  <a:cubicBezTo>
                    <a:pt x="2501" y="457"/>
                    <a:pt x="2495" y="454"/>
                    <a:pt x="2488" y="452"/>
                  </a:cubicBezTo>
                  <a:cubicBezTo>
                    <a:pt x="2475" y="448"/>
                    <a:pt x="2463" y="442"/>
                    <a:pt x="2450" y="436"/>
                  </a:cubicBezTo>
                  <a:cubicBezTo>
                    <a:pt x="2447" y="435"/>
                    <a:pt x="2443" y="434"/>
                    <a:pt x="2440" y="432"/>
                  </a:cubicBezTo>
                  <a:cubicBezTo>
                    <a:pt x="2431" y="427"/>
                    <a:pt x="2431" y="427"/>
                    <a:pt x="2431" y="427"/>
                  </a:cubicBezTo>
                  <a:cubicBezTo>
                    <a:pt x="2422" y="423"/>
                    <a:pt x="2422" y="423"/>
                    <a:pt x="2422" y="423"/>
                  </a:cubicBezTo>
                  <a:cubicBezTo>
                    <a:pt x="2417" y="420"/>
                    <a:pt x="2417" y="420"/>
                    <a:pt x="2417" y="420"/>
                  </a:cubicBezTo>
                  <a:cubicBezTo>
                    <a:pt x="2413" y="418"/>
                    <a:pt x="2413" y="418"/>
                    <a:pt x="2413" y="418"/>
                  </a:cubicBezTo>
                  <a:cubicBezTo>
                    <a:pt x="2395" y="407"/>
                    <a:pt x="2395" y="407"/>
                    <a:pt x="2395" y="407"/>
                  </a:cubicBezTo>
                  <a:cubicBezTo>
                    <a:pt x="2390" y="405"/>
                    <a:pt x="2390" y="405"/>
                    <a:pt x="2390" y="405"/>
                  </a:cubicBezTo>
                  <a:cubicBezTo>
                    <a:pt x="2386" y="402"/>
                    <a:pt x="2386" y="402"/>
                    <a:pt x="2386" y="402"/>
                  </a:cubicBezTo>
                  <a:cubicBezTo>
                    <a:pt x="2377" y="396"/>
                    <a:pt x="2377" y="396"/>
                    <a:pt x="2377" y="396"/>
                  </a:cubicBezTo>
                  <a:cubicBezTo>
                    <a:pt x="2369" y="390"/>
                    <a:pt x="2369" y="390"/>
                    <a:pt x="2369" y="390"/>
                  </a:cubicBezTo>
                  <a:cubicBezTo>
                    <a:pt x="2364" y="387"/>
                    <a:pt x="2364" y="387"/>
                    <a:pt x="2364" y="387"/>
                  </a:cubicBezTo>
                  <a:cubicBezTo>
                    <a:pt x="2360" y="384"/>
                    <a:pt x="2360" y="384"/>
                    <a:pt x="2360" y="384"/>
                  </a:cubicBezTo>
                  <a:cubicBezTo>
                    <a:pt x="2344" y="371"/>
                    <a:pt x="2344" y="371"/>
                    <a:pt x="2344" y="371"/>
                  </a:cubicBezTo>
                  <a:cubicBezTo>
                    <a:pt x="2340" y="368"/>
                    <a:pt x="2340" y="368"/>
                    <a:pt x="2340" y="368"/>
                  </a:cubicBezTo>
                  <a:cubicBezTo>
                    <a:pt x="2336" y="364"/>
                    <a:pt x="2336" y="364"/>
                    <a:pt x="2336" y="364"/>
                  </a:cubicBezTo>
                  <a:cubicBezTo>
                    <a:pt x="2328" y="357"/>
                    <a:pt x="2328" y="357"/>
                    <a:pt x="2328" y="357"/>
                  </a:cubicBezTo>
                  <a:cubicBezTo>
                    <a:pt x="2323" y="353"/>
                    <a:pt x="2318" y="348"/>
                    <a:pt x="2313" y="343"/>
                  </a:cubicBezTo>
                  <a:cubicBezTo>
                    <a:pt x="2303" y="333"/>
                    <a:pt x="2294" y="323"/>
                    <a:pt x="2285" y="313"/>
                  </a:cubicBezTo>
                  <a:cubicBezTo>
                    <a:pt x="2266" y="293"/>
                    <a:pt x="2248" y="271"/>
                    <a:pt x="2231" y="250"/>
                  </a:cubicBezTo>
                  <a:cubicBezTo>
                    <a:pt x="2197" y="206"/>
                    <a:pt x="2165" y="162"/>
                    <a:pt x="2130" y="119"/>
                  </a:cubicBezTo>
                  <a:cubicBezTo>
                    <a:pt x="2113" y="97"/>
                    <a:pt x="2095" y="76"/>
                    <a:pt x="2075" y="58"/>
                  </a:cubicBezTo>
                  <a:cubicBezTo>
                    <a:pt x="2069" y="53"/>
                    <a:pt x="2064" y="49"/>
                    <a:pt x="2059" y="45"/>
                  </a:cubicBezTo>
                  <a:cubicBezTo>
                    <a:pt x="2056" y="43"/>
                    <a:pt x="2053" y="41"/>
                    <a:pt x="2051" y="39"/>
                  </a:cubicBezTo>
                  <a:cubicBezTo>
                    <a:pt x="2048" y="37"/>
                    <a:pt x="2045" y="35"/>
                    <a:pt x="2042" y="33"/>
                  </a:cubicBezTo>
                  <a:cubicBezTo>
                    <a:pt x="2030" y="26"/>
                    <a:pt x="2018" y="20"/>
                    <a:pt x="2005" y="15"/>
                  </a:cubicBezTo>
                  <a:cubicBezTo>
                    <a:pt x="1992" y="10"/>
                    <a:pt x="1979" y="7"/>
                    <a:pt x="1965" y="5"/>
                  </a:cubicBezTo>
                  <a:cubicBezTo>
                    <a:pt x="1952" y="3"/>
                    <a:pt x="1938" y="3"/>
                    <a:pt x="1924" y="3"/>
                  </a:cubicBezTo>
                  <a:cubicBezTo>
                    <a:pt x="1897" y="4"/>
                    <a:pt x="1870" y="9"/>
                    <a:pt x="1844" y="17"/>
                  </a:cubicBezTo>
                  <a:cubicBezTo>
                    <a:pt x="1791" y="33"/>
                    <a:pt x="1741" y="57"/>
                    <a:pt x="1694" y="86"/>
                  </a:cubicBezTo>
                  <a:cubicBezTo>
                    <a:pt x="1671" y="101"/>
                    <a:pt x="1648" y="117"/>
                    <a:pt x="1626" y="133"/>
                  </a:cubicBezTo>
                  <a:cubicBezTo>
                    <a:pt x="1604" y="149"/>
                    <a:pt x="1582" y="167"/>
                    <a:pt x="1561" y="183"/>
                  </a:cubicBezTo>
                  <a:cubicBezTo>
                    <a:pt x="1495" y="234"/>
                    <a:pt x="1495" y="234"/>
                    <a:pt x="1495" y="234"/>
                  </a:cubicBezTo>
                  <a:cubicBezTo>
                    <a:pt x="1473" y="251"/>
                    <a:pt x="1450" y="267"/>
                    <a:pt x="1427" y="282"/>
                  </a:cubicBezTo>
                  <a:cubicBezTo>
                    <a:pt x="1381" y="312"/>
                    <a:pt x="1333" y="340"/>
                    <a:pt x="1284" y="365"/>
                  </a:cubicBezTo>
                  <a:cubicBezTo>
                    <a:pt x="1235" y="391"/>
                    <a:pt x="1185" y="414"/>
                    <a:pt x="1134" y="435"/>
                  </a:cubicBezTo>
                  <a:cubicBezTo>
                    <a:pt x="1121" y="440"/>
                    <a:pt x="1109" y="446"/>
                    <a:pt x="1096" y="451"/>
                  </a:cubicBezTo>
                  <a:cubicBezTo>
                    <a:pt x="1057" y="465"/>
                    <a:pt x="1057" y="465"/>
                    <a:pt x="1057" y="465"/>
                  </a:cubicBezTo>
                  <a:cubicBezTo>
                    <a:pt x="1038" y="473"/>
                    <a:pt x="1038" y="473"/>
                    <a:pt x="1038" y="473"/>
                  </a:cubicBezTo>
                  <a:cubicBezTo>
                    <a:pt x="1031" y="475"/>
                    <a:pt x="1025" y="477"/>
                    <a:pt x="1018" y="479"/>
                  </a:cubicBezTo>
                  <a:cubicBezTo>
                    <a:pt x="979" y="493"/>
                    <a:pt x="979" y="493"/>
                    <a:pt x="979" y="493"/>
                  </a:cubicBezTo>
                  <a:cubicBezTo>
                    <a:pt x="874" y="528"/>
                    <a:pt x="767" y="556"/>
                    <a:pt x="659" y="577"/>
                  </a:cubicBezTo>
                  <a:cubicBezTo>
                    <a:pt x="550" y="597"/>
                    <a:pt x="441" y="611"/>
                    <a:pt x="330" y="616"/>
                  </a:cubicBezTo>
                  <a:cubicBezTo>
                    <a:pt x="220" y="622"/>
                    <a:pt x="109" y="619"/>
                    <a:pt x="0" y="6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40">
              <a:extLst>
                <a:ext uri="{FF2B5EF4-FFF2-40B4-BE49-F238E27FC236}">
                  <a16:creationId xmlns:a16="http://schemas.microsoft.com/office/drawing/2014/main" id="{D89D9E51-470C-B8E7-5C3A-310D9983E90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4225" y="2452688"/>
              <a:ext cx="12123738" cy="1382713"/>
            </a:xfrm>
            <a:custGeom>
              <a:avLst/>
              <a:gdLst>
                <a:gd name="T0" fmla="*/ 328 w 4854"/>
                <a:gd name="T1" fmla="*/ 546 h 553"/>
                <a:gd name="T2" fmla="*/ 971 w 4854"/>
                <a:gd name="T3" fmla="*/ 430 h 553"/>
                <a:gd name="T4" fmla="*/ 1049 w 4854"/>
                <a:gd name="T5" fmla="*/ 405 h 553"/>
                <a:gd name="T6" fmla="*/ 1126 w 4854"/>
                <a:gd name="T7" fmla="*/ 378 h 553"/>
                <a:gd name="T8" fmla="*/ 1422 w 4854"/>
                <a:gd name="T9" fmla="*/ 239 h 553"/>
                <a:gd name="T10" fmla="*/ 1559 w 4854"/>
                <a:gd name="T11" fmla="*/ 148 h 553"/>
                <a:gd name="T12" fmla="*/ 1853 w 4854"/>
                <a:gd name="T13" fmla="*/ 7 h 553"/>
                <a:gd name="T14" fmla="*/ 1975 w 4854"/>
                <a:gd name="T15" fmla="*/ 11 h 553"/>
                <a:gd name="T16" fmla="*/ 2013 w 4854"/>
                <a:gd name="T17" fmla="*/ 27 h 553"/>
                <a:gd name="T18" fmla="*/ 2079 w 4854"/>
                <a:gd name="T19" fmla="*/ 77 h 553"/>
                <a:gd name="T20" fmla="*/ 2244 w 4854"/>
                <a:gd name="T21" fmla="*/ 259 h 553"/>
                <a:gd name="T22" fmla="*/ 2335 w 4854"/>
                <a:gd name="T23" fmla="*/ 340 h 553"/>
                <a:gd name="T24" fmla="*/ 2370 w 4854"/>
                <a:gd name="T25" fmla="*/ 362 h 553"/>
                <a:gd name="T26" fmla="*/ 2397 w 4854"/>
                <a:gd name="T27" fmla="*/ 376 h 553"/>
                <a:gd name="T28" fmla="*/ 2444 w 4854"/>
                <a:gd name="T29" fmla="*/ 396 h 553"/>
                <a:gd name="T30" fmla="*/ 2542 w 4854"/>
                <a:gd name="T31" fmla="*/ 423 h 553"/>
                <a:gd name="T32" fmla="*/ 2562 w 4854"/>
                <a:gd name="T33" fmla="*/ 426 h 553"/>
                <a:gd name="T34" fmla="*/ 2603 w 4854"/>
                <a:gd name="T35" fmla="*/ 430 h 553"/>
                <a:gd name="T36" fmla="*/ 2623 w 4854"/>
                <a:gd name="T37" fmla="*/ 431 h 553"/>
                <a:gd name="T38" fmla="*/ 2664 w 4854"/>
                <a:gd name="T39" fmla="*/ 431 h 553"/>
                <a:gd name="T40" fmla="*/ 2845 w 4854"/>
                <a:gd name="T41" fmla="*/ 400 h 553"/>
                <a:gd name="T42" fmla="*/ 3139 w 4854"/>
                <a:gd name="T43" fmla="*/ 258 h 553"/>
                <a:gd name="T44" fmla="*/ 3355 w 4854"/>
                <a:gd name="T45" fmla="*/ 141 h 553"/>
                <a:gd name="T46" fmla="*/ 3598 w 4854"/>
                <a:gd name="T47" fmla="*/ 121 h 553"/>
                <a:gd name="T48" fmla="*/ 3838 w 4854"/>
                <a:gd name="T49" fmla="*/ 175 h 553"/>
                <a:gd name="T50" fmla="*/ 3952 w 4854"/>
                <a:gd name="T51" fmla="*/ 220 h 553"/>
                <a:gd name="T52" fmla="*/ 4063 w 4854"/>
                <a:gd name="T53" fmla="*/ 274 h 553"/>
                <a:gd name="T54" fmla="*/ 4368 w 4854"/>
                <a:gd name="T55" fmla="*/ 392 h 553"/>
                <a:gd name="T56" fmla="*/ 4528 w 4854"/>
                <a:gd name="T57" fmla="*/ 428 h 553"/>
                <a:gd name="T58" fmla="*/ 4528 w 4854"/>
                <a:gd name="T59" fmla="*/ 429 h 553"/>
                <a:gd name="T60" fmla="*/ 4368 w 4854"/>
                <a:gd name="T61" fmla="*/ 393 h 553"/>
                <a:gd name="T62" fmla="*/ 4062 w 4854"/>
                <a:gd name="T63" fmla="*/ 276 h 553"/>
                <a:gd name="T64" fmla="*/ 3951 w 4854"/>
                <a:gd name="T65" fmla="*/ 222 h 553"/>
                <a:gd name="T66" fmla="*/ 3837 w 4854"/>
                <a:gd name="T67" fmla="*/ 178 h 553"/>
                <a:gd name="T68" fmla="*/ 3598 w 4854"/>
                <a:gd name="T69" fmla="*/ 124 h 553"/>
                <a:gd name="T70" fmla="*/ 3356 w 4854"/>
                <a:gd name="T71" fmla="*/ 144 h 553"/>
                <a:gd name="T72" fmla="*/ 3141 w 4854"/>
                <a:gd name="T73" fmla="*/ 261 h 553"/>
                <a:gd name="T74" fmla="*/ 2846 w 4854"/>
                <a:gd name="T75" fmla="*/ 403 h 553"/>
                <a:gd name="T76" fmla="*/ 2664 w 4854"/>
                <a:gd name="T77" fmla="*/ 435 h 553"/>
                <a:gd name="T78" fmla="*/ 2623 w 4854"/>
                <a:gd name="T79" fmla="*/ 435 h 553"/>
                <a:gd name="T80" fmla="*/ 2603 w 4854"/>
                <a:gd name="T81" fmla="*/ 434 h 553"/>
                <a:gd name="T82" fmla="*/ 2562 w 4854"/>
                <a:gd name="T83" fmla="*/ 430 h 553"/>
                <a:gd name="T84" fmla="*/ 2541 w 4854"/>
                <a:gd name="T85" fmla="*/ 427 h 553"/>
                <a:gd name="T86" fmla="*/ 2442 w 4854"/>
                <a:gd name="T87" fmla="*/ 400 h 553"/>
                <a:gd name="T88" fmla="*/ 2395 w 4854"/>
                <a:gd name="T89" fmla="*/ 380 h 553"/>
                <a:gd name="T90" fmla="*/ 2368 w 4854"/>
                <a:gd name="T91" fmla="*/ 365 h 553"/>
                <a:gd name="T92" fmla="*/ 2333 w 4854"/>
                <a:gd name="T93" fmla="*/ 343 h 553"/>
                <a:gd name="T94" fmla="*/ 2241 w 4854"/>
                <a:gd name="T95" fmla="*/ 261 h 553"/>
                <a:gd name="T96" fmla="*/ 2076 w 4854"/>
                <a:gd name="T97" fmla="*/ 79 h 553"/>
                <a:gd name="T98" fmla="*/ 2012 w 4854"/>
                <a:gd name="T99" fmla="*/ 30 h 553"/>
                <a:gd name="T100" fmla="*/ 1974 w 4854"/>
                <a:gd name="T101" fmla="*/ 14 h 553"/>
                <a:gd name="T102" fmla="*/ 1853 w 4854"/>
                <a:gd name="T103" fmla="*/ 10 h 553"/>
                <a:gd name="T104" fmla="*/ 1561 w 4854"/>
                <a:gd name="T105" fmla="*/ 151 h 553"/>
                <a:gd name="T106" fmla="*/ 1424 w 4854"/>
                <a:gd name="T107" fmla="*/ 241 h 553"/>
                <a:gd name="T108" fmla="*/ 1127 w 4854"/>
                <a:gd name="T109" fmla="*/ 380 h 553"/>
                <a:gd name="T110" fmla="*/ 1050 w 4854"/>
                <a:gd name="T111" fmla="*/ 408 h 553"/>
                <a:gd name="T112" fmla="*/ 972 w 4854"/>
                <a:gd name="T113" fmla="*/ 433 h 553"/>
                <a:gd name="T114" fmla="*/ 328 w 4854"/>
                <a:gd name="T115" fmla="*/ 547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54" h="553">
                  <a:moveTo>
                    <a:pt x="0" y="542"/>
                  </a:moveTo>
                  <a:cubicBezTo>
                    <a:pt x="109" y="551"/>
                    <a:pt x="219" y="552"/>
                    <a:pt x="328" y="546"/>
                  </a:cubicBezTo>
                  <a:cubicBezTo>
                    <a:pt x="437" y="540"/>
                    <a:pt x="546" y="527"/>
                    <a:pt x="653" y="508"/>
                  </a:cubicBezTo>
                  <a:cubicBezTo>
                    <a:pt x="761" y="488"/>
                    <a:pt x="867" y="462"/>
                    <a:pt x="971" y="430"/>
                  </a:cubicBezTo>
                  <a:cubicBezTo>
                    <a:pt x="1010" y="418"/>
                    <a:pt x="1010" y="418"/>
                    <a:pt x="1010" y="418"/>
                  </a:cubicBezTo>
                  <a:cubicBezTo>
                    <a:pt x="1023" y="414"/>
                    <a:pt x="1036" y="410"/>
                    <a:pt x="1049" y="405"/>
                  </a:cubicBezTo>
                  <a:cubicBezTo>
                    <a:pt x="1062" y="401"/>
                    <a:pt x="1075" y="397"/>
                    <a:pt x="1088" y="392"/>
                  </a:cubicBezTo>
                  <a:cubicBezTo>
                    <a:pt x="1126" y="378"/>
                    <a:pt x="1126" y="378"/>
                    <a:pt x="1126" y="378"/>
                  </a:cubicBezTo>
                  <a:cubicBezTo>
                    <a:pt x="1178" y="359"/>
                    <a:pt x="1228" y="338"/>
                    <a:pt x="1278" y="315"/>
                  </a:cubicBezTo>
                  <a:cubicBezTo>
                    <a:pt x="1327" y="292"/>
                    <a:pt x="1375" y="266"/>
                    <a:pt x="1422" y="239"/>
                  </a:cubicBezTo>
                  <a:cubicBezTo>
                    <a:pt x="1446" y="225"/>
                    <a:pt x="1469" y="210"/>
                    <a:pt x="1491" y="194"/>
                  </a:cubicBezTo>
                  <a:cubicBezTo>
                    <a:pt x="1559" y="148"/>
                    <a:pt x="1559" y="148"/>
                    <a:pt x="1559" y="148"/>
                  </a:cubicBezTo>
                  <a:cubicBezTo>
                    <a:pt x="1604" y="117"/>
                    <a:pt x="1650" y="87"/>
                    <a:pt x="1698" y="62"/>
                  </a:cubicBezTo>
                  <a:cubicBezTo>
                    <a:pt x="1747" y="37"/>
                    <a:pt x="1799" y="17"/>
                    <a:pt x="1853" y="7"/>
                  </a:cubicBezTo>
                  <a:cubicBezTo>
                    <a:pt x="1880" y="2"/>
                    <a:pt x="1907" y="0"/>
                    <a:pt x="1935" y="3"/>
                  </a:cubicBezTo>
                  <a:cubicBezTo>
                    <a:pt x="1948" y="4"/>
                    <a:pt x="1962" y="7"/>
                    <a:pt x="1975" y="11"/>
                  </a:cubicBezTo>
                  <a:cubicBezTo>
                    <a:pt x="1982" y="13"/>
                    <a:pt x="1988" y="15"/>
                    <a:pt x="1995" y="18"/>
                  </a:cubicBezTo>
                  <a:cubicBezTo>
                    <a:pt x="2001" y="21"/>
                    <a:pt x="2007" y="23"/>
                    <a:pt x="2013" y="27"/>
                  </a:cubicBezTo>
                  <a:cubicBezTo>
                    <a:pt x="2026" y="33"/>
                    <a:pt x="2037" y="41"/>
                    <a:pt x="2048" y="50"/>
                  </a:cubicBezTo>
                  <a:cubicBezTo>
                    <a:pt x="2058" y="58"/>
                    <a:pt x="2069" y="67"/>
                    <a:pt x="2079" y="77"/>
                  </a:cubicBezTo>
                  <a:cubicBezTo>
                    <a:pt x="2098" y="96"/>
                    <a:pt x="2116" y="117"/>
                    <a:pt x="2134" y="137"/>
                  </a:cubicBezTo>
                  <a:cubicBezTo>
                    <a:pt x="2171" y="178"/>
                    <a:pt x="2206" y="220"/>
                    <a:pt x="2244" y="259"/>
                  </a:cubicBezTo>
                  <a:cubicBezTo>
                    <a:pt x="2263" y="278"/>
                    <a:pt x="2283" y="297"/>
                    <a:pt x="2303" y="315"/>
                  </a:cubicBezTo>
                  <a:cubicBezTo>
                    <a:pt x="2314" y="323"/>
                    <a:pt x="2324" y="332"/>
                    <a:pt x="2335" y="340"/>
                  </a:cubicBezTo>
                  <a:cubicBezTo>
                    <a:pt x="2341" y="344"/>
                    <a:pt x="2347" y="348"/>
                    <a:pt x="2352" y="351"/>
                  </a:cubicBezTo>
                  <a:cubicBezTo>
                    <a:pt x="2370" y="362"/>
                    <a:pt x="2370" y="362"/>
                    <a:pt x="2370" y="362"/>
                  </a:cubicBezTo>
                  <a:cubicBezTo>
                    <a:pt x="2376" y="366"/>
                    <a:pt x="2382" y="368"/>
                    <a:pt x="2388" y="372"/>
                  </a:cubicBezTo>
                  <a:cubicBezTo>
                    <a:pt x="2397" y="376"/>
                    <a:pt x="2397" y="376"/>
                    <a:pt x="2397" y="376"/>
                  </a:cubicBezTo>
                  <a:cubicBezTo>
                    <a:pt x="2400" y="378"/>
                    <a:pt x="2403" y="379"/>
                    <a:pt x="2406" y="381"/>
                  </a:cubicBezTo>
                  <a:cubicBezTo>
                    <a:pt x="2418" y="386"/>
                    <a:pt x="2431" y="392"/>
                    <a:pt x="2444" y="396"/>
                  </a:cubicBezTo>
                  <a:cubicBezTo>
                    <a:pt x="2469" y="406"/>
                    <a:pt x="2495" y="413"/>
                    <a:pt x="2522" y="419"/>
                  </a:cubicBezTo>
                  <a:cubicBezTo>
                    <a:pt x="2542" y="423"/>
                    <a:pt x="2542" y="423"/>
                    <a:pt x="2542" y="423"/>
                  </a:cubicBezTo>
                  <a:cubicBezTo>
                    <a:pt x="2545" y="423"/>
                    <a:pt x="2549" y="424"/>
                    <a:pt x="2552" y="425"/>
                  </a:cubicBezTo>
                  <a:cubicBezTo>
                    <a:pt x="2562" y="426"/>
                    <a:pt x="2562" y="426"/>
                    <a:pt x="2562" y="426"/>
                  </a:cubicBezTo>
                  <a:cubicBezTo>
                    <a:pt x="2583" y="429"/>
                    <a:pt x="2583" y="429"/>
                    <a:pt x="2583" y="429"/>
                  </a:cubicBezTo>
                  <a:cubicBezTo>
                    <a:pt x="2603" y="430"/>
                    <a:pt x="2603" y="430"/>
                    <a:pt x="2603" y="430"/>
                  </a:cubicBezTo>
                  <a:cubicBezTo>
                    <a:pt x="2613" y="431"/>
                    <a:pt x="2613" y="431"/>
                    <a:pt x="2613" y="431"/>
                  </a:cubicBezTo>
                  <a:cubicBezTo>
                    <a:pt x="2616" y="431"/>
                    <a:pt x="2620" y="431"/>
                    <a:pt x="2623" y="431"/>
                  </a:cubicBezTo>
                  <a:cubicBezTo>
                    <a:pt x="2644" y="432"/>
                    <a:pt x="2644" y="432"/>
                    <a:pt x="2644" y="432"/>
                  </a:cubicBezTo>
                  <a:cubicBezTo>
                    <a:pt x="2650" y="432"/>
                    <a:pt x="2657" y="432"/>
                    <a:pt x="2664" y="431"/>
                  </a:cubicBezTo>
                  <a:cubicBezTo>
                    <a:pt x="2671" y="431"/>
                    <a:pt x="2678" y="431"/>
                    <a:pt x="2685" y="431"/>
                  </a:cubicBezTo>
                  <a:cubicBezTo>
                    <a:pt x="2739" y="427"/>
                    <a:pt x="2793" y="416"/>
                    <a:pt x="2845" y="400"/>
                  </a:cubicBezTo>
                  <a:cubicBezTo>
                    <a:pt x="2897" y="384"/>
                    <a:pt x="2947" y="362"/>
                    <a:pt x="2996" y="338"/>
                  </a:cubicBezTo>
                  <a:cubicBezTo>
                    <a:pt x="3045" y="314"/>
                    <a:pt x="3093" y="288"/>
                    <a:pt x="3139" y="258"/>
                  </a:cubicBezTo>
                  <a:cubicBezTo>
                    <a:pt x="3185" y="230"/>
                    <a:pt x="3231" y="199"/>
                    <a:pt x="3279" y="174"/>
                  </a:cubicBezTo>
                  <a:cubicBezTo>
                    <a:pt x="3304" y="161"/>
                    <a:pt x="3329" y="150"/>
                    <a:pt x="3355" y="141"/>
                  </a:cubicBezTo>
                  <a:cubicBezTo>
                    <a:pt x="3381" y="132"/>
                    <a:pt x="3407" y="125"/>
                    <a:pt x="3434" y="121"/>
                  </a:cubicBezTo>
                  <a:cubicBezTo>
                    <a:pt x="3489" y="113"/>
                    <a:pt x="3544" y="114"/>
                    <a:pt x="3598" y="121"/>
                  </a:cubicBezTo>
                  <a:cubicBezTo>
                    <a:pt x="3652" y="128"/>
                    <a:pt x="3706" y="140"/>
                    <a:pt x="3759" y="153"/>
                  </a:cubicBezTo>
                  <a:cubicBezTo>
                    <a:pt x="3785" y="160"/>
                    <a:pt x="3812" y="167"/>
                    <a:pt x="3838" y="175"/>
                  </a:cubicBezTo>
                  <a:cubicBezTo>
                    <a:pt x="3864" y="184"/>
                    <a:pt x="3890" y="193"/>
                    <a:pt x="3915" y="204"/>
                  </a:cubicBezTo>
                  <a:cubicBezTo>
                    <a:pt x="3928" y="209"/>
                    <a:pt x="3940" y="214"/>
                    <a:pt x="3952" y="220"/>
                  </a:cubicBezTo>
                  <a:cubicBezTo>
                    <a:pt x="3965" y="226"/>
                    <a:pt x="3977" y="232"/>
                    <a:pt x="3989" y="238"/>
                  </a:cubicBezTo>
                  <a:cubicBezTo>
                    <a:pt x="4014" y="250"/>
                    <a:pt x="4038" y="262"/>
                    <a:pt x="4063" y="274"/>
                  </a:cubicBezTo>
                  <a:cubicBezTo>
                    <a:pt x="4112" y="297"/>
                    <a:pt x="4162" y="320"/>
                    <a:pt x="4213" y="339"/>
                  </a:cubicBezTo>
                  <a:cubicBezTo>
                    <a:pt x="4264" y="359"/>
                    <a:pt x="4316" y="377"/>
                    <a:pt x="4368" y="392"/>
                  </a:cubicBezTo>
                  <a:cubicBezTo>
                    <a:pt x="4395" y="399"/>
                    <a:pt x="4421" y="406"/>
                    <a:pt x="4448" y="412"/>
                  </a:cubicBezTo>
                  <a:cubicBezTo>
                    <a:pt x="4474" y="418"/>
                    <a:pt x="4501" y="424"/>
                    <a:pt x="4528" y="428"/>
                  </a:cubicBezTo>
                  <a:cubicBezTo>
                    <a:pt x="4636" y="446"/>
                    <a:pt x="4746" y="451"/>
                    <a:pt x="4854" y="436"/>
                  </a:cubicBezTo>
                  <a:cubicBezTo>
                    <a:pt x="4746" y="451"/>
                    <a:pt x="4636" y="447"/>
                    <a:pt x="4528" y="429"/>
                  </a:cubicBezTo>
                  <a:cubicBezTo>
                    <a:pt x="4501" y="425"/>
                    <a:pt x="4474" y="420"/>
                    <a:pt x="4447" y="414"/>
                  </a:cubicBezTo>
                  <a:cubicBezTo>
                    <a:pt x="4421" y="408"/>
                    <a:pt x="4394" y="401"/>
                    <a:pt x="4368" y="393"/>
                  </a:cubicBezTo>
                  <a:cubicBezTo>
                    <a:pt x="4315" y="378"/>
                    <a:pt x="4264" y="360"/>
                    <a:pt x="4213" y="341"/>
                  </a:cubicBezTo>
                  <a:cubicBezTo>
                    <a:pt x="4161" y="322"/>
                    <a:pt x="4111" y="299"/>
                    <a:pt x="4062" y="276"/>
                  </a:cubicBezTo>
                  <a:cubicBezTo>
                    <a:pt x="4037" y="264"/>
                    <a:pt x="4013" y="252"/>
                    <a:pt x="3988" y="240"/>
                  </a:cubicBezTo>
                  <a:cubicBezTo>
                    <a:pt x="3976" y="234"/>
                    <a:pt x="3964" y="228"/>
                    <a:pt x="3951" y="222"/>
                  </a:cubicBezTo>
                  <a:cubicBezTo>
                    <a:pt x="3939" y="216"/>
                    <a:pt x="3927" y="211"/>
                    <a:pt x="3914" y="206"/>
                  </a:cubicBezTo>
                  <a:cubicBezTo>
                    <a:pt x="3889" y="195"/>
                    <a:pt x="3863" y="186"/>
                    <a:pt x="3837" y="178"/>
                  </a:cubicBezTo>
                  <a:cubicBezTo>
                    <a:pt x="3811" y="170"/>
                    <a:pt x="3785" y="163"/>
                    <a:pt x="3758" y="156"/>
                  </a:cubicBezTo>
                  <a:cubicBezTo>
                    <a:pt x="3705" y="142"/>
                    <a:pt x="3652" y="130"/>
                    <a:pt x="3598" y="124"/>
                  </a:cubicBezTo>
                  <a:cubicBezTo>
                    <a:pt x="3544" y="117"/>
                    <a:pt x="3489" y="116"/>
                    <a:pt x="3435" y="124"/>
                  </a:cubicBezTo>
                  <a:cubicBezTo>
                    <a:pt x="3408" y="128"/>
                    <a:pt x="3381" y="135"/>
                    <a:pt x="3356" y="144"/>
                  </a:cubicBezTo>
                  <a:cubicBezTo>
                    <a:pt x="3330" y="153"/>
                    <a:pt x="3305" y="164"/>
                    <a:pt x="3281" y="177"/>
                  </a:cubicBezTo>
                  <a:cubicBezTo>
                    <a:pt x="3232" y="202"/>
                    <a:pt x="3187" y="232"/>
                    <a:pt x="3141" y="261"/>
                  </a:cubicBezTo>
                  <a:cubicBezTo>
                    <a:pt x="3094" y="290"/>
                    <a:pt x="3046" y="317"/>
                    <a:pt x="2997" y="341"/>
                  </a:cubicBezTo>
                  <a:cubicBezTo>
                    <a:pt x="2948" y="365"/>
                    <a:pt x="2898" y="387"/>
                    <a:pt x="2846" y="403"/>
                  </a:cubicBezTo>
                  <a:cubicBezTo>
                    <a:pt x="2794" y="420"/>
                    <a:pt x="2739" y="431"/>
                    <a:pt x="2685" y="434"/>
                  </a:cubicBezTo>
                  <a:cubicBezTo>
                    <a:pt x="2678" y="435"/>
                    <a:pt x="2671" y="435"/>
                    <a:pt x="2664" y="435"/>
                  </a:cubicBezTo>
                  <a:cubicBezTo>
                    <a:pt x="2657" y="435"/>
                    <a:pt x="2651" y="436"/>
                    <a:pt x="2644" y="436"/>
                  </a:cubicBezTo>
                  <a:cubicBezTo>
                    <a:pt x="2623" y="435"/>
                    <a:pt x="2623" y="435"/>
                    <a:pt x="2623" y="435"/>
                  </a:cubicBezTo>
                  <a:cubicBezTo>
                    <a:pt x="2620" y="435"/>
                    <a:pt x="2616" y="435"/>
                    <a:pt x="2613" y="435"/>
                  </a:cubicBezTo>
                  <a:cubicBezTo>
                    <a:pt x="2603" y="434"/>
                    <a:pt x="2603" y="434"/>
                    <a:pt x="2603" y="434"/>
                  </a:cubicBezTo>
                  <a:cubicBezTo>
                    <a:pt x="2582" y="432"/>
                    <a:pt x="2582" y="432"/>
                    <a:pt x="2582" y="432"/>
                  </a:cubicBezTo>
                  <a:cubicBezTo>
                    <a:pt x="2562" y="430"/>
                    <a:pt x="2562" y="430"/>
                    <a:pt x="2562" y="430"/>
                  </a:cubicBezTo>
                  <a:cubicBezTo>
                    <a:pt x="2552" y="428"/>
                    <a:pt x="2552" y="428"/>
                    <a:pt x="2552" y="428"/>
                  </a:cubicBezTo>
                  <a:cubicBezTo>
                    <a:pt x="2548" y="428"/>
                    <a:pt x="2545" y="427"/>
                    <a:pt x="2541" y="427"/>
                  </a:cubicBezTo>
                  <a:cubicBezTo>
                    <a:pt x="2521" y="423"/>
                    <a:pt x="2521" y="423"/>
                    <a:pt x="2521" y="423"/>
                  </a:cubicBezTo>
                  <a:cubicBezTo>
                    <a:pt x="2494" y="417"/>
                    <a:pt x="2468" y="410"/>
                    <a:pt x="2442" y="400"/>
                  </a:cubicBezTo>
                  <a:cubicBezTo>
                    <a:pt x="2429" y="396"/>
                    <a:pt x="2417" y="390"/>
                    <a:pt x="2404" y="384"/>
                  </a:cubicBezTo>
                  <a:cubicBezTo>
                    <a:pt x="2401" y="383"/>
                    <a:pt x="2398" y="381"/>
                    <a:pt x="2395" y="380"/>
                  </a:cubicBezTo>
                  <a:cubicBezTo>
                    <a:pt x="2386" y="375"/>
                    <a:pt x="2386" y="375"/>
                    <a:pt x="2386" y="375"/>
                  </a:cubicBezTo>
                  <a:cubicBezTo>
                    <a:pt x="2380" y="372"/>
                    <a:pt x="2374" y="369"/>
                    <a:pt x="2368" y="365"/>
                  </a:cubicBezTo>
                  <a:cubicBezTo>
                    <a:pt x="2350" y="355"/>
                    <a:pt x="2350" y="355"/>
                    <a:pt x="2350" y="355"/>
                  </a:cubicBezTo>
                  <a:cubicBezTo>
                    <a:pt x="2344" y="351"/>
                    <a:pt x="2339" y="347"/>
                    <a:pt x="2333" y="343"/>
                  </a:cubicBezTo>
                  <a:cubicBezTo>
                    <a:pt x="2322" y="336"/>
                    <a:pt x="2311" y="327"/>
                    <a:pt x="2301" y="318"/>
                  </a:cubicBezTo>
                  <a:cubicBezTo>
                    <a:pt x="2280" y="300"/>
                    <a:pt x="2260" y="281"/>
                    <a:pt x="2241" y="261"/>
                  </a:cubicBezTo>
                  <a:cubicBezTo>
                    <a:pt x="2203" y="222"/>
                    <a:pt x="2168" y="180"/>
                    <a:pt x="2132" y="139"/>
                  </a:cubicBezTo>
                  <a:cubicBezTo>
                    <a:pt x="2113" y="119"/>
                    <a:pt x="2095" y="98"/>
                    <a:pt x="2076" y="79"/>
                  </a:cubicBezTo>
                  <a:cubicBezTo>
                    <a:pt x="2066" y="70"/>
                    <a:pt x="2056" y="61"/>
                    <a:pt x="2045" y="52"/>
                  </a:cubicBezTo>
                  <a:cubicBezTo>
                    <a:pt x="2035" y="44"/>
                    <a:pt x="2024" y="36"/>
                    <a:pt x="2012" y="30"/>
                  </a:cubicBezTo>
                  <a:cubicBezTo>
                    <a:pt x="2006" y="26"/>
                    <a:pt x="2000" y="24"/>
                    <a:pt x="1993" y="21"/>
                  </a:cubicBezTo>
                  <a:cubicBezTo>
                    <a:pt x="1987" y="19"/>
                    <a:pt x="1981" y="16"/>
                    <a:pt x="1974" y="14"/>
                  </a:cubicBezTo>
                  <a:cubicBezTo>
                    <a:pt x="1961" y="11"/>
                    <a:pt x="1948" y="8"/>
                    <a:pt x="1934" y="7"/>
                  </a:cubicBezTo>
                  <a:cubicBezTo>
                    <a:pt x="1907" y="4"/>
                    <a:pt x="1880" y="5"/>
                    <a:pt x="1853" y="10"/>
                  </a:cubicBezTo>
                  <a:cubicBezTo>
                    <a:pt x="1800" y="20"/>
                    <a:pt x="1748" y="40"/>
                    <a:pt x="1700" y="65"/>
                  </a:cubicBezTo>
                  <a:cubicBezTo>
                    <a:pt x="1651" y="90"/>
                    <a:pt x="1606" y="120"/>
                    <a:pt x="1561" y="151"/>
                  </a:cubicBezTo>
                  <a:cubicBezTo>
                    <a:pt x="1493" y="197"/>
                    <a:pt x="1493" y="197"/>
                    <a:pt x="1493" y="197"/>
                  </a:cubicBezTo>
                  <a:cubicBezTo>
                    <a:pt x="1471" y="212"/>
                    <a:pt x="1447" y="227"/>
                    <a:pt x="1424" y="241"/>
                  </a:cubicBezTo>
                  <a:cubicBezTo>
                    <a:pt x="1377" y="269"/>
                    <a:pt x="1328" y="294"/>
                    <a:pt x="1279" y="317"/>
                  </a:cubicBezTo>
                  <a:cubicBezTo>
                    <a:pt x="1229" y="340"/>
                    <a:pt x="1179" y="361"/>
                    <a:pt x="1127" y="380"/>
                  </a:cubicBezTo>
                  <a:cubicBezTo>
                    <a:pt x="1089" y="394"/>
                    <a:pt x="1089" y="394"/>
                    <a:pt x="1089" y="394"/>
                  </a:cubicBezTo>
                  <a:cubicBezTo>
                    <a:pt x="1076" y="399"/>
                    <a:pt x="1063" y="403"/>
                    <a:pt x="1050" y="408"/>
                  </a:cubicBezTo>
                  <a:cubicBezTo>
                    <a:pt x="1037" y="412"/>
                    <a:pt x="1024" y="416"/>
                    <a:pt x="1011" y="421"/>
                  </a:cubicBezTo>
                  <a:cubicBezTo>
                    <a:pt x="972" y="433"/>
                    <a:pt x="972" y="433"/>
                    <a:pt x="972" y="433"/>
                  </a:cubicBezTo>
                  <a:cubicBezTo>
                    <a:pt x="867" y="465"/>
                    <a:pt x="761" y="490"/>
                    <a:pt x="653" y="509"/>
                  </a:cubicBezTo>
                  <a:cubicBezTo>
                    <a:pt x="546" y="529"/>
                    <a:pt x="437" y="541"/>
                    <a:pt x="328" y="547"/>
                  </a:cubicBezTo>
                  <a:cubicBezTo>
                    <a:pt x="219" y="553"/>
                    <a:pt x="109" y="551"/>
                    <a:pt x="0" y="5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41">
              <a:extLst>
                <a:ext uri="{FF2B5EF4-FFF2-40B4-BE49-F238E27FC236}">
                  <a16:creationId xmlns:a16="http://schemas.microsoft.com/office/drawing/2014/main" id="{191FFA27-6107-C30C-C9C1-A6449E7746D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1050" y="2600325"/>
              <a:ext cx="12125325" cy="1219200"/>
            </a:xfrm>
            <a:custGeom>
              <a:avLst/>
              <a:gdLst>
                <a:gd name="T0" fmla="*/ 647 w 4854"/>
                <a:gd name="T1" fmla="*/ 437 h 488"/>
                <a:gd name="T2" fmla="*/ 1272 w 4854"/>
                <a:gd name="T3" fmla="*/ 265 h 488"/>
                <a:gd name="T4" fmla="*/ 1490 w 4854"/>
                <a:gd name="T5" fmla="*/ 157 h 488"/>
                <a:gd name="T6" fmla="*/ 1705 w 4854"/>
                <a:gd name="T7" fmla="*/ 41 h 488"/>
                <a:gd name="T8" fmla="*/ 1862 w 4854"/>
                <a:gd name="T9" fmla="*/ 1 h 488"/>
                <a:gd name="T10" fmla="*/ 1982 w 4854"/>
                <a:gd name="T11" fmla="*/ 21 h 488"/>
                <a:gd name="T12" fmla="*/ 2080 w 4854"/>
                <a:gd name="T13" fmla="*/ 94 h 488"/>
                <a:gd name="T14" fmla="*/ 2257 w 4854"/>
                <a:gd name="T15" fmla="*/ 261 h 488"/>
                <a:gd name="T16" fmla="*/ 2306 w 4854"/>
                <a:gd name="T17" fmla="*/ 297 h 488"/>
                <a:gd name="T18" fmla="*/ 2332 w 4854"/>
                <a:gd name="T19" fmla="*/ 313 h 488"/>
                <a:gd name="T20" fmla="*/ 2359 w 4854"/>
                <a:gd name="T21" fmla="*/ 327 h 488"/>
                <a:gd name="T22" fmla="*/ 2474 w 4854"/>
                <a:gd name="T23" fmla="*/ 366 h 488"/>
                <a:gd name="T24" fmla="*/ 2533 w 4854"/>
                <a:gd name="T25" fmla="*/ 376 h 488"/>
                <a:gd name="T26" fmla="*/ 2574 w 4854"/>
                <a:gd name="T27" fmla="*/ 379 h 488"/>
                <a:gd name="T28" fmla="*/ 2614 w 4854"/>
                <a:gd name="T29" fmla="*/ 380 h 488"/>
                <a:gd name="T30" fmla="*/ 2634 w 4854"/>
                <a:gd name="T31" fmla="*/ 379 h 488"/>
                <a:gd name="T32" fmla="*/ 2675 w 4854"/>
                <a:gd name="T33" fmla="*/ 376 h 488"/>
                <a:gd name="T34" fmla="*/ 2735 w 4854"/>
                <a:gd name="T35" fmla="*/ 366 h 488"/>
                <a:gd name="T36" fmla="*/ 2774 w 4854"/>
                <a:gd name="T37" fmla="*/ 356 h 488"/>
                <a:gd name="T38" fmla="*/ 2870 w 4854"/>
                <a:gd name="T39" fmla="*/ 324 h 488"/>
                <a:gd name="T40" fmla="*/ 3087 w 4854"/>
                <a:gd name="T41" fmla="*/ 213 h 488"/>
                <a:gd name="T42" fmla="*/ 3298 w 4854"/>
                <a:gd name="T43" fmla="*/ 92 h 488"/>
                <a:gd name="T44" fmla="*/ 3455 w 4854"/>
                <a:gd name="T45" fmla="*/ 50 h 488"/>
                <a:gd name="T46" fmla="*/ 3776 w 4854"/>
                <a:gd name="T47" fmla="*/ 88 h 488"/>
                <a:gd name="T48" fmla="*/ 3965 w 4854"/>
                <a:gd name="T49" fmla="*/ 161 h 488"/>
                <a:gd name="T50" fmla="*/ 4073 w 4854"/>
                <a:gd name="T51" fmla="*/ 217 h 488"/>
                <a:gd name="T52" fmla="*/ 4221 w 4854"/>
                <a:gd name="T53" fmla="*/ 286 h 488"/>
                <a:gd name="T54" fmla="*/ 4530 w 4854"/>
                <a:gd name="T55" fmla="*/ 382 h 488"/>
                <a:gd name="T56" fmla="*/ 4530 w 4854"/>
                <a:gd name="T57" fmla="*/ 383 h 488"/>
                <a:gd name="T58" fmla="*/ 4220 w 4854"/>
                <a:gd name="T59" fmla="*/ 288 h 488"/>
                <a:gd name="T60" fmla="*/ 4072 w 4854"/>
                <a:gd name="T61" fmla="*/ 219 h 488"/>
                <a:gd name="T62" fmla="*/ 3964 w 4854"/>
                <a:gd name="T63" fmla="*/ 163 h 488"/>
                <a:gd name="T64" fmla="*/ 3775 w 4854"/>
                <a:gd name="T65" fmla="*/ 91 h 488"/>
                <a:gd name="T66" fmla="*/ 3455 w 4854"/>
                <a:gd name="T67" fmla="*/ 53 h 488"/>
                <a:gd name="T68" fmla="*/ 3299 w 4854"/>
                <a:gd name="T69" fmla="*/ 94 h 488"/>
                <a:gd name="T70" fmla="*/ 3089 w 4854"/>
                <a:gd name="T71" fmla="*/ 216 h 488"/>
                <a:gd name="T72" fmla="*/ 2871 w 4854"/>
                <a:gd name="T73" fmla="*/ 327 h 488"/>
                <a:gd name="T74" fmla="*/ 2675 w 4854"/>
                <a:gd name="T75" fmla="*/ 379 h 488"/>
                <a:gd name="T76" fmla="*/ 2635 w 4854"/>
                <a:gd name="T77" fmla="*/ 383 h 488"/>
                <a:gd name="T78" fmla="*/ 2614 w 4854"/>
                <a:gd name="T79" fmla="*/ 383 h 488"/>
                <a:gd name="T80" fmla="*/ 2574 w 4854"/>
                <a:gd name="T81" fmla="*/ 383 h 488"/>
                <a:gd name="T82" fmla="*/ 2533 w 4854"/>
                <a:gd name="T83" fmla="*/ 380 h 488"/>
                <a:gd name="T84" fmla="*/ 2473 w 4854"/>
                <a:gd name="T85" fmla="*/ 370 h 488"/>
                <a:gd name="T86" fmla="*/ 2255 w 4854"/>
                <a:gd name="T87" fmla="*/ 264 h 488"/>
                <a:gd name="T88" fmla="*/ 2077 w 4854"/>
                <a:gd name="T89" fmla="*/ 97 h 488"/>
                <a:gd name="T90" fmla="*/ 1981 w 4854"/>
                <a:gd name="T91" fmla="*/ 24 h 488"/>
                <a:gd name="T92" fmla="*/ 1862 w 4854"/>
                <a:gd name="T93" fmla="*/ 5 h 488"/>
                <a:gd name="T94" fmla="*/ 1706 w 4854"/>
                <a:gd name="T95" fmla="*/ 44 h 488"/>
                <a:gd name="T96" fmla="*/ 1492 w 4854"/>
                <a:gd name="T97" fmla="*/ 159 h 488"/>
                <a:gd name="T98" fmla="*/ 1273 w 4854"/>
                <a:gd name="T99" fmla="*/ 268 h 488"/>
                <a:gd name="T100" fmla="*/ 648 w 4854"/>
                <a:gd name="T101" fmla="*/ 439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854" h="488">
                  <a:moveTo>
                    <a:pt x="0" y="473"/>
                  </a:moveTo>
                  <a:cubicBezTo>
                    <a:pt x="216" y="488"/>
                    <a:pt x="434" y="473"/>
                    <a:pt x="647" y="437"/>
                  </a:cubicBezTo>
                  <a:cubicBezTo>
                    <a:pt x="754" y="419"/>
                    <a:pt x="860" y="396"/>
                    <a:pt x="964" y="367"/>
                  </a:cubicBezTo>
                  <a:cubicBezTo>
                    <a:pt x="1069" y="339"/>
                    <a:pt x="1172" y="306"/>
                    <a:pt x="1272" y="265"/>
                  </a:cubicBezTo>
                  <a:cubicBezTo>
                    <a:pt x="1323" y="245"/>
                    <a:pt x="1372" y="222"/>
                    <a:pt x="1420" y="197"/>
                  </a:cubicBezTo>
                  <a:cubicBezTo>
                    <a:pt x="1444" y="184"/>
                    <a:pt x="1467" y="170"/>
                    <a:pt x="1490" y="157"/>
                  </a:cubicBezTo>
                  <a:cubicBezTo>
                    <a:pt x="1560" y="115"/>
                    <a:pt x="1560" y="115"/>
                    <a:pt x="1560" y="115"/>
                  </a:cubicBezTo>
                  <a:cubicBezTo>
                    <a:pt x="1607" y="88"/>
                    <a:pt x="1655" y="62"/>
                    <a:pt x="1705" y="41"/>
                  </a:cubicBezTo>
                  <a:cubicBezTo>
                    <a:pt x="1730" y="31"/>
                    <a:pt x="1756" y="22"/>
                    <a:pt x="1782" y="15"/>
                  </a:cubicBezTo>
                  <a:cubicBezTo>
                    <a:pt x="1808" y="8"/>
                    <a:pt x="1835" y="3"/>
                    <a:pt x="1862" y="1"/>
                  </a:cubicBezTo>
                  <a:cubicBezTo>
                    <a:pt x="1889" y="0"/>
                    <a:pt x="1917" y="1"/>
                    <a:pt x="1943" y="8"/>
                  </a:cubicBezTo>
                  <a:cubicBezTo>
                    <a:pt x="1957" y="11"/>
                    <a:pt x="1970" y="16"/>
                    <a:pt x="1982" y="21"/>
                  </a:cubicBezTo>
                  <a:cubicBezTo>
                    <a:pt x="1994" y="27"/>
                    <a:pt x="2006" y="34"/>
                    <a:pt x="2017" y="42"/>
                  </a:cubicBezTo>
                  <a:cubicBezTo>
                    <a:pt x="2040" y="57"/>
                    <a:pt x="2060" y="75"/>
                    <a:pt x="2080" y="94"/>
                  </a:cubicBezTo>
                  <a:cubicBezTo>
                    <a:pt x="2100" y="113"/>
                    <a:pt x="2119" y="132"/>
                    <a:pt x="2138" y="151"/>
                  </a:cubicBezTo>
                  <a:cubicBezTo>
                    <a:pt x="2177" y="189"/>
                    <a:pt x="2215" y="227"/>
                    <a:pt x="2257" y="261"/>
                  </a:cubicBezTo>
                  <a:cubicBezTo>
                    <a:pt x="2268" y="269"/>
                    <a:pt x="2278" y="278"/>
                    <a:pt x="2289" y="285"/>
                  </a:cubicBezTo>
                  <a:cubicBezTo>
                    <a:pt x="2306" y="297"/>
                    <a:pt x="2306" y="297"/>
                    <a:pt x="2306" y="297"/>
                  </a:cubicBezTo>
                  <a:cubicBezTo>
                    <a:pt x="2312" y="301"/>
                    <a:pt x="2317" y="304"/>
                    <a:pt x="2323" y="308"/>
                  </a:cubicBezTo>
                  <a:cubicBezTo>
                    <a:pt x="2326" y="309"/>
                    <a:pt x="2329" y="311"/>
                    <a:pt x="2332" y="313"/>
                  </a:cubicBezTo>
                  <a:cubicBezTo>
                    <a:pt x="2341" y="317"/>
                    <a:pt x="2341" y="317"/>
                    <a:pt x="2341" y="317"/>
                  </a:cubicBezTo>
                  <a:cubicBezTo>
                    <a:pt x="2347" y="320"/>
                    <a:pt x="2353" y="324"/>
                    <a:pt x="2359" y="327"/>
                  </a:cubicBezTo>
                  <a:cubicBezTo>
                    <a:pt x="2371" y="332"/>
                    <a:pt x="2383" y="338"/>
                    <a:pt x="2396" y="342"/>
                  </a:cubicBezTo>
                  <a:cubicBezTo>
                    <a:pt x="2421" y="352"/>
                    <a:pt x="2447" y="360"/>
                    <a:pt x="2474" y="366"/>
                  </a:cubicBezTo>
                  <a:cubicBezTo>
                    <a:pt x="2487" y="368"/>
                    <a:pt x="2500" y="371"/>
                    <a:pt x="2513" y="373"/>
                  </a:cubicBezTo>
                  <a:cubicBezTo>
                    <a:pt x="2520" y="374"/>
                    <a:pt x="2527" y="375"/>
                    <a:pt x="2533" y="376"/>
                  </a:cubicBezTo>
                  <a:cubicBezTo>
                    <a:pt x="2554" y="378"/>
                    <a:pt x="2554" y="378"/>
                    <a:pt x="2554" y="378"/>
                  </a:cubicBezTo>
                  <a:cubicBezTo>
                    <a:pt x="2560" y="378"/>
                    <a:pt x="2567" y="379"/>
                    <a:pt x="2574" y="379"/>
                  </a:cubicBezTo>
                  <a:cubicBezTo>
                    <a:pt x="2580" y="379"/>
                    <a:pt x="2587" y="379"/>
                    <a:pt x="2594" y="380"/>
                  </a:cubicBezTo>
                  <a:cubicBezTo>
                    <a:pt x="2614" y="380"/>
                    <a:pt x="2614" y="380"/>
                    <a:pt x="2614" y="380"/>
                  </a:cubicBezTo>
                  <a:cubicBezTo>
                    <a:pt x="2624" y="379"/>
                    <a:pt x="2624" y="379"/>
                    <a:pt x="2624" y="379"/>
                  </a:cubicBezTo>
                  <a:cubicBezTo>
                    <a:pt x="2634" y="379"/>
                    <a:pt x="2634" y="379"/>
                    <a:pt x="2634" y="379"/>
                  </a:cubicBezTo>
                  <a:cubicBezTo>
                    <a:pt x="2655" y="378"/>
                    <a:pt x="2655" y="378"/>
                    <a:pt x="2655" y="378"/>
                  </a:cubicBezTo>
                  <a:cubicBezTo>
                    <a:pt x="2661" y="377"/>
                    <a:pt x="2668" y="376"/>
                    <a:pt x="2675" y="376"/>
                  </a:cubicBezTo>
                  <a:cubicBezTo>
                    <a:pt x="2688" y="374"/>
                    <a:pt x="2702" y="372"/>
                    <a:pt x="2715" y="370"/>
                  </a:cubicBezTo>
                  <a:cubicBezTo>
                    <a:pt x="2722" y="369"/>
                    <a:pt x="2728" y="367"/>
                    <a:pt x="2735" y="366"/>
                  </a:cubicBezTo>
                  <a:cubicBezTo>
                    <a:pt x="2741" y="364"/>
                    <a:pt x="2748" y="363"/>
                    <a:pt x="2754" y="361"/>
                  </a:cubicBezTo>
                  <a:cubicBezTo>
                    <a:pt x="2774" y="356"/>
                    <a:pt x="2774" y="356"/>
                    <a:pt x="2774" y="356"/>
                  </a:cubicBezTo>
                  <a:cubicBezTo>
                    <a:pt x="2794" y="351"/>
                    <a:pt x="2794" y="351"/>
                    <a:pt x="2794" y="351"/>
                  </a:cubicBezTo>
                  <a:cubicBezTo>
                    <a:pt x="2819" y="343"/>
                    <a:pt x="2845" y="334"/>
                    <a:pt x="2870" y="324"/>
                  </a:cubicBezTo>
                  <a:cubicBezTo>
                    <a:pt x="2920" y="303"/>
                    <a:pt x="2969" y="279"/>
                    <a:pt x="3016" y="253"/>
                  </a:cubicBezTo>
                  <a:cubicBezTo>
                    <a:pt x="3040" y="241"/>
                    <a:pt x="3064" y="227"/>
                    <a:pt x="3087" y="213"/>
                  </a:cubicBezTo>
                  <a:cubicBezTo>
                    <a:pt x="3110" y="200"/>
                    <a:pt x="3133" y="185"/>
                    <a:pt x="3156" y="171"/>
                  </a:cubicBezTo>
                  <a:cubicBezTo>
                    <a:pt x="3202" y="142"/>
                    <a:pt x="3248" y="114"/>
                    <a:pt x="3298" y="92"/>
                  </a:cubicBezTo>
                  <a:cubicBezTo>
                    <a:pt x="3323" y="81"/>
                    <a:pt x="3348" y="71"/>
                    <a:pt x="3374" y="64"/>
                  </a:cubicBezTo>
                  <a:cubicBezTo>
                    <a:pt x="3401" y="57"/>
                    <a:pt x="3428" y="53"/>
                    <a:pt x="3455" y="50"/>
                  </a:cubicBezTo>
                  <a:cubicBezTo>
                    <a:pt x="3509" y="45"/>
                    <a:pt x="3563" y="48"/>
                    <a:pt x="3617" y="55"/>
                  </a:cubicBezTo>
                  <a:cubicBezTo>
                    <a:pt x="3671" y="63"/>
                    <a:pt x="3724" y="75"/>
                    <a:pt x="3776" y="88"/>
                  </a:cubicBezTo>
                  <a:cubicBezTo>
                    <a:pt x="3829" y="102"/>
                    <a:pt x="3880" y="120"/>
                    <a:pt x="3929" y="143"/>
                  </a:cubicBezTo>
                  <a:cubicBezTo>
                    <a:pt x="3941" y="149"/>
                    <a:pt x="3953" y="155"/>
                    <a:pt x="3965" y="161"/>
                  </a:cubicBezTo>
                  <a:cubicBezTo>
                    <a:pt x="4001" y="180"/>
                    <a:pt x="4001" y="180"/>
                    <a:pt x="4001" y="180"/>
                  </a:cubicBezTo>
                  <a:cubicBezTo>
                    <a:pt x="4025" y="193"/>
                    <a:pt x="4049" y="205"/>
                    <a:pt x="4073" y="217"/>
                  </a:cubicBezTo>
                  <a:cubicBezTo>
                    <a:pt x="4098" y="230"/>
                    <a:pt x="4122" y="242"/>
                    <a:pt x="4146" y="253"/>
                  </a:cubicBezTo>
                  <a:cubicBezTo>
                    <a:pt x="4171" y="265"/>
                    <a:pt x="4196" y="276"/>
                    <a:pt x="4221" y="286"/>
                  </a:cubicBezTo>
                  <a:cubicBezTo>
                    <a:pt x="4270" y="307"/>
                    <a:pt x="4321" y="326"/>
                    <a:pt x="4373" y="343"/>
                  </a:cubicBezTo>
                  <a:cubicBezTo>
                    <a:pt x="4424" y="359"/>
                    <a:pt x="4477" y="372"/>
                    <a:pt x="4530" y="382"/>
                  </a:cubicBezTo>
                  <a:cubicBezTo>
                    <a:pt x="4637" y="401"/>
                    <a:pt x="4746" y="407"/>
                    <a:pt x="4854" y="390"/>
                  </a:cubicBezTo>
                  <a:cubicBezTo>
                    <a:pt x="4746" y="407"/>
                    <a:pt x="4637" y="402"/>
                    <a:pt x="4530" y="383"/>
                  </a:cubicBezTo>
                  <a:cubicBezTo>
                    <a:pt x="4477" y="373"/>
                    <a:pt x="4424" y="360"/>
                    <a:pt x="4372" y="344"/>
                  </a:cubicBezTo>
                  <a:cubicBezTo>
                    <a:pt x="4321" y="328"/>
                    <a:pt x="4270" y="309"/>
                    <a:pt x="4220" y="288"/>
                  </a:cubicBezTo>
                  <a:cubicBezTo>
                    <a:pt x="4195" y="277"/>
                    <a:pt x="4170" y="267"/>
                    <a:pt x="4145" y="255"/>
                  </a:cubicBezTo>
                  <a:cubicBezTo>
                    <a:pt x="4121" y="244"/>
                    <a:pt x="4097" y="232"/>
                    <a:pt x="4072" y="219"/>
                  </a:cubicBezTo>
                  <a:cubicBezTo>
                    <a:pt x="4048" y="207"/>
                    <a:pt x="4024" y="195"/>
                    <a:pt x="4000" y="182"/>
                  </a:cubicBezTo>
                  <a:cubicBezTo>
                    <a:pt x="3964" y="163"/>
                    <a:pt x="3964" y="163"/>
                    <a:pt x="3964" y="163"/>
                  </a:cubicBezTo>
                  <a:cubicBezTo>
                    <a:pt x="3952" y="157"/>
                    <a:pt x="3940" y="151"/>
                    <a:pt x="3928" y="145"/>
                  </a:cubicBezTo>
                  <a:cubicBezTo>
                    <a:pt x="3879" y="122"/>
                    <a:pt x="3828" y="104"/>
                    <a:pt x="3775" y="91"/>
                  </a:cubicBezTo>
                  <a:cubicBezTo>
                    <a:pt x="3723" y="77"/>
                    <a:pt x="3670" y="65"/>
                    <a:pt x="3617" y="58"/>
                  </a:cubicBezTo>
                  <a:cubicBezTo>
                    <a:pt x="3563" y="50"/>
                    <a:pt x="3509" y="48"/>
                    <a:pt x="3455" y="53"/>
                  </a:cubicBezTo>
                  <a:cubicBezTo>
                    <a:pt x="3428" y="56"/>
                    <a:pt x="3401" y="60"/>
                    <a:pt x="3375" y="67"/>
                  </a:cubicBezTo>
                  <a:cubicBezTo>
                    <a:pt x="3349" y="74"/>
                    <a:pt x="3324" y="83"/>
                    <a:pt x="3299" y="94"/>
                  </a:cubicBezTo>
                  <a:cubicBezTo>
                    <a:pt x="3250" y="116"/>
                    <a:pt x="3203" y="145"/>
                    <a:pt x="3158" y="173"/>
                  </a:cubicBezTo>
                  <a:cubicBezTo>
                    <a:pt x="3135" y="188"/>
                    <a:pt x="3112" y="202"/>
                    <a:pt x="3089" y="216"/>
                  </a:cubicBezTo>
                  <a:cubicBezTo>
                    <a:pt x="3065" y="230"/>
                    <a:pt x="3042" y="244"/>
                    <a:pt x="3018" y="256"/>
                  </a:cubicBezTo>
                  <a:cubicBezTo>
                    <a:pt x="2970" y="282"/>
                    <a:pt x="2922" y="307"/>
                    <a:pt x="2871" y="327"/>
                  </a:cubicBezTo>
                  <a:cubicBezTo>
                    <a:pt x="2821" y="347"/>
                    <a:pt x="2769" y="364"/>
                    <a:pt x="2716" y="373"/>
                  </a:cubicBezTo>
                  <a:cubicBezTo>
                    <a:pt x="2702" y="376"/>
                    <a:pt x="2689" y="378"/>
                    <a:pt x="2675" y="379"/>
                  </a:cubicBezTo>
                  <a:cubicBezTo>
                    <a:pt x="2668" y="380"/>
                    <a:pt x="2662" y="381"/>
                    <a:pt x="2655" y="381"/>
                  </a:cubicBezTo>
                  <a:cubicBezTo>
                    <a:pt x="2635" y="383"/>
                    <a:pt x="2635" y="383"/>
                    <a:pt x="2635" y="383"/>
                  </a:cubicBezTo>
                  <a:cubicBezTo>
                    <a:pt x="2624" y="383"/>
                    <a:pt x="2624" y="383"/>
                    <a:pt x="2624" y="383"/>
                  </a:cubicBezTo>
                  <a:cubicBezTo>
                    <a:pt x="2614" y="383"/>
                    <a:pt x="2614" y="383"/>
                    <a:pt x="2614" y="383"/>
                  </a:cubicBezTo>
                  <a:cubicBezTo>
                    <a:pt x="2594" y="384"/>
                    <a:pt x="2594" y="384"/>
                    <a:pt x="2594" y="384"/>
                  </a:cubicBezTo>
                  <a:cubicBezTo>
                    <a:pt x="2587" y="383"/>
                    <a:pt x="2580" y="383"/>
                    <a:pt x="2574" y="383"/>
                  </a:cubicBezTo>
                  <a:cubicBezTo>
                    <a:pt x="2567" y="382"/>
                    <a:pt x="2560" y="382"/>
                    <a:pt x="2553" y="381"/>
                  </a:cubicBezTo>
                  <a:cubicBezTo>
                    <a:pt x="2533" y="380"/>
                    <a:pt x="2533" y="380"/>
                    <a:pt x="2533" y="380"/>
                  </a:cubicBezTo>
                  <a:cubicBezTo>
                    <a:pt x="2526" y="379"/>
                    <a:pt x="2519" y="378"/>
                    <a:pt x="2513" y="377"/>
                  </a:cubicBezTo>
                  <a:cubicBezTo>
                    <a:pt x="2499" y="375"/>
                    <a:pt x="2486" y="372"/>
                    <a:pt x="2473" y="370"/>
                  </a:cubicBezTo>
                  <a:cubicBezTo>
                    <a:pt x="2446" y="363"/>
                    <a:pt x="2420" y="356"/>
                    <a:pt x="2395" y="346"/>
                  </a:cubicBezTo>
                  <a:cubicBezTo>
                    <a:pt x="2344" y="327"/>
                    <a:pt x="2297" y="298"/>
                    <a:pt x="2255" y="264"/>
                  </a:cubicBezTo>
                  <a:cubicBezTo>
                    <a:pt x="2213" y="229"/>
                    <a:pt x="2174" y="191"/>
                    <a:pt x="2135" y="153"/>
                  </a:cubicBezTo>
                  <a:cubicBezTo>
                    <a:pt x="2116" y="134"/>
                    <a:pt x="2097" y="115"/>
                    <a:pt x="2077" y="97"/>
                  </a:cubicBezTo>
                  <a:cubicBezTo>
                    <a:pt x="2058" y="78"/>
                    <a:pt x="2038" y="60"/>
                    <a:pt x="2015" y="45"/>
                  </a:cubicBezTo>
                  <a:cubicBezTo>
                    <a:pt x="2004" y="37"/>
                    <a:pt x="1993" y="30"/>
                    <a:pt x="1981" y="24"/>
                  </a:cubicBezTo>
                  <a:cubicBezTo>
                    <a:pt x="1968" y="19"/>
                    <a:pt x="1956" y="14"/>
                    <a:pt x="1943" y="11"/>
                  </a:cubicBezTo>
                  <a:cubicBezTo>
                    <a:pt x="1917" y="5"/>
                    <a:pt x="1889" y="3"/>
                    <a:pt x="1862" y="5"/>
                  </a:cubicBezTo>
                  <a:cubicBezTo>
                    <a:pt x="1836" y="6"/>
                    <a:pt x="1809" y="11"/>
                    <a:pt x="1783" y="19"/>
                  </a:cubicBezTo>
                  <a:cubicBezTo>
                    <a:pt x="1757" y="25"/>
                    <a:pt x="1731" y="34"/>
                    <a:pt x="1706" y="44"/>
                  </a:cubicBezTo>
                  <a:cubicBezTo>
                    <a:pt x="1656" y="65"/>
                    <a:pt x="1608" y="91"/>
                    <a:pt x="1562" y="118"/>
                  </a:cubicBezTo>
                  <a:cubicBezTo>
                    <a:pt x="1492" y="159"/>
                    <a:pt x="1492" y="159"/>
                    <a:pt x="1492" y="159"/>
                  </a:cubicBezTo>
                  <a:cubicBezTo>
                    <a:pt x="1468" y="173"/>
                    <a:pt x="1445" y="187"/>
                    <a:pt x="1421" y="199"/>
                  </a:cubicBezTo>
                  <a:cubicBezTo>
                    <a:pt x="1373" y="224"/>
                    <a:pt x="1324" y="247"/>
                    <a:pt x="1273" y="268"/>
                  </a:cubicBezTo>
                  <a:cubicBezTo>
                    <a:pt x="1173" y="308"/>
                    <a:pt x="1070" y="341"/>
                    <a:pt x="965" y="370"/>
                  </a:cubicBezTo>
                  <a:cubicBezTo>
                    <a:pt x="860" y="398"/>
                    <a:pt x="755" y="421"/>
                    <a:pt x="648" y="439"/>
                  </a:cubicBezTo>
                  <a:cubicBezTo>
                    <a:pt x="434" y="474"/>
                    <a:pt x="216" y="488"/>
                    <a:pt x="0" y="4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42">
              <a:extLst>
                <a:ext uri="{FF2B5EF4-FFF2-40B4-BE49-F238E27FC236}">
                  <a16:creationId xmlns:a16="http://schemas.microsoft.com/office/drawing/2014/main" id="{C3D627CD-4E15-178C-3CFE-A89E1375A28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9463" y="2689225"/>
              <a:ext cx="12122150" cy="1084263"/>
            </a:xfrm>
            <a:custGeom>
              <a:avLst/>
              <a:gdLst>
                <a:gd name="T0" fmla="*/ 322 w 4853"/>
                <a:gd name="T1" fmla="*/ 425 h 433"/>
                <a:gd name="T2" fmla="*/ 959 w 4853"/>
                <a:gd name="T3" fmla="*/ 328 h 433"/>
                <a:gd name="T4" fmla="*/ 998 w 4853"/>
                <a:gd name="T5" fmla="*/ 319 h 433"/>
                <a:gd name="T6" fmla="*/ 1115 w 4853"/>
                <a:gd name="T7" fmla="*/ 288 h 433"/>
                <a:gd name="T8" fmla="*/ 1418 w 4853"/>
                <a:gd name="T9" fmla="*/ 180 h 433"/>
                <a:gd name="T10" fmla="*/ 1712 w 4853"/>
                <a:gd name="T11" fmla="*/ 48 h 433"/>
                <a:gd name="T12" fmla="*/ 1872 w 4853"/>
                <a:gd name="T13" fmla="*/ 23 h 433"/>
                <a:gd name="T14" fmla="*/ 1951 w 4853"/>
                <a:gd name="T15" fmla="*/ 39 h 433"/>
                <a:gd name="T16" fmla="*/ 2021 w 4853"/>
                <a:gd name="T17" fmla="*/ 80 h 433"/>
                <a:gd name="T18" fmla="*/ 2145 w 4853"/>
                <a:gd name="T19" fmla="*/ 182 h 433"/>
                <a:gd name="T20" fmla="*/ 2284 w 4853"/>
                <a:gd name="T21" fmla="*/ 283 h 433"/>
                <a:gd name="T22" fmla="*/ 2310 w 4853"/>
                <a:gd name="T23" fmla="*/ 297 h 433"/>
                <a:gd name="T24" fmla="*/ 2338 w 4853"/>
                <a:gd name="T25" fmla="*/ 309 h 433"/>
                <a:gd name="T26" fmla="*/ 2366 w 4853"/>
                <a:gd name="T27" fmla="*/ 320 h 433"/>
                <a:gd name="T28" fmla="*/ 2404 w 4853"/>
                <a:gd name="T29" fmla="*/ 331 h 433"/>
                <a:gd name="T30" fmla="*/ 2583 w 4853"/>
                <a:gd name="T31" fmla="*/ 351 h 433"/>
                <a:gd name="T32" fmla="*/ 2624 w 4853"/>
                <a:gd name="T33" fmla="*/ 348 h 433"/>
                <a:gd name="T34" fmla="*/ 2644 w 4853"/>
                <a:gd name="T35" fmla="*/ 346 h 433"/>
                <a:gd name="T36" fmla="*/ 2683 w 4853"/>
                <a:gd name="T37" fmla="*/ 339 h 433"/>
                <a:gd name="T38" fmla="*/ 2722 w 4853"/>
                <a:gd name="T39" fmla="*/ 330 h 433"/>
                <a:gd name="T40" fmla="*/ 2892 w 4853"/>
                <a:gd name="T41" fmla="*/ 267 h 433"/>
                <a:gd name="T42" fmla="*/ 3172 w 4853"/>
                <a:gd name="T43" fmla="*/ 107 h 433"/>
                <a:gd name="T44" fmla="*/ 3474 w 4853"/>
                <a:gd name="T45" fmla="*/ 3 h 433"/>
                <a:gd name="T46" fmla="*/ 3793 w 4853"/>
                <a:gd name="T47" fmla="*/ 46 h 433"/>
                <a:gd name="T48" fmla="*/ 4083 w 4853"/>
                <a:gd name="T49" fmla="*/ 185 h 433"/>
                <a:gd name="T50" fmla="*/ 4227 w 4853"/>
                <a:gd name="T51" fmla="*/ 257 h 433"/>
                <a:gd name="T52" fmla="*/ 4532 w 4853"/>
                <a:gd name="T53" fmla="*/ 359 h 433"/>
                <a:gd name="T54" fmla="*/ 4532 w 4853"/>
                <a:gd name="T55" fmla="*/ 360 h 433"/>
                <a:gd name="T56" fmla="*/ 4226 w 4853"/>
                <a:gd name="T57" fmla="*/ 259 h 433"/>
                <a:gd name="T58" fmla="*/ 4082 w 4853"/>
                <a:gd name="T59" fmla="*/ 187 h 433"/>
                <a:gd name="T60" fmla="*/ 3792 w 4853"/>
                <a:gd name="T61" fmla="*/ 48 h 433"/>
                <a:gd name="T62" fmla="*/ 3474 w 4853"/>
                <a:gd name="T63" fmla="*/ 6 h 433"/>
                <a:gd name="T64" fmla="*/ 3173 w 4853"/>
                <a:gd name="T65" fmla="*/ 110 h 433"/>
                <a:gd name="T66" fmla="*/ 2893 w 4853"/>
                <a:gd name="T67" fmla="*/ 270 h 433"/>
                <a:gd name="T68" fmla="*/ 2723 w 4853"/>
                <a:gd name="T69" fmla="*/ 334 h 433"/>
                <a:gd name="T70" fmla="*/ 2684 w 4853"/>
                <a:gd name="T71" fmla="*/ 343 h 433"/>
                <a:gd name="T72" fmla="*/ 2644 w 4853"/>
                <a:gd name="T73" fmla="*/ 349 h 433"/>
                <a:gd name="T74" fmla="*/ 2624 w 4853"/>
                <a:gd name="T75" fmla="*/ 352 h 433"/>
                <a:gd name="T76" fmla="*/ 2584 w 4853"/>
                <a:gd name="T77" fmla="*/ 355 h 433"/>
                <a:gd name="T78" fmla="*/ 2403 w 4853"/>
                <a:gd name="T79" fmla="*/ 335 h 433"/>
                <a:gd name="T80" fmla="*/ 2365 w 4853"/>
                <a:gd name="T81" fmla="*/ 323 h 433"/>
                <a:gd name="T82" fmla="*/ 2336 w 4853"/>
                <a:gd name="T83" fmla="*/ 313 h 433"/>
                <a:gd name="T84" fmla="*/ 2309 w 4853"/>
                <a:gd name="T85" fmla="*/ 300 h 433"/>
                <a:gd name="T86" fmla="*/ 2282 w 4853"/>
                <a:gd name="T87" fmla="*/ 286 h 433"/>
                <a:gd name="T88" fmla="*/ 2143 w 4853"/>
                <a:gd name="T89" fmla="*/ 185 h 433"/>
                <a:gd name="T90" fmla="*/ 2019 w 4853"/>
                <a:gd name="T91" fmla="*/ 83 h 433"/>
                <a:gd name="T92" fmla="*/ 1949 w 4853"/>
                <a:gd name="T93" fmla="*/ 43 h 433"/>
                <a:gd name="T94" fmla="*/ 1871 w 4853"/>
                <a:gd name="T95" fmla="*/ 26 h 433"/>
                <a:gd name="T96" fmla="*/ 1713 w 4853"/>
                <a:gd name="T97" fmla="*/ 51 h 433"/>
                <a:gd name="T98" fmla="*/ 1420 w 4853"/>
                <a:gd name="T99" fmla="*/ 183 h 433"/>
                <a:gd name="T100" fmla="*/ 1116 w 4853"/>
                <a:gd name="T101" fmla="*/ 290 h 433"/>
                <a:gd name="T102" fmla="*/ 999 w 4853"/>
                <a:gd name="T103" fmla="*/ 321 h 433"/>
                <a:gd name="T104" fmla="*/ 959 w 4853"/>
                <a:gd name="T105" fmla="*/ 330 h 433"/>
                <a:gd name="T106" fmla="*/ 322 w 4853"/>
                <a:gd name="T107" fmla="*/ 426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853" h="433">
                  <a:moveTo>
                    <a:pt x="0" y="427"/>
                  </a:moveTo>
                  <a:cubicBezTo>
                    <a:pt x="107" y="432"/>
                    <a:pt x="215" y="431"/>
                    <a:pt x="322" y="425"/>
                  </a:cubicBezTo>
                  <a:cubicBezTo>
                    <a:pt x="429" y="418"/>
                    <a:pt x="536" y="406"/>
                    <a:pt x="643" y="390"/>
                  </a:cubicBezTo>
                  <a:cubicBezTo>
                    <a:pt x="749" y="374"/>
                    <a:pt x="854" y="353"/>
                    <a:pt x="959" y="328"/>
                  </a:cubicBezTo>
                  <a:cubicBezTo>
                    <a:pt x="979" y="324"/>
                    <a:pt x="979" y="324"/>
                    <a:pt x="979" y="324"/>
                  </a:cubicBezTo>
                  <a:cubicBezTo>
                    <a:pt x="998" y="319"/>
                    <a:pt x="998" y="319"/>
                    <a:pt x="998" y="319"/>
                  </a:cubicBezTo>
                  <a:cubicBezTo>
                    <a:pt x="1037" y="309"/>
                    <a:pt x="1037" y="309"/>
                    <a:pt x="1037" y="309"/>
                  </a:cubicBezTo>
                  <a:cubicBezTo>
                    <a:pt x="1063" y="302"/>
                    <a:pt x="1089" y="295"/>
                    <a:pt x="1115" y="288"/>
                  </a:cubicBezTo>
                  <a:cubicBezTo>
                    <a:pt x="1167" y="273"/>
                    <a:pt x="1218" y="258"/>
                    <a:pt x="1269" y="240"/>
                  </a:cubicBezTo>
                  <a:cubicBezTo>
                    <a:pt x="1320" y="222"/>
                    <a:pt x="1370" y="203"/>
                    <a:pt x="1418" y="180"/>
                  </a:cubicBezTo>
                  <a:cubicBezTo>
                    <a:pt x="1467" y="157"/>
                    <a:pt x="1515" y="133"/>
                    <a:pt x="1563" y="109"/>
                  </a:cubicBezTo>
                  <a:cubicBezTo>
                    <a:pt x="1611" y="85"/>
                    <a:pt x="1661" y="64"/>
                    <a:pt x="1712" y="48"/>
                  </a:cubicBezTo>
                  <a:cubicBezTo>
                    <a:pt x="1738" y="40"/>
                    <a:pt x="1764" y="33"/>
                    <a:pt x="1791" y="28"/>
                  </a:cubicBezTo>
                  <a:cubicBezTo>
                    <a:pt x="1817" y="24"/>
                    <a:pt x="1845" y="22"/>
                    <a:pt x="1872" y="23"/>
                  </a:cubicBezTo>
                  <a:cubicBezTo>
                    <a:pt x="1885" y="24"/>
                    <a:pt x="1899" y="25"/>
                    <a:pt x="1912" y="28"/>
                  </a:cubicBezTo>
                  <a:cubicBezTo>
                    <a:pt x="1925" y="31"/>
                    <a:pt x="1938" y="34"/>
                    <a:pt x="1951" y="39"/>
                  </a:cubicBezTo>
                  <a:cubicBezTo>
                    <a:pt x="1963" y="44"/>
                    <a:pt x="1976" y="50"/>
                    <a:pt x="1987" y="57"/>
                  </a:cubicBezTo>
                  <a:cubicBezTo>
                    <a:pt x="1999" y="64"/>
                    <a:pt x="2010" y="72"/>
                    <a:pt x="2021" y="80"/>
                  </a:cubicBezTo>
                  <a:cubicBezTo>
                    <a:pt x="2043" y="96"/>
                    <a:pt x="2063" y="113"/>
                    <a:pt x="2084" y="131"/>
                  </a:cubicBezTo>
                  <a:cubicBezTo>
                    <a:pt x="2104" y="148"/>
                    <a:pt x="2125" y="165"/>
                    <a:pt x="2145" y="182"/>
                  </a:cubicBezTo>
                  <a:cubicBezTo>
                    <a:pt x="2187" y="217"/>
                    <a:pt x="2229" y="250"/>
                    <a:pt x="2275" y="277"/>
                  </a:cubicBezTo>
                  <a:cubicBezTo>
                    <a:pt x="2284" y="283"/>
                    <a:pt x="2284" y="283"/>
                    <a:pt x="2284" y="283"/>
                  </a:cubicBezTo>
                  <a:cubicBezTo>
                    <a:pt x="2287" y="284"/>
                    <a:pt x="2289" y="286"/>
                    <a:pt x="2292" y="288"/>
                  </a:cubicBezTo>
                  <a:cubicBezTo>
                    <a:pt x="2310" y="297"/>
                    <a:pt x="2310" y="297"/>
                    <a:pt x="2310" y="297"/>
                  </a:cubicBezTo>
                  <a:cubicBezTo>
                    <a:pt x="2316" y="300"/>
                    <a:pt x="2322" y="302"/>
                    <a:pt x="2329" y="305"/>
                  </a:cubicBezTo>
                  <a:cubicBezTo>
                    <a:pt x="2338" y="309"/>
                    <a:pt x="2338" y="309"/>
                    <a:pt x="2338" y="309"/>
                  </a:cubicBezTo>
                  <a:cubicBezTo>
                    <a:pt x="2341" y="310"/>
                    <a:pt x="2344" y="311"/>
                    <a:pt x="2347" y="313"/>
                  </a:cubicBezTo>
                  <a:cubicBezTo>
                    <a:pt x="2366" y="320"/>
                    <a:pt x="2366" y="320"/>
                    <a:pt x="2366" y="320"/>
                  </a:cubicBezTo>
                  <a:cubicBezTo>
                    <a:pt x="2385" y="326"/>
                    <a:pt x="2385" y="326"/>
                    <a:pt x="2385" y="326"/>
                  </a:cubicBezTo>
                  <a:cubicBezTo>
                    <a:pt x="2391" y="328"/>
                    <a:pt x="2398" y="330"/>
                    <a:pt x="2404" y="331"/>
                  </a:cubicBezTo>
                  <a:cubicBezTo>
                    <a:pt x="2411" y="333"/>
                    <a:pt x="2417" y="335"/>
                    <a:pt x="2424" y="336"/>
                  </a:cubicBezTo>
                  <a:cubicBezTo>
                    <a:pt x="2476" y="348"/>
                    <a:pt x="2530" y="353"/>
                    <a:pt x="2583" y="351"/>
                  </a:cubicBezTo>
                  <a:cubicBezTo>
                    <a:pt x="2590" y="350"/>
                    <a:pt x="2597" y="350"/>
                    <a:pt x="2604" y="350"/>
                  </a:cubicBezTo>
                  <a:cubicBezTo>
                    <a:pt x="2624" y="348"/>
                    <a:pt x="2624" y="348"/>
                    <a:pt x="2624" y="348"/>
                  </a:cubicBezTo>
                  <a:cubicBezTo>
                    <a:pt x="2634" y="347"/>
                    <a:pt x="2634" y="347"/>
                    <a:pt x="2634" y="347"/>
                  </a:cubicBezTo>
                  <a:cubicBezTo>
                    <a:pt x="2644" y="346"/>
                    <a:pt x="2644" y="346"/>
                    <a:pt x="2644" y="346"/>
                  </a:cubicBezTo>
                  <a:cubicBezTo>
                    <a:pt x="2663" y="343"/>
                    <a:pt x="2663" y="343"/>
                    <a:pt x="2663" y="343"/>
                  </a:cubicBezTo>
                  <a:cubicBezTo>
                    <a:pt x="2670" y="342"/>
                    <a:pt x="2677" y="340"/>
                    <a:pt x="2683" y="339"/>
                  </a:cubicBezTo>
                  <a:cubicBezTo>
                    <a:pt x="2690" y="338"/>
                    <a:pt x="2696" y="337"/>
                    <a:pt x="2703" y="335"/>
                  </a:cubicBezTo>
                  <a:cubicBezTo>
                    <a:pt x="2722" y="330"/>
                    <a:pt x="2722" y="330"/>
                    <a:pt x="2722" y="330"/>
                  </a:cubicBezTo>
                  <a:cubicBezTo>
                    <a:pt x="2729" y="329"/>
                    <a:pt x="2735" y="327"/>
                    <a:pt x="2742" y="325"/>
                  </a:cubicBezTo>
                  <a:cubicBezTo>
                    <a:pt x="2793" y="310"/>
                    <a:pt x="2843" y="290"/>
                    <a:pt x="2892" y="267"/>
                  </a:cubicBezTo>
                  <a:cubicBezTo>
                    <a:pt x="2940" y="244"/>
                    <a:pt x="2987" y="218"/>
                    <a:pt x="3034" y="191"/>
                  </a:cubicBezTo>
                  <a:cubicBezTo>
                    <a:pt x="3081" y="164"/>
                    <a:pt x="3126" y="135"/>
                    <a:pt x="3172" y="107"/>
                  </a:cubicBezTo>
                  <a:cubicBezTo>
                    <a:pt x="3218" y="80"/>
                    <a:pt x="3265" y="54"/>
                    <a:pt x="3316" y="35"/>
                  </a:cubicBezTo>
                  <a:cubicBezTo>
                    <a:pt x="3367" y="16"/>
                    <a:pt x="3420" y="6"/>
                    <a:pt x="3474" y="3"/>
                  </a:cubicBezTo>
                  <a:cubicBezTo>
                    <a:pt x="3528" y="0"/>
                    <a:pt x="3582" y="4"/>
                    <a:pt x="3635" y="12"/>
                  </a:cubicBezTo>
                  <a:cubicBezTo>
                    <a:pt x="3688" y="20"/>
                    <a:pt x="3741" y="31"/>
                    <a:pt x="3793" y="46"/>
                  </a:cubicBezTo>
                  <a:cubicBezTo>
                    <a:pt x="3844" y="61"/>
                    <a:pt x="3895" y="80"/>
                    <a:pt x="3942" y="106"/>
                  </a:cubicBezTo>
                  <a:cubicBezTo>
                    <a:pt x="3989" y="132"/>
                    <a:pt x="4036" y="159"/>
                    <a:pt x="4083" y="185"/>
                  </a:cubicBezTo>
                  <a:cubicBezTo>
                    <a:pt x="4107" y="198"/>
                    <a:pt x="4130" y="210"/>
                    <a:pt x="4154" y="222"/>
                  </a:cubicBezTo>
                  <a:cubicBezTo>
                    <a:pt x="4178" y="234"/>
                    <a:pt x="4203" y="246"/>
                    <a:pt x="4227" y="257"/>
                  </a:cubicBezTo>
                  <a:cubicBezTo>
                    <a:pt x="4276" y="279"/>
                    <a:pt x="4326" y="300"/>
                    <a:pt x="4376" y="317"/>
                  </a:cubicBezTo>
                  <a:cubicBezTo>
                    <a:pt x="4427" y="334"/>
                    <a:pt x="4479" y="348"/>
                    <a:pt x="4532" y="359"/>
                  </a:cubicBezTo>
                  <a:cubicBezTo>
                    <a:pt x="4637" y="379"/>
                    <a:pt x="4746" y="385"/>
                    <a:pt x="4853" y="368"/>
                  </a:cubicBezTo>
                  <a:cubicBezTo>
                    <a:pt x="4747" y="385"/>
                    <a:pt x="4637" y="380"/>
                    <a:pt x="4532" y="360"/>
                  </a:cubicBezTo>
                  <a:cubicBezTo>
                    <a:pt x="4479" y="349"/>
                    <a:pt x="4427" y="336"/>
                    <a:pt x="4376" y="318"/>
                  </a:cubicBezTo>
                  <a:cubicBezTo>
                    <a:pt x="4325" y="301"/>
                    <a:pt x="4275" y="281"/>
                    <a:pt x="4226" y="259"/>
                  </a:cubicBezTo>
                  <a:cubicBezTo>
                    <a:pt x="4202" y="248"/>
                    <a:pt x="4177" y="236"/>
                    <a:pt x="4153" y="224"/>
                  </a:cubicBezTo>
                  <a:cubicBezTo>
                    <a:pt x="4129" y="212"/>
                    <a:pt x="4105" y="200"/>
                    <a:pt x="4082" y="187"/>
                  </a:cubicBezTo>
                  <a:cubicBezTo>
                    <a:pt x="4035" y="161"/>
                    <a:pt x="3988" y="134"/>
                    <a:pt x="3941" y="108"/>
                  </a:cubicBezTo>
                  <a:cubicBezTo>
                    <a:pt x="3894" y="83"/>
                    <a:pt x="3843" y="63"/>
                    <a:pt x="3792" y="48"/>
                  </a:cubicBezTo>
                  <a:cubicBezTo>
                    <a:pt x="3740" y="34"/>
                    <a:pt x="3688" y="22"/>
                    <a:pt x="3634" y="14"/>
                  </a:cubicBezTo>
                  <a:cubicBezTo>
                    <a:pt x="3581" y="7"/>
                    <a:pt x="3528" y="3"/>
                    <a:pt x="3474" y="6"/>
                  </a:cubicBezTo>
                  <a:cubicBezTo>
                    <a:pt x="3420" y="9"/>
                    <a:pt x="3367" y="19"/>
                    <a:pt x="3317" y="38"/>
                  </a:cubicBezTo>
                  <a:cubicBezTo>
                    <a:pt x="3267" y="57"/>
                    <a:pt x="3219" y="82"/>
                    <a:pt x="3173" y="110"/>
                  </a:cubicBezTo>
                  <a:cubicBezTo>
                    <a:pt x="3127" y="138"/>
                    <a:pt x="3082" y="167"/>
                    <a:pt x="3036" y="194"/>
                  </a:cubicBezTo>
                  <a:cubicBezTo>
                    <a:pt x="2989" y="221"/>
                    <a:pt x="2942" y="247"/>
                    <a:pt x="2893" y="270"/>
                  </a:cubicBezTo>
                  <a:cubicBezTo>
                    <a:pt x="2845" y="293"/>
                    <a:pt x="2795" y="313"/>
                    <a:pt x="2743" y="329"/>
                  </a:cubicBezTo>
                  <a:cubicBezTo>
                    <a:pt x="2736" y="330"/>
                    <a:pt x="2730" y="332"/>
                    <a:pt x="2723" y="334"/>
                  </a:cubicBezTo>
                  <a:cubicBezTo>
                    <a:pt x="2704" y="339"/>
                    <a:pt x="2704" y="339"/>
                    <a:pt x="2704" y="339"/>
                  </a:cubicBezTo>
                  <a:cubicBezTo>
                    <a:pt x="2697" y="340"/>
                    <a:pt x="2691" y="342"/>
                    <a:pt x="2684" y="343"/>
                  </a:cubicBezTo>
                  <a:cubicBezTo>
                    <a:pt x="2677" y="344"/>
                    <a:pt x="2671" y="345"/>
                    <a:pt x="2664" y="347"/>
                  </a:cubicBezTo>
                  <a:cubicBezTo>
                    <a:pt x="2644" y="349"/>
                    <a:pt x="2644" y="349"/>
                    <a:pt x="2644" y="349"/>
                  </a:cubicBezTo>
                  <a:cubicBezTo>
                    <a:pt x="2634" y="351"/>
                    <a:pt x="2634" y="351"/>
                    <a:pt x="2634" y="351"/>
                  </a:cubicBezTo>
                  <a:cubicBezTo>
                    <a:pt x="2624" y="352"/>
                    <a:pt x="2624" y="352"/>
                    <a:pt x="2624" y="352"/>
                  </a:cubicBezTo>
                  <a:cubicBezTo>
                    <a:pt x="2604" y="354"/>
                    <a:pt x="2604" y="354"/>
                    <a:pt x="2604" y="354"/>
                  </a:cubicBezTo>
                  <a:cubicBezTo>
                    <a:pt x="2597" y="354"/>
                    <a:pt x="2590" y="354"/>
                    <a:pt x="2584" y="355"/>
                  </a:cubicBezTo>
                  <a:cubicBezTo>
                    <a:pt x="2530" y="357"/>
                    <a:pt x="2476" y="352"/>
                    <a:pt x="2423" y="340"/>
                  </a:cubicBezTo>
                  <a:cubicBezTo>
                    <a:pt x="2416" y="339"/>
                    <a:pt x="2410" y="337"/>
                    <a:pt x="2403" y="335"/>
                  </a:cubicBezTo>
                  <a:cubicBezTo>
                    <a:pt x="2397" y="333"/>
                    <a:pt x="2390" y="332"/>
                    <a:pt x="2384" y="330"/>
                  </a:cubicBezTo>
                  <a:cubicBezTo>
                    <a:pt x="2365" y="323"/>
                    <a:pt x="2365" y="323"/>
                    <a:pt x="2365" y="323"/>
                  </a:cubicBezTo>
                  <a:cubicBezTo>
                    <a:pt x="2346" y="316"/>
                    <a:pt x="2346" y="316"/>
                    <a:pt x="2346" y="316"/>
                  </a:cubicBezTo>
                  <a:cubicBezTo>
                    <a:pt x="2342" y="315"/>
                    <a:pt x="2339" y="314"/>
                    <a:pt x="2336" y="313"/>
                  </a:cubicBezTo>
                  <a:cubicBezTo>
                    <a:pt x="2327" y="309"/>
                    <a:pt x="2327" y="309"/>
                    <a:pt x="2327" y="309"/>
                  </a:cubicBezTo>
                  <a:cubicBezTo>
                    <a:pt x="2321" y="306"/>
                    <a:pt x="2315" y="303"/>
                    <a:pt x="2309" y="300"/>
                  </a:cubicBezTo>
                  <a:cubicBezTo>
                    <a:pt x="2291" y="291"/>
                    <a:pt x="2291" y="291"/>
                    <a:pt x="2291" y="291"/>
                  </a:cubicBezTo>
                  <a:cubicBezTo>
                    <a:pt x="2288" y="289"/>
                    <a:pt x="2285" y="288"/>
                    <a:pt x="2282" y="286"/>
                  </a:cubicBezTo>
                  <a:cubicBezTo>
                    <a:pt x="2273" y="281"/>
                    <a:pt x="2273" y="281"/>
                    <a:pt x="2273" y="281"/>
                  </a:cubicBezTo>
                  <a:cubicBezTo>
                    <a:pt x="2227" y="253"/>
                    <a:pt x="2184" y="219"/>
                    <a:pt x="2143" y="185"/>
                  </a:cubicBezTo>
                  <a:cubicBezTo>
                    <a:pt x="2122" y="168"/>
                    <a:pt x="2102" y="151"/>
                    <a:pt x="2081" y="133"/>
                  </a:cubicBezTo>
                  <a:cubicBezTo>
                    <a:pt x="2061" y="116"/>
                    <a:pt x="2040" y="99"/>
                    <a:pt x="2019" y="83"/>
                  </a:cubicBezTo>
                  <a:cubicBezTo>
                    <a:pt x="2008" y="75"/>
                    <a:pt x="1997" y="67"/>
                    <a:pt x="1985" y="60"/>
                  </a:cubicBezTo>
                  <a:cubicBezTo>
                    <a:pt x="1974" y="53"/>
                    <a:pt x="1962" y="47"/>
                    <a:pt x="1949" y="43"/>
                  </a:cubicBezTo>
                  <a:cubicBezTo>
                    <a:pt x="1937" y="38"/>
                    <a:pt x="1924" y="34"/>
                    <a:pt x="1911" y="31"/>
                  </a:cubicBezTo>
                  <a:cubicBezTo>
                    <a:pt x="1898" y="29"/>
                    <a:pt x="1885" y="27"/>
                    <a:pt x="1871" y="26"/>
                  </a:cubicBezTo>
                  <a:cubicBezTo>
                    <a:pt x="1845" y="25"/>
                    <a:pt x="1818" y="27"/>
                    <a:pt x="1791" y="32"/>
                  </a:cubicBezTo>
                  <a:cubicBezTo>
                    <a:pt x="1765" y="36"/>
                    <a:pt x="1739" y="43"/>
                    <a:pt x="1713" y="51"/>
                  </a:cubicBezTo>
                  <a:cubicBezTo>
                    <a:pt x="1662" y="67"/>
                    <a:pt x="1613" y="88"/>
                    <a:pt x="1564" y="112"/>
                  </a:cubicBezTo>
                  <a:cubicBezTo>
                    <a:pt x="1516" y="135"/>
                    <a:pt x="1468" y="159"/>
                    <a:pt x="1420" y="183"/>
                  </a:cubicBezTo>
                  <a:cubicBezTo>
                    <a:pt x="1371" y="205"/>
                    <a:pt x="1321" y="225"/>
                    <a:pt x="1270" y="242"/>
                  </a:cubicBezTo>
                  <a:cubicBezTo>
                    <a:pt x="1219" y="260"/>
                    <a:pt x="1167" y="276"/>
                    <a:pt x="1116" y="290"/>
                  </a:cubicBezTo>
                  <a:cubicBezTo>
                    <a:pt x="1090" y="297"/>
                    <a:pt x="1064" y="304"/>
                    <a:pt x="1038" y="311"/>
                  </a:cubicBezTo>
                  <a:cubicBezTo>
                    <a:pt x="999" y="321"/>
                    <a:pt x="999" y="321"/>
                    <a:pt x="999" y="321"/>
                  </a:cubicBezTo>
                  <a:cubicBezTo>
                    <a:pt x="979" y="326"/>
                    <a:pt x="979" y="326"/>
                    <a:pt x="979" y="326"/>
                  </a:cubicBezTo>
                  <a:cubicBezTo>
                    <a:pt x="959" y="330"/>
                    <a:pt x="959" y="330"/>
                    <a:pt x="959" y="330"/>
                  </a:cubicBezTo>
                  <a:cubicBezTo>
                    <a:pt x="855" y="355"/>
                    <a:pt x="749" y="376"/>
                    <a:pt x="643" y="392"/>
                  </a:cubicBezTo>
                  <a:cubicBezTo>
                    <a:pt x="536" y="408"/>
                    <a:pt x="429" y="419"/>
                    <a:pt x="322" y="426"/>
                  </a:cubicBezTo>
                  <a:cubicBezTo>
                    <a:pt x="215" y="432"/>
                    <a:pt x="107" y="433"/>
                    <a:pt x="0" y="4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43">
              <a:extLst>
                <a:ext uri="{FF2B5EF4-FFF2-40B4-BE49-F238E27FC236}">
                  <a16:creationId xmlns:a16="http://schemas.microsoft.com/office/drawing/2014/main" id="{68D47ACE-9FF4-380B-FB0C-11FB65C140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4700" y="2667000"/>
              <a:ext cx="12122150" cy="1076325"/>
            </a:xfrm>
            <a:custGeom>
              <a:avLst/>
              <a:gdLst>
                <a:gd name="T0" fmla="*/ 321 w 4853"/>
                <a:gd name="T1" fmla="*/ 420 h 430"/>
                <a:gd name="T2" fmla="*/ 956 w 4853"/>
                <a:gd name="T3" fmla="*/ 335 h 430"/>
                <a:gd name="T4" fmla="*/ 1344 w 4853"/>
                <a:gd name="T5" fmla="*/ 238 h 430"/>
                <a:gd name="T6" fmla="*/ 1401 w 4853"/>
                <a:gd name="T7" fmla="*/ 219 h 430"/>
                <a:gd name="T8" fmla="*/ 1494 w 4853"/>
                <a:gd name="T9" fmla="*/ 182 h 430"/>
                <a:gd name="T10" fmla="*/ 1721 w 4853"/>
                <a:gd name="T11" fmla="*/ 103 h 430"/>
                <a:gd name="T12" fmla="*/ 1881 w 4853"/>
                <a:gd name="T13" fmla="*/ 94 h 430"/>
                <a:gd name="T14" fmla="*/ 1957 w 4853"/>
                <a:gd name="T15" fmla="*/ 119 h 430"/>
                <a:gd name="T16" fmla="*/ 2157 w 4853"/>
                <a:gd name="T17" fmla="*/ 253 h 430"/>
                <a:gd name="T18" fmla="*/ 2297 w 4853"/>
                <a:gd name="T19" fmla="*/ 329 h 430"/>
                <a:gd name="T20" fmla="*/ 2393 w 4853"/>
                <a:gd name="T21" fmla="*/ 357 h 430"/>
                <a:gd name="T22" fmla="*/ 2413 w 4853"/>
                <a:gd name="T23" fmla="*/ 360 h 430"/>
                <a:gd name="T24" fmla="*/ 2452 w 4853"/>
                <a:gd name="T25" fmla="*/ 365 h 430"/>
                <a:gd name="T26" fmla="*/ 2472 w 4853"/>
                <a:gd name="T27" fmla="*/ 367 h 430"/>
                <a:gd name="T28" fmla="*/ 2532 w 4853"/>
                <a:gd name="T29" fmla="*/ 368 h 430"/>
                <a:gd name="T30" fmla="*/ 2572 w 4853"/>
                <a:gd name="T31" fmla="*/ 366 h 430"/>
                <a:gd name="T32" fmla="*/ 2592 w 4853"/>
                <a:gd name="T33" fmla="*/ 364 h 430"/>
                <a:gd name="T34" fmla="*/ 2766 w 4853"/>
                <a:gd name="T35" fmla="*/ 320 h 430"/>
                <a:gd name="T36" fmla="*/ 2981 w 4853"/>
                <a:gd name="T37" fmla="*/ 214 h 430"/>
                <a:gd name="T38" fmla="*/ 3187 w 4853"/>
                <a:gd name="T39" fmla="*/ 91 h 430"/>
                <a:gd name="T40" fmla="*/ 3334 w 4853"/>
                <a:gd name="T41" fmla="*/ 26 h 430"/>
                <a:gd name="T42" fmla="*/ 3653 w 4853"/>
                <a:gd name="T43" fmla="*/ 13 h 430"/>
                <a:gd name="T44" fmla="*/ 3809 w 4853"/>
                <a:gd name="T45" fmla="*/ 49 h 430"/>
                <a:gd name="T46" fmla="*/ 4092 w 4853"/>
                <a:gd name="T47" fmla="*/ 198 h 430"/>
                <a:gd name="T48" fmla="*/ 4381 w 4853"/>
                <a:gd name="T49" fmla="*/ 337 h 430"/>
                <a:gd name="T50" fmla="*/ 4534 w 4853"/>
                <a:gd name="T51" fmla="*/ 381 h 430"/>
                <a:gd name="T52" fmla="*/ 4574 w 4853"/>
                <a:gd name="T53" fmla="*/ 388 h 430"/>
                <a:gd name="T54" fmla="*/ 4693 w 4853"/>
                <a:gd name="T55" fmla="*/ 401 h 430"/>
                <a:gd name="T56" fmla="*/ 4693 w 4853"/>
                <a:gd name="T57" fmla="*/ 401 h 430"/>
                <a:gd name="T58" fmla="*/ 4574 w 4853"/>
                <a:gd name="T59" fmla="*/ 389 h 430"/>
                <a:gd name="T60" fmla="*/ 4534 w 4853"/>
                <a:gd name="T61" fmla="*/ 382 h 430"/>
                <a:gd name="T62" fmla="*/ 4380 w 4853"/>
                <a:gd name="T63" fmla="*/ 338 h 430"/>
                <a:gd name="T64" fmla="*/ 4091 w 4853"/>
                <a:gd name="T65" fmla="*/ 200 h 430"/>
                <a:gd name="T66" fmla="*/ 3808 w 4853"/>
                <a:gd name="T67" fmla="*/ 52 h 430"/>
                <a:gd name="T68" fmla="*/ 3652 w 4853"/>
                <a:gd name="T69" fmla="*/ 16 h 430"/>
                <a:gd name="T70" fmla="*/ 3335 w 4853"/>
                <a:gd name="T71" fmla="*/ 29 h 430"/>
                <a:gd name="T72" fmla="*/ 3189 w 4853"/>
                <a:gd name="T73" fmla="*/ 94 h 430"/>
                <a:gd name="T74" fmla="*/ 2983 w 4853"/>
                <a:gd name="T75" fmla="*/ 217 h 430"/>
                <a:gd name="T76" fmla="*/ 2767 w 4853"/>
                <a:gd name="T77" fmla="*/ 323 h 430"/>
                <a:gd name="T78" fmla="*/ 2592 w 4853"/>
                <a:gd name="T79" fmla="*/ 368 h 430"/>
                <a:gd name="T80" fmla="*/ 2572 w 4853"/>
                <a:gd name="T81" fmla="*/ 370 h 430"/>
                <a:gd name="T82" fmla="*/ 2532 w 4853"/>
                <a:gd name="T83" fmla="*/ 372 h 430"/>
                <a:gd name="T84" fmla="*/ 2472 w 4853"/>
                <a:gd name="T85" fmla="*/ 371 h 430"/>
                <a:gd name="T86" fmla="*/ 2452 w 4853"/>
                <a:gd name="T87" fmla="*/ 369 h 430"/>
                <a:gd name="T88" fmla="*/ 2412 w 4853"/>
                <a:gd name="T89" fmla="*/ 364 h 430"/>
                <a:gd name="T90" fmla="*/ 2392 w 4853"/>
                <a:gd name="T91" fmla="*/ 361 h 430"/>
                <a:gd name="T92" fmla="*/ 2296 w 4853"/>
                <a:gd name="T93" fmla="*/ 333 h 430"/>
                <a:gd name="T94" fmla="*/ 2155 w 4853"/>
                <a:gd name="T95" fmla="*/ 256 h 430"/>
                <a:gd name="T96" fmla="*/ 1956 w 4853"/>
                <a:gd name="T97" fmla="*/ 122 h 430"/>
                <a:gd name="T98" fmla="*/ 1881 w 4853"/>
                <a:gd name="T99" fmla="*/ 97 h 430"/>
                <a:gd name="T100" fmla="*/ 1722 w 4853"/>
                <a:gd name="T101" fmla="*/ 106 h 430"/>
                <a:gd name="T102" fmla="*/ 1495 w 4853"/>
                <a:gd name="T103" fmla="*/ 184 h 430"/>
                <a:gd name="T104" fmla="*/ 1402 w 4853"/>
                <a:gd name="T105" fmla="*/ 221 h 430"/>
                <a:gd name="T106" fmla="*/ 1345 w 4853"/>
                <a:gd name="T107" fmla="*/ 241 h 430"/>
                <a:gd name="T108" fmla="*/ 956 w 4853"/>
                <a:gd name="T109" fmla="*/ 337 h 430"/>
                <a:gd name="T110" fmla="*/ 321 w 4853"/>
                <a:gd name="T111" fmla="*/ 421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53" h="430">
                  <a:moveTo>
                    <a:pt x="0" y="426"/>
                  </a:moveTo>
                  <a:cubicBezTo>
                    <a:pt x="107" y="429"/>
                    <a:pt x="214" y="427"/>
                    <a:pt x="321" y="420"/>
                  </a:cubicBezTo>
                  <a:cubicBezTo>
                    <a:pt x="427" y="413"/>
                    <a:pt x="534" y="402"/>
                    <a:pt x="640" y="388"/>
                  </a:cubicBezTo>
                  <a:cubicBezTo>
                    <a:pt x="745" y="373"/>
                    <a:pt x="851" y="355"/>
                    <a:pt x="956" y="335"/>
                  </a:cubicBezTo>
                  <a:cubicBezTo>
                    <a:pt x="1060" y="313"/>
                    <a:pt x="1165" y="291"/>
                    <a:pt x="1268" y="262"/>
                  </a:cubicBezTo>
                  <a:cubicBezTo>
                    <a:pt x="1293" y="255"/>
                    <a:pt x="1319" y="247"/>
                    <a:pt x="1344" y="238"/>
                  </a:cubicBezTo>
                  <a:cubicBezTo>
                    <a:pt x="1357" y="234"/>
                    <a:pt x="1370" y="230"/>
                    <a:pt x="1382" y="225"/>
                  </a:cubicBezTo>
                  <a:cubicBezTo>
                    <a:pt x="1401" y="219"/>
                    <a:pt x="1401" y="219"/>
                    <a:pt x="1401" y="219"/>
                  </a:cubicBezTo>
                  <a:cubicBezTo>
                    <a:pt x="1407" y="216"/>
                    <a:pt x="1413" y="214"/>
                    <a:pt x="1420" y="211"/>
                  </a:cubicBezTo>
                  <a:cubicBezTo>
                    <a:pt x="1494" y="182"/>
                    <a:pt x="1494" y="182"/>
                    <a:pt x="1494" y="182"/>
                  </a:cubicBezTo>
                  <a:cubicBezTo>
                    <a:pt x="1519" y="171"/>
                    <a:pt x="1544" y="161"/>
                    <a:pt x="1568" y="151"/>
                  </a:cubicBezTo>
                  <a:cubicBezTo>
                    <a:pt x="1618" y="132"/>
                    <a:pt x="1669" y="115"/>
                    <a:pt x="1721" y="103"/>
                  </a:cubicBezTo>
                  <a:cubicBezTo>
                    <a:pt x="1748" y="97"/>
                    <a:pt x="1774" y="93"/>
                    <a:pt x="1801" y="91"/>
                  </a:cubicBezTo>
                  <a:cubicBezTo>
                    <a:pt x="1827" y="89"/>
                    <a:pt x="1855" y="89"/>
                    <a:pt x="1881" y="94"/>
                  </a:cubicBezTo>
                  <a:cubicBezTo>
                    <a:pt x="1894" y="96"/>
                    <a:pt x="1907" y="99"/>
                    <a:pt x="1920" y="103"/>
                  </a:cubicBezTo>
                  <a:cubicBezTo>
                    <a:pt x="1933" y="107"/>
                    <a:pt x="1945" y="113"/>
                    <a:pt x="1957" y="119"/>
                  </a:cubicBezTo>
                  <a:cubicBezTo>
                    <a:pt x="1981" y="131"/>
                    <a:pt x="2004" y="145"/>
                    <a:pt x="2026" y="161"/>
                  </a:cubicBezTo>
                  <a:cubicBezTo>
                    <a:pt x="2070" y="191"/>
                    <a:pt x="2113" y="223"/>
                    <a:pt x="2157" y="253"/>
                  </a:cubicBezTo>
                  <a:cubicBezTo>
                    <a:pt x="2179" y="267"/>
                    <a:pt x="2202" y="281"/>
                    <a:pt x="2225" y="295"/>
                  </a:cubicBezTo>
                  <a:cubicBezTo>
                    <a:pt x="2248" y="308"/>
                    <a:pt x="2272" y="319"/>
                    <a:pt x="2297" y="329"/>
                  </a:cubicBezTo>
                  <a:cubicBezTo>
                    <a:pt x="2322" y="339"/>
                    <a:pt x="2347" y="347"/>
                    <a:pt x="2373" y="353"/>
                  </a:cubicBezTo>
                  <a:cubicBezTo>
                    <a:pt x="2380" y="354"/>
                    <a:pt x="2386" y="355"/>
                    <a:pt x="2393" y="357"/>
                  </a:cubicBezTo>
                  <a:cubicBezTo>
                    <a:pt x="2403" y="359"/>
                    <a:pt x="2403" y="359"/>
                    <a:pt x="2403" y="359"/>
                  </a:cubicBezTo>
                  <a:cubicBezTo>
                    <a:pt x="2413" y="360"/>
                    <a:pt x="2413" y="360"/>
                    <a:pt x="2413" y="360"/>
                  </a:cubicBezTo>
                  <a:cubicBezTo>
                    <a:pt x="2432" y="363"/>
                    <a:pt x="2432" y="363"/>
                    <a:pt x="2432" y="363"/>
                  </a:cubicBezTo>
                  <a:cubicBezTo>
                    <a:pt x="2452" y="365"/>
                    <a:pt x="2452" y="365"/>
                    <a:pt x="2452" y="365"/>
                  </a:cubicBezTo>
                  <a:cubicBezTo>
                    <a:pt x="2455" y="366"/>
                    <a:pt x="2459" y="366"/>
                    <a:pt x="2462" y="366"/>
                  </a:cubicBezTo>
                  <a:cubicBezTo>
                    <a:pt x="2472" y="367"/>
                    <a:pt x="2472" y="367"/>
                    <a:pt x="2472" y="367"/>
                  </a:cubicBezTo>
                  <a:cubicBezTo>
                    <a:pt x="2479" y="367"/>
                    <a:pt x="2485" y="368"/>
                    <a:pt x="2492" y="368"/>
                  </a:cubicBezTo>
                  <a:cubicBezTo>
                    <a:pt x="2505" y="368"/>
                    <a:pt x="2519" y="369"/>
                    <a:pt x="2532" y="368"/>
                  </a:cubicBezTo>
                  <a:cubicBezTo>
                    <a:pt x="2539" y="368"/>
                    <a:pt x="2545" y="368"/>
                    <a:pt x="2552" y="368"/>
                  </a:cubicBezTo>
                  <a:cubicBezTo>
                    <a:pt x="2572" y="366"/>
                    <a:pt x="2572" y="366"/>
                    <a:pt x="2572" y="366"/>
                  </a:cubicBezTo>
                  <a:cubicBezTo>
                    <a:pt x="2575" y="366"/>
                    <a:pt x="2579" y="366"/>
                    <a:pt x="2582" y="365"/>
                  </a:cubicBezTo>
                  <a:cubicBezTo>
                    <a:pt x="2592" y="364"/>
                    <a:pt x="2592" y="364"/>
                    <a:pt x="2592" y="364"/>
                  </a:cubicBezTo>
                  <a:cubicBezTo>
                    <a:pt x="2612" y="361"/>
                    <a:pt x="2612" y="361"/>
                    <a:pt x="2612" y="361"/>
                  </a:cubicBezTo>
                  <a:cubicBezTo>
                    <a:pt x="2664" y="354"/>
                    <a:pt x="2716" y="339"/>
                    <a:pt x="2766" y="320"/>
                  </a:cubicBezTo>
                  <a:cubicBezTo>
                    <a:pt x="2815" y="301"/>
                    <a:pt x="2864" y="278"/>
                    <a:pt x="2911" y="253"/>
                  </a:cubicBezTo>
                  <a:cubicBezTo>
                    <a:pt x="2934" y="240"/>
                    <a:pt x="2958" y="227"/>
                    <a:pt x="2981" y="214"/>
                  </a:cubicBezTo>
                  <a:cubicBezTo>
                    <a:pt x="3004" y="201"/>
                    <a:pt x="3027" y="188"/>
                    <a:pt x="3050" y="174"/>
                  </a:cubicBezTo>
                  <a:cubicBezTo>
                    <a:pt x="3096" y="146"/>
                    <a:pt x="3141" y="117"/>
                    <a:pt x="3187" y="91"/>
                  </a:cubicBezTo>
                  <a:cubicBezTo>
                    <a:pt x="3211" y="78"/>
                    <a:pt x="3235" y="65"/>
                    <a:pt x="3259" y="55"/>
                  </a:cubicBezTo>
                  <a:cubicBezTo>
                    <a:pt x="3283" y="43"/>
                    <a:pt x="3309" y="34"/>
                    <a:pt x="3334" y="26"/>
                  </a:cubicBezTo>
                  <a:cubicBezTo>
                    <a:pt x="3386" y="11"/>
                    <a:pt x="3439" y="3"/>
                    <a:pt x="3493" y="1"/>
                  </a:cubicBezTo>
                  <a:cubicBezTo>
                    <a:pt x="3546" y="0"/>
                    <a:pt x="3600" y="5"/>
                    <a:pt x="3653" y="13"/>
                  </a:cubicBezTo>
                  <a:cubicBezTo>
                    <a:pt x="3679" y="17"/>
                    <a:pt x="3705" y="22"/>
                    <a:pt x="3731" y="28"/>
                  </a:cubicBezTo>
                  <a:cubicBezTo>
                    <a:pt x="3757" y="34"/>
                    <a:pt x="3783" y="41"/>
                    <a:pt x="3809" y="49"/>
                  </a:cubicBezTo>
                  <a:cubicBezTo>
                    <a:pt x="3860" y="66"/>
                    <a:pt x="3909" y="88"/>
                    <a:pt x="3954" y="116"/>
                  </a:cubicBezTo>
                  <a:cubicBezTo>
                    <a:pt x="4000" y="143"/>
                    <a:pt x="4046" y="171"/>
                    <a:pt x="4092" y="198"/>
                  </a:cubicBezTo>
                  <a:cubicBezTo>
                    <a:pt x="4138" y="225"/>
                    <a:pt x="4185" y="250"/>
                    <a:pt x="4233" y="274"/>
                  </a:cubicBezTo>
                  <a:cubicBezTo>
                    <a:pt x="4281" y="297"/>
                    <a:pt x="4330" y="319"/>
                    <a:pt x="4381" y="337"/>
                  </a:cubicBezTo>
                  <a:cubicBezTo>
                    <a:pt x="4406" y="346"/>
                    <a:pt x="4431" y="354"/>
                    <a:pt x="4457" y="361"/>
                  </a:cubicBezTo>
                  <a:cubicBezTo>
                    <a:pt x="4482" y="369"/>
                    <a:pt x="4508" y="375"/>
                    <a:pt x="4534" y="381"/>
                  </a:cubicBezTo>
                  <a:cubicBezTo>
                    <a:pt x="4554" y="385"/>
                    <a:pt x="4554" y="385"/>
                    <a:pt x="4554" y="385"/>
                  </a:cubicBezTo>
                  <a:cubicBezTo>
                    <a:pt x="4561" y="386"/>
                    <a:pt x="4567" y="387"/>
                    <a:pt x="4574" y="388"/>
                  </a:cubicBezTo>
                  <a:cubicBezTo>
                    <a:pt x="4587" y="391"/>
                    <a:pt x="4600" y="392"/>
                    <a:pt x="4613" y="394"/>
                  </a:cubicBezTo>
                  <a:cubicBezTo>
                    <a:pt x="4640" y="397"/>
                    <a:pt x="4667" y="400"/>
                    <a:pt x="4693" y="401"/>
                  </a:cubicBezTo>
                  <a:cubicBezTo>
                    <a:pt x="4747" y="403"/>
                    <a:pt x="4800" y="399"/>
                    <a:pt x="4853" y="390"/>
                  </a:cubicBezTo>
                  <a:cubicBezTo>
                    <a:pt x="4800" y="399"/>
                    <a:pt x="4747" y="403"/>
                    <a:pt x="4693" y="401"/>
                  </a:cubicBezTo>
                  <a:cubicBezTo>
                    <a:pt x="4667" y="400"/>
                    <a:pt x="4640" y="398"/>
                    <a:pt x="4613" y="395"/>
                  </a:cubicBezTo>
                  <a:cubicBezTo>
                    <a:pt x="4600" y="393"/>
                    <a:pt x="4587" y="391"/>
                    <a:pt x="4574" y="389"/>
                  </a:cubicBezTo>
                  <a:cubicBezTo>
                    <a:pt x="4567" y="388"/>
                    <a:pt x="4560" y="387"/>
                    <a:pt x="4554" y="386"/>
                  </a:cubicBezTo>
                  <a:cubicBezTo>
                    <a:pt x="4534" y="382"/>
                    <a:pt x="4534" y="382"/>
                    <a:pt x="4534" y="382"/>
                  </a:cubicBezTo>
                  <a:cubicBezTo>
                    <a:pt x="4508" y="376"/>
                    <a:pt x="4482" y="370"/>
                    <a:pt x="4456" y="363"/>
                  </a:cubicBezTo>
                  <a:cubicBezTo>
                    <a:pt x="4431" y="355"/>
                    <a:pt x="4405" y="347"/>
                    <a:pt x="4380" y="338"/>
                  </a:cubicBezTo>
                  <a:cubicBezTo>
                    <a:pt x="4330" y="320"/>
                    <a:pt x="4281" y="299"/>
                    <a:pt x="4233" y="275"/>
                  </a:cubicBezTo>
                  <a:cubicBezTo>
                    <a:pt x="4184" y="252"/>
                    <a:pt x="4137" y="227"/>
                    <a:pt x="4091" y="200"/>
                  </a:cubicBezTo>
                  <a:cubicBezTo>
                    <a:pt x="4045" y="173"/>
                    <a:pt x="3999" y="145"/>
                    <a:pt x="3953" y="118"/>
                  </a:cubicBezTo>
                  <a:cubicBezTo>
                    <a:pt x="3908" y="90"/>
                    <a:pt x="3859" y="68"/>
                    <a:pt x="3808" y="52"/>
                  </a:cubicBezTo>
                  <a:cubicBezTo>
                    <a:pt x="3783" y="43"/>
                    <a:pt x="3757" y="37"/>
                    <a:pt x="3731" y="31"/>
                  </a:cubicBezTo>
                  <a:cubicBezTo>
                    <a:pt x="3705" y="25"/>
                    <a:pt x="3678" y="20"/>
                    <a:pt x="3652" y="16"/>
                  </a:cubicBezTo>
                  <a:cubicBezTo>
                    <a:pt x="3599" y="7"/>
                    <a:pt x="3546" y="3"/>
                    <a:pt x="3493" y="4"/>
                  </a:cubicBezTo>
                  <a:cubicBezTo>
                    <a:pt x="3439" y="6"/>
                    <a:pt x="3386" y="14"/>
                    <a:pt x="3335" y="29"/>
                  </a:cubicBezTo>
                  <a:cubicBezTo>
                    <a:pt x="3310" y="37"/>
                    <a:pt x="3285" y="46"/>
                    <a:pt x="3260" y="57"/>
                  </a:cubicBezTo>
                  <a:cubicBezTo>
                    <a:pt x="3236" y="68"/>
                    <a:pt x="3212" y="81"/>
                    <a:pt x="3189" y="94"/>
                  </a:cubicBezTo>
                  <a:cubicBezTo>
                    <a:pt x="3142" y="120"/>
                    <a:pt x="3098" y="149"/>
                    <a:pt x="3052" y="177"/>
                  </a:cubicBezTo>
                  <a:cubicBezTo>
                    <a:pt x="3029" y="191"/>
                    <a:pt x="3006" y="204"/>
                    <a:pt x="2983" y="217"/>
                  </a:cubicBezTo>
                  <a:cubicBezTo>
                    <a:pt x="2960" y="230"/>
                    <a:pt x="2936" y="243"/>
                    <a:pt x="2913" y="256"/>
                  </a:cubicBezTo>
                  <a:cubicBezTo>
                    <a:pt x="2865" y="281"/>
                    <a:pt x="2817" y="304"/>
                    <a:pt x="2767" y="323"/>
                  </a:cubicBezTo>
                  <a:cubicBezTo>
                    <a:pt x="2717" y="343"/>
                    <a:pt x="2665" y="357"/>
                    <a:pt x="2612" y="365"/>
                  </a:cubicBezTo>
                  <a:cubicBezTo>
                    <a:pt x="2592" y="368"/>
                    <a:pt x="2592" y="368"/>
                    <a:pt x="2592" y="368"/>
                  </a:cubicBezTo>
                  <a:cubicBezTo>
                    <a:pt x="2582" y="369"/>
                    <a:pt x="2582" y="369"/>
                    <a:pt x="2582" y="369"/>
                  </a:cubicBezTo>
                  <a:cubicBezTo>
                    <a:pt x="2579" y="369"/>
                    <a:pt x="2576" y="370"/>
                    <a:pt x="2572" y="370"/>
                  </a:cubicBezTo>
                  <a:cubicBezTo>
                    <a:pt x="2552" y="371"/>
                    <a:pt x="2552" y="371"/>
                    <a:pt x="2552" y="371"/>
                  </a:cubicBezTo>
                  <a:cubicBezTo>
                    <a:pt x="2545" y="372"/>
                    <a:pt x="2539" y="372"/>
                    <a:pt x="2532" y="372"/>
                  </a:cubicBezTo>
                  <a:cubicBezTo>
                    <a:pt x="2519" y="373"/>
                    <a:pt x="2505" y="372"/>
                    <a:pt x="2492" y="372"/>
                  </a:cubicBezTo>
                  <a:cubicBezTo>
                    <a:pt x="2485" y="372"/>
                    <a:pt x="2479" y="371"/>
                    <a:pt x="2472" y="371"/>
                  </a:cubicBezTo>
                  <a:cubicBezTo>
                    <a:pt x="2462" y="370"/>
                    <a:pt x="2462" y="370"/>
                    <a:pt x="2462" y="370"/>
                  </a:cubicBezTo>
                  <a:cubicBezTo>
                    <a:pt x="2458" y="370"/>
                    <a:pt x="2455" y="370"/>
                    <a:pt x="2452" y="369"/>
                  </a:cubicBezTo>
                  <a:cubicBezTo>
                    <a:pt x="2432" y="367"/>
                    <a:pt x="2432" y="367"/>
                    <a:pt x="2432" y="367"/>
                  </a:cubicBezTo>
                  <a:cubicBezTo>
                    <a:pt x="2412" y="364"/>
                    <a:pt x="2412" y="364"/>
                    <a:pt x="2412" y="364"/>
                  </a:cubicBezTo>
                  <a:cubicBezTo>
                    <a:pt x="2402" y="363"/>
                    <a:pt x="2402" y="363"/>
                    <a:pt x="2402" y="363"/>
                  </a:cubicBezTo>
                  <a:cubicBezTo>
                    <a:pt x="2392" y="361"/>
                    <a:pt x="2392" y="361"/>
                    <a:pt x="2392" y="361"/>
                  </a:cubicBezTo>
                  <a:cubicBezTo>
                    <a:pt x="2386" y="359"/>
                    <a:pt x="2379" y="358"/>
                    <a:pt x="2372" y="357"/>
                  </a:cubicBezTo>
                  <a:cubicBezTo>
                    <a:pt x="2346" y="350"/>
                    <a:pt x="2321" y="343"/>
                    <a:pt x="2296" y="333"/>
                  </a:cubicBezTo>
                  <a:cubicBezTo>
                    <a:pt x="2271" y="323"/>
                    <a:pt x="2247" y="311"/>
                    <a:pt x="2223" y="298"/>
                  </a:cubicBezTo>
                  <a:cubicBezTo>
                    <a:pt x="2200" y="285"/>
                    <a:pt x="2177" y="270"/>
                    <a:pt x="2155" y="256"/>
                  </a:cubicBezTo>
                  <a:cubicBezTo>
                    <a:pt x="2110" y="226"/>
                    <a:pt x="2067" y="194"/>
                    <a:pt x="2024" y="164"/>
                  </a:cubicBezTo>
                  <a:cubicBezTo>
                    <a:pt x="2002" y="148"/>
                    <a:pt x="1979" y="134"/>
                    <a:pt x="1956" y="122"/>
                  </a:cubicBezTo>
                  <a:cubicBezTo>
                    <a:pt x="1944" y="116"/>
                    <a:pt x="1932" y="110"/>
                    <a:pt x="1919" y="106"/>
                  </a:cubicBezTo>
                  <a:cubicBezTo>
                    <a:pt x="1907" y="102"/>
                    <a:pt x="1894" y="99"/>
                    <a:pt x="1881" y="97"/>
                  </a:cubicBezTo>
                  <a:cubicBezTo>
                    <a:pt x="1854" y="93"/>
                    <a:pt x="1828" y="92"/>
                    <a:pt x="1801" y="94"/>
                  </a:cubicBezTo>
                  <a:cubicBezTo>
                    <a:pt x="1774" y="96"/>
                    <a:pt x="1748" y="101"/>
                    <a:pt x="1722" y="106"/>
                  </a:cubicBezTo>
                  <a:cubicBezTo>
                    <a:pt x="1670" y="118"/>
                    <a:pt x="1619" y="135"/>
                    <a:pt x="1570" y="154"/>
                  </a:cubicBezTo>
                  <a:cubicBezTo>
                    <a:pt x="1545" y="164"/>
                    <a:pt x="1520" y="174"/>
                    <a:pt x="1495" y="184"/>
                  </a:cubicBezTo>
                  <a:cubicBezTo>
                    <a:pt x="1421" y="214"/>
                    <a:pt x="1421" y="214"/>
                    <a:pt x="1421" y="214"/>
                  </a:cubicBezTo>
                  <a:cubicBezTo>
                    <a:pt x="1414" y="216"/>
                    <a:pt x="1408" y="219"/>
                    <a:pt x="1402" y="221"/>
                  </a:cubicBezTo>
                  <a:cubicBezTo>
                    <a:pt x="1383" y="228"/>
                    <a:pt x="1383" y="228"/>
                    <a:pt x="1383" y="228"/>
                  </a:cubicBezTo>
                  <a:cubicBezTo>
                    <a:pt x="1371" y="233"/>
                    <a:pt x="1358" y="237"/>
                    <a:pt x="1345" y="241"/>
                  </a:cubicBezTo>
                  <a:cubicBezTo>
                    <a:pt x="1320" y="249"/>
                    <a:pt x="1294" y="257"/>
                    <a:pt x="1269" y="264"/>
                  </a:cubicBezTo>
                  <a:cubicBezTo>
                    <a:pt x="1166" y="294"/>
                    <a:pt x="1061" y="316"/>
                    <a:pt x="956" y="337"/>
                  </a:cubicBezTo>
                  <a:cubicBezTo>
                    <a:pt x="851" y="357"/>
                    <a:pt x="746" y="375"/>
                    <a:pt x="640" y="390"/>
                  </a:cubicBezTo>
                  <a:cubicBezTo>
                    <a:pt x="534" y="404"/>
                    <a:pt x="428" y="415"/>
                    <a:pt x="321" y="421"/>
                  </a:cubicBezTo>
                  <a:cubicBezTo>
                    <a:pt x="214" y="428"/>
                    <a:pt x="107" y="430"/>
                    <a:pt x="0" y="4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44">
              <a:extLst>
                <a:ext uri="{FF2B5EF4-FFF2-40B4-BE49-F238E27FC236}">
                  <a16:creationId xmlns:a16="http://schemas.microsoft.com/office/drawing/2014/main" id="{9633C539-95FF-6372-9BB4-1AC1CB9BC91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1525" y="2644775"/>
              <a:ext cx="12118975" cy="1081088"/>
            </a:xfrm>
            <a:custGeom>
              <a:avLst/>
              <a:gdLst>
                <a:gd name="T0" fmla="*/ 319 w 4852"/>
                <a:gd name="T1" fmla="*/ 416 h 432"/>
                <a:gd name="T2" fmla="*/ 953 w 4852"/>
                <a:gd name="T3" fmla="*/ 342 h 432"/>
                <a:gd name="T4" fmla="*/ 1421 w 4852"/>
                <a:gd name="T5" fmla="*/ 246 h 432"/>
                <a:gd name="T6" fmla="*/ 1574 w 4852"/>
                <a:gd name="T7" fmla="*/ 198 h 432"/>
                <a:gd name="T8" fmla="*/ 1888 w 4852"/>
                <a:gd name="T9" fmla="*/ 167 h 432"/>
                <a:gd name="T10" fmla="*/ 1962 w 4852"/>
                <a:gd name="T11" fmla="*/ 198 h 432"/>
                <a:gd name="T12" fmla="*/ 2171 w 4852"/>
                <a:gd name="T13" fmla="*/ 315 h 432"/>
                <a:gd name="T14" fmla="*/ 2243 w 4852"/>
                <a:gd name="T15" fmla="*/ 348 h 432"/>
                <a:gd name="T16" fmla="*/ 2329 w 4852"/>
                <a:gd name="T17" fmla="*/ 373 h 432"/>
                <a:gd name="T18" fmla="*/ 2358 w 4852"/>
                <a:gd name="T19" fmla="*/ 379 h 432"/>
                <a:gd name="T20" fmla="*/ 2438 w 4852"/>
                <a:gd name="T21" fmla="*/ 386 h 432"/>
                <a:gd name="T22" fmla="*/ 2477 w 4852"/>
                <a:gd name="T23" fmla="*/ 387 h 432"/>
                <a:gd name="T24" fmla="*/ 2517 w 4852"/>
                <a:gd name="T25" fmla="*/ 385 h 432"/>
                <a:gd name="T26" fmla="*/ 2635 w 4852"/>
                <a:gd name="T27" fmla="*/ 366 h 432"/>
                <a:gd name="T28" fmla="*/ 2784 w 4852"/>
                <a:gd name="T29" fmla="*/ 311 h 432"/>
                <a:gd name="T30" fmla="*/ 3063 w 4852"/>
                <a:gd name="T31" fmla="*/ 157 h 432"/>
                <a:gd name="T32" fmla="*/ 3274 w 4852"/>
                <a:gd name="T33" fmla="*/ 44 h 432"/>
                <a:gd name="T34" fmla="*/ 3312 w 4852"/>
                <a:gd name="T35" fmla="*/ 31 h 432"/>
                <a:gd name="T36" fmla="*/ 3509 w 4852"/>
                <a:gd name="T37" fmla="*/ 0 h 432"/>
                <a:gd name="T38" fmla="*/ 3746 w 4852"/>
                <a:gd name="T39" fmla="*/ 30 h 432"/>
                <a:gd name="T40" fmla="*/ 3896 w 4852"/>
                <a:gd name="T41" fmla="*/ 85 h 432"/>
                <a:gd name="T42" fmla="*/ 4099 w 4852"/>
                <a:gd name="T43" fmla="*/ 211 h 432"/>
                <a:gd name="T44" fmla="*/ 4383 w 4852"/>
                <a:gd name="T45" fmla="*/ 357 h 432"/>
                <a:gd name="T46" fmla="*/ 4852 w 4852"/>
                <a:gd name="T47" fmla="*/ 412 h 432"/>
                <a:gd name="T48" fmla="*/ 4382 w 4852"/>
                <a:gd name="T49" fmla="*/ 358 h 432"/>
                <a:gd name="T50" fmla="*/ 4098 w 4852"/>
                <a:gd name="T51" fmla="*/ 213 h 432"/>
                <a:gd name="T52" fmla="*/ 3895 w 4852"/>
                <a:gd name="T53" fmla="*/ 87 h 432"/>
                <a:gd name="T54" fmla="*/ 3745 w 4852"/>
                <a:gd name="T55" fmla="*/ 32 h 432"/>
                <a:gd name="T56" fmla="*/ 3509 w 4852"/>
                <a:gd name="T57" fmla="*/ 3 h 432"/>
                <a:gd name="T58" fmla="*/ 3313 w 4852"/>
                <a:gd name="T59" fmla="*/ 33 h 432"/>
                <a:gd name="T60" fmla="*/ 3275 w 4852"/>
                <a:gd name="T61" fmla="*/ 47 h 432"/>
                <a:gd name="T62" fmla="*/ 3065 w 4852"/>
                <a:gd name="T63" fmla="*/ 160 h 432"/>
                <a:gd name="T64" fmla="*/ 2786 w 4852"/>
                <a:gd name="T65" fmla="*/ 315 h 432"/>
                <a:gd name="T66" fmla="*/ 2636 w 4852"/>
                <a:gd name="T67" fmla="*/ 369 h 432"/>
                <a:gd name="T68" fmla="*/ 2517 w 4852"/>
                <a:gd name="T69" fmla="*/ 389 h 432"/>
                <a:gd name="T70" fmla="*/ 2477 w 4852"/>
                <a:gd name="T71" fmla="*/ 391 h 432"/>
                <a:gd name="T72" fmla="*/ 2437 w 4852"/>
                <a:gd name="T73" fmla="*/ 390 h 432"/>
                <a:gd name="T74" fmla="*/ 2358 w 4852"/>
                <a:gd name="T75" fmla="*/ 382 h 432"/>
                <a:gd name="T76" fmla="*/ 2328 w 4852"/>
                <a:gd name="T77" fmla="*/ 377 h 432"/>
                <a:gd name="T78" fmla="*/ 2242 w 4852"/>
                <a:gd name="T79" fmla="*/ 351 h 432"/>
                <a:gd name="T80" fmla="*/ 2169 w 4852"/>
                <a:gd name="T81" fmla="*/ 318 h 432"/>
                <a:gd name="T82" fmla="*/ 1961 w 4852"/>
                <a:gd name="T83" fmla="*/ 201 h 432"/>
                <a:gd name="T84" fmla="*/ 1887 w 4852"/>
                <a:gd name="T85" fmla="*/ 170 h 432"/>
                <a:gd name="T86" fmla="*/ 1575 w 4852"/>
                <a:gd name="T87" fmla="*/ 201 h 432"/>
                <a:gd name="T88" fmla="*/ 1422 w 4852"/>
                <a:gd name="T89" fmla="*/ 249 h 432"/>
                <a:gd name="T90" fmla="*/ 953 w 4852"/>
                <a:gd name="T91" fmla="*/ 344 h 432"/>
                <a:gd name="T92" fmla="*/ 319 w 4852"/>
                <a:gd name="T93" fmla="*/ 41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52" h="432">
                  <a:moveTo>
                    <a:pt x="0" y="425"/>
                  </a:moveTo>
                  <a:cubicBezTo>
                    <a:pt x="106" y="426"/>
                    <a:pt x="213" y="423"/>
                    <a:pt x="319" y="416"/>
                  </a:cubicBezTo>
                  <a:cubicBezTo>
                    <a:pt x="425" y="409"/>
                    <a:pt x="531" y="399"/>
                    <a:pt x="637" y="386"/>
                  </a:cubicBezTo>
                  <a:cubicBezTo>
                    <a:pt x="742" y="373"/>
                    <a:pt x="848" y="358"/>
                    <a:pt x="953" y="342"/>
                  </a:cubicBezTo>
                  <a:cubicBezTo>
                    <a:pt x="1058" y="325"/>
                    <a:pt x="1163" y="309"/>
                    <a:pt x="1267" y="286"/>
                  </a:cubicBezTo>
                  <a:cubicBezTo>
                    <a:pt x="1319" y="275"/>
                    <a:pt x="1371" y="262"/>
                    <a:pt x="1421" y="246"/>
                  </a:cubicBezTo>
                  <a:cubicBezTo>
                    <a:pt x="1447" y="238"/>
                    <a:pt x="1472" y="230"/>
                    <a:pt x="1497" y="222"/>
                  </a:cubicBezTo>
                  <a:cubicBezTo>
                    <a:pt x="1523" y="214"/>
                    <a:pt x="1548" y="206"/>
                    <a:pt x="1574" y="198"/>
                  </a:cubicBezTo>
                  <a:cubicBezTo>
                    <a:pt x="1625" y="183"/>
                    <a:pt x="1677" y="170"/>
                    <a:pt x="1729" y="162"/>
                  </a:cubicBezTo>
                  <a:cubicBezTo>
                    <a:pt x="1782" y="154"/>
                    <a:pt x="1836" y="153"/>
                    <a:pt x="1888" y="167"/>
                  </a:cubicBezTo>
                  <a:cubicBezTo>
                    <a:pt x="1901" y="170"/>
                    <a:pt x="1914" y="175"/>
                    <a:pt x="1926" y="180"/>
                  </a:cubicBezTo>
                  <a:cubicBezTo>
                    <a:pt x="1939" y="185"/>
                    <a:pt x="1951" y="191"/>
                    <a:pt x="1962" y="198"/>
                  </a:cubicBezTo>
                  <a:cubicBezTo>
                    <a:pt x="1986" y="210"/>
                    <a:pt x="2009" y="224"/>
                    <a:pt x="2032" y="237"/>
                  </a:cubicBezTo>
                  <a:cubicBezTo>
                    <a:pt x="2077" y="264"/>
                    <a:pt x="2123" y="291"/>
                    <a:pt x="2171" y="315"/>
                  </a:cubicBezTo>
                  <a:cubicBezTo>
                    <a:pt x="2183" y="321"/>
                    <a:pt x="2195" y="327"/>
                    <a:pt x="2207" y="332"/>
                  </a:cubicBezTo>
                  <a:cubicBezTo>
                    <a:pt x="2219" y="338"/>
                    <a:pt x="2231" y="343"/>
                    <a:pt x="2243" y="348"/>
                  </a:cubicBezTo>
                  <a:cubicBezTo>
                    <a:pt x="2268" y="357"/>
                    <a:pt x="2294" y="365"/>
                    <a:pt x="2319" y="371"/>
                  </a:cubicBezTo>
                  <a:cubicBezTo>
                    <a:pt x="2329" y="373"/>
                    <a:pt x="2329" y="373"/>
                    <a:pt x="2329" y="373"/>
                  </a:cubicBezTo>
                  <a:cubicBezTo>
                    <a:pt x="2339" y="375"/>
                    <a:pt x="2339" y="375"/>
                    <a:pt x="2339" y="375"/>
                  </a:cubicBezTo>
                  <a:cubicBezTo>
                    <a:pt x="2345" y="376"/>
                    <a:pt x="2352" y="377"/>
                    <a:pt x="2358" y="379"/>
                  </a:cubicBezTo>
                  <a:cubicBezTo>
                    <a:pt x="2372" y="380"/>
                    <a:pt x="2385" y="383"/>
                    <a:pt x="2398" y="384"/>
                  </a:cubicBezTo>
                  <a:cubicBezTo>
                    <a:pt x="2411" y="385"/>
                    <a:pt x="2424" y="386"/>
                    <a:pt x="2438" y="386"/>
                  </a:cubicBezTo>
                  <a:cubicBezTo>
                    <a:pt x="2444" y="387"/>
                    <a:pt x="2451" y="387"/>
                    <a:pt x="2457" y="387"/>
                  </a:cubicBezTo>
                  <a:cubicBezTo>
                    <a:pt x="2464" y="387"/>
                    <a:pt x="2471" y="387"/>
                    <a:pt x="2477" y="387"/>
                  </a:cubicBezTo>
                  <a:cubicBezTo>
                    <a:pt x="2497" y="386"/>
                    <a:pt x="2497" y="386"/>
                    <a:pt x="2497" y="386"/>
                  </a:cubicBezTo>
                  <a:cubicBezTo>
                    <a:pt x="2504" y="386"/>
                    <a:pt x="2510" y="385"/>
                    <a:pt x="2517" y="385"/>
                  </a:cubicBezTo>
                  <a:cubicBezTo>
                    <a:pt x="2530" y="384"/>
                    <a:pt x="2544" y="382"/>
                    <a:pt x="2557" y="381"/>
                  </a:cubicBezTo>
                  <a:cubicBezTo>
                    <a:pt x="2583" y="377"/>
                    <a:pt x="2609" y="372"/>
                    <a:pt x="2635" y="366"/>
                  </a:cubicBezTo>
                  <a:cubicBezTo>
                    <a:pt x="2660" y="359"/>
                    <a:pt x="2686" y="351"/>
                    <a:pt x="2711" y="342"/>
                  </a:cubicBezTo>
                  <a:cubicBezTo>
                    <a:pt x="2736" y="333"/>
                    <a:pt x="2760" y="322"/>
                    <a:pt x="2784" y="311"/>
                  </a:cubicBezTo>
                  <a:cubicBezTo>
                    <a:pt x="2833" y="289"/>
                    <a:pt x="2880" y="264"/>
                    <a:pt x="2926" y="238"/>
                  </a:cubicBezTo>
                  <a:cubicBezTo>
                    <a:pt x="2972" y="212"/>
                    <a:pt x="3018" y="185"/>
                    <a:pt x="3063" y="157"/>
                  </a:cubicBezTo>
                  <a:cubicBezTo>
                    <a:pt x="3108" y="129"/>
                    <a:pt x="3154" y="101"/>
                    <a:pt x="3201" y="77"/>
                  </a:cubicBezTo>
                  <a:cubicBezTo>
                    <a:pt x="3225" y="65"/>
                    <a:pt x="3249" y="53"/>
                    <a:pt x="3274" y="44"/>
                  </a:cubicBezTo>
                  <a:cubicBezTo>
                    <a:pt x="3280" y="41"/>
                    <a:pt x="3287" y="39"/>
                    <a:pt x="3293" y="37"/>
                  </a:cubicBezTo>
                  <a:cubicBezTo>
                    <a:pt x="3299" y="35"/>
                    <a:pt x="3306" y="33"/>
                    <a:pt x="3312" y="31"/>
                  </a:cubicBezTo>
                  <a:cubicBezTo>
                    <a:pt x="3325" y="26"/>
                    <a:pt x="3337" y="23"/>
                    <a:pt x="3350" y="20"/>
                  </a:cubicBezTo>
                  <a:cubicBezTo>
                    <a:pt x="3402" y="7"/>
                    <a:pt x="3455" y="1"/>
                    <a:pt x="3509" y="0"/>
                  </a:cubicBezTo>
                  <a:cubicBezTo>
                    <a:pt x="3562" y="0"/>
                    <a:pt x="3615" y="5"/>
                    <a:pt x="3668" y="14"/>
                  </a:cubicBezTo>
                  <a:cubicBezTo>
                    <a:pt x="3694" y="18"/>
                    <a:pt x="3720" y="23"/>
                    <a:pt x="3746" y="30"/>
                  </a:cubicBezTo>
                  <a:cubicBezTo>
                    <a:pt x="3772" y="36"/>
                    <a:pt x="3798" y="44"/>
                    <a:pt x="3823" y="53"/>
                  </a:cubicBezTo>
                  <a:cubicBezTo>
                    <a:pt x="3848" y="62"/>
                    <a:pt x="3872" y="73"/>
                    <a:pt x="3896" y="85"/>
                  </a:cubicBezTo>
                  <a:cubicBezTo>
                    <a:pt x="3920" y="97"/>
                    <a:pt x="3942" y="112"/>
                    <a:pt x="3964" y="126"/>
                  </a:cubicBezTo>
                  <a:cubicBezTo>
                    <a:pt x="4009" y="154"/>
                    <a:pt x="4054" y="183"/>
                    <a:pt x="4099" y="211"/>
                  </a:cubicBezTo>
                  <a:cubicBezTo>
                    <a:pt x="4144" y="239"/>
                    <a:pt x="4191" y="266"/>
                    <a:pt x="4238" y="290"/>
                  </a:cubicBezTo>
                  <a:cubicBezTo>
                    <a:pt x="4285" y="315"/>
                    <a:pt x="4333" y="338"/>
                    <a:pt x="4383" y="357"/>
                  </a:cubicBezTo>
                  <a:cubicBezTo>
                    <a:pt x="4432" y="376"/>
                    <a:pt x="4483" y="391"/>
                    <a:pt x="4535" y="403"/>
                  </a:cubicBezTo>
                  <a:cubicBezTo>
                    <a:pt x="4639" y="426"/>
                    <a:pt x="4747" y="432"/>
                    <a:pt x="4852" y="412"/>
                  </a:cubicBezTo>
                  <a:cubicBezTo>
                    <a:pt x="4747" y="432"/>
                    <a:pt x="4639" y="427"/>
                    <a:pt x="4535" y="404"/>
                  </a:cubicBezTo>
                  <a:cubicBezTo>
                    <a:pt x="4483" y="393"/>
                    <a:pt x="4432" y="377"/>
                    <a:pt x="4382" y="358"/>
                  </a:cubicBezTo>
                  <a:cubicBezTo>
                    <a:pt x="4332" y="339"/>
                    <a:pt x="4284" y="317"/>
                    <a:pt x="4237" y="292"/>
                  </a:cubicBezTo>
                  <a:cubicBezTo>
                    <a:pt x="4190" y="268"/>
                    <a:pt x="4143" y="241"/>
                    <a:pt x="4098" y="213"/>
                  </a:cubicBezTo>
                  <a:cubicBezTo>
                    <a:pt x="4053" y="185"/>
                    <a:pt x="4008" y="156"/>
                    <a:pt x="3963" y="128"/>
                  </a:cubicBezTo>
                  <a:cubicBezTo>
                    <a:pt x="3941" y="114"/>
                    <a:pt x="3918" y="99"/>
                    <a:pt x="3895" y="87"/>
                  </a:cubicBezTo>
                  <a:cubicBezTo>
                    <a:pt x="3871" y="75"/>
                    <a:pt x="3847" y="65"/>
                    <a:pt x="3822" y="55"/>
                  </a:cubicBezTo>
                  <a:cubicBezTo>
                    <a:pt x="3797" y="46"/>
                    <a:pt x="3771" y="39"/>
                    <a:pt x="3745" y="32"/>
                  </a:cubicBezTo>
                  <a:cubicBezTo>
                    <a:pt x="3720" y="26"/>
                    <a:pt x="3694" y="21"/>
                    <a:pt x="3667" y="16"/>
                  </a:cubicBezTo>
                  <a:cubicBezTo>
                    <a:pt x="3615" y="7"/>
                    <a:pt x="3562" y="2"/>
                    <a:pt x="3509" y="3"/>
                  </a:cubicBezTo>
                  <a:cubicBezTo>
                    <a:pt x="3456" y="3"/>
                    <a:pt x="3403" y="10"/>
                    <a:pt x="3351" y="23"/>
                  </a:cubicBezTo>
                  <a:cubicBezTo>
                    <a:pt x="3338" y="26"/>
                    <a:pt x="3325" y="29"/>
                    <a:pt x="3313" y="33"/>
                  </a:cubicBezTo>
                  <a:cubicBezTo>
                    <a:pt x="3307" y="35"/>
                    <a:pt x="3300" y="37"/>
                    <a:pt x="3294" y="40"/>
                  </a:cubicBezTo>
                  <a:cubicBezTo>
                    <a:pt x="3288" y="42"/>
                    <a:pt x="3281" y="44"/>
                    <a:pt x="3275" y="47"/>
                  </a:cubicBezTo>
                  <a:cubicBezTo>
                    <a:pt x="3251" y="56"/>
                    <a:pt x="3226" y="68"/>
                    <a:pt x="3203" y="80"/>
                  </a:cubicBezTo>
                  <a:cubicBezTo>
                    <a:pt x="3155" y="104"/>
                    <a:pt x="3110" y="132"/>
                    <a:pt x="3065" y="160"/>
                  </a:cubicBezTo>
                  <a:cubicBezTo>
                    <a:pt x="3020" y="188"/>
                    <a:pt x="2974" y="215"/>
                    <a:pt x="2928" y="241"/>
                  </a:cubicBezTo>
                  <a:cubicBezTo>
                    <a:pt x="2881" y="267"/>
                    <a:pt x="2834" y="293"/>
                    <a:pt x="2786" y="315"/>
                  </a:cubicBezTo>
                  <a:cubicBezTo>
                    <a:pt x="2762" y="326"/>
                    <a:pt x="2737" y="336"/>
                    <a:pt x="2712" y="345"/>
                  </a:cubicBezTo>
                  <a:cubicBezTo>
                    <a:pt x="2687" y="355"/>
                    <a:pt x="2662" y="363"/>
                    <a:pt x="2636" y="369"/>
                  </a:cubicBezTo>
                  <a:cubicBezTo>
                    <a:pt x="2610" y="376"/>
                    <a:pt x="2584" y="381"/>
                    <a:pt x="2557" y="385"/>
                  </a:cubicBezTo>
                  <a:cubicBezTo>
                    <a:pt x="2544" y="386"/>
                    <a:pt x="2531" y="388"/>
                    <a:pt x="2517" y="389"/>
                  </a:cubicBezTo>
                  <a:cubicBezTo>
                    <a:pt x="2511" y="389"/>
                    <a:pt x="2504" y="390"/>
                    <a:pt x="2497" y="390"/>
                  </a:cubicBezTo>
                  <a:cubicBezTo>
                    <a:pt x="2477" y="391"/>
                    <a:pt x="2477" y="391"/>
                    <a:pt x="2477" y="391"/>
                  </a:cubicBezTo>
                  <a:cubicBezTo>
                    <a:pt x="2471" y="391"/>
                    <a:pt x="2464" y="391"/>
                    <a:pt x="2457" y="391"/>
                  </a:cubicBezTo>
                  <a:cubicBezTo>
                    <a:pt x="2451" y="391"/>
                    <a:pt x="2444" y="391"/>
                    <a:pt x="2437" y="390"/>
                  </a:cubicBezTo>
                  <a:cubicBezTo>
                    <a:pt x="2424" y="390"/>
                    <a:pt x="2411" y="389"/>
                    <a:pt x="2398" y="388"/>
                  </a:cubicBezTo>
                  <a:cubicBezTo>
                    <a:pt x="2384" y="386"/>
                    <a:pt x="2371" y="384"/>
                    <a:pt x="2358" y="382"/>
                  </a:cubicBezTo>
                  <a:cubicBezTo>
                    <a:pt x="2351" y="381"/>
                    <a:pt x="2345" y="380"/>
                    <a:pt x="2338" y="379"/>
                  </a:cubicBezTo>
                  <a:cubicBezTo>
                    <a:pt x="2328" y="377"/>
                    <a:pt x="2328" y="377"/>
                    <a:pt x="2328" y="377"/>
                  </a:cubicBezTo>
                  <a:cubicBezTo>
                    <a:pt x="2319" y="375"/>
                    <a:pt x="2319" y="375"/>
                    <a:pt x="2319" y="375"/>
                  </a:cubicBezTo>
                  <a:cubicBezTo>
                    <a:pt x="2293" y="369"/>
                    <a:pt x="2267" y="361"/>
                    <a:pt x="2242" y="351"/>
                  </a:cubicBezTo>
                  <a:cubicBezTo>
                    <a:pt x="2230" y="346"/>
                    <a:pt x="2217" y="341"/>
                    <a:pt x="2205" y="336"/>
                  </a:cubicBezTo>
                  <a:cubicBezTo>
                    <a:pt x="2193" y="330"/>
                    <a:pt x="2181" y="324"/>
                    <a:pt x="2169" y="318"/>
                  </a:cubicBezTo>
                  <a:cubicBezTo>
                    <a:pt x="2122" y="294"/>
                    <a:pt x="2076" y="267"/>
                    <a:pt x="2030" y="240"/>
                  </a:cubicBezTo>
                  <a:cubicBezTo>
                    <a:pt x="2007" y="227"/>
                    <a:pt x="1984" y="213"/>
                    <a:pt x="1961" y="201"/>
                  </a:cubicBezTo>
                  <a:cubicBezTo>
                    <a:pt x="1949" y="194"/>
                    <a:pt x="1937" y="189"/>
                    <a:pt x="1925" y="183"/>
                  </a:cubicBezTo>
                  <a:cubicBezTo>
                    <a:pt x="1913" y="178"/>
                    <a:pt x="1900" y="174"/>
                    <a:pt x="1887" y="170"/>
                  </a:cubicBezTo>
                  <a:cubicBezTo>
                    <a:pt x="1836" y="157"/>
                    <a:pt x="1782" y="157"/>
                    <a:pt x="1730" y="165"/>
                  </a:cubicBezTo>
                  <a:cubicBezTo>
                    <a:pt x="1677" y="173"/>
                    <a:pt x="1625" y="186"/>
                    <a:pt x="1575" y="201"/>
                  </a:cubicBezTo>
                  <a:cubicBezTo>
                    <a:pt x="1549" y="209"/>
                    <a:pt x="1524" y="217"/>
                    <a:pt x="1498" y="225"/>
                  </a:cubicBezTo>
                  <a:cubicBezTo>
                    <a:pt x="1473" y="233"/>
                    <a:pt x="1448" y="241"/>
                    <a:pt x="1422" y="249"/>
                  </a:cubicBezTo>
                  <a:cubicBezTo>
                    <a:pt x="1372" y="265"/>
                    <a:pt x="1320" y="278"/>
                    <a:pt x="1268" y="289"/>
                  </a:cubicBezTo>
                  <a:cubicBezTo>
                    <a:pt x="1164" y="311"/>
                    <a:pt x="1058" y="328"/>
                    <a:pt x="953" y="344"/>
                  </a:cubicBezTo>
                  <a:cubicBezTo>
                    <a:pt x="848" y="361"/>
                    <a:pt x="743" y="375"/>
                    <a:pt x="637" y="388"/>
                  </a:cubicBezTo>
                  <a:cubicBezTo>
                    <a:pt x="531" y="400"/>
                    <a:pt x="425" y="410"/>
                    <a:pt x="319" y="417"/>
                  </a:cubicBezTo>
                  <a:cubicBezTo>
                    <a:pt x="213" y="423"/>
                    <a:pt x="106" y="427"/>
                    <a:pt x="0" y="4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45">
              <a:extLst>
                <a:ext uri="{FF2B5EF4-FFF2-40B4-BE49-F238E27FC236}">
                  <a16:creationId xmlns:a16="http://schemas.microsoft.com/office/drawing/2014/main" id="{3D2C1EBE-A404-2B8D-3C89-ED221710183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9938" y="2617788"/>
              <a:ext cx="12115800" cy="1127125"/>
            </a:xfrm>
            <a:custGeom>
              <a:avLst/>
              <a:gdLst>
                <a:gd name="T0" fmla="*/ 635 w 4851"/>
                <a:gd name="T1" fmla="*/ 386 h 451"/>
                <a:gd name="T2" fmla="*/ 1268 w 4851"/>
                <a:gd name="T3" fmla="*/ 316 h 451"/>
                <a:gd name="T4" fmla="*/ 1385 w 4851"/>
                <a:gd name="T5" fmla="*/ 295 h 451"/>
                <a:gd name="T6" fmla="*/ 1502 w 4851"/>
                <a:gd name="T7" fmla="*/ 269 h 451"/>
                <a:gd name="T8" fmla="*/ 1737 w 4851"/>
                <a:gd name="T9" fmla="*/ 227 h 451"/>
                <a:gd name="T10" fmla="*/ 2040 w 4851"/>
                <a:gd name="T11" fmla="*/ 310 h 451"/>
                <a:gd name="T12" fmla="*/ 2262 w 4851"/>
                <a:gd name="T13" fmla="*/ 393 h 451"/>
                <a:gd name="T14" fmla="*/ 2420 w 4851"/>
                <a:gd name="T15" fmla="*/ 409 h 451"/>
                <a:gd name="T16" fmla="*/ 2450 w 4851"/>
                <a:gd name="T17" fmla="*/ 408 h 451"/>
                <a:gd name="T18" fmla="*/ 2479 w 4851"/>
                <a:gd name="T19" fmla="*/ 406 h 451"/>
                <a:gd name="T20" fmla="*/ 2519 w 4851"/>
                <a:gd name="T21" fmla="*/ 401 h 451"/>
                <a:gd name="T22" fmla="*/ 2577 w 4851"/>
                <a:gd name="T23" fmla="*/ 389 h 451"/>
                <a:gd name="T24" fmla="*/ 2799 w 4851"/>
                <a:gd name="T25" fmla="*/ 303 h 451"/>
                <a:gd name="T26" fmla="*/ 3006 w 4851"/>
                <a:gd name="T27" fmla="*/ 185 h 451"/>
                <a:gd name="T28" fmla="*/ 3214 w 4851"/>
                <a:gd name="T29" fmla="*/ 67 h 451"/>
                <a:gd name="T30" fmla="*/ 3365 w 4851"/>
                <a:gd name="T31" fmla="*/ 16 h 451"/>
                <a:gd name="T32" fmla="*/ 3682 w 4851"/>
                <a:gd name="T33" fmla="*/ 16 h 451"/>
                <a:gd name="T34" fmla="*/ 3906 w 4851"/>
                <a:gd name="T35" fmla="*/ 95 h 451"/>
                <a:gd name="T36" fmla="*/ 3973 w 4851"/>
                <a:gd name="T37" fmla="*/ 138 h 451"/>
                <a:gd name="T38" fmla="*/ 4241 w 4851"/>
                <a:gd name="T39" fmla="*/ 310 h 451"/>
                <a:gd name="T40" fmla="*/ 4693 w 4851"/>
                <a:gd name="T41" fmla="*/ 449 h 451"/>
                <a:gd name="T42" fmla="*/ 4693 w 4851"/>
                <a:gd name="T43" fmla="*/ 449 h 451"/>
                <a:gd name="T44" fmla="*/ 4240 w 4851"/>
                <a:gd name="T45" fmla="*/ 311 h 451"/>
                <a:gd name="T46" fmla="*/ 3971 w 4851"/>
                <a:gd name="T47" fmla="*/ 140 h 451"/>
                <a:gd name="T48" fmla="*/ 3905 w 4851"/>
                <a:gd name="T49" fmla="*/ 97 h 451"/>
                <a:gd name="T50" fmla="*/ 3681 w 4851"/>
                <a:gd name="T51" fmla="*/ 19 h 451"/>
                <a:gd name="T52" fmla="*/ 3365 w 4851"/>
                <a:gd name="T53" fmla="*/ 19 h 451"/>
                <a:gd name="T54" fmla="*/ 3215 w 4851"/>
                <a:gd name="T55" fmla="*/ 70 h 451"/>
                <a:gd name="T56" fmla="*/ 3008 w 4851"/>
                <a:gd name="T57" fmla="*/ 188 h 451"/>
                <a:gd name="T58" fmla="*/ 2800 w 4851"/>
                <a:gd name="T59" fmla="*/ 306 h 451"/>
                <a:gd name="T60" fmla="*/ 2578 w 4851"/>
                <a:gd name="T61" fmla="*/ 393 h 451"/>
                <a:gd name="T62" fmla="*/ 2519 w 4851"/>
                <a:gd name="T63" fmla="*/ 405 h 451"/>
                <a:gd name="T64" fmla="*/ 2480 w 4851"/>
                <a:gd name="T65" fmla="*/ 410 h 451"/>
                <a:gd name="T66" fmla="*/ 2450 w 4851"/>
                <a:gd name="T67" fmla="*/ 412 h 451"/>
                <a:gd name="T68" fmla="*/ 2420 w 4851"/>
                <a:gd name="T69" fmla="*/ 413 h 451"/>
                <a:gd name="T70" fmla="*/ 2262 w 4851"/>
                <a:gd name="T71" fmla="*/ 397 h 451"/>
                <a:gd name="T72" fmla="*/ 2038 w 4851"/>
                <a:gd name="T73" fmla="*/ 313 h 451"/>
                <a:gd name="T74" fmla="*/ 1737 w 4851"/>
                <a:gd name="T75" fmla="*/ 230 h 451"/>
                <a:gd name="T76" fmla="*/ 1502 w 4851"/>
                <a:gd name="T77" fmla="*/ 272 h 451"/>
                <a:gd name="T78" fmla="*/ 1386 w 4851"/>
                <a:gd name="T79" fmla="*/ 298 h 451"/>
                <a:gd name="T80" fmla="*/ 1268 w 4851"/>
                <a:gd name="T81" fmla="*/ 319 h 451"/>
                <a:gd name="T82" fmla="*/ 635 w 4851"/>
                <a:gd name="T83" fmla="*/ 388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51" h="451">
                  <a:moveTo>
                    <a:pt x="0" y="426"/>
                  </a:moveTo>
                  <a:cubicBezTo>
                    <a:pt x="212" y="424"/>
                    <a:pt x="424" y="407"/>
                    <a:pt x="635" y="386"/>
                  </a:cubicBezTo>
                  <a:cubicBezTo>
                    <a:pt x="741" y="376"/>
                    <a:pt x="846" y="364"/>
                    <a:pt x="952" y="353"/>
                  </a:cubicBezTo>
                  <a:cubicBezTo>
                    <a:pt x="1057" y="341"/>
                    <a:pt x="1163" y="331"/>
                    <a:pt x="1268" y="316"/>
                  </a:cubicBezTo>
                  <a:cubicBezTo>
                    <a:pt x="1294" y="312"/>
                    <a:pt x="1320" y="308"/>
                    <a:pt x="1346" y="303"/>
                  </a:cubicBezTo>
                  <a:cubicBezTo>
                    <a:pt x="1359" y="301"/>
                    <a:pt x="1372" y="298"/>
                    <a:pt x="1385" y="295"/>
                  </a:cubicBezTo>
                  <a:cubicBezTo>
                    <a:pt x="1424" y="287"/>
                    <a:pt x="1424" y="287"/>
                    <a:pt x="1424" y="287"/>
                  </a:cubicBezTo>
                  <a:cubicBezTo>
                    <a:pt x="1450" y="281"/>
                    <a:pt x="1476" y="275"/>
                    <a:pt x="1502" y="269"/>
                  </a:cubicBezTo>
                  <a:cubicBezTo>
                    <a:pt x="1527" y="263"/>
                    <a:pt x="1553" y="256"/>
                    <a:pt x="1579" y="251"/>
                  </a:cubicBezTo>
                  <a:cubicBezTo>
                    <a:pt x="1631" y="240"/>
                    <a:pt x="1684" y="231"/>
                    <a:pt x="1737" y="227"/>
                  </a:cubicBezTo>
                  <a:cubicBezTo>
                    <a:pt x="1790" y="223"/>
                    <a:pt x="1844" y="226"/>
                    <a:pt x="1894" y="244"/>
                  </a:cubicBezTo>
                  <a:cubicBezTo>
                    <a:pt x="1945" y="262"/>
                    <a:pt x="1991" y="288"/>
                    <a:pt x="2040" y="310"/>
                  </a:cubicBezTo>
                  <a:cubicBezTo>
                    <a:pt x="2088" y="332"/>
                    <a:pt x="2136" y="353"/>
                    <a:pt x="2186" y="371"/>
                  </a:cubicBezTo>
                  <a:cubicBezTo>
                    <a:pt x="2211" y="380"/>
                    <a:pt x="2237" y="387"/>
                    <a:pt x="2262" y="393"/>
                  </a:cubicBezTo>
                  <a:cubicBezTo>
                    <a:pt x="2288" y="399"/>
                    <a:pt x="2314" y="403"/>
                    <a:pt x="2341" y="406"/>
                  </a:cubicBezTo>
                  <a:cubicBezTo>
                    <a:pt x="2367" y="408"/>
                    <a:pt x="2394" y="409"/>
                    <a:pt x="2420" y="409"/>
                  </a:cubicBezTo>
                  <a:cubicBezTo>
                    <a:pt x="2427" y="409"/>
                    <a:pt x="2433" y="408"/>
                    <a:pt x="2440" y="408"/>
                  </a:cubicBezTo>
                  <a:cubicBezTo>
                    <a:pt x="2450" y="408"/>
                    <a:pt x="2450" y="408"/>
                    <a:pt x="2450" y="408"/>
                  </a:cubicBezTo>
                  <a:cubicBezTo>
                    <a:pt x="2460" y="407"/>
                    <a:pt x="2460" y="407"/>
                    <a:pt x="2460" y="407"/>
                  </a:cubicBezTo>
                  <a:cubicBezTo>
                    <a:pt x="2479" y="406"/>
                    <a:pt x="2479" y="406"/>
                    <a:pt x="2479" y="406"/>
                  </a:cubicBezTo>
                  <a:cubicBezTo>
                    <a:pt x="2499" y="403"/>
                    <a:pt x="2499" y="403"/>
                    <a:pt x="2499" y="403"/>
                  </a:cubicBezTo>
                  <a:cubicBezTo>
                    <a:pt x="2506" y="403"/>
                    <a:pt x="2512" y="402"/>
                    <a:pt x="2519" y="401"/>
                  </a:cubicBezTo>
                  <a:cubicBezTo>
                    <a:pt x="2525" y="400"/>
                    <a:pt x="2532" y="399"/>
                    <a:pt x="2538" y="397"/>
                  </a:cubicBezTo>
                  <a:cubicBezTo>
                    <a:pt x="2551" y="395"/>
                    <a:pt x="2564" y="393"/>
                    <a:pt x="2577" y="389"/>
                  </a:cubicBezTo>
                  <a:cubicBezTo>
                    <a:pt x="2603" y="384"/>
                    <a:pt x="2628" y="376"/>
                    <a:pt x="2653" y="367"/>
                  </a:cubicBezTo>
                  <a:cubicBezTo>
                    <a:pt x="2703" y="349"/>
                    <a:pt x="2752" y="327"/>
                    <a:pt x="2799" y="303"/>
                  </a:cubicBezTo>
                  <a:cubicBezTo>
                    <a:pt x="2846" y="279"/>
                    <a:pt x="2892" y="252"/>
                    <a:pt x="2938" y="225"/>
                  </a:cubicBezTo>
                  <a:cubicBezTo>
                    <a:pt x="2961" y="212"/>
                    <a:pt x="2983" y="199"/>
                    <a:pt x="3006" y="185"/>
                  </a:cubicBezTo>
                  <a:cubicBezTo>
                    <a:pt x="3074" y="143"/>
                    <a:pt x="3074" y="143"/>
                    <a:pt x="3074" y="143"/>
                  </a:cubicBezTo>
                  <a:cubicBezTo>
                    <a:pt x="3119" y="116"/>
                    <a:pt x="3166" y="89"/>
                    <a:pt x="3214" y="67"/>
                  </a:cubicBezTo>
                  <a:cubicBezTo>
                    <a:pt x="3238" y="56"/>
                    <a:pt x="3263" y="46"/>
                    <a:pt x="3288" y="37"/>
                  </a:cubicBezTo>
                  <a:cubicBezTo>
                    <a:pt x="3313" y="29"/>
                    <a:pt x="3339" y="22"/>
                    <a:pt x="3365" y="16"/>
                  </a:cubicBezTo>
                  <a:cubicBezTo>
                    <a:pt x="3417" y="5"/>
                    <a:pt x="3470" y="0"/>
                    <a:pt x="3523" y="1"/>
                  </a:cubicBezTo>
                  <a:cubicBezTo>
                    <a:pt x="3576" y="1"/>
                    <a:pt x="3629" y="6"/>
                    <a:pt x="3682" y="16"/>
                  </a:cubicBezTo>
                  <a:cubicBezTo>
                    <a:pt x="3734" y="26"/>
                    <a:pt x="3786" y="39"/>
                    <a:pt x="3835" y="59"/>
                  </a:cubicBezTo>
                  <a:cubicBezTo>
                    <a:pt x="3859" y="69"/>
                    <a:pt x="3883" y="81"/>
                    <a:pt x="3906" y="95"/>
                  </a:cubicBezTo>
                  <a:cubicBezTo>
                    <a:pt x="3918" y="102"/>
                    <a:pt x="3929" y="109"/>
                    <a:pt x="3940" y="116"/>
                  </a:cubicBezTo>
                  <a:cubicBezTo>
                    <a:pt x="3973" y="138"/>
                    <a:pt x="3973" y="138"/>
                    <a:pt x="3973" y="138"/>
                  </a:cubicBezTo>
                  <a:cubicBezTo>
                    <a:pt x="4017" y="168"/>
                    <a:pt x="4061" y="198"/>
                    <a:pt x="4105" y="227"/>
                  </a:cubicBezTo>
                  <a:cubicBezTo>
                    <a:pt x="4149" y="256"/>
                    <a:pt x="4195" y="284"/>
                    <a:pt x="4241" y="310"/>
                  </a:cubicBezTo>
                  <a:cubicBezTo>
                    <a:pt x="4334" y="361"/>
                    <a:pt x="4432" y="403"/>
                    <a:pt x="4536" y="427"/>
                  </a:cubicBezTo>
                  <a:cubicBezTo>
                    <a:pt x="4587" y="439"/>
                    <a:pt x="4640" y="447"/>
                    <a:pt x="4693" y="449"/>
                  </a:cubicBezTo>
                  <a:cubicBezTo>
                    <a:pt x="4746" y="451"/>
                    <a:pt x="4799" y="447"/>
                    <a:pt x="4851" y="437"/>
                  </a:cubicBezTo>
                  <a:cubicBezTo>
                    <a:pt x="4799" y="447"/>
                    <a:pt x="4746" y="451"/>
                    <a:pt x="4693" y="449"/>
                  </a:cubicBezTo>
                  <a:cubicBezTo>
                    <a:pt x="4640" y="447"/>
                    <a:pt x="4587" y="440"/>
                    <a:pt x="4535" y="428"/>
                  </a:cubicBezTo>
                  <a:cubicBezTo>
                    <a:pt x="4432" y="404"/>
                    <a:pt x="4333" y="363"/>
                    <a:pt x="4240" y="311"/>
                  </a:cubicBezTo>
                  <a:cubicBezTo>
                    <a:pt x="4194" y="286"/>
                    <a:pt x="4148" y="258"/>
                    <a:pt x="4104" y="229"/>
                  </a:cubicBezTo>
                  <a:cubicBezTo>
                    <a:pt x="4059" y="200"/>
                    <a:pt x="4016" y="170"/>
                    <a:pt x="3971" y="140"/>
                  </a:cubicBezTo>
                  <a:cubicBezTo>
                    <a:pt x="3938" y="118"/>
                    <a:pt x="3938" y="118"/>
                    <a:pt x="3938" y="118"/>
                  </a:cubicBezTo>
                  <a:cubicBezTo>
                    <a:pt x="3927" y="111"/>
                    <a:pt x="3916" y="104"/>
                    <a:pt x="3905" y="97"/>
                  </a:cubicBezTo>
                  <a:cubicBezTo>
                    <a:pt x="3882" y="83"/>
                    <a:pt x="3858" y="72"/>
                    <a:pt x="3834" y="62"/>
                  </a:cubicBezTo>
                  <a:cubicBezTo>
                    <a:pt x="3785" y="41"/>
                    <a:pt x="3733" y="28"/>
                    <a:pt x="3681" y="19"/>
                  </a:cubicBezTo>
                  <a:cubicBezTo>
                    <a:pt x="3629" y="9"/>
                    <a:pt x="3576" y="4"/>
                    <a:pt x="3523" y="3"/>
                  </a:cubicBezTo>
                  <a:cubicBezTo>
                    <a:pt x="3470" y="3"/>
                    <a:pt x="3417" y="8"/>
                    <a:pt x="3365" y="19"/>
                  </a:cubicBezTo>
                  <a:cubicBezTo>
                    <a:pt x="3339" y="25"/>
                    <a:pt x="3314" y="32"/>
                    <a:pt x="3289" y="40"/>
                  </a:cubicBezTo>
                  <a:cubicBezTo>
                    <a:pt x="3264" y="49"/>
                    <a:pt x="3239" y="59"/>
                    <a:pt x="3215" y="70"/>
                  </a:cubicBezTo>
                  <a:cubicBezTo>
                    <a:pt x="3167" y="92"/>
                    <a:pt x="3121" y="119"/>
                    <a:pt x="3076" y="146"/>
                  </a:cubicBezTo>
                  <a:cubicBezTo>
                    <a:pt x="3008" y="188"/>
                    <a:pt x="3008" y="188"/>
                    <a:pt x="3008" y="188"/>
                  </a:cubicBezTo>
                  <a:cubicBezTo>
                    <a:pt x="2985" y="202"/>
                    <a:pt x="2962" y="215"/>
                    <a:pt x="2939" y="229"/>
                  </a:cubicBezTo>
                  <a:cubicBezTo>
                    <a:pt x="2894" y="255"/>
                    <a:pt x="2848" y="282"/>
                    <a:pt x="2800" y="306"/>
                  </a:cubicBezTo>
                  <a:cubicBezTo>
                    <a:pt x="2753" y="331"/>
                    <a:pt x="2705" y="353"/>
                    <a:pt x="2655" y="371"/>
                  </a:cubicBezTo>
                  <a:cubicBezTo>
                    <a:pt x="2630" y="379"/>
                    <a:pt x="2604" y="387"/>
                    <a:pt x="2578" y="393"/>
                  </a:cubicBezTo>
                  <a:cubicBezTo>
                    <a:pt x="2565" y="397"/>
                    <a:pt x="2552" y="399"/>
                    <a:pt x="2539" y="401"/>
                  </a:cubicBezTo>
                  <a:cubicBezTo>
                    <a:pt x="2533" y="403"/>
                    <a:pt x="2526" y="404"/>
                    <a:pt x="2519" y="405"/>
                  </a:cubicBezTo>
                  <a:cubicBezTo>
                    <a:pt x="2513" y="406"/>
                    <a:pt x="2506" y="407"/>
                    <a:pt x="2500" y="407"/>
                  </a:cubicBezTo>
                  <a:cubicBezTo>
                    <a:pt x="2480" y="410"/>
                    <a:pt x="2480" y="410"/>
                    <a:pt x="2480" y="410"/>
                  </a:cubicBezTo>
                  <a:cubicBezTo>
                    <a:pt x="2460" y="411"/>
                    <a:pt x="2460" y="411"/>
                    <a:pt x="2460" y="411"/>
                  </a:cubicBezTo>
                  <a:cubicBezTo>
                    <a:pt x="2450" y="412"/>
                    <a:pt x="2450" y="412"/>
                    <a:pt x="2450" y="412"/>
                  </a:cubicBezTo>
                  <a:cubicBezTo>
                    <a:pt x="2440" y="412"/>
                    <a:pt x="2440" y="412"/>
                    <a:pt x="2440" y="412"/>
                  </a:cubicBezTo>
                  <a:cubicBezTo>
                    <a:pt x="2433" y="412"/>
                    <a:pt x="2427" y="413"/>
                    <a:pt x="2420" y="413"/>
                  </a:cubicBezTo>
                  <a:cubicBezTo>
                    <a:pt x="2393" y="413"/>
                    <a:pt x="2367" y="412"/>
                    <a:pt x="2340" y="409"/>
                  </a:cubicBezTo>
                  <a:cubicBezTo>
                    <a:pt x="2314" y="407"/>
                    <a:pt x="2288" y="403"/>
                    <a:pt x="2262" y="397"/>
                  </a:cubicBezTo>
                  <a:cubicBezTo>
                    <a:pt x="2236" y="391"/>
                    <a:pt x="2210" y="383"/>
                    <a:pt x="2185" y="374"/>
                  </a:cubicBezTo>
                  <a:cubicBezTo>
                    <a:pt x="2135" y="357"/>
                    <a:pt x="2086" y="336"/>
                    <a:pt x="2038" y="313"/>
                  </a:cubicBezTo>
                  <a:cubicBezTo>
                    <a:pt x="1990" y="291"/>
                    <a:pt x="1943" y="265"/>
                    <a:pt x="1893" y="247"/>
                  </a:cubicBezTo>
                  <a:cubicBezTo>
                    <a:pt x="1843" y="230"/>
                    <a:pt x="1789" y="226"/>
                    <a:pt x="1737" y="230"/>
                  </a:cubicBezTo>
                  <a:cubicBezTo>
                    <a:pt x="1684" y="234"/>
                    <a:pt x="1632" y="243"/>
                    <a:pt x="1580" y="254"/>
                  </a:cubicBezTo>
                  <a:cubicBezTo>
                    <a:pt x="1554" y="259"/>
                    <a:pt x="1528" y="265"/>
                    <a:pt x="1502" y="272"/>
                  </a:cubicBezTo>
                  <a:cubicBezTo>
                    <a:pt x="1476" y="278"/>
                    <a:pt x="1451" y="284"/>
                    <a:pt x="1425" y="289"/>
                  </a:cubicBezTo>
                  <a:cubicBezTo>
                    <a:pt x="1386" y="298"/>
                    <a:pt x="1386" y="298"/>
                    <a:pt x="1386" y="298"/>
                  </a:cubicBezTo>
                  <a:cubicBezTo>
                    <a:pt x="1373" y="300"/>
                    <a:pt x="1360" y="304"/>
                    <a:pt x="1347" y="306"/>
                  </a:cubicBezTo>
                  <a:cubicBezTo>
                    <a:pt x="1321" y="311"/>
                    <a:pt x="1294" y="315"/>
                    <a:pt x="1268" y="319"/>
                  </a:cubicBezTo>
                  <a:cubicBezTo>
                    <a:pt x="1163" y="334"/>
                    <a:pt x="1057" y="343"/>
                    <a:pt x="952" y="355"/>
                  </a:cubicBezTo>
                  <a:cubicBezTo>
                    <a:pt x="846" y="366"/>
                    <a:pt x="741" y="378"/>
                    <a:pt x="635" y="388"/>
                  </a:cubicBezTo>
                  <a:cubicBezTo>
                    <a:pt x="424" y="409"/>
                    <a:pt x="212" y="425"/>
                    <a:pt x="0" y="4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46">
              <a:extLst>
                <a:ext uri="{FF2B5EF4-FFF2-40B4-BE49-F238E27FC236}">
                  <a16:creationId xmlns:a16="http://schemas.microsoft.com/office/drawing/2014/main" id="{59D89B6F-5841-BEA7-8C98-7DBE829F0DB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3588" y="2589213"/>
              <a:ext cx="12120563" cy="1190625"/>
            </a:xfrm>
            <a:custGeom>
              <a:avLst/>
              <a:gdLst>
                <a:gd name="T0" fmla="*/ 635 w 4852"/>
                <a:gd name="T1" fmla="*/ 387 h 476"/>
                <a:gd name="T2" fmla="*/ 1270 w 4852"/>
                <a:gd name="T3" fmla="*/ 349 h 476"/>
                <a:gd name="T4" fmla="*/ 1428 w 4852"/>
                <a:gd name="T5" fmla="*/ 332 h 476"/>
                <a:gd name="T6" fmla="*/ 1665 w 4852"/>
                <a:gd name="T7" fmla="*/ 298 h 476"/>
                <a:gd name="T8" fmla="*/ 1824 w 4852"/>
                <a:gd name="T9" fmla="*/ 300 h 476"/>
                <a:gd name="T10" fmla="*/ 1901 w 4852"/>
                <a:gd name="T11" fmla="*/ 321 h 476"/>
                <a:gd name="T12" fmla="*/ 2050 w 4852"/>
                <a:gd name="T13" fmla="*/ 375 h 476"/>
                <a:gd name="T14" fmla="*/ 2242 w 4852"/>
                <a:gd name="T15" fmla="*/ 425 h 476"/>
                <a:gd name="T16" fmla="*/ 2321 w 4852"/>
                <a:gd name="T17" fmla="*/ 432 h 476"/>
                <a:gd name="T18" fmla="*/ 2400 w 4852"/>
                <a:gd name="T19" fmla="*/ 431 h 476"/>
                <a:gd name="T20" fmla="*/ 2430 w 4852"/>
                <a:gd name="T21" fmla="*/ 429 h 476"/>
                <a:gd name="T22" fmla="*/ 2518 w 4852"/>
                <a:gd name="T23" fmla="*/ 414 h 476"/>
                <a:gd name="T24" fmla="*/ 2594 w 4852"/>
                <a:gd name="T25" fmla="*/ 394 h 476"/>
                <a:gd name="T26" fmla="*/ 2631 w 4852"/>
                <a:gd name="T27" fmla="*/ 380 h 476"/>
                <a:gd name="T28" fmla="*/ 2810 w 4852"/>
                <a:gd name="T29" fmla="*/ 294 h 476"/>
                <a:gd name="T30" fmla="*/ 3084 w 4852"/>
                <a:gd name="T31" fmla="*/ 132 h 476"/>
                <a:gd name="T32" fmla="*/ 3226 w 4852"/>
                <a:gd name="T33" fmla="*/ 60 h 476"/>
                <a:gd name="T34" fmla="*/ 3537 w 4852"/>
                <a:gd name="T35" fmla="*/ 1 h 476"/>
                <a:gd name="T36" fmla="*/ 3846 w 4852"/>
                <a:gd name="T37" fmla="*/ 66 h 476"/>
                <a:gd name="T38" fmla="*/ 3981 w 4852"/>
                <a:gd name="T39" fmla="*/ 151 h 476"/>
                <a:gd name="T40" fmla="*/ 4244 w 4852"/>
                <a:gd name="T41" fmla="*/ 329 h 476"/>
                <a:gd name="T42" fmla="*/ 4536 w 4852"/>
                <a:gd name="T43" fmla="*/ 451 h 476"/>
                <a:gd name="T44" fmla="*/ 4852 w 4852"/>
                <a:gd name="T45" fmla="*/ 461 h 476"/>
                <a:gd name="T46" fmla="*/ 4536 w 4852"/>
                <a:gd name="T47" fmla="*/ 452 h 476"/>
                <a:gd name="T48" fmla="*/ 4243 w 4852"/>
                <a:gd name="T49" fmla="*/ 331 h 476"/>
                <a:gd name="T50" fmla="*/ 3979 w 4852"/>
                <a:gd name="T51" fmla="*/ 153 h 476"/>
                <a:gd name="T52" fmla="*/ 3845 w 4852"/>
                <a:gd name="T53" fmla="*/ 68 h 476"/>
                <a:gd name="T54" fmla="*/ 3537 w 4852"/>
                <a:gd name="T55" fmla="*/ 4 h 476"/>
                <a:gd name="T56" fmla="*/ 3227 w 4852"/>
                <a:gd name="T57" fmla="*/ 63 h 476"/>
                <a:gd name="T58" fmla="*/ 3086 w 4852"/>
                <a:gd name="T59" fmla="*/ 135 h 476"/>
                <a:gd name="T60" fmla="*/ 2812 w 4852"/>
                <a:gd name="T61" fmla="*/ 297 h 476"/>
                <a:gd name="T62" fmla="*/ 2633 w 4852"/>
                <a:gd name="T63" fmla="*/ 384 h 476"/>
                <a:gd name="T64" fmla="*/ 2595 w 4852"/>
                <a:gd name="T65" fmla="*/ 397 h 476"/>
                <a:gd name="T66" fmla="*/ 2519 w 4852"/>
                <a:gd name="T67" fmla="*/ 418 h 476"/>
                <a:gd name="T68" fmla="*/ 2430 w 4852"/>
                <a:gd name="T69" fmla="*/ 433 h 476"/>
                <a:gd name="T70" fmla="*/ 2400 w 4852"/>
                <a:gd name="T71" fmla="*/ 435 h 476"/>
                <a:gd name="T72" fmla="*/ 2321 w 4852"/>
                <a:gd name="T73" fmla="*/ 436 h 476"/>
                <a:gd name="T74" fmla="*/ 2241 w 4852"/>
                <a:gd name="T75" fmla="*/ 429 h 476"/>
                <a:gd name="T76" fmla="*/ 2049 w 4852"/>
                <a:gd name="T77" fmla="*/ 379 h 476"/>
                <a:gd name="T78" fmla="*/ 1899 w 4852"/>
                <a:gd name="T79" fmla="*/ 324 h 476"/>
                <a:gd name="T80" fmla="*/ 1823 w 4852"/>
                <a:gd name="T81" fmla="*/ 303 h 476"/>
                <a:gd name="T82" fmla="*/ 1665 w 4852"/>
                <a:gd name="T83" fmla="*/ 302 h 476"/>
                <a:gd name="T84" fmla="*/ 1429 w 4852"/>
                <a:gd name="T85" fmla="*/ 335 h 476"/>
                <a:gd name="T86" fmla="*/ 1270 w 4852"/>
                <a:gd name="T87" fmla="*/ 352 h 476"/>
                <a:gd name="T88" fmla="*/ 635 w 4852"/>
                <a:gd name="T89" fmla="*/ 389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852" h="476">
                  <a:moveTo>
                    <a:pt x="0" y="427"/>
                  </a:moveTo>
                  <a:cubicBezTo>
                    <a:pt x="212" y="421"/>
                    <a:pt x="424" y="404"/>
                    <a:pt x="635" y="387"/>
                  </a:cubicBezTo>
                  <a:cubicBezTo>
                    <a:pt x="741" y="379"/>
                    <a:pt x="847" y="371"/>
                    <a:pt x="953" y="365"/>
                  </a:cubicBezTo>
                  <a:cubicBezTo>
                    <a:pt x="1058" y="359"/>
                    <a:pt x="1164" y="357"/>
                    <a:pt x="1270" y="349"/>
                  </a:cubicBezTo>
                  <a:cubicBezTo>
                    <a:pt x="1297" y="347"/>
                    <a:pt x="1323" y="345"/>
                    <a:pt x="1349" y="342"/>
                  </a:cubicBezTo>
                  <a:cubicBezTo>
                    <a:pt x="1428" y="332"/>
                    <a:pt x="1428" y="332"/>
                    <a:pt x="1428" y="332"/>
                  </a:cubicBezTo>
                  <a:cubicBezTo>
                    <a:pt x="1481" y="324"/>
                    <a:pt x="1533" y="315"/>
                    <a:pt x="1585" y="308"/>
                  </a:cubicBezTo>
                  <a:cubicBezTo>
                    <a:pt x="1612" y="304"/>
                    <a:pt x="1638" y="301"/>
                    <a:pt x="1665" y="298"/>
                  </a:cubicBezTo>
                  <a:cubicBezTo>
                    <a:pt x="1691" y="296"/>
                    <a:pt x="1717" y="294"/>
                    <a:pt x="1744" y="294"/>
                  </a:cubicBezTo>
                  <a:cubicBezTo>
                    <a:pt x="1771" y="294"/>
                    <a:pt x="1797" y="296"/>
                    <a:pt x="1824" y="300"/>
                  </a:cubicBezTo>
                  <a:cubicBezTo>
                    <a:pt x="1837" y="302"/>
                    <a:pt x="1850" y="305"/>
                    <a:pt x="1863" y="309"/>
                  </a:cubicBezTo>
                  <a:cubicBezTo>
                    <a:pt x="1875" y="312"/>
                    <a:pt x="1888" y="316"/>
                    <a:pt x="1901" y="321"/>
                  </a:cubicBezTo>
                  <a:cubicBezTo>
                    <a:pt x="1926" y="329"/>
                    <a:pt x="1950" y="339"/>
                    <a:pt x="1975" y="348"/>
                  </a:cubicBezTo>
                  <a:cubicBezTo>
                    <a:pt x="2000" y="358"/>
                    <a:pt x="2025" y="367"/>
                    <a:pt x="2050" y="375"/>
                  </a:cubicBezTo>
                  <a:cubicBezTo>
                    <a:pt x="2100" y="392"/>
                    <a:pt x="2151" y="407"/>
                    <a:pt x="2203" y="418"/>
                  </a:cubicBezTo>
                  <a:cubicBezTo>
                    <a:pt x="2216" y="421"/>
                    <a:pt x="2229" y="423"/>
                    <a:pt x="2242" y="425"/>
                  </a:cubicBezTo>
                  <a:cubicBezTo>
                    <a:pt x="2255" y="427"/>
                    <a:pt x="2268" y="429"/>
                    <a:pt x="2281" y="430"/>
                  </a:cubicBezTo>
                  <a:cubicBezTo>
                    <a:pt x="2294" y="431"/>
                    <a:pt x="2307" y="432"/>
                    <a:pt x="2321" y="432"/>
                  </a:cubicBezTo>
                  <a:cubicBezTo>
                    <a:pt x="2334" y="433"/>
                    <a:pt x="2347" y="433"/>
                    <a:pt x="2360" y="433"/>
                  </a:cubicBezTo>
                  <a:cubicBezTo>
                    <a:pt x="2374" y="433"/>
                    <a:pt x="2387" y="432"/>
                    <a:pt x="2400" y="431"/>
                  </a:cubicBezTo>
                  <a:cubicBezTo>
                    <a:pt x="2407" y="431"/>
                    <a:pt x="2413" y="430"/>
                    <a:pt x="2420" y="429"/>
                  </a:cubicBezTo>
                  <a:cubicBezTo>
                    <a:pt x="2430" y="429"/>
                    <a:pt x="2430" y="429"/>
                    <a:pt x="2430" y="429"/>
                  </a:cubicBezTo>
                  <a:cubicBezTo>
                    <a:pt x="2439" y="427"/>
                    <a:pt x="2439" y="427"/>
                    <a:pt x="2439" y="427"/>
                  </a:cubicBezTo>
                  <a:cubicBezTo>
                    <a:pt x="2466" y="425"/>
                    <a:pt x="2492" y="420"/>
                    <a:pt x="2518" y="414"/>
                  </a:cubicBezTo>
                  <a:cubicBezTo>
                    <a:pt x="2531" y="411"/>
                    <a:pt x="2543" y="409"/>
                    <a:pt x="2556" y="405"/>
                  </a:cubicBezTo>
                  <a:cubicBezTo>
                    <a:pt x="2569" y="402"/>
                    <a:pt x="2582" y="397"/>
                    <a:pt x="2594" y="394"/>
                  </a:cubicBezTo>
                  <a:cubicBezTo>
                    <a:pt x="2600" y="392"/>
                    <a:pt x="2607" y="389"/>
                    <a:pt x="2613" y="387"/>
                  </a:cubicBezTo>
                  <a:cubicBezTo>
                    <a:pt x="2619" y="385"/>
                    <a:pt x="2625" y="383"/>
                    <a:pt x="2631" y="380"/>
                  </a:cubicBezTo>
                  <a:cubicBezTo>
                    <a:pt x="2644" y="375"/>
                    <a:pt x="2656" y="370"/>
                    <a:pt x="2668" y="365"/>
                  </a:cubicBezTo>
                  <a:cubicBezTo>
                    <a:pt x="2717" y="344"/>
                    <a:pt x="2764" y="320"/>
                    <a:pt x="2810" y="294"/>
                  </a:cubicBezTo>
                  <a:cubicBezTo>
                    <a:pt x="2857" y="268"/>
                    <a:pt x="2902" y="241"/>
                    <a:pt x="2948" y="214"/>
                  </a:cubicBezTo>
                  <a:cubicBezTo>
                    <a:pt x="2993" y="187"/>
                    <a:pt x="3038" y="158"/>
                    <a:pt x="3084" y="132"/>
                  </a:cubicBezTo>
                  <a:cubicBezTo>
                    <a:pt x="3107" y="119"/>
                    <a:pt x="3130" y="106"/>
                    <a:pt x="3154" y="93"/>
                  </a:cubicBezTo>
                  <a:cubicBezTo>
                    <a:pt x="3177" y="81"/>
                    <a:pt x="3201" y="70"/>
                    <a:pt x="3226" y="60"/>
                  </a:cubicBezTo>
                  <a:cubicBezTo>
                    <a:pt x="3275" y="39"/>
                    <a:pt x="3326" y="24"/>
                    <a:pt x="3378" y="14"/>
                  </a:cubicBezTo>
                  <a:cubicBezTo>
                    <a:pt x="3430" y="4"/>
                    <a:pt x="3483" y="0"/>
                    <a:pt x="3537" y="1"/>
                  </a:cubicBezTo>
                  <a:cubicBezTo>
                    <a:pt x="3590" y="2"/>
                    <a:pt x="3643" y="8"/>
                    <a:pt x="3695" y="18"/>
                  </a:cubicBezTo>
                  <a:cubicBezTo>
                    <a:pt x="3747" y="28"/>
                    <a:pt x="3798" y="44"/>
                    <a:pt x="3846" y="66"/>
                  </a:cubicBezTo>
                  <a:cubicBezTo>
                    <a:pt x="3870" y="77"/>
                    <a:pt x="3894" y="90"/>
                    <a:pt x="3916" y="105"/>
                  </a:cubicBezTo>
                  <a:cubicBezTo>
                    <a:pt x="3937" y="120"/>
                    <a:pt x="3959" y="136"/>
                    <a:pt x="3981" y="151"/>
                  </a:cubicBezTo>
                  <a:cubicBezTo>
                    <a:pt x="4024" y="182"/>
                    <a:pt x="4067" y="213"/>
                    <a:pt x="4110" y="243"/>
                  </a:cubicBezTo>
                  <a:cubicBezTo>
                    <a:pt x="4154" y="273"/>
                    <a:pt x="4198" y="302"/>
                    <a:pt x="4244" y="329"/>
                  </a:cubicBezTo>
                  <a:cubicBezTo>
                    <a:pt x="4290" y="356"/>
                    <a:pt x="4337" y="380"/>
                    <a:pt x="4386" y="401"/>
                  </a:cubicBezTo>
                  <a:cubicBezTo>
                    <a:pt x="4434" y="422"/>
                    <a:pt x="4485" y="438"/>
                    <a:pt x="4536" y="451"/>
                  </a:cubicBezTo>
                  <a:cubicBezTo>
                    <a:pt x="4588" y="464"/>
                    <a:pt x="4640" y="472"/>
                    <a:pt x="4693" y="474"/>
                  </a:cubicBezTo>
                  <a:cubicBezTo>
                    <a:pt x="4746" y="476"/>
                    <a:pt x="4800" y="472"/>
                    <a:pt x="4852" y="461"/>
                  </a:cubicBezTo>
                  <a:cubicBezTo>
                    <a:pt x="4800" y="472"/>
                    <a:pt x="4746" y="476"/>
                    <a:pt x="4693" y="474"/>
                  </a:cubicBezTo>
                  <a:cubicBezTo>
                    <a:pt x="4640" y="472"/>
                    <a:pt x="4588" y="465"/>
                    <a:pt x="4536" y="452"/>
                  </a:cubicBezTo>
                  <a:cubicBezTo>
                    <a:pt x="4485" y="440"/>
                    <a:pt x="4434" y="423"/>
                    <a:pt x="4385" y="402"/>
                  </a:cubicBezTo>
                  <a:cubicBezTo>
                    <a:pt x="4336" y="382"/>
                    <a:pt x="4289" y="357"/>
                    <a:pt x="4243" y="331"/>
                  </a:cubicBezTo>
                  <a:cubicBezTo>
                    <a:pt x="4197" y="304"/>
                    <a:pt x="4153" y="275"/>
                    <a:pt x="4109" y="245"/>
                  </a:cubicBezTo>
                  <a:cubicBezTo>
                    <a:pt x="4065" y="215"/>
                    <a:pt x="4022" y="184"/>
                    <a:pt x="3979" y="153"/>
                  </a:cubicBezTo>
                  <a:cubicBezTo>
                    <a:pt x="3958" y="138"/>
                    <a:pt x="3936" y="122"/>
                    <a:pt x="3914" y="107"/>
                  </a:cubicBezTo>
                  <a:cubicBezTo>
                    <a:pt x="3892" y="93"/>
                    <a:pt x="3869" y="80"/>
                    <a:pt x="3845" y="68"/>
                  </a:cubicBezTo>
                  <a:cubicBezTo>
                    <a:pt x="3797" y="46"/>
                    <a:pt x="3746" y="31"/>
                    <a:pt x="3694" y="21"/>
                  </a:cubicBezTo>
                  <a:cubicBezTo>
                    <a:pt x="3642" y="10"/>
                    <a:pt x="3589" y="5"/>
                    <a:pt x="3537" y="4"/>
                  </a:cubicBezTo>
                  <a:cubicBezTo>
                    <a:pt x="3484" y="3"/>
                    <a:pt x="3431" y="7"/>
                    <a:pt x="3379" y="17"/>
                  </a:cubicBezTo>
                  <a:cubicBezTo>
                    <a:pt x="3327" y="27"/>
                    <a:pt x="3276" y="42"/>
                    <a:pt x="3227" y="63"/>
                  </a:cubicBezTo>
                  <a:cubicBezTo>
                    <a:pt x="3203" y="73"/>
                    <a:pt x="3179" y="84"/>
                    <a:pt x="3155" y="96"/>
                  </a:cubicBezTo>
                  <a:cubicBezTo>
                    <a:pt x="3132" y="108"/>
                    <a:pt x="3108" y="121"/>
                    <a:pt x="3086" y="135"/>
                  </a:cubicBezTo>
                  <a:cubicBezTo>
                    <a:pt x="3040" y="161"/>
                    <a:pt x="2995" y="190"/>
                    <a:pt x="2949" y="217"/>
                  </a:cubicBezTo>
                  <a:cubicBezTo>
                    <a:pt x="2904" y="244"/>
                    <a:pt x="2858" y="271"/>
                    <a:pt x="2812" y="297"/>
                  </a:cubicBezTo>
                  <a:cubicBezTo>
                    <a:pt x="2766" y="323"/>
                    <a:pt x="2719" y="348"/>
                    <a:pt x="2670" y="369"/>
                  </a:cubicBezTo>
                  <a:cubicBezTo>
                    <a:pt x="2658" y="374"/>
                    <a:pt x="2645" y="379"/>
                    <a:pt x="2633" y="384"/>
                  </a:cubicBezTo>
                  <a:cubicBezTo>
                    <a:pt x="2627" y="386"/>
                    <a:pt x="2620" y="388"/>
                    <a:pt x="2614" y="391"/>
                  </a:cubicBezTo>
                  <a:cubicBezTo>
                    <a:pt x="2608" y="393"/>
                    <a:pt x="2602" y="395"/>
                    <a:pt x="2595" y="397"/>
                  </a:cubicBezTo>
                  <a:cubicBezTo>
                    <a:pt x="2583" y="401"/>
                    <a:pt x="2570" y="405"/>
                    <a:pt x="2557" y="409"/>
                  </a:cubicBezTo>
                  <a:cubicBezTo>
                    <a:pt x="2544" y="412"/>
                    <a:pt x="2531" y="415"/>
                    <a:pt x="2519" y="418"/>
                  </a:cubicBezTo>
                  <a:cubicBezTo>
                    <a:pt x="2493" y="424"/>
                    <a:pt x="2466" y="429"/>
                    <a:pt x="2440" y="431"/>
                  </a:cubicBezTo>
                  <a:cubicBezTo>
                    <a:pt x="2430" y="433"/>
                    <a:pt x="2430" y="433"/>
                    <a:pt x="2430" y="433"/>
                  </a:cubicBezTo>
                  <a:cubicBezTo>
                    <a:pt x="2420" y="433"/>
                    <a:pt x="2420" y="433"/>
                    <a:pt x="2420" y="433"/>
                  </a:cubicBezTo>
                  <a:cubicBezTo>
                    <a:pt x="2413" y="434"/>
                    <a:pt x="2407" y="435"/>
                    <a:pt x="2400" y="435"/>
                  </a:cubicBezTo>
                  <a:cubicBezTo>
                    <a:pt x="2387" y="436"/>
                    <a:pt x="2374" y="437"/>
                    <a:pt x="2360" y="437"/>
                  </a:cubicBezTo>
                  <a:cubicBezTo>
                    <a:pt x="2347" y="437"/>
                    <a:pt x="2334" y="436"/>
                    <a:pt x="2321" y="436"/>
                  </a:cubicBezTo>
                  <a:cubicBezTo>
                    <a:pt x="2307" y="435"/>
                    <a:pt x="2294" y="435"/>
                    <a:pt x="2281" y="434"/>
                  </a:cubicBezTo>
                  <a:cubicBezTo>
                    <a:pt x="2268" y="433"/>
                    <a:pt x="2254" y="431"/>
                    <a:pt x="2241" y="429"/>
                  </a:cubicBezTo>
                  <a:cubicBezTo>
                    <a:pt x="2228" y="427"/>
                    <a:pt x="2215" y="425"/>
                    <a:pt x="2202" y="422"/>
                  </a:cubicBezTo>
                  <a:cubicBezTo>
                    <a:pt x="2150" y="411"/>
                    <a:pt x="2099" y="396"/>
                    <a:pt x="2049" y="379"/>
                  </a:cubicBezTo>
                  <a:cubicBezTo>
                    <a:pt x="2024" y="370"/>
                    <a:pt x="1999" y="361"/>
                    <a:pt x="1974" y="352"/>
                  </a:cubicBezTo>
                  <a:cubicBezTo>
                    <a:pt x="1949" y="342"/>
                    <a:pt x="1924" y="333"/>
                    <a:pt x="1899" y="324"/>
                  </a:cubicBezTo>
                  <a:cubicBezTo>
                    <a:pt x="1887" y="320"/>
                    <a:pt x="1874" y="315"/>
                    <a:pt x="1862" y="312"/>
                  </a:cubicBezTo>
                  <a:cubicBezTo>
                    <a:pt x="1849" y="308"/>
                    <a:pt x="1836" y="306"/>
                    <a:pt x="1823" y="303"/>
                  </a:cubicBezTo>
                  <a:cubicBezTo>
                    <a:pt x="1797" y="299"/>
                    <a:pt x="1770" y="297"/>
                    <a:pt x="1744" y="297"/>
                  </a:cubicBezTo>
                  <a:cubicBezTo>
                    <a:pt x="1718" y="297"/>
                    <a:pt x="1691" y="299"/>
                    <a:pt x="1665" y="302"/>
                  </a:cubicBezTo>
                  <a:cubicBezTo>
                    <a:pt x="1638" y="304"/>
                    <a:pt x="1612" y="307"/>
                    <a:pt x="1586" y="311"/>
                  </a:cubicBezTo>
                  <a:cubicBezTo>
                    <a:pt x="1533" y="318"/>
                    <a:pt x="1481" y="327"/>
                    <a:pt x="1429" y="335"/>
                  </a:cubicBezTo>
                  <a:cubicBezTo>
                    <a:pt x="1350" y="344"/>
                    <a:pt x="1350" y="344"/>
                    <a:pt x="1350" y="344"/>
                  </a:cubicBezTo>
                  <a:cubicBezTo>
                    <a:pt x="1323" y="348"/>
                    <a:pt x="1297" y="350"/>
                    <a:pt x="1270" y="352"/>
                  </a:cubicBezTo>
                  <a:cubicBezTo>
                    <a:pt x="1165" y="359"/>
                    <a:pt x="1059" y="361"/>
                    <a:pt x="953" y="368"/>
                  </a:cubicBezTo>
                  <a:cubicBezTo>
                    <a:pt x="847" y="374"/>
                    <a:pt x="741" y="381"/>
                    <a:pt x="635" y="389"/>
                  </a:cubicBezTo>
                  <a:cubicBezTo>
                    <a:pt x="424" y="405"/>
                    <a:pt x="212" y="421"/>
                    <a:pt x="0" y="4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47">
              <a:extLst>
                <a:ext uri="{FF2B5EF4-FFF2-40B4-BE49-F238E27FC236}">
                  <a16:creationId xmlns:a16="http://schemas.microsoft.com/office/drawing/2014/main" id="{1DFD2802-6E46-9EFD-F375-68C70EB415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2000" y="2560638"/>
              <a:ext cx="12117388" cy="1257300"/>
            </a:xfrm>
            <a:custGeom>
              <a:avLst/>
              <a:gdLst>
                <a:gd name="T0" fmla="*/ 636 w 4851"/>
                <a:gd name="T1" fmla="*/ 390 h 503"/>
                <a:gd name="T2" fmla="*/ 1272 w 4851"/>
                <a:gd name="T3" fmla="*/ 387 h 503"/>
                <a:gd name="T4" fmla="*/ 1352 w 4851"/>
                <a:gd name="T5" fmla="*/ 385 h 503"/>
                <a:gd name="T6" fmla="*/ 1411 w 4851"/>
                <a:gd name="T7" fmla="*/ 383 h 503"/>
                <a:gd name="T8" fmla="*/ 1590 w 4851"/>
                <a:gd name="T9" fmla="*/ 369 h 503"/>
                <a:gd name="T10" fmla="*/ 1749 w 4851"/>
                <a:gd name="T11" fmla="*/ 365 h 503"/>
                <a:gd name="T12" fmla="*/ 1848 w 4851"/>
                <a:gd name="T13" fmla="*/ 379 h 503"/>
                <a:gd name="T14" fmla="*/ 1905 w 4851"/>
                <a:gd name="T15" fmla="*/ 395 h 503"/>
                <a:gd name="T16" fmla="*/ 2060 w 4851"/>
                <a:gd name="T17" fmla="*/ 434 h 503"/>
                <a:gd name="T18" fmla="*/ 2217 w 4851"/>
                <a:gd name="T19" fmla="*/ 459 h 503"/>
                <a:gd name="T20" fmla="*/ 2677 w 4851"/>
                <a:gd name="T21" fmla="*/ 363 h 503"/>
                <a:gd name="T22" fmla="*/ 2954 w 4851"/>
                <a:gd name="T23" fmla="*/ 205 h 503"/>
                <a:gd name="T24" fmla="*/ 3234 w 4851"/>
                <a:gd name="T25" fmla="*/ 55 h 503"/>
                <a:gd name="T26" fmla="*/ 3547 w 4851"/>
                <a:gd name="T27" fmla="*/ 2 h 503"/>
                <a:gd name="T28" fmla="*/ 3855 w 4851"/>
                <a:gd name="T29" fmla="*/ 74 h 503"/>
                <a:gd name="T30" fmla="*/ 3922 w 4851"/>
                <a:gd name="T31" fmla="*/ 117 h 503"/>
                <a:gd name="T32" fmla="*/ 4113 w 4851"/>
                <a:gd name="T33" fmla="*/ 260 h 503"/>
                <a:gd name="T34" fmla="*/ 4385 w 4851"/>
                <a:gd name="T35" fmla="*/ 424 h 503"/>
                <a:gd name="T36" fmla="*/ 4693 w 4851"/>
                <a:gd name="T37" fmla="*/ 500 h 503"/>
                <a:gd name="T38" fmla="*/ 4693 w 4851"/>
                <a:gd name="T39" fmla="*/ 501 h 503"/>
                <a:gd name="T40" fmla="*/ 4385 w 4851"/>
                <a:gd name="T41" fmla="*/ 425 h 503"/>
                <a:gd name="T42" fmla="*/ 4112 w 4851"/>
                <a:gd name="T43" fmla="*/ 262 h 503"/>
                <a:gd name="T44" fmla="*/ 3921 w 4851"/>
                <a:gd name="T45" fmla="*/ 119 h 503"/>
                <a:gd name="T46" fmla="*/ 3854 w 4851"/>
                <a:gd name="T47" fmla="*/ 77 h 503"/>
                <a:gd name="T48" fmla="*/ 3547 w 4851"/>
                <a:gd name="T49" fmla="*/ 5 h 503"/>
                <a:gd name="T50" fmla="*/ 3236 w 4851"/>
                <a:gd name="T51" fmla="*/ 58 h 503"/>
                <a:gd name="T52" fmla="*/ 2955 w 4851"/>
                <a:gd name="T53" fmla="*/ 208 h 503"/>
                <a:gd name="T54" fmla="*/ 2679 w 4851"/>
                <a:gd name="T55" fmla="*/ 366 h 503"/>
                <a:gd name="T56" fmla="*/ 2216 w 4851"/>
                <a:gd name="T57" fmla="*/ 462 h 503"/>
                <a:gd name="T58" fmla="*/ 1866 w 4851"/>
                <a:gd name="T59" fmla="*/ 388 h 503"/>
                <a:gd name="T60" fmla="*/ 1828 w 4851"/>
                <a:gd name="T61" fmla="*/ 378 h 503"/>
                <a:gd name="T62" fmla="*/ 1590 w 4851"/>
                <a:gd name="T63" fmla="*/ 372 h 503"/>
                <a:gd name="T64" fmla="*/ 1412 w 4851"/>
                <a:gd name="T65" fmla="*/ 386 h 503"/>
                <a:gd name="T66" fmla="*/ 1352 w 4851"/>
                <a:gd name="T67" fmla="*/ 388 h 503"/>
                <a:gd name="T68" fmla="*/ 1272 w 4851"/>
                <a:gd name="T69" fmla="*/ 390 h 503"/>
                <a:gd name="T70" fmla="*/ 636 w 4851"/>
                <a:gd name="T71" fmla="*/ 392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851" h="503">
                  <a:moveTo>
                    <a:pt x="0" y="429"/>
                  </a:moveTo>
                  <a:cubicBezTo>
                    <a:pt x="212" y="418"/>
                    <a:pt x="424" y="401"/>
                    <a:pt x="636" y="390"/>
                  </a:cubicBezTo>
                  <a:cubicBezTo>
                    <a:pt x="742" y="384"/>
                    <a:pt x="848" y="381"/>
                    <a:pt x="954" y="381"/>
                  </a:cubicBezTo>
                  <a:cubicBezTo>
                    <a:pt x="1060" y="381"/>
                    <a:pt x="1166" y="386"/>
                    <a:pt x="1272" y="387"/>
                  </a:cubicBezTo>
                  <a:cubicBezTo>
                    <a:pt x="1286" y="387"/>
                    <a:pt x="1299" y="387"/>
                    <a:pt x="1312" y="387"/>
                  </a:cubicBezTo>
                  <a:cubicBezTo>
                    <a:pt x="1325" y="386"/>
                    <a:pt x="1339" y="386"/>
                    <a:pt x="1352" y="385"/>
                  </a:cubicBezTo>
                  <a:cubicBezTo>
                    <a:pt x="1392" y="384"/>
                    <a:pt x="1392" y="384"/>
                    <a:pt x="1392" y="384"/>
                  </a:cubicBezTo>
                  <a:cubicBezTo>
                    <a:pt x="1411" y="383"/>
                    <a:pt x="1411" y="383"/>
                    <a:pt x="1411" y="383"/>
                  </a:cubicBezTo>
                  <a:cubicBezTo>
                    <a:pt x="1431" y="382"/>
                    <a:pt x="1431" y="382"/>
                    <a:pt x="1431" y="382"/>
                  </a:cubicBezTo>
                  <a:cubicBezTo>
                    <a:pt x="1484" y="378"/>
                    <a:pt x="1537" y="373"/>
                    <a:pt x="1590" y="369"/>
                  </a:cubicBezTo>
                  <a:cubicBezTo>
                    <a:pt x="1616" y="367"/>
                    <a:pt x="1643" y="366"/>
                    <a:pt x="1669" y="364"/>
                  </a:cubicBezTo>
                  <a:cubicBezTo>
                    <a:pt x="1696" y="363"/>
                    <a:pt x="1723" y="363"/>
                    <a:pt x="1749" y="365"/>
                  </a:cubicBezTo>
                  <a:cubicBezTo>
                    <a:pt x="1776" y="366"/>
                    <a:pt x="1802" y="369"/>
                    <a:pt x="1828" y="375"/>
                  </a:cubicBezTo>
                  <a:cubicBezTo>
                    <a:pt x="1835" y="376"/>
                    <a:pt x="1841" y="377"/>
                    <a:pt x="1848" y="379"/>
                  </a:cubicBezTo>
                  <a:cubicBezTo>
                    <a:pt x="1867" y="384"/>
                    <a:pt x="1867" y="384"/>
                    <a:pt x="1867" y="384"/>
                  </a:cubicBezTo>
                  <a:cubicBezTo>
                    <a:pt x="1905" y="395"/>
                    <a:pt x="1905" y="395"/>
                    <a:pt x="1905" y="395"/>
                  </a:cubicBezTo>
                  <a:cubicBezTo>
                    <a:pt x="1931" y="402"/>
                    <a:pt x="1957" y="409"/>
                    <a:pt x="1982" y="416"/>
                  </a:cubicBezTo>
                  <a:cubicBezTo>
                    <a:pt x="2008" y="423"/>
                    <a:pt x="2034" y="429"/>
                    <a:pt x="2060" y="434"/>
                  </a:cubicBezTo>
                  <a:cubicBezTo>
                    <a:pt x="2085" y="440"/>
                    <a:pt x="2112" y="445"/>
                    <a:pt x="2138" y="449"/>
                  </a:cubicBezTo>
                  <a:cubicBezTo>
                    <a:pt x="2164" y="453"/>
                    <a:pt x="2190" y="457"/>
                    <a:pt x="2217" y="459"/>
                  </a:cubicBezTo>
                  <a:cubicBezTo>
                    <a:pt x="2322" y="466"/>
                    <a:pt x="2429" y="454"/>
                    <a:pt x="2530" y="422"/>
                  </a:cubicBezTo>
                  <a:cubicBezTo>
                    <a:pt x="2581" y="407"/>
                    <a:pt x="2630" y="386"/>
                    <a:pt x="2677" y="363"/>
                  </a:cubicBezTo>
                  <a:cubicBezTo>
                    <a:pt x="2725" y="339"/>
                    <a:pt x="2771" y="313"/>
                    <a:pt x="2817" y="286"/>
                  </a:cubicBezTo>
                  <a:cubicBezTo>
                    <a:pt x="2863" y="260"/>
                    <a:pt x="2908" y="232"/>
                    <a:pt x="2954" y="205"/>
                  </a:cubicBezTo>
                  <a:cubicBezTo>
                    <a:pt x="2999" y="177"/>
                    <a:pt x="3044" y="149"/>
                    <a:pt x="3091" y="123"/>
                  </a:cubicBezTo>
                  <a:cubicBezTo>
                    <a:pt x="3137" y="98"/>
                    <a:pt x="3185" y="74"/>
                    <a:pt x="3234" y="55"/>
                  </a:cubicBezTo>
                  <a:cubicBezTo>
                    <a:pt x="3284" y="36"/>
                    <a:pt x="3336" y="22"/>
                    <a:pt x="3388" y="13"/>
                  </a:cubicBezTo>
                  <a:cubicBezTo>
                    <a:pt x="3440" y="4"/>
                    <a:pt x="3494" y="0"/>
                    <a:pt x="3547" y="2"/>
                  </a:cubicBezTo>
                  <a:cubicBezTo>
                    <a:pt x="3600" y="3"/>
                    <a:pt x="3653" y="10"/>
                    <a:pt x="3705" y="21"/>
                  </a:cubicBezTo>
                  <a:cubicBezTo>
                    <a:pt x="3757" y="32"/>
                    <a:pt x="3808" y="49"/>
                    <a:pt x="3855" y="74"/>
                  </a:cubicBezTo>
                  <a:cubicBezTo>
                    <a:pt x="3867" y="81"/>
                    <a:pt x="3878" y="87"/>
                    <a:pt x="3889" y="94"/>
                  </a:cubicBezTo>
                  <a:cubicBezTo>
                    <a:pt x="3901" y="102"/>
                    <a:pt x="3911" y="109"/>
                    <a:pt x="3922" y="117"/>
                  </a:cubicBezTo>
                  <a:cubicBezTo>
                    <a:pt x="3944" y="133"/>
                    <a:pt x="3965" y="149"/>
                    <a:pt x="3986" y="165"/>
                  </a:cubicBezTo>
                  <a:cubicBezTo>
                    <a:pt x="4028" y="197"/>
                    <a:pt x="4070" y="229"/>
                    <a:pt x="4113" y="260"/>
                  </a:cubicBezTo>
                  <a:cubicBezTo>
                    <a:pt x="4156" y="291"/>
                    <a:pt x="4200" y="322"/>
                    <a:pt x="4245" y="349"/>
                  </a:cubicBezTo>
                  <a:cubicBezTo>
                    <a:pt x="4290" y="377"/>
                    <a:pt x="4337" y="403"/>
                    <a:pt x="4385" y="424"/>
                  </a:cubicBezTo>
                  <a:cubicBezTo>
                    <a:pt x="4434" y="446"/>
                    <a:pt x="4484" y="463"/>
                    <a:pt x="4535" y="476"/>
                  </a:cubicBezTo>
                  <a:cubicBezTo>
                    <a:pt x="4587" y="489"/>
                    <a:pt x="4640" y="498"/>
                    <a:pt x="4693" y="500"/>
                  </a:cubicBezTo>
                  <a:cubicBezTo>
                    <a:pt x="4746" y="502"/>
                    <a:pt x="4799" y="498"/>
                    <a:pt x="4851" y="487"/>
                  </a:cubicBezTo>
                  <a:cubicBezTo>
                    <a:pt x="4799" y="498"/>
                    <a:pt x="4746" y="503"/>
                    <a:pt x="4693" y="501"/>
                  </a:cubicBezTo>
                  <a:cubicBezTo>
                    <a:pt x="4640" y="498"/>
                    <a:pt x="4587" y="490"/>
                    <a:pt x="4535" y="477"/>
                  </a:cubicBezTo>
                  <a:cubicBezTo>
                    <a:pt x="4484" y="464"/>
                    <a:pt x="4433" y="447"/>
                    <a:pt x="4385" y="425"/>
                  </a:cubicBezTo>
                  <a:cubicBezTo>
                    <a:pt x="4336" y="404"/>
                    <a:pt x="4289" y="379"/>
                    <a:pt x="4244" y="351"/>
                  </a:cubicBezTo>
                  <a:cubicBezTo>
                    <a:pt x="4199" y="323"/>
                    <a:pt x="4155" y="293"/>
                    <a:pt x="4112" y="262"/>
                  </a:cubicBezTo>
                  <a:cubicBezTo>
                    <a:pt x="4069" y="231"/>
                    <a:pt x="4027" y="199"/>
                    <a:pt x="3985" y="167"/>
                  </a:cubicBezTo>
                  <a:cubicBezTo>
                    <a:pt x="3963" y="151"/>
                    <a:pt x="3942" y="135"/>
                    <a:pt x="3921" y="119"/>
                  </a:cubicBezTo>
                  <a:cubicBezTo>
                    <a:pt x="3910" y="111"/>
                    <a:pt x="3899" y="104"/>
                    <a:pt x="3888" y="97"/>
                  </a:cubicBezTo>
                  <a:cubicBezTo>
                    <a:pt x="3877" y="89"/>
                    <a:pt x="3865" y="83"/>
                    <a:pt x="3854" y="77"/>
                  </a:cubicBezTo>
                  <a:cubicBezTo>
                    <a:pt x="3807" y="52"/>
                    <a:pt x="3756" y="35"/>
                    <a:pt x="3704" y="24"/>
                  </a:cubicBezTo>
                  <a:cubicBezTo>
                    <a:pt x="3653" y="12"/>
                    <a:pt x="3600" y="6"/>
                    <a:pt x="3547" y="5"/>
                  </a:cubicBezTo>
                  <a:cubicBezTo>
                    <a:pt x="3494" y="3"/>
                    <a:pt x="3441" y="7"/>
                    <a:pt x="3389" y="16"/>
                  </a:cubicBezTo>
                  <a:cubicBezTo>
                    <a:pt x="3336" y="25"/>
                    <a:pt x="3285" y="39"/>
                    <a:pt x="3236" y="58"/>
                  </a:cubicBezTo>
                  <a:cubicBezTo>
                    <a:pt x="3186" y="77"/>
                    <a:pt x="3139" y="101"/>
                    <a:pt x="3092" y="126"/>
                  </a:cubicBezTo>
                  <a:cubicBezTo>
                    <a:pt x="3046" y="152"/>
                    <a:pt x="3001" y="180"/>
                    <a:pt x="2955" y="208"/>
                  </a:cubicBezTo>
                  <a:cubicBezTo>
                    <a:pt x="2910" y="235"/>
                    <a:pt x="2865" y="263"/>
                    <a:pt x="2819" y="290"/>
                  </a:cubicBezTo>
                  <a:cubicBezTo>
                    <a:pt x="2773" y="317"/>
                    <a:pt x="2727" y="343"/>
                    <a:pt x="2679" y="366"/>
                  </a:cubicBezTo>
                  <a:cubicBezTo>
                    <a:pt x="2631" y="390"/>
                    <a:pt x="2583" y="411"/>
                    <a:pt x="2532" y="426"/>
                  </a:cubicBezTo>
                  <a:cubicBezTo>
                    <a:pt x="2430" y="457"/>
                    <a:pt x="2322" y="470"/>
                    <a:pt x="2216" y="462"/>
                  </a:cubicBezTo>
                  <a:cubicBezTo>
                    <a:pt x="2110" y="454"/>
                    <a:pt x="2006" y="427"/>
                    <a:pt x="1905" y="398"/>
                  </a:cubicBezTo>
                  <a:cubicBezTo>
                    <a:pt x="1866" y="388"/>
                    <a:pt x="1866" y="388"/>
                    <a:pt x="1866" y="388"/>
                  </a:cubicBezTo>
                  <a:cubicBezTo>
                    <a:pt x="1847" y="382"/>
                    <a:pt x="1847" y="382"/>
                    <a:pt x="1847" y="382"/>
                  </a:cubicBezTo>
                  <a:cubicBezTo>
                    <a:pt x="1841" y="381"/>
                    <a:pt x="1834" y="379"/>
                    <a:pt x="1828" y="378"/>
                  </a:cubicBezTo>
                  <a:cubicBezTo>
                    <a:pt x="1802" y="373"/>
                    <a:pt x="1775" y="369"/>
                    <a:pt x="1749" y="368"/>
                  </a:cubicBezTo>
                  <a:cubicBezTo>
                    <a:pt x="1696" y="365"/>
                    <a:pt x="1643" y="369"/>
                    <a:pt x="1590" y="372"/>
                  </a:cubicBezTo>
                  <a:cubicBezTo>
                    <a:pt x="1537" y="376"/>
                    <a:pt x="1484" y="381"/>
                    <a:pt x="1431" y="385"/>
                  </a:cubicBezTo>
                  <a:cubicBezTo>
                    <a:pt x="1412" y="386"/>
                    <a:pt x="1412" y="386"/>
                    <a:pt x="1412" y="386"/>
                  </a:cubicBezTo>
                  <a:cubicBezTo>
                    <a:pt x="1392" y="387"/>
                    <a:pt x="1392" y="387"/>
                    <a:pt x="1392" y="387"/>
                  </a:cubicBezTo>
                  <a:cubicBezTo>
                    <a:pt x="1352" y="388"/>
                    <a:pt x="1352" y="388"/>
                    <a:pt x="1352" y="388"/>
                  </a:cubicBezTo>
                  <a:cubicBezTo>
                    <a:pt x="1339" y="389"/>
                    <a:pt x="1325" y="389"/>
                    <a:pt x="1312" y="389"/>
                  </a:cubicBezTo>
                  <a:cubicBezTo>
                    <a:pt x="1299" y="390"/>
                    <a:pt x="1286" y="390"/>
                    <a:pt x="1272" y="390"/>
                  </a:cubicBezTo>
                  <a:cubicBezTo>
                    <a:pt x="1166" y="389"/>
                    <a:pt x="1060" y="383"/>
                    <a:pt x="954" y="383"/>
                  </a:cubicBezTo>
                  <a:cubicBezTo>
                    <a:pt x="848" y="383"/>
                    <a:pt x="742" y="387"/>
                    <a:pt x="636" y="392"/>
                  </a:cubicBezTo>
                  <a:cubicBezTo>
                    <a:pt x="424" y="402"/>
                    <a:pt x="212" y="419"/>
                    <a:pt x="0" y="4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48">
              <a:extLst>
                <a:ext uri="{FF2B5EF4-FFF2-40B4-BE49-F238E27FC236}">
                  <a16:creationId xmlns:a16="http://schemas.microsoft.com/office/drawing/2014/main" id="{8C39CC46-C8A7-3F52-325A-6D9D1BF2FD6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8825" y="2532063"/>
              <a:ext cx="12114213" cy="1320800"/>
            </a:xfrm>
            <a:custGeom>
              <a:avLst/>
              <a:gdLst>
                <a:gd name="T0" fmla="*/ 637 w 4850"/>
                <a:gd name="T1" fmla="*/ 392 h 528"/>
                <a:gd name="T2" fmla="*/ 1274 w 4850"/>
                <a:gd name="T3" fmla="*/ 428 h 528"/>
                <a:gd name="T4" fmla="*/ 1314 w 4850"/>
                <a:gd name="T5" fmla="*/ 430 h 528"/>
                <a:gd name="T6" fmla="*/ 1394 w 4850"/>
                <a:gd name="T7" fmla="*/ 434 h 528"/>
                <a:gd name="T8" fmla="*/ 1593 w 4850"/>
                <a:gd name="T9" fmla="*/ 433 h 528"/>
                <a:gd name="T10" fmla="*/ 1753 w 4850"/>
                <a:gd name="T11" fmla="*/ 436 h 528"/>
                <a:gd name="T12" fmla="*/ 1911 w 4850"/>
                <a:gd name="T13" fmla="*/ 462 h 528"/>
                <a:gd name="T14" fmla="*/ 2227 w 4850"/>
                <a:gd name="T15" fmla="*/ 491 h 528"/>
                <a:gd name="T16" fmla="*/ 2547 w 4850"/>
                <a:gd name="T17" fmla="*/ 423 h 528"/>
                <a:gd name="T18" fmla="*/ 2575 w 4850"/>
                <a:gd name="T19" fmla="*/ 412 h 528"/>
                <a:gd name="T20" fmla="*/ 2682 w 4850"/>
                <a:gd name="T21" fmla="*/ 359 h 528"/>
                <a:gd name="T22" fmla="*/ 2957 w 4850"/>
                <a:gd name="T23" fmla="*/ 196 h 528"/>
                <a:gd name="T24" fmla="*/ 3241 w 4850"/>
                <a:gd name="T25" fmla="*/ 51 h 528"/>
                <a:gd name="T26" fmla="*/ 3555 w 4850"/>
                <a:gd name="T27" fmla="*/ 2 h 528"/>
                <a:gd name="T28" fmla="*/ 3862 w 4850"/>
                <a:gd name="T29" fmla="*/ 82 h 528"/>
                <a:gd name="T30" fmla="*/ 3990 w 4850"/>
                <a:gd name="T31" fmla="*/ 177 h 528"/>
                <a:gd name="T32" fmla="*/ 4384 w 4850"/>
                <a:gd name="T33" fmla="*/ 446 h 528"/>
                <a:gd name="T34" fmla="*/ 4691 w 4850"/>
                <a:gd name="T35" fmla="*/ 525 h 528"/>
                <a:gd name="T36" fmla="*/ 4691 w 4850"/>
                <a:gd name="T37" fmla="*/ 526 h 528"/>
                <a:gd name="T38" fmla="*/ 4384 w 4850"/>
                <a:gd name="T39" fmla="*/ 447 h 528"/>
                <a:gd name="T40" fmla="*/ 3988 w 4850"/>
                <a:gd name="T41" fmla="*/ 179 h 528"/>
                <a:gd name="T42" fmla="*/ 3860 w 4850"/>
                <a:gd name="T43" fmla="*/ 84 h 528"/>
                <a:gd name="T44" fmla="*/ 3555 w 4850"/>
                <a:gd name="T45" fmla="*/ 5 h 528"/>
                <a:gd name="T46" fmla="*/ 3242 w 4850"/>
                <a:gd name="T47" fmla="*/ 54 h 528"/>
                <a:gd name="T48" fmla="*/ 2958 w 4850"/>
                <a:gd name="T49" fmla="*/ 199 h 528"/>
                <a:gd name="T50" fmla="*/ 2684 w 4850"/>
                <a:gd name="T51" fmla="*/ 362 h 528"/>
                <a:gd name="T52" fmla="*/ 2577 w 4850"/>
                <a:gd name="T53" fmla="*/ 415 h 528"/>
                <a:gd name="T54" fmla="*/ 2549 w 4850"/>
                <a:gd name="T55" fmla="*/ 427 h 528"/>
                <a:gd name="T56" fmla="*/ 2228 w 4850"/>
                <a:gd name="T57" fmla="*/ 495 h 528"/>
                <a:gd name="T58" fmla="*/ 1910 w 4850"/>
                <a:gd name="T59" fmla="*/ 466 h 528"/>
                <a:gd name="T60" fmla="*/ 1753 w 4850"/>
                <a:gd name="T61" fmla="*/ 439 h 528"/>
                <a:gd name="T62" fmla="*/ 1593 w 4850"/>
                <a:gd name="T63" fmla="*/ 436 h 528"/>
                <a:gd name="T64" fmla="*/ 1394 w 4850"/>
                <a:gd name="T65" fmla="*/ 437 h 528"/>
                <a:gd name="T66" fmla="*/ 1314 w 4850"/>
                <a:gd name="T67" fmla="*/ 433 h 528"/>
                <a:gd name="T68" fmla="*/ 1274 w 4850"/>
                <a:gd name="T69" fmla="*/ 430 h 528"/>
                <a:gd name="T70" fmla="*/ 637 w 4850"/>
                <a:gd name="T71" fmla="*/ 394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850" h="528">
                  <a:moveTo>
                    <a:pt x="0" y="431"/>
                  </a:moveTo>
                  <a:cubicBezTo>
                    <a:pt x="212" y="414"/>
                    <a:pt x="424" y="397"/>
                    <a:pt x="637" y="392"/>
                  </a:cubicBezTo>
                  <a:cubicBezTo>
                    <a:pt x="743" y="390"/>
                    <a:pt x="850" y="391"/>
                    <a:pt x="956" y="398"/>
                  </a:cubicBezTo>
                  <a:cubicBezTo>
                    <a:pt x="1063" y="405"/>
                    <a:pt x="1168" y="419"/>
                    <a:pt x="1274" y="428"/>
                  </a:cubicBezTo>
                  <a:cubicBezTo>
                    <a:pt x="1294" y="429"/>
                    <a:pt x="1294" y="429"/>
                    <a:pt x="1294" y="429"/>
                  </a:cubicBezTo>
                  <a:cubicBezTo>
                    <a:pt x="1314" y="430"/>
                    <a:pt x="1314" y="430"/>
                    <a:pt x="1314" y="430"/>
                  </a:cubicBezTo>
                  <a:cubicBezTo>
                    <a:pt x="1354" y="432"/>
                    <a:pt x="1354" y="432"/>
                    <a:pt x="1354" y="432"/>
                  </a:cubicBezTo>
                  <a:cubicBezTo>
                    <a:pt x="1367" y="433"/>
                    <a:pt x="1381" y="434"/>
                    <a:pt x="1394" y="434"/>
                  </a:cubicBezTo>
                  <a:cubicBezTo>
                    <a:pt x="1407" y="434"/>
                    <a:pt x="1420" y="434"/>
                    <a:pt x="1434" y="435"/>
                  </a:cubicBezTo>
                  <a:cubicBezTo>
                    <a:pt x="1487" y="435"/>
                    <a:pt x="1540" y="434"/>
                    <a:pt x="1593" y="433"/>
                  </a:cubicBezTo>
                  <a:cubicBezTo>
                    <a:pt x="1620" y="432"/>
                    <a:pt x="1647" y="432"/>
                    <a:pt x="1673" y="432"/>
                  </a:cubicBezTo>
                  <a:cubicBezTo>
                    <a:pt x="1700" y="432"/>
                    <a:pt x="1726" y="433"/>
                    <a:pt x="1753" y="436"/>
                  </a:cubicBezTo>
                  <a:cubicBezTo>
                    <a:pt x="1780" y="438"/>
                    <a:pt x="1806" y="442"/>
                    <a:pt x="1832" y="447"/>
                  </a:cubicBezTo>
                  <a:cubicBezTo>
                    <a:pt x="1911" y="462"/>
                    <a:pt x="1911" y="462"/>
                    <a:pt x="1911" y="462"/>
                  </a:cubicBezTo>
                  <a:cubicBezTo>
                    <a:pt x="1963" y="472"/>
                    <a:pt x="2015" y="480"/>
                    <a:pt x="2068" y="486"/>
                  </a:cubicBezTo>
                  <a:cubicBezTo>
                    <a:pt x="2121" y="491"/>
                    <a:pt x="2174" y="493"/>
                    <a:pt x="2227" y="491"/>
                  </a:cubicBezTo>
                  <a:cubicBezTo>
                    <a:pt x="2334" y="487"/>
                    <a:pt x="2439" y="465"/>
                    <a:pt x="2538" y="427"/>
                  </a:cubicBezTo>
                  <a:cubicBezTo>
                    <a:pt x="2547" y="423"/>
                    <a:pt x="2547" y="423"/>
                    <a:pt x="2547" y="423"/>
                  </a:cubicBezTo>
                  <a:cubicBezTo>
                    <a:pt x="2557" y="419"/>
                    <a:pt x="2557" y="419"/>
                    <a:pt x="2557" y="419"/>
                  </a:cubicBezTo>
                  <a:cubicBezTo>
                    <a:pt x="2575" y="412"/>
                    <a:pt x="2575" y="412"/>
                    <a:pt x="2575" y="412"/>
                  </a:cubicBezTo>
                  <a:cubicBezTo>
                    <a:pt x="2587" y="406"/>
                    <a:pt x="2599" y="401"/>
                    <a:pt x="2611" y="395"/>
                  </a:cubicBezTo>
                  <a:cubicBezTo>
                    <a:pt x="2635" y="383"/>
                    <a:pt x="2659" y="371"/>
                    <a:pt x="2682" y="359"/>
                  </a:cubicBezTo>
                  <a:cubicBezTo>
                    <a:pt x="2729" y="334"/>
                    <a:pt x="2775" y="306"/>
                    <a:pt x="2820" y="279"/>
                  </a:cubicBezTo>
                  <a:cubicBezTo>
                    <a:pt x="2957" y="196"/>
                    <a:pt x="2957" y="196"/>
                    <a:pt x="2957" y="196"/>
                  </a:cubicBezTo>
                  <a:cubicBezTo>
                    <a:pt x="3002" y="168"/>
                    <a:pt x="3048" y="141"/>
                    <a:pt x="3095" y="116"/>
                  </a:cubicBezTo>
                  <a:cubicBezTo>
                    <a:pt x="3142" y="91"/>
                    <a:pt x="3191" y="69"/>
                    <a:pt x="3241" y="51"/>
                  </a:cubicBezTo>
                  <a:cubicBezTo>
                    <a:pt x="3291" y="33"/>
                    <a:pt x="3343" y="20"/>
                    <a:pt x="3396" y="11"/>
                  </a:cubicBezTo>
                  <a:cubicBezTo>
                    <a:pt x="3448" y="3"/>
                    <a:pt x="3502" y="0"/>
                    <a:pt x="3555" y="2"/>
                  </a:cubicBezTo>
                  <a:cubicBezTo>
                    <a:pt x="3608" y="4"/>
                    <a:pt x="3662" y="10"/>
                    <a:pt x="3713" y="23"/>
                  </a:cubicBezTo>
                  <a:cubicBezTo>
                    <a:pt x="3765" y="36"/>
                    <a:pt x="3816" y="55"/>
                    <a:pt x="3862" y="82"/>
                  </a:cubicBezTo>
                  <a:cubicBezTo>
                    <a:pt x="3885" y="95"/>
                    <a:pt x="3906" y="112"/>
                    <a:pt x="3927" y="128"/>
                  </a:cubicBezTo>
                  <a:cubicBezTo>
                    <a:pt x="3948" y="144"/>
                    <a:pt x="3969" y="161"/>
                    <a:pt x="3990" y="177"/>
                  </a:cubicBezTo>
                  <a:cubicBezTo>
                    <a:pt x="4073" y="244"/>
                    <a:pt x="4155" y="311"/>
                    <a:pt x="4245" y="369"/>
                  </a:cubicBezTo>
                  <a:cubicBezTo>
                    <a:pt x="4290" y="398"/>
                    <a:pt x="4336" y="424"/>
                    <a:pt x="4384" y="446"/>
                  </a:cubicBezTo>
                  <a:cubicBezTo>
                    <a:pt x="4433" y="468"/>
                    <a:pt x="4483" y="487"/>
                    <a:pt x="4534" y="501"/>
                  </a:cubicBezTo>
                  <a:cubicBezTo>
                    <a:pt x="4586" y="514"/>
                    <a:pt x="4638" y="523"/>
                    <a:pt x="4691" y="525"/>
                  </a:cubicBezTo>
                  <a:cubicBezTo>
                    <a:pt x="4745" y="527"/>
                    <a:pt x="4798" y="523"/>
                    <a:pt x="4850" y="511"/>
                  </a:cubicBezTo>
                  <a:cubicBezTo>
                    <a:pt x="4798" y="523"/>
                    <a:pt x="4745" y="528"/>
                    <a:pt x="4691" y="526"/>
                  </a:cubicBezTo>
                  <a:cubicBezTo>
                    <a:pt x="4638" y="523"/>
                    <a:pt x="4585" y="515"/>
                    <a:pt x="4534" y="502"/>
                  </a:cubicBezTo>
                  <a:cubicBezTo>
                    <a:pt x="4482" y="488"/>
                    <a:pt x="4432" y="469"/>
                    <a:pt x="4384" y="447"/>
                  </a:cubicBezTo>
                  <a:cubicBezTo>
                    <a:pt x="4335" y="425"/>
                    <a:pt x="4289" y="399"/>
                    <a:pt x="4244" y="370"/>
                  </a:cubicBezTo>
                  <a:cubicBezTo>
                    <a:pt x="4154" y="313"/>
                    <a:pt x="4071" y="245"/>
                    <a:pt x="3988" y="179"/>
                  </a:cubicBezTo>
                  <a:cubicBezTo>
                    <a:pt x="3967" y="162"/>
                    <a:pt x="3947" y="146"/>
                    <a:pt x="3925" y="130"/>
                  </a:cubicBezTo>
                  <a:cubicBezTo>
                    <a:pt x="3904" y="114"/>
                    <a:pt x="3883" y="97"/>
                    <a:pt x="3860" y="84"/>
                  </a:cubicBezTo>
                  <a:cubicBezTo>
                    <a:pt x="3815" y="57"/>
                    <a:pt x="3764" y="38"/>
                    <a:pt x="3713" y="26"/>
                  </a:cubicBezTo>
                  <a:cubicBezTo>
                    <a:pt x="3661" y="13"/>
                    <a:pt x="3608" y="6"/>
                    <a:pt x="3555" y="5"/>
                  </a:cubicBezTo>
                  <a:cubicBezTo>
                    <a:pt x="3502" y="3"/>
                    <a:pt x="3449" y="6"/>
                    <a:pt x="3396" y="14"/>
                  </a:cubicBezTo>
                  <a:cubicBezTo>
                    <a:pt x="3344" y="23"/>
                    <a:pt x="3292" y="36"/>
                    <a:pt x="3242" y="54"/>
                  </a:cubicBezTo>
                  <a:cubicBezTo>
                    <a:pt x="3192" y="72"/>
                    <a:pt x="3144" y="94"/>
                    <a:pt x="3097" y="119"/>
                  </a:cubicBezTo>
                  <a:cubicBezTo>
                    <a:pt x="3050" y="144"/>
                    <a:pt x="3004" y="171"/>
                    <a:pt x="2958" y="199"/>
                  </a:cubicBezTo>
                  <a:cubicBezTo>
                    <a:pt x="2822" y="282"/>
                    <a:pt x="2822" y="282"/>
                    <a:pt x="2822" y="282"/>
                  </a:cubicBezTo>
                  <a:cubicBezTo>
                    <a:pt x="2777" y="310"/>
                    <a:pt x="2731" y="337"/>
                    <a:pt x="2684" y="362"/>
                  </a:cubicBezTo>
                  <a:cubicBezTo>
                    <a:pt x="2661" y="375"/>
                    <a:pt x="2637" y="387"/>
                    <a:pt x="2613" y="399"/>
                  </a:cubicBezTo>
                  <a:cubicBezTo>
                    <a:pt x="2601" y="404"/>
                    <a:pt x="2589" y="410"/>
                    <a:pt x="2577" y="415"/>
                  </a:cubicBezTo>
                  <a:cubicBezTo>
                    <a:pt x="2558" y="423"/>
                    <a:pt x="2558" y="423"/>
                    <a:pt x="2558" y="423"/>
                  </a:cubicBezTo>
                  <a:cubicBezTo>
                    <a:pt x="2549" y="427"/>
                    <a:pt x="2549" y="427"/>
                    <a:pt x="2549" y="427"/>
                  </a:cubicBezTo>
                  <a:cubicBezTo>
                    <a:pt x="2540" y="431"/>
                    <a:pt x="2540" y="431"/>
                    <a:pt x="2540" y="431"/>
                  </a:cubicBezTo>
                  <a:cubicBezTo>
                    <a:pt x="2440" y="469"/>
                    <a:pt x="2334" y="491"/>
                    <a:pt x="2228" y="495"/>
                  </a:cubicBezTo>
                  <a:cubicBezTo>
                    <a:pt x="2174" y="497"/>
                    <a:pt x="2121" y="494"/>
                    <a:pt x="2068" y="489"/>
                  </a:cubicBezTo>
                  <a:cubicBezTo>
                    <a:pt x="2015" y="484"/>
                    <a:pt x="1962" y="476"/>
                    <a:pt x="1910" y="466"/>
                  </a:cubicBezTo>
                  <a:cubicBezTo>
                    <a:pt x="1832" y="450"/>
                    <a:pt x="1832" y="450"/>
                    <a:pt x="1832" y="450"/>
                  </a:cubicBezTo>
                  <a:cubicBezTo>
                    <a:pt x="1806" y="445"/>
                    <a:pt x="1779" y="441"/>
                    <a:pt x="1753" y="439"/>
                  </a:cubicBezTo>
                  <a:cubicBezTo>
                    <a:pt x="1726" y="437"/>
                    <a:pt x="1700" y="435"/>
                    <a:pt x="1673" y="435"/>
                  </a:cubicBezTo>
                  <a:cubicBezTo>
                    <a:pt x="1647" y="435"/>
                    <a:pt x="1620" y="435"/>
                    <a:pt x="1593" y="436"/>
                  </a:cubicBezTo>
                  <a:cubicBezTo>
                    <a:pt x="1540" y="436"/>
                    <a:pt x="1487" y="438"/>
                    <a:pt x="1434" y="437"/>
                  </a:cubicBezTo>
                  <a:cubicBezTo>
                    <a:pt x="1420" y="437"/>
                    <a:pt x="1407" y="437"/>
                    <a:pt x="1394" y="437"/>
                  </a:cubicBezTo>
                  <a:cubicBezTo>
                    <a:pt x="1380" y="436"/>
                    <a:pt x="1367" y="436"/>
                    <a:pt x="1354" y="435"/>
                  </a:cubicBezTo>
                  <a:cubicBezTo>
                    <a:pt x="1314" y="433"/>
                    <a:pt x="1314" y="433"/>
                    <a:pt x="1314" y="433"/>
                  </a:cubicBezTo>
                  <a:cubicBezTo>
                    <a:pt x="1294" y="432"/>
                    <a:pt x="1294" y="432"/>
                    <a:pt x="1294" y="432"/>
                  </a:cubicBezTo>
                  <a:cubicBezTo>
                    <a:pt x="1274" y="430"/>
                    <a:pt x="1274" y="430"/>
                    <a:pt x="1274" y="430"/>
                  </a:cubicBezTo>
                  <a:cubicBezTo>
                    <a:pt x="1168" y="422"/>
                    <a:pt x="1062" y="407"/>
                    <a:pt x="956" y="400"/>
                  </a:cubicBezTo>
                  <a:cubicBezTo>
                    <a:pt x="850" y="393"/>
                    <a:pt x="743" y="392"/>
                    <a:pt x="637" y="394"/>
                  </a:cubicBezTo>
                  <a:cubicBezTo>
                    <a:pt x="424" y="398"/>
                    <a:pt x="212" y="415"/>
                    <a:pt x="0" y="4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49">
              <a:extLst>
                <a:ext uri="{FF2B5EF4-FFF2-40B4-BE49-F238E27FC236}">
                  <a16:creationId xmlns:a16="http://schemas.microsoft.com/office/drawing/2014/main" id="{7046B9BD-EF0F-B4CA-69C9-D9AB97FCA91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4063" y="2501900"/>
              <a:ext cx="12114213" cy="1385888"/>
            </a:xfrm>
            <a:custGeom>
              <a:avLst/>
              <a:gdLst>
                <a:gd name="T0" fmla="*/ 0 w 4850"/>
                <a:gd name="T1" fmla="*/ 433 h 554"/>
                <a:gd name="T2" fmla="*/ 320 w 4850"/>
                <a:gd name="T3" fmla="*/ 405 h 554"/>
                <a:gd name="T4" fmla="*/ 641 w 4850"/>
                <a:gd name="T5" fmla="*/ 396 h 554"/>
                <a:gd name="T6" fmla="*/ 961 w 4850"/>
                <a:gd name="T7" fmla="*/ 419 h 554"/>
                <a:gd name="T8" fmla="*/ 1277 w 4850"/>
                <a:gd name="T9" fmla="*/ 474 h 554"/>
                <a:gd name="T10" fmla="*/ 1436 w 4850"/>
                <a:gd name="T11" fmla="*/ 492 h 554"/>
                <a:gd name="T12" fmla="*/ 1596 w 4850"/>
                <a:gd name="T13" fmla="*/ 500 h 554"/>
                <a:gd name="T14" fmla="*/ 1756 w 4850"/>
                <a:gd name="T15" fmla="*/ 508 h 554"/>
                <a:gd name="T16" fmla="*/ 1796 w 4850"/>
                <a:gd name="T17" fmla="*/ 512 h 554"/>
                <a:gd name="T18" fmla="*/ 1836 w 4850"/>
                <a:gd name="T19" fmla="*/ 517 h 554"/>
                <a:gd name="T20" fmla="*/ 1916 w 4850"/>
                <a:gd name="T21" fmla="*/ 526 h 554"/>
                <a:gd name="T22" fmla="*/ 2076 w 4850"/>
                <a:gd name="T23" fmla="*/ 532 h 554"/>
                <a:gd name="T24" fmla="*/ 2236 w 4850"/>
                <a:gd name="T25" fmla="*/ 520 h 554"/>
                <a:gd name="T26" fmla="*/ 2542 w 4850"/>
                <a:gd name="T27" fmla="*/ 431 h 554"/>
                <a:gd name="T28" fmla="*/ 2821 w 4850"/>
                <a:gd name="T29" fmla="*/ 274 h 554"/>
                <a:gd name="T30" fmla="*/ 2958 w 4850"/>
                <a:gd name="T31" fmla="*/ 190 h 554"/>
                <a:gd name="T32" fmla="*/ 3098 w 4850"/>
                <a:gd name="T33" fmla="*/ 112 h 554"/>
                <a:gd name="T34" fmla="*/ 3171 w 4850"/>
                <a:gd name="T35" fmla="*/ 78 h 554"/>
                <a:gd name="T36" fmla="*/ 3246 w 4850"/>
                <a:gd name="T37" fmla="*/ 49 h 554"/>
                <a:gd name="T38" fmla="*/ 3402 w 4850"/>
                <a:gd name="T39" fmla="*/ 11 h 554"/>
                <a:gd name="T40" fmla="*/ 3562 w 4850"/>
                <a:gd name="T41" fmla="*/ 2 h 554"/>
                <a:gd name="T42" fmla="*/ 3721 w 4850"/>
                <a:gd name="T43" fmla="*/ 26 h 554"/>
                <a:gd name="T44" fmla="*/ 3867 w 4850"/>
                <a:gd name="T45" fmla="*/ 90 h 554"/>
                <a:gd name="T46" fmla="*/ 3900 w 4850"/>
                <a:gd name="T47" fmla="*/ 114 h 554"/>
                <a:gd name="T48" fmla="*/ 3931 w 4850"/>
                <a:gd name="T49" fmla="*/ 139 h 554"/>
                <a:gd name="T50" fmla="*/ 3993 w 4850"/>
                <a:gd name="T51" fmla="*/ 190 h 554"/>
                <a:gd name="T52" fmla="*/ 4245 w 4850"/>
                <a:gd name="T53" fmla="*/ 389 h 554"/>
                <a:gd name="T54" fmla="*/ 4533 w 4850"/>
                <a:gd name="T55" fmla="*/ 526 h 554"/>
                <a:gd name="T56" fmla="*/ 4691 w 4850"/>
                <a:gd name="T57" fmla="*/ 551 h 554"/>
                <a:gd name="T58" fmla="*/ 4850 w 4850"/>
                <a:gd name="T59" fmla="*/ 537 h 554"/>
                <a:gd name="T60" fmla="*/ 4691 w 4850"/>
                <a:gd name="T61" fmla="*/ 552 h 554"/>
                <a:gd name="T62" fmla="*/ 4533 w 4850"/>
                <a:gd name="T63" fmla="*/ 527 h 554"/>
                <a:gd name="T64" fmla="*/ 4244 w 4850"/>
                <a:gd name="T65" fmla="*/ 390 h 554"/>
                <a:gd name="T66" fmla="*/ 3991 w 4850"/>
                <a:gd name="T67" fmla="*/ 192 h 554"/>
                <a:gd name="T68" fmla="*/ 3930 w 4850"/>
                <a:gd name="T69" fmla="*/ 141 h 554"/>
                <a:gd name="T70" fmla="*/ 3898 w 4850"/>
                <a:gd name="T71" fmla="*/ 116 h 554"/>
                <a:gd name="T72" fmla="*/ 3866 w 4850"/>
                <a:gd name="T73" fmla="*/ 92 h 554"/>
                <a:gd name="T74" fmla="*/ 3720 w 4850"/>
                <a:gd name="T75" fmla="*/ 28 h 554"/>
                <a:gd name="T76" fmla="*/ 3562 w 4850"/>
                <a:gd name="T77" fmla="*/ 5 h 554"/>
                <a:gd name="T78" fmla="*/ 3402 w 4850"/>
                <a:gd name="T79" fmla="*/ 14 h 554"/>
                <a:gd name="T80" fmla="*/ 3247 w 4850"/>
                <a:gd name="T81" fmla="*/ 52 h 554"/>
                <a:gd name="T82" fmla="*/ 3172 w 4850"/>
                <a:gd name="T83" fmla="*/ 81 h 554"/>
                <a:gd name="T84" fmla="*/ 3100 w 4850"/>
                <a:gd name="T85" fmla="*/ 115 h 554"/>
                <a:gd name="T86" fmla="*/ 2960 w 4850"/>
                <a:gd name="T87" fmla="*/ 193 h 554"/>
                <a:gd name="T88" fmla="*/ 2823 w 4850"/>
                <a:gd name="T89" fmla="*/ 277 h 554"/>
                <a:gd name="T90" fmla="*/ 2544 w 4850"/>
                <a:gd name="T91" fmla="*/ 434 h 554"/>
                <a:gd name="T92" fmla="*/ 2236 w 4850"/>
                <a:gd name="T93" fmla="*/ 524 h 554"/>
                <a:gd name="T94" fmla="*/ 2076 w 4850"/>
                <a:gd name="T95" fmla="*/ 535 h 554"/>
                <a:gd name="T96" fmla="*/ 1916 w 4850"/>
                <a:gd name="T97" fmla="*/ 529 h 554"/>
                <a:gd name="T98" fmla="*/ 1836 w 4850"/>
                <a:gd name="T99" fmla="*/ 520 h 554"/>
                <a:gd name="T100" fmla="*/ 1796 w 4850"/>
                <a:gd name="T101" fmla="*/ 515 h 554"/>
                <a:gd name="T102" fmla="*/ 1756 w 4850"/>
                <a:gd name="T103" fmla="*/ 511 h 554"/>
                <a:gd name="T104" fmla="*/ 1596 w 4850"/>
                <a:gd name="T105" fmla="*/ 503 h 554"/>
                <a:gd name="T106" fmla="*/ 1436 w 4850"/>
                <a:gd name="T107" fmla="*/ 495 h 554"/>
                <a:gd name="T108" fmla="*/ 1276 w 4850"/>
                <a:gd name="T109" fmla="*/ 476 h 554"/>
                <a:gd name="T110" fmla="*/ 960 w 4850"/>
                <a:gd name="T111" fmla="*/ 422 h 554"/>
                <a:gd name="T112" fmla="*/ 641 w 4850"/>
                <a:gd name="T113" fmla="*/ 398 h 554"/>
                <a:gd name="T114" fmla="*/ 320 w 4850"/>
                <a:gd name="T115" fmla="*/ 406 h 554"/>
                <a:gd name="T116" fmla="*/ 0 w 4850"/>
                <a:gd name="T117" fmla="*/ 433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50" h="554">
                  <a:moveTo>
                    <a:pt x="0" y="433"/>
                  </a:moveTo>
                  <a:cubicBezTo>
                    <a:pt x="107" y="422"/>
                    <a:pt x="213" y="412"/>
                    <a:pt x="320" y="405"/>
                  </a:cubicBezTo>
                  <a:cubicBezTo>
                    <a:pt x="427" y="399"/>
                    <a:pt x="534" y="395"/>
                    <a:pt x="641" y="396"/>
                  </a:cubicBezTo>
                  <a:cubicBezTo>
                    <a:pt x="748" y="398"/>
                    <a:pt x="855" y="405"/>
                    <a:pt x="961" y="419"/>
                  </a:cubicBezTo>
                  <a:cubicBezTo>
                    <a:pt x="1067" y="434"/>
                    <a:pt x="1171" y="457"/>
                    <a:pt x="1277" y="474"/>
                  </a:cubicBezTo>
                  <a:cubicBezTo>
                    <a:pt x="1330" y="482"/>
                    <a:pt x="1383" y="488"/>
                    <a:pt x="1436" y="492"/>
                  </a:cubicBezTo>
                  <a:cubicBezTo>
                    <a:pt x="1489" y="496"/>
                    <a:pt x="1543" y="498"/>
                    <a:pt x="1596" y="500"/>
                  </a:cubicBezTo>
                  <a:cubicBezTo>
                    <a:pt x="1650" y="501"/>
                    <a:pt x="1703" y="503"/>
                    <a:pt x="1756" y="508"/>
                  </a:cubicBezTo>
                  <a:cubicBezTo>
                    <a:pt x="1770" y="509"/>
                    <a:pt x="1783" y="510"/>
                    <a:pt x="1796" y="512"/>
                  </a:cubicBezTo>
                  <a:cubicBezTo>
                    <a:pt x="1836" y="517"/>
                    <a:pt x="1836" y="517"/>
                    <a:pt x="1836" y="517"/>
                  </a:cubicBezTo>
                  <a:cubicBezTo>
                    <a:pt x="1863" y="520"/>
                    <a:pt x="1889" y="523"/>
                    <a:pt x="1916" y="526"/>
                  </a:cubicBezTo>
                  <a:cubicBezTo>
                    <a:pt x="1969" y="530"/>
                    <a:pt x="2023" y="532"/>
                    <a:pt x="2076" y="532"/>
                  </a:cubicBezTo>
                  <a:cubicBezTo>
                    <a:pt x="2129" y="531"/>
                    <a:pt x="2183" y="528"/>
                    <a:pt x="2236" y="520"/>
                  </a:cubicBezTo>
                  <a:cubicBezTo>
                    <a:pt x="2341" y="505"/>
                    <a:pt x="2445" y="475"/>
                    <a:pt x="2542" y="431"/>
                  </a:cubicBezTo>
                  <a:cubicBezTo>
                    <a:pt x="2639" y="386"/>
                    <a:pt x="2730" y="330"/>
                    <a:pt x="2821" y="274"/>
                  </a:cubicBezTo>
                  <a:cubicBezTo>
                    <a:pt x="2867" y="245"/>
                    <a:pt x="2912" y="217"/>
                    <a:pt x="2958" y="190"/>
                  </a:cubicBezTo>
                  <a:cubicBezTo>
                    <a:pt x="3004" y="162"/>
                    <a:pt x="3050" y="136"/>
                    <a:pt x="3098" y="112"/>
                  </a:cubicBezTo>
                  <a:cubicBezTo>
                    <a:pt x="3122" y="100"/>
                    <a:pt x="3146" y="88"/>
                    <a:pt x="3171" y="78"/>
                  </a:cubicBezTo>
                  <a:cubicBezTo>
                    <a:pt x="3196" y="67"/>
                    <a:pt x="3221" y="58"/>
                    <a:pt x="3246" y="49"/>
                  </a:cubicBezTo>
                  <a:cubicBezTo>
                    <a:pt x="3297" y="32"/>
                    <a:pt x="3349" y="19"/>
                    <a:pt x="3402" y="11"/>
                  </a:cubicBezTo>
                  <a:cubicBezTo>
                    <a:pt x="3455" y="3"/>
                    <a:pt x="3509" y="0"/>
                    <a:pt x="3562" y="2"/>
                  </a:cubicBezTo>
                  <a:cubicBezTo>
                    <a:pt x="3616" y="4"/>
                    <a:pt x="3669" y="12"/>
                    <a:pt x="3721" y="26"/>
                  </a:cubicBezTo>
                  <a:cubicBezTo>
                    <a:pt x="3772" y="40"/>
                    <a:pt x="3823" y="61"/>
                    <a:pt x="3867" y="90"/>
                  </a:cubicBezTo>
                  <a:cubicBezTo>
                    <a:pt x="3879" y="98"/>
                    <a:pt x="3889" y="106"/>
                    <a:pt x="3900" y="114"/>
                  </a:cubicBezTo>
                  <a:cubicBezTo>
                    <a:pt x="3910" y="122"/>
                    <a:pt x="3921" y="131"/>
                    <a:pt x="3931" y="139"/>
                  </a:cubicBezTo>
                  <a:cubicBezTo>
                    <a:pt x="3952" y="156"/>
                    <a:pt x="3972" y="173"/>
                    <a:pt x="3993" y="190"/>
                  </a:cubicBezTo>
                  <a:cubicBezTo>
                    <a:pt x="4075" y="259"/>
                    <a:pt x="4156" y="329"/>
                    <a:pt x="4245" y="389"/>
                  </a:cubicBezTo>
                  <a:cubicBezTo>
                    <a:pt x="4333" y="449"/>
                    <a:pt x="4430" y="497"/>
                    <a:pt x="4533" y="526"/>
                  </a:cubicBezTo>
                  <a:cubicBezTo>
                    <a:pt x="4585" y="540"/>
                    <a:pt x="4638" y="549"/>
                    <a:pt x="4691" y="551"/>
                  </a:cubicBezTo>
                  <a:cubicBezTo>
                    <a:pt x="4744" y="554"/>
                    <a:pt x="4798" y="549"/>
                    <a:pt x="4850" y="537"/>
                  </a:cubicBezTo>
                  <a:cubicBezTo>
                    <a:pt x="4798" y="549"/>
                    <a:pt x="4744" y="554"/>
                    <a:pt x="4691" y="552"/>
                  </a:cubicBezTo>
                  <a:cubicBezTo>
                    <a:pt x="4638" y="550"/>
                    <a:pt x="4584" y="540"/>
                    <a:pt x="4533" y="527"/>
                  </a:cubicBezTo>
                  <a:cubicBezTo>
                    <a:pt x="4429" y="498"/>
                    <a:pt x="4332" y="450"/>
                    <a:pt x="4244" y="390"/>
                  </a:cubicBezTo>
                  <a:cubicBezTo>
                    <a:pt x="4155" y="331"/>
                    <a:pt x="4073" y="261"/>
                    <a:pt x="3991" y="192"/>
                  </a:cubicBezTo>
                  <a:cubicBezTo>
                    <a:pt x="3971" y="175"/>
                    <a:pt x="3950" y="158"/>
                    <a:pt x="3930" y="141"/>
                  </a:cubicBezTo>
                  <a:cubicBezTo>
                    <a:pt x="3919" y="133"/>
                    <a:pt x="3909" y="124"/>
                    <a:pt x="3898" y="116"/>
                  </a:cubicBezTo>
                  <a:cubicBezTo>
                    <a:pt x="3888" y="108"/>
                    <a:pt x="3877" y="100"/>
                    <a:pt x="3866" y="92"/>
                  </a:cubicBezTo>
                  <a:cubicBezTo>
                    <a:pt x="3821" y="63"/>
                    <a:pt x="3772" y="42"/>
                    <a:pt x="3720" y="28"/>
                  </a:cubicBezTo>
                  <a:cubicBezTo>
                    <a:pt x="3669" y="15"/>
                    <a:pt x="3615" y="7"/>
                    <a:pt x="3562" y="5"/>
                  </a:cubicBezTo>
                  <a:cubicBezTo>
                    <a:pt x="3509" y="3"/>
                    <a:pt x="3455" y="6"/>
                    <a:pt x="3402" y="14"/>
                  </a:cubicBezTo>
                  <a:cubicBezTo>
                    <a:pt x="3350" y="22"/>
                    <a:pt x="3298" y="35"/>
                    <a:pt x="3247" y="52"/>
                  </a:cubicBezTo>
                  <a:cubicBezTo>
                    <a:pt x="3222" y="61"/>
                    <a:pt x="3197" y="70"/>
                    <a:pt x="3172" y="81"/>
                  </a:cubicBezTo>
                  <a:cubicBezTo>
                    <a:pt x="3148" y="91"/>
                    <a:pt x="3124" y="103"/>
                    <a:pt x="3100" y="115"/>
                  </a:cubicBezTo>
                  <a:cubicBezTo>
                    <a:pt x="3052" y="139"/>
                    <a:pt x="3006" y="165"/>
                    <a:pt x="2960" y="193"/>
                  </a:cubicBezTo>
                  <a:cubicBezTo>
                    <a:pt x="2914" y="220"/>
                    <a:pt x="2869" y="249"/>
                    <a:pt x="2823" y="277"/>
                  </a:cubicBezTo>
                  <a:cubicBezTo>
                    <a:pt x="2732" y="333"/>
                    <a:pt x="2641" y="389"/>
                    <a:pt x="2544" y="434"/>
                  </a:cubicBezTo>
                  <a:cubicBezTo>
                    <a:pt x="2446" y="479"/>
                    <a:pt x="2342" y="509"/>
                    <a:pt x="2236" y="524"/>
                  </a:cubicBezTo>
                  <a:cubicBezTo>
                    <a:pt x="2183" y="531"/>
                    <a:pt x="2129" y="535"/>
                    <a:pt x="2076" y="535"/>
                  </a:cubicBezTo>
                  <a:cubicBezTo>
                    <a:pt x="2022" y="536"/>
                    <a:pt x="1969" y="534"/>
                    <a:pt x="1916" y="529"/>
                  </a:cubicBezTo>
                  <a:cubicBezTo>
                    <a:pt x="1889" y="527"/>
                    <a:pt x="1862" y="523"/>
                    <a:pt x="1836" y="520"/>
                  </a:cubicBezTo>
                  <a:cubicBezTo>
                    <a:pt x="1796" y="515"/>
                    <a:pt x="1796" y="515"/>
                    <a:pt x="1796" y="515"/>
                  </a:cubicBezTo>
                  <a:cubicBezTo>
                    <a:pt x="1783" y="514"/>
                    <a:pt x="1769" y="512"/>
                    <a:pt x="1756" y="511"/>
                  </a:cubicBezTo>
                  <a:cubicBezTo>
                    <a:pt x="1703" y="506"/>
                    <a:pt x="1650" y="504"/>
                    <a:pt x="1596" y="503"/>
                  </a:cubicBezTo>
                  <a:cubicBezTo>
                    <a:pt x="1543" y="501"/>
                    <a:pt x="1489" y="499"/>
                    <a:pt x="1436" y="495"/>
                  </a:cubicBezTo>
                  <a:cubicBezTo>
                    <a:pt x="1382" y="491"/>
                    <a:pt x="1329" y="485"/>
                    <a:pt x="1276" y="476"/>
                  </a:cubicBezTo>
                  <a:cubicBezTo>
                    <a:pt x="1171" y="459"/>
                    <a:pt x="1066" y="436"/>
                    <a:pt x="960" y="422"/>
                  </a:cubicBezTo>
                  <a:cubicBezTo>
                    <a:pt x="854" y="407"/>
                    <a:pt x="747" y="400"/>
                    <a:pt x="641" y="398"/>
                  </a:cubicBezTo>
                  <a:cubicBezTo>
                    <a:pt x="534" y="396"/>
                    <a:pt x="427" y="400"/>
                    <a:pt x="320" y="406"/>
                  </a:cubicBezTo>
                  <a:cubicBezTo>
                    <a:pt x="213" y="412"/>
                    <a:pt x="107" y="422"/>
                    <a:pt x="0" y="4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50">
              <a:extLst>
                <a:ext uri="{FF2B5EF4-FFF2-40B4-BE49-F238E27FC236}">
                  <a16:creationId xmlns:a16="http://schemas.microsoft.com/office/drawing/2014/main" id="{E46D7304-443C-6F05-BC97-6D7AC80954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2475" y="2471738"/>
              <a:ext cx="12111038" cy="1468438"/>
            </a:xfrm>
            <a:custGeom>
              <a:avLst/>
              <a:gdLst>
                <a:gd name="T0" fmla="*/ 321 w 4849"/>
                <a:gd name="T1" fmla="*/ 404 h 587"/>
                <a:gd name="T2" fmla="*/ 563 w 4849"/>
                <a:gd name="T3" fmla="*/ 399 h 587"/>
                <a:gd name="T4" fmla="*/ 805 w 4849"/>
                <a:gd name="T5" fmla="*/ 417 h 587"/>
                <a:gd name="T6" fmla="*/ 845 w 4849"/>
                <a:gd name="T7" fmla="*/ 422 h 587"/>
                <a:gd name="T8" fmla="*/ 925 w 4849"/>
                <a:gd name="T9" fmla="*/ 436 h 587"/>
                <a:gd name="T10" fmla="*/ 964 w 4849"/>
                <a:gd name="T11" fmla="*/ 444 h 587"/>
                <a:gd name="T12" fmla="*/ 1436 w 4849"/>
                <a:gd name="T13" fmla="*/ 553 h 587"/>
                <a:gd name="T14" fmla="*/ 1758 w 4849"/>
                <a:gd name="T15" fmla="*/ 578 h 587"/>
                <a:gd name="T16" fmla="*/ 1919 w 4849"/>
                <a:gd name="T17" fmla="*/ 583 h 587"/>
                <a:gd name="T18" fmla="*/ 2238 w 4849"/>
                <a:gd name="T19" fmla="*/ 546 h 587"/>
                <a:gd name="T20" fmla="*/ 3098 w 4849"/>
                <a:gd name="T21" fmla="*/ 109 h 587"/>
                <a:gd name="T22" fmla="*/ 3566 w 4849"/>
                <a:gd name="T23" fmla="*/ 2 h 587"/>
                <a:gd name="T24" fmla="*/ 3870 w 4849"/>
                <a:gd name="T25" fmla="*/ 99 h 587"/>
                <a:gd name="T26" fmla="*/ 3933 w 4849"/>
                <a:gd name="T27" fmla="*/ 150 h 587"/>
                <a:gd name="T28" fmla="*/ 4242 w 4849"/>
                <a:gd name="T29" fmla="*/ 408 h 587"/>
                <a:gd name="T30" fmla="*/ 4531 w 4849"/>
                <a:gd name="T31" fmla="*/ 551 h 587"/>
                <a:gd name="T32" fmla="*/ 4849 w 4849"/>
                <a:gd name="T33" fmla="*/ 562 h 587"/>
                <a:gd name="T34" fmla="*/ 4530 w 4849"/>
                <a:gd name="T35" fmla="*/ 551 h 587"/>
                <a:gd name="T36" fmla="*/ 4241 w 4849"/>
                <a:gd name="T37" fmla="*/ 410 h 587"/>
                <a:gd name="T38" fmla="*/ 3931 w 4849"/>
                <a:gd name="T39" fmla="*/ 152 h 587"/>
                <a:gd name="T40" fmla="*/ 3869 w 4849"/>
                <a:gd name="T41" fmla="*/ 101 h 587"/>
                <a:gd name="T42" fmla="*/ 3566 w 4849"/>
                <a:gd name="T43" fmla="*/ 5 h 587"/>
                <a:gd name="T44" fmla="*/ 3249 w 4849"/>
                <a:gd name="T45" fmla="*/ 51 h 587"/>
                <a:gd name="T46" fmla="*/ 3099 w 4849"/>
                <a:gd name="T47" fmla="*/ 112 h 587"/>
                <a:gd name="T48" fmla="*/ 2542 w 4849"/>
                <a:gd name="T49" fmla="*/ 438 h 587"/>
                <a:gd name="T50" fmla="*/ 2080 w 4849"/>
                <a:gd name="T51" fmla="*/ 577 h 587"/>
                <a:gd name="T52" fmla="*/ 1838 w 4849"/>
                <a:gd name="T53" fmla="*/ 585 h 587"/>
                <a:gd name="T54" fmla="*/ 1596 w 4849"/>
                <a:gd name="T55" fmla="*/ 572 h 587"/>
                <a:gd name="T56" fmla="*/ 1277 w 4849"/>
                <a:gd name="T57" fmla="*/ 526 h 587"/>
                <a:gd name="T58" fmla="*/ 944 w 4849"/>
                <a:gd name="T59" fmla="*/ 442 h 587"/>
                <a:gd name="T60" fmla="*/ 884 w 4849"/>
                <a:gd name="T61" fmla="*/ 431 h 587"/>
                <a:gd name="T62" fmla="*/ 825 w 4849"/>
                <a:gd name="T63" fmla="*/ 421 h 587"/>
                <a:gd name="T64" fmla="*/ 644 w 4849"/>
                <a:gd name="T65" fmla="*/ 404 h 587"/>
                <a:gd name="T66" fmla="*/ 483 w 4849"/>
                <a:gd name="T67" fmla="*/ 400 h 587"/>
                <a:gd name="T68" fmla="*/ 0 w 4849"/>
                <a:gd name="T69" fmla="*/ 435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849" h="587">
                  <a:moveTo>
                    <a:pt x="0" y="435"/>
                  </a:moveTo>
                  <a:cubicBezTo>
                    <a:pt x="107" y="421"/>
                    <a:pt x="214" y="410"/>
                    <a:pt x="321" y="404"/>
                  </a:cubicBezTo>
                  <a:cubicBezTo>
                    <a:pt x="375" y="400"/>
                    <a:pt x="429" y="399"/>
                    <a:pt x="483" y="398"/>
                  </a:cubicBezTo>
                  <a:cubicBezTo>
                    <a:pt x="510" y="398"/>
                    <a:pt x="537" y="398"/>
                    <a:pt x="563" y="399"/>
                  </a:cubicBezTo>
                  <a:cubicBezTo>
                    <a:pt x="590" y="399"/>
                    <a:pt x="617" y="401"/>
                    <a:pt x="644" y="402"/>
                  </a:cubicBezTo>
                  <a:cubicBezTo>
                    <a:pt x="698" y="405"/>
                    <a:pt x="752" y="409"/>
                    <a:pt x="805" y="417"/>
                  </a:cubicBezTo>
                  <a:cubicBezTo>
                    <a:pt x="825" y="419"/>
                    <a:pt x="825" y="419"/>
                    <a:pt x="825" y="419"/>
                  </a:cubicBezTo>
                  <a:cubicBezTo>
                    <a:pt x="832" y="420"/>
                    <a:pt x="838" y="421"/>
                    <a:pt x="845" y="422"/>
                  </a:cubicBezTo>
                  <a:cubicBezTo>
                    <a:pt x="885" y="428"/>
                    <a:pt x="885" y="428"/>
                    <a:pt x="885" y="428"/>
                  </a:cubicBezTo>
                  <a:cubicBezTo>
                    <a:pt x="925" y="436"/>
                    <a:pt x="925" y="436"/>
                    <a:pt x="925" y="436"/>
                  </a:cubicBezTo>
                  <a:cubicBezTo>
                    <a:pt x="944" y="440"/>
                    <a:pt x="944" y="440"/>
                    <a:pt x="944" y="440"/>
                  </a:cubicBezTo>
                  <a:cubicBezTo>
                    <a:pt x="964" y="444"/>
                    <a:pt x="964" y="444"/>
                    <a:pt x="964" y="444"/>
                  </a:cubicBezTo>
                  <a:cubicBezTo>
                    <a:pt x="1069" y="467"/>
                    <a:pt x="1173" y="498"/>
                    <a:pt x="1277" y="523"/>
                  </a:cubicBezTo>
                  <a:cubicBezTo>
                    <a:pt x="1330" y="535"/>
                    <a:pt x="1383" y="545"/>
                    <a:pt x="1436" y="553"/>
                  </a:cubicBezTo>
                  <a:cubicBezTo>
                    <a:pt x="1489" y="560"/>
                    <a:pt x="1543" y="565"/>
                    <a:pt x="1596" y="569"/>
                  </a:cubicBezTo>
                  <a:cubicBezTo>
                    <a:pt x="1758" y="578"/>
                    <a:pt x="1758" y="578"/>
                    <a:pt x="1758" y="578"/>
                  </a:cubicBezTo>
                  <a:cubicBezTo>
                    <a:pt x="1784" y="580"/>
                    <a:pt x="1811" y="581"/>
                    <a:pt x="1838" y="582"/>
                  </a:cubicBezTo>
                  <a:cubicBezTo>
                    <a:pt x="1865" y="584"/>
                    <a:pt x="1892" y="584"/>
                    <a:pt x="1919" y="583"/>
                  </a:cubicBezTo>
                  <a:cubicBezTo>
                    <a:pt x="1973" y="583"/>
                    <a:pt x="2026" y="579"/>
                    <a:pt x="2080" y="573"/>
                  </a:cubicBezTo>
                  <a:cubicBezTo>
                    <a:pt x="2133" y="567"/>
                    <a:pt x="2186" y="558"/>
                    <a:pt x="2238" y="546"/>
                  </a:cubicBezTo>
                  <a:cubicBezTo>
                    <a:pt x="2343" y="521"/>
                    <a:pt x="2445" y="484"/>
                    <a:pt x="2540" y="434"/>
                  </a:cubicBezTo>
                  <a:cubicBezTo>
                    <a:pt x="2731" y="335"/>
                    <a:pt x="2904" y="203"/>
                    <a:pt x="3098" y="109"/>
                  </a:cubicBezTo>
                  <a:cubicBezTo>
                    <a:pt x="3195" y="62"/>
                    <a:pt x="3298" y="27"/>
                    <a:pt x="3405" y="10"/>
                  </a:cubicBezTo>
                  <a:cubicBezTo>
                    <a:pt x="3458" y="3"/>
                    <a:pt x="3512" y="0"/>
                    <a:pt x="3566" y="2"/>
                  </a:cubicBezTo>
                  <a:cubicBezTo>
                    <a:pt x="3620" y="5"/>
                    <a:pt x="3674" y="13"/>
                    <a:pt x="3725" y="28"/>
                  </a:cubicBezTo>
                  <a:cubicBezTo>
                    <a:pt x="3777" y="44"/>
                    <a:pt x="3827" y="67"/>
                    <a:pt x="3870" y="99"/>
                  </a:cubicBezTo>
                  <a:cubicBezTo>
                    <a:pt x="3881" y="107"/>
                    <a:pt x="3892" y="115"/>
                    <a:pt x="3902" y="124"/>
                  </a:cubicBezTo>
                  <a:cubicBezTo>
                    <a:pt x="3912" y="133"/>
                    <a:pt x="3923" y="141"/>
                    <a:pt x="3933" y="150"/>
                  </a:cubicBezTo>
                  <a:cubicBezTo>
                    <a:pt x="3953" y="167"/>
                    <a:pt x="3974" y="185"/>
                    <a:pt x="3994" y="203"/>
                  </a:cubicBezTo>
                  <a:cubicBezTo>
                    <a:pt x="4074" y="274"/>
                    <a:pt x="4154" y="347"/>
                    <a:pt x="4242" y="408"/>
                  </a:cubicBezTo>
                  <a:cubicBezTo>
                    <a:pt x="4286" y="439"/>
                    <a:pt x="4332" y="468"/>
                    <a:pt x="4381" y="492"/>
                  </a:cubicBezTo>
                  <a:cubicBezTo>
                    <a:pt x="4429" y="516"/>
                    <a:pt x="4479" y="536"/>
                    <a:pt x="4531" y="551"/>
                  </a:cubicBezTo>
                  <a:cubicBezTo>
                    <a:pt x="4582" y="565"/>
                    <a:pt x="4635" y="575"/>
                    <a:pt x="4689" y="577"/>
                  </a:cubicBezTo>
                  <a:cubicBezTo>
                    <a:pt x="4743" y="580"/>
                    <a:pt x="4797" y="575"/>
                    <a:pt x="4849" y="562"/>
                  </a:cubicBezTo>
                  <a:cubicBezTo>
                    <a:pt x="4797" y="575"/>
                    <a:pt x="4743" y="580"/>
                    <a:pt x="4689" y="578"/>
                  </a:cubicBezTo>
                  <a:cubicBezTo>
                    <a:pt x="4635" y="576"/>
                    <a:pt x="4582" y="566"/>
                    <a:pt x="4530" y="551"/>
                  </a:cubicBezTo>
                  <a:cubicBezTo>
                    <a:pt x="4478" y="537"/>
                    <a:pt x="4428" y="517"/>
                    <a:pt x="4380" y="493"/>
                  </a:cubicBezTo>
                  <a:cubicBezTo>
                    <a:pt x="4332" y="469"/>
                    <a:pt x="4285" y="441"/>
                    <a:pt x="4241" y="410"/>
                  </a:cubicBezTo>
                  <a:cubicBezTo>
                    <a:pt x="4153" y="348"/>
                    <a:pt x="4073" y="276"/>
                    <a:pt x="3992" y="205"/>
                  </a:cubicBezTo>
                  <a:cubicBezTo>
                    <a:pt x="3972" y="187"/>
                    <a:pt x="3952" y="169"/>
                    <a:pt x="3931" y="152"/>
                  </a:cubicBezTo>
                  <a:cubicBezTo>
                    <a:pt x="3921" y="143"/>
                    <a:pt x="3911" y="134"/>
                    <a:pt x="3900" y="126"/>
                  </a:cubicBezTo>
                  <a:cubicBezTo>
                    <a:pt x="3890" y="117"/>
                    <a:pt x="3880" y="109"/>
                    <a:pt x="3869" y="101"/>
                  </a:cubicBezTo>
                  <a:cubicBezTo>
                    <a:pt x="3825" y="69"/>
                    <a:pt x="3776" y="46"/>
                    <a:pt x="3725" y="31"/>
                  </a:cubicBezTo>
                  <a:cubicBezTo>
                    <a:pt x="3673" y="16"/>
                    <a:pt x="3620" y="8"/>
                    <a:pt x="3566" y="5"/>
                  </a:cubicBezTo>
                  <a:cubicBezTo>
                    <a:pt x="3512" y="3"/>
                    <a:pt x="3458" y="6"/>
                    <a:pt x="3405" y="13"/>
                  </a:cubicBezTo>
                  <a:cubicBezTo>
                    <a:pt x="3352" y="21"/>
                    <a:pt x="3300" y="35"/>
                    <a:pt x="3249" y="51"/>
                  </a:cubicBezTo>
                  <a:cubicBezTo>
                    <a:pt x="3223" y="60"/>
                    <a:pt x="3198" y="69"/>
                    <a:pt x="3173" y="79"/>
                  </a:cubicBezTo>
                  <a:cubicBezTo>
                    <a:pt x="3148" y="89"/>
                    <a:pt x="3124" y="100"/>
                    <a:pt x="3099" y="112"/>
                  </a:cubicBezTo>
                  <a:cubicBezTo>
                    <a:pt x="3003" y="159"/>
                    <a:pt x="2911" y="216"/>
                    <a:pt x="2820" y="273"/>
                  </a:cubicBezTo>
                  <a:cubicBezTo>
                    <a:pt x="2729" y="330"/>
                    <a:pt x="2638" y="388"/>
                    <a:pt x="2542" y="438"/>
                  </a:cubicBezTo>
                  <a:cubicBezTo>
                    <a:pt x="2446" y="488"/>
                    <a:pt x="2344" y="525"/>
                    <a:pt x="2239" y="549"/>
                  </a:cubicBezTo>
                  <a:cubicBezTo>
                    <a:pt x="2187" y="562"/>
                    <a:pt x="2134" y="570"/>
                    <a:pt x="2080" y="577"/>
                  </a:cubicBezTo>
                  <a:cubicBezTo>
                    <a:pt x="2027" y="583"/>
                    <a:pt x="1973" y="586"/>
                    <a:pt x="1919" y="587"/>
                  </a:cubicBezTo>
                  <a:cubicBezTo>
                    <a:pt x="1892" y="587"/>
                    <a:pt x="1865" y="587"/>
                    <a:pt x="1838" y="585"/>
                  </a:cubicBezTo>
                  <a:cubicBezTo>
                    <a:pt x="1811" y="584"/>
                    <a:pt x="1784" y="583"/>
                    <a:pt x="1757" y="582"/>
                  </a:cubicBezTo>
                  <a:cubicBezTo>
                    <a:pt x="1596" y="572"/>
                    <a:pt x="1596" y="572"/>
                    <a:pt x="1596" y="572"/>
                  </a:cubicBezTo>
                  <a:cubicBezTo>
                    <a:pt x="1542" y="568"/>
                    <a:pt x="1489" y="563"/>
                    <a:pt x="1435" y="555"/>
                  </a:cubicBezTo>
                  <a:cubicBezTo>
                    <a:pt x="1382" y="548"/>
                    <a:pt x="1329" y="538"/>
                    <a:pt x="1277" y="526"/>
                  </a:cubicBezTo>
                  <a:cubicBezTo>
                    <a:pt x="1172" y="501"/>
                    <a:pt x="1069" y="469"/>
                    <a:pt x="964" y="446"/>
                  </a:cubicBezTo>
                  <a:cubicBezTo>
                    <a:pt x="944" y="442"/>
                    <a:pt x="944" y="442"/>
                    <a:pt x="944" y="442"/>
                  </a:cubicBezTo>
                  <a:cubicBezTo>
                    <a:pt x="924" y="438"/>
                    <a:pt x="924" y="438"/>
                    <a:pt x="924" y="438"/>
                  </a:cubicBezTo>
                  <a:cubicBezTo>
                    <a:pt x="884" y="431"/>
                    <a:pt x="884" y="431"/>
                    <a:pt x="884" y="431"/>
                  </a:cubicBezTo>
                  <a:cubicBezTo>
                    <a:pt x="845" y="424"/>
                    <a:pt x="845" y="424"/>
                    <a:pt x="845" y="424"/>
                  </a:cubicBezTo>
                  <a:cubicBezTo>
                    <a:pt x="838" y="423"/>
                    <a:pt x="831" y="422"/>
                    <a:pt x="825" y="421"/>
                  </a:cubicBezTo>
                  <a:cubicBezTo>
                    <a:pt x="805" y="419"/>
                    <a:pt x="805" y="419"/>
                    <a:pt x="805" y="419"/>
                  </a:cubicBezTo>
                  <a:cubicBezTo>
                    <a:pt x="751" y="411"/>
                    <a:pt x="698" y="407"/>
                    <a:pt x="644" y="404"/>
                  </a:cubicBezTo>
                  <a:cubicBezTo>
                    <a:pt x="617" y="403"/>
                    <a:pt x="590" y="401"/>
                    <a:pt x="563" y="401"/>
                  </a:cubicBezTo>
                  <a:cubicBezTo>
                    <a:pt x="537" y="400"/>
                    <a:pt x="510" y="400"/>
                    <a:pt x="483" y="400"/>
                  </a:cubicBezTo>
                  <a:cubicBezTo>
                    <a:pt x="429" y="400"/>
                    <a:pt x="375" y="402"/>
                    <a:pt x="321" y="405"/>
                  </a:cubicBezTo>
                  <a:cubicBezTo>
                    <a:pt x="214" y="410"/>
                    <a:pt x="107" y="421"/>
                    <a:pt x="0" y="4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51">
              <a:extLst>
                <a:ext uri="{FF2B5EF4-FFF2-40B4-BE49-F238E27FC236}">
                  <a16:creationId xmlns:a16="http://schemas.microsoft.com/office/drawing/2014/main" id="{6E3B37EE-D2B9-E3BA-C595-A8752E2909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49300" y="2439988"/>
              <a:ext cx="12112625" cy="1633538"/>
            </a:xfrm>
            <a:custGeom>
              <a:avLst/>
              <a:gdLst>
                <a:gd name="T0" fmla="*/ 405 w 4849"/>
                <a:gd name="T1" fmla="*/ 400 h 653"/>
                <a:gd name="T2" fmla="*/ 486 w 4849"/>
                <a:gd name="T3" fmla="*/ 401 h 653"/>
                <a:gd name="T4" fmla="*/ 729 w 4849"/>
                <a:gd name="T5" fmla="*/ 420 h 653"/>
                <a:gd name="T6" fmla="*/ 810 w 4849"/>
                <a:gd name="T7" fmla="*/ 434 h 653"/>
                <a:gd name="T8" fmla="*/ 889 w 4849"/>
                <a:gd name="T9" fmla="*/ 452 h 653"/>
                <a:gd name="T10" fmla="*/ 968 w 4849"/>
                <a:gd name="T11" fmla="*/ 473 h 653"/>
                <a:gd name="T12" fmla="*/ 1394 w 4849"/>
                <a:gd name="T13" fmla="*/ 608 h 653"/>
                <a:gd name="T14" fmla="*/ 1514 w 4849"/>
                <a:gd name="T15" fmla="*/ 630 h 653"/>
                <a:gd name="T16" fmla="*/ 1595 w 4849"/>
                <a:gd name="T17" fmla="*/ 640 h 653"/>
                <a:gd name="T18" fmla="*/ 2276 w 4849"/>
                <a:gd name="T19" fmla="*/ 557 h 653"/>
                <a:gd name="T20" fmla="*/ 2352 w 4849"/>
                <a:gd name="T21" fmla="*/ 528 h 653"/>
                <a:gd name="T22" fmla="*/ 2389 w 4849"/>
                <a:gd name="T23" fmla="*/ 512 h 653"/>
                <a:gd name="T24" fmla="*/ 2499 w 4849"/>
                <a:gd name="T25" fmla="*/ 458 h 653"/>
                <a:gd name="T26" fmla="*/ 2569 w 4849"/>
                <a:gd name="T27" fmla="*/ 419 h 653"/>
                <a:gd name="T28" fmla="*/ 2812 w 4849"/>
                <a:gd name="T29" fmla="*/ 269 h 653"/>
                <a:gd name="T30" fmla="*/ 3568 w 4849"/>
                <a:gd name="T31" fmla="*/ 3 h 653"/>
                <a:gd name="T32" fmla="*/ 3993 w 4849"/>
                <a:gd name="T33" fmla="*/ 216 h 653"/>
                <a:gd name="T34" fmla="*/ 4527 w 4849"/>
                <a:gd name="T35" fmla="*/ 576 h 653"/>
                <a:gd name="T36" fmla="*/ 4587 w 4849"/>
                <a:gd name="T37" fmla="*/ 591 h 653"/>
                <a:gd name="T38" fmla="*/ 4627 w 4849"/>
                <a:gd name="T39" fmla="*/ 598 h 653"/>
                <a:gd name="T40" fmla="*/ 4677 w 4849"/>
                <a:gd name="T41" fmla="*/ 604 h 653"/>
                <a:gd name="T42" fmla="*/ 4687 w 4849"/>
                <a:gd name="T43" fmla="*/ 605 h 653"/>
                <a:gd name="T44" fmla="*/ 4647 w 4849"/>
                <a:gd name="T45" fmla="*/ 602 h 653"/>
                <a:gd name="T46" fmla="*/ 4606 w 4849"/>
                <a:gd name="T47" fmla="*/ 596 h 653"/>
                <a:gd name="T48" fmla="*/ 4547 w 4849"/>
                <a:gd name="T49" fmla="*/ 583 h 653"/>
                <a:gd name="T50" fmla="*/ 4238 w 4849"/>
                <a:gd name="T51" fmla="*/ 430 h 653"/>
                <a:gd name="T52" fmla="*/ 3727 w 4849"/>
                <a:gd name="T53" fmla="*/ 35 h 653"/>
                <a:gd name="T54" fmla="*/ 3097 w 4849"/>
                <a:gd name="T55" fmla="*/ 112 h 653"/>
                <a:gd name="T56" fmla="*/ 2607 w 4849"/>
                <a:gd name="T57" fmla="*/ 401 h 653"/>
                <a:gd name="T58" fmla="*/ 2536 w 4849"/>
                <a:gd name="T59" fmla="*/ 442 h 653"/>
                <a:gd name="T60" fmla="*/ 2428 w 4849"/>
                <a:gd name="T61" fmla="*/ 499 h 653"/>
                <a:gd name="T62" fmla="*/ 2362 w 4849"/>
                <a:gd name="T63" fmla="*/ 528 h 653"/>
                <a:gd name="T64" fmla="*/ 2296 w 4849"/>
                <a:gd name="T65" fmla="*/ 553 h 653"/>
                <a:gd name="T66" fmla="*/ 1920 w 4849"/>
                <a:gd name="T67" fmla="*/ 641 h 653"/>
                <a:gd name="T68" fmla="*/ 1534 w 4849"/>
                <a:gd name="T69" fmla="*/ 636 h 653"/>
                <a:gd name="T70" fmla="*/ 1433 w 4849"/>
                <a:gd name="T71" fmla="*/ 619 h 653"/>
                <a:gd name="T72" fmla="*/ 1276 w 4849"/>
                <a:gd name="T73" fmla="*/ 579 h 653"/>
                <a:gd name="T74" fmla="*/ 928 w 4849"/>
                <a:gd name="T75" fmla="*/ 464 h 653"/>
                <a:gd name="T76" fmla="*/ 849 w 4849"/>
                <a:gd name="T77" fmla="*/ 444 h 653"/>
                <a:gd name="T78" fmla="*/ 749 w 4849"/>
                <a:gd name="T79" fmla="*/ 425 h 653"/>
                <a:gd name="T80" fmla="*/ 648 w 4849"/>
                <a:gd name="T81" fmla="*/ 412 h 653"/>
                <a:gd name="T82" fmla="*/ 445 w 4849"/>
                <a:gd name="T83" fmla="*/ 402 h 653"/>
                <a:gd name="T84" fmla="*/ 0 w 4849"/>
                <a:gd name="T85" fmla="*/ 438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49" h="653">
                  <a:moveTo>
                    <a:pt x="0" y="438"/>
                  </a:moveTo>
                  <a:cubicBezTo>
                    <a:pt x="107" y="421"/>
                    <a:pt x="215" y="409"/>
                    <a:pt x="323" y="403"/>
                  </a:cubicBezTo>
                  <a:cubicBezTo>
                    <a:pt x="350" y="402"/>
                    <a:pt x="377" y="401"/>
                    <a:pt x="405" y="400"/>
                  </a:cubicBezTo>
                  <a:cubicBezTo>
                    <a:pt x="445" y="400"/>
                    <a:pt x="445" y="400"/>
                    <a:pt x="445" y="400"/>
                  </a:cubicBezTo>
                  <a:cubicBezTo>
                    <a:pt x="452" y="400"/>
                    <a:pt x="459" y="400"/>
                    <a:pt x="466" y="400"/>
                  </a:cubicBezTo>
                  <a:cubicBezTo>
                    <a:pt x="486" y="401"/>
                    <a:pt x="486" y="401"/>
                    <a:pt x="486" y="401"/>
                  </a:cubicBezTo>
                  <a:cubicBezTo>
                    <a:pt x="540" y="401"/>
                    <a:pt x="594" y="405"/>
                    <a:pt x="648" y="410"/>
                  </a:cubicBezTo>
                  <a:cubicBezTo>
                    <a:pt x="689" y="415"/>
                    <a:pt x="689" y="415"/>
                    <a:pt x="689" y="415"/>
                  </a:cubicBezTo>
                  <a:cubicBezTo>
                    <a:pt x="702" y="416"/>
                    <a:pt x="716" y="418"/>
                    <a:pt x="729" y="420"/>
                  </a:cubicBezTo>
                  <a:cubicBezTo>
                    <a:pt x="749" y="423"/>
                    <a:pt x="749" y="423"/>
                    <a:pt x="749" y="423"/>
                  </a:cubicBezTo>
                  <a:cubicBezTo>
                    <a:pt x="756" y="424"/>
                    <a:pt x="763" y="425"/>
                    <a:pt x="769" y="427"/>
                  </a:cubicBezTo>
                  <a:cubicBezTo>
                    <a:pt x="810" y="434"/>
                    <a:pt x="810" y="434"/>
                    <a:pt x="810" y="434"/>
                  </a:cubicBezTo>
                  <a:cubicBezTo>
                    <a:pt x="849" y="442"/>
                    <a:pt x="849" y="442"/>
                    <a:pt x="849" y="442"/>
                  </a:cubicBezTo>
                  <a:cubicBezTo>
                    <a:pt x="856" y="444"/>
                    <a:pt x="863" y="445"/>
                    <a:pt x="869" y="447"/>
                  </a:cubicBezTo>
                  <a:cubicBezTo>
                    <a:pt x="889" y="452"/>
                    <a:pt x="889" y="452"/>
                    <a:pt x="889" y="452"/>
                  </a:cubicBezTo>
                  <a:cubicBezTo>
                    <a:pt x="902" y="455"/>
                    <a:pt x="915" y="458"/>
                    <a:pt x="928" y="462"/>
                  </a:cubicBezTo>
                  <a:cubicBezTo>
                    <a:pt x="948" y="467"/>
                    <a:pt x="948" y="467"/>
                    <a:pt x="948" y="467"/>
                  </a:cubicBezTo>
                  <a:cubicBezTo>
                    <a:pt x="968" y="473"/>
                    <a:pt x="968" y="473"/>
                    <a:pt x="968" y="473"/>
                  </a:cubicBezTo>
                  <a:cubicBezTo>
                    <a:pt x="1072" y="505"/>
                    <a:pt x="1173" y="545"/>
                    <a:pt x="1276" y="576"/>
                  </a:cubicBezTo>
                  <a:cubicBezTo>
                    <a:pt x="1302" y="585"/>
                    <a:pt x="1328" y="592"/>
                    <a:pt x="1355" y="598"/>
                  </a:cubicBezTo>
                  <a:cubicBezTo>
                    <a:pt x="1394" y="608"/>
                    <a:pt x="1394" y="608"/>
                    <a:pt x="1394" y="608"/>
                  </a:cubicBezTo>
                  <a:cubicBezTo>
                    <a:pt x="1407" y="611"/>
                    <a:pt x="1421" y="613"/>
                    <a:pt x="1434" y="616"/>
                  </a:cubicBezTo>
                  <a:cubicBezTo>
                    <a:pt x="1447" y="619"/>
                    <a:pt x="1461" y="622"/>
                    <a:pt x="1474" y="624"/>
                  </a:cubicBezTo>
                  <a:cubicBezTo>
                    <a:pt x="1514" y="630"/>
                    <a:pt x="1514" y="630"/>
                    <a:pt x="1514" y="630"/>
                  </a:cubicBezTo>
                  <a:cubicBezTo>
                    <a:pt x="1534" y="633"/>
                    <a:pt x="1534" y="633"/>
                    <a:pt x="1534" y="633"/>
                  </a:cubicBezTo>
                  <a:cubicBezTo>
                    <a:pt x="1541" y="634"/>
                    <a:pt x="1548" y="635"/>
                    <a:pt x="1554" y="636"/>
                  </a:cubicBezTo>
                  <a:cubicBezTo>
                    <a:pt x="1595" y="640"/>
                    <a:pt x="1595" y="640"/>
                    <a:pt x="1595" y="640"/>
                  </a:cubicBezTo>
                  <a:cubicBezTo>
                    <a:pt x="1703" y="650"/>
                    <a:pt x="1812" y="649"/>
                    <a:pt x="1919" y="637"/>
                  </a:cubicBezTo>
                  <a:cubicBezTo>
                    <a:pt x="2027" y="626"/>
                    <a:pt x="2134" y="603"/>
                    <a:pt x="2237" y="569"/>
                  </a:cubicBezTo>
                  <a:cubicBezTo>
                    <a:pt x="2276" y="557"/>
                    <a:pt x="2276" y="557"/>
                    <a:pt x="2276" y="557"/>
                  </a:cubicBezTo>
                  <a:cubicBezTo>
                    <a:pt x="2282" y="554"/>
                    <a:pt x="2288" y="552"/>
                    <a:pt x="2295" y="550"/>
                  </a:cubicBezTo>
                  <a:cubicBezTo>
                    <a:pt x="2314" y="543"/>
                    <a:pt x="2314" y="543"/>
                    <a:pt x="2314" y="543"/>
                  </a:cubicBezTo>
                  <a:cubicBezTo>
                    <a:pt x="2352" y="528"/>
                    <a:pt x="2352" y="528"/>
                    <a:pt x="2352" y="528"/>
                  </a:cubicBezTo>
                  <a:cubicBezTo>
                    <a:pt x="2361" y="524"/>
                    <a:pt x="2361" y="524"/>
                    <a:pt x="2361" y="524"/>
                  </a:cubicBezTo>
                  <a:cubicBezTo>
                    <a:pt x="2370" y="520"/>
                    <a:pt x="2370" y="520"/>
                    <a:pt x="2370" y="520"/>
                  </a:cubicBezTo>
                  <a:cubicBezTo>
                    <a:pt x="2389" y="512"/>
                    <a:pt x="2389" y="512"/>
                    <a:pt x="2389" y="512"/>
                  </a:cubicBezTo>
                  <a:cubicBezTo>
                    <a:pt x="2426" y="495"/>
                    <a:pt x="2426" y="495"/>
                    <a:pt x="2426" y="495"/>
                  </a:cubicBezTo>
                  <a:cubicBezTo>
                    <a:pt x="2438" y="489"/>
                    <a:pt x="2450" y="483"/>
                    <a:pt x="2462" y="477"/>
                  </a:cubicBezTo>
                  <a:cubicBezTo>
                    <a:pt x="2499" y="458"/>
                    <a:pt x="2499" y="458"/>
                    <a:pt x="2499" y="458"/>
                  </a:cubicBezTo>
                  <a:cubicBezTo>
                    <a:pt x="2534" y="439"/>
                    <a:pt x="2534" y="439"/>
                    <a:pt x="2534" y="439"/>
                  </a:cubicBezTo>
                  <a:cubicBezTo>
                    <a:pt x="2552" y="429"/>
                    <a:pt x="2552" y="429"/>
                    <a:pt x="2552" y="429"/>
                  </a:cubicBezTo>
                  <a:cubicBezTo>
                    <a:pt x="2569" y="419"/>
                    <a:pt x="2569" y="419"/>
                    <a:pt x="2569" y="419"/>
                  </a:cubicBezTo>
                  <a:cubicBezTo>
                    <a:pt x="2604" y="398"/>
                    <a:pt x="2604" y="398"/>
                    <a:pt x="2604" y="398"/>
                  </a:cubicBezTo>
                  <a:cubicBezTo>
                    <a:pt x="2628" y="384"/>
                    <a:pt x="2651" y="370"/>
                    <a:pt x="2674" y="355"/>
                  </a:cubicBezTo>
                  <a:cubicBezTo>
                    <a:pt x="2720" y="327"/>
                    <a:pt x="2766" y="298"/>
                    <a:pt x="2812" y="269"/>
                  </a:cubicBezTo>
                  <a:cubicBezTo>
                    <a:pt x="2904" y="211"/>
                    <a:pt x="2997" y="155"/>
                    <a:pt x="3095" y="109"/>
                  </a:cubicBezTo>
                  <a:cubicBezTo>
                    <a:pt x="3194" y="63"/>
                    <a:pt x="3298" y="29"/>
                    <a:pt x="3405" y="11"/>
                  </a:cubicBezTo>
                  <a:cubicBezTo>
                    <a:pt x="3459" y="3"/>
                    <a:pt x="3514" y="0"/>
                    <a:pt x="3568" y="3"/>
                  </a:cubicBezTo>
                  <a:cubicBezTo>
                    <a:pt x="3622" y="6"/>
                    <a:pt x="3676" y="15"/>
                    <a:pt x="3728" y="32"/>
                  </a:cubicBezTo>
                  <a:cubicBezTo>
                    <a:pt x="3780" y="49"/>
                    <a:pt x="3829" y="74"/>
                    <a:pt x="3871" y="108"/>
                  </a:cubicBezTo>
                  <a:cubicBezTo>
                    <a:pt x="3913" y="143"/>
                    <a:pt x="3953" y="179"/>
                    <a:pt x="3993" y="216"/>
                  </a:cubicBezTo>
                  <a:cubicBezTo>
                    <a:pt x="4073" y="290"/>
                    <a:pt x="4152" y="365"/>
                    <a:pt x="4239" y="429"/>
                  </a:cubicBezTo>
                  <a:cubicBezTo>
                    <a:pt x="4283" y="461"/>
                    <a:pt x="4329" y="490"/>
                    <a:pt x="4377" y="515"/>
                  </a:cubicBezTo>
                  <a:cubicBezTo>
                    <a:pt x="4425" y="540"/>
                    <a:pt x="4475" y="561"/>
                    <a:pt x="4527" y="576"/>
                  </a:cubicBezTo>
                  <a:cubicBezTo>
                    <a:pt x="4547" y="582"/>
                    <a:pt x="4547" y="582"/>
                    <a:pt x="4547" y="582"/>
                  </a:cubicBezTo>
                  <a:cubicBezTo>
                    <a:pt x="4553" y="584"/>
                    <a:pt x="4560" y="585"/>
                    <a:pt x="4567" y="587"/>
                  </a:cubicBezTo>
                  <a:cubicBezTo>
                    <a:pt x="4573" y="588"/>
                    <a:pt x="4580" y="590"/>
                    <a:pt x="4587" y="591"/>
                  </a:cubicBezTo>
                  <a:cubicBezTo>
                    <a:pt x="4606" y="595"/>
                    <a:pt x="4606" y="595"/>
                    <a:pt x="4606" y="595"/>
                  </a:cubicBezTo>
                  <a:cubicBezTo>
                    <a:pt x="4616" y="597"/>
                    <a:pt x="4616" y="597"/>
                    <a:pt x="4616" y="597"/>
                  </a:cubicBezTo>
                  <a:cubicBezTo>
                    <a:pt x="4627" y="598"/>
                    <a:pt x="4627" y="598"/>
                    <a:pt x="4627" y="598"/>
                  </a:cubicBezTo>
                  <a:cubicBezTo>
                    <a:pt x="4647" y="601"/>
                    <a:pt x="4647" y="601"/>
                    <a:pt x="4647" y="601"/>
                  </a:cubicBezTo>
                  <a:cubicBezTo>
                    <a:pt x="4653" y="602"/>
                    <a:pt x="4660" y="602"/>
                    <a:pt x="4667" y="603"/>
                  </a:cubicBezTo>
                  <a:cubicBezTo>
                    <a:pt x="4677" y="604"/>
                    <a:pt x="4677" y="604"/>
                    <a:pt x="4677" y="604"/>
                  </a:cubicBezTo>
                  <a:cubicBezTo>
                    <a:pt x="4680" y="604"/>
                    <a:pt x="4684" y="605"/>
                    <a:pt x="4687" y="605"/>
                  </a:cubicBezTo>
                  <a:cubicBezTo>
                    <a:pt x="4741" y="607"/>
                    <a:pt x="4796" y="602"/>
                    <a:pt x="4849" y="589"/>
                  </a:cubicBezTo>
                  <a:cubicBezTo>
                    <a:pt x="4796" y="602"/>
                    <a:pt x="4741" y="607"/>
                    <a:pt x="4687" y="605"/>
                  </a:cubicBezTo>
                  <a:cubicBezTo>
                    <a:pt x="4684" y="605"/>
                    <a:pt x="4680" y="605"/>
                    <a:pt x="4677" y="604"/>
                  </a:cubicBezTo>
                  <a:cubicBezTo>
                    <a:pt x="4667" y="604"/>
                    <a:pt x="4667" y="604"/>
                    <a:pt x="4667" y="604"/>
                  </a:cubicBezTo>
                  <a:cubicBezTo>
                    <a:pt x="4660" y="603"/>
                    <a:pt x="4653" y="603"/>
                    <a:pt x="4647" y="602"/>
                  </a:cubicBezTo>
                  <a:cubicBezTo>
                    <a:pt x="4626" y="599"/>
                    <a:pt x="4626" y="599"/>
                    <a:pt x="4626" y="599"/>
                  </a:cubicBezTo>
                  <a:cubicBezTo>
                    <a:pt x="4616" y="598"/>
                    <a:pt x="4616" y="598"/>
                    <a:pt x="4616" y="598"/>
                  </a:cubicBezTo>
                  <a:cubicBezTo>
                    <a:pt x="4606" y="596"/>
                    <a:pt x="4606" y="596"/>
                    <a:pt x="4606" y="596"/>
                  </a:cubicBezTo>
                  <a:cubicBezTo>
                    <a:pt x="4586" y="592"/>
                    <a:pt x="4586" y="592"/>
                    <a:pt x="4586" y="592"/>
                  </a:cubicBezTo>
                  <a:cubicBezTo>
                    <a:pt x="4580" y="591"/>
                    <a:pt x="4573" y="589"/>
                    <a:pt x="4566" y="588"/>
                  </a:cubicBezTo>
                  <a:cubicBezTo>
                    <a:pt x="4560" y="586"/>
                    <a:pt x="4553" y="585"/>
                    <a:pt x="4547" y="583"/>
                  </a:cubicBezTo>
                  <a:cubicBezTo>
                    <a:pt x="4527" y="577"/>
                    <a:pt x="4527" y="577"/>
                    <a:pt x="4527" y="577"/>
                  </a:cubicBezTo>
                  <a:cubicBezTo>
                    <a:pt x="4475" y="562"/>
                    <a:pt x="4425" y="541"/>
                    <a:pt x="4376" y="516"/>
                  </a:cubicBezTo>
                  <a:cubicBezTo>
                    <a:pt x="4328" y="492"/>
                    <a:pt x="4282" y="462"/>
                    <a:pt x="4238" y="430"/>
                  </a:cubicBezTo>
                  <a:cubicBezTo>
                    <a:pt x="4150" y="366"/>
                    <a:pt x="4071" y="291"/>
                    <a:pt x="3992" y="218"/>
                  </a:cubicBezTo>
                  <a:cubicBezTo>
                    <a:pt x="3952" y="181"/>
                    <a:pt x="3912" y="145"/>
                    <a:pt x="3870" y="110"/>
                  </a:cubicBezTo>
                  <a:cubicBezTo>
                    <a:pt x="3828" y="76"/>
                    <a:pt x="3779" y="51"/>
                    <a:pt x="3727" y="35"/>
                  </a:cubicBezTo>
                  <a:cubicBezTo>
                    <a:pt x="3676" y="18"/>
                    <a:pt x="3622" y="9"/>
                    <a:pt x="3568" y="6"/>
                  </a:cubicBezTo>
                  <a:cubicBezTo>
                    <a:pt x="3514" y="3"/>
                    <a:pt x="3459" y="6"/>
                    <a:pt x="3406" y="14"/>
                  </a:cubicBezTo>
                  <a:cubicBezTo>
                    <a:pt x="3299" y="32"/>
                    <a:pt x="3195" y="66"/>
                    <a:pt x="3097" y="112"/>
                  </a:cubicBezTo>
                  <a:cubicBezTo>
                    <a:pt x="2998" y="158"/>
                    <a:pt x="2905" y="214"/>
                    <a:pt x="2814" y="272"/>
                  </a:cubicBezTo>
                  <a:cubicBezTo>
                    <a:pt x="2768" y="301"/>
                    <a:pt x="2722" y="330"/>
                    <a:pt x="2676" y="359"/>
                  </a:cubicBezTo>
                  <a:cubicBezTo>
                    <a:pt x="2653" y="373"/>
                    <a:pt x="2630" y="387"/>
                    <a:pt x="2607" y="401"/>
                  </a:cubicBezTo>
                  <a:cubicBezTo>
                    <a:pt x="2571" y="422"/>
                    <a:pt x="2571" y="422"/>
                    <a:pt x="2571" y="422"/>
                  </a:cubicBezTo>
                  <a:cubicBezTo>
                    <a:pt x="2554" y="432"/>
                    <a:pt x="2554" y="432"/>
                    <a:pt x="2554" y="432"/>
                  </a:cubicBezTo>
                  <a:cubicBezTo>
                    <a:pt x="2536" y="442"/>
                    <a:pt x="2536" y="442"/>
                    <a:pt x="2536" y="442"/>
                  </a:cubicBezTo>
                  <a:cubicBezTo>
                    <a:pt x="2500" y="462"/>
                    <a:pt x="2500" y="462"/>
                    <a:pt x="2500" y="462"/>
                  </a:cubicBezTo>
                  <a:cubicBezTo>
                    <a:pt x="2464" y="480"/>
                    <a:pt x="2464" y="480"/>
                    <a:pt x="2464" y="480"/>
                  </a:cubicBezTo>
                  <a:cubicBezTo>
                    <a:pt x="2452" y="487"/>
                    <a:pt x="2440" y="493"/>
                    <a:pt x="2428" y="499"/>
                  </a:cubicBezTo>
                  <a:cubicBezTo>
                    <a:pt x="2390" y="515"/>
                    <a:pt x="2390" y="515"/>
                    <a:pt x="2390" y="515"/>
                  </a:cubicBezTo>
                  <a:cubicBezTo>
                    <a:pt x="2372" y="524"/>
                    <a:pt x="2372" y="524"/>
                    <a:pt x="2372" y="524"/>
                  </a:cubicBezTo>
                  <a:cubicBezTo>
                    <a:pt x="2362" y="528"/>
                    <a:pt x="2362" y="528"/>
                    <a:pt x="2362" y="528"/>
                  </a:cubicBezTo>
                  <a:cubicBezTo>
                    <a:pt x="2353" y="531"/>
                    <a:pt x="2353" y="531"/>
                    <a:pt x="2353" y="531"/>
                  </a:cubicBezTo>
                  <a:cubicBezTo>
                    <a:pt x="2315" y="546"/>
                    <a:pt x="2315" y="546"/>
                    <a:pt x="2315" y="546"/>
                  </a:cubicBezTo>
                  <a:cubicBezTo>
                    <a:pt x="2296" y="553"/>
                    <a:pt x="2296" y="553"/>
                    <a:pt x="2296" y="553"/>
                  </a:cubicBezTo>
                  <a:cubicBezTo>
                    <a:pt x="2290" y="556"/>
                    <a:pt x="2283" y="558"/>
                    <a:pt x="2277" y="560"/>
                  </a:cubicBezTo>
                  <a:cubicBezTo>
                    <a:pt x="2238" y="573"/>
                    <a:pt x="2238" y="573"/>
                    <a:pt x="2238" y="573"/>
                  </a:cubicBezTo>
                  <a:cubicBezTo>
                    <a:pt x="2135" y="606"/>
                    <a:pt x="2028" y="629"/>
                    <a:pt x="1920" y="641"/>
                  </a:cubicBezTo>
                  <a:cubicBezTo>
                    <a:pt x="1812" y="652"/>
                    <a:pt x="1703" y="653"/>
                    <a:pt x="1595" y="643"/>
                  </a:cubicBezTo>
                  <a:cubicBezTo>
                    <a:pt x="1554" y="639"/>
                    <a:pt x="1554" y="639"/>
                    <a:pt x="1554" y="639"/>
                  </a:cubicBezTo>
                  <a:cubicBezTo>
                    <a:pt x="1547" y="638"/>
                    <a:pt x="1541" y="637"/>
                    <a:pt x="1534" y="636"/>
                  </a:cubicBezTo>
                  <a:cubicBezTo>
                    <a:pt x="1514" y="633"/>
                    <a:pt x="1514" y="633"/>
                    <a:pt x="1514" y="633"/>
                  </a:cubicBezTo>
                  <a:cubicBezTo>
                    <a:pt x="1473" y="627"/>
                    <a:pt x="1473" y="627"/>
                    <a:pt x="1473" y="627"/>
                  </a:cubicBezTo>
                  <a:cubicBezTo>
                    <a:pt x="1460" y="624"/>
                    <a:pt x="1447" y="622"/>
                    <a:pt x="1433" y="619"/>
                  </a:cubicBezTo>
                  <a:cubicBezTo>
                    <a:pt x="1420" y="616"/>
                    <a:pt x="1407" y="614"/>
                    <a:pt x="1394" y="611"/>
                  </a:cubicBezTo>
                  <a:cubicBezTo>
                    <a:pt x="1354" y="601"/>
                    <a:pt x="1354" y="601"/>
                    <a:pt x="1354" y="601"/>
                  </a:cubicBezTo>
                  <a:cubicBezTo>
                    <a:pt x="1328" y="595"/>
                    <a:pt x="1301" y="587"/>
                    <a:pt x="1276" y="579"/>
                  </a:cubicBezTo>
                  <a:cubicBezTo>
                    <a:pt x="1172" y="547"/>
                    <a:pt x="1071" y="507"/>
                    <a:pt x="967" y="475"/>
                  </a:cubicBezTo>
                  <a:cubicBezTo>
                    <a:pt x="947" y="470"/>
                    <a:pt x="947" y="470"/>
                    <a:pt x="947" y="470"/>
                  </a:cubicBezTo>
                  <a:cubicBezTo>
                    <a:pt x="928" y="464"/>
                    <a:pt x="928" y="464"/>
                    <a:pt x="928" y="464"/>
                  </a:cubicBezTo>
                  <a:cubicBezTo>
                    <a:pt x="915" y="460"/>
                    <a:pt x="902" y="457"/>
                    <a:pt x="888" y="454"/>
                  </a:cubicBezTo>
                  <a:cubicBezTo>
                    <a:pt x="869" y="449"/>
                    <a:pt x="869" y="449"/>
                    <a:pt x="869" y="449"/>
                  </a:cubicBezTo>
                  <a:cubicBezTo>
                    <a:pt x="862" y="447"/>
                    <a:pt x="856" y="446"/>
                    <a:pt x="849" y="444"/>
                  </a:cubicBezTo>
                  <a:cubicBezTo>
                    <a:pt x="809" y="436"/>
                    <a:pt x="809" y="436"/>
                    <a:pt x="809" y="436"/>
                  </a:cubicBezTo>
                  <a:cubicBezTo>
                    <a:pt x="769" y="429"/>
                    <a:pt x="769" y="429"/>
                    <a:pt x="769" y="429"/>
                  </a:cubicBezTo>
                  <a:cubicBezTo>
                    <a:pt x="762" y="428"/>
                    <a:pt x="756" y="426"/>
                    <a:pt x="749" y="425"/>
                  </a:cubicBezTo>
                  <a:cubicBezTo>
                    <a:pt x="729" y="422"/>
                    <a:pt x="729" y="422"/>
                    <a:pt x="729" y="422"/>
                  </a:cubicBezTo>
                  <a:cubicBezTo>
                    <a:pt x="716" y="420"/>
                    <a:pt x="702" y="418"/>
                    <a:pt x="689" y="417"/>
                  </a:cubicBezTo>
                  <a:cubicBezTo>
                    <a:pt x="648" y="412"/>
                    <a:pt x="648" y="412"/>
                    <a:pt x="648" y="412"/>
                  </a:cubicBezTo>
                  <a:cubicBezTo>
                    <a:pt x="594" y="407"/>
                    <a:pt x="540" y="403"/>
                    <a:pt x="486" y="402"/>
                  </a:cubicBezTo>
                  <a:cubicBezTo>
                    <a:pt x="466" y="402"/>
                    <a:pt x="466" y="402"/>
                    <a:pt x="466" y="402"/>
                  </a:cubicBezTo>
                  <a:cubicBezTo>
                    <a:pt x="459" y="401"/>
                    <a:pt x="452" y="402"/>
                    <a:pt x="445" y="402"/>
                  </a:cubicBezTo>
                  <a:cubicBezTo>
                    <a:pt x="405" y="402"/>
                    <a:pt x="405" y="402"/>
                    <a:pt x="405" y="402"/>
                  </a:cubicBezTo>
                  <a:cubicBezTo>
                    <a:pt x="377" y="402"/>
                    <a:pt x="350" y="403"/>
                    <a:pt x="323" y="404"/>
                  </a:cubicBezTo>
                  <a:cubicBezTo>
                    <a:pt x="215" y="409"/>
                    <a:pt x="107" y="421"/>
                    <a:pt x="0" y="4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52">
              <a:extLst>
                <a:ext uri="{FF2B5EF4-FFF2-40B4-BE49-F238E27FC236}">
                  <a16:creationId xmlns:a16="http://schemas.microsoft.com/office/drawing/2014/main" id="{31BB62CD-4AB1-C847-6F9B-E592DA6E0DA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2475" y="2630488"/>
              <a:ext cx="12111038" cy="1449388"/>
            </a:xfrm>
            <a:custGeom>
              <a:avLst/>
              <a:gdLst>
                <a:gd name="T0" fmla="*/ 4530 w 4849"/>
                <a:gd name="T1" fmla="*/ 542 h 580"/>
                <a:gd name="T2" fmla="*/ 4107 w 4849"/>
                <a:gd name="T3" fmla="*/ 319 h 580"/>
                <a:gd name="T4" fmla="*/ 3852 w 4849"/>
                <a:gd name="T5" fmla="*/ 107 h 580"/>
                <a:gd name="T6" fmla="*/ 3810 w 4849"/>
                <a:gd name="T7" fmla="*/ 80 h 580"/>
                <a:gd name="T8" fmla="*/ 3765 w 4849"/>
                <a:gd name="T9" fmla="*/ 58 h 580"/>
                <a:gd name="T10" fmla="*/ 3561 w 4849"/>
                <a:gd name="T11" fmla="*/ 9 h 580"/>
                <a:gd name="T12" fmla="*/ 3320 w 4849"/>
                <a:gd name="T13" fmla="*/ 14 h 580"/>
                <a:gd name="T14" fmla="*/ 3241 w 4849"/>
                <a:gd name="T15" fmla="*/ 27 h 580"/>
                <a:gd name="T16" fmla="*/ 3163 w 4849"/>
                <a:gd name="T17" fmla="*/ 47 h 580"/>
                <a:gd name="T18" fmla="*/ 3068 w 4849"/>
                <a:gd name="T19" fmla="*/ 79 h 580"/>
                <a:gd name="T20" fmla="*/ 2976 w 4849"/>
                <a:gd name="T21" fmla="*/ 118 h 580"/>
                <a:gd name="T22" fmla="*/ 2797 w 4849"/>
                <a:gd name="T23" fmla="*/ 209 h 580"/>
                <a:gd name="T24" fmla="*/ 2410 w 4849"/>
                <a:gd name="T25" fmla="*/ 423 h 580"/>
                <a:gd name="T26" fmla="*/ 2336 w 4849"/>
                <a:gd name="T27" fmla="*/ 456 h 580"/>
                <a:gd name="T28" fmla="*/ 2242 w 4849"/>
                <a:gd name="T29" fmla="*/ 491 h 580"/>
                <a:gd name="T30" fmla="*/ 1889 w 4849"/>
                <a:gd name="T31" fmla="*/ 569 h 580"/>
                <a:gd name="T32" fmla="*/ 1809 w 4849"/>
                <a:gd name="T33" fmla="*/ 576 h 580"/>
                <a:gd name="T34" fmla="*/ 1728 w 4849"/>
                <a:gd name="T35" fmla="*/ 579 h 580"/>
                <a:gd name="T36" fmla="*/ 1628 w 4849"/>
                <a:gd name="T37" fmla="*/ 578 h 580"/>
                <a:gd name="T38" fmla="*/ 1547 w 4849"/>
                <a:gd name="T39" fmla="*/ 573 h 580"/>
                <a:gd name="T40" fmla="*/ 1447 w 4849"/>
                <a:gd name="T41" fmla="*/ 562 h 580"/>
                <a:gd name="T42" fmla="*/ 1309 w 4849"/>
                <a:gd name="T43" fmla="*/ 536 h 580"/>
                <a:gd name="T44" fmla="*/ 919 w 4849"/>
                <a:gd name="T45" fmla="*/ 437 h 580"/>
                <a:gd name="T46" fmla="*/ 840 w 4849"/>
                <a:gd name="T47" fmla="*/ 420 h 580"/>
                <a:gd name="T48" fmla="*/ 622 w 4849"/>
                <a:gd name="T49" fmla="*/ 390 h 580"/>
                <a:gd name="T50" fmla="*/ 481 w 4849"/>
                <a:gd name="T51" fmla="*/ 383 h 580"/>
                <a:gd name="T52" fmla="*/ 340 w 4849"/>
                <a:gd name="T53" fmla="*/ 384 h 580"/>
                <a:gd name="T54" fmla="*/ 0 w 4849"/>
                <a:gd name="T55" fmla="*/ 415 h 580"/>
                <a:gd name="T56" fmla="*/ 340 w 4849"/>
                <a:gd name="T57" fmla="*/ 383 h 580"/>
                <a:gd name="T58" fmla="*/ 481 w 4849"/>
                <a:gd name="T59" fmla="*/ 382 h 580"/>
                <a:gd name="T60" fmla="*/ 622 w 4849"/>
                <a:gd name="T61" fmla="*/ 388 h 580"/>
                <a:gd name="T62" fmla="*/ 841 w 4849"/>
                <a:gd name="T63" fmla="*/ 418 h 580"/>
                <a:gd name="T64" fmla="*/ 920 w 4849"/>
                <a:gd name="T65" fmla="*/ 435 h 580"/>
                <a:gd name="T66" fmla="*/ 1309 w 4849"/>
                <a:gd name="T67" fmla="*/ 534 h 580"/>
                <a:gd name="T68" fmla="*/ 1448 w 4849"/>
                <a:gd name="T69" fmla="*/ 559 h 580"/>
                <a:gd name="T70" fmla="*/ 1547 w 4849"/>
                <a:gd name="T71" fmla="*/ 570 h 580"/>
                <a:gd name="T72" fmla="*/ 1628 w 4849"/>
                <a:gd name="T73" fmla="*/ 575 h 580"/>
                <a:gd name="T74" fmla="*/ 1728 w 4849"/>
                <a:gd name="T75" fmla="*/ 576 h 580"/>
                <a:gd name="T76" fmla="*/ 1808 w 4849"/>
                <a:gd name="T77" fmla="*/ 573 h 580"/>
                <a:gd name="T78" fmla="*/ 1888 w 4849"/>
                <a:gd name="T79" fmla="*/ 566 h 580"/>
                <a:gd name="T80" fmla="*/ 2241 w 4849"/>
                <a:gd name="T81" fmla="*/ 488 h 580"/>
                <a:gd name="T82" fmla="*/ 2335 w 4849"/>
                <a:gd name="T83" fmla="*/ 452 h 580"/>
                <a:gd name="T84" fmla="*/ 2408 w 4849"/>
                <a:gd name="T85" fmla="*/ 420 h 580"/>
                <a:gd name="T86" fmla="*/ 2795 w 4849"/>
                <a:gd name="T87" fmla="*/ 206 h 580"/>
                <a:gd name="T88" fmla="*/ 2974 w 4849"/>
                <a:gd name="T89" fmla="*/ 114 h 580"/>
                <a:gd name="T90" fmla="*/ 3067 w 4849"/>
                <a:gd name="T91" fmla="*/ 75 h 580"/>
                <a:gd name="T92" fmla="*/ 3162 w 4849"/>
                <a:gd name="T93" fmla="*/ 44 h 580"/>
                <a:gd name="T94" fmla="*/ 3241 w 4849"/>
                <a:gd name="T95" fmla="*/ 24 h 580"/>
                <a:gd name="T96" fmla="*/ 3320 w 4849"/>
                <a:gd name="T97" fmla="*/ 11 h 580"/>
                <a:gd name="T98" fmla="*/ 3561 w 4849"/>
                <a:gd name="T99" fmla="*/ 6 h 580"/>
                <a:gd name="T100" fmla="*/ 3766 w 4849"/>
                <a:gd name="T101" fmla="*/ 56 h 580"/>
                <a:gd name="T102" fmla="*/ 3811 w 4849"/>
                <a:gd name="T103" fmla="*/ 78 h 580"/>
                <a:gd name="T104" fmla="*/ 3854 w 4849"/>
                <a:gd name="T105" fmla="*/ 105 h 580"/>
                <a:gd name="T106" fmla="*/ 4108 w 4849"/>
                <a:gd name="T107" fmla="*/ 317 h 580"/>
                <a:gd name="T108" fmla="*/ 4530 w 4849"/>
                <a:gd name="T109" fmla="*/ 541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49" h="580">
                  <a:moveTo>
                    <a:pt x="4849" y="549"/>
                  </a:moveTo>
                  <a:cubicBezTo>
                    <a:pt x="4797" y="561"/>
                    <a:pt x="4743" y="565"/>
                    <a:pt x="4689" y="563"/>
                  </a:cubicBezTo>
                  <a:cubicBezTo>
                    <a:pt x="4636" y="562"/>
                    <a:pt x="4582" y="555"/>
                    <a:pt x="4530" y="542"/>
                  </a:cubicBezTo>
                  <a:cubicBezTo>
                    <a:pt x="4478" y="529"/>
                    <a:pt x="4427" y="512"/>
                    <a:pt x="4378" y="491"/>
                  </a:cubicBezTo>
                  <a:cubicBezTo>
                    <a:pt x="4328" y="470"/>
                    <a:pt x="4281" y="445"/>
                    <a:pt x="4236" y="415"/>
                  </a:cubicBezTo>
                  <a:cubicBezTo>
                    <a:pt x="4191" y="386"/>
                    <a:pt x="4148" y="353"/>
                    <a:pt x="4107" y="319"/>
                  </a:cubicBezTo>
                  <a:cubicBezTo>
                    <a:pt x="4066" y="285"/>
                    <a:pt x="4026" y="249"/>
                    <a:pt x="3985" y="214"/>
                  </a:cubicBezTo>
                  <a:cubicBezTo>
                    <a:pt x="3945" y="179"/>
                    <a:pt x="3903" y="145"/>
                    <a:pt x="3860" y="113"/>
                  </a:cubicBezTo>
                  <a:cubicBezTo>
                    <a:pt x="3858" y="111"/>
                    <a:pt x="3855" y="109"/>
                    <a:pt x="3852" y="107"/>
                  </a:cubicBezTo>
                  <a:cubicBezTo>
                    <a:pt x="3844" y="101"/>
                    <a:pt x="3844" y="101"/>
                    <a:pt x="3844" y="101"/>
                  </a:cubicBezTo>
                  <a:cubicBezTo>
                    <a:pt x="3827" y="90"/>
                    <a:pt x="3827" y="90"/>
                    <a:pt x="3827" y="90"/>
                  </a:cubicBezTo>
                  <a:cubicBezTo>
                    <a:pt x="3810" y="80"/>
                    <a:pt x="3810" y="80"/>
                    <a:pt x="3810" y="80"/>
                  </a:cubicBezTo>
                  <a:cubicBezTo>
                    <a:pt x="3804" y="77"/>
                    <a:pt x="3798" y="74"/>
                    <a:pt x="3792" y="71"/>
                  </a:cubicBezTo>
                  <a:cubicBezTo>
                    <a:pt x="3774" y="62"/>
                    <a:pt x="3774" y="62"/>
                    <a:pt x="3774" y="62"/>
                  </a:cubicBezTo>
                  <a:cubicBezTo>
                    <a:pt x="3765" y="58"/>
                    <a:pt x="3765" y="58"/>
                    <a:pt x="3765" y="58"/>
                  </a:cubicBezTo>
                  <a:cubicBezTo>
                    <a:pt x="3755" y="55"/>
                    <a:pt x="3755" y="55"/>
                    <a:pt x="3755" y="55"/>
                  </a:cubicBezTo>
                  <a:cubicBezTo>
                    <a:pt x="3743" y="50"/>
                    <a:pt x="3731" y="45"/>
                    <a:pt x="3718" y="41"/>
                  </a:cubicBezTo>
                  <a:cubicBezTo>
                    <a:pt x="3667" y="24"/>
                    <a:pt x="3614" y="14"/>
                    <a:pt x="3561" y="9"/>
                  </a:cubicBezTo>
                  <a:cubicBezTo>
                    <a:pt x="3507" y="4"/>
                    <a:pt x="3454" y="3"/>
                    <a:pt x="3400" y="6"/>
                  </a:cubicBezTo>
                  <a:cubicBezTo>
                    <a:pt x="3387" y="7"/>
                    <a:pt x="3374" y="8"/>
                    <a:pt x="3360" y="9"/>
                  </a:cubicBezTo>
                  <a:cubicBezTo>
                    <a:pt x="3347" y="11"/>
                    <a:pt x="3334" y="12"/>
                    <a:pt x="3320" y="14"/>
                  </a:cubicBezTo>
                  <a:cubicBezTo>
                    <a:pt x="3300" y="16"/>
                    <a:pt x="3300" y="16"/>
                    <a:pt x="3300" y="16"/>
                  </a:cubicBezTo>
                  <a:cubicBezTo>
                    <a:pt x="3294" y="17"/>
                    <a:pt x="3287" y="19"/>
                    <a:pt x="3281" y="20"/>
                  </a:cubicBezTo>
                  <a:cubicBezTo>
                    <a:pt x="3241" y="27"/>
                    <a:pt x="3241" y="27"/>
                    <a:pt x="3241" y="27"/>
                  </a:cubicBezTo>
                  <a:cubicBezTo>
                    <a:pt x="3228" y="30"/>
                    <a:pt x="3215" y="34"/>
                    <a:pt x="3202" y="37"/>
                  </a:cubicBezTo>
                  <a:cubicBezTo>
                    <a:pt x="3183" y="41"/>
                    <a:pt x="3183" y="41"/>
                    <a:pt x="3183" y="41"/>
                  </a:cubicBezTo>
                  <a:cubicBezTo>
                    <a:pt x="3176" y="43"/>
                    <a:pt x="3170" y="45"/>
                    <a:pt x="3163" y="47"/>
                  </a:cubicBezTo>
                  <a:cubicBezTo>
                    <a:pt x="3125" y="59"/>
                    <a:pt x="3125" y="59"/>
                    <a:pt x="3125" y="59"/>
                  </a:cubicBezTo>
                  <a:cubicBezTo>
                    <a:pt x="3112" y="63"/>
                    <a:pt x="3100" y="67"/>
                    <a:pt x="3087" y="72"/>
                  </a:cubicBezTo>
                  <a:cubicBezTo>
                    <a:pt x="3068" y="79"/>
                    <a:pt x="3068" y="79"/>
                    <a:pt x="3068" y="79"/>
                  </a:cubicBezTo>
                  <a:cubicBezTo>
                    <a:pt x="3050" y="86"/>
                    <a:pt x="3050" y="86"/>
                    <a:pt x="3050" y="86"/>
                  </a:cubicBezTo>
                  <a:cubicBezTo>
                    <a:pt x="3012" y="101"/>
                    <a:pt x="3012" y="101"/>
                    <a:pt x="3012" y="101"/>
                  </a:cubicBezTo>
                  <a:cubicBezTo>
                    <a:pt x="2976" y="118"/>
                    <a:pt x="2976" y="118"/>
                    <a:pt x="2976" y="118"/>
                  </a:cubicBezTo>
                  <a:cubicBezTo>
                    <a:pt x="2970" y="120"/>
                    <a:pt x="2963" y="123"/>
                    <a:pt x="2957" y="126"/>
                  </a:cubicBezTo>
                  <a:cubicBezTo>
                    <a:pt x="2939" y="135"/>
                    <a:pt x="2939" y="135"/>
                    <a:pt x="2939" y="135"/>
                  </a:cubicBezTo>
                  <a:cubicBezTo>
                    <a:pt x="2891" y="158"/>
                    <a:pt x="2844" y="184"/>
                    <a:pt x="2797" y="209"/>
                  </a:cubicBezTo>
                  <a:cubicBezTo>
                    <a:pt x="2703" y="262"/>
                    <a:pt x="2612" y="317"/>
                    <a:pt x="2517" y="369"/>
                  </a:cubicBezTo>
                  <a:cubicBezTo>
                    <a:pt x="2494" y="382"/>
                    <a:pt x="2470" y="394"/>
                    <a:pt x="2446" y="406"/>
                  </a:cubicBezTo>
                  <a:cubicBezTo>
                    <a:pt x="2434" y="412"/>
                    <a:pt x="2422" y="418"/>
                    <a:pt x="2410" y="423"/>
                  </a:cubicBezTo>
                  <a:cubicBezTo>
                    <a:pt x="2392" y="432"/>
                    <a:pt x="2392" y="432"/>
                    <a:pt x="2392" y="432"/>
                  </a:cubicBezTo>
                  <a:cubicBezTo>
                    <a:pt x="2385" y="435"/>
                    <a:pt x="2379" y="438"/>
                    <a:pt x="2373" y="440"/>
                  </a:cubicBezTo>
                  <a:cubicBezTo>
                    <a:pt x="2336" y="456"/>
                    <a:pt x="2336" y="456"/>
                    <a:pt x="2336" y="456"/>
                  </a:cubicBezTo>
                  <a:cubicBezTo>
                    <a:pt x="2324" y="461"/>
                    <a:pt x="2311" y="466"/>
                    <a:pt x="2299" y="471"/>
                  </a:cubicBezTo>
                  <a:cubicBezTo>
                    <a:pt x="2261" y="485"/>
                    <a:pt x="2261" y="485"/>
                    <a:pt x="2261" y="485"/>
                  </a:cubicBezTo>
                  <a:cubicBezTo>
                    <a:pt x="2242" y="491"/>
                    <a:pt x="2242" y="491"/>
                    <a:pt x="2242" y="491"/>
                  </a:cubicBezTo>
                  <a:cubicBezTo>
                    <a:pt x="2223" y="497"/>
                    <a:pt x="2223" y="497"/>
                    <a:pt x="2223" y="497"/>
                  </a:cubicBezTo>
                  <a:cubicBezTo>
                    <a:pt x="2121" y="530"/>
                    <a:pt x="2015" y="553"/>
                    <a:pt x="1909" y="567"/>
                  </a:cubicBezTo>
                  <a:cubicBezTo>
                    <a:pt x="1889" y="569"/>
                    <a:pt x="1889" y="569"/>
                    <a:pt x="1889" y="569"/>
                  </a:cubicBezTo>
                  <a:cubicBezTo>
                    <a:pt x="1882" y="570"/>
                    <a:pt x="1875" y="570"/>
                    <a:pt x="1869" y="571"/>
                  </a:cubicBezTo>
                  <a:cubicBezTo>
                    <a:pt x="1829" y="575"/>
                    <a:pt x="1829" y="575"/>
                    <a:pt x="1829" y="575"/>
                  </a:cubicBezTo>
                  <a:cubicBezTo>
                    <a:pt x="1822" y="575"/>
                    <a:pt x="1815" y="576"/>
                    <a:pt x="1809" y="576"/>
                  </a:cubicBezTo>
                  <a:cubicBezTo>
                    <a:pt x="1788" y="577"/>
                    <a:pt x="1788" y="577"/>
                    <a:pt x="1788" y="577"/>
                  </a:cubicBezTo>
                  <a:cubicBezTo>
                    <a:pt x="1748" y="579"/>
                    <a:pt x="1748" y="579"/>
                    <a:pt x="1748" y="579"/>
                  </a:cubicBezTo>
                  <a:cubicBezTo>
                    <a:pt x="1742" y="579"/>
                    <a:pt x="1735" y="579"/>
                    <a:pt x="1728" y="579"/>
                  </a:cubicBezTo>
                  <a:cubicBezTo>
                    <a:pt x="1708" y="580"/>
                    <a:pt x="1708" y="580"/>
                    <a:pt x="1708" y="580"/>
                  </a:cubicBezTo>
                  <a:cubicBezTo>
                    <a:pt x="1668" y="580"/>
                    <a:pt x="1668" y="580"/>
                    <a:pt x="1668" y="580"/>
                  </a:cubicBezTo>
                  <a:cubicBezTo>
                    <a:pt x="1628" y="578"/>
                    <a:pt x="1628" y="578"/>
                    <a:pt x="1628" y="578"/>
                  </a:cubicBezTo>
                  <a:cubicBezTo>
                    <a:pt x="1607" y="577"/>
                    <a:pt x="1607" y="577"/>
                    <a:pt x="1607" y="577"/>
                  </a:cubicBezTo>
                  <a:cubicBezTo>
                    <a:pt x="1601" y="577"/>
                    <a:pt x="1594" y="577"/>
                    <a:pt x="1587" y="576"/>
                  </a:cubicBezTo>
                  <a:cubicBezTo>
                    <a:pt x="1547" y="573"/>
                    <a:pt x="1547" y="573"/>
                    <a:pt x="1547" y="573"/>
                  </a:cubicBezTo>
                  <a:cubicBezTo>
                    <a:pt x="1534" y="572"/>
                    <a:pt x="1520" y="571"/>
                    <a:pt x="1507" y="569"/>
                  </a:cubicBezTo>
                  <a:cubicBezTo>
                    <a:pt x="1467" y="565"/>
                    <a:pt x="1467" y="565"/>
                    <a:pt x="1467" y="565"/>
                  </a:cubicBezTo>
                  <a:cubicBezTo>
                    <a:pt x="1447" y="562"/>
                    <a:pt x="1447" y="562"/>
                    <a:pt x="1447" y="562"/>
                  </a:cubicBezTo>
                  <a:cubicBezTo>
                    <a:pt x="1427" y="559"/>
                    <a:pt x="1427" y="559"/>
                    <a:pt x="1427" y="559"/>
                  </a:cubicBezTo>
                  <a:cubicBezTo>
                    <a:pt x="1401" y="554"/>
                    <a:pt x="1374" y="550"/>
                    <a:pt x="1348" y="544"/>
                  </a:cubicBezTo>
                  <a:cubicBezTo>
                    <a:pt x="1309" y="536"/>
                    <a:pt x="1309" y="536"/>
                    <a:pt x="1309" y="536"/>
                  </a:cubicBezTo>
                  <a:cubicBezTo>
                    <a:pt x="1296" y="533"/>
                    <a:pt x="1283" y="530"/>
                    <a:pt x="1270" y="527"/>
                  </a:cubicBezTo>
                  <a:cubicBezTo>
                    <a:pt x="1165" y="502"/>
                    <a:pt x="1062" y="472"/>
                    <a:pt x="958" y="447"/>
                  </a:cubicBezTo>
                  <a:cubicBezTo>
                    <a:pt x="919" y="437"/>
                    <a:pt x="919" y="437"/>
                    <a:pt x="919" y="437"/>
                  </a:cubicBezTo>
                  <a:cubicBezTo>
                    <a:pt x="899" y="433"/>
                    <a:pt x="899" y="433"/>
                    <a:pt x="899" y="433"/>
                  </a:cubicBezTo>
                  <a:cubicBezTo>
                    <a:pt x="880" y="428"/>
                    <a:pt x="880" y="428"/>
                    <a:pt x="880" y="428"/>
                  </a:cubicBezTo>
                  <a:cubicBezTo>
                    <a:pt x="867" y="426"/>
                    <a:pt x="854" y="423"/>
                    <a:pt x="840" y="420"/>
                  </a:cubicBezTo>
                  <a:cubicBezTo>
                    <a:pt x="801" y="413"/>
                    <a:pt x="801" y="413"/>
                    <a:pt x="801" y="413"/>
                  </a:cubicBezTo>
                  <a:cubicBezTo>
                    <a:pt x="748" y="404"/>
                    <a:pt x="695" y="397"/>
                    <a:pt x="642" y="392"/>
                  </a:cubicBezTo>
                  <a:cubicBezTo>
                    <a:pt x="622" y="390"/>
                    <a:pt x="622" y="390"/>
                    <a:pt x="622" y="390"/>
                  </a:cubicBezTo>
                  <a:cubicBezTo>
                    <a:pt x="602" y="389"/>
                    <a:pt x="602" y="389"/>
                    <a:pt x="602" y="389"/>
                  </a:cubicBezTo>
                  <a:cubicBezTo>
                    <a:pt x="588" y="388"/>
                    <a:pt x="575" y="387"/>
                    <a:pt x="561" y="386"/>
                  </a:cubicBezTo>
                  <a:cubicBezTo>
                    <a:pt x="535" y="385"/>
                    <a:pt x="508" y="383"/>
                    <a:pt x="481" y="383"/>
                  </a:cubicBezTo>
                  <a:cubicBezTo>
                    <a:pt x="454" y="382"/>
                    <a:pt x="427" y="383"/>
                    <a:pt x="401" y="383"/>
                  </a:cubicBezTo>
                  <a:cubicBezTo>
                    <a:pt x="387" y="383"/>
                    <a:pt x="374" y="383"/>
                    <a:pt x="360" y="384"/>
                  </a:cubicBezTo>
                  <a:cubicBezTo>
                    <a:pt x="340" y="384"/>
                    <a:pt x="340" y="384"/>
                    <a:pt x="340" y="384"/>
                  </a:cubicBezTo>
                  <a:cubicBezTo>
                    <a:pt x="320" y="385"/>
                    <a:pt x="320" y="385"/>
                    <a:pt x="320" y="385"/>
                  </a:cubicBezTo>
                  <a:cubicBezTo>
                    <a:pt x="267" y="387"/>
                    <a:pt x="213" y="391"/>
                    <a:pt x="160" y="396"/>
                  </a:cubicBezTo>
                  <a:cubicBezTo>
                    <a:pt x="106" y="401"/>
                    <a:pt x="53" y="408"/>
                    <a:pt x="0" y="415"/>
                  </a:cubicBezTo>
                  <a:cubicBezTo>
                    <a:pt x="53" y="407"/>
                    <a:pt x="106" y="401"/>
                    <a:pt x="160" y="395"/>
                  </a:cubicBezTo>
                  <a:cubicBezTo>
                    <a:pt x="213" y="390"/>
                    <a:pt x="267" y="386"/>
                    <a:pt x="320" y="384"/>
                  </a:cubicBezTo>
                  <a:cubicBezTo>
                    <a:pt x="340" y="383"/>
                    <a:pt x="340" y="383"/>
                    <a:pt x="340" y="383"/>
                  </a:cubicBezTo>
                  <a:cubicBezTo>
                    <a:pt x="360" y="382"/>
                    <a:pt x="360" y="382"/>
                    <a:pt x="360" y="382"/>
                  </a:cubicBezTo>
                  <a:cubicBezTo>
                    <a:pt x="374" y="382"/>
                    <a:pt x="387" y="382"/>
                    <a:pt x="401" y="381"/>
                  </a:cubicBezTo>
                  <a:cubicBezTo>
                    <a:pt x="427" y="381"/>
                    <a:pt x="454" y="381"/>
                    <a:pt x="481" y="382"/>
                  </a:cubicBezTo>
                  <a:cubicBezTo>
                    <a:pt x="508" y="382"/>
                    <a:pt x="535" y="383"/>
                    <a:pt x="562" y="384"/>
                  </a:cubicBezTo>
                  <a:cubicBezTo>
                    <a:pt x="575" y="385"/>
                    <a:pt x="588" y="386"/>
                    <a:pt x="602" y="387"/>
                  </a:cubicBezTo>
                  <a:cubicBezTo>
                    <a:pt x="622" y="388"/>
                    <a:pt x="622" y="388"/>
                    <a:pt x="622" y="388"/>
                  </a:cubicBezTo>
                  <a:cubicBezTo>
                    <a:pt x="642" y="390"/>
                    <a:pt x="642" y="390"/>
                    <a:pt x="642" y="390"/>
                  </a:cubicBezTo>
                  <a:cubicBezTo>
                    <a:pt x="695" y="394"/>
                    <a:pt x="748" y="402"/>
                    <a:pt x="801" y="411"/>
                  </a:cubicBezTo>
                  <a:cubicBezTo>
                    <a:pt x="841" y="418"/>
                    <a:pt x="841" y="418"/>
                    <a:pt x="841" y="418"/>
                  </a:cubicBezTo>
                  <a:cubicBezTo>
                    <a:pt x="854" y="420"/>
                    <a:pt x="867" y="423"/>
                    <a:pt x="880" y="426"/>
                  </a:cubicBezTo>
                  <a:cubicBezTo>
                    <a:pt x="900" y="430"/>
                    <a:pt x="900" y="430"/>
                    <a:pt x="900" y="430"/>
                  </a:cubicBezTo>
                  <a:cubicBezTo>
                    <a:pt x="920" y="435"/>
                    <a:pt x="920" y="435"/>
                    <a:pt x="920" y="435"/>
                  </a:cubicBezTo>
                  <a:cubicBezTo>
                    <a:pt x="959" y="444"/>
                    <a:pt x="959" y="444"/>
                    <a:pt x="959" y="444"/>
                  </a:cubicBezTo>
                  <a:cubicBezTo>
                    <a:pt x="1063" y="470"/>
                    <a:pt x="1166" y="499"/>
                    <a:pt x="1270" y="524"/>
                  </a:cubicBezTo>
                  <a:cubicBezTo>
                    <a:pt x="1283" y="528"/>
                    <a:pt x="1296" y="531"/>
                    <a:pt x="1309" y="534"/>
                  </a:cubicBezTo>
                  <a:cubicBezTo>
                    <a:pt x="1349" y="542"/>
                    <a:pt x="1349" y="542"/>
                    <a:pt x="1349" y="542"/>
                  </a:cubicBezTo>
                  <a:cubicBezTo>
                    <a:pt x="1375" y="548"/>
                    <a:pt x="1401" y="552"/>
                    <a:pt x="1428" y="556"/>
                  </a:cubicBezTo>
                  <a:cubicBezTo>
                    <a:pt x="1448" y="559"/>
                    <a:pt x="1448" y="559"/>
                    <a:pt x="1448" y="559"/>
                  </a:cubicBezTo>
                  <a:cubicBezTo>
                    <a:pt x="1468" y="562"/>
                    <a:pt x="1468" y="562"/>
                    <a:pt x="1468" y="562"/>
                  </a:cubicBezTo>
                  <a:cubicBezTo>
                    <a:pt x="1507" y="567"/>
                    <a:pt x="1507" y="567"/>
                    <a:pt x="1507" y="567"/>
                  </a:cubicBezTo>
                  <a:cubicBezTo>
                    <a:pt x="1521" y="568"/>
                    <a:pt x="1534" y="569"/>
                    <a:pt x="1547" y="570"/>
                  </a:cubicBezTo>
                  <a:cubicBezTo>
                    <a:pt x="1588" y="573"/>
                    <a:pt x="1588" y="573"/>
                    <a:pt x="1588" y="573"/>
                  </a:cubicBezTo>
                  <a:cubicBezTo>
                    <a:pt x="1594" y="574"/>
                    <a:pt x="1601" y="574"/>
                    <a:pt x="1608" y="574"/>
                  </a:cubicBezTo>
                  <a:cubicBezTo>
                    <a:pt x="1628" y="575"/>
                    <a:pt x="1628" y="575"/>
                    <a:pt x="1628" y="575"/>
                  </a:cubicBezTo>
                  <a:cubicBezTo>
                    <a:pt x="1668" y="577"/>
                    <a:pt x="1668" y="577"/>
                    <a:pt x="1668" y="577"/>
                  </a:cubicBezTo>
                  <a:cubicBezTo>
                    <a:pt x="1708" y="576"/>
                    <a:pt x="1708" y="576"/>
                    <a:pt x="1708" y="576"/>
                  </a:cubicBezTo>
                  <a:cubicBezTo>
                    <a:pt x="1728" y="576"/>
                    <a:pt x="1728" y="576"/>
                    <a:pt x="1728" y="576"/>
                  </a:cubicBezTo>
                  <a:cubicBezTo>
                    <a:pt x="1735" y="576"/>
                    <a:pt x="1741" y="576"/>
                    <a:pt x="1748" y="576"/>
                  </a:cubicBezTo>
                  <a:cubicBezTo>
                    <a:pt x="1788" y="574"/>
                    <a:pt x="1788" y="574"/>
                    <a:pt x="1788" y="574"/>
                  </a:cubicBezTo>
                  <a:cubicBezTo>
                    <a:pt x="1808" y="573"/>
                    <a:pt x="1808" y="573"/>
                    <a:pt x="1808" y="573"/>
                  </a:cubicBezTo>
                  <a:cubicBezTo>
                    <a:pt x="1815" y="573"/>
                    <a:pt x="1822" y="572"/>
                    <a:pt x="1828" y="571"/>
                  </a:cubicBezTo>
                  <a:cubicBezTo>
                    <a:pt x="1868" y="568"/>
                    <a:pt x="1868" y="568"/>
                    <a:pt x="1868" y="568"/>
                  </a:cubicBezTo>
                  <a:cubicBezTo>
                    <a:pt x="1875" y="567"/>
                    <a:pt x="1882" y="567"/>
                    <a:pt x="1888" y="566"/>
                  </a:cubicBezTo>
                  <a:cubicBezTo>
                    <a:pt x="1908" y="563"/>
                    <a:pt x="1908" y="563"/>
                    <a:pt x="1908" y="563"/>
                  </a:cubicBezTo>
                  <a:cubicBezTo>
                    <a:pt x="2015" y="550"/>
                    <a:pt x="2120" y="527"/>
                    <a:pt x="2222" y="494"/>
                  </a:cubicBezTo>
                  <a:cubicBezTo>
                    <a:pt x="2241" y="488"/>
                    <a:pt x="2241" y="488"/>
                    <a:pt x="2241" y="488"/>
                  </a:cubicBezTo>
                  <a:cubicBezTo>
                    <a:pt x="2260" y="481"/>
                    <a:pt x="2260" y="481"/>
                    <a:pt x="2260" y="481"/>
                  </a:cubicBezTo>
                  <a:cubicBezTo>
                    <a:pt x="2297" y="467"/>
                    <a:pt x="2297" y="467"/>
                    <a:pt x="2297" y="467"/>
                  </a:cubicBezTo>
                  <a:cubicBezTo>
                    <a:pt x="2310" y="463"/>
                    <a:pt x="2322" y="457"/>
                    <a:pt x="2335" y="452"/>
                  </a:cubicBezTo>
                  <a:cubicBezTo>
                    <a:pt x="2372" y="437"/>
                    <a:pt x="2372" y="437"/>
                    <a:pt x="2372" y="437"/>
                  </a:cubicBezTo>
                  <a:cubicBezTo>
                    <a:pt x="2378" y="434"/>
                    <a:pt x="2384" y="431"/>
                    <a:pt x="2390" y="428"/>
                  </a:cubicBezTo>
                  <a:cubicBezTo>
                    <a:pt x="2408" y="420"/>
                    <a:pt x="2408" y="420"/>
                    <a:pt x="2408" y="420"/>
                  </a:cubicBezTo>
                  <a:cubicBezTo>
                    <a:pt x="2420" y="414"/>
                    <a:pt x="2432" y="408"/>
                    <a:pt x="2444" y="402"/>
                  </a:cubicBezTo>
                  <a:cubicBezTo>
                    <a:pt x="2468" y="390"/>
                    <a:pt x="2492" y="378"/>
                    <a:pt x="2515" y="365"/>
                  </a:cubicBezTo>
                  <a:cubicBezTo>
                    <a:pt x="2610" y="314"/>
                    <a:pt x="2701" y="259"/>
                    <a:pt x="2795" y="206"/>
                  </a:cubicBezTo>
                  <a:cubicBezTo>
                    <a:pt x="2842" y="180"/>
                    <a:pt x="2889" y="155"/>
                    <a:pt x="2938" y="132"/>
                  </a:cubicBezTo>
                  <a:cubicBezTo>
                    <a:pt x="2956" y="123"/>
                    <a:pt x="2956" y="123"/>
                    <a:pt x="2956" y="123"/>
                  </a:cubicBezTo>
                  <a:cubicBezTo>
                    <a:pt x="2962" y="120"/>
                    <a:pt x="2968" y="117"/>
                    <a:pt x="2974" y="114"/>
                  </a:cubicBezTo>
                  <a:cubicBezTo>
                    <a:pt x="3011" y="98"/>
                    <a:pt x="3011" y="98"/>
                    <a:pt x="3011" y="98"/>
                  </a:cubicBezTo>
                  <a:cubicBezTo>
                    <a:pt x="3048" y="83"/>
                    <a:pt x="3048" y="83"/>
                    <a:pt x="3048" y="83"/>
                  </a:cubicBezTo>
                  <a:cubicBezTo>
                    <a:pt x="3067" y="75"/>
                    <a:pt x="3067" y="75"/>
                    <a:pt x="3067" y="75"/>
                  </a:cubicBezTo>
                  <a:cubicBezTo>
                    <a:pt x="3086" y="69"/>
                    <a:pt x="3086" y="69"/>
                    <a:pt x="3086" y="69"/>
                  </a:cubicBezTo>
                  <a:cubicBezTo>
                    <a:pt x="3099" y="64"/>
                    <a:pt x="3111" y="60"/>
                    <a:pt x="3124" y="55"/>
                  </a:cubicBezTo>
                  <a:cubicBezTo>
                    <a:pt x="3162" y="44"/>
                    <a:pt x="3162" y="44"/>
                    <a:pt x="3162" y="44"/>
                  </a:cubicBezTo>
                  <a:cubicBezTo>
                    <a:pt x="3169" y="42"/>
                    <a:pt x="3175" y="40"/>
                    <a:pt x="3182" y="38"/>
                  </a:cubicBezTo>
                  <a:cubicBezTo>
                    <a:pt x="3201" y="33"/>
                    <a:pt x="3201" y="33"/>
                    <a:pt x="3201" y="33"/>
                  </a:cubicBezTo>
                  <a:cubicBezTo>
                    <a:pt x="3214" y="30"/>
                    <a:pt x="3227" y="27"/>
                    <a:pt x="3241" y="24"/>
                  </a:cubicBezTo>
                  <a:cubicBezTo>
                    <a:pt x="3280" y="17"/>
                    <a:pt x="3280" y="17"/>
                    <a:pt x="3280" y="17"/>
                  </a:cubicBezTo>
                  <a:cubicBezTo>
                    <a:pt x="3287" y="16"/>
                    <a:pt x="3293" y="14"/>
                    <a:pt x="3300" y="13"/>
                  </a:cubicBezTo>
                  <a:cubicBezTo>
                    <a:pt x="3320" y="11"/>
                    <a:pt x="3320" y="11"/>
                    <a:pt x="3320" y="11"/>
                  </a:cubicBezTo>
                  <a:cubicBezTo>
                    <a:pt x="3333" y="9"/>
                    <a:pt x="3347" y="8"/>
                    <a:pt x="3360" y="6"/>
                  </a:cubicBezTo>
                  <a:cubicBezTo>
                    <a:pt x="3373" y="5"/>
                    <a:pt x="3387" y="4"/>
                    <a:pt x="3400" y="3"/>
                  </a:cubicBezTo>
                  <a:cubicBezTo>
                    <a:pt x="3454" y="0"/>
                    <a:pt x="3508" y="1"/>
                    <a:pt x="3561" y="6"/>
                  </a:cubicBezTo>
                  <a:cubicBezTo>
                    <a:pt x="3614" y="12"/>
                    <a:pt x="3667" y="22"/>
                    <a:pt x="3719" y="38"/>
                  </a:cubicBezTo>
                  <a:cubicBezTo>
                    <a:pt x="3731" y="42"/>
                    <a:pt x="3744" y="47"/>
                    <a:pt x="3756" y="52"/>
                  </a:cubicBezTo>
                  <a:cubicBezTo>
                    <a:pt x="3766" y="56"/>
                    <a:pt x="3766" y="56"/>
                    <a:pt x="3766" y="56"/>
                  </a:cubicBezTo>
                  <a:cubicBezTo>
                    <a:pt x="3775" y="60"/>
                    <a:pt x="3775" y="60"/>
                    <a:pt x="3775" y="60"/>
                  </a:cubicBezTo>
                  <a:cubicBezTo>
                    <a:pt x="3793" y="69"/>
                    <a:pt x="3793" y="69"/>
                    <a:pt x="3793" y="69"/>
                  </a:cubicBezTo>
                  <a:cubicBezTo>
                    <a:pt x="3799" y="71"/>
                    <a:pt x="3805" y="75"/>
                    <a:pt x="3811" y="78"/>
                  </a:cubicBezTo>
                  <a:cubicBezTo>
                    <a:pt x="3829" y="88"/>
                    <a:pt x="3829" y="88"/>
                    <a:pt x="3829" y="88"/>
                  </a:cubicBezTo>
                  <a:cubicBezTo>
                    <a:pt x="3845" y="99"/>
                    <a:pt x="3845" y="99"/>
                    <a:pt x="3845" y="99"/>
                  </a:cubicBezTo>
                  <a:cubicBezTo>
                    <a:pt x="3854" y="105"/>
                    <a:pt x="3854" y="105"/>
                    <a:pt x="3854" y="105"/>
                  </a:cubicBezTo>
                  <a:cubicBezTo>
                    <a:pt x="3856" y="107"/>
                    <a:pt x="3859" y="109"/>
                    <a:pt x="3862" y="111"/>
                  </a:cubicBezTo>
                  <a:cubicBezTo>
                    <a:pt x="3905" y="143"/>
                    <a:pt x="3946" y="177"/>
                    <a:pt x="3987" y="212"/>
                  </a:cubicBezTo>
                  <a:cubicBezTo>
                    <a:pt x="4027" y="247"/>
                    <a:pt x="4067" y="283"/>
                    <a:pt x="4108" y="317"/>
                  </a:cubicBezTo>
                  <a:cubicBezTo>
                    <a:pt x="4150" y="352"/>
                    <a:pt x="4192" y="384"/>
                    <a:pt x="4237" y="414"/>
                  </a:cubicBezTo>
                  <a:cubicBezTo>
                    <a:pt x="4282" y="443"/>
                    <a:pt x="4329" y="469"/>
                    <a:pt x="4378" y="490"/>
                  </a:cubicBezTo>
                  <a:cubicBezTo>
                    <a:pt x="4427" y="511"/>
                    <a:pt x="4478" y="528"/>
                    <a:pt x="4530" y="541"/>
                  </a:cubicBezTo>
                  <a:cubicBezTo>
                    <a:pt x="4582" y="554"/>
                    <a:pt x="4636" y="561"/>
                    <a:pt x="4689" y="563"/>
                  </a:cubicBezTo>
                  <a:cubicBezTo>
                    <a:pt x="4743" y="565"/>
                    <a:pt x="4797" y="560"/>
                    <a:pt x="4849" y="5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53">
              <a:extLst>
                <a:ext uri="{FF2B5EF4-FFF2-40B4-BE49-F238E27FC236}">
                  <a16:creationId xmlns:a16="http://schemas.microsoft.com/office/drawing/2014/main" id="{206EC1BC-4203-5D75-1747-2A3D59AD3D4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7238" y="2817813"/>
              <a:ext cx="12111038" cy="1325563"/>
            </a:xfrm>
            <a:custGeom>
              <a:avLst/>
              <a:gdLst>
                <a:gd name="T0" fmla="*/ 4379 w 4849"/>
                <a:gd name="T1" fmla="*/ 464 h 530"/>
                <a:gd name="T2" fmla="*/ 4216 w 4849"/>
                <a:gd name="T3" fmla="*/ 390 h 530"/>
                <a:gd name="T4" fmla="*/ 4133 w 4849"/>
                <a:gd name="T5" fmla="*/ 334 h 530"/>
                <a:gd name="T6" fmla="*/ 3850 w 4849"/>
                <a:gd name="T7" fmla="*/ 115 h 530"/>
                <a:gd name="T8" fmla="*/ 3781 w 4849"/>
                <a:gd name="T9" fmla="*/ 76 h 530"/>
                <a:gd name="T10" fmla="*/ 3745 w 4849"/>
                <a:gd name="T11" fmla="*/ 61 h 530"/>
                <a:gd name="T12" fmla="*/ 3553 w 4849"/>
                <a:gd name="T13" fmla="*/ 14 h 530"/>
                <a:gd name="T14" fmla="*/ 3157 w 4849"/>
                <a:gd name="T15" fmla="*/ 23 h 530"/>
                <a:gd name="T16" fmla="*/ 3079 w 4849"/>
                <a:gd name="T17" fmla="*/ 40 h 530"/>
                <a:gd name="T18" fmla="*/ 3012 w 4849"/>
                <a:gd name="T19" fmla="*/ 59 h 530"/>
                <a:gd name="T20" fmla="*/ 2947 w 4849"/>
                <a:gd name="T21" fmla="*/ 82 h 530"/>
                <a:gd name="T22" fmla="*/ 2818 w 4849"/>
                <a:gd name="T23" fmla="*/ 136 h 530"/>
                <a:gd name="T24" fmla="*/ 2499 w 4849"/>
                <a:gd name="T25" fmla="*/ 298 h 530"/>
                <a:gd name="T26" fmla="*/ 2392 w 4849"/>
                <a:gd name="T27" fmla="*/ 350 h 530"/>
                <a:gd name="T28" fmla="*/ 2282 w 4849"/>
                <a:gd name="T29" fmla="*/ 397 h 530"/>
                <a:gd name="T30" fmla="*/ 2169 w 4849"/>
                <a:gd name="T31" fmla="*/ 435 h 530"/>
                <a:gd name="T32" fmla="*/ 2092 w 4849"/>
                <a:gd name="T33" fmla="*/ 456 h 530"/>
                <a:gd name="T34" fmla="*/ 1995 w 4849"/>
                <a:gd name="T35" fmla="*/ 478 h 530"/>
                <a:gd name="T36" fmla="*/ 1936 w 4849"/>
                <a:gd name="T37" fmla="*/ 488 h 530"/>
                <a:gd name="T38" fmla="*/ 1263 w 4849"/>
                <a:gd name="T39" fmla="*/ 474 h 530"/>
                <a:gd name="T40" fmla="*/ 832 w 4849"/>
                <a:gd name="T41" fmla="*/ 396 h 530"/>
                <a:gd name="T42" fmla="*/ 635 w 4849"/>
                <a:gd name="T43" fmla="*/ 372 h 530"/>
                <a:gd name="T44" fmla="*/ 714 w 4849"/>
                <a:gd name="T45" fmla="*/ 378 h 530"/>
                <a:gd name="T46" fmla="*/ 872 w 4849"/>
                <a:gd name="T47" fmla="*/ 401 h 530"/>
                <a:gd name="T48" fmla="*/ 1896 w 4849"/>
                <a:gd name="T49" fmla="*/ 491 h 530"/>
                <a:gd name="T50" fmla="*/ 1975 w 4849"/>
                <a:gd name="T51" fmla="*/ 478 h 530"/>
                <a:gd name="T52" fmla="*/ 2014 w 4849"/>
                <a:gd name="T53" fmla="*/ 471 h 530"/>
                <a:gd name="T54" fmla="*/ 2110 w 4849"/>
                <a:gd name="T55" fmla="*/ 448 h 530"/>
                <a:gd name="T56" fmla="*/ 2187 w 4849"/>
                <a:gd name="T57" fmla="*/ 426 h 530"/>
                <a:gd name="T58" fmla="*/ 2318 w 4849"/>
                <a:gd name="T59" fmla="*/ 379 h 530"/>
                <a:gd name="T60" fmla="*/ 2426 w 4849"/>
                <a:gd name="T61" fmla="*/ 330 h 530"/>
                <a:gd name="T62" fmla="*/ 2781 w 4849"/>
                <a:gd name="T63" fmla="*/ 149 h 530"/>
                <a:gd name="T64" fmla="*/ 2853 w 4849"/>
                <a:gd name="T65" fmla="*/ 116 h 530"/>
                <a:gd name="T66" fmla="*/ 2964 w 4849"/>
                <a:gd name="T67" fmla="*/ 72 h 530"/>
                <a:gd name="T68" fmla="*/ 3021 w 4849"/>
                <a:gd name="T69" fmla="*/ 53 h 530"/>
                <a:gd name="T70" fmla="*/ 3117 w 4849"/>
                <a:gd name="T71" fmla="*/ 28 h 530"/>
                <a:gd name="T72" fmla="*/ 3235 w 4849"/>
                <a:gd name="T73" fmla="*/ 9 h 530"/>
                <a:gd name="T74" fmla="*/ 3708 w 4849"/>
                <a:gd name="T75" fmla="*/ 45 h 530"/>
                <a:gd name="T76" fmla="*/ 3764 w 4849"/>
                <a:gd name="T77" fmla="*/ 66 h 530"/>
                <a:gd name="T78" fmla="*/ 3818 w 4849"/>
                <a:gd name="T79" fmla="*/ 92 h 530"/>
                <a:gd name="T80" fmla="*/ 3979 w 4849"/>
                <a:gd name="T81" fmla="*/ 209 h 530"/>
                <a:gd name="T82" fmla="*/ 4167 w 4849"/>
                <a:gd name="T83" fmla="*/ 356 h 530"/>
                <a:gd name="T84" fmla="*/ 4226 w 4849"/>
                <a:gd name="T85" fmla="*/ 393 h 530"/>
                <a:gd name="T86" fmla="*/ 4532 w 4849"/>
                <a:gd name="T87" fmla="*/ 505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49" h="530">
                  <a:moveTo>
                    <a:pt x="4849" y="510"/>
                  </a:moveTo>
                  <a:cubicBezTo>
                    <a:pt x="4744" y="530"/>
                    <a:pt x="4636" y="526"/>
                    <a:pt x="4532" y="506"/>
                  </a:cubicBezTo>
                  <a:cubicBezTo>
                    <a:pt x="4480" y="496"/>
                    <a:pt x="4429" y="482"/>
                    <a:pt x="4379" y="464"/>
                  </a:cubicBezTo>
                  <a:cubicBezTo>
                    <a:pt x="4329" y="446"/>
                    <a:pt x="4280" y="426"/>
                    <a:pt x="4233" y="400"/>
                  </a:cubicBezTo>
                  <a:cubicBezTo>
                    <a:pt x="4225" y="395"/>
                    <a:pt x="4225" y="395"/>
                    <a:pt x="4225" y="395"/>
                  </a:cubicBezTo>
                  <a:cubicBezTo>
                    <a:pt x="4222" y="393"/>
                    <a:pt x="4219" y="391"/>
                    <a:pt x="4216" y="390"/>
                  </a:cubicBezTo>
                  <a:cubicBezTo>
                    <a:pt x="4199" y="379"/>
                    <a:pt x="4199" y="379"/>
                    <a:pt x="4199" y="379"/>
                  </a:cubicBezTo>
                  <a:cubicBezTo>
                    <a:pt x="4188" y="372"/>
                    <a:pt x="4177" y="365"/>
                    <a:pt x="4166" y="357"/>
                  </a:cubicBezTo>
                  <a:cubicBezTo>
                    <a:pt x="4155" y="350"/>
                    <a:pt x="4144" y="342"/>
                    <a:pt x="4133" y="334"/>
                  </a:cubicBezTo>
                  <a:cubicBezTo>
                    <a:pt x="4123" y="326"/>
                    <a:pt x="4112" y="319"/>
                    <a:pt x="4102" y="310"/>
                  </a:cubicBezTo>
                  <a:cubicBezTo>
                    <a:pt x="4060" y="278"/>
                    <a:pt x="4019" y="244"/>
                    <a:pt x="3978" y="210"/>
                  </a:cubicBezTo>
                  <a:cubicBezTo>
                    <a:pt x="3937" y="177"/>
                    <a:pt x="3895" y="144"/>
                    <a:pt x="3850" y="115"/>
                  </a:cubicBezTo>
                  <a:cubicBezTo>
                    <a:pt x="3845" y="112"/>
                    <a:pt x="3839" y="108"/>
                    <a:pt x="3834" y="105"/>
                  </a:cubicBezTo>
                  <a:cubicBezTo>
                    <a:pt x="3817" y="95"/>
                    <a:pt x="3817" y="95"/>
                    <a:pt x="3817" y="95"/>
                  </a:cubicBezTo>
                  <a:cubicBezTo>
                    <a:pt x="3805" y="87"/>
                    <a:pt x="3793" y="82"/>
                    <a:pt x="3781" y="76"/>
                  </a:cubicBezTo>
                  <a:cubicBezTo>
                    <a:pt x="3773" y="72"/>
                    <a:pt x="3773" y="72"/>
                    <a:pt x="3773" y="72"/>
                  </a:cubicBezTo>
                  <a:cubicBezTo>
                    <a:pt x="3763" y="68"/>
                    <a:pt x="3763" y="68"/>
                    <a:pt x="3763" y="68"/>
                  </a:cubicBezTo>
                  <a:cubicBezTo>
                    <a:pt x="3745" y="61"/>
                    <a:pt x="3745" y="61"/>
                    <a:pt x="3745" y="61"/>
                  </a:cubicBezTo>
                  <a:cubicBezTo>
                    <a:pt x="3739" y="58"/>
                    <a:pt x="3733" y="56"/>
                    <a:pt x="3726" y="54"/>
                  </a:cubicBezTo>
                  <a:cubicBezTo>
                    <a:pt x="3708" y="47"/>
                    <a:pt x="3708" y="47"/>
                    <a:pt x="3708" y="47"/>
                  </a:cubicBezTo>
                  <a:cubicBezTo>
                    <a:pt x="3657" y="31"/>
                    <a:pt x="3605" y="20"/>
                    <a:pt x="3553" y="14"/>
                  </a:cubicBezTo>
                  <a:cubicBezTo>
                    <a:pt x="3500" y="7"/>
                    <a:pt x="3447" y="4"/>
                    <a:pt x="3394" y="4"/>
                  </a:cubicBezTo>
                  <a:cubicBezTo>
                    <a:pt x="3341" y="3"/>
                    <a:pt x="3288" y="6"/>
                    <a:pt x="3235" y="12"/>
                  </a:cubicBezTo>
                  <a:cubicBezTo>
                    <a:pt x="3209" y="15"/>
                    <a:pt x="3183" y="18"/>
                    <a:pt x="3157" y="23"/>
                  </a:cubicBezTo>
                  <a:cubicBezTo>
                    <a:pt x="3137" y="27"/>
                    <a:pt x="3137" y="27"/>
                    <a:pt x="3137" y="27"/>
                  </a:cubicBezTo>
                  <a:cubicBezTo>
                    <a:pt x="3131" y="28"/>
                    <a:pt x="3124" y="29"/>
                    <a:pt x="3118" y="31"/>
                  </a:cubicBezTo>
                  <a:cubicBezTo>
                    <a:pt x="3079" y="40"/>
                    <a:pt x="3079" y="40"/>
                    <a:pt x="3079" y="40"/>
                  </a:cubicBezTo>
                  <a:cubicBezTo>
                    <a:pt x="3066" y="43"/>
                    <a:pt x="3054" y="47"/>
                    <a:pt x="3041" y="51"/>
                  </a:cubicBezTo>
                  <a:cubicBezTo>
                    <a:pt x="3022" y="56"/>
                    <a:pt x="3022" y="56"/>
                    <a:pt x="3022" y="56"/>
                  </a:cubicBezTo>
                  <a:cubicBezTo>
                    <a:pt x="3012" y="59"/>
                    <a:pt x="3012" y="59"/>
                    <a:pt x="3012" y="59"/>
                  </a:cubicBezTo>
                  <a:cubicBezTo>
                    <a:pt x="3003" y="62"/>
                    <a:pt x="3003" y="62"/>
                    <a:pt x="3003" y="62"/>
                  </a:cubicBezTo>
                  <a:cubicBezTo>
                    <a:pt x="2965" y="75"/>
                    <a:pt x="2965" y="75"/>
                    <a:pt x="2965" y="75"/>
                  </a:cubicBezTo>
                  <a:cubicBezTo>
                    <a:pt x="2959" y="77"/>
                    <a:pt x="2953" y="80"/>
                    <a:pt x="2947" y="82"/>
                  </a:cubicBezTo>
                  <a:cubicBezTo>
                    <a:pt x="2928" y="89"/>
                    <a:pt x="2928" y="89"/>
                    <a:pt x="2928" y="89"/>
                  </a:cubicBezTo>
                  <a:cubicBezTo>
                    <a:pt x="2903" y="98"/>
                    <a:pt x="2879" y="109"/>
                    <a:pt x="2854" y="119"/>
                  </a:cubicBezTo>
                  <a:cubicBezTo>
                    <a:pt x="2818" y="136"/>
                    <a:pt x="2818" y="136"/>
                    <a:pt x="2818" y="136"/>
                  </a:cubicBezTo>
                  <a:cubicBezTo>
                    <a:pt x="2800" y="144"/>
                    <a:pt x="2800" y="144"/>
                    <a:pt x="2800" y="144"/>
                  </a:cubicBezTo>
                  <a:cubicBezTo>
                    <a:pt x="2782" y="152"/>
                    <a:pt x="2782" y="152"/>
                    <a:pt x="2782" y="152"/>
                  </a:cubicBezTo>
                  <a:cubicBezTo>
                    <a:pt x="2687" y="198"/>
                    <a:pt x="2594" y="249"/>
                    <a:pt x="2499" y="298"/>
                  </a:cubicBezTo>
                  <a:cubicBezTo>
                    <a:pt x="2487" y="304"/>
                    <a:pt x="2475" y="310"/>
                    <a:pt x="2464" y="316"/>
                  </a:cubicBezTo>
                  <a:cubicBezTo>
                    <a:pt x="2452" y="321"/>
                    <a:pt x="2440" y="327"/>
                    <a:pt x="2428" y="333"/>
                  </a:cubicBezTo>
                  <a:cubicBezTo>
                    <a:pt x="2392" y="350"/>
                    <a:pt x="2392" y="350"/>
                    <a:pt x="2392" y="350"/>
                  </a:cubicBezTo>
                  <a:cubicBezTo>
                    <a:pt x="2380" y="356"/>
                    <a:pt x="2368" y="361"/>
                    <a:pt x="2356" y="367"/>
                  </a:cubicBezTo>
                  <a:cubicBezTo>
                    <a:pt x="2343" y="372"/>
                    <a:pt x="2331" y="378"/>
                    <a:pt x="2319" y="382"/>
                  </a:cubicBezTo>
                  <a:cubicBezTo>
                    <a:pt x="2282" y="397"/>
                    <a:pt x="2282" y="397"/>
                    <a:pt x="2282" y="397"/>
                  </a:cubicBezTo>
                  <a:cubicBezTo>
                    <a:pt x="2257" y="407"/>
                    <a:pt x="2232" y="415"/>
                    <a:pt x="2207" y="424"/>
                  </a:cubicBezTo>
                  <a:cubicBezTo>
                    <a:pt x="2201" y="426"/>
                    <a:pt x="2194" y="428"/>
                    <a:pt x="2188" y="430"/>
                  </a:cubicBezTo>
                  <a:cubicBezTo>
                    <a:pt x="2169" y="435"/>
                    <a:pt x="2169" y="435"/>
                    <a:pt x="2169" y="435"/>
                  </a:cubicBezTo>
                  <a:cubicBezTo>
                    <a:pt x="2131" y="447"/>
                    <a:pt x="2131" y="447"/>
                    <a:pt x="2131" y="447"/>
                  </a:cubicBezTo>
                  <a:cubicBezTo>
                    <a:pt x="2124" y="449"/>
                    <a:pt x="2118" y="450"/>
                    <a:pt x="2111" y="452"/>
                  </a:cubicBezTo>
                  <a:cubicBezTo>
                    <a:pt x="2092" y="456"/>
                    <a:pt x="2092" y="456"/>
                    <a:pt x="2092" y="456"/>
                  </a:cubicBezTo>
                  <a:cubicBezTo>
                    <a:pt x="2079" y="460"/>
                    <a:pt x="2066" y="463"/>
                    <a:pt x="2053" y="466"/>
                  </a:cubicBezTo>
                  <a:cubicBezTo>
                    <a:pt x="2014" y="474"/>
                    <a:pt x="2014" y="474"/>
                    <a:pt x="2014" y="474"/>
                  </a:cubicBezTo>
                  <a:cubicBezTo>
                    <a:pt x="1995" y="478"/>
                    <a:pt x="1995" y="478"/>
                    <a:pt x="1995" y="478"/>
                  </a:cubicBezTo>
                  <a:cubicBezTo>
                    <a:pt x="1992" y="479"/>
                    <a:pt x="1988" y="479"/>
                    <a:pt x="1985" y="480"/>
                  </a:cubicBezTo>
                  <a:cubicBezTo>
                    <a:pt x="1975" y="482"/>
                    <a:pt x="1975" y="482"/>
                    <a:pt x="1975" y="482"/>
                  </a:cubicBezTo>
                  <a:cubicBezTo>
                    <a:pt x="1936" y="488"/>
                    <a:pt x="1936" y="488"/>
                    <a:pt x="1936" y="488"/>
                  </a:cubicBezTo>
                  <a:cubicBezTo>
                    <a:pt x="1916" y="491"/>
                    <a:pt x="1916" y="491"/>
                    <a:pt x="1916" y="491"/>
                  </a:cubicBezTo>
                  <a:cubicBezTo>
                    <a:pt x="1897" y="494"/>
                    <a:pt x="1897" y="494"/>
                    <a:pt x="1897" y="494"/>
                  </a:cubicBezTo>
                  <a:cubicBezTo>
                    <a:pt x="1686" y="522"/>
                    <a:pt x="1471" y="515"/>
                    <a:pt x="1263" y="474"/>
                  </a:cubicBezTo>
                  <a:cubicBezTo>
                    <a:pt x="950" y="417"/>
                    <a:pt x="950" y="417"/>
                    <a:pt x="950" y="417"/>
                  </a:cubicBezTo>
                  <a:cubicBezTo>
                    <a:pt x="871" y="403"/>
                    <a:pt x="871" y="403"/>
                    <a:pt x="871" y="403"/>
                  </a:cubicBezTo>
                  <a:cubicBezTo>
                    <a:pt x="832" y="396"/>
                    <a:pt x="832" y="396"/>
                    <a:pt x="832" y="396"/>
                  </a:cubicBezTo>
                  <a:cubicBezTo>
                    <a:pt x="819" y="394"/>
                    <a:pt x="806" y="392"/>
                    <a:pt x="793" y="390"/>
                  </a:cubicBezTo>
                  <a:cubicBezTo>
                    <a:pt x="767" y="386"/>
                    <a:pt x="740" y="383"/>
                    <a:pt x="714" y="380"/>
                  </a:cubicBezTo>
                  <a:cubicBezTo>
                    <a:pt x="688" y="377"/>
                    <a:pt x="661" y="374"/>
                    <a:pt x="635" y="372"/>
                  </a:cubicBezTo>
                  <a:cubicBezTo>
                    <a:pt x="423" y="356"/>
                    <a:pt x="210" y="366"/>
                    <a:pt x="0" y="393"/>
                  </a:cubicBezTo>
                  <a:cubicBezTo>
                    <a:pt x="210" y="366"/>
                    <a:pt x="423" y="355"/>
                    <a:pt x="635" y="370"/>
                  </a:cubicBezTo>
                  <a:cubicBezTo>
                    <a:pt x="661" y="372"/>
                    <a:pt x="688" y="375"/>
                    <a:pt x="714" y="378"/>
                  </a:cubicBezTo>
                  <a:cubicBezTo>
                    <a:pt x="740" y="381"/>
                    <a:pt x="767" y="384"/>
                    <a:pt x="793" y="388"/>
                  </a:cubicBezTo>
                  <a:cubicBezTo>
                    <a:pt x="806" y="390"/>
                    <a:pt x="819" y="391"/>
                    <a:pt x="832" y="394"/>
                  </a:cubicBezTo>
                  <a:cubicBezTo>
                    <a:pt x="872" y="401"/>
                    <a:pt x="872" y="401"/>
                    <a:pt x="872" y="401"/>
                  </a:cubicBezTo>
                  <a:cubicBezTo>
                    <a:pt x="950" y="415"/>
                    <a:pt x="950" y="415"/>
                    <a:pt x="950" y="415"/>
                  </a:cubicBezTo>
                  <a:cubicBezTo>
                    <a:pt x="1263" y="472"/>
                    <a:pt x="1263" y="472"/>
                    <a:pt x="1263" y="472"/>
                  </a:cubicBezTo>
                  <a:cubicBezTo>
                    <a:pt x="1471" y="512"/>
                    <a:pt x="1686" y="519"/>
                    <a:pt x="1896" y="491"/>
                  </a:cubicBezTo>
                  <a:cubicBezTo>
                    <a:pt x="1916" y="488"/>
                    <a:pt x="1916" y="488"/>
                    <a:pt x="1916" y="488"/>
                  </a:cubicBezTo>
                  <a:cubicBezTo>
                    <a:pt x="1935" y="485"/>
                    <a:pt x="1935" y="485"/>
                    <a:pt x="1935" y="485"/>
                  </a:cubicBezTo>
                  <a:cubicBezTo>
                    <a:pt x="1975" y="478"/>
                    <a:pt x="1975" y="478"/>
                    <a:pt x="1975" y="478"/>
                  </a:cubicBezTo>
                  <a:cubicBezTo>
                    <a:pt x="1984" y="477"/>
                    <a:pt x="1984" y="477"/>
                    <a:pt x="1984" y="477"/>
                  </a:cubicBezTo>
                  <a:cubicBezTo>
                    <a:pt x="1988" y="476"/>
                    <a:pt x="1991" y="475"/>
                    <a:pt x="1994" y="475"/>
                  </a:cubicBezTo>
                  <a:cubicBezTo>
                    <a:pt x="2014" y="471"/>
                    <a:pt x="2014" y="471"/>
                    <a:pt x="2014" y="471"/>
                  </a:cubicBezTo>
                  <a:cubicBezTo>
                    <a:pt x="2053" y="463"/>
                    <a:pt x="2053" y="463"/>
                    <a:pt x="2053" y="463"/>
                  </a:cubicBezTo>
                  <a:cubicBezTo>
                    <a:pt x="2065" y="459"/>
                    <a:pt x="2078" y="456"/>
                    <a:pt x="2091" y="453"/>
                  </a:cubicBezTo>
                  <a:cubicBezTo>
                    <a:pt x="2110" y="448"/>
                    <a:pt x="2110" y="448"/>
                    <a:pt x="2110" y="448"/>
                  </a:cubicBezTo>
                  <a:cubicBezTo>
                    <a:pt x="2117" y="447"/>
                    <a:pt x="2123" y="445"/>
                    <a:pt x="2130" y="443"/>
                  </a:cubicBezTo>
                  <a:cubicBezTo>
                    <a:pt x="2168" y="432"/>
                    <a:pt x="2168" y="432"/>
                    <a:pt x="2168" y="432"/>
                  </a:cubicBezTo>
                  <a:cubicBezTo>
                    <a:pt x="2187" y="426"/>
                    <a:pt x="2187" y="426"/>
                    <a:pt x="2187" y="426"/>
                  </a:cubicBezTo>
                  <a:cubicBezTo>
                    <a:pt x="2193" y="424"/>
                    <a:pt x="2199" y="422"/>
                    <a:pt x="2206" y="420"/>
                  </a:cubicBezTo>
                  <a:cubicBezTo>
                    <a:pt x="2231" y="411"/>
                    <a:pt x="2256" y="403"/>
                    <a:pt x="2281" y="393"/>
                  </a:cubicBezTo>
                  <a:cubicBezTo>
                    <a:pt x="2318" y="379"/>
                    <a:pt x="2318" y="379"/>
                    <a:pt x="2318" y="379"/>
                  </a:cubicBezTo>
                  <a:cubicBezTo>
                    <a:pt x="2330" y="374"/>
                    <a:pt x="2342" y="368"/>
                    <a:pt x="2354" y="363"/>
                  </a:cubicBezTo>
                  <a:cubicBezTo>
                    <a:pt x="2366" y="358"/>
                    <a:pt x="2378" y="352"/>
                    <a:pt x="2390" y="347"/>
                  </a:cubicBezTo>
                  <a:cubicBezTo>
                    <a:pt x="2426" y="330"/>
                    <a:pt x="2426" y="330"/>
                    <a:pt x="2426" y="330"/>
                  </a:cubicBezTo>
                  <a:cubicBezTo>
                    <a:pt x="2438" y="324"/>
                    <a:pt x="2450" y="318"/>
                    <a:pt x="2462" y="312"/>
                  </a:cubicBezTo>
                  <a:cubicBezTo>
                    <a:pt x="2497" y="294"/>
                    <a:pt x="2497" y="294"/>
                    <a:pt x="2497" y="294"/>
                  </a:cubicBezTo>
                  <a:cubicBezTo>
                    <a:pt x="2592" y="246"/>
                    <a:pt x="2685" y="195"/>
                    <a:pt x="2781" y="149"/>
                  </a:cubicBezTo>
                  <a:cubicBezTo>
                    <a:pt x="2799" y="141"/>
                    <a:pt x="2799" y="141"/>
                    <a:pt x="2799" y="141"/>
                  </a:cubicBezTo>
                  <a:cubicBezTo>
                    <a:pt x="2817" y="132"/>
                    <a:pt x="2817" y="132"/>
                    <a:pt x="2817" y="132"/>
                  </a:cubicBezTo>
                  <a:cubicBezTo>
                    <a:pt x="2853" y="116"/>
                    <a:pt x="2853" y="116"/>
                    <a:pt x="2853" y="116"/>
                  </a:cubicBezTo>
                  <a:cubicBezTo>
                    <a:pt x="2878" y="106"/>
                    <a:pt x="2902" y="95"/>
                    <a:pt x="2927" y="86"/>
                  </a:cubicBezTo>
                  <a:cubicBezTo>
                    <a:pt x="2945" y="79"/>
                    <a:pt x="2945" y="79"/>
                    <a:pt x="2945" y="79"/>
                  </a:cubicBezTo>
                  <a:cubicBezTo>
                    <a:pt x="2951" y="76"/>
                    <a:pt x="2958" y="74"/>
                    <a:pt x="2964" y="72"/>
                  </a:cubicBezTo>
                  <a:cubicBezTo>
                    <a:pt x="3002" y="59"/>
                    <a:pt x="3002" y="59"/>
                    <a:pt x="3002" y="59"/>
                  </a:cubicBezTo>
                  <a:cubicBezTo>
                    <a:pt x="3011" y="56"/>
                    <a:pt x="3011" y="56"/>
                    <a:pt x="3011" y="56"/>
                  </a:cubicBezTo>
                  <a:cubicBezTo>
                    <a:pt x="3021" y="53"/>
                    <a:pt x="3021" y="53"/>
                    <a:pt x="3021" y="53"/>
                  </a:cubicBezTo>
                  <a:cubicBezTo>
                    <a:pt x="3040" y="47"/>
                    <a:pt x="3040" y="47"/>
                    <a:pt x="3040" y="47"/>
                  </a:cubicBezTo>
                  <a:cubicBezTo>
                    <a:pt x="3053" y="44"/>
                    <a:pt x="3065" y="40"/>
                    <a:pt x="3078" y="37"/>
                  </a:cubicBezTo>
                  <a:cubicBezTo>
                    <a:pt x="3117" y="28"/>
                    <a:pt x="3117" y="28"/>
                    <a:pt x="3117" y="28"/>
                  </a:cubicBezTo>
                  <a:cubicBezTo>
                    <a:pt x="3123" y="26"/>
                    <a:pt x="3130" y="25"/>
                    <a:pt x="3137" y="24"/>
                  </a:cubicBezTo>
                  <a:cubicBezTo>
                    <a:pt x="3156" y="20"/>
                    <a:pt x="3156" y="20"/>
                    <a:pt x="3156" y="20"/>
                  </a:cubicBezTo>
                  <a:cubicBezTo>
                    <a:pt x="3182" y="15"/>
                    <a:pt x="3209" y="12"/>
                    <a:pt x="3235" y="9"/>
                  </a:cubicBezTo>
                  <a:cubicBezTo>
                    <a:pt x="3288" y="3"/>
                    <a:pt x="3341" y="0"/>
                    <a:pt x="3394" y="1"/>
                  </a:cubicBezTo>
                  <a:cubicBezTo>
                    <a:pt x="3447" y="1"/>
                    <a:pt x="3500" y="4"/>
                    <a:pt x="3553" y="11"/>
                  </a:cubicBezTo>
                  <a:cubicBezTo>
                    <a:pt x="3606" y="18"/>
                    <a:pt x="3658" y="28"/>
                    <a:pt x="3708" y="45"/>
                  </a:cubicBezTo>
                  <a:cubicBezTo>
                    <a:pt x="3727" y="51"/>
                    <a:pt x="3727" y="51"/>
                    <a:pt x="3727" y="51"/>
                  </a:cubicBezTo>
                  <a:cubicBezTo>
                    <a:pt x="3734" y="53"/>
                    <a:pt x="3740" y="55"/>
                    <a:pt x="3746" y="58"/>
                  </a:cubicBezTo>
                  <a:cubicBezTo>
                    <a:pt x="3764" y="66"/>
                    <a:pt x="3764" y="66"/>
                    <a:pt x="3764" y="66"/>
                  </a:cubicBezTo>
                  <a:cubicBezTo>
                    <a:pt x="3774" y="69"/>
                    <a:pt x="3774" y="69"/>
                    <a:pt x="3774" y="69"/>
                  </a:cubicBezTo>
                  <a:cubicBezTo>
                    <a:pt x="3783" y="74"/>
                    <a:pt x="3783" y="74"/>
                    <a:pt x="3783" y="74"/>
                  </a:cubicBezTo>
                  <a:cubicBezTo>
                    <a:pt x="3794" y="80"/>
                    <a:pt x="3807" y="85"/>
                    <a:pt x="3818" y="92"/>
                  </a:cubicBezTo>
                  <a:cubicBezTo>
                    <a:pt x="3835" y="102"/>
                    <a:pt x="3835" y="102"/>
                    <a:pt x="3835" y="102"/>
                  </a:cubicBezTo>
                  <a:cubicBezTo>
                    <a:pt x="3841" y="106"/>
                    <a:pt x="3846" y="110"/>
                    <a:pt x="3852" y="113"/>
                  </a:cubicBezTo>
                  <a:cubicBezTo>
                    <a:pt x="3896" y="142"/>
                    <a:pt x="3938" y="175"/>
                    <a:pt x="3979" y="209"/>
                  </a:cubicBezTo>
                  <a:cubicBezTo>
                    <a:pt x="4020" y="242"/>
                    <a:pt x="4061" y="276"/>
                    <a:pt x="4103" y="309"/>
                  </a:cubicBezTo>
                  <a:cubicBezTo>
                    <a:pt x="4113" y="317"/>
                    <a:pt x="4124" y="325"/>
                    <a:pt x="4135" y="333"/>
                  </a:cubicBezTo>
                  <a:cubicBezTo>
                    <a:pt x="4145" y="340"/>
                    <a:pt x="4156" y="348"/>
                    <a:pt x="4167" y="356"/>
                  </a:cubicBezTo>
                  <a:cubicBezTo>
                    <a:pt x="4178" y="363"/>
                    <a:pt x="4189" y="371"/>
                    <a:pt x="4200" y="377"/>
                  </a:cubicBezTo>
                  <a:cubicBezTo>
                    <a:pt x="4217" y="388"/>
                    <a:pt x="4217" y="388"/>
                    <a:pt x="4217" y="388"/>
                  </a:cubicBezTo>
                  <a:cubicBezTo>
                    <a:pt x="4220" y="390"/>
                    <a:pt x="4223" y="391"/>
                    <a:pt x="4226" y="393"/>
                  </a:cubicBezTo>
                  <a:cubicBezTo>
                    <a:pt x="4234" y="398"/>
                    <a:pt x="4234" y="398"/>
                    <a:pt x="4234" y="398"/>
                  </a:cubicBezTo>
                  <a:cubicBezTo>
                    <a:pt x="4281" y="424"/>
                    <a:pt x="4329" y="445"/>
                    <a:pt x="4379" y="463"/>
                  </a:cubicBezTo>
                  <a:cubicBezTo>
                    <a:pt x="4429" y="481"/>
                    <a:pt x="4480" y="495"/>
                    <a:pt x="4532" y="505"/>
                  </a:cubicBezTo>
                  <a:cubicBezTo>
                    <a:pt x="4636" y="525"/>
                    <a:pt x="4744" y="529"/>
                    <a:pt x="4849" y="5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54">
              <a:extLst>
                <a:ext uri="{FF2B5EF4-FFF2-40B4-BE49-F238E27FC236}">
                  <a16:creationId xmlns:a16="http://schemas.microsoft.com/office/drawing/2014/main" id="{D3A3F677-8805-777D-C6A1-79A35062D7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8825" y="3001963"/>
              <a:ext cx="12112625" cy="1220788"/>
            </a:xfrm>
            <a:custGeom>
              <a:avLst/>
              <a:gdLst>
                <a:gd name="T0" fmla="*/ 4535 w 4849"/>
                <a:gd name="T1" fmla="*/ 470 h 488"/>
                <a:gd name="T2" fmla="*/ 4344 w 4849"/>
                <a:gd name="T3" fmla="*/ 425 h 488"/>
                <a:gd name="T4" fmla="*/ 4288 w 4849"/>
                <a:gd name="T5" fmla="*/ 405 h 488"/>
                <a:gd name="T6" fmla="*/ 4233 w 4849"/>
                <a:gd name="T7" fmla="*/ 382 h 488"/>
                <a:gd name="T8" fmla="*/ 3972 w 4849"/>
                <a:gd name="T9" fmla="*/ 207 h 488"/>
                <a:gd name="T10" fmla="*/ 3825 w 4849"/>
                <a:gd name="T11" fmla="*/ 108 h 488"/>
                <a:gd name="T12" fmla="*/ 3808 w 4849"/>
                <a:gd name="T13" fmla="*/ 98 h 488"/>
                <a:gd name="T14" fmla="*/ 3736 w 4849"/>
                <a:gd name="T15" fmla="*/ 67 h 488"/>
                <a:gd name="T16" fmla="*/ 3545 w 4849"/>
                <a:gd name="T17" fmla="*/ 20 h 488"/>
                <a:gd name="T18" fmla="*/ 3231 w 4849"/>
                <a:gd name="T19" fmla="*/ 4 h 488"/>
                <a:gd name="T20" fmla="*/ 3152 w 4849"/>
                <a:gd name="T21" fmla="*/ 9 h 488"/>
                <a:gd name="T22" fmla="*/ 2771 w 4849"/>
                <a:gd name="T23" fmla="*/ 102 h 488"/>
                <a:gd name="T24" fmla="*/ 2662 w 4849"/>
                <a:gd name="T25" fmla="*/ 148 h 488"/>
                <a:gd name="T26" fmla="*/ 2483 w 4849"/>
                <a:gd name="T27" fmla="*/ 230 h 488"/>
                <a:gd name="T28" fmla="*/ 2303 w 4849"/>
                <a:gd name="T29" fmla="*/ 311 h 488"/>
                <a:gd name="T30" fmla="*/ 2230 w 4849"/>
                <a:gd name="T31" fmla="*/ 339 h 488"/>
                <a:gd name="T32" fmla="*/ 1885 w 4849"/>
                <a:gd name="T33" fmla="*/ 423 h 488"/>
                <a:gd name="T34" fmla="*/ 1866 w 4849"/>
                <a:gd name="T35" fmla="*/ 425 h 488"/>
                <a:gd name="T36" fmla="*/ 1807 w 4849"/>
                <a:gd name="T37" fmla="*/ 433 h 488"/>
                <a:gd name="T38" fmla="*/ 1728 w 4849"/>
                <a:gd name="T39" fmla="*/ 439 h 488"/>
                <a:gd name="T40" fmla="*/ 1669 w 4849"/>
                <a:gd name="T41" fmla="*/ 443 h 488"/>
                <a:gd name="T42" fmla="*/ 1610 w 4849"/>
                <a:gd name="T43" fmla="*/ 444 h 488"/>
                <a:gd name="T44" fmla="*/ 1256 w 4849"/>
                <a:gd name="T45" fmla="*/ 421 h 488"/>
                <a:gd name="T46" fmla="*/ 787 w 4849"/>
                <a:gd name="T47" fmla="*/ 367 h 488"/>
                <a:gd name="T48" fmla="*/ 0 w 4849"/>
                <a:gd name="T49" fmla="*/ 372 h 488"/>
                <a:gd name="T50" fmla="*/ 787 w 4849"/>
                <a:gd name="T51" fmla="*/ 365 h 488"/>
                <a:gd name="T52" fmla="*/ 1257 w 4849"/>
                <a:gd name="T53" fmla="*/ 419 h 488"/>
                <a:gd name="T54" fmla="*/ 1610 w 4849"/>
                <a:gd name="T55" fmla="*/ 441 h 488"/>
                <a:gd name="T56" fmla="*/ 1669 w 4849"/>
                <a:gd name="T57" fmla="*/ 439 h 488"/>
                <a:gd name="T58" fmla="*/ 1728 w 4849"/>
                <a:gd name="T59" fmla="*/ 436 h 488"/>
                <a:gd name="T60" fmla="*/ 1807 w 4849"/>
                <a:gd name="T61" fmla="*/ 429 h 488"/>
                <a:gd name="T62" fmla="*/ 1865 w 4849"/>
                <a:gd name="T63" fmla="*/ 422 h 488"/>
                <a:gd name="T64" fmla="*/ 1885 w 4849"/>
                <a:gd name="T65" fmla="*/ 419 h 488"/>
                <a:gd name="T66" fmla="*/ 2482 w 4849"/>
                <a:gd name="T67" fmla="*/ 226 h 488"/>
                <a:gd name="T68" fmla="*/ 2661 w 4849"/>
                <a:gd name="T69" fmla="*/ 144 h 488"/>
                <a:gd name="T70" fmla="*/ 2770 w 4849"/>
                <a:gd name="T71" fmla="*/ 99 h 488"/>
                <a:gd name="T72" fmla="*/ 3152 w 4849"/>
                <a:gd name="T73" fmla="*/ 5 h 488"/>
                <a:gd name="T74" fmla="*/ 3231 w 4849"/>
                <a:gd name="T75" fmla="*/ 1 h 488"/>
                <a:gd name="T76" fmla="*/ 3545 w 4849"/>
                <a:gd name="T77" fmla="*/ 17 h 488"/>
                <a:gd name="T78" fmla="*/ 3737 w 4849"/>
                <a:gd name="T79" fmla="*/ 64 h 488"/>
                <a:gd name="T80" fmla="*/ 3809 w 4849"/>
                <a:gd name="T81" fmla="*/ 96 h 488"/>
                <a:gd name="T82" fmla="*/ 3826 w 4849"/>
                <a:gd name="T83" fmla="*/ 105 h 488"/>
                <a:gd name="T84" fmla="*/ 3973 w 4849"/>
                <a:gd name="T85" fmla="*/ 205 h 488"/>
                <a:gd name="T86" fmla="*/ 4234 w 4849"/>
                <a:gd name="T87" fmla="*/ 380 h 488"/>
                <a:gd name="T88" fmla="*/ 4288 w 4849"/>
                <a:gd name="T89" fmla="*/ 403 h 488"/>
                <a:gd name="T90" fmla="*/ 4344 w 4849"/>
                <a:gd name="T91" fmla="*/ 423 h 488"/>
                <a:gd name="T92" fmla="*/ 4535 w 4849"/>
                <a:gd name="T93" fmla="*/ 469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49" h="488">
                  <a:moveTo>
                    <a:pt x="4849" y="473"/>
                  </a:moveTo>
                  <a:cubicBezTo>
                    <a:pt x="4745" y="488"/>
                    <a:pt x="4639" y="486"/>
                    <a:pt x="4535" y="470"/>
                  </a:cubicBezTo>
                  <a:cubicBezTo>
                    <a:pt x="4483" y="462"/>
                    <a:pt x="4432" y="451"/>
                    <a:pt x="4381" y="436"/>
                  </a:cubicBezTo>
                  <a:cubicBezTo>
                    <a:pt x="4369" y="433"/>
                    <a:pt x="4356" y="429"/>
                    <a:pt x="4344" y="425"/>
                  </a:cubicBezTo>
                  <a:cubicBezTo>
                    <a:pt x="4331" y="421"/>
                    <a:pt x="4319" y="416"/>
                    <a:pt x="4306" y="412"/>
                  </a:cubicBezTo>
                  <a:cubicBezTo>
                    <a:pt x="4300" y="410"/>
                    <a:pt x="4294" y="407"/>
                    <a:pt x="4288" y="405"/>
                  </a:cubicBezTo>
                  <a:cubicBezTo>
                    <a:pt x="4269" y="398"/>
                    <a:pt x="4269" y="398"/>
                    <a:pt x="4269" y="398"/>
                  </a:cubicBezTo>
                  <a:cubicBezTo>
                    <a:pt x="4257" y="393"/>
                    <a:pt x="4245" y="387"/>
                    <a:pt x="4233" y="382"/>
                  </a:cubicBezTo>
                  <a:cubicBezTo>
                    <a:pt x="4186" y="360"/>
                    <a:pt x="4141" y="332"/>
                    <a:pt x="4098" y="301"/>
                  </a:cubicBezTo>
                  <a:cubicBezTo>
                    <a:pt x="4055" y="271"/>
                    <a:pt x="4013" y="239"/>
                    <a:pt x="3972" y="207"/>
                  </a:cubicBezTo>
                  <a:cubicBezTo>
                    <a:pt x="3930" y="175"/>
                    <a:pt x="3887" y="144"/>
                    <a:pt x="3842" y="118"/>
                  </a:cubicBezTo>
                  <a:cubicBezTo>
                    <a:pt x="3825" y="108"/>
                    <a:pt x="3825" y="108"/>
                    <a:pt x="3825" y="108"/>
                  </a:cubicBezTo>
                  <a:cubicBezTo>
                    <a:pt x="3822" y="106"/>
                    <a:pt x="3819" y="104"/>
                    <a:pt x="3816" y="103"/>
                  </a:cubicBezTo>
                  <a:cubicBezTo>
                    <a:pt x="3808" y="98"/>
                    <a:pt x="3808" y="98"/>
                    <a:pt x="3808" y="98"/>
                  </a:cubicBezTo>
                  <a:cubicBezTo>
                    <a:pt x="3796" y="93"/>
                    <a:pt x="3784" y="86"/>
                    <a:pt x="3772" y="81"/>
                  </a:cubicBezTo>
                  <a:cubicBezTo>
                    <a:pt x="3760" y="76"/>
                    <a:pt x="3748" y="71"/>
                    <a:pt x="3736" y="67"/>
                  </a:cubicBezTo>
                  <a:cubicBezTo>
                    <a:pt x="3723" y="62"/>
                    <a:pt x="3711" y="58"/>
                    <a:pt x="3698" y="54"/>
                  </a:cubicBezTo>
                  <a:cubicBezTo>
                    <a:pt x="3648" y="39"/>
                    <a:pt x="3597" y="28"/>
                    <a:pt x="3545" y="20"/>
                  </a:cubicBezTo>
                  <a:cubicBezTo>
                    <a:pt x="3493" y="12"/>
                    <a:pt x="3441" y="8"/>
                    <a:pt x="3388" y="5"/>
                  </a:cubicBezTo>
                  <a:cubicBezTo>
                    <a:pt x="3336" y="3"/>
                    <a:pt x="3283" y="3"/>
                    <a:pt x="3231" y="4"/>
                  </a:cubicBezTo>
                  <a:cubicBezTo>
                    <a:pt x="3218" y="5"/>
                    <a:pt x="3204" y="5"/>
                    <a:pt x="3191" y="6"/>
                  </a:cubicBezTo>
                  <a:cubicBezTo>
                    <a:pt x="3178" y="6"/>
                    <a:pt x="3165" y="8"/>
                    <a:pt x="3152" y="9"/>
                  </a:cubicBezTo>
                  <a:cubicBezTo>
                    <a:pt x="3126" y="10"/>
                    <a:pt x="3100" y="14"/>
                    <a:pt x="3074" y="17"/>
                  </a:cubicBezTo>
                  <a:cubicBezTo>
                    <a:pt x="2970" y="33"/>
                    <a:pt x="2869" y="63"/>
                    <a:pt x="2771" y="102"/>
                  </a:cubicBezTo>
                  <a:cubicBezTo>
                    <a:pt x="2747" y="111"/>
                    <a:pt x="2723" y="122"/>
                    <a:pt x="2698" y="132"/>
                  </a:cubicBezTo>
                  <a:cubicBezTo>
                    <a:pt x="2662" y="148"/>
                    <a:pt x="2662" y="148"/>
                    <a:pt x="2662" y="148"/>
                  </a:cubicBezTo>
                  <a:cubicBezTo>
                    <a:pt x="2650" y="153"/>
                    <a:pt x="2638" y="158"/>
                    <a:pt x="2626" y="164"/>
                  </a:cubicBezTo>
                  <a:cubicBezTo>
                    <a:pt x="2578" y="185"/>
                    <a:pt x="2531" y="208"/>
                    <a:pt x="2483" y="230"/>
                  </a:cubicBezTo>
                  <a:cubicBezTo>
                    <a:pt x="2436" y="252"/>
                    <a:pt x="2388" y="274"/>
                    <a:pt x="2340" y="295"/>
                  </a:cubicBezTo>
                  <a:cubicBezTo>
                    <a:pt x="2328" y="301"/>
                    <a:pt x="2316" y="306"/>
                    <a:pt x="2303" y="311"/>
                  </a:cubicBezTo>
                  <a:cubicBezTo>
                    <a:pt x="2291" y="316"/>
                    <a:pt x="2279" y="321"/>
                    <a:pt x="2267" y="325"/>
                  </a:cubicBezTo>
                  <a:cubicBezTo>
                    <a:pt x="2230" y="339"/>
                    <a:pt x="2230" y="339"/>
                    <a:pt x="2230" y="339"/>
                  </a:cubicBezTo>
                  <a:cubicBezTo>
                    <a:pt x="2217" y="343"/>
                    <a:pt x="2205" y="348"/>
                    <a:pt x="2192" y="352"/>
                  </a:cubicBezTo>
                  <a:cubicBezTo>
                    <a:pt x="2092" y="384"/>
                    <a:pt x="1989" y="407"/>
                    <a:pt x="1885" y="423"/>
                  </a:cubicBezTo>
                  <a:cubicBezTo>
                    <a:pt x="1876" y="424"/>
                    <a:pt x="1876" y="424"/>
                    <a:pt x="1876" y="424"/>
                  </a:cubicBezTo>
                  <a:cubicBezTo>
                    <a:pt x="1866" y="425"/>
                    <a:pt x="1866" y="425"/>
                    <a:pt x="1866" y="425"/>
                  </a:cubicBezTo>
                  <a:cubicBezTo>
                    <a:pt x="1846" y="428"/>
                    <a:pt x="1846" y="428"/>
                    <a:pt x="1846" y="428"/>
                  </a:cubicBezTo>
                  <a:cubicBezTo>
                    <a:pt x="1807" y="433"/>
                    <a:pt x="1807" y="433"/>
                    <a:pt x="1807" y="433"/>
                  </a:cubicBezTo>
                  <a:cubicBezTo>
                    <a:pt x="1768" y="436"/>
                    <a:pt x="1768" y="436"/>
                    <a:pt x="1768" y="436"/>
                  </a:cubicBezTo>
                  <a:cubicBezTo>
                    <a:pt x="1755" y="437"/>
                    <a:pt x="1742" y="439"/>
                    <a:pt x="1728" y="439"/>
                  </a:cubicBezTo>
                  <a:cubicBezTo>
                    <a:pt x="1689" y="441"/>
                    <a:pt x="1689" y="441"/>
                    <a:pt x="1689" y="441"/>
                  </a:cubicBezTo>
                  <a:cubicBezTo>
                    <a:pt x="1669" y="443"/>
                    <a:pt x="1669" y="443"/>
                    <a:pt x="1669" y="443"/>
                  </a:cubicBezTo>
                  <a:cubicBezTo>
                    <a:pt x="1650" y="443"/>
                    <a:pt x="1650" y="443"/>
                    <a:pt x="1650" y="443"/>
                  </a:cubicBezTo>
                  <a:cubicBezTo>
                    <a:pt x="1610" y="444"/>
                    <a:pt x="1610" y="444"/>
                    <a:pt x="1610" y="444"/>
                  </a:cubicBezTo>
                  <a:cubicBezTo>
                    <a:pt x="1597" y="444"/>
                    <a:pt x="1584" y="444"/>
                    <a:pt x="1571" y="444"/>
                  </a:cubicBezTo>
                  <a:cubicBezTo>
                    <a:pt x="1466" y="444"/>
                    <a:pt x="1361" y="436"/>
                    <a:pt x="1256" y="421"/>
                  </a:cubicBezTo>
                  <a:cubicBezTo>
                    <a:pt x="1152" y="407"/>
                    <a:pt x="1047" y="400"/>
                    <a:pt x="943" y="388"/>
                  </a:cubicBezTo>
                  <a:cubicBezTo>
                    <a:pt x="891" y="382"/>
                    <a:pt x="839" y="373"/>
                    <a:pt x="787" y="367"/>
                  </a:cubicBezTo>
                  <a:cubicBezTo>
                    <a:pt x="734" y="361"/>
                    <a:pt x="682" y="357"/>
                    <a:pt x="630" y="353"/>
                  </a:cubicBezTo>
                  <a:cubicBezTo>
                    <a:pt x="420" y="340"/>
                    <a:pt x="209" y="349"/>
                    <a:pt x="0" y="372"/>
                  </a:cubicBezTo>
                  <a:cubicBezTo>
                    <a:pt x="209" y="348"/>
                    <a:pt x="420" y="339"/>
                    <a:pt x="630" y="351"/>
                  </a:cubicBezTo>
                  <a:cubicBezTo>
                    <a:pt x="682" y="355"/>
                    <a:pt x="735" y="359"/>
                    <a:pt x="787" y="365"/>
                  </a:cubicBezTo>
                  <a:cubicBezTo>
                    <a:pt x="839" y="371"/>
                    <a:pt x="891" y="380"/>
                    <a:pt x="943" y="385"/>
                  </a:cubicBezTo>
                  <a:cubicBezTo>
                    <a:pt x="1048" y="397"/>
                    <a:pt x="1153" y="405"/>
                    <a:pt x="1257" y="419"/>
                  </a:cubicBezTo>
                  <a:cubicBezTo>
                    <a:pt x="1361" y="433"/>
                    <a:pt x="1466" y="441"/>
                    <a:pt x="1571" y="441"/>
                  </a:cubicBezTo>
                  <a:cubicBezTo>
                    <a:pt x="1584" y="441"/>
                    <a:pt x="1597" y="441"/>
                    <a:pt x="1610" y="441"/>
                  </a:cubicBezTo>
                  <a:cubicBezTo>
                    <a:pt x="1650" y="440"/>
                    <a:pt x="1650" y="440"/>
                    <a:pt x="1650" y="440"/>
                  </a:cubicBezTo>
                  <a:cubicBezTo>
                    <a:pt x="1669" y="439"/>
                    <a:pt x="1669" y="439"/>
                    <a:pt x="1669" y="439"/>
                  </a:cubicBezTo>
                  <a:cubicBezTo>
                    <a:pt x="1689" y="438"/>
                    <a:pt x="1689" y="438"/>
                    <a:pt x="1689" y="438"/>
                  </a:cubicBezTo>
                  <a:cubicBezTo>
                    <a:pt x="1728" y="436"/>
                    <a:pt x="1728" y="436"/>
                    <a:pt x="1728" y="436"/>
                  </a:cubicBezTo>
                  <a:cubicBezTo>
                    <a:pt x="1741" y="435"/>
                    <a:pt x="1754" y="434"/>
                    <a:pt x="1767" y="433"/>
                  </a:cubicBezTo>
                  <a:cubicBezTo>
                    <a:pt x="1807" y="429"/>
                    <a:pt x="1807" y="429"/>
                    <a:pt x="1807" y="429"/>
                  </a:cubicBezTo>
                  <a:cubicBezTo>
                    <a:pt x="1846" y="424"/>
                    <a:pt x="1846" y="424"/>
                    <a:pt x="1846" y="424"/>
                  </a:cubicBezTo>
                  <a:cubicBezTo>
                    <a:pt x="1865" y="422"/>
                    <a:pt x="1865" y="422"/>
                    <a:pt x="1865" y="422"/>
                  </a:cubicBezTo>
                  <a:cubicBezTo>
                    <a:pt x="1875" y="421"/>
                    <a:pt x="1875" y="421"/>
                    <a:pt x="1875" y="421"/>
                  </a:cubicBezTo>
                  <a:cubicBezTo>
                    <a:pt x="1885" y="419"/>
                    <a:pt x="1885" y="419"/>
                    <a:pt x="1885" y="419"/>
                  </a:cubicBezTo>
                  <a:cubicBezTo>
                    <a:pt x="1989" y="404"/>
                    <a:pt x="2091" y="381"/>
                    <a:pt x="2191" y="348"/>
                  </a:cubicBezTo>
                  <a:cubicBezTo>
                    <a:pt x="2291" y="316"/>
                    <a:pt x="2386" y="271"/>
                    <a:pt x="2482" y="226"/>
                  </a:cubicBezTo>
                  <a:cubicBezTo>
                    <a:pt x="2529" y="204"/>
                    <a:pt x="2577" y="182"/>
                    <a:pt x="2625" y="160"/>
                  </a:cubicBezTo>
                  <a:cubicBezTo>
                    <a:pt x="2637" y="155"/>
                    <a:pt x="2649" y="149"/>
                    <a:pt x="2661" y="144"/>
                  </a:cubicBezTo>
                  <a:cubicBezTo>
                    <a:pt x="2697" y="128"/>
                    <a:pt x="2697" y="128"/>
                    <a:pt x="2697" y="128"/>
                  </a:cubicBezTo>
                  <a:cubicBezTo>
                    <a:pt x="2721" y="118"/>
                    <a:pt x="2745" y="108"/>
                    <a:pt x="2770" y="99"/>
                  </a:cubicBezTo>
                  <a:cubicBezTo>
                    <a:pt x="2868" y="60"/>
                    <a:pt x="2969" y="30"/>
                    <a:pt x="3073" y="14"/>
                  </a:cubicBezTo>
                  <a:cubicBezTo>
                    <a:pt x="3100" y="11"/>
                    <a:pt x="3126" y="7"/>
                    <a:pt x="3152" y="5"/>
                  </a:cubicBezTo>
                  <a:cubicBezTo>
                    <a:pt x="3165" y="4"/>
                    <a:pt x="3178" y="3"/>
                    <a:pt x="3191" y="3"/>
                  </a:cubicBezTo>
                  <a:cubicBezTo>
                    <a:pt x="3204" y="2"/>
                    <a:pt x="3217" y="1"/>
                    <a:pt x="3231" y="1"/>
                  </a:cubicBezTo>
                  <a:cubicBezTo>
                    <a:pt x="3283" y="0"/>
                    <a:pt x="3336" y="0"/>
                    <a:pt x="3388" y="2"/>
                  </a:cubicBezTo>
                  <a:cubicBezTo>
                    <a:pt x="3441" y="5"/>
                    <a:pt x="3493" y="9"/>
                    <a:pt x="3545" y="17"/>
                  </a:cubicBezTo>
                  <a:cubicBezTo>
                    <a:pt x="3597" y="25"/>
                    <a:pt x="3649" y="36"/>
                    <a:pt x="3699" y="52"/>
                  </a:cubicBezTo>
                  <a:cubicBezTo>
                    <a:pt x="3712" y="55"/>
                    <a:pt x="3724" y="60"/>
                    <a:pt x="3737" y="64"/>
                  </a:cubicBezTo>
                  <a:cubicBezTo>
                    <a:pt x="3749" y="68"/>
                    <a:pt x="3761" y="74"/>
                    <a:pt x="3773" y="79"/>
                  </a:cubicBezTo>
                  <a:cubicBezTo>
                    <a:pt x="3786" y="84"/>
                    <a:pt x="3797" y="90"/>
                    <a:pt x="3809" y="96"/>
                  </a:cubicBezTo>
                  <a:cubicBezTo>
                    <a:pt x="3818" y="101"/>
                    <a:pt x="3818" y="101"/>
                    <a:pt x="3818" y="101"/>
                  </a:cubicBezTo>
                  <a:cubicBezTo>
                    <a:pt x="3821" y="102"/>
                    <a:pt x="3823" y="104"/>
                    <a:pt x="3826" y="105"/>
                  </a:cubicBezTo>
                  <a:cubicBezTo>
                    <a:pt x="3843" y="115"/>
                    <a:pt x="3843" y="115"/>
                    <a:pt x="3843" y="115"/>
                  </a:cubicBezTo>
                  <a:cubicBezTo>
                    <a:pt x="3889" y="142"/>
                    <a:pt x="3931" y="173"/>
                    <a:pt x="3973" y="205"/>
                  </a:cubicBezTo>
                  <a:cubicBezTo>
                    <a:pt x="4015" y="237"/>
                    <a:pt x="4056" y="269"/>
                    <a:pt x="4099" y="300"/>
                  </a:cubicBezTo>
                  <a:cubicBezTo>
                    <a:pt x="4142" y="330"/>
                    <a:pt x="4187" y="358"/>
                    <a:pt x="4234" y="380"/>
                  </a:cubicBezTo>
                  <a:cubicBezTo>
                    <a:pt x="4246" y="386"/>
                    <a:pt x="4258" y="391"/>
                    <a:pt x="4270" y="396"/>
                  </a:cubicBezTo>
                  <a:cubicBezTo>
                    <a:pt x="4288" y="403"/>
                    <a:pt x="4288" y="403"/>
                    <a:pt x="4288" y="403"/>
                  </a:cubicBezTo>
                  <a:cubicBezTo>
                    <a:pt x="4295" y="406"/>
                    <a:pt x="4301" y="408"/>
                    <a:pt x="4307" y="410"/>
                  </a:cubicBezTo>
                  <a:cubicBezTo>
                    <a:pt x="4319" y="415"/>
                    <a:pt x="4332" y="419"/>
                    <a:pt x="4344" y="423"/>
                  </a:cubicBezTo>
                  <a:cubicBezTo>
                    <a:pt x="4357" y="427"/>
                    <a:pt x="4369" y="431"/>
                    <a:pt x="4382" y="435"/>
                  </a:cubicBezTo>
                  <a:cubicBezTo>
                    <a:pt x="4432" y="450"/>
                    <a:pt x="4483" y="461"/>
                    <a:pt x="4535" y="469"/>
                  </a:cubicBezTo>
                  <a:cubicBezTo>
                    <a:pt x="4639" y="485"/>
                    <a:pt x="4745" y="488"/>
                    <a:pt x="4849" y="4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55">
              <a:extLst>
                <a:ext uri="{FF2B5EF4-FFF2-40B4-BE49-F238E27FC236}">
                  <a16:creationId xmlns:a16="http://schemas.microsoft.com/office/drawing/2014/main" id="{870FD0E2-101E-A657-3BD4-3EDE7EAA40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3588" y="3182938"/>
              <a:ext cx="12112625" cy="1125538"/>
            </a:xfrm>
            <a:custGeom>
              <a:avLst/>
              <a:gdLst>
                <a:gd name="T0" fmla="*/ 4537 w 4849"/>
                <a:gd name="T1" fmla="*/ 435 h 450"/>
                <a:gd name="T2" fmla="*/ 4094 w 4849"/>
                <a:gd name="T3" fmla="*/ 293 h 450"/>
                <a:gd name="T4" fmla="*/ 3833 w 4849"/>
                <a:gd name="T5" fmla="*/ 121 h 450"/>
                <a:gd name="T6" fmla="*/ 3536 w 4849"/>
                <a:gd name="T7" fmla="*/ 29 h 450"/>
                <a:gd name="T8" fmla="*/ 3225 w 4849"/>
                <a:gd name="T9" fmla="*/ 4 h 450"/>
                <a:gd name="T10" fmla="*/ 3127 w 4849"/>
                <a:gd name="T11" fmla="*/ 3 h 450"/>
                <a:gd name="T12" fmla="*/ 3068 w 4849"/>
                <a:gd name="T13" fmla="*/ 5 h 450"/>
                <a:gd name="T14" fmla="*/ 3010 w 4849"/>
                <a:gd name="T15" fmla="*/ 9 h 450"/>
                <a:gd name="T16" fmla="*/ 2971 w 4849"/>
                <a:gd name="T17" fmla="*/ 14 h 450"/>
                <a:gd name="T18" fmla="*/ 2913 w 4849"/>
                <a:gd name="T19" fmla="*/ 23 h 450"/>
                <a:gd name="T20" fmla="*/ 2743 w 4849"/>
                <a:gd name="T21" fmla="*/ 66 h 450"/>
                <a:gd name="T22" fmla="*/ 2687 w 4849"/>
                <a:gd name="T23" fmla="*/ 84 h 450"/>
                <a:gd name="T24" fmla="*/ 2541 w 4849"/>
                <a:gd name="T25" fmla="*/ 138 h 450"/>
                <a:gd name="T26" fmla="*/ 2324 w 4849"/>
                <a:gd name="T27" fmla="*/ 228 h 450"/>
                <a:gd name="T28" fmla="*/ 2215 w 4849"/>
                <a:gd name="T29" fmla="*/ 270 h 450"/>
                <a:gd name="T30" fmla="*/ 2103 w 4849"/>
                <a:gd name="T31" fmla="*/ 305 h 450"/>
                <a:gd name="T32" fmla="*/ 2027 w 4849"/>
                <a:gd name="T33" fmla="*/ 324 h 450"/>
                <a:gd name="T34" fmla="*/ 1950 w 4849"/>
                <a:gd name="T35" fmla="*/ 340 h 450"/>
                <a:gd name="T36" fmla="*/ 1561 w 4849"/>
                <a:gd name="T37" fmla="*/ 380 h 450"/>
                <a:gd name="T38" fmla="*/ 936 w 4849"/>
                <a:gd name="T39" fmla="*/ 358 h 450"/>
                <a:gd name="T40" fmla="*/ 780 w 4849"/>
                <a:gd name="T41" fmla="*/ 346 h 450"/>
                <a:gd name="T42" fmla="*/ 0 w 4849"/>
                <a:gd name="T43" fmla="*/ 353 h 450"/>
                <a:gd name="T44" fmla="*/ 781 w 4849"/>
                <a:gd name="T45" fmla="*/ 343 h 450"/>
                <a:gd name="T46" fmla="*/ 936 w 4849"/>
                <a:gd name="T47" fmla="*/ 355 h 450"/>
                <a:gd name="T48" fmla="*/ 1561 w 4849"/>
                <a:gd name="T49" fmla="*/ 377 h 450"/>
                <a:gd name="T50" fmla="*/ 1949 w 4849"/>
                <a:gd name="T51" fmla="*/ 337 h 450"/>
                <a:gd name="T52" fmla="*/ 2026 w 4849"/>
                <a:gd name="T53" fmla="*/ 321 h 450"/>
                <a:gd name="T54" fmla="*/ 2102 w 4849"/>
                <a:gd name="T55" fmla="*/ 301 h 450"/>
                <a:gd name="T56" fmla="*/ 2213 w 4849"/>
                <a:gd name="T57" fmla="*/ 267 h 450"/>
                <a:gd name="T58" fmla="*/ 2323 w 4849"/>
                <a:gd name="T59" fmla="*/ 224 h 450"/>
                <a:gd name="T60" fmla="*/ 2540 w 4849"/>
                <a:gd name="T61" fmla="*/ 135 h 450"/>
                <a:gd name="T62" fmla="*/ 2686 w 4849"/>
                <a:gd name="T63" fmla="*/ 80 h 450"/>
                <a:gd name="T64" fmla="*/ 2742 w 4849"/>
                <a:gd name="T65" fmla="*/ 62 h 450"/>
                <a:gd name="T66" fmla="*/ 2913 w 4849"/>
                <a:gd name="T67" fmla="*/ 20 h 450"/>
                <a:gd name="T68" fmla="*/ 2971 w 4849"/>
                <a:gd name="T69" fmla="*/ 11 h 450"/>
                <a:gd name="T70" fmla="*/ 3010 w 4849"/>
                <a:gd name="T71" fmla="*/ 6 h 450"/>
                <a:gd name="T72" fmla="*/ 3068 w 4849"/>
                <a:gd name="T73" fmla="*/ 1 h 450"/>
                <a:gd name="T74" fmla="*/ 3127 w 4849"/>
                <a:gd name="T75" fmla="*/ 0 h 450"/>
                <a:gd name="T76" fmla="*/ 3225 w 4849"/>
                <a:gd name="T77" fmla="*/ 1 h 450"/>
                <a:gd name="T78" fmla="*/ 3536 w 4849"/>
                <a:gd name="T79" fmla="*/ 26 h 450"/>
                <a:gd name="T80" fmla="*/ 3834 w 4849"/>
                <a:gd name="T81" fmla="*/ 118 h 450"/>
                <a:gd name="T82" fmla="*/ 4095 w 4849"/>
                <a:gd name="T83" fmla="*/ 291 h 450"/>
                <a:gd name="T84" fmla="*/ 4537 w 4849"/>
                <a:gd name="T85" fmla="*/ 435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49" h="450">
                  <a:moveTo>
                    <a:pt x="4849" y="437"/>
                  </a:moveTo>
                  <a:cubicBezTo>
                    <a:pt x="4745" y="450"/>
                    <a:pt x="4640" y="448"/>
                    <a:pt x="4537" y="435"/>
                  </a:cubicBezTo>
                  <a:cubicBezTo>
                    <a:pt x="4433" y="423"/>
                    <a:pt x="4331" y="399"/>
                    <a:pt x="4233" y="364"/>
                  </a:cubicBezTo>
                  <a:cubicBezTo>
                    <a:pt x="4184" y="345"/>
                    <a:pt x="4138" y="321"/>
                    <a:pt x="4094" y="293"/>
                  </a:cubicBezTo>
                  <a:cubicBezTo>
                    <a:pt x="4049" y="265"/>
                    <a:pt x="4007" y="235"/>
                    <a:pt x="3965" y="205"/>
                  </a:cubicBezTo>
                  <a:cubicBezTo>
                    <a:pt x="3922" y="175"/>
                    <a:pt x="3879" y="145"/>
                    <a:pt x="3833" y="121"/>
                  </a:cubicBezTo>
                  <a:cubicBezTo>
                    <a:pt x="3787" y="95"/>
                    <a:pt x="3738" y="77"/>
                    <a:pt x="3688" y="62"/>
                  </a:cubicBezTo>
                  <a:cubicBezTo>
                    <a:pt x="3638" y="47"/>
                    <a:pt x="3587" y="37"/>
                    <a:pt x="3536" y="29"/>
                  </a:cubicBezTo>
                  <a:cubicBezTo>
                    <a:pt x="3485" y="21"/>
                    <a:pt x="3433" y="15"/>
                    <a:pt x="3381" y="11"/>
                  </a:cubicBezTo>
                  <a:cubicBezTo>
                    <a:pt x="3329" y="7"/>
                    <a:pt x="3277" y="5"/>
                    <a:pt x="3225" y="4"/>
                  </a:cubicBezTo>
                  <a:cubicBezTo>
                    <a:pt x="3199" y="4"/>
                    <a:pt x="3173" y="3"/>
                    <a:pt x="3146" y="3"/>
                  </a:cubicBezTo>
                  <a:cubicBezTo>
                    <a:pt x="3140" y="3"/>
                    <a:pt x="3133" y="3"/>
                    <a:pt x="3127" y="3"/>
                  </a:cubicBezTo>
                  <a:cubicBezTo>
                    <a:pt x="3107" y="4"/>
                    <a:pt x="3107" y="4"/>
                    <a:pt x="3107" y="4"/>
                  </a:cubicBezTo>
                  <a:cubicBezTo>
                    <a:pt x="3094" y="4"/>
                    <a:pt x="3081" y="4"/>
                    <a:pt x="3068" y="5"/>
                  </a:cubicBezTo>
                  <a:cubicBezTo>
                    <a:pt x="3029" y="8"/>
                    <a:pt x="3029" y="8"/>
                    <a:pt x="3029" y="8"/>
                  </a:cubicBezTo>
                  <a:cubicBezTo>
                    <a:pt x="3023" y="8"/>
                    <a:pt x="3016" y="8"/>
                    <a:pt x="3010" y="9"/>
                  </a:cubicBezTo>
                  <a:cubicBezTo>
                    <a:pt x="2991" y="12"/>
                    <a:pt x="2991" y="12"/>
                    <a:pt x="2991" y="12"/>
                  </a:cubicBezTo>
                  <a:cubicBezTo>
                    <a:pt x="2971" y="14"/>
                    <a:pt x="2971" y="14"/>
                    <a:pt x="2971" y="14"/>
                  </a:cubicBezTo>
                  <a:cubicBezTo>
                    <a:pt x="2965" y="15"/>
                    <a:pt x="2958" y="16"/>
                    <a:pt x="2952" y="17"/>
                  </a:cubicBezTo>
                  <a:cubicBezTo>
                    <a:pt x="2913" y="23"/>
                    <a:pt x="2913" y="23"/>
                    <a:pt x="2913" y="23"/>
                  </a:cubicBezTo>
                  <a:cubicBezTo>
                    <a:pt x="2862" y="33"/>
                    <a:pt x="2812" y="45"/>
                    <a:pt x="2762" y="60"/>
                  </a:cubicBezTo>
                  <a:cubicBezTo>
                    <a:pt x="2756" y="62"/>
                    <a:pt x="2749" y="64"/>
                    <a:pt x="2743" y="66"/>
                  </a:cubicBezTo>
                  <a:cubicBezTo>
                    <a:pt x="2724" y="72"/>
                    <a:pt x="2724" y="72"/>
                    <a:pt x="2724" y="72"/>
                  </a:cubicBezTo>
                  <a:cubicBezTo>
                    <a:pt x="2712" y="76"/>
                    <a:pt x="2700" y="79"/>
                    <a:pt x="2687" y="84"/>
                  </a:cubicBezTo>
                  <a:cubicBezTo>
                    <a:pt x="2663" y="92"/>
                    <a:pt x="2638" y="101"/>
                    <a:pt x="2614" y="110"/>
                  </a:cubicBezTo>
                  <a:cubicBezTo>
                    <a:pt x="2589" y="119"/>
                    <a:pt x="2565" y="129"/>
                    <a:pt x="2541" y="138"/>
                  </a:cubicBezTo>
                  <a:cubicBezTo>
                    <a:pt x="2517" y="148"/>
                    <a:pt x="2493" y="158"/>
                    <a:pt x="2469" y="168"/>
                  </a:cubicBezTo>
                  <a:cubicBezTo>
                    <a:pt x="2324" y="228"/>
                    <a:pt x="2324" y="228"/>
                    <a:pt x="2324" y="228"/>
                  </a:cubicBezTo>
                  <a:cubicBezTo>
                    <a:pt x="2300" y="237"/>
                    <a:pt x="2276" y="248"/>
                    <a:pt x="2251" y="256"/>
                  </a:cubicBezTo>
                  <a:cubicBezTo>
                    <a:pt x="2215" y="270"/>
                    <a:pt x="2215" y="270"/>
                    <a:pt x="2215" y="270"/>
                  </a:cubicBezTo>
                  <a:cubicBezTo>
                    <a:pt x="2177" y="282"/>
                    <a:pt x="2177" y="282"/>
                    <a:pt x="2177" y="282"/>
                  </a:cubicBezTo>
                  <a:cubicBezTo>
                    <a:pt x="2153" y="291"/>
                    <a:pt x="2128" y="298"/>
                    <a:pt x="2103" y="305"/>
                  </a:cubicBezTo>
                  <a:cubicBezTo>
                    <a:pt x="2090" y="309"/>
                    <a:pt x="2077" y="312"/>
                    <a:pt x="2065" y="315"/>
                  </a:cubicBezTo>
                  <a:cubicBezTo>
                    <a:pt x="2027" y="324"/>
                    <a:pt x="2027" y="324"/>
                    <a:pt x="2027" y="324"/>
                  </a:cubicBezTo>
                  <a:cubicBezTo>
                    <a:pt x="1988" y="333"/>
                    <a:pt x="1988" y="333"/>
                    <a:pt x="1988" y="333"/>
                  </a:cubicBezTo>
                  <a:cubicBezTo>
                    <a:pt x="1976" y="335"/>
                    <a:pt x="1963" y="338"/>
                    <a:pt x="1950" y="340"/>
                  </a:cubicBezTo>
                  <a:cubicBezTo>
                    <a:pt x="1924" y="345"/>
                    <a:pt x="1899" y="350"/>
                    <a:pt x="1873" y="353"/>
                  </a:cubicBezTo>
                  <a:cubicBezTo>
                    <a:pt x="1770" y="369"/>
                    <a:pt x="1666" y="378"/>
                    <a:pt x="1561" y="380"/>
                  </a:cubicBezTo>
                  <a:cubicBezTo>
                    <a:pt x="1457" y="382"/>
                    <a:pt x="1353" y="378"/>
                    <a:pt x="1249" y="369"/>
                  </a:cubicBezTo>
                  <a:cubicBezTo>
                    <a:pt x="1145" y="359"/>
                    <a:pt x="1041" y="362"/>
                    <a:pt x="936" y="358"/>
                  </a:cubicBezTo>
                  <a:cubicBezTo>
                    <a:pt x="910" y="357"/>
                    <a:pt x="884" y="355"/>
                    <a:pt x="858" y="353"/>
                  </a:cubicBezTo>
                  <a:cubicBezTo>
                    <a:pt x="780" y="346"/>
                    <a:pt x="780" y="346"/>
                    <a:pt x="780" y="346"/>
                  </a:cubicBezTo>
                  <a:cubicBezTo>
                    <a:pt x="729" y="341"/>
                    <a:pt x="677" y="338"/>
                    <a:pt x="624" y="335"/>
                  </a:cubicBezTo>
                  <a:cubicBezTo>
                    <a:pt x="416" y="326"/>
                    <a:pt x="207" y="333"/>
                    <a:pt x="0" y="353"/>
                  </a:cubicBezTo>
                  <a:cubicBezTo>
                    <a:pt x="207" y="332"/>
                    <a:pt x="416" y="325"/>
                    <a:pt x="625" y="333"/>
                  </a:cubicBezTo>
                  <a:cubicBezTo>
                    <a:pt x="677" y="336"/>
                    <a:pt x="729" y="339"/>
                    <a:pt x="781" y="343"/>
                  </a:cubicBezTo>
                  <a:cubicBezTo>
                    <a:pt x="859" y="351"/>
                    <a:pt x="859" y="351"/>
                    <a:pt x="859" y="351"/>
                  </a:cubicBezTo>
                  <a:cubicBezTo>
                    <a:pt x="884" y="353"/>
                    <a:pt x="910" y="354"/>
                    <a:pt x="936" y="355"/>
                  </a:cubicBezTo>
                  <a:cubicBezTo>
                    <a:pt x="1041" y="360"/>
                    <a:pt x="1145" y="357"/>
                    <a:pt x="1249" y="366"/>
                  </a:cubicBezTo>
                  <a:cubicBezTo>
                    <a:pt x="1353" y="375"/>
                    <a:pt x="1457" y="379"/>
                    <a:pt x="1561" y="377"/>
                  </a:cubicBezTo>
                  <a:cubicBezTo>
                    <a:pt x="1665" y="375"/>
                    <a:pt x="1770" y="366"/>
                    <a:pt x="1872" y="350"/>
                  </a:cubicBezTo>
                  <a:cubicBezTo>
                    <a:pt x="1898" y="347"/>
                    <a:pt x="1924" y="341"/>
                    <a:pt x="1949" y="337"/>
                  </a:cubicBezTo>
                  <a:cubicBezTo>
                    <a:pt x="1962" y="335"/>
                    <a:pt x="1975" y="332"/>
                    <a:pt x="1988" y="329"/>
                  </a:cubicBezTo>
                  <a:cubicBezTo>
                    <a:pt x="2026" y="321"/>
                    <a:pt x="2026" y="321"/>
                    <a:pt x="2026" y="321"/>
                  </a:cubicBezTo>
                  <a:cubicBezTo>
                    <a:pt x="2064" y="311"/>
                    <a:pt x="2064" y="311"/>
                    <a:pt x="2064" y="311"/>
                  </a:cubicBezTo>
                  <a:cubicBezTo>
                    <a:pt x="2076" y="308"/>
                    <a:pt x="2089" y="305"/>
                    <a:pt x="2102" y="301"/>
                  </a:cubicBezTo>
                  <a:cubicBezTo>
                    <a:pt x="2127" y="294"/>
                    <a:pt x="2152" y="287"/>
                    <a:pt x="2176" y="279"/>
                  </a:cubicBezTo>
                  <a:cubicBezTo>
                    <a:pt x="2213" y="267"/>
                    <a:pt x="2213" y="267"/>
                    <a:pt x="2213" y="267"/>
                  </a:cubicBezTo>
                  <a:cubicBezTo>
                    <a:pt x="2250" y="253"/>
                    <a:pt x="2250" y="253"/>
                    <a:pt x="2250" y="253"/>
                  </a:cubicBezTo>
                  <a:cubicBezTo>
                    <a:pt x="2274" y="244"/>
                    <a:pt x="2298" y="234"/>
                    <a:pt x="2323" y="224"/>
                  </a:cubicBezTo>
                  <a:cubicBezTo>
                    <a:pt x="2467" y="164"/>
                    <a:pt x="2467" y="164"/>
                    <a:pt x="2467" y="164"/>
                  </a:cubicBezTo>
                  <a:cubicBezTo>
                    <a:pt x="2491" y="154"/>
                    <a:pt x="2515" y="145"/>
                    <a:pt x="2540" y="135"/>
                  </a:cubicBezTo>
                  <a:cubicBezTo>
                    <a:pt x="2564" y="125"/>
                    <a:pt x="2588" y="116"/>
                    <a:pt x="2612" y="107"/>
                  </a:cubicBezTo>
                  <a:cubicBezTo>
                    <a:pt x="2637" y="97"/>
                    <a:pt x="2661" y="89"/>
                    <a:pt x="2686" y="80"/>
                  </a:cubicBezTo>
                  <a:cubicBezTo>
                    <a:pt x="2698" y="76"/>
                    <a:pt x="2711" y="72"/>
                    <a:pt x="2723" y="68"/>
                  </a:cubicBezTo>
                  <a:cubicBezTo>
                    <a:pt x="2742" y="62"/>
                    <a:pt x="2742" y="62"/>
                    <a:pt x="2742" y="62"/>
                  </a:cubicBezTo>
                  <a:cubicBezTo>
                    <a:pt x="2748" y="60"/>
                    <a:pt x="2754" y="58"/>
                    <a:pt x="2761" y="56"/>
                  </a:cubicBezTo>
                  <a:cubicBezTo>
                    <a:pt x="2811" y="41"/>
                    <a:pt x="2862" y="30"/>
                    <a:pt x="2913" y="20"/>
                  </a:cubicBezTo>
                  <a:cubicBezTo>
                    <a:pt x="2951" y="13"/>
                    <a:pt x="2951" y="13"/>
                    <a:pt x="2951" y="13"/>
                  </a:cubicBezTo>
                  <a:cubicBezTo>
                    <a:pt x="2958" y="12"/>
                    <a:pt x="2964" y="11"/>
                    <a:pt x="2971" y="11"/>
                  </a:cubicBezTo>
                  <a:cubicBezTo>
                    <a:pt x="2990" y="8"/>
                    <a:pt x="2990" y="8"/>
                    <a:pt x="2990" y="8"/>
                  </a:cubicBezTo>
                  <a:cubicBezTo>
                    <a:pt x="3010" y="6"/>
                    <a:pt x="3010" y="6"/>
                    <a:pt x="3010" y="6"/>
                  </a:cubicBezTo>
                  <a:cubicBezTo>
                    <a:pt x="3016" y="5"/>
                    <a:pt x="3023" y="5"/>
                    <a:pt x="3029" y="4"/>
                  </a:cubicBezTo>
                  <a:cubicBezTo>
                    <a:pt x="3068" y="1"/>
                    <a:pt x="3068" y="1"/>
                    <a:pt x="3068" y="1"/>
                  </a:cubicBezTo>
                  <a:cubicBezTo>
                    <a:pt x="3081" y="1"/>
                    <a:pt x="3094" y="1"/>
                    <a:pt x="3107" y="0"/>
                  </a:cubicBezTo>
                  <a:cubicBezTo>
                    <a:pt x="3127" y="0"/>
                    <a:pt x="3127" y="0"/>
                    <a:pt x="3127" y="0"/>
                  </a:cubicBezTo>
                  <a:cubicBezTo>
                    <a:pt x="3133" y="0"/>
                    <a:pt x="3140" y="0"/>
                    <a:pt x="3146" y="0"/>
                  </a:cubicBezTo>
                  <a:cubicBezTo>
                    <a:pt x="3173" y="0"/>
                    <a:pt x="3199" y="0"/>
                    <a:pt x="3225" y="1"/>
                  </a:cubicBezTo>
                  <a:cubicBezTo>
                    <a:pt x="3277" y="2"/>
                    <a:pt x="3329" y="4"/>
                    <a:pt x="3381" y="8"/>
                  </a:cubicBezTo>
                  <a:cubicBezTo>
                    <a:pt x="3433" y="12"/>
                    <a:pt x="3485" y="18"/>
                    <a:pt x="3536" y="26"/>
                  </a:cubicBezTo>
                  <a:cubicBezTo>
                    <a:pt x="3588" y="34"/>
                    <a:pt x="3639" y="45"/>
                    <a:pt x="3689" y="59"/>
                  </a:cubicBezTo>
                  <a:cubicBezTo>
                    <a:pt x="3739" y="74"/>
                    <a:pt x="3788" y="93"/>
                    <a:pt x="3834" y="118"/>
                  </a:cubicBezTo>
                  <a:cubicBezTo>
                    <a:pt x="3880" y="143"/>
                    <a:pt x="3923" y="173"/>
                    <a:pt x="3966" y="203"/>
                  </a:cubicBezTo>
                  <a:cubicBezTo>
                    <a:pt x="4008" y="233"/>
                    <a:pt x="4051" y="263"/>
                    <a:pt x="4095" y="291"/>
                  </a:cubicBezTo>
                  <a:cubicBezTo>
                    <a:pt x="4139" y="319"/>
                    <a:pt x="4185" y="344"/>
                    <a:pt x="4234" y="362"/>
                  </a:cubicBezTo>
                  <a:cubicBezTo>
                    <a:pt x="4331" y="398"/>
                    <a:pt x="4434" y="421"/>
                    <a:pt x="4537" y="435"/>
                  </a:cubicBezTo>
                  <a:cubicBezTo>
                    <a:pt x="4640" y="447"/>
                    <a:pt x="4745" y="449"/>
                    <a:pt x="4849" y="4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56">
              <a:extLst>
                <a:ext uri="{FF2B5EF4-FFF2-40B4-BE49-F238E27FC236}">
                  <a16:creationId xmlns:a16="http://schemas.microsoft.com/office/drawing/2014/main" id="{618E6108-BB40-C41F-E3E8-C9E36D9DAB8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6763" y="3349625"/>
              <a:ext cx="12112625" cy="1041400"/>
            </a:xfrm>
            <a:custGeom>
              <a:avLst/>
              <a:gdLst>
                <a:gd name="T0" fmla="*/ 4539 w 4849"/>
                <a:gd name="T1" fmla="*/ 405 h 416"/>
                <a:gd name="T2" fmla="*/ 4161 w 4849"/>
                <a:gd name="T3" fmla="*/ 322 h 416"/>
                <a:gd name="T4" fmla="*/ 4125 w 4849"/>
                <a:gd name="T5" fmla="*/ 305 h 416"/>
                <a:gd name="T6" fmla="*/ 3959 w 4849"/>
                <a:gd name="T7" fmla="*/ 206 h 416"/>
                <a:gd name="T8" fmla="*/ 3807 w 4849"/>
                <a:gd name="T9" fmla="*/ 119 h 416"/>
                <a:gd name="T10" fmla="*/ 3753 w 4849"/>
                <a:gd name="T11" fmla="*/ 98 h 416"/>
                <a:gd name="T12" fmla="*/ 3698 w 4849"/>
                <a:gd name="T13" fmla="*/ 80 h 416"/>
                <a:gd name="T14" fmla="*/ 3528 w 4849"/>
                <a:gd name="T15" fmla="*/ 43 h 416"/>
                <a:gd name="T16" fmla="*/ 3219 w 4849"/>
                <a:gd name="T17" fmla="*/ 12 h 416"/>
                <a:gd name="T18" fmla="*/ 3102 w 4849"/>
                <a:gd name="T19" fmla="*/ 7 h 416"/>
                <a:gd name="T20" fmla="*/ 3025 w 4849"/>
                <a:gd name="T21" fmla="*/ 4 h 416"/>
                <a:gd name="T22" fmla="*/ 3005 w 4849"/>
                <a:gd name="T23" fmla="*/ 4 h 416"/>
                <a:gd name="T24" fmla="*/ 2909 w 4849"/>
                <a:gd name="T25" fmla="*/ 8 h 416"/>
                <a:gd name="T26" fmla="*/ 2851 w 4849"/>
                <a:gd name="T27" fmla="*/ 15 h 416"/>
                <a:gd name="T28" fmla="*/ 2793 w 4849"/>
                <a:gd name="T29" fmla="*/ 23 h 416"/>
                <a:gd name="T30" fmla="*/ 2605 w 4849"/>
                <a:gd name="T31" fmla="*/ 68 h 416"/>
                <a:gd name="T32" fmla="*/ 2567 w 4849"/>
                <a:gd name="T33" fmla="*/ 79 h 416"/>
                <a:gd name="T34" fmla="*/ 2457 w 4849"/>
                <a:gd name="T35" fmla="*/ 115 h 416"/>
                <a:gd name="T36" fmla="*/ 2238 w 4849"/>
                <a:gd name="T37" fmla="*/ 194 h 416"/>
                <a:gd name="T38" fmla="*/ 2201 w 4849"/>
                <a:gd name="T39" fmla="*/ 207 h 416"/>
                <a:gd name="T40" fmla="*/ 1862 w 4849"/>
                <a:gd name="T41" fmla="*/ 290 h 416"/>
                <a:gd name="T42" fmla="*/ 1087 w 4849"/>
                <a:gd name="T43" fmla="*/ 322 h 416"/>
                <a:gd name="T44" fmla="*/ 854 w 4849"/>
                <a:gd name="T45" fmla="*/ 331 h 416"/>
                <a:gd name="T46" fmla="*/ 621 w 4849"/>
                <a:gd name="T47" fmla="*/ 322 h 416"/>
                <a:gd name="T48" fmla="*/ 621 w 4849"/>
                <a:gd name="T49" fmla="*/ 320 h 416"/>
                <a:gd name="T50" fmla="*/ 854 w 4849"/>
                <a:gd name="T51" fmla="*/ 329 h 416"/>
                <a:gd name="T52" fmla="*/ 1087 w 4849"/>
                <a:gd name="T53" fmla="*/ 319 h 416"/>
                <a:gd name="T54" fmla="*/ 1861 w 4849"/>
                <a:gd name="T55" fmla="*/ 287 h 416"/>
                <a:gd name="T56" fmla="*/ 2200 w 4849"/>
                <a:gd name="T57" fmla="*/ 204 h 416"/>
                <a:gd name="T58" fmla="*/ 2236 w 4849"/>
                <a:gd name="T59" fmla="*/ 191 h 416"/>
                <a:gd name="T60" fmla="*/ 2456 w 4849"/>
                <a:gd name="T61" fmla="*/ 111 h 416"/>
                <a:gd name="T62" fmla="*/ 2566 w 4849"/>
                <a:gd name="T63" fmla="*/ 75 h 416"/>
                <a:gd name="T64" fmla="*/ 2604 w 4849"/>
                <a:gd name="T65" fmla="*/ 64 h 416"/>
                <a:gd name="T66" fmla="*/ 2793 w 4849"/>
                <a:gd name="T67" fmla="*/ 20 h 416"/>
                <a:gd name="T68" fmla="*/ 2850 w 4849"/>
                <a:gd name="T69" fmla="*/ 11 h 416"/>
                <a:gd name="T70" fmla="*/ 2908 w 4849"/>
                <a:gd name="T71" fmla="*/ 5 h 416"/>
                <a:gd name="T72" fmla="*/ 3005 w 4849"/>
                <a:gd name="T73" fmla="*/ 1 h 416"/>
                <a:gd name="T74" fmla="*/ 3025 w 4849"/>
                <a:gd name="T75" fmla="*/ 1 h 416"/>
                <a:gd name="T76" fmla="*/ 3103 w 4849"/>
                <a:gd name="T77" fmla="*/ 3 h 416"/>
                <a:gd name="T78" fmla="*/ 3219 w 4849"/>
                <a:gd name="T79" fmla="*/ 9 h 416"/>
                <a:gd name="T80" fmla="*/ 3528 w 4849"/>
                <a:gd name="T81" fmla="*/ 40 h 416"/>
                <a:gd name="T82" fmla="*/ 3699 w 4849"/>
                <a:gd name="T83" fmla="*/ 77 h 416"/>
                <a:gd name="T84" fmla="*/ 3754 w 4849"/>
                <a:gd name="T85" fmla="*/ 95 h 416"/>
                <a:gd name="T86" fmla="*/ 3808 w 4849"/>
                <a:gd name="T87" fmla="*/ 117 h 416"/>
                <a:gd name="T88" fmla="*/ 3960 w 4849"/>
                <a:gd name="T89" fmla="*/ 204 h 416"/>
                <a:gd name="T90" fmla="*/ 4126 w 4849"/>
                <a:gd name="T91" fmla="*/ 304 h 416"/>
                <a:gd name="T92" fmla="*/ 4162 w 4849"/>
                <a:gd name="T93" fmla="*/ 320 h 416"/>
                <a:gd name="T94" fmla="*/ 4539 w 4849"/>
                <a:gd name="T95" fmla="*/ 404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49" h="416">
                  <a:moveTo>
                    <a:pt x="4849" y="406"/>
                  </a:moveTo>
                  <a:cubicBezTo>
                    <a:pt x="4746" y="416"/>
                    <a:pt x="4642" y="415"/>
                    <a:pt x="4539" y="405"/>
                  </a:cubicBezTo>
                  <a:cubicBezTo>
                    <a:pt x="4436" y="395"/>
                    <a:pt x="4334" y="376"/>
                    <a:pt x="4234" y="347"/>
                  </a:cubicBezTo>
                  <a:cubicBezTo>
                    <a:pt x="4209" y="340"/>
                    <a:pt x="4185" y="331"/>
                    <a:pt x="4161" y="322"/>
                  </a:cubicBezTo>
                  <a:cubicBezTo>
                    <a:pt x="4155" y="319"/>
                    <a:pt x="4149" y="316"/>
                    <a:pt x="4143" y="314"/>
                  </a:cubicBezTo>
                  <a:cubicBezTo>
                    <a:pt x="4137" y="311"/>
                    <a:pt x="4131" y="309"/>
                    <a:pt x="4125" y="305"/>
                  </a:cubicBezTo>
                  <a:cubicBezTo>
                    <a:pt x="4114" y="300"/>
                    <a:pt x="4102" y="294"/>
                    <a:pt x="4091" y="288"/>
                  </a:cubicBezTo>
                  <a:cubicBezTo>
                    <a:pt x="4045" y="263"/>
                    <a:pt x="4002" y="234"/>
                    <a:pt x="3959" y="206"/>
                  </a:cubicBezTo>
                  <a:cubicBezTo>
                    <a:pt x="3915" y="178"/>
                    <a:pt x="3871" y="150"/>
                    <a:pt x="3825" y="128"/>
                  </a:cubicBezTo>
                  <a:cubicBezTo>
                    <a:pt x="3807" y="119"/>
                    <a:pt x="3807" y="119"/>
                    <a:pt x="3807" y="119"/>
                  </a:cubicBezTo>
                  <a:cubicBezTo>
                    <a:pt x="3790" y="112"/>
                    <a:pt x="3790" y="112"/>
                    <a:pt x="3790" y="112"/>
                  </a:cubicBezTo>
                  <a:cubicBezTo>
                    <a:pt x="3778" y="106"/>
                    <a:pt x="3765" y="102"/>
                    <a:pt x="3753" y="98"/>
                  </a:cubicBezTo>
                  <a:cubicBezTo>
                    <a:pt x="3741" y="93"/>
                    <a:pt x="3729" y="89"/>
                    <a:pt x="3717" y="85"/>
                  </a:cubicBezTo>
                  <a:cubicBezTo>
                    <a:pt x="3711" y="83"/>
                    <a:pt x="3704" y="81"/>
                    <a:pt x="3698" y="80"/>
                  </a:cubicBezTo>
                  <a:cubicBezTo>
                    <a:pt x="3679" y="74"/>
                    <a:pt x="3679" y="74"/>
                    <a:pt x="3679" y="74"/>
                  </a:cubicBezTo>
                  <a:cubicBezTo>
                    <a:pt x="3630" y="61"/>
                    <a:pt x="3579" y="51"/>
                    <a:pt x="3528" y="43"/>
                  </a:cubicBezTo>
                  <a:cubicBezTo>
                    <a:pt x="3477" y="35"/>
                    <a:pt x="3425" y="29"/>
                    <a:pt x="3374" y="24"/>
                  </a:cubicBezTo>
                  <a:cubicBezTo>
                    <a:pt x="3322" y="19"/>
                    <a:pt x="3270" y="15"/>
                    <a:pt x="3219" y="12"/>
                  </a:cubicBezTo>
                  <a:cubicBezTo>
                    <a:pt x="3193" y="11"/>
                    <a:pt x="3167" y="10"/>
                    <a:pt x="3141" y="8"/>
                  </a:cubicBezTo>
                  <a:cubicBezTo>
                    <a:pt x="3102" y="7"/>
                    <a:pt x="3102" y="7"/>
                    <a:pt x="3102" y="7"/>
                  </a:cubicBezTo>
                  <a:cubicBezTo>
                    <a:pt x="3090" y="6"/>
                    <a:pt x="3077" y="5"/>
                    <a:pt x="3064" y="5"/>
                  </a:cubicBezTo>
                  <a:cubicBezTo>
                    <a:pt x="3025" y="4"/>
                    <a:pt x="3025" y="4"/>
                    <a:pt x="3025" y="4"/>
                  </a:cubicBezTo>
                  <a:cubicBezTo>
                    <a:pt x="3022" y="4"/>
                    <a:pt x="3018" y="4"/>
                    <a:pt x="3015" y="4"/>
                  </a:cubicBezTo>
                  <a:cubicBezTo>
                    <a:pt x="3005" y="4"/>
                    <a:pt x="3005" y="4"/>
                    <a:pt x="3005" y="4"/>
                  </a:cubicBezTo>
                  <a:cubicBezTo>
                    <a:pt x="2986" y="4"/>
                    <a:pt x="2986" y="4"/>
                    <a:pt x="2986" y="4"/>
                  </a:cubicBezTo>
                  <a:cubicBezTo>
                    <a:pt x="2960" y="4"/>
                    <a:pt x="2934" y="7"/>
                    <a:pt x="2909" y="8"/>
                  </a:cubicBezTo>
                  <a:cubicBezTo>
                    <a:pt x="2896" y="9"/>
                    <a:pt x="2883" y="11"/>
                    <a:pt x="2870" y="12"/>
                  </a:cubicBezTo>
                  <a:cubicBezTo>
                    <a:pt x="2851" y="15"/>
                    <a:pt x="2851" y="15"/>
                    <a:pt x="2851" y="15"/>
                  </a:cubicBezTo>
                  <a:cubicBezTo>
                    <a:pt x="2832" y="17"/>
                    <a:pt x="2832" y="17"/>
                    <a:pt x="2832" y="17"/>
                  </a:cubicBezTo>
                  <a:cubicBezTo>
                    <a:pt x="2819" y="19"/>
                    <a:pt x="2806" y="21"/>
                    <a:pt x="2793" y="23"/>
                  </a:cubicBezTo>
                  <a:cubicBezTo>
                    <a:pt x="2755" y="30"/>
                    <a:pt x="2755" y="30"/>
                    <a:pt x="2755" y="30"/>
                  </a:cubicBezTo>
                  <a:cubicBezTo>
                    <a:pt x="2705" y="41"/>
                    <a:pt x="2654" y="53"/>
                    <a:pt x="2605" y="68"/>
                  </a:cubicBezTo>
                  <a:cubicBezTo>
                    <a:pt x="2586" y="73"/>
                    <a:pt x="2586" y="73"/>
                    <a:pt x="2586" y="73"/>
                  </a:cubicBezTo>
                  <a:cubicBezTo>
                    <a:pt x="2567" y="79"/>
                    <a:pt x="2567" y="79"/>
                    <a:pt x="2567" y="79"/>
                  </a:cubicBezTo>
                  <a:cubicBezTo>
                    <a:pt x="2555" y="83"/>
                    <a:pt x="2543" y="86"/>
                    <a:pt x="2530" y="90"/>
                  </a:cubicBezTo>
                  <a:cubicBezTo>
                    <a:pt x="2506" y="98"/>
                    <a:pt x="2481" y="106"/>
                    <a:pt x="2457" y="115"/>
                  </a:cubicBezTo>
                  <a:cubicBezTo>
                    <a:pt x="2408" y="132"/>
                    <a:pt x="2359" y="150"/>
                    <a:pt x="2311" y="168"/>
                  </a:cubicBezTo>
                  <a:cubicBezTo>
                    <a:pt x="2238" y="194"/>
                    <a:pt x="2238" y="194"/>
                    <a:pt x="2238" y="194"/>
                  </a:cubicBezTo>
                  <a:cubicBezTo>
                    <a:pt x="2220" y="201"/>
                    <a:pt x="2220" y="201"/>
                    <a:pt x="2220" y="201"/>
                  </a:cubicBezTo>
                  <a:cubicBezTo>
                    <a:pt x="2201" y="207"/>
                    <a:pt x="2201" y="207"/>
                    <a:pt x="2201" y="207"/>
                  </a:cubicBezTo>
                  <a:cubicBezTo>
                    <a:pt x="2164" y="220"/>
                    <a:pt x="2164" y="220"/>
                    <a:pt x="2164" y="220"/>
                  </a:cubicBezTo>
                  <a:cubicBezTo>
                    <a:pt x="2066" y="251"/>
                    <a:pt x="1964" y="274"/>
                    <a:pt x="1862" y="290"/>
                  </a:cubicBezTo>
                  <a:cubicBezTo>
                    <a:pt x="1657" y="322"/>
                    <a:pt x="1449" y="328"/>
                    <a:pt x="1242" y="320"/>
                  </a:cubicBezTo>
                  <a:cubicBezTo>
                    <a:pt x="1190" y="318"/>
                    <a:pt x="1138" y="319"/>
                    <a:pt x="1087" y="322"/>
                  </a:cubicBezTo>
                  <a:cubicBezTo>
                    <a:pt x="1035" y="325"/>
                    <a:pt x="983" y="329"/>
                    <a:pt x="932" y="331"/>
                  </a:cubicBezTo>
                  <a:cubicBezTo>
                    <a:pt x="906" y="332"/>
                    <a:pt x="880" y="332"/>
                    <a:pt x="854" y="331"/>
                  </a:cubicBezTo>
                  <a:cubicBezTo>
                    <a:pt x="828" y="331"/>
                    <a:pt x="802" y="329"/>
                    <a:pt x="776" y="328"/>
                  </a:cubicBezTo>
                  <a:cubicBezTo>
                    <a:pt x="725" y="325"/>
                    <a:pt x="673" y="323"/>
                    <a:pt x="621" y="322"/>
                  </a:cubicBezTo>
                  <a:cubicBezTo>
                    <a:pt x="414" y="317"/>
                    <a:pt x="207" y="323"/>
                    <a:pt x="0" y="339"/>
                  </a:cubicBezTo>
                  <a:cubicBezTo>
                    <a:pt x="207" y="322"/>
                    <a:pt x="414" y="315"/>
                    <a:pt x="621" y="320"/>
                  </a:cubicBezTo>
                  <a:cubicBezTo>
                    <a:pt x="673" y="321"/>
                    <a:pt x="725" y="323"/>
                    <a:pt x="776" y="326"/>
                  </a:cubicBezTo>
                  <a:cubicBezTo>
                    <a:pt x="802" y="327"/>
                    <a:pt x="828" y="329"/>
                    <a:pt x="854" y="329"/>
                  </a:cubicBezTo>
                  <a:cubicBezTo>
                    <a:pt x="880" y="330"/>
                    <a:pt x="906" y="329"/>
                    <a:pt x="932" y="328"/>
                  </a:cubicBezTo>
                  <a:cubicBezTo>
                    <a:pt x="983" y="326"/>
                    <a:pt x="1035" y="322"/>
                    <a:pt x="1087" y="319"/>
                  </a:cubicBezTo>
                  <a:cubicBezTo>
                    <a:pt x="1138" y="316"/>
                    <a:pt x="1190" y="315"/>
                    <a:pt x="1242" y="318"/>
                  </a:cubicBezTo>
                  <a:cubicBezTo>
                    <a:pt x="1449" y="325"/>
                    <a:pt x="1657" y="319"/>
                    <a:pt x="1861" y="287"/>
                  </a:cubicBezTo>
                  <a:cubicBezTo>
                    <a:pt x="1963" y="270"/>
                    <a:pt x="2065" y="248"/>
                    <a:pt x="2163" y="216"/>
                  </a:cubicBezTo>
                  <a:cubicBezTo>
                    <a:pt x="2200" y="204"/>
                    <a:pt x="2200" y="204"/>
                    <a:pt x="2200" y="204"/>
                  </a:cubicBezTo>
                  <a:cubicBezTo>
                    <a:pt x="2218" y="197"/>
                    <a:pt x="2218" y="197"/>
                    <a:pt x="2218" y="197"/>
                  </a:cubicBezTo>
                  <a:cubicBezTo>
                    <a:pt x="2236" y="191"/>
                    <a:pt x="2236" y="191"/>
                    <a:pt x="2236" y="191"/>
                  </a:cubicBezTo>
                  <a:cubicBezTo>
                    <a:pt x="2309" y="164"/>
                    <a:pt x="2309" y="164"/>
                    <a:pt x="2309" y="164"/>
                  </a:cubicBezTo>
                  <a:cubicBezTo>
                    <a:pt x="2358" y="146"/>
                    <a:pt x="2407" y="128"/>
                    <a:pt x="2456" y="111"/>
                  </a:cubicBezTo>
                  <a:cubicBezTo>
                    <a:pt x="2480" y="103"/>
                    <a:pt x="2505" y="95"/>
                    <a:pt x="2529" y="87"/>
                  </a:cubicBezTo>
                  <a:cubicBezTo>
                    <a:pt x="2541" y="83"/>
                    <a:pt x="2554" y="79"/>
                    <a:pt x="2566" y="75"/>
                  </a:cubicBezTo>
                  <a:cubicBezTo>
                    <a:pt x="2585" y="69"/>
                    <a:pt x="2585" y="69"/>
                    <a:pt x="2585" y="69"/>
                  </a:cubicBezTo>
                  <a:cubicBezTo>
                    <a:pt x="2604" y="64"/>
                    <a:pt x="2604" y="64"/>
                    <a:pt x="2604" y="64"/>
                  </a:cubicBezTo>
                  <a:cubicBezTo>
                    <a:pt x="2653" y="49"/>
                    <a:pt x="2704" y="37"/>
                    <a:pt x="2754" y="27"/>
                  </a:cubicBezTo>
                  <a:cubicBezTo>
                    <a:pt x="2793" y="20"/>
                    <a:pt x="2793" y="20"/>
                    <a:pt x="2793" y="20"/>
                  </a:cubicBezTo>
                  <a:cubicBezTo>
                    <a:pt x="2805" y="17"/>
                    <a:pt x="2818" y="16"/>
                    <a:pt x="2831" y="14"/>
                  </a:cubicBezTo>
                  <a:cubicBezTo>
                    <a:pt x="2850" y="11"/>
                    <a:pt x="2850" y="11"/>
                    <a:pt x="2850" y="11"/>
                  </a:cubicBezTo>
                  <a:cubicBezTo>
                    <a:pt x="2870" y="9"/>
                    <a:pt x="2870" y="9"/>
                    <a:pt x="2870" y="9"/>
                  </a:cubicBezTo>
                  <a:cubicBezTo>
                    <a:pt x="2883" y="8"/>
                    <a:pt x="2895" y="6"/>
                    <a:pt x="2908" y="5"/>
                  </a:cubicBezTo>
                  <a:cubicBezTo>
                    <a:pt x="2934" y="3"/>
                    <a:pt x="2960" y="1"/>
                    <a:pt x="2986" y="1"/>
                  </a:cubicBezTo>
                  <a:cubicBezTo>
                    <a:pt x="3005" y="1"/>
                    <a:pt x="3005" y="1"/>
                    <a:pt x="3005" y="1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8" y="0"/>
                    <a:pt x="3022" y="1"/>
                    <a:pt x="3025" y="1"/>
                  </a:cubicBezTo>
                  <a:cubicBezTo>
                    <a:pt x="3064" y="2"/>
                    <a:pt x="3064" y="2"/>
                    <a:pt x="3064" y="2"/>
                  </a:cubicBezTo>
                  <a:cubicBezTo>
                    <a:pt x="3077" y="2"/>
                    <a:pt x="3090" y="3"/>
                    <a:pt x="3103" y="3"/>
                  </a:cubicBezTo>
                  <a:cubicBezTo>
                    <a:pt x="3141" y="5"/>
                    <a:pt x="3141" y="5"/>
                    <a:pt x="3141" y="5"/>
                  </a:cubicBezTo>
                  <a:cubicBezTo>
                    <a:pt x="3167" y="6"/>
                    <a:pt x="3193" y="8"/>
                    <a:pt x="3219" y="9"/>
                  </a:cubicBezTo>
                  <a:cubicBezTo>
                    <a:pt x="3271" y="12"/>
                    <a:pt x="3322" y="16"/>
                    <a:pt x="3374" y="21"/>
                  </a:cubicBezTo>
                  <a:cubicBezTo>
                    <a:pt x="3425" y="26"/>
                    <a:pt x="3477" y="32"/>
                    <a:pt x="3528" y="40"/>
                  </a:cubicBezTo>
                  <a:cubicBezTo>
                    <a:pt x="3579" y="48"/>
                    <a:pt x="3630" y="58"/>
                    <a:pt x="3680" y="72"/>
                  </a:cubicBezTo>
                  <a:cubicBezTo>
                    <a:pt x="3699" y="77"/>
                    <a:pt x="3699" y="77"/>
                    <a:pt x="3699" y="77"/>
                  </a:cubicBezTo>
                  <a:cubicBezTo>
                    <a:pt x="3705" y="79"/>
                    <a:pt x="3711" y="81"/>
                    <a:pt x="3717" y="83"/>
                  </a:cubicBezTo>
                  <a:cubicBezTo>
                    <a:pt x="3730" y="87"/>
                    <a:pt x="3742" y="90"/>
                    <a:pt x="3754" y="95"/>
                  </a:cubicBezTo>
                  <a:cubicBezTo>
                    <a:pt x="3766" y="100"/>
                    <a:pt x="3779" y="104"/>
                    <a:pt x="3791" y="109"/>
                  </a:cubicBezTo>
                  <a:cubicBezTo>
                    <a:pt x="3808" y="117"/>
                    <a:pt x="3808" y="117"/>
                    <a:pt x="3808" y="117"/>
                  </a:cubicBezTo>
                  <a:cubicBezTo>
                    <a:pt x="3826" y="126"/>
                    <a:pt x="3826" y="126"/>
                    <a:pt x="3826" y="126"/>
                  </a:cubicBezTo>
                  <a:cubicBezTo>
                    <a:pt x="3873" y="148"/>
                    <a:pt x="3916" y="176"/>
                    <a:pt x="3960" y="204"/>
                  </a:cubicBezTo>
                  <a:cubicBezTo>
                    <a:pt x="4003" y="232"/>
                    <a:pt x="4047" y="261"/>
                    <a:pt x="4092" y="286"/>
                  </a:cubicBezTo>
                  <a:cubicBezTo>
                    <a:pt x="4103" y="292"/>
                    <a:pt x="4115" y="298"/>
                    <a:pt x="4126" y="304"/>
                  </a:cubicBezTo>
                  <a:cubicBezTo>
                    <a:pt x="4132" y="307"/>
                    <a:pt x="4138" y="309"/>
                    <a:pt x="4144" y="312"/>
                  </a:cubicBezTo>
                  <a:cubicBezTo>
                    <a:pt x="4150" y="314"/>
                    <a:pt x="4156" y="317"/>
                    <a:pt x="4162" y="320"/>
                  </a:cubicBezTo>
                  <a:cubicBezTo>
                    <a:pt x="4186" y="330"/>
                    <a:pt x="4210" y="338"/>
                    <a:pt x="4235" y="345"/>
                  </a:cubicBezTo>
                  <a:cubicBezTo>
                    <a:pt x="4334" y="374"/>
                    <a:pt x="4436" y="393"/>
                    <a:pt x="4539" y="404"/>
                  </a:cubicBezTo>
                  <a:cubicBezTo>
                    <a:pt x="4642" y="414"/>
                    <a:pt x="4746" y="416"/>
                    <a:pt x="4849" y="40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57">
              <a:extLst>
                <a:ext uri="{FF2B5EF4-FFF2-40B4-BE49-F238E27FC236}">
                  <a16:creationId xmlns:a16="http://schemas.microsoft.com/office/drawing/2014/main" id="{DEB1CCA8-59EA-1610-BBA1-63DC97FD9F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1525" y="3513138"/>
              <a:ext cx="12112625" cy="960438"/>
            </a:xfrm>
            <a:custGeom>
              <a:avLst/>
              <a:gdLst>
                <a:gd name="T0" fmla="*/ 4540 w 4849"/>
                <a:gd name="T1" fmla="*/ 376 h 384"/>
                <a:gd name="T2" fmla="*/ 4197 w 4849"/>
                <a:gd name="T3" fmla="*/ 321 h 384"/>
                <a:gd name="T4" fmla="*/ 4160 w 4849"/>
                <a:gd name="T5" fmla="*/ 310 h 384"/>
                <a:gd name="T6" fmla="*/ 4106 w 4849"/>
                <a:gd name="T7" fmla="*/ 290 h 384"/>
                <a:gd name="T8" fmla="*/ 4071 w 4849"/>
                <a:gd name="T9" fmla="*/ 273 h 384"/>
                <a:gd name="T10" fmla="*/ 4019 w 4849"/>
                <a:gd name="T11" fmla="*/ 247 h 384"/>
                <a:gd name="T12" fmla="*/ 3816 w 4849"/>
                <a:gd name="T13" fmla="*/ 136 h 384"/>
                <a:gd name="T14" fmla="*/ 3670 w 4849"/>
                <a:gd name="T15" fmla="*/ 88 h 384"/>
                <a:gd name="T16" fmla="*/ 3365 w 4849"/>
                <a:gd name="T17" fmla="*/ 39 h 384"/>
                <a:gd name="T18" fmla="*/ 2903 w 4849"/>
                <a:gd name="T19" fmla="*/ 4 h 384"/>
                <a:gd name="T20" fmla="*/ 2807 w 4849"/>
                <a:gd name="T21" fmla="*/ 6 h 384"/>
                <a:gd name="T22" fmla="*/ 2749 w 4849"/>
                <a:gd name="T23" fmla="*/ 11 h 384"/>
                <a:gd name="T24" fmla="*/ 2691 w 4849"/>
                <a:gd name="T25" fmla="*/ 18 h 384"/>
                <a:gd name="T26" fmla="*/ 2634 w 4849"/>
                <a:gd name="T27" fmla="*/ 27 h 384"/>
                <a:gd name="T28" fmla="*/ 2446 w 4849"/>
                <a:gd name="T29" fmla="*/ 69 h 384"/>
                <a:gd name="T30" fmla="*/ 1850 w 4849"/>
                <a:gd name="T31" fmla="*/ 229 h 384"/>
                <a:gd name="T32" fmla="*/ 1504 w 4849"/>
                <a:gd name="T33" fmla="*/ 265 h 384"/>
                <a:gd name="T34" fmla="*/ 1388 w 4849"/>
                <a:gd name="T35" fmla="*/ 270 h 384"/>
                <a:gd name="T36" fmla="*/ 1156 w 4849"/>
                <a:gd name="T37" fmla="*/ 275 h 384"/>
                <a:gd name="T38" fmla="*/ 926 w 4849"/>
                <a:gd name="T39" fmla="*/ 303 h 384"/>
                <a:gd name="T40" fmla="*/ 618 w 4849"/>
                <a:gd name="T41" fmla="*/ 310 h 384"/>
                <a:gd name="T42" fmla="*/ 618 w 4849"/>
                <a:gd name="T43" fmla="*/ 308 h 384"/>
                <a:gd name="T44" fmla="*/ 926 w 4849"/>
                <a:gd name="T45" fmla="*/ 301 h 384"/>
                <a:gd name="T46" fmla="*/ 1156 w 4849"/>
                <a:gd name="T47" fmla="*/ 272 h 384"/>
                <a:gd name="T48" fmla="*/ 1388 w 4849"/>
                <a:gd name="T49" fmla="*/ 267 h 384"/>
                <a:gd name="T50" fmla="*/ 1504 w 4849"/>
                <a:gd name="T51" fmla="*/ 262 h 384"/>
                <a:gd name="T52" fmla="*/ 1849 w 4849"/>
                <a:gd name="T53" fmla="*/ 226 h 384"/>
                <a:gd name="T54" fmla="*/ 2445 w 4849"/>
                <a:gd name="T55" fmla="*/ 66 h 384"/>
                <a:gd name="T56" fmla="*/ 2634 w 4849"/>
                <a:gd name="T57" fmla="*/ 23 h 384"/>
                <a:gd name="T58" fmla="*/ 2691 w 4849"/>
                <a:gd name="T59" fmla="*/ 14 h 384"/>
                <a:gd name="T60" fmla="*/ 2748 w 4849"/>
                <a:gd name="T61" fmla="*/ 7 h 384"/>
                <a:gd name="T62" fmla="*/ 2806 w 4849"/>
                <a:gd name="T63" fmla="*/ 3 h 384"/>
                <a:gd name="T64" fmla="*/ 2903 w 4849"/>
                <a:gd name="T65" fmla="*/ 0 h 384"/>
                <a:gd name="T66" fmla="*/ 3365 w 4849"/>
                <a:gd name="T67" fmla="*/ 36 h 384"/>
                <a:gd name="T68" fmla="*/ 3670 w 4849"/>
                <a:gd name="T69" fmla="*/ 85 h 384"/>
                <a:gd name="T70" fmla="*/ 3817 w 4849"/>
                <a:gd name="T71" fmla="*/ 133 h 384"/>
                <a:gd name="T72" fmla="*/ 4020 w 4849"/>
                <a:gd name="T73" fmla="*/ 245 h 384"/>
                <a:gd name="T74" fmla="*/ 4072 w 4849"/>
                <a:gd name="T75" fmla="*/ 271 h 384"/>
                <a:gd name="T76" fmla="*/ 4107 w 4849"/>
                <a:gd name="T77" fmla="*/ 288 h 384"/>
                <a:gd name="T78" fmla="*/ 4161 w 4849"/>
                <a:gd name="T79" fmla="*/ 308 h 384"/>
                <a:gd name="T80" fmla="*/ 4198 w 4849"/>
                <a:gd name="T81" fmla="*/ 319 h 384"/>
                <a:gd name="T82" fmla="*/ 4540 w 4849"/>
                <a:gd name="T83" fmla="*/ 375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49" h="384">
                  <a:moveTo>
                    <a:pt x="4849" y="377"/>
                  </a:moveTo>
                  <a:cubicBezTo>
                    <a:pt x="4746" y="384"/>
                    <a:pt x="4643" y="383"/>
                    <a:pt x="4540" y="376"/>
                  </a:cubicBezTo>
                  <a:cubicBezTo>
                    <a:pt x="4438" y="368"/>
                    <a:pt x="4335" y="353"/>
                    <a:pt x="4235" y="330"/>
                  </a:cubicBezTo>
                  <a:cubicBezTo>
                    <a:pt x="4197" y="321"/>
                    <a:pt x="4197" y="321"/>
                    <a:pt x="4197" y="321"/>
                  </a:cubicBezTo>
                  <a:cubicBezTo>
                    <a:pt x="4179" y="316"/>
                    <a:pt x="4179" y="316"/>
                    <a:pt x="4179" y="316"/>
                  </a:cubicBezTo>
                  <a:cubicBezTo>
                    <a:pt x="4172" y="314"/>
                    <a:pt x="4166" y="312"/>
                    <a:pt x="4160" y="310"/>
                  </a:cubicBezTo>
                  <a:cubicBezTo>
                    <a:pt x="4148" y="306"/>
                    <a:pt x="4136" y="302"/>
                    <a:pt x="4124" y="297"/>
                  </a:cubicBezTo>
                  <a:cubicBezTo>
                    <a:pt x="4118" y="295"/>
                    <a:pt x="4112" y="292"/>
                    <a:pt x="4106" y="290"/>
                  </a:cubicBezTo>
                  <a:cubicBezTo>
                    <a:pt x="4088" y="282"/>
                    <a:pt x="4088" y="282"/>
                    <a:pt x="4088" y="282"/>
                  </a:cubicBezTo>
                  <a:cubicBezTo>
                    <a:pt x="4082" y="279"/>
                    <a:pt x="4076" y="276"/>
                    <a:pt x="4071" y="273"/>
                  </a:cubicBezTo>
                  <a:cubicBezTo>
                    <a:pt x="4053" y="265"/>
                    <a:pt x="4053" y="265"/>
                    <a:pt x="4053" y="265"/>
                  </a:cubicBezTo>
                  <a:cubicBezTo>
                    <a:pt x="4042" y="259"/>
                    <a:pt x="4030" y="253"/>
                    <a:pt x="4019" y="247"/>
                  </a:cubicBezTo>
                  <a:cubicBezTo>
                    <a:pt x="3997" y="234"/>
                    <a:pt x="3974" y="221"/>
                    <a:pt x="3952" y="208"/>
                  </a:cubicBezTo>
                  <a:cubicBezTo>
                    <a:pt x="3908" y="182"/>
                    <a:pt x="3863" y="157"/>
                    <a:pt x="3816" y="136"/>
                  </a:cubicBezTo>
                  <a:cubicBezTo>
                    <a:pt x="3792" y="126"/>
                    <a:pt x="3768" y="116"/>
                    <a:pt x="3744" y="109"/>
                  </a:cubicBezTo>
                  <a:cubicBezTo>
                    <a:pt x="3719" y="101"/>
                    <a:pt x="3694" y="94"/>
                    <a:pt x="3670" y="88"/>
                  </a:cubicBezTo>
                  <a:cubicBezTo>
                    <a:pt x="3620" y="75"/>
                    <a:pt x="3569" y="66"/>
                    <a:pt x="3518" y="58"/>
                  </a:cubicBezTo>
                  <a:cubicBezTo>
                    <a:pt x="3467" y="51"/>
                    <a:pt x="3416" y="44"/>
                    <a:pt x="3365" y="39"/>
                  </a:cubicBezTo>
                  <a:cubicBezTo>
                    <a:pt x="3262" y="28"/>
                    <a:pt x="3160" y="21"/>
                    <a:pt x="3057" y="13"/>
                  </a:cubicBezTo>
                  <a:cubicBezTo>
                    <a:pt x="3006" y="8"/>
                    <a:pt x="2954" y="4"/>
                    <a:pt x="2903" y="4"/>
                  </a:cubicBezTo>
                  <a:cubicBezTo>
                    <a:pt x="2877" y="4"/>
                    <a:pt x="2851" y="4"/>
                    <a:pt x="2826" y="5"/>
                  </a:cubicBezTo>
                  <a:cubicBezTo>
                    <a:pt x="2807" y="6"/>
                    <a:pt x="2807" y="6"/>
                    <a:pt x="2807" y="6"/>
                  </a:cubicBezTo>
                  <a:cubicBezTo>
                    <a:pt x="2800" y="6"/>
                    <a:pt x="2794" y="7"/>
                    <a:pt x="2787" y="7"/>
                  </a:cubicBezTo>
                  <a:cubicBezTo>
                    <a:pt x="2749" y="11"/>
                    <a:pt x="2749" y="11"/>
                    <a:pt x="2749" y="11"/>
                  </a:cubicBezTo>
                  <a:cubicBezTo>
                    <a:pt x="2736" y="12"/>
                    <a:pt x="2723" y="14"/>
                    <a:pt x="2711" y="15"/>
                  </a:cubicBezTo>
                  <a:cubicBezTo>
                    <a:pt x="2691" y="18"/>
                    <a:pt x="2691" y="18"/>
                    <a:pt x="2691" y="18"/>
                  </a:cubicBezTo>
                  <a:cubicBezTo>
                    <a:pt x="2685" y="19"/>
                    <a:pt x="2679" y="20"/>
                    <a:pt x="2672" y="21"/>
                  </a:cubicBezTo>
                  <a:cubicBezTo>
                    <a:pt x="2660" y="23"/>
                    <a:pt x="2647" y="25"/>
                    <a:pt x="2634" y="27"/>
                  </a:cubicBezTo>
                  <a:cubicBezTo>
                    <a:pt x="2596" y="34"/>
                    <a:pt x="2596" y="34"/>
                    <a:pt x="2596" y="34"/>
                  </a:cubicBezTo>
                  <a:cubicBezTo>
                    <a:pt x="2546" y="44"/>
                    <a:pt x="2496" y="56"/>
                    <a:pt x="2446" y="69"/>
                  </a:cubicBezTo>
                  <a:cubicBezTo>
                    <a:pt x="2347" y="96"/>
                    <a:pt x="2249" y="129"/>
                    <a:pt x="2151" y="160"/>
                  </a:cubicBezTo>
                  <a:cubicBezTo>
                    <a:pt x="2052" y="191"/>
                    <a:pt x="1951" y="213"/>
                    <a:pt x="1850" y="229"/>
                  </a:cubicBezTo>
                  <a:cubicBezTo>
                    <a:pt x="1748" y="245"/>
                    <a:pt x="1645" y="256"/>
                    <a:pt x="1542" y="262"/>
                  </a:cubicBezTo>
                  <a:cubicBezTo>
                    <a:pt x="1504" y="265"/>
                    <a:pt x="1504" y="265"/>
                    <a:pt x="1504" y="265"/>
                  </a:cubicBezTo>
                  <a:cubicBezTo>
                    <a:pt x="1465" y="266"/>
                    <a:pt x="1465" y="266"/>
                    <a:pt x="1465" y="266"/>
                  </a:cubicBezTo>
                  <a:cubicBezTo>
                    <a:pt x="1439" y="268"/>
                    <a:pt x="1414" y="269"/>
                    <a:pt x="1388" y="270"/>
                  </a:cubicBezTo>
                  <a:cubicBezTo>
                    <a:pt x="1336" y="271"/>
                    <a:pt x="1285" y="272"/>
                    <a:pt x="1233" y="273"/>
                  </a:cubicBezTo>
                  <a:cubicBezTo>
                    <a:pt x="1208" y="273"/>
                    <a:pt x="1182" y="273"/>
                    <a:pt x="1156" y="275"/>
                  </a:cubicBezTo>
                  <a:cubicBezTo>
                    <a:pt x="1131" y="277"/>
                    <a:pt x="1105" y="279"/>
                    <a:pt x="1080" y="282"/>
                  </a:cubicBezTo>
                  <a:cubicBezTo>
                    <a:pt x="1028" y="289"/>
                    <a:pt x="978" y="297"/>
                    <a:pt x="926" y="303"/>
                  </a:cubicBezTo>
                  <a:cubicBezTo>
                    <a:pt x="875" y="309"/>
                    <a:pt x="824" y="312"/>
                    <a:pt x="772" y="311"/>
                  </a:cubicBezTo>
                  <a:cubicBezTo>
                    <a:pt x="721" y="310"/>
                    <a:pt x="669" y="310"/>
                    <a:pt x="618" y="310"/>
                  </a:cubicBezTo>
                  <a:cubicBezTo>
                    <a:pt x="412" y="309"/>
                    <a:pt x="206" y="314"/>
                    <a:pt x="0" y="327"/>
                  </a:cubicBezTo>
                  <a:cubicBezTo>
                    <a:pt x="206" y="314"/>
                    <a:pt x="412" y="308"/>
                    <a:pt x="618" y="308"/>
                  </a:cubicBezTo>
                  <a:cubicBezTo>
                    <a:pt x="669" y="308"/>
                    <a:pt x="721" y="308"/>
                    <a:pt x="772" y="309"/>
                  </a:cubicBezTo>
                  <a:cubicBezTo>
                    <a:pt x="824" y="310"/>
                    <a:pt x="875" y="307"/>
                    <a:pt x="926" y="301"/>
                  </a:cubicBezTo>
                  <a:cubicBezTo>
                    <a:pt x="977" y="295"/>
                    <a:pt x="1028" y="286"/>
                    <a:pt x="1079" y="280"/>
                  </a:cubicBezTo>
                  <a:cubicBezTo>
                    <a:pt x="1105" y="277"/>
                    <a:pt x="1130" y="274"/>
                    <a:pt x="1156" y="272"/>
                  </a:cubicBezTo>
                  <a:cubicBezTo>
                    <a:pt x="1182" y="270"/>
                    <a:pt x="1208" y="270"/>
                    <a:pt x="1233" y="270"/>
                  </a:cubicBezTo>
                  <a:cubicBezTo>
                    <a:pt x="1285" y="269"/>
                    <a:pt x="1336" y="268"/>
                    <a:pt x="1388" y="267"/>
                  </a:cubicBezTo>
                  <a:cubicBezTo>
                    <a:pt x="1414" y="266"/>
                    <a:pt x="1439" y="265"/>
                    <a:pt x="1465" y="264"/>
                  </a:cubicBezTo>
                  <a:cubicBezTo>
                    <a:pt x="1504" y="262"/>
                    <a:pt x="1504" y="262"/>
                    <a:pt x="1504" y="262"/>
                  </a:cubicBezTo>
                  <a:cubicBezTo>
                    <a:pt x="1542" y="259"/>
                    <a:pt x="1542" y="259"/>
                    <a:pt x="1542" y="259"/>
                  </a:cubicBezTo>
                  <a:cubicBezTo>
                    <a:pt x="1645" y="253"/>
                    <a:pt x="1747" y="242"/>
                    <a:pt x="1849" y="226"/>
                  </a:cubicBezTo>
                  <a:cubicBezTo>
                    <a:pt x="1951" y="210"/>
                    <a:pt x="2052" y="187"/>
                    <a:pt x="2150" y="156"/>
                  </a:cubicBezTo>
                  <a:cubicBezTo>
                    <a:pt x="2248" y="125"/>
                    <a:pt x="2345" y="92"/>
                    <a:pt x="2445" y="66"/>
                  </a:cubicBezTo>
                  <a:cubicBezTo>
                    <a:pt x="2495" y="52"/>
                    <a:pt x="2545" y="40"/>
                    <a:pt x="2596" y="30"/>
                  </a:cubicBezTo>
                  <a:cubicBezTo>
                    <a:pt x="2634" y="23"/>
                    <a:pt x="2634" y="23"/>
                    <a:pt x="2634" y="23"/>
                  </a:cubicBezTo>
                  <a:cubicBezTo>
                    <a:pt x="2646" y="21"/>
                    <a:pt x="2659" y="19"/>
                    <a:pt x="2672" y="17"/>
                  </a:cubicBezTo>
                  <a:cubicBezTo>
                    <a:pt x="2678" y="16"/>
                    <a:pt x="2684" y="15"/>
                    <a:pt x="2691" y="14"/>
                  </a:cubicBezTo>
                  <a:cubicBezTo>
                    <a:pt x="2710" y="12"/>
                    <a:pt x="2710" y="12"/>
                    <a:pt x="2710" y="12"/>
                  </a:cubicBezTo>
                  <a:cubicBezTo>
                    <a:pt x="2723" y="10"/>
                    <a:pt x="2736" y="8"/>
                    <a:pt x="2748" y="7"/>
                  </a:cubicBezTo>
                  <a:cubicBezTo>
                    <a:pt x="2787" y="4"/>
                    <a:pt x="2787" y="4"/>
                    <a:pt x="2787" y="4"/>
                  </a:cubicBezTo>
                  <a:cubicBezTo>
                    <a:pt x="2793" y="3"/>
                    <a:pt x="2800" y="3"/>
                    <a:pt x="2806" y="3"/>
                  </a:cubicBezTo>
                  <a:cubicBezTo>
                    <a:pt x="2826" y="2"/>
                    <a:pt x="2826" y="2"/>
                    <a:pt x="2826" y="2"/>
                  </a:cubicBezTo>
                  <a:cubicBezTo>
                    <a:pt x="2851" y="0"/>
                    <a:pt x="2877" y="0"/>
                    <a:pt x="2903" y="0"/>
                  </a:cubicBezTo>
                  <a:cubicBezTo>
                    <a:pt x="2954" y="1"/>
                    <a:pt x="3006" y="4"/>
                    <a:pt x="3057" y="9"/>
                  </a:cubicBezTo>
                  <a:cubicBezTo>
                    <a:pt x="3160" y="18"/>
                    <a:pt x="3263" y="25"/>
                    <a:pt x="3365" y="36"/>
                  </a:cubicBezTo>
                  <a:cubicBezTo>
                    <a:pt x="3416" y="41"/>
                    <a:pt x="3468" y="48"/>
                    <a:pt x="3518" y="56"/>
                  </a:cubicBezTo>
                  <a:cubicBezTo>
                    <a:pt x="3569" y="64"/>
                    <a:pt x="3620" y="73"/>
                    <a:pt x="3670" y="85"/>
                  </a:cubicBezTo>
                  <a:cubicBezTo>
                    <a:pt x="3695" y="92"/>
                    <a:pt x="3720" y="98"/>
                    <a:pt x="3745" y="106"/>
                  </a:cubicBezTo>
                  <a:cubicBezTo>
                    <a:pt x="3769" y="114"/>
                    <a:pt x="3793" y="123"/>
                    <a:pt x="3817" y="133"/>
                  </a:cubicBezTo>
                  <a:cubicBezTo>
                    <a:pt x="3864" y="155"/>
                    <a:pt x="3909" y="180"/>
                    <a:pt x="3953" y="206"/>
                  </a:cubicBezTo>
                  <a:cubicBezTo>
                    <a:pt x="3976" y="219"/>
                    <a:pt x="3998" y="232"/>
                    <a:pt x="4020" y="245"/>
                  </a:cubicBezTo>
                  <a:cubicBezTo>
                    <a:pt x="4032" y="251"/>
                    <a:pt x="4043" y="257"/>
                    <a:pt x="4054" y="263"/>
                  </a:cubicBezTo>
                  <a:cubicBezTo>
                    <a:pt x="4072" y="271"/>
                    <a:pt x="4072" y="271"/>
                    <a:pt x="4072" y="271"/>
                  </a:cubicBezTo>
                  <a:cubicBezTo>
                    <a:pt x="4077" y="274"/>
                    <a:pt x="4083" y="277"/>
                    <a:pt x="4089" y="280"/>
                  </a:cubicBezTo>
                  <a:cubicBezTo>
                    <a:pt x="4107" y="288"/>
                    <a:pt x="4107" y="288"/>
                    <a:pt x="4107" y="288"/>
                  </a:cubicBezTo>
                  <a:cubicBezTo>
                    <a:pt x="4112" y="290"/>
                    <a:pt x="4119" y="293"/>
                    <a:pt x="4124" y="295"/>
                  </a:cubicBezTo>
                  <a:cubicBezTo>
                    <a:pt x="4136" y="300"/>
                    <a:pt x="4149" y="304"/>
                    <a:pt x="4161" y="308"/>
                  </a:cubicBezTo>
                  <a:cubicBezTo>
                    <a:pt x="4167" y="310"/>
                    <a:pt x="4173" y="312"/>
                    <a:pt x="4179" y="314"/>
                  </a:cubicBezTo>
                  <a:cubicBezTo>
                    <a:pt x="4198" y="319"/>
                    <a:pt x="4198" y="319"/>
                    <a:pt x="4198" y="319"/>
                  </a:cubicBezTo>
                  <a:cubicBezTo>
                    <a:pt x="4235" y="328"/>
                    <a:pt x="4235" y="328"/>
                    <a:pt x="4235" y="328"/>
                  </a:cubicBezTo>
                  <a:cubicBezTo>
                    <a:pt x="4335" y="351"/>
                    <a:pt x="4438" y="366"/>
                    <a:pt x="4540" y="375"/>
                  </a:cubicBezTo>
                  <a:cubicBezTo>
                    <a:pt x="4643" y="383"/>
                    <a:pt x="4746" y="384"/>
                    <a:pt x="4849" y="3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58">
              <a:extLst>
                <a:ext uri="{FF2B5EF4-FFF2-40B4-BE49-F238E27FC236}">
                  <a16:creationId xmlns:a16="http://schemas.microsoft.com/office/drawing/2014/main" id="{DE4D373F-77A4-3E55-13BF-E912D791CE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6288" y="3665538"/>
              <a:ext cx="12112625" cy="892175"/>
            </a:xfrm>
            <a:custGeom>
              <a:avLst/>
              <a:gdLst>
                <a:gd name="T0" fmla="*/ 4541 w 4849"/>
                <a:gd name="T1" fmla="*/ 350 h 357"/>
                <a:gd name="T2" fmla="*/ 4197 w 4849"/>
                <a:gd name="T3" fmla="*/ 308 h 357"/>
                <a:gd name="T4" fmla="*/ 4086 w 4849"/>
                <a:gd name="T5" fmla="*/ 277 h 357"/>
                <a:gd name="T6" fmla="*/ 3807 w 4849"/>
                <a:gd name="T7" fmla="*/ 147 h 357"/>
                <a:gd name="T8" fmla="*/ 3508 w 4849"/>
                <a:gd name="T9" fmla="*/ 78 h 357"/>
                <a:gd name="T10" fmla="*/ 3049 w 4849"/>
                <a:gd name="T11" fmla="*/ 28 h 357"/>
                <a:gd name="T12" fmla="*/ 2973 w 4849"/>
                <a:gd name="T13" fmla="*/ 19 h 357"/>
                <a:gd name="T14" fmla="*/ 2915 w 4849"/>
                <a:gd name="T15" fmla="*/ 12 h 357"/>
                <a:gd name="T16" fmla="*/ 2896 w 4849"/>
                <a:gd name="T17" fmla="*/ 10 h 357"/>
                <a:gd name="T18" fmla="*/ 2839 w 4849"/>
                <a:gd name="T19" fmla="*/ 6 h 357"/>
                <a:gd name="T20" fmla="*/ 2743 w 4849"/>
                <a:gd name="T21" fmla="*/ 3 h 357"/>
                <a:gd name="T22" fmla="*/ 2437 w 4849"/>
                <a:gd name="T23" fmla="*/ 34 h 357"/>
                <a:gd name="T24" fmla="*/ 2064 w 4849"/>
                <a:gd name="T25" fmla="*/ 127 h 357"/>
                <a:gd name="T26" fmla="*/ 2008 w 4849"/>
                <a:gd name="T27" fmla="*/ 141 h 357"/>
                <a:gd name="T28" fmla="*/ 1914 w 4849"/>
                <a:gd name="T29" fmla="*/ 160 h 357"/>
                <a:gd name="T30" fmla="*/ 1838 w 4849"/>
                <a:gd name="T31" fmla="*/ 173 h 357"/>
                <a:gd name="T32" fmla="*/ 1762 w 4849"/>
                <a:gd name="T33" fmla="*/ 184 h 357"/>
                <a:gd name="T34" fmla="*/ 1647 w 4849"/>
                <a:gd name="T35" fmla="*/ 198 h 357"/>
                <a:gd name="T36" fmla="*/ 1532 w 4849"/>
                <a:gd name="T37" fmla="*/ 208 h 357"/>
                <a:gd name="T38" fmla="*/ 1186 w 4849"/>
                <a:gd name="T39" fmla="*/ 230 h 357"/>
                <a:gd name="T40" fmla="*/ 1072 w 4849"/>
                <a:gd name="T41" fmla="*/ 245 h 357"/>
                <a:gd name="T42" fmla="*/ 846 w 4849"/>
                <a:gd name="T43" fmla="*/ 290 h 357"/>
                <a:gd name="T44" fmla="*/ 615 w 4849"/>
                <a:gd name="T45" fmla="*/ 300 h 357"/>
                <a:gd name="T46" fmla="*/ 615 w 4849"/>
                <a:gd name="T47" fmla="*/ 298 h 357"/>
                <a:gd name="T48" fmla="*/ 845 w 4849"/>
                <a:gd name="T49" fmla="*/ 288 h 357"/>
                <a:gd name="T50" fmla="*/ 1072 w 4849"/>
                <a:gd name="T51" fmla="*/ 243 h 357"/>
                <a:gd name="T52" fmla="*/ 1186 w 4849"/>
                <a:gd name="T53" fmla="*/ 227 h 357"/>
                <a:gd name="T54" fmla="*/ 1532 w 4849"/>
                <a:gd name="T55" fmla="*/ 205 h 357"/>
                <a:gd name="T56" fmla="*/ 1647 w 4849"/>
                <a:gd name="T57" fmla="*/ 195 h 357"/>
                <a:gd name="T58" fmla="*/ 1761 w 4849"/>
                <a:gd name="T59" fmla="*/ 181 h 357"/>
                <a:gd name="T60" fmla="*/ 1837 w 4849"/>
                <a:gd name="T61" fmla="*/ 170 h 357"/>
                <a:gd name="T62" fmla="*/ 1913 w 4849"/>
                <a:gd name="T63" fmla="*/ 157 h 357"/>
                <a:gd name="T64" fmla="*/ 2007 w 4849"/>
                <a:gd name="T65" fmla="*/ 137 h 357"/>
                <a:gd name="T66" fmla="*/ 2063 w 4849"/>
                <a:gd name="T67" fmla="*/ 124 h 357"/>
                <a:gd name="T68" fmla="*/ 2436 w 4849"/>
                <a:gd name="T69" fmla="*/ 30 h 357"/>
                <a:gd name="T70" fmla="*/ 2743 w 4849"/>
                <a:gd name="T71" fmla="*/ 0 h 357"/>
                <a:gd name="T72" fmla="*/ 2839 w 4849"/>
                <a:gd name="T73" fmla="*/ 2 h 357"/>
                <a:gd name="T74" fmla="*/ 2897 w 4849"/>
                <a:gd name="T75" fmla="*/ 6 h 357"/>
                <a:gd name="T76" fmla="*/ 2916 w 4849"/>
                <a:gd name="T77" fmla="*/ 8 h 357"/>
                <a:gd name="T78" fmla="*/ 2973 w 4849"/>
                <a:gd name="T79" fmla="*/ 15 h 357"/>
                <a:gd name="T80" fmla="*/ 3050 w 4849"/>
                <a:gd name="T81" fmla="*/ 25 h 357"/>
                <a:gd name="T82" fmla="*/ 3509 w 4849"/>
                <a:gd name="T83" fmla="*/ 75 h 357"/>
                <a:gd name="T84" fmla="*/ 3808 w 4849"/>
                <a:gd name="T85" fmla="*/ 145 h 357"/>
                <a:gd name="T86" fmla="*/ 4087 w 4849"/>
                <a:gd name="T87" fmla="*/ 275 h 357"/>
                <a:gd name="T88" fmla="*/ 4198 w 4849"/>
                <a:gd name="T89" fmla="*/ 306 h 357"/>
                <a:gd name="T90" fmla="*/ 4541 w 4849"/>
                <a:gd name="T91" fmla="*/ 349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49" h="357">
                  <a:moveTo>
                    <a:pt x="4849" y="353"/>
                  </a:moveTo>
                  <a:cubicBezTo>
                    <a:pt x="4746" y="357"/>
                    <a:pt x="4643" y="356"/>
                    <a:pt x="4541" y="350"/>
                  </a:cubicBezTo>
                  <a:cubicBezTo>
                    <a:pt x="4438" y="344"/>
                    <a:pt x="4336" y="332"/>
                    <a:pt x="4235" y="315"/>
                  </a:cubicBezTo>
                  <a:cubicBezTo>
                    <a:pt x="4222" y="312"/>
                    <a:pt x="4210" y="310"/>
                    <a:pt x="4197" y="308"/>
                  </a:cubicBezTo>
                  <a:cubicBezTo>
                    <a:pt x="4185" y="305"/>
                    <a:pt x="4172" y="303"/>
                    <a:pt x="4160" y="300"/>
                  </a:cubicBezTo>
                  <a:cubicBezTo>
                    <a:pt x="4134" y="294"/>
                    <a:pt x="4110" y="286"/>
                    <a:pt x="4086" y="277"/>
                  </a:cubicBezTo>
                  <a:cubicBezTo>
                    <a:pt x="4038" y="259"/>
                    <a:pt x="3992" y="237"/>
                    <a:pt x="3946" y="213"/>
                  </a:cubicBezTo>
                  <a:cubicBezTo>
                    <a:pt x="3900" y="190"/>
                    <a:pt x="3855" y="166"/>
                    <a:pt x="3807" y="147"/>
                  </a:cubicBezTo>
                  <a:cubicBezTo>
                    <a:pt x="3760" y="127"/>
                    <a:pt x="3710" y="115"/>
                    <a:pt x="3660" y="105"/>
                  </a:cubicBezTo>
                  <a:cubicBezTo>
                    <a:pt x="3609" y="94"/>
                    <a:pt x="3559" y="85"/>
                    <a:pt x="3508" y="78"/>
                  </a:cubicBezTo>
                  <a:cubicBezTo>
                    <a:pt x="3457" y="71"/>
                    <a:pt x="3406" y="65"/>
                    <a:pt x="3355" y="59"/>
                  </a:cubicBezTo>
                  <a:cubicBezTo>
                    <a:pt x="3253" y="48"/>
                    <a:pt x="3151" y="39"/>
                    <a:pt x="3049" y="28"/>
                  </a:cubicBezTo>
                  <a:cubicBezTo>
                    <a:pt x="3011" y="23"/>
                    <a:pt x="3011" y="23"/>
                    <a:pt x="3011" y="23"/>
                  </a:cubicBezTo>
                  <a:cubicBezTo>
                    <a:pt x="2973" y="19"/>
                    <a:pt x="2973" y="19"/>
                    <a:pt x="2973" y="19"/>
                  </a:cubicBezTo>
                  <a:cubicBezTo>
                    <a:pt x="2960" y="17"/>
                    <a:pt x="2947" y="16"/>
                    <a:pt x="2935" y="14"/>
                  </a:cubicBezTo>
                  <a:cubicBezTo>
                    <a:pt x="2915" y="12"/>
                    <a:pt x="2915" y="12"/>
                    <a:pt x="2915" y="12"/>
                  </a:cubicBezTo>
                  <a:cubicBezTo>
                    <a:pt x="2906" y="11"/>
                    <a:pt x="2906" y="11"/>
                    <a:pt x="2906" y="11"/>
                  </a:cubicBezTo>
                  <a:cubicBezTo>
                    <a:pt x="2896" y="10"/>
                    <a:pt x="2896" y="10"/>
                    <a:pt x="2896" y="10"/>
                  </a:cubicBezTo>
                  <a:cubicBezTo>
                    <a:pt x="2858" y="7"/>
                    <a:pt x="2858" y="7"/>
                    <a:pt x="2858" y="7"/>
                  </a:cubicBezTo>
                  <a:cubicBezTo>
                    <a:pt x="2852" y="6"/>
                    <a:pt x="2845" y="6"/>
                    <a:pt x="2839" y="6"/>
                  </a:cubicBezTo>
                  <a:cubicBezTo>
                    <a:pt x="2820" y="5"/>
                    <a:pt x="2820" y="5"/>
                    <a:pt x="2820" y="5"/>
                  </a:cubicBezTo>
                  <a:cubicBezTo>
                    <a:pt x="2794" y="3"/>
                    <a:pt x="2768" y="4"/>
                    <a:pt x="2743" y="3"/>
                  </a:cubicBezTo>
                  <a:cubicBezTo>
                    <a:pt x="2692" y="4"/>
                    <a:pt x="2640" y="7"/>
                    <a:pt x="2589" y="12"/>
                  </a:cubicBezTo>
                  <a:cubicBezTo>
                    <a:pt x="2538" y="17"/>
                    <a:pt x="2488" y="25"/>
                    <a:pt x="2437" y="34"/>
                  </a:cubicBezTo>
                  <a:cubicBezTo>
                    <a:pt x="2336" y="53"/>
                    <a:pt x="2237" y="78"/>
                    <a:pt x="2138" y="106"/>
                  </a:cubicBezTo>
                  <a:cubicBezTo>
                    <a:pt x="2114" y="114"/>
                    <a:pt x="2089" y="120"/>
                    <a:pt x="2064" y="127"/>
                  </a:cubicBezTo>
                  <a:cubicBezTo>
                    <a:pt x="2052" y="131"/>
                    <a:pt x="2039" y="133"/>
                    <a:pt x="2027" y="136"/>
                  </a:cubicBezTo>
                  <a:cubicBezTo>
                    <a:pt x="2008" y="141"/>
                    <a:pt x="2008" y="141"/>
                    <a:pt x="2008" y="141"/>
                  </a:cubicBezTo>
                  <a:cubicBezTo>
                    <a:pt x="2002" y="142"/>
                    <a:pt x="1996" y="144"/>
                    <a:pt x="1989" y="145"/>
                  </a:cubicBezTo>
                  <a:cubicBezTo>
                    <a:pt x="1964" y="150"/>
                    <a:pt x="1939" y="156"/>
                    <a:pt x="1914" y="160"/>
                  </a:cubicBezTo>
                  <a:cubicBezTo>
                    <a:pt x="1901" y="163"/>
                    <a:pt x="1889" y="165"/>
                    <a:pt x="1876" y="167"/>
                  </a:cubicBezTo>
                  <a:cubicBezTo>
                    <a:pt x="1838" y="173"/>
                    <a:pt x="1838" y="173"/>
                    <a:pt x="1838" y="173"/>
                  </a:cubicBezTo>
                  <a:cubicBezTo>
                    <a:pt x="1825" y="176"/>
                    <a:pt x="1813" y="177"/>
                    <a:pt x="1800" y="179"/>
                  </a:cubicBezTo>
                  <a:cubicBezTo>
                    <a:pt x="1787" y="181"/>
                    <a:pt x="1774" y="183"/>
                    <a:pt x="1762" y="184"/>
                  </a:cubicBezTo>
                  <a:cubicBezTo>
                    <a:pt x="1736" y="188"/>
                    <a:pt x="1711" y="191"/>
                    <a:pt x="1685" y="194"/>
                  </a:cubicBezTo>
                  <a:cubicBezTo>
                    <a:pt x="1647" y="198"/>
                    <a:pt x="1647" y="198"/>
                    <a:pt x="1647" y="198"/>
                  </a:cubicBezTo>
                  <a:cubicBezTo>
                    <a:pt x="1609" y="202"/>
                    <a:pt x="1609" y="202"/>
                    <a:pt x="1609" y="202"/>
                  </a:cubicBezTo>
                  <a:cubicBezTo>
                    <a:pt x="1583" y="204"/>
                    <a:pt x="1558" y="206"/>
                    <a:pt x="1532" y="208"/>
                  </a:cubicBezTo>
                  <a:cubicBezTo>
                    <a:pt x="1430" y="216"/>
                    <a:pt x="1327" y="222"/>
                    <a:pt x="1225" y="228"/>
                  </a:cubicBezTo>
                  <a:cubicBezTo>
                    <a:pt x="1186" y="230"/>
                    <a:pt x="1186" y="230"/>
                    <a:pt x="1186" y="230"/>
                  </a:cubicBezTo>
                  <a:cubicBezTo>
                    <a:pt x="1174" y="231"/>
                    <a:pt x="1161" y="232"/>
                    <a:pt x="1148" y="233"/>
                  </a:cubicBezTo>
                  <a:cubicBezTo>
                    <a:pt x="1123" y="236"/>
                    <a:pt x="1097" y="240"/>
                    <a:pt x="1072" y="245"/>
                  </a:cubicBezTo>
                  <a:cubicBezTo>
                    <a:pt x="1022" y="255"/>
                    <a:pt x="972" y="267"/>
                    <a:pt x="921" y="277"/>
                  </a:cubicBezTo>
                  <a:cubicBezTo>
                    <a:pt x="896" y="282"/>
                    <a:pt x="871" y="286"/>
                    <a:pt x="846" y="290"/>
                  </a:cubicBezTo>
                  <a:cubicBezTo>
                    <a:pt x="820" y="293"/>
                    <a:pt x="794" y="295"/>
                    <a:pt x="769" y="296"/>
                  </a:cubicBezTo>
                  <a:cubicBezTo>
                    <a:pt x="615" y="300"/>
                    <a:pt x="615" y="300"/>
                    <a:pt x="615" y="300"/>
                  </a:cubicBezTo>
                  <a:cubicBezTo>
                    <a:pt x="410" y="305"/>
                    <a:pt x="205" y="310"/>
                    <a:pt x="0" y="319"/>
                  </a:cubicBezTo>
                  <a:cubicBezTo>
                    <a:pt x="205" y="310"/>
                    <a:pt x="410" y="304"/>
                    <a:pt x="615" y="298"/>
                  </a:cubicBezTo>
                  <a:cubicBezTo>
                    <a:pt x="769" y="294"/>
                    <a:pt x="769" y="294"/>
                    <a:pt x="769" y="294"/>
                  </a:cubicBezTo>
                  <a:cubicBezTo>
                    <a:pt x="794" y="293"/>
                    <a:pt x="820" y="291"/>
                    <a:pt x="845" y="288"/>
                  </a:cubicBezTo>
                  <a:cubicBezTo>
                    <a:pt x="871" y="284"/>
                    <a:pt x="896" y="280"/>
                    <a:pt x="921" y="275"/>
                  </a:cubicBezTo>
                  <a:cubicBezTo>
                    <a:pt x="971" y="265"/>
                    <a:pt x="1021" y="252"/>
                    <a:pt x="1072" y="243"/>
                  </a:cubicBezTo>
                  <a:cubicBezTo>
                    <a:pt x="1097" y="238"/>
                    <a:pt x="1122" y="234"/>
                    <a:pt x="1148" y="231"/>
                  </a:cubicBezTo>
                  <a:cubicBezTo>
                    <a:pt x="1160" y="229"/>
                    <a:pt x="1173" y="228"/>
                    <a:pt x="1186" y="227"/>
                  </a:cubicBezTo>
                  <a:cubicBezTo>
                    <a:pt x="1225" y="225"/>
                    <a:pt x="1225" y="225"/>
                    <a:pt x="1225" y="225"/>
                  </a:cubicBezTo>
                  <a:cubicBezTo>
                    <a:pt x="1327" y="219"/>
                    <a:pt x="1429" y="214"/>
                    <a:pt x="1532" y="205"/>
                  </a:cubicBezTo>
                  <a:cubicBezTo>
                    <a:pt x="1557" y="203"/>
                    <a:pt x="1583" y="201"/>
                    <a:pt x="1608" y="198"/>
                  </a:cubicBezTo>
                  <a:cubicBezTo>
                    <a:pt x="1647" y="195"/>
                    <a:pt x="1647" y="195"/>
                    <a:pt x="1647" y="195"/>
                  </a:cubicBezTo>
                  <a:cubicBezTo>
                    <a:pt x="1685" y="191"/>
                    <a:pt x="1685" y="191"/>
                    <a:pt x="1685" y="191"/>
                  </a:cubicBezTo>
                  <a:cubicBezTo>
                    <a:pt x="1710" y="188"/>
                    <a:pt x="1736" y="184"/>
                    <a:pt x="1761" y="181"/>
                  </a:cubicBezTo>
                  <a:cubicBezTo>
                    <a:pt x="1774" y="180"/>
                    <a:pt x="1787" y="178"/>
                    <a:pt x="1799" y="176"/>
                  </a:cubicBezTo>
                  <a:cubicBezTo>
                    <a:pt x="1812" y="174"/>
                    <a:pt x="1825" y="172"/>
                    <a:pt x="1837" y="170"/>
                  </a:cubicBezTo>
                  <a:cubicBezTo>
                    <a:pt x="1875" y="164"/>
                    <a:pt x="1875" y="164"/>
                    <a:pt x="1875" y="164"/>
                  </a:cubicBezTo>
                  <a:cubicBezTo>
                    <a:pt x="1888" y="162"/>
                    <a:pt x="1901" y="159"/>
                    <a:pt x="1913" y="157"/>
                  </a:cubicBezTo>
                  <a:cubicBezTo>
                    <a:pt x="1938" y="152"/>
                    <a:pt x="1963" y="147"/>
                    <a:pt x="1988" y="142"/>
                  </a:cubicBezTo>
                  <a:cubicBezTo>
                    <a:pt x="1995" y="140"/>
                    <a:pt x="2001" y="139"/>
                    <a:pt x="2007" y="137"/>
                  </a:cubicBezTo>
                  <a:cubicBezTo>
                    <a:pt x="2026" y="133"/>
                    <a:pt x="2026" y="133"/>
                    <a:pt x="2026" y="133"/>
                  </a:cubicBezTo>
                  <a:cubicBezTo>
                    <a:pt x="2038" y="130"/>
                    <a:pt x="2051" y="127"/>
                    <a:pt x="2063" y="124"/>
                  </a:cubicBezTo>
                  <a:cubicBezTo>
                    <a:pt x="2088" y="117"/>
                    <a:pt x="2113" y="110"/>
                    <a:pt x="2137" y="103"/>
                  </a:cubicBezTo>
                  <a:cubicBezTo>
                    <a:pt x="2236" y="75"/>
                    <a:pt x="2336" y="49"/>
                    <a:pt x="2436" y="30"/>
                  </a:cubicBezTo>
                  <a:cubicBezTo>
                    <a:pt x="2487" y="21"/>
                    <a:pt x="2538" y="14"/>
                    <a:pt x="2589" y="8"/>
                  </a:cubicBezTo>
                  <a:cubicBezTo>
                    <a:pt x="2640" y="3"/>
                    <a:pt x="2691" y="0"/>
                    <a:pt x="2743" y="0"/>
                  </a:cubicBezTo>
                  <a:cubicBezTo>
                    <a:pt x="2768" y="0"/>
                    <a:pt x="2794" y="0"/>
                    <a:pt x="2820" y="1"/>
                  </a:cubicBezTo>
                  <a:cubicBezTo>
                    <a:pt x="2839" y="2"/>
                    <a:pt x="2839" y="2"/>
                    <a:pt x="2839" y="2"/>
                  </a:cubicBezTo>
                  <a:cubicBezTo>
                    <a:pt x="2845" y="2"/>
                    <a:pt x="2852" y="3"/>
                    <a:pt x="2858" y="3"/>
                  </a:cubicBezTo>
                  <a:cubicBezTo>
                    <a:pt x="2897" y="6"/>
                    <a:pt x="2897" y="6"/>
                    <a:pt x="2897" y="6"/>
                  </a:cubicBezTo>
                  <a:cubicBezTo>
                    <a:pt x="2906" y="7"/>
                    <a:pt x="2906" y="7"/>
                    <a:pt x="2906" y="7"/>
                  </a:cubicBezTo>
                  <a:cubicBezTo>
                    <a:pt x="2916" y="8"/>
                    <a:pt x="2916" y="8"/>
                    <a:pt x="2916" y="8"/>
                  </a:cubicBezTo>
                  <a:cubicBezTo>
                    <a:pt x="2935" y="11"/>
                    <a:pt x="2935" y="11"/>
                    <a:pt x="2935" y="11"/>
                  </a:cubicBezTo>
                  <a:cubicBezTo>
                    <a:pt x="2948" y="12"/>
                    <a:pt x="2960" y="14"/>
                    <a:pt x="2973" y="15"/>
                  </a:cubicBezTo>
                  <a:cubicBezTo>
                    <a:pt x="3011" y="20"/>
                    <a:pt x="3011" y="20"/>
                    <a:pt x="3011" y="20"/>
                  </a:cubicBezTo>
                  <a:cubicBezTo>
                    <a:pt x="3050" y="25"/>
                    <a:pt x="3050" y="25"/>
                    <a:pt x="3050" y="25"/>
                  </a:cubicBezTo>
                  <a:cubicBezTo>
                    <a:pt x="3151" y="36"/>
                    <a:pt x="3254" y="45"/>
                    <a:pt x="3356" y="56"/>
                  </a:cubicBezTo>
                  <a:cubicBezTo>
                    <a:pt x="3407" y="62"/>
                    <a:pt x="3458" y="68"/>
                    <a:pt x="3509" y="75"/>
                  </a:cubicBezTo>
                  <a:cubicBezTo>
                    <a:pt x="3559" y="83"/>
                    <a:pt x="3610" y="91"/>
                    <a:pt x="3660" y="102"/>
                  </a:cubicBezTo>
                  <a:cubicBezTo>
                    <a:pt x="3710" y="113"/>
                    <a:pt x="3761" y="125"/>
                    <a:pt x="3808" y="145"/>
                  </a:cubicBezTo>
                  <a:cubicBezTo>
                    <a:pt x="3856" y="164"/>
                    <a:pt x="3901" y="188"/>
                    <a:pt x="3947" y="211"/>
                  </a:cubicBezTo>
                  <a:cubicBezTo>
                    <a:pt x="3993" y="234"/>
                    <a:pt x="4039" y="257"/>
                    <a:pt x="4087" y="275"/>
                  </a:cubicBezTo>
                  <a:cubicBezTo>
                    <a:pt x="4111" y="284"/>
                    <a:pt x="4135" y="292"/>
                    <a:pt x="4160" y="298"/>
                  </a:cubicBezTo>
                  <a:cubicBezTo>
                    <a:pt x="4172" y="301"/>
                    <a:pt x="4185" y="303"/>
                    <a:pt x="4198" y="306"/>
                  </a:cubicBezTo>
                  <a:cubicBezTo>
                    <a:pt x="4210" y="308"/>
                    <a:pt x="4223" y="310"/>
                    <a:pt x="4235" y="313"/>
                  </a:cubicBezTo>
                  <a:cubicBezTo>
                    <a:pt x="4336" y="331"/>
                    <a:pt x="4439" y="342"/>
                    <a:pt x="4541" y="349"/>
                  </a:cubicBezTo>
                  <a:cubicBezTo>
                    <a:pt x="4643" y="355"/>
                    <a:pt x="4746" y="357"/>
                    <a:pt x="4849" y="3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59">
              <a:extLst>
                <a:ext uri="{FF2B5EF4-FFF2-40B4-BE49-F238E27FC236}">
                  <a16:creationId xmlns:a16="http://schemas.microsoft.com/office/drawing/2014/main" id="{401EF42C-2C22-9246-494C-CF36CBFF998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9463" y="3802063"/>
              <a:ext cx="12111038" cy="846138"/>
            </a:xfrm>
            <a:custGeom>
              <a:avLst/>
              <a:gdLst>
                <a:gd name="T0" fmla="*/ 4236 w 4849"/>
                <a:gd name="T1" fmla="*/ 303 h 338"/>
                <a:gd name="T2" fmla="*/ 4160 w 4849"/>
                <a:gd name="T3" fmla="*/ 292 h 338"/>
                <a:gd name="T4" fmla="*/ 4122 w 4849"/>
                <a:gd name="T5" fmla="*/ 286 h 338"/>
                <a:gd name="T6" fmla="*/ 4094 w 4849"/>
                <a:gd name="T7" fmla="*/ 279 h 338"/>
                <a:gd name="T8" fmla="*/ 4066 w 4849"/>
                <a:gd name="T9" fmla="*/ 271 h 338"/>
                <a:gd name="T10" fmla="*/ 4012 w 4849"/>
                <a:gd name="T11" fmla="*/ 252 h 338"/>
                <a:gd name="T12" fmla="*/ 3800 w 4849"/>
                <a:gd name="T13" fmla="*/ 163 h 338"/>
                <a:gd name="T14" fmla="*/ 3745 w 4849"/>
                <a:gd name="T15" fmla="*/ 146 h 338"/>
                <a:gd name="T16" fmla="*/ 3689 w 4849"/>
                <a:gd name="T17" fmla="*/ 134 h 338"/>
                <a:gd name="T18" fmla="*/ 3575 w 4849"/>
                <a:gd name="T19" fmla="*/ 114 h 338"/>
                <a:gd name="T20" fmla="*/ 3347 w 4849"/>
                <a:gd name="T21" fmla="*/ 86 h 338"/>
                <a:gd name="T22" fmla="*/ 3003 w 4849"/>
                <a:gd name="T23" fmla="*/ 46 h 338"/>
                <a:gd name="T24" fmla="*/ 2889 w 4849"/>
                <a:gd name="T25" fmla="*/ 29 h 338"/>
                <a:gd name="T26" fmla="*/ 2813 w 4849"/>
                <a:gd name="T27" fmla="*/ 18 h 338"/>
                <a:gd name="T28" fmla="*/ 2775 w 4849"/>
                <a:gd name="T29" fmla="*/ 13 h 338"/>
                <a:gd name="T30" fmla="*/ 2584 w 4849"/>
                <a:gd name="T31" fmla="*/ 4 h 338"/>
                <a:gd name="T32" fmla="*/ 2279 w 4849"/>
                <a:gd name="T33" fmla="*/ 32 h 338"/>
                <a:gd name="T34" fmla="*/ 2110 w 4849"/>
                <a:gd name="T35" fmla="*/ 67 h 338"/>
                <a:gd name="T36" fmla="*/ 2054 w 4849"/>
                <a:gd name="T37" fmla="*/ 80 h 338"/>
                <a:gd name="T38" fmla="*/ 1828 w 4849"/>
                <a:gd name="T39" fmla="*/ 125 h 338"/>
                <a:gd name="T40" fmla="*/ 1140 w 4849"/>
                <a:gd name="T41" fmla="*/ 197 h 338"/>
                <a:gd name="T42" fmla="*/ 918 w 4849"/>
                <a:gd name="T43" fmla="*/ 254 h 338"/>
                <a:gd name="T44" fmla="*/ 843 w 4849"/>
                <a:gd name="T45" fmla="*/ 273 h 338"/>
                <a:gd name="T46" fmla="*/ 691 w 4849"/>
                <a:gd name="T47" fmla="*/ 291 h 338"/>
                <a:gd name="T48" fmla="*/ 0 w 4849"/>
                <a:gd name="T49" fmla="*/ 317 h 338"/>
                <a:gd name="T50" fmla="*/ 691 w 4849"/>
                <a:gd name="T51" fmla="*/ 289 h 338"/>
                <a:gd name="T52" fmla="*/ 843 w 4849"/>
                <a:gd name="T53" fmla="*/ 271 h 338"/>
                <a:gd name="T54" fmla="*/ 917 w 4849"/>
                <a:gd name="T55" fmla="*/ 252 h 338"/>
                <a:gd name="T56" fmla="*/ 1140 w 4849"/>
                <a:gd name="T57" fmla="*/ 194 h 338"/>
                <a:gd name="T58" fmla="*/ 1827 w 4849"/>
                <a:gd name="T59" fmla="*/ 121 h 338"/>
                <a:gd name="T60" fmla="*/ 2053 w 4849"/>
                <a:gd name="T61" fmla="*/ 77 h 338"/>
                <a:gd name="T62" fmla="*/ 2109 w 4849"/>
                <a:gd name="T63" fmla="*/ 63 h 338"/>
                <a:gd name="T64" fmla="*/ 2278 w 4849"/>
                <a:gd name="T65" fmla="*/ 28 h 338"/>
                <a:gd name="T66" fmla="*/ 2584 w 4849"/>
                <a:gd name="T67" fmla="*/ 0 h 338"/>
                <a:gd name="T68" fmla="*/ 2776 w 4849"/>
                <a:gd name="T69" fmla="*/ 10 h 338"/>
                <a:gd name="T70" fmla="*/ 2814 w 4849"/>
                <a:gd name="T71" fmla="*/ 14 h 338"/>
                <a:gd name="T72" fmla="*/ 2890 w 4849"/>
                <a:gd name="T73" fmla="*/ 25 h 338"/>
                <a:gd name="T74" fmla="*/ 3004 w 4849"/>
                <a:gd name="T75" fmla="*/ 43 h 338"/>
                <a:gd name="T76" fmla="*/ 3347 w 4849"/>
                <a:gd name="T77" fmla="*/ 83 h 338"/>
                <a:gd name="T78" fmla="*/ 3576 w 4849"/>
                <a:gd name="T79" fmla="*/ 111 h 338"/>
                <a:gd name="T80" fmla="*/ 3689 w 4849"/>
                <a:gd name="T81" fmla="*/ 131 h 338"/>
                <a:gd name="T82" fmla="*/ 3745 w 4849"/>
                <a:gd name="T83" fmla="*/ 143 h 338"/>
                <a:gd name="T84" fmla="*/ 3800 w 4849"/>
                <a:gd name="T85" fmla="*/ 161 h 338"/>
                <a:gd name="T86" fmla="*/ 4013 w 4849"/>
                <a:gd name="T87" fmla="*/ 250 h 338"/>
                <a:gd name="T88" fmla="*/ 4067 w 4849"/>
                <a:gd name="T89" fmla="*/ 269 h 338"/>
                <a:gd name="T90" fmla="*/ 4095 w 4849"/>
                <a:gd name="T91" fmla="*/ 277 h 338"/>
                <a:gd name="T92" fmla="*/ 4123 w 4849"/>
                <a:gd name="T93" fmla="*/ 283 h 338"/>
                <a:gd name="T94" fmla="*/ 4160 w 4849"/>
                <a:gd name="T95" fmla="*/ 290 h 338"/>
                <a:gd name="T96" fmla="*/ 4236 w 4849"/>
                <a:gd name="T97" fmla="*/ 301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49" h="338">
                  <a:moveTo>
                    <a:pt x="4849" y="334"/>
                  </a:moveTo>
                  <a:cubicBezTo>
                    <a:pt x="4644" y="338"/>
                    <a:pt x="4439" y="329"/>
                    <a:pt x="4236" y="303"/>
                  </a:cubicBezTo>
                  <a:cubicBezTo>
                    <a:pt x="4198" y="298"/>
                    <a:pt x="4198" y="298"/>
                    <a:pt x="4198" y="298"/>
                  </a:cubicBezTo>
                  <a:cubicBezTo>
                    <a:pt x="4160" y="292"/>
                    <a:pt x="4160" y="292"/>
                    <a:pt x="4160" y="292"/>
                  </a:cubicBezTo>
                  <a:cubicBezTo>
                    <a:pt x="4154" y="291"/>
                    <a:pt x="4147" y="290"/>
                    <a:pt x="4141" y="289"/>
                  </a:cubicBezTo>
                  <a:cubicBezTo>
                    <a:pt x="4122" y="286"/>
                    <a:pt x="4122" y="286"/>
                    <a:pt x="4122" y="286"/>
                  </a:cubicBezTo>
                  <a:cubicBezTo>
                    <a:pt x="4104" y="281"/>
                    <a:pt x="4104" y="281"/>
                    <a:pt x="4104" y="281"/>
                  </a:cubicBezTo>
                  <a:cubicBezTo>
                    <a:pt x="4094" y="279"/>
                    <a:pt x="4094" y="279"/>
                    <a:pt x="4094" y="279"/>
                  </a:cubicBezTo>
                  <a:cubicBezTo>
                    <a:pt x="4085" y="276"/>
                    <a:pt x="4085" y="276"/>
                    <a:pt x="4085" y="276"/>
                  </a:cubicBezTo>
                  <a:cubicBezTo>
                    <a:pt x="4066" y="271"/>
                    <a:pt x="4066" y="271"/>
                    <a:pt x="4066" y="271"/>
                  </a:cubicBezTo>
                  <a:cubicBezTo>
                    <a:pt x="4048" y="265"/>
                    <a:pt x="4048" y="265"/>
                    <a:pt x="4048" y="265"/>
                  </a:cubicBezTo>
                  <a:cubicBezTo>
                    <a:pt x="4036" y="261"/>
                    <a:pt x="4024" y="256"/>
                    <a:pt x="4012" y="252"/>
                  </a:cubicBezTo>
                  <a:cubicBezTo>
                    <a:pt x="3988" y="242"/>
                    <a:pt x="3965" y="232"/>
                    <a:pt x="3941" y="222"/>
                  </a:cubicBezTo>
                  <a:cubicBezTo>
                    <a:pt x="3894" y="201"/>
                    <a:pt x="3848" y="180"/>
                    <a:pt x="3800" y="163"/>
                  </a:cubicBezTo>
                  <a:cubicBezTo>
                    <a:pt x="3787" y="159"/>
                    <a:pt x="3775" y="154"/>
                    <a:pt x="3763" y="151"/>
                  </a:cubicBezTo>
                  <a:cubicBezTo>
                    <a:pt x="3757" y="149"/>
                    <a:pt x="3751" y="147"/>
                    <a:pt x="3745" y="146"/>
                  </a:cubicBezTo>
                  <a:cubicBezTo>
                    <a:pt x="3726" y="141"/>
                    <a:pt x="3726" y="141"/>
                    <a:pt x="3726" y="141"/>
                  </a:cubicBezTo>
                  <a:cubicBezTo>
                    <a:pt x="3714" y="138"/>
                    <a:pt x="3701" y="136"/>
                    <a:pt x="3689" y="134"/>
                  </a:cubicBezTo>
                  <a:cubicBezTo>
                    <a:pt x="3676" y="131"/>
                    <a:pt x="3663" y="129"/>
                    <a:pt x="3651" y="126"/>
                  </a:cubicBezTo>
                  <a:cubicBezTo>
                    <a:pt x="3626" y="122"/>
                    <a:pt x="3600" y="118"/>
                    <a:pt x="3575" y="114"/>
                  </a:cubicBezTo>
                  <a:cubicBezTo>
                    <a:pt x="3550" y="110"/>
                    <a:pt x="3524" y="107"/>
                    <a:pt x="3499" y="103"/>
                  </a:cubicBezTo>
                  <a:cubicBezTo>
                    <a:pt x="3448" y="97"/>
                    <a:pt x="3397" y="91"/>
                    <a:pt x="3347" y="86"/>
                  </a:cubicBezTo>
                  <a:cubicBezTo>
                    <a:pt x="3245" y="75"/>
                    <a:pt x="3143" y="65"/>
                    <a:pt x="3041" y="51"/>
                  </a:cubicBezTo>
                  <a:cubicBezTo>
                    <a:pt x="3003" y="46"/>
                    <a:pt x="3003" y="46"/>
                    <a:pt x="3003" y="46"/>
                  </a:cubicBezTo>
                  <a:cubicBezTo>
                    <a:pt x="2965" y="41"/>
                    <a:pt x="2965" y="41"/>
                    <a:pt x="2965" y="41"/>
                  </a:cubicBezTo>
                  <a:cubicBezTo>
                    <a:pt x="2940" y="37"/>
                    <a:pt x="2915" y="32"/>
                    <a:pt x="2889" y="29"/>
                  </a:cubicBezTo>
                  <a:cubicBezTo>
                    <a:pt x="2852" y="23"/>
                    <a:pt x="2852" y="23"/>
                    <a:pt x="2852" y="23"/>
                  </a:cubicBezTo>
                  <a:cubicBezTo>
                    <a:pt x="2813" y="18"/>
                    <a:pt x="2813" y="18"/>
                    <a:pt x="2813" y="18"/>
                  </a:cubicBezTo>
                  <a:cubicBezTo>
                    <a:pt x="2794" y="15"/>
                    <a:pt x="2794" y="15"/>
                    <a:pt x="2794" y="15"/>
                  </a:cubicBezTo>
                  <a:cubicBezTo>
                    <a:pt x="2775" y="13"/>
                    <a:pt x="2775" y="13"/>
                    <a:pt x="2775" y="13"/>
                  </a:cubicBezTo>
                  <a:cubicBezTo>
                    <a:pt x="2763" y="12"/>
                    <a:pt x="2750" y="11"/>
                    <a:pt x="2737" y="10"/>
                  </a:cubicBezTo>
                  <a:cubicBezTo>
                    <a:pt x="2686" y="6"/>
                    <a:pt x="2635" y="4"/>
                    <a:pt x="2584" y="4"/>
                  </a:cubicBezTo>
                  <a:cubicBezTo>
                    <a:pt x="2533" y="5"/>
                    <a:pt x="2482" y="7"/>
                    <a:pt x="2431" y="12"/>
                  </a:cubicBezTo>
                  <a:cubicBezTo>
                    <a:pt x="2380" y="17"/>
                    <a:pt x="2329" y="23"/>
                    <a:pt x="2279" y="32"/>
                  </a:cubicBezTo>
                  <a:cubicBezTo>
                    <a:pt x="2228" y="41"/>
                    <a:pt x="2178" y="51"/>
                    <a:pt x="2128" y="62"/>
                  </a:cubicBezTo>
                  <a:cubicBezTo>
                    <a:pt x="2110" y="67"/>
                    <a:pt x="2110" y="67"/>
                    <a:pt x="2110" y="67"/>
                  </a:cubicBezTo>
                  <a:cubicBezTo>
                    <a:pt x="2091" y="71"/>
                    <a:pt x="2091" y="71"/>
                    <a:pt x="2091" y="71"/>
                  </a:cubicBezTo>
                  <a:cubicBezTo>
                    <a:pt x="2054" y="80"/>
                    <a:pt x="2054" y="80"/>
                    <a:pt x="2054" y="80"/>
                  </a:cubicBezTo>
                  <a:cubicBezTo>
                    <a:pt x="2029" y="86"/>
                    <a:pt x="2004" y="92"/>
                    <a:pt x="1979" y="97"/>
                  </a:cubicBezTo>
                  <a:cubicBezTo>
                    <a:pt x="1929" y="108"/>
                    <a:pt x="1878" y="117"/>
                    <a:pt x="1828" y="125"/>
                  </a:cubicBezTo>
                  <a:cubicBezTo>
                    <a:pt x="1625" y="155"/>
                    <a:pt x="1420" y="168"/>
                    <a:pt x="1217" y="188"/>
                  </a:cubicBezTo>
                  <a:cubicBezTo>
                    <a:pt x="1191" y="191"/>
                    <a:pt x="1166" y="193"/>
                    <a:pt x="1140" y="197"/>
                  </a:cubicBezTo>
                  <a:cubicBezTo>
                    <a:pt x="1115" y="201"/>
                    <a:pt x="1090" y="206"/>
                    <a:pt x="1065" y="212"/>
                  </a:cubicBezTo>
                  <a:cubicBezTo>
                    <a:pt x="1016" y="225"/>
                    <a:pt x="967" y="240"/>
                    <a:pt x="918" y="254"/>
                  </a:cubicBezTo>
                  <a:cubicBezTo>
                    <a:pt x="905" y="258"/>
                    <a:pt x="893" y="261"/>
                    <a:pt x="881" y="264"/>
                  </a:cubicBezTo>
                  <a:cubicBezTo>
                    <a:pt x="868" y="267"/>
                    <a:pt x="856" y="270"/>
                    <a:pt x="843" y="273"/>
                  </a:cubicBezTo>
                  <a:cubicBezTo>
                    <a:pt x="818" y="279"/>
                    <a:pt x="793" y="282"/>
                    <a:pt x="767" y="285"/>
                  </a:cubicBezTo>
                  <a:cubicBezTo>
                    <a:pt x="742" y="288"/>
                    <a:pt x="716" y="289"/>
                    <a:pt x="691" y="291"/>
                  </a:cubicBezTo>
                  <a:cubicBezTo>
                    <a:pt x="665" y="293"/>
                    <a:pt x="640" y="294"/>
                    <a:pt x="614" y="296"/>
                  </a:cubicBezTo>
                  <a:cubicBezTo>
                    <a:pt x="410" y="307"/>
                    <a:pt x="205" y="312"/>
                    <a:pt x="0" y="317"/>
                  </a:cubicBezTo>
                  <a:cubicBezTo>
                    <a:pt x="205" y="312"/>
                    <a:pt x="409" y="305"/>
                    <a:pt x="614" y="294"/>
                  </a:cubicBezTo>
                  <a:cubicBezTo>
                    <a:pt x="691" y="289"/>
                    <a:pt x="691" y="289"/>
                    <a:pt x="691" y="289"/>
                  </a:cubicBezTo>
                  <a:cubicBezTo>
                    <a:pt x="716" y="287"/>
                    <a:pt x="742" y="286"/>
                    <a:pt x="767" y="283"/>
                  </a:cubicBezTo>
                  <a:cubicBezTo>
                    <a:pt x="792" y="280"/>
                    <a:pt x="818" y="276"/>
                    <a:pt x="843" y="271"/>
                  </a:cubicBezTo>
                  <a:cubicBezTo>
                    <a:pt x="855" y="268"/>
                    <a:pt x="868" y="265"/>
                    <a:pt x="880" y="262"/>
                  </a:cubicBezTo>
                  <a:cubicBezTo>
                    <a:pt x="892" y="259"/>
                    <a:pt x="905" y="255"/>
                    <a:pt x="917" y="252"/>
                  </a:cubicBezTo>
                  <a:cubicBezTo>
                    <a:pt x="966" y="238"/>
                    <a:pt x="1015" y="222"/>
                    <a:pt x="1065" y="210"/>
                  </a:cubicBezTo>
                  <a:cubicBezTo>
                    <a:pt x="1090" y="203"/>
                    <a:pt x="1115" y="198"/>
                    <a:pt x="1140" y="194"/>
                  </a:cubicBezTo>
                  <a:cubicBezTo>
                    <a:pt x="1165" y="190"/>
                    <a:pt x="1191" y="188"/>
                    <a:pt x="1216" y="185"/>
                  </a:cubicBezTo>
                  <a:cubicBezTo>
                    <a:pt x="1420" y="165"/>
                    <a:pt x="1625" y="152"/>
                    <a:pt x="1827" y="121"/>
                  </a:cubicBezTo>
                  <a:cubicBezTo>
                    <a:pt x="1878" y="113"/>
                    <a:pt x="1928" y="105"/>
                    <a:pt x="1978" y="94"/>
                  </a:cubicBezTo>
                  <a:cubicBezTo>
                    <a:pt x="2003" y="89"/>
                    <a:pt x="2028" y="82"/>
                    <a:pt x="2053" y="77"/>
                  </a:cubicBezTo>
                  <a:cubicBezTo>
                    <a:pt x="2090" y="67"/>
                    <a:pt x="2090" y="67"/>
                    <a:pt x="2090" y="67"/>
                  </a:cubicBezTo>
                  <a:cubicBezTo>
                    <a:pt x="2109" y="63"/>
                    <a:pt x="2109" y="63"/>
                    <a:pt x="2109" y="63"/>
                  </a:cubicBezTo>
                  <a:cubicBezTo>
                    <a:pt x="2127" y="59"/>
                    <a:pt x="2127" y="59"/>
                    <a:pt x="2127" y="59"/>
                  </a:cubicBezTo>
                  <a:cubicBezTo>
                    <a:pt x="2177" y="47"/>
                    <a:pt x="2228" y="37"/>
                    <a:pt x="2278" y="28"/>
                  </a:cubicBezTo>
                  <a:cubicBezTo>
                    <a:pt x="2329" y="19"/>
                    <a:pt x="2379" y="13"/>
                    <a:pt x="2430" y="8"/>
                  </a:cubicBezTo>
                  <a:cubicBezTo>
                    <a:pt x="2481" y="3"/>
                    <a:pt x="2533" y="1"/>
                    <a:pt x="2584" y="0"/>
                  </a:cubicBezTo>
                  <a:cubicBezTo>
                    <a:pt x="2635" y="0"/>
                    <a:pt x="2686" y="2"/>
                    <a:pt x="2737" y="6"/>
                  </a:cubicBezTo>
                  <a:cubicBezTo>
                    <a:pt x="2750" y="7"/>
                    <a:pt x="2763" y="8"/>
                    <a:pt x="2776" y="10"/>
                  </a:cubicBezTo>
                  <a:cubicBezTo>
                    <a:pt x="2795" y="11"/>
                    <a:pt x="2795" y="11"/>
                    <a:pt x="2795" y="11"/>
                  </a:cubicBezTo>
                  <a:cubicBezTo>
                    <a:pt x="2814" y="14"/>
                    <a:pt x="2814" y="14"/>
                    <a:pt x="2814" y="14"/>
                  </a:cubicBezTo>
                  <a:cubicBezTo>
                    <a:pt x="2852" y="19"/>
                    <a:pt x="2852" y="19"/>
                    <a:pt x="2852" y="19"/>
                  </a:cubicBezTo>
                  <a:cubicBezTo>
                    <a:pt x="2890" y="25"/>
                    <a:pt x="2890" y="25"/>
                    <a:pt x="2890" y="25"/>
                  </a:cubicBezTo>
                  <a:cubicBezTo>
                    <a:pt x="2915" y="29"/>
                    <a:pt x="2940" y="34"/>
                    <a:pt x="2966" y="37"/>
                  </a:cubicBezTo>
                  <a:cubicBezTo>
                    <a:pt x="3004" y="43"/>
                    <a:pt x="3004" y="43"/>
                    <a:pt x="3004" y="43"/>
                  </a:cubicBezTo>
                  <a:cubicBezTo>
                    <a:pt x="3042" y="48"/>
                    <a:pt x="3042" y="48"/>
                    <a:pt x="3042" y="48"/>
                  </a:cubicBezTo>
                  <a:cubicBezTo>
                    <a:pt x="3143" y="62"/>
                    <a:pt x="3245" y="72"/>
                    <a:pt x="3347" y="83"/>
                  </a:cubicBezTo>
                  <a:cubicBezTo>
                    <a:pt x="3398" y="88"/>
                    <a:pt x="3449" y="94"/>
                    <a:pt x="3499" y="101"/>
                  </a:cubicBezTo>
                  <a:cubicBezTo>
                    <a:pt x="3525" y="104"/>
                    <a:pt x="3550" y="108"/>
                    <a:pt x="3576" y="111"/>
                  </a:cubicBezTo>
                  <a:cubicBezTo>
                    <a:pt x="3601" y="115"/>
                    <a:pt x="3626" y="119"/>
                    <a:pt x="3651" y="124"/>
                  </a:cubicBezTo>
                  <a:cubicBezTo>
                    <a:pt x="3664" y="126"/>
                    <a:pt x="3677" y="128"/>
                    <a:pt x="3689" y="131"/>
                  </a:cubicBezTo>
                  <a:cubicBezTo>
                    <a:pt x="3702" y="134"/>
                    <a:pt x="3714" y="136"/>
                    <a:pt x="3727" y="139"/>
                  </a:cubicBezTo>
                  <a:cubicBezTo>
                    <a:pt x="3745" y="143"/>
                    <a:pt x="3745" y="143"/>
                    <a:pt x="3745" y="143"/>
                  </a:cubicBezTo>
                  <a:cubicBezTo>
                    <a:pt x="3752" y="145"/>
                    <a:pt x="3758" y="147"/>
                    <a:pt x="3764" y="149"/>
                  </a:cubicBezTo>
                  <a:cubicBezTo>
                    <a:pt x="3776" y="152"/>
                    <a:pt x="3788" y="156"/>
                    <a:pt x="3800" y="161"/>
                  </a:cubicBezTo>
                  <a:cubicBezTo>
                    <a:pt x="3849" y="178"/>
                    <a:pt x="3895" y="199"/>
                    <a:pt x="3942" y="220"/>
                  </a:cubicBezTo>
                  <a:cubicBezTo>
                    <a:pt x="3965" y="230"/>
                    <a:pt x="3989" y="240"/>
                    <a:pt x="4013" y="250"/>
                  </a:cubicBezTo>
                  <a:cubicBezTo>
                    <a:pt x="4025" y="254"/>
                    <a:pt x="4037" y="259"/>
                    <a:pt x="4049" y="263"/>
                  </a:cubicBezTo>
                  <a:cubicBezTo>
                    <a:pt x="4067" y="269"/>
                    <a:pt x="4067" y="269"/>
                    <a:pt x="4067" y="269"/>
                  </a:cubicBezTo>
                  <a:cubicBezTo>
                    <a:pt x="4086" y="274"/>
                    <a:pt x="4086" y="274"/>
                    <a:pt x="4086" y="274"/>
                  </a:cubicBezTo>
                  <a:cubicBezTo>
                    <a:pt x="4095" y="277"/>
                    <a:pt x="4095" y="277"/>
                    <a:pt x="4095" y="277"/>
                  </a:cubicBezTo>
                  <a:cubicBezTo>
                    <a:pt x="4104" y="279"/>
                    <a:pt x="4104" y="279"/>
                    <a:pt x="4104" y="279"/>
                  </a:cubicBezTo>
                  <a:cubicBezTo>
                    <a:pt x="4123" y="283"/>
                    <a:pt x="4123" y="283"/>
                    <a:pt x="4123" y="283"/>
                  </a:cubicBezTo>
                  <a:cubicBezTo>
                    <a:pt x="4141" y="287"/>
                    <a:pt x="4141" y="287"/>
                    <a:pt x="4141" y="287"/>
                  </a:cubicBezTo>
                  <a:cubicBezTo>
                    <a:pt x="4148" y="288"/>
                    <a:pt x="4154" y="289"/>
                    <a:pt x="4160" y="290"/>
                  </a:cubicBezTo>
                  <a:cubicBezTo>
                    <a:pt x="4198" y="296"/>
                    <a:pt x="4198" y="296"/>
                    <a:pt x="4198" y="296"/>
                  </a:cubicBezTo>
                  <a:cubicBezTo>
                    <a:pt x="4236" y="301"/>
                    <a:pt x="4236" y="301"/>
                    <a:pt x="4236" y="301"/>
                  </a:cubicBezTo>
                  <a:cubicBezTo>
                    <a:pt x="4439" y="328"/>
                    <a:pt x="4644" y="337"/>
                    <a:pt x="4849" y="3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60">
              <a:extLst>
                <a:ext uri="{FF2B5EF4-FFF2-40B4-BE49-F238E27FC236}">
                  <a16:creationId xmlns:a16="http://schemas.microsoft.com/office/drawing/2014/main" id="{256CEFFA-0820-3C09-3D20-22F4EC5E73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4225" y="3922713"/>
              <a:ext cx="12112625" cy="804863"/>
            </a:xfrm>
            <a:custGeom>
              <a:avLst/>
              <a:gdLst>
                <a:gd name="T0" fmla="*/ 4542 w 4849"/>
                <a:gd name="T1" fmla="*/ 316 h 322"/>
                <a:gd name="T2" fmla="*/ 4197 w 4849"/>
                <a:gd name="T3" fmla="*/ 293 h 322"/>
                <a:gd name="T4" fmla="*/ 4140 w 4849"/>
                <a:gd name="T5" fmla="*/ 287 h 322"/>
                <a:gd name="T6" fmla="*/ 4102 w 4849"/>
                <a:gd name="T7" fmla="*/ 282 h 322"/>
                <a:gd name="T8" fmla="*/ 3936 w 4849"/>
                <a:gd name="T9" fmla="*/ 236 h 322"/>
                <a:gd name="T10" fmla="*/ 3754 w 4849"/>
                <a:gd name="T11" fmla="*/ 174 h 322"/>
                <a:gd name="T12" fmla="*/ 3726 w 4849"/>
                <a:gd name="T13" fmla="*/ 168 h 322"/>
                <a:gd name="T14" fmla="*/ 3698 w 4849"/>
                <a:gd name="T15" fmla="*/ 163 h 322"/>
                <a:gd name="T16" fmla="*/ 3641 w 4849"/>
                <a:gd name="T17" fmla="*/ 154 h 322"/>
                <a:gd name="T18" fmla="*/ 3031 w 4849"/>
                <a:gd name="T19" fmla="*/ 84 h 322"/>
                <a:gd name="T20" fmla="*/ 2918 w 4849"/>
                <a:gd name="T21" fmla="*/ 66 h 322"/>
                <a:gd name="T22" fmla="*/ 2805 w 4849"/>
                <a:gd name="T23" fmla="*/ 43 h 322"/>
                <a:gd name="T24" fmla="*/ 2729 w 4849"/>
                <a:gd name="T25" fmla="*/ 30 h 322"/>
                <a:gd name="T26" fmla="*/ 2654 w 4849"/>
                <a:gd name="T27" fmla="*/ 19 h 322"/>
                <a:gd name="T28" fmla="*/ 2615 w 4849"/>
                <a:gd name="T29" fmla="*/ 15 h 322"/>
                <a:gd name="T30" fmla="*/ 2424 w 4849"/>
                <a:gd name="T31" fmla="*/ 4 h 322"/>
                <a:gd name="T32" fmla="*/ 2233 w 4849"/>
                <a:gd name="T33" fmla="*/ 15 h 322"/>
                <a:gd name="T34" fmla="*/ 2195 w 4849"/>
                <a:gd name="T35" fmla="*/ 19 h 322"/>
                <a:gd name="T36" fmla="*/ 2119 w 4849"/>
                <a:gd name="T37" fmla="*/ 30 h 322"/>
                <a:gd name="T38" fmla="*/ 2043 w 4849"/>
                <a:gd name="T39" fmla="*/ 43 h 322"/>
                <a:gd name="T40" fmla="*/ 1931 w 4849"/>
                <a:gd name="T41" fmla="*/ 66 h 322"/>
                <a:gd name="T42" fmla="*/ 1817 w 4849"/>
                <a:gd name="T43" fmla="*/ 84 h 322"/>
                <a:gd name="T44" fmla="*/ 1207 w 4849"/>
                <a:gd name="T45" fmla="*/ 154 h 322"/>
                <a:gd name="T46" fmla="*/ 1150 w 4849"/>
                <a:gd name="T47" fmla="*/ 163 h 322"/>
                <a:gd name="T48" fmla="*/ 1122 w 4849"/>
                <a:gd name="T49" fmla="*/ 168 h 322"/>
                <a:gd name="T50" fmla="*/ 1094 w 4849"/>
                <a:gd name="T51" fmla="*/ 174 h 322"/>
                <a:gd name="T52" fmla="*/ 913 w 4849"/>
                <a:gd name="T53" fmla="*/ 236 h 322"/>
                <a:gd name="T54" fmla="*/ 746 w 4849"/>
                <a:gd name="T55" fmla="*/ 282 h 322"/>
                <a:gd name="T56" fmla="*/ 708 w 4849"/>
                <a:gd name="T57" fmla="*/ 287 h 322"/>
                <a:gd name="T58" fmla="*/ 651 w 4849"/>
                <a:gd name="T59" fmla="*/ 293 h 322"/>
                <a:gd name="T60" fmla="*/ 306 w 4849"/>
                <a:gd name="T61" fmla="*/ 316 h 322"/>
                <a:gd name="T62" fmla="*/ 306 w 4849"/>
                <a:gd name="T63" fmla="*/ 315 h 322"/>
                <a:gd name="T64" fmla="*/ 689 w 4849"/>
                <a:gd name="T65" fmla="*/ 287 h 322"/>
                <a:gd name="T66" fmla="*/ 727 w 4849"/>
                <a:gd name="T67" fmla="*/ 283 h 322"/>
                <a:gd name="T68" fmla="*/ 765 w 4849"/>
                <a:gd name="T69" fmla="*/ 277 h 322"/>
                <a:gd name="T70" fmla="*/ 1056 w 4849"/>
                <a:gd name="T71" fmla="*/ 182 h 322"/>
                <a:gd name="T72" fmla="*/ 1112 w 4849"/>
                <a:gd name="T73" fmla="*/ 168 h 322"/>
                <a:gd name="T74" fmla="*/ 1131 w 4849"/>
                <a:gd name="T75" fmla="*/ 164 h 322"/>
                <a:gd name="T76" fmla="*/ 1169 w 4849"/>
                <a:gd name="T77" fmla="*/ 157 h 322"/>
                <a:gd name="T78" fmla="*/ 1512 w 4849"/>
                <a:gd name="T79" fmla="*/ 117 h 322"/>
                <a:gd name="T80" fmla="*/ 1892 w 4849"/>
                <a:gd name="T81" fmla="*/ 69 h 322"/>
                <a:gd name="T82" fmla="*/ 1968 w 4849"/>
                <a:gd name="T83" fmla="*/ 55 h 322"/>
                <a:gd name="T84" fmla="*/ 2081 w 4849"/>
                <a:gd name="T85" fmla="*/ 33 h 322"/>
                <a:gd name="T86" fmla="*/ 2156 w 4849"/>
                <a:gd name="T87" fmla="*/ 20 h 322"/>
                <a:gd name="T88" fmla="*/ 2213 w 4849"/>
                <a:gd name="T89" fmla="*/ 13 h 322"/>
                <a:gd name="T90" fmla="*/ 2271 w 4849"/>
                <a:gd name="T91" fmla="*/ 7 h 322"/>
                <a:gd name="T92" fmla="*/ 2578 w 4849"/>
                <a:gd name="T93" fmla="*/ 7 h 322"/>
                <a:gd name="T94" fmla="*/ 2635 w 4849"/>
                <a:gd name="T95" fmla="*/ 13 h 322"/>
                <a:gd name="T96" fmla="*/ 2692 w 4849"/>
                <a:gd name="T97" fmla="*/ 20 h 322"/>
                <a:gd name="T98" fmla="*/ 2768 w 4849"/>
                <a:gd name="T99" fmla="*/ 33 h 322"/>
                <a:gd name="T100" fmla="*/ 2881 w 4849"/>
                <a:gd name="T101" fmla="*/ 55 h 322"/>
                <a:gd name="T102" fmla="*/ 2956 w 4849"/>
                <a:gd name="T103" fmla="*/ 69 h 322"/>
                <a:gd name="T104" fmla="*/ 3337 w 4849"/>
                <a:gd name="T105" fmla="*/ 117 h 322"/>
                <a:gd name="T106" fmla="*/ 3680 w 4849"/>
                <a:gd name="T107" fmla="*/ 157 h 322"/>
                <a:gd name="T108" fmla="*/ 3717 w 4849"/>
                <a:gd name="T109" fmla="*/ 164 h 322"/>
                <a:gd name="T110" fmla="*/ 3736 w 4849"/>
                <a:gd name="T111" fmla="*/ 168 h 322"/>
                <a:gd name="T112" fmla="*/ 3792 w 4849"/>
                <a:gd name="T113" fmla="*/ 182 h 322"/>
                <a:gd name="T114" fmla="*/ 4084 w 4849"/>
                <a:gd name="T115" fmla="*/ 277 h 322"/>
                <a:gd name="T116" fmla="*/ 4121 w 4849"/>
                <a:gd name="T117" fmla="*/ 283 h 322"/>
                <a:gd name="T118" fmla="*/ 4159 w 4849"/>
                <a:gd name="T119" fmla="*/ 287 h 322"/>
                <a:gd name="T120" fmla="*/ 4542 w 4849"/>
                <a:gd name="T121" fmla="*/ 315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849" h="322">
                  <a:moveTo>
                    <a:pt x="4849" y="322"/>
                  </a:moveTo>
                  <a:cubicBezTo>
                    <a:pt x="4746" y="322"/>
                    <a:pt x="4644" y="320"/>
                    <a:pt x="4542" y="316"/>
                  </a:cubicBezTo>
                  <a:cubicBezTo>
                    <a:pt x="4440" y="312"/>
                    <a:pt x="4337" y="306"/>
                    <a:pt x="4236" y="297"/>
                  </a:cubicBezTo>
                  <a:cubicBezTo>
                    <a:pt x="4223" y="296"/>
                    <a:pt x="4210" y="295"/>
                    <a:pt x="4197" y="293"/>
                  </a:cubicBezTo>
                  <a:cubicBezTo>
                    <a:pt x="4185" y="292"/>
                    <a:pt x="4172" y="291"/>
                    <a:pt x="4159" y="289"/>
                  </a:cubicBezTo>
                  <a:cubicBezTo>
                    <a:pt x="4140" y="287"/>
                    <a:pt x="4140" y="287"/>
                    <a:pt x="4140" y="287"/>
                  </a:cubicBezTo>
                  <a:cubicBezTo>
                    <a:pt x="4134" y="287"/>
                    <a:pt x="4127" y="286"/>
                    <a:pt x="4121" y="285"/>
                  </a:cubicBezTo>
                  <a:cubicBezTo>
                    <a:pt x="4102" y="282"/>
                    <a:pt x="4102" y="282"/>
                    <a:pt x="4102" y="282"/>
                  </a:cubicBezTo>
                  <a:cubicBezTo>
                    <a:pt x="4096" y="281"/>
                    <a:pt x="4089" y="280"/>
                    <a:pt x="4083" y="279"/>
                  </a:cubicBezTo>
                  <a:cubicBezTo>
                    <a:pt x="4033" y="269"/>
                    <a:pt x="3984" y="253"/>
                    <a:pt x="3936" y="236"/>
                  </a:cubicBezTo>
                  <a:cubicBezTo>
                    <a:pt x="3888" y="218"/>
                    <a:pt x="3840" y="200"/>
                    <a:pt x="3791" y="185"/>
                  </a:cubicBezTo>
                  <a:cubicBezTo>
                    <a:pt x="3779" y="181"/>
                    <a:pt x="3767" y="178"/>
                    <a:pt x="3754" y="174"/>
                  </a:cubicBezTo>
                  <a:cubicBezTo>
                    <a:pt x="3736" y="170"/>
                    <a:pt x="3736" y="170"/>
                    <a:pt x="3736" y="170"/>
                  </a:cubicBezTo>
                  <a:cubicBezTo>
                    <a:pt x="3733" y="169"/>
                    <a:pt x="3729" y="169"/>
                    <a:pt x="3726" y="168"/>
                  </a:cubicBezTo>
                  <a:cubicBezTo>
                    <a:pt x="3717" y="166"/>
                    <a:pt x="3717" y="166"/>
                    <a:pt x="3717" y="166"/>
                  </a:cubicBezTo>
                  <a:cubicBezTo>
                    <a:pt x="3711" y="165"/>
                    <a:pt x="3704" y="164"/>
                    <a:pt x="3698" y="163"/>
                  </a:cubicBezTo>
                  <a:cubicBezTo>
                    <a:pt x="3679" y="160"/>
                    <a:pt x="3679" y="160"/>
                    <a:pt x="3679" y="160"/>
                  </a:cubicBezTo>
                  <a:cubicBezTo>
                    <a:pt x="3666" y="158"/>
                    <a:pt x="3654" y="156"/>
                    <a:pt x="3641" y="154"/>
                  </a:cubicBezTo>
                  <a:cubicBezTo>
                    <a:pt x="3540" y="140"/>
                    <a:pt x="3438" y="130"/>
                    <a:pt x="3336" y="120"/>
                  </a:cubicBezTo>
                  <a:cubicBezTo>
                    <a:pt x="3235" y="109"/>
                    <a:pt x="3133" y="99"/>
                    <a:pt x="3031" y="84"/>
                  </a:cubicBezTo>
                  <a:cubicBezTo>
                    <a:pt x="3006" y="80"/>
                    <a:pt x="2981" y="76"/>
                    <a:pt x="2956" y="72"/>
                  </a:cubicBezTo>
                  <a:cubicBezTo>
                    <a:pt x="2918" y="66"/>
                    <a:pt x="2918" y="66"/>
                    <a:pt x="2918" y="66"/>
                  </a:cubicBezTo>
                  <a:cubicBezTo>
                    <a:pt x="2905" y="63"/>
                    <a:pt x="2893" y="61"/>
                    <a:pt x="2880" y="58"/>
                  </a:cubicBezTo>
                  <a:cubicBezTo>
                    <a:pt x="2805" y="43"/>
                    <a:pt x="2805" y="43"/>
                    <a:pt x="2805" y="43"/>
                  </a:cubicBezTo>
                  <a:cubicBezTo>
                    <a:pt x="2792" y="40"/>
                    <a:pt x="2780" y="39"/>
                    <a:pt x="2767" y="36"/>
                  </a:cubicBezTo>
                  <a:cubicBezTo>
                    <a:pt x="2755" y="34"/>
                    <a:pt x="2742" y="32"/>
                    <a:pt x="2729" y="30"/>
                  </a:cubicBezTo>
                  <a:cubicBezTo>
                    <a:pt x="2692" y="24"/>
                    <a:pt x="2692" y="24"/>
                    <a:pt x="2692" y="24"/>
                  </a:cubicBezTo>
                  <a:cubicBezTo>
                    <a:pt x="2679" y="22"/>
                    <a:pt x="2666" y="21"/>
                    <a:pt x="2654" y="19"/>
                  </a:cubicBezTo>
                  <a:cubicBezTo>
                    <a:pt x="2634" y="17"/>
                    <a:pt x="2634" y="17"/>
                    <a:pt x="2634" y="17"/>
                  </a:cubicBezTo>
                  <a:cubicBezTo>
                    <a:pt x="2615" y="15"/>
                    <a:pt x="2615" y="15"/>
                    <a:pt x="2615" y="15"/>
                  </a:cubicBezTo>
                  <a:cubicBezTo>
                    <a:pt x="2603" y="13"/>
                    <a:pt x="2590" y="12"/>
                    <a:pt x="2577" y="11"/>
                  </a:cubicBezTo>
                  <a:cubicBezTo>
                    <a:pt x="2526" y="7"/>
                    <a:pt x="2475" y="5"/>
                    <a:pt x="2424" y="4"/>
                  </a:cubicBezTo>
                  <a:cubicBezTo>
                    <a:pt x="2373" y="5"/>
                    <a:pt x="2322" y="7"/>
                    <a:pt x="2271" y="11"/>
                  </a:cubicBezTo>
                  <a:cubicBezTo>
                    <a:pt x="2258" y="12"/>
                    <a:pt x="2246" y="13"/>
                    <a:pt x="2233" y="15"/>
                  </a:cubicBezTo>
                  <a:cubicBezTo>
                    <a:pt x="2214" y="17"/>
                    <a:pt x="2214" y="17"/>
                    <a:pt x="2214" y="17"/>
                  </a:cubicBezTo>
                  <a:cubicBezTo>
                    <a:pt x="2195" y="19"/>
                    <a:pt x="2195" y="19"/>
                    <a:pt x="2195" y="19"/>
                  </a:cubicBezTo>
                  <a:cubicBezTo>
                    <a:pt x="2182" y="21"/>
                    <a:pt x="2169" y="22"/>
                    <a:pt x="2157" y="24"/>
                  </a:cubicBezTo>
                  <a:cubicBezTo>
                    <a:pt x="2119" y="30"/>
                    <a:pt x="2119" y="30"/>
                    <a:pt x="2119" y="30"/>
                  </a:cubicBezTo>
                  <a:cubicBezTo>
                    <a:pt x="2106" y="32"/>
                    <a:pt x="2094" y="34"/>
                    <a:pt x="2081" y="36"/>
                  </a:cubicBezTo>
                  <a:cubicBezTo>
                    <a:pt x="2069" y="39"/>
                    <a:pt x="2056" y="40"/>
                    <a:pt x="2043" y="43"/>
                  </a:cubicBezTo>
                  <a:cubicBezTo>
                    <a:pt x="1968" y="58"/>
                    <a:pt x="1968" y="58"/>
                    <a:pt x="1968" y="58"/>
                  </a:cubicBezTo>
                  <a:cubicBezTo>
                    <a:pt x="1956" y="61"/>
                    <a:pt x="1943" y="63"/>
                    <a:pt x="1931" y="66"/>
                  </a:cubicBezTo>
                  <a:cubicBezTo>
                    <a:pt x="1893" y="72"/>
                    <a:pt x="1893" y="72"/>
                    <a:pt x="1893" y="72"/>
                  </a:cubicBezTo>
                  <a:cubicBezTo>
                    <a:pt x="1868" y="76"/>
                    <a:pt x="1842" y="80"/>
                    <a:pt x="1817" y="84"/>
                  </a:cubicBezTo>
                  <a:cubicBezTo>
                    <a:pt x="1716" y="99"/>
                    <a:pt x="1614" y="109"/>
                    <a:pt x="1512" y="120"/>
                  </a:cubicBezTo>
                  <a:cubicBezTo>
                    <a:pt x="1410" y="130"/>
                    <a:pt x="1308" y="140"/>
                    <a:pt x="1207" y="154"/>
                  </a:cubicBezTo>
                  <a:cubicBezTo>
                    <a:pt x="1195" y="156"/>
                    <a:pt x="1182" y="158"/>
                    <a:pt x="1169" y="160"/>
                  </a:cubicBezTo>
                  <a:cubicBezTo>
                    <a:pt x="1150" y="163"/>
                    <a:pt x="1150" y="163"/>
                    <a:pt x="1150" y="163"/>
                  </a:cubicBezTo>
                  <a:cubicBezTo>
                    <a:pt x="1144" y="164"/>
                    <a:pt x="1138" y="165"/>
                    <a:pt x="1131" y="166"/>
                  </a:cubicBezTo>
                  <a:cubicBezTo>
                    <a:pt x="1122" y="168"/>
                    <a:pt x="1122" y="168"/>
                    <a:pt x="1122" y="168"/>
                  </a:cubicBezTo>
                  <a:cubicBezTo>
                    <a:pt x="1119" y="169"/>
                    <a:pt x="1116" y="169"/>
                    <a:pt x="1113" y="170"/>
                  </a:cubicBezTo>
                  <a:cubicBezTo>
                    <a:pt x="1094" y="174"/>
                    <a:pt x="1094" y="174"/>
                    <a:pt x="1094" y="174"/>
                  </a:cubicBezTo>
                  <a:cubicBezTo>
                    <a:pt x="1082" y="178"/>
                    <a:pt x="1069" y="181"/>
                    <a:pt x="1057" y="185"/>
                  </a:cubicBezTo>
                  <a:cubicBezTo>
                    <a:pt x="1008" y="200"/>
                    <a:pt x="961" y="218"/>
                    <a:pt x="913" y="236"/>
                  </a:cubicBezTo>
                  <a:cubicBezTo>
                    <a:pt x="864" y="253"/>
                    <a:pt x="816" y="269"/>
                    <a:pt x="765" y="279"/>
                  </a:cubicBezTo>
                  <a:cubicBezTo>
                    <a:pt x="759" y="280"/>
                    <a:pt x="753" y="281"/>
                    <a:pt x="746" y="282"/>
                  </a:cubicBezTo>
                  <a:cubicBezTo>
                    <a:pt x="727" y="285"/>
                    <a:pt x="727" y="285"/>
                    <a:pt x="727" y="285"/>
                  </a:cubicBezTo>
                  <a:cubicBezTo>
                    <a:pt x="721" y="286"/>
                    <a:pt x="715" y="287"/>
                    <a:pt x="708" y="287"/>
                  </a:cubicBezTo>
                  <a:cubicBezTo>
                    <a:pt x="689" y="289"/>
                    <a:pt x="689" y="289"/>
                    <a:pt x="689" y="289"/>
                  </a:cubicBezTo>
                  <a:cubicBezTo>
                    <a:pt x="676" y="291"/>
                    <a:pt x="664" y="292"/>
                    <a:pt x="651" y="293"/>
                  </a:cubicBezTo>
                  <a:cubicBezTo>
                    <a:pt x="638" y="295"/>
                    <a:pt x="626" y="296"/>
                    <a:pt x="613" y="297"/>
                  </a:cubicBezTo>
                  <a:cubicBezTo>
                    <a:pt x="511" y="306"/>
                    <a:pt x="409" y="312"/>
                    <a:pt x="306" y="316"/>
                  </a:cubicBezTo>
                  <a:cubicBezTo>
                    <a:pt x="204" y="320"/>
                    <a:pt x="102" y="322"/>
                    <a:pt x="0" y="322"/>
                  </a:cubicBezTo>
                  <a:cubicBezTo>
                    <a:pt x="102" y="322"/>
                    <a:pt x="204" y="319"/>
                    <a:pt x="306" y="315"/>
                  </a:cubicBezTo>
                  <a:cubicBezTo>
                    <a:pt x="409" y="311"/>
                    <a:pt x="511" y="304"/>
                    <a:pt x="613" y="295"/>
                  </a:cubicBezTo>
                  <a:cubicBezTo>
                    <a:pt x="638" y="293"/>
                    <a:pt x="664" y="290"/>
                    <a:pt x="689" y="287"/>
                  </a:cubicBezTo>
                  <a:cubicBezTo>
                    <a:pt x="708" y="285"/>
                    <a:pt x="708" y="285"/>
                    <a:pt x="708" y="285"/>
                  </a:cubicBezTo>
                  <a:cubicBezTo>
                    <a:pt x="714" y="285"/>
                    <a:pt x="721" y="284"/>
                    <a:pt x="727" y="283"/>
                  </a:cubicBezTo>
                  <a:cubicBezTo>
                    <a:pt x="746" y="280"/>
                    <a:pt x="746" y="280"/>
                    <a:pt x="746" y="280"/>
                  </a:cubicBezTo>
                  <a:cubicBezTo>
                    <a:pt x="752" y="279"/>
                    <a:pt x="759" y="278"/>
                    <a:pt x="765" y="277"/>
                  </a:cubicBezTo>
                  <a:cubicBezTo>
                    <a:pt x="815" y="267"/>
                    <a:pt x="864" y="251"/>
                    <a:pt x="912" y="234"/>
                  </a:cubicBezTo>
                  <a:cubicBezTo>
                    <a:pt x="960" y="216"/>
                    <a:pt x="1007" y="197"/>
                    <a:pt x="1056" y="182"/>
                  </a:cubicBezTo>
                  <a:cubicBezTo>
                    <a:pt x="1069" y="179"/>
                    <a:pt x="1081" y="175"/>
                    <a:pt x="1093" y="172"/>
                  </a:cubicBezTo>
                  <a:cubicBezTo>
                    <a:pt x="1112" y="168"/>
                    <a:pt x="1112" y="168"/>
                    <a:pt x="1112" y="168"/>
                  </a:cubicBezTo>
                  <a:cubicBezTo>
                    <a:pt x="1115" y="167"/>
                    <a:pt x="1118" y="166"/>
                    <a:pt x="1122" y="165"/>
                  </a:cubicBezTo>
                  <a:cubicBezTo>
                    <a:pt x="1131" y="164"/>
                    <a:pt x="1131" y="164"/>
                    <a:pt x="1131" y="164"/>
                  </a:cubicBezTo>
                  <a:cubicBezTo>
                    <a:pt x="1137" y="163"/>
                    <a:pt x="1144" y="161"/>
                    <a:pt x="1150" y="160"/>
                  </a:cubicBezTo>
                  <a:cubicBezTo>
                    <a:pt x="1169" y="157"/>
                    <a:pt x="1169" y="157"/>
                    <a:pt x="1169" y="157"/>
                  </a:cubicBezTo>
                  <a:cubicBezTo>
                    <a:pt x="1181" y="155"/>
                    <a:pt x="1194" y="153"/>
                    <a:pt x="1207" y="152"/>
                  </a:cubicBezTo>
                  <a:cubicBezTo>
                    <a:pt x="1308" y="137"/>
                    <a:pt x="1410" y="127"/>
                    <a:pt x="1512" y="117"/>
                  </a:cubicBezTo>
                  <a:cubicBezTo>
                    <a:pt x="1613" y="106"/>
                    <a:pt x="1715" y="95"/>
                    <a:pt x="1816" y="81"/>
                  </a:cubicBezTo>
                  <a:cubicBezTo>
                    <a:pt x="1842" y="77"/>
                    <a:pt x="1867" y="73"/>
                    <a:pt x="1892" y="69"/>
                  </a:cubicBezTo>
                  <a:cubicBezTo>
                    <a:pt x="1930" y="62"/>
                    <a:pt x="1930" y="62"/>
                    <a:pt x="1930" y="62"/>
                  </a:cubicBezTo>
                  <a:cubicBezTo>
                    <a:pt x="1943" y="60"/>
                    <a:pt x="1955" y="57"/>
                    <a:pt x="1968" y="55"/>
                  </a:cubicBezTo>
                  <a:cubicBezTo>
                    <a:pt x="2043" y="40"/>
                    <a:pt x="2043" y="40"/>
                    <a:pt x="2043" y="40"/>
                  </a:cubicBezTo>
                  <a:cubicBezTo>
                    <a:pt x="2055" y="37"/>
                    <a:pt x="2068" y="35"/>
                    <a:pt x="2081" y="33"/>
                  </a:cubicBezTo>
                  <a:cubicBezTo>
                    <a:pt x="2093" y="30"/>
                    <a:pt x="2106" y="28"/>
                    <a:pt x="2118" y="26"/>
                  </a:cubicBezTo>
                  <a:cubicBezTo>
                    <a:pt x="2156" y="20"/>
                    <a:pt x="2156" y="20"/>
                    <a:pt x="2156" y="20"/>
                  </a:cubicBezTo>
                  <a:cubicBezTo>
                    <a:pt x="2169" y="18"/>
                    <a:pt x="2182" y="17"/>
                    <a:pt x="2194" y="15"/>
                  </a:cubicBezTo>
                  <a:cubicBezTo>
                    <a:pt x="2213" y="13"/>
                    <a:pt x="2213" y="13"/>
                    <a:pt x="2213" y="13"/>
                  </a:cubicBezTo>
                  <a:cubicBezTo>
                    <a:pt x="2233" y="11"/>
                    <a:pt x="2233" y="11"/>
                    <a:pt x="2233" y="11"/>
                  </a:cubicBezTo>
                  <a:cubicBezTo>
                    <a:pt x="2245" y="10"/>
                    <a:pt x="2258" y="8"/>
                    <a:pt x="2271" y="7"/>
                  </a:cubicBezTo>
                  <a:cubicBezTo>
                    <a:pt x="2322" y="3"/>
                    <a:pt x="2373" y="1"/>
                    <a:pt x="2424" y="0"/>
                  </a:cubicBezTo>
                  <a:cubicBezTo>
                    <a:pt x="2475" y="1"/>
                    <a:pt x="2527" y="3"/>
                    <a:pt x="2578" y="7"/>
                  </a:cubicBezTo>
                  <a:cubicBezTo>
                    <a:pt x="2590" y="8"/>
                    <a:pt x="2603" y="10"/>
                    <a:pt x="2616" y="11"/>
                  </a:cubicBezTo>
                  <a:cubicBezTo>
                    <a:pt x="2635" y="13"/>
                    <a:pt x="2635" y="13"/>
                    <a:pt x="2635" y="13"/>
                  </a:cubicBezTo>
                  <a:cubicBezTo>
                    <a:pt x="2654" y="15"/>
                    <a:pt x="2654" y="15"/>
                    <a:pt x="2654" y="15"/>
                  </a:cubicBezTo>
                  <a:cubicBezTo>
                    <a:pt x="2667" y="17"/>
                    <a:pt x="2679" y="18"/>
                    <a:pt x="2692" y="20"/>
                  </a:cubicBezTo>
                  <a:cubicBezTo>
                    <a:pt x="2730" y="26"/>
                    <a:pt x="2730" y="26"/>
                    <a:pt x="2730" y="26"/>
                  </a:cubicBezTo>
                  <a:cubicBezTo>
                    <a:pt x="2743" y="28"/>
                    <a:pt x="2755" y="30"/>
                    <a:pt x="2768" y="33"/>
                  </a:cubicBezTo>
                  <a:cubicBezTo>
                    <a:pt x="2780" y="35"/>
                    <a:pt x="2793" y="37"/>
                    <a:pt x="2806" y="40"/>
                  </a:cubicBezTo>
                  <a:cubicBezTo>
                    <a:pt x="2881" y="55"/>
                    <a:pt x="2881" y="55"/>
                    <a:pt x="2881" y="55"/>
                  </a:cubicBezTo>
                  <a:cubicBezTo>
                    <a:pt x="2893" y="57"/>
                    <a:pt x="2906" y="60"/>
                    <a:pt x="2918" y="62"/>
                  </a:cubicBezTo>
                  <a:cubicBezTo>
                    <a:pt x="2956" y="69"/>
                    <a:pt x="2956" y="69"/>
                    <a:pt x="2956" y="69"/>
                  </a:cubicBezTo>
                  <a:cubicBezTo>
                    <a:pt x="2981" y="73"/>
                    <a:pt x="3007" y="77"/>
                    <a:pt x="3032" y="81"/>
                  </a:cubicBezTo>
                  <a:cubicBezTo>
                    <a:pt x="3133" y="95"/>
                    <a:pt x="3235" y="106"/>
                    <a:pt x="3337" y="117"/>
                  </a:cubicBezTo>
                  <a:cubicBezTo>
                    <a:pt x="3438" y="127"/>
                    <a:pt x="3540" y="137"/>
                    <a:pt x="3642" y="152"/>
                  </a:cubicBezTo>
                  <a:cubicBezTo>
                    <a:pt x="3654" y="153"/>
                    <a:pt x="3667" y="155"/>
                    <a:pt x="3680" y="157"/>
                  </a:cubicBezTo>
                  <a:cubicBezTo>
                    <a:pt x="3698" y="160"/>
                    <a:pt x="3698" y="160"/>
                    <a:pt x="3698" y="160"/>
                  </a:cubicBezTo>
                  <a:cubicBezTo>
                    <a:pt x="3705" y="161"/>
                    <a:pt x="3711" y="163"/>
                    <a:pt x="3717" y="164"/>
                  </a:cubicBezTo>
                  <a:cubicBezTo>
                    <a:pt x="3727" y="165"/>
                    <a:pt x="3727" y="165"/>
                    <a:pt x="3727" y="165"/>
                  </a:cubicBezTo>
                  <a:cubicBezTo>
                    <a:pt x="3730" y="166"/>
                    <a:pt x="3733" y="167"/>
                    <a:pt x="3736" y="168"/>
                  </a:cubicBezTo>
                  <a:cubicBezTo>
                    <a:pt x="3755" y="172"/>
                    <a:pt x="3755" y="172"/>
                    <a:pt x="3755" y="172"/>
                  </a:cubicBezTo>
                  <a:cubicBezTo>
                    <a:pt x="3767" y="175"/>
                    <a:pt x="3780" y="179"/>
                    <a:pt x="3792" y="182"/>
                  </a:cubicBezTo>
                  <a:cubicBezTo>
                    <a:pt x="3841" y="197"/>
                    <a:pt x="3889" y="216"/>
                    <a:pt x="3937" y="234"/>
                  </a:cubicBezTo>
                  <a:cubicBezTo>
                    <a:pt x="3985" y="251"/>
                    <a:pt x="4033" y="267"/>
                    <a:pt x="4084" y="277"/>
                  </a:cubicBezTo>
                  <a:cubicBezTo>
                    <a:pt x="4090" y="278"/>
                    <a:pt x="4096" y="279"/>
                    <a:pt x="4102" y="280"/>
                  </a:cubicBezTo>
                  <a:cubicBezTo>
                    <a:pt x="4121" y="283"/>
                    <a:pt x="4121" y="283"/>
                    <a:pt x="4121" y="283"/>
                  </a:cubicBezTo>
                  <a:cubicBezTo>
                    <a:pt x="4128" y="284"/>
                    <a:pt x="4134" y="285"/>
                    <a:pt x="4140" y="285"/>
                  </a:cubicBezTo>
                  <a:cubicBezTo>
                    <a:pt x="4159" y="287"/>
                    <a:pt x="4159" y="287"/>
                    <a:pt x="4159" y="287"/>
                  </a:cubicBezTo>
                  <a:cubicBezTo>
                    <a:pt x="4185" y="290"/>
                    <a:pt x="4210" y="293"/>
                    <a:pt x="4236" y="295"/>
                  </a:cubicBezTo>
                  <a:cubicBezTo>
                    <a:pt x="4338" y="304"/>
                    <a:pt x="4440" y="311"/>
                    <a:pt x="4542" y="315"/>
                  </a:cubicBezTo>
                  <a:cubicBezTo>
                    <a:pt x="4644" y="319"/>
                    <a:pt x="4746" y="322"/>
                    <a:pt x="4849" y="3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61">
              <a:extLst>
                <a:ext uri="{FF2B5EF4-FFF2-40B4-BE49-F238E27FC236}">
                  <a16:creationId xmlns:a16="http://schemas.microsoft.com/office/drawing/2014/main" id="{F88C2DA1-F0FB-3882-1338-064B8755986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7400" y="4025900"/>
              <a:ext cx="12111038" cy="844550"/>
            </a:xfrm>
            <a:custGeom>
              <a:avLst/>
              <a:gdLst>
                <a:gd name="T0" fmla="*/ 4235 w 4849"/>
                <a:gd name="T1" fmla="*/ 296 h 338"/>
                <a:gd name="T2" fmla="*/ 4082 w 4849"/>
                <a:gd name="T3" fmla="*/ 286 h 338"/>
                <a:gd name="T4" fmla="*/ 3969 w 4849"/>
                <a:gd name="T5" fmla="*/ 264 h 338"/>
                <a:gd name="T6" fmla="*/ 3784 w 4849"/>
                <a:gd name="T7" fmla="*/ 213 h 338"/>
                <a:gd name="T8" fmla="*/ 3633 w 4849"/>
                <a:gd name="T9" fmla="*/ 188 h 338"/>
                <a:gd name="T10" fmla="*/ 2871 w 4849"/>
                <a:gd name="T11" fmla="*/ 98 h 338"/>
                <a:gd name="T12" fmla="*/ 2758 w 4849"/>
                <a:gd name="T13" fmla="*/ 71 h 338"/>
                <a:gd name="T14" fmla="*/ 2721 w 4849"/>
                <a:gd name="T15" fmla="*/ 63 h 338"/>
                <a:gd name="T16" fmla="*/ 2419 w 4849"/>
                <a:gd name="T17" fmla="*/ 12 h 338"/>
                <a:gd name="T18" fmla="*/ 2112 w 4849"/>
                <a:gd name="T19" fmla="*/ 10 h 338"/>
                <a:gd name="T20" fmla="*/ 2055 w 4849"/>
                <a:gd name="T21" fmla="*/ 15 h 338"/>
                <a:gd name="T22" fmla="*/ 1998 w 4849"/>
                <a:gd name="T23" fmla="*/ 23 h 338"/>
                <a:gd name="T24" fmla="*/ 1884 w 4849"/>
                <a:gd name="T25" fmla="*/ 41 h 338"/>
                <a:gd name="T26" fmla="*/ 1808 w 4849"/>
                <a:gd name="T27" fmla="*/ 52 h 338"/>
                <a:gd name="T28" fmla="*/ 1350 w 4849"/>
                <a:gd name="T29" fmla="*/ 104 h 338"/>
                <a:gd name="T30" fmla="*/ 1199 w 4849"/>
                <a:gd name="T31" fmla="*/ 127 h 338"/>
                <a:gd name="T32" fmla="*/ 1123 w 4849"/>
                <a:gd name="T33" fmla="*/ 142 h 338"/>
                <a:gd name="T34" fmla="*/ 1086 w 4849"/>
                <a:gd name="T35" fmla="*/ 151 h 338"/>
                <a:gd name="T36" fmla="*/ 908 w 4849"/>
                <a:gd name="T37" fmla="*/ 222 h 338"/>
                <a:gd name="T38" fmla="*/ 801 w 4849"/>
                <a:gd name="T39" fmla="*/ 265 h 338"/>
                <a:gd name="T40" fmla="*/ 764 w 4849"/>
                <a:gd name="T41" fmla="*/ 276 h 338"/>
                <a:gd name="T42" fmla="*/ 746 w 4849"/>
                <a:gd name="T43" fmla="*/ 281 h 338"/>
                <a:gd name="T44" fmla="*/ 708 w 4849"/>
                <a:gd name="T45" fmla="*/ 289 h 338"/>
                <a:gd name="T46" fmla="*/ 651 w 4849"/>
                <a:gd name="T47" fmla="*/ 298 h 338"/>
                <a:gd name="T48" fmla="*/ 0 w 4849"/>
                <a:gd name="T49" fmla="*/ 334 h 338"/>
                <a:gd name="T50" fmla="*/ 651 w 4849"/>
                <a:gd name="T51" fmla="*/ 296 h 338"/>
                <a:gd name="T52" fmla="*/ 708 w 4849"/>
                <a:gd name="T53" fmla="*/ 287 h 338"/>
                <a:gd name="T54" fmla="*/ 745 w 4849"/>
                <a:gd name="T55" fmla="*/ 279 h 338"/>
                <a:gd name="T56" fmla="*/ 764 w 4849"/>
                <a:gd name="T57" fmla="*/ 274 h 338"/>
                <a:gd name="T58" fmla="*/ 800 w 4849"/>
                <a:gd name="T59" fmla="*/ 263 h 338"/>
                <a:gd name="T60" fmla="*/ 907 w 4849"/>
                <a:gd name="T61" fmla="*/ 220 h 338"/>
                <a:gd name="T62" fmla="*/ 1086 w 4849"/>
                <a:gd name="T63" fmla="*/ 149 h 338"/>
                <a:gd name="T64" fmla="*/ 1123 w 4849"/>
                <a:gd name="T65" fmla="*/ 139 h 338"/>
                <a:gd name="T66" fmla="*/ 1198 w 4849"/>
                <a:gd name="T67" fmla="*/ 124 h 338"/>
                <a:gd name="T68" fmla="*/ 1350 w 4849"/>
                <a:gd name="T69" fmla="*/ 101 h 338"/>
                <a:gd name="T70" fmla="*/ 1808 w 4849"/>
                <a:gd name="T71" fmla="*/ 48 h 338"/>
                <a:gd name="T72" fmla="*/ 1884 w 4849"/>
                <a:gd name="T73" fmla="*/ 38 h 338"/>
                <a:gd name="T74" fmla="*/ 1997 w 4849"/>
                <a:gd name="T75" fmla="*/ 19 h 338"/>
                <a:gd name="T76" fmla="*/ 2054 w 4849"/>
                <a:gd name="T77" fmla="*/ 12 h 338"/>
                <a:gd name="T78" fmla="*/ 2112 w 4849"/>
                <a:gd name="T79" fmla="*/ 6 h 338"/>
                <a:gd name="T80" fmla="*/ 2419 w 4849"/>
                <a:gd name="T81" fmla="*/ 8 h 338"/>
                <a:gd name="T82" fmla="*/ 2722 w 4849"/>
                <a:gd name="T83" fmla="*/ 59 h 338"/>
                <a:gd name="T84" fmla="*/ 2759 w 4849"/>
                <a:gd name="T85" fmla="*/ 68 h 338"/>
                <a:gd name="T86" fmla="*/ 2871 w 4849"/>
                <a:gd name="T87" fmla="*/ 94 h 338"/>
                <a:gd name="T88" fmla="*/ 3633 w 4849"/>
                <a:gd name="T89" fmla="*/ 186 h 338"/>
                <a:gd name="T90" fmla="*/ 3785 w 4849"/>
                <a:gd name="T91" fmla="*/ 210 h 338"/>
                <a:gd name="T92" fmla="*/ 3969 w 4849"/>
                <a:gd name="T93" fmla="*/ 262 h 338"/>
                <a:gd name="T94" fmla="*/ 4082 w 4849"/>
                <a:gd name="T95" fmla="*/ 284 h 338"/>
                <a:gd name="T96" fmla="*/ 4235 w 4849"/>
                <a:gd name="T97" fmla="*/ 294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49" h="338">
                  <a:moveTo>
                    <a:pt x="4849" y="318"/>
                  </a:moveTo>
                  <a:cubicBezTo>
                    <a:pt x="4645" y="313"/>
                    <a:pt x="4440" y="307"/>
                    <a:pt x="4235" y="296"/>
                  </a:cubicBezTo>
                  <a:cubicBezTo>
                    <a:pt x="4210" y="295"/>
                    <a:pt x="4184" y="293"/>
                    <a:pt x="4159" y="292"/>
                  </a:cubicBezTo>
                  <a:cubicBezTo>
                    <a:pt x="4133" y="290"/>
                    <a:pt x="4108" y="288"/>
                    <a:pt x="4082" y="286"/>
                  </a:cubicBezTo>
                  <a:cubicBezTo>
                    <a:pt x="4057" y="283"/>
                    <a:pt x="4031" y="279"/>
                    <a:pt x="4006" y="273"/>
                  </a:cubicBezTo>
                  <a:cubicBezTo>
                    <a:pt x="3994" y="271"/>
                    <a:pt x="3981" y="267"/>
                    <a:pt x="3969" y="264"/>
                  </a:cubicBezTo>
                  <a:cubicBezTo>
                    <a:pt x="3956" y="261"/>
                    <a:pt x="3944" y="258"/>
                    <a:pt x="3932" y="254"/>
                  </a:cubicBezTo>
                  <a:cubicBezTo>
                    <a:pt x="3882" y="241"/>
                    <a:pt x="3834" y="225"/>
                    <a:pt x="3784" y="213"/>
                  </a:cubicBezTo>
                  <a:cubicBezTo>
                    <a:pt x="3759" y="206"/>
                    <a:pt x="3734" y="201"/>
                    <a:pt x="3709" y="197"/>
                  </a:cubicBezTo>
                  <a:cubicBezTo>
                    <a:pt x="3684" y="193"/>
                    <a:pt x="3658" y="191"/>
                    <a:pt x="3633" y="188"/>
                  </a:cubicBezTo>
                  <a:cubicBezTo>
                    <a:pt x="3429" y="168"/>
                    <a:pt x="3224" y="156"/>
                    <a:pt x="3022" y="125"/>
                  </a:cubicBezTo>
                  <a:cubicBezTo>
                    <a:pt x="2971" y="117"/>
                    <a:pt x="2921" y="109"/>
                    <a:pt x="2871" y="98"/>
                  </a:cubicBezTo>
                  <a:cubicBezTo>
                    <a:pt x="2845" y="93"/>
                    <a:pt x="2821" y="86"/>
                    <a:pt x="2796" y="81"/>
                  </a:cubicBezTo>
                  <a:cubicBezTo>
                    <a:pt x="2758" y="71"/>
                    <a:pt x="2758" y="71"/>
                    <a:pt x="2758" y="71"/>
                  </a:cubicBezTo>
                  <a:cubicBezTo>
                    <a:pt x="2740" y="67"/>
                    <a:pt x="2740" y="67"/>
                    <a:pt x="2740" y="67"/>
                  </a:cubicBezTo>
                  <a:cubicBezTo>
                    <a:pt x="2721" y="63"/>
                    <a:pt x="2721" y="63"/>
                    <a:pt x="2721" y="63"/>
                  </a:cubicBezTo>
                  <a:cubicBezTo>
                    <a:pt x="2671" y="51"/>
                    <a:pt x="2621" y="41"/>
                    <a:pt x="2571" y="32"/>
                  </a:cubicBezTo>
                  <a:cubicBezTo>
                    <a:pt x="2520" y="24"/>
                    <a:pt x="2469" y="17"/>
                    <a:pt x="2419" y="12"/>
                  </a:cubicBezTo>
                  <a:cubicBezTo>
                    <a:pt x="2368" y="7"/>
                    <a:pt x="2317" y="5"/>
                    <a:pt x="2265" y="4"/>
                  </a:cubicBezTo>
                  <a:cubicBezTo>
                    <a:pt x="2214" y="4"/>
                    <a:pt x="2163" y="6"/>
                    <a:pt x="2112" y="10"/>
                  </a:cubicBezTo>
                  <a:cubicBezTo>
                    <a:pt x="2099" y="11"/>
                    <a:pt x="2087" y="12"/>
                    <a:pt x="2074" y="14"/>
                  </a:cubicBezTo>
                  <a:cubicBezTo>
                    <a:pt x="2055" y="15"/>
                    <a:pt x="2055" y="15"/>
                    <a:pt x="2055" y="15"/>
                  </a:cubicBezTo>
                  <a:cubicBezTo>
                    <a:pt x="2036" y="18"/>
                    <a:pt x="2036" y="18"/>
                    <a:pt x="2036" y="18"/>
                  </a:cubicBezTo>
                  <a:cubicBezTo>
                    <a:pt x="1998" y="23"/>
                    <a:pt x="1998" y="23"/>
                    <a:pt x="1998" y="23"/>
                  </a:cubicBezTo>
                  <a:cubicBezTo>
                    <a:pt x="1960" y="29"/>
                    <a:pt x="1960" y="29"/>
                    <a:pt x="1960" y="29"/>
                  </a:cubicBezTo>
                  <a:cubicBezTo>
                    <a:pt x="1935" y="33"/>
                    <a:pt x="1909" y="37"/>
                    <a:pt x="1884" y="41"/>
                  </a:cubicBezTo>
                  <a:cubicBezTo>
                    <a:pt x="1846" y="47"/>
                    <a:pt x="1846" y="47"/>
                    <a:pt x="1846" y="47"/>
                  </a:cubicBezTo>
                  <a:cubicBezTo>
                    <a:pt x="1808" y="52"/>
                    <a:pt x="1808" y="52"/>
                    <a:pt x="1808" y="52"/>
                  </a:cubicBezTo>
                  <a:cubicBezTo>
                    <a:pt x="1707" y="65"/>
                    <a:pt x="1605" y="75"/>
                    <a:pt x="1503" y="86"/>
                  </a:cubicBezTo>
                  <a:cubicBezTo>
                    <a:pt x="1452" y="92"/>
                    <a:pt x="1401" y="97"/>
                    <a:pt x="1350" y="104"/>
                  </a:cubicBezTo>
                  <a:cubicBezTo>
                    <a:pt x="1325" y="107"/>
                    <a:pt x="1300" y="111"/>
                    <a:pt x="1274" y="114"/>
                  </a:cubicBezTo>
                  <a:cubicBezTo>
                    <a:pt x="1249" y="118"/>
                    <a:pt x="1224" y="122"/>
                    <a:pt x="1199" y="127"/>
                  </a:cubicBezTo>
                  <a:cubicBezTo>
                    <a:pt x="1186" y="129"/>
                    <a:pt x="1173" y="131"/>
                    <a:pt x="1161" y="134"/>
                  </a:cubicBezTo>
                  <a:cubicBezTo>
                    <a:pt x="1148" y="137"/>
                    <a:pt x="1136" y="139"/>
                    <a:pt x="1123" y="142"/>
                  </a:cubicBezTo>
                  <a:cubicBezTo>
                    <a:pt x="1105" y="146"/>
                    <a:pt x="1105" y="146"/>
                    <a:pt x="1105" y="146"/>
                  </a:cubicBezTo>
                  <a:cubicBezTo>
                    <a:pt x="1098" y="148"/>
                    <a:pt x="1092" y="150"/>
                    <a:pt x="1086" y="151"/>
                  </a:cubicBezTo>
                  <a:cubicBezTo>
                    <a:pt x="1074" y="155"/>
                    <a:pt x="1062" y="159"/>
                    <a:pt x="1050" y="163"/>
                  </a:cubicBezTo>
                  <a:cubicBezTo>
                    <a:pt x="1002" y="180"/>
                    <a:pt x="955" y="202"/>
                    <a:pt x="908" y="222"/>
                  </a:cubicBezTo>
                  <a:cubicBezTo>
                    <a:pt x="885" y="233"/>
                    <a:pt x="861" y="243"/>
                    <a:pt x="837" y="252"/>
                  </a:cubicBezTo>
                  <a:cubicBezTo>
                    <a:pt x="825" y="256"/>
                    <a:pt x="813" y="261"/>
                    <a:pt x="801" y="265"/>
                  </a:cubicBezTo>
                  <a:cubicBezTo>
                    <a:pt x="783" y="271"/>
                    <a:pt x="783" y="271"/>
                    <a:pt x="783" y="271"/>
                  </a:cubicBezTo>
                  <a:cubicBezTo>
                    <a:pt x="764" y="276"/>
                    <a:pt x="764" y="276"/>
                    <a:pt x="764" y="276"/>
                  </a:cubicBezTo>
                  <a:cubicBezTo>
                    <a:pt x="755" y="279"/>
                    <a:pt x="755" y="279"/>
                    <a:pt x="755" y="279"/>
                  </a:cubicBezTo>
                  <a:cubicBezTo>
                    <a:pt x="746" y="281"/>
                    <a:pt x="746" y="281"/>
                    <a:pt x="746" y="281"/>
                  </a:cubicBezTo>
                  <a:cubicBezTo>
                    <a:pt x="727" y="286"/>
                    <a:pt x="727" y="286"/>
                    <a:pt x="727" y="286"/>
                  </a:cubicBezTo>
                  <a:cubicBezTo>
                    <a:pt x="708" y="289"/>
                    <a:pt x="708" y="289"/>
                    <a:pt x="708" y="289"/>
                  </a:cubicBezTo>
                  <a:cubicBezTo>
                    <a:pt x="702" y="291"/>
                    <a:pt x="696" y="292"/>
                    <a:pt x="689" y="293"/>
                  </a:cubicBezTo>
                  <a:cubicBezTo>
                    <a:pt x="651" y="298"/>
                    <a:pt x="651" y="298"/>
                    <a:pt x="651" y="298"/>
                  </a:cubicBezTo>
                  <a:cubicBezTo>
                    <a:pt x="613" y="303"/>
                    <a:pt x="613" y="303"/>
                    <a:pt x="613" y="303"/>
                  </a:cubicBezTo>
                  <a:cubicBezTo>
                    <a:pt x="410" y="329"/>
                    <a:pt x="205" y="338"/>
                    <a:pt x="0" y="334"/>
                  </a:cubicBezTo>
                  <a:cubicBezTo>
                    <a:pt x="205" y="337"/>
                    <a:pt x="410" y="328"/>
                    <a:pt x="613" y="302"/>
                  </a:cubicBezTo>
                  <a:cubicBezTo>
                    <a:pt x="651" y="296"/>
                    <a:pt x="651" y="296"/>
                    <a:pt x="651" y="296"/>
                  </a:cubicBezTo>
                  <a:cubicBezTo>
                    <a:pt x="689" y="291"/>
                    <a:pt x="689" y="291"/>
                    <a:pt x="689" y="291"/>
                  </a:cubicBezTo>
                  <a:cubicBezTo>
                    <a:pt x="695" y="290"/>
                    <a:pt x="702" y="288"/>
                    <a:pt x="708" y="287"/>
                  </a:cubicBezTo>
                  <a:cubicBezTo>
                    <a:pt x="727" y="284"/>
                    <a:pt x="727" y="284"/>
                    <a:pt x="727" y="284"/>
                  </a:cubicBezTo>
                  <a:cubicBezTo>
                    <a:pt x="745" y="279"/>
                    <a:pt x="745" y="279"/>
                    <a:pt x="745" y="279"/>
                  </a:cubicBezTo>
                  <a:cubicBezTo>
                    <a:pt x="755" y="277"/>
                    <a:pt x="755" y="277"/>
                    <a:pt x="755" y="277"/>
                  </a:cubicBezTo>
                  <a:cubicBezTo>
                    <a:pt x="764" y="274"/>
                    <a:pt x="764" y="274"/>
                    <a:pt x="764" y="274"/>
                  </a:cubicBezTo>
                  <a:cubicBezTo>
                    <a:pt x="782" y="269"/>
                    <a:pt x="782" y="269"/>
                    <a:pt x="782" y="269"/>
                  </a:cubicBezTo>
                  <a:cubicBezTo>
                    <a:pt x="800" y="263"/>
                    <a:pt x="800" y="263"/>
                    <a:pt x="800" y="263"/>
                  </a:cubicBezTo>
                  <a:cubicBezTo>
                    <a:pt x="813" y="259"/>
                    <a:pt x="824" y="254"/>
                    <a:pt x="836" y="250"/>
                  </a:cubicBezTo>
                  <a:cubicBezTo>
                    <a:pt x="860" y="240"/>
                    <a:pt x="884" y="231"/>
                    <a:pt x="907" y="220"/>
                  </a:cubicBezTo>
                  <a:cubicBezTo>
                    <a:pt x="954" y="200"/>
                    <a:pt x="1001" y="178"/>
                    <a:pt x="1049" y="161"/>
                  </a:cubicBezTo>
                  <a:cubicBezTo>
                    <a:pt x="1061" y="157"/>
                    <a:pt x="1073" y="152"/>
                    <a:pt x="1086" y="149"/>
                  </a:cubicBezTo>
                  <a:cubicBezTo>
                    <a:pt x="1092" y="147"/>
                    <a:pt x="1098" y="145"/>
                    <a:pt x="1104" y="144"/>
                  </a:cubicBezTo>
                  <a:cubicBezTo>
                    <a:pt x="1123" y="139"/>
                    <a:pt x="1123" y="139"/>
                    <a:pt x="1123" y="139"/>
                  </a:cubicBezTo>
                  <a:cubicBezTo>
                    <a:pt x="1135" y="136"/>
                    <a:pt x="1148" y="134"/>
                    <a:pt x="1160" y="131"/>
                  </a:cubicBezTo>
                  <a:cubicBezTo>
                    <a:pt x="1173" y="129"/>
                    <a:pt x="1185" y="126"/>
                    <a:pt x="1198" y="124"/>
                  </a:cubicBezTo>
                  <a:cubicBezTo>
                    <a:pt x="1223" y="119"/>
                    <a:pt x="1249" y="116"/>
                    <a:pt x="1274" y="112"/>
                  </a:cubicBezTo>
                  <a:cubicBezTo>
                    <a:pt x="1299" y="108"/>
                    <a:pt x="1325" y="104"/>
                    <a:pt x="1350" y="101"/>
                  </a:cubicBezTo>
                  <a:cubicBezTo>
                    <a:pt x="1401" y="94"/>
                    <a:pt x="1452" y="89"/>
                    <a:pt x="1502" y="83"/>
                  </a:cubicBezTo>
                  <a:cubicBezTo>
                    <a:pt x="1604" y="72"/>
                    <a:pt x="1706" y="62"/>
                    <a:pt x="1808" y="48"/>
                  </a:cubicBezTo>
                  <a:cubicBezTo>
                    <a:pt x="1846" y="43"/>
                    <a:pt x="1846" y="43"/>
                    <a:pt x="1846" y="43"/>
                  </a:cubicBezTo>
                  <a:cubicBezTo>
                    <a:pt x="1884" y="38"/>
                    <a:pt x="1884" y="38"/>
                    <a:pt x="1884" y="38"/>
                  </a:cubicBezTo>
                  <a:cubicBezTo>
                    <a:pt x="1909" y="34"/>
                    <a:pt x="1934" y="29"/>
                    <a:pt x="1959" y="25"/>
                  </a:cubicBezTo>
                  <a:cubicBezTo>
                    <a:pt x="1997" y="19"/>
                    <a:pt x="1997" y="19"/>
                    <a:pt x="1997" y="19"/>
                  </a:cubicBezTo>
                  <a:cubicBezTo>
                    <a:pt x="2035" y="14"/>
                    <a:pt x="2035" y="14"/>
                    <a:pt x="2035" y="14"/>
                  </a:cubicBezTo>
                  <a:cubicBezTo>
                    <a:pt x="2054" y="12"/>
                    <a:pt x="2054" y="12"/>
                    <a:pt x="2054" y="12"/>
                  </a:cubicBezTo>
                  <a:cubicBezTo>
                    <a:pt x="2074" y="10"/>
                    <a:pt x="2074" y="10"/>
                    <a:pt x="2074" y="10"/>
                  </a:cubicBezTo>
                  <a:cubicBezTo>
                    <a:pt x="2086" y="9"/>
                    <a:pt x="2099" y="7"/>
                    <a:pt x="2112" y="6"/>
                  </a:cubicBezTo>
                  <a:cubicBezTo>
                    <a:pt x="2163" y="2"/>
                    <a:pt x="2214" y="0"/>
                    <a:pt x="2265" y="0"/>
                  </a:cubicBezTo>
                  <a:cubicBezTo>
                    <a:pt x="2317" y="1"/>
                    <a:pt x="2368" y="3"/>
                    <a:pt x="2419" y="8"/>
                  </a:cubicBezTo>
                  <a:cubicBezTo>
                    <a:pt x="2470" y="13"/>
                    <a:pt x="2521" y="20"/>
                    <a:pt x="2571" y="29"/>
                  </a:cubicBezTo>
                  <a:cubicBezTo>
                    <a:pt x="2622" y="37"/>
                    <a:pt x="2672" y="47"/>
                    <a:pt x="2722" y="59"/>
                  </a:cubicBezTo>
                  <a:cubicBezTo>
                    <a:pt x="2741" y="63"/>
                    <a:pt x="2741" y="63"/>
                    <a:pt x="2741" y="63"/>
                  </a:cubicBezTo>
                  <a:cubicBezTo>
                    <a:pt x="2759" y="68"/>
                    <a:pt x="2759" y="68"/>
                    <a:pt x="2759" y="68"/>
                  </a:cubicBezTo>
                  <a:cubicBezTo>
                    <a:pt x="2797" y="77"/>
                    <a:pt x="2797" y="77"/>
                    <a:pt x="2797" y="77"/>
                  </a:cubicBezTo>
                  <a:cubicBezTo>
                    <a:pt x="2821" y="83"/>
                    <a:pt x="2846" y="89"/>
                    <a:pt x="2871" y="94"/>
                  </a:cubicBezTo>
                  <a:cubicBezTo>
                    <a:pt x="2921" y="105"/>
                    <a:pt x="2972" y="114"/>
                    <a:pt x="3022" y="122"/>
                  </a:cubicBezTo>
                  <a:cubicBezTo>
                    <a:pt x="3225" y="153"/>
                    <a:pt x="3429" y="165"/>
                    <a:pt x="3633" y="186"/>
                  </a:cubicBezTo>
                  <a:cubicBezTo>
                    <a:pt x="3659" y="188"/>
                    <a:pt x="3684" y="191"/>
                    <a:pt x="3709" y="195"/>
                  </a:cubicBezTo>
                  <a:cubicBezTo>
                    <a:pt x="3735" y="199"/>
                    <a:pt x="3760" y="204"/>
                    <a:pt x="3785" y="210"/>
                  </a:cubicBezTo>
                  <a:cubicBezTo>
                    <a:pt x="3834" y="223"/>
                    <a:pt x="3883" y="238"/>
                    <a:pt x="3932" y="252"/>
                  </a:cubicBezTo>
                  <a:cubicBezTo>
                    <a:pt x="3945" y="256"/>
                    <a:pt x="3957" y="259"/>
                    <a:pt x="3969" y="262"/>
                  </a:cubicBezTo>
                  <a:cubicBezTo>
                    <a:pt x="3982" y="265"/>
                    <a:pt x="3994" y="268"/>
                    <a:pt x="4007" y="271"/>
                  </a:cubicBezTo>
                  <a:cubicBezTo>
                    <a:pt x="4032" y="277"/>
                    <a:pt x="4057" y="281"/>
                    <a:pt x="4082" y="284"/>
                  </a:cubicBezTo>
                  <a:cubicBezTo>
                    <a:pt x="4108" y="286"/>
                    <a:pt x="4133" y="288"/>
                    <a:pt x="4159" y="289"/>
                  </a:cubicBezTo>
                  <a:cubicBezTo>
                    <a:pt x="4235" y="294"/>
                    <a:pt x="4235" y="294"/>
                    <a:pt x="4235" y="294"/>
                  </a:cubicBezTo>
                  <a:cubicBezTo>
                    <a:pt x="4440" y="306"/>
                    <a:pt x="4645" y="312"/>
                    <a:pt x="4849" y="3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62">
              <a:extLst>
                <a:ext uri="{FF2B5EF4-FFF2-40B4-BE49-F238E27FC236}">
                  <a16:creationId xmlns:a16="http://schemas.microsoft.com/office/drawing/2014/main" id="{A6E896F1-4EA7-0985-5E1A-9C5A077C146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2163" y="4110038"/>
              <a:ext cx="12111038" cy="895350"/>
            </a:xfrm>
            <a:custGeom>
              <a:avLst/>
              <a:gdLst>
                <a:gd name="T0" fmla="*/ 4233 w 4849"/>
                <a:gd name="T1" fmla="*/ 301 h 358"/>
                <a:gd name="T2" fmla="*/ 4003 w 4849"/>
                <a:gd name="T3" fmla="*/ 290 h 358"/>
                <a:gd name="T4" fmla="*/ 3776 w 4849"/>
                <a:gd name="T5" fmla="*/ 246 h 358"/>
                <a:gd name="T6" fmla="*/ 3662 w 4849"/>
                <a:gd name="T7" fmla="*/ 231 h 358"/>
                <a:gd name="T8" fmla="*/ 3316 w 4849"/>
                <a:gd name="T9" fmla="*/ 209 h 358"/>
                <a:gd name="T10" fmla="*/ 3201 w 4849"/>
                <a:gd name="T11" fmla="*/ 199 h 358"/>
                <a:gd name="T12" fmla="*/ 3087 w 4849"/>
                <a:gd name="T13" fmla="*/ 185 h 358"/>
                <a:gd name="T14" fmla="*/ 3010 w 4849"/>
                <a:gd name="T15" fmla="*/ 174 h 358"/>
                <a:gd name="T16" fmla="*/ 2935 w 4849"/>
                <a:gd name="T17" fmla="*/ 161 h 358"/>
                <a:gd name="T18" fmla="*/ 2840 w 4849"/>
                <a:gd name="T19" fmla="*/ 142 h 358"/>
                <a:gd name="T20" fmla="*/ 2784 w 4849"/>
                <a:gd name="T21" fmla="*/ 128 h 358"/>
                <a:gd name="T22" fmla="*/ 2411 w 4849"/>
                <a:gd name="T23" fmla="*/ 35 h 358"/>
                <a:gd name="T24" fmla="*/ 2106 w 4849"/>
                <a:gd name="T25" fmla="*/ 4 h 358"/>
                <a:gd name="T26" fmla="*/ 2010 w 4849"/>
                <a:gd name="T27" fmla="*/ 6 h 358"/>
                <a:gd name="T28" fmla="*/ 1952 w 4849"/>
                <a:gd name="T29" fmla="*/ 11 h 358"/>
                <a:gd name="T30" fmla="*/ 1933 w 4849"/>
                <a:gd name="T31" fmla="*/ 13 h 358"/>
                <a:gd name="T32" fmla="*/ 1876 w 4849"/>
                <a:gd name="T33" fmla="*/ 19 h 358"/>
                <a:gd name="T34" fmla="*/ 1799 w 4849"/>
                <a:gd name="T35" fmla="*/ 29 h 358"/>
                <a:gd name="T36" fmla="*/ 1340 w 4849"/>
                <a:gd name="T37" fmla="*/ 79 h 358"/>
                <a:gd name="T38" fmla="*/ 1041 w 4849"/>
                <a:gd name="T39" fmla="*/ 148 h 358"/>
                <a:gd name="T40" fmla="*/ 763 w 4849"/>
                <a:gd name="T41" fmla="*/ 278 h 358"/>
                <a:gd name="T42" fmla="*/ 651 w 4849"/>
                <a:gd name="T43" fmla="*/ 308 h 358"/>
                <a:gd name="T44" fmla="*/ 308 w 4849"/>
                <a:gd name="T45" fmla="*/ 350 h 358"/>
                <a:gd name="T46" fmla="*/ 307 w 4849"/>
                <a:gd name="T47" fmla="*/ 349 h 358"/>
                <a:gd name="T48" fmla="*/ 651 w 4849"/>
                <a:gd name="T49" fmla="*/ 306 h 358"/>
                <a:gd name="T50" fmla="*/ 762 w 4849"/>
                <a:gd name="T51" fmla="*/ 276 h 358"/>
                <a:gd name="T52" fmla="*/ 1040 w 4849"/>
                <a:gd name="T53" fmla="*/ 145 h 358"/>
                <a:gd name="T54" fmla="*/ 1340 w 4849"/>
                <a:gd name="T55" fmla="*/ 76 h 358"/>
                <a:gd name="T56" fmla="*/ 1799 w 4849"/>
                <a:gd name="T57" fmla="*/ 25 h 358"/>
                <a:gd name="T58" fmla="*/ 1875 w 4849"/>
                <a:gd name="T59" fmla="*/ 16 h 358"/>
                <a:gd name="T60" fmla="*/ 1933 w 4849"/>
                <a:gd name="T61" fmla="*/ 9 h 358"/>
                <a:gd name="T62" fmla="*/ 1952 w 4849"/>
                <a:gd name="T63" fmla="*/ 7 h 358"/>
                <a:gd name="T64" fmla="*/ 2009 w 4849"/>
                <a:gd name="T65" fmla="*/ 3 h 358"/>
                <a:gd name="T66" fmla="*/ 2106 w 4849"/>
                <a:gd name="T67" fmla="*/ 0 h 358"/>
                <a:gd name="T68" fmla="*/ 2412 w 4849"/>
                <a:gd name="T69" fmla="*/ 31 h 358"/>
                <a:gd name="T70" fmla="*/ 2785 w 4849"/>
                <a:gd name="T71" fmla="*/ 124 h 358"/>
                <a:gd name="T72" fmla="*/ 2841 w 4849"/>
                <a:gd name="T73" fmla="*/ 138 h 358"/>
                <a:gd name="T74" fmla="*/ 2935 w 4849"/>
                <a:gd name="T75" fmla="*/ 158 h 358"/>
                <a:gd name="T76" fmla="*/ 3011 w 4849"/>
                <a:gd name="T77" fmla="*/ 171 h 358"/>
                <a:gd name="T78" fmla="*/ 3087 w 4849"/>
                <a:gd name="T79" fmla="*/ 182 h 358"/>
                <a:gd name="T80" fmla="*/ 3202 w 4849"/>
                <a:gd name="T81" fmla="*/ 195 h 358"/>
                <a:gd name="T82" fmla="*/ 3317 w 4849"/>
                <a:gd name="T83" fmla="*/ 206 h 358"/>
                <a:gd name="T84" fmla="*/ 3662 w 4849"/>
                <a:gd name="T85" fmla="*/ 228 h 358"/>
                <a:gd name="T86" fmla="*/ 3777 w 4849"/>
                <a:gd name="T87" fmla="*/ 243 h 358"/>
                <a:gd name="T88" fmla="*/ 4003 w 4849"/>
                <a:gd name="T89" fmla="*/ 288 h 358"/>
                <a:gd name="T90" fmla="*/ 4234 w 4849"/>
                <a:gd name="T91" fmla="*/ 299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49" h="358">
                  <a:moveTo>
                    <a:pt x="4849" y="320"/>
                  </a:moveTo>
                  <a:cubicBezTo>
                    <a:pt x="4644" y="311"/>
                    <a:pt x="4439" y="306"/>
                    <a:pt x="4233" y="301"/>
                  </a:cubicBezTo>
                  <a:cubicBezTo>
                    <a:pt x="4080" y="297"/>
                    <a:pt x="4080" y="297"/>
                    <a:pt x="4080" y="297"/>
                  </a:cubicBezTo>
                  <a:cubicBezTo>
                    <a:pt x="4054" y="296"/>
                    <a:pt x="4028" y="294"/>
                    <a:pt x="4003" y="290"/>
                  </a:cubicBezTo>
                  <a:cubicBezTo>
                    <a:pt x="3977" y="287"/>
                    <a:pt x="3952" y="283"/>
                    <a:pt x="3927" y="278"/>
                  </a:cubicBezTo>
                  <a:cubicBezTo>
                    <a:pt x="3877" y="268"/>
                    <a:pt x="3827" y="255"/>
                    <a:pt x="3776" y="246"/>
                  </a:cubicBezTo>
                  <a:cubicBezTo>
                    <a:pt x="3751" y="241"/>
                    <a:pt x="3726" y="237"/>
                    <a:pt x="3700" y="234"/>
                  </a:cubicBezTo>
                  <a:cubicBezTo>
                    <a:pt x="3688" y="232"/>
                    <a:pt x="3675" y="232"/>
                    <a:pt x="3662" y="231"/>
                  </a:cubicBezTo>
                  <a:cubicBezTo>
                    <a:pt x="3624" y="229"/>
                    <a:pt x="3624" y="229"/>
                    <a:pt x="3624" y="229"/>
                  </a:cubicBezTo>
                  <a:cubicBezTo>
                    <a:pt x="3521" y="223"/>
                    <a:pt x="3419" y="217"/>
                    <a:pt x="3316" y="209"/>
                  </a:cubicBezTo>
                  <a:cubicBezTo>
                    <a:pt x="3291" y="207"/>
                    <a:pt x="3265" y="205"/>
                    <a:pt x="3240" y="202"/>
                  </a:cubicBezTo>
                  <a:cubicBezTo>
                    <a:pt x="3201" y="199"/>
                    <a:pt x="3201" y="199"/>
                    <a:pt x="3201" y="199"/>
                  </a:cubicBezTo>
                  <a:cubicBezTo>
                    <a:pt x="3163" y="194"/>
                    <a:pt x="3163" y="194"/>
                    <a:pt x="3163" y="194"/>
                  </a:cubicBezTo>
                  <a:cubicBezTo>
                    <a:pt x="3138" y="192"/>
                    <a:pt x="3112" y="188"/>
                    <a:pt x="3087" y="185"/>
                  </a:cubicBezTo>
                  <a:cubicBezTo>
                    <a:pt x="3074" y="184"/>
                    <a:pt x="3061" y="182"/>
                    <a:pt x="3049" y="180"/>
                  </a:cubicBezTo>
                  <a:cubicBezTo>
                    <a:pt x="3036" y="178"/>
                    <a:pt x="3023" y="176"/>
                    <a:pt x="3010" y="174"/>
                  </a:cubicBezTo>
                  <a:cubicBezTo>
                    <a:pt x="2972" y="168"/>
                    <a:pt x="2972" y="168"/>
                    <a:pt x="2972" y="168"/>
                  </a:cubicBezTo>
                  <a:cubicBezTo>
                    <a:pt x="2960" y="166"/>
                    <a:pt x="2947" y="163"/>
                    <a:pt x="2935" y="161"/>
                  </a:cubicBezTo>
                  <a:cubicBezTo>
                    <a:pt x="2909" y="157"/>
                    <a:pt x="2884" y="151"/>
                    <a:pt x="2859" y="146"/>
                  </a:cubicBezTo>
                  <a:cubicBezTo>
                    <a:pt x="2853" y="145"/>
                    <a:pt x="2847" y="143"/>
                    <a:pt x="2840" y="142"/>
                  </a:cubicBezTo>
                  <a:cubicBezTo>
                    <a:pt x="2822" y="137"/>
                    <a:pt x="2822" y="137"/>
                    <a:pt x="2822" y="137"/>
                  </a:cubicBezTo>
                  <a:cubicBezTo>
                    <a:pt x="2809" y="134"/>
                    <a:pt x="2797" y="131"/>
                    <a:pt x="2784" y="128"/>
                  </a:cubicBezTo>
                  <a:cubicBezTo>
                    <a:pt x="2759" y="121"/>
                    <a:pt x="2735" y="114"/>
                    <a:pt x="2710" y="107"/>
                  </a:cubicBezTo>
                  <a:cubicBezTo>
                    <a:pt x="2611" y="79"/>
                    <a:pt x="2512" y="53"/>
                    <a:pt x="2411" y="35"/>
                  </a:cubicBezTo>
                  <a:cubicBezTo>
                    <a:pt x="2361" y="25"/>
                    <a:pt x="2310" y="18"/>
                    <a:pt x="2259" y="13"/>
                  </a:cubicBezTo>
                  <a:cubicBezTo>
                    <a:pt x="2208" y="7"/>
                    <a:pt x="2157" y="5"/>
                    <a:pt x="2106" y="4"/>
                  </a:cubicBezTo>
                  <a:cubicBezTo>
                    <a:pt x="2080" y="4"/>
                    <a:pt x="2054" y="4"/>
                    <a:pt x="2029" y="6"/>
                  </a:cubicBezTo>
                  <a:cubicBezTo>
                    <a:pt x="2010" y="6"/>
                    <a:pt x="2010" y="6"/>
                    <a:pt x="2010" y="6"/>
                  </a:cubicBezTo>
                  <a:cubicBezTo>
                    <a:pt x="2003" y="7"/>
                    <a:pt x="1997" y="7"/>
                    <a:pt x="1990" y="8"/>
                  </a:cubicBezTo>
                  <a:cubicBezTo>
                    <a:pt x="1952" y="11"/>
                    <a:pt x="1952" y="11"/>
                    <a:pt x="1952" y="11"/>
                  </a:cubicBezTo>
                  <a:cubicBezTo>
                    <a:pt x="1942" y="11"/>
                    <a:pt x="1942" y="11"/>
                    <a:pt x="1942" y="11"/>
                  </a:cubicBezTo>
                  <a:cubicBezTo>
                    <a:pt x="1933" y="13"/>
                    <a:pt x="1933" y="13"/>
                    <a:pt x="1933" y="13"/>
                  </a:cubicBezTo>
                  <a:cubicBezTo>
                    <a:pt x="1914" y="15"/>
                    <a:pt x="1914" y="15"/>
                    <a:pt x="1914" y="15"/>
                  </a:cubicBezTo>
                  <a:cubicBezTo>
                    <a:pt x="1901" y="16"/>
                    <a:pt x="1888" y="18"/>
                    <a:pt x="1876" y="19"/>
                  </a:cubicBezTo>
                  <a:cubicBezTo>
                    <a:pt x="1837" y="24"/>
                    <a:pt x="1837" y="24"/>
                    <a:pt x="1837" y="24"/>
                  </a:cubicBezTo>
                  <a:cubicBezTo>
                    <a:pt x="1799" y="29"/>
                    <a:pt x="1799" y="29"/>
                    <a:pt x="1799" y="29"/>
                  </a:cubicBezTo>
                  <a:cubicBezTo>
                    <a:pt x="1697" y="40"/>
                    <a:pt x="1595" y="49"/>
                    <a:pt x="1493" y="60"/>
                  </a:cubicBezTo>
                  <a:cubicBezTo>
                    <a:pt x="1442" y="65"/>
                    <a:pt x="1391" y="72"/>
                    <a:pt x="1340" y="79"/>
                  </a:cubicBezTo>
                  <a:cubicBezTo>
                    <a:pt x="1289" y="86"/>
                    <a:pt x="1239" y="95"/>
                    <a:pt x="1189" y="105"/>
                  </a:cubicBezTo>
                  <a:cubicBezTo>
                    <a:pt x="1139" y="116"/>
                    <a:pt x="1089" y="128"/>
                    <a:pt x="1041" y="148"/>
                  </a:cubicBezTo>
                  <a:cubicBezTo>
                    <a:pt x="994" y="167"/>
                    <a:pt x="948" y="190"/>
                    <a:pt x="902" y="214"/>
                  </a:cubicBezTo>
                  <a:cubicBezTo>
                    <a:pt x="857" y="237"/>
                    <a:pt x="811" y="260"/>
                    <a:pt x="763" y="278"/>
                  </a:cubicBezTo>
                  <a:cubicBezTo>
                    <a:pt x="738" y="287"/>
                    <a:pt x="714" y="295"/>
                    <a:pt x="689" y="300"/>
                  </a:cubicBezTo>
                  <a:cubicBezTo>
                    <a:pt x="676" y="303"/>
                    <a:pt x="664" y="306"/>
                    <a:pt x="651" y="308"/>
                  </a:cubicBezTo>
                  <a:cubicBezTo>
                    <a:pt x="639" y="311"/>
                    <a:pt x="626" y="313"/>
                    <a:pt x="613" y="315"/>
                  </a:cubicBezTo>
                  <a:cubicBezTo>
                    <a:pt x="512" y="333"/>
                    <a:pt x="410" y="344"/>
                    <a:pt x="308" y="350"/>
                  </a:cubicBezTo>
                  <a:cubicBezTo>
                    <a:pt x="205" y="357"/>
                    <a:pt x="102" y="358"/>
                    <a:pt x="0" y="353"/>
                  </a:cubicBezTo>
                  <a:cubicBezTo>
                    <a:pt x="102" y="357"/>
                    <a:pt x="205" y="356"/>
                    <a:pt x="307" y="349"/>
                  </a:cubicBezTo>
                  <a:cubicBezTo>
                    <a:pt x="410" y="343"/>
                    <a:pt x="512" y="331"/>
                    <a:pt x="613" y="313"/>
                  </a:cubicBezTo>
                  <a:cubicBezTo>
                    <a:pt x="626" y="311"/>
                    <a:pt x="638" y="309"/>
                    <a:pt x="651" y="306"/>
                  </a:cubicBezTo>
                  <a:cubicBezTo>
                    <a:pt x="663" y="304"/>
                    <a:pt x="676" y="301"/>
                    <a:pt x="688" y="298"/>
                  </a:cubicBezTo>
                  <a:cubicBezTo>
                    <a:pt x="713" y="293"/>
                    <a:pt x="738" y="285"/>
                    <a:pt x="762" y="276"/>
                  </a:cubicBezTo>
                  <a:cubicBezTo>
                    <a:pt x="810" y="258"/>
                    <a:pt x="856" y="235"/>
                    <a:pt x="901" y="212"/>
                  </a:cubicBezTo>
                  <a:cubicBezTo>
                    <a:pt x="947" y="188"/>
                    <a:pt x="993" y="164"/>
                    <a:pt x="1040" y="145"/>
                  </a:cubicBezTo>
                  <a:cubicBezTo>
                    <a:pt x="1088" y="126"/>
                    <a:pt x="1138" y="113"/>
                    <a:pt x="1188" y="103"/>
                  </a:cubicBezTo>
                  <a:cubicBezTo>
                    <a:pt x="1238" y="92"/>
                    <a:pt x="1289" y="83"/>
                    <a:pt x="1340" y="76"/>
                  </a:cubicBezTo>
                  <a:cubicBezTo>
                    <a:pt x="1391" y="69"/>
                    <a:pt x="1442" y="62"/>
                    <a:pt x="1493" y="57"/>
                  </a:cubicBezTo>
                  <a:cubicBezTo>
                    <a:pt x="1595" y="46"/>
                    <a:pt x="1697" y="37"/>
                    <a:pt x="1799" y="25"/>
                  </a:cubicBezTo>
                  <a:cubicBezTo>
                    <a:pt x="1837" y="21"/>
                    <a:pt x="1837" y="21"/>
                    <a:pt x="1837" y="21"/>
                  </a:cubicBezTo>
                  <a:cubicBezTo>
                    <a:pt x="1875" y="16"/>
                    <a:pt x="1875" y="16"/>
                    <a:pt x="1875" y="16"/>
                  </a:cubicBezTo>
                  <a:cubicBezTo>
                    <a:pt x="1888" y="14"/>
                    <a:pt x="1901" y="13"/>
                    <a:pt x="1913" y="11"/>
                  </a:cubicBezTo>
                  <a:cubicBezTo>
                    <a:pt x="1933" y="9"/>
                    <a:pt x="1933" y="9"/>
                    <a:pt x="1933" y="9"/>
                  </a:cubicBezTo>
                  <a:cubicBezTo>
                    <a:pt x="1942" y="8"/>
                    <a:pt x="1942" y="8"/>
                    <a:pt x="1942" y="8"/>
                  </a:cubicBezTo>
                  <a:cubicBezTo>
                    <a:pt x="1952" y="7"/>
                    <a:pt x="1952" y="7"/>
                    <a:pt x="1952" y="7"/>
                  </a:cubicBezTo>
                  <a:cubicBezTo>
                    <a:pt x="1990" y="4"/>
                    <a:pt x="1990" y="4"/>
                    <a:pt x="1990" y="4"/>
                  </a:cubicBezTo>
                  <a:cubicBezTo>
                    <a:pt x="1997" y="3"/>
                    <a:pt x="2003" y="3"/>
                    <a:pt x="2009" y="3"/>
                  </a:cubicBezTo>
                  <a:cubicBezTo>
                    <a:pt x="2029" y="2"/>
                    <a:pt x="2029" y="2"/>
                    <a:pt x="2029" y="2"/>
                  </a:cubicBezTo>
                  <a:cubicBezTo>
                    <a:pt x="2054" y="0"/>
                    <a:pt x="2080" y="1"/>
                    <a:pt x="2106" y="0"/>
                  </a:cubicBezTo>
                  <a:cubicBezTo>
                    <a:pt x="2157" y="1"/>
                    <a:pt x="2208" y="3"/>
                    <a:pt x="2259" y="9"/>
                  </a:cubicBezTo>
                  <a:cubicBezTo>
                    <a:pt x="2310" y="14"/>
                    <a:pt x="2361" y="21"/>
                    <a:pt x="2412" y="31"/>
                  </a:cubicBezTo>
                  <a:cubicBezTo>
                    <a:pt x="2513" y="50"/>
                    <a:pt x="2612" y="75"/>
                    <a:pt x="2711" y="104"/>
                  </a:cubicBezTo>
                  <a:cubicBezTo>
                    <a:pt x="2736" y="111"/>
                    <a:pt x="2760" y="117"/>
                    <a:pt x="2785" y="124"/>
                  </a:cubicBezTo>
                  <a:cubicBezTo>
                    <a:pt x="2797" y="128"/>
                    <a:pt x="2810" y="130"/>
                    <a:pt x="2822" y="134"/>
                  </a:cubicBezTo>
                  <a:cubicBezTo>
                    <a:pt x="2841" y="138"/>
                    <a:pt x="2841" y="138"/>
                    <a:pt x="2841" y="138"/>
                  </a:cubicBezTo>
                  <a:cubicBezTo>
                    <a:pt x="2847" y="140"/>
                    <a:pt x="2854" y="141"/>
                    <a:pt x="2860" y="142"/>
                  </a:cubicBezTo>
                  <a:cubicBezTo>
                    <a:pt x="2885" y="148"/>
                    <a:pt x="2910" y="153"/>
                    <a:pt x="2935" y="158"/>
                  </a:cubicBezTo>
                  <a:cubicBezTo>
                    <a:pt x="2948" y="160"/>
                    <a:pt x="2960" y="163"/>
                    <a:pt x="2973" y="165"/>
                  </a:cubicBezTo>
                  <a:cubicBezTo>
                    <a:pt x="3011" y="171"/>
                    <a:pt x="3011" y="171"/>
                    <a:pt x="3011" y="171"/>
                  </a:cubicBezTo>
                  <a:cubicBezTo>
                    <a:pt x="3024" y="173"/>
                    <a:pt x="3036" y="175"/>
                    <a:pt x="3049" y="176"/>
                  </a:cubicBezTo>
                  <a:cubicBezTo>
                    <a:pt x="3062" y="178"/>
                    <a:pt x="3074" y="180"/>
                    <a:pt x="3087" y="182"/>
                  </a:cubicBezTo>
                  <a:cubicBezTo>
                    <a:pt x="3113" y="185"/>
                    <a:pt x="3138" y="189"/>
                    <a:pt x="3163" y="191"/>
                  </a:cubicBezTo>
                  <a:cubicBezTo>
                    <a:pt x="3202" y="195"/>
                    <a:pt x="3202" y="195"/>
                    <a:pt x="3202" y="195"/>
                  </a:cubicBezTo>
                  <a:cubicBezTo>
                    <a:pt x="3240" y="199"/>
                    <a:pt x="3240" y="199"/>
                    <a:pt x="3240" y="199"/>
                  </a:cubicBezTo>
                  <a:cubicBezTo>
                    <a:pt x="3266" y="202"/>
                    <a:pt x="3291" y="204"/>
                    <a:pt x="3317" y="206"/>
                  </a:cubicBezTo>
                  <a:cubicBezTo>
                    <a:pt x="3419" y="214"/>
                    <a:pt x="3521" y="220"/>
                    <a:pt x="3624" y="226"/>
                  </a:cubicBezTo>
                  <a:cubicBezTo>
                    <a:pt x="3662" y="228"/>
                    <a:pt x="3662" y="228"/>
                    <a:pt x="3662" y="228"/>
                  </a:cubicBezTo>
                  <a:cubicBezTo>
                    <a:pt x="3675" y="229"/>
                    <a:pt x="3688" y="230"/>
                    <a:pt x="3701" y="232"/>
                  </a:cubicBezTo>
                  <a:cubicBezTo>
                    <a:pt x="3726" y="234"/>
                    <a:pt x="3752" y="239"/>
                    <a:pt x="3777" y="243"/>
                  </a:cubicBezTo>
                  <a:cubicBezTo>
                    <a:pt x="3827" y="253"/>
                    <a:pt x="3877" y="265"/>
                    <a:pt x="3927" y="275"/>
                  </a:cubicBezTo>
                  <a:cubicBezTo>
                    <a:pt x="3952" y="280"/>
                    <a:pt x="3978" y="285"/>
                    <a:pt x="4003" y="288"/>
                  </a:cubicBezTo>
                  <a:cubicBezTo>
                    <a:pt x="4029" y="291"/>
                    <a:pt x="4054" y="294"/>
                    <a:pt x="4080" y="295"/>
                  </a:cubicBezTo>
                  <a:cubicBezTo>
                    <a:pt x="4234" y="299"/>
                    <a:pt x="4234" y="299"/>
                    <a:pt x="4234" y="299"/>
                  </a:cubicBezTo>
                  <a:cubicBezTo>
                    <a:pt x="4439" y="304"/>
                    <a:pt x="4644" y="310"/>
                    <a:pt x="4849" y="3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63">
              <a:extLst>
                <a:ext uri="{FF2B5EF4-FFF2-40B4-BE49-F238E27FC236}">
                  <a16:creationId xmlns:a16="http://schemas.microsoft.com/office/drawing/2014/main" id="{E5F9C16E-7DE0-912F-C832-DED6A1CA5E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3750" y="4183063"/>
              <a:ext cx="12112625" cy="960438"/>
            </a:xfrm>
            <a:custGeom>
              <a:avLst/>
              <a:gdLst>
                <a:gd name="T0" fmla="*/ 4232 w 4849"/>
                <a:gd name="T1" fmla="*/ 310 h 384"/>
                <a:gd name="T2" fmla="*/ 3923 w 4849"/>
                <a:gd name="T3" fmla="*/ 303 h 384"/>
                <a:gd name="T4" fmla="*/ 3693 w 4849"/>
                <a:gd name="T5" fmla="*/ 275 h 384"/>
                <a:gd name="T6" fmla="*/ 3461 w 4849"/>
                <a:gd name="T7" fmla="*/ 270 h 384"/>
                <a:gd name="T8" fmla="*/ 3346 w 4849"/>
                <a:gd name="T9" fmla="*/ 265 h 384"/>
                <a:gd name="T10" fmla="*/ 3000 w 4849"/>
                <a:gd name="T11" fmla="*/ 229 h 384"/>
                <a:gd name="T12" fmla="*/ 2403 w 4849"/>
                <a:gd name="T13" fmla="*/ 69 h 384"/>
                <a:gd name="T14" fmla="*/ 2215 w 4849"/>
                <a:gd name="T15" fmla="*/ 27 h 384"/>
                <a:gd name="T16" fmla="*/ 2158 w 4849"/>
                <a:gd name="T17" fmla="*/ 18 h 384"/>
                <a:gd name="T18" fmla="*/ 2101 w 4849"/>
                <a:gd name="T19" fmla="*/ 11 h 384"/>
                <a:gd name="T20" fmla="*/ 2043 w 4849"/>
                <a:gd name="T21" fmla="*/ 6 h 384"/>
                <a:gd name="T22" fmla="*/ 1946 w 4849"/>
                <a:gd name="T23" fmla="*/ 4 h 384"/>
                <a:gd name="T24" fmla="*/ 1485 w 4849"/>
                <a:gd name="T25" fmla="*/ 39 h 384"/>
                <a:gd name="T26" fmla="*/ 1180 w 4849"/>
                <a:gd name="T27" fmla="*/ 88 h 384"/>
                <a:gd name="T28" fmla="*/ 1033 w 4849"/>
                <a:gd name="T29" fmla="*/ 136 h 384"/>
                <a:gd name="T30" fmla="*/ 830 w 4849"/>
                <a:gd name="T31" fmla="*/ 247 h 384"/>
                <a:gd name="T32" fmla="*/ 779 w 4849"/>
                <a:gd name="T33" fmla="*/ 273 h 384"/>
                <a:gd name="T34" fmla="*/ 744 w 4849"/>
                <a:gd name="T35" fmla="*/ 290 h 384"/>
                <a:gd name="T36" fmla="*/ 689 w 4849"/>
                <a:gd name="T37" fmla="*/ 310 h 384"/>
                <a:gd name="T38" fmla="*/ 652 w 4849"/>
                <a:gd name="T39" fmla="*/ 321 h 384"/>
                <a:gd name="T40" fmla="*/ 309 w 4849"/>
                <a:gd name="T41" fmla="*/ 376 h 384"/>
                <a:gd name="T42" fmla="*/ 309 w 4849"/>
                <a:gd name="T43" fmla="*/ 375 h 384"/>
                <a:gd name="T44" fmla="*/ 652 w 4849"/>
                <a:gd name="T45" fmla="*/ 319 h 384"/>
                <a:gd name="T46" fmla="*/ 689 w 4849"/>
                <a:gd name="T47" fmla="*/ 308 h 384"/>
                <a:gd name="T48" fmla="*/ 743 w 4849"/>
                <a:gd name="T49" fmla="*/ 288 h 384"/>
                <a:gd name="T50" fmla="*/ 778 w 4849"/>
                <a:gd name="T51" fmla="*/ 271 h 384"/>
                <a:gd name="T52" fmla="*/ 829 w 4849"/>
                <a:gd name="T53" fmla="*/ 245 h 384"/>
                <a:gd name="T54" fmla="*/ 1032 w 4849"/>
                <a:gd name="T55" fmla="*/ 133 h 384"/>
                <a:gd name="T56" fmla="*/ 1179 w 4849"/>
                <a:gd name="T57" fmla="*/ 85 h 384"/>
                <a:gd name="T58" fmla="*/ 1484 w 4849"/>
                <a:gd name="T59" fmla="*/ 36 h 384"/>
                <a:gd name="T60" fmla="*/ 1946 w 4849"/>
                <a:gd name="T61" fmla="*/ 0 h 384"/>
                <a:gd name="T62" fmla="*/ 2043 w 4849"/>
                <a:gd name="T63" fmla="*/ 3 h 384"/>
                <a:gd name="T64" fmla="*/ 2101 w 4849"/>
                <a:gd name="T65" fmla="*/ 7 h 384"/>
                <a:gd name="T66" fmla="*/ 2159 w 4849"/>
                <a:gd name="T67" fmla="*/ 14 h 384"/>
                <a:gd name="T68" fmla="*/ 2216 w 4849"/>
                <a:gd name="T69" fmla="*/ 23 h 384"/>
                <a:gd name="T70" fmla="*/ 2404 w 4849"/>
                <a:gd name="T71" fmla="*/ 66 h 384"/>
                <a:gd name="T72" fmla="*/ 3000 w 4849"/>
                <a:gd name="T73" fmla="*/ 226 h 384"/>
                <a:gd name="T74" fmla="*/ 3346 w 4849"/>
                <a:gd name="T75" fmla="*/ 262 h 384"/>
                <a:gd name="T76" fmla="*/ 3461 w 4849"/>
                <a:gd name="T77" fmla="*/ 267 h 384"/>
                <a:gd name="T78" fmla="*/ 3693 w 4849"/>
                <a:gd name="T79" fmla="*/ 272 h 384"/>
                <a:gd name="T80" fmla="*/ 3923 w 4849"/>
                <a:gd name="T81" fmla="*/ 301 h 384"/>
                <a:gd name="T82" fmla="*/ 4232 w 4849"/>
                <a:gd name="T83" fmla="*/ 308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49" h="384">
                  <a:moveTo>
                    <a:pt x="4849" y="327"/>
                  </a:moveTo>
                  <a:cubicBezTo>
                    <a:pt x="4644" y="314"/>
                    <a:pt x="4438" y="309"/>
                    <a:pt x="4232" y="310"/>
                  </a:cubicBezTo>
                  <a:cubicBezTo>
                    <a:pt x="4180" y="310"/>
                    <a:pt x="4129" y="310"/>
                    <a:pt x="4077" y="311"/>
                  </a:cubicBezTo>
                  <a:cubicBezTo>
                    <a:pt x="4026" y="312"/>
                    <a:pt x="3974" y="309"/>
                    <a:pt x="3923" y="303"/>
                  </a:cubicBezTo>
                  <a:cubicBezTo>
                    <a:pt x="3872" y="297"/>
                    <a:pt x="3821" y="289"/>
                    <a:pt x="3770" y="282"/>
                  </a:cubicBezTo>
                  <a:cubicBezTo>
                    <a:pt x="3744" y="279"/>
                    <a:pt x="3719" y="277"/>
                    <a:pt x="3693" y="275"/>
                  </a:cubicBezTo>
                  <a:cubicBezTo>
                    <a:pt x="3667" y="273"/>
                    <a:pt x="3642" y="273"/>
                    <a:pt x="3616" y="273"/>
                  </a:cubicBezTo>
                  <a:cubicBezTo>
                    <a:pt x="3564" y="272"/>
                    <a:pt x="3513" y="271"/>
                    <a:pt x="3461" y="270"/>
                  </a:cubicBezTo>
                  <a:cubicBezTo>
                    <a:pt x="3436" y="269"/>
                    <a:pt x="3410" y="268"/>
                    <a:pt x="3384" y="266"/>
                  </a:cubicBezTo>
                  <a:cubicBezTo>
                    <a:pt x="3346" y="265"/>
                    <a:pt x="3346" y="265"/>
                    <a:pt x="3346" y="265"/>
                  </a:cubicBezTo>
                  <a:cubicBezTo>
                    <a:pt x="3307" y="262"/>
                    <a:pt x="3307" y="262"/>
                    <a:pt x="3307" y="262"/>
                  </a:cubicBezTo>
                  <a:cubicBezTo>
                    <a:pt x="3204" y="256"/>
                    <a:pt x="3102" y="245"/>
                    <a:pt x="3000" y="229"/>
                  </a:cubicBezTo>
                  <a:cubicBezTo>
                    <a:pt x="2898" y="213"/>
                    <a:pt x="2797" y="191"/>
                    <a:pt x="2699" y="160"/>
                  </a:cubicBezTo>
                  <a:cubicBezTo>
                    <a:pt x="2600" y="129"/>
                    <a:pt x="2503" y="96"/>
                    <a:pt x="2403" y="69"/>
                  </a:cubicBezTo>
                  <a:cubicBezTo>
                    <a:pt x="2354" y="56"/>
                    <a:pt x="2303" y="44"/>
                    <a:pt x="2253" y="34"/>
                  </a:cubicBezTo>
                  <a:cubicBezTo>
                    <a:pt x="2215" y="27"/>
                    <a:pt x="2215" y="27"/>
                    <a:pt x="2215" y="27"/>
                  </a:cubicBezTo>
                  <a:cubicBezTo>
                    <a:pt x="2202" y="25"/>
                    <a:pt x="2190" y="23"/>
                    <a:pt x="2177" y="21"/>
                  </a:cubicBezTo>
                  <a:cubicBezTo>
                    <a:pt x="2171" y="20"/>
                    <a:pt x="2164" y="19"/>
                    <a:pt x="2158" y="18"/>
                  </a:cubicBezTo>
                  <a:cubicBezTo>
                    <a:pt x="2139" y="15"/>
                    <a:pt x="2139" y="15"/>
                    <a:pt x="2139" y="15"/>
                  </a:cubicBezTo>
                  <a:cubicBezTo>
                    <a:pt x="2126" y="14"/>
                    <a:pt x="2113" y="12"/>
                    <a:pt x="2101" y="11"/>
                  </a:cubicBezTo>
                  <a:cubicBezTo>
                    <a:pt x="2062" y="8"/>
                    <a:pt x="2062" y="8"/>
                    <a:pt x="2062" y="8"/>
                  </a:cubicBezTo>
                  <a:cubicBezTo>
                    <a:pt x="2056" y="7"/>
                    <a:pt x="2049" y="7"/>
                    <a:pt x="2043" y="6"/>
                  </a:cubicBezTo>
                  <a:cubicBezTo>
                    <a:pt x="2024" y="5"/>
                    <a:pt x="2024" y="5"/>
                    <a:pt x="2024" y="5"/>
                  </a:cubicBezTo>
                  <a:cubicBezTo>
                    <a:pt x="1998" y="4"/>
                    <a:pt x="1972" y="4"/>
                    <a:pt x="1946" y="4"/>
                  </a:cubicBezTo>
                  <a:cubicBezTo>
                    <a:pt x="1895" y="4"/>
                    <a:pt x="1844" y="8"/>
                    <a:pt x="1792" y="13"/>
                  </a:cubicBezTo>
                  <a:cubicBezTo>
                    <a:pt x="1690" y="21"/>
                    <a:pt x="1587" y="28"/>
                    <a:pt x="1485" y="39"/>
                  </a:cubicBezTo>
                  <a:cubicBezTo>
                    <a:pt x="1433" y="44"/>
                    <a:pt x="1382" y="51"/>
                    <a:pt x="1331" y="58"/>
                  </a:cubicBezTo>
                  <a:cubicBezTo>
                    <a:pt x="1281" y="66"/>
                    <a:pt x="1230" y="76"/>
                    <a:pt x="1180" y="88"/>
                  </a:cubicBezTo>
                  <a:cubicBezTo>
                    <a:pt x="1155" y="94"/>
                    <a:pt x="1130" y="101"/>
                    <a:pt x="1106" y="109"/>
                  </a:cubicBezTo>
                  <a:cubicBezTo>
                    <a:pt x="1081" y="116"/>
                    <a:pt x="1057" y="126"/>
                    <a:pt x="1033" y="136"/>
                  </a:cubicBezTo>
                  <a:cubicBezTo>
                    <a:pt x="986" y="157"/>
                    <a:pt x="942" y="182"/>
                    <a:pt x="897" y="208"/>
                  </a:cubicBezTo>
                  <a:cubicBezTo>
                    <a:pt x="875" y="221"/>
                    <a:pt x="853" y="234"/>
                    <a:pt x="830" y="247"/>
                  </a:cubicBezTo>
                  <a:cubicBezTo>
                    <a:pt x="819" y="253"/>
                    <a:pt x="807" y="259"/>
                    <a:pt x="796" y="265"/>
                  </a:cubicBezTo>
                  <a:cubicBezTo>
                    <a:pt x="779" y="273"/>
                    <a:pt x="779" y="273"/>
                    <a:pt x="779" y="273"/>
                  </a:cubicBezTo>
                  <a:cubicBezTo>
                    <a:pt x="773" y="276"/>
                    <a:pt x="767" y="279"/>
                    <a:pt x="761" y="282"/>
                  </a:cubicBezTo>
                  <a:cubicBezTo>
                    <a:pt x="744" y="290"/>
                    <a:pt x="744" y="290"/>
                    <a:pt x="744" y="290"/>
                  </a:cubicBezTo>
                  <a:cubicBezTo>
                    <a:pt x="738" y="292"/>
                    <a:pt x="732" y="295"/>
                    <a:pt x="726" y="297"/>
                  </a:cubicBezTo>
                  <a:cubicBezTo>
                    <a:pt x="714" y="302"/>
                    <a:pt x="702" y="306"/>
                    <a:pt x="689" y="310"/>
                  </a:cubicBezTo>
                  <a:cubicBezTo>
                    <a:pt x="683" y="312"/>
                    <a:pt x="677" y="314"/>
                    <a:pt x="671" y="316"/>
                  </a:cubicBezTo>
                  <a:cubicBezTo>
                    <a:pt x="652" y="321"/>
                    <a:pt x="652" y="321"/>
                    <a:pt x="652" y="321"/>
                  </a:cubicBezTo>
                  <a:cubicBezTo>
                    <a:pt x="615" y="330"/>
                    <a:pt x="615" y="330"/>
                    <a:pt x="615" y="330"/>
                  </a:cubicBezTo>
                  <a:cubicBezTo>
                    <a:pt x="514" y="353"/>
                    <a:pt x="412" y="368"/>
                    <a:pt x="309" y="376"/>
                  </a:cubicBezTo>
                  <a:cubicBezTo>
                    <a:pt x="206" y="383"/>
                    <a:pt x="103" y="384"/>
                    <a:pt x="0" y="377"/>
                  </a:cubicBezTo>
                  <a:cubicBezTo>
                    <a:pt x="103" y="384"/>
                    <a:pt x="206" y="383"/>
                    <a:pt x="309" y="375"/>
                  </a:cubicBezTo>
                  <a:cubicBezTo>
                    <a:pt x="412" y="366"/>
                    <a:pt x="514" y="351"/>
                    <a:pt x="614" y="328"/>
                  </a:cubicBezTo>
                  <a:cubicBezTo>
                    <a:pt x="652" y="319"/>
                    <a:pt x="652" y="319"/>
                    <a:pt x="652" y="319"/>
                  </a:cubicBezTo>
                  <a:cubicBezTo>
                    <a:pt x="670" y="314"/>
                    <a:pt x="670" y="314"/>
                    <a:pt x="670" y="314"/>
                  </a:cubicBezTo>
                  <a:cubicBezTo>
                    <a:pt x="676" y="312"/>
                    <a:pt x="683" y="310"/>
                    <a:pt x="689" y="308"/>
                  </a:cubicBezTo>
                  <a:cubicBezTo>
                    <a:pt x="701" y="304"/>
                    <a:pt x="713" y="300"/>
                    <a:pt x="725" y="295"/>
                  </a:cubicBezTo>
                  <a:cubicBezTo>
                    <a:pt x="731" y="293"/>
                    <a:pt x="737" y="290"/>
                    <a:pt x="743" y="288"/>
                  </a:cubicBezTo>
                  <a:cubicBezTo>
                    <a:pt x="760" y="280"/>
                    <a:pt x="760" y="280"/>
                    <a:pt x="760" y="280"/>
                  </a:cubicBezTo>
                  <a:cubicBezTo>
                    <a:pt x="766" y="277"/>
                    <a:pt x="772" y="274"/>
                    <a:pt x="778" y="271"/>
                  </a:cubicBezTo>
                  <a:cubicBezTo>
                    <a:pt x="795" y="263"/>
                    <a:pt x="795" y="263"/>
                    <a:pt x="795" y="263"/>
                  </a:cubicBezTo>
                  <a:cubicBezTo>
                    <a:pt x="806" y="257"/>
                    <a:pt x="818" y="251"/>
                    <a:pt x="829" y="245"/>
                  </a:cubicBezTo>
                  <a:cubicBezTo>
                    <a:pt x="852" y="232"/>
                    <a:pt x="874" y="219"/>
                    <a:pt x="896" y="206"/>
                  </a:cubicBezTo>
                  <a:cubicBezTo>
                    <a:pt x="941" y="180"/>
                    <a:pt x="985" y="155"/>
                    <a:pt x="1032" y="133"/>
                  </a:cubicBezTo>
                  <a:cubicBezTo>
                    <a:pt x="1056" y="123"/>
                    <a:pt x="1080" y="114"/>
                    <a:pt x="1105" y="106"/>
                  </a:cubicBezTo>
                  <a:cubicBezTo>
                    <a:pt x="1129" y="98"/>
                    <a:pt x="1154" y="92"/>
                    <a:pt x="1179" y="85"/>
                  </a:cubicBezTo>
                  <a:cubicBezTo>
                    <a:pt x="1229" y="73"/>
                    <a:pt x="1280" y="64"/>
                    <a:pt x="1331" y="56"/>
                  </a:cubicBezTo>
                  <a:cubicBezTo>
                    <a:pt x="1382" y="48"/>
                    <a:pt x="1433" y="41"/>
                    <a:pt x="1484" y="36"/>
                  </a:cubicBezTo>
                  <a:cubicBezTo>
                    <a:pt x="1587" y="25"/>
                    <a:pt x="1690" y="18"/>
                    <a:pt x="1792" y="9"/>
                  </a:cubicBezTo>
                  <a:cubicBezTo>
                    <a:pt x="1843" y="4"/>
                    <a:pt x="1895" y="1"/>
                    <a:pt x="1946" y="0"/>
                  </a:cubicBezTo>
                  <a:cubicBezTo>
                    <a:pt x="1972" y="0"/>
                    <a:pt x="1998" y="0"/>
                    <a:pt x="2024" y="2"/>
                  </a:cubicBezTo>
                  <a:cubicBezTo>
                    <a:pt x="2043" y="3"/>
                    <a:pt x="2043" y="3"/>
                    <a:pt x="2043" y="3"/>
                  </a:cubicBezTo>
                  <a:cubicBezTo>
                    <a:pt x="2050" y="3"/>
                    <a:pt x="2056" y="3"/>
                    <a:pt x="2062" y="4"/>
                  </a:cubicBezTo>
                  <a:cubicBezTo>
                    <a:pt x="2101" y="7"/>
                    <a:pt x="2101" y="7"/>
                    <a:pt x="2101" y="7"/>
                  </a:cubicBezTo>
                  <a:cubicBezTo>
                    <a:pt x="2114" y="8"/>
                    <a:pt x="2127" y="10"/>
                    <a:pt x="2139" y="12"/>
                  </a:cubicBezTo>
                  <a:cubicBezTo>
                    <a:pt x="2159" y="14"/>
                    <a:pt x="2159" y="14"/>
                    <a:pt x="2159" y="14"/>
                  </a:cubicBezTo>
                  <a:cubicBezTo>
                    <a:pt x="2165" y="15"/>
                    <a:pt x="2171" y="16"/>
                    <a:pt x="2178" y="17"/>
                  </a:cubicBezTo>
                  <a:cubicBezTo>
                    <a:pt x="2190" y="19"/>
                    <a:pt x="2203" y="21"/>
                    <a:pt x="2216" y="23"/>
                  </a:cubicBezTo>
                  <a:cubicBezTo>
                    <a:pt x="2254" y="30"/>
                    <a:pt x="2254" y="30"/>
                    <a:pt x="2254" y="30"/>
                  </a:cubicBezTo>
                  <a:cubicBezTo>
                    <a:pt x="2304" y="40"/>
                    <a:pt x="2355" y="52"/>
                    <a:pt x="2404" y="66"/>
                  </a:cubicBezTo>
                  <a:cubicBezTo>
                    <a:pt x="2504" y="92"/>
                    <a:pt x="2602" y="125"/>
                    <a:pt x="2700" y="156"/>
                  </a:cubicBezTo>
                  <a:cubicBezTo>
                    <a:pt x="2798" y="187"/>
                    <a:pt x="2899" y="210"/>
                    <a:pt x="3000" y="226"/>
                  </a:cubicBezTo>
                  <a:cubicBezTo>
                    <a:pt x="3102" y="242"/>
                    <a:pt x="3204" y="253"/>
                    <a:pt x="3307" y="259"/>
                  </a:cubicBezTo>
                  <a:cubicBezTo>
                    <a:pt x="3346" y="262"/>
                    <a:pt x="3346" y="262"/>
                    <a:pt x="3346" y="262"/>
                  </a:cubicBezTo>
                  <a:cubicBezTo>
                    <a:pt x="3384" y="264"/>
                    <a:pt x="3384" y="264"/>
                    <a:pt x="3384" y="264"/>
                  </a:cubicBezTo>
                  <a:cubicBezTo>
                    <a:pt x="3410" y="265"/>
                    <a:pt x="3436" y="266"/>
                    <a:pt x="3461" y="267"/>
                  </a:cubicBezTo>
                  <a:cubicBezTo>
                    <a:pt x="3513" y="268"/>
                    <a:pt x="3564" y="270"/>
                    <a:pt x="3616" y="270"/>
                  </a:cubicBezTo>
                  <a:cubicBezTo>
                    <a:pt x="3642" y="270"/>
                    <a:pt x="3667" y="271"/>
                    <a:pt x="3693" y="272"/>
                  </a:cubicBezTo>
                  <a:cubicBezTo>
                    <a:pt x="3719" y="274"/>
                    <a:pt x="3745" y="277"/>
                    <a:pt x="3770" y="280"/>
                  </a:cubicBezTo>
                  <a:cubicBezTo>
                    <a:pt x="3821" y="286"/>
                    <a:pt x="3872" y="295"/>
                    <a:pt x="3923" y="301"/>
                  </a:cubicBezTo>
                  <a:cubicBezTo>
                    <a:pt x="3974" y="307"/>
                    <a:pt x="4026" y="310"/>
                    <a:pt x="4077" y="309"/>
                  </a:cubicBezTo>
                  <a:cubicBezTo>
                    <a:pt x="4129" y="308"/>
                    <a:pt x="4180" y="308"/>
                    <a:pt x="4232" y="308"/>
                  </a:cubicBezTo>
                  <a:cubicBezTo>
                    <a:pt x="4438" y="308"/>
                    <a:pt x="4644" y="314"/>
                    <a:pt x="4849" y="3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64">
              <a:extLst>
                <a:ext uri="{FF2B5EF4-FFF2-40B4-BE49-F238E27FC236}">
                  <a16:creationId xmlns:a16="http://schemas.microsoft.com/office/drawing/2014/main" id="{6610377E-B421-6D6C-54E1-DA3E8BEA86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8513" y="4244975"/>
              <a:ext cx="12112625" cy="1038225"/>
            </a:xfrm>
            <a:custGeom>
              <a:avLst/>
              <a:gdLst>
                <a:gd name="T0" fmla="*/ 4228 w 4849"/>
                <a:gd name="T1" fmla="*/ 321 h 415"/>
                <a:gd name="T2" fmla="*/ 3995 w 4849"/>
                <a:gd name="T3" fmla="*/ 331 h 415"/>
                <a:gd name="T4" fmla="*/ 3763 w 4849"/>
                <a:gd name="T5" fmla="*/ 321 h 415"/>
                <a:gd name="T6" fmla="*/ 2988 w 4849"/>
                <a:gd name="T7" fmla="*/ 289 h 415"/>
                <a:gd name="T8" fmla="*/ 2648 w 4849"/>
                <a:gd name="T9" fmla="*/ 207 h 415"/>
                <a:gd name="T10" fmla="*/ 2612 w 4849"/>
                <a:gd name="T11" fmla="*/ 194 h 415"/>
                <a:gd name="T12" fmla="*/ 2393 w 4849"/>
                <a:gd name="T13" fmla="*/ 114 h 415"/>
                <a:gd name="T14" fmla="*/ 2282 w 4849"/>
                <a:gd name="T15" fmla="*/ 78 h 415"/>
                <a:gd name="T16" fmla="*/ 2245 w 4849"/>
                <a:gd name="T17" fmla="*/ 67 h 415"/>
                <a:gd name="T18" fmla="*/ 2056 w 4849"/>
                <a:gd name="T19" fmla="*/ 23 h 415"/>
                <a:gd name="T20" fmla="*/ 1999 w 4849"/>
                <a:gd name="T21" fmla="*/ 14 h 415"/>
                <a:gd name="T22" fmla="*/ 1941 w 4849"/>
                <a:gd name="T23" fmla="*/ 8 h 415"/>
                <a:gd name="T24" fmla="*/ 1844 w 4849"/>
                <a:gd name="T25" fmla="*/ 3 h 415"/>
                <a:gd name="T26" fmla="*/ 1824 w 4849"/>
                <a:gd name="T27" fmla="*/ 3 h 415"/>
                <a:gd name="T28" fmla="*/ 1747 w 4849"/>
                <a:gd name="T29" fmla="*/ 6 h 415"/>
                <a:gd name="T30" fmla="*/ 1631 w 4849"/>
                <a:gd name="T31" fmla="*/ 12 h 415"/>
                <a:gd name="T32" fmla="*/ 1322 w 4849"/>
                <a:gd name="T33" fmla="*/ 42 h 415"/>
                <a:gd name="T34" fmla="*/ 1151 w 4849"/>
                <a:gd name="T35" fmla="*/ 79 h 415"/>
                <a:gd name="T36" fmla="*/ 1096 w 4849"/>
                <a:gd name="T37" fmla="*/ 97 h 415"/>
                <a:gd name="T38" fmla="*/ 1042 w 4849"/>
                <a:gd name="T39" fmla="*/ 119 h 415"/>
                <a:gd name="T40" fmla="*/ 891 w 4849"/>
                <a:gd name="T41" fmla="*/ 205 h 415"/>
                <a:gd name="T42" fmla="*/ 724 w 4849"/>
                <a:gd name="T43" fmla="*/ 305 h 415"/>
                <a:gd name="T44" fmla="*/ 689 w 4849"/>
                <a:gd name="T45" fmla="*/ 321 h 415"/>
                <a:gd name="T46" fmla="*/ 310 w 4849"/>
                <a:gd name="T47" fmla="*/ 404 h 415"/>
                <a:gd name="T48" fmla="*/ 310 w 4849"/>
                <a:gd name="T49" fmla="*/ 403 h 415"/>
                <a:gd name="T50" fmla="*/ 688 w 4849"/>
                <a:gd name="T51" fmla="*/ 319 h 415"/>
                <a:gd name="T52" fmla="*/ 723 w 4849"/>
                <a:gd name="T53" fmla="*/ 303 h 415"/>
                <a:gd name="T54" fmla="*/ 889 w 4849"/>
                <a:gd name="T55" fmla="*/ 203 h 415"/>
                <a:gd name="T56" fmla="*/ 1041 w 4849"/>
                <a:gd name="T57" fmla="*/ 116 h 415"/>
                <a:gd name="T58" fmla="*/ 1095 w 4849"/>
                <a:gd name="T59" fmla="*/ 95 h 415"/>
                <a:gd name="T60" fmla="*/ 1150 w 4849"/>
                <a:gd name="T61" fmla="*/ 76 h 415"/>
                <a:gd name="T62" fmla="*/ 1321 w 4849"/>
                <a:gd name="T63" fmla="*/ 39 h 415"/>
                <a:gd name="T64" fmla="*/ 1630 w 4849"/>
                <a:gd name="T65" fmla="*/ 9 h 415"/>
                <a:gd name="T66" fmla="*/ 1747 w 4849"/>
                <a:gd name="T67" fmla="*/ 3 h 415"/>
                <a:gd name="T68" fmla="*/ 1824 w 4849"/>
                <a:gd name="T69" fmla="*/ 0 h 415"/>
                <a:gd name="T70" fmla="*/ 1844 w 4849"/>
                <a:gd name="T71" fmla="*/ 0 h 415"/>
                <a:gd name="T72" fmla="*/ 1941 w 4849"/>
                <a:gd name="T73" fmla="*/ 4 h 415"/>
                <a:gd name="T74" fmla="*/ 1999 w 4849"/>
                <a:gd name="T75" fmla="*/ 10 h 415"/>
                <a:gd name="T76" fmla="*/ 2057 w 4849"/>
                <a:gd name="T77" fmla="*/ 19 h 415"/>
                <a:gd name="T78" fmla="*/ 2246 w 4849"/>
                <a:gd name="T79" fmla="*/ 63 h 415"/>
                <a:gd name="T80" fmla="*/ 2283 w 4849"/>
                <a:gd name="T81" fmla="*/ 74 h 415"/>
                <a:gd name="T82" fmla="*/ 2394 w 4849"/>
                <a:gd name="T83" fmla="*/ 111 h 415"/>
                <a:gd name="T84" fmla="*/ 2613 w 4849"/>
                <a:gd name="T85" fmla="*/ 190 h 415"/>
                <a:gd name="T86" fmla="*/ 2650 w 4849"/>
                <a:gd name="T87" fmla="*/ 203 h 415"/>
                <a:gd name="T88" fmla="*/ 2988 w 4849"/>
                <a:gd name="T89" fmla="*/ 286 h 415"/>
                <a:gd name="T90" fmla="*/ 3763 w 4849"/>
                <a:gd name="T91" fmla="*/ 319 h 415"/>
                <a:gd name="T92" fmla="*/ 3995 w 4849"/>
                <a:gd name="T93" fmla="*/ 329 h 415"/>
                <a:gd name="T94" fmla="*/ 4228 w 4849"/>
                <a:gd name="T95" fmla="*/ 319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49" h="415">
                  <a:moveTo>
                    <a:pt x="4849" y="338"/>
                  </a:moveTo>
                  <a:cubicBezTo>
                    <a:pt x="4643" y="322"/>
                    <a:pt x="4435" y="316"/>
                    <a:pt x="4228" y="321"/>
                  </a:cubicBezTo>
                  <a:cubicBezTo>
                    <a:pt x="4176" y="322"/>
                    <a:pt x="4125" y="325"/>
                    <a:pt x="4073" y="327"/>
                  </a:cubicBezTo>
                  <a:cubicBezTo>
                    <a:pt x="4047" y="329"/>
                    <a:pt x="4021" y="330"/>
                    <a:pt x="3995" y="331"/>
                  </a:cubicBezTo>
                  <a:cubicBezTo>
                    <a:pt x="3970" y="331"/>
                    <a:pt x="3944" y="331"/>
                    <a:pt x="3918" y="330"/>
                  </a:cubicBezTo>
                  <a:cubicBezTo>
                    <a:pt x="3866" y="328"/>
                    <a:pt x="3814" y="324"/>
                    <a:pt x="3763" y="321"/>
                  </a:cubicBezTo>
                  <a:cubicBezTo>
                    <a:pt x="3711" y="318"/>
                    <a:pt x="3659" y="317"/>
                    <a:pt x="3608" y="320"/>
                  </a:cubicBezTo>
                  <a:cubicBezTo>
                    <a:pt x="3401" y="328"/>
                    <a:pt x="3193" y="321"/>
                    <a:pt x="2988" y="289"/>
                  </a:cubicBezTo>
                  <a:cubicBezTo>
                    <a:pt x="2885" y="273"/>
                    <a:pt x="2784" y="251"/>
                    <a:pt x="2685" y="219"/>
                  </a:cubicBezTo>
                  <a:cubicBezTo>
                    <a:pt x="2648" y="207"/>
                    <a:pt x="2648" y="207"/>
                    <a:pt x="2648" y="207"/>
                  </a:cubicBezTo>
                  <a:cubicBezTo>
                    <a:pt x="2630" y="200"/>
                    <a:pt x="2630" y="200"/>
                    <a:pt x="2630" y="200"/>
                  </a:cubicBezTo>
                  <a:cubicBezTo>
                    <a:pt x="2612" y="194"/>
                    <a:pt x="2612" y="194"/>
                    <a:pt x="2612" y="194"/>
                  </a:cubicBezTo>
                  <a:cubicBezTo>
                    <a:pt x="2539" y="167"/>
                    <a:pt x="2539" y="167"/>
                    <a:pt x="2539" y="167"/>
                  </a:cubicBezTo>
                  <a:cubicBezTo>
                    <a:pt x="2490" y="149"/>
                    <a:pt x="2441" y="131"/>
                    <a:pt x="2393" y="114"/>
                  </a:cubicBezTo>
                  <a:cubicBezTo>
                    <a:pt x="2368" y="106"/>
                    <a:pt x="2344" y="98"/>
                    <a:pt x="2319" y="90"/>
                  </a:cubicBezTo>
                  <a:cubicBezTo>
                    <a:pt x="2307" y="86"/>
                    <a:pt x="2294" y="82"/>
                    <a:pt x="2282" y="78"/>
                  </a:cubicBezTo>
                  <a:cubicBezTo>
                    <a:pt x="2263" y="72"/>
                    <a:pt x="2263" y="72"/>
                    <a:pt x="2263" y="72"/>
                  </a:cubicBezTo>
                  <a:cubicBezTo>
                    <a:pt x="2245" y="67"/>
                    <a:pt x="2245" y="67"/>
                    <a:pt x="2245" y="67"/>
                  </a:cubicBezTo>
                  <a:cubicBezTo>
                    <a:pt x="2195" y="52"/>
                    <a:pt x="2145" y="40"/>
                    <a:pt x="2094" y="30"/>
                  </a:cubicBezTo>
                  <a:cubicBezTo>
                    <a:pt x="2056" y="23"/>
                    <a:pt x="2056" y="23"/>
                    <a:pt x="2056" y="23"/>
                  </a:cubicBezTo>
                  <a:cubicBezTo>
                    <a:pt x="2043" y="20"/>
                    <a:pt x="2030" y="19"/>
                    <a:pt x="2018" y="17"/>
                  </a:cubicBezTo>
                  <a:cubicBezTo>
                    <a:pt x="1999" y="14"/>
                    <a:pt x="1999" y="14"/>
                    <a:pt x="1999" y="14"/>
                  </a:cubicBezTo>
                  <a:cubicBezTo>
                    <a:pt x="1979" y="12"/>
                    <a:pt x="1979" y="12"/>
                    <a:pt x="1979" y="12"/>
                  </a:cubicBezTo>
                  <a:cubicBezTo>
                    <a:pt x="1966" y="10"/>
                    <a:pt x="1954" y="9"/>
                    <a:pt x="1941" y="8"/>
                  </a:cubicBezTo>
                  <a:cubicBezTo>
                    <a:pt x="1915" y="6"/>
                    <a:pt x="1889" y="4"/>
                    <a:pt x="1863" y="4"/>
                  </a:cubicBezTo>
                  <a:cubicBezTo>
                    <a:pt x="1844" y="3"/>
                    <a:pt x="1844" y="3"/>
                    <a:pt x="1844" y="3"/>
                  </a:cubicBezTo>
                  <a:cubicBezTo>
                    <a:pt x="1834" y="3"/>
                    <a:pt x="1834" y="3"/>
                    <a:pt x="1834" y="3"/>
                  </a:cubicBezTo>
                  <a:cubicBezTo>
                    <a:pt x="1831" y="3"/>
                    <a:pt x="1828" y="3"/>
                    <a:pt x="1824" y="3"/>
                  </a:cubicBezTo>
                  <a:cubicBezTo>
                    <a:pt x="1786" y="4"/>
                    <a:pt x="1786" y="4"/>
                    <a:pt x="1786" y="4"/>
                  </a:cubicBezTo>
                  <a:cubicBezTo>
                    <a:pt x="1773" y="4"/>
                    <a:pt x="1760" y="5"/>
                    <a:pt x="1747" y="6"/>
                  </a:cubicBezTo>
                  <a:cubicBezTo>
                    <a:pt x="1708" y="8"/>
                    <a:pt x="1708" y="8"/>
                    <a:pt x="1708" y="8"/>
                  </a:cubicBezTo>
                  <a:cubicBezTo>
                    <a:pt x="1682" y="9"/>
                    <a:pt x="1656" y="10"/>
                    <a:pt x="1631" y="12"/>
                  </a:cubicBezTo>
                  <a:cubicBezTo>
                    <a:pt x="1579" y="15"/>
                    <a:pt x="1527" y="18"/>
                    <a:pt x="1476" y="23"/>
                  </a:cubicBezTo>
                  <a:cubicBezTo>
                    <a:pt x="1424" y="28"/>
                    <a:pt x="1373" y="34"/>
                    <a:pt x="1322" y="42"/>
                  </a:cubicBezTo>
                  <a:cubicBezTo>
                    <a:pt x="1271" y="50"/>
                    <a:pt x="1220" y="60"/>
                    <a:pt x="1170" y="74"/>
                  </a:cubicBezTo>
                  <a:cubicBezTo>
                    <a:pt x="1151" y="79"/>
                    <a:pt x="1151" y="79"/>
                    <a:pt x="1151" y="79"/>
                  </a:cubicBezTo>
                  <a:cubicBezTo>
                    <a:pt x="1145" y="81"/>
                    <a:pt x="1139" y="83"/>
                    <a:pt x="1133" y="85"/>
                  </a:cubicBezTo>
                  <a:cubicBezTo>
                    <a:pt x="1120" y="89"/>
                    <a:pt x="1108" y="92"/>
                    <a:pt x="1096" y="97"/>
                  </a:cubicBezTo>
                  <a:cubicBezTo>
                    <a:pt x="1084" y="102"/>
                    <a:pt x="1072" y="106"/>
                    <a:pt x="1060" y="111"/>
                  </a:cubicBezTo>
                  <a:cubicBezTo>
                    <a:pt x="1042" y="119"/>
                    <a:pt x="1042" y="119"/>
                    <a:pt x="1042" y="119"/>
                  </a:cubicBezTo>
                  <a:cubicBezTo>
                    <a:pt x="1025" y="127"/>
                    <a:pt x="1025" y="127"/>
                    <a:pt x="1025" y="127"/>
                  </a:cubicBezTo>
                  <a:cubicBezTo>
                    <a:pt x="978" y="150"/>
                    <a:pt x="934" y="178"/>
                    <a:pt x="891" y="205"/>
                  </a:cubicBezTo>
                  <a:cubicBezTo>
                    <a:pt x="847" y="234"/>
                    <a:pt x="804" y="262"/>
                    <a:pt x="758" y="287"/>
                  </a:cubicBezTo>
                  <a:cubicBezTo>
                    <a:pt x="747" y="293"/>
                    <a:pt x="735" y="299"/>
                    <a:pt x="724" y="305"/>
                  </a:cubicBezTo>
                  <a:cubicBezTo>
                    <a:pt x="718" y="308"/>
                    <a:pt x="712" y="310"/>
                    <a:pt x="706" y="313"/>
                  </a:cubicBezTo>
                  <a:cubicBezTo>
                    <a:pt x="700" y="316"/>
                    <a:pt x="694" y="318"/>
                    <a:pt x="689" y="321"/>
                  </a:cubicBezTo>
                  <a:cubicBezTo>
                    <a:pt x="665" y="331"/>
                    <a:pt x="640" y="340"/>
                    <a:pt x="615" y="347"/>
                  </a:cubicBezTo>
                  <a:cubicBezTo>
                    <a:pt x="516" y="375"/>
                    <a:pt x="413" y="394"/>
                    <a:pt x="310" y="404"/>
                  </a:cubicBezTo>
                  <a:cubicBezTo>
                    <a:pt x="207" y="414"/>
                    <a:pt x="103" y="415"/>
                    <a:pt x="0" y="405"/>
                  </a:cubicBezTo>
                  <a:cubicBezTo>
                    <a:pt x="103" y="415"/>
                    <a:pt x="207" y="413"/>
                    <a:pt x="310" y="403"/>
                  </a:cubicBezTo>
                  <a:cubicBezTo>
                    <a:pt x="413" y="393"/>
                    <a:pt x="515" y="374"/>
                    <a:pt x="615" y="345"/>
                  </a:cubicBezTo>
                  <a:cubicBezTo>
                    <a:pt x="639" y="338"/>
                    <a:pt x="664" y="329"/>
                    <a:pt x="688" y="319"/>
                  </a:cubicBezTo>
                  <a:cubicBezTo>
                    <a:pt x="694" y="317"/>
                    <a:pt x="699" y="314"/>
                    <a:pt x="705" y="311"/>
                  </a:cubicBezTo>
                  <a:cubicBezTo>
                    <a:pt x="711" y="308"/>
                    <a:pt x="717" y="306"/>
                    <a:pt x="723" y="303"/>
                  </a:cubicBezTo>
                  <a:cubicBezTo>
                    <a:pt x="734" y="297"/>
                    <a:pt x="746" y="291"/>
                    <a:pt x="757" y="285"/>
                  </a:cubicBezTo>
                  <a:cubicBezTo>
                    <a:pt x="803" y="260"/>
                    <a:pt x="846" y="232"/>
                    <a:pt x="889" y="203"/>
                  </a:cubicBezTo>
                  <a:cubicBezTo>
                    <a:pt x="933" y="175"/>
                    <a:pt x="977" y="148"/>
                    <a:pt x="1023" y="125"/>
                  </a:cubicBezTo>
                  <a:cubicBezTo>
                    <a:pt x="1041" y="116"/>
                    <a:pt x="1041" y="116"/>
                    <a:pt x="1041" y="116"/>
                  </a:cubicBezTo>
                  <a:cubicBezTo>
                    <a:pt x="1059" y="109"/>
                    <a:pt x="1059" y="109"/>
                    <a:pt x="1059" y="109"/>
                  </a:cubicBezTo>
                  <a:cubicBezTo>
                    <a:pt x="1071" y="103"/>
                    <a:pt x="1083" y="99"/>
                    <a:pt x="1095" y="95"/>
                  </a:cubicBezTo>
                  <a:cubicBezTo>
                    <a:pt x="1107" y="90"/>
                    <a:pt x="1120" y="86"/>
                    <a:pt x="1132" y="82"/>
                  </a:cubicBezTo>
                  <a:cubicBezTo>
                    <a:pt x="1138" y="80"/>
                    <a:pt x="1144" y="78"/>
                    <a:pt x="1150" y="76"/>
                  </a:cubicBezTo>
                  <a:cubicBezTo>
                    <a:pt x="1169" y="71"/>
                    <a:pt x="1169" y="71"/>
                    <a:pt x="1169" y="71"/>
                  </a:cubicBezTo>
                  <a:cubicBezTo>
                    <a:pt x="1219" y="58"/>
                    <a:pt x="1270" y="47"/>
                    <a:pt x="1321" y="39"/>
                  </a:cubicBezTo>
                  <a:cubicBezTo>
                    <a:pt x="1372" y="31"/>
                    <a:pt x="1424" y="25"/>
                    <a:pt x="1475" y="20"/>
                  </a:cubicBezTo>
                  <a:cubicBezTo>
                    <a:pt x="1527" y="15"/>
                    <a:pt x="1579" y="12"/>
                    <a:pt x="1630" y="9"/>
                  </a:cubicBezTo>
                  <a:cubicBezTo>
                    <a:pt x="1656" y="7"/>
                    <a:pt x="1682" y="6"/>
                    <a:pt x="1708" y="4"/>
                  </a:cubicBezTo>
                  <a:cubicBezTo>
                    <a:pt x="1747" y="3"/>
                    <a:pt x="1747" y="3"/>
                    <a:pt x="1747" y="3"/>
                  </a:cubicBezTo>
                  <a:cubicBezTo>
                    <a:pt x="1760" y="2"/>
                    <a:pt x="1773" y="1"/>
                    <a:pt x="1786" y="1"/>
                  </a:cubicBezTo>
                  <a:cubicBezTo>
                    <a:pt x="1824" y="0"/>
                    <a:pt x="1824" y="0"/>
                    <a:pt x="1824" y="0"/>
                  </a:cubicBezTo>
                  <a:cubicBezTo>
                    <a:pt x="1828" y="0"/>
                    <a:pt x="1831" y="0"/>
                    <a:pt x="1834" y="0"/>
                  </a:cubicBezTo>
                  <a:cubicBezTo>
                    <a:pt x="1844" y="0"/>
                    <a:pt x="1844" y="0"/>
                    <a:pt x="1844" y="0"/>
                  </a:cubicBezTo>
                  <a:cubicBezTo>
                    <a:pt x="1863" y="0"/>
                    <a:pt x="1863" y="0"/>
                    <a:pt x="1863" y="0"/>
                  </a:cubicBezTo>
                  <a:cubicBezTo>
                    <a:pt x="1889" y="0"/>
                    <a:pt x="1915" y="3"/>
                    <a:pt x="1941" y="4"/>
                  </a:cubicBezTo>
                  <a:cubicBezTo>
                    <a:pt x="1954" y="5"/>
                    <a:pt x="1967" y="7"/>
                    <a:pt x="1980" y="8"/>
                  </a:cubicBezTo>
                  <a:cubicBezTo>
                    <a:pt x="1999" y="10"/>
                    <a:pt x="1999" y="10"/>
                    <a:pt x="1999" y="10"/>
                  </a:cubicBezTo>
                  <a:cubicBezTo>
                    <a:pt x="2018" y="13"/>
                    <a:pt x="2018" y="13"/>
                    <a:pt x="2018" y="13"/>
                  </a:cubicBezTo>
                  <a:cubicBezTo>
                    <a:pt x="2031" y="15"/>
                    <a:pt x="2044" y="17"/>
                    <a:pt x="2057" y="19"/>
                  </a:cubicBezTo>
                  <a:cubicBezTo>
                    <a:pt x="2095" y="26"/>
                    <a:pt x="2095" y="26"/>
                    <a:pt x="2095" y="26"/>
                  </a:cubicBezTo>
                  <a:cubicBezTo>
                    <a:pt x="2146" y="36"/>
                    <a:pt x="2196" y="49"/>
                    <a:pt x="2246" y="63"/>
                  </a:cubicBezTo>
                  <a:cubicBezTo>
                    <a:pt x="2265" y="69"/>
                    <a:pt x="2265" y="69"/>
                    <a:pt x="2265" y="69"/>
                  </a:cubicBezTo>
                  <a:cubicBezTo>
                    <a:pt x="2283" y="74"/>
                    <a:pt x="2283" y="74"/>
                    <a:pt x="2283" y="74"/>
                  </a:cubicBezTo>
                  <a:cubicBezTo>
                    <a:pt x="2295" y="78"/>
                    <a:pt x="2308" y="82"/>
                    <a:pt x="2320" y="86"/>
                  </a:cubicBezTo>
                  <a:cubicBezTo>
                    <a:pt x="2345" y="94"/>
                    <a:pt x="2369" y="102"/>
                    <a:pt x="2394" y="111"/>
                  </a:cubicBezTo>
                  <a:cubicBezTo>
                    <a:pt x="2443" y="128"/>
                    <a:pt x="2491" y="145"/>
                    <a:pt x="2540" y="163"/>
                  </a:cubicBezTo>
                  <a:cubicBezTo>
                    <a:pt x="2613" y="190"/>
                    <a:pt x="2613" y="190"/>
                    <a:pt x="2613" y="190"/>
                  </a:cubicBezTo>
                  <a:cubicBezTo>
                    <a:pt x="2631" y="197"/>
                    <a:pt x="2631" y="197"/>
                    <a:pt x="2631" y="197"/>
                  </a:cubicBezTo>
                  <a:cubicBezTo>
                    <a:pt x="2650" y="203"/>
                    <a:pt x="2650" y="203"/>
                    <a:pt x="2650" y="203"/>
                  </a:cubicBezTo>
                  <a:cubicBezTo>
                    <a:pt x="2686" y="216"/>
                    <a:pt x="2686" y="216"/>
                    <a:pt x="2686" y="216"/>
                  </a:cubicBezTo>
                  <a:cubicBezTo>
                    <a:pt x="2785" y="247"/>
                    <a:pt x="2886" y="270"/>
                    <a:pt x="2988" y="286"/>
                  </a:cubicBezTo>
                  <a:cubicBezTo>
                    <a:pt x="3193" y="318"/>
                    <a:pt x="3401" y="325"/>
                    <a:pt x="3607" y="317"/>
                  </a:cubicBezTo>
                  <a:cubicBezTo>
                    <a:pt x="3659" y="315"/>
                    <a:pt x="3711" y="316"/>
                    <a:pt x="3763" y="319"/>
                  </a:cubicBezTo>
                  <a:cubicBezTo>
                    <a:pt x="3814" y="322"/>
                    <a:pt x="3866" y="326"/>
                    <a:pt x="3918" y="328"/>
                  </a:cubicBezTo>
                  <a:cubicBezTo>
                    <a:pt x="3944" y="329"/>
                    <a:pt x="3970" y="329"/>
                    <a:pt x="3995" y="329"/>
                  </a:cubicBezTo>
                  <a:cubicBezTo>
                    <a:pt x="4021" y="328"/>
                    <a:pt x="4047" y="326"/>
                    <a:pt x="4073" y="325"/>
                  </a:cubicBezTo>
                  <a:cubicBezTo>
                    <a:pt x="4125" y="322"/>
                    <a:pt x="4176" y="320"/>
                    <a:pt x="4228" y="319"/>
                  </a:cubicBezTo>
                  <a:cubicBezTo>
                    <a:pt x="4435" y="315"/>
                    <a:pt x="4643" y="321"/>
                    <a:pt x="4849" y="3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65">
              <a:extLst>
                <a:ext uri="{FF2B5EF4-FFF2-40B4-BE49-F238E27FC236}">
                  <a16:creationId xmlns:a16="http://schemas.microsoft.com/office/drawing/2014/main" id="{4FF33C88-8B7E-D87A-EF77-ECEAD036AB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1688" y="4297363"/>
              <a:ext cx="12114213" cy="1125538"/>
            </a:xfrm>
            <a:custGeom>
              <a:avLst/>
              <a:gdLst>
                <a:gd name="T0" fmla="*/ 4225 w 4850"/>
                <a:gd name="T1" fmla="*/ 336 h 450"/>
                <a:gd name="T2" fmla="*/ 3991 w 4850"/>
                <a:gd name="T3" fmla="*/ 354 h 450"/>
                <a:gd name="T4" fmla="*/ 3601 w 4850"/>
                <a:gd name="T5" fmla="*/ 370 h 450"/>
                <a:gd name="T6" fmla="*/ 2976 w 4850"/>
                <a:gd name="T7" fmla="*/ 354 h 450"/>
                <a:gd name="T8" fmla="*/ 2861 w 4850"/>
                <a:gd name="T9" fmla="*/ 333 h 450"/>
                <a:gd name="T10" fmla="*/ 2785 w 4850"/>
                <a:gd name="T11" fmla="*/ 316 h 450"/>
                <a:gd name="T12" fmla="*/ 2672 w 4850"/>
                <a:gd name="T13" fmla="*/ 283 h 450"/>
                <a:gd name="T14" fmla="*/ 2598 w 4850"/>
                <a:gd name="T15" fmla="*/ 257 h 450"/>
                <a:gd name="T16" fmla="*/ 2381 w 4850"/>
                <a:gd name="T17" fmla="*/ 169 h 450"/>
                <a:gd name="T18" fmla="*/ 2236 w 4850"/>
                <a:gd name="T19" fmla="*/ 111 h 450"/>
                <a:gd name="T20" fmla="*/ 2125 w 4850"/>
                <a:gd name="T21" fmla="*/ 72 h 450"/>
                <a:gd name="T22" fmla="*/ 2088 w 4850"/>
                <a:gd name="T23" fmla="*/ 61 h 450"/>
                <a:gd name="T24" fmla="*/ 1897 w 4850"/>
                <a:gd name="T25" fmla="*/ 17 h 450"/>
                <a:gd name="T26" fmla="*/ 1859 w 4850"/>
                <a:gd name="T27" fmla="*/ 12 h 450"/>
                <a:gd name="T28" fmla="*/ 1820 w 4850"/>
                <a:gd name="T29" fmla="*/ 8 h 450"/>
                <a:gd name="T30" fmla="*/ 1742 w 4850"/>
                <a:gd name="T31" fmla="*/ 4 h 450"/>
                <a:gd name="T32" fmla="*/ 1703 w 4850"/>
                <a:gd name="T33" fmla="*/ 4 h 450"/>
                <a:gd name="T34" fmla="*/ 1469 w 4850"/>
                <a:gd name="T35" fmla="*/ 12 h 450"/>
                <a:gd name="T36" fmla="*/ 1161 w 4850"/>
                <a:gd name="T37" fmla="*/ 63 h 450"/>
                <a:gd name="T38" fmla="*/ 885 w 4850"/>
                <a:gd name="T39" fmla="*/ 205 h 450"/>
                <a:gd name="T40" fmla="*/ 616 w 4850"/>
                <a:gd name="T41" fmla="*/ 364 h 450"/>
                <a:gd name="T42" fmla="*/ 0 w 4850"/>
                <a:gd name="T43" fmla="*/ 437 h 450"/>
                <a:gd name="T44" fmla="*/ 616 w 4850"/>
                <a:gd name="T45" fmla="*/ 362 h 450"/>
                <a:gd name="T46" fmla="*/ 884 w 4850"/>
                <a:gd name="T47" fmla="*/ 203 h 450"/>
                <a:gd name="T48" fmla="*/ 1160 w 4850"/>
                <a:gd name="T49" fmla="*/ 60 h 450"/>
                <a:gd name="T50" fmla="*/ 1468 w 4850"/>
                <a:gd name="T51" fmla="*/ 9 h 450"/>
                <a:gd name="T52" fmla="*/ 1703 w 4850"/>
                <a:gd name="T53" fmla="*/ 1 h 450"/>
                <a:gd name="T54" fmla="*/ 1742 w 4850"/>
                <a:gd name="T55" fmla="*/ 1 h 450"/>
                <a:gd name="T56" fmla="*/ 1820 w 4850"/>
                <a:gd name="T57" fmla="*/ 5 h 450"/>
                <a:gd name="T58" fmla="*/ 1859 w 4850"/>
                <a:gd name="T59" fmla="*/ 9 h 450"/>
                <a:gd name="T60" fmla="*/ 1898 w 4850"/>
                <a:gd name="T61" fmla="*/ 14 h 450"/>
                <a:gd name="T62" fmla="*/ 2089 w 4850"/>
                <a:gd name="T63" fmla="*/ 57 h 450"/>
                <a:gd name="T64" fmla="*/ 2126 w 4850"/>
                <a:gd name="T65" fmla="*/ 69 h 450"/>
                <a:gd name="T66" fmla="*/ 2237 w 4850"/>
                <a:gd name="T67" fmla="*/ 107 h 450"/>
                <a:gd name="T68" fmla="*/ 2382 w 4850"/>
                <a:gd name="T69" fmla="*/ 165 h 450"/>
                <a:gd name="T70" fmla="*/ 2599 w 4850"/>
                <a:gd name="T71" fmla="*/ 254 h 450"/>
                <a:gd name="T72" fmla="*/ 2673 w 4850"/>
                <a:gd name="T73" fmla="*/ 280 h 450"/>
                <a:gd name="T74" fmla="*/ 2786 w 4850"/>
                <a:gd name="T75" fmla="*/ 312 h 450"/>
                <a:gd name="T76" fmla="*/ 2862 w 4850"/>
                <a:gd name="T77" fmla="*/ 330 h 450"/>
                <a:gd name="T78" fmla="*/ 2977 w 4850"/>
                <a:gd name="T79" fmla="*/ 351 h 450"/>
                <a:gd name="T80" fmla="*/ 3600 w 4850"/>
                <a:gd name="T81" fmla="*/ 367 h 450"/>
                <a:gd name="T82" fmla="*/ 3991 w 4850"/>
                <a:gd name="T83" fmla="*/ 351 h 450"/>
                <a:gd name="T84" fmla="*/ 4225 w 4850"/>
                <a:gd name="T85" fmla="*/ 334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50" h="450">
                  <a:moveTo>
                    <a:pt x="4850" y="354"/>
                  </a:moveTo>
                  <a:cubicBezTo>
                    <a:pt x="4642" y="334"/>
                    <a:pt x="4433" y="327"/>
                    <a:pt x="4225" y="336"/>
                  </a:cubicBezTo>
                  <a:cubicBezTo>
                    <a:pt x="4173" y="339"/>
                    <a:pt x="4121" y="342"/>
                    <a:pt x="4069" y="346"/>
                  </a:cubicBezTo>
                  <a:cubicBezTo>
                    <a:pt x="3991" y="354"/>
                    <a:pt x="3991" y="354"/>
                    <a:pt x="3991" y="354"/>
                  </a:cubicBezTo>
                  <a:cubicBezTo>
                    <a:pt x="3965" y="356"/>
                    <a:pt x="3939" y="357"/>
                    <a:pt x="3913" y="358"/>
                  </a:cubicBezTo>
                  <a:cubicBezTo>
                    <a:pt x="3809" y="363"/>
                    <a:pt x="3704" y="360"/>
                    <a:pt x="3601" y="370"/>
                  </a:cubicBezTo>
                  <a:cubicBezTo>
                    <a:pt x="3497" y="379"/>
                    <a:pt x="3392" y="383"/>
                    <a:pt x="3288" y="381"/>
                  </a:cubicBezTo>
                  <a:cubicBezTo>
                    <a:pt x="3184" y="378"/>
                    <a:pt x="3080" y="370"/>
                    <a:pt x="2976" y="354"/>
                  </a:cubicBezTo>
                  <a:cubicBezTo>
                    <a:pt x="2951" y="351"/>
                    <a:pt x="2925" y="346"/>
                    <a:pt x="2899" y="341"/>
                  </a:cubicBezTo>
                  <a:cubicBezTo>
                    <a:pt x="2886" y="339"/>
                    <a:pt x="2874" y="336"/>
                    <a:pt x="2861" y="333"/>
                  </a:cubicBezTo>
                  <a:cubicBezTo>
                    <a:pt x="2823" y="325"/>
                    <a:pt x="2823" y="325"/>
                    <a:pt x="2823" y="325"/>
                  </a:cubicBezTo>
                  <a:cubicBezTo>
                    <a:pt x="2785" y="316"/>
                    <a:pt x="2785" y="316"/>
                    <a:pt x="2785" y="316"/>
                  </a:cubicBezTo>
                  <a:cubicBezTo>
                    <a:pt x="2772" y="312"/>
                    <a:pt x="2759" y="310"/>
                    <a:pt x="2747" y="306"/>
                  </a:cubicBezTo>
                  <a:cubicBezTo>
                    <a:pt x="2722" y="298"/>
                    <a:pt x="2697" y="292"/>
                    <a:pt x="2672" y="283"/>
                  </a:cubicBezTo>
                  <a:cubicBezTo>
                    <a:pt x="2635" y="271"/>
                    <a:pt x="2635" y="271"/>
                    <a:pt x="2635" y="271"/>
                  </a:cubicBezTo>
                  <a:cubicBezTo>
                    <a:pt x="2598" y="257"/>
                    <a:pt x="2598" y="257"/>
                    <a:pt x="2598" y="257"/>
                  </a:cubicBezTo>
                  <a:cubicBezTo>
                    <a:pt x="2574" y="248"/>
                    <a:pt x="2549" y="238"/>
                    <a:pt x="2525" y="228"/>
                  </a:cubicBezTo>
                  <a:cubicBezTo>
                    <a:pt x="2381" y="169"/>
                    <a:pt x="2381" y="169"/>
                    <a:pt x="2381" y="169"/>
                  </a:cubicBezTo>
                  <a:cubicBezTo>
                    <a:pt x="2357" y="159"/>
                    <a:pt x="2333" y="149"/>
                    <a:pt x="2308" y="139"/>
                  </a:cubicBezTo>
                  <a:cubicBezTo>
                    <a:pt x="2284" y="130"/>
                    <a:pt x="2260" y="120"/>
                    <a:pt x="2236" y="111"/>
                  </a:cubicBezTo>
                  <a:cubicBezTo>
                    <a:pt x="2211" y="102"/>
                    <a:pt x="2187" y="93"/>
                    <a:pt x="2162" y="84"/>
                  </a:cubicBezTo>
                  <a:cubicBezTo>
                    <a:pt x="2150" y="80"/>
                    <a:pt x="2137" y="76"/>
                    <a:pt x="2125" y="72"/>
                  </a:cubicBezTo>
                  <a:cubicBezTo>
                    <a:pt x="2106" y="66"/>
                    <a:pt x="2106" y="66"/>
                    <a:pt x="2106" y="66"/>
                  </a:cubicBezTo>
                  <a:cubicBezTo>
                    <a:pt x="2100" y="64"/>
                    <a:pt x="2094" y="63"/>
                    <a:pt x="2088" y="61"/>
                  </a:cubicBezTo>
                  <a:cubicBezTo>
                    <a:pt x="2038" y="45"/>
                    <a:pt x="1987" y="34"/>
                    <a:pt x="1936" y="24"/>
                  </a:cubicBezTo>
                  <a:cubicBezTo>
                    <a:pt x="1897" y="17"/>
                    <a:pt x="1897" y="17"/>
                    <a:pt x="1897" y="17"/>
                  </a:cubicBezTo>
                  <a:cubicBezTo>
                    <a:pt x="1891" y="16"/>
                    <a:pt x="1885" y="16"/>
                    <a:pt x="1878" y="15"/>
                  </a:cubicBezTo>
                  <a:cubicBezTo>
                    <a:pt x="1859" y="12"/>
                    <a:pt x="1859" y="12"/>
                    <a:pt x="1859" y="12"/>
                  </a:cubicBezTo>
                  <a:cubicBezTo>
                    <a:pt x="1839" y="10"/>
                    <a:pt x="1839" y="10"/>
                    <a:pt x="1839" y="10"/>
                  </a:cubicBezTo>
                  <a:cubicBezTo>
                    <a:pt x="1833" y="9"/>
                    <a:pt x="1826" y="9"/>
                    <a:pt x="1820" y="8"/>
                  </a:cubicBezTo>
                  <a:cubicBezTo>
                    <a:pt x="1781" y="5"/>
                    <a:pt x="1781" y="5"/>
                    <a:pt x="1781" y="5"/>
                  </a:cubicBezTo>
                  <a:cubicBezTo>
                    <a:pt x="1768" y="5"/>
                    <a:pt x="1755" y="5"/>
                    <a:pt x="1742" y="4"/>
                  </a:cubicBezTo>
                  <a:cubicBezTo>
                    <a:pt x="1722" y="4"/>
                    <a:pt x="1722" y="4"/>
                    <a:pt x="1722" y="4"/>
                  </a:cubicBezTo>
                  <a:cubicBezTo>
                    <a:pt x="1716" y="4"/>
                    <a:pt x="1709" y="4"/>
                    <a:pt x="1703" y="4"/>
                  </a:cubicBezTo>
                  <a:cubicBezTo>
                    <a:pt x="1677" y="4"/>
                    <a:pt x="1651" y="4"/>
                    <a:pt x="1625" y="5"/>
                  </a:cubicBezTo>
                  <a:cubicBezTo>
                    <a:pt x="1573" y="6"/>
                    <a:pt x="1521" y="8"/>
                    <a:pt x="1469" y="12"/>
                  </a:cubicBezTo>
                  <a:cubicBezTo>
                    <a:pt x="1417" y="16"/>
                    <a:pt x="1365" y="22"/>
                    <a:pt x="1313" y="30"/>
                  </a:cubicBezTo>
                  <a:cubicBezTo>
                    <a:pt x="1262" y="38"/>
                    <a:pt x="1211" y="48"/>
                    <a:pt x="1161" y="63"/>
                  </a:cubicBezTo>
                  <a:cubicBezTo>
                    <a:pt x="1111" y="77"/>
                    <a:pt x="1062" y="96"/>
                    <a:pt x="1017" y="121"/>
                  </a:cubicBezTo>
                  <a:cubicBezTo>
                    <a:pt x="971" y="146"/>
                    <a:pt x="927" y="175"/>
                    <a:pt x="885" y="205"/>
                  </a:cubicBezTo>
                  <a:cubicBezTo>
                    <a:pt x="842" y="235"/>
                    <a:pt x="800" y="266"/>
                    <a:pt x="756" y="294"/>
                  </a:cubicBezTo>
                  <a:cubicBezTo>
                    <a:pt x="712" y="321"/>
                    <a:pt x="665" y="346"/>
                    <a:pt x="616" y="364"/>
                  </a:cubicBezTo>
                  <a:cubicBezTo>
                    <a:pt x="518" y="400"/>
                    <a:pt x="416" y="423"/>
                    <a:pt x="313" y="436"/>
                  </a:cubicBezTo>
                  <a:cubicBezTo>
                    <a:pt x="209" y="449"/>
                    <a:pt x="104" y="450"/>
                    <a:pt x="0" y="437"/>
                  </a:cubicBezTo>
                  <a:cubicBezTo>
                    <a:pt x="104" y="450"/>
                    <a:pt x="209" y="448"/>
                    <a:pt x="312" y="435"/>
                  </a:cubicBezTo>
                  <a:cubicBezTo>
                    <a:pt x="416" y="422"/>
                    <a:pt x="518" y="398"/>
                    <a:pt x="616" y="362"/>
                  </a:cubicBezTo>
                  <a:cubicBezTo>
                    <a:pt x="664" y="344"/>
                    <a:pt x="711" y="320"/>
                    <a:pt x="755" y="292"/>
                  </a:cubicBezTo>
                  <a:cubicBezTo>
                    <a:pt x="799" y="264"/>
                    <a:pt x="841" y="233"/>
                    <a:pt x="884" y="203"/>
                  </a:cubicBezTo>
                  <a:cubicBezTo>
                    <a:pt x="926" y="173"/>
                    <a:pt x="969" y="144"/>
                    <a:pt x="1015" y="119"/>
                  </a:cubicBezTo>
                  <a:cubicBezTo>
                    <a:pt x="1061" y="94"/>
                    <a:pt x="1110" y="75"/>
                    <a:pt x="1160" y="60"/>
                  </a:cubicBezTo>
                  <a:cubicBezTo>
                    <a:pt x="1210" y="45"/>
                    <a:pt x="1261" y="35"/>
                    <a:pt x="1313" y="27"/>
                  </a:cubicBezTo>
                  <a:cubicBezTo>
                    <a:pt x="1364" y="19"/>
                    <a:pt x="1416" y="13"/>
                    <a:pt x="1468" y="9"/>
                  </a:cubicBezTo>
                  <a:cubicBezTo>
                    <a:pt x="1520" y="5"/>
                    <a:pt x="1573" y="3"/>
                    <a:pt x="1625" y="2"/>
                  </a:cubicBezTo>
                  <a:cubicBezTo>
                    <a:pt x="1651" y="1"/>
                    <a:pt x="1677" y="1"/>
                    <a:pt x="1703" y="1"/>
                  </a:cubicBezTo>
                  <a:cubicBezTo>
                    <a:pt x="1709" y="1"/>
                    <a:pt x="1716" y="0"/>
                    <a:pt x="1722" y="1"/>
                  </a:cubicBezTo>
                  <a:cubicBezTo>
                    <a:pt x="1742" y="1"/>
                    <a:pt x="1742" y="1"/>
                    <a:pt x="1742" y="1"/>
                  </a:cubicBezTo>
                  <a:cubicBezTo>
                    <a:pt x="1755" y="1"/>
                    <a:pt x="1768" y="1"/>
                    <a:pt x="1781" y="2"/>
                  </a:cubicBezTo>
                  <a:cubicBezTo>
                    <a:pt x="1820" y="5"/>
                    <a:pt x="1820" y="5"/>
                    <a:pt x="1820" y="5"/>
                  </a:cubicBezTo>
                  <a:cubicBezTo>
                    <a:pt x="1827" y="5"/>
                    <a:pt x="1833" y="6"/>
                    <a:pt x="1840" y="7"/>
                  </a:cubicBezTo>
                  <a:cubicBezTo>
                    <a:pt x="1859" y="9"/>
                    <a:pt x="1859" y="9"/>
                    <a:pt x="1859" y="9"/>
                  </a:cubicBezTo>
                  <a:cubicBezTo>
                    <a:pt x="1879" y="11"/>
                    <a:pt x="1879" y="11"/>
                    <a:pt x="1879" y="11"/>
                  </a:cubicBezTo>
                  <a:cubicBezTo>
                    <a:pt x="1885" y="12"/>
                    <a:pt x="1892" y="13"/>
                    <a:pt x="1898" y="14"/>
                  </a:cubicBezTo>
                  <a:cubicBezTo>
                    <a:pt x="1937" y="20"/>
                    <a:pt x="1937" y="20"/>
                    <a:pt x="1937" y="20"/>
                  </a:cubicBezTo>
                  <a:cubicBezTo>
                    <a:pt x="1988" y="30"/>
                    <a:pt x="2039" y="42"/>
                    <a:pt x="2089" y="57"/>
                  </a:cubicBezTo>
                  <a:cubicBezTo>
                    <a:pt x="2095" y="59"/>
                    <a:pt x="2101" y="61"/>
                    <a:pt x="2107" y="63"/>
                  </a:cubicBezTo>
                  <a:cubicBezTo>
                    <a:pt x="2126" y="69"/>
                    <a:pt x="2126" y="69"/>
                    <a:pt x="2126" y="69"/>
                  </a:cubicBezTo>
                  <a:cubicBezTo>
                    <a:pt x="2138" y="73"/>
                    <a:pt x="2151" y="76"/>
                    <a:pt x="2163" y="81"/>
                  </a:cubicBezTo>
                  <a:cubicBezTo>
                    <a:pt x="2188" y="89"/>
                    <a:pt x="2213" y="98"/>
                    <a:pt x="2237" y="107"/>
                  </a:cubicBezTo>
                  <a:cubicBezTo>
                    <a:pt x="2261" y="116"/>
                    <a:pt x="2286" y="126"/>
                    <a:pt x="2310" y="135"/>
                  </a:cubicBezTo>
                  <a:cubicBezTo>
                    <a:pt x="2334" y="145"/>
                    <a:pt x="2358" y="155"/>
                    <a:pt x="2382" y="165"/>
                  </a:cubicBezTo>
                  <a:cubicBezTo>
                    <a:pt x="2527" y="225"/>
                    <a:pt x="2527" y="225"/>
                    <a:pt x="2527" y="225"/>
                  </a:cubicBezTo>
                  <a:cubicBezTo>
                    <a:pt x="2551" y="235"/>
                    <a:pt x="2575" y="245"/>
                    <a:pt x="2599" y="254"/>
                  </a:cubicBezTo>
                  <a:cubicBezTo>
                    <a:pt x="2636" y="267"/>
                    <a:pt x="2636" y="267"/>
                    <a:pt x="2636" y="267"/>
                  </a:cubicBezTo>
                  <a:cubicBezTo>
                    <a:pt x="2673" y="280"/>
                    <a:pt x="2673" y="280"/>
                    <a:pt x="2673" y="280"/>
                  </a:cubicBezTo>
                  <a:cubicBezTo>
                    <a:pt x="2698" y="288"/>
                    <a:pt x="2723" y="295"/>
                    <a:pt x="2748" y="302"/>
                  </a:cubicBezTo>
                  <a:cubicBezTo>
                    <a:pt x="2760" y="306"/>
                    <a:pt x="2773" y="309"/>
                    <a:pt x="2786" y="312"/>
                  </a:cubicBezTo>
                  <a:cubicBezTo>
                    <a:pt x="2823" y="322"/>
                    <a:pt x="2823" y="322"/>
                    <a:pt x="2823" y="322"/>
                  </a:cubicBezTo>
                  <a:cubicBezTo>
                    <a:pt x="2862" y="330"/>
                    <a:pt x="2862" y="330"/>
                    <a:pt x="2862" y="330"/>
                  </a:cubicBezTo>
                  <a:cubicBezTo>
                    <a:pt x="2874" y="333"/>
                    <a:pt x="2887" y="335"/>
                    <a:pt x="2900" y="338"/>
                  </a:cubicBezTo>
                  <a:cubicBezTo>
                    <a:pt x="2926" y="342"/>
                    <a:pt x="2951" y="347"/>
                    <a:pt x="2977" y="351"/>
                  </a:cubicBezTo>
                  <a:cubicBezTo>
                    <a:pt x="3080" y="366"/>
                    <a:pt x="3184" y="375"/>
                    <a:pt x="3288" y="378"/>
                  </a:cubicBezTo>
                  <a:cubicBezTo>
                    <a:pt x="3392" y="380"/>
                    <a:pt x="3496" y="376"/>
                    <a:pt x="3600" y="367"/>
                  </a:cubicBezTo>
                  <a:cubicBezTo>
                    <a:pt x="3704" y="357"/>
                    <a:pt x="3809" y="360"/>
                    <a:pt x="3913" y="356"/>
                  </a:cubicBezTo>
                  <a:cubicBezTo>
                    <a:pt x="3939" y="355"/>
                    <a:pt x="3965" y="354"/>
                    <a:pt x="3991" y="351"/>
                  </a:cubicBezTo>
                  <a:cubicBezTo>
                    <a:pt x="4069" y="344"/>
                    <a:pt x="4069" y="344"/>
                    <a:pt x="4069" y="344"/>
                  </a:cubicBezTo>
                  <a:cubicBezTo>
                    <a:pt x="4121" y="340"/>
                    <a:pt x="4173" y="336"/>
                    <a:pt x="4225" y="334"/>
                  </a:cubicBezTo>
                  <a:cubicBezTo>
                    <a:pt x="4433" y="325"/>
                    <a:pt x="4642" y="333"/>
                    <a:pt x="4850" y="3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48" name="Oval 47">
            <a:extLst>
              <a:ext uri="{FF2B5EF4-FFF2-40B4-BE49-F238E27FC236}">
                <a16:creationId xmlns:a16="http://schemas.microsoft.com/office/drawing/2014/main" id="{C91AEF1A-F6D1-CBE9-C1A4-5094AF5B8A2B}"/>
              </a:ext>
            </a:extLst>
          </p:cNvPr>
          <p:cNvSpPr/>
          <p:nvPr userDrawn="1"/>
        </p:nvSpPr>
        <p:spPr>
          <a:xfrm>
            <a:off x="3968135" y="1301135"/>
            <a:ext cx="4255731" cy="4255731"/>
          </a:xfrm>
          <a:prstGeom prst="ellipse">
            <a:avLst/>
          </a:prstGeom>
          <a:noFill/>
          <a:ln w="22225" cap="rnd" cmpd="sng">
            <a:solidFill>
              <a:schemeClr val="tx1">
                <a:lumMod val="65000"/>
                <a:lumOff val="35000"/>
                <a:alpha val="56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BA0B8DE9-94A6-8DE5-5380-5126D0AF7DA4}"/>
              </a:ext>
            </a:extLst>
          </p:cNvPr>
          <p:cNvSpPr/>
          <p:nvPr userDrawn="1"/>
        </p:nvSpPr>
        <p:spPr>
          <a:xfrm>
            <a:off x="4201886" y="1534886"/>
            <a:ext cx="3788228" cy="3788228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51F3487-51BD-7CA1-9EA3-B3BA5E8FDE69}"/>
              </a:ext>
            </a:extLst>
          </p:cNvPr>
          <p:cNvSpPr txBox="1"/>
          <p:nvPr userDrawn="1"/>
        </p:nvSpPr>
        <p:spPr>
          <a:xfrm>
            <a:off x="4912215" y="4762394"/>
            <a:ext cx="2392968" cy="534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en-US" sz="1000" b="1" spc="300" baseline="0" dirty="0">
                <a:solidFill>
                  <a:schemeClr val="bg1"/>
                </a:solidFill>
                <a:latin typeface="IRANSans(MonoSpacedNum) UltraLi" panose="020B0506030804020204" pitchFamily="34" charset="-78"/>
                <a:cs typeface="IRANSans(MonoSpacedNum) UltraLi" panose="020B0506030804020204" pitchFamily="34" charset="-78"/>
              </a:rPr>
              <a:t>IDRO</a:t>
            </a:r>
          </a:p>
          <a:p>
            <a:pPr algn="ctr">
              <a:lnSpc>
                <a:spcPct val="150000"/>
              </a:lnSpc>
            </a:pPr>
            <a:r>
              <a:rPr lang="en-US" sz="1000" b="1" spc="300" baseline="0" dirty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1401</a:t>
            </a:r>
            <a:endParaRPr lang="id-ID" sz="1000" b="1" spc="300" baseline="0" dirty="0">
              <a:solidFill>
                <a:schemeClr val="bg1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02205BEE-DD1B-AA92-054D-EA93FCDE28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502" y="1756944"/>
            <a:ext cx="704393" cy="689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771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</p:bld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ryptonary Templat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DA4B8AFE-A0F5-8F30-A589-612EC3572D30}"/>
              </a:ext>
            </a:extLst>
          </p:cNvPr>
          <p:cNvSpPr/>
          <p:nvPr userDrawn="1"/>
        </p:nvSpPr>
        <p:spPr>
          <a:xfrm rot="16200000">
            <a:off x="7787765" y="2373637"/>
            <a:ext cx="6693724" cy="2114746"/>
          </a:xfrm>
          <a:custGeom>
            <a:avLst/>
            <a:gdLst>
              <a:gd name="connsiteX0" fmla="*/ 643413 w 4742389"/>
              <a:gd name="connsiteY0" fmla="*/ 1407943 h 1526213"/>
              <a:gd name="connsiteX1" fmla="*/ 403188 w 4742389"/>
              <a:gd name="connsiteY1" fmla="*/ 1426007 h 1526213"/>
              <a:gd name="connsiteX2" fmla="*/ 603376 w 4742389"/>
              <a:gd name="connsiteY2" fmla="*/ 1410326 h 1526213"/>
              <a:gd name="connsiteX3" fmla="*/ 2316873 w 4742389"/>
              <a:gd name="connsiteY3" fmla="*/ 1406472 h 1526213"/>
              <a:gd name="connsiteX4" fmla="*/ 2292268 w 4742389"/>
              <a:gd name="connsiteY4" fmla="*/ 1414417 h 1526213"/>
              <a:gd name="connsiteX5" fmla="*/ 2070799 w 4742389"/>
              <a:gd name="connsiteY5" fmla="*/ 1474802 h 1526213"/>
              <a:gd name="connsiteX6" fmla="*/ 2094773 w 4742389"/>
              <a:gd name="connsiteY6" fmla="*/ 1479009 h 1526213"/>
              <a:gd name="connsiteX7" fmla="*/ 2107285 w 4742389"/>
              <a:gd name="connsiteY7" fmla="*/ 1481204 h 1526213"/>
              <a:gd name="connsiteX8" fmla="*/ 2117880 w 4742389"/>
              <a:gd name="connsiteY8" fmla="*/ 1483656 h 1526213"/>
              <a:gd name="connsiteX9" fmla="*/ 2315239 w 4742389"/>
              <a:gd name="connsiteY9" fmla="*/ 1425938 h 1526213"/>
              <a:gd name="connsiteX10" fmla="*/ 2347886 w 4742389"/>
              <a:gd name="connsiteY10" fmla="*/ 1414711 h 1526213"/>
              <a:gd name="connsiteX11" fmla="*/ 2328299 w 4742389"/>
              <a:gd name="connsiteY11" fmla="*/ 1409548 h 1526213"/>
              <a:gd name="connsiteX12" fmla="*/ 2322355 w 4742389"/>
              <a:gd name="connsiteY12" fmla="*/ 1407982 h 1526213"/>
              <a:gd name="connsiteX13" fmla="*/ 2271317 w 4742389"/>
              <a:gd name="connsiteY13" fmla="*/ 1393924 h 1526213"/>
              <a:gd name="connsiteX14" fmla="*/ 2070766 w 4742389"/>
              <a:gd name="connsiteY14" fmla="*/ 1448952 h 1526213"/>
              <a:gd name="connsiteX15" fmla="*/ 2003434 w 4742389"/>
              <a:gd name="connsiteY15" fmla="*/ 1463073 h 1526213"/>
              <a:gd name="connsiteX16" fmla="*/ 2007191 w 4742389"/>
              <a:gd name="connsiteY16" fmla="*/ 1463642 h 1526213"/>
              <a:gd name="connsiteX17" fmla="*/ 2059110 w 4742389"/>
              <a:gd name="connsiteY17" fmla="*/ 1472751 h 1526213"/>
              <a:gd name="connsiteX18" fmla="*/ 2291173 w 4742389"/>
              <a:gd name="connsiteY18" fmla="*/ 1409403 h 1526213"/>
              <a:gd name="connsiteX19" fmla="*/ 2307838 w 4742389"/>
              <a:gd name="connsiteY19" fmla="*/ 1403983 h 1526213"/>
              <a:gd name="connsiteX20" fmla="*/ 2378176 w 4742389"/>
              <a:gd name="connsiteY20" fmla="*/ 1386677 h 1526213"/>
              <a:gd name="connsiteX21" fmla="*/ 2329155 w 4742389"/>
              <a:gd name="connsiteY21" fmla="*/ 1402506 h 1526213"/>
              <a:gd name="connsiteX22" fmla="*/ 2358093 w 4742389"/>
              <a:gd name="connsiteY22" fmla="*/ 1411201 h 1526213"/>
              <a:gd name="connsiteX23" fmla="*/ 2407814 w 4742389"/>
              <a:gd name="connsiteY23" fmla="*/ 1394103 h 1526213"/>
              <a:gd name="connsiteX24" fmla="*/ 2233796 w 4742389"/>
              <a:gd name="connsiteY24" fmla="*/ 1383589 h 1526213"/>
              <a:gd name="connsiteX25" fmla="*/ 2052937 w 4742389"/>
              <a:gd name="connsiteY25" fmla="*/ 1428544 h 1526213"/>
              <a:gd name="connsiteX26" fmla="*/ 1931367 w 4742389"/>
              <a:gd name="connsiteY26" fmla="*/ 1452166 h 1526213"/>
              <a:gd name="connsiteX27" fmla="*/ 1989402 w 4742389"/>
              <a:gd name="connsiteY27" fmla="*/ 1460949 h 1526213"/>
              <a:gd name="connsiteX28" fmla="*/ 2070453 w 4742389"/>
              <a:gd name="connsiteY28" fmla="*/ 1443937 h 1526213"/>
              <a:gd name="connsiteX29" fmla="*/ 2261511 w 4742389"/>
              <a:gd name="connsiteY29" fmla="*/ 1391222 h 1526213"/>
              <a:gd name="connsiteX30" fmla="*/ 2329305 w 4742389"/>
              <a:gd name="connsiteY30" fmla="*/ 1378012 h 1526213"/>
              <a:gd name="connsiteX31" fmla="*/ 2283683 w 4742389"/>
              <a:gd name="connsiteY31" fmla="*/ 1390530 h 1526213"/>
              <a:gd name="connsiteX32" fmla="*/ 2320293 w 4742389"/>
              <a:gd name="connsiteY32" fmla="*/ 1399933 h 1526213"/>
              <a:gd name="connsiteX33" fmla="*/ 2368504 w 4742389"/>
              <a:gd name="connsiteY33" fmla="*/ 1384254 h 1526213"/>
              <a:gd name="connsiteX34" fmla="*/ 2365026 w 4742389"/>
              <a:gd name="connsiteY34" fmla="*/ 1383382 h 1526213"/>
              <a:gd name="connsiteX35" fmla="*/ 2195642 w 4742389"/>
              <a:gd name="connsiteY35" fmla="*/ 1373395 h 1526213"/>
              <a:gd name="connsiteX36" fmla="*/ 2036309 w 4742389"/>
              <a:gd name="connsiteY36" fmla="*/ 1407409 h 1526213"/>
              <a:gd name="connsiteX37" fmla="*/ 1849685 w 4742389"/>
              <a:gd name="connsiteY37" fmla="*/ 1439804 h 1526213"/>
              <a:gd name="connsiteX38" fmla="*/ 1914009 w 4742389"/>
              <a:gd name="connsiteY38" fmla="*/ 1449539 h 1526213"/>
              <a:gd name="connsiteX39" fmla="*/ 2051373 w 4742389"/>
              <a:gd name="connsiteY39" fmla="*/ 1422588 h 1526213"/>
              <a:gd name="connsiteX40" fmla="*/ 2222273 w 4742389"/>
              <a:gd name="connsiteY40" fmla="*/ 1380415 h 1526213"/>
              <a:gd name="connsiteX41" fmla="*/ 2222253 w 4742389"/>
              <a:gd name="connsiteY41" fmla="*/ 1380409 h 1526213"/>
              <a:gd name="connsiteX42" fmla="*/ 2287251 w 4742389"/>
              <a:gd name="connsiteY42" fmla="*/ 1370301 h 1526213"/>
              <a:gd name="connsiteX43" fmla="*/ 2245412 w 4742389"/>
              <a:gd name="connsiteY43" fmla="*/ 1380701 h 1526213"/>
              <a:gd name="connsiteX44" fmla="*/ 2273499 w 4742389"/>
              <a:gd name="connsiteY44" fmla="*/ 1387915 h 1526213"/>
              <a:gd name="connsiteX45" fmla="*/ 2316413 w 4742389"/>
              <a:gd name="connsiteY45" fmla="*/ 1376074 h 1526213"/>
              <a:gd name="connsiteX46" fmla="*/ 2314979 w 4742389"/>
              <a:gd name="connsiteY46" fmla="*/ 1375859 h 1526213"/>
              <a:gd name="connsiteX47" fmla="*/ 2436053 w 4742389"/>
              <a:gd name="connsiteY47" fmla="*/ 1367988 h 1526213"/>
              <a:gd name="connsiteX48" fmla="*/ 2389019 w 4742389"/>
              <a:gd name="connsiteY48" fmla="*/ 1383175 h 1526213"/>
              <a:gd name="connsiteX49" fmla="*/ 2408817 w 4742389"/>
              <a:gd name="connsiteY49" fmla="*/ 1387144 h 1526213"/>
              <a:gd name="connsiteX50" fmla="*/ 2415073 w 4742389"/>
              <a:gd name="connsiteY50" fmla="*/ 1388398 h 1526213"/>
              <a:gd name="connsiteX51" fmla="*/ 2420586 w 4742389"/>
              <a:gd name="connsiteY51" fmla="*/ 1389710 h 1526213"/>
              <a:gd name="connsiteX52" fmla="*/ 2468716 w 4742389"/>
              <a:gd name="connsiteY52" fmla="*/ 1373159 h 1526213"/>
              <a:gd name="connsiteX53" fmla="*/ 2154700 w 4742389"/>
              <a:gd name="connsiteY53" fmla="*/ 1363869 h 1526213"/>
              <a:gd name="connsiteX54" fmla="*/ 2023175 w 4742389"/>
              <a:gd name="connsiteY54" fmla="*/ 1388201 h 1526213"/>
              <a:gd name="connsiteX55" fmla="*/ 1759491 w 4742389"/>
              <a:gd name="connsiteY55" fmla="*/ 1427999 h 1526213"/>
              <a:gd name="connsiteX56" fmla="*/ 1808255 w 4742389"/>
              <a:gd name="connsiteY56" fmla="*/ 1433534 h 1526213"/>
              <a:gd name="connsiteX57" fmla="*/ 1834004 w 4742389"/>
              <a:gd name="connsiteY57" fmla="*/ 1437431 h 1526213"/>
              <a:gd name="connsiteX58" fmla="*/ 2035370 w 4742389"/>
              <a:gd name="connsiteY58" fmla="*/ 1402394 h 1526213"/>
              <a:gd name="connsiteX59" fmla="*/ 2184870 w 4742389"/>
              <a:gd name="connsiteY59" fmla="*/ 1370556 h 1526213"/>
              <a:gd name="connsiteX60" fmla="*/ 2180649 w 4742389"/>
              <a:gd name="connsiteY60" fmla="*/ 1369443 h 1526213"/>
              <a:gd name="connsiteX61" fmla="*/ 2174705 w 4742389"/>
              <a:gd name="connsiteY61" fmla="*/ 1367877 h 1526213"/>
              <a:gd name="connsiteX62" fmla="*/ 2247479 w 4742389"/>
              <a:gd name="connsiteY62" fmla="*/ 1362329 h 1526213"/>
              <a:gd name="connsiteX63" fmla="*/ 2207044 w 4742389"/>
              <a:gd name="connsiteY63" fmla="*/ 1370961 h 1526213"/>
              <a:gd name="connsiteX64" fmla="*/ 2218500 w 4742389"/>
              <a:gd name="connsiteY64" fmla="*/ 1373830 h 1526213"/>
              <a:gd name="connsiteX65" fmla="*/ 2224756 w 4742389"/>
              <a:gd name="connsiteY65" fmla="*/ 1375396 h 1526213"/>
              <a:gd name="connsiteX66" fmla="*/ 2233504 w 4742389"/>
              <a:gd name="connsiteY66" fmla="*/ 1377643 h 1526213"/>
              <a:gd name="connsiteX67" fmla="*/ 2274010 w 4742389"/>
              <a:gd name="connsiteY67" fmla="*/ 1367647 h 1526213"/>
              <a:gd name="connsiteX68" fmla="*/ 2257112 w 4742389"/>
              <a:gd name="connsiteY68" fmla="*/ 1364260 h 1526213"/>
              <a:gd name="connsiteX69" fmla="*/ 2389230 w 4742389"/>
              <a:gd name="connsiteY69" fmla="*/ 1361570 h 1526213"/>
              <a:gd name="connsiteX70" fmla="*/ 2344103 w 4742389"/>
              <a:gd name="connsiteY70" fmla="*/ 1373952 h 1526213"/>
              <a:gd name="connsiteX71" fmla="*/ 2359083 w 4742389"/>
              <a:gd name="connsiteY71" fmla="*/ 1377112 h 1526213"/>
              <a:gd name="connsiteX72" fmla="*/ 2365026 w 4742389"/>
              <a:gd name="connsiteY72" fmla="*/ 1378366 h 1526213"/>
              <a:gd name="connsiteX73" fmla="*/ 2378378 w 4742389"/>
              <a:gd name="connsiteY73" fmla="*/ 1381042 h 1526213"/>
              <a:gd name="connsiteX74" fmla="*/ 2424260 w 4742389"/>
              <a:gd name="connsiteY74" fmla="*/ 1366121 h 1526213"/>
              <a:gd name="connsiteX75" fmla="*/ 2407185 w 4742389"/>
              <a:gd name="connsiteY75" fmla="*/ 1363417 h 1526213"/>
              <a:gd name="connsiteX76" fmla="*/ 2341950 w 4742389"/>
              <a:gd name="connsiteY76" fmla="*/ 1356705 h 1526213"/>
              <a:gd name="connsiteX77" fmla="*/ 2304394 w 4742389"/>
              <a:gd name="connsiteY77" fmla="*/ 1366040 h 1526213"/>
              <a:gd name="connsiteX78" fmla="*/ 2304969 w 4742389"/>
              <a:gd name="connsiteY78" fmla="*/ 1366141 h 1526213"/>
              <a:gd name="connsiteX79" fmla="*/ 2317481 w 4742389"/>
              <a:gd name="connsiteY79" fmla="*/ 1368335 h 1526213"/>
              <a:gd name="connsiteX80" fmla="*/ 2332771 w 4742389"/>
              <a:gd name="connsiteY80" fmla="*/ 1371561 h 1526213"/>
              <a:gd name="connsiteX81" fmla="*/ 2374483 w 4742389"/>
              <a:gd name="connsiteY81" fmla="*/ 1360052 h 1526213"/>
              <a:gd name="connsiteX82" fmla="*/ 2114465 w 4742389"/>
              <a:gd name="connsiteY82" fmla="*/ 1355554 h 1526213"/>
              <a:gd name="connsiteX83" fmla="*/ 2012958 w 4742389"/>
              <a:gd name="connsiteY83" fmla="*/ 1370382 h 1526213"/>
              <a:gd name="connsiteX84" fmla="*/ 1652914 w 4742389"/>
              <a:gd name="connsiteY84" fmla="*/ 1415902 h 1526213"/>
              <a:gd name="connsiteX85" fmla="*/ 1740389 w 4742389"/>
              <a:gd name="connsiteY85" fmla="*/ 1425831 h 1526213"/>
              <a:gd name="connsiteX86" fmla="*/ 2022237 w 4742389"/>
              <a:gd name="connsiteY86" fmla="*/ 1383190 h 1526213"/>
              <a:gd name="connsiteX87" fmla="*/ 2141381 w 4742389"/>
              <a:gd name="connsiteY87" fmla="*/ 1361201 h 1526213"/>
              <a:gd name="connsiteX88" fmla="*/ 2124654 w 4742389"/>
              <a:gd name="connsiteY88" fmla="*/ 1357850 h 1526213"/>
              <a:gd name="connsiteX89" fmla="*/ 2205859 w 4742389"/>
              <a:gd name="connsiteY89" fmla="*/ 1354405 h 1526213"/>
              <a:gd name="connsiteX90" fmla="*/ 2167711 w 4742389"/>
              <a:gd name="connsiteY90" fmla="*/ 1361462 h 1526213"/>
              <a:gd name="connsiteX91" fmla="*/ 2174705 w 4742389"/>
              <a:gd name="connsiteY91" fmla="*/ 1362863 h 1526213"/>
              <a:gd name="connsiteX92" fmla="*/ 2195978 w 4742389"/>
              <a:gd name="connsiteY92" fmla="*/ 1368190 h 1526213"/>
              <a:gd name="connsiteX93" fmla="*/ 2235125 w 4742389"/>
              <a:gd name="connsiteY93" fmla="*/ 1359853 h 1526213"/>
              <a:gd name="connsiteX94" fmla="*/ 2227397 w 4742389"/>
              <a:gd name="connsiteY94" fmla="*/ 1358304 h 1526213"/>
              <a:gd name="connsiteX95" fmla="*/ 2214885 w 4742389"/>
              <a:gd name="connsiteY95" fmla="*/ 1355796 h 1526213"/>
              <a:gd name="connsiteX96" fmla="*/ 2295983 w 4742389"/>
              <a:gd name="connsiteY96" fmla="*/ 1351975 h 1526213"/>
              <a:gd name="connsiteX97" fmla="*/ 2263606 w 4742389"/>
              <a:gd name="connsiteY97" fmla="*/ 1358887 h 1526213"/>
              <a:gd name="connsiteX98" fmla="*/ 2290440 w 4742389"/>
              <a:gd name="connsiteY98" fmla="*/ 1363593 h 1526213"/>
              <a:gd name="connsiteX99" fmla="*/ 2325296 w 4742389"/>
              <a:gd name="connsiteY99" fmla="*/ 1354991 h 1526213"/>
              <a:gd name="connsiteX100" fmla="*/ 2495411 w 4742389"/>
              <a:gd name="connsiteY100" fmla="*/ 1348764 h 1526213"/>
              <a:gd name="connsiteX101" fmla="*/ 2495384 w 4742389"/>
              <a:gd name="connsiteY101" fmla="*/ 1348773 h 1526213"/>
              <a:gd name="connsiteX102" fmla="*/ 2490237 w 4742389"/>
              <a:gd name="connsiteY102" fmla="*/ 1350491 h 1526213"/>
              <a:gd name="connsiteX103" fmla="*/ 2447859 w 4742389"/>
              <a:gd name="connsiteY103" fmla="*/ 1364175 h 1526213"/>
              <a:gd name="connsiteX104" fmla="*/ 2480486 w 4742389"/>
              <a:gd name="connsiteY104" fmla="*/ 1369112 h 1526213"/>
              <a:gd name="connsiteX105" fmla="*/ 2512196 w 4742389"/>
              <a:gd name="connsiteY105" fmla="*/ 1358207 h 1526213"/>
              <a:gd name="connsiteX106" fmla="*/ 2528899 w 4742389"/>
              <a:gd name="connsiteY106" fmla="*/ 1351771 h 1526213"/>
              <a:gd name="connsiteX107" fmla="*/ 2165222 w 4742389"/>
              <a:gd name="connsiteY107" fmla="*/ 1348139 h 1526213"/>
              <a:gd name="connsiteX108" fmla="*/ 2128200 w 4742389"/>
              <a:gd name="connsiteY108" fmla="*/ 1353548 h 1526213"/>
              <a:gd name="connsiteX109" fmla="*/ 2154407 w 4742389"/>
              <a:gd name="connsiteY109" fmla="*/ 1358797 h 1526213"/>
              <a:gd name="connsiteX110" fmla="*/ 2190793 w 4742389"/>
              <a:gd name="connsiteY110" fmla="*/ 1352082 h 1526213"/>
              <a:gd name="connsiteX111" fmla="*/ 2076862 w 4742389"/>
              <a:gd name="connsiteY111" fmla="*/ 1347080 h 1526213"/>
              <a:gd name="connsiteX112" fmla="*/ 1608761 w 4742389"/>
              <a:gd name="connsiteY112" fmla="*/ 1395903 h 1526213"/>
              <a:gd name="connsiteX113" fmla="*/ 1516343 w 4742389"/>
              <a:gd name="connsiteY113" fmla="*/ 1404140 h 1526213"/>
              <a:gd name="connsiteX114" fmla="*/ 1553015 w 4742389"/>
              <a:gd name="connsiteY114" fmla="*/ 1407817 h 1526213"/>
              <a:gd name="connsiteX115" fmla="*/ 1559271 w 4742389"/>
              <a:gd name="connsiteY115" fmla="*/ 1408444 h 1526213"/>
              <a:gd name="connsiteX116" fmla="*/ 1609318 w 4742389"/>
              <a:gd name="connsiteY116" fmla="*/ 1410953 h 1526213"/>
              <a:gd name="connsiteX117" fmla="*/ 1631961 w 4742389"/>
              <a:gd name="connsiteY117" fmla="*/ 1413523 h 1526213"/>
              <a:gd name="connsiteX118" fmla="*/ 2012019 w 4742389"/>
              <a:gd name="connsiteY118" fmla="*/ 1365058 h 1526213"/>
              <a:gd name="connsiteX119" fmla="*/ 2098552 w 4742389"/>
              <a:gd name="connsiteY119" fmla="*/ 1351968 h 1526213"/>
              <a:gd name="connsiteX120" fmla="*/ 2246510 w 4742389"/>
              <a:gd name="connsiteY120" fmla="*/ 1346884 h 1526213"/>
              <a:gd name="connsiteX121" fmla="*/ 2221525 w 4742389"/>
              <a:gd name="connsiteY121" fmla="*/ 1351506 h 1526213"/>
              <a:gd name="connsiteX122" fmla="*/ 2250476 w 4742389"/>
              <a:gd name="connsiteY122" fmla="*/ 1356584 h 1526213"/>
              <a:gd name="connsiteX123" fmla="*/ 2279891 w 4742389"/>
              <a:gd name="connsiteY123" fmla="*/ 1350319 h 1526213"/>
              <a:gd name="connsiteX124" fmla="*/ 2450575 w 4742389"/>
              <a:gd name="connsiteY124" fmla="*/ 1344737 h 1526213"/>
              <a:gd name="connsiteX125" fmla="*/ 2403537 w 4742389"/>
              <a:gd name="connsiteY125" fmla="*/ 1357644 h 1526213"/>
              <a:gd name="connsiteX126" fmla="*/ 2409688 w 4742389"/>
              <a:gd name="connsiteY126" fmla="*/ 1358401 h 1526213"/>
              <a:gd name="connsiteX127" fmla="*/ 2435834 w 4742389"/>
              <a:gd name="connsiteY127" fmla="*/ 1362356 h 1526213"/>
              <a:gd name="connsiteX128" fmla="*/ 2481478 w 4742389"/>
              <a:gd name="connsiteY128" fmla="*/ 1347512 h 1526213"/>
              <a:gd name="connsiteX129" fmla="*/ 2203856 w 4742389"/>
              <a:gd name="connsiteY129" fmla="*/ 1342495 h 1526213"/>
              <a:gd name="connsiteX130" fmla="*/ 2182766 w 4742389"/>
              <a:gd name="connsiteY130" fmla="*/ 1345576 h 1526213"/>
              <a:gd name="connsiteX131" fmla="*/ 2204876 w 4742389"/>
              <a:gd name="connsiteY131" fmla="*/ 1348900 h 1526213"/>
              <a:gd name="connsiteX132" fmla="*/ 2206615 w 4742389"/>
              <a:gd name="connsiteY132" fmla="*/ 1349161 h 1526213"/>
              <a:gd name="connsiteX133" fmla="*/ 2228818 w 4742389"/>
              <a:gd name="connsiteY133" fmla="*/ 1345064 h 1526213"/>
              <a:gd name="connsiteX134" fmla="*/ 2125471 w 4742389"/>
              <a:gd name="connsiteY134" fmla="*/ 1342010 h 1526213"/>
              <a:gd name="connsiteX135" fmla="*/ 2092630 w 4742389"/>
              <a:gd name="connsiteY135" fmla="*/ 1345435 h 1526213"/>
              <a:gd name="connsiteX136" fmla="*/ 2112055 w 4742389"/>
              <a:gd name="connsiteY136" fmla="*/ 1349925 h 1526213"/>
              <a:gd name="connsiteX137" fmla="*/ 2144739 w 4742389"/>
              <a:gd name="connsiteY137" fmla="*/ 1344981 h 1526213"/>
              <a:gd name="connsiteX138" fmla="*/ 2129493 w 4742389"/>
              <a:gd name="connsiteY138" fmla="*/ 1342630 h 1526213"/>
              <a:gd name="connsiteX139" fmla="*/ 2406147 w 4742389"/>
              <a:gd name="connsiteY139" fmla="*/ 1340747 h 1526213"/>
              <a:gd name="connsiteX140" fmla="*/ 2359815 w 4742389"/>
              <a:gd name="connsiteY140" fmla="*/ 1352264 h 1526213"/>
              <a:gd name="connsiteX141" fmla="*/ 2389481 w 4742389"/>
              <a:gd name="connsiteY141" fmla="*/ 1355914 h 1526213"/>
              <a:gd name="connsiteX142" fmla="*/ 2435045 w 4742389"/>
              <a:gd name="connsiteY142" fmla="*/ 1343343 h 1526213"/>
              <a:gd name="connsiteX143" fmla="*/ 2039442 w 4742389"/>
              <a:gd name="connsiteY143" fmla="*/ 1338647 h 1526213"/>
              <a:gd name="connsiteX144" fmla="*/ 2002016 w 4742389"/>
              <a:gd name="connsiteY144" fmla="*/ 1341063 h 1526213"/>
              <a:gd name="connsiteX145" fmla="*/ 1604112 w 4742389"/>
              <a:gd name="connsiteY145" fmla="*/ 1370511 h 1526213"/>
              <a:gd name="connsiteX146" fmla="*/ 1284898 w 4742389"/>
              <a:gd name="connsiteY146" fmla="*/ 1393067 h 1526213"/>
              <a:gd name="connsiteX147" fmla="*/ 1307786 w 4742389"/>
              <a:gd name="connsiteY147" fmla="*/ 1393704 h 1526213"/>
              <a:gd name="connsiteX148" fmla="*/ 1409130 w 4742389"/>
              <a:gd name="connsiteY148" fmla="*/ 1398409 h 1526213"/>
              <a:gd name="connsiteX149" fmla="*/ 1486203 w 4742389"/>
              <a:gd name="connsiteY149" fmla="*/ 1402273 h 1526213"/>
              <a:gd name="connsiteX150" fmla="*/ 1608761 w 4742389"/>
              <a:gd name="connsiteY150" fmla="*/ 1390888 h 1526213"/>
              <a:gd name="connsiteX151" fmla="*/ 2057350 w 4742389"/>
              <a:gd name="connsiteY151" fmla="*/ 1342682 h 1526213"/>
              <a:gd name="connsiteX152" fmla="*/ 2358501 w 4742389"/>
              <a:gd name="connsiteY152" fmla="*/ 1338629 h 1526213"/>
              <a:gd name="connsiteX153" fmla="*/ 2318464 w 4742389"/>
              <a:gd name="connsiteY153" fmla="*/ 1347176 h 1526213"/>
              <a:gd name="connsiteX154" fmla="*/ 2344156 w 4742389"/>
              <a:gd name="connsiteY154" fmla="*/ 1350337 h 1526213"/>
              <a:gd name="connsiteX155" fmla="*/ 2386901 w 4742389"/>
              <a:gd name="connsiteY155" fmla="*/ 1339789 h 1526213"/>
              <a:gd name="connsiteX156" fmla="*/ 2162054 w 4742389"/>
              <a:gd name="connsiteY156" fmla="*/ 1338194 h 1526213"/>
              <a:gd name="connsiteX157" fmla="*/ 2145290 w 4742389"/>
              <a:gd name="connsiteY157" fmla="*/ 1339943 h 1526213"/>
              <a:gd name="connsiteX158" fmla="*/ 2161718 w 4742389"/>
              <a:gd name="connsiteY158" fmla="*/ 1342412 h 1526213"/>
              <a:gd name="connsiteX159" fmla="*/ 2178448 w 4742389"/>
              <a:gd name="connsiteY159" fmla="*/ 1339881 h 1526213"/>
              <a:gd name="connsiteX160" fmla="*/ 2303316 w 4742389"/>
              <a:gd name="connsiteY160" fmla="*/ 1336375 h 1526213"/>
              <a:gd name="connsiteX161" fmla="*/ 2274305 w 4742389"/>
              <a:gd name="connsiteY161" fmla="*/ 1341742 h 1526213"/>
              <a:gd name="connsiteX162" fmla="*/ 2303371 w 4742389"/>
              <a:gd name="connsiteY162" fmla="*/ 1345319 h 1526213"/>
              <a:gd name="connsiteX163" fmla="*/ 2338599 w 4742389"/>
              <a:gd name="connsiteY163" fmla="*/ 1337816 h 1526213"/>
              <a:gd name="connsiteX164" fmla="*/ 2084118 w 4742389"/>
              <a:gd name="connsiteY164" fmla="*/ 1335762 h 1526213"/>
              <a:gd name="connsiteX165" fmla="*/ 2058060 w 4742389"/>
              <a:gd name="connsiteY165" fmla="*/ 1337445 h 1526213"/>
              <a:gd name="connsiteX166" fmla="*/ 2073303 w 4742389"/>
              <a:gd name="connsiteY166" fmla="*/ 1340968 h 1526213"/>
              <a:gd name="connsiteX167" fmla="*/ 2099804 w 4742389"/>
              <a:gd name="connsiteY167" fmla="*/ 1338120 h 1526213"/>
              <a:gd name="connsiteX168" fmla="*/ 2258325 w 4742389"/>
              <a:gd name="connsiteY168" fmla="*/ 1334538 h 1526213"/>
              <a:gd name="connsiteX169" fmla="*/ 2238863 w 4742389"/>
              <a:gd name="connsiteY169" fmla="*/ 1337381 h 1526213"/>
              <a:gd name="connsiteX170" fmla="*/ 2257812 w 4742389"/>
              <a:gd name="connsiteY170" fmla="*/ 1339713 h 1526213"/>
              <a:gd name="connsiteX171" fmla="*/ 2280863 w 4742389"/>
              <a:gd name="connsiteY171" fmla="*/ 1335459 h 1526213"/>
              <a:gd name="connsiteX172" fmla="*/ 2117484 w 4742389"/>
              <a:gd name="connsiteY172" fmla="*/ 1333608 h 1526213"/>
              <a:gd name="connsiteX173" fmla="*/ 2108922 w 4742389"/>
              <a:gd name="connsiteY173" fmla="*/ 1334161 h 1526213"/>
              <a:gd name="connsiteX174" fmla="*/ 2117294 w 4742389"/>
              <a:gd name="connsiteY174" fmla="*/ 1335734 h 1526213"/>
              <a:gd name="connsiteX175" fmla="*/ 2119259 w 4742389"/>
              <a:gd name="connsiteY175" fmla="*/ 1336030 h 1526213"/>
              <a:gd name="connsiteX176" fmla="*/ 2129903 w 4742389"/>
              <a:gd name="connsiteY176" fmla="*/ 1334886 h 1526213"/>
              <a:gd name="connsiteX177" fmla="*/ 2214330 w 4742389"/>
              <a:gd name="connsiteY177" fmla="*/ 1332742 h 1526213"/>
              <a:gd name="connsiteX178" fmla="*/ 2206623 w 4742389"/>
              <a:gd name="connsiteY178" fmla="*/ 1333546 h 1526213"/>
              <a:gd name="connsiteX179" fmla="*/ 2210301 w 4742389"/>
              <a:gd name="connsiteY179" fmla="*/ 1333867 h 1526213"/>
              <a:gd name="connsiteX180" fmla="*/ 2214659 w 4742389"/>
              <a:gd name="connsiteY180" fmla="*/ 1334403 h 1526213"/>
              <a:gd name="connsiteX181" fmla="*/ 2223238 w 4742389"/>
              <a:gd name="connsiteY181" fmla="*/ 1333105 h 1526213"/>
              <a:gd name="connsiteX182" fmla="*/ 2043194 w 4742389"/>
              <a:gd name="connsiteY182" fmla="*/ 1329610 h 1526213"/>
              <a:gd name="connsiteX183" fmla="*/ 2024364 w 4742389"/>
              <a:gd name="connsiteY183" fmla="*/ 1329818 h 1526213"/>
              <a:gd name="connsiteX184" fmla="*/ 2027055 w 4742389"/>
              <a:gd name="connsiteY184" fmla="*/ 1330278 h 1526213"/>
              <a:gd name="connsiteX185" fmla="*/ 2041108 w 4742389"/>
              <a:gd name="connsiteY185" fmla="*/ 1333527 h 1526213"/>
              <a:gd name="connsiteX186" fmla="*/ 2060792 w 4742389"/>
              <a:gd name="connsiteY186" fmla="*/ 1332256 h 1526213"/>
              <a:gd name="connsiteX187" fmla="*/ 2556751 w 4742389"/>
              <a:gd name="connsiteY187" fmla="*/ 1328281 h 1526213"/>
              <a:gd name="connsiteX188" fmla="*/ 2531411 w 4742389"/>
              <a:gd name="connsiteY188" fmla="*/ 1336743 h 1526213"/>
              <a:gd name="connsiteX189" fmla="*/ 2511183 w 4742389"/>
              <a:gd name="connsiteY189" fmla="*/ 1343497 h 1526213"/>
              <a:gd name="connsiteX190" fmla="*/ 2544027 w 4742389"/>
              <a:gd name="connsiteY190" fmla="*/ 1345942 h 1526213"/>
              <a:gd name="connsiteX191" fmla="*/ 2568621 w 4742389"/>
              <a:gd name="connsiteY191" fmla="*/ 1336466 h 1526213"/>
              <a:gd name="connsiteX192" fmla="*/ 2588499 w 4742389"/>
              <a:gd name="connsiteY192" fmla="*/ 1328806 h 1526213"/>
              <a:gd name="connsiteX193" fmla="*/ 2508372 w 4742389"/>
              <a:gd name="connsiteY193" fmla="*/ 1327480 h 1526213"/>
              <a:gd name="connsiteX194" fmla="*/ 2508269 w 4742389"/>
              <a:gd name="connsiteY194" fmla="*/ 1327512 h 1526213"/>
              <a:gd name="connsiteX195" fmla="*/ 2467095 w 4742389"/>
              <a:gd name="connsiteY195" fmla="*/ 1340204 h 1526213"/>
              <a:gd name="connsiteX196" fmla="*/ 2467064 w 4742389"/>
              <a:gd name="connsiteY196" fmla="*/ 1340213 h 1526213"/>
              <a:gd name="connsiteX197" fmla="*/ 2496859 w 4742389"/>
              <a:gd name="connsiteY197" fmla="*/ 1342431 h 1526213"/>
              <a:gd name="connsiteX198" fmla="*/ 2540061 w 4742389"/>
              <a:gd name="connsiteY198" fmla="*/ 1328005 h 1526213"/>
              <a:gd name="connsiteX199" fmla="*/ 2460291 w 4742389"/>
              <a:gd name="connsiteY199" fmla="*/ 1326684 h 1526213"/>
              <a:gd name="connsiteX200" fmla="*/ 2447701 w 4742389"/>
              <a:gd name="connsiteY200" fmla="*/ 1330418 h 1526213"/>
              <a:gd name="connsiteX201" fmla="*/ 2421841 w 4742389"/>
              <a:gd name="connsiteY201" fmla="*/ 1336846 h 1526213"/>
              <a:gd name="connsiteX202" fmla="*/ 2450782 w 4742389"/>
              <a:gd name="connsiteY202" fmla="*/ 1339001 h 1526213"/>
              <a:gd name="connsiteX203" fmla="*/ 2464592 w 4742389"/>
              <a:gd name="connsiteY203" fmla="*/ 1335190 h 1526213"/>
              <a:gd name="connsiteX204" fmla="*/ 2490560 w 4742389"/>
              <a:gd name="connsiteY204" fmla="*/ 1327185 h 1526213"/>
              <a:gd name="connsiteX205" fmla="*/ 2329673 w 4742389"/>
              <a:gd name="connsiteY205" fmla="*/ 1326450 h 1526213"/>
              <a:gd name="connsiteX206" fmla="*/ 2312386 w 4742389"/>
              <a:gd name="connsiteY206" fmla="*/ 1326641 h 1526213"/>
              <a:gd name="connsiteX207" fmla="*/ 2288043 w 4742389"/>
              <a:gd name="connsiteY207" fmla="*/ 1330197 h 1526213"/>
              <a:gd name="connsiteX208" fmla="*/ 2305151 w 4742389"/>
              <a:gd name="connsiteY208" fmla="*/ 1330976 h 1526213"/>
              <a:gd name="connsiteX209" fmla="*/ 2417751 w 4742389"/>
              <a:gd name="connsiteY209" fmla="*/ 1325980 h 1526213"/>
              <a:gd name="connsiteX210" fmla="*/ 2378665 w 4742389"/>
              <a:gd name="connsiteY210" fmla="*/ 1334324 h 1526213"/>
              <a:gd name="connsiteX211" fmla="*/ 2402616 w 4742389"/>
              <a:gd name="connsiteY211" fmla="*/ 1335415 h 1526213"/>
              <a:gd name="connsiteX212" fmla="*/ 2404158 w 4742389"/>
              <a:gd name="connsiteY212" fmla="*/ 1335530 h 1526213"/>
              <a:gd name="connsiteX213" fmla="*/ 2441278 w 4742389"/>
              <a:gd name="connsiteY213" fmla="*/ 1326370 h 1526213"/>
              <a:gd name="connsiteX214" fmla="*/ 2395372 w 4742389"/>
              <a:gd name="connsiteY214" fmla="*/ 1325725 h 1526213"/>
              <a:gd name="connsiteX215" fmla="*/ 2358699 w 4742389"/>
              <a:gd name="connsiteY215" fmla="*/ 1326130 h 1526213"/>
              <a:gd name="connsiteX216" fmla="*/ 2327099 w 4742389"/>
              <a:gd name="connsiteY216" fmla="*/ 1331976 h 1526213"/>
              <a:gd name="connsiteX217" fmla="*/ 2359165 w 4742389"/>
              <a:gd name="connsiteY217" fmla="*/ 1333436 h 1526213"/>
              <a:gd name="connsiteX218" fmla="*/ 1990882 w 4742389"/>
              <a:gd name="connsiteY218" fmla="*/ 1324092 h 1526213"/>
              <a:gd name="connsiteX219" fmla="*/ 1995991 w 4742389"/>
              <a:gd name="connsiteY219" fmla="*/ 1324966 h 1526213"/>
              <a:gd name="connsiteX220" fmla="*/ 2001654 w 4742389"/>
              <a:gd name="connsiteY220" fmla="*/ 1324738 h 1526213"/>
              <a:gd name="connsiteX221" fmla="*/ 2007341 w 4742389"/>
              <a:gd name="connsiteY221" fmla="*/ 1324644 h 1526213"/>
              <a:gd name="connsiteX222" fmla="*/ 2002542 w 4742389"/>
              <a:gd name="connsiteY222" fmla="*/ 1324129 h 1526213"/>
              <a:gd name="connsiteX223" fmla="*/ 2384183 w 4742389"/>
              <a:gd name="connsiteY223" fmla="*/ 1316390 h 1526213"/>
              <a:gd name="connsiteX224" fmla="*/ 2381275 w 4742389"/>
              <a:gd name="connsiteY224" fmla="*/ 1316577 h 1526213"/>
              <a:gd name="connsiteX225" fmla="*/ 2366770 w 4742389"/>
              <a:gd name="connsiteY225" fmla="*/ 1318696 h 1526213"/>
              <a:gd name="connsiteX226" fmla="*/ 2372170 w 4742389"/>
              <a:gd name="connsiteY226" fmla="*/ 1318607 h 1526213"/>
              <a:gd name="connsiteX227" fmla="*/ 2451213 w 4742389"/>
              <a:gd name="connsiteY227" fmla="*/ 1313030 h 1526213"/>
              <a:gd name="connsiteX228" fmla="*/ 2421664 w 4742389"/>
              <a:gd name="connsiteY228" fmla="*/ 1314380 h 1526213"/>
              <a:gd name="connsiteX229" fmla="*/ 2417617 w 4742389"/>
              <a:gd name="connsiteY229" fmla="*/ 1315230 h 1526213"/>
              <a:gd name="connsiteX230" fmla="*/ 2401604 w 4742389"/>
              <a:gd name="connsiteY230" fmla="*/ 1318193 h 1526213"/>
              <a:gd name="connsiteX231" fmla="*/ 2428366 w 4742389"/>
              <a:gd name="connsiteY231" fmla="*/ 1318699 h 1526213"/>
              <a:gd name="connsiteX232" fmla="*/ 2429812 w 4742389"/>
              <a:gd name="connsiteY232" fmla="*/ 1318391 h 1526213"/>
              <a:gd name="connsiteX233" fmla="*/ 2492367 w 4742389"/>
              <a:gd name="connsiteY233" fmla="*/ 1311149 h 1526213"/>
              <a:gd name="connsiteX234" fmla="*/ 2475699 w 4742389"/>
              <a:gd name="connsiteY234" fmla="*/ 1311911 h 1526213"/>
              <a:gd name="connsiteX235" fmla="*/ 2447182 w 4742389"/>
              <a:gd name="connsiteY235" fmla="*/ 1319055 h 1526213"/>
              <a:gd name="connsiteX236" fmla="*/ 2465084 w 4742389"/>
              <a:gd name="connsiteY236" fmla="*/ 1319393 h 1526213"/>
              <a:gd name="connsiteX237" fmla="*/ 2551323 w 4742389"/>
              <a:gd name="connsiteY237" fmla="*/ 1308454 h 1526213"/>
              <a:gd name="connsiteX238" fmla="*/ 2516377 w 4742389"/>
              <a:gd name="connsiteY238" fmla="*/ 1310052 h 1526213"/>
              <a:gd name="connsiteX239" fmla="*/ 2483691 w 4742389"/>
              <a:gd name="connsiteY239" fmla="*/ 1319745 h 1526213"/>
              <a:gd name="connsiteX240" fmla="*/ 2512904 w 4742389"/>
              <a:gd name="connsiteY240" fmla="*/ 1320298 h 1526213"/>
              <a:gd name="connsiteX241" fmla="*/ 2521016 w 4742389"/>
              <a:gd name="connsiteY241" fmla="*/ 1317797 h 1526213"/>
              <a:gd name="connsiteX242" fmla="*/ 2549989 w 4742389"/>
              <a:gd name="connsiteY242" fmla="*/ 1308865 h 1526213"/>
              <a:gd name="connsiteX243" fmla="*/ 2604968 w 4742389"/>
              <a:gd name="connsiteY243" fmla="*/ 1306003 h 1526213"/>
              <a:gd name="connsiteX244" fmla="*/ 2572584 w 4742389"/>
              <a:gd name="connsiteY244" fmla="*/ 1307483 h 1526213"/>
              <a:gd name="connsiteX245" fmla="*/ 2564691 w 4742389"/>
              <a:gd name="connsiteY245" fmla="*/ 1310119 h 1526213"/>
              <a:gd name="connsiteX246" fmla="*/ 2530587 w 4742389"/>
              <a:gd name="connsiteY246" fmla="*/ 1320632 h 1526213"/>
              <a:gd name="connsiteX247" fmla="*/ 2560448 w 4742389"/>
              <a:gd name="connsiteY247" fmla="*/ 1321197 h 1526213"/>
              <a:gd name="connsiteX248" fmla="*/ 2573132 w 4742389"/>
              <a:gd name="connsiteY248" fmla="*/ 1316961 h 1526213"/>
              <a:gd name="connsiteX249" fmla="*/ 2585331 w 4742389"/>
              <a:gd name="connsiteY249" fmla="*/ 1312888 h 1526213"/>
              <a:gd name="connsiteX250" fmla="*/ 2653426 w 4742389"/>
              <a:gd name="connsiteY250" fmla="*/ 1303788 h 1526213"/>
              <a:gd name="connsiteX251" fmla="*/ 2624288 w 4742389"/>
              <a:gd name="connsiteY251" fmla="*/ 1305120 h 1526213"/>
              <a:gd name="connsiteX252" fmla="*/ 2587833 w 4742389"/>
              <a:gd name="connsiteY252" fmla="*/ 1317902 h 1526213"/>
              <a:gd name="connsiteX253" fmla="*/ 2577026 w 4742389"/>
              <a:gd name="connsiteY253" fmla="*/ 1321510 h 1526213"/>
              <a:gd name="connsiteX254" fmla="*/ 2606011 w 4742389"/>
              <a:gd name="connsiteY254" fmla="*/ 1322059 h 1526213"/>
              <a:gd name="connsiteX255" fmla="*/ 2609795 w 4742389"/>
              <a:gd name="connsiteY255" fmla="*/ 1320600 h 1526213"/>
              <a:gd name="connsiteX256" fmla="*/ 2488093 w 4742389"/>
              <a:gd name="connsiteY256" fmla="*/ 1303682 h 1526213"/>
              <a:gd name="connsiteX257" fmla="*/ 2455475 w 4742389"/>
              <a:gd name="connsiteY257" fmla="*/ 1307276 h 1526213"/>
              <a:gd name="connsiteX258" fmla="*/ 2454047 w 4742389"/>
              <a:gd name="connsiteY258" fmla="*/ 1307576 h 1526213"/>
              <a:gd name="connsiteX259" fmla="*/ 2477878 w 4742389"/>
              <a:gd name="connsiteY259" fmla="*/ 1306350 h 1526213"/>
              <a:gd name="connsiteX260" fmla="*/ 2479861 w 4742389"/>
              <a:gd name="connsiteY260" fmla="*/ 1305853 h 1526213"/>
              <a:gd name="connsiteX261" fmla="*/ 2533705 w 4742389"/>
              <a:gd name="connsiteY261" fmla="*/ 1298657 h 1526213"/>
              <a:gd name="connsiteX262" fmla="*/ 2524604 w 4742389"/>
              <a:gd name="connsiteY262" fmla="*/ 1299659 h 1526213"/>
              <a:gd name="connsiteX263" fmla="*/ 2503073 w 4742389"/>
              <a:gd name="connsiteY263" fmla="*/ 1305053 h 1526213"/>
              <a:gd name="connsiteX264" fmla="*/ 2514481 w 4742389"/>
              <a:gd name="connsiteY264" fmla="*/ 1304466 h 1526213"/>
              <a:gd name="connsiteX265" fmla="*/ 2605028 w 4742389"/>
              <a:gd name="connsiteY265" fmla="*/ 1290798 h 1526213"/>
              <a:gd name="connsiteX266" fmla="*/ 2567269 w 4742389"/>
              <a:gd name="connsiteY266" fmla="*/ 1294959 h 1526213"/>
              <a:gd name="connsiteX267" fmla="*/ 2539563 w 4742389"/>
              <a:gd name="connsiteY267" fmla="*/ 1303175 h 1526213"/>
              <a:gd name="connsiteX268" fmla="*/ 2573141 w 4742389"/>
              <a:gd name="connsiteY268" fmla="*/ 1301447 h 1526213"/>
              <a:gd name="connsiteX269" fmla="*/ 2660687 w 4742389"/>
              <a:gd name="connsiteY269" fmla="*/ 1284666 h 1526213"/>
              <a:gd name="connsiteX270" fmla="*/ 2631170 w 4742389"/>
              <a:gd name="connsiteY270" fmla="*/ 1287918 h 1526213"/>
              <a:gd name="connsiteX271" fmla="*/ 2593847 w 4742389"/>
              <a:gd name="connsiteY271" fmla="*/ 1300382 h 1526213"/>
              <a:gd name="connsiteX272" fmla="*/ 2625671 w 4742389"/>
              <a:gd name="connsiteY272" fmla="*/ 1298744 h 1526213"/>
              <a:gd name="connsiteX273" fmla="*/ 2635381 w 4742389"/>
              <a:gd name="connsiteY273" fmla="*/ 1295340 h 1526213"/>
              <a:gd name="connsiteX274" fmla="*/ 2718032 w 4742389"/>
              <a:gd name="connsiteY274" fmla="*/ 1278348 h 1526213"/>
              <a:gd name="connsiteX275" fmla="*/ 2688577 w 4742389"/>
              <a:gd name="connsiteY275" fmla="*/ 1281593 h 1526213"/>
              <a:gd name="connsiteX276" fmla="*/ 2685430 w 4742389"/>
              <a:gd name="connsiteY276" fmla="*/ 1282805 h 1526213"/>
              <a:gd name="connsiteX277" fmla="*/ 2644928 w 4742389"/>
              <a:gd name="connsiteY277" fmla="*/ 1297753 h 1526213"/>
              <a:gd name="connsiteX278" fmla="*/ 2672812 w 4742389"/>
              <a:gd name="connsiteY278" fmla="*/ 1296318 h 1526213"/>
              <a:gd name="connsiteX279" fmla="*/ 2707393 w 4742389"/>
              <a:gd name="connsiteY279" fmla="*/ 1282993 h 1526213"/>
              <a:gd name="connsiteX280" fmla="*/ 2664685 w 4742389"/>
              <a:gd name="connsiteY280" fmla="*/ 1270749 h 1526213"/>
              <a:gd name="connsiteX281" fmla="*/ 2629561 w 4742389"/>
              <a:gd name="connsiteY281" fmla="*/ 1276485 h 1526213"/>
              <a:gd name="connsiteX282" fmla="*/ 2605034 w 4742389"/>
              <a:gd name="connsiteY282" fmla="*/ 1283759 h 1526213"/>
              <a:gd name="connsiteX283" fmla="*/ 2636153 w 4742389"/>
              <a:gd name="connsiteY283" fmla="*/ 1280404 h 1526213"/>
              <a:gd name="connsiteX284" fmla="*/ 2659785 w 4742389"/>
              <a:gd name="connsiteY284" fmla="*/ 1272512 h 1526213"/>
              <a:gd name="connsiteX285" fmla="*/ 2721202 w 4742389"/>
              <a:gd name="connsiteY285" fmla="*/ 1261521 h 1526213"/>
              <a:gd name="connsiteX286" fmla="*/ 2699701 w 4742389"/>
              <a:gd name="connsiteY286" fmla="*/ 1265032 h 1526213"/>
              <a:gd name="connsiteX287" fmla="*/ 2662287 w 4742389"/>
              <a:gd name="connsiteY287" fmla="*/ 1277526 h 1526213"/>
              <a:gd name="connsiteX288" fmla="*/ 2662020 w 4742389"/>
              <a:gd name="connsiteY288" fmla="*/ 1277615 h 1526213"/>
              <a:gd name="connsiteX289" fmla="*/ 2682683 w 4742389"/>
              <a:gd name="connsiteY289" fmla="*/ 1275388 h 1526213"/>
              <a:gd name="connsiteX290" fmla="*/ 2682927 w 4742389"/>
              <a:gd name="connsiteY290" fmla="*/ 1275285 h 1526213"/>
              <a:gd name="connsiteX291" fmla="*/ 2714384 w 4742389"/>
              <a:gd name="connsiteY291" fmla="*/ 1252876 h 1526213"/>
              <a:gd name="connsiteX292" fmla="*/ 2705116 w 4742389"/>
              <a:gd name="connsiteY292" fmla="*/ 1254824 h 1526213"/>
              <a:gd name="connsiteX293" fmla="*/ 2681292 w 4742389"/>
              <a:gd name="connsiteY293" fmla="*/ 1261251 h 1526213"/>
              <a:gd name="connsiteX294" fmla="*/ 2699013 w 4742389"/>
              <a:gd name="connsiteY294" fmla="*/ 1258404 h 1526213"/>
              <a:gd name="connsiteX295" fmla="*/ 2777684 w 4742389"/>
              <a:gd name="connsiteY295" fmla="*/ 1252298 h 1526213"/>
              <a:gd name="connsiteX296" fmla="*/ 2754993 w 4742389"/>
              <a:gd name="connsiteY296" fmla="*/ 1256003 h 1526213"/>
              <a:gd name="connsiteX297" fmla="*/ 2726604 w 4742389"/>
              <a:gd name="connsiteY297" fmla="*/ 1266942 h 1526213"/>
              <a:gd name="connsiteX298" fmla="*/ 2713229 w 4742389"/>
              <a:gd name="connsiteY298" fmla="*/ 1272095 h 1526213"/>
              <a:gd name="connsiteX299" fmla="*/ 2738617 w 4742389"/>
              <a:gd name="connsiteY299" fmla="*/ 1269358 h 1526213"/>
              <a:gd name="connsiteX300" fmla="*/ 2763818 w 4742389"/>
              <a:gd name="connsiteY300" fmla="*/ 1258353 h 1526213"/>
              <a:gd name="connsiteX301" fmla="*/ 2786235 w 4742389"/>
              <a:gd name="connsiteY301" fmla="*/ 1237780 h 1526213"/>
              <a:gd name="connsiteX302" fmla="*/ 2770055 w 4742389"/>
              <a:gd name="connsiteY302" fmla="*/ 1241179 h 1526213"/>
              <a:gd name="connsiteX303" fmla="*/ 2764899 w 4742389"/>
              <a:gd name="connsiteY303" fmla="*/ 1243082 h 1526213"/>
              <a:gd name="connsiteX304" fmla="*/ 2759884 w 4742389"/>
              <a:gd name="connsiteY304" fmla="*/ 1244933 h 1526213"/>
              <a:gd name="connsiteX305" fmla="*/ 2738576 w 4742389"/>
              <a:gd name="connsiteY305" fmla="*/ 1252049 h 1526213"/>
              <a:gd name="connsiteX306" fmla="*/ 2754778 w 4742389"/>
              <a:gd name="connsiteY306" fmla="*/ 1249447 h 1526213"/>
              <a:gd name="connsiteX307" fmla="*/ 2768325 w 4742389"/>
              <a:gd name="connsiteY307" fmla="*/ 1244575 h 1526213"/>
              <a:gd name="connsiteX308" fmla="*/ 2780524 w 4742389"/>
              <a:gd name="connsiteY308" fmla="*/ 1240188 h 1526213"/>
              <a:gd name="connsiteX309" fmla="*/ 2841726 w 4742389"/>
              <a:gd name="connsiteY309" fmla="*/ 1224878 h 1526213"/>
              <a:gd name="connsiteX310" fmla="*/ 2815804 w 4742389"/>
              <a:gd name="connsiteY310" fmla="*/ 1231377 h 1526213"/>
              <a:gd name="connsiteX311" fmla="*/ 2784148 w 4742389"/>
              <a:gd name="connsiteY311" fmla="*/ 1244729 h 1526213"/>
              <a:gd name="connsiteX312" fmla="*/ 2801257 w 4742389"/>
              <a:gd name="connsiteY312" fmla="*/ 1241981 h 1526213"/>
              <a:gd name="connsiteX313" fmla="*/ 2801350 w 4742389"/>
              <a:gd name="connsiteY313" fmla="*/ 1241963 h 1526213"/>
              <a:gd name="connsiteX314" fmla="*/ 2803467 w 4742389"/>
              <a:gd name="connsiteY314" fmla="*/ 1241039 h 1526213"/>
              <a:gd name="connsiteX315" fmla="*/ 2804992 w 4742389"/>
              <a:gd name="connsiteY315" fmla="*/ 1240373 h 1526213"/>
              <a:gd name="connsiteX316" fmla="*/ 2818081 w 4742389"/>
              <a:gd name="connsiteY316" fmla="*/ 1224347 h 1526213"/>
              <a:gd name="connsiteX317" fmla="*/ 2809074 w 4742389"/>
              <a:gd name="connsiteY317" fmla="*/ 1226777 h 1526213"/>
              <a:gd name="connsiteX318" fmla="*/ 2806401 w 4742389"/>
              <a:gd name="connsiteY318" fmla="*/ 1227763 h 1526213"/>
              <a:gd name="connsiteX319" fmla="*/ 2808931 w 4742389"/>
              <a:gd name="connsiteY319" fmla="*/ 1227227 h 1526213"/>
              <a:gd name="connsiteX320" fmla="*/ 2814340 w 4742389"/>
              <a:gd name="connsiteY320" fmla="*/ 1225925 h 1526213"/>
              <a:gd name="connsiteX321" fmla="*/ 2887025 w 4742389"/>
              <a:gd name="connsiteY321" fmla="*/ 1203951 h 1526213"/>
              <a:gd name="connsiteX322" fmla="*/ 2865952 w 4742389"/>
              <a:gd name="connsiteY322" fmla="*/ 1210224 h 1526213"/>
              <a:gd name="connsiteX323" fmla="*/ 2847860 w 4742389"/>
              <a:gd name="connsiteY323" fmla="*/ 1217855 h 1526213"/>
              <a:gd name="connsiteX324" fmla="*/ 2867883 w 4742389"/>
              <a:gd name="connsiteY324" fmla="*/ 1213035 h 1526213"/>
              <a:gd name="connsiteX325" fmla="*/ 2880030 w 4742389"/>
              <a:gd name="connsiteY325" fmla="*/ 1207271 h 1526213"/>
              <a:gd name="connsiteX326" fmla="*/ 2935978 w 4742389"/>
              <a:gd name="connsiteY326" fmla="*/ 1180577 h 1526213"/>
              <a:gd name="connsiteX327" fmla="*/ 2930627 w 4742389"/>
              <a:gd name="connsiteY327" fmla="*/ 1182438 h 1526213"/>
              <a:gd name="connsiteX328" fmla="*/ 2923762 w 4742389"/>
              <a:gd name="connsiteY328" fmla="*/ 1185400 h 1526213"/>
              <a:gd name="connsiteX329" fmla="*/ 2929226 w 4742389"/>
              <a:gd name="connsiteY329" fmla="*/ 1183808 h 1526213"/>
              <a:gd name="connsiteX330" fmla="*/ 4742389 w 4742389"/>
              <a:gd name="connsiteY330" fmla="*/ 0 h 1526213"/>
              <a:gd name="connsiteX331" fmla="*/ 4742389 w 4742389"/>
              <a:gd name="connsiteY331" fmla="*/ 9182 h 1526213"/>
              <a:gd name="connsiteX332" fmla="*/ 4733821 w 4742389"/>
              <a:gd name="connsiteY332" fmla="*/ 11262 h 1526213"/>
              <a:gd name="connsiteX333" fmla="*/ 4636847 w 4742389"/>
              <a:gd name="connsiteY333" fmla="*/ 46988 h 1526213"/>
              <a:gd name="connsiteX334" fmla="*/ 4273980 w 4742389"/>
              <a:gd name="connsiteY334" fmla="*/ 252571 h 1526213"/>
              <a:gd name="connsiteX335" fmla="*/ 3953656 w 4742389"/>
              <a:gd name="connsiteY335" fmla="*/ 523339 h 1526213"/>
              <a:gd name="connsiteX336" fmla="*/ 3876077 w 4742389"/>
              <a:gd name="connsiteY336" fmla="*/ 593538 h 1526213"/>
              <a:gd name="connsiteX337" fmla="*/ 3836037 w 4742389"/>
              <a:gd name="connsiteY337" fmla="*/ 626130 h 1526213"/>
              <a:gd name="connsiteX338" fmla="*/ 3795996 w 4742389"/>
              <a:gd name="connsiteY338" fmla="*/ 661230 h 1526213"/>
              <a:gd name="connsiteX339" fmla="*/ 3628326 w 4742389"/>
              <a:gd name="connsiteY339" fmla="*/ 789093 h 1526213"/>
              <a:gd name="connsiteX340" fmla="*/ 3455651 w 4742389"/>
              <a:gd name="connsiteY340" fmla="*/ 905673 h 1526213"/>
              <a:gd name="connsiteX341" fmla="*/ 3335376 w 4742389"/>
              <a:gd name="connsiteY341" fmla="*/ 978473 h 1526213"/>
              <a:gd name="connsiteX342" fmla="*/ 3432730 w 4742389"/>
              <a:gd name="connsiteY342" fmla="*/ 925262 h 1526213"/>
              <a:gd name="connsiteX343" fmla="*/ 3608841 w 4742389"/>
              <a:gd name="connsiteY343" fmla="*/ 816526 h 1526213"/>
              <a:gd name="connsiteX344" fmla="*/ 3776507 w 4742389"/>
              <a:gd name="connsiteY344" fmla="*/ 696196 h 1526213"/>
              <a:gd name="connsiteX345" fmla="*/ 3941670 w 4742389"/>
              <a:gd name="connsiteY345" fmla="*/ 568345 h 1526213"/>
              <a:gd name="connsiteX346" fmla="*/ 4104331 w 4742389"/>
              <a:gd name="connsiteY346" fmla="*/ 443001 h 1526213"/>
              <a:gd name="connsiteX347" fmla="*/ 4274499 w 4742389"/>
              <a:gd name="connsiteY347" fmla="*/ 325178 h 1526213"/>
              <a:gd name="connsiteX348" fmla="*/ 4652372 w 4742389"/>
              <a:gd name="connsiteY348" fmla="*/ 149697 h 1526213"/>
              <a:gd name="connsiteX349" fmla="*/ 4742389 w 4742389"/>
              <a:gd name="connsiteY349" fmla="*/ 128066 h 1526213"/>
              <a:gd name="connsiteX350" fmla="*/ 4742389 w 4742389"/>
              <a:gd name="connsiteY350" fmla="*/ 138430 h 1526213"/>
              <a:gd name="connsiteX351" fmla="*/ 4654875 w 4742389"/>
              <a:gd name="connsiteY351" fmla="*/ 159724 h 1526213"/>
              <a:gd name="connsiteX352" fmla="*/ 4279504 w 4742389"/>
              <a:gd name="connsiteY352" fmla="*/ 332699 h 1526213"/>
              <a:gd name="connsiteX353" fmla="*/ 4109336 w 4742389"/>
              <a:gd name="connsiteY353" fmla="*/ 448015 h 1526213"/>
              <a:gd name="connsiteX354" fmla="*/ 3946675 w 4742389"/>
              <a:gd name="connsiteY354" fmla="*/ 575866 h 1526213"/>
              <a:gd name="connsiteX355" fmla="*/ 3781512 w 4742389"/>
              <a:gd name="connsiteY355" fmla="*/ 703717 h 1526213"/>
              <a:gd name="connsiteX356" fmla="*/ 3611344 w 4742389"/>
              <a:gd name="connsiteY356" fmla="*/ 821540 h 1526213"/>
              <a:gd name="connsiteX357" fmla="*/ 3253491 w 4742389"/>
              <a:gd name="connsiteY357" fmla="*/ 1032117 h 1526213"/>
              <a:gd name="connsiteX358" fmla="*/ 3191695 w 4742389"/>
              <a:gd name="connsiteY358" fmla="*/ 1062445 h 1526213"/>
              <a:gd name="connsiteX359" fmla="*/ 3232851 w 4742389"/>
              <a:gd name="connsiteY359" fmla="*/ 1044362 h 1526213"/>
              <a:gd name="connsiteX360" fmla="*/ 3593207 w 4742389"/>
              <a:gd name="connsiteY360" fmla="*/ 853819 h 1526213"/>
              <a:gd name="connsiteX361" fmla="*/ 3765877 w 4742389"/>
              <a:gd name="connsiteY361" fmla="*/ 743505 h 1526213"/>
              <a:gd name="connsiteX362" fmla="*/ 3936045 w 4742389"/>
              <a:gd name="connsiteY362" fmla="*/ 628177 h 1526213"/>
              <a:gd name="connsiteX363" fmla="*/ 4283889 w 4742389"/>
              <a:gd name="connsiteY363" fmla="*/ 410056 h 1526213"/>
              <a:gd name="connsiteX364" fmla="*/ 4671771 w 4742389"/>
              <a:gd name="connsiteY364" fmla="*/ 272163 h 1526213"/>
              <a:gd name="connsiteX365" fmla="*/ 4742389 w 4742389"/>
              <a:gd name="connsiteY365" fmla="*/ 264326 h 1526213"/>
              <a:gd name="connsiteX366" fmla="*/ 4742389 w 4742389"/>
              <a:gd name="connsiteY366" fmla="*/ 273458 h 1526213"/>
              <a:gd name="connsiteX367" fmla="*/ 4671771 w 4742389"/>
              <a:gd name="connsiteY367" fmla="*/ 282192 h 1526213"/>
              <a:gd name="connsiteX368" fmla="*/ 4288893 w 4742389"/>
              <a:gd name="connsiteY368" fmla="*/ 417577 h 1526213"/>
              <a:gd name="connsiteX369" fmla="*/ 3941050 w 4742389"/>
              <a:gd name="connsiteY369" fmla="*/ 633191 h 1526213"/>
              <a:gd name="connsiteX370" fmla="*/ 3770882 w 4742389"/>
              <a:gd name="connsiteY370" fmla="*/ 748520 h 1526213"/>
              <a:gd name="connsiteX371" fmla="*/ 3598212 w 4742389"/>
              <a:gd name="connsiteY371" fmla="*/ 858834 h 1526213"/>
              <a:gd name="connsiteX372" fmla="*/ 3235353 w 4742389"/>
              <a:gd name="connsiteY372" fmla="*/ 1051883 h 1526213"/>
              <a:gd name="connsiteX373" fmla="*/ 3083811 w 4742389"/>
              <a:gd name="connsiteY373" fmla="*/ 1118465 h 1526213"/>
              <a:gd name="connsiteX374" fmla="*/ 3215960 w 4742389"/>
              <a:gd name="connsiteY374" fmla="*/ 1067077 h 1526213"/>
              <a:gd name="connsiteX375" fmla="*/ 3586326 w 4742389"/>
              <a:gd name="connsiteY375" fmla="*/ 896531 h 1526213"/>
              <a:gd name="connsiteX376" fmla="*/ 3761499 w 4742389"/>
              <a:gd name="connsiteY376" fmla="*/ 796211 h 1526213"/>
              <a:gd name="connsiteX377" fmla="*/ 3936672 w 4742389"/>
              <a:gd name="connsiteY377" fmla="*/ 693382 h 1526213"/>
              <a:gd name="connsiteX378" fmla="*/ 4299530 w 4742389"/>
              <a:gd name="connsiteY378" fmla="*/ 507789 h 1526213"/>
              <a:gd name="connsiteX379" fmla="*/ 4492220 w 4742389"/>
              <a:gd name="connsiteY379" fmla="*/ 442581 h 1526213"/>
              <a:gd name="connsiteX380" fmla="*/ 4692418 w 4742389"/>
              <a:gd name="connsiteY380" fmla="*/ 407468 h 1526213"/>
              <a:gd name="connsiteX381" fmla="*/ 4742389 w 4742389"/>
              <a:gd name="connsiteY381" fmla="*/ 407468 h 1526213"/>
              <a:gd name="connsiteX382" fmla="*/ 4742389 w 4742389"/>
              <a:gd name="connsiteY382" fmla="*/ 415145 h 1526213"/>
              <a:gd name="connsiteX383" fmla="*/ 4692418 w 4742389"/>
              <a:gd name="connsiteY383" fmla="*/ 414992 h 1526213"/>
              <a:gd name="connsiteX384" fmla="*/ 4494723 w 4742389"/>
              <a:gd name="connsiteY384" fmla="*/ 450105 h 1526213"/>
              <a:gd name="connsiteX385" fmla="*/ 4302033 w 4742389"/>
              <a:gd name="connsiteY385" fmla="*/ 515313 h 1526213"/>
              <a:gd name="connsiteX386" fmla="*/ 3941677 w 4742389"/>
              <a:gd name="connsiteY386" fmla="*/ 698398 h 1526213"/>
              <a:gd name="connsiteX387" fmla="*/ 3766504 w 4742389"/>
              <a:gd name="connsiteY387" fmla="*/ 803735 h 1526213"/>
              <a:gd name="connsiteX388" fmla="*/ 3588828 w 4742389"/>
              <a:gd name="connsiteY388" fmla="*/ 904056 h 1526213"/>
              <a:gd name="connsiteX389" fmla="*/ 3218463 w 4742389"/>
              <a:gd name="connsiteY389" fmla="*/ 1074601 h 1526213"/>
              <a:gd name="connsiteX390" fmla="*/ 3029409 w 4742389"/>
              <a:gd name="connsiteY390" fmla="*/ 1148078 h 1526213"/>
              <a:gd name="connsiteX391" fmla="*/ 2999014 w 4742389"/>
              <a:gd name="connsiteY391" fmla="*/ 1158650 h 1526213"/>
              <a:gd name="connsiteX392" fmla="*/ 2973916 w 4742389"/>
              <a:gd name="connsiteY392" fmla="*/ 1170786 h 1526213"/>
              <a:gd name="connsiteX393" fmla="*/ 3013812 w 4742389"/>
              <a:gd name="connsiteY393" fmla="*/ 1159160 h 1526213"/>
              <a:gd name="connsiteX394" fmla="*/ 3205559 w 4742389"/>
              <a:gd name="connsiteY394" fmla="*/ 1095217 h 1526213"/>
              <a:gd name="connsiteX395" fmla="*/ 3578417 w 4742389"/>
              <a:gd name="connsiteY395" fmla="*/ 947271 h 1526213"/>
              <a:gd name="connsiteX396" fmla="*/ 3941266 w 4742389"/>
              <a:gd name="connsiteY396" fmla="*/ 766727 h 1526213"/>
              <a:gd name="connsiteX397" fmla="*/ 4314125 w 4742389"/>
              <a:gd name="connsiteY397" fmla="*/ 613765 h 1526213"/>
              <a:gd name="connsiteX398" fmla="*/ 4511815 w 4742389"/>
              <a:gd name="connsiteY398" fmla="*/ 566122 h 1526213"/>
              <a:gd name="connsiteX399" fmla="*/ 4714510 w 4742389"/>
              <a:gd name="connsiteY399" fmla="*/ 553584 h 1526213"/>
              <a:gd name="connsiteX400" fmla="*/ 4742389 w 4742389"/>
              <a:gd name="connsiteY400" fmla="*/ 555330 h 1526213"/>
              <a:gd name="connsiteX401" fmla="*/ 4742389 w 4742389"/>
              <a:gd name="connsiteY401" fmla="*/ 563161 h 1526213"/>
              <a:gd name="connsiteX402" fmla="*/ 4712007 w 4742389"/>
              <a:gd name="connsiteY402" fmla="*/ 561106 h 1526213"/>
              <a:gd name="connsiteX403" fmla="*/ 4511815 w 4742389"/>
              <a:gd name="connsiteY403" fmla="*/ 573644 h 1526213"/>
              <a:gd name="connsiteX404" fmla="*/ 4316627 w 4742389"/>
              <a:gd name="connsiteY404" fmla="*/ 621288 h 1526213"/>
              <a:gd name="connsiteX405" fmla="*/ 3943769 w 4742389"/>
              <a:gd name="connsiteY405" fmla="*/ 774249 h 1526213"/>
              <a:gd name="connsiteX406" fmla="*/ 3583422 w 4742389"/>
              <a:gd name="connsiteY406" fmla="*/ 952286 h 1526213"/>
              <a:gd name="connsiteX407" fmla="*/ 3208061 w 4742389"/>
              <a:gd name="connsiteY407" fmla="*/ 1102740 h 1526213"/>
              <a:gd name="connsiteX408" fmla="*/ 3015376 w 4742389"/>
              <a:gd name="connsiteY408" fmla="*/ 1165743 h 1526213"/>
              <a:gd name="connsiteX409" fmla="*/ 2934640 w 4742389"/>
              <a:gd name="connsiteY409" fmla="*/ 1189777 h 1526213"/>
              <a:gd name="connsiteX410" fmla="*/ 2905035 w 4742389"/>
              <a:gd name="connsiteY410" fmla="*/ 1204092 h 1526213"/>
              <a:gd name="connsiteX411" fmla="*/ 3004236 w 4742389"/>
              <a:gd name="connsiteY411" fmla="*/ 1180211 h 1526213"/>
              <a:gd name="connsiteX412" fmla="*/ 3198368 w 4742389"/>
              <a:gd name="connsiteY412" fmla="*/ 1127323 h 1526213"/>
              <a:gd name="connsiteX413" fmla="*/ 3388551 w 4742389"/>
              <a:gd name="connsiteY413" fmla="*/ 1069698 h 1526213"/>
              <a:gd name="connsiteX414" fmla="*/ 3483643 w 4742389"/>
              <a:gd name="connsiteY414" fmla="*/ 1037127 h 1526213"/>
              <a:gd name="connsiteX415" fmla="*/ 3531188 w 4742389"/>
              <a:gd name="connsiteY415" fmla="*/ 1019589 h 1526213"/>
              <a:gd name="connsiteX416" fmla="*/ 3578734 w 4742389"/>
              <a:gd name="connsiteY416" fmla="*/ 1002051 h 1526213"/>
              <a:gd name="connsiteX417" fmla="*/ 3763912 w 4742389"/>
              <a:gd name="connsiteY417" fmla="*/ 926888 h 1526213"/>
              <a:gd name="connsiteX418" fmla="*/ 3949090 w 4742389"/>
              <a:gd name="connsiteY418" fmla="*/ 851725 h 1526213"/>
              <a:gd name="connsiteX419" fmla="*/ 4331959 w 4742389"/>
              <a:gd name="connsiteY419" fmla="*/ 731464 h 1526213"/>
              <a:gd name="connsiteX420" fmla="*/ 4532151 w 4742389"/>
              <a:gd name="connsiteY420" fmla="*/ 698894 h 1526213"/>
              <a:gd name="connsiteX421" fmla="*/ 4732343 w 4742389"/>
              <a:gd name="connsiteY421" fmla="*/ 706410 h 1526213"/>
              <a:gd name="connsiteX422" fmla="*/ 4742389 w 4742389"/>
              <a:gd name="connsiteY422" fmla="*/ 708731 h 1526213"/>
              <a:gd name="connsiteX423" fmla="*/ 4742389 w 4742389"/>
              <a:gd name="connsiteY423" fmla="*/ 716573 h 1526213"/>
              <a:gd name="connsiteX424" fmla="*/ 4732343 w 4742389"/>
              <a:gd name="connsiteY424" fmla="*/ 713926 h 1526213"/>
              <a:gd name="connsiteX425" fmla="*/ 4632248 w 4742389"/>
              <a:gd name="connsiteY425" fmla="*/ 704531 h 1526213"/>
              <a:gd name="connsiteX426" fmla="*/ 4532151 w 4742389"/>
              <a:gd name="connsiteY426" fmla="*/ 706410 h 1526213"/>
              <a:gd name="connsiteX427" fmla="*/ 4334461 w 4742389"/>
              <a:gd name="connsiteY427" fmla="*/ 738981 h 1526213"/>
              <a:gd name="connsiteX428" fmla="*/ 3954095 w 4742389"/>
              <a:gd name="connsiteY428" fmla="*/ 859241 h 1526213"/>
              <a:gd name="connsiteX429" fmla="*/ 3766415 w 4742389"/>
              <a:gd name="connsiteY429" fmla="*/ 934404 h 1526213"/>
              <a:gd name="connsiteX430" fmla="*/ 3581236 w 4742389"/>
              <a:gd name="connsiteY430" fmla="*/ 1007062 h 1526213"/>
              <a:gd name="connsiteX431" fmla="*/ 3533691 w 4742389"/>
              <a:gd name="connsiteY431" fmla="*/ 1027105 h 1526213"/>
              <a:gd name="connsiteX432" fmla="*/ 3486145 w 4742389"/>
              <a:gd name="connsiteY432" fmla="*/ 1044643 h 1526213"/>
              <a:gd name="connsiteX433" fmla="*/ 3391053 w 4742389"/>
              <a:gd name="connsiteY433" fmla="*/ 1074708 h 1526213"/>
              <a:gd name="connsiteX434" fmla="*/ 3200871 w 4742389"/>
              <a:gd name="connsiteY434" fmla="*/ 1134839 h 1526213"/>
              <a:gd name="connsiteX435" fmla="*/ 2877196 w 4742389"/>
              <a:gd name="connsiteY435" fmla="*/ 1215985 h 1526213"/>
              <a:gd name="connsiteX436" fmla="*/ 2875102 w 4742389"/>
              <a:gd name="connsiteY436" fmla="*/ 1216868 h 1526213"/>
              <a:gd name="connsiteX437" fmla="*/ 2855043 w 4742389"/>
              <a:gd name="connsiteY437" fmla="*/ 1225330 h 1526213"/>
              <a:gd name="connsiteX438" fmla="*/ 2832458 w 4742389"/>
              <a:gd name="connsiteY438" fmla="*/ 1236048 h 1526213"/>
              <a:gd name="connsiteX439" fmla="*/ 3193216 w 4742389"/>
              <a:gd name="connsiteY439" fmla="*/ 1167445 h 1526213"/>
              <a:gd name="connsiteX440" fmla="*/ 3578607 w 4742389"/>
              <a:gd name="connsiteY440" fmla="*/ 1064724 h 1526213"/>
              <a:gd name="connsiteX441" fmla="*/ 3768799 w 4742389"/>
              <a:gd name="connsiteY441" fmla="*/ 1007100 h 1526213"/>
              <a:gd name="connsiteX442" fmla="*/ 3961495 w 4742389"/>
              <a:gd name="connsiteY442" fmla="*/ 946970 h 1526213"/>
              <a:gd name="connsiteX443" fmla="*/ 4349388 w 4742389"/>
              <a:gd name="connsiteY443" fmla="*/ 856776 h 1526213"/>
              <a:gd name="connsiteX444" fmla="*/ 4648871 w 4742389"/>
              <a:gd name="connsiteY444" fmla="*/ 848673 h 1526213"/>
              <a:gd name="connsiteX445" fmla="*/ 4742389 w 4742389"/>
              <a:gd name="connsiteY445" fmla="*/ 865896 h 1526213"/>
              <a:gd name="connsiteX446" fmla="*/ 4742389 w 4742389"/>
              <a:gd name="connsiteY446" fmla="*/ 876335 h 1526213"/>
              <a:gd name="connsiteX447" fmla="*/ 4647855 w 4742389"/>
              <a:gd name="connsiteY447" fmla="*/ 857246 h 1526213"/>
              <a:gd name="connsiteX448" fmla="*/ 4549278 w 4742389"/>
              <a:gd name="connsiteY448" fmla="*/ 849886 h 1526213"/>
              <a:gd name="connsiteX449" fmla="*/ 4351891 w 4742389"/>
              <a:gd name="connsiteY449" fmla="*/ 864292 h 1526213"/>
              <a:gd name="connsiteX450" fmla="*/ 3963997 w 4742389"/>
              <a:gd name="connsiteY450" fmla="*/ 951981 h 1526213"/>
              <a:gd name="connsiteX451" fmla="*/ 3771302 w 4742389"/>
              <a:gd name="connsiteY451" fmla="*/ 1012111 h 1526213"/>
              <a:gd name="connsiteX452" fmla="*/ 3581109 w 4742389"/>
              <a:gd name="connsiteY452" fmla="*/ 1072240 h 1526213"/>
              <a:gd name="connsiteX453" fmla="*/ 3195719 w 4742389"/>
              <a:gd name="connsiteY453" fmla="*/ 1172456 h 1526213"/>
              <a:gd name="connsiteX454" fmla="*/ 2809662 w 4742389"/>
              <a:gd name="connsiteY454" fmla="*/ 1246866 h 1526213"/>
              <a:gd name="connsiteX455" fmla="*/ 2807495 w 4742389"/>
              <a:gd name="connsiteY455" fmla="*/ 1247894 h 1526213"/>
              <a:gd name="connsiteX456" fmla="*/ 2761193 w 4742389"/>
              <a:gd name="connsiteY456" fmla="*/ 1266924 h 1526213"/>
              <a:gd name="connsiteX457" fmla="*/ 2797435 w 4742389"/>
              <a:gd name="connsiteY457" fmla="*/ 1263017 h 1526213"/>
              <a:gd name="connsiteX458" fmla="*/ 3192826 w 4742389"/>
              <a:gd name="connsiteY458" fmla="*/ 1212872 h 1526213"/>
              <a:gd name="connsiteX459" fmla="*/ 3388019 w 4742389"/>
              <a:gd name="connsiteY459" fmla="*/ 1180277 h 1526213"/>
              <a:gd name="connsiteX460" fmla="*/ 3485615 w 4742389"/>
              <a:gd name="connsiteY460" fmla="*/ 1160219 h 1526213"/>
              <a:gd name="connsiteX461" fmla="*/ 3583211 w 4742389"/>
              <a:gd name="connsiteY461" fmla="*/ 1140161 h 1526213"/>
              <a:gd name="connsiteX462" fmla="*/ 3778404 w 4742389"/>
              <a:gd name="connsiteY462" fmla="*/ 1095030 h 1526213"/>
              <a:gd name="connsiteX463" fmla="*/ 3971095 w 4742389"/>
              <a:gd name="connsiteY463" fmla="*/ 1049899 h 1526213"/>
              <a:gd name="connsiteX464" fmla="*/ 4366485 w 4742389"/>
              <a:gd name="connsiteY464" fmla="*/ 989724 h 1526213"/>
              <a:gd name="connsiteX465" fmla="*/ 4663850 w 4742389"/>
              <a:gd name="connsiteY465" fmla="*/ 1007354 h 1526213"/>
              <a:gd name="connsiteX466" fmla="*/ 4742389 w 4742389"/>
              <a:gd name="connsiteY466" fmla="*/ 1029966 h 1526213"/>
              <a:gd name="connsiteX467" fmla="*/ 4742389 w 4742389"/>
              <a:gd name="connsiteY467" fmla="*/ 1037999 h 1526213"/>
              <a:gd name="connsiteX468" fmla="*/ 4685532 w 4742389"/>
              <a:gd name="connsiteY468" fmla="*/ 1020809 h 1526213"/>
              <a:gd name="connsiteX469" fmla="*/ 4464786 w 4742389"/>
              <a:gd name="connsiteY469" fmla="*/ 994778 h 1526213"/>
              <a:gd name="connsiteX470" fmla="*/ 4366485 w 4742389"/>
              <a:gd name="connsiteY470" fmla="*/ 997246 h 1526213"/>
              <a:gd name="connsiteX471" fmla="*/ 3973597 w 4742389"/>
              <a:gd name="connsiteY471" fmla="*/ 1057421 h 1526213"/>
              <a:gd name="connsiteX472" fmla="*/ 3778404 w 4742389"/>
              <a:gd name="connsiteY472" fmla="*/ 1102552 h 1526213"/>
              <a:gd name="connsiteX473" fmla="*/ 3585714 w 4742389"/>
              <a:gd name="connsiteY473" fmla="*/ 1147683 h 1526213"/>
              <a:gd name="connsiteX474" fmla="*/ 3488117 w 4742389"/>
              <a:gd name="connsiteY474" fmla="*/ 1167741 h 1526213"/>
              <a:gd name="connsiteX475" fmla="*/ 3390521 w 4742389"/>
              <a:gd name="connsiteY475" fmla="*/ 1187799 h 1526213"/>
              <a:gd name="connsiteX476" fmla="*/ 3192826 w 4742389"/>
              <a:gd name="connsiteY476" fmla="*/ 1220394 h 1526213"/>
              <a:gd name="connsiteX477" fmla="*/ 2797435 w 4742389"/>
              <a:gd name="connsiteY477" fmla="*/ 1269599 h 1526213"/>
              <a:gd name="connsiteX478" fmla="*/ 2739028 w 4742389"/>
              <a:gd name="connsiteY478" fmla="*/ 1276034 h 1526213"/>
              <a:gd name="connsiteX479" fmla="*/ 2722096 w 4742389"/>
              <a:gd name="connsiteY479" fmla="*/ 1282994 h 1526213"/>
              <a:gd name="connsiteX480" fmla="*/ 2709896 w 4742389"/>
              <a:gd name="connsiteY480" fmla="*/ 1288008 h 1526213"/>
              <a:gd name="connsiteX481" fmla="*/ 2691765 w 4742389"/>
              <a:gd name="connsiteY481" fmla="*/ 1295343 h 1526213"/>
              <a:gd name="connsiteX482" fmla="*/ 2795633 w 4742389"/>
              <a:gd name="connsiteY482" fmla="*/ 1289998 h 1526213"/>
              <a:gd name="connsiteX483" fmla="*/ 3193223 w 4742389"/>
              <a:gd name="connsiteY483" fmla="*/ 1267755 h 1526213"/>
              <a:gd name="connsiteX484" fmla="*/ 3390923 w 4742389"/>
              <a:gd name="connsiteY484" fmla="*/ 1250211 h 1526213"/>
              <a:gd name="connsiteX485" fmla="*/ 3588623 w 4742389"/>
              <a:gd name="connsiteY485" fmla="*/ 1225149 h 1526213"/>
              <a:gd name="connsiteX486" fmla="*/ 3981522 w 4742389"/>
              <a:gd name="connsiteY486" fmla="*/ 1164999 h 1526213"/>
              <a:gd name="connsiteX487" fmla="*/ 4181725 w 4742389"/>
              <a:gd name="connsiteY487" fmla="*/ 1142443 h 1526213"/>
              <a:gd name="connsiteX488" fmla="*/ 4379425 w 4742389"/>
              <a:gd name="connsiteY488" fmla="*/ 1129912 h 1526213"/>
              <a:gd name="connsiteX489" fmla="*/ 4579628 w 4742389"/>
              <a:gd name="connsiteY489" fmla="*/ 1147455 h 1526213"/>
              <a:gd name="connsiteX490" fmla="*/ 4677227 w 4742389"/>
              <a:gd name="connsiteY490" fmla="*/ 1167505 h 1526213"/>
              <a:gd name="connsiteX491" fmla="*/ 4742389 w 4742389"/>
              <a:gd name="connsiteY491" fmla="*/ 1188113 h 1526213"/>
              <a:gd name="connsiteX492" fmla="*/ 4742389 w 4742389"/>
              <a:gd name="connsiteY492" fmla="*/ 1197002 h 1526213"/>
              <a:gd name="connsiteX493" fmla="*/ 4674724 w 4742389"/>
              <a:gd name="connsiteY493" fmla="*/ 1175024 h 1526213"/>
              <a:gd name="connsiteX494" fmla="*/ 4577125 w 4742389"/>
              <a:gd name="connsiteY494" fmla="*/ 1154974 h 1526213"/>
              <a:gd name="connsiteX495" fmla="*/ 4379425 w 4742389"/>
              <a:gd name="connsiteY495" fmla="*/ 1139937 h 1526213"/>
              <a:gd name="connsiteX496" fmla="*/ 4181725 w 4742389"/>
              <a:gd name="connsiteY496" fmla="*/ 1149962 h 1526213"/>
              <a:gd name="connsiteX497" fmla="*/ 3984024 w 4742389"/>
              <a:gd name="connsiteY497" fmla="*/ 1172518 h 1526213"/>
              <a:gd name="connsiteX498" fmla="*/ 3591126 w 4742389"/>
              <a:gd name="connsiteY498" fmla="*/ 1232668 h 1526213"/>
              <a:gd name="connsiteX499" fmla="*/ 3393426 w 4742389"/>
              <a:gd name="connsiteY499" fmla="*/ 1257730 h 1526213"/>
              <a:gd name="connsiteX500" fmla="*/ 3193223 w 4742389"/>
              <a:gd name="connsiteY500" fmla="*/ 1275274 h 1526213"/>
              <a:gd name="connsiteX501" fmla="*/ 2797510 w 4742389"/>
              <a:gd name="connsiteY501" fmla="*/ 1297203 h 1526213"/>
              <a:gd name="connsiteX502" fmla="*/ 2673116 w 4742389"/>
              <a:gd name="connsiteY502" fmla="*/ 1302888 h 1526213"/>
              <a:gd name="connsiteX503" fmla="*/ 2661097 w 4742389"/>
              <a:gd name="connsiteY503" fmla="*/ 1307751 h 1526213"/>
              <a:gd name="connsiteX504" fmla="*/ 2621225 w 4742389"/>
              <a:gd name="connsiteY504" fmla="*/ 1322346 h 1526213"/>
              <a:gd name="connsiteX505" fmla="*/ 2797441 w 4742389"/>
              <a:gd name="connsiteY505" fmla="*/ 1325679 h 1526213"/>
              <a:gd name="connsiteX506" fmla="*/ 3195334 w 4742389"/>
              <a:gd name="connsiteY506" fmla="*/ 1333204 h 1526213"/>
              <a:gd name="connsiteX507" fmla="*/ 3295433 w 4742389"/>
              <a:gd name="connsiteY507" fmla="*/ 1333204 h 1526213"/>
              <a:gd name="connsiteX508" fmla="*/ 3395531 w 4742389"/>
              <a:gd name="connsiteY508" fmla="*/ 1330696 h 1526213"/>
              <a:gd name="connsiteX509" fmla="*/ 3495631 w 4742389"/>
              <a:gd name="connsiteY509" fmla="*/ 1325679 h 1526213"/>
              <a:gd name="connsiteX510" fmla="*/ 3543177 w 4742389"/>
              <a:gd name="connsiteY510" fmla="*/ 1323171 h 1526213"/>
              <a:gd name="connsiteX511" fmla="*/ 3593227 w 4742389"/>
              <a:gd name="connsiteY511" fmla="*/ 1320662 h 1526213"/>
              <a:gd name="connsiteX512" fmla="*/ 3991120 w 4742389"/>
              <a:gd name="connsiteY512" fmla="*/ 1290561 h 1526213"/>
              <a:gd name="connsiteX513" fmla="*/ 4188815 w 4742389"/>
              <a:gd name="connsiteY513" fmla="*/ 1278019 h 1526213"/>
              <a:gd name="connsiteX514" fmla="*/ 4389013 w 4742389"/>
              <a:gd name="connsiteY514" fmla="*/ 1278019 h 1526213"/>
              <a:gd name="connsiteX515" fmla="*/ 4586709 w 4742389"/>
              <a:gd name="connsiteY515" fmla="*/ 1303103 h 1526213"/>
              <a:gd name="connsiteX516" fmla="*/ 4636758 w 4742389"/>
              <a:gd name="connsiteY516" fmla="*/ 1313137 h 1526213"/>
              <a:gd name="connsiteX517" fmla="*/ 4684305 w 4742389"/>
              <a:gd name="connsiteY517" fmla="*/ 1328188 h 1526213"/>
              <a:gd name="connsiteX518" fmla="*/ 4739281 w 4742389"/>
              <a:gd name="connsiteY518" fmla="*/ 1342690 h 1526213"/>
              <a:gd name="connsiteX519" fmla="*/ 4742389 w 4742389"/>
              <a:gd name="connsiteY519" fmla="*/ 1343510 h 1526213"/>
              <a:gd name="connsiteX520" fmla="*/ 4742389 w 4742389"/>
              <a:gd name="connsiteY520" fmla="*/ 1352843 h 1526213"/>
              <a:gd name="connsiteX521" fmla="*/ 4722977 w 4742389"/>
              <a:gd name="connsiteY521" fmla="*/ 1347354 h 1526213"/>
              <a:gd name="connsiteX522" fmla="*/ 4681803 w 4742389"/>
              <a:gd name="connsiteY522" fmla="*/ 1335713 h 1526213"/>
              <a:gd name="connsiteX523" fmla="*/ 4634255 w 4742389"/>
              <a:gd name="connsiteY523" fmla="*/ 1323171 h 1526213"/>
              <a:gd name="connsiteX524" fmla="*/ 4586709 w 4742389"/>
              <a:gd name="connsiteY524" fmla="*/ 1310628 h 1526213"/>
              <a:gd name="connsiteX525" fmla="*/ 4389013 w 4742389"/>
              <a:gd name="connsiteY525" fmla="*/ 1285544 h 1526213"/>
              <a:gd name="connsiteX526" fmla="*/ 4190067 w 4742389"/>
              <a:gd name="connsiteY526" fmla="*/ 1285230 h 1526213"/>
              <a:gd name="connsiteX527" fmla="*/ 3991120 w 4742389"/>
              <a:gd name="connsiteY527" fmla="*/ 1298086 h 1526213"/>
              <a:gd name="connsiteX528" fmla="*/ 3593227 w 4742389"/>
              <a:gd name="connsiteY528" fmla="*/ 1328188 h 1526213"/>
              <a:gd name="connsiteX529" fmla="*/ 3545680 w 4742389"/>
              <a:gd name="connsiteY529" fmla="*/ 1330696 h 1526213"/>
              <a:gd name="connsiteX530" fmla="*/ 3495631 w 4742389"/>
              <a:gd name="connsiteY530" fmla="*/ 1333204 h 1526213"/>
              <a:gd name="connsiteX531" fmla="*/ 3395531 w 4742389"/>
              <a:gd name="connsiteY531" fmla="*/ 1338221 h 1526213"/>
              <a:gd name="connsiteX532" fmla="*/ 3295433 w 4742389"/>
              <a:gd name="connsiteY532" fmla="*/ 1340730 h 1526213"/>
              <a:gd name="connsiteX533" fmla="*/ 3195334 w 4742389"/>
              <a:gd name="connsiteY533" fmla="*/ 1340730 h 1526213"/>
              <a:gd name="connsiteX534" fmla="*/ 2797441 w 4742389"/>
              <a:gd name="connsiteY534" fmla="*/ 1332264 h 1526213"/>
              <a:gd name="connsiteX535" fmla="*/ 2603375 w 4742389"/>
              <a:gd name="connsiteY535" fmla="*/ 1329052 h 1526213"/>
              <a:gd name="connsiteX536" fmla="*/ 2557030 w 4742389"/>
              <a:gd name="connsiteY536" fmla="*/ 1346910 h 1526213"/>
              <a:gd name="connsiteX537" fmla="*/ 2602614 w 4742389"/>
              <a:gd name="connsiteY537" fmla="*/ 1350303 h 1526213"/>
              <a:gd name="connsiteX538" fmla="*/ 3198382 w 4742389"/>
              <a:gd name="connsiteY538" fmla="*/ 1408131 h 1526213"/>
              <a:gd name="connsiteX539" fmla="*/ 3248430 w 4742389"/>
              <a:gd name="connsiteY539" fmla="*/ 1413146 h 1526213"/>
              <a:gd name="connsiteX540" fmla="*/ 3298479 w 4742389"/>
              <a:gd name="connsiteY540" fmla="*/ 1415654 h 1526213"/>
              <a:gd name="connsiteX541" fmla="*/ 3398575 w 4742389"/>
              <a:gd name="connsiteY541" fmla="*/ 1420669 h 1526213"/>
              <a:gd name="connsiteX542" fmla="*/ 3498671 w 4742389"/>
              <a:gd name="connsiteY542" fmla="*/ 1423176 h 1526213"/>
              <a:gd name="connsiteX543" fmla="*/ 3598767 w 4742389"/>
              <a:gd name="connsiteY543" fmla="*/ 1425683 h 1526213"/>
              <a:gd name="connsiteX544" fmla="*/ 3996650 w 4742389"/>
              <a:gd name="connsiteY544" fmla="*/ 1420669 h 1526213"/>
              <a:gd name="connsiteX545" fmla="*/ 4196843 w 4742389"/>
              <a:gd name="connsiteY545" fmla="*/ 1418161 h 1526213"/>
              <a:gd name="connsiteX546" fmla="*/ 4397035 w 4742389"/>
              <a:gd name="connsiteY546" fmla="*/ 1428191 h 1526213"/>
              <a:gd name="connsiteX547" fmla="*/ 4594726 w 4742389"/>
              <a:gd name="connsiteY547" fmla="*/ 1458280 h 1526213"/>
              <a:gd name="connsiteX548" fmla="*/ 4709016 w 4742389"/>
              <a:gd name="connsiteY548" fmla="*/ 1480025 h 1526213"/>
              <a:gd name="connsiteX549" fmla="*/ 4742389 w 4742389"/>
              <a:gd name="connsiteY549" fmla="*/ 1486374 h 1526213"/>
              <a:gd name="connsiteX550" fmla="*/ 4742389 w 4742389"/>
              <a:gd name="connsiteY550" fmla="*/ 1494257 h 1526213"/>
              <a:gd name="connsiteX551" fmla="*/ 4677071 w 4742389"/>
              <a:gd name="connsiteY551" fmla="*/ 1481670 h 1526213"/>
              <a:gd name="connsiteX552" fmla="*/ 4594726 w 4742389"/>
              <a:gd name="connsiteY552" fmla="*/ 1465803 h 1526213"/>
              <a:gd name="connsiteX553" fmla="*/ 4397035 w 4742389"/>
              <a:gd name="connsiteY553" fmla="*/ 1435713 h 1526213"/>
              <a:gd name="connsiteX554" fmla="*/ 4196843 w 4742389"/>
              <a:gd name="connsiteY554" fmla="*/ 1428191 h 1526213"/>
              <a:gd name="connsiteX555" fmla="*/ 3996650 w 4742389"/>
              <a:gd name="connsiteY555" fmla="*/ 1428191 h 1526213"/>
              <a:gd name="connsiteX556" fmla="*/ 3598767 w 4742389"/>
              <a:gd name="connsiteY556" fmla="*/ 1433206 h 1526213"/>
              <a:gd name="connsiteX557" fmla="*/ 3498671 w 4742389"/>
              <a:gd name="connsiteY557" fmla="*/ 1430698 h 1526213"/>
              <a:gd name="connsiteX558" fmla="*/ 3398575 w 4742389"/>
              <a:gd name="connsiteY558" fmla="*/ 1425683 h 1526213"/>
              <a:gd name="connsiteX559" fmla="*/ 3298479 w 4742389"/>
              <a:gd name="connsiteY559" fmla="*/ 1420669 h 1526213"/>
              <a:gd name="connsiteX560" fmla="*/ 3248430 w 4742389"/>
              <a:gd name="connsiteY560" fmla="*/ 1418161 h 1526213"/>
              <a:gd name="connsiteX561" fmla="*/ 3198382 w 4742389"/>
              <a:gd name="connsiteY561" fmla="*/ 1415654 h 1526213"/>
              <a:gd name="connsiteX562" fmla="*/ 2800499 w 4742389"/>
              <a:gd name="connsiteY562" fmla="*/ 1376161 h 1526213"/>
              <a:gd name="connsiteX563" fmla="*/ 2541482 w 4742389"/>
              <a:gd name="connsiteY563" fmla="*/ 1352901 h 1526213"/>
              <a:gd name="connsiteX564" fmla="*/ 2519845 w 4742389"/>
              <a:gd name="connsiteY564" fmla="*/ 1361238 h 1526213"/>
              <a:gd name="connsiteX565" fmla="*/ 2514698 w 4742389"/>
              <a:gd name="connsiteY565" fmla="*/ 1363221 h 1526213"/>
              <a:gd name="connsiteX566" fmla="*/ 2492236 w 4742389"/>
              <a:gd name="connsiteY566" fmla="*/ 1370889 h 1526213"/>
              <a:gd name="connsiteX567" fmla="*/ 2607863 w 4742389"/>
              <a:gd name="connsiteY567" fmla="*/ 1388382 h 1526213"/>
              <a:gd name="connsiteX568" fmla="*/ 3200510 w 4742389"/>
              <a:gd name="connsiteY568" fmla="*/ 1493846 h 1526213"/>
              <a:gd name="connsiteX569" fmla="*/ 3399467 w 4742389"/>
              <a:gd name="connsiteY569" fmla="*/ 1521123 h 1526213"/>
              <a:gd name="connsiteX570" fmla="*/ 3456135 w 4742389"/>
              <a:gd name="connsiteY570" fmla="*/ 1526213 h 1526213"/>
              <a:gd name="connsiteX571" fmla="*/ 3385974 w 4742389"/>
              <a:gd name="connsiteY571" fmla="*/ 1526213 h 1526213"/>
              <a:gd name="connsiteX572" fmla="*/ 3198007 w 4742389"/>
              <a:gd name="connsiteY572" fmla="*/ 1501370 h 1526213"/>
              <a:gd name="connsiteX573" fmla="*/ 2605712 w 4742389"/>
              <a:gd name="connsiteY573" fmla="*/ 1394849 h 1526213"/>
              <a:gd name="connsiteX574" fmla="*/ 2480242 w 4742389"/>
              <a:gd name="connsiteY574" fmla="*/ 1374984 h 1526213"/>
              <a:gd name="connsiteX575" fmla="*/ 2430316 w 4742389"/>
              <a:gd name="connsiteY575" fmla="*/ 1392028 h 1526213"/>
              <a:gd name="connsiteX576" fmla="*/ 2611703 w 4742389"/>
              <a:gd name="connsiteY576" fmla="*/ 1435223 h 1526213"/>
              <a:gd name="connsiteX577" fmla="*/ 2905401 w 4742389"/>
              <a:gd name="connsiteY577" fmla="*/ 1512588 h 1526213"/>
              <a:gd name="connsiteX578" fmla="*/ 2959386 w 4742389"/>
              <a:gd name="connsiteY578" fmla="*/ 1526213 h 1526213"/>
              <a:gd name="connsiteX579" fmla="*/ 2932531 w 4742389"/>
              <a:gd name="connsiteY579" fmla="*/ 1526213 h 1526213"/>
              <a:gd name="connsiteX580" fmla="*/ 2904301 w 4742389"/>
              <a:gd name="connsiteY580" fmla="*/ 1519009 h 1526213"/>
              <a:gd name="connsiteX581" fmla="*/ 2611351 w 4742389"/>
              <a:gd name="connsiteY581" fmla="*/ 1442394 h 1526213"/>
              <a:gd name="connsiteX582" fmla="*/ 2417339 w 4742389"/>
              <a:gd name="connsiteY582" fmla="*/ 1396458 h 1526213"/>
              <a:gd name="connsiteX583" fmla="*/ 2366634 w 4742389"/>
              <a:gd name="connsiteY583" fmla="*/ 1413767 h 1526213"/>
              <a:gd name="connsiteX584" fmla="*/ 2372405 w 4742389"/>
              <a:gd name="connsiteY584" fmla="*/ 1415502 h 1526213"/>
              <a:gd name="connsiteX585" fmla="*/ 2422456 w 4742389"/>
              <a:gd name="connsiteY585" fmla="*/ 1430541 h 1526213"/>
              <a:gd name="connsiteX586" fmla="*/ 2616442 w 4742389"/>
              <a:gd name="connsiteY586" fmla="*/ 1492383 h 1526213"/>
              <a:gd name="connsiteX587" fmla="*/ 2714577 w 4742389"/>
              <a:gd name="connsiteY587" fmla="*/ 1526213 h 1526213"/>
              <a:gd name="connsiteX588" fmla="*/ 2697232 w 4742389"/>
              <a:gd name="connsiteY588" fmla="*/ 1526213 h 1526213"/>
              <a:gd name="connsiteX589" fmla="*/ 2613979 w 4742389"/>
              <a:gd name="connsiteY589" fmla="*/ 1497435 h 1526213"/>
              <a:gd name="connsiteX590" fmla="*/ 2419954 w 4742389"/>
              <a:gd name="connsiteY590" fmla="*/ 1435554 h 1526213"/>
              <a:gd name="connsiteX591" fmla="*/ 2369903 w 4742389"/>
              <a:gd name="connsiteY591" fmla="*/ 1420515 h 1526213"/>
              <a:gd name="connsiteX592" fmla="*/ 2356905 w 4742389"/>
              <a:gd name="connsiteY592" fmla="*/ 1417089 h 1526213"/>
              <a:gd name="connsiteX593" fmla="*/ 2316294 w 4742389"/>
              <a:gd name="connsiteY593" fmla="*/ 1430952 h 1526213"/>
              <a:gd name="connsiteX594" fmla="*/ 2127719 w 4742389"/>
              <a:gd name="connsiteY594" fmla="*/ 1485932 h 1526213"/>
              <a:gd name="connsiteX595" fmla="*/ 2204876 w 4742389"/>
              <a:gd name="connsiteY595" fmla="*/ 1503785 h 1526213"/>
              <a:gd name="connsiteX596" fmla="*/ 2254923 w 4742389"/>
              <a:gd name="connsiteY596" fmla="*/ 1513821 h 1526213"/>
              <a:gd name="connsiteX597" fmla="*/ 2304970 w 4742389"/>
              <a:gd name="connsiteY597" fmla="*/ 1523857 h 1526213"/>
              <a:gd name="connsiteX598" fmla="*/ 2314134 w 4742389"/>
              <a:gd name="connsiteY598" fmla="*/ 1526213 h 1526213"/>
              <a:gd name="connsiteX599" fmla="*/ 2281838 w 4742389"/>
              <a:gd name="connsiteY599" fmla="*/ 1526213 h 1526213"/>
              <a:gd name="connsiteX600" fmla="*/ 2258677 w 4742389"/>
              <a:gd name="connsiteY600" fmla="*/ 1520407 h 1526213"/>
              <a:gd name="connsiteX601" fmla="*/ 2252421 w 4742389"/>
              <a:gd name="connsiteY601" fmla="*/ 1518839 h 1526213"/>
              <a:gd name="connsiteX602" fmla="*/ 2204876 w 4742389"/>
              <a:gd name="connsiteY602" fmla="*/ 1508803 h 1526213"/>
              <a:gd name="connsiteX603" fmla="*/ 2117153 w 4742389"/>
              <a:gd name="connsiteY603" fmla="*/ 1489013 h 1526213"/>
              <a:gd name="connsiteX604" fmla="*/ 2014436 w 4742389"/>
              <a:gd name="connsiteY604" fmla="*/ 1518961 h 1526213"/>
              <a:gd name="connsiteX605" fmla="*/ 1983833 w 4742389"/>
              <a:gd name="connsiteY605" fmla="*/ 1526213 h 1526213"/>
              <a:gd name="connsiteX606" fmla="*/ 1962561 w 4742389"/>
              <a:gd name="connsiteY606" fmla="*/ 1526213 h 1526213"/>
              <a:gd name="connsiteX607" fmla="*/ 2014304 w 4742389"/>
              <a:gd name="connsiteY607" fmla="*/ 1513946 h 1526213"/>
              <a:gd name="connsiteX608" fmla="*/ 2107222 w 4742389"/>
              <a:gd name="connsiteY608" fmla="*/ 1486773 h 1526213"/>
              <a:gd name="connsiteX609" fmla="*/ 2104782 w 4742389"/>
              <a:gd name="connsiteY609" fmla="*/ 1486222 h 1526213"/>
              <a:gd name="connsiteX610" fmla="*/ 2059080 w 4742389"/>
              <a:gd name="connsiteY610" fmla="*/ 1477998 h 1526213"/>
              <a:gd name="connsiteX611" fmla="*/ 1992309 w 4742389"/>
              <a:gd name="connsiteY611" fmla="*/ 1496203 h 1526213"/>
              <a:gd name="connsiteX612" fmla="*/ 1852191 w 4742389"/>
              <a:gd name="connsiteY612" fmla="*/ 1526213 h 1526213"/>
              <a:gd name="connsiteX613" fmla="*/ 1827090 w 4742389"/>
              <a:gd name="connsiteY613" fmla="*/ 1526213 h 1526213"/>
              <a:gd name="connsiteX614" fmla="*/ 1991566 w 4742389"/>
              <a:gd name="connsiteY614" fmla="*/ 1491190 h 1526213"/>
              <a:gd name="connsiteX615" fmla="*/ 2047515 w 4742389"/>
              <a:gd name="connsiteY615" fmla="*/ 1475916 h 1526213"/>
              <a:gd name="connsiteX616" fmla="*/ 2019390 w 4742389"/>
              <a:gd name="connsiteY616" fmla="*/ 1470855 h 1526213"/>
              <a:gd name="connsiteX617" fmla="*/ 2007191 w 4742389"/>
              <a:gd name="connsiteY617" fmla="*/ 1468660 h 1526213"/>
              <a:gd name="connsiteX618" fmla="*/ 1989537 w 4742389"/>
              <a:gd name="connsiteY618" fmla="*/ 1465988 h 1526213"/>
              <a:gd name="connsiteX619" fmla="*/ 1702379 w 4742389"/>
              <a:gd name="connsiteY619" fmla="*/ 1526213 h 1526213"/>
              <a:gd name="connsiteX620" fmla="*/ 1678465 w 4742389"/>
              <a:gd name="connsiteY620" fmla="*/ 1526213 h 1526213"/>
              <a:gd name="connsiteX621" fmla="*/ 1975510 w 4742389"/>
              <a:gd name="connsiteY621" fmla="*/ 1463865 h 1526213"/>
              <a:gd name="connsiteX622" fmla="*/ 1916849 w 4742389"/>
              <a:gd name="connsiteY622" fmla="*/ 1454987 h 1526213"/>
              <a:gd name="connsiteX623" fmla="*/ 1654418 w 4742389"/>
              <a:gd name="connsiteY623" fmla="*/ 1505979 h 1526213"/>
              <a:gd name="connsiteX624" fmla="*/ 1507673 w 4742389"/>
              <a:gd name="connsiteY624" fmla="*/ 1526213 h 1526213"/>
              <a:gd name="connsiteX625" fmla="*/ 1470857 w 4742389"/>
              <a:gd name="connsiteY625" fmla="*/ 1526213 h 1526213"/>
              <a:gd name="connsiteX626" fmla="*/ 1651916 w 4742389"/>
              <a:gd name="connsiteY626" fmla="*/ 1500963 h 1526213"/>
              <a:gd name="connsiteX627" fmla="*/ 1899571 w 4742389"/>
              <a:gd name="connsiteY627" fmla="*/ 1452372 h 1526213"/>
              <a:gd name="connsiteX628" fmla="*/ 1834242 w 4742389"/>
              <a:gd name="connsiteY628" fmla="*/ 1442485 h 1526213"/>
              <a:gd name="connsiteX629" fmla="*/ 1639052 w 4742389"/>
              <a:gd name="connsiteY629" fmla="*/ 1476367 h 1526213"/>
              <a:gd name="connsiteX630" fmla="*/ 1254290 w 4742389"/>
              <a:gd name="connsiteY630" fmla="*/ 1526213 h 1526213"/>
              <a:gd name="connsiteX631" fmla="*/ 1219068 w 4742389"/>
              <a:gd name="connsiteY631" fmla="*/ 1526213 h 1526213"/>
              <a:gd name="connsiteX632" fmla="*/ 1237416 w 4742389"/>
              <a:gd name="connsiteY632" fmla="*/ 1524638 h 1526213"/>
              <a:gd name="connsiteX633" fmla="*/ 1639052 w 4742389"/>
              <a:gd name="connsiteY633" fmla="*/ 1471352 h 1526213"/>
              <a:gd name="connsiteX634" fmla="*/ 1818580 w 4742389"/>
              <a:gd name="connsiteY634" fmla="*/ 1440115 h 1526213"/>
              <a:gd name="connsiteX635" fmla="*/ 1808255 w 4742389"/>
              <a:gd name="connsiteY635" fmla="*/ 1438552 h 1526213"/>
              <a:gd name="connsiteX636" fmla="*/ 1740515 w 4742389"/>
              <a:gd name="connsiteY636" fmla="*/ 1430863 h 1526213"/>
              <a:gd name="connsiteX637" fmla="*/ 1626857 w 4742389"/>
              <a:gd name="connsiteY637" fmla="*/ 1448018 h 1526213"/>
              <a:gd name="connsiteX638" fmla="*/ 1228661 w 4742389"/>
              <a:gd name="connsiteY638" fmla="*/ 1495621 h 1526213"/>
              <a:gd name="connsiteX639" fmla="*/ 852899 w 4742389"/>
              <a:gd name="connsiteY639" fmla="*/ 1526213 h 1526213"/>
              <a:gd name="connsiteX640" fmla="*/ 815074 w 4742389"/>
              <a:gd name="connsiteY640" fmla="*/ 1526213 h 1526213"/>
              <a:gd name="connsiteX641" fmla="*/ 828590 w 4742389"/>
              <a:gd name="connsiteY641" fmla="*/ 1525686 h 1526213"/>
              <a:gd name="connsiteX642" fmla="*/ 1626857 w 4742389"/>
              <a:gd name="connsiteY642" fmla="*/ 1443007 h 1526213"/>
              <a:gd name="connsiteX643" fmla="*/ 1721439 w 4742389"/>
              <a:gd name="connsiteY643" fmla="*/ 1428698 h 1526213"/>
              <a:gd name="connsiteX644" fmla="*/ 1632000 w 4742389"/>
              <a:gd name="connsiteY644" fmla="*/ 1418546 h 1526213"/>
              <a:gd name="connsiteX645" fmla="*/ 1616619 w 4742389"/>
              <a:gd name="connsiteY645" fmla="*/ 1420490 h 1526213"/>
              <a:gd name="connsiteX646" fmla="*/ 820813 w 4742389"/>
              <a:gd name="connsiteY646" fmla="*/ 1493147 h 1526213"/>
              <a:gd name="connsiteX647" fmla="*/ 22503 w 4742389"/>
              <a:gd name="connsiteY647" fmla="*/ 1515695 h 1526213"/>
              <a:gd name="connsiteX648" fmla="*/ 820813 w 4742389"/>
              <a:gd name="connsiteY648" fmla="*/ 1490641 h 1526213"/>
              <a:gd name="connsiteX649" fmla="*/ 1218716 w 4742389"/>
              <a:gd name="connsiteY649" fmla="*/ 1458698 h 1526213"/>
              <a:gd name="connsiteX650" fmla="*/ 1610676 w 4742389"/>
              <a:gd name="connsiteY650" fmla="*/ 1416125 h 1526213"/>
              <a:gd name="connsiteX651" fmla="*/ 1609318 w 4742389"/>
              <a:gd name="connsiteY651" fmla="*/ 1415971 h 1526213"/>
              <a:gd name="connsiteX652" fmla="*/ 1559271 w 4742389"/>
              <a:gd name="connsiteY652" fmla="*/ 1413462 h 1526213"/>
              <a:gd name="connsiteX653" fmla="*/ 1509224 w 4742389"/>
              <a:gd name="connsiteY653" fmla="*/ 1408444 h 1526213"/>
              <a:gd name="connsiteX654" fmla="*/ 1486643 w 4742389"/>
              <a:gd name="connsiteY654" fmla="*/ 1406788 h 1526213"/>
              <a:gd name="connsiteX655" fmla="*/ 1212315 w 4742389"/>
              <a:gd name="connsiteY655" fmla="*/ 1431240 h 1526213"/>
              <a:gd name="connsiteX656" fmla="*/ 19691 w 4742389"/>
              <a:gd name="connsiteY656" fmla="*/ 1491179 h 1526213"/>
              <a:gd name="connsiteX657" fmla="*/ 1212315 w 4742389"/>
              <a:gd name="connsiteY657" fmla="*/ 1427714 h 1526213"/>
              <a:gd name="connsiteX658" fmla="*/ 1459239 w 4742389"/>
              <a:gd name="connsiteY658" fmla="*/ 1404777 h 1526213"/>
              <a:gd name="connsiteX659" fmla="*/ 1406628 w 4742389"/>
              <a:gd name="connsiteY659" fmla="*/ 1400918 h 1526213"/>
              <a:gd name="connsiteX660" fmla="*/ 1234761 w 4742389"/>
              <a:gd name="connsiteY660" fmla="*/ 1396610 h 1526213"/>
              <a:gd name="connsiteX661" fmla="*/ 810496 w 4742389"/>
              <a:gd name="connsiteY661" fmla="*/ 1426588 h 1526213"/>
              <a:gd name="connsiteX662" fmla="*/ 412867 w 4742389"/>
              <a:gd name="connsiteY662" fmla="*/ 1449810 h 1526213"/>
              <a:gd name="connsiteX663" fmla="*/ 86413 w 4742389"/>
              <a:gd name="connsiteY663" fmla="*/ 1462888 h 1526213"/>
              <a:gd name="connsiteX664" fmla="*/ 15002 w 4742389"/>
              <a:gd name="connsiteY664" fmla="*/ 1465748 h 1526213"/>
              <a:gd name="connsiteX665" fmla="*/ 89545 w 4742389"/>
              <a:gd name="connsiteY665" fmla="*/ 1462483 h 1526213"/>
              <a:gd name="connsiteX666" fmla="*/ 412867 w 4742389"/>
              <a:gd name="connsiteY666" fmla="*/ 1448322 h 1526213"/>
              <a:gd name="connsiteX667" fmla="*/ 810496 w 4742389"/>
              <a:gd name="connsiteY667" fmla="*/ 1424082 h 1526213"/>
              <a:gd name="connsiteX668" fmla="*/ 1194331 w 4742389"/>
              <a:gd name="connsiteY668" fmla="*/ 1395748 h 1526213"/>
              <a:gd name="connsiteX669" fmla="*/ 1006253 w 4742389"/>
              <a:gd name="connsiteY669" fmla="*/ 1393391 h 1526213"/>
              <a:gd name="connsiteX670" fmla="*/ 903657 w 4742389"/>
              <a:gd name="connsiteY670" fmla="*/ 1395900 h 1526213"/>
              <a:gd name="connsiteX671" fmla="*/ 853610 w 4742389"/>
              <a:gd name="connsiteY671" fmla="*/ 1398409 h 1526213"/>
              <a:gd name="connsiteX672" fmla="*/ 803563 w 4742389"/>
              <a:gd name="connsiteY672" fmla="*/ 1398409 h 1526213"/>
              <a:gd name="connsiteX673" fmla="*/ 643413 w 4742389"/>
              <a:gd name="connsiteY673" fmla="*/ 1407943 h 1526213"/>
              <a:gd name="connsiteX674" fmla="*/ 803563 w 4742389"/>
              <a:gd name="connsiteY674" fmla="*/ 1395900 h 1526213"/>
              <a:gd name="connsiteX675" fmla="*/ 853610 w 4742389"/>
              <a:gd name="connsiteY675" fmla="*/ 1393391 h 1526213"/>
              <a:gd name="connsiteX676" fmla="*/ 903657 w 4742389"/>
              <a:gd name="connsiteY676" fmla="*/ 1393391 h 1526213"/>
              <a:gd name="connsiteX677" fmla="*/ 1006253 w 4742389"/>
              <a:gd name="connsiteY677" fmla="*/ 1390882 h 1526213"/>
              <a:gd name="connsiteX678" fmla="*/ 1206441 w 4742389"/>
              <a:gd name="connsiteY678" fmla="*/ 1390882 h 1526213"/>
              <a:gd name="connsiteX679" fmla="*/ 1245512 w 4742389"/>
              <a:gd name="connsiteY679" fmla="*/ 1391970 h 1526213"/>
              <a:gd name="connsiteX680" fmla="*/ 1604112 w 4742389"/>
              <a:gd name="connsiteY680" fmla="*/ 1365499 h 1526213"/>
              <a:gd name="connsiteX681" fmla="*/ 2002016 w 4742389"/>
              <a:gd name="connsiteY681" fmla="*/ 1336050 h 1526213"/>
              <a:gd name="connsiteX682" fmla="*/ 2021651 w 4742389"/>
              <a:gd name="connsiteY682" fmla="*/ 1334783 h 1526213"/>
              <a:gd name="connsiteX683" fmla="*/ 1996024 w 4742389"/>
              <a:gd name="connsiteY683" fmla="*/ 1330291 h 1526213"/>
              <a:gd name="connsiteX684" fmla="*/ 1603761 w 4742389"/>
              <a:gd name="connsiteY684" fmla="*/ 1345747 h 1526213"/>
              <a:gd name="connsiteX685" fmla="*/ 12189 w 4742389"/>
              <a:gd name="connsiteY685" fmla="*/ 1441067 h 1526213"/>
              <a:gd name="connsiteX686" fmla="*/ 1603761 w 4742389"/>
              <a:gd name="connsiteY686" fmla="*/ 1340730 h 1526213"/>
              <a:gd name="connsiteX687" fmla="*/ 1971306 w 4742389"/>
              <a:gd name="connsiteY687" fmla="*/ 1325958 h 1526213"/>
              <a:gd name="connsiteX688" fmla="*/ 1960110 w 4742389"/>
              <a:gd name="connsiteY688" fmla="*/ 1323995 h 1526213"/>
              <a:gd name="connsiteX689" fmla="*/ 1604348 w 4742389"/>
              <a:gd name="connsiteY689" fmla="*/ 1322878 h 1526213"/>
              <a:gd name="connsiteX690" fmla="*/ 10314 w 4742389"/>
              <a:gd name="connsiteY690" fmla="*/ 1415654 h 1526213"/>
              <a:gd name="connsiteX691" fmla="*/ 1604348 w 4742389"/>
              <a:gd name="connsiteY691" fmla="*/ 1317863 h 1526213"/>
              <a:gd name="connsiteX692" fmla="*/ 1889609 w 4742389"/>
              <a:gd name="connsiteY692" fmla="*/ 1317415 h 1526213"/>
              <a:gd name="connsiteX693" fmla="*/ 1608855 w 4742389"/>
              <a:gd name="connsiteY693" fmla="*/ 1305727 h 1526213"/>
              <a:gd name="connsiteX694" fmla="*/ 805521 w 4742389"/>
              <a:gd name="connsiteY694" fmla="*/ 1325793 h 1526213"/>
              <a:gd name="connsiteX695" fmla="*/ 4688 w 4742389"/>
              <a:gd name="connsiteY695" fmla="*/ 1391008 h 1526213"/>
              <a:gd name="connsiteX696" fmla="*/ 805521 w 4742389"/>
              <a:gd name="connsiteY696" fmla="*/ 1323285 h 1526213"/>
              <a:gd name="connsiteX697" fmla="*/ 1608855 w 4742389"/>
              <a:gd name="connsiteY697" fmla="*/ 1300711 h 1526213"/>
              <a:gd name="connsiteX698" fmla="*/ 1882117 w 4742389"/>
              <a:gd name="connsiteY698" fmla="*/ 1311385 h 1526213"/>
              <a:gd name="connsiteX699" fmla="*/ 1877765 w 4742389"/>
              <a:gd name="connsiteY699" fmla="*/ 1310731 h 1526213"/>
              <a:gd name="connsiteX700" fmla="*/ 1815761 w 4742389"/>
              <a:gd name="connsiteY700" fmla="*/ 1304073 h 1526213"/>
              <a:gd name="connsiteX701" fmla="*/ 1614323 w 4742389"/>
              <a:gd name="connsiteY701" fmla="*/ 1288086 h 1526213"/>
              <a:gd name="connsiteX702" fmla="*/ 1411633 w 4742389"/>
              <a:gd name="connsiteY702" fmla="*/ 1280562 h 1526213"/>
              <a:gd name="connsiteX703" fmla="*/ 1211445 w 4742389"/>
              <a:gd name="connsiteY703" fmla="*/ 1278054 h 1526213"/>
              <a:gd name="connsiteX704" fmla="*/ 806066 w 4742389"/>
              <a:gd name="connsiteY704" fmla="*/ 1290593 h 1526213"/>
              <a:gd name="connsiteX705" fmla="*/ 2813 w 4742389"/>
              <a:gd name="connsiteY705" fmla="*/ 1365827 h 1526213"/>
              <a:gd name="connsiteX706" fmla="*/ 806066 w 4742389"/>
              <a:gd name="connsiteY706" fmla="*/ 1288086 h 1526213"/>
              <a:gd name="connsiteX707" fmla="*/ 1211445 w 4742389"/>
              <a:gd name="connsiteY707" fmla="*/ 1275547 h 1526213"/>
              <a:gd name="connsiteX708" fmla="*/ 1411633 w 4742389"/>
              <a:gd name="connsiteY708" fmla="*/ 1275547 h 1526213"/>
              <a:gd name="connsiteX709" fmla="*/ 1614323 w 4742389"/>
              <a:gd name="connsiteY709" fmla="*/ 1283070 h 1526213"/>
              <a:gd name="connsiteX710" fmla="*/ 1781622 w 4742389"/>
              <a:gd name="connsiteY710" fmla="*/ 1296286 h 1526213"/>
              <a:gd name="connsiteX711" fmla="*/ 1724248 w 4742389"/>
              <a:gd name="connsiteY711" fmla="*/ 1287666 h 1526213"/>
              <a:gd name="connsiteX712" fmla="*/ 1621644 w 4742389"/>
              <a:gd name="connsiteY712" fmla="*/ 1277640 h 1526213"/>
              <a:gd name="connsiteX713" fmla="*/ 1216233 w 4742389"/>
              <a:gd name="connsiteY713" fmla="*/ 1252574 h 1526213"/>
              <a:gd name="connsiteX714" fmla="*/ 1166183 w 4742389"/>
              <a:gd name="connsiteY714" fmla="*/ 1250067 h 1526213"/>
              <a:gd name="connsiteX715" fmla="*/ 1113629 w 4742389"/>
              <a:gd name="connsiteY715" fmla="*/ 1250067 h 1526213"/>
              <a:gd name="connsiteX716" fmla="*/ 1013528 w 4742389"/>
              <a:gd name="connsiteY716" fmla="*/ 1250067 h 1526213"/>
              <a:gd name="connsiteX717" fmla="*/ 808320 w 4742389"/>
              <a:gd name="connsiteY717" fmla="*/ 1257587 h 1526213"/>
              <a:gd name="connsiteX718" fmla="*/ 0 w 4742389"/>
              <a:gd name="connsiteY718" fmla="*/ 1340304 h 1526213"/>
              <a:gd name="connsiteX719" fmla="*/ 808320 w 4742389"/>
              <a:gd name="connsiteY719" fmla="*/ 1255081 h 1526213"/>
              <a:gd name="connsiteX720" fmla="*/ 1013528 w 4742389"/>
              <a:gd name="connsiteY720" fmla="*/ 1247561 h 1526213"/>
              <a:gd name="connsiteX721" fmla="*/ 1113629 w 4742389"/>
              <a:gd name="connsiteY721" fmla="*/ 1247561 h 1526213"/>
              <a:gd name="connsiteX722" fmla="*/ 1166183 w 4742389"/>
              <a:gd name="connsiteY722" fmla="*/ 1247561 h 1526213"/>
              <a:gd name="connsiteX723" fmla="*/ 1216233 w 4742389"/>
              <a:gd name="connsiteY723" fmla="*/ 1247561 h 1526213"/>
              <a:gd name="connsiteX724" fmla="*/ 1621644 w 4742389"/>
              <a:gd name="connsiteY724" fmla="*/ 1272627 h 1526213"/>
              <a:gd name="connsiteX725" fmla="*/ 1724248 w 4742389"/>
              <a:gd name="connsiteY725" fmla="*/ 1282653 h 1526213"/>
              <a:gd name="connsiteX726" fmla="*/ 1824350 w 4742389"/>
              <a:gd name="connsiteY726" fmla="*/ 1297692 h 1526213"/>
              <a:gd name="connsiteX727" fmla="*/ 1874401 w 4742389"/>
              <a:gd name="connsiteY727" fmla="*/ 1305212 h 1526213"/>
              <a:gd name="connsiteX728" fmla="*/ 1876050 w 4742389"/>
              <a:gd name="connsiteY728" fmla="*/ 1305460 h 1526213"/>
              <a:gd name="connsiteX729" fmla="*/ 1958694 w 4742389"/>
              <a:gd name="connsiteY729" fmla="*/ 1314376 h 1526213"/>
              <a:gd name="connsiteX730" fmla="*/ 2010210 w 4742389"/>
              <a:gd name="connsiteY730" fmla="*/ 1316388 h 1526213"/>
              <a:gd name="connsiteX731" fmla="*/ 2037840 w 4742389"/>
              <a:gd name="connsiteY731" fmla="*/ 1318801 h 1526213"/>
              <a:gd name="connsiteX732" fmla="*/ 2123809 w 4742389"/>
              <a:gd name="connsiteY732" fmla="*/ 1322717 h 1526213"/>
              <a:gd name="connsiteX733" fmla="*/ 2237745 w 4742389"/>
              <a:gd name="connsiteY733" fmla="*/ 1320831 h 1526213"/>
              <a:gd name="connsiteX734" fmla="*/ 2295221 w 4742389"/>
              <a:gd name="connsiteY734" fmla="*/ 1317121 h 1526213"/>
              <a:gd name="connsiteX735" fmla="*/ 2402045 w 4742389"/>
              <a:gd name="connsiteY735" fmla="*/ 1305641 h 1526213"/>
              <a:gd name="connsiteX736" fmla="*/ 2410836 w 4742389"/>
              <a:gd name="connsiteY736" fmla="*/ 1304694 h 1526213"/>
              <a:gd name="connsiteX737" fmla="*/ 2546168 w 4742389"/>
              <a:gd name="connsiteY737" fmla="*/ 1282955 h 1526213"/>
              <a:gd name="connsiteX738" fmla="*/ 2659717 w 4742389"/>
              <a:gd name="connsiteY738" fmla="*/ 1258873 h 1526213"/>
              <a:gd name="connsiteX739" fmla="*/ 2712288 w 4742389"/>
              <a:gd name="connsiteY739" fmla="*/ 1244690 h 1526213"/>
              <a:gd name="connsiteX740" fmla="*/ 2835272 w 4742389"/>
              <a:gd name="connsiteY740" fmla="*/ 1207526 h 1526213"/>
              <a:gd name="connsiteX741" fmla="*/ 2871251 w 4742389"/>
              <a:gd name="connsiteY741" fmla="*/ 1194959 h 1526213"/>
              <a:gd name="connsiteX742" fmla="*/ 3022620 w 4742389"/>
              <a:gd name="connsiteY742" fmla="*/ 1135682 h 1526213"/>
              <a:gd name="connsiteX743" fmla="*/ 3065180 w 4742389"/>
              <a:gd name="connsiteY743" fmla="*/ 1117038 h 1526213"/>
              <a:gd name="connsiteX744" fmla="*/ 3135498 w 4742389"/>
              <a:gd name="connsiteY744" fmla="*/ 1082054 h 1526213"/>
              <a:gd name="connsiteX745" fmla="*/ 3272966 w 4742389"/>
              <a:gd name="connsiteY745" fmla="*/ 1007211 h 1526213"/>
              <a:gd name="connsiteX746" fmla="*/ 3948651 w 4742389"/>
              <a:gd name="connsiteY746" fmla="*/ 518325 h 1526213"/>
              <a:gd name="connsiteX747" fmla="*/ 4268975 w 4742389"/>
              <a:gd name="connsiteY747" fmla="*/ 247557 h 1526213"/>
              <a:gd name="connsiteX748" fmla="*/ 4631843 w 4742389"/>
              <a:gd name="connsiteY748" fmla="*/ 36959 h 1526213"/>
              <a:gd name="connsiteX749" fmla="*/ 4731319 w 4742389"/>
              <a:gd name="connsiteY749" fmla="*/ 2487 h 152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</a:cxnLst>
            <a:rect l="l" t="t" r="r" b="b"/>
            <a:pathLst>
              <a:path w="4742389" h="1526213">
                <a:moveTo>
                  <a:pt x="643413" y="1407943"/>
                </a:moveTo>
                <a:lnTo>
                  <a:pt x="403188" y="1426007"/>
                </a:lnTo>
                <a:cubicBezTo>
                  <a:pt x="469501" y="1420989"/>
                  <a:pt x="536438" y="1415344"/>
                  <a:pt x="603376" y="1410326"/>
                </a:cubicBezTo>
                <a:close/>
                <a:moveTo>
                  <a:pt x="2316873" y="1406472"/>
                </a:moveTo>
                <a:lnTo>
                  <a:pt x="2292268" y="1414417"/>
                </a:lnTo>
                <a:lnTo>
                  <a:pt x="2070799" y="1474802"/>
                </a:lnTo>
                <a:lnTo>
                  <a:pt x="2094773" y="1479009"/>
                </a:lnTo>
                <a:cubicBezTo>
                  <a:pt x="2107285" y="1481204"/>
                  <a:pt x="2107285" y="1481204"/>
                  <a:pt x="2107285" y="1481204"/>
                </a:cubicBezTo>
                <a:lnTo>
                  <a:pt x="2117880" y="1483656"/>
                </a:lnTo>
                <a:lnTo>
                  <a:pt x="2315239" y="1425938"/>
                </a:lnTo>
                <a:lnTo>
                  <a:pt x="2347886" y="1414711"/>
                </a:lnTo>
                <a:lnTo>
                  <a:pt x="2328299" y="1409548"/>
                </a:lnTo>
                <a:cubicBezTo>
                  <a:pt x="2322355" y="1407982"/>
                  <a:pt x="2322355" y="1407982"/>
                  <a:pt x="2322355" y="1407982"/>
                </a:cubicBezTo>
                <a:close/>
                <a:moveTo>
                  <a:pt x="2271317" y="1393924"/>
                </a:moveTo>
                <a:lnTo>
                  <a:pt x="2070766" y="1448952"/>
                </a:lnTo>
                <a:lnTo>
                  <a:pt x="2003434" y="1463073"/>
                </a:lnTo>
                <a:lnTo>
                  <a:pt x="2007191" y="1463642"/>
                </a:lnTo>
                <a:lnTo>
                  <a:pt x="2059110" y="1472751"/>
                </a:lnTo>
                <a:lnTo>
                  <a:pt x="2291173" y="1409403"/>
                </a:lnTo>
                <a:lnTo>
                  <a:pt x="2307838" y="1403983"/>
                </a:lnTo>
                <a:close/>
                <a:moveTo>
                  <a:pt x="2378176" y="1386677"/>
                </a:moveTo>
                <a:lnTo>
                  <a:pt x="2329155" y="1402506"/>
                </a:lnTo>
                <a:lnTo>
                  <a:pt x="2358093" y="1411201"/>
                </a:lnTo>
                <a:lnTo>
                  <a:pt x="2407814" y="1394103"/>
                </a:lnTo>
                <a:close/>
                <a:moveTo>
                  <a:pt x="2233796" y="1383589"/>
                </a:moveTo>
                <a:lnTo>
                  <a:pt x="2052937" y="1428544"/>
                </a:lnTo>
                <a:lnTo>
                  <a:pt x="1931367" y="1452166"/>
                </a:lnTo>
                <a:lnTo>
                  <a:pt x="1989402" y="1460949"/>
                </a:lnTo>
                <a:lnTo>
                  <a:pt x="2070453" y="1443937"/>
                </a:lnTo>
                <a:lnTo>
                  <a:pt x="2261511" y="1391222"/>
                </a:lnTo>
                <a:close/>
                <a:moveTo>
                  <a:pt x="2329305" y="1378012"/>
                </a:moveTo>
                <a:lnTo>
                  <a:pt x="2283683" y="1390530"/>
                </a:lnTo>
                <a:lnTo>
                  <a:pt x="2320293" y="1399933"/>
                </a:lnTo>
                <a:lnTo>
                  <a:pt x="2368504" y="1384254"/>
                </a:lnTo>
                <a:lnTo>
                  <a:pt x="2365026" y="1383382"/>
                </a:lnTo>
                <a:close/>
                <a:moveTo>
                  <a:pt x="2195642" y="1373395"/>
                </a:moveTo>
                <a:lnTo>
                  <a:pt x="2036309" y="1407409"/>
                </a:lnTo>
                <a:lnTo>
                  <a:pt x="1849685" y="1439804"/>
                </a:lnTo>
                <a:lnTo>
                  <a:pt x="1914009" y="1449539"/>
                </a:lnTo>
                <a:lnTo>
                  <a:pt x="2051373" y="1422588"/>
                </a:lnTo>
                <a:lnTo>
                  <a:pt x="2222273" y="1380415"/>
                </a:lnTo>
                <a:lnTo>
                  <a:pt x="2222253" y="1380409"/>
                </a:lnTo>
                <a:close/>
                <a:moveTo>
                  <a:pt x="2287251" y="1370301"/>
                </a:moveTo>
                <a:lnTo>
                  <a:pt x="2245412" y="1380701"/>
                </a:lnTo>
                <a:lnTo>
                  <a:pt x="2273499" y="1387915"/>
                </a:lnTo>
                <a:lnTo>
                  <a:pt x="2316413" y="1376074"/>
                </a:lnTo>
                <a:lnTo>
                  <a:pt x="2314979" y="1375859"/>
                </a:lnTo>
                <a:close/>
                <a:moveTo>
                  <a:pt x="2436053" y="1367988"/>
                </a:moveTo>
                <a:lnTo>
                  <a:pt x="2389019" y="1383175"/>
                </a:lnTo>
                <a:lnTo>
                  <a:pt x="2408817" y="1387144"/>
                </a:lnTo>
                <a:cubicBezTo>
                  <a:pt x="2415073" y="1388398"/>
                  <a:pt x="2415073" y="1388398"/>
                  <a:pt x="2415073" y="1388398"/>
                </a:cubicBezTo>
                <a:lnTo>
                  <a:pt x="2420586" y="1389710"/>
                </a:lnTo>
                <a:lnTo>
                  <a:pt x="2468716" y="1373159"/>
                </a:lnTo>
                <a:close/>
                <a:moveTo>
                  <a:pt x="2154700" y="1363869"/>
                </a:moveTo>
                <a:lnTo>
                  <a:pt x="2023175" y="1388201"/>
                </a:lnTo>
                <a:lnTo>
                  <a:pt x="1759491" y="1427999"/>
                </a:lnTo>
                <a:lnTo>
                  <a:pt x="1808255" y="1433534"/>
                </a:lnTo>
                <a:lnTo>
                  <a:pt x="1834004" y="1437431"/>
                </a:lnTo>
                <a:lnTo>
                  <a:pt x="2035370" y="1402394"/>
                </a:lnTo>
                <a:lnTo>
                  <a:pt x="2184870" y="1370556"/>
                </a:lnTo>
                <a:lnTo>
                  <a:pt x="2180649" y="1369443"/>
                </a:lnTo>
                <a:cubicBezTo>
                  <a:pt x="2174705" y="1367877"/>
                  <a:pt x="2174705" y="1367877"/>
                  <a:pt x="2174705" y="1367877"/>
                </a:cubicBezTo>
                <a:close/>
                <a:moveTo>
                  <a:pt x="2247479" y="1362329"/>
                </a:moveTo>
                <a:lnTo>
                  <a:pt x="2207044" y="1370961"/>
                </a:lnTo>
                <a:lnTo>
                  <a:pt x="2218500" y="1373830"/>
                </a:lnTo>
                <a:cubicBezTo>
                  <a:pt x="2224756" y="1375396"/>
                  <a:pt x="2224756" y="1375396"/>
                  <a:pt x="2224756" y="1375396"/>
                </a:cubicBezTo>
                <a:lnTo>
                  <a:pt x="2233504" y="1377643"/>
                </a:lnTo>
                <a:lnTo>
                  <a:pt x="2274010" y="1367647"/>
                </a:lnTo>
                <a:lnTo>
                  <a:pt x="2257112" y="1364260"/>
                </a:lnTo>
                <a:close/>
                <a:moveTo>
                  <a:pt x="2389230" y="1361570"/>
                </a:moveTo>
                <a:lnTo>
                  <a:pt x="2344103" y="1373952"/>
                </a:lnTo>
                <a:lnTo>
                  <a:pt x="2359083" y="1377112"/>
                </a:lnTo>
                <a:cubicBezTo>
                  <a:pt x="2365026" y="1378366"/>
                  <a:pt x="2365026" y="1378366"/>
                  <a:pt x="2365026" y="1378366"/>
                </a:cubicBezTo>
                <a:lnTo>
                  <a:pt x="2378378" y="1381042"/>
                </a:lnTo>
                <a:lnTo>
                  <a:pt x="2424260" y="1366121"/>
                </a:lnTo>
                <a:lnTo>
                  <a:pt x="2407185" y="1363417"/>
                </a:lnTo>
                <a:close/>
                <a:moveTo>
                  <a:pt x="2341950" y="1356705"/>
                </a:moveTo>
                <a:lnTo>
                  <a:pt x="2304394" y="1366040"/>
                </a:lnTo>
                <a:lnTo>
                  <a:pt x="2304969" y="1366141"/>
                </a:lnTo>
                <a:cubicBezTo>
                  <a:pt x="2317481" y="1368335"/>
                  <a:pt x="2317481" y="1368335"/>
                  <a:pt x="2317481" y="1368335"/>
                </a:cubicBezTo>
                <a:lnTo>
                  <a:pt x="2332771" y="1371561"/>
                </a:lnTo>
                <a:lnTo>
                  <a:pt x="2374483" y="1360052"/>
                </a:lnTo>
                <a:close/>
                <a:moveTo>
                  <a:pt x="2114465" y="1355554"/>
                </a:moveTo>
                <a:lnTo>
                  <a:pt x="2012958" y="1370382"/>
                </a:lnTo>
                <a:lnTo>
                  <a:pt x="1652914" y="1415902"/>
                </a:lnTo>
                <a:lnTo>
                  <a:pt x="1740389" y="1425831"/>
                </a:lnTo>
                <a:lnTo>
                  <a:pt x="2022237" y="1383190"/>
                </a:lnTo>
                <a:lnTo>
                  <a:pt x="2141381" y="1361201"/>
                </a:lnTo>
                <a:lnTo>
                  <a:pt x="2124654" y="1357850"/>
                </a:lnTo>
                <a:close/>
                <a:moveTo>
                  <a:pt x="2205859" y="1354405"/>
                </a:moveTo>
                <a:lnTo>
                  <a:pt x="2167711" y="1361462"/>
                </a:lnTo>
                <a:lnTo>
                  <a:pt x="2174705" y="1362863"/>
                </a:lnTo>
                <a:lnTo>
                  <a:pt x="2195978" y="1368190"/>
                </a:lnTo>
                <a:lnTo>
                  <a:pt x="2235125" y="1359853"/>
                </a:lnTo>
                <a:lnTo>
                  <a:pt x="2227397" y="1358304"/>
                </a:lnTo>
                <a:cubicBezTo>
                  <a:pt x="2214885" y="1355796"/>
                  <a:pt x="2214885" y="1355796"/>
                  <a:pt x="2214885" y="1355796"/>
                </a:cubicBezTo>
                <a:close/>
                <a:moveTo>
                  <a:pt x="2295983" y="1351975"/>
                </a:moveTo>
                <a:lnTo>
                  <a:pt x="2263606" y="1358887"/>
                </a:lnTo>
                <a:lnTo>
                  <a:pt x="2290440" y="1363593"/>
                </a:lnTo>
                <a:lnTo>
                  <a:pt x="2325296" y="1354991"/>
                </a:lnTo>
                <a:close/>
                <a:moveTo>
                  <a:pt x="2495411" y="1348764"/>
                </a:moveTo>
                <a:lnTo>
                  <a:pt x="2495384" y="1348773"/>
                </a:lnTo>
                <a:cubicBezTo>
                  <a:pt x="2490237" y="1350491"/>
                  <a:pt x="2490237" y="1350491"/>
                  <a:pt x="2490237" y="1350491"/>
                </a:cubicBezTo>
                <a:lnTo>
                  <a:pt x="2447859" y="1364175"/>
                </a:lnTo>
                <a:lnTo>
                  <a:pt x="2480486" y="1369112"/>
                </a:lnTo>
                <a:lnTo>
                  <a:pt x="2512196" y="1358207"/>
                </a:lnTo>
                <a:lnTo>
                  <a:pt x="2528899" y="1351771"/>
                </a:lnTo>
                <a:close/>
                <a:moveTo>
                  <a:pt x="2165222" y="1348139"/>
                </a:moveTo>
                <a:lnTo>
                  <a:pt x="2128200" y="1353548"/>
                </a:lnTo>
                <a:lnTo>
                  <a:pt x="2154407" y="1358797"/>
                </a:lnTo>
                <a:lnTo>
                  <a:pt x="2190793" y="1352082"/>
                </a:lnTo>
                <a:close/>
                <a:moveTo>
                  <a:pt x="2076862" y="1347080"/>
                </a:moveTo>
                <a:lnTo>
                  <a:pt x="1608761" y="1395903"/>
                </a:lnTo>
                <a:lnTo>
                  <a:pt x="1516343" y="1404140"/>
                </a:lnTo>
                <a:lnTo>
                  <a:pt x="1553015" y="1407817"/>
                </a:lnTo>
                <a:cubicBezTo>
                  <a:pt x="1559271" y="1408444"/>
                  <a:pt x="1559271" y="1408444"/>
                  <a:pt x="1559271" y="1408444"/>
                </a:cubicBezTo>
                <a:cubicBezTo>
                  <a:pt x="1609318" y="1410953"/>
                  <a:pt x="1609318" y="1410953"/>
                  <a:pt x="1609318" y="1410953"/>
                </a:cubicBezTo>
                <a:lnTo>
                  <a:pt x="1631961" y="1413523"/>
                </a:lnTo>
                <a:lnTo>
                  <a:pt x="2012019" y="1365058"/>
                </a:lnTo>
                <a:lnTo>
                  <a:pt x="2098552" y="1351968"/>
                </a:lnTo>
                <a:close/>
                <a:moveTo>
                  <a:pt x="2246510" y="1346884"/>
                </a:moveTo>
                <a:lnTo>
                  <a:pt x="2221525" y="1351506"/>
                </a:lnTo>
                <a:lnTo>
                  <a:pt x="2250476" y="1356584"/>
                </a:lnTo>
                <a:lnTo>
                  <a:pt x="2279891" y="1350319"/>
                </a:lnTo>
                <a:close/>
                <a:moveTo>
                  <a:pt x="2450575" y="1344737"/>
                </a:moveTo>
                <a:lnTo>
                  <a:pt x="2403537" y="1357644"/>
                </a:lnTo>
                <a:lnTo>
                  <a:pt x="2409688" y="1358401"/>
                </a:lnTo>
                <a:lnTo>
                  <a:pt x="2435834" y="1362356"/>
                </a:lnTo>
                <a:lnTo>
                  <a:pt x="2481478" y="1347512"/>
                </a:lnTo>
                <a:close/>
                <a:moveTo>
                  <a:pt x="2203856" y="1342495"/>
                </a:moveTo>
                <a:lnTo>
                  <a:pt x="2182766" y="1345576"/>
                </a:lnTo>
                <a:lnTo>
                  <a:pt x="2204876" y="1348900"/>
                </a:lnTo>
                <a:lnTo>
                  <a:pt x="2206615" y="1349161"/>
                </a:lnTo>
                <a:lnTo>
                  <a:pt x="2228818" y="1345064"/>
                </a:lnTo>
                <a:close/>
                <a:moveTo>
                  <a:pt x="2125471" y="1342010"/>
                </a:moveTo>
                <a:lnTo>
                  <a:pt x="2092630" y="1345435"/>
                </a:lnTo>
                <a:lnTo>
                  <a:pt x="2112055" y="1349925"/>
                </a:lnTo>
                <a:lnTo>
                  <a:pt x="2144739" y="1344981"/>
                </a:lnTo>
                <a:lnTo>
                  <a:pt x="2129493" y="1342630"/>
                </a:lnTo>
                <a:close/>
                <a:moveTo>
                  <a:pt x="2406147" y="1340747"/>
                </a:moveTo>
                <a:lnTo>
                  <a:pt x="2359815" y="1352264"/>
                </a:lnTo>
                <a:lnTo>
                  <a:pt x="2389481" y="1355914"/>
                </a:lnTo>
                <a:lnTo>
                  <a:pt x="2435045" y="1343343"/>
                </a:lnTo>
                <a:close/>
                <a:moveTo>
                  <a:pt x="2039442" y="1338647"/>
                </a:moveTo>
                <a:lnTo>
                  <a:pt x="2002016" y="1341063"/>
                </a:lnTo>
                <a:cubicBezTo>
                  <a:pt x="1869381" y="1350461"/>
                  <a:pt x="1736747" y="1360486"/>
                  <a:pt x="1604112" y="1370511"/>
                </a:cubicBezTo>
                <a:lnTo>
                  <a:pt x="1284898" y="1393067"/>
                </a:lnTo>
                <a:lnTo>
                  <a:pt x="1307786" y="1393704"/>
                </a:lnTo>
                <a:cubicBezTo>
                  <a:pt x="1341567" y="1395272"/>
                  <a:pt x="1375349" y="1397154"/>
                  <a:pt x="1409130" y="1398409"/>
                </a:cubicBezTo>
                <a:lnTo>
                  <a:pt x="1486203" y="1402273"/>
                </a:lnTo>
                <a:lnTo>
                  <a:pt x="1608761" y="1390888"/>
                </a:lnTo>
                <a:lnTo>
                  <a:pt x="2057350" y="1342682"/>
                </a:lnTo>
                <a:close/>
                <a:moveTo>
                  <a:pt x="2358501" y="1338629"/>
                </a:moveTo>
                <a:lnTo>
                  <a:pt x="2318464" y="1347176"/>
                </a:lnTo>
                <a:lnTo>
                  <a:pt x="2344156" y="1350337"/>
                </a:lnTo>
                <a:lnTo>
                  <a:pt x="2386901" y="1339789"/>
                </a:lnTo>
                <a:close/>
                <a:moveTo>
                  <a:pt x="2162054" y="1338194"/>
                </a:moveTo>
                <a:lnTo>
                  <a:pt x="2145290" y="1339943"/>
                </a:lnTo>
                <a:lnTo>
                  <a:pt x="2161718" y="1342412"/>
                </a:lnTo>
                <a:lnTo>
                  <a:pt x="2178448" y="1339881"/>
                </a:lnTo>
                <a:close/>
                <a:moveTo>
                  <a:pt x="2303316" y="1336375"/>
                </a:moveTo>
                <a:lnTo>
                  <a:pt x="2274305" y="1341742"/>
                </a:lnTo>
                <a:lnTo>
                  <a:pt x="2303371" y="1345319"/>
                </a:lnTo>
                <a:lnTo>
                  <a:pt x="2338599" y="1337816"/>
                </a:lnTo>
                <a:close/>
                <a:moveTo>
                  <a:pt x="2084118" y="1335762"/>
                </a:moveTo>
                <a:lnTo>
                  <a:pt x="2058060" y="1337445"/>
                </a:lnTo>
                <a:lnTo>
                  <a:pt x="2073303" y="1340968"/>
                </a:lnTo>
                <a:lnTo>
                  <a:pt x="2099804" y="1338120"/>
                </a:lnTo>
                <a:close/>
                <a:moveTo>
                  <a:pt x="2258325" y="1334538"/>
                </a:moveTo>
                <a:lnTo>
                  <a:pt x="2238863" y="1337381"/>
                </a:lnTo>
                <a:lnTo>
                  <a:pt x="2257812" y="1339713"/>
                </a:lnTo>
                <a:lnTo>
                  <a:pt x="2280863" y="1335459"/>
                </a:lnTo>
                <a:close/>
                <a:moveTo>
                  <a:pt x="2117484" y="1333608"/>
                </a:moveTo>
                <a:lnTo>
                  <a:pt x="2108922" y="1334161"/>
                </a:lnTo>
                <a:lnTo>
                  <a:pt x="2117294" y="1335734"/>
                </a:lnTo>
                <a:lnTo>
                  <a:pt x="2119259" y="1336030"/>
                </a:lnTo>
                <a:lnTo>
                  <a:pt x="2129903" y="1334886"/>
                </a:lnTo>
                <a:close/>
                <a:moveTo>
                  <a:pt x="2214330" y="1332742"/>
                </a:moveTo>
                <a:lnTo>
                  <a:pt x="2206623" y="1333546"/>
                </a:lnTo>
                <a:lnTo>
                  <a:pt x="2210301" y="1333867"/>
                </a:lnTo>
                <a:lnTo>
                  <a:pt x="2214659" y="1334403"/>
                </a:lnTo>
                <a:lnTo>
                  <a:pt x="2223238" y="1333105"/>
                </a:lnTo>
                <a:close/>
                <a:moveTo>
                  <a:pt x="2043194" y="1329610"/>
                </a:moveTo>
                <a:lnTo>
                  <a:pt x="2024364" y="1329818"/>
                </a:lnTo>
                <a:lnTo>
                  <a:pt x="2027055" y="1330278"/>
                </a:lnTo>
                <a:lnTo>
                  <a:pt x="2041108" y="1333527"/>
                </a:lnTo>
                <a:lnTo>
                  <a:pt x="2060792" y="1332256"/>
                </a:lnTo>
                <a:close/>
                <a:moveTo>
                  <a:pt x="2556751" y="1328281"/>
                </a:moveTo>
                <a:lnTo>
                  <a:pt x="2531411" y="1336743"/>
                </a:lnTo>
                <a:lnTo>
                  <a:pt x="2511183" y="1343497"/>
                </a:lnTo>
                <a:lnTo>
                  <a:pt x="2544027" y="1345942"/>
                </a:lnTo>
                <a:lnTo>
                  <a:pt x="2568621" y="1336466"/>
                </a:lnTo>
                <a:lnTo>
                  <a:pt x="2588499" y="1328806"/>
                </a:lnTo>
                <a:close/>
                <a:moveTo>
                  <a:pt x="2508372" y="1327480"/>
                </a:moveTo>
                <a:lnTo>
                  <a:pt x="2508269" y="1327512"/>
                </a:lnTo>
                <a:cubicBezTo>
                  <a:pt x="2467095" y="1340204"/>
                  <a:pt x="2467095" y="1340204"/>
                  <a:pt x="2467095" y="1340204"/>
                </a:cubicBezTo>
                <a:lnTo>
                  <a:pt x="2467064" y="1340213"/>
                </a:lnTo>
                <a:lnTo>
                  <a:pt x="2496859" y="1342431"/>
                </a:lnTo>
                <a:lnTo>
                  <a:pt x="2540061" y="1328005"/>
                </a:lnTo>
                <a:close/>
                <a:moveTo>
                  <a:pt x="2460291" y="1326684"/>
                </a:moveTo>
                <a:lnTo>
                  <a:pt x="2447701" y="1330418"/>
                </a:lnTo>
                <a:lnTo>
                  <a:pt x="2421841" y="1336846"/>
                </a:lnTo>
                <a:lnTo>
                  <a:pt x="2450782" y="1339001"/>
                </a:lnTo>
                <a:lnTo>
                  <a:pt x="2464592" y="1335190"/>
                </a:lnTo>
                <a:lnTo>
                  <a:pt x="2490560" y="1327185"/>
                </a:lnTo>
                <a:close/>
                <a:moveTo>
                  <a:pt x="2329673" y="1326450"/>
                </a:moveTo>
                <a:lnTo>
                  <a:pt x="2312386" y="1326641"/>
                </a:lnTo>
                <a:lnTo>
                  <a:pt x="2288043" y="1330197"/>
                </a:lnTo>
                <a:lnTo>
                  <a:pt x="2305151" y="1330976"/>
                </a:lnTo>
                <a:close/>
                <a:moveTo>
                  <a:pt x="2417751" y="1325980"/>
                </a:moveTo>
                <a:lnTo>
                  <a:pt x="2378665" y="1334324"/>
                </a:lnTo>
                <a:lnTo>
                  <a:pt x="2402616" y="1335415"/>
                </a:lnTo>
                <a:lnTo>
                  <a:pt x="2404158" y="1335530"/>
                </a:lnTo>
                <a:lnTo>
                  <a:pt x="2441278" y="1326370"/>
                </a:lnTo>
                <a:close/>
                <a:moveTo>
                  <a:pt x="2395372" y="1325725"/>
                </a:moveTo>
                <a:lnTo>
                  <a:pt x="2358699" y="1326130"/>
                </a:lnTo>
                <a:lnTo>
                  <a:pt x="2327099" y="1331976"/>
                </a:lnTo>
                <a:lnTo>
                  <a:pt x="2359165" y="1333436"/>
                </a:lnTo>
                <a:close/>
                <a:moveTo>
                  <a:pt x="1990882" y="1324092"/>
                </a:moveTo>
                <a:lnTo>
                  <a:pt x="1995991" y="1324966"/>
                </a:lnTo>
                <a:lnTo>
                  <a:pt x="2001654" y="1324738"/>
                </a:lnTo>
                <a:lnTo>
                  <a:pt x="2007341" y="1324644"/>
                </a:lnTo>
                <a:lnTo>
                  <a:pt x="2002542" y="1324129"/>
                </a:lnTo>
                <a:close/>
                <a:moveTo>
                  <a:pt x="2384183" y="1316390"/>
                </a:moveTo>
                <a:lnTo>
                  <a:pt x="2381275" y="1316577"/>
                </a:lnTo>
                <a:lnTo>
                  <a:pt x="2366770" y="1318696"/>
                </a:lnTo>
                <a:lnTo>
                  <a:pt x="2372170" y="1318607"/>
                </a:lnTo>
                <a:close/>
                <a:moveTo>
                  <a:pt x="2451213" y="1313030"/>
                </a:moveTo>
                <a:lnTo>
                  <a:pt x="2421664" y="1314380"/>
                </a:lnTo>
                <a:lnTo>
                  <a:pt x="2417617" y="1315230"/>
                </a:lnTo>
                <a:lnTo>
                  <a:pt x="2401604" y="1318193"/>
                </a:lnTo>
                <a:lnTo>
                  <a:pt x="2428366" y="1318699"/>
                </a:lnTo>
                <a:lnTo>
                  <a:pt x="2429812" y="1318391"/>
                </a:lnTo>
                <a:close/>
                <a:moveTo>
                  <a:pt x="2492367" y="1311149"/>
                </a:moveTo>
                <a:lnTo>
                  <a:pt x="2475699" y="1311911"/>
                </a:lnTo>
                <a:lnTo>
                  <a:pt x="2447182" y="1319055"/>
                </a:lnTo>
                <a:lnTo>
                  <a:pt x="2465084" y="1319393"/>
                </a:lnTo>
                <a:close/>
                <a:moveTo>
                  <a:pt x="2551323" y="1308454"/>
                </a:moveTo>
                <a:lnTo>
                  <a:pt x="2516377" y="1310052"/>
                </a:lnTo>
                <a:lnTo>
                  <a:pt x="2483691" y="1319745"/>
                </a:lnTo>
                <a:lnTo>
                  <a:pt x="2512904" y="1320298"/>
                </a:lnTo>
                <a:lnTo>
                  <a:pt x="2521016" y="1317797"/>
                </a:lnTo>
                <a:cubicBezTo>
                  <a:pt x="2534740" y="1313566"/>
                  <a:pt x="2543890" y="1310746"/>
                  <a:pt x="2549989" y="1308865"/>
                </a:cubicBezTo>
                <a:close/>
                <a:moveTo>
                  <a:pt x="2604968" y="1306003"/>
                </a:moveTo>
                <a:lnTo>
                  <a:pt x="2572584" y="1307483"/>
                </a:lnTo>
                <a:lnTo>
                  <a:pt x="2564691" y="1310119"/>
                </a:lnTo>
                <a:lnTo>
                  <a:pt x="2530587" y="1320632"/>
                </a:lnTo>
                <a:lnTo>
                  <a:pt x="2560448" y="1321197"/>
                </a:lnTo>
                <a:lnTo>
                  <a:pt x="2573132" y="1316961"/>
                </a:lnTo>
                <a:cubicBezTo>
                  <a:pt x="2585331" y="1312888"/>
                  <a:pt x="2585331" y="1312888"/>
                  <a:pt x="2585331" y="1312888"/>
                </a:cubicBezTo>
                <a:close/>
                <a:moveTo>
                  <a:pt x="2653426" y="1303788"/>
                </a:moveTo>
                <a:lnTo>
                  <a:pt x="2624288" y="1305120"/>
                </a:lnTo>
                <a:lnTo>
                  <a:pt x="2587833" y="1317902"/>
                </a:lnTo>
                <a:lnTo>
                  <a:pt x="2577026" y="1321510"/>
                </a:lnTo>
                <a:lnTo>
                  <a:pt x="2606011" y="1322059"/>
                </a:lnTo>
                <a:lnTo>
                  <a:pt x="2609795" y="1320600"/>
                </a:lnTo>
                <a:close/>
                <a:moveTo>
                  <a:pt x="2488093" y="1303682"/>
                </a:moveTo>
                <a:lnTo>
                  <a:pt x="2455475" y="1307276"/>
                </a:lnTo>
                <a:lnTo>
                  <a:pt x="2454047" y="1307576"/>
                </a:lnTo>
                <a:lnTo>
                  <a:pt x="2477878" y="1306350"/>
                </a:lnTo>
                <a:lnTo>
                  <a:pt x="2479861" y="1305853"/>
                </a:lnTo>
                <a:close/>
                <a:moveTo>
                  <a:pt x="2533705" y="1298657"/>
                </a:moveTo>
                <a:lnTo>
                  <a:pt x="2524604" y="1299659"/>
                </a:lnTo>
                <a:lnTo>
                  <a:pt x="2503073" y="1305053"/>
                </a:lnTo>
                <a:lnTo>
                  <a:pt x="2514481" y="1304466"/>
                </a:lnTo>
                <a:close/>
                <a:moveTo>
                  <a:pt x="2605028" y="1290798"/>
                </a:moveTo>
                <a:lnTo>
                  <a:pt x="2567269" y="1294959"/>
                </a:lnTo>
                <a:lnTo>
                  <a:pt x="2539563" y="1303175"/>
                </a:lnTo>
                <a:lnTo>
                  <a:pt x="2573141" y="1301447"/>
                </a:lnTo>
                <a:close/>
                <a:moveTo>
                  <a:pt x="2660687" y="1284666"/>
                </a:moveTo>
                <a:lnTo>
                  <a:pt x="2631170" y="1287918"/>
                </a:lnTo>
                <a:lnTo>
                  <a:pt x="2593847" y="1300382"/>
                </a:lnTo>
                <a:lnTo>
                  <a:pt x="2625671" y="1298744"/>
                </a:lnTo>
                <a:lnTo>
                  <a:pt x="2635381" y="1295340"/>
                </a:lnTo>
                <a:close/>
                <a:moveTo>
                  <a:pt x="2718032" y="1278348"/>
                </a:moveTo>
                <a:lnTo>
                  <a:pt x="2688577" y="1281593"/>
                </a:lnTo>
                <a:lnTo>
                  <a:pt x="2685430" y="1282805"/>
                </a:lnTo>
                <a:lnTo>
                  <a:pt x="2644928" y="1297753"/>
                </a:lnTo>
                <a:lnTo>
                  <a:pt x="2672812" y="1296318"/>
                </a:lnTo>
                <a:lnTo>
                  <a:pt x="2707393" y="1282993"/>
                </a:lnTo>
                <a:close/>
                <a:moveTo>
                  <a:pt x="2664685" y="1270749"/>
                </a:moveTo>
                <a:lnTo>
                  <a:pt x="2629561" y="1276485"/>
                </a:lnTo>
                <a:lnTo>
                  <a:pt x="2605034" y="1283759"/>
                </a:lnTo>
                <a:lnTo>
                  <a:pt x="2636153" y="1280404"/>
                </a:lnTo>
                <a:lnTo>
                  <a:pt x="2659785" y="1272512"/>
                </a:lnTo>
                <a:close/>
                <a:moveTo>
                  <a:pt x="2721202" y="1261521"/>
                </a:moveTo>
                <a:lnTo>
                  <a:pt x="2699701" y="1265032"/>
                </a:lnTo>
                <a:lnTo>
                  <a:pt x="2662287" y="1277526"/>
                </a:lnTo>
                <a:lnTo>
                  <a:pt x="2662020" y="1277615"/>
                </a:lnTo>
                <a:lnTo>
                  <a:pt x="2682683" y="1275388"/>
                </a:lnTo>
                <a:lnTo>
                  <a:pt x="2682927" y="1275285"/>
                </a:lnTo>
                <a:close/>
                <a:moveTo>
                  <a:pt x="2714384" y="1252876"/>
                </a:moveTo>
                <a:lnTo>
                  <a:pt x="2705116" y="1254824"/>
                </a:lnTo>
                <a:lnTo>
                  <a:pt x="2681292" y="1261251"/>
                </a:lnTo>
                <a:lnTo>
                  <a:pt x="2699013" y="1258404"/>
                </a:lnTo>
                <a:close/>
                <a:moveTo>
                  <a:pt x="2777684" y="1252298"/>
                </a:moveTo>
                <a:lnTo>
                  <a:pt x="2754993" y="1256003"/>
                </a:lnTo>
                <a:lnTo>
                  <a:pt x="2726604" y="1266942"/>
                </a:lnTo>
                <a:lnTo>
                  <a:pt x="2713229" y="1272095"/>
                </a:lnTo>
                <a:lnTo>
                  <a:pt x="2738617" y="1269358"/>
                </a:lnTo>
                <a:lnTo>
                  <a:pt x="2763818" y="1258353"/>
                </a:lnTo>
                <a:close/>
                <a:moveTo>
                  <a:pt x="2786235" y="1237780"/>
                </a:moveTo>
                <a:lnTo>
                  <a:pt x="2770055" y="1241179"/>
                </a:lnTo>
                <a:lnTo>
                  <a:pt x="2764899" y="1243082"/>
                </a:lnTo>
                <a:cubicBezTo>
                  <a:pt x="2759884" y="1244933"/>
                  <a:pt x="2759884" y="1244933"/>
                  <a:pt x="2759884" y="1244933"/>
                </a:cubicBezTo>
                <a:lnTo>
                  <a:pt x="2738576" y="1252049"/>
                </a:lnTo>
                <a:lnTo>
                  <a:pt x="2754778" y="1249447"/>
                </a:lnTo>
                <a:lnTo>
                  <a:pt x="2768325" y="1244575"/>
                </a:lnTo>
                <a:cubicBezTo>
                  <a:pt x="2780524" y="1240188"/>
                  <a:pt x="2780524" y="1240188"/>
                  <a:pt x="2780524" y="1240188"/>
                </a:cubicBezTo>
                <a:close/>
                <a:moveTo>
                  <a:pt x="2841726" y="1224878"/>
                </a:moveTo>
                <a:lnTo>
                  <a:pt x="2815804" y="1231377"/>
                </a:lnTo>
                <a:lnTo>
                  <a:pt x="2784148" y="1244729"/>
                </a:lnTo>
                <a:lnTo>
                  <a:pt x="2801257" y="1241981"/>
                </a:lnTo>
                <a:lnTo>
                  <a:pt x="2801350" y="1241963"/>
                </a:lnTo>
                <a:lnTo>
                  <a:pt x="2803467" y="1241039"/>
                </a:lnTo>
                <a:cubicBezTo>
                  <a:pt x="2804992" y="1240373"/>
                  <a:pt x="2804992" y="1240373"/>
                  <a:pt x="2804992" y="1240373"/>
                </a:cubicBezTo>
                <a:close/>
                <a:moveTo>
                  <a:pt x="2818081" y="1224347"/>
                </a:moveTo>
                <a:lnTo>
                  <a:pt x="2809074" y="1226777"/>
                </a:lnTo>
                <a:lnTo>
                  <a:pt x="2806401" y="1227763"/>
                </a:lnTo>
                <a:lnTo>
                  <a:pt x="2808931" y="1227227"/>
                </a:lnTo>
                <a:lnTo>
                  <a:pt x="2814340" y="1225925"/>
                </a:lnTo>
                <a:close/>
                <a:moveTo>
                  <a:pt x="2887025" y="1203951"/>
                </a:moveTo>
                <a:lnTo>
                  <a:pt x="2865952" y="1210224"/>
                </a:lnTo>
                <a:lnTo>
                  <a:pt x="2847860" y="1217855"/>
                </a:lnTo>
                <a:lnTo>
                  <a:pt x="2867883" y="1213035"/>
                </a:lnTo>
                <a:lnTo>
                  <a:pt x="2880030" y="1207271"/>
                </a:lnTo>
                <a:close/>
                <a:moveTo>
                  <a:pt x="2935978" y="1180577"/>
                </a:moveTo>
                <a:lnTo>
                  <a:pt x="2930627" y="1182438"/>
                </a:lnTo>
                <a:lnTo>
                  <a:pt x="2923762" y="1185400"/>
                </a:lnTo>
                <a:lnTo>
                  <a:pt x="2929226" y="1183808"/>
                </a:lnTo>
                <a:close/>
                <a:moveTo>
                  <a:pt x="4742389" y="0"/>
                </a:moveTo>
                <a:lnTo>
                  <a:pt x="4742389" y="9182"/>
                </a:lnTo>
                <a:lnTo>
                  <a:pt x="4733821" y="11262"/>
                </a:lnTo>
                <a:cubicBezTo>
                  <a:pt x="4700662" y="21290"/>
                  <a:pt x="4668129" y="33199"/>
                  <a:pt x="4636847" y="46988"/>
                </a:cubicBezTo>
                <a:cubicBezTo>
                  <a:pt x="4506716" y="97130"/>
                  <a:pt x="4386595" y="169836"/>
                  <a:pt x="4273980" y="252571"/>
                </a:cubicBezTo>
                <a:cubicBezTo>
                  <a:pt x="4163869" y="337813"/>
                  <a:pt x="4058762" y="430576"/>
                  <a:pt x="3953656" y="523339"/>
                </a:cubicBezTo>
                <a:cubicBezTo>
                  <a:pt x="3876077" y="593538"/>
                  <a:pt x="3876077" y="593538"/>
                  <a:pt x="3876077" y="593538"/>
                </a:cubicBezTo>
                <a:cubicBezTo>
                  <a:pt x="3836037" y="626130"/>
                  <a:pt x="3836037" y="626130"/>
                  <a:pt x="3836037" y="626130"/>
                </a:cubicBezTo>
                <a:cubicBezTo>
                  <a:pt x="3823524" y="638666"/>
                  <a:pt x="3808509" y="648694"/>
                  <a:pt x="3795996" y="661230"/>
                </a:cubicBezTo>
                <a:cubicBezTo>
                  <a:pt x="3740940" y="703851"/>
                  <a:pt x="3685885" y="746472"/>
                  <a:pt x="3628326" y="789093"/>
                </a:cubicBezTo>
                <a:cubicBezTo>
                  <a:pt x="3572019" y="829207"/>
                  <a:pt x="3514461" y="868067"/>
                  <a:pt x="3455651" y="905673"/>
                </a:cubicBezTo>
                <a:lnTo>
                  <a:pt x="3335376" y="978473"/>
                </a:lnTo>
                <a:lnTo>
                  <a:pt x="3432730" y="925262"/>
                </a:lnTo>
                <a:cubicBezTo>
                  <a:pt x="3492477" y="890479"/>
                  <a:pt x="3551285" y="854129"/>
                  <a:pt x="3608841" y="816526"/>
                </a:cubicBezTo>
                <a:cubicBezTo>
                  <a:pt x="3666399" y="778923"/>
                  <a:pt x="3721453" y="738813"/>
                  <a:pt x="3776507" y="696196"/>
                </a:cubicBezTo>
                <a:cubicBezTo>
                  <a:pt x="3941670" y="568345"/>
                  <a:pt x="3941670" y="568345"/>
                  <a:pt x="3941670" y="568345"/>
                </a:cubicBezTo>
                <a:cubicBezTo>
                  <a:pt x="3994222" y="528235"/>
                  <a:pt x="4049277" y="483111"/>
                  <a:pt x="4104331" y="443001"/>
                </a:cubicBezTo>
                <a:cubicBezTo>
                  <a:pt x="4159385" y="400384"/>
                  <a:pt x="4216942" y="362781"/>
                  <a:pt x="4274499" y="325178"/>
                </a:cubicBezTo>
                <a:cubicBezTo>
                  <a:pt x="4392115" y="249972"/>
                  <a:pt x="4517239" y="189807"/>
                  <a:pt x="4652372" y="149697"/>
                </a:cubicBezTo>
                <a:lnTo>
                  <a:pt x="4742389" y="128066"/>
                </a:lnTo>
                <a:lnTo>
                  <a:pt x="4742389" y="138430"/>
                </a:lnTo>
                <a:lnTo>
                  <a:pt x="4654875" y="159724"/>
                </a:lnTo>
                <a:cubicBezTo>
                  <a:pt x="4522243" y="197327"/>
                  <a:pt x="4397120" y="257492"/>
                  <a:pt x="4279504" y="332699"/>
                </a:cubicBezTo>
                <a:cubicBezTo>
                  <a:pt x="4221947" y="367795"/>
                  <a:pt x="4164390" y="407905"/>
                  <a:pt x="4109336" y="448015"/>
                </a:cubicBezTo>
                <a:cubicBezTo>
                  <a:pt x="4054281" y="490632"/>
                  <a:pt x="3999227" y="533249"/>
                  <a:pt x="3946675" y="575866"/>
                </a:cubicBezTo>
                <a:cubicBezTo>
                  <a:pt x="3781512" y="703717"/>
                  <a:pt x="3781512" y="703717"/>
                  <a:pt x="3781512" y="703717"/>
                </a:cubicBezTo>
                <a:cubicBezTo>
                  <a:pt x="3726458" y="743827"/>
                  <a:pt x="3668901" y="783937"/>
                  <a:pt x="3611344" y="821540"/>
                </a:cubicBezTo>
                <a:cubicBezTo>
                  <a:pt x="3496231" y="899253"/>
                  <a:pt x="3376112" y="966939"/>
                  <a:pt x="3253491" y="1032117"/>
                </a:cubicBezTo>
                <a:lnTo>
                  <a:pt x="3191695" y="1062445"/>
                </a:lnTo>
                <a:lnTo>
                  <a:pt x="3232851" y="1044362"/>
                </a:lnTo>
                <a:cubicBezTo>
                  <a:pt x="3355472" y="986698"/>
                  <a:pt x="3475591" y="924019"/>
                  <a:pt x="3593207" y="853819"/>
                </a:cubicBezTo>
                <a:cubicBezTo>
                  <a:pt x="3653266" y="818719"/>
                  <a:pt x="3710823" y="781112"/>
                  <a:pt x="3765877" y="743505"/>
                </a:cubicBezTo>
                <a:cubicBezTo>
                  <a:pt x="3936045" y="628177"/>
                  <a:pt x="3936045" y="628177"/>
                  <a:pt x="3936045" y="628177"/>
                </a:cubicBezTo>
                <a:cubicBezTo>
                  <a:pt x="4048657" y="550456"/>
                  <a:pt x="4163770" y="472734"/>
                  <a:pt x="4283889" y="410056"/>
                </a:cubicBezTo>
                <a:cubicBezTo>
                  <a:pt x="4406510" y="347377"/>
                  <a:pt x="4536638" y="299742"/>
                  <a:pt x="4671771" y="272163"/>
                </a:cubicBezTo>
                <a:lnTo>
                  <a:pt x="4742389" y="264326"/>
                </a:lnTo>
                <a:lnTo>
                  <a:pt x="4742389" y="273458"/>
                </a:lnTo>
                <a:lnTo>
                  <a:pt x="4671771" y="282192"/>
                </a:lnTo>
                <a:cubicBezTo>
                  <a:pt x="4539141" y="307263"/>
                  <a:pt x="4409012" y="354899"/>
                  <a:pt x="4288893" y="417577"/>
                </a:cubicBezTo>
                <a:cubicBezTo>
                  <a:pt x="4166273" y="480256"/>
                  <a:pt x="4053661" y="555470"/>
                  <a:pt x="3941050" y="633191"/>
                </a:cubicBezTo>
                <a:cubicBezTo>
                  <a:pt x="3770882" y="748520"/>
                  <a:pt x="3770882" y="748520"/>
                  <a:pt x="3770882" y="748520"/>
                </a:cubicBezTo>
                <a:cubicBezTo>
                  <a:pt x="3715828" y="788634"/>
                  <a:pt x="3655769" y="823734"/>
                  <a:pt x="3598212" y="858834"/>
                </a:cubicBezTo>
                <a:cubicBezTo>
                  <a:pt x="3480595" y="929034"/>
                  <a:pt x="3357975" y="994219"/>
                  <a:pt x="3235353" y="1051883"/>
                </a:cubicBezTo>
                <a:lnTo>
                  <a:pt x="3083811" y="1118465"/>
                </a:lnTo>
                <a:lnTo>
                  <a:pt x="3215960" y="1067077"/>
                </a:lnTo>
                <a:cubicBezTo>
                  <a:pt x="3343586" y="1016916"/>
                  <a:pt x="3466207" y="959232"/>
                  <a:pt x="3586326" y="896531"/>
                </a:cubicBezTo>
                <a:cubicBezTo>
                  <a:pt x="3646385" y="866435"/>
                  <a:pt x="3703942" y="831323"/>
                  <a:pt x="3761499" y="796211"/>
                </a:cubicBezTo>
                <a:cubicBezTo>
                  <a:pt x="3936672" y="693382"/>
                  <a:pt x="3936672" y="693382"/>
                  <a:pt x="3936672" y="693382"/>
                </a:cubicBezTo>
                <a:cubicBezTo>
                  <a:pt x="4054288" y="623158"/>
                  <a:pt x="4174407" y="557949"/>
                  <a:pt x="4299530" y="507789"/>
                </a:cubicBezTo>
                <a:cubicBezTo>
                  <a:pt x="4362091" y="482709"/>
                  <a:pt x="4427156" y="460137"/>
                  <a:pt x="4492220" y="442581"/>
                </a:cubicBezTo>
                <a:cubicBezTo>
                  <a:pt x="4557285" y="425024"/>
                  <a:pt x="4624851" y="409976"/>
                  <a:pt x="4692418" y="407468"/>
                </a:cubicBezTo>
                <a:lnTo>
                  <a:pt x="4742389" y="407468"/>
                </a:lnTo>
                <a:lnTo>
                  <a:pt x="4742389" y="415145"/>
                </a:lnTo>
                <a:lnTo>
                  <a:pt x="4692418" y="414992"/>
                </a:lnTo>
                <a:cubicBezTo>
                  <a:pt x="4627353" y="420008"/>
                  <a:pt x="4559787" y="432548"/>
                  <a:pt x="4494723" y="450105"/>
                </a:cubicBezTo>
                <a:cubicBezTo>
                  <a:pt x="4429659" y="467661"/>
                  <a:pt x="4364594" y="490233"/>
                  <a:pt x="4302033" y="515313"/>
                </a:cubicBezTo>
                <a:cubicBezTo>
                  <a:pt x="4176909" y="565473"/>
                  <a:pt x="4056790" y="630682"/>
                  <a:pt x="3941677" y="698398"/>
                </a:cubicBezTo>
                <a:cubicBezTo>
                  <a:pt x="3766504" y="803735"/>
                  <a:pt x="3766504" y="803735"/>
                  <a:pt x="3766504" y="803735"/>
                </a:cubicBezTo>
                <a:cubicBezTo>
                  <a:pt x="3706444" y="836339"/>
                  <a:pt x="3648887" y="871451"/>
                  <a:pt x="3588828" y="904056"/>
                </a:cubicBezTo>
                <a:cubicBezTo>
                  <a:pt x="3468709" y="966756"/>
                  <a:pt x="3346089" y="1021932"/>
                  <a:pt x="3218463" y="1074601"/>
                </a:cubicBezTo>
                <a:cubicBezTo>
                  <a:pt x="3155901" y="1100308"/>
                  <a:pt x="3092870" y="1124761"/>
                  <a:pt x="3029409" y="1148078"/>
                </a:cubicBezTo>
                <a:lnTo>
                  <a:pt x="2999014" y="1158650"/>
                </a:lnTo>
                <a:lnTo>
                  <a:pt x="2973916" y="1170786"/>
                </a:lnTo>
                <a:lnTo>
                  <a:pt x="3013812" y="1159160"/>
                </a:lnTo>
                <a:cubicBezTo>
                  <a:pt x="3077936" y="1139100"/>
                  <a:pt x="3141748" y="1117786"/>
                  <a:pt x="3205559" y="1095217"/>
                </a:cubicBezTo>
                <a:cubicBezTo>
                  <a:pt x="3333181" y="1052589"/>
                  <a:pt x="3458301" y="1002438"/>
                  <a:pt x="3578417" y="947271"/>
                </a:cubicBezTo>
                <a:cubicBezTo>
                  <a:pt x="3701035" y="887090"/>
                  <a:pt x="3821151" y="826908"/>
                  <a:pt x="3941266" y="766727"/>
                </a:cubicBezTo>
                <a:cubicBezTo>
                  <a:pt x="4061381" y="709053"/>
                  <a:pt x="4186502" y="653886"/>
                  <a:pt x="4314125" y="613765"/>
                </a:cubicBezTo>
                <a:cubicBezTo>
                  <a:pt x="4379187" y="593705"/>
                  <a:pt x="4444250" y="578659"/>
                  <a:pt x="4511815" y="566122"/>
                </a:cubicBezTo>
                <a:cubicBezTo>
                  <a:pt x="4576877" y="553584"/>
                  <a:pt x="4646945" y="548569"/>
                  <a:pt x="4714510" y="553584"/>
                </a:cubicBezTo>
                <a:lnTo>
                  <a:pt x="4742389" y="555330"/>
                </a:lnTo>
                <a:lnTo>
                  <a:pt x="4742389" y="563161"/>
                </a:lnTo>
                <a:lnTo>
                  <a:pt x="4712007" y="561106"/>
                </a:lnTo>
                <a:cubicBezTo>
                  <a:pt x="4646945" y="556091"/>
                  <a:pt x="4579380" y="563614"/>
                  <a:pt x="4511815" y="573644"/>
                </a:cubicBezTo>
                <a:cubicBezTo>
                  <a:pt x="4446753" y="586182"/>
                  <a:pt x="4381689" y="603735"/>
                  <a:pt x="4316627" y="621288"/>
                </a:cubicBezTo>
                <a:cubicBezTo>
                  <a:pt x="4189005" y="661409"/>
                  <a:pt x="4066387" y="716575"/>
                  <a:pt x="3943769" y="774249"/>
                </a:cubicBezTo>
                <a:cubicBezTo>
                  <a:pt x="3823653" y="834431"/>
                  <a:pt x="3703537" y="894612"/>
                  <a:pt x="3583422" y="952286"/>
                </a:cubicBezTo>
                <a:cubicBezTo>
                  <a:pt x="3460804" y="1009960"/>
                  <a:pt x="3335683" y="1057604"/>
                  <a:pt x="3208061" y="1102740"/>
                </a:cubicBezTo>
                <a:cubicBezTo>
                  <a:pt x="3144250" y="1125308"/>
                  <a:pt x="3079813" y="1145996"/>
                  <a:pt x="3015376" y="1165743"/>
                </a:cubicBezTo>
                <a:lnTo>
                  <a:pt x="2934640" y="1189777"/>
                </a:lnTo>
                <a:lnTo>
                  <a:pt x="2905035" y="1204092"/>
                </a:lnTo>
                <a:lnTo>
                  <a:pt x="3004236" y="1180211"/>
                </a:lnTo>
                <a:cubicBezTo>
                  <a:pt x="3069181" y="1163652"/>
                  <a:pt x="3133931" y="1146113"/>
                  <a:pt x="3198368" y="1127323"/>
                </a:cubicBezTo>
                <a:cubicBezTo>
                  <a:pt x="3260928" y="1109785"/>
                  <a:pt x="3325991" y="1089741"/>
                  <a:pt x="3388551" y="1069698"/>
                </a:cubicBezTo>
                <a:cubicBezTo>
                  <a:pt x="3421082" y="1059676"/>
                  <a:pt x="3453613" y="1047149"/>
                  <a:pt x="3483643" y="1037127"/>
                </a:cubicBezTo>
                <a:cubicBezTo>
                  <a:pt x="3531188" y="1019589"/>
                  <a:pt x="3531188" y="1019589"/>
                  <a:pt x="3531188" y="1019589"/>
                </a:cubicBezTo>
                <a:cubicBezTo>
                  <a:pt x="3546203" y="1014578"/>
                  <a:pt x="3561217" y="1007062"/>
                  <a:pt x="3578734" y="1002051"/>
                </a:cubicBezTo>
                <a:cubicBezTo>
                  <a:pt x="3763912" y="926888"/>
                  <a:pt x="3763912" y="926888"/>
                  <a:pt x="3763912" y="926888"/>
                </a:cubicBezTo>
                <a:cubicBezTo>
                  <a:pt x="3826472" y="901834"/>
                  <a:pt x="3889032" y="876779"/>
                  <a:pt x="3949090" y="851725"/>
                </a:cubicBezTo>
                <a:cubicBezTo>
                  <a:pt x="4074211" y="801616"/>
                  <a:pt x="4201833" y="759024"/>
                  <a:pt x="4331959" y="731464"/>
                </a:cubicBezTo>
                <a:cubicBezTo>
                  <a:pt x="4399523" y="716432"/>
                  <a:pt x="4464586" y="703904"/>
                  <a:pt x="4532151" y="698894"/>
                </a:cubicBezTo>
                <a:cubicBezTo>
                  <a:pt x="4597213" y="693883"/>
                  <a:pt x="4667281" y="696388"/>
                  <a:pt x="4732343" y="706410"/>
                </a:cubicBezTo>
                <a:lnTo>
                  <a:pt x="4742389" y="708731"/>
                </a:lnTo>
                <a:lnTo>
                  <a:pt x="4742389" y="716573"/>
                </a:lnTo>
                <a:lnTo>
                  <a:pt x="4732343" y="713926"/>
                </a:lnTo>
                <a:cubicBezTo>
                  <a:pt x="4698561" y="708915"/>
                  <a:pt x="4665404" y="705784"/>
                  <a:pt x="4632248" y="704531"/>
                </a:cubicBezTo>
                <a:cubicBezTo>
                  <a:pt x="4599091" y="703278"/>
                  <a:pt x="4565934" y="703905"/>
                  <a:pt x="4532151" y="706410"/>
                </a:cubicBezTo>
                <a:cubicBezTo>
                  <a:pt x="4464586" y="711421"/>
                  <a:pt x="4399523" y="723948"/>
                  <a:pt x="4334461" y="738981"/>
                </a:cubicBezTo>
                <a:cubicBezTo>
                  <a:pt x="4204336" y="766540"/>
                  <a:pt x="4076713" y="809133"/>
                  <a:pt x="3954095" y="859241"/>
                </a:cubicBezTo>
                <a:cubicBezTo>
                  <a:pt x="3891535" y="881790"/>
                  <a:pt x="3828975" y="909350"/>
                  <a:pt x="3766415" y="934404"/>
                </a:cubicBezTo>
                <a:cubicBezTo>
                  <a:pt x="3581236" y="1007062"/>
                  <a:pt x="3581236" y="1007062"/>
                  <a:pt x="3581236" y="1007062"/>
                </a:cubicBezTo>
                <a:cubicBezTo>
                  <a:pt x="3563719" y="1014578"/>
                  <a:pt x="3548705" y="1019589"/>
                  <a:pt x="3533691" y="1027105"/>
                </a:cubicBezTo>
                <a:cubicBezTo>
                  <a:pt x="3486145" y="1044643"/>
                  <a:pt x="3486145" y="1044643"/>
                  <a:pt x="3486145" y="1044643"/>
                </a:cubicBezTo>
                <a:cubicBezTo>
                  <a:pt x="3456116" y="1054665"/>
                  <a:pt x="3423585" y="1064687"/>
                  <a:pt x="3391053" y="1074708"/>
                </a:cubicBezTo>
                <a:cubicBezTo>
                  <a:pt x="3328493" y="1097257"/>
                  <a:pt x="3263431" y="1117301"/>
                  <a:pt x="3200871" y="1134839"/>
                </a:cubicBezTo>
                <a:lnTo>
                  <a:pt x="2877196" y="1215985"/>
                </a:lnTo>
                <a:lnTo>
                  <a:pt x="2875102" y="1216868"/>
                </a:lnTo>
                <a:cubicBezTo>
                  <a:pt x="2855043" y="1225330"/>
                  <a:pt x="2855043" y="1225330"/>
                  <a:pt x="2855043" y="1225330"/>
                </a:cubicBezTo>
                <a:lnTo>
                  <a:pt x="2832458" y="1236048"/>
                </a:lnTo>
                <a:lnTo>
                  <a:pt x="3193216" y="1167445"/>
                </a:lnTo>
                <a:cubicBezTo>
                  <a:pt x="3323348" y="1137380"/>
                  <a:pt x="3453480" y="1107316"/>
                  <a:pt x="3578607" y="1064724"/>
                </a:cubicBezTo>
                <a:cubicBezTo>
                  <a:pt x="3643673" y="1044681"/>
                  <a:pt x="3706236" y="1027143"/>
                  <a:pt x="3768799" y="1007100"/>
                </a:cubicBezTo>
                <a:cubicBezTo>
                  <a:pt x="3833865" y="984551"/>
                  <a:pt x="3896429" y="964508"/>
                  <a:pt x="3961495" y="946970"/>
                </a:cubicBezTo>
                <a:cubicBezTo>
                  <a:pt x="4089124" y="906884"/>
                  <a:pt x="4219256" y="876819"/>
                  <a:pt x="4349388" y="856776"/>
                </a:cubicBezTo>
                <a:cubicBezTo>
                  <a:pt x="4448864" y="841744"/>
                  <a:pt x="4549748" y="836576"/>
                  <a:pt x="4648871" y="848673"/>
                </a:cubicBezTo>
                <a:lnTo>
                  <a:pt x="4742389" y="865896"/>
                </a:lnTo>
                <a:lnTo>
                  <a:pt x="4742389" y="876335"/>
                </a:lnTo>
                <a:lnTo>
                  <a:pt x="4647855" y="857246"/>
                </a:lnTo>
                <a:cubicBezTo>
                  <a:pt x="4615205" y="852862"/>
                  <a:pt x="4582281" y="850513"/>
                  <a:pt x="4549278" y="849886"/>
                </a:cubicBezTo>
                <a:cubicBezTo>
                  <a:pt x="4483274" y="848634"/>
                  <a:pt x="4416957" y="854271"/>
                  <a:pt x="4351891" y="864292"/>
                </a:cubicBezTo>
                <a:cubicBezTo>
                  <a:pt x="4219256" y="884335"/>
                  <a:pt x="4089124" y="914400"/>
                  <a:pt x="3963997" y="951981"/>
                </a:cubicBezTo>
                <a:cubicBezTo>
                  <a:pt x="3898931" y="972024"/>
                  <a:pt x="3836368" y="992067"/>
                  <a:pt x="3771302" y="1012111"/>
                </a:cubicBezTo>
                <a:cubicBezTo>
                  <a:pt x="3708739" y="1034659"/>
                  <a:pt x="3646175" y="1052197"/>
                  <a:pt x="3581109" y="1072240"/>
                </a:cubicBezTo>
                <a:cubicBezTo>
                  <a:pt x="3455983" y="1114832"/>
                  <a:pt x="3325851" y="1144897"/>
                  <a:pt x="3195719" y="1172456"/>
                </a:cubicBezTo>
                <a:lnTo>
                  <a:pt x="2809662" y="1246866"/>
                </a:lnTo>
                <a:lnTo>
                  <a:pt x="2807495" y="1247894"/>
                </a:lnTo>
                <a:lnTo>
                  <a:pt x="2761193" y="1266924"/>
                </a:lnTo>
                <a:lnTo>
                  <a:pt x="2797435" y="1263017"/>
                </a:lnTo>
                <a:cubicBezTo>
                  <a:pt x="2929441" y="1248600"/>
                  <a:pt x="3061446" y="1232930"/>
                  <a:pt x="3192826" y="1212872"/>
                </a:cubicBezTo>
                <a:cubicBezTo>
                  <a:pt x="3257890" y="1205350"/>
                  <a:pt x="3322955" y="1192814"/>
                  <a:pt x="3388019" y="1180277"/>
                </a:cubicBezTo>
                <a:cubicBezTo>
                  <a:pt x="3420551" y="1175263"/>
                  <a:pt x="3453083" y="1167741"/>
                  <a:pt x="3485615" y="1160219"/>
                </a:cubicBezTo>
                <a:cubicBezTo>
                  <a:pt x="3583211" y="1140161"/>
                  <a:pt x="3583211" y="1140161"/>
                  <a:pt x="3583211" y="1140161"/>
                </a:cubicBezTo>
                <a:cubicBezTo>
                  <a:pt x="3648276" y="1127624"/>
                  <a:pt x="3713340" y="1110074"/>
                  <a:pt x="3778404" y="1095030"/>
                </a:cubicBezTo>
                <a:cubicBezTo>
                  <a:pt x="3840966" y="1079986"/>
                  <a:pt x="3906031" y="1064943"/>
                  <a:pt x="3971095" y="1049899"/>
                </a:cubicBezTo>
                <a:cubicBezTo>
                  <a:pt x="4101223" y="1022319"/>
                  <a:pt x="4233855" y="999753"/>
                  <a:pt x="4366485" y="989724"/>
                </a:cubicBezTo>
                <a:cubicBezTo>
                  <a:pt x="4465959" y="982203"/>
                  <a:pt x="4566840" y="985963"/>
                  <a:pt x="4663850" y="1007354"/>
                </a:cubicBezTo>
                <a:lnTo>
                  <a:pt x="4742389" y="1029966"/>
                </a:lnTo>
                <a:lnTo>
                  <a:pt x="4742389" y="1037999"/>
                </a:lnTo>
                <a:lnTo>
                  <a:pt x="4685532" y="1020809"/>
                </a:lnTo>
                <a:cubicBezTo>
                  <a:pt x="4613336" y="1002910"/>
                  <a:pt x="4538863" y="995572"/>
                  <a:pt x="4464786" y="994778"/>
                </a:cubicBezTo>
                <a:cubicBezTo>
                  <a:pt x="4431862" y="994425"/>
                  <a:pt x="4399017" y="995366"/>
                  <a:pt x="4366485" y="997246"/>
                </a:cubicBezTo>
                <a:cubicBezTo>
                  <a:pt x="4233855" y="1007275"/>
                  <a:pt x="4103726" y="1029841"/>
                  <a:pt x="3973597" y="1057421"/>
                </a:cubicBezTo>
                <a:cubicBezTo>
                  <a:pt x="3908533" y="1072464"/>
                  <a:pt x="3843469" y="1087508"/>
                  <a:pt x="3778404" y="1102552"/>
                </a:cubicBezTo>
                <a:cubicBezTo>
                  <a:pt x="3713340" y="1117595"/>
                  <a:pt x="3650778" y="1132639"/>
                  <a:pt x="3585714" y="1147683"/>
                </a:cubicBezTo>
                <a:cubicBezTo>
                  <a:pt x="3488117" y="1167741"/>
                  <a:pt x="3488117" y="1167741"/>
                  <a:pt x="3488117" y="1167741"/>
                </a:cubicBezTo>
                <a:cubicBezTo>
                  <a:pt x="3455585" y="1175263"/>
                  <a:pt x="3423053" y="1182785"/>
                  <a:pt x="3390521" y="1187799"/>
                </a:cubicBezTo>
                <a:cubicBezTo>
                  <a:pt x="3325457" y="1200335"/>
                  <a:pt x="3257890" y="1210365"/>
                  <a:pt x="3192826" y="1220394"/>
                </a:cubicBezTo>
                <a:cubicBezTo>
                  <a:pt x="3061446" y="1239198"/>
                  <a:pt x="2929441" y="1254869"/>
                  <a:pt x="2797435" y="1269599"/>
                </a:cubicBezTo>
                <a:lnTo>
                  <a:pt x="2739028" y="1276034"/>
                </a:lnTo>
                <a:lnTo>
                  <a:pt x="2722096" y="1282994"/>
                </a:lnTo>
                <a:cubicBezTo>
                  <a:pt x="2709896" y="1288008"/>
                  <a:pt x="2709896" y="1288008"/>
                  <a:pt x="2709896" y="1288008"/>
                </a:cubicBezTo>
                <a:lnTo>
                  <a:pt x="2691765" y="1295343"/>
                </a:lnTo>
                <a:lnTo>
                  <a:pt x="2795633" y="1289998"/>
                </a:lnTo>
                <a:cubicBezTo>
                  <a:pt x="2927954" y="1284046"/>
                  <a:pt x="3060589" y="1277780"/>
                  <a:pt x="3193223" y="1267755"/>
                </a:cubicBezTo>
                <a:cubicBezTo>
                  <a:pt x="3260791" y="1262743"/>
                  <a:pt x="3325857" y="1257730"/>
                  <a:pt x="3390923" y="1250211"/>
                </a:cubicBezTo>
                <a:cubicBezTo>
                  <a:pt x="3588623" y="1225149"/>
                  <a:pt x="3588623" y="1225149"/>
                  <a:pt x="3588623" y="1225149"/>
                </a:cubicBezTo>
                <a:cubicBezTo>
                  <a:pt x="3721258" y="1207605"/>
                  <a:pt x="3851390" y="1182543"/>
                  <a:pt x="3981522" y="1164999"/>
                </a:cubicBezTo>
                <a:cubicBezTo>
                  <a:pt x="4049090" y="1157480"/>
                  <a:pt x="4114156" y="1147455"/>
                  <a:pt x="4181725" y="1142443"/>
                </a:cubicBezTo>
                <a:cubicBezTo>
                  <a:pt x="4246791" y="1134924"/>
                  <a:pt x="4311857" y="1129912"/>
                  <a:pt x="4379425" y="1129912"/>
                </a:cubicBezTo>
                <a:cubicBezTo>
                  <a:pt x="4446993" y="1132418"/>
                  <a:pt x="4512059" y="1134924"/>
                  <a:pt x="4579628" y="1147455"/>
                </a:cubicBezTo>
                <a:cubicBezTo>
                  <a:pt x="4612161" y="1152468"/>
                  <a:pt x="4644693" y="1157480"/>
                  <a:pt x="4677227" y="1167505"/>
                </a:cubicBezTo>
                <a:lnTo>
                  <a:pt x="4742389" y="1188113"/>
                </a:lnTo>
                <a:lnTo>
                  <a:pt x="4742389" y="1197002"/>
                </a:lnTo>
                <a:lnTo>
                  <a:pt x="4674724" y="1175024"/>
                </a:lnTo>
                <a:cubicBezTo>
                  <a:pt x="4642191" y="1167505"/>
                  <a:pt x="4609658" y="1159987"/>
                  <a:pt x="4577125" y="1154974"/>
                </a:cubicBezTo>
                <a:cubicBezTo>
                  <a:pt x="4512059" y="1144949"/>
                  <a:pt x="4444491" y="1139937"/>
                  <a:pt x="4379425" y="1139937"/>
                </a:cubicBezTo>
                <a:cubicBezTo>
                  <a:pt x="4314359" y="1139937"/>
                  <a:pt x="4246791" y="1142443"/>
                  <a:pt x="4181725" y="1149962"/>
                </a:cubicBezTo>
                <a:cubicBezTo>
                  <a:pt x="4114156" y="1157480"/>
                  <a:pt x="4049090" y="1164999"/>
                  <a:pt x="3984024" y="1172518"/>
                </a:cubicBezTo>
                <a:cubicBezTo>
                  <a:pt x="3851390" y="1190062"/>
                  <a:pt x="3721258" y="1215124"/>
                  <a:pt x="3591126" y="1232668"/>
                </a:cubicBezTo>
                <a:cubicBezTo>
                  <a:pt x="3393426" y="1257730"/>
                  <a:pt x="3393426" y="1257730"/>
                  <a:pt x="3393426" y="1257730"/>
                </a:cubicBezTo>
                <a:cubicBezTo>
                  <a:pt x="3325857" y="1265249"/>
                  <a:pt x="3260791" y="1270261"/>
                  <a:pt x="3193223" y="1275274"/>
                </a:cubicBezTo>
                <a:cubicBezTo>
                  <a:pt x="3061840" y="1285299"/>
                  <a:pt x="2929831" y="1291564"/>
                  <a:pt x="2797510" y="1297203"/>
                </a:cubicBezTo>
                <a:lnTo>
                  <a:pt x="2673116" y="1302888"/>
                </a:lnTo>
                <a:lnTo>
                  <a:pt x="2661097" y="1307751"/>
                </a:lnTo>
                <a:lnTo>
                  <a:pt x="2621225" y="1322346"/>
                </a:lnTo>
                <a:lnTo>
                  <a:pt x="2797441" y="1325679"/>
                </a:lnTo>
                <a:cubicBezTo>
                  <a:pt x="2930072" y="1329442"/>
                  <a:pt x="3062703" y="1333204"/>
                  <a:pt x="3195334" y="1333204"/>
                </a:cubicBezTo>
                <a:cubicBezTo>
                  <a:pt x="3230368" y="1333204"/>
                  <a:pt x="3262901" y="1333204"/>
                  <a:pt x="3295433" y="1333204"/>
                </a:cubicBezTo>
                <a:cubicBezTo>
                  <a:pt x="3327965" y="1333204"/>
                  <a:pt x="3362999" y="1330696"/>
                  <a:pt x="3395531" y="1330696"/>
                </a:cubicBezTo>
                <a:cubicBezTo>
                  <a:pt x="3495631" y="1325679"/>
                  <a:pt x="3495631" y="1325679"/>
                  <a:pt x="3495631" y="1325679"/>
                </a:cubicBezTo>
                <a:cubicBezTo>
                  <a:pt x="3543177" y="1323171"/>
                  <a:pt x="3543177" y="1323171"/>
                  <a:pt x="3543177" y="1323171"/>
                </a:cubicBezTo>
                <a:cubicBezTo>
                  <a:pt x="3593227" y="1320662"/>
                  <a:pt x="3593227" y="1320662"/>
                  <a:pt x="3593227" y="1320662"/>
                </a:cubicBezTo>
                <a:cubicBezTo>
                  <a:pt x="3725858" y="1313137"/>
                  <a:pt x="3858489" y="1298086"/>
                  <a:pt x="3991120" y="1290561"/>
                </a:cubicBezTo>
                <a:cubicBezTo>
                  <a:pt x="4056184" y="1285544"/>
                  <a:pt x="4123751" y="1280527"/>
                  <a:pt x="4188815" y="1278019"/>
                </a:cubicBezTo>
                <a:cubicBezTo>
                  <a:pt x="4256382" y="1275510"/>
                  <a:pt x="4323949" y="1275510"/>
                  <a:pt x="4389013" y="1278019"/>
                </a:cubicBezTo>
                <a:cubicBezTo>
                  <a:pt x="4456580" y="1283036"/>
                  <a:pt x="4521644" y="1290561"/>
                  <a:pt x="4586709" y="1303103"/>
                </a:cubicBezTo>
                <a:cubicBezTo>
                  <a:pt x="4604225" y="1305612"/>
                  <a:pt x="4619241" y="1310628"/>
                  <a:pt x="4636758" y="1313137"/>
                </a:cubicBezTo>
                <a:cubicBezTo>
                  <a:pt x="4684305" y="1328188"/>
                  <a:pt x="4684305" y="1328188"/>
                  <a:pt x="4684305" y="1328188"/>
                </a:cubicBezTo>
                <a:cubicBezTo>
                  <a:pt x="4708079" y="1334459"/>
                  <a:pt x="4725909" y="1339163"/>
                  <a:pt x="4739281" y="1342690"/>
                </a:cubicBezTo>
                <a:lnTo>
                  <a:pt x="4742389" y="1343510"/>
                </a:lnTo>
                <a:lnTo>
                  <a:pt x="4742389" y="1352843"/>
                </a:lnTo>
                <a:lnTo>
                  <a:pt x="4722977" y="1347354"/>
                </a:lnTo>
                <a:cubicBezTo>
                  <a:pt x="4681803" y="1335713"/>
                  <a:pt x="4681803" y="1335713"/>
                  <a:pt x="4681803" y="1335713"/>
                </a:cubicBezTo>
                <a:cubicBezTo>
                  <a:pt x="4634255" y="1323171"/>
                  <a:pt x="4634255" y="1323171"/>
                  <a:pt x="4634255" y="1323171"/>
                </a:cubicBezTo>
                <a:cubicBezTo>
                  <a:pt x="4619241" y="1318154"/>
                  <a:pt x="4601723" y="1315645"/>
                  <a:pt x="4586709" y="1310628"/>
                </a:cubicBezTo>
                <a:cubicBezTo>
                  <a:pt x="4521644" y="1298086"/>
                  <a:pt x="4454077" y="1290561"/>
                  <a:pt x="4389013" y="1285544"/>
                </a:cubicBezTo>
                <a:cubicBezTo>
                  <a:pt x="4322698" y="1281782"/>
                  <a:pt x="4256382" y="1282409"/>
                  <a:pt x="4190067" y="1285230"/>
                </a:cubicBezTo>
                <a:cubicBezTo>
                  <a:pt x="4123751" y="1288052"/>
                  <a:pt x="4057436" y="1293069"/>
                  <a:pt x="3991120" y="1298086"/>
                </a:cubicBezTo>
                <a:cubicBezTo>
                  <a:pt x="3858489" y="1305612"/>
                  <a:pt x="3725858" y="1318154"/>
                  <a:pt x="3593227" y="1328188"/>
                </a:cubicBezTo>
                <a:cubicBezTo>
                  <a:pt x="3545680" y="1330696"/>
                  <a:pt x="3545680" y="1330696"/>
                  <a:pt x="3545680" y="1330696"/>
                </a:cubicBezTo>
                <a:cubicBezTo>
                  <a:pt x="3495631" y="1333204"/>
                  <a:pt x="3495631" y="1333204"/>
                  <a:pt x="3495631" y="1333204"/>
                </a:cubicBezTo>
                <a:cubicBezTo>
                  <a:pt x="3395531" y="1338221"/>
                  <a:pt x="3395531" y="1338221"/>
                  <a:pt x="3395531" y="1338221"/>
                </a:cubicBezTo>
                <a:cubicBezTo>
                  <a:pt x="3362999" y="1338221"/>
                  <a:pt x="3327965" y="1340730"/>
                  <a:pt x="3295433" y="1340730"/>
                </a:cubicBezTo>
                <a:cubicBezTo>
                  <a:pt x="3262901" y="1340730"/>
                  <a:pt x="3230368" y="1340730"/>
                  <a:pt x="3195334" y="1340730"/>
                </a:cubicBezTo>
                <a:cubicBezTo>
                  <a:pt x="3062703" y="1339476"/>
                  <a:pt x="2930072" y="1335713"/>
                  <a:pt x="2797441" y="1332264"/>
                </a:cubicBezTo>
                <a:lnTo>
                  <a:pt x="2603375" y="1329052"/>
                </a:lnTo>
                <a:lnTo>
                  <a:pt x="2557030" y="1346910"/>
                </a:lnTo>
                <a:lnTo>
                  <a:pt x="2602614" y="1350303"/>
                </a:lnTo>
                <a:cubicBezTo>
                  <a:pt x="2801907" y="1368169"/>
                  <a:pt x="2999441" y="1393087"/>
                  <a:pt x="3198382" y="1408131"/>
                </a:cubicBezTo>
                <a:cubicBezTo>
                  <a:pt x="3248430" y="1413146"/>
                  <a:pt x="3248430" y="1413146"/>
                  <a:pt x="3248430" y="1413146"/>
                </a:cubicBezTo>
                <a:cubicBezTo>
                  <a:pt x="3298479" y="1415654"/>
                  <a:pt x="3298479" y="1415654"/>
                  <a:pt x="3298479" y="1415654"/>
                </a:cubicBezTo>
                <a:cubicBezTo>
                  <a:pt x="3398575" y="1420669"/>
                  <a:pt x="3398575" y="1420669"/>
                  <a:pt x="3398575" y="1420669"/>
                </a:cubicBezTo>
                <a:cubicBezTo>
                  <a:pt x="3431106" y="1420669"/>
                  <a:pt x="3466140" y="1423176"/>
                  <a:pt x="3498671" y="1423176"/>
                </a:cubicBezTo>
                <a:cubicBezTo>
                  <a:pt x="3531203" y="1425683"/>
                  <a:pt x="3563734" y="1425683"/>
                  <a:pt x="3598767" y="1425683"/>
                </a:cubicBezTo>
                <a:cubicBezTo>
                  <a:pt x="3731395" y="1425683"/>
                  <a:pt x="3864023" y="1423176"/>
                  <a:pt x="3996650" y="1420669"/>
                </a:cubicBezTo>
                <a:cubicBezTo>
                  <a:pt x="4064215" y="1420669"/>
                  <a:pt x="4131781" y="1418161"/>
                  <a:pt x="4196843" y="1418161"/>
                </a:cubicBezTo>
                <a:cubicBezTo>
                  <a:pt x="4264408" y="1420669"/>
                  <a:pt x="4329471" y="1423176"/>
                  <a:pt x="4397035" y="1428191"/>
                </a:cubicBezTo>
                <a:cubicBezTo>
                  <a:pt x="4464601" y="1435713"/>
                  <a:pt x="4529663" y="1443236"/>
                  <a:pt x="4594726" y="1458280"/>
                </a:cubicBezTo>
                <a:cubicBezTo>
                  <a:pt x="4644149" y="1467683"/>
                  <a:pt x="4681216" y="1474736"/>
                  <a:pt x="4709016" y="1480025"/>
                </a:cubicBezTo>
                <a:lnTo>
                  <a:pt x="4742389" y="1486374"/>
                </a:lnTo>
                <a:lnTo>
                  <a:pt x="4742389" y="1494257"/>
                </a:lnTo>
                <a:lnTo>
                  <a:pt x="4677071" y="1481670"/>
                </a:lnTo>
                <a:cubicBezTo>
                  <a:pt x="4594726" y="1465803"/>
                  <a:pt x="4594726" y="1465803"/>
                  <a:pt x="4594726" y="1465803"/>
                </a:cubicBezTo>
                <a:cubicBezTo>
                  <a:pt x="4529663" y="1450758"/>
                  <a:pt x="4462099" y="1443236"/>
                  <a:pt x="4397035" y="1435713"/>
                </a:cubicBezTo>
                <a:cubicBezTo>
                  <a:pt x="4329471" y="1430698"/>
                  <a:pt x="4264408" y="1428191"/>
                  <a:pt x="4196843" y="1428191"/>
                </a:cubicBezTo>
                <a:cubicBezTo>
                  <a:pt x="4131781" y="1425683"/>
                  <a:pt x="4064215" y="1428191"/>
                  <a:pt x="3996650" y="1428191"/>
                </a:cubicBezTo>
                <a:cubicBezTo>
                  <a:pt x="3864023" y="1430698"/>
                  <a:pt x="3731395" y="1433206"/>
                  <a:pt x="3598767" y="1433206"/>
                </a:cubicBezTo>
                <a:cubicBezTo>
                  <a:pt x="3563734" y="1433206"/>
                  <a:pt x="3531203" y="1433206"/>
                  <a:pt x="3498671" y="1430698"/>
                </a:cubicBezTo>
                <a:cubicBezTo>
                  <a:pt x="3463637" y="1430698"/>
                  <a:pt x="3431106" y="1428191"/>
                  <a:pt x="3398575" y="1425683"/>
                </a:cubicBezTo>
                <a:cubicBezTo>
                  <a:pt x="3298479" y="1420669"/>
                  <a:pt x="3298479" y="1420669"/>
                  <a:pt x="3298479" y="1420669"/>
                </a:cubicBezTo>
                <a:cubicBezTo>
                  <a:pt x="3248430" y="1418161"/>
                  <a:pt x="3248430" y="1418161"/>
                  <a:pt x="3248430" y="1418161"/>
                </a:cubicBezTo>
                <a:cubicBezTo>
                  <a:pt x="3198382" y="1415654"/>
                  <a:pt x="3198382" y="1415654"/>
                  <a:pt x="3198382" y="1415654"/>
                </a:cubicBezTo>
                <a:cubicBezTo>
                  <a:pt x="3065755" y="1404370"/>
                  <a:pt x="2933127" y="1389952"/>
                  <a:pt x="2800499" y="1376161"/>
                </a:cubicBezTo>
                <a:lnTo>
                  <a:pt x="2541482" y="1352901"/>
                </a:lnTo>
                <a:lnTo>
                  <a:pt x="2519845" y="1361238"/>
                </a:lnTo>
                <a:cubicBezTo>
                  <a:pt x="2514698" y="1363221"/>
                  <a:pt x="2514698" y="1363221"/>
                  <a:pt x="2514698" y="1363221"/>
                </a:cubicBezTo>
                <a:lnTo>
                  <a:pt x="2492236" y="1370889"/>
                </a:lnTo>
                <a:lnTo>
                  <a:pt x="2607863" y="1388382"/>
                </a:lnTo>
                <a:cubicBezTo>
                  <a:pt x="2805412" y="1421420"/>
                  <a:pt x="3001553" y="1461866"/>
                  <a:pt x="3200510" y="1493846"/>
                </a:cubicBezTo>
                <a:cubicBezTo>
                  <a:pt x="3266829" y="1503879"/>
                  <a:pt x="3333148" y="1513285"/>
                  <a:pt x="3399467" y="1521123"/>
                </a:cubicBezTo>
                <a:lnTo>
                  <a:pt x="3456135" y="1526213"/>
                </a:lnTo>
                <a:lnTo>
                  <a:pt x="3385974" y="1526213"/>
                </a:lnTo>
                <a:lnTo>
                  <a:pt x="3198007" y="1501370"/>
                </a:lnTo>
                <a:cubicBezTo>
                  <a:pt x="3000927" y="1469390"/>
                  <a:pt x="2803848" y="1428945"/>
                  <a:pt x="2605712" y="1394849"/>
                </a:cubicBezTo>
                <a:lnTo>
                  <a:pt x="2480242" y="1374984"/>
                </a:lnTo>
                <a:lnTo>
                  <a:pt x="2430316" y="1392028"/>
                </a:lnTo>
                <a:lnTo>
                  <a:pt x="2611703" y="1435223"/>
                </a:lnTo>
                <a:cubicBezTo>
                  <a:pt x="2709822" y="1460086"/>
                  <a:pt x="2807677" y="1486624"/>
                  <a:pt x="2905401" y="1512588"/>
                </a:cubicBezTo>
                <a:lnTo>
                  <a:pt x="2959386" y="1526213"/>
                </a:lnTo>
                <a:lnTo>
                  <a:pt x="2932531" y="1526213"/>
                </a:lnTo>
                <a:lnTo>
                  <a:pt x="2904301" y="1519009"/>
                </a:lnTo>
                <a:cubicBezTo>
                  <a:pt x="2806651" y="1493118"/>
                  <a:pt x="2709177" y="1466963"/>
                  <a:pt x="2611351" y="1442394"/>
                </a:cubicBezTo>
                <a:lnTo>
                  <a:pt x="2417339" y="1396458"/>
                </a:lnTo>
                <a:lnTo>
                  <a:pt x="2366634" y="1413767"/>
                </a:lnTo>
                <a:lnTo>
                  <a:pt x="2372405" y="1415502"/>
                </a:lnTo>
                <a:cubicBezTo>
                  <a:pt x="2422456" y="1430541"/>
                  <a:pt x="2422456" y="1430541"/>
                  <a:pt x="2422456" y="1430541"/>
                </a:cubicBezTo>
                <a:cubicBezTo>
                  <a:pt x="2487522" y="1449967"/>
                  <a:pt x="2552119" y="1470803"/>
                  <a:pt x="2616442" y="1492383"/>
                </a:cubicBezTo>
                <a:lnTo>
                  <a:pt x="2714577" y="1526213"/>
                </a:lnTo>
                <a:lnTo>
                  <a:pt x="2697232" y="1526213"/>
                </a:lnTo>
                <a:lnTo>
                  <a:pt x="2613979" y="1497435"/>
                </a:lnTo>
                <a:cubicBezTo>
                  <a:pt x="2549617" y="1475816"/>
                  <a:pt x="2485020" y="1454980"/>
                  <a:pt x="2419954" y="1435554"/>
                </a:cubicBezTo>
                <a:cubicBezTo>
                  <a:pt x="2369903" y="1420515"/>
                  <a:pt x="2369903" y="1420515"/>
                  <a:pt x="2369903" y="1420515"/>
                </a:cubicBezTo>
                <a:lnTo>
                  <a:pt x="2356905" y="1417089"/>
                </a:lnTo>
                <a:lnTo>
                  <a:pt x="2316294" y="1430952"/>
                </a:lnTo>
                <a:lnTo>
                  <a:pt x="2127719" y="1485932"/>
                </a:lnTo>
                <a:lnTo>
                  <a:pt x="2204876" y="1503785"/>
                </a:lnTo>
                <a:cubicBezTo>
                  <a:pt x="2254923" y="1513821"/>
                  <a:pt x="2254923" y="1513821"/>
                  <a:pt x="2254923" y="1513821"/>
                </a:cubicBezTo>
                <a:cubicBezTo>
                  <a:pt x="2304970" y="1523857"/>
                  <a:pt x="2304970" y="1523857"/>
                  <a:pt x="2304970" y="1523857"/>
                </a:cubicBezTo>
                <a:lnTo>
                  <a:pt x="2314134" y="1526213"/>
                </a:lnTo>
                <a:lnTo>
                  <a:pt x="2281838" y="1526213"/>
                </a:lnTo>
                <a:lnTo>
                  <a:pt x="2258677" y="1520407"/>
                </a:lnTo>
                <a:cubicBezTo>
                  <a:pt x="2252421" y="1518839"/>
                  <a:pt x="2252421" y="1518839"/>
                  <a:pt x="2252421" y="1518839"/>
                </a:cubicBezTo>
                <a:cubicBezTo>
                  <a:pt x="2204876" y="1508803"/>
                  <a:pt x="2204876" y="1508803"/>
                  <a:pt x="2204876" y="1508803"/>
                </a:cubicBezTo>
                <a:lnTo>
                  <a:pt x="2117153" y="1489013"/>
                </a:lnTo>
                <a:lnTo>
                  <a:pt x="2014436" y="1518961"/>
                </a:lnTo>
                <a:lnTo>
                  <a:pt x="1983833" y="1526213"/>
                </a:lnTo>
                <a:lnTo>
                  <a:pt x="1962561" y="1526213"/>
                </a:lnTo>
                <a:lnTo>
                  <a:pt x="2014304" y="1513946"/>
                </a:lnTo>
                <a:lnTo>
                  <a:pt x="2107222" y="1486773"/>
                </a:lnTo>
                <a:lnTo>
                  <a:pt x="2104782" y="1486222"/>
                </a:lnTo>
                <a:lnTo>
                  <a:pt x="2059080" y="1477998"/>
                </a:lnTo>
                <a:lnTo>
                  <a:pt x="1992309" y="1496203"/>
                </a:lnTo>
                <a:lnTo>
                  <a:pt x="1852191" y="1526213"/>
                </a:lnTo>
                <a:lnTo>
                  <a:pt x="1827090" y="1526213"/>
                </a:lnTo>
                <a:lnTo>
                  <a:pt x="1991566" y="1491190"/>
                </a:lnTo>
                <a:lnTo>
                  <a:pt x="2047515" y="1475916"/>
                </a:lnTo>
                <a:lnTo>
                  <a:pt x="2019390" y="1470855"/>
                </a:lnTo>
                <a:cubicBezTo>
                  <a:pt x="2007191" y="1468660"/>
                  <a:pt x="2007191" y="1468660"/>
                  <a:pt x="2007191" y="1468660"/>
                </a:cubicBezTo>
                <a:lnTo>
                  <a:pt x="1989537" y="1465988"/>
                </a:lnTo>
                <a:lnTo>
                  <a:pt x="1702379" y="1526213"/>
                </a:lnTo>
                <a:lnTo>
                  <a:pt x="1678465" y="1526213"/>
                </a:lnTo>
                <a:lnTo>
                  <a:pt x="1975510" y="1463865"/>
                </a:lnTo>
                <a:lnTo>
                  <a:pt x="1916849" y="1454987"/>
                </a:lnTo>
                <a:lnTo>
                  <a:pt x="1654418" y="1505979"/>
                </a:lnTo>
                <a:lnTo>
                  <a:pt x="1507673" y="1526213"/>
                </a:lnTo>
                <a:lnTo>
                  <a:pt x="1470857" y="1526213"/>
                </a:lnTo>
                <a:lnTo>
                  <a:pt x="1651916" y="1500963"/>
                </a:lnTo>
                <a:lnTo>
                  <a:pt x="1899571" y="1452372"/>
                </a:lnTo>
                <a:lnTo>
                  <a:pt x="1834242" y="1442485"/>
                </a:lnTo>
                <a:lnTo>
                  <a:pt x="1639052" y="1476367"/>
                </a:lnTo>
                <a:lnTo>
                  <a:pt x="1254290" y="1526213"/>
                </a:lnTo>
                <a:lnTo>
                  <a:pt x="1219068" y="1526213"/>
                </a:lnTo>
                <a:lnTo>
                  <a:pt x="1237416" y="1524638"/>
                </a:lnTo>
                <a:cubicBezTo>
                  <a:pt x="1371294" y="1510219"/>
                  <a:pt x="1505173" y="1492666"/>
                  <a:pt x="1639052" y="1471352"/>
                </a:cubicBezTo>
                <a:lnTo>
                  <a:pt x="1818580" y="1440115"/>
                </a:lnTo>
                <a:lnTo>
                  <a:pt x="1808255" y="1438552"/>
                </a:lnTo>
                <a:lnTo>
                  <a:pt x="1740515" y="1430863"/>
                </a:lnTo>
                <a:lnTo>
                  <a:pt x="1626857" y="1448018"/>
                </a:lnTo>
                <a:cubicBezTo>
                  <a:pt x="1494229" y="1466809"/>
                  <a:pt x="1361601" y="1482468"/>
                  <a:pt x="1228661" y="1495621"/>
                </a:cubicBezTo>
                <a:lnTo>
                  <a:pt x="852899" y="1526213"/>
                </a:lnTo>
                <a:lnTo>
                  <a:pt x="815074" y="1526213"/>
                </a:lnTo>
                <a:lnTo>
                  <a:pt x="828590" y="1525686"/>
                </a:lnTo>
                <a:cubicBezTo>
                  <a:pt x="1093844" y="1508148"/>
                  <a:pt x="1361601" y="1480589"/>
                  <a:pt x="1626857" y="1443007"/>
                </a:cubicBezTo>
                <a:lnTo>
                  <a:pt x="1721439" y="1428698"/>
                </a:lnTo>
                <a:lnTo>
                  <a:pt x="1632000" y="1418546"/>
                </a:lnTo>
                <a:lnTo>
                  <a:pt x="1616619" y="1420490"/>
                </a:lnTo>
                <a:cubicBezTo>
                  <a:pt x="1351350" y="1453061"/>
                  <a:pt x="1086081" y="1478114"/>
                  <a:pt x="820813" y="1493147"/>
                </a:cubicBezTo>
                <a:cubicBezTo>
                  <a:pt x="555543" y="1510685"/>
                  <a:pt x="287773" y="1518201"/>
                  <a:pt x="22503" y="1515695"/>
                </a:cubicBezTo>
                <a:cubicBezTo>
                  <a:pt x="287773" y="1518201"/>
                  <a:pt x="555543" y="1508179"/>
                  <a:pt x="820813" y="1490641"/>
                </a:cubicBezTo>
                <a:cubicBezTo>
                  <a:pt x="953447" y="1481873"/>
                  <a:pt x="1086081" y="1471225"/>
                  <a:pt x="1218716" y="1458698"/>
                </a:cubicBezTo>
                <a:lnTo>
                  <a:pt x="1610676" y="1416125"/>
                </a:lnTo>
                <a:lnTo>
                  <a:pt x="1609318" y="1415971"/>
                </a:lnTo>
                <a:cubicBezTo>
                  <a:pt x="1559271" y="1413462"/>
                  <a:pt x="1559271" y="1413462"/>
                  <a:pt x="1559271" y="1413462"/>
                </a:cubicBezTo>
                <a:cubicBezTo>
                  <a:pt x="1509224" y="1408444"/>
                  <a:pt x="1509224" y="1408444"/>
                  <a:pt x="1509224" y="1408444"/>
                </a:cubicBezTo>
                <a:lnTo>
                  <a:pt x="1486643" y="1406788"/>
                </a:lnTo>
                <a:lnTo>
                  <a:pt x="1212315" y="1431240"/>
                </a:lnTo>
                <a:cubicBezTo>
                  <a:pt x="815478" y="1463913"/>
                  <a:pt x="417585" y="1487418"/>
                  <a:pt x="19691" y="1491179"/>
                </a:cubicBezTo>
                <a:cubicBezTo>
                  <a:pt x="417585" y="1485538"/>
                  <a:pt x="815478" y="1461562"/>
                  <a:pt x="1212315" y="1427714"/>
                </a:cubicBezTo>
                <a:lnTo>
                  <a:pt x="1459239" y="1404777"/>
                </a:lnTo>
                <a:lnTo>
                  <a:pt x="1406628" y="1400918"/>
                </a:lnTo>
                <a:lnTo>
                  <a:pt x="1234761" y="1396610"/>
                </a:lnTo>
                <a:lnTo>
                  <a:pt x="810496" y="1426588"/>
                </a:lnTo>
                <a:cubicBezTo>
                  <a:pt x="678018" y="1435203"/>
                  <a:pt x="545462" y="1443114"/>
                  <a:pt x="412867" y="1449810"/>
                </a:cubicBezTo>
                <a:lnTo>
                  <a:pt x="86413" y="1462888"/>
                </a:lnTo>
                <a:lnTo>
                  <a:pt x="15002" y="1465748"/>
                </a:lnTo>
                <a:lnTo>
                  <a:pt x="89545" y="1462483"/>
                </a:lnTo>
                <a:lnTo>
                  <a:pt x="412867" y="1448322"/>
                </a:lnTo>
                <a:cubicBezTo>
                  <a:pt x="545462" y="1441234"/>
                  <a:pt x="678018" y="1433011"/>
                  <a:pt x="810496" y="1424082"/>
                </a:cubicBezTo>
                <a:lnTo>
                  <a:pt x="1194331" y="1395748"/>
                </a:lnTo>
                <a:lnTo>
                  <a:pt x="1006253" y="1393391"/>
                </a:lnTo>
                <a:cubicBezTo>
                  <a:pt x="971220" y="1393391"/>
                  <a:pt x="938690" y="1395900"/>
                  <a:pt x="903657" y="1395900"/>
                </a:cubicBezTo>
                <a:cubicBezTo>
                  <a:pt x="853610" y="1398409"/>
                  <a:pt x="853610" y="1398409"/>
                  <a:pt x="853610" y="1398409"/>
                </a:cubicBezTo>
                <a:cubicBezTo>
                  <a:pt x="803563" y="1398409"/>
                  <a:pt x="803563" y="1398409"/>
                  <a:pt x="803563" y="1398409"/>
                </a:cubicBezTo>
                <a:lnTo>
                  <a:pt x="643413" y="1407943"/>
                </a:lnTo>
                <a:lnTo>
                  <a:pt x="803563" y="1395900"/>
                </a:lnTo>
                <a:cubicBezTo>
                  <a:pt x="853610" y="1393391"/>
                  <a:pt x="853610" y="1393391"/>
                  <a:pt x="853610" y="1393391"/>
                </a:cubicBezTo>
                <a:cubicBezTo>
                  <a:pt x="903657" y="1393391"/>
                  <a:pt x="903657" y="1393391"/>
                  <a:pt x="903657" y="1393391"/>
                </a:cubicBezTo>
                <a:cubicBezTo>
                  <a:pt x="938690" y="1393391"/>
                  <a:pt x="971220" y="1390882"/>
                  <a:pt x="1006253" y="1390882"/>
                </a:cubicBezTo>
                <a:cubicBezTo>
                  <a:pt x="1071314" y="1390882"/>
                  <a:pt x="1138877" y="1388373"/>
                  <a:pt x="1206441" y="1390882"/>
                </a:cubicBezTo>
                <a:lnTo>
                  <a:pt x="1245512" y="1391970"/>
                </a:lnTo>
                <a:lnTo>
                  <a:pt x="1604112" y="1365499"/>
                </a:lnTo>
                <a:cubicBezTo>
                  <a:pt x="1736747" y="1355474"/>
                  <a:pt x="1869381" y="1345449"/>
                  <a:pt x="2002016" y="1336050"/>
                </a:cubicBezTo>
                <a:lnTo>
                  <a:pt x="2021651" y="1334783"/>
                </a:lnTo>
                <a:lnTo>
                  <a:pt x="1996024" y="1330291"/>
                </a:lnTo>
                <a:lnTo>
                  <a:pt x="1603761" y="1345747"/>
                </a:lnTo>
                <a:cubicBezTo>
                  <a:pt x="1073237" y="1370831"/>
                  <a:pt x="542713" y="1413474"/>
                  <a:pt x="12189" y="1441067"/>
                </a:cubicBezTo>
                <a:cubicBezTo>
                  <a:pt x="542713" y="1410966"/>
                  <a:pt x="1073237" y="1368323"/>
                  <a:pt x="1603761" y="1340730"/>
                </a:cubicBezTo>
                <a:lnTo>
                  <a:pt x="1971306" y="1325958"/>
                </a:lnTo>
                <a:lnTo>
                  <a:pt x="1960110" y="1323995"/>
                </a:lnTo>
                <a:lnTo>
                  <a:pt x="1604348" y="1322878"/>
                </a:lnTo>
                <a:cubicBezTo>
                  <a:pt x="1071335" y="1332908"/>
                  <a:pt x="540826" y="1375534"/>
                  <a:pt x="10314" y="1415654"/>
                </a:cubicBezTo>
                <a:cubicBezTo>
                  <a:pt x="540826" y="1373027"/>
                  <a:pt x="1071335" y="1330400"/>
                  <a:pt x="1604348" y="1317863"/>
                </a:cubicBezTo>
                <a:lnTo>
                  <a:pt x="1889609" y="1317415"/>
                </a:lnTo>
                <a:lnTo>
                  <a:pt x="1608855" y="1305727"/>
                </a:lnTo>
                <a:cubicBezTo>
                  <a:pt x="1341077" y="1300711"/>
                  <a:pt x="1073299" y="1308236"/>
                  <a:pt x="805521" y="1325793"/>
                </a:cubicBezTo>
                <a:cubicBezTo>
                  <a:pt x="537742" y="1340843"/>
                  <a:pt x="272467" y="1365925"/>
                  <a:pt x="4688" y="1391008"/>
                </a:cubicBezTo>
                <a:cubicBezTo>
                  <a:pt x="272467" y="1363417"/>
                  <a:pt x="537742" y="1338335"/>
                  <a:pt x="805521" y="1323285"/>
                </a:cubicBezTo>
                <a:cubicBezTo>
                  <a:pt x="1073299" y="1305727"/>
                  <a:pt x="1341077" y="1295694"/>
                  <a:pt x="1608855" y="1300711"/>
                </a:cubicBezTo>
                <a:lnTo>
                  <a:pt x="1882117" y="1311385"/>
                </a:lnTo>
                <a:lnTo>
                  <a:pt x="1877765" y="1310731"/>
                </a:lnTo>
                <a:lnTo>
                  <a:pt x="1815761" y="1304073"/>
                </a:lnTo>
                <a:cubicBezTo>
                  <a:pt x="1748824" y="1298117"/>
                  <a:pt x="1681886" y="1293101"/>
                  <a:pt x="1614323" y="1288086"/>
                </a:cubicBezTo>
                <a:cubicBezTo>
                  <a:pt x="1546759" y="1285578"/>
                  <a:pt x="1479196" y="1283070"/>
                  <a:pt x="1411633" y="1280562"/>
                </a:cubicBezTo>
                <a:cubicBezTo>
                  <a:pt x="1346572" y="1278054"/>
                  <a:pt x="1279009" y="1278054"/>
                  <a:pt x="1211445" y="1278054"/>
                </a:cubicBezTo>
                <a:cubicBezTo>
                  <a:pt x="1076319" y="1280562"/>
                  <a:pt x="941192" y="1283070"/>
                  <a:pt x="806066" y="1290593"/>
                </a:cubicBezTo>
                <a:cubicBezTo>
                  <a:pt x="538315" y="1305640"/>
                  <a:pt x="270564" y="1333226"/>
                  <a:pt x="2813" y="1365827"/>
                </a:cubicBezTo>
                <a:cubicBezTo>
                  <a:pt x="270564" y="1333226"/>
                  <a:pt x="538315" y="1303132"/>
                  <a:pt x="806066" y="1288086"/>
                </a:cubicBezTo>
                <a:cubicBezTo>
                  <a:pt x="941192" y="1280562"/>
                  <a:pt x="1076319" y="1275547"/>
                  <a:pt x="1211445" y="1275547"/>
                </a:cubicBezTo>
                <a:cubicBezTo>
                  <a:pt x="1279009" y="1275547"/>
                  <a:pt x="1346572" y="1275547"/>
                  <a:pt x="1411633" y="1275547"/>
                </a:cubicBezTo>
                <a:cubicBezTo>
                  <a:pt x="1479196" y="1278054"/>
                  <a:pt x="1546759" y="1280562"/>
                  <a:pt x="1614323" y="1283070"/>
                </a:cubicBezTo>
                <a:lnTo>
                  <a:pt x="1781622" y="1296286"/>
                </a:lnTo>
                <a:lnTo>
                  <a:pt x="1724248" y="1287666"/>
                </a:lnTo>
                <a:cubicBezTo>
                  <a:pt x="1621644" y="1277640"/>
                  <a:pt x="1621644" y="1277640"/>
                  <a:pt x="1621644" y="1277640"/>
                </a:cubicBezTo>
                <a:cubicBezTo>
                  <a:pt x="1486507" y="1262600"/>
                  <a:pt x="1351370" y="1252574"/>
                  <a:pt x="1216233" y="1252574"/>
                </a:cubicBezTo>
                <a:cubicBezTo>
                  <a:pt x="1166183" y="1250067"/>
                  <a:pt x="1166183" y="1250067"/>
                  <a:pt x="1166183" y="1250067"/>
                </a:cubicBezTo>
                <a:cubicBezTo>
                  <a:pt x="1148665" y="1250067"/>
                  <a:pt x="1131147" y="1250067"/>
                  <a:pt x="1113629" y="1250067"/>
                </a:cubicBezTo>
                <a:cubicBezTo>
                  <a:pt x="1013528" y="1250067"/>
                  <a:pt x="1013528" y="1250067"/>
                  <a:pt x="1013528" y="1250067"/>
                </a:cubicBezTo>
                <a:cubicBezTo>
                  <a:pt x="943457" y="1252574"/>
                  <a:pt x="875888" y="1252574"/>
                  <a:pt x="808320" y="1257587"/>
                </a:cubicBezTo>
                <a:cubicBezTo>
                  <a:pt x="538046" y="1270120"/>
                  <a:pt x="267772" y="1300199"/>
                  <a:pt x="0" y="1340304"/>
                </a:cubicBezTo>
                <a:cubicBezTo>
                  <a:pt x="267772" y="1300199"/>
                  <a:pt x="538046" y="1267614"/>
                  <a:pt x="808320" y="1255081"/>
                </a:cubicBezTo>
                <a:cubicBezTo>
                  <a:pt x="875888" y="1250067"/>
                  <a:pt x="943457" y="1250067"/>
                  <a:pt x="1013528" y="1247561"/>
                </a:cubicBezTo>
                <a:cubicBezTo>
                  <a:pt x="1113629" y="1247561"/>
                  <a:pt x="1113629" y="1247561"/>
                  <a:pt x="1113629" y="1247561"/>
                </a:cubicBezTo>
                <a:cubicBezTo>
                  <a:pt x="1131147" y="1247561"/>
                  <a:pt x="1148665" y="1247561"/>
                  <a:pt x="1166183" y="1247561"/>
                </a:cubicBezTo>
                <a:cubicBezTo>
                  <a:pt x="1216233" y="1247561"/>
                  <a:pt x="1216233" y="1247561"/>
                  <a:pt x="1216233" y="1247561"/>
                </a:cubicBezTo>
                <a:cubicBezTo>
                  <a:pt x="1351370" y="1250067"/>
                  <a:pt x="1486507" y="1257587"/>
                  <a:pt x="1621644" y="1272627"/>
                </a:cubicBezTo>
                <a:cubicBezTo>
                  <a:pt x="1724248" y="1282653"/>
                  <a:pt x="1724248" y="1282653"/>
                  <a:pt x="1724248" y="1282653"/>
                </a:cubicBezTo>
                <a:cubicBezTo>
                  <a:pt x="1756781" y="1287666"/>
                  <a:pt x="1791817" y="1292679"/>
                  <a:pt x="1824350" y="1297692"/>
                </a:cubicBezTo>
                <a:cubicBezTo>
                  <a:pt x="1874401" y="1305212"/>
                  <a:pt x="1874401" y="1305212"/>
                  <a:pt x="1874401" y="1305212"/>
                </a:cubicBezTo>
                <a:lnTo>
                  <a:pt x="1876050" y="1305460"/>
                </a:lnTo>
                <a:lnTo>
                  <a:pt x="1958694" y="1314376"/>
                </a:lnTo>
                <a:lnTo>
                  <a:pt x="2010210" y="1316388"/>
                </a:lnTo>
                <a:lnTo>
                  <a:pt x="2037840" y="1318801"/>
                </a:lnTo>
                <a:lnTo>
                  <a:pt x="2123809" y="1322717"/>
                </a:lnTo>
                <a:lnTo>
                  <a:pt x="2237745" y="1320831"/>
                </a:lnTo>
                <a:lnTo>
                  <a:pt x="2295221" y="1317121"/>
                </a:lnTo>
                <a:lnTo>
                  <a:pt x="2402045" y="1305641"/>
                </a:lnTo>
                <a:lnTo>
                  <a:pt x="2410836" y="1304694"/>
                </a:lnTo>
                <a:lnTo>
                  <a:pt x="2546168" y="1282955"/>
                </a:lnTo>
                <a:lnTo>
                  <a:pt x="2659717" y="1258873"/>
                </a:lnTo>
                <a:lnTo>
                  <a:pt x="2712288" y="1244690"/>
                </a:lnTo>
                <a:lnTo>
                  <a:pt x="2835272" y="1207526"/>
                </a:lnTo>
                <a:lnTo>
                  <a:pt x="2871251" y="1194959"/>
                </a:lnTo>
                <a:lnTo>
                  <a:pt x="3022620" y="1135682"/>
                </a:lnTo>
                <a:lnTo>
                  <a:pt x="3065180" y="1117038"/>
                </a:lnTo>
                <a:lnTo>
                  <a:pt x="3135498" y="1082054"/>
                </a:lnTo>
                <a:lnTo>
                  <a:pt x="3272966" y="1007211"/>
                </a:lnTo>
                <a:cubicBezTo>
                  <a:pt x="3515712" y="869320"/>
                  <a:pt x="3743443" y="706358"/>
                  <a:pt x="3948651" y="518325"/>
                </a:cubicBezTo>
                <a:cubicBezTo>
                  <a:pt x="4053757" y="425561"/>
                  <a:pt x="4158863" y="330291"/>
                  <a:pt x="4268975" y="247557"/>
                </a:cubicBezTo>
                <a:cubicBezTo>
                  <a:pt x="4381589" y="162315"/>
                  <a:pt x="4501711" y="89609"/>
                  <a:pt x="4631843" y="36959"/>
                </a:cubicBezTo>
                <a:cubicBezTo>
                  <a:pt x="4664376" y="24424"/>
                  <a:pt x="4697535" y="12515"/>
                  <a:pt x="4731319" y="2487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  <a:alpha val="88000"/>
                </a:schemeClr>
              </a:gs>
              <a:gs pos="100000">
                <a:schemeClr val="bg1">
                  <a:lumMod val="9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B254A5-BC54-2A1E-8CEB-EA9923BEAE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95" y="0"/>
            <a:ext cx="749994" cy="68580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068251-C266-3046-C353-4A2FF3F766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755" y="436144"/>
            <a:ext cx="535505" cy="5244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02D0CF-D246-A76F-2B28-3707D44645C5}"/>
              </a:ext>
            </a:extLst>
          </p:cNvPr>
          <p:cNvSpPr txBox="1"/>
          <p:nvPr userDrawn="1"/>
        </p:nvSpPr>
        <p:spPr>
          <a:xfrm>
            <a:off x="900976" y="6353937"/>
            <a:ext cx="519502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100" b="1" dirty="0">
                <a:solidFill>
                  <a:srgbClr val="FF0000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1401</a:t>
            </a:r>
            <a:r>
              <a:rPr lang="fa-IR" sz="10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bg1">
                    <a:lumMod val="85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| </a:t>
            </a:r>
            <a:r>
              <a:rPr lang="fa-IR" sz="1000" dirty="0">
                <a:solidFill>
                  <a:schemeClr val="bg1">
                    <a:lumMod val="65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طرح توازن سرمایه گذاری در طرح های صنعتی کشور</a:t>
            </a:r>
            <a:endParaRPr lang="en-US" sz="1000" dirty="0">
              <a:solidFill>
                <a:schemeClr val="bg1">
                  <a:lumMod val="65000"/>
                </a:schemeClr>
              </a:solidFill>
              <a:latin typeface="IRANSansMobile(FaNum)" panose="020B0506030804020204" pitchFamily="34" charset="-78"/>
              <a:cs typeface="IRANSansMobile(FaNum)" panose="020B0506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6462356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ryptonary Template - 4">
    <p:bg>
      <p:bgPr>
        <a:gradFill>
          <a:gsLst>
            <a:gs pos="0">
              <a:schemeClr val="tx1">
                <a:lumMod val="85000"/>
                <a:lumOff val="15000"/>
              </a:schemeClr>
            </a:gs>
            <a:gs pos="100000">
              <a:schemeClr val="tx1">
                <a:lumMod val="95000"/>
                <a:lumOff val="5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A4DA811-0F90-B232-E64A-4EDE5DD49824}"/>
              </a:ext>
            </a:extLst>
          </p:cNvPr>
          <p:cNvSpPr/>
          <p:nvPr userDrawn="1"/>
        </p:nvSpPr>
        <p:spPr>
          <a:xfrm rot="16200000">
            <a:off x="7705627" y="2371627"/>
            <a:ext cx="6858000" cy="2114746"/>
          </a:xfrm>
          <a:custGeom>
            <a:avLst/>
            <a:gdLst>
              <a:gd name="connsiteX0" fmla="*/ 643413 w 4742389"/>
              <a:gd name="connsiteY0" fmla="*/ 1407943 h 1526213"/>
              <a:gd name="connsiteX1" fmla="*/ 403188 w 4742389"/>
              <a:gd name="connsiteY1" fmla="*/ 1426007 h 1526213"/>
              <a:gd name="connsiteX2" fmla="*/ 603376 w 4742389"/>
              <a:gd name="connsiteY2" fmla="*/ 1410326 h 1526213"/>
              <a:gd name="connsiteX3" fmla="*/ 2316873 w 4742389"/>
              <a:gd name="connsiteY3" fmla="*/ 1406472 h 1526213"/>
              <a:gd name="connsiteX4" fmla="*/ 2292268 w 4742389"/>
              <a:gd name="connsiteY4" fmla="*/ 1414417 h 1526213"/>
              <a:gd name="connsiteX5" fmla="*/ 2070799 w 4742389"/>
              <a:gd name="connsiteY5" fmla="*/ 1474802 h 1526213"/>
              <a:gd name="connsiteX6" fmla="*/ 2094773 w 4742389"/>
              <a:gd name="connsiteY6" fmla="*/ 1479009 h 1526213"/>
              <a:gd name="connsiteX7" fmla="*/ 2107285 w 4742389"/>
              <a:gd name="connsiteY7" fmla="*/ 1481204 h 1526213"/>
              <a:gd name="connsiteX8" fmla="*/ 2117880 w 4742389"/>
              <a:gd name="connsiteY8" fmla="*/ 1483656 h 1526213"/>
              <a:gd name="connsiteX9" fmla="*/ 2315239 w 4742389"/>
              <a:gd name="connsiteY9" fmla="*/ 1425938 h 1526213"/>
              <a:gd name="connsiteX10" fmla="*/ 2347886 w 4742389"/>
              <a:gd name="connsiteY10" fmla="*/ 1414711 h 1526213"/>
              <a:gd name="connsiteX11" fmla="*/ 2328299 w 4742389"/>
              <a:gd name="connsiteY11" fmla="*/ 1409548 h 1526213"/>
              <a:gd name="connsiteX12" fmla="*/ 2322355 w 4742389"/>
              <a:gd name="connsiteY12" fmla="*/ 1407982 h 1526213"/>
              <a:gd name="connsiteX13" fmla="*/ 2271317 w 4742389"/>
              <a:gd name="connsiteY13" fmla="*/ 1393924 h 1526213"/>
              <a:gd name="connsiteX14" fmla="*/ 2070766 w 4742389"/>
              <a:gd name="connsiteY14" fmla="*/ 1448952 h 1526213"/>
              <a:gd name="connsiteX15" fmla="*/ 2003434 w 4742389"/>
              <a:gd name="connsiteY15" fmla="*/ 1463073 h 1526213"/>
              <a:gd name="connsiteX16" fmla="*/ 2007191 w 4742389"/>
              <a:gd name="connsiteY16" fmla="*/ 1463642 h 1526213"/>
              <a:gd name="connsiteX17" fmla="*/ 2059110 w 4742389"/>
              <a:gd name="connsiteY17" fmla="*/ 1472751 h 1526213"/>
              <a:gd name="connsiteX18" fmla="*/ 2291173 w 4742389"/>
              <a:gd name="connsiteY18" fmla="*/ 1409403 h 1526213"/>
              <a:gd name="connsiteX19" fmla="*/ 2307838 w 4742389"/>
              <a:gd name="connsiteY19" fmla="*/ 1403983 h 1526213"/>
              <a:gd name="connsiteX20" fmla="*/ 2378176 w 4742389"/>
              <a:gd name="connsiteY20" fmla="*/ 1386677 h 1526213"/>
              <a:gd name="connsiteX21" fmla="*/ 2329155 w 4742389"/>
              <a:gd name="connsiteY21" fmla="*/ 1402506 h 1526213"/>
              <a:gd name="connsiteX22" fmla="*/ 2358093 w 4742389"/>
              <a:gd name="connsiteY22" fmla="*/ 1411201 h 1526213"/>
              <a:gd name="connsiteX23" fmla="*/ 2407814 w 4742389"/>
              <a:gd name="connsiteY23" fmla="*/ 1394103 h 1526213"/>
              <a:gd name="connsiteX24" fmla="*/ 2233796 w 4742389"/>
              <a:gd name="connsiteY24" fmla="*/ 1383589 h 1526213"/>
              <a:gd name="connsiteX25" fmla="*/ 2052937 w 4742389"/>
              <a:gd name="connsiteY25" fmla="*/ 1428544 h 1526213"/>
              <a:gd name="connsiteX26" fmla="*/ 1931367 w 4742389"/>
              <a:gd name="connsiteY26" fmla="*/ 1452166 h 1526213"/>
              <a:gd name="connsiteX27" fmla="*/ 1989402 w 4742389"/>
              <a:gd name="connsiteY27" fmla="*/ 1460949 h 1526213"/>
              <a:gd name="connsiteX28" fmla="*/ 2070453 w 4742389"/>
              <a:gd name="connsiteY28" fmla="*/ 1443937 h 1526213"/>
              <a:gd name="connsiteX29" fmla="*/ 2261511 w 4742389"/>
              <a:gd name="connsiteY29" fmla="*/ 1391222 h 1526213"/>
              <a:gd name="connsiteX30" fmla="*/ 2329305 w 4742389"/>
              <a:gd name="connsiteY30" fmla="*/ 1378012 h 1526213"/>
              <a:gd name="connsiteX31" fmla="*/ 2283683 w 4742389"/>
              <a:gd name="connsiteY31" fmla="*/ 1390530 h 1526213"/>
              <a:gd name="connsiteX32" fmla="*/ 2320293 w 4742389"/>
              <a:gd name="connsiteY32" fmla="*/ 1399933 h 1526213"/>
              <a:gd name="connsiteX33" fmla="*/ 2368504 w 4742389"/>
              <a:gd name="connsiteY33" fmla="*/ 1384254 h 1526213"/>
              <a:gd name="connsiteX34" fmla="*/ 2365026 w 4742389"/>
              <a:gd name="connsiteY34" fmla="*/ 1383382 h 1526213"/>
              <a:gd name="connsiteX35" fmla="*/ 2195642 w 4742389"/>
              <a:gd name="connsiteY35" fmla="*/ 1373395 h 1526213"/>
              <a:gd name="connsiteX36" fmla="*/ 2036309 w 4742389"/>
              <a:gd name="connsiteY36" fmla="*/ 1407409 h 1526213"/>
              <a:gd name="connsiteX37" fmla="*/ 1849685 w 4742389"/>
              <a:gd name="connsiteY37" fmla="*/ 1439804 h 1526213"/>
              <a:gd name="connsiteX38" fmla="*/ 1914009 w 4742389"/>
              <a:gd name="connsiteY38" fmla="*/ 1449539 h 1526213"/>
              <a:gd name="connsiteX39" fmla="*/ 2051373 w 4742389"/>
              <a:gd name="connsiteY39" fmla="*/ 1422588 h 1526213"/>
              <a:gd name="connsiteX40" fmla="*/ 2222273 w 4742389"/>
              <a:gd name="connsiteY40" fmla="*/ 1380415 h 1526213"/>
              <a:gd name="connsiteX41" fmla="*/ 2222253 w 4742389"/>
              <a:gd name="connsiteY41" fmla="*/ 1380409 h 1526213"/>
              <a:gd name="connsiteX42" fmla="*/ 2287251 w 4742389"/>
              <a:gd name="connsiteY42" fmla="*/ 1370301 h 1526213"/>
              <a:gd name="connsiteX43" fmla="*/ 2245412 w 4742389"/>
              <a:gd name="connsiteY43" fmla="*/ 1380701 h 1526213"/>
              <a:gd name="connsiteX44" fmla="*/ 2273499 w 4742389"/>
              <a:gd name="connsiteY44" fmla="*/ 1387915 h 1526213"/>
              <a:gd name="connsiteX45" fmla="*/ 2316413 w 4742389"/>
              <a:gd name="connsiteY45" fmla="*/ 1376074 h 1526213"/>
              <a:gd name="connsiteX46" fmla="*/ 2314979 w 4742389"/>
              <a:gd name="connsiteY46" fmla="*/ 1375859 h 1526213"/>
              <a:gd name="connsiteX47" fmla="*/ 2436053 w 4742389"/>
              <a:gd name="connsiteY47" fmla="*/ 1367988 h 1526213"/>
              <a:gd name="connsiteX48" fmla="*/ 2389019 w 4742389"/>
              <a:gd name="connsiteY48" fmla="*/ 1383175 h 1526213"/>
              <a:gd name="connsiteX49" fmla="*/ 2408817 w 4742389"/>
              <a:gd name="connsiteY49" fmla="*/ 1387144 h 1526213"/>
              <a:gd name="connsiteX50" fmla="*/ 2415073 w 4742389"/>
              <a:gd name="connsiteY50" fmla="*/ 1388398 h 1526213"/>
              <a:gd name="connsiteX51" fmla="*/ 2420586 w 4742389"/>
              <a:gd name="connsiteY51" fmla="*/ 1389710 h 1526213"/>
              <a:gd name="connsiteX52" fmla="*/ 2468716 w 4742389"/>
              <a:gd name="connsiteY52" fmla="*/ 1373159 h 1526213"/>
              <a:gd name="connsiteX53" fmla="*/ 2154700 w 4742389"/>
              <a:gd name="connsiteY53" fmla="*/ 1363869 h 1526213"/>
              <a:gd name="connsiteX54" fmla="*/ 2023175 w 4742389"/>
              <a:gd name="connsiteY54" fmla="*/ 1388201 h 1526213"/>
              <a:gd name="connsiteX55" fmla="*/ 1759491 w 4742389"/>
              <a:gd name="connsiteY55" fmla="*/ 1427999 h 1526213"/>
              <a:gd name="connsiteX56" fmla="*/ 1808255 w 4742389"/>
              <a:gd name="connsiteY56" fmla="*/ 1433534 h 1526213"/>
              <a:gd name="connsiteX57" fmla="*/ 1834004 w 4742389"/>
              <a:gd name="connsiteY57" fmla="*/ 1437431 h 1526213"/>
              <a:gd name="connsiteX58" fmla="*/ 2035370 w 4742389"/>
              <a:gd name="connsiteY58" fmla="*/ 1402394 h 1526213"/>
              <a:gd name="connsiteX59" fmla="*/ 2184870 w 4742389"/>
              <a:gd name="connsiteY59" fmla="*/ 1370556 h 1526213"/>
              <a:gd name="connsiteX60" fmla="*/ 2180649 w 4742389"/>
              <a:gd name="connsiteY60" fmla="*/ 1369443 h 1526213"/>
              <a:gd name="connsiteX61" fmla="*/ 2174705 w 4742389"/>
              <a:gd name="connsiteY61" fmla="*/ 1367877 h 1526213"/>
              <a:gd name="connsiteX62" fmla="*/ 2247479 w 4742389"/>
              <a:gd name="connsiteY62" fmla="*/ 1362329 h 1526213"/>
              <a:gd name="connsiteX63" fmla="*/ 2207044 w 4742389"/>
              <a:gd name="connsiteY63" fmla="*/ 1370961 h 1526213"/>
              <a:gd name="connsiteX64" fmla="*/ 2218500 w 4742389"/>
              <a:gd name="connsiteY64" fmla="*/ 1373830 h 1526213"/>
              <a:gd name="connsiteX65" fmla="*/ 2224756 w 4742389"/>
              <a:gd name="connsiteY65" fmla="*/ 1375396 h 1526213"/>
              <a:gd name="connsiteX66" fmla="*/ 2233504 w 4742389"/>
              <a:gd name="connsiteY66" fmla="*/ 1377643 h 1526213"/>
              <a:gd name="connsiteX67" fmla="*/ 2274010 w 4742389"/>
              <a:gd name="connsiteY67" fmla="*/ 1367647 h 1526213"/>
              <a:gd name="connsiteX68" fmla="*/ 2257112 w 4742389"/>
              <a:gd name="connsiteY68" fmla="*/ 1364260 h 1526213"/>
              <a:gd name="connsiteX69" fmla="*/ 2389230 w 4742389"/>
              <a:gd name="connsiteY69" fmla="*/ 1361570 h 1526213"/>
              <a:gd name="connsiteX70" fmla="*/ 2344103 w 4742389"/>
              <a:gd name="connsiteY70" fmla="*/ 1373952 h 1526213"/>
              <a:gd name="connsiteX71" fmla="*/ 2359083 w 4742389"/>
              <a:gd name="connsiteY71" fmla="*/ 1377112 h 1526213"/>
              <a:gd name="connsiteX72" fmla="*/ 2365026 w 4742389"/>
              <a:gd name="connsiteY72" fmla="*/ 1378366 h 1526213"/>
              <a:gd name="connsiteX73" fmla="*/ 2378378 w 4742389"/>
              <a:gd name="connsiteY73" fmla="*/ 1381042 h 1526213"/>
              <a:gd name="connsiteX74" fmla="*/ 2424260 w 4742389"/>
              <a:gd name="connsiteY74" fmla="*/ 1366121 h 1526213"/>
              <a:gd name="connsiteX75" fmla="*/ 2407185 w 4742389"/>
              <a:gd name="connsiteY75" fmla="*/ 1363417 h 1526213"/>
              <a:gd name="connsiteX76" fmla="*/ 2341950 w 4742389"/>
              <a:gd name="connsiteY76" fmla="*/ 1356705 h 1526213"/>
              <a:gd name="connsiteX77" fmla="*/ 2304394 w 4742389"/>
              <a:gd name="connsiteY77" fmla="*/ 1366040 h 1526213"/>
              <a:gd name="connsiteX78" fmla="*/ 2304969 w 4742389"/>
              <a:gd name="connsiteY78" fmla="*/ 1366141 h 1526213"/>
              <a:gd name="connsiteX79" fmla="*/ 2317481 w 4742389"/>
              <a:gd name="connsiteY79" fmla="*/ 1368335 h 1526213"/>
              <a:gd name="connsiteX80" fmla="*/ 2332771 w 4742389"/>
              <a:gd name="connsiteY80" fmla="*/ 1371561 h 1526213"/>
              <a:gd name="connsiteX81" fmla="*/ 2374483 w 4742389"/>
              <a:gd name="connsiteY81" fmla="*/ 1360052 h 1526213"/>
              <a:gd name="connsiteX82" fmla="*/ 2114465 w 4742389"/>
              <a:gd name="connsiteY82" fmla="*/ 1355554 h 1526213"/>
              <a:gd name="connsiteX83" fmla="*/ 2012958 w 4742389"/>
              <a:gd name="connsiteY83" fmla="*/ 1370382 h 1526213"/>
              <a:gd name="connsiteX84" fmla="*/ 1652914 w 4742389"/>
              <a:gd name="connsiteY84" fmla="*/ 1415902 h 1526213"/>
              <a:gd name="connsiteX85" fmla="*/ 1740389 w 4742389"/>
              <a:gd name="connsiteY85" fmla="*/ 1425831 h 1526213"/>
              <a:gd name="connsiteX86" fmla="*/ 2022237 w 4742389"/>
              <a:gd name="connsiteY86" fmla="*/ 1383190 h 1526213"/>
              <a:gd name="connsiteX87" fmla="*/ 2141381 w 4742389"/>
              <a:gd name="connsiteY87" fmla="*/ 1361201 h 1526213"/>
              <a:gd name="connsiteX88" fmla="*/ 2124654 w 4742389"/>
              <a:gd name="connsiteY88" fmla="*/ 1357850 h 1526213"/>
              <a:gd name="connsiteX89" fmla="*/ 2205859 w 4742389"/>
              <a:gd name="connsiteY89" fmla="*/ 1354405 h 1526213"/>
              <a:gd name="connsiteX90" fmla="*/ 2167711 w 4742389"/>
              <a:gd name="connsiteY90" fmla="*/ 1361462 h 1526213"/>
              <a:gd name="connsiteX91" fmla="*/ 2174705 w 4742389"/>
              <a:gd name="connsiteY91" fmla="*/ 1362863 h 1526213"/>
              <a:gd name="connsiteX92" fmla="*/ 2195978 w 4742389"/>
              <a:gd name="connsiteY92" fmla="*/ 1368190 h 1526213"/>
              <a:gd name="connsiteX93" fmla="*/ 2235125 w 4742389"/>
              <a:gd name="connsiteY93" fmla="*/ 1359853 h 1526213"/>
              <a:gd name="connsiteX94" fmla="*/ 2227397 w 4742389"/>
              <a:gd name="connsiteY94" fmla="*/ 1358304 h 1526213"/>
              <a:gd name="connsiteX95" fmla="*/ 2214885 w 4742389"/>
              <a:gd name="connsiteY95" fmla="*/ 1355796 h 1526213"/>
              <a:gd name="connsiteX96" fmla="*/ 2295983 w 4742389"/>
              <a:gd name="connsiteY96" fmla="*/ 1351975 h 1526213"/>
              <a:gd name="connsiteX97" fmla="*/ 2263606 w 4742389"/>
              <a:gd name="connsiteY97" fmla="*/ 1358887 h 1526213"/>
              <a:gd name="connsiteX98" fmla="*/ 2290440 w 4742389"/>
              <a:gd name="connsiteY98" fmla="*/ 1363593 h 1526213"/>
              <a:gd name="connsiteX99" fmla="*/ 2325296 w 4742389"/>
              <a:gd name="connsiteY99" fmla="*/ 1354991 h 1526213"/>
              <a:gd name="connsiteX100" fmla="*/ 2495411 w 4742389"/>
              <a:gd name="connsiteY100" fmla="*/ 1348764 h 1526213"/>
              <a:gd name="connsiteX101" fmla="*/ 2495384 w 4742389"/>
              <a:gd name="connsiteY101" fmla="*/ 1348773 h 1526213"/>
              <a:gd name="connsiteX102" fmla="*/ 2490237 w 4742389"/>
              <a:gd name="connsiteY102" fmla="*/ 1350491 h 1526213"/>
              <a:gd name="connsiteX103" fmla="*/ 2447859 w 4742389"/>
              <a:gd name="connsiteY103" fmla="*/ 1364175 h 1526213"/>
              <a:gd name="connsiteX104" fmla="*/ 2480486 w 4742389"/>
              <a:gd name="connsiteY104" fmla="*/ 1369112 h 1526213"/>
              <a:gd name="connsiteX105" fmla="*/ 2512196 w 4742389"/>
              <a:gd name="connsiteY105" fmla="*/ 1358207 h 1526213"/>
              <a:gd name="connsiteX106" fmla="*/ 2528899 w 4742389"/>
              <a:gd name="connsiteY106" fmla="*/ 1351771 h 1526213"/>
              <a:gd name="connsiteX107" fmla="*/ 2165222 w 4742389"/>
              <a:gd name="connsiteY107" fmla="*/ 1348139 h 1526213"/>
              <a:gd name="connsiteX108" fmla="*/ 2128200 w 4742389"/>
              <a:gd name="connsiteY108" fmla="*/ 1353548 h 1526213"/>
              <a:gd name="connsiteX109" fmla="*/ 2154407 w 4742389"/>
              <a:gd name="connsiteY109" fmla="*/ 1358797 h 1526213"/>
              <a:gd name="connsiteX110" fmla="*/ 2190793 w 4742389"/>
              <a:gd name="connsiteY110" fmla="*/ 1352082 h 1526213"/>
              <a:gd name="connsiteX111" fmla="*/ 2076862 w 4742389"/>
              <a:gd name="connsiteY111" fmla="*/ 1347080 h 1526213"/>
              <a:gd name="connsiteX112" fmla="*/ 1608761 w 4742389"/>
              <a:gd name="connsiteY112" fmla="*/ 1395903 h 1526213"/>
              <a:gd name="connsiteX113" fmla="*/ 1516343 w 4742389"/>
              <a:gd name="connsiteY113" fmla="*/ 1404140 h 1526213"/>
              <a:gd name="connsiteX114" fmla="*/ 1553015 w 4742389"/>
              <a:gd name="connsiteY114" fmla="*/ 1407817 h 1526213"/>
              <a:gd name="connsiteX115" fmla="*/ 1559271 w 4742389"/>
              <a:gd name="connsiteY115" fmla="*/ 1408444 h 1526213"/>
              <a:gd name="connsiteX116" fmla="*/ 1609318 w 4742389"/>
              <a:gd name="connsiteY116" fmla="*/ 1410953 h 1526213"/>
              <a:gd name="connsiteX117" fmla="*/ 1631961 w 4742389"/>
              <a:gd name="connsiteY117" fmla="*/ 1413523 h 1526213"/>
              <a:gd name="connsiteX118" fmla="*/ 2012019 w 4742389"/>
              <a:gd name="connsiteY118" fmla="*/ 1365058 h 1526213"/>
              <a:gd name="connsiteX119" fmla="*/ 2098552 w 4742389"/>
              <a:gd name="connsiteY119" fmla="*/ 1351968 h 1526213"/>
              <a:gd name="connsiteX120" fmla="*/ 2246510 w 4742389"/>
              <a:gd name="connsiteY120" fmla="*/ 1346884 h 1526213"/>
              <a:gd name="connsiteX121" fmla="*/ 2221525 w 4742389"/>
              <a:gd name="connsiteY121" fmla="*/ 1351506 h 1526213"/>
              <a:gd name="connsiteX122" fmla="*/ 2250476 w 4742389"/>
              <a:gd name="connsiteY122" fmla="*/ 1356584 h 1526213"/>
              <a:gd name="connsiteX123" fmla="*/ 2279891 w 4742389"/>
              <a:gd name="connsiteY123" fmla="*/ 1350319 h 1526213"/>
              <a:gd name="connsiteX124" fmla="*/ 2450575 w 4742389"/>
              <a:gd name="connsiteY124" fmla="*/ 1344737 h 1526213"/>
              <a:gd name="connsiteX125" fmla="*/ 2403537 w 4742389"/>
              <a:gd name="connsiteY125" fmla="*/ 1357644 h 1526213"/>
              <a:gd name="connsiteX126" fmla="*/ 2409688 w 4742389"/>
              <a:gd name="connsiteY126" fmla="*/ 1358401 h 1526213"/>
              <a:gd name="connsiteX127" fmla="*/ 2435834 w 4742389"/>
              <a:gd name="connsiteY127" fmla="*/ 1362356 h 1526213"/>
              <a:gd name="connsiteX128" fmla="*/ 2481478 w 4742389"/>
              <a:gd name="connsiteY128" fmla="*/ 1347512 h 1526213"/>
              <a:gd name="connsiteX129" fmla="*/ 2203856 w 4742389"/>
              <a:gd name="connsiteY129" fmla="*/ 1342495 h 1526213"/>
              <a:gd name="connsiteX130" fmla="*/ 2182766 w 4742389"/>
              <a:gd name="connsiteY130" fmla="*/ 1345576 h 1526213"/>
              <a:gd name="connsiteX131" fmla="*/ 2204876 w 4742389"/>
              <a:gd name="connsiteY131" fmla="*/ 1348900 h 1526213"/>
              <a:gd name="connsiteX132" fmla="*/ 2206615 w 4742389"/>
              <a:gd name="connsiteY132" fmla="*/ 1349161 h 1526213"/>
              <a:gd name="connsiteX133" fmla="*/ 2228818 w 4742389"/>
              <a:gd name="connsiteY133" fmla="*/ 1345064 h 1526213"/>
              <a:gd name="connsiteX134" fmla="*/ 2125471 w 4742389"/>
              <a:gd name="connsiteY134" fmla="*/ 1342010 h 1526213"/>
              <a:gd name="connsiteX135" fmla="*/ 2092630 w 4742389"/>
              <a:gd name="connsiteY135" fmla="*/ 1345435 h 1526213"/>
              <a:gd name="connsiteX136" fmla="*/ 2112055 w 4742389"/>
              <a:gd name="connsiteY136" fmla="*/ 1349925 h 1526213"/>
              <a:gd name="connsiteX137" fmla="*/ 2144739 w 4742389"/>
              <a:gd name="connsiteY137" fmla="*/ 1344981 h 1526213"/>
              <a:gd name="connsiteX138" fmla="*/ 2129493 w 4742389"/>
              <a:gd name="connsiteY138" fmla="*/ 1342630 h 1526213"/>
              <a:gd name="connsiteX139" fmla="*/ 2406147 w 4742389"/>
              <a:gd name="connsiteY139" fmla="*/ 1340747 h 1526213"/>
              <a:gd name="connsiteX140" fmla="*/ 2359815 w 4742389"/>
              <a:gd name="connsiteY140" fmla="*/ 1352264 h 1526213"/>
              <a:gd name="connsiteX141" fmla="*/ 2389481 w 4742389"/>
              <a:gd name="connsiteY141" fmla="*/ 1355914 h 1526213"/>
              <a:gd name="connsiteX142" fmla="*/ 2435045 w 4742389"/>
              <a:gd name="connsiteY142" fmla="*/ 1343343 h 1526213"/>
              <a:gd name="connsiteX143" fmla="*/ 2039442 w 4742389"/>
              <a:gd name="connsiteY143" fmla="*/ 1338647 h 1526213"/>
              <a:gd name="connsiteX144" fmla="*/ 2002016 w 4742389"/>
              <a:gd name="connsiteY144" fmla="*/ 1341063 h 1526213"/>
              <a:gd name="connsiteX145" fmla="*/ 1604112 w 4742389"/>
              <a:gd name="connsiteY145" fmla="*/ 1370511 h 1526213"/>
              <a:gd name="connsiteX146" fmla="*/ 1284898 w 4742389"/>
              <a:gd name="connsiteY146" fmla="*/ 1393067 h 1526213"/>
              <a:gd name="connsiteX147" fmla="*/ 1307786 w 4742389"/>
              <a:gd name="connsiteY147" fmla="*/ 1393704 h 1526213"/>
              <a:gd name="connsiteX148" fmla="*/ 1409130 w 4742389"/>
              <a:gd name="connsiteY148" fmla="*/ 1398409 h 1526213"/>
              <a:gd name="connsiteX149" fmla="*/ 1486203 w 4742389"/>
              <a:gd name="connsiteY149" fmla="*/ 1402273 h 1526213"/>
              <a:gd name="connsiteX150" fmla="*/ 1608761 w 4742389"/>
              <a:gd name="connsiteY150" fmla="*/ 1390888 h 1526213"/>
              <a:gd name="connsiteX151" fmla="*/ 2057350 w 4742389"/>
              <a:gd name="connsiteY151" fmla="*/ 1342682 h 1526213"/>
              <a:gd name="connsiteX152" fmla="*/ 2358501 w 4742389"/>
              <a:gd name="connsiteY152" fmla="*/ 1338629 h 1526213"/>
              <a:gd name="connsiteX153" fmla="*/ 2318464 w 4742389"/>
              <a:gd name="connsiteY153" fmla="*/ 1347176 h 1526213"/>
              <a:gd name="connsiteX154" fmla="*/ 2344156 w 4742389"/>
              <a:gd name="connsiteY154" fmla="*/ 1350337 h 1526213"/>
              <a:gd name="connsiteX155" fmla="*/ 2386901 w 4742389"/>
              <a:gd name="connsiteY155" fmla="*/ 1339789 h 1526213"/>
              <a:gd name="connsiteX156" fmla="*/ 2162054 w 4742389"/>
              <a:gd name="connsiteY156" fmla="*/ 1338194 h 1526213"/>
              <a:gd name="connsiteX157" fmla="*/ 2145290 w 4742389"/>
              <a:gd name="connsiteY157" fmla="*/ 1339943 h 1526213"/>
              <a:gd name="connsiteX158" fmla="*/ 2161718 w 4742389"/>
              <a:gd name="connsiteY158" fmla="*/ 1342412 h 1526213"/>
              <a:gd name="connsiteX159" fmla="*/ 2178448 w 4742389"/>
              <a:gd name="connsiteY159" fmla="*/ 1339881 h 1526213"/>
              <a:gd name="connsiteX160" fmla="*/ 2303316 w 4742389"/>
              <a:gd name="connsiteY160" fmla="*/ 1336375 h 1526213"/>
              <a:gd name="connsiteX161" fmla="*/ 2274305 w 4742389"/>
              <a:gd name="connsiteY161" fmla="*/ 1341742 h 1526213"/>
              <a:gd name="connsiteX162" fmla="*/ 2303371 w 4742389"/>
              <a:gd name="connsiteY162" fmla="*/ 1345319 h 1526213"/>
              <a:gd name="connsiteX163" fmla="*/ 2338599 w 4742389"/>
              <a:gd name="connsiteY163" fmla="*/ 1337816 h 1526213"/>
              <a:gd name="connsiteX164" fmla="*/ 2084118 w 4742389"/>
              <a:gd name="connsiteY164" fmla="*/ 1335762 h 1526213"/>
              <a:gd name="connsiteX165" fmla="*/ 2058060 w 4742389"/>
              <a:gd name="connsiteY165" fmla="*/ 1337445 h 1526213"/>
              <a:gd name="connsiteX166" fmla="*/ 2073303 w 4742389"/>
              <a:gd name="connsiteY166" fmla="*/ 1340968 h 1526213"/>
              <a:gd name="connsiteX167" fmla="*/ 2099804 w 4742389"/>
              <a:gd name="connsiteY167" fmla="*/ 1338120 h 1526213"/>
              <a:gd name="connsiteX168" fmla="*/ 2258325 w 4742389"/>
              <a:gd name="connsiteY168" fmla="*/ 1334538 h 1526213"/>
              <a:gd name="connsiteX169" fmla="*/ 2238863 w 4742389"/>
              <a:gd name="connsiteY169" fmla="*/ 1337381 h 1526213"/>
              <a:gd name="connsiteX170" fmla="*/ 2257812 w 4742389"/>
              <a:gd name="connsiteY170" fmla="*/ 1339713 h 1526213"/>
              <a:gd name="connsiteX171" fmla="*/ 2280863 w 4742389"/>
              <a:gd name="connsiteY171" fmla="*/ 1335459 h 1526213"/>
              <a:gd name="connsiteX172" fmla="*/ 2117484 w 4742389"/>
              <a:gd name="connsiteY172" fmla="*/ 1333608 h 1526213"/>
              <a:gd name="connsiteX173" fmla="*/ 2108922 w 4742389"/>
              <a:gd name="connsiteY173" fmla="*/ 1334161 h 1526213"/>
              <a:gd name="connsiteX174" fmla="*/ 2117294 w 4742389"/>
              <a:gd name="connsiteY174" fmla="*/ 1335734 h 1526213"/>
              <a:gd name="connsiteX175" fmla="*/ 2119259 w 4742389"/>
              <a:gd name="connsiteY175" fmla="*/ 1336030 h 1526213"/>
              <a:gd name="connsiteX176" fmla="*/ 2129903 w 4742389"/>
              <a:gd name="connsiteY176" fmla="*/ 1334886 h 1526213"/>
              <a:gd name="connsiteX177" fmla="*/ 2214330 w 4742389"/>
              <a:gd name="connsiteY177" fmla="*/ 1332742 h 1526213"/>
              <a:gd name="connsiteX178" fmla="*/ 2206623 w 4742389"/>
              <a:gd name="connsiteY178" fmla="*/ 1333546 h 1526213"/>
              <a:gd name="connsiteX179" fmla="*/ 2210301 w 4742389"/>
              <a:gd name="connsiteY179" fmla="*/ 1333867 h 1526213"/>
              <a:gd name="connsiteX180" fmla="*/ 2214659 w 4742389"/>
              <a:gd name="connsiteY180" fmla="*/ 1334403 h 1526213"/>
              <a:gd name="connsiteX181" fmla="*/ 2223238 w 4742389"/>
              <a:gd name="connsiteY181" fmla="*/ 1333105 h 1526213"/>
              <a:gd name="connsiteX182" fmla="*/ 2043194 w 4742389"/>
              <a:gd name="connsiteY182" fmla="*/ 1329610 h 1526213"/>
              <a:gd name="connsiteX183" fmla="*/ 2024364 w 4742389"/>
              <a:gd name="connsiteY183" fmla="*/ 1329818 h 1526213"/>
              <a:gd name="connsiteX184" fmla="*/ 2027055 w 4742389"/>
              <a:gd name="connsiteY184" fmla="*/ 1330278 h 1526213"/>
              <a:gd name="connsiteX185" fmla="*/ 2041108 w 4742389"/>
              <a:gd name="connsiteY185" fmla="*/ 1333527 h 1526213"/>
              <a:gd name="connsiteX186" fmla="*/ 2060792 w 4742389"/>
              <a:gd name="connsiteY186" fmla="*/ 1332256 h 1526213"/>
              <a:gd name="connsiteX187" fmla="*/ 2556751 w 4742389"/>
              <a:gd name="connsiteY187" fmla="*/ 1328281 h 1526213"/>
              <a:gd name="connsiteX188" fmla="*/ 2531411 w 4742389"/>
              <a:gd name="connsiteY188" fmla="*/ 1336743 h 1526213"/>
              <a:gd name="connsiteX189" fmla="*/ 2511183 w 4742389"/>
              <a:gd name="connsiteY189" fmla="*/ 1343497 h 1526213"/>
              <a:gd name="connsiteX190" fmla="*/ 2544027 w 4742389"/>
              <a:gd name="connsiteY190" fmla="*/ 1345942 h 1526213"/>
              <a:gd name="connsiteX191" fmla="*/ 2568621 w 4742389"/>
              <a:gd name="connsiteY191" fmla="*/ 1336466 h 1526213"/>
              <a:gd name="connsiteX192" fmla="*/ 2588499 w 4742389"/>
              <a:gd name="connsiteY192" fmla="*/ 1328806 h 1526213"/>
              <a:gd name="connsiteX193" fmla="*/ 2508372 w 4742389"/>
              <a:gd name="connsiteY193" fmla="*/ 1327480 h 1526213"/>
              <a:gd name="connsiteX194" fmla="*/ 2508269 w 4742389"/>
              <a:gd name="connsiteY194" fmla="*/ 1327512 h 1526213"/>
              <a:gd name="connsiteX195" fmla="*/ 2467095 w 4742389"/>
              <a:gd name="connsiteY195" fmla="*/ 1340204 h 1526213"/>
              <a:gd name="connsiteX196" fmla="*/ 2467064 w 4742389"/>
              <a:gd name="connsiteY196" fmla="*/ 1340213 h 1526213"/>
              <a:gd name="connsiteX197" fmla="*/ 2496859 w 4742389"/>
              <a:gd name="connsiteY197" fmla="*/ 1342431 h 1526213"/>
              <a:gd name="connsiteX198" fmla="*/ 2540061 w 4742389"/>
              <a:gd name="connsiteY198" fmla="*/ 1328005 h 1526213"/>
              <a:gd name="connsiteX199" fmla="*/ 2460291 w 4742389"/>
              <a:gd name="connsiteY199" fmla="*/ 1326684 h 1526213"/>
              <a:gd name="connsiteX200" fmla="*/ 2447701 w 4742389"/>
              <a:gd name="connsiteY200" fmla="*/ 1330418 h 1526213"/>
              <a:gd name="connsiteX201" fmla="*/ 2421841 w 4742389"/>
              <a:gd name="connsiteY201" fmla="*/ 1336846 h 1526213"/>
              <a:gd name="connsiteX202" fmla="*/ 2450782 w 4742389"/>
              <a:gd name="connsiteY202" fmla="*/ 1339001 h 1526213"/>
              <a:gd name="connsiteX203" fmla="*/ 2464592 w 4742389"/>
              <a:gd name="connsiteY203" fmla="*/ 1335190 h 1526213"/>
              <a:gd name="connsiteX204" fmla="*/ 2490560 w 4742389"/>
              <a:gd name="connsiteY204" fmla="*/ 1327185 h 1526213"/>
              <a:gd name="connsiteX205" fmla="*/ 2329673 w 4742389"/>
              <a:gd name="connsiteY205" fmla="*/ 1326450 h 1526213"/>
              <a:gd name="connsiteX206" fmla="*/ 2312386 w 4742389"/>
              <a:gd name="connsiteY206" fmla="*/ 1326641 h 1526213"/>
              <a:gd name="connsiteX207" fmla="*/ 2288043 w 4742389"/>
              <a:gd name="connsiteY207" fmla="*/ 1330197 h 1526213"/>
              <a:gd name="connsiteX208" fmla="*/ 2305151 w 4742389"/>
              <a:gd name="connsiteY208" fmla="*/ 1330976 h 1526213"/>
              <a:gd name="connsiteX209" fmla="*/ 2417751 w 4742389"/>
              <a:gd name="connsiteY209" fmla="*/ 1325980 h 1526213"/>
              <a:gd name="connsiteX210" fmla="*/ 2378665 w 4742389"/>
              <a:gd name="connsiteY210" fmla="*/ 1334324 h 1526213"/>
              <a:gd name="connsiteX211" fmla="*/ 2402616 w 4742389"/>
              <a:gd name="connsiteY211" fmla="*/ 1335415 h 1526213"/>
              <a:gd name="connsiteX212" fmla="*/ 2404158 w 4742389"/>
              <a:gd name="connsiteY212" fmla="*/ 1335530 h 1526213"/>
              <a:gd name="connsiteX213" fmla="*/ 2441278 w 4742389"/>
              <a:gd name="connsiteY213" fmla="*/ 1326370 h 1526213"/>
              <a:gd name="connsiteX214" fmla="*/ 2395372 w 4742389"/>
              <a:gd name="connsiteY214" fmla="*/ 1325725 h 1526213"/>
              <a:gd name="connsiteX215" fmla="*/ 2358699 w 4742389"/>
              <a:gd name="connsiteY215" fmla="*/ 1326130 h 1526213"/>
              <a:gd name="connsiteX216" fmla="*/ 2327099 w 4742389"/>
              <a:gd name="connsiteY216" fmla="*/ 1331976 h 1526213"/>
              <a:gd name="connsiteX217" fmla="*/ 2359165 w 4742389"/>
              <a:gd name="connsiteY217" fmla="*/ 1333436 h 1526213"/>
              <a:gd name="connsiteX218" fmla="*/ 1990882 w 4742389"/>
              <a:gd name="connsiteY218" fmla="*/ 1324092 h 1526213"/>
              <a:gd name="connsiteX219" fmla="*/ 1995991 w 4742389"/>
              <a:gd name="connsiteY219" fmla="*/ 1324966 h 1526213"/>
              <a:gd name="connsiteX220" fmla="*/ 2001654 w 4742389"/>
              <a:gd name="connsiteY220" fmla="*/ 1324738 h 1526213"/>
              <a:gd name="connsiteX221" fmla="*/ 2007341 w 4742389"/>
              <a:gd name="connsiteY221" fmla="*/ 1324644 h 1526213"/>
              <a:gd name="connsiteX222" fmla="*/ 2002542 w 4742389"/>
              <a:gd name="connsiteY222" fmla="*/ 1324129 h 1526213"/>
              <a:gd name="connsiteX223" fmla="*/ 2384183 w 4742389"/>
              <a:gd name="connsiteY223" fmla="*/ 1316390 h 1526213"/>
              <a:gd name="connsiteX224" fmla="*/ 2381275 w 4742389"/>
              <a:gd name="connsiteY224" fmla="*/ 1316577 h 1526213"/>
              <a:gd name="connsiteX225" fmla="*/ 2366770 w 4742389"/>
              <a:gd name="connsiteY225" fmla="*/ 1318696 h 1526213"/>
              <a:gd name="connsiteX226" fmla="*/ 2372170 w 4742389"/>
              <a:gd name="connsiteY226" fmla="*/ 1318607 h 1526213"/>
              <a:gd name="connsiteX227" fmla="*/ 2451213 w 4742389"/>
              <a:gd name="connsiteY227" fmla="*/ 1313030 h 1526213"/>
              <a:gd name="connsiteX228" fmla="*/ 2421664 w 4742389"/>
              <a:gd name="connsiteY228" fmla="*/ 1314380 h 1526213"/>
              <a:gd name="connsiteX229" fmla="*/ 2417617 w 4742389"/>
              <a:gd name="connsiteY229" fmla="*/ 1315230 h 1526213"/>
              <a:gd name="connsiteX230" fmla="*/ 2401604 w 4742389"/>
              <a:gd name="connsiteY230" fmla="*/ 1318193 h 1526213"/>
              <a:gd name="connsiteX231" fmla="*/ 2428366 w 4742389"/>
              <a:gd name="connsiteY231" fmla="*/ 1318699 h 1526213"/>
              <a:gd name="connsiteX232" fmla="*/ 2429812 w 4742389"/>
              <a:gd name="connsiteY232" fmla="*/ 1318391 h 1526213"/>
              <a:gd name="connsiteX233" fmla="*/ 2492367 w 4742389"/>
              <a:gd name="connsiteY233" fmla="*/ 1311149 h 1526213"/>
              <a:gd name="connsiteX234" fmla="*/ 2475699 w 4742389"/>
              <a:gd name="connsiteY234" fmla="*/ 1311911 h 1526213"/>
              <a:gd name="connsiteX235" fmla="*/ 2447182 w 4742389"/>
              <a:gd name="connsiteY235" fmla="*/ 1319055 h 1526213"/>
              <a:gd name="connsiteX236" fmla="*/ 2465084 w 4742389"/>
              <a:gd name="connsiteY236" fmla="*/ 1319393 h 1526213"/>
              <a:gd name="connsiteX237" fmla="*/ 2551323 w 4742389"/>
              <a:gd name="connsiteY237" fmla="*/ 1308454 h 1526213"/>
              <a:gd name="connsiteX238" fmla="*/ 2516377 w 4742389"/>
              <a:gd name="connsiteY238" fmla="*/ 1310052 h 1526213"/>
              <a:gd name="connsiteX239" fmla="*/ 2483691 w 4742389"/>
              <a:gd name="connsiteY239" fmla="*/ 1319745 h 1526213"/>
              <a:gd name="connsiteX240" fmla="*/ 2512904 w 4742389"/>
              <a:gd name="connsiteY240" fmla="*/ 1320298 h 1526213"/>
              <a:gd name="connsiteX241" fmla="*/ 2521016 w 4742389"/>
              <a:gd name="connsiteY241" fmla="*/ 1317797 h 1526213"/>
              <a:gd name="connsiteX242" fmla="*/ 2549989 w 4742389"/>
              <a:gd name="connsiteY242" fmla="*/ 1308865 h 1526213"/>
              <a:gd name="connsiteX243" fmla="*/ 2604968 w 4742389"/>
              <a:gd name="connsiteY243" fmla="*/ 1306003 h 1526213"/>
              <a:gd name="connsiteX244" fmla="*/ 2572584 w 4742389"/>
              <a:gd name="connsiteY244" fmla="*/ 1307483 h 1526213"/>
              <a:gd name="connsiteX245" fmla="*/ 2564691 w 4742389"/>
              <a:gd name="connsiteY245" fmla="*/ 1310119 h 1526213"/>
              <a:gd name="connsiteX246" fmla="*/ 2530587 w 4742389"/>
              <a:gd name="connsiteY246" fmla="*/ 1320632 h 1526213"/>
              <a:gd name="connsiteX247" fmla="*/ 2560448 w 4742389"/>
              <a:gd name="connsiteY247" fmla="*/ 1321197 h 1526213"/>
              <a:gd name="connsiteX248" fmla="*/ 2573132 w 4742389"/>
              <a:gd name="connsiteY248" fmla="*/ 1316961 h 1526213"/>
              <a:gd name="connsiteX249" fmla="*/ 2585331 w 4742389"/>
              <a:gd name="connsiteY249" fmla="*/ 1312888 h 1526213"/>
              <a:gd name="connsiteX250" fmla="*/ 2653426 w 4742389"/>
              <a:gd name="connsiteY250" fmla="*/ 1303788 h 1526213"/>
              <a:gd name="connsiteX251" fmla="*/ 2624288 w 4742389"/>
              <a:gd name="connsiteY251" fmla="*/ 1305120 h 1526213"/>
              <a:gd name="connsiteX252" fmla="*/ 2587833 w 4742389"/>
              <a:gd name="connsiteY252" fmla="*/ 1317902 h 1526213"/>
              <a:gd name="connsiteX253" fmla="*/ 2577026 w 4742389"/>
              <a:gd name="connsiteY253" fmla="*/ 1321510 h 1526213"/>
              <a:gd name="connsiteX254" fmla="*/ 2606011 w 4742389"/>
              <a:gd name="connsiteY254" fmla="*/ 1322059 h 1526213"/>
              <a:gd name="connsiteX255" fmla="*/ 2609795 w 4742389"/>
              <a:gd name="connsiteY255" fmla="*/ 1320600 h 1526213"/>
              <a:gd name="connsiteX256" fmla="*/ 2488093 w 4742389"/>
              <a:gd name="connsiteY256" fmla="*/ 1303682 h 1526213"/>
              <a:gd name="connsiteX257" fmla="*/ 2455475 w 4742389"/>
              <a:gd name="connsiteY257" fmla="*/ 1307276 h 1526213"/>
              <a:gd name="connsiteX258" fmla="*/ 2454047 w 4742389"/>
              <a:gd name="connsiteY258" fmla="*/ 1307576 h 1526213"/>
              <a:gd name="connsiteX259" fmla="*/ 2477878 w 4742389"/>
              <a:gd name="connsiteY259" fmla="*/ 1306350 h 1526213"/>
              <a:gd name="connsiteX260" fmla="*/ 2479861 w 4742389"/>
              <a:gd name="connsiteY260" fmla="*/ 1305853 h 1526213"/>
              <a:gd name="connsiteX261" fmla="*/ 2533705 w 4742389"/>
              <a:gd name="connsiteY261" fmla="*/ 1298657 h 1526213"/>
              <a:gd name="connsiteX262" fmla="*/ 2524604 w 4742389"/>
              <a:gd name="connsiteY262" fmla="*/ 1299659 h 1526213"/>
              <a:gd name="connsiteX263" fmla="*/ 2503073 w 4742389"/>
              <a:gd name="connsiteY263" fmla="*/ 1305053 h 1526213"/>
              <a:gd name="connsiteX264" fmla="*/ 2514481 w 4742389"/>
              <a:gd name="connsiteY264" fmla="*/ 1304466 h 1526213"/>
              <a:gd name="connsiteX265" fmla="*/ 2605028 w 4742389"/>
              <a:gd name="connsiteY265" fmla="*/ 1290798 h 1526213"/>
              <a:gd name="connsiteX266" fmla="*/ 2567269 w 4742389"/>
              <a:gd name="connsiteY266" fmla="*/ 1294959 h 1526213"/>
              <a:gd name="connsiteX267" fmla="*/ 2539563 w 4742389"/>
              <a:gd name="connsiteY267" fmla="*/ 1303175 h 1526213"/>
              <a:gd name="connsiteX268" fmla="*/ 2573141 w 4742389"/>
              <a:gd name="connsiteY268" fmla="*/ 1301447 h 1526213"/>
              <a:gd name="connsiteX269" fmla="*/ 2660687 w 4742389"/>
              <a:gd name="connsiteY269" fmla="*/ 1284666 h 1526213"/>
              <a:gd name="connsiteX270" fmla="*/ 2631170 w 4742389"/>
              <a:gd name="connsiteY270" fmla="*/ 1287918 h 1526213"/>
              <a:gd name="connsiteX271" fmla="*/ 2593847 w 4742389"/>
              <a:gd name="connsiteY271" fmla="*/ 1300382 h 1526213"/>
              <a:gd name="connsiteX272" fmla="*/ 2625671 w 4742389"/>
              <a:gd name="connsiteY272" fmla="*/ 1298744 h 1526213"/>
              <a:gd name="connsiteX273" fmla="*/ 2635381 w 4742389"/>
              <a:gd name="connsiteY273" fmla="*/ 1295340 h 1526213"/>
              <a:gd name="connsiteX274" fmla="*/ 2718032 w 4742389"/>
              <a:gd name="connsiteY274" fmla="*/ 1278348 h 1526213"/>
              <a:gd name="connsiteX275" fmla="*/ 2688577 w 4742389"/>
              <a:gd name="connsiteY275" fmla="*/ 1281593 h 1526213"/>
              <a:gd name="connsiteX276" fmla="*/ 2685430 w 4742389"/>
              <a:gd name="connsiteY276" fmla="*/ 1282805 h 1526213"/>
              <a:gd name="connsiteX277" fmla="*/ 2644928 w 4742389"/>
              <a:gd name="connsiteY277" fmla="*/ 1297753 h 1526213"/>
              <a:gd name="connsiteX278" fmla="*/ 2672812 w 4742389"/>
              <a:gd name="connsiteY278" fmla="*/ 1296318 h 1526213"/>
              <a:gd name="connsiteX279" fmla="*/ 2707393 w 4742389"/>
              <a:gd name="connsiteY279" fmla="*/ 1282993 h 1526213"/>
              <a:gd name="connsiteX280" fmla="*/ 2664685 w 4742389"/>
              <a:gd name="connsiteY280" fmla="*/ 1270749 h 1526213"/>
              <a:gd name="connsiteX281" fmla="*/ 2629561 w 4742389"/>
              <a:gd name="connsiteY281" fmla="*/ 1276485 h 1526213"/>
              <a:gd name="connsiteX282" fmla="*/ 2605034 w 4742389"/>
              <a:gd name="connsiteY282" fmla="*/ 1283759 h 1526213"/>
              <a:gd name="connsiteX283" fmla="*/ 2636153 w 4742389"/>
              <a:gd name="connsiteY283" fmla="*/ 1280404 h 1526213"/>
              <a:gd name="connsiteX284" fmla="*/ 2659785 w 4742389"/>
              <a:gd name="connsiteY284" fmla="*/ 1272512 h 1526213"/>
              <a:gd name="connsiteX285" fmla="*/ 2721202 w 4742389"/>
              <a:gd name="connsiteY285" fmla="*/ 1261521 h 1526213"/>
              <a:gd name="connsiteX286" fmla="*/ 2699701 w 4742389"/>
              <a:gd name="connsiteY286" fmla="*/ 1265032 h 1526213"/>
              <a:gd name="connsiteX287" fmla="*/ 2662287 w 4742389"/>
              <a:gd name="connsiteY287" fmla="*/ 1277526 h 1526213"/>
              <a:gd name="connsiteX288" fmla="*/ 2662020 w 4742389"/>
              <a:gd name="connsiteY288" fmla="*/ 1277615 h 1526213"/>
              <a:gd name="connsiteX289" fmla="*/ 2682683 w 4742389"/>
              <a:gd name="connsiteY289" fmla="*/ 1275388 h 1526213"/>
              <a:gd name="connsiteX290" fmla="*/ 2682927 w 4742389"/>
              <a:gd name="connsiteY290" fmla="*/ 1275285 h 1526213"/>
              <a:gd name="connsiteX291" fmla="*/ 2714384 w 4742389"/>
              <a:gd name="connsiteY291" fmla="*/ 1252876 h 1526213"/>
              <a:gd name="connsiteX292" fmla="*/ 2705116 w 4742389"/>
              <a:gd name="connsiteY292" fmla="*/ 1254824 h 1526213"/>
              <a:gd name="connsiteX293" fmla="*/ 2681292 w 4742389"/>
              <a:gd name="connsiteY293" fmla="*/ 1261251 h 1526213"/>
              <a:gd name="connsiteX294" fmla="*/ 2699013 w 4742389"/>
              <a:gd name="connsiteY294" fmla="*/ 1258404 h 1526213"/>
              <a:gd name="connsiteX295" fmla="*/ 2777684 w 4742389"/>
              <a:gd name="connsiteY295" fmla="*/ 1252298 h 1526213"/>
              <a:gd name="connsiteX296" fmla="*/ 2754993 w 4742389"/>
              <a:gd name="connsiteY296" fmla="*/ 1256003 h 1526213"/>
              <a:gd name="connsiteX297" fmla="*/ 2726604 w 4742389"/>
              <a:gd name="connsiteY297" fmla="*/ 1266942 h 1526213"/>
              <a:gd name="connsiteX298" fmla="*/ 2713229 w 4742389"/>
              <a:gd name="connsiteY298" fmla="*/ 1272095 h 1526213"/>
              <a:gd name="connsiteX299" fmla="*/ 2738617 w 4742389"/>
              <a:gd name="connsiteY299" fmla="*/ 1269358 h 1526213"/>
              <a:gd name="connsiteX300" fmla="*/ 2763818 w 4742389"/>
              <a:gd name="connsiteY300" fmla="*/ 1258353 h 1526213"/>
              <a:gd name="connsiteX301" fmla="*/ 2786235 w 4742389"/>
              <a:gd name="connsiteY301" fmla="*/ 1237780 h 1526213"/>
              <a:gd name="connsiteX302" fmla="*/ 2770055 w 4742389"/>
              <a:gd name="connsiteY302" fmla="*/ 1241179 h 1526213"/>
              <a:gd name="connsiteX303" fmla="*/ 2764899 w 4742389"/>
              <a:gd name="connsiteY303" fmla="*/ 1243082 h 1526213"/>
              <a:gd name="connsiteX304" fmla="*/ 2759884 w 4742389"/>
              <a:gd name="connsiteY304" fmla="*/ 1244933 h 1526213"/>
              <a:gd name="connsiteX305" fmla="*/ 2738576 w 4742389"/>
              <a:gd name="connsiteY305" fmla="*/ 1252049 h 1526213"/>
              <a:gd name="connsiteX306" fmla="*/ 2754778 w 4742389"/>
              <a:gd name="connsiteY306" fmla="*/ 1249447 h 1526213"/>
              <a:gd name="connsiteX307" fmla="*/ 2768325 w 4742389"/>
              <a:gd name="connsiteY307" fmla="*/ 1244575 h 1526213"/>
              <a:gd name="connsiteX308" fmla="*/ 2780524 w 4742389"/>
              <a:gd name="connsiteY308" fmla="*/ 1240188 h 1526213"/>
              <a:gd name="connsiteX309" fmla="*/ 2841726 w 4742389"/>
              <a:gd name="connsiteY309" fmla="*/ 1224878 h 1526213"/>
              <a:gd name="connsiteX310" fmla="*/ 2815804 w 4742389"/>
              <a:gd name="connsiteY310" fmla="*/ 1231377 h 1526213"/>
              <a:gd name="connsiteX311" fmla="*/ 2784148 w 4742389"/>
              <a:gd name="connsiteY311" fmla="*/ 1244729 h 1526213"/>
              <a:gd name="connsiteX312" fmla="*/ 2801257 w 4742389"/>
              <a:gd name="connsiteY312" fmla="*/ 1241981 h 1526213"/>
              <a:gd name="connsiteX313" fmla="*/ 2801350 w 4742389"/>
              <a:gd name="connsiteY313" fmla="*/ 1241963 h 1526213"/>
              <a:gd name="connsiteX314" fmla="*/ 2803467 w 4742389"/>
              <a:gd name="connsiteY314" fmla="*/ 1241039 h 1526213"/>
              <a:gd name="connsiteX315" fmla="*/ 2804992 w 4742389"/>
              <a:gd name="connsiteY315" fmla="*/ 1240373 h 1526213"/>
              <a:gd name="connsiteX316" fmla="*/ 2818081 w 4742389"/>
              <a:gd name="connsiteY316" fmla="*/ 1224347 h 1526213"/>
              <a:gd name="connsiteX317" fmla="*/ 2809074 w 4742389"/>
              <a:gd name="connsiteY317" fmla="*/ 1226777 h 1526213"/>
              <a:gd name="connsiteX318" fmla="*/ 2806401 w 4742389"/>
              <a:gd name="connsiteY318" fmla="*/ 1227763 h 1526213"/>
              <a:gd name="connsiteX319" fmla="*/ 2808931 w 4742389"/>
              <a:gd name="connsiteY319" fmla="*/ 1227227 h 1526213"/>
              <a:gd name="connsiteX320" fmla="*/ 2814340 w 4742389"/>
              <a:gd name="connsiteY320" fmla="*/ 1225925 h 1526213"/>
              <a:gd name="connsiteX321" fmla="*/ 2887025 w 4742389"/>
              <a:gd name="connsiteY321" fmla="*/ 1203951 h 1526213"/>
              <a:gd name="connsiteX322" fmla="*/ 2865952 w 4742389"/>
              <a:gd name="connsiteY322" fmla="*/ 1210224 h 1526213"/>
              <a:gd name="connsiteX323" fmla="*/ 2847860 w 4742389"/>
              <a:gd name="connsiteY323" fmla="*/ 1217855 h 1526213"/>
              <a:gd name="connsiteX324" fmla="*/ 2867883 w 4742389"/>
              <a:gd name="connsiteY324" fmla="*/ 1213035 h 1526213"/>
              <a:gd name="connsiteX325" fmla="*/ 2880030 w 4742389"/>
              <a:gd name="connsiteY325" fmla="*/ 1207271 h 1526213"/>
              <a:gd name="connsiteX326" fmla="*/ 2935978 w 4742389"/>
              <a:gd name="connsiteY326" fmla="*/ 1180577 h 1526213"/>
              <a:gd name="connsiteX327" fmla="*/ 2930627 w 4742389"/>
              <a:gd name="connsiteY327" fmla="*/ 1182438 h 1526213"/>
              <a:gd name="connsiteX328" fmla="*/ 2923762 w 4742389"/>
              <a:gd name="connsiteY328" fmla="*/ 1185400 h 1526213"/>
              <a:gd name="connsiteX329" fmla="*/ 2929226 w 4742389"/>
              <a:gd name="connsiteY329" fmla="*/ 1183808 h 1526213"/>
              <a:gd name="connsiteX330" fmla="*/ 4742389 w 4742389"/>
              <a:gd name="connsiteY330" fmla="*/ 0 h 1526213"/>
              <a:gd name="connsiteX331" fmla="*/ 4742389 w 4742389"/>
              <a:gd name="connsiteY331" fmla="*/ 9182 h 1526213"/>
              <a:gd name="connsiteX332" fmla="*/ 4733821 w 4742389"/>
              <a:gd name="connsiteY332" fmla="*/ 11262 h 1526213"/>
              <a:gd name="connsiteX333" fmla="*/ 4636847 w 4742389"/>
              <a:gd name="connsiteY333" fmla="*/ 46988 h 1526213"/>
              <a:gd name="connsiteX334" fmla="*/ 4273980 w 4742389"/>
              <a:gd name="connsiteY334" fmla="*/ 252571 h 1526213"/>
              <a:gd name="connsiteX335" fmla="*/ 3953656 w 4742389"/>
              <a:gd name="connsiteY335" fmla="*/ 523339 h 1526213"/>
              <a:gd name="connsiteX336" fmla="*/ 3876077 w 4742389"/>
              <a:gd name="connsiteY336" fmla="*/ 593538 h 1526213"/>
              <a:gd name="connsiteX337" fmla="*/ 3836037 w 4742389"/>
              <a:gd name="connsiteY337" fmla="*/ 626130 h 1526213"/>
              <a:gd name="connsiteX338" fmla="*/ 3795996 w 4742389"/>
              <a:gd name="connsiteY338" fmla="*/ 661230 h 1526213"/>
              <a:gd name="connsiteX339" fmla="*/ 3628326 w 4742389"/>
              <a:gd name="connsiteY339" fmla="*/ 789093 h 1526213"/>
              <a:gd name="connsiteX340" fmla="*/ 3455651 w 4742389"/>
              <a:gd name="connsiteY340" fmla="*/ 905673 h 1526213"/>
              <a:gd name="connsiteX341" fmla="*/ 3335376 w 4742389"/>
              <a:gd name="connsiteY341" fmla="*/ 978473 h 1526213"/>
              <a:gd name="connsiteX342" fmla="*/ 3432730 w 4742389"/>
              <a:gd name="connsiteY342" fmla="*/ 925262 h 1526213"/>
              <a:gd name="connsiteX343" fmla="*/ 3608841 w 4742389"/>
              <a:gd name="connsiteY343" fmla="*/ 816526 h 1526213"/>
              <a:gd name="connsiteX344" fmla="*/ 3776507 w 4742389"/>
              <a:gd name="connsiteY344" fmla="*/ 696196 h 1526213"/>
              <a:gd name="connsiteX345" fmla="*/ 3941670 w 4742389"/>
              <a:gd name="connsiteY345" fmla="*/ 568345 h 1526213"/>
              <a:gd name="connsiteX346" fmla="*/ 4104331 w 4742389"/>
              <a:gd name="connsiteY346" fmla="*/ 443001 h 1526213"/>
              <a:gd name="connsiteX347" fmla="*/ 4274499 w 4742389"/>
              <a:gd name="connsiteY347" fmla="*/ 325178 h 1526213"/>
              <a:gd name="connsiteX348" fmla="*/ 4652372 w 4742389"/>
              <a:gd name="connsiteY348" fmla="*/ 149697 h 1526213"/>
              <a:gd name="connsiteX349" fmla="*/ 4742389 w 4742389"/>
              <a:gd name="connsiteY349" fmla="*/ 128066 h 1526213"/>
              <a:gd name="connsiteX350" fmla="*/ 4742389 w 4742389"/>
              <a:gd name="connsiteY350" fmla="*/ 138430 h 1526213"/>
              <a:gd name="connsiteX351" fmla="*/ 4654875 w 4742389"/>
              <a:gd name="connsiteY351" fmla="*/ 159724 h 1526213"/>
              <a:gd name="connsiteX352" fmla="*/ 4279504 w 4742389"/>
              <a:gd name="connsiteY352" fmla="*/ 332699 h 1526213"/>
              <a:gd name="connsiteX353" fmla="*/ 4109336 w 4742389"/>
              <a:gd name="connsiteY353" fmla="*/ 448015 h 1526213"/>
              <a:gd name="connsiteX354" fmla="*/ 3946675 w 4742389"/>
              <a:gd name="connsiteY354" fmla="*/ 575866 h 1526213"/>
              <a:gd name="connsiteX355" fmla="*/ 3781512 w 4742389"/>
              <a:gd name="connsiteY355" fmla="*/ 703717 h 1526213"/>
              <a:gd name="connsiteX356" fmla="*/ 3611344 w 4742389"/>
              <a:gd name="connsiteY356" fmla="*/ 821540 h 1526213"/>
              <a:gd name="connsiteX357" fmla="*/ 3253491 w 4742389"/>
              <a:gd name="connsiteY357" fmla="*/ 1032117 h 1526213"/>
              <a:gd name="connsiteX358" fmla="*/ 3191695 w 4742389"/>
              <a:gd name="connsiteY358" fmla="*/ 1062445 h 1526213"/>
              <a:gd name="connsiteX359" fmla="*/ 3232851 w 4742389"/>
              <a:gd name="connsiteY359" fmla="*/ 1044362 h 1526213"/>
              <a:gd name="connsiteX360" fmla="*/ 3593207 w 4742389"/>
              <a:gd name="connsiteY360" fmla="*/ 853819 h 1526213"/>
              <a:gd name="connsiteX361" fmla="*/ 3765877 w 4742389"/>
              <a:gd name="connsiteY361" fmla="*/ 743505 h 1526213"/>
              <a:gd name="connsiteX362" fmla="*/ 3936045 w 4742389"/>
              <a:gd name="connsiteY362" fmla="*/ 628177 h 1526213"/>
              <a:gd name="connsiteX363" fmla="*/ 4283889 w 4742389"/>
              <a:gd name="connsiteY363" fmla="*/ 410056 h 1526213"/>
              <a:gd name="connsiteX364" fmla="*/ 4671771 w 4742389"/>
              <a:gd name="connsiteY364" fmla="*/ 272163 h 1526213"/>
              <a:gd name="connsiteX365" fmla="*/ 4742389 w 4742389"/>
              <a:gd name="connsiteY365" fmla="*/ 264326 h 1526213"/>
              <a:gd name="connsiteX366" fmla="*/ 4742389 w 4742389"/>
              <a:gd name="connsiteY366" fmla="*/ 273458 h 1526213"/>
              <a:gd name="connsiteX367" fmla="*/ 4671771 w 4742389"/>
              <a:gd name="connsiteY367" fmla="*/ 282192 h 1526213"/>
              <a:gd name="connsiteX368" fmla="*/ 4288893 w 4742389"/>
              <a:gd name="connsiteY368" fmla="*/ 417577 h 1526213"/>
              <a:gd name="connsiteX369" fmla="*/ 3941050 w 4742389"/>
              <a:gd name="connsiteY369" fmla="*/ 633191 h 1526213"/>
              <a:gd name="connsiteX370" fmla="*/ 3770882 w 4742389"/>
              <a:gd name="connsiteY370" fmla="*/ 748520 h 1526213"/>
              <a:gd name="connsiteX371" fmla="*/ 3598212 w 4742389"/>
              <a:gd name="connsiteY371" fmla="*/ 858834 h 1526213"/>
              <a:gd name="connsiteX372" fmla="*/ 3235353 w 4742389"/>
              <a:gd name="connsiteY372" fmla="*/ 1051883 h 1526213"/>
              <a:gd name="connsiteX373" fmla="*/ 3083811 w 4742389"/>
              <a:gd name="connsiteY373" fmla="*/ 1118465 h 1526213"/>
              <a:gd name="connsiteX374" fmla="*/ 3215960 w 4742389"/>
              <a:gd name="connsiteY374" fmla="*/ 1067077 h 1526213"/>
              <a:gd name="connsiteX375" fmla="*/ 3586326 w 4742389"/>
              <a:gd name="connsiteY375" fmla="*/ 896531 h 1526213"/>
              <a:gd name="connsiteX376" fmla="*/ 3761499 w 4742389"/>
              <a:gd name="connsiteY376" fmla="*/ 796211 h 1526213"/>
              <a:gd name="connsiteX377" fmla="*/ 3936672 w 4742389"/>
              <a:gd name="connsiteY377" fmla="*/ 693382 h 1526213"/>
              <a:gd name="connsiteX378" fmla="*/ 4299530 w 4742389"/>
              <a:gd name="connsiteY378" fmla="*/ 507789 h 1526213"/>
              <a:gd name="connsiteX379" fmla="*/ 4492220 w 4742389"/>
              <a:gd name="connsiteY379" fmla="*/ 442581 h 1526213"/>
              <a:gd name="connsiteX380" fmla="*/ 4692418 w 4742389"/>
              <a:gd name="connsiteY380" fmla="*/ 407468 h 1526213"/>
              <a:gd name="connsiteX381" fmla="*/ 4742389 w 4742389"/>
              <a:gd name="connsiteY381" fmla="*/ 407468 h 1526213"/>
              <a:gd name="connsiteX382" fmla="*/ 4742389 w 4742389"/>
              <a:gd name="connsiteY382" fmla="*/ 415145 h 1526213"/>
              <a:gd name="connsiteX383" fmla="*/ 4692418 w 4742389"/>
              <a:gd name="connsiteY383" fmla="*/ 414992 h 1526213"/>
              <a:gd name="connsiteX384" fmla="*/ 4494723 w 4742389"/>
              <a:gd name="connsiteY384" fmla="*/ 450105 h 1526213"/>
              <a:gd name="connsiteX385" fmla="*/ 4302033 w 4742389"/>
              <a:gd name="connsiteY385" fmla="*/ 515313 h 1526213"/>
              <a:gd name="connsiteX386" fmla="*/ 3941677 w 4742389"/>
              <a:gd name="connsiteY386" fmla="*/ 698398 h 1526213"/>
              <a:gd name="connsiteX387" fmla="*/ 3766504 w 4742389"/>
              <a:gd name="connsiteY387" fmla="*/ 803735 h 1526213"/>
              <a:gd name="connsiteX388" fmla="*/ 3588828 w 4742389"/>
              <a:gd name="connsiteY388" fmla="*/ 904056 h 1526213"/>
              <a:gd name="connsiteX389" fmla="*/ 3218463 w 4742389"/>
              <a:gd name="connsiteY389" fmla="*/ 1074601 h 1526213"/>
              <a:gd name="connsiteX390" fmla="*/ 3029409 w 4742389"/>
              <a:gd name="connsiteY390" fmla="*/ 1148078 h 1526213"/>
              <a:gd name="connsiteX391" fmla="*/ 2999014 w 4742389"/>
              <a:gd name="connsiteY391" fmla="*/ 1158650 h 1526213"/>
              <a:gd name="connsiteX392" fmla="*/ 2973916 w 4742389"/>
              <a:gd name="connsiteY392" fmla="*/ 1170786 h 1526213"/>
              <a:gd name="connsiteX393" fmla="*/ 3013812 w 4742389"/>
              <a:gd name="connsiteY393" fmla="*/ 1159160 h 1526213"/>
              <a:gd name="connsiteX394" fmla="*/ 3205559 w 4742389"/>
              <a:gd name="connsiteY394" fmla="*/ 1095217 h 1526213"/>
              <a:gd name="connsiteX395" fmla="*/ 3578417 w 4742389"/>
              <a:gd name="connsiteY395" fmla="*/ 947271 h 1526213"/>
              <a:gd name="connsiteX396" fmla="*/ 3941266 w 4742389"/>
              <a:gd name="connsiteY396" fmla="*/ 766727 h 1526213"/>
              <a:gd name="connsiteX397" fmla="*/ 4314125 w 4742389"/>
              <a:gd name="connsiteY397" fmla="*/ 613765 h 1526213"/>
              <a:gd name="connsiteX398" fmla="*/ 4511815 w 4742389"/>
              <a:gd name="connsiteY398" fmla="*/ 566122 h 1526213"/>
              <a:gd name="connsiteX399" fmla="*/ 4714510 w 4742389"/>
              <a:gd name="connsiteY399" fmla="*/ 553584 h 1526213"/>
              <a:gd name="connsiteX400" fmla="*/ 4742389 w 4742389"/>
              <a:gd name="connsiteY400" fmla="*/ 555330 h 1526213"/>
              <a:gd name="connsiteX401" fmla="*/ 4742389 w 4742389"/>
              <a:gd name="connsiteY401" fmla="*/ 563161 h 1526213"/>
              <a:gd name="connsiteX402" fmla="*/ 4712007 w 4742389"/>
              <a:gd name="connsiteY402" fmla="*/ 561106 h 1526213"/>
              <a:gd name="connsiteX403" fmla="*/ 4511815 w 4742389"/>
              <a:gd name="connsiteY403" fmla="*/ 573644 h 1526213"/>
              <a:gd name="connsiteX404" fmla="*/ 4316627 w 4742389"/>
              <a:gd name="connsiteY404" fmla="*/ 621288 h 1526213"/>
              <a:gd name="connsiteX405" fmla="*/ 3943769 w 4742389"/>
              <a:gd name="connsiteY405" fmla="*/ 774249 h 1526213"/>
              <a:gd name="connsiteX406" fmla="*/ 3583422 w 4742389"/>
              <a:gd name="connsiteY406" fmla="*/ 952286 h 1526213"/>
              <a:gd name="connsiteX407" fmla="*/ 3208061 w 4742389"/>
              <a:gd name="connsiteY407" fmla="*/ 1102740 h 1526213"/>
              <a:gd name="connsiteX408" fmla="*/ 3015376 w 4742389"/>
              <a:gd name="connsiteY408" fmla="*/ 1165743 h 1526213"/>
              <a:gd name="connsiteX409" fmla="*/ 2934640 w 4742389"/>
              <a:gd name="connsiteY409" fmla="*/ 1189777 h 1526213"/>
              <a:gd name="connsiteX410" fmla="*/ 2905035 w 4742389"/>
              <a:gd name="connsiteY410" fmla="*/ 1204092 h 1526213"/>
              <a:gd name="connsiteX411" fmla="*/ 3004236 w 4742389"/>
              <a:gd name="connsiteY411" fmla="*/ 1180211 h 1526213"/>
              <a:gd name="connsiteX412" fmla="*/ 3198368 w 4742389"/>
              <a:gd name="connsiteY412" fmla="*/ 1127323 h 1526213"/>
              <a:gd name="connsiteX413" fmla="*/ 3388551 w 4742389"/>
              <a:gd name="connsiteY413" fmla="*/ 1069698 h 1526213"/>
              <a:gd name="connsiteX414" fmla="*/ 3483643 w 4742389"/>
              <a:gd name="connsiteY414" fmla="*/ 1037127 h 1526213"/>
              <a:gd name="connsiteX415" fmla="*/ 3531188 w 4742389"/>
              <a:gd name="connsiteY415" fmla="*/ 1019589 h 1526213"/>
              <a:gd name="connsiteX416" fmla="*/ 3578734 w 4742389"/>
              <a:gd name="connsiteY416" fmla="*/ 1002051 h 1526213"/>
              <a:gd name="connsiteX417" fmla="*/ 3763912 w 4742389"/>
              <a:gd name="connsiteY417" fmla="*/ 926888 h 1526213"/>
              <a:gd name="connsiteX418" fmla="*/ 3949090 w 4742389"/>
              <a:gd name="connsiteY418" fmla="*/ 851725 h 1526213"/>
              <a:gd name="connsiteX419" fmla="*/ 4331959 w 4742389"/>
              <a:gd name="connsiteY419" fmla="*/ 731464 h 1526213"/>
              <a:gd name="connsiteX420" fmla="*/ 4532151 w 4742389"/>
              <a:gd name="connsiteY420" fmla="*/ 698894 h 1526213"/>
              <a:gd name="connsiteX421" fmla="*/ 4732343 w 4742389"/>
              <a:gd name="connsiteY421" fmla="*/ 706410 h 1526213"/>
              <a:gd name="connsiteX422" fmla="*/ 4742389 w 4742389"/>
              <a:gd name="connsiteY422" fmla="*/ 708731 h 1526213"/>
              <a:gd name="connsiteX423" fmla="*/ 4742389 w 4742389"/>
              <a:gd name="connsiteY423" fmla="*/ 716573 h 1526213"/>
              <a:gd name="connsiteX424" fmla="*/ 4732343 w 4742389"/>
              <a:gd name="connsiteY424" fmla="*/ 713926 h 1526213"/>
              <a:gd name="connsiteX425" fmla="*/ 4632248 w 4742389"/>
              <a:gd name="connsiteY425" fmla="*/ 704531 h 1526213"/>
              <a:gd name="connsiteX426" fmla="*/ 4532151 w 4742389"/>
              <a:gd name="connsiteY426" fmla="*/ 706410 h 1526213"/>
              <a:gd name="connsiteX427" fmla="*/ 4334461 w 4742389"/>
              <a:gd name="connsiteY427" fmla="*/ 738981 h 1526213"/>
              <a:gd name="connsiteX428" fmla="*/ 3954095 w 4742389"/>
              <a:gd name="connsiteY428" fmla="*/ 859241 h 1526213"/>
              <a:gd name="connsiteX429" fmla="*/ 3766415 w 4742389"/>
              <a:gd name="connsiteY429" fmla="*/ 934404 h 1526213"/>
              <a:gd name="connsiteX430" fmla="*/ 3581236 w 4742389"/>
              <a:gd name="connsiteY430" fmla="*/ 1007062 h 1526213"/>
              <a:gd name="connsiteX431" fmla="*/ 3533691 w 4742389"/>
              <a:gd name="connsiteY431" fmla="*/ 1027105 h 1526213"/>
              <a:gd name="connsiteX432" fmla="*/ 3486145 w 4742389"/>
              <a:gd name="connsiteY432" fmla="*/ 1044643 h 1526213"/>
              <a:gd name="connsiteX433" fmla="*/ 3391053 w 4742389"/>
              <a:gd name="connsiteY433" fmla="*/ 1074708 h 1526213"/>
              <a:gd name="connsiteX434" fmla="*/ 3200871 w 4742389"/>
              <a:gd name="connsiteY434" fmla="*/ 1134839 h 1526213"/>
              <a:gd name="connsiteX435" fmla="*/ 2877196 w 4742389"/>
              <a:gd name="connsiteY435" fmla="*/ 1215985 h 1526213"/>
              <a:gd name="connsiteX436" fmla="*/ 2875102 w 4742389"/>
              <a:gd name="connsiteY436" fmla="*/ 1216868 h 1526213"/>
              <a:gd name="connsiteX437" fmla="*/ 2855043 w 4742389"/>
              <a:gd name="connsiteY437" fmla="*/ 1225330 h 1526213"/>
              <a:gd name="connsiteX438" fmla="*/ 2832458 w 4742389"/>
              <a:gd name="connsiteY438" fmla="*/ 1236048 h 1526213"/>
              <a:gd name="connsiteX439" fmla="*/ 3193216 w 4742389"/>
              <a:gd name="connsiteY439" fmla="*/ 1167445 h 1526213"/>
              <a:gd name="connsiteX440" fmla="*/ 3578607 w 4742389"/>
              <a:gd name="connsiteY440" fmla="*/ 1064724 h 1526213"/>
              <a:gd name="connsiteX441" fmla="*/ 3768799 w 4742389"/>
              <a:gd name="connsiteY441" fmla="*/ 1007100 h 1526213"/>
              <a:gd name="connsiteX442" fmla="*/ 3961495 w 4742389"/>
              <a:gd name="connsiteY442" fmla="*/ 946970 h 1526213"/>
              <a:gd name="connsiteX443" fmla="*/ 4349388 w 4742389"/>
              <a:gd name="connsiteY443" fmla="*/ 856776 h 1526213"/>
              <a:gd name="connsiteX444" fmla="*/ 4648871 w 4742389"/>
              <a:gd name="connsiteY444" fmla="*/ 848673 h 1526213"/>
              <a:gd name="connsiteX445" fmla="*/ 4742389 w 4742389"/>
              <a:gd name="connsiteY445" fmla="*/ 865896 h 1526213"/>
              <a:gd name="connsiteX446" fmla="*/ 4742389 w 4742389"/>
              <a:gd name="connsiteY446" fmla="*/ 876335 h 1526213"/>
              <a:gd name="connsiteX447" fmla="*/ 4647855 w 4742389"/>
              <a:gd name="connsiteY447" fmla="*/ 857246 h 1526213"/>
              <a:gd name="connsiteX448" fmla="*/ 4549278 w 4742389"/>
              <a:gd name="connsiteY448" fmla="*/ 849886 h 1526213"/>
              <a:gd name="connsiteX449" fmla="*/ 4351891 w 4742389"/>
              <a:gd name="connsiteY449" fmla="*/ 864292 h 1526213"/>
              <a:gd name="connsiteX450" fmla="*/ 3963997 w 4742389"/>
              <a:gd name="connsiteY450" fmla="*/ 951981 h 1526213"/>
              <a:gd name="connsiteX451" fmla="*/ 3771302 w 4742389"/>
              <a:gd name="connsiteY451" fmla="*/ 1012111 h 1526213"/>
              <a:gd name="connsiteX452" fmla="*/ 3581109 w 4742389"/>
              <a:gd name="connsiteY452" fmla="*/ 1072240 h 1526213"/>
              <a:gd name="connsiteX453" fmla="*/ 3195719 w 4742389"/>
              <a:gd name="connsiteY453" fmla="*/ 1172456 h 1526213"/>
              <a:gd name="connsiteX454" fmla="*/ 2809662 w 4742389"/>
              <a:gd name="connsiteY454" fmla="*/ 1246866 h 1526213"/>
              <a:gd name="connsiteX455" fmla="*/ 2807495 w 4742389"/>
              <a:gd name="connsiteY455" fmla="*/ 1247894 h 1526213"/>
              <a:gd name="connsiteX456" fmla="*/ 2761193 w 4742389"/>
              <a:gd name="connsiteY456" fmla="*/ 1266924 h 1526213"/>
              <a:gd name="connsiteX457" fmla="*/ 2797435 w 4742389"/>
              <a:gd name="connsiteY457" fmla="*/ 1263017 h 1526213"/>
              <a:gd name="connsiteX458" fmla="*/ 3192826 w 4742389"/>
              <a:gd name="connsiteY458" fmla="*/ 1212872 h 1526213"/>
              <a:gd name="connsiteX459" fmla="*/ 3388019 w 4742389"/>
              <a:gd name="connsiteY459" fmla="*/ 1180277 h 1526213"/>
              <a:gd name="connsiteX460" fmla="*/ 3485615 w 4742389"/>
              <a:gd name="connsiteY460" fmla="*/ 1160219 h 1526213"/>
              <a:gd name="connsiteX461" fmla="*/ 3583211 w 4742389"/>
              <a:gd name="connsiteY461" fmla="*/ 1140161 h 1526213"/>
              <a:gd name="connsiteX462" fmla="*/ 3778404 w 4742389"/>
              <a:gd name="connsiteY462" fmla="*/ 1095030 h 1526213"/>
              <a:gd name="connsiteX463" fmla="*/ 3971095 w 4742389"/>
              <a:gd name="connsiteY463" fmla="*/ 1049899 h 1526213"/>
              <a:gd name="connsiteX464" fmla="*/ 4366485 w 4742389"/>
              <a:gd name="connsiteY464" fmla="*/ 989724 h 1526213"/>
              <a:gd name="connsiteX465" fmla="*/ 4663850 w 4742389"/>
              <a:gd name="connsiteY465" fmla="*/ 1007354 h 1526213"/>
              <a:gd name="connsiteX466" fmla="*/ 4742389 w 4742389"/>
              <a:gd name="connsiteY466" fmla="*/ 1029966 h 1526213"/>
              <a:gd name="connsiteX467" fmla="*/ 4742389 w 4742389"/>
              <a:gd name="connsiteY467" fmla="*/ 1037999 h 1526213"/>
              <a:gd name="connsiteX468" fmla="*/ 4685532 w 4742389"/>
              <a:gd name="connsiteY468" fmla="*/ 1020809 h 1526213"/>
              <a:gd name="connsiteX469" fmla="*/ 4464786 w 4742389"/>
              <a:gd name="connsiteY469" fmla="*/ 994778 h 1526213"/>
              <a:gd name="connsiteX470" fmla="*/ 4366485 w 4742389"/>
              <a:gd name="connsiteY470" fmla="*/ 997246 h 1526213"/>
              <a:gd name="connsiteX471" fmla="*/ 3973597 w 4742389"/>
              <a:gd name="connsiteY471" fmla="*/ 1057421 h 1526213"/>
              <a:gd name="connsiteX472" fmla="*/ 3778404 w 4742389"/>
              <a:gd name="connsiteY472" fmla="*/ 1102552 h 1526213"/>
              <a:gd name="connsiteX473" fmla="*/ 3585714 w 4742389"/>
              <a:gd name="connsiteY473" fmla="*/ 1147683 h 1526213"/>
              <a:gd name="connsiteX474" fmla="*/ 3488117 w 4742389"/>
              <a:gd name="connsiteY474" fmla="*/ 1167741 h 1526213"/>
              <a:gd name="connsiteX475" fmla="*/ 3390521 w 4742389"/>
              <a:gd name="connsiteY475" fmla="*/ 1187799 h 1526213"/>
              <a:gd name="connsiteX476" fmla="*/ 3192826 w 4742389"/>
              <a:gd name="connsiteY476" fmla="*/ 1220394 h 1526213"/>
              <a:gd name="connsiteX477" fmla="*/ 2797435 w 4742389"/>
              <a:gd name="connsiteY477" fmla="*/ 1269599 h 1526213"/>
              <a:gd name="connsiteX478" fmla="*/ 2739028 w 4742389"/>
              <a:gd name="connsiteY478" fmla="*/ 1276034 h 1526213"/>
              <a:gd name="connsiteX479" fmla="*/ 2722096 w 4742389"/>
              <a:gd name="connsiteY479" fmla="*/ 1282994 h 1526213"/>
              <a:gd name="connsiteX480" fmla="*/ 2709896 w 4742389"/>
              <a:gd name="connsiteY480" fmla="*/ 1288008 h 1526213"/>
              <a:gd name="connsiteX481" fmla="*/ 2691765 w 4742389"/>
              <a:gd name="connsiteY481" fmla="*/ 1295343 h 1526213"/>
              <a:gd name="connsiteX482" fmla="*/ 2795633 w 4742389"/>
              <a:gd name="connsiteY482" fmla="*/ 1289998 h 1526213"/>
              <a:gd name="connsiteX483" fmla="*/ 3193223 w 4742389"/>
              <a:gd name="connsiteY483" fmla="*/ 1267755 h 1526213"/>
              <a:gd name="connsiteX484" fmla="*/ 3390923 w 4742389"/>
              <a:gd name="connsiteY484" fmla="*/ 1250211 h 1526213"/>
              <a:gd name="connsiteX485" fmla="*/ 3588623 w 4742389"/>
              <a:gd name="connsiteY485" fmla="*/ 1225149 h 1526213"/>
              <a:gd name="connsiteX486" fmla="*/ 3981522 w 4742389"/>
              <a:gd name="connsiteY486" fmla="*/ 1164999 h 1526213"/>
              <a:gd name="connsiteX487" fmla="*/ 4181725 w 4742389"/>
              <a:gd name="connsiteY487" fmla="*/ 1142443 h 1526213"/>
              <a:gd name="connsiteX488" fmla="*/ 4379425 w 4742389"/>
              <a:gd name="connsiteY488" fmla="*/ 1129912 h 1526213"/>
              <a:gd name="connsiteX489" fmla="*/ 4579628 w 4742389"/>
              <a:gd name="connsiteY489" fmla="*/ 1147455 h 1526213"/>
              <a:gd name="connsiteX490" fmla="*/ 4677227 w 4742389"/>
              <a:gd name="connsiteY490" fmla="*/ 1167505 h 1526213"/>
              <a:gd name="connsiteX491" fmla="*/ 4742389 w 4742389"/>
              <a:gd name="connsiteY491" fmla="*/ 1188113 h 1526213"/>
              <a:gd name="connsiteX492" fmla="*/ 4742389 w 4742389"/>
              <a:gd name="connsiteY492" fmla="*/ 1197002 h 1526213"/>
              <a:gd name="connsiteX493" fmla="*/ 4674724 w 4742389"/>
              <a:gd name="connsiteY493" fmla="*/ 1175024 h 1526213"/>
              <a:gd name="connsiteX494" fmla="*/ 4577125 w 4742389"/>
              <a:gd name="connsiteY494" fmla="*/ 1154974 h 1526213"/>
              <a:gd name="connsiteX495" fmla="*/ 4379425 w 4742389"/>
              <a:gd name="connsiteY495" fmla="*/ 1139937 h 1526213"/>
              <a:gd name="connsiteX496" fmla="*/ 4181725 w 4742389"/>
              <a:gd name="connsiteY496" fmla="*/ 1149962 h 1526213"/>
              <a:gd name="connsiteX497" fmla="*/ 3984024 w 4742389"/>
              <a:gd name="connsiteY497" fmla="*/ 1172518 h 1526213"/>
              <a:gd name="connsiteX498" fmla="*/ 3591126 w 4742389"/>
              <a:gd name="connsiteY498" fmla="*/ 1232668 h 1526213"/>
              <a:gd name="connsiteX499" fmla="*/ 3393426 w 4742389"/>
              <a:gd name="connsiteY499" fmla="*/ 1257730 h 1526213"/>
              <a:gd name="connsiteX500" fmla="*/ 3193223 w 4742389"/>
              <a:gd name="connsiteY500" fmla="*/ 1275274 h 1526213"/>
              <a:gd name="connsiteX501" fmla="*/ 2797510 w 4742389"/>
              <a:gd name="connsiteY501" fmla="*/ 1297203 h 1526213"/>
              <a:gd name="connsiteX502" fmla="*/ 2673116 w 4742389"/>
              <a:gd name="connsiteY502" fmla="*/ 1302888 h 1526213"/>
              <a:gd name="connsiteX503" fmla="*/ 2661097 w 4742389"/>
              <a:gd name="connsiteY503" fmla="*/ 1307751 h 1526213"/>
              <a:gd name="connsiteX504" fmla="*/ 2621225 w 4742389"/>
              <a:gd name="connsiteY504" fmla="*/ 1322346 h 1526213"/>
              <a:gd name="connsiteX505" fmla="*/ 2797441 w 4742389"/>
              <a:gd name="connsiteY505" fmla="*/ 1325679 h 1526213"/>
              <a:gd name="connsiteX506" fmla="*/ 3195334 w 4742389"/>
              <a:gd name="connsiteY506" fmla="*/ 1333204 h 1526213"/>
              <a:gd name="connsiteX507" fmla="*/ 3295433 w 4742389"/>
              <a:gd name="connsiteY507" fmla="*/ 1333204 h 1526213"/>
              <a:gd name="connsiteX508" fmla="*/ 3395531 w 4742389"/>
              <a:gd name="connsiteY508" fmla="*/ 1330696 h 1526213"/>
              <a:gd name="connsiteX509" fmla="*/ 3495631 w 4742389"/>
              <a:gd name="connsiteY509" fmla="*/ 1325679 h 1526213"/>
              <a:gd name="connsiteX510" fmla="*/ 3543177 w 4742389"/>
              <a:gd name="connsiteY510" fmla="*/ 1323171 h 1526213"/>
              <a:gd name="connsiteX511" fmla="*/ 3593227 w 4742389"/>
              <a:gd name="connsiteY511" fmla="*/ 1320662 h 1526213"/>
              <a:gd name="connsiteX512" fmla="*/ 3991120 w 4742389"/>
              <a:gd name="connsiteY512" fmla="*/ 1290561 h 1526213"/>
              <a:gd name="connsiteX513" fmla="*/ 4188815 w 4742389"/>
              <a:gd name="connsiteY513" fmla="*/ 1278019 h 1526213"/>
              <a:gd name="connsiteX514" fmla="*/ 4389013 w 4742389"/>
              <a:gd name="connsiteY514" fmla="*/ 1278019 h 1526213"/>
              <a:gd name="connsiteX515" fmla="*/ 4586709 w 4742389"/>
              <a:gd name="connsiteY515" fmla="*/ 1303103 h 1526213"/>
              <a:gd name="connsiteX516" fmla="*/ 4636758 w 4742389"/>
              <a:gd name="connsiteY516" fmla="*/ 1313137 h 1526213"/>
              <a:gd name="connsiteX517" fmla="*/ 4684305 w 4742389"/>
              <a:gd name="connsiteY517" fmla="*/ 1328188 h 1526213"/>
              <a:gd name="connsiteX518" fmla="*/ 4739281 w 4742389"/>
              <a:gd name="connsiteY518" fmla="*/ 1342690 h 1526213"/>
              <a:gd name="connsiteX519" fmla="*/ 4742389 w 4742389"/>
              <a:gd name="connsiteY519" fmla="*/ 1343510 h 1526213"/>
              <a:gd name="connsiteX520" fmla="*/ 4742389 w 4742389"/>
              <a:gd name="connsiteY520" fmla="*/ 1352843 h 1526213"/>
              <a:gd name="connsiteX521" fmla="*/ 4722977 w 4742389"/>
              <a:gd name="connsiteY521" fmla="*/ 1347354 h 1526213"/>
              <a:gd name="connsiteX522" fmla="*/ 4681803 w 4742389"/>
              <a:gd name="connsiteY522" fmla="*/ 1335713 h 1526213"/>
              <a:gd name="connsiteX523" fmla="*/ 4634255 w 4742389"/>
              <a:gd name="connsiteY523" fmla="*/ 1323171 h 1526213"/>
              <a:gd name="connsiteX524" fmla="*/ 4586709 w 4742389"/>
              <a:gd name="connsiteY524" fmla="*/ 1310628 h 1526213"/>
              <a:gd name="connsiteX525" fmla="*/ 4389013 w 4742389"/>
              <a:gd name="connsiteY525" fmla="*/ 1285544 h 1526213"/>
              <a:gd name="connsiteX526" fmla="*/ 4190067 w 4742389"/>
              <a:gd name="connsiteY526" fmla="*/ 1285230 h 1526213"/>
              <a:gd name="connsiteX527" fmla="*/ 3991120 w 4742389"/>
              <a:gd name="connsiteY527" fmla="*/ 1298086 h 1526213"/>
              <a:gd name="connsiteX528" fmla="*/ 3593227 w 4742389"/>
              <a:gd name="connsiteY528" fmla="*/ 1328188 h 1526213"/>
              <a:gd name="connsiteX529" fmla="*/ 3545680 w 4742389"/>
              <a:gd name="connsiteY529" fmla="*/ 1330696 h 1526213"/>
              <a:gd name="connsiteX530" fmla="*/ 3495631 w 4742389"/>
              <a:gd name="connsiteY530" fmla="*/ 1333204 h 1526213"/>
              <a:gd name="connsiteX531" fmla="*/ 3395531 w 4742389"/>
              <a:gd name="connsiteY531" fmla="*/ 1338221 h 1526213"/>
              <a:gd name="connsiteX532" fmla="*/ 3295433 w 4742389"/>
              <a:gd name="connsiteY532" fmla="*/ 1340730 h 1526213"/>
              <a:gd name="connsiteX533" fmla="*/ 3195334 w 4742389"/>
              <a:gd name="connsiteY533" fmla="*/ 1340730 h 1526213"/>
              <a:gd name="connsiteX534" fmla="*/ 2797441 w 4742389"/>
              <a:gd name="connsiteY534" fmla="*/ 1332264 h 1526213"/>
              <a:gd name="connsiteX535" fmla="*/ 2603375 w 4742389"/>
              <a:gd name="connsiteY535" fmla="*/ 1329052 h 1526213"/>
              <a:gd name="connsiteX536" fmla="*/ 2557030 w 4742389"/>
              <a:gd name="connsiteY536" fmla="*/ 1346910 h 1526213"/>
              <a:gd name="connsiteX537" fmla="*/ 2602614 w 4742389"/>
              <a:gd name="connsiteY537" fmla="*/ 1350303 h 1526213"/>
              <a:gd name="connsiteX538" fmla="*/ 3198382 w 4742389"/>
              <a:gd name="connsiteY538" fmla="*/ 1408131 h 1526213"/>
              <a:gd name="connsiteX539" fmla="*/ 3248430 w 4742389"/>
              <a:gd name="connsiteY539" fmla="*/ 1413146 h 1526213"/>
              <a:gd name="connsiteX540" fmla="*/ 3298479 w 4742389"/>
              <a:gd name="connsiteY540" fmla="*/ 1415654 h 1526213"/>
              <a:gd name="connsiteX541" fmla="*/ 3398575 w 4742389"/>
              <a:gd name="connsiteY541" fmla="*/ 1420669 h 1526213"/>
              <a:gd name="connsiteX542" fmla="*/ 3498671 w 4742389"/>
              <a:gd name="connsiteY542" fmla="*/ 1423176 h 1526213"/>
              <a:gd name="connsiteX543" fmla="*/ 3598767 w 4742389"/>
              <a:gd name="connsiteY543" fmla="*/ 1425683 h 1526213"/>
              <a:gd name="connsiteX544" fmla="*/ 3996650 w 4742389"/>
              <a:gd name="connsiteY544" fmla="*/ 1420669 h 1526213"/>
              <a:gd name="connsiteX545" fmla="*/ 4196843 w 4742389"/>
              <a:gd name="connsiteY545" fmla="*/ 1418161 h 1526213"/>
              <a:gd name="connsiteX546" fmla="*/ 4397035 w 4742389"/>
              <a:gd name="connsiteY546" fmla="*/ 1428191 h 1526213"/>
              <a:gd name="connsiteX547" fmla="*/ 4594726 w 4742389"/>
              <a:gd name="connsiteY547" fmla="*/ 1458280 h 1526213"/>
              <a:gd name="connsiteX548" fmla="*/ 4709016 w 4742389"/>
              <a:gd name="connsiteY548" fmla="*/ 1480025 h 1526213"/>
              <a:gd name="connsiteX549" fmla="*/ 4742389 w 4742389"/>
              <a:gd name="connsiteY549" fmla="*/ 1486374 h 1526213"/>
              <a:gd name="connsiteX550" fmla="*/ 4742389 w 4742389"/>
              <a:gd name="connsiteY550" fmla="*/ 1494257 h 1526213"/>
              <a:gd name="connsiteX551" fmla="*/ 4677071 w 4742389"/>
              <a:gd name="connsiteY551" fmla="*/ 1481670 h 1526213"/>
              <a:gd name="connsiteX552" fmla="*/ 4594726 w 4742389"/>
              <a:gd name="connsiteY552" fmla="*/ 1465803 h 1526213"/>
              <a:gd name="connsiteX553" fmla="*/ 4397035 w 4742389"/>
              <a:gd name="connsiteY553" fmla="*/ 1435713 h 1526213"/>
              <a:gd name="connsiteX554" fmla="*/ 4196843 w 4742389"/>
              <a:gd name="connsiteY554" fmla="*/ 1428191 h 1526213"/>
              <a:gd name="connsiteX555" fmla="*/ 3996650 w 4742389"/>
              <a:gd name="connsiteY555" fmla="*/ 1428191 h 1526213"/>
              <a:gd name="connsiteX556" fmla="*/ 3598767 w 4742389"/>
              <a:gd name="connsiteY556" fmla="*/ 1433206 h 1526213"/>
              <a:gd name="connsiteX557" fmla="*/ 3498671 w 4742389"/>
              <a:gd name="connsiteY557" fmla="*/ 1430698 h 1526213"/>
              <a:gd name="connsiteX558" fmla="*/ 3398575 w 4742389"/>
              <a:gd name="connsiteY558" fmla="*/ 1425683 h 1526213"/>
              <a:gd name="connsiteX559" fmla="*/ 3298479 w 4742389"/>
              <a:gd name="connsiteY559" fmla="*/ 1420669 h 1526213"/>
              <a:gd name="connsiteX560" fmla="*/ 3248430 w 4742389"/>
              <a:gd name="connsiteY560" fmla="*/ 1418161 h 1526213"/>
              <a:gd name="connsiteX561" fmla="*/ 3198382 w 4742389"/>
              <a:gd name="connsiteY561" fmla="*/ 1415654 h 1526213"/>
              <a:gd name="connsiteX562" fmla="*/ 2800499 w 4742389"/>
              <a:gd name="connsiteY562" fmla="*/ 1376161 h 1526213"/>
              <a:gd name="connsiteX563" fmla="*/ 2541482 w 4742389"/>
              <a:gd name="connsiteY563" fmla="*/ 1352901 h 1526213"/>
              <a:gd name="connsiteX564" fmla="*/ 2519845 w 4742389"/>
              <a:gd name="connsiteY564" fmla="*/ 1361238 h 1526213"/>
              <a:gd name="connsiteX565" fmla="*/ 2514698 w 4742389"/>
              <a:gd name="connsiteY565" fmla="*/ 1363221 h 1526213"/>
              <a:gd name="connsiteX566" fmla="*/ 2492236 w 4742389"/>
              <a:gd name="connsiteY566" fmla="*/ 1370889 h 1526213"/>
              <a:gd name="connsiteX567" fmla="*/ 2607863 w 4742389"/>
              <a:gd name="connsiteY567" fmla="*/ 1388382 h 1526213"/>
              <a:gd name="connsiteX568" fmla="*/ 3200510 w 4742389"/>
              <a:gd name="connsiteY568" fmla="*/ 1493846 h 1526213"/>
              <a:gd name="connsiteX569" fmla="*/ 3399467 w 4742389"/>
              <a:gd name="connsiteY569" fmla="*/ 1521123 h 1526213"/>
              <a:gd name="connsiteX570" fmla="*/ 3456135 w 4742389"/>
              <a:gd name="connsiteY570" fmla="*/ 1526213 h 1526213"/>
              <a:gd name="connsiteX571" fmla="*/ 3385974 w 4742389"/>
              <a:gd name="connsiteY571" fmla="*/ 1526213 h 1526213"/>
              <a:gd name="connsiteX572" fmla="*/ 3198007 w 4742389"/>
              <a:gd name="connsiteY572" fmla="*/ 1501370 h 1526213"/>
              <a:gd name="connsiteX573" fmla="*/ 2605712 w 4742389"/>
              <a:gd name="connsiteY573" fmla="*/ 1394849 h 1526213"/>
              <a:gd name="connsiteX574" fmla="*/ 2480242 w 4742389"/>
              <a:gd name="connsiteY574" fmla="*/ 1374984 h 1526213"/>
              <a:gd name="connsiteX575" fmla="*/ 2430316 w 4742389"/>
              <a:gd name="connsiteY575" fmla="*/ 1392028 h 1526213"/>
              <a:gd name="connsiteX576" fmla="*/ 2611703 w 4742389"/>
              <a:gd name="connsiteY576" fmla="*/ 1435223 h 1526213"/>
              <a:gd name="connsiteX577" fmla="*/ 2905401 w 4742389"/>
              <a:gd name="connsiteY577" fmla="*/ 1512588 h 1526213"/>
              <a:gd name="connsiteX578" fmla="*/ 2959386 w 4742389"/>
              <a:gd name="connsiteY578" fmla="*/ 1526213 h 1526213"/>
              <a:gd name="connsiteX579" fmla="*/ 2932531 w 4742389"/>
              <a:gd name="connsiteY579" fmla="*/ 1526213 h 1526213"/>
              <a:gd name="connsiteX580" fmla="*/ 2904301 w 4742389"/>
              <a:gd name="connsiteY580" fmla="*/ 1519009 h 1526213"/>
              <a:gd name="connsiteX581" fmla="*/ 2611351 w 4742389"/>
              <a:gd name="connsiteY581" fmla="*/ 1442394 h 1526213"/>
              <a:gd name="connsiteX582" fmla="*/ 2417339 w 4742389"/>
              <a:gd name="connsiteY582" fmla="*/ 1396458 h 1526213"/>
              <a:gd name="connsiteX583" fmla="*/ 2366634 w 4742389"/>
              <a:gd name="connsiteY583" fmla="*/ 1413767 h 1526213"/>
              <a:gd name="connsiteX584" fmla="*/ 2372405 w 4742389"/>
              <a:gd name="connsiteY584" fmla="*/ 1415502 h 1526213"/>
              <a:gd name="connsiteX585" fmla="*/ 2422456 w 4742389"/>
              <a:gd name="connsiteY585" fmla="*/ 1430541 h 1526213"/>
              <a:gd name="connsiteX586" fmla="*/ 2616442 w 4742389"/>
              <a:gd name="connsiteY586" fmla="*/ 1492383 h 1526213"/>
              <a:gd name="connsiteX587" fmla="*/ 2714577 w 4742389"/>
              <a:gd name="connsiteY587" fmla="*/ 1526213 h 1526213"/>
              <a:gd name="connsiteX588" fmla="*/ 2697232 w 4742389"/>
              <a:gd name="connsiteY588" fmla="*/ 1526213 h 1526213"/>
              <a:gd name="connsiteX589" fmla="*/ 2613979 w 4742389"/>
              <a:gd name="connsiteY589" fmla="*/ 1497435 h 1526213"/>
              <a:gd name="connsiteX590" fmla="*/ 2419954 w 4742389"/>
              <a:gd name="connsiteY590" fmla="*/ 1435554 h 1526213"/>
              <a:gd name="connsiteX591" fmla="*/ 2369903 w 4742389"/>
              <a:gd name="connsiteY591" fmla="*/ 1420515 h 1526213"/>
              <a:gd name="connsiteX592" fmla="*/ 2356905 w 4742389"/>
              <a:gd name="connsiteY592" fmla="*/ 1417089 h 1526213"/>
              <a:gd name="connsiteX593" fmla="*/ 2316294 w 4742389"/>
              <a:gd name="connsiteY593" fmla="*/ 1430952 h 1526213"/>
              <a:gd name="connsiteX594" fmla="*/ 2127719 w 4742389"/>
              <a:gd name="connsiteY594" fmla="*/ 1485932 h 1526213"/>
              <a:gd name="connsiteX595" fmla="*/ 2204876 w 4742389"/>
              <a:gd name="connsiteY595" fmla="*/ 1503785 h 1526213"/>
              <a:gd name="connsiteX596" fmla="*/ 2254923 w 4742389"/>
              <a:gd name="connsiteY596" fmla="*/ 1513821 h 1526213"/>
              <a:gd name="connsiteX597" fmla="*/ 2304970 w 4742389"/>
              <a:gd name="connsiteY597" fmla="*/ 1523857 h 1526213"/>
              <a:gd name="connsiteX598" fmla="*/ 2314134 w 4742389"/>
              <a:gd name="connsiteY598" fmla="*/ 1526213 h 1526213"/>
              <a:gd name="connsiteX599" fmla="*/ 2281838 w 4742389"/>
              <a:gd name="connsiteY599" fmla="*/ 1526213 h 1526213"/>
              <a:gd name="connsiteX600" fmla="*/ 2258677 w 4742389"/>
              <a:gd name="connsiteY600" fmla="*/ 1520407 h 1526213"/>
              <a:gd name="connsiteX601" fmla="*/ 2252421 w 4742389"/>
              <a:gd name="connsiteY601" fmla="*/ 1518839 h 1526213"/>
              <a:gd name="connsiteX602" fmla="*/ 2204876 w 4742389"/>
              <a:gd name="connsiteY602" fmla="*/ 1508803 h 1526213"/>
              <a:gd name="connsiteX603" fmla="*/ 2117153 w 4742389"/>
              <a:gd name="connsiteY603" fmla="*/ 1489013 h 1526213"/>
              <a:gd name="connsiteX604" fmla="*/ 2014436 w 4742389"/>
              <a:gd name="connsiteY604" fmla="*/ 1518961 h 1526213"/>
              <a:gd name="connsiteX605" fmla="*/ 1983833 w 4742389"/>
              <a:gd name="connsiteY605" fmla="*/ 1526213 h 1526213"/>
              <a:gd name="connsiteX606" fmla="*/ 1962561 w 4742389"/>
              <a:gd name="connsiteY606" fmla="*/ 1526213 h 1526213"/>
              <a:gd name="connsiteX607" fmla="*/ 2014304 w 4742389"/>
              <a:gd name="connsiteY607" fmla="*/ 1513946 h 1526213"/>
              <a:gd name="connsiteX608" fmla="*/ 2107222 w 4742389"/>
              <a:gd name="connsiteY608" fmla="*/ 1486773 h 1526213"/>
              <a:gd name="connsiteX609" fmla="*/ 2104782 w 4742389"/>
              <a:gd name="connsiteY609" fmla="*/ 1486222 h 1526213"/>
              <a:gd name="connsiteX610" fmla="*/ 2059080 w 4742389"/>
              <a:gd name="connsiteY610" fmla="*/ 1477998 h 1526213"/>
              <a:gd name="connsiteX611" fmla="*/ 1992309 w 4742389"/>
              <a:gd name="connsiteY611" fmla="*/ 1496203 h 1526213"/>
              <a:gd name="connsiteX612" fmla="*/ 1852191 w 4742389"/>
              <a:gd name="connsiteY612" fmla="*/ 1526213 h 1526213"/>
              <a:gd name="connsiteX613" fmla="*/ 1827090 w 4742389"/>
              <a:gd name="connsiteY613" fmla="*/ 1526213 h 1526213"/>
              <a:gd name="connsiteX614" fmla="*/ 1991566 w 4742389"/>
              <a:gd name="connsiteY614" fmla="*/ 1491190 h 1526213"/>
              <a:gd name="connsiteX615" fmla="*/ 2047515 w 4742389"/>
              <a:gd name="connsiteY615" fmla="*/ 1475916 h 1526213"/>
              <a:gd name="connsiteX616" fmla="*/ 2019390 w 4742389"/>
              <a:gd name="connsiteY616" fmla="*/ 1470855 h 1526213"/>
              <a:gd name="connsiteX617" fmla="*/ 2007191 w 4742389"/>
              <a:gd name="connsiteY617" fmla="*/ 1468660 h 1526213"/>
              <a:gd name="connsiteX618" fmla="*/ 1989537 w 4742389"/>
              <a:gd name="connsiteY618" fmla="*/ 1465988 h 1526213"/>
              <a:gd name="connsiteX619" fmla="*/ 1702379 w 4742389"/>
              <a:gd name="connsiteY619" fmla="*/ 1526213 h 1526213"/>
              <a:gd name="connsiteX620" fmla="*/ 1678465 w 4742389"/>
              <a:gd name="connsiteY620" fmla="*/ 1526213 h 1526213"/>
              <a:gd name="connsiteX621" fmla="*/ 1975510 w 4742389"/>
              <a:gd name="connsiteY621" fmla="*/ 1463865 h 1526213"/>
              <a:gd name="connsiteX622" fmla="*/ 1916849 w 4742389"/>
              <a:gd name="connsiteY622" fmla="*/ 1454987 h 1526213"/>
              <a:gd name="connsiteX623" fmla="*/ 1654418 w 4742389"/>
              <a:gd name="connsiteY623" fmla="*/ 1505979 h 1526213"/>
              <a:gd name="connsiteX624" fmla="*/ 1507673 w 4742389"/>
              <a:gd name="connsiteY624" fmla="*/ 1526213 h 1526213"/>
              <a:gd name="connsiteX625" fmla="*/ 1470857 w 4742389"/>
              <a:gd name="connsiteY625" fmla="*/ 1526213 h 1526213"/>
              <a:gd name="connsiteX626" fmla="*/ 1651916 w 4742389"/>
              <a:gd name="connsiteY626" fmla="*/ 1500963 h 1526213"/>
              <a:gd name="connsiteX627" fmla="*/ 1899571 w 4742389"/>
              <a:gd name="connsiteY627" fmla="*/ 1452372 h 1526213"/>
              <a:gd name="connsiteX628" fmla="*/ 1834242 w 4742389"/>
              <a:gd name="connsiteY628" fmla="*/ 1442485 h 1526213"/>
              <a:gd name="connsiteX629" fmla="*/ 1639052 w 4742389"/>
              <a:gd name="connsiteY629" fmla="*/ 1476367 h 1526213"/>
              <a:gd name="connsiteX630" fmla="*/ 1254290 w 4742389"/>
              <a:gd name="connsiteY630" fmla="*/ 1526213 h 1526213"/>
              <a:gd name="connsiteX631" fmla="*/ 1219068 w 4742389"/>
              <a:gd name="connsiteY631" fmla="*/ 1526213 h 1526213"/>
              <a:gd name="connsiteX632" fmla="*/ 1237416 w 4742389"/>
              <a:gd name="connsiteY632" fmla="*/ 1524638 h 1526213"/>
              <a:gd name="connsiteX633" fmla="*/ 1639052 w 4742389"/>
              <a:gd name="connsiteY633" fmla="*/ 1471352 h 1526213"/>
              <a:gd name="connsiteX634" fmla="*/ 1818580 w 4742389"/>
              <a:gd name="connsiteY634" fmla="*/ 1440115 h 1526213"/>
              <a:gd name="connsiteX635" fmla="*/ 1808255 w 4742389"/>
              <a:gd name="connsiteY635" fmla="*/ 1438552 h 1526213"/>
              <a:gd name="connsiteX636" fmla="*/ 1740515 w 4742389"/>
              <a:gd name="connsiteY636" fmla="*/ 1430863 h 1526213"/>
              <a:gd name="connsiteX637" fmla="*/ 1626857 w 4742389"/>
              <a:gd name="connsiteY637" fmla="*/ 1448018 h 1526213"/>
              <a:gd name="connsiteX638" fmla="*/ 1228661 w 4742389"/>
              <a:gd name="connsiteY638" fmla="*/ 1495621 h 1526213"/>
              <a:gd name="connsiteX639" fmla="*/ 852899 w 4742389"/>
              <a:gd name="connsiteY639" fmla="*/ 1526213 h 1526213"/>
              <a:gd name="connsiteX640" fmla="*/ 815074 w 4742389"/>
              <a:gd name="connsiteY640" fmla="*/ 1526213 h 1526213"/>
              <a:gd name="connsiteX641" fmla="*/ 828590 w 4742389"/>
              <a:gd name="connsiteY641" fmla="*/ 1525686 h 1526213"/>
              <a:gd name="connsiteX642" fmla="*/ 1626857 w 4742389"/>
              <a:gd name="connsiteY642" fmla="*/ 1443007 h 1526213"/>
              <a:gd name="connsiteX643" fmla="*/ 1721439 w 4742389"/>
              <a:gd name="connsiteY643" fmla="*/ 1428698 h 1526213"/>
              <a:gd name="connsiteX644" fmla="*/ 1632000 w 4742389"/>
              <a:gd name="connsiteY644" fmla="*/ 1418546 h 1526213"/>
              <a:gd name="connsiteX645" fmla="*/ 1616619 w 4742389"/>
              <a:gd name="connsiteY645" fmla="*/ 1420490 h 1526213"/>
              <a:gd name="connsiteX646" fmla="*/ 820813 w 4742389"/>
              <a:gd name="connsiteY646" fmla="*/ 1493147 h 1526213"/>
              <a:gd name="connsiteX647" fmla="*/ 22503 w 4742389"/>
              <a:gd name="connsiteY647" fmla="*/ 1515695 h 1526213"/>
              <a:gd name="connsiteX648" fmla="*/ 820813 w 4742389"/>
              <a:gd name="connsiteY648" fmla="*/ 1490641 h 1526213"/>
              <a:gd name="connsiteX649" fmla="*/ 1218716 w 4742389"/>
              <a:gd name="connsiteY649" fmla="*/ 1458698 h 1526213"/>
              <a:gd name="connsiteX650" fmla="*/ 1610676 w 4742389"/>
              <a:gd name="connsiteY650" fmla="*/ 1416125 h 1526213"/>
              <a:gd name="connsiteX651" fmla="*/ 1609318 w 4742389"/>
              <a:gd name="connsiteY651" fmla="*/ 1415971 h 1526213"/>
              <a:gd name="connsiteX652" fmla="*/ 1559271 w 4742389"/>
              <a:gd name="connsiteY652" fmla="*/ 1413462 h 1526213"/>
              <a:gd name="connsiteX653" fmla="*/ 1509224 w 4742389"/>
              <a:gd name="connsiteY653" fmla="*/ 1408444 h 1526213"/>
              <a:gd name="connsiteX654" fmla="*/ 1486643 w 4742389"/>
              <a:gd name="connsiteY654" fmla="*/ 1406788 h 1526213"/>
              <a:gd name="connsiteX655" fmla="*/ 1212315 w 4742389"/>
              <a:gd name="connsiteY655" fmla="*/ 1431240 h 1526213"/>
              <a:gd name="connsiteX656" fmla="*/ 19691 w 4742389"/>
              <a:gd name="connsiteY656" fmla="*/ 1491179 h 1526213"/>
              <a:gd name="connsiteX657" fmla="*/ 1212315 w 4742389"/>
              <a:gd name="connsiteY657" fmla="*/ 1427714 h 1526213"/>
              <a:gd name="connsiteX658" fmla="*/ 1459239 w 4742389"/>
              <a:gd name="connsiteY658" fmla="*/ 1404777 h 1526213"/>
              <a:gd name="connsiteX659" fmla="*/ 1406628 w 4742389"/>
              <a:gd name="connsiteY659" fmla="*/ 1400918 h 1526213"/>
              <a:gd name="connsiteX660" fmla="*/ 1234761 w 4742389"/>
              <a:gd name="connsiteY660" fmla="*/ 1396610 h 1526213"/>
              <a:gd name="connsiteX661" fmla="*/ 810496 w 4742389"/>
              <a:gd name="connsiteY661" fmla="*/ 1426588 h 1526213"/>
              <a:gd name="connsiteX662" fmla="*/ 412867 w 4742389"/>
              <a:gd name="connsiteY662" fmla="*/ 1449810 h 1526213"/>
              <a:gd name="connsiteX663" fmla="*/ 86413 w 4742389"/>
              <a:gd name="connsiteY663" fmla="*/ 1462888 h 1526213"/>
              <a:gd name="connsiteX664" fmla="*/ 15002 w 4742389"/>
              <a:gd name="connsiteY664" fmla="*/ 1465748 h 1526213"/>
              <a:gd name="connsiteX665" fmla="*/ 89545 w 4742389"/>
              <a:gd name="connsiteY665" fmla="*/ 1462483 h 1526213"/>
              <a:gd name="connsiteX666" fmla="*/ 412867 w 4742389"/>
              <a:gd name="connsiteY666" fmla="*/ 1448322 h 1526213"/>
              <a:gd name="connsiteX667" fmla="*/ 810496 w 4742389"/>
              <a:gd name="connsiteY667" fmla="*/ 1424082 h 1526213"/>
              <a:gd name="connsiteX668" fmla="*/ 1194331 w 4742389"/>
              <a:gd name="connsiteY668" fmla="*/ 1395748 h 1526213"/>
              <a:gd name="connsiteX669" fmla="*/ 1006253 w 4742389"/>
              <a:gd name="connsiteY669" fmla="*/ 1393391 h 1526213"/>
              <a:gd name="connsiteX670" fmla="*/ 903657 w 4742389"/>
              <a:gd name="connsiteY670" fmla="*/ 1395900 h 1526213"/>
              <a:gd name="connsiteX671" fmla="*/ 853610 w 4742389"/>
              <a:gd name="connsiteY671" fmla="*/ 1398409 h 1526213"/>
              <a:gd name="connsiteX672" fmla="*/ 803563 w 4742389"/>
              <a:gd name="connsiteY672" fmla="*/ 1398409 h 1526213"/>
              <a:gd name="connsiteX673" fmla="*/ 643413 w 4742389"/>
              <a:gd name="connsiteY673" fmla="*/ 1407943 h 1526213"/>
              <a:gd name="connsiteX674" fmla="*/ 803563 w 4742389"/>
              <a:gd name="connsiteY674" fmla="*/ 1395900 h 1526213"/>
              <a:gd name="connsiteX675" fmla="*/ 853610 w 4742389"/>
              <a:gd name="connsiteY675" fmla="*/ 1393391 h 1526213"/>
              <a:gd name="connsiteX676" fmla="*/ 903657 w 4742389"/>
              <a:gd name="connsiteY676" fmla="*/ 1393391 h 1526213"/>
              <a:gd name="connsiteX677" fmla="*/ 1006253 w 4742389"/>
              <a:gd name="connsiteY677" fmla="*/ 1390882 h 1526213"/>
              <a:gd name="connsiteX678" fmla="*/ 1206441 w 4742389"/>
              <a:gd name="connsiteY678" fmla="*/ 1390882 h 1526213"/>
              <a:gd name="connsiteX679" fmla="*/ 1245512 w 4742389"/>
              <a:gd name="connsiteY679" fmla="*/ 1391970 h 1526213"/>
              <a:gd name="connsiteX680" fmla="*/ 1604112 w 4742389"/>
              <a:gd name="connsiteY680" fmla="*/ 1365499 h 1526213"/>
              <a:gd name="connsiteX681" fmla="*/ 2002016 w 4742389"/>
              <a:gd name="connsiteY681" fmla="*/ 1336050 h 1526213"/>
              <a:gd name="connsiteX682" fmla="*/ 2021651 w 4742389"/>
              <a:gd name="connsiteY682" fmla="*/ 1334783 h 1526213"/>
              <a:gd name="connsiteX683" fmla="*/ 1996024 w 4742389"/>
              <a:gd name="connsiteY683" fmla="*/ 1330291 h 1526213"/>
              <a:gd name="connsiteX684" fmla="*/ 1603761 w 4742389"/>
              <a:gd name="connsiteY684" fmla="*/ 1345747 h 1526213"/>
              <a:gd name="connsiteX685" fmla="*/ 12189 w 4742389"/>
              <a:gd name="connsiteY685" fmla="*/ 1441067 h 1526213"/>
              <a:gd name="connsiteX686" fmla="*/ 1603761 w 4742389"/>
              <a:gd name="connsiteY686" fmla="*/ 1340730 h 1526213"/>
              <a:gd name="connsiteX687" fmla="*/ 1971306 w 4742389"/>
              <a:gd name="connsiteY687" fmla="*/ 1325958 h 1526213"/>
              <a:gd name="connsiteX688" fmla="*/ 1960110 w 4742389"/>
              <a:gd name="connsiteY688" fmla="*/ 1323995 h 1526213"/>
              <a:gd name="connsiteX689" fmla="*/ 1604348 w 4742389"/>
              <a:gd name="connsiteY689" fmla="*/ 1322878 h 1526213"/>
              <a:gd name="connsiteX690" fmla="*/ 10314 w 4742389"/>
              <a:gd name="connsiteY690" fmla="*/ 1415654 h 1526213"/>
              <a:gd name="connsiteX691" fmla="*/ 1604348 w 4742389"/>
              <a:gd name="connsiteY691" fmla="*/ 1317863 h 1526213"/>
              <a:gd name="connsiteX692" fmla="*/ 1889609 w 4742389"/>
              <a:gd name="connsiteY692" fmla="*/ 1317415 h 1526213"/>
              <a:gd name="connsiteX693" fmla="*/ 1608855 w 4742389"/>
              <a:gd name="connsiteY693" fmla="*/ 1305727 h 1526213"/>
              <a:gd name="connsiteX694" fmla="*/ 805521 w 4742389"/>
              <a:gd name="connsiteY694" fmla="*/ 1325793 h 1526213"/>
              <a:gd name="connsiteX695" fmla="*/ 4688 w 4742389"/>
              <a:gd name="connsiteY695" fmla="*/ 1391008 h 1526213"/>
              <a:gd name="connsiteX696" fmla="*/ 805521 w 4742389"/>
              <a:gd name="connsiteY696" fmla="*/ 1323285 h 1526213"/>
              <a:gd name="connsiteX697" fmla="*/ 1608855 w 4742389"/>
              <a:gd name="connsiteY697" fmla="*/ 1300711 h 1526213"/>
              <a:gd name="connsiteX698" fmla="*/ 1882117 w 4742389"/>
              <a:gd name="connsiteY698" fmla="*/ 1311385 h 1526213"/>
              <a:gd name="connsiteX699" fmla="*/ 1877765 w 4742389"/>
              <a:gd name="connsiteY699" fmla="*/ 1310731 h 1526213"/>
              <a:gd name="connsiteX700" fmla="*/ 1815761 w 4742389"/>
              <a:gd name="connsiteY700" fmla="*/ 1304073 h 1526213"/>
              <a:gd name="connsiteX701" fmla="*/ 1614323 w 4742389"/>
              <a:gd name="connsiteY701" fmla="*/ 1288086 h 1526213"/>
              <a:gd name="connsiteX702" fmla="*/ 1411633 w 4742389"/>
              <a:gd name="connsiteY702" fmla="*/ 1280562 h 1526213"/>
              <a:gd name="connsiteX703" fmla="*/ 1211445 w 4742389"/>
              <a:gd name="connsiteY703" fmla="*/ 1278054 h 1526213"/>
              <a:gd name="connsiteX704" fmla="*/ 806066 w 4742389"/>
              <a:gd name="connsiteY704" fmla="*/ 1290593 h 1526213"/>
              <a:gd name="connsiteX705" fmla="*/ 2813 w 4742389"/>
              <a:gd name="connsiteY705" fmla="*/ 1365827 h 1526213"/>
              <a:gd name="connsiteX706" fmla="*/ 806066 w 4742389"/>
              <a:gd name="connsiteY706" fmla="*/ 1288086 h 1526213"/>
              <a:gd name="connsiteX707" fmla="*/ 1211445 w 4742389"/>
              <a:gd name="connsiteY707" fmla="*/ 1275547 h 1526213"/>
              <a:gd name="connsiteX708" fmla="*/ 1411633 w 4742389"/>
              <a:gd name="connsiteY708" fmla="*/ 1275547 h 1526213"/>
              <a:gd name="connsiteX709" fmla="*/ 1614323 w 4742389"/>
              <a:gd name="connsiteY709" fmla="*/ 1283070 h 1526213"/>
              <a:gd name="connsiteX710" fmla="*/ 1781622 w 4742389"/>
              <a:gd name="connsiteY710" fmla="*/ 1296286 h 1526213"/>
              <a:gd name="connsiteX711" fmla="*/ 1724248 w 4742389"/>
              <a:gd name="connsiteY711" fmla="*/ 1287666 h 1526213"/>
              <a:gd name="connsiteX712" fmla="*/ 1621644 w 4742389"/>
              <a:gd name="connsiteY712" fmla="*/ 1277640 h 1526213"/>
              <a:gd name="connsiteX713" fmla="*/ 1216233 w 4742389"/>
              <a:gd name="connsiteY713" fmla="*/ 1252574 h 1526213"/>
              <a:gd name="connsiteX714" fmla="*/ 1166183 w 4742389"/>
              <a:gd name="connsiteY714" fmla="*/ 1250067 h 1526213"/>
              <a:gd name="connsiteX715" fmla="*/ 1113629 w 4742389"/>
              <a:gd name="connsiteY715" fmla="*/ 1250067 h 1526213"/>
              <a:gd name="connsiteX716" fmla="*/ 1013528 w 4742389"/>
              <a:gd name="connsiteY716" fmla="*/ 1250067 h 1526213"/>
              <a:gd name="connsiteX717" fmla="*/ 808320 w 4742389"/>
              <a:gd name="connsiteY717" fmla="*/ 1257587 h 1526213"/>
              <a:gd name="connsiteX718" fmla="*/ 0 w 4742389"/>
              <a:gd name="connsiteY718" fmla="*/ 1340304 h 1526213"/>
              <a:gd name="connsiteX719" fmla="*/ 808320 w 4742389"/>
              <a:gd name="connsiteY719" fmla="*/ 1255081 h 1526213"/>
              <a:gd name="connsiteX720" fmla="*/ 1013528 w 4742389"/>
              <a:gd name="connsiteY720" fmla="*/ 1247561 h 1526213"/>
              <a:gd name="connsiteX721" fmla="*/ 1113629 w 4742389"/>
              <a:gd name="connsiteY721" fmla="*/ 1247561 h 1526213"/>
              <a:gd name="connsiteX722" fmla="*/ 1166183 w 4742389"/>
              <a:gd name="connsiteY722" fmla="*/ 1247561 h 1526213"/>
              <a:gd name="connsiteX723" fmla="*/ 1216233 w 4742389"/>
              <a:gd name="connsiteY723" fmla="*/ 1247561 h 1526213"/>
              <a:gd name="connsiteX724" fmla="*/ 1621644 w 4742389"/>
              <a:gd name="connsiteY724" fmla="*/ 1272627 h 1526213"/>
              <a:gd name="connsiteX725" fmla="*/ 1724248 w 4742389"/>
              <a:gd name="connsiteY725" fmla="*/ 1282653 h 1526213"/>
              <a:gd name="connsiteX726" fmla="*/ 1824350 w 4742389"/>
              <a:gd name="connsiteY726" fmla="*/ 1297692 h 1526213"/>
              <a:gd name="connsiteX727" fmla="*/ 1874401 w 4742389"/>
              <a:gd name="connsiteY727" fmla="*/ 1305212 h 1526213"/>
              <a:gd name="connsiteX728" fmla="*/ 1876050 w 4742389"/>
              <a:gd name="connsiteY728" fmla="*/ 1305460 h 1526213"/>
              <a:gd name="connsiteX729" fmla="*/ 1958694 w 4742389"/>
              <a:gd name="connsiteY729" fmla="*/ 1314376 h 1526213"/>
              <a:gd name="connsiteX730" fmla="*/ 2010210 w 4742389"/>
              <a:gd name="connsiteY730" fmla="*/ 1316388 h 1526213"/>
              <a:gd name="connsiteX731" fmla="*/ 2037840 w 4742389"/>
              <a:gd name="connsiteY731" fmla="*/ 1318801 h 1526213"/>
              <a:gd name="connsiteX732" fmla="*/ 2123809 w 4742389"/>
              <a:gd name="connsiteY732" fmla="*/ 1322717 h 1526213"/>
              <a:gd name="connsiteX733" fmla="*/ 2237745 w 4742389"/>
              <a:gd name="connsiteY733" fmla="*/ 1320831 h 1526213"/>
              <a:gd name="connsiteX734" fmla="*/ 2295221 w 4742389"/>
              <a:gd name="connsiteY734" fmla="*/ 1317121 h 1526213"/>
              <a:gd name="connsiteX735" fmla="*/ 2402045 w 4742389"/>
              <a:gd name="connsiteY735" fmla="*/ 1305641 h 1526213"/>
              <a:gd name="connsiteX736" fmla="*/ 2410836 w 4742389"/>
              <a:gd name="connsiteY736" fmla="*/ 1304694 h 1526213"/>
              <a:gd name="connsiteX737" fmla="*/ 2546168 w 4742389"/>
              <a:gd name="connsiteY737" fmla="*/ 1282955 h 1526213"/>
              <a:gd name="connsiteX738" fmla="*/ 2659717 w 4742389"/>
              <a:gd name="connsiteY738" fmla="*/ 1258873 h 1526213"/>
              <a:gd name="connsiteX739" fmla="*/ 2712288 w 4742389"/>
              <a:gd name="connsiteY739" fmla="*/ 1244690 h 1526213"/>
              <a:gd name="connsiteX740" fmla="*/ 2835272 w 4742389"/>
              <a:gd name="connsiteY740" fmla="*/ 1207526 h 1526213"/>
              <a:gd name="connsiteX741" fmla="*/ 2871251 w 4742389"/>
              <a:gd name="connsiteY741" fmla="*/ 1194959 h 1526213"/>
              <a:gd name="connsiteX742" fmla="*/ 3022620 w 4742389"/>
              <a:gd name="connsiteY742" fmla="*/ 1135682 h 1526213"/>
              <a:gd name="connsiteX743" fmla="*/ 3065180 w 4742389"/>
              <a:gd name="connsiteY743" fmla="*/ 1117038 h 1526213"/>
              <a:gd name="connsiteX744" fmla="*/ 3135498 w 4742389"/>
              <a:gd name="connsiteY744" fmla="*/ 1082054 h 1526213"/>
              <a:gd name="connsiteX745" fmla="*/ 3272966 w 4742389"/>
              <a:gd name="connsiteY745" fmla="*/ 1007211 h 1526213"/>
              <a:gd name="connsiteX746" fmla="*/ 3948651 w 4742389"/>
              <a:gd name="connsiteY746" fmla="*/ 518325 h 1526213"/>
              <a:gd name="connsiteX747" fmla="*/ 4268975 w 4742389"/>
              <a:gd name="connsiteY747" fmla="*/ 247557 h 1526213"/>
              <a:gd name="connsiteX748" fmla="*/ 4631843 w 4742389"/>
              <a:gd name="connsiteY748" fmla="*/ 36959 h 1526213"/>
              <a:gd name="connsiteX749" fmla="*/ 4731319 w 4742389"/>
              <a:gd name="connsiteY749" fmla="*/ 2487 h 152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</a:cxnLst>
            <a:rect l="l" t="t" r="r" b="b"/>
            <a:pathLst>
              <a:path w="4742389" h="1526213">
                <a:moveTo>
                  <a:pt x="643413" y="1407943"/>
                </a:moveTo>
                <a:lnTo>
                  <a:pt x="403188" y="1426007"/>
                </a:lnTo>
                <a:cubicBezTo>
                  <a:pt x="469501" y="1420989"/>
                  <a:pt x="536438" y="1415344"/>
                  <a:pt x="603376" y="1410326"/>
                </a:cubicBezTo>
                <a:close/>
                <a:moveTo>
                  <a:pt x="2316873" y="1406472"/>
                </a:moveTo>
                <a:lnTo>
                  <a:pt x="2292268" y="1414417"/>
                </a:lnTo>
                <a:lnTo>
                  <a:pt x="2070799" y="1474802"/>
                </a:lnTo>
                <a:lnTo>
                  <a:pt x="2094773" y="1479009"/>
                </a:lnTo>
                <a:cubicBezTo>
                  <a:pt x="2107285" y="1481204"/>
                  <a:pt x="2107285" y="1481204"/>
                  <a:pt x="2107285" y="1481204"/>
                </a:cubicBezTo>
                <a:lnTo>
                  <a:pt x="2117880" y="1483656"/>
                </a:lnTo>
                <a:lnTo>
                  <a:pt x="2315239" y="1425938"/>
                </a:lnTo>
                <a:lnTo>
                  <a:pt x="2347886" y="1414711"/>
                </a:lnTo>
                <a:lnTo>
                  <a:pt x="2328299" y="1409548"/>
                </a:lnTo>
                <a:cubicBezTo>
                  <a:pt x="2322355" y="1407982"/>
                  <a:pt x="2322355" y="1407982"/>
                  <a:pt x="2322355" y="1407982"/>
                </a:cubicBezTo>
                <a:close/>
                <a:moveTo>
                  <a:pt x="2271317" y="1393924"/>
                </a:moveTo>
                <a:lnTo>
                  <a:pt x="2070766" y="1448952"/>
                </a:lnTo>
                <a:lnTo>
                  <a:pt x="2003434" y="1463073"/>
                </a:lnTo>
                <a:lnTo>
                  <a:pt x="2007191" y="1463642"/>
                </a:lnTo>
                <a:lnTo>
                  <a:pt x="2059110" y="1472751"/>
                </a:lnTo>
                <a:lnTo>
                  <a:pt x="2291173" y="1409403"/>
                </a:lnTo>
                <a:lnTo>
                  <a:pt x="2307838" y="1403983"/>
                </a:lnTo>
                <a:close/>
                <a:moveTo>
                  <a:pt x="2378176" y="1386677"/>
                </a:moveTo>
                <a:lnTo>
                  <a:pt x="2329155" y="1402506"/>
                </a:lnTo>
                <a:lnTo>
                  <a:pt x="2358093" y="1411201"/>
                </a:lnTo>
                <a:lnTo>
                  <a:pt x="2407814" y="1394103"/>
                </a:lnTo>
                <a:close/>
                <a:moveTo>
                  <a:pt x="2233796" y="1383589"/>
                </a:moveTo>
                <a:lnTo>
                  <a:pt x="2052937" y="1428544"/>
                </a:lnTo>
                <a:lnTo>
                  <a:pt x="1931367" y="1452166"/>
                </a:lnTo>
                <a:lnTo>
                  <a:pt x="1989402" y="1460949"/>
                </a:lnTo>
                <a:lnTo>
                  <a:pt x="2070453" y="1443937"/>
                </a:lnTo>
                <a:lnTo>
                  <a:pt x="2261511" y="1391222"/>
                </a:lnTo>
                <a:close/>
                <a:moveTo>
                  <a:pt x="2329305" y="1378012"/>
                </a:moveTo>
                <a:lnTo>
                  <a:pt x="2283683" y="1390530"/>
                </a:lnTo>
                <a:lnTo>
                  <a:pt x="2320293" y="1399933"/>
                </a:lnTo>
                <a:lnTo>
                  <a:pt x="2368504" y="1384254"/>
                </a:lnTo>
                <a:lnTo>
                  <a:pt x="2365026" y="1383382"/>
                </a:lnTo>
                <a:close/>
                <a:moveTo>
                  <a:pt x="2195642" y="1373395"/>
                </a:moveTo>
                <a:lnTo>
                  <a:pt x="2036309" y="1407409"/>
                </a:lnTo>
                <a:lnTo>
                  <a:pt x="1849685" y="1439804"/>
                </a:lnTo>
                <a:lnTo>
                  <a:pt x="1914009" y="1449539"/>
                </a:lnTo>
                <a:lnTo>
                  <a:pt x="2051373" y="1422588"/>
                </a:lnTo>
                <a:lnTo>
                  <a:pt x="2222273" y="1380415"/>
                </a:lnTo>
                <a:lnTo>
                  <a:pt x="2222253" y="1380409"/>
                </a:lnTo>
                <a:close/>
                <a:moveTo>
                  <a:pt x="2287251" y="1370301"/>
                </a:moveTo>
                <a:lnTo>
                  <a:pt x="2245412" y="1380701"/>
                </a:lnTo>
                <a:lnTo>
                  <a:pt x="2273499" y="1387915"/>
                </a:lnTo>
                <a:lnTo>
                  <a:pt x="2316413" y="1376074"/>
                </a:lnTo>
                <a:lnTo>
                  <a:pt x="2314979" y="1375859"/>
                </a:lnTo>
                <a:close/>
                <a:moveTo>
                  <a:pt x="2436053" y="1367988"/>
                </a:moveTo>
                <a:lnTo>
                  <a:pt x="2389019" y="1383175"/>
                </a:lnTo>
                <a:lnTo>
                  <a:pt x="2408817" y="1387144"/>
                </a:lnTo>
                <a:cubicBezTo>
                  <a:pt x="2415073" y="1388398"/>
                  <a:pt x="2415073" y="1388398"/>
                  <a:pt x="2415073" y="1388398"/>
                </a:cubicBezTo>
                <a:lnTo>
                  <a:pt x="2420586" y="1389710"/>
                </a:lnTo>
                <a:lnTo>
                  <a:pt x="2468716" y="1373159"/>
                </a:lnTo>
                <a:close/>
                <a:moveTo>
                  <a:pt x="2154700" y="1363869"/>
                </a:moveTo>
                <a:lnTo>
                  <a:pt x="2023175" y="1388201"/>
                </a:lnTo>
                <a:lnTo>
                  <a:pt x="1759491" y="1427999"/>
                </a:lnTo>
                <a:lnTo>
                  <a:pt x="1808255" y="1433534"/>
                </a:lnTo>
                <a:lnTo>
                  <a:pt x="1834004" y="1437431"/>
                </a:lnTo>
                <a:lnTo>
                  <a:pt x="2035370" y="1402394"/>
                </a:lnTo>
                <a:lnTo>
                  <a:pt x="2184870" y="1370556"/>
                </a:lnTo>
                <a:lnTo>
                  <a:pt x="2180649" y="1369443"/>
                </a:lnTo>
                <a:cubicBezTo>
                  <a:pt x="2174705" y="1367877"/>
                  <a:pt x="2174705" y="1367877"/>
                  <a:pt x="2174705" y="1367877"/>
                </a:cubicBezTo>
                <a:close/>
                <a:moveTo>
                  <a:pt x="2247479" y="1362329"/>
                </a:moveTo>
                <a:lnTo>
                  <a:pt x="2207044" y="1370961"/>
                </a:lnTo>
                <a:lnTo>
                  <a:pt x="2218500" y="1373830"/>
                </a:lnTo>
                <a:cubicBezTo>
                  <a:pt x="2224756" y="1375396"/>
                  <a:pt x="2224756" y="1375396"/>
                  <a:pt x="2224756" y="1375396"/>
                </a:cubicBezTo>
                <a:lnTo>
                  <a:pt x="2233504" y="1377643"/>
                </a:lnTo>
                <a:lnTo>
                  <a:pt x="2274010" y="1367647"/>
                </a:lnTo>
                <a:lnTo>
                  <a:pt x="2257112" y="1364260"/>
                </a:lnTo>
                <a:close/>
                <a:moveTo>
                  <a:pt x="2389230" y="1361570"/>
                </a:moveTo>
                <a:lnTo>
                  <a:pt x="2344103" y="1373952"/>
                </a:lnTo>
                <a:lnTo>
                  <a:pt x="2359083" y="1377112"/>
                </a:lnTo>
                <a:cubicBezTo>
                  <a:pt x="2365026" y="1378366"/>
                  <a:pt x="2365026" y="1378366"/>
                  <a:pt x="2365026" y="1378366"/>
                </a:cubicBezTo>
                <a:lnTo>
                  <a:pt x="2378378" y="1381042"/>
                </a:lnTo>
                <a:lnTo>
                  <a:pt x="2424260" y="1366121"/>
                </a:lnTo>
                <a:lnTo>
                  <a:pt x="2407185" y="1363417"/>
                </a:lnTo>
                <a:close/>
                <a:moveTo>
                  <a:pt x="2341950" y="1356705"/>
                </a:moveTo>
                <a:lnTo>
                  <a:pt x="2304394" y="1366040"/>
                </a:lnTo>
                <a:lnTo>
                  <a:pt x="2304969" y="1366141"/>
                </a:lnTo>
                <a:cubicBezTo>
                  <a:pt x="2317481" y="1368335"/>
                  <a:pt x="2317481" y="1368335"/>
                  <a:pt x="2317481" y="1368335"/>
                </a:cubicBezTo>
                <a:lnTo>
                  <a:pt x="2332771" y="1371561"/>
                </a:lnTo>
                <a:lnTo>
                  <a:pt x="2374483" y="1360052"/>
                </a:lnTo>
                <a:close/>
                <a:moveTo>
                  <a:pt x="2114465" y="1355554"/>
                </a:moveTo>
                <a:lnTo>
                  <a:pt x="2012958" y="1370382"/>
                </a:lnTo>
                <a:lnTo>
                  <a:pt x="1652914" y="1415902"/>
                </a:lnTo>
                <a:lnTo>
                  <a:pt x="1740389" y="1425831"/>
                </a:lnTo>
                <a:lnTo>
                  <a:pt x="2022237" y="1383190"/>
                </a:lnTo>
                <a:lnTo>
                  <a:pt x="2141381" y="1361201"/>
                </a:lnTo>
                <a:lnTo>
                  <a:pt x="2124654" y="1357850"/>
                </a:lnTo>
                <a:close/>
                <a:moveTo>
                  <a:pt x="2205859" y="1354405"/>
                </a:moveTo>
                <a:lnTo>
                  <a:pt x="2167711" y="1361462"/>
                </a:lnTo>
                <a:lnTo>
                  <a:pt x="2174705" y="1362863"/>
                </a:lnTo>
                <a:lnTo>
                  <a:pt x="2195978" y="1368190"/>
                </a:lnTo>
                <a:lnTo>
                  <a:pt x="2235125" y="1359853"/>
                </a:lnTo>
                <a:lnTo>
                  <a:pt x="2227397" y="1358304"/>
                </a:lnTo>
                <a:cubicBezTo>
                  <a:pt x="2214885" y="1355796"/>
                  <a:pt x="2214885" y="1355796"/>
                  <a:pt x="2214885" y="1355796"/>
                </a:cubicBezTo>
                <a:close/>
                <a:moveTo>
                  <a:pt x="2295983" y="1351975"/>
                </a:moveTo>
                <a:lnTo>
                  <a:pt x="2263606" y="1358887"/>
                </a:lnTo>
                <a:lnTo>
                  <a:pt x="2290440" y="1363593"/>
                </a:lnTo>
                <a:lnTo>
                  <a:pt x="2325296" y="1354991"/>
                </a:lnTo>
                <a:close/>
                <a:moveTo>
                  <a:pt x="2495411" y="1348764"/>
                </a:moveTo>
                <a:lnTo>
                  <a:pt x="2495384" y="1348773"/>
                </a:lnTo>
                <a:cubicBezTo>
                  <a:pt x="2490237" y="1350491"/>
                  <a:pt x="2490237" y="1350491"/>
                  <a:pt x="2490237" y="1350491"/>
                </a:cubicBezTo>
                <a:lnTo>
                  <a:pt x="2447859" y="1364175"/>
                </a:lnTo>
                <a:lnTo>
                  <a:pt x="2480486" y="1369112"/>
                </a:lnTo>
                <a:lnTo>
                  <a:pt x="2512196" y="1358207"/>
                </a:lnTo>
                <a:lnTo>
                  <a:pt x="2528899" y="1351771"/>
                </a:lnTo>
                <a:close/>
                <a:moveTo>
                  <a:pt x="2165222" y="1348139"/>
                </a:moveTo>
                <a:lnTo>
                  <a:pt x="2128200" y="1353548"/>
                </a:lnTo>
                <a:lnTo>
                  <a:pt x="2154407" y="1358797"/>
                </a:lnTo>
                <a:lnTo>
                  <a:pt x="2190793" y="1352082"/>
                </a:lnTo>
                <a:close/>
                <a:moveTo>
                  <a:pt x="2076862" y="1347080"/>
                </a:moveTo>
                <a:lnTo>
                  <a:pt x="1608761" y="1395903"/>
                </a:lnTo>
                <a:lnTo>
                  <a:pt x="1516343" y="1404140"/>
                </a:lnTo>
                <a:lnTo>
                  <a:pt x="1553015" y="1407817"/>
                </a:lnTo>
                <a:cubicBezTo>
                  <a:pt x="1559271" y="1408444"/>
                  <a:pt x="1559271" y="1408444"/>
                  <a:pt x="1559271" y="1408444"/>
                </a:cubicBezTo>
                <a:cubicBezTo>
                  <a:pt x="1609318" y="1410953"/>
                  <a:pt x="1609318" y="1410953"/>
                  <a:pt x="1609318" y="1410953"/>
                </a:cubicBezTo>
                <a:lnTo>
                  <a:pt x="1631961" y="1413523"/>
                </a:lnTo>
                <a:lnTo>
                  <a:pt x="2012019" y="1365058"/>
                </a:lnTo>
                <a:lnTo>
                  <a:pt x="2098552" y="1351968"/>
                </a:lnTo>
                <a:close/>
                <a:moveTo>
                  <a:pt x="2246510" y="1346884"/>
                </a:moveTo>
                <a:lnTo>
                  <a:pt x="2221525" y="1351506"/>
                </a:lnTo>
                <a:lnTo>
                  <a:pt x="2250476" y="1356584"/>
                </a:lnTo>
                <a:lnTo>
                  <a:pt x="2279891" y="1350319"/>
                </a:lnTo>
                <a:close/>
                <a:moveTo>
                  <a:pt x="2450575" y="1344737"/>
                </a:moveTo>
                <a:lnTo>
                  <a:pt x="2403537" y="1357644"/>
                </a:lnTo>
                <a:lnTo>
                  <a:pt x="2409688" y="1358401"/>
                </a:lnTo>
                <a:lnTo>
                  <a:pt x="2435834" y="1362356"/>
                </a:lnTo>
                <a:lnTo>
                  <a:pt x="2481478" y="1347512"/>
                </a:lnTo>
                <a:close/>
                <a:moveTo>
                  <a:pt x="2203856" y="1342495"/>
                </a:moveTo>
                <a:lnTo>
                  <a:pt x="2182766" y="1345576"/>
                </a:lnTo>
                <a:lnTo>
                  <a:pt x="2204876" y="1348900"/>
                </a:lnTo>
                <a:lnTo>
                  <a:pt x="2206615" y="1349161"/>
                </a:lnTo>
                <a:lnTo>
                  <a:pt x="2228818" y="1345064"/>
                </a:lnTo>
                <a:close/>
                <a:moveTo>
                  <a:pt x="2125471" y="1342010"/>
                </a:moveTo>
                <a:lnTo>
                  <a:pt x="2092630" y="1345435"/>
                </a:lnTo>
                <a:lnTo>
                  <a:pt x="2112055" y="1349925"/>
                </a:lnTo>
                <a:lnTo>
                  <a:pt x="2144739" y="1344981"/>
                </a:lnTo>
                <a:lnTo>
                  <a:pt x="2129493" y="1342630"/>
                </a:lnTo>
                <a:close/>
                <a:moveTo>
                  <a:pt x="2406147" y="1340747"/>
                </a:moveTo>
                <a:lnTo>
                  <a:pt x="2359815" y="1352264"/>
                </a:lnTo>
                <a:lnTo>
                  <a:pt x="2389481" y="1355914"/>
                </a:lnTo>
                <a:lnTo>
                  <a:pt x="2435045" y="1343343"/>
                </a:lnTo>
                <a:close/>
                <a:moveTo>
                  <a:pt x="2039442" y="1338647"/>
                </a:moveTo>
                <a:lnTo>
                  <a:pt x="2002016" y="1341063"/>
                </a:lnTo>
                <a:cubicBezTo>
                  <a:pt x="1869381" y="1350461"/>
                  <a:pt x="1736747" y="1360486"/>
                  <a:pt x="1604112" y="1370511"/>
                </a:cubicBezTo>
                <a:lnTo>
                  <a:pt x="1284898" y="1393067"/>
                </a:lnTo>
                <a:lnTo>
                  <a:pt x="1307786" y="1393704"/>
                </a:lnTo>
                <a:cubicBezTo>
                  <a:pt x="1341567" y="1395272"/>
                  <a:pt x="1375349" y="1397154"/>
                  <a:pt x="1409130" y="1398409"/>
                </a:cubicBezTo>
                <a:lnTo>
                  <a:pt x="1486203" y="1402273"/>
                </a:lnTo>
                <a:lnTo>
                  <a:pt x="1608761" y="1390888"/>
                </a:lnTo>
                <a:lnTo>
                  <a:pt x="2057350" y="1342682"/>
                </a:lnTo>
                <a:close/>
                <a:moveTo>
                  <a:pt x="2358501" y="1338629"/>
                </a:moveTo>
                <a:lnTo>
                  <a:pt x="2318464" y="1347176"/>
                </a:lnTo>
                <a:lnTo>
                  <a:pt x="2344156" y="1350337"/>
                </a:lnTo>
                <a:lnTo>
                  <a:pt x="2386901" y="1339789"/>
                </a:lnTo>
                <a:close/>
                <a:moveTo>
                  <a:pt x="2162054" y="1338194"/>
                </a:moveTo>
                <a:lnTo>
                  <a:pt x="2145290" y="1339943"/>
                </a:lnTo>
                <a:lnTo>
                  <a:pt x="2161718" y="1342412"/>
                </a:lnTo>
                <a:lnTo>
                  <a:pt x="2178448" y="1339881"/>
                </a:lnTo>
                <a:close/>
                <a:moveTo>
                  <a:pt x="2303316" y="1336375"/>
                </a:moveTo>
                <a:lnTo>
                  <a:pt x="2274305" y="1341742"/>
                </a:lnTo>
                <a:lnTo>
                  <a:pt x="2303371" y="1345319"/>
                </a:lnTo>
                <a:lnTo>
                  <a:pt x="2338599" y="1337816"/>
                </a:lnTo>
                <a:close/>
                <a:moveTo>
                  <a:pt x="2084118" y="1335762"/>
                </a:moveTo>
                <a:lnTo>
                  <a:pt x="2058060" y="1337445"/>
                </a:lnTo>
                <a:lnTo>
                  <a:pt x="2073303" y="1340968"/>
                </a:lnTo>
                <a:lnTo>
                  <a:pt x="2099804" y="1338120"/>
                </a:lnTo>
                <a:close/>
                <a:moveTo>
                  <a:pt x="2258325" y="1334538"/>
                </a:moveTo>
                <a:lnTo>
                  <a:pt x="2238863" y="1337381"/>
                </a:lnTo>
                <a:lnTo>
                  <a:pt x="2257812" y="1339713"/>
                </a:lnTo>
                <a:lnTo>
                  <a:pt x="2280863" y="1335459"/>
                </a:lnTo>
                <a:close/>
                <a:moveTo>
                  <a:pt x="2117484" y="1333608"/>
                </a:moveTo>
                <a:lnTo>
                  <a:pt x="2108922" y="1334161"/>
                </a:lnTo>
                <a:lnTo>
                  <a:pt x="2117294" y="1335734"/>
                </a:lnTo>
                <a:lnTo>
                  <a:pt x="2119259" y="1336030"/>
                </a:lnTo>
                <a:lnTo>
                  <a:pt x="2129903" y="1334886"/>
                </a:lnTo>
                <a:close/>
                <a:moveTo>
                  <a:pt x="2214330" y="1332742"/>
                </a:moveTo>
                <a:lnTo>
                  <a:pt x="2206623" y="1333546"/>
                </a:lnTo>
                <a:lnTo>
                  <a:pt x="2210301" y="1333867"/>
                </a:lnTo>
                <a:lnTo>
                  <a:pt x="2214659" y="1334403"/>
                </a:lnTo>
                <a:lnTo>
                  <a:pt x="2223238" y="1333105"/>
                </a:lnTo>
                <a:close/>
                <a:moveTo>
                  <a:pt x="2043194" y="1329610"/>
                </a:moveTo>
                <a:lnTo>
                  <a:pt x="2024364" y="1329818"/>
                </a:lnTo>
                <a:lnTo>
                  <a:pt x="2027055" y="1330278"/>
                </a:lnTo>
                <a:lnTo>
                  <a:pt x="2041108" y="1333527"/>
                </a:lnTo>
                <a:lnTo>
                  <a:pt x="2060792" y="1332256"/>
                </a:lnTo>
                <a:close/>
                <a:moveTo>
                  <a:pt x="2556751" y="1328281"/>
                </a:moveTo>
                <a:lnTo>
                  <a:pt x="2531411" y="1336743"/>
                </a:lnTo>
                <a:lnTo>
                  <a:pt x="2511183" y="1343497"/>
                </a:lnTo>
                <a:lnTo>
                  <a:pt x="2544027" y="1345942"/>
                </a:lnTo>
                <a:lnTo>
                  <a:pt x="2568621" y="1336466"/>
                </a:lnTo>
                <a:lnTo>
                  <a:pt x="2588499" y="1328806"/>
                </a:lnTo>
                <a:close/>
                <a:moveTo>
                  <a:pt x="2508372" y="1327480"/>
                </a:moveTo>
                <a:lnTo>
                  <a:pt x="2508269" y="1327512"/>
                </a:lnTo>
                <a:cubicBezTo>
                  <a:pt x="2467095" y="1340204"/>
                  <a:pt x="2467095" y="1340204"/>
                  <a:pt x="2467095" y="1340204"/>
                </a:cubicBezTo>
                <a:lnTo>
                  <a:pt x="2467064" y="1340213"/>
                </a:lnTo>
                <a:lnTo>
                  <a:pt x="2496859" y="1342431"/>
                </a:lnTo>
                <a:lnTo>
                  <a:pt x="2540061" y="1328005"/>
                </a:lnTo>
                <a:close/>
                <a:moveTo>
                  <a:pt x="2460291" y="1326684"/>
                </a:moveTo>
                <a:lnTo>
                  <a:pt x="2447701" y="1330418"/>
                </a:lnTo>
                <a:lnTo>
                  <a:pt x="2421841" y="1336846"/>
                </a:lnTo>
                <a:lnTo>
                  <a:pt x="2450782" y="1339001"/>
                </a:lnTo>
                <a:lnTo>
                  <a:pt x="2464592" y="1335190"/>
                </a:lnTo>
                <a:lnTo>
                  <a:pt x="2490560" y="1327185"/>
                </a:lnTo>
                <a:close/>
                <a:moveTo>
                  <a:pt x="2329673" y="1326450"/>
                </a:moveTo>
                <a:lnTo>
                  <a:pt x="2312386" y="1326641"/>
                </a:lnTo>
                <a:lnTo>
                  <a:pt x="2288043" y="1330197"/>
                </a:lnTo>
                <a:lnTo>
                  <a:pt x="2305151" y="1330976"/>
                </a:lnTo>
                <a:close/>
                <a:moveTo>
                  <a:pt x="2417751" y="1325980"/>
                </a:moveTo>
                <a:lnTo>
                  <a:pt x="2378665" y="1334324"/>
                </a:lnTo>
                <a:lnTo>
                  <a:pt x="2402616" y="1335415"/>
                </a:lnTo>
                <a:lnTo>
                  <a:pt x="2404158" y="1335530"/>
                </a:lnTo>
                <a:lnTo>
                  <a:pt x="2441278" y="1326370"/>
                </a:lnTo>
                <a:close/>
                <a:moveTo>
                  <a:pt x="2395372" y="1325725"/>
                </a:moveTo>
                <a:lnTo>
                  <a:pt x="2358699" y="1326130"/>
                </a:lnTo>
                <a:lnTo>
                  <a:pt x="2327099" y="1331976"/>
                </a:lnTo>
                <a:lnTo>
                  <a:pt x="2359165" y="1333436"/>
                </a:lnTo>
                <a:close/>
                <a:moveTo>
                  <a:pt x="1990882" y="1324092"/>
                </a:moveTo>
                <a:lnTo>
                  <a:pt x="1995991" y="1324966"/>
                </a:lnTo>
                <a:lnTo>
                  <a:pt x="2001654" y="1324738"/>
                </a:lnTo>
                <a:lnTo>
                  <a:pt x="2007341" y="1324644"/>
                </a:lnTo>
                <a:lnTo>
                  <a:pt x="2002542" y="1324129"/>
                </a:lnTo>
                <a:close/>
                <a:moveTo>
                  <a:pt x="2384183" y="1316390"/>
                </a:moveTo>
                <a:lnTo>
                  <a:pt x="2381275" y="1316577"/>
                </a:lnTo>
                <a:lnTo>
                  <a:pt x="2366770" y="1318696"/>
                </a:lnTo>
                <a:lnTo>
                  <a:pt x="2372170" y="1318607"/>
                </a:lnTo>
                <a:close/>
                <a:moveTo>
                  <a:pt x="2451213" y="1313030"/>
                </a:moveTo>
                <a:lnTo>
                  <a:pt x="2421664" y="1314380"/>
                </a:lnTo>
                <a:lnTo>
                  <a:pt x="2417617" y="1315230"/>
                </a:lnTo>
                <a:lnTo>
                  <a:pt x="2401604" y="1318193"/>
                </a:lnTo>
                <a:lnTo>
                  <a:pt x="2428366" y="1318699"/>
                </a:lnTo>
                <a:lnTo>
                  <a:pt x="2429812" y="1318391"/>
                </a:lnTo>
                <a:close/>
                <a:moveTo>
                  <a:pt x="2492367" y="1311149"/>
                </a:moveTo>
                <a:lnTo>
                  <a:pt x="2475699" y="1311911"/>
                </a:lnTo>
                <a:lnTo>
                  <a:pt x="2447182" y="1319055"/>
                </a:lnTo>
                <a:lnTo>
                  <a:pt x="2465084" y="1319393"/>
                </a:lnTo>
                <a:close/>
                <a:moveTo>
                  <a:pt x="2551323" y="1308454"/>
                </a:moveTo>
                <a:lnTo>
                  <a:pt x="2516377" y="1310052"/>
                </a:lnTo>
                <a:lnTo>
                  <a:pt x="2483691" y="1319745"/>
                </a:lnTo>
                <a:lnTo>
                  <a:pt x="2512904" y="1320298"/>
                </a:lnTo>
                <a:lnTo>
                  <a:pt x="2521016" y="1317797"/>
                </a:lnTo>
                <a:cubicBezTo>
                  <a:pt x="2534740" y="1313566"/>
                  <a:pt x="2543890" y="1310746"/>
                  <a:pt x="2549989" y="1308865"/>
                </a:cubicBezTo>
                <a:close/>
                <a:moveTo>
                  <a:pt x="2604968" y="1306003"/>
                </a:moveTo>
                <a:lnTo>
                  <a:pt x="2572584" y="1307483"/>
                </a:lnTo>
                <a:lnTo>
                  <a:pt x="2564691" y="1310119"/>
                </a:lnTo>
                <a:lnTo>
                  <a:pt x="2530587" y="1320632"/>
                </a:lnTo>
                <a:lnTo>
                  <a:pt x="2560448" y="1321197"/>
                </a:lnTo>
                <a:lnTo>
                  <a:pt x="2573132" y="1316961"/>
                </a:lnTo>
                <a:cubicBezTo>
                  <a:pt x="2585331" y="1312888"/>
                  <a:pt x="2585331" y="1312888"/>
                  <a:pt x="2585331" y="1312888"/>
                </a:cubicBezTo>
                <a:close/>
                <a:moveTo>
                  <a:pt x="2653426" y="1303788"/>
                </a:moveTo>
                <a:lnTo>
                  <a:pt x="2624288" y="1305120"/>
                </a:lnTo>
                <a:lnTo>
                  <a:pt x="2587833" y="1317902"/>
                </a:lnTo>
                <a:lnTo>
                  <a:pt x="2577026" y="1321510"/>
                </a:lnTo>
                <a:lnTo>
                  <a:pt x="2606011" y="1322059"/>
                </a:lnTo>
                <a:lnTo>
                  <a:pt x="2609795" y="1320600"/>
                </a:lnTo>
                <a:close/>
                <a:moveTo>
                  <a:pt x="2488093" y="1303682"/>
                </a:moveTo>
                <a:lnTo>
                  <a:pt x="2455475" y="1307276"/>
                </a:lnTo>
                <a:lnTo>
                  <a:pt x="2454047" y="1307576"/>
                </a:lnTo>
                <a:lnTo>
                  <a:pt x="2477878" y="1306350"/>
                </a:lnTo>
                <a:lnTo>
                  <a:pt x="2479861" y="1305853"/>
                </a:lnTo>
                <a:close/>
                <a:moveTo>
                  <a:pt x="2533705" y="1298657"/>
                </a:moveTo>
                <a:lnTo>
                  <a:pt x="2524604" y="1299659"/>
                </a:lnTo>
                <a:lnTo>
                  <a:pt x="2503073" y="1305053"/>
                </a:lnTo>
                <a:lnTo>
                  <a:pt x="2514481" y="1304466"/>
                </a:lnTo>
                <a:close/>
                <a:moveTo>
                  <a:pt x="2605028" y="1290798"/>
                </a:moveTo>
                <a:lnTo>
                  <a:pt x="2567269" y="1294959"/>
                </a:lnTo>
                <a:lnTo>
                  <a:pt x="2539563" y="1303175"/>
                </a:lnTo>
                <a:lnTo>
                  <a:pt x="2573141" y="1301447"/>
                </a:lnTo>
                <a:close/>
                <a:moveTo>
                  <a:pt x="2660687" y="1284666"/>
                </a:moveTo>
                <a:lnTo>
                  <a:pt x="2631170" y="1287918"/>
                </a:lnTo>
                <a:lnTo>
                  <a:pt x="2593847" y="1300382"/>
                </a:lnTo>
                <a:lnTo>
                  <a:pt x="2625671" y="1298744"/>
                </a:lnTo>
                <a:lnTo>
                  <a:pt x="2635381" y="1295340"/>
                </a:lnTo>
                <a:close/>
                <a:moveTo>
                  <a:pt x="2718032" y="1278348"/>
                </a:moveTo>
                <a:lnTo>
                  <a:pt x="2688577" y="1281593"/>
                </a:lnTo>
                <a:lnTo>
                  <a:pt x="2685430" y="1282805"/>
                </a:lnTo>
                <a:lnTo>
                  <a:pt x="2644928" y="1297753"/>
                </a:lnTo>
                <a:lnTo>
                  <a:pt x="2672812" y="1296318"/>
                </a:lnTo>
                <a:lnTo>
                  <a:pt x="2707393" y="1282993"/>
                </a:lnTo>
                <a:close/>
                <a:moveTo>
                  <a:pt x="2664685" y="1270749"/>
                </a:moveTo>
                <a:lnTo>
                  <a:pt x="2629561" y="1276485"/>
                </a:lnTo>
                <a:lnTo>
                  <a:pt x="2605034" y="1283759"/>
                </a:lnTo>
                <a:lnTo>
                  <a:pt x="2636153" y="1280404"/>
                </a:lnTo>
                <a:lnTo>
                  <a:pt x="2659785" y="1272512"/>
                </a:lnTo>
                <a:close/>
                <a:moveTo>
                  <a:pt x="2721202" y="1261521"/>
                </a:moveTo>
                <a:lnTo>
                  <a:pt x="2699701" y="1265032"/>
                </a:lnTo>
                <a:lnTo>
                  <a:pt x="2662287" y="1277526"/>
                </a:lnTo>
                <a:lnTo>
                  <a:pt x="2662020" y="1277615"/>
                </a:lnTo>
                <a:lnTo>
                  <a:pt x="2682683" y="1275388"/>
                </a:lnTo>
                <a:lnTo>
                  <a:pt x="2682927" y="1275285"/>
                </a:lnTo>
                <a:close/>
                <a:moveTo>
                  <a:pt x="2714384" y="1252876"/>
                </a:moveTo>
                <a:lnTo>
                  <a:pt x="2705116" y="1254824"/>
                </a:lnTo>
                <a:lnTo>
                  <a:pt x="2681292" y="1261251"/>
                </a:lnTo>
                <a:lnTo>
                  <a:pt x="2699013" y="1258404"/>
                </a:lnTo>
                <a:close/>
                <a:moveTo>
                  <a:pt x="2777684" y="1252298"/>
                </a:moveTo>
                <a:lnTo>
                  <a:pt x="2754993" y="1256003"/>
                </a:lnTo>
                <a:lnTo>
                  <a:pt x="2726604" y="1266942"/>
                </a:lnTo>
                <a:lnTo>
                  <a:pt x="2713229" y="1272095"/>
                </a:lnTo>
                <a:lnTo>
                  <a:pt x="2738617" y="1269358"/>
                </a:lnTo>
                <a:lnTo>
                  <a:pt x="2763818" y="1258353"/>
                </a:lnTo>
                <a:close/>
                <a:moveTo>
                  <a:pt x="2786235" y="1237780"/>
                </a:moveTo>
                <a:lnTo>
                  <a:pt x="2770055" y="1241179"/>
                </a:lnTo>
                <a:lnTo>
                  <a:pt x="2764899" y="1243082"/>
                </a:lnTo>
                <a:cubicBezTo>
                  <a:pt x="2759884" y="1244933"/>
                  <a:pt x="2759884" y="1244933"/>
                  <a:pt x="2759884" y="1244933"/>
                </a:cubicBezTo>
                <a:lnTo>
                  <a:pt x="2738576" y="1252049"/>
                </a:lnTo>
                <a:lnTo>
                  <a:pt x="2754778" y="1249447"/>
                </a:lnTo>
                <a:lnTo>
                  <a:pt x="2768325" y="1244575"/>
                </a:lnTo>
                <a:cubicBezTo>
                  <a:pt x="2780524" y="1240188"/>
                  <a:pt x="2780524" y="1240188"/>
                  <a:pt x="2780524" y="1240188"/>
                </a:cubicBezTo>
                <a:close/>
                <a:moveTo>
                  <a:pt x="2841726" y="1224878"/>
                </a:moveTo>
                <a:lnTo>
                  <a:pt x="2815804" y="1231377"/>
                </a:lnTo>
                <a:lnTo>
                  <a:pt x="2784148" y="1244729"/>
                </a:lnTo>
                <a:lnTo>
                  <a:pt x="2801257" y="1241981"/>
                </a:lnTo>
                <a:lnTo>
                  <a:pt x="2801350" y="1241963"/>
                </a:lnTo>
                <a:lnTo>
                  <a:pt x="2803467" y="1241039"/>
                </a:lnTo>
                <a:cubicBezTo>
                  <a:pt x="2804992" y="1240373"/>
                  <a:pt x="2804992" y="1240373"/>
                  <a:pt x="2804992" y="1240373"/>
                </a:cubicBezTo>
                <a:close/>
                <a:moveTo>
                  <a:pt x="2818081" y="1224347"/>
                </a:moveTo>
                <a:lnTo>
                  <a:pt x="2809074" y="1226777"/>
                </a:lnTo>
                <a:lnTo>
                  <a:pt x="2806401" y="1227763"/>
                </a:lnTo>
                <a:lnTo>
                  <a:pt x="2808931" y="1227227"/>
                </a:lnTo>
                <a:lnTo>
                  <a:pt x="2814340" y="1225925"/>
                </a:lnTo>
                <a:close/>
                <a:moveTo>
                  <a:pt x="2887025" y="1203951"/>
                </a:moveTo>
                <a:lnTo>
                  <a:pt x="2865952" y="1210224"/>
                </a:lnTo>
                <a:lnTo>
                  <a:pt x="2847860" y="1217855"/>
                </a:lnTo>
                <a:lnTo>
                  <a:pt x="2867883" y="1213035"/>
                </a:lnTo>
                <a:lnTo>
                  <a:pt x="2880030" y="1207271"/>
                </a:lnTo>
                <a:close/>
                <a:moveTo>
                  <a:pt x="2935978" y="1180577"/>
                </a:moveTo>
                <a:lnTo>
                  <a:pt x="2930627" y="1182438"/>
                </a:lnTo>
                <a:lnTo>
                  <a:pt x="2923762" y="1185400"/>
                </a:lnTo>
                <a:lnTo>
                  <a:pt x="2929226" y="1183808"/>
                </a:lnTo>
                <a:close/>
                <a:moveTo>
                  <a:pt x="4742389" y="0"/>
                </a:moveTo>
                <a:lnTo>
                  <a:pt x="4742389" y="9182"/>
                </a:lnTo>
                <a:lnTo>
                  <a:pt x="4733821" y="11262"/>
                </a:lnTo>
                <a:cubicBezTo>
                  <a:pt x="4700662" y="21290"/>
                  <a:pt x="4668129" y="33199"/>
                  <a:pt x="4636847" y="46988"/>
                </a:cubicBezTo>
                <a:cubicBezTo>
                  <a:pt x="4506716" y="97130"/>
                  <a:pt x="4386595" y="169836"/>
                  <a:pt x="4273980" y="252571"/>
                </a:cubicBezTo>
                <a:cubicBezTo>
                  <a:pt x="4163869" y="337813"/>
                  <a:pt x="4058762" y="430576"/>
                  <a:pt x="3953656" y="523339"/>
                </a:cubicBezTo>
                <a:cubicBezTo>
                  <a:pt x="3876077" y="593538"/>
                  <a:pt x="3876077" y="593538"/>
                  <a:pt x="3876077" y="593538"/>
                </a:cubicBezTo>
                <a:cubicBezTo>
                  <a:pt x="3836037" y="626130"/>
                  <a:pt x="3836037" y="626130"/>
                  <a:pt x="3836037" y="626130"/>
                </a:cubicBezTo>
                <a:cubicBezTo>
                  <a:pt x="3823524" y="638666"/>
                  <a:pt x="3808509" y="648694"/>
                  <a:pt x="3795996" y="661230"/>
                </a:cubicBezTo>
                <a:cubicBezTo>
                  <a:pt x="3740940" y="703851"/>
                  <a:pt x="3685885" y="746472"/>
                  <a:pt x="3628326" y="789093"/>
                </a:cubicBezTo>
                <a:cubicBezTo>
                  <a:pt x="3572019" y="829207"/>
                  <a:pt x="3514461" y="868067"/>
                  <a:pt x="3455651" y="905673"/>
                </a:cubicBezTo>
                <a:lnTo>
                  <a:pt x="3335376" y="978473"/>
                </a:lnTo>
                <a:lnTo>
                  <a:pt x="3432730" y="925262"/>
                </a:lnTo>
                <a:cubicBezTo>
                  <a:pt x="3492477" y="890479"/>
                  <a:pt x="3551285" y="854129"/>
                  <a:pt x="3608841" y="816526"/>
                </a:cubicBezTo>
                <a:cubicBezTo>
                  <a:pt x="3666399" y="778923"/>
                  <a:pt x="3721453" y="738813"/>
                  <a:pt x="3776507" y="696196"/>
                </a:cubicBezTo>
                <a:cubicBezTo>
                  <a:pt x="3941670" y="568345"/>
                  <a:pt x="3941670" y="568345"/>
                  <a:pt x="3941670" y="568345"/>
                </a:cubicBezTo>
                <a:cubicBezTo>
                  <a:pt x="3994222" y="528235"/>
                  <a:pt x="4049277" y="483111"/>
                  <a:pt x="4104331" y="443001"/>
                </a:cubicBezTo>
                <a:cubicBezTo>
                  <a:pt x="4159385" y="400384"/>
                  <a:pt x="4216942" y="362781"/>
                  <a:pt x="4274499" y="325178"/>
                </a:cubicBezTo>
                <a:cubicBezTo>
                  <a:pt x="4392115" y="249972"/>
                  <a:pt x="4517239" y="189807"/>
                  <a:pt x="4652372" y="149697"/>
                </a:cubicBezTo>
                <a:lnTo>
                  <a:pt x="4742389" y="128066"/>
                </a:lnTo>
                <a:lnTo>
                  <a:pt x="4742389" y="138430"/>
                </a:lnTo>
                <a:lnTo>
                  <a:pt x="4654875" y="159724"/>
                </a:lnTo>
                <a:cubicBezTo>
                  <a:pt x="4522243" y="197327"/>
                  <a:pt x="4397120" y="257492"/>
                  <a:pt x="4279504" y="332699"/>
                </a:cubicBezTo>
                <a:cubicBezTo>
                  <a:pt x="4221947" y="367795"/>
                  <a:pt x="4164390" y="407905"/>
                  <a:pt x="4109336" y="448015"/>
                </a:cubicBezTo>
                <a:cubicBezTo>
                  <a:pt x="4054281" y="490632"/>
                  <a:pt x="3999227" y="533249"/>
                  <a:pt x="3946675" y="575866"/>
                </a:cubicBezTo>
                <a:cubicBezTo>
                  <a:pt x="3781512" y="703717"/>
                  <a:pt x="3781512" y="703717"/>
                  <a:pt x="3781512" y="703717"/>
                </a:cubicBezTo>
                <a:cubicBezTo>
                  <a:pt x="3726458" y="743827"/>
                  <a:pt x="3668901" y="783937"/>
                  <a:pt x="3611344" y="821540"/>
                </a:cubicBezTo>
                <a:cubicBezTo>
                  <a:pt x="3496231" y="899253"/>
                  <a:pt x="3376112" y="966939"/>
                  <a:pt x="3253491" y="1032117"/>
                </a:cubicBezTo>
                <a:lnTo>
                  <a:pt x="3191695" y="1062445"/>
                </a:lnTo>
                <a:lnTo>
                  <a:pt x="3232851" y="1044362"/>
                </a:lnTo>
                <a:cubicBezTo>
                  <a:pt x="3355472" y="986698"/>
                  <a:pt x="3475591" y="924019"/>
                  <a:pt x="3593207" y="853819"/>
                </a:cubicBezTo>
                <a:cubicBezTo>
                  <a:pt x="3653266" y="818719"/>
                  <a:pt x="3710823" y="781112"/>
                  <a:pt x="3765877" y="743505"/>
                </a:cubicBezTo>
                <a:cubicBezTo>
                  <a:pt x="3936045" y="628177"/>
                  <a:pt x="3936045" y="628177"/>
                  <a:pt x="3936045" y="628177"/>
                </a:cubicBezTo>
                <a:cubicBezTo>
                  <a:pt x="4048657" y="550456"/>
                  <a:pt x="4163770" y="472734"/>
                  <a:pt x="4283889" y="410056"/>
                </a:cubicBezTo>
                <a:cubicBezTo>
                  <a:pt x="4406510" y="347377"/>
                  <a:pt x="4536638" y="299742"/>
                  <a:pt x="4671771" y="272163"/>
                </a:cubicBezTo>
                <a:lnTo>
                  <a:pt x="4742389" y="264326"/>
                </a:lnTo>
                <a:lnTo>
                  <a:pt x="4742389" y="273458"/>
                </a:lnTo>
                <a:lnTo>
                  <a:pt x="4671771" y="282192"/>
                </a:lnTo>
                <a:cubicBezTo>
                  <a:pt x="4539141" y="307263"/>
                  <a:pt x="4409012" y="354899"/>
                  <a:pt x="4288893" y="417577"/>
                </a:cubicBezTo>
                <a:cubicBezTo>
                  <a:pt x="4166273" y="480256"/>
                  <a:pt x="4053661" y="555470"/>
                  <a:pt x="3941050" y="633191"/>
                </a:cubicBezTo>
                <a:cubicBezTo>
                  <a:pt x="3770882" y="748520"/>
                  <a:pt x="3770882" y="748520"/>
                  <a:pt x="3770882" y="748520"/>
                </a:cubicBezTo>
                <a:cubicBezTo>
                  <a:pt x="3715828" y="788634"/>
                  <a:pt x="3655769" y="823734"/>
                  <a:pt x="3598212" y="858834"/>
                </a:cubicBezTo>
                <a:cubicBezTo>
                  <a:pt x="3480595" y="929034"/>
                  <a:pt x="3357975" y="994219"/>
                  <a:pt x="3235353" y="1051883"/>
                </a:cubicBezTo>
                <a:lnTo>
                  <a:pt x="3083811" y="1118465"/>
                </a:lnTo>
                <a:lnTo>
                  <a:pt x="3215960" y="1067077"/>
                </a:lnTo>
                <a:cubicBezTo>
                  <a:pt x="3343586" y="1016916"/>
                  <a:pt x="3466207" y="959232"/>
                  <a:pt x="3586326" y="896531"/>
                </a:cubicBezTo>
                <a:cubicBezTo>
                  <a:pt x="3646385" y="866435"/>
                  <a:pt x="3703942" y="831323"/>
                  <a:pt x="3761499" y="796211"/>
                </a:cubicBezTo>
                <a:cubicBezTo>
                  <a:pt x="3936672" y="693382"/>
                  <a:pt x="3936672" y="693382"/>
                  <a:pt x="3936672" y="693382"/>
                </a:cubicBezTo>
                <a:cubicBezTo>
                  <a:pt x="4054288" y="623158"/>
                  <a:pt x="4174407" y="557949"/>
                  <a:pt x="4299530" y="507789"/>
                </a:cubicBezTo>
                <a:cubicBezTo>
                  <a:pt x="4362091" y="482709"/>
                  <a:pt x="4427156" y="460137"/>
                  <a:pt x="4492220" y="442581"/>
                </a:cubicBezTo>
                <a:cubicBezTo>
                  <a:pt x="4557285" y="425024"/>
                  <a:pt x="4624851" y="409976"/>
                  <a:pt x="4692418" y="407468"/>
                </a:cubicBezTo>
                <a:lnTo>
                  <a:pt x="4742389" y="407468"/>
                </a:lnTo>
                <a:lnTo>
                  <a:pt x="4742389" y="415145"/>
                </a:lnTo>
                <a:lnTo>
                  <a:pt x="4692418" y="414992"/>
                </a:lnTo>
                <a:cubicBezTo>
                  <a:pt x="4627353" y="420008"/>
                  <a:pt x="4559787" y="432548"/>
                  <a:pt x="4494723" y="450105"/>
                </a:cubicBezTo>
                <a:cubicBezTo>
                  <a:pt x="4429659" y="467661"/>
                  <a:pt x="4364594" y="490233"/>
                  <a:pt x="4302033" y="515313"/>
                </a:cubicBezTo>
                <a:cubicBezTo>
                  <a:pt x="4176909" y="565473"/>
                  <a:pt x="4056790" y="630682"/>
                  <a:pt x="3941677" y="698398"/>
                </a:cubicBezTo>
                <a:cubicBezTo>
                  <a:pt x="3766504" y="803735"/>
                  <a:pt x="3766504" y="803735"/>
                  <a:pt x="3766504" y="803735"/>
                </a:cubicBezTo>
                <a:cubicBezTo>
                  <a:pt x="3706444" y="836339"/>
                  <a:pt x="3648887" y="871451"/>
                  <a:pt x="3588828" y="904056"/>
                </a:cubicBezTo>
                <a:cubicBezTo>
                  <a:pt x="3468709" y="966756"/>
                  <a:pt x="3346089" y="1021932"/>
                  <a:pt x="3218463" y="1074601"/>
                </a:cubicBezTo>
                <a:cubicBezTo>
                  <a:pt x="3155901" y="1100308"/>
                  <a:pt x="3092870" y="1124761"/>
                  <a:pt x="3029409" y="1148078"/>
                </a:cubicBezTo>
                <a:lnTo>
                  <a:pt x="2999014" y="1158650"/>
                </a:lnTo>
                <a:lnTo>
                  <a:pt x="2973916" y="1170786"/>
                </a:lnTo>
                <a:lnTo>
                  <a:pt x="3013812" y="1159160"/>
                </a:lnTo>
                <a:cubicBezTo>
                  <a:pt x="3077936" y="1139100"/>
                  <a:pt x="3141748" y="1117786"/>
                  <a:pt x="3205559" y="1095217"/>
                </a:cubicBezTo>
                <a:cubicBezTo>
                  <a:pt x="3333181" y="1052589"/>
                  <a:pt x="3458301" y="1002438"/>
                  <a:pt x="3578417" y="947271"/>
                </a:cubicBezTo>
                <a:cubicBezTo>
                  <a:pt x="3701035" y="887090"/>
                  <a:pt x="3821151" y="826908"/>
                  <a:pt x="3941266" y="766727"/>
                </a:cubicBezTo>
                <a:cubicBezTo>
                  <a:pt x="4061381" y="709053"/>
                  <a:pt x="4186502" y="653886"/>
                  <a:pt x="4314125" y="613765"/>
                </a:cubicBezTo>
                <a:cubicBezTo>
                  <a:pt x="4379187" y="593705"/>
                  <a:pt x="4444250" y="578659"/>
                  <a:pt x="4511815" y="566122"/>
                </a:cubicBezTo>
                <a:cubicBezTo>
                  <a:pt x="4576877" y="553584"/>
                  <a:pt x="4646945" y="548569"/>
                  <a:pt x="4714510" y="553584"/>
                </a:cubicBezTo>
                <a:lnTo>
                  <a:pt x="4742389" y="555330"/>
                </a:lnTo>
                <a:lnTo>
                  <a:pt x="4742389" y="563161"/>
                </a:lnTo>
                <a:lnTo>
                  <a:pt x="4712007" y="561106"/>
                </a:lnTo>
                <a:cubicBezTo>
                  <a:pt x="4646945" y="556091"/>
                  <a:pt x="4579380" y="563614"/>
                  <a:pt x="4511815" y="573644"/>
                </a:cubicBezTo>
                <a:cubicBezTo>
                  <a:pt x="4446753" y="586182"/>
                  <a:pt x="4381689" y="603735"/>
                  <a:pt x="4316627" y="621288"/>
                </a:cubicBezTo>
                <a:cubicBezTo>
                  <a:pt x="4189005" y="661409"/>
                  <a:pt x="4066387" y="716575"/>
                  <a:pt x="3943769" y="774249"/>
                </a:cubicBezTo>
                <a:cubicBezTo>
                  <a:pt x="3823653" y="834431"/>
                  <a:pt x="3703537" y="894612"/>
                  <a:pt x="3583422" y="952286"/>
                </a:cubicBezTo>
                <a:cubicBezTo>
                  <a:pt x="3460804" y="1009960"/>
                  <a:pt x="3335683" y="1057604"/>
                  <a:pt x="3208061" y="1102740"/>
                </a:cubicBezTo>
                <a:cubicBezTo>
                  <a:pt x="3144250" y="1125308"/>
                  <a:pt x="3079813" y="1145996"/>
                  <a:pt x="3015376" y="1165743"/>
                </a:cubicBezTo>
                <a:lnTo>
                  <a:pt x="2934640" y="1189777"/>
                </a:lnTo>
                <a:lnTo>
                  <a:pt x="2905035" y="1204092"/>
                </a:lnTo>
                <a:lnTo>
                  <a:pt x="3004236" y="1180211"/>
                </a:lnTo>
                <a:cubicBezTo>
                  <a:pt x="3069181" y="1163652"/>
                  <a:pt x="3133931" y="1146113"/>
                  <a:pt x="3198368" y="1127323"/>
                </a:cubicBezTo>
                <a:cubicBezTo>
                  <a:pt x="3260928" y="1109785"/>
                  <a:pt x="3325991" y="1089741"/>
                  <a:pt x="3388551" y="1069698"/>
                </a:cubicBezTo>
                <a:cubicBezTo>
                  <a:pt x="3421082" y="1059676"/>
                  <a:pt x="3453613" y="1047149"/>
                  <a:pt x="3483643" y="1037127"/>
                </a:cubicBezTo>
                <a:cubicBezTo>
                  <a:pt x="3531188" y="1019589"/>
                  <a:pt x="3531188" y="1019589"/>
                  <a:pt x="3531188" y="1019589"/>
                </a:cubicBezTo>
                <a:cubicBezTo>
                  <a:pt x="3546203" y="1014578"/>
                  <a:pt x="3561217" y="1007062"/>
                  <a:pt x="3578734" y="1002051"/>
                </a:cubicBezTo>
                <a:cubicBezTo>
                  <a:pt x="3763912" y="926888"/>
                  <a:pt x="3763912" y="926888"/>
                  <a:pt x="3763912" y="926888"/>
                </a:cubicBezTo>
                <a:cubicBezTo>
                  <a:pt x="3826472" y="901834"/>
                  <a:pt x="3889032" y="876779"/>
                  <a:pt x="3949090" y="851725"/>
                </a:cubicBezTo>
                <a:cubicBezTo>
                  <a:pt x="4074211" y="801616"/>
                  <a:pt x="4201833" y="759024"/>
                  <a:pt x="4331959" y="731464"/>
                </a:cubicBezTo>
                <a:cubicBezTo>
                  <a:pt x="4399523" y="716432"/>
                  <a:pt x="4464586" y="703904"/>
                  <a:pt x="4532151" y="698894"/>
                </a:cubicBezTo>
                <a:cubicBezTo>
                  <a:pt x="4597213" y="693883"/>
                  <a:pt x="4667281" y="696388"/>
                  <a:pt x="4732343" y="706410"/>
                </a:cubicBezTo>
                <a:lnTo>
                  <a:pt x="4742389" y="708731"/>
                </a:lnTo>
                <a:lnTo>
                  <a:pt x="4742389" y="716573"/>
                </a:lnTo>
                <a:lnTo>
                  <a:pt x="4732343" y="713926"/>
                </a:lnTo>
                <a:cubicBezTo>
                  <a:pt x="4698561" y="708915"/>
                  <a:pt x="4665404" y="705784"/>
                  <a:pt x="4632248" y="704531"/>
                </a:cubicBezTo>
                <a:cubicBezTo>
                  <a:pt x="4599091" y="703278"/>
                  <a:pt x="4565934" y="703905"/>
                  <a:pt x="4532151" y="706410"/>
                </a:cubicBezTo>
                <a:cubicBezTo>
                  <a:pt x="4464586" y="711421"/>
                  <a:pt x="4399523" y="723948"/>
                  <a:pt x="4334461" y="738981"/>
                </a:cubicBezTo>
                <a:cubicBezTo>
                  <a:pt x="4204336" y="766540"/>
                  <a:pt x="4076713" y="809133"/>
                  <a:pt x="3954095" y="859241"/>
                </a:cubicBezTo>
                <a:cubicBezTo>
                  <a:pt x="3891535" y="881790"/>
                  <a:pt x="3828975" y="909350"/>
                  <a:pt x="3766415" y="934404"/>
                </a:cubicBezTo>
                <a:cubicBezTo>
                  <a:pt x="3581236" y="1007062"/>
                  <a:pt x="3581236" y="1007062"/>
                  <a:pt x="3581236" y="1007062"/>
                </a:cubicBezTo>
                <a:cubicBezTo>
                  <a:pt x="3563719" y="1014578"/>
                  <a:pt x="3548705" y="1019589"/>
                  <a:pt x="3533691" y="1027105"/>
                </a:cubicBezTo>
                <a:cubicBezTo>
                  <a:pt x="3486145" y="1044643"/>
                  <a:pt x="3486145" y="1044643"/>
                  <a:pt x="3486145" y="1044643"/>
                </a:cubicBezTo>
                <a:cubicBezTo>
                  <a:pt x="3456116" y="1054665"/>
                  <a:pt x="3423585" y="1064687"/>
                  <a:pt x="3391053" y="1074708"/>
                </a:cubicBezTo>
                <a:cubicBezTo>
                  <a:pt x="3328493" y="1097257"/>
                  <a:pt x="3263431" y="1117301"/>
                  <a:pt x="3200871" y="1134839"/>
                </a:cubicBezTo>
                <a:lnTo>
                  <a:pt x="2877196" y="1215985"/>
                </a:lnTo>
                <a:lnTo>
                  <a:pt x="2875102" y="1216868"/>
                </a:lnTo>
                <a:cubicBezTo>
                  <a:pt x="2855043" y="1225330"/>
                  <a:pt x="2855043" y="1225330"/>
                  <a:pt x="2855043" y="1225330"/>
                </a:cubicBezTo>
                <a:lnTo>
                  <a:pt x="2832458" y="1236048"/>
                </a:lnTo>
                <a:lnTo>
                  <a:pt x="3193216" y="1167445"/>
                </a:lnTo>
                <a:cubicBezTo>
                  <a:pt x="3323348" y="1137380"/>
                  <a:pt x="3453480" y="1107316"/>
                  <a:pt x="3578607" y="1064724"/>
                </a:cubicBezTo>
                <a:cubicBezTo>
                  <a:pt x="3643673" y="1044681"/>
                  <a:pt x="3706236" y="1027143"/>
                  <a:pt x="3768799" y="1007100"/>
                </a:cubicBezTo>
                <a:cubicBezTo>
                  <a:pt x="3833865" y="984551"/>
                  <a:pt x="3896429" y="964508"/>
                  <a:pt x="3961495" y="946970"/>
                </a:cubicBezTo>
                <a:cubicBezTo>
                  <a:pt x="4089124" y="906884"/>
                  <a:pt x="4219256" y="876819"/>
                  <a:pt x="4349388" y="856776"/>
                </a:cubicBezTo>
                <a:cubicBezTo>
                  <a:pt x="4448864" y="841744"/>
                  <a:pt x="4549748" y="836576"/>
                  <a:pt x="4648871" y="848673"/>
                </a:cubicBezTo>
                <a:lnTo>
                  <a:pt x="4742389" y="865896"/>
                </a:lnTo>
                <a:lnTo>
                  <a:pt x="4742389" y="876335"/>
                </a:lnTo>
                <a:lnTo>
                  <a:pt x="4647855" y="857246"/>
                </a:lnTo>
                <a:cubicBezTo>
                  <a:pt x="4615205" y="852862"/>
                  <a:pt x="4582281" y="850513"/>
                  <a:pt x="4549278" y="849886"/>
                </a:cubicBezTo>
                <a:cubicBezTo>
                  <a:pt x="4483274" y="848634"/>
                  <a:pt x="4416957" y="854271"/>
                  <a:pt x="4351891" y="864292"/>
                </a:cubicBezTo>
                <a:cubicBezTo>
                  <a:pt x="4219256" y="884335"/>
                  <a:pt x="4089124" y="914400"/>
                  <a:pt x="3963997" y="951981"/>
                </a:cubicBezTo>
                <a:cubicBezTo>
                  <a:pt x="3898931" y="972024"/>
                  <a:pt x="3836368" y="992067"/>
                  <a:pt x="3771302" y="1012111"/>
                </a:cubicBezTo>
                <a:cubicBezTo>
                  <a:pt x="3708739" y="1034659"/>
                  <a:pt x="3646175" y="1052197"/>
                  <a:pt x="3581109" y="1072240"/>
                </a:cubicBezTo>
                <a:cubicBezTo>
                  <a:pt x="3455983" y="1114832"/>
                  <a:pt x="3325851" y="1144897"/>
                  <a:pt x="3195719" y="1172456"/>
                </a:cubicBezTo>
                <a:lnTo>
                  <a:pt x="2809662" y="1246866"/>
                </a:lnTo>
                <a:lnTo>
                  <a:pt x="2807495" y="1247894"/>
                </a:lnTo>
                <a:lnTo>
                  <a:pt x="2761193" y="1266924"/>
                </a:lnTo>
                <a:lnTo>
                  <a:pt x="2797435" y="1263017"/>
                </a:lnTo>
                <a:cubicBezTo>
                  <a:pt x="2929441" y="1248600"/>
                  <a:pt x="3061446" y="1232930"/>
                  <a:pt x="3192826" y="1212872"/>
                </a:cubicBezTo>
                <a:cubicBezTo>
                  <a:pt x="3257890" y="1205350"/>
                  <a:pt x="3322955" y="1192814"/>
                  <a:pt x="3388019" y="1180277"/>
                </a:cubicBezTo>
                <a:cubicBezTo>
                  <a:pt x="3420551" y="1175263"/>
                  <a:pt x="3453083" y="1167741"/>
                  <a:pt x="3485615" y="1160219"/>
                </a:cubicBezTo>
                <a:cubicBezTo>
                  <a:pt x="3583211" y="1140161"/>
                  <a:pt x="3583211" y="1140161"/>
                  <a:pt x="3583211" y="1140161"/>
                </a:cubicBezTo>
                <a:cubicBezTo>
                  <a:pt x="3648276" y="1127624"/>
                  <a:pt x="3713340" y="1110074"/>
                  <a:pt x="3778404" y="1095030"/>
                </a:cubicBezTo>
                <a:cubicBezTo>
                  <a:pt x="3840966" y="1079986"/>
                  <a:pt x="3906031" y="1064943"/>
                  <a:pt x="3971095" y="1049899"/>
                </a:cubicBezTo>
                <a:cubicBezTo>
                  <a:pt x="4101223" y="1022319"/>
                  <a:pt x="4233855" y="999753"/>
                  <a:pt x="4366485" y="989724"/>
                </a:cubicBezTo>
                <a:cubicBezTo>
                  <a:pt x="4465959" y="982203"/>
                  <a:pt x="4566840" y="985963"/>
                  <a:pt x="4663850" y="1007354"/>
                </a:cubicBezTo>
                <a:lnTo>
                  <a:pt x="4742389" y="1029966"/>
                </a:lnTo>
                <a:lnTo>
                  <a:pt x="4742389" y="1037999"/>
                </a:lnTo>
                <a:lnTo>
                  <a:pt x="4685532" y="1020809"/>
                </a:lnTo>
                <a:cubicBezTo>
                  <a:pt x="4613336" y="1002910"/>
                  <a:pt x="4538863" y="995572"/>
                  <a:pt x="4464786" y="994778"/>
                </a:cubicBezTo>
                <a:cubicBezTo>
                  <a:pt x="4431862" y="994425"/>
                  <a:pt x="4399017" y="995366"/>
                  <a:pt x="4366485" y="997246"/>
                </a:cubicBezTo>
                <a:cubicBezTo>
                  <a:pt x="4233855" y="1007275"/>
                  <a:pt x="4103726" y="1029841"/>
                  <a:pt x="3973597" y="1057421"/>
                </a:cubicBezTo>
                <a:cubicBezTo>
                  <a:pt x="3908533" y="1072464"/>
                  <a:pt x="3843469" y="1087508"/>
                  <a:pt x="3778404" y="1102552"/>
                </a:cubicBezTo>
                <a:cubicBezTo>
                  <a:pt x="3713340" y="1117595"/>
                  <a:pt x="3650778" y="1132639"/>
                  <a:pt x="3585714" y="1147683"/>
                </a:cubicBezTo>
                <a:cubicBezTo>
                  <a:pt x="3488117" y="1167741"/>
                  <a:pt x="3488117" y="1167741"/>
                  <a:pt x="3488117" y="1167741"/>
                </a:cubicBezTo>
                <a:cubicBezTo>
                  <a:pt x="3455585" y="1175263"/>
                  <a:pt x="3423053" y="1182785"/>
                  <a:pt x="3390521" y="1187799"/>
                </a:cubicBezTo>
                <a:cubicBezTo>
                  <a:pt x="3325457" y="1200335"/>
                  <a:pt x="3257890" y="1210365"/>
                  <a:pt x="3192826" y="1220394"/>
                </a:cubicBezTo>
                <a:cubicBezTo>
                  <a:pt x="3061446" y="1239198"/>
                  <a:pt x="2929441" y="1254869"/>
                  <a:pt x="2797435" y="1269599"/>
                </a:cubicBezTo>
                <a:lnTo>
                  <a:pt x="2739028" y="1276034"/>
                </a:lnTo>
                <a:lnTo>
                  <a:pt x="2722096" y="1282994"/>
                </a:lnTo>
                <a:cubicBezTo>
                  <a:pt x="2709896" y="1288008"/>
                  <a:pt x="2709896" y="1288008"/>
                  <a:pt x="2709896" y="1288008"/>
                </a:cubicBezTo>
                <a:lnTo>
                  <a:pt x="2691765" y="1295343"/>
                </a:lnTo>
                <a:lnTo>
                  <a:pt x="2795633" y="1289998"/>
                </a:lnTo>
                <a:cubicBezTo>
                  <a:pt x="2927954" y="1284046"/>
                  <a:pt x="3060589" y="1277780"/>
                  <a:pt x="3193223" y="1267755"/>
                </a:cubicBezTo>
                <a:cubicBezTo>
                  <a:pt x="3260791" y="1262743"/>
                  <a:pt x="3325857" y="1257730"/>
                  <a:pt x="3390923" y="1250211"/>
                </a:cubicBezTo>
                <a:cubicBezTo>
                  <a:pt x="3588623" y="1225149"/>
                  <a:pt x="3588623" y="1225149"/>
                  <a:pt x="3588623" y="1225149"/>
                </a:cubicBezTo>
                <a:cubicBezTo>
                  <a:pt x="3721258" y="1207605"/>
                  <a:pt x="3851390" y="1182543"/>
                  <a:pt x="3981522" y="1164999"/>
                </a:cubicBezTo>
                <a:cubicBezTo>
                  <a:pt x="4049090" y="1157480"/>
                  <a:pt x="4114156" y="1147455"/>
                  <a:pt x="4181725" y="1142443"/>
                </a:cubicBezTo>
                <a:cubicBezTo>
                  <a:pt x="4246791" y="1134924"/>
                  <a:pt x="4311857" y="1129912"/>
                  <a:pt x="4379425" y="1129912"/>
                </a:cubicBezTo>
                <a:cubicBezTo>
                  <a:pt x="4446993" y="1132418"/>
                  <a:pt x="4512059" y="1134924"/>
                  <a:pt x="4579628" y="1147455"/>
                </a:cubicBezTo>
                <a:cubicBezTo>
                  <a:pt x="4612161" y="1152468"/>
                  <a:pt x="4644693" y="1157480"/>
                  <a:pt x="4677227" y="1167505"/>
                </a:cubicBezTo>
                <a:lnTo>
                  <a:pt x="4742389" y="1188113"/>
                </a:lnTo>
                <a:lnTo>
                  <a:pt x="4742389" y="1197002"/>
                </a:lnTo>
                <a:lnTo>
                  <a:pt x="4674724" y="1175024"/>
                </a:lnTo>
                <a:cubicBezTo>
                  <a:pt x="4642191" y="1167505"/>
                  <a:pt x="4609658" y="1159987"/>
                  <a:pt x="4577125" y="1154974"/>
                </a:cubicBezTo>
                <a:cubicBezTo>
                  <a:pt x="4512059" y="1144949"/>
                  <a:pt x="4444491" y="1139937"/>
                  <a:pt x="4379425" y="1139937"/>
                </a:cubicBezTo>
                <a:cubicBezTo>
                  <a:pt x="4314359" y="1139937"/>
                  <a:pt x="4246791" y="1142443"/>
                  <a:pt x="4181725" y="1149962"/>
                </a:cubicBezTo>
                <a:cubicBezTo>
                  <a:pt x="4114156" y="1157480"/>
                  <a:pt x="4049090" y="1164999"/>
                  <a:pt x="3984024" y="1172518"/>
                </a:cubicBezTo>
                <a:cubicBezTo>
                  <a:pt x="3851390" y="1190062"/>
                  <a:pt x="3721258" y="1215124"/>
                  <a:pt x="3591126" y="1232668"/>
                </a:cubicBezTo>
                <a:cubicBezTo>
                  <a:pt x="3393426" y="1257730"/>
                  <a:pt x="3393426" y="1257730"/>
                  <a:pt x="3393426" y="1257730"/>
                </a:cubicBezTo>
                <a:cubicBezTo>
                  <a:pt x="3325857" y="1265249"/>
                  <a:pt x="3260791" y="1270261"/>
                  <a:pt x="3193223" y="1275274"/>
                </a:cubicBezTo>
                <a:cubicBezTo>
                  <a:pt x="3061840" y="1285299"/>
                  <a:pt x="2929831" y="1291564"/>
                  <a:pt x="2797510" y="1297203"/>
                </a:cubicBezTo>
                <a:lnTo>
                  <a:pt x="2673116" y="1302888"/>
                </a:lnTo>
                <a:lnTo>
                  <a:pt x="2661097" y="1307751"/>
                </a:lnTo>
                <a:lnTo>
                  <a:pt x="2621225" y="1322346"/>
                </a:lnTo>
                <a:lnTo>
                  <a:pt x="2797441" y="1325679"/>
                </a:lnTo>
                <a:cubicBezTo>
                  <a:pt x="2930072" y="1329442"/>
                  <a:pt x="3062703" y="1333204"/>
                  <a:pt x="3195334" y="1333204"/>
                </a:cubicBezTo>
                <a:cubicBezTo>
                  <a:pt x="3230368" y="1333204"/>
                  <a:pt x="3262901" y="1333204"/>
                  <a:pt x="3295433" y="1333204"/>
                </a:cubicBezTo>
                <a:cubicBezTo>
                  <a:pt x="3327965" y="1333204"/>
                  <a:pt x="3362999" y="1330696"/>
                  <a:pt x="3395531" y="1330696"/>
                </a:cubicBezTo>
                <a:cubicBezTo>
                  <a:pt x="3495631" y="1325679"/>
                  <a:pt x="3495631" y="1325679"/>
                  <a:pt x="3495631" y="1325679"/>
                </a:cubicBezTo>
                <a:cubicBezTo>
                  <a:pt x="3543177" y="1323171"/>
                  <a:pt x="3543177" y="1323171"/>
                  <a:pt x="3543177" y="1323171"/>
                </a:cubicBezTo>
                <a:cubicBezTo>
                  <a:pt x="3593227" y="1320662"/>
                  <a:pt x="3593227" y="1320662"/>
                  <a:pt x="3593227" y="1320662"/>
                </a:cubicBezTo>
                <a:cubicBezTo>
                  <a:pt x="3725858" y="1313137"/>
                  <a:pt x="3858489" y="1298086"/>
                  <a:pt x="3991120" y="1290561"/>
                </a:cubicBezTo>
                <a:cubicBezTo>
                  <a:pt x="4056184" y="1285544"/>
                  <a:pt x="4123751" y="1280527"/>
                  <a:pt x="4188815" y="1278019"/>
                </a:cubicBezTo>
                <a:cubicBezTo>
                  <a:pt x="4256382" y="1275510"/>
                  <a:pt x="4323949" y="1275510"/>
                  <a:pt x="4389013" y="1278019"/>
                </a:cubicBezTo>
                <a:cubicBezTo>
                  <a:pt x="4456580" y="1283036"/>
                  <a:pt x="4521644" y="1290561"/>
                  <a:pt x="4586709" y="1303103"/>
                </a:cubicBezTo>
                <a:cubicBezTo>
                  <a:pt x="4604225" y="1305612"/>
                  <a:pt x="4619241" y="1310628"/>
                  <a:pt x="4636758" y="1313137"/>
                </a:cubicBezTo>
                <a:cubicBezTo>
                  <a:pt x="4684305" y="1328188"/>
                  <a:pt x="4684305" y="1328188"/>
                  <a:pt x="4684305" y="1328188"/>
                </a:cubicBezTo>
                <a:cubicBezTo>
                  <a:pt x="4708079" y="1334459"/>
                  <a:pt x="4725909" y="1339163"/>
                  <a:pt x="4739281" y="1342690"/>
                </a:cubicBezTo>
                <a:lnTo>
                  <a:pt x="4742389" y="1343510"/>
                </a:lnTo>
                <a:lnTo>
                  <a:pt x="4742389" y="1352843"/>
                </a:lnTo>
                <a:lnTo>
                  <a:pt x="4722977" y="1347354"/>
                </a:lnTo>
                <a:cubicBezTo>
                  <a:pt x="4681803" y="1335713"/>
                  <a:pt x="4681803" y="1335713"/>
                  <a:pt x="4681803" y="1335713"/>
                </a:cubicBezTo>
                <a:cubicBezTo>
                  <a:pt x="4634255" y="1323171"/>
                  <a:pt x="4634255" y="1323171"/>
                  <a:pt x="4634255" y="1323171"/>
                </a:cubicBezTo>
                <a:cubicBezTo>
                  <a:pt x="4619241" y="1318154"/>
                  <a:pt x="4601723" y="1315645"/>
                  <a:pt x="4586709" y="1310628"/>
                </a:cubicBezTo>
                <a:cubicBezTo>
                  <a:pt x="4521644" y="1298086"/>
                  <a:pt x="4454077" y="1290561"/>
                  <a:pt x="4389013" y="1285544"/>
                </a:cubicBezTo>
                <a:cubicBezTo>
                  <a:pt x="4322698" y="1281782"/>
                  <a:pt x="4256382" y="1282409"/>
                  <a:pt x="4190067" y="1285230"/>
                </a:cubicBezTo>
                <a:cubicBezTo>
                  <a:pt x="4123751" y="1288052"/>
                  <a:pt x="4057436" y="1293069"/>
                  <a:pt x="3991120" y="1298086"/>
                </a:cubicBezTo>
                <a:cubicBezTo>
                  <a:pt x="3858489" y="1305612"/>
                  <a:pt x="3725858" y="1318154"/>
                  <a:pt x="3593227" y="1328188"/>
                </a:cubicBezTo>
                <a:cubicBezTo>
                  <a:pt x="3545680" y="1330696"/>
                  <a:pt x="3545680" y="1330696"/>
                  <a:pt x="3545680" y="1330696"/>
                </a:cubicBezTo>
                <a:cubicBezTo>
                  <a:pt x="3495631" y="1333204"/>
                  <a:pt x="3495631" y="1333204"/>
                  <a:pt x="3495631" y="1333204"/>
                </a:cubicBezTo>
                <a:cubicBezTo>
                  <a:pt x="3395531" y="1338221"/>
                  <a:pt x="3395531" y="1338221"/>
                  <a:pt x="3395531" y="1338221"/>
                </a:cubicBezTo>
                <a:cubicBezTo>
                  <a:pt x="3362999" y="1338221"/>
                  <a:pt x="3327965" y="1340730"/>
                  <a:pt x="3295433" y="1340730"/>
                </a:cubicBezTo>
                <a:cubicBezTo>
                  <a:pt x="3262901" y="1340730"/>
                  <a:pt x="3230368" y="1340730"/>
                  <a:pt x="3195334" y="1340730"/>
                </a:cubicBezTo>
                <a:cubicBezTo>
                  <a:pt x="3062703" y="1339476"/>
                  <a:pt x="2930072" y="1335713"/>
                  <a:pt x="2797441" y="1332264"/>
                </a:cubicBezTo>
                <a:lnTo>
                  <a:pt x="2603375" y="1329052"/>
                </a:lnTo>
                <a:lnTo>
                  <a:pt x="2557030" y="1346910"/>
                </a:lnTo>
                <a:lnTo>
                  <a:pt x="2602614" y="1350303"/>
                </a:lnTo>
                <a:cubicBezTo>
                  <a:pt x="2801907" y="1368169"/>
                  <a:pt x="2999441" y="1393087"/>
                  <a:pt x="3198382" y="1408131"/>
                </a:cubicBezTo>
                <a:cubicBezTo>
                  <a:pt x="3248430" y="1413146"/>
                  <a:pt x="3248430" y="1413146"/>
                  <a:pt x="3248430" y="1413146"/>
                </a:cubicBezTo>
                <a:cubicBezTo>
                  <a:pt x="3298479" y="1415654"/>
                  <a:pt x="3298479" y="1415654"/>
                  <a:pt x="3298479" y="1415654"/>
                </a:cubicBezTo>
                <a:cubicBezTo>
                  <a:pt x="3398575" y="1420669"/>
                  <a:pt x="3398575" y="1420669"/>
                  <a:pt x="3398575" y="1420669"/>
                </a:cubicBezTo>
                <a:cubicBezTo>
                  <a:pt x="3431106" y="1420669"/>
                  <a:pt x="3466140" y="1423176"/>
                  <a:pt x="3498671" y="1423176"/>
                </a:cubicBezTo>
                <a:cubicBezTo>
                  <a:pt x="3531203" y="1425683"/>
                  <a:pt x="3563734" y="1425683"/>
                  <a:pt x="3598767" y="1425683"/>
                </a:cubicBezTo>
                <a:cubicBezTo>
                  <a:pt x="3731395" y="1425683"/>
                  <a:pt x="3864023" y="1423176"/>
                  <a:pt x="3996650" y="1420669"/>
                </a:cubicBezTo>
                <a:cubicBezTo>
                  <a:pt x="4064215" y="1420669"/>
                  <a:pt x="4131781" y="1418161"/>
                  <a:pt x="4196843" y="1418161"/>
                </a:cubicBezTo>
                <a:cubicBezTo>
                  <a:pt x="4264408" y="1420669"/>
                  <a:pt x="4329471" y="1423176"/>
                  <a:pt x="4397035" y="1428191"/>
                </a:cubicBezTo>
                <a:cubicBezTo>
                  <a:pt x="4464601" y="1435713"/>
                  <a:pt x="4529663" y="1443236"/>
                  <a:pt x="4594726" y="1458280"/>
                </a:cubicBezTo>
                <a:cubicBezTo>
                  <a:pt x="4644149" y="1467683"/>
                  <a:pt x="4681216" y="1474736"/>
                  <a:pt x="4709016" y="1480025"/>
                </a:cubicBezTo>
                <a:lnTo>
                  <a:pt x="4742389" y="1486374"/>
                </a:lnTo>
                <a:lnTo>
                  <a:pt x="4742389" y="1494257"/>
                </a:lnTo>
                <a:lnTo>
                  <a:pt x="4677071" y="1481670"/>
                </a:lnTo>
                <a:cubicBezTo>
                  <a:pt x="4594726" y="1465803"/>
                  <a:pt x="4594726" y="1465803"/>
                  <a:pt x="4594726" y="1465803"/>
                </a:cubicBezTo>
                <a:cubicBezTo>
                  <a:pt x="4529663" y="1450758"/>
                  <a:pt x="4462099" y="1443236"/>
                  <a:pt x="4397035" y="1435713"/>
                </a:cubicBezTo>
                <a:cubicBezTo>
                  <a:pt x="4329471" y="1430698"/>
                  <a:pt x="4264408" y="1428191"/>
                  <a:pt x="4196843" y="1428191"/>
                </a:cubicBezTo>
                <a:cubicBezTo>
                  <a:pt x="4131781" y="1425683"/>
                  <a:pt x="4064215" y="1428191"/>
                  <a:pt x="3996650" y="1428191"/>
                </a:cubicBezTo>
                <a:cubicBezTo>
                  <a:pt x="3864023" y="1430698"/>
                  <a:pt x="3731395" y="1433206"/>
                  <a:pt x="3598767" y="1433206"/>
                </a:cubicBezTo>
                <a:cubicBezTo>
                  <a:pt x="3563734" y="1433206"/>
                  <a:pt x="3531203" y="1433206"/>
                  <a:pt x="3498671" y="1430698"/>
                </a:cubicBezTo>
                <a:cubicBezTo>
                  <a:pt x="3463637" y="1430698"/>
                  <a:pt x="3431106" y="1428191"/>
                  <a:pt x="3398575" y="1425683"/>
                </a:cubicBezTo>
                <a:cubicBezTo>
                  <a:pt x="3298479" y="1420669"/>
                  <a:pt x="3298479" y="1420669"/>
                  <a:pt x="3298479" y="1420669"/>
                </a:cubicBezTo>
                <a:cubicBezTo>
                  <a:pt x="3248430" y="1418161"/>
                  <a:pt x="3248430" y="1418161"/>
                  <a:pt x="3248430" y="1418161"/>
                </a:cubicBezTo>
                <a:cubicBezTo>
                  <a:pt x="3198382" y="1415654"/>
                  <a:pt x="3198382" y="1415654"/>
                  <a:pt x="3198382" y="1415654"/>
                </a:cubicBezTo>
                <a:cubicBezTo>
                  <a:pt x="3065755" y="1404370"/>
                  <a:pt x="2933127" y="1389952"/>
                  <a:pt x="2800499" y="1376161"/>
                </a:cubicBezTo>
                <a:lnTo>
                  <a:pt x="2541482" y="1352901"/>
                </a:lnTo>
                <a:lnTo>
                  <a:pt x="2519845" y="1361238"/>
                </a:lnTo>
                <a:cubicBezTo>
                  <a:pt x="2514698" y="1363221"/>
                  <a:pt x="2514698" y="1363221"/>
                  <a:pt x="2514698" y="1363221"/>
                </a:cubicBezTo>
                <a:lnTo>
                  <a:pt x="2492236" y="1370889"/>
                </a:lnTo>
                <a:lnTo>
                  <a:pt x="2607863" y="1388382"/>
                </a:lnTo>
                <a:cubicBezTo>
                  <a:pt x="2805412" y="1421420"/>
                  <a:pt x="3001553" y="1461866"/>
                  <a:pt x="3200510" y="1493846"/>
                </a:cubicBezTo>
                <a:cubicBezTo>
                  <a:pt x="3266829" y="1503879"/>
                  <a:pt x="3333148" y="1513285"/>
                  <a:pt x="3399467" y="1521123"/>
                </a:cubicBezTo>
                <a:lnTo>
                  <a:pt x="3456135" y="1526213"/>
                </a:lnTo>
                <a:lnTo>
                  <a:pt x="3385974" y="1526213"/>
                </a:lnTo>
                <a:lnTo>
                  <a:pt x="3198007" y="1501370"/>
                </a:lnTo>
                <a:cubicBezTo>
                  <a:pt x="3000927" y="1469390"/>
                  <a:pt x="2803848" y="1428945"/>
                  <a:pt x="2605712" y="1394849"/>
                </a:cubicBezTo>
                <a:lnTo>
                  <a:pt x="2480242" y="1374984"/>
                </a:lnTo>
                <a:lnTo>
                  <a:pt x="2430316" y="1392028"/>
                </a:lnTo>
                <a:lnTo>
                  <a:pt x="2611703" y="1435223"/>
                </a:lnTo>
                <a:cubicBezTo>
                  <a:pt x="2709822" y="1460086"/>
                  <a:pt x="2807677" y="1486624"/>
                  <a:pt x="2905401" y="1512588"/>
                </a:cubicBezTo>
                <a:lnTo>
                  <a:pt x="2959386" y="1526213"/>
                </a:lnTo>
                <a:lnTo>
                  <a:pt x="2932531" y="1526213"/>
                </a:lnTo>
                <a:lnTo>
                  <a:pt x="2904301" y="1519009"/>
                </a:lnTo>
                <a:cubicBezTo>
                  <a:pt x="2806651" y="1493118"/>
                  <a:pt x="2709177" y="1466963"/>
                  <a:pt x="2611351" y="1442394"/>
                </a:cubicBezTo>
                <a:lnTo>
                  <a:pt x="2417339" y="1396458"/>
                </a:lnTo>
                <a:lnTo>
                  <a:pt x="2366634" y="1413767"/>
                </a:lnTo>
                <a:lnTo>
                  <a:pt x="2372405" y="1415502"/>
                </a:lnTo>
                <a:cubicBezTo>
                  <a:pt x="2422456" y="1430541"/>
                  <a:pt x="2422456" y="1430541"/>
                  <a:pt x="2422456" y="1430541"/>
                </a:cubicBezTo>
                <a:cubicBezTo>
                  <a:pt x="2487522" y="1449967"/>
                  <a:pt x="2552119" y="1470803"/>
                  <a:pt x="2616442" y="1492383"/>
                </a:cubicBezTo>
                <a:lnTo>
                  <a:pt x="2714577" y="1526213"/>
                </a:lnTo>
                <a:lnTo>
                  <a:pt x="2697232" y="1526213"/>
                </a:lnTo>
                <a:lnTo>
                  <a:pt x="2613979" y="1497435"/>
                </a:lnTo>
                <a:cubicBezTo>
                  <a:pt x="2549617" y="1475816"/>
                  <a:pt x="2485020" y="1454980"/>
                  <a:pt x="2419954" y="1435554"/>
                </a:cubicBezTo>
                <a:cubicBezTo>
                  <a:pt x="2369903" y="1420515"/>
                  <a:pt x="2369903" y="1420515"/>
                  <a:pt x="2369903" y="1420515"/>
                </a:cubicBezTo>
                <a:lnTo>
                  <a:pt x="2356905" y="1417089"/>
                </a:lnTo>
                <a:lnTo>
                  <a:pt x="2316294" y="1430952"/>
                </a:lnTo>
                <a:lnTo>
                  <a:pt x="2127719" y="1485932"/>
                </a:lnTo>
                <a:lnTo>
                  <a:pt x="2204876" y="1503785"/>
                </a:lnTo>
                <a:cubicBezTo>
                  <a:pt x="2254923" y="1513821"/>
                  <a:pt x="2254923" y="1513821"/>
                  <a:pt x="2254923" y="1513821"/>
                </a:cubicBezTo>
                <a:cubicBezTo>
                  <a:pt x="2304970" y="1523857"/>
                  <a:pt x="2304970" y="1523857"/>
                  <a:pt x="2304970" y="1523857"/>
                </a:cubicBezTo>
                <a:lnTo>
                  <a:pt x="2314134" y="1526213"/>
                </a:lnTo>
                <a:lnTo>
                  <a:pt x="2281838" y="1526213"/>
                </a:lnTo>
                <a:lnTo>
                  <a:pt x="2258677" y="1520407"/>
                </a:lnTo>
                <a:cubicBezTo>
                  <a:pt x="2252421" y="1518839"/>
                  <a:pt x="2252421" y="1518839"/>
                  <a:pt x="2252421" y="1518839"/>
                </a:cubicBezTo>
                <a:cubicBezTo>
                  <a:pt x="2204876" y="1508803"/>
                  <a:pt x="2204876" y="1508803"/>
                  <a:pt x="2204876" y="1508803"/>
                </a:cubicBezTo>
                <a:lnTo>
                  <a:pt x="2117153" y="1489013"/>
                </a:lnTo>
                <a:lnTo>
                  <a:pt x="2014436" y="1518961"/>
                </a:lnTo>
                <a:lnTo>
                  <a:pt x="1983833" y="1526213"/>
                </a:lnTo>
                <a:lnTo>
                  <a:pt x="1962561" y="1526213"/>
                </a:lnTo>
                <a:lnTo>
                  <a:pt x="2014304" y="1513946"/>
                </a:lnTo>
                <a:lnTo>
                  <a:pt x="2107222" y="1486773"/>
                </a:lnTo>
                <a:lnTo>
                  <a:pt x="2104782" y="1486222"/>
                </a:lnTo>
                <a:lnTo>
                  <a:pt x="2059080" y="1477998"/>
                </a:lnTo>
                <a:lnTo>
                  <a:pt x="1992309" y="1496203"/>
                </a:lnTo>
                <a:lnTo>
                  <a:pt x="1852191" y="1526213"/>
                </a:lnTo>
                <a:lnTo>
                  <a:pt x="1827090" y="1526213"/>
                </a:lnTo>
                <a:lnTo>
                  <a:pt x="1991566" y="1491190"/>
                </a:lnTo>
                <a:lnTo>
                  <a:pt x="2047515" y="1475916"/>
                </a:lnTo>
                <a:lnTo>
                  <a:pt x="2019390" y="1470855"/>
                </a:lnTo>
                <a:cubicBezTo>
                  <a:pt x="2007191" y="1468660"/>
                  <a:pt x="2007191" y="1468660"/>
                  <a:pt x="2007191" y="1468660"/>
                </a:cubicBezTo>
                <a:lnTo>
                  <a:pt x="1989537" y="1465988"/>
                </a:lnTo>
                <a:lnTo>
                  <a:pt x="1702379" y="1526213"/>
                </a:lnTo>
                <a:lnTo>
                  <a:pt x="1678465" y="1526213"/>
                </a:lnTo>
                <a:lnTo>
                  <a:pt x="1975510" y="1463865"/>
                </a:lnTo>
                <a:lnTo>
                  <a:pt x="1916849" y="1454987"/>
                </a:lnTo>
                <a:lnTo>
                  <a:pt x="1654418" y="1505979"/>
                </a:lnTo>
                <a:lnTo>
                  <a:pt x="1507673" y="1526213"/>
                </a:lnTo>
                <a:lnTo>
                  <a:pt x="1470857" y="1526213"/>
                </a:lnTo>
                <a:lnTo>
                  <a:pt x="1651916" y="1500963"/>
                </a:lnTo>
                <a:lnTo>
                  <a:pt x="1899571" y="1452372"/>
                </a:lnTo>
                <a:lnTo>
                  <a:pt x="1834242" y="1442485"/>
                </a:lnTo>
                <a:lnTo>
                  <a:pt x="1639052" y="1476367"/>
                </a:lnTo>
                <a:lnTo>
                  <a:pt x="1254290" y="1526213"/>
                </a:lnTo>
                <a:lnTo>
                  <a:pt x="1219068" y="1526213"/>
                </a:lnTo>
                <a:lnTo>
                  <a:pt x="1237416" y="1524638"/>
                </a:lnTo>
                <a:cubicBezTo>
                  <a:pt x="1371294" y="1510219"/>
                  <a:pt x="1505173" y="1492666"/>
                  <a:pt x="1639052" y="1471352"/>
                </a:cubicBezTo>
                <a:lnTo>
                  <a:pt x="1818580" y="1440115"/>
                </a:lnTo>
                <a:lnTo>
                  <a:pt x="1808255" y="1438552"/>
                </a:lnTo>
                <a:lnTo>
                  <a:pt x="1740515" y="1430863"/>
                </a:lnTo>
                <a:lnTo>
                  <a:pt x="1626857" y="1448018"/>
                </a:lnTo>
                <a:cubicBezTo>
                  <a:pt x="1494229" y="1466809"/>
                  <a:pt x="1361601" y="1482468"/>
                  <a:pt x="1228661" y="1495621"/>
                </a:cubicBezTo>
                <a:lnTo>
                  <a:pt x="852899" y="1526213"/>
                </a:lnTo>
                <a:lnTo>
                  <a:pt x="815074" y="1526213"/>
                </a:lnTo>
                <a:lnTo>
                  <a:pt x="828590" y="1525686"/>
                </a:lnTo>
                <a:cubicBezTo>
                  <a:pt x="1093844" y="1508148"/>
                  <a:pt x="1361601" y="1480589"/>
                  <a:pt x="1626857" y="1443007"/>
                </a:cubicBezTo>
                <a:lnTo>
                  <a:pt x="1721439" y="1428698"/>
                </a:lnTo>
                <a:lnTo>
                  <a:pt x="1632000" y="1418546"/>
                </a:lnTo>
                <a:lnTo>
                  <a:pt x="1616619" y="1420490"/>
                </a:lnTo>
                <a:cubicBezTo>
                  <a:pt x="1351350" y="1453061"/>
                  <a:pt x="1086081" y="1478114"/>
                  <a:pt x="820813" y="1493147"/>
                </a:cubicBezTo>
                <a:cubicBezTo>
                  <a:pt x="555543" y="1510685"/>
                  <a:pt x="287773" y="1518201"/>
                  <a:pt x="22503" y="1515695"/>
                </a:cubicBezTo>
                <a:cubicBezTo>
                  <a:pt x="287773" y="1518201"/>
                  <a:pt x="555543" y="1508179"/>
                  <a:pt x="820813" y="1490641"/>
                </a:cubicBezTo>
                <a:cubicBezTo>
                  <a:pt x="953447" y="1481873"/>
                  <a:pt x="1086081" y="1471225"/>
                  <a:pt x="1218716" y="1458698"/>
                </a:cubicBezTo>
                <a:lnTo>
                  <a:pt x="1610676" y="1416125"/>
                </a:lnTo>
                <a:lnTo>
                  <a:pt x="1609318" y="1415971"/>
                </a:lnTo>
                <a:cubicBezTo>
                  <a:pt x="1559271" y="1413462"/>
                  <a:pt x="1559271" y="1413462"/>
                  <a:pt x="1559271" y="1413462"/>
                </a:cubicBezTo>
                <a:cubicBezTo>
                  <a:pt x="1509224" y="1408444"/>
                  <a:pt x="1509224" y="1408444"/>
                  <a:pt x="1509224" y="1408444"/>
                </a:cubicBezTo>
                <a:lnTo>
                  <a:pt x="1486643" y="1406788"/>
                </a:lnTo>
                <a:lnTo>
                  <a:pt x="1212315" y="1431240"/>
                </a:lnTo>
                <a:cubicBezTo>
                  <a:pt x="815478" y="1463913"/>
                  <a:pt x="417585" y="1487418"/>
                  <a:pt x="19691" y="1491179"/>
                </a:cubicBezTo>
                <a:cubicBezTo>
                  <a:pt x="417585" y="1485538"/>
                  <a:pt x="815478" y="1461562"/>
                  <a:pt x="1212315" y="1427714"/>
                </a:cubicBezTo>
                <a:lnTo>
                  <a:pt x="1459239" y="1404777"/>
                </a:lnTo>
                <a:lnTo>
                  <a:pt x="1406628" y="1400918"/>
                </a:lnTo>
                <a:lnTo>
                  <a:pt x="1234761" y="1396610"/>
                </a:lnTo>
                <a:lnTo>
                  <a:pt x="810496" y="1426588"/>
                </a:lnTo>
                <a:cubicBezTo>
                  <a:pt x="678018" y="1435203"/>
                  <a:pt x="545462" y="1443114"/>
                  <a:pt x="412867" y="1449810"/>
                </a:cubicBezTo>
                <a:lnTo>
                  <a:pt x="86413" y="1462888"/>
                </a:lnTo>
                <a:lnTo>
                  <a:pt x="15002" y="1465748"/>
                </a:lnTo>
                <a:lnTo>
                  <a:pt x="89545" y="1462483"/>
                </a:lnTo>
                <a:lnTo>
                  <a:pt x="412867" y="1448322"/>
                </a:lnTo>
                <a:cubicBezTo>
                  <a:pt x="545462" y="1441234"/>
                  <a:pt x="678018" y="1433011"/>
                  <a:pt x="810496" y="1424082"/>
                </a:cubicBezTo>
                <a:lnTo>
                  <a:pt x="1194331" y="1395748"/>
                </a:lnTo>
                <a:lnTo>
                  <a:pt x="1006253" y="1393391"/>
                </a:lnTo>
                <a:cubicBezTo>
                  <a:pt x="971220" y="1393391"/>
                  <a:pt x="938690" y="1395900"/>
                  <a:pt x="903657" y="1395900"/>
                </a:cubicBezTo>
                <a:cubicBezTo>
                  <a:pt x="853610" y="1398409"/>
                  <a:pt x="853610" y="1398409"/>
                  <a:pt x="853610" y="1398409"/>
                </a:cubicBezTo>
                <a:cubicBezTo>
                  <a:pt x="803563" y="1398409"/>
                  <a:pt x="803563" y="1398409"/>
                  <a:pt x="803563" y="1398409"/>
                </a:cubicBezTo>
                <a:lnTo>
                  <a:pt x="643413" y="1407943"/>
                </a:lnTo>
                <a:lnTo>
                  <a:pt x="803563" y="1395900"/>
                </a:lnTo>
                <a:cubicBezTo>
                  <a:pt x="853610" y="1393391"/>
                  <a:pt x="853610" y="1393391"/>
                  <a:pt x="853610" y="1393391"/>
                </a:cubicBezTo>
                <a:cubicBezTo>
                  <a:pt x="903657" y="1393391"/>
                  <a:pt x="903657" y="1393391"/>
                  <a:pt x="903657" y="1393391"/>
                </a:cubicBezTo>
                <a:cubicBezTo>
                  <a:pt x="938690" y="1393391"/>
                  <a:pt x="971220" y="1390882"/>
                  <a:pt x="1006253" y="1390882"/>
                </a:cubicBezTo>
                <a:cubicBezTo>
                  <a:pt x="1071314" y="1390882"/>
                  <a:pt x="1138877" y="1388373"/>
                  <a:pt x="1206441" y="1390882"/>
                </a:cubicBezTo>
                <a:lnTo>
                  <a:pt x="1245512" y="1391970"/>
                </a:lnTo>
                <a:lnTo>
                  <a:pt x="1604112" y="1365499"/>
                </a:lnTo>
                <a:cubicBezTo>
                  <a:pt x="1736747" y="1355474"/>
                  <a:pt x="1869381" y="1345449"/>
                  <a:pt x="2002016" y="1336050"/>
                </a:cubicBezTo>
                <a:lnTo>
                  <a:pt x="2021651" y="1334783"/>
                </a:lnTo>
                <a:lnTo>
                  <a:pt x="1996024" y="1330291"/>
                </a:lnTo>
                <a:lnTo>
                  <a:pt x="1603761" y="1345747"/>
                </a:lnTo>
                <a:cubicBezTo>
                  <a:pt x="1073237" y="1370831"/>
                  <a:pt x="542713" y="1413474"/>
                  <a:pt x="12189" y="1441067"/>
                </a:cubicBezTo>
                <a:cubicBezTo>
                  <a:pt x="542713" y="1410966"/>
                  <a:pt x="1073237" y="1368323"/>
                  <a:pt x="1603761" y="1340730"/>
                </a:cubicBezTo>
                <a:lnTo>
                  <a:pt x="1971306" y="1325958"/>
                </a:lnTo>
                <a:lnTo>
                  <a:pt x="1960110" y="1323995"/>
                </a:lnTo>
                <a:lnTo>
                  <a:pt x="1604348" y="1322878"/>
                </a:lnTo>
                <a:cubicBezTo>
                  <a:pt x="1071335" y="1332908"/>
                  <a:pt x="540826" y="1375534"/>
                  <a:pt x="10314" y="1415654"/>
                </a:cubicBezTo>
                <a:cubicBezTo>
                  <a:pt x="540826" y="1373027"/>
                  <a:pt x="1071335" y="1330400"/>
                  <a:pt x="1604348" y="1317863"/>
                </a:cubicBezTo>
                <a:lnTo>
                  <a:pt x="1889609" y="1317415"/>
                </a:lnTo>
                <a:lnTo>
                  <a:pt x="1608855" y="1305727"/>
                </a:lnTo>
                <a:cubicBezTo>
                  <a:pt x="1341077" y="1300711"/>
                  <a:pt x="1073299" y="1308236"/>
                  <a:pt x="805521" y="1325793"/>
                </a:cubicBezTo>
                <a:cubicBezTo>
                  <a:pt x="537742" y="1340843"/>
                  <a:pt x="272467" y="1365925"/>
                  <a:pt x="4688" y="1391008"/>
                </a:cubicBezTo>
                <a:cubicBezTo>
                  <a:pt x="272467" y="1363417"/>
                  <a:pt x="537742" y="1338335"/>
                  <a:pt x="805521" y="1323285"/>
                </a:cubicBezTo>
                <a:cubicBezTo>
                  <a:pt x="1073299" y="1305727"/>
                  <a:pt x="1341077" y="1295694"/>
                  <a:pt x="1608855" y="1300711"/>
                </a:cubicBezTo>
                <a:lnTo>
                  <a:pt x="1882117" y="1311385"/>
                </a:lnTo>
                <a:lnTo>
                  <a:pt x="1877765" y="1310731"/>
                </a:lnTo>
                <a:lnTo>
                  <a:pt x="1815761" y="1304073"/>
                </a:lnTo>
                <a:cubicBezTo>
                  <a:pt x="1748824" y="1298117"/>
                  <a:pt x="1681886" y="1293101"/>
                  <a:pt x="1614323" y="1288086"/>
                </a:cubicBezTo>
                <a:cubicBezTo>
                  <a:pt x="1546759" y="1285578"/>
                  <a:pt x="1479196" y="1283070"/>
                  <a:pt x="1411633" y="1280562"/>
                </a:cubicBezTo>
                <a:cubicBezTo>
                  <a:pt x="1346572" y="1278054"/>
                  <a:pt x="1279009" y="1278054"/>
                  <a:pt x="1211445" y="1278054"/>
                </a:cubicBezTo>
                <a:cubicBezTo>
                  <a:pt x="1076319" y="1280562"/>
                  <a:pt x="941192" y="1283070"/>
                  <a:pt x="806066" y="1290593"/>
                </a:cubicBezTo>
                <a:cubicBezTo>
                  <a:pt x="538315" y="1305640"/>
                  <a:pt x="270564" y="1333226"/>
                  <a:pt x="2813" y="1365827"/>
                </a:cubicBezTo>
                <a:cubicBezTo>
                  <a:pt x="270564" y="1333226"/>
                  <a:pt x="538315" y="1303132"/>
                  <a:pt x="806066" y="1288086"/>
                </a:cubicBezTo>
                <a:cubicBezTo>
                  <a:pt x="941192" y="1280562"/>
                  <a:pt x="1076319" y="1275547"/>
                  <a:pt x="1211445" y="1275547"/>
                </a:cubicBezTo>
                <a:cubicBezTo>
                  <a:pt x="1279009" y="1275547"/>
                  <a:pt x="1346572" y="1275547"/>
                  <a:pt x="1411633" y="1275547"/>
                </a:cubicBezTo>
                <a:cubicBezTo>
                  <a:pt x="1479196" y="1278054"/>
                  <a:pt x="1546759" y="1280562"/>
                  <a:pt x="1614323" y="1283070"/>
                </a:cubicBezTo>
                <a:lnTo>
                  <a:pt x="1781622" y="1296286"/>
                </a:lnTo>
                <a:lnTo>
                  <a:pt x="1724248" y="1287666"/>
                </a:lnTo>
                <a:cubicBezTo>
                  <a:pt x="1621644" y="1277640"/>
                  <a:pt x="1621644" y="1277640"/>
                  <a:pt x="1621644" y="1277640"/>
                </a:cubicBezTo>
                <a:cubicBezTo>
                  <a:pt x="1486507" y="1262600"/>
                  <a:pt x="1351370" y="1252574"/>
                  <a:pt x="1216233" y="1252574"/>
                </a:cubicBezTo>
                <a:cubicBezTo>
                  <a:pt x="1166183" y="1250067"/>
                  <a:pt x="1166183" y="1250067"/>
                  <a:pt x="1166183" y="1250067"/>
                </a:cubicBezTo>
                <a:cubicBezTo>
                  <a:pt x="1148665" y="1250067"/>
                  <a:pt x="1131147" y="1250067"/>
                  <a:pt x="1113629" y="1250067"/>
                </a:cubicBezTo>
                <a:cubicBezTo>
                  <a:pt x="1013528" y="1250067"/>
                  <a:pt x="1013528" y="1250067"/>
                  <a:pt x="1013528" y="1250067"/>
                </a:cubicBezTo>
                <a:cubicBezTo>
                  <a:pt x="943457" y="1252574"/>
                  <a:pt x="875888" y="1252574"/>
                  <a:pt x="808320" y="1257587"/>
                </a:cubicBezTo>
                <a:cubicBezTo>
                  <a:pt x="538046" y="1270120"/>
                  <a:pt x="267772" y="1300199"/>
                  <a:pt x="0" y="1340304"/>
                </a:cubicBezTo>
                <a:cubicBezTo>
                  <a:pt x="267772" y="1300199"/>
                  <a:pt x="538046" y="1267614"/>
                  <a:pt x="808320" y="1255081"/>
                </a:cubicBezTo>
                <a:cubicBezTo>
                  <a:pt x="875888" y="1250067"/>
                  <a:pt x="943457" y="1250067"/>
                  <a:pt x="1013528" y="1247561"/>
                </a:cubicBezTo>
                <a:cubicBezTo>
                  <a:pt x="1113629" y="1247561"/>
                  <a:pt x="1113629" y="1247561"/>
                  <a:pt x="1113629" y="1247561"/>
                </a:cubicBezTo>
                <a:cubicBezTo>
                  <a:pt x="1131147" y="1247561"/>
                  <a:pt x="1148665" y="1247561"/>
                  <a:pt x="1166183" y="1247561"/>
                </a:cubicBezTo>
                <a:cubicBezTo>
                  <a:pt x="1216233" y="1247561"/>
                  <a:pt x="1216233" y="1247561"/>
                  <a:pt x="1216233" y="1247561"/>
                </a:cubicBezTo>
                <a:cubicBezTo>
                  <a:pt x="1351370" y="1250067"/>
                  <a:pt x="1486507" y="1257587"/>
                  <a:pt x="1621644" y="1272627"/>
                </a:cubicBezTo>
                <a:cubicBezTo>
                  <a:pt x="1724248" y="1282653"/>
                  <a:pt x="1724248" y="1282653"/>
                  <a:pt x="1724248" y="1282653"/>
                </a:cubicBezTo>
                <a:cubicBezTo>
                  <a:pt x="1756781" y="1287666"/>
                  <a:pt x="1791817" y="1292679"/>
                  <a:pt x="1824350" y="1297692"/>
                </a:cubicBezTo>
                <a:cubicBezTo>
                  <a:pt x="1874401" y="1305212"/>
                  <a:pt x="1874401" y="1305212"/>
                  <a:pt x="1874401" y="1305212"/>
                </a:cubicBezTo>
                <a:lnTo>
                  <a:pt x="1876050" y="1305460"/>
                </a:lnTo>
                <a:lnTo>
                  <a:pt x="1958694" y="1314376"/>
                </a:lnTo>
                <a:lnTo>
                  <a:pt x="2010210" y="1316388"/>
                </a:lnTo>
                <a:lnTo>
                  <a:pt x="2037840" y="1318801"/>
                </a:lnTo>
                <a:lnTo>
                  <a:pt x="2123809" y="1322717"/>
                </a:lnTo>
                <a:lnTo>
                  <a:pt x="2237745" y="1320831"/>
                </a:lnTo>
                <a:lnTo>
                  <a:pt x="2295221" y="1317121"/>
                </a:lnTo>
                <a:lnTo>
                  <a:pt x="2402045" y="1305641"/>
                </a:lnTo>
                <a:lnTo>
                  <a:pt x="2410836" y="1304694"/>
                </a:lnTo>
                <a:lnTo>
                  <a:pt x="2546168" y="1282955"/>
                </a:lnTo>
                <a:lnTo>
                  <a:pt x="2659717" y="1258873"/>
                </a:lnTo>
                <a:lnTo>
                  <a:pt x="2712288" y="1244690"/>
                </a:lnTo>
                <a:lnTo>
                  <a:pt x="2835272" y="1207526"/>
                </a:lnTo>
                <a:lnTo>
                  <a:pt x="2871251" y="1194959"/>
                </a:lnTo>
                <a:lnTo>
                  <a:pt x="3022620" y="1135682"/>
                </a:lnTo>
                <a:lnTo>
                  <a:pt x="3065180" y="1117038"/>
                </a:lnTo>
                <a:lnTo>
                  <a:pt x="3135498" y="1082054"/>
                </a:lnTo>
                <a:lnTo>
                  <a:pt x="3272966" y="1007211"/>
                </a:lnTo>
                <a:cubicBezTo>
                  <a:pt x="3515712" y="869320"/>
                  <a:pt x="3743443" y="706358"/>
                  <a:pt x="3948651" y="518325"/>
                </a:cubicBezTo>
                <a:cubicBezTo>
                  <a:pt x="4053757" y="425561"/>
                  <a:pt x="4158863" y="330291"/>
                  <a:pt x="4268975" y="247557"/>
                </a:cubicBezTo>
                <a:cubicBezTo>
                  <a:pt x="4381589" y="162315"/>
                  <a:pt x="4501711" y="89609"/>
                  <a:pt x="4631843" y="36959"/>
                </a:cubicBezTo>
                <a:cubicBezTo>
                  <a:pt x="4664376" y="24424"/>
                  <a:pt x="4697535" y="12515"/>
                  <a:pt x="4731319" y="2487"/>
                </a:cubicBezTo>
                <a:close/>
              </a:path>
            </a:pathLst>
          </a:cu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d-ID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02BD0A-5C1B-A6D1-89F1-697A8DE7B2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755" y="436144"/>
            <a:ext cx="535505" cy="5244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AF056C8-0C31-34C0-D0F3-EEE676EF904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95" y="0"/>
            <a:ext cx="749994" cy="68580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E191E18-E807-9F5A-2CDA-E70C7CC1C06F}"/>
              </a:ext>
            </a:extLst>
          </p:cNvPr>
          <p:cNvSpPr txBox="1"/>
          <p:nvPr userDrawn="1"/>
        </p:nvSpPr>
        <p:spPr>
          <a:xfrm>
            <a:off x="900976" y="6353937"/>
            <a:ext cx="519502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100" b="1" dirty="0">
                <a:solidFill>
                  <a:srgbClr val="FF0000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1401</a:t>
            </a:r>
            <a:r>
              <a:rPr lang="fa-IR" sz="10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bg1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| </a:t>
            </a:r>
            <a:r>
              <a:rPr lang="fa-IR" sz="1000" dirty="0">
                <a:solidFill>
                  <a:schemeClr val="bg1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طرح توازن سرمایه گذاری در طرح های صنعتی کشور</a:t>
            </a:r>
            <a:endParaRPr lang="en-US" sz="1000" dirty="0">
              <a:solidFill>
                <a:schemeClr val="bg1"/>
              </a:solidFill>
              <a:latin typeface="IRANSansMobile(FaNum)" panose="020B0506030804020204" pitchFamily="34" charset="-78"/>
              <a:cs typeface="IRANSansMobile(FaNum)" panose="020B0506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9052182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wo Content">
    <p:bg>
      <p:bgPr>
        <a:gradFill>
          <a:gsLst>
            <a:gs pos="0">
              <a:schemeClr val="bg1"/>
            </a:gs>
            <a:gs pos="100000">
              <a:schemeClr val="bg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EA3D216-CD32-6BCB-8798-387B08C588A9}"/>
              </a:ext>
            </a:extLst>
          </p:cNvPr>
          <p:cNvSpPr/>
          <p:nvPr userDrawn="1"/>
        </p:nvSpPr>
        <p:spPr>
          <a:xfrm>
            <a:off x="6181724" y="0"/>
            <a:ext cx="6010275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C324230-14E7-491A-5C64-129D46A44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81724" y="22274"/>
            <a:ext cx="5997640" cy="6835726"/>
          </a:xfrm>
          <a:custGeom>
            <a:avLst/>
            <a:gdLst>
              <a:gd name="connsiteX0" fmla="*/ 0 w 9703724"/>
              <a:gd name="connsiteY0" fmla="*/ 0 h 3048000"/>
              <a:gd name="connsiteX1" fmla="*/ 9703724 w 9703724"/>
              <a:gd name="connsiteY1" fmla="*/ 0 h 3048000"/>
              <a:gd name="connsiteX2" fmla="*/ 9703724 w 9703724"/>
              <a:gd name="connsiteY2" fmla="*/ 3048000 h 3048000"/>
              <a:gd name="connsiteX3" fmla="*/ 0 w 9703724"/>
              <a:gd name="connsiteY3" fmla="*/ 3048000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03724" h="3048000">
                <a:moveTo>
                  <a:pt x="0" y="0"/>
                </a:moveTo>
                <a:lnTo>
                  <a:pt x="9703724" y="0"/>
                </a:lnTo>
                <a:lnTo>
                  <a:pt x="9703724" y="3048000"/>
                </a:lnTo>
                <a:lnTo>
                  <a:pt x="0" y="3048000"/>
                </a:lnTo>
                <a:close/>
              </a:path>
            </a:pathLst>
          </a:cu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9E8E551-EDCB-E807-AC07-2875197B20A1}"/>
              </a:ext>
            </a:extLst>
          </p:cNvPr>
          <p:cNvSpPr/>
          <p:nvPr userDrawn="1"/>
        </p:nvSpPr>
        <p:spPr>
          <a:xfrm>
            <a:off x="-596548" y="5514108"/>
            <a:ext cx="6765637" cy="1343891"/>
          </a:xfrm>
          <a:custGeom>
            <a:avLst/>
            <a:gdLst>
              <a:gd name="connsiteX0" fmla="*/ 643413 w 4742389"/>
              <a:gd name="connsiteY0" fmla="*/ 1407943 h 1526213"/>
              <a:gd name="connsiteX1" fmla="*/ 403188 w 4742389"/>
              <a:gd name="connsiteY1" fmla="*/ 1426007 h 1526213"/>
              <a:gd name="connsiteX2" fmla="*/ 603376 w 4742389"/>
              <a:gd name="connsiteY2" fmla="*/ 1410326 h 1526213"/>
              <a:gd name="connsiteX3" fmla="*/ 2316873 w 4742389"/>
              <a:gd name="connsiteY3" fmla="*/ 1406472 h 1526213"/>
              <a:gd name="connsiteX4" fmla="*/ 2292268 w 4742389"/>
              <a:gd name="connsiteY4" fmla="*/ 1414417 h 1526213"/>
              <a:gd name="connsiteX5" fmla="*/ 2070799 w 4742389"/>
              <a:gd name="connsiteY5" fmla="*/ 1474802 h 1526213"/>
              <a:gd name="connsiteX6" fmla="*/ 2094773 w 4742389"/>
              <a:gd name="connsiteY6" fmla="*/ 1479009 h 1526213"/>
              <a:gd name="connsiteX7" fmla="*/ 2107285 w 4742389"/>
              <a:gd name="connsiteY7" fmla="*/ 1481204 h 1526213"/>
              <a:gd name="connsiteX8" fmla="*/ 2117880 w 4742389"/>
              <a:gd name="connsiteY8" fmla="*/ 1483656 h 1526213"/>
              <a:gd name="connsiteX9" fmla="*/ 2315239 w 4742389"/>
              <a:gd name="connsiteY9" fmla="*/ 1425938 h 1526213"/>
              <a:gd name="connsiteX10" fmla="*/ 2347886 w 4742389"/>
              <a:gd name="connsiteY10" fmla="*/ 1414711 h 1526213"/>
              <a:gd name="connsiteX11" fmla="*/ 2328299 w 4742389"/>
              <a:gd name="connsiteY11" fmla="*/ 1409548 h 1526213"/>
              <a:gd name="connsiteX12" fmla="*/ 2322355 w 4742389"/>
              <a:gd name="connsiteY12" fmla="*/ 1407982 h 1526213"/>
              <a:gd name="connsiteX13" fmla="*/ 2271317 w 4742389"/>
              <a:gd name="connsiteY13" fmla="*/ 1393924 h 1526213"/>
              <a:gd name="connsiteX14" fmla="*/ 2070766 w 4742389"/>
              <a:gd name="connsiteY14" fmla="*/ 1448952 h 1526213"/>
              <a:gd name="connsiteX15" fmla="*/ 2003434 w 4742389"/>
              <a:gd name="connsiteY15" fmla="*/ 1463073 h 1526213"/>
              <a:gd name="connsiteX16" fmla="*/ 2007191 w 4742389"/>
              <a:gd name="connsiteY16" fmla="*/ 1463642 h 1526213"/>
              <a:gd name="connsiteX17" fmla="*/ 2059110 w 4742389"/>
              <a:gd name="connsiteY17" fmla="*/ 1472751 h 1526213"/>
              <a:gd name="connsiteX18" fmla="*/ 2291173 w 4742389"/>
              <a:gd name="connsiteY18" fmla="*/ 1409403 h 1526213"/>
              <a:gd name="connsiteX19" fmla="*/ 2307838 w 4742389"/>
              <a:gd name="connsiteY19" fmla="*/ 1403983 h 1526213"/>
              <a:gd name="connsiteX20" fmla="*/ 2378176 w 4742389"/>
              <a:gd name="connsiteY20" fmla="*/ 1386677 h 1526213"/>
              <a:gd name="connsiteX21" fmla="*/ 2329155 w 4742389"/>
              <a:gd name="connsiteY21" fmla="*/ 1402506 h 1526213"/>
              <a:gd name="connsiteX22" fmla="*/ 2358093 w 4742389"/>
              <a:gd name="connsiteY22" fmla="*/ 1411201 h 1526213"/>
              <a:gd name="connsiteX23" fmla="*/ 2407814 w 4742389"/>
              <a:gd name="connsiteY23" fmla="*/ 1394103 h 1526213"/>
              <a:gd name="connsiteX24" fmla="*/ 2233796 w 4742389"/>
              <a:gd name="connsiteY24" fmla="*/ 1383589 h 1526213"/>
              <a:gd name="connsiteX25" fmla="*/ 2052937 w 4742389"/>
              <a:gd name="connsiteY25" fmla="*/ 1428544 h 1526213"/>
              <a:gd name="connsiteX26" fmla="*/ 1931367 w 4742389"/>
              <a:gd name="connsiteY26" fmla="*/ 1452166 h 1526213"/>
              <a:gd name="connsiteX27" fmla="*/ 1989402 w 4742389"/>
              <a:gd name="connsiteY27" fmla="*/ 1460949 h 1526213"/>
              <a:gd name="connsiteX28" fmla="*/ 2070453 w 4742389"/>
              <a:gd name="connsiteY28" fmla="*/ 1443937 h 1526213"/>
              <a:gd name="connsiteX29" fmla="*/ 2261511 w 4742389"/>
              <a:gd name="connsiteY29" fmla="*/ 1391222 h 1526213"/>
              <a:gd name="connsiteX30" fmla="*/ 2329305 w 4742389"/>
              <a:gd name="connsiteY30" fmla="*/ 1378012 h 1526213"/>
              <a:gd name="connsiteX31" fmla="*/ 2283683 w 4742389"/>
              <a:gd name="connsiteY31" fmla="*/ 1390530 h 1526213"/>
              <a:gd name="connsiteX32" fmla="*/ 2320293 w 4742389"/>
              <a:gd name="connsiteY32" fmla="*/ 1399933 h 1526213"/>
              <a:gd name="connsiteX33" fmla="*/ 2368504 w 4742389"/>
              <a:gd name="connsiteY33" fmla="*/ 1384254 h 1526213"/>
              <a:gd name="connsiteX34" fmla="*/ 2365026 w 4742389"/>
              <a:gd name="connsiteY34" fmla="*/ 1383382 h 1526213"/>
              <a:gd name="connsiteX35" fmla="*/ 2195642 w 4742389"/>
              <a:gd name="connsiteY35" fmla="*/ 1373395 h 1526213"/>
              <a:gd name="connsiteX36" fmla="*/ 2036309 w 4742389"/>
              <a:gd name="connsiteY36" fmla="*/ 1407409 h 1526213"/>
              <a:gd name="connsiteX37" fmla="*/ 1849685 w 4742389"/>
              <a:gd name="connsiteY37" fmla="*/ 1439804 h 1526213"/>
              <a:gd name="connsiteX38" fmla="*/ 1914009 w 4742389"/>
              <a:gd name="connsiteY38" fmla="*/ 1449539 h 1526213"/>
              <a:gd name="connsiteX39" fmla="*/ 2051373 w 4742389"/>
              <a:gd name="connsiteY39" fmla="*/ 1422588 h 1526213"/>
              <a:gd name="connsiteX40" fmla="*/ 2222273 w 4742389"/>
              <a:gd name="connsiteY40" fmla="*/ 1380415 h 1526213"/>
              <a:gd name="connsiteX41" fmla="*/ 2222253 w 4742389"/>
              <a:gd name="connsiteY41" fmla="*/ 1380409 h 1526213"/>
              <a:gd name="connsiteX42" fmla="*/ 2287251 w 4742389"/>
              <a:gd name="connsiteY42" fmla="*/ 1370301 h 1526213"/>
              <a:gd name="connsiteX43" fmla="*/ 2245412 w 4742389"/>
              <a:gd name="connsiteY43" fmla="*/ 1380701 h 1526213"/>
              <a:gd name="connsiteX44" fmla="*/ 2273499 w 4742389"/>
              <a:gd name="connsiteY44" fmla="*/ 1387915 h 1526213"/>
              <a:gd name="connsiteX45" fmla="*/ 2316413 w 4742389"/>
              <a:gd name="connsiteY45" fmla="*/ 1376074 h 1526213"/>
              <a:gd name="connsiteX46" fmla="*/ 2314979 w 4742389"/>
              <a:gd name="connsiteY46" fmla="*/ 1375859 h 1526213"/>
              <a:gd name="connsiteX47" fmla="*/ 2436053 w 4742389"/>
              <a:gd name="connsiteY47" fmla="*/ 1367988 h 1526213"/>
              <a:gd name="connsiteX48" fmla="*/ 2389019 w 4742389"/>
              <a:gd name="connsiteY48" fmla="*/ 1383175 h 1526213"/>
              <a:gd name="connsiteX49" fmla="*/ 2408817 w 4742389"/>
              <a:gd name="connsiteY49" fmla="*/ 1387144 h 1526213"/>
              <a:gd name="connsiteX50" fmla="*/ 2415073 w 4742389"/>
              <a:gd name="connsiteY50" fmla="*/ 1388398 h 1526213"/>
              <a:gd name="connsiteX51" fmla="*/ 2420586 w 4742389"/>
              <a:gd name="connsiteY51" fmla="*/ 1389710 h 1526213"/>
              <a:gd name="connsiteX52" fmla="*/ 2468716 w 4742389"/>
              <a:gd name="connsiteY52" fmla="*/ 1373159 h 1526213"/>
              <a:gd name="connsiteX53" fmla="*/ 2154700 w 4742389"/>
              <a:gd name="connsiteY53" fmla="*/ 1363869 h 1526213"/>
              <a:gd name="connsiteX54" fmla="*/ 2023175 w 4742389"/>
              <a:gd name="connsiteY54" fmla="*/ 1388201 h 1526213"/>
              <a:gd name="connsiteX55" fmla="*/ 1759491 w 4742389"/>
              <a:gd name="connsiteY55" fmla="*/ 1427999 h 1526213"/>
              <a:gd name="connsiteX56" fmla="*/ 1808255 w 4742389"/>
              <a:gd name="connsiteY56" fmla="*/ 1433534 h 1526213"/>
              <a:gd name="connsiteX57" fmla="*/ 1834004 w 4742389"/>
              <a:gd name="connsiteY57" fmla="*/ 1437431 h 1526213"/>
              <a:gd name="connsiteX58" fmla="*/ 2035370 w 4742389"/>
              <a:gd name="connsiteY58" fmla="*/ 1402394 h 1526213"/>
              <a:gd name="connsiteX59" fmla="*/ 2184870 w 4742389"/>
              <a:gd name="connsiteY59" fmla="*/ 1370556 h 1526213"/>
              <a:gd name="connsiteX60" fmla="*/ 2180649 w 4742389"/>
              <a:gd name="connsiteY60" fmla="*/ 1369443 h 1526213"/>
              <a:gd name="connsiteX61" fmla="*/ 2174705 w 4742389"/>
              <a:gd name="connsiteY61" fmla="*/ 1367877 h 1526213"/>
              <a:gd name="connsiteX62" fmla="*/ 2247479 w 4742389"/>
              <a:gd name="connsiteY62" fmla="*/ 1362329 h 1526213"/>
              <a:gd name="connsiteX63" fmla="*/ 2207044 w 4742389"/>
              <a:gd name="connsiteY63" fmla="*/ 1370961 h 1526213"/>
              <a:gd name="connsiteX64" fmla="*/ 2218500 w 4742389"/>
              <a:gd name="connsiteY64" fmla="*/ 1373830 h 1526213"/>
              <a:gd name="connsiteX65" fmla="*/ 2224756 w 4742389"/>
              <a:gd name="connsiteY65" fmla="*/ 1375396 h 1526213"/>
              <a:gd name="connsiteX66" fmla="*/ 2233504 w 4742389"/>
              <a:gd name="connsiteY66" fmla="*/ 1377643 h 1526213"/>
              <a:gd name="connsiteX67" fmla="*/ 2274010 w 4742389"/>
              <a:gd name="connsiteY67" fmla="*/ 1367647 h 1526213"/>
              <a:gd name="connsiteX68" fmla="*/ 2257112 w 4742389"/>
              <a:gd name="connsiteY68" fmla="*/ 1364260 h 1526213"/>
              <a:gd name="connsiteX69" fmla="*/ 2389230 w 4742389"/>
              <a:gd name="connsiteY69" fmla="*/ 1361570 h 1526213"/>
              <a:gd name="connsiteX70" fmla="*/ 2344103 w 4742389"/>
              <a:gd name="connsiteY70" fmla="*/ 1373952 h 1526213"/>
              <a:gd name="connsiteX71" fmla="*/ 2359083 w 4742389"/>
              <a:gd name="connsiteY71" fmla="*/ 1377112 h 1526213"/>
              <a:gd name="connsiteX72" fmla="*/ 2365026 w 4742389"/>
              <a:gd name="connsiteY72" fmla="*/ 1378366 h 1526213"/>
              <a:gd name="connsiteX73" fmla="*/ 2378378 w 4742389"/>
              <a:gd name="connsiteY73" fmla="*/ 1381042 h 1526213"/>
              <a:gd name="connsiteX74" fmla="*/ 2424260 w 4742389"/>
              <a:gd name="connsiteY74" fmla="*/ 1366121 h 1526213"/>
              <a:gd name="connsiteX75" fmla="*/ 2407185 w 4742389"/>
              <a:gd name="connsiteY75" fmla="*/ 1363417 h 1526213"/>
              <a:gd name="connsiteX76" fmla="*/ 2341950 w 4742389"/>
              <a:gd name="connsiteY76" fmla="*/ 1356705 h 1526213"/>
              <a:gd name="connsiteX77" fmla="*/ 2304394 w 4742389"/>
              <a:gd name="connsiteY77" fmla="*/ 1366040 h 1526213"/>
              <a:gd name="connsiteX78" fmla="*/ 2304969 w 4742389"/>
              <a:gd name="connsiteY78" fmla="*/ 1366141 h 1526213"/>
              <a:gd name="connsiteX79" fmla="*/ 2317481 w 4742389"/>
              <a:gd name="connsiteY79" fmla="*/ 1368335 h 1526213"/>
              <a:gd name="connsiteX80" fmla="*/ 2332771 w 4742389"/>
              <a:gd name="connsiteY80" fmla="*/ 1371561 h 1526213"/>
              <a:gd name="connsiteX81" fmla="*/ 2374483 w 4742389"/>
              <a:gd name="connsiteY81" fmla="*/ 1360052 h 1526213"/>
              <a:gd name="connsiteX82" fmla="*/ 2114465 w 4742389"/>
              <a:gd name="connsiteY82" fmla="*/ 1355554 h 1526213"/>
              <a:gd name="connsiteX83" fmla="*/ 2012958 w 4742389"/>
              <a:gd name="connsiteY83" fmla="*/ 1370382 h 1526213"/>
              <a:gd name="connsiteX84" fmla="*/ 1652914 w 4742389"/>
              <a:gd name="connsiteY84" fmla="*/ 1415902 h 1526213"/>
              <a:gd name="connsiteX85" fmla="*/ 1740389 w 4742389"/>
              <a:gd name="connsiteY85" fmla="*/ 1425831 h 1526213"/>
              <a:gd name="connsiteX86" fmla="*/ 2022237 w 4742389"/>
              <a:gd name="connsiteY86" fmla="*/ 1383190 h 1526213"/>
              <a:gd name="connsiteX87" fmla="*/ 2141381 w 4742389"/>
              <a:gd name="connsiteY87" fmla="*/ 1361201 h 1526213"/>
              <a:gd name="connsiteX88" fmla="*/ 2124654 w 4742389"/>
              <a:gd name="connsiteY88" fmla="*/ 1357850 h 1526213"/>
              <a:gd name="connsiteX89" fmla="*/ 2205859 w 4742389"/>
              <a:gd name="connsiteY89" fmla="*/ 1354405 h 1526213"/>
              <a:gd name="connsiteX90" fmla="*/ 2167711 w 4742389"/>
              <a:gd name="connsiteY90" fmla="*/ 1361462 h 1526213"/>
              <a:gd name="connsiteX91" fmla="*/ 2174705 w 4742389"/>
              <a:gd name="connsiteY91" fmla="*/ 1362863 h 1526213"/>
              <a:gd name="connsiteX92" fmla="*/ 2195978 w 4742389"/>
              <a:gd name="connsiteY92" fmla="*/ 1368190 h 1526213"/>
              <a:gd name="connsiteX93" fmla="*/ 2235125 w 4742389"/>
              <a:gd name="connsiteY93" fmla="*/ 1359853 h 1526213"/>
              <a:gd name="connsiteX94" fmla="*/ 2227397 w 4742389"/>
              <a:gd name="connsiteY94" fmla="*/ 1358304 h 1526213"/>
              <a:gd name="connsiteX95" fmla="*/ 2214885 w 4742389"/>
              <a:gd name="connsiteY95" fmla="*/ 1355796 h 1526213"/>
              <a:gd name="connsiteX96" fmla="*/ 2295983 w 4742389"/>
              <a:gd name="connsiteY96" fmla="*/ 1351975 h 1526213"/>
              <a:gd name="connsiteX97" fmla="*/ 2263606 w 4742389"/>
              <a:gd name="connsiteY97" fmla="*/ 1358887 h 1526213"/>
              <a:gd name="connsiteX98" fmla="*/ 2290440 w 4742389"/>
              <a:gd name="connsiteY98" fmla="*/ 1363593 h 1526213"/>
              <a:gd name="connsiteX99" fmla="*/ 2325296 w 4742389"/>
              <a:gd name="connsiteY99" fmla="*/ 1354991 h 1526213"/>
              <a:gd name="connsiteX100" fmla="*/ 2495411 w 4742389"/>
              <a:gd name="connsiteY100" fmla="*/ 1348764 h 1526213"/>
              <a:gd name="connsiteX101" fmla="*/ 2495384 w 4742389"/>
              <a:gd name="connsiteY101" fmla="*/ 1348773 h 1526213"/>
              <a:gd name="connsiteX102" fmla="*/ 2490237 w 4742389"/>
              <a:gd name="connsiteY102" fmla="*/ 1350491 h 1526213"/>
              <a:gd name="connsiteX103" fmla="*/ 2447859 w 4742389"/>
              <a:gd name="connsiteY103" fmla="*/ 1364175 h 1526213"/>
              <a:gd name="connsiteX104" fmla="*/ 2480486 w 4742389"/>
              <a:gd name="connsiteY104" fmla="*/ 1369112 h 1526213"/>
              <a:gd name="connsiteX105" fmla="*/ 2512196 w 4742389"/>
              <a:gd name="connsiteY105" fmla="*/ 1358207 h 1526213"/>
              <a:gd name="connsiteX106" fmla="*/ 2528899 w 4742389"/>
              <a:gd name="connsiteY106" fmla="*/ 1351771 h 1526213"/>
              <a:gd name="connsiteX107" fmla="*/ 2165222 w 4742389"/>
              <a:gd name="connsiteY107" fmla="*/ 1348139 h 1526213"/>
              <a:gd name="connsiteX108" fmla="*/ 2128200 w 4742389"/>
              <a:gd name="connsiteY108" fmla="*/ 1353548 h 1526213"/>
              <a:gd name="connsiteX109" fmla="*/ 2154407 w 4742389"/>
              <a:gd name="connsiteY109" fmla="*/ 1358797 h 1526213"/>
              <a:gd name="connsiteX110" fmla="*/ 2190793 w 4742389"/>
              <a:gd name="connsiteY110" fmla="*/ 1352082 h 1526213"/>
              <a:gd name="connsiteX111" fmla="*/ 2076862 w 4742389"/>
              <a:gd name="connsiteY111" fmla="*/ 1347080 h 1526213"/>
              <a:gd name="connsiteX112" fmla="*/ 1608761 w 4742389"/>
              <a:gd name="connsiteY112" fmla="*/ 1395903 h 1526213"/>
              <a:gd name="connsiteX113" fmla="*/ 1516343 w 4742389"/>
              <a:gd name="connsiteY113" fmla="*/ 1404140 h 1526213"/>
              <a:gd name="connsiteX114" fmla="*/ 1553015 w 4742389"/>
              <a:gd name="connsiteY114" fmla="*/ 1407817 h 1526213"/>
              <a:gd name="connsiteX115" fmla="*/ 1559271 w 4742389"/>
              <a:gd name="connsiteY115" fmla="*/ 1408444 h 1526213"/>
              <a:gd name="connsiteX116" fmla="*/ 1609318 w 4742389"/>
              <a:gd name="connsiteY116" fmla="*/ 1410953 h 1526213"/>
              <a:gd name="connsiteX117" fmla="*/ 1631961 w 4742389"/>
              <a:gd name="connsiteY117" fmla="*/ 1413523 h 1526213"/>
              <a:gd name="connsiteX118" fmla="*/ 2012019 w 4742389"/>
              <a:gd name="connsiteY118" fmla="*/ 1365058 h 1526213"/>
              <a:gd name="connsiteX119" fmla="*/ 2098552 w 4742389"/>
              <a:gd name="connsiteY119" fmla="*/ 1351968 h 1526213"/>
              <a:gd name="connsiteX120" fmla="*/ 2246510 w 4742389"/>
              <a:gd name="connsiteY120" fmla="*/ 1346884 h 1526213"/>
              <a:gd name="connsiteX121" fmla="*/ 2221525 w 4742389"/>
              <a:gd name="connsiteY121" fmla="*/ 1351506 h 1526213"/>
              <a:gd name="connsiteX122" fmla="*/ 2250476 w 4742389"/>
              <a:gd name="connsiteY122" fmla="*/ 1356584 h 1526213"/>
              <a:gd name="connsiteX123" fmla="*/ 2279891 w 4742389"/>
              <a:gd name="connsiteY123" fmla="*/ 1350319 h 1526213"/>
              <a:gd name="connsiteX124" fmla="*/ 2450575 w 4742389"/>
              <a:gd name="connsiteY124" fmla="*/ 1344737 h 1526213"/>
              <a:gd name="connsiteX125" fmla="*/ 2403537 w 4742389"/>
              <a:gd name="connsiteY125" fmla="*/ 1357644 h 1526213"/>
              <a:gd name="connsiteX126" fmla="*/ 2409688 w 4742389"/>
              <a:gd name="connsiteY126" fmla="*/ 1358401 h 1526213"/>
              <a:gd name="connsiteX127" fmla="*/ 2435834 w 4742389"/>
              <a:gd name="connsiteY127" fmla="*/ 1362356 h 1526213"/>
              <a:gd name="connsiteX128" fmla="*/ 2481478 w 4742389"/>
              <a:gd name="connsiteY128" fmla="*/ 1347512 h 1526213"/>
              <a:gd name="connsiteX129" fmla="*/ 2203856 w 4742389"/>
              <a:gd name="connsiteY129" fmla="*/ 1342495 h 1526213"/>
              <a:gd name="connsiteX130" fmla="*/ 2182766 w 4742389"/>
              <a:gd name="connsiteY130" fmla="*/ 1345576 h 1526213"/>
              <a:gd name="connsiteX131" fmla="*/ 2204876 w 4742389"/>
              <a:gd name="connsiteY131" fmla="*/ 1348900 h 1526213"/>
              <a:gd name="connsiteX132" fmla="*/ 2206615 w 4742389"/>
              <a:gd name="connsiteY132" fmla="*/ 1349161 h 1526213"/>
              <a:gd name="connsiteX133" fmla="*/ 2228818 w 4742389"/>
              <a:gd name="connsiteY133" fmla="*/ 1345064 h 1526213"/>
              <a:gd name="connsiteX134" fmla="*/ 2125471 w 4742389"/>
              <a:gd name="connsiteY134" fmla="*/ 1342010 h 1526213"/>
              <a:gd name="connsiteX135" fmla="*/ 2092630 w 4742389"/>
              <a:gd name="connsiteY135" fmla="*/ 1345435 h 1526213"/>
              <a:gd name="connsiteX136" fmla="*/ 2112055 w 4742389"/>
              <a:gd name="connsiteY136" fmla="*/ 1349925 h 1526213"/>
              <a:gd name="connsiteX137" fmla="*/ 2144739 w 4742389"/>
              <a:gd name="connsiteY137" fmla="*/ 1344981 h 1526213"/>
              <a:gd name="connsiteX138" fmla="*/ 2129493 w 4742389"/>
              <a:gd name="connsiteY138" fmla="*/ 1342630 h 1526213"/>
              <a:gd name="connsiteX139" fmla="*/ 2406147 w 4742389"/>
              <a:gd name="connsiteY139" fmla="*/ 1340747 h 1526213"/>
              <a:gd name="connsiteX140" fmla="*/ 2359815 w 4742389"/>
              <a:gd name="connsiteY140" fmla="*/ 1352264 h 1526213"/>
              <a:gd name="connsiteX141" fmla="*/ 2389481 w 4742389"/>
              <a:gd name="connsiteY141" fmla="*/ 1355914 h 1526213"/>
              <a:gd name="connsiteX142" fmla="*/ 2435045 w 4742389"/>
              <a:gd name="connsiteY142" fmla="*/ 1343343 h 1526213"/>
              <a:gd name="connsiteX143" fmla="*/ 2039442 w 4742389"/>
              <a:gd name="connsiteY143" fmla="*/ 1338647 h 1526213"/>
              <a:gd name="connsiteX144" fmla="*/ 2002016 w 4742389"/>
              <a:gd name="connsiteY144" fmla="*/ 1341063 h 1526213"/>
              <a:gd name="connsiteX145" fmla="*/ 1604112 w 4742389"/>
              <a:gd name="connsiteY145" fmla="*/ 1370511 h 1526213"/>
              <a:gd name="connsiteX146" fmla="*/ 1284898 w 4742389"/>
              <a:gd name="connsiteY146" fmla="*/ 1393067 h 1526213"/>
              <a:gd name="connsiteX147" fmla="*/ 1307786 w 4742389"/>
              <a:gd name="connsiteY147" fmla="*/ 1393704 h 1526213"/>
              <a:gd name="connsiteX148" fmla="*/ 1409130 w 4742389"/>
              <a:gd name="connsiteY148" fmla="*/ 1398409 h 1526213"/>
              <a:gd name="connsiteX149" fmla="*/ 1486203 w 4742389"/>
              <a:gd name="connsiteY149" fmla="*/ 1402273 h 1526213"/>
              <a:gd name="connsiteX150" fmla="*/ 1608761 w 4742389"/>
              <a:gd name="connsiteY150" fmla="*/ 1390888 h 1526213"/>
              <a:gd name="connsiteX151" fmla="*/ 2057350 w 4742389"/>
              <a:gd name="connsiteY151" fmla="*/ 1342682 h 1526213"/>
              <a:gd name="connsiteX152" fmla="*/ 2358501 w 4742389"/>
              <a:gd name="connsiteY152" fmla="*/ 1338629 h 1526213"/>
              <a:gd name="connsiteX153" fmla="*/ 2318464 w 4742389"/>
              <a:gd name="connsiteY153" fmla="*/ 1347176 h 1526213"/>
              <a:gd name="connsiteX154" fmla="*/ 2344156 w 4742389"/>
              <a:gd name="connsiteY154" fmla="*/ 1350337 h 1526213"/>
              <a:gd name="connsiteX155" fmla="*/ 2386901 w 4742389"/>
              <a:gd name="connsiteY155" fmla="*/ 1339789 h 1526213"/>
              <a:gd name="connsiteX156" fmla="*/ 2162054 w 4742389"/>
              <a:gd name="connsiteY156" fmla="*/ 1338194 h 1526213"/>
              <a:gd name="connsiteX157" fmla="*/ 2145290 w 4742389"/>
              <a:gd name="connsiteY157" fmla="*/ 1339943 h 1526213"/>
              <a:gd name="connsiteX158" fmla="*/ 2161718 w 4742389"/>
              <a:gd name="connsiteY158" fmla="*/ 1342412 h 1526213"/>
              <a:gd name="connsiteX159" fmla="*/ 2178448 w 4742389"/>
              <a:gd name="connsiteY159" fmla="*/ 1339881 h 1526213"/>
              <a:gd name="connsiteX160" fmla="*/ 2303316 w 4742389"/>
              <a:gd name="connsiteY160" fmla="*/ 1336375 h 1526213"/>
              <a:gd name="connsiteX161" fmla="*/ 2274305 w 4742389"/>
              <a:gd name="connsiteY161" fmla="*/ 1341742 h 1526213"/>
              <a:gd name="connsiteX162" fmla="*/ 2303371 w 4742389"/>
              <a:gd name="connsiteY162" fmla="*/ 1345319 h 1526213"/>
              <a:gd name="connsiteX163" fmla="*/ 2338599 w 4742389"/>
              <a:gd name="connsiteY163" fmla="*/ 1337816 h 1526213"/>
              <a:gd name="connsiteX164" fmla="*/ 2084118 w 4742389"/>
              <a:gd name="connsiteY164" fmla="*/ 1335762 h 1526213"/>
              <a:gd name="connsiteX165" fmla="*/ 2058060 w 4742389"/>
              <a:gd name="connsiteY165" fmla="*/ 1337445 h 1526213"/>
              <a:gd name="connsiteX166" fmla="*/ 2073303 w 4742389"/>
              <a:gd name="connsiteY166" fmla="*/ 1340968 h 1526213"/>
              <a:gd name="connsiteX167" fmla="*/ 2099804 w 4742389"/>
              <a:gd name="connsiteY167" fmla="*/ 1338120 h 1526213"/>
              <a:gd name="connsiteX168" fmla="*/ 2258325 w 4742389"/>
              <a:gd name="connsiteY168" fmla="*/ 1334538 h 1526213"/>
              <a:gd name="connsiteX169" fmla="*/ 2238863 w 4742389"/>
              <a:gd name="connsiteY169" fmla="*/ 1337381 h 1526213"/>
              <a:gd name="connsiteX170" fmla="*/ 2257812 w 4742389"/>
              <a:gd name="connsiteY170" fmla="*/ 1339713 h 1526213"/>
              <a:gd name="connsiteX171" fmla="*/ 2280863 w 4742389"/>
              <a:gd name="connsiteY171" fmla="*/ 1335459 h 1526213"/>
              <a:gd name="connsiteX172" fmla="*/ 2117484 w 4742389"/>
              <a:gd name="connsiteY172" fmla="*/ 1333608 h 1526213"/>
              <a:gd name="connsiteX173" fmla="*/ 2108922 w 4742389"/>
              <a:gd name="connsiteY173" fmla="*/ 1334161 h 1526213"/>
              <a:gd name="connsiteX174" fmla="*/ 2117294 w 4742389"/>
              <a:gd name="connsiteY174" fmla="*/ 1335734 h 1526213"/>
              <a:gd name="connsiteX175" fmla="*/ 2119259 w 4742389"/>
              <a:gd name="connsiteY175" fmla="*/ 1336030 h 1526213"/>
              <a:gd name="connsiteX176" fmla="*/ 2129903 w 4742389"/>
              <a:gd name="connsiteY176" fmla="*/ 1334886 h 1526213"/>
              <a:gd name="connsiteX177" fmla="*/ 2214330 w 4742389"/>
              <a:gd name="connsiteY177" fmla="*/ 1332742 h 1526213"/>
              <a:gd name="connsiteX178" fmla="*/ 2206623 w 4742389"/>
              <a:gd name="connsiteY178" fmla="*/ 1333546 h 1526213"/>
              <a:gd name="connsiteX179" fmla="*/ 2210301 w 4742389"/>
              <a:gd name="connsiteY179" fmla="*/ 1333867 h 1526213"/>
              <a:gd name="connsiteX180" fmla="*/ 2214659 w 4742389"/>
              <a:gd name="connsiteY180" fmla="*/ 1334403 h 1526213"/>
              <a:gd name="connsiteX181" fmla="*/ 2223238 w 4742389"/>
              <a:gd name="connsiteY181" fmla="*/ 1333105 h 1526213"/>
              <a:gd name="connsiteX182" fmla="*/ 2043194 w 4742389"/>
              <a:gd name="connsiteY182" fmla="*/ 1329610 h 1526213"/>
              <a:gd name="connsiteX183" fmla="*/ 2024364 w 4742389"/>
              <a:gd name="connsiteY183" fmla="*/ 1329818 h 1526213"/>
              <a:gd name="connsiteX184" fmla="*/ 2027055 w 4742389"/>
              <a:gd name="connsiteY184" fmla="*/ 1330278 h 1526213"/>
              <a:gd name="connsiteX185" fmla="*/ 2041108 w 4742389"/>
              <a:gd name="connsiteY185" fmla="*/ 1333527 h 1526213"/>
              <a:gd name="connsiteX186" fmla="*/ 2060792 w 4742389"/>
              <a:gd name="connsiteY186" fmla="*/ 1332256 h 1526213"/>
              <a:gd name="connsiteX187" fmla="*/ 2556751 w 4742389"/>
              <a:gd name="connsiteY187" fmla="*/ 1328281 h 1526213"/>
              <a:gd name="connsiteX188" fmla="*/ 2531411 w 4742389"/>
              <a:gd name="connsiteY188" fmla="*/ 1336743 h 1526213"/>
              <a:gd name="connsiteX189" fmla="*/ 2511183 w 4742389"/>
              <a:gd name="connsiteY189" fmla="*/ 1343497 h 1526213"/>
              <a:gd name="connsiteX190" fmla="*/ 2544027 w 4742389"/>
              <a:gd name="connsiteY190" fmla="*/ 1345942 h 1526213"/>
              <a:gd name="connsiteX191" fmla="*/ 2568621 w 4742389"/>
              <a:gd name="connsiteY191" fmla="*/ 1336466 h 1526213"/>
              <a:gd name="connsiteX192" fmla="*/ 2588499 w 4742389"/>
              <a:gd name="connsiteY192" fmla="*/ 1328806 h 1526213"/>
              <a:gd name="connsiteX193" fmla="*/ 2508372 w 4742389"/>
              <a:gd name="connsiteY193" fmla="*/ 1327480 h 1526213"/>
              <a:gd name="connsiteX194" fmla="*/ 2508269 w 4742389"/>
              <a:gd name="connsiteY194" fmla="*/ 1327512 h 1526213"/>
              <a:gd name="connsiteX195" fmla="*/ 2467095 w 4742389"/>
              <a:gd name="connsiteY195" fmla="*/ 1340204 h 1526213"/>
              <a:gd name="connsiteX196" fmla="*/ 2467064 w 4742389"/>
              <a:gd name="connsiteY196" fmla="*/ 1340213 h 1526213"/>
              <a:gd name="connsiteX197" fmla="*/ 2496859 w 4742389"/>
              <a:gd name="connsiteY197" fmla="*/ 1342431 h 1526213"/>
              <a:gd name="connsiteX198" fmla="*/ 2540061 w 4742389"/>
              <a:gd name="connsiteY198" fmla="*/ 1328005 h 1526213"/>
              <a:gd name="connsiteX199" fmla="*/ 2460291 w 4742389"/>
              <a:gd name="connsiteY199" fmla="*/ 1326684 h 1526213"/>
              <a:gd name="connsiteX200" fmla="*/ 2447701 w 4742389"/>
              <a:gd name="connsiteY200" fmla="*/ 1330418 h 1526213"/>
              <a:gd name="connsiteX201" fmla="*/ 2421841 w 4742389"/>
              <a:gd name="connsiteY201" fmla="*/ 1336846 h 1526213"/>
              <a:gd name="connsiteX202" fmla="*/ 2450782 w 4742389"/>
              <a:gd name="connsiteY202" fmla="*/ 1339001 h 1526213"/>
              <a:gd name="connsiteX203" fmla="*/ 2464592 w 4742389"/>
              <a:gd name="connsiteY203" fmla="*/ 1335190 h 1526213"/>
              <a:gd name="connsiteX204" fmla="*/ 2490560 w 4742389"/>
              <a:gd name="connsiteY204" fmla="*/ 1327185 h 1526213"/>
              <a:gd name="connsiteX205" fmla="*/ 2329673 w 4742389"/>
              <a:gd name="connsiteY205" fmla="*/ 1326450 h 1526213"/>
              <a:gd name="connsiteX206" fmla="*/ 2312386 w 4742389"/>
              <a:gd name="connsiteY206" fmla="*/ 1326641 h 1526213"/>
              <a:gd name="connsiteX207" fmla="*/ 2288043 w 4742389"/>
              <a:gd name="connsiteY207" fmla="*/ 1330197 h 1526213"/>
              <a:gd name="connsiteX208" fmla="*/ 2305151 w 4742389"/>
              <a:gd name="connsiteY208" fmla="*/ 1330976 h 1526213"/>
              <a:gd name="connsiteX209" fmla="*/ 2417751 w 4742389"/>
              <a:gd name="connsiteY209" fmla="*/ 1325980 h 1526213"/>
              <a:gd name="connsiteX210" fmla="*/ 2378665 w 4742389"/>
              <a:gd name="connsiteY210" fmla="*/ 1334324 h 1526213"/>
              <a:gd name="connsiteX211" fmla="*/ 2402616 w 4742389"/>
              <a:gd name="connsiteY211" fmla="*/ 1335415 h 1526213"/>
              <a:gd name="connsiteX212" fmla="*/ 2404158 w 4742389"/>
              <a:gd name="connsiteY212" fmla="*/ 1335530 h 1526213"/>
              <a:gd name="connsiteX213" fmla="*/ 2441278 w 4742389"/>
              <a:gd name="connsiteY213" fmla="*/ 1326370 h 1526213"/>
              <a:gd name="connsiteX214" fmla="*/ 2395372 w 4742389"/>
              <a:gd name="connsiteY214" fmla="*/ 1325725 h 1526213"/>
              <a:gd name="connsiteX215" fmla="*/ 2358699 w 4742389"/>
              <a:gd name="connsiteY215" fmla="*/ 1326130 h 1526213"/>
              <a:gd name="connsiteX216" fmla="*/ 2327099 w 4742389"/>
              <a:gd name="connsiteY216" fmla="*/ 1331976 h 1526213"/>
              <a:gd name="connsiteX217" fmla="*/ 2359165 w 4742389"/>
              <a:gd name="connsiteY217" fmla="*/ 1333436 h 1526213"/>
              <a:gd name="connsiteX218" fmla="*/ 1990882 w 4742389"/>
              <a:gd name="connsiteY218" fmla="*/ 1324092 h 1526213"/>
              <a:gd name="connsiteX219" fmla="*/ 1995991 w 4742389"/>
              <a:gd name="connsiteY219" fmla="*/ 1324966 h 1526213"/>
              <a:gd name="connsiteX220" fmla="*/ 2001654 w 4742389"/>
              <a:gd name="connsiteY220" fmla="*/ 1324738 h 1526213"/>
              <a:gd name="connsiteX221" fmla="*/ 2007341 w 4742389"/>
              <a:gd name="connsiteY221" fmla="*/ 1324644 h 1526213"/>
              <a:gd name="connsiteX222" fmla="*/ 2002542 w 4742389"/>
              <a:gd name="connsiteY222" fmla="*/ 1324129 h 1526213"/>
              <a:gd name="connsiteX223" fmla="*/ 2384183 w 4742389"/>
              <a:gd name="connsiteY223" fmla="*/ 1316390 h 1526213"/>
              <a:gd name="connsiteX224" fmla="*/ 2381275 w 4742389"/>
              <a:gd name="connsiteY224" fmla="*/ 1316577 h 1526213"/>
              <a:gd name="connsiteX225" fmla="*/ 2366770 w 4742389"/>
              <a:gd name="connsiteY225" fmla="*/ 1318696 h 1526213"/>
              <a:gd name="connsiteX226" fmla="*/ 2372170 w 4742389"/>
              <a:gd name="connsiteY226" fmla="*/ 1318607 h 1526213"/>
              <a:gd name="connsiteX227" fmla="*/ 2451213 w 4742389"/>
              <a:gd name="connsiteY227" fmla="*/ 1313030 h 1526213"/>
              <a:gd name="connsiteX228" fmla="*/ 2421664 w 4742389"/>
              <a:gd name="connsiteY228" fmla="*/ 1314380 h 1526213"/>
              <a:gd name="connsiteX229" fmla="*/ 2417617 w 4742389"/>
              <a:gd name="connsiteY229" fmla="*/ 1315230 h 1526213"/>
              <a:gd name="connsiteX230" fmla="*/ 2401604 w 4742389"/>
              <a:gd name="connsiteY230" fmla="*/ 1318193 h 1526213"/>
              <a:gd name="connsiteX231" fmla="*/ 2428366 w 4742389"/>
              <a:gd name="connsiteY231" fmla="*/ 1318699 h 1526213"/>
              <a:gd name="connsiteX232" fmla="*/ 2429812 w 4742389"/>
              <a:gd name="connsiteY232" fmla="*/ 1318391 h 1526213"/>
              <a:gd name="connsiteX233" fmla="*/ 2492367 w 4742389"/>
              <a:gd name="connsiteY233" fmla="*/ 1311149 h 1526213"/>
              <a:gd name="connsiteX234" fmla="*/ 2475699 w 4742389"/>
              <a:gd name="connsiteY234" fmla="*/ 1311911 h 1526213"/>
              <a:gd name="connsiteX235" fmla="*/ 2447182 w 4742389"/>
              <a:gd name="connsiteY235" fmla="*/ 1319055 h 1526213"/>
              <a:gd name="connsiteX236" fmla="*/ 2465084 w 4742389"/>
              <a:gd name="connsiteY236" fmla="*/ 1319393 h 1526213"/>
              <a:gd name="connsiteX237" fmla="*/ 2551323 w 4742389"/>
              <a:gd name="connsiteY237" fmla="*/ 1308454 h 1526213"/>
              <a:gd name="connsiteX238" fmla="*/ 2516377 w 4742389"/>
              <a:gd name="connsiteY238" fmla="*/ 1310052 h 1526213"/>
              <a:gd name="connsiteX239" fmla="*/ 2483691 w 4742389"/>
              <a:gd name="connsiteY239" fmla="*/ 1319745 h 1526213"/>
              <a:gd name="connsiteX240" fmla="*/ 2512904 w 4742389"/>
              <a:gd name="connsiteY240" fmla="*/ 1320298 h 1526213"/>
              <a:gd name="connsiteX241" fmla="*/ 2521016 w 4742389"/>
              <a:gd name="connsiteY241" fmla="*/ 1317797 h 1526213"/>
              <a:gd name="connsiteX242" fmla="*/ 2549989 w 4742389"/>
              <a:gd name="connsiteY242" fmla="*/ 1308865 h 1526213"/>
              <a:gd name="connsiteX243" fmla="*/ 2604968 w 4742389"/>
              <a:gd name="connsiteY243" fmla="*/ 1306003 h 1526213"/>
              <a:gd name="connsiteX244" fmla="*/ 2572584 w 4742389"/>
              <a:gd name="connsiteY244" fmla="*/ 1307483 h 1526213"/>
              <a:gd name="connsiteX245" fmla="*/ 2564691 w 4742389"/>
              <a:gd name="connsiteY245" fmla="*/ 1310119 h 1526213"/>
              <a:gd name="connsiteX246" fmla="*/ 2530587 w 4742389"/>
              <a:gd name="connsiteY246" fmla="*/ 1320632 h 1526213"/>
              <a:gd name="connsiteX247" fmla="*/ 2560448 w 4742389"/>
              <a:gd name="connsiteY247" fmla="*/ 1321197 h 1526213"/>
              <a:gd name="connsiteX248" fmla="*/ 2573132 w 4742389"/>
              <a:gd name="connsiteY248" fmla="*/ 1316961 h 1526213"/>
              <a:gd name="connsiteX249" fmla="*/ 2585331 w 4742389"/>
              <a:gd name="connsiteY249" fmla="*/ 1312888 h 1526213"/>
              <a:gd name="connsiteX250" fmla="*/ 2653426 w 4742389"/>
              <a:gd name="connsiteY250" fmla="*/ 1303788 h 1526213"/>
              <a:gd name="connsiteX251" fmla="*/ 2624288 w 4742389"/>
              <a:gd name="connsiteY251" fmla="*/ 1305120 h 1526213"/>
              <a:gd name="connsiteX252" fmla="*/ 2587833 w 4742389"/>
              <a:gd name="connsiteY252" fmla="*/ 1317902 h 1526213"/>
              <a:gd name="connsiteX253" fmla="*/ 2577026 w 4742389"/>
              <a:gd name="connsiteY253" fmla="*/ 1321510 h 1526213"/>
              <a:gd name="connsiteX254" fmla="*/ 2606011 w 4742389"/>
              <a:gd name="connsiteY254" fmla="*/ 1322059 h 1526213"/>
              <a:gd name="connsiteX255" fmla="*/ 2609795 w 4742389"/>
              <a:gd name="connsiteY255" fmla="*/ 1320600 h 1526213"/>
              <a:gd name="connsiteX256" fmla="*/ 2488093 w 4742389"/>
              <a:gd name="connsiteY256" fmla="*/ 1303682 h 1526213"/>
              <a:gd name="connsiteX257" fmla="*/ 2455475 w 4742389"/>
              <a:gd name="connsiteY257" fmla="*/ 1307276 h 1526213"/>
              <a:gd name="connsiteX258" fmla="*/ 2454047 w 4742389"/>
              <a:gd name="connsiteY258" fmla="*/ 1307576 h 1526213"/>
              <a:gd name="connsiteX259" fmla="*/ 2477878 w 4742389"/>
              <a:gd name="connsiteY259" fmla="*/ 1306350 h 1526213"/>
              <a:gd name="connsiteX260" fmla="*/ 2479861 w 4742389"/>
              <a:gd name="connsiteY260" fmla="*/ 1305853 h 1526213"/>
              <a:gd name="connsiteX261" fmla="*/ 2533705 w 4742389"/>
              <a:gd name="connsiteY261" fmla="*/ 1298657 h 1526213"/>
              <a:gd name="connsiteX262" fmla="*/ 2524604 w 4742389"/>
              <a:gd name="connsiteY262" fmla="*/ 1299659 h 1526213"/>
              <a:gd name="connsiteX263" fmla="*/ 2503073 w 4742389"/>
              <a:gd name="connsiteY263" fmla="*/ 1305053 h 1526213"/>
              <a:gd name="connsiteX264" fmla="*/ 2514481 w 4742389"/>
              <a:gd name="connsiteY264" fmla="*/ 1304466 h 1526213"/>
              <a:gd name="connsiteX265" fmla="*/ 2605028 w 4742389"/>
              <a:gd name="connsiteY265" fmla="*/ 1290798 h 1526213"/>
              <a:gd name="connsiteX266" fmla="*/ 2567269 w 4742389"/>
              <a:gd name="connsiteY266" fmla="*/ 1294959 h 1526213"/>
              <a:gd name="connsiteX267" fmla="*/ 2539563 w 4742389"/>
              <a:gd name="connsiteY267" fmla="*/ 1303175 h 1526213"/>
              <a:gd name="connsiteX268" fmla="*/ 2573141 w 4742389"/>
              <a:gd name="connsiteY268" fmla="*/ 1301447 h 1526213"/>
              <a:gd name="connsiteX269" fmla="*/ 2660687 w 4742389"/>
              <a:gd name="connsiteY269" fmla="*/ 1284666 h 1526213"/>
              <a:gd name="connsiteX270" fmla="*/ 2631170 w 4742389"/>
              <a:gd name="connsiteY270" fmla="*/ 1287918 h 1526213"/>
              <a:gd name="connsiteX271" fmla="*/ 2593847 w 4742389"/>
              <a:gd name="connsiteY271" fmla="*/ 1300382 h 1526213"/>
              <a:gd name="connsiteX272" fmla="*/ 2625671 w 4742389"/>
              <a:gd name="connsiteY272" fmla="*/ 1298744 h 1526213"/>
              <a:gd name="connsiteX273" fmla="*/ 2635381 w 4742389"/>
              <a:gd name="connsiteY273" fmla="*/ 1295340 h 1526213"/>
              <a:gd name="connsiteX274" fmla="*/ 2718032 w 4742389"/>
              <a:gd name="connsiteY274" fmla="*/ 1278348 h 1526213"/>
              <a:gd name="connsiteX275" fmla="*/ 2688577 w 4742389"/>
              <a:gd name="connsiteY275" fmla="*/ 1281593 h 1526213"/>
              <a:gd name="connsiteX276" fmla="*/ 2685430 w 4742389"/>
              <a:gd name="connsiteY276" fmla="*/ 1282805 h 1526213"/>
              <a:gd name="connsiteX277" fmla="*/ 2644928 w 4742389"/>
              <a:gd name="connsiteY277" fmla="*/ 1297753 h 1526213"/>
              <a:gd name="connsiteX278" fmla="*/ 2672812 w 4742389"/>
              <a:gd name="connsiteY278" fmla="*/ 1296318 h 1526213"/>
              <a:gd name="connsiteX279" fmla="*/ 2707393 w 4742389"/>
              <a:gd name="connsiteY279" fmla="*/ 1282993 h 1526213"/>
              <a:gd name="connsiteX280" fmla="*/ 2664685 w 4742389"/>
              <a:gd name="connsiteY280" fmla="*/ 1270749 h 1526213"/>
              <a:gd name="connsiteX281" fmla="*/ 2629561 w 4742389"/>
              <a:gd name="connsiteY281" fmla="*/ 1276485 h 1526213"/>
              <a:gd name="connsiteX282" fmla="*/ 2605034 w 4742389"/>
              <a:gd name="connsiteY282" fmla="*/ 1283759 h 1526213"/>
              <a:gd name="connsiteX283" fmla="*/ 2636153 w 4742389"/>
              <a:gd name="connsiteY283" fmla="*/ 1280404 h 1526213"/>
              <a:gd name="connsiteX284" fmla="*/ 2659785 w 4742389"/>
              <a:gd name="connsiteY284" fmla="*/ 1272512 h 1526213"/>
              <a:gd name="connsiteX285" fmla="*/ 2721202 w 4742389"/>
              <a:gd name="connsiteY285" fmla="*/ 1261521 h 1526213"/>
              <a:gd name="connsiteX286" fmla="*/ 2699701 w 4742389"/>
              <a:gd name="connsiteY286" fmla="*/ 1265032 h 1526213"/>
              <a:gd name="connsiteX287" fmla="*/ 2662287 w 4742389"/>
              <a:gd name="connsiteY287" fmla="*/ 1277526 h 1526213"/>
              <a:gd name="connsiteX288" fmla="*/ 2662020 w 4742389"/>
              <a:gd name="connsiteY288" fmla="*/ 1277615 h 1526213"/>
              <a:gd name="connsiteX289" fmla="*/ 2682683 w 4742389"/>
              <a:gd name="connsiteY289" fmla="*/ 1275388 h 1526213"/>
              <a:gd name="connsiteX290" fmla="*/ 2682927 w 4742389"/>
              <a:gd name="connsiteY290" fmla="*/ 1275285 h 1526213"/>
              <a:gd name="connsiteX291" fmla="*/ 2714384 w 4742389"/>
              <a:gd name="connsiteY291" fmla="*/ 1252876 h 1526213"/>
              <a:gd name="connsiteX292" fmla="*/ 2705116 w 4742389"/>
              <a:gd name="connsiteY292" fmla="*/ 1254824 h 1526213"/>
              <a:gd name="connsiteX293" fmla="*/ 2681292 w 4742389"/>
              <a:gd name="connsiteY293" fmla="*/ 1261251 h 1526213"/>
              <a:gd name="connsiteX294" fmla="*/ 2699013 w 4742389"/>
              <a:gd name="connsiteY294" fmla="*/ 1258404 h 1526213"/>
              <a:gd name="connsiteX295" fmla="*/ 2777684 w 4742389"/>
              <a:gd name="connsiteY295" fmla="*/ 1252298 h 1526213"/>
              <a:gd name="connsiteX296" fmla="*/ 2754993 w 4742389"/>
              <a:gd name="connsiteY296" fmla="*/ 1256003 h 1526213"/>
              <a:gd name="connsiteX297" fmla="*/ 2726604 w 4742389"/>
              <a:gd name="connsiteY297" fmla="*/ 1266942 h 1526213"/>
              <a:gd name="connsiteX298" fmla="*/ 2713229 w 4742389"/>
              <a:gd name="connsiteY298" fmla="*/ 1272095 h 1526213"/>
              <a:gd name="connsiteX299" fmla="*/ 2738617 w 4742389"/>
              <a:gd name="connsiteY299" fmla="*/ 1269358 h 1526213"/>
              <a:gd name="connsiteX300" fmla="*/ 2763818 w 4742389"/>
              <a:gd name="connsiteY300" fmla="*/ 1258353 h 1526213"/>
              <a:gd name="connsiteX301" fmla="*/ 2786235 w 4742389"/>
              <a:gd name="connsiteY301" fmla="*/ 1237780 h 1526213"/>
              <a:gd name="connsiteX302" fmla="*/ 2770055 w 4742389"/>
              <a:gd name="connsiteY302" fmla="*/ 1241179 h 1526213"/>
              <a:gd name="connsiteX303" fmla="*/ 2764899 w 4742389"/>
              <a:gd name="connsiteY303" fmla="*/ 1243082 h 1526213"/>
              <a:gd name="connsiteX304" fmla="*/ 2759884 w 4742389"/>
              <a:gd name="connsiteY304" fmla="*/ 1244933 h 1526213"/>
              <a:gd name="connsiteX305" fmla="*/ 2738576 w 4742389"/>
              <a:gd name="connsiteY305" fmla="*/ 1252049 h 1526213"/>
              <a:gd name="connsiteX306" fmla="*/ 2754778 w 4742389"/>
              <a:gd name="connsiteY306" fmla="*/ 1249447 h 1526213"/>
              <a:gd name="connsiteX307" fmla="*/ 2768325 w 4742389"/>
              <a:gd name="connsiteY307" fmla="*/ 1244575 h 1526213"/>
              <a:gd name="connsiteX308" fmla="*/ 2780524 w 4742389"/>
              <a:gd name="connsiteY308" fmla="*/ 1240188 h 1526213"/>
              <a:gd name="connsiteX309" fmla="*/ 2841726 w 4742389"/>
              <a:gd name="connsiteY309" fmla="*/ 1224878 h 1526213"/>
              <a:gd name="connsiteX310" fmla="*/ 2815804 w 4742389"/>
              <a:gd name="connsiteY310" fmla="*/ 1231377 h 1526213"/>
              <a:gd name="connsiteX311" fmla="*/ 2784148 w 4742389"/>
              <a:gd name="connsiteY311" fmla="*/ 1244729 h 1526213"/>
              <a:gd name="connsiteX312" fmla="*/ 2801257 w 4742389"/>
              <a:gd name="connsiteY312" fmla="*/ 1241981 h 1526213"/>
              <a:gd name="connsiteX313" fmla="*/ 2801350 w 4742389"/>
              <a:gd name="connsiteY313" fmla="*/ 1241963 h 1526213"/>
              <a:gd name="connsiteX314" fmla="*/ 2803467 w 4742389"/>
              <a:gd name="connsiteY314" fmla="*/ 1241039 h 1526213"/>
              <a:gd name="connsiteX315" fmla="*/ 2804992 w 4742389"/>
              <a:gd name="connsiteY315" fmla="*/ 1240373 h 1526213"/>
              <a:gd name="connsiteX316" fmla="*/ 2818081 w 4742389"/>
              <a:gd name="connsiteY316" fmla="*/ 1224347 h 1526213"/>
              <a:gd name="connsiteX317" fmla="*/ 2809074 w 4742389"/>
              <a:gd name="connsiteY317" fmla="*/ 1226777 h 1526213"/>
              <a:gd name="connsiteX318" fmla="*/ 2806401 w 4742389"/>
              <a:gd name="connsiteY318" fmla="*/ 1227763 h 1526213"/>
              <a:gd name="connsiteX319" fmla="*/ 2808931 w 4742389"/>
              <a:gd name="connsiteY319" fmla="*/ 1227227 h 1526213"/>
              <a:gd name="connsiteX320" fmla="*/ 2814340 w 4742389"/>
              <a:gd name="connsiteY320" fmla="*/ 1225925 h 1526213"/>
              <a:gd name="connsiteX321" fmla="*/ 2887025 w 4742389"/>
              <a:gd name="connsiteY321" fmla="*/ 1203951 h 1526213"/>
              <a:gd name="connsiteX322" fmla="*/ 2865952 w 4742389"/>
              <a:gd name="connsiteY322" fmla="*/ 1210224 h 1526213"/>
              <a:gd name="connsiteX323" fmla="*/ 2847860 w 4742389"/>
              <a:gd name="connsiteY323" fmla="*/ 1217855 h 1526213"/>
              <a:gd name="connsiteX324" fmla="*/ 2867883 w 4742389"/>
              <a:gd name="connsiteY324" fmla="*/ 1213035 h 1526213"/>
              <a:gd name="connsiteX325" fmla="*/ 2880030 w 4742389"/>
              <a:gd name="connsiteY325" fmla="*/ 1207271 h 1526213"/>
              <a:gd name="connsiteX326" fmla="*/ 2935978 w 4742389"/>
              <a:gd name="connsiteY326" fmla="*/ 1180577 h 1526213"/>
              <a:gd name="connsiteX327" fmla="*/ 2930627 w 4742389"/>
              <a:gd name="connsiteY327" fmla="*/ 1182438 h 1526213"/>
              <a:gd name="connsiteX328" fmla="*/ 2923762 w 4742389"/>
              <a:gd name="connsiteY328" fmla="*/ 1185400 h 1526213"/>
              <a:gd name="connsiteX329" fmla="*/ 2929226 w 4742389"/>
              <a:gd name="connsiteY329" fmla="*/ 1183808 h 1526213"/>
              <a:gd name="connsiteX330" fmla="*/ 4742389 w 4742389"/>
              <a:gd name="connsiteY330" fmla="*/ 0 h 1526213"/>
              <a:gd name="connsiteX331" fmla="*/ 4742389 w 4742389"/>
              <a:gd name="connsiteY331" fmla="*/ 9182 h 1526213"/>
              <a:gd name="connsiteX332" fmla="*/ 4733821 w 4742389"/>
              <a:gd name="connsiteY332" fmla="*/ 11262 h 1526213"/>
              <a:gd name="connsiteX333" fmla="*/ 4636847 w 4742389"/>
              <a:gd name="connsiteY333" fmla="*/ 46988 h 1526213"/>
              <a:gd name="connsiteX334" fmla="*/ 4273980 w 4742389"/>
              <a:gd name="connsiteY334" fmla="*/ 252571 h 1526213"/>
              <a:gd name="connsiteX335" fmla="*/ 3953656 w 4742389"/>
              <a:gd name="connsiteY335" fmla="*/ 523339 h 1526213"/>
              <a:gd name="connsiteX336" fmla="*/ 3876077 w 4742389"/>
              <a:gd name="connsiteY336" fmla="*/ 593538 h 1526213"/>
              <a:gd name="connsiteX337" fmla="*/ 3836037 w 4742389"/>
              <a:gd name="connsiteY337" fmla="*/ 626130 h 1526213"/>
              <a:gd name="connsiteX338" fmla="*/ 3795996 w 4742389"/>
              <a:gd name="connsiteY338" fmla="*/ 661230 h 1526213"/>
              <a:gd name="connsiteX339" fmla="*/ 3628326 w 4742389"/>
              <a:gd name="connsiteY339" fmla="*/ 789093 h 1526213"/>
              <a:gd name="connsiteX340" fmla="*/ 3455651 w 4742389"/>
              <a:gd name="connsiteY340" fmla="*/ 905673 h 1526213"/>
              <a:gd name="connsiteX341" fmla="*/ 3335376 w 4742389"/>
              <a:gd name="connsiteY341" fmla="*/ 978473 h 1526213"/>
              <a:gd name="connsiteX342" fmla="*/ 3432730 w 4742389"/>
              <a:gd name="connsiteY342" fmla="*/ 925262 h 1526213"/>
              <a:gd name="connsiteX343" fmla="*/ 3608841 w 4742389"/>
              <a:gd name="connsiteY343" fmla="*/ 816526 h 1526213"/>
              <a:gd name="connsiteX344" fmla="*/ 3776507 w 4742389"/>
              <a:gd name="connsiteY344" fmla="*/ 696196 h 1526213"/>
              <a:gd name="connsiteX345" fmla="*/ 3941670 w 4742389"/>
              <a:gd name="connsiteY345" fmla="*/ 568345 h 1526213"/>
              <a:gd name="connsiteX346" fmla="*/ 4104331 w 4742389"/>
              <a:gd name="connsiteY346" fmla="*/ 443001 h 1526213"/>
              <a:gd name="connsiteX347" fmla="*/ 4274499 w 4742389"/>
              <a:gd name="connsiteY347" fmla="*/ 325178 h 1526213"/>
              <a:gd name="connsiteX348" fmla="*/ 4652372 w 4742389"/>
              <a:gd name="connsiteY348" fmla="*/ 149697 h 1526213"/>
              <a:gd name="connsiteX349" fmla="*/ 4742389 w 4742389"/>
              <a:gd name="connsiteY349" fmla="*/ 128066 h 1526213"/>
              <a:gd name="connsiteX350" fmla="*/ 4742389 w 4742389"/>
              <a:gd name="connsiteY350" fmla="*/ 138430 h 1526213"/>
              <a:gd name="connsiteX351" fmla="*/ 4654875 w 4742389"/>
              <a:gd name="connsiteY351" fmla="*/ 159724 h 1526213"/>
              <a:gd name="connsiteX352" fmla="*/ 4279504 w 4742389"/>
              <a:gd name="connsiteY352" fmla="*/ 332699 h 1526213"/>
              <a:gd name="connsiteX353" fmla="*/ 4109336 w 4742389"/>
              <a:gd name="connsiteY353" fmla="*/ 448015 h 1526213"/>
              <a:gd name="connsiteX354" fmla="*/ 3946675 w 4742389"/>
              <a:gd name="connsiteY354" fmla="*/ 575866 h 1526213"/>
              <a:gd name="connsiteX355" fmla="*/ 3781512 w 4742389"/>
              <a:gd name="connsiteY355" fmla="*/ 703717 h 1526213"/>
              <a:gd name="connsiteX356" fmla="*/ 3611344 w 4742389"/>
              <a:gd name="connsiteY356" fmla="*/ 821540 h 1526213"/>
              <a:gd name="connsiteX357" fmla="*/ 3253491 w 4742389"/>
              <a:gd name="connsiteY357" fmla="*/ 1032117 h 1526213"/>
              <a:gd name="connsiteX358" fmla="*/ 3191695 w 4742389"/>
              <a:gd name="connsiteY358" fmla="*/ 1062445 h 1526213"/>
              <a:gd name="connsiteX359" fmla="*/ 3232851 w 4742389"/>
              <a:gd name="connsiteY359" fmla="*/ 1044362 h 1526213"/>
              <a:gd name="connsiteX360" fmla="*/ 3593207 w 4742389"/>
              <a:gd name="connsiteY360" fmla="*/ 853819 h 1526213"/>
              <a:gd name="connsiteX361" fmla="*/ 3765877 w 4742389"/>
              <a:gd name="connsiteY361" fmla="*/ 743505 h 1526213"/>
              <a:gd name="connsiteX362" fmla="*/ 3936045 w 4742389"/>
              <a:gd name="connsiteY362" fmla="*/ 628177 h 1526213"/>
              <a:gd name="connsiteX363" fmla="*/ 4283889 w 4742389"/>
              <a:gd name="connsiteY363" fmla="*/ 410056 h 1526213"/>
              <a:gd name="connsiteX364" fmla="*/ 4671771 w 4742389"/>
              <a:gd name="connsiteY364" fmla="*/ 272163 h 1526213"/>
              <a:gd name="connsiteX365" fmla="*/ 4742389 w 4742389"/>
              <a:gd name="connsiteY365" fmla="*/ 264326 h 1526213"/>
              <a:gd name="connsiteX366" fmla="*/ 4742389 w 4742389"/>
              <a:gd name="connsiteY366" fmla="*/ 273458 h 1526213"/>
              <a:gd name="connsiteX367" fmla="*/ 4671771 w 4742389"/>
              <a:gd name="connsiteY367" fmla="*/ 282192 h 1526213"/>
              <a:gd name="connsiteX368" fmla="*/ 4288893 w 4742389"/>
              <a:gd name="connsiteY368" fmla="*/ 417577 h 1526213"/>
              <a:gd name="connsiteX369" fmla="*/ 3941050 w 4742389"/>
              <a:gd name="connsiteY369" fmla="*/ 633191 h 1526213"/>
              <a:gd name="connsiteX370" fmla="*/ 3770882 w 4742389"/>
              <a:gd name="connsiteY370" fmla="*/ 748520 h 1526213"/>
              <a:gd name="connsiteX371" fmla="*/ 3598212 w 4742389"/>
              <a:gd name="connsiteY371" fmla="*/ 858834 h 1526213"/>
              <a:gd name="connsiteX372" fmla="*/ 3235353 w 4742389"/>
              <a:gd name="connsiteY372" fmla="*/ 1051883 h 1526213"/>
              <a:gd name="connsiteX373" fmla="*/ 3083811 w 4742389"/>
              <a:gd name="connsiteY373" fmla="*/ 1118465 h 1526213"/>
              <a:gd name="connsiteX374" fmla="*/ 3215960 w 4742389"/>
              <a:gd name="connsiteY374" fmla="*/ 1067077 h 1526213"/>
              <a:gd name="connsiteX375" fmla="*/ 3586326 w 4742389"/>
              <a:gd name="connsiteY375" fmla="*/ 896531 h 1526213"/>
              <a:gd name="connsiteX376" fmla="*/ 3761499 w 4742389"/>
              <a:gd name="connsiteY376" fmla="*/ 796211 h 1526213"/>
              <a:gd name="connsiteX377" fmla="*/ 3936672 w 4742389"/>
              <a:gd name="connsiteY377" fmla="*/ 693382 h 1526213"/>
              <a:gd name="connsiteX378" fmla="*/ 4299530 w 4742389"/>
              <a:gd name="connsiteY378" fmla="*/ 507789 h 1526213"/>
              <a:gd name="connsiteX379" fmla="*/ 4492220 w 4742389"/>
              <a:gd name="connsiteY379" fmla="*/ 442581 h 1526213"/>
              <a:gd name="connsiteX380" fmla="*/ 4692418 w 4742389"/>
              <a:gd name="connsiteY380" fmla="*/ 407468 h 1526213"/>
              <a:gd name="connsiteX381" fmla="*/ 4742389 w 4742389"/>
              <a:gd name="connsiteY381" fmla="*/ 407468 h 1526213"/>
              <a:gd name="connsiteX382" fmla="*/ 4742389 w 4742389"/>
              <a:gd name="connsiteY382" fmla="*/ 415145 h 1526213"/>
              <a:gd name="connsiteX383" fmla="*/ 4692418 w 4742389"/>
              <a:gd name="connsiteY383" fmla="*/ 414992 h 1526213"/>
              <a:gd name="connsiteX384" fmla="*/ 4494723 w 4742389"/>
              <a:gd name="connsiteY384" fmla="*/ 450105 h 1526213"/>
              <a:gd name="connsiteX385" fmla="*/ 4302033 w 4742389"/>
              <a:gd name="connsiteY385" fmla="*/ 515313 h 1526213"/>
              <a:gd name="connsiteX386" fmla="*/ 3941677 w 4742389"/>
              <a:gd name="connsiteY386" fmla="*/ 698398 h 1526213"/>
              <a:gd name="connsiteX387" fmla="*/ 3766504 w 4742389"/>
              <a:gd name="connsiteY387" fmla="*/ 803735 h 1526213"/>
              <a:gd name="connsiteX388" fmla="*/ 3588828 w 4742389"/>
              <a:gd name="connsiteY388" fmla="*/ 904056 h 1526213"/>
              <a:gd name="connsiteX389" fmla="*/ 3218463 w 4742389"/>
              <a:gd name="connsiteY389" fmla="*/ 1074601 h 1526213"/>
              <a:gd name="connsiteX390" fmla="*/ 3029409 w 4742389"/>
              <a:gd name="connsiteY390" fmla="*/ 1148078 h 1526213"/>
              <a:gd name="connsiteX391" fmla="*/ 2999014 w 4742389"/>
              <a:gd name="connsiteY391" fmla="*/ 1158650 h 1526213"/>
              <a:gd name="connsiteX392" fmla="*/ 2973916 w 4742389"/>
              <a:gd name="connsiteY392" fmla="*/ 1170786 h 1526213"/>
              <a:gd name="connsiteX393" fmla="*/ 3013812 w 4742389"/>
              <a:gd name="connsiteY393" fmla="*/ 1159160 h 1526213"/>
              <a:gd name="connsiteX394" fmla="*/ 3205559 w 4742389"/>
              <a:gd name="connsiteY394" fmla="*/ 1095217 h 1526213"/>
              <a:gd name="connsiteX395" fmla="*/ 3578417 w 4742389"/>
              <a:gd name="connsiteY395" fmla="*/ 947271 h 1526213"/>
              <a:gd name="connsiteX396" fmla="*/ 3941266 w 4742389"/>
              <a:gd name="connsiteY396" fmla="*/ 766727 h 1526213"/>
              <a:gd name="connsiteX397" fmla="*/ 4314125 w 4742389"/>
              <a:gd name="connsiteY397" fmla="*/ 613765 h 1526213"/>
              <a:gd name="connsiteX398" fmla="*/ 4511815 w 4742389"/>
              <a:gd name="connsiteY398" fmla="*/ 566122 h 1526213"/>
              <a:gd name="connsiteX399" fmla="*/ 4714510 w 4742389"/>
              <a:gd name="connsiteY399" fmla="*/ 553584 h 1526213"/>
              <a:gd name="connsiteX400" fmla="*/ 4742389 w 4742389"/>
              <a:gd name="connsiteY400" fmla="*/ 555330 h 1526213"/>
              <a:gd name="connsiteX401" fmla="*/ 4742389 w 4742389"/>
              <a:gd name="connsiteY401" fmla="*/ 563161 h 1526213"/>
              <a:gd name="connsiteX402" fmla="*/ 4712007 w 4742389"/>
              <a:gd name="connsiteY402" fmla="*/ 561106 h 1526213"/>
              <a:gd name="connsiteX403" fmla="*/ 4511815 w 4742389"/>
              <a:gd name="connsiteY403" fmla="*/ 573644 h 1526213"/>
              <a:gd name="connsiteX404" fmla="*/ 4316627 w 4742389"/>
              <a:gd name="connsiteY404" fmla="*/ 621288 h 1526213"/>
              <a:gd name="connsiteX405" fmla="*/ 3943769 w 4742389"/>
              <a:gd name="connsiteY405" fmla="*/ 774249 h 1526213"/>
              <a:gd name="connsiteX406" fmla="*/ 3583422 w 4742389"/>
              <a:gd name="connsiteY406" fmla="*/ 952286 h 1526213"/>
              <a:gd name="connsiteX407" fmla="*/ 3208061 w 4742389"/>
              <a:gd name="connsiteY407" fmla="*/ 1102740 h 1526213"/>
              <a:gd name="connsiteX408" fmla="*/ 3015376 w 4742389"/>
              <a:gd name="connsiteY408" fmla="*/ 1165743 h 1526213"/>
              <a:gd name="connsiteX409" fmla="*/ 2934640 w 4742389"/>
              <a:gd name="connsiteY409" fmla="*/ 1189777 h 1526213"/>
              <a:gd name="connsiteX410" fmla="*/ 2905035 w 4742389"/>
              <a:gd name="connsiteY410" fmla="*/ 1204092 h 1526213"/>
              <a:gd name="connsiteX411" fmla="*/ 3004236 w 4742389"/>
              <a:gd name="connsiteY411" fmla="*/ 1180211 h 1526213"/>
              <a:gd name="connsiteX412" fmla="*/ 3198368 w 4742389"/>
              <a:gd name="connsiteY412" fmla="*/ 1127323 h 1526213"/>
              <a:gd name="connsiteX413" fmla="*/ 3388551 w 4742389"/>
              <a:gd name="connsiteY413" fmla="*/ 1069698 h 1526213"/>
              <a:gd name="connsiteX414" fmla="*/ 3483643 w 4742389"/>
              <a:gd name="connsiteY414" fmla="*/ 1037127 h 1526213"/>
              <a:gd name="connsiteX415" fmla="*/ 3531188 w 4742389"/>
              <a:gd name="connsiteY415" fmla="*/ 1019589 h 1526213"/>
              <a:gd name="connsiteX416" fmla="*/ 3578734 w 4742389"/>
              <a:gd name="connsiteY416" fmla="*/ 1002051 h 1526213"/>
              <a:gd name="connsiteX417" fmla="*/ 3763912 w 4742389"/>
              <a:gd name="connsiteY417" fmla="*/ 926888 h 1526213"/>
              <a:gd name="connsiteX418" fmla="*/ 3949090 w 4742389"/>
              <a:gd name="connsiteY418" fmla="*/ 851725 h 1526213"/>
              <a:gd name="connsiteX419" fmla="*/ 4331959 w 4742389"/>
              <a:gd name="connsiteY419" fmla="*/ 731464 h 1526213"/>
              <a:gd name="connsiteX420" fmla="*/ 4532151 w 4742389"/>
              <a:gd name="connsiteY420" fmla="*/ 698894 h 1526213"/>
              <a:gd name="connsiteX421" fmla="*/ 4732343 w 4742389"/>
              <a:gd name="connsiteY421" fmla="*/ 706410 h 1526213"/>
              <a:gd name="connsiteX422" fmla="*/ 4742389 w 4742389"/>
              <a:gd name="connsiteY422" fmla="*/ 708731 h 1526213"/>
              <a:gd name="connsiteX423" fmla="*/ 4742389 w 4742389"/>
              <a:gd name="connsiteY423" fmla="*/ 716573 h 1526213"/>
              <a:gd name="connsiteX424" fmla="*/ 4732343 w 4742389"/>
              <a:gd name="connsiteY424" fmla="*/ 713926 h 1526213"/>
              <a:gd name="connsiteX425" fmla="*/ 4632248 w 4742389"/>
              <a:gd name="connsiteY425" fmla="*/ 704531 h 1526213"/>
              <a:gd name="connsiteX426" fmla="*/ 4532151 w 4742389"/>
              <a:gd name="connsiteY426" fmla="*/ 706410 h 1526213"/>
              <a:gd name="connsiteX427" fmla="*/ 4334461 w 4742389"/>
              <a:gd name="connsiteY427" fmla="*/ 738981 h 1526213"/>
              <a:gd name="connsiteX428" fmla="*/ 3954095 w 4742389"/>
              <a:gd name="connsiteY428" fmla="*/ 859241 h 1526213"/>
              <a:gd name="connsiteX429" fmla="*/ 3766415 w 4742389"/>
              <a:gd name="connsiteY429" fmla="*/ 934404 h 1526213"/>
              <a:gd name="connsiteX430" fmla="*/ 3581236 w 4742389"/>
              <a:gd name="connsiteY430" fmla="*/ 1007062 h 1526213"/>
              <a:gd name="connsiteX431" fmla="*/ 3533691 w 4742389"/>
              <a:gd name="connsiteY431" fmla="*/ 1027105 h 1526213"/>
              <a:gd name="connsiteX432" fmla="*/ 3486145 w 4742389"/>
              <a:gd name="connsiteY432" fmla="*/ 1044643 h 1526213"/>
              <a:gd name="connsiteX433" fmla="*/ 3391053 w 4742389"/>
              <a:gd name="connsiteY433" fmla="*/ 1074708 h 1526213"/>
              <a:gd name="connsiteX434" fmla="*/ 3200871 w 4742389"/>
              <a:gd name="connsiteY434" fmla="*/ 1134839 h 1526213"/>
              <a:gd name="connsiteX435" fmla="*/ 2877196 w 4742389"/>
              <a:gd name="connsiteY435" fmla="*/ 1215985 h 1526213"/>
              <a:gd name="connsiteX436" fmla="*/ 2875102 w 4742389"/>
              <a:gd name="connsiteY436" fmla="*/ 1216868 h 1526213"/>
              <a:gd name="connsiteX437" fmla="*/ 2855043 w 4742389"/>
              <a:gd name="connsiteY437" fmla="*/ 1225330 h 1526213"/>
              <a:gd name="connsiteX438" fmla="*/ 2832458 w 4742389"/>
              <a:gd name="connsiteY438" fmla="*/ 1236048 h 1526213"/>
              <a:gd name="connsiteX439" fmla="*/ 3193216 w 4742389"/>
              <a:gd name="connsiteY439" fmla="*/ 1167445 h 1526213"/>
              <a:gd name="connsiteX440" fmla="*/ 3578607 w 4742389"/>
              <a:gd name="connsiteY440" fmla="*/ 1064724 h 1526213"/>
              <a:gd name="connsiteX441" fmla="*/ 3768799 w 4742389"/>
              <a:gd name="connsiteY441" fmla="*/ 1007100 h 1526213"/>
              <a:gd name="connsiteX442" fmla="*/ 3961495 w 4742389"/>
              <a:gd name="connsiteY442" fmla="*/ 946970 h 1526213"/>
              <a:gd name="connsiteX443" fmla="*/ 4349388 w 4742389"/>
              <a:gd name="connsiteY443" fmla="*/ 856776 h 1526213"/>
              <a:gd name="connsiteX444" fmla="*/ 4648871 w 4742389"/>
              <a:gd name="connsiteY444" fmla="*/ 848673 h 1526213"/>
              <a:gd name="connsiteX445" fmla="*/ 4742389 w 4742389"/>
              <a:gd name="connsiteY445" fmla="*/ 865896 h 1526213"/>
              <a:gd name="connsiteX446" fmla="*/ 4742389 w 4742389"/>
              <a:gd name="connsiteY446" fmla="*/ 876335 h 1526213"/>
              <a:gd name="connsiteX447" fmla="*/ 4647855 w 4742389"/>
              <a:gd name="connsiteY447" fmla="*/ 857246 h 1526213"/>
              <a:gd name="connsiteX448" fmla="*/ 4549278 w 4742389"/>
              <a:gd name="connsiteY448" fmla="*/ 849886 h 1526213"/>
              <a:gd name="connsiteX449" fmla="*/ 4351891 w 4742389"/>
              <a:gd name="connsiteY449" fmla="*/ 864292 h 1526213"/>
              <a:gd name="connsiteX450" fmla="*/ 3963997 w 4742389"/>
              <a:gd name="connsiteY450" fmla="*/ 951981 h 1526213"/>
              <a:gd name="connsiteX451" fmla="*/ 3771302 w 4742389"/>
              <a:gd name="connsiteY451" fmla="*/ 1012111 h 1526213"/>
              <a:gd name="connsiteX452" fmla="*/ 3581109 w 4742389"/>
              <a:gd name="connsiteY452" fmla="*/ 1072240 h 1526213"/>
              <a:gd name="connsiteX453" fmla="*/ 3195719 w 4742389"/>
              <a:gd name="connsiteY453" fmla="*/ 1172456 h 1526213"/>
              <a:gd name="connsiteX454" fmla="*/ 2809662 w 4742389"/>
              <a:gd name="connsiteY454" fmla="*/ 1246866 h 1526213"/>
              <a:gd name="connsiteX455" fmla="*/ 2807495 w 4742389"/>
              <a:gd name="connsiteY455" fmla="*/ 1247894 h 1526213"/>
              <a:gd name="connsiteX456" fmla="*/ 2761193 w 4742389"/>
              <a:gd name="connsiteY456" fmla="*/ 1266924 h 1526213"/>
              <a:gd name="connsiteX457" fmla="*/ 2797435 w 4742389"/>
              <a:gd name="connsiteY457" fmla="*/ 1263017 h 1526213"/>
              <a:gd name="connsiteX458" fmla="*/ 3192826 w 4742389"/>
              <a:gd name="connsiteY458" fmla="*/ 1212872 h 1526213"/>
              <a:gd name="connsiteX459" fmla="*/ 3388019 w 4742389"/>
              <a:gd name="connsiteY459" fmla="*/ 1180277 h 1526213"/>
              <a:gd name="connsiteX460" fmla="*/ 3485615 w 4742389"/>
              <a:gd name="connsiteY460" fmla="*/ 1160219 h 1526213"/>
              <a:gd name="connsiteX461" fmla="*/ 3583211 w 4742389"/>
              <a:gd name="connsiteY461" fmla="*/ 1140161 h 1526213"/>
              <a:gd name="connsiteX462" fmla="*/ 3778404 w 4742389"/>
              <a:gd name="connsiteY462" fmla="*/ 1095030 h 1526213"/>
              <a:gd name="connsiteX463" fmla="*/ 3971095 w 4742389"/>
              <a:gd name="connsiteY463" fmla="*/ 1049899 h 1526213"/>
              <a:gd name="connsiteX464" fmla="*/ 4366485 w 4742389"/>
              <a:gd name="connsiteY464" fmla="*/ 989724 h 1526213"/>
              <a:gd name="connsiteX465" fmla="*/ 4663850 w 4742389"/>
              <a:gd name="connsiteY465" fmla="*/ 1007354 h 1526213"/>
              <a:gd name="connsiteX466" fmla="*/ 4742389 w 4742389"/>
              <a:gd name="connsiteY466" fmla="*/ 1029966 h 1526213"/>
              <a:gd name="connsiteX467" fmla="*/ 4742389 w 4742389"/>
              <a:gd name="connsiteY467" fmla="*/ 1037999 h 1526213"/>
              <a:gd name="connsiteX468" fmla="*/ 4685532 w 4742389"/>
              <a:gd name="connsiteY468" fmla="*/ 1020809 h 1526213"/>
              <a:gd name="connsiteX469" fmla="*/ 4464786 w 4742389"/>
              <a:gd name="connsiteY469" fmla="*/ 994778 h 1526213"/>
              <a:gd name="connsiteX470" fmla="*/ 4366485 w 4742389"/>
              <a:gd name="connsiteY470" fmla="*/ 997246 h 1526213"/>
              <a:gd name="connsiteX471" fmla="*/ 3973597 w 4742389"/>
              <a:gd name="connsiteY471" fmla="*/ 1057421 h 1526213"/>
              <a:gd name="connsiteX472" fmla="*/ 3778404 w 4742389"/>
              <a:gd name="connsiteY472" fmla="*/ 1102552 h 1526213"/>
              <a:gd name="connsiteX473" fmla="*/ 3585714 w 4742389"/>
              <a:gd name="connsiteY473" fmla="*/ 1147683 h 1526213"/>
              <a:gd name="connsiteX474" fmla="*/ 3488117 w 4742389"/>
              <a:gd name="connsiteY474" fmla="*/ 1167741 h 1526213"/>
              <a:gd name="connsiteX475" fmla="*/ 3390521 w 4742389"/>
              <a:gd name="connsiteY475" fmla="*/ 1187799 h 1526213"/>
              <a:gd name="connsiteX476" fmla="*/ 3192826 w 4742389"/>
              <a:gd name="connsiteY476" fmla="*/ 1220394 h 1526213"/>
              <a:gd name="connsiteX477" fmla="*/ 2797435 w 4742389"/>
              <a:gd name="connsiteY477" fmla="*/ 1269599 h 1526213"/>
              <a:gd name="connsiteX478" fmla="*/ 2739028 w 4742389"/>
              <a:gd name="connsiteY478" fmla="*/ 1276034 h 1526213"/>
              <a:gd name="connsiteX479" fmla="*/ 2722096 w 4742389"/>
              <a:gd name="connsiteY479" fmla="*/ 1282994 h 1526213"/>
              <a:gd name="connsiteX480" fmla="*/ 2709896 w 4742389"/>
              <a:gd name="connsiteY480" fmla="*/ 1288008 h 1526213"/>
              <a:gd name="connsiteX481" fmla="*/ 2691765 w 4742389"/>
              <a:gd name="connsiteY481" fmla="*/ 1295343 h 1526213"/>
              <a:gd name="connsiteX482" fmla="*/ 2795633 w 4742389"/>
              <a:gd name="connsiteY482" fmla="*/ 1289998 h 1526213"/>
              <a:gd name="connsiteX483" fmla="*/ 3193223 w 4742389"/>
              <a:gd name="connsiteY483" fmla="*/ 1267755 h 1526213"/>
              <a:gd name="connsiteX484" fmla="*/ 3390923 w 4742389"/>
              <a:gd name="connsiteY484" fmla="*/ 1250211 h 1526213"/>
              <a:gd name="connsiteX485" fmla="*/ 3588623 w 4742389"/>
              <a:gd name="connsiteY485" fmla="*/ 1225149 h 1526213"/>
              <a:gd name="connsiteX486" fmla="*/ 3981522 w 4742389"/>
              <a:gd name="connsiteY486" fmla="*/ 1164999 h 1526213"/>
              <a:gd name="connsiteX487" fmla="*/ 4181725 w 4742389"/>
              <a:gd name="connsiteY487" fmla="*/ 1142443 h 1526213"/>
              <a:gd name="connsiteX488" fmla="*/ 4379425 w 4742389"/>
              <a:gd name="connsiteY488" fmla="*/ 1129912 h 1526213"/>
              <a:gd name="connsiteX489" fmla="*/ 4579628 w 4742389"/>
              <a:gd name="connsiteY489" fmla="*/ 1147455 h 1526213"/>
              <a:gd name="connsiteX490" fmla="*/ 4677227 w 4742389"/>
              <a:gd name="connsiteY490" fmla="*/ 1167505 h 1526213"/>
              <a:gd name="connsiteX491" fmla="*/ 4742389 w 4742389"/>
              <a:gd name="connsiteY491" fmla="*/ 1188113 h 1526213"/>
              <a:gd name="connsiteX492" fmla="*/ 4742389 w 4742389"/>
              <a:gd name="connsiteY492" fmla="*/ 1197002 h 1526213"/>
              <a:gd name="connsiteX493" fmla="*/ 4674724 w 4742389"/>
              <a:gd name="connsiteY493" fmla="*/ 1175024 h 1526213"/>
              <a:gd name="connsiteX494" fmla="*/ 4577125 w 4742389"/>
              <a:gd name="connsiteY494" fmla="*/ 1154974 h 1526213"/>
              <a:gd name="connsiteX495" fmla="*/ 4379425 w 4742389"/>
              <a:gd name="connsiteY495" fmla="*/ 1139937 h 1526213"/>
              <a:gd name="connsiteX496" fmla="*/ 4181725 w 4742389"/>
              <a:gd name="connsiteY496" fmla="*/ 1149962 h 1526213"/>
              <a:gd name="connsiteX497" fmla="*/ 3984024 w 4742389"/>
              <a:gd name="connsiteY497" fmla="*/ 1172518 h 1526213"/>
              <a:gd name="connsiteX498" fmla="*/ 3591126 w 4742389"/>
              <a:gd name="connsiteY498" fmla="*/ 1232668 h 1526213"/>
              <a:gd name="connsiteX499" fmla="*/ 3393426 w 4742389"/>
              <a:gd name="connsiteY499" fmla="*/ 1257730 h 1526213"/>
              <a:gd name="connsiteX500" fmla="*/ 3193223 w 4742389"/>
              <a:gd name="connsiteY500" fmla="*/ 1275274 h 1526213"/>
              <a:gd name="connsiteX501" fmla="*/ 2797510 w 4742389"/>
              <a:gd name="connsiteY501" fmla="*/ 1297203 h 1526213"/>
              <a:gd name="connsiteX502" fmla="*/ 2673116 w 4742389"/>
              <a:gd name="connsiteY502" fmla="*/ 1302888 h 1526213"/>
              <a:gd name="connsiteX503" fmla="*/ 2661097 w 4742389"/>
              <a:gd name="connsiteY503" fmla="*/ 1307751 h 1526213"/>
              <a:gd name="connsiteX504" fmla="*/ 2621225 w 4742389"/>
              <a:gd name="connsiteY504" fmla="*/ 1322346 h 1526213"/>
              <a:gd name="connsiteX505" fmla="*/ 2797441 w 4742389"/>
              <a:gd name="connsiteY505" fmla="*/ 1325679 h 1526213"/>
              <a:gd name="connsiteX506" fmla="*/ 3195334 w 4742389"/>
              <a:gd name="connsiteY506" fmla="*/ 1333204 h 1526213"/>
              <a:gd name="connsiteX507" fmla="*/ 3295433 w 4742389"/>
              <a:gd name="connsiteY507" fmla="*/ 1333204 h 1526213"/>
              <a:gd name="connsiteX508" fmla="*/ 3395531 w 4742389"/>
              <a:gd name="connsiteY508" fmla="*/ 1330696 h 1526213"/>
              <a:gd name="connsiteX509" fmla="*/ 3495631 w 4742389"/>
              <a:gd name="connsiteY509" fmla="*/ 1325679 h 1526213"/>
              <a:gd name="connsiteX510" fmla="*/ 3543177 w 4742389"/>
              <a:gd name="connsiteY510" fmla="*/ 1323171 h 1526213"/>
              <a:gd name="connsiteX511" fmla="*/ 3593227 w 4742389"/>
              <a:gd name="connsiteY511" fmla="*/ 1320662 h 1526213"/>
              <a:gd name="connsiteX512" fmla="*/ 3991120 w 4742389"/>
              <a:gd name="connsiteY512" fmla="*/ 1290561 h 1526213"/>
              <a:gd name="connsiteX513" fmla="*/ 4188815 w 4742389"/>
              <a:gd name="connsiteY513" fmla="*/ 1278019 h 1526213"/>
              <a:gd name="connsiteX514" fmla="*/ 4389013 w 4742389"/>
              <a:gd name="connsiteY514" fmla="*/ 1278019 h 1526213"/>
              <a:gd name="connsiteX515" fmla="*/ 4586709 w 4742389"/>
              <a:gd name="connsiteY515" fmla="*/ 1303103 h 1526213"/>
              <a:gd name="connsiteX516" fmla="*/ 4636758 w 4742389"/>
              <a:gd name="connsiteY516" fmla="*/ 1313137 h 1526213"/>
              <a:gd name="connsiteX517" fmla="*/ 4684305 w 4742389"/>
              <a:gd name="connsiteY517" fmla="*/ 1328188 h 1526213"/>
              <a:gd name="connsiteX518" fmla="*/ 4739281 w 4742389"/>
              <a:gd name="connsiteY518" fmla="*/ 1342690 h 1526213"/>
              <a:gd name="connsiteX519" fmla="*/ 4742389 w 4742389"/>
              <a:gd name="connsiteY519" fmla="*/ 1343510 h 1526213"/>
              <a:gd name="connsiteX520" fmla="*/ 4742389 w 4742389"/>
              <a:gd name="connsiteY520" fmla="*/ 1352843 h 1526213"/>
              <a:gd name="connsiteX521" fmla="*/ 4722977 w 4742389"/>
              <a:gd name="connsiteY521" fmla="*/ 1347354 h 1526213"/>
              <a:gd name="connsiteX522" fmla="*/ 4681803 w 4742389"/>
              <a:gd name="connsiteY522" fmla="*/ 1335713 h 1526213"/>
              <a:gd name="connsiteX523" fmla="*/ 4634255 w 4742389"/>
              <a:gd name="connsiteY523" fmla="*/ 1323171 h 1526213"/>
              <a:gd name="connsiteX524" fmla="*/ 4586709 w 4742389"/>
              <a:gd name="connsiteY524" fmla="*/ 1310628 h 1526213"/>
              <a:gd name="connsiteX525" fmla="*/ 4389013 w 4742389"/>
              <a:gd name="connsiteY525" fmla="*/ 1285544 h 1526213"/>
              <a:gd name="connsiteX526" fmla="*/ 4190067 w 4742389"/>
              <a:gd name="connsiteY526" fmla="*/ 1285230 h 1526213"/>
              <a:gd name="connsiteX527" fmla="*/ 3991120 w 4742389"/>
              <a:gd name="connsiteY527" fmla="*/ 1298086 h 1526213"/>
              <a:gd name="connsiteX528" fmla="*/ 3593227 w 4742389"/>
              <a:gd name="connsiteY528" fmla="*/ 1328188 h 1526213"/>
              <a:gd name="connsiteX529" fmla="*/ 3545680 w 4742389"/>
              <a:gd name="connsiteY529" fmla="*/ 1330696 h 1526213"/>
              <a:gd name="connsiteX530" fmla="*/ 3495631 w 4742389"/>
              <a:gd name="connsiteY530" fmla="*/ 1333204 h 1526213"/>
              <a:gd name="connsiteX531" fmla="*/ 3395531 w 4742389"/>
              <a:gd name="connsiteY531" fmla="*/ 1338221 h 1526213"/>
              <a:gd name="connsiteX532" fmla="*/ 3295433 w 4742389"/>
              <a:gd name="connsiteY532" fmla="*/ 1340730 h 1526213"/>
              <a:gd name="connsiteX533" fmla="*/ 3195334 w 4742389"/>
              <a:gd name="connsiteY533" fmla="*/ 1340730 h 1526213"/>
              <a:gd name="connsiteX534" fmla="*/ 2797441 w 4742389"/>
              <a:gd name="connsiteY534" fmla="*/ 1332264 h 1526213"/>
              <a:gd name="connsiteX535" fmla="*/ 2603375 w 4742389"/>
              <a:gd name="connsiteY535" fmla="*/ 1329052 h 1526213"/>
              <a:gd name="connsiteX536" fmla="*/ 2557030 w 4742389"/>
              <a:gd name="connsiteY536" fmla="*/ 1346910 h 1526213"/>
              <a:gd name="connsiteX537" fmla="*/ 2602614 w 4742389"/>
              <a:gd name="connsiteY537" fmla="*/ 1350303 h 1526213"/>
              <a:gd name="connsiteX538" fmla="*/ 3198382 w 4742389"/>
              <a:gd name="connsiteY538" fmla="*/ 1408131 h 1526213"/>
              <a:gd name="connsiteX539" fmla="*/ 3248430 w 4742389"/>
              <a:gd name="connsiteY539" fmla="*/ 1413146 h 1526213"/>
              <a:gd name="connsiteX540" fmla="*/ 3298479 w 4742389"/>
              <a:gd name="connsiteY540" fmla="*/ 1415654 h 1526213"/>
              <a:gd name="connsiteX541" fmla="*/ 3398575 w 4742389"/>
              <a:gd name="connsiteY541" fmla="*/ 1420669 h 1526213"/>
              <a:gd name="connsiteX542" fmla="*/ 3498671 w 4742389"/>
              <a:gd name="connsiteY542" fmla="*/ 1423176 h 1526213"/>
              <a:gd name="connsiteX543" fmla="*/ 3598767 w 4742389"/>
              <a:gd name="connsiteY543" fmla="*/ 1425683 h 1526213"/>
              <a:gd name="connsiteX544" fmla="*/ 3996650 w 4742389"/>
              <a:gd name="connsiteY544" fmla="*/ 1420669 h 1526213"/>
              <a:gd name="connsiteX545" fmla="*/ 4196843 w 4742389"/>
              <a:gd name="connsiteY545" fmla="*/ 1418161 h 1526213"/>
              <a:gd name="connsiteX546" fmla="*/ 4397035 w 4742389"/>
              <a:gd name="connsiteY546" fmla="*/ 1428191 h 1526213"/>
              <a:gd name="connsiteX547" fmla="*/ 4594726 w 4742389"/>
              <a:gd name="connsiteY547" fmla="*/ 1458280 h 1526213"/>
              <a:gd name="connsiteX548" fmla="*/ 4709016 w 4742389"/>
              <a:gd name="connsiteY548" fmla="*/ 1480025 h 1526213"/>
              <a:gd name="connsiteX549" fmla="*/ 4742389 w 4742389"/>
              <a:gd name="connsiteY549" fmla="*/ 1486374 h 1526213"/>
              <a:gd name="connsiteX550" fmla="*/ 4742389 w 4742389"/>
              <a:gd name="connsiteY550" fmla="*/ 1494257 h 1526213"/>
              <a:gd name="connsiteX551" fmla="*/ 4677071 w 4742389"/>
              <a:gd name="connsiteY551" fmla="*/ 1481670 h 1526213"/>
              <a:gd name="connsiteX552" fmla="*/ 4594726 w 4742389"/>
              <a:gd name="connsiteY552" fmla="*/ 1465803 h 1526213"/>
              <a:gd name="connsiteX553" fmla="*/ 4397035 w 4742389"/>
              <a:gd name="connsiteY553" fmla="*/ 1435713 h 1526213"/>
              <a:gd name="connsiteX554" fmla="*/ 4196843 w 4742389"/>
              <a:gd name="connsiteY554" fmla="*/ 1428191 h 1526213"/>
              <a:gd name="connsiteX555" fmla="*/ 3996650 w 4742389"/>
              <a:gd name="connsiteY555" fmla="*/ 1428191 h 1526213"/>
              <a:gd name="connsiteX556" fmla="*/ 3598767 w 4742389"/>
              <a:gd name="connsiteY556" fmla="*/ 1433206 h 1526213"/>
              <a:gd name="connsiteX557" fmla="*/ 3498671 w 4742389"/>
              <a:gd name="connsiteY557" fmla="*/ 1430698 h 1526213"/>
              <a:gd name="connsiteX558" fmla="*/ 3398575 w 4742389"/>
              <a:gd name="connsiteY558" fmla="*/ 1425683 h 1526213"/>
              <a:gd name="connsiteX559" fmla="*/ 3298479 w 4742389"/>
              <a:gd name="connsiteY559" fmla="*/ 1420669 h 1526213"/>
              <a:gd name="connsiteX560" fmla="*/ 3248430 w 4742389"/>
              <a:gd name="connsiteY560" fmla="*/ 1418161 h 1526213"/>
              <a:gd name="connsiteX561" fmla="*/ 3198382 w 4742389"/>
              <a:gd name="connsiteY561" fmla="*/ 1415654 h 1526213"/>
              <a:gd name="connsiteX562" fmla="*/ 2800499 w 4742389"/>
              <a:gd name="connsiteY562" fmla="*/ 1376161 h 1526213"/>
              <a:gd name="connsiteX563" fmla="*/ 2541482 w 4742389"/>
              <a:gd name="connsiteY563" fmla="*/ 1352901 h 1526213"/>
              <a:gd name="connsiteX564" fmla="*/ 2519845 w 4742389"/>
              <a:gd name="connsiteY564" fmla="*/ 1361238 h 1526213"/>
              <a:gd name="connsiteX565" fmla="*/ 2514698 w 4742389"/>
              <a:gd name="connsiteY565" fmla="*/ 1363221 h 1526213"/>
              <a:gd name="connsiteX566" fmla="*/ 2492236 w 4742389"/>
              <a:gd name="connsiteY566" fmla="*/ 1370889 h 1526213"/>
              <a:gd name="connsiteX567" fmla="*/ 2607863 w 4742389"/>
              <a:gd name="connsiteY567" fmla="*/ 1388382 h 1526213"/>
              <a:gd name="connsiteX568" fmla="*/ 3200510 w 4742389"/>
              <a:gd name="connsiteY568" fmla="*/ 1493846 h 1526213"/>
              <a:gd name="connsiteX569" fmla="*/ 3399467 w 4742389"/>
              <a:gd name="connsiteY569" fmla="*/ 1521123 h 1526213"/>
              <a:gd name="connsiteX570" fmla="*/ 3456135 w 4742389"/>
              <a:gd name="connsiteY570" fmla="*/ 1526213 h 1526213"/>
              <a:gd name="connsiteX571" fmla="*/ 3385974 w 4742389"/>
              <a:gd name="connsiteY571" fmla="*/ 1526213 h 1526213"/>
              <a:gd name="connsiteX572" fmla="*/ 3198007 w 4742389"/>
              <a:gd name="connsiteY572" fmla="*/ 1501370 h 1526213"/>
              <a:gd name="connsiteX573" fmla="*/ 2605712 w 4742389"/>
              <a:gd name="connsiteY573" fmla="*/ 1394849 h 1526213"/>
              <a:gd name="connsiteX574" fmla="*/ 2480242 w 4742389"/>
              <a:gd name="connsiteY574" fmla="*/ 1374984 h 1526213"/>
              <a:gd name="connsiteX575" fmla="*/ 2430316 w 4742389"/>
              <a:gd name="connsiteY575" fmla="*/ 1392028 h 1526213"/>
              <a:gd name="connsiteX576" fmla="*/ 2611703 w 4742389"/>
              <a:gd name="connsiteY576" fmla="*/ 1435223 h 1526213"/>
              <a:gd name="connsiteX577" fmla="*/ 2905401 w 4742389"/>
              <a:gd name="connsiteY577" fmla="*/ 1512588 h 1526213"/>
              <a:gd name="connsiteX578" fmla="*/ 2959386 w 4742389"/>
              <a:gd name="connsiteY578" fmla="*/ 1526213 h 1526213"/>
              <a:gd name="connsiteX579" fmla="*/ 2932531 w 4742389"/>
              <a:gd name="connsiteY579" fmla="*/ 1526213 h 1526213"/>
              <a:gd name="connsiteX580" fmla="*/ 2904301 w 4742389"/>
              <a:gd name="connsiteY580" fmla="*/ 1519009 h 1526213"/>
              <a:gd name="connsiteX581" fmla="*/ 2611351 w 4742389"/>
              <a:gd name="connsiteY581" fmla="*/ 1442394 h 1526213"/>
              <a:gd name="connsiteX582" fmla="*/ 2417339 w 4742389"/>
              <a:gd name="connsiteY582" fmla="*/ 1396458 h 1526213"/>
              <a:gd name="connsiteX583" fmla="*/ 2366634 w 4742389"/>
              <a:gd name="connsiteY583" fmla="*/ 1413767 h 1526213"/>
              <a:gd name="connsiteX584" fmla="*/ 2372405 w 4742389"/>
              <a:gd name="connsiteY584" fmla="*/ 1415502 h 1526213"/>
              <a:gd name="connsiteX585" fmla="*/ 2422456 w 4742389"/>
              <a:gd name="connsiteY585" fmla="*/ 1430541 h 1526213"/>
              <a:gd name="connsiteX586" fmla="*/ 2616442 w 4742389"/>
              <a:gd name="connsiteY586" fmla="*/ 1492383 h 1526213"/>
              <a:gd name="connsiteX587" fmla="*/ 2714577 w 4742389"/>
              <a:gd name="connsiteY587" fmla="*/ 1526213 h 1526213"/>
              <a:gd name="connsiteX588" fmla="*/ 2697232 w 4742389"/>
              <a:gd name="connsiteY588" fmla="*/ 1526213 h 1526213"/>
              <a:gd name="connsiteX589" fmla="*/ 2613979 w 4742389"/>
              <a:gd name="connsiteY589" fmla="*/ 1497435 h 1526213"/>
              <a:gd name="connsiteX590" fmla="*/ 2419954 w 4742389"/>
              <a:gd name="connsiteY590" fmla="*/ 1435554 h 1526213"/>
              <a:gd name="connsiteX591" fmla="*/ 2369903 w 4742389"/>
              <a:gd name="connsiteY591" fmla="*/ 1420515 h 1526213"/>
              <a:gd name="connsiteX592" fmla="*/ 2356905 w 4742389"/>
              <a:gd name="connsiteY592" fmla="*/ 1417089 h 1526213"/>
              <a:gd name="connsiteX593" fmla="*/ 2316294 w 4742389"/>
              <a:gd name="connsiteY593" fmla="*/ 1430952 h 1526213"/>
              <a:gd name="connsiteX594" fmla="*/ 2127719 w 4742389"/>
              <a:gd name="connsiteY594" fmla="*/ 1485932 h 1526213"/>
              <a:gd name="connsiteX595" fmla="*/ 2204876 w 4742389"/>
              <a:gd name="connsiteY595" fmla="*/ 1503785 h 1526213"/>
              <a:gd name="connsiteX596" fmla="*/ 2254923 w 4742389"/>
              <a:gd name="connsiteY596" fmla="*/ 1513821 h 1526213"/>
              <a:gd name="connsiteX597" fmla="*/ 2304970 w 4742389"/>
              <a:gd name="connsiteY597" fmla="*/ 1523857 h 1526213"/>
              <a:gd name="connsiteX598" fmla="*/ 2314134 w 4742389"/>
              <a:gd name="connsiteY598" fmla="*/ 1526213 h 1526213"/>
              <a:gd name="connsiteX599" fmla="*/ 2281838 w 4742389"/>
              <a:gd name="connsiteY599" fmla="*/ 1526213 h 1526213"/>
              <a:gd name="connsiteX600" fmla="*/ 2258677 w 4742389"/>
              <a:gd name="connsiteY600" fmla="*/ 1520407 h 1526213"/>
              <a:gd name="connsiteX601" fmla="*/ 2252421 w 4742389"/>
              <a:gd name="connsiteY601" fmla="*/ 1518839 h 1526213"/>
              <a:gd name="connsiteX602" fmla="*/ 2204876 w 4742389"/>
              <a:gd name="connsiteY602" fmla="*/ 1508803 h 1526213"/>
              <a:gd name="connsiteX603" fmla="*/ 2117153 w 4742389"/>
              <a:gd name="connsiteY603" fmla="*/ 1489013 h 1526213"/>
              <a:gd name="connsiteX604" fmla="*/ 2014436 w 4742389"/>
              <a:gd name="connsiteY604" fmla="*/ 1518961 h 1526213"/>
              <a:gd name="connsiteX605" fmla="*/ 1983833 w 4742389"/>
              <a:gd name="connsiteY605" fmla="*/ 1526213 h 1526213"/>
              <a:gd name="connsiteX606" fmla="*/ 1962561 w 4742389"/>
              <a:gd name="connsiteY606" fmla="*/ 1526213 h 1526213"/>
              <a:gd name="connsiteX607" fmla="*/ 2014304 w 4742389"/>
              <a:gd name="connsiteY607" fmla="*/ 1513946 h 1526213"/>
              <a:gd name="connsiteX608" fmla="*/ 2107222 w 4742389"/>
              <a:gd name="connsiteY608" fmla="*/ 1486773 h 1526213"/>
              <a:gd name="connsiteX609" fmla="*/ 2104782 w 4742389"/>
              <a:gd name="connsiteY609" fmla="*/ 1486222 h 1526213"/>
              <a:gd name="connsiteX610" fmla="*/ 2059080 w 4742389"/>
              <a:gd name="connsiteY610" fmla="*/ 1477998 h 1526213"/>
              <a:gd name="connsiteX611" fmla="*/ 1992309 w 4742389"/>
              <a:gd name="connsiteY611" fmla="*/ 1496203 h 1526213"/>
              <a:gd name="connsiteX612" fmla="*/ 1852191 w 4742389"/>
              <a:gd name="connsiteY612" fmla="*/ 1526213 h 1526213"/>
              <a:gd name="connsiteX613" fmla="*/ 1827090 w 4742389"/>
              <a:gd name="connsiteY613" fmla="*/ 1526213 h 1526213"/>
              <a:gd name="connsiteX614" fmla="*/ 1991566 w 4742389"/>
              <a:gd name="connsiteY614" fmla="*/ 1491190 h 1526213"/>
              <a:gd name="connsiteX615" fmla="*/ 2047515 w 4742389"/>
              <a:gd name="connsiteY615" fmla="*/ 1475916 h 1526213"/>
              <a:gd name="connsiteX616" fmla="*/ 2019390 w 4742389"/>
              <a:gd name="connsiteY616" fmla="*/ 1470855 h 1526213"/>
              <a:gd name="connsiteX617" fmla="*/ 2007191 w 4742389"/>
              <a:gd name="connsiteY617" fmla="*/ 1468660 h 1526213"/>
              <a:gd name="connsiteX618" fmla="*/ 1989537 w 4742389"/>
              <a:gd name="connsiteY618" fmla="*/ 1465988 h 1526213"/>
              <a:gd name="connsiteX619" fmla="*/ 1702379 w 4742389"/>
              <a:gd name="connsiteY619" fmla="*/ 1526213 h 1526213"/>
              <a:gd name="connsiteX620" fmla="*/ 1678465 w 4742389"/>
              <a:gd name="connsiteY620" fmla="*/ 1526213 h 1526213"/>
              <a:gd name="connsiteX621" fmla="*/ 1975510 w 4742389"/>
              <a:gd name="connsiteY621" fmla="*/ 1463865 h 1526213"/>
              <a:gd name="connsiteX622" fmla="*/ 1916849 w 4742389"/>
              <a:gd name="connsiteY622" fmla="*/ 1454987 h 1526213"/>
              <a:gd name="connsiteX623" fmla="*/ 1654418 w 4742389"/>
              <a:gd name="connsiteY623" fmla="*/ 1505979 h 1526213"/>
              <a:gd name="connsiteX624" fmla="*/ 1507673 w 4742389"/>
              <a:gd name="connsiteY624" fmla="*/ 1526213 h 1526213"/>
              <a:gd name="connsiteX625" fmla="*/ 1470857 w 4742389"/>
              <a:gd name="connsiteY625" fmla="*/ 1526213 h 1526213"/>
              <a:gd name="connsiteX626" fmla="*/ 1651916 w 4742389"/>
              <a:gd name="connsiteY626" fmla="*/ 1500963 h 1526213"/>
              <a:gd name="connsiteX627" fmla="*/ 1899571 w 4742389"/>
              <a:gd name="connsiteY627" fmla="*/ 1452372 h 1526213"/>
              <a:gd name="connsiteX628" fmla="*/ 1834242 w 4742389"/>
              <a:gd name="connsiteY628" fmla="*/ 1442485 h 1526213"/>
              <a:gd name="connsiteX629" fmla="*/ 1639052 w 4742389"/>
              <a:gd name="connsiteY629" fmla="*/ 1476367 h 1526213"/>
              <a:gd name="connsiteX630" fmla="*/ 1254290 w 4742389"/>
              <a:gd name="connsiteY630" fmla="*/ 1526213 h 1526213"/>
              <a:gd name="connsiteX631" fmla="*/ 1219068 w 4742389"/>
              <a:gd name="connsiteY631" fmla="*/ 1526213 h 1526213"/>
              <a:gd name="connsiteX632" fmla="*/ 1237416 w 4742389"/>
              <a:gd name="connsiteY632" fmla="*/ 1524638 h 1526213"/>
              <a:gd name="connsiteX633" fmla="*/ 1639052 w 4742389"/>
              <a:gd name="connsiteY633" fmla="*/ 1471352 h 1526213"/>
              <a:gd name="connsiteX634" fmla="*/ 1818580 w 4742389"/>
              <a:gd name="connsiteY634" fmla="*/ 1440115 h 1526213"/>
              <a:gd name="connsiteX635" fmla="*/ 1808255 w 4742389"/>
              <a:gd name="connsiteY635" fmla="*/ 1438552 h 1526213"/>
              <a:gd name="connsiteX636" fmla="*/ 1740515 w 4742389"/>
              <a:gd name="connsiteY636" fmla="*/ 1430863 h 1526213"/>
              <a:gd name="connsiteX637" fmla="*/ 1626857 w 4742389"/>
              <a:gd name="connsiteY637" fmla="*/ 1448018 h 1526213"/>
              <a:gd name="connsiteX638" fmla="*/ 1228661 w 4742389"/>
              <a:gd name="connsiteY638" fmla="*/ 1495621 h 1526213"/>
              <a:gd name="connsiteX639" fmla="*/ 852899 w 4742389"/>
              <a:gd name="connsiteY639" fmla="*/ 1526213 h 1526213"/>
              <a:gd name="connsiteX640" fmla="*/ 815074 w 4742389"/>
              <a:gd name="connsiteY640" fmla="*/ 1526213 h 1526213"/>
              <a:gd name="connsiteX641" fmla="*/ 828590 w 4742389"/>
              <a:gd name="connsiteY641" fmla="*/ 1525686 h 1526213"/>
              <a:gd name="connsiteX642" fmla="*/ 1626857 w 4742389"/>
              <a:gd name="connsiteY642" fmla="*/ 1443007 h 1526213"/>
              <a:gd name="connsiteX643" fmla="*/ 1721439 w 4742389"/>
              <a:gd name="connsiteY643" fmla="*/ 1428698 h 1526213"/>
              <a:gd name="connsiteX644" fmla="*/ 1632000 w 4742389"/>
              <a:gd name="connsiteY644" fmla="*/ 1418546 h 1526213"/>
              <a:gd name="connsiteX645" fmla="*/ 1616619 w 4742389"/>
              <a:gd name="connsiteY645" fmla="*/ 1420490 h 1526213"/>
              <a:gd name="connsiteX646" fmla="*/ 820813 w 4742389"/>
              <a:gd name="connsiteY646" fmla="*/ 1493147 h 1526213"/>
              <a:gd name="connsiteX647" fmla="*/ 22503 w 4742389"/>
              <a:gd name="connsiteY647" fmla="*/ 1515695 h 1526213"/>
              <a:gd name="connsiteX648" fmla="*/ 820813 w 4742389"/>
              <a:gd name="connsiteY648" fmla="*/ 1490641 h 1526213"/>
              <a:gd name="connsiteX649" fmla="*/ 1218716 w 4742389"/>
              <a:gd name="connsiteY649" fmla="*/ 1458698 h 1526213"/>
              <a:gd name="connsiteX650" fmla="*/ 1610676 w 4742389"/>
              <a:gd name="connsiteY650" fmla="*/ 1416125 h 1526213"/>
              <a:gd name="connsiteX651" fmla="*/ 1609318 w 4742389"/>
              <a:gd name="connsiteY651" fmla="*/ 1415971 h 1526213"/>
              <a:gd name="connsiteX652" fmla="*/ 1559271 w 4742389"/>
              <a:gd name="connsiteY652" fmla="*/ 1413462 h 1526213"/>
              <a:gd name="connsiteX653" fmla="*/ 1509224 w 4742389"/>
              <a:gd name="connsiteY653" fmla="*/ 1408444 h 1526213"/>
              <a:gd name="connsiteX654" fmla="*/ 1486643 w 4742389"/>
              <a:gd name="connsiteY654" fmla="*/ 1406788 h 1526213"/>
              <a:gd name="connsiteX655" fmla="*/ 1212315 w 4742389"/>
              <a:gd name="connsiteY655" fmla="*/ 1431240 h 1526213"/>
              <a:gd name="connsiteX656" fmla="*/ 19691 w 4742389"/>
              <a:gd name="connsiteY656" fmla="*/ 1491179 h 1526213"/>
              <a:gd name="connsiteX657" fmla="*/ 1212315 w 4742389"/>
              <a:gd name="connsiteY657" fmla="*/ 1427714 h 1526213"/>
              <a:gd name="connsiteX658" fmla="*/ 1459239 w 4742389"/>
              <a:gd name="connsiteY658" fmla="*/ 1404777 h 1526213"/>
              <a:gd name="connsiteX659" fmla="*/ 1406628 w 4742389"/>
              <a:gd name="connsiteY659" fmla="*/ 1400918 h 1526213"/>
              <a:gd name="connsiteX660" fmla="*/ 1234761 w 4742389"/>
              <a:gd name="connsiteY660" fmla="*/ 1396610 h 1526213"/>
              <a:gd name="connsiteX661" fmla="*/ 810496 w 4742389"/>
              <a:gd name="connsiteY661" fmla="*/ 1426588 h 1526213"/>
              <a:gd name="connsiteX662" fmla="*/ 412867 w 4742389"/>
              <a:gd name="connsiteY662" fmla="*/ 1449810 h 1526213"/>
              <a:gd name="connsiteX663" fmla="*/ 86413 w 4742389"/>
              <a:gd name="connsiteY663" fmla="*/ 1462888 h 1526213"/>
              <a:gd name="connsiteX664" fmla="*/ 15002 w 4742389"/>
              <a:gd name="connsiteY664" fmla="*/ 1465748 h 1526213"/>
              <a:gd name="connsiteX665" fmla="*/ 89545 w 4742389"/>
              <a:gd name="connsiteY665" fmla="*/ 1462483 h 1526213"/>
              <a:gd name="connsiteX666" fmla="*/ 412867 w 4742389"/>
              <a:gd name="connsiteY666" fmla="*/ 1448322 h 1526213"/>
              <a:gd name="connsiteX667" fmla="*/ 810496 w 4742389"/>
              <a:gd name="connsiteY667" fmla="*/ 1424082 h 1526213"/>
              <a:gd name="connsiteX668" fmla="*/ 1194331 w 4742389"/>
              <a:gd name="connsiteY668" fmla="*/ 1395748 h 1526213"/>
              <a:gd name="connsiteX669" fmla="*/ 1006253 w 4742389"/>
              <a:gd name="connsiteY669" fmla="*/ 1393391 h 1526213"/>
              <a:gd name="connsiteX670" fmla="*/ 903657 w 4742389"/>
              <a:gd name="connsiteY670" fmla="*/ 1395900 h 1526213"/>
              <a:gd name="connsiteX671" fmla="*/ 853610 w 4742389"/>
              <a:gd name="connsiteY671" fmla="*/ 1398409 h 1526213"/>
              <a:gd name="connsiteX672" fmla="*/ 803563 w 4742389"/>
              <a:gd name="connsiteY672" fmla="*/ 1398409 h 1526213"/>
              <a:gd name="connsiteX673" fmla="*/ 643413 w 4742389"/>
              <a:gd name="connsiteY673" fmla="*/ 1407943 h 1526213"/>
              <a:gd name="connsiteX674" fmla="*/ 803563 w 4742389"/>
              <a:gd name="connsiteY674" fmla="*/ 1395900 h 1526213"/>
              <a:gd name="connsiteX675" fmla="*/ 853610 w 4742389"/>
              <a:gd name="connsiteY675" fmla="*/ 1393391 h 1526213"/>
              <a:gd name="connsiteX676" fmla="*/ 903657 w 4742389"/>
              <a:gd name="connsiteY676" fmla="*/ 1393391 h 1526213"/>
              <a:gd name="connsiteX677" fmla="*/ 1006253 w 4742389"/>
              <a:gd name="connsiteY677" fmla="*/ 1390882 h 1526213"/>
              <a:gd name="connsiteX678" fmla="*/ 1206441 w 4742389"/>
              <a:gd name="connsiteY678" fmla="*/ 1390882 h 1526213"/>
              <a:gd name="connsiteX679" fmla="*/ 1245512 w 4742389"/>
              <a:gd name="connsiteY679" fmla="*/ 1391970 h 1526213"/>
              <a:gd name="connsiteX680" fmla="*/ 1604112 w 4742389"/>
              <a:gd name="connsiteY680" fmla="*/ 1365499 h 1526213"/>
              <a:gd name="connsiteX681" fmla="*/ 2002016 w 4742389"/>
              <a:gd name="connsiteY681" fmla="*/ 1336050 h 1526213"/>
              <a:gd name="connsiteX682" fmla="*/ 2021651 w 4742389"/>
              <a:gd name="connsiteY682" fmla="*/ 1334783 h 1526213"/>
              <a:gd name="connsiteX683" fmla="*/ 1996024 w 4742389"/>
              <a:gd name="connsiteY683" fmla="*/ 1330291 h 1526213"/>
              <a:gd name="connsiteX684" fmla="*/ 1603761 w 4742389"/>
              <a:gd name="connsiteY684" fmla="*/ 1345747 h 1526213"/>
              <a:gd name="connsiteX685" fmla="*/ 12189 w 4742389"/>
              <a:gd name="connsiteY685" fmla="*/ 1441067 h 1526213"/>
              <a:gd name="connsiteX686" fmla="*/ 1603761 w 4742389"/>
              <a:gd name="connsiteY686" fmla="*/ 1340730 h 1526213"/>
              <a:gd name="connsiteX687" fmla="*/ 1971306 w 4742389"/>
              <a:gd name="connsiteY687" fmla="*/ 1325958 h 1526213"/>
              <a:gd name="connsiteX688" fmla="*/ 1960110 w 4742389"/>
              <a:gd name="connsiteY688" fmla="*/ 1323995 h 1526213"/>
              <a:gd name="connsiteX689" fmla="*/ 1604348 w 4742389"/>
              <a:gd name="connsiteY689" fmla="*/ 1322878 h 1526213"/>
              <a:gd name="connsiteX690" fmla="*/ 10314 w 4742389"/>
              <a:gd name="connsiteY690" fmla="*/ 1415654 h 1526213"/>
              <a:gd name="connsiteX691" fmla="*/ 1604348 w 4742389"/>
              <a:gd name="connsiteY691" fmla="*/ 1317863 h 1526213"/>
              <a:gd name="connsiteX692" fmla="*/ 1889609 w 4742389"/>
              <a:gd name="connsiteY692" fmla="*/ 1317415 h 1526213"/>
              <a:gd name="connsiteX693" fmla="*/ 1608855 w 4742389"/>
              <a:gd name="connsiteY693" fmla="*/ 1305727 h 1526213"/>
              <a:gd name="connsiteX694" fmla="*/ 805521 w 4742389"/>
              <a:gd name="connsiteY694" fmla="*/ 1325793 h 1526213"/>
              <a:gd name="connsiteX695" fmla="*/ 4688 w 4742389"/>
              <a:gd name="connsiteY695" fmla="*/ 1391008 h 1526213"/>
              <a:gd name="connsiteX696" fmla="*/ 805521 w 4742389"/>
              <a:gd name="connsiteY696" fmla="*/ 1323285 h 1526213"/>
              <a:gd name="connsiteX697" fmla="*/ 1608855 w 4742389"/>
              <a:gd name="connsiteY697" fmla="*/ 1300711 h 1526213"/>
              <a:gd name="connsiteX698" fmla="*/ 1882117 w 4742389"/>
              <a:gd name="connsiteY698" fmla="*/ 1311385 h 1526213"/>
              <a:gd name="connsiteX699" fmla="*/ 1877765 w 4742389"/>
              <a:gd name="connsiteY699" fmla="*/ 1310731 h 1526213"/>
              <a:gd name="connsiteX700" fmla="*/ 1815761 w 4742389"/>
              <a:gd name="connsiteY700" fmla="*/ 1304073 h 1526213"/>
              <a:gd name="connsiteX701" fmla="*/ 1614323 w 4742389"/>
              <a:gd name="connsiteY701" fmla="*/ 1288086 h 1526213"/>
              <a:gd name="connsiteX702" fmla="*/ 1411633 w 4742389"/>
              <a:gd name="connsiteY702" fmla="*/ 1280562 h 1526213"/>
              <a:gd name="connsiteX703" fmla="*/ 1211445 w 4742389"/>
              <a:gd name="connsiteY703" fmla="*/ 1278054 h 1526213"/>
              <a:gd name="connsiteX704" fmla="*/ 806066 w 4742389"/>
              <a:gd name="connsiteY704" fmla="*/ 1290593 h 1526213"/>
              <a:gd name="connsiteX705" fmla="*/ 2813 w 4742389"/>
              <a:gd name="connsiteY705" fmla="*/ 1365827 h 1526213"/>
              <a:gd name="connsiteX706" fmla="*/ 806066 w 4742389"/>
              <a:gd name="connsiteY706" fmla="*/ 1288086 h 1526213"/>
              <a:gd name="connsiteX707" fmla="*/ 1211445 w 4742389"/>
              <a:gd name="connsiteY707" fmla="*/ 1275547 h 1526213"/>
              <a:gd name="connsiteX708" fmla="*/ 1411633 w 4742389"/>
              <a:gd name="connsiteY708" fmla="*/ 1275547 h 1526213"/>
              <a:gd name="connsiteX709" fmla="*/ 1614323 w 4742389"/>
              <a:gd name="connsiteY709" fmla="*/ 1283070 h 1526213"/>
              <a:gd name="connsiteX710" fmla="*/ 1781622 w 4742389"/>
              <a:gd name="connsiteY710" fmla="*/ 1296286 h 1526213"/>
              <a:gd name="connsiteX711" fmla="*/ 1724248 w 4742389"/>
              <a:gd name="connsiteY711" fmla="*/ 1287666 h 1526213"/>
              <a:gd name="connsiteX712" fmla="*/ 1621644 w 4742389"/>
              <a:gd name="connsiteY712" fmla="*/ 1277640 h 1526213"/>
              <a:gd name="connsiteX713" fmla="*/ 1216233 w 4742389"/>
              <a:gd name="connsiteY713" fmla="*/ 1252574 h 1526213"/>
              <a:gd name="connsiteX714" fmla="*/ 1166183 w 4742389"/>
              <a:gd name="connsiteY714" fmla="*/ 1250067 h 1526213"/>
              <a:gd name="connsiteX715" fmla="*/ 1113629 w 4742389"/>
              <a:gd name="connsiteY715" fmla="*/ 1250067 h 1526213"/>
              <a:gd name="connsiteX716" fmla="*/ 1013528 w 4742389"/>
              <a:gd name="connsiteY716" fmla="*/ 1250067 h 1526213"/>
              <a:gd name="connsiteX717" fmla="*/ 808320 w 4742389"/>
              <a:gd name="connsiteY717" fmla="*/ 1257587 h 1526213"/>
              <a:gd name="connsiteX718" fmla="*/ 0 w 4742389"/>
              <a:gd name="connsiteY718" fmla="*/ 1340304 h 1526213"/>
              <a:gd name="connsiteX719" fmla="*/ 808320 w 4742389"/>
              <a:gd name="connsiteY719" fmla="*/ 1255081 h 1526213"/>
              <a:gd name="connsiteX720" fmla="*/ 1013528 w 4742389"/>
              <a:gd name="connsiteY720" fmla="*/ 1247561 h 1526213"/>
              <a:gd name="connsiteX721" fmla="*/ 1113629 w 4742389"/>
              <a:gd name="connsiteY721" fmla="*/ 1247561 h 1526213"/>
              <a:gd name="connsiteX722" fmla="*/ 1166183 w 4742389"/>
              <a:gd name="connsiteY722" fmla="*/ 1247561 h 1526213"/>
              <a:gd name="connsiteX723" fmla="*/ 1216233 w 4742389"/>
              <a:gd name="connsiteY723" fmla="*/ 1247561 h 1526213"/>
              <a:gd name="connsiteX724" fmla="*/ 1621644 w 4742389"/>
              <a:gd name="connsiteY724" fmla="*/ 1272627 h 1526213"/>
              <a:gd name="connsiteX725" fmla="*/ 1724248 w 4742389"/>
              <a:gd name="connsiteY725" fmla="*/ 1282653 h 1526213"/>
              <a:gd name="connsiteX726" fmla="*/ 1824350 w 4742389"/>
              <a:gd name="connsiteY726" fmla="*/ 1297692 h 1526213"/>
              <a:gd name="connsiteX727" fmla="*/ 1874401 w 4742389"/>
              <a:gd name="connsiteY727" fmla="*/ 1305212 h 1526213"/>
              <a:gd name="connsiteX728" fmla="*/ 1876050 w 4742389"/>
              <a:gd name="connsiteY728" fmla="*/ 1305460 h 1526213"/>
              <a:gd name="connsiteX729" fmla="*/ 1958694 w 4742389"/>
              <a:gd name="connsiteY729" fmla="*/ 1314376 h 1526213"/>
              <a:gd name="connsiteX730" fmla="*/ 2010210 w 4742389"/>
              <a:gd name="connsiteY730" fmla="*/ 1316388 h 1526213"/>
              <a:gd name="connsiteX731" fmla="*/ 2037840 w 4742389"/>
              <a:gd name="connsiteY731" fmla="*/ 1318801 h 1526213"/>
              <a:gd name="connsiteX732" fmla="*/ 2123809 w 4742389"/>
              <a:gd name="connsiteY732" fmla="*/ 1322717 h 1526213"/>
              <a:gd name="connsiteX733" fmla="*/ 2237745 w 4742389"/>
              <a:gd name="connsiteY733" fmla="*/ 1320831 h 1526213"/>
              <a:gd name="connsiteX734" fmla="*/ 2295221 w 4742389"/>
              <a:gd name="connsiteY734" fmla="*/ 1317121 h 1526213"/>
              <a:gd name="connsiteX735" fmla="*/ 2402045 w 4742389"/>
              <a:gd name="connsiteY735" fmla="*/ 1305641 h 1526213"/>
              <a:gd name="connsiteX736" fmla="*/ 2410836 w 4742389"/>
              <a:gd name="connsiteY736" fmla="*/ 1304694 h 1526213"/>
              <a:gd name="connsiteX737" fmla="*/ 2546168 w 4742389"/>
              <a:gd name="connsiteY737" fmla="*/ 1282955 h 1526213"/>
              <a:gd name="connsiteX738" fmla="*/ 2659717 w 4742389"/>
              <a:gd name="connsiteY738" fmla="*/ 1258873 h 1526213"/>
              <a:gd name="connsiteX739" fmla="*/ 2712288 w 4742389"/>
              <a:gd name="connsiteY739" fmla="*/ 1244690 h 1526213"/>
              <a:gd name="connsiteX740" fmla="*/ 2835272 w 4742389"/>
              <a:gd name="connsiteY740" fmla="*/ 1207526 h 1526213"/>
              <a:gd name="connsiteX741" fmla="*/ 2871251 w 4742389"/>
              <a:gd name="connsiteY741" fmla="*/ 1194959 h 1526213"/>
              <a:gd name="connsiteX742" fmla="*/ 3022620 w 4742389"/>
              <a:gd name="connsiteY742" fmla="*/ 1135682 h 1526213"/>
              <a:gd name="connsiteX743" fmla="*/ 3065180 w 4742389"/>
              <a:gd name="connsiteY743" fmla="*/ 1117038 h 1526213"/>
              <a:gd name="connsiteX744" fmla="*/ 3135498 w 4742389"/>
              <a:gd name="connsiteY744" fmla="*/ 1082054 h 1526213"/>
              <a:gd name="connsiteX745" fmla="*/ 3272966 w 4742389"/>
              <a:gd name="connsiteY745" fmla="*/ 1007211 h 1526213"/>
              <a:gd name="connsiteX746" fmla="*/ 3948651 w 4742389"/>
              <a:gd name="connsiteY746" fmla="*/ 518325 h 1526213"/>
              <a:gd name="connsiteX747" fmla="*/ 4268975 w 4742389"/>
              <a:gd name="connsiteY747" fmla="*/ 247557 h 1526213"/>
              <a:gd name="connsiteX748" fmla="*/ 4631843 w 4742389"/>
              <a:gd name="connsiteY748" fmla="*/ 36959 h 1526213"/>
              <a:gd name="connsiteX749" fmla="*/ 4731319 w 4742389"/>
              <a:gd name="connsiteY749" fmla="*/ 2487 h 152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</a:cxnLst>
            <a:rect l="l" t="t" r="r" b="b"/>
            <a:pathLst>
              <a:path w="4742389" h="1526213">
                <a:moveTo>
                  <a:pt x="643413" y="1407943"/>
                </a:moveTo>
                <a:lnTo>
                  <a:pt x="403188" y="1426007"/>
                </a:lnTo>
                <a:cubicBezTo>
                  <a:pt x="469501" y="1420989"/>
                  <a:pt x="536438" y="1415344"/>
                  <a:pt x="603376" y="1410326"/>
                </a:cubicBezTo>
                <a:close/>
                <a:moveTo>
                  <a:pt x="2316873" y="1406472"/>
                </a:moveTo>
                <a:lnTo>
                  <a:pt x="2292268" y="1414417"/>
                </a:lnTo>
                <a:lnTo>
                  <a:pt x="2070799" y="1474802"/>
                </a:lnTo>
                <a:lnTo>
                  <a:pt x="2094773" y="1479009"/>
                </a:lnTo>
                <a:cubicBezTo>
                  <a:pt x="2107285" y="1481204"/>
                  <a:pt x="2107285" y="1481204"/>
                  <a:pt x="2107285" y="1481204"/>
                </a:cubicBezTo>
                <a:lnTo>
                  <a:pt x="2117880" y="1483656"/>
                </a:lnTo>
                <a:lnTo>
                  <a:pt x="2315239" y="1425938"/>
                </a:lnTo>
                <a:lnTo>
                  <a:pt x="2347886" y="1414711"/>
                </a:lnTo>
                <a:lnTo>
                  <a:pt x="2328299" y="1409548"/>
                </a:lnTo>
                <a:cubicBezTo>
                  <a:pt x="2322355" y="1407982"/>
                  <a:pt x="2322355" y="1407982"/>
                  <a:pt x="2322355" y="1407982"/>
                </a:cubicBezTo>
                <a:close/>
                <a:moveTo>
                  <a:pt x="2271317" y="1393924"/>
                </a:moveTo>
                <a:lnTo>
                  <a:pt x="2070766" y="1448952"/>
                </a:lnTo>
                <a:lnTo>
                  <a:pt x="2003434" y="1463073"/>
                </a:lnTo>
                <a:lnTo>
                  <a:pt x="2007191" y="1463642"/>
                </a:lnTo>
                <a:lnTo>
                  <a:pt x="2059110" y="1472751"/>
                </a:lnTo>
                <a:lnTo>
                  <a:pt x="2291173" y="1409403"/>
                </a:lnTo>
                <a:lnTo>
                  <a:pt x="2307838" y="1403983"/>
                </a:lnTo>
                <a:close/>
                <a:moveTo>
                  <a:pt x="2378176" y="1386677"/>
                </a:moveTo>
                <a:lnTo>
                  <a:pt x="2329155" y="1402506"/>
                </a:lnTo>
                <a:lnTo>
                  <a:pt x="2358093" y="1411201"/>
                </a:lnTo>
                <a:lnTo>
                  <a:pt x="2407814" y="1394103"/>
                </a:lnTo>
                <a:close/>
                <a:moveTo>
                  <a:pt x="2233796" y="1383589"/>
                </a:moveTo>
                <a:lnTo>
                  <a:pt x="2052937" y="1428544"/>
                </a:lnTo>
                <a:lnTo>
                  <a:pt x="1931367" y="1452166"/>
                </a:lnTo>
                <a:lnTo>
                  <a:pt x="1989402" y="1460949"/>
                </a:lnTo>
                <a:lnTo>
                  <a:pt x="2070453" y="1443937"/>
                </a:lnTo>
                <a:lnTo>
                  <a:pt x="2261511" y="1391222"/>
                </a:lnTo>
                <a:close/>
                <a:moveTo>
                  <a:pt x="2329305" y="1378012"/>
                </a:moveTo>
                <a:lnTo>
                  <a:pt x="2283683" y="1390530"/>
                </a:lnTo>
                <a:lnTo>
                  <a:pt x="2320293" y="1399933"/>
                </a:lnTo>
                <a:lnTo>
                  <a:pt x="2368504" y="1384254"/>
                </a:lnTo>
                <a:lnTo>
                  <a:pt x="2365026" y="1383382"/>
                </a:lnTo>
                <a:close/>
                <a:moveTo>
                  <a:pt x="2195642" y="1373395"/>
                </a:moveTo>
                <a:lnTo>
                  <a:pt x="2036309" y="1407409"/>
                </a:lnTo>
                <a:lnTo>
                  <a:pt x="1849685" y="1439804"/>
                </a:lnTo>
                <a:lnTo>
                  <a:pt x="1914009" y="1449539"/>
                </a:lnTo>
                <a:lnTo>
                  <a:pt x="2051373" y="1422588"/>
                </a:lnTo>
                <a:lnTo>
                  <a:pt x="2222273" y="1380415"/>
                </a:lnTo>
                <a:lnTo>
                  <a:pt x="2222253" y="1380409"/>
                </a:lnTo>
                <a:close/>
                <a:moveTo>
                  <a:pt x="2287251" y="1370301"/>
                </a:moveTo>
                <a:lnTo>
                  <a:pt x="2245412" y="1380701"/>
                </a:lnTo>
                <a:lnTo>
                  <a:pt x="2273499" y="1387915"/>
                </a:lnTo>
                <a:lnTo>
                  <a:pt x="2316413" y="1376074"/>
                </a:lnTo>
                <a:lnTo>
                  <a:pt x="2314979" y="1375859"/>
                </a:lnTo>
                <a:close/>
                <a:moveTo>
                  <a:pt x="2436053" y="1367988"/>
                </a:moveTo>
                <a:lnTo>
                  <a:pt x="2389019" y="1383175"/>
                </a:lnTo>
                <a:lnTo>
                  <a:pt x="2408817" y="1387144"/>
                </a:lnTo>
                <a:cubicBezTo>
                  <a:pt x="2415073" y="1388398"/>
                  <a:pt x="2415073" y="1388398"/>
                  <a:pt x="2415073" y="1388398"/>
                </a:cubicBezTo>
                <a:lnTo>
                  <a:pt x="2420586" y="1389710"/>
                </a:lnTo>
                <a:lnTo>
                  <a:pt x="2468716" y="1373159"/>
                </a:lnTo>
                <a:close/>
                <a:moveTo>
                  <a:pt x="2154700" y="1363869"/>
                </a:moveTo>
                <a:lnTo>
                  <a:pt x="2023175" y="1388201"/>
                </a:lnTo>
                <a:lnTo>
                  <a:pt x="1759491" y="1427999"/>
                </a:lnTo>
                <a:lnTo>
                  <a:pt x="1808255" y="1433534"/>
                </a:lnTo>
                <a:lnTo>
                  <a:pt x="1834004" y="1437431"/>
                </a:lnTo>
                <a:lnTo>
                  <a:pt x="2035370" y="1402394"/>
                </a:lnTo>
                <a:lnTo>
                  <a:pt x="2184870" y="1370556"/>
                </a:lnTo>
                <a:lnTo>
                  <a:pt x="2180649" y="1369443"/>
                </a:lnTo>
                <a:cubicBezTo>
                  <a:pt x="2174705" y="1367877"/>
                  <a:pt x="2174705" y="1367877"/>
                  <a:pt x="2174705" y="1367877"/>
                </a:cubicBezTo>
                <a:close/>
                <a:moveTo>
                  <a:pt x="2247479" y="1362329"/>
                </a:moveTo>
                <a:lnTo>
                  <a:pt x="2207044" y="1370961"/>
                </a:lnTo>
                <a:lnTo>
                  <a:pt x="2218500" y="1373830"/>
                </a:lnTo>
                <a:cubicBezTo>
                  <a:pt x="2224756" y="1375396"/>
                  <a:pt x="2224756" y="1375396"/>
                  <a:pt x="2224756" y="1375396"/>
                </a:cubicBezTo>
                <a:lnTo>
                  <a:pt x="2233504" y="1377643"/>
                </a:lnTo>
                <a:lnTo>
                  <a:pt x="2274010" y="1367647"/>
                </a:lnTo>
                <a:lnTo>
                  <a:pt x="2257112" y="1364260"/>
                </a:lnTo>
                <a:close/>
                <a:moveTo>
                  <a:pt x="2389230" y="1361570"/>
                </a:moveTo>
                <a:lnTo>
                  <a:pt x="2344103" y="1373952"/>
                </a:lnTo>
                <a:lnTo>
                  <a:pt x="2359083" y="1377112"/>
                </a:lnTo>
                <a:cubicBezTo>
                  <a:pt x="2365026" y="1378366"/>
                  <a:pt x="2365026" y="1378366"/>
                  <a:pt x="2365026" y="1378366"/>
                </a:cubicBezTo>
                <a:lnTo>
                  <a:pt x="2378378" y="1381042"/>
                </a:lnTo>
                <a:lnTo>
                  <a:pt x="2424260" y="1366121"/>
                </a:lnTo>
                <a:lnTo>
                  <a:pt x="2407185" y="1363417"/>
                </a:lnTo>
                <a:close/>
                <a:moveTo>
                  <a:pt x="2341950" y="1356705"/>
                </a:moveTo>
                <a:lnTo>
                  <a:pt x="2304394" y="1366040"/>
                </a:lnTo>
                <a:lnTo>
                  <a:pt x="2304969" y="1366141"/>
                </a:lnTo>
                <a:cubicBezTo>
                  <a:pt x="2317481" y="1368335"/>
                  <a:pt x="2317481" y="1368335"/>
                  <a:pt x="2317481" y="1368335"/>
                </a:cubicBezTo>
                <a:lnTo>
                  <a:pt x="2332771" y="1371561"/>
                </a:lnTo>
                <a:lnTo>
                  <a:pt x="2374483" y="1360052"/>
                </a:lnTo>
                <a:close/>
                <a:moveTo>
                  <a:pt x="2114465" y="1355554"/>
                </a:moveTo>
                <a:lnTo>
                  <a:pt x="2012958" y="1370382"/>
                </a:lnTo>
                <a:lnTo>
                  <a:pt x="1652914" y="1415902"/>
                </a:lnTo>
                <a:lnTo>
                  <a:pt x="1740389" y="1425831"/>
                </a:lnTo>
                <a:lnTo>
                  <a:pt x="2022237" y="1383190"/>
                </a:lnTo>
                <a:lnTo>
                  <a:pt x="2141381" y="1361201"/>
                </a:lnTo>
                <a:lnTo>
                  <a:pt x="2124654" y="1357850"/>
                </a:lnTo>
                <a:close/>
                <a:moveTo>
                  <a:pt x="2205859" y="1354405"/>
                </a:moveTo>
                <a:lnTo>
                  <a:pt x="2167711" y="1361462"/>
                </a:lnTo>
                <a:lnTo>
                  <a:pt x="2174705" y="1362863"/>
                </a:lnTo>
                <a:lnTo>
                  <a:pt x="2195978" y="1368190"/>
                </a:lnTo>
                <a:lnTo>
                  <a:pt x="2235125" y="1359853"/>
                </a:lnTo>
                <a:lnTo>
                  <a:pt x="2227397" y="1358304"/>
                </a:lnTo>
                <a:cubicBezTo>
                  <a:pt x="2214885" y="1355796"/>
                  <a:pt x="2214885" y="1355796"/>
                  <a:pt x="2214885" y="1355796"/>
                </a:cubicBezTo>
                <a:close/>
                <a:moveTo>
                  <a:pt x="2295983" y="1351975"/>
                </a:moveTo>
                <a:lnTo>
                  <a:pt x="2263606" y="1358887"/>
                </a:lnTo>
                <a:lnTo>
                  <a:pt x="2290440" y="1363593"/>
                </a:lnTo>
                <a:lnTo>
                  <a:pt x="2325296" y="1354991"/>
                </a:lnTo>
                <a:close/>
                <a:moveTo>
                  <a:pt x="2495411" y="1348764"/>
                </a:moveTo>
                <a:lnTo>
                  <a:pt x="2495384" y="1348773"/>
                </a:lnTo>
                <a:cubicBezTo>
                  <a:pt x="2490237" y="1350491"/>
                  <a:pt x="2490237" y="1350491"/>
                  <a:pt x="2490237" y="1350491"/>
                </a:cubicBezTo>
                <a:lnTo>
                  <a:pt x="2447859" y="1364175"/>
                </a:lnTo>
                <a:lnTo>
                  <a:pt x="2480486" y="1369112"/>
                </a:lnTo>
                <a:lnTo>
                  <a:pt x="2512196" y="1358207"/>
                </a:lnTo>
                <a:lnTo>
                  <a:pt x="2528899" y="1351771"/>
                </a:lnTo>
                <a:close/>
                <a:moveTo>
                  <a:pt x="2165222" y="1348139"/>
                </a:moveTo>
                <a:lnTo>
                  <a:pt x="2128200" y="1353548"/>
                </a:lnTo>
                <a:lnTo>
                  <a:pt x="2154407" y="1358797"/>
                </a:lnTo>
                <a:lnTo>
                  <a:pt x="2190793" y="1352082"/>
                </a:lnTo>
                <a:close/>
                <a:moveTo>
                  <a:pt x="2076862" y="1347080"/>
                </a:moveTo>
                <a:lnTo>
                  <a:pt x="1608761" y="1395903"/>
                </a:lnTo>
                <a:lnTo>
                  <a:pt x="1516343" y="1404140"/>
                </a:lnTo>
                <a:lnTo>
                  <a:pt x="1553015" y="1407817"/>
                </a:lnTo>
                <a:cubicBezTo>
                  <a:pt x="1559271" y="1408444"/>
                  <a:pt x="1559271" y="1408444"/>
                  <a:pt x="1559271" y="1408444"/>
                </a:cubicBezTo>
                <a:cubicBezTo>
                  <a:pt x="1609318" y="1410953"/>
                  <a:pt x="1609318" y="1410953"/>
                  <a:pt x="1609318" y="1410953"/>
                </a:cubicBezTo>
                <a:lnTo>
                  <a:pt x="1631961" y="1413523"/>
                </a:lnTo>
                <a:lnTo>
                  <a:pt x="2012019" y="1365058"/>
                </a:lnTo>
                <a:lnTo>
                  <a:pt x="2098552" y="1351968"/>
                </a:lnTo>
                <a:close/>
                <a:moveTo>
                  <a:pt x="2246510" y="1346884"/>
                </a:moveTo>
                <a:lnTo>
                  <a:pt x="2221525" y="1351506"/>
                </a:lnTo>
                <a:lnTo>
                  <a:pt x="2250476" y="1356584"/>
                </a:lnTo>
                <a:lnTo>
                  <a:pt x="2279891" y="1350319"/>
                </a:lnTo>
                <a:close/>
                <a:moveTo>
                  <a:pt x="2450575" y="1344737"/>
                </a:moveTo>
                <a:lnTo>
                  <a:pt x="2403537" y="1357644"/>
                </a:lnTo>
                <a:lnTo>
                  <a:pt x="2409688" y="1358401"/>
                </a:lnTo>
                <a:lnTo>
                  <a:pt x="2435834" y="1362356"/>
                </a:lnTo>
                <a:lnTo>
                  <a:pt x="2481478" y="1347512"/>
                </a:lnTo>
                <a:close/>
                <a:moveTo>
                  <a:pt x="2203856" y="1342495"/>
                </a:moveTo>
                <a:lnTo>
                  <a:pt x="2182766" y="1345576"/>
                </a:lnTo>
                <a:lnTo>
                  <a:pt x="2204876" y="1348900"/>
                </a:lnTo>
                <a:lnTo>
                  <a:pt x="2206615" y="1349161"/>
                </a:lnTo>
                <a:lnTo>
                  <a:pt x="2228818" y="1345064"/>
                </a:lnTo>
                <a:close/>
                <a:moveTo>
                  <a:pt x="2125471" y="1342010"/>
                </a:moveTo>
                <a:lnTo>
                  <a:pt x="2092630" y="1345435"/>
                </a:lnTo>
                <a:lnTo>
                  <a:pt x="2112055" y="1349925"/>
                </a:lnTo>
                <a:lnTo>
                  <a:pt x="2144739" y="1344981"/>
                </a:lnTo>
                <a:lnTo>
                  <a:pt x="2129493" y="1342630"/>
                </a:lnTo>
                <a:close/>
                <a:moveTo>
                  <a:pt x="2406147" y="1340747"/>
                </a:moveTo>
                <a:lnTo>
                  <a:pt x="2359815" y="1352264"/>
                </a:lnTo>
                <a:lnTo>
                  <a:pt x="2389481" y="1355914"/>
                </a:lnTo>
                <a:lnTo>
                  <a:pt x="2435045" y="1343343"/>
                </a:lnTo>
                <a:close/>
                <a:moveTo>
                  <a:pt x="2039442" y="1338647"/>
                </a:moveTo>
                <a:lnTo>
                  <a:pt x="2002016" y="1341063"/>
                </a:lnTo>
                <a:cubicBezTo>
                  <a:pt x="1869381" y="1350461"/>
                  <a:pt x="1736747" y="1360486"/>
                  <a:pt x="1604112" y="1370511"/>
                </a:cubicBezTo>
                <a:lnTo>
                  <a:pt x="1284898" y="1393067"/>
                </a:lnTo>
                <a:lnTo>
                  <a:pt x="1307786" y="1393704"/>
                </a:lnTo>
                <a:cubicBezTo>
                  <a:pt x="1341567" y="1395272"/>
                  <a:pt x="1375349" y="1397154"/>
                  <a:pt x="1409130" y="1398409"/>
                </a:cubicBezTo>
                <a:lnTo>
                  <a:pt x="1486203" y="1402273"/>
                </a:lnTo>
                <a:lnTo>
                  <a:pt x="1608761" y="1390888"/>
                </a:lnTo>
                <a:lnTo>
                  <a:pt x="2057350" y="1342682"/>
                </a:lnTo>
                <a:close/>
                <a:moveTo>
                  <a:pt x="2358501" y="1338629"/>
                </a:moveTo>
                <a:lnTo>
                  <a:pt x="2318464" y="1347176"/>
                </a:lnTo>
                <a:lnTo>
                  <a:pt x="2344156" y="1350337"/>
                </a:lnTo>
                <a:lnTo>
                  <a:pt x="2386901" y="1339789"/>
                </a:lnTo>
                <a:close/>
                <a:moveTo>
                  <a:pt x="2162054" y="1338194"/>
                </a:moveTo>
                <a:lnTo>
                  <a:pt x="2145290" y="1339943"/>
                </a:lnTo>
                <a:lnTo>
                  <a:pt x="2161718" y="1342412"/>
                </a:lnTo>
                <a:lnTo>
                  <a:pt x="2178448" y="1339881"/>
                </a:lnTo>
                <a:close/>
                <a:moveTo>
                  <a:pt x="2303316" y="1336375"/>
                </a:moveTo>
                <a:lnTo>
                  <a:pt x="2274305" y="1341742"/>
                </a:lnTo>
                <a:lnTo>
                  <a:pt x="2303371" y="1345319"/>
                </a:lnTo>
                <a:lnTo>
                  <a:pt x="2338599" y="1337816"/>
                </a:lnTo>
                <a:close/>
                <a:moveTo>
                  <a:pt x="2084118" y="1335762"/>
                </a:moveTo>
                <a:lnTo>
                  <a:pt x="2058060" y="1337445"/>
                </a:lnTo>
                <a:lnTo>
                  <a:pt x="2073303" y="1340968"/>
                </a:lnTo>
                <a:lnTo>
                  <a:pt x="2099804" y="1338120"/>
                </a:lnTo>
                <a:close/>
                <a:moveTo>
                  <a:pt x="2258325" y="1334538"/>
                </a:moveTo>
                <a:lnTo>
                  <a:pt x="2238863" y="1337381"/>
                </a:lnTo>
                <a:lnTo>
                  <a:pt x="2257812" y="1339713"/>
                </a:lnTo>
                <a:lnTo>
                  <a:pt x="2280863" y="1335459"/>
                </a:lnTo>
                <a:close/>
                <a:moveTo>
                  <a:pt x="2117484" y="1333608"/>
                </a:moveTo>
                <a:lnTo>
                  <a:pt x="2108922" y="1334161"/>
                </a:lnTo>
                <a:lnTo>
                  <a:pt x="2117294" y="1335734"/>
                </a:lnTo>
                <a:lnTo>
                  <a:pt x="2119259" y="1336030"/>
                </a:lnTo>
                <a:lnTo>
                  <a:pt x="2129903" y="1334886"/>
                </a:lnTo>
                <a:close/>
                <a:moveTo>
                  <a:pt x="2214330" y="1332742"/>
                </a:moveTo>
                <a:lnTo>
                  <a:pt x="2206623" y="1333546"/>
                </a:lnTo>
                <a:lnTo>
                  <a:pt x="2210301" y="1333867"/>
                </a:lnTo>
                <a:lnTo>
                  <a:pt x="2214659" y="1334403"/>
                </a:lnTo>
                <a:lnTo>
                  <a:pt x="2223238" y="1333105"/>
                </a:lnTo>
                <a:close/>
                <a:moveTo>
                  <a:pt x="2043194" y="1329610"/>
                </a:moveTo>
                <a:lnTo>
                  <a:pt x="2024364" y="1329818"/>
                </a:lnTo>
                <a:lnTo>
                  <a:pt x="2027055" y="1330278"/>
                </a:lnTo>
                <a:lnTo>
                  <a:pt x="2041108" y="1333527"/>
                </a:lnTo>
                <a:lnTo>
                  <a:pt x="2060792" y="1332256"/>
                </a:lnTo>
                <a:close/>
                <a:moveTo>
                  <a:pt x="2556751" y="1328281"/>
                </a:moveTo>
                <a:lnTo>
                  <a:pt x="2531411" y="1336743"/>
                </a:lnTo>
                <a:lnTo>
                  <a:pt x="2511183" y="1343497"/>
                </a:lnTo>
                <a:lnTo>
                  <a:pt x="2544027" y="1345942"/>
                </a:lnTo>
                <a:lnTo>
                  <a:pt x="2568621" y="1336466"/>
                </a:lnTo>
                <a:lnTo>
                  <a:pt x="2588499" y="1328806"/>
                </a:lnTo>
                <a:close/>
                <a:moveTo>
                  <a:pt x="2508372" y="1327480"/>
                </a:moveTo>
                <a:lnTo>
                  <a:pt x="2508269" y="1327512"/>
                </a:lnTo>
                <a:cubicBezTo>
                  <a:pt x="2467095" y="1340204"/>
                  <a:pt x="2467095" y="1340204"/>
                  <a:pt x="2467095" y="1340204"/>
                </a:cubicBezTo>
                <a:lnTo>
                  <a:pt x="2467064" y="1340213"/>
                </a:lnTo>
                <a:lnTo>
                  <a:pt x="2496859" y="1342431"/>
                </a:lnTo>
                <a:lnTo>
                  <a:pt x="2540061" y="1328005"/>
                </a:lnTo>
                <a:close/>
                <a:moveTo>
                  <a:pt x="2460291" y="1326684"/>
                </a:moveTo>
                <a:lnTo>
                  <a:pt x="2447701" y="1330418"/>
                </a:lnTo>
                <a:lnTo>
                  <a:pt x="2421841" y="1336846"/>
                </a:lnTo>
                <a:lnTo>
                  <a:pt x="2450782" y="1339001"/>
                </a:lnTo>
                <a:lnTo>
                  <a:pt x="2464592" y="1335190"/>
                </a:lnTo>
                <a:lnTo>
                  <a:pt x="2490560" y="1327185"/>
                </a:lnTo>
                <a:close/>
                <a:moveTo>
                  <a:pt x="2329673" y="1326450"/>
                </a:moveTo>
                <a:lnTo>
                  <a:pt x="2312386" y="1326641"/>
                </a:lnTo>
                <a:lnTo>
                  <a:pt x="2288043" y="1330197"/>
                </a:lnTo>
                <a:lnTo>
                  <a:pt x="2305151" y="1330976"/>
                </a:lnTo>
                <a:close/>
                <a:moveTo>
                  <a:pt x="2417751" y="1325980"/>
                </a:moveTo>
                <a:lnTo>
                  <a:pt x="2378665" y="1334324"/>
                </a:lnTo>
                <a:lnTo>
                  <a:pt x="2402616" y="1335415"/>
                </a:lnTo>
                <a:lnTo>
                  <a:pt x="2404158" y="1335530"/>
                </a:lnTo>
                <a:lnTo>
                  <a:pt x="2441278" y="1326370"/>
                </a:lnTo>
                <a:close/>
                <a:moveTo>
                  <a:pt x="2395372" y="1325725"/>
                </a:moveTo>
                <a:lnTo>
                  <a:pt x="2358699" y="1326130"/>
                </a:lnTo>
                <a:lnTo>
                  <a:pt x="2327099" y="1331976"/>
                </a:lnTo>
                <a:lnTo>
                  <a:pt x="2359165" y="1333436"/>
                </a:lnTo>
                <a:close/>
                <a:moveTo>
                  <a:pt x="1990882" y="1324092"/>
                </a:moveTo>
                <a:lnTo>
                  <a:pt x="1995991" y="1324966"/>
                </a:lnTo>
                <a:lnTo>
                  <a:pt x="2001654" y="1324738"/>
                </a:lnTo>
                <a:lnTo>
                  <a:pt x="2007341" y="1324644"/>
                </a:lnTo>
                <a:lnTo>
                  <a:pt x="2002542" y="1324129"/>
                </a:lnTo>
                <a:close/>
                <a:moveTo>
                  <a:pt x="2384183" y="1316390"/>
                </a:moveTo>
                <a:lnTo>
                  <a:pt x="2381275" y="1316577"/>
                </a:lnTo>
                <a:lnTo>
                  <a:pt x="2366770" y="1318696"/>
                </a:lnTo>
                <a:lnTo>
                  <a:pt x="2372170" y="1318607"/>
                </a:lnTo>
                <a:close/>
                <a:moveTo>
                  <a:pt x="2451213" y="1313030"/>
                </a:moveTo>
                <a:lnTo>
                  <a:pt x="2421664" y="1314380"/>
                </a:lnTo>
                <a:lnTo>
                  <a:pt x="2417617" y="1315230"/>
                </a:lnTo>
                <a:lnTo>
                  <a:pt x="2401604" y="1318193"/>
                </a:lnTo>
                <a:lnTo>
                  <a:pt x="2428366" y="1318699"/>
                </a:lnTo>
                <a:lnTo>
                  <a:pt x="2429812" y="1318391"/>
                </a:lnTo>
                <a:close/>
                <a:moveTo>
                  <a:pt x="2492367" y="1311149"/>
                </a:moveTo>
                <a:lnTo>
                  <a:pt x="2475699" y="1311911"/>
                </a:lnTo>
                <a:lnTo>
                  <a:pt x="2447182" y="1319055"/>
                </a:lnTo>
                <a:lnTo>
                  <a:pt x="2465084" y="1319393"/>
                </a:lnTo>
                <a:close/>
                <a:moveTo>
                  <a:pt x="2551323" y="1308454"/>
                </a:moveTo>
                <a:lnTo>
                  <a:pt x="2516377" y="1310052"/>
                </a:lnTo>
                <a:lnTo>
                  <a:pt x="2483691" y="1319745"/>
                </a:lnTo>
                <a:lnTo>
                  <a:pt x="2512904" y="1320298"/>
                </a:lnTo>
                <a:lnTo>
                  <a:pt x="2521016" y="1317797"/>
                </a:lnTo>
                <a:cubicBezTo>
                  <a:pt x="2534740" y="1313566"/>
                  <a:pt x="2543890" y="1310746"/>
                  <a:pt x="2549989" y="1308865"/>
                </a:cubicBezTo>
                <a:close/>
                <a:moveTo>
                  <a:pt x="2604968" y="1306003"/>
                </a:moveTo>
                <a:lnTo>
                  <a:pt x="2572584" y="1307483"/>
                </a:lnTo>
                <a:lnTo>
                  <a:pt x="2564691" y="1310119"/>
                </a:lnTo>
                <a:lnTo>
                  <a:pt x="2530587" y="1320632"/>
                </a:lnTo>
                <a:lnTo>
                  <a:pt x="2560448" y="1321197"/>
                </a:lnTo>
                <a:lnTo>
                  <a:pt x="2573132" y="1316961"/>
                </a:lnTo>
                <a:cubicBezTo>
                  <a:pt x="2585331" y="1312888"/>
                  <a:pt x="2585331" y="1312888"/>
                  <a:pt x="2585331" y="1312888"/>
                </a:cubicBezTo>
                <a:close/>
                <a:moveTo>
                  <a:pt x="2653426" y="1303788"/>
                </a:moveTo>
                <a:lnTo>
                  <a:pt x="2624288" y="1305120"/>
                </a:lnTo>
                <a:lnTo>
                  <a:pt x="2587833" y="1317902"/>
                </a:lnTo>
                <a:lnTo>
                  <a:pt x="2577026" y="1321510"/>
                </a:lnTo>
                <a:lnTo>
                  <a:pt x="2606011" y="1322059"/>
                </a:lnTo>
                <a:lnTo>
                  <a:pt x="2609795" y="1320600"/>
                </a:lnTo>
                <a:close/>
                <a:moveTo>
                  <a:pt x="2488093" y="1303682"/>
                </a:moveTo>
                <a:lnTo>
                  <a:pt x="2455475" y="1307276"/>
                </a:lnTo>
                <a:lnTo>
                  <a:pt x="2454047" y="1307576"/>
                </a:lnTo>
                <a:lnTo>
                  <a:pt x="2477878" y="1306350"/>
                </a:lnTo>
                <a:lnTo>
                  <a:pt x="2479861" y="1305853"/>
                </a:lnTo>
                <a:close/>
                <a:moveTo>
                  <a:pt x="2533705" y="1298657"/>
                </a:moveTo>
                <a:lnTo>
                  <a:pt x="2524604" y="1299659"/>
                </a:lnTo>
                <a:lnTo>
                  <a:pt x="2503073" y="1305053"/>
                </a:lnTo>
                <a:lnTo>
                  <a:pt x="2514481" y="1304466"/>
                </a:lnTo>
                <a:close/>
                <a:moveTo>
                  <a:pt x="2605028" y="1290798"/>
                </a:moveTo>
                <a:lnTo>
                  <a:pt x="2567269" y="1294959"/>
                </a:lnTo>
                <a:lnTo>
                  <a:pt x="2539563" y="1303175"/>
                </a:lnTo>
                <a:lnTo>
                  <a:pt x="2573141" y="1301447"/>
                </a:lnTo>
                <a:close/>
                <a:moveTo>
                  <a:pt x="2660687" y="1284666"/>
                </a:moveTo>
                <a:lnTo>
                  <a:pt x="2631170" y="1287918"/>
                </a:lnTo>
                <a:lnTo>
                  <a:pt x="2593847" y="1300382"/>
                </a:lnTo>
                <a:lnTo>
                  <a:pt x="2625671" y="1298744"/>
                </a:lnTo>
                <a:lnTo>
                  <a:pt x="2635381" y="1295340"/>
                </a:lnTo>
                <a:close/>
                <a:moveTo>
                  <a:pt x="2718032" y="1278348"/>
                </a:moveTo>
                <a:lnTo>
                  <a:pt x="2688577" y="1281593"/>
                </a:lnTo>
                <a:lnTo>
                  <a:pt x="2685430" y="1282805"/>
                </a:lnTo>
                <a:lnTo>
                  <a:pt x="2644928" y="1297753"/>
                </a:lnTo>
                <a:lnTo>
                  <a:pt x="2672812" y="1296318"/>
                </a:lnTo>
                <a:lnTo>
                  <a:pt x="2707393" y="1282993"/>
                </a:lnTo>
                <a:close/>
                <a:moveTo>
                  <a:pt x="2664685" y="1270749"/>
                </a:moveTo>
                <a:lnTo>
                  <a:pt x="2629561" y="1276485"/>
                </a:lnTo>
                <a:lnTo>
                  <a:pt x="2605034" y="1283759"/>
                </a:lnTo>
                <a:lnTo>
                  <a:pt x="2636153" y="1280404"/>
                </a:lnTo>
                <a:lnTo>
                  <a:pt x="2659785" y="1272512"/>
                </a:lnTo>
                <a:close/>
                <a:moveTo>
                  <a:pt x="2721202" y="1261521"/>
                </a:moveTo>
                <a:lnTo>
                  <a:pt x="2699701" y="1265032"/>
                </a:lnTo>
                <a:lnTo>
                  <a:pt x="2662287" y="1277526"/>
                </a:lnTo>
                <a:lnTo>
                  <a:pt x="2662020" y="1277615"/>
                </a:lnTo>
                <a:lnTo>
                  <a:pt x="2682683" y="1275388"/>
                </a:lnTo>
                <a:lnTo>
                  <a:pt x="2682927" y="1275285"/>
                </a:lnTo>
                <a:close/>
                <a:moveTo>
                  <a:pt x="2714384" y="1252876"/>
                </a:moveTo>
                <a:lnTo>
                  <a:pt x="2705116" y="1254824"/>
                </a:lnTo>
                <a:lnTo>
                  <a:pt x="2681292" y="1261251"/>
                </a:lnTo>
                <a:lnTo>
                  <a:pt x="2699013" y="1258404"/>
                </a:lnTo>
                <a:close/>
                <a:moveTo>
                  <a:pt x="2777684" y="1252298"/>
                </a:moveTo>
                <a:lnTo>
                  <a:pt x="2754993" y="1256003"/>
                </a:lnTo>
                <a:lnTo>
                  <a:pt x="2726604" y="1266942"/>
                </a:lnTo>
                <a:lnTo>
                  <a:pt x="2713229" y="1272095"/>
                </a:lnTo>
                <a:lnTo>
                  <a:pt x="2738617" y="1269358"/>
                </a:lnTo>
                <a:lnTo>
                  <a:pt x="2763818" y="1258353"/>
                </a:lnTo>
                <a:close/>
                <a:moveTo>
                  <a:pt x="2786235" y="1237780"/>
                </a:moveTo>
                <a:lnTo>
                  <a:pt x="2770055" y="1241179"/>
                </a:lnTo>
                <a:lnTo>
                  <a:pt x="2764899" y="1243082"/>
                </a:lnTo>
                <a:cubicBezTo>
                  <a:pt x="2759884" y="1244933"/>
                  <a:pt x="2759884" y="1244933"/>
                  <a:pt x="2759884" y="1244933"/>
                </a:cubicBezTo>
                <a:lnTo>
                  <a:pt x="2738576" y="1252049"/>
                </a:lnTo>
                <a:lnTo>
                  <a:pt x="2754778" y="1249447"/>
                </a:lnTo>
                <a:lnTo>
                  <a:pt x="2768325" y="1244575"/>
                </a:lnTo>
                <a:cubicBezTo>
                  <a:pt x="2780524" y="1240188"/>
                  <a:pt x="2780524" y="1240188"/>
                  <a:pt x="2780524" y="1240188"/>
                </a:cubicBezTo>
                <a:close/>
                <a:moveTo>
                  <a:pt x="2841726" y="1224878"/>
                </a:moveTo>
                <a:lnTo>
                  <a:pt x="2815804" y="1231377"/>
                </a:lnTo>
                <a:lnTo>
                  <a:pt x="2784148" y="1244729"/>
                </a:lnTo>
                <a:lnTo>
                  <a:pt x="2801257" y="1241981"/>
                </a:lnTo>
                <a:lnTo>
                  <a:pt x="2801350" y="1241963"/>
                </a:lnTo>
                <a:lnTo>
                  <a:pt x="2803467" y="1241039"/>
                </a:lnTo>
                <a:cubicBezTo>
                  <a:pt x="2804992" y="1240373"/>
                  <a:pt x="2804992" y="1240373"/>
                  <a:pt x="2804992" y="1240373"/>
                </a:cubicBezTo>
                <a:close/>
                <a:moveTo>
                  <a:pt x="2818081" y="1224347"/>
                </a:moveTo>
                <a:lnTo>
                  <a:pt x="2809074" y="1226777"/>
                </a:lnTo>
                <a:lnTo>
                  <a:pt x="2806401" y="1227763"/>
                </a:lnTo>
                <a:lnTo>
                  <a:pt x="2808931" y="1227227"/>
                </a:lnTo>
                <a:lnTo>
                  <a:pt x="2814340" y="1225925"/>
                </a:lnTo>
                <a:close/>
                <a:moveTo>
                  <a:pt x="2887025" y="1203951"/>
                </a:moveTo>
                <a:lnTo>
                  <a:pt x="2865952" y="1210224"/>
                </a:lnTo>
                <a:lnTo>
                  <a:pt x="2847860" y="1217855"/>
                </a:lnTo>
                <a:lnTo>
                  <a:pt x="2867883" y="1213035"/>
                </a:lnTo>
                <a:lnTo>
                  <a:pt x="2880030" y="1207271"/>
                </a:lnTo>
                <a:close/>
                <a:moveTo>
                  <a:pt x="2935978" y="1180577"/>
                </a:moveTo>
                <a:lnTo>
                  <a:pt x="2930627" y="1182438"/>
                </a:lnTo>
                <a:lnTo>
                  <a:pt x="2923762" y="1185400"/>
                </a:lnTo>
                <a:lnTo>
                  <a:pt x="2929226" y="1183808"/>
                </a:lnTo>
                <a:close/>
                <a:moveTo>
                  <a:pt x="4742389" y="0"/>
                </a:moveTo>
                <a:lnTo>
                  <a:pt x="4742389" y="9182"/>
                </a:lnTo>
                <a:lnTo>
                  <a:pt x="4733821" y="11262"/>
                </a:lnTo>
                <a:cubicBezTo>
                  <a:pt x="4700662" y="21290"/>
                  <a:pt x="4668129" y="33199"/>
                  <a:pt x="4636847" y="46988"/>
                </a:cubicBezTo>
                <a:cubicBezTo>
                  <a:pt x="4506716" y="97130"/>
                  <a:pt x="4386595" y="169836"/>
                  <a:pt x="4273980" y="252571"/>
                </a:cubicBezTo>
                <a:cubicBezTo>
                  <a:pt x="4163869" y="337813"/>
                  <a:pt x="4058762" y="430576"/>
                  <a:pt x="3953656" y="523339"/>
                </a:cubicBezTo>
                <a:cubicBezTo>
                  <a:pt x="3876077" y="593538"/>
                  <a:pt x="3876077" y="593538"/>
                  <a:pt x="3876077" y="593538"/>
                </a:cubicBezTo>
                <a:cubicBezTo>
                  <a:pt x="3836037" y="626130"/>
                  <a:pt x="3836037" y="626130"/>
                  <a:pt x="3836037" y="626130"/>
                </a:cubicBezTo>
                <a:cubicBezTo>
                  <a:pt x="3823524" y="638666"/>
                  <a:pt x="3808509" y="648694"/>
                  <a:pt x="3795996" y="661230"/>
                </a:cubicBezTo>
                <a:cubicBezTo>
                  <a:pt x="3740940" y="703851"/>
                  <a:pt x="3685885" y="746472"/>
                  <a:pt x="3628326" y="789093"/>
                </a:cubicBezTo>
                <a:cubicBezTo>
                  <a:pt x="3572019" y="829207"/>
                  <a:pt x="3514461" y="868067"/>
                  <a:pt x="3455651" y="905673"/>
                </a:cubicBezTo>
                <a:lnTo>
                  <a:pt x="3335376" y="978473"/>
                </a:lnTo>
                <a:lnTo>
                  <a:pt x="3432730" y="925262"/>
                </a:lnTo>
                <a:cubicBezTo>
                  <a:pt x="3492477" y="890479"/>
                  <a:pt x="3551285" y="854129"/>
                  <a:pt x="3608841" y="816526"/>
                </a:cubicBezTo>
                <a:cubicBezTo>
                  <a:pt x="3666399" y="778923"/>
                  <a:pt x="3721453" y="738813"/>
                  <a:pt x="3776507" y="696196"/>
                </a:cubicBezTo>
                <a:cubicBezTo>
                  <a:pt x="3941670" y="568345"/>
                  <a:pt x="3941670" y="568345"/>
                  <a:pt x="3941670" y="568345"/>
                </a:cubicBezTo>
                <a:cubicBezTo>
                  <a:pt x="3994222" y="528235"/>
                  <a:pt x="4049277" y="483111"/>
                  <a:pt x="4104331" y="443001"/>
                </a:cubicBezTo>
                <a:cubicBezTo>
                  <a:pt x="4159385" y="400384"/>
                  <a:pt x="4216942" y="362781"/>
                  <a:pt x="4274499" y="325178"/>
                </a:cubicBezTo>
                <a:cubicBezTo>
                  <a:pt x="4392115" y="249972"/>
                  <a:pt x="4517239" y="189807"/>
                  <a:pt x="4652372" y="149697"/>
                </a:cubicBezTo>
                <a:lnTo>
                  <a:pt x="4742389" y="128066"/>
                </a:lnTo>
                <a:lnTo>
                  <a:pt x="4742389" y="138430"/>
                </a:lnTo>
                <a:lnTo>
                  <a:pt x="4654875" y="159724"/>
                </a:lnTo>
                <a:cubicBezTo>
                  <a:pt x="4522243" y="197327"/>
                  <a:pt x="4397120" y="257492"/>
                  <a:pt x="4279504" y="332699"/>
                </a:cubicBezTo>
                <a:cubicBezTo>
                  <a:pt x="4221947" y="367795"/>
                  <a:pt x="4164390" y="407905"/>
                  <a:pt x="4109336" y="448015"/>
                </a:cubicBezTo>
                <a:cubicBezTo>
                  <a:pt x="4054281" y="490632"/>
                  <a:pt x="3999227" y="533249"/>
                  <a:pt x="3946675" y="575866"/>
                </a:cubicBezTo>
                <a:cubicBezTo>
                  <a:pt x="3781512" y="703717"/>
                  <a:pt x="3781512" y="703717"/>
                  <a:pt x="3781512" y="703717"/>
                </a:cubicBezTo>
                <a:cubicBezTo>
                  <a:pt x="3726458" y="743827"/>
                  <a:pt x="3668901" y="783937"/>
                  <a:pt x="3611344" y="821540"/>
                </a:cubicBezTo>
                <a:cubicBezTo>
                  <a:pt x="3496231" y="899253"/>
                  <a:pt x="3376112" y="966939"/>
                  <a:pt x="3253491" y="1032117"/>
                </a:cubicBezTo>
                <a:lnTo>
                  <a:pt x="3191695" y="1062445"/>
                </a:lnTo>
                <a:lnTo>
                  <a:pt x="3232851" y="1044362"/>
                </a:lnTo>
                <a:cubicBezTo>
                  <a:pt x="3355472" y="986698"/>
                  <a:pt x="3475591" y="924019"/>
                  <a:pt x="3593207" y="853819"/>
                </a:cubicBezTo>
                <a:cubicBezTo>
                  <a:pt x="3653266" y="818719"/>
                  <a:pt x="3710823" y="781112"/>
                  <a:pt x="3765877" y="743505"/>
                </a:cubicBezTo>
                <a:cubicBezTo>
                  <a:pt x="3936045" y="628177"/>
                  <a:pt x="3936045" y="628177"/>
                  <a:pt x="3936045" y="628177"/>
                </a:cubicBezTo>
                <a:cubicBezTo>
                  <a:pt x="4048657" y="550456"/>
                  <a:pt x="4163770" y="472734"/>
                  <a:pt x="4283889" y="410056"/>
                </a:cubicBezTo>
                <a:cubicBezTo>
                  <a:pt x="4406510" y="347377"/>
                  <a:pt x="4536638" y="299742"/>
                  <a:pt x="4671771" y="272163"/>
                </a:cubicBezTo>
                <a:lnTo>
                  <a:pt x="4742389" y="264326"/>
                </a:lnTo>
                <a:lnTo>
                  <a:pt x="4742389" y="273458"/>
                </a:lnTo>
                <a:lnTo>
                  <a:pt x="4671771" y="282192"/>
                </a:lnTo>
                <a:cubicBezTo>
                  <a:pt x="4539141" y="307263"/>
                  <a:pt x="4409012" y="354899"/>
                  <a:pt x="4288893" y="417577"/>
                </a:cubicBezTo>
                <a:cubicBezTo>
                  <a:pt x="4166273" y="480256"/>
                  <a:pt x="4053661" y="555470"/>
                  <a:pt x="3941050" y="633191"/>
                </a:cubicBezTo>
                <a:cubicBezTo>
                  <a:pt x="3770882" y="748520"/>
                  <a:pt x="3770882" y="748520"/>
                  <a:pt x="3770882" y="748520"/>
                </a:cubicBezTo>
                <a:cubicBezTo>
                  <a:pt x="3715828" y="788634"/>
                  <a:pt x="3655769" y="823734"/>
                  <a:pt x="3598212" y="858834"/>
                </a:cubicBezTo>
                <a:cubicBezTo>
                  <a:pt x="3480595" y="929034"/>
                  <a:pt x="3357975" y="994219"/>
                  <a:pt x="3235353" y="1051883"/>
                </a:cubicBezTo>
                <a:lnTo>
                  <a:pt x="3083811" y="1118465"/>
                </a:lnTo>
                <a:lnTo>
                  <a:pt x="3215960" y="1067077"/>
                </a:lnTo>
                <a:cubicBezTo>
                  <a:pt x="3343586" y="1016916"/>
                  <a:pt x="3466207" y="959232"/>
                  <a:pt x="3586326" y="896531"/>
                </a:cubicBezTo>
                <a:cubicBezTo>
                  <a:pt x="3646385" y="866435"/>
                  <a:pt x="3703942" y="831323"/>
                  <a:pt x="3761499" y="796211"/>
                </a:cubicBezTo>
                <a:cubicBezTo>
                  <a:pt x="3936672" y="693382"/>
                  <a:pt x="3936672" y="693382"/>
                  <a:pt x="3936672" y="693382"/>
                </a:cubicBezTo>
                <a:cubicBezTo>
                  <a:pt x="4054288" y="623158"/>
                  <a:pt x="4174407" y="557949"/>
                  <a:pt x="4299530" y="507789"/>
                </a:cubicBezTo>
                <a:cubicBezTo>
                  <a:pt x="4362091" y="482709"/>
                  <a:pt x="4427156" y="460137"/>
                  <a:pt x="4492220" y="442581"/>
                </a:cubicBezTo>
                <a:cubicBezTo>
                  <a:pt x="4557285" y="425024"/>
                  <a:pt x="4624851" y="409976"/>
                  <a:pt x="4692418" y="407468"/>
                </a:cubicBezTo>
                <a:lnTo>
                  <a:pt x="4742389" y="407468"/>
                </a:lnTo>
                <a:lnTo>
                  <a:pt x="4742389" y="415145"/>
                </a:lnTo>
                <a:lnTo>
                  <a:pt x="4692418" y="414992"/>
                </a:lnTo>
                <a:cubicBezTo>
                  <a:pt x="4627353" y="420008"/>
                  <a:pt x="4559787" y="432548"/>
                  <a:pt x="4494723" y="450105"/>
                </a:cubicBezTo>
                <a:cubicBezTo>
                  <a:pt x="4429659" y="467661"/>
                  <a:pt x="4364594" y="490233"/>
                  <a:pt x="4302033" y="515313"/>
                </a:cubicBezTo>
                <a:cubicBezTo>
                  <a:pt x="4176909" y="565473"/>
                  <a:pt x="4056790" y="630682"/>
                  <a:pt x="3941677" y="698398"/>
                </a:cubicBezTo>
                <a:cubicBezTo>
                  <a:pt x="3766504" y="803735"/>
                  <a:pt x="3766504" y="803735"/>
                  <a:pt x="3766504" y="803735"/>
                </a:cubicBezTo>
                <a:cubicBezTo>
                  <a:pt x="3706444" y="836339"/>
                  <a:pt x="3648887" y="871451"/>
                  <a:pt x="3588828" y="904056"/>
                </a:cubicBezTo>
                <a:cubicBezTo>
                  <a:pt x="3468709" y="966756"/>
                  <a:pt x="3346089" y="1021932"/>
                  <a:pt x="3218463" y="1074601"/>
                </a:cubicBezTo>
                <a:cubicBezTo>
                  <a:pt x="3155901" y="1100308"/>
                  <a:pt x="3092870" y="1124761"/>
                  <a:pt x="3029409" y="1148078"/>
                </a:cubicBezTo>
                <a:lnTo>
                  <a:pt x="2999014" y="1158650"/>
                </a:lnTo>
                <a:lnTo>
                  <a:pt x="2973916" y="1170786"/>
                </a:lnTo>
                <a:lnTo>
                  <a:pt x="3013812" y="1159160"/>
                </a:lnTo>
                <a:cubicBezTo>
                  <a:pt x="3077936" y="1139100"/>
                  <a:pt x="3141748" y="1117786"/>
                  <a:pt x="3205559" y="1095217"/>
                </a:cubicBezTo>
                <a:cubicBezTo>
                  <a:pt x="3333181" y="1052589"/>
                  <a:pt x="3458301" y="1002438"/>
                  <a:pt x="3578417" y="947271"/>
                </a:cubicBezTo>
                <a:cubicBezTo>
                  <a:pt x="3701035" y="887090"/>
                  <a:pt x="3821151" y="826908"/>
                  <a:pt x="3941266" y="766727"/>
                </a:cubicBezTo>
                <a:cubicBezTo>
                  <a:pt x="4061381" y="709053"/>
                  <a:pt x="4186502" y="653886"/>
                  <a:pt x="4314125" y="613765"/>
                </a:cubicBezTo>
                <a:cubicBezTo>
                  <a:pt x="4379187" y="593705"/>
                  <a:pt x="4444250" y="578659"/>
                  <a:pt x="4511815" y="566122"/>
                </a:cubicBezTo>
                <a:cubicBezTo>
                  <a:pt x="4576877" y="553584"/>
                  <a:pt x="4646945" y="548569"/>
                  <a:pt x="4714510" y="553584"/>
                </a:cubicBezTo>
                <a:lnTo>
                  <a:pt x="4742389" y="555330"/>
                </a:lnTo>
                <a:lnTo>
                  <a:pt x="4742389" y="563161"/>
                </a:lnTo>
                <a:lnTo>
                  <a:pt x="4712007" y="561106"/>
                </a:lnTo>
                <a:cubicBezTo>
                  <a:pt x="4646945" y="556091"/>
                  <a:pt x="4579380" y="563614"/>
                  <a:pt x="4511815" y="573644"/>
                </a:cubicBezTo>
                <a:cubicBezTo>
                  <a:pt x="4446753" y="586182"/>
                  <a:pt x="4381689" y="603735"/>
                  <a:pt x="4316627" y="621288"/>
                </a:cubicBezTo>
                <a:cubicBezTo>
                  <a:pt x="4189005" y="661409"/>
                  <a:pt x="4066387" y="716575"/>
                  <a:pt x="3943769" y="774249"/>
                </a:cubicBezTo>
                <a:cubicBezTo>
                  <a:pt x="3823653" y="834431"/>
                  <a:pt x="3703537" y="894612"/>
                  <a:pt x="3583422" y="952286"/>
                </a:cubicBezTo>
                <a:cubicBezTo>
                  <a:pt x="3460804" y="1009960"/>
                  <a:pt x="3335683" y="1057604"/>
                  <a:pt x="3208061" y="1102740"/>
                </a:cubicBezTo>
                <a:cubicBezTo>
                  <a:pt x="3144250" y="1125308"/>
                  <a:pt x="3079813" y="1145996"/>
                  <a:pt x="3015376" y="1165743"/>
                </a:cubicBezTo>
                <a:lnTo>
                  <a:pt x="2934640" y="1189777"/>
                </a:lnTo>
                <a:lnTo>
                  <a:pt x="2905035" y="1204092"/>
                </a:lnTo>
                <a:lnTo>
                  <a:pt x="3004236" y="1180211"/>
                </a:lnTo>
                <a:cubicBezTo>
                  <a:pt x="3069181" y="1163652"/>
                  <a:pt x="3133931" y="1146113"/>
                  <a:pt x="3198368" y="1127323"/>
                </a:cubicBezTo>
                <a:cubicBezTo>
                  <a:pt x="3260928" y="1109785"/>
                  <a:pt x="3325991" y="1089741"/>
                  <a:pt x="3388551" y="1069698"/>
                </a:cubicBezTo>
                <a:cubicBezTo>
                  <a:pt x="3421082" y="1059676"/>
                  <a:pt x="3453613" y="1047149"/>
                  <a:pt x="3483643" y="1037127"/>
                </a:cubicBezTo>
                <a:cubicBezTo>
                  <a:pt x="3531188" y="1019589"/>
                  <a:pt x="3531188" y="1019589"/>
                  <a:pt x="3531188" y="1019589"/>
                </a:cubicBezTo>
                <a:cubicBezTo>
                  <a:pt x="3546203" y="1014578"/>
                  <a:pt x="3561217" y="1007062"/>
                  <a:pt x="3578734" y="1002051"/>
                </a:cubicBezTo>
                <a:cubicBezTo>
                  <a:pt x="3763912" y="926888"/>
                  <a:pt x="3763912" y="926888"/>
                  <a:pt x="3763912" y="926888"/>
                </a:cubicBezTo>
                <a:cubicBezTo>
                  <a:pt x="3826472" y="901834"/>
                  <a:pt x="3889032" y="876779"/>
                  <a:pt x="3949090" y="851725"/>
                </a:cubicBezTo>
                <a:cubicBezTo>
                  <a:pt x="4074211" y="801616"/>
                  <a:pt x="4201833" y="759024"/>
                  <a:pt x="4331959" y="731464"/>
                </a:cubicBezTo>
                <a:cubicBezTo>
                  <a:pt x="4399523" y="716432"/>
                  <a:pt x="4464586" y="703904"/>
                  <a:pt x="4532151" y="698894"/>
                </a:cubicBezTo>
                <a:cubicBezTo>
                  <a:pt x="4597213" y="693883"/>
                  <a:pt x="4667281" y="696388"/>
                  <a:pt x="4732343" y="706410"/>
                </a:cubicBezTo>
                <a:lnTo>
                  <a:pt x="4742389" y="708731"/>
                </a:lnTo>
                <a:lnTo>
                  <a:pt x="4742389" y="716573"/>
                </a:lnTo>
                <a:lnTo>
                  <a:pt x="4732343" y="713926"/>
                </a:lnTo>
                <a:cubicBezTo>
                  <a:pt x="4698561" y="708915"/>
                  <a:pt x="4665404" y="705784"/>
                  <a:pt x="4632248" y="704531"/>
                </a:cubicBezTo>
                <a:cubicBezTo>
                  <a:pt x="4599091" y="703278"/>
                  <a:pt x="4565934" y="703905"/>
                  <a:pt x="4532151" y="706410"/>
                </a:cubicBezTo>
                <a:cubicBezTo>
                  <a:pt x="4464586" y="711421"/>
                  <a:pt x="4399523" y="723948"/>
                  <a:pt x="4334461" y="738981"/>
                </a:cubicBezTo>
                <a:cubicBezTo>
                  <a:pt x="4204336" y="766540"/>
                  <a:pt x="4076713" y="809133"/>
                  <a:pt x="3954095" y="859241"/>
                </a:cubicBezTo>
                <a:cubicBezTo>
                  <a:pt x="3891535" y="881790"/>
                  <a:pt x="3828975" y="909350"/>
                  <a:pt x="3766415" y="934404"/>
                </a:cubicBezTo>
                <a:cubicBezTo>
                  <a:pt x="3581236" y="1007062"/>
                  <a:pt x="3581236" y="1007062"/>
                  <a:pt x="3581236" y="1007062"/>
                </a:cubicBezTo>
                <a:cubicBezTo>
                  <a:pt x="3563719" y="1014578"/>
                  <a:pt x="3548705" y="1019589"/>
                  <a:pt x="3533691" y="1027105"/>
                </a:cubicBezTo>
                <a:cubicBezTo>
                  <a:pt x="3486145" y="1044643"/>
                  <a:pt x="3486145" y="1044643"/>
                  <a:pt x="3486145" y="1044643"/>
                </a:cubicBezTo>
                <a:cubicBezTo>
                  <a:pt x="3456116" y="1054665"/>
                  <a:pt x="3423585" y="1064687"/>
                  <a:pt x="3391053" y="1074708"/>
                </a:cubicBezTo>
                <a:cubicBezTo>
                  <a:pt x="3328493" y="1097257"/>
                  <a:pt x="3263431" y="1117301"/>
                  <a:pt x="3200871" y="1134839"/>
                </a:cubicBezTo>
                <a:lnTo>
                  <a:pt x="2877196" y="1215985"/>
                </a:lnTo>
                <a:lnTo>
                  <a:pt x="2875102" y="1216868"/>
                </a:lnTo>
                <a:cubicBezTo>
                  <a:pt x="2855043" y="1225330"/>
                  <a:pt x="2855043" y="1225330"/>
                  <a:pt x="2855043" y="1225330"/>
                </a:cubicBezTo>
                <a:lnTo>
                  <a:pt x="2832458" y="1236048"/>
                </a:lnTo>
                <a:lnTo>
                  <a:pt x="3193216" y="1167445"/>
                </a:lnTo>
                <a:cubicBezTo>
                  <a:pt x="3323348" y="1137380"/>
                  <a:pt x="3453480" y="1107316"/>
                  <a:pt x="3578607" y="1064724"/>
                </a:cubicBezTo>
                <a:cubicBezTo>
                  <a:pt x="3643673" y="1044681"/>
                  <a:pt x="3706236" y="1027143"/>
                  <a:pt x="3768799" y="1007100"/>
                </a:cubicBezTo>
                <a:cubicBezTo>
                  <a:pt x="3833865" y="984551"/>
                  <a:pt x="3896429" y="964508"/>
                  <a:pt x="3961495" y="946970"/>
                </a:cubicBezTo>
                <a:cubicBezTo>
                  <a:pt x="4089124" y="906884"/>
                  <a:pt x="4219256" y="876819"/>
                  <a:pt x="4349388" y="856776"/>
                </a:cubicBezTo>
                <a:cubicBezTo>
                  <a:pt x="4448864" y="841744"/>
                  <a:pt x="4549748" y="836576"/>
                  <a:pt x="4648871" y="848673"/>
                </a:cubicBezTo>
                <a:lnTo>
                  <a:pt x="4742389" y="865896"/>
                </a:lnTo>
                <a:lnTo>
                  <a:pt x="4742389" y="876335"/>
                </a:lnTo>
                <a:lnTo>
                  <a:pt x="4647855" y="857246"/>
                </a:lnTo>
                <a:cubicBezTo>
                  <a:pt x="4615205" y="852862"/>
                  <a:pt x="4582281" y="850513"/>
                  <a:pt x="4549278" y="849886"/>
                </a:cubicBezTo>
                <a:cubicBezTo>
                  <a:pt x="4483274" y="848634"/>
                  <a:pt x="4416957" y="854271"/>
                  <a:pt x="4351891" y="864292"/>
                </a:cubicBezTo>
                <a:cubicBezTo>
                  <a:pt x="4219256" y="884335"/>
                  <a:pt x="4089124" y="914400"/>
                  <a:pt x="3963997" y="951981"/>
                </a:cubicBezTo>
                <a:cubicBezTo>
                  <a:pt x="3898931" y="972024"/>
                  <a:pt x="3836368" y="992067"/>
                  <a:pt x="3771302" y="1012111"/>
                </a:cubicBezTo>
                <a:cubicBezTo>
                  <a:pt x="3708739" y="1034659"/>
                  <a:pt x="3646175" y="1052197"/>
                  <a:pt x="3581109" y="1072240"/>
                </a:cubicBezTo>
                <a:cubicBezTo>
                  <a:pt x="3455983" y="1114832"/>
                  <a:pt x="3325851" y="1144897"/>
                  <a:pt x="3195719" y="1172456"/>
                </a:cubicBezTo>
                <a:lnTo>
                  <a:pt x="2809662" y="1246866"/>
                </a:lnTo>
                <a:lnTo>
                  <a:pt x="2807495" y="1247894"/>
                </a:lnTo>
                <a:lnTo>
                  <a:pt x="2761193" y="1266924"/>
                </a:lnTo>
                <a:lnTo>
                  <a:pt x="2797435" y="1263017"/>
                </a:lnTo>
                <a:cubicBezTo>
                  <a:pt x="2929441" y="1248600"/>
                  <a:pt x="3061446" y="1232930"/>
                  <a:pt x="3192826" y="1212872"/>
                </a:cubicBezTo>
                <a:cubicBezTo>
                  <a:pt x="3257890" y="1205350"/>
                  <a:pt x="3322955" y="1192814"/>
                  <a:pt x="3388019" y="1180277"/>
                </a:cubicBezTo>
                <a:cubicBezTo>
                  <a:pt x="3420551" y="1175263"/>
                  <a:pt x="3453083" y="1167741"/>
                  <a:pt x="3485615" y="1160219"/>
                </a:cubicBezTo>
                <a:cubicBezTo>
                  <a:pt x="3583211" y="1140161"/>
                  <a:pt x="3583211" y="1140161"/>
                  <a:pt x="3583211" y="1140161"/>
                </a:cubicBezTo>
                <a:cubicBezTo>
                  <a:pt x="3648276" y="1127624"/>
                  <a:pt x="3713340" y="1110074"/>
                  <a:pt x="3778404" y="1095030"/>
                </a:cubicBezTo>
                <a:cubicBezTo>
                  <a:pt x="3840966" y="1079986"/>
                  <a:pt x="3906031" y="1064943"/>
                  <a:pt x="3971095" y="1049899"/>
                </a:cubicBezTo>
                <a:cubicBezTo>
                  <a:pt x="4101223" y="1022319"/>
                  <a:pt x="4233855" y="999753"/>
                  <a:pt x="4366485" y="989724"/>
                </a:cubicBezTo>
                <a:cubicBezTo>
                  <a:pt x="4465959" y="982203"/>
                  <a:pt x="4566840" y="985963"/>
                  <a:pt x="4663850" y="1007354"/>
                </a:cubicBezTo>
                <a:lnTo>
                  <a:pt x="4742389" y="1029966"/>
                </a:lnTo>
                <a:lnTo>
                  <a:pt x="4742389" y="1037999"/>
                </a:lnTo>
                <a:lnTo>
                  <a:pt x="4685532" y="1020809"/>
                </a:lnTo>
                <a:cubicBezTo>
                  <a:pt x="4613336" y="1002910"/>
                  <a:pt x="4538863" y="995572"/>
                  <a:pt x="4464786" y="994778"/>
                </a:cubicBezTo>
                <a:cubicBezTo>
                  <a:pt x="4431862" y="994425"/>
                  <a:pt x="4399017" y="995366"/>
                  <a:pt x="4366485" y="997246"/>
                </a:cubicBezTo>
                <a:cubicBezTo>
                  <a:pt x="4233855" y="1007275"/>
                  <a:pt x="4103726" y="1029841"/>
                  <a:pt x="3973597" y="1057421"/>
                </a:cubicBezTo>
                <a:cubicBezTo>
                  <a:pt x="3908533" y="1072464"/>
                  <a:pt x="3843469" y="1087508"/>
                  <a:pt x="3778404" y="1102552"/>
                </a:cubicBezTo>
                <a:cubicBezTo>
                  <a:pt x="3713340" y="1117595"/>
                  <a:pt x="3650778" y="1132639"/>
                  <a:pt x="3585714" y="1147683"/>
                </a:cubicBezTo>
                <a:cubicBezTo>
                  <a:pt x="3488117" y="1167741"/>
                  <a:pt x="3488117" y="1167741"/>
                  <a:pt x="3488117" y="1167741"/>
                </a:cubicBezTo>
                <a:cubicBezTo>
                  <a:pt x="3455585" y="1175263"/>
                  <a:pt x="3423053" y="1182785"/>
                  <a:pt x="3390521" y="1187799"/>
                </a:cubicBezTo>
                <a:cubicBezTo>
                  <a:pt x="3325457" y="1200335"/>
                  <a:pt x="3257890" y="1210365"/>
                  <a:pt x="3192826" y="1220394"/>
                </a:cubicBezTo>
                <a:cubicBezTo>
                  <a:pt x="3061446" y="1239198"/>
                  <a:pt x="2929441" y="1254869"/>
                  <a:pt x="2797435" y="1269599"/>
                </a:cubicBezTo>
                <a:lnTo>
                  <a:pt x="2739028" y="1276034"/>
                </a:lnTo>
                <a:lnTo>
                  <a:pt x="2722096" y="1282994"/>
                </a:lnTo>
                <a:cubicBezTo>
                  <a:pt x="2709896" y="1288008"/>
                  <a:pt x="2709896" y="1288008"/>
                  <a:pt x="2709896" y="1288008"/>
                </a:cubicBezTo>
                <a:lnTo>
                  <a:pt x="2691765" y="1295343"/>
                </a:lnTo>
                <a:lnTo>
                  <a:pt x="2795633" y="1289998"/>
                </a:lnTo>
                <a:cubicBezTo>
                  <a:pt x="2927954" y="1284046"/>
                  <a:pt x="3060589" y="1277780"/>
                  <a:pt x="3193223" y="1267755"/>
                </a:cubicBezTo>
                <a:cubicBezTo>
                  <a:pt x="3260791" y="1262743"/>
                  <a:pt x="3325857" y="1257730"/>
                  <a:pt x="3390923" y="1250211"/>
                </a:cubicBezTo>
                <a:cubicBezTo>
                  <a:pt x="3588623" y="1225149"/>
                  <a:pt x="3588623" y="1225149"/>
                  <a:pt x="3588623" y="1225149"/>
                </a:cubicBezTo>
                <a:cubicBezTo>
                  <a:pt x="3721258" y="1207605"/>
                  <a:pt x="3851390" y="1182543"/>
                  <a:pt x="3981522" y="1164999"/>
                </a:cubicBezTo>
                <a:cubicBezTo>
                  <a:pt x="4049090" y="1157480"/>
                  <a:pt x="4114156" y="1147455"/>
                  <a:pt x="4181725" y="1142443"/>
                </a:cubicBezTo>
                <a:cubicBezTo>
                  <a:pt x="4246791" y="1134924"/>
                  <a:pt x="4311857" y="1129912"/>
                  <a:pt x="4379425" y="1129912"/>
                </a:cubicBezTo>
                <a:cubicBezTo>
                  <a:pt x="4446993" y="1132418"/>
                  <a:pt x="4512059" y="1134924"/>
                  <a:pt x="4579628" y="1147455"/>
                </a:cubicBezTo>
                <a:cubicBezTo>
                  <a:pt x="4612161" y="1152468"/>
                  <a:pt x="4644693" y="1157480"/>
                  <a:pt x="4677227" y="1167505"/>
                </a:cubicBezTo>
                <a:lnTo>
                  <a:pt x="4742389" y="1188113"/>
                </a:lnTo>
                <a:lnTo>
                  <a:pt x="4742389" y="1197002"/>
                </a:lnTo>
                <a:lnTo>
                  <a:pt x="4674724" y="1175024"/>
                </a:lnTo>
                <a:cubicBezTo>
                  <a:pt x="4642191" y="1167505"/>
                  <a:pt x="4609658" y="1159987"/>
                  <a:pt x="4577125" y="1154974"/>
                </a:cubicBezTo>
                <a:cubicBezTo>
                  <a:pt x="4512059" y="1144949"/>
                  <a:pt x="4444491" y="1139937"/>
                  <a:pt x="4379425" y="1139937"/>
                </a:cubicBezTo>
                <a:cubicBezTo>
                  <a:pt x="4314359" y="1139937"/>
                  <a:pt x="4246791" y="1142443"/>
                  <a:pt x="4181725" y="1149962"/>
                </a:cubicBezTo>
                <a:cubicBezTo>
                  <a:pt x="4114156" y="1157480"/>
                  <a:pt x="4049090" y="1164999"/>
                  <a:pt x="3984024" y="1172518"/>
                </a:cubicBezTo>
                <a:cubicBezTo>
                  <a:pt x="3851390" y="1190062"/>
                  <a:pt x="3721258" y="1215124"/>
                  <a:pt x="3591126" y="1232668"/>
                </a:cubicBezTo>
                <a:cubicBezTo>
                  <a:pt x="3393426" y="1257730"/>
                  <a:pt x="3393426" y="1257730"/>
                  <a:pt x="3393426" y="1257730"/>
                </a:cubicBezTo>
                <a:cubicBezTo>
                  <a:pt x="3325857" y="1265249"/>
                  <a:pt x="3260791" y="1270261"/>
                  <a:pt x="3193223" y="1275274"/>
                </a:cubicBezTo>
                <a:cubicBezTo>
                  <a:pt x="3061840" y="1285299"/>
                  <a:pt x="2929831" y="1291564"/>
                  <a:pt x="2797510" y="1297203"/>
                </a:cubicBezTo>
                <a:lnTo>
                  <a:pt x="2673116" y="1302888"/>
                </a:lnTo>
                <a:lnTo>
                  <a:pt x="2661097" y="1307751"/>
                </a:lnTo>
                <a:lnTo>
                  <a:pt x="2621225" y="1322346"/>
                </a:lnTo>
                <a:lnTo>
                  <a:pt x="2797441" y="1325679"/>
                </a:lnTo>
                <a:cubicBezTo>
                  <a:pt x="2930072" y="1329442"/>
                  <a:pt x="3062703" y="1333204"/>
                  <a:pt x="3195334" y="1333204"/>
                </a:cubicBezTo>
                <a:cubicBezTo>
                  <a:pt x="3230368" y="1333204"/>
                  <a:pt x="3262901" y="1333204"/>
                  <a:pt x="3295433" y="1333204"/>
                </a:cubicBezTo>
                <a:cubicBezTo>
                  <a:pt x="3327965" y="1333204"/>
                  <a:pt x="3362999" y="1330696"/>
                  <a:pt x="3395531" y="1330696"/>
                </a:cubicBezTo>
                <a:cubicBezTo>
                  <a:pt x="3495631" y="1325679"/>
                  <a:pt x="3495631" y="1325679"/>
                  <a:pt x="3495631" y="1325679"/>
                </a:cubicBezTo>
                <a:cubicBezTo>
                  <a:pt x="3543177" y="1323171"/>
                  <a:pt x="3543177" y="1323171"/>
                  <a:pt x="3543177" y="1323171"/>
                </a:cubicBezTo>
                <a:cubicBezTo>
                  <a:pt x="3593227" y="1320662"/>
                  <a:pt x="3593227" y="1320662"/>
                  <a:pt x="3593227" y="1320662"/>
                </a:cubicBezTo>
                <a:cubicBezTo>
                  <a:pt x="3725858" y="1313137"/>
                  <a:pt x="3858489" y="1298086"/>
                  <a:pt x="3991120" y="1290561"/>
                </a:cubicBezTo>
                <a:cubicBezTo>
                  <a:pt x="4056184" y="1285544"/>
                  <a:pt x="4123751" y="1280527"/>
                  <a:pt x="4188815" y="1278019"/>
                </a:cubicBezTo>
                <a:cubicBezTo>
                  <a:pt x="4256382" y="1275510"/>
                  <a:pt x="4323949" y="1275510"/>
                  <a:pt x="4389013" y="1278019"/>
                </a:cubicBezTo>
                <a:cubicBezTo>
                  <a:pt x="4456580" y="1283036"/>
                  <a:pt x="4521644" y="1290561"/>
                  <a:pt x="4586709" y="1303103"/>
                </a:cubicBezTo>
                <a:cubicBezTo>
                  <a:pt x="4604225" y="1305612"/>
                  <a:pt x="4619241" y="1310628"/>
                  <a:pt x="4636758" y="1313137"/>
                </a:cubicBezTo>
                <a:cubicBezTo>
                  <a:pt x="4684305" y="1328188"/>
                  <a:pt x="4684305" y="1328188"/>
                  <a:pt x="4684305" y="1328188"/>
                </a:cubicBezTo>
                <a:cubicBezTo>
                  <a:pt x="4708079" y="1334459"/>
                  <a:pt x="4725909" y="1339163"/>
                  <a:pt x="4739281" y="1342690"/>
                </a:cubicBezTo>
                <a:lnTo>
                  <a:pt x="4742389" y="1343510"/>
                </a:lnTo>
                <a:lnTo>
                  <a:pt x="4742389" y="1352843"/>
                </a:lnTo>
                <a:lnTo>
                  <a:pt x="4722977" y="1347354"/>
                </a:lnTo>
                <a:cubicBezTo>
                  <a:pt x="4681803" y="1335713"/>
                  <a:pt x="4681803" y="1335713"/>
                  <a:pt x="4681803" y="1335713"/>
                </a:cubicBezTo>
                <a:cubicBezTo>
                  <a:pt x="4634255" y="1323171"/>
                  <a:pt x="4634255" y="1323171"/>
                  <a:pt x="4634255" y="1323171"/>
                </a:cubicBezTo>
                <a:cubicBezTo>
                  <a:pt x="4619241" y="1318154"/>
                  <a:pt x="4601723" y="1315645"/>
                  <a:pt x="4586709" y="1310628"/>
                </a:cubicBezTo>
                <a:cubicBezTo>
                  <a:pt x="4521644" y="1298086"/>
                  <a:pt x="4454077" y="1290561"/>
                  <a:pt x="4389013" y="1285544"/>
                </a:cubicBezTo>
                <a:cubicBezTo>
                  <a:pt x="4322698" y="1281782"/>
                  <a:pt x="4256382" y="1282409"/>
                  <a:pt x="4190067" y="1285230"/>
                </a:cubicBezTo>
                <a:cubicBezTo>
                  <a:pt x="4123751" y="1288052"/>
                  <a:pt x="4057436" y="1293069"/>
                  <a:pt x="3991120" y="1298086"/>
                </a:cubicBezTo>
                <a:cubicBezTo>
                  <a:pt x="3858489" y="1305612"/>
                  <a:pt x="3725858" y="1318154"/>
                  <a:pt x="3593227" y="1328188"/>
                </a:cubicBezTo>
                <a:cubicBezTo>
                  <a:pt x="3545680" y="1330696"/>
                  <a:pt x="3545680" y="1330696"/>
                  <a:pt x="3545680" y="1330696"/>
                </a:cubicBezTo>
                <a:cubicBezTo>
                  <a:pt x="3495631" y="1333204"/>
                  <a:pt x="3495631" y="1333204"/>
                  <a:pt x="3495631" y="1333204"/>
                </a:cubicBezTo>
                <a:cubicBezTo>
                  <a:pt x="3395531" y="1338221"/>
                  <a:pt x="3395531" y="1338221"/>
                  <a:pt x="3395531" y="1338221"/>
                </a:cubicBezTo>
                <a:cubicBezTo>
                  <a:pt x="3362999" y="1338221"/>
                  <a:pt x="3327965" y="1340730"/>
                  <a:pt x="3295433" y="1340730"/>
                </a:cubicBezTo>
                <a:cubicBezTo>
                  <a:pt x="3262901" y="1340730"/>
                  <a:pt x="3230368" y="1340730"/>
                  <a:pt x="3195334" y="1340730"/>
                </a:cubicBezTo>
                <a:cubicBezTo>
                  <a:pt x="3062703" y="1339476"/>
                  <a:pt x="2930072" y="1335713"/>
                  <a:pt x="2797441" y="1332264"/>
                </a:cubicBezTo>
                <a:lnTo>
                  <a:pt x="2603375" y="1329052"/>
                </a:lnTo>
                <a:lnTo>
                  <a:pt x="2557030" y="1346910"/>
                </a:lnTo>
                <a:lnTo>
                  <a:pt x="2602614" y="1350303"/>
                </a:lnTo>
                <a:cubicBezTo>
                  <a:pt x="2801907" y="1368169"/>
                  <a:pt x="2999441" y="1393087"/>
                  <a:pt x="3198382" y="1408131"/>
                </a:cubicBezTo>
                <a:cubicBezTo>
                  <a:pt x="3248430" y="1413146"/>
                  <a:pt x="3248430" y="1413146"/>
                  <a:pt x="3248430" y="1413146"/>
                </a:cubicBezTo>
                <a:cubicBezTo>
                  <a:pt x="3298479" y="1415654"/>
                  <a:pt x="3298479" y="1415654"/>
                  <a:pt x="3298479" y="1415654"/>
                </a:cubicBezTo>
                <a:cubicBezTo>
                  <a:pt x="3398575" y="1420669"/>
                  <a:pt x="3398575" y="1420669"/>
                  <a:pt x="3398575" y="1420669"/>
                </a:cubicBezTo>
                <a:cubicBezTo>
                  <a:pt x="3431106" y="1420669"/>
                  <a:pt x="3466140" y="1423176"/>
                  <a:pt x="3498671" y="1423176"/>
                </a:cubicBezTo>
                <a:cubicBezTo>
                  <a:pt x="3531203" y="1425683"/>
                  <a:pt x="3563734" y="1425683"/>
                  <a:pt x="3598767" y="1425683"/>
                </a:cubicBezTo>
                <a:cubicBezTo>
                  <a:pt x="3731395" y="1425683"/>
                  <a:pt x="3864023" y="1423176"/>
                  <a:pt x="3996650" y="1420669"/>
                </a:cubicBezTo>
                <a:cubicBezTo>
                  <a:pt x="4064215" y="1420669"/>
                  <a:pt x="4131781" y="1418161"/>
                  <a:pt x="4196843" y="1418161"/>
                </a:cubicBezTo>
                <a:cubicBezTo>
                  <a:pt x="4264408" y="1420669"/>
                  <a:pt x="4329471" y="1423176"/>
                  <a:pt x="4397035" y="1428191"/>
                </a:cubicBezTo>
                <a:cubicBezTo>
                  <a:pt x="4464601" y="1435713"/>
                  <a:pt x="4529663" y="1443236"/>
                  <a:pt x="4594726" y="1458280"/>
                </a:cubicBezTo>
                <a:cubicBezTo>
                  <a:pt x="4644149" y="1467683"/>
                  <a:pt x="4681216" y="1474736"/>
                  <a:pt x="4709016" y="1480025"/>
                </a:cubicBezTo>
                <a:lnTo>
                  <a:pt x="4742389" y="1486374"/>
                </a:lnTo>
                <a:lnTo>
                  <a:pt x="4742389" y="1494257"/>
                </a:lnTo>
                <a:lnTo>
                  <a:pt x="4677071" y="1481670"/>
                </a:lnTo>
                <a:cubicBezTo>
                  <a:pt x="4594726" y="1465803"/>
                  <a:pt x="4594726" y="1465803"/>
                  <a:pt x="4594726" y="1465803"/>
                </a:cubicBezTo>
                <a:cubicBezTo>
                  <a:pt x="4529663" y="1450758"/>
                  <a:pt x="4462099" y="1443236"/>
                  <a:pt x="4397035" y="1435713"/>
                </a:cubicBezTo>
                <a:cubicBezTo>
                  <a:pt x="4329471" y="1430698"/>
                  <a:pt x="4264408" y="1428191"/>
                  <a:pt x="4196843" y="1428191"/>
                </a:cubicBezTo>
                <a:cubicBezTo>
                  <a:pt x="4131781" y="1425683"/>
                  <a:pt x="4064215" y="1428191"/>
                  <a:pt x="3996650" y="1428191"/>
                </a:cubicBezTo>
                <a:cubicBezTo>
                  <a:pt x="3864023" y="1430698"/>
                  <a:pt x="3731395" y="1433206"/>
                  <a:pt x="3598767" y="1433206"/>
                </a:cubicBezTo>
                <a:cubicBezTo>
                  <a:pt x="3563734" y="1433206"/>
                  <a:pt x="3531203" y="1433206"/>
                  <a:pt x="3498671" y="1430698"/>
                </a:cubicBezTo>
                <a:cubicBezTo>
                  <a:pt x="3463637" y="1430698"/>
                  <a:pt x="3431106" y="1428191"/>
                  <a:pt x="3398575" y="1425683"/>
                </a:cubicBezTo>
                <a:cubicBezTo>
                  <a:pt x="3298479" y="1420669"/>
                  <a:pt x="3298479" y="1420669"/>
                  <a:pt x="3298479" y="1420669"/>
                </a:cubicBezTo>
                <a:cubicBezTo>
                  <a:pt x="3248430" y="1418161"/>
                  <a:pt x="3248430" y="1418161"/>
                  <a:pt x="3248430" y="1418161"/>
                </a:cubicBezTo>
                <a:cubicBezTo>
                  <a:pt x="3198382" y="1415654"/>
                  <a:pt x="3198382" y="1415654"/>
                  <a:pt x="3198382" y="1415654"/>
                </a:cubicBezTo>
                <a:cubicBezTo>
                  <a:pt x="3065755" y="1404370"/>
                  <a:pt x="2933127" y="1389952"/>
                  <a:pt x="2800499" y="1376161"/>
                </a:cubicBezTo>
                <a:lnTo>
                  <a:pt x="2541482" y="1352901"/>
                </a:lnTo>
                <a:lnTo>
                  <a:pt x="2519845" y="1361238"/>
                </a:lnTo>
                <a:cubicBezTo>
                  <a:pt x="2514698" y="1363221"/>
                  <a:pt x="2514698" y="1363221"/>
                  <a:pt x="2514698" y="1363221"/>
                </a:cubicBezTo>
                <a:lnTo>
                  <a:pt x="2492236" y="1370889"/>
                </a:lnTo>
                <a:lnTo>
                  <a:pt x="2607863" y="1388382"/>
                </a:lnTo>
                <a:cubicBezTo>
                  <a:pt x="2805412" y="1421420"/>
                  <a:pt x="3001553" y="1461866"/>
                  <a:pt x="3200510" y="1493846"/>
                </a:cubicBezTo>
                <a:cubicBezTo>
                  <a:pt x="3266829" y="1503879"/>
                  <a:pt x="3333148" y="1513285"/>
                  <a:pt x="3399467" y="1521123"/>
                </a:cubicBezTo>
                <a:lnTo>
                  <a:pt x="3456135" y="1526213"/>
                </a:lnTo>
                <a:lnTo>
                  <a:pt x="3385974" y="1526213"/>
                </a:lnTo>
                <a:lnTo>
                  <a:pt x="3198007" y="1501370"/>
                </a:lnTo>
                <a:cubicBezTo>
                  <a:pt x="3000927" y="1469390"/>
                  <a:pt x="2803848" y="1428945"/>
                  <a:pt x="2605712" y="1394849"/>
                </a:cubicBezTo>
                <a:lnTo>
                  <a:pt x="2480242" y="1374984"/>
                </a:lnTo>
                <a:lnTo>
                  <a:pt x="2430316" y="1392028"/>
                </a:lnTo>
                <a:lnTo>
                  <a:pt x="2611703" y="1435223"/>
                </a:lnTo>
                <a:cubicBezTo>
                  <a:pt x="2709822" y="1460086"/>
                  <a:pt x="2807677" y="1486624"/>
                  <a:pt x="2905401" y="1512588"/>
                </a:cubicBezTo>
                <a:lnTo>
                  <a:pt x="2959386" y="1526213"/>
                </a:lnTo>
                <a:lnTo>
                  <a:pt x="2932531" y="1526213"/>
                </a:lnTo>
                <a:lnTo>
                  <a:pt x="2904301" y="1519009"/>
                </a:lnTo>
                <a:cubicBezTo>
                  <a:pt x="2806651" y="1493118"/>
                  <a:pt x="2709177" y="1466963"/>
                  <a:pt x="2611351" y="1442394"/>
                </a:cubicBezTo>
                <a:lnTo>
                  <a:pt x="2417339" y="1396458"/>
                </a:lnTo>
                <a:lnTo>
                  <a:pt x="2366634" y="1413767"/>
                </a:lnTo>
                <a:lnTo>
                  <a:pt x="2372405" y="1415502"/>
                </a:lnTo>
                <a:cubicBezTo>
                  <a:pt x="2422456" y="1430541"/>
                  <a:pt x="2422456" y="1430541"/>
                  <a:pt x="2422456" y="1430541"/>
                </a:cubicBezTo>
                <a:cubicBezTo>
                  <a:pt x="2487522" y="1449967"/>
                  <a:pt x="2552119" y="1470803"/>
                  <a:pt x="2616442" y="1492383"/>
                </a:cubicBezTo>
                <a:lnTo>
                  <a:pt x="2714577" y="1526213"/>
                </a:lnTo>
                <a:lnTo>
                  <a:pt x="2697232" y="1526213"/>
                </a:lnTo>
                <a:lnTo>
                  <a:pt x="2613979" y="1497435"/>
                </a:lnTo>
                <a:cubicBezTo>
                  <a:pt x="2549617" y="1475816"/>
                  <a:pt x="2485020" y="1454980"/>
                  <a:pt x="2419954" y="1435554"/>
                </a:cubicBezTo>
                <a:cubicBezTo>
                  <a:pt x="2369903" y="1420515"/>
                  <a:pt x="2369903" y="1420515"/>
                  <a:pt x="2369903" y="1420515"/>
                </a:cubicBezTo>
                <a:lnTo>
                  <a:pt x="2356905" y="1417089"/>
                </a:lnTo>
                <a:lnTo>
                  <a:pt x="2316294" y="1430952"/>
                </a:lnTo>
                <a:lnTo>
                  <a:pt x="2127719" y="1485932"/>
                </a:lnTo>
                <a:lnTo>
                  <a:pt x="2204876" y="1503785"/>
                </a:lnTo>
                <a:cubicBezTo>
                  <a:pt x="2254923" y="1513821"/>
                  <a:pt x="2254923" y="1513821"/>
                  <a:pt x="2254923" y="1513821"/>
                </a:cubicBezTo>
                <a:cubicBezTo>
                  <a:pt x="2304970" y="1523857"/>
                  <a:pt x="2304970" y="1523857"/>
                  <a:pt x="2304970" y="1523857"/>
                </a:cubicBezTo>
                <a:lnTo>
                  <a:pt x="2314134" y="1526213"/>
                </a:lnTo>
                <a:lnTo>
                  <a:pt x="2281838" y="1526213"/>
                </a:lnTo>
                <a:lnTo>
                  <a:pt x="2258677" y="1520407"/>
                </a:lnTo>
                <a:cubicBezTo>
                  <a:pt x="2252421" y="1518839"/>
                  <a:pt x="2252421" y="1518839"/>
                  <a:pt x="2252421" y="1518839"/>
                </a:cubicBezTo>
                <a:cubicBezTo>
                  <a:pt x="2204876" y="1508803"/>
                  <a:pt x="2204876" y="1508803"/>
                  <a:pt x="2204876" y="1508803"/>
                </a:cubicBezTo>
                <a:lnTo>
                  <a:pt x="2117153" y="1489013"/>
                </a:lnTo>
                <a:lnTo>
                  <a:pt x="2014436" y="1518961"/>
                </a:lnTo>
                <a:lnTo>
                  <a:pt x="1983833" y="1526213"/>
                </a:lnTo>
                <a:lnTo>
                  <a:pt x="1962561" y="1526213"/>
                </a:lnTo>
                <a:lnTo>
                  <a:pt x="2014304" y="1513946"/>
                </a:lnTo>
                <a:lnTo>
                  <a:pt x="2107222" y="1486773"/>
                </a:lnTo>
                <a:lnTo>
                  <a:pt x="2104782" y="1486222"/>
                </a:lnTo>
                <a:lnTo>
                  <a:pt x="2059080" y="1477998"/>
                </a:lnTo>
                <a:lnTo>
                  <a:pt x="1992309" y="1496203"/>
                </a:lnTo>
                <a:lnTo>
                  <a:pt x="1852191" y="1526213"/>
                </a:lnTo>
                <a:lnTo>
                  <a:pt x="1827090" y="1526213"/>
                </a:lnTo>
                <a:lnTo>
                  <a:pt x="1991566" y="1491190"/>
                </a:lnTo>
                <a:lnTo>
                  <a:pt x="2047515" y="1475916"/>
                </a:lnTo>
                <a:lnTo>
                  <a:pt x="2019390" y="1470855"/>
                </a:lnTo>
                <a:cubicBezTo>
                  <a:pt x="2007191" y="1468660"/>
                  <a:pt x="2007191" y="1468660"/>
                  <a:pt x="2007191" y="1468660"/>
                </a:cubicBezTo>
                <a:lnTo>
                  <a:pt x="1989537" y="1465988"/>
                </a:lnTo>
                <a:lnTo>
                  <a:pt x="1702379" y="1526213"/>
                </a:lnTo>
                <a:lnTo>
                  <a:pt x="1678465" y="1526213"/>
                </a:lnTo>
                <a:lnTo>
                  <a:pt x="1975510" y="1463865"/>
                </a:lnTo>
                <a:lnTo>
                  <a:pt x="1916849" y="1454987"/>
                </a:lnTo>
                <a:lnTo>
                  <a:pt x="1654418" y="1505979"/>
                </a:lnTo>
                <a:lnTo>
                  <a:pt x="1507673" y="1526213"/>
                </a:lnTo>
                <a:lnTo>
                  <a:pt x="1470857" y="1526213"/>
                </a:lnTo>
                <a:lnTo>
                  <a:pt x="1651916" y="1500963"/>
                </a:lnTo>
                <a:lnTo>
                  <a:pt x="1899571" y="1452372"/>
                </a:lnTo>
                <a:lnTo>
                  <a:pt x="1834242" y="1442485"/>
                </a:lnTo>
                <a:lnTo>
                  <a:pt x="1639052" y="1476367"/>
                </a:lnTo>
                <a:lnTo>
                  <a:pt x="1254290" y="1526213"/>
                </a:lnTo>
                <a:lnTo>
                  <a:pt x="1219068" y="1526213"/>
                </a:lnTo>
                <a:lnTo>
                  <a:pt x="1237416" y="1524638"/>
                </a:lnTo>
                <a:cubicBezTo>
                  <a:pt x="1371294" y="1510219"/>
                  <a:pt x="1505173" y="1492666"/>
                  <a:pt x="1639052" y="1471352"/>
                </a:cubicBezTo>
                <a:lnTo>
                  <a:pt x="1818580" y="1440115"/>
                </a:lnTo>
                <a:lnTo>
                  <a:pt x="1808255" y="1438552"/>
                </a:lnTo>
                <a:lnTo>
                  <a:pt x="1740515" y="1430863"/>
                </a:lnTo>
                <a:lnTo>
                  <a:pt x="1626857" y="1448018"/>
                </a:lnTo>
                <a:cubicBezTo>
                  <a:pt x="1494229" y="1466809"/>
                  <a:pt x="1361601" y="1482468"/>
                  <a:pt x="1228661" y="1495621"/>
                </a:cubicBezTo>
                <a:lnTo>
                  <a:pt x="852899" y="1526213"/>
                </a:lnTo>
                <a:lnTo>
                  <a:pt x="815074" y="1526213"/>
                </a:lnTo>
                <a:lnTo>
                  <a:pt x="828590" y="1525686"/>
                </a:lnTo>
                <a:cubicBezTo>
                  <a:pt x="1093844" y="1508148"/>
                  <a:pt x="1361601" y="1480589"/>
                  <a:pt x="1626857" y="1443007"/>
                </a:cubicBezTo>
                <a:lnTo>
                  <a:pt x="1721439" y="1428698"/>
                </a:lnTo>
                <a:lnTo>
                  <a:pt x="1632000" y="1418546"/>
                </a:lnTo>
                <a:lnTo>
                  <a:pt x="1616619" y="1420490"/>
                </a:lnTo>
                <a:cubicBezTo>
                  <a:pt x="1351350" y="1453061"/>
                  <a:pt x="1086081" y="1478114"/>
                  <a:pt x="820813" y="1493147"/>
                </a:cubicBezTo>
                <a:cubicBezTo>
                  <a:pt x="555543" y="1510685"/>
                  <a:pt x="287773" y="1518201"/>
                  <a:pt x="22503" y="1515695"/>
                </a:cubicBezTo>
                <a:cubicBezTo>
                  <a:pt x="287773" y="1518201"/>
                  <a:pt x="555543" y="1508179"/>
                  <a:pt x="820813" y="1490641"/>
                </a:cubicBezTo>
                <a:cubicBezTo>
                  <a:pt x="953447" y="1481873"/>
                  <a:pt x="1086081" y="1471225"/>
                  <a:pt x="1218716" y="1458698"/>
                </a:cubicBezTo>
                <a:lnTo>
                  <a:pt x="1610676" y="1416125"/>
                </a:lnTo>
                <a:lnTo>
                  <a:pt x="1609318" y="1415971"/>
                </a:lnTo>
                <a:cubicBezTo>
                  <a:pt x="1559271" y="1413462"/>
                  <a:pt x="1559271" y="1413462"/>
                  <a:pt x="1559271" y="1413462"/>
                </a:cubicBezTo>
                <a:cubicBezTo>
                  <a:pt x="1509224" y="1408444"/>
                  <a:pt x="1509224" y="1408444"/>
                  <a:pt x="1509224" y="1408444"/>
                </a:cubicBezTo>
                <a:lnTo>
                  <a:pt x="1486643" y="1406788"/>
                </a:lnTo>
                <a:lnTo>
                  <a:pt x="1212315" y="1431240"/>
                </a:lnTo>
                <a:cubicBezTo>
                  <a:pt x="815478" y="1463913"/>
                  <a:pt x="417585" y="1487418"/>
                  <a:pt x="19691" y="1491179"/>
                </a:cubicBezTo>
                <a:cubicBezTo>
                  <a:pt x="417585" y="1485538"/>
                  <a:pt x="815478" y="1461562"/>
                  <a:pt x="1212315" y="1427714"/>
                </a:cubicBezTo>
                <a:lnTo>
                  <a:pt x="1459239" y="1404777"/>
                </a:lnTo>
                <a:lnTo>
                  <a:pt x="1406628" y="1400918"/>
                </a:lnTo>
                <a:lnTo>
                  <a:pt x="1234761" y="1396610"/>
                </a:lnTo>
                <a:lnTo>
                  <a:pt x="810496" y="1426588"/>
                </a:lnTo>
                <a:cubicBezTo>
                  <a:pt x="678018" y="1435203"/>
                  <a:pt x="545462" y="1443114"/>
                  <a:pt x="412867" y="1449810"/>
                </a:cubicBezTo>
                <a:lnTo>
                  <a:pt x="86413" y="1462888"/>
                </a:lnTo>
                <a:lnTo>
                  <a:pt x="15002" y="1465748"/>
                </a:lnTo>
                <a:lnTo>
                  <a:pt x="89545" y="1462483"/>
                </a:lnTo>
                <a:lnTo>
                  <a:pt x="412867" y="1448322"/>
                </a:lnTo>
                <a:cubicBezTo>
                  <a:pt x="545462" y="1441234"/>
                  <a:pt x="678018" y="1433011"/>
                  <a:pt x="810496" y="1424082"/>
                </a:cubicBezTo>
                <a:lnTo>
                  <a:pt x="1194331" y="1395748"/>
                </a:lnTo>
                <a:lnTo>
                  <a:pt x="1006253" y="1393391"/>
                </a:lnTo>
                <a:cubicBezTo>
                  <a:pt x="971220" y="1393391"/>
                  <a:pt x="938690" y="1395900"/>
                  <a:pt x="903657" y="1395900"/>
                </a:cubicBezTo>
                <a:cubicBezTo>
                  <a:pt x="853610" y="1398409"/>
                  <a:pt x="853610" y="1398409"/>
                  <a:pt x="853610" y="1398409"/>
                </a:cubicBezTo>
                <a:cubicBezTo>
                  <a:pt x="803563" y="1398409"/>
                  <a:pt x="803563" y="1398409"/>
                  <a:pt x="803563" y="1398409"/>
                </a:cubicBezTo>
                <a:lnTo>
                  <a:pt x="643413" y="1407943"/>
                </a:lnTo>
                <a:lnTo>
                  <a:pt x="803563" y="1395900"/>
                </a:lnTo>
                <a:cubicBezTo>
                  <a:pt x="853610" y="1393391"/>
                  <a:pt x="853610" y="1393391"/>
                  <a:pt x="853610" y="1393391"/>
                </a:cubicBezTo>
                <a:cubicBezTo>
                  <a:pt x="903657" y="1393391"/>
                  <a:pt x="903657" y="1393391"/>
                  <a:pt x="903657" y="1393391"/>
                </a:cubicBezTo>
                <a:cubicBezTo>
                  <a:pt x="938690" y="1393391"/>
                  <a:pt x="971220" y="1390882"/>
                  <a:pt x="1006253" y="1390882"/>
                </a:cubicBezTo>
                <a:cubicBezTo>
                  <a:pt x="1071314" y="1390882"/>
                  <a:pt x="1138877" y="1388373"/>
                  <a:pt x="1206441" y="1390882"/>
                </a:cubicBezTo>
                <a:lnTo>
                  <a:pt x="1245512" y="1391970"/>
                </a:lnTo>
                <a:lnTo>
                  <a:pt x="1604112" y="1365499"/>
                </a:lnTo>
                <a:cubicBezTo>
                  <a:pt x="1736747" y="1355474"/>
                  <a:pt x="1869381" y="1345449"/>
                  <a:pt x="2002016" y="1336050"/>
                </a:cubicBezTo>
                <a:lnTo>
                  <a:pt x="2021651" y="1334783"/>
                </a:lnTo>
                <a:lnTo>
                  <a:pt x="1996024" y="1330291"/>
                </a:lnTo>
                <a:lnTo>
                  <a:pt x="1603761" y="1345747"/>
                </a:lnTo>
                <a:cubicBezTo>
                  <a:pt x="1073237" y="1370831"/>
                  <a:pt x="542713" y="1413474"/>
                  <a:pt x="12189" y="1441067"/>
                </a:cubicBezTo>
                <a:cubicBezTo>
                  <a:pt x="542713" y="1410966"/>
                  <a:pt x="1073237" y="1368323"/>
                  <a:pt x="1603761" y="1340730"/>
                </a:cubicBezTo>
                <a:lnTo>
                  <a:pt x="1971306" y="1325958"/>
                </a:lnTo>
                <a:lnTo>
                  <a:pt x="1960110" y="1323995"/>
                </a:lnTo>
                <a:lnTo>
                  <a:pt x="1604348" y="1322878"/>
                </a:lnTo>
                <a:cubicBezTo>
                  <a:pt x="1071335" y="1332908"/>
                  <a:pt x="540826" y="1375534"/>
                  <a:pt x="10314" y="1415654"/>
                </a:cubicBezTo>
                <a:cubicBezTo>
                  <a:pt x="540826" y="1373027"/>
                  <a:pt x="1071335" y="1330400"/>
                  <a:pt x="1604348" y="1317863"/>
                </a:cubicBezTo>
                <a:lnTo>
                  <a:pt x="1889609" y="1317415"/>
                </a:lnTo>
                <a:lnTo>
                  <a:pt x="1608855" y="1305727"/>
                </a:lnTo>
                <a:cubicBezTo>
                  <a:pt x="1341077" y="1300711"/>
                  <a:pt x="1073299" y="1308236"/>
                  <a:pt x="805521" y="1325793"/>
                </a:cubicBezTo>
                <a:cubicBezTo>
                  <a:pt x="537742" y="1340843"/>
                  <a:pt x="272467" y="1365925"/>
                  <a:pt x="4688" y="1391008"/>
                </a:cubicBezTo>
                <a:cubicBezTo>
                  <a:pt x="272467" y="1363417"/>
                  <a:pt x="537742" y="1338335"/>
                  <a:pt x="805521" y="1323285"/>
                </a:cubicBezTo>
                <a:cubicBezTo>
                  <a:pt x="1073299" y="1305727"/>
                  <a:pt x="1341077" y="1295694"/>
                  <a:pt x="1608855" y="1300711"/>
                </a:cubicBezTo>
                <a:lnTo>
                  <a:pt x="1882117" y="1311385"/>
                </a:lnTo>
                <a:lnTo>
                  <a:pt x="1877765" y="1310731"/>
                </a:lnTo>
                <a:lnTo>
                  <a:pt x="1815761" y="1304073"/>
                </a:lnTo>
                <a:cubicBezTo>
                  <a:pt x="1748824" y="1298117"/>
                  <a:pt x="1681886" y="1293101"/>
                  <a:pt x="1614323" y="1288086"/>
                </a:cubicBezTo>
                <a:cubicBezTo>
                  <a:pt x="1546759" y="1285578"/>
                  <a:pt x="1479196" y="1283070"/>
                  <a:pt x="1411633" y="1280562"/>
                </a:cubicBezTo>
                <a:cubicBezTo>
                  <a:pt x="1346572" y="1278054"/>
                  <a:pt x="1279009" y="1278054"/>
                  <a:pt x="1211445" y="1278054"/>
                </a:cubicBezTo>
                <a:cubicBezTo>
                  <a:pt x="1076319" y="1280562"/>
                  <a:pt x="941192" y="1283070"/>
                  <a:pt x="806066" y="1290593"/>
                </a:cubicBezTo>
                <a:cubicBezTo>
                  <a:pt x="538315" y="1305640"/>
                  <a:pt x="270564" y="1333226"/>
                  <a:pt x="2813" y="1365827"/>
                </a:cubicBezTo>
                <a:cubicBezTo>
                  <a:pt x="270564" y="1333226"/>
                  <a:pt x="538315" y="1303132"/>
                  <a:pt x="806066" y="1288086"/>
                </a:cubicBezTo>
                <a:cubicBezTo>
                  <a:pt x="941192" y="1280562"/>
                  <a:pt x="1076319" y="1275547"/>
                  <a:pt x="1211445" y="1275547"/>
                </a:cubicBezTo>
                <a:cubicBezTo>
                  <a:pt x="1279009" y="1275547"/>
                  <a:pt x="1346572" y="1275547"/>
                  <a:pt x="1411633" y="1275547"/>
                </a:cubicBezTo>
                <a:cubicBezTo>
                  <a:pt x="1479196" y="1278054"/>
                  <a:pt x="1546759" y="1280562"/>
                  <a:pt x="1614323" y="1283070"/>
                </a:cubicBezTo>
                <a:lnTo>
                  <a:pt x="1781622" y="1296286"/>
                </a:lnTo>
                <a:lnTo>
                  <a:pt x="1724248" y="1287666"/>
                </a:lnTo>
                <a:cubicBezTo>
                  <a:pt x="1621644" y="1277640"/>
                  <a:pt x="1621644" y="1277640"/>
                  <a:pt x="1621644" y="1277640"/>
                </a:cubicBezTo>
                <a:cubicBezTo>
                  <a:pt x="1486507" y="1262600"/>
                  <a:pt x="1351370" y="1252574"/>
                  <a:pt x="1216233" y="1252574"/>
                </a:cubicBezTo>
                <a:cubicBezTo>
                  <a:pt x="1166183" y="1250067"/>
                  <a:pt x="1166183" y="1250067"/>
                  <a:pt x="1166183" y="1250067"/>
                </a:cubicBezTo>
                <a:cubicBezTo>
                  <a:pt x="1148665" y="1250067"/>
                  <a:pt x="1131147" y="1250067"/>
                  <a:pt x="1113629" y="1250067"/>
                </a:cubicBezTo>
                <a:cubicBezTo>
                  <a:pt x="1013528" y="1250067"/>
                  <a:pt x="1013528" y="1250067"/>
                  <a:pt x="1013528" y="1250067"/>
                </a:cubicBezTo>
                <a:cubicBezTo>
                  <a:pt x="943457" y="1252574"/>
                  <a:pt x="875888" y="1252574"/>
                  <a:pt x="808320" y="1257587"/>
                </a:cubicBezTo>
                <a:cubicBezTo>
                  <a:pt x="538046" y="1270120"/>
                  <a:pt x="267772" y="1300199"/>
                  <a:pt x="0" y="1340304"/>
                </a:cubicBezTo>
                <a:cubicBezTo>
                  <a:pt x="267772" y="1300199"/>
                  <a:pt x="538046" y="1267614"/>
                  <a:pt x="808320" y="1255081"/>
                </a:cubicBezTo>
                <a:cubicBezTo>
                  <a:pt x="875888" y="1250067"/>
                  <a:pt x="943457" y="1250067"/>
                  <a:pt x="1013528" y="1247561"/>
                </a:cubicBezTo>
                <a:cubicBezTo>
                  <a:pt x="1113629" y="1247561"/>
                  <a:pt x="1113629" y="1247561"/>
                  <a:pt x="1113629" y="1247561"/>
                </a:cubicBezTo>
                <a:cubicBezTo>
                  <a:pt x="1131147" y="1247561"/>
                  <a:pt x="1148665" y="1247561"/>
                  <a:pt x="1166183" y="1247561"/>
                </a:cubicBezTo>
                <a:cubicBezTo>
                  <a:pt x="1216233" y="1247561"/>
                  <a:pt x="1216233" y="1247561"/>
                  <a:pt x="1216233" y="1247561"/>
                </a:cubicBezTo>
                <a:cubicBezTo>
                  <a:pt x="1351370" y="1250067"/>
                  <a:pt x="1486507" y="1257587"/>
                  <a:pt x="1621644" y="1272627"/>
                </a:cubicBezTo>
                <a:cubicBezTo>
                  <a:pt x="1724248" y="1282653"/>
                  <a:pt x="1724248" y="1282653"/>
                  <a:pt x="1724248" y="1282653"/>
                </a:cubicBezTo>
                <a:cubicBezTo>
                  <a:pt x="1756781" y="1287666"/>
                  <a:pt x="1791817" y="1292679"/>
                  <a:pt x="1824350" y="1297692"/>
                </a:cubicBezTo>
                <a:cubicBezTo>
                  <a:pt x="1874401" y="1305212"/>
                  <a:pt x="1874401" y="1305212"/>
                  <a:pt x="1874401" y="1305212"/>
                </a:cubicBezTo>
                <a:lnTo>
                  <a:pt x="1876050" y="1305460"/>
                </a:lnTo>
                <a:lnTo>
                  <a:pt x="1958694" y="1314376"/>
                </a:lnTo>
                <a:lnTo>
                  <a:pt x="2010210" y="1316388"/>
                </a:lnTo>
                <a:lnTo>
                  <a:pt x="2037840" y="1318801"/>
                </a:lnTo>
                <a:lnTo>
                  <a:pt x="2123809" y="1322717"/>
                </a:lnTo>
                <a:lnTo>
                  <a:pt x="2237745" y="1320831"/>
                </a:lnTo>
                <a:lnTo>
                  <a:pt x="2295221" y="1317121"/>
                </a:lnTo>
                <a:lnTo>
                  <a:pt x="2402045" y="1305641"/>
                </a:lnTo>
                <a:lnTo>
                  <a:pt x="2410836" y="1304694"/>
                </a:lnTo>
                <a:lnTo>
                  <a:pt x="2546168" y="1282955"/>
                </a:lnTo>
                <a:lnTo>
                  <a:pt x="2659717" y="1258873"/>
                </a:lnTo>
                <a:lnTo>
                  <a:pt x="2712288" y="1244690"/>
                </a:lnTo>
                <a:lnTo>
                  <a:pt x="2835272" y="1207526"/>
                </a:lnTo>
                <a:lnTo>
                  <a:pt x="2871251" y="1194959"/>
                </a:lnTo>
                <a:lnTo>
                  <a:pt x="3022620" y="1135682"/>
                </a:lnTo>
                <a:lnTo>
                  <a:pt x="3065180" y="1117038"/>
                </a:lnTo>
                <a:lnTo>
                  <a:pt x="3135498" y="1082054"/>
                </a:lnTo>
                <a:lnTo>
                  <a:pt x="3272966" y="1007211"/>
                </a:lnTo>
                <a:cubicBezTo>
                  <a:pt x="3515712" y="869320"/>
                  <a:pt x="3743443" y="706358"/>
                  <a:pt x="3948651" y="518325"/>
                </a:cubicBezTo>
                <a:cubicBezTo>
                  <a:pt x="4053757" y="425561"/>
                  <a:pt x="4158863" y="330291"/>
                  <a:pt x="4268975" y="247557"/>
                </a:cubicBezTo>
                <a:cubicBezTo>
                  <a:pt x="4381589" y="162315"/>
                  <a:pt x="4501711" y="89609"/>
                  <a:pt x="4631843" y="36959"/>
                </a:cubicBezTo>
                <a:cubicBezTo>
                  <a:pt x="4664376" y="24424"/>
                  <a:pt x="4697535" y="12515"/>
                  <a:pt x="4731319" y="2487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E8AF10-39D5-E190-B397-EDD27C74367F}"/>
              </a:ext>
            </a:extLst>
          </p:cNvPr>
          <p:cNvSpPr txBox="1"/>
          <p:nvPr userDrawn="1"/>
        </p:nvSpPr>
        <p:spPr>
          <a:xfrm>
            <a:off x="900976" y="6353937"/>
            <a:ext cx="519502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100" b="1" dirty="0">
                <a:solidFill>
                  <a:schemeClr val="bg1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1401</a:t>
            </a:r>
            <a:r>
              <a:rPr lang="fa-IR" sz="1000" b="0" dirty="0">
                <a:solidFill>
                  <a:schemeClr val="bg1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bg1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| </a:t>
            </a:r>
            <a:r>
              <a:rPr lang="fa-IR" sz="1000" dirty="0">
                <a:solidFill>
                  <a:schemeClr val="bg1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شرکت گسترش صنایع بلوچ</a:t>
            </a:r>
            <a:endParaRPr lang="en-US" sz="1000" dirty="0">
              <a:solidFill>
                <a:schemeClr val="bg1"/>
              </a:solidFill>
              <a:latin typeface="IRANSansMobile(FaNum)" panose="020B0506030804020204" pitchFamily="34" charset="-78"/>
              <a:cs typeface="IRANSansMobile(FaNum)" panose="020B0506030804020204" pitchFamily="34" charset="-78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D31744B-4168-1D52-AE6E-7F71A5DAA8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579" y="334786"/>
            <a:ext cx="535505" cy="5244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F2B83F-E4DD-FB55-367E-10A6D3397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95" y="0"/>
            <a:ext cx="749994" cy="68580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09B7A53-25F3-A4B4-D52E-9497910BD60B}"/>
              </a:ext>
            </a:extLst>
          </p:cNvPr>
          <p:cNvSpPr txBox="1"/>
          <p:nvPr userDrawn="1"/>
        </p:nvSpPr>
        <p:spPr>
          <a:xfrm>
            <a:off x="1053376" y="6506337"/>
            <a:ext cx="519502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100" b="1" dirty="0">
                <a:solidFill>
                  <a:srgbClr val="FF0000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1401</a:t>
            </a:r>
            <a:r>
              <a:rPr lang="fa-IR" sz="10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bg1">
                    <a:lumMod val="85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| </a:t>
            </a:r>
            <a:r>
              <a:rPr lang="fa-IR" sz="1000" dirty="0">
                <a:solidFill>
                  <a:schemeClr val="bg1">
                    <a:lumMod val="65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طرح توازن سرمایه گذاری در طرح های صنعتی کشور</a:t>
            </a:r>
            <a:endParaRPr lang="en-US" sz="1000" dirty="0">
              <a:solidFill>
                <a:schemeClr val="bg1">
                  <a:lumMod val="65000"/>
                </a:schemeClr>
              </a:solidFill>
              <a:latin typeface="IRANSansMobile(FaNum)" panose="020B0506030804020204" pitchFamily="34" charset="-78"/>
              <a:cs typeface="IRANSansMobile(FaNum)" panose="020B0506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1816062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Two Content">
    <p:bg>
      <p:bgPr>
        <a:gradFill>
          <a:gsLst>
            <a:gs pos="0">
              <a:schemeClr val="tx1">
                <a:lumMod val="85000"/>
                <a:lumOff val="15000"/>
              </a:schemeClr>
            </a:gs>
            <a:gs pos="100000">
              <a:schemeClr val="tx1">
                <a:lumMod val="85000"/>
                <a:lumOff val="15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EA3D216-CD32-6BCB-8798-387B08C588A9}"/>
              </a:ext>
            </a:extLst>
          </p:cNvPr>
          <p:cNvSpPr/>
          <p:nvPr userDrawn="1"/>
        </p:nvSpPr>
        <p:spPr>
          <a:xfrm>
            <a:off x="6181724" y="0"/>
            <a:ext cx="6010275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C324230-14E7-491A-5C64-129D46A44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81724" y="22274"/>
            <a:ext cx="5997640" cy="6835726"/>
          </a:xfrm>
          <a:custGeom>
            <a:avLst/>
            <a:gdLst>
              <a:gd name="connsiteX0" fmla="*/ 0 w 9703724"/>
              <a:gd name="connsiteY0" fmla="*/ 0 h 3048000"/>
              <a:gd name="connsiteX1" fmla="*/ 9703724 w 9703724"/>
              <a:gd name="connsiteY1" fmla="*/ 0 h 3048000"/>
              <a:gd name="connsiteX2" fmla="*/ 9703724 w 9703724"/>
              <a:gd name="connsiteY2" fmla="*/ 3048000 h 3048000"/>
              <a:gd name="connsiteX3" fmla="*/ 0 w 9703724"/>
              <a:gd name="connsiteY3" fmla="*/ 3048000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03724" h="3048000">
                <a:moveTo>
                  <a:pt x="0" y="0"/>
                </a:moveTo>
                <a:lnTo>
                  <a:pt x="9703724" y="0"/>
                </a:lnTo>
                <a:lnTo>
                  <a:pt x="9703724" y="3048000"/>
                </a:lnTo>
                <a:lnTo>
                  <a:pt x="0" y="3048000"/>
                </a:lnTo>
                <a:close/>
              </a:path>
            </a:pathLst>
          </a:cu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9E8E551-EDCB-E807-AC07-2875197B20A1}"/>
              </a:ext>
            </a:extLst>
          </p:cNvPr>
          <p:cNvSpPr/>
          <p:nvPr userDrawn="1"/>
        </p:nvSpPr>
        <p:spPr>
          <a:xfrm>
            <a:off x="-596548" y="5237018"/>
            <a:ext cx="6765637" cy="1620982"/>
          </a:xfrm>
          <a:custGeom>
            <a:avLst/>
            <a:gdLst>
              <a:gd name="connsiteX0" fmla="*/ 643413 w 4742389"/>
              <a:gd name="connsiteY0" fmla="*/ 1407943 h 1526213"/>
              <a:gd name="connsiteX1" fmla="*/ 403188 w 4742389"/>
              <a:gd name="connsiteY1" fmla="*/ 1426007 h 1526213"/>
              <a:gd name="connsiteX2" fmla="*/ 603376 w 4742389"/>
              <a:gd name="connsiteY2" fmla="*/ 1410326 h 1526213"/>
              <a:gd name="connsiteX3" fmla="*/ 2316873 w 4742389"/>
              <a:gd name="connsiteY3" fmla="*/ 1406472 h 1526213"/>
              <a:gd name="connsiteX4" fmla="*/ 2292268 w 4742389"/>
              <a:gd name="connsiteY4" fmla="*/ 1414417 h 1526213"/>
              <a:gd name="connsiteX5" fmla="*/ 2070799 w 4742389"/>
              <a:gd name="connsiteY5" fmla="*/ 1474802 h 1526213"/>
              <a:gd name="connsiteX6" fmla="*/ 2094773 w 4742389"/>
              <a:gd name="connsiteY6" fmla="*/ 1479009 h 1526213"/>
              <a:gd name="connsiteX7" fmla="*/ 2107285 w 4742389"/>
              <a:gd name="connsiteY7" fmla="*/ 1481204 h 1526213"/>
              <a:gd name="connsiteX8" fmla="*/ 2117880 w 4742389"/>
              <a:gd name="connsiteY8" fmla="*/ 1483656 h 1526213"/>
              <a:gd name="connsiteX9" fmla="*/ 2315239 w 4742389"/>
              <a:gd name="connsiteY9" fmla="*/ 1425938 h 1526213"/>
              <a:gd name="connsiteX10" fmla="*/ 2347886 w 4742389"/>
              <a:gd name="connsiteY10" fmla="*/ 1414711 h 1526213"/>
              <a:gd name="connsiteX11" fmla="*/ 2328299 w 4742389"/>
              <a:gd name="connsiteY11" fmla="*/ 1409548 h 1526213"/>
              <a:gd name="connsiteX12" fmla="*/ 2322355 w 4742389"/>
              <a:gd name="connsiteY12" fmla="*/ 1407982 h 1526213"/>
              <a:gd name="connsiteX13" fmla="*/ 2271317 w 4742389"/>
              <a:gd name="connsiteY13" fmla="*/ 1393924 h 1526213"/>
              <a:gd name="connsiteX14" fmla="*/ 2070766 w 4742389"/>
              <a:gd name="connsiteY14" fmla="*/ 1448952 h 1526213"/>
              <a:gd name="connsiteX15" fmla="*/ 2003434 w 4742389"/>
              <a:gd name="connsiteY15" fmla="*/ 1463073 h 1526213"/>
              <a:gd name="connsiteX16" fmla="*/ 2007191 w 4742389"/>
              <a:gd name="connsiteY16" fmla="*/ 1463642 h 1526213"/>
              <a:gd name="connsiteX17" fmla="*/ 2059110 w 4742389"/>
              <a:gd name="connsiteY17" fmla="*/ 1472751 h 1526213"/>
              <a:gd name="connsiteX18" fmla="*/ 2291173 w 4742389"/>
              <a:gd name="connsiteY18" fmla="*/ 1409403 h 1526213"/>
              <a:gd name="connsiteX19" fmla="*/ 2307838 w 4742389"/>
              <a:gd name="connsiteY19" fmla="*/ 1403983 h 1526213"/>
              <a:gd name="connsiteX20" fmla="*/ 2378176 w 4742389"/>
              <a:gd name="connsiteY20" fmla="*/ 1386677 h 1526213"/>
              <a:gd name="connsiteX21" fmla="*/ 2329155 w 4742389"/>
              <a:gd name="connsiteY21" fmla="*/ 1402506 h 1526213"/>
              <a:gd name="connsiteX22" fmla="*/ 2358093 w 4742389"/>
              <a:gd name="connsiteY22" fmla="*/ 1411201 h 1526213"/>
              <a:gd name="connsiteX23" fmla="*/ 2407814 w 4742389"/>
              <a:gd name="connsiteY23" fmla="*/ 1394103 h 1526213"/>
              <a:gd name="connsiteX24" fmla="*/ 2233796 w 4742389"/>
              <a:gd name="connsiteY24" fmla="*/ 1383589 h 1526213"/>
              <a:gd name="connsiteX25" fmla="*/ 2052937 w 4742389"/>
              <a:gd name="connsiteY25" fmla="*/ 1428544 h 1526213"/>
              <a:gd name="connsiteX26" fmla="*/ 1931367 w 4742389"/>
              <a:gd name="connsiteY26" fmla="*/ 1452166 h 1526213"/>
              <a:gd name="connsiteX27" fmla="*/ 1989402 w 4742389"/>
              <a:gd name="connsiteY27" fmla="*/ 1460949 h 1526213"/>
              <a:gd name="connsiteX28" fmla="*/ 2070453 w 4742389"/>
              <a:gd name="connsiteY28" fmla="*/ 1443937 h 1526213"/>
              <a:gd name="connsiteX29" fmla="*/ 2261511 w 4742389"/>
              <a:gd name="connsiteY29" fmla="*/ 1391222 h 1526213"/>
              <a:gd name="connsiteX30" fmla="*/ 2329305 w 4742389"/>
              <a:gd name="connsiteY30" fmla="*/ 1378012 h 1526213"/>
              <a:gd name="connsiteX31" fmla="*/ 2283683 w 4742389"/>
              <a:gd name="connsiteY31" fmla="*/ 1390530 h 1526213"/>
              <a:gd name="connsiteX32" fmla="*/ 2320293 w 4742389"/>
              <a:gd name="connsiteY32" fmla="*/ 1399933 h 1526213"/>
              <a:gd name="connsiteX33" fmla="*/ 2368504 w 4742389"/>
              <a:gd name="connsiteY33" fmla="*/ 1384254 h 1526213"/>
              <a:gd name="connsiteX34" fmla="*/ 2365026 w 4742389"/>
              <a:gd name="connsiteY34" fmla="*/ 1383382 h 1526213"/>
              <a:gd name="connsiteX35" fmla="*/ 2195642 w 4742389"/>
              <a:gd name="connsiteY35" fmla="*/ 1373395 h 1526213"/>
              <a:gd name="connsiteX36" fmla="*/ 2036309 w 4742389"/>
              <a:gd name="connsiteY36" fmla="*/ 1407409 h 1526213"/>
              <a:gd name="connsiteX37" fmla="*/ 1849685 w 4742389"/>
              <a:gd name="connsiteY37" fmla="*/ 1439804 h 1526213"/>
              <a:gd name="connsiteX38" fmla="*/ 1914009 w 4742389"/>
              <a:gd name="connsiteY38" fmla="*/ 1449539 h 1526213"/>
              <a:gd name="connsiteX39" fmla="*/ 2051373 w 4742389"/>
              <a:gd name="connsiteY39" fmla="*/ 1422588 h 1526213"/>
              <a:gd name="connsiteX40" fmla="*/ 2222273 w 4742389"/>
              <a:gd name="connsiteY40" fmla="*/ 1380415 h 1526213"/>
              <a:gd name="connsiteX41" fmla="*/ 2222253 w 4742389"/>
              <a:gd name="connsiteY41" fmla="*/ 1380409 h 1526213"/>
              <a:gd name="connsiteX42" fmla="*/ 2287251 w 4742389"/>
              <a:gd name="connsiteY42" fmla="*/ 1370301 h 1526213"/>
              <a:gd name="connsiteX43" fmla="*/ 2245412 w 4742389"/>
              <a:gd name="connsiteY43" fmla="*/ 1380701 h 1526213"/>
              <a:gd name="connsiteX44" fmla="*/ 2273499 w 4742389"/>
              <a:gd name="connsiteY44" fmla="*/ 1387915 h 1526213"/>
              <a:gd name="connsiteX45" fmla="*/ 2316413 w 4742389"/>
              <a:gd name="connsiteY45" fmla="*/ 1376074 h 1526213"/>
              <a:gd name="connsiteX46" fmla="*/ 2314979 w 4742389"/>
              <a:gd name="connsiteY46" fmla="*/ 1375859 h 1526213"/>
              <a:gd name="connsiteX47" fmla="*/ 2436053 w 4742389"/>
              <a:gd name="connsiteY47" fmla="*/ 1367988 h 1526213"/>
              <a:gd name="connsiteX48" fmla="*/ 2389019 w 4742389"/>
              <a:gd name="connsiteY48" fmla="*/ 1383175 h 1526213"/>
              <a:gd name="connsiteX49" fmla="*/ 2408817 w 4742389"/>
              <a:gd name="connsiteY49" fmla="*/ 1387144 h 1526213"/>
              <a:gd name="connsiteX50" fmla="*/ 2415073 w 4742389"/>
              <a:gd name="connsiteY50" fmla="*/ 1388398 h 1526213"/>
              <a:gd name="connsiteX51" fmla="*/ 2420586 w 4742389"/>
              <a:gd name="connsiteY51" fmla="*/ 1389710 h 1526213"/>
              <a:gd name="connsiteX52" fmla="*/ 2468716 w 4742389"/>
              <a:gd name="connsiteY52" fmla="*/ 1373159 h 1526213"/>
              <a:gd name="connsiteX53" fmla="*/ 2154700 w 4742389"/>
              <a:gd name="connsiteY53" fmla="*/ 1363869 h 1526213"/>
              <a:gd name="connsiteX54" fmla="*/ 2023175 w 4742389"/>
              <a:gd name="connsiteY54" fmla="*/ 1388201 h 1526213"/>
              <a:gd name="connsiteX55" fmla="*/ 1759491 w 4742389"/>
              <a:gd name="connsiteY55" fmla="*/ 1427999 h 1526213"/>
              <a:gd name="connsiteX56" fmla="*/ 1808255 w 4742389"/>
              <a:gd name="connsiteY56" fmla="*/ 1433534 h 1526213"/>
              <a:gd name="connsiteX57" fmla="*/ 1834004 w 4742389"/>
              <a:gd name="connsiteY57" fmla="*/ 1437431 h 1526213"/>
              <a:gd name="connsiteX58" fmla="*/ 2035370 w 4742389"/>
              <a:gd name="connsiteY58" fmla="*/ 1402394 h 1526213"/>
              <a:gd name="connsiteX59" fmla="*/ 2184870 w 4742389"/>
              <a:gd name="connsiteY59" fmla="*/ 1370556 h 1526213"/>
              <a:gd name="connsiteX60" fmla="*/ 2180649 w 4742389"/>
              <a:gd name="connsiteY60" fmla="*/ 1369443 h 1526213"/>
              <a:gd name="connsiteX61" fmla="*/ 2174705 w 4742389"/>
              <a:gd name="connsiteY61" fmla="*/ 1367877 h 1526213"/>
              <a:gd name="connsiteX62" fmla="*/ 2247479 w 4742389"/>
              <a:gd name="connsiteY62" fmla="*/ 1362329 h 1526213"/>
              <a:gd name="connsiteX63" fmla="*/ 2207044 w 4742389"/>
              <a:gd name="connsiteY63" fmla="*/ 1370961 h 1526213"/>
              <a:gd name="connsiteX64" fmla="*/ 2218500 w 4742389"/>
              <a:gd name="connsiteY64" fmla="*/ 1373830 h 1526213"/>
              <a:gd name="connsiteX65" fmla="*/ 2224756 w 4742389"/>
              <a:gd name="connsiteY65" fmla="*/ 1375396 h 1526213"/>
              <a:gd name="connsiteX66" fmla="*/ 2233504 w 4742389"/>
              <a:gd name="connsiteY66" fmla="*/ 1377643 h 1526213"/>
              <a:gd name="connsiteX67" fmla="*/ 2274010 w 4742389"/>
              <a:gd name="connsiteY67" fmla="*/ 1367647 h 1526213"/>
              <a:gd name="connsiteX68" fmla="*/ 2257112 w 4742389"/>
              <a:gd name="connsiteY68" fmla="*/ 1364260 h 1526213"/>
              <a:gd name="connsiteX69" fmla="*/ 2389230 w 4742389"/>
              <a:gd name="connsiteY69" fmla="*/ 1361570 h 1526213"/>
              <a:gd name="connsiteX70" fmla="*/ 2344103 w 4742389"/>
              <a:gd name="connsiteY70" fmla="*/ 1373952 h 1526213"/>
              <a:gd name="connsiteX71" fmla="*/ 2359083 w 4742389"/>
              <a:gd name="connsiteY71" fmla="*/ 1377112 h 1526213"/>
              <a:gd name="connsiteX72" fmla="*/ 2365026 w 4742389"/>
              <a:gd name="connsiteY72" fmla="*/ 1378366 h 1526213"/>
              <a:gd name="connsiteX73" fmla="*/ 2378378 w 4742389"/>
              <a:gd name="connsiteY73" fmla="*/ 1381042 h 1526213"/>
              <a:gd name="connsiteX74" fmla="*/ 2424260 w 4742389"/>
              <a:gd name="connsiteY74" fmla="*/ 1366121 h 1526213"/>
              <a:gd name="connsiteX75" fmla="*/ 2407185 w 4742389"/>
              <a:gd name="connsiteY75" fmla="*/ 1363417 h 1526213"/>
              <a:gd name="connsiteX76" fmla="*/ 2341950 w 4742389"/>
              <a:gd name="connsiteY76" fmla="*/ 1356705 h 1526213"/>
              <a:gd name="connsiteX77" fmla="*/ 2304394 w 4742389"/>
              <a:gd name="connsiteY77" fmla="*/ 1366040 h 1526213"/>
              <a:gd name="connsiteX78" fmla="*/ 2304969 w 4742389"/>
              <a:gd name="connsiteY78" fmla="*/ 1366141 h 1526213"/>
              <a:gd name="connsiteX79" fmla="*/ 2317481 w 4742389"/>
              <a:gd name="connsiteY79" fmla="*/ 1368335 h 1526213"/>
              <a:gd name="connsiteX80" fmla="*/ 2332771 w 4742389"/>
              <a:gd name="connsiteY80" fmla="*/ 1371561 h 1526213"/>
              <a:gd name="connsiteX81" fmla="*/ 2374483 w 4742389"/>
              <a:gd name="connsiteY81" fmla="*/ 1360052 h 1526213"/>
              <a:gd name="connsiteX82" fmla="*/ 2114465 w 4742389"/>
              <a:gd name="connsiteY82" fmla="*/ 1355554 h 1526213"/>
              <a:gd name="connsiteX83" fmla="*/ 2012958 w 4742389"/>
              <a:gd name="connsiteY83" fmla="*/ 1370382 h 1526213"/>
              <a:gd name="connsiteX84" fmla="*/ 1652914 w 4742389"/>
              <a:gd name="connsiteY84" fmla="*/ 1415902 h 1526213"/>
              <a:gd name="connsiteX85" fmla="*/ 1740389 w 4742389"/>
              <a:gd name="connsiteY85" fmla="*/ 1425831 h 1526213"/>
              <a:gd name="connsiteX86" fmla="*/ 2022237 w 4742389"/>
              <a:gd name="connsiteY86" fmla="*/ 1383190 h 1526213"/>
              <a:gd name="connsiteX87" fmla="*/ 2141381 w 4742389"/>
              <a:gd name="connsiteY87" fmla="*/ 1361201 h 1526213"/>
              <a:gd name="connsiteX88" fmla="*/ 2124654 w 4742389"/>
              <a:gd name="connsiteY88" fmla="*/ 1357850 h 1526213"/>
              <a:gd name="connsiteX89" fmla="*/ 2205859 w 4742389"/>
              <a:gd name="connsiteY89" fmla="*/ 1354405 h 1526213"/>
              <a:gd name="connsiteX90" fmla="*/ 2167711 w 4742389"/>
              <a:gd name="connsiteY90" fmla="*/ 1361462 h 1526213"/>
              <a:gd name="connsiteX91" fmla="*/ 2174705 w 4742389"/>
              <a:gd name="connsiteY91" fmla="*/ 1362863 h 1526213"/>
              <a:gd name="connsiteX92" fmla="*/ 2195978 w 4742389"/>
              <a:gd name="connsiteY92" fmla="*/ 1368190 h 1526213"/>
              <a:gd name="connsiteX93" fmla="*/ 2235125 w 4742389"/>
              <a:gd name="connsiteY93" fmla="*/ 1359853 h 1526213"/>
              <a:gd name="connsiteX94" fmla="*/ 2227397 w 4742389"/>
              <a:gd name="connsiteY94" fmla="*/ 1358304 h 1526213"/>
              <a:gd name="connsiteX95" fmla="*/ 2214885 w 4742389"/>
              <a:gd name="connsiteY95" fmla="*/ 1355796 h 1526213"/>
              <a:gd name="connsiteX96" fmla="*/ 2295983 w 4742389"/>
              <a:gd name="connsiteY96" fmla="*/ 1351975 h 1526213"/>
              <a:gd name="connsiteX97" fmla="*/ 2263606 w 4742389"/>
              <a:gd name="connsiteY97" fmla="*/ 1358887 h 1526213"/>
              <a:gd name="connsiteX98" fmla="*/ 2290440 w 4742389"/>
              <a:gd name="connsiteY98" fmla="*/ 1363593 h 1526213"/>
              <a:gd name="connsiteX99" fmla="*/ 2325296 w 4742389"/>
              <a:gd name="connsiteY99" fmla="*/ 1354991 h 1526213"/>
              <a:gd name="connsiteX100" fmla="*/ 2495411 w 4742389"/>
              <a:gd name="connsiteY100" fmla="*/ 1348764 h 1526213"/>
              <a:gd name="connsiteX101" fmla="*/ 2495384 w 4742389"/>
              <a:gd name="connsiteY101" fmla="*/ 1348773 h 1526213"/>
              <a:gd name="connsiteX102" fmla="*/ 2490237 w 4742389"/>
              <a:gd name="connsiteY102" fmla="*/ 1350491 h 1526213"/>
              <a:gd name="connsiteX103" fmla="*/ 2447859 w 4742389"/>
              <a:gd name="connsiteY103" fmla="*/ 1364175 h 1526213"/>
              <a:gd name="connsiteX104" fmla="*/ 2480486 w 4742389"/>
              <a:gd name="connsiteY104" fmla="*/ 1369112 h 1526213"/>
              <a:gd name="connsiteX105" fmla="*/ 2512196 w 4742389"/>
              <a:gd name="connsiteY105" fmla="*/ 1358207 h 1526213"/>
              <a:gd name="connsiteX106" fmla="*/ 2528899 w 4742389"/>
              <a:gd name="connsiteY106" fmla="*/ 1351771 h 1526213"/>
              <a:gd name="connsiteX107" fmla="*/ 2165222 w 4742389"/>
              <a:gd name="connsiteY107" fmla="*/ 1348139 h 1526213"/>
              <a:gd name="connsiteX108" fmla="*/ 2128200 w 4742389"/>
              <a:gd name="connsiteY108" fmla="*/ 1353548 h 1526213"/>
              <a:gd name="connsiteX109" fmla="*/ 2154407 w 4742389"/>
              <a:gd name="connsiteY109" fmla="*/ 1358797 h 1526213"/>
              <a:gd name="connsiteX110" fmla="*/ 2190793 w 4742389"/>
              <a:gd name="connsiteY110" fmla="*/ 1352082 h 1526213"/>
              <a:gd name="connsiteX111" fmla="*/ 2076862 w 4742389"/>
              <a:gd name="connsiteY111" fmla="*/ 1347080 h 1526213"/>
              <a:gd name="connsiteX112" fmla="*/ 1608761 w 4742389"/>
              <a:gd name="connsiteY112" fmla="*/ 1395903 h 1526213"/>
              <a:gd name="connsiteX113" fmla="*/ 1516343 w 4742389"/>
              <a:gd name="connsiteY113" fmla="*/ 1404140 h 1526213"/>
              <a:gd name="connsiteX114" fmla="*/ 1553015 w 4742389"/>
              <a:gd name="connsiteY114" fmla="*/ 1407817 h 1526213"/>
              <a:gd name="connsiteX115" fmla="*/ 1559271 w 4742389"/>
              <a:gd name="connsiteY115" fmla="*/ 1408444 h 1526213"/>
              <a:gd name="connsiteX116" fmla="*/ 1609318 w 4742389"/>
              <a:gd name="connsiteY116" fmla="*/ 1410953 h 1526213"/>
              <a:gd name="connsiteX117" fmla="*/ 1631961 w 4742389"/>
              <a:gd name="connsiteY117" fmla="*/ 1413523 h 1526213"/>
              <a:gd name="connsiteX118" fmla="*/ 2012019 w 4742389"/>
              <a:gd name="connsiteY118" fmla="*/ 1365058 h 1526213"/>
              <a:gd name="connsiteX119" fmla="*/ 2098552 w 4742389"/>
              <a:gd name="connsiteY119" fmla="*/ 1351968 h 1526213"/>
              <a:gd name="connsiteX120" fmla="*/ 2246510 w 4742389"/>
              <a:gd name="connsiteY120" fmla="*/ 1346884 h 1526213"/>
              <a:gd name="connsiteX121" fmla="*/ 2221525 w 4742389"/>
              <a:gd name="connsiteY121" fmla="*/ 1351506 h 1526213"/>
              <a:gd name="connsiteX122" fmla="*/ 2250476 w 4742389"/>
              <a:gd name="connsiteY122" fmla="*/ 1356584 h 1526213"/>
              <a:gd name="connsiteX123" fmla="*/ 2279891 w 4742389"/>
              <a:gd name="connsiteY123" fmla="*/ 1350319 h 1526213"/>
              <a:gd name="connsiteX124" fmla="*/ 2450575 w 4742389"/>
              <a:gd name="connsiteY124" fmla="*/ 1344737 h 1526213"/>
              <a:gd name="connsiteX125" fmla="*/ 2403537 w 4742389"/>
              <a:gd name="connsiteY125" fmla="*/ 1357644 h 1526213"/>
              <a:gd name="connsiteX126" fmla="*/ 2409688 w 4742389"/>
              <a:gd name="connsiteY126" fmla="*/ 1358401 h 1526213"/>
              <a:gd name="connsiteX127" fmla="*/ 2435834 w 4742389"/>
              <a:gd name="connsiteY127" fmla="*/ 1362356 h 1526213"/>
              <a:gd name="connsiteX128" fmla="*/ 2481478 w 4742389"/>
              <a:gd name="connsiteY128" fmla="*/ 1347512 h 1526213"/>
              <a:gd name="connsiteX129" fmla="*/ 2203856 w 4742389"/>
              <a:gd name="connsiteY129" fmla="*/ 1342495 h 1526213"/>
              <a:gd name="connsiteX130" fmla="*/ 2182766 w 4742389"/>
              <a:gd name="connsiteY130" fmla="*/ 1345576 h 1526213"/>
              <a:gd name="connsiteX131" fmla="*/ 2204876 w 4742389"/>
              <a:gd name="connsiteY131" fmla="*/ 1348900 h 1526213"/>
              <a:gd name="connsiteX132" fmla="*/ 2206615 w 4742389"/>
              <a:gd name="connsiteY132" fmla="*/ 1349161 h 1526213"/>
              <a:gd name="connsiteX133" fmla="*/ 2228818 w 4742389"/>
              <a:gd name="connsiteY133" fmla="*/ 1345064 h 1526213"/>
              <a:gd name="connsiteX134" fmla="*/ 2125471 w 4742389"/>
              <a:gd name="connsiteY134" fmla="*/ 1342010 h 1526213"/>
              <a:gd name="connsiteX135" fmla="*/ 2092630 w 4742389"/>
              <a:gd name="connsiteY135" fmla="*/ 1345435 h 1526213"/>
              <a:gd name="connsiteX136" fmla="*/ 2112055 w 4742389"/>
              <a:gd name="connsiteY136" fmla="*/ 1349925 h 1526213"/>
              <a:gd name="connsiteX137" fmla="*/ 2144739 w 4742389"/>
              <a:gd name="connsiteY137" fmla="*/ 1344981 h 1526213"/>
              <a:gd name="connsiteX138" fmla="*/ 2129493 w 4742389"/>
              <a:gd name="connsiteY138" fmla="*/ 1342630 h 1526213"/>
              <a:gd name="connsiteX139" fmla="*/ 2406147 w 4742389"/>
              <a:gd name="connsiteY139" fmla="*/ 1340747 h 1526213"/>
              <a:gd name="connsiteX140" fmla="*/ 2359815 w 4742389"/>
              <a:gd name="connsiteY140" fmla="*/ 1352264 h 1526213"/>
              <a:gd name="connsiteX141" fmla="*/ 2389481 w 4742389"/>
              <a:gd name="connsiteY141" fmla="*/ 1355914 h 1526213"/>
              <a:gd name="connsiteX142" fmla="*/ 2435045 w 4742389"/>
              <a:gd name="connsiteY142" fmla="*/ 1343343 h 1526213"/>
              <a:gd name="connsiteX143" fmla="*/ 2039442 w 4742389"/>
              <a:gd name="connsiteY143" fmla="*/ 1338647 h 1526213"/>
              <a:gd name="connsiteX144" fmla="*/ 2002016 w 4742389"/>
              <a:gd name="connsiteY144" fmla="*/ 1341063 h 1526213"/>
              <a:gd name="connsiteX145" fmla="*/ 1604112 w 4742389"/>
              <a:gd name="connsiteY145" fmla="*/ 1370511 h 1526213"/>
              <a:gd name="connsiteX146" fmla="*/ 1284898 w 4742389"/>
              <a:gd name="connsiteY146" fmla="*/ 1393067 h 1526213"/>
              <a:gd name="connsiteX147" fmla="*/ 1307786 w 4742389"/>
              <a:gd name="connsiteY147" fmla="*/ 1393704 h 1526213"/>
              <a:gd name="connsiteX148" fmla="*/ 1409130 w 4742389"/>
              <a:gd name="connsiteY148" fmla="*/ 1398409 h 1526213"/>
              <a:gd name="connsiteX149" fmla="*/ 1486203 w 4742389"/>
              <a:gd name="connsiteY149" fmla="*/ 1402273 h 1526213"/>
              <a:gd name="connsiteX150" fmla="*/ 1608761 w 4742389"/>
              <a:gd name="connsiteY150" fmla="*/ 1390888 h 1526213"/>
              <a:gd name="connsiteX151" fmla="*/ 2057350 w 4742389"/>
              <a:gd name="connsiteY151" fmla="*/ 1342682 h 1526213"/>
              <a:gd name="connsiteX152" fmla="*/ 2358501 w 4742389"/>
              <a:gd name="connsiteY152" fmla="*/ 1338629 h 1526213"/>
              <a:gd name="connsiteX153" fmla="*/ 2318464 w 4742389"/>
              <a:gd name="connsiteY153" fmla="*/ 1347176 h 1526213"/>
              <a:gd name="connsiteX154" fmla="*/ 2344156 w 4742389"/>
              <a:gd name="connsiteY154" fmla="*/ 1350337 h 1526213"/>
              <a:gd name="connsiteX155" fmla="*/ 2386901 w 4742389"/>
              <a:gd name="connsiteY155" fmla="*/ 1339789 h 1526213"/>
              <a:gd name="connsiteX156" fmla="*/ 2162054 w 4742389"/>
              <a:gd name="connsiteY156" fmla="*/ 1338194 h 1526213"/>
              <a:gd name="connsiteX157" fmla="*/ 2145290 w 4742389"/>
              <a:gd name="connsiteY157" fmla="*/ 1339943 h 1526213"/>
              <a:gd name="connsiteX158" fmla="*/ 2161718 w 4742389"/>
              <a:gd name="connsiteY158" fmla="*/ 1342412 h 1526213"/>
              <a:gd name="connsiteX159" fmla="*/ 2178448 w 4742389"/>
              <a:gd name="connsiteY159" fmla="*/ 1339881 h 1526213"/>
              <a:gd name="connsiteX160" fmla="*/ 2303316 w 4742389"/>
              <a:gd name="connsiteY160" fmla="*/ 1336375 h 1526213"/>
              <a:gd name="connsiteX161" fmla="*/ 2274305 w 4742389"/>
              <a:gd name="connsiteY161" fmla="*/ 1341742 h 1526213"/>
              <a:gd name="connsiteX162" fmla="*/ 2303371 w 4742389"/>
              <a:gd name="connsiteY162" fmla="*/ 1345319 h 1526213"/>
              <a:gd name="connsiteX163" fmla="*/ 2338599 w 4742389"/>
              <a:gd name="connsiteY163" fmla="*/ 1337816 h 1526213"/>
              <a:gd name="connsiteX164" fmla="*/ 2084118 w 4742389"/>
              <a:gd name="connsiteY164" fmla="*/ 1335762 h 1526213"/>
              <a:gd name="connsiteX165" fmla="*/ 2058060 w 4742389"/>
              <a:gd name="connsiteY165" fmla="*/ 1337445 h 1526213"/>
              <a:gd name="connsiteX166" fmla="*/ 2073303 w 4742389"/>
              <a:gd name="connsiteY166" fmla="*/ 1340968 h 1526213"/>
              <a:gd name="connsiteX167" fmla="*/ 2099804 w 4742389"/>
              <a:gd name="connsiteY167" fmla="*/ 1338120 h 1526213"/>
              <a:gd name="connsiteX168" fmla="*/ 2258325 w 4742389"/>
              <a:gd name="connsiteY168" fmla="*/ 1334538 h 1526213"/>
              <a:gd name="connsiteX169" fmla="*/ 2238863 w 4742389"/>
              <a:gd name="connsiteY169" fmla="*/ 1337381 h 1526213"/>
              <a:gd name="connsiteX170" fmla="*/ 2257812 w 4742389"/>
              <a:gd name="connsiteY170" fmla="*/ 1339713 h 1526213"/>
              <a:gd name="connsiteX171" fmla="*/ 2280863 w 4742389"/>
              <a:gd name="connsiteY171" fmla="*/ 1335459 h 1526213"/>
              <a:gd name="connsiteX172" fmla="*/ 2117484 w 4742389"/>
              <a:gd name="connsiteY172" fmla="*/ 1333608 h 1526213"/>
              <a:gd name="connsiteX173" fmla="*/ 2108922 w 4742389"/>
              <a:gd name="connsiteY173" fmla="*/ 1334161 h 1526213"/>
              <a:gd name="connsiteX174" fmla="*/ 2117294 w 4742389"/>
              <a:gd name="connsiteY174" fmla="*/ 1335734 h 1526213"/>
              <a:gd name="connsiteX175" fmla="*/ 2119259 w 4742389"/>
              <a:gd name="connsiteY175" fmla="*/ 1336030 h 1526213"/>
              <a:gd name="connsiteX176" fmla="*/ 2129903 w 4742389"/>
              <a:gd name="connsiteY176" fmla="*/ 1334886 h 1526213"/>
              <a:gd name="connsiteX177" fmla="*/ 2214330 w 4742389"/>
              <a:gd name="connsiteY177" fmla="*/ 1332742 h 1526213"/>
              <a:gd name="connsiteX178" fmla="*/ 2206623 w 4742389"/>
              <a:gd name="connsiteY178" fmla="*/ 1333546 h 1526213"/>
              <a:gd name="connsiteX179" fmla="*/ 2210301 w 4742389"/>
              <a:gd name="connsiteY179" fmla="*/ 1333867 h 1526213"/>
              <a:gd name="connsiteX180" fmla="*/ 2214659 w 4742389"/>
              <a:gd name="connsiteY180" fmla="*/ 1334403 h 1526213"/>
              <a:gd name="connsiteX181" fmla="*/ 2223238 w 4742389"/>
              <a:gd name="connsiteY181" fmla="*/ 1333105 h 1526213"/>
              <a:gd name="connsiteX182" fmla="*/ 2043194 w 4742389"/>
              <a:gd name="connsiteY182" fmla="*/ 1329610 h 1526213"/>
              <a:gd name="connsiteX183" fmla="*/ 2024364 w 4742389"/>
              <a:gd name="connsiteY183" fmla="*/ 1329818 h 1526213"/>
              <a:gd name="connsiteX184" fmla="*/ 2027055 w 4742389"/>
              <a:gd name="connsiteY184" fmla="*/ 1330278 h 1526213"/>
              <a:gd name="connsiteX185" fmla="*/ 2041108 w 4742389"/>
              <a:gd name="connsiteY185" fmla="*/ 1333527 h 1526213"/>
              <a:gd name="connsiteX186" fmla="*/ 2060792 w 4742389"/>
              <a:gd name="connsiteY186" fmla="*/ 1332256 h 1526213"/>
              <a:gd name="connsiteX187" fmla="*/ 2556751 w 4742389"/>
              <a:gd name="connsiteY187" fmla="*/ 1328281 h 1526213"/>
              <a:gd name="connsiteX188" fmla="*/ 2531411 w 4742389"/>
              <a:gd name="connsiteY188" fmla="*/ 1336743 h 1526213"/>
              <a:gd name="connsiteX189" fmla="*/ 2511183 w 4742389"/>
              <a:gd name="connsiteY189" fmla="*/ 1343497 h 1526213"/>
              <a:gd name="connsiteX190" fmla="*/ 2544027 w 4742389"/>
              <a:gd name="connsiteY190" fmla="*/ 1345942 h 1526213"/>
              <a:gd name="connsiteX191" fmla="*/ 2568621 w 4742389"/>
              <a:gd name="connsiteY191" fmla="*/ 1336466 h 1526213"/>
              <a:gd name="connsiteX192" fmla="*/ 2588499 w 4742389"/>
              <a:gd name="connsiteY192" fmla="*/ 1328806 h 1526213"/>
              <a:gd name="connsiteX193" fmla="*/ 2508372 w 4742389"/>
              <a:gd name="connsiteY193" fmla="*/ 1327480 h 1526213"/>
              <a:gd name="connsiteX194" fmla="*/ 2508269 w 4742389"/>
              <a:gd name="connsiteY194" fmla="*/ 1327512 h 1526213"/>
              <a:gd name="connsiteX195" fmla="*/ 2467095 w 4742389"/>
              <a:gd name="connsiteY195" fmla="*/ 1340204 h 1526213"/>
              <a:gd name="connsiteX196" fmla="*/ 2467064 w 4742389"/>
              <a:gd name="connsiteY196" fmla="*/ 1340213 h 1526213"/>
              <a:gd name="connsiteX197" fmla="*/ 2496859 w 4742389"/>
              <a:gd name="connsiteY197" fmla="*/ 1342431 h 1526213"/>
              <a:gd name="connsiteX198" fmla="*/ 2540061 w 4742389"/>
              <a:gd name="connsiteY198" fmla="*/ 1328005 h 1526213"/>
              <a:gd name="connsiteX199" fmla="*/ 2460291 w 4742389"/>
              <a:gd name="connsiteY199" fmla="*/ 1326684 h 1526213"/>
              <a:gd name="connsiteX200" fmla="*/ 2447701 w 4742389"/>
              <a:gd name="connsiteY200" fmla="*/ 1330418 h 1526213"/>
              <a:gd name="connsiteX201" fmla="*/ 2421841 w 4742389"/>
              <a:gd name="connsiteY201" fmla="*/ 1336846 h 1526213"/>
              <a:gd name="connsiteX202" fmla="*/ 2450782 w 4742389"/>
              <a:gd name="connsiteY202" fmla="*/ 1339001 h 1526213"/>
              <a:gd name="connsiteX203" fmla="*/ 2464592 w 4742389"/>
              <a:gd name="connsiteY203" fmla="*/ 1335190 h 1526213"/>
              <a:gd name="connsiteX204" fmla="*/ 2490560 w 4742389"/>
              <a:gd name="connsiteY204" fmla="*/ 1327185 h 1526213"/>
              <a:gd name="connsiteX205" fmla="*/ 2329673 w 4742389"/>
              <a:gd name="connsiteY205" fmla="*/ 1326450 h 1526213"/>
              <a:gd name="connsiteX206" fmla="*/ 2312386 w 4742389"/>
              <a:gd name="connsiteY206" fmla="*/ 1326641 h 1526213"/>
              <a:gd name="connsiteX207" fmla="*/ 2288043 w 4742389"/>
              <a:gd name="connsiteY207" fmla="*/ 1330197 h 1526213"/>
              <a:gd name="connsiteX208" fmla="*/ 2305151 w 4742389"/>
              <a:gd name="connsiteY208" fmla="*/ 1330976 h 1526213"/>
              <a:gd name="connsiteX209" fmla="*/ 2417751 w 4742389"/>
              <a:gd name="connsiteY209" fmla="*/ 1325980 h 1526213"/>
              <a:gd name="connsiteX210" fmla="*/ 2378665 w 4742389"/>
              <a:gd name="connsiteY210" fmla="*/ 1334324 h 1526213"/>
              <a:gd name="connsiteX211" fmla="*/ 2402616 w 4742389"/>
              <a:gd name="connsiteY211" fmla="*/ 1335415 h 1526213"/>
              <a:gd name="connsiteX212" fmla="*/ 2404158 w 4742389"/>
              <a:gd name="connsiteY212" fmla="*/ 1335530 h 1526213"/>
              <a:gd name="connsiteX213" fmla="*/ 2441278 w 4742389"/>
              <a:gd name="connsiteY213" fmla="*/ 1326370 h 1526213"/>
              <a:gd name="connsiteX214" fmla="*/ 2395372 w 4742389"/>
              <a:gd name="connsiteY214" fmla="*/ 1325725 h 1526213"/>
              <a:gd name="connsiteX215" fmla="*/ 2358699 w 4742389"/>
              <a:gd name="connsiteY215" fmla="*/ 1326130 h 1526213"/>
              <a:gd name="connsiteX216" fmla="*/ 2327099 w 4742389"/>
              <a:gd name="connsiteY216" fmla="*/ 1331976 h 1526213"/>
              <a:gd name="connsiteX217" fmla="*/ 2359165 w 4742389"/>
              <a:gd name="connsiteY217" fmla="*/ 1333436 h 1526213"/>
              <a:gd name="connsiteX218" fmla="*/ 1990882 w 4742389"/>
              <a:gd name="connsiteY218" fmla="*/ 1324092 h 1526213"/>
              <a:gd name="connsiteX219" fmla="*/ 1995991 w 4742389"/>
              <a:gd name="connsiteY219" fmla="*/ 1324966 h 1526213"/>
              <a:gd name="connsiteX220" fmla="*/ 2001654 w 4742389"/>
              <a:gd name="connsiteY220" fmla="*/ 1324738 h 1526213"/>
              <a:gd name="connsiteX221" fmla="*/ 2007341 w 4742389"/>
              <a:gd name="connsiteY221" fmla="*/ 1324644 h 1526213"/>
              <a:gd name="connsiteX222" fmla="*/ 2002542 w 4742389"/>
              <a:gd name="connsiteY222" fmla="*/ 1324129 h 1526213"/>
              <a:gd name="connsiteX223" fmla="*/ 2384183 w 4742389"/>
              <a:gd name="connsiteY223" fmla="*/ 1316390 h 1526213"/>
              <a:gd name="connsiteX224" fmla="*/ 2381275 w 4742389"/>
              <a:gd name="connsiteY224" fmla="*/ 1316577 h 1526213"/>
              <a:gd name="connsiteX225" fmla="*/ 2366770 w 4742389"/>
              <a:gd name="connsiteY225" fmla="*/ 1318696 h 1526213"/>
              <a:gd name="connsiteX226" fmla="*/ 2372170 w 4742389"/>
              <a:gd name="connsiteY226" fmla="*/ 1318607 h 1526213"/>
              <a:gd name="connsiteX227" fmla="*/ 2451213 w 4742389"/>
              <a:gd name="connsiteY227" fmla="*/ 1313030 h 1526213"/>
              <a:gd name="connsiteX228" fmla="*/ 2421664 w 4742389"/>
              <a:gd name="connsiteY228" fmla="*/ 1314380 h 1526213"/>
              <a:gd name="connsiteX229" fmla="*/ 2417617 w 4742389"/>
              <a:gd name="connsiteY229" fmla="*/ 1315230 h 1526213"/>
              <a:gd name="connsiteX230" fmla="*/ 2401604 w 4742389"/>
              <a:gd name="connsiteY230" fmla="*/ 1318193 h 1526213"/>
              <a:gd name="connsiteX231" fmla="*/ 2428366 w 4742389"/>
              <a:gd name="connsiteY231" fmla="*/ 1318699 h 1526213"/>
              <a:gd name="connsiteX232" fmla="*/ 2429812 w 4742389"/>
              <a:gd name="connsiteY232" fmla="*/ 1318391 h 1526213"/>
              <a:gd name="connsiteX233" fmla="*/ 2492367 w 4742389"/>
              <a:gd name="connsiteY233" fmla="*/ 1311149 h 1526213"/>
              <a:gd name="connsiteX234" fmla="*/ 2475699 w 4742389"/>
              <a:gd name="connsiteY234" fmla="*/ 1311911 h 1526213"/>
              <a:gd name="connsiteX235" fmla="*/ 2447182 w 4742389"/>
              <a:gd name="connsiteY235" fmla="*/ 1319055 h 1526213"/>
              <a:gd name="connsiteX236" fmla="*/ 2465084 w 4742389"/>
              <a:gd name="connsiteY236" fmla="*/ 1319393 h 1526213"/>
              <a:gd name="connsiteX237" fmla="*/ 2551323 w 4742389"/>
              <a:gd name="connsiteY237" fmla="*/ 1308454 h 1526213"/>
              <a:gd name="connsiteX238" fmla="*/ 2516377 w 4742389"/>
              <a:gd name="connsiteY238" fmla="*/ 1310052 h 1526213"/>
              <a:gd name="connsiteX239" fmla="*/ 2483691 w 4742389"/>
              <a:gd name="connsiteY239" fmla="*/ 1319745 h 1526213"/>
              <a:gd name="connsiteX240" fmla="*/ 2512904 w 4742389"/>
              <a:gd name="connsiteY240" fmla="*/ 1320298 h 1526213"/>
              <a:gd name="connsiteX241" fmla="*/ 2521016 w 4742389"/>
              <a:gd name="connsiteY241" fmla="*/ 1317797 h 1526213"/>
              <a:gd name="connsiteX242" fmla="*/ 2549989 w 4742389"/>
              <a:gd name="connsiteY242" fmla="*/ 1308865 h 1526213"/>
              <a:gd name="connsiteX243" fmla="*/ 2604968 w 4742389"/>
              <a:gd name="connsiteY243" fmla="*/ 1306003 h 1526213"/>
              <a:gd name="connsiteX244" fmla="*/ 2572584 w 4742389"/>
              <a:gd name="connsiteY244" fmla="*/ 1307483 h 1526213"/>
              <a:gd name="connsiteX245" fmla="*/ 2564691 w 4742389"/>
              <a:gd name="connsiteY245" fmla="*/ 1310119 h 1526213"/>
              <a:gd name="connsiteX246" fmla="*/ 2530587 w 4742389"/>
              <a:gd name="connsiteY246" fmla="*/ 1320632 h 1526213"/>
              <a:gd name="connsiteX247" fmla="*/ 2560448 w 4742389"/>
              <a:gd name="connsiteY247" fmla="*/ 1321197 h 1526213"/>
              <a:gd name="connsiteX248" fmla="*/ 2573132 w 4742389"/>
              <a:gd name="connsiteY248" fmla="*/ 1316961 h 1526213"/>
              <a:gd name="connsiteX249" fmla="*/ 2585331 w 4742389"/>
              <a:gd name="connsiteY249" fmla="*/ 1312888 h 1526213"/>
              <a:gd name="connsiteX250" fmla="*/ 2653426 w 4742389"/>
              <a:gd name="connsiteY250" fmla="*/ 1303788 h 1526213"/>
              <a:gd name="connsiteX251" fmla="*/ 2624288 w 4742389"/>
              <a:gd name="connsiteY251" fmla="*/ 1305120 h 1526213"/>
              <a:gd name="connsiteX252" fmla="*/ 2587833 w 4742389"/>
              <a:gd name="connsiteY252" fmla="*/ 1317902 h 1526213"/>
              <a:gd name="connsiteX253" fmla="*/ 2577026 w 4742389"/>
              <a:gd name="connsiteY253" fmla="*/ 1321510 h 1526213"/>
              <a:gd name="connsiteX254" fmla="*/ 2606011 w 4742389"/>
              <a:gd name="connsiteY254" fmla="*/ 1322059 h 1526213"/>
              <a:gd name="connsiteX255" fmla="*/ 2609795 w 4742389"/>
              <a:gd name="connsiteY255" fmla="*/ 1320600 h 1526213"/>
              <a:gd name="connsiteX256" fmla="*/ 2488093 w 4742389"/>
              <a:gd name="connsiteY256" fmla="*/ 1303682 h 1526213"/>
              <a:gd name="connsiteX257" fmla="*/ 2455475 w 4742389"/>
              <a:gd name="connsiteY257" fmla="*/ 1307276 h 1526213"/>
              <a:gd name="connsiteX258" fmla="*/ 2454047 w 4742389"/>
              <a:gd name="connsiteY258" fmla="*/ 1307576 h 1526213"/>
              <a:gd name="connsiteX259" fmla="*/ 2477878 w 4742389"/>
              <a:gd name="connsiteY259" fmla="*/ 1306350 h 1526213"/>
              <a:gd name="connsiteX260" fmla="*/ 2479861 w 4742389"/>
              <a:gd name="connsiteY260" fmla="*/ 1305853 h 1526213"/>
              <a:gd name="connsiteX261" fmla="*/ 2533705 w 4742389"/>
              <a:gd name="connsiteY261" fmla="*/ 1298657 h 1526213"/>
              <a:gd name="connsiteX262" fmla="*/ 2524604 w 4742389"/>
              <a:gd name="connsiteY262" fmla="*/ 1299659 h 1526213"/>
              <a:gd name="connsiteX263" fmla="*/ 2503073 w 4742389"/>
              <a:gd name="connsiteY263" fmla="*/ 1305053 h 1526213"/>
              <a:gd name="connsiteX264" fmla="*/ 2514481 w 4742389"/>
              <a:gd name="connsiteY264" fmla="*/ 1304466 h 1526213"/>
              <a:gd name="connsiteX265" fmla="*/ 2605028 w 4742389"/>
              <a:gd name="connsiteY265" fmla="*/ 1290798 h 1526213"/>
              <a:gd name="connsiteX266" fmla="*/ 2567269 w 4742389"/>
              <a:gd name="connsiteY266" fmla="*/ 1294959 h 1526213"/>
              <a:gd name="connsiteX267" fmla="*/ 2539563 w 4742389"/>
              <a:gd name="connsiteY267" fmla="*/ 1303175 h 1526213"/>
              <a:gd name="connsiteX268" fmla="*/ 2573141 w 4742389"/>
              <a:gd name="connsiteY268" fmla="*/ 1301447 h 1526213"/>
              <a:gd name="connsiteX269" fmla="*/ 2660687 w 4742389"/>
              <a:gd name="connsiteY269" fmla="*/ 1284666 h 1526213"/>
              <a:gd name="connsiteX270" fmla="*/ 2631170 w 4742389"/>
              <a:gd name="connsiteY270" fmla="*/ 1287918 h 1526213"/>
              <a:gd name="connsiteX271" fmla="*/ 2593847 w 4742389"/>
              <a:gd name="connsiteY271" fmla="*/ 1300382 h 1526213"/>
              <a:gd name="connsiteX272" fmla="*/ 2625671 w 4742389"/>
              <a:gd name="connsiteY272" fmla="*/ 1298744 h 1526213"/>
              <a:gd name="connsiteX273" fmla="*/ 2635381 w 4742389"/>
              <a:gd name="connsiteY273" fmla="*/ 1295340 h 1526213"/>
              <a:gd name="connsiteX274" fmla="*/ 2718032 w 4742389"/>
              <a:gd name="connsiteY274" fmla="*/ 1278348 h 1526213"/>
              <a:gd name="connsiteX275" fmla="*/ 2688577 w 4742389"/>
              <a:gd name="connsiteY275" fmla="*/ 1281593 h 1526213"/>
              <a:gd name="connsiteX276" fmla="*/ 2685430 w 4742389"/>
              <a:gd name="connsiteY276" fmla="*/ 1282805 h 1526213"/>
              <a:gd name="connsiteX277" fmla="*/ 2644928 w 4742389"/>
              <a:gd name="connsiteY277" fmla="*/ 1297753 h 1526213"/>
              <a:gd name="connsiteX278" fmla="*/ 2672812 w 4742389"/>
              <a:gd name="connsiteY278" fmla="*/ 1296318 h 1526213"/>
              <a:gd name="connsiteX279" fmla="*/ 2707393 w 4742389"/>
              <a:gd name="connsiteY279" fmla="*/ 1282993 h 1526213"/>
              <a:gd name="connsiteX280" fmla="*/ 2664685 w 4742389"/>
              <a:gd name="connsiteY280" fmla="*/ 1270749 h 1526213"/>
              <a:gd name="connsiteX281" fmla="*/ 2629561 w 4742389"/>
              <a:gd name="connsiteY281" fmla="*/ 1276485 h 1526213"/>
              <a:gd name="connsiteX282" fmla="*/ 2605034 w 4742389"/>
              <a:gd name="connsiteY282" fmla="*/ 1283759 h 1526213"/>
              <a:gd name="connsiteX283" fmla="*/ 2636153 w 4742389"/>
              <a:gd name="connsiteY283" fmla="*/ 1280404 h 1526213"/>
              <a:gd name="connsiteX284" fmla="*/ 2659785 w 4742389"/>
              <a:gd name="connsiteY284" fmla="*/ 1272512 h 1526213"/>
              <a:gd name="connsiteX285" fmla="*/ 2721202 w 4742389"/>
              <a:gd name="connsiteY285" fmla="*/ 1261521 h 1526213"/>
              <a:gd name="connsiteX286" fmla="*/ 2699701 w 4742389"/>
              <a:gd name="connsiteY286" fmla="*/ 1265032 h 1526213"/>
              <a:gd name="connsiteX287" fmla="*/ 2662287 w 4742389"/>
              <a:gd name="connsiteY287" fmla="*/ 1277526 h 1526213"/>
              <a:gd name="connsiteX288" fmla="*/ 2662020 w 4742389"/>
              <a:gd name="connsiteY288" fmla="*/ 1277615 h 1526213"/>
              <a:gd name="connsiteX289" fmla="*/ 2682683 w 4742389"/>
              <a:gd name="connsiteY289" fmla="*/ 1275388 h 1526213"/>
              <a:gd name="connsiteX290" fmla="*/ 2682927 w 4742389"/>
              <a:gd name="connsiteY290" fmla="*/ 1275285 h 1526213"/>
              <a:gd name="connsiteX291" fmla="*/ 2714384 w 4742389"/>
              <a:gd name="connsiteY291" fmla="*/ 1252876 h 1526213"/>
              <a:gd name="connsiteX292" fmla="*/ 2705116 w 4742389"/>
              <a:gd name="connsiteY292" fmla="*/ 1254824 h 1526213"/>
              <a:gd name="connsiteX293" fmla="*/ 2681292 w 4742389"/>
              <a:gd name="connsiteY293" fmla="*/ 1261251 h 1526213"/>
              <a:gd name="connsiteX294" fmla="*/ 2699013 w 4742389"/>
              <a:gd name="connsiteY294" fmla="*/ 1258404 h 1526213"/>
              <a:gd name="connsiteX295" fmla="*/ 2777684 w 4742389"/>
              <a:gd name="connsiteY295" fmla="*/ 1252298 h 1526213"/>
              <a:gd name="connsiteX296" fmla="*/ 2754993 w 4742389"/>
              <a:gd name="connsiteY296" fmla="*/ 1256003 h 1526213"/>
              <a:gd name="connsiteX297" fmla="*/ 2726604 w 4742389"/>
              <a:gd name="connsiteY297" fmla="*/ 1266942 h 1526213"/>
              <a:gd name="connsiteX298" fmla="*/ 2713229 w 4742389"/>
              <a:gd name="connsiteY298" fmla="*/ 1272095 h 1526213"/>
              <a:gd name="connsiteX299" fmla="*/ 2738617 w 4742389"/>
              <a:gd name="connsiteY299" fmla="*/ 1269358 h 1526213"/>
              <a:gd name="connsiteX300" fmla="*/ 2763818 w 4742389"/>
              <a:gd name="connsiteY300" fmla="*/ 1258353 h 1526213"/>
              <a:gd name="connsiteX301" fmla="*/ 2786235 w 4742389"/>
              <a:gd name="connsiteY301" fmla="*/ 1237780 h 1526213"/>
              <a:gd name="connsiteX302" fmla="*/ 2770055 w 4742389"/>
              <a:gd name="connsiteY302" fmla="*/ 1241179 h 1526213"/>
              <a:gd name="connsiteX303" fmla="*/ 2764899 w 4742389"/>
              <a:gd name="connsiteY303" fmla="*/ 1243082 h 1526213"/>
              <a:gd name="connsiteX304" fmla="*/ 2759884 w 4742389"/>
              <a:gd name="connsiteY304" fmla="*/ 1244933 h 1526213"/>
              <a:gd name="connsiteX305" fmla="*/ 2738576 w 4742389"/>
              <a:gd name="connsiteY305" fmla="*/ 1252049 h 1526213"/>
              <a:gd name="connsiteX306" fmla="*/ 2754778 w 4742389"/>
              <a:gd name="connsiteY306" fmla="*/ 1249447 h 1526213"/>
              <a:gd name="connsiteX307" fmla="*/ 2768325 w 4742389"/>
              <a:gd name="connsiteY307" fmla="*/ 1244575 h 1526213"/>
              <a:gd name="connsiteX308" fmla="*/ 2780524 w 4742389"/>
              <a:gd name="connsiteY308" fmla="*/ 1240188 h 1526213"/>
              <a:gd name="connsiteX309" fmla="*/ 2841726 w 4742389"/>
              <a:gd name="connsiteY309" fmla="*/ 1224878 h 1526213"/>
              <a:gd name="connsiteX310" fmla="*/ 2815804 w 4742389"/>
              <a:gd name="connsiteY310" fmla="*/ 1231377 h 1526213"/>
              <a:gd name="connsiteX311" fmla="*/ 2784148 w 4742389"/>
              <a:gd name="connsiteY311" fmla="*/ 1244729 h 1526213"/>
              <a:gd name="connsiteX312" fmla="*/ 2801257 w 4742389"/>
              <a:gd name="connsiteY312" fmla="*/ 1241981 h 1526213"/>
              <a:gd name="connsiteX313" fmla="*/ 2801350 w 4742389"/>
              <a:gd name="connsiteY313" fmla="*/ 1241963 h 1526213"/>
              <a:gd name="connsiteX314" fmla="*/ 2803467 w 4742389"/>
              <a:gd name="connsiteY314" fmla="*/ 1241039 h 1526213"/>
              <a:gd name="connsiteX315" fmla="*/ 2804992 w 4742389"/>
              <a:gd name="connsiteY315" fmla="*/ 1240373 h 1526213"/>
              <a:gd name="connsiteX316" fmla="*/ 2818081 w 4742389"/>
              <a:gd name="connsiteY316" fmla="*/ 1224347 h 1526213"/>
              <a:gd name="connsiteX317" fmla="*/ 2809074 w 4742389"/>
              <a:gd name="connsiteY317" fmla="*/ 1226777 h 1526213"/>
              <a:gd name="connsiteX318" fmla="*/ 2806401 w 4742389"/>
              <a:gd name="connsiteY318" fmla="*/ 1227763 h 1526213"/>
              <a:gd name="connsiteX319" fmla="*/ 2808931 w 4742389"/>
              <a:gd name="connsiteY319" fmla="*/ 1227227 h 1526213"/>
              <a:gd name="connsiteX320" fmla="*/ 2814340 w 4742389"/>
              <a:gd name="connsiteY320" fmla="*/ 1225925 h 1526213"/>
              <a:gd name="connsiteX321" fmla="*/ 2887025 w 4742389"/>
              <a:gd name="connsiteY321" fmla="*/ 1203951 h 1526213"/>
              <a:gd name="connsiteX322" fmla="*/ 2865952 w 4742389"/>
              <a:gd name="connsiteY322" fmla="*/ 1210224 h 1526213"/>
              <a:gd name="connsiteX323" fmla="*/ 2847860 w 4742389"/>
              <a:gd name="connsiteY323" fmla="*/ 1217855 h 1526213"/>
              <a:gd name="connsiteX324" fmla="*/ 2867883 w 4742389"/>
              <a:gd name="connsiteY324" fmla="*/ 1213035 h 1526213"/>
              <a:gd name="connsiteX325" fmla="*/ 2880030 w 4742389"/>
              <a:gd name="connsiteY325" fmla="*/ 1207271 h 1526213"/>
              <a:gd name="connsiteX326" fmla="*/ 2935978 w 4742389"/>
              <a:gd name="connsiteY326" fmla="*/ 1180577 h 1526213"/>
              <a:gd name="connsiteX327" fmla="*/ 2930627 w 4742389"/>
              <a:gd name="connsiteY327" fmla="*/ 1182438 h 1526213"/>
              <a:gd name="connsiteX328" fmla="*/ 2923762 w 4742389"/>
              <a:gd name="connsiteY328" fmla="*/ 1185400 h 1526213"/>
              <a:gd name="connsiteX329" fmla="*/ 2929226 w 4742389"/>
              <a:gd name="connsiteY329" fmla="*/ 1183808 h 1526213"/>
              <a:gd name="connsiteX330" fmla="*/ 4742389 w 4742389"/>
              <a:gd name="connsiteY330" fmla="*/ 0 h 1526213"/>
              <a:gd name="connsiteX331" fmla="*/ 4742389 w 4742389"/>
              <a:gd name="connsiteY331" fmla="*/ 9182 h 1526213"/>
              <a:gd name="connsiteX332" fmla="*/ 4733821 w 4742389"/>
              <a:gd name="connsiteY332" fmla="*/ 11262 h 1526213"/>
              <a:gd name="connsiteX333" fmla="*/ 4636847 w 4742389"/>
              <a:gd name="connsiteY333" fmla="*/ 46988 h 1526213"/>
              <a:gd name="connsiteX334" fmla="*/ 4273980 w 4742389"/>
              <a:gd name="connsiteY334" fmla="*/ 252571 h 1526213"/>
              <a:gd name="connsiteX335" fmla="*/ 3953656 w 4742389"/>
              <a:gd name="connsiteY335" fmla="*/ 523339 h 1526213"/>
              <a:gd name="connsiteX336" fmla="*/ 3876077 w 4742389"/>
              <a:gd name="connsiteY336" fmla="*/ 593538 h 1526213"/>
              <a:gd name="connsiteX337" fmla="*/ 3836037 w 4742389"/>
              <a:gd name="connsiteY337" fmla="*/ 626130 h 1526213"/>
              <a:gd name="connsiteX338" fmla="*/ 3795996 w 4742389"/>
              <a:gd name="connsiteY338" fmla="*/ 661230 h 1526213"/>
              <a:gd name="connsiteX339" fmla="*/ 3628326 w 4742389"/>
              <a:gd name="connsiteY339" fmla="*/ 789093 h 1526213"/>
              <a:gd name="connsiteX340" fmla="*/ 3455651 w 4742389"/>
              <a:gd name="connsiteY340" fmla="*/ 905673 h 1526213"/>
              <a:gd name="connsiteX341" fmla="*/ 3335376 w 4742389"/>
              <a:gd name="connsiteY341" fmla="*/ 978473 h 1526213"/>
              <a:gd name="connsiteX342" fmla="*/ 3432730 w 4742389"/>
              <a:gd name="connsiteY342" fmla="*/ 925262 h 1526213"/>
              <a:gd name="connsiteX343" fmla="*/ 3608841 w 4742389"/>
              <a:gd name="connsiteY343" fmla="*/ 816526 h 1526213"/>
              <a:gd name="connsiteX344" fmla="*/ 3776507 w 4742389"/>
              <a:gd name="connsiteY344" fmla="*/ 696196 h 1526213"/>
              <a:gd name="connsiteX345" fmla="*/ 3941670 w 4742389"/>
              <a:gd name="connsiteY345" fmla="*/ 568345 h 1526213"/>
              <a:gd name="connsiteX346" fmla="*/ 4104331 w 4742389"/>
              <a:gd name="connsiteY346" fmla="*/ 443001 h 1526213"/>
              <a:gd name="connsiteX347" fmla="*/ 4274499 w 4742389"/>
              <a:gd name="connsiteY347" fmla="*/ 325178 h 1526213"/>
              <a:gd name="connsiteX348" fmla="*/ 4652372 w 4742389"/>
              <a:gd name="connsiteY348" fmla="*/ 149697 h 1526213"/>
              <a:gd name="connsiteX349" fmla="*/ 4742389 w 4742389"/>
              <a:gd name="connsiteY349" fmla="*/ 128066 h 1526213"/>
              <a:gd name="connsiteX350" fmla="*/ 4742389 w 4742389"/>
              <a:gd name="connsiteY350" fmla="*/ 138430 h 1526213"/>
              <a:gd name="connsiteX351" fmla="*/ 4654875 w 4742389"/>
              <a:gd name="connsiteY351" fmla="*/ 159724 h 1526213"/>
              <a:gd name="connsiteX352" fmla="*/ 4279504 w 4742389"/>
              <a:gd name="connsiteY352" fmla="*/ 332699 h 1526213"/>
              <a:gd name="connsiteX353" fmla="*/ 4109336 w 4742389"/>
              <a:gd name="connsiteY353" fmla="*/ 448015 h 1526213"/>
              <a:gd name="connsiteX354" fmla="*/ 3946675 w 4742389"/>
              <a:gd name="connsiteY354" fmla="*/ 575866 h 1526213"/>
              <a:gd name="connsiteX355" fmla="*/ 3781512 w 4742389"/>
              <a:gd name="connsiteY355" fmla="*/ 703717 h 1526213"/>
              <a:gd name="connsiteX356" fmla="*/ 3611344 w 4742389"/>
              <a:gd name="connsiteY356" fmla="*/ 821540 h 1526213"/>
              <a:gd name="connsiteX357" fmla="*/ 3253491 w 4742389"/>
              <a:gd name="connsiteY357" fmla="*/ 1032117 h 1526213"/>
              <a:gd name="connsiteX358" fmla="*/ 3191695 w 4742389"/>
              <a:gd name="connsiteY358" fmla="*/ 1062445 h 1526213"/>
              <a:gd name="connsiteX359" fmla="*/ 3232851 w 4742389"/>
              <a:gd name="connsiteY359" fmla="*/ 1044362 h 1526213"/>
              <a:gd name="connsiteX360" fmla="*/ 3593207 w 4742389"/>
              <a:gd name="connsiteY360" fmla="*/ 853819 h 1526213"/>
              <a:gd name="connsiteX361" fmla="*/ 3765877 w 4742389"/>
              <a:gd name="connsiteY361" fmla="*/ 743505 h 1526213"/>
              <a:gd name="connsiteX362" fmla="*/ 3936045 w 4742389"/>
              <a:gd name="connsiteY362" fmla="*/ 628177 h 1526213"/>
              <a:gd name="connsiteX363" fmla="*/ 4283889 w 4742389"/>
              <a:gd name="connsiteY363" fmla="*/ 410056 h 1526213"/>
              <a:gd name="connsiteX364" fmla="*/ 4671771 w 4742389"/>
              <a:gd name="connsiteY364" fmla="*/ 272163 h 1526213"/>
              <a:gd name="connsiteX365" fmla="*/ 4742389 w 4742389"/>
              <a:gd name="connsiteY365" fmla="*/ 264326 h 1526213"/>
              <a:gd name="connsiteX366" fmla="*/ 4742389 w 4742389"/>
              <a:gd name="connsiteY366" fmla="*/ 273458 h 1526213"/>
              <a:gd name="connsiteX367" fmla="*/ 4671771 w 4742389"/>
              <a:gd name="connsiteY367" fmla="*/ 282192 h 1526213"/>
              <a:gd name="connsiteX368" fmla="*/ 4288893 w 4742389"/>
              <a:gd name="connsiteY368" fmla="*/ 417577 h 1526213"/>
              <a:gd name="connsiteX369" fmla="*/ 3941050 w 4742389"/>
              <a:gd name="connsiteY369" fmla="*/ 633191 h 1526213"/>
              <a:gd name="connsiteX370" fmla="*/ 3770882 w 4742389"/>
              <a:gd name="connsiteY370" fmla="*/ 748520 h 1526213"/>
              <a:gd name="connsiteX371" fmla="*/ 3598212 w 4742389"/>
              <a:gd name="connsiteY371" fmla="*/ 858834 h 1526213"/>
              <a:gd name="connsiteX372" fmla="*/ 3235353 w 4742389"/>
              <a:gd name="connsiteY372" fmla="*/ 1051883 h 1526213"/>
              <a:gd name="connsiteX373" fmla="*/ 3083811 w 4742389"/>
              <a:gd name="connsiteY373" fmla="*/ 1118465 h 1526213"/>
              <a:gd name="connsiteX374" fmla="*/ 3215960 w 4742389"/>
              <a:gd name="connsiteY374" fmla="*/ 1067077 h 1526213"/>
              <a:gd name="connsiteX375" fmla="*/ 3586326 w 4742389"/>
              <a:gd name="connsiteY375" fmla="*/ 896531 h 1526213"/>
              <a:gd name="connsiteX376" fmla="*/ 3761499 w 4742389"/>
              <a:gd name="connsiteY376" fmla="*/ 796211 h 1526213"/>
              <a:gd name="connsiteX377" fmla="*/ 3936672 w 4742389"/>
              <a:gd name="connsiteY377" fmla="*/ 693382 h 1526213"/>
              <a:gd name="connsiteX378" fmla="*/ 4299530 w 4742389"/>
              <a:gd name="connsiteY378" fmla="*/ 507789 h 1526213"/>
              <a:gd name="connsiteX379" fmla="*/ 4492220 w 4742389"/>
              <a:gd name="connsiteY379" fmla="*/ 442581 h 1526213"/>
              <a:gd name="connsiteX380" fmla="*/ 4692418 w 4742389"/>
              <a:gd name="connsiteY380" fmla="*/ 407468 h 1526213"/>
              <a:gd name="connsiteX381" fmla="*/ 4742389 w 4742389"/>
              <a:gd name="connsiteY381" fmla="*/ 407468 h 1526213"/>
              <a:gd name="connsiteX382" fmla="*/ 4742389 w 4742389"/>
              <a:gd name="connsiteY382" fmla="*/ 415145 h 1526213"/>
              <a:gd name="connsiteX383" fmla="*/ 4692418 w 4742389"/>
              <a:gd name="connsiteY383" fmla="*/ 414992 h 1526213"/>
              <a:gd name="connsiteX384" fmla="*/ 4494723 w 4742389"/>
              <a:gd name="connsiteY384" fmla="*/ 450105 h 1526213"/>
              <a:gd name="connsiteX385" fmla="*/ 4302033 w 4742389"/>
              <a:gd name="connsiteY385" fmla="*/ 515313 h 1526213"/>
              <a:gd name="connsiteX386" fmla="*/ 3941677 w 4742389"/>
              <a:gd name="connsiteY386" fmla="*/ 698398 h 1526213"/>
              <a:gd name="connsiteX387" fmla="*/ 3766504 w 4742389"/>
              <a:gd name="connsiteY387" fmla="*/ 803735 h 1526213"/>
              <a:gd name="connsiteX388" fmla="*/ 3588828 w 4742389"/>
              <a:gd name="connsiteY388" fmla="*/ 904056 h 1526213"/>
              <a:gd name="connsiteX389" fmla="*/ 3218463 w 4742389"/>
              <a:gd name="connsiteY389" fmla="*/ 1074601 h 1526213"/>
              <a:gd name="connsiteX390" fmla="*/ 3029409 w 4742389"/>
              <a:gd name="connsiteY390" fmla="*/ 1148078 h 1526213"/>
              <a:gd name="connsiteX391" fmla="*/ 2999014 w 4742389"/>
              <a:gd name="connsiteY391" fmla="*/ 1158650 h 1526213"/>
              <a:gd name="connsiteX392" fmla="*/ 2973916 w 4742389"/>
              <a:gd name="connsiteY392" fmla="*/ 1170786 h 1526213"/>
              <a:gd name="connsiteX393" fmla="*/ 3013812 w 4742389"/>
              <a:gd name="connsiteY393" fmla="*/ 1159160 h 1526213"/>
              <a:gd name="connsiteX394" fmla="*/ 3205559 w 4742389"/>
              <a:gd name="connsiteY394" fmla="*/ 1095217 h 1526213"/>
              <a:gd name="connsiteX395" fmla="*/ 3578417 w 4742389"/>
              <a:gd name="connsiteY395" fmla="*/ 947271 h 1526213"/>
              <a:gd name="connsiteX396" fmla="*/ 3941266 w 4742389"/>
              <a:gd name="connsiteY396" fmla="*/ 766727 h 1526213"/>
              <a:gd name="connsiteX397" fmla="*/ 4314125 w 4742389"/>
              <a:gd name="connsiteY397" fmla="*/ 613765 h 1526213"/>
              <a:gd name="connsiteX398" fmla="*/ 4511815 w 4742389"/>
              <a:gd name="connsiteY398" fmla="*/ 566122 h 1526213"/>
              <a:gd name="connsiteX399" fmla="*/ 4714510 w 4742389"/>
              <a:gd name="connsiteY399" fmla="*/ 553584 h 1526213"/>
              <a:gd name="connsiteX400" fmla="*/ 4742389 w 4742389"/>
              <a:gd name="connsiteY400" fmla="*/ 555330 h 1526213"/>
              <a:gd name="connsiteX401" fmla="*/ 4742389 w 4742389"/>
              <a:gd name="connsiteY401" fmla="*/ 563161 h 1526213"/>
              <a:gd name="connsiteX402" fmla="*/ 4712007 w 4742389"/>
              <a:gd name="connsiteY402" fmla="*/ 561106 h 1526213"/>
              <a:gd name="connsiteX403" fmla="*/ 4511815 w 4742389"/>
              <a:gd name="connsiteY403" fmla="*/ 573644 h 1526213"/>
              <a:gd name="connsiteX404" fmla="*/ 4316627 w 4742389"/>
              <a:gd name="connsiteY404" fmla="*/ 621288 h 1526213"/>
              <a:gd name="connsiteX405" fmla="*/ 3943769 w 4742389"/>
              <a:gd name="connsiteY405" fmla="*/ 774249 h 1526213"/>
              <a:gd name="connsiteX406" fmla="*/ 3583422 w 4742389"/>
              <a:gd name="connsiteY406" fmla="*/ 952286 h 1526213"/>
              <a:gd name="connsiteX407" fmla="*/ 3208061 w 4742389"/>
              <a:gd name="connsiteY407" fmla="*/ 1102740 h 1526213"/>
              <a:gd name="connsiteX408" fmla="*/ 3015376 w 4742389"/>
              <a:gd name="connsiteY408" fmla="*/ 1165743 h 1526213"/>
              <a:gd name="connsiteX409" fmla="*/ 2934640 w 4742389"/>
              <a:gd name="connsiteY409" fmla="*/ 1189777 h 1526213"/>
              <a:gd name="connsiteX410" fmla="*/ 2905035 w 4742389"/>
              <a:gd name="connsiteY410" fmla="*/ 1204092 h 1526213"/>
              <a:gd name="connsiteX411" fmla="*/ 3004236 w 4742389"/>
              <a:gd name="connsiteY411" fmla="*/ 1180211 h 1526213"/>
              <a:gd name="connsiteX412" fmla="*/ 3198368 w 4742389"/>
              <a:gd name="connsiteY412" fmla="*/ 1127323 h 1526213"/>
              <a:gd name="connsiteX413" fmla="*/ 3388551 w 4742389"/>
              <a:gd name="connsiteY413" fmla="*/ 1069698 h 1526213"/>
              <a:gd name="connsiteX414" fmla="*/ 3483643 w 4742389"/>
              <a:gd name="connsiteY414" fmla="*/ 1037127 h 1526213"/>
              <a:gd name="connsiteX415" fmla="*/ 3531188 w 4742389"/>
              <a:gd name="connsiteY415" fmla="*/ 1019589 h 1526213"/>
              <a:gd name="connsiteX416" fmla="*/ 3578734 w 4742389"/>
              <a:gd name="connsiteY416" fmla="*/ 1002051 h 1526213"/>
              <a:gd name="connsiteX417" fmla="*/ 3763912 w 4742389"/>
              <a:gd name="connsiteY417" fmla="*/ 926888 h 1526213"/>
              <a:gd name="connsiteX418" fmla="*/ 3949090 w 4742389"/>
              <a:gd name="connsiteY418" fmla="*/ 851725 h 1526213"/>
              <a:gd name="connsiteX419" fmla="*/ 4331959 w 4742389"/>
              <a:gd name="connsiteY419" fmla="*/ 731464 h 1526213"/>
              <a:gd name="connsiteX420" fmla="*/ 4532151 w 4742389"/>
              <a:gd name="connsiteY420" fmla="*/ 698894 h 1526213"/>
              <a:gd name="connsiteX421" fmla="*/ 4732343 w 4742389"/>
              <a:gd name="connsiteY421" fmla="*/ 706410 h 1526213"/>
              <a:gd name="connsiteX422" fmla="*/ 4742389 w 4742389"/>
              <a:gd name="connsiteY422" fmla="*/ 708731 h 1526213"/>
              <a:gd name="connsiteX423" fmla="*/ 4742389 w 4742389"/>
              <a:gd name="connsiteY423" fmla="*/ 716573 h 1526213"/>
              <a:gd name="connsiteX424" fmla="*/ 4732343 w 4742389"/>
              <a:gd name="connsiteY424" fmla="*/ 713926 h 1526213"/>
              <a:gd name="connsiteX425" fmla="*/ 4632248 w 4742389"/>
              <a:gd name="connsiteY425" fmla="*/ 704531 h 1526213"/>
              <a:gd name="connsiteX426" fmla="*/ 4532151 w 4742389"/>
              <a:gd name="connsiteY426" fmla="*/ 706410 h 1526213"/>
              <a:gd name="connsiteX427" fmla="*/ 4334461 w 4742389"/>
              <a:gd name="connsiteY427" fmla="*/ 738981 h 1526213"/>
              <a:gd name="connsiteX428" fmla="*/ 3954095 w 4742389"/>
              <a:gd name="connsiteY428" fmla="*/ 859241 h 1526213"/>
              <a:gd name="connsiteX429" fmla="*/ 3766415 w 4742389"/>
              <a:gd name="connsiteY429" fmla="*/ 934404 h 1526213"/>
              <a:gd name="connsiteX430" fmla="*/ 3581236 w 4742389"/>
              <a:gd name="connsiteY430" fmla="*/ 1007062 h 1526213"/>
              <a:gd name="connsiteX431" fmla="*/ 3533691 w 4742389"/>
              <a:gd name="connsiteY431" fmla="*/ 1027105 h 1526213"/>
              <a:gd name="connsiteX432" fmla="*/ 3486145 w 4742389"/>
              <a:gd name="connsiteY432" fmla="*/ 1044643 h 1526213"/>
              <a:gd name="connsiteX433" fmla="*/ 3391053 w 4742389"/>
              <a:gd name="connsiteY433" fmla="*/ 1074708 h 1526213"/>
              <a:gd name="connsiteX434" fmla="*/ 3200871 w 4742389"/>
              <a:gd name="connsiteY434" fmla="*/ 1134839 h 1526213"/>
              <a:gd name="connsiteX435" fmla="*/ 2877196 w 4742389"/>
              <a:gd name="connsiteY435" fmla="*/ 1215985 h 1526213"/>
              <a:gd name="connsiteX436" fmla="*/ 2875102 w 4742389"/>
              <a:gd name="connsiteY436" fmla="*/ 1216868 h 1526213"/>
              <a:gd name="connsiteX437" fmla="*/ 2855043 w 4742389"/>
              <a:gd name="connsiteY437" fmla="*/ 1225330 h 1526213"/>
              <a:gd name="connsiteX438" fmla="*/ 2832458 w 4742389"/>
              <a:gd name="connsiteY438" fmla="*/ 1236048 h 1526213"/>
              <a:gd name="connsiteX439" fmla="*/ 3193216 w 4742389"/>
              <a:gd name="connsiteY439" fmla="*/ 1167445 h 1526213"/>
              <a:gd name="connsiteX440" fmla="*/ 3578607 w 4742389"/>
              <a:gd name="connsiteY440" fmla="*/ 1064724 h 1526213"/>
              <a:gd name="connsiteX441" fmla="*/ 3768799 w 4742389"/>
              <a:gd name="connsiteY441" fmla="*/ 1007100 h 1526213"/>
              <a:gd name="connsiteX442" fmla="*/ 3961495 w 4742389"/>
              <a:gd name="connsiteY442" fmla="*/ 946970 h 1526213"/>
              <a:gd name="connsiteX443" fmla="*/ 4349388 w 4742389"/>
              <a:gd name="connsiteY443" fmla="*/ 856776 h 1526213"/>
              <a:gd name="connsiteX444" fmla="*/ 4648871 w 4742389"/>
              <a:gd name="connsiteY444" fmla="*/ 848673 h 1526213"/>
              <a:gd name="connsiteX445" fmla="*/ 4742389 w 4742389"/>
              <a:gd name="connsiteY445" fmla="*/ 865896 h 1526213"/>
              <a:gd name="connsiteX446" fmla="*/ 4742389 w 4742389"/>
              <a:gd name="connsiteY446" fmla="*/ 876335 h 1526213"/>
              <a:gd name="connsiteX447" fmla="*/ 4647855 w 4742389"/>
              <a:gd name="connsiteY447" fmla="*/ 857246 h 1526213"/>
              <a:gd name="connsiteX448" fmla="*/ 4549278 w 4742389"/>
              <a:gd name="connsiteY448" fmla="*/ 849886 h 1526213"/>
              <a:gd name="connsiteX449" fmla="*/ 4351891 w 4742389"/>
              <a:gd name="connsiteY449" fmla="*/ 864292 h 1526213"/>
              <a:gd name="connsiteX450" fmla="*/ 3963997 w 4742389"/>
              <a:gd name="connsiteY450" fmla="*/ 951981 h 1526213"/>
              <a:gd name="connsiteX451" fmla="*/ 3771302 w 4742389"/>
              <a:gd name="connsiteY451" fmla="*/ 1012111 h 1526213"/>
              <a:gd name="connsiteX452" fmla="*/ 3581109 w 4742389"/>
              <a:gd name="connsiteY452" fmla="*/ 1072240 h 1526213"/>
              <a:gd name="connsiteX453" fmla="*/ 3195719 w 4742389"/>
              <a:gd name="connsiteY453" fmla="*/ 1172456 h 1526213"/>
              <a:gd name="connsiteX454" fmla="*/ 2809662 w 4742389"/>
              <a:gd name="connsiteY454" fmla="*/ 1246866 h 1526213"/>
              <a:gd name="connsiteX455" fmla="*/ 2807495 w 4742389"/>
              <a:gd name="connsiteY455" fmla="*/ 1247894 h 1526213"/>
              <a:gd name="connsiteX456" fmla="*/ 2761193 w 4742389"/>
              <a:gd name="connsiteY456" fmla="*/ 1266924 h 1526213"/>
              <a:gd name="connsiteX457" fmla="*/ 2797435 w 4742389"/>
              <a:gd name="connsiteY457" fmla="*/ 1263017 h 1526213"/>
              <a:gd name="connsiteX458" fmla="*/ 3192826 w 4742389"/>
              <a:gd name="connsiteY458" fmla="*/ 1212872 h 1526213"/>
              <a:gd name="connsiteX459" fmla="*/ 3388019 w 4742389"/>
              <a:gd name="connsiteY459" fmla="*/ 1180277 h 1526213"/>
              <a:gd name="connsiteX460" fmla="*/ 3485615 w 4742389"/>
              <a:gd name="connsiteY460" fmla="*/ 1160219 h 1526213"/>
              <a:gd name="connsiteX461" fmla="*/ 3583211 w 4742389"/>
              <a:gd name="connsiteY461" fmla="*/ 1140161 h 1526213"/>
              <a:gd name="connsiteX462" fmla="*/ 3778404 w 4742389"/>
              <a:gd name="connsiteY462" fmla="*/ 1095030 h 1526213"/>
              <a:gd name="connsiteX463" fmla="*/ 3971095 w 4742389"/>
              <a:gd name="connsiteY463" fmla="*/ 1049899 h 1526213"/>
              <a:gd name="connsiteX464" fmla="*/ 4366485 w 4742389"/>
              <a:gd name="connsiteY464" fmla="*/ 989724 h 1526213"/>
              <a:gd name="connsiteX465" fmla="*/ 4663850 w 4742389"/>
              <a:gd name="connsiteY465" fmla="*/ 1007354 h 1526213"/>
              <a:gd name="connsiteX466" fmla="*/ 4742389 w 4742389"/>
              <a:gd name="connsiteY466" fmla="*/ 1029966 h 1526213"/>
              <a:gd name="connsiteX467" fmla="*/ 4742389 w 4742389"/>
              <a:gd name="connsiteY467" fmla="*/ 1037999 h 1526213"/>
              <a:gd name="connsiteX468" fmla="*/ 4685532 w 4742389"/>
              <a:gd name="connsiteY468" fmla="*/ 1020809 h 1526213"/>
              <a:gd name="connsiteX469" fmla="*/ 4464786 w 4742389"/>
              <a:gd name="connsiteY469" fmla="*/ 994778 h 1526213"/>
              <a:gd name="connsiteX470" fmla="*/ 4366485 w 4742389"/>
              <a:gd name="connsiteY470" fmla="*/ 997246 h 1526213"/>
              <a:gd name="connsiteX471" fmla="*/ 3973597 w 4742389"/>
              <a:gd name="connsiteY471" fmla="*/ 1057421 h 1526213"/>
              <a:gd name="connsiteX472" fmla="*/ 3778404 w 4742389"/>
              <a:gd name="connsiteY472" fmla="*/ 1102552 h 1526213"/>
              <a:gd name="connsiteX473" fmla="*/ 3585714 w 4742389"/>
              <a:gd name="connsiteY473" fmla="*/ 1147683 h 1526213"/>
              <a:gd name="connsiteX474" fmla="*/ 3488117 w 4742389"/>
              <a:gd name="connsiteY474" fmla="*/ 1167741 h 1526213"/>
              <a:gd name="connsiteX475" fmla="*/ 3390521 w 4742389"/>
              <a:gd name="connsiteY475" fmla="*/ 1187799 h 1526213"/>
              <a:gd name="connsiteX476" fmla="*/ 3192826 w 4742389"/>
              <a:gd name="connsiteY476" fmla="*/ 1220394 h 1526213"/>
              <a:gd name="connsiteX477" fmla="*/ 2797435 w 4742389"/>
              <a:gd name="connsiteY477" fmla="*/ 1269599 h 1526213"/>
              <a:gd name="connsiteX478" fmla="*/ 2739028 w 4742389"/>
              <a:gd name="connsiteY478" fmla="*/ 1276034 h 1526213"/>
              <a:gd name="connsiteX479" fmla="*/ 2722096 w 4742389"/>
              <a:gd name="connsiteY479" fmla="*/ 1282994 h 1526213"/>
              <a:gd name="connsiteX480" fmla="*/ 2709896 w 4742389"/>
              <a:gd name="connsiteY480" fmla="*/ 1288008 h 1526213"/>
              <a:gd name="connsiteX481" fmla="*/ 2691765 w 4742389"/>
              <a:gd name="connsiteY481" fmla="*/ 1295343 h 1526213"/>
              <a:gd name="connsiteX482" fmla="*/ 2795633 w 4742389"/>
              <a:gd name="connsiteY482" fmla="*/ 1289998 h 1526213"/>
              <a:gd name="connsiteX483" fmla="*/ 3193223 w 4742389"/>
              <a:gd name="connsiteY483" fmla="*/ 1267755 h 1526213"/>
              <a:gd name="connsiteX484" fmla="*/ 3390923 w 4742389"/>
              <a:gd name="connsiteY484" fmla="*/ 1250211 h 1526213"/>
              <a:gd name="connsiteX485" fmla="*/ 3588623 w 4742389"/>
              <a:gd name="connsiteY485" fmla="*/ 1225149 h 1526213"/>
              <a:gd name="connsiteX486" fmla="*/ 3981522 w 4742389"/>
              <a:gd name="connsiteY486" fmla="*/ 1164999 h 1526213"/>
              <a:gd name="connsiteX487" fmla="*/ 4181725 w 4742389"/>
              <a:gd name="connsiteY487" fmla="*/ 1142443 h 1526213"/>
              <a:gd name="connsiteX488" fmla="*/ 4379425 w 4742389"/>
              <a:gd name="connsiteY488" fmla="*/ 1129912 h 1526213"/>
              <a:gd name="connsiteX489" fmla="*/ 4579628 w 4742389"/>
              <a:gd name="connsiteY489" fmla="*/ 1147455 h 1526213"/>
              <a:gd name="connsiteX490" fmla="*/ 4677227 w 4742389"/>
              <a:gd name="connsiteY490" fmla="*/ 1167505 h 1526213"/>
              <a:gd name="connsiteX491" fmla="*/ 4742389 w 4742389"/>
              <a:gd name="connsiteY491" fmla="*/ 1188113 h 1526213"/>
              <a:gd name="connsiteX492" fmla="*/ 4742389 w 4742389"/>
              <a:gd name="connsiteY492" fmla="*/ 1197002 h 1526213"/>
              <a:gd name="connsiteX493" fmla="*/ 4674724 w 4742389"/>
              <a:gd name="connsiteY493" fmla="*/ 1175024 h 1526213"/>
              <a:gd name="connsiteX494" fmla="*/ 4577125 w 4742389"/>
              <a:gd name="connsiteY494" fmla="*/ 1154974 h 1526213"/>
              <a:gd name="connsiteX495" fmla="*/ 4379425 w 4742389"/>
              <a:gd name="connsiteY495" fmla="*/ 1139937 h 1526213"/>
              <a:gd name="connsiteX496" fmla="*/ 4181725 w 4742389"/>
              <a:gd name="connsiteY496" fmla="*/ 1149962 h 1526213"/>
              <a:gd name="connsiteX497" fmla="*/ 3984024 w 4742389"/>
              <a:gd name="connsiteY497" fmla="*/ 1172518 h 1526213"/>
              <a:gd name="connsiteX498" fmla="*/ 3591126 w 4742389"/>
              <a:gd name="connsiteY498" fmla="*/ 1232668 h 1526213"/>
              <a:gd name="connsiteX499" fmla="*/ 3393426 w 4742389"/>
              <a:gd name="connsiteY499" fmla="*/ 1257730 h 1526213"/>
              <a:gd name="connsiteX500" fmla="*/ 3193223 w 4742389"/>
              <a:gd name="connsiteY500" fmla="*/ 1275274 h 1526213"/>
              <a:gd name="connsiteX501" fmla="*/ 2797510 w 4742389"/>
              <a:gd name="connsiteY501" fmla="*/ 1297203 h 1526213"/>
              <a:gd name="connsiteX502" fmla="*/ 2673116 w 4742389"/>
              <a:gd name="connsiteY502" fmla="*/ 1302888 h 1526213"/>
              <a:gd name="connsiteX503" fmla="*/ 2661097 w 4742389"/>
              <a:gd name="connsiteY503" fmla="*/ 1307751 h 1526213"/>
              <a:gd name="connsiteX504" fmla="*/ 2621225 w 4742389"/>
              <a:gd name="connsiteY504" fmla="*/ 1322346 h 1526213"/>
              <a:gd name="connsiteX505" fmla="*/ 2797441 w 4742389"/>
              <a:gd name="connsiteY505" fmla="*/ 1325679 h 1526213"/>
              <a:gd name="connsiteX506" fmla="*/ 3195334 w 4742389"/>
              <a:gd name="connsiteY506" fmla="*/ 1333204 h 1526213"/>
              <a:gd name="connsiteX507" fmla="*/ 3295433 w 4742389"/>
              <a:gd name="connsiteY507" fmla="*/ 1333204 h 1526213"/>
              <a:gd name="connsiteX508" fmla="*/ 3395531 w 4742389"/>
              <a:gd name="connsiteY508" fmla="*/ 1330696 h 1526213"/>
              <a:gd name="connsiteX509" fmla="*/ 3495631 w 4742389"/>
              <a:gd name="connsiteY509" fmla="*/ 1325679 h 1526213"/>
              <a:gd name="connsiteX510" fmla="*/ 3543177 w 4742389"/>
              <a:gd name="connsiteY510" fmla="*/ 1323171 h 1526213"/>
              <a:gd name="connsiteX511" fmla="*/ 3593227 w 4742389"/>
              <a:gd name="connsiteY511" fmla="*/ 1320662 h 1526213"/>
              <a:gd name="connsiteX512" fmla="*/ 3991120 w 4742389"/>
              <a:gd name="connsiteY512" fmla="*/ 1290561 h 1526213"/>
              <a:gd name="connsiteX513" fmla="*/ 4188815 w 4742389"/>
              <a:gd name="connsiteY513" fmla="*/ 1278019 h 1526213"/>
              <a:gd name="connsiteX514" fmla="*/ 4389013 w 4742389"/>
              <a:gd name="connsiteY514" fmla="*/ 1278019 h 1526213"/>
              <a:gd name="connsiteX515" fmla="*/ 4586709 w 4742389"/>
              <a:gd name="connsiteY515" fmla="*/ 1303103 h 1526213"/>
              <a:gd name="connsiteX516" fmla="*/ 4636758 w 4742389"/>
              <a:gd name="connsiteY516" fmla="*/ 1313137 h 1526213"/>
              <a:gd name="connsiteX517" fmla="*/ 4684305 w 4742389"/>
              <a:gd name="connsiteY517" fmla="*/ 1328188 h 1526213"/>
              <a:gd name="connsiteX518" fmla="*/ 4739281 w 4742389"/>
              <a:gd name="connsiteY518" fmla="*/ 1342690 h 1526213"/>
              <a:gd name="connsiteX519" fmla="*/ 4742389 w 4742389"/>
              <a:gd name="connsiteY519" fmla="*/ 1343510 h 1526213"/>
              <a:gd name="connsiteX520" fmla="*/ 4742389 w 4742389"/>
              <a:gd name="connsiteY520" fmla="*/ 1352843 h 1526213"/>
              <a:gd name="connsiteX521" fmla="*/ 4722977 w 4742389"/>
              <a:gd name="connsiteY521" fmla="*/ 1347354 h 1526213"/>
              <a:gd name="connsiteX522" fmla="*/ 4681803 w 4742389"/>
              <a:gd name="connsiteY522" fmla="*/ 1335713 h 1526213"/>
              <a:gd name="connsiteX523" fmla="*/ 4634255 w 4742389"/>
              <a:gd name="connsiteY523" fmla="*/ 1323171 h 1526213"/>
              <a:gd name="connsiteX524" fmla="*/ 4586709 w 4742389"/>
              <a:gd name="connsiteY524" fmla="*/ 1310628 h 1526213"/>
              <a:gd name="connsiteX525" fmla="*/ 4389013 w 4742389"/>
              <a:gd name="connsiteY525" fmla="*/ 1285544 h 1526213"/>
              <a:gd name="connsiteX526" fmla="*/ 4190067 w 4742389"/>
              <a:gd name="connsiteY526" fmla="*/ 1285230 h 1526213"/>
              <a:gd name="connsiteX527" fmla="*/ 3991120 w 4742389"/>
              <a:gd name="connsiteY527" fmla="*/ 1298086 h 1526213"/>
              <a:gd name="connsiteX528" fmla="*/ 3593227 w 4742389"/>
              <a:gd name="connsiteY528" fmla="*/ 1328188 h 1526213"/>
              <a:gd name="connsiteX529" fmla="*/ 3545680 w 4742389"/>
              <a:gd name="connsiteY529" fmla="*/ 1330696 h 1526213"/>
              <a:gd name="connsiteX530" fmla="*/ 3495631 w 4742389"/>
              <a:gd name="connsiteY530" fmla="*/ 1333204 h 1526213"/>
              <a:gd name="connsiteX531" fmla="*/ 3395531 w 4742389"/>
              <a:gd name="connsiteY531" fmla="*/ 1338221 h 1526213"/>
              <a:gd name="connsiteX532" fmla="*/ 3295433 w 4742389"/>
              <a:gd name="connsiteY532" fmla="*/ 1340730 h 1526213"/>
              <a:gd name="connsiteX533" fmla="*/ 3195334 w 4742389"/>
              <a:gd name="connsiteY533" fmla="*/ 1340730 h 1526213"/>
              <a:gd name="connsiteX534" fmla="*/ 2797441 w 4742389"/>
              <a:gd name="connsiteY534" fmla="*/ 1332264 h 1526213"/>
              <a:gd name="connsiteX535" fmla="*/ 2603375 w 4742389"/>
              <a:gd name="connsiteY535" fmla="*/ 1329052 h 1526213"/>
              <a:gd name="connsiteX536" fmla="*/ 2557030 w 4742389"/>
              <a:gd name="connsiteY536" fmla="*/ 1346910 h 1526213"/>
              <a:gd name="connsiteX537" fmla="*/ 2602614 w 4742389"/>
              <a:gd name="connsiteY537" fmla="*/ 1350303 h 1526213"/>
              <a:gd name="connsiteX538" fmla="*/ 3198382 w 4742389"/>
              <a:gd name="connsiteY538" fmla="*/ 1408131 h 1526213"/>
              <a:gd name="connsiteX539" fmla="*/ 3248430 w 4742389"/>
              <a:gd name="connsiteY539" fmla="*/ 1413146 h 1526213"/>
              <a:gd name="connsiteX540" fmla="*/ 3298479 w 4742389"/>
              <a:gd name="connsiteY540" fmla="*/ 1415654 h 1526213"/>
              <a:gd name="connsiteX541" fmla="*/ 3398575 w 4742389"/>
              <a:gd name="connsiteY541" fmla="*/ 1420669 h 1526213"/>
              <a:gd name="connsiteX542" fmla="*/ 3498671 w 4742389"/>
              <a:gd name="connsiteY542" fmla="*/ 1423176 h 1526213"/>
              <a:gd name="connsiteX543" fmla="*/ 3598767 w 4742389"/>
              <a:gd name="connsiteY543" fmla="*/ 1425683 h 1526213"/>
              <a:gd name="connsiteX544" fmla="*/ 3996650 w 4742389"/>
              <a:gd name="connsiteY544" fmla="*/ 1420669 h 1526213"/>
              <a:gd name="connsiteX545" fmla="*/ 4196843 w 4742389"/>
              <a:gd name="connsiteY545" fmla="*/ 1418161 h 1526213"/>
              <a:gd name="connsiteX546" fmla="*/ 4397035 w 4742389"/>
              <a:gd name="connsiteY546" fmla="*/ 1428191 h 1526213"/>
              <a:gd name="connsiteX547" fmla="*/ 4594726 w 4742389"/>
              <a:gd name="connsiteY547" fmla="*/ 1458280 h 1526213"/>
              <a:gd name="connsiteX548" fmla="*/ 4709016 w 4742389"/>
              <a:gd name="connsiteY548" fmla="*/ 1480025 h 1526213"/>
              <a:gd name="connsiteX549" fmla="*/ 4742389 w 4742389"/>
              <a:gd name="connsiteY549" fmla="*/ 1486374 h 1526213"/>
              <a:gd name="connsiteX550" fmla="*/ 4742389 w 4742389"/>
              <a:gd name="connsiteY550" fmla="*/ 1494257 h 1526213"/>
              <a:gd name="connsiteX551" fmla="*/ 4677071 w 4742389"/>
              <a:gd name="connsiteY551" fmla="*/ 1481670 h 1526213"/>
              <a:gd name="connsiteX552" fmla="*/ 4594726 w 4742389"/>
              <a:gd name="connsiteY552" fmla="*/ 1465803 h 1526213"/>
              <a:gd name="connsiteX553" fmla="*/ 4397035 w 4742389"/>
              <a:gd name="connsiteY553" fmla="*/ 1435713 h 1526213"/>
              <a:gd name="connsiteX554" fmla="*/ 4196843 w 4742389"/>
              <a:gd name="connsiteY554" fmla="*/ 1428191 h 1526213"/>
              <a:gd name="connsiteX555" fmla="*/ 3996650 w 4742389"/>
              <a:gd name="connsiteY555" fmla="*/ 1428191 h 1526213"/>
              <a:gd name="connsiteX556" fmla="*/ 3598767 w 4742389"/>
              <a:gd name="connsiteY556" fmla="*/ 1433206 h 1526213"/>
              <a:gd name="connsiteX557" fmla="*/ 3498671 w 4742389"/>
              <a:gd name="connsiteY557" fmla="*/ 1430698 h 1526213"/>
              <a:gd name="connsiteX558" fmla="*/ 3398575 w 4742389"/>
              <a:gd name="connsiteY558" fmla="*/ 1425683 h 1526213"/>
              <a:gd name="connsiteX559" fmla="*/ 3298479 w 4742389"/>
              <a:gd name="connsiteY559" fmla="*/ 1420669 h 1526213"/>
              <a:gd name="connsiteX560" fmla="*/ 3248430 w 4742389"/>
              <a:gd name="connsiteY560" fmla="*/ 1418161 h 1526213"/>
              <a:gd name="connsiteX561" fmla="*/ 3198382 w 4742389"/>
              <a:gd name="connsiteY561" fmla="*/ 1415654 h 1526213"/>
              <a:gd name="connsiteX562" fmla="*/ 2800499 w 4742389"/>
              <a:gd name="connsiteY562" fmla="*/ 1376161 h 1526213"/>
              <a:gd name="connsiteX563" fmla="*/ 2541482 w 4742389"/>
              <a:gd name="connsiteY563" fmla="*/ 1352901 h 1526213"/>
              <a:gd name="connsiteX564" fmla="*/ 2519845 w 4742389"/>
              <a:gd name="connsiteY564" fmla="*/ 1361238 h 1526213"/>
              <a:gd name="connsiteX565" fmla="*/ 2514698 w 4742389"/>
              <a:gd name="connsiteY565" fmla="*/ 1363221 h 1526213"/>
              <a:gd name="connsiteX566" fmla="*/ 2492236 w 4742389"/>
              <a:gd name="connsiteY566" fmla="*/ 1370889 h 1526213"/>
              <a:gd name="connsiteX567" fmla="*/ 2607863 w 4742389"/>
              <a:gd name="connsiteY567" fmla="*/ 1388382 h 1526213"/>
              <a:gd name="connsiteX568" fmla="*/ 3200510 w 4742389"/>
              <a:gd name="connsiteY568" fmla="*/ 1493846 h 1526213"/>
              <a:gd name="connsiteX569" fmla="*/ 3399467 w 4742389"/>
              <a:gd name="connsiteY569" fmla="*/ 1521123 h 1526213"/>
              <a:gd name="connsiteX570" fmla="*/ 3456135 w 4742389"/>
              <a:gd name="connsiteY570" fmla="*/ 1526213 h 1526213"/>
              <a:gd name="connsiteX571" fmla="*/ 3385974 w 4742389"/>
              <a:gd name="connsiteY571" fmla="*/ 1526213 h 1526213"/>
              <a:gd name="connsiteX572" fmla="*/ 3198007 w 4742389"/>
              <a:gd name="connsiteY572" fmla="*/ 1501370 h 1526213"/>
              <a:gd name="connsiteX573" fmla="*/ 2605712 w 4742389"/>
              <a:gd name="connsiteY573" fmla="*/ 1394849 h 1526213"/>
              <a:gd name="connsiteX574" fmla="*/ 2480242 w 4742389"/>
              <a:gd name="connsiteY574" fmla="*/ 1374984 h 1526213"/>
              <a:gd name="connsiteX575" fmla="*/ 2430316 w 4742389"/>
              <a:gd name="connsiteY575" fmla="*/ 1392028 h 1526213"/>
              <a:gd name="connsiteX576" fmla="*/ 2611703 w 4742389"/>
              <a:gd name="connsiteY576" fmla="*/ 1435223 h 1526213"/>
              <a:gd name="connsiteX577" fmla="*/ 2905401 w 4742389"/>
              <a:gd name="connsiteY577" fmla="*/ 1512588 h 1526213"/>
              <a:gd name="connsiteX578" fmla="*/ 2959386 w 4742389"/>
              <a:gd name="connsiteY578" fmla="*/ 1526213 h 1526213"/>
              <a:gd name="connsiteX579" fmla="*/ 2932531 w 4742389"/>
              <a:gd name="connsiteY579" fmla="*/ 1526213 h 1526213"/>
              <a:gd name="connsiteX580" fmla="*/ 2904301 w 4742389"/>
              <a:gd name="connsiteY580" fmla="*/ 1519009 h 1526213"/>
              <a:gd name="connsiteX581" fmla="*/ 2611351 w 4742389"/>
              <a:gd name="connsiteY581" fmla="*/ 1442394 h 1526213"/>
              <a:gd name="connsiteX582" fmla="*/ 2417339 w 4742389"/>
              <a:gd name="connsiteY582" fmla="*/ 1396458 h 1526213"/>
              <a:gd name="connsiteX583" fmla="*/ 2366634 w 4742389"/>
              <a:gd name="connsiteY583" fmla="*/ 1413767 h 1526213"/>
              <a:gd name="connsiteX584" fmla="*/ 2372405 w 4742389"/>
              <a:gd name="connsiteY584" fmla="*/ 1415502 h 1526213"/>
              <a:gd name="connsiteX585" fmla="*/ 2422456 w 4742389"/>
              <a:gd name="connsiteY585" fmla="*/ 1430541 h 1526213"/>
              <a:gd name="connsiteX586" fmla="*/ 2616442 w 4742389"/>
              <a:gd name="connsiteY586" fmla="*/ 1492383 h 1526213"/>
              <a:gd name="connsiteX587" fmla="*/ 2714577 w 4742389"/>
              <a:gd name="connsiteY587" fmla="*/ 1526213 h 1526213"/>
              <a:gd name="connsiteX588" fmla="*/ 2697232 w 4742389"/>
              <a:gd name="connsiteY588" fmla="*/ 1526213 h 1526213"/>
              <a:gd name="connsiteX589" fmla="*/ 2613979 w 4742389"/>
              <a:gd name="connsiteY589" fmla="*/ 1497435 h 1526213"/>
              <a:gd name="connsiteX590" fmla="*/ 2419954 w 4742389"/>
              <a:gd name="connsiteY590" fmla="*/ 1435554 h 1526213"/>
              <a:gd name="connsiteX591" fmla="*/ 2369903 w 4742389"/>
              <a:gd name="connsiteY591" fmla="*/ 1420515 h 1526213"/>
              <a:gd name="connsiteX592" fmla="*/ 2356905 w 4742389"/>
              <a:gd name="connsiteY592" fmla="*/ 1417089 h 1526213"/>
              <a:gd name="connsiteX593" fmla="*/ 2316294 w 4742389"/>
              <a:gd name="connsiteY593" fmla="*/ 1430952 h 1526213"/>
              <a:gd name="connsiteX594" fmla="*/ 2127719 w 4742389"/>
              <a:gd name="connsiteY594" fmla="*/ 1485932 h 1526213"/>
              <a:gd name="connsiteX595" fmla="*/ 2204876 w 4742389"/>
              <a:gd name="connsiteY595" fmla="*/ 1503785 h 1526213"/>
              <a:gd name="connsiteX596" fmla="*/ 2254923 w 4742389"/>
              <a:gd name="connsiteY596" fmla="*/ 1513821 h 1526213"/>
              <a:gd name="connsiteX597" fmla="*/ 2304970 w 4742389"/>
              <a:gd name="connsiteY597" fmla="*/ 1523857 h 1526213"/>
              <a:gd name="connsiteX598" fmla="*/ 2314134 w 4742389"/>
              <a:gd name="connsiteY598" fmla="*/ 1526213 h 1526213"/>
              <a:gd name="connsiteX599" fmla="*/ 2281838 w 4742389"/>
              <a:gd name="connsiteY599" fmla="*/ 1526213 h 1526213"/>
              <a:gd name="connsiteX600" fmla="*/ 2258677 w 4742389"/>
              <a:gd name="connsiteY600" fmla="*/ 1520407 h 1526213"/>
              <a:gd name="connsiteX601" fmla="*/ 2252421 w 4742389"/>
              <a:gd name="connsiteY601" fmla="*/ 1518839 h 1526213"/>
              <a:gd name="connsiteX602" fmla="*/ 2204876 w 4742389"/>
              <a:gd name="connsiteY602" fmla="*/ 1508803 h 1526213"/>
              <a:gd name="connsiteX603" fmla="*/ 2117153 w 4742389"/>
              <a:gd name="connsiteY603" fmla="*/ 1489013 h 1526213"/>
              <a:gd name="connsiteX604" fmla="*/ 2014436 w 4742389"/>
              <a:gd name="connsiteY604" fmla="*/ 1518961 h 1526213"/>
              <a:gd name="connsiteX605" fmla="*/ 1983833 w 4742389"/>
              <a:gd name="connsiteY605" fmla="*/ 1526213 h 1526213"/>
              <a:gd name="connsiteX606" fmla="*/ 1962561 w 4742389"/>
              <a:gd name="connsiteY606" fmla="*/ 1526213 h 1526213"/>
              <a:gd name="connsiteX607" fmla="*/ 2014304 w 4742389"/>
              <a:gd name="connsiteY607" fmla="*/ 1513946 h 1526213"/>
              <a:gd name="connsiteX608" fmla="*/ 2107222 w 4742389"/>
              <a:gd name="connsiteY608" fmla="*/ 1486773 h 1526213"/>
              <a:gd name="connsiteX609" fmla="*/ 2104782 w 4742389"/>
              <a:gd name="connsiteY609" fmla="*/ 1486222 h 1526213"/>
              <a:gd name="connsiteX610" fmla="*/ 2059080 w 4742389"/>
              <a:gd name="connsiteY610" fmla="*/ 1477998 h 1526213"/>
              <a:gd name="connsiteX611" fmla="*/ 1992309 w 4742389"/>
              <a:gd name="connsiteY611" fmla="*/ 1496203 h 1526213"/>
              <a:gd name="connsiteX612" fmla="*/ 1852191 w 4742389"/>
              <a:gd name="connsiteY612" fmla="*/ 1526213 h 1526213"/>
              <a:gd name="connsiteX613" fmla="*/ 1827090 w 4742389"/>
              <a:gd name="connsiteY613" fmla="*/ 1526213 h 1526213"/>
              <a:gd name="connsiteX614" fmla="*/ 1991566 w 4742389"/>
              <a:gd name="connsiteY614" fmla="*/ 1491190 h 1526213"/>
              <a:gd name="connsiteX615" fmla="*/ 2047515 w 4742389"/>
              <a:gd name="connsiteY615" fmla="*/ 1475916 h 1526213"/>
              <a:gd name="connsiteX616" fmla="*/ 2019390 w 4742389"/>
              <a:gd name="connsiteY616" fmla="*/ 1470855 h 1526213"/>
              <a:gd name="connsiteX617" fmla="*/ 2007191 w 4742389"/>
              <a:gd name="connsiteY617" fmla="*/ 1468660 h 1526213"/>
              <a:gd name="connsiteX618" fmla="*/ 1989537 w 4742389"/>
              <a:gd name="connsiteY618" fmla="*/ 1465988 h 1526213"/>
              <a:gd name="connsiteX619" fmla="*/ 1702379 w 4742389"/>
              <a:gd name="connsiteY619" fmla="*/ 1526213 h 1526213"/>
              <a:gd name="connsiteX620" fmla="*/ 1678465 w 4742389"/>
              <a:gd name="connsiteY620" fmla="*/ 1526213 h 1526213"/>
              <a:gd name="connsiteX621" fmla="*/ 1975510 w 4742389"/>
              <a:gd name="connsiteY621" fmla="*/ 1463865 h 1526213"/>
              <a:gd name="connsiteX622" fmla="*/ 1916849 w 4742389"/>
              <a:gd name="connsiteY622" fmla="*/ 1454987 h 1526213"/>
              <a:gd name="connsiteX623" fmla="*/ 1654418 w 4742389"/>
              <a:gd name="connsiteY623" fmla="*/ 1505979 h 1526213"/>
              <a:gd name="connsiteX624" fmla="*/ 1507673 w 4742389"/>
              <a:gd name="connsiteY624" fmla="*/ 1526213 h 1526213"/>
              <a:gd name="connsiteX625" fmla="*/ 1470857 w 4742389"/>
              <a:gd name="connsiteY625" fmla="*/ 1526213 h 1526213"/>
              <a:gd name="connsiteX626" fmla="*/ 1651916 w 4742389"/>
              <a:gd name="connsiteY626" fmla="*/ 1500963 h 1526213"/>
              <a:gd name="connsiteX627" fmla="*/ 1899571 w 4742389"/>
              <a:gd name="connsiteY627" fmla="*/ 1452372 h 1526213"/>
              <a:gd name="connsiteX628" fmla="*/ 1834242 w 4742389"/>
              <a:gd name="connsiteY628" fmla="*/ 1442485 h 1526213"/>
              <a:gd name="connsiteX629" fmla="*/ 1639052 w 4742389"/>
              <a:gd name="connsiteY629" fmla="*/ 1476367 h 1526213"/>
              <a:gd name="connsiteX630" fmla="*/ 1254290 w 4742389"/>
              <a:gd name="connsiteY630" fmla="*/ 1526213 h 1526213"/>
              <a:gd name="connsiteX631" fmla="*/ 1219068 w 4742389"/>
              <a:gd name="connsiteY631" fmla="*/ 1526213 h 1526213"/>
              <a:gd name="connsiteX632" fmla="*/ 1237416 w 4742389"/>
              <a:gd name="connsiteY632" fmla="*/ 1524638 h 1526213"/>
              <a:gd name="connsiteX633" fmla="*/ 1639052 w 4742389"/>
              <a:gd name="connsiteY633" fmla="*/ 1471352 h 1526213"/>
              <a:gd name="connsiteX634" fmla="*/ 1818580 w 4742389"/>
              <a:gd name="connsiteY634" fmla="*/ 1440115 h 1526213"/>
              <a:gd name="connsiteX635" fmla="*/ 1808255 w 4742389"/>
              <a:gd name="connsiteY635" fmla="*/ 1438552 h 1526213"/>
              <a:gd name="connsiteX636" fmla="*/ 1740515 w 4742389"/>
              <a:gd name="connsiteY636" fmla="*/ 1430863 h 1526213"/>
              <a:gd name="connsiteX637" fmla="*/ 1626857 w 4742389"/>
              <a:gd name="connsiteY637" fmla="*/ 1448018 h 1526213"/>
              <a:gd name="connsiteX638" fmla="*/ 1228661 w 4742389"/>
              <a:gd name="connsiteY638" fmla="*/ 1495621 h 1526213"/>
              <a:gd name="connsiteX639" fmla="*/ 852899 w 4742389"/>
              <a:gd name="connsiteY639" fmla="*/ 1526213 h 1526213"/>
              <a:gd name="connsiteX640" fmla="*/ 815074 w 4742389"/>
              <a:gd name="connsiteY640" fmla="*/ 1526213 h 1526213"/>
              <a:gd name="connsiteX641" fmla="*/ 828590 w 4742389"/>
              <a:gd name="connsiteY641" fmla="*/ 1525686 h 1526213"/>
              <a:gd name="connsiteX642" fmla="*/ 1626857 w 4742389"/>
              <a:gd name="connsiteY642" fmla="*/ 1443007 h 1526213"/>
              <a:gd name="connsiteX643" fmla="*/ 1721439 w 4742389"/>
              <a:gd name="connsiteY643" fmla="*/ 1428698 h 1526213"/>
              <a:gd name="connsiteX644" fmla="*/ 1632000 w 4742389"/>
              <a:gd name="connsiteY644" fmla="*/ 1418546 h 1526213"/>
              <a:gd name="connsiteX645" fmla="*/ 1616619 w 4742389"/>
              <a:gd name="connsiteY645" fmla="*/ 1420490 h 1526213"/>
              <a:gd name="connsiteX646" fmla="*/ 820813 w 4742389"/>
              <a:gd name="connsiteY646" fmla="*/ 1493147 h 1526213"/>
              <a:gd name="connsiteX647" fmla="*/ 22503 w 4742389"/>
              <a:gd name="connsiteY647" fmla="*/ 1515695 h 1526213"/>
              <a:gd name="connsiteX648" fmla="*/ 820813 w 4742389"/>
              <a:gd name="connsiteY648" fmla="*/ 1490641 h 1526213"/>
              <a:gd name="connsiteX649" fmla="*/ 1218716 w 4742389"/>
              <a:gd name="connsiteY649" fmla="*/ 1458698 h 1526213"/>
              <a:gd name="connsiteX650" fmla="*/ 1610676 w 4742389"/>
              <a:gd name="connsiteY650" fmla="*/ 1416125 h 1526213"/>
              <a:gd name="connsiteX651" fmla="*/ 1609318 w 4742389"/>
              <a:gd name="connsiteY651" fmla="*/ 1415971 h 1526213"/>
              <a:gd name="connsiteX652" fmla="*/ 1559271 w 4742389"/>
              <a:gd name="connsiteY652" fmla="*/ 1413462 h 1526213"/>
              <a:gd name="connsiteX653" fmla="*/ 1509224 w 4742389"/>
              <a:gd name="connsiteY653" fmla="*/ 1408444 h 1526213"/>
              <a:gd name="connsiteX654" fmla="*/ 1486643 w 4742389"/>
              <a:gd name="connsiteY654" fmla="*/ 1406788 h 1526213"/>
              <a:gd name="connsiteX655" fmla="*/ 1212315 w 4742389"/>
              <a:gd name="connsiteY655" fmla="*/ 1431240 h 1526213"/>
              <a:gd name="connsiteX656" fmla="*/ 19691 w 4742389"/>
              <a:gd name="connsiteY656" fmla="*/ 1491179 h 1526213"/>
              <a:gd name="connsiteX657" fmla="*/ 1212315 w 4742389"/>
              <a:gd name="connsiteY657" fmla="*/ 1427714 h 1526213"/>
              <a:gd name="connsiteX658" fmla="*/ 1459239 w 4742389"/>
              <a:gd name="connsiteY658" fmla="*/ 1404777 h 1526213"/>
              <a:gd name="connsiteX659" fmla="*/ 1406628 w 4742389"/>
              <a:gd name="connsiteY659" fmla="*/ 1400918 h 1526213"/>
              <a:gd name="connsiteX660" fmla="*/ 1234761 w 4742389"/>
              <a:gd name="connsiteY660" fmla="*/ 1396610 h 1526213"/>
              <a:gd name="connsiteX661" fmla="*/ 810496 w 4742389"/>
              <a:gd name="connsiteY661" fmla="*/ 1426588 h 1526213"/>
              <a:gd name="connsiteX662" fmla="*/ 412867 w 4742389"/>
              <a:gd name="connsiteY662" fmla="*/ 1449810 h 1526213"/>
              <a:gd name="connsiteX663" fmla="*/ 86413 w 4742389"/>
              <a:gd name="connsiteY663" fmla="*/ 1462888 h 1526213"/>
              <a:gd name="connsiteX664" fmla="*/ 15002 w 4742389"/>
              <a:gd name="connsiteY664" fmla="*/ 1465748 h 1526213"/>
              <a:gd name="connsiteX665" fmla="*/ 89545 w 4742389"/>
              <a:gd name="connsiteY665" fmla="*/ 1462483 h 1526213"/>
              <a:gd name="connsiteX666" fmla="*/ 412867 w 4742389"/>
              <a:gd name="connsiteY666" fmla="*/ 1448322 h 1526213"/>
              <a:gd name="connsiteX667" fmla="*/ 810496 w 4742389"/>
              <a:gd name="connsiteY667" fmla="*/ 1424082 h 1526213"/>
              <a:gd name="connsiteX668" fmla="*/ 1194331 w 4742389"/>
              <a:gd name="connsiteY668" fmla="*/ 1395748 h 1526213"/>
              <a:gd name="connsiteX669" fmla="*/ 1006253 w 4742389"/>
              <a:gd name="connsiteY669" fmla="*/ 1393391 h 1526213"/>
              <a:gd name="connsiteX670" fmla="*/ 903657 w 4742389"/>
              <a:gd name="connsiteY670" fmla="*/ 1395900 h 1526213"/>
              <a:gd name="connsiteX671" fmla="*/ 853610 w 4742389"/>
              <a:gd name="connsiteY671" fmla="*/ 1398409 h 1526213"/>
              <a:gd name="connsiteX672" fmla="*/ 803563 w 4742389"/>
              <a:gd name="connsiteY672" fmla="*/ 1398409 h 1526213"/>
              <a:gd name="connsiteX673" fmla="*/ 643413 w 4742389"/>
              <a:gd name="connsiteY673" fmla="*/ 1407943 h 1526213"/>
              <a:gd name="connsiteX674" fmla="*/ 803563 w 4742389"/>
              <a:gd name="connsiteY674" fmla="*/ 1395900 h 1526213"/>
              <a:gd name="connsiteX675" fmla="*/ 853610 w 4742389"/>
              <a:gd name="connsiteY675" fmla="*/ 1393391 h 1526213"/>
              <a:gd name="connsiteX676" fmla="*/ 903657 w 4742389"/>
              <a:gd name="connsiteY676" fmla="*/ 1393391 h 1526213"/>
              <a:gd name="connsiteX677" fmla="*/ 1006253 w 4742389"/>
              <a:gd name="connsiteY677" fmla="*/ 1390882 h 1526213"/>
              <a:gd name="connsiteX678" fmla="*/ 1206441 w 4742389"/>
              <a:gd name="connsiteY678" fmla="*/ 1390882 h 1526213"/>
              <a:gd name="connsiteX679" fmla="*/ 1245512 w 4742389"/>
              <a:gd name="connsiteY679" fmla="*/ 1391970 h 1526213"/>
              <a:gd name="connsiteX680" fmla="*/ 1604112 w 4742389"/>
              <a:gd name="connsiteY680" fmla="*/ 1365499 h 1526213"/>
              <a:gd name="connsiteX681" fmla="*/ 2002016 w 4742389"/>
              <a:gd name="connsiteY681" fmla="*/ 1336050 h 1526213"/>
              <a:gd name="connsiteX682" fmla="*/ 2021651 w 4742389"/>
              <a:gd name="connsiteY682" fmla="*/ 1334783 h 1526213"/>
              <a:gd name="connsiteX683" fmla="*/ 1996024 w 4742389"/>
              <a:gd name="connsiteY683" fmla="*/ 1330291 h 1526213"/>
              <a:gd name="connsiteX684" fmla="*/ 1603761 w 4742389"/>
              <a:gd name="connsiteY684" fmla="*/ 1345747 h 1526213"/>
              <a:gd name="connsiteX685" fmla="*/ 12189 w 4742389"/>
              <a:gd name="connsiteY685" fmla="*/ 1441067 h 1526213"/>
              <a:gd name="connsiteX686" fmla="*/ 1603761 w 4742389"/>
              <a:gd name="connsiteY686" fmla="*/ 1340730 h 1526213"/>
              <a:gd name="connsiteX687" fmla="*/ 1971306 w 4742389"/>
              <a:gd name="connsiteY687" fmla="*/ 1325958 h 1526213"/>
              <a:gd name="connsiteX688" fmla="*/ 1960110 w 4742389"/>
              <a:gd name="connsiteY688" fmla="*/ 1323995 h 1526213"/>
              <a:gd name="connsiteX689" fmla="*/ 1604348 w 4742389"/>
              <a:gd name="connsiteY689" fmla="*/ 1322878 h 1526213"/>
              <a:gd name="connsiteX690" fmla="*/ 10314 w 4742389"/>
              <a:gd name="connsiteY690" fmla="*/ 1415654 h 1526213"/>
              <a:gd name="connsiteX691" fmla="*/ 1604348 w 4742389"/>
              <a:gd name="connsiteY691" fmla="*/ 1317863 h 1526213"/>
              <a:gd name="connsiteX692" fmla="*/ 1889609 w 4742389"/>
              <a:gd name="connsiteY692" fmla="*/ 1317415 h 1526213"/>
              <a:gd name="connsiteX693" fmla="*/ 1608855 w 4742389"/>
              <a:gd name="connsiteY693" fmla="*/ 1305727 h 1526213"/>
              <a:gd name="connsiteX694" fmla="*/ 805521 w 4742389"/>
              <a:gd name="connsiteY694" fmla="*/ 1325793 h 1526213"/>
              <a:gd name="connsiteX695" fmla="*/ 4688 w 4742389"/>
              <a:gd name="connsiteY695" fmla="*/ 1391008 h 1526213"/>
              <a:gd name="connsiteX696" fmla="*/ 805521 w 4742389"/>
              <a:gd name="connsiteY696" fmla="*/ 1323285 h 1526213"/>
              <a:gd name="connsiteX697" fmla="*/ 1608855 w 4742389"/>
              <a:gd name="connsiteY697" fmla="*/ 1300711 h 1526213"/>
              <a:gd name="connsiteX698" fmla="*/ 1882117 w 4742389"/>
              <a:gd name="connsiteY698" fmla="*/ 1311385 h 1526213"/>
              <a:gd name="connsiteX699" fmla="*/ 1877765 w 4742389"/>
              <a:gd name="connsiteY699" fmla="*/ 1310731 h 1526213"/>
              <a:gd name="connsiteX700" fmla="*/ 1815761 w 4742389"/>
              <a:gd name="connsiteY700" fmla="*/ 1304073 h 1526213"/>
              <a:gd name="connsiteX701" fmla="*/ 1614323 w 4742389"/>
              <a:gd name="connsiteY701" fmla="*/ 1288086 h 1526213"/>
              <a:gd name="connsiteX702" fmla="*/ 1411633 w 4742389"/>
              <a:gd name="connsiteY702" fmla="*/ 1280562 h 1526213"/>
              <a:gd name="connsiteX703" fmla="*/ 1211445 w 4742389"/>
              <a:gd name="connsiteY703" fmla="*/ 1278054 h 1526213"/>
              <a:gd name="connsiteX704" fmla="*/ 806066 w 4742389"/>
              <a:gd name="connsiteY704" fmla="*/ 1290593 h 1526213"/>
              <a:gd name="connsiteX705" fmla="*/ 2813 w 4742389"/>
              <a:gd name="connsiteY705" fmla="*/ 1365827 h 1526213"/>
              <a:gd name="connsiteX706" fmla="*/ 806066 w 4742389"/>
              <a:gd name="connsiteY706" fmla="*/ 1288086 h 1526213"/>
              <a:gd name="connsiteX707" fmla="*/ 1211445 w 4742389"/>
              <a:gd name="connsiteY707" fmla="*/ 1275547 h 1526213"/>
              <a:gd name="connsiteX708" fmla="*/ 1411633 w 4742389"/>
              <a:gd name="connsiteY708" fmla="*/ 1275547 h 1526213"/>
              <a:gd name="connsiteX709" fmla="*/ 1614323 w 4742389"/>
              <a:gd name="connsiteY709" fmla="*/ 1283070 h 1526213"/>
              <a:gd name="connsiteX710" fmla="*/ 1781622 w 4742389"/>
              <a:gd name="connsiteY710" fmla="*/ 1296286 h 1526213"/>
              <a:gd name="connsiteX711" fmla="*/ 1724248 w 4742389"/>
              <a:gd name="connsiteY711" fmla="*/ 1287666 h 1526213"/>
              <a:gd name="connsiteX712" fmla="*/ 1621644 w 4742389"/>
              <a:gd name="connsiteY712" fmla="*/ 1277640 h 1526213"/>
              <a:gd name="connsiteX713" fmla="*/ 1216233 w 4742389"/>
              <a:gd name="connsiteY713" fmla="*/ 1252574 h 1526213"/>
              <a:gd name="connsiteX714" fmla="*/ 1166183 w 4742389"/>
              <a:gd name="connsiteY714" fmla="*/ 1250067 h 1526213"/>
              <a:gd name="connsiteX715" fmla="*/ 1113629 w 4742389"/>
              <a:gd name="connsiteY715" fmla="*/ 1250067 h 1526213"/>
              <a:gd name="connsiteX716" fmla="*/ 1013528 w 4742389"/>
              <a:gd name="connsiteY716" fmla="*/ 1250067 h 1526213"/>
              <a:gd name="connsiteX717" fmla="*/ 808320 w 4742389"/>
              <a:gd name="connsiteY717" fmla="*/ 1257587 h 1526213"/>
              <a:gd name="connsiteX718" fmla="*/ 0 w 4742389"/>
              <a:gd name="connsiteY718" fmla="*/ 1340304 h 1526213"/>
              <a:gd name="connsiteX719" fmla="*/ 808320 w 4742389"/>
              <a:gd name="connsiteY719" fmla="*/ 1255081 h 1526213"/>
              <a:gd name="connsiteX720" fmla="*/ 1013528 w 4742389"/>
              <a:gd name="connsiteY720" fmla="*/ 1247561 h 1526213"/>
              <a:gd name="connsiteX721" fmla="*/ 1113629 w 4742389"/>
              <a:gd name="connsiteY721" fmla="*/ 1247561 h 1526213"/>
              <a:gd name="connsiteX722" fmla="*/ 1166183 w 4742389"/>
              <a:gd name="connsiteY722" fmla="*/ 1247561 h 1526213"/>
              <a:gd name="connsiteX723" fmla="*/ 1216233 w 4742389"/>
              <a:gd name="connsiteY723" fmla="*/ 1247561 h 1526213"/>
              <a:gd name="connsiteX724" fmla="*/ 1621644 w 4742389"/>
              <a:gd name="connsiteY724" fmla="*/ 1272627 h 1526213"/>
              <a:gd name="connsiteX725" fmla="*/ 1724248 w 4742389"/>
              <a:gd name="connsiteY725" fmla="*/ 1282653 h 1526213"/>
              <a:gd name="connsiteX726" fmla="*/ 1824350 w 4742389"/>
              <a:gd name="connsiteY726" fmla="*/ 1297692 h 1526213"/>
              <a:gd name="connsiteX727" fmla="*/ 1874401 w 4742389"/>
              <a:gd name="connsiteY727" fmla="*/ 1305212 h 1526213"/>
              <a:gd name="connsiteX728" fmla="*/ 1876050 w 4742389"/>
              <a:gd name="connsiteY728" fmla="*/ 1305460 h 1526213"/>
              <a:gd name="connsiteX729" fmla="*/ 1958694 w 4742389"/>
              <a:gd name="connsiteY729" fmla="*/ 1314376 h 1526213"/>
              <a:gd name="connsiteX730" fmla="*/ 2010210 w 4742389"/>
              <a:gd name="connsiteY730" fmla="*/ 1316388 h 1526213"/>
              <a:gd name="connsiteX731" fmla="*/ 2037840 w 4742389"/>
              <a:gd name="connsiteY731" fmla="*/ 1318801 h 1526213"/>
              <a:gd name="connsiteX732" fmla="*/ 2123809 w 4742389"/>
              <a:gd name="connsiteY732" fmla="*/ 1322717 h 1526213"/>
              <a:gd name="connsiteX733" fmla="*/ 2237745 w 4742389"/>
              <a:gd name="connsiteY733" fmla="*/ 1320831 h 1526213"/>
              <a:gd name="connsiteX734" fmla="*/ 2295221 w 4742389"/>
              <a:gd name="connsiteY734" fmla="*/ 1317121 h 1526213"/>
              <a:gd name="connsiteX735" fmla="*/ 2402045 w 4742389"/>
              <a:gd name="connsiteY735" fmla="*/ 1305641 h 1526213"/>
              <a:gd name="connsiteX736" fmla="*/ 2410836 w 4742389"/>
              <a:gd name="connsiteY736" fmla="*/ 1304694 h 1526213"/>
              <a:gd name="connsiteX737" fmla="*/ 2546168 w 4742389"/>
              <a:gd name="connsiteY737" fmla="*/ 1282955 h 1526213"/>
              <a:gd name="connsiteX738" fmla="*/ 2659717 w 4742389"/>
              <a:gd name="connsiteY738" fmla="*/ 1258873 h 1526213"/>
              <a:gd name="connsiteX739" fmla="*/ 2712288 w 4742389"/>
              <a:gd name="connsiteY739" fmla="*/ 1244690 h 1526213"/>
              <a:gd name="connsiteX740" fmla="*/ 2835272 w 4742389"/>
              <a:gd name="connsiteY740" fmla="*/ 1207526 h 1526213"/>
              <a:gd name="connsiteX741" fmla="*/ 2871251 w 4742389"/>
              <a:gd name="connsiteY741" fmla="*/ 1194959 h 1526213"/>
              <a:gd name="connsiteX742" fmla="*/ 3022620 w 4742389"/>
              <a:gd name="connsiteY742" fmla="*/ 1135682 h 1526213"/>
              <a:gd name="connsiteX743" fmla="*/ 3065180 w 4742389"/>
              <a:gd name="connsiteY743" fmla="*/ 1117038 h 1526213"/>
              <a:gd name="connsiteX744" fmla="*/ 3135498 w 4742389"/>
              <a:gd name="connsiteY744" fmla="*/ 1082054 h 1526213"/>
              <a:gd name="connsiteX745" fmla="*/ 3272966 w 4742389"/>
              <a:gd name="connsiteY745" fmla="*/ 1007211 h 1526213"/>
              <a:gd name="connsiteX746" fmla="*/ 3948651 w 4742389"/>
              <a:gd name="connsiteY746" fmla="*/ 518325 h 1526213"/>
              <a:gd name="connsiteX747" fmla="*/ 4268975 w 4742389"/>
              <a:gd name="connsiteY747" fmla="*/ 247557 h 1526213"/>
              <a:gd name="connsiteX748" fmla="*/ 4631843 w 4742389"/>
              <a:gd name="connsiteY748" fmla="*/ 36959 h 1526213"/>
              <a:gd name="connsiteX749" fmla="*/ 4731319 w 4742389"/>
              <a:gd name="connsiteY749" fmla="*/ 2487 h 152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</a:cxnLst>
            <a:rect l="l" t="t" r="r" b="b"/>
            <a:pathLst>
              <a:path w="4742389" h="1526213">
                <a:moveTo>
                  <a:pt x="643413" y="1407943"/>
                </a:moveTo>
                <a:lnTo>
                  <a:pt x="403188" y="1426007"/>
                </a:lnTo>
                <a:cubicBezTo>
                  <a:pt x="469501" y="1420989"/>
                  <a:pt x="536438" y="1415344"/>
                  <a:pt x="603376" y="1410326"/>
                </a:cubicBezTo>
                <a:close/>
                <a:moveTo>
                  <a:pt x="2316873" y="1406472"/>
                </a:moveTo>
                <a:lnTo>
                  <a:pt x="2292268" y="1414417"/>
                </a:lnTo>
                <a:lnTo>
                  <a:pt x="2070799" y="1474802"/>
                </a:lnTo>
                <a:lnTo>
                  <a:pt x="2094773" y="1479009"/>
                </a:lnTo>
                <a:cubicBezTo>
                  <a:pt x="2107285" y="1481204"/>
                  <a:pt x="2107285" y="1481204"/>
                  <a:pt x="2107285" y="1481204"/>
                </a:cubicBezTo>
                <a:lnTo>
                  <a:pt x="2117880" y="1483656"/>
                </a:lnTo>
                <a:lnTo>
                  <a:pt x="2315239" y="1425938"/>
                </a:lnTo>
                <a:lnTo>
                  <a:pt x="2347886" y="1414711"/>
                </a:lnTo>
                <a:lnTo>
                  <a:pt x="2328299" y="1409548"/>
                </a:lnTo>
                <a:cubicBezTo>
                  <a:pt x="2322355" y="1407982"/>
                  <a:pt x="2322355" y="1407982"/>
                  <a:pt x="2322355" y="1407982"/>
                </a:cubicBezTo>
                <a:close/>
                <a:moveTo>
                  <a:pt x="2271317" y="1393924"/>
                </a:moveTo>
                <a:lnTo>
                  <a:pt x="2070766" y="1448952"/>
                </a:lnTo>
                <a:lnTo>
                  <a:pt x="2003434" y="1463073"/>
                </a:lnTo>
                <a:lnTo>
                  <a:pt x="2007191" y="1463642"/>
                </a:lnTo>
                <a:lnTo>
                  <a:pt x="2059110" y="1472751"/>
                </a:lnTo>
                <a:lnTo>
                  <a:pt x="2291173" y="1409403"/>
                </a:lnTo>
                <a:lnTo>
                  <a:pt x="2307838" y="1403983"/>
                </a:lnTo>
                <a:close/>
                <a:moveTo>
                  <a:pt x="2378176" y="1386677"/>
                </a:moveTo>
                <a:lnTo>
                  <a:pt x="2329155" y="1402506"/>
                </a:lnTo>
                <a:lnTo>
                  <a:pt x="2358093" y="1411201"/>
                </a:lnTo>
                <a:lnTo>
                  <a:pt x="2407814" y="1394103"/>
                </a:lnTo>
                <a:close/>
                <a:moveTo>
                  <a:pt x="2233796" y="1383589"/>
                </a:moveTo>
                <a:lnTo>
                  <a:pt x="2052937" y="1428544"/>
                </a:lnTo>
                <a:lnTo>
                  <a:pt x="1931367" y="1452166"/>
                </a:lnTo>
                <a:lnTo>
                  <a:pt x="1989402" y="1460949"/>
                </a:lnTo>
                <a:lnTo>
                  <a:pt x="2070453" y="1443937"/>
                </a:lnTo>
                <a:lnTo>
                  <a:pt x="2261511" y="1391222"/>
                </a:lnTo>
                <a:close/>
                <a:moveTo>
                  <a:pt x="2329305" y="1378012"/>
                </a:moveTo>
                <a:lnTo>
                  <a:pt x="2283683" y="1390530"/>
                </a:lnTo>
                <a:lnTo>
                  <a:pt x="2320293" y="1399933"/>
                </a:lnTo>
                <a:lnTo>
                  <a:pt x="2368504" y="1384254"/>
                </a:lnTo>
                <a:lnTo>
                  <a:pt x="2365026" y="1383382"/>
                </a:lnTo>
                <a:close/>
                <a:moveTo>
                  <a:pt x="2195642" y="1373395"/>
                </a:moveTo>
                <a:lnTo>
                  <a:pt x="2036309" y="1407409"/>
                </a:lnTo>
                <a:lnTo>
                  <a:pt x="1849685" y="1439804"/>
                </a:lnTo>
                <a:lnTo>
                  <a:pt x="1914009" y="1449539"/>
                </a:lnTo>
                <a:lnTo>
                  <a:pt x="2051373" y="1422588"/>
                </a:lnTo>
                <a:lnTo>
                  <a:pt x="2222273" y="1380415"/>
                </a:lnTo>
                <a:lnTo>
                  <a:pt x="2222253" y="1380409"/>
                </a:lnTo>
                <a:close/>
                <a:moveTo>
                  <a:pt x="2287251" y="1370301"/>
                </a:moveTo>
                <a:lnTo>
                  <a:pt x="2245412" y="1380701"/>
                </a:lnTo>
                <a:lnTo>
                  <a:pt x="2273499" y="1387915"/>
                </a:lnTo>
                <a:lnTo>
                  <a:pt x="2316413" y="1376074"/>
                </a:lnTo>
                <a:lnTo>
                  <a:pt x="2314979" y="1375859"/>
                </a:lnTo>
                <a:close/>
                <a:moveTo>
                  <a:pt x="2436053" y="1367988"/>
                </a:moveTo>
                <a:lnTo>
                  <a:pt x="2389019" y="1383175"/>
                </a:lnTo>
                <a:lnTo>
                  <a:pt x="2408817" y="1387144"/>
                </a:lnTo>
                <a:cubicBezTo>
                  <a:pt x="2415073" y="1388398"/>
                  <a:pt x="2415073" y="1388398"/>
                  <a:pt x="2415073" y="1388398"/>
                </a:cubicBezTo>
                <a:lnTo>
                  <a:pt x="2420586" y="1389710"/>
                </a:lnTo>
                <a:lnTo>
                  <a:pt x="2468716" y="1373159"/>
                </a:lnTo>
                <a:close/>
                <a:moveTo>
                  <a:pt x="2154700" y="1363869"/>
                </a:moveTo>
                <a:lnTo>
                  <a:pt x="2023175" y="1388201"/>
                </a:lnTo>
                <a:lnTo>
                  <a:pt x="1759491" y="1427999"/>
                </a:lnTo>
                <a:lnTo>
                  <a:pt x="1808255" y="1433534"/>
                </a:lnTo>
                <a:lnTo>
                  <a:pt x="1834004" y="1437431"/>
                </a:lnTo>
                <a:lnTo>
                  <a:pt x="2035370" y="1402394"/>
                </a:lnTo>
                <a:lnTo>
                  <a:pt x="2184870" y="1370556"/>
                </a:lnTo>
                <a:lnTo>
                  <a:pt x="2180649" y="1369443"/>
                </a:lnTo>
                <a:cubicBezTo>
                  <a:pt x="2174705" y="1367877"/>
                  <a:pt x="2174705" y="1367877"/>
                  <a:pt x="2174705" y="1367877"/>
                </a:cubicBezTo>
                <a:close/>
                <a:moveTo>
                  <a:pt x="2247479" y="1362329"/>
                </a:moveTo>
                <a:lnTo>
                  <a:pt x="2207044" y="1370961"/>
                </a:lnTo>
                <a:lnTo>
                  <a:pt x="2218500" y="1373830"/>
                </a:lnTo>
                <a:cubicBezTo>
                  <a:pt x="2224756" y="1375396"/>
                  <a:pt x="2224756" y="1375396"/>
                  <a:pt x="2224756" y="1375396"/>
                </a:cubicBezTo>
                <a:lnTo>
                  <a:pt x="2233504" y="1377643"/>
                </a:lnTo>
                <a:lnTo>
                  <a:pt x="2274010" y="1367647"/>
                </a:lnTo>
                <a:lnTo>
                  <a:pt x="2257112" y="1364260"/>
                </a:lnTo>
                <a:close/>
                <a:moveTo>
                  <a:pt x="2389230" y="1361570"/>
                </a:moveTo>
                <a:lnTo>
                  <a:pt x="2344103" y="1373952"/>
                </a:lnTo>
                <a:lnTo>
                  <a:pt x="2359083" y="1377112"/>
                </a:lnTo>
                <a:cubicBezTo>
                  <a:pt x="2365026" y="1378366"/>
                  <a:pt x="2365026" y="1378366"/>
                  <a:pt x="2365026" y="1378366"/>
                </a:cubicBezTo>
                <a:lnTo>
                  <a:pt x="2378378" y="1381042"/>
                </a:lnTo>
                <a:lnTo>
                  <a:pt x="2424260" y="1366121"/>
                </a:lnTo>
                <a:lnTo>
                  <a:pt x="2407185" y="1363417"/>
                </a:lnTo>
                <a:close/>
                <a:moveTo>
                  <a:pt x="2341950" y="1356705"/>
                </a:moveTo>
                <a:lnTo>
                  <a:pt x="2304394" y="1366040"/>
                </a:lnTo>
                <a:lnTo>
                  <a:pt x="2304969" y="1366141"/>
                </a:lnTo>
                <a:cubicBezTo>
                  <a:pt x="2317481" y="1368335"/>
                  <a:pt x="2317481" y="1368335"/>
                  <a:pt x="2317481" y="1368335"/>
                </a:cubicBezTo>
                <a:lnTo>
                  <a:pt x="2332771" y="1371561"/>
                </a:lnTo>
                <a:lnTo>
                  <a:pt x="2374483" y="1360052"/>
                </a:lnTo>
                <a:close/>
                <a:moveTo>
                  <a:pt x="2114465" y="1355554"/>
                </a:moveTo>
                <a:lnTo>
                  <a:pt x="2012958" y="1370382"/>
                </a:lnTo>
                <a:lnTo>
                  <a:pt x="1652914" y="1415902"/>
                </a:lnTo>
                <a:lnTo>
                  <a:pt x="1740389" y="1425831"/>
                </a:lnTo>
                <a:lnTo>
                  <a:pt x="2022237" y="1383190"/>
                </a:lnTo>
                <a:lnTo>
                  <a:pt x="2141381" y="1361201"/>
                </a:lnTo>
                <a:lnTo>
                  <a:pt x="2124654" y="1357850"/>
                </a:lnTo>
                <a:close/>
                <a:moveTo>
                  <a:pt x="2205859" y="1354405"/>
                </a:moveTo>
                <a:lnTo>
                  <a:pt x="2167711" y="1361462"/>
                </a:lnTo>
                <a:lnTo>
                  <a:pt x="2174705" y="1362863"/>
                </a:lnTo>
                <a:lnTo>
                  <a:pt x="2195978" y="1368190"/>
                </a:lnTo>
                <a:lnTo>
                  <a:pt x="2235125" y="1359853"/>
                </a:lnTo>
                <a:lnTo>
                  <a:pt x="2227397" y="1358304"/>
                </a:lnTo>
                <a:cubicBezTo>
                  <a:pt x="2214885" y="1355796"/>
                  <a:pt x="2214885" y="1355796"/>
                  <a:pt x="2214885" y="1355796"/>
                </a:cubicBezTo>
                <a:close/>
                <a:moveTo>
                  <a:pt x="2295983" y="1351975"/>
                </a:moveTo>
                <a:lnTo>
                  <a:pt x="2263606" y="1358887"/>
                </a:lnTo>
                <a:lnTo>
                  <a:pt x="2290440" y="1363593"/>
                </a:lnTo>
                <a:lnTo>
                  <a:pt x="2325296" y="1354991"/>
                </a:lnTo>
                <a:close/>
                <a:moveTo>
                  <a:pt x="2495411" y="1348764"/>
                </a:moveTo>
                <a:lnTo>
                  <a:pt x="2495384" y="1348773"/>
                </a:lnTo>
                <a:cubicBezTo>
                  <a:pt x="2490237" y="1350491"/>
                  <a:pt x="2490237" y="1350491"/>
                  <a:pt x="2490237" y="1350491"/>
                </a:cubicBezTo>
                <a:lnTo>
                  <a:pt x="2447859" y="1364175"/>
                </a:lnTo>
                <a:lnTo>
                  <a:pt x="2480486" y="1369112"/>
                </a:lnTo>
                <a:lnTo>
                  <a:pt x="2512196" y="1358207"/>
                </a:lnTo>
                <a:lnTo>
                  <a:pt x="2528899" y="1351771"/>
                </a:lnTo>
                <a:close/>
                <a:moveTo>
                  <a:pt x="2165222" y="1348139"/>
                </a:moveTo>
                <a:lnTo>
                  <a:pt x="2128200" y="1353548"/>
                </a:lnTo>
                <a:lnTo>
                  <a:pt x="2154407" y="1358797"/>
                </a:lnTo>
                <a:lnTo>
                  <a:pt x="2190793" y="1352082"/>
                </a:lnTo>
                <a:close/>
                <a:moveTo>
                  <a:pt x="2076862" y="1347080"/>
                </a:moveTo>
                <a:lnTo>
                  <a:pt x="1608761" y="1395903"/>
                </a:lnTo>
                <a:lnTo>
                  <a:pt x="1516343" y="1404140"/>
                </a:lnTo>
                <a:lnTo>
                  <a:pt x="1553015" y="1407817"/>
                </a:lnTo>
                <a:cubicBezTo>
                  <a:pt x="1559271" y="1408444"/>
                  <a:pt x="1559271" y="1408444"/>
                  <a:pt x="1559271" y="1408444"/>
                </a:cubicBezTo>
                <a:cubicBezTo>
                  <a:pt x="1609318" y="1410953"/>
                  <a:pt x="1609318" y="1410953"/>
                  <a:pt x="1609318" y="1410953"/>
                </a:cubicBezTo>
                <a:lnTo>
                  <a:pt x="1631961" y="1413523"/>
                </a:lnTo>
                <a:lnTo>
                  <a:pt x="2012019" y="1365058"/>
                </a:lnTo>
                <a:lnTo>
                  <a:pt x="2098552" y="1351968"/>
                </a:lnTo>
                <a:close/>
                <a:moveTo>
                  <a:pt x="2246510" y="1346884"/>
                </a:moveTo>
                <a:lnTo>
                  <a:pt x="2221525" y="1351506"/>
                </a:lnTo>
                <a:lnTo>
                  <a:pt x="2250476" y="1356584"/>
                </a:lnTo>
                <a:lnTo>
                  <a:pt x="2279891" y="1350319"/>
                </a:lnTo>
                <a:close/>
                <a:moveTo>
                  <a:pt x="2450575" y="1344737"/>
                </a:moveTo>
                <a:lnTo>
                  <a:pt x="2403537" y="1357644"/>
                </a:lnTo>
                <a:lnTo>
                  <a:pt x="2409688" y="1358401"/>
                </a:lnTo>
                <a:lnTo>
                  <a:pt x="2435834" y="1362356"/>
                </a:lnTo>
                <a:lnTo>
                  <a:pt x="2481478" y="1347512"/>
                </a:lnTo>
                <a:close/>
                <a:moveTo>
                  <a:pt x="2203856" y="1342495"/>
                </a:moveTo>
                <a:lnTo>
                  <a:pt x="2182766" y="1345576"/>
                </a:lnTo>
                <a:lnTo>
                  <a:pt x="2204876" y="1348900"/>
                </a:lnTo>
                <a:lnTo>
                  <a:pt x="2206615" y="1349161"/>
                </a:lnTo>
                <a:lnTo>
                  <a:pt x="2228818" y="1345064"/>
                </a:lnTo>
                <a:close/>
                <a:moveTo>
                  <a:pt x="2125471" y="1342010"/>
                </a:moveTo>
                <a:lnTo>
                  <a:pt x="2092630" y="1345435"/>
                </a:lnTo>
                <a:lnTo>
                  <a:pt x="2112055" y="1349925"/>
                </a:lnTo>
                <a:lnTo>
                  <a:pt x="2144739" y="1344981"/>
                </a:lnTo>
                <a:lnTo>
                  <a:pt x="2129493" y="1342630"/>
                </a:lnTo>
                <a:close/>
                <a:moveTo>
                  <a:pt x="2406147" y="1340747"/>
                </a:moveTo>
                <a:lnTo>
                  <a:pt x="2359815" y="1352264"/>
                </a:lnTo>
                <a:lnTo>
                  <a:pt x="2389481" y="1355914"/>
                </a:lnTo>
                <a:lnTo>
                  <a:pt x="2435045" y="1343343"/>
                </a:lnTo>
                <a:close/>
                <a:moveTo>
                  <a:pt x="2039442" y="1338647"/>
                </a:moveTo>
                <a:lnTo>
                  <a:pt x="2002016" y="1341063"/>
                </a:lnTo>
                <a:cubicBezTo>
                  <a:pt x="1869381" y="1350461"/>
                  <a:pt x="1736747" y="1360486"/>
                  <a:pt x="1604112" y="1370511"/>
                </a:cubicBezTo>
                <a:lnTo>
                  <a:pt x="1284898" y="1393067"/>
                </a:lnTo>
                <a:lnTo>
                  <a:pt x="1307786" y="1393704"/>
                </a:lnTo>
                <a:cubicBezTo>
                  <a:pt x="1341567" y="1395272"/>
                  <a:pt x="1375349" y="1397154"/>
                  <a:pt x="1409130" y="1398409"/>
                </a:cubicBezTo>
                <a:lnTo>
                  <a:pt x="1486203" y="1402273"/>
                </a:lnTo>
                <a:lnTo>
                  <a:pt x="1608761" y="1390888"/>
                </a:lnTo>
                <a:lnTo>
                  <a:pt x="2057350" y="1342682"/>
                </a:lnTo>
                <a:close/>
                <a:moveTo>
                  <a:pt x="2358501" y="1338629"/>
                </a:moveTo>
                <a:lnTo>
                  <a:pt x="2318464" y="1347176"/>
                </a:lnTo>
                <a:lnTo>
                  <a:pt x="2344156" y="1350337"/>
                </a:lnTo>
                <a:lnTo>
                  <a:pt x="2386901" y="1339789"/>
                </a:lnTo>
                <a:close/>
                <a:moveTo>
                  <a:pt x="2162054" y="1338194"/>
                </a:moveTo>
                <a:lnTo>
                  <a:pt x="2145290" y="1339943"/>
                </a:lnTo>
                <a:lnTo>
                  <a:pt x="2161718" y="1342412"/>
                </a:lnTo>
                <a:lnTo>
                  <a:pt x="2178448" y="1339881"/>
                </a:lnTo>
                <a:close/>
                <a:moveTo>
                  <a:pt x="2303316" y="1336375"/>
                </a:moveTo>
                <a:lnTo>
                  <a:pt x="2274305" y="1341742"/>
                </a:lnTo>
                <a:lnTo>
                  <a:pt x="2303371" y="1345319"/>
                </a:lnTo>
                <a:lnTo>
                  <a:pt x="2338599" y="1337816"/>
                </a:lnTo>
                <a:close/>
                <a:moveTo>
                  <a:pt x="2084118" y="1335762"/>
                </a:moveTo>
                <a:lnTo>
                  <a:pt x="2058060" y="1337445"/>
                </a:lnTo>
                <a:lnTo>
                  <a:pt x="2073303" y="1340968"/>
                </a:lnTo>
                <a:lnTo>
                  <a:pt x="2099804" y="1338120"/>
                </a:lnTo>
                <a:close/>
                <a:moveTo>
                  <a:pt x="2258325" y="1334538"/>
                </a:moveTo>
                <a:lnTo>
                  <a:pt x="2238863" y="1337381"/>
                </a:lnTo>
                <a:lnTo>
                  <a:pt x="2257812" y="1339713"/>
                </a:lnTo>
                <a:lnTo>
                  <a:pt x="2280863" y="1335459"/>
                </a:lnTo>
                <a:close/>
                <a:moveTo>
                  <a:pt x="2117484" y="1333608"/>
                </a:moveTo>
                <a:lnTo>
                  <a:pt x="2108922" y="1334161"/>
                </a:lnTo>
                <a:lnTo>
                  <a:pt x="2117294" y="1335734"/>
                </a:lnTo>
                <a:lnTo>
                  <a:pt x="2119259" y="1336030"/>
                </a:lnTo>
                <a:lnTo>
                  <a:pt x="2129903" y="1334886"/>
                </a:lnTo>
                <a:close/>
                <a:moveTo>
                  <a:pt x="2214330" y="1332742"/>
                </a:moveTo>
                <a:lnTo>
                  <a:pt x="2206623" y="1333546"/>
                </a:lnTo>
                <a:lnTo>
                  <a:pt x="2210301" y="1333867"/>
                </a:lnTo>
                <a:lnTo>
                  <a:pt x="2214659" y="1334403"/>
                </a:lnTo>
                <a:lnTo>
                  <a:pt x="2223238" y="1333105"/>
                </a:lnTo>
                <a:close/>
                <a:moveTo>
                  <a:pt x="2043194" y="1329610"/>
                </a:moveTo>
                <a:lnTo>
                  <a:pt x="2024364" y="1329818"/>
                </a:lnTo>
                <a:lnTo>
                  <a:pt x="2027055" y="1330278"/>
                </a:lnTo>
                <a:lnTo>
                  <a:pt x="2041108" y="1333527"/>
                </a:lnTo>
                <a:lnTo>
                  <a:pt x="2060792" y="1332256"/>
                </a:lnTo>
                <a:close/>
                <a:moveTo>
                  <a:pt x="2556751" y="1328281"/>
                </a:moveTo>
                <a:lnTo>
                  <a:pt x="2531411" y="1336743"/>
                </a:lnTo>
                <a:lnTo>
                  <a:pt x="2511183" y="1343497"/>
                </a:lnTo>
                <a:lnTo>
                  <a:pt x="2544027" y="1345942"/>
                </a:lnTo>
                <a:lnTo>
                  <a:pt x="2568621" y="1336466"/>
                </a:lnTo>
                <a:lnTo>
                  <a:pt x="2588499" y="1328806"/>
                </a:lnTo>
                <a:close/>
                <a:moveTo>
                  <a:pt x="2508372" y="1327480"/>
                </a:moveTo>
                <a:lnTo>
                  <a:pt x="2508269" y="1327512"/>
                </a:lnTo>
                <a:cubicBezTo>
                  <a:pt x="2467095" y="1340204"/>
                  <a:pt x="2467095" y="1340204"/>
                  <a:pt x="2467095" y="1340204"/>
                </a:cubicBezTo>
                <a:lnTo>
                  <a:pt x="2467064" y="1340213"/>
                </a:lnTo>
                <a:lnTo>
                  <a:pt x="2496859" y="1342431"/>
                </a:lnTo>
                <a:lnTo>
                  <a:pt x="2540061" y="1328005"/>
                </a:lnTo>
                <a:close/>
                <a:moveTo>
                  <a:pt x="2460291" y="1326684"/>
                </a:moveTo>
                <a:lnTo>
                  <a:pt x="2447701" y="1330418"/>
                </a:lnTo>
                <a:lnTo>
                  <a:pt x="2421841" y="1336846"/>
                </a:lnTo>
                <a:lnTo>
                  <a:pt x="2450782" y="1339001"/>
                </a:lnTo>
                <a:lnTo>
                  <a:pt x="2464592" y="1335190"/>
                </a:lnTo>
                <a:lnTo>
                  <a:pt x="2490560" y="1327185"/>
                </a:lnTo>
                <a:close/>
                <a:moveTo>
                  <a:pt x="2329673" y="1326450"/>
                </a:moveTo>
                <a:lnTo>
                  <a:pt x="2312386" y="1326641"/>
                </a:lnTo>
                <a:lnTo>
                  <a:pt x="2288043" y="1330197"/>
                </a:lnTo>
                <a:lnTo>
                  <a:pt x="2305151" y="1330976"/>
                </a:lnTo>
                <a:close/>
                <a:moveTo>
                  <a:pt x="2417751" y="1325980"/>
                </a:moveTo>
                <a:lnTo>
                  <a:pt x="2378665" y="1334324"/>
                </a:lnTo>
                <a:lnTo>
                  <a:pt x="2402616" y="1335415"/>
                </a:lnTo>
                <a:lnTo>
                  <a:pt x="2404158" y="1335530"/>
                </a:lnTo>
                <a:lnTo>
                  <a:pt x="2441278" y="1326370"/>
                </a:lnTo>
                <a:close/>
                <a:moveTo>
                  <a:pt x="2395372" y="1325725"/>
                </a:moveTo>
                <a:lnTo>
                  <a:pt x="2358699" y="1326130"/>
                </a:lnTo>
                <a:lnTo>
                  <a:pt x="2327099" y="1331976"/>
                </a:lnTo>
                <a:lnTo>
                  <a:pt x="2359165" y="1333436"/>
                </a:lnTo>
                <a:close/>
                <a:moveTo>
                  <a:pt x="1990882" y="1324092"/>
                </a:moveTo>
                <a:lnTo>
                  <a:pt x="1995991" y="1324966"/>
                </a:lnTo>
                <a:lnTo>
                  <a:pt x="2001654" y="1324738"/>
                </a:lnTo>
                <a:lnTo>
                  <a:pt x="2007341" y="1324644"/>
                </a:lnTo>
                <a:lnTo>
                  <a:pt x="2002542" y="1324129"/>
                </a:lnTo>
                <a:close/>
                <a:moveTo>
                  <a:pt x="2384183" y="1316390"/>
                </a:moveTo>
                <a:lnTo>
                  <a:pt x="2381275" y="1316577"/>
                </a:lnTo>
                <a:lnTo>
                  <a:pt x="2366770" y="1318696"/>
                </a:lnTo>
                <a:lnTo>
                  <a:pt x="2372170" y="1318607"/>
                </a:lnTo>
                <a:close/>
                <a:moveTo>
                  <a:pt x="2451213" y="1313030"/>
                </a:moveTo>
                <a:lnTo>
                  <a:pt x="2421664" y="1314380"/>
                </a:lnTo>
                <a:lnTo>
                  <a:pt x="2417617" y="1315230"/>
                </a:lnTo>
                <a:lnTo>
                  <a:pt x="2401604" y="1318193"/>
                </a:lnTo>
                <a:lnTo>
                  <a:pt x="2428366" y="1318699"/>
                </a:lnTo>
                <a:lnTo>
                  <a:pt x="2429812" y="1318391"/>
                </a:lnTo>
                <a:close/>
                <a:moveTo>
                  <a:pt x="2492367" y="1311149"/>
                </a:moveTo>
                <a:lnTo>
                  <a:pt x="2475699" y="1311911"/>
                </a:lnTo>
                <a:lnTo>
                  <a:pt x="2447182" y="1319055"/>
                </a:lnTo>
                <a:lnTo>
                  <a:pt x="2465084" y="1319393"/>
                </a:lnTo>
                <a:close/>
                <a:moveTo>
                  <a:pt x="2551323" y="1308454"/>
                </a:moveTo>
                <a:lnTo>
                  <a:pt x="2516377" y="1310052"/>
                </a:lnTo>
                <a:lnTo>
                  <a:pt x="2483691" y="1319745"/>
                </a:lnTo>
                <a:lnTo>
                  <a:pt x="2512904" y="1320298"/>
                </a:lnTo>
                <a:lnTo>
                  <a:pt x="2521016" y="1317797"/>
                </a:lnTo>
                <a:cubicBezTo>
                  <a:pt x="2534740" y="1313566"/>
                  <a:pt x="2543890" y="1310746"/>
                  <a:pt x="2549989" y="1308865"/>
                </a:cubicBezTo>
                <a:close/>
                <a:moveTo>
                  <a:pt x="2604968" y="1306003"/>
                </a:moveTo>
                <a:lnTo>
                  <a:pt x="2572584" y="1307483"/>
                </a:lnTo>
                <a:lnTo>
                  <a:pt x="2564691" y="1310119"/>
                </a:lnTo>
                <a:lnTo>
                  <a:pt x="2530587" y="1320632"/>
                </a:lnTo>
                <a:lnTo>
                  <a:pt x="2560448" y="1321197"/>
                </a:lnTo>
                <a:lnTo>
                  <a:pt x="2573132" y="1316961"/>
                </a:lnTo>
                <a:cubicBezTo>
                  <a:pt x="2585331" y="1312888"/>
                  <a:pt x="2585331" y="1312888"/>
                  <a:pt x="2585331" y="1312888"/>
                </a:cubicBezTo>
                <a:close/>
                <a:moveTo>
                  <a:pt x="2653426" y="1303788"/>
                </a:moveTo>
                <a:lnTo>
                  <a:pt x="2624288" y="1305120"/>
                </a:lnTo>
                <a:lnTo>
                  <a:pt x="2587833" y="1317902"/>
                </a:lnTo>
                <a:lnTo>
                  <a:pt x="2577026" y="1321510"/>
                </a:lnTo>
                <a:lnTo>
                  <a:pt x="2606011" y="1322059"/>
                </a:lnTo>
                <a:lnTo>
                  <a:pt x="2609795" y="1320600"/>
                </a:lnTo>
                <a:close/>
                <a:moveTo>
                  <a:pt x="2488093" y="1303682"/>
                </a:moveTo>
                <a:lnTo>
                  <a:pt x="2455475" y="1307276"/>
                </a:lnTo>
                <a:lnTo>
                  <a:pt x="2454047" y="1307576"/>
                </a:lnTo>
                <a:lnTo>
                  <a:pt x="2477878" y="1306350"/>
                </a:lnTo>
                <a:lnTo>
                  <a:pt x="2479861" y="1305853"/>
                </a:lnTo>
                <a:close/>
                <a:moveTo>
                  <a:pt x="2533705" y="1298657"/>
                </a:moveTo>
                <a:lnTo>
                  <a:pt x="2524604" y="1299659"/>
                </a:lnTo>
                <a:lnTo>
                  <a:pt x="2503073" y="1305053"/>
                </a:lnTo>
                <a:lnTo>
                  <a:pt x="2514481" y="1304466"/>
                </a:lnTo>
                <a:close/>
                <a:moveTo>
                  <a:pt x="2605028" y="1290798"/>
                </a:moveTo>
                <a:lnTo>
                  <a:pt x="2567269" y="1294959"/>
                </a:lnTo>
                <a:lnTo>
                  <a:pt x="2539563" y="1303175"/>
                </a:lnTo>
                <a:lnTo>
                  <a:pt x="2573141" y="1301447"/>
                </a:lnTo>
                <a:close/>
                <a:moveTo>
                  <a:pt x="2660687" y="1284666"/>
                </a:moveTo>
                <a:lnTo>
                  <a:pt x="2631170" y="1287918"/>
                </a:lnTo>
                <a:lnTo>
                  <a:pt x="2593847" y="1300382"/>
                </a:lnTo>
                <a:lnTo>
                  <a:pt x="2625671" y="1298744"/>
                </a:lnTo>
                <a:lnTo>
                  <a:pt x="2635381" y="1295340"/>
                </a:lnTo>
                <a:close/>
                <a:moveTo>
                  <a:pt x="2718032" y="1278348"/>
                </a:moveTo>
                <a:lnTo>
                  <a:pt x="2688577" y="1281593"/>
                </a:lnTo>
                <a:lnTo>
                  <a:pt x="2685430" y="1282805"/>
                </a:lnTo>
                <a:lnTo>
                  <a:pt x="2644928" y="1297753"/>
                </a:lnTo>
                <a:lnTo>
                  <a:pt x="2672812" y="1296318"/>
                </a:lnTo>
                <a:lnTo>
                  <a:pt x="2707393" y="1282993"/>
                </a:lnTo>
                <a:close/>
                <a:moveTo>
                  <a:pt x="2664685" y="1270749"/>
                </a:moveTo>
                <a:lnTo>
                  <a:pt x="2629561" y="1276485"/>
                </a:lnTo>
                <a:lnTo>
                  <a:pt x="2605034" y="1283759"/>
                </a:lnTo>
                <a:lnTo>
                  <a:pt x="2636153" y="1280404"/>
                </a:lnTo>
                <a:lnTo>
                  <a:pt x="2659785" y="1272512"/>
                </a:lnTo>
                <a:close/>
                <a:moveTo>
                  <a:pt x="2721202" y="1261521"/>
                </a:moveTo>
                <a:lnTo>
                  <a:pt x="2699701" y="1265032"/>
                </a:lnTo>
                <a:lnTo>
                  <a:pt x="2662287" y="1277526"/>
                </a:lnTo>
                <a:lnTo>
                  <a:pt x="2662020" y="1277615"/>
                </a:lnTo>
                <a:lnTo>
                  <a:pt x="2682683" y="1275388"/>
                </a:lnTo>
                <a:lnTo>
                  <a:pt x="2682927" y="1275285"/>
                </a:lnTo>
                <a:close/>
                <a:moveTo>
                  <a:pt x="2714384" y="1252876"/>
                </a:moveTo>
                <a:lnTo>
                  <a:pt x="2705116" y="1254824"/>
                </a:lnTo>
                <a:lnTo>
                  <a:pt x="2681292" y="1261251"/>
                </a:lnTo>
                <a:lnTo>
                  <a:pt x="2699013" y="1258404"/>
                </a:lnTo>
                <a:close/>
                <a:moveTo>
                  <a:pt x="2777684" y="1252298"/>
                </a:moveTo>
                <a:lnTo>
                  <a:pt x="2754993" y="1256003"/>
                </a:lnTo>
                <a:lnTo>
                  <a:pt x="2726604" y="1266942"/>
                </a:lnTo>
                <a:lnTo>
                  <a:pt x="2713229" y="1272095"/>
                </a:lnTo>
                <a:lnTo>
                  <a:pt x="2738617" y="1269358"/>
                </a:lnTo>
                <a:lnTo>
                  <a:pt x="2763818" y="1258353"/>
                </a:lnTo>
                <a:close/>
                <a:moveTo>
                  <a:pt x="2786235" y="1237780"/>
                </a:moveTo>
                <a:lnTo>
                  <a:pt x="2770055" y="1241179"/>
                </a:lnTo>
                <a:lnTo>
                  <a:pt x="2764899" y="1243082"/>
                </a:lnTo>
                <a:cubicBezTo>
                  <a:pt x="2759884" y="1244933"/>
                  <a:pt x="2759884" y="1244933"/>
                  <a:pt x="2759884" y="1244933"/>
                </a:cubicBezTo>
                <a:lnTo>
                  <a:pt x="2738576" y="1252049"/>
                </a:lnTo>
                <a:lnTo>
                  <a:pt x="2754778" y="1249447"/>
                </a:lnTo>
                <a:lnTo>
                  <a:pt x="2768325" y="1244575"/>
                </a:lnTo>
                <a:cubicBezTo>
                  <a:pt x="2780524" y="1240188"/>
                  <a:pt x="2780524" y="1240188"/>
                  <a:pt x="2780524" y="1240188"/>
                </a:cubicBezTo>
                <a:close/>
                <a:moveTo>
                  <a:pt x="2841726" y="1224878"/>
                </a:moveTo>
                <a:lnTo>
                  <a:pt x="2815804" y="1231377"/>
                </a:lnTo>
                <a:lnTo>
                  <a:pt x="2784148" y="1244729"/>
                </a:lnTo>
                <a:lnTo>
                  <a:pt x="2801257" y="1241981"/>
                </a:lnTo>
                <a:lnTo>
                  <a:pt x="2801350" y="1241963"/>
                </a:lnTo>
                <a:lnTo>
                  <a:pt x="2803467" y="1241039"/>
                </a:lnTo>
                <a:cubicBezTo>
                  <a:pt x="2804992" y="1240373"/>
                  <a:pt x="2804992" y="1240373"/>
                  <a:pt x="2804992" y="1240373"/>
                </a:cubicBezTo>
                <a:close/>
                <a:moveTo>
                  <a:pt x="2818081" y="1224347"/>
                </a:moveTo>
                <a:lnTo>
                  <a:pt x="2809074" y="1226777"/>
                </a:lnTo>
                <a:lnTo>
                  <a:pt x="2806401" y="1227763"/>
                </a:lnTo>
                <a:lnTo>
                  <a:pt x="2808931" y="1227227"/>
                </a:lnTo>
                <a:lnTo>
                  <a:pt x="2814340" y="1225925"/>
                </a:lnTo>
                <a:close/>
                <a:moveTo>
                  <a:pt x="2887025" y="1203951"/>
                </a:moveTo>
                <a:lnTo>
                  <a:pt x="2865952" y="1210224"/>
                </a:lnTo>
                <a:lnTo>
                  <a:pt x="2847860" y="1217855"/>
                </a:lnTo>
                <a:lnTo>
                  <a:pt x="2867883" y="1213035"/>
                </a:lnTo>
                <a:lnTo>
                  <a:pt x="2880030" y="1207271"/>
                </a:lnTo>
                <a:close/>
                <a:moveTo>
                  <a:pt x="2935978" y="1180577"/>
                </a:moveTo>
                <a:lnTo>
                  <a:pt x="2930627" y="1182438"/>
                </a:lnTo>
                <a:lnTo>
                  <a:pt x="2923762" y="1185400"/>
                </a:lnTo>
                <a:lnTo>
                  <a:pt x="2929226" y="1183808"/>
                </a:lnTo>
                <a:close/>
                <a:moveTo>
                  <a:pt x="4742389" y="0"/>
                </a:moveTo>
                <a:lnTo>
                  <a:pt x="4742389" y="9182"/>
                </a:lnTo>
                <a:lnTo>
                  <a:pt x="4733821" y="11262"/>
                </a:lnTo>
                <a:cubicBezTo>
                  <a:pt x="4700662" y="21290"/>
                  <a:pt x="4668129" y="33199"/>
                  <a:pt x="4636847" y="46988"/>
                </a:cubicBezTo>
                <a:cubicBezTo>
                  <a:pt x="4506716" y="97130"/>
                  <a:pt x="4386595" y="169836"/>
                  <a:pt x="4273980" y="252571"/>
                </a:cubicBezTo>
                <a:cubicBezTo>
                  <a:pt x="4163869" y="337813"/>
                  <a:pt x="4058762" y="430576"/>
                  <a:pt x="3953656" y="523339"/>
                </a:cubicBezTo>
                <a:cubicBezTo>
                  <a:pt x="3876077" y="593538"/>
                  <a:pt x="3876077" y="593538"/>
                  <a:pt x="3876077" y="593538"/>
                </a:cubicBezTo>
                <a:cubicBezTo>
                  <a:pt x="3836037" y="626130"/>
                  <a:pt x="3836037" y="626130"/>
                  <a:pt x="3836037" y="626130"/>
                </a:cubicBezTo>
                <a:cubicBezTo>
                  <a:pt x="3823524" y="638666"/>
                  <a:pt x="3808509" y="648694"/>
                  <a:pt x="3795996" y="661230"/>
                </a:cubicBezTo>
                <a:cubicBezTo>
                  <a:pt x="3740940" y="703851"/>
                  <a:pt x="3685885" y="746472"/>
                  <a:pt x="3628326" y="789093"/>
                </a:cubicBezTo>
                <a:cubicBezTo>
                  <a:pt x="3572019" y="829207"/>
                  <a:pt x="3514461" y="868067"/>
                  <a:pt x="3455651" y="905673"/>
                </a:cubicBezTo>
                <a:lnTo>
                  <a:pt x="3335376" y="978473"/>
                </a:lnTo>
                <a:lnTo>
                  <a:pt x="3432730" y="925262"/>
                </a:lnTo>
                <a:cubicBezTo>
                  <a:pt x="3492477" y="890479"/>
                  <a:pt x="3551285" y="854129"/>
                  <a:pt x="3608841" y="816526"/>
                </a:cubicBezTo>
                <a:cubicBezTo>
                  <a:pt x="3666399" y="778923"/>
                  <a:pt x="3721453" y="738813"/>
                  <a:pt x="3776507" y="696196"/>
                </a:cubicBezTo>
                <a:cubicBezTo>
                  <a:pt x="3941670" y="568345"/>
                  <a:pt x="3941670" y="568345"/>
                  <a:pt x="3941670" y="568345"/>
                </a:cubicBezTo>
                <a:cubicBezTo>
                  <a:pt x="3994222" y="528235"/>
                  <a:pt x="4049277" y="483111"/>
                  <a:pt x="4104331" y="443001"/>
                </a:cubicBezTo>
                <a:cubicBezTo>
                  <a:pt x="4159385" y="400384"/>
                  <a:pt x="4216942" y="362781"/>
                  <a:pt x="4274499" y="325178"/>
                </a:cubicBezTo>
                <a:cubicBezTo>
                  <a:pt x="4392115" y="249972"/>
                  <a:pt x="4517239" y="189807"/>
                  <a:pt x="4652372" y="149697"/>
                </a:cubicBezTo>
                <a:lnTo>
                  <a:pt x="4742389" y="128066"/>
                </a:lnTo>
                <a:lnTo>
                  <a:pt x="4742389" y="138430"/>
                </a:lnTo>
                <a:lnTo>
                  <a:pt x="4654875" y="159724"/>
                </a:lnTo>
                <a:cubicBezTo>
                  <a:pt x="4522243" y="197327"/>
                  <a:pt x="4397120" y="257492"/>
                  <a:pt x="4279504" y="332699"/>
                </a:cubicBezTo>
                <a:cubicBezTo>
                  <a:pt x="4221947" y="367795"/>
                  <a:pt x="4164390" y="407905"/>
                  <a:pt x="4109336" y="448015"/>
                </a:cubicBezTo>
                <a:cubicBezTo>
                  <a:pt x="4054281" y="490632"/>
                  <a:pt x="3999227" y="533249"/>
                  <a:pt x="3946675" y="575866"/>
                </a:cubicBezTo>
                <a:cubicBezTo>
                  <a:pt x="3781512" y="703717"/>
                  <a:pt x="3781512" y="703717"/>
                  <a:pt x="3781512" y="703717"/>
                </a:cubicBezTo>
                <a:cubicBezTo>
                  <a:pt x="3726458" y="743827"/>
                  <a:pt x="3668901" y="783937"/>
                  <a:pt x="3611344" y="821540"/>
                </a:cubicBezTo>
                <a:cubicBezTo>
                  <a:pt x="3496231" y="899253"/>
                  <a:pt x="3376112" y="966939"/>
                  <a:pt x="3253491" y="1032117"/>
                </a:cubicBezTo>
                <a:lnTo>
                  <a:pt x="3191695" y="1062445"/>
                </a:lnTo>
                <a:lnTo>
                  <a:pt x="3232851" y="1044362"/>
                </a:lnTo>
                <a:cubicBezTo>
                  <a:pt x="3355472" y="986698"/>
                  <a:pt x="3475591" y="924019"/>
                  <a:pt x="3593207" y="853819"/>
                </a:cubicBezTo>
                <a:cubicBezTo>
                  <a:pt x="3653266" y="818719"/>
                  <a:pt x="3710823" y="781112"/>
                  <a:pt x="3765877" y="743505"/>
                </a:cubicBezTo>
                <a:cubicBezTo>
                  <a:pt x="3936045" y="628177"/>
                  <a:pt x="3936045" y="628177"/>
                  <a:pt x="3936045" y="628177"/>
                </a:cubicBezTo>
                <a:cubicBezTo>
                  <a:pt x="4048657" y="550456"/>
                  <a:pt x="4163770" y="472734"/>
                  <a:pt x="4283889" y="410056"/>
                </a:cubicBezTo>
                <a:cubicBezTo>
                  <a:pt x="4406510" y="347377"/>
                  <a:pt x="4536638" y="299742"/>
                  <a:pt x="4671771" y="272163"/>
                </a:cubicBezTo>
                <a:lnTo>
                  <a:pt x="4742389" y="264326"/>
                </a:lnTo>
                <a:lnTo>
                  <a:pt x="4742389" y="273458"/>
                </a:lnTo>
                <a:lnTo>
                  <a:pt x="4671771" y="282192"/>
                </a:lnTo>
                <a:cubicBezTo>
                  <a:pt x="4539141" y="307263"/>
                  <a:pt x="4409012" y="354899"/>
                  <a:pt x="4288893" y="417577"/>
                </a:cubicBezTo>
                <a:cubicBezTo>
                  <a:pt x="4166273" y="480256"/>
                  <a:pt x="4053661" y="555470"/>
                  <a:pt x="3941050" y="633191"/>
                </a:cubicBezTo>
                <a:cubicBezTo>
                  <a:pt x="3770882" y="748520"/>
                  <a:pt x="3770882" y="748520"/>
                  <a:pt x="3770882" y="748520"/>
                </a:cubicBezTo>
                <a:cubicBezTo>
                  <a:pt x="3715828" y="788634"/>
                  <a:pt x="3655769" y="823734"/>
                  <a:pt x="3598212" y="858834"/>
                </a:cubicBezTo>
                <a:cubicBezTo>
                  <a:pt x="3480595" y="929034"/>
                  <a:pt x="3357975" y="994219"/>
                  <a:pt x="3235353" y="1051883"/>
                </a:cubicBezTo>
                <a:lnTo>
                  <a:pt x="3083811" y="1118465"/>
                </a:lnTo>
                <a:lnTo>
                  <a:pt x="3215960" y="1067077"/>
                </a:lnTo>
                <a:cubicBezTo>
                  <a:pt x="3343586" y="1016916"/>
                  <a:pt x="3466207" y="959232"/>
                  <a:pt x="3586326" y="896531"/>
                </a:cubicBezTo>
                <a:cubicBezTo>
                  <a:pt x="3646385" y="866435"/>
                  <a:pt x="3703942" y="831323"/>
                  <a:pt x="3761499" y="796211"/>
                </a:cubicBezTo>
                <a:cubicBezTo>
                  <a:pt x="3936672" y="693382"/>
                  <a:pt x="3936672" y="693382"/>
                  <a:pt x="3936672" y="693382"/>
                </a:cubicBezTo>
                <a:cubicBezTo>
                  <a:pt x="4054288" y="623158"/>
                  <a:pt x="4174407" y="557949"/>
                  <a:pt x="4299530" y="507789"/>
                </a:cubicBezTo>
                <a:cubicBezTo>
                  <a:pt x="4362091" y="482709"/>
                  <a:pt x="4427156" y="460137"/>
                  <a:pt x="4492220" y="442581"/>
                </a:cubicBezTo>
                <a:cubicBezTo>
                  <a:pt x="4557285" y="425024"/>
                  <a:pt x="4624851" y="409976"/>
                  <a:pt x="4692418" y="407468"/>
                </a:cubicBezTo>
                <a:lnTo>
                  <a:pt x="4742389" y="407468"/>
                </a:lnTo>
                <a:lnTo>
                  <a:pt x="4742389" y="415145"/>
                </a:lnTo>
                <a:lnTo>
                  <a:pt x="4692418" y="414992"/>
                </a:lnTo>
                <a:cubicBezTo>
                  <a:pt x="4627353" y="420008"/>
                  <a:pt x="4559787" y="432548"/>
                  <a:pt x="4494723" y="450105"/>
                </a:cubicBezTo>
                <a:cubicBezTo>
                  <a:pt x="4429659" y="467661"/>
                  <a:pt x="4364594" y="490233"/>
                  <a:pt x="4302033" y="515313"/>
                </a:cubicBezTo>
                <a:cubicBezTo>
                  <a:pt x="4176909" y="565473"/>
                  <a:pt x="4056790" y="630682"/>
                  <a:pt x="3941677" y="698398"/>
                </a:cubicBezTo>
                <a:cubicBezTo>
                  <a:pt x="3766504" y="803735"/>
                  <a:pt x="3766504" y="803735"/>
                  <a:pt x="3766504" y="803735"/>
                </a:cubicBezTo>
                <a:cubicBezTo>
                  <a:pt x="3706444" y="836339"/>
                  <a:pt x="3648887" y="871451"/>
                  <a:pt x="3588828" y="904056"/>
                </a:cubicBezTo>
                <a:cubicBezTo>
                  <a:pt x="3468709" y="966756"/>
                  <a:pt x="3346089" y="1021932"/>
                  <a:pt x="3218463" y="1074601"/>
                </a:cubicBezTo>
                <a:cubicBezTo>
                  <a:pt x="3155901" y="1100308"/>
                  <a:pt x="3092870" y="1124761"/>
                  <a:pt x="3029409" y="1148078"/>
                </a:cubicBezTo>
                <a:lnTo>
                  <a:pt x="2999014" y="1158650"/>
                </a:lnTo>
                <a:lnTo>
                  <a:pt x="2973916" y="1170786"/>
                </a:lnTo>
                <a:lnTo>
                  <a:pt x="3013812" y="1159160"/>
                </a:lnTo>
                <a:cubicBezTo>
                  <a:pt x="3077936" y="1139100"/>
                  <a:pt x="3141748" y="1117786"/>
                  <a:pt x="3205559" y="1095217"/>
                </a:cubicBezTo>
                <a:cubicBezTo>
                  <a:pt x="3333181" y="1052589"/>
                  <a:pt x="3458301" y="1002438"/>
                  <a:pt x="3578417" y="947271"/>
                </a:cubicBezTo>
                <a:cubicBezTo>
                  <a:pt x="3701035" y="887090"/>
                  <a:pt x="3821151" y="826908"/>
                  <a:pt x="3941266" y="766727"/>
                </a:cubicBezTo>
                <a:cubicBezTo>
                  <a:pt x="4061381" y="709053"/>
                  <a:pt x="4186502" y="653886"/>
                  <a:pt x="4314125" y="613765"/>
                </a:cubicBezTo>
                <a:cubicBezTo>
                  <a:pt x="4379187" y="593705"/>
                  <a:pt x="4444250" y="578659"/>
                  <a:pt x="4511815" y="566122"/>
                </a:cubicBezTo>
                <a:cubicBezTo>
                  <a:pt x="4576877" y="553584"/>
                  <a:pt x="4646945" y="548569"/>
                  <a:pt x="4714510" y="553584"/>
                </a:cubicBezTo>
                <a:lnTo>
                  <a:pt x="4742389" y="555330"/>
                </a:lnTo>
                <a:lnTo>
                  <a:pt x="4742389" y="563161"/>
                </a:lnTo>
                <a:lnTo>
                  <a:pt x="4712007" y="561106"/>
                </a:lnTo>
                <a:cubicBezTo>
                  <a:pt x="4646945" y="556091"/>
                  <a:pt x="4579380" y="563614"/>
                  <a:pt x="4511815" y="573644"/>
                </a:cubicBezTo>
                <a:cubicBezTo>
                  <a:pt x="4446753" y="586182"/>
                  <a:pt x="4381689" y="603735"/>
                  <a:pt x="4316627" y="621288"/>
                </a:cubicBezTo>
                <a:cubicBezTo>
                  <a:pt x="4189005" y="661409"/>
                  <a:pt x="4066387" y="716575"/>
                  <a:pt x="3943769" y="774249"/>
                </a:cubicBezTo>
                <a:cubicBezTo>
                  <a:pt x="3823653" y="834431"/>
                  <a:pt x="3703537" y="894612"/>
                  <a:pt x="3583422" y="952286"/>
                </a:cubicBezTo>
                <a:cubicBezTo>
                  <a:pt x="3460804" y="1009960"/>
                  <a:pt x="3335683" y="1057604"/>
                  <a:pt x="3208061" y="1102740"/>
                </a:cubicBezTo>
                <a:cubicBezTo>
                  <a:pt x="3144250" y="1125308"/>
                  <a:pt x="3079813" y="1145996"/>
                  <a:pt x="3015376" y="1165743"/>
                </a:cubicBezTo>
                <a:lnTo>
                  <a:pt x="2934640" y="1189777"/>
                </a:lnTo>
                <a:lnTo>
                  <a:pt x="2905035" y="1204092"/>
                </a:lnTo>
                <a:lnTo>
                  <a:pt x="3004236" y="1180211"/>
                </a:lnTo>
                <a:cubicBezTo>
                  <a:pt x="3069181" y="1163652"/>
                  <a:pt x="3133931" y="1146113"/>
                  <a:pt x="3198368" y="1127323"/>
                </a:cubicBezTo>
                <a:cubicBezTo>
                  <a:pt x="3260928" y="1109785"/>
                  <a:pt x="3325991" y="1089741"/>
                  <a:pt x="3388551" y="1069698"/>
                </a:cubicBezTo>
                <a:cubicBezTo>
                  <a:pt x="3421082" y="1059676"/>
                  <a:pt x="3453613" y="1047149"/>
                  <a:pt x="3483643" y="1037127"/>
                </a:cubicBezTo>
                <a:cubicBezTo>
                  <a:pt x="3531188" y="1019589"/>
                  <a:pt x="3531188" y="1019589"/>
                  <a:pt x="3531188" y="1019589"/>
                </a:cubicBezTo>
                <a:cubicBezTo>
                  <a:pt x="3546203" y="1014578"/>
                  <a:pt x="3561217" y="1007062"/>
                  <a:pt x="3578734" y="1002051"/>
                </a:cubicBezTo>
                <a:cubicBezTo>
                  <a:pt x="3763912" y="926888"/>
                  <a:pt x="3763912" y="926888"/>
                  <a:pt x="3763912" y="926888"/>
                </a:cubicBezTo>
                <a:cubicBezTo>
                  <a:pt x="3826472" y="901834"/>
                  <a:pt x="3889032" y="876779"/>
                  <a:pt x="3949090" y="851725"/>
                </a:cubicBezTo>
                <a:cubicBezTo>
                  <a:pt x="4074211" y="801616"/>
                  <a:pt x="4201833" y="759024"/>
                  <a:pt x="4331959" y="731464"/>
                </a:cubicBezTo>
                <a:cubicBezTo>
                  <a:pt x="4399523" y="716432"/>
                  <a:pt x="4464586" y="703904"/>
                  <a:pt x="4532151" y="698894"/>
                </a:cubicBezTo>
                <a:cubicBezTo>
                  <a:pt x="4597213" y="693883"/>
                  <a:pt x="4667281" y="696388"/>
                  <a:pt x="4732343" y="706410"/>
                </a:cubicBezTo>
                <a:lnTo>
                  <a:pt x="4742389" y="708731"/>
                </a:lnTo>
                <a:lnTo>
                  <a:pt x="4742389" y="716573"/>
                </a:lnTo>
                <a:lnTo>
                  <a:pt x="4732343" y="713926"/>
                </a:lnTo>
                <a:cubicBezTo>
                  <a:pt x="4698561" y="708915"/>
                  <a:pt x="4665404" y="705784"/>
                  <a:pt x="4632248" y="704531"/>
                </a:cubicBezTo>
                <a:cubicBezTo>
                  <a:pt x="4599091" y="703278"/>
                  <a:pt x="4565934" y="703905"/>
                  <a:pt x="4532151" y="706410"/>
                </a:cubicBezTo>
                <a:cubicBezTo>
                  <a:pt x="4464586" y="711421"/>
                  <a:pt x="4399523" y="723948"/>
                  <a:pt x="4334461" y="738981"/>
                </a:cubicBezTo>
                <a:cubicBezTo>
                  <a:pt x="4204336" y="766540"/>
                  <a:pt x="4076713" y="809133"/>
                  <a:pt x="3954095" y="859241"/>
                </a:cubicBezTo>
                <a:cubicBezTo>
                  <a:pt x="3891535" y="881790"/>
                  <a:pt x="3828975" y="909350"/>
                  <a:pt x="3766415" y="934404"/>
                </a:cubicBezTo>
                <a:cubicBezTo>
                  <a:pt x="3581236" y="1007062"/>
                  <a:pt x="3581236" y="1007062"/>
                  <a:pt x="3581236" y="1007062"/>
                </a:cubicBezTo>
                <a:cubicBezTo>
                  <a:pt x="3563719" y="1014578"/>
                  <a:pt x="3548705" y="1019589"/>
                  <a:pt x="3533691" y="1027105"/>
                </a:cubicBezTo>
                <a:cubicBezTo>
                  <a:pt x="3486145" y="1044643"/>
                  <a:pt x="3486145" y="1044643"/>
                  <a:pt x="3486145" y="1044643"/>
                </a:cubicBezTo>
                <a:cubicBezTo>
                  <a:pt x="3456116" y="1054665"/>
                  <a:pt x="3423585" y="1064687"/>
                  <a:pt x="3391053" y="1074708"/>
                </a:cubicBezTo>
                <a:cubicBezTo>
                  <a:pt x="3328493" y="1097257"/>
                  <a:pt x="3263431" y="1117301"/>
                  <a:pt x="3200871" y="1134839"/>
                </a:cubicBezTo>
                <a:lnTo>
                  <a:pt x="2877196" y="1215985"/>
                </a:lnTo>
                <a:lnTo>
                  <a:pt x="2875102" y="1216868"/>
                </a:lnTo>
                <a:cubicBezTo>
                  <a:pt x="2855043" y="1225330"/>
                  <a:pt x="2855043" y="1225330"/>
                  <a:pt x="2855043" y="1225330"/>
                </a:cubicBezTo>
                <a:lnTo>
                  <a:pt x="2832458" y="1236048"/>
                </a:lnTo>
                <a:lnTo>
                  <a:pt x="3193216" y="1167445"/>
                </a:lnTo>
                <a:cubicBezTo>
                  <a:pt x="3323348" y="1137380"/>
                  <a:pt x="3453480" y="1107316"/>
                  <a:pt x="3578607" y="1064724"/>
                </a:cubicBezTo>
                <a:cubicBezTo>
                  <a:pt x="3643673" y="1044681"/>
                  <a:pt x="3706236" y="1027143"/>
                  <a:pt x="3768799" y="1007100"/>
                </a:cubicBezTo>
                <a:cubicBezTo>
                  <a:pt x="3833865" y="984551"/>
                  <a:pt x="3896429" y="964508"/>
                  <a:pt x="3961495" y="946970"/>
                </a:cubicBezTo>
                <a:cubicBezTo>
                  <a:pt x="4089124" y="906884"/>
                  <a:pt x="4219256" y="876819"/>
                  <a:pt x="4349388" y="856776"/>
                </a:cubicBezTo>
                <a:cubicBezTo>
                  <a:pt x="4448864" y="841744"/>
                  <a:pt x="4549748" y="836576"/>
                  <a:pt x="4648871" y="848673"/>
                </a:cubicBezTo>
                <a:lnTo>
                  <a:pt x="4742389" y="865896"/>
                </a:lnTo>
                <a:lnTo>
                  <a:pt x="4742389" y="876335"/>
                </a:lnTo>
                <a:lnTo>
                  <a:pt x="4647855" y="857246"/>
                </a:lnTo>
                <a:cubicBezTo>
                  <a:pt x="4615205" y="852862"/>
                  <a:pt x="4582281" y="850513"/>
                  <a:pt x="4549278" y="849886"/>
                </a:cubicBezTo>
                <a:cubicBezTo>
                  <a:pt x="4483274" y="848634"/>
                  <a:pt x="4416957" y="854271"/>
                  <a:pt x="4351891" y="864292"/>
                </a:cubicBezTo>
                <a:cubicBezTo>
                  <a:pt x="4219256" y="884335"/>
                  <a:pt x="4089124" y="914400"/>
                  <a:pt x="3963997" y="951981"/>
                </a:cubicBezTo>
                <a:cubicBezTo>
                  <a:pt x="3898931" y="972024"/>
                  <a:pt x="3836368" y="992067"/>
                  <a:pt x="3771302" y="1012111"/>
                </a:cubicBezTo>
                <a:cubicBezTo>
                  <a:pt x="3708739" y="1034659"/>
                  <a:pt x="3646175" y="1052197"/>
                  <a:pt x="3581109" y="1072240"/>
                </a:cubicBezTo>
                <a:cubicBezTo>
                  <a:pt x="3455983" y="1114832"/>
                  <a:pt x="3325851" y="1144897"/>
                  <a:pt x="3195719" y="1172456"/>
                </a:cubicBezTo>
                <a:lnTo>
                  <a:pt x="2809662" y="1246866"/>
                </a:lnTo>
                <a:lnTo>
                  <a:pt x="2807495" y="1247894"/>
                </a:lnTo>
                <a:lnTo>
                  <a:pt x="2761193" y="1266924"/>
                </a:lnTo>
                <a:lnTo>
                  <a:pt x="2797435" y="1263017"/>
                </a:lnTo>
                <a:cubicBezTo>
                  <a:pt x="2929441" y="1248600"/>
                  <a:pt x="3061446" y="1232930"/>
                  <a:pt x="3192826" y="1212872"/>
                </a:cubicBezTo>
                <a:cubicBezTo>
                  <a:pt x="3257890" y="1205350"/>
                  <a:pt x="3322955" y="1192814"/>
                  <a:pt x="3388019" y="1180277"/>
                </a:cubicBezTo>
                <a:cubicBezTo>
                  <a:pt x="3420551" y="1175263"/>
                  <a:pt x="3453083" y="1167741"/>
                  <a:pt x="3485615" y="1160219"/>
                </a:cubicBezTo>
                <a:cubicBezTo>
                  <a:pt x="3583211" y="1140161"/>
                  <a:pt x="3583211" y="1140161"/>
                  <a:pt x="3583211" y="1140161"/>
                </a:cubicBezTo>
                <a:cubicBezTo>
                  <a:pt x="3648276" y="1127624"/>
                  <a:pt x="3713340" y="1110074"/>
                  <a:pt x="3778404" y="1095030"/>
                </a:cubicBezTo>
                <a:cubicBezTo>
                  <a:pt x="3840966" y="1079986"/>
                  <a:pt x="3906031" y="1064943"/>
                  <a:pt x="3971095" y="1049899"/>
                </a:cubicBezTo>
                <a:cubicBezTo>
                  <a:pt x="4101223" y="1022319"/>
                  <a:pt x="4233855" y="999753"/>
                  <a:pt x="4366485" y="989724"/>
                </a:cubicBezTo>
                <a:cubicBezTo>
                  <a:pt x="4465959" y="982203"/>
                  <a:pt x="4566840" y="985963"/>
                  <a:pt x="4663850" y="1007354"/>
                </a:cubicBezTo>
                <a:lnTo>
                  <a:pt x="4742389" y="1029966"/>
                </a:lnTo>
                <a:lnTo>
                  <a:pt x="4742389" y="1037999"/>
                </a:lnTo>
                <a:lnTo>
                  <a:pt x="4685532" y="1020809"/>
                </a:lnTo>
                <a:cubicBezTo>
                  <a:pt x="4613336" y="1002910"/>
                  <a:pt x="4538863" y="995572"/>
                  <a:pt x="4464786" y="994778"/>
                </a:cubicBezTo>
                <a:cubicBezTo>
                  <a:pt x="4431862" y="994425"/>
                  <a:pt x="4399017" y="995366"/>
                  <a:pt x="4366485" y="997246"/>
                </a:cubicBezTo>
                <a:cubicBezTo>
                  <a:pt x="4233855" y="1007275"/>
                  <a:pt x="4103726" y="1029841"/>
                  <a:pt x="3973597" y="1057421"/>
                </a:cubicBezTo>
                <a:cubicBezTo>
                  <a:pt x="3908533" y="1072464"/>
                  <a:pt x="3843469" y="1087508"/>
                  <a:pt x="3778404" y="1102552"/>
                </a:cubicBezTo>
                <a:cubicBezTo>
                  <a:pt x="3713340" y="1117595"/>
                  <a:pt x="3650778" y="1132639"/>
                  <a:pt x="3585714" y="1147683"/>
                </a:cubicBezTo>
                <a:cubicBezTo>
                  <a:pt x="3488117" y="1167741"/>
                  <a:pt x="3488117" y="1167741"/>
                  <a:pt x="3488117" y="1167741"/>
                </a:cubicBezTo>
                <a:cubicBezTo>
                  <a:pt x="3455585" y="1175263"/>
                  <a:pt x="3423053" y="1182785"/>
                  <a:pt x="3390521" y="1187799"/>
                </a:cubicBezTo>
                <a:cubicBezTo>
                  <a:pt x="3325457" y="1200335"/>
                  <a:pt x="3257890" y="1210365"/>
                  <a:pt x="3192826" y="1220394"/>
                </a:cubicBezTo>
                <a:cubicBezTo>
                  <a:pt x="3061446" y="1239198"/>
                  <a:pt x="2929441" y="1254869"/>
                  <a:pt x="2797435" y="1269599"/>
                </a:cubicBezTo>
                <a:lnTo>
                  <a:pt x="2739028" y="1276034"/>
                </a:lnTo>
                <a:lnTo>
                  <a:pt x="2722096" y="1282994"/>
                </a:lnTo>
                <a:cubicBezTo>
                  <a:pt x="2709896" y="1288008"/>
                  <a:pt x="2709896" y="1288008"/>
                  <a:pt x="2709896" y="1288008"/>
                </a:cubicBezTo>
                <a:lnTo>
                  <a:pt x="2691765" y="1295343"/>
                </a:lnTo>
                <a:lnTo>
                  <a:pt x="2795633" y="1289998"/>
                </a:lnTo>
                <a:cubicBezTo>
                  <a:pt x="2927954" y="1284046"/>
                  <a:pt x="3060589" y="1277780"/>
                  <a:pt x="3193223" y="1267755"/>
                </a:cubicBezTo>
                <a:cubicBezTo>
                  <a:pt x="3260791" y="1262743"/>
                  <a:pt x="3325857" y="1257730"/>
                  <a:pt x="3390923" y="1250211"/>
                </a:cubicBezTo>
                <a:cubicBezTo>
                  <a:pt x="3588623" y="1225149"/>
                  <a:pt x="3588623" y="1225149"/>
                  <a:pt x="3588623" y="1225149"/>
                </a:cubicBezTo>
                <a:cubicBezTo>
                  <a:pt x="3721258" y="1207605"/>
                  <a:pt x="3851390" y="1182543"/>
                  <a:pt x="3981522" y="1164999"/>
                </a:cubicBezTo>
                <a:cubicBezTo>
                  <a:pt x="4049090" y="1157480"/>
                  <a:pt x="4114156" y="1147455"/>
                  <a:pt x="4181725" y="1142443"/>
                </a:cubicBezTo>
                <a:cubicBezTo>
                  <a:pt x="4246791" y="1134924"/>
                  <a:pt x="4311857" y="1129912"/>
                  <a:pt x="4379425" y="1129912"/>
                </a:cubicBezTo>
                <a:cubicBezTo>
                  <a:pt x="4446993" y="1132418"/>
                  <a:pt x="4512059" y="1134924"/>
                  <a:pt x="4579628" y="1147455"/>
                </a:cubicBezTo>
                <a:cubicBezTo>
                  <a:pt x="4612161" y="1152468"/>
                  <a:pt x="4644693" y="1157480"/>
                  <a:pt x="4677227" y="1167505"/>
                </a:cubicBezTo>
                <a:lnTo>
                  <a:pt x="4742389" y="1188113"/>
                </a:lnTo>
                <a:lnTo>
                  <a:pt x="4742389" y="1197002"/>
                </a:lnTo>
                <a:lnTo>
                  <a:pt x="4674724" y="1175024"/>
                </a:lnTo>
                <a:cubicBezTo>
                  <a:pt x="4642191" y="1167505"/>
                  <a:pt x="4609658" y="1159987"/>
                  <a:pt x="4577125" y="1154974"/>
                </a:cubicBezTo>
                <a:cubicBezTo>
                  <a:pt x="4512059" y="1144949"/>
                  <a:pt x="4444491" y="1139937"/>
                  <a:pt x="4379425" y="1139937"/>
                </a:cubicBezTo>
                <a:cubicBezTo>
                  <a:pt x="4314359" y="1139937"/>
                  <a:pt x="4246791" y="1142443"/>
                  <a:pt x="4181725" y="1149962"/>
                </a:cubicBezTo>
                <a:cubicBezTo>
                  <a:pt x="4114156" y="1157480"/>
                  <a:pt x="4049090" y="1164999"/>
                  <a:pt x="3984024" y="1172518"/>
                </a:cubicBezTo>
                <a:cubicBezTo>
                  <a:pt x="3851390" y="1190062"/>
                  <a:pt x="3721258" y="1215124"/>
                  <a:pt x="3591126" y="1232668"/>
                </a:cubicBezTo>
                <a:cubicBezTo>
                  <a:pt x="3393426" y="1257730"/>
                  <a:pt x="3393426" y="1257730"/>
                  <a:pt x="3393426" y="1257730"/>
                </a:cubicBezTo>
                <a:cubicBezTo>
                  <a:pt x="3325857" y="1265249"/>
                  <a:pt x="3260791" y="1270261"/>
                  <a:pt x="3193223" y="1275274"/>
                </a:cubicBezTo>
                <a:cubicBezTo>
                  <a:pt x="3061840" y="1285299"/>
                  <a:pt x="2929831" y="1291564"/>
                  <a:pt x="2797510" y="1297203"/>
                </a:cubicBezTo>
                <a:lnTo>
                  <a:pt x="2673116" y="1302888"/>
                </a:lnTo>
                <a:lnTo>
                  <a:pt x="2661097" y="1307751"/>
                </a:lnTo>
                <a:lnTo>
                  <a:pt x="2621225" y="1322346"/>
                </a:lnTo>
                <a:lnTo>
                  <a:pt x="2797441" y="1325679"/>
                </a:lnTo>
                <a:cubicBezTo>
                  <a:pt x="2930072" y="1329442"/>
                  <a:pt x="3062703" y="1333204"/>
                  <a:pt x="3195334" y="1333204"/>
                </a:cubicBezTo>
                <a:cubicBezTo>
                  <a:pt x="3230368" y="1333204"/>
                  <a:pt x="3262901" y="1333204"/>
                  <a:pt x="3295433" y="1333204"/>
                </a:cubicBezTo>
                <a:cubicBezTo>
                  <a:pt x="3327965" y="1333204"/>
                  <a:pt x="3362999" y="1330696"/>
                  <a:pt x="3395531" y="1330696"/>
                </a:cubicBezTo>
                <a:cubicBezTo>
                  <a:pt x="3495631" y="1325679"/>
                  <a:pt x="3495631" y="1325679"/>
                  <a:pt x="3495631" y="1325679"/>
                </a:cubicBezTo>
                <a:cubicBezTo>
                  <a:pt x="3543177" y="1323171"/>
                  <a:pt x="3543177" y="1323171"/>
                  <a:pt x="3543177" y="1323171"/>
                </a:cubicBezTo>
                <a:cubicBezTo>
                  <a:pt x="3593227" y="1320662"/>
                  <a:pt x="3593227" y="1320662"/>
                  <a:pt x="3593227" y="1320662"/>
                </a:cubicBezTo>
                <a:cubicBezTo>
                  <a:pt x="3725858" y="1313137"/>
                  <a:pt x="3858489" y="1298086"/>
                  <a:pt x="3991120" y="1290561"/>
                </a:cubicBezTo>
                <a:cubicBezTo>
                  <a:pt x="4056184" y="1285544"/>
                  <a:pt x="4123751" y="1280527"/>
                  <a:pt x="4188815" y="1278019"/>
                </a:cubicBezTo>
                <a:cubicBezTo>
                  <a:pt x="4256382" y="1275510"/>
                  <a:pt x="4323949" y="1275510"/>
                  <a:pt x="4389013" y="1278019"/>
                </a:cubicBezTo>
                <a:cubicBezTo>
                  <a:pt x="4456580" y="1283036"/>
                  <a:pt x="4521644" y="1290561"/>
                  <a:pt x="4586709" y="1303103"/>
                </a:cubicBezTo>
                <a:cubicBezTo>
                  <a:pt x="4604225" y="1305612"/>
                  <a:pt x="4619241" y="1310628"/>
                  <a:pt x="4636758" y="1313137"/>
                </a:cubicBezTo>
                <a:cubicBezTo>
                  <a:pt x="4684305" y="1328188"/>
                  <a:pt x="4684305" y="1328188"/>
                  <a:pt x="4684305" y="1328188"/>
                </a:cubicBezTo>
                <a:cubicBezTo>
                  <a:pt x="4708079" y="1334459"/>
                  <a:pt x="4725909" y="1339163"/>
                  <a:pt x="4739281" y="1342690"/>
                </a:cubicBezTo>
                <a:lnTo>
                  <a:pt x="4742389" y="1343510"/>
                </a:lnTo>
                <a:lnTo>
                  <a:pt x="4742389" y="1352843"/>
                </a:lnTo>
                <a:lnTo>
                  <a:pt x="4722977" y="1347354"/>
                </a:lnTo>
                <a:cubicBezTo>
                  <a:pt x="4681803" y="1335713"/>
                  <a:pt x="4681803" y="1335713"/>
                  <a:pt x="4681803" y="1335713"/>
                </a:cubicBezTo>
                <a:cubicBezTo>
                  <a:pt x="4634255" y="1323171"/>
                  <a:pt x="4634255" y="1323171"/>
                  <a:pt x="4634255" y="1323171"/>
                </a:cubicBezTo>
                <a:cubicBezTo>
                  <a:pt x="4619241" y="1318154"/>
                  <a:pt x="4601723" y="1315645"/>
                  <a:pt x="4586709" y="1310628"/>
                </a:cubicBezTo>
                <a:cubicBezTo>
                  <a:pt x="4521644" y="1298086"/>
                  <a:pt x="4454077" y="1290561"/>
                  <a:pt x="4389013" y="1285544"/>
                </a:cubicBezTo>
                <a:cubicBezTo>
                  <a:pt x="4322698" y="1281782"/>
                  <a:pt x="4256382" y="1282409"/>
                  <a:pt x="4190067" y="1285230"/>
                </a:cubicBezTo>
                <a:cubicBezTo>
                  <a:pt x="4123751" y="1288052"/>
                  <a:pt x="4057436" y="1293069"/>
                  <a:pt x="3991120" y="1298086"/>
                </a:cubicBezTo>
                <a:cubicBezTo>
                  <a:pt x="3858489" y="1305612"/>
                  <a:pt x="3725858" y="1318154"/>
                  <a:pt x="3593227" y="1328188"/>
                </a:cubicBezTo>
                <a:cubicBezTo>
                  <a:pt x="3545680" y="1330696"/>
                  <a:pt x="3545680" y="1330696"/>
                  <a:pt x="3545680" y="1330696"/>
                </a:cubicBezTo>
                <a:cubicBezTo>
                  <a:pt x="3495631" y="1333204"/>
                  <a:pt x="3495631" y="1333204"/>
                  <a:pt x="3495631" y="1333204"/>
                </a:cubicBezTo>
                <a:cubicBezTo>
                  <a:pt x="3395531" y="1338221"/>
                  <a:pt x="3395531" y="1338221"/>
                  <a:pt x="3395531" y="1338221"/>
                </a:cubicBezTo>
                <a:cubicBezTo>
                  <a:pt x="3362999" y="1338221"/>
                  <a:pt x="3327965" y="1340730"/>
                  <a:pt x="3295433" y="1340730"/>
                </a:cubicBezTo>
                <a:cubicBezTo>
                  <a:pt x="3262901" y="1340730"/>
                  <a:pt x="3230368" y="1340730"/>
                  <a:pt x="3195334" y="1340730"/>
                </a:cubicBezTo>
                <a:cubicBezTo>
                  <a:pt x="3062703" y="1339476"/>
                  <a:pt x="2930072" y="1335713"/>
                  <a:pt x="2797441" y="1332264"/>
                </a:cubicBezTo>
                <a:lnTo>
                  <a:pt x="2603375" y="1329052"/>
                </a:lnTo>
                <a:lnTo>
                  <a:pt x="2557030" y="1346910"/>
                </a:lnTo>
                <a:lnTo>
                  <a:pt x="2602614" y="1350303"/>
                </a:lnTo>
                <a:cubicBezTo>
                  <a:pt x="2801907" y="1368169"/>
                  <a:pt x="2999441" y="1393087"/>
                  <a:pt x="3198382" y="1408131"/>
                </a:cubicBezTo>
                <a:cubicBezTo>
                  <a:pt x="3248430" y="1413146"/>
                  <a:pt x="3248430" y="1413146"/>
                  <a:pt x="3248430" y="1413146"/>
                </a:cubicBezTo>
                <a:cubicBezTo>
                  <a:pt x="3298479" y="1415654"/>
                  <a:pt x="3298479" y="1415654"/>
                  <a:pt x="3298479" y="1415654"/>
                </a:cubicBezTo>
                <a:cubicBezTo>
                  <a:pt x="3398575" y="1420669"/>
                  <a:pt x="3398575" y="1420669"/>
                  <a:pt x="3398575" y="1420669"/>
                </a:cubicBezTo>
                <a:cubicBezTo>
                  <a:pt x="3431106" y="1420669"/>
                  <a:pt x="3466140" y="1423176"/>
                  <a:pt x="3498671" y="1423176"/>
                </a:cubicBezTo>
                <a:cubicBezTo>
                  <a:pt x="3531203" y="1425683"/>
                  <a:pt x="3563734" y="1425683"/>
                  <a:pt x="3598767" y="1425683"/>
                </a:cubicBezTo>
                <a:cubicBezTo>
                  <a:pt x="3731395" y="1425683"/>
                  <a:pt x="3864023" y="1423176"/>
                  <a:pt x="3996650" y="1420669"/>
                </a:cubicBezTo>
                <a:cubicBezTo>
                  <a:pt x="4064215" y="1420669"/>
                  <a:pt x="4131781" y="1418161"/>
                  <a:pt x="4196843" y="1418161"/>
                </a:cubicBezTo>
                <a:cubicBezTo>
                  <a:pt x="4264408" y="1420669"/>
                  <a:pt x="4329471" y="1423176"/>
                  <a:pt x="4397035" y="1428191"/>
                </a:cubicBezTo>
                <a:cubicBezTo>
                  <a:pt x="4464601" y="1435713"/>
                  <a:pt x="4529663" y="1443236"/>
                  <a:pt x="4594726" y="1458280"/>
                </a:cubicBezTo>
                <a:cubicBezTo>
                  <a:pt x="4644149" y="1467683"/>
                  <a:pt x="4681216" y="1474736"/>
                  <a:pt x="4709016" y="1480025"/>
                </a:cubicBezTo>
                <a:lnTo>
                  <a:pt x="4742389" y="1486374"/>
                </a:lnTo>
                <a:lnTo>
                  <a:pt x="4742389" y="1494257"/>
                </a:lnTo>
                <a:lnTo>
                  <a:pt x="4677071" y="1481670"/>
                </a:lnTo>
                <a:cubicBezTo>
                  <a:pt x="4594726" y="1465803"/>
                  <a:pt x="4594726" y="1465803"/>
                  <a:pt x="4594726" y="1465803"/>
                </a:cubicBezTo>
                <a:cubicBezTo>
                  <a:pt x="4529663" y="1450758"/>
                  <a:pt x="4462099" y="1443236"/>
                  <a:pt x="4397035" y="1435713"/>
                </a:cubicBezTo>
                <a:cubicBezTo>
                  <a:pt x="4329471" y="1430698"/>
                  <a:pt x="4264408" y="1428191"/>
                  <a:pt x="4196843" y="1428191"/>
                </a:cubicBezTo>
                <a:cubicBezTo>
                  <a:pt x="4131781" y="1425683"/>
                  <a:pt x="4064215" y="1428191"/>
                  <a:pt x="3996650" y="1428191"/>
                </a:cubicBezTo>
                <a:cubicBezTo>
                  <a:pt x="3864023" y="1430698"/>
                  <a:pt x="3731395" y="1433206"/>
                  <a:pt x="3598767" y="1433206"/>
                </a:cubicBezTo>
                <a:cubicBezTo>
                  <a:pt x="3563734" y="1433206"/>
                  <a:pt x="3531203" y="1433206"/>
                  <a:pt x="3498671" y="1430698"/>
                </a:cubicBezTo>
                <a:cubicBezTo>
                  <a:pt x="3463637" y="1430698"/>
                  <a:pt x="3431106" y="1428191"/>
                  <a:pt x="3398575" y="1425683"/>
                </a:cubicBezTo>
                <a:cubicBezTo>
                  <a:pt x="3298479" y="1420669"/>
                  <a:pt x="3298479" y="1420669"/>
                  <a:pt x="3298479" y="1420669"/>
                </a:cubicBezTo>
                <a:cubicBezTo>
                  <a:pt x="3248430" y="1418161"/>
                  <a:pt x="3248430" y="1418161"/>
                  <a:pt x="3248430" y="1418161"/>
                </a:cubicBezTo>
                <a:cubicBezTo>
                  <a:pt x="3198382" y="1415654"/>
                  <a:pt x="3198382" y="1415654"/>
                  <a:pt x="3198382" y="1415654"/>
                </a:cubicBezTo>
                <a:cubicBezTo>
                  <a:pt x="3065755" y="1404370"/>
                  <a:pt x="2933127" y="1389952"/>
                  <a:pt x="2800499" y="1376161"/>
                </a:cubicBezTo>
                <a:lnTo>
                  <a:pt x="2541482" y="1352901"/>
                </a:lnTo>
                <a:lnTo>
                  <a:pt x="2519845" y="1361238"/>
                </a:lnTo>
                <a:cubicBezTo>
                  <a:pt x="2514698" y="1363221"/>
                  <a:pt x="2514698" y="1363221"/>
                  <a:pt x="2514698" y="1363221"/>
                </a:cubicBezTo>
                <a:lnTo>
                  <a:pt x="2492236" y="1370889"/>
                </a:lnTo>
                <a:lnTo>
                  <a:pt x="2607863" y="1388382"/>
                </a:lnTo>
                <a:cubicBezTo>
                  <a:pt x="2805412" y="1421420"/>
                  <a:pt x="3001553" y="1461866"/>
                  <a:pt x="3200510" y="1493846"/>
                </a:cubicBezTo>
                <a:cubicBezTo>
                  <a:pt x="3266829" y="1503879"/>
                  <a:pt x="3333148" y="1513285"/>
                  <a:pt x="3399467" y="1521123"/>
                </a:cubicBezTo>
                <a:lnTo>
                  <a:pt x="3456135" y="1526213"/>
                </a:lnTo>
                <a:lnTo>
                  <a:pt x="3385974" y="1526213"/>
                </a:lnTo>
                <a:lnTo>
                  <a:pt x="3198007" y="1501370"/>
                </a:lnTo>
                <a:cubicBezTo>
                  <a:pt x="3000927" y="1469390"/>
                  <a:pt x="2803848" y="1428945"/>
                  <a:pt x="2605712" y="1394849"/>
                </a:cubicBezTo>
                <a:lnTo>
                  <a:pt x="2480242" y="1374984"/>
                </a:lnTo>
                <a:lnTo>
                  <a:pt x="2430316" y="1392028"/>
                </a:lnTo>
                <a:lnTo>
                  <a:pt x="2611703" y="1435223"/>
                </a:lnTo>
                <a:cubicBezTo>
                  <a:pt x="2709822" y="1460086"/>
                  <a:pt x="2807677" y="1486624"/>
                  <a:pt x="2905401" y="1512588"/>
                </a:cubicBezTo>
                <a:lnTo>
                  <a:pt x="2959386" y="1526213"/>
                </a:lnTo>
                <a:lnTo>
                  <a:pt x="2932531" y="1526213"/>
                </a:lnTo>
                <a:lnTo>
                  <a:pt x="2904301" y="1519009"/>
                </a:lnTo>
                <a:cubicBezTo>
                  <a:pt x="2806651" y="1493118"/>
                  <a:pt x="2709177" y="1466963"/>
                  <a:pt x="2611351" y="1442394"/>
                </a:cubicBezTo>
                <a:lnTo>
                  <a:pt x="2417339" y="1396458"/>
                </a:lnTo>
                <a:lnTo>
                  <a:pt x="2366634" y="1413767"/>
                </a:lnTo>
                <a:lnTo>
                  <a:pt x="2372405" y="1415502"/>
                </a:lnTo>
                <a:cubicBezTo>
                  <a:pt x="2422456" y="1430541"/>
                  <a:pt x="2422456" y="1430541"/>
                  <a:pt x="2422456" y="1430541"/>
                </a:cubicBezTo>
                <a:cubicBezTo>
                  <a:pt x="2487522" y="1449967"/>
                  <a:pt x="2552119" y="1470803"/>
                  <a:pt x="2616442" y="1492383"/>
                </a:cubicBezTo>
                <a:lnTo>
                  <a:pt x="2714577" y="1526213"/>
                </a:lnTo>
                <a:lnTo>
                  <a:pt x="2697232" y="1526213"/>
                </a:lnTo>
                <a:lnTo>
                  <a:pt x="2613979" y="1497435"/>
                </a:lnTo>
                <a:cubicBezTo>
                  <a:pt x="2549617" y="1475816"/>
                  <a:pt x="2485020" y="1454980"/>
                  <a:pt x="2419954" y="1435554"/>
                </a:cubicBezTo>
                <a:cubicBezTo>
                  <a:pt x="2369903" y="1420515"/>
                  <a:pt x="2369903" y="1420515"/>
                  <a:pt x="2369903" y="1420515"/>
                </a:cubicBezTo>
                <a:lnTo>
                  <a:pt x="2356905" y="1417089"/>
                </a:lnTo>
                <a:lnTo>
                  <a:pt x="2316294" y="1430952"/>
                </a:lnTo>
                <a:lnTo>
                  <a:pt x="2127719" y="1485932"/>
                </a:lnTo>
                <a:lnTo>
                  <a:pt x="2204876" y="1503785"/>
                </a:lnTo>
                <a:cubicBezTo>
                  <a:pt x="2254923" y="1513821"/>
                  <a:pt x="2254923" y="1513821"/>
                  <a:pt x="2254923" y="1513821"/>
                </a:cubicBezTo>
                <a:cubicBezTo>
                  <a:pt x="2304970" y="1523857"/>
                  <a:pt x="2304970" y="1523857"/>
                  <a:pt x="2304970" y="1523857"/>
                </a:cubicBezTo>
                <a:lnTo>
                  <a:pt x="2314134" y="1526213"/>
                </a:lnTo>
                <a:lnTo>
                  <a:pt x="2281838" y="1526213"/>
                </a:lnTo>
                <a:lnTo>
                  <a:pt x="2258677" y="1520407"/>
                </a:lnTo>
                <a:cubicBezTo>
                  <a:pt x="2252421" y="1518839"/>
                  <a:pt x="2252421" y="1518839"/>
                  <a:pt x="2252421" y="1518839"/>
                </a:cubicBezTo>
                <a:cubicBezTo>
                  <a:pt x="2204876" y="1508803"/>
                  <a:pt x="2204876" y="1508803"/>
                  <a:pt x="2204876" y="1508803"/>
                </a:cubicBezTo>
                <a:lnTo>
                  <a:pt x="2117153" y="1489013"/>
                </a:lnTo>
                <a:lnTo>
                  <a:pt x="2014436" y="1518961"/>
                </a:lnTo>
                <a:lnTo>
                  <a:pt x="1983833" y="1526213"/>
                </a:lnTo>
                <a:lnTo>
                  <a:pt x="1962561" y="1526213"/>
                </a:lnTo>
                <a:lnTo>
                  <a:pt x="2014304" y="1513946"/>
                </a:lnTo>
                <a:lnTo>
                  <a:pt x="2107222" y="1486773"/>
                </a:lnTo>
                <a:lnTo>
                  <a:pt x="2104782" y="1486222"/>
                </a:lnTo>
                <a:lnTo>
                  <a:pt x="2059080" y="1477998"/>
                </a:lnTo>
                <a:lnTo>
                  <a:pt x="1992309" y="1496203"/>
                </a:lnTo>
                <a:lnTo>
                  <a:pt x="1852191" y="1526213"/>
                </a:lnTo>
                <a:lnTo>
                  <a:pt x="1827090" y="1526213"/>
                </a:lnTo>
                <a:lnTo>
                  <a:pt x="1991566" y="1491190"/>
                </a:lnTo>
                <a:lnTo>
                  <a:pt x="2047515" y="1475916"/>
                </a:lnTo>
                <a:lnTo>
                  <a:pt x="2019390" y="1470855"/>
                </a:lnTo>
                <a:cubicBezTo>
                  <a:pt x="2007191" y="1468660"/>
                  <a:pt x="2007191" y="1468660"/>
                  <a:pt x="2007191" y="1468660"/>
                </a:cubicBezTo>
                <a:lnTo>
                  <a:pt x="1989537" y="1465988"/>
                </a:lnTo>
                <a:lnTo>
                  <a:pt x="1702379" y="1526213"/>
                </a:lnTo>
                <a:lnTo>
                  <a:pt x="1678465" y="1526213"/>
                </a:lnTo>
                <a:lnTo>
                  <a:pt x="1975510" y="1463865"/>
                </a:lnTo>
                <a:lnTo>
                  <a:pt x="1916849" y="1454987"/>
                </a:lnTo>
                <a:lnTo>
                  <a:pt x="1654418" y="1505979"/>
                </a:lnTo>
                <a:lnTo>
                  <a:pt x="1507673" y="1526213"/>
                </a:lnTo>
                <a:lnTo>
                  <a:pt x="1470857" y="1526213"/>
                </a:lnTo>
                <a:lnTo>
                  <a:pt x="1651916" y="1500963"/>
                </a:lnTo>
                <a:lnTo>
                  <a:pt x="1899571" y="1452372"/>
                </a:lnTo>
                <a:lnTo>
                  <a:pt x="1834242" y="1442485"/>
                </a:lnTo>
                <a:lnTo>
                  <a:pt x="1639052" y="1476367"/>
                </a:lnTo>
                <a:lnTo>
                  <a:pt x="1254290" y="1526213"/>
                </a:lnTo>
                <a:lnTo>
                  <a:pt x="1219068" y="1526213"/>
                </a:lnTo>
                <a:lnTo>
                  <a:pt x="1237416" y="1524638"/>
                </a:lnTo>
                <a:cubicBezTo>
                  <a:pt x="1371294" y="1510219"/>
                  <a:pt x="1505173" y="1492666"/>
                  <a:pt x="1639052" y="1471352"/>
                </a:cubicBezTo>
                <a:lnTo>
                  <a:pt x="1818580" y="1440115"/>
                </a:lnTo>
                <a:lnTo>
                  <a:pt x="1808255" y="1438552"/>
                </a:lnTo>
                <a:lnTo>
                  <a:pt x="1740515" y="1430863"/>
                </a:lnTo>
                <a:lnTo>
                  <a:pt x="1626857" y="1448018"/>
                </a:lnTo>
                <a:cubicBezTo>
                  <a:pt x="1494229" y="1466809"/>
                  <a:pt x="1361601" y="1482468"/>
                  <a:pt x="1228661" y="1495621"/>
                </a:cubicBezTo>
                <a:lnTo>
                  <a:pt x="852899" y="1526213"/>
                </a:lnTo>
                <a:lnTo>
                  <a:pt x="815074" y="1526213"/>
                </a:lnTo>
                <a:lnTo>
                  <a:pt x="828590" y="1525686"/>
                </a:lnTo>
                <a:cubicBezTo>
                  <a:pt x="1093844" y="1508148"/>
                  <a:pt x="1361601" y="1480589"/>
                  <a:pt x="1626857" y="1443007"/>
                </a:cubicBezTo>
                <a:lnTo>
                  <a:pt x="1721439" y="1428698"/>
                </a:lnTo>
                <a:lnTo>
                  <a:pt x="1632000" y="1418546"/>
                </a:lnTo>
                <a:lnTo>
                  <a:pt x="1616619" y="1420490"/>
                </a:lnTo>
                <a:cubicBezTo>
                  <a:pt x="1351350" y="1453061"/>
                  <a:pt x="1086081" y="1478114"/>
                  <a:pt x="820813" y="1493147"/>
                </a:cubicBezTo>
                <a:cubicBezTo>
                  <a:pt x="555543" y="1510685"/>
                  <a:pt x="287773" y="1518201"/>
                  <a:pt x="22503" y="1515695"/>
                </a:cubicBezTo>
                <a:cubicBezTo>
                  <a:pt x="287773" y="1518201"/>
                  <a:pt x="555543" y="1508179"/>
                  <a:pt x="820813" y="1490641"/>
                </a:cubicBezTo>
                <a:cubicBezTo>
                  <a:pt x="953447" y="1481873"/>
                  <a:pt x="1086081" y="1471225"/>
                  <a:pt x="1218716" y="1458698"/>
                </a:cubicBezTo>
                <a:lnTo>
                  <a:pt x="1610676" y="1416125"/>
                </a:lnTo>
                <a:lnTo>
                  <a:pt x="1609318" y="1415971"/>
                </a:lnTo>
                <a:cubicBezTo>
                  <a:pt x="1559271" y="1413462"/>
                  <a:pt x="1559271" y="1413462"/>
                  <a:pt x="1559271" y="1413462"/>
                </a:cubicBezTo>
                <a:cubicBezTo>
                  <a:pt x="1509224" y="1408444"/>
                  <a:pt x="1509224" y="1408444"/>
                  <a:pt x="1509224" y="1408444"/>
                </a:cubicBezTo>
                <a:lnTo>
                  <a:pt x="1486643" y="1406788"/>
                </a:lnTo>
                <a:lnTo>
                  <a:pt x="1212315" y="1431240"/>
                </a:lnTo>
                <a:cubicBezTo>
                  <a:pt x="815478" y="1463913"/>
                  <a:pt x="417585" y="1487418"/>
                  <a:pt x="19691" y="1491179"/>
                </a:cubicBezTo>
                <a:cubicBezTo>
                  <a:pt x="417585" y="1485538"/>
                  <a:pt x="815478" y="1461562"/>
                  <a:pt x="1212315" y="1427714"/>
                </a:cubicBezTo>
                <a:lnTo>
                  <a:pt x="1459239" y="1404777"/>
                </a:lnTo>
                <a:lnTo>
                  <a:pt x="1406628" y="1400918"/>
                </a:lnTo>
                <a:lnTo>
                  <a:pt x="1234761" y="1396610"/>
                </a:lnTo>
                <a:lnTo>
                  <a:pt x="810496" y="1426588"/>
                </a:lnTo>
                <a:cubicBezTo>
                  <a:pt x="678018" y="1435203"/>
                  <a:pt x="545462" y="1443114"/>
                  <a:pt x="412867" y="1449810"/>
                </a:cubicBezTo>
                <a:lnTo>
                  <a:pt x="86413" y="1462888"/>
                </a:lnTo>
                <a:lnTo>
                  <a:pt x="15002" y="1465748"/>
                </a:lnTo>
                <a:lnTo>
                  <a:pt x="89545" y="1462483"/>
                </a:lnTo>
                <a:lnTo>
                  <a:pt x="412867" y="1448322"/>
                </a:lnTo>
                <a:cubicBezTo>
                  <a:pt x="545462" y="1441234"/>
                  <a:pt x="678018" y="1433011"/>
                  <a:pt x="810496" y="1424082"/>
                </a:cubicBezTo>
                <a:lnTo>
                  <a:pt x="1194331" y="1395748"/>
                </a:lnTo>
                <a:lnTo>
                  <a:pt x="1006253" y="1393391"/>
                </a:lnTo>
                <a:cubicBezTo>
                  <a:pt x="971220" y="1393391"/>
                  <a:pt x="938690" y="1395900"/>
                  <a:pt x="903657" y="1395900"/>
                </a:cubicBezTo>
                <a:cubicBezTo>
                  <a:pt x="853610" y="1398409"/>
                  <a:pt x="853610" y="1398409"/>
                  <a:pt x="853610" y="1398409"/>
                </a:cubicBezTo>
                <a:cubicBezTo>
                  <a:pt x="803563" y="1398409"/>
                  <a:pt x="803563" y="1398409"/>
                  <a:pt x="803563" y="1398409"/>
                </a:cubicBezTo>
                <a:lnTo>
                  <a:pt x="643413" y="1407943"/>
                </a:lnTo>
                <a:lnTo>
                  <a:pt x="803563" y="1395900"/>
                </a:lnTo>
                <a:cubicBezTo>
                  <a:pt x="853610" y="1393391"/>
                  <a:pt x="853610" y="1393391"/>
                  <a:pt x="853610" y="1393391"/>
                </a:cubicBezTo>
                <a:cubicBezTo>
                  <a:pt x="903657" y="1393391"/>
                  <a:pt x="903657" y="1393391"/>
                  <a:pt x="903657" y="1393391"/>
                </a:cubicBezTo>
                <a:cubicBezTo>
                  <a:pt x="938690" y="1393391"/>
                  <a:pt x="971220" y="1390882"/>
                  <a:pt x="1006253" y="1390882"/>
                </a:cubicBezTo>
                <a:cubicBezTo>
                  <a:pt x="1071314" y="1390882"/>
                  <a:pt x="1138877" y="1388373"/>
                  <a:pt x="1206441" y="1390882"/>
                </a:cubicBezTo>
                <a:lnTo>
                  <a:pt x="1245512" y="1391970"/>
                </a:lnTo>
                <a:lnTo>
                  <a:pt x="1604112" y="1365499"/>
                </a:lnTo>
                <a:cubicBezTo>
                  <a:pt x="1736747" y="1355474"/>
                  <a:pt x="1869381" y="1345449"/>
                  <a:pt x="2002016" y="1336050"/>
                </a:cubicBezTo>
                <a:lnTo>
                  <a:pt x="2021651" y="1334783"/>
                </a:lnTo>
                <a:lnTo>
                  <a:pt x="1996024" y="1330291"/>
                </a:lnTo>
                <a:lnTo>
                  <a:pt x="1603761" y="1345747"/>
                </a:lnTo>
                <a:cubicBezTo>
                  <a:pt x="1073237" y="1370831"/>
                  <a:pt x="542713" y="1413474"/>
                  <a:pt x="12189" y="1441067"/>
                </a:cubicBezTo>
                <a:cubicBezTo>
                  <a:pt x="542713" y="1410966"/>
                  <a:pt x="1073237" y="1368323"/>
                  <a:pt x="1603761" y="1340730"/>
                </a:cubicBezTo>
                <a:lnTo>
                  <a:pt x="1971306" y="1325958"/>
                </a:lnTo>
                <a:lnTo>
                  <a:pt x="1960110" y="1323995"/>
                </a:lnTo>
                <a:lnTo>
                  <a:pt x="1604348" y="1322878"/>
                </a:lnTo>
                <a:cubicBezTo>
                  <a:pt x="1071335" y="1332908"/>
                  <a:pt x="540826" y="1375534"/>
                  <a:pt x="10314" y="1415654"/>
                </a:cubicBezTo>
                <a:cubicBezTo>
                  <a:pt x="540826" y="1373027"/>
                  <a:pt x="1071335" y="1330400"/>
                  <a:pt x="1604348" y="1317863"/>
                </a:cubicBezTo>
                <a:lnTo>
                  <a:pt x="1889609" y="1317415"/>
                </a:lnTo>
                <a:lnTo>
                  <a:pt x="1608855" y="1305727"/>
                </a:lnTo>
                <a:cubicBezTo>
                  <a:pt x="1341077" y="1300711"/>
                  <a:pt x="1073299" y="1308236"/>
                  <a:pt x="805521" y="1325793"/>
                </a:cubicBezTo>
                <a:cubicBezTo>
                  <a:pt x="537742" y="1340843"/>
                  <a:pt x="272467" y="1365925"/>
                  <a:pt x="4688" y="1391008"/>
                </a:cubicBezTo>
                <a:cubicBezTo>
                  <a:pt x="272467" y="1363417"/>
                  <a:pt x="537742" y="1338335"/>
                  <a:pt x="805521" y="1323285"/>
                </a:cubicBezTo>
                <a:cubicBezTo>
                  <a:pt x="1073299" y="1305727"/>
                  <a:pt x="1341077" y="1295694"/>
                  <a:pt x="1608855" y="1300711"/>
                </a:cubicBezTo>
                <a:lnTo>
                  <a:pt x="1882117" y="1311385"/>
                </a:lnTo>
                <a:lnTo>
                  <a:pt x="1877765" y="1310731"/>
                </a:lnTo>
                <a:lnTo>
                  <a:pt x="1815761" y="1304073"/>
                </a:lnTo>
                <a:cubicBezTo>
                  <a:pt x="1748824" y="1298117"/>
                  <a:pt x="1681886" y="1293101"/>
                  <a:pt x="1614323" y="1288086"/>
                </a:cubicBezTo>
                <a:cubicBezTo>
                  <a:pt x="1546759" y="1285578"/>
                  <a:pt x="1479196" y="1283070"/>
                  <a:pt x="1411633" y="1280562"/>
                </a:cubicBezTo>
                <a:cubicBezTo>
                  <a:pt x="1346572" y="1278054"/>
                  <a:pt x="1279009" y="1278054"/>
                  <a:pt x="1211445" y="1278054"/>
                </a:cubicBezTo>
                <a:cubicBezTo>
                  <a:pt x="1076319" y="1280562"/>
                  <a:pt x="941192" y="1283070"/>
                  <a:pt x="806066" y="1290593"/>
                </a:cubicBezTo>
                <a:cubicBezTo>
                  <a:pt x="538315" y="1305640"/>
                  <a:pt x="270564" y="1333226"/>
                  <a:pt x="2813" y="1365827"/>
                </a:cubicBezTo>
                <a:cubicBezTo>
                  <a:pt x="270564" y="1333226"/>
                  <a:pt x="538315" y="1303132"/>
                  <a:pt x="806066" y="1288086"/>
                </a:cubicBezTo>
                <a:cubicBezTo>
                  <a:pt x="941192" y="1280562"/>
                  <a:pt x="1076319" y="1275547"/>
                  <a:pt x="1211445" y="1275547"/>
                </a:cubicBezTo>
                <a:cubicBezTo>
                  <a:pt x="1279009" y="1275547"/>
                  <a:pt x="1346572" y="1275547"/>
                  <a:pt x="1411633" y="1275547"/>
                </a:cubicBezTo>
                <a:cubicBezTo>
                  <a:pt x="1479196" y="1278054"/>
                  <a:pt x="1546759" y="1280562"/>
                  <a:pt x="1614323" y="1283070"/>
                </a:cubicBezTo>
                <a:lnTo>
                  <a:pt x="1781622" y="1296286"/>
                </a:lnTo>
                <a:lnTo>
                  <a:pt x="1724248" y="1287666"/>
                </a:lnTo>
                <a:cubicBezTo>
                  <a:pt x="1621644" y="1277640"/>
                  <a:pt x="1621644" y="1277640"/>
                  <a:pt x="1621644" y="1277640"/>
                </a:cubicBezTo>
                <a:cubicBezTo>
                  <a:pt x="1486507" y="1262600"/>
                  <a:pt x="1351370" y="1252574"/>
                  <a:pt x="1216233" y="1252574"/>
                </a:cubicBezTo>
                <a:cubicBezTo>
                  <a:pt x="1166183" y="1250067"/>
                  <a:pt x="1166183" y="1250067"/>
                  <a:pt x="1166183" y="1250067"/>
                </a:cubicBezTo>
                <a:cubicBezTo>
                  <a:pt x="1148665" y="1250067"/>
                  <a:pt x="1131147" y="1250067"/>
                  <a:pt x="1113629" y="1250067"/>
                </a:cubicBezTo>
                <a:cubicBezTo>
                  <a:pt x="1013528" y="1250067"/>
                  <a:pt x="1013528" y="1250067"/>
                  <a:pt x="1013528" y="1250067"/>
                </a:cubicBezTo>
                <a:cubicBezTo>
                  <a:pt x="943457" y="1252574"/>
                  <a:pt x="875888" y="1252574"/>
                  <a:pt x="808320" y="1257587"/>
                </a:cubicBezTo>
                <a:cubicBezTo>
                  <a:pt x="538046" y="1270120"/>
                  <a:pt x="267772" y="1300199"/>
                  <a:pt x="0" y="1340304"/>
                </a:cubicBezTo>
                <a:cubicBezTo>
                  <a:pt x="267772" y="1300199"/>
                  <a:pt x="538046" y="1267614"/>
                  <a:pt x="808320" y="1255081"/>
                </a:cubicBezTo>
                <a:cubicBezTo>
                  <a:pt x="875888" y="1250067"/>
                  <a:pt x="943457" y="1250067"/>
                  <a:pt x="1013528" y="1247561"/>
                </a:cubicBezTo>
                <a:cubicBezTo>
                  <a:pt x="1113629" y="1247561"/>
                  <a:pt x="1113629" y="1247561"/>
                  <a:pt x="1113629" y="1247561"/>
                </a:cubicBezTo>
                <a:cubicBezTo>
                  <a:pt x="1131147" y="1247561"/>
                  <a:pt x="1148665" y="1247561"/>
                  <a:pt x="1166183" y="1247561"/>
                </a:cubicBezTo>
                <a:cubicBezTo>
                  <a:pt x="1216233" y="1247561"/>
                  <a:pt x="1216233" y="1247561"/>
                  <a:pt x="1216233" y="1247561"/>
                </a:cubicBezTo>
                <a:cubicBezTo>
                  <a:pt x="1351370" y="1250067"/>
                  <a:pt x="1486507" y="1257587"/>
                  <a:pt x="1621644" y="1272627"/>
                </a:cubicBezTo>
                <a:cubicBezTo>
                  <a:pt x="1724248" y="1282653"/>
                  <a:pt x="1724248" y="1282653"/>
                  <a:pt x="1724248" y="1282653"/>
                </a:cubicBezTo>
                <a:cubicBezTo>
                  <a:pt x="1756781" y="1287666"/>
                  <a:pt x="1791817" y="1292679"/>
                  <a:pt x="1824350" y="1297692"/>
                </a:cubicBezTo>
                <a:cubicBezTo>
                  <a:pt x="1874401" y="1305212"/>
                  <a:pt x="1874401" y="1305212"/>
                  <a:pt x="1874401" y="1305212"/>
                </a:cubicBezTo>
                <a:lnTo>
                  <a:pt x="1876050" y="1305460"/>
                </a:lnTo>
                <a:lnTo>
                  <a:pt x="1958694" y="1314376"/>
                </a:lnTo>
                <a:lnTo>
                  <a:pt x="2010210" y="1316388"/>
                </a:lnTo>
                <a:lnTo>
                  <a:pt x="2037840" y="1318801"/>
                </a:lnTo>
                <a:lnTo>
                  <a:pt x="2123809" y="1322717"/>
                </a:lnTo>
                <a:lnTo>
                  <a:pt x="2237745" y="1320831"/>
                </a:lnTo>
                <a:lnTo>
                  <a:pt x="2295221" y="1317121"/>
                </a:lnTo>
                <a:lnTo>
                  <a:pt x="2402045" y="1305641"/>
                </a:lnTo>
                <a:lnTo>
                  <a:pt x="2410836" y="1304694"/>
                </a:lnTo>
                <a:lnTo>
                  <a:pt x="2546168" y="1282955"/>
                </a:lnTo>
                <a:lnTo>
                  <a:pt x="2659717" y="1258873"/>
                </a:lnTo>
                <a:lnTo>
                  <a:pt x="2712288" y="1244690"/>
                </a:lnTo>
                <a:lnTo>
                  <a:pt x="2835272" y="1207526"/>
                </a:lnTo>
                <a:lnTo>
                  <a:pt x="2871251" y="1194959"/>
                </a:lnTo>
                <a:lnTo>
                  <a:pt x="3022620" y="1135682"/>
                </a:lnTo>
                <a:lnTo>
                  <a:pt x="3065180" y="1117038"/>
                </a:lnTo>
                <a:lnTo>
                  <a:pt x="3135498" y="1082054"/>
                </a:lnTo>
                <a:lnTo>
                  <a:pt x="3272966" y="1007211"/>
                </a:lnTo>
                <a:cubicBezTo>
                  <a:pt x="3515712" y="869320"/>
                  <a:pt x="3743443" y="706358"/>
                  <a:pt x="3948651" y="518325"/>
                </a:cubicBezTo>
                <a:cubicBezTo>
                  <a:pt x="4053757" y="425561"/>
                  <a:pt x="4158863" y="330291"/>
                  <a:pt x="4268975" y="247557"/>
                </a:cubicBezTo>
                <a:cubicBezTo>
                  <a:pt x="4381589" y="162315"/>
                  <a:pt x="4501711" y="89609"/>
                  <a:pt x="4631843" y="36959"/>
                </a:cubicBezTo>
                <a:cubicBezTo>
                  <a:pt x="4664376" y="24424"/>
                  <a:pt x="4697535" y="12515"/>
                  <a:pt x="4731319" y="2487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6F2B83F-E4DD-FB55-367E-10A6D33978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95" y="0"/>
            <a:ext cx="749994" cy="68580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0A41786-B39F-5949-1EC7-B5A0B3B78ED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579" y="334786"/>
            <a:ext cx="535505" cy="5244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0D0C262-0A6C-60DD-E56F-4A1B9455953A}"/>
              </a:ext>
            </a:extLst>
          </p:cNvPr>
          <p:cNvSpPr txBox="1"/>
          <p:nvPr userDrawn="1"/>
        </p:nvSpPr>
        <p:spPr>
          <a:xfrm>
            <a:off x="900976" y="6353937"/>
            <a:ext cx="519502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100" b="1" dirty="0">
                <a:solidFill>
                  <a:srgbClr val="FF0000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1401</a:t>
            </a:r>
            <a:r>
              <a:rPr lang="fa-IR" sz="10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bg1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| </a:t>
            </a:r>
            <a:r>
              <a:rPr lang="fa-IR" sz="1000" dirty="0">
                <a:solidFill>
                  <a:schemeClr val="bg1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طرح توازن سرمایه گذاری در طرح های صنعتی کشور</a:t>
            </a:r>
            <a:endParaRPr lang="en-US" sz="1000" dirty="0">
              <a:solidFill>
                <a:schemeClr val="bg1"/>
              </a:solidFill>
              <a:latin typeface="IRANSansMobile(FaNum)" panose="020B0506030804020204" pitchFamily="34" charset="-78"/>
              <a:cs typeface="IRANSansMobile(FaNum)" panose="020B0506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9614224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ryptonary Template -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roup 106">
            <a:extLst>
              <a:ext uri="{FF2B5EF4-FFF2-40B4-BE49-F238E27FC236}">
                <a16:creationId xmlns:a16="http://schemas.microsoft.com/office/drawing/2014/main" id="{1B3A5355-D6E0-4B0E-8E34-C1D0BF8D84EE}"/>
              </a:ext>
            </a:extLst>
          </p:cNvPr>
          <p:cNvGrpSpPr/>
          <p:nvPr userDrawn="1"/>
        </p:nvGrpSpPr>
        <p:grpSpPr>
          <a:xfrm>
            <a:off x="0" y="1441450"/>
            <a:ext cx="12192000" cy="3981451"/>
            <a:chOff x="13449300" y="1441450"/>
            <a:chExt cx="12192000" cy="3981451"/>
          </a:xfrm>
          <a:solidFill>
            <a:schemeClr val="bg1">
              <a:lumMod val="85000"/>
              <a:alpha val="43000"/>
            </a:schemeClr>
          </a:solidFill>
        </p:grpSpPr>
        <p:sp>
          <p:nvSpPr>
            <p:cNvPr id="108" name="Freeform 32">
              <a:extLst>
                <a:ext uri="{FF2B5EF4-FFF2-40B4-BE49-F238E27FC236}">
                  <a16:creationId xmlns:a16="http://schemas.microsoft.com/office/drawing/2014/main" id="{184011E1-5D11-47E5-A601-A80CE0FB96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9625" y="1470025"/>
              <a:ext cx="12131675" cy="2552700"/>
            </a:xfrm>
            <a:custGeom>
              <a:avLst/>
              <a:gdLst>
                <a:gd name="T0" fmla="*/ 744 w 4857"/>
                <a:gd name="T1" fmla="*/ 938 h 1021"/>
                <a:gd name="T2" fmla="*/ 910 w 4857"/>
                <a:gd name="T3" fmla="*/ 881 h 1021"/>
                <a:gd name="T4" fmla="*/ 1012 w 4857"/>
                <a:gd name="T5" fmla="*/ 836 h 1021"/>
                <a:gd name="T6" fmla="*/ 1071 w 4857"/>
                <a:gd name="T7" fmla="*/ 807 h 1021"/>
                <a:gd name="T8" fmla="*/ 1148 w 4857"/>
                <a:gd name="T9" fmla="*/ 764 h 1021"/>
                <a:gd name="T10" fmla="*/ 1330 w 4857"/>
                <a:gd name="T11" fmla="*/ 639 h 1021"/>
                <a:gd name="T12" fmla="*/ 1720 w 4857"/>
                <a:gd name="T13" fmla="*/ 220 h 1021"/>
                <a:gd name="T14" fmla="*/ 1826 w 4857"/>
                <a:gd name="T15" fmla="*/ 107 h 1021"/>
                <a:gd name="T16" fmla="*/ 1860 w 4857"/>
                <a:gd name="T17" fmla="*/ 79 h 1021"/>
                <a:gd name="T18" fmla="*/ 1926 w 4857"/>
                <a:gd name="T19" fmla="*/ 38 h 1021"/>
                <a:gd name="T20" fmla="*/ 1961 w 4857"/>
                <a:gd name="T21" fmla="*/ 22 h 1021"/>
                <a:gd name="T22" fmla="*/ 1998 w 4857"/>
                <a:gd name="T23" fmla="*/ 9 h 1021"/>
                <a:gd name="T24" fmla="*/ 2129 w 4857"/>
                <a:gd name="T25" fmla="*/ 12 h 1021"/>
                <a:gd name="T26" fmla="*/ 2186 w 4857"/>
                <a:gd name="T27" fmla="*/ 47 h 1021"/>
                <a:gd name="T28" fmla="*/ 2323 w 4857"/>
                <a:gd name="T29" fmla="*/ 298 h 1021"/>
                <a:gd name="T30" fmla="*/ 2497 w 4857"/>
                <a:gd name="T31" fmla="*/ 602 h 1021"/>
                <a:gd name="T32" fmla="*/ 3156 w 4857"/>
                <a:gd name="T33" fmla="*/ 720 h 1021"/>
                <a:gd name="T34" fmla="*/ 3387 w 4857"/>
                <a:gd name="T35" fmla="*/ 592 h 1021"/>
                <a:gd name="T36" fmla="*/ 3532 w 4857"/>
                <a:gd name="T37" fmla="*/ 541 h 1021"/>
                <a:gd name="T38" fmla="*/ 3642 w 4857"/>
                <a:gd name="T39" fmla="*/ 550 h 1021"/>
                <a:gd name="T40" fmla="*/ 3980 w 4857"/>
                <a:gd name="T41" fmla="*/ 656 h 1021"/>
                <a:gd name="T42" fmla="*/ 4504 w 4857"/>
                <a:gd name="T43" fmla="*/ 722 h 1021"/>
                <a:gd name="T44" fmla="*/ 4327 w 4857"/>
                <a:gd name="T45" fmla="*/ 716 h 1021"/>
                <a:gd name="T46" fmla="*/ 3894 w 4857"/>
                <a:gd name="T47" fmla="*/ 634 h 1021"/>
                <a:gd name="T48" fmla="*/ 3554 w 4857"/>
                <a:gd name="T49" fmla="*/ 543 h 1021"/>
                <a:gd name="T50" fmla="*/ 3511 w 4857"/>
                <a:gd name="T51" fmla="*/ 546 h 1021"/>
                <a:gd name="T52" fmla="*/ 3314 w 4857"/>
                <a:gd name="T53" fmla="*/ 642 h 1021"/>
                <a:gd name="T54" fmla="*/ 2808 w 4857"/>
                <a:gd name="T55" fmla="*/ 757 h 1021"/>
                <a:gd name="T56" fmla="*/ 2437 w 4857"/>
                <a:gd name="T57" fmla="*/ 537 h 1021"/>
                <a:gd name="T58" fmla="*/ 2247 w 4857"/>
                <a:gd name="T59" fmla="*/ 139 h 1021"/>
                <a:gd name="T60" fmla="*/ 2175 w 4857"/>
                <a:gd name="T61" fmla="*/ 43 h 1021"/>
                <a:gd name="T62" fmla="*/ 2086 w 4857"/>
                <a:gd name="T63" fmla="*/ 5 h 1021"/>
                <a:gd name="T64" fmla="*/ 1978 w 4857"/>
                <a:gd name="T65" fmla="*/ 19 h 1021"/>
                <a:gd name="T66" fmla="*/ 1957 w 4857"/>
                <a:gd name="T67" fmla="*/ 27 h 1021"/>
                <a:gd name="T68" fmla="*/ 1918 w 4857"/>
                <a:gd name="T69" fmla="*/ 47 h 1021"/>
                <a:gd name="T70" fmla="*/ 1853 w 4857"/>
                <a:gd name="T71" fmla="*/ 89 h 1021"/>
                <a:gd name="T72" fmla="*/ 1812 w 4857"/>
                <a:gd name="T73" fmla="*/ 125 h 1021"/>
                <a:gd name="T74" fmla="*/ 1694 w 4857"/>
                <a:gd name="T75" fmla="*/ 256 h 1021"/>
                <a:gd name="T76" fmla="*/ 1187 w 4857"/>
                <a:gd name="T77" fmla="*/ 743 h 1021"/>
                <a:gd name="T78" fmla="*/ 1111 w 4857"/>
                <a:gd name="T79" fmla="*/ 788 h 1021"/>
                <a:gd name="T80" fmla="*/ 1032 w 4857"/>
                <a:gd name="T81" fmla="*/ 829 h 1021"/>
                <a:gd name="T82" fmla="*/ 992 w 4857"/>
                <a:gd name="T83" fmla="*/ 848 h 1021"/>
                <a:gd name="T84" fmla="*/ 870 w 4857"/>
                <a:gd name="T85" fmla="*/ 899 h 1021"/>
                <a:gd name="T86" fmla="*/ 701 w 4857"/>
                <a:gd name="T87" fmla="*/ 952 h 1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57" h="1021">
                  <a:moveTo>
                    <a:pt x="0" y="979"/>
                  </a:moveTo>
                  <a:cubicBezTo>
                    <a:pt x="232" y="1021"/>
                    <a:pt x="473" y="1010"/>
                    <a:pt x="701" y="950"/>
                  </a:cubicBezTo>
                  <a:cubicBezTo>
                    <a:pt x="715" y="946"/>
                    <a:pt x="729" y="942"/>
                    <a:pt x="744" y="938"/>
                  </a:cubicBezTo>
                  <a:cubicBezTo>
                    <a:pt x="786" y="925"/>
                    <a:pt x="786" y="925"/>
                    <a:pt x="786" y="925"/>
                  </a:cubicBezTo>
                  <a:cubicBezTo>
                    <a:pt x="814" y="917"/>
                    <a:pt x="841" y="906"/>
                    <a:pt x="869" y="897"/>
                  </a:cubicBezTo>
                  <a:cubicBezTo>
                    <a:pt x="883" y="892"/>
                    <a:pt x="897" y="886"/>
                    <a:pt x="910" y="881"/>
                  </a:cubicBezTo>
                  <a:cubicBezTo>
                    <a:pt x="951" y="864"/>
                    <a:pt x="951" y="864"/>
                    <a:pt x="951" y="864"/>
                  </a:cubicBezTo>
                  <a:cubicBezTo>
                    <a:pt x="965" y="858"/>
                    <a:pt x="978" y="852"/>
                    <a:pt x="991" y="846"/>
                  </a:cubicBezTo>
                  <a:cubicBezTo>
                    <a:pt x="1012" y="836"/>
                    <a:pt x="1012" y="836"/>
                    <a:pt x="1012" y="836"/>
                  </a:cubicBezTo>
                  <a:cubicBezTo>
                    <a:pt x="1022" y="832"/>
                    <a:pt x="1022" y="832"/>
                    <a:pt x="1022" y="832"/>
                  </a:cubicBezTo>
                  <a:cubicBezTo>
                    <a:pt x="1031" y="827"/>
                    <a:pt x="1031" y="827"/>
                    <a:pt x="1031" y="827"/>
                  </a:cubicBezTo>
                  <a:cubicBezTo>
                    <a:pt x="1071" y="807"/>
                    <a:pt x="1071" y="807"/>
                    <a:pt x="1071" y="807"/>
                  </a:cubicBezTo>
                  <a:cubicBezTo>
                    <a:pt x="1077" y="803"/>
                    <a:pt x="1084" y="800"/>
                    <a:pt x="1090" y="796"/>
                  </a:cubicBezTo>
                  <a:cubicBezTo>
                    <a:pt x="1109" y="785"/>
                    <a:pt x="1109" y="785"/>
                    <a:pt x="1109" y="785"/>
                  </a:cubicBezTo>
                  <a:cubicBezTo>
                    <a:pt x="1148" y="764"/>
                    <a:pt x="1148" y="764"/>
                    <a:pt x="1148" y="764"/>
                  </a:cubicBezTo>
                  <a:cubicBezTo>
                    <a:pt x="1154" y="760"/>
                    <a:pt x="1160" y="756"/>
                    <a:pt x="1167" y="752"/>
                  </a:cubicBezTo>
                  <a:cubicBezTo>
                    <a:pt x="1173" y="748"/>
                    <a:pt x="1179" y="745"/>
                    <a:pt x="1186" y="741"/>
                  </a:cubicBezTo>
                  <a:cubicBezTo>
                    <a:pt x="1235" y="709"/>
                    <a:pt x="1283" y="675"/>
                    <a:pt x="1330" y="639"/>
                  </a:cubicBezTo>
                  <a:cubicBezTo>
                    <a:pt x="1422" y="566"/>
                    <a:pt x="1508" y="484"/>
                    <a:pt x="1583" y="394"/>
                  </a:cubicBezTo>
                  <a:cubicBezTo>
                    <a:pt x="1621" y="348"/>
                    <a:pt x="1656" y="301"/>
                    <a:pt x="1692" y="254"/>
                  </a:cubicBezTo>
                  <a:cubicBezTo>
                    <a:pt x="1701" y="243"/>
                    <a:pt x="1710" y="231"/>
                    <a:pt x="1720" y="220"/>
                  </a:cubicBezTo>
                  <a:cubicBezTo>
                    <a:pt x="1729" y="208"/>
                    <a:pt x="1738" y="197"/>
                    <a:pt x="1748" y="186"/>
                  </a:cubicBezTo>
                  <a:cubicBezTo>
                    <a:pt x="1767" y="164"/>
                    <a:pt x="1788" y="142"/>
                    <a:pt x="1809" y="122"/>
                  </a:cubicBezTo>
                  <a:cubicBezTo>
                    <a:pt x="1826" y="107"/>
                    <a:pt x="1826" y="107"/>
                    <a:pt x="1826" y="107"/>
                  </a:cubicBezTo>
                  <a:cubicBezTo>
                    <a:pt x="1831" y="102"/>
                    <a:pt x="1837" y="98"/>
                    <a:pt x="1843" y="93"/>
                  </a:cubicBezTo>
                  <a:cubicBezTo>
                    <a:pt x="1851" y="86"/>
                    <a:pt x="1851" y="86"/>
                    <a:pt x="1851" y="86"/>
                  </a:cubicBezTo>
                  <a:cubicBezTo>
                    <a:pt x="1854" y="84"/>
                    <a:pt x="1857" y="82"/>
                    <a:pt x="1860" y="79"/>
                  </a:cubicBezTo>
                  <a:cubicBezTo>
                    <a:pt x="1866" y="75"/>
                    <a:pt x="1872" y="71"/>
                    <a:pt x="1878" y="66"/>
                  </a:cubicBezTo>
                  <a:cubicBezTo>
                    <a:pt x="1891" y="59"/>
                    <a:pt x="1903" y="50"/>
                    <a:pt x="1916" y="43"/>
                  </a:cubicBezTo>
                  <a:cubicBezTo>
                    <a:pt x="1926" y="38"/>
                    <a:pt x="1926" y="38"/>
                    <a:pt x="1926" y="38"/>
                  </a:cubicBezTo>
                  <a:cubicBezTo>
                    <a:pt x="1929" y="36"/>
                    <a:pt x="1932" y="35"/>
                    <a:pt x="1936" y="33"/>
                  </a:cubicBezTo>
                  <a:cubicBezTo>
                    <a:pt x="1956" y="24"/>
                    <a:pt x="1956" y="24"/>
                    <a:pt x="1956" y="24"/>
                  </a:cubicBezTo>
                  <a:cubicBezTo>
                    <a:pt x="1961" y="22"/>
                    <a:pt x="1961" y="22"/>
                    <a:pt x="1961" y="22"/>
                  </a:cubicBezTo>
                  <a:cubicBezTo>
                    <a:pt x="1966" y="20"/>
                    <a:pt x="1966" y="20"/>
                    <a:pt x="1966" y="20"/>
                  </a:cubicBezTo>
                  <a:cubicBezTo>
                    <a:pt x="1977" y="16"/>
                    <a:pt x="1977" y="16"/>
                    <a:pt x="1977" y="16"/>
                  </a:cubicBezTo>
                  <a:cubicBezTo>
                    <a:pt x="1984" y="14"/>
                    <a:pt x="1991" y="11"/>
                    <a:pt x="1998" y="9"/>
                  </a:cubicBezTo>
                  <a:cubicBezTo>
                    <a:pt x="2012" y="5"/>
                    <a:pt x="2027" y="3"/>
                    <a:pt x="2042" y="1"/>
                  </a:cubicBezTo>
                  <a:cubicBezTo>
                    <a:pt x="2056" y="0"/>
                    <a:pt x="2071" y="0"/>
                    <a:pt x="2086" y="1"/>
                  </a:cubicBezTo>
                  <a:cubicBezTo>
                    <a:pt x="2101" y="3"/>
                    <a:pt x="2115" y="7"/>
                    <a:pt x="2129" y="12"/>
                  </a:cubicBezTo>
                  <a:cubicBezTo>
                    <a:pt x="2143" y="17"/>
                    <a:pt x="2157" y="24"/>
                    <a:pt x="2169" y="33"/>
                  </a:cubicBezTo>
                  <a:cubicBezTo>
                    <a:pt x="2172" y="35"/>
                    <a:pt x="2175" y="37"/>
                    <a:pt x="2177" y="40"/>
                  </a:cubicBezTo>
                  <a:cubicBezTo>
                    <a:pt x="2180" y="42"/>
                    <a:pt x="2183" y="44"/>
                    <a:pt x="2186" y="47"/>
                  </a:cubicBezTo>
                  <a:cubicBezTo>
                    <a:pt x="2191" y="52"/>
                    <a:pt x="2197" y="57"/>
                    <a:pt x="2202" y="63"/>
                  </a:cubicBezTo>
                  <a:cubicBezTo>
                    <a:pt x="2221" y="85"/>
                    <a:pt x="2237" y="111"/>
                    <a:pt x="2251" y="137"/>
                  </a:cubicBezTo>
                  <a:cubicBezTo>
                    <a:pt x="2277" y="189"/>
                    <a:pt x="2300" y="244"/>
                    <a:pt x="2323" y="298"/>
                  </a:cubicBezTo>
                  <a:cubicBezTo>
                    <a:pt x="2345" y="353"/>
                    <a:pt x="2369" y="407"/>
                    <a:pt x="2396" y="459"/>
                  </a:cubicBezTo>
                  <a:cubicBezTo>
                    <a:pt x="2410" y="485"/>
                    <a:pt x="2424" y="511"/>
                    <a:pt x="2440" y="535"/>
                  </a:cubicBezTo>
                  <a:cubicBezTo>
                    <a:pt x="2457" y="559"/>
                    <a:pt x="2476" y="582"/>
                    <a:pt x="2497" y="602"/>
                  </a:cubicBezTo>
                  <a:cubicBezTo>
                    <a:pt x="2538" y="644"/>
                    <a:pt x="2588" y="677"/>
                    <a:pt x="2641" y="703"/>
                  </a:cubicBezTo>
                  <a:cubicBezTo>
                    <a:pt x="2694" y="728"/>
                    <a:pt x="2751" y="745"/>
                    <a:pt x="2809" y="754"/>
                  </a:cubicBezTo>
                  <a:cubicBezTo>
                    <a:pt x="2925" y="772"/>
                    <a:pt x="3045" y="760"/>
                    <a:pt x="3156" y="720"/>
                  </a:cubicBezTo>
                  <a:cubicBezTo>
                    <a:pt x="3184" y="710"/>
                    <a:pt x="3211" y="698"/>
                    <a:pt x="3237" y="685"/>
                  </a:cubicBezTo>
                  <a:cubicBezTo>
                    <a:pt x="3263" y="672"/>
                    <a:pt x="3288" y="656"/>
                    <a:pt x="3313" y="640"/>
                  </a:cubicBezTo>
                  <a:cubicBezTo>
                    <a:pt x="3337" y="624"/>
                    <a:pt x="3362" y="607"/>
                    <a:pt x="3387" y="592"/>
                  </a:cubicBezTo>
                  <a:cubicBezTo>
                    <a:pt x="3413" y="577"/>
                    <a:pt x="3439" y="564"/>
                    <a:pt x="3467" y="554"/>
                  </a:cubicBezTo>
                  <a:cubicBezTo>
                    <a:pt x="3481" y="550"/>
                    <a:pt x="3496" y="546"/>
                    <a:pt x="3510" y="544"/>
                  </a:cubicBezTo>
                  <a:cubicBezTo>
                    <a:pt x="3518" y="542"/>
                    <a:pt x="3525" y="542"/>
                    <a:pt x="3532" y="541"/>
                  </a:cubicBezTo>
                  <a:cubicBezTo>
                    <a:pt x="3536" y="540"/>
                    <a:pt x="3540" y="541"/>
                    <a:pt x="3543" y="540"/>
                  </a:cubicBezTo>
                  <a:cubicBezTo>
                    <a:pt x="3554" y="540"/>
                    <a:pt x="3554" y="540"/>
                    <a:pt x="3554" y="540"/>
                  </a:cubicBezTo>
                  <a:cubicBezTo>
                    <a:pt x="3584" y="540"/>
                    <a:pt x="3613" y="544"/>
                    <a:pt x="3642" y="550"/>
                  </a:cubicBezTo>
                  <a:cubicBezTo>
                    <a:pt x="3700" y="563"/>
                    <a:pt x="3755" y="585"/>
                    <a:pt x="3810" y="605"/>
                  </a:cubicBezTo>
                  <a:cubicBezTo>
                    <a:pt x="3838" y="615"/>
                    <a:pt x="3866" y="623"/>
                    <a:pt x="3895" y="632"/>
                  </a:cubicBezTo>
                  <a:cubicBezTo>
                    <a:pt x="3923" y="640"/>
                    <a:pt x="3951" y="648"/>
                    <a:pt x="3980" y="656"/>
                  </a:cubicBezTo>
                  <a:cubicBezTo>
                    <a:pt x="4036" y="671"/>
                    <a:pt x="4094" y="685"/>
                    <a:pt x="4152" y="696"/>
                  </a:cubicBezTo>
                  <a:cubicBezTo>
                    <a:pt x="4210" y="706"/>
                    <a:pt x="4268" y="711"/>
                    <a:pt x="4327" y="715"/>
                  </a:cubicBezTo>
                  <a:cubicBezTo>
                    <a:pt x="4386" y="719"/>
                    <a:pt x="4445" y="721"/>
                    <a:pt x="4504" y="722"/>
                  </a:cubicBezTo>
                  <a:cubicBezTo>
                    <a:pt x="4622" y="724"/>
                    <a:pt x="4739" y="721"/>
                    <a:pt x="4857" y="715"/>
                  </a:cubicBezTo>
                  <a:cubicBezTo>
                    <a:pt x="4739" y="721"/>
                    <a:pt x="4622" y="725"/>
                    <a:pt x="4504" y="723"/>
                  </a:cubicBezTo>
                  <a:cubicBezTo>
                    <a:pt x="4445" y="722"/>
                    <a:pt x="4386" y="720"/>
                    <a:pt x="4327" y="716"/>
                  </a:cubicBezTo>
                  <a:cubicBezTo>
                    <a:pt x="4268" y="712"/>
                    <a:pt x="4209" y="708"/>
                    <a:pt x="4151" y="698"/>
                  </a:cubicBezTo>
                  <a:cubicBezTo>
                    <a:pt x="4093" y="687"/>
                    <a:pt x="4036" y="673"/>
                    <a:pt x="3979" y="658"/>
                  </a:cubicBezTo>
                  <a:cubicBezTo>
                    <a:pt x="3951" y="650"/>
                    <a:pt x="3922" y="642"/>
                    <a:pt x="3894" y="634"/>
                  </a:cubicBezTo>
                  <a:cubicBezTo>
                    <a:pt x="3866" y="626"/>
                    <a:pt x="3837" y="617"/>
                    <a:pt x="3810" y="607"/>
                  </a:cubicBezTo>
                  <a:cubicBezTo>
                    <a:pt x="3754" y="588"/>
                    <a:pt x="3699" y="565"/>
                    <a:pt x="3642" y="553"/>
                  </a:cubicBezTo>
                  <a:cubicBezTo>
                    <a:pt x="3613" y="546"/>
                    <a:pt x="3584" y="542"/>
                    <a:pt x="3554" y="543"/>
                  </a:cubicBezTo>
                  <a:cubicBezTo>
                    <a:pt x="3543" y="543"/>
                    <a:pt x="3543" y="543"/>
                    <a:pt x="3543" y="543"/>
                  </a:cubicBezTo>
                  <a:cubicBezTo>
                    <a:pt x="3540" y="543"/>
                    <a:pt x="3536" y="543"/>
                    <a:pt x="3532" y="544"/>
                  </a:cubicBezTo>
                  <a:cubicBezTo>
                    <a:pt x="3525" y="544"/>
                    <a:pt x="3518" y="545"/>
                    <a:pt x="3511" y="546"/>
                  </a:cubicBezTo>
                  <a:cubicBezTo>
                    <a:pt x="3496" y="549"/>
                    <a:pt x="3482" y="552"/>
                    <a:pt x="3468" y="557"/>
                  </a:cubicBezTo>
                  <a:cubicBezTo>
                    <a:pt x="3440" y="566"/>
                    <a:pt x="3414" y="580"/>
                    <a:pt x="3389" y="595"/>
                  </a:cubicBezTo>
                  <a:cubicBezTo>
                    <a:pt x="3363" y="610"/>
                    <a:pt x="3339" y="626"/>
                    <a:pt x="3314" y="642"/>
                  </a:cubicBezTo>
                  <a:cubicBezTo>
                    <a:pt x="3290" y="659"/>
                    <a:pt x="3265" y="675"/>
                    <a:pt x="3238" y="688"/>
                  </a:cubicBezTo>
                  <a:cubicBezTo>
                    <a:pt x="3212" y="701"/>
                    <a:pt x="3185" y="713"/>
                    <a:pt x="3157" y="723"/>
                  </a:cubicBezTo>
                  <a:cubicBezTo>
                    <a:pt x="3046" y="763"/>
                    <a:pt x="2925" y="775"/>
                    <a:pt x="2808" y="757"/>
                  </a:cubicBezTo>
                  <a:cubicBezTo>
                    <a:pt x="2750" y="748"/>
                    <a:pt x="2693" y="731"/>
                    <a:pt x="2639" y="706"/>
                  </a:cubicBezTo>
                  <a:cubicBezTo>
                    <a:pt x="2586" y="681"/>
                    <a:pt x="2536" y="647"/>
                    <a:pt x="2494" y="605"/>
                  </a:cubicBezTo>
                  <a:cubicBezTo>
                    <a:pt x="2473" y="584"/>
                    <a:pt x="2454" y="561"/>
                    <a:pt x="2437" y="537"/>
                  </a:cubicBezTo>
                  <a:cubicBezTo>
                    <a:pt x="2421" y="513"/>
                    <a:pt x="2406" y="487"/>
                    <a:pt x="2392" y="461"/>
                  </a:cubicBezTo>
                  <a:cubicBezTo>
                    <a:pt x="2365" y="408"/>
                    <a:pt x="2342" y="354"/>
                    <a:pt x="2319" y="300"/>
                  </a:cubicBezTo>
                  <a:cubicBezTo>
                    <a:pt x="2296" y="246"/>
                    <a:pt x="2274" y="191"/>
                    <a:pt x="2247" y="139"/>
                  </a:cubicBezTo>
                  <a:cubicBezTo>
                    <a:pt x="2234" y="112"/>
                    <a:pt x="2218" y="87"/>
                    <a:pt x="2199" y="65"/>
                  </a:cubicBezTo>
                  <a:cubicBezTo>
                    <a:pt x="2194" y="60"/>
                    <a:pt x="2189" y="55"/>
                    <a:pt x="2183" y="50"/>
                  </a:cubicBezTo>
                  <a:cubicBezTo>
                    <a:pt x="2181" y="47"/>
                    <a:pt x="2178" y="45"/>
                    <a:pt x="2175" y="43"/>
                  </a:cubicBezTo>
                  <a:cubicBezTo>
                    <a:pt x="2172" y="40"/>
                    <a:pt x="2170" y="38"/>
                    <a:pt x="2166" y="36"/>
                  </a:cubicBezTo>
                  <a:cubicBezTo>
                    <a:pt x="2155" y="27"/>
                    <a:pt x="2142" y="21"/>
                    <a:pt x="2128" y="15"/>
                  </a:cubicBezTo>
                  <a:cubicBezTo>
                    <a:pt x="2114" y="10"/>
                    <a:pt x="2100" y="7"/>
                    <a:pt x="2086" y="5"/>
                  </a:cubicBezTo>
                  <a:cubicBezTo>
                    <a:pt x="2071" y="4"/>
                    <a:pt x="2057" y="3"/>
                    <a:pt x="2042" y="5"/>
                  </a:cubicBezTo>
                  <a:cubicBezTo>
                    <a:pt x="2027" y="6"/>
                    <a:pt x="2013" y="9"/>
                    <a:pt x="1999" y="13"/>
                  </a:cubicBezTo>
                  <a:cubicBezTo>
                    <a:pt x="1992" y="15"/>
                    <a:pt x="1985" y="17"/>
                    <a:pt x="1978" y="19"/>
                  </a:cubicBezTo>
                  <a:cubicBezTo>
                    <a:pt x="1968" y="23"/>
                    <a:pt x="1968" y="23"/>
                    <a:pt x="1968" y="23"/>
                  </a:cubicBezTo>
                  <a:cubicBezTo>
                    <a:pt x="1962" y="25"/>
                    <a:pt x="1962" y="25"/>
                    <a:pt x="1962" y="25"/>
                  </a:cubicBezTo>
                  <a:cubicBezTo>
                    <a:pt x="1957" y="27"/>
                    <a:pt x="1957" y="27"/>
                    <a:pt x="1957" y="27"/>
                  </a:cubicBezTo>
                  <a:cubicBezTo>
                    <a:pt x="1937" y="36"/>
                    <a:pt x="1937" y="36"/>
                    <a:pt x="1937" y="36"/>
                  </a:cubicBezTo>
                  <a:cubicBezTo>
                    <a:pt x="1934" y="38"/>
                    <a:pt x="1931" y="40"/>
                    <a:pt x="1928" y="41"/>
                  </a:cubicBezTo>
                  <a:cubicBezTo>
                    <a:pt x="1918" y="47"/>
                    <a:pt x="1918" y="47"/>
                    <a:pt x="1918" y="47"/>
                  </a:cubicBezTo>
                  <a:cubicBezTo>
                    <a:pt x="1905" y="53"/>
                    <a:pt x="1893" y="62"/>
                    <a:pt x="1880" y="69"/>
                  </a:cubicBezTo>
                  <a:cubicBezTo>
                    <a:pt x="1874" y="74"/>
                    <a:pt x="1868" y="78"/>
                    <a:pt x="1862" y="82"/>
                  </a:cubicBezTo>
                  <a:cubicBezTo>
                    <a:pt x="1859" y="84"/>
                    <a:pt x="1856" y="86"/>
                    <a:pt x="1853" y="89"/>
                  </a:cubicBezTo>
                  <a:cubicBezTo>
                    <a:pt x="1845" y="96"/>
                    <a:pt x="1845" y="96"/>
                    <a:pt x="1845" y="96"/>
                  </a:cubicBezTo>
                  <a:cubicBezTo>
                    <a:pt x="1839" y="100"/>
                    <a:pt x="1833" y="105"/>
                    <a:pt x="1828" y="110"/>
                  </a:cubicBezTo>
                  <a:cubicBezTo>
                    <a:pt x="1812" y="125"/>
                    <a:pt x="1812" y="125"/>
                    <a:pt x="1812" y="125"/>
                  </a:cubicBezTo>
                  <a:cubicBezTo>
                    <a:pt x="1790" y="145"/>
                    <a:pt x="1770" y="166"/>
                    <a:pt x="1751" y="188"/>
                  </a:cubicBezTo>
                  <a:cubicBezTo>
                    <a:pt x="1741" y="199"/>
                    <a:pt x="1732" y="211"/>
                    <a:pt x="1722" y="222"/>
                  </a:cubicBezTo>
                  <a:cubicBezTo>
                    <a:pt x="1713" y="233"/>
                    <a:pt x="1703" y="245"/>
                    <a:pt x="1694" y="256"/>
                  </a:cubicBezTo>
                  <a:cubicBezTo>
                    <a:pt x="1658" y="303"/>
                    <a:pt x="1623" y="350"/>
                    <a:pt x="1585" y="395"/>
                  </a:cubicBezTo>
                  <a:cubicBezTo>
                    <a:pt x="1510" y="486"/>
                    <a:pt x="1424" y="568"/>
                    <a:pt x="1331" y="641"/>
                  </a:cubicBezTo>
                  <a:cubicBezTo>
                    <a:pt x="1285" y="677"/>
                    <a:pt x="1237" y="711"/>
                    <a:pt x="1187" y="743"/>
                  </a:cubicBezTo>
                  <a:cubicBezTo>
                    <a:pt x="1181" y="747"/>
                    <a:pt x="1174" y="751"/>
                    <a:pt x="1168" y="754"/>
                  </a:cubicBezTo>
                  <a:cubicBezTo>
                    <a:pt x="1162" y="758"/>
                    <a:pt x="1156" y="762"/>
                    <a:pt x="1149" y="766"/>
                  </a:cubicBezTo>
                  <a:cubicBezTo>
                    <a:pt x="1111" y="788"/>
                    <a:pt x="1111" y="788"/>
                    <a:pt x="1111" y="788"/>
                  </a:cubicBezTo>
                  <a:cubicBezTo>
                    <a:pt x="1091" y="799"/>
                    <a:pt x="1091" y="799"/>
                    <a:pt x="1091" y="799"/>
                  </a:cubicBezTo>
                  <a:cubicBezTo>
                    <a:pt x="1085" y="802"/>
                    <a:pt x="1078" y="805"/>
                    <a:pt x="1072" y="809"/>
                  </a:cubicBezTo>
                  <a:cubicBezTo>
                    <a:pt x="1032" y="829"/>
                    <a:pt x="1032" y="829"/>
                    <a:pt x="1032" y="829"/>
                  </a:cubicBezTo>
                  <a:cubicBezTo>
                    <a:pt x="1023" y="834"/>
                    <a:pt x="1023" y="834"/>
                    <a:pt x="1023" y="834"/>
                  </a:cubicBezTo>
                  <a:cubicBezTo>
                    <a:pt x="1013" y="839"/>
                    <a:pt x="1013" y="839"/>
                    <a:pt x="1013" y="839"/>
                  </a:cubicBezTo>
                  <a:cubicBezTo>
                    <a:pt x="992" y="848"/>
                    <a:pt x="992" y="848"/>
                    <a:pt x="992" y="848"/>
                  </a:cubicBezTo>
                  <a:cubicBezTo>
                    <a:pt x="979" y="854"/>
                    <a:pt x="966" y="860"/>
                    <a:pt x="952" y="866"/>
                  </a:cubicBezTo>
                  <a:cubicBezTo>
                    <a:pt x="911" y="883"/>
                    <a:pt x="911" y="883"/>
                    <a:pt x="911" y="883"/>
                  </a:cubicBezTo>
                  <a:cubicBezTo>
                    <a:pt x="898" y="888"/>
                    <a:pt x="884" y="894"/>
                    <a:pt x="870" y="899"/>
                  </a:cubicBezTo>
                  <a:cubicBezTo>
                    <a:pt x="842" y="908"/>
                    <a:pt x="815" y="919"/>
                    <a:pt x="786" y="927"/>
                  </a:cubicBezTo>
                  <a:cubicBezTo>
                    <a:pt x="744" y="940"/>
                    <a:pt x="744" y="940"/>
                    <a:pt x="744" y="940"/>
                  </a:cubicBezTo>
                  <a:cubicBezTo>
                    <a:pt x="730" y="944"/>
                    <a:pt x="716" y="948"/>
                    <a:pt x="701" y="952"/>
                  </a:cubicBezTo>
                  <a:cubicBezTo>
                    <a:pt x="473" y="1011"/>
                    <a:pt x="232" y="1021"/>
                    <a:pt x="0" y="9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33">
              <a:extLst>
                <a:ext uri="{FF2B5EF4-FFF2-40B4-BE49-F238E27FC236}">
                  <a16:creationId xmlns:a16="http://schemas.microsoft.com/office/drawing/2014/main" id="{0BD650F5-FAC9-4914-85D2-E891347AF3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9625" y="1441450"/>
              <a:ext cx="12131675" cy="2655888"/>
            </a:xfrm>
            <a:custGeom>
              <a:avLst/>
              <a:gdLst>
                <a:gd name="T0" fmla="*/ 709 w 4857"/>
                <a:gd name="T1" fmla="*/ 991 h 1062"/>
                <a:gd name="T2" fmla="*/ 1479 w 4857"/>
                <a:gd name="T3" fmla="*/ 559 h 1062"/>
                <a:gd name="T4" fmla="*/ 1540 w 4857"/>
                <a:gd name="T5" fmla="*/ 494 h 1062"/>
                <a:gd name="T6" fmla="*/ 1598 w 4857"/>
                <a:gd name="T7" fmla="*/ 425 h 1062"/>
                <a:gd name="T8" fmla="*/ 1651 w 4857"/>
                <a:gd name="T9" fmla="*/ 354 h 1062"/>
                <a:gd name="T10" fmla="*/ 1757 w 4857"/>
                <a:gd name="T11" fmla="*/ 210 h 1062"/>
                <a:gd name="T12" fmla="*/ 1801 w 4857"/>
                <a:gd name="T13" fmla="*/ 159 h 1062"/>
                <a:gd name="T14" fmla="*/ 1832 w 4857"/>
                <a:gd name="T15" fmla="*/ 127 h 1062"/>
                <a:gd name="T16" fmla="*/ 1865 w 4857"/>
                <a:gd name="T17" fmla="*/ 96 h 1062"/>
                <a:gd name="T18" fmla="*/ 1874 w 4857"/>
                <a:gd name="T19" fmla="*/ 89 h 1062"/>
                <a:gd name="T20" fmla="*/ 1919 w 4857"/>
                <a:gd name="T21" fmla="*/ 56 h 1062"/>
                <a:gd name="T22" fmla="*/ 1948 w 4857"/>
                <a:gd name="T23" fmla="*/ 39 h 1062"/>
                <a:gd name="T24" fmla="*/ 2043 w 4857"/>
                <a:gd name="T25" fmla="*/ 4 h 1062"/>
                <a:gd name="T26" fmla="*/ 2132 w 4857"/>
                <a:gd name="T27" fmla="*/ 6 h 1062"/>
                <a:gd name="T28" fmla="*/ 2208 w 4857"/>
                <a:gd name="T29" fmla="*/ 52 h 1062"/>
                <a:gd name="T30" fmla="*/ 2259 w 4857"/>
                <a:gd name="T31" fmla="*/ 126 h 1062"/>
                <a:gd name="T32" fmla="*/ 2326 w 4857"/>
                <a:gd name="T33" fmla="*/ 292 h 1062"/>
                <a:gd name="T34" fmla="*/ 2431 w 4857"/>
                <a:gd name="T35" fmla="*/ 539 h 1062"/>
                <a:gd name="T36" fmla="*/ 2619 w 4857"/>
                <a:gd name="T37" fmla="*/ 723 h 1062"/>
                <a:gd name="T38" fmla="*/ 2963 w 4857"/>
                <a:gd name="T39" fmla="*/ 798 h 1062"/>
                <a:gd name="T40" fmla="*/ 3221 w 4857"/>
                <a:gd name="T41" fmla="*/ 733 h 1062"/>
                <a:gd name="T42" fmla="*/ 3372 w 4857"/>
                <a:gd name="T43" fmla="*/ 638 h 1062"/>
                <a:gd name="T44" fmla="*/ 3539 w 4857"/>
                <a:gd name="T45" fmla="*/ 576 h 1062"/>
                <a:gd name="T46" fmla="*/ 3798 w 4857"/>
                <a:gd name="T47" fmla="*/ 639 h 1062"/>
                <a:gd name="T48" fmla="*/ 3840 w 4857"/>
                <a:gd name="T49" fmla="*/ 654 h 1062"/>
                <a:gd name="T50" fmla="*/ 3883 w 4857"/>
                <a:gd name="T51" fmla="*/ 667 h 1062"/>
                <a:gd name="T52" fmla="*/ 4143 w 4857"/>
                <a:gd name="T53" fmla="*/ 731 h 1062"/>
                <a:gd name="T54" fmla="*/ 4499 w 4857"/>
                <a:gd name="T55" fmla="*/ 754 h 1062"/>
                <a:gd name="T56" fmla="*/ 4499 w 4857"/>
                <a:gd name="T57" fmla="*/ 755 h 1062"/>
                <a:gd name="T58" fmla="*/ 4142 w 4857"/>
                <a:gd name="T59" fmla="*/ 733 h 1062"/>
                <a:gd name="T60" fmla="*/ 3882 w 4857"/>
                <a:gd name="T61" fmla="*/ 669 h 1062"/>
                <a:gd name="T62" fmla="*/ 3839 w 4857"/>
                <a:gd name="T63" fmla="*/ 656 h 1062"/>
                <a:gd name="T64" fmla="*/ 3797 w 4857"/>
                <a:gd name="T65" fmla="*/ 641 h 1062"/>
                <a:gd name="T66" fmla="*/ 3539 w 4857"/>
                <a:gd name="T67" fmla="*/ 579 h 1062"/>
                <a:gd name="T68" fmla="*/ 3374 w 4857"/>
                <a:gd name="T69" fmla="*/ 641 h 1062"/>
                <a:gd name="T70" fmla="*/ 3222 w 4857"/>
                <a:gd name="T71" fmla="*/ 735 h 1062"/>
                <a:gd name="T72" fmla="*/ 2963 w 4857"/>
                <a:gd name="T73" fmla="*/ 801 h 1062"/>
                <a:gd name="T74" fmla="*/ 2617 w 4857"/>
                <a:gd name="T75" fmla="*/ 727 h 1062"/>
                <a:gd name="T76" fmla="*/ 2427 w 4857"/>
                <a:gd name="T77" fmla="*/ 540 h 1062"/>
                <a:gd name="T78" fmla="*/ 2322 w 4857"/>
                <a:gd name="T79" fmla="*/ 294 h 1062"/>
                <a:gd name="T80" fmla="*/ 2255 w 4857"/>
                <a:gd name="T81" fmla="*/ 128 h 1062"/>
                <a:gd name="T82" fmla="*/ 2206 w 4857"/>
                <a:gd name="T83" fmla="*/ 55 h 1062"/>
                <a:gd name="T84" fmla="*/ 2131 w 4857"/>
                <a:gd name="T85" fmla="*/ 10 h 1062"/>
                <a:gd name="T86" fmla="*/ 2043 w 4857"/>
                <a:gd name="T87" fmla="*/ 8 h 1062"/>
                <a:gd name="T88" fmla="*/ 1950 w 4857"/>
                <a:gd name="T89" fmla="*/ 42 h 1062"/>
                <a:gd name="T90" fmla="*/ 1921 w 4857"/>
                <a:gd name="T91" fmla="*/ 59 h 1062"/>
                <a:gd name="T92" fmla="*/ 1876 w 4857"/>
                <a:gd name="T93" fmla="*/ 92 h 1062"/>
                <a:gd name="T94" fmla="*/ 1867 w 4857"/>
                <a:gd name="T95" fmla="*/ 99 h 1062"/>
                <a:gd name="T96" fmla="*/ 1834 w 4857"/>
                <a:gd name="T97" fmla="*/ 129 h 1062"/>
                <a:gd name="T98" fmla="*/ 1803 w 4857"/>
                <a:gd name="T99" fmla="*/ 161 h 1062"/>
                <a:gd name="T100" fmla="*/ 1760 w 4857"/>
                <a:gd name="T101" fmla="*/ 212 h 1062"/>
                <a:gd name="T102" fmla="*/ 1654 w 4857"/>
                <a:gd name="T103" fmla="*/ 356 h 1062"/>
                <a:gd name="T104" fmla="*/ 1600 w 4857"/>
                <a:gd name="T105" fmla="*/ 427 h 1062"/>
                <a:gd name="T106" fmla="*/ 1542 w 4857"/>
                <a:gd name="T107" fmla="*/ 496 h 1062"/>
                <a:gd name="T108" fmla="*/ 1481 w 4857"/>
                <a:gd name="T109" fmla="*/ 561 h 1062"/>
                <a:gd name="T110" fmla="*/ 709 w 4857"/>
                <a:gd name="T111" fmla="*/ 993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57" h="1062">
                  <a:moveTo>
                    <a:pt x="0" y="1015"/>
                  </a:moveTo>
                  <a:cubicBezTo>
                    <a:pt x="234" y="1061"/>
                    <a:pt x="478" y="1050"/>
                    <a:pt x="709" y="991"/>
                  </a:cubicBezTo>
                  <a:cubicBezTo>
                    <a:pt x="940" y="933"/>
                    <a:pt x="1158" y="826"/>
                    <a:pt x="1345" y="677"/>
                  </a:cubicBezTo>
                  <a:cubicBezTo>
                    <a:pt x="1392" y="640"/>
                    <a:pt x="1436" y="600"/>
                    <a:pt x="1479" y="559"/>
                  </a:cubicBezTo>
                  <a:cubicBezTo>
                    <a:pt x="1510" y="527"/>
                    <a:pt x="1510" y="527"/>
                    <a:pt x="1510" y="527"/>
                  </a:cubicBezTo>
                  <a:cubicBezTo>
                    <a:pt x="1520" y="516"/>
                    <a:pt x="1530" y="505"/>
                    <a:pt x="1540" y="494"/>
                  </a:cubicBezTo>
                  <a:cubicBezTo>
                    <a:pt x="1550" y="483"/>
                    <a:pt x="1560" y="471"/>
                    <a:pt x="1569" y="460"/>
                  </a:cubicBezTo>
                  <a:cubicBezTo>
                    <a:pt x="1579" y="449"/>
                    <a:pt x="1589" y="437"/>
                    <a:pt x="1598" y="425"/>
                  </a:cubicBezTo>
                  <a:cubicBezTo>
                    <a:pt x="1607" y="414"/>
                    <a:pt x="1616" y="402"/>
                    <a:pt x="1625" y="390"/>
                  </a:cubicBezTo>
                  <a:cubicBezTo>
                    <a:pt x="1634" y="378"/>
                    <a:pt x="1643" y="366"/>
                    <a:pt x="1651" y="354"/>
                  </a:cubicBezTo>
                  <a:cubicBezTo>
                    <a:pt x="1704" y="282"/>
                    <a:pt x="1704" y="282"/>
                    <a:pt x="1704" y="282"/>
                  </a:cubicBezTo>
                  <a:cubicBezTo>
                    <a:pt x="1721" y="257"/>
                    <a:pt x="1739" y="234"/>
                    <a:pt x="1757" y="210"/>
                  </a:cubicBezTo>
                  <a:cubicBezTo>
                    <a:pt x="1767" y="199"/>
                    <a:pt x="1776" y="187"/>
                    <a:pt x="1786" y="176"/>
                  </a:cubicBezTo>
                  <a:cubicBezTo>
                    <a:pt x="1791" y="170"/>
                    <a:pt x="1796" y="164"/>
                    <a:pt x="1801" y="159"/>
                  </a:cubicBezTo>
                  <a:cubicBezTo>
                    <a:pt x="1816" y="143"/>
                    <a:pt x="1816" y="143"/>
                    <a:pt x="1816" y="143"/>
                  </a:cubicBezTo>
                  <a:cubicBezTo>
                    <a:pt x="1821" y="137"/>
                    <a:pt x="1827" y="132"/>
                    <a:pt x="1832" y="127"/>
                  </a:cubicBezTo>
                  <a:cubicBezTo>
                    <a:pt x="1837" y="122"/>
                    <a:pt x="1843" y="116"/>
                    <a:pt x="1848" y="111"/>
                  </a:cubicBezTo>
                  <a:cubicBezTo>
                    <a:pt x="1865" y="96"/>
                    <a:pt x="1865" y="96"/>
                    <a:pt x="1865" y="96"/>
                  </a:cubicBezTo>
                  <a:cubicBezTo>
                    <a:pt x="1869" y="93"/>
                    <a:pt x="1869" y="93"/>
                    <a:pt x="1869" y="93"/>
                  </a:cubicBezTo>
                  <a:cubicBezTo>
                    <a:pt x="1874" y="89"/>
                    <a:pt x="1874" y="89"/>
                    <a:pt x="1874" y="89"/>
                  </a:cubicBezTo>
                  <a:cubicBezTo>
                    <a:pt x="1883" y="82"/>
                    <a:pt x="1883" y="82"/>
                    <a:pt x="1883" y="82"/>
                  </a:cubicBezTo>
                  <a:cubicBezTo>
                    <a:pt x="1894" y="73"/>
                    <a:pt x="1907" y="65"/>
                    <a:pt x="1919" y="56"/>
                  </a:cubicBezTo>
                  <a:cubicBezTo>
                    <a:pt x="1925" y="52"/>
                    <a:pt x="1932" y="49"/>
                    <a:pt x="1938" y="45"/>
                  </a:cubicBezTo>
                  <a:cubicBezTo>
                    <a:pt x="1948" y="39"/>
                    <a:pt x="1948" y="39"/>
                    <a:pt x="1948" y="39"/>
                  </a:cubicBezTo>
                  <a:cubicBezTo>
                    <a:pt x="1951" y="37"/>
                    <a:pt x="1955" y="36"/>
                    <a:pt x="1958" y="34"/>
                  </a:cubicBezTo>
                  <a:cubicBezTo>
                    <a:pt x="1985" y="20"/>
                    <a:pt x="2013" y="10"/>
                    <a:pt x="2043" y="4"/>
                  </a:cubicBezTo>
                  <a:cubicBezTo>
                    <a:pt x="2057" y="1"/>
                    <a:pt x="2072" y="0"/>
                    <a:pt x="2087" y="0"/>
                  </a:cubicBezTo>
                  <a:cubicBezTo>
                    <a:pt x="2102" y="0"/>
                    <a:pt x="2117" y="2"/>
                    <a:pt x="2132" y="6"/>
                  </a:cubicBezTo>
                  <a:cubicBezTo>
                    <a:pt x="2146" y="10"/>
                    <a:pt x="2160" y="16"/>
                    <a:pt x="2173" y="24"/>
                  </a:cubicBezTo>
                  <a:cubicBezTo>
                    <a:pt x="2186" y="32"/>
                    <a:pt x="2198" y="41"/>
                    <a:pt x="2208" y="52"/>
                  </a:cubicBezTo>
                  <a:cubicBezTo>
                    <a:pt x="2219" y="63"/>
                    <a:pt x="2228" y="75"/>
                    <a:pt x="2236" y="87"/>
                  </a:cubicBezTo>
                  <a:cubicBezTo>
                    <a:pt x="2245" y="100"/>
                    <a:pt x="2252" y="113"/>
                    <a:pt x="2259" y="126"/>
                  </a:cubicBezTo>
                  <a:cubicBezTo>
                    <a:pt x="2272" y="153"/>
                    <a:pt x="2283" y="181"/>
                    <a:pt x="2294" y="209"/>
                  </a:cubicBezTo>
                  <a:cubicBezTo>
                    <a:pt x="2305" y="236"/>
                    <a:pt x="2316" y="264"/>
                    <a:pt x="2326" y="292"/>
                  </a:cubicBezTo>
                  <a:cubicBezTo>
                    <a:pt x="2346" y="348"/>
                    <a:pt x="2367" y="404"/>
                    <a:pt x="2391" y="459"/>
                  </a:cubicBezTo>
                  <a:cubicBezTo>
                    <a:pt x="2403" y="486"/>
                    <a:pt x="2416" y="513"/>
                    <a:pt x="2431" y="539"/>
                  </a:cubicBezTo>
                  <a:cubicBezTo>
                    <a:pt x="2445" y="564"/>
                    <a:pt x="2462" y="589"/>
                    <a:pt x="2482" y="612"/>
                  </a:cubicBezTo>
                  <a:cubicBezTo>
                    <a:pt x="2520" y="657"/>
                    <a:pt x="2567" y="694"/>
                    <a:pt x="2619" y="723"/>
                  </a:cubicBezTo>
                  <a:cubicBezTo>
                    <a:pt x="2671" y="752"/>
                    <a:pt x="2728" y="773"/>
                    <a:pt x="2786" y="785"/>
                  </a:cubicBezTo>
                  <a:cubicBezTo>
                    <a:pt x="2844" y="797"/>
                    <a:pt x="2904" y="801"/>
                    <a:pt x="2963" y="798"/>
                  </a:cubicBezTo>
                  <a:cubicBezTo>
                    <a:pt x="3023" y="795"/>
                    <a:pt x="3082" y="784"/>
                    <a:pt x="3138" y="766"/>
                  </a:cubicBezTo>
                  <a:cubicBezTo>
                    <a:pt x="3166" y="756"/>
                    <a:pt x="3194" y="745"/>
                    <a:pt x="3221" y="733"/>
                  </a:cubicBezTo>
                  <a:cubicBezTo>
                    <a:pt x="3248" y="720"/>
                    <a:pt x="3273" y="705"/>
                    <a:pt x="3298" y="688"/>
                  </a:cubicBezTo>
                  <a:cubicBezTo>
                    <a:pt x="3323" y="672"/>
                    <a:pt x="3347" y="654"/>
                    <a:pt x="3372" y="638"/>
                  </a:cubicBezTo>
                  <a:cubicBezTo>
                    <a:pt x="3397" y="622"/>
                    <a:pt x="3423" y="607"/>
                    <a:pt x="3451" y="596"/>
                  </a:cubicBezTo>
                  <a:cubicBezTo>
                    <a:pt x="3479" y="584"/>
                    <a:pt x="3509" y="578"/>
                    <a:pt x="3539" y="576"/>
                  </a:cubicBezTo>
                  <a:cubicBezTo>
                    <a:pt x="3568" y="575"/>
                    <a:pt x="3598" y="578"/>
                    <a:pt x="3628" y="584"/>
                  </a:cubicBezTo>
                  <a:cubicBezTo>
                    <a:pt x="3686" y="596"/>
                    <a:pt x="3742" y="618"/>
                    <a:pt x="3798" y="639"/>
                  </a:cubicBezTo>
                  <a:cubicBezTo>
                    <a:pt x="3819" y="646"/>
                    <a:pt x="3819" y="646"/>
                    <a:pt x="3819" y="646"/>
                  </a:cubicBezTo>
                  <a:cubicBezTo>
                    <a:pt x="3840" y="654"/>
                    <a:pt x="3840" y="654"/>
                    <a:pt x="3840" y="654"/>
                  </a:cubicBezTo>
                  <a:cubicBezTo>
                    <a:pt x="3861" y="660"/>
                    <a:pt x="3861" y="660"/>
                    <a:pt x="3861" y="660"/>
                  </a:cubicBezTo>
                  <a:cubicBezTo>
                    <a:pt x="3883" y="667"/>
                    <a:pt x="3883" y="667"/>
                    <a:pt x="3883" y="667"/>
                  </a:cubicBezTo>
                  <a:cubicBezTo>
                    <a:pt x="3911" y="675"/>
                    <a:pt x="3940" y="684"/>
                    <a:pt x="3969" y="691"/>
                  </a:cubicBezTo>
                  <a:cubicBezTo>
                    <a:pt x="4026" y="707"/>
                    <a:pt x="4084" y="721"/>
                    <a:pt x="4143" y="731"/>
                  </a:cubicBezTo>
                  <a:cubicBezTo>
                    <a:pt x="4201" y="742"/>
                    <a:pt x="4261" y="746"/>
                    <a:pt x="4321" y="749"/>
                  </a:cubicBezTo>
                  <a:cubicBezTo>
                    <a:pt x="4380" y="753"/>
                    <a:pt x="4440" y="754"/>
                    <a:pt x="4499" y="754"/>
                  </a:cubicBezTo>
                  <a:cubicBezTo>
                    <a:pt x="4618" y="755"/>
                    <a:pt x="4738" y="751"/>
                    <a:pt x="4857" y="746"/>
                  </a:cubicBezTo>
                  <a:cubicBezTo>
                    <a:pt x="4738" y="751"/>
                    <a:pt x="4619" y="756"/>
                    <a:pt x="4499" y="755"/>
                  </a:cubicBezTo>
                  <a:cubicBezTo>
                    <a:pt x="4440" y="755"/>
                    <a:pt x="4380" y="754"/>
                    <a:pt x="4320" y="751"/>
                  </a:cubicBezTo>
                  <a:cubicBezTo>
                    <a:pt x="4261" y="748"/>
                    <a:pt x="4201" y="744"/>
                    <a:pt x="4142" y="733"/>
                  </a:cubicBezTo>
                  <a:cubicBezTo>
                    <a:pt x="4084" y="723"/>
                    <a:pt x="4026" y="709"/>
                    <a:pt x="3968" y="694"/>
                  </a:cubicBezTo>
                  <a:cubicBezTo>
                    <a:pt x="3939" y="686"/>
                    <a:pt x="3911" y="677"/>
                    <a:pt x="3882" y="669"/>
                  </a:cubicBezTo>
                  <a:cubicBezTo>
                    <a:pt x="3861" y="663"/>
                    <a:pt x="3861" y="663"/>
                    <a:pt x="3861" y="663"/>
                  </a:cubicBezTo>
                  <a:cubicBezTo>
                    <a:pt x="3839" y="656"/>
                    <a:pt x="3839" y="656"/>
                    <a:pt x="3839" y="656"/>
                  </a:cubicBezTo>
                  <a:cubicBezTo>
                    <a:pt x="3818" y="649"/>
                    <a:pt x="3818" y="649"/>
                    <a:pt x="3818" y="649"/>
                  </a:cubicBezTo>
                  <a:cubicBezTo>
                    <a:pt x="3797" y="641"/>
                    <a:pt x="3797" y="641"/>
                    <a:pt x="3797" y="641"/>
                  </a:cubicBezTo>
                  <a:cubicBezTo>
                    <a:pt x="3741" y="621"/>
                    <a:pt x="3686" y="598"/>
                    <a:pt x="3627" y="586"/>
                  </a:cubicBezTo>
                  <a:cubicBezTo>
                    <a:pt x="3598" y="580"/>
                    <a:pt x="3568" y="577"/>
                    <a:pt x="3539" y="579"/>
                  </a:cubicBezTo>
                  <a:cubicBezTo>
                    <a:pt x="3509" y="581"/>
                    <a:pt x="3480" y="587"/>
                    <a:pt x="3452" y="598"/>
                  </a:cubicBezTo>
                  <a:cubicBezTo>
                    <a:pt x="3425" y="609"/>
                    <a:pt x="3399" y="624"/>
                    <a:pt x="3374" y="641"/>
                  </a:cubicBezTo>
                  <a:cubicBezTo>
                    <a:pt x="3349" y="657"/>
                    <a:pt x="3325" y="674"/>
                    <a:pt x="3300" y="691"/>
                  </a:cubicBezTo>
                  <a:cubicBezTo>
                    <a:pt x="3275" y="707"/>
                    <a:pt x="3249" y="723"/>
                    <a:pt x="3222" y="735"/>
                  </a:cubicBezTo>
                  <a:cubicBezTo>
                    <a:pt x="3195" y="748"/>
                    <a:pt x="3167" y="759"/>
                    <a:pt x="3139" y="769"/>
                  </a:cubicBezTo>
                  <a:cubicBezTo>
                    <a:pt x="3082" y="787"/>
                    <a:pt x="3023" y="798"/>
                    <a:pt x="2963" y="801"/>
                  </a:cubicBezTo>
                  <a:cubicBezTo>
                    <a:pt x="2904" y="805"/>
                    <a:pt x="2844" y="800"/>
                    <a:pt x="2785" y="788"/>
                  </a:cubicBezTo>
                  <a:cubicBezTo>
                    <a:pt x="2727" y="776"/>
                    <a:pt x="2670" y="755"/>
                    <a:pt x="2617" y="727"/>
                  </a:cubicBezTo>
                  <a:cubicBezTo>
                    <a:pt x="2565" y="697"/>
                    <a:pt x="2517" y="660"/>
                    <a:pt x="2479" y="614"/>
                  </a:cubicBezTo>
                  <a:cubicBezTo>
                    <a:pt x="2459" y="591"/>
                    <a:pt x="2442" y="567"/>
                    <a:pt x="2427" y="540"/>
                  </a:cubicBezTo>
                  <a:cubicBezTo>
                    <a:pt x="2413" y="514"/>
                    <a:pt x="2400" y="488"/>
                    <a:pt x="2387" y="460"/>
                  </a:cubicBezTo>
                  <a:cubicBezTo>
                    <a:pt x="2363" y="406"/>
                    <a:pt x="2343" y="350"/>
                    <a:pt x="2322" y="294"/>
                  </a:cubicBezTo>
                  <a:cubicBezTo>
                    <a:pt x="2312" y="266"/>
                    <a:pt x="2301" y="238"/>
                    <a:pt x="2291" y="210"/>
                  </a:cubicBezTo>
                  <a:cubicBezTo>
                    <a:pt x="2280" y="182"/>
                    <a:pt x="2269" y="155"/>
                    <a:pt x="2255" y="128"/>
                  </a:cubicBezTo>
                  <a:cubicBezTo>
                    <a:pt x="2249" y="115"/>
                    <a:pt x="2241" y="102"/>
                    <a:pt x="2233" y="90"/>
                  </a:cubicBezTo>
                  <a:cubicBezTo>
                    <a:pt x="2225" y="77"/>
                    <a:pt x="2216" y="65"/>
                    <a:pt x="2206" y="55"/>
                  </a:cubicBezTo>
                  <a:cubicBezTo>
                    <a:pt x="2196" y="44"/>
                    <a:pt x="2184" y="35"/>
                    <a:pt x="2171" y="27"/>
                  </a:cubicBezTo>
                  <a:cubicBezTo>
                    <a:pt x="2159" y="19"/>
                    <a:pt x="2145" y="14"/>
                    <a:pt x="2131" y="10"/>
                  </a:cubicBezTo>
                  <a:cubicBezTo>
                    <a:pt x="2117" y="6"/>
                    <a:pt x="2102" y="4"/>
                    <a:pt x="2087" y="4"/>
                  </a:cubicBezTo>
                  <a:cubicBezTo>
                    <a:pt x="2072" y="3"/>
                    <a:pt x="2058" y="5"/>
                    <a:pt x="2043" y="8"/>
                  </a:cubicBezTo>
                  <a:cubicBezTo>
                    <a:pt x="2014" y="13"/>
                    <a:pt x="1986" y="24"/>
                    <a:pt x="1960" y="37"/>
                  </a:cubicBezTo>
                  <a:cubicBezTo>
                    <a:pt x="1956" y="39"/>
                    <a:pt x="1953" y="41"/>
                    <a:pt x="1950" y="42"/>
                  </a:cubicBezTo>
                  <a:cubicBezTo>
                    <a:pt x="1940" y="48"/>
                    <a:pt x="1940" y="48"/>
                    <a:pt x="1940" y="48"/>
                  </a:cubicBezTo>
                  <a:cubicBezTo>
                    <a:pt x="1934" y="52"/>
                    <a:pt x="1927" y="55"/>
                    <a:pt x="1921" y="59"/>
                  </a:cubicBezTo>
                  <a:cubicBezTo>
                    <a:pt x="1909" y="68"/>
                    <a:pt x="1896" y="76"/>
                    <a:pt x="1885" y="85"/>
                  </a:cubicBezTo>
                  <a:cubicBezTo>
                    <a:pt x="1876" y="92"/>
                    <a:pt x="1876" y="92"/>
                    <a:pt x="1876" y="92"/>
                  </a:cubicBezTo>
                  <a:cubicBezTo>
                    <a:pt x="1872" y="95"/>
                    <a:pt x="1872" y="95"/>
                    <a:pt x="1872" y="95"/>
                  </a:cubicBezTo>
                  <a:cubicBezTo>
                    <a:pt x="1867" y="99"/>
                    <a:pt x="1867" y="99"/>
                    <a:pt x="1867" y="99"/>
                  </a:cubicBezTo>
                  <a:cubicBezTo>
                    <a:pt x="1851" y="114"/>
                    <a:pt x="1851" y="114"/>
                    <a:pt x="1851" y="114"/>
                  </a:cubicBezTo>
                  <a:cubicBezTo>
                    <a:pt x="1845" y="119"/>
                    <a:pt x="1840" y="124"/>
                    <a:pt x="1834" y="129"/>
                  </a:cubicBezTo>
                  <a:cubicBezTo>
                    <a:pt x="1829" y="134"/>
                    <a:pt x="1824" y="139"/>
                    <a:pt x="1819" y="145"/>
                  </a:cubicBezTo>
                  <a:cubicBezTo>
                    <a:pt x="1803" y="161"/>
                    <a:pt x="1803" y="161"/>
                    <a:pt x="1803" y="161"/>
                  </a:cubicBezTo>
                  <a:cubicBezTo>
                    <a:pt x="1798" y="167"/>
                    <a:pt x="1794" y="172"/>
                    <a:pt x="1789" y="178"/>
                  </a:cubicBezTo>
                  <a:cubicBezTo>
                    <a:pt x="1779" y="189"/>
                    <a:pt x="1770" y="201"/>
                    <a:pt x="1760" y="212"/>
                  </a:cubicBezTo>
                  <a:cubicBezTo>
                    <a:pt x="1742" y="236"/>
                    <a:pt x="1724" y="259"/>
                    <a:pt x="1706" y="283"/>
                  </a:cubicBezTo>
                  <a:cubicBezTo>
                    <a:pt x="1654" y="356"/>
                    <a:pt x="1654" y="356"/>
                    <a:pt x="1654" y="356"/>
                  </a:cubicBezTo>
                  <a:cubicBezTo>
                    <a:pt x="1645" y="368"/>
                    <a:pt x="1636" y="380"/>
                    <a:pt x="1627" y="392"/>
                  </a:cubicBezTo>
                  <a:cubicBezTo>
                    <a:pt x="1618" y="404"/>
                    <a:pt x="1609" y="416"/>
                    <a:pt x="1600" y="427"/>
                  </a:cubicBezTo>
                  <a:cubicBezTo>
                    <a:pt x="1591" y="439"/>
                    <a:pt x="1581" y="451"/>
                    <a:pt x="1571" y="462"/>
                  </a:cubicBezTo>
                  <a:cubicBezTo>
                    <a:pt x="1562" y="473"/>
                    <a:pt x="1552" y="485"/>
                    <a:pt x="1542" y="496"/>
                  </a:cubicBezTo>
                  <a:cubicBezTo>
                    <a:pt x="1532" y="507"/>
                    <a:pt x="1522" y="518"/>
                    <a:pt x="1512" y="529"/>
                  </a:cubicBezTo>
                  <a:cubicBezTo>
                    <a:pt x="1481" y="561"/>
                    <a:pt x="1481" y="561"/>
                    <a:pt x="1481" y="561"/>
                  </a:cubicBezTo>
                  <a:cubicBezTo>
                    <a:pt x="1438" y="603"/>
                    <a:pt x="1393" y="642"/>
                    <a:pt x="1347" y="680"/>
                  </a:cubicBezTo>
                  <a:cubicBezTo>
                    <a:pt x="1160" y="828"/>
                    <a:pt x="940" y="935"/>
                    <a:pt x="709" y="993"/>
                  </a:cubicBezTo>
                  <a:cubicBezTo>
                    <a:pt x="478" y="1052"/>
                    <a:pt x="234" y="1062"/>
                    <a:pt x="0" y="10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34">
              <a:extLst>
                <a:ext uri="{FF2B5EF4-FFF2-40B4-BE49-F238E27FC236}">
                  <a16:creationId xmlns:a16="http://schemas.microsoft.com/office/drawing/2014/main" id="{9967D132-3C4A-4FF1-9AF8-415B8F848F5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4863" y="1584325"/>
              <a:ext cx="12131675" cy="2478088"/>
            </a:xfrm>
            <a:custGeom>
              <a:avLst/>
              <a:gdLst>
                <a:gd name="T0" fmla="*/ 700 w 4857"/>
                <a:gd name="T1" fmla="*/ 923 h 991"/>
                <a:gd name="T2" fmla="*/ 1588 w 4857"/>
                <a:gd name="T3" fmla="*/ 384 h 991"/>
                <a:gd name="T4" fmla="*/ 1616 w 4857"/>
                <a:gd name="T5" fmla="*/ 349 h 991"/>
                <a:gd name="T6" fmla="*/ 1697 w 4857"/>
                <a:gd name="T7" fmla="*/ 245 h 991"/>
                <a:gd name="T8" fmla="*/ 1965 w 4857"/>
                <a:gd name="T9" fmla="*/ 20 h 991"/>
                <a:gd name="T10" fmla="*/ 2095 w 4857"/>
                <a:gd name="T11" fmla="*/ 4 h 991"/>
                <a:gd name="T12" fmla="*/ 2157 w 4857"/>
                <a:gd name="T13" fmla="*/ 29 h 991"/>
                <a:gd name="T14" fmla="*/ 2183 w 4857"/>
                <a:gd name="T15" fmla="*/ 50 h 991"/>
                <a:gd name="T16" fmla="*/ 2205 w 4857"/>
                <a:gd name="T17" fmla="*/ 75 h 991"/>
                <a:gd name="T18" fmla="*/ 2319 w 4857"/>
                <a:gd name="T19" fmla="*/ 313 h 991"/>
                <a:gd name="T20" fmla="*/ 2440 w 4857"/>
                <a:gd name="T21" fmla="*/ 547 h 991"/>
                <a:gd name="T22" fmla="*/ 2469 w 4857"/>
                <a:gd name="T23" fmla="*/ 580 h 991"/>
                <a:gd name="T24" fmla="*/ 2571 w 4857"/>
                <a:gd name="T25" fmla="*/ 663 h 991"/>
                <a:gd name="T26" fmla="*/ 2819 w 4857"/>
                <a:gd name="T27" fmla="*/ 743 h 991"/>
                <a:gd name="T28" fmla="*/ 3242 w 4857"/>
                <a:gd name="T29" fmla="*/ 649 h 991"/>
                <a:gd name="T30" fmla="*/ 3390 w 4857"/>
                <a:gd name="T31" fmla="*/ 554 h 991"/>
                <a:gd name="T32" fmla="*/ 3560 w 4857"/>
                <a:gd name="T33" fmla="*/ 512 h 991"/>
                <a:gd name="T34" fmla="*/ 3815 w 4857"/>
                <a:gd name="T35" fmla="*/ 578 h 991"/>
                <a:gd name="T36" fmla="*/ 3984 w 4857"/>
                <a:gd name="T37" fmla="*/ 629 h 991"/>
                <a:gd name="T38" fmla="*/ 4241 w 4857"/>
                <a:gd name="T39" fmla="*/ 686 h 991"/>
                <a:gd name="T40" fmla="*/ 4505 w 4857"/>
                <a:gd name="T41" fmla="*/ 707 h 991"/>
                <a:gd name="T42" fmla="*/ 4505 w 4857"/>
                <a:gd name="T43" fmla="*/ 708 h 991"/>
                <a:gd name="T44" fmla="*/ 4241 w 4857"/>
                <a:gd name="T45" fmla="*/ 688 h 991"/>
                <a:gd name="T46" fmla="*/ 3983 w 4857"/>
                <a:gd name="T47" fmla="*/ 631 h 991"/>
                <a:gd name="T48" fmla="*/ 3814 w 4857"/>
                <a:gd name="T49" fmla="*/ 580 h 991"/>
                <a:gd name="T50" fmla="*/ 3559 w 4857"/>
                <a:gd name="T51" fmla="*/ 514 h 991"/>
                <a:gd name="T52" fmla="*/ 3392 w 4857"/>
                <a:gd name="T53" fmla="*/ 557 h 991"/>
                <a:gd name="T54" fmla="*/ 3243 w 4857"/>
                <a:gd name="T55" fmla="*/ 652 h 991"/>
                <a:gd name="T56" fmla="*/ 2819 w 4857"/>
                <a:gd name="T57" fmla="*/ 747 h 991"/>
                <a:gd name="T58" fmla="*/ 2569 w 4857"/>
                <a:gd name="T59" fmla="*/ 666 h 991"/>
                <a:gd name="T60" fmla="*/ 2466 w 4857"/>
                <a:gd name="T61" fmla="*/ 583 h 991"/>
                <a:gd name="T62" fmla="*/ 2437 w 4857"/>
                <a:gd name="T63" fmla="*/ 549 h 991"/>
                <a:gd name="T64" fmla="*/ 2315 w 4857"/>
                <a:gd name="T65" fmla="*/ 314 h 991"/>
                <a:gd name="T66" fmla="*/ 2202 w 4857"/>
                <a:gd name="T67" fmla="*/ 77 h 991"/>
                <a:gd name="T68" fmla="*/ 2180 w 4857"/>
                <a:gd name="T69" fmla="*/ 53 h 991"/>
                <a:gd name="T70" fmla="*/ 2155 w 4857"/>
                <a:gd name="T71" fmla="*/ 32 h 991"/>
                <a:gd name="T72" fmla="*/ 2094 w 4857"/>
                <a:gd name="T73" fmla="*/ 8 h 991"/>
                <a:gd name="T74" fmla="*/ 1966 w 4857"/>
                <a:gd name="T75" fmla="*/ 24 h 991"/>
                <a:gd name="T76" fmla="*/ 1700 w 4857"/>
                <a:gd name="T77" fmla="*/ 247 h 991"/>
                <a:gd name="T78" fmla="*/ 1618 w 4857"/>
                <a:gd name="T79" fmla="*/ 351 h 991"/>
                <a:gd name="T80" fmla="*/ 1591 w 4857"/>
                <a:gd name="T81" fmla="*/ 385 h 991"/>
                <a:gd name="T82" fmla="*/ 700 w 4857"/>
                <a:gd name="T83" fmla="*/ 925 h 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57" h="991">
                  <a:moveTo>
                    <a:pt x="0" y="948"/>
                  </a:moveTo>
                  <a:cubicBezTo>
                    <a:pt x="232" y="990"/>
                    <a:pt x="472" y="979"/>
                    <a:pt x="700" y="923"/>
                  </a:cubicBezTo>
                  <a:cubicBezTo>
                    <a:pt x="928" y="867"/>
                    <a:pt x="1145" y="766"/>
                    <a:pt x="1333" y="625"/>
                  </a:cubicBezTo>
                  <a:cubicBezTo>
                    <a:pt x="1427" y="555"/>
                    <a:pt x="1513" y="474"/>
                    <a:pt x="1588" y="384"/>
                  </a:cubicBezTo>
                  <a:cubicBezTo>
                    <a:pt x="1593" y="378"/>
                    <a:pt x="1598" y="372"/>
                    <a:pt x="1602" y="367"/>
                  </a:cubicBezTo>
                  <a:cubicBezTo>
                    <a:pt x="1616" y="349"/>
                    <a:pt x="1616" y="349"/>
                    <a:pt x="1616" y="349"/>
                  </a:cubicBezTo>
                  <a:cubicBezTo>
                    <a:pt x="1643" y="314"/>
                    <a:pt x="1643" y="314"/>
                    <a:pt x="1643" y="314"/>
                  </a:cubicBezTo>
                  <a:cubicBezTo>
                    <a:pt x="1697" y="245"/>
                    <a:pt x="1697" y="245"/>
                    <a:pt x="1697" y="245"/>
                  </a:cubicBezTo>
                  <a:cubicBezTo>
                    <a:pt x="1734" y="199"/>
                    <a:pt x="1772" y="154"/>
                    <a:pt x="1816" y="115"/>
                  </a:cubicBezTo>
                  <a:cubicBezTo>
                    <a:pt x="1860" y="75"/>
                    <a:pt x="1910" y="42"/>
                    <a:pt x="1965" y="20"/>
                  </a:cubicBezTo>
                  <a:cubicBezTo>
                    <a:pt x="1992" y="10"/>
                    <a:pt x="2021" y="2"/>
                    <a:pt x="2051" y="1"/>
                  </a:cubicBezTo>
                  <a:cubicBezTo>
                    <a:pt x="2066" y="0"/>
                    <a:pt x="2080" y="1"/>
                    <a:pt x="2095" y="4"/>
                  </a:cubicBezTo>
                  <a:cubicBezTo>
                    <a:pt x="2110" y="7"/>
                    <a:pt x="2124" y="12"/>
                    <a:pt x="2137" y="18"/>
                  </a:cubicBezTo>
                  <a:cubicBezTo>
                    <a:pt x="2144" y="21"/>
                    <a:pt x="2151" y="25"/>
                    <a:pt x="2157" y="29"/>
                  </a:cubicBezTo>
                  <a:cubicBezTo>
                    <a:pt x="2163" y="33"/>
                    <a:pt x="2169" y="38"/>
                    <a:pt x="2174" y="42"/>
                  </a:cubicBezTo>
                  <a:cubicBezTo>
                    <a:pt x="2177" y="45"/>
                    <a:pt x="2180" y="47"/>
                    <a:pt x="2183" y="50"/>
                  </a:cubicBezTo>
                  <a:cubicBezTo>
                    <a:pt x="2185" y="53"/>
                    <a:pt x="2188" y="55"/>
                    <a:pt x="2190" y="58"/>
                  </a:cubicBezTo>
                  <a:cubicBezTo>
                    <a:pt x="2195" y="63"/>
                    <a:pt x="2200" y="69"/>
                    <a:pt x="2205" y="75"/>
                  </a:cubicBezTo>
                  <a:cubicBezTo>
                    <a:pt x="2223" y="98"/>
                    <a:pt x="2237" y="124"/>
                    <a:pt x="2250" y="151"/>
                  </a:cubicBezTo>
                  <a:cubicBezTo>
                    <a:pt x="2275" y="204"/>
                    <a:pt x="2297" y="259"/>
                    <a:pt x="2319" y="313"/>
                  </a:cubicBezTo>
                  <a:cubicBezTo>
                    <a:pt x="2342" y="367"/>
                    <a:pt x="2365" y="421"/>
                    <a:pt x="2393" y="473"/>
                  </a:cubicBezTo>
                  <a:cubicBezTo>
                    <a:pt x="2407" y="498"/>
                    <a:pt x="2422" y="523"/>
                    <a:pt x="2440" y="547"/>
                  </a:cubicBezTo>
                  <a:cubicBezTo>
                    <a:pt x="2445" y="553"/>
                    <a:pt x="2449" y="558"/>
                    <a:pt x="2454" y="564"/>
                  </a:cubicBezTo>
                  <a:cubicBezTo>
                    <a:pt x="2459" y="569"/>
                    <a:pt x="2464" y="575"/>
                    <a:pt x="2469" y="580"/>
                  </a:cubicBezTo>
                  <a:cubicBezTo>
                    <a:pt x="2479" y="591"/>
                    <a:pt x="2489" y="601"/>
                    <a:pt x="2500" y="611"/>
                  </a:cubicBezTo>
                  <a:cubicBezTo>
                    <a:pt x="2522" y="630"/>
                    <a:pt x="2546" y="648"/>
                    <a:pt x="2571" y="663"/>
                  </a:cubicBezTo>
                  <a:cubicBezTo>
                    <a:pt x="2596" y="678"/>
                    <a:pt x="2622" y="691"/>
                    <a:pt x="2649" y="702"/>
                  </a:cubicBezTo>
                  <a:cubicBezTo>
                    <a:pt x="2703" y="724"/>
                    <a:pt x="2761" y="737"/>
                    <a:pt x="2819" y="743"/>
                  </a:cubicBezTo>
                  <a:cubicBezTo>
                    <a:pt x="2936" y="755"/>
                    <a:pt x="3055" y="734"/>
                    <a:pt x="3163" y="688"/>
                  </a:cubicBezTo>
                  <a:cubicBezTo>
                    <a:pt x="3190" y="677"/>
                    <a:pt x="3217" y="664"/>
                    <a:pt x="3242" y="649"/>
                  </a:cubicBezTo>
                  <a:cubicBezTo>
                    <a:pt x="3267" y="634"/>
                    <a:pt x="3291" y="618"/>
                    <a:pt x="3316" y="601"/>
                  </a:cubicBezTo>
                  <a:cubicBezTo>
                    <a:pt x="3340" y="585"/>
                    <a:pt x="3364" y="568"/>
                    <a:pt x="3390" y="554"/>
                  </a:cubicBezTo>
                  <a:cubicBezTo>
                    <a:pt x="3416" y="540"/>
                    <a:pt x="3443" y="528"/>
                    <a:pt x="3472" y="521"/>
                  </a:cubicBezTo>
                  <a:cubicBezTo>
                    <a:pt x="3500" y="513"/>
                    <a:pt x="3530" y="510"/>
                    <a:pt x="3560" y="512"/>
                  </a:cubicBezTo>
                  <a:cubicBezTo>
                    <a:pt x="3589" y="513"/>
                    <a:pt x="3618" y="517"/>
                    <a:pt x="3647" y="524"/>
                  </a:cubicBezTo>
                  <a:cubicBezTo>
                    <a:pt x="3704" y="538"/>
                    <a:pt x="3759" y="560"/>
                    <a:pt x="3815" y="578"/>
                  </a:cubicBezTo>
                  <a:cubicBezTo>
                    <a:pt x="3843" y="588"/>
                    <a:pt x="3871" y="595"/>
                    <a:pt x="3899" y="604"/>
                  </a:cubicBezTo>
                  <a:cubicBezTo>
                    <a:pt x="3984" y="629"/>
                    <a:pt x="3984" y="629"/>
                    <a:pt x="3984" y="629"/>
                  </a:cubicBezTo>
                  <a:cubicBezTo>
                    <a:pt x="4040" y="646"/>
                    <a:pt x="4097" y="661"/>
                    <a:pt x="4154" y="672"/>
                  </a:cubicBezTo>
                  <a:cubicBezTo>
                    <a:pt x="4183" y="678"/>
                    <a:pt x="4212" y="683"/>
                    <a:pt x="4241" y="686"/>
                  </a:cubicBezTo>
                  <a:cubicBezTo>
                    <a:pt x="4270" y="690"/>
                    <a:pt x="4300" y="693"/>
                    <a:pt x="4329" y="696"/>
                  </a:cubicBezTo>
                  <a:cubicBezTo>
                    <a:pt x="4387" y="701"/>
                    <a:pt x="4446" y="705"/>
                    <a:pt x="4505" y="707"/>
                  </a:cubicBezTo>
                  <a:cubicBezTo>
                    <a:pt x="4622" y="711"/>
                    <a:pt x="4740" y="709"/>
                    <a:pt x="4857" y="702"/>
                  </a:cubicBezTo>
                  <a:cubicBezTo>
                    <a:pt x="4740" y="709"/>
                    <a:pt x="4622" y="712"/>
                    <a:pt x="4505" y="708"/>
                  </a:cubicBezTo>
                  <a:cubicBezTo>
                    <a:pt x="4446" y="706"/>
                    <a:pt x="4387" y="703"/>
                    <a:pt x="4329" y="697"/>
                  </a:cubicBezTo>
                  <a:cubicBezTo>
                    <a:pt x="4299" y="695"/>
                    <a:pt x="4270" y="692"/>
                    <a:pt x="4241" y="688"/>
                  </a:cubicBezTo>
                  <a:cubicBezTo>
                    <a:pt x="4212" y="684"/>
                    <a:pt x="4183" y="680"/>
                    <a:pt x="4154" y="674"/>
                  </a:cubicBezTo>
                  <a:cubicBezTo>
                    <a:pt x="4096" y="663"/>
                    <a:pt x="4039" y="648"/>
                    <a:pt x="3983" y="631"/>
                  </a:cubicBezTo>
                  <a:cubicBezTo>
                    <a:pt x="3898" y="606"/>
                    <a:pt x="3898" y="606"/>
                    <a:pt x="3898" y="606"/>
                  </a:cubicBezTo>
                  <a:cubicBezTo>
                    <a:pt x="3870" y="598"/>
                    <a:pt x="3842" y="590"/>
                    <a:pt x="3814" y="580"/>
                  </a:cubicBezTo>
                  <a:cubicBezTo>
                    <a:pt x="3758" y="562"/>
                    <a:pt x="3703" y="541"/>
                    <a:pt x="3646" y="527"/>
                  </a:cubicBezTo>
                  <a:cubicBezTo>
                    <a:pt x="3618" y="520"/>
                    <a:pt x="3589" y="515"/>
                    <a:pt x="3559" y="514"/>
                  </a:cubicBezTo>
                  <a:cubicBezTo>
                    <a:pt x="3530" y="513"/>
                    <a:pt x="3501" y="516"/>
                    <a:pt x="3472" y="523"/>
                  </a:cubicBezTo>
                  <a:cubicBezTo>
                    <a:pt x="3444" y="531"/>
                    <a:pt x="3417" y="542"/>
                    <a:pt x="3392" y="557"/>
                  </a:cubicBezTo>
                  <a:cubicBezTo>
                    <a:pt x="3366" y="571"/>
                    <a:pt x="3341" y="587"/>
                    <a:pt x="3317" y="604"/>
                  </a:cubicBezTo>
                  <a:cubicBezTo>
                    <a:pt x="3293" y="620"/>
                    <a:pt x="3269" y="637"/>
                    <a:pt x="3243" y="652"/>
                  </a:cubicBezTo>
                  <a:cubicBezTo>
                    <a:pt x="3218" y="667"/>
                    <a:pt x="3191" y="680"/>
                    <a:pt x="3164" y="691"/>
                  </a:cubicBezTo>
                  <a:cubicBezTo>
                    <a:pt x="3056" y="737"/>
                    <a:pt x="2936" y="758"/>
                    <a:pt x="2819" y="747"/>
                  </a:cubicBezTo>
                  <a:cubicBezTo>
                    <a:pt x="2760" y="741"/>
                    <a:pt x="2702" y="727"/>
                    <a:pt x="2648" y="705"/>
                  </a:cubicBezTo>
                  <a:cubicBezTo>
                    <a:pt x="2620" y="694"/>
                    <a:pt x="2594" y="681"/>
                    <a:pt x="2569" y="666"/>
                  </a:cubicBezTo>
                  <a:cubicBezTo>
                    <a:pt x="2543" y="651"/>
                    <a:pt x="2520" y="633"/>
                    <a:pt x="2498" y="614"/>
                  </a:cubicBezTo>
                  <a:cubicBezTo>
                    <a:pt x="2486" y="604"/>
                    <a:pt x="2476" y="593"/>
                    <a:pt x="2466" y="583"/>
                  </a:cubicBezTo>
                  <a:cubicBezTo>
                    <a:pt x="2461" y="577"/>
                    <a:pt x="2456" y="572"/>
                    <a:pt x="2451" y="566"/>
                  </a:cubicBezTo>
                  <a:cubicBezTo>
                    <a:pt x="2446" y="560"/>
                    <a:pt x="2442" y="555"/>
                    <a:pt x="2437" y="549"/>
                  </a:cubicBezTo>
                  <a:cubicBezTo>
                    <a:pt x="2419" y="526"/>
                    <a:pt x="2404" y="500"/>
                    <a:pt x="2390" y="474"/>
                  </a:cubicBezTo>
                  <a:cubicBezTo>
                    <a:pt x="2361" y="423"/>
                    <a:pt x="2338" y="369"/>
                    <a:pt x="2315" y="314"/>
                  </a:cubicBezTo>
                  <a:cubicBezTo>
                    <a:pt x="2293" y="260"/>
                    <a:pt x="2271" y="206"/>
                    <a:pt x="2246" y="153"/>
                  </a:cubicBezTo>
                  <a:cubicBezTo>
                    <a:pt x="2233" y="126"/>
                    <a:pt x="2220" y="100"/>
                    <a:pt x="2202" y="77"/>
                  </a:cubicBezTo>
                  <a:cubicBezTo>
                    <a:pt x="2197" y="71"/>
                    <a:pt x="2193" y="66"/>
                    <a:pt x="2188" y="60"/>
                  </a:cubicBezTo>
                  <a:cubicBezTo>
                    <a:pt x="2185" y="58"/>
                    <a:pt x="2182" y="55"/>
                    <a:pt x="2180" y="53"/>
                  </a:cubicBezTo>
                  <a:cubicBezTo>
                    <a:pt x="2177" y="50"/>
                    <a:pt x="2175" y="47"/>
                    <a:pt x="2172" y="45"/>
                  </a:cubicBezTo>
                  <a:cubicBezTo>
                    <a:pt x="2166" y="41"/>
                    <a:pt x="2161" y="36"/>
                    <a:pt x="2155" y="32"/>
                  </a:cubicBezTo>
                  <a:cubicBezTo>
                    <a:pt x="2149" y="28"/>
                    <a:pt x="2142" y="25"/>
                    <a:pt x="2136" y="21"/>
                  </a:cubicBezTo>
                  <a:cubicBezTo>
                    <a:pt x="2123" y="15"/>
                    <a:pt x="2109" y="10"/>
                    <a:pt x="2094" y="8"/>
                  </a:cubicBezTo>
                  <a:cubicBezTo>
                    <a:pt x="2080" y="5"/>
                    <a:pt x="2066" y="4"/>
                    <a:pt x="2051" y="5"/>
                  </a:cubicBezTo>
                  <a:cubicBezTo>
                    <a:pt x="2022" y="6"/>
                    <a:pt x="1993" y="13"/>
                    <a:pt x="1966" y="24"/>
                  </a:cubicBezTo>
                  <a:cubicBezTo>
                    <a:pt x="1911" y="45"/>
                    <a:pt x="1862" y="78"/>
                    <a:pt x="1818" y="117"/>
                  </a:cubicBezTo>
                  <a:cubicBezTo>
                    <a:pt x="1775" y="156"/>
                    <a:pt x="1736" y="201"/>
                    <a:pt x="1700" y="247"/>
                  </a:cubicBezTo>
                  <a:cubicBezTo>
                    <a:pt x="1645" y="316"/>
                    <a:pt x="1645" y="316"/>
                    <a:pt x="1645" y="316"/>
                  </a:cubicBezTo>
                  <a:cubicBezTo>
                    <a:pt x="1618" y="351"/>
                    <a:pt x="1618" y="351"/>
                    <a:pt x="1618" y="351"/>
                  </a:cubicBezTo>
                  <a:cubicBezTo>
                    <a:pt x="1605" y="368"/>
                    <a:pt x="1605" y="368"/>
                    <a:pt x="1605" y="368"/>
                  </a:cubicBezTo>
                  <a:cubicBezTo>
                    <a:pt x="1600" y="374"/>
                    <a:pt x="1595" y="380"/>
                    <a:pt x="1591" y="385"/>
                  </a:cubicBezTo>
                  <a:cubicBezTo>
                    <a:pt x="1515" y="476"/>
                    <a:pt x="1429" y="557"/>
                    <a:pt x="1335" y="627"/>
                  </a:cubicBezTo>
                  <a:cubicBezTo>
                    <a:pt x="1146" y="768"/>
                    <a:pt x="928" y="869"/>
                    <a:pt x="700" y="925"/>
                  </a:cubicBezTo>
                  <a:cubicBezTo>
                    <a:pt x="472" y="980"/>
                    <a:pt x="232" y="991"/>
                    <a:pt x="0" y="9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35">
              <a:extLst>
                <a:ext uri="{FF2B5EF4-FFF2-40B4-BE49-F238E27FC236}">
                  <a16:creationId xmlns:a16="http://schemas.microsoft.com/office/drawing/2014/main" id="{F47E18A6-7387-4276-A7D8-7AB764616D4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1688" y="1730375"/>
              <a:ext cx="12130088" cy="2297113"/>
            </a:xfrm>
            <a:custGeom>
              <a:avLst/>
              <a:gdLst>
                <a:gd name="T0" fmla="*/ 690 w 4856"/>
                <a:gd name="T1" fmla="*/ 854 h 919"/>
                <a:gd name="T2" fmla="*/ 1321 w 4856"/>
                <a:gd name="T3" fmla="*/ 572 h 919"/>
                <a:gd name="T4" fmla="*/ 1635 w 4856"/>
                <a:gd name="T5" fmla="*/ 275 h 919"/>
                <a:gd name="T6" fmla="*/ 1817 w 4856"/>
                <a:gd name="T7" fmla="*/ 88 h 919"/>
                <a:gd name="T8" fmla="*/ 1910 w 4856"/>
                <a:gd name="T9" fmla="*/ 32 h 919"/>
                <a:gd name="T10" fmla="*/ 1972 w 4856"/>
                <a:gd name="T11" fmla="*/ 9 h 919"/>
                <a:gd name="T12" fmla="*/ 2004 w 4856"/>
                <a:gd name="T13" fmla="*/ 3 h 919"/>
                <a:gd name="T14" fmla="*/ 2015 w 4856"/>
                <a:gd name="T15" fmla="*/ 2 h 919"/>
                <a:gd name="T16" fmla="*/ 2140 w 4856"/>
                <a:gd name="T17" fmla="*/ 34 h 919"/>
                <a:gd name="T18" fmla="*/ 2156 w 4856"/>
                <a:gd name="T19" fmla="*/ 47 h 919"/>
                <a:gd name="T20" fmla="*/ 2198 w 4856"/>
                <a:gd name="T21" fmla="*/ 98 h 919"/>
                <a:gd name="T22" fmla="*/ 2315 w 4856"/>
                <a:gd name="T23" fmla="*/ 331 h 919"/>
                <a:gd name="T24" fmla="*/ 2426 w 4856"/>
                <a:gd name="T25" fmla="*/ 517 h 919"/>
                <a:gd name="T26" fmla="*/ 2523 w 4856"/>
                <a:gd name="T27" fmla="*/ 602 h 919"/>
                <a:gd name="T28" fmla="*/ 2681 w 4856"/>
                <a:gd name="T29" fmla="*/ 672 h 919"/>
                <a:gd name="T30" fmla="*/ 3024 w 4856"/>
                <a:gd name="T31" fmla="*/ 669 h 919"/>
                <a:gd name="T32" fmla="*/ 3185 w 4856"/>
                <a:gd name="T33" fmla="*/ 606 h 919"/>
                <a:gd name="T34" fmla="*/ 3409 w 4856"/>
                <a:gd name="T35" fmla="*/ 472 h 919"/>
                <a:gd name="T36" fmla="*/ 3580 w 4856"/>
                <a:gd name="T37" fmla="*/ 448 h 919"/>
                <a:gd name="T38" fmla="*/ 3831 w 4856"/>
                <a:gd name="T39" fmla="*/ 515 h 919"/>
                <a:gd name="T40" fmla="*/ 4165 w 4856"/>
                <a:gd name="T41" fmla="*/ 614 h 919"/>
                <a:gd name="T42" fmla="*/ 4250 w 4856"/>
                <a:gd name="T43" fmla="*/ 630 h 919"/>
                <a:gd name="T44" fmla="*/ 4509 w 4856"/>
                <a:gd name="T45" fmla="*/ 659 h 919"/>
                <a:gd name="T46" fmla="*/ 4509 w 4856"/>
                <a:gd name="T47" fmla="*/ 660 h 919"/>
                <a:gd name="T48" fmla="*/ 4250 w 4856"/>
                <a:gd name="T49" fmla="*/ 632 h 919"/>
                <a:gd name="T50" fmla="*/ 4164 w 4856"/>
                <a:gd name="T51" fmla="*/ 615 h 919"/>
                <a:gd name="T52" fmla="*/ 3831 w 4856"/>
                <a:gd name="T53" fmla="*/ 518 h 919"/>
                <a:gd name="T54" fmla="*/ 3579 w 4856"/>
                <a:gd name="T55" fmla="*/ 451 h 919"/>
                <a:gd name="T56" fmla="*/ 3410 w 4856"/>
                <a:gd name="T57" fmla="*/ 475 h 919"/>
                <a:gd name="T58" fmla="*/ 3187 w 4856"/>
                <a:gd name="T59" fmla="*/ 608 h 919"/>
                <a:gd name="T60" fmla="*/ 3025 w 4856"/>
                <a:gd name="T61" fmla="*/ 672 h 919"/>
                <a:gd name="T62" fmla="*/ 2680 w 4856"/>
                <a:gd name="T63" fmla="*/ 675 h 919"/>
                <a:gd name="T64" fmla="*/ 2521 w 4856"/>
                <a:gd name="T65" fmla="*/ 605 h 919"/>
                <a:gd name="T66" fmla="*/ 2423 w 4856"/>
                <a:gd name="T67" fmla="*/ 519 h 919"/>
                <a:gd name="T68" fmla="*/ 2311 w 4856"/>
                <a:gd name="T69" fmla="*/ 333 h 919"/>
                <a:gd name="T70" fmla="*/ 2195 w 4856"/>
                <a:gd name="T71" fmla="*/ 100 h 919"/>
                <a:gd name="T72" fmla="*/ 2154 w 4856"/>
                <a:gd name="T73" fmla="*/ 50 h 919"/>
                <a:gd name="T74" fmla="*/ 2137 w 4856"/>
                <a:gd name="T75" fmla="*/ 37 h 919"/>
                <a:gd name="T76" fmla="*/ 2015 w 4856"/>
                <a:gd name="T77" fmla="*/ 5 h 919"/>
                <a:gd name="T78" fmla="*/ 2004 w 4856"/>
                <a:gd name="T79" fmla="*/ 7 h 919"/>
                <a:gd name="T80" fmla="*/ 1973 w 4856"/>
                <a:gd name="T81" fmla="*/ 13 h 919"/>
                <a:gd name="T82" fmla="*/ 1912 w 4856"/>
                <a:gd name="T83" fmla="*/ 35 h 919"/>
                <a:gd name="T84" fmla="*/ 1819 w 4856"/>
                <a:gd name="T85" fmla="*/ 91 h 919"/>
                <a:gd name="T86" fmla="*/ 1638 w 4856"/>
                <a:gd name="T87" fmla="*/ 277 h 919"/>
                <a:gd name="T88" fmla="*/ 1322 w 4856"/>
                <a:gd name="T89" fmla="*/ 574 h 919"/>
                <a:gd name="T90" fmla="*/ 691 w 4856"/>
                <a:gd name="T91" fmla="*/ 855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56" h="919">
                  <a:moveTo>
                    <a:pt x="0" y="880"/>
                  </a:moveTo>
                  <a:cubicBezTo>
                    <a:pt x="229" y="918"/>
                    <a:pt x="465" y="907"/>
                    <a:pt x="690" y="854"/>
                  </a:cubicBezTo>
                  <a:cubicBezTo>
                    <a:pt x="803" y="827"/>
                    <a:pt x="913" y="790"/>
                    <a:pt x="1019" y="743"/>
                  </a:cubicBezTo>
                  <a:cubicBezTo>
                    <a:pt x="1125" y="696"/>
                    <a:pt x="1226" y="639"/>
                    <a:pt x="1321" y="572"/>
                  </a:cubicBezTo>
                  <a:cubicBezTo>
                    <a:pt x="1415" y="505"/>
                    <a:pt x="1502" y="428"/>
                    <a:pt x="1579" y="341"/>
                  </a:cubicBezTo>
                  <a:cubicBezTo>
                    <a:pt x="1635" y="275"/>
                    <a:pt x="1635" y="275"/>
                    <a:pt x="1635" y="275"/>
                  </a:cubicBezTo>
                  <a:cubicBezTo>
                    <a:pt x="1654" y="253"/>
                    <a:pt x="1673" y="231"/>
                    <a:pt x="1692" y="209"/>
                  </a:cubicBezTo>
                  <a:cubicBezTo>
                    <a:pt x="1730" y="165"/>
                    <a:pt x="1771" y="124"/>
                    <a:pt x="1817" y="88"/>
                  </a:cubicBezTo>
                  <a:cubicBezTo>
                    <a:pt x="1840" y="71"/>
                    <a:pt x="1865" y="55"/>
                    <a:pt x="1891" y="41"/>
                  </a:cubicBezTo>
                  <a:cubicBezTo>
                    <a:pt x="1897" y="38"/>
                    <a:pt x="1904" y="35"/>
                    <a:pt x="1910" y="32"/>
                  </a:cubicBezTo>
                  <a:cubicBezTo>
                    <a:pt x="1917" y="29"/>
                    <a:pt x="1924" y="26"/>
                    <a:pt x="1930" y="23"/>
                  </a:cubicBezTo>
                  <a:cubicBezTo>
                    <a:pt x="1944" y="18"/>
                    <a:pt x="1958" y="13"/>
                    <a:pt x="1972" y="9"/>
                  </a:cubicBezTo>
                  <a:cubicBezTo>
                    <a:pt x="1979" y="7"/>
                    <a:pt x="1986" y="6"/>
                    <a:pt x="1993" y="5"/>
                  </a:cubicBezTo>
                  <a:cubicBezTo>
                    <a:pt x="1997" y="4"/>
                    <a:pt x="2000" y="4"/>
                    <a:pt x="2004" y="3"/>
                  </a:cubicBezTo>
                  <a:cubicBezTo>
                    <a:pt x="2009" y="2"/>
                    <a:pt x="2009" y="2"/>
                    <a:pt x="2009" y="2"/>
                  </a:cubicBezTo>
                  <a:cubicBezTo>
                    <a:pt x="2015" y="2"/>
                    <a:pt x="2015" y="2"/>
                    <a:pt x="2015" y="2"/>
                  </a:cubicBezTo>
                  <a:cubicBezTo>
                    <a:pt x="2029" y="0"/>
                    <a:pt x="2044" y="1"/>
                    <a:pt x="2058" y="2"/>
                  </a:cubicBezTo>
                  <a:cubicBezTo>
                    <a:pt x="2088" y="6"/>
                    <a:pt x="2116" y="16"/>
                    <a:pt x="2140" y="34"/>
                  </a:cubicBezTo>
                  <a:cubicBezTo>
                    <a:pt x="2148" y="40"/>
                    <a:pt x="2148" y="40"/>
                    <a:pt x="2148" y="40"/>
                  </a:cubicBezTo>
                  <a:cubicBezTo>
                    <a:pt x="2151" y="42"/>
                    <a:pt x="2154" y="45"/>
                    <a:pt x="2156" y="47"/>
                  </a:cubicBezTo>
                  <a:cubicBezTo>
                    <a:pt x="2162" y="52"/>
                    <a:pt x="2167" y="58"/>
                    <a:pt x="2172" y="63"/>
                  </a:cubicBezTo>
                  <a:cubicBezTo>
                    <a:pt x="2182" y="74"/>
                    <a:pt x="2190" y="86"/>
                    <a:pt x="2198" y="98"/>
                  </a:cubicBezTo>
                  <a:cubicBezTo>
                    <a:pt x="2215" y="122"/>
                    <a:pt x="2228" y="148"/>
                    <a:pt x="2241" y="174"/>
                  </a:cubicBezTo>
                  <a:cubicBezTo>
                    <a:pt x="2266" y="226"/>
                    <a:pt x="2290" y="279"/>
                    <a:pt x="2315" y="331"/>
                  </a:cubicBezTo>
                  <a:cubicBezTo>
                    <a:pt x="2340" y="383"/>
                    <a:pt x="2367" y="435"/>
                    <a:pt x="2400" y="482"/>
                  </a:cubicBezTo>
                  <a:cubicBezTo>
                    <a:pt x="2408" y="494"/>
                    <a:pt x="2417" y="506"/>
                    <a:pt x="2426" y="517"/>
                  </a:cubicBezTo>
                  <a:cubicBezTo>
                    <a:pt x="2435" y="527"/>
                    <a:pt x="2445" y="538"/>
                    <a:pt x="2456" y="548"/>
                  </a:cubicBezTo>
                  <a:cubicBezTo>
                    <a:pt x="2477" y="568"/>
                    <a:pt x="2499" y="586"/>
                    <a:pt x="2523" y="602"/>
                  </a:cubicBezTo>
                  <a:cubicBezTo>
                    <a:pt x="2547" y="618"/>
                    <a:pt x="2573" y="632"/>
                    <a:pt x="2599" y="643"/>
                  </a:cubicBezTo>
                  <a:cubicBezTo>
                    <a:pt x="2626" y="655"/>
                    <a:pt x="2653" y="664"/>
                    <a:pt x="2681" y="672"/>
                  </a:cubicBezTo>
                  <a:cubicBezTo>
                    <a:pt x="2737" y="687"/>
                    <a:pt x="2795" y="694"/>
                    <a:pt x="2853" y="693"/>
                  </a:cubicBezTo>
                  <a:cubicBezTo>
                    <a:pt x="2910" y="692"/>
                    <a:pt x="2968" y="684"/>
                    <a:pt x="3024" y="669"/>
                  </a:cubicBezTo>
                  <a:cubicBezTo>
                    <a:pt x="3052" y="661"/>
                    <a:pt x="3079" y="652"/>
                    <a:pt x="3106" y="641"/>
                  </a:cubicBezTo>
                  <a:cubicBezTo>
                    <a:pt x="3133" y="631"/>
                    <a:pt x="3159" y="619"/>
                    <a:pt x="3185" y="606"/>
                  </a:cubicBezTo>
                  <a:cubicBezTo>
                    <a:pt x="3237" y="580"/>
                    <a:pt x="3283" y="545"/>
                    <a:pt x="3332" y="514"/>
                  </a:cubicBezTo>
                  <a:cubicBezTo>
                    <a:pt x="3357" y="498"/>
                    <a:pt x="3382" y="484"/>
                    <a:pt x="3409" y="472"/>
                  </a:cubicBezTo>
                  <a:cubicBezTo>
                    <a:pt x="3436" y="461"/>
                    <a:pt x="3464" y="453"/>
                    <a:pt x="3493" y="449"/>
                  </a:cubicBezTo>
                  <a:cubicBezTo>
                    <a:pt x="3521" y="445"/>
                    <a:pt x="3551" y="445"/>
                    <a:pt x="3580" y="448"/>
                  </a:cubicBezTo>
                  <a:cubicBezTo>
                    <a:pt x="3609" y="451"/>
                    <a:pt x="3637" y="457"/>
                    <a:pt x="3665" y="464"/>
                  </a:cubicBezTo>
                  <a:cubicBezTo>
                    <a:pt x="3721" y="479"/>
                    <a:pt x="3776" y="499"/>
                    <a:pt x="3831" y="515"/>
                  </a:cubicBezTo>
                  <a:cubicBezTo>
                    <a:pt x="3997" y="567"/>
                    <a:pt x="3997" y="567"/>
                    <a:pt x="3997" y="567"/>
                  </a:cubicBezTo>
                  <a:cubicBezTo>
                    <a:pt x="4053" y="584"/>
                    <a:pt x="4108" y="601"/>
                    <a:pt x="4165" y="614"/>
                  </a:cubicBezTo>
                  <a:cubicBezTo>
                    <a:pt x="4179" y="617"/>
                    <a:pt x="4193" y="620"/>
                    <a:pt x="4207" y="622"/>
                  </a:cubicBezTo>
                  <a:cubicBezTo>
                    <a:pt x="4221" y="625"/>
                    <a:pt x="4236" y="627"/>
                    <a:pt x="4250" y="630"/>
                  </a:cubicBezTo>
                  <a:cubicBezTo>
                    <a:pt x="4279" y="635"/>
                    <a:pt x="4307" y="639"/>
                    <a:pt x="4336" y="642"/>
                  </a:cubicBezTo>
                  <a:cubicBezTo>
                    <a:pt x="4393" y="650"/>
                    <a:pt x="4451" y="656"/>
                    <a:pt x="4509" y="659"/>
                  </a:cubicBezTo>
                  <a:cubicBezTo>
                    <a:pt x="4625" y="666"/>
                    <a:pt x="4741" y="666"/>
                    <a:pt x="4856" y="657"/>
                  </a:cubicBezTo>
                  <a:cubicBezTo>
                    <a:pt x="4741" y="666"/>
                    <a:pt x="4625" y="667"/>
                    <a:pt x="4509" y="660"/>
                  </a:cubicBezTo>
                  <a:cubicBezTo>
                    <a:pt x="4451" y="657"/>
                    <a:pt x="4393" y="651"/>
                    <a:pt x="4336" y="644"/>
                  </a:cubicBezTo>
                  <a:cubicBezTo>
                    <a:pt x="4307" y="640"/>
                    <a:pt x="4278" y="636"/>
                    <a:pt x="4250" y="632"/>
                  </a:cubicBezTo>
                  <a:cubicBezTo>
                    <a:pt x="4235" y="629"/>
                    <a:pt x="4221" y="627"/>
                    <a:pt x="4207" y="624"/>
                  </a:cubicBezTo>
                  <a:cubicBezTo>
                    <a:pt x="4193" y="622"/>
                    <a:pt x="4178" y="619"/>
                    <a:pt x="4164" y="615"/>
                  </a:cubicBezTo>
                  <a:cubicBezTo>
                    <a:pt x="4108" y="603"/>
                    <a:pt x="4052" y="586"/>
                    <a:pt x="3997" y="569"/>
                  </a:cubicBezTo>
                  <a:cubicBezTo>
                    <a:pt x="3831" y="518"/>
                    <a:pt x="3831" y="518"/>
                    <a:pt x="3831" y="518"/>
                  </a:cubicBezTo>
                  <a:cubicBezTo>
                    <a:pt x="3775" y="501"/>
                    <a:pt x="3721" y="481"/>
                    <a:pt x="3664" y="467"/>
                  </a:cubicBezTo>
                  <a:cubicBezTo>
                    <a:pt x="3637" y="459"/>
                    <a:pt x="3608" y="454"/>
                    <a:pt x="3579" y="451"/>
                  </a:cubicBezTo>
                  <a:cubicBezTo>
                    <a:pt x="3551" y="448"/>
                    <a:pt x="3522" y="447"/>
                    <a:pt x="3493" y="451"/>
                  </a:cubicBezTo>
                  <a:cubicBezTo>
                    <a:pt x="3464" y="455"/>
                    <a:pt x="3436" y="463"/>
                    <a:pt x="3410" y="475"/>
                  </a:cubicBezTo>
                  <a:cubicBezTo>
                    <a:pt x="3383" y="486"/>
                    <a:pt x="3358" y="501"/>
                    <a:pt x="3334" y="516"/>
                  </a:cubicBezTo>
                  <a:cubicBezTo>
                    <a:pt x="3285" y="547"/>
                    <a:pt x="3239" y="582"/>
                    <a:pt x="3187" y="608"/>
                  </a:cubicBezTo>
                  <a:cubicBezTo>
                    <a:pt x="3161" y="622"/>
                    <a:pt x="3134" y="634"/>
                    <a:pt x="3107" y="644"/>
                  </a:cubicBezTo>
                  <a:cubicBezTo>
                    <a:pt x="3080" y="655"/>
                    <a:pt x="3053" y="664"/>
                    <a:pt x="3025" y="672"/>
                  </a:cubicBezTo>
                  <a:cubicBezTo>
                    <a:pt x="2969" y="687"/>
                    <a:pt x="2911" y="695"/>
                    <a:pt x="2853" y="696"/>
                  </a:cubicBezTo>
                  <a:cubicBezTo>
                    <a:pt x="2794" y="697"/>
                    <a:pt x="2736" y="690"/>
                    <a:pt x="2680" y="675"/>
                  </a:cubicBezTo>
                  <a:cubicBezTo>
                    <a:pt x="2652" y="668"/>
                    <a:pt x="2624" y="658"/>
                    <a:pt x="2598" y="647"/>
                  </a:cubicBezTo>
                  <a:cubicBezTo>
                    <a:pt x="2571" y="635"/>
                    <a:pt x="2546" y="621"/>
                    <a:pt x="2521" y="605"/>
                  </a:cubicBezTo>
                  <a:cubicBezTo>
                    <a:pt x="2497" y="589"/>
                    <a:pt x="2474" y="571"/>
                    <a:pt x="2453" y="551"/>
                  </a:cubicBezTo>
                  <a:cubicBezTo>
                    <a:pt x="2442" y="541"/>
                    <a:pt x="2433" y="530"/>
                    <a:pt x="2423" y="519"/>
                  </a:cubicBezTo>
                  <a:cubicBezTo>
                    <a:pt x="2414" y="508"/>
                    <a:pt x="2405" y="497"/>
                    <a:pt x="2396" y="485"/>
                  </a:cubicBezTo>
                  <a:cubicBezTo>
                    <a:pt x="2363" y="437"/>
                    <a:pt x="2336" y="385"/>
                    <a:pt x="2311" y="333"/>
                  </a:cubicBezTo>
                  <a:cubicBezTo>
                    <a:pt x="2286" y="281"/>
                    <a:pt x="2263" y="228"/>
                    <a:pt x="2237" y="176"/>
                  </a:cubicBezTo>
                  <a:cubicBezTo>
                    <a:pt x="2224" y="150"/>
                    <a:pt x="2211" y="124"/>
                    <a:pt x="2195" y="100"/>
                  </a:cubicBezTo>
                  <a:cubicBezTo>
                    <a:pt x="2187" y="88"/>
                    <a:pt x="2179" y="76"/>
                    <a:pt x="2169" y="66"/>
                  </a:cubicBezTo>
                  <a:cubicBezTo>
                    <a:pt x="2164" y="60"/>
                    <a:pt x="2159" y="55"/>
                    <a:pt x="2154" y="50"/>
                  </a:cubicBezTo>
                  <a:cubicBezTo>
                    <a:pt x="2151" y="48"/>
                    <a:pt x="2149" y="45"/>
                    <a:pt x="2146" y="43"/>
                  </a:cubicBezTo>
                  <a:cubicBezTo>
                    <a:pt x="2137" y="37"/>
                    <a:pt x="2137" y="37"/>
                    <a:pt x="2137" y="37"/>
                  </a:cubicBezTo>
                  <a:cubicBezTo>
                    <a:pt x="2114" y="20"/>
                    <a:pt x="2087" y="9"/>
                    <a:pt x="2058" y="6"/>
                  </a:cubicBezTo>
                  <a:cubicBezTo>
                    <a:pt x="2044" y="4"/>
                    <a:pt x="2029" y="4"/>
                    <a:pt x="2015" y="5"/>
                  </a:cubicBezTo>
                  <a:cubicBezTo>
                    <a:pt x="2010" y="6"/>
                    <a:pt x="2010" y="6"/>
                    <a:pt x="2010" y="6"/>
                  </a:cubicBezTo>
                  <a:cubicBezTo>
                    <a:pt x="2004" y="7"/>
                    <a:pt x="2004" y="7"/>
                    <a:pt x="2004" y="7"/>
                  </a:cubicBezTo>
                  <a:cubicBezTo>
                    <a:pt x="2001" y="7"/>
                    <a:pt x="1997" y="7"/>
                    <a:pt x="1994" y="8"/>
                  </a:cubicBezTo>
                  <a:cubicBezTo>
                    <a:pt x="1987" y="10"/>
                    <a:pt x="1980" y="11"/>
                    <a:pt x="1973" y="13"/>
                  </a:cubicBezTo>
                  <a:cubicBezTo>
                    <a:pt x="1959" y="16"/>
                    <a:pt x="1945" y="21"/>
                    <a:pt x="1932" y="26"/>
                  </a:cubicBezTo>
                  <a:cubicBezTo>
                    <a:pt x="1925" y="29"/>
                    <a:pt x="1918" y="32"/>
                    <a:pt x="1912" y="35"/>
                  </a:cubicBezTo>
                  <a:cubicBezTo>
                    <a:pt x="1905" y="38"/>
                    <a:pt x="1899" y="41"/>
                    <a:pt x="1892" y="45"/>
                  </a:cubicBezTo>
                  <a:cubicBezTo>
                    <a:pt x="1867" y="58"/>
                    <a:pt x="1842" y="74"/>
                    <a:pt x="1819" y="91"/>
                  </a:cubicBezTo>
                  <a:cubicBezTo>
                    <a:pt x="1773" y="126"/>
                    <a:pt x="1733" y="168"/>
                    <a:pt x="1694" y="211"/>
                  </a:cubicBezTo>
                  <a:cubicBezTo>
                    <a:pt x="1675" y="233"/>
                    <a:pt x="1657" y="255"/>
                    <a:pt x="1638" y="277"/>
                  </a:cubicBezTo>
                  <a:cubicBezTo>
                    <a:pt x="1581" y="343"/>
                    <a:pt x="1581" y="343"/>
                    <a:pt x="1581" y="343"/>
                  </a:cubicBezTo>
                  <a:cubicBezTo>
                    <a:pt x="1505" y="430"/>
                    <a:pt x="1417" y="507"/>
                    <a:pt x="1322" y="574"/>
                  </a:cubicBezTo>
                  <a:cubicBezTo>
                    <a:pt x="1228" y="641"/>
                    <a:pt x="1126" y="698"/>
                    <a:pt x="1020" y="745"/>
                  </a:cubicBezTo>
                  <a:cubicBezTo>
                    <a:pt x="914" y="792"/>
                    <a:pt x="803" y="829"/>
                    <a:pt x="691" y="855"/>
                  </a:cubicBezTo>
                  <a:cubicBezTo>
                    <a:pt x="465" y="908"/>
                    <a:pt x="229" y="919"/>
                    <a:pt x="0" y="8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2" name="Freeform 36">
              <a:extLst>
                <a:ext uri="{FF2B5EF4-FFF2-40B4-BE49-F238E27FC236}">
                  <a16:creationId xmlns:a16="http://schemas.microsoft.com/office/drawing/2014/main" id="{F06C2A1A-6674-470D-BFF7-D1E02CDC73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8513" y="1874838"/>
              <a:ext cx="12126913" cy="2117725"/>
            </a:xfrm>
            <a:custGeom>
              <a:avLst/>
              <a:gdLst>
                <a:gd name="T0" fmla="*/ 681 w 4855"/>
                <a:gd name="T1" fmla="*/ 784 h 847"/>
                <a:gd name="T2" fmla="*/ 1309 w 4855"/>
                <a:gd name="T3" fmla="*/ 519 h 847"/>
                <a:gd name="T4" fmla="*/ 1629 w 4855"/>
                <a:gd name="T5" fmla="*/ 236 h 847"/>
                <a:gd name="T6" fmla="*/ 1821 w 4855"/>
                <a:gd name="T7" fmla="*/ 65 h 847"/>
                <a:gd name="T8" fmla="*/ 1980 w 4855"/>
                <a:gd name="T9" fmla="*/ 3 h 847"/>
                <a:gd name="T10" fmla="*/ 2066 w 4855"/>
                <a:gd name="T11" fmla="*/ 9 h 847"/>
                <a:gd name="T12" fmla="*/ 2076 w 4855"/>
                <a:gd name="T13" fmla="*/ 12 h 847"/>
                <a:gd name="T14" fmla="*/ 2096 w 4855"/>
                <a:gd name="T15" fmla="*/ 21 h 847"/>
                <a:gd name="T16" fmla="*/ 2123 w 4855"/>
                <a:gd name="T17" fmla="*/ 39 h 847"/>
                <a:gd name="T18" fmla="*/ 2135 w 4855"/>
                <a:gd name="T19" fmla="*/ 49 h 847"/>
                <a:gd name="T20" fmla="*/ 2192 w 4855"/>
                <a:gd name="T21" fmla="*/ 121 h 847"/>
                <a:gd name="T22" fmla="*/ 2315 w 4855"/>
                <a:gd name="T23" fmla="*/ 347 h 847"/>
                <a:gd name="T24" fmla="*/ 2552 w 4855"/>
                <a:gd name="T25" fmla="*/ 585 h 847"/>
                <a:gd name="T26" fmla="*/ 2571 w 4855"/>
                <a:gd name="T27" fmla="*/ 593 h 847"/>
                <a:gd name="T28" fmla="*/ 2596 w 4855"/>
                <a:gd name="T29" fmla="*/ 604 h 847"/>
                <a:gd name="T30" fmla="*/ 2611 w 4855"/>
                <a:gd name="T31" fmla="*/ 609 h 847"/>
                <a:gd name="T32" fmla="*/ 2715 w 4855"/>
                <a:gd name="T33" fmla="*/ 633 h 847"/>
                <a:gd name="T34" fmla="*/ 3051 w 4855"/>
                <a:gd name="T35" fmla="*/ 593 h 847"/>
                <a:gd name="T36" fmla="*/ 3205 w 4855"/>
                <a:gd name="T37" fmla="*/ 520 h 847"/>
                <a:gd name="T38" fmla="*/ 3429 w 4855"/>
                <a:gd name="T39" fmla="*/ 394 h 847"/>
                <a:gd name="T40" fmla="*/ 3450 w 4855"/>
                <a:gd name="T41" fmla="*/ 389 h 847"/>
                <a:gd name="T42" fmla="*/ 3514 w 4855"/>
                <a:gd name="T43" fmla="*/ 380 h 847"/>
                <a:gd name="T44" fmla="*/ 3684 w 4855"/>
                <a:gd name="T45" fmla="*/ 403 h 847"/>
                <a:gd name="T46" fmla="*/ 4011 w 4855"/>
                <a:gd name="T47" fmla="*/ 505 h 847"/>
                <a:gd name="T48" fmla="*/ 4259 w 4855"/>
                <a:gd name="T49" fmla="*/ 575 h 847"/>
                <a:gd name="T50" fmla="*/ 4513 w 4855"/>
                <a:gd name="T51" fmla="*/ 612 h 847"/>
                <a:gd name="T52" fmla="*/ 4513 w 4855"/>
                <a:gd name="T53" fmla="*/ 613 h 847"/>
                <a:gd name="T54" fmla="*/ 4258 w 4855"/>
                <a:gd name="T55" fmla="*/ 576 h 847"/>
                <a:gd name="T56" fmla="*/ 4010 w 4855"/>
                <a:gd name="T57" fmla="*/ 507 h 847"/>
                <a:gd name="T58" fmla="*/ 3683 w 4855"/>
                <a:gd name="T59" fmla="*/ 406 h 847"/>
                <a:gd name="T60" fmla="*/ 3514 w 4855"/>
                <a:gd name="T61" fmla="*/ 383 h 847"/>
                <a:gd name="T62" fmla="*/ 3451 w 4855"/>
                <a:gd name="T63" fmla="*/ 392 h 847"/>
                <a:gd name="T64" fmla="*/ 3430 w 4855"/>
                <a:gd name="T65" fmla="*/ 397 h 847"/>
                <a:gd name="T66" fmla="*/ 3207 w 4855"/>
                <a:gd name="T67" fmla="*/ 522 h 847"/>
                <a:gd name="T68" fmla="*/ 3052 w 4855"/>
                <a:gd name="T69" fmla="*/ 596 h 847"/>
                <a:gd name="T70" fmla="*/ 2714 w 4855"/>
                <a:gd name="T71" fmla="*/ 637 h 847"/>
                <a:gd name="T72" fmla="*/ 2610 w 4855"/>
                <a:gd name="T73" fmla="*/ 612 h 847"/>
                <a:gd name="T74" fmla="*/ 2594 w 4855"/>
                <a:gd name="T75" fmla="*/ 607 h 847"/>
                <a:gd name="T76" fmla="*/ 2570 w 4855"/>
                <a:gd name="T77" fmla="*/ 597 h 847"/>
                <a:gd name="T78" fmla="*/ 2550 w 4855"/>
                <a:gd name="T79" fmla="*/ 588 h 847"/>
                <a:gd name="T80" fmla="*/ 2311 w 4855"/>
                <a:gd name="T81" fmla="*/ 349 h 847"/>
                <a:gd name="T82" fmla="*/ 2189 w 4855"/>
                <a:gd name="T83" fmla="*/ 123 h 847"/>
                <a:gd name="T84" fmla="*/ 2133 w 4855"/>
                <a:gd name="T85" fmla="*/ 52 h 847"/>
                <a:gd name="T86" fmla="*/ 2121 w 4855"/>
                <a:gd name="T87" fmla="*/ 42 h 847"/>
                <a:gd name="T88" fmla="*/ 2094 w 4855"/>
                <a:gd name="T89" fmla="*/ 24 h 847"/>
                <a:gd name="T90" fmla="*/ 2075 w 4855"/>
                <a:gd name="T91" fmla="*/ 16 h 847"/>
                <a:gd name="T92" fmla="*/ 2065 w 4855"/>
                <a:gd name="T93" fmla="*/ 12 h 847"/>
                <a:gd name="T94" fmla="*/ 1980 w 4855"/>
                <a:gd name="T95" fmla="*/ 6 h 847"/>
                <a:gd name="T96" fmla="*/ 1823 w 4855"/>
                <a:gd name="T97" fmla="*/ 68 h 847"/>
                <a:gd name="T98" fmla="*/ 1632 w 4855"/>
                <a:gd name="T99" fmla="*/ 239 h 847"/>
                <a:gd name="T100" fmla="*/ 1311 w 4855"/>
                <a:gd name="T101" fmla="*/ 522 h 847"/>
                <a:gd name="T102" fmla="*/ 681 w 4855"/>
                <a:gd name="T103" fmla="*/ 786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855" h="847">
                  <a:moveTo>
                    <a:pt x="0" y="812"/>
                  </a:moveTo>
                  <a:cubicBezTo>
                    <a:pt x="226" y="847"/>
                    <a:pt x="458" y="834"/>
                    <a:pt x="681" y="784"/>
                  </a:cubicBezTo>
                  <a:cubicBezTo>
                    <a:pt x="792" y="759"/>
                    <a:pt x="902" y="724"/>
                    <a:pt x="1007" y="680"/>
                  </a:cubicBezTo>
                  <a:cubicBezTo>
                    <a:pt x="1113" y="636"/>
                    <a:pt x="1214" y="582"/>
                    <a:pt x="1309" y="519"/>
                  </a:cubicBezTo>
                  <a:cubicBezTo>
                    <a:pt x="1404" y="456"/>
                    <a:pt x="1493" y="383"/>
                    <a:pt x="1571" y="299"/>
                  </a:cubicBezTo>
                  <a:cubicBezTo>
                    <a:pt x="1629" y="236"/>
                    <a:pt x="1629" y="236"/>
                    <a:pt x="1629" y="236"/>
                  </a:cubicBezTo>
                  <a:cubicBezTo>
                    <a:pt x="1649" y="215"/>
                    <a:pt x="1668" y="195"/>
                    <a:pt x="1689" y="174"/>
                  </a:cubicBezTo>
                  <a:cubicBezTo>
                    <a:pt x="1729" y="134"/>
                    <a:pt x="1772" y="96"/>
                    <a:pt x="1821" y="65"/>
                  </a:cubicBezTo>
                  <a:cubicBezTo>
                    <a:pt x="1845" y="50"/>
                    <a:pt x="1871" y="36"/>
                    <a:pt x="1897" y="25"/>
                  </a:cubicBezTo>
                  <a:cubicBezTo>
                    <a:pt x="1924" y="15"/>
                    <a:pt x="1951" y="6"/>
                    <a:pt x="1980" y="3"/>
                  </a:cubicBezTo>
                  <a:cubicBezTo>
                    <a:pt x="1994" y="1"/>
                    <a:pt x="2009" y="0"/>
                    <a:pt x="2023" y="1"/>
                  </a:cubicBezTo>
                  <a:cubicBezTo>
                    <a:pt x="2037" y="2"/>
                    <a:pt x="2052" y="5"/>
                    <a:pt x="2066" y="9"/>
                  </a:cubicBezTo>
                  <a:cubicBezTo>
                    <a:pt x="2071" y="10"/>
                    <a:pt x="2071" y="10"/>
                    <a:pt x="2071" y="10"/>
                  </a:cubicBezTo>
                  <a:cubicBezTo>
                    <a:pt x="2076" y="12"/>
                    <a:pt x="2076" y="12"/>
                    <a:pt x="2076" y="12"/>
                  </a:cubicBezTo>
                  <a:cubicBezTo>
                    <a:pt x="2079" y="14"/>
                    <a:pt x="2083" y="15"/>
                    <a:pt x="2086" y="16"/>
                  </a:cubicBezTo>
                  <a:cubicBezTo>
                    <a:pt x="2096" y="21"/>
                    <a:pt x="2096" y="21"/>
                    <a:pt x="2096" y="21"/>
                  </a:cubicBezTo>
                  <a:cubicBezTo>
                    <a:pt x="2099" y="23"/>
                    <a:pt x="2102" y="25"/>
                    <a:pt x="2105" y="26"/>
                  </a:cubicBezTo>
                  <a:cubicBezTo>
                    <a:pt x="2111" y="30"/>
                    <a:pt x="2117" y="34"/>
                    <a:pt x="2123" y="39"/>
                  </a:cubicBezTo>
                  <a:cubicBezTo>
                    <a:pt x="2131" y="46"/>
                    <a:pt x="2131" y="46"/>
                    <a:pt x="2131" y="46"/>
                  </a:cubicBezTo>
                  <a:cubicBezTo>
                    <a:pt x="2135" y="49"/>
                    <a:pt x="2135" y="49"/>
                    <a:pt x="2135" y="49"/>
                  </a:cubicBezTo>
                  <a:cubicBezTo>
                    <a:pt x="2139" y="53"/>
                    <a:pt x="2139" y="53"/>
                    <a:pt x="2139" y="53"/>
                  </a:cubicBezTo>
                  <a:cubicBezTo>
                    <a:pt x="2160" y="73"/>
                    <a:pt x="2177" y="97"/>
                    <a:pt x="2192" y="121"/>
                  </a:cubicBezTo>
                  <a:cubicBezTo>
                    <a:pt x="2207" y="145"/>
                    <a:pt x="2220" y="171"/>
                    <a:pt x="2234" y="196"/>
                  </a:cubicBezTo>
                  <a:cubicBezTo>
                    <a:pt x="2261" y="246"/>
                    <a:pt x="2286" y="297"/>
                    <a:pt x="2315" y="347"/>
                  </a:cubicBezTo>
                  <a:cubicBezTo>
                    <a:pt x="2343" y="396"/>
                    <a:pt x="2374" y="445"/>
                    <a:pt x="2413" y="486"/>
                  </a:cubicBezTo>
                  <a:cubicBezTo>
                    <a:pt x="2452" y="528"/>
                    <a:pt x="2500" y="560"/>
                    <a:pt x="2552" y="585"/>
                  </a:cubicBezTo>
                  <a:cubicBezTo>
                    <a:pt x="2561" y="589"/>
                    <a:pt x="2561" y="589"/>
                    <a:pt x="2561" y="589"/>
                  </a:cubicBezTo>
                  <a:cubicBezTo>
                    <a:pt x="2564" y="591"/>
                    <a:pt x="2568" y="592"/>
                    <a:pt x="2571" y="593"/>
                  </a:cubicBezTo>
                  <a:cubicBezTo>
                    <a:pt x="2591" y="602"/>
                    <a:pt x="2591" y="602"/>
                    <a:pt x="2591" y="602"/>
                  </a:cubicBezTo>
                  <a:cubicBezTo>
                    <a:pt x="2596" y="604"/>
                    <a:pt x="2596" y="604"/>
                    <a:pt x="2596" y="604"/>
                  </a:cubicBezTo>
                  <a:cubicBezTo>
                    <a:pt x="2601" y="605"/>
                    <a:pt x="2601" y="605"/>
                    <a:pt x="2601" y="605"/>
                  </a:cubicBezTo>
                  <a:cubicBezTo>
                    <a:pt x="2611" y="609"/>
                    <a:pt x="2611" y="609"/>
                    <a:pt x="2611" y="609"/>
                  </a:cubicBezTo>
                  <a:cubicBezTo>
                    <a:pt x="2618" y="611"/>
                    <a:pt x="2624" y="613"/>
                    <a:pt x="2631" y="615"/>
                  </a:cubicBezTo>
                  <a:cubicBezTo>
                    <a:pt x="2659" y="623"/>
                    <a:pt x="2686" y="630"/>
                    <a:pt x="2715" y="633"/>
                  </a:cubicBezTo>
                  <a:cubicBezTo>
                    <a:pt x="2771" y="641"/>
                    <a:pt x="2829" y="642"/>
                    <a:pt x="2885" y="635"/>
                  </a:cubicBezTo>
                  <a:cubicBezTo>
                    <a:pt x="2942" y="627"/>
                    <a:pt x="2997" y="613"/>
                    <a:pt x="3051" y="593"/>
                  </a:cubicBezTo>
                  <a:cubicBezTo>
                    <a:pt x="3078" y="584"/>
                    <a:pt x="3104" y="572"/>
                    <a:pt x="3130" y="560"/>
                  </a:cubicBezTo>
                  <a:cubicBezTo>
                    <a:pt x="3156" y="548"/>
                    <a:pt x="3181" y="535"/>
                    <a:pt x="3205" y="520"/>
                  </a:cubicBezTo>
                  <a:cubicBezTo>
                    <a:pt x="3254" y="490"/>
                    <a:pt x="3300" y="456"/>
                    <a:pt x="3350" y="428"/>
                  </a:cubicBezTo>
                  <a:cubicBezTo>
                    <a:pt x="3376" y="415"/>
                    <a:pt x="3402" y="403"/>
                    <a:pt x="3429" y="394"/>
                  </a:cubicBezTo>
                  <a:cubicBezTo>
                    <a:pt x="3433" y="393"/>
                    <a:pt x="3436" y="392"/>
                    <a:pt x="3440" y="391"/>
                  </a:cubicBezTo>
                  <a:cubicBezTo>
                    <a:pt x="3450" y="389"/>
                    <a:pt x="3450" y="389"/>
                    <a:pt x="3450" y="389"/>
                  </a:cubicBezTo>
                  <a:cubicBezTo>
                    <a:pt x="3457" y="387"/>
                    <a:pt x="3464" y="386"/>
                    <a:pt x="3471" y="385"/>
                  </a:cubicBezTo>
                  <a:cubicBezTo>
                    <a:pt x="3485" y="382"/>
                    <a:pt x="3500" y="381"/>
                    <a:pt x="3514" y="380"/>
                  </a:cubicBezTo>
                  <a:cubicBezTo>
                    <a:pt x="3543" y="379"/>
                    <a:pt x="3571" y="381"/>
                    <a:pt x="3600" y="385"/>
                  </a:cubicBezTo>
                  <a:cubicBezTo>
                    <a:pt x="3628" y="390"/>
                    <a:pt x="3656" y="396"/>
                    <a:pt x="3684" y="403"/>
                  </a:cubicBezTo>
                  <a:cubicBezTo>
                    <a:pt x="3739" y="418"/>
                    <a:pt x="3793" y="436"/>
                    <a:pt x="3848" y="452"/>
                  </a:cubicBezTo>
                  <a:cubicBezTo>
                    <a:pt x="3903" y="468"/>
                    <a:pt x="3957" y="486"/>
                    <a:pt x="4011" y="505"/>
                  </a:cubicBezTo>
                  <a:cubicBezTo>
                    <a:pt x="4065" y="524"/>
                    <a:pt x="4120" y="542"/>
                    <a:pt x="4175" y="556"/>
                  </a:cubicBezTo>
                  <a:cubicBezTo>
                    <a:pt x="4203" y="563"/>
                    <a:pt x="4231" y="569"/>
                    <a:pt x="4259" y="575"/>
                  </a:cubicBezTo>
                  <a:cubicBezTo>
                    <a:pt x="4287" y="580"/>
                    <a:pt x="4315" y="586"/>
                    <a:pt x="4343" y="590"/>
                  </a:cubicBezTo>
                  <a:cubicBezTo>
                    <a:pt x="4399" y="600"/>
                    <a:pt x="4456" y="607"/>
                    <a:pt x="4513" y="612"/>
                  </a:cubicBezTo>
                  <a:cubicBezTo>
                    <a:pt x="4627" y="622"/>
                    <a:pt x="4742" y="623"/>
                    <a:pt x="4855" y="613"/>
                  </a:cubicBezTo>
                  <a:cubicBezTo>
                    <a:pt x="4742" y="623"/>
                    <a:pt x="4627" y="622"/>
                    <a:pt x="4513" y="613"/>
                  </a:cubicBezTo>
                  <a:cubicBezTo>
                    <a:pt x="4456" y="608"/>
                    <a:pt x="4399" y="601"/>
                    <a:pt x="4343" y="592"/>
                  </a:cubicBezTo>
                  <a:cubicBezTo>
                    <a:pt x="4314" y="587"/>
                    <a:pt x="4286" y="582"/>
                    <a:pt x="4258" y="576"/>
                  </a:cubicBezTo>
                  <a:cubicBezTo>
                    <a:pt x="4230" y="571"/>
                    <a:pt x="4202" y="565"/>
                    <a:pt x="4174" y="558"/>
                  </a:cubicBezTo>
                  <a:cubicBezTo>
                    <a:pt x="4119" y="544"/>
                    <a:pt x="4064" y="526"/>
                    <a:pt x="4010" y="507"/>
                  </a:cubicBezTo>
                  <a:cubicBezTo>
                    <a:pt x="3957" y="488"/>
                    <a:pt x="3902" y="470"/>
                    <a:pt x="3848" y="454"/>
                  </a:cubicBezTo>
                  <a:cubicBezTo>
                    <a:pt x="3792" y="439"/>
                    <a:pt x="3738" y="421"/>
                    <a:pt x="3683" y="406"/>
                  </a:cubicBezTo>
                  <a:cubicBezTo>
                    <a:pt x="3655" y="399"/>
                    <a:pt x="3628" y="392"/>
                    <a:pt x="3599" y="388"/>
                  </a:cubicBezTo>
                  <a:cubicBezTo>
                    <a:pt x="3571" y="384"/>
                    <a:pt x="3543" y="382"/>
                    <a:pt x="3514" y="383"/>
                  </a:cubicBezTo>
                  <a:cubicBezTo>
                    <a:pt x="3500" y="384"/>
                    <a:pt x="3486" y="385"/>
                    <a:pt x="3472" y="387"/>
                  </a:cubicBezTo>
                  <a:cubicBezTo>
                    <a:pt x="3465" y="388"/>
                    <a:pt x="3458" y="390"/>
                    <a:pt x="3451" y="392"/>
                  </a:cubicBezTo>
                  <a:cubicBezTo>
                    <a:pt x="3440" y="394"/>
                    <a:pt x="3440" y="394"/>
                    <a:pt x="3440" y="394"/>
                  </a:cubicBezTo>
                  <a:cubicBezTo>
                    <a:pt x="3437" y="395"/>
                    <a:pt x="3433" y="396"/>
                    <a:pt x="3430" y="397"/>
                  </a:cubicBezTo>
                  <a:cubicBezTo>
                    <a:pt x="3403" y="405"/>
                    <a:pt x="3377" y="417"/>
                    <a:pt x="3352" y="431"/>
                  </a:cubicBezTo>
                  <a:cubicBezTo>
                    <a:pt x="3302" y="458"/>
                    <a:pt x="3256" y="492"/>
                    <a:pt x="3207" y="522"/>
                  </a:cubicBezTo>
                  <a:cubicBezTo>
                    <a:pt x="3182" y="537"/>
                    <a:pt x="3157" y="551"/>
                    <a:pt x="3131" y="563"/>
                  </a:cubicBezTo>
                  <a:cubicBezTo>
                    <a:pt x="3105" y="575"/>
                    <a:pt x="3079" y="587"/>
                    <a:pt x="3052" y="596"/>
                  </a:cubicBezTo>
                  <a:cubicBezTo>
                    <a:pt x="2998" y="616"/>
                    <a:pt x="2943" y="631"/>
                    <a:pt x="2886" y="638"/>
                  </a:cubicBezTo>
                  <a:cubicBezTo>
                    <a:pt x="2829" y="645"/>
                    <a:pt x="2771" y="645"/>
                    <a:pt x="2714" y="637"/>
                  </a:cubicBezTo>
                  <a:cubicBezTo>
                    <a:pt x="2686" y="633"/>
                    <a:pt x="2658" y="626"/>
                    <a:pt x="2630" y="619"/>
                  </a:cubicBezTo>
                  <a:cubicBezTo>
                    <a:pt x="2623" y="617"/>
                    <a:pt x="2617" y="614"/>
                    <a:pt x="2610" y="612"/>
                  </a:cubicBezTo>
                  <a:cubicBezTo>
                    <a:pt x="2600" y="609"/>
                    <a:pt x="2600" y="609"/>
                    <a:pt x="2600" y="609"/>
                  </a:cubicBezTo>
                  <a:cubicBezTo>
                    <a:pt x="2594" y="607"/>
                    <a:pt x="2594" y="607"/>
                    <a:pt x="2594" y="607"/>
                  </a:cubicBezTo>
                  <a:cubicBezTo>
                    <a:pt x="2589" y="605"/>
                    <a:pt x="2589" y="605"/>
                    <a:pt x="2589" y="605"/>
                  </a:cubicBezTo>
                  <a:cubicBezTo>
                    <a:pt x="2570" y="597"/>
                    <a:pt x="2570" y="597"/>
                    <a:pt x="2570" y="597"/>
                  </a:cubicBezTo>
                  <a:cubicBezTo>
                    <a:pt x="2566" y="595"/>
                    <a:pt x="2563" y="594"/>
                    <a:pt x="2560" y="593"/>
                  </a:cubicBezTo>
                  <a:cubicBezTo>
                    <a:pt x="2550" y="588"/>
                    <a:pt x="2550" y="588"/>
                    <a:pt x="2550" y="588"/>
                  </a:cubicBezTo>
                  <a:cubicBezTo>
                    <a:pt x="2498" y="563"/>
                    <a:pt x="2450" y="531"/>
                    <a:pt x="2410" y="489"/>
                  </a:cubicBezTo>
                  <a:cubicBezTo>
                    <a:pt x="2370" y="448"/>
                    <a:pt x="2340" y="399"/>
                    <a:pt x="2311" y="349"/>
                  </a:cubicBezTo>
                  <a:cubicBezTo>
                    <a:pt x="2283" y="299"/>
                    <a:pt x="2257" y="248"/>
                    <a:pt x="2230" y="198"/>
                  </a:cubicBezTo>
                  <a:cubicBezTo>
                    <a:pt x="2217" y="172"/>
                    <a:pt x="2203" y="147"/>
                    <a:pt x="2189" y="123"/>
                  </a:cubicBezTo>
                  <a:cubicBezTo>
                    <a:pt x="2174" y="99"/>
                    <a:pt x="2157" y="75"/>
                    <a:pt x="2137" y="56"/>
                  </a:cubicBezTo>
                  <a:cubicBezTo>
                    <a:pt x="2133" y="52"/>
                    <a:pt x="2133" y="52"/>
                    <a:pt x="2133" y="52"/>
                  </a:cubicBezTo>
                  <a:cubicBezTo>
                    <a:pt x="2129" y="48"/>
                    <a:pt x="2129" y="48"/>
                    <a:pt x="2129" y="48"/>
                  </a:cubicBezTo>
                  <a:cubicBezTo>
                    <a:pt x="2121" y="42"/>
                    <a:pt x="2121" y="42"/>
                    <a:pt x="2121" y="42"/>
                  </a:cubicBezTo>
                  <a:cubicBezTo>
                    <a:pt x="2115" y="37"/>
                    <a:pt x="2109" y="33"/>
                    <a:pt x="2103" y="30"/>
                  </a:cubicBezTo>
                  <a:cubicBezTo>
                    <a:pt x="2100" y="28"/>
                    <a:pt x="2097" y="26"/>
                    <a:pt x="2094" y="24"/>
                  </a:cubicBezTo>
                  <a:cubicBezTo>
                    <a:pt x="2084" y="20"/>
                    <a:pt x="2084" y="20"/>
                    <a:pt x="2084" y="20"/>
                  </a:cubicBezTo>
                  <a:cubicBezTo>
                    <a:pt x="2081" y="18"/>
                    <a:pt x="2078" y="17"/>
                    <a:pt x="2075" y="16"/>
                  </a:cubicBezTo>
                  <a:cubicBezTo>
                    <a:pt x="2070" y="14"/>
                    <a:pt x="2070" y="14"/>
                    <a:pt x="2070" y="14"/>
                  </a:cubicBezTo>
                  <a:cubicBezTo>
                    <a:pt x="2065" y="12"/>
                    <a:pt x="2065" y="12"/>
                    <a:pt x="2065" y="12"/>
                  </a:cubicBezTo>
                  <a:cubicBezTo>
                    <a:pt x="2051" y="8"/>
                    <a:pt x="2037" y="6"/>
                    <a:pt x="2023" y="5"/>
                  </a:cubicBezTo>
                  <a:cubicBezTo>
                    <a:pt x="2009" y="4"/>
                    <a:pt x="1994" y="5"/>
                    <a:pt x="1980" y="6"/>
                  </a:cubicBezTo>
                  <a:cubicBezTo>
                    <a:pt x="1952" y="10"/>
                    <a:pt x="1925" y="18"/>
                    <a:pt x="1898" y="29"/>
                  </a:cubicBezTo>
                  <a:cubicBezTo>
                    <a:pt x="1872" y="39"/>
                    <a:pt x="1847" y="53"/>
                    <a:pt x="1823" y="68"/>
                  </a:cubicBezTo>
                  <a:cubicBezTo>
                    <a:pt x="1774" y="98"/>
                    <a:pt x="1731" y="136"/>
                    <a:pt x="1691" y="177"/>
                  </a:cubicBezTo>
                  <a:cubicBezTo>
                    <a:pt x="1671" y="197"/>
                    <a:pt x="1651" y="218"/>
                    <a:pt x="1632" y="239"/>
                  </a:cubicBezTo>
                  <a:cubicBezTo>
                    <a:pt x="1573" y="301"/>
                    <a:pt x="1573" y="301"/>
                    <a:pt x="1573" y="301"/>
                  </a:cubicBezTo>
                  <a:cubicBezTo>
                    <a:pt x="1495" y="385"/>
                    <a:pt x="1406" y="458"/>
                    <a:pt x="1311" y="522"/>
                  </a:cubicBezTo>
                  <a:cubicBezTo>
                    <a:pt x="1215" y="585"/>
                    <a:pt x="1114" y="638"/>
                    <a:pt x="1008" y="682"/>
                  </a:cubicBezTo>
                  <a:cubicBezTo>
                    <a:pt x="903" y="726"/>
                    <a:pt x="793" y="761"/>
                    <a:pt x="681" y="786"/>
                  </a:cubicBezTo>
                  <a:cubicBezTo>
                    <a:pt x="458" y="836"/>
                    <a:pt x="226" y="847"/>
                    <a:pt x="0" y="8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3" name="Freeform 37">
              <a:extLst>
                <a:ext uri="{FF2B5EF4-FFF2-40B4-BE49-F238E27FC236}">
                  <a16:creationId xmlns:a16="http://schemas.microsoft.com/office/drawing/2014/main" id="{2CB9A9A4-15CC-4F4A-878D-B15B53B31EB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3750" y="2022475"/>
              <a:ext cx="12130088" cy="1938338"/>
            </a:xfrm>
            <a:custGeom>
              <a:avLst/>
              <a:gdLst>
                <a:gd name="T0" fmla="*/ 674 w 4856"/>
                <a:gd name="T1" fmla="*/ 714 h 775"/>
                <a:gd name="T2" fmla="*/ 1036 w 4856"/>
                <a:gd name="T3" fmla="*/ 600 h 775"/>
                <a:gd name="T4" fmla="*/ 1114 w 4856"/>
                <a:gd name="T5" fmla="*/ 566 h 775"/>
                <a:gd name="T6" fmla="*/ 1190 w 4856"/>
                <a:gd name="T7" fmla="*/ 528 h 775"/>
                <a:gd name="T8" fmla="*/ 1227 w 4856"/>
                <a:gd name="T9" fmla="*/ 509 h 775"/>
                <a:gd name="T10" fmla="*/ 1566 w 4856"/>
                <a:gd name="T11" fmla="*/ 257 h 775"/>
                <a:gd name="T12" fmla="*/ 1688 w 4856"/>
                <a:gd name="T13" fmla="*/ 141 h 775"/>
                <a:gd name="T14" fmla="*/ 1906 w 4856"/>
                <a:gd name="T15" fmla="*/ 12 h 775"/>
                <a:gd name="T16" fmla="*/ 1990 w 4856"/>
                <a:gd name="T17" fmla="*/ 0 h 775"/>
                <a:gd name="T18" fmla="*/ 2072 w 4856"/>
                <a:gd name="T19" fmla="*/ 20 h 775"/>
                <a:gd name="T20" fmla="*/ 2138 w 4856"/>
                <a:gd name="T21" fmla="*/ 73 h 775"/>
                <a:gd name="T22" fmla="*/ 2231 w 4856"/>
                <a:gd name="T23" fmla="*/ 215 h 775"/>
                <a:gd name="T24" fmla="*/ 2434 w 4856"/>
                <a:gd name="T25" fmla="*/ 482 h 775"/>
                <a:gd name="T26" fmla="*/ 2456 w 4856"/>
                <a:gd name="T27" fmla="*/ 497 h 775"/>
                <a:gd name="T28" fmla="*/ 2469 w 4856"/>
                <a:gd name="T29" fmla="*/ 506 h 775"/>
                <a:gd name="T30" fmla="*/ 2506 w 4856"/>
                <a:gd name="T31" fmla="*/ 526 h 775"/>
                <a:gd name="T32" fmla="*/ 2525 w 4856"/>
                <a:gd name="T33" fmla="*/ 535 h 775"/>
                <a:gd name="T34" fmla="*/ 2564 w 4856"/>
                <a:gd name="T35" fmla="*/ 551 h 775"/>
                <a:gd name="T36" fmla="*/ 2750 w 4856"/>
                <a:gd name="T37" fmla="*/ 586 h 775"/>
                <a:gd name="T38" fmla="*/ 2855 w 4856"/>
                <a:gd name="T39" fmla="*/ 580 h 775"/>
                <a:gd name="T40" fmla="*/ 2917 w 4856"/>
                <a:gd name="T41" fmla="*/ 568 h 775"/>
                <a:gd name="T42" fmla="*/ 3152 w 4856"/>
                <a:gd name="T43" fmla="*/ 475 h 775"/>
                <a:gd name="T44" fmla="*/ 3371 w 4856"/>
                <a:gd name="T45" fmla="*/ 345 h 775"/>
                <a:gd name="T46" fmla="*/ 3536 w 4856"/>
                <a:gd name="T47" fmla="*/ 313 h 775"/>
                <a:gd name="T48" fmla="*/ 3703 w 4856"/>
                <a:gd name="T49" fmla="*/ 341 h 775"/>
                <a:gd name="T50" fmla="*/ 3866 w 4856"/>
                <a:gd name="T51" fmla="*/ 387 h 775"/>
                <a:gd name="T52" fmla="*/ 4026 w 4856"/>
                <a:gd name="T53" fmla="*/ 444 h 775"/>
                <a:gd name="T54" fmla="*/ 4518 w 4856"/>
                <a:gd name="T55" fmla="*/ 564 h 775"/>
                <a:gd name="T56" fmla="*/ 4518 w 4856"/>
                <a:gd name="T57" fmla="*/ 565 h 775"/>
                <a:gd name="T58" fmla="*/ 4025 w 4856"/>
                <a:gd name="T59" fmla="*/ 447 h 775"/>
                <a:gd name="T60" fmla="*/ 3865 w 4856"/>
                <a:gd name="T61" fmla="*/ 390 h 775"/>
                <a:gd name="T62" fmla="*/ 3703 w 4856"/>
                <a:gd name="T63" fmla="*/ 343 h 775"/>
                <a:gd name="T64" fmla="*/ 3536 w 4856"/>
                <a:gd name="T65" fmla="*/ 316 h 775"/>
                <a:gd name="T66" fmla="*/ 3372 w 4856"/>
                <a:gd name="T67" fmla="*/ 348 h 775"/>
                <a:gd name="T68" fmla="*/ 3154 w 4856"/>
                <a:gd name="T69" fmla="*/ 477 h 775"/>
                <a:gd name="T70" fmla="*/ 2918 w 4856"/>
                <a:gd name="T71" fmla="*/ 571 h 775"/>
                <a:gd name="T72" fmla="*/ 2856 w 4856"/>
                <a:gd name="T73" fmla="*/ 583 h 775"/>
                <a:gd name="T74" fmla="*/ 2750 w 4856"/>
                <a:gd name="T75" fmla="*/ 589 h 775"/>
                <a:gd name="T76" fmla="*/ 2563 w 4856"/>
                <a:gd name="T77" fmla="*/ 555 h 775"/>
                <a:gd name="T78" fmla="*/ 2523 w 4856"/>
                <a:gd name="T79" fmla="*/ 539 h 775"/>
                <a:gd name="T80" fmla="*/ 2504 w 4856"/>
                <a:gd name="T81" fmla="*/ 530 h 775"/>
                <a:gd name="T82" fmla="*/ 2467 w 4856"/>
                <a:gd name="T83" fmla="*/ 509 h 775"/>
                <a:gd name="T84" fmla="*/ 2454 w 4856"/>
                <a:gd name="T85" fmla="*/ 501 h 775"/>
                <a:gd name="T86" fmla="*/ 2432 w 4856"/>
                <a:gd name="T87" fmla="*/ 485 h 775"/>
                <a:gd name="T88" fmla="*/ 2399 w 4856"/>
                <a:gd name="T89" fmla="*/ 458 h 775"/>
                <a:gd name="T90" fmla="*/ 2376 w 4856"/>
                <a:gd name="T91" fmla="*/ 436 h 775"/>
                <a:gd name="T92" fmla="*/ 2355 w 4856"/>
                <a:gd name="T93" fmla="*/ 412 h 775"/>
                <a:gd name="T94" fmla="*/ 2329 w 4856"/>
                <a:gd name="T95" fmla="*/ 378 h 775"/>
                <a:gd name="T96" fmla="*/ 2228 w 4856"/>
                <a:gd name="T97" fmla="*/ 217 h 775"/>
                <a:gd name="T98" fmla="*/ 2135 w 4856"/>
                <a:gd name="T99" fmla="*/ 76 h 775"/>
                <a:gd name="T100" fmla="*/ 2071 w 4856"/>
                <a:gd name="T101" fmla="*/ 23 h 775"/>
                <a:gd name="T102" fmla="*/ 1990 w 4856"/>
                <a:gd name="T103" fmla="*/ 3 h 775"/>
                <a:gd name="T104" fmla="*/ 1907 w 4856"/>
                <a:gd name="T105" fmla="*/ 15 h 775"/>
                <a:gd name="T106" fmla="*/ 1690 w 4856"/>
                <a:gd name="T107" fmla="*/ 143 h 775"/>
                <a:gd name="T108" fmla="*/ 1568 w 4856"/>
                <a:gd name="T109" fmla="*/ 260 h 775"/>
                <a:gd name="T110" fmla="*/ 1228 w 4856"/>
                <a:gd name="T111" fmla="*/ 511 h 775"/>
                <a:gd name="T112" fmla="*/ 1191 w 4856"/>
                <a:gd name="T113" fmla="*/ 531 h 775"/>
                <a:gd name="T114" fmla="*/ 1115 w 4856"/>
                <a:gd name="T115" fmla="*/ 568 h 775"/>
                <a:gd name="T116" fmla="*/ 1037 w 4856"/>
                <a:gd name="T117" fmla="*/ 602 h 775"/>
                <a:gd name="T118" fmla="*/ 674 w 4856"/>
                <a:gd name="T119" fmla="*/ 716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856" h="775">
                  <a:moveTo>
                    <a:pt x="0" y="743"/>
                  </a:moveTo>
                  <a:cubicBezTo>
                    <a:pt x="224" y="774"/>
                    <a:pt x="453" y="761"/>
                    <a:pt x="674" y="714"/>
                  </a:cubicBezTo>
                  <a:cubicBezTo>
                    <a:pt x="784" y="690"/>
                    <a:pt x="892" y="657"/>
                    <a:pt x="997" y="616"/>
                  </a:cubicBezTo>
                  <a:cubicBezTo>
                    <a:pt x="1010" y="611"/>
                    <a:pt x="1023" y="606"/>
                    <a:pt x="1036" y="600"/>
                  </a:cubicBezTo>
                  <a:cubicBezTo>
                    <a:pt x="1049" y="595"/>
                    <a:pt x="1063" y="589"/>
                    <a:pt x="1075" y="584"/>
                  </a:cubicBezTo>
                  <a:cubicBezTo>
                    <a:pt x="1114" y="566"/>
                    <a:pt x="1114" y="566"/>
                    <a:pt x="1114" y="566"/>
                  </a:cubicBezTo>
                  <a:cubicBezTo>
                    <a:pt x="1127" y="560"/>
                    <a:pt x="1140" y="554"/>
                    <a:pt x="1152" y="548"/>
                  </a:cubicBezTo>
                  <a:cubicBezTo>
                    <a:pt x="1190" y="528"/>
                    <a:pt x="1190" y="528"/>
                    <a:pt x="1190" y="528"/>
                  </a:cubicBezTo>
                  <a:cubicBezTo>
                    <a:pt x="1208" y="519"/>
                    <a:pt x="1208" y="519"/>
                    <a:pt x="1208" y="519"/>
                  </a:cubicBezTo>
                  <a:cubicBezTo>
                    <a:pt x="1227" y="509"/>
                    <a:pt x="1227" y="509"/>
                    <a:pt x="1227" y="509"/>
                  </a:cubicBezTo>
                  <a:cubicBezTo>
                    <a:pt x="1252" y="495"/>
                    <a:pt x="1276" y="481"/>
                    <a:pt x="1300" y="466"/>
                  </a:cubicBezTo>
                  <a:cubicBezTo>
                    <a:pt x="1396" y="406"/>
                    <a:pt x="1486" y="337"/>
                    <a:pt x="1566" y="257"/>
                  </a:cubicBezTo>
                  <a:cubicBezTo>
                    <a:pt x="1626" y="198"/>
                    <a:pt x="1626" y="198"/>
                    <a:pt x="1626" y="198"/>
                  </a:cubicBezTo>
                  <a:cubicBezTo>
                    <a:pt x="1647" y="179"/>
                    <a:pt x="1667" y="159"/>
                    <a:pt x="1688" y="141"/>
                  </a:cubicBezTo>
                  <a:cubicBezTo>
                    <a:pt x="1731" y="103"/>
                    <a:pt x="1777" y="69"/>
                    <a:pt x="1827" y="44"/>
                  </a:cubicBezTo>
                  <a:cubicBezTo>
                    <a:pt x="1852" y="31"/>
                    <a:pt x="1879" y="20"/>
                    <a:pt x="1906" y="12"/>
                  </a:cubicBezTo>
                  <a:cubicBezTo>
                    <a:pt x="1919" y="8"/>
                    <a:pt x="1933" y="5"/>
                    <a:pt x="1947" y="3"/>
                  </a:cubicBezTo>
                  <a:cubicBezTo>
                    <a:pt x="1961" y="1"/>
                    <a:pt x="1976" y="0"/>
                    <a:pt x="1990" y="0"/>
                  </a:cubicBezTo>
                  <a:cubicBezTo>
                    <a:pt x="2004" y="0"/>
                    <a:pt x="2018" y="2"/>
                    <a:pt x="2032" y="5"/>
                  </a:cubicBezTo>
                  <a:cubicBezTo>
                    <a:pt x="2046" y="9"/>
                    <a:pt x="2060" y="13"/>
                    <a:pt x="2072" y="20"/>
                  </a:cubicBezTo>
                  <a:cubicBezTo>
                    <a:pt x="2085" y="26"/>
                    <a:pt x="2097" y="34"/>
                    <a:pt x="2108" y="43"/>
                  </a:cubicBezTo>
                  <a:cubicBezTo>
                    <a:pt x="2119" y="52"/>
                    <a:pt x="2129" y="63"/>
                    <a:pt x="2138" y="73"/>
                  </a:cubicBezTo>
                  <a:cubicBezTo>
                    <a:pt x="2157" y="95"/>
                    <a:pt x="2172" y="119"/>
                    <a:pt x="2187" y="143"/>
                  </a:cubicBezTo>
                  <a:cubicBezTo>
                    <a:pt x="2202" y="167"/>
                    <a:pt x="2217" y="191"/>
                    <a:pt x="2231" y="215"/>
                  </a:cubicBezTo>
                  <a:cubicBezTo>
                    <a:pt x="2260" y="264"/>
                    <a:pt x="2288" y="313"/>
                    <a:pt x="2320" y="359"/>
                  </a:cubicBezTo>
                  <a:cubicBezTo>
                    <a:pt x="2352" y="405"/>
                    <a:pt x="2389" y="449"/>
                    <a:pt x="2434" y="482"/>
                  </a:cubicBezTo>
                  <a:cubicBezTo>
                    <a:pt x="2451" y="494"/>
                    <a:pt x="2451" y="494"/>
                    <a:pt x="2451" y="494"/>
                  </a:cubicBezTo>
                  <a:cubicBezTo>
                    <a:pt x="2456" y="497"/>
                    <a:pt x="2456" y="497"/>
                    <a:pt x="2456" y="497"/>
                  </a:cubicBezTo>
                  <a:cubicBezTo>
                    <a:pt x="2460" y="500"/>
                    <a:pt x="2460" y="500"/>
                    <a:pt x="2460" y="500"/>
                  </a:cubicBezTo>
                  <a:cubicBezTo>
                    <a:pt x="2469" y="506"/>
                    <a:pt x="2469" y="506"/>
                    <a:pt x="2469" y="506"/>
                  </a:cubicBezTo>
                  <a:cubicBezTo>
                    <a:pt x="2475" y="509"/>
                    <a:pt x="2481" y="513"/>
                    <a:pt x="2487" y="517"/>
                  </a:cubicBezTo>
                  <a:cubicBezTo>
                    <a:pt x="2506" y="526"/>
                    <a:pt x="2506" y="526"/>
                    <a:pt x="2506" y="526"/>
                  </a:cubicBezTo>
                  <a:cubicBezTo>
                    <a:pt x="2509" y="528"/>
                    <a:pt x="2512" y="530"/>
                    <a:pt x="2515" y="531"/>
                  </a:cubicBezTo>
                  <a:cubicBezTo>
                    <a:pt x="2525" y="535"/>
                    <a:pt x="2525" y="535"/>
                    <a:pt x="2525" y="535"/>
                  </a:cubicBezTo>
                  <a:cubicBezTo>
                    <a:pt x="2544" y="544"/>
                    <a:pt x="2544" y="544"/>
                    <a:pt x="2544" y="544"/>
                  </a:cubicBezTo>
                  <a:cubicBezTo>
                    <a:pt x="2551" y="546"/>
                    <a:pt x="2557" y="549"/>
                    <a:pt x="2564" y="551"/>
                  </a:cubicBezTo>
                  <a:cubicBezTo>
                    <a:pt x="2571" y="554"/>
                    <a:pt x="2577" y="556"/>
                    <a:pt x="2584" y="558"/>
                  </a:cubicBezTo>
                  <a:cubicBezTo>
                    <a:pt x="2638" y="575"/>
                    <a:pt x="2694" y="584"/>
                    <a:pt x="2750" y="586"/>
                  </a:cubicBezTo>
                  <a:cubicBezTo>
                    <a:pt x="2778" y="586"/>
                    <a:pt x="2806" y="585"/>
                    <a:pt x="2834" y="582"/>
                  </a:cubicBezTo>
                  <a:cubicBezTo>
                    <a:pt x="2855" y="580"/>
                    <a:pt x="2855" y="580"/>
                    <a:pt x="2855" y="580"/>
                  </a:cubicBezTo>
                  <a:cubicBezTo>
                    <a:pt x="2862" y="579"/>
                    <a:pt x="2869" y="577"/>
                    <a:pt x="2876" y="576"/>
                  </a:cubicBezTo>
                  <a:cubicBezTo>
                    <a:pt x="2890" y="574"/>
                    <a:pt x="2904" y="571"/>
                    <a:pt x="2917" y="568"/>
                  </a:cubicBezTo>
                  <a:cubicBezTo>
                    <a:pt x="2972" y="555"/>
                    <a:pt x="3025" y="536"/>
                    <a:pt x="3077" y="512"/>
                  </a:cubicBezTo>
                  <a:cubicBezTo>
                    <a:pt x="3102" y="501"/>
                    <a:pt x="3128" y="488"/>
                    <a:pt x="3152" y="475"/>
                  </a:cubicBezTo>
                  <a:cubicBezTo>
                    <a:pt x="3177" y="461"/>
                    <a:pt x="3201" y="446"/>
                    <a:pt x="3225" y="431"/>
                  </a:cubicBezTo>
                  <a:cubicBezTo>
                    <a:pt x="3272" y="400"/>
                    <a:pt x="3319" y="368"/>
                    <a:pt x="3371" y="345"/>
                  </a:cubicBezTo>
                  <a:cubicBezTo>
                    <a:pt x="3397" y="334"/>
                    <a:pt x="3424" y="325"/>
                    <a:pt x="3452" y="319"/>
                  </a:cubicBezTo>
                  <a:cubicBezTo>
                    <a:pt x="3479" y="314"/>
                    <a:pt x="3508" y="312"/>
                    <a:pt x="3536" y="313"/>
                  </a:cubicBezTo>
                  <a:cubicBezTo>
                    <a:pt x="3564" y="314"/>
                    <a:pt x="3593" y="317"/>
                    <a:pt x="3620" y="322"/>
                  </a:cubicBezTo>
                  <a:cubicBezTo>
                    <a:pt x="3648" y="327"/>
                    <a:pt x="3676" y="334"/>
                    <a:pt x="3703" y="341"/>
                  </a:cubicBezTo>
                  <a:cubicBezTo>
                    <a:pt x="3730" y="348"/>
                    <a:pt x="3758" y="356"/>
                    <a:pt x="3785" y="364"/>
                  </a:cubicBezTo>
                  <a:cubicBezTo>
                    <a:pt x="3812" y="372"/>
                    <a:pt x="3839" y="379"/>
                    <a:pt x="3866" y="387"/>
                  </a:cubicBezTo>
                  <a:cubicBezTo>
                    <a:pt x="3893" y="396"/>
                    <a:pt x="3920" y="405"/>
                    <a:pt x="3946" y="414"/>
                  </a:cubicBezTo>
                  <a:cubicBezTo>
                    <a:pt x="3973" y="424"/>
                    <a:pt x="3999" y="434"/>
                    <a:pt x="4026" y="444"/>
                  </a:cubicBezTo>
                  <a:cubicBezTo>
                    <a:pt x="4078" y="465"/>
                    <a:pt x="4132" y="483"/>
                    <a:pt x="4186" y="499"/>
                  </a:cubicBezTo>
                  <a:cubicBezTo>
                    <a:pt x="4295" y="529"/>
                    <a:pt x="4405" y="552"/>
                    <a:pt x="4518" y="564"/>
                  </a:cubicBezTo>
                  <a:cubicBezTo>
                    <a:pt x="4630" y="576"/>
                    <a:pt x="4743" y="579"/>
                    <a:pt x="4856" y="567"/>
                  </a:cubicBezTo>
                  <a:cubicBezTo>
                    <a:pt x="4743" y="579"/>
                    <a:pt x="4630" y="577"/>
                    <a:pt x="4518" y="565"/>
                  </a:cubicBezTo>
                  <a:cubicBezTo>
                    <a:pt x="4405" y="553"/>
                    <a:pt x="4294" y="530"/>
                    <a:pt x="4185" y="501"/>
                  </a:cubicBezTo>
                  <a:cubicBezTo>
                    <a:pt x="4131" y="485"/>
                    <a:pt x="4078" y="467"/>
                    <a:pt x="4025" y="447"/>
                  </a:cubicBezTo>
                  <a:cubicBezTo>
                    <a:pt x="3998" y="437"/>
                    <a:pt x="3972" y="426"/>
                    <a:pt x="3946" y="416"/>
                  </a:cubicBezTo>
                  <a:cubicBezTo>
                    <a:pt x="3919" y="407"/>
                    <a:pt x="3892" y="398"/>
                    <a:pt x="3865" y="390"/>
                  </a:cubicBezTo>
                  <a:cubicBezTo>
                    <a:pt x="3838" y="381"/>
                    <a:pt x="3811" y="374"/>
                    <a:pt x="3784" y="366"/>
                  </a:cubicBezTo>
                  <a:cubicBezTo>
                    <a:pt x="3757" y="358"/>
                    <a:pt x="3730" y="350"/>
                    <a:pt x="3703" y="343"/>
                  </a:cubicBezTo>
                  <a:cubicBezTo>
                    <a:pt x="3675" y="336"/>
                    <a:pt x="3648" y="330"/>
                    <a:pt x="3620" y="325"/>
                  </a:cubicBezTo>
                  <a:cubicBezTo>
                    <a:pt x="3592" y="320"/>
                    <a:pt x="3564" y="316"/>
                    <a:pt x="3536" y="316"/>
                  </a:cubicBezTo>
                  <a:cubicBezTo>
                    <a:pt x="3508" y="315"/>
                    <a:pt x="3480" y="317"/>
                    <a:pt x="3452" y="322"/>
                  </a:cubicBezTo>
                  <a:cubicBezTo>
                    <a:pt x="3425" y="328"/>
                    <a:pt x="3398" y="336"/>
                    <a:pt x="3372" y="348"/>
                  </a:cubicBezTo>
                  <a:cubicBezTo>
                    <a:pt x="3320" y="370"/>
                    <a:pt x="3274" y="402"/>
                    <a:pt x="3226" y="433"/>
                  </a:cubicBezTo>
                  <a:cubicBezTo>
                    <a:pt x="3203" y="449"/>
                    <a:pt x="3179" y="464"/>
                    <a:pt x="3154" y="477"/>
                  </a:cubicBezTo>
                  <a:cubicBezTo>
                    <a:pt x="3129" y="491"/>
                    <a:pt x="3104" y="504"/>
                    <a:pt x="3078" y="515"/>
                  </a:cubicBezTo>
                  <a:cubicBezTo>
                    <a:pt x="3027" y="539"/>
                    <a:pt x="2973" y="558"/>
                    <a:pt x="2918" y="571"/>
                  </a:cubicBezTo>
                  <a:cubicBezTo>
                    <a:pt x="2904" y="574"/>
                    <a:pt x="2891" y="577"/>
                    <a:pt x="2877" y="580"/>
                  </a:cubicBezTo>
                  <a:cubicBezTo>
                    <a:pt x="2870" y="581"/>
                    <a:pt x="2863" y="582"/>
                    <a:pt x="2856" y="583"/>
                  </a:cubicBezTo>
                  <a:cubicBezTo>
                    <a:pt x="2835" y="586"/>
                    <a:pt x="2835" y="586"/>
                    <a:pt x="2835" y="586"/>
                  </a:cubicBezTo>
                  <a:cubicBezTo>
                    <a:pt x="2806" y="589"/>
                    <a:pt x="2778" y="590"/>
                    <a:pt x="2750" y="589"/>
                  </a:cubicBezTo>
                  <a:cubicBezTo>
                    <a:pt x="2693" y="588"/>
                    <a:pt x="2637" y="579"/>
                    <a:pt x="2583" y="562"/>
                  </a:cubicBezTo>
                  <a:cubicBezTo>
                    <a:pt x="2576" y="560"/>
                    <a:pt x="2569" y="557"/>
                    <a:pt x="2563" y="555"/>
                  </a:cubicBezTo>
                  <a:cubicBezTo>
                    <a:pt x="2556" y="552"/>
                    <a:pt x="2549" y="550"/>
                    <a:pt x="2543" y="547"/>
                  </a:cubicBezTo>
                  <a:cubicBezTo>
                    <a:pt x="2523" y="539"/>
                    <a:pt x="2523" y="539"/>
                    <a:pt x="2523" y="539"/>
                  </a:cubicBezTo>
                  <a:cubicBezTo>
                    <a:pt x="2514" y="535"/>
                    <a:pt x="2514" y="535"/>
                    <a:pt x="2514" y="535"/>
                  </a:cubicBezTo>
                  <a:cubicBezTo>
                    <a:pt x="2510" y="533"/>
                    <a:pt x="2507" y="531"/>
                    <a:pt x="2504" y="530"/>
                  </a:cubicBezTo>
                  <a:cubicBezTo>
                    <a:pt x="2485" y="520"/>
                    <a:pt x="2485" y="520"/>
                    <a:pt x="2485" y="520"/>
                  </a:cubicBezTo>
                  <a:cubicBezTo>
                    <a:pt x="2479" y="517"/>
                    <a:pt x="2473" y="513"/>
                    <a:pt x="2467" y="509"/>
                  </a:cubicBezTo>
                  <a:cubicBezTo>
                    <a:pt x="2458" y="503"/>
                    <a:pt x="2458" y="503"/>
                    <a:pt x="2458" y="503"/>
                  </a:cubicBezTo>
                  <a:cubicBezTo>
                    <a:pt x="2454" y="501"/>
                    <a:pt x="2454" y="501"/>
                    <a:pt x="2454" y="501"/>
                  </a:cubicBezTo>
                  <a:cubicBezTo>
                    <a:pt x="2449" y="498"/>
                    <a:pt x="2449" y="498"/>
                    <a:pt x="2449" y="498"/>
                  </a:cubicBezTo>
                  <a:cubicBezTo>
                    <a:pt x="2432" y="485"/>
                    <a:pt x="2432" y="485"/>
                    <a:pt x="2432" y="485"/>
                  </a:cubicBezTo>
                  <a:cubicBezTo>
                    <a:pt x="2426" y="481"/>
                    <a:pt x="2421" y="476"/>
                    <a:pt x="2415" y="472"/>
                  </a:cubicBezTo>
                  <a:cubicBezTo>
                    <a:pt x="2410" y="467"/>
                    <a:pt x="2404" y="463"/>
                    <a:pt x="2399" y="458"/>
                  </a:cubicBezTo>
                  <a:cubicBezTo>
                    <a:pt x="2384" y="443"/>
                    <a:pt x="2384" y="443"/>
                    <a:pt x="2384" y="443"/>
                  </a:cubicBezTo>
                  <a:cubicBezTo>
                    <a:pt x="2376" y="436"/>
                    <a:pt x="2376" y="436"/>
                    <a:pt x="2376" y="436"/>
                  </a:cubicBezTo>
                  <a:cubicBezTo>
                    <a:pt x="2369" y="428"/>
                    <a:pt x="2369" y="428"/>
                    <a:pt x="2369" y="428"/>
                  </a:cubicBezTo>
                  <a:cubicBezTo>
                    <a:pt x="2355" y="412"/>
                    <a:pt x="2355" y="412"/>
                    <a:pt x="2355" y="412"/>
                  </a:cubicBezTo>
                  <a:cubicBezTo>
                    <a:pt x="2351" y="407"/>
                    <a:pt x="2346" y="401"/>
                    <a:pt x="2342" y="395"/>
                  </a:cubicBezTo>
                  <a:cubicBezTo>
                    <a:pt x="2329" y="378"/>
                    <a:pt x="2329" y="378"/>
                    <a:pt x="2329" y="378"/>
                  </a:cubicBezTo>
                  <a:cubicBezTo>
                    <a:pt x="2317" y="361"/>
                    <a:pt x="2317" y="361"/>
                    <a:pt x="2317" y="361"/>
                  </a:cubicBezTo>
                  <a:cubicBezTo>
                    <a:pt x="2285" y="315"/>
                    <a:pt x="2256" y="266"/>
                    <a:pt x="2228" y="217"/>
                  </a:cubicBezTo>
                  <a:cubicBezTo>
                    <a:pt x="2213" y="193"/>
                    <a:pt x="2199" y="169"/>
                    <a:pt x="2184" y="145"/>
                  </a:cubicBezTo>
                  <a:cubicBezTo>
                    <a:pt x="2169" y="121"/>
                    <a:pt x="2153" y="97"/>
                    <a:pt x="2135" y="76"/>
                  </a:cubicBezTo>
                  <a:cubicBezTo>
                    <a:pt x="2126" y="65"/>
                    <a:pt x="2116" y="55"/>
                    <a:pt x="2105" y="46"/>
                  </a:cubicBezTo>
                  <a:cubicBezTo>
                    <a:pt x="2095" y="37"/>
                    <a:pt x="2083" y="29"/>
                    <a:pt x="2071" y="23"/>
                  </a:cubicBezTo>
                  <a:cubicBezTo>
                    <a:pt x="2058" y="17"/>
                    <a:pt x="2045" y="12"/>
                    <a:pt x="2031" y="9"/>
                  </a:cubicBezTo>
                  <a:cubicBezTo>
                    <a:pt x="2018" y="5"/>
                    <a:pt x="2004" y="4"/>
                    <a:pt x="1990" y="3"/>
                  </a:cubicBezTo>
                  <a:cubicBezTo>
                    <a:pt x="1976" y="3"/>
                    <a:pt x="1962" y="4"/>
                    <a:pt x="1948" y="6"/>
                  </a:cubicBezTo>
                  <a:cubicBezTo>
                    <a:pt x="1934" y="8"/>
                    <a:pt x="1920" y="11"/>
                    <a:pt x="1907" y="15"/>
                  </a:cubicBezTo>
                  <a:cubicBezTo>
                    <a:pt x="1880" y="23"/>
                    <a:pt x="1854" y="34"/>
                    <a:pt x="1829" y="47"/>
                  </a:cubicBezTo>
                  <a:cubicBezTo>
                    <a:pt x="1778" y="72"/>
                    <a:pt x="1733" y="106"/>
                    <a:pt x="1690" y="143"/>
                  </a:cubicBezTo>
                  <a:cubicBezTo>
                    <a:pt x="1669" y="162"/>
                    <a:pt x="1649" y="181"/>
                    <a:pt x="1629" y="201"/>
                  </a:cubicBezTo>
                  <a:cubicBezTo>
                    <a:pt x="1568" y="260"/>
                    <a:pt x="1568" y="260"/>
                    <a:pt x="1568" y="260"/>
                  </a:cubicBezTo>
                  <a:cubicBezTo>
                    <a:pt x="1488" y="340"/>
                    <a:pt x="1398" y="409"/>
                    <a:pt x="1301" y="468"/>
                  </a:cubicBezTo>
                  <a:cubicBezTo>
                    <a:pt x="1277" y="483"/>
                    <a:pt x="1253" y="497"/>
                    <a:pt x="1228" y="511"/>
                  </a:cubicBezTo>
                  <a:cubicBezTo>
                    <a:pt x="1210" y="521"/>
                    <a:pt x="1210" y="521"/>
                    <a:pt x="1210" y="521"/>
                  </a:cubicBezTo>
                  <a:cubicBezTo>
                    <a:pt x="1191" y="531"/>
                    <a:pt x="1191" y="531"/>
                    <a:pt x="1191" y="531"/>
                  </a:cubicBezTo>
                  <a:cubicBezTo>
                    <a:pt x="1153" y="550"/>
                    <a:pt x="1153" y="550"/>
                    <a:pt x="1153" y="550"/>
                  </a:cubicBezTo>
                  <a:cubicBezTo>
                    <a:pt x="1141" y="557"/>
                    <a:pt x="1128" y="562"/>
                    <a:pt x="1115" y="568"/>
                  </a:cubicBezTo>
                  <a:cubicBezTo>
                    <a:pt x="1076" y="586"/>
                    <a:pt x="1076" y="586"/>
                    <a:pt x="1076" y="586"/>
                  </a:cubicBezTo>
                  <a:cubicBezTo>
                    <a:pt x="1064" y="592"/>
                    <a:pt x="1050" y="597"/>
                    <a:pt x="1037" y="602"/>
                  </a:cubicBezTo>
                  <a:cubicBezTo>
                    <a:pt x="1024" y="608"/>
                    <a:pt x="1011" y="613"/>
                    <a:pt x="998" y="619"/>
                  </a:cubicBezTo>
                  <a:cubicBezTo>
                    <a:pt x="893" y="660"/>
                    <a:pt x="784" y="692"/>
                    <a:pt x="674" y="716"/>
                  </a:cubicBezTo>
                  <a:cubicBezTo>
                    <a:pt x="453" y="763"/>
                    <a:pt x="224" y="775"/>
                    <a:pt x="0" y="7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4" name="Freeform 38">
              <a:extLst>
                <a:ext uri="{FF2B5EF4-FFF2-40B4-BE49-F238E27FC236}">
                  <a16:creationId xmlns:a16="http://schemas.microsoft.com/office/drawing/2014/main" id="{86C813F4-E6A1-4F32-BB25-DDA4B09F808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2163" y="2166938"/>
              <a:ext cx="12126913" cy="1733550"/>
            </a:xfrm>
            <a:custGeom>
              <a:avLst/>
              <a:gdLst>
                <a:gd name="T0" fmla="*/ 334 w 4855"/>
                <a:gd name="T1" fmla="*/ 687 h 693"/>
                <a:gd name="T2" fmla="*/ 987 w 4855"/>
                <a:gd name="T3" fmla="*/ 554 h 693"/>
                <a:gd name="T4" fmla="*/ 1065 w 4855"/>
                <a:gd name="T5" fmla="*/ 523 h 693"/>
                <a:gd name="T6" fmla="*/ 1123 w 4855"/>
                <a:gd name="T7" fmla="*/ 499 h 693"/>
                <a:gd name="T8" fmla="*/ 1291 w 4855"/>
                <a:gd name="T9" fmla="*/ 414 h 693"/>
                <a:gd name="T10" fmla="*/ 1689 w 4855"/>
                <a:gd name="T11" fmla="*/ 110 h 693"/>
                <a:gd name="T12" fmla="*/ 1915 w 4855"/>
                <a:gd name="T13" fmla="*/ 4 h 693"/>
                <a:gd name="T14" fmla="*/ 1999 w 4855"/>
                <a:gd name="T15" fmla="*/ 3 h 693"/>
                <a:gd name="T16" fmla="*/ 2049 w 4855"/>
                <a:gd name="T17" fmla="*/ 20 h 693"/>
                <a:gd name="T18" fmla="*/ 2067 w 4855"/>
                <a:gd name="T19" fmla="*/ 30 h 693"/>
                <a:gd name="T20" fmla="*/ 2076 w 4855"/>
                <a:gd name="T21" fmla="*/ 36 h 693"/>
                <a:gd name="T22" fmla="*/ 2184 w 4855"/>
                <a:gd name="T23" fmla="*/ 164 h 693"/>
                <a:gd name="T24" fmla="*/ 2330 w 4855"/>
                <a:gd name="T25" fmla="*/ 367 h 693"/>
                <a:gd name="T26" fmla="*/ 2479 w 4855"/>
                <a:gd name="T27" fmla="*/ 479 h 693"/>
                <a:gd name="T28" fmla="*/ 2517 w 4855"/>
                <a:gd name="T29" fmla="*/ 496 h 693"/>
                <a:gd name="T30" fmla="*/ 2537 w 4855"/>
                <a:gd name="T31" fmla="*/ 503 h 693"/>
                <a:gd name="T32" fmla="*/ 2576 w 4855"/>
                <a:gd name="T33" fmla="*/ 515 h 693"/>
                <a:gd name="T34" fmla="*/ 2638 w 4855"/>
                <a:gd name="T35" fmla="*/ 527 h 693"/>
                <a:gd name="T36" fmla="*/ 2679 w 4855"/>
                <a:gd name="T37" fmla="*/ 532 h 693"/>
                <a:gd name="T38" fmla="*/ 2700 w 4855"/>
                <a:gd name="T39" fmla="*/ 533 h 693"/>
                <a:gd name="T40" fmla="*/ 2742 w 4855"/>
                <a:gd name="T41" fmla="*/ 533 h 693"/>
                <a:gd name="T42" fmla="*/ 2783 w 4855"/>
                <a:gd name="T43" fmla="*/ 531 h 693"/>
                <a:gd name="T44" fmla="*/ 3099 w 4855"/>
                <a:gd name="T45" fmla="*/ 429 h 693"/>
                <a:gd name="T46" fmla="*/ 3242 w 4855"/>
                <a:gd name="T47" fmla="*/ 343 h 693"/>
                <a:gd name="T48" fmla="*/ 3557 w 4855"/>
                <a:gd name="T49" fmla="*/ 248 h 693"/>
                <a:gd name="T50" fmla="*/ 3722 w 4855"/>
                <a:gd name="T51" fmla="*/ 278 h 693"/>
                <a:gd name="T52" fmla="*/ 3883 w 4855"/>
                <a:gd name="T53" fmla="*/ 325 h 693"/>
                <a:gd name="T54" fmla="*/ 4038 w 4855"/>
                <a:gd name="T55" fmla="*/ 386 h 693"/>
                <a:gd name="T56" fmla="*/ 4521 w 4855"/>
                <a:gd name="T57" fmla="*/ 518 h 693"/>
                <a:gd name="T58" fmla="*/ 4521 w 4855"/>
                <a:gd name="T59" fmla="*/ 519 h 693"/>
                <a:gd name="T60" fmla="*/ 4038 w 4855"/>
                <a:gd name="T61" fmla="*/ 388 h 693"/>
                <a:gd name="T62" fmla="*/ 3882 w 4855"/>
                <a:gd name="T63" fmla="*/ 327 h 693"/>
                <a:gd name="T64" fmla="*/ 3721 w 4855"/>
                <a:gd name="T65" fmla="*/ 281 h 693"/>
                <a:gd name="T66" fmla="*/ 3557 w 4855"/>
                <a:gd name="T67" fmla="*/ 251 h 693"/>
                <a:gd name="T68" fmla="*/ 3244 w 4855"/>
                <a:gd name="T69" fmla="*/ 345 h 693"/>
                <a:gd name="T70" fmla="*/ 3101 w 4855"/>
                <a:gd name="T71" fmla="*/ 432 h 693"/>
                <a:gd name="T72" fmla="*/ 2784 w 4855"/>
                <a:gd name="T73" fmla="*/ 534 h 693"/>
                <a:gd name="T74" fmla="*/ 2742 w 4855"/>
                <a:gd name="T75" fmla="*/ 537 h 693"/>
                <a:gd name="T76" fmla="*/ 2700 w 4855"/>
                <a:gd name="T77" fmla="*/ 537 h 693"/>
                <a:gd name="T78" fmla="*/ 2679 w 4855"/>
                <a:gd name="T79" fmla="*/ 535 h 693"/>
                <a:gd name="T80" fmla="*/ 2637 w 4855"/>
                <a:gd name="T81" fmla="*/ 531 h 693"/>
                <a:gd name="T82" fmla="*/ 2576 w 4855"/>
                <a:gd name="T83" fmla="*/ 518 h 693"/>
                <a:gd name="T84" fmla="*/ 2535 w 4855"/>
                <a:gd name="T85" fmla="*/ 506 h 693"/>
                <a:gd name="T86" fmla="*/ 2516 w 4855"/>
                <a:gd name="T87" fmla="*/ 499 h 693"/>
                <a:gd name="T88" fmla="*/ 2477 w 4855"/>
                <a:gd name="T89" fmla="*/ 483 h 693"/>
                <a:gd name="T90" fmla="*/ 2327 w 4855"/>
                <a:gd name="T91" fmla="*/ 370 h 693"/>
                <a:gd name="T92" fmla="*/ 2074 w 4855"/>
                <a:gd name="T93" fmla="*/ 39 h 693"/>
                <a:gd name="T94" fmla="*/ 2065 w 4855"/>
                <a:gd name="T95" fmla="*/ 33 h 693"/>
                <a:gd name="T96" fmla="*/ 2047 w 4855"/>
                <a:gd name="T97" fmla="*/ 23 h 693"/>
                <a:gd name="T98" fmla="*/ 1998 w 4855"/>
                <a:gd name="T99" fmla="*/ 7 h 693"/>
                <a:gd name="T100" fmla="*/ 1915 w 4855"/>
                <a:gd name="T101" fmla="*/ 7 h 693"/>
                <a:gd name="T102" fmla="*/ 1691 w 4855"/>
                <a:gd name="T103" fmla="*/ 113 h 693"/>
                <a:gd name="T104" fmla="*/ 1532 w 4855"/>
                <a:gd name="T105" fmla="*/ 248 h 693"/>
                <a:gd name="T106" fmla="*/ 1500 w 4855"/>
                <a:gd name="T107" fmla="*/ 275 h 693"/>
                <a:gd name="T108" fmla="*/ 1292 w 4855"/>
                <a:gd name="T109" fmla="*/ 416 h 693"/>
                <a:gd name="T110" fmla="*/ 1124 w 4855"/>
                <a:gd name="T111" fmla="*/ 501 h 693"/>
                <a:gd name="T112" fmla="*/ 1066 w 4855"/>
                <a:gd name="T113" fmla="*/ 525 h 693"/>
                <a:gd name="T114" fmla="*/ 988 w 4855"/>
                <a:gd name="T115" fmla="*/ 556 h 693"/>
                <a:gd name="T116" fmla="*/ 334 w 4855"/>
                <a:gd name="T117" fmla="*/ 688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55" h="693">
                  <a:moveTo>
                    <a:pt x="0" y="675"/>
                  </a:moveTo>
                  <a:cubicBezTo>
                    <a:pt x="111" y="689"/>
                    <a:pt x="223" y="692"/>
                    <a:pt x="334" y="687"/>
                  </a:cubicBezTo>
                  <a:cubicBezTo>
                    <a:pt x="446" y="681"/>
                    <a:pt x="556" y="667"/>
                    <a:pt x="666" y="644"/>
                  </a:cubicBezTo>
                  <a:cubicBezTo>
                    <a:pt x="775" y="622"/>
                    <a:pt x="883" y="592"/>
                    <a:pt x="987" y="554"/>
                  </a:cubicBezTo>
                  <a:cubicBezTo>
                    <a:pt x="1026" y="539"/>
                    <a:pt x="1026" y="539"/>
                    <a:pt x="1026" y="539"/>
                  </a:cubicBezTo>
                  <a:cubicBezTo>
                    <a:pt x="1039" y="534"/>
                    <a:pt x="1052" y="529"/>
                    <a:pt x="1065" y="523"/>
                  </a:cubicBezTo>
                  <a:cubicBezTo>
                    <a:pt x="1104" y="507"/>
                    <a:pt x="1104" y="507"/>
                    <a:pt x="1104" y="507"/>
                  </a:cubicBezTo>
                  <a:cubicBezTo>
                    <a:pt x="1110" y="504"/>
                    <a:pt x="1117" y="502"/>
                    <a:pt x="1123" y="499"/>
                  </a:cubicBezTo>
                  <a:cubicBezTo>
                    <a:pt x="1142" y="490"/>
                    <a:pt x="1142" y="490"/>
                    <a:pt x="1142" y="490"/>
                  </a:cubicBezTo>
                  <a:cubicBezTo>
                    <a:pt x="1193" y="467"/>
                    <a:pt x="1243" y="442"/>
                    <a:pt x="1291" y="414"/>
                  </a:cubicBezTo>
                  <a:cubicBezTo>
                    <a:pt x="1388" y="359"/>
                    <a:pt x="1479" y="294"/>
                    <a:pt x="1561" y="218"/>
                  </a:cubicBezTo>
                  <a:cubicBezTo>
                    <a:pt x="1603" y="182"/>
                    <a:pt x="1645" y="144"/>
                    <a:pt x="1689" y="110"/>
                  </a:cubicBezTo>
                  <a:cubicBezTo>
                    <a:pt x="1734" y="77"/>
                    <a:pt x="1782" y="47"/>
                    <a:pt x="1834" y="27"/>
                  </a:cubicBezTo>
                  <a:cubicBezTo>
                    <a:pt x="1860" y="17"/>
                    <a:pt x="1887" y="8"/>
                    <a:pt x="1915" y="4"/>
                  </a:cubicBezTo>
                  <a:cubicBezTo>
                    <a:pt x="1929" y="1"/>
                    <a:pt x="1943" y="0"/>
                    <a:pt x="1957" y="0"/>
                  </a:cubicBezTo>
                  <a:cubicBezTo>
                    <a:pt x="1971" y="0"/>
                    <a:pt x="1985" y="1"/>
                    <a:pt x="1999" y="3"/>
                  </a:cubicBezTo>
                  <a:cubicBezTo>
                    <a:pt x="2013" y="6"/>
                    <a:pt x="2026" y="10"/>
                    <a:pt x="2039" y="15"/>
                  </a:cubicBezTo>
                  <a:cubicBezTo>
                    <a:pt x="2042" y="17"/>
                    <a:pt x="2046" y="18"/>
                    <a:pt x="2049" y="20"/>
                  </a:cubicBezTo>
                  <a:cubicBezTo>
                    <a:pt x="2058" y="25"/>
                    <a:pt x="2058" y="25"/>
                    <a:pt x="2058" y="25"/>
                  </a:cubicBezTo>
                  <a:cubicBezTo>
                    <a:pt x="2061" y="26"/>
                    <a:pt x="2064" y="28"/>
                    <a:pt x="2067" y="30"/>
                  </a:cubicBezTo>
                  <a:cubicBezTo>
                    <a:pt x="2071" y="33"/>
                    <a:pt x="2071" y="33"/>
                    <a:pt x="2071" y="33"/>
                  </a:cubicBezTo>
                  <a:cubicBezTo>
                    <a:pt x="2076" y="36"/>
                    <a:pt x="2076" y="36"/>
                    <a:pt x="2076" y="36"/>
                  </a:cubicBezTo>
                  <a:cubicBezTo>
                    <a:pt x="2098" y="53"/>
                    <a:pt x="2118" y="74"/>
                    <a:pt x="2135" y="95"/>
                  </a:cubicBezTo>
                  <a:cubicBezTo>
                    <a:pt x="2152" y="117"/>
                    <a:pt x="2168" y="140"/>
                    <a:pt x="2184" y="164"/>
                  </a:cubicBezTo>
                  <a:cubicBezTo>
                    <a:pt x="2231" y="233"/>
                    <a:pt x="2231" y="233"/>
                    <a:pt x="2231" y="233"/>
                  </a:cubicBezTo>
                  <a:cubicBezTo>
                    <a:pt x="2262" y="279"/>
                    <a:pt x="2294" y="325"/>
                    <a:pt x="2330" y="367"/>
                  </a:cubicBezTo>
                  <a:cubicBezTo>
                    <a:pt x="2366" y="409"/>
                    <a:pt x="2411" y="444"/>
                    <a:pt x="2460" y="470"/>
                  </a:cubicBezTo>
                  <a:cubicBezTo>
                    <a:pt x="2466" y="473"/>
                    <a:pt x="2472" y="476"/>
                    <a:pt x="2479" y="479"/>
                  </a:cubicBezTo>
                  <a:cubicBezTo>
                    <a:pt x="2485" y="482"/>
                    <a:pt x="2491" y="485"/>
                    <a:pt x="2498" y="488"/>
                  </a:cubicBezTo>
                  <a:cubicBezTo>
                    <a:pt x="2517" y="496"/>
                    <a:pt x="2517" y="496"/>
                    <a:pt x="2517" y="496"/>
                  </a:cubicBezTo>
                  <a:cubicBezTo>
                    <a:pt x="2520" y="497"/>
                    <a:pt x="2523" y="498"/>
                    <a:pt x="2527" y="500"/>
                  </a:cubicBezTo>
                  <a:cubicBezTo>
                    <a:pt x="2537" y="503"/>
                    <a:pt x="2537" y="503"/>
                    <a:pt x="2537" y="503"/>
                  </a:cubicBezTo>
                  <a:cubicBezTo>
                    <a:pt x="2556" y="509"/>
                    <a:pt x="2556" y="509"/>
                    <a:pt x="2556" y="509"/>
                  </a:cubicBezTo>
                  <a:cubicBezTo>
                    <a:pt x="2563" y="511"/>
                    <a:pt x="2570" y="513"/>
                    <a:pt x="2576" y="515"/>
                  </a:cubicBezTo>
                  <a:cubicBezTo>
                    <a:pt x="2590" y="519"/>
                    <a:pt x="2604" y="521"/>
                    <a:pt x="2617" y="524"/>
                  </a:cubicBezTo>
                  <a:cubicBezTo>
                    <a:pt x="2624" y="525"/>
                    <a:pt x="2631" y="526"/>
                    <a:pt x="2638" y="527"/>
                  </a:cubicBezTo>
                  <a:cubicBezTo>
                    <a:pt x="2645" y="528"/>
                    <a:pt x="2652" y="529"/>
                    <a:pt x="2658" y="530"/>
                  </a:cubicBezTo>
                  <a:cubicBezTo>
                    <a:pt x="2679" y="532"/>
                    <a:pt x="2679" y="532"/>
                    <a:pt x="2679" y="532"/>
                  </a:cubicBezTo>
                  <a:cubicBezTo>
                    <a:pt x="2690" y="533"/>
                    <a:pt x="2690" y="533"/>
                    <a:pt x="2690" y="533"/>
                  </a:cubicBezTo>
                  <a:cubicBezTo>
                    <a:pt x="2693" y="533"/>
                    <a:pt x="2697" y="533"/>
                    <a:pt x="2700" y="533"/>
                  </a:cubicBezTo>
                  <a:cubicBezTo>
                    <a:pt x="2721" y="533"/>
                    <a:pt x="2721" y="533"/>
                    <a:pt x="2721" y="533"/>
                  </a:cubicBezTo>
                  <a:cubicBezTo>
                    <a:pt x="2728" y="534"/>
                    <a:pt x="2735" y="533"/>
                    <a:pt x="2742" y="533"/>
                  </a:cubicBezTo>
                  <a:cubicBezTo>
                    <a:pt x="2749" y="533"/>
                    <a:pt x="2756" y="533"/>
                    <a:pt x="2763" y="532"/>
                  </a:cubicBezTo>
                  <a:cubicBezTo>
                    <a:pt x="2783" y="531"/>
                    <a:pt x="2783" y="531"/>
                    <a:pt x="2783" y="531"/>
                  </a:cubicBezTo>
                  <a:cubicBezTo>
                    <a:pt x="2839" y="526"/>
                    <a:pt x="2893" y="513"/>
                    <a:pt x="2946" y="495"/>
                  </a:cubicBezTo>
                  <a:cubicBezTo>
                    <a:pt x="2999" y="477"/>
                    <a:pt x="3050" y="455"/>
                    <a:pt x="3099" y="429"/>
                  </a:cubicBezTo>
                  <a:cubicBezTo>
                    <a:pt x="3124" y="416"/>
                    <a:pt x="3148" y="402"/>
                    <a:pt x="3172" y="388"/>
                  </a:cubicBezTo>
                  <a:cubicBezTo>
                    <a:pt x="3196" y="373"/>
                    <a:pt x="3219" y="358"/>
                    <a:pt x="3242" y="343"/>
                  </a:cubicBezTo>
                  <a:cubicBezTo>
                    <a:pt x="3289" y="313"/>
                    <a:pt x="3338" y="284"/>
                    <a:pt x="3391" y="266"/>
                  </a:cubicBezTo>
                  <a:cubicBezTo>
                    <a:pt x="3444" y="249"/>
                    <a:pt x="3501" y="244"/>
                    <a:pt x="3557" y="248"/>
                  </a:cubicBezTo>
                  <a:cubicBezTo>
                    <a:pt x="3585" y="250"/>
                    <a:pt x="3613" y="254"/>
                    <a:pt x="3640" y="260"/>
                  </a:cubicBezTo>
                  <a:cubicBezTo>
                    <a:pt x="3667" y="265"/>
                    <a:pt x="3695" y="271"/>
                    <a:pt x="3722" y="278"/>
                  </a:cubicBezTo>
                  <a:cubicBezTo>
                    <a:pt x="3749" y="285"/>
                    <a:pt x="3776" y="293"/>
                    <a:pt x="3802" y="300"/>
                  </a:cubicBezTo>
                  <a:cubicBezTo>
                    <a:pt x="3829" y="308"/>
                    <a:pt x="3856" y="316"/>
                    <a:pt x="3883" y="325"/>
                  </a:cubicBezTo>
                  <a:cubicBezTo>
                    <a:pt x="3909" y="333"/>
                    <a:pt x="3935" y="343"/>
                    <a:pt x="3961" y="354"/>
                  </a:cubicBezTo>
                  <a:cubicBezTo>
                    <a:pt x="4038" y="386"/>
                    <a:pt x="4038" y="386"/>
                    <a:pt x="4038" y="386"/>
                  </a:cubicBezTo>
                  <a:cubicBezTo>
                    <a:pt x="4090" y="407"/>
                    <a:pt x="4142" y="427"/>
                    <a:pt x="4195" y="444"/>
                  </a:cubicBezTo>
                  <a:cubicBezTo>
                    <a:pt x="4302" y="477"/>
                    <a:pt x="4410" y="503"/>
                    <a:pt x="4521" y="518"/>
                  </a:cubicBezTo>
                  <a:cubicBezTo>
                    <a:pt x="4632" y="532"/>
                    <a:pt x="4744" y="536"/>
                    <a:pt x="4855" y="523"/>
                  </a:cubicBezTo>
                  <a:cubicBezTo>
                    <a:pt x="4744" y="536"/>
                    <a:pt x="4632" y="533"/>
                    <a:pt x="4521" y="519"/>
                  </a:cubicBezTo>
                  <a:cubicBezTo>
                    <a:pt x="4410" y="505"/>
                    <a:pt x="4301" y="479"/>
                    <a:pt x="4195" y="446"/>
                  </a:cubicBezTo>
                  <a:cubicBezTo>
                    <a:pt x="4141" y="429"/>
                    <a:pt x="4089" y="409"/>
                    <a:pt x="4038" y="388"/>
                  </a:cubicBezTo>
                  <a:cubicBezTo>
                    <a:pt x="3960" y="356"/>
                    <a:pt x="3960" y="356"/>
                    <a:pt x="3960" y="356"/>
                  </a:cubicBezTo>
                  <a:cubicBezTo>
                    <a:pt x="3934" y="345"/>
                    <a:pt x="3908" y="336"/>
                    <a:pt x="3882" y="327"/>
                  </a:cubicBezTo>
                  <a:cubicBezTo>
                    <a:pt x="3855" y="318"/>
                    <a:pt x="3829" y="310"/>
                    <a:pt x="3802" y="303"/>
                  </a:cubicBezTo>
                  <a:cubicBezTo>
                    <a:pt x="3775" y="295"/>
                    <a:pt x="3748" y="288"/>
                    <a:pt x="3721" y="281"/>
                  </a:cubicBezTo>
                  <a:cubicBezTo>
                    <a:pt x="3694" y="274"/>
                    <a:pt x="3667" y="267"/>
                    <a:pt x="3640" y="262"/>
                  </a:cubicBezTo>
                  <a:cubicBezTo>
                    <a:pt x="3612" y="257"/>
                    <a:pt x="3585" y="253"/>
                    <a:pt x="3557" y="251"/>
                  </a:cubicBezTo>
                  <a:cubicBezTo>
                    <a:pt x="3501" y="247"/>
                    <a:pt x="3445" y="251"/>
                    <a:pt x="3392" y="269"/>
                  </a:cubicBezTo>
                  <a:cubicBezTo>
                    <a:pt x="3339" y="287"/>
                    <a:pt x="3291" y="315"/>
                    <a:pt x="3244" y="345"/>
                  </a:cubicBezTo>
                  <a:cubicBezTo>
                    <a:pt x="3221" y="360"/>
                    <a:pt x="3197" y="376"/>
                    <a:pt x="3174" y="390"/>
                  </a:cubicBezTo>
                  <a:cubicBezTo>
                    <a:pt x="3150" y="405"/>
                    <a:pt x="3126" y="419"/>
                    <a:pt x="3101" y="432"/>
                  </a:cubicBezTo>
                  <a:cubicBezTo>
                    <a:pt x="3051" y="458"/>
                    <a:pt x="3000" y="481"/>
                    <a:pt x="2947" y="498"/>
                  </a:cubicBezTo>
                  <a:cubicBezTo>
                    <a:pt x="2894" y="516"/>
                    <a:pt x="2839" y="529"/>
                    <a:pt x="2784" y="534"/>
                  </a:cubicBezTo>
                  <a:cubicBezTo>
                    <a:pt x="2763" y="536"/>
                    <a:pt x="2763" y="536"/>
                    <a:pt x="2763" y="536"/>
                  </a:cubicBezTo>
                  <a:cubicBezTo>
                    <a:pt x="2756" y="537"/>
                    <a:pt x="2749" y="537"/>
                    <a:pt x="2742" y="537"/>
                  </a:cubicBezTo>
                  <a:cubicBezTo>
                    <a:pt x="2735" y="537"/>
                    <a:pt x="2728" y="537"/>
                    <a:pt x="2721" y="537"/>
                  </a:cubicBezTo>
                  <a:cubicBezTo>
                    <a:pt x="2700" y="537"/>
                    <a:pt x="2700" y="537"/>
                    <a:pt x="2700" y="537"/>
                  </a:cubicBezTo>
                  <a:cubicBezTo>
                    <a:pt x="2696" y="536"/>
                    <a:pt x="2693" y="536"/>
                    <a:pt x="2689" y="536"/>
                  </a:cubicBezTo>
                  <a:cubicBezTo>
                    <a:pt x="2679" y="535"/>
                    <a:pt x="2679" y="535"/>
                    <a:pt x="2679" y="535"/>
                  </a:cubicBezTo>
                  <a:cubicBezTo>
                    <a:pt x="2658" y="534"/>
                    <a:pt x="2658" y="534"/>
                    <a:pt x="2658" y="534"/>
                  </a:cubicBezTo>
                  <a:cubicBezTo>
                    <a:pt x="2651" y="533"/>
                    <a:pt x="2644" y="532"/>
                    <a:pt x="2637" y="531"/>
                  </a:cubicBezTo>
                  <a:cubicBezTo>
                    <a:pt x="2630" y="530"/>
                    <a:pt x="2623" y="529"/>
                    <a:pt x="2617" y="527"/>
                  </a:cubicBezTo>
                  <a:cubicBezTo>
                    <a:pt x="2603" y="525"/>
                    <a:pt x="2589" y="522"/>
                    <a:pt x="2576" y="518"/>
                  </a:cubicBezTo>
                  <a:cubicBezTo>
                    <a:pt x="2569" y="517"/>
                    <a:pt x="2562" y="515"/>
                    <a:pt x="2555" y="513"/>
                  </a:cubicBezTo>
                  <a:cubicBezTo>
                    <a:pt x="2535" y="506"/>
                    <a:pt x="2535" y="506"/>
                    <a:pt x="2535" y="506"/>
                  </a:cubicBezTo>
                  <a:cubicBezTo>
                    <a:pt x="2525" y="503"/>
                    <a:pt x="2525" y="503"/>
                    <a:pt x="2525" y="503"/>
                  </a:cubicBezTo>
                  <a:cubicBezTo>
                    <a:pt x="2522" y="502"/>
                    <a:pt x="2519" y="501"/>
                    <a:pt x="2516" y="499"/>
                  </a:cubicBezTo>
                  <a:cubicBezTo>
                    <a:pt x="2496" y="492"/>
                    <a:pt x="2496" y="492"/>
                    <a:pt x="2496" y="492"/>
                  </a:cubicBezTo>
                  <a:cubicBezTo>
                    <a:pt x="2490" y="489"/>
                    <a:pt x="2483" y="486"/>
                    <a:pt x="2477" y="483"/>
                  </a:cubicBezTo>
                  <a:cubicBezTo>
                    <a:pt x="2471" y="480"/>
                    <a:pt x="2464" y="477"/>
                    <a:pt x="2458" y="473"/>
                  </a:cubicBezTo>
                  <a:cubicBezTo>
                    <a:pt x="2409" y="447"/>
                    <a:pt x="2364" y="412"/>
                    <a:pt x="2327" y="370"/>
                  </a:cubicBezTo>
                  <a:cubicBezTo>
                    <a:pt x="2253" y="285"/>
                    <a:pt x="2200" y="186"/>
                    <a:pt x="2132" y="98"/>
                  </a:cubicBezTo>
                  <a:cubicBezTo>
                    <a:pt x="2115" y="76"/>
                    <a:pt x="2096" y="55"/>
                    <a:pt x="2074" y="39"/>
                  </a:cubicBezTo>
                  <a:cubicBezTo>
                    <a:pt x="2069" y="36"/>
                    <a:pt x="2069" y="36"/>
                    <a:pt x="2069" y="36"/>
                  </a:cubicBezTo>
                  <a:cubicBezTo>
                    <a:pt x="2065" y="33"/>
                    <a:pt x="2065" y="33"/>
                    <a:pt x="2065" y="33"/>
                  </a:cubicBezTo>
                  <a:cubicBezTo>
                    <a:pt x="2062" y="31"/>
                    <a:pt x="2059" y="29"/>
                    <a:pt x="2056" y="28"/>
                  </a:cubicBezTo>
                  <a:cubicBezTo>
                    <a:pt x="2047" y="23"/>
                    <a:pt x="2047" y="23"/>
                    <a:pt x="2047" y="23"/>
                  </a:cubicBezTo>
                  <a:cubicBezTo>
                    <a:pt x="2044" y="21"/>
                    <a:pt x="2041" y="20"/>
                    <a:pt x="2038" y="19"/>
                  </a:cubicBezTo>
                  <a:cubicBezTo>
                    <a:pt x="2025" y="13"/>
                    <a:pt x="2012" y="9"/>
                    <a:pt x="1998" y="7"/>
                  </a:cubicBezTo>
                  <a:cubicBezTo>
                    <a:pt x="1984" y="4"/>
                    <a:pt x="1971" y="3"/>
                    <a:pt x="1957" y="3"/>
                  </a:cubicBezTo>
                  <a:cubicBezTo>
                    <a:pt x="1943" y="3"/>
                    <a:pt x="1929" y="5"/>
                    <a:pt x="1915" y="7"/>
                  </a:cubicBezTo>
                  <a:cubicBezTo>
                    <a:pt x="1888" y="11"/>
                    <a:pt x="1861" y="20"/>
                    <a:pt x="1836" y="30"/>
                  </a:cubicBezTo>
                  <a:cubicBezTo>
                    <a:pt x="1784" y="50"/>
                    <a:pt x="1736" y="80"/>
                    <a:pt x="1691" y="113"/>
                  </a:cubicBezTo>
                  <a:cubicBezTo>
                    <a:pt x="1647" y="146"/>
                    <a:pt x="1605" y="184"/>
                    <a:pt x="1563" y="221"/>
                  </a:cubicBezTo>
                  <a:cubicBezTo>
                    <a:pt x="1532" y="248"/>
                    <a:pt x="1532" y="248"/>
                    <a:pt x="1532" y="248"/>
                  </a:cubicBezTo>
                  <a:cubicBezTo>
                    <a:pt x="1516" y="262"/>
                    <a:pt x="1516" y="262"/>
                    <a:pt x="1516" y="262"/>
                  </a:cubicBezTo>
                  <a:cubicBezTo>
                    <a:pt x="1511" y="266"/>
                    <a:pt x="1505" y="271"/>
                    <a:pt x="1500" y="275"/>
                  </a:cubicBezTo>
                  <a:cubicBezTo>
                    <a:pt x="1478" y="293"/>
                    <a:pt x="1456" y="310"/>
                    <a:pt x="1433" y="326"/>
                  </a:cubicBezTo>
                  <a:cubicBezTo>
                    <a:pt x="1388" y="359"/>
                    <a:pt x="1341" y="389"/>
                    <a:pt x="1292" y="416"/>
                  </a:cubicBezTo>
                  <a:cubicBezTo>
                    <a:pt x="1244" y="444"/>
                    <a:pt x="1194" y="469"/>
                    <a:pt x="1143" y="492"/>
                  </a:cubicBezTo>
                  <a:cubicBezTo>
                    <a:pt x="1124" y="501"/>
                    <a:pt x="1124" y="501"/>
                    <a:pt x="1124" y="501"/>
                  </a:cubicBezTo>
                  <a:cubicBezTo>
                    <a:pt x="1118" y="504"/>
                    <a:pt x="1111" y="506"/>
                    <a:pt x="1105" y="509"/>
                  </a:cubicBezTo>
                  <a:cubicBezTo>
                    <a:pt x="1066" y="525"/>
                    <a:pt x="1066" y="525"/>
                    <a:pt x="1066" y="525"/>
                  </a:cubicBezTo>
                  <a:cubicBezTo>
                    <a:pt x="1053" y="531"/>
                    <a:pt x="1040" y="536"/>
                    <a:pt x="1027" y="541"/>
                  </a:cubicBezTo>
                  <a:cubicBezTo>
                    <a:pt x="988" y="556"/>
                    <a:pt x="988" y="556"/>
                    <a:pt x="988" y="556"/>
                  </a:cubicBezTo>
                  <a:cubicBezTo>
                    <a:pt x="883" y="594"/>
                    <a:pt x="775" y="624"/>
                    <a:pt x="666" y="646"/>
                  </a:cubicBezTo>
                  <a:cubicBezTo>
                    <a:pt x="557" y="668"/>
                    <a:pt x="446" y="682"/>
                    <a:pt x="334" y="688"/>
                  </a:cubicBezTo>
                  <a:cubicBezTo>
                    <a:pt x="223" y="693"/>
                    <a:pt x="111" y="689"/>
                    <a:pt x="0" y="6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5" name="Freeform 39">
              <a:extLst>
                <a:ext uri="{FF2B5EF4-FFF2-40B4-BE49-F238E27FC236}">
                  <a16:creationId xmlns:a16="http://schemas.microsoft.com/office/drawing/2014/main" id="{DA3F4835-C69C-43E7-B9D4-65771271D69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8988" y="2312988"/>
              <a:ext cx="12125325" cy="1554163"/>
            </a:xfrm>
            <a:custGeom>
              <a:avLst/>
              <a:gdLst>
                <a:gd name="T0" fmla="*/ 658 w 4854"/>
                <a:gd name="T1" fmla="*/ 575 h 622"/>
                <a:gd name="T2" fmla="*/ 1037 w 4854"/>
                <a:gd name="T3" fmla="*/ 470 h 622"/>
                <a:gd name="T4" fmla="*/ 1133 w 4854"/>
                <a:gd name="T5" fmla="*/ 432 h 622"/>
                <a:gd name="T6" fmla="*/ 1493 w 4854"/>
                <a:gd name="T7" fmla="*/ 232 h 622"/>
                <a:gd name="T8" fmla="*/ 1692 w 4854"/>
                <a:gd name="T9" fmla="*/ 83 h 622"/>
                <a:gd name="T10" fmla="*/ 1966 w 4854"/>
                <a:gd name="T11" fmla="*/ 2 h 622"/>
                <a:gd name="T12" fmla="*/ 2053 w 4854"/>
                <a:gd name="T13" fmla="*/ 36 h 622"/>
                <a:gd name="T14" fmla="*/ 2133 w 4854"/>
                <a:gd name="T15" fmla="*/ 116 h 622"/>
                <a:gd name="T16" fmla="*/ 2316 w 4854"/>
                <a:gd name="T17" fmla="*/ 340 h 622"/>
                <a:gd name="T18" fmla="*/ 2343 w 4854"/>
                <a:gd name="T19" fmla="*/ 365 h 622"/>
                <a:gd name="T20" fmla="*/ 2367 w 4854"/>
                <a:gd name="T21" fmla="*/ 384 h 622"/>
                <a:gd name="T22" fmla="*/ 2388 w 4854"/>
                <a:gd name="T23" fmla="*/ 398 h 622"/>
                <a:gd name="T24" fmla="*/ 2415 w 4854"/>
                <a:gd name="T25" fmla="*/ 414 h 622"/>
                <a:gd name="T26" fmla="*/ 2433 w 4854"/>
                <a:gd name="T27" fmla="*/ 424 h 622"/>
                <a:gd name="T28" fmla="*/ 2490 w 4854"/>
                <a:gd name="T29" fmla="*/ 448 h 622"/>
                <a:gd name="T30" fmla="*/ 2539 w 4854"/>
                <a:gd name="T31" fmla="*/ 463 h 622"/>
                <a:gd name="T32" fmla="*/ 2651 w 4854"/>
                <a:gd name="T33" fmla="*/ 480 h 622"/>
                <a:gd name="T34" fmla="*/ 2702 w 4854"/>
                <a:gd name="T35" fmla="*/ 481 h 622"/>
                <a:gd name="T36" fmla="*/ 2754 w 4854"/>
                <a:gd name="T37" fmla="*/ 478 h 622"/>
                <a:gd name="T38" fmla="*/ 2815 w 4854"/>
                <a:gd name="T39" fmla="*/ 468 h 622"/>
                <a:gd name="T40" fmla="*/ 3260 w 4854"/>
                <a:gd name="T41" fmla="*/ 256 h 622"/>
                <a:gd name="T42" fmla="*/ 3577 w 4854"/>
                <a:gd name="T43" fmla="*/ 184 h 622"/>
                <a:gd name="T44" fmla="*/ 3899 w 4854"/>
                <a:gd name="T45" fmla="*/ 263 h 622"/>
                <a:gd name="T46" fmla="*/ 4524 w 4854"/>
                <a:gd name="T47" fmla="*/ 472 h 622"/>
                <a:gd name="T48" fmla="*/ 4203 w 4854"/>
                <a:gd name="T49" fmla="*/ 392 h 622"/>
                <a:gd name="T50" fmla="*/ 3819 w 4854"/>
                <a:gd name="T51" fmla="*/ 239 h 622"/>
                <a:gd name="T52" fmla="*/ 3413 w 4854"/>
                <a:gd name="T53" fmla="*/ 194 h 622"/>
                <a:gd name="T54" fmla="*/ 3121 w 4854"/>
                <a:gd name="T55" fmla="*/ 346 h 622"/>
                <a:gd name="T56" fmla="*/ 2775 w 4854"/>
                <a:gd name="T57" fmla="*/ 479 h 622"/>
                <a:gd name="T58" fmla="*/ 2734 w 4854"/>
                <a:gd name="T59" fmla="*/ 483 h 622"/>
                <a:gd name="T60" fmla="*/ 2692 w 4854"/>
                <a:gd name="T61" fmla="*/ 485 h 622"/>
                <a:gd name="T62" fmla="*/ 2568 w 4854"/>
                <a:gd name="T63" fmla="*/ 474 h 622"/>
                <a:gd name="T64" fmla="*/ 2528 w 4854"/>
                <a:gd name="T65" fmla="*/ 464 h 622"/>
                <a:gd name="T66" fmla="*/ 2450 w 4854"/>
                <a:gd name="T67" fmla="*/ 436 h 622"/>
                <a:gd name="T68" fmla="*/ 2422 w 4854"/>
                <a:gd name="T69" fmla="*/ 423 h 622"/>
                <a:gd name="T70" fmla="*/ 2395 w 4854"/>
                <a:gd name="T71" fmla="*/ 407 h 622"/>
                <a:gd name="T72" fmla="*/ 2377 w 4854"/>
                <a:gd name="T73" fmla="*/ 396 h 622"/>
                <a:gd name="T74" fmla="*/ 2360 w 4854"/>
                <a:gd name="T75" fmla="*/ 384 h 622"/>
                <a:gd name="T76" fmla="*/ 2336 w 4854"/>
                <a:gd name="T77" fmla="*/ 364 h 622"/>
                <a:gd name="T78" fmla="*/ 2285 w 4854"/>
                <a:gd name="T79" fmla="*/ 313 h 622"/>
                <a:gd name="T80" fmla="*/ 2075 w 4854"/>
                <a:gd name="T81" fmla="*/ 58 h 622"/>
                <a:gd name="T82" fmla="*/ 2042 w 4854"/>
                <a:gd name="T83" fmla="*/ 33 h 622"/>
                <a:gd name="T84" fmla="*/ 1924 w 4854"/>
                <a:gd name="T85" fmla="*/ 3 h 622"/>
                <a:gd name="T86" fmla="*/ 1626 w 4854"/>
                <a:gd name="T87" fmla="*/ 133 h 622"/>
                <a:gd name="T88" fmla="*/ 1427 w 4854"/>
                <a:gd name="T89" fmla="*/ 282 h 622"/>
                <a:gd name="T90" fmla="*/ 1096 w 4854"/>
                <a:gd name="T91" fmla="*/ 451 h 622"/>
                <a:gd name="T92" fmla="*/ 1018 w 4854"/>
                <a:gd name="T93" fmla="*/ 479 h 622"/>
                <a:gd name="T94" fmla="*/ 330 w 4854"/>
                <a:gd name="T95" fmla="*/ 616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54" h="622">
                  <a:moveTo>
                    <a:pt x="0" y="608"/>
                  </a:moveTo>
                  <a:cubicBezTo>
                    <a:pt x="109" y="619"/>
                    <a:pt x="220" y="621"/>
                    <a:pt x="330" y="615"/>
                  </a:cubicBezTo>
                  <a:cubicBezTo>
                    <a:pt x="440" y="610"/>
                    <a:pt x="550" y="596"/>
                    <a:pt x="658" y="575"/>
                  </a:cubicBezTo>
                  <a:cubicBezTo>
                    <a:pt x="767" y="554"/>
                    <a:pt x="874" y="526"/>
                    <a:pt x="978" y="491"/>
                  </a:cubicBezTo>
                  <a:cubicBezTo>
                    <a:pt x="1017" y="477"/>
                    <a:pt x="1017" y="477"/>
                    <a:pt x="1017" y="477"/>
                  </a:cubicBezTo>
                  <a:cubicBezTo>
                    <a:pt x="1024" y="475"/>
                    <a:pt x="1030" y="473"/>
                    <a:pt x="1037" y="470"/>
                  </a:cubicBezTo>
                  <a:cubicBezTo>
                    <a:pt x="1056" y="463"/>
                    <a:pt x="1056" y="463"/>
                    <a:pt x="1056" y="463"/>
                  </a:cubicBezTo>
                  <a:cubicBezTo>
                    <a:pt x="1095" y="448"/>
                    <a:pt x="1095" y="448"/>
                    <a:pt x="1095" y="448"/>
                  </a:cubicBezTo>
                  <a:cubicBezTo>
                    <a:pt x="1108" y="443"/>
                    <a:pt x="1120" y="438"/>
                    <a:pt x="1133" y="432"/>
                  </a:cubicBezTo>
                  <a:cubicBezTo>
                    <a:pt x="1184" y="412"/>
                    <a:pt x="1234" y="388"/>
                    <a:pt x="1283" y="363"/>
                  </a:cubicBezTo>
                  <a:cubicBezTo>
                    <a:pt x="1332" y="337"/>
                    <a:pt x="1380" y="310"/>
                    <a:pt x="1426" y="279"/>
                  </a:cubicBezTo>
                  <a:cubicBezTo>
                    <a:pt x="1449" y="264"/>
                    <a:pt x="1471" y="248"/>
                    <a:pt x="1493" y="232"/>
                  </a:cubicBezTo>
                  <a:cubicBezTo>
                    <a:pt x="1559" y="181"/>
                    <a:pt x="1559" y="181"/>
                    <a:pt x="1559" y="181"/>
                  </a:cubicBezTo>
                  <a:cubicBezTo>
                    <a:pt x="1580" y="164"/>
                    <a:pt x="1602" y="147"/>
                    <a:pt x="1624" y="130"/>
                  </a:cubicBezTo>
                  <a:cubicBezTo>
                    <a:pt x="1646" y="114"/>
                    <a:pt x="1669" y="98"/>
                    <a:pt x="1692" y="83"/>
                  </a:cubicBezTo>
                  <a:cubicBezTo>
                    <a:pt x="1739" y="54"/>
                    <a:pt x="1789" y="29"/>
                    <a:pt x="1843" y="14"/>
                  </a:cubicBezTo>
                  <a:cubicBezTo>
                    <a:pt x="1869" y="6"/>
                    <a:pt x="1897" y="1"/>
                    <a:pt x="1924" y="0"/>
                  </a:cubicBezTo>
                  <a:cubicBezTo>
                    <a:pt x="1938" y="0"/>
                    <a:pt x="1952" y="0"/>
                    <a:pt x="1966" y="2"/>
                  </a:cubicBezTo>
                  <a:cubicBezTo>
                    <a:pt x="1980" y="4"/>
                    <a:pt x="1993" y="7"/>
                    <a:pt x="2006" y="12"/>
                  </a:cubicBezTo>
                  <a:cubicBezTo>
                    <a:pt x="2019" y="17"/>
                    <a:pt x="2032" y="22"/>
                    <a:pt x="2044" y="30"/>
                  </a:cubicBezTo>
                  <a:cubicBezTo>
                    <a:pt x="2047" y="32"/>
                    <a:pt x="2050" y="34"/>
                    <a:pt x="2053" y="36"/>
                  </a:cubicBezTo>
                  <a:cubicBezTo>
                    <a:pt x="2055" y="38"/>
                    <a:pt x="2058" y="40"/>
                    <a:pt x="2061" y="42"/>
                  </a:cubicBezTo>
                  <a:cubicBezTo>
                    <a:pt x="2066" y="46"/>
                    <a:pt x="2072" y="51"/>
                    <a:pt x="2077" y="55"/>
                  </a:cubicBezTo>
                  <a:cubicBezTo>
                    <a:pt x="2098" y="74"/>
                    <a:pt x="2116" y="95"/>
                    <a:pt x="2133" y="116"/>
                  </a:cubicBezTo>
                  <a:cubicBezTo>
                    <a:pt x="2168" y="160"/>
                    <a:pt x="2200" y="204"/>
                    <a:pt x="2234" y="247"/>
                  </a:cubicBezTo>
                  <a:cubicBezTo>
                    <a:pt x="2252" y="269"/>
                    <a:pt x="2269" y="290"/>
                    <a:pt x="2288" y="310"/>
                  </a:cubicBezTo>
                  <a:cubicBezTo>
                    <a:pt x="2297" y="321"/>
                    <a:pt x="2306" y="331"/>
                    <a:pt x="2316" y="340"/>
                  </a:cubicBezTo>
                  <a:cubicBezTo>
                    <a:pt x="2321" y="345"/>
                    <a:pt x="2326" y="350"/>
                    <a:pt x="2331" y="354"/>
                  </a:cubicBezTo>
                  <a:cubicBezTo>
                    <a:pt x="2339" y="361"/>
                    <a:pt x="2339" y="361"/>
                    <a:pt x="2339" y="361"/>
                  </a:cubicBezTo>
                  <a:cubicBezTo>
                    <a:pt x="2343" y="365"/>
                    <a:pt x="2343" y="365"/>
                    <a:pt x="2343" y="365"/>
                  </a:cubicBezTo>
                  <a:cubicBezTo>
                    <a:pt x="2347" y="368"/>
                    <a:pt x="2347" y="368"/>
                    <a:pt x="2347" y="368"/>
                  </a:cubicBezTo>
                  <a:cubicBezTo>
                    <a:pt x="2363" y="381"/>
                    <a:pt x="2363" y="381"/>
                    <a:pt x="2363" y="381"/>
                  </a:cubicBezTo>
                  <a:cubicBezTo>
                    <a:pt x="2367" y="384"/>
                    <a:pt x="2367" y="384"/>
                    <a:pt x="2367" y="384"/>
                  </a:cubicBezTo>
                  <a:cubicBezTo>
                    <a:pt x="2371" y="387"/>
                    <a:pt x="2371" y="387"/>
                    <a:pt x="2371" y="387"/>
                  </a:cubicBezTo>
                  <a:cubicBezTo>
                    <a:pt x="2380" y="393"/>
                    <a:pt x="2380" y="393"/>
                    <a:pt x="2380" y="393"/>
                  </a:cubicBezTo>
                  <a:cubicBezTo>
                    <a:pt x="2388" y="398"/>
                    <a:pt x="2388" y="398"/>
                    <a:pt x="2388" y="398"/>
                  </a:cubicBezTo>
                  <a:cubicBezTo>
                    <a:pt x="2392" y="401"/>
                    <a:pt x="2392" y="401"/>
                    <a:pt x="2392" y="401"/>
                  </a:cubicBezTo>
                  <a:cubicBezTo>
                    <a:pt x="2397" y="404"/>
                    <a:pt x="2397" y="404"/>
                    <a:pt x="2397" y="404"/>
                  </a:cubicBezTo>
                  <a:cubicBezTo>
                    <a:pt x="2415" y="414"/>
                    <a:pt x="2415" y="414"/>
                    <a:pt x="2415" y="414"/>
                  </a:cubicBezTo>
                  <a:cubicBezTo>
                    <a:pt x="2419" y="417"/>
                    <a:pt x="2419" y="417"/>
                    <a:pt x="2419" y="417"/>
                  </a:cubicBezTo>
                  <a:cubicBezTo>
                    <a:pt x="2424" y="419"/>
                    <a:pt x="2424" y="419"/>
                    <a:pt x="2424" y="419"/>
                  </a:cubicBezTo>
                  <a:cubicBezTo>
                    <a:pt x="2433" y="424"/>
                    <a:pt x="2433" y="424"/>
                    <a:pt x="2433" y="424"/>
                  </a:cubicBezTo>
                  <a:cubicBezTo>
                    <a:pt x="2442" y="429"/>
                    <a:pt x="2442" y="429"/>
                    <a:pt x="2442" y="429"/>
                  </a:cubicBezTo>
                  <a:cubicBezTo>
                    <a:pt x="2445" y="430"/>
                    <a:pt x="2448" y="432"/>
                    <a:pt x="2451" y="433"/>
                  </a:cubicBezTo>
                  <a:cubicBezTo>
                    <a:pt x="2464" y="438"/>
                    <a:pt x="2477" y="444"/>
                    <a:pt x="2490" y="448"/>
                  </a:cubicBezTo>
                  <a:cubicBezTo>
                    <a:pt x="2496" y="450"/>
                    <a:pt x="2503" y="453"/>
                    <a:pt x="2509" y="455"/>
                  </a:cubicBezTo>
                  <a:cubicBezTo>
                    <a:pt x="2529" y="461"/>
                    <a:pt x="2529" y="461"/>
                    <a:pt x="2529" y="461"/>
                  </a:cubicBezTo>
                  <a:cubicBezTo>
                    <a:pt x="2532" y="462"/>
                    <a:pt x="2536" y="463"/>
                    <a:pt x="2539" y="463"/>
                  </a:cubicBezTo>
                  <a:cubicBezTo>
                    <a:pt x="2549" y="466"/>
                    <a:pt x="2549" y="466"/>
                    <a:pt x="2549" y="466"/>
                  </a:cubicBezTo>
                  <a:cubicBezTo>
                    <a:pt x="2569" y="470"/>
                    <a:pt x="2569" y="470"/>
                    <a:pt x="2569" y="470"/>
                  </a:cubicBezTo>
                  <a:cubicBezTo>
                    <a:pt x="2596" y="475"/>
                    <a:pt x="2623" y="479"/>
                    <a:pt x="2651" y="480"/>
                  </a:cubicBezTo>
                  <a:cubicBezTo>
                    <a:pt x="2658" y="481"/>
                    <a:pt x="2665" y="481"/>
                    <a:pt x="2671" y="481"/>
                  </a:cubicBezTo>
                  <a:cubicBezTo>
                    <a:pt x="2692" y="481"/>
                    <a:pt x="2692" y="481"/>
                    <a:pt x="2692" y="481"/>
                  </a:cubicBezTo>
                  <a:cubicBezTo>
                    <a:pt x="2702" y="481"/>
                    <a:pt x="2702" y="481"/>
                    <a:pt x="2702" y="481"/>
                  </a:cubicBezTo>
                  <a:cubicBezTo>
                    <a:pt x="2713" y="481"/>
                    <a:pt x="2713" y="481"/>
                    <a:pt x="2713" y="481"/>
                  </a:cubicBezTo>
                  <a:cubicBezTo>
                    <a:pt x="2733" y="480"/>
                    <a:pt x="2733" y="480"/>
                    <a:pt x="2733" y="480"/>
                  </a:cubicBezTo>
                  <a:cubicBezTo>
                    <a:pt x="2740" y="479"/>
                    <a:pt x="2747" y="478"/>
                    <a:pt x="2754" y="478"/>
                  </a:cubicBezTo>
                  <a:cubicBezTo>
                    <a:pt x="2764" y="476"/>
                    <a:pt x="2764" y="476"/>
                    <a:pt x="2764" y="476"/>
                  </a:cubicBezTo>
                  <a:cubicBezTo>
                    <a:pt x="2768" y="476"/>
                    <a:pt x="2771" y="476"/>
                    <a:pt x="2774" y="475"/>
                  </a:cubicBezTo>
                  <a:cubicBezTo>
                    <a:pt x="2788" y="473"/>
                    <a:pt x="2802" y="471"/>
                    <a:pt x="2815" y="468"/>
                  </a:cubicBezTo>
                  <a:cubicBezTo>
                    <a:pt x="2869" y="457"/>
                    <a:pt x="2921" y="439"/>
                    <a:pt x="2972" y="417"/>
                  </a:cubicBezTo>
                  <a:cubicBezTo>
                    <a:pt x="3023" y="396"/>
                    <a:pt x="3072" y="371"/>
                    <a:pt x="3120" y="343"/>
                  </a:cubicBezTo>
                  <a:cubicBezTo>
                    <a:pt x="3167" y="316"/>
                    <a:pt x="3213" y="284"/>
                    <a:pt x="3260" y="256"/>
                  </a:cubicBezTo>
                  <a:cubicBezTo>
                    <a:pt x="3284" y="242"/>
                    <a:pt x="3308" y="229"/>
                    <a:pt x="3334" y="218"/>
                  </a:cubicBezTo>
                  <a:cubicBezTo>
                    <a:pt x="3359" y="207"/>
                    <a:pt x="3385" y="198"/>
                    <a:pt x="3412" y="191"/>
                  </a:cubicBezTo>
                  <a:cubicBezTo>
                    <a:pt x="3466" y="179"/>
                    <a:pt x="3523" y="178"/>
                    <a:pt x="3577" y="184"/>
                  </a:cubicBezTo>
                  <a:cubicBezTo>
                    <a:pt x="3632" y="189"/>
                    <a:pt x="3686" y="202"/>
                    <a:pt x="3740" y="215"/>
                  </a:cubicBezTo>
                  <a:cubicBezTo>
                    <a:pt x="3767" y="222"/>
                    <a:pt x="3793" y="229"/>
                    <a:pt x="3820" y="237"/>
                  </a:cubicBezTo>
                  <a:cubicBezTo>
                    <a:pt x="3846" y="244"/>
                    <a:pt x="3873" y="253"/>
                    <a:pt x="3899" y="263"/>
                  </a:cubicBezTo>
                  <a:cubicBezTo>
                    <a:pt x="3951" y="281"/>
                    <a:pt x="4000" y="306"/>
                    <a:pt x="4051" y="328"/>
                  </a:cubicBezTo>
                  <a:cubicBezTo>
                    <a:pt x="4101" y="351"/>
                    <a:pt x="4152" y="372"/>
                    <a:pt x="4204" y="390"/>
                  </a:cubicBezTo>
                  <a:cubicBezTo>
                    <a:pt x="4308" y="426"/>
                    <a:pt x="4415" y="456"/>
                    <a:pt x="4524" y="472"/>
                  </a:cubicBezTo>
                  <a:cubicBezTo>
                    <a:pt x="4633" y="488"/>
                    <a:pt x="4745" y="492"/>
                    <a:pt x="4854" y="478"/>
                  </a:cubicBezTo>
                  <a:cubicBezTo>
                    <a:pt x="4745" y="493"/>
                    <a:pt x="4633" y="489"/>
                    <a:pt x="4524" y="473"/>
                  </a:cubicBezTo>
                  <a:cubicBezTo>
                    <a:pt x="4415" y="457"/>
                    <a:pt x="4308" y="428"/>
                    <a:pt x="4203" y="392"/>
                  </a:cubicBezTo>
                  <a:cubicBezTo>
                    <a:pt x="4151" y="374"/>
                    <a:pt x="4100" y="353"/>
                    <a:pt x="4050" y="330"/>
                  </a:cubicBezTo>
                  <a:cubicBezTo>
                    <a:pt x="3999" y="308"/>
                    <a:pt x="3950" y="283"/>
                    <a:pt x="3898" y="265"/>
                  </a:cubicBezTo>
                  <a:cubicBezTo>
                    <a:pt x="3872" y="255"/>
                    <a:pt x="3846" y="247"/>
                    <a:pt x="3819" y="239"/>
                  </a:cubicBezTo>
                  <a:cubicBezTo>
                    <a:pt x="3793" y="232"/>
                    <a:pt x="3766" y="225"/>
                    <a:pt x="3739" y="218"/>
                  </a:cubicBezTo>
                  <a:cubicBezTo>
                    <a:pt x="3686" y="204"/>
                    <a:pt x="3632" y="192"/>
                    <a:pt x="3577" y="186"/>
                  </a:cubicBezTo>
                  <a:cubicBezTo>
                    <a:pt x="3522" y="180"/>
                    <a:pt x="3467" y="182"/>
                    <a:pt x="3413" y="194"/>
                  </a:cubicBezTo>
                  <a:cubicBezTo>
                    <a:pt x="3386" y="200"/>
                    <a:pt x="3360" y="209"/>
                    <a:pt x="3335" y="220"/>
                  </a:cubicBezTo>
                  <a:cubicBezTo>
                    <a:pt x="3310" y="232"/>
                    <a:pt x="3286" y="245"/>
                    <a:pt x="3262" y="259"/>
                  </a:cubicBezTo>
                  <a:cubicBezTo>
                    <a:pt x="3214" y="287"/>
                    <a:pt x="3169" y="318"/>
                    <a:pt x="3121" y="346"/>
                  </a:cubicBezTo>
                  <a:cubicBezTo>
                    <a:pt x="3073" y="374"/>
                    <a:pt x="3024" y="399"/>
                    <a:pt x="2973" y="421"/>
                  </a:cubicBezTo>
                  <a:cubicBezTo>
                    <a:pt x="2922" y="442"/>
                    <a:pt x="2870" y="460"/>
                    <a:pt x="2816" y="471"/>
                  </a:cubicBezTo>
                  <a:cubicBezTo>
                    <a:pt x="2802" y="474"/>
                    <a:pt x="2788" y="476"/>
                    <a:pt x="2775" y="479"/>
                  </a:cubicBezTo>
                  <a:cubicBezTo>
                    <a:pt x="2771" y="479"/>
                    <a:pt x="2768" y="480"/>
                    <a:pt x="2765" y="480"/>
                  </a:cubicBezTo>
                  <a:cubicBezTo>
                    <a:pt x="2754" y="481"/>
                    <a:pt x="2754" y="481"/>
                    <a:pt x="2754" y="481"/>
                  </a:cubicBezTo>
                  <a:cubicBezTo>
                    <a:pt x="2747" y="482"/>
                    <a:pt x="2740" y="483"/>
                    <a:pt x="2734" y="483"/>
                  </a:cubicBezTo>
                  <a:cubicBezTo>
                    <a:pt x="2713" y="484"/>
                    <a:pt x="2713" y="484"/>
                    <a:pt x="2713" y="484"/>
                  </a:cubicBezTo>
                  <a:cubicBezTo>
                    <a:pt x="2703" y="485"/>
                    <a:pt x="2703" y="485"/>
                    <a:pt x="2703" y="485"/>
                  </a:cubicBezTo>
                  <a:cubicBezTo>
                    <a:pt x="2692" y="485"/>
                    <a:pt x="2692" y="485"/>
                    <a:pt x="2692" y="485"/>
                  </a:cubicBezTo>
                  <a:cubicBezTo>
                    <a:pt x="2671" y="485"/>
                    <a:pt x="2671" y="485"/>
                    <a:pt x="2671" y="485"/>
                  </a:cubicBezTo>
                  <a:cubicBezTo>
                    <a:pt x="2664" y="485"/>
                    <a:pt x="2658" y="484"/>
                    <a:pt x="2651" y="484"/>
                  </a:cubicBezTo>
                  <a:cubicBezTo>
                    <a:pt x="2623" y="483"/>
                    <a:pt x="2596" y="479"/>
                    <a:pt x="2568" y="474"/>
                  </a:cubicBezTo>
                  <a:cubicBezTo>
                    <a:pt x="2548" y="469"/>
                    <a:pt x="2548" y="469"/>
                    <a:pt x="2548" y="469"/>
                  </a:cubicBezTo>
                  <a:cubicBezTo>
                    <a:pt x="2538" y="467"/>
                    <a:pt x="2538" y="467"/>
                    <a:pt x="2538" y="467"/>
                  </a:cubicBezTo>
                  <a:cubicBezTo>
                    <a:pt x="2535" y="466"/>
                    <a:pt x="2531" y="465"/>
                    <a:pt x="2528" y="464"/>
                  </a:cubicBezTo>
                  <a:cubicBezTo>
                    <a:pt x="2508" y="459"/>
                    <a:pt x="2508" y="459"/>
                    <a:pt x="2508" y="459"/>
                  </a:cubicBezTo>
                  <a:cubicBezTo>
                    <a:pt x="2501" y="457"/>
                    <a:pt x="2495" y="454"/>
                    <a:pt x="2488" y="452"/>
                  </a:cubicBezTo>
                  <a:cubicBezTo>
                    <a:pt x="2475" y="448"/>
                    <a:pt x="2463" y="442"/>
                    <a:pt x="2450" y="436"/>
                  </a:cubicBezTo>
                  <a:cubicBezTo>
                    <a:pt x="2447" y="435"/>
                    <a:pt x="2443" y="434"/>
                    <a:pt x="2440" y="432"/>
                  </a:cubicBezTo>
                  <a:cubicBezTo>
                    <a:pt x="2431" y="427"/>
                    <a:pt x="2431" y="427"/>
                    <a:pt x="2431" y="427"/>
                  </a:cubicBezTo>
                  <a:cubicBezTo>
                    <a:pt x="2422" y="423"/>
                    <a:pt x="2422" y="423"/>
                    <a:pt x="2422" y="423"/>
                  </a:cubicBezTo>
                  <a:cubicBezTo>
                    <a:pt x="2417" y="420"/>
                    <a:pt x="2417" y="420"/>
                    <a:pt x="2417" y="420"/>
                  </a:cubicBezTo>
                  <a:cubicBezTo>
                    <a:pt x="2413" y="418"/>
                    <a:pt x="2413" y="418"/>
                    <a:pt x="2413" y="418"/>
                  </a:cubicBezTo>
                  <a:cubicBezTo>
                    <a:pt x="2395" y="407"/>
                    <a:pt x="2395" y="407"/>
                    <a:pt x="2395" y="407"/>
                  </a:cubicBezTo>
                  <a:cubicBezTo>
                    <a:pt x="2390" y="405"/>
                    <a:pt x="2390" y="405"/>
                    <a:pt x="2390" y="405"/>
                  </a:cubicBezTo>
                  <a:cubicBezTo>
                    <a:pt x="2386" y="402"/>
                    <a:pt x="2386" y="402"/>
                    <a:pt x="2386" y="402"/>
                  </a:cubicBezTo>
                  <a:cubicBezTo>
                    <a:pt x="2377" y="396"/>
                    <a:pt x="2377" y="396"/>
                    <a:pt x="2377" y="396"/>
                  </a:cubicBezTo>
                  <a:cubicBezTo>
                    <a:pt x="2369" y="390"/>
                    <a:pt x="2369" y="390"/>
                    <a:pt x="2369" y="390"/>
                  </a:cubicBezTo>
                  <a:cubicBezTo>
                    <a:pt x="2364" y="387"/>
                    <a:pt x="2364" y="387"/>
                    <a:pt x="2364" y="387"/>
                  </a:cubicBezTo>
                  <a:cubicBezTo>
                    <a:pt x="2360" y="384"/>
                    <a:pt x="2360" y="384"/>
                    <a:pt x="2360" y="384"/>
                  </a:cubicBezTo>
                  <a:cubicBezTo>
                    <a:pt x="2344" y="371"/>
                    <a:pt x="2344" y="371"/>
                    <a:pt x="2344" y="371"/>
                  </a:cubicBezTo>
                  <a:cubicBezTo>
                    <a:pt x="2340" y="368"/>
                    <a:pt x="2340" y="368"/>
                    <a:pt x="2340" y="368"/>
                  </a:cubicBezTo>
                  <a:cubicBezTo>
                    <a:pt x="2336" y="364"/>
                    <a:pt x="2336" y="364"/>
                    <a:pt x="2336" y="364"/>
                  </a:cubicBezTo>
                  <a:cubicBezTo>
                    <a:pt x="2328" y="357"/>
                    <a:pt x="2328" y="357"/>
                    <a:pt x="2328" y="357"/>
                  </a:cubicBezTo>
                  <a:cubicBezTo>
                    <a:pt x="2323" y="353"/>
                    <a:pt x="2318" y="348"/>
                    <a:pt x="2313" y="343"/>
                  </a:cubicBezTo>
                  <a:cubicBezTo>
                    <a:pt x="2303" y="333"/>
                    <a:pt x="2294" y="323"/>
                    <a:pt x="2285" y="313"/>
                  </a:cubicBezTo>
                  <a:cubicBezTo>
                    <a:pt x="2266" y="293"/>
                    <a:pt x="2248" y="271"/>
                    <a:pt x="2231" y="250"/>
                  </a:cubicBezTo>
                  <a:cubicBezTo>
                    <a:pt x="2197" y="206"/>
                    <a:pt x="2165" y="162"/>
                    <a:pt x="2130" y="119"/>
                  </a:cubicBezTo>
                  <a:cubicBezTo>
                    <a:pt x="2113" y="97"/>
                    <a:pt x="2095" y="76"/>
                    <a:pt x="2075" y="58"/>
                  </a:cubicBezTo>
                  <a:cubicBezTo>
                    <a:pt x="2069" y="53"/>
                    <a:pt x="2064" y="49"/>
                    <a:pt x="2059" y="45"/>
                  </a:cubicBezTo>
                  <a:cubicBezTo>
                    <a:pt x="2056" y="43"/>
                    <a:pt x="2053" y="41"/>
                    <a:pt x="2051" y="39"/>
                  </a:cubicBezTo>
                  <a:cubicBezTo>
                    <a:pt x="2048" y="37"/>
                    <a:pt x="2045" y="35"/>
                    <a:pt x="2042" y="33"/>
                  </a:cubicBezTo>
                  <a:cubicBezTo>
                    <a:pt x="2030" y="26"/>
                    <a:pt x="2018" y="20"/>
                    <a:pt x="2005" y="15"/>
                  </a:cubicBezTo>
                  <a:cubicBezTo>
                    <a:pt x="1992" y="10"/>
                    <a:pt x="1979" y="7"/>
                    <a:pt x="1965" y="5"/>
                  </a:cubicBezTo>
                  <a:cubicBezTo>
                    <a:pt x="1952" y="3"/>
                    <a:pt x="1938" y="3"/>
                    <a:pt x="1924" y="3"/>
                  </a:cubicBezTo>
                  <a:cubicBezTo>
                    <a:pt x="1897" y="4"/>
                    <a:pt x="1870" y="9"/>
                    <a:pt x="1844" y="17"/>
                  </a:cubicBezTo>
                  <a:cubicBezTo>
                    <a:pt x="1791" y="33"/>
                    <a:pt x="1741" y="57"/>
                    <a:pt x="1694" y="86"/>
                  </a:cubicBezTo>
                  <a:cubicBezTo>
                    <a:pt x="1671" y="101"/>
                    <a:pt x="1648" y="117"/>
                    <a:pt x="1626" y="133"/>
                  </a:cubicBezTo>
                  <a:cubicBezTo>
                    <a:pt x="1604" y="149"/>
                    <a:pt x="1582" y="167"/>
                    <a:pt x="1561" y="183"/>
                  </a:cubicBezTo>
                  <a:cubicBezTo>
                    <a:pt x="1495" y="234"/>
                    <a:pt x="1495" y="234"/>
                    <a:pt x="1495" y="234"/>
                  </a:cubicBezTo>
                  <a:cubicBezTo>
                    <a:pt x="1473" y="251"/>
                    <a:pt x="1450" y="267"/>
                    <a:pt x="1427" y="282"/>
                  </a:cubicBezTo>
                  <a:cubicBezTo>
                    <a:pt x="1381" y="312"/>
                    <a:pt x="1333" y="340"/>
                    <a:pt x="1284" y="365"/>
                  </a:cubicBezTo>
                  <a:cubicBezTo>
                    <a:pt x="1235" y="391"/>
                    <a:pt x="1185" y="414"/>
                    <a:pt x="1134" y="435"/>
                  </a:cubicBezTo>
                  <a:cubicBezTo>
                    <a:pt x="1121" y="440"/>
                    <a:pt x="1109" y="446"/>
                    <a:pt x="1096" y="451"/>
                  </a:cubicBezTo>
                  <a:cubicBezTo>
                    <a:pt x="1057" y="465"/>
                    <a:pt x="1057" y="465"/>
                    <a:pt x="1057" y="465"/>
                  </a:cubicBezTo>
                  <a:cubicBezTo>
                    <a:pt x="1038" y="473"/>
                    <a:pt x="1038" y="473"/>
                    <a:pt x="1038" y="473"/>
                  </a:cubicBezTo>
                  <a:cubicBezTo>
                    <a:pt x="1031" y="475"/>
                    <a:pt x="1025" y="477"/>
                    <a:pt x="1018" y="479"/>
                  </a:cubicBezTo>
                  <a:cubicBezTo>
                    <a:pt x="979" y="493"/>
                    <a:pt x="979" y="493"/>
                    <a:pt x="979" y="493"/>
                  </a:cubicBezTo>
                  <a:cubicBezTo>
                    <a:pt x="874" y="528"/>
                    <a:pt x="767" y="556"/>
                    <a:pt x="659" y="577"/>
                  </a:cubicBezTo>
                  <a:cubicBezTo>
                    <a:pt x="550" y="597"/>
                    <a:pt x="441" y="611"/>
                    <a:pt x="330" y="616"/>
                  </a:cubicBezTo>
                  <a:cubicBezTo>
                    <a:pt x="220" y="622"/>
                    <a:pt x="109" y="619"/>
                    <a:pt x="0" y="6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6" name="Freeform 40">
              <a:extLst>
                <a:ext uri="{FF2B5EF4-FFF2-40B4-BE49-F238E27FC236}">
                  <a16:creationId xmlns:a16="http://schemas.microsoft.com/office/drawing/2014/main" id="{DC9E5F3E-150F-43B0-BEF6-6F744333B8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4225" y="2452688"/>
              <a:ext cx="12123738" cy="1382713"/>
            </a:xfrm>
            <a:custGeom>
              <a:avLst/>
              <a:gdLst>
                <a:gd name="T0" fmla="*/ 328 w 4854"/>
                <a:gd name="T1" fmla="*/ 546 h 553"/>
                <a:gd name="T2" fmla="*/ 971 w 4854"/>
                <a:gd name="T3" fmla="*/ 430 h 553"/>
                <a:gd name="T4" fmla="*/ 1049 w 4854"/>
                <a:gd name="T5" fmla="*/ 405 h 553"/>
                <a:gd name="T6" fmla="*/ 1126 w 4854"/>
                <a:gd name="T7" fmla="*/ 378 h 553"/>
                <a:gd name="T8" fmla="*/ 1422 w 4854"/>
                <a:gd name="T9" fmla="*/ 239 h 553"/>
                <a:gd name="T10" fmla="*/ 1559 w 4854"/>
                <a:gd name="T11" fmla="*/ 148 h 553"/>
                <a:gd name="T12" fmla="*/ 1853 w 4854"/>
                <a:gd name="T13" fmla="*/ 7 h 553"/>
                <a:gd name="T14" fmla="*/ 1975 w 4854"/>
                <a:gd name="T15" fmla="*/ 11 h 553"/>
                <a:gd name="T16" fmla="*/ 2013 w 4854"/>
                <a:gd name="T17" fmla="*/ 27 h 553"/>
                <a:gd name="T18" fmla="*/ 2079 w 4854"/>
                <a:gd name="T19" fmla="*/ 77 h 553"/>
                <a:gd name="T20" fmla="*/ 2244 w 4854"/>
                <a:gd name="T21" fmla="*/ 259 h 553"/>
                <a:gd name="T22" fmla="*/ 2335 w 4854"/>
                <a:gd name="T23" fmla="*/ 340 h 553"/>
                <a:gd name="T24" fmla="*/ 2370 w 4854"/>
                <a:gd name="T25" fmla="*/ 362 h 553"/>
                <a:gd name="T26" fmla="*/ 2397 w 4854"/>
                <a:gd name="T27" fmla="*/ 376 h 553"/>
                <a:gd name="T28" fmla="*/ 2444 w 4854"/>
                <a:gd name="T29" fmla="*/ 396 h 553"/>
                <a:gd name="T30" fmla="*/ 2542 w 4854"/>
                <a:gd name="T31" fmla="*/ 423 h 553"/>
                <a:gd name="T32" fmla="*/ 2562 w 4854"/>
                <a:gd name="T33" fmla="*/ 426 h 553"/>
                <a:gd name="T34" fmla="*/ 2603 w 4854"/>
                <a:gd name="T35" fmla="*/ 430 h 553"/>
                <a:gd name="T36" fmla="*/ 2623 w 4854"/>
                <a:gd name="T37" fmla="*/ 431 h 553"/>
                <a:gd name="T38" fmla="*/ 2664 w 4854"/>
                <a:gd name="T39" fmla="*/ 431 h 553"/>
                <a:gd name="T40" fmla="*/ 2845 w 4854"/>
                <a:gd name="T41" fmla="*/ 400 h 553"/>
                <a:gd name="T42" fmla="*/ 3139 w 4854"/>
                <a:gd name="T43" fmla="*/ 258 h 553"/>
                <a:gd name="T44" fmla="*/ 3355 w 4854"/>
                <a:gd name="T45" fmla="*/ 141 h 553"/>
                <a:gd name="T46" fmla="*/ 3598 w 4854"/>
                <a:gd name="T47" fmla="*/ 121 h 553"/>
                <a:gd name="T48" fmla="*/ 3838 w 4854"/>
                <a:gd name="T49" fmla="*/ 175 h 553"/>
                <a:gd name="T50" fmla="*/ 3952 w 4854"/>
                <a:gd name="T51" fmla="*/ 220 h 553"/>
                <a:gd name="T52" fmla="*/ 4063 w 4854"/>
                <a:gd name="T53" fmla="*/ 274 h 553"/>
                <a:gd name="T54" fmla="*/ 4368 w 4854"/>
                <a:gd name="T55" fmla="*/ 392 h 553"/>
                <a:gd name="T56" fmla="*/ 4528 w 4854"/>
                <a:gd name="T57" fmla="*/ 428 h 553"/>
                <a:gd name="T58" fmla="*/ 4528 w 4854"/>
                <a:gd name="T59" fmla="*/ 429 h 553"/>
                <a:gd name="T60" fmla="*/ 4368 w 4854"/>
                <a:gd name="T61" fmla="*/ 393 h 553"/>
                <a:gd name="T62" fmla="*/ 4062 w 4854"/>
                <a:gd name="T63" fmla="*/ 276 h 553"/>
                <a:gd name="T64" fmla="*/ 3951 w 4854"/>
                <a:gd name="T65" fmla="*/ 222 h 553"/>
                <a:gd name="T66" fmla="*/ 3837 w 4854"/>
                <a:gd name="T67" fmla="*/ 178 h 553"/>
                <a:gd name="T68" fmla="*/ 3598 w 4854"/>
                <a:gd name="T69" fmla="*/ 124 h 553"/>
                <a:gd name="T70" fmla="*/ 3356 w 4854"/>
                <a:gd name="T71" fmla="*/ 144 h 553"/>
                <a:gd name="T72" fmla="*/ 3141 w 4854"/>
                <a:gd name="T73" fmla="*/ 261 h 553"/>
                <a:gd name="T74" fmla="*/ 2846 w 4854"/>
                <a:gd name="T75" fmla="*/ 403 h 553"/>
                <a:gd name="T76" fmla="*/ 2664 w 4854"/>
                <a:gd name="T77" fmla="*/ 435 h 553"/>
                <a:gd name="T78" fmla="*/ 2623 w 4854"/>
                <a:gd name="T79" fmla="*/ 435 h 553"/>
                <a:gd name="T80" fmla="*/ 2603 w 4854"/>
                <a:gd name="T81" fmla="*/ 434 h 553"/>
                <a:gd name="T82" fmla="*/ 2562 w 4854"/>
                <a:gd name="T83" fmla="*/ 430 h 553"/>
                <a:gd name="T84" fmla="*/ 2541 w 4854"/>
                <a:gd name="T85" fmla="*/ 427 h 553"/>
                <a:gd name="T86" fmla="*/ 2442 w 4854"/>
                <a:gd name="T87" fmla="*/ 400 h 553"/>
                <a:gd name="T88" fmla="*/ 2395 w 4854"/>
                <a:gd name="T89" fmla="*/ 380 h 553"/>
                <a:gd name="T90" fmla="*/ 2368 w 4854"/>
                <a:gd name="T91" fmla="*/ 365 h 553"/>
                <a:gd name="T92" fmla="*/ 2333 w 4854"/>
                <a:gd name="T93" fmla="*/ 343 h 553"/>
                <a:gd name="T94" fmla="*/ 2241 w 4854"/>
                <a:gd name="T95" fmla="*/ 261 h 553"/>
                <a:gd name="T96" fmla="*/ 2076 w 4854"/>
                <a:gd name="T97" fmla="*/ 79 h 553"/>
                <a:gd name="T98" fmla="*/ 2012 w 4854"/>
                <a:gd name="T99" fmla="*/ 30 h 553"/>
                <a:gd name="T100" fmla="*/ 1974 w 4854"/>
                <a:gd name="T101" fmla="*/ 14 h 553"/>
                <a:gd name="T102" fmla="*/ 1853 w 4854"/>
                <a:gd name="T103" fmla="*/ 10 h 553"/>
                <a:gd name="T104" fmla="*/ 1561 w 4854"/>
                <a:gd name="T105" fmla="*/ 151 h 553"/>
                <a:gd name="T106" fmla="*/ 1424 w 4854"/>
                <a:gd name="T107" fmla="*/ 241 h 553"/>
                <a:gd name="T108" fmla="*/ 1127 w 4854"/>
                <a:gd name="T109" fmla="*/ 380 h 553"/>
                <a:gd name="T110" fmla="*/ 1050 w 4854"/>
                <a:gd name="T111" fmla="*/ 408 h 553"/>
                <a:gd name="T112" fmla="*/ 972 w 4854"/>
                <a:gd name="T113" fmla="*/ 433 h 553"/>
                <a:gd name="T114" fmla="*/ 328 w 4854"/>
                <a:gd name="T115" fmla="*/ 547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54" h="553">
                  <a:moveTo>
                    <a:pt x="0" y="542"/>
                  </a:moveTo>
                  <a:cubicBezTo>
                    <a:pt x="109" y="551"/>
                    <a:pt x="219" y="552"/>
                    <a:pt x="328" y="546"/>
                  </a:cubicBezTo>
                  <a:cubicBezTo>
                    <a:pt x="437" y="540"/>
                    <a:pt x="546" y="527"/>
                    <a:pt x="653" y="508"/>
                  </a:cubicBezTo>
                  <a:cubicBezTo>
                    <a:pt x="761" y="488"/>
                    <a:pt x="867" y="462"/>
                    <a:pt x="971" y="430"/>
                  </a:cubicBezTo>
                  <a:cubicBezTo>
                    <a:pt x="1010" y="418"/>
                    <a:pt x="1010" y="418"/>
                    <a:pt x="1010" y="418"/>
                  </a:cubicBezTo>
                  <a:cubicBezTo>
                    <a:pt x="1023" y="414"/>
                    <a:pt x="1036" y="410"/>
                    <a:pt x="1049" y="405"/>
                  </a:cubicBezTo>
                  <a:cubicBezTo>
                    <a:pt x="1062" y="401"/>
                    <a:pt x="1075" y="397"/>
                    <a:pt x="1088" y="392"/>
                  </a:cubicBezTo>
                  <a:cubicBezTo>
                    <a:pt x="1126" y="378"/>
                    <a:pt x="1126" y="378"/>
                    <a:pt x="1126" y="378"/>
                  </a:cubicBezTo>
                  <a:cubicBezTo>
                    <a:pt x="1178" y="359"/>
                    <a:pt x="1228" y="338"/>
                    <a:pt x="1278" y="315"/>
                  </a:cubicBezTo>
                  <a:cubicBezTo>
                    <a:pt x="1327" y="292"/>
                    <a:pt x="1375" y="266"/>
                    <a:pt x="1422" y="239"/>
                  </a:cubicBezTo>
                  <a:cubicBezTo>
                    <a:pt x="1446" y="225"/>
                    <a:pt x="1469" y="210"/>
                    <a:pt x="1491" y="194"/>
                  </a:cubicBezTo>
                  <a:cubicBezTo>
                    <a:pt x="1559" y="148"/>
                    <a:pt x="1559" y="148"/>
                    <a:pt x="1559" y="148"/>
                  </a:cubicBezTo>
                  <a:cubicBezTo>
                    <a:pt x="1604" y="117"/>
                    <a:pt x="1650" y="87"/>
                    <a:pt x="1698" y="62"/>
                  </a:cubicBezTo>
                  <a:cubicBezTo>
                    <a:pt x="1747" y="37"/>
                    <a:pt x="1799" y="17"/>
                    <a:pt x="1853" y="7"/>
                  </a:cubicBezTo>
                  <a:cubicBezTo>
                    <a:pt x="1880" y="2"/>
                    <a:pt x="1907" y="0"/>
                    <a:pt x="1935" y="3"/>
                  </a:cubicBezTo>
                  <a:cubicBezTo>
                    <a:pt x="1948" y="4"/>
                    <a:pt x="1962" y="7"/>
                    <a:pt x="1975" y="11"/>
                  </a:cubicBezTo>
                  <a:cubicBezTo>
                    <a:pt x="1982" y="13"/>
                    <a:pt x="1988" y="15"/>
                    <a:pt x="1995" y="18"/>
                  </a:cubicBezTo>
                  <a:cubicBezTo>
                    <a:pt x="2001" y="21"/>
                    <a:pt x="2007" y="23"/>
                    <a:pt x="2013" y="27"/>
                  </a:cubicBezTo>
                  <a:cubicBezTo>
                    <a:pt x="2026" y="33"/>
                    <a:pt x="2037" y="41"/>
                    <a:pt x="2048" y="50"/>
                  </a:cubicBezTo>
                  <a:cubicBezTo>
                    <a:pt x="2058" y="58"/>
                    <a:pt x="2069" y="67"/>
                    <a:pt x="2079" y="77"/>
                  </a:cubicBezTo>
                  <a:cubicBezTo>
                    <a:pt x="2098" y="96"/>
                    <a:pt x="2116" y="117"/>
                    <a:pt x="2134" y="137"/>
                  </a:cubicBezTo>
                  <a:cubicBezTo>
                    <a:pt x="2171" y="178"/>
                    <a:pt x="2206" y="220"/>
                    <a:pt x="2244" y="259"/>
                  </a:cubicBezTo>
                  <a:cubicBezTo>
                    <a:pt x="2263" y="278"/>
                    <a:pt x="2283" y="297"/>
                    <a:pt x="2303" y="315"/>
                  </a:cubicBezTo>
                  <a:cubicBezTo>
                    <a:pt x="2314" y="323"/>
                    <a:pt x="2324" y="332"/>
                    <a:pt x="2335" y="340"/>
                  </a:cubicBezTo>
                  <a:cubicBezTo>
                    <a:pt x="2341" y="344"/>
                    <a:pt x="2347" y="348"/>
                    <a:pt x="2352" y="351"/>
                  </a:cubicBezTo>
                  <a:cubicBezTo>
                    <a:pt x="2370" y="362"/>
                    <a:pt x="2370" y="362"/>
                    <a:pt x="2370" y="362"/>
                  </a:cubicBezTo>
                  <a:cubicBezTo>
                    <a:pt x="2376" y="366"/>
                    <a:pt x="2382" y="368"/>
                    <a:pt x="2388" y="372"/>
                  </a:cubicBezTo>
                  <a:cubicBezTo>
                    <a:pt x="2397" y="376"/>
                    <a:pt x="2397" y="376"/>
                    <a:pt x="2397" y="376"/>
                  </a:cubicBezTo>
                  <a:cubicBezTo>
                    <a:pt x="2400" y="378"/>
                    <a:pt x="2403" y="379"/>
                    <a:pt x="2406" y="381"/>
                  </a:cubicBezTo>
                  <a:cubicBezTo>
                    <a:pt x="2418" y="386"/>
                    <a:pt x="2431" y="392"/>
                    <a:pt x="2444" y="396"/>
                  </a:cubicBezTo>
                  <a:cubicBezTo>
                    <a:pt x="2469" y="406"/>
                    <a:pt x="2495" y="413"/>
                    <a:pt x="2522" y="419"/>
                  </a:cubicBezTo>
                  <a:cubicBezTo>
                    <a:pt x="2542" y="423"/>
                    <a:pt x="2542" y="423"/>
                    <a:pt x="2542" y="423"/>
                  </a:cubicBezTo>
                  <a:cubicBezTo>
                    <a:pt x="2545" y="423"/>
                    <a:pt x="2549" y="424"/>
                    <a:pt x="2552" y="425"/>
                  </a:cubicBezTo>
                  <a:cubicBezTo>
                    <a:pt x="2562" y="426"/>
                    <a:pt x="2562" y="426"/>
                    <a:pt x="2562" y="426"/>
                  </a:cubicBezTo>
                  <a:cubicBezTo>
                    <a:pt x="2583" y="429"/>
                    <a:pt x="2583" y="429"/>
                    <a:pt x="2583" y="429"/>
                  </a:cubicBezTo>
                  <a:cubicBezTo>
                    <a:pt x="2603" y="430"/>
                    <a:pt x="2603" y="430"/>
                    <a:pt x="2603" y="430"/>
                  </a:cubicBezTo>
                  <a:cubicBezTo>
                    <a:pt x="2613" y="431"/>
                    <a:pt x="2613" y="431"/>
                    <a:pt x="2613" y="431"/>
                  </a:cubicBezTo>
                  <a:cubicBezTo>
                    <a:pt x="2616" y="431"/>
                    <a:pt x="2620" y="431"/>
                    <a:pt x="2623" y="431"/>
                  </a:cubicBezTo>
                  <a:cubicBezTo>
                    <a:pt x="2644" y="432"/>
                    <a:pt x="2644" y="432"/>
                    <a:pt x="2644" y="432"/>
                  </a:cubicBezTo>
                  <a:cubicBezTo>
                    <a:pt x="2650" y="432"/>
                    <a:pt x="2657" y="432"/>
                    <a:pt x="2664" y="431"/>
                  </a:cubicBezTo>
                  <a:cubicBezTo>
                    <a:pt x="2671" y="431"/>
                    <a:pt x="2678" y="431"/>
                    <a:pt x="2685" y="431"/>
                  </a:cubicBezTo>
                  <a:cubicBezTo>
                    <a:pt x="2739" y="427"/>
                    <a:pt x="2793" y="416"/>
                    <a:pt x="2845" y="400"/>
                  </a:cubicBezTo>
                  <a:cubicBezTo>
                    <a:pt x="2897" y="384"/>
                    <a:pt x="2947" y="362"/>
                    <a:pt x="2996" y="338"/>
                  </a:cubicBezTo>
                  <a:cubicBezTo>
                    <a:pt x="3045" y="314"/>
                    <a:pt x="3093" y="288"/>
                    <a:pt x="3139" y="258"/>
                  </a:cubicBezTo>
                  <a:cubicBezTo>
                    <a:pt x="3185" y="230"/>
                    <a:pt x="3231" y="199"/>
                    <a:pt x="3279" y="174"/>
                  </a:cubicBezTo>
                  <a:cubicBezTo>
                    <a:pt x="3304" y="161"/>
                    <a:pt x="3329" y="150"/>
                    <a:pt x="3355" y="141"/>
                  </a:cubicBezTo>
                  <a:cubicBezTo>
                    <a:pt x="3381" y="132"/>
                    <a:pt x="3407" y="125"/>
                    <a:pt x="3434" y="121"/>
                  </a:cubicBezTo>
                  <a:cubicBezTo>
                    <a:pt x="3489" y="113"/>
                    <a:pt x="3544" y="114"/>
                    <a:pt x="3598" y="121"/>
                  </a:cubicBezTo>
                  <a:cubicBezTo>
                    <a:pt x="3652" y="128"/>
                    <a:pt x="3706" y="140"/>
                    <a:pt x="3759" y="153"/>
                  </a:cubicBezTo>
                  <a:cubicBezTo>
                    <a:pt x="3785" y="160"/>
                    <a:pt x="3812" y="167"/>
                    <a:pt x="3838" y="175"/>
                  </a:cubicBezTo>
                  <a:cubicBezTo>
                    <a:pt x="3864" y="184"/>
                    <a:pt x="3890" y="193"/>
                    <a:pt x="3915" y="204"/>
                  </a:cubicBezTo>
                  <a:cubicBezTo>
                    <a:pt x="3928" y="209"/>
                    <a:pt x="3940" y="214"/>
                    <a:pt x="3952" y="220"/>
                  </a:cubicBezTo>
                  <a:cubicBezTo>
                    <a:pt x="3965" y="226"/>
                    <a:pt x="3977" y="232"/>
                    <a:pt x="3989" y="238"/>
                  </a:cubicBezTo>
                  <a:cubicBezTo>
                    <a:pt x="4014" y="250"/>
                    <a:pt x="4038" y="262"/>
                    <a:pt x="4063" y="274"/>
                  </a:cubicBezTo>
                  <a:cubicBezTo>
                    <a:pt x="4112" y="297"/>
                    <a:pt x="4162" y="320"/>
                    <a:pt x="4213" y="339"/>
                  </a:cubicBezTo>
                  <a:cubicBezTo>
                    <a:pt x="4264" y="359"/>
                    <a:pt x="4316" y="377"/>
                    <a:pt x="4368" y="392"/>
                  </a:cubicBezTo>
                  <a:cubicBezTo>
                    <a:pt x="4395" y="399"/>
                    <a:pt x="4421" y="406"/>
                    <a:pt x="4448" y="412"/>
                  </a:cubicBezTo>
                  <a:cubicBezTo>
                    <a:pt x="4474" y="418"/>
                    <a:pt x="4501" y="424"/>
                    <a:pt x="4528" y="428"/>
                  </a:cubicBezTo>
                  <a:cubicBezTo>
                    <a:pt x="4636" y="446"/>
                    <a:pt x="4746" y="451"/>
                    <a:pt x="4854" y="436"/>
                  </a:cubicBezTo>
                  <a:cubicBezTo>
                    <a:pt x="4746" y="451"/>
                    <a:pt x="4636" y="447"/>
                    <a:pt x="4528" y="429"/>
                  </a:cubicBezTo>
                  <a:cubicBezTo>
                    <a:pt x="4501" y="425"/>
                    <a:pt x="4474" y="420"/>
                    <a:pt x="4447" y="414"/>
                  </a:cubicBezTo>
                  <a:cubicBezTo>
                    <a:pt x="4421" y="408"/>
                    <a:pt x="4394" y="401"/>
                    <a:pt x="4368" y="393"/>
                  </a:cubicBezTo>
                  <a:cubicBezTo>
                    <a:pt x="4315" y="378"/>
                    <a:pt x="4264" y="360"/>
                    <a:pt x="4213" y="341"/>
                  </a:cubicBezTo>
                  <a:cubicBezTo>
                    <a:pt x="4161" y="322"/>
                    <a:pt x="4111" y="299"/>
                    <a:pt x="4062" y="276"/>
                  </a:cubicBezTo>
                  <a:cubicBezTo>
                    <a:pt x="4037" y="264"/>
                    <a:pt x="4013" y="252"/>
                    <a:pt x="3988" y="240"/>
                  </a:cubicBezTo>
                  <a:cubicBezTo>
                    <a:pt x="3976" y="234"/>
                    <a:pt x="3964" y="228"/>
                    <a:pt x="3951" y="222"/>
                  </a:cubicBezTo>
                  <a:cubicBezTo>
                    <a:pt x="3939" y="216"/>
                    <a:pt x="3927" y="211"/>
                    <a:pt x="3914" y="206"/>
                  </a:cubicBezTo>
                  <a:cubicBezTo>
                    <a:pt x="3889" y="195"/>
                    <a:pt x="3863" y="186"/>
                    <a:pt x="3837" y="178"/>
                  </a:cubicBezTo>
                  <a:cubicBezTo>
                    <a:pt x="3811" y="170"/>
                    <a:pt x="3785" y="163"/>
                    <a:pt x="3758" y="156"/>
                  </a:cubicBezTo>
                  <a:cubicBezTo>
                    <a:pt x="3705" y="142"/>
                    <a:pt x="3652" y="130"/>
                    <a:pt x="3598" y="124"/>
                  </a:cubicBezTo>
                  <a:cubicBezTo>
                    <a:pt x="3544" y="117"/>
                    <a:pt x="3489" y="116"/>
                    <a:pt x="3435" y="124"/>
                  </a:cubicBezTo>
                  <a:cubicBezTo>
                    <a:pt x="3408" y="128"/>
                    <a:pt x="3381" y="135"/>
                    <a:pt x="3356" y="144"/>
                  </a:cubicBezTo>
                  <a:cubicBezTo>
                    <a:pt x="3330" y="153"/>
                    <a:pt x="3305" y="164"/>
                    <a:pt x="3281" y="177"/>
                  </a:cubicBezTo>
                  <a:cubicBezTo>
                    <a:pt x="3232" y="202"/>
                    <a:pt x="3187" y="232"/>
                    <a:pt x="3141" y="261"/>
                  </a:cubicBezTo>
                  <a:cubicBezTo>
                    <a:pt x="3094" y="290"/>
                    <a:pt x="3046" y="317"/>
                    <a:pt x="2997" y="341"/>
                  </a:cubicBezTo>
                  <a:cubicBezTo>
                    <a:pt x="2948" y="365"/>
                    <a:pt x="2898" y="387"/>
                    <a:pt x="2846" y="403"/>
                  </a:cubicBezTo>
                  <a:cubicBezTo>
                    <a:pt x="2794" y="420"/>
                    <a:pt x="2739" y="431"/>
                    <a:pt x="2685" y="434"/>
                  </a:cubicBezTo>
                  <a:cubicBezTo>
                    <a:pt x="2678" y="435"/>
                    <a:pt x="2671" y="435"/>
                    <a:pt x="2664" y="435"/>
                  </a:cubicBezTo>
                  <a:cubicBezTo>
                    <a:pt x="2657" y="435"/>
                    <a:pt x="2651" y="436"/>
                    <a:pt x="2644" y="436"/>
                  </a:cubicBezTo>
                  <a:cubicBezTo>
                    <a:pt x="2623" y="435"/>
                    <a:pt x="2623" y="435"/>
                    <a:pt x="2623" y="435"/>
                  </a:cubicBezTo>
                  <a:cubicBezTo>
                    <a:pt x="2620" y="435"/>
                    <a:pt x="2616" y="435"/>
                    <a:pt x="2613" y="435"/>
                  </a:cubicBezTo>
                  <a:cubicBezTo>
                    <a:pt x="2603" y="434"/>
                    <a:pt x="2603" y="434"/>
                    <a:pt x="2603" y="434"/>
                  </a:cubicBezTo>
                  <a:cubicBezTo>
                    <a:pt x="2582" y="432"/>
                    <a:pt x="2582" y="432"/>
                    <a:pt x="2582" y="432"/>
                  </a:cubicBezTo>
                  <a:cubicBezTo>
                    <a:pt x="2562" y="430"/>
                    <a:pt x="2562" y="430"/>
                    <a:pt x="2562" y="430"/>
                  </a:cubicBezTo>
                  <a:cubicBezTo>
                    <a:pt x="2552" y="428"/>
                    <a:pt x="2552" y="428"/>
                    <a:pt x="2552" y="428"/>
                  </a:cubicBezTo>
                  <a:cubicBezTo>
                    <a:pt x="2548" y="428"/>
                    <a:pt x="2545" y="427"/>
                    <a:pt x="2541" y="427"/>
                  </a:cubicBezTo>
                  <a:cubicBezTo>
                    <a:pt x="2521" y="423"/>
                    <a:pt x="2521" y="423"/>
                    <a:pt x="2521" y="423"/>
                  </a:cubicBezTo>
                  <a:cubicBezTo>
                    <a:pt x="2494" y="417"/>
                    <a:pt x="2468" y="410"/>
                    <a:pt x="2442" y="400"/>
                  </a:cubicBezTo>
                  <a:cubicBezTo>
                    <a:pt x="2429" y="396"/>
                    <a:pt x="2417" y="390"/>
                    <a:pt x="2404" y="384"/>
                  </a:cubicBezTo>
                  <a:cubicBezTo>
                    <a:pt x="2401" y="383"/>
                    <a:pt x="2398" y="381"/>
                    <a:pt x="2395" y="380"/>
                  </a:cubicBezTo>
                  <a:cubicBezTo>
                    <a:pt x="2386" y="375"/>
                    <a:pt x="2386" y="375"/>
                    <a:pt x="2386" y="375"/>
                  </a:cubicBezTo>
                  <a:cubicBezTo>
                    <a:pt x="2380" y="372"/>
                    <a:pt x="2374" y="369"/>
                    <a:pt x="2368" y="365"/>
                  </a:cubicBezTo>
                  <a:cubicBezTo>
                    <a:pt x="2350" y="355"/>
                    <a:pt x="2350" y="355"/>
                    <a:pt x="2350" y="355"/>
                  </a:cubicBezTo>
                  <a:cubicBezTo>
                    <a:pt x="2344" y="351"/>
                    <a:pt x="2339" y="347"/>
                    <a:pt x="2333" y="343"/>
                  </a:cubicBezTo>
                  <a:cubicBezTo>
                    <a:pt x="2322" y="336"/>
                    <a:pt x="2311" y="327"/>
                    <a:pt x="2301" y="318"/>
                  </a:cubicBezTo>
                  <a:cubicBezTo>
                    <a:pt x="2280" y="300"/>
                    <a:pt x="2260" y="281"/>
                    <a:pt x="2241" y="261"/>
                  </a:cubicBezTo>
                  <a:cubicBezTo>
                    <a:pt x="2203" y="222"/>
                    <a:pt x="2168" y="180"/>
                    <a:pt x="2132" y="139"/>
                  </a:cubicBezTo>
                  <a:cubicBezTo>
                    <a:pt x="2113" y="119"/>
                    <a:pt x="2095" y="98"/>
                    <a:pt x="2076" y="79"/>
                  </a:cubicBezTo>
                  <a:cubicBezTo>
                    <a:pt x="2066" y="70"/>
                    <a:pt x="2056" y="61"/>
                    <a:pt x="2045" y="52"/>
                  </a:cubicBezTo>
                  <a:cubicBezTo>
                    <a:pt x="2035" y="44"/>
                    <a:pt x="2024" y="36"/>
                    <a:pt x="2012" y="30"/>
                  </a:cubicBezTo>
                  <a:cubicBezTo>
                    <a:pt x="2006" y="26"/>
                    <a:pt x="2000" y="24"/>
                    <a:pt x="1993" y="21"/>
                  </a:cubicBezTo>
                  <a:cubicBezTo>
                    <a:pt x="1987" y="19"/>
                    <a:pt x="1981" y="16"/>
                    <a:pt x="1974" y="14"/>
                  </a:cubicBezTo>
                  <a:cubicBezTo>
                    <a:pt x="1961" y="11"/>
                    <a:pt x="1948" y="8"/>
                    <a:pt x="1934" y="7"/>
                  </a:cubicBezTo>
                  <a:cubicBezTo>
                    <a:pt x="1907" y="4"/>
                    <a:pt x="1880" y="5"/>
                    <a:pt x="1853" y="10"/>
                  </a:cubicBezTo>
                  <a:cubicBezTo>
                    <a:pt x="1800" y="20"/>
                    <a:pt x="1748" y="40"/>
                    <a:pt x="1700" y="65"/>
                  </a:cubicBezTo>
                  <a:cubicBezTo>
                    <a:pt x="1651" y="90"/>
                    <a:pt x="1606" y="120"/>
                    <a:pt x="1561" y="151"/>
                  </a:cubicBezTo>
                  <a:cubicBezTo>
                    <a:pt x="1493" y="197"/>
                    <a:pt x="1493" y="197"/>
                    <a:pt x="1493" y="197"/>
                  </a:cubicBezTo>
                  <a:cubicBezTo>
                    <a:pt x="1471" y="212"/>
                    <a:pt x="1447" y="227"/>
                    <a:pt x="1424" y="241"/>
                  </a:cubicBezTo>
                  <a:cubicBezTo>
                    <a:pt x="1377" y="269"/>
                    <a:pt x="1328" y="294"/>
                    <a:pt x="1279" y="317"/>
                  </a:cubicBezTo>
                  <a:cubicBezTo>
                    <a:pt x="1229" y="340"/>
                    <a:pt x="1179" y="361"/>
                    <a:pt x="1127" y="380"/>
                  </a:cubicBezTo>
                  <a:cubicBezTo>
                    <a:pt x="1089" y="394"/>
                    <a:pt x="1089" y="394"/>
                    <a:pt x="1089" y="394"/>
                  </a:cubicBezTo>
                  <a:cubicBezTo>
                    <a:pt x="1076" y="399"/>
                    <a:pt x="1063" y="403"/>
                    <a:pt x="1050" y="408"/>
                  </a:cubicBezTo>
                  <a:cubicBezTo>
                    <a:pt x="1037" y="412"/>
                    <a:pt x="1024" y="416"/>
                    <a:pt x="1011" y="421"/>
                  </a:cubicBezTo>
                  <a:cubicBezTo>
                    <a:pt x="972" y="433"/>
                    <a:pt x="972" y="433"/>
                    <a:pt x="972" y="433"/>
                  </a:cubicBezTo>
                  <a:cubicBezTo>
                    <a:pt x="867" y="465"/>
                    <a:pt x="761" y="490"/>
                    <a:pt x="653" y="509"/>
                  </a:cubicBezTo>
                  <a:cubicBezTo>
                    <a:pt x="546" y="529"/>
                    <a:pt x="437" y="541"/>
                    <a:pt x="328" y="547"/>
                  </a:cubicBezTo>
                  <a:cubicBezTo>
                    <a:pt x="219" y="553"/>
                    <a:pt x="109" y="551"/>
                    <a:pt x="0" y="5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7" name="Freeform 41">
              <a:extLst>
                <a:ext uri="{FF2B5EF4-FFF2-40B4-BE49-F238E27FC236}">
                  <a16:creationId xmlns:a16="http://schemas.microsoft.com/office/drawing/2014/main" id="{BAD5CBF4-4D72-4E9D-A8C3-A544022269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1050" y="2600325"/>
              <a:ext cx="12125325" cy="1219200"/>
            </a:xfrm>
            <a:custGeom>
              <a:avLst/>
              <a:gdLst>
                <a:gd name="T0" fmla="*/ 647 w 4854"/>
                <a:gd name="T1" fmla="*/ 437 h 488"/>
                <a:gd name="T2" fmla="*/ 1272 w 4854"/>
                <a:gd name="T3" fmla="*/ 265 h 488"/>
                <a:gd name="T4" fmla="*/ 1490 w 4854"/>
                <a:gd name="T5" fmla="*/ 157 h 488"/>
                <a:gd name="T6" fmla="*/ 1705 w 4854"/>
                <a:gd name="T7" fmla="*/ 41 h 488"/>
                <a:gd name="T8" fmla="*/ 1862 w 4854"/>
                <a:gd name="T9" fmla="*/ 1 h 488"/>
                <a:gd name="T10" fmla="*/ 1982 w 4854"/>
                <a:gd name="T11" fmla="*/ 21 h 488"/>
                <a:gd name="T12" fmla="*/ 2080 w 4854"/>
                <a:gd name="T13" fmla="*/ 94 h 488"/>
                <a:gd name="T14" fmla="*/ 2257 w 4854"/>
                <a:gd name="T15" fmla="*/ 261 h 488"/>
                <a:gd name="T16" fmla="*/ 2306 w 4854"/>
                <a:gd name="T17" fmla="*/ 297 h 488"/>
                <a:gd name="T18" fmla="*/ 2332 w 4854"/>
                <a:gd name="T19" fmla="*/ 313 h 488"/>
                <a:gd name="T20" fmla="*/ 2359 w 4854"/>
                <a:gd name="T21" fmla="*/ 327 h 488"/>
                <a:gd name="T22" fmla="*/ 2474 w 4854"/>
                <a:gd name="T23" fmla="*/ 366 h 488"/>
                <a:gd name="T24" fmla="*/ 2533 w 4854"/>
                <a:gd name="T25" fmla="*/ 376 h 488"/>
                <a:gd name="T26" fmla="*/ 2574 w 4854"/>
                <a:gd name="T27" fmla="*/ 379 h 488"/>
                <a:gd name="T28" fmla="*/ 2614 w 4854"/>
                <a:gd name="T29" fmla="*/ 380 h 488"/>
                <a:gd name="T30" fmla="*/ 2634 w 4854"/>
                <a:gd name="T31" fmla="*/ 379 h 488"/>
                <a:gd name="T32" fmla="*/ 2675 w 4854"/>
                <a:gd name="T33" fmla="*/ 376 h 488"/>
                <a:gd name="T34" fmla="*/ 2735 w 4854"/>
                <a:gd name="T35" fmla="*/ 366 h 488"/>
                <a:gd name="T36" fmla="*/ 2774 w 4854"/>
                <a:gd name="T37" fmla="*/ 356 h 488"/>
                <a:gd name="T38" fmla="*/ 2870 w 4854"/>
                <a:gd name="T39" fmla="*/ 324 h 488"/>
                <a:gd name="T40" fmla="*/ 3087 w 4854"/>
                <a:gd name="T41" fmla="*/ 213 h 488"/>
                <a:gd name="T42" fmla="*/ 3298 w 4854"/>
                <a:gd name="T43" fmla="*/ 92 h 488"/>
                <a:gd name="T44" fmla="*/ 3455 w 4854"/>
                <a:gd name="T45" fmla="*/ 50 h 488"/>
                <a:gd name="T46" fmla="*/ 3776 w 4854"/>
                <a:gd name="T47" fmla="*/ 88 h 488"/>
                <a:gd name="T48" fmla="*/ 3965 w 4854"/>
                <a:gd name="T49" fmla="*/ 161 h 488"/>
                <a:gd name="T50" fmla="*/ 4073 w 4854"/>
                <a:gd name="T51" fmla="*/ 217 h 488"/>
                <a:gd name="T52" fmla="*/ 4221 w 4854"/>
                <a:gd name="T53" fmla="*/ 286 h 488"/>
                <a:gd name="T54" fmla="*/ 4530 w 4854"/>
                <a:gd name="T55" fmla="*/ 382 h 488"/>
                <a:gd name="T56" fmla="*/ 4530 w 4854"/>
                <a:gd name="T57" fmla="*/ 383 h 488"/>
                <a:gd name="T58" fmla="*/ 4220 w 4854"/>
                <a:gd name="T59" fmla="*/ 288 h 488"/>
                <a:gd name="T60" fmla="*/ 4072 w 4854"/>
                <a:gd name="T61" fmla="*/ 219 h 488"/>
                <a:gd name="T62" fmla="*/ 3964 w 4854"/>
                <a:gd name="T63" fmla="*/ 163 h 488"/>
                <a:gd name="T64" fmla="*/ 3775 w 4854"/>
                <a:gd name="T65" fmla="*/ 91 h 488"/>
                <a:gd name="T66" fmla="*/ 3455 w 4854"/>
                <a:gd name="T67" fmla="*/ 53 h 488"/>
                <a:gd name="T68" fmla="*/ 3299 w 4854"/>
                <a:gd name="T69" fmla="*/ 94 h 488"/>
                <a:gd name="T70" fmla="*/ 3089 w 4854"/>
                <a:gd name="T71" fmla="*/ 216 h 488"/>
                <a:gd name="T72" fmla="*/ 2871 w 4854"/>
                <a:gd name="T73" fmla="*/ 327 h 488"/>
                <a:gd name="T74" fmla="*/ 2675 w 4854"/>
                <a:gd name="T75" fmla="*/ 379 h 488"/>
                <a:gd name="T76" fmla="*/ 2635 w 4854"/>
                <a:gd name="T77" fmla="*/ 383 h 488"/>
                <a:gd name="T78" fmla="*/ 2614 w 4854"/>
                <a:gd name="T79" fmla="*/ 383 h 488"/>
                <a:gd name="T80" fmla="*/ 2574 w 4854"/>
                <a:gd name="T81" fmla="*/ 383 h 488"/>
                <a:gd name="T82" fmla="*/ 2533 w 4854"/>
                <a:gd name="T83" fmla="*/ 380 h 488"/>
                <a:gd name="T84" fmla="*/ 2473 w 4854"/>
                <a:gd name="T85" fmla="*/ 370 h 488"/>
                <a:gd name="T86" fmla="*/ 2255 w 4854"/>
                <a:gd name="T87" fmla="*/ 264 h 488"/>
                <a:gd name="T88" fmla="*/ 2077 w 4854"/>
                <a:gd name="T89" fmla="*/ 97 h 488"/>
                <a:gd name="T90" fmla="*/ 1981 w 4854"/>
                <a:gd name="T91" fmla="*/ 24 h 488"/>
                <a:gd name="T92" fmla="*/ 1862 w 4854"/>
                <a:gd name="T93" fmla="*/ 5 h 488"/>
                <a:gd name="T94" fmla="*/ 1706 w 4854"/>
                <a:gd name="T95" fmla="*/ 44 h 488"/>
                <a:gd name="T96" fmla="*/ 1492 w 4854"/>
                <a:gd name="T97" fmla="*/ 159 h 488"/>
                <a:gd name="T98" fmla="*/ 1273 w 4854"/>
                <a:gd name="T99" fmla="*/ 268 h 488"/>
                <a:gd name="T100" fmla="*/ 648 w 4854"/>
                <a:gd name="T101" fmla="*/ 439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854" h="488">
                  <a:moveTo>
                    <a:pt x="0" y="473"/>
                  </a:moveTo>
                  <a:cubicBezTo>
                    <a:pt x="216" y="488"/>
                    <a:pt x="434" y="473"/>
                    <a:pt x="647" y="437"/>
                  </a:cubicBezTo>
                  <a:cubicBezTo>
                    <a:pt x="754" y="419"/>
                    <a:pt x="860" y="396"/>
                    <a:pt x="964" y="367"/>
                  </a:cubicBezTo>
                  <a:cubicBezTo>
                    <a:pt x="1069" y="339"/>
                    <a:pt x="1172" y="306"/>
                    <a:pt x="1272" y="265"/>
                  </a:cubicBezTo>
                  <a:cubicBezTo>
                    <a:pt x="1323" y="245"/>
                    <a:pt x="1372" y="222"/>
                    <a:pt x="1420" y="197"/>
                  </a:cubicBezTo>
                  <a:cubicBezTo>
                    <a:pt x="1444" y="184"/>
                    <a:pt x="1467" y="170"/>
                    <a:pt x="1490" y="157"/>
                  </a:cubicBezTo>
                  <a:cubicBezTo>
                    <a:pt x="1560" y="115"/>
                    <a:pt x="1560" y="115"/>
                    <a:pt x="1560" y="115"/>
                  </a:cubicBezTo>
                  <a:cubicBezTo>
                    <a:pt x="1607" y="88"/>
                    <a:pt x="1655" y="62"/>
                    <a:pt x="1705" y="41"/>
                  </a:cubicBezTo>
                  <a:cubicBezTo>
                    <a:pt x="1730" y="31"/>
                    <a:pt x="1756" y="22"/>
                    <a:pt x="1782" y="15"/>
                  </a:cubicBezTo>
                  <a:cubicBezTo>
                    <a:pt x="1808" y="8"/>
                    <a:pt x="1835" y="3"/>
                    <a:pt x="1862" y="1"/>
                  </a:cubicBezTo>
                  <a:cubicBezTo>
                    <a:pt x="1889" y="0"/>
                    <a:pt x="1917" y="1"/>
                    <a:pt x="1943" y="8"/>
                  </a:cubicBezTo>
                  <a:cubicBezTo>
                    <a:pt x="1957" y="11"/>
                    <a:pt x="1970" y="16"/>
                    <a:pt x="1982" y="21"/>
                  </a:cubicBezTo>
                  <a:cubicBezTo>
                    <a:pt x="1994" y="27"/>
                    <a:pt x="2006" y="34"/>
                    <a:pt x="2017" y="42"/>
                  </a:cubicBezTo>
                  <a:cubicBezTo>
                    <a:pt x="2040" y="57"/>
                    <a:pt x="2060" y="75"/>
                    <a:pt x="2080" y="94"/>
                  </a:cubicBezTo>
                  <a:cubicBezTo>
                    <a:pt x="2100" y="113"/>
                    <a:pt x="2119" y="132"/>
                    <a:pt x="2138" y="151"/>
                  </a:cubicBezTo>
                  <a:cubicBezTo>
                    <a:pt x="2177" y="189"/>
                    <a:pt x="2215" y="227"/>
                    <a:pt x="2257" y="261"/>
                  </a:cubicBezTo>
                  <a:cubicBezTo>
                    <a:pt x="2268" y="269"/>
                    <a:pt x="2278" y="278"/>
                    <a:pt x="2289" y="285"/>
                  </a:cubicBezTo>
                  <a:cubicBezTo>
                    <a:pt x="2306" y="297"/>
                    <a:pt x="2306" y="297"/>
                    <a:pt x="2306" y="297"/>
                  </a:cubicBezTo>
                  <a:cubicBezTo>
                    <a:pt x="2312" y="301"/>
                    <a:pt x="2317" y="304"/>
                    <a:pt x="2323" y="308"/>
                  </a:cubicBezTo>
                  <a:cubicBezTo>
                    <a:pt x="2326" y="309"/>
                    <a:pt x="2329" y="311"/>
                    <a:pt x="2332" y="313"/>
                  </a:cubicBezTo>
                  <a:cubicBezTo>
                    <a:pt x="2341" y="317"/>
                    <a:pt x="2341" y="317"/>
                    <a:pt x="2341" y="317"/>
                  </a:cubicBezTo>
                  <a:cubicBezTo>
                    <a:pt x="2347" y="320"/>
                    <a:pt x="2353" y="324"/>
                    <a:pt x="2359" y="327"/>
                  </a:cubicBezTo>
                  <a:cubicBezTo>
                    <a:pt x="2371" y="332"/>
                    <a:pt x="2383" y="338"/>
                    <a:pt x="2396" y="342"/>
                  </a:cubicBezTo>
                  <a:cubicBezTo>
                    <a:pt x="2421" y="352"/>
                    <a:pt x="2447" y="360"/>
                    <a:pt x="2474" y="366"/>
                  </a:cubicBezTo>
                  <a:cubicBezTo>
                    <a:pt x="2487" y="368"/>
                    <a:pt x="2500" y="371"/>
                    <a:pt x="2513" y="373"/>
                  </a:cubicBezTo>
                  <a:cubicBezTo>
                    <a:pt x="2520" y="374"/>
                    <a:pt x="2527" y="375"/>
                    <a:pt x="2533" y="376"/>
                  </a:cubicBezTo>
                  <a:cubicBezTo>
                    <a:pt x="2554" y="378"/>
                    <a:pt x="2554" y="378"/>
                    <a:pt x="2554" y="378"/>
                  </a:cubicBezTo>
                  <a:cubicBezTo>
                    <a:pt x="2560" y="378"/>
                    <a:pt x="2567" y="379"/>
                    <a:pt x="2574" y="379"/>
                  </a:cubicBezTo>
                  <a:cubicBezTo>
                    <a:pt x="2580" y="379"/>
                    <a:pt x="2587" y="379"/>
                    <a:pt x="2594" y="380"/>
                  </a:cubicBezTo>
                  <a:cubicBezTo>
                    <a:pt x="2614" y="380"/>
                    <a:pt x="2614" y="380"/>
                    <a:pt x="2614" y="380"/>
                  </a:cubicBezTo>
                  <a:cubicBezTo>
                    <a:pt x="2624" y="379"/>
                    <a:pt x="2624" y="379"/>
                    <a:pt x="2624" y="379"/>
                  </a:cubicBezTo>
                  <a:cubicBezTo>
                    <a:pt x="2634" y="379"/>
                    <a:pt x="2634" y="379"/>
                    <a:pt x="2634" y="379"/>
                  </a:cubicBezTo>
                  <a:cubicBezTo>
                    <a:pt x="2655" y="378"/>
                    <a:pt x="2655" y="378"/>
                    <a:pt x="2655" y="378"/>
                  </a:cubicBezTo>
                  <a:cubicBezTo>
                    <a:pt x="2661" y="377"/>
                    <a:pt x="2668" y="376"/>
                    <a:pt x="2675" y="376"/>
                  </a:cubicBezTo>
                  <a:cubicBezTo>
                    <a:pt x="2688" y="374"/>
                    <a:pt x="2702" y="372"/>
                    <a:pt x="2715" y="370"/>
                  </a:cubicBezTo>
                  <a:cubicBezTo>
                    <a:pt x="2722" y="369"/>
                    <a:pt x="2728" y="367"/>
                    <a:pt x="2735" y="366"/>
                  </a:cubicBezTo>
                  <a:cubicBezTo>
                    <a:pt x="2741" y="364"/>
                    <a:pt x="2748" y="363"/>
                    <a:pt x="2754" y="361"/>
                  </a:cubicBezTo>
                  <a:cubicBezTo>
                    <a:pt x="2774" y="356"/>
                    <a:pt x="2774" y="356"/>
                    <a:pt x="2774" y="356"/>
                  </a:cubicBezTo>
                  <a:cubicBezTo>
                    <a:pt x="2794" y="351"/>
                    <a:pt x="2794" y="351"/>
                    <a:pt x="2794" y="351"/>
                  </a:cubicBezTo>
                  <a:cubicBezTo>
                    <a:pt x="2819" y="343"/>
                    <a:pt x="2845" y="334"/>
                    <a:pt x="2870" y="324"/>
                  </a:cubicBezTo>
                  <a:cubicBezTo>
                    <a:pt x="2920" y="303"/>
                    <a:pt x="2969" y="279"/>
                    <a:pt x="3016" y="253"/>
                  </a:cubicBezTo>
                  <a:cubicBezTo>
                    <a:pt x="3040" y="241"/>
                    <a:pt x="3064" y="227"/>
                    <a:pt x="3087" y="213"/>
                  </a:cubicBezTo>
                  <a:cubicBezTo>
                    <a:pt x="3110" y="200"/>
                    <a:pt x="3133" y="185"/>
                    <a:pt x="3156" y="171"/>
                  </a:cubicBezTo>
                  <a:cubicBezTo>
                    <a:pt x="3202" y="142"/>
                    <a:pt x="3248" y="114"/>
                    <a:pt x="3298" y="92"/>
                  </a:cubicBezTo>
                  <a:cubicBezTo>
                    <a:pt x="3323" y="81"/>
                    <a:pt x="3348" y="71"/>
                    <a:pt x="3374" y="64"/>
                  </a:cubicBezTo>
                  <a:cubicBezTo>
                    <a:pt x="3401" y="57"/>
                    <a:pt x="3428" y="53"/>
                    <a:pt x="3455" y="50"/>
                  </a:cubicBezTo>
                  <a:cubicBezTo>
                    <a:pt x="3509" y="45"/>
                    <a:pt x="3563" y="48"/>
                    <a:pt x="3617" y="55"/>
                  </a:cubicBezTo>
                  <a:cubicBezTo>
                    <a:pt x="3671" y="63"/>
                    <a:pt x="3724" y="75"/>
                    <a:pt x="3776" y="88"/>
                  </a:cubicBezTo>
                  <a:cubicBezTo>
                    <a:pt x="3829" y="102"/>
                    <a:pt x="3880" y="120"/>
                    <a:pt x="3929" y="143"/>
                  </a:cubicBezTo>
                  <a:cubicBezTo>
                    <a:pt x="3941" y="149"/>
                    <a:pt x="3953" y="155"/>
                    <a:pt x="3965" y="161"/>
                  </a:cubicBezTo>
                  <a:cubicBezTo>
                    <a:pt x="4001" y="180"/>
                    <a:pt x="4001" y="180"/>
                    <a:pt x="4001" y="180"/>
                  </a:cubicBezTo>
                  <a:cubicBezTo>
                    <a:pt x="4025" y="193"/>
                    <a:pt x="4049" y="205"/>
                    <a:pt x="4073" y="217"/>
                  </a:cubicBezTo>
                  <a:cubicBezTo>
                    <a:pt x="4098" y="230"/>
                    <a:pt x="4122" y="242"/>
                    <a:pt x="4146" y="253"/>
                  </a:cubicBezTo>
                  <a:cubicBezTo>
                    <a:pt x="4171" y="265"/>
                    <a:pt x="4196" y="276"/>
                    <a:pt x="4221" y="286"/>
                  </a:cubicBezTo>
                  <a:cubicBezTo>
                    <a:pt x="4270" y="307"/>
                    <a:pt x="4321" y="326"/>
                    <a:pt x="4373" y="343"/>
                  </a:cubicBezTo>
                  <a:cubicBezTo>
                    <a:pt x="4424" y="359"/>
                    <a:pt x="4477" y="372"/>
                    <a:pt x="4530" y="382"/>
                  </a:cubicBezTo>
                  <a:cubicBezTo>
                    <a:pt x="4637" y="401"/>
                    <a:pt x="4746" y="407"/>
                    <a:pt x="4854" y="390"/>
                  </a:cubicBezTo>
                  <a:cubicBezTo>
                    <a:pt x="4746" y="407"/>
                    <a:pt x="4637" y="402"/>
                    <a:pt x="4530" y="383"/>
                  </a:cubicBezTo>
                  <a:cubicBezTo>
                    <a:pt x="4477" y="373"/>
                    <a:pt x="4424" y="360"/>
                    <a:pt x="4372" y="344"/>
                  </a:cubicBezTo>
                  <a:cubicBezTo>
                    <a:pt x="4321" y="328"/>
                    <a:pt x="4270" y="309"/>
                    <a:pt x="4220" y="288"/>
                  </a:cubicBezTo>
                  <a:cubicBezTo>
                    <a:pt x="4195" y="277"/>
                    <a:pt x="4170" y="267"/>
                    <a:pt x="4145" y="255"/>
                  </a:cubicBezTo>
                  <a:cubicBezTo>
                    <a:pt x="4121" y="244"/>
                    <a:pt x="4097" y="232"/>
                    <a:pt x="4072" y="219"/>
                  </a:cubicBezTo>
                  <a:cubicBezTo>
                    <a:pt x="4048" y="207"/>
                    <a:pt x="4024" y="195"/>
                    <a:pt x="4000" y="182"/>
                  </a:cubicBezTo>
                  <a:cubicBezTo>
                    <a:pt x="3964" y="163"/>
                    <a:pt x="3964" y="163"/>
                    <a:pt x="3964" y="163"/>
                  </a:cubicBezTo>
                  <a:cubicBezTo>
                    <a:pt x="3952" y="157"/>
                    <a:pt x="3940" y="151"/>
                    <a:pt x="3928" y="145"/>
                  </a:cubicBezTo>
                  <a:cubicBezTo>
                    <a:pt x="3879" y="122"/>
                    <a:pt x="3828" y="104"/>
                    <a:pt x="3775" y="91"/>
                  </a:cubicBezTo>
                  <a:cubicBezTo>
                    <a:pt x="3723" y="77"/>
                    <a:pt x="3670" y="65"/>
                    <a:pt x="3617" y="58"/>
                  </a:cubicBezTo>
                  <a:cubicBezTo>
                    <a:pt x="3563" y="50"/>
                    <a:pt x="3509" y="48"/>
                    <a:pt x="3455" y="53"/>
                  </a:cubicBezTo>
                  <a:cubicBezTo>
                    <a:pt x="3428" y="56"/>
                    <a:pt x="3401" y="60"/>
                    <a:pt x="3375" y="67"/>
                  </a:cubicBezTo>
                  <a:cubicBezTo>
                    <a:pt x="3349" y="74"/>
                    <a:pt x="3324" y="83"/>
                    <a:pt x="3299" y="94"/>
                  </a:cubicBezTo>
                  <a:cubicBezTo>
                    <a:pt x="3250" y="116"/>
                    <a:pt x="3203" y="145"/>
                    <a:pt x="3158" y="173"/>
                  </a:cubicBezTo>
                  <a:cubicBezTo>
                    <a:pt x="3135" y="188"/>
                    <a:pt x="3112" y="202"/>
                    <a:pt x="3089" y="216"/>
                  </a:cubicBezTo>
                  <a:cubicBezTo>
                    <a:pt x="3065" y="230"/>
                    <a:pt x="3042" y="244"/>
                    <a:pt x="3018" y="256"/>
                  </a:cubicBezTo>
                  <a:cubicBezTo>
                    <a:pt x="2970" y="282"/>
                    <a:pt x="2922" y="307"/>
                    <a:pt x="2871" y="327"/>
                  </a:cubicBezTo>
                  <a:cubicBezTo>
                    <a:pt x="2821" y="347"/>
                    <a:pt x="2769" y="364"/>
                    <a:pt x="2716" y="373"/>
                  </a:cubicBezTo>
                  <a:cubicBezTo>
                    <a:pt x="2702" y="376"/>
                    <a:pt x="2689" y="378"/>
                    <a:pt x="2675" y="379"/>
                  </a:cubicBezTo>
                  <a:cubicBezTo>
                    <a:pt x="2668" y="380"/>
                    <a:pt x="2662" y="381"/>
                    <a:pt x="2655" y="381"/>
                  </a:cubicBezTo>
                  <a:cubicBezTo>
                    <a:pt x="2635" y="383"/>
                    <a:pt x="2635" y="383"/>
                    <a:pt x="2635" y="383"/>
                  </a:cubicBezTo>
                  <a:cubicBezTo>
                    <a:pt x="2624" y="383"/>
                    <a:pt x="2624" y="383"/>
                    <a:pt x="2624" y="383"/>
                  </a:cubicBezTo>
                  <a:cubicBezTo>
                    <a:pt x="2614" y="383"/>
                    <a:pt x="2614" y="383"/>
                    <a:pt x="2614" y="383"/>
                  </a:cubicBezTo>
                  <a:cubicBezTo>
                    <a:pt x="2594" y="384"/>
                    <a:pt x="2594" y="384"/>
                    <a:pt x="2594" y="384"/>
                  </a:cubicBezTo>
                  <a:cubicBezTo>
                    <a:pt x="2587" y="383"/>
                    <a:pt x="2580" y="383"/>
                    <a:pt x="2574" y="383"/>
                  </a:cubicBezTo>
                  <a:cubicBezTo>
                    <a:pt x="2567" y="382"/>
                    <a:pt x="2560" y="382"/>
                    <a:pt x="2553" y="381"/>
                  </a:cubicBezTo>
                  <a:cubicBezTo>
                    <a:pt x="2533" y="380"/>
                    <a:pt x="2533" y="380"/>
                    <a:pt x="2533" y="380"/>
                  </a:cubicBezTo>
                  <a:cubicBezTo>
                    <a:pt x="2526" y="379"/>
                    <a:pt x="2519" y="378"/>
                    <a:pt x="2513" y="377"/>
                  </a:cubicBezTo>
                  <a:cubicBezTo>
                    <a:pt x="2499" y="375"/>
                    <a:pt x="2486" y="372"/>
                    <a:pt x="2473" y="370"/>
                  </a:cubicBezTo>
                  <a:cubicBezTo>
                    <a:pt x="2446" y="363"/>
                    <a:pt x="2420" y="356"/>
                    <a:pt x="2395" y="346"/>
                  </a:cubicBezTo>
                  <a:cubicBezTo>
                    <a:pt x="2344" y="327"/>
                    <a:pt x="2297" y="298"/>
                    <a:pt x="2255" y="264"/>
                  </a:cubicBezTo>
                  <a:cubicBezTo>
                    <a:pt x="2213" y="229"/>
                    <a:pt x="2174" y="191"/>
                    <a:pt x="2135" y="153"/>
                  </a:cubicBezTo>
                  <a:cubicBezTo>
                    <a:pt x="2116" y="134"/>
                    <a:pt x="2097" y="115"/>
                    <a:pt x="2077" y="97"/>
                  </a:cubicBezTo>
                  <a:cubicBezTo>
                    <a:pt x="2058" y="78"/>
                    <a:pt x="2038" y="60"/>
                    <a:pt x="2015" y="45"/>
                  </a:cubicBezTo>
                  <a:cubicBezTo>
                    <a:pt x="2004" y="37"/>
                    <a:pt x="1993" y="30"/>
                    <a:pt x="1981" y="24"/>
                  </a:cubicBezTo>
                  <a:cubicBezTo>
                    <a:pt x="1968" y="19"/>
                    <a:pt x="1956" y="14"/>
                    <a:pt x="1943" y="11"/>
                  </a:cubicBezTo>
                  <a:cubicBezTo>
                    <a:pt x="1917" y="5"/>
                    <a:pt x="1889" y="3"/>
                    <a:pt x="1862" y="5"/>
                  </a:cubicBezTo>
                  <a:cubicBezTo>
                    <a:pt x="1836" y="6"/>
                    <a:pt x="1809" y="11"/>
                    <a:pt x="1783" y="19"/>
                  </a:cubicBezTo>
                  <a:cubicBezTo>
                    <a:pt x="1757" y="25"/>
                    <a:pt x="1731" y="34"/>
                    <a:pt x="1706" y="44"/>
                  </a:cubicBezTo>
                  <a:cubicBezTo>
                    <a:pt x="1656" y="65"/>
                    <a:pt x="1608" y="91"/>
                    <a:pt x="1562" y="118"/>
                  </a:cubicBezTo>
                  <a:cubicBezTo>
                    <a:pt x="1492" y="159"/>
                    <a:pt x="1492" y="159"/>
                    <a:pt x="1492" y="159"/>
                  </a:cubicBezTo>
                  <a:cubicBezTo>
                    <a:pt x="1468" y="173"/>
                    <a:pt x="1445" y="187"/>
                    <a:pt x="1421" y="199"/>
                  </a:cubicBezTo>
                  <a:cubicBezTo>
                    <a:pt x="1373" y="224"/>
                    <a:pt x="1324" y="247"/>
                    <a:pt x="1273" y="268"/>
                  </a:cubicBezTo>
                  <a:cubicBezTo>
                    <a:pt x="1173" y="308"/>
                    <a:pt x="1070" y="341"/>
                    <a:pt x="965" y="370"/>
                  </a:cubicBezTo>
                  <a:cubicBezTo>
                    <a:pt x="860" y="398"/>
                    <a:pt x="755" y="421"/>
                    <a:pt x="648" y="439"/>
                  </a:cubicBezTo>
                  <a:cubicBezTo>
                    <a:pt x="434" y="474"/>
                    <a:pt x="216" y="488"/>
                    <a:pt x="0" y="4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8" name="Freeform 42">
              <a:extLst>
                <a:ext uri="{FF2B5EF4-FFF2-40B4-BE49-F238E27FC236}">
                  <a16:creationId xmlns:a16="http://schemas.microsoft.com/office/drawing/2014/main" id="{B981DB3B-9603-46AE-BF6B-DD4BE5E80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9463" y="2689225"/>
              <a:ext cx="12122150" cy="1084263"/>
            </a:xfrm>
            <a:custGeom>
              <a:avLst/>
              <a:gdLst>
                <a:gd name="T0" fmla="*/ 322 w 4853"/>
                <a:gd name="T1" fmla="*/ 425 h 433"/>
                <a:gd name="T2" fmla="*/ 959 w 4853"/>
                <a:gd name="T3" fmla="*/ 328 h 433"/>
                <a:gd name="T4" fmla="*/ 998 w 4853"/>
                <a:gd name="T5" fmla="*/ 319 h 433"/>
                <a:gd name="T6" fmla="*/ 1115 w 4853"/>
                <a:gd name="T7" fmla="*/ 288 h 433"/>
                <a:gd name="T8" fmla="*/ 1418 w 4853"/>
                <a:gd name="T9" fmla="*/ 180 h 433"/>
                <a:gd name="T10" fmla="*/ 1712 w 4853"/>
                <a:gd name="T11" fmla="*/ 48 h 433"/>
                <a:gd name="T12" fmla="*/ 1872 w 4853"/>
                <a:gd name="T13" fmla="*/ 23 h 433"/>
                <a:gd name="T14" fmla="*/ 1951 w 4853"/>
                <a:gd name="T15" fmla="*/ 39 h 433"/>
                <a:gd name="T16" fmla="*/ 2021 w 4853"/>
                <a:gd name="T17" fmla="*/ 80 h 433"/>
                <a:gd name="T18" fmla="*/ 2145 w 4853"/>
                <a:gd name="T19" fmla="*/ 182 h 433"/>
                <a:gd name="T20" fmla="*/ 2284 w 4853"/>
                <a:gd name="T21" fmla="*/ 283 h 433"/>
                <a:gd name="T22" fmla="*/ 2310 w 4853"/>
                <a:gd name="T23" fmla="*/ 297 h 433"/>
                <a:gd name="T24" fmla="*/ 2338 w 4853"/>
                <a:gd name="T25" fmla="*/ 309 h 433"/>
                <a:gd name="T26" fmla="*/ 2366 w 4853"/>
                <a:gd name="T27" fmla="*/ 320 h 433"/>
                <a:gd name="T28" fmla="*/ 2404 w 4853"/>
                <a:gd name="T29" fmla="*/ 331 h 433"/>
                <a:gd name="T30" fmla="*/ 2583 w 4853"/>
                <a:gd name="T31" fmla="*/ 351 h 433"/>
                <a:gd name="T32" fmla="*/ 2624 w 4853"/>
                <a:gd name="T33" fmla="*/ 348 h 433"/>
                <a:gd name="T34" fmla="*/ 2644 w 4853"/>
                <a:gd name="T35" fmla="*/ 346 h 433"/>
                <a:gd name="T36" fmla="*/ 2683 w 4853"/>
                <a:gd name="T37" fmla="*/ 339 h 433"/>
                <a:gd name="T38" fmla="*/ 2722 w 4853"/>
                <a:gd name="T39" fmla="*/ 330 h 433"/>
                <a:gd name="T40" fmla="*/ 2892 w 4853"/>
                <a:gd name="T41" fmla="*/ 267 h 433"/>
                <a:gd name="T42" fmla="*/ 3172 w 4853"/>
                <a:gd name="T43" fmla="*/ 107 h 433"/>
                <a:gd name="T44" fmla="*/ 3474 w 4853"/>
                <a:gd name="T45" fmla="*/ 3 h 433"/>
                <a:gd name="T46" fmla="*/ 3793 w 4853"/>
                <a:gd name="T47" fmla="*/ 46 h 433"/>
                <a:gd name="T48" fmla="*/ 4083 w 4853"/>
                <a:gd name="T49" fmla="*/ 185 h 433"/>
                <a:gd name="T50" fmla="*/ 4227 w 4853"/>
                <a:gd name="T51" fmla="*/ 257 h 433"/>
                <a:gd name="T52" fmla="*/ 4532 w 4853"/>
                <a:gd name="T53" fmla="*/ 359 h 433"/>
                <a:gd name="T54" fmla="*/ 4532 w 4853"/>
                <a:gd name="T55" fmla="*/ 360 h 433"/>
                <a:gd name="T56" fmla="*/ 4226 w 4853"/>
                <a:gd name="T57" fmla="*/ 259 h 433"/>
                <a:gd name="T58" fmla="*/ 4082 w 4853"/>
                <a:gd name="T59" fmla="*/ 187 h 433"/>
                <a:gd name="T60" fmla="*/ 3792 w 4853"/>
                <a:gd name="T61" fmla="*/ 48 h 433"/>
                <a:gd name="T62" fmla="*/ 3474 w 4853"/>
                <a:gd name="T63" fmla="*/ 6 h 433"/>
                <a:gd name="T64" fmla="*/ 3173 w 4853"/>
                <a:gd name="T65" fmla="*/ 110 h 433"/>
                <a:gd name="T66" fmla="*/ 2893 w 4853"/>
                <a:gd name="T67" fmla="*/ 270 h 433"/>
                <a:gd name="T68" fmla="*/ 2723 w 4853"/>
                <a:gd name="T69" fmla="*/ 334 h 433"/>
                <a:gd name="T70" fmla="*/ 2684 w 4853"/>
                <a:gd name="T71" fmla="*/ 343 h 433"/>
                <a:gd name="T72" fmla="*/ 2644 w 4853"/>
                <a:gd name="T73" fmla="*/ 349 h 433"/>
                <a:gd name="T74" fmla="*/ 2624 w 4853"/>
                <a:gd name="T75" fmla="*/ 352 h 433"/>
                <a:gd name="T76" fmla="*/ 2584 w 4853"/>
                <a:gd name="T77" fmla="*/ 355 h 433"/>
                <a:gd name="T78" fmla="*/ 2403 w 4853"/>
                <a:gd name="T79" fmla="*/ 335 h 433"/>
                <a:gd name="T80" fmla="*/ 2365 w 4853"/>
                <a:gd name="T81" fmla="*/ 323 h 433"/>
                <a:gd name="T82" fmla="*/ 2336 w 4853"/>
                <a:gd name="T83" fmla="*/ 313 h 433"/>
                <a:gd name="T84" fmla="*/ 2309 w 4853"/>
                <a:gd name="T85" fmla="*/ 300 h 433"/>
                <a:gd name="T86" fmla="*/ 2282 w 4853"/>
                <a:gd name="T87" fmla="*/ 286 h 433"/>
                <a:gd name="T88" fmla="*/ 2143 w 4853"/>
                <a:gd name="T89" fmla="*/ 185 h 433"/>
                <a:gd name="T90" fmla="*/ 2019 w 4853"/>
                <a:gd name="T91" fmla="*/ 83 h 433"/>
                <a:gd name="T92" fmla="*/ 1949 w 4853"/>
                <a:gd name="T93" fmla="*/ 43 h 433"/>
                <a:gd name="T94" fmla="*/ 1871 w 4853"/>
                <a:gd name="T95" fmla="*/ 26 h 433"/>
                <a:gd name="T96" fmla="*/ 1713 w 4853"/>
                <a:gd name="T97" fmla="*/ 51 h 433"/>
                <a:gd name="T98" fmla="*/ 1420 w 4853"/>
                <a:gd name="T99" fmla="*/ 183 h 433"/>
                <a:gd name="T100" fmla="*/ 1116 w 4853"/>
                <a:gd name="T101" fmla="*/ 290 h 433"/>
                <a:gd name="T102" fmla="*/ 999 w 4853"/>
                <a:gd name="T103" fmla="*/ 321 h 433"/>
                <a:gd name="T104" fmla="*/ 959 w 4853"/>
                <a:gd name="T105" fmla="*/ 330 h 433"/>
                <a:gd name="T106" fmla="*/ 322 w 4853"/>
                <a:gd name="T107" fmla="*/ 426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853" h="433">
                  <a:moveTo>
                    <a:pt x="0" y="427"/>
                  </a:moveTo>
                  <a:cubicBezTo>
                    <a:pt x="107" y="432"/>
                    <a:pt x="215" y="431"/>
                    <a:pt x="322" y="425"/>
                  </a:cubicBezTo>
                  <a:cubicBezTo>
                    <a:pt x="429" y="418"/>
                    <a:pt x="536" y="406"/>
                    <a:pt x="643" y="390"/>
                  </a:cubicBezTo>
                  <a:cubicBezTo>
                    <a:pt x="749" y="374"/>
                    <a:pt x="854" y="353"/>
                    <a:pt x="959" y="328"/>
                  </a:cubicBezTo>
                  <a:cubicBezTo>
                    <a:pt x="979" y="324"/>
                    <a:pt x="979" y="324"/>
                    <a:pt x="979" y="324"/>
                  </a:cubicBezTo>
                  <a:cubicBezTo>
                    <a:pt x="998" y="319"/>
                    <a:pt x="998" y="319"/>
                    <a:pt x="998" y="319"/>
                  </a:cubicBezTo>
                  <a:cubicBezTo>
                    <a:pt x="1037" y="309"/>
                    <a:pt x="1037" y="309"/>
                    <a:pt x="1037" y="309"/>
                  </a:cubicBezTo>
                  <a:cubicBezTo>
                    <a:pt x="1063" y="302"/>
                    <a:pt x="1089" y="295"/>
                    <a:pt x="1115" y="288"/>
                  </a:cubicBezTo>
                  <a:cubicBezTo>
                    <a:pt x="1167" y="273"/>
                    <a:pt x="1218" y="258"/>
                    <a:pt x="1269" y="240"/>
                  </a:cubicBezTo>
                  <a:cubicBezTo>
                    <a:pt x="1320" y="222"/>
                    <a:pt x="1370" y="203"/>
                    <a:pt x="1418" y="180"/>
                  </a:cubicBezTo>
                  <a:cubicBezTo>
                    <a:pt x="1467" y="157"/>
                    <a:pt x="1515" y="133"/>
                    <a:pt x="1563" y="109"/>
                  </a:cubicBezTo>
                  <a:cubicBezTo>
                    <a:pt x="1611" y="85"/>
                    <a:pt x="1661" y="64"/>
                    <a:pt x="1712" y="48"/>
                  </a:cubicBezTo>
                  <a:cubicBezTo>
                    <a:pt x="1738" y="40"/>
                    <a:pt x="1764" y="33"/>
                    <a:pt x="1791" y="28"/>
                  </a:cubicBezTo>
                  <a:cubicBezTo>
                    <a:pt x="1817" y="24"/>
                    <a:pt x="1845" y="22"/>
                    <a:pt x="1872" y="23"/>
                  </a:cubicBezTo>
                  <a:cubicBezTo>
                    <a:pt x="1885" y="24"/>
                    <a:pt x="1899" y="25"/>
                    <a:pt x="1912" y="28"/>
                  </a:cubicBezTo>
                  <a:cubicBezTo>
                    <a:pt x="1925" y="31"/>
                    <a:pt x="1938" y="34"/>
                    <a:pt x="1951" y="39"/>
                  </a:cubicBezTo>
                  <a:cubicBezTo>
                    <a:pt x="1963" y="44"/>
                    <a:pt x="1976" y="50"/>
                    <a:pt x="1987" y="57"/>
                  </a:cubicBezTo>
                  <a:cubicBezTo>
                    <a:pt x="1999" y="64"/>
                    <a:pt x="2010" y="72"/>
                    <a:pt x="2021" y="80"/>
                  </a:cubicBezTo>
                  <a:cubicBezTo>
                    <a:pt x="2043" y="96"/>
                    <a:pt x="2063" y="113"/>
                    <a:pt x="2084" y="131"/>
                  </a:cubicBezTo>
                  <a:cubicBezTo>
                    <a:pt x="2104" y="148"/>
                    <a:pt x="2125" y="165"/>
                    <a:pt x="2145" y="182"/>
                  </a:cubicBezTo>
                  <a:cubicBezTo>
                    <a:pt x="2187" y="217"/>
                    <a:pt x="2229" y="250"/>
                    <a:pt x="2275" y="277"/>
                  </a:cubicBezTo>
                  <a:cubicBezTo>
                    <a:pt x="2284" y="283"/>
                    <a:pt x="2284" y="283"/>
                    <a:pt x="2284" y="283"/>
                  </a:cubicBezTo>
                  <a:cubicBezTo>
                    <a:pt x="2287" y="284"/>
                    <a:pt x="2289" y="286"/>
                    <a:pt x="2292" y="288"/>
                  </a:cubicBezTo>
                  <a:cubicBezTo>
                    <a:pt x="2310" y="297"/>
                    <a:pt x="2310" y="297"/>
                    <a:pt x="2310" y="297"/>
                  </a:cubicBezTo>
                  <a:cubicBezTo>
                    <a:pt x="2316" y="300"/>
                    <a:pt x="2322" y="302"/>
                    <a:pt x="2329" y="305"/>
                  </a:cubicBezTo>
                  <a:cubicBezTo>
                    <a:pt x="2338" y="309"/>
                    <a:pt x="2338" y="309"/>
                    <a:pt x="2338" y="309"/>
                  </a:cubicBezTo>
                  <a:cubicBezTo>
                    <a:pt x="2341" y="310"/>
                    <a:pt x="2344" y="311"/>
                    <a:pt x="2347" y="313"/>
                  </a:cubicBezTo>
                  <a:cubicBezTo>
                    <a:pt x="2366" y="320"/>
                    <a:pt x="2366" y="320"/>
                    <a:pt x="2366" y="320"/>
                  </a:cubicBezTo>
                  <a:cubicBezTo>
                    <a:pt x="2385" y="326"/>
                    <a:pt x="2385" y="326"/>
                    <a:pt x="2385" y="326"/>
                  </a:cubicBezTo>
                  <a:cubicBezTo>
                    <a:pt x="2391" y="328"/>
                    <a:pt x="2398" y="330"/>
                    <a:pt x="2404" y="331"/>
                  </a:cubicBezTo>
                  <a:cubicBezTo>
                    <a:pt x="2411" y="333"/>
                    <a:pt x="2417" y="335"/>
                    <a:pt x="2424" y="336"/>
                  </a:cubicBezTo>
                  <a:cubicBezTo>
                    <a:pt x="2476" y="348"/>
                    <a:pt x="2530" y="353"/>
                    <a:pt x="2583" y="351"/>
                  </a:cubicBezTo>
                  <a:cubicBezTo>
                    <a:pt x="2590" y="350"/>
                    <a:pt x="2597" y="350"/>
                    <a:pt x="2604" y="350"/>
                  </a:cubicBezTo>
                  <a:cubicBezTo>
                    <a:pt x="2624" y="348"/>
                    <a:pt x="2624" y="348"/>
                    <a:pt x="2624" y="348"/>
                  </a:cubicBezTo>
                  <a:cubicBezTo>
                    <a:pt x="2634" y="347"/>
                    <a:pt x="2634" y="347"/>
                    <a:pt x="2634" y="347"/>
                  </a:cubicBezTo>
                  <a:cubicBezTo>
                    <a:pt x="2644" y="346"/>
                    <a:pt x="2644" y="346"/>
                    <a:pt x="2644" y="346"/>
                  </a:cubicBezTo>
                  <a:cubicBezTo>
                    <a:pt x="2663" y="343"/>
                    <a:pt x="2663" y="343"/>
                    <a:pt x="2663" y="343"/>
                  </a:cubicBezTo>
                  <a:cubicBezTo>
                    <a:pt x="2670" y="342"/>
                    <a:pt x="2677" y="340"/>
                    <a:pt x="2683" y="339"/>
                  </a:cubicBezTo>
                  <a:cubicBezTo>
                    <a:pt x="2690" y="338"/>
                    <a:pt x="2696" y="337"/>
                    <a:pt x="2703" y="335"/>
                  </a:cubicBezTo>
                  <a:cubicBezTo>
                    <a:pt x="2722" y="330"/>
                    <a:pt x="2722" y="330"/>
                    <a:pt x="2722" y="330"/>
                  </a:cubicBezTo>
                  <a:cubicBezTo>
                    <a:pt x="2729" y="329"/>
                    <a:pt x="2735" y="327"/>
                    <a:pt x="2742" y="325"/>
                  </a:cubicBezTo>
                  <a:cubicBezTo>
                    <a:pt x="2793" y="310"/>
                    <a:pt x="2843" y="290"/>
                    <a:pt x="2892" y="267"/>
                  </a:cubicBezTo>
                  <a:cubicBezTo>
                    <a:pt x="2940" y="244"/>
                    <a:pt x="2987" y="218"/>
                    <a:pt x="3034" y="191"/>
                  </a:cubicBezTo>
                  <a:cubicBezTo>
                    <a:pt x="3081" y="164"/>
                    <a:pt x="3126" y="135"/>
                    <a:pt x="3172" y="107"/>
                  </a:cubicBezTo>
                  <a:cubicBezTo>
                    <a:pt x="3218" y="80"/>
                    <a:pt x="3265" y="54"/>
                    <a:pt x="3316" y="35"/>
                  </a:cubicBezTo>
                  <a:cubicBezTo>
                    <a:pt x="3367" y="16"/>
                    <a:pt x="3420" y="6"/>
                    <a:pt x="3474" y="3"/>
                  </a:cubicBezTo>
                  <a:cubicBezTo>
                    <a:pt x="3528" y="0"/>
                    <a:pt x="3582" y="4"/>
                    <a:pt x="3635" y="12"/>
                  </a:cubicBezTo>
                  <a:cubicBezTo>
                    <a:pt x="3688" y="20"/>
                    <a:pt x="3741" y="31"/>
                    <a:pt x="3793" y="46"/>
                  </a:cubicBezTo>
                  <a:cubicBezTo>
                    <a:pt x="3844" y="61"/>
                    <a:pt x="3895" y="80"/>
                    <a:pt x="3942" y="106"/>
                  </a:cubicBezTo>
                  <a:cubicBezTo>
                    <a:pt x="3989" y="132"/>
                    <a:pt x="4036" y="159"/>
                    <a:pt x="4083" y="185"/>
                  </a:cubicBezTo>
                  <a:cubicBezTo>
                    <a:pt x="4107" y="198"/>
                    <a:pt x="4130" y="210"/>
                    <a:pt x="4154" y="222"/>
                  </a:cubicBezTo>
                  <a:cubicBezTo>
                    <a:pt x="4178" y="234"/>
                    <a:pt x="4203" y="246"/>
                    <a:pt x="4227" y="257"/>
                  </a:cubicBezTo>
                  <a:cubicBezTo>
                    <a:pt x="4276" y="279"/>
                    <a:pt x="4326" y="300"/>
                    <a:pt x="4376" y="317"/>
                  </a:cubicBezTo>
                  <a:cubicBezTo>
                    <a:pt x="4427" y="334"/>
                    <a:pt x="4479" y="348"/>
                    <a:pt x="4532" y="359"/>
                  </a:cubicBezTo>
                  <a:cubicBezTo>
                    <a:pt x="4637" y="379"/>
                    <a:pt x="4746" y="385"/>
                    <a:pt x="4853" y="368"/>
                  </a:cubicBezTo>
                  <a:cubicBezTo>
                    <a:pt x="4747" y="385"/>
                    <a:pt x="4637" y="380"/>
                    <a:pt x="4532" y="360"/>
                  </a:cubicBezTo>
                  <a:cubicBezTo>
                    <a:pt x="4479" y="349"/>
                    <a:pt x="4427" y="336"/>
                    <a:pt x="4376" y="318"/>
                  </a:cubicBezTo>
                  <a:cubicBezTo>
                    <a:pt x="4325" y="301"/>
                    <a:pt x="4275" y="281"/>
                    <a:pt x="4226" y="259"/>
                  </a:cubicBezTo>
                  <a:cubicBezTo>
                    <a:pt x="4202" y="248"/>
                    <a:pt x="4177" y="236"/>
                    <a:pt x="4153" y="224"/>
                  </a:cubicBezTo>
                  <a:cubicBezTo>
                    <a:pt x="4129" y="212"/>
                    <a:pt x="4105" y="200"/>
                    <a:pt x="4082" y="187"/>
                  </a:cubicBezTo>
                  <a:cubicBezTo>
                    <a:pt x="4035" y="161"/>
                    <a:pt x="3988" y="134"/>
                    <a:pt x="3941" y="108"/>
                  </a:cubicBezTo>
                  <a:cubicBezTo>
                    <a:pt x="3894" y="83"/>
                    <a:pt x="3843" y="63"/>
                    <a:pt x="3792" y="48"/>
                  </a:cubicBezTo>
                  <a:cubicBezTo>
                    <a:pt x="3740" y="34"/>
                    <a:pt x="3688" y="22"/>
                    <a:pt x="3634" y="14"/>
                  </a:cubicBezTo>
                  <a:cubicBezTo>
                    <a:pt x="3581" y="7"/>
                    <a:pt x="3528" y="3"/>
                    <a:pt x="3474" y="6"/>
                  </a:cubicBezTo>
                  <a:cubicBezTo>
                    <a:pt x="3420" y="9"/>
                    <a:pt x="3367" y="19"/>
                    <a:pt x="3317" y="38"/>
                  </a:cubicBezTo>
                  <a:cubicBezTo>
                    <a:pt x="3267" y="57"/>
                    <a:pt x="3219" y="82"/>
                    <a:pt x="3173" y="110"/>
                  </a:cubicBezTo>
                  <a:cubicBezTo>
                    <a:pt x="3127" y="138"/>
                    <a:pt x="3082" y="167"/>
                    <a:pt x="3036" y="194"/>
                  </a:cubicBezTo>
                  <a:cubicBezTo>
                    <a:pt x="2989" y="221"/>
                    <a:pt x="2942" y="247"/>
                    <a:pt x="2893" y="270"/>
                  </a:cubicBezTo>
                  <a:cubicBezTo>
                    <a:pt x="2845" y="293"/>
                    <a:pt x="2795" y="313"/>
                    <a:pt x="2743" y="329"/>
                  </a:cubicBezTo>
                  <a:cubicBezTo>
                    <a:pt x="2736" y="330"/>
                    <a:pt x="2730" y="332"/>
                    <a:pt x="2723" y="334"/>
                  </a:cubicBezTo>
                  <a:cubicBezTo>
                    <a:pt x="2704" y="339"/>
                    <a:pt x="2704" y="339"/>
                    <a:pt x="2704" y="339"/>
                  </a:cubicBezTo>
                  <a:cubicBezTo>
                    <a:pt x="2697" y="340"/>
                    <a:pt x="2691" y="342"/>
                    <a:pt x="2684" y="343"/>
                  </a:cubicBezTo>
                  <a:cubicBezTo>
                    <a:pt x="2677" y="344"/>
                    <a:pt x="2671" y="345"/>
                    <a:pt x="2664" y="347"/>
                  </a:cubicBezTo>
                  <a:cubicBezTo>
                    <a:pt x="2644" y="349"/>
                    <a:pt x="2644" y="349"/>
                    <a:pt x="2644" y="349"/>
                  </a:cubicBezTo>
                  <a:cubicBezTo>
                    <a:pt x="2634" y="351"/>
                    <a:pt x="2634" y="351"/>
                    <a:pt x="2634" y="351"/>
                  </a:cubicBezTo>
                  <a:cubicBezTo>
                    <a:pt x="2624" y="352"/>
                    <a:pt x="2624" y="352"/>
                    <a:pt x="2624" y="352"/>
                  </a:cubicBezTo>
                  <a:cubicBezTo>
                    <a:pt x="2604" y="354"/>
                    <a:pt x="2604" y="354"/>
                    <a:pt x="2604" y="354"/>
                  </a:cubicBezTo>
                  <a:cubicBezTo>
                    <a:pt x="2597" y="354"/>
                    <a:pt x="2590" y="354"/>
                    <a:pt x="2584" y="355"/>
                  </a:cubicBezTo>
                  <a:cubicBezTo>
                    <a:pt x="2530" y="357"/>
                    <a:pt x="2476" y="352"/>
                    <a:pt x="2423" y="340"/>
                  </a:cubicBezTo>
                  <a:cubicBezTo>
                    <a:pt x="2416" y="339"/>
                    <a:pt x="2410" y="337"/>
                    <a:pt x="2403" y="335"/>
                  </a:cubicBezTo>
                  <a:cubicBezTo>
                    <a:pt x="2397" y="333"/>
                    <a:pt x="2390" y="332"/>
                    <a:pt x="2384" y="330"/>
                  </a:cubicBezTo>
                  <a:cubicBezTo>
                    <a:pt x="2365" y="323"/>
                    <a:pt x="2365" y="323"/>
                    <a:pt x="2365" y="323"/>
                  </a:cubicBezTo>
                  <a:cubicBezTo>
                    <a:pt x="2346" y="316"/>
                    <a:pt x="2346" y="316"/>
                    <a:pt x="2346" y="316"/>
                  </a:cubicBezTo>
                  <a:cubicBezTo>
                    <a:pt x="2342" y="315"/>
                    <a:pt x="2339" y="314"/>
                    <a:pt x="2336" y="313"/>
                  </a:cubicBezTo>
                  <a:cubicBezTo>
                    <a:pt x="2327" y="309"/>
                    <a:pt x="2327" y="309"/>
                    <a:pt x="2327" y="309"/>
                  </a:cubicBezTo>
                  <a:cubicBezTo>
                    <a:pt x="2321" y="306"/>
                    <a:pt x="2315" y="303"/>
                    <a:pt x="2309" y="300"/>
                  </a:cubicBezTo>
                  <a:cubicBezTo>
                    <a:pt x="2291" y="291"/>
                    <a:pt x="2291" y="291"/>
                    <a:pt x="2291" y="291"/>
                  </a:cubicBezTo>
                  <a:cubicBezTo>
                    <a:pt x="2288" y="289"/>
                    <a:pt x="2285" y="288"/>
                    <a:pt x="2282" y="286"/>
                  </a:cubicBezTo>
                  <a:cubicBezTo>
                    <a:pt x="2273" y="281"/>
                    <a:pt x="2273" y="281"/>
                    <a:pt x="2273" y="281"/>
                  </a:cubicBezTo>
                  <a:cubicBezTo>
                    <a:pt x="2227" y="253"/>
                    <a:pt x="2184" y="219"/>
                    <a:pt x="2143" y="185"/>
                  </a:cubicBezTo>
                  <a:cubicBezTo>
                    <a:pt x="2122" y="168"/>
                    <a:pt x="2102" y="151"/>
                    <a:pt x="2081" y="133"/>
                  </a:cubicBezTo>
                  <a:cubicBezTo>
                    <a:pt x="2061" y="116"/>
                    <a:pt x="2040" y="99"/>
                    <a:pt x="2019" y="83"/>
                  </a:cubicBezTo>
                  <a:cubicBezTo>
                    <a:pt x="2008" y="75"/>
                    <a:pt x="1997" y="67"/>
                    <a:pt x="1985" y="60"/>
                  </a:cubicBezTo>
                  <a:cubicBezTo>
                    <a:pt x="1974" y="53"/>
                    <a:pt x="1962" y="47"/>
                    <a:pt x="1949" y="43"/>
                  </a:cubicBezTo>
                  <a:cubicBezTo>
                    <a:pt x="1937" y="38"/>
                    <a:pt x="1924" y="34"/>
                    <a:pt x="1911" y="31"/>
                  </a:cubicBezTo>
                  <a:cubicBezTo>
                    <a:pt x="1898" y="29"/>
                    <a:pt x="1885" y="27"/>
                    <a:pt x="1871" y="26"/>
                  </a:cubicBezTo>
                  <a:cubicBezTo>
                    <a:pt x="1845" y="25"/>
                    <a:pt x="1818" y="27"/>
                    <a:pt x="1791" y="32"/>
                  </a:cubicBezTo>
                  <a:cubicBezTo>
                    <a:pt x="1765" y="36"/>
                    <a:pt x="1739" y="43"/>
                    <a:pt x="1713" y="51"/>
                  </a:cubicBezTo>
                  <a:cubicBezTo>
                    <a:pt x="1662" y="67"/>
                    <a:pt x="1613" y="88"/>
                    <a:pt x="1564" y="112"/>
                  </a:cubicBezTo>
                  <a:cubicBezTo>
                    <a:pt x="1516" y="135"/>
                    <a:pt x="1468" y="159"/>
                    <a:pt x="1420" y="183"/>
                  </a:cubicBezTo>
                  <a:cubicBezTo>
                    <a:pt x="1371" y="205"/>
                    <a:pt x="1321" y="225"/>
                    <a:pt x="1270" y="242"/>
                  </a:cubicBezTo>
                  <a:cubicBezTo>
                    <a:pt x="1219" y="260"/>
                    <a:pt x="1167" y="276"/>
                    <a:pt x="1116" y="290"/>
                  </a:cubicBezTo>
                  <a:cubicBezTo>
                    <a:pt x="1090" y="297"/>
                    <a:pt x="1064" y="304"/>
                    <a:pt x="1038" y="311"/>
                  </a:cubicBezTo>
                  <a:cubicBezTo>
                    <a:pt x="999" y="321"/>
                    <a:pt x="999" y="321"/>
                    <a:pt x="999" y="321"/>
                  </a:cubicBezTo>
                  <a:cubicBezTo>
                    <a:pt x="979" y="326"/>
                    <a:pt x="979" y="326"/>
                    <a:pt x="979" y="326"/>
                  </a:cubicBezTo>
                  <a:cubicBezTo>
                    <a:pt x="959" y="330"/>
                    <a:pt x="959" y="330"/>
                    <a:pt x="959" y="330"/>
                  </a:cubicBezTo>
                  <a:cubicBezTo>
                    <a:pt x="855" y="355"/>
                    <a:pt x="749" y="376"/>
                    <a:pt x="643" y="392"/>
                  </a:cubicBezTo>
                  <a:cubicBezTo>
                    <a:pt x="536" y="408"/>
                    <a:pt x="429" y="419"/>
                    <a:pt x="322" y="426"/>
                  </a:cubicBezTo>
                  <a:cubicBezTo>
                    <a:pt x="215" y="432"/>
                    <a:pt x="107" y="433"/>
                    <a:pt x="0" y="4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9" name="Freeform 43">
              <a:extLst>
                <a:ext uri="{FF2B5EF4-FFF2-40B4-BE49-F238E27FC236}">
                  <a16:creationId xmlns:a16="http://schemas.microsoft.com/office/drawing/2014/main" id="{9E4E2C41-C6EC-4915-8170-D921D13B600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4700" y="2667000"/>
              <a:ext cx="12122150" cy="1076325"/>
            </a:xfrm>
            <a:custGeom>
              <a:avLst/>
              <a:gdLst>
                <a:gd name="T0" fmla="*/ 321 w 4853"/>
                <a:gd name="T1" fmla="*/ 420 h 430"/>
                <a:gd name="T2" fmla="*/ 956 w 4853"/>
                <a:gd name="T3" fmla="*/ 335 h 430"/>
                <a:gd name="T4" fmla="*/ 1344 w 4853"/>
                <a:gd name="T5" fmla="*/ 238 h 430"/>
                <a:gd name="T6" fmla="*/ 1401 w 4853"/>
                <a:gd name="T7" fmla="*/ 219 h 430"/>
                <a:gd name="T8" fmla="*/ 1494 w 4853"/>
                <a:gd name="T9" fmla="*/ 182 h 430"/>
                <a:gd name="T10" fmla="*/ 1721 w 4853"/>
                <a:gd name="T11" fmla="*/ 103 h 430"/>
                <a:gd name="T12" fmla="*/ 1881 w 4853"/>
                <a:gd name="T13" fmla="*/ 94 h 430"/>
                <a:gd name="T14" fmla="*/ 1957 w 4853"/>
                <a:gd name="T15" fmla="*/ 119 h 430"/>
                <a:gd name="T16" fmla="*/ 2157 w 4853"/>
                <a:gd name="T17" fmla="*/ 253 h 430"/>
                <a:gd name="T18" fmla="*/ 2297 w 4853"/>
                <a:gd name="T19" fmla="*/ 329 h 430"/>
                <a:gd name="T20" fmla="*/ 2393 w 4853"/>
                <a:gd name="T21" fmla="*/ 357 h 430"/>
                <a:gd name="T22" fmla="*/ 2413 w 4853"/>
                <a:gd name="T23" fmla="*/ 360 h 430"/>
                <a:gd name="T24" fmla="*/ 2452 w 4853"/>
                <a:gd name="T25" fmla="*/ 365 h 430"/>
                <a:gd name="T26" fmla="*/ 2472 w 4853"/>
                <a:gd name="T27" fmla="*/ 367 h 430"/>
                <a:gd name="T28" fmla="*/ 2532 w 4853"/>
                <a:gd name="T29" fmla="*/ 368 h 430"/>
                <a:gd name="T30" fmla="*/ 2572 w 4853"/>
                <a:gd name="T31" fmla="*/ 366 h 430"/>
                <a:gd name="T32" fmla="*/ 2592 w 4853"/>
                <a:gd name="T33" fmla="*/ 364 h 430"/>
                <a:gd name="T34" fmla="*/ 2766 w 4853"/>
                <a:gd name="T35" fmla="*/ 320 h 430"/>
                <a:gd name="T36" fmla="*/ 2981 w 4853"/>
                <a:gd name="T37" fmla="*/ 214 h 430"/>
                <a:gd name="T38" fmla="*/ 3187 w 4853"/>
                <a:gd name="T39" fmla="*/ 91 h 430"/>
                <a:gd name="T40" fmla="*/ 3334 w 4853"/>
                <a:gd name="T41" fmla="*/ 26 h 430"/>
                <a:gd name="T42" fmla="*/ 3653 w 4853"/>
                <a:gd name="T43" fmla="*/ 13 h 430"/>
                <a:gd name="T44" fmla="*/ 3809 w 4853"/>
                <a:gd name="T45" fmla="*/ 49 h 430"/>
                <a:gd name="T46" fmla="*/ 4092 w 4853"/>
                <a:gd name="T47" fmla="*/ 198 h 430"/>
                <a:gd name="T48" fmla="*/ 4381 w 4853"/>
                <a:gd name="T49" fmla="*/ 337 h 430"/>
                <a:gd name="T50" fmla="*/ 4534 w 4853"/>
                <a:gd name="T51" fmla="*/ 381 h 430"/>
                <a:gd name="T52" fmla="*/ 4574 w 4853"/>
                <a:gd name="T53" fmla="*/ 388 h 430"/>
                <a:gd name="T54" fmla="*/ 4693 w 4853"/>
                <a:gd name="T55" fmla="*/ 401 h 430"/>
                <a:gd name="T56" fmla="*/ 4693 w 4853"/>
                <a:gd name="T57" fmla="*/ 401 h 430"/>
                <a:gd name="T58" fmla="*/ 4574 w 4853"/>
                <a:gd name="T59" fmla="*/ 389 h 430"/>
                <a:gd name="T60" fmla="*/ 4534 w 4853"/>
                <a:gd name="T61" fmla="*/ 382 h 430"/>
                <a:gd name="T62" fmla="*/ 4380 w 4853"/>
                <a:gd name="T63" fmla="*/ 338 h 430"/>
                <a:gd name="T64" fmla="*/ 4091 w 4853"/>
                <a:gd name="T65" fmla="*/ 200 h 430"/>
                <a:gd name="T66" fmla="*/ 3808 w 4853"/>
                <a:gd name="T67" fmla="*/ 52 h 430"/>
                <a:gd name="T68" fmla="*/ 3652 w 4853"/>
                <a:gd name="T69" fmla="*/ 16 h 430"/>
                <a:gd name="T70" fmla="*/ 3335 w 4853"/>
                <a:gd name="T71" fmla="*/ 29 h 430"/>
                <a:gd name="T72" fmla="*/ 3189 w 4853"/>
                <a:gd name="T73" fmla="*/ 94 h 430"/>
                <a:gd name="T74" fmla="*/ 2983 w 4853"/>
                <a:gd name="T75" fmla="*/ 217 h 430"/>
                <a:gd name="T76" fmla="*/ 2767 w 4853"/>
                <a:gd name="T77" fmla="*/ 323 h 430"/>
                <a:gd name="T78" fmla="*/ 2592 w 4853"/>
                <a:gd name="T79" fmla="*/ 368 h 430"/>
                <a:gd name="T80" fmla="*/ 2572 w 4853"/>
                <a:gd name="T81" fmla="*/ 370 h 430"/>
                <a:gd name="T82" fmla="*/ 2532 w 4853"/>
                <a:gd name="T83" fmla="*/ 372 h 430"/>
                <a:gd name="T84" fmla="*/ 2472 w 4853"/>
                <a:gd name="T85" fmla="*/ 371 h 430"/>
                <a:gd name="T86" fmla="*/ 2452 w 4853"/>
                <a:gd name="T87" fmla="*/ 369 h 430"/>
                <a:gd name="T88" fmla="*/ 2412 w 4853"/>
                <a:gd name="T89" fmla="*/ 364 h 430"/>
                <a:gd name="T90" fmla="*/ 2392 w 4853"/>
                <a:gd name="T91" fmla="*/ 361 h 430"/>
                <a:gd name="T92" fmla="*/ 2296 w 4853"/>
                <a:gd name="T93" fmla="*/ 333 h 430"/>
                <a:gd name="T94" fmla="*/ 2155 w 4853"/>
                <a:gd name="T95" fmla="*/ 256 h 430"/>
                <a:gd name="T96" fmla="*/ 1956 w 4853"/>
                <a:gd name="T97" fmla="*/ 122 h 430"/>
                <a:gd name="T98" fmla="*/ 1881 w 4853"/>
                <a:gd name="T99" fmla="*/ 97 h 430"/>
                <a:gd name="T100" fmla="*/ 1722 w 4853"/>
                <a:gd name="T101" fmla="*/ 106 h 430"/>
                <a:gd name="T102" fmla="*/ 1495 w 4853"/>
                <a:gd name="T103" fmla="*/ 184 h 430"/>
                <a:gd name="T104" fmla="*/ 1402 w 4853"/>
                <a:gd name="T105" fmla="*/ 221 h 430"/>
                <a:gd name="T106" fmla="*/ 1345 w 4853"/>
                <a:gd name="T107" fmla="*/ 241 h 430"/>
                <a:gd name="T108" fmla="*/ 956 w 4853"/>
                <a:gd name="T109" fmla="*/ 337 h 430"/>
                <a:gd name="T110" fmla="*/ 321 w 4853"/>
                <a:gd name="T111" fmla="*/ 421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53" h="430">
                  <a:moveTo>
                    <a:pt x="0" y="426"/>
                  </a:moveTo>
                  <a:cubicBezTo>
                    <a:pt x="107" y="429"/>
                    <a:pt x="214" y="427"/>
                    <a:pt x="321" y="420"/>
                  </a:cubicBezTo>
                  <a:cubicBezTo>
                    <a:pt x="427" y="413"/>
                    <a:pt x="534" y="402"/>
                    <a:pt x="640" y="388"/>
                  </a:cubicBezTo>
                  <a:cubicBezTo>
                    <a:pt x="745" y="373"/>
                    <a:pt x="851" y="355"/>
                    <a:pt x="956" y="335"/>
                  </a:cubicBezTo>
                  <a:cubicBezTo>
                    <a:pt x="1060" y="313"/>
                    <a:pt x="1165" y="291"/>
                    <a:pt x="1268" y="262"/>
                  </a:cubicBezTo>
                  <a:cubicBezTo>
                    <a:pt x="1293" y="255"/>
                    <a:pt x="1319" y="247"/>
                    <a:pt x="1344" y="238"/>
                  </a:cubicBezTo>
                  <a:cubicBezTo>
                    <a:pt x="1357" y="234"/>
                    <a:pt x="1370" y="230"/>
                    <a:pt x="1382" y="225"/>
                  </a:cubicBezTo>
                  <a:cubicBezTo>
                    <a:pt x="1401" y="219"/>
                    <a:pt x="1401" y="219"/>
                    <a:pt x="1401" y="219"/>
                  </a:cubicBezTo>
                  <a:cubicBezTo>
                    <a:pt x="1407" y="216"/>
                    <a:pt x="1413" y="214"/>
                    <a:pt x="1420" y="211"/>
                  </a:cubicBezTo>
                  <a:cubicBezTo>
                    <a:pt x="1494" y="182"/>
                    <a:pt x="1494" y="182"/>
                    <a:pt x="1494" y="182"/>
                  </a:cubicBezTo>
                  <a:cubicBezTo>
                    <a:pt x="1519" y="171"/>
                    <a:pt x="1544" y="161"/>
                    <a:pt x="1568" y="151"/>
                  </a:cubicBezTo>
                  <a:cubicBezTo>
                    <a:pt x="1618" y="132"/>
                    <a:pt x="1669" y="115"/>
                    <a:pt x="1721" y="103"/>
                  </a:cubicBezTo>
                  <a:cubicBezTo>
                    <a:pt x="1748" y="97"/>
                    <a:pt x="1774" y="93"/>
                    <a:pt x="1801" y="91"/>
                  </a:cubicBezTo>
                  <a:cubicBezTo>
                    <a:pt x="1827" y="89"/>
                    <a:pt x="1855" y="89"/>
                    <a:pt x="1881" y="94"/>
                  </a:cubicBezTo>
                  <a:cubicBezTo>
                    <a:pt x="1894" y="96"/>
                    <a:pt x="1907" y="99"/>
                    <a:pt x="1920" y="103"/>
                  </a:cubicBezTo>
                  <a:cubicBezTo>
                    <a:pt x="1933" y="107"/>
                    <a:pt x="1945" y="113"/>
                    <a:pt x="1957" y="119"/>
                  </a:cubicBezTo>
                  <a:cubicBezTo>
                    <a:pt x="1981" y="131"/>
                    <a:pt x="2004" y="145"/>
                    <a:pt x="2026" y="161"/>
                  </a:cubicBezTo>
                  <a:cubicBezTo>
                    <a:pt x="2070" y="191"/>
                    <a:pt x="2113" y="223"/>
                    <a:pt x="2157" y="253"/>
                  </a:cubicBezTo>
                  <a:cubicBezTo>
                    <a:pt x="2179" y="267"/>
                    <a:pt x="2202" y="281"/>
                    <a:pt x="2225" y="295"/>
                  </a:cubicBezTo>
                  <a:cubicBezTo>
                    <a:pt x="2248" y="308"/>
                    <a:pt x="2272" y="319"/>
                    <a:pt x="2297" y="329"/>
                  </a:cubicBezTo>
                  <a:cubicBezTo>
                    <a:pt x="2322" y="339"/>
                    <a:pt x="2347" y="347"/>
                    <a:pt x="2373" y="353"/>
                  </a:cubicBezTo>
                  <a:cubicBezTo>
                    <a:pt x="2380" y="354"/>
                    <a:pt x="2386" y="355"/>
                    <a:pt x="2393" y="357"/>
                  </a:cubicBezTo>
                  <a:cubicBezTo>
                    <a:pt x="2403" y="359"/>
                    <a:pt x="2403" y="359"/>
                    <a:pt x="2403" y="359"/>
                  </a:cubicBezTo>
                  <a:cubicBezTo>
                    <a:pt x="2413" y="360"/>
                    <a:pt x="2413" y="360"/>
                    <a:pt x="2413" y="360"/>
                  </a:cubicBezTo>
                  <a:cubicBezTo>
                    <a:pt x="2432" y="363"/>
                    <a:pt x="2432" y="363"/>
                    <a:pt x="2432" y="363"/>
                  </a:cubicBezTo>
                  <a:cubicBezTo>
                    <a:pt x="2452" y="365"/>
                    <a:pt x="2452" y="365"/>
                    <a:pt x="2452" y="365"/>
                  </a:cubicBezTo>
                  <a:cubicBezTo>
                    <a:pt x="2455" y="366"/>
                    <a:pt x="2459" y="366"/>
                    <a:pt x="2462" y="366"/>
                  </a:cubicBezTo>
                  <a:cubicBezTo>
                    <a:pt x="2472" y="367"/>
                    <a:pt x="2472" y="367"/>
                    <a:pt x="2472" y="367"/>
                  </a:cubicBezTo>
                  <a:cubicBezTo>
                    <a:pt x="2479" y="367"/>
                    <a:pt x="2485" y="368"/>
                    <a:pt x="2492" y="368"/>
                  </a:cubicBezTo>
                  <a:cubicBezTo>
                    <a:pt x="2505" y="368"/>
                    <a:pt x="2519" y="369"/>
                    <a:pt x="2532" y="368"/>
                  </a:cubicBezTo>
                  <a:cubicBezTo>
                    <a:pt x="2539" y="368"/>
                    <a:pt x="2545" y="368"/>
                    <a:pt x="2552" y="368"/>
                  </a:cubicBezTo>
                  <a:cubicBezTo>
                    <a:pt x="2572" y="366"/>
                    <a:pt x="2572" y="366"/>
                    <a:pt x="2572" y="366"/>
                  </a:cubicBezTo>
                  <a:cubicBezTo>
                    <a:pt x="2575" y="366"/>
                    <a:pt x="2579" y="366"/>
                    <a:pt x="2582" y="365"/>
                  </a:cubicBezTo>
                  <a:cubicBezTo>
                    <a:pt x="2592" y="364"/>
                    <a:pt x="2592" y="364"/>
                    <a:pt x="2592" y="364"/>
                  </a:cubicBezTo>
                  <a:cubicBezTo>
                    <a:pt x="2612" y="361"/>
                    <a:pt x="2612" y="361"/>
                    <a:pt x="2612" y="361"/>
                  </a:cubicBezTo>
                  <a:cubicBezTo>
                    <a:pt x="2664" y="354"/>
                    <a:pt x="2716" y="339"/>
                    <a:pt x="2766" y="320"/>
                  </a:cubicBezTo>
                  <a:cubicBezTo>
                    <a:pt x="2815" y="301"/>
                    <a:pt x="2864" y="278"/>
                    <a:pt x="2911" y="253"/>
                  </a:cubicBezTo>
                  <a:cubicBezTo>
                    <a:pt x="2934" y="240"/>
                    <a:pt x="2958" y="227"/>
                    <a:pt x="2981" y="214"/>
                  </a:cubicBezTo>
                  <a:cubicBezTo>
                    <a:pt x="3004" y="201"/>
                    <a:pt x="3027" y="188"/>
                    <a:pt x="3050" y="174"/>
                  </a:cubicBezTo>
                  <a:cubicBezTo>
                    <a:pt x="3096" y="146"/>
                    <a:pt x="3141" y="117"/>
                    <a:pt x="3187" y="91"/>
                  </a:cubicBezTo>
                  <a:cubicBezTo>
                    <a:pt x="3211" y="78"/>
                    <a:pt x="3235" y="65"/>
                    <a:pt x="3259" y="55"/>
                  </a:cubicBezTo>
                  <a:cubicBezTo>
                    <a:pt x="3283" y="43"/>
                    <a:pt x="3309" y="34"/>
                    <a:pt x="3334" y="26"/>
                  </a:cubicBezTo>
                  <a:cubicBezTo>
                    <a:pt x="3386" y="11"/>
                    <a:pt x="3439" y="3"/>
                    <a:pt x="3493" y="1"/>
                  </a:cubicBezTo>
                  <a:cubicBezTo>
                    <a:pt x="3546" y="0"/>
                    <a:pt x="3600" y="5"/>
                    <a:pt x="3653" y="13"/>
                  </a:cubicBezTo>
                  <a:cubicBezTo>
                    <a:pt x="3679" y="17"/>
                    <a:pt x="3705" y="22"/>
                    <a:pt x="3731" y="28"/>
                  </a:cubicBezTo>
                  <a:cubicBezTo>
                    <a:pt x="3757" y="34"/>
                    <a:pt x="3783" y="41"/>
                    <a:pt x="3809" y="49"/>
                  </a:cubicBezTo>
                  <a:cubicBezTo>
                    <a:pt x="3860" y="66"/>
                    <a:pt x="3909" y="88"/>
                    <a:pt x="3954" y="116"/>
                  </a:cubicBezTo>
                  <a:cubicBezTo>
                    <a:pt x="4000" y="143"/>
                    <a:pt x="4046" y="171"/>
                    <a:pt x="4092" y="198"/>
                  </a:cubicBezTo>
                  <a:cubicBezTo>
                    <a:pt x="4138" y="225"/>
                    <a:pt x="4185" y="250"/>
                    <a:pt x="4233" y="274"/>
                  </a:cubicBezTo>
                  <a:cubicBezTo>
                    <a:pt x="4281" y="297"/>
                    <a:pt x="4330" y="319"/>
                    <a:pt x="4381" y="337"/>
                  </a:cubicBezTo>
                  <a:cubicBezTo>
                    <a:pt x="4406" y="346"/>
                    <a:pt x="4431" y="354"/>
                    <a:pt x="4457" y="361"/>
                  </a:cubicBezTo>
                  <a:cubicBezTo>
                    <a:pt x="4482" y="369"/>
                    <a:pt x="4508" y="375"/>
                    <a:pt x="4534" y="381"/>
                  </a:cubicBezTo>
                  <a:cubicBezTo>
                    <a:pt x="4554" y="385"/>
                    <a:pt x="4554" y="385"/>
                    <a:pt x="4554" y="385"/>
                  </a:cubicBezTo>
                  <a:cubicBezTo>
                    <a:pt x="4561" y="386"/>
                    <a:pt x="4567" y="387"/>
                    <a:pt x="4574" y="388"/>
                  </a:cubicBezTo>
                  <a:cubicBezTo>
                    <a:pt x="4587" y="391"/>
                    <a:pt x="4600" y="392"/>
                    <a:pt x="4613" y="394"/>
                  </a:cubicBezTo>
                  <a:cubicBezTo>
                    <a:pt x="4640" y="397"/>
                    <a:pt x="4667" y="400"/>
                    <a:pt x="4693" y="401"/>
                  </a:cubicBezTo>
                  <a:cubicBezTo>
                    <a:pt x="4747" y="403"/>
                    <a:pt x="4800" y="399"/>
                    <a:pt x="4853" y="390"/>
                  </a:cubicBezTo>
                  <a:cubicBezTo>
                    <a:pt x="4800" y="399"/>
                    <a:pt x="4747" y="403"/>
                    <a:pt x="4693" y="401"/>
                  </a:cubicBezTo>
                  <a:cubicBezTo>
                    <a:pt x="4667" y="400"/>
                    <a:pt x="4640" y="398"/>
                    <a:pt x="4613" y="395"/>
                  </a:cubicBezTo>
                  <a:cubicBezTo>
                    <a:pt x="4600" y="393"/>
                    <a:pt x="4587" y="391"/>
                    <a:pt x="4574" y="389"/>
                  </a:cubicBezTo>
                  <a:cubicBezTo>
                    <a:pt x="4567" y="388"/>
                    <a:pt x="4560" y="387"/>
                    <a:pt x="4554" y="386"/>
                  </a:cubicBezTo>
                  <a:cubicBezTo>
                    <a:pt x="4534" y="382"/>
                    <a:pt x="4534" y="382"/>
                    <a:pt x="4534" y="382"/>
                  </a:cubicBezTo>
                  <a:cubicBezTo>
                    <a:pt x="4508" y="376"/>
                    <a:pt x="4482" y="370"/>
                    <a:pt x="4456" y="363"/>
                  </a:cubicBezTo>
                  <a:cubicBezTo>
                    <a:pt x="4431" y="355"/>
                    <a:pt x="4405" y="347"/>
                    <a:pt x="4380" y="338"/>
                  </a:cubicBezTo>
                  <a:cubicBezTo>
                    <a:pt x="4330" y="320"/>
                    <a:pt x="4281" y="299"/>
                    <a:pt x="4233" y="275"/>
                  </a:cubicBezTo>
                  <a:cubicBezTo>
                    <a:pt x="4184" y="252"/>
                    <a:pt x="4137" y="227"/>
                    <a:pt x="4091" y="200"/>
                  </a:cubicBezTo>
                  <a:cubicBezTo>
                    <a:pt x="4045" y="173"/>
                    <a:pt x="3999" y="145"/>
                    <a:pt x="3953" y="118"/>
                  </a:cubicBezTo>
                  <a:cubicBezTo>
                    <a:pt x="3908" y="90"/>
                    <a:pt x="3859" y="68"/>
                    <a:pt x="3808" y="52"/>
                  </a:cubicBezTo>
                  <a:cubicBezTo>
                    <a:pt x="3783" y="43"/>
                    <a:pt x="3757" y="37"/>
                    <a:pt x="3731" y="31"/>
                  </a:cubicBezTo>
                  <a:cubicBezTo>
                    <a:pt x="3705" y="25"/>
                    <a:pt x="3678" y="20"/>
                    <a:pt x="3652" y="16"/>
                  </a:cubicBezTo>
                  <a:cubicBezTo>
                    <a:pt x="3599" y="7"/>
                    <a:pt x="3546" y="3"/>
                    <a:pt x="3493" y="4"/>
                  </a:cubicBezTo>
                  <a:cubicBezTo>
                    <a:pt x="3439" y="6"/>
                    <a:pt x="3386" y="14"/>
                    <a:pt x="3335" y="29"/>
                  </a:cubicBezTo>
                  <a:cubicBezTo>
                    <a:pt x="3310" y="37"/>
                    <a:pt x="3285" y="46"/>
                    <a:pt x="3260" y="57"/>
                  </a:cubicBezTo>
                  <a:cubicBezTo>
                    <a:pt x="3236" y="68"/>
                    <a:pt x="3212" y="81"/>
                    <a:pt x="3189" y="94"/>
                  </a:cubicBezTo>
                  <a:cubicBezTo>
                    <a:pt x="3142" y="120"/>
                    <a:pt x="3098" y="149"/>
                    <a:pt x="3052" y="177"/>
                  </a:cubicBezTo>
                  <a:cubicBezTo>
                    <a:pt x="3029" y="191"/>
                    <a:pt x="3006" y="204"/>
                    <a:pt x="2983" y="217"/>
                  </a:cubicBezTo>
                  <a:cubicBezTo>
                    <a:pt x="2960" y="230"/>
                    <a:pt x="2936" y="243"/>
                    <a:pt x="2913" y="256"/>
                  </a:cubicBezTo>
                  <a:cubicBezTo>
                    <a:pt x="2865" y="281"/>
                    <a:pt x="2817" y="304"/>
                    <a:pt x="2767" y="323"/>
                  </a:cubicBezTo>
                  <a:cubicBezTo>
                    <a:pt x="2717" y="343"/>
                    <a:pt x="2665" y="357"/>
                    <a:pt x="2612" y="365"/>
                  </a:cubicBezTo>
                  <a:cubicBezTo>
                    <a:pt x="2592" y="368"/>
                    <a:pt x="2592" y="368"/>
                    <a:pt x="2592" y="368"/>
                  </a:cubicBezTo>
                  <a:cubicBezTo>
                    <a:pt x="2582" y="369"/>
                    <a:pt x="2582" y="369"/>
                    <a:pt x="2582" y="369"/>
                  </a:cubicBezTo>
                  <a:cubicBezTo>
                    <a:pt x="2579" y="369"/>
                    <a:pt x="2576" y="370"/>
                    <a:pt x="2572" y="370"/>
                  </a:cubicBezTo>
                  <a:cubicBezTo>
                    <a:pt x="2552" y="371"/>
                    <a:pt x="2552" y="371"/>
                    <a:pt x="2552" y="371"/>
                  </a:cubicBezTo>
                  <a:cubicBezTo>
                    <a:pt x="2545" y="372"/>
                    <a:pt x="2539" y="372"/>
                    <a:pt x="2532" y="372"/>
                  </a:cubicBezTo>
                  <a:cubicBezTo>
                    <a:pt x="2519" y="373"/>
                    <a:pt x="2505" y="372"/>
                    <a:pt x="2492" y="372"/>
                  </a:cubicBezTo>
                  <a:cubicBezTo>
                    <a:pt x="2485" y="372"/>
                    <a:pt x="2479" y="371"/>
                    <a:pt x="2472" y="371"/>
                  </a:cubicBezTo>
                  <a:cubicBezTo>
                    <a:pt x="2462" y="370"/>
                    <a:pt x="2462" y="370"/>
                    <a:pt x="2462" y="370"/>
                  </a:cubicBezTo>
                  <a:cubicBezTo>
                    <a:pt x="2458" y="370"/>
                    <a:pt x="2455" y="370"/>
                    <a:pt x="2452" y="369"/>
                  </a:cubicBezTo>
                  <a:cubicBezTo>
                    <a:pt x="2432" y="367"/>
                    <a:pt x="2432" y="367"/>
                    <a:pt x="2432" y="367"/>
                  </a:cubicBezTo>
                  <a:cubicBezTo>
                    <a:pt x="2412" y="364"/>
                    <a:pt x="2412" y="364"/>
                    <a:pt x="2412" y="364"/>
                  </a:cubicBezTo>
                  <a:cubicBezTo>
                    <a:pt x="2402" y="363"/>
                    <a:pt x="2402" y="363"/>
                    <a:pt x="2402" y="363"/>
                  </a:cubicBezTo>
                  <a:cubicBezTo>
                    <a:pt x="2392" y="361"/>
                    <a:pt x="2392" y="361"/>
                    <a:pt x="2392" y="361"/>
                  </a:cubicBezTo>
                  <a:cubicBezTo>
                    <a:pt x="2386" y="359"/>
                    <a:pt x="2379" y="358"/>
                    <a:pt x="2372" y="357"/>
                  </a:cubicBezTo>
                  <a:cubicBezTo>
                    <a:pt x="2346" y="350"/>
                    <a:pt x="2321" y="343"/>
                    <a:pt x="2296" y="333"/>
                  </a:cubicBezTo>
                  <a:cubicBezTo>
                    <a:pt x="2271" y="323"/>
                    <a:pt x="2247" y="311"/>
                    <a:pt x="2223" y="298"/>
                  </a:cubicBezTo>
                  <a:cubicBezTo>
                    <a:pt x="2200" y="285"/>
                    <a:pt x="2177" y="270"/>
                    <a:pt x="2155" y="256"/>
                  </a:cubicBezTo>
                  <a:cubicBezTo>
                    <a:pt x="2110" y="226"/>
                    <a:pt x="2067" y="194"/>
                    <a:pt x="2024" y="164"/>
                  </a:cubicBezTo>
                  <a:cubicBezTo>
                    <a:pt x="2002" y="148"/>
                    <a:pt x="1979" y="134"/>
                    <a:pt x="1956" y="122"/>
                  </a:cubicBezTo>
                  <a:cubicBezTo>
                    <a:pt x="1944" y="116"/>
                    <a:pt x="1932" y="110"/>
                    <a:pt x="1919" y="106"/>
                  </a:cubicBezTo>
                  <a:cubicBezTo>
                    <a:pt x="1907" y="102"/>
                    <a:pt x="1894" y="99"/>
                    <a:pt x="1881" y="97"/>
                  </a:cubicBezTo>
                  <a:cubicBezTo>
                    <a:pt x="1854" y="93"/>
                    <a:pt x="1828" y="92"/>
                    <a:pt x="1801" y="94"/>
                  </a:cubicBezTo>
                  <a:cubicBezTo>
                    <a:pt x="1774" y="96"/>
                    <a:pt x="1748" y="101"/>
                    <a:pt x="1722" y="106"/>
                  </a:cubicBezTo>
                  <a:cubicBezTo>
                    <a:pt x="1670" y="118"/>
                    <a:pt x="1619" y="135"/>
                    <a:pt x="1570" y="154"/>
                  </a:cubicBezTo>
                  <a:cubicBezTo>
                    <a:pt x="1545" y="164"/>
                    <a:pt x="1520" y="174"/>
                    <a:pt x="1495" y="184"/>
                  </a:cubicBezTo>
                  <a:cubicBezTo>
                    <a:pt x="1421" y="214"/>
                    <a:pt x="1421" y="214"/>
                    <a:pt x="1421" y="214"/>
                  </a:cubicBezTo>
                  <a:cubicBezTo>
                    <a:pt x="1414" y="216"/>
                    <a:pt x="1408" y="219"/>
                    <a:pt x="1402" y="221"/>
                  </a:cubicBezTo>
                  <a:cubicBezTo>
                    <a:pt x="1383" y="228"/>
                    <a:pt x="1383" y="228"/>
                    <a:pt x="1383" y="228"/>
                  </a:cubicBezTo>
                  <a:cubicBezTo>
                    <a:pt x="1371" y="233"/>
                    <a:pt x="1358" y="237"/>
                    <a:pt x="1345" y="241"/>
                  </a:cubicBezTo>
                  <a:cubicBezTo>
                    <a:pt x="1320" y="249"/>
                    <a:pt x="1294" y="257"/>
                    <a:pt x="1269" y="264"/>
                  </a:cubicBezTo>
                  <a:cubicBezTo>
                    <a:pt x="1166" y="294"/>
                    <a:pt x="1061" y="316"/>
                    <a:pt x="956" y="337"/>
                  </a:cubicBezTo>
                  <a:cubicBezTo>
                    <a:pt x="851" y="357"/>
                    <a:pt x="746" y="375"/>
                    <a:pt x="640" y="390"/>
                  </a:cubicBezTo>
                  <a:cubicBezTo>
                    <a:pt x="534" y="404"/>
                    <a:pt x="428" y="415"/>
                    <a:pt x="321" y="421"/>
                  </a:cubicBezTo>
                  <a:cubicBezTo>
                    <a:pt x="214" y="428"/>
                    <a:pt x="107" y="430"/>
                    <a:pt x="0" y="4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0" name="Freeform 44">
              <a:extLst>
                <a:ext uri="{FF2B5EF4-FFF2-40B4-BE49-F238E27FC236}">
                  <a16:creationId xmlns:a16="http://schemas.microsoft.com/office/drawing/2014/main" id="{971AD966-0EFB-4770-B920-71C52397BA0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1525" y="2644775"/>
              <a:ext cx="12118975" cy="1081088"/>
            </a:xfrm>
            <a:custGeom>
              <a:avLst/>
              <a:gdLst>
                <a:gd name="T0" fmla="*/ 319 w 4852"/>
                <a:gd name="T1" fmla="*/ 416 h 432"/>
                <a:gd name="T2" fmla="*/ 953 w 4852"/>
                <a:gd name="T3" fmla="*/ 342 h 432"/>
                <a:gd name="T4" fmla="*/ 1421 w 4852"/>
                <a:gd name="T5" fmla="*/ 246 h 432"/>
                <a:gd name="T6" fmla="*/ 1574 w 4852"/>
                <a:gd name="T7" fmla="*/ 198 h 432"/>
                <a:gd name="T8" fmla="*/ 1888 w 4852"/>
                <a:gd name="T9" fmla="*/ 167 h 432"/>
                <a:gd name="T10" fmla="*/ 1962 w 4852"/>
                <a:gd name="T11" fmla="*/ 198 h 432"/>
                <a:gd name="T12" fmla="*/ 2171 w 4852"/>
                <a:gd name="T13" fmla="*/ 315 h 432"/>
                <a:gd name="T14" fmla="*/ 2243 w 4852"/>
                <a:gd name="T15" fmla="*/ 348 h 432"/>
                <a:gd name="T16" fmla="*/ 2329 w 4852"/>
                <a:gd name="T17" fmla="*/ 373 h 432"/>
                <a:gd name="T18" fmla="*/ 2358 w 4852"/>
                <a:gd name="T19" fmla="*/ 379 h 432"/>
                <a:gd name="T20" fmla="*/ 2438 w 4852"/>
                <a:gd name="T21" fmla="*/ 386 h 432"/>
                <a:gd name="T22" fmla="*/ 2477 w 4852"/>
                <a:gd name="T23" fmla="*/ 387 h 432"/>
                <a:gd name="T24" fmla="*/ 2517 w 4852"/>
                <a:gd name="T25" fmla="*/ 385 h 432"/>
                <a:gd name="T26" fmla="*/ 2635 w 4852"/>
                <a:gd name="T27" fmla="*/ 366 h 432"/>
                <a:gd name="T28" fmla="*/ 2784 w 4852"/>
                <a:gd name="T29" fmla="*/ 311 h 432"/>
                <a:gd name="T30" fmla="*/ 3063 w 4852"/>
                <a:gd name="T31" fmla="*/ 157 h 432"/>
                <a:gd name="T32" fmla="*/ 3274 w 4852"/>
                <a:gd name="T33" fmla="*/ 44 h 432"/>
                <a:gd name="T34" fmla="*/ 3312 w 4852"/>
                <a:gd name="T35" fmla="*/ 31 h 432"/>
                <a:gd name="T36" fmla="*/ 3509 w 4852"/>
                <a:gd name="T37" fmla="*/ 0 h 432"/>
                <a:gd name="T38" fmla="*/ 3746 w 4852"/>
                <a:gd name="T39" fmla="*/ 30 h 432"/>
                <a:gd name="T40" fmla="*/ 3896 w 4852"/>
                <a:gd name="T41" fmla="*/ 85 h 432"/>
                <a:gd name="T42" fmla="*/ 4099 w 4852"/>
                <a:gd name="T43" fmla="*/ 211 h 432"/>
                <a:gd name="T44" fmla="*/ 4383 w 4852"/>
                <a:gd name="T45" fmla="*/ 357 h 432"/>
                <a:gd name="T46" fmla="*/ 4852 w 4852"/>
                <a:gd name="T47" fmla="*/ 412 h 432"/>
                <a:gd name="T48" fmla="*/ 4382 w 4852"/>
                <a:gd name="T49" fmla="*/ 358 h 432"/>
                <a:gd name="T50" fmla="*/ 4098 w 4852"/>
                <a:gd name="T51" fmla="*/ 213 h 432"/>
                <a:gd name="T52" fmla="*/ 3895 w 4852"/>
                <a:gd name="T53" fmla="*/ 87 h 432"/>
                <a:gd name="T54" fmla="*/ 3745 w 4852"/>
                <a:gd name="T55" fmla="*/ 32 h 432"/>
                <a:gd name="T56" fmla="*/ 3509 w 4852"/>
                <a:gd name="T57" fmla="*/ 3 h 432"/>
                <a:gd name="T58" fmla="*/ 3313 w 4852"/>
                <a:gd name="T59" fmla="*/ 33 h 432"/>
                <a:gd name="T60" fmla="*/ 3275 w 4852"/>
                <a:gd name="T61" fmla="*/ 47 h 432"/>
                <a:gd name="T62" fmla="*/ 3065 w 4852"/>
                <a:gd name="T63" fmla="*/ 160 h 432"/>
                <a:gd name="T64" fmla="*/ 2786 w 4852"/>
                <a:gd name="T65" fmla="*/ 315 h 432"/>
                <a:gd name="T66" fmla="*/ 2636 w 4852"/>
                <a:gd name="T67" fmla="*/ 369 h 432"/>
                <a:gd name="T68" fmla="*/ 2517 w 4852"/>
                <a:gd name="T69" fmla="*/ 389 h 432"/>
                <a:gd name="T70" fmla="*/ 2477 w 4852"/>
                <a:gd name="T71" fmla="*/ 391 h 432"/>
                <a:gd name="T72" fmla="*/ 2437 w 4852"/>
                <a:gd name="T73" fmla="*/ 390 h 432"/>
                <a:gd name="T74" fmla="*/ 2358 w 4852"/>
                <a:gd name="T75" fmla="*/ 382 h 432"/>
                <a:gd name="T76" fmla="*/ 2328 w 4852"/>
                <a:gd name="T77" fmla="*/ 377 h 432"/>
                <a:gd name="T78" fmla="*/ 2242 w 4852"/>
                <a:gd name="T79" fmla="*/ 351 h 432"/>
                <a:gd name="T80" fmla="*/ 2169 w 4852"/>
                <a:gd name="T81" fmla="*/ 318 h 432"/>
                <a:gd name="T82" fmla="*/ 1961 w 4852"/>
                <a:gd name="T83" fmla="*/ 201 h 432"/>
                <a:gd name="T84" fmla="*/ 1887 w 4852"/>
                <a:gd name="T85" fmla="*/ 170 h 432"/>
                <a:gd name="T86" fmla="*/ 1575 w 4852"/>
                <a:gd name="T87" fmla="*/ 201 h 432"/>
                <a:gd name="T88" fmla="*/ 1422 w 4852"/>
                <a:gd name="T89" fmla="*/ 249 h 432"/>
                <a:gd name="T90" fmla="*/ 953 w 4852"/>
                <a:gd name="T91" fmla="*/ 344 h 432"/>
                <a:gd name="T92" fmla="*/ 319 w 4852"/>
                <a:gd name="T93" fmla="*/ 41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52" h="432">
                  <a:moveTo>
                    <a:pt x="0" y="425"/>
                  </a:moveTo>
                  <a:cubicBezTo>
                    <a:pt x="106" y="426"/>
                    <a:pt x="213" y="423"/>
                    <a:pt x="319" y="416"/>
                  </a:cubicBezTo>
                  <a:cubicBezTo>
                    <a:pt x="425" y="409"/>
                    <a:pt x="531" y="399"/>
                    <a:pt x="637" y="386"/>
                  </a:cubicBezTo>
                  <a:cubicBezTo>
                    <a:pt x="742" y="373"/>
                    <a:pt x="848" y="358"/>
                    <a:pt x="953" y="342"/>
                  </a:cubicBezTo>
                  <a:cubicBezTo>
                    <a:pt x="1058" y="325"/>
                    <a:pt x="1163" y="309"/>
                    <a:pt x="1267" y="286"/>
                  </a:cubicBezTo>
                  <a:cubicBezTo>
                    <a:pt x="1319" y="275"/>
                    <a:pt x="1371" y="262"/>
                    <a:pt x="1421" y="246"/>
                  </a:cubicBezTo>
                  <a:cubicBezTo>
                    <a:pt x="1447" y="238"/>
                    <a:pt x="1472" y="230"/>
                    <a:pt x="1497" y="222"/>
                  </a:cubicBezTo>
                  <a:cubicBezTo>
                    <a:pt x="1523" y="214"/>
                    <a:pt x="1548" y="206"/>
                    <a:pt x="1574" y="198"/>
                  </a:cubicBezTo>
                  <a:cubicBezTo>
                    <a:pt x="1625" y="183"/>
                    <a:pt x="1677" y="170"/>
                    <a:pt x="1729" y="162"/>
                  </a:cubicBezTo>
                  <a:cubicBezTo>
                    <a:pt x="1782" y="154"/>
                    <a:pt x="1836" y="153"/>
                    <a:pt x="1888" y="167"/>
                  </a:cubicBezTo>
                  <a:cubicBezTo>
                    <a:pt x="1901" y="170"/>
                    <a:pt x="1914" y="175"/>
                    <a:pt x="1926" y="180"/>
                  </a:cubicBezTo>
                  <a:cubicBezTo>
                    <a:pt x="1939" y="185"/>
                    <a:pt x="1951" y="191"/>
                    <a:pt x="1962" y="198"/>
                  </a:cubicBezTo>
                  <a:cubicBezTo>
                    <a:pt x="1986" y="210"/>
                    <a:pt x="2009" y="224"/>
                    <a:pt x="2032" y="237"/>
                  </a:cubicBezTo>
                  <a:cubicBezTo>
                    <a:pt x="2077" y="264"/>
                    <a:pt x="2123" y="291"/>
                    <a:pt x="2171" y="315"/>
                  </a:cubicBezTo>
                  <a:cubicBezTo>
                    <a:pt x="2183" y="321"/>
                    <a:pt x="2195" y="327"/>
                    <a:pt x="2207" y="332"/>
                  </a:cubicBezTo>
                  <a:cubicBezTo>
                    <a:pt x="2219" y="338"/>
                    <a:pt x="2231" y="343"/>
                    <a:pt x="2243" y="348"/>
                  </a:cubicBezTo>
                  <a:cubicBezTo>
                    <a:pt x="2268" y="357"/>
                    <a:pt x="2294" y="365"/>
                    <a:pt x="2319" y="371"/>
                  </a:cubicBezTo>
                  <a:cubicBezTo>
                    <a:pt x="2329" y="373"/>
                    <a:pt x="2329" y="373"/>
                    <a:pt x="2329" y="373"/>
                  </a:cubicBezTo>
                  <a:cubicBezTo>
                    <a:pt x="2339" y="375"/>
                    <a:pt x="2339" y="375"/>
                    <a:pt x="2339" y="375"/>
                  </a:cubicBezTo>
                  <a:cubicBezTo>
                    <a:pt x="2345" y="376"/>
                    <a:pt x="2352" y="377"/>
                    <a:pt x="2358" y="379"/>
                  </a:cubicBezTo>
                  <a:cubicBezTo>
                    <a:pt x="2372" y="380"/>
                    <a:pt x="2385" y="383"/>
                    <a:pt x="2398" y="384"/>
                  </a:cubicBezTo>
                  <a:cubicBezTo>
                    <a:pt x="2411" y="385"/>
                    <a:pt x="2424" y="386"/>
                    <a:pt x="2438" y="386"/>
                  </a:cubicBezTo>
                  <a:cubicBezTo>
                    <a:pt x="2444" y="387"/>
                    <a:pt x="2451" y="387"/>
                    <a:pt x="2457" y="387"/>
                  </a:cubicBezTo>
                  <a:cubicBezTo>
                    <a:pt x="2464" y="387"/>
                    <a:pt x="2471" y="387"/>
                    <a:pt x="2477" y="387"/>
                  </a:cubicBezTo>
                  <a:cubicBezTo>
                    <a:pt x="2497" y="386"/>
                    <a:pt x="2497" y="386"/>
                    <a:pt x="2497" y="386"/>
                  </a:cubicBezTo>
                  <a:cubicBezTo>
                    <a:pt x="2504" y="386"/>
                    <a:pt x="2510" y="385"/>
                    <a:pt x="2517" y="385"/>
                  </a:cubicBezTo>
                  <a:cubicBezTo>
                    <a:pt x="2530" y="384"/>
                    <a:pt x="2544" y="382"/>
                    <a:pt x="2557" y="381"/>
                  </a:cubicBezTo>
                  <a:cubicBezTo>
                    <a:pt x="2583" y="377"/>
                    <a:pt x="2609" y="372"/>
                    <a:pt x="2635" y="366"/>
                  </a:cubicBezTo>
                  <a:cubicBezTo>
                    <a:pt x="2660" y="359"/>
                    <a:pt x="2686" y="351"/>
                    <a:pt x="2711" y="342"/>
                  </a:cubicBezTo>
                  <a:cubicBezTo>
                    <a:pt x="2736" y="333"/>
                    <a:pt x="2760" y="322"/>
                    <a:pt x="2784" y="311"/>
                  </a:cubicBezTo>
                  <a:cubicBezTo>
                    <a:pt x="2833" y="289"/>
                    <a:pt x="2880" y="264"/>
                    <a:pt x="2926" y="238"/>
                  </a:cubicBezTo>
                  <a:cubicBezTo>
                    <a:pt x="2972" y="212"/>
                    <a:pt x="3018" y="185"/>
                    <a:pt x="3063" y="157"/>
                  </a:cubicBezTo>
                  <a:cubicBezTo>
                    <a:pt x="3108" y="129"/>
                    <a:pt x="3154" y="101"/>
                    <a:pt x="3201" y="77"/>
                  </a:cubicBezTo>
                  <a:cubicBezTo>
                    <a:pt x="3225" y="65"/>
                    <a:pt x="3249" y="53"/>
                    <a:pt x="3274" y="44"/>
                  </a:cubicBezTo>
                  <a:cubicBezTo>
                    <a:pt x="3280" y="41"/>
                    <a:pt x="3287" y="39"/>
                    <a:pt x="3293" y="37"/>
                  </a:cubicBezTo>
                  <a:cubicBezTo>
                    <a:pt x="3299" y="35"/>
                    <a:pt x="3306" y="33"/>
                    <a:pt x="3312" y="31"/>
                  </a:cubicBezTo>
                  <a:cubicBezTo>
                    <a:pt x="3325" y="26"/>
                    <a:pt x="3337" y="23"/>
                    <a:pt x="3350" y="20"/>
                  </a:cubicBezTo>
                  <a:cubicBezTo>
                    <a:pt x="3402" y="7"/>
                    <a:pt x="3455" y="1"/>
                    <a:pt x="3509" y="0"/>
                  </a:cubicBezTo>
                  <a:cubicBezTo>
                    <a:pt x="3562" y="0"/>
                    <a:pt x="3615" y="5"/>
                    <a:pt x="3668" y="14"/>
                  </a:cubicBezTo>
                  <a:cubicBezTo>
                    <a:pt x="3694" y="18"/>
                    <a:pt x="3720" y="23"/>
                    <a:pt x="3746" y="30"/>
                  </a:cubicBezTo>
                  <a:cubicBezTo>
                    <a:pt x="3772" y="36"/>
                    <a:pt x="3798" y="44"/>
                    <a:pt x="3823" y="53"/>
                  </a:cubicBezTo>
                  <a:cubicBezTo>
                    <a:pt x="3848" y="62"/>
                    <a:pt x="3872" y="73"/>
                    <a:pt x="3896" y="85"/>
                  </a:cubicBezTo>
                  <a:cubicBezTo>
                    <a:pt x="3920" y="97"/>
                    <a:pt x="3942" y="112"/>
                    <a:pt x="3964" y="126"/>
                  </a:cubicBezTo>
                  <a:cubicBezTo>
                    <a:pt x="4009" y="154"/>
                    <a:pt x="4054" y="183"/>
                    <a:pt x="4099" y="211"/>
                  </a:cubicBezTo>
                  <a:cubicBezTo>
                    <a:pt x="4144" y="239"/>
                    <a:pt x="4191" y="266"/>
                    <a:pt x="4238" y="290"/>
                  </a:cubicBezTo>
                  <a:cubicBezTo>
                    <a:pt x="4285" y="315"/>
                    <a:pt x="4333" y="338"/>
                    <a:pt x="4383" y="357"/>
                  </a:cubicBezTo>
                  <a:cubicBezTo>
                    <a:pt x="4432" y="376"/>
                    <a:pt x="4483" y="391"/>
                    <a:pt x="4535" y="403"/>
                  </a:cubicBezTo>
                  <a:cubicBezTo>
                    <a:pt x="4639" y="426"/>
                    <a:pt x="4747" y="432"/>
                    <a:pt x="4852" y="412"/>
                  </a:cubicBezTo>
                  <a:cubicBezTo>
                    <a:pt x="4747" y="432"/>
                    <a:pt x="4639" y="427"/>
                    <a:pt x="4535" y="404"/>
                  </a:cubicBezTo>
                  <a:cubicBezTo>
                    <a:pt x="4483" y="393"/>
                    <a:pt x="4432" y="377"/>
                    <a:pt x="4382" y="358"/>
                  </a:cubicBezTo>
                  <a:cubicBezTo>
                    <a:pt x="4332" y="339"/>
                    <a:pt x="4284" y="317"/>
                    <a:pt x="4237" y="292"/>
                  </a:cubicBezTo>
                  <a:cubicBezTo>
                    <a:pt x="4190" y="268"/>
                    <a:pt x="4143" y="241"/>
                    <a:pt x="4098" y="213"/>
                  </a:cubicBezTo>
                  <a:cubicBezTo>
                    <a:pt x="4053" y="185"/>
                    <a:pt x="4008" y="156"/>
                    <a:pt x="3963" y="128"/>
                  </a:cubicBezTo>
                  <a:cubicBezTo>
                    <a:pt x="3941" y="114"/>
                    <a:pt x="3918" y="99"/>
                    <a:pt x="3895" y="87"/>
                  </a:cubicBezTo>
                  <a:cubicBezTo>
                    <a:pt x="3871" y="75"/>
                    <a:pt x="3847" y="65"/>
                    <a:pt x="3822" y="55"/>
                  </a:cubicBezTo>
                  <a:cubicBezTo>
                    <a:pt x="3797" y="46"/>
                    <a:pt x="3771" y="39"/>
                    <a:pt x="3745" y="32"/>
                  </a:cubicBezTo>
                  <a:cubicBezTo>
                    <a:pt x="3720" y="26"/>
                    <a:pt x="3694" y="21"/>
                    <a:pt x="3667" y="16"/>
                  </a:cubicBezTo>
                  <a:cubicBezTo>
                    <a:pt x="3615" y="7"/>
                    <a:pt x="3562" y="2"/>
                    <a:pt x="3509" y="3"/>
                  </a:cubicBezTo>
                  <a:cubicBezTo>
                    <a:pt x="3456" y="3"/>
                    <a:pt x="3403" y="10"/>
                    <a:pt x="3351" y="23"/>
                  </a:cubicBezTo>
                  <a:cubicBezTo>
                    <a:pt x="3338" y="26"/>
                    <a:pt x="3325" y="29"/>
                    <a:pt x="3313" y="33"/>
                  </a:cubicBezTo>
                  <a:cubicBezTo>
                    <a:pt x="3307" y="35"/>
                    <a:pt x="3300" y="37"/>
                    <a:pt x="3294" y="40"/>
                  </a:cubicBezTo>
                  <a:cubicBezTo>
                    <a:pt x="3288" y="42"/>
                    <a:pt x="3281" y="44"/>
                    <a:pt x="3275" y="47"/>
                  </a:cubicBezTo>
                  <a:cubicBezTo>
                    <a:pt x="3251" y="56"/>
                    <a:pt x="3226" y="68"/>
                    <a:pt x="3203" y="80"/>
                  </a:cubicBezTo>
                  <a:cubicBezTo>
                    <a:pt x="3155" y="104"/>
                    <a:pt x="3110" y="132"/>
                    <a:pt x="3065" y="160"/>
                  </a:cubicBezTo>
                  <a:cubicBezTo>
                    <a:pt x="3020" y="188"/>
                    <a:pt x="2974" y="215"/>
                    <a:pt x="2928" y="241"/>
                  </a:cubicBezTo>
                  <a:cubicBezTo>
                    <a:pt x="2881" y="267"/>
                    <a:pt x="2834" y="293"/>
                    <a:pt x="2786" y="315"/>
                  </a:cubicBezTo>
                  <a:cubicBezTo>
                    <a:pt x="2762" y="326"/>
                    <a:pt x="2737" y="336"/>
                    <a:pt x="2712" y="345"/>
                  </a:cubicBezTo>
                  <a:cubicBezTo>
                    <a:pt x="2687" y="355"/>
                    <a:pt x="2662" y="363"/>
                    <a:pt x="2636" y="369"/>
                  </a:cubicBezTo>
                  <a:cubicBezTo>
                    <a:pt x="2610" y="376"/>
                    <a:pt x="2584" y="381"/>
                    <a:pt x="2557" y="385"/>
                  </a:cubicBezTo>
                  <a:cubicBezTo>
                    <a:pt x="2544" y="386"/>
                    <a:pt x="2531" y="388"/>
                    <a:pt x="2517" y="389"/>
                  </a:cubicBezTo>
                  <a:cubicBezTo>
                    <a:pt x="2511" y="389"/>
                    <a:pt x="2504" y="390"/>
                    <a:pt x="2497" y="390"/>
                  </a:cubicBezTo>
                  <a:cubicBezTo>
                    <a:pt x="2477" y="391"/>
                    <a:pt x="2477" y="391"/>
                    <a:pt x="2477" y="391"/>
                  </a:cubicBezTo>
                  <a:cubicBezTo>
                    <a:pt x="2471" y="391"/>
                    <a:pt x="2464" y="391"/>
                    <a:pt x="2457" y="391"/>
                  </a:cubicBezTo>
                  <a:cubicBezTo>
                    <a:pt x="2451" y="391"/>
                    <a:pt x="2444" y="391"/>
                    <a:pt x="2437" y="390"/>
                  </a:cubicBezTo>
                  <a:cubicBezTo>
                    <a:pt x="2424" y="390"/>
                    <a:pt x="2411" y="389"/>
                    <a:pt x="2398" y="388"/>
                  </a:cubicBezTo>
                  <a:cubicBezTo>
                    <a:pt x="2384" y="386"/>
                    <a:pt x="2371" y="384"/>
                    <a:pt x="2358" y="382"/>
                  </a:cubicBezTo>
                  <a:cubicBezTo>
                    <a:pt x="2351" y="381"/>
                    <a:pt x="2345" y="380"/>
                    <a:pt x="2338" y="379"/>
                  </a:cubicBezTo>
                  <a:cubicBezTo>
                    <a:pt x="2328" y="377"/>
                    <a:pt x="2328" y="377"/>
                    <a:pt x="2328" y="377"/>
                  </a:cubicBezTo>
                  <a:cubicBezTo>
                    <a:pt x="2319" y="375"/>
                    <a:pt x="2319" y="375"/>
                    <a:pt x="2319" y="375"/>
                  </a:cubicBezTo>
                  <a:cubicBezTo>
                    <a:pt x="2293" y="369"/>
                    <a:pt x="2267" y="361"/>
                    <a:pt x="2242" y="351"/>
                  </a:cubicBezTo>
                  <a:cubicBezTo>
                    <a:pt x="2230" y="346"/>
                    <a:pt x="2217" y="341"/>
                    <a:pt x="2205" y="336"/>
                  </a:cubicBezTo>
                  <a:cubicBezTo>
                    <a:pt x="2193" y="330"/>
                    <a:pt x="2181" y="324"/>
                    <a:pt x="2169" y="318"/>
                  </a:cubicBezTo>
                  <a:cubicBezTo>
                    <a:pt x="2122" y="294"/>
                    <a:pt x="2076" y="267"/>
                    <a:pt x="2030" y="240"/>
                  </a:cubicBezTo>
                  <a:cubicBezTo>
                    <a:pt x="2007" y="227"/>
                    <a:pt x="1984" y="213"/>
                    <a:pt x="1961" y="201"/>
                  </a:cubicBezTo>
                  <a:cubicBezTo>
                    <a:pt x="1949" y="194"/>
                    <a:pt x="1937" y="189"/>
                    <a:pt x="1925" y="183"/>
                  </a:cubicBezTo>
                  <a:cubicBezTo>
                    <a:pt x="1913" y="178"/>
                    <a:pt x="1900" y="174"/>
                    <a:pt x="1887" y="170"/>
                  </a:cubicBezTo>
                  <a:cubicBezTo>
                    <a:pt x="1836" y="157"/>
                    <a:pt x="1782" y="157"/>
                    <a:pt x="1730" y="165"/>
                  </a:cubicBezTo>
                  <a:cubicBezTo>
                    <a:pt x="1677" y="173"/>
                    <a:pt x="1625" y="186"/>
                    <a:pt x="1575" y="201"/>
                  </a:cubicBezTo>
                  <a:cubicBezTo>
                    <a:pt x="1549" y="209"/>
                    <a:pt x="1524" y="217"/>
                    <a:pt x="1498" y="225"/>
                  </a:cubicBezTo>
                  <a:cubicBezTo>
                    <a:pt x="1473" y="233"/>
                    <a:pt x="1448" y="241"/>
                    <a:pt x="1422" y="249"/>
                  </a:cubicBezTo>
                  <a:cubicBezTo>
                    <a:pt x="1372" y="265"/>
                    <a:pt x="1320" y="278"/>
                    <a:pt x="1268" y="289"/>
                  </a:cubicBezTo>
                  <a:cubicBezTo>
                    <a:pt x="1164" y="311"/>
                    <a:pt x="1058" y="328"/>
                    <a:pt x="953" y="344"/>
                  </a:cubicBezTo>
                  <a:cubicBezTo>
                    <a:pt x="848" y="361"/>
                    <a:pt x="743" y="375"/>
                    <a:pt x="637" y="388"/>
                  </a:cubicBezTo>
                  <a:cubicBezTo>
                    <a:pt x="531" y="400"/>
                    <a:pt x="425" y="410"/>
                    <a:pt x="319" y="417"/>
                  </a:cubicBezTo>
                  <a:cubicBezTo>
                    <a:pt x="213" y="423"/>
                    <a:pt x="106" y="427"/>
                    <a:pt x="0" y="4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1" name="Freeform 45">
              <a:extLst>
                <a:ext uri="{FF2B5EF4-FFF2-40B4-BE49-F238E27FC236}">
                  <a16:creationId xmlns:a16="http://schemas.microsoft.com/office/drawing/2014/main" id="{33686D7C-2423-483F-B509-45E63D0DBE7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9938" y="2617788"/>
              <a:ext cx="12115800" cy="1127125"/>
            </a:xfrm>
            <a:custGeom>
              <a:avLst/>
              <a:gdLst>
                <a:gd name="T0" fmla="*/ 635 w 4851"/>
                <a:gd name="T1" fmla="*/ 386 h 451"/>
                <a:gd name="T2" fmla="*/ 1268 w 4851"/>
                <a:gd name="T3" fmla="*/ 316 h 451"/>
                <a:gd name="T4" fmla="*/ 1385 w 4851"/>
                <a:gd name="T5" fmla="*/ 295 h 451"/>
                <a:gd name="T6" fmla="*/ 1502 w 4851"/>
                <a:gd name="T7" fmla="*/ 269 h 451"/>
                <a:gd name="T8" fmla="*/ 1737 w 4851"/>
                <a:gd name="T9" fmla="*/ 227 h 451"/>
                <a:gd name="T10" fmla="*/ 2040 w 4851"/>
                <a:gd name="T11" fmla="*/ 310 h 451"/>
                <a:gd name="T12" fmla="*/ 2262 w 4851"/>
                <a:gd name="T13" fmla="*/ 393 h 451"/>
                <a:gd name="T14" fmla="*/ 2420 w 4851"/>
                <a:gd name="T15" fmla="*/ 409 h 451"/>
                <a:gd name="T16" fmla="*/ 2450 w 4851"/>
                <a:gd name="T17" fmla="*/ 408 h 451"/>
                <a:gd name="T18" fmla="*/ 2479 w 4851"/>
                <a:gd name="T19" fmla="*/ 406 h 451"/>
                <a:gd name="T20" fmla="*/ 2519 w 4851"/>
                <a:gd name="T21" fmla="*/ 401 h 451"/>
                <a:gd name="T22" fmla="*/ 2577 w 4851"/>
                <a:gd name="T23" fmla="*/ 389 h 451"/>
                <a:gd name="T24" fmla="*/ 2799 w 4851"/>
                <a:gd name="T25" fmla="*/ 303 h 451"/>
                <a:gd name="T26" fmla="*/ 3006 w 4851"/>
                <a:gd name="T27" fmla="*/ 185 h 451"/>
                <a:gd name="T28" fmla="*/ 3214 w 4851"/>
                <a:gd name="T29" fmla="*/ 67 h 451"/>
                <a:gd name="T30" fmla="*/ 3365 w 4851"/>
                <a:gd name="T31" fmla="*/ 16 h 451"/>
                <a:gd name="T32" fmla="*/ 3682 w 4851"/>
                <a:gd name="T33" fmla="*/ 16 h 451"/>
                <a:gd name="T34" fmla="*/ 3906 w 4851"/>
                <a:gd name="T35" fmla="*/ 95 h 451"/>
                <a:gd name="T36" fmla="*/ 3973 w 4851"/>
                <a:gd name="T37" fmla="*/ 138 h 451"/>
                <a:gd name="T38" fmla="*/ 4241 w 4851"/>
                <a:gd name="T39" fmla="*/ 310 h 451"/>
                <a:gd name="T40" fmla="*/ 4693 w 4851"/>
                <a:gd name="T41" fmla="*/ 449 h 451"/>
                <a:gd name="T42" fmla="*/ 4693 w 4851"/>
                <a:gd name="T43" fmla="*/ 449 h 451"/>
                <a:gd name="T44" fmla="*/ 4240 w 4851"/>
                <a:gd name="T45" fmla="*/ 311 h 451"/>
                <a:gd name="T46" fmla="*/ 3971 w 4851"/>
                <a:gd name="T47" fmla="*/ 140 h 451"/>
                <a:gd name="T48" fmla="*/ 3905 w 4851"/>
                <a:gd name="T49" fmla="*/ 97 h 451"/>
                <a:gd name="T50" fmla="*/ 3681 w 4851"/>
                <a:gd name="T51" fmla="*/ 19 h 451"/>
                <a:gd name="T52" fmla="*/ 3365 w 4851"/>
                <a:gd name="T53" fmla="*/ 19 h 451"/>
                <a:gd name="T54" fmla="*/ 3215 w 4851"/>
                <a:gd name="T55" fmla="*/ 70 h 451"/>
                <a:gd name="T56" fmla="*/ 3008 w 4851"/>
                <a:gd name="T57" fmla="*/ 188 h 451"/>
                <a:gd name="T58" fmla="*/ 2800 w 4851"/>
                <a:gd name="T59" fmla="*/ 306 h 451"/>
                <a:gd name="T60" fmla="*/ 2578 w 4851"/>
                <a:gd name="T61" fmla="*/ 393 h 451"/>
                <a:gd name="T62" fmla="*/ 2519 w 4851"/>
                <a:gd name="T63" fmla="*/ 405 h 451"/>
                <a:gd name="T64" fmla="*/ 2480 w 4851"/>
                <a:gd name="T65" fmla="*/ 410 h 451"/>
                <a:gd name="T66" fmla="*/ 2450 w 4851"/>
                <a:gd name="T67" fmla="*/ 412 h 451"/>
                <a:gd name="T68" fmla="*/ 2420 w 4851"/>
                <a:gd name="T69" fmla="*/ 413 h 451"/>
                <a:gd name="T70" fmla="*/ 2262 w 4851"/>
                <a:gd name="T71" fmla="*/ 397 h 451"/>
                <a:gd name="T72" fmla="*/ 2038 w 4851"/>
                <a:gd name="T73" fmla="*/ 313 h 451"/>
                <a:gd name="T74" fmla="*/ 1737 w 4851"/>
                <a:gd name="T75" fmla="*/ 230 h 451"/>
                <a:gd name="T76" fmla="*/ 1502 w 4851"/>
                <a:gd name="T77" fmla="*/ 272 h 451"/>
                <a:gd name="T78" fmla="*/ 1386 w 4851"/>
                <a:gd name="T79" fmla="*/ 298 h 451"/>
                <a:gd name="T80" fmla="*/ 1268 w 4851"/>
                <a:gd name="T81" fmla="*/ 319 h 451"/>
                <a:gd name="T82" fmla="*/ 635 w 4851"/>
                <a:gd name="T83" fmla="*/ 388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51" h="451">
                  <a:moveTo>
                    <a:pt x="0" y="426"/>
                  </a:moveTo>
                  <a:cubicBezTo>
                    <a:pt x="212" y="424"/>
                    <a:pt x="424" y="407"/>
                    <a:pt x="635" y="386"/>
                  </a:cubicBezTo>
                  <a:cubicBezTo>
                    <a:pt x="741" y="376"/>
                    <a:pt x="846" y="364"/>
                    <a:pt x="952" y="353"/>
                  </a:cubicBezTo>
                  <a:cubicBezTo>
                    <a:pt x="1057" y="341"/>
                    <a:pt x="1163" y="331"/>
                    <a:pt x="1268" y="316"/>
                  </a:cubicBezTo>
                  <a:cubicBezTo>
                    <a:pt x="1294" y="312"/>
                    <a:pt x="1320" y="308"/>
                    <a:pt x="1346" y="303"/>
                  </a:cubicBezTo>
                  <a:cubicBezTo>
                    <a:pt x="1359" y="301"/>
                    <a:pt x="1372" y="298"/>
                    <a:pt x="1385" y="295"/>
                  </a:cubicBezTo>
                  <a:cubicBezTo>
                    <a:pt x="1424" y="287"/>
                    <a:pt x="1424" y="287"/>
                    <a:pt x="1424" y="287"/>
                  </a:cubicBezTo>
                  <a:cubicBezTo>
                    <a:pt x="1450" y="281"/>
                    <a:pt x="1476" y="275"/>
                    <a:pt x="1502" y="269"/>
                  </a:cubicBezTo>
                  <a:cubicBezTo>
                    <a:pt x="1527" y="263"/>
                    <a:pt x="1553" y="256"/>
                    <a:pt x="1579" y="251"/>
                  </a:cubicBezTo>
                  <a:cubicBezTo>
                    <a:pt x="1631" y="240"/>
                    <a:pt x="1684" y="231"/>
                    <a:pt x="1737" y="227"/>
                  </a:cubicBezTo>
                  <a:cubicBezTo>
                    <a:pt x="1790" y="223"/>
                    <a:pt x="1844" y="226"/>
                    <a:pt x="1894" y="244"/>
                  </a:cubicBezTo>
                  <a:cubicBezTo>
                    <a:pt x="1945" y="262"/>
                    <a:pt x="1991" y="288"/>
                    <a:pt x="2040" y="310"/>
                  </a:cubicBezTo>
                  <a:cubicBezTo>
                    <a:pt x="2088" y="332"/>
                    <a:pt x="2136" y="353"/>
                    <a:pt x="2186" y="371"/>
                  </a:cubicBezTo>
                  <a:cubicBezTo>
                    <a:pt x="2211" y="380"/>
                    <a:pt x="2237" y="387"/>
                    <a:pt x="2262" y="393"/>
                  </a:cubicBezTo>
                  <a:cubicBezTo>
                    <a:pt x="2288" y="399"/>
                    <a:pt x="2314" y="403"/>
                    <a:pt x="2341" y="406"/>
                  </a:cubicBezTo>
                  <a:cubicBezTo>
                    <a:pt x="2367" y="408"/>
                    <a:pt x="2394" y="409"/>
                    <a:pt x="2420" y="409"/>
                  </a:cubicBezTo>
                  <a:cubicBezTo>
                    <a:pt x="2427" y="409"/>
                    <a:pt x="2433" y="408"/>
                    <a:pt x="2440" y="408"/>
                  </a:cubicBezTo>
                  <a:cubicBezTo>
                    <a:pt x="2450" y="408"/>
                    <a:pt x="2450" y="408"/>
                    <a:pt x="2450" y="408"/>
                  </a:cubicBezTo>
                  <a:cubicBezTo>
                    <a:pt x="2460" y="407"/>
                    <a:pt x="2460" y="407"/>
                    <a:pt x="2460" y="407"/>
                  </a:cubicBezTo>
                  <a:cubicBezTo>
                    <a:pt x="2479" y="406"/>
                    <a:pt x="2479" y="406"/>
                    <a:pt x="2479" y="406"/>
                  </a:cubicBezTo>
                  <a:cubicBezTo>
                    <a:pt x="2499" y="403"/>
                    <a:pt x="2499" y="403"/>
                    <a:pt x="2499" y="403"/>
                  </a:cubicBezTo>
                  <a:cubicBezTo>
                    <a:pt x="2506" y="403"/>
                    <a:pt x="2512" y="402"/>
                    <a:pt x="2519" y="401"/>
                  </a:cubicBezTo>
                  <a:cubicBezTo>
                    <a:pt x="2525" y="400"/>
                    <a:pt x="2532" y="399"/>
                    <a:pt x="2538" y="397"/>
                  </a:cubicBezTo>
                  <a:cubicBezTo>
                    <a:pt x="2551" y="395"/>
                    <a:pt x="2564" y="393"/>
                    <a:pt x="2577" y="389"/>
                  </a:cubicBezTo>
                  <a:cubicBezTo>
                    <a:pt x="2603" y="384"/>
                    <a:pt x="2628" y="376"/>
                    <a:pt x="2653" y="367"/>
                  </a:cubicBezTo>
                  <a:cubicBezTo>
                    <a:pt x="2703" y="349"/>
                    <a:pt x="2752" y="327"/>
                    <a:pt x="2799" y="303"/>
                  </a:cubicBezTo>
                  <a:cubicBezTo>
                    <a:pt x="2846" y="279"/>
                    <a:pt x="2892" y="252"/>
                    <a:pt x="2938" y="225"/>
                  </a:cubicBezTo>
                  <a:cubicBezTo>
                    <a:pt x="2961" y="212"/>
                    <a:pt x="2983" y="199"/>
                    <a:pt x="3006" y="185"/>
                  </a:cubicBezTo>
                  <a:cubicBezTo>
                    <a:pt x="3074" y="143"/>
                    <a:pt x="3074" y="143"/>
                    <a:pt x="3074" y="143"/>
                  </a:cubicBezTo>
                  <a:cubicBezTo>
                    <a:pt x="3119" y="116"/>
                    <a:pt x="3166" y="89"/>
                    <a:pt x="3214" y="67"/>
                  </a:cubicBezTo>
                  <a:cubicBezTo>
                    <a:pt x="3238" y="56"/>
                    <a:pt x="3263" y="46"/>
                    <a:pt x="3288" y="37"/>
                  </a:cubicBezTo>
                  <a:cubicBezTo>
                    <a:pt x="3313" y="29"/>
                    <a:pt x="3339" y="22"/>
                    <a:pt x="3365" y="16"/>
                  </a:cubicBezTo>
                  <a:cubicBezTo>
                    <a:pt x="3417" y="5"/>
                    <a:pt x="3470" y="0"/>
                    <a:pt x="3523" y="1"/>
                  </a:cubicBezTo>
                  <a:cubicBezTo>
                    <a:pt x="3576" y="1"/>
                    <a:pt x="3629" y="6"/>
                    <a:pt x="3682" y="16"/>
                  </a:cubicBezTo>
                  <a:cubicBezTo>
                    <a:pt x="3734" y="26"/>
                    <a:pt x="3786" y="39"/>
                    <a:pt x="3835" y="59"/>
                  </a:cubicBezTo>
                  <a:cubicBezTo>
                    <a:pt x="3859" y="69"/>
                    <a:pt x="3883" y="81"/>
                    <a:pt x="3906" y="95"/>
                  </a:cubicBezTo>
                  <a:cubicBezTo>
                    <a:pt x="3918" y="102"/>
                    <a:pt x="3929" y="109"/>
                    <a:pt x="3940" y="116"/>
                  </a:cubicBezTo>
                  <a:cubicBezTo>
                    <a:pt x="3973" y="138"/>
                    <a:pt x="3973" y="138"/>
                    <a:pt x="3973" y="138"/>
                  </a:cubicBezTo>
                  <a:cubicBezTo>
                    <a:pt x="4017" y="168"/>
                    <a:pt x="4061" y="198"/>
                    <a:pt x="4105" y="227"/>
                  </a:cubicBezTo>
                  <a:cubicBezTo>
                    <a:pt x="4149" y="256"/>
                    <a:pt x="4195" y="284"/>
                    <a:pt x="4241" y="310"/>
                  </a:cubicBezTo>
                  <a:cubicBezTo>
                    <a:pt x="4334" y="361"/>
                    <a:pt x="4432" y="403"/>
                    <a:pt x="4536" y="427"/>
                  </a:cubicBezTo>
                  <a:cubicBezTo>
                    <a:pt x="4587" y="439"/>
                    <a:pt x="4640" y="447"/>
                    <a:pt x="4693" y="449"/>
                  </a:cubicBezTo>
                  <a:cubicBezTo>
                    <a:pt x="4746" y="451"/>
                    <a:pt x="4799" y="447"/>
                    <a:pt x="4851" y="437"/>
                  </a:cubicBezTo>
                  <a:cubicBezTo>
                    <a:pt x="4799" y="447"/>
                    <a:pt x="4746" y="451"/>
                    <a:pt x="4693" y="449"/>
                  </a:cubicBezTo>
                  <a:cubicBezTo>
                    <a:pt x="4640" y="447"/>
                    <a:pt x="4587" y="440"/>
                    <a:pt x="4535" y="428"/>
                  </a:cubicBezTo>
                  <a:cubicBezTo>
                    <a:pt x="4432" y="404"/>
                    <a:pt x="4333" y="363"/>
                    <a:pt x="4240" y="311"/>
                  </a:cubicBezTo>
                  <a:cubicBezTo>
                    <a:pt x="4194" y="286"/>
                    <a:pt x="4148" y="258"/>
                    <a:pt x="4104" y="229"/>
                  </a:cubicBezTo>
                  <a:cubicBezTo>
                    <a:pt x="4059" y="200"/>
                    <a:pt x="4016" y="170"/>
                    <a:pt x="3971" y="140"/>
                  </a:cubicBezTo>
                  <a:cubicBezTo>
                    <a:pt x="3938" y="118"/>
                    <a:pt x="3938" y="118"/>
                    <a:pt x="3938" y="118"/>
                  </a:cubicBezTo>
                  <a:cubicBezTo>
                    <a:pt x="3927" y="111"/>
                    <a:pt x="3916" y="104"/>
                    <a:pt x="3905" y="97"/>
                  </a:cubicBezTo>
                  <a:cubicBezTo>
                    <a:pt x="3882" y="83"/>
                    <a:pt x="3858" y="72"/>
                    <a:pt x="3834" y="62"/>
                  </a:cubicBezTo>
                  <a:cubicBezTo>
                    <a:pt x="3785" y="41"/>
                    <a:pt x="3733" y="28"/>
                    <a:pt x="3681" y="19"/>
                  </a:cubicBezTo>
                  <a:cubicBezTo>
                    <a:pt x="3629" y="9"/>
                    <a:pt x="3576" y="4"/>
                    <a:pt x="3523" y="3"/>
                  </a:cubicBezTo>
                  <a:cubicBezTo>
                    <a:pt x="3470" y="3"/>
                    <a:pt x="3417" y="8"/>
                    <a:pt x="3365" y="19"/>
                  </a:cubicBezTo>
                  <a:cubicBezTo>
                    <a:pt x="3339" y="25"/>
                    <a:pt x="3314" y="32"/>
                    <a:pt x="3289" y="40"/>
                  </a:cubicBezTo>
                  <a:cubicBezTo>
                    <a:pt x="3264" y="49"/>
                    <a:pt x="3239" y="59"/>
                    <a:pt x="3215" y="70"/>
                  </a:cubicBezTo>
                  <a:cubicBezTo>
                    <a:pt x="3167" y="92"/>
                    <a:pt x="3121" y="119"/>
                    <a:pt x="3076" y="146"/>
                  </a:cubicBezTo>
                  <a:cubicBezTo>
                    <a:pt x="3008" y="188"/>
                    <a:pt x="3008" y="188"/>
                    <a:pt x="3008" y="188"/>
                  </a:cubicBezTo>
                  <a:cubicBezTo>
                    <a:pt x="2985" y="202"/>
                    <a:pt x="2962" y="215"/>
                    <a:pt x="2939" y="229"/>
                  </a:cubicBezTo>
                  <a:cubicBezTo>
                    <a:pt x="2894" y="255"/>
                    <a:pt x="2848" y="282"/>
                    <a:pt x="2800" y="306"/>
                  </a:cubicBezTo>
                  <a:cubicBezTo>
                    <a:pt x="2753" y="331"/>
                    <a:pt x="2705" y="353"/>
                    <a:pt x="2655" y="371"/>
                  </a:cubicBezTo>
                  <a:cubicBezTo>
                    <a:pt x="2630" y="379"/>
                    <a:pt x="2604" y="387"/>
                    <a:pt x="2578" y="393"/>
                  </a:cubicBezTo>
                  <a:cubicBezTo>
                    <a:pt x="2565" y="397"/>
                    <a:pt x="2552" y="399"/>
                    <a:pt x="2539" y="401"/>
                  </a:cubicBezTo>
                  <a:cubicBezTo>
                    <a:pt x="2533" y="403"/>
                    <a:pt x="2526" y="404"/>
                    <a:pt x="2519" y="405"/>
                  </a:cubicBezTo>
                  <a:cubicBezTo>
                    <a:pt x="2513" y="406"/>
                    <a:pt x="2506" y="407"/>
                    <a:pt x="2500" y="407"/>
                  </a:cubicBezTo>
                  <a:cubicBezTo>
                    <a:pt x="2480" y="410"/>
                    <a:pt x="2480" y="410"/>
                    <a:pt x="2480" y="410"/>
                  </a:cubicBezTo>
                  <a:cubicBezTo>
                    <a:pt x="2460" y="411"/>
                    <a:pt x="2460" y="411"/>
                    <a:pt x="2460" y="411"/>
                  </a:cubicBezTo>
                  <a:cubicBezTo>
                    <a:pt x="2450" y="412"/>
                    <a:pt x="2450" y="412"/>
                    <a:pt x="2450" y="412"/>
                  </a:cubicBezTo>
                  <a:cubicBezTo>
                    <a:pt x="2440" y="412"/>
                    <a:pt x="2440" y="412"/>
                    <a:pt x="2440" y="412"/>
                  </a:cubicBezTo>
                  <a:cubicBezTo>
                    <a:pt x="2433" y="412"/>
                    <a:pt x="2427" y="413"/>
                    <a:pt x="2420" y="413"/>
                  </a:cubicBezTo>
                  <a:cubicBezTo>
                    <a:pt x="2393" y="413"/>
                    <a:pt x="2367" y="412"/>
                    <a:pt x="2340" y="409"/>
                  </a:cubicBezTo>
                  <a:cubicBezTo>
                    <a:pt x="2314" y="407"/>
                    <a:pt x="2288" y="403"/>
                    <a:pt x="2262" y="397"/>
                  </a:cubicBezTo>
                  <a:cubicBezTo>
                    <a:pt x="2236" y="391"/>
                    <a:pt x="2210" y="383"/>
                    <a:pt x="2185" y="374"/>
                  </a:cubicBezTo>
                  <a:cubicBezTo>
                    <a:pt x="2135" y="357"/>
                    <a:pt x="2086" y="336"/>
                    <a:pt x="2038" y="313"/>
                  </a:cubicBezTo>
                  <a:cubicBezTo>
                    <a:pt x="1990" y="291"/>
                    <a:pt x="1943" y="265"/>
                    <a:pt x="1893" y="247"/>
                  </a:cubicBezTo>
                  <a:cubicBezTo>
                    <a:pt x="1843" y="230"/>
                    <a:pt x="1789" y="226"/>
                    <a:pt x="1737" y="230"/>
                  </a:cubicBezTo>
                  <a:cubicBezTo>
                    <a:pt x="1684" y="234"/>
                    <a:pt x="1632" y="243"/>
                    <a:pt x="1580" y="254"/>
                  </a:cubicBezTo>
                  <a:cubicBezTo>
                    <a:pt x="1554" y="259"/>
                    <a:pt x="1528" y="265"/>
                    <a:pt x="1502" y="272"/>
                  </a:cubicBezTo>
                  <a:cubicBezTo>
                    <a:pt x="1476" y="278"/>
                    <a:pt x="1451" y="284"/>
                    <a:pt x="1425" y="289"/>
                  </a:cubicBezTo>
                  <a:cubicBezTo>
                    <a:pt x="1386" y="298"/>
                    <a:pt x="1386" y="298"/>
                    <a:pt x="1386" y="298"/>
                  </a:cubicBezTo>
                  <a:cubicBezTo>
                    <a:pt x="1373" y="300"/>
                    <a:pt x="1360" y="304"/>
                    <a:pt x="1347" y="306"/>
                  </a:cubicBezTo>
                  <a:cubicBezTo>
                    <a:pt x="1321" y="311"/>
                    <a:pt x="1294" y="315"/>
                    <a:pt x="1268" y="319"/>
                  </a:cubicBezTo>
                  <a:cubicBezTo>
                    <a:pt x="1163" y="334"/>
                    <a:pt x="1057" y="343"/>
                    <a:pt x="952" y="355"/>
                  </a:cubicBezTo>
                  <a:cubicBezTo>
                    <a:pt x="846" y="366"/>
                    <a:pt x="741" y="378"/>
                    <a:pt x="635" y="388"/>
                  </a:cubicBezTo>
                  <a:cubicBezTo>
                    <a:pt x="424" y="409"/>
                    <a:pt x="212" y="425"/>
                    <a:pt x="0" y="4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2" name="Freeform 46">
              <a:extLst>
                <a:ext uri="{FF2B5EF4-FFF2-40B4-BE49-F238E27FC236}">
                  <a16:creationId xmlns:a16="http://schemas.microsoft.com/office/drawing/2014/main" id="{92718E92-C674-48B3-A2CC-F5C5025B71A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3588" y="2589213"/>
              <a:ext cx="12120563" cy="1190625"/>
            </a:xfrm>
            <a:custGeom>
              <a:avLst/>
              <a:gdLst>
                <a:gd name="T0" fmla="*/ 635 w 4852"/>
                <a:gd name="T1" fmla="*/ 387 h 476"/>
                <a:gd name="T2" fmla="*/ 1270 w 4852"/>
                <a:gd name="T3" fmla="*/ 349 h 476"/>
                <a:gd name="T4" fmla="*/ 1428 w 4852"/>
                <a:gd name="T5" fmla="*/ 332 h 476"/>
                <a:gd name="T6" fmla="*/ 1665 w 4852"/>
                <a:gd name="T7" fmla="*/ 298 h 476"/>
                <a:gd name="T8" fmla="*/ 1824 w 4852"/>
                <a:gd name="T9" fmla="*/ 300 h 476"/>
                <a:gd name="T10" fmla="*/ 1901 w 4852"/>
                <a:gd name="T11" fmla="*/ 321 h 476"/>
                <a:gd name="T12" fmla="*/ 2050 w 4852"/>
                <a:gd name="T13" fmla="*/ 375 h 476"/>
                <a:gd name="T14" fmla="*/ 2242 w 4852"/>
                <a:gd name="T15" fmla="*/ 425 h 476"/>
                <a:gd name="T16" fmla="*/ 2321 w 4852"/>
                <a:gd name="T17" fmla="*/ 432 h 476"/>
                <a:gd name="T18" fmla="*/ 2400 w 4852"/>
                <a:gd name="T19" fmla="*/ 431 h 476"/>
                <a:gd name="T20" fmla="*/ 2430 w 4852"/>
                <a:gd name="T21" fmla="*/ 429 h 476"/>
                <a:gd name="T22" fmla="*/ 2518 w 4852"/>
                <a:gd name="T23" fmla="*/ 414 h 476"/>
                <a:gd name="T24" fmla="*/ 2594 w 4852"/>
                <a:gd name="T25" fmla="*/ 394 h 476"/>
                <a:gd name="T26" fmla="*/ 2631 w 4852"/>
                <a:gd name="T27" fmla="*/ 380 h 476"/>
                <a:gd name="T28" fmla="*/ 2810 w 4852"/>
                <a:gd name="T29" fmla="*/ 294 h 476"/>
                <a:gd name="T30" fmla="*/ 3084 w 4852"/>
                <a:gd name="T31" fmla="*/ 132 h 476"/>
                <a:gd name="T32" fmla="*/ 3226 w 4852"/>
                <a:gd name="T33" fmla="*/ 60 h 476"/>
                <a:gd name="T34" fmla="*/ 3537 w 4852"/>
                <a:gd name="T35" fmla="*/ 1 h 476"/>
                <a:gd name="T36" fmla="*/ 3846 w 4852"/>
                <a:gd name="T37" fmla="*/ 66 h 476"/>
                <a:gd name="T38" fmla="*/ 3981 w 4852"/>
                <a:gd name="T39" fmla="*/ 151 h 476"/>
                <a:gd name="T40" fmla="*/ 4244 w 4852"/>
                <a:gd name="T41" fmla="*/ 329 h 476"/>
                <a:gd name="T42" fmla="*/ 4536 w 4852"/>
                <a:gd name="T43" fmla="*/ 451 h 476"/>
                <a:gd name="T44" fmla="*/ 4852 w 4852"/>
                <a:gd name="T45" fmla="*/ 461 h 476"/>
                <a:gd name="T46" fmla="*/ 4536 w 4852"/>
                <a:gd name="T47" fmla="*/ 452 h 476"/>
                <a:gd name="T48" fmla="*/ 4243 w 4852"/>
                <a:gd name="T49" fmla="*/ 331 h 476"/>
                <a:gd name="T50" fmla="*/ 3979 w 4852"/>
                <a:gd name="T51" fmla="*/ 153 h 476"/>
                <a:gd name="T52" fmla="*/ 3845 w 4852"/>
                <a:gd name="T53" fmla="*/ 68 h 476"/>
                <a:gd name="T54" fmla="*/ 3537 w 4852"/>
                <a:gd name="T55" fmla="*/ 4 h 476"/>
                <a:gd name="T56" fmla="*/ 3227 w 4852"/>
                <a:gd name="T57" fmla="*/ 63 h 476"/>
                <a:gd name="T58" fmla="*/ 3086 w 4852"/>
                <a:gd name="T59" fmla="*/ 135 h 476"/>
                <a:gd name="T60" fmla="*/ 2812 w 4852"/>
                <a:gd name="T61" fmla="*/ 297 h 476"/>
                <a:gd name="T62" fmla="*/ 2633 w 4852"/>
                <a:gd name="T63" fmla="*/ 384 h 476"/>
                <a:gd name="T64" fmla="*/ 2595 w 4852"/>
                <a:gd name="T65" fmla="*/ 397 h 476"/>
                <a:gd name="T66" fmla="*/ 2519 w 4852"/>
                <a:gd name="T67" fmla="*/ 418 h 476"/>
                <a:gd name="T68" fmla="*/ 2430 w 4852"/>
                <a:gd name="T69" fmla="*/ 433 h 476"/>
                <a:gd name="T70" fmla="*/ 2400 w 4852"/>
                <a:gd name="T71" fmla="*/ 435 h 476"/>
                <a:gd name="T72" fmla="*/ 2321 w 4852"/>
                <a:gd name="T73" fmla="*/ 436 h 476"/>
                <a:gd name="T74" fmla="*/ 2241 w 4852"/>
                <a:gd name="T75" fmla="*/ 429 h 476"/>
                <a:gd name="T76" fmla="*/ 2049 w 4852"/>
                <a:gd name="T77" fmla="*/ 379 h 476"/>
                <a:gd name="T78" fmla="*/ 1899 w 4852"/>
                <a:gd name="T79" fmla="*/ 324 h 476"/>
                <a:gd name="T80" fmla="*/ 1823 w 4852"/>
                <a:gd name="T81" fmla="*/ 303 h 476"/>
                <a:gd name="T82" fmla="*/ 1665 w 4852"/>
                <a:gd name="T83" fmla="*/ 302 h 476"/>
                <a:gd name="T84" fmla="*/ 1429 w 4852"/>
                <a:gd name="T85" fmla="*/ 335 h 476"/>
                <a:gd name="T86" fmla="*/ 1270 w 4852"/>
                <a:gd name="T87" fmla="*/ 352 h 476"/>
                <a:gd name="T88" fmla="*/ 635 w 4852"/>
                <a:gd name="T89" fmla="*/ 389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852" h="476">
                  <a:moveTo>
                    <a:pt x="0" y="427"/>
                  </a:moveTo>
                  <a:cubicBezTo>
                    <a:pt x="212" y="421"/>
                    <a:pt x="424" y="404"/>
                    <a:pt x="635" y="387"/>
                  </a:cubicBezTo>
                  <a:cubicBezTo>
                    <a:pt x="741" y="379"/>
                    <a:pt x="847" y="371"/>
                    <a:pt x="953" y="365"/>
                  </a:cubicBezTo>
                  <a:cubicBezTo>
                    <a:pt x="1058" y="359"/>
                    <a:pt x="1164" y="357"/>
                    <a:pt x="1270" y="349"/>
                  </a:cubicBezTo>
                  <a:cubicBezTo>
                    <a:pt x="1297" y="347"/>
                    <a:pt x="1323" y="345"/>
                    <a:pt x="1349" y="342"/>
                  </a:cubicBezTo>
                  <a:cubicBezTo>
                    <a:pt x="1428" y="332"/>
                    <a:pt x="1428" y="332"/>
                    <a:pt x="1428" y="332"/>
                  </a:cubicBezTo>
                  <a:cubicBezTo>
                    <a:pt x="1481" y="324"/>
                    <a:pt x="1533" y="315"/>
                    <a:pt x="1585" y="308"/>
                  </a:cubicBezTo>
                  <a:cubicBezTo>
                    <a:pt x="1612" y="304"/>
                    <a:pt x="1638" y="301"/>
                    <a:pt x="1665" y="298"/>
                  </a:cubicBezTo>
                  <a:cubicBezTo>
                    <a:pt x="1691" y="296"/>
                    <a:pt x="1717" y="294"/>
                    <a:pt x="1744" y="294"/>
                  </a:cubicBezTo>
                  <a:cubicBezTo>
                    <a:pt x="1771" y="294"/>
                    <a:pt x="1797" y="296"/>
                    <a:pt x="1824" y="300"/>
                  </a:cubicBezTo>
                  <a:cubicBezTo>
                    <a:pt x="1837" y="302"/>
                    <a:pt x="1850" y="305"/>
                    <a:pt x="1863" y="309"/>
                  </a:cubicBezTo>
                  <a:cubicBezTo>
                    <a:pt x="1875" y="312"/>
                    <a:pt x="1888" y="316"/>
                    <a:pt x="1901" y="321"/>
                  </a:cubicBezTo>
                  <a:cubicBezTo>
                    <a:pt x="1926" y="329"/>
                    <a:pt x="1950" y="339"/>
                    <a:pt x="1975" y="348"/>
                  </a:cubicBezTo>
                  <a:cubicBezTo>
                    <a:pt x="2000" y="358"/>
                    <a:pt x="2025" y="367"/>
                    <a:pt x="2050" y="375"/>
                  </a:cubicBezTo>
                  <a:cubicBezTo>
                    <a:pt x="2100" y="392"/>
                    <a:pt x="2151" y="407"/>
                    <a:pt x="2203" y="418"/>
                  </a:cubicBezTo>
                  <a:cubicBezTo>
                    <a:pt x="2216" y="421"/>
                    <a:pt x="2229" y="423"/>
                    <a:pt x="2242" y="425"/>
                  </a:cubicBezTo>
                  <a:cubicBezTo>
                    <a:pt x="2255" y="427"/>
                    <a:pt x="2268" y="429"/>
                    <a:pt x="2281" y="430"/>
                  </a:cubicBezTo>
                  <a:cubicBezTo>
                    <a:pt x="2294" y="431"/>
                    <a:pt x="2307" y="432"/>
                    <a:pt x="2321" y="432"/>
                  </a:cubicBezTo>
                  <a:cubicBezTo>
                    <a:pt x="2334" y="433"/>
                    <a:pt x="2347" y="433"/>
                    <a:pt x="2360" y="433"/>
                  </a:cubicBezTo>
                  <a:cubicBezTo>
                    <a:pt x="2374" y="433"/>
                    <a:pt x="2387" y="432"/>
                    <a:pt x="2400" y="431"/>
                  </a:cubicBezTo>
                  <a:cubicBezTo>
                    <a:pt x="2407" y="431"/>
                    <a:pt x="2413" y="430"/>
                    <a:pt x="2420" y="429"/>
                  </a:cubicBezTo>
                  <a:cubicBezTo>
                    <a:pt x="2430" y="429"/>
                    <a:pt x="2430" y="429"/>
                    <a:pt x="2430" y="429"/>
                  </a:cubicBezTo>
                  <a:cubicBezTo>
                    <a:pt x="2439" y="427"/>
                    <a:pt x="2439" y="427"/>
                    <a:pt x="2439" y="427"/>
                  </a:cubicBezTo>
                  <a:cubicBezTo>
                    <a:pt x="2466" y="425"/>
                    <a:pt x="2492" y="420"/>
                    <a:pt x="2518" y="414"/>
                  </a:cubicBezTo>
                  <a:cubicBezTo>
                    <a:pt x="2531" y="411"/>
                    <a:pt x="2543" y="409"/>
                    <a:pt x="2556" y="405"/>
                  </a:cubicBezTo>
                  <a:cubicBezTo>
                    <a:pt x="2569" y="402"/>
                    <a:pt x="2582" y="397"/>
                    <a:pt x="2594" y="394"/>
                  </a:cubicBezTo>
                  <a:cubicBezTo>
                    <a:pt x="2600" y="392"/>
                    <a:pt x="2607" y="389"/>
                    <a:pt x="2613" y="387"/>
                  </a:cubicBezTo>
                  <a:cubicBezTo>
                    <a:pt x="2619" y="385"/>
                    <a:pt x="2625" y="383"/>
                    <a:pt x="2631" y="380"/>
                  </a:cubicBezTo>
                  <a:cubicBezTo>
                    <a:pt x="2644" y="375"/>
                    <a:pt x="2656" y="370"/>
                    <a:pt x="2668" y="365"/>
                  </a:cubicBezTo>
                  <a:cubicBezTo>
                    <a:pt x="2717" y="344"/>
                    <a:pt x="2764" y="320"/>
                    <a:pt x="2810" y="294"/>
                  </a:cubicBezTo>
                  <a:cubicBezTo>
                    <a:pt x="2857" y="268"/>
                    <a:pt x="2902" y="241"/>
                    <a:pt x="2948" y="214"/>
                  </a:cubicBezTo>
                  <a:cubicBezTo>
                    <a:pt x="2993" y="187"/>
                    <a:pt x="3038" y="158"/>
                    <a:pt x="3084" y="132"/>
                  </a:cubicBezTo>
                  <a:cubicBezTo>
                    <a:pt x="3107" y="119"/>
                    <a:pt x="3130" y="106"/>
                    <a:pt x="3154" y="93"/>
                  </a:cubicBezTo>
                  <a:cubicBezTo>
                    <a:pt x="3177" y="81"/>
                    <a:pt x="3201" y="70"/>
                    <a:pt x="3226" y="60"/>
                  </a:cubicBezTo>
                  <a:cubicBezTo>
                    <a:pt x="3275" y="39"/>
                    <a:pt x="3326" y="24"/>
                    <a:pt x="3378" y="14"/>
                  </a:cubicBezTo>
                  <a:cubicBezTo>
                    <a:pt x="3430" y="4"/>
                    <a:pt x="3483" y="0"/>
                    <a:pt x="3537" y="1"/>
                  </a:cubicBezTo>
                  <a:cubicBezTo>
                    <a:pt x="3590" y="2"/>
                    <a:pt x="3643" y="8"/>
                    <a:pt x="3695" y="18"/>
                  </a:cubicBezTo>
                  <a:cubicBezTo>
                    <a:pt x="3747" y="28"/>
                    <a:pt x="3798" y="44"/>
                    <a:pt x="3846" y="66"/>
                  </a:cubicBezTo>
                  <a:cubicBezTo>
                    <a:pt x="3870" y="77"/>
                    <a:pt x="3894" y="90"/>
                    <a:pt x="3916" y="105"/>
                  </a:cubicBezTo>
                  <a:cubicBezTo>
                    <a:pt x="3937" y="120"/>
                    <a:pt x="3959" y="136"/>
                    <a:pt x="3981" y="151"/>
                  </a:cubicBezTo>
                  <a:cubicBezTo>
                    <a:pt x="4024" y="182"/>
                    <a:pt x="4067" y="213"/>
                    <a:pt x="4110" y="243"/>
                  </a:cubicBezTo>
                  <a:cubicBezTo>
                    <a:pt x="4154" y="273"/>
                    <a:pt x="4198" y="302"/>
                    <a:pt x="4244" y="329"/>
                  </a:cubicBezTo>
                  <a:cubicBezTo>
                    <a:pt x="4290" y="356"/>
                    <a:pt x="4337" y="380"/>
                    <a:pt x="4386" y="401"/>
                  </a:cubicBezTo>
                  <a:cubicBezTo>
                    <a:pt x="4434" y="422"/>
                    <a:pt x="4485" y="438"/>
                    <a:pt x="4536" y="451"/>
                  </a:cubicBezTo>
                  <a:cubicBezTo>
                    <a:pt x="4588" y="464"/>
                    <a:pt x="4640" y="472"/>
                    <a:pt x="4693" y="474"/>
                  </a:cubicBezTo>
                  <a:cubicBezTo>
                    <a:pt x="4746" y="476"/>
                    <a:pt x="4800" y="472"/>
                    <a:pt x="4852" y="461"/>
                  </a:cubicBezTo>
                  <a:cubicBezTo>
                    <a:pt x="4800" y="472"/>
                    <a:pt x="4746" y="476"/>
                    <a:pt x="4693" y="474"/>
                  </a:cubicBezTo>
                  <a:cubicBezTo>
                    <a:pt x="4640" y="472"/>
                    <a:pt x="4588" y="465"/>
                    <a:pt x="4536" y="452"/>
                  </a:cubicBezTo>
                  <a:cubicBezTo>
                    <a:pt x="4485" y="440"/>
                    <a:pt x="4434" y="423"/>
                    <a:pt x="4385" y="402"/>
                  </a:cubicBezTo>
                  <a:cubicBezTo>
                    <a:pt x="4336" y="382"/>
                    <a:pt x="4289" y="357"/>
                    <a:pt x="4243" y="331"/>
                  </a:cubicBezTo>
                  <a:cubicBezTo>
                    <a:pt x="4197" y="304"/>
                    <a:pt x="4153" y="275"/>
                    <a:pt x="4109" y="245"/>
                  </a:cubicBezTo>
                  <a:cubicBezTo>
                    <a:pt x="4065" y="215"/>
                    <a:pt x="4022" y="184"/>
                    <a:pt x="3979" y="153"/>
                  </a:cubicBezTo>
                  <a:cubicBezTo>
                    <a:pt x="3958" y="138"/>
                    <a:pt x="3936" y="122"/>
                    <a:pt x="3914" y="107"/>
                  </a:cubicBezTo>
                  <a:cubicBezTo>
                    <a:pt x="3892" y="93"/>
                    <a:pt x="3869" y="80"/>
                    <a:pt x="3845" y="68"/>
                  </a:cubicBezTo>
                  <a:cubicBezTo>
                    <a:pt x="3797" y="46"/>
                    <a:pt x="3746" y="31"/>
                    <a:pt x="3694" y="21"/>
                  </a:cubicBezTo>
                  <a:cubicBezTo>
                    <a:pt x="3642" y="10"/>
                    <a:pt x="3589" y="5"/>
                    <a:pt x="3537" y="4"/>
                  </a:cubicBezTo>
                  <a:cubicBezTo>
                    <a:pt x="3484" y="3"/>
                    <a:pt x="3431" y="7"/>
                    <a:pt x="3379" y="17"/>
                  </a:cubicBezTo>
                  <a:cubicBezTo>
                    <a:pt x="3327" y="27"/>
                    <a:pt x="3276" y="42"/>
                    <a:pt x="3227" y="63"/>
                  </a:cubicBezTo>
                  <a:cubicBezTo>
                    <a:pt x="3203" y="73"/>
                    <a:pt x="3179" y="84"/>
                    <a:pt x="3155" y="96"/>
                  </a:cubicBezTo>
                  <a:cubicBezTo>
                    <a:pt x="3132" y="108"/>
                    <a:pt x="3108" y="121"/>
                    <a:pt x="3086" y="135"/>
                  </a:cubicBezTo>
                  <a:cubicBezTo>
                    <a:pt x="3040" y="161"/>
                    <a:pt x="2995" y="190"/>
                    <a:pt x="2949" y="217"/>
                  </a:cubicBezTo>
                  <a:cubicBezTo>
                    <a:pt x="2904" y="244"/>
                    <a:pt x="2858" y="271"/>
                    <a:pt x="2812" y="297"/>
                  </a:cubicBezTo>
                  <a:cubicBezTo>
                    <a:pt x="2766" y="323"/>
                    <a:pt x="2719" y="348"/>
                    <a:pt x="2670" y="369"/>
                  </a:cubicBezTo>
                  <a:cubicBezTo>
                    <a:pt x="2658" y="374"/>
                    <a:pt x="2645" y="379"/>
                    <a:pt x="2633" y="384"/>
                  </a:cubicBezTo>
                  <a:cubicBezTo>
                    <a:pt x="2627" y="386"/>
                    <a:pt x="2620" y="388"/>
                    <a:pt x="2614" y="391"/>
                  </a:cubicBezTo>
                  <a:cubicBezTo>
                    <a:pt x="2608" y="393"/>
                    <a:pt x="2602" y="395"/>
                    <a:pt x="2595" y="397"/>
                  </a:cubicBezTo>
                  <a:cubicBezTo>
                    <a:pt x="2583" y="401"/>
                    <a:pt x="2570" y="405"/>
                    <a:pt x="2557" y="409"/>
                  </a:cubicBezTo>
                  <a:cubicBezTo>
                    <a:pt x="2544" y="412"/>
                    <a:pt x="2531" y="415"/>
                    <a:pt x="2519" y="418"/>
                  </a:cubicBezTo>
                  <a:cubicBezTo>
                    <a:pt x="2493" y="424"/>
                    <a:pt x="2466" y="429"/>
                    <a:pt x="2440" y="431"/>
                  </a:cubicBezTo>
                  <a:cubicBezTo>
                    <a:pt x="2430" y="433"/>
                    <a:pt x="2430" y="433"/>
                    <a:pt x="2430" y="433"/>
                  </a:cubicBezTo>
                  <a:cubicBezTo>
                    <a:pt x="2420" y="433"/>
                    <a:pt x="2420" y="433"/>
                    <a:pt x="2420" y="433"/>
                  </a:cubicBezTo>
                  <a:cubicBezTo>
                    <a:pt x="2413" y="434"/>
                    <a:pt x="2407" y="435"/>
                    <a:pt x="2400" y="435"/>
                  </a:cubicBezTo>
                  <a:cubicBezTo>
                    <a:pt x="2387" y="436"/>
                    <a:pt x="2374" y="437"/>
                    <a:pt x="2360" y="437"/>
                  </a:cubicBezTo>
                  <a:cubicBezTo>
                    <a:pt x="2347" y="437"/>
                    <a:pt x="2334" y="436"/>
                    <a:pt x="2321" y="436"/>
                  </a:cubicBezTo>
                  <a:cubicBezTo>
                    <a:pt x="2307" y="435"/>
                    <a:pt x="2294" y="435"/>
                    <a:pt x="2281" y="434"/>
                  </a:cubicBezTo>
                  <a:cubicBezTo>
                    <a:pt x="2268" y="433"/>
                    <a:pt x="2254" y="431"/>
                    <a:pt x="2241" y="429"/>
                  </a:cubicBezTo>
                  <a:cubicBezTo>
                    <a:pt x="2228" y="427"/>
                    <a:pt x="2215" y="425"/>
                    <a:pt x="2202" y="422"/>
                  </a:cubicBezTo>
                  <a:cubicBezTo>
                    <a:pt x="2150" y="411"/>
                    <a:pt x="2099" y="396"/>
                    <a:pt x="2049" y="379"/>
                  </a:cubicBezTo>
                  <a:cubicBezTo>
                    <a:pt x="2024" y="370"/>
                    <a:pt x="1999" y="361"/>
                    <a:pt x="1974" y="352"/>
                  </a:cubicBezTo>
                  <a:cubicBezTo>
                    <a:pt x="1949" y="342"/>
                    <a:pt x="1924" y="333"/>
                    <a:pt x="1899" y="324"/>
                  </a:cubicBezTo>
                  <a:cubicBezTo>
                    <a:pt x="1887" y="320"/>
                    <a:pt x="1874" y="315"/>
                    <a:pt x="1862" y="312"/>
                  </a:cubicBezTo>
                  <a:cubicBezTo>
                    <a:pt x="1849" y="308"/>
                    <a:pt x="1836" y="306"/>
                    <a:pt x="1823" y="303"/>
                  </a:cubicBezTo>
                  <a:cubicBezTo>
                    <a:pt x="1797" y="299"/>
                    <a:pt x="1770" y="297"/>
                    <a:pt x="1744" y="297"/>
                  </a:cubicBezTo>
                  <a:cubicBezTo>
                    <a:pt x="1718" y="297"/>
                    <a:pt x="1691" y="299"/>
                    <a:pt x="1665" y="302"/>
                  </a:cubicBezTo>
                  <a:cubicBezTo>
                    <a:pt x="1638" y="304"/>
                    <a:pt x="1612" y="307"/>
                    <a:pt x="1586" y="311"/>
                  </a:cubicBezTo>
                  <a:cubicBezTo>
                    <a:pt x="1533" y="318"/>
                    <a:pt x="1481" y="327"/>
                    <a:pt x="1429" y="335"/>
                  </a:cubicBezTo>
                  <a:cubicBezTo>
                    <a:pt x="1350" y="344"/>
                    <a:pt x="1350" y="344"/>
                    <a:pt x="1350" y="344"/>
                  </a:cubicBezTo>
                  <a:cubicBezTo>
                    <a:pt x="1323" y="348"/>
                    <a:pt x="1297" y="350"/>
                    <a:pt x="1270" y="352"/>
                  </a:cubicBezTo>
                  <a:cubicBezTo>
                    <a:pt x="1165" y="359"/>
                    <a:pt x="1059" y="361"/>
                    <a:pt x="953" y="368"/>
                  </a:cubicBezTo>
                  <a:cubicBezTo>
                    <a:pt x="847" y="374"/>
                    <a:pt x="741" y="381"/>
                    <a:pt x="635" y="389"/>
                  </a:cubicBezTo>
                  <a:cubicBezTo>
                    <a:pt x="424" y="405"/>
                    <a:pt x="212" y="421"/>
                    <a:pt x="0" y="4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47">
              <a:extLst>
                <a:ext uri="{FF2B5EF4-FFF2-40B4-BE49-F238E27FC236}">
                  <a16:creationId xmlns:a16="http://schemas.microsoft.com/office/drawing/2014/main" id="{F8C0F2BC-D03A-47D7-82F7-D0D028109CB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2000" y="2560638"/>
              <a:ext cx="12117388" cy="1257300"/>
            </a:xfrm>
            <a:custGeom>
              <a:avLst/>
              <a:gdLst>
                <a:gd name="T0" fmla="*/ 636 w 4851"/>
                <a:gd name="T1" fmla="*/ 390 h 503"/>
                <a:gd name="T2" fmla="*/ 1272 w 4851"/>
                <a:gd name="T3" fmla="*/ 387 h 503"/>
                <a:gd name="T4" fmla="*/ 1352 w 4851"/>
                <a:gd name="T5" fmla="*/ 385 h 503"/>
                <a:gd name="T6" fmla="*/ 1411 w 4851"/>
                <a:gd name="T7" fmla="*/ 383 h 503"/>
                <a:gd name="T8" fmla="*/ 1590 w 4851"/>
                <a:gd name="T9" fmla="*/ 369 h 503"/>
                <a:gd name="T10" fmla="*/ 1749 w 4851"/>
                <a:gd name="T11" fmla="*/ 365 h 503"/>
                <a:gd name="T12" fmla="*/ 1848 w 4851"/>
                <a:gd name="T13" fmla="*/ 379 h 503"/>
                <a:gd name="T14" fmla="*/ 1905 w 4851"/>
                <a:gd name="T15" fmla="*/ 395 h 503"/>
                <a:gd name="T16" fmla="*/ 2060 w 4851"/>
                <a:gd name="T17" fmla="*/ 434 h 503"/>
                <a:gd name="T18" fmla="*/ 2217 w 4851"/>
                <a:gd name="T19" fmla="*/ 459 h 503"/>
                <a:gd name="T20" fmla="*/ 2677 w 4851"/>
                <a:gd name="T21" fmla="*/ 363 h 503"/>
                <a:gd name="T22" fmla="*/ 2954 w 4851"/>
                <a:gd name="T23" fmla="*/ 205 h 503"/>
                <a:gd name="T24" fmla="*/ 3234 w 4851"/>
                <a:gd name="T25" fmla="*/ 55 h 503"/>
                <a:gd name="T26" fmla="*/ 3547 w 4851"/>
                <a:gd name="T27" fmla="*/ 2 h 503"/>
                <a:gd name="T28" fmla="*/ 3855 w 4851"/>
                <a:gd name="T29" fmla="*/ 74 h 503"/>
                <a:gd name="T30" fmla="*/ 3922 w 4851"/>
                <a:gd name="T31" fmla="*/ 117 h 503"/>
                <a:gd name="T32" fmla="*/ 4113 w 4851"/>
                <a:gd name="T33" fmla="*/ 260 h 503"/>
                <a:gd name="T34" fmla="*/ 4385 w 4851"/>
                <a:gd name="T35" fmla="*/ 424 h 503"/>
                <a:gd name="T36" fmla="*/ 4693 w 4851"/>
                <a:gd name="T37" fmla="*/ 500 h 503"/>
                <a:gd name="T38" fmla="*/ 4693 w 4851"/>
                <a:gd name="T39" fmla="*/ 501 h 503"/>
                <a:gd name="T40" fmla="*/ 4385 w 4851"/>
                <a:gd name="T41" fmla="*/ 425 h 503"/>
                <a:gd name="T42" fmla="*/ 4112 w 4851"/>
                <a:gd name="T43" fmla="*/ 262 h 503"/>
                <a:gd name="T44" fmla="*/ 3921 w 4851"/>
                <a:gd name="T45" fmla="*/ 119 h 503"/>
                <a:gd name="T46" fmla="*/ 3854 w 4851"/>
                <a:gd name="T47" fmla="*/ 77 h 503"/>
                <a:gd name="T48" fmla="*/ 3547 w 4851"/>
                <a:gd name="T49" fmla="*/ 5 h 503"/>
                <a:gd name="T50" fmla="*/ 3236 w 4851"/>
                <a:gd name="T51" fmla="*/ 58 h 503"/>
                <a:gd name="T52" fmla="*/ 2955 w 4851"/>
                <a:gd name="T53" fmla="*/ 208 h 503"/>
                <a:gd name="T54" fmla="*/ 2679 w 4851"/>
                <a:gd name="T55" fmla="*/ 366 h 503"/>
                <a:gd name="T56" fmla="*/ 2216 w 4851"/>
                <a:gd name="T57" fmla="*/ 462 h 503"/>
                <a:gd name="T58" fmla="*/ 1866 w 4851"/>
                <a:gd name="T59" fmla="*/ 388 h 503"/>
                <a:gd name="T60" fmla="*/ 1828 w 4851"/>
                <a:gd name="T61" fmla="*/ 378 h 503"/>
                <a:gd name="T62" fmla="*/ 1590 w 4851"/>
                <a:gd name="T63" fmla="*/ 372 h 503"/>
                <a:gd name="T64" fmla="*/ 1412 w 4851"/>
                <a:gd name="T65" fmla="*/ 386 h 503"/>
                <a:gd name="T66" fmla="*/ 1352 w 4851"/>
                <a:gd name="T67" fmla="*/ 388 h 503"/>
                <a:gd name="T68" fmla="*/ 1272 w 4851"/>
                <a:gd name="T69" fmla="*/ 390 h 503"/>
                <a:gd name="T70" fmla="*/ 636 w 4851"/>
                <a:gd name="T71" fmla="*/ 392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851" h="503">
                  <a:moveTo>
                    <a:pt x="0" y="429"/>
                  </a:moveTo>
                  <a:cubicBezTo>
                    <a:pt x="212" y="418"/>
                    <a:pt x="424" y="401"/>
                    <a:pt x="636" y="390"/>
                  </a:cubicBezTo>
                  <a:cubicBezTo>
                    <a:pt x="742" y="384"/>
                    <a:pt x="848" y="381"/>
                    <a:pt x="954" y="381"/>
                  </a:cubicBezTo>
                  <a:cubicBezTo>
                    <a:pt x="1060" y="381"/>
                    <a:pt x="1166" y="386"/>
                    <a:pt x="1272" y="387"/>
                  </a:cubicBezTo>
                  <a:cubicBezTo>
                    <a:pt x="1286" y="387"/>
                    <a:pt x="1299" y="387"/>
                    <a:pt x="1312" y="387"/>
                  </a:cubicBezTo>
                  <a:cubicBezTo>
                    <a:pt x="1325" y="386"/>
                    <a:pt x="1339" y="386"/>
                    <a:pt x="1352" y="385"/>
                  </a:cubicBezTo>
                  <a:cubicBezTo>
                    <a:pt x="1392" y="384"/>
                    <a:pt x="1392" y="384"/>
                    <a:pt x="1392" y="384"/>
                  </a:cubicBezTo>
                  <a:cubicBezTo>
                    <a:pt x="1411" y="383"/>
                    <a:pt x="1411" y="383"/>
                    <a:pt x="1411" y="383"/>
                  </a:cubicBezTo>
                  <a:cubicBezTo>
                    <a:pt x="1431" y="382"/>
                    <a:pt x="1431" y="382"/>
                    <a:pt x="1431" y="382"/>
                  </a:cubicBezTo>
                  <a:cubicBezTo>
                    <a:pt x="1484" y="378"/>
                    <a:pt x="1537" y="373"/>
                    <a:pt x="1590" y="369"/>
                  </a:cubicBezTo>
                  <a:cubicBezTo>
                    <a:pt x="1616" y="367"/>
                    <a:pt x="1643" y="366"/>
                    <a:pt x="1669" y="364"/>
                  </a:cubicBezTo>
                  <a:cubicBezTo>
                    <a:pt x="1696" y="363"/>
                    <a:pt x="1723" y="363"/>
                    <a:pt x="1749" y="365"/>
                  </a:cubicBezTo>
                  <a:cubicBezTo>
                    <a:pt x="1776" y="366"/>
                    <a:pt x="1802" y="369"/>
                    <a:pt x="1828" y="375"/>
                  </a:cubicBezTo>
                  <a:cubicBezTo>
                    <a:pt x="1835" y="376"/>
                    <a:pt x="1841" y="377"/>
                    <a:pt x="1848" y="379"/>
                  </a:cubicBezTo>
                  <a:cubicBezTo>
                    <a:pt x="1867" y="384"/>
                    <a:pt x="1867" y="384"/>
                    <a:pt x="1867" y="384"/>
                  </a:cubicBezTo>
                  <a:cubicBezTo>
                    <a:pt x="1905" y="395"/>
                    <a:pt x="1905" y="395"/>
                    <a:pt x="1905" y="395"/>
                  </a:cubicBezTo>
                  <a:cubicBezTo>
                    <a:pt x="1931" y="402"/>
                    <a:pt x="1957" y="409"/>
                    <a:pt x="1982" y="416"/>
                  </a:cubicBezTo>
                  <a:cubicBezTo>
                    <a:pt x="2008" y="423"/>
                    <a:pt x="2034" y="429"/>
                    <a:pt x="2060" y="434"/>
                  </a:cubicBezTo>
                  <a:cubicBezTo>
                    <a:pt x="2085" y="440"/>
                    <a:pt x="2112" y="445"/>
                    <a:pt x="2138" y="449"/>
                  </a:cubicBezTo>
                  <a:cubicBezTo>
                    <a:pt x="2164" y="453"/>
                    <a:pt x="2190" y="457"/>
                    <a:pt x="2217" y="459"/>
                  </a:cubicBezTo>
                  <a:cubicBezTo>
                    <a:pt x="2322" y="466"/>
                    <a:pt x="2429" y="454"/>
                    <a:pt x="2530" y="422"/>
                  </a:cubicBezTo>
                  <a:cubicBezTo>
                    <a:pt x="2581" y="407"/>
                    <a:pt x="2630" y="386"/>
                    <a:pt x="2677" y="363"/>
                  </a:cubicBezTo>
                  <a:cubicBezTo>
                    <a:pt x="2725" y="339"/>
                    <a:pt x="2771" y="313"/>
                    <a:pt x="2817" y="286"/>
                  </a:cubicBezTo>
                  <a:cubicBezTo>
                    <a:pt x="2863" y="260"/>
                    <a:pt x="2908" y="232"/>
                    <a:pt x="2954" y="205"/>
                  </a:cubicBezTo>
                  <a:cubicBezTo>
                    <a:pt x="2999" y="177"/>
                    <a:pt x="3044" y="149"/>
                    <a:pt x="3091" y="123"/>
                  </a:cubicBezTo>
                  <a:cubicBezTo>
                    <a:pt x="3137" y="98"/>
                    <a:pt x="3185" y="74"/>
                    <a:pt x="3234" y="55"/>
                  </a:cubicBezTo>
                  <a:cubicBezTo>
                    <a:pt x="3284" y="36"/>
                    <a:pt x="3336" y="22"/>
                    <a:pt x="3388" y="13"/>
                  </a:cubicBezTo>
                  <a:cubicBezTo>
                    <a:pt x="3440" y="4"/>
                    <a:pt x="3494" y="0"/>
                    <a:pt x="3547" y="2"/>
                  </a:cubicBezTo>
                  <a:cubicBezTo>
                    <a:pt x="3600" y="3"/>
                    <a:pt x="3653" y="10"/>
                    <a:pt x="3705" y="21"/>
                  </a:cubicBezTo>
                  <a:cubicBezTo>
                    <a:pt x="3757" y="32"/>
                    <a:pt x="3808" y="49"/>
                    <a:pt x="3855" y="74"/>
                  </a:cubicBezTo>
                  <a:cubicBezTo>
                    <a:pt x="3867" y="81"/>
                    <a:pt x="3878" y="87"/>
                    <a:pt x="3889" y="94"/>
                  </a:cubicBezTo>
                  <a:cubicBezTo>
                    <a:pt x="3901" y="102"/>
                    <a:pt x="3911" y="109"/>
                    <a:pt x="3922" y="117"/>
                  </a:cubicBezTo>
                  <a:cubicBezTo>
                    <a:pt x="3944" y="133"/>
                    <a:pt x="3965" y="149"/>
                    <a:pt x="3986" y="165"/>
                  </a:cubicBezTo>
                  <a:cubicBezTo>
                    <a:pt x="4028" y="197"/>
                    <a:pt x="4070" y="229"/>
                    <a:pt x="4113" y="260"/>
                  </a:cubicBezTo>
                  <a:cubicBezTo>
                    <a:pt x="4156" y="291"/>
                    <a:pt x="4200" y="322"/>
                    <a:pt x="4245" y="349"/>
                  </a:cubicBezTo>
                  <a:cubicBezTo>
                    <a:pt x="4290" y="377"/>
                    <a:pt x="4337" y="403"/>
                    <a:pt x="4385" y="424"/>
                  </a:cubicBezTo>
                  <a:cubicBezTo>
                    <a:pt x="4434" y="446"/>
                    <a:pt x="4484" y="463"/>
                    <a:pt x="4535" y="476"/>
                  </a:cubicBezTo>
                  <a:cubicBezTo>
                    <a:pt x="4587" y="489"/>
                    <a:pt x="4640" y="498"/>
                    <a:pt x="4693" y="500"/>
                  </a:cubicBezTo>
                  <a:cubicBezTo>
                    <a:pt x="4746" y="502"/>
                    <a:pt x="4799" y="498"/>
                    <a:pt x="4851" y="487"/>
                  </a:cubicBezTo>
                  <a:cubicBezTo>
                    <a:pt x="4799" y="498"/>
                    <a:pt x="4746" y="503"/>
                    <a:pt x="4693" y="501"/>
                  </a:cubicBezTo>
                  <a:cubicBezTo>
                    <a:pt x="4640" y="498"/>
                    <a:pt x="4587" y="490"/>
                    <a:pt x="4535" y="477"/>
                  </a:cubicBezTo>
                  <a:cubicBezTo>
                    <a:pt x="4484" y="464"/>
                    <a:pt x="4433" y="447"/>
                    <a:pt x="4385" y="425"/>
                  </a:cubicBezTo>
                  <a:cubicBezTo>
                    <a:pt x="4336" y="404"/>
                    <a:pt x="4289" y="379"/>
                    <a:pt x="4244" y="351"/>
                  </a:cubicBezTo>
                  <a:cubicBezTo>
                    <a:pt x="4199" y="323"/>
                    <a:pt x="4155" y="293"/>
                    <a:pt x="4112" y="262"/>
                  </a:cubicBezTo>
                  <a:cubicBezTo>
                    <a:pt x="4069" y="231"/>
                    <a:pt x="4027" y="199"/>
                    <a:pt x="3985" y="167"/>
                  </a:cubicBezTo>
                  <a:cubicBezTo>
                    <a:pt x="3963" y="151"/>
                    <a:pt x="3942" y="135"/>
                    <a:pt x="3921" y="119"/>
                  </a:cubicBezTo>
                  <a:cubicBezTo>
                    <a:pt x="3910" y="111"/>
                    <a:pt x="3899" y="104"/>
                    <a:pt x="3888" y="97"/>
                  </a:cubicBezTo>
                  <a:cubicBezTo>
                    <a:pt x="3877" y="89"/>
                    <a:pt x="3865" y="83"/>
                    <a:pt x="3854" y="77"/>
                  </a:cubicBezTo>
                  <a:cubicBezTo>
                    <a:pt x="3807" y="52"/>
                    <a:pt x="3756" y="35"/>
                    <a:pt x="3704" y="24"/>
                  </a:cubicBezTo>
                  <a:cubicBezTo>
                    <a:pt x="3653" y="12"/>
                    <a:pt x="3600" y="6"/>
                    <a:pt x="3547" y="5"/>
                  </a:cubicBezTo>
                  <a:cubicBezTo>
                    <a:pt x="3494" y="3"/>
                    <a:pt x="3441" y="7"/>
                    <a:pt x="3389" y="16"/>
                  </a:cubicBezTo>
                  <a:cubicBezTo>
                    <a:pt x="3336" y="25"/>
                    <a:pt x="3285" y="39"/>
                    <a:pt x="3236" y="58"/>
                  </a:cubicBezTo>
                  <a:cubicBezTo>
                    <a:pt x="3186" y="77"/>
                    <a:pt x="3139" y="101"/>
                    <a:pt x="3092" y="126"/>
                  </a:cubicBezTo>
                  <a:cubicBezTo>
                    <a:pt x="3046" y="152"/>
                    <a:pt x="3001" y="180"/>
                    <a:pt x="2955" y="208"/>
                  </a:cubicBezTo>
                  <a:cubicBezTo>
                    <a:pt x="2910" y="235"/>
                    <a:pt x="2865" y="263"/>
                    <a:pt x="2819" y="290"/>
                  </a:cubicBezTo>
                  <a:cubicBezTo>
                    <a:pt x="2773" y="317"/>
                    <a:pt x="2727" y="343"/>
                    <a:pt x="2679" y="366"/>
                  </a:cubicBezTo>
                  <a:cubicBezTo>
                    <a:pt x="2631" y="390"/>
                    <a:pt x="2583" y="411"/>
                    <a:pt x="2532" y="426"/>
                  </a:cubicBezTo>
                  <a:cubicBezTo>
                    <a:pt x="2430" y="457"/>
                    <a:pt x="2322" y="470"/>
                    <a:pt x="2216" y="462"/>
                  </a:cubicBezTo>
                  <a:cubicBezTo>
                    <a:pt x="2110" y="454"/>
                    <a:pt x="2006" y="427"/>
                    <a:pt x="1905" y="398"/>
                  </a:cubicBezTo>
                  <a:cubicBezTo>
                    <a:pt x="1866" y="388"/>
                    <a:pt x="1866" y="388"/>
                    <a:pt x="1866" y="388"/>
                  </a:cubicBezTo>
                  <a:cubicBezTo>
                    <a:pt x="1847" y="382"/>
                    <a:pt x="1847" y="382"/>
                    <a:pt x="1847" y="382"/>
                  </a:cubicBezTo>
                  <a:cubicBezTo>
                    <a:pt x="1841" y="381"/>
                    <a:pt x="1834" y="379"/>
                    <a:pt x="1828" y="378"/>
                  </a:cubicBezTo>
                  <a:cubicBezTo>
                    <a:pt x="1802" y="373"/>
                    <a:pt x="1775" y="369"/>
                    <a:pt x="1749" y="368"/>
                  </a:cubicBezTo>
                  <a:cubicBezTo>
                    <a:pt x="1696" y="365"/>
                    <a:pt x="1643" y="369"/>
                    <a:pt x="1590" y="372"/>
                  </a:cubicBezTo>
                  <a:cubicBezTo>
                    <a:pt x="1537" y="376"/>
                    <a:pt x="1484" y="381"/>
                    <a:pt x="1431" y="385"/>
                  </a:cubicBezTo>
                  <a:cubicBezTo>
                    <a:pt x="1412" y="386"/>
                    <a:pt x="1412" y="386"/>
                    <a:pt x="1412" y="386"/>
                  </a:cubicBezTo>
                  <a:cubicBezTo>
                    <a:pt x="1392" y="387"/>
                    <a:pt x="1392" y="387"/>
                    <a:pt x="1392" y="387"/>
                  </a:cubicBezTo>
                  <a:cubicBezTo>
                    <a:pt x="1352" y="388"/>
                    <a:pt x="1352" y="388"/>
                    <a:pt x="1352" y="388"/>
                  </a:cubicBezTo>
                  <a:cubicBezTo>
                    <a:pt x="1339" y="389"/>
                    <a:pt x="1325" y="389"/>
                    <a:pt x="1312" y="389"/>
                  </a:cubicBezTo>
                  <a:cubicBezTo>
                    <a:pt x="1299" y="390"/>
                    <a:pt x="1286" y="390"/>
                    <a:pt x="1272" y="390"/>
                  </a:cubicBezTo>
                  <a:cubicBezTo>
                    <a:pt x="1166" y="389"/>
                    <a:pt x="1060" y="383"/>
                    <a:pt x="954" y="383"/>
                  </a:cubicBezTo>
                  <a:cubicBezTo>
                    <a:pt x="848" y="383"/>
                    <a:pt x="742" y="387"/>
                    <a:pt x="636" y="392"/>
                  </a:cubicBezTo>
                  <a:cubicBezTo>
                    <a:pt x="424" y="402"/>
                    <a:pt x="212" y="419"/>
                    <a:pt x="0" y="4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48">
              <a:extLst>
                <a:ext uri="{FF2B5EF4-FFF2-40B4-BE49-F238E27FC236}">
                  <a16:creationId xmlns:a16="http://schemas.microsoft.com/office/drawing/2014/main" id="{0CEDFE13-5819-424B-9D98-5AB7ECCBCF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8825" y="2532063"/>
              <a:ext cx="12114213" cy="1320800"/>
            </a:xfrm>
            <a:custGeom>
              <a:avLst/>
              <a:gdLst>
                <a:gd name="T0" fmla="*/ 637 w 4850"/>
                <a:gd name="T1" fmla="*/ 392 h 528"/>
                <a:gd name="T2" fmla="*/ 1274 w 4850"/>
                <a:gd name="T3" fmla="*/ 428 h 528"/>
                <a:gd name="T4" fmla="*/ 1314 w 4850"/>
                <a:gd name="T5" fmla="*/ 430 h 528"/>
                <a:gd name="T6" fmla="*/ 1394 w 4850"/>
                <a:gd name="T7" fmla="*/ 434 h 528"/>
                <a:gd name="T8" fmla="*/ 1593 w 4850"/>
                <a:gd name="T9" fmla="*/ 433 h 528"/>
                <a:gd name="T10" fmla="*/ 1753 w 4850"/>
                <a:gd name="T11" fmla="*/ 436 h 528"/>
                <a:gd name="T12" fmla="*/ 1911 w 4850"/>
                <a:gd name="T13" fmla="*/ 462 h 528"/>
                <a:gd name="T14" fmla="*/ 2227 w 4850"/>
                <a:gd name="T15" fmla="*/ 491 h 528"/>
                <a:gd name="T16" fmla="*/ 2547 w 4850"/>
                <a:gd name="T17" fmla="*/ 423 h 528"/>
                <a:gd name="T18" fmla="*/ 2575 w 4850"/>
                <a:gd name="T19" fmla="*/ 412 h 528"/>
                <a:gd name="T20" fmla="*/ 2682 w 4850"/>
                <a:gd name="T21" fmla="*/ 359 h 528"/>
                <a:gd name="T22" fmla="*/ 2957 w 4850"/>
                <a:gd name="T23" fmla="*/ 196 h 528"/>
                <a:gd name="T24" fmla="*/ 3241 w 4850"/>
                <a:gd name="T25" fmla="*/ 51 h 528"/>
                <a:gd name="T26" fmla="*/ 3555 w 4850"/>
                <a:gd name="T27" fmla="*/ 2 h 528"/>
                <a:gd name="T28" fmla="*/ 3862 w 4850"/>
                <a:gd name="T29" fmla="*/ 82 h 528"/>
                <a:gd name="T30" fmla="*/ 3990 w 4850"/>
                <a:gd name="T31" fmla="*/ 177 h 528"/>
                <a:gd name="T32" fmla="*/ 4384 w 4850"/>
                <a:gd name="T33" fmla="*/ 446 h 528"/>
                <a:gd name="T34" fmla="*/ 4691 w 4850"/>
                <a:gd name="T35" fmla="*/ 525 h 528"/>
                <a:gd name="T36" fmla="*/ 4691 w 4850"/>
                <a:gd name="T37" fmla="*/ 526 h 528"/>
                <a:gd name="T38" fmla="*/ 4384 w 4850"/>
                <a:gd name="T39" fmla="*/ 447 h 528"/>
                <a:gd name="T40" fmla="*/ 3988 w 4850"/>
                <a:gd name="T41" fmla="*/ 179 h 528"/>
                <a:gd name="T42" fmla="*/ 3860 w 4850"/>
                <a:gd name="T43" fmla="*/ 84 h 528"/>
                <a:gd name="T44" fmla="*/ 3555 w 4850"/>
                <a:gd name="T45" fmla="*/ 5 h 528"/>
                <a:gd name="T46" fmla="*/ 3242 w 4850"/>
                <a:gd name="T47" fmla="*/ 54 h 528"/>
                <a:gd name="T48" fmla="*/ 2958 w 4850"/>
                <a:gd name="T49" fmla="*/ 199 h 528"/>
                <a:gd name="T50" fmla="*/ 2684 w 4850"/>
                <a:gd name="T51" fmla="*/ 362 h 528"/>
                <a:gd name="T52" fmla="*/ 2577 w 4850"/>
                <a:gd name="T53" fmla="*/ 415 h 528"/>
                <a:gd name="T54" fmla="*/ 2549 w 4850"/>
                <a:gd name="T55" fmla="*/ 427 h 528"/>
                <a:gd name="T56" fmla="*/ 2228 w 4850"/>
                <a:gd name="T57" fmla="*/ 495 h 528"/>
                <a:gd name="T58" fmla="*/ 1910 w 4850"/>
                <a:gd name="T59" fmla="*/ 466 h 528"/>
                <a:gd name="T60" fmla="*/ 1753 w 4850"/>
                <a:gd name="T61" fmla="*/ 439 h 528"/>
                <a:gd name="T62" fmla="*/ 1593 w 4850"/>
                <a:gd name="T63" fmla="*/ 436 h 528"/>
                <a:gd name="T64" fmla="*/ 1394 w 4850"/>
                <a:gd name="T65" fmla="*/ 437 h 528"/>
                <a:gd name="T66" fmla="*/ 1314 w 4850"/>
                <a:gd name="T67" fmla="*/ 433 h 528"/>
                <a:gd name="T68" fmla="*/ 1274 w 4850"/>
                <a:gd name="T69" fmla="*/ 430 h 528"/>
                <a:gd name="T70" fmla="*/ 637 w 4850"/>
                <a:gd name="T71" fmla="*/ 394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850" h="528">
                  <a:moveTo>
                    <a:pt x="0" y="431"/>
                  </a:moveTo>
                  <a:cubicBezTo>
                    <a:pt x="212" y="414"/>
                    <a:pt x="424" y="397"/>
                    <a:pt x="637" y="392"/>
                  </a:cubicBezTo>
                  <a:cubicBezTo>
                    <a:pt x="743" y="390"/>
                    <a:pt x="850" y="391"/>
                    <a:pt x="956" y="398"/>
                  </a:cubicBezTo>
                  <a:cubicBezTo>
                    <a:pt x="1063" y="405"/>
                    <a:pt x="1168" y="419"/>
                    <a:pt x="1274" y="428"/>
                  </a:cubicBezTo>
                  <a:cubicBezTo>
                    <a:pt x="1294" y="429"/>
                    <a:pt x="1294" y="429"/>
                    <a:pt x="1294" y="429"/>
                  </a:cubicBezTo>
                  <a:cubicBezTo>
                    <a:pt x="1314" y="430"/>
                    <a:pt x="1314" y="430"/>
                    <a:pt x="1314" y="430"/>
                  </a:cubicBezTo>
                  <a:cubicBezTo>
                    <a:pt x="1354" y="432"/>
                    <a:pt x="1354" y="432"/>
                    <a:pt x="1354" y="432"/>
                  </a:cubicBezTo>
                  <a:cubicBezTo>
                    <a:pt x="1367" y="433"/>
                    <a:pt x="1381" y="434"/>
                    <a:pt x="1394" y="434"/>
                  </a:cubicBezTo>
                  <a:cubicBezTo>
                    <a:pt x="1407" y="434"/>
                    <a:pt x="1420" y="434"/>
                    <a:pt x="1434" y="435"/>
                  </a:cubicBezTo>
                  <a:cubicBezTo>
                    <a:pt x="1487" y="435"/>
                    <a:pt x="1540" y="434"/>
                    <a:pt x="1593" y="433"/>
                  </a:cubicBezTo>
                  <a:cubicBezTo>
                    <a:pt x="1620" y="432"/>
                    <a:pt x="1647" y="432"/>
                    <a:pt x="1673" y="432"/>
                  </a:cubicBezTo>
                  <a:cubicBezTo>
                    <a:pt x="1700" y="432"/>
                    <a:pt x="1726" y="433"/>
                    <a:pt x="1753" y="436"/>
                  </a:cubicBezTo>
                  <a:cubicBezTo>
                    <a:pt x="1780" y="438"/>
                    <a:pt x="1806" y="442"/>
                    <a:pt x="1832" y="447"/>
                  </a:cubicBezTo>
                  <a:cubicBezTo>
                    <a:pt x="1911" y="462"/>
                    <a:pt x="1911" y="462"/>
                    <a:pt x="1911" y="462"/>
                  </a:cubicBezTo>
                  <a:cubicBezTo>
                    <a:pt x="1963" y="472"/>
                    <a:pt x="2015" y="480"/>
                    <a:pt x="2068" y="486"/>
                  </a:cubicBezTo>
                  <a:cubicBezTo>
                    <a:pt x="2121" y="491"/>
                    <a:pt x="2174" y="493"/>
                    <a:pt x="2227" y="491"/>
                  </a:cubicBezTo>
                  <a:cubicBezTo>
                    <a:pt x="2334" y="487"/>
                    <a:pt x="2439" y="465"/>
                    <a:pt x="2538" y="427"/>
                  </a:cubicBezTo>
                  <a:cubicBezTo>
                    <a:pt x="2547" y="423"/>
                    <a:pt x="2547" y="423"/>
                    <a:pt x="2547" y="423"/>
                  </a:cubicBezTo>
                  <a:cubicBezTo>
                    <a:pt x="2557" y="419"/>
                    <a:pt x="2557" y="419"/>
                    <a:pt x="2557" y="419"/>
                  </a:cubicBezTo>
                  <a:cubicBezTo>
                    <a:pt x="2575" y="412"/>
                    <a:pt x="2575" y="412"/>
                    <a:pt x="2575" y="412"/>
                  </a:cubicBezTo>
                  <a:cubicBezTo>
                    <a:pt x="2587" y="406"/>
                    <a:pt x="2599" y="401"/>
                    <a:pt x="2611" y="395"/>
                  </a:cubicBezTo>
                  <a:cubicBezTo>
                    <a:pt x="2635" y="383"/>
                    <a:pt x="2659" y="371"/>
                    <a:pt x="2682" y="359"/>
                  </a:cubicBezTo>
                  <a:cubicBezTo>
                    <a:pt x="2729" y="334"/>
                    <a:pt x="2775" y="306"/>
                    <a:pt x="2820" y="279"/>
                  </a:cubicBezTo>
                  <a:cubicBezTo>
                    <a:pt x="2957" y="196"/>
                    <a:pt x="2957" y="196"/>
                    <a:pt x="2957" y="196"/>
                  </a:cubicBezTo>
                  <a:cubicBezTo>
                    <a:pt x="3002" y="168"/>
                    <a:pt x="3048" y="141"/>
                    <a:pt x="3095" y="116"/>
                  </a:cubicBezTo>
                  <a:cubicBezTo>
                    <a:pt x="3142" y="91"/>
                    <a:pt x="3191" y="69"/>
                    <a:pt x="3241" y="51"/>
                  </a:cubicBezTo>
                  <a:cubicBezTo>
                    <a:pt x="3291" y="33"/>
                    <a:pt x="3343" y="20"/>
                    <a:pt x="3396" y="11"/>
                  </a:cubicBezTo>
                  <a:cubicBezTo>
                    <a:pt x="3448" y="3"/>
                    <a:pt x="3502" y="0"/>
                    <a:pt x="3555" y="2"/>
                  </a:cubicBezTo>
                  <a:cubicBezTo>
                    <a:pt x="3608" y="4"/>
                    <a:pt x="3662" y="10"/>
                    <a:pt x="3713" y="23"/>
                  </a:cubicBezTo>
                  <a:cubicBezTo>
                    <a:pt x="3765" y="36"/>
                    <a:pt x="3816" y="55"/>
                    <a:pt x="3862" y="82"/>
                  </a:cubicBezTo>
                  <a:cubicBezTo>
                    <a:pt x="3885" y="95"/>
                    <a:pt x="3906" y="112"/>
                    <a:pt x="3927" y="128"/>
                  </a:cubicBezTo>
                  <a:cubicBezTo>
                    <a:pt x="3948" y="144"/>
                    <a:pt x="3969" y="161"/>
                    <a:pt x="3990" y="177"/>
                  </a:cubicBezTo>
                  <a:cubicBezTo>
                    <a:pt x="4073" y="244"/>
                    <a:pt x="4155" y="311"/>
                    <a:pt x="4245" y="369"/>
                  </a:cubicBezTo>
                  <a:cubicBezTo>
                    <a:pt x="4290" y="398"/>
                    <a:pt x="4336" y="424"/>
                    <a:pt x="4384" y="446"/>
                  </a:cubicBezTo>
                  <a:cubicBezTo>
                    <a:pt x="4433" y="468"/>
                    <a:pt x="4483" y="487"/>
                    <a:pt x="4534" y="501"/>
                  </a:cubicBezTo>
                  <a:cubicBezTo>
                    <a:pt x="4586" y="514"/>
                    <a:pt x="4638" y="523"/>
                    <a:pt x="4691" y="525"/>
                  </a:cubicBezTo>
                  <a:cubicBezTo>
                    <a:pt x="4745" y="527"/>
                    <a:pt x="4798" y="523"/>
                    <a:pt x="4850" y="511"/>
                  </a:cubicBezTo>
                  <a:cubicBezTo>
                    <a:pt x="4798" y="523"/>
                    <a:pt x="4745" y="528"/>
                    <a:pt x="4691" y="526"/>
                  </a:cubicBezTo>
                  <a:cubicBezTo>
                    <a:pt x="4638" y="523"/>
                    <a:pt x="4585" y="515"/>
                    <a:pt x="4534" y="502"/>
                  </a:cubicBezTo>
                  <a:cubicBezTo>
                    <a:pt x="4482" y="488"/>
                    <a:pt x="4432" y="469"/>
                    <a:pt x="4384" y="447"/>
                  </a:cubicBezTo>
                  <a:cubicBezTo>
                    <a:pt x="4335" y="425"/>
                    <a:pt x="4289" y="399"/>
                    <a:pt x="4244" y="370"/>
                  </a:cubicBezTo>
                  <a:cubicBezTo>
                    <a:pt x="4154" y="313"/>
                    <a:pt x="4071" y="245"/>
                    <a:pt x="3988" y="179"/>
                  </a:cubicBezTo>
                  <a:cubicBezTo>
                    <a:pt x="3967" y="162"/>
                    <a:pt x="3947" y="146"/>
                    <a:pt x="3925" y="130"/>
                  </a:cubicBezTo>
                  <a:cubicBezTo>
                    <a:pt x="3904" y="114"/>
                    <a:pt x="3883" y="97"/>
                    <a:pt x="3860" y="84"/>
                  </a:cubicBezTo>
                  <a:cubicBezTo>
                    <a:pt x="3815" y="57"/>
                    <a:pt x="3764" y="38"/>
                    <a:pt x="3713" y="26"/>
                  </a:cubicBezTo>
                  <a:cubicBezTo>
                    <a:pt x="3661" y="13"/>
                    <a:pt x="3608" y="6"/>
                    <a:pt x="3555" y="5"/>
                  </a:cubicBezTo>
                  <a:cubicBezTo>
                    <a:pt x="3502" y="3"/>
                    <a:pt x="3449" y="6"/>
                    <a:pt x="3396" y="14"/>
                  </a:cubicBezTo>
                  <a:cubicBezTo>
                    <a:pt x="3344" y="23"/>
                    <a:pt x="3292" y="36"/>
                    <a:pt x="3242" y="54"/>
                  </a:cubicBezTo>
                  <a:cubicBezTo>
                    <a:pt x="3192" y="72"/>
                    <a:pt x="3144" y="94"/>
                    <a:pt x="3097" y="119"/>
                  </a:cubicBezTo>
                  <a:cubicBezTo>
                    <a:pt x="3050" y="144"/>
                    <a:pt x="3004" y="171"/>
                    <a:pt x="2958" y="199"/>
                  </a:cubicBezTo>
                  <a:cubicBezTo>
                    <a:pt x="2822" y="282"/>
                    <a:pt x="2822" y="282"/>
                    <a:pt x="2822" y="282"/>
                  </a:cubicBezTo>
                  <a:cubicBezTo>
                    <a:pt x="2777" y="310"/>
                    <a:pt x="2731" y="337"/>
                    <a:pt x="2684" y="362"/>
                  </a:cubicBezTo>
                  <a:cubicBezTo>
                    <a:pt x="2661" y="375"/>
                    <a:pt x="2637" y="387"/>
                    <a:pt x="2613" y="399"/>
                  </a:cubicBezTo>
                  <a:cubicBezTo>
                    <a:pt x="2601" y="404"/>
                    <a:pt x="2589" y="410"/>
                    <a:pt x="2577" y="415"/>
                  </a:cubicBezTo>
                  <a:cubicBezTo>
                    <a:pt x="2558" y="423"/>
                    <a:pt x="2558" y="423"/>
                    <a:pt x="2558" y="423"/>
                  </a:cubicBezTo>
                  <a:cubicBezTo>
                    <a:pt x="2549" y="427"/>
                    <a:pt x="2549" y="427"/>
                    <a:pt x="2549" y="427"/>
                  </a:cubicBezTo>
                  <a:cubicBezTo>
                    <a:pt x="2540" y="431"/>
                    <a:pt x="2540" y="431"/>
                    <a:pt x="2540" y="431"/>
                  </a:cubicBezTo>
                  <a:cubicBezTo>
                    <a:pt x="2440" y="469"/>
                    <a:pt x="2334" y="491"/>
                    <a:pt x="2228" y="495"/>
                  </a:cubicBezTo>
                  <a:cubicBezTo>
                    <a:pt x="2174" y="497"/>
                    <a:pt x="2121" y="494"/>
                    <a:pt x="2068" y="489"/>
                  </a:cubicBezTo>
                  <a:cubicBezTo>
                    <a:pt x="2015" y="484"/>
                    <a:pt x="1962" y="476"/>
                    <a:pt x="1910" y="466"/>
                  </a:cubicBezTo>
                  <a:cubicBezTo>
                    <a:pt x="1832" y="450"/>
                    <a:pt x="1832" y="450"/>
                    <a:pt x="1832" y="450"/>
                  </a:cubicBezTo>
                  <a:cubicBezTo>
                    <a:pt x="1806" y="445"/>
                    <a:pt x="1779" y="441"/>
                    <a:pt x="1753" y="439"/>
                  </a:cubicBezTo>
                  <a:cubicBezTo>
                    <a:pt x="1726" y="437"/>
                    <a:pt x="1700" y="435"/>
                    <a:pt x="1673" y="435"/>
                  </a:cubicBezTo>
                  <a:cubicBezTo>
                    <a:pt x="1647" y="435"/>
                    <a:pt x="1620" y="435"/>
                    <a:pt x="1593" y="436"/>
                  </a:cubicBezTo>
                  <a:cubicBezTo>
                    <a:pt x="1540" y="436"/>
                    <a:pt x="1487" y="438"/>
                    <a:pt x="1434" y="437"/>
                  </a:cubicBezTo>
                  <a:cubicBezTo>
                    <a:pt x="1420" y="437"/>
                    <a:pt x="1407" y="437"/>
                    <a:pt x="1394" y="437"/>
                  </a:cubicBezTo>
                  <a:cubicBezTo>
                    <a:pt x="1380" y="436"/>
                    <a:pt x="1367" y="436"/>
                    <a:pt x="1354" y="435"/>
                  </a:cubicBezTo>
                  <a:cubicBezTo>
                    <a:pt x="1314" y="433"/>
                    <a:pt x="1314" y="433"/>
                    <a:pt x="1314" y="433"/>
                  </a:cubicBezTo>
                  <a:cubicBezTo>
                    <a:pt x="1294" y="432"/>
                    <a:pt x="1294" y="432"/>
                    <a:pt x="1294" y="432"/>
                  </a:cubicBezTo>
                  <a:cubicBezTo>
                    <a:pt x="1274" y="430"/>
                    <a:pt x="1274" y="430"/>
                    <a:pt x="1274" y="430"/>
                  </a:cubicBezTo>
                  <a:cubicBezTo>
                    <a:pt x="1168" y="422"/>
                    <a:pt x="1062" y="407"/>
                    <a:pt x="956" y="400"/>
                  </a:cubicBezTo>
                  <a:cubicBezTo>
                    <a:pt x="850" y="393"/>
                    <a:pt x="743" y="392"/>
                    <a:pt x="637" y="394"/>
                  </a:cubicBezTo>
                  <a:cubicBezTo>
                    <a:pt x="424" y="398"/>
                    <a:pt x="212" y="415"/>
                    <a:pt x="0" y="4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49">
              <a:extLst>
                <a:ext uri="{FF2B5EF4-FFF2-40B4-BE49-F238E27FC236}">
                  <a16:creationId xmlns:a16="http://schemas.microsoft.com/office/drawing/2014/main" id="{8F31F355-EA99-41DB-8B01-574596AC49D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4063" y="2501900"/>
              <a:ext cx="12114213" cy="1385888"/>
            </a:xfrm>
            <a:custGeom>
              <a:avLst/>
              <a:gdLst>
                <a:gd name="T0" fmla="*/ 0 w 4850"/>
                <a:gd name="T1" fmla="*/ 433 h 554"/>
                <a:gd name="T2" fmla="*/ 320 w 4850"/>
                <a:gd name="T3" fmla="*/ 405 h 554"/>
                <a:gd name="T4" fmla="*/ 641 w 4850"/>
                <a:gd name="T5" fmla="*/ 396 h 554"/>
                <a:gd name="T6" fmla="*/ 961 w 4850"/>
                <a:gd name="T7" fmla="*/ 419 h 554"/>
                <a:gd name="T8" fmla="*/ 1277 w 4850"/>
                <a:gd name="T9" fmla="*/ 474 h 554"/>
                <a:gd name="T10" fmla="*/ 1436 w 4850"/>
                <a:gd name="T11" fmla="*/ 492 h 554"/>
                <a:gd name="T12" fmla="*/ 1596 w 4850"/>
                <a:gd name="T13" fmla="*/ 500 h 554"/>
                <a:gd name="T14" fmla="*/ 1756 w 4850"/>
                <a:gd name="T15" fmla="*/ 508 h 554"/>
                <a:gd name="T16" fmla="*/ 1796 w 4850"/>
                <a:gd name="T17" fmla="*/ 512 h 554"/>
                <a:gd name="T18" fmla="*/ 1836 w 4850"/>
                <a:gd name="T19" fmla="*/ 517 h 554"/>
                <a:gd name="T20" fmla="*/ 1916 w 4850"/>
                <a:gd name="T21" fmla="*/ 526 h 554"/>
                <a:gd name="T22" fmla="*/ 2076 w 4850"/>
                <a:gd name="T23" fmla="*/ 532 h 554"/>
                <a:gd name="T24" fmla="*/ 2236 w 4850"/>
                <a:gd name="T25" fmla="*/ 520 h 554"/>
                <a:gd name="T26" fmla="*/ 2542 w 4850"/>
                <a:gd name="T27" fmla="*/ 431 h 554"/>
                <a:gd name="T28" fmla="*/ 2821 w 4850"/>
                <a:gd name="T29" fmla="*/ 274 h 554"/>
                <a:gd name="T30" fmla="*/ 2958 w 4850"/>
                <a:gd name="T31" fmla="*/ 190 h 554"/>
                <a:gd name="T32" fmla="*/ 3098 w 4850"/>
                <a:gd name="T33" fmla="*/ 112 h 554"/>
                <a:gd name="T34" fmla="*/ 3171 w 4850"/>
                <a:gd name="T35" fmla="*/ 78 h 554"/>
                <a:gd name="T36" fmla="*/ 3246 w 4850"/>
                <a:gd name="T37" fmla="*/ 49 h 554"/>
                <a:gd name="T38" fmla="*/ 3402 w 4850"/>
                <a:gd name="T39" fmla="*/ 11 h 554"/>
                <a:gd name="T40" fmla="*/ 3562 w 4850"/>
                <a:gd name="T41" fmla="*/ 2 h 554"/>
                <a:gd name="T42" fmla="*/ 3721 w 4850"/>
                <a:gd name="T43" fmla="*/ 26 h 554"/>
                <a:gd name="T44" fmla="*/ 3867 w 4850"/>
                <a:gd name="T45" fmla="*/ 90 h 554"/>
                <a:gd name="T46" fmla="*/ 3900 w 4850"/>
                <a:gd name="T47" fmla="*/ 114 h 554"/>
                <a:gd name="T48" fmla="*/ 3931 w 4850"/>
                <a:gd name="T49" fmla="*/ 139 h 554"/>
                <a:gd name="T50" fmla="*/ 3993 w 4850"/>
                <a:gd name="T51" fmla="*/ 190 h 554"/>
                <a:gd name="T52" fmla="*/ 4245 w 4850"/>
                <a:gd name="T53" fmla="*/ 389 h 554"/>
                <a:gd name="T54" fmla="*/ 4533 w 4850"/>
                <a:gd name="T55" fmla="*/ 526 h 554"/>
                <a:gd name="T56" fmla="*/ 4691 w 4850"/>
                <a:gd name="T57" fmla="*/ 551 h 554"/>
                <a:gd name="T58" fmla="*/ 4850 w 4850"/>
                <a:gd name="T59" fmla="*/ 537 h 554"/>
                <a:gd name="T60" fmla="*/ 4691 w 4850"/>
                <a:gd name="T61" fmla="*/ 552 h 554"/>
                <a:gd name="T62" fmla="*/ 4533 w 4850"/>
                <a:gd name="T63" fmla="*/ 527 h 554"/>
                <a:gd name="T64" fmla="*/ 4244 w 4850"/>
                <a:gd name="T65" fmla="*/ 390 h 554"/>
                <a:gd name="T66" fmla="*/ 3991 w 4850"/>
                <a:gd name="T67" fmla="*/ 192 h 554"/>
                <a:gd name="T68" fmla="*/ 3930 w 4850"/>
                <a:gd name="T69" fmla="*/ 141 h 554"/>
                <a:gd name="T70" fmla="*/ 3898 w 4850"/>
                <a:gd name="T71" fmla="*/ 116 h 554"/>
                <a:gd name="T72" fmla="*/ 3866 w 4850"/>
                <a:gd name="T73" fmla="*/ 92 h 554"/>
                <a:gd name="T74" fmla="*/ 3720 w 4850"/>
                <a:gd name="T75" fmla="*/ 28 h 554"/>
                <a:gd name="T76" fmla="*/ 3562 w 4850"/>
                <a:gd name="T77" fmla="*/ 5 h 554"/>
                <a:gd name="T78" fmla="*/ 3402 w 4850"/>
                <a:gd name="T79" fmla="*/ 14 h 554"/>
                <a:gd name="T80" fmla="*/ 3247 w 4850"/>
                <a:gd name="T81" fmla="*/ 52 h 554"/>
                <a:gd name="T82" fmla="*/ 3172 w 4850"/>
                <a:gd name="T83" fmla="*/ 81 h 554"/>
                <a:gd name="T84" fmla="*/ 3100 w 4850"/>
                <a:gd name="T85" fmla="*/ 115 h 554"/>
                <a:gd name="T86" fmla="*/ 2960 w 4850"/>
                <a:gd name="T87" fmla="*/ 193 h 554"/>
                <a:gd name="T88" fmla="*/ 2823 w 4850"/>
                <a:gd name="T89" fmla="*/ 277 h 554"/>
                <a:gd name="T90" fmla="*/ 2544 w 4850"/>
                <a:gd name="T91" fmla="*/ 434 h 554"/>
                <a:gd name="T92" fmla="*/ 2236 w 4850"/>
                <a:gd name="T93" fmla="*/ 524 h 554"/>
                <a:gd name="T94" fmla="*/ 2076 w 4850"/>
                <a:gd name="T95" fmla="*/ 535 h 554"/>
                <a:gd name="T96" fmla="*/ 1916 w 4850"/>
                <a:gd name="T97" fmla="*/ 529 h 554"/>
                <a:gd name="T98" fmla="*/ 1836 w 4850"/>
                <a:gd name="T99" fmla="*/ 520 h 554"/>
                <a:gd name="T100" fmla="*/ 1796 w 4850"/>
                <a:gd name="T101" fmla="*/ 515 h 554"/>
                <a:gd name="T102" fmla="*/ 1756 w 4850"/>
                <a:gd name="T103" fmla="*/ 511 h 554"/>
                <a:gd name="T104" fmla="*/ 1596 w 4850"/>
                <a:gd name="T105" fmla="*/ 503 h 554"/>
                <a:gd name="T106" fmla="*/ 1436 w 4850"/>
                <a:gd name="T107" fmla="*/ 495 h 554"/>
                <a:gd name="T108" fmla="*/ 1276 w 4850"/>
                <a:gd name="T109" fmla="*/ 476 h 554"/>
                <a:gd name="T110" fmla="*/ 960 w 4850"/>
                <a:gd name="T111" fmla="*/ 422 h 554"/>
                <a:gd name="T112" fmla="*/ 641 w 4850"/>
                <a:gd name="T113" fmla="*/ 398 h 554"/>
                <a:gd name="T114" fmla="*/ 320 w 4850"/>
                <a:gd name="T115" fmla="*/ 406 h 554"/>
                <a:gd name="T116" fmla="*/ 0 w 4850"/>
                <a:gd name="T117" fmla="*/ 433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50" h="554">
                  <a:moveTo>
                    <a:pt x="0" y="433"/>
                  </a:moveTo>
                  <a:cubicBezTo>
                    <a:pt x="107" y="422"/>
                    <a:pt x="213" y="412"/>
                    <a:pt x="320" y="405"/>
                  </a:cubicBezTo>
                  <a:cubicBezTo>
                    <a:pt x="427" y="399"/>
                    <a:pt x="534" y="395"/>
                    <a:pt x="641" y="396"/>
                  </a:cubicBezTo>
                  <a:cubicBezTo>
                    <a:pt x="748" y="398"/>
                    <a:pt x="855" y="405"/>
                    <a:pt x="961" y="419"/>
                  </a:cubicBezTo>
                  <a:cubicBezTo>
                    <a:pt x="1067" y="434"/>
                    <a:pt x="1171" y="457"/>
                    <a:pt x="1277" y="474"/>
                  </a:cubicBezTo>
                  <a:cubicBezTo>
                    <a:pt x="1330" y="482"/>
                    <a:pt x="1383" y="488"/>
                    <a:pt x="1436" y="492"/>
                  </a:cubicBezTo>
                  <a:cubicBezTo>
                    <a:pt x="1489" y="496"/>
                    <a:pt x="1543" y="498"/>
                    <a:pt x="1596" y="500"/>
                  </a:cubicBezTo>
                  <a:cubicBezTo>
                    <a:pt x="1650" y="501"/>
                    <a:pt x="1703" y="503"/>
                    <a:pt x="1756" y="508"/>
                  </a:cubicBezTo>
                  <a:cubicBezTo>
                    <a:pt x="1770" y="509"/>
                    <a:pt x="1783" y="510"/>
                    <a:pt x="1796" y="512"/>
                  </a:cubicBezTo>
                  <a:cubicBezTo>
                    <a:pt x="1836" y="517"/>
                    <a:pt x="1836" y="517"/>
                    <a:pt x="1836" y="517"/>
                  </a:cubicBezTo>
                  <a:cubicBezTo>
                    <a:pt x="1863" y="520"/>
                    <a:pt x="1889" y="523"/>
                    <a:pt x="1916" y="526"/>
                  </a:cubicBezTo>
                  <a:cubicBezTo>
                    <a:pt x="1969" y="530"/>
                    <a:pt x="2023" y="532"/>
                    <a:pt x="2076" y="532"/>
                  </a:cubicBezTo>
                  <a:cubicBezTo>
                    <a:pt x="2129" y="531"/>
                    <a:pt x="2183" y="528"/>
                    <a:pt x="2236" y="520"/>
                  </a:cubicBezTo>
                  <a:cubicBezTo>
                    <a:pt x="2341" y="505"/>
                    <a:pt x="2445" y="475"/>
                    <a:pt x="2542" y="431"/>
                  </a:cubicBezTo>
                  <a:cubicBezTo>
                    <a:pt x="2639" y="386"/>
                    <a:pt x="2730" y="330"/>
                    <a:pt x="2821" y="274"/>
                  </a:cubicBezTo>
                  <a:cubicBezTo>
                    <a:pt x="2867" y="245"/>
                    <a:pt x="2912" y="217"/>
                    <a:pt x="2958" y="190"/>
                  </a:cubicBezTo>
                  <a:cubicBezTo>
                    <a:pt x="3004" y="162"/>
                    <a:pt x="3050" y="136"/>
                    <a:pt x="3098" y="112"/>
                  </a:cubicBezTo>
                  <a:cubicBezTo>
                    <a:pt x="3122" y="100"/>
                    <a:pt x="3146" y="88"/>
                    <a:pt x="3171" y="78"/>
                  </a:cubicBezTo>
                  <a:cubicBezTo>
                    <a:pt x="3196" y="67"/>
                    <a:pt x="3221" y="58"/>
                    <a:pt x="3246" y="49"/>
                  </a:cubicBezTo>
                  <a:cubicBezTo>
                    <a:pt x="3297" y="32"/>
                    <a:pt x="3349" y="19"/>
                    <a:pt x="3402" y="11"/>
                  </a:cubicBezTo>
                  <a:cubicBezTo>
                    <a:pt x="3455" y="3"/>
                    <a:pt x="3509" y="0"/>
                    <a:pt x="3562" y="2"/>
                  </a:cubicBezTo>
                  <a:cubicBezTo>
                    <a:pt x="3616" y="4"/>
                    <a:pt x="3669" y="12"/>
                    <a:pt x="3721" y="26"/>
                  </a:cubicBezTo>
                  <a:cubicBezTo>
                    <a:pt x="3772" y="40"/>
                    <a:pt x="3823" y="61"/>
                    <a:pt x="3867" y="90"/>
                  </a:cubicBezTo>
                  <a:cubicBezTo>
                    <a:pt x="3879" y="98"/>
                    <a:pt x="3889" y="106"/>
                    <a:pt x="3900" y="114"/>
                  </a:cubicBezTo>
                  <a:cubicBezTo>
                    <a:pt x="3910" y="122"/>
                    <a:pt x="3921" y="131"/>
                    <a:pt x="3931" y="139"/>
                  </a:cubicBezTo>
                  <a:cubicBezTo>
                    <a:pt x="3952" y="156"/>
                    <a:pt x="3972" y="173"/>
                    <a:pt x="3993" y="190"/>
                  </a:cubicBezTo>
                  <a:cubicBezTo>
                    <a:pt x="4075" y="259"/>
                    <a:pt x="4156" y="329"/>
                    <a:pt x="4245" y="389"/>
                  </a:cubicBezTo>
                  <a:cubicBezTo>
                    <a:pt x="4333" y="449"/>
                    <a:pt x="4430" y="497"/>
                    <a:pt x="4533" y="526"/>
                  </a:cubicBezTo>
                  <a:cubicBezTo>
                    <a:pt x="4585" y="540"/>
                    <a:pt x="4638" y="549"/>
                    <a:pt x="4691" y="551"/>
                  </a:cubicBezTo>
                  <a:cubicBezTo>
                    <a:pt x="4744" y="554"/>
                    <a:pt x="4798" y="549"/>
                    <a:pt x="4850" y="537"/>
                  </a:cubicBezTo>
                  <a:cubicBezTo>
                    <a:pt x="4798" y="549"/>
                    <a:pt x="4744" y="554"/>
                    <a:pt x="4691" y="552"/>
                  </a:cubicBezTo>
                  <a:cubicBezTo>
                    <a:pt x="4638" y="550"/>
                    <a:pt x="4584" y="540"/>
                    <a:pt x="4533" y="527"/>
                  </a:cubicBezTo>
                  <a:cubicBezTo>
                    <a:pt x="4429" y="498"/>
                    <a:pt x="4332" y="450"/>
                    <a:pt x="4244" y="390"/>
                  </a:cubicBezTo>
                  <a:cubicBezTo>
                    <a:pt x="4155" y="331"/>
                    <a:pt x="4073" y="261"/>
                    <a:pt x="3991" y="192"/>
                  </a:cubicBezTo>
                  <a:cubicBezTo>
                    <a:pt x="3971" y="175"/>
                    <a:pt x="3950" y="158"/>
                    <a:pt x="3930" y="141"/>
                  </a:cubicBezTo>
                  <a:cubicBezTo>
                    <a:pt x="3919" y="133"/>
                    <a:pt x="3909" y="124"/>
                    <a:pt x="3898" y="116"/>
                  </a:cubicBezTo>
                  <a:cubicBezTo>
                    <a:pt x="3888" y="108"/>
                    <a:pt x="3877" y="100"/>
                    <a:pt x="3866" y="92"/>
                  </a:cubicBezTo>
                  <a:cubicBezTo>
                    <a:pt x="3821" y="63"/>
                    <a:pt x="3772" y="42"/>
                    <a:pt x="3720" y="28"/>
                  </a:cubicBezTo>
                  <a:cubicBezTo>
                    <a:pt x="3669" y="15"/>
                    <a:pt x="3615" y="7"/>
                    <a:pt x="3562" y="5"/>
                  </a:cubicBezTo>
                  <a:cubicBezTo>
                    <a:pt x="3509" y="3"/>
                    <a:pt x="3455" y="6"/>
                    <a:pt x="3402" y="14"/>
                  </a:cubicBezTo>
                  <a:cubicBezTo>
                    <a:pt x="3350" y="22"/>
                    <a:pt x="3298" y="35"/>
                    <a:pt x="3247" y="52"/>
                  </a:cubicBezTo>
                  <a:cubicBezTo>
                    <a:pt x="3222" y="61"/>
                    <a:pt x="3197" y="70"/>
                    <a:pt x="3172" y="81"/>
                  </a:cubicBezTo>
                  <a:cubicBezTo>
                    <a:pt x="3148" y="91"/>
                    <a:pt x="3124" y="103"/>
                    <a:pt x="3100" y="115"/>
                  </a:cubicBezTo>
                  <a:cubicBezTo>
                    <a:pt x="3052" y="139"/>
                    <a:pt x="3006" y="165"/>
                    <a:pt x="2960" y="193"/>
                  </a:cubicBezTo>
                  <a:cubicBezTo>
                    <a:pt x="2914" y="220"/>
                    <a:pt x="2869" y="249"/>
                    <a:pt x="2823" y="277"/>
                  </a:cubicBezTo>
                  <a:cubicBezTo>
                    <a:pt x="2732" y="333"/>
                    <a:pt x="2641" y="389"/>
                    <a:pt x="2544" y="434"/>
                  </a:cubicBezTo>
                  <a:cubicBezTo>
                    <a:pt x="2446" y="479"/>
                    <a:pt x="2342" y="509"/>
                    <a:pt x="2236" y="524"/>
                  </a:cubicBezTo>
                  <a:cubicBezTo>
                    <a:pt x="2183" y="531"/>
                    <a:pt x="2129" y="535"/>
                    <a:pt x="2076" y="535"/>
                  </a:cubicBezTo>
                  <a:cubicBezTo>
                    <a:pt x="2022" y="536"/>
                    <a:pt x="1969" y="534"/>
                    <a:pt x="1916" y="529"/>
                  </a:cubicBezTo>
                  <a:cubicBezTo>
                    <a:pt x="1889" y="527"/>
                    <a:pt x="1862" y="523"/>
                    <a:pt x="1836" y="520"/>
                  </a:cubicBezTo>
                  <a:cubicBezTo>
                    <a:pt x="1796" y="515"/>
                    <a:pt x="1796" y="515"/>
                    <a:pt x="1796" y="515"/>
                  </a:cubicBezTo>
                  <a:cubicBezTo>
                    <a:pt x="1783" y="514"/>
                    <a:pt x="1769" y="512"/>
                    <a:pt x="1756" y="511"/>
                  </a:cubicBezTo>
                  <a:cubicBezTo>
                    <a:pt x="1703" y="506"/>
                    <a:pt x="1650" y="504"/>
                    <a:pt x="1596" y="503"/>
                  </a:cubicBezTo>
                  <a:cubicBezTo>
                    <a:pt x="1543" y="501"/>
                    <a:pt x="1489" y="499"/>
                    <a:pt x="1436" y="495"/>
                  </a:cubicBezTo>
                  <a:cubicBezTo>
                    <a:pt x="1382" y="491"/>
                    <a:pt x="1329" y="485"/>
                    <a:pt x="1276" y="476"/>
                  </a:cubicBezTo>
                  <a:cubicBezTo>
                    <a:pt x="1171" y="459"/>
                    <a:pt x="1066" y="436"/>
                    <a:pt x="960" y="422"/>
                  </a:cubicBezTo>
                  <a:cubicBezTo>
                    <a:pt x="854" y="407"/>
                    <a:pt x="747" y="400"/>
                    <a:pt x="641" y="398"/>
                  </a:cubicBezTo>
                  <a:cubicBezTo>
                    <a:pt x="534" y="396"/>
                    <a:pt x="427" y="400"/>
                    <a:pt x="320" y="406"/>
                  </a:cubicBezTo>
                  <a:cubicBezTo>
                    <a:pt x="213" y="412"/>
                    <a:pt x="107" y="422"/>
                    <a:pt x="0" y="4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50">
              <a:extLst>
                <a:ext uri="{FF2B5EF4-FFF2-40B4-BE49-F238E27FC236}">
                  <a16:creationId xmlns:a16="http://schemas.microsoft.com/office/drawing/2014/main" id="{77EB876B-D3BA-495B-B0E4-0A6C8706714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2475" y="2471738"/>
              <a:ext cx="12111038" cy="1468438"/>
            </a:xfrm>
            <a:custGeom>
              <a:avLst/>
              <a:gdLst>
                <a:gd name="T0" fmla="*/ 321 w 4849"/>
                <a:gd name="T1" fmla="*/ 404 h 587"/>
                <a:gd name="T2" fmla="*/ 563 w 4849"/>
                <a:gd name="T3" fmla="*/ 399 h 587"/>
                <a:gd name="T4" fmla="*/ 805 w 4849"/>
                <a:gd name="T5" fmla="*/ 417 h 587"/>
                <a:gd name="T6" fmla="*/ 845 w 4849"/>
                <a:gd name="T7" fmla="*/ 422 h 587"/>
                <a:gd name="T8" fmla="*/ 925 w 4849"/>
                <a:gd name="T9" fmla="*/ 436 h 587"/>
                <a:gd name="T10" fmla="*/ 964 w 4849"/>
                <a:gd name="T11" fmla="*/ 444 h 587"/>
                <a:gd name="T12" fmla="*/ 1436 w 4849"/>
                <a:gd name="T13" fmla="*/ 553 h 587"/>
                <a:gd name="T14" fmla="*/ 1758 w 4849"/>
                <a:gd name="T15" fmla="*/ 578 h 587"/>
                <a:gd name="T16" fmla="*/ 1919 w 4849"/>
                <a:gd name="T17" fmla="*/ 583 h 587"/>
                <a:gd name="T18" fmla="*/ 2238 w 4849"/>
                <a:gd name="T19" fmla="*/ 546 h 587"/>
                <a:gd name="T20" fmla="*/ 3098 w 4849"/>
                <a:gd name="T21" fmla="*/ 109 h 587"/>
                <a:gd name="T22" fmla="*/ 3566 w 4849"/>
                <a:gd name="T23" fmla="*/ 2 h 587"/>
                <a:gd name="T24" fmla="*/ 3870 w 4849"/>
                <a:gd name="T25" fmla="*/ 99 h 587"/>
                <a:gd name="T26" fmla="*/ 3933 w 4849"/>
                <a:gd name="T27" fmla="*/ 150 h 587"/>
                <a:gd name="T28" fmla="*/ 4242 w 4849"/>
                <a:gd name="T29" fmla="*/ 408 h 587"/>
                <a:gd name="T30" fmla="*/ 4531 w 4849"/>
                <a:gd name="T31" fmla="*/ 551 h 587"/>
                <a:gd name="T32" fmla="*/ 4849 w 4849"/>
                <a:gd name="T33" fmla="*/ 562 h 587"/>
                <a:gd name="T34" fmla="*/ 4530 w 4849"/>
                <a:gd name="T35" fmla="*/ 551 h 587"/>
                <a:gd name="T36" fmla="*/ 4241 w 4849"/>
                <a:gd name="T37" fmla="*/ 410 h 587"/>
                <a:gd name="T38" fmla="*/ 3931 w 4849"/>
                <a:gd name="T39" fmla="*/ 152 h 587"/>
                <a:gd name="T40" fmla="*/ 3869 w 4849"/>
                <a:gd name="T41" fmla="*/ 101 h 587"/>
                <a:gd name="T42" fmla="*/ 3566 w 4849"/>
                <a:gd name="T43" fmla="*/ 5 h 587"/>
                <a:gd name="T44" fmla="*/ 3249 w 4849"/>
                <a:gd name="T45" fmla="*/ 51 h 587"/>
                <a:gd name="T46" fmla="*/ 3099 w 4849"/>
                <a:gd name="T47" fmla="*/ 112 h 587"/>
                <a:gd name="T48" fmla="*/ 2542 w 4849"/>
                <a:gd name="T49" fmla="*/ 438 h 587"/>
                <a:gd name="T50" fmla="*/ 2080 w 4849"/>
                <a:gd name="T51" fmla="*/ 577 h 587"/>
                <a:gd name="T52" fmla="*/ 1838 w 4849"/>
                <a:gd name="T53" fmla="*/ 585 h 587"/>
                <a:gd name="T54" fmla="*/ 1596 w 4849"/>
                <a:gd name="T55" fmla="*/ 572 h 587"/>
                <a:gd name="T56" fmla="*/ 1277 w 4849"/>
                <a:gd name="T57" fmla="*/ 526 h 587"/>
                <a:gd name="T58" fmla="*/ 944 w 4849"/>
                <a:gd name="T59" fmla="*/ 442 h 587"/>
                <a:gd name="T60" fmla="*/ 884 w 4849"/>
                <a:gd name="T61" fmla="*/ 431 h 587"/>
                <a:gd name="T62" fmla="*/ 825 w 4849"/>
                <a:gd name="T63" fmla="*/ 421 h 587"/>
                <a:gd name="T64" fmla="*/ 644 w 4849"/>
                <a:gd name="T65" fmla="*/ 404 h 587"/>
                <a:gd name="T66" fmla="*/ 483 w 4849"/>
                <a:gd name="T67" fmla="*/ 400 h 587"/>
                <a:gd name="T68" fmla="*/ 0 w 4849"/>
                <a:gd name="T69" fmla="*/ 435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849" h="587">
                  <a:moveTo>
                    <a:pt x="0" y="435"/>
                  </a:moveTo>
                  <a:cubicBezTo>
                    <a:pt x="107" y="421"/>
                    <a:pt x="214" y="410"/>
                    <a:pt x="321" y="404"/>
                  </a:cubicBezTo>
                  <a:cubicBezTo>
                    <a:pt x="375" y="400"/>
                    <a:pt x="429" y="399"/>
                    <a:pt x="483" y="398"/>
                  </a:cubicBezTo>
                  <a:cubicBezTo>
                    <a:pt x="510" y="398"/>
                    <a:pt x="537" y="398"/>
                    <a:pt x="563" y="399"/>
                  </a:cubicBezTo>
                  <a:cubicBezTo>
                    <a:pt x="590" y="399"/>
                    <a:pt x="617" y="401"/>
                    <a:pt x="644" y="402"/>
                  </a:cubicBezTo>
                  <a:cubicBezTo>
                    <a:pt x="698" y="405"/>
                    <a:pt x="752" y="409"/>
                    <a:pt x="805" y="417"/>
                  </a:cubicBezTo>
                  <a:cubicBezTo>
                    <a:pt x="825" y="419"/>
                    <a:pt x="825" y="419"/>
                    <a:pt x="825" y="419"/>
                  </a:cubicBezTo>
                  <a:cubicBezTo>
                    <a:pt x="832" y="420"/>
                    <a:pt x="838" y="421"/>
                    <a:pt x="845" y="422"/>
                  </a:cubicBezTo>
                  <a:cubicBezTo>
                    <a:pt x="885" y="428"/>
                    <a:pt x="885" y="428"/>
                    <a:pt x="885" y="428"/>
                  </a:cubicBezTo>
                  <a:cubicBezTo>
                    <a:pt x="925" y="436"/>
                    <a:pt x="925" y="436"/>
                    <a:pt x="925" y="436"/>
                  </a:cubicBezTo>
                  <a:cubicBezTo>
                    <a:pt x="944" y="440"/>
                    <a:pt x="944" y="440"/>
                    <a:pt x="944" y="440"/>
                  </a:cubicBezTo>
                  <a:cubicBezTo>
                    <a:pt x="964" y="444"/>
                    <a:pt x="964" y="444"/>
                    <a:pt x="964" y="444"/>
                  </a:cubicBezTo>
                  <a:cubicBezTo>
                    <a:pt x="1069" y="467"/>
                    <a:pt x="1173" y="498"/>
                    <a:pt x="1277" y="523"/>
                  </a:cubicBezTo>
                  <a:cubicBezTo>
                    <a:pt x="1330" y="535"/>
                    <a:pt x="1383" y="545"/>
                    <a:pt x="1436" y="553"/>
                  </a:cubicBezTo>
                  <a:cubicBezTo>
                    <a:pt x="1489" y="560"/>
                    <a:pt x="1543" y="565"/>
                    <a:pt x="1596" y="569"/>
                  </a:cubicBezTo>
                  <a:cubicBezTo>
                    <a:pt x="1758" y="578"/>
                    <a:pt x="1758" y="578"/>
                    <a:pt x="1758" y="578"/>
                  </a:cubicBezTo>
                  <a:cubicBezTo>
                    <a:pt x="1784" y="580"/>
                    <a:pt x="1811" y="581"/>
                    <a:pt x="1838" y="582"/>
                  </a:cubicBezTo>
                  <a:cubicBezTo>
                    <a:pt x="1865" y="584"/>
                    <a:pt x="1892" y="584"/>
                    <a:pt x="1919" y="583"/>
                  </a:cubicBezTo>
                  <a:cubicBezTo>
                    <a:pt x="1973" y="583"/>
                    <a:pt x="2026" y="579"/>
                    <a:pt x="2080" y="573"/>
                  </a:cubicBezTo>
                  <a:cubicBezTo>
                    <a:pt x="2133" y="567"/>
                    <a:pt x="2186" y="558"/>
                    <a:pt x="2238" y="546"/>
                  </a:cubicBezTo>
                  <a:cubicBezTo>
                    <a:pt x="2343" y="521"/>
                    <a:pt x="2445" y="484"/>
                    <a:pt x="2540" y="434"/>
                  </a:cubicBezTo>
                  <a:cubicBezTo>
                    <a:pt x="2731" y="335"/>
                    <a:pt x="2904" y="203"/>
                    <a:pt x="3098" y="109"/>
                  </a:cubicBezTo>
                  <a:cubicBezTo>
                    <a:pt x="3195" y="62"/>
                    <a:pt x="3298" y="27"/>
                    <a:pt x="3405" y="10"/>
                  </a:cubicBezTo>
                  <a:cubicBezTo>
                    <a:pt x="3458" y="3"/>
                    <a:pt x="3512" y="0"/>
                    <a:pt x="3566" y="2"/>
                  </a:cubicBezTo>
                  <a:cubicBezTo>
                    <a:pt x="3620" y="5"/>
                    <a:pt x="3674" y="13"/>
                    <a:pt x="3725" y="28"/>
                  </a:cubicBezTo>
                  <a:cubicBezTo>
                    <a:pt x="3777" y="44"/>
                    <a:pt x="3827" y="67"/>
                    <a:pt x="3870" y="99"/>
                  </a:cubicBezTo>
                  <a:cubicBezTo>
                    <a:pt x="3881" y="107"/>
                    <a:pt x="3892" y="115"/>
                    <a:pt x="3902" y="124"/>
                  </a:cubicBezTo>
                  <a:cubicBezTo>
                    <a:pt x="3912" y="133"/>
                    <a:pt x="3923" y="141"/>
                    <a:pt x="3933" y="150"/>
                  </a:cubicBezTo>
                  <a:cubicBezTo>
                    <a:pt x="3953" y="167"/>
                    <a:pt x="3974" y="185"/>
                    <a:pt x="3994" y="203"/>
                  </a:cubicBezTo>
                  <a:cubicBezTo>
                    <a:pt x="4074" y="274"/>
                    <a:pt x="4154" y="347"/>
                    <a:pt x="4242" y="408"/>
                  </a:cubicBezTo>
                  <a:cubicBezTo>
                    <a:pt x="4286" y="439"/>
                    <a:pt x="4332" y="468"/>
                    <a:pt x="4381" y="492"/>
                  </a:cubicBezTo>
                  <a:cubicBezTo>
                    <a:pt x="4429" y="516"/>
                    <a:pt x="4479" y="536"/>
                    <a:pt x="4531" y="551"/>
                  </a:cubicBezTo>
                  <a:cubicBezTo>
                    <a:pt x="4582" y="565"/>
                    <a:pt x="4635" y="575"/>
                    <a:pt x="4689" y="577"/>
                  </a:cubicBezTo>
                  <a:cubicBezTo>
                    <a:pt x="4743" y="580"/>
                    <a:pt x="4797" y="575"/>
                    <a:pt x="4849" y="562"/>
                  </a:cubicBezTo>
                  <a:cubicBezTo>
                    <a:pt x="4797" y="575"/>
                    <a:pt x="4743" y="580"/>
                    <a:pt x="4689" y="578"/>
                  </a:cubicBezTo>
                  <a:cubicBezTo>
                    <a:pt x="4635" y="576"/>
                    <a:pt x="4582" y="566"/>
                    <a:pt x="4530" y="551"/>
                  </a:cubicBezTo>
                  <a:cubicBezTo>
                    <a:pt x="4478" y="537"/>
                    <a:pt x="4428" y="517"/>
                    <a:pt x="4380" y="493"/>
                  </a:cubicBezTo>
                  <a:cubicBezTo>
                    <a:pt x="4332" y="469"/>
                    <a:pt x="4285" y="441"/>
                    <a:pt x="4241" y="410"/>
                  </a:cubicBezTo>
                  <a:cubicBezTo>
                    <a:pt x="4153" y="348"/>
                    <a:pt x="4073" y="276"/>
                    <a:pt x="3992" y="205"/>
                  </a:cubicBezTo>
                  <a:cubicBezTo>
                    <a:pt x="3972" y="187"/>
                    <a:pt x="3952" y="169"/>
                    <a:pt x="3931" y="152"/>
                  </a:cubicBezTo>
                  <a:cubicBezTo>
                    <a:pt x="3921" y="143"/>
                    <a:pt x="3911" y="134"/>
                    <a:pt x="3900" y="126"/>
                  </a:cubicBezTo>
                  <a:cubicBezTo>
                    <a:pt x="3890" y="117"/>
                    <a:pt x="3880" y="109"/>
                    <a:pt x="3869" y="101"/>
                  </a:cubicBezTo>
                  <a:cubicBezTo>
                    <a:pt x="3825" y="69"/>
                    <a:pt x="3776" y="46"/>
                    <a:pt x="3725" y="31"/>
                  </a:cubicBezTo>
                  <a:cubicBezTo>
                    <a:pt x="3673" y="16"/>
                    <a:pt x="3620" y="8"/>
                    <a:pt x="3566" y="5"/>
                  </a:cubicBezTo>
                  <a:cubicBezTo>
                    <a:pt x="3512" y="3"/>
                    <a:pt x="3458" y="6"/>
                    <a:pt x="3405" y="13"/>
                  </a:cubicBezTo>
                  <a:cubicBezTo>
                    <a:pt x="3352" y="21"/>
                    <a:pt x="3300" y="35"/>
                    <a:pt x="3249" y="51"/>
                  </a:cubicBezTo>
                  <a:cubicBezTo>
                    <a:pt x="3223" y="60"/>
                    <a:pt x="3198" y="69"/>
                    <a:pt x="3173" y="79"/>
                  </a:cubicBezTo>
                  <a:cubicBezTo>
                    <a:pt x="3148" y="89"/>
                    <a:pt x="3124" y="100"/>
                    <a:pt x="3099" y="112"/>
                  </a:cubicBezTo>
                  <a:cubicBezTo>
                    <a:pt x="3003" y="159"/>
                    <a:pt x="2911" y="216"/>
                    <a:pt x="2820" y="273"/>
                  </a:cubicBezTo>
                  <a:cubicBezTo>
                    <a:pt x="2729" y="330"/>
                    <a:pt x="2638" y="388"/>
                    <a:pt x="2542" y="438"/>
                  </a:cubicBezTo>
                  <a:cubicBezTo>
                    <a:pt x="2446" y="488"/>
                    <a:pt x="2344" y="525"/>
                    <a:pt x="2239" y="549"/>
                  </a:cubicBezTo>
                  <a:cubicBezTo>
                    <a:pt x="2187" y="562"/>
                    <a:pt x="2134" y="570"/>
                    <a:pt x="2080" y="577"/>
                  </a:cubicBezTo>
                  <a:cubicBezTo>
                    <a:pt x="2027" y="583"/>
                    <a:pt x="1973" y="586"/>
                    <a:pt x="1919" y="587"/>
                  </a:cubicBezTo>
                  <a:cubicBezTo>
                    <a:pt x="1892" y="587"/>
                    <a:pt x="1865" y="587"/>
                    <a:pt x="1838" y="585"/>
                  </a:cubicBezTo>
                  <a:cubicBezTo>
                    <a:pt x="1811" y="584"/>
                    <a:pt x="1784" y="583"/>
                    <a:pt x="1757" y="582"/>
                  </a:cubicBezTo>
                  <a:cubicBezTo>
                    <a:pt x="1596" y="572"/>
                    <a:pt x="1596" y="572"/>
                    <a:pt x="1596" y="572"/>
                  </a:cubicBezTo>
                  <a:cubicBezTo>
                    <a:pt x="1542" y="568"/>
                    <a:pt x="1489" y="563"/>
                    <a:pt x="1435" y="555"/>
                  </a:cubicBezTo>
                  <a:cubicBezTo>
                    <a:pt x="1382" y="548"/>
                    <a:pt x="1329" y="538"/>
                    <a:pt x="1277" y="526"/>
                  </a:cubicBezTo>
                  <a:cubicBezTo>
                    <a:pt x="1172" y="501"/>
                    <a:pt x="1069" y="469"/>
                    <a:pt x="964" y="446"/>
                  </a:cubicBezTo>
                  <a:cubicBezTo>
                    <a:pt x="944" y="442"/>
                    <a:pt x="944" y="442"/>
                    <a:pt x="944" y="442"/>
                  </a:cubicBezTo>
                  <a:cubicBezTo>
                    <a:pt x="924" y="438"/>
                    <a:pt x="924" y="438"/>
                    <a:pt x="924" y="438"/>
                  </a:cubicBezTo>
                  <a:cubicBezTo>
                    <a:pt x="884" y="431"/>
                    <a:pt x="884" y="431"/>
                    <a:pt x="884" y="431"/>
                  </a:cubicBezTo>
                  <a:cubicBezTo>
                    <a:pt x="845" y="424"/>
                    <a:pt x="845" y="424"/>
                    <a:pt x="845" y="424"/>
                  </a:cubicBezTo>
                  <a:cubicBezTo>
                    <a:pt x="838" y="423"/>
                    <a:pt x="831" y="422"/>
                    <a:pt x="825" y="421"/>
                  </a:cubicBezTo>
                  <a:cubicBezTo>
                    <a:pt x="805" y="419"/>
                    <a:pt x="805" y="419"/>
                    <a:pt x="805" y="419"/>
                  </a:cubicBezTo>
                  <a:cubicBezTo>
                    <a:pt x="751" y="411"/>
                    <a:pt x="698" y="407"/>
                    <a:pt x="644" y="404"/>
                  </a:cubicBezTo>
                  <a:cubicBezTo>
                    <a:pt x="617" y="403"/>
                    <a:pt x="590" y="401"/>
                    <a:pt x="563" y="401"/>
                  </a:cubicBezTo>
                  <a:cubicBezTo>
                    <a:pt x="537" y="400"/>
                    <a:pt x="510" y="400"/>
                    <a:pt x="483" y="400"/>
                  </a:cubicBezTo>
                  <a:cubicBezTo>
                    <a:pt x="429" y="400"/>
                    <a:pt x="375" y="402"/>
                    <a:pt x="321" y="405"/>
                  </a:cubicBezTo>
                  <a:cubicBezTo>
                    <a:pt x="214" y="410"/>
                    <a:pt x="107" y="421"/>
                    <a:pt x="0" y="4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51">
              <a:extLst>
                <a:ext uri="{FF2B5EF4-FFF2-40B4-BE49-F238E27FC236}">
                  <a16:creationId xmlns:a16="http://schemas.microsoft.com/office/drawing/2014/main" id="{FAE04A22-51B4-424E-B440-E9AAC363B5E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49300" y="2439988"/>
              <a:ext cx="12112625" cy="1633538"/>
            </a:xfrm>
            <a:custGeom>
              <a:avLst/>
              <a:gdLst>
                <a:gd name="T0" fmla="*/ 405 w 4849"/>
                <a:gd name="T1" fmla="*/ 400 h 653"/>
                <a:gd name="T2" fmla="*/ 486 w 4849"/>
                <a:gd name="T3" fmla="*/ 401 h 653"/>
                <a:gd name="T4" fmla="*/ 729 w 4849"/>
                <a:gd name="T5" fmla="*/ 420 h 653"/>
                <a:gd name="T6" fmla="*/ 810 w 4849"/>
                <a:gd name="T7" fmla="*/ 434 h 653"/>
                <a:gd name="T8" fmla="*/ 889 w 4849"/>
                <a:gd name="T9" fmla="*/ 452 h 653"/>
                <a:gd name="T10" fmla="*/ 968 w 4849"/>
                <a:gd name="T11" fmla="*/ 473 h 653"/>
                <a:gd name="T12" fmla="*/ 1394 w 4849"/>
                <a:gd name="T13" fmla="*/ 608 h 653"/>
                <a:gd name="T14" fmla="*/ 1514 w 4849"/>
                <a:gd name="T15" fmla="*/ 630 h 653"/>
                <a:gd name="T16" fmla="*/ 1595 w 4849"/>
                <a:gd name="T17" fmla="*/ 640 h 653"/>
                <a:gd name="T18" fmla="*/ 2276 w 4849"/>
                <a:gd name="T19" fmla="*/ 557 h 653"/>
                <a:gd name="T20" fmla="*/ 2352 w 4849"/>
                <a:gd name="T21" fmla="*/ 528 h 653"/>
                <a:gd name="T22" fmla="*/ 2389 w 4849"/>
                <a:gd name="T23" fmla="*/ 512 h 653"/>
                <a:gd name="T24" fmla="*/ 2499 w 4849"/>
                <a:gd name="T25" fmla="*/ 458 h 653"/>
                <a:gd name="T26" fmla="*/ 2569 w 4849"/>
                <a:gd name="T27" fmla="*/ 419 h 653"/>
                <a:gd name="T28" fmla="*/ 2812 w 4849"/>
                <a:gd name="T29" fmla="*/ 269 h 653"/>
                <a:gd name="T30" fmla="*/ 3568 w 4849"/>
                <a:gd name="T31" fmla="*/ 3 h 653"/>
                <a:gd name="T32" fmla="*/ 3993 w 4849"/>
                <a:gd name="T33" fmla="*/ 216 h 653"/>
                <a:gd name="T34" fmla="*/ 4527 w 4849"/>
                <a:gd name="T35" fmla="*/ 576 h 653"/>
                <a:gd name="T36" fmla="*/ 4587 w 4849"/>
                <a:gd name="T37" fmla="*/ 591 h 653"/>
                <a:gd name="T38" fmla="*/ 4627 w 4849"/>
                <a:gd name="T39" fmla="*/ 598 h 653"/>
                <a:gd name="T40" fmla="*/ 4677 w 4849"/>
                <a:gd name="T41" fmla="*/ 604 h 653"/>
                <a:gd name="T42" fmla="*/ 4687 w 4849"/>
                <a:gd name="T43" fmla="*/ 605 h 653"/>
                <a:gd name="T44" fmla="*/ 4647 w 4849"/>
                <a:gd name="T45" fmla="*/ 602 h 653"/>
                <a:gd name="T46" fmla="*/ 4606 w 4849"/>
                <a:gd name="T47" fmla="*/ 596 h 653"/>
                <a:gd name="T48" fmla="*/ 4547 w 4849"/>
                <a:gd name="T49" fmla="*/ 583 h 653"/>
                <a:gd name="T50" fmla="*/ 4238 w 4849"/>
                <a:gd name="T51" fmla="*/ 430 h 653"/>
                <a:gd name="T52" fmla="*/ 3727 w 4849"/>
                <a:gd name="T53" fmla="*/ 35 h 653"/>
                <a:gd name="T54" fmla="*/ 3097 w 4849"/>
                <a:gd name="T55" fmla="*/ 112 h 653"/>
                <a:gd name="T56" fmla="*/ 2607 w 4849"/>
                <a:gd name="T57" fmla="*/ 401 h 653"/>
                <a:gd name="T58" fmla="*/ 2536 w 4849"/>
                <a:gd name="T59" fmla="*/ 442 h 653"/>
                <a:gd name="T60" fmla="*/ 2428 w 4849"/>
                <a:gd name="T61" fmla="*/ 499 h 653"/>
                <a:gd name="T62" fmla="*/ 2362 w 4849"/>
                <a:gd name="T63" fmla="*/ 528 h 653"/>
                <a:gd name="T64" fmla="*/ 2296 w 4849"/>
                <a:gd name="T65" fmla="*/ 553 h 653"/>
                <a:gd name="T66" fmla="*/ 1920 w 4849"/>
                <a:gd name="T67" fmla="*/ 641 h 653"/>
                <a:gd name="T68" fmla="*/ 1534 w 4849"/>
                <a:gd name="T69" fmla="*/ 636 h 653"/>
                <a:gd name="T70" fmla="*/ 1433 w 4849"/>
                <a:gd name="T71" fmla="*/ 619 h 653"/>
                <a:gd name="T72" fmla="*/ 1276 w 4849"/>
                <a:gd name="T73" fmla="*/ 579 h 653"/>
                <a:gd name="T74" fmla="*/ 928 w 4849"/>
                <a:gd name="T75" fmla="*/ 464 h 653"/>
                <a:gd name="T76" fmla="*/ 849 w 4849"/>
                <a:gd name="T77" fmla="*/ 444 h 653"/>
                <a:gd name="T78" fmla="*/ 749 w 4849"/>
                <a:gd name="T79" fmla="*/ 425 h 653"/>
                <a:gd name="T80" fmla="*/ 648 w 4849"/>
                <a:gd name="T81" fmla="*/ 412 h 653"/>
                <a:gd name="T82" fmla="*/ 445 w 4849"/>
                <a:gd name="T83" fmla="*/ 402 h 653"/>
                <a:gd name="T84" fmla="*/ 0 w 4849"/>
                <a:gd name="T85" fmla="*/ 438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49" h="653">
                  <a:moveTo>
                    <a:pt x="0" y="438"/>
                  </a:moveTo>
                  <a:cubicBezTo>
                    <a:pt x="107" y="421"/>
                    <a:pt x="215" y="409"/>
                    <a:pt x="323" y="403"/>
                  </a:cubicBezTo>
                  <a:cubicBezTo>
                    <a:pt x="350" y="402"/>
                    <a:pt x="377" y="401"/>
                    <a:pt x="405" y="400"/>
                  </a:cubicBezTo>
                  <a:cubicBezTo>
                    <a:pt x="445" y="400"/>
                    <a:pt x="445" y="400"/>
                    <a:pt x="445" y="400"/>
                  </a:cubicBezTo>
                  <a:cubicBezTo>
                    <a:pt x="452" y="400"/>
                    <a:pt x="459" y="400"/>
                    <a:pt x="466" y="400"/>
                  </a:cubicBezTo>
                  <a:cubicBezTo>
                    <a:pt x="486" y="401"/>
                    <a:pt x="486" y="401"/>
                    <a:pt x="486" y="401"/>
                  </a:cubicBezTo>
                  <a:cubicBezTo>
                    <a:pt x="540" y="401"/>
                    <a:pt x="594" y="405"/>
                    <a:pt x="648" y="410"/>
                  </a:cubicBezTo>
                  <a:cubicBezTo>
                    <a:pt x="689" y="415"/>
                    <a:pt x="689" y="415"/>
                    <a:pt x="689" y="415"/>
                  </a:cubicBezTo>
                  <a:cubicBezTo>
                    <a:pt x="702" y="416"/>
                    <a:pt x="716" y="418"/>
                    <a:pt x="729" y="420"/>
                  </a:cubicBezTo>
                  <a:cubicBezTo>
                    <a:pt x="749" y="423"/>
                    <a:pt x="749" y="423"/>
                    <a:pt x="749" y="423"/>
                  </a:cubicBezTo>
                  <a:cubicBezTo>
                    <a:pt x="756" y="424"/>
                    <a:pt x="763" y="425"/>
                    <a:pt x="769" y="427"/>
                  </a:cubicBezTo>
                  <a:cubicBezTo>
                    <a:pt x="810" y="434"/>
                    <a:pt x="810" y="434"/>
                    <a:pt x="810" y="434"/>
                  </a:cubicBezTo>
                  <a:cubicBezTo>
                    <a:pt x="849" y="442"/>
                    <a:pt x="849" y="442"/>
                    <a:pt x="849" y="442"/>
                  </a:cubicBezTo>
                  <a:cubicBezTo>
                    <a:pt x="856" y="444"/>
                    <a:pt x="863" y="445"/>
                    <a:pt x="869" y="447"/>
                  </a:cubicBezTo>
                  <a:cubicBezTo>
                    <a:pt x="889" y="452"/>
                    <a:pt x="889" y="452"/>
                    <a:pt x="889" y="452"/>
                  </a:cubicBezTo>
                  <a:cubicBezTo>
                    <a:pt x="902" y="455"/>
                    <a:pt x="915" y="458"/>
                    <a:pt x="928" y="462"/>
                  </a:cubicBezTo>
                  <a:cubicBezTo>
                    <a:pt x="948" y="467"/>
                    <a:pt x="948" y="467"/>
                    <a:pt x="948" y="467"/>
                  </a:cubicBezTo>
                  <a:cubicBezTo>
                    <a:pt x="968" y="473"/>
                    <a:pt x="968" y="473"/>
                    <a:pt x="968" y="473"/>
                  </a:cubicBezTo>
                  <a:cubicBezTo>
                    <a:pt x="1072" y="505"/>
                    <a:pt x="1173" y="545"/>
                    <a:pt x="1276" y="576"/>
                  </a:cubicBezTo>
                  <a:cubicBezTo>
                    <a:pt x="1302" y="585"/>
                    <a:pt x="1328" y="592"/>
                    <a:pt x="1355" y="598"/>
                  </a:cubicBezTo>
                  <a:cubicBezTo>
                    <a:pt x="1394" y="608"/>
                    <a:pt x="1394" y="608"/>
                    <a:pt x="1394" y="608"/>
                  </a:cubicBezTo>
                  <a:cubicBezTo>
                    <a:pt x="1407" y="611"/>
                    <a:pt x="1421" y="613"/>
                    <a:pt x="1434" y="616"/>
                  </a:cubicBezTo>
                  <a:cubicBezTo>
                    <a:pt x="1447" y="619"/>
                    <a:pt x="1461" y="622"/>
                    <a:pt x="1474" y="624"/>
                  </a:cubicBezTo>
                  <a:cubicBezTo>
                    <a:pt x="1514" y="630"/>
                    <a:pt x="1514" y="630"/>
                    <a:pt x="1514" y="630"/>
                  </a:cubicBezTo>
                  <a:cubicBezTo>
                    <a:pt x="1534" y="633"/>
                    <a:pt x="1534" y="633"/>
                    <a:pt x="1534" y="633"/>
                  </a:cubicBezTo>
                  <a:cubicBezTo>
                    <a:pt x="1541" y="634"/>
                    <a:pt x="1548" y="635"/>
                    <a:pt x="1554" y="636"/>
                  </a:cubicBezTo>
                  <a:cubicBezTo>
                    <a:pt x="1595" y="640"/>
                    <a:pt x="1595" y="640"/>
                    <a:pt x="1595" y="640"/>
                  </a:cubicBezTo>
                  <a:cubicBezTo>
                    <a:pt x="1703" y="650"/>
                    <a:pt x="1812" y="649"/>
                    <a:pt x="1919" y="637"/>
                  </a:cubicBezTo>
                  <a:cubicBezTo>
                    <a:pt x="2027" y="626"/>
                    <a:pt x="2134" y="603"/>
                    <a:pt x="2237" y="569"/>
                  </a:cubicBezTo>
                  <a:cubicBezTo>
                    <a:pt x="2276" y="557"/>
                    <a:pt x="2276" y="557"/>
                    <a:pt x="2276" y="557"/>
                  </a:cubicBezTo>
                  <a:cubicBezTo>
                    <a:pt x="2282" y="554"/>
                    <a:pt x="2288" y="552"/>
                    <a:pt x="2295" y="550"/>
                  </a:cubicBezTo>
                  <a:cubicBezTo>
                    <a:pt x="2314" y="543"/>
                    <a:pt x="2314" y="543"/>
                    <a:pt x="2314" y="543"/>
                  </a:cubicBezTo>
                  <a:cubicBezTo>
                    <a:pt x="2352" y="528"/>
                    <a:pt x="2352" y="528"/>
                    <a:pt x="2352" y="528"/>
                  </a:cubicBezTo>
                  <a:cubicBezTo>
                    <a:pt x="2361" y="524"/>
                    <a:pt x="2361" y="524"/>
                    <a:pt x="2361" y="524"/>
                  </a:cubicBezTo>
                  <a:cubicBezTo>
                    <a:pt x="2370" y="520"/>
                    <a:pt x="2370" y="520"/>
                    <a:pt x="2370" y="520"/>
                  </a:cubicBezTo>
                  <a:cubicBezTo>
                    <a:pt x="2389" y="512"/>
                    <a:pt x="2389" y="512"/>
                    <a:pt x="2389" y="512"/>
                  </a:cubicBezTo>
                  <a:cubicBezTo>
                    <a:pt x="2426" y="495"/>
                    <a:pt x="2426" y="495"/>
                    <a:pt x="2426" y="495"/>
                  </a:cubicBezTo>
                  <a:cubicBezTo>
                    <a:pt x="2438" y="489"/>
                    <a:pt x="2450" y="483"/>
                    <a:pt x="2462" y="477"/>
                  </a:cubicBezTo>
                  <a:cubicBezTo>
                    <a:pt x="2499" y="458"/>
                    <a:pt x="2499" y="458"/>
                    <a:pt x="2499" y="458"/>
                  </a:cubicBezTo>
                  <a:cubicBezTo>
                    <a:pt x="2534" y="439"/>
                    <a:pt x="2534" y="439"/>
                    <a:pt x="2534" y="439"/>
                  </a:cubicBezTo>
                  <a:cubicBezTo>
                    <a:pt x="2552" y="429"/>
                    <a:pt x="2552" y="429"/>
                    <a:pt x="2552" y="429"/>
                  </a:cubicBezTo>
                  <a:cubicBezTo>
                    <a:pt x="2569" y="419"/>
                    <a:pt x="2569" y="419"/>
                    <a:pt x="2569" y="419"/>
                  </a:cubicBezTo>
                  <a:cubicBezTo>
                    <a:pt x="2604" y="398"/>
                    <a:pt x="2604" y="398"/>
                    <a:pt x="2604" y="398"/>
                  </a:cubicBezTo>
                  <a:cubicBezTo>
                    <a:pt x="2628" y="384"/>
                    <a:pt x="2651" y="370"/>
                    <a:pt x="2674" y="355"/>
                  </a:cubicBezTo>
                  <a:cubicBezTo>
                    <a:pt x="2720" y="327"/>
                    <a:pt x="2766" y="298"/>
                    <a:pt x="2812" y="269"/>
                  </a:cubicBezTo>
                  <a:cubicBezTo>
                    <a:pt x="2904" y="211"/>
                    <a:pt x="2997" y="155"/>
                    <a:pt x="3095" y="109"/>
                  </a:cubicBezTo>
                  <a:cubicBezTo>
                    <a:pt x="3194" y="63"/>
                    <a:pt x="3298" y="29"/>
                    <a:pt x="3405" y="11"/>
                  </a:cubicBezTo>
                  <a:cubicBezTo>
                    <a:pt x="3459" y="3"/>
                    <a:pt x="3514" y="0"/>
                    <a:pt x="3568" y="3"/>
                  </a:cubicBezTo>
                  <a:cubicBezTo>
                    <a:pt x="3622" y="6"/>
                    <a:pt x="3676" y="15"/>
                    <a:pt x="3728" y="32"/>
                  </a:cubicBezTo>
                  <a:cubicBezTo>
                    <a:pt x="3780" y="49"/>
                    <a:pt x="3829" y="74"/>
                    <a:pt x="3871" y="108"/>
                  </a:cubicBezTo>
                  <a:cubicBezTo>
                    <a:pt x="3913" y="143"/>
                    <a:pt x="3953" y="179"/>
                    <a:pt x="3993" y="216"/>
                  </a:cubicBezTo>
                  <a:cubicBezTo>
                    <a:pt x="4073" y="290"/>
                    <a:pt x="4152" y="365"/>
                    <a:pt x="4239" y="429"/>
                  </a:cubicBezTo>
                  <a:cubicBezTo>
                    <a:pt x="4283" y="461"/>
                    <a:pt x="4329" y="490"/>
                    <a:pt x="4377" y="515"/>
                  </a:cubicBezTo>
                  <a:cubicBezTo>
                    <a:pt x="4425" y="540"/>
                    <a:pt x="4475" y="561"/>
                    <a:pt x="4527" y="576"/>
                  </a:cubicBezTo>
                  <a:cubicBezTo>
                    <a:pt x="4547" y="582"/>
                    <a:pt x="4547" y="582"/>
                    <a:pt x="4547" y="582"/>
                  </a:cubicBezTo>
                  <a:cubicBezTo>
                    <a:pt x="4553" y="584"/>
                    <a:pt x="4560" y="585"/>
                    <a:pt x="4567" y="587"/>
                  </a:cubicBezTo>
                  <a:cubicBezTo>
                    <a:pt x="4573" y="588"/>
                    <a:pt x="4580" y="590"/>
                    <a:pt x="4587" y="591"/>
                  </a:cubicBezTo>
                  <a:cubicBezTo>
                    <a:pt x="4606" y="595"/>
                    <a:pt x="4606" y="595"/>
                    <a:pt x="4606" y="595"/>
                  </a:cubicBezTo>
                  <a:cubicBezTo>
                    <a:pt x="4616" y="597"/>
                    <a:pt x="4616" y="597"/>
                    <a:pt x="4616" y="597"/>
                  </a:cubicBezTo>
                  <a:cubicBezTo>
                    <a:pt x="4627" y="598"/>
                    <a:pt x="4627" y="598"/>
                    <a:pt x="4627" y="598"/>
                  </a:cubicBezTo>
                  <a:cubicBezTo>
                    <a:pt x="4647" y="601"/>
                    <a:pt x="4647" y="601"/>
                    <a:pt x="4647" y="601"/>
                  </a:cubicBezTo>
                  <a:cubicBezTo>
                    <a:pt x="4653" y="602"/>
                    <a:pt x="4660" y="602"/>
                    <a:pt x="4667" y="603"/>
                  </a:cubicBezTo>
                  <a:cubicBezTo>
                    <a:pt x="4677" y="604"/>
                    <a:pt x="4677" y="604"/>
                    <a:pt x="4677" y="604"/>
                  </a:cubicBezTo>
                  <a:cubicBezTo>
                    <a:pt x="4680" y="604"/>
                    <a:pt x="4684" y="605"/>
                    <a:pt x="4687" y="605"/>
                  </a:cubicBezTo>
                  <a:cubicBezTo>
                    <a:pt x="4741" y="607"/>
                    <a:pt x="4796" y="602"/>
                    <a:pt x="4849" y="589"/>
                  </a:cubicBezTo>
                  <a:cubicBezTo>
                    <a:pt x="4796" y="602"/>
                    <a:pt x="4741" y="607"/>
                    <a:pt x="4687" y="605"/>
                  </a:cubicBezTo>
                  <a:cubicBezTo>
                    <a:pt x="4684" y="605"/>
                    <a:pt x="4680" y="605"/>
                    <a:pt x="4677" y="604"/>
                  </a:cubicBezTo>
                  <a:cubicBezTo>
                    <a:pt x="4667" y="604"/>
                    <a:pt x="4667" y="604"/>
                    <a:pt x="4667" y="604"/>
                  </a:cubicBezTo>
                  <a:cubicBezTo>
                    <a:pt x="4660" y="603"/>
                    <a:pt x="4653" y="603"/>
                    <a:pt x="4647" y="602"/>
                  </a:cubicBezTo>
                  <a:cubicBezTo>
                    <a:pt x="4626" y="599"/>
                    <a:pt x="4626" y="599"/>
                    <a:pt x="4626" y="599"/>
                  </a:cubicBezTo>
                  <a:cubicBezTo>
                    <a:pt x="4616" y="598"/>
                    <a:pt x="4616" y="598"/>
                    <a:pt x="4616" y="598"/>
                  </a:cubicBezTo>
                  <a:cubicBezTo>
                    <a:pt x="4606" y="596"/>
                    <a:pt x="4606" y="596"/>
                    <a:pt x="4606" y="596"/>
                  </a:cubicBezTo>
                  <a:cubicBezTo>
                    <a:pt x="4586" y="592"/>
                    <a:pt x="4586" y="592"/>
                    <a:pt x="4586" y="592"/>
                  </a:cubicBezTo>
                  <a:cubicBezTo>
                    <a:pt x="4580" y="591"/>
                    <a:pt x="4573" y="589"/>
                    <a:pt x="4566" y="588"/>
                  </a:cubicBezTo>
                  <a:cubicBezTo>
                    <a:pt x="4560" y="586"/>
                    <a:pt x="4553" y="585"/>
                    <a:pt x="4547" y="583"/>
                  </a:cubicBezTo>
                  <a:cubicBezTo>
                    <a:pt x="4527" y="577"/>
                    <a:pt x="4527" y="577"/>
                    <a:pt x="4527" y="577"/>
                  </a:cubicBezTo>
                  <a:cubicBezTo>
                    <a:pt x="4475" y="562"/>
                    <a:pt x="4425" y="541"/>
                    <a:pt x="4376" y="516"/>
                  </a:cubicBezTo>
                  <a:cubicBezTo>
                    <a:pt x="4328" y="492"/>
                    <a:pt x="4282" y="462"/>
                    <a:pt x="4238" y="430"/>
                  </a:cubicBezTo>
                  <a:cubicBezTo>
                    <a:pt x="4150" y="366"/>
                    <a:pt x="4071" y="291"/>
                    <a:pt x="3992" y="218"/>
                  </a:cubicBezTo>
                  <a:cubicBezTo>
                    <a:pt x="3952" y="181"/>
                    <a:pt x="3912" y="145"/>
                    <a:pt x="3870" y="110"/>
                  </a:cubicBezTo>
                  <a:cubicBezTo>
                    <a:pt x="3828" y="76"/>
                    <a:pt x="3779" y="51"/>
                    <a:pt x="3727" y="35"/>
                  </a:cubicBezTo>
                  <a:cubicBezTo>
                    <a:pt x="3676" y="18"/>
                    <a:pt x="3622" y="9"/>
                    <a:pt x="3568" y="6"/>
                  </a:cubicBezTo>
                  <a:cubicBezTo>
                    <a:pt x="3514" y="3"/>
                    <a:pt x="3459" y="6"/>
                    <a:pt x="3406" y="14"/>
                  </a:cubicBezTo>
                  <a:cubicBezTo>
                    <a:pt x="3299" y="32"/>
                    <a:pt x="3195" y="66"/>
                    <a:pt x="3097" y="112"/>
                  </a:cubicBezTo>
                  <a:cubicBezTo>
                    <a:pt x="2998" y="158"/>
                    <a:pt x="2905" y="214"/>
                    <a:pt x="2814" y="272"/>
                  </a:cubicBezTo>
                  <a:cubicBezTo>
                    <a:pt x="2768" y="301"/>
                    <a:pt x="2722" y="330"/>
                    <a:pt x="2676" y="359"/>
                  </a:cubicBezTo>
                  <a:cubicBezTo>
                    <a:pt x="2653" y="373"/>
                    <a:pt x="2630" y="387"/>
                    <a:pt x="2607" y="401"/>
                  </a:cubicBezTo>
                  <a:cubicBezTo>
                    <a:pt x="2571" y="422"/>
                    <a:pt x="2571" y="422"/>
                    <a:pt x="2571" y="422"/>
                  </a:cubicBezTo>
                  <a:cubicBezTo>
                    <a:pt x="2554" y="432"/>
                    <a:pt x="2554" y="432"/>
                    <a:pt x="2554" y="432"/>
                  </a:cubicBezTo>
                  <a:cubicBezTo>
                    <a:pt x="2536" y="442"/>
                    <a:pt x="2536" y="442"/>
                    <a:pt x="2536" y="442"/>
                  </a:cubicBezTo>
                  <a:cubicBezTo>
                    <a:pt x="2500" y="462"/>
                    <a:pt x="2500" y="462"/>
                    <a:pt x="2500" y="462"/>
                  </a:cubicBezTo>
                  <a:cubicBezTo>
                    <a:pt x="2464" y="480"/>
                    <a:pt x="2464" y="480"/>
                    <a:pt x="2464" y="480"/>
                  </a:cubicBezTo>
                  <a:cubicBezTo>
                    <a:pt x="2452" y="487"/>
                    <a:pt x="2440" y="493"/>
                    <a:pt x="2428" y="499"/>
                  </a:cubicBezTo>
                  <a:cubicBezTo>
                    <a:pt x="2390" y="515"/>
                    <a:pt x="2390" y="515"/>
                    <a:pt x="2390" y="515"/>
                  </a:cubicBezTo>
                  <a:cubicBezTo>
                    <a:pt x="2372" y="524"/>
                    <a:pt x="2372" y="524"/>
                    <a:pt x="2372" y="524"/>
                  </a:cubicBezTo>
                  <a:cubicBezTo>
                    <a:pt x="2362" y="528"/>
                    <a:pt x="2362" y="528"/>
                    <a:pt x="2362" y="528"/>
                  </a:cubicBezTo>
                  <a:cubicBezTo>
                    <a:pt x="2353" y="531"/>
                    <a:pt x="2353" y="531"/>
                    <a:pt x="2353" y="531"/>
                  </a:cubicBezTo>
                  <a:cubicBezTo>
                    <a:pt x="2315" y="546"/>
                    <a:pt x="2315" y="546"/>
                    <a:pt x="2315" y="546"/>
                  </a:cubicBezTo>
                  <a:cubicBezTo>
                    <a:pt x="2296" y="553"/>
                    <a:pt x="2296" y="553"/>
                    <a:pt x="2296" y="553"/>
                  </a:cubicBezTo>
                  <a:cubicBezTo>
                    <a:pt x="2290" y="556"/>
                    <a:pt x="2283" y="558"/>
                    <a:pt x="2277" y="560"/>
                  </a:cubicBezTo>
                  <a:cubicBezTo>
                    <a:pt x="2238" y="573"/>
                    <a:pt x="2238" y="573"/>
                    <a:pt x="2238" y="573"/>
                  </a:cubicBezTo>
                  <a:cubicBezTo>
                    <a:pt x="2135" y="606"/>
                    <a:pt x="2028" y="629"/>
                    <a:pt x="1920" y="641"/>
                  </a:cubicBezTo>
                  <a:cubicBezTo>
                    <a:pt x="1812" y="652"/>
                    <a:pt x="1703" y="653"/>
                    <a:pt x="1595" y="643"/>
                  </a:cubicBezTo>
                  <a:cubicBezTo>
                    <a:pt x="1554" y="639"/>
                    <a:pt x="1554" y="639"/>
                    <a:pt x="1554" y="639"/>
                  </a:cubicBezTo>
                  <a:cubicBezTo>
                    <a:pt x="1547" y="638"/>
                    <a:pt x="1541" y="637"/>
                    <a:pt x="1534" y="636"/>
                  </a:cubicBezTo>
                  <a:cubicBezTo>
                    <a:pt x="1514" y="633"/>
                    <a:pt x="1514" y="633"/>
                    <a:pt x="1514" y="633"/>
                  </a:cubicBezTo>
                  <a:cubicBezTo>
                    <a:pt x="1473" y="627"/>
                    <a:pt x="1473" y="627"/>
                    <a:pt x="1473" y="627"/>
                  </a:cubicBezTo>
                  <a:cubicBezTo>
                    <a:pt x="1460" y="624"/>
                    <a:pt x="1447" y="622"/>
                    <a:pt x="1433" y="619"/>
                  </a:cubicBezTo>
                  <a:cubicBezTo>
                    <a:pt x="1420" y="616"/>
                    <a:pt x="1407" y="614"/>
                    <a:pt x="1394" y="611"/>
                  </a:cubicBezTo>
                  <a:cubicBezTo>
                    <a:pt x="1354" y="601"/>
                    <a:pt x="1354" y="601"/>
                    <a:pt x="1354" y="601"/>
                  </a:cubicBezTo>
                  <a:cubicBezTo>
                    <a:pt x="1328" y="595"/>
                    <a:pt x="1301" y="587"/>
                    <a:pt x="1276" y="579"/>
                  </a:cubicBezTo>
                  <a:cubicBezTo>
                    <a:pt x="1172" y="547"/>
                    <a:pt x="1071" y="507"/>
                    <a:pt x="967" y="475"/>
                  </a:cubicBezTo>
                  <a:cubicBezTo>
                    <a:pt x="947" y="470"/>
                    <a:pt x="947" y="470"/>
                    <a:pt x="947" y="470"/>
                  </a:cubicBezTo>
                  <a:cubicBezTo>
                    <a:pt x="928" y="464"/>
                    <a:pt x="928" y="464"/>
                    <a:pt x="928" y="464"/>
                  </a:cubicBezTo>
                  <a:cubicBezTo>
                    <a:pt x="915" y="460"/>
                    <a:pt x="902" y="457"/>
                    <a:pt x="888" y="454"/>
                  </a:cubicBezTo>
                  <a:cubicBezTo>
                    <a:pt x="869" y="449"/>
                    <a:pt x="869" y="449"/>
                    <a:pt x="869" y="449"/>
                  </a:cubicBezTo>
                  <a:cubicBezTo>
                    <a:pt x="862" y="447"/>
                    <a:pt x="856" y="446"/>
                    <a:pt x="849" y="444"/>
                  </a:cubicBezTo>
                  <a:cubicBezTo>
                    <a:pt x="809" y="436"/>
                    <a:pt x="809" y="436"/>
                    <a:pt x="809" y="436"/>
                  </a:cubicBezTo>
                  <a:cubicBezTo>
                    <a:pt x="769" y="429"/>
                    <a:pt x="769" y="429"/>
                    <a:pt x="769" y="429"/>
                  </a:cubicBezTo>
                  <a:cubicBezTo>
                    <a:pt x="762" y="428"/>
                    <a:pt x="756" y="426"/>
                    <a:pt x="749" y="425"/>
                  </a:cubicBezTo>
                  <a:cubicBezTo>
                    <a:pt x="729" y="422"/>
                    <a:pt x="729" y="422"/>
                    <a:pt x="729" y="422"/>
                  </a:cubicBezTo>
                  <a:cubicBezTo>
                    <a:pt x="716" y="420"/>
                    <a:pt x="702" y="418"/>
                    <a:pt x="689" y="417"/>
                  </a:cubicBezTo>
                  <a:cubicBezTo>
                    <a:pt x="648" y="412"/>
                    <a:pt x="648" y="412"/>
                    <a:pt x="648" y="412"/>
                  </a:cubicBezTo>
                  <a:cubicBezTo>
                    <a:pt x="594" y="407"/>
                    <a:pt x="540" y="403"/>
                    <a:pt x="486" y="402"/>
                  </a:cubicBezTo>
                  <a:cubicBezTo>
                    <a:pt x="466" y="402"/>
                    <a:pt x="466" y="402"/>
                    <a:pt x="466" y="402"/>
                  </a:cubicBezTo>
                  <a:cubicBezTo>
                    <a:pt x="459" y="401"/>
                    <a:pt x="452" y="402"/>
                    <a:pt x="445" y="402"/>
                  </a:cubicBezTo>
                  <a:cubicBezTo>
                    <a:pt x="405" y="402"/>
                    <a:pt x="405" y="402"/>
                    <a:pt x="405" y="402"/>
                  </a:cubicBezTo>
                  <a:cubicBezTo>
                    <a:pt x="377" y="402"/>
                    <a:pt x="350" y="403"/>
                    <a:pt x="323" y="404"/>
                  </a:cubicBezTo>
                  <a:cubicBezTo>
                    <a:pt x="215" y="409"/>
                    <a:pt x="107" y="421"/>
                    <a:pt x="0" y="4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52">
              <a:extLst>
                <a:ext uri="{FF2B5EF4-FFF2-40B4-BE49-F238E27FC236}">
                  <a16:creationId xmlns:a16="http://schemas.microsoft.com/office/drawing/2014/main" id="{D4A41599-941B-4CE9-878C-A3275531754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2475" y="2630488"/>
              <a:ext cx="12111038" cy="1449388"/>
            </a:xfrm>
            <a:custGeom>
              <a:avLst/>
              <a:gdLst>
                <a:gd name="T0" fmla="*/ 4530 w 4849"/>
                <a:gd name="T1" fmla="*/ 542 h 580"/>
                <a:gd name="T2" fmla="*/ 4107 w 4849"/>
                <a:gd name="T3" fmla="*/ 319 h 580"/>
                <a:gd name="T4" fmla="*/ 3852 w 4849"/>
                <a:gd name="T5" fmla="*/ 107 h 580"/>
                <a:gd name="T6" fmla="*/ 3810 w 4849"/>
                <a:gd name="T7" fmla="*/ 80 h 580"/>
                <a:gd name="T8" fmla="*/ 3765 w 4849"/>
                <a:gd name="T9" fmla="*/ 58 h 580"/>
                <a:gd name="T10" fmla="*/ 3561 w 4849"/>
                <a:gd name="T11" fmla="*/ 9 h 580"/>
                <a:gd name="T12" fmla="*/ 3320 w 4849"/>
                <a:gd name="T13" fmla="*/ 14 h 580"/>
                <a:gd name="T14" fmla="*/ 3241 w 4849"/>
                <a:gd name="T15" fmla="*/ 27 h 580"/>
                <a:gd name="T16" fmla="*/ 3163 w 4849"/>
                <a:gd name="T17" fmla="*/ 47 h 580"/>
                <a:gd name="T18" fmla="*/ 3068 w 4849"/>
                <a:gd name="T19" fmla="*/ 79 h 580"/>
                <a:gd name="T20" fmla="*/ 2976 w 4849"/>
                <a:gd name="T21" fmla="*/ 118 h 580"/>
                <a:gd name="T22" fmla="*/ 2797 w 4849"/>
                <a:gd name="T23" fmla="*/ 209 h 580"/>
                <a:gd name="T24" fmla="*/ 2410 w 4849"/>
                <a:gd name="T25" fmla="*/ 423 h 580"/>
                <a:gd name="T26" fmla="*/ 2336 w 4849"/>
                <a:gd name="T27" fmla="*/ 456 h 580"/>
                <a:gd name="T28" fmla="*/ 2242 w 4849"/>
                <a:gd name="T29" fmla="*/ 491 h 580"/>
                <a:gd name="T30" fmla="*/ 1889 w 4849"/>
                <a:gd name="T31" fmla="*/ 569 h 580"/>
                <a:gd name="T32" fmla="*/ 1809 w 4849"/>
                <a:gd name="T33" fmla="*/ 576 h 580"/>
                <a:gd name="T34" fmla="*/ 1728 w 4849"/>
                <a:gd name="T35" fmla="*/ 579 h 580"/>
                <a:gd name="T36" fmla="*/ 1628 w 4849"/>
                <a:gd name="T37" fmla="*/ 578 h 580"/>
                <a:gd name="T38" fmla="*/ 1547 w 4849"/>
                <a:gd name="T39" fmla="*/ 573 h 580"/>
                <a:gd name="T40" fmla="*/ 1447 w 4849"/>
                <a:gd name="T41" fmla="*/ 562 h 580"/>
                <a:gd name="T42" fmla="*/ 1309 w 4849"/>
                <a:gd name="T43" fmla="*/ 536 h 580"/>
                <a:gd name="T44" fmla="*/ 919 w 4849"/>
                <a:gd name="T45" fmla="*/ 437 h 580"/>
                <a:gd name="T46" fmla="*/ 840 w 4849"/>
                <a:gd name="T47" fmla="*/ 420 h 580"/>
                <a:gd name="T48" fmla="*/ 622 w 4849"/>
                <a:gd name="T49" fmla="*/ 390 h 580"/>
                <a:gd name="T50" fmla="*/ 481 w 4849"/>
                <a:gd name="T51" fmla="*/ 383 h 580"/>
                <a:gd name="T52" fmla="*/ 340 w 4849"/>
                <a:gd name="T53" fmla="*/ 384 h 580"/>
                <a:gd name="T54" fmla="*/ 0 w 4849"/>
                <a:gd name="T55" fmla="*/ 415 h 580"/>
                <a:gd name="T56" fmla="*/ 340 w 4849"/>
                <a:gd name="T57" fmla="*/ 383 h 580"/>
                <a:gd name="T58" fmla="*/ 481 w 4849"/>
                <a:gd name="T59" fmla="*/ 382 h 580"/>
                <a:gd name="T60" fmla="*/ 622 w 4849"/>
                <a:gd name="T61" fmla="*/ 388 h 580"/>
                <a:gd name="T62" fmla="*/ 841 w 4849"/>
                <a:gd name="T63" fmla="*/ 418 h 580"/>
                <a:gd name="T64" fmla="*/ 920 w 4849"/>
                <a:gd name="T65" fmla="*/ 435 h 580"/>
                <a:gd name="T66" fmla="*/ 1309 w 4849"/>
                <a:gd name="T67" fmla="*/ 534 h 580"/>
                <a:gd name="T68" fmla="*/ 1448 w 4849"/>
                <a:gd name="T69" fmla="*/ 559 h 580"/>
                <a:gd name="T70" fmla="*/ 1547 w 4849"/>
                <a:gd name="T71" fmla="*/ 570 h 580"/>
                <a:gd name="T72" fmla="*/ 1628 w 4849"/>
                <a:gd name="T73" fmla="*/ 575 h 580"/>
                <a:gd name="T74" fmla="*/ 1728 w 4849"/>
                <a:gd name="T75" fmla="*/ 576 h 580"/>
                <a:gd name="T76" fmla="*/ 1808 w 4849"/>
                <a:gd name="T77" fmla="*/ 573 h 580"/>
                <a:gd name="T78" fmla="*/ 1888 w 4849"/>
                <a:gd name="T79" fmla="*/ 566 h 580"/>
                <a:gd name="T80" fmla="*/ 2241 w 4849"/>
                <a:gd name="T81" fmla="*/ 488 h 580"/>
                <a:gd name="T82" fmla="*/ 2335 w 4849"/>
                <a:gd name="T83" fmla="*/ 452 h 580"/>
                <a:gd name="T84" fmla="*/ 2408 w 4849"/>
                <a:gd name="T85" fmla="*/ 420 h 580"/>
                <a:gd name="T86" fmla="*/ 2795 w 4849"/>
                <a:gd name="T87" fmla="*/ 206 h 580"/>
                <a:gd name="T88" fmla="*/ 2974 w 4849"/>
                <a:gd name="T89" fmla="*/ 114 h 580"/>
                <a:gd name="T90" fmla="*/ 3067 w 4849"/>
                <a:gd name="T91" fmla="*/ 75 h 580"/>
                <a:gd name="T92" fmla="*/ 3162 w 4849"/>
                <a:gd name="T93" fmla="*/ 44 h 580"/>
                <a:gd name="T94" fmla="*/ 3241 w 4849"/>
                <a:gd name="T95" fmla="*/ 24 h 580"/>
                <a:gd name="T96" fmla="*/ 3320 w 4849"/>
                <a:gd name="T97" fmla="*/ 11 h 580"/>
                <a:gd name="T98" fmla="*/ 3561 w 4849"/>
                <a:gd name="T99" fmla="*/ 6 h 580"/>
                <a:gd name="T100" fmla="*/ 3766 w 4849"/>
                <a:gd name="T101" fmla="*/ 56 h 580"/>
                <a:gd name="T102" fmla="*/ 3811 w 4849"/>
                <a:gd name="T103" fmla="*/ 78 h 580"/>
                <a:gd name="T104" fmla="*/ 3854 w 4849"/>
                <a:gd name="T105" fmla="*/ 105 h 580"/>
                <a:gd name="T106" fmla="*/ 4108 w 4849"/>
                <a:gd name="T107" fmla="*/ 317 h 580"/>
                <a:gd name="T108" fmla="*/ 4530 w 4849"/>
                <a:gd name="T109" fmla="*/ 541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49" h="580">
                  <a:moveTo>
                    <a:pt x="4849" y="549"/>
                  </a:moveTo>
                  <a:cubicBezTo>
                    <a:pt x="4797" y="561"/>
                    <a:pt x="4743" y="565"/>
                    <a:pt x="4689" y="563"/>
                  </a:cubicBezTo>
                  <a:cubicBezTo>
                    <a:pt x="4636" y="562"/>
                    <a:pt x="4582" y="555"/>
                    <a:pt x="4530" y="542"/>
                  </a:cubicBezTo>
                  <a:cubicBezTo>
                    <a:pt x="4478" y="529"/>
                    <a:pt x="4427" y="512"/>
                    <a:pt x="4378" y="491"/>
                  </a:cubicBezTo>
                  <a:cubicBezTo>
                    <a:pt x="4328" y="470"/>
                    <a:pt x="4281" y="445"/>
                    <a:pt x="4236" y="415"/>
                  </a:cubicBezTo>
                  <a:cubicBezTo>
                    <a:pt x="4191" y="386"/>
                    <a:pt x="4148" y="353"/>
                    <a:pt x="4107" y="319"/>
                  </a:cubicBezTo>
                  <a:cubicBezTo>
                    <a:pt x="4066" y="285"/>
                    <a:pt x="4026" y="249"/>
                    <a:pt x="3985" y="214"/>
                  </a:cubicBezTo>
                  <a:cubicBezTo>
                    <a:pt x="3945" y="179"/>
                    <a:pt x="3903" y="145"/>
                    <a:pt x="3860" y="113"/>
                  </a:cubicBezTo>
                  <a:cubicBezTo>
                    <a:pt x="3858" y="111"/>
                    <a:pt x="3855" y="109"/>
                    <a:pt x="3852" y="107"/>
                  </a:cubicBezTo>
                  <a:cubicBezTo>
                    <a:pt x="3844" y="101"/>
                    <a:pt x="3844" y="101"/>
                    <a:pt x="3844" y="101"/>
                  </a:cubicBezTo>
                  <a:cubicBezTo>
                    <a:pt x="3827" y="90"/>
                    <a:pt x="3827" y="90"/>
                    <a:pt x="3827" y="90"/>
                  </a:cubicBezTo>
                  <a:cubicBezTo>
                    <a:pt x="3810" y="80"/>
                    <a:pt x="3810" y="80"/>
                    <a:pt x="3810" y="80"/>
                  </a:cubicBezTo>
                  <a:cubicBezTo>
                    <a:pt x="3804" y="77"/>
                    <a:pt x="3798" y="74"/>
                    <a:pt x="3792" y="71"/>
                  </a:cubicBezTo>
                  <a:cubicBezTo>
                    <a:pt x="3774" y="62"/>
                    <a:pt x="3774" y="62"/>
                    <a:pt x="3774" y="62"/>
                  </a:cubicBezTo>
                  <a:cubicBezTo>
                    <a:pt x="3765" y="58"/>
                    <a:pt x="3765" y="58"/>
                    <a:pt x="3765" y="58"/>
                  </a:cubicBezTo>
                  <a:cubicBezTo>
                    <a:pt x="3755" y="55"/>
                    <a:pt x="3755" y="55"/>
                    <a:pt x="3755" y="55"/>
                  </a:cubicBezTo>
                  <a:cubicBezTo>
                    <a:pt x="3743" y="50"/>
                    <a:pt x="3731" y="45"/>
                    <a:pt x="3718" y="41"/>
                  </a:cubicBezTo>
                  <a:cubicBezTo>
                    <a:pt x="3667" y="24"/>
                    <a:pt x="3614" y="14"/>
                    <a:pt x="3561" y="9"/>
                  </a:cubicBezTo>
                  <a:cubicBezTo>
                    <a:pt x="3507" y="4"/>
                    <a:pt x="3454" y="3"/>
                    <a:pt x="3400" y="6"/>
                  </a:cubicBezTo>
                  <a:cubicBezTo>
                    <a:pt x="3387" y="7"/>
                    <a:pt x="3374" y="8"/>
                    <a:pt x="3360" y="9"/>
                  </a:cubicBezTo>
                  <a:cubicBezTo>
                    <a:pt x="3347" y="11"/>
                    <a:pt x="3334" y="12"/>
                    <a:pt x="3320" y="14"/>
                  </a:cubicBezTo>
                  <a:cubicBezTo>
                    <a:pt x="3300" y="16"/>
                    <a:pt x="3300" y="16"/>
                    <a:pt x="3300" y="16"/>
                  </a:cubicBezTo>
                  <a:cubicBezTo>
                    <a:pt x="3294" y="17"/>
                    <a:pt x="3287" y="19"/>
                    <a:pt x="3281" y="20"/>
                  </a:cubicBezTo>
                  <a:cubicBezTo>
                    <a:pt x="3241" y="27"/>
                    <a:pt x="3241" y="27"/>
                    <a:pt x="3241" y="27"/>
                  </a:cubicBezTo>
                  <a:cubicBezTo>
                    <a:pt x="3228" y="30"/>
                    <a:pt x="3215" y="34"/>
                    <a:pt x="3202" y="37"/>
                  </a:cubicBezTo>
                  <a:cubicBezTo>
                    <a:pt x="3183" y="41"/>
                    <a:pt x="3183" y="41"/>
                    <a:pt x="3183" y="41"/>
                  </a:cubicBezTo>
                  <a:cubicBezTo>
                    <a:pt x="3176" y="43"/>
                    <a:pt x="3170" y="45"/>
                    <a:pt x="3163" y="47"/>
                  </a:cubicBezTo>
                  <a:cubicBezTo>
                    <a:pt x="3125" y="59"/>
                    <a:pt x="3125" y="59"/>
                    <a:pt x="3125" y="59"/>
                  </a:cubicBezTo>
                  <a:cubicBezTo>
                    <a:pt x="3112" y="63"/>
                    <a:pt x="3100" y="67"/>
                    <a:pt x="3087" y="72"/>
                  </a:cubicBezTo>
                  <a:cubicBezTo>
                    <a:pt x="3068" y="79"/>
                    <a:pt x="3068" y="79"/>
                    <a:pt x="3068" y="79"/>
                  </a:cubicBezTo>
                  <a:cubicBezTo>
                    <a:pt x="3050" y="86"/>
                    <a:pt x="3050" y="86"/>
                    <a:pt x="3050" y="86"/>
                  </a:cubicBezTo>
                  <a:cubicBezTo>
                    <a:pt x="3012" y="101"/>
                    <a:pt x="3012" y="101"/>
                    <a:pt x="3012" y="101"/>
                  </a:cubicBezTo>
                  <a:cubicBezTo>
                    <a:pt x="2976" y="118"/>
                    <a:pt x="2976" y="118"/>
                    <a:pt x="2976" y="118"/>
                  </a:cubicBezTo>
                  <a:cubicBezTo>
                    <a:pt x="2970" y="120"/>
                    <a:pt x="2963" y="123"/>
                    <a:pt x="2957" y="126"/>
                  </a:cubicBezTo>
                  <a:cubicBezTo>
                    <a:pt x="2939" y="135"/>
                    <a:pt x="2939" y="135"/>
                    <a:pt x="2939" y="135"/>
                  </a:cubicBezTo>
                  <a:cubicBezTo>
                    <a:pt x="2891" y="158"/>
                    <a:pt x="2844" y="184"/>
                    <a:pt x="2797" y="209"/>
                  </a:cubicBezTo>
                  <a:cubicBezTo>
                    <a:pt x="2703" y="262"/>
                    <a:pt x="2612" y="317"/>
                    <a:pt x="2517" y="369"/>
                  </a:cubicBezTo>
                  <a:cubicBezTo>
                    <a:pt x="2494" y="382"/>
                    <a:pt x="2470" y="394"/>
                    <a:pt x="2446" y="406"/>
                  </a:cubicBezTo>
                  <a:cubicBezTo>
                    <a:pt x="2434" y="412"/>
                    <a:pt x="2422" y="418"/>
                    <a:pt x="2410" y="423"/>
                  </a:cubicBezTo>
                  <a:cubicBezTo>
                    <a:pt x="2392" y="432"/>
                    <a:pt x="2392" y="432"/>
                    <a:pt x="2392" y="432"/>
                  </a:cubicBezTo>
                  <a:cubicBezTo>
                    <a:pt x="2385" y="435"/>
                    <a:pt x="2379" y="438"/>
                    <a:pt x="2373" y="440"/>
                  </a:cubicBezTo>
                  <a:cubicBezTo>
                    <a:pt x="2336" y="456"/>
                    <a:pt x="2336" y="456"/>
                    <a:pt x="2336" y="456"/>
                  </a:cubicBezTo>
                  <a:cubicBezTo>
                    <a:pt x="2324" y="461"/>
                    <a:pt x="2311" y="466"/>
                    <a:pt x="2299" y="471"/>
                  </a:cubicBezTo>
                  <a:cubicBezTo>
                    <a:pt x="2261" y="485"/>
                    <a:pt x="2261" y="485"/>
                    <a:pt x="2261" y="485"/>
                  </a:cubicBezTo>
                  <a:cubicBezTo>
                    <a:pt x="2242" y="491"/>
                    <a:pt x="2242" y="491"/>
                    <a:pt x="2242" y="491"/>
                  </a:cubicBezTo>
                  <a:cubicBezTo>
                    <a:pt x="2223" y="497"/>
                    <a:pt x="2223" y="497"/>
                    <a:pt x="2223" y="497"/>
                  </a:cubicBezTo>
                  <a:cubicBezTo>
                    <a:pt x="2121" y="530"/>
                    <a:pt x="2015" y="553"/>
                    <a:pt x="1909" y="567"/>
                  </a:cubicBezTo>
                  <a:cubicBezTo>
                    <a:pt x="1889" y="569"/>
                    <a:pt x="1889" y="569"/>
                    <a:pt x="1889" y="569"/>
                  </a:cubicBezTo>
                  <a:cubicBezTo>
                    <a:pt x="1882" y="570"/>
                    <a:pt x="1875" y="570"/>
                    <a:pt x="1869" y="571"/>
                  </a:cubicBezTo>
                  <a:cubicBezTo>
                    <a:pt x="1829" y="575"/>
                    <a:pt x="1829" y="575"/>
                    <a:pt x="1829" y="575"/>
                  </a:cubicBezTo>
                  <a:cubicBezTo>
                    <a:pt x="1822" y="575"/>
                    <a:pt x="1815" y="576"/>
                    <a:pt x="1809" y="576"/>
                  </a:cubicBezTo>
                  <a:cubicBezTo>
                    <a:pt x="1788" y="577"/>
                    <a:pt x="1788" y="577"/>
                    <a:pt x="1788" y="577"/>
                  </a:cubicBezTo>
                  <a:cubicBezTo>
                    <a:pt x="1748" y="579"/>
                    <a:pt x="1748" y="579"/>
                    <a:pt x="1748" y="579"/>
                  </a:cubicBezTo>
                  <a:cubicBezTo>
                    <a:pt x="1742" y="579"/>
                    <a:pt x="1735" y="579"/>
                    <a:pt x="1728" y="579"/>
                  </a:cubicBezTo>
                  <a:cubicBezTo>
                    <a:pt x="1708" y="580"/>
                    <a:pt x="1708" y="580"/>
                    <a:pt x="1708" y="580"/>
                  </a:cubicBezTo>
                  <a:cubicBezTo>
                    <a:pt x="1668" y="580"/>
                    <a:pt x="1668" y="580"/>
                    <a:pt x="1668" y="580"/>
                  </a:cubicBezTo>
                  <a:cubicBezTo>
                    <a:pt x="1628" y="578"/>
                    <a:pt x="1628" y="578"/>
                    <a:pt x="1628" y="578"/>
                  </a:cubicBezTo>
                  <a:cubicBezTo>
                    <a:pt x="1607" y="577"/>
                    <a:pt x="1607" y="577"/>
                    <a:pt x="1607" y="577"/>
                  </a:cubicBezTo>
                  <a:cubicBezTo>
                    <a:pt x="1601" y="577"/>
                    <a:pt x="1594" y="577"/>
                    <a:pt x="1587" y="576"/>
                  </a:cubicBezTo>
                  <a:cubicBezTo>
                    <a:pt x="1547" y="573"/>
                    <a:pt x="1547" y="573"/>
                    <a:pt x="1547" y="573"/>
                  </a:cubicBezTo>
                  <a:cubicBezTo>
                    <a:pt x="1534" y="572"/>
                    <a:pt x="1520" y="571"/>
                    <a:pt x="1507" y="569"/>
                  </a:cubicBezTo>
                  <a:cubicBezTo>
                    <a:pt x="1467" y="565"/>
                    <a:pt x="1467" y="565"/>
                    <a:pt x="1467" y="565"/>
                  </a:cubicBezTo>
                  <a:cubicBezTo>
                    <a:pt x="1447" y="562"/>
                    <a:pt x="1447" y="562"/>
                    <a:pt x="1447" y="562"/>
                  </a:cubicBezTo>
                  <a:cubicBezTo>
                    <a:pt x="1427" y="559"/>
                    <a:pt x="1427" y="559"/>
                    <a:pt x="1427" y="559"/>
                  </a:cubicBezTo>
                  <a:cubicBezTo>
                    <a:pt x="1401" y="554"/>
                    <a:pt x="1374" y="550"/>
                    <a:pt x="1348" y="544"/>
                  </a:cubicBezTo>
                  <a:cubicBezTo>
                    <a:pt x="1309" y="536"/>
                    <a:pt x="1309" y="536"/>
                    <a:pt x="1309" y="536"/>
                  </a:cubicBezTo>
                  <a:cubicBezTo>
                    <a:pt x="1296" y="533"/>
                    <a:pt x="1283" y="530"/>
                    <a:pt x="1270" y="527"/>
                  </a:cubicBezTo>
                  <a:cubicBezTo>
                    <a:pt x="1165" y="502"/>
                    <a:pt x="1062" y="472"/>
                    <a:pt x="958" y="447"/>
                  </a:cubicBezTo>
                  <a:cubicBezTo>
                    <a:pt x="919" y="437"/>
                    <a:pt x="919" y="437"/>
                    <a:pt x="919" y="437"/>
                  </a:cubicBezTo>
                  <a:cubicBezTo>
                    <a:pt x="899" y="433"/>
                    <a:pt x="899" y="433"/>
                    <a:pt x="899" y="433"/>
                  </a:cubicBezTo>
                  <a:cubicBezTo>
                    <a:pt x="880" y="428"/>
                    <a:pt x="880" y="428"/>
                    <a:pt x="880" y="428"/>
                  </a:cubicBezTo>
                  <a:cubicBezTo>
                    <a:pt x="867" y="426"/>
                    <a:pt x="854" y="423"/>
                    <a:pt x="840" y="420"/>
                  </a:cubicBezTo>
                  <a:cubicBezTo>
                    <a:pt x="801" y="413"/>
                    <a:pt x="801" y="413"/>
                    <a:pt x="801" y="413"/>
                  </a:cubicBezTo>
                  <a:cubicBezTo>
                    <a:pt x="748" y="404"/>
                    <a:pt x="695" y="397"/>
                    <a:pt x="642" y="392"/>
                  </a:cubicBezTo>
                  <a:cubicBezTo>
                    <a:pt x="622" y="390"/>
                    <a:pt x="622" y="390"/>
                    <a:pt x="622" y="390"/>
                  </a:cubicBezTo>
                  <a:cubicBezTo>
                    <a:pt x="602" y="389"/>
                    <a:pt x="602" y="389"/>
                    <a:pt x="602" y="389"/>
                  </a:cubicBezTo>
                  <a:cubicBezTo>
                    <a:pt x="588" y="388"/>
                    <a:pt x="575" y="387"/>
                    <a:pt x="561" y="386"/>
                  </a:cubicBezTo>
                  <a:cubicBezTo>
                    <a:pt x="535" y="385"/>
                    <a:pt x="508" y="383"/>
                    <a:pt x="481" y="383"/>
                  </a:cubicBezTo>
                  <a:cubicBezTo>
                    <a:pt x="454" y="382"/>
                    <a:pt x="427" y="383"/>
                    <a:pt x="401" y="383"/>
                  </a:cubicBezTo>
                  <a:cubicBezTo>
                    <a:pt x="387" y="383"/>
                    <a:pt x="374" y="383"/>
                    <a:pt x="360" y="384"/>
                  </a:cubicBezTo>
                  <a:cubicBezTo>
                    <a:pt x="340" y="384"/>
                    <a:pt x="340" y="384"/>
                    <a:pt x="340" y="384"/>
                  </a:cubicBezTo>
                  <a:cubicBezTo>
                    <a:pt x="320" y="385"/>
                    <a:pt x="320" y="385"/>
                    <a:pt x="320" y="385"/>
                  </a:cubicBezTo>
                  <a:cubicBezTo>
                    <a:pt x="267" y="387"/>
                    <a:pt x="213" y="391"/>
                    <a:pt x="160" y="396"/>
                  </a:cubicBezTo>
                  <a:cubicBezTo>
                    <a:pt x="106" y="401"/>
                    <a:pt x="53" y="408"/>
                    <a:pt x="0" y="415"/>
                  </a:cubicBezTo>
                  <a:cubicBezTo>
                    <a:pt x="53" y="407"/>
                    <a:pt x="106" y="401"/>
                    <a:pt x="160" y="395"/>
                  </a:cubicBezTo>
                  <a:cubicBezTo>
                    <a:pt x="213" y="390"/>
                    <a:pt x="267" y="386"/>
                    <a:pt x="320" y="384"/>
                  </a:cubicBezTo>
                  <a:cubicBezTo>
                    <a:pt x="340" y="383"/>
                    <a:pt x="340" y="383"/>
                    <a:pt x="340" y="383"/>
                  </a:cubicBezTo>
                  <a:cubicBezTo>
                    <a:pt x="360" y="382"/>
                    <a:pt x="360" y="382"/>
                    <a:pt x="360" y="382"/>
                  </a:cubicBezTo>
                  <a:cubicBezTo>
                    <a:pt x="374" y="382"/>
                    <a:pt x="387" y="382"/>
                    <a:pt x="401" y="381"/>
                  </a:cubicBezTo>
                  <a:cubicBezTo>
                    <a:pt x="427" y="381"/>
                    <a:pt x="454" y="381"/>
                    <a:pt x="481" y="382"/>
                  </a:cubicBezTo>
                  <a:cubicBezTo>
                    <a:pt x="508" y="382"/>
                    <a:pt x="535" y="383"/>
                    <a:pt x="562" y="384"/>
                  </a:cubicBezTo>
                  <a:cubicBezTo>
                    <a:pt x="575" y="385"/>
                    <a:pt x="588" y="386"/>
                    <a:pt x="602" y="387"/>
                  </a:cubicBezTo>
                  <a:cubicBezTo>
                    <a:pt x="622" y="388"/>
                    <a:pt x="622" y="388"/>
                    <a:pt x="622" y="388"/>
                  </a:cubicBezTo>
                  <a:cubicBezTo>
                    <a:pt x="642" y="390"/>
                    <a:pt x="642" y="390"/>
                    <a:pt x="642" y="390"/>
                  </a:cubicBezTo>
                  <a:cubicBezTo>
                    <a:pt x="695" y="394"/>
                    <a:pt x="748" y="402"/>
                    <a:pt x="801" y="411"/>
                  </a:cubicBezTo>
                  <a:cubicBezTo>
                    <a:pt x="841" y="418"/>
                    <a:pt x="841" y="418"/>
                    <a:pt x="841" y="418"/>
                  </a:cubicBezTo>
                  <a:cubicBezTo>
                    <a:pt x="854" y="420"/>
                    <a:pt x="867" y="423"/>
                    <a:pt x="880" y="426"/>
                  </a:cubicBezTo>
                  <a:cubicBezTo>
                    <a:pt x="900" y="430"/>
                    <a:pt x="900" y="430"/>
                    <a:pt x="900" y="430"/>
                  </a:cubicBezTo>
                  <a:cubicBezTo>
                    <a:pt x="920" y="435"/>
                    <a:pt x="920" y="435"/>
                    <a:pt x="920" y="435"/>
                  </a:cubicBezTo>
                  <a:cubicBezTo>
                    <a:pt x="959" y="444"/>
                    <a:pt x="959" y="444"/>
                    <a:pt x="959" y="444"/>
                  </a:cubicBezTo>
                  <a:cubicBezTo>
                    <a:pt x="1063" y="470"/>
                    <a:pt x="1166" y="499"/>
                    <a:pt x="1270" y="524"/>
                  </a:cubicBezTo>
                  <a:cubicBezTo>
                    <a:pt x="1283" y="528"/>
                    <a:pt x="1296" y="531"/>
                    <a:pt x="1309" y="534"/>
                  </a:cubicBezTo>
                  <a:cubicBezTo>
                    <a:pt x="1349" y="542"/>
                    <a:pt x="1349" y="542"/>
                    <a:pt x="1349" y="542"/>
                  </a:cubicBezTo>
                  <a:cubicBezTo>
                    <a:pt x="1375" y="548"/>
                    <a:pt x="1401" y="552"/>
                    <a:pt x="1428" y="556"/>
                  </a:cubicBezTo>
                  <a:cubicBezTo>
                    <a:pt x="1448" y="559"/>
                    <a:pt x="1448" y="559"/>
                    <a:pt x="1448" y="559"/>
                  </a:cubicBezTo>
                  <a:cubicBezTo>
                    <a:pt x="1468" y="562"/>
                    <a:pt x="1468" y="562"/>
                    <a:pt x="1468" y="562"/>
                  </a:cubicBezTo>
                  <a:cubicBezTo>
                    <a:pt x="1507" y="567"/>
                    <a:pt x="1507" y="567"/>
                    <a:pt x="1507" y="567"/>
                  </a:cubicBezTo>
                  <a:cubicBezTo>
                    <a:pt x="1521" y="568"/>
                    <a:pt x="1534" y="569"/>
                    <a:pt x="1547" y="570"/>
                  </a:cubicBezTo>
                  <a:cubicBezTo>
                    <a:pt x="1588" y="573"/>
                    <a:pt x="1588" y="573"/>
                    <a:pt x="1588" y="573"/>
                  </a:cubicBezTo>
                  <a:cubicBezTo>
                    <a:pt x="1594" y="574"/>
                    <a:pt x="1601" y="574"/>
                    <a:pt x="1608" y="574"/>
                  </a:cubicBezTo>
                  <a:cubicBezTo>
                    <a:pt x="1628" y="575"/>
                    <a:pt x="1628" y="575"/>
                    <a:pt x="1628" y="575"/>
                  </a:cubicBezTo>
                  <a:cubicBezTo>
                    <a:pt x="1668" y="577"/>
                    <a:pt x="1668" y="577"/>
                    <a:pt x="1668" y="577"/>
                  </a:cubicBezTo>
                  <a:cubicBezTo>
                    <a:pt x="1708" y="576"/>
                    <a:pt x="1708" y="576"/>
                    <a:pt x="1708" y="576"/>
                  </a:cubicBezTo>
                  <a:cubicBezTo>
                    <a:pt x="1728" y="576"/>
                    <a:pt x="1728" y="576"/>
                    <a:pt x="1728" y="576"/>
                  </a:cubicBezTo>
                  <a:cubicBezTo>
                    <a:pt x="1735" y="576"/>
                    <a:pt x="1741" y="576"/>
                    <a:pt x="1748" y="576"/>
                  </a:cubicBezTo>
                  <a:cubicBezTo>
                    <a:pt x="1788" y="574"/>
                    <a:pt x="1788" y="574"/>
                    <a:pt x="1788" y="574"/>
                  </a:cubicBezTo>
                  <a:cubicBezTo>
                    <a:pt x="1808" y="573"/>
                    <a:pt x="1808" y="573"/>
                    <a:pt x="1808" y="573"/>
                  </a:cubicBezTo>
                  <a:cubicBezTo>
                    <a:pt x="1815" y="573"/>
                    <a:pt x="1822" y="572"/>
                    <a:pt x="1828" y="571"/>
                  </a:cubicBezTo>
                  <a:cubicBezTo>
                    <a:pt x="1868" y="568"/>
                    <a:pt x="1868" y="568"/>
                    <a:pt x="1868" y="568"/>
                  </a:cubicBezTo>
                  <a:cubicBezTo>
                    <a:pt x="1875" y="567"/>
                    <a:pt x="1882" y="567"/>
                    <a:pt x="1888" y="566"/>
                  </a:cubicBezTo>
                  <a:cubicBezTo>
                    <a:pt x="1908" y="563"/>
                    <a:pt x="1908" y="563"/>
                    <a:pt x="1908" y="563"/>
                  </a:cubicBezTo>
                  <a:cubicBezTo>
                    <a:pt x="2015" y="550"/>
                    <a:pt x="2120" y="527"/>
                    <a:pt x="2222" y="494"/>
                  </a:cubicBezTo>
                  <a:cubicBezTo>
                    <a:pt x="2241" y="488"/>
                    <a:pt x="2241" y="488"/>
                    <a:pt x="2241" y="488"/>
                  </a:cubicBezTo>
                  <a:cubicBezTo>
                    <a:pt x="2260" y="481"/>
                    <a:pt x="2260" y="481"/>
                    <a:pt x="2260" y="481"/>
                  </a:cubicBezTo>
                  <a:cubicBezTo>
                    <a:pt x="2297" y="467"/>
                    <a:pt x="2297" y="467"/>
                    <a:pt x="2297" y="467"/>
                  </a:cubicBezTo>
                  <a:cubicBezTo>
                    <a:pt x="2310" y="463"/>
                    <a:pt x="2322" y="457"/>
                    <a:pt x="2335" y="452"/>
                  </a:cubicBezTo>
                  <a:cubicBezTo>
                    <a:pt x="2372" y="437"/>
                    <a:pt x="2372" y="437"/>
                    <a:pt x="2372" y="437"/>
                  </a:cubicBezTo>
                  <a:cubicBezTo>
                    <a:pt x="2378" y="434"/>
                    <a:pt x="2384" y="431"/>
                    <a:pt x="2390" y="428"/>
                  </a:cubicBezTo>
                  <a:cubicBezTo>
                    <a:pt x="2408" y="420"/>
                    <a:pt x="2408" y="420"/>
                    <a:pt x="2408" y="420"/>
                  </a:cubicBezTo>
                  <a:cubicBezTo>
                    <a:pt x="2420" y="414"/>
                    <a:pt x="2432" y="408"/>
                    <a:pt x="2444" y="402"/>
                  </a:cubicBezTo>
                  <a:cubicBezTo>
                    <a:pt x="2468" y="390"/>
                    <a:pt x="2492" y="378"/>
                    <a:pt x="2515" y="365"/>
                  </a:cubicBezTo>
                  <a:cubicBezTo>
                    <a:pt x="2610" y="314"/>
                    <a:pt x="2701" y="259"/>
                    <a:pt x="2795" y="206"/>
                  </a:cubicBezTo>
                  <a:cubicBezTo>
                    <a:pt x="2842" y="180"/>
                    <a:pt x="2889" y="155"/>
                    <a:pt x="2938" y="132"/>
                  </a:cubicBezTo>
                  <a:cubicBezTo>
                    <a:pt x="2956" y="123"/>
                    <a:pt x="2956" y="123"/>
                    <a:pt x="2956" y="123"/>
                  </a:cubicBezTo>
                  <a:cubicBezTo>
                    <a:pt x="2962" y="120"/>
                    <a:pt x="2968" y="117"/>
                    <a:pt x="2974" y="114"/>
                  </a:cubicBezTo>
                  <a:cubicBezTo>
                    <a:pt x="3011" y="98"/>
                    <a:pt x="3011" y="98"/>
                    <a:pt x="3011" y="98"/>
                  </a:cubicBezTo>
                  <a:cubicBezTo>
                    <a:pt x="3048" y="83"/>
                    <a:pt x="3048" y="83"/>
                    <a:pt x="3048" y="83"/>
                  </a:cubicBezTo>
                  <a:cubicBezTo>
                    <a:pt x="3067" y="75"/>
                    <a:pt x="3067" y="75"/>
                    <a:pt x="3067" y="75"/>
                  </a:cubicBezTo>
                  <a:cubicBezTo>
                    <a:pt x="3086" y="69"/>
                    <a:pt x="3086" y="69"/>
                    <a:pt x="3086" y="69"/>
                  </a:cubicBezTo>
                  <a:cubicBezTo>
                    <a:pt x="3099" y="64"/>
                    <a:pt x="3111" y="60"/>
                    <a:pt x="3124" y="55"/>
                  </a:cubicBezTo>
                  <a:cubicBezTo>
                    <a:pt x="3162" y="44"/>
                    <a:pt x="3162" y="44"/>
                    <a:pt x="3162" y="44"/>
                  </a:cubicBezTo>
                  <a:cubicBezTo>
                    <a:pt x="3169" y="42"/>
                    <a:pt x="3175" y="40"/>
                    <a:pt x="3182" y="38"/>
                  </a:cubicBezTo>
                  <a:cubicBezTo>
                    <a:pt x="3201" y="33"/>
                    <a:pt x="3201" y="33"/>
                    <a:pt x="3201" y="33"/>
                  </a:cubicBezTo>
                  <a:cubicBezTo>
                    <a:pt x="3214" y="30"/>
                    <a:pt x="3227" y="27"/>
                    <a:pt x="3241" y="24"/>
                  </a:cubicBezTo>
                  <a:cubicBezTo>
                    <a:pt x="3280" y="17"/>
                    <a:pt x="3280" y="17"/>
                    <a:pt x="3280" y="17"/>
                  </a:cubicBezTo>
                  <a:cubicBezTo>
                    <a:pt x="3287" y="16"/>
                    <a:pt x="3293" y="14"/>
                    <a:pt x="3300" y="13"/>
                  </a:cubicBezTo>
                  <a:cubicBezTo>
                    <a:pt x="3320" y="11"/>
                    <a:pt x="3320" y="11"/>
                    <a:pt x="3320" y="11"/>
                  </a:cubicBezTo>
                  <a:cubicBezTo>
                    <a:pt x="3333" y="9"/>
                    <a:pt x="3347" y="8"/>
                    <a:pt x="3360" y="6"/>
                  </a:cubicBezTo>
                  <a:cubicBezTo>
                    <a:pt x="3373" y="5"/>
                    <a:pt x="3387" y="4"/>
                    <a:pt x="3400" y="3"/>
                  </a:cubicBezTo>
                  <a:cubicBezTo>
                    <a:pt x="3454" y="0"/>
                    <a:pt x="3508" y="1"/>
                    <a:pt x="3561" y="6"/>
                  </a:cubicBezTo>
                  <a:cubicBezTo>
                    <a:pt x="3614" y="12"/>
                    <a:pt x="3667" y="22"/>
                    <a:pt x="3719" y="38"/>
                  </a:cubicBezTo>
                  <a:cubicBezTo>
                    <a:pt x="3731" y="42"/>
                    <a:pt x="3744" y="47"/>
                    <a:pt x="3756" y="52"/>
                  </a:cubicBezTo>
                  <a:cubicBezTo>
                    <a:pt x="3766" y="56"/>
                    <a:pt x="3766" y="56"/>
                    <a:pt x="3766" y="56"/>
                  </a:cubicBezTo>
                  <a:cubicBezTo>
                    <a:pt x="3775" y="60"/>
                    <a:pt x="3775" y="60"/>
                    <a:pt x="3775" y="60"/>
                  </a:cubicBezTo>
                  <a:cubicBezTo>
                    <a:pt x="3793" y="69"/>
                    <a:pt x="3793" y="69"/>
                    <a:pt x="3793" y="69"/>
                  </a:cubicBezTo>
                  <a:cubicBezTo>
                    <a:pt x="3799" y="71"/>
                    <a:pt x="3805" y="75"/>
                    <a:pt x="3811" y="78"/>
                  </a:cubicBezTo>
                  <a:cubicBezTo>
                    <a:pt x="3829" y="88"/>
                    <a:pt x="3829" y="88"/>
                    <a:pt x="3829" y="88"/>
                  </a:cubicBezTo>
                  <a:cubicBezTo>
                    <a:pt x="3845" y="99"/>
                    <a:pt x="3845" y="99"/>
                    <a:pt x="3845" y="99"/>
                  </a:cubicBezTo>
                  <a:cubicBezTo>
                    <a:pt x="3854" y="105"/>
                    <a:pt x="3854" y="105"/>
                    <a:pt x="3854" y="105"/>
                  </a:cubicBezTo>
                  <a:cubicBezTo>
                    <a:pt x="3856" y="107"/>
                    <a:pt x="3859" y="109"/>
                    <a:pt x="3862" y="111"/>
                  </a:cubicBezTo>
                  <a:cubicBezTo>
                    <a:pt x="3905" y="143"/>
                    <a:pt x="3946" y="177"/>
                    <a:pt x="3987" y="212"/>
                  </a:cubicBezTo>
                  <a:cubicBezTo>
                    <a:pt x="4027" y="247"/>
                    <a:pt x="4067" y="283"/>
                    <a:pt x="4108" y="317"/>
                  </a:cubicBezTo>
                  <a:cubicBezTo>
                    <a:pt x="4150" y="352"/>
                    <a:pt x="4192" y="384"/>
                    <a:pt x="4237" y="414"/>
                  </a:cubicBezTo>
                  <a:cubicBezTo>
                    <a:pt x="4282" y="443"/>
                    <a:pt x="4329" y="469"/>
                    <a:pt x="4378" y="490"/>
                  </a:cubicBezTo>
                  <a:cubicBezTo>
                    <a:pt x="4427" y="511"/>
                    <a:pt x="4478" y="528"/>
                    <a:pt x="4530" y="541"/>
                  </a:cubicBezTo>
                  <a:cubicBezTo>
                    <a:pt x="4582" y="554"/>
                    <a:pt x="4636" y="561"/>
                    <a:pt x="4689" y="563"/>
                  </a:cubicBezTo>
                  <a:cubicBezTo>
                    <a:pt x="4743" y="565"/>
                    <a:pt x="4797" y="560"/>
                    <a:pt x="4849" y="5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53">
              <a:extLst>
                <a:ext uri="{FF2B5EF4-FFF2-40B4-BE49-F238E27FC236}">
                  <a16:creationId xmlns:a16="http://schemas.microsoft.com/office/drawing/2014/main" id="{A2E9E224-D028-4A4D-A607-1E4ECF3A189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7238" y="2817813"/>
              <a:ext cx="12111038" cy="1325563"/>
            </a:xfrm>
            <a:custGeom>
              <a:avLst/>
              <a:gdLst>
                <a:gd name="T0" fmla="*/ 4379 w 4849"/>
                <a:gd name="T1" fmla="*/ 464 h 530"/>
                <a:gd name="T2" fmla="*/ 4216 w 4849"/>
                <a:gd name="T3" fmla="*/ 390 h 530"/>
                <a:gd name="T4" fmla="*/ 4133 w 4849"/>
                <a:gd name="T5" fmla="*/ 334 h 530"/>
                <a:gd name="T6" fmla="*/ 3850 w 4849"/>
                <a:gd name="T7" fmla="*/ 115 h 530"/>
                <a:gd name="T8" fmla="*/ 3781 w 4849"/>
                <a:gd name="T9" fmla="*/ 76 h 530"/>
                <a:gd name="T10" fmla="*/ 3745 w 4849"/>
                <a:gd name="T11" fmla="*/ 61 h 530"/>
                <a:gd name="T12" fmla="*/ 3553 w 4849"/>
                <a:gd name="T13" fmla="*/ 14 h 530"/>
                <a:gd name="T14" fmla="*/ 3157 w 4849"/>
                <a:gd name="T15" fmla="*/ 23 h 530"/>
                <a:gd name="T16" fmla="*/ 3079 w 4849"/>
                <a:gd name="T17" fmla="*/ 40 h 530"/>
                <a:gd name="T18" fmla="*/ 3012 w 4849"/>
                <a:gd name="T19" fmla="*/ 59 h 530"/>
                <a:gd name="T20" fmla="*/ 2947 w 4849"/>
                <a:gd name="T21" fmla="*/ 82 h 530"/>
                <a:gd name="T22" fmla="*/ 2818 w 4849"/>
                <a:gd name="T23" fmla="*/ 136 h 530"/>
                <a:gd name="T24" fmla="*/ 2499 w 4849"/>
                <a:gd name="T25" fmla="*/ 298 h 530"/>
                <a:gd name="T26" fmla="*/ 2392 w 4849"/>
                <a:gd name="T27" fmla="*/ 350 h 530"/>
                <a:gd name="T28" fmla="*/ 2282 w 4849"/>
                <a:gd name="T29" fmla="*/ 397 h 530"/>
                <a:gd name="T30" fmla="*/ 2169 w 4849"/>
                <a:gd name="T31" fmla="*/ 435 h 530"/>
                <a:gd name="T32" fmla="*/ 2092 w 4849"/>
                <a:gd name="T33" fmla="*/ 456 h 530"/>
                <a:gd name="T34" fmla="*/ 1995 w 4849"/>
                <a:gd name="T35" fmla="*/ 478 h 530"/>
                <a:gd name="T36" fmla="*/ 1936 w 4849"/>
                <a:gd name="T37" fmla="*/ 488 h 530"/>
                <a:gd name="T38" fmla="*/ 1263 w 4849"/>
                <a:gd name="T39" fmla="*/ 474 h 530"/>
                <a:gd name="T40" fmla="*/ 832 w 4849"/>
                <a:gd name="T41" fmla="*/ 396 h 530"/>
                <a:gd name="T42" fmla="*/ 635 w 4849"/>
                <a:gd name="T43" fmla="*/ 372 h 530"/>
                <a:gd name="T44" fmla="*/ 714 w 4849"/>
                <a:gd name="T45" fmla="*/ 378 h 530"/>
                <a:gd name="T46" fmla="*/ 872 w 4849"/>
                <a:gd name="T47" fmla="*/ 401 h 530"/>
                <a:gd name="T48" fmla="*/ 1896 w 4849"/>
                <a:gd name="T49" fmla="*/ 491 h 530"/>
                <a:gd name="T50" fmla="*/ 1975 w 4849"/>
                <a:gd name="T51" fmla="*/ 478 h 530"/>
                <a:gd name="T52" fmla="*/ 2014 w 4849"/>
                <a:gd name="T53" fmla="*/ 471 h 530"/>
                <a:gd name="T54" fmla="*/ 2110 w 4849"/>
                <a:gd name="T55" fmla="*/ 448 h 530"/>
                <a:gd name="T56" fmla="*/ 2187 w 4849"/>
                <a:gd name="T57" fmla="*/ 426 h 530"/>
                <a:gd name="T58" fmla="*/ 2318 w 4849"/>
                <a:gd name="T59" fmla="*/ 379 h 530"/>
                <a:gd name="T60" fmla="*/ 2426 w 4849"/>
                <a:gd name="T61" fmla="*/ 330 h 530"/>
                <a:gd name="T62" fmla="*/ 2781 w 4849"/>
                <a:gd name="T63" fmla="*/ 149 h 530"/>
                <a:gd name="T64" fmla="*/ 2853 w 4849"/>
                <a:gd name="T65" fmla="*/ 116 h 530"/>
                <a:gd name="T66" fmla="*/ 2964 w 4849"/>
                <a:gd name="T67" fmla="*/ 72 h 530"/>
                <a:gd name="T68" fmla="*/ 3021 w 4849"/>
                <a:gd name="T69" fmla="*/ 53 h 530"/>
                <a:gd name="T70" fmla="*/ 3117 w 4849"/>
                <a:gd name="T71" fmla="*/ 28 h 530"/>
                <a:gd name="T72" fmla="*/ 3235 w 4849"/>
                <a:gd name="T73" fmla="*/ 9 h 530"/>
                <a:gd name="T74" fmla="*/ 3708 w 4849"/>
                <a:gd name="T75" fmla="*/ 45 h 530"/>
                <a:gd name="T76" fmla="*/ 3764 w 4849"/>
                <a:gd name="T77" fmla="*/ 66 h 530"/>
                <a:gd name="T78" fmla="*/ 3818 w 4849"/>
                <a:gd name="T79" fmla="*/ 92 h 530"/>
                <a:gd name="T80" fmla="*/ 3979 w 4849"/>
                <a:gd name="T81" fmla="*/ 209 h 530"/>
                <a:gd name="T82" fmla="*/ 4167 w 4849"/>
                <a:gd name="T83" fmla="*/ 356 h 530"/>
                <a:gd name="T84" fmla="*/ 4226 w 4849"/>
                <a:gd name="T85" fmla="*/ 393 h 530"/>
                <a:gd name="T86" fmla="*/ 4532 w 4849"/>
                <a:gd name="T87" fmla="*/ 505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49" h="530">
                  <a:moveTo>
                    <a:pt x="4849" y="510"/>
                  </a:moveTo>
                  <a:cubicBezTo>
                    <a:pt x="4744" y="530"/>
                    <a:pt x="4636" y="526"/>
                    <a:pt x="4532" y="506"/>
                  </a:cubicBezTo>
                  <a:cubicBezTo>
                    <a:pt x="4480" y="496"/>
                    <a:pt x="4429" y="482"/>
                    <a:pt x="4379" y="464"/>
                  </a:cubicBezTo>
                  <a:cubicBezTo>
                    <a:pt x="4329" y="446"/>
                    <a:pt x="4280" y="426"/>
                    <a:pt x="4233" y="400"/>
                  </a:cubicBezTo>
                  <a:cubicBezTo>
                    <a:pt x="4225" y="395"/>
                    <a:pt x="4225" y="395"/>
                    <a:pt x="4225" y="395"/>
                  </a:cubicBezTo>
                  <a:cubicBezTo>
                    <a:pt x="4222" y="393"/>
                    <a:pt x="4219" y="391"/>
                    <a:pt x="4216" y="390"/>
                  </a:cubicBezTo>
                  <a:cubicBezTo>
                    <a:pt x="4199" y="379"/>
                    <a:pt x="4199" y="379"/>
                    <a:pt x="4199" y="379"/>
                  </a:cubicBezTo>
                  <a:cubicBezTo>
                    <a:pt x="4188" y="372"/>
                    <a:pt x="4177" y="365"/>
                    <a:pt x="4166" y="357"/>
                  </a:cubicBezTo>
                  <a:cubicBezTo>
                    <a:pt x="4155" y="350"/>
                    <a:pt x="4144" y="342"/>
                    <a:pt x="4133" y="334"/>
                  </a:cubicBezTo>
                  <a:cubicBezTo>
                    <a:pt x="4123" y="326"/>
                    <a:pt x="4112" y="319"/>
                    <a:pt x="4102" y="310"/>
                  </a:cubicBezTo>
                  <a:cubicBezTo>
                    <a:pt x="4060" y="278"/>
                    <a:pt x="4019" y="244"/>
                    <a:pt x="3978" y="210"/>
                  </a:cubicBezTo>
                  <a:cubicBezTo>
                    <a:pt x="3937" y="177"/>
                    <a:pt x="3895" y="144"/>
                    <a:pt x="3850" y="115"/>
                  </a:cubicBezTo>
                  <a:cubicBezTo>
                    <a:pt x="3845" y="112"/>
                    <a:pt x="3839" y="108"/>
                    <a:pt x="3834" y="105"/>
                  </a:cubicBezTo>
                  <a:cubicBezTo>
                    <a:pt x="3817" y="95"/>
                    <a:pt x="3817" y="95"/>
                    <a:pt x="3817" y="95"/>
                  </a:cubicBezTo>
                  <a:cubicBezTo>
                    <a:pt x="3805" y="87"/>
                    <a:pt x="3793" y="82"/>
                    <a:pt x="3781" y="76"/>
                  </a:cubicBezTo>
                  <a:cubicBezTo>
                    <a:pt x="3773" y="72"/>
                    <a:pt x="3773" y="72"/>
                    <a:pt x="3773" y="72"/>
                  </a:cubicBezTo>
                  <a:cubicBezTo>
                    <a:pt x="3763" y="68"/>
                    <a:pt x="3763" y="68"/>
                    <a:pt x="3763" y="68"/>
                  </a:cubicBezTo>
                  <a:cubicBezTo>
                    <a:pt x="3745" y="61"/>
                    <a:pt x="3745" y="61"/>
                    <a:pt x="3745" y="61"/>
                  </a:cubicBezTo>
                  <a:cubicBezTo>
                    <a:pt x="3739" y="58"/>
                    <a:pt x="3733" y="56"/>
                    <a:pt x="3726" y="54"/>
                  </a:cubicBezTo>
                  <a:cubicBezTo>
                    <a:pt x="3708" y="47"/>
                    <a:pt x="3708" y="47"/>
                    <a:pt x="3708" y="47"/>
                  </a:cubicBezTo>
                  <a:cubicBezTo>
                    <a:pt x="3657" y="31"/>
                    <a:pt x="3605" y="20"/>
                    <a:pt x="3553" y="14"/>
                  </a:cubicBezTo>
                  <a:cubicBezTo>
                    <a:pt x="3500" y="7"/>
                    <a:pt x="3447" y="4"/>
                    <a:pt x="3394" y="4"/>
                  </a:cubicBezTo>
                  <a:cubicBezTo>
                    <a:pt x="3341" y="3"/>
                    <a:pt x="3288" y="6"/>
                    <a:pt x="3235" y="12"/>
                  </a:cubicBezTo>
                  <a:cubicBezTo>
                    <a:pt x="3209" y="15"/>
                    <a:pt x="3183" y="18"/>
                    <a:pt x="3157" y="23"/>
                  </a:cubicBezTo>
                  <a:cubicBezTo>
                    <a:pt x="3137" y="27"/>
                    <a:pt x="3137" y="27"/>
                    <a:pt x="3137" y="27"/>
                  </a:cubicBezTo>
                  <a:cubicBezTo>
                    <a:pt x="3131" y="28"/>
                    <a:pt x="3124" y="29"/>
                    <a:pt x="3118" y="31"/>
                  </a:cubicBezTo>
                  <a:cubicBezTo>
                    <a:pt x="3079" y="40"/>
                    <a:pt x="3079" y="40"/>
                    <a:pt x="3079" y="40"/>
                  </a:cubicBezTo>
                  <a:cubicBezTo>
                    <a:pt x="3066" y="43"/>
                    <a:pt x="3054" y="47"/>
                    <a:pt x="3041" y="51"/>
                  </a:cubicBezTo>
                  <a:cubicBezTo>
                    <a:pt x="3022" y="56"/>
                    <a:pt x="3022" y="56"/>
                    <a:pt x="3022" y="56"/>
                  </a:cubicBezTo>
                  <a:cubicBezTo>
                    <a:pt x="3012" y="59"/>
                    <a:pt x="3012" y="59"/>
                    <a:pt x="3012" y="59"/>
                  </a:cubicBezTo>
                  <a:cubicBezTo>
                    <a:pt x="3003" y="62"/>
                    <a:pt x="3003" y="62"/>
                    <a:pt x="3003" y="62"/>
                  </a:cubicBezTo>
                  <a:cubicBezTo>
                    <a:pt x="2965" y="75"/>
                    <a:pt x="2965" y="75"/>
                    <a:pt x="2965" y="75"/>
                  </a:cubicBezTo>
                  <a:cubicBezTo>
                    <a:pt x="2959" y="77"/>
                    <a:pt x="2953" y="80"/>
                    <a:pt x="2947" y="82"/>
                  </a:cubicBezTo>
                  <a:cubicBezTo>
                    <a:pt x="2928" y="89"/>
                    <a:pt x="2928" y="89"/>
                    <a:pt x="2928" y="89"/>
                  </a:cubicBezTo>
                  <a:cubicBezTo>
                    <a:pt x="2903" y="98"/>
                    <a:pt x="2879" y="109"/>
                    <a:pt x="2854" y="119"/>
                  </a:cubicBezTo>
                  <a:cubicBezTo>
                    <a:pt x="2818" y="136"/>
                    <a:pt x="2818" y="136"/>
                    <a:pt x="2818" y="136"/>
                  </a:cubicBezTo>
                  <a:cubicBezTo>
                    <a:pt x="2800" y="144"/>
                    <a:pt x="2800" y="144"/>
                    <a:pt x="2800" y="144"/>
                  </a:cubicBezTo>
                  <a:cubicBezTo>
                    <a:pt x="2782" y="152"/>
                    <a:pt x="2782" y="152"/>
                    <a:pt x="2782" y="152"/>
                  </a:cubicBezTo>
                  <a:cubicBezTo>
                    <a:pt x="2687" y="198"/>
                    <a:pt x="2594" y="249"/>
                    <a:pt x="2499" y="298"/>
                  </a:cubicBezTo>
                  <a:cubicBezTo>
                    <a:pt x="2487" y="304"/>
                    <a:pt x="2475" y="310"/>
                    <a:pt x="2464" y="316"/>
                  </a:cubicBezTo>
                  <a:cubicBezTo>
                    <a:pt x="2452" y="321"/>
                    <a:pt x="2440" y="327"/>
                    <a:pt x="2428" y="333"/>
                  </a:cubicBezTo>
                  <a:cubicBezTo>
                    <a:pt x="2392" y="350"/>
                    <a:pt x="2392" y="350"/>
                    <a:pt x="2392" y="350"/>
                  </a:cubicBezTo>
                  <a:cubicBezTo>
                    <a:pt x="2380" y="356"/>
                    <a:pt x="2368" y="361"/>
                    <a:pt x="2356" y="367"/>
                  </a:cubicBezTo>
                  <a:cubicBezTo>
                    <a:pt x="2343" y="372"/>
                    <a:pt x="2331" y="378"/>
                    <a:pt x="2319" y="382"/>
                  </a:cubicBezTo>
                  <a:cubicBezTo>
                    <a:pt x="2282" y="397"/>
                    <a:pt x="2282" y="397"/>
                    <a:pt x="2282" y="397"/>
                  </a:cubicBezTo>
                  <a:cubicBezTo>
                    <a:pt x="2257" y="407"/>
                    <a:pt x="2232" y="415"/>
                    <a:pt x="2207" y="424"/>
                  </a:cubicBezTo>
                  <a:cubicBezTo>
                    <a:pt x="2201" y="426"/>
                    <a:pt x="2194" y="428"/>
                    <a:pt x="2188" y="430"/>
                  </a:cubicBezTo>
                  <a:cubicBezTo>
                    <a:pt x="2169" y="435"/>
                    <a:pt x="2169" y="435"/>
                    <a:pt x="2169" y="435"/>
                  </a:cubicBezTo>
                  <a:cubicBezTo>
                    <a:pt x="2131" y="447"/>
                    <a:pt x="2131" y="447"/>
                    <a:pt x="2131" y="447"/>
                  </a:cubicBezTo>
                  <a:cubicBezTo>
                    <a:pt x="2124" y="449"/>
                    <a:pt x="2118" y="450"/>
                    <a:pt x="2111" y="452"/>
                  </a:cubicBezTo>
                  <a:cubicBezTo>
                    <a:pt x="2092" y="456"/>
                    <a:pt x="2092" y="456"/>
                    <a:pt x="2092" y="456"/>
                  </a:cubicBezTo>
                  <a:cubicBezTo>
                    <a:pt x="2079" y="460"/>
                    <a:pt x="2066" y="463"/>
                    <a:pt x="2053" y="466"/>
                  </a:cubicBezTo>
                  <a:cubicBezTo>
                    <a:pt x="2014" y="474"/>
                    <a:pt x="2014" y="474"/>
                    <a:pt x="2014" y="474"/>
                  </a:cubicBezTo>
                  <a:cubicBezTo>
                    <a:pt x="1995" y="478"/>
                    <a:pt x="1995" y="478"/>
                    <a:pt x="1995" y="478"/>
                  </a:cubicBezTo>
                  <a:cubicBezTo>
                    <a:pt x="1992" y="479"/>
                    <a:pt x="1988" y="479"/>
                    <a:pt x="1985" y="480"/>
                  </a:cubicBezTo>
                  <a:cubicBezTo>
                    <a:pt x="1975" y="482"/>
                    <a:pt x="1975" y="482"/>
                    <a:pt x="1975" y="482"/>
                  </a:cubicBezTo>
                  <a:cubicBezTo>
                    <a:pt x="1936" y="488"/>
                    <a:pt x="1936" y="488"/>
                    <a:pt x="1936" y="488"/>
                  </a:cubicBezTo>
                  <a:cubicBezTo>
                    <a:pt x="1916" y="491"/>
                    <a:pt x="1916" y="491"/>
                    <a:pt x="1916" y="491"/>
                  </a:cubicBezTo>
                  <a:cubicBezTo>
                    <a:pt x="1897" y="494"/>
                    <a:pt x="1897" y="494"/>
                    <a:pt x="1897" y="494"/>
                  </a:cubicBezTo>
                  <a:cubicBezTo>
                    <a:pt x="1686" y="522"/>
                    <a:pt x="1471" y="515"/>
                    <a:pt x="1263" y="474"/>
                  </a:cubicBezTo>
                  <a:cubicBezTo>
                    <a:pt x="950" y="417"/>
                    <a:pt x="950" y="417"/>
                    <a:pt x="950" y="417"/>
                  </a:cubicBezTo>
                  <a:cubicBezTo>
                    <a:pt x="871" y="403"/>
                    <a:pt x="871" y="403"/>
                    <a:pt x="871" y="403"/>
                  </a:cubicBezTo>
                  <a:cubicBezTo>
                    <a:pt x="832" y="396"/>
                    <a:pt x="832" y="396"/>
                    <a:pt x="832" y="396"/>
                  </a:cubicBezTo>
                  <a:cubicBezTo>
                    <a:pt x="819" y="394"/>
                    <a:pt x="806" y="392"/>
                    <a:pt x="793" y="390"/>
                  </a:cubicBezTo>
                  <a:cubicBezTo>
                    <a:pt x="767" y="386"/>
                    <a:pt x="740" y="383"/>
                    <a:pt x="714" y="380"/>
                  </a:cubicBezTo>
                  <a:cubicBezTo>
                    <a:pt x="688" y="377"/>
                    <a:pt x="661" y="374"/>
                    <a:pt x="635" y="372"/>
                  </a:cubicBezTo>
                  <a:cubicBezTo>
                    <a:pt x="423" y="356"/>
                    <a:pt x="210" y="366"/>
                    <a:pt x="0" y="393"/>
                  </a:cubicBezTo>
                  <a:cubicBezTo>
                    <a:pt x="210" y="366"/>
                    <a:pt x="423" y="355"/>
                    <a:pt x="635" y="370"/>
                  </a:cubicBezTo>
                  <a:cubicBezTo>
                    <a:pt x="661" y="372"/>
                    <a:pt x="688" y="375"/>
                    <a:pt x="714" y="378"/>
                  </a:cubicBezTo>
                  <a:cubicBezTo>
                    <a:pt x="740" y="381"/>
                    <a:pt x="767" y="384"/>
                    <a:pt x="793" y="388"/>
                  </a:cubicBezTo>
                  <a:cubicBezTo>
                    <a:pt x="806" y="390"/>
                    <a:pt x="819" y="391"/>
                    <a:pt x="832" y="394"/>
                  </a:cubicBezTo>
                  <a:cubicBezTo>
                    <a:pt x="872" y="401"/>
                    <a:pt x="872" y="401"/>
                    <a:pt x="872" y="401"/>
                  </a:cubicBezTo>
                  <a:cubicBezTo>
                    <a:pt x="950" y="415"/>
                    <a:pt x="950" y="415"/>
                    <a:pt x="950" y="415"/>
                  </a:cubicBezTo>
                  <a:cubicBezTo>
                    <a:pt x="1263" y="472"/>
                    <a:pt x="1263" y="472"/>
                    <a:pt x="1263" y="472"/>
                  </a:cubicBezTo>
                  <a:cubicBezTo>
                    <a:pt x="1471" y="512"/>
                    <a:pt x="1686" y="519"/>
                    <a:pt x="1896" y="491"/>
                  </a:cubicBezTo>
                  <a:cubicBezTo>
                    <a:pt x="1916" y="488"/>
                    <a:pt x="1916" y="488"/>
                    <a:pt x="1916" y="488"/>
                  </a:cubicBezTo>
                  <a:cubicBezTo>
                    <a:pt x="1935" y="485"/>
                    <a:pt x="1935" y="485"/>
                    <a:pt x="1935" y="485"/>
                  </a:cubicBezTo>
                  <a:cubicBezTo>
                    <a:pt x="1975" y="478"/>
                    <a:pt x="1975" y="478"/>
                    <a:pt x="1975" y="478"/>
                  </a:cubicBezTo>
                  <a:cubicBezTo>
                    <a:pt x="1984" y="477"/>
                    <a:pt x="1984" y="477"/>
                    <a:pt x="1984" y="477"/>
                  </a:cubicBezTo>
                  <a:cubicBezTo>
                    <a:pt x="1988" y="476"/>
                    <a:pt x="1991" y="475"/>
                    <a:pt x="1994" y="475"/>
                  </a:cubicBezTo>
                  <a:cubicBezTo>
                    <a:pt x="2014" y="471"/>
                    <a:pt x="2014" y="471"/>
                    <a:pt x="2014" y="471"/>
                  </a:cubicBezTo>
                  <a:cubicBezTo>
                    <a:pt x="2053" y="463"/>
                    <a:pt x="2053" y="463"/>
                    <a:pt x="2053" y="463"/>
                  </a:cubicBezTo>
                  <a:cubicBezTo>
                    <a:pt x="2065" y="459"/>
                    <a:pt x="2078" y="456"/>
                    <a:pt x="2091" y="453"/>
                  </a:cubicBezTo>
                  <a:cubicBezTo>
                    <a:pt x="2110" y="448"/>
                    <a:pt x="2110" y="448"/>
                    <a:pt x="2110" y="448"/>
                  </a:cubicBezTo>
                  <a:cubicBezTo>
                    <a:pt x="2117" y="447"/>
                    <a:pt x="2123" y="445"/>
                    <a:pt x="2130" y="443"/>
                  </a:cubicBezTo>
                  <a:cubicBezTo>
                    <a:pt x="2168" y="432"/>
                    <a:pt x="2168" y="432"/>
                    <a:pt x="2168" y="432"/>
                  </a:cubicBezTo>
                  <a:cubicBezTo>
                    <a:pt x="2187" y="426"/>
                    <a:pt x="2187" y="426"/>
                    <a:pt x="2187" y="426"/>
                  </a:cubicBezTo>
                  <a:cubicBezTo>
                    <a:pt x="2193" y="424"/>
                    <a:pt x="2199" y="422"/>
                    <a:pt x="2206" y="420"/>
                  </a:cubicBezTo>
                  <a:cubicBezTo>
                    <a:pt x="2231" y="411"/>
                    <a:pt x="2256" y="403"/>
                    <a:pt x="2281" y="393"/>
                  </a:cubicBezTo>
                  <a:cubicBezTo>
                    <a:pt x="2318" y="379"/>
                    <a:pt x="2318" y="379"/>
                    <a:pt x="2318" y="379"/>
                  </a:cubicBezTo>
                  <a:cubicBezTo>
                    <a:pt x="2330" y="374"/>
                    <a:pt x="2342" y="368"/>
                    <a:pt x="2354" y="363"/>
                  </a:cubicBezTo>
                  <a:cubicBezTo>
                    <a:pt x="2366" y="358"/>
                    <a:pt x="2378" y="352"/>
                    <a:pt x="2390" y="347"/>
                  </a:cubicBezTo>
                  <a:cubicBezTo>
                    <a:pt x="2426" y="330"/>
                    <a:pt x="2426" y="330"/>
                    <a:pt x="2426" y="330"/>
                  </a:cubicBezTo>
                  <a:cubicBezTo>
                    <a:pt x="2438" y="324"/>
                    <a:pt x="2450" y="318"/>
                    <a:pt x="2462" y="312"/>
                  </a:cubicBezTo>
                  <a:cubicBezTo>
                    <a:pt x="2497" y="294"/>
                    <a:pt x="2497" y="294"/>
                    <a:pt x="2497" y="294"/>
                  </a:cubicBezTo>
                  <a:cubicBezTo>
                    <a:pt x="2592" y="246"/>
                    <a:pt x="2685" y="195"/>
                    <a:pt x="2781" y="149"/>
                  </a:cubicBezTo>
                  <a:cubicBezTo>
                    <a:pt x="2799" y="141"/>
                    <a:pt x="2799" y="141"/>
                    <a:pt x="2799" y="141"/>
                  </a:cubicBezTo>
                  <a:cubicBezTo>
                    <a:pt x="2817" y="132"/>
                    <a:pt x="2817" y="132"/>
                    <a:pt x="2817" y="132"/>
                  </a:cubicBezTo>
                  <a:cubicBezTo>
                    <a:pt x="2853" y="116"/>
                    <a:pt x="2853" y="116"/>
                    <a:pt x="2853" y="116"/>
                  </a:cubicBezTo>
                  <a:cubicBezTo>
                    <a:pt x="2878" y="106"/>
                    <a:pt x="2902" y="95"/>
                    <a:pt x="2927" y="86"/>
                  </a:cubicBezTo>
                  <a:cubicBezTo>
                    <a:pt x="2945" y="79"/>
                    <a:pt x="2945" y="79"/>
                    <a:pt x="2945" y="79"/>
                  </a:cubicBezTo>
                  <a:cubicBezTo>
                    <a:pt x="2951" y="76"/>
                    <a:pt x="2958" y="74"/>
                    <a:pt x="2964" y="72"/>
                  </a:cubicBezTo>
                  <a:cubicBezTo>
                    <a:pt x="3002" y="59"/>
                    <a:pt x="3002" y="59"/>
                    <a:pt x="3002" y="59"/>
                  </a:cubicBezTo>
                  <a:cubicBezTo>
                    <a:pt x="3011" y="56"/>
                    <a:pt x="3011" y="56"/>
                    <a:pt x="3011" y="56"/>
                  </a:cubicBezTo>
                  <a:cubicBezTo>
                    <a:pt x="3021" y="53"/>
                    <a:pt x="3021" y="53"/>
                    <a:pt x="3021" y="53"/>
                  </a:cubicBezTo>
                  <a:cubicBezTo>
                    <a:pt x="3040" y="47"/>
                    <a:pt x="3040" y="47"/>
                    <a:pt x="3040" y="47"/>
                  </a:cubicBezTo>
                  <a:cubicBezTo>
                    <a:pt x="3053" y="44"/>
                    <a:pt x="3065" y="40"/>
                    <a:pt x="3078" y="37"/>
                  </a:cubicBezTo>
                  <a:cubicBezTo>
                    <a:pt x="3117" y="28"/>
                    <a:pt x="3117" y="28"/>
                    <a:pt x="3117" y="28"/>
                  </a:cubicBezTo>
                  <a:cubicBezTo>
                    <a:pt x="3123" y="26"/>
                    <a:pt x="3130" y="25"/>
                    <a:pt x="3137" y="24"/>
                  </a:cubicBezTo>
                  <a:cubicBezTo>
                    <a:pt x="3156" y="20"/>
                    <a:pt x="3156" y="20"/>
                    <a:pt x="3156" y="20"/>
                  </a:cubicBezTo>
                  <a:cubicBezTo>
                    <a:pt x="3182" y="15"/>
                    <a:pt x="3209" y="12"/>
                    <a:pt x="3235" y="9"/>
                  </a:cubicBezTo>
                  <a:cubicBezTo>
                    <a:pt x="3288" y="3"/>
                    <a:pt x="3341" y="0"/>
                    <a:pt x="3394" y="1"/>
                  </a:cubicBezTo>
                  <a:cubicBezTo>
                    <a:pt x="3447" y="1"/>
                    <a:pt x="3500" y="4"/>
                    <a:pt x="3553" y="11"/>
                  </a:cubicBezTo>
                  <a:cubicBezTo>
                    <a:pt x="3606" y="18"/>
                    <a:pt x="3658" y="28"/>
                    <a:pt x="3708" y="45"/>
                  </a:cubicBezTo>
                  <a:cubicBezTo>
                    <a:pt x="3727" y="51"/>
                    <a:pt x="3727" y="51"/>
                    <a:pt x="3727" y="51"/>
                  </a:cubicBezTo>
                  <a:cubicBezTo>
                    <a:pt x="3734" y="53"/>
                    <a:pt x="3740" y="55"/>
                    <a:pt x="3746" y="58"/>
                  </a:cubicBezTo>
                  <a:cubicBezTo>
                    <a:pt x="3764" y="66"/>
                    <a:pt x="3764" y="66"/>
                    <a:pt x="3764" y="66"/>
                  </a:cubicBezTo>
                  <a:cubicBezTo>
                    <a:pt x="3774" y="69"/>
                    <a:pt x="3774" y="69"/>
                    <a:pt x="3774" y="69"/>
                  </a:cubicBezTo>
                  <a:cubicBezTo>
                    <a:pt x="3783" y="74"/>
                    <a:pt x="3783" y="74"/>
                    <a:pt x="3783" y="74"/>
                  </a:cubicBezTo>
                  <a:cubicBezTo>
                    <a:pt x="3794" y="80"/>
                    <a:pt x="3807" y="85"/>
                    <a:pt x="3818" y="92"/>
                  </a:cubicBezTo>
                  <a:cubicBezTo>
                    <a:pt x="3835" y="102"/>
                    <a:pt x="3835" y="102"/>
                    <a:pt x="3835" y="102"/>
                  </a:cubicBezTo>
                  <a:cubicBezTo>
                    <a:pt x="3841" y="106"/>
                    <a:pt x="3846" y="110"/>
                    <a:pt x="3852" y="113"/>
                  </a:cubicBezTo>
                  <a:cubicBezTo>
                    <a:pt x="3896" y="142"/>
                    <a:pt x="3938" y="175"/>
                    <a:pt x="3979" y="209"/>
                  </a:cubicBezTo>
                  <a:cubicBezTo>
                    <a:pt x="4020" y="242"/>
                    <a:pt x="4061" y="276"/>
                    <a:pt x="4103" y="309"/>
                  </a:cubicBezTo>
                  <a:cubicBezTo>
                    <a:pt x="4113" y="317"/>
                    <a:pt x="4124" y="325"/>
                    <a:pt x="4135" y="333"/>
                  </a:cubicBezTo>
                  <a:cubicBezTo>
                    <a:pt x="4145" y="340"/>
                    <a:pt x="4156" y="348"/>
                    <a:pt x="4167" y="356"/>
                  </a:cubicBezTo>
                  <a:cubicBezTo>
                    <a:pt x="4178" y="363"/>
                    <a:pt x="4189" y="371"/>
                    <a:pt x="4200" y="377"/>
                  </a:cubicBezTo>
                  <a:cubicBezTo>
                    <a:pt x="4217" y="388"/>
                    <a:pt x="4217" y="388"/>
                    <a:pt x="4217" y="388"/>
                  </a:cubicBezTo>
                  <a:cubicBezTo>
                    <a:pt x="4220" y="390"/>
                    <a:pt x="4223" y="391"/>
                    <a:pt x="4226" y="393"/>
                  </a:cubicBezTo>
                  <a:cubicBezTo>
                    <a:pt x="4234" y="398"/>
                    <a:pt x="4234" y="398"/>
                    <a:pt x="4234" y="398"/>
                  </a:cubicBezTo>
                  <a:cubicBezTo>
                    <a:pt x="4281" y="424"/>
                    <a:pt x="4329" y="445"/>
                    <a:pt x="4379" y="463"/>
                  </a:cubicBezTo>
                  <a:cubicBezTo>
                    <a:pt x="4429" y="481"/>
                    <a:pt x="4480" y="495"/>
                    <a:pt x="4532" y="505"/>
                  </a:cubicBezTo>
                  <a:cubicBezTo>
                    <a:pt x="4636" y="525"/>
                    <a:pt x="4744" y="529"/>
                    <a:pt x="4849" y="5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54">
              <a:extLst>
                <a:ext uri="{FF2B5EF4-FFF2-40B4-BE49-F238E27FC236}">
                  <a16:creationId xmlns:a16="http://schemas.microsoft.com/office/drawing/2014/main" id="{D3D25DB7-46BE-434E-BBA0-12951CB42A1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58825" y="3001963"/>
              <a:ext cx="12112625" cy="1220788"/>
            </a:xfrm>
            <a:custGeom>
              <a:avLst/>
              <a:gdLst>
                <a:gd name="T0" fmla="*/ 4535 w 4849"/>
                <a:gd name="T1" fmla="*/ 470 h 488"/>
                <a:gd name="T2" fmla="*/ 4344 w 4849"/>
                <a:gd name="T3" fmla="*/ 425 h 488"/>
                <a:gd name="T4" fmla="*/ 4288 w 4849"/>
                <a:gd name="T5" fmla="*/ 405 h 488"/>
                <a:gd name="T6" fmla="*/ 4233 w 4849"/>
                <a:gd name="T7" fmla="*/ 382 h 488"/>
                <a:gd name="T8" fmla="*/ 3972 w 4849"/>
                <a:gd name="T9" fmla="*/ 207 h 488"/>
                <a:gd name="T10" fmla="*/ 3825 w 4849"/>
                <a:gd name="T11" fmla="*/ 108 h 488"/>
                <a:gd name="T12" fmla="*/ 3808 w 4849"/>
                <a:gd name="T13" fmla="*/ 98 h 488"/>
                <a:gd name="T14" fmla="*/ 3736 w 4849"/>
                <a:gd name="T15" fmla="*/ 67 h 488"/>
                <a:gd name="T16" fmla="*/ 3545 w 4849"/>
                <a:gd name="T17" fmla="*/ 20 h 488"/>
                <a:gd name="T18" fmla="*/ 3231 w 4849"/>
                <a:gd name="T19" fmla="*/ 4 h 488"/>
                <a:gd name="T20" fmla="*/ 3152 w 4849"/>
                <a:gd name="T21" fmla="*/ 9 h 488"/>
                <a:gd name="T22" fmla="*/ 2771 w 4849"/>
                <a:gd name="T23" fmla="*/ 102 h 488"/>
                <a:gd name="T24" fmla="*/ 2662 w 4849"/>
                <a:gd name="T25" fmla="*/ 148 h 488"/>
                <a:gd name="T26" fmla="*/ 2483 w 4849"/>
                <a:gd name="T27" fmla="*/ 230 h 488"/>
                <a:gd name="T28" fmla="*/ 2303 w 4849"/>
                <a:gd name="T29" fmla="*/ 311 h 488"/>
                <a:gd name="T30" fmla="*/ 2230 w 4849"/>
                <a:gd name="T31" fmla="*/ 339 h 488"/>
                <a:gd name="T32" fmla="*/ 1885 w 4849"/>
                <a:gd name="T33" fmla="*/ 423 h 488"/>
                <a:gd name="T34" fmla="*/ 1866 w 4849"/>
                <a:gd name="T35" fmla="*/ 425 h 488"/>
                <a:gd name="T36" fmla="*/ 1807 w 4849"/>
                <a:gd name="T37" fmla="*/ 433 h 488"/>
                <a:gd name="T38" fmla="*/ 1728 w 4849"/>
                <a:gd name="T39" fmla="*/ 439 h 488"/>
                <a:gd name="T40" fmla="*/ 1669 w 4849"/>
                <a:gd name="T41" fmla="*/ 443 h 488"/>
                <a:gd name="T42" fmla="*/ 1610 w 4849"/>
                <a:gd name="T43" fmla="*/ 444 h 488"/>
                <a:gd name="T44" fmla="*/ 1256 w 4849"/>
                <a:gd name="T45" fmla="*/ 421 h 488"/>
                <a:gd name="T46" fmla="*/ 787 w 4849"/>
                <a:gd name="T47" fmla="*/ 367 h 488"/>
                <a:gd name="T48" fmla="*/ 0 w 4849"/>
                <a:gd name="T49" fmla="*/ 372 h 488"/>
                <a:gd name="T50" fmla="*/ 787 w 4849"/>
                <a:gd name="T51" fmla="*/ 365 h 488"/>
                <a:gd name="T52" fmla="*/ 1257 w 4849"/>
                <a:gd name="T53" fmla="*/ 419 h 488"/>
                <a:gd name="T54" fmla="*/ 1610 w 4849"/>
                <a:gd name="T55" fmla="*/ 441 h 488"/>
                <a:gd name="T56" fmla="*/ 1669 w 4849"/>
                <a:gd name="T57" fmla="*/ 439 h 488"/>
                <a:gd name="T58" fmla="*/ 1728 w 4849"/>
                <a:gd name="T59" fmla="*/ 436 h 488"/>
                <a:gd name="T60" fmla="*/ 1807 w 4849"/>
                <a:gd name="T61" fmla="*/ 429 h 488"/>
                <a:gd name="T62" fmla="*/ 1865 w 4849"/>
                <a:gd name="T63" fmla="*/ 422 h 488"/>
                <a:gd name="T64" fmla="*/ 1885 w 4849"/>
                <a:gd name="T65" fmla="*/ 419 h 488"/>
                <a:gd name="T66" fmla="*/ 2482 w 4849"/>
                <a:gd name="T67" fmla="*/ 226 h 488"/>
                <a:gd name="T68" fmla="*/ 2661 w 4849"/>
                <a:gd name="T69" fmla="*/ 144 h 488"/>
                <a:gd name="T70" fmla="*/ 2770 w 4849"/>
                <a:gd name="T71" fmla="*/ 99 h 488"/>
                <a:gd name="T72" fmla="*/ 3152 w 4849"/>
                <a:gd name="T73" fmla="*/ 5 h 488"/>
                <a:gd name="T74" fmla="*/ 3231 w 4849"/>
                <a:gd name="T75" fmla="*/ 1 h 488"/>
                <a:gd name="T76" fmla="*/ 3545 w 4849"/>
                <a:gd name="T77" fmla="*/ 17 h 488"/>
                <a:gd name="T78" fmla="*/ 3737 w 4849"/>
                <a:gd name="T79" fmla="*/ 64 h 488"/>
                <a:gd name="T80" fmla="*/ 3809 w 4849"/>
                <a:gd name="T81" fmla="*/ 96 h 488"/>
                <a:gd name="T82" fmla="*/ 3826 w 4849"/>
                <a:gd name="T83" fmla="*/ 105 h 488"/>
                <a:gd name="T84" fmla="*/ 3973 w 4849"/>
                <a:gd name="T85" fmla="*/ 205 h 488"/>
                <a:gd name="T86" fmla="*/ 4234 w 4849"/>
                <a:gd name="T87" fmla="*/ 380 h 488"/>
                <a:gd name="T88" fmla="*/ 4288 w 4849"/>
                <a:gd name="T89" fmla="*/ 403 h 488"/>
                <a:gd name="T90" fmla="*/ 4344 w 4849"/>
                <a:gd name="T91" fmla="*/ 423 h 488"/>
                <a:gd name="T92" fmla="*/ 4535 w 4849"/>
                <a:gd name="T93" fmla="*/ 469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49" h="488">
                  <a:moveTo>
                    <a:pt x="4849" y="473"/>
                  </a:moveTo>
                  <a:cubicBezTo>
                    <a:pt x="4745" y="488"/>
                    <a:pt x="4639" y="486"/>
                    <a:pt x="4535" y="470"/>
                  </a:cubicBezTo>
                  <a:cubicBezTo>
                    <a:pt x="4483" y="462"/>
                    <a:pt x="4432" y="451"/>
                    <a:pt x="4381" y="436"/>
                  </a:cubicBezTo>
                  <a:cubicBezTo>
                    <a:pt x="4369" y="433"/>
                    <a:pt x="4356" y="429"/>
                    <a:pt x="4344" y="425"/>
                  </a:cubicBezTo>
                  <a:cubicBezTo>
                    <a:pt x="4331" y="421"/>
                    <a:pt x="4319" y="416"/>
                    <a:pt x="4306" y="412"/>
                  </a:cubicBezTo>
                  <a:cubicBezTo>
                    <a:pt x="4300" y="410"/>
                    <a:pt x="4294" y="407"/>
                    <a:pt x="4288" y="405"/>
                  </a:cubicBezTo>
                  <a:cubicBezTo>
                    <a:pt x="4269" y="398"/>
                    <a:pt x="4269" y="398"/>
                    <a:pt x="4269" y="398"/>
                  </a:cubicBezTo>
                  <a:cubicBezTo>
                    <a:pt x="4257" y="393"/>
                    <a:pt x="4245" y="387"/>
                    <a:pt x="4233" y="382"/>
                  </a:cubicBezTo>
                  <a:cubicBezTo>
                    <a:pt x="4186" y="360"/>
                    <a:pt x="4141" y="332"/>
                    <a:pt x="4098" y="301"/>
                  </a:cubicBezTo>
                  <a:cubicBezTo>
                    <a:pt x="4055" y="271"/>
                    <a:pt x="4013" y="239"/>
                    <a:pt x="3972" y="207"/>
                  </a:cubicBezTo>
                  <a:cubicBezTo>
                    <a:pt x="3930" y="175"/>
                    <a:pt x="3887" y="144"/>
                    <a:pt x="3842" y="118"/>
                  </a:cubicBezTo>
                  <a:cubicBezTo>
                    <a:pt x="3825" y="108"/>
                    <a:pt x="3825" y="108"/>
                    <a:pt x="3825" y="108"/>
                  </a:cubicBezTo>
                  <a:cubicBezTo>
                    <a:pt x="3822" y="106"/>
                    <a:pt x="3819" y="104"/>
                    <a:pt x="3816" y="103"/>
                  </a:cubicBezTo>
                  <a:cubicBezTo>
                    <a:pt x="3808" y="98"/>
                    <a:pt x="3808" y="98"/>
                    <a:pt x="3808" y="98"/>
                  </a:cubicBezTo>
                  <a:cubicBezTo>
                    <a:pt x="3796" y="93"/>
                    <a:pt x="3784" y="86"/>
                    <a:pt x="3772" y="81"/>
                  </a:cubicBezTo>
                  <a:cubicBezTo>
                    <a:pt x="3760" y="76"/>
                    <a:pt x="3748" y="71"/>
                    <a:pt x="3736" y="67"/>
                  </a:cubicBezTo>
                  <a:cubicBezTo>
                    <a:pt x="3723" y="62"/>
                    <a:pt x="3711" y="58"/>
                    <a:pt x="3698" y="54"/>
                  </a:cubicBezTo>
                  <a:cubicBezTo>
                    <a:pt x="3648" y="39"/>
                    <a:pt x="3597" y="28"/>
                    <a:pt x="3545" y="20"/>
                  </a:cubicBezTo>
                  <a:cubicBezTo>
                    <a:pt x="3493" y="12"/>
                    <a:pt x="3441" y="8"/>
                    <a:pt x="3388" y="5"/>
                  </a:cubicBezTo>
                  <a:cubicBezTo>
                    <a:pt x="3336" y="3"/>
                    <a:pt x="3283" y="3"/>
                    <a:pt x="3231" y="4"/>
                  </a:cubicBezTo>
                  <a:cubicBezTo>
                    <a:pt x="3218" y="5"/>
                    <a:pt x="3204" y="5"/>
                    <a:pt x="3191" y="6"/>
                  </a:cubicBezTo>
                  <a:cubicBezTo>
                    <a:pt x="3178" y="6"/>
                    <a:pt x="3165" y="8"/>
                    <a:pt x="3152" y="9"/>
                  </a:cubicBezTo>
                  <a:cubicBezTo>
                    <a:pt x="3126" y="10"/>
                    <a:pt x="3100" y="14"/>
                    <a:pt x="3074" y="17"/>
                  </a:cubicBezTo>
                  <a:cubicBezTo>
                    <a:pt x="2970" y="33"/>
                    <a:pt x="2869" y="63"/>
                    <a:pt x="2771" y="102"/>
                  </a:cubicBezTo>
                  <a:cubicBezTo>
                    <a:pt x="2747" y="111"/>
                    <a:pt x="2723" y="122"/>
                    <a:pt x="2698" y="132"/>
                  </a:cubicBezTo>
                  <a:cubicBezTo>
                    <a:pt x="2662" y="148"/>
                    <a:pt x="2662" y="148"/>
                    <a:pt x="2662" y="148"/>
                  </a:cubicBezTo>
                  <a:cubicBezTo>
                    <a:pt x="2650" y="153"/>
                    <a:pt x="2638" y="158"/>
                    <a:pt x="2626" y="164"/>
                  </a:cubicBezTo>
                  <a:cubicBezTo>
                    <a:pt x="2578" y="185"/>
                    <a:pt x="2531" y="208"/>
                    <a:pt x="2483" y="230"/>
                  </a:cubicBezTo>
                  <a:cubicBezTo>
                    <a:pt x="2436" y="252"/>
                    <a:pt x="2388" y="274"/>
                    <a:pt x="2340" y="295"/>
                  </a:cubicBezTo>
                  <a:cubicBezTo>
                    <a:pt x="2328" y="301"/>
                    <a:pt x="2316" y="306"/>
                    <a:pt x="2303" y="311"/>
                  </a:cubicBezTo>
                  <a:cubicBezTo>
                    <a:pt x="2291" y="316"/>
                    <a:pt x="2279" y="321"/>
                    <a:pt x="2267" y="325"/>
                  </a:cubicBezTo>
                  <a:cubicBezTo>
                    <a:pt x="2230" y="339"/>
                    <a:pt x="2230" y="339"/>
                    <a:pt x="2230" y="339"/>
                  </a:cubicBezTo>
                  <a:cubicBezTo>
                    <a:pt x="2217" y="343"/>
                    <a:pt x="2205" y="348"/>
                    <a:pt x="2192" y="352"/>
                  </a:cubicBezTo>
                  <a:cubicBezTo>
                    <a:pt x="2092" y="384"/>
                    <a:pt x="1989" y="407"/>
                    <a:pt x="1885" y="423"/>
                  </a:cubicBezTo>
                  <a:cubicBezTo>
                    <a:pt x="1876" y="424"/>
                    <a:pt x="1876" y="424"/>
                    <a:pt x="1876" y="424"/>
                  </a:cubicBezTo>
                  <a:cubicBezTo>
                    <a:pt x="1866" y="425"/>
                    <a:pt x="1866" y="425"/>
                    <a:pt x="1866" y="425"/>
                  </a:cubicBezTo>
                  <a:cubicBezTo>
                    <a:pt x="1846" y="428"/>
                    <a:pt x="1846" y="428"/>
                    <a:pt x="1846" y="428"/>
                  </a:cubicBezTo>
                  <a:cubicBezTo>
                    <a:pt x="1807" y="433"/>
                    <a:pt x="1807" y="433"/>
                    <a:pt x="1807" y="433"/>
                  </a:cubicBezTo>
                  <a:cubicBezTo>
                    <a:pt x="1768" y="436"/>
                    <a:pt x="1768" y="436"/>
                    <a:pt x="1768" y="436"/>
                  </a:cubicBezTo>
                  <a:cubicBezTo>
                    <a:pt x="1755" y="437"/>
                    <a:pt x="1742" y="439"/>
                    <a:pt x="1728" y="439"/>
                  </a:cubicBezTo>
                  <a:cubicBezTo>
                    <a:pt x="1689" y="441"/>
                    <a:pt x="1689" y="441"/>
                    <a:pt x="1689" y="441"/>
                  </a:cubicBezTo>
                  <a:cubicBezTo>
                    <a:pt x="1669" y="443"/>
                    <a:pt x="1669" y="443"/>
                    <a:pt x="1669" y="443"/>
                  </a:cubicBezTo>
                  <a:cubicBezTo>
                    <a:pt x="1650" y="443"/>
                    <a:pt x="1650" y="443"/>
                    <a:pt x="1650" y="443"/>
                  </a:cubicBezTo>
                  <a:cubicBezTo>
                    <a:pt x="1610" y="444"/>
                    <a:pt x="1610" y="444"/>
                    <a:pt x="1610" y="444"/>
                  </a:cubicBezTo>
                  <a:cubicBezTo>
                    <a:pt x="1597" y="444"/>
                    <a:pt x="1584" y="444"/>
                    <a:pt x="1571" y="444"/>
                  </a:cubicBezTo>
                  <a:cubicBezTo>
                    <a:pt x="1466" y="444"/>
                    <a:pt x="1361" y="436"/>
                    <a:pt x="1256" y="421"/>
                  </a:cubicBezTo>
                  <a:cubicBezTo>
                    <a:pt x="1152" y="407"/>
                    <a:pt x="1047" y="400"/>
                    <a:pt x="943" y="388"/>
                  </a:cubicBezTo>
                  <a:cubicBezTo>
                    <a:pt x="891" y="382"/>
                    <a:pt x="839" y="373"/>
                    <a:pt x="787" y="367"/>
                  </a:cubicBezTo>
                  <a:cubicBezTo>
                    <a:pt x="734" y="361"/>
                    <a:pt x="682" y="357"/>
                    <a:pt x="630" y="353"/>
                  </a:cubicBezTo>
                  <a:cubicBezTo>
                    <a:pt x="420" y="340"/>
                    <a:pt x="209" y="349"/>
                    <a:pt x="0" y="372"/>
                  </a:cubicBezTo>
                  <a:cubicBezTo>
                    <a:pt x="209" y="348"/>
                    <a:pt x="420" y="339"/>
                    <a:pt x="630" y="351"/>
                  </a:cubicBezTo>
                  <a:cubicBezTo>
                    <a:pt x="682" y="355"/>
                    <a:pt x="735" y="359"/>
                    <a:pt x="787" y="365"/>
                  </a:cubicBezTo>
                  <a:cubicBezTo>
                    <a:pt x="839" y="371"/>
                    <a:pt x="891" y="380"/>
                    <a:pt x="943" y="385"/>
                  </a:cubicBezTo>
                  <a:cubicBezTo>
                    <a:pt x="1048" y="397"/>
                    <a:pt x="1153" y="405"/>
                    <a:pt x="1257" y="419"/>
                  </a:cubicBezTo>
                  <a:cubicBezTo>
                    <a:pt x="1361" y="433"/>
                    <a:pt x="1466" y="441"/>
                    <a:pt x="1571" y="441"/>
                  </a:cubicBezTo>
                  <a:cubicBezTo>
                    <a:pt x="1584" y="441"/>
                    <a:pt x="1597" y="441"/>
                    <a:pt x="1610" y="441"/>
                  </a:cubicBezTo>
                  <a:cubicBezTo>
                    <a:pt x="1650" y="440"/>
                    <a:pt x="1650" y="440"/>
                    <a:pt x="1650" y="440"/>
                  </a:cubicBezTo>
                  <a:cubicBezTo>
                    <a:pt x="1669" y="439"/>
                    <a:pt x="1669" y="439"/>
                    <a:pt x="1669" y="439"/>
                  </a:cubicBezTo>
                  <a:cubicBezTo>
                    <a:pt x="1689" y="438"/>
                    <a:pt x="1689" y="438"/>
                    <a:pt x="1689" y="438"/>
                  </a:cubicBezTo>
                  <a:cubicBezTo>
                    <a:pt x="1728" y="436"/>
                    <a:pt x="1728" y="436"/>
                    <a:pt x="1728" y="436"/>
                  </a:cubicBezTo>
                  <a:cubicBezTo>
                    <a:pt x="1741" y="435"/>
                    <a:pt x="1754" y="434"/>
                    <a:pt x="1767" y="433"/>
                  </a:cubicBezTo>
                  <a:cubicBezTo>
                    <a:pt x="1807" y="429"/>
                    <a:pt x="1807" y="429"/>
                    <a:pt x="1807" y="429"/>
                  </a:cubicBezTo>
                  <a:cubicBezTo>
                    <a:pt x="1846" y="424"/>
                    <a:pt x="1846" y="424"/>
                    <a:pt x="1846" y="424"/>
                  </a:cubicBezTo>
                  <a:cubicBezTo>
                    <a:pt x="1865" y="422"/>
                    <a:pt x="1865" y="422"/>
                    <a:pt x="1865" y="422"/>
                  </a:cubicBezTo>
                  <a:cubicBezTo>
                    <a:pt x="1875" y="421"/>
                    <a:pt x="1875" y="421"/>
                    <a:pt x="1875" y="421"/>
                  </a:cubicBezTo>
                  <a:cubicBezTo>
                    <a:pt x="1885" y="419"/>
                    <a:pt x="1885" y="419"/>
                    <a:pt x="1885" y="419"/>
                  </a:cubicBezTo>
                  <a:cubicBezTo>
                    <a:pt x="1989" y="404"/>
                    <a:pt x="2091" y="381"/>
                    <a:pt x="2191" y="348"/>
                  </a:cubicBezTo>
                  <a:cubicBezTo>
                    <a:pt x="2291" y="316"/>
                    <a:pt x="2386" y="271"/>
                    <a:pt x="2482" y="226"/>
                  </a:cubicBezTo>
                  <a:cubicBezTo>
                    <a:pt x="2529" y="204"/>
                    <a:pt x="2577" y="182"/>
                    <a:pt x="2625" y="160"/>
                  </a:cubicBezTo>
                  <a:cubicBezTo>
                    <a:pt x="2637" y="155"/>
                    <a:pt x="2649" y="149"/>
                    <a:pt x="2661" y="144"/>
                  </a:cubicBezTo>
                  <a:cubicBezTo>
                    <a:pt x="2697" y="128"/>
                    <a:pt x="2697" y="128"/>
                    <a:pt x="2697" y="128"/>
                  </a:cubicBezTo>
                  <a:cubicBezTo>
                    <a:pt x="2721" y="118"/>
                    <a:pt x="2745" y="108"/>
                    <a:pt x="2770" y="99"/>
                  </a:cubicBezTo>
                  <a:cubicBezTo>
                    <a:pt x="2868" y="60"/>
                    <a:pt x="2969" y="30"/>
                    <a:pt x="3073" y="14"/>
                  </a:cubicBezTo>
                  <a:cubicBezTo>
                    <a:pt x="3100" y="11"/>
                    <a:pt x="3126" y="7"/>
                    <a:pt x="3152" y="5"/>
                  </a:cubicBezTo>
                  <a:cubicBezTo>
                    <a:pt x="3165" y="4"/>
                    <a:pt x="3178" y="3"/>
                    <a:pt x="3191" y="3"/>
                  </a:cubicBezTo>
                  <a:cubicBezTo>
                    <a:pt x="3204" y="2"/>
                    <a:pt x="3217" y="1"/>
                    <a:pt x="3231" y="1"/>
                  </a:cubicBezTo>
                  <a:cubicBezTo>
                    <a:pt x="3283" y="0"/>
                    <a:pt x="3336" y="0"/>
                    <a:pt x="3388" y="2"/>
                  </a:cubicBezTo>
                  <a:cubicBezTo>
                    <a:pt x="3441" y="5"/>
                    <a:pt x="3493" y="9"/>
                    <a:pt x="3545" y="17"/>
                  </a:cubicBezTo>
                  <a:cubicBezTo>
                    <a:pt x="3597" y="25"/>
                    <a:pt x="3649" y="36"/>
                    <a:pt x="3699" y="52"/>
                  </a:cubicBezTo>
                  <a:cubicBezTo>
                    <a:pt x="3712" y="55"/>
                    <a:pt x="3724" y="60"/>
                    <a:pt x="3737" y="64"/>
                  </a:cubicBezTo>
                  <a:cubicBezTo>
                    <a:pt x="3749" y="68"/>
                    <a:pt x="3761" y="74"/>
                    <a:pt x="3773" y="79"/>
                  </a:cubicBezTo>
                  <a:cubicBezTo>
                    <a:pt x="3786" y="84"/>
                    <a:pt x="3797" y="90"/>
                    <a:pt x="3809" y="96"/>
                  </a:cubicBezTo>
                  <a:cubicBezTo>
                    <a:pt x="3818" y="101"/>
                    <a:pt x="3818" y="101"/>
                    <a:pt x="3818" y="101"/>
                  </a:cubicBezTo>
                  <a:cubicBezTo>
                    <a:pt x="3821" y="102"/>
                    <a:pt x="3823" y="104"/>
                    <a:pt x="3826" y="105"/>
                  </a:cubicBezTo>
                  <a:cubicBezTo>
                    <a:pt x="3843" y="115"/>
                    <a:pt x="3843" y="115"/>
                    <a:pt x="3843" y="115"/>
                  </a:cubicBezTo>
                  <a:cubicBezTo>
                    <a:pt x="3889" y="142"/>
                    <a:pt x="3931" y="173"/>
                    <a:pt x="3973" y="205"/>
                  </a:cubicBezTo>
                  <a:cubicBezTo>
                    <a:pt x="4015" y="237"/>
                    <a:pt x="4056" y="269"/>
                    <a:pt x="4099" y="300"/>
                  </a:cubicBezTo>
                  <a:cubicBezTo>
                    <a:pt x="4142" y="330"/>
                    <a:pt x="4187" y="358"/>
                    <a:pt x="4234" y="380"/>
                  </a:cubicBezTo>
                  <a:cubicBezTo>
                    <a:pt x="4246" y="386"/>
                    <a:pt x="4258" y="391"/>
                    <a:pt x="4270" y="396"/>
                  </a:cubicBezTo>
                  <a:cubicBezTo>
                    <a:pt x="4288" y="403"/>
                    <a:pt x="4288" y="403"/>
                    <a:pt x="4288" y="403"/>
                  </a:cubicBezTo>
                  <a:cubicBezTo>
                    <a:pt x="4295" y="406"/>
                    <a:pt x="4301" y="408"/>
                    <a:pt x="4307" y="410"/>
                  </a:cubicBezTo>
                  <a:cubicBezTo>
                    <a:pt x="4319" y="415"/>
                    <a:pt x="4332" y="419"/>
                    <a:pt x="4344" y="423"/>
                  </a:cubicBezTo>
                  <a:cubicBezTo>
                    <a:pt x="4357" y="427"/>
                    <a:pt x="4369" y="431"/>
                    <a:pt x="4382" y="435"/>
                  </a:cubicBezTo>
                  <a:cubicBezTo>
                    <a:pt x="4432" y="450"/>
                    <a:pt x="4483" y="461"/>
                    <a:pt x="4535" y="469"/>
                  </a:cubicBezTo>
                  <a:cubicBezTo>
                    <a:pt x="4639" y="485"/>
                    <a:pt x="4745" y="488"/>
                    <a:pt x="4849" y="4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55">
              <a:extLst>
                <a:ext uri="{FF2B5EF4-FFF2-40B4-BE49-F238E27FC236}">
                  <a16:creationId xmlns:a16="http://schemas.microsoft.com/office/drawing/2014/main" id="{536A6B55-F84F-4AE0-8973-4402036A14A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3588" y="3182938"/>
              <a:ext cx="12112625" cy="1125538"/>
            </a:xfrm>
            <a:custGeom>
              <a:avLst/>
              <a:gdLst>
                <a:gd name="T0" fmla="*/ 4537 w 4849"/>
                <a:gd name="T1" fmla="*/ 435 h 450"/>
                <a:gd name="T2" fmla="*/ 4094 w 4849"/>
                <a:gd name="T3" fmla="*/ 293 h 450"/>
                <a:gd name="T4" fmla="*/ 3833 w 4849"/>
                <a:gd name="T5" fmla="*/ 121 h 450"/>
                <a:gd name="T6" fmla="*/ 3536 w 4849"/>
                <a:gd name="T7" fmla="*/ 29 h 450"/>
                <a:gd name="T8" fmla="*/ 3225 w 4849"/>
                <a:gd name="T9" fmla="*/ 4 h 450"/>
                <a:gd name="T10" fmla="*/ 3127 w 4849"/>
                <a:gd name="T11" fmla="*/ 3 h 450"/>
                <a:gd name="T12" fmla="*/ 3068 w 4849"/>
                <a:gd name="T13" fmla="*/ 5 h 450"/>
                <a:gd name="T14" fmla="*/ 3010 w 4849"/>
                <a:gd name="T15" fmla="*/ 9 h 450"/>
                <a:gd name="T16" fmla="*/ 2971 w 4849"/>
                <a:gd name="T17" fmla="*/ 14 h 450"/>
                <a:gd name="T18" fmla="*/ 2913 w 4849"/>
                <a:gd name="T19" fmla="*/ 23 h 450"/>
                <a:gd name="T20" fmla="*/ 2743 w 4849"/>
                <a:gd name="T21" fmla="*/ 66 h 450"/>
                <a:gd name="T22" fmla="*/ 2687 w 4849"/>
                <a:gd name="T23" fmla="*/ 84 h 450"/>
                <a:gd name="T24" fmla="*/ 2541 w 4849"/>
                <a:gd name="T25" fmla="*/ 138 h 450"/>
                <a:gd name="T26" fmla="*/ 2324 w 4849"/>
                <a:gd name="T27" fmla="*/ 228 h 450"/>
                <a:gd name="T28" fmla="*/ 2215 w 4849"/>
                <a:gd name="T29" fmla="*/ 270 h 450"/>
                <a:gd name="T30" fmla="*/ 2103 w 4849"/>
                <a:gd name="T31" fmla="*/ 305 h 450"/>
                <a:gd name="T32" fmla="*/ 2027 w 4849"/>
                <a:gd name="T33" fmla="*/ 324 h 450"/>
                <a:gd name="T34" fmla="*/ 1950 w 4849"/>
                <a:gd name="T35" fmla="*/ 340 h 450"/>
                <a:gd name="T36" fmla="*/ 1561 w 4849"/>
                <a:gd name="T37" fmla="*/ 380 h 450"/>
                <a:gd name="T38" fmla="*/ 936 w 4849"/>
                <a:gd name="T39" fmla="*/ 358 h 450"/>
                <a:gd name="T40" fmla="*/ 780 w 4849"/>
                <a:gd name="T41" fmla="*/ 346 h 450"/>
                <a:gd name="T42" fmla="*/ 0 w 4849"/>
                <a:gd name="T43" fmla="*/ 353 h 450"/>
                <a:gd name="T44" fmla="*/ 781 w 4849"/>
                <a:gd name="T45" fmla="*/ 343 h 450"/>
                <a:gd name="T46" fmla="*/ 936 w 4849"/>
                <a:gd name="T47" fmla="*/ 355 h 450"/>
                <a:gd name="T48" fmla="*/ 1561 w 4849"/>
                <a:gd name="T49" fmla="*/ 377 h 450"/>
                <a:gd name="T50" fmla="*/ 1949 w 4849"/>
                <a:gd name="T51" fmla="*/ 337 h 450"/>
                <a:gd name="T52" fmla="*/ 2026 w 4849"/>
                <a:gd name="T53" fmla="*/ 321 h 450"/>
                <a:gd name="T54" fmla="*/ 2102 w 4849"/>
                <a:gd name="T55" fmla="*/ 301 h 450"/>
                <a:gd name="T56" fmla="*/ 2213 w 4849"/>
                <a:gd name="T57" fmla="*/ 267 h 450"/>
                <a:gd name="T58" fmla="*/ 2323 w 4849"/>
                <a:gd name="T59" fmla="*/ 224 h 450"/>
                <a:gd name="T60" fmla="*/ 2540 w 4849"/>
                <a:gd name="T61" fmla="*/ 135 h 450"/>
                <a:gd name="T62" fmla="*/ 2686 w 4849"/>
                <a:gd name="T63" fmla="*/ 80 h 450"/>
                <a:gd name="T64" fmla="*/ 2742 w 4849"/>
                <a:gd name="T65" fmla="*/ 62 h 450"/>
                <a:gd name="T66" fmla="*/ 2913 w 4849"/>
                <a:gd name="T67" fmla="*/ 20 h 450"/>
                <a:gd name="T68" fmla="*/ 2971 w 4849"/>
                <a:gd name="T69" fmla="*/ 11 h 450"/>
                <a:gd name="T70" fmla="*/ 3010 w 4849"/>
                <a:gd name="T71" fmla="*/ 6 h 450"/>
                <a:gd name="T72" fmla="*/ 3068 w 4849"/>
                <a:gd name="T73" fmla="*/ 1 h 450"/>
                <a:gd name="T74" fmla="*/ 3127 w 4849"/>
                <a:gd name="T75" fmla="*/ 0 h 450"/>
                <a:gd name="T76" fmla="*/ 3225 w 4849"/>
                <a:gd name="T77" fmla="*/ 1 h 450"/>
                <a:gd name="T78" fmla="*/ 3536 w 4849"/>
                <a:gd name="T79" fmla="*/ 26 h 450"/>
                <a:gd name="T80" fmla="*/ 3834 w 4849"/>
                <a:gd name="T81" fmla="*/ 118 h 450"/>
                <a:gd name="T82" fmla="*/ 4095 w 4849"/>
                <a:gd name="T83" fmla="*/ 291 h 450"/>
                <a:gd name="T84" fmla="*/ 4537 w 4849"/>
                <a:gd name="T85" fmla="*/ 435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49" h="450">
                  <a:moveTo>
                    <a:pt x="4849" y="437"/>
                  </a:moveTo>
                  <a:cubicBezTo>
                    <a:pt x="4745" y="450"/>
                    <a:pt x="4640" y="448"/>
                    <a:pt x="4537" y="435"/>
                  </a:cubicBezTo>
                  <a:cubicBezTo>
                    <a:pt x="4433" y="423"/>
                    <a:pt x="4331" y="399"/>
                    <a:pt x="4233" y="364"/>
                  </a:cubicBezTo>
                  <a:cubicBezTo>
                    <a:pt x="4184" y="345"/>
                    <a:pt x="4138" y="321"/>
                    <a:pt x="4094" y="293"/>
                  </a:cubicBezTo>
                  <a:cubicBezTo>
                    <a:pt x="4049" y="265"/>
                    <a:pt x="4007" y="235"/>
                    <a:pt x="3965" y="205"/>
                  </a:cubicBezTo>
                  <a:cubicBezTo>
                    <a:pt x="3922" y="175"/>
                    <a:pt x="3879" y="145"/>
                    <a:pt x="3833" y="121"/>
                  </a:cubicBezTo>
                  <a:cubicBezTo>
                    <a:pt x="3787" y="95"/>
                    <a:pt x="3738" y="77"/>
                    <a:pt x="3688" y="62"/>
                  </a:cubicBezTo>
                  <a:cubicBezTo>
                    <a:pt x="3638" y="47"/>
                    <a:pt x="3587" y="37"/>
                    <a:pt x="3536" y="29"/>
                  </a:cubicBezTo>
                  <a:cubicBezTo>
                    <a:pt x="3485" y="21"/>
                    <a:pt x="3433" y="15"/>
                    <a:pt x="3381" y="11"/>
                  </a:cubicBezTo>
                  <a:cubicBezTo>
                    <a:pt x="3329" y="7"/>
                    <a:pt x="3277" y="5"/>
                    <a:pt x="3225" y="4"/>
                  </a:cubicBezTo>
                  <a:cubicBezTo>
                    <a:pt x="3199" y="4"/>
                    <a:pt x="3173" y="3"/>
                    <a:pt x="3146" y="3"/>
                  </a:cubicBezTo>
                  <a:cubicBezTo>
                    <a:pt x="3140" y="3"/>
                    <a:pt x="3133" y="3"/>
                    <a:pt x="3127" y="3"/>
                  </a:cubicBezTo>
                  <a:cubicBezTo>
                    <a:pt x="3107" y="4"/>
                    <a:pt x="3107" y="4"/>
                    <a:pt x="3107" y="4"/>
                  </a:cubicBezTo>
                  <a:cubicBezTo>
                    <a:pt x="3094" y="4"/>
                    <a:pt x="3081" y="4"/>
                    <a:pt x="3068" y="5"/>
                  </a:cubicBezTo>
                  <a:cubicBezTo>
                    <a:pt x="3029" y="8"/>
                    <a:pt x="3029" y="8"/>
                    <a:pt x="3029" y="8"/>
                  </a:cubicBezTo>
                  <a:cubicBezTo>
                    <a:pt x="3023" y="8"/>
                    <a:pt x="3016" y="8"/>
                    <a:pt x="3010" y="9"/>
                  </a:cubicBezTo>
                  <a:cubicBezTo>
                    <a:pt x="2991" y="12"/>
                    <a:pt x="2991" y="12"/>
                    <a:pt x="2991" y="12"/>
                  </a:cubicBezTo>
                  <a:cubicBezTo>
                    <a:pt x="2971" y="14"/>
                    <a:pt x="2971" y="14"/>
                    <a:pt x="2971" y="14"/>
                  </a:cubicBezTo>
                  <a:cubicBezTo>
                    <a:pt x="2965" y="15"/>
                    <a:pt x="2958" y="16"/>
                    <a:pt x="2952" y="17"/>
                  </a:cubicBezTo>
                  <a:cubicBezTo>
                    <a:pt x="2913" y="23"/>
                    <a:pt x="2913" y="23"/>
                    <a:pt x="2913" y="23"/>
                  </a:cubicBezTo>
                  <a:cubicBezTo>
                    <a:pt x="2862" y="33"/>
                    <a:pt x="2812" y="45"/>
                    <a:pt x="2762" y="60"/>
                  </a:cubicBezTo>
                  <a:cubicBezTo>
                    <a:pt x="2756" y="62"/>
                    <a:pt x="2749" y="64"/>
                    <a:pt x="2743" y="66"/>
                  </a:cubicBezTo>
                  <a:cubicBezTo>
                    <a:pt x="2724" y="72"/>
                    <a:pt x="2724" y="72"/>
                    <a:pt x="2724" y="72"/>
                  </a:cubicBezTo>
                  <a:cubicBezTo>
                    <a:pt x="2712" y="76"/>
                    <a:pt x="2700" y="79"/>
                    <a:pt x="2687" y="84"/>
                  </a:cubicBezTo>
                  <a:cubicBezTo>
                    <a:pt x="2663" y="92"/>
                    <a:pt x="2638" y="101"/>
                    <a:pt x="2614" y="110"/>
                  </a:cubicBezTo>
                  <a:cubicBezTo>
                    <a:pt x="2589" y="119"/>
                    <a:pt x="2565" y="129"/>
                    <a:pt x="2541" y="138"/>
                  </a:cubicBezTo>
                  <a:cubicBezTo>
                    <a:pt x="2517" y="148"/>
                    <a:pt x="2493" y="158"/>
                    <a:pt x="2469" y="168"/>
                  </a:cubicBezTo>
                  <a:cubicBezTo>
                    <a:pt x="2324" y="228"/>
                    <a:pt x="2324" y="228"/>
                    <a:pt x="2324" y="228"/>
                  </a:cubicBezTo>
                  <a:cubicBezTo>
                    <a:pt x="2300" y="237"/>
                    <a:pt x="2276" y="248"/>
                    <a:pt x="2251" y="256"/>
                  </a:cubicBezTo>
                  <a:cubicBezTo>
                    <a:pt x="2215" y="270"/>
                    <a:pt x="2215" y="270"/>
                    <a:pt x="2215" y="270"/>
                  </a:cubicBezTo>
                  <a:cubicBezTo>
                    <a:pt x="2177" y="282"/>
                    <a:pt x="2177" y="282"/>
                    <a:pt x="2177" y="282"/>
                  </a:cubicBezTo>
                  <a:cubicBezTo>
                    <a:pt x="2153" y="291"/>
                    <a:pt x="2128" y="298"/>
                    <a:pt x="2103" y="305"/>
                  </a:cubicBezTo>
                  <a:cubicBezTo>
                    <a:pt x="2090" y="309"/>
                    <a:pt x="2077" y="312"/>
                    <a:pt x="2065" y="315"/>
                  </a:cubicBezTo>
                  <a:cubicBezTo>
                    <a:pt x="2027" y="324"/>
                    <a:pt x="2027" y="324"/>
                    <a:pt x="2027" y="324"/>
                  </a:cubicBezTo>
                  <a:cubicBezTo>
                    <a:pt x="1988" y="333"/>
                    <a:pt x="1988" y="333"/>
                    <a:pt x="1988" y="333"/>
                  </a:cubicBezTo>
                  <a:cubicBezTo>
                    <a:pt x="1976" y="335"/>
                    <a:pt x="1963" y="338"/>
                    <a:pt x="1950" y="340"/>
                  </a:cubicBezTo>
                  <a:cubicBezTo>
                    <a:pt x="1924" y="345"/>
                    <a:pt x="1899" y="350"/>
                    <a:pt x="1873" y="353"/>
                  </a:cubicBezTo>
                  <a:cubicBezTo>
                    <a:pt x="1770" y="369"/>
                    <a:pt x="1666" y="378"/>
                    <a:pt x="1561" y="380"/>
                  </a:cubicBezTo>
                  <a:cubicBezTo>
                    <a:pt x="1457" y="382"/>
                    <a:pt x="1353" y="378"/>
                    <a:pt x="1249" y="369"/>
                  </a:cubicBezTo>
                  <a:cubicBezTo>
                    <a:pt x="1145" y="359"/>
                    <a:pt x="1041" y="362"/>
                    <a:pt x="936" y="358"/>
                  </a:cubicBezTo>
                  <a:cubicBezTo>
                    <a:pt x="910" y="357"/>
                    <a:pt x="884" y="355"/>
                    <a:pt x="858" y="353"/>
                  </a:cubicBezTo>
                  <a:cubicBezTo>
                    <a:pt x="780" y="346"/>
                    <a:pt x="780" y="346"/>
                    <a:pt x="780" y="346"/>
                  </a:cubicBezTo>
                  <a:cubicBezTo>
                    <a:pt x="729" y="341"/>
                    <a:pt x="677" y="338"/>
                    <a:pt x="624" y="335"/>
                  </a:cubicBezTo>
                  <a:cubicBezTo>
                    <a:pt x="416" y="326"/>
                    <a:pt x="207" y="333"/>
                    <a:pt x="0" y="353"/>
                  </a:cubicBezTo>
                  <a:cubicBezTo>
                    <a:pt x="207" y="332"/>
                    <a:pt x="416" y="325"/>
                    <a:pt x="625" y="333"/>
                  </a:cubicBezTo>
                  <a:cubicBezTo>
                    <a:pt x="677" y="336"/>
                    <a:pt x="729" y="339"/>
                    <a:pt x="781" y="343"/>
                  </a:cubicBezTo>
                  <a:cubicBezTo>
                    <a:pt x="859" y="351"/>
                    <a:pt x="859" y="351"/>
                    <a:pt x="859" y="351"/>
                  </a:cubicBezTo>
                  <a:cubicBezTo>
                    <a:pt x="884" y="353"/>
                    <a:pt x="910" y="354"/>
                    <a:pt x="936" y="355"/>
                  </a:cubicBezTo>
                  <a:cubicBezTo>
                    <a:pt x="1041" y="360"/>
                    <a:pt x="1145" y="357"/>
                    <a:pt x="1249" y="366"/>
                  </a:cubicBezTo>
                  <a:cubicBezTo>
                    <a:pt x="1353" y="375"/>
                    <a:pt x="1457" y="379"/>
                    <a:pt x="1561" y="377"/>
                  </a:cubicBezTo>
                  <a:cubicBezTo>
                    <a:pt x="1665" y="375"/>
                    <a:pt x="1770" y="366"/>
                    <a:pt x="1872" y="350"/>
                  </a:cubicBezTo>
                  <a:cubicBezTo>
                    <a:pt x="1898" y="347"/>
                    <a:pt x="1924" y="341"/>
                    <a:pt x="1949" y="337"/>
                  </a:cubicBezTo>
                  <a:cubicBezTo>
                    <a:pt x="1962" y="335"/>
                    <a:pt x="1975" y="332"/>
                    <a:pt x="1988" y="329"/>
                  </a:cubicBezTo>
                  <a:cubicBezTo>
                    <a:pt x="2026" y="321"/>
                    <a:pt x="2026" y="321"/>
                    <a:pt x="2026" y="321"/>
                  </a:cubicBezTo>
                  <a:cubicBezTo>
                    <a:pt x="2064" y="311"/>
                    <a:pt x="2064" y="311"/>
                    <a:pt x="2064" y="311"/>
                  </a:cubicBezTo>
                  <a:cubicBezTo>
                    <a:pt x="2076" y="308"/>
                    <a:pt x="2089" y="305"/>
                    <a:pt x="2102" y="301"/>
                  </a:cubicBezTo>
                  <a:cubicBezTo>
                    <a:pt x="2127" y="294"/>
                    <a:pt x="2152" y="287"/>
                    <a:pt x="2176" y="279"/>
                  </a:cubicBezTo>
                  <a:cubicBezTo>
                    <a:pt x="2213" y="267"/>
                    <a:pt x="2213" y="267"/>
                    <a:pt x="2213" y="267"/>
                  </a:cubicBezTo>
                  <a:cubicBezTo>
                    <a:pt x="2250" y="253"/>
                    <a:pt x="2250" y="253"/>
                    <a:pt x="2250" y="253"/>
                  </a:cubicBezTo>
                  <a:cubicBezTo>
                    <a:pt x="2274" y="244"/>
                    <a:pt x="2298" y="234"/>
                    <a:pt x="2323" y="224"/>
                  </a:cubicBezTo>
                  <a:cubicBezTo>
                    <a:pt x="2467" y="164"/>
                    <a:pt x="2467" y="164"/>
                    <a:pt x="2467" y="164"/>
                  </a:cubicBezTo>
                  <a:cubicBezTo>
                    <a:pt x="2491" y="154"/>
                    <a:pt x="2515" y="145"/>
                    <a:pt x="2540" y="135"/>
                  </a:cubicBezTo>
                  <a:cubicBezTo>
                    <a:pt x="2564" y="125"/>
                    <a:pt x="2588" y="116"/>
                    <a:pt x="2612" y="107"/>
                  </a:cubicBezTo>
                  <a:cubicBezTo>
                    <a:pt x="2637" y="97"/>
                    <a:pt x="2661" y="89"/>
                    <a:pt x="2686" y="80"/>
                  </a:cubicBezTo>
                  <a:cubicBezTo>
                    <a:pt x="2698" y="76"/>
                    <a:pt x="2711" y="72"/>
                    <a:pt x="2723" y="68"/>
                  </a:cubicBezTo>
                  <a:cubicBezTo>
                    <a:pt x="2742" y="62"/>
                    <a:pt x="2742" y="62"/>
                    <a:pt x="2742" y="62"/>
                  </a:cubicBezTo>
                  <a:cubicBezTo>
                    <a:pt x="2748" y="60"/>
                    <a:pt x="2754" y="58"/>
                    <a:pt x="2761" y="56"/>
                  </a:cubicBezTo>
                  <a:cubicBezTo>
                    <a:pt x="2811" y="41"/>
                    <a:pt x="2862" y="30"/>
                    <a:pt x="2913" y="20"/>
                  </a:cubicBezTo>
                  <a:cubicBezTo>
                    <a:pt x="2951" y="13"/>
                    <a:pt x="2951" y="13"/>
                    <a:pt x="2951" y="13"/>
                  </a:cubicBezTo>
                  <a:cubicBezTo>
                    <a:pt x="2958" y="12"/>
                    <a:pt x="2964" y="11"/>
                    <a:pt x="2971" y="11"/>
                  </a:cubicBezTo>
                  <a:cubicBezTo>
                    <a:pt x="2990" y="8"/>
                    <a:pt x="2990" y="8"/>
                    <a:pt x="2990" y="8"/>
                  </a:cubicBezTo>
                  <a:cubicBezTo>
                    <a:pt x="3010" y="6"/>
                    <a:pt x="3010" y="6"/>
                    <a:pt x="3010" y="6"/>
                  </a:cubicBezTo>
                  <a:cubicBezTo>
                    <a:pt x="3016" y="5"/>
                    <a:pt x="3023" y="5"/>
                    <a:pt x="3029" y="4"/>
                  </a:cubicBezTo>
                  <a:cubicBezTo>
                    <a:pt x="3068" y="1"/>
                    <a:pt x="3068" y="1"/>
                    <a:pt x="3068" y="1"/>
                  </a:cubicBezTo>
                  <a:cubicBezTo>
                    <a:pt x="3081" y="1"/>
                    <a:pt x="3094" y="1"/>
                    <a:pt x="3107" y="0"/>
                  </a:cubicBezTo>
                  <a:cubicBezTo>
                    <a:pt x="3127" y="0"/>
                    <a:pt x="3127" y="0"/>
                    <a:pt x="3127" y="0"/>
                  </a:cubicBezTo>
                  <a:cubicBezTo>
                    <a:pt x="3133" y="0"/>
                    <a:pt x="3140" y="0"/>
                    <a:pt x="3146" y="0"/>
                  </a:cubicBezTo>
                  <a:cubicBezTo>
                    <a:pt x="3173" y="0"/>
                    <a:pt x="3199" y="0"/>
                    <a:pt x="3225" y="1"/>
                  </a:cubicBezTo>
                  <a:cubicBezTo>
                    <a:pt x="3277" y="2"/>
                    <a:pt x="3329" y="4"/>
                    <a:pt x="3381" y="8"/>
                  </a:cubicBezTo>
                  <a:cubicBezTo>
                    <a:pt x="3433" y="12"/>
                    <a:pt x="3485" y="18"/>
                    <a:pt x="3536" y="26"/>
                  </a:cubicBezTo>
                  <a:cubicBezTo>
                    <a:pt x="3588" y="34"/>
                    <a:pt x="3639" y="45"/>
                    <a:pt x="3689" y="59"/>
                  </a:cubicBezTo>
                  <a:cubicBezTo>
                    <a:pt x="3739" y="74"/>
                    <a:pt x="3788" y="93"/>
                    <a:pt x="3834" y="118"/>
                  </a:cubicBezTo>
                  <a:cubicBezTo>
                    <a:pt x="3880" y="143"/>
                    <a:pt x="3923" y="173"/>
                    <a:pt x="3966" y="203"/>
                  </a:cubicBezTo>
                  <a:cubicBezTo>
                    <a:pt x="4008" y="233"/>
                    <a:pt x="4051" y="263"/>
                    <a:pt x="4095" y="291"/>
                  </a:cubicBezTo>
                  <a:cubicBezTo>
                    <a:pt x="4139" y="319"/>
                    <a:pt x="4185" y="344"/>
                    <a:pt x="4234" y="362"/>
                  </a:cubicBezTo>
                  <a:cubicBezTo>
                    <a:pt x="4331" y="398"/>
                    <a:pt x="4434" y="421"/>
                    <a:pt x="4537" y="435"/>
                  </a:cubicBezTo>
                  <a:cubicBezTo>
                    <a:pt x="4640" y="447"/>
                    <a:pt x="4745" y="449"/>
                    <a:pt x="4849" y="4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2" name="Freeform 56">
              <a:extLst>
                <a:ext uri="{FF2B5EF4-FFF2-40B4-BE49-F238E27FC236}">
                  <a16:creationId xmlns:a16="http://schemas.microsoft.com/office/drawing/2014/main" id="{C7374867-EB76-4D26-BF18-43B4D2A1942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66763" y="3349625"/>
              <a:ext cx="12112625" cy="1041400"/>
            </a:xfrm>
            <a:custGeom>
              <a:avLst/>
              <a:gdLst>
                <a:gd name="T0" fmla="*/ 4539 w 4849"/>
                <a:gd name="T1" fmla="*/ 405 h 416"/>
                <a:gd name="T2" fmla="*/ 4161 w 4849"/>
                <a:gd name="T3" fmla="*/ 322 h 416"/>
                <a:gd name="T4" fmla="*/ 4125 w 4849"/>
                <a:gd name="T5" fmla="*/ 305 h 416"/>
                <a:gd name="T6" fmla="*/ 3959 w 4849"/>
                <a:gd name="T7" fmla="*/ 206 h 416"/>
                <a:gd name="T8" fmla="*/ 3807 w 4849"/>
                <a:gd name="T9" fmla="*/ 119 h 416"/>
                <a:gd name="T10" fmla="*/ 3753 w 4849"/>
                <a:gd name="T11" fmla="*/ 98 h 416"/>
                <a:gd name="T12" fmla="*/ 3698 w 4849"/>
                <a:gd name="T13" fmla="*/ 80 h 416"/>
                <a:gd name="T14" fmla="*/ 3528 w 4849"/>
                <a:gd name="T15" fmla="*/ 43 h 416"/>
                <a:gd name="T16" fmla="*/ 3219 w 4849"/>
                <a:gd name="T17" fmla="*/ 12 h 416"/>
                <a:gd name="T18" fmla="*/ 3102 w 4849"/>
                <a:gd name="T19" fmla="*/ 7 h 416"/>
                <a:gd name="T20" fmla="*/ 3025 w 4849"/>
                <a:gd name="T21" fmla="*/ 4 h 416"/>
                <a:gd name="T22" fmla="*/ 3005 w 4849"/>
                <a:gd name="T23" fmla="*/ 4 h 416"/>
                <a:gd name="T24" fmla="*/ 2909 w 4849"/>
                <a:gd name="T25" fmla="*/ 8 h 416"/>
                <a:gd name="T26" fmla="*/ 2851 w 4849"/>
                <a:gd name="T27" fmla="*/ 15 h 416"/>
                <a:gd name="T28" fmla="*/ 2793 w 4849"/>
                <a:gd name="T29" fmla="*/ 23 h 416"/>
                <a:gd name="T30" fmla="*/ 2605 w 4849"/>
                <a:gd name="T31" fmla="*/ 68 h 416"/>
                <a:gd name="T32" fmla="*/ 2567 w 4849"/>
                <a:gd name="T33" fmla="*/ 79 h 416"/>
                <a:gd name="T34" fmla="*/ 2457 w 4849"/>
                <a:gd name="T35" fmla="*/ 115 h 416"/>
                <a:gd name="T36" fmla="*/ 2238 w 4849"/>
                <a:gd name="T37" fmla="*/ 194 h 416"/>
                <a:gd name="T38" fmla="*/ 2201 w 4849"/>
                <a:gd name="T39" fmla="*/ 207 h 416"/>
                <a:gd name="T40" fmla="*/ 1862 w 4849"/>
                <a:gd name="T41" fmla="*/ 290 h 416"/>
                <a:gd name="T42" fmla="*/ 1087 w 4849"/>
                <a:gd name="T43" fmla="*/ 322 h 416"/>
                <a:gd name="T44" fmla="*/ 854 w 4849"/>
                <a:gd name="T45" fmla="*/ 331 h 416"/>
                <a:gd name="T46" fmla="*/ 621 w 4849"/>
                <a:gd name="T47" fmla="*/ 322 h 416"/>
                <a:gd name="T48" fmla="*/ 621 w 4849"/>
                <a:gd name="T49" fmla="*/ 320 h 416"/>
                <a:gd name="T50" fmla="*/ 854 w 4849"/>
                <a:gd name="T51" fmla="*/ 329 h 416"/>
                <a:gd name="T52" fmla="*/ 1087 w 4849"/>
                <a:gd name="T53" fmla="*/ 319 h 416"/>
                <a:gd name="T54" fmla="*/ 1861 w 4849"/>
                <a:gd name="T55" fmla="*/ 287 h 416"/>
                <a:gd name="T56" fmla="*/ 2200 w 4849"/>
                <a:gd name="T57" fmla="*/ 204 h 416"/>
                <a:gd name="T58" fmla="*/ 2236 w 4849"/>
                <a:gd name="T59" fmla="*/ 191 h 416"/>
                <a:gd name="T60" fmla="*/ 2456 w 4849"/>
                <a:gd name="T61" fmla="*/ 111 h 416"/>
                <a:gd name="T62" fmla="*/ 2566 w 4849"/>
                <a:gd name="T63" fmla="*/ 75 h 416"/>
                <a:gd name="T64" fmla="*/ 2604 w 4849"/>
                <a:gd name="T65" fmla="*/ 64 h 416"/>
                <a:gd name="T66" fmla="*/ 2793 w 4849"/>
                <a:gd name="T67" fmla="*/ 20 h 416"/>
                <a:gd name="T68" fmla="*/ 2850 w 4849"/>
                <a:gd name="T69" fmla="*/ 11 h 416"/>
                <a:gd name="T70" fmla="*/ 2908 w 4849"/>
                <a:gd name="T71" fmla="*/ 5 h 416"/>
                <a:gd name="T72" fmla="*/ 3005 w 4849"/>
                <a:gd name="T73" fmla="*/ 1 h 416"/>
                <a:gd name="T74" fmla="*/ 3025 w 4849"/>
                <a:gd name="T75" fmla="*/ 1 h 416"/>
                <a:gd name="T76" fmla="*/ 3103 w 4849"/>
                <a:gd name="T77" fmla="*/ 3 h 416"/>
                <a:gd name="T78" fmla="*/ 3219 w 4849"/>
                <a:gd name="T79" fmla="*/ 9 h 416"/>
                <a:gd name="T80" fmla="*/ 3528 w 4849"/>
                <a:gd name="T81" fmla="*/ 40 h 416"/>
                <a:gd name="T82" fmla="*/ 3699 w 4849"/>
                <a:gd name="T83" fmla="*/ 77 h 416"/>
                <a:gd name="T84" fmla="*/ 3754 w 4849"/>
                <a:gd name="T85" fmla="*/ 95 h 416"/>
                <a:gd name="T86" fmla="*/ 3808 w 4849"/>
                <a:gd name="T87" fmla="*/ 117 h 416"/>
                <a:gd name="T88" fmla="*/ 3960 w 4849"/>
                <a:gd name="T89" fmla="*/ 204 h 416"/>
                <a:gd name="T90" fmla="*/ 4126 w 4849"/>
                <a:gd name="T91" fmla="*/ 304 h 416"/>
                <a:gd name="T92" fmla="*/ 4162 w 4849"/>
                <a:gd name="T93" fmla="*/ 320 h 416"/>
                <a:gd name="T94" fmla="*/ 4539 w 4849"/>
                <a:gd name="T95" fmla="*/ 404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49" h="416">
                  <a:moveTo>
                    <a:pt x="4849" y="406"/>
                  </a:moveTo>
                  <a:cubicBezTo>
                    <a:pt x="4746" y="416"/>
                    <a:pt x="4642" y="415"/>
                    <a:pt x="4539" y="405"/>
                  </a:cubicBezTo>
                  <a:cubicBezTo>
                    <a:pt x="4436" y="395"/>
                    <a:pt x="4334" y="376"/>
                    <a:pt x="4234" y="347"/>
                  </a:cubicBezTo>
                  <a:cubicBezTo>
                    <a:pt x="4209" y="340"/>
                    <a:pt x="4185" y="331"/>
                    <a:pt x="4161" y="322"/>
                  </a:cubicBezTo>
                  <a:cubicBezTo>
                    <a:pt x="4155" y="319"/>
                    <a:pt x="4149" y="316"/>
                    <a:pt x="4143" y="314"/>
                  </a:cubicBezTo>
                  <a:cubicBezTo>
                    <a:pt x="4137" y="311"/>
                    <a:pt x="4131" y="309"/>
                    <a:pt x="4125" y="305"/>
                  </a:cubicBezTo>
                  <a:cubicBezTo>
                    <a:pt x="4114" y="300"/>
                    <a:pt x="4102" y="294"/>
                    <a:pt x="4091" y="288"/>
                  </a:cubicBezTo>
                  <a:cubicBezTo>
                    <a:pt x="4045" y="263"/>
                    <a:pt x="4002" y="234"/>
                    <a:pt x="3959" y="206"/>
                  </a:cubicBezTo>
                  <a:cubicBezTo>
                    <a:pt x="3915" y="178"/>
                    <a:pt x="3871" y="150"/>
                    <a:pt x="3825" y="128"/>
                  </a:cubicBezTo>
                  <a:cubicBezTo>
                    <a:pt x="3807" y="119"/>
                    <a:pt x="3807" y="119"/>
                    <a:pt x="3807" y="119"/>
                  </a:cubicBezTo>
                  <a:cubicBezTo>
                    <a:pt x="3790" y="112"/>
                    <a:pt x="3790" y="112"/>
                    <a:pt x="3790" y="112"/>
                  </a:cubicBezTo>
                  <a:cubicBezTo>
                    <a:pt x="3778" y="106"/>
                    <a:pt x="3765" y="102"/>
                    <a:pt x="3753" y="98"/>
                  </a:cubicBezTo>
                  <a:cubicBezTo>
                    <a:pt x="3741" y="93"/>
                    <a:pt x="3729" y="89"/>
                    <a:pt x="3717" y="85"/>
                  </a:cubicBezTo>
                  <a:cubicBezTo>
                    <a:pt x="3711" y="83"/>
                    <a:pt x="3704" y="81"/>
                    <a:pt x="3698" y="80"/>
                  </a:cubicBezTo>
                  <a:cubicBezTo>
                    <a:pt x="3679" y="74"/>
                    <a:pt x="3679" y="74"/>
                    <a:pt x="3679" y="74"/>
                  </a:cubicBezTo>
                  <a:cubicBezTo>
                    <a:pt x="3630" y="61"/>
                    <a:pt x="3579" y="51"/>
                    <a:pt x="3528" y="43"/>
                  </a:cubicBezTo>
                  <a:cubicBezTo>
                    <a:pt x="3477" y="35"/>
                    <a:pt x="3425" y="29"/>
                    <a:pt x="3374" y="24"/>
                  </a:cubicBezTo>
                  <a:cubicBezTo>
                    <a:pt x="3322" y="19"/>
                    <a:pt x="3270" y="15"/>
                    <a:pt x="3219" y="12"/>
                  </a:cubicBezTo>
                  <a:cubicBezTo>
                    <a:pt x="3193" y="11"/>
                    <a:pt x="3167" y="10"/>
                    <a:pt x="3141" y="8"/>
                  </a:cubicBezTo>
                  <a:cubicBezTo>
                    <a:pt x="3102" y="7"/>
                    <a:pt x="3102" y="7"/>
                    <a:pt x="3102" y="7"/>
                  </a:cubicBezTo>
                  <a:cubicBezTo>
                    <a:pt x="3090" y="6"/>
                    <a:pt x="3077" y="5"/>
                    <a:pt x="3064" y="5"/>
                  </a:cubicBezTo>
                  <a:cubicBezTo>
                    <a:pt x="3025" y="4"/>
                    <a:pt x="3025" y="4"/>
                    <a:pt x="3025" y="4"/>
                  </a:cubicBezTo>
                  <a:cubicBezTo>
                    <a:pt x="3022" y="4"/>
                    <a:pt x="3018" y="4"/>
                    <a:pt x="3015" y="4"/>
                  </a:cubicBezTo>
                  <a:cubicBezTo>
                    <a:pt x="3005" y="4"/>
                    <a:pt x="3005" y="4"/>
                    <a:pt x="3005" y="4"/>
                  </a:cubicBezTo>
                  <a:cubicBezTo>
                    <a:pt x="2986" y="4"/>
                    <a:pt x="2986" y="4"/>
                    <a:pt x="2986" y="4"/>
                  </a:cubicBezTo>
                  <a:cubicBezTo>
                    <a:pt x="2960" y="4"/>
                    <a:pt x="2934" y="7"/>
                    <a:pt x="2909" y="8"/>
                  </a:cubicBezTo>
                  <a:cubicBezTo>
                    <a:pt x="2896" y="9"/>
                    <a:pt x="2883" y="11"/>
                    <a:pt x="2870" y="12"/>
                  </a:cubicBezTo>
                  <a:cubicBezTo>
                    <a:pt x="2851" y="15"/>
                    <a:pt x="2851" y="15"/>
                    <a:pt x="2851" y="15"/>
                  </a:cubicBezTo>
                  <a:cubicBezTo>
                    <a:pt x="2832" y="17"/>
                    <a:pt x="2832" y="17"/>
                    <a:pt x="2832" y="17"/>
                  </a:cubicBezTo>
                  <a:cubicBezTo>
                    <a:pt x="2819" y="19"/>
                    <a:pt x="2806" y="21"/>
                    <a:pt x="2793" y="23"/>
                  </a:cubicBezTo>
                  <a:cubicBezTo>
                    <a:pt x="2755" y="30"/>
                    <a:pt x="2755" y="30"/>
                    <a:pt x="2755" y="30"/>
                  </a:cubicBezTo>
                  <a:cubicBezTo>
                    <a:pt x="2705" y="41"/>
                    <a:pt x="2654" y="53"/>
                    <a:pt x="2605" y="68"/>
                  </a:cubicBezTo>
                  <a:cubicBezTo>
                    <a:pt x="2586" y="73"/>
                    <a:pt x="2586" y="73"/>
                    <a:pt x="2586" y="73"/>
                  </a:cubicBezTo>
                  <a:cubicBezTo>
                    <a:pt x="2567" y="79"/>
                    <a:pt x="2567" y="79"/>
                    <a:pt x="2567" y="79"/>
                  </a:cubicBezTo>
                  <a:cubicBezTo>
                    <a:pt x="2555" y="83"/>
                    <a:pt x="2543" y="86"/>
                    <a:pt x="2530" y="90"/>
                  </a:cubicBezTo>
                  <a:cubicBezTo>
                    <a:pt x="2506" y="98"/>
                    <a:pt x="2481" y="106"/>
                    <a:pt x="2457" y="115"/>
                  </a:cubicBezTo>
                  <a:cubicBezTo>
                    <a:pt x="2408" y="132"/>
                    <a:pt x="2359" y="150"/>
                    <a:pt x="2311" y="168"/>
                  </a:cubicBezTo>
                  <a:cubicBezTo>
                    <a:pt x="2238" y="194"/>
                    <a:pt x="2238" y="194"/>
                    <a:pt x="2238" y="194"/>
                  </a:cubicBezTo>
                  <a:cubicBezTo>
                    <a:pt x="2220" y="201"/>
                    <a:pt x="2220" y="201"/>
                    <a:pt x="2220" y="201"/>
                  </a:cubicBezTo>
                  <a:cubicBezTo>
                    <a:pt x="2201" y="207"/>
                    <a:pt x="2201" y="207"/>
                    <a:pt x="2201" y="207"/>
                  </a:cubicBezTo>
                  <a:cubicBezTo>
                    <a:pt x="2164" y="220"/>
                    <a:pt x="2164" y="220"/>
                    <a:pt x="2164" y="220"/>
                  </a:cubicBezTo>
                  <a:cubicBezTo>
                    <a:pt x="2066" y="251"/>
                    <a:pt x="1964" y="274"/>
                    <a:pt x="1862" y="290"/>
                  </a:cubicBezTo>
                  <a:cubicBezTo>
                    <a:pt x="1657" y="322"/>
                    <a:pt x="1449" y="328"/>
                    <a:pt x="1242" y="320"/>
                  </a:cubicBezTo>
                  <a:cubicBezTo>
                    <a:pt x="1190" y="318"/>
                    <a:pt x="1138" y="319"/>
                    <a:pt x="1087" y="322"/>
                  </a:cubicBezTo>
                  <a:cubicBezTo>
                    <a:pt x="1035" y="325"/>
                    <a:pt x="983" y="329"/>
                    <a:pt x="932" y="331"/>
                  </a:cubicBezTo>
                  <a:cubicBezTo>
                    <a:pt x="906" y="332"/>
                    <a:pt x="880" y="332"/>
                    <a:pt x="854" y="331"/>
                  </a:cubicBezTo>
                  <a:cubicBezTo>
                    <a:pt x="828" y="331"/>
                    <a:pt x="802" y="329"/>
                    <a:pt x="776" y="328"/>
                  </a:cubicBezTo>
                  <a:cubicBezTo>
                    <a:pt x="725" y="325"/>
                    <a:pt x="673" y="323"/>
                    <a:pt x="621" y="322"/>
                  </a:cubicBezTo>
                  <a:cubicBezTo>
                    <a:pt x="414" y="317"/>
                    <a:pt x="207" y="323"/>
                    <a:pt x="0" y="339"/>
                  </a:cubicBezTo>
                  <a:cubicBezTo>
                    <a:pt x="207" y="322"/>
                    <a:pt x="414" y="315"/>
                    <a:pt x="621" y="320"/>
                  </a:cubicBezTo>
                  <a:cubicBezTo>
                    <a:pt x="673" y="321"/>
                    <a:pt x="725" y="323"/>
                    <a:pt x="776" y="326"/>
                  </a:cubicBezTo>
                  <a:cubicBezTo>
                    <a:pt x="802" y="327"/>
                    <a:pt x="828" y="329"/>
                    <a:pt x="854" y="329"/>
                  </a:cubicBezTo>
                  <a:cubicBezTo>
                    <a:pt x="880" y="330"/>
                    <a:pt x="906" y="329"/>
                    <a:pt x="932" y="328"/>
                  </a:cubicBezTo>
                  <a:cubicBezTo>
                    <a:pt x="983" y="326"/>
                    <a:pt x="1035" y="322"/>
                    <a:pt x="1087" y="319"/>
                  </a:cubicBezTo>
                  <a:cubicBezTo>
                    <a:pt x="1138" y="316"/>
                    <a:pt x="1190" y="315"/>
                    <a:pt x="1242" y="318"/>
                  </a:cubicBezTo>
                  <a:cubicBezTo>
                    <a:pt x="1449" y="325"/>
                    <a:pt x="1657" y="319"/>
                    <a:pt x="1861" y="287"/>
                  </a:cubicBezTo>
                  <a:cubicBezTo>
                    <a:pt x="1963" y="270"/>
                    <a:pt x="2065" y="248"/>
                    <a:pt x="2163" y="216"/>
                  </a:cubicBezTo>
                  <a:cubicBezTo>
                    <a:pt x="2200" y="204"/>
                    <a:pt x="2200" y="204"/>
                    <a:pt x="2200" y="204"/>
                  </a:cubicBezTo>
                  <a:cubicBezTo>
                    <a:pt x="2218" y="197"/>
                    <a:pt x="2218" y="197"/>
                    <a:pt x="2218" y="197"/>
                  </a:cubicBezTo>
                  <a:cubicBezTo>
                    <a:pt x="2236" y="191"/>
                    <a:pt x="2236" y="191"/>
                    <a:pt x="2236" y="191"/>
                  </a:cubicBezTo>
                  <a:cubicBezTo>
                    <a:pt x="2309" y="164"/>
                    <a:pt x="2309" y="164"/>
                    <a:pt x="2309" y="164"/>
                  </a:cubicBezTo>
                  <a:cubicBezTo>
                    <a:pt x="2358" y="146"/>
                    <a:pt x="2407" y="128"/>
                    <a:pt x="2456" y="111"/>
                  </a:cubicBezTo>
                  <a:cubicBezTo>
                    <a:pt x="2480" y="103"/>
                    <a:pt x="2505" y="95"/>
                    <a:pt x="2529" y="87"/>
                  </a:cubicBezTo>
                  <a:cubicBezTo>
                    <a:pt x="2541" y="83"/>
                    <a:pt x="2554" y="79"/>
                    <a:pt x="2566" y="75"/>
                  </a:cubicBezTo>
                  <a:cubicBezTo>
                    <a:pt x="2585" y="69"/>
                    <a:pt x="2585" y="69"/>
                    <a:pt x="2585" y="69"/>
                  </a:cubicBezTo>
                  <a:cubicBezTo>
                    <a:pt x="2604" y="64"/>
                    <a:pt x="2604" y="64"/>
                    <a:pt x="2604" y="64"/>
                  </a:cubicBezTo>
                  <a:cubicBezTo>
                    <a:pt x="2653" y="49"/>
                    <a:pt x="2704" y="37"/>
                    <a:pt x="2754" y="27"/>
                  </a:cubicBezTo>
                  <a:cubicBezTo>
                    <a:pt x="2793" y="20"/>
                    <a:pt x="2793" y="20"/>
                    <a:pt x="2793" y="20"/>
                  </a:cubicBezTo>
                  <a:cubicBezTo>
                    <a:pt x="2805" y="17"/>
                    <a:pt x="2818" y="16"/>
                    <a:pt x="2831" y="14"/>
                  </a:cubicBezTo>
                  <a:cubicBezTo>
                    <a:pt x="2850" y="11"/>
                    <a:pt x="2850" y="11"/>
                    <a:pt x="2850" y="11"/>
                  </a:cubicBezTo>
                  <a:cubicBezTo>
                    <a:pt x="2870" y="9"/>
                    <a:pt x="2870" y="9"/>
                    <a:pt x="2870" y="9"/>
                  </a:cubicBezTo>
                  <a:cubicBezTo>
                    <a:pt x="2883" y="8"/>
                    <a:pt x="2895" y="6"/>
                    <a:pt x="2908" y="5"/>
                  </a:cubicBezTo>
                  <a:cubicBezTo>
                    <a:pt x="2934" y="3"/>
                    <a:pt x="2960" y="1"/>
                    <a:pt x="2986" y="1"/>
                  </a:cubicBezTo>
                  <a:cubicBezTo>
                    <a:pt x="3005" y="1"/>
                    <a:pt x="3005" y="1"/>
                    <a:pt x="3005" y="1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8" y="0"/>
                    <a:pt x="3022" y="1"/>
                    <a:pt x="3025" y="1"/>
                  </a:cubicBezTo>
                  <a:cubicBezTo>
                    <a:pt x="3064" y="2"/>
                    <a:pt x="3064" y="2"/>
                    <a:pt x="3064" y="2"/>
                  </a:cubicBezTo>
                  <a:cubicBezTo>
                    <a:pt x="3077" y="2"/>
                    <a:pt x="3090" y="3"/>
                    <a:pt x="3103" y="3"/>
                  </a:cubicBezTo>
                  <a:cubicBezTo>
                    <a:pt x="3141" y="5"/>
                    <a:pt x="3141" y="5"/>
                    <a:pt x="3141" y="5"/>
                  </a:cubicBezTo>
                  <a:cubicBezTo>
                    <a:pt x="3167" y="6"/>
                    <a:pt x="3193" y="8"/>
                    <a:pt x="3219" y="9"/>
                  </a:cubicBezTo>
                  <a:cubicBezTo>
                    <a:pt x="3271" y="12"/>
                    <a:pt x="3322" y="16"/>
                    <a:pt x="3374" y="21"/>
                  </a:cubicBezTo>
                  <a:cubicBezTo>
                    <a:pt x="3425" y="26"/>
                    <a:pt x="3477" y="32"/>
                    <a:pt x="3528" y="40"/>
                  </a:cubicBezTo>
                  <a:cubicBezTo>
                    <a:pt x="3579" y="48"/>
                    <a:pt x="3630" y="58"/>
                    <a:pt x="3680" y="72"/>
                  </a:cubicBezTo>
                  <a:cubicBezTo>
                    <a:pt x="3699" y="77"/>
                    <a:pt x="3699" y="77"/>
                    <a:pt x="3699" y="77"/>
                  </a:cubicBezTo>
                  <a:cubicBezTo>
                    <a:pt x="3705" y="79"/>
                    <a:pt x="3711" y="81"/>
                    <a:pt x="3717" y="83"/>
                  </a:cubicBezTo>
                  <a:cubicBezTo>
                    <a:pt x="3730" y="87"/>
                    <a:pt x="3742" y="90"/>
                    <a:pt x="3754" y="95"/>
                  </a:cubicBezTo>
                  <a:cubicBezTo>
                    <a:pt x="3766" y="100"/>
                    <a:pt x="3779" y="104"/>
                    <a:pt x="3791" y="109"/>
                  </a:cubicBezTo>
                  <a:cubicBezTo>
                    <a:pt x="3808" y="117"/>
                    <a:pt x="3808" y="117"/>
                    <a:pt x="3808" y="117"/>
                  </a:cubicBezTo>
                  <a:cubicBezTo>
                    <a:pt x="3826" y="126"/>
                    <a:pt x="3826" y="126"/>
                    <a:pt x="3826" y="126"/>
                  </a:cubicBezTo>
                  <a:cubicBezTo>
                    <a:pt x="3873" y="148"/>
                    <a:pt x="3916" y="176"/>
                    <a:pt x="3960" y="204"/>
                  </a:cubicBezTo>
                  <a:cubicBezTo>
                    <a:pt x="4003" y="232"/>
                    <a:pt x="4047" y="261"/>
                    <a:pt x="4092" y="286"/>
                  </a:cubicBezTo>
                  <a:cubicBezTo>
                    <a:pt x="4103" y="292"/>
                    <a:pt x="4115" y="298"/>
                    <a:pt x="4126" y="304"/>
                  </a:cubicBezTo>
                  <a:cubicBezTo>
                    <a:pt x="4132" y="307"/>
                    <a:pt x="4138" y="309"/>
                    <a:pt x="4144" y="312"/>
                  </a:cubicBezTo>
                  <a:cubicBezTo>
                    <a:pt x="4150" y="314"/>
                    <a:pt x="4156" y="317"/>
                    <a:pt x="4162" y="320"/>
                  </a:cubicBezTo>
                  <a:cubicBezTo>
                    <a:pt x="4186" y="330"/>
                    <a:pt x="4210" y="338"/>
                    <a:pt x="4235" y="345"/>
                  </a:cubicBezTo>
                  <a:cubicBezTo>
                    <a:pt x="4334" y="374"/>
                    <a:pt x="4436" y="393"/>
                    <a:pt x="4539" y="404"/>
                  </a:cubicBezTo>
                  <a:cubicBezTo>
                    <a:pt x="4642" y="414"/>
                    <a:pt x="4746" y="416"/>
                    <a:pt x="4849" y="40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3" name="Freeform 57">
              <a:extLst>
                <a:ext uri="{FF2B5EF4-FFF2-40B4-BE49-F238E27FC236}">
                  <a16:creationId xmlns:a16="http://schemas.microsoft.com/office/drawing/2014/main" id="{91ACB057-3200-4C5E-93CB-02C199CA7E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1525" y="3513138"/>
              <a:ext cx="12112625" cy="960438"/>
            </a:xfrm>
            <a:custGeom>
              <a:avLst/>
              <a:gdLst>
                <a:gd name="T0" fmla="*/ 4540 w 4849"/>
                <a:gd name="T1" fmla="*/ 376 h 384"/>
                <a:gd name="T2" fmla="*/ 4197 w 4849"/>
                <a:gd name="T3" fmla="*/ 321 h 384"/>
                <a:gd name="T4" fmla="*/ 4160 w 4849"/>
                <a:gd name="T5" fmla="*/ 310 h 384"/>
                <a:gd name="T6" fmla="*/ 4106 w 4849"/>
                <a:gd name="T7" fmla="*/ 290 h 384"/>
                <a:gd name="T8" fmla="*/ 4071 w 4849"/>
                <a:gd name="T9" fmla="*/ 273 h 384"/>
                <a:gd name="T10" fmla="*/ 4019 w 4849"/>
                <a:gd name="T11" fmla="*/ 247 h 384"/>
                <a:gd name="T12" fmla="*/ 3816 w 4849"/>
                <a:gd name="T13" fmla="*/ 136 h 384"/>
                <a:gd name="T14" fmla="*/ 3670 w 4849"/>
                <a:gd name="T15" fmla="*/ 88 h 384"/>
                <a:gd name="T16" fmla="*/ 3365 w 4849"/>
                <a:gd name="T17" fmla="*/ 39 h 384"/>
                <a:gd name="T18" fmla="*/ 2903 w 4849"/>
                <a:gd name="T19" fmla="*/ 4 h 384"/>
                <a:gd name="T20" fmla="*/ 2807 w 4849"/>
                <a:gd name="T21" fmla="*/ 6 h 384"/>
                <a:gd name="T22" fmla="*/ 2749 w 4849"/>
                <a:gd name="T23" fmla="*/ 11 h 384"/>
                <a:gd name="T24" fmla="*/ 2691 w 4849"/>
                <a:gd name="T25" fmla="*/ 18 h 384"/>
                <a:gd name="T26" fmla="*/ 2634 w 4849"/>
                <a:gd name="T27" fmla="*/ 27 h 384"/>
                <a:gd name="T28" fmla="*/ 2446 w 4849"/>
                <a:gd name="T29" fmla="*/ 69 h 384"/>
                <a:gd name="T30" fmla="*/ 1850 w 4849"/>
                <a:gd name="T31" fmla="*/ 229 h 384"/>
                <a:gd name="T32" fmla="*/ 1504 w 4849"/>
                <a:gd name="T33" fmla="*/ 265 h 384"/>
                <a:gd name="T34" fmla="*/ 1388 w 4849"/>
                <a:gd name="T35" fmla="*/ 270 h 384"/>
                <a:gd name="T36" fmla="*/ 1156 w 4849"/>
                <a:gd name="T37" fmla="*/ 275 h 384"/>
                <a:gd name="T38" fmla="*/ 926 w 4849"/>
                <a:gd name="T39" fmla="*/ 303 h 384"/>
                <a:gd name="T40" fmla="*/ 618 w 4849"/>
                <a:gd name="T41" fmla="*/ 310 h 384"/>
                <a:gd name="T42" fmla="*/ 618 w 4849"/>
                <a:gd name="T43" fmla="*/ 308 h 384"/>
                <a:gd name="T44" fmla="*/ 926 w 4849"/>
                <a:gd name="T45" fmla="*/ 301 h 384"/>
                <a:gd name="T46" fmla="*/ 1156 w 4849"/>
                <a:gd name="T47" fmla="*/ 272 h 384"/>
                <a:gd name="T48" fmla="*/ 1388 w 4849"/>
                <a:gd name="T49" fmla="*/ 267 h 384"/>
                <a:gd name="T50" fmla="*/ 1504 w 4849"/>
                <a:gd name="T51" fmla="*/ 262 h 384"/>
                <a:gd name="T52" fmla="*/ 1849 w 4849"/>
                <a:gd name="T53" fmla="*/ 226 h 384"/>
                <a:gd name="T54" fmla="*/ 2445 w 4849"/>
                <a:gd name="T55" fmla="*/ 66 h 384"/>
                <a:gd name="T56" fmla="*/ 2634 w 4849"/>
                <a:gd name="T57" fmla="*/ 23 h 384"/>
                <a:gd name="T58" fmla="*/ 2691 w 4849"/>
                <a:gd name="T59" fmla="*/ 14 h 384"/>
                <a:gd name="T60" fmla="*/ 2748 w 4849"/>
                <a:gd name="T61" fmla="*/ 7 h 384"/>
                <a:gd name="T62" fmla="*/ 2806 w 4849"/>
                <a:gd name="T63" fmla="*/ 3 h 384"/>
                <a:gd name="T64" fmla="*/ 2903 w 4849"/>
                <a:gd name="T65" fmla="*/ 0 h 384"/>
                <a:gd name="T66" fmla="*/ 3365 w 4849"/>
                <a:gd name="T67" fmla="*/ 36 h 384"/>
                <a:gd name="T68" fmla="*/ 3670 w 4849"/>
                <a:gd name="T69" fmla="*/ 85 h 384"/>
                <a:gd name="T70" fmla="*/ 3817 w 4849"/>
                <a:gd name="T71" fmla="*/ 133 h 384"/>
                <a:gd name="T72" fmla="*/ 4020 w 4849"/>
                <a:gd name="T73" fmla="*/ 245 h 384"/>
                <a:gd name="T74" fmla="*/ 4072 w 4849"/>
                <a:gd name="T75" fmla="*/ 271 h 384"/>
                <a:gd name="T76" fmla="*/ 4107 w 4849"/>
                <a:gd name="T77" fmla="*/ 288 h 384"/>
                <a:gd name="T78" fmla="*/ 4161 w 4849"/>
                <a:gd name="T79" fmla="*/ 308 h 384"/>
                <a:gd name="T80" fmla="*/ 4198 w 4849"/>
                <a:gd name="T81" fmla="*/ 319 h 384"/>
                <a:gd name="T82" fmla="*/ 4540 w 4849"/>
                <a:gd name="T83" fmla="*/ 375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49" h="384">
                  <a:moveTo>
                    <a:pt x="4849" y="377"/>
                  </a:moveTo>
                  <a:cubicBezTo>
                    <a:pt x="4746" y="384"/>
                    <a:pt x="4643" y="383"/>
                    <a:pt x="4540" y="376"/>
                  </a:cubicBezTo>
                  <a:cubicBezTo>
                    <a:pt x="4438" y="368"/>
                    <a:pt x="4335" y="353"/>
                    <a:pt x="4235" y="330"/>
                  </a:cubicBezTo>
                  <a:cubicBezTo>
                    <a:pt x="4197" y="321"/>
                    <a:pt x="4197" y="321"/>
                    <a:pt x="4197" y="321"/>
                  </a:cubicBezTo>
                  <a:cubicBezTo>
                    <a:pt x="4179" y="316"/>
                    <a:pt x="4179" y="316"/>
                    <a:pt x="4179" y="316"/>
                  </a:cubicBezTo>
                  <a:cubicBezTo>
                    <a:pt x="4172" y="314"/>
                    <a:pt x="4166" y="312"/>
                    <a:pt x="4160" y="310"/>
                  </a:cubicBezTo>
                  <a:cubicBezTo>
                    <a:pt x="4148" y="306"/>
                    <a:pt x="4136" y="302"/>
                    <a:pt x="4124" y="297"/>
                  </a:cubicBezTo>
                  <a:cubicBezTo>
                    <a:pt x="4118" y="295"/>
                    <a:pt x="4112" y="292"/>
                    <a:pt x="4106" y="290"/>
                  </a:cubicBezTo>
                  <a:cubicBezTo>
                    <a:pt x="4088" y="282"/>
                    <a:pt x="4088" y="282"/>
                    <a:pt x="4088" y="282"/>
                  </a:cubicBezTo>
                  <a:cubicBezTo>
                    <a:pt x="4082" y="279"/>
                    <a:pt x="4076" y="276"/>
                    <a:pt x="4071" y="273"/>
                  </a:cubicBezTo>
                  <a:cubicBezTo>
                    <a:pt x="4053" y="265"/>
                    <a:pt x="4053" y="265"/>
                    <a:pt x="4053" y="265"/>
                  </a:cubicBezTo>
                  <a:cubicBezTo>
                    <a:pt x="4042" y="259"/>
                    <a:pt x="4030" y="253"/>
                    <a:pt x="4019" y="247"/>
                  </a:cubicBezTo>
                  <a:cubicBezTo>
                    <a:pt x="3997" y="234"/>
                    <a:pt x="3974" y="221"/>
                    <a:pt x="3952" y="208"/>
                  </a:cubicBezTo>
                  <a:cubicBezTo>
                    <a:pt x="3908" y="182"/>
                    <a:pt x="3863" y="157"/>
                    <a:pt x="3816" y="136"/>
                  </a:cubicBezTo>
                  <a:cubicBezTo>
                    <a:pt x="3792" y="126"/>
                    <a:pt x="3768" y="116"/>
                    <a:pt x="3744" y="109"/>
                  </a:cubicBezTo>
                  <a:cubicBezTo>
                    <a:pt x="3719" y="101"/>
                    <a:pt x="3694" y="94"/>
                    <a:pt x="3670" y="88"/>
                  </a:cubicBezTo>
                  <a:cubicBezTo>
                    <a:pt x="3620" y="75"/>
                    <a:pt x="3569" y="66"/>
                    <a:pt x="3518" y="58"/>
                  </a:cubicBezTo>
                  <a:cubicBezTo>
                    <a:pt x="3467" y="51"/>
                    <a:pt x="3416" y="44"/>
                    <a:pt x="3365" y="39"/>
                  </a:cubicBezTo>
                  <a:cubicBezTo>
                    <a:pt x="3262" y="28"/>
                    <a:pt x="3160" y="21"/>
                    <a:pt x="3057" y="13"/>
                  </a:cubicBezTo>
                  <a:cubicBezTo>
                    <a:pt x="3006" y="8"/>
                    <a:pt x="2954" y="4"/>
                    <a:pt x="2903" y="4"/>
                  </a:cubicBezTo>
                  <a:cubicBezTo>
                    <a:pt x="2877" y="4"/>
                    <a:pt x="2851" y="4"/>
                    <a:pt x="2826" y="5"/>
                  </a:cubicBezTo>
                  <a:cubicBezTo>
                    <a:pt x="2807" y="6"/>
                    <a:pt x="2807" y="6"/>
                    <a:pt x="2807" y="6"/>
                  </a:cubicBezTo>
                  <a:cubicBezTo>
                    <a:pt x="2800" y="6"/>
                    <a:pt x="2794" y="7"/>
                    <a:pt x="2787" y="7"/>
                  </a:cubicBezTo>
                  <a:cubicBezTo>
                    <a:pt x="2749" y="11"/>
                    <a:pt x="2749" y="11"/>
                    <a:pt x="2749" y="11"/>
                  </a:cubicBezTo>
                  <a:cubicBezTo>
                    <a:pt x="2736" y="12"/>
                    <a:pt x="2723" y="14"/>
                    <a:pt x="2711" y="15"/>
                  </a:cubicBezTo>
                  <a:cubicBezTo>
                    <a:pt x="2691" y="18"/>
                    <a:pt x="2691" y="18"/>
                    <a:pt x="2691" y="18"/>
                  </a:cubicBezTo>
                  <a:cubicBezTo>
                    <a:pt x="2685" y="19"/>
                    <a:pt x="2679" y="20"/>
                    <a:pt x="2672" y="21"/>
                  </a:cubicBezTo>
                  <a:cubicBezTo>
                    <a:pt x="2660" y="23"/>
                    <a:pt x="2647" y="25"/>
                    <a:pt x="2634" y="27"/>
                  </a:cubicBezTo>
                  <a:cubicBezTo>
                    <a:pt x="2596" y="34"/>
                    <a:pt x="2596" y="34"/>
                    <a:pt x="2596" y="34"/>
                  </a:cubicBezTo>
                  <a:cubicBezTo>
                    <a:pt x="2546" y="44"/>
                    <a:pt x="2496" y="56"/>
                    <a:pt x="2446" y="69"/>
                  </a:cubicBezTo>
                  <a:cubicBezTo>
                    <a:pt x="2347" y="96"/>
                    <a:pt x="2249" y="129"/>
                    <a:pt x="2151" y="160"/>
                  </a:cubicBezTo>
                  <a:cubicBezTo>
                    <a:pt x="2052" y="191"/>
                    <a:pt x="1951" y="213"/>
                    <a:pt x="1850" y="229"/>
                  </a:cubicBezTo>
                  <a:cubicBezTo>
                    <a:pt x="1748" y="245"/>
                    <a:pt x="1645" y="256"/>
                    <a:pt x="1542" y="262"/>
                  </a:cubicBezTo>
                  <a:cubicBezTo>
                    <a:pt x="1504" y="265"/>
                    <a:pt x="1504" y="265"/>
                    <a:pt x="1504" y="265"/>
                  </a:cubicBezTo>
                  <a:cubicBezTo>
                    <a:pt x="1465" y="266"/>
                    <a:pt x="1465" y="266"/>
                    <a:pt x="1465" y="266"/>
                  </a:cubicBezTo>
                  <a:cubicBezTo>
                    <a:pt x="1439" y="268"/>
                    <a:pt x="1414" y="269"/>
                    <a:pt x="1388" y="270"/>
                  </a:cubicBezTo>
                  <a:cubicBezTo>
                    <a:pt x="1336" y="271"/>
                    <a:pt x="1285" y="272"/>
                    <a:pt x="1233" y="273"/>
                  </a:cubicBezTo>
                  <a:cubicBezTo>
                    <a:pt x="1208" y="273"/>
                    <a:pt x="1182" y="273"/>
                    <a:pt x="1156" y="275"/>
                  </a:cubicBezTo>
                  <a:cubicBezTo>
                    <a:pt x="1131" y="277"/>
                    <a:pt x="1105" y="279"/>
                    <a:pt x="1080" y="282"/>
                  </a:cubicBezTo>
                  <a:cubicBezTo>
                    <a:pt x="1028" y="289"/>
                    <a:pt x="978" y="297"/>
                    <a:pt x="926" y="303"/>
                  </a:cubicBezTo>
                  <a:cubicBezTo>
                    <a:pt x="875" y="309"/>
                    <a:pt x="824" y="312"/>
                    <a:pt x="772" y="311"/>
                  </a:cubicBezTo>
                  <a:cubicBezTo>
                    <a:pt x="721" y="310"/>
                    <a:pt x="669" y="310"/>
                    <a:pt x="618" y="310"/>
                  </a:cubicBezTo>
                  <a:cubicBezTo>
                    <a:pt x="412" y="309"/>
                    <a:pt x="206" y="314"/>
                    <a:pt x="0" y="327"/>
                  </a:cubicBezTo>
                  <a:cubicBezTo>
                    <a:pt x="206" y="314"/>
                    <a:pt x="412" y="308"/>
                    <a:pt x="618" y="308"/>
                  </a:cubicBezTo>
                  <a:cubicBezTo>
                    <a:pt x="669" y="308"/>
                    <a:pt x="721" y="308"/>
                    <a:pt x="772" y="309"/>
                  </a:cubicBezTo>
                  <a:cubicBezTo>
                    <a:pt x="824" y="310"/>
                    <a:pt x="875" y="307"/>
                    <a:pt x="926" y="301"/>
                  </a:cubicBezTo>
                  <a:cubicBezTo>
                    <a:pt x="977" y="295"/>
                    <a:pt x="1028" y="286"/>
                    <a:pt x="1079" y="280"/>
                  </a:cubicBezTo>
                  <a:cubicBezTo>
                    <a:pt x="1105" y="277"/>
                    <a:pt x="1130" y="274"/>
                    <a:pt x="1156" y="272"/>
                  </a:cubicBezTo>
                  <a:cubicBezTo>
                    <a:pt x="1182" y="270"/>
                    <a:pt x="1208" y="270"/>
                    <a:pt x="1233" y="270"/>
                  </a:cubicBezTo>
                  <a:cubicBezTo>
                    <a:pt x="1285" y="269"/>
                    <a:pt x="1336" y="268"/>
                    <a:pt x="1388" y="267"/>
                  </a:cubicBezTo>
                  <a:cubicBezTo>
                    <a:pt x="1414" y="266"/>
                    <a:pt x="1439" y="265"/>
                    <a:pt x="1465" y="264"/>
                  </a:cubicBezTo>
                  <a:cubicBezTo>
                    <a:pt x="1504" y="262"/>
                    <a:pt x="1504" y="262"/>
                    <a:pt x="1504" y="262"/>
                  </a:cubicBezTo>
                  <a:cubicBezTo>
                    <a:pt x="1542" y="259"/>
                    <a:pt x="1542" y="259"/>
                    <a:pt x="1542" y="259"/>
                  </a:cubicBezTo>
                  <a:cubicBezTo>
                    <a:pt x="1645" y="253"/>
                    <a:pt x="1747" y="242"/>
                    <a:pt x="1849" y="226"/>
                  </a:cubicBezTo>
                  <a:cubicBezTo>
                    <a:pt x="1951" y="210"/>
                    <a:pt x="2052" y="187"/>
                    <a:pt x="2150" y="156"/>
                  </a:cubicBezTo>
                  <a:cubicBezTo>
                    <a:pt x="2248" y="125"/>
                    <a:pt x="2345" y="92"/>
                    <a:pt x="2445" y="66"/>
                  </a:cubicBezTo>
                  <a:cubicBezTo>
                    <a:pt x="2495" y="52"/>
                    <a:pt x="2545" y="40"/>
                    <a:pt x="2596" y="30"/>
                  </a:cubicBezTo>
                  <a:cubicBezTo>
                    <a:pt x="2634" y="23"/>
                    <a:pt x="2634" y="23"/>
                    <a:pt x="2634" y="23"/>
                  </a:cubicBezTo>
                  <a:cubicBezTo>
                    <a:pt x="2646" y="21"/>
                    <a:pt x="2659" y="19"/>
                    <a:pt x="2672" y="17"/>
                  </a:cubicBezTo>
                  <a:cubicBezTo>
                    <a:pt x="2678" y="16"/>
                    <a:pt x="2684" y="15"/>
                    <a:pt x="2691" y="14"/>
                  </a:cubicBezTo>
                  <a:cubicBezTo>
                    <a:pt x="2710" y="12"/>
                    <a:pt x="2710" y="12"/>
                    <a:pt x="2710" y="12"/>
                  </a:cubicBezTo>
                  <a:cubicBezTo>
                    <a:pt x="2723" y="10"/>
                    <a:pt x="2736" y="8"/>
                    <a:pt x="2748" y="7"/>
                  </a:cubicBezTo>
                  <a:cubicBezTo>
                    <a:pt x="2787" y="4"/>
                    <a:pt x="2787" y="4"/>
                    <a:pt x="2787" y="4"/>
                  </a:cubicBezTo>
                  <a:cubicBezTo>
                    <a:pt x="2793" y="3"/>
                    <a:pt x="2800" y="3"/>
                    <a:pt x="2806" y="3"/>
                  </a:cubicBezTo>
                  <a:cubicBezTo>
                    <a:pt x="2826" y="2"/>
                    <a:pt x="2826" y="2"/>
                    <a:pt x="2826" y="2"/>
                  </a:cubicBezTo>
                  <a:cubicBezTo>
                    <a:pt x="2851" y="0"/>
                    <a:pt x="2877" y="0"/>
                    <a:pt x="2903" y="0"/>
                  </a:cubicBezTo>
                  <a:cubicBezTo>
                    <a:pt x="2954" y="1"/>
                    <a:pt x="3006" y="4"/>
                    <a:pt x="3057" y="9"/>
                  </a:cubicBezTo>
                  <a:cubicBezTo>
                    <a:pt x="3160" y="18"/>
                    <a:pt x="3263" y="25"/>
                    <a:pt x="3365" y="36"/>
                  </a:cubicBezTo>
                  <a:cubicBezTo>
                    <a:pt x="3416" y="41"/>
                    <a:pt x="3468" y="48"/>
                    <a:pt x="3518" y="56"/>
                  </a:cubicBezTo>
                  <a:cubicBezTo>
                    <a:pt x="3569" y="64"/>
                    <a:pt x="3620" y="73"/>
                    <a:pt x="3670" y="85"/>
                  </a:cubicBezTo>
                  <a:cubicBezTo>
                    <a:pt x="3695" y="92"/>
                    <a:pt x="3720" y="98"/>
                    <a:pt x="3745" y="106"/>
                  </a:cubicBezTo>
                  <a:cubicBezTo>
                    <a:pt x="3769" y="114"/>
                    <a:pt x="3793" y="123"/>
                    <a:pt x="3817" y="133"/>
                  </a:cubicBezTo>
                  <a:cubicBezTo>
                    <a:pt x="3864" y="155"/>
                    <a:pt x="3909" y="180"/>
                    <a:pt x="3953" y="206"/>
                  </a:cubicBezTo>
                  <a:cubicBezTo>
                    <a:pt x="3976" y="219"/>
                    <a:pt x="3998" y="232"/>
                    <a:pt x="4020" y="245"/>
                  </a:cubicBezTo>
                  <a:cubicBezTo>
                    <a:pt x="4032" y="251"/>
                    <a:pt x="4043" y="257"/>
                    <a:pt x="4054" y="263"/>
                  </a:cubicBezTo>
                  <a:cubicBezTo>
                    <a:pt x="4072" y="271"/>
                    <a:pt x="4072" y="271"/>
                    <a:pt x="4072" y="271"/>
                  </a:cubicBezTo>
                  <a:cubicBezTo>
                    <a:pt x="4077" y="274"/>
                    <a:pt x="4083" y="277"/>
                    <a:pt x="4089" y="280"/>
                  </a:cubicBezTo>
                  <a:cubicBezTo>
                    <a:pt x="4107" y="288"/>
                    <a:pt x="4107" y="288"/>
                    <a:pt x="4107" y="288"/>
                  </a:cubicBezTo>
                  <a:cubicBezTo>
                    <a:pt x="4112" y="290"/>
                    <a:pt x="4119" y="293"/>
                    <a:pt x="4124" y="295"/>
                  </a:cubicBezTo>
                  <a:cubicBezTo>
                    <a:pt x="4136" y="300"/>
                    <a:pt x="4149" y="304"/>
                    <a:pt x="4161" y="308"/>
                  </a:cubicBezTo>
                  <a:cubicBezTo>
                    <a:pt x="4167" y="310"/>
                    <a:pt x="4173" y="312"/>
                    <a:pt x="4179" y="314"/>
                  </a:cubicBezTo>
                  <a:cubicBezTo>
                    <a:pt x="4198" y="319"/>
                    <a:pt x="4198" y="319"/>
                    <a:pt x="4198" y="319"/>
                  </a:cubicBezTo>
                  <a:cubicBezTo>
                    <a:pt x="4235" y="328"/>
                    <a:pt x="4235" y="328"/>
                    <a:pt x="4235" y="328"/>
                  </a:cubicBezTo>
                  <a:cubicBezTo>
                    <a:pt x="4335" y="351"/>
                    <a:pt x="4438" y="366"/>
                    <a:pt x="4540" y="375"/>
                  </a:cubicBezTo>
                  <a:cubicBezTo>
                    <a:pt x="4643" y="383"/>
                    <a:pt x="4746" y="384"/>
                    <a:pt x="4849" y="3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4" name="Freeform 58">
              <a:extLst>
                <a:ext uri="{FF2B5EF4-FFF2-40B4-BE49-F238E27FC236}">
                  <a16:creationId xmlns:a16="http://schemas.microsoft.com/office/drawing/2014/main" id="{83B6BC81-6FEF-4AD2-BE4C-67CBC9FCBF0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6288" y="3665538"/>
              <a:ext cx="12112625" cy="892175"/>
            </a:xfrm>
            <a:custGeom>
              <a:avLst/>
              <a:gdLst>
                <a:gd name="T0" fmla="*/ 4541 w 4849"/>
                <a:gd name="T1" fmla="*/ 350 h 357"/>
                <a:gd name="T2" fmla="*/ 4197 w 4849"/>
                <a:gd name="T3" fmla="*/ 308 h 357"/>
                <a:gd name="T4" fmla="*/ 4086 w 4849"/>
                <a:gd name="T5" fmla="*/ 277 h 357"/>
                <a:gd name="T6" fmla="*/ 3807 w 4849"/>
                <a:gd name="T7" fmla="*/ 147 h 357"/>
                <a:gd name="T8" fmla="*/ 3508 w 4849"/>
                <a:gd name="T9" fmla="*/ 78 h 357"/>
                <a:gd name="T10" fmla="*/ 3049 w 4849"/>
                <a:gd name="T11" fmla="*/ 28 h 357"/>
                <a:gd name="T12" fmla="*/ 2973 w 4849"/>
                <a:gd name="T13" fmla="*/ 19 h 357"/>
                <a:gd name="T14" fmla="*/ 2915 w 4849"/>
                <a:gd name="T15" fmla="*/ 12 h 357"/>
                <a:gd name="T16" fmla="*/ 2896 w 4849"/>
                <a:gd name="T17" fmla="*/ 10 h 357"/>
                <a:gd name="T18" fmla="*/ 2839 w 4849"/>
                <a:gd name="T19" fmla="*/ 6 h 357"/>
                <a:gd name="T20" fmla="*/ 2743 w 4849"/>
                <a:gd name="T21" fmla="*/ 3 h 357"/>
                <a:gd name="T22" fmla="*/ 2437 w 4849"/>
                <a:gd name="T23" fmla="*/ 34 h 357"/>
                <a:gd name="T24" fmla="*/ 2064 w 4849"/>
                <a:gd name="T25" fmla="*/ 127 h 357"/>
                <a:gd name="T26" fmla="*/ 2008 w 4849"/>
                <a:gd name="T27" fmla="*/ 141 h 357"/>
                <a:gd name="T28" fmla="*/ 1914 w 4849"/>
                <a:gd name="T29" fmla="*/ 160 h 357"/>
                <a:gd name="T30" fmla="*/ 1838 w 4849"/>
                <a:gd name="T31" fmla="*/ 173 h 357"/>
                <a:gd name="T32" fmla="*/ 1762 w 4849"/>
                <a:gd name="T33" fmla="*/ 184 h 357"/>
                <a:gd name="T34" fmla="*/ 1647 w 4849"/>
                <a:gd name="T35" fmla="*/ 198 h 357"/>
                <a:gd name="T36" fmla="*/ 1532 w 4849"/>
                <a:gd name="T37" fmla="*/ 208 h 357"/>
                <a:gd name="T38" fmla="*/ 1186 w 4849"/>
                <a:gd name="T39" fmla="*/ 230 h 357"/>
                <a:gd name="T40" fmla="*/ 1072 w 4849"/>
                <a:gd name="T41" fmla="*/ 245 h 357"/>
                <a:gd name="T42" fmla="*/ 846 w 4849"/>
                <a:gd name="T43" fmla="*/ 290 h 357"/>
                <a:gd name="T44" fmla="*/ 615 w 4849"/>
                <a:gd name="T45" fmla="*/ 300 h 357"/>
                <a:gd name="T46" fmla="*/ 615 w 4849"/>
                <a:gd name="T47" fmla="*/ 298 h 357"/>
                <a:gd name="T48" fmla="*/ 845 w 4849"/>
                <a:gd name="T49" fmla="*/ 288 h 357"/>
                <a:gd name="T50" fmla="*/ 1072 w 4849"/>
                <a:gd name="T51" fmla="*/ 243 h 357"/>
                <a:gd name="T52" fmla="*/ 1186 w 4849"/>
                <a:gd name="T53" fmla="*/ 227 h 357"/>
                <a:gd name="T54" fmla="*/ 1532 w 4849"/>
                <a:gd name="T55" fmla="*/ 205 h 357"/>
                <a:gd name="T56" fmla="*/ 1647 w 4849"/>
                <a:gd name="T57" fmla="*/ 195 h 357"/>
                <a:gd name="T58" fmla="*/ 1761 w 4849"/>
                <a:gd name="T59" fmla="*/ 181 h 357"/>
                <a:gd name="T60" fmla="*/ 1837 w 4849"/>
                <a:gd name="T61" fmla="*/ 170 h 357"/>
                <a:gd name="T62" fmla="*/ 1913 w 4849"/>
                <a:gd name="T63" fmla="*/ 157 h 357"/>
                <a:gd name="T64" fmla="*/ 2007 w 4849"/>
                <a:gd name="T65" fmla="*/ 137 h 357"/>
                <a:gd name="T66" fmla="*/ 2063 w 4849"/>
                <a:gd name="T67" fmla="*/ 124 h 357"/>
                <a:gd name="T68" fmla="*/ 2436 w 4849"/>
                <a:gd name="T69" fmla="*/ 30 h 357"/>
                <a:gd name="T70" fmla="*/ 2743 w 4849"/>
                <a:gd name="T71" fmla="*/ 0 h 357"/>
                <a:gd name="T72" fmla="*/ 2839 w 4849"/>
                <a:gd name="T73" fmla="*/ 2 h 357"/>
                <a:gd name="T74" fmla="*/ 2897 w 4849"/>
                <a:gd name="T75" fmla="*/ 6 h 357"/>
                <a:gd name="T76" fmla="*/ 2916 w 4849"/>
                <a:gd name="T77" fmla="*/ 8 h 357"/>
                <a:gd name="T78" fmla="*/ 2973 w 4849"/>
                <a:gd name="T79" fmla="*/ 15 h 357"/>
                <a:gd name="T80" fmla="*/ 3050 w 4849"/>
                <a:gd name="T81" fmla="*/ 25 h 357"/>
                <a:gd name="T82" fmla="*/ 3509 w 4849"/>
                <a:gd name="T83" fmla="*/ 75 h 357"/>
                <a:gd name="T84" fmla="*/ 3808 w 4849"/>
                <a:gd name="T85" fmla="*/ 145 h 357"/>
                <a:gd name="T86" fmla="*/ 4087 w 4849"/>
                <a:gd name="T87" fmla="*/ 275 h 357"/>
                <a:gd name="T88" fmla="*/ 4198 w 4849"/>
                <a:gd name="T89" fmla="*/ 306 h 357"/>
                <a:gd name="T90" fmla="*/ 4541 w 4849"/>
                <a:gd name="T91" fmla="*/ 349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49" h="357">
                  <a:moveTo>
                    <a:pt x="4849" y="353"/>
                  </a:moveTo>
                  <a:cubicBezTo>
                    <a:pt x="4746" y="357"/>
                    <a:pt x="4643" y="356"/>
                    <a:pt x="4541" y="350"/>
                  </a:cubicBezTo>
                  <a:cubicBezTo>
                    <a:pt x="4438" y="344"/>
                    <a:pt x="4336" y="332"/>
                    <a:pt x="4235" y="315"/>
                  </a:cubicBezTo>
                  <a:cubicBezTo>
                    <a:pt x="4222" y="312"/>
                    <a:pt x="4210" y="310"/>
                    <a:pt x="4197" y="308"/>
                  </a:cubicBezTo>
                  <a:cubicBezTo>
                    <a:pt x="4185" y="305"/>
                    <a:pt x="4172" y="303"/>
                    <a:pt x="4160" y="300"/>
                  </a:cubicBezTo>
                  <a:cubicBezTo>
                    <a:pt x="4134" y="294"/>
                    <a:pt x="4110" y="286"/>
                    <a:pt x="4086" y="277"/>
                  </a:cubicBezTo>
                  <a:cubicBezTo>
                    <a:pt x="4038" y="259"/>
                    <a:pt x="3992" y="237"/>
                    <a:pt x="3946" y="213"/>
                  </a:cubicBezTo>
                  <a:cubicBezTo>
                    <a:pt x="3900" y="190"/>
                    <a:pt x="3855" y="166"/>
                    <a:pt x="3807" y="147"/>
                  </a:cubicBezTo>
                  <a:cubicBezTo>
                    <a:pt x="3760" y="127"/>
                    <a:pt x="3710" y="115"/>
                    <a:pt x="3660" y="105"/>
                  </a:cubicBezTo>
                  <a:cubicBezTo>
                    <a:pt x="3609" y="94"/>
                    <a:pt x="3559" y="85"/>
                    <a:pt x="3508" y="78"/>
                  </a:cubicBezTo>
                  <a:cubicBezTo>
                    <a:pt x="3457" y="71"/>
                    <a:pt x="3406" y="65"/>
                    <a:pt x="3355" y="59"/>
                  </a:cubicBezTo>
                  <a:cubicBezTo>
                    <a:pt x="3253" y="48"/>
                    <a:pt x="3151" y="39"/>
                    <a:pt x="3049" y="28"/>
                  </a:cubicBezTo>
                  <a:cubicBezTo>
                    <a:pt x="3011" y="23"/>
                    <a:pt x="3011" y="23"/>
                    <a:pt x="3011" y="23"/>
                  </a:cubicBezTo>
                  <a:cubicBezTo>
                    <a:pt x="2973" y="19"/>
                    <a:pt x="2973" y="19"/>
                    <a:pt x="2973" y="19"/>
                  </a:cubicBezTo>
                  <a:cubicBezTo>
                    <a:pt x="2960" y="17"/>
                    <a:pt x="2947" y="16"/>
                    <a:pt x="2935" y="14"/>
                  </a:cubicBezTo>
                  <a:cubicBezTo>
                    <a:pt x="2915" y="12"/>
                    <a:pt x="2915" y="12"/>
                    <a:pt x="2915" y="12"/>
                  </a:cubicBezTo>
                  <a:cubicBezTo>
                    <a:pt x="2906" y="11"/>
                    <a:pt x="2906" y="11"/>
                    <a:pt x="2906" y="11"/>
                  </a:cubicBezTo>
                  <a:cubicBezTo>
                    <a:pt x="2896" y="10"/>
                    <a:pt x="2896" y="10"/>
                    <a:pt x="2896" y="10"/>
                  </a:cubicBezTo>
                  <a:cubicBezTo>
                    <a:pt x="2858" y="7"/>
                    <a:pt x="2858" y="7"/>
                    <a:pt x="2858" y="7"/>
                  </a:cubicBezTo>
                  <a:cubicBezTo>
                    <a:pt x="2852" y="6"/>
                    <a:pt x="2845" y="6"/>
                    <a:pt x="2839" y="6"/>
                  </a:cubicBezTo>
                  <a:cubicBezTo>
                    <a:pt x="2820" y="5"/>
                    <a:pt x="2820" y="5"/>
                    <a:pt x="2820" y="5"/>
                  </a:cubicBezTo>
                  <a:cubicBezTo>
                    <a:pt x="2794" y="3"/>
                    <a:pt x="2768" y="4"/>
                    <a:pt x="2743" y="3"/>
                  </a:cubicBezTo>
                  <a:cubicBezTo>
                    <a:pt x="2692" y="4"/>
                    <a:pt x="2640" y="7"/>
                    <a:pt x="2589" y="12"/>
                  </a:cubicBezTo>
                  <a:cubicBezTo>
                    <a:pt x="2538" y="17"/>
                    <a:pt x="2488" y="25"/>
                    <a:pt x="2437" y="34"/>
                  </a:cubicBezTo>
                  <a:cubicBezTo>
                    <a:pt x="2336" y="53"/>
                    <a:pt x="2237" y="78"/>
                    <a:pt x="2138" y="106"/>
                  </a:cubicBezTo>
                  <a:cubicBezTo>
                    <a:pt x="2114" y="114"/>
                    <a:pt x="2089" y="120"/>
                    <a:pt x="2064" y="127"/>
                  </a:cubicBezTo>
                  <a:cubicBezTo>
                    <a:pt x="2052" y="131"/>
                    <a:pt x="2039" y="133"/>
                    <a:pt x="2027" y="136"/>
                  </a:cubicBezTo>
                  <a:cubicBezTo>
                    <a:pt x="2008" y="141"/>
                    <a:pt x="2008" y="141"/>
                    <a:pt x="2008" y="141"/>
                  </a:cubicBezTo>
                  <a:cubicBezTo>
                    <a:pt x="2002" y="142"/>
                    <a:pt x="1996" y="144"/>
                    <a:pt x="1989" y="145"/>
                  </a:cubicBezTo>
                  <a:cubicBezTo>
                    <a:pt x="1964" y="150"/>
                    <a:pt x="1939" y="156"/>
                    <a:pt x="1914" y="160"/>
                  </a:cubicBezTo>
                  <a:cubicBezTo>
                    <a:pt x="1901" y="163"/>
                    <a:pt x="1889" y="165"/>
                    <a:pt x="1876" y="167"/>
                  </a:cubicBezTo>
                  <a:cubicBezTo>
                    <a:pt x="1838" y="173"/>
                    <a:pt x="1838" y="173"/>
                    <a:pt x="1838" y="173"/>
                  </a:cubicBezTo>
                  <a:cubicBezTo>
                    <a:pt x="1825" y="176"/>
                    <a:pt x="1813" y="177"/>
                    <a:pt x="1800" y="179"/>
                  </a:cubicBezTo>
                  <a:cubicBezTo>
                    <a:pt x="1787" y="181"/>
                    <a:pt x="1774" y="183"/>
                    <a:pt x="1762" y="184"/>
                  </a:cubicBezTo>
                  <a:cubicBezTo>
                    <a:pt x="1736" y="188"/>
                    <a:pt x="1711" y="191"/>
                    <a:pt x="1685" y="194"/>
                  </a:cubicBezTo>
                  <a:cubicBezTo>
                    <a:pt x="1647" y="198"/>
                    <a:pt x="1647" y="198"/>
                    <a:pt x="1647" y="198"/>
                  </a:cubicBezTo>
                  <a:cubicBezTo>
                    <a:pt x="1609" y="202"/>
                    <a:pt x="1609" y="202"/>
                    <a:pt x="1609" y="202"/>
                  </a:cubicBezTo>
                  <a:cubicBezTo>
                    <a:pt x="1583" y="204"/>
                    <a:pt x="1558" y="206"/>
                    <a:pt x="1532" y="208"/>
                  </a:cubicBezTo>
                  <a:cubicBezTo>
                    <a:pt x="1430" y="216"/>
                    <a:pt x="1327" y="222"/>
                    <a:pt x="1225" y="228"/>
                  </a:cubicBezTo>
                  <a:cubicBezTo>
                    <a:pt x="1186" y="230"/>
                    <a:pt x="1186" y="230"/>
                    <a:pt x="1186" y="230"/>
                  </a:cubicBezTo>
                  <a:cubicBezTo>
                    <a:pt x="1174" y="231"/>
                    <a:pt x="1161" y="232"/>
                    <a:pt x="1148" y="233"/>
                  </a:cubicBezTo>
                  <a:cubicBezTo>
                    <a:pt x="1123" y="236"/>
                    <a:pt x="1097" y="240"/>
                    <a:pt x="1072" y="245"/>
                  </a:cubicBezTo>
                  <a:cubicBezTo>
                    <a:pt x="1022" y="255"/>
                    <a:pt x="972" y="267"/>
                    <a:pt x="921" y="277"/>
                  </a:cubicBezTo>
                  <a:cubicBezTo>
                    <a:pt x="896" y="282"/>
                    <a:pt x="871" y="286"/>
                    <a:pt x="846" y="290"/>
                  </a:cubicBezTo>
                  <a:cubicBezTo>
                    <a:pt x="820" y="293"/>
                    <a:pt x="794" y="295"/>
                    <a:pt x="769" y="296"/>
                  </a:cubicBezTo>
                  <a:cubicBezTo>
                    <a:pt x="615" y="300"/>
                    <a:pt x="615" y="300"/>
                    <a:pt x="615" y="300"/>
                  </a:cubicBezTo>
                  <a:cubicBezTo>
                    <a:pt x="410" y="305"/>
                    <a:pt x="205" y="310"/>
                    <a:pt x="0" y="319"/>
                  </a:cubicBezTo>
                  <a:cubicBezTo>
                    <a:pt x="205" y="310"/>
                    <a:pt x="410" y="304"/>
                    <a:pt x="615" y="298"/>
                  </a:cubicBezTo>
                  <a:cubicBezTo>
                    <a:pt x="769" y="294"/>
                    <a:pt x="769" y="294"/>
                    <a:pt x="769" y="294"/>
                  </a:cubicBezTo>
                  <a:cubicBezTo>
                    <a:pt x="794" y="293"/>
                    <a:pt x="820" y="291"/>
                    <a:pt x="845" y="288"/>
                  </a:cubicBezTo>
                  <a:cubicBezTo>
                    <a:pt x="871" y="284"/>
                    <a:pt x="896" y="280"/>
                    <a:pt x="921" y="275"/>
                  </a:cubicBezTo>
                  <a:cubicBezTo>
                    <a:pt x="971" y="265"/>
                    <a:pt x="1021" y="252"/>
                    <a:pt x="1072" y="243"/>
                  </a:cubicBezTo>
                  <a:cubicBezTo>
                    <a:pt x="1097" y="238"/>
                    <a:pt x="1122" y="234"/>
                    <a:pt x="1148" y="231"/>
                  </a:cubicBezTo>
                  <a:cubicBezTo>
                    <a:pt x="1160" y="229"/>
                    <a:pt x="1173" y="228"/>
                    <a:pt x="1186" y="227"/>
                  </a:cubicBezTo>
                  <a:cubicBezTo>
                    <a:pt x="1225" y="225"/>
                    <a:pt x="1225" y="225"/>
                    <a:pt x="1225" y="225"/>
                  </a:cubicBezTo>
                  <a:cubicBezTo>
                    <a:pt x="1327" y="219"/>
                    <a:pt x="1429" y="214"/>
                    <a:pt x="1532" y="205"/>
                  </a:cubicBezTo>
                  <a:cubicBezTo>
                    <a:pt x="1557" y="203"/>
                    <a:pt x="1583" y="201"/>
                    <a:pt x="1608" y="198"/>
                  </a:cubicBezTo>
                  <a:cubicBezTo>
                    <a:pt x="1647" y="195"/>
                    <a:pt x="1647" y="195"/>
                    <a:pt x="1647" y="195"/>
                  </a:cubicBezTo>
                  <a:cubicBezTo>
                    <a:pt x="1685" y="191"/>
                    <a:pt x="1685" y="191"/>
                    <a:pt x="1685" y="191"/>
                  </a:cubicBezTo>
                  <a:cubicBezTo>
                    <a:pt x="1710" y="188"/>
                    <a:pt x="1736" y="184"/>
                    <a:pt x="1761" y="181"/>
                  </a:cubicBezTo>
                  <a:cubicBezTo>
                    <a:pt x="1774" y="180"/>
                    <a:pt x="1787" y="178"/>
                    <a:pt x="1799" y="176"/>
                  </a:cubicBezTo>
                  <a:cubicBezTo>
                    <a:pt x="1812" y="174"/>
                    <a:pt x="1825" y="172"/>
                    <a:pt x="1837" y="170"/>
                  </a:cubicBezTo>
                  <a:cubicBezTo>
                    <a:pt x="1875" y="164"/>
                    <a:pt x="1875" y="164"/>
                    <a:pt x="1875" y="164"/>
                  </a:cubicBezTo>
                  <a:cubicBezTo>
                    <a:pt x="1888" y="162"/>
                    <a:pt x="1901" y="159"/>
                    <a:pt x="1913" y="157"/>
                  </a:cubicBezTo>
                  <a:cubicBezTo>
                    <a:pt x="1938" y="152"/>
                    <a:pt x="1963" y="147"/>
                    <a:pt x="1988" y="142"/>
                  </a:cubicBezTo>
                  <a:cubicBezTo>
                    <a:pt x="1995" y="140"/>
                    <a:pt x="2001" y="139"/>
                    <a:pt x="2007" y="137"/>
                  </a:cubicBezTo>
                  <a:cubicBezTo>
                    <a:pt x="2026" y="133"/>
                    <a:pt x="2026" y="133"/>
                    <a:pt x="2026" y="133"/>
                  </a:cubicBezTo>
                  <a:cubicBezTo>
                    <a:pt x="2038" y="130"/>
                    <a:pt x="2051" y="127"/>
                    <a:pt x="2063" y="124"/>
                  </a:cubicBezTo>
                  <a:cubicBezTo>
                    <a:pt x="2088" y="117"/>
                    <a:pt x="2113" y="110"/>
                    <a:pt x="2137" y="103"/>
                  </a:cubicBezTo>
                  <a:cubicBezTo>
                    <a:pt x="2236" y="75"/>
                    <a:pt x="2336" y="49"/>
                    <a:pt x="2436" y="30"/>
                  </a:cubicBezTo>
                  <a:cubicBezTo>
                    <a:pt x="2487" y="21"/>
                    <a:pt x="2538" y="14"/>
                    <a:pt x="2589" y="8"/>
                  </a:cubicBezTo>
                  <a:cubicBezTo>
                    <a:pt x="2640" y="3"/>
                    <a:pt x="2691" y="0"/>
                    <a:pt x="2743" y="0"/>
                  </a:cubicBezTo>
                  <a:cubicBezTo>
                    <a:pt x="2768" y="0"/>
                    <a:pt x="2794" y="0"/>
                    <a:pt x="2820" y="1"/>
                  </a:cubicBezTo>
                  <a:cubicBezTo>
                    <a:pt x="2839" y="2"/>
                    <a:pt x="2839" y="2"/>
                    <a:pt x="2839" y="2"/>
                  </a:cubicBezTo>
                  <a:cubicBezTo>
                    <a:pt x="2845" y="2"/>
                    <a:pt x="2852" y="3"/>
                    <a:pt x="2858" y="3"/>
                  </a:cubicBezTo>
                  <a:cubicBezTo>
                    <a:pt x="2897" y="6"/>
                    <a:pt x="2897" y="6"/>
                    <a:pt x="2897" y="6"/>
                  </a:cubicBezTo>
                  <a:cubicBezTo>
                    <a:pt x="2906" y="7"/>
                    <a:pt x="2906" y="7"/>
                    <a:pt x="2906" y="7"/>
                  </a:cubicBezTo>
                  <a:cubicBezTo>
                    <a:pt x="2916" y="8"/>
                    <a:pt x="2916" y="8"/>
                    <a:pt x="2916" y="8"/>
                  </a:cubicBezTo>
                  <a:cubicBezTo>
                    <a:pt x="2935" y="11"/>
                    <a:pt x="2935" y="11"/>
                    <a:pt x="2935" y="11"/>
                  </a:cubicBezTo>
                  <a:cubicBezTo>
                    <a:pt x="2948" y="12"/>
                    <a:pt x="2960" y="14"/>
                    <a:pt x="2973" y="15"/>
                  </a:cubicBezTo>
                  <a:cubicBezTo>
                    <a:pt x="3011" y="20"/>
                    <a:pt x="3011" y="20"/>
                    <a:pt x="3011" y="20"/>
                  </a:cubicBezTo>
                  <a:cubicBezTo>
                    <a:pt x="3050" y="25"/>
                    <a:pt x="3050" y="25"/>
                    <a:pt x="3050" y="25"/>
                  </a:cubicBezTo>
                  <a:cubicBezTo>
                    <a:pt x="3151" y="36"/>
                    <a:pt x="3254" y="45"/>
                    <a:pt x="3356" y="56"/>
                  </a:cubicBezTo>
                  <a:cubicBezTo>
                    <a:pt x="3407" y="62"/>
                    <a:pt x="3458" y="68"/>
                    <a:pt x="3509" y="75"/>
                  </a:cubicBezTo>
                  <a:cubicBezTo>
                    <a:pt x="3559" y="83"/>
                    <a:pt x="3610" y="91"/>
                    <a:pt x="3660" y="102"/>
                  </a:cubicBezTo>
                  <a:cubicBezTo>
                    <a:pt x="3710" y="113"/>
                    <a:pt x="3761" y="125"/>
                    <a:pt x="3808" y="145"/>
                  </a:cubicBezTo>
                  <a:cubicBezTo>
                    <a:pt x="3856" y="164"/>
                    <a:pt x="3901" y="188"/>
                    <a:pt x="3947" y="211"/>
                  </a:cubicBezTo>
                  <a:cubicBezTo>
                    <a:pt x="3993" y="234"/>
                    <a:pt x="4039" y="257"/>
                    <a:pt x="4087" y="275"/>
                  </a:cubicBezTo>
                  <a:cubicBezTo>
                    <a:pt x="4111" y="284"/>
                    <a:pt x="4135" y="292"/>
                    <a:pt x="4160" y="298"/>
                  </a:cubicBezTo>
                  <a:cubicBezTo>
                    <a:pt x="4172" y="301"/>
                    <a:pt x="4185" y="303"/>
                    <a:pt x="4198" y="306"/>
                  </a:cubicBezTo>
                  <a:cubicBezTo>
                    <a:pt x="4210" y="308"/>
                    <a:pt x="4223" y="310"/>
                    <a:pt x="4235" y="313"/>
                  </a:cubicBezTo>
                  <a:cubicBezTo>
                    <a:pt x="4336" y="331"/>
                    <a:pt x="4439" y="342"/>
                    <a:pt x="4541" y="349"/>
                  </a:cubicBezTo>
                  <a:cubicBezTo>
                    <a:pt x="4643" y="355"/>
                    <a:pt x="4746" y="357"/>
                    <a:pt x="4849" y="3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5" name="Freeform 59">
              <a:extLst>
                <a:ext uri="{FF2B5EF4-FFF2-40B4-BE49-F238E27FC236}">
                  <a16:creationId xmlns:a16="http://schemas.microsoft.com/office/drawing/2014/main" id="{635CBFD2-8E3C-4B5A-B789-06BB429781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79463" y="3802063"/>
              <a:ext cx="12111038" cy="846138"/>
            </a:xfrm>
            <a:custGeom>
              <a:avLst/>
              <a:gdLst>
                <a:gd name="T0" fmla="*/ 4236 w 4849"/>
                <a:gd name="T1" fmla="*/ 303 h 338"/>
                <a:gd name="T2" fmla="*/ 4160 w 4849"/>
                <a:gd name="T3" fmla="*/ 292 h 338"/>
                <a:gd name="T4" fmla="*/ 4122 w 4849"/>
                <a:gd name="T5" fmla="*/ 286 h 338"/>
                <a:gd name="T6" fmla="*/ 4094 w 4849"/>
                <a:gd name="T7" fmla="*/ 279 h 338"/>
                <a:gd name="T8" fmla="*/ 4066 w 4849"/>
                <a:gd name="T9" fmla="*/ 271 h 338"/>
                <a:gd name="T10" fmla="*/ 4012 w 4849"/>
                <a:gd name="T11" fmla="*/ 252 h 338"/>
                <a:gd name="T12" fmla="*/ 3800 w 4849"/>
                <a:gd name="T13" fmla="*/ 163 h 338"/>
                <a:gd name="T14" fmla="*/ 3745 w 4849"/>
                <a:gd name="T15" fmla="*/ 146 h 338"/>
                <a:gd name="T16" fmla="*/ 3689 w 4849"/>
                <a:gd name="T17" fmla="*/ 134 h 338"/>
                <a:gd name="T18" fmla="*/ 3575 w 4849"/>
                <a:gd name="T19" fmla="*/ 114 h 338"/>
                <a:gd name="T20" fmla="*/ 3347 w 4849"/>
                <a:gd name="T21" fmla="*/ 86 h 338"/>
                <a:gd name="T22" fmla="*/ 3003 w 4849"/>
                <a:gd name="T23" fmla="*/ 46 h 338"/>
                <a:gd name="T24" fmla="*/ 2889 w 4849"/>
                <a:gd name="T25" fmla="*/ 29 h 338"/>
                <a:gd name="T26" fmla="*/ 2813 w 4849"/>
                <a:gd name="T27" fmla="*/ 18 h 338"/>
                <a:gd name="T28" fmla="*/ 2775 w 4849"/>
                <a:gd name="T29" fmla="*/ 13 h 338"/>
                <a:gd name="T30" fmla="*/ 2584 w 4849"/>
                <a:gd name="T31" fmla="*/ 4 h 338"/>
                <a:gd name="T32" fmla="*/ 2279 w 4849"/>
                <a:gd name="T33" fmla="*/ 32 h 338"/>
                <a:gd name="T34" fmla="*/ 2110 w 4849"/>
                <a:gd name="T35" fmla="*/ 67 h 338"/>
                <a:gd name="T36" fmla="*/ 2054 w 4849"/>
                <a:gd name="T37" fmla="*/ 80 h 338"/>
                <a:gd name="T38" fmla="*/ 1828 w 4849"/>
                <a:gd name="T39" fmla="*/ 125 h 338"/>
                <a:gd name="T40" fmla="*/ 1140 w 4849"/>
                <a:gd name="T41" fmla="*/ 197 h 338"/>
                <a:gd name="T42" fmla="*/ 918 w 4849"/>
                <a:gd name="T43" fmla="*/ 254 h 338"/>
                <a:gd name="T44" fmla="*/ 843 w 4849"/>
                <a:gd name="T45" fmla="*/ 273 h 338"/>
                <a:gd name="T46" fmla="*/ 691 w 4849"/>
                <a:gd name="T47" fmla="*/ 291 h 338"/>
                <a:gd name="T48" fmla="*/ 0 w 4849"/>
                <a:gd name="T49" fmla="*/ 317 h 338"/>
                <a:gd name="T50" fmla="*/ 691 w 4849"/>
                <a:gd name="T51" fmla="*/ 289 h 338"/>
                <a:gd name="T52" fmla="*/ 843 w 4849"/>
                <a:gd name="T53" fmla="*/ 271 h 338"/>
                <a:gd name="T54" fmla="*/ 917 w 4849"/>
                <a:gd name="T55" fmla="*/ 252 h 338"/>
                <a:gd name="T56" fmla="*/ 1140 w 4849"/>
                <a:gd name="T57" fmla="*/ 194 h 338"/>
                <a:gd name="T58" fmla="*/ 1827 w 4849"/>
                <a:gd name="T59" fmla="*/ 121 h 338"/>
                <a:gd name="T60" fmla="*/ 2053 w 4849"/>
                <a:gd name="T61" fmla="*/ 77 h 338"/>
                <a:gd name="T62" fmla="*/ 2109 w 4849"/>
                <a:gd name="T63" fmla="*/ 63 h 338"/>
                <a:gd name="T64" fmla="*/ 2278 w 4849"/>
                <a:gd name="T65" fmla="*/ 28 h 338"/>
                <a:gd name="T66" fmla="*/ 2584 w 4849"/>
                <a:gd name="T67" fmla="*/ 0 h 338"/>
                <a:gd name="T68" fmla="*/ 2776 w 4849"/>
                <a:gd name="T69" fmla="*/ 10 h 338"/>
                <a:gd name="T70" fmla="*/ 2814 w 4849"/>
                <a:gd name="T71" fmla="*/ 14 h 338"/>
                <a:gd name="T72" fmla="*/ 2890 w 4849"/>
                <a:gd name="T73" fmla="*/ 25 h 338"/>
                <a:gd name="T74" fmla="*/ 3004 w 4849"/>
                <a:gd name="T75" fmla="*/ 43 h 338"/>
                <a:gd name="T76" fmla="*/ 3347 w 4849"/>
                <a:gd name="T77" fmla="*/ 83 h 338"/>
                <a:gd name="T78" fmla="*/ 3576 w 4849"/>
                <a:gd name="T79" fmla="*/ 111 h 338"/>
                <a:gd name="T80" fmla="*/ 3689 w 4849"/>
                <a:gd name="T81" fmla="*/ 131 h 338"/>
                <a:gd name="T82" fmla="*/ 3745 w 4849"/>
                <a:gd name="T83" fmla="*/ 143 h 338"/>
                <a:gd name="T84" fmla="*/ 3800 w 4849"/>
                <a:gd name="T85" fmla="*/ 161 h 338"/>
                <a:gd name="T86" fmla="*/ 4013 w 4849"/>
                <a:gd name="T87" fmla="*/ 250 h 338"/>
                <a:gd name="T88" fmla="*/ 4067 w 4849"/>
                <a:gd name="T89" fmla="*/ 269 h 338"/>
                <a:gd name="T90" fmla="*/ 4095 w 4849"/>
                <a:gd name="T91" fmla="*/ 277 h 338"/>
                <a:gd name="T92" fmla="*/ 4123 w 4849"/>
                <a:gd name="T93" fmla="*/ 283 h 338"/>
                <a:gd name="T94" fmla="*/ 4160 w 4849"/>
                <a:gd name="T95" fmla="*/ 290 h 338"/>
                <a:gd name="T96" fmla="*/ 4236 w 4849"/>
                <a:gd name="T97" fmla="*/ 301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49" h="338">
                  <a:moveTo>
                    <a:pt x="4849" y="334"/>
                  </a:moveTo>
                  <a:cubicBezTo>
                    <a:pt x="4644" y="338"/>
                    <a:pt x="4439" y="329"/>
                    <a:pt x="4236" y="303"/>
                  </a:cubicBezTo>
                  <a:cubicBezTo>
                    <a:pt x="4198" y="298"/>
                    <a:pt x="4198" y="298"/>
                    <a:pt x="4198" y="298"/>
                  </a:cubicBezTo>
                  <a:cubicBezTo>
                    <a:pt x="4160" y="292"/>
                    <a:pt x="4160" y="292"/>
                    <a:pt x="4160" y="292"/>
                  </a:cubicBezTo>
                  <a:cubicBezTo>
                    <a:pt x="4154" y="291"/>
                    <a:pt x="4147" y="290"/>
                    <a:pt x="4141" y="289"/>
                  </a:cubicBezTo>
                  <a:cubicBezTo>
                    <a:pt x="4122" y="286"/>
                    <a:pt x="4122" y="286"/>
                    <a:pt x="4122" y="286"/>
                  </a:cubicBezTo>
                  <a:cubicBezTo>
                    <a:pt x="4104" y="281"/>
                    <a:pt x="4104" y="281"/>
                    <a:pt x="4104" y="281"/>
                  </a:cubicBezTo>
                  <a:cubicBezTo>
                    <a:pt x="4094" y="279"/>
                    <a:pt x="4094" y="279"/>
                    <a:pt x="4094" y="279"/>
                  </a:cubicBezTo>
                  <a:cubicBezTo>
                    <a:pt x="4085" y="276"/>
                    <a:pt x="4085" y="276"/>
                    <a:pt x="4085" y="276"/>
                  </a:cubicBezTo>
                  <a:cubicBezTo>
                    <a:pt x="4066" y="271"/>
                    <a:pt x="4066" y="271"/>
                    <a:pt x="4066" y="271"/>
                  </a:cubicBezTo>
                  <a:cubicBezTo>
                    <a:pt x="4048" y="265"/>
                    <a:pt x="4048" y="265"/>
                    <a:pt x="4048" y="265"/>
                  </a:cubicBezTo>
                  <a:cubicBezTo>
                    <a:pt x="4036" y="261"/>
                    <a:pt x="4024" y="256"/>
                    <a:pt x="4012" y="252"/>
                  </a:cubicBezTo>
                  <a:cubicBezTo>
                    <a:pt x="3988" y="242"/>
                    <a:pt x="3965" y="232"/>
                    <a:pt x="3941" y="222"/>
                  </a:cubicBezTo>
                  <a:cubicBezTo>
                    <a:pt x="3894" y="201"/>
                    <a:pt x="3848" y="180"/>
                    <a:pt x="3800" y="163"/>
                  </a:cubicBezTo>
                  <a:cubicBezTo>
                    <a:pt x="3787" y="159"/>
                    <a:pt x="3775" y="154"/>
                    <a:pt x="3763" y="151"/>
                  </a:cubicBezTo>
                  <a:cubicBezTo>
                    <a:pt x="3757" y="149"/>
                    <a:pt x="3751" y="147"/>
                    <a:pt x="3745" y="146"/>
                  </a:cubicBezTo>
                  <a:cubicBezTo>
                    <a:pt x="3726" y="141"/>
                    <a:pt x="3726" y="141"/>
                    <a:pt x="3726" y="141"/>
                  </a:cubicBezTo>
                  <a:cubicBezTo>
                    <a:pt x="3714" y="138"/>
                    <a:pt x="3701" y="136"/>
                    <a:pt x="3689" y="134"/>
                  </a:cubicBezTo>
                  <a:cubicBezTo>
                    <a:pt x="3676" y="131"/>
                    <a:pt x="3663" y="129"/>
                    <a:pt x="3651" y="126"/>
                  </a:cubicBezTo>
                  <a:cubicBezTo>
                    <a:pt x="3626" y="122"/>
                    <a:pt x="3600" y="118"/>
                    <a:pt x="3575" y="114"/>
                  </a:cubicBezTo>
                  <a:cubicBezTo>
                    <a:pt x="3550" y="110"/>
                    <a:pt x="3524" y="107"/>
                    <a:pt x="3499" y="103"/>
                  </a:cubicBezTo>
                  <a:cubicBezTo>
                    <a:pt x="3448" y="97"/>
                    <a:pt x="3397" y="91"/>
                    <a:pt x="3347" y="86"/>
                  </a:cubicBezTo>
                  <a:cubicBezTo>
                    <a:pt x="3245" y="75"/>
                    <a:pt x="3143" y="65"/>
                    <a:pt x="3041" y="51"/>
                  </a:cubicBezTo>
                  <a:cubicBezTo>
                    <a:pt x="3003" y="46"/>
                    <a:pt x="3003" y="46"/>
                    <a:pt x="3003" y="46"/>
                  </a:cubicBezTo>
                  <a:cubicBezTo>
                    <a:pt x="2965" y="41"/>
                    <a:pt x="2965" y="41"/>
                    <a:pt x="2965" y="41"/>
                  </a:cubicBezTo>
                  <a:cubicBezTo>
                    <a:pt x="2940" y="37"/>
                    <a:pt x="2915" y="32"/>
                    <a:pt x="2889" y="29"/>
                  </a:cubicBezTo>
                  <a:cubicBezTo>
                    <a:pt x="2852" y="23"/>
                    <a:pt x="2852" y="23"/>
                    <a:pt x="2852" y="23"/>
                  </a:cubicBezTo>
                  <a:cubicBezTo>
                    <a:pt x="2813" y="18"/>
                    <a:pt x="2813" y="18"/>
                    <a:pt x="2813" y="18"/>
                  </a:cubicBezTo>
                  <a:cubicBezTo>
                    <a:pt x="2794" y="15"/>
                    <a:pt x="2794" y="15"/>
                    <a:pt x="2794" y="15"/>
                  </a:cubicBezTo>
                  <a:cubicBezTo>
                    <a:pt x="2775" y="13"/>
                    <a:pt x="2775" y="13"/>
                    <a:pt x="2775" y="13"/>
                  </a:cubicBezTo>
                  <a:cubicBezTo>
                    <a:pt x="2763" y="12"/>
                    <a:pt x="2750" y="11"/>
                    <a:pt x="2737" y="10"/>
                  </a:cubicBezTo>
                  <a:cubicBezTo>
                    <a:pt x="2686" y="6"/>
                    <a:pt x="2635" y="4"/>
                    <a:pt x="2584" y="4"/>
                  </a:cubicBezTo>
                  <a:cubicBezTo>
                    <a:pt x="2533" y="5"/>
                    <a:pt x="2482" y="7"/>
                    <a:pt x="2431" y="12"/>
                  </a:cubicBezTo>
                  <a:cubicBezTo>
                    <a:pt x="2380" y="17"/>
                    <a:pt x="2329" y="23"/>
                    <a:pt x="2279" y="32"/>
                  </a:cubicBezTo>
                  <a:cubicBezTo>
                    <a:pt x="2228" y="41"/>
                    <a:pt x="2178" y="51"/>
                    <a:pt x="2128" y="62"/>
                  </a:cubicBezTo>
                  <a:cubicBezTo>
                    <a:pt x="2110" y="67"/>
                    <a:pt x="2110" y="67"/>
                    <a:pt x="2110" y="67"/>
                  </a:cubicBezTo>
                  <a:cubicBezTo>
                    <a:pt x="2091" y="71"/>
                    <a:pt x="2091" y="71"/>
                    <a:pt x="2091" y="71"/>
                  </a:cubicBezTo>
                  <a:cubicBezTo>
                    <a:pt x="2054" y="80"/>
                    <a:pt x="2054" y="80"/>
                    <a:pt x="2054" y="80"/>
                  </a:cubicBezTo>
                  <a:cubicBezTo>
                    <a:pt x="2029" y="86"/>
                    <a:pt x="2004" y="92"/>
                    <a:pt x="1979" y="97"/>
                  </a:cubicBezTo>
                  <a:cubicBezTo>
                    <a:pt x="1929" y="108"/>
                    <a:pt x="1878" y="117"/>
                    <a:pt x="1828" y="125"/>
                  </a:cubicBezTo>
                  <a:cubicBezTo>
                    <a:pt x="1625" y="155"/>
                    <a:pt x="1420" y="168"/>
                    <a:pt x="1217" y="188"/>
                  </a:cubicBezTo>
                  <a:cubicBezTo>
                    <a:pt x="1191" y="191"/>
                    <a:pt x="1166" y="193"/>
                    <a:pt x="1140" y="197"/>
                  </a:cubicBezTo>
                  <a:cubicBezTo>
                    <a:pt x="1115" y="201"/>
                    <a:pt x="1090" y="206"/>
                    <a:pt x="1065" y="212"/>
                  </a:cubicBezTo>
                  <a:cubicBezTo>
                    <a:pt x="1016" y="225"/>
                    <a:pt x="967" y="240"/>
                    <a:pt x="918" y="254"/>
                  </a:cubicBezTo>
                  <a:cubicBezTo>
                    <a:pt x="905" y="258"/>
                    <a:pt x="893" y="261"/>
                    <a:pt x="881" y="264"/>
                  </a:cubicBezTo>
                  <a:cubicBezTo>
                    <a:pt x="868" y="267"/>
                    <a:pt x="856" y="270"/>
                    <a:pt x="843" y="273"/>
                  </a:cubicBezTo>
                  <a:cubicBezTo>
                    <a:pt x="818" y="279"/>
                    <a:pt x="793" y="282"/>
                    <a:pt x="767" y="285"/>
                  </a:cubicBezTo>
                  <a:cubicBezTo>
                    <a:pt x="742" y="288"/>
                    <a:pt x="716" y="289"/>
                    <a:pt x="691" y="291"/>
                  </a:cubicBezTo>
                  <a:cubicBezTo>
                    <a:pt x="665" y="293"/>
                    <a:pt x="640" y="294"/>
                    <a:pt x="614" y="296"/>
                  </a:cubicBezTo>
                  <a:cubicBezTo>
                    <a:pt x="410" y="307"/>
                    <a:pt x="205" y="312"/>
                    <a:pt x="0" y="317"/>
                  </a:cubicBezTo>
                  <a:cubicBezTo>
                    <a:pt x="205" y="312"/>
                    <a:pt x="409" y="305"/>
                    <a:pt x="614" y="294"/>
                  </a:cubicBezTo>
                  <a:cubicBezTo>
                    <a:pt x="691" y="289"/>
                    <a:pt x="691" y="289"/>
                    <a:pt x="691" y="289"/>
                  </a:cubicBezTo>
                  <a:cubicBezTo>
                    <a:pt x="716" y="287"/>
                    <a:pt x="742" y="286"/>
                    <a:pt x="767" y="283"/>
                  </a:cubicBezTo>
                  <a:cubicBezTo>
                    <a:pt x="792" y="280"/>
                    <a:pt x="818" y="276"/>
                    <a:pt x="843" y="271"/>
                  </a:cubicBezTo>
                  <a:cubicBezTo>
                    <a:pt x="855" y="268"/>
                    <a:pt x="868" y="265"/>
                    <a:pt x="880" y="262"/>
                  </a:cubicBezTo>
                  <a:cubicBezTo>
                    <a:pt x="892" y="259"/>
                    <a:pt x="905" y="255"/>
                    <a:pt x="917" y="252"/>
                  </a:cubicBezTo>
                  <a:cubicBezTo>
                    <a:pt x="966" y="238"/>
                    <a:pt x="1015" y="222"/>
                    <a:pt x="1065" y="210"/>
                  </a:cubicBezTo>
                  <a:cubicBezTo>
                    <a:pt x="1090" y="203"/>
                    <a:pt x="1115" y="198"/>
                    <a:pt x="1140" y="194"/>
                  </a:cubicBezTo>
                  <a:cubicBezTo>
                    <a:pt x="1165" y="190"/>
                    <a:pt x="1191" y="188"/>
                    <a:pt x="1216" y="185"/>
                  </a:cubicBezTo>
                  <a:cubicBezTo>
                    <a:pt x="1420" y="165"/>
                    <a:pt x="1625" y="152"/>
                    <a:pt x="1827" y="121"/>
                  </a:cubicBezTo>
                  <a:cubicBezTo>
                    <a:pt x="1878" y="113"/>
                    <a:pt x="1928" y="105"/>
                    <a:pt x="1978" y="94"/>
                  </a:cubicBezTo>
                  <a:cubicBezTo>
                    <a:pt x="2003" y="89"/>
                    <a:pt x="2028" y="82"/>
                    <a:pt x="2053" y="77"/>
                  </a:cubicBezTo>
                  <a:cubicBezTo>
                    <a:pt x="2090" y="67"/>
                    <a:pt x="2090" y="67"/>
                    <a:pt x="2090" y="67"/>
                  </a:cubicBezTo>
                  <a:cubicBezTo>
                    <a:pt x="2109" y="63"/>
                    <a:pt x="2109" y="63"/>
                    <a:pt x="2109" y="63"/>
                  </a:cubicBezTo>
                  <a:cubicBezTo>
                    <a:pt x="2127" y="59"/>
                    <a:pt x="2127" y="59"/>
                    <a:pt x="2127" y="59"/>
                  </a:cubicBezTo>
                  <a:cubicBezTo>
                    <a:pt x="2177" y="47"/>
                    <a:pt x="2228" y="37"/>
                    <a:pt x="2278" y="28"/>
                  </a:cubicBezTo>
                  <a:cubicBezTo>
                    <a:pt x="2329" y="19"/>
                    <a:pt x="2379" y="13"/>
                    <a:pt x="2430" y="8"/>
                  </a:cubicBezTo>
                  <a:cubicBezTo>
                    <a:pt x="2481" y="3"/>
                    <a:pt x="2533" y="1"/>
                    <a:pt x="2584" y="0"/>
                  </a:cubicBezTo>
                  <a:cubicBezTo>
                    <a:pt x="2635" y="0"/>
                    <a:pt x="2686" y="2"/>
                    <a:pt x="2737" y="6"/>
                  </a:cubicBezTo>
                  <a:cubicBezTo>
                    <a:pt x="2750" y="7"/>
                    <a:pt x="2763" y="8"/>
                    <a:pt x="2776" y="10"/>
                  </a:cubicBezTo>
                  <a:cubicBezTo>
                    <a:pt x="2795" y="11"/>
                    <a:pt x="2795" y="11"/>
                    <a:pt x="2795" y="11"/>
                  </a:cubicBezTo>
                  <a:cubicBezTo>
                    <a:pt x="2814" y="14"/>
                    <a:pt x="2814" y="14"/>
                    <a:pt x="2814" y="14"/>
                  </a:cubicBezTo>
                  <a:cubicBezTo>
                    <a:pt x="2852" y="19"/>
                    <a:pt x="2852" y="19"/>
                    <a:pt x="2852" y="19"/>
                  </a:cubicBezTo>
                  <a:cubicBezTo>
                    <a:pt x="2890" y="25"/>
                    <a:pt x="2890" y="25"/>
                    <a:pt x="2890" y="25"/>
                  </a:cubicBezTo>
                  <a:cubicBezTo>
                    <a:pt x="2915" y="29"/>
                    <a:pt x="2940" y="34"/>
                    <a:pt x="2966" y="37"/>
                  </a:cubicBezTo>
                  <a:cubicBezTo>
                    <a:pt x="3004" y="43"/>
                    <a:pt x="3004" y="43"/>
                    <a:pt x="3004" y="43"/>
                  </a:cubicBezTo>
                  <a:cubicBezTo>
                    <a:pt x="3042" y="48"/>
                    <a:pt x="3042" y="48"/>
                    <a:pt x="3042" y="48"/>
                  </a:cubicBezTo>
                  <a:cubicBezTo>
                    <a:pt x="3143" y="62"/>
                    <a:pt x="3245" y="72"/>
                    <a:pt x="3347" y="83"/>
                  </a:cubicBezTo>
                  <a:cubicBezTo>
                    <a:pt x="3398" y="88"/>
                    <a:pt x="3449" y="94"/>
                    <a:pt x="3499" y="101"/>
                  </a:cubicBezTo>
                  <a:cubicBezTo>
                    <a:pt x="3525" y="104"/>
                    <a:pt x="3550" y="108"/>
                    <a:pt x="3576" y="111"/>
                  </a:cubicBezTo>
                  <a:cubicBezTo>
                    <a:pt x="3601" y="115"/>
                    <a:pt x="3626" y="119"/>
                    <a:pt x="3651" y="124"/>
                  </a:cubicBezTo>
                  <a:cubicBezTo>
                    <a:pt x="3664" y="126"/>
                    <a:pt x="3677" y="128"/>
                    <a:pt x="3689" y="131"/>
                  </a:cubicBezTo>
                  <a:cubicBezTo>
                    <a:pt x="3702" y="134"/>
                    <a:pt x="3714" y="136"/>
                    <a:pt x="3727" y="139"/>
                  </a:cubicBezTo>
                  <a:cubicBezTo>
                    <a:pt x="3745" y="143"/>
                    <a:pt x="3745" y="143"/>
                    <a:pt x="3745" y="143"/>
                  </a:cubicBezTo>
                  <a:cubicBezTo>
                    <a:pt x="3752" y="145"/>
                    <a:pt x="3758" y="147"/>
                    <a:pt x="3764" y="149"/>
                  </a:cubicBezTo>
                  <a:cubicBezTo>
                    <a:pt x="3776" y="152"/>
                    <a:pt x="3788" y="156"/>
                    <a:pt x="3800" y="161"/>
                  </a:cubicBezTo>
                  <a:cubicBezTo>
                    <a:pt x="3849" y="178"/>
                    <a:pt x="3895" y="199"/>
                    <a:pt x="3942" y="220"/>
                  </a:cubicBezTo>
                  <a:cubicBezTo>
                    <a:pt x="3965" y="230"/>
                    <a:pt x="3989" y="240"/>
                    <a:pt x="4013" y="250"/>
                  </a:cubicBezTo>
                  <a:cubicBezTo>
                    <a:pt x="4025" y="254"/>
                    <a:pt x="4037" y="259"/>
                    <a:pt x="4049" y="263"/>
                  </a:cubicBezTo>
                  <a:cubicBezTo>
                    <a:pt x="4067" y="269"/>
                    <a:pt x="4067" y="269"/>
                    <a:pt x="4067" y="269"/>
                  </a:cubicBezTo>
                  <a:cubicBezTo>
                    <a:pt x="4086" y="274"/>
                    <a:pt x="4086" y="274"/>
                    <a:pt x="4086" y="274"/>
                  </a:cubicBezTo>
                  <a:cubicBezTo>
                    <a:pt x="4095" y="277"/>
                    <a:pt x="4095" y="277"/>
                    <a:pt x="4095" y="277"/>
                  </a:cubicBezTo>
                  <a:cubicBezTo>
                    <a:pt x="4104" y="279"/>
                    <a:pt x="4104" y="279"/>
                    <a:pt x="4104" y="279"/>
                  </a:cubicBezTo>
                  <a:cubicBezTo>
                    <a:pt x="4123" y="283"/>
                    <a:pt x="4123" y="283"/>
                    <a:pt x="4123" y="283"/>
                  </a:cubicBezTo>
                  <a:cubicBezTo>
                    <a:pt x="4141" y="287"/>
                    <a:pt x="4141" y="287"/>
                    <a:pt x="4141" y="287"/>
                  </a:cubicBezTo>
                  <a:cubicBezTo>
                    <a:pt x="4148" y="288"/>
                    <a:pt x="4154" y="289"/>
                    <a:pt x="4160" y="290"/>
                  </a:cubicBezTo>
                  <a:cubicBezTo>
                    <a:pt x="4198" y="296"/>
                    <a:pt x="4198" y="296"/>
                    <a:pt x="4198" y="296"/>
                  </a:cubicBezTo>
                  <a:cubicBezTo>
                    <a:pt x="4236" y="301"/>
                    <a:pt x="4236" y="301"/>
                    <a:pt x="4236" y="301"/>
                  </a:cubicBezTo>
                  <a:cubicBezTo>
                    <a:pt x="4439" y="328"/>
                    <a:pt x="4644" y="337"/>
                    <a:pt x="4849" y="3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6" name="Freeform 60">
              <a:extLst>
                <a:ext uri="{FF2B5EF4-FFF2-40B4-BE49-F238E27FC236}">
                  <a16:creationId xmlns:a16="http://schemas.microsoft.com/office/drawing/2014/main" id="{EE37A51E-842F-4F1A-91B1-6C16C0806E5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4225" y="3922713"/>
              <a:ext cx="12112625" cy="804863"/>
            </a:xfrm>
            <a:custGeom>
              <a:avLst/>
              <a:gdLst>
                <a:gd name="T0" fmla="*/ 4542 w 4849"/>
                <a:gd name="T1" fmla="*/ 316 h 322"/>
                <a:gd name="T2" fmla="*/ 4197 w 4849"/>
                <a:gd name="T3" fmla="*/ 293 h 322"/>
                <a:gd name="T4" fmla="*/ 4140 w 4849"/>
                <a:gd name="T5" fmla="*/ 287 h 322"/>
                <a:gd name="T6" fmla="*/ 4102 w 4849"/>
                <a:gd name="T7" fmla="*/ 282 h 322"/>
                <a:gd name="T8" fmla="*/ 3936 w 4849"/>
                <a:gd name="T9" fmla="*/ 236 h 322"/>
                <a:gd name="T10" fmla="*/ 3754 w 4849"/>
                <a:gd name="T11" fmla="*/ 174 h 322"/>
                <a:gd name="T12" fmla="*/ 3726 w 4849"/>
                <a:gd name="T13" fmla="*/ 168 h 322"/>
                <a:gd name="T14" fmla="*/ 3698 w 4849"/>
                <a:gd name="T15" fmla="*/ 163 h 322"/>
                <a:gd name="T16" fmla="*/ 3641 w 4849"/>
                <a:gd name="T17" fmla="*/ 154 h 322"/>
                <a:gd name="T18" fmla="*/ 3031 w 4849"/>
                <a:gd name="T19" fmla="*/ 84 h 322"/>
                <a:gd name="T20" fmla="*/ 2918 w 4849"/>
                <a:gd name="T21" fmla="*/ 66 h 322"/>
                <a:gd name="T22" fmla="*/ 2805 w 4849"/>
                <a:gd name="T23" fmla="*/ 43 h 322"/>
                <a:gd name="T24" fmla="*/ 2729 w 4849"/>
                <a:gd name="T25" fmla="*/ 30 h 322"/>
                <a:gd name="T26" fmla="*/ 2654 w 4849"/>
                <a:gd name="T27" fmla="*/ 19 h 322"/>
                <a:gd name="T28" fmla="*/ 2615 w 4849"/>
                <a:gd name="T29" fmla="*/ 15 h 322"/>
                <a:gd name="T30" fmla="*/ 2424 w 4849"/>
                <a:gd name="T31" fmla="*/ 4 h 322"/>
                <a:gd name="T32" fmla="*/ 2233 w 4849"/>
                <a:gd name="T33" fmla="*/ 15 h 322"/>
                <a:gd name="T34" fmla="*/ 2195 w 4849"/>
                <a:gd name="T35" fmla="*/ 19 h 322"/>
                <a:gd name="T36" fmla="*/ 2119 w 4849"/>
                <a:gd name="T37" fmla="*/ 30 h 322"/>
                <a:gd name="T38" fmla="*/ 2043 w 4849"/>
                <a:gd name="T39" fmla="*/ 43 h 322"/>
                <a:gd name="T40" fmla="*/ 1931 w 4849"/>
                <a:gd name="T41" fmla="*/ 66 h 322"/>
                <a:gd name="T42" fmla="*/ 1817 w 4849"/>
                <a:gd name="T43" fmla="*/ 84 h 322"/>
                <a:gd name="T44" fmla="*/ 1207 w 4849"/>
                <a:gd name="T45" fmla="*/ 154 h 322"/>
                <a:gd name="T46" fmla="*/ 1150 w 4849"/>
                <a:gd name="T47" fmla="*/ 163 h 322"/>
                <a:gd name="T48" fmla="*/ 1122 w 4849"/>
                <a:gd name="T49" fmla="*/ 168 h 322"/>
                <a:gd name="T50" fmla="*/ 1094 w 4849"/>
                <a:gd name="T51" fmla="*/ 174 h 322"/>
                <a:gd name="T52" fmla="*/ 913 w 4849"/>
                <a:gd name="T53" fmla="*/ 236 h 322"/>
                <a:gd name="T54" fmla="*/ 746 w 4849"/>
                <a:gd name="T55" fmla="*/ 282 h 322"/>
                <a:gd name="T56" fmla="*/ 708 w 4849"/>
                <a:gd name="T57" fmla="*/ 287 h 322"/>
                <a:gd name="T58" fmla="*/ 651 w 4849"/>
                <a:gd name="T59" fmla="*/ 293 h 322"/>
                <a:gd name="T60" fmla="*/ 306 w 4849"/>
                <a:gd name="T61" fmla="*/ 316 h 322"/>
                <a:gd name="T62" fmla="*/ 306 w 4849"/>
                <a:gd name="T63" fmla="*/ 315 h 322"/>
                <a:gd name="T64" fmla="*/ 689 w 4849"/>
                <a:gd name="T65" fmla="*/ 287 h 322"/>
                <a:gd name="T66" fmla="*/ 727 w 4849"/>
                <a:gd name="T67" fmla="*/ 283 h 322"/>
                <a:gd name="T68" fmla="*/ 765 w 4849"/>
                <a:gd name="T69" fmla="*/ 277 h 322"/>
                <a:gd name="T70" fmla="*/ 1056 w 4849"/>
                <a:gd name="T71" fmla="*/ 182 h 322"/>
                <a:gd name="T72" fmla="*/ 1112 w 4849"/>
                <a:gd name="T73" fmla="*/ 168 h 322"/>
                <a:gd name="T74" fmla="*/ 1131 w 4849"/>
                <a:gd name="T75" fmla="*/ 164 h 322"/>
                <a:gd name="T76" fmla="*/ 1169 w 4849"/>
                <a:gd name="T77" fmla="*/ 157 h 322"/>
                <a:gd name="T78" fmla="*/ 1512 w 4849"/>
                <a:gd name="T79" fmla="*/ 117 h 322"/>
                <a:gd name="T80" fmla="*/ 1892 w 4849"/>
                <a:gd name="T81" fmla="*/ 69 h 322"/>
                <a:gd name="T82" fmla="*/ 1968 w 4849"/>
                <a:gd name="T83" fmla="*/ 55 h 322"/>
                <a:gd name="T84" fmla="*/ 2081 w 4849"/>
                <a:gd name="T85" fmla="*/ 33 h 322"/>
                <a:gd name="T86" fmla="*/ 2156 w 4849"/>
                <a:gd name="T87" fmla="*/ 20 h 322"/>
                <a:gd name="T88" fmla="*/ 2213 w 4849"/>
                <a:gd name="T89" fmla="*/ 13 h 322"/>
                <a:gd name="T90" fmla="*/ 2271 w 4849"/>
                <a:gd name="T91" fmla="*/ 7 h 322"/>
                <a:gd name="T92" fmla="*/ 2578 w 4849"/>
                <a:gd name="T93" fmla="*/ 7 h 322"/>
                <a:gd name="T94" fmla="*/ 2635 w 4849"/>
                <a:gd name="T95" fmla="*/ 13 h 322"/>
                <a:gd name="T96" fmla="*/ 2692 w 4849"/>
                <a:gd name="T97" fmla="*/ 20 h 322"/>
                <a:gd name="T98" fmla="*/ 2768 w 4849"/>
                <a:gd name="T99" fmla="*/ 33 h 322"/>
                <a:gd name="T100" fmla="*/ 2881 w 4849"/>
                <a:gd name="T101" fmla="*/ 55 h 322"/>
                <a:gd name="T102" fmla="*/ 2956 w 4849"/>
                <a:gd name="T103" fmla="*/ 69 h 322"/>
                <a:gd name="T104" fmla="*/ 3337 w 4849"/>
                <a:gd name="T105" fmla="*/ 117 h 322"/>
                <a:gd name="T106" fmla="*/ 3680 w 4849"/>
                <a:gd name="T107" fmla="*/ 157 h 322"/>
                <a:gd name="T108" fmla="*/ 3717 w 4849"/>
                <a:gd name="T109" fmla="*/ 164 h 322"/>
                <a:gd name="T110" fmla="*/ 3736 w 4849"/>
                <a:gd name="T111" fmla="*/ 168 h 322"/>
                <a:gd name="T112" fmla="*/ 3792 w 4849"/>
                <a:gd name="T113" fmla="*/ 182 h 322"/>
                <a:gd name="T114" fmla="*/ 4084 w 4849"/>
                <a:gd name="T115" fmla="*/ 277 h 322"/>
                <a:gd name="T116" fmla="*/ 4121 w 4849"/>
                <a:gd name="T117" fmla="*/ 283 h 322"/>
                <a:gd name="T118" fmla="*/ 4159 w 4849"/>
                <a:gd name="T119" fmla="*/ 287 h 322"/>
                <a:gd name="T120" fmla="*/ 4542 w 4849"/>
                <a:gd name="T121" fmla="*/ 315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849" h="322">
                  <a:moveTo>
                    <a:pt x="4849" y="322"/>
                  </a:moveTo>
                  <a:cubicBezTo>
                    <a:pt x="4746" y="322"/>
                    <a:pt x="4644" y="320"/>
                    <a:pt x="4542" y="316"/>
                  </a:cubicBezTo>
                  <a:cubicBezTo>
                    <a:pt x="4440" y="312"/>
                    <a:pt x="4337" y="306"/>
                    <a:pt x="4236" y="297"/>
                  </a:cubicBezTo>
                  <a:cubicBezTo>
                    <a:pt x="4223" y="296"/>
                    <a:pt x="4210" y="295"/>
                    <a:pt x="4197" y="293"/>
                  </a:cubicBezTo>
                  <a:cubicBezTo>
                    <a:pt x="4185" y="292"/>
                    <a:pt x="4172" y="291"/>
                    <a:pt x="4159" y="289"/>
                  </a:cubicBezTo>
                  <a:cubicBezTo>
                    <a:pt x="4140" y="287"/>
                    <a:pt x="4140" y="287"/>
                    <a:pt x="4140" y="287"/>
                  </a:cubicBezTo>
                  <a:cubicBezTo>
                    <a:pt x="4134" y="287"/>
                    <a:pt x="4127" y="286"/>
                    <a:pt x="4121" y="285"/>
                  </a:cubicBezTo>
                  <a:cubicBezTo>
                    <a:pt x="4102" y="282"/>
                    <a:pt x="4102" y="282"/>
                    <a:pt x="4102" y="282"/>
                  </a:cubicBezTo>
                  <a:cubicBezTo>
                    <a:pt x="4096" y="281"/>
                    <a:pt x="4089" y="280"/>
                    <a:pt x="4083" y="279"/>
                  </a:cubicBezTo>
                  <a:cubicBezTo>
                    <a:pt x="4033" y="269"/>
                    <a:pt x="3984" y="253"/>
                    <a:pt x="3936" y="236"/>
                  </a:cubicBezTo>
                  <a:cubicBezTo>
                    <a:pt x="3888" y="218"/>
                    <a:pt x="3840" y="200"/>
                    <a:pt x="3791" y="185"/>
                  </a:cubicBezTo>
                  <a:cubicBezTo>
                    <a:pt x="3779" y="181"/>
                    <a:pt x="3767" y="178"/>
                    <a:pt x="3754" y="174"/>
                  </a:cubicBezTo>
                  <a:cubicBezTo>
                    <a:pt x="3736" y="170"/>
                    <a:pt x="3736" y="170"/>
                    <a:pt x="3736" y="170"/>
                  </a:cubicBezTo>
                  <a:cubicBezTo>
                    <a:pt x="3733" y="169"/>
                    <a:pt x="3729" y="169"/>
                    <a:pt x="3726" y="168"/>
                  </a:cubicBezTo>
                  <a:cubicBezTo>
                    <a:pt x="3717" y="166"/>
                    <a:pt x="3717" y="166"/>
                    <a:pt x="3717" y="166"/>
                  </a:cubicBezTo>
                  <a:cubicBezTo>
                    <a:pt x="3711" y="165"/>
                    <a:pt x="3704" y="164"/>
                    <a:pt x="3698" y="163"/>
                  </a:cubicBezTo>
                  <a:cubicBezTo>
                    <a:pt x="3679" y="160"/>
                    <a:pt x="3679" y="160"/>
                    <a:pt x="3679" y="160"/>
                  </a:cubicBezTo>
                  <a:cubicBezTo>
                    <a:pt x="3666" y="158"/>
                    <a:pt x="3654" y="156"/>
                    <a:pt x="3641" y="154"/>
                  </a:cubicBezTo>
                  <a:cubicBezTo>
                    <a:pt x="3540" y="140"/>
                    <a:pt x="3438" y="130"/>
                    <a:pt x="3336" y="120"/>
                  </a:cubicBezTo>
                  <a:cubicBezTo>
                    <a:pt x="3235" y="109"/>
                    <a:pt x="3133" y="99"/>
                    <a:pt x="3031" y="84"/>
                  </a:cubicBezTo>
                  <a:cubicBezTo>
                    <a:pt x="3006" y="80"/>
                    <a:pt x="2981" y="76"/>
                    <a:pt x="2956" y="72"/>
                  </a:cubicBezTo>
                  <a:cubicBezTo>
                    <a:pt x="2918" y="66"/>
                    <a:pt x="2918" y="66"/>
                    <a:pt x="2918" y="66"/>
                  </a:cubicBezTo>
                  <a:cubicBezTo>
                    <a:pt x="2905" y="63"/>
                    <a:pt x="2893" y="61"/>
                    <a:pt x="2880" y="58"/>
                  </a:cubicBezTo>
                  <a:cubicBezTo>
                    <a:pt x="2805" y="43"/>
                    <a:pt x="2805" y="43"/>
                    <a:pt x="2805" y="43"/>
                  </a:cubicBezTo>
                  <a:cubicBezTo>
                    <a:pt x="2792" y="40"/>
                    <a:pt x="2780" y="39"/>
                    <a:pt x="2767" y="36"/>
                  </a:cubicBezTo>
                  <a:cubicBezTo>
                    <a:pt x="2755" y="34"/>
                    <a:pt x="2742" y="32"/>
                    <a:pt x="2729" y="30"/>
                  </a:cubicBezTo>
                  <a:cubicBezTo>
                    <a:pt x="2692" y="24"/>
                    <a:pt x="2692" y="24"/>
                    <a:pt x="2692" y="24"/>
                  </a:cubicBezTo>
                  <a:cubicBezTo>
                    <a:pt x="2679" y="22"/>
                    <a:pt x="2666" y="21"/>
                    <a:pt x="2654" y="19"/>
                  </a:cubicBezTo>
                  <a:cubicBezTo>
                    <a:pt x="2634" y="17"/>
                    <a:pt x="2634" y="17"/>
                    <a:pt x="2634" y="17"/>
                  </a:cubicBezTo>
                  <a:cubicBezTo>
                    <a:pt x="2615" y="15"/>
                    <a:pt x="2615" y="15"/>
                    <a:pt x="2615" y="15"/>
                  </a:cubicBezTo>
                  <a:cubicBezTo>
                    <a:pt x="2603" y="13"/>
                    <a:pt x="2590" y="12"/>
                    <a:pt x="2577" y="11"/>
                  </a:cubicBezTo>
                  <a:cubicBezTo>
                    <a:pt x="2526" y="7"/>
                    <a:pt x="2475" y="5"/>
                    <a:pt x="2424" y="4"/>
                  </a:cubicBezTo>
                  <a:cubicBezTo>
                    <a:pt x="2373" y="5"/>
                    <a:pt x="2322" y="7"/>
                    <a:pt x="2271" y="11"/>
                  </a:cubicBezTo>
                  <a:cubicBezTo>
                    <a:pt x="2258" y="12"/>
                    <a:pt x="2246" y="13"/>
                    <a:pt x="2233" y="15"/>
                  </a:cubicBezTo>
                  <a:cubicBezTo>
                    <a:pt x="2214" y="17"/>
                    <a:pt x="2214" y="17"/>
                    <a:pt x="2214" y="17"/>
                  </a:cubicBezTo>
                  <a:cubicBezTo>
                    <a:pt x="2195" y="19"/>
                    <a:pt x="2195" y="19"/>
                    <a:pt x="2195" y="19"/>
                  </a:cubicBezTo>
                  <a:cubicBezTo>
                    <a:pt x="2182" y="21"/>
                    <a:pt x="2169" y="22"/>
                    <a:pt x="2157" y="24"/>
                  </a:cubicBezTo>
                  <a:cubicBezTo>
                    <a:pt x="2119" y="30"/>
                    <a:pt x="2119" y="30"/>
                    <a:pt x="2119" y="30"/>
                  </a:cubicBezTo>
                  <a:cubicBezTo>
                    <a:pt x="2106" y="32"/>
                    <a:pt x="2094" y="34"/>
                    <a:pt x="2081" y="36"/>
                  </a:cubicBezTo>
                  <a:cubicBezTo>
                    <a:pt x="2069" y="39"/>
                    <a:pt x="2056" y="40"/>
                    <a:pt x="2043" y="43"/>
                  </a:cubicBezTo>
                  <a:cubicBezTo>
                    <a:pt x="1968" y="58"/>
                    <a:pt x="1968" y="58"/>
                    <a:pt x="1968" y="58"/>
                  </a:cubicBezTo>
                  <a:cubicBezTo>
                    <a:pt x="1956" y="61"/>
                    <a:pt x="1943" y="63"/>
                    <a:pt x="1931" y="66"/>
                  </a:cubicBezTo>
                  <a:cubicBezTo>
                    <a:pt x="1893" y="72"/>
                    <a:pt x="1893" y="72"/>
                    <a:pt x="1893" y="72"/>
                  </a:cubicBezTo>
                  <a:cubicBezTo>
                    <a:pt x="1868" y="76"/>
                    <a:pt x="1842" y="80"/>
                    <a:pt x="1817" y="84"/>
                  </a:cubicBezTo>
                  <a:cubicBezTo>
                    <a:pt x="1716" y="99"/>
                    <a:pt x="1614" y="109"/>
                    <a:pt x="1512" y="120"/>
                  </a:cubicBezTo>
                  <a:cubicBezTo>
                    <a:pt x="1410" y="130"/>
                    <a:pt x="1308" y="140"/>
                    <a:pt x="1207" y="154"/>
                  </a:cubicBezTo>
                  <a:cubicBezTo>
                    <a:pt x="1195" y="156"/>
                    <a:pt x="1182" y="158"/>
                    <a:pt x="1169" y="160"/>
                  </a:cubicBezTo>
                  <a:cubicBezTo>
                    <a:pt x="1150" y="163"/>
                    <a:pt x="1150" y="163"/>
                    <a:pt x="1150" y="163"/>
                  </a:cubicBezTo>
                  <a:cubicBezTo>
                    <a:pt x="1144" y="164"/>
                    <a:pt x="1138" y="165"/>
                    <a:pt x="1131" y="166"/>
                  </a:cubicBezTo>
                  <a:cubicBezTo>
                    <a:pt x="1122" y="168"/>
                    <a:pt x="1122" y="168"/>
                    <a:pt x="1122" y="168"/>
                  </a:cubicBezTo>
                  <a:cubicBezTo>
                    <a:pt x="1119" y="169"/>
                    <a:pt x="1116" y="169"/>
                    <a:pt x="1113" y="170"/>
                  </a:cubicBezTo>
                  <a:cubicBezTo>
                    <a:pt x="1094" y="174"/>
                    <a:pt x="1094" y="174"/>
                    <a:pt x="1094" y="174"/>
                  </a:cubicBezTo>
                  <a:cubicBezTo>
                    <a:pt x="1082" y="178"/>
                    <a:pt x="1069" y="181"/>
                    <a:pt x="1057" y="185"/>
                  </a:cubicBezTo>
                  <a:cubicBezTo>
                    <a:pt x="1008" y="200"/>
                    <a:pt x="961" y="218"/>
                    <a:pt x="913" y="236"/>
                  </a:cubicBezTo>
                  <a:cubicBezTo>
                    <a:pt x="864" y="253"/>
                    <a:pt x="816" y="269"/>
                    <a:pt x="765" y="279"/>
                  </a:cubicBezTo>
                  <a:cubicBezTo>
                    <a:pt x="759" y="280"/>
                    <a:pt x="753" y="281"/>
                    <a:pt x="746" y="282"/>
                  </a:cubicBezTo>
                  <a:cubicBezTo>
                    <a:pt x="727" y="285"/>
                    <a:pt x="727" y="285"/>
                    <a:pt x="727" y="285"/>
                  </a:cubicBezTo>
                  <a:cubicBezTo>
                    <a:pt x="721" y="286"/>
                    <a:pt x="715" y="287"/>
                    <a:pt x="708" y="287"/>
                  </a:cubicBezTo>
                  <a:cubicBezTo>
                    <a:pt x="689" y="289"/>
                    <a:pt x="689" y="289"/>
                    <a:pt x="689" y="289"/>
                  </a:cubicBezTo>
                  <a:cubicBezTo>
                    <a:pt x="676" y="291"/>
                    <a:pt x="664" y="292"/>
                    <a:pt x="651" y="293"/>
                  </a:cubicBezTo>
                  <a:cubicBezTo>
                    <a:pt x="638" y="295"/>
                    <a:pt x="626" y="296"/>
                    <a:pt x="613" y="297"/>
                  </a:cubicBezTo>
                  <a:cubicBezTo>
                    <a:pt x="511" y="306"/>
                    <a:pt x="409" y="312"/>
                    <a:pt x="306" y="316"/>
                  </a:cubicBezTo>
                  <a:cubicBezTo>
                    <a:pt x="204" y="320"/>
                    <a:pt x="102" y="322"/>
                    <a:pt x="0" y="322"/>
                  </a:cubicBezTo>
                  <a:cubicBezTo>
                    <a:pt x="102" y="322"/>
                    <a:pt x="204" y="319"/>
                    <a:pt x="306" y="315"/>
                  </a:cubicBezTo>
                  <a:cubicBezTo>
                    <a:pt x="409" y="311"/>
                    <a:pt x="511" y="304"/>
                    <a:pt x="613" y="295"/>
                  </a:cubicBezTo>
                  <a:cubicBezTo>
                    <a:pt x="638" y="293"/>
                    <a:pt x="664" y="290"/>
                    <a:pt x="689" y="287"/>
                  </a:cubicBezTo>
                  <a:cubicBezTo>
                    <a:pt x="708" y="285"/>
                    <a:pt x="708" y="285"/>
                    <a:pt x="708" y="285"/>
                  </a:cubicBezTo>
                  <a:cubicBezTo>
                    <a:pt x="714" y="285"/>
                    <a:pt x="721" y="284"/>
                    <a:pt x="727" y="283"/>
                  </a:cubicBezTo>
                  <a:cubicBezTo>
                    <a:pt x="746" y="280"/>
                    <a:pt x="746" y="280"/>
                    <a:pt x="746" y="280"/>
                  </a:cubicBezTo>
                  <a:cubicBezTo>
                    <a:pt x="752" y="279"/>
                    <a:pt x="759" y="278"/>
                    <a:pt x="765" y="277"/>
                  </a:cubicBezTo>
                  <a:cubicBezTo>
                    <a:pt x="815" y="267"/>
                    <a:pt x="864" y="251"/>
                    <a:pt x="912" y="234"/>
                  </a:cubicBezTo>
                  <a:cubicBezTo>
                    <a:pt x="960" y="216"/>
                    <a:pt x="1007" y="197"/>
                    <a:pt x="1056" y="182"/>
                  </a:cubicBezTo>
                  <a:cubicBezTo>
                    <a:pt x="1069" y="179"/>
                    <a:pt x="1081" y="175"/>
                    <a:pt x="1093" y="172"/>
                  </a:cubicBezTo>
                  <a:cubicBezTo>
                    <a:pt x="1112" y="168"/>
                    <a:pt x="1112" y="168"/>
                    <a:pt x="1112" y="168"/>
                  </a:cubicBezTo>
                  <a:cubicBezTo>
                    <a:pt x="1115" y="167"/>
                    <a:pt x="1118" y="166"/>
                    <a:pt x="1122" y="165"/>
                  </a:cubicBezTo>
                  <a:cubicBezTo>
                    <a:pt x="1131" y="164"/>
                    <a:pt x="1131" y="164"/>
                    <a:pt x="1131" y="164"/>
                  </a:cubicBezTo>
                  <a:cubicBezTo>
                    <a:pt x="1137" y="163"/>
                    <a:pt x="1144" y="161"/>
                    <a:pt x="1150" y="160"/>
                  </a:cubicBezTo>
                  <a:cubicBezTo>
                    <a:pt x="1169" y="157"/>
                    <a:pt x="1169" y="157"/>
                    <a:pt x="1169" y="157"/>
                  </a:cubicBezTo>
                  <a:cubicBezTo>
                    <a:pt x="1181" y="155"/>
                    <a:pt x="1194" y="153"/>
                    <a:pt x="1207" y="152"/>
                  </a:cubicBezTo>
                  <a:cubicBezTo>
                    <a:pt x="1308" y="137"/>
                    <a:pt x="1410" y="127"/>
                    <a:pt x="1512" y="117"/>
                  </a:cubicBezTo>
                  <a:cubicBezTo>
                    <a:pt x="1613" y="106"/>
                    <a:pt x="1715" y="95"/>
                    <a:pt x="1816" y="81"/>
                  </a:cubicBezTo>
                  <a:cubicBezTo>
                    <a:pt x="1842" y="77"/>
                    <a:pt x="1867" y="73"/>
                    <a:pt x="1892" y="69"/>
                  </a:cubicBezTo>
                  <a:cubicBezTo>
                    <a:pt x="1930" y="62"/>
                    <a:pt x="1930" y="62"/>
                    <a:pt x="1930" y="62"/>
                  </a:cubicBezTo>
                  <a:cubicBezTo>
                    <a:pt x="1943" y="60"/>
                    <a:pt x="1955" y="57"/>
                    <a:pt x="1968" y="55"/>
                  </a:cubicBezTo>
                  <a:cubicBezTo>
                    <a:pt x="2043" y="40"/>
                    <a:pt x="2043" y="40"/>
                    <a:pt x="2043" y="40"/>
                  </a:cubicBezTo>
                  <a:cubicBezTo>
                    <a:pt x="2055" y="37"/>
                    <a:pt x="2068" y="35"/>
                    <a:pt x="2081" y="33"/>
                  </a:cubicBezTo>
                  <a:cubicBezTo>
                    <a:pt x="2093" y="30"/>
                    <a:pt x="2106" y="28"/>
                    <a:pt x="2118" y="26"/>
                  </a:cubicBezTo>
                  <a:cubicBezTo>
                    <a:pt x="2156" y="20"/>
                    <a:pt x="2156" y="20"/>
                    <a:pt x="2156" y="20"/>
                  </a:cubicBezTo>
                  <a:cubicBezTo>
                    <a:pt x="2169" y="18"/>
                    <a:pt x="2182" y="17"/>
                    <a:pt x="2194" y="15"/>
                  </a:cubicBezTo>
                  <a:cubicBezTo>
                    <a:pt x="2213" y="13"/>
                    <a:pt x="2213" y="13"/>
                    <a:pt x="2213" y="13"/>
                  </a:cubicBezTo>
                  <a:cubicBezTo>
                    <a:pt x="2233" y="11"/>
                    <a:pt x="2233" y="11"/>
                    <a:pt x="2233" y="11"/>
                  </a:cubicBezTo>
                  <a:cubicBezTo>
                    <a:pt x="2245" y="10"/>
                    <a:pt x="2258" y="8"/>
                    <a:pt x="2271" y="7"/>
                  </a:cubicBezTo>
                  <a:cubicBezTo>
                    <a:pt x="2322" y="3"/>
                    <a:pt x="2373" y="1"/>
                    <a:pt x="2424" y="0"/>
                  </a:cubicBezTo>
                  <a:cubicBezTo>
                    <a:pt x="2475" y="1"/>
                    <a:pt x="2527" y="3"/>
                    <a:pt x="2578" y="7"/>
                  </a:cubicBezTo>
                  <a:cubicBezTo>
                    <a:pt x="2590" y="8"/>
                    <a:pt x="2603" y="10"/>
                    <a:pt x="2616" y="11"/>
                  </a:cubicBezTo>
                  <a:cubicBezTo>
                    <a:pt x="2635" y="13"/>
                    <a:pt x="2635" y="13"/>
                    <a:pt x="2635" y="13"/>
                  </a:cubicBezTo>
                  <a:cubicBezTo>
                    <a:pt x="2654" y="15"/>
                    <a:pt x="2654" y="15"/>
                    <a:pt x="2654" y="15"/>
                  </a:cubicBezTo>
                  <a:cubicBezTo>
                    <a:pt x="2667" y="17"/>
                    <a:pt x="2679" y="18"/>
                    <a:pt x="2692" y="20"/>
                  </a:cubicBezTo>
                  <a:cubicBezTo>
                    <a:pt x="2730" y="26"/>
                    <a:pt x="2730" y="26"/>
                    <a:pt x="2730" y="26"/>
                  </a:cubicBezTo>
                  <a:cubicBezTo>
                    <a:pt x="2743" y="28"/>
                    <a:pt x="2755" y="30"/>
                    <a:pt x="2768" y="33"/>
                  </a:cubicBezTo>
                  <a:cubicBezTo>
                    <a:pt x="2780" y="35"/>
                    <a:pt x="2793" y="37"/>
                    <a:pt x="2806" y="40"/>
                  </a:cubicBezTo>
                  <a:cubicBezTo>
                    <a:pt x="2881" y="55"/>
                    <a:pt x="2881" y="55"/>
                    <a:pt x="2881" y="55"/>
                  </a:cubicBezTo>
                  <a:cubicBezTo>
                    <a:pt x="2893" y="57"/>
                    <a:pt x="2906" y="60"/>
                    <a:pt x="2918" y="62"/>
                  </a:cubicBezTo>
                  <a:cubicBezTo>
                    <a:pt x="2956" y="69"/>
                    <a:pt x="2956" y="69"/>
                    <a:pt x="2956" y="69"/>
                  </a:cubicBezTo>
                  <a:cubicBezTo>
                    <a:pt x="2981" y="73"/>
                    <a:pt x="3007" y="77"/>
                    <a:pt x="3032" y="81"/>
                  </a:cubicBezTo>
                  <a:cubicBezTo>
                    <a:pt x="3133" y="95"/>
                    <a:pt x="3235" y="106"/>
                    <a:pt x="3337" y="117"/>
                  </a:cubicBezTo>
                  <a:cubicBezTo>
                    <a:pt x="3438" y="127"/>
                    <a:pt x="3540" y="137"/>
                    <a:pt x="3642" y="152"/>
                  </a:cubicBezTo>
                  <a:cubicBezTo>
                    <a:pt x="3654" y="153"/>
                    <a:pt x="3667" y="155"/>
                    <a:pt x="3680" y="157"/>
                  </a:cubicBezTo>
                  <a:cubicBezTo>
                    <a:pt x="3698" y="160"/>
                    <a:pt x="3698" y="160"/>
                    <a:pt x="3698" y="160"/>
                  </a:cubicBezTo>
                  <a:cubicBezTo>
                    <a:pt x="3705" y="161"/>
                    <a:pt x="3711" y="163"/>
                    <a:pt x="3717" y="164"/>
                  </a:cubicBezTo>
                  <a:cubicBezTo>
                    <a:pt x="3727" y="165"/>
                    <a:pt x="3727" y="165"/>
                    <a:pt x="3727" y="165"/>
                  </a:cubicBezTo>
                  <a:cubicBezTo>
                    <a:pt x="3730" y="166"/>
                    <a:pt x="3733" y="167"/>
                    <a:pt x="3736" y="168"/>
                  </a:cubicBezTo>
                  <a:cubicBezTo>
                    <a:pt x="3755" y="172"/>
                    <a:pt x="3755" y="172"/>
                    <a:pt x="3755" y="172"/>
                  </a:cubicBezTo>
                  <a:cubicBezTo>
                    <a:pt x="3767" y="175"/>
                    <a:pt x="3780" y="179"/>
                    <a:pt x="3792" y="182"/>
                  </a:cubicBezTo>
                  <a:cubicBezTo>
                    <a:pt x="3841" y="197"/>
                    <a:pt x="3889" y="216"/>
                    <a:pt x="3937" y="234"/>
                  </a:cubicBezTo>
                  <a:cubicBezTo>
                    <a:pt x="3985" y="251"/>
                    <a:pt x="4033" y="267"/>
                    <a:pt x="4084" y="277"/>
                  </a:cubicBezTo>
                  <a:cubicBezTo>
                    <a:pt x="4090" y="278"/>
                    <a:pt x="4096" y="279"/>
                    <a:pt x="4102" y="280"/>
                  </a:cubicBezTo>
                  <a:cubicBezTo>
                    <a:pt x="4121" y="283"/>
                    <a:pt x="4121" y="283"/>
                    <a:pt x="4121" y="283"/>
                  </a:cubicBezTo>
                  <a:cubicBezTo>
                    <a:pt x="4128" y="284"/>
                    <a:pt x="4134" y="285"/>
                    <a:pt x="4140" y="285"/>
                  </a:cubicBezTo>
                  <a:cubicBezTo>
                    <a:pt x="4159" y="287"/>
                    <a:pt x="4159" y="287"/>
                    <a:pt x="4159" y="287"/>
                  </a:cubicBezTo>
                  <a:cubicBezTo>
                    <a:pt x="4185" y="290"/>
                    <a:pt x="4210" y="293"/>
                    <a:pt x="4236" y="295"/>
                  </a:cubicBezTo>
                  <a:cubicBezTo>
                    <a:pt x="4338" y="304"/>
                    <a:pt x="4440" y="311"/>
                    <a:pt x="4542" y="315"/>
                  </a:cubicBezTo>
                  <a:cubicBezTo>
                    <a:pt x="4644" y="319"/>
                    <a:pt x="4746" y="322"/>
                    <a:pt x="4849" y="3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7" name="Freeform 61">
              <a:extLst>
                <a:ext uri="{FF2B5EF4-FFF2-40B4-BE49-F238E27FC236}">
                  <a16:creationId xmlns:a16="http://schemas.microsoft.com/office/drawing/2014/main" id="{B599D106-028F-4859-A36B-6239E4C3B2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87400" y="4025900"/>
              <a:ext cx="12111038" cy="844550"/>
            </a:xfrm>
            <a:custGeom>
              <a:avLst/>
              <a:gdLst>
                <a:gd name="T0" fmla="*/ 4235 w 4849"/>
                <a:gd name="T1" fmla="*/ 296 h 338"/>
                <a:gd name="T2" fmla="*/ 4082 w 4849"/>
                <a:gd name="T3" fmla="*/ 286 h 338"/>
                <a:gd name="T4" fmla="*/ 3969 w 4849"/>
                <a:gd name="T5" fmla="*/ 264 h 338"/>
                <a:gd name="T6" fmla="*/ 3784 w 4849"/>
                <a:gd name="T7" fmla="*/ 213 h 338"/>
                <a:gd name="T8" fmla="*/ 3633 w 4849"/>
                <a:gd name="T9" fmla="*/ 188 h 338"/>
                <a:gd name="T10" fmla="*/ 2871 w 4849"/>
                <a:gd name="T11" fmla="*/ 98 h 338"/>
                <a:gd name="T12" fmla="*/ 2758 w 4849"/>
                <a:gd name="T13" fmla="*/ 71 h 338"/>
                <a:gd name="T14" fmla="*/ 2721 w 4849"/>
                <a:gd name="T15" fmla="*/ 63 h 338"/>
                <a:gd name="T16" fmla="*/ 2419 w 4849"/>
                <a:gd name="T17" fmla="*/ 12 h 338"/>
                <a:gd name="T18" fmla="*/ 2112 w 4849"/>
                <a:gd name="T19" fmla="*/ 10 h 338"/>
                <a:gd name="T20" fmla="*/ 2055 w 4849"/>
                <a:gd name="T21" fmla="*/ 15 h 338"/>
                <a:gd name="T22" fmla="*/ 1998 w 4849"/>
                <a:gd name="T23" fmla="*/ 23 h 338"/>
                <a:gd name="T24" fmla="*/ 1884 w 4849"/>
                <a:gd name="T25" fmla="*/ 41 h 338"/>
                <a:gd name="T26" fmla="*/ 1808 w 4849"/>
                <a:gd name="T27" fmla="*/ 52 h 338"/>
                <a:gd name="T28" fmla="*/ 1350 w 4849"/>
                <a:gd name="T29" fmla="*/ 104 h 338"/>
                <a:gd name="T30" fmla="*/ 1199 w 4849"/>
                <a:gd name="T31" fmla="*/ 127 h 338"/>
                <a:gd name="T32" fmla="*/ 1123 w 4849"/>
                <a:gd name="T33" fmla="*/ 142 h 338"/>
                <a:gd name="T34" fmla="*/ 1086 w 4849"/>
                <a:gd name="T35" fmla="*/ 151 h 338"/>
                <a:gd name="T36" fmla="*/ 908 w 4849"/>
                <a:gd name="T37" fmla="*/ 222 h 338"/>
                <a:gd name="T38" fmla="*/ 801 w 4849"/>
                <a:gd name="T39" fmla="*/ 265 h 338"/>
                <a:gd name="T40" fmla="*/ 764 w 4849"/>
                <a:gd name="T41" fmla="*/ 276 h 338"/>
                <a:gd name="T42" fmla="*/ 746 w 4849"/>
                <a:gd name="T43" fmla="*/ 281 h 338"/>
                <a:gd name="T44" fmla="*/ 708 w 4849"/>
                <a:gd name="T45" fmla="*/ 289 h 338"/>
                <a:gd name="T46" fmla="*/ 651 w 4849"/>
                <a:gd name="T47" fmla="*/ 298 h 338"/>
                <a:gd name="T48" fmla="*/ 0 w 4849"/>
                <a:gd name="T49" fmla="*/ 334 h 338"/>
                <a:gd name="T50" fmla="*/ 651 w 4849"/>
                <a:gd name="T51" fmla="*/ 296 h 338"/>
                <a:gd name="T52" fmla="*/ 708 w 4849"/>
                <a:gd name="T53" fmla="*/ 287 h 338"/>
                <a:gd name="T54" fmla="*/ 745 w 4849"/>
                <a:gd name="T55" fmla="*/ 279 h 338"/>
                <a:gd name="T56" fmla="*/ 764 w 4849"/>
                <a:gd name="T57" fmla="*/ 274 h 338"/>
                <a:gd name="T58" fmla="*/ 800 w 4849"/>
                <a:gd name="T59" fmla="*/ 263 h 338"/>
                <a:gd name="T60" fmla="*/ 907 w 4849"/>
                <a:gd name="T61" fmla="*/ 220 h 338"/>
                <a:gd name="T62" fmla="*/ 1086 w 4849"/>
                <a:gd name="T63" fmla="*/ 149 h 338"/>
                <a:gd name="T64" fmla="*/ 1123 w 4849"/>
                <a:gd name="T65" fmla="*/ 139 h 338"/>
                <a:gd name="T66" fmla="*/ 1198 w 4849"/>
                <a:gd name="T67" fmla="*/ 124 h 338"/>
                <a:gd name="T68" fmla="*/ 1350 w 4849"/>
                <a:gd name="T69" fmla="*/ 101 h 338"/>
                <a:gd name="T70" fmla="*/ 1808 w 4849"/>
                <a:gd name="T71" fmla="*/ 48 h 338"/>
                <a:gd name="T72" fmla="*/ 1884 w 4849"/>
                <a:gd name="T73" fmla="*/ 38 h 338"/>
                <a:gd name="T74" fmla="*/ 1997 w 4849"/>
                <a:gd name="T75" fmla="*/ 19 h 338"/>
                <a:gd name="T76" fmla="*/ 2054 w 4849"/>
                <a:gd name="T77" fmla="*/ 12 h 338"/>
                <a:gd name="T78" fmla="*/ 2112 w 4849"/>
                <a:gd name="T79" fmla="*/ 6 h 338"/>
                <a:gd name="T80" fmla="*/ 2419 w 4849"/>
                <a:gd name="T81" fmla="*/ 8 h 338"/>
                <a:gd name="T82" fmla="*/ 2722 w 4849"/>
                <a:gd name="T83" fmla="*/ 59 h 338"/>
                <a:gd name="T84" fmla="*/ 2759 w 4849"/>
                <a:gd name="T85" fmla="*/ 68 h 338"/>
                <a:gd name="T86" fmla="*/ 2871 w 4849"/>
                <a:gd name="T87" fmla="*/ 94 h 338"/>
                <a:gd name="T88" fmla="*/ 3633 w 4849"/>
                <a:gd name="T89" fmla="*/ 186 h 338"/>
                <a:gd name="T90" fmla="*/ 3785 w 4849"/>
                <a:gd name="T91" fmla="*/ 210 h 338"/>
                <a:gd name="T92" fmla="*/ 3969 w 4849"/>
                <a:gd name="T93" fmla="*/ 262 h 338"/>
                <a:gd name="T94" fmla="*/ 4082 w 4849"/>
                <a:gd name="T95" fmla="*/ 284 h 338"/>
                <a:gd name="T96" fmla="*/ 4235 w 4849"/>
                <a:gd name="T97" fmla="*/ 294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49" h="338">
                  <a:moveTo>
                    <a:pt x="4849" y="318"/>
                  </a:moveTo>
                  <a:cubicBezTo>
                    <a:pt x="4645" y="313"/>
                    <a:pt x="4440" y="307"/>
                    <a:pt x="4235" y="296"/>
                  </a:cubicBezTo>
                  <a:cubicBezTo>
                    <a:pt x="4210" y="295"/>
                    <a:pt x="4184" y="293"/>
                    <a:pt x="4159" y="292"/>
                  </a:cubicBezTo>
                  <a:cubicBezTo>
                    <a:pt x="4133" y="290"/>
                    <a:pt x="4108" y="288"/>
                    <a:pt x="4082" y="286"/>
                  </a:cubicBezTo>
                  <a:cubicBezTo>
                    <a:pt x="4057" y="283"/>
                    <a:pt x="4031" y="279"/>
                    <a:pt x="4006" y="273"/>
                  </a:cubicBezTo>
                  <a:cubicBezTo>
                    <a:pt x="3994" y="271"/>
                    <a:pt x="3981" y="267"/>
                    <a:pt x="3969" y="264"/>
                  </a:cubicBezTo>
                  <a:cubicBezTo>
                    <a:pt x="3956" y="261"/>
                    <a:pt x="3944" y="258"/>
                    <a:pt x="3932" y="254"/>
                  </a:cubicBezTo>
                  <a:cubicBezTo>
                    <a:pt x="3882" y="241"/>
                    <a:pt x="3834" y="225"/>
                    <a:pt x="3784" y="213"/>
                  </a:cubicBezTo>
                  <a:cubicBezTo>
                    <a:pt x="3759" y="206"/>
                    <a:pt x="3734" y="201"/>
                    <a:pt x="3709" y="197"/>
                  </a:cubicBezTo>
                  <a:cubicBezTo>
                    <a:pt x="3684" y="193"/>
                    <a:pt x="3658" y="191"/>
                    <a:pt x="3633" y="188"/>
                  </a:cubicBezTo>
                  <a:cubicBezTo>
                    <a:pt x="3429" y="168"/>
                    <a:pt x="3224" y="156"/>
                    <a:pt x="3022" y="125"/>
                  </a:cubicBezTo>
                  <a:cubicBezTo>
                    <a:pt x="2971" y="117"/>
                    <a:pt x="2921" y="109"/>
                    <a:pt x="2871" y="98"/>
                  </a:cubicBezTo>
                  <a:cubicBezTo>
                    <a:pt x="2845" y="93"/>
                    <a:pt x="2821" y="86"/>
                    <a:pt x="2796" y="81"/>
                  </a:cubicBezTo>
                  <a:cubicBezTo>
                    <a:pt x="2758" y="71"/>
                    <a:pt x="2758" y="71"/>
                    <a:pt x="2758" y="71"/>
                  </a:cubicBezTo>
                  <a:cubicBezTo>
                    <a:pt x="2740" y="67"/>
                    <a:pt x="2740" y="67"/>
                    <a:pt x="2740" y="67"/>
                  </a:cubicBezTo>
                  <a:cubicBezTo>
                    <a:pt x="2721" y="63"/>
                    <a:pt x="2721" y="63"/>
                    <a:pt x="2721" y="63"/>
                  </a:cubicBezTo>
                  <a:cubicBezTo>
                    <a:pt x="2671" y="51"/>
                    <a:pt x="2621" y="41"/>
                    <a:pt x="2571" y="32"/>
                  </a:cubicBezTo>
                  <a:cubicBezTo>
                    <a:pt x="2520" y="24"/>
                    <a:pt x="2469" y="17"/>
                    <a:pt x="2419" y="12"/>
                  </a:cubicBezTo>
                  <a:cubicBezTo>
                    <a:pt x="2368" y="7"/>
                    <a:pt x="2317" y="5"/>
                    <a:pt x="2265" y="4"/>
                  </a:cubicBezTo>
                  <a:cubicBezTo>
                    <a:pt x="2214" y="4"/>
                    <a:pt x="2163" y="6"/>
                    <a:pt x="2112" y="10"/>
                  </a:cubicBezTo>
                  <a:cubicBezTo>
                    <a:pt x="2099" y="11"/>
                    <a:pt x="2087" y="12"/>
                    <a:pt x="2074" y="14"/>
                  </a:cubicBezTo>
                  <a:cubicBezTo>
                    <a:pt x="2055" y="15"/>
                    <a:pt x="2055" y="15"/>
                    <a:pt x="2055" y="15"/>
                  </a:cubicBezTo>
                  <a:cubicBezTo>
                    <a:pt x="2036" y="18"/>
                    <a:pt x="2036" y="18"/>
                    <a:pt x="2036" y="18"/>
                  </a:cubicBezTo>
                  <a:cubicBezTo>
                    <a:pt x="1998" y="23"/>
                    <a:pt x="1998" y="23"/>
                    <a:pt x="1998" y="23"/>
                  </a:cubicBezTo>
                  <a:cubicBezTo>
                    <a:pt x="1960" y="29"/>
                    <a:pt x="1960" y="29"/>
                    <a:pt x="1960" y="29"/>
                  </a:cubicBezTo>
                  <a:cubicBezTo>
                    <a:pt x="1935" y="33"/>
                    <a:pt x="1909" y="37"/>
                    <a:pt x="1884" y="41"/>
                  </a:cubicBezTo>
                  <a:cubicBezTo>
                    <a:pt x="1846" y="47"/>
                    <a:pt x="1846" y="47"/>
                    <a:pt x="1846" y="47"/>
                  </a:cubicBezTo>
                  <a:cubicBezTo>
                    <a:pt x="1808" y="52"/>
                    <a:pt x="1808" y="52"/>
                    <a:pt x="1808" y="52"/>
                  </a:cubicBezTo>
                  <a:cubicBezTo>
                    <a:pt x="1707" y="65"/>
                    <a:pt x="1605" y="75"/>
                    <a:pt x="1503" y="86"/>
                  </a:cubicBezTo>
                  <a:cubicBezTo>
                    <a:pt x="1452" y="92"/>
                    <a:pt x="1401" y="97"/>
                    <a:pt x="1350" y="104"/>
                  </a:cubicBezTo>
                  <a:cubicBezTo>
                    <a:pt x="1325" y="107"/>
                    <a:pt x="1300" y="111"/>
                    <a:pt x="1274" y="114"/>
                  </a:cubicBezTo>
                  <a:cubicBezTo>
                    <a:pt x="1249" y="118"/>
                    <a:pt x="1224" y="122"/>
                    <a:pt x="1199" y="127"/>
                  </a:cubicBezTo>
                  <a:cubicBezTo>
                    <a:pt x="1186" y="129"/>
                    <a:pt x="1173" y="131"/>
                    <a:pt x="1161" y="134"/>
                  </a:cubicBezTo>
                  <a:cubicBezTo>
                    <a:pt x="1148" y="137"/>
                    <a:pt x="1136" y="139"/>
                    <a:pt x="1123" y="142"/>
                  </a:cubicBezTo>
                  <a:cubicBezTo>
                    <a:pt x="1105" y="146"/>
                    <a:pt x="1105" y="146"/>
                    <a:pt x="1105" y="146"/>
                  </a:cubicBezTo>
                  <a:cubicBezTo>
                    <a:pt x="1098" y="148"/>
                    <a:pt x="1092" y="150"/>
                    <a:pt x="1086" y="151"/>
                  </a:cubicBezTo>
                  <a:cubicBezTo>
                    <a:pt x="1074" y="155"/>
                    <a:pt x="1062" y="159"/>
                    <a:pt x="1050" y="163"/>
                  </a:cubicBezTo>
                  <a:cubicBezTo>
                    <a:pt x="1002" y="180"/>
                    <a:pt x="955" y="202"/>
                    <a:pt x="908" y="222"/>
                  </a:cubicBezTo>
                  <a:cubicBezTo>
                    <a:pt x="885" y="233"/>
                    <a:pt x="861" y="243"/>
                    <a:pt x="837" y="252"/>
                  </a:cubicBezTo>
                  <a:cubicBezTo>
                    <a:pt x="825" y="256"/>
                    <a:pt x="813" y="261"/>
                    <a:pt x="801" y="265"/>
                  </a:cubicBezTo>
                  <a:cubicBezTo>
                    <a:pt x="783" y="271"/>
                    <a:pt x="783" y="271"/>
                    <a:pt x="783" y="271"/>
                  </a:cubicBezTo>
                  <a:cubicBezTo>
                    <a:pt x="764" y="276"/>
                    <a:pt x="764" y="276"/>
                    <a:pt x="764" y="276"/>
                  </a:cubicBezTo>
                  <a:cubicBezTo>
                    <a:pt x="755" y="279"/>
                    <a:pt x="755" y="279"/>
                    <a:pt x="755" y="279"/>
                  </a:cubicBezTo>
                  <a:cubicBezTo>
                    <a:pt x="746" y="281"/>
                    <a:pt x="746" y="281"/>
                    <a:pt x="746" y="281"/>
                  </a:cubicBezTo>
                  <a:cubicBezTo>
                    <a:pt x="727" y="286"/>
                    <a:pt x="727" y="286"/>
                    <a:pt x="727" y="286"/>
                  </a:cubicBezTo>
                  <a:cubicBezTo>
                    <a:pt x="708" y="289"/>
                    <a:pt x="708" y="289"/>
                    <a:pt x="708" y="289"/>
                  </a:cubicBezTo>
                  <a:cubicBezTo>
                    <a:pt x="702" y="291"/>
                    <a:pt x="696" y="292"/>
                    <a:pt x="689" y="293"/>
                  </a:cubicBezTo>
                  <a:cubicBezTo>
                    <a:pt x="651" y="298"/>
                    <a:pt x="651" y="298"/>
                    <a:pt x="651" y="298"/>
                  </a:cubicBezTo>
                  <a:cubicBezTo>
                    <a:pt x="613" y="303"/>
                    <a:pt x="613" y="303"/>
                    <a:pt x="613" y="303"/>
                  </a:cubicBezTo>
                  <a:cubicBezTo>
                    <a:pt x="410" y="329"/>
                    <a:pt x="205" y="338"/>
                    <a:pt x="0" y="334"/>
                  </a:cubicBezTo>
                  <a:cubicBezTo>
                    <a:pt x="205" y="337"/>
                    <a:pt x="410" y="328"/>
                    <a:pt x="613" y="302"/>
                  </a:cubicBezTo>
                  <a:cubicBezTo>
                    <a:pt x="651" y="296"/>
                    <a:pt x="651" y="296"/>
                    <a:pt x="651" y="296"/>
                  </a:cubicBezTo>
                  <a:cubicBezTo>
                    <a:pt x="689" y="291"/>
                    <a:pt x="689" y="291"/>
                    <a:pt x="689" y="291"/>
                  </a:cubicBezTo>
                  <a:cubicBezTo>
                    <a:pt x="695" y="290"/>
                    <a:pt x="702" y="288"/>
                    <a:pt x="708" y="287"/>
                  </a:cubicBezTo>
                  <a:cubicBezTo>
                    <a:pt x="727" y="284"/>
                    <a:pt x="727" y="284"/>
                    <a:pt x="727" y="284"/>
                  </a:cubicBezTo>
                  <a:cubicBezTo>
                    <a:pt x="745" y="279"/>
                    <a:pt x="745" y="279"/>
                    <a:pt x="745" y="279"/>
                  </a:cubicBezTo>
                  <a:cubicBezTo>
                    <a:pt x="755" y="277"/>
                    <a:pt x="755" y="277"/>
                    <a:pt x="755" y="277"/>
                  </a:cubicBezTo>
                  <a:cubicBezTo>
                    <a:pt x="764" y="274"/>
                    <a:pt x="764" y="274"/>
                    <a:pt x="764" y="274"/>
                  </a:cubicBezTo>
                  <a:cubicBezTo>
                    <a:pt x="782" y="269"/>
                    <a:pt x="782" y="269"/>
                    <a:pt x="782" y="269"/>
                  </a:cubicBezTo>
                  <a:cubicBezTo>
                    <a:pt x="800" y="263"/>
                    <a:pt x="800" y="263"/>
                    <a:pt x="800" y="263"/>
                  </a:cubicBezTo>
                  <a:cubicBezTo>
                    <a:pt x="813" y="259"/>
                    <a:pt x="824" y="254"/>
                    <a:pt x="836" y="250"/>
                  </a:cubicBezTo>
                  <a:cubicBezTo>
                    <a:pt x="860" y="240"/>
                    <a:pt x="884" y="231"/>
                    <a:pt x="907" y="220"/>
                  </a:cubicBezTo>
                  <a:cubicBezTo>
                    <a:pt x="954" y="200"/>
                    <a:pt x="1001" y="178"/>
                    <a:pt x="1049" y="161"/>
                  </a:cubicBezTo>
                  <a:cubicBezTo>
                    <a:pt x="1061" y="157"/>
                    <a:pt x="1073" y="152"/>
                    <a:pt x="1086" y="149"/>
                  </a:cubicBezTo>
                  <a:cubicBezTo>
                    <a:pt x="1092" y="147"/>
                    <a:pt x="1098" y="145"/>
                    <a:pt x="1104" y="144"/>
                  </a:cubicBezTo>
                  <a:cubicBezTo>
                    <a:pt x="1123" y="139"/>
                    <a:pt x="1123" y="139"/>
                    <a:pt x="1123" y="139"/>
                  </a:cubicBezTo>
                  <a:cubicBezTo>
                    <a:pt x="1135" y="136"/>
                    <a:pt x="1148" y="134"/>
                    <a:pt x="1160" y="131"/>
                  </a:cubicBezTo>
                  <a:cubicBezTo>
                    <a:pt x="1173" y="129"/>
                    <a:pt x="1185" y="126"/>
                    <a:pt x="1198" y="124"/>
                  </a:cubicBezTo>
                  <a:cubicBezTo>
                    <a:pt x="1223" y="119"/>
                    <a:pt x="1249" y="116"/>
                    <a:pt x="1274" y="112"/>
                  </a:cubicBezTo>
                  <a:cubicBezTo>
                    <a:pt x="1299" y="108"/>
                    <a:pt x="1325" y="104"/>
                    <a:pt x="1350" y="101"/>
                  </a:cubicBezTo>
                  <a:cubicBezTo>
                    <a:pt x="1401" y="94"/>
                    <a:pt x="1452" y="89"/>
                    <a:pt x="1502" y="83"/>
                  </a:cubicBezTo>
                  <a:cubicBezTo>
                    <a:pt x="1604" y="72"/>
                    <a:pt x="1706" y="62"/>
                    <a:pt x="1808" y="48"/>
                  </a:cubicBezTo>
                  <a:cubicBezTo>
                    <a:pt x="1846" y="43"/>
                    <a:pt x="1846" y="43"/>
                    <a:pt x="1846" y="43"/>
                  </a:cubicBezTo>
                  <a:cubicBezTo>
                    <a:pt x="1884" y="38"/>
                    <a:pt x="1884" y="38"/>
                    <a:pt x="1884" y="38"/>
                  </a:cubicBezTo>
                  <a:cubicBezTo>
                    <a:pt x="1909" y="34"/>
                    <a:pt x="1934" y="29"/>
                    <a:pt x="1959" y="25"/>
                  </a:cubicBezTo>
                  <a:cubicBezTo>
                    <a:pt x="1997" y="19"/>
                    <a:pt x="1997" y="19"/>
                    <a:pt x="1997" y="19"/>
                  </a:cubicBezTo>
                  <a:cubicBezTo>
                    <a:pt x="2035" y="14"/>
                    <a:pt x="2035" y="14"/>
                    <a:pt x="2035" y="14"/>
                  </a:cubicBezTo>
                  <a:cubicBezTo>
                    <a:pt x="2054" y="12"/>
                    <a:pt x="2054" y="12"/>
                    <a:pt x="2054" y="12"/>
                  </a:cubicBezTo>
                  <a:cubicBezTo>
                    <a:pt x="2074" y="10"/>
                    <a:pt x="2074" y="10"/>
                    <a:pt x="2074" y="10"/>
                  </a:cubicBezTo>
                  <a:cubicBezTo>
                    <a:pt x="2086" y="9"/>
                    <a:pt x="2099" y="7"/>
                    <a:pt x="2112" y="6"/>
                  </a:cubicBezTo>
                  <a:cubicBezTo>
                    <a:pt x="2163" y="2"/>
                    <a:pt x="2214" y="0"/>
                    <a:pt x="2265" y="0"/>
                  </a:cubicBezTo>
                  <a:cubicBezTo>
                    <a:pt x="2317" y="1"/>
                    <a:pt x="2368" y="3"/>
                    <a:pt x="2419" y="8"/>
                  </a:cubicBezTo>
                  <a:cubicBezTo>
                    <a:pt x="2470" y="13"/>
                    <a:pt x="2521" y="20"/>
                    <a:pt x="2571" y="29"/>
                  </a:cubicBezTo>
                  <a:cubicBezTo>
                    <a:pt x="2622" y="37"/>
                    <a:pt x="2672" y="47"/>
                    <a:pt x="2722" y="59"/>
                  </a:cubicBezTo>
                  <a:cubicBezTo>
                    <a:pt x="2741" y="63"/>
                    <a:pt x="2741" y="63"/>
                    <a:pt x="2741" y="63"/>
                  </a:cubicBezTo>
                  <a:cubicBezTo>
                    <a:pt x="2759" y="68"/>
                    <a:pt x="2759" y="68"/>
                    <a:pt x="2759" y="68"/>
                  </a:cubicBezTo>
                  <a:cubicBezTo>
                    <a:pt x="2797" y="77"/>
                    <a:pt x="2797" y="77"/>
                    <a:pt x="2797" y="77"/>
                  </a:cubicBezTo>
                  <a:cubicBezTo>
                    <a:pt x="2821" y="83"/>
                    <a:pt x="2846" y="89"/>
                    <a:pt x="2871" y="94"/>
                  </a:cubicBezTo>
                  <a:cubicBezTo>
                    <a:pt x="2921" y="105"/>
                    <a:pt x="2972" y="114"/>
                    <a:pt x="3022" y="122"/>
                  </a:cubicBezTo>
                  <a:cubicBezTo>
                    <a:pt x="3225" y="153"/>
                    <a:pt x="3429" y="165"/>
                    <a:pt x="3633" y="186"/>
                  </a:cubicBezTo>
                  <a:cubicBezTo>
                    <a:pt x="3659" y="188"/>
                    <a:pt x="3684" y="191"/>
                    <a:pt x="3709" y="195"/>
                  </a:cubicBezTo>
                  <a:cubicBezTo>
                    <a:pt x="3735" y="199"/>
                    <a:pt x="3760" y="204"/>
                    <a:pt x="3785" y="210"/>
                  </a:cubicBezTo>
                  <a:cubicBezTo>
                    <a:pt x="3834" y="223"/>
                    <a:pt x="3883" y="238"/>
                    <a:pt x="3932" y="252"/>
                  </a:cubicBezTo>
                  <a:cubicBezTo>
                    <a:pt x="3945" y="256"/>
                    <a:pt x="3957" y="259"/>
                    <a:pt x="3969" y="262"/>
                  </a:cubicBezTo>
                  <a:cubicBezTo>
                    <a:pt x="3982" y="265"/>
                    <a:pt x="3994" y="268"/>
                    <a:pt x="4007" y="271"/>
                  </a:cubicBezTo>
                  <a:cubicBezTo>
                    <a:pt x="4032" y="277"/>
                    <a:pt x="4057" y="281"/>
                    <a:pt x="4082" y="284"/>
                  </a:cubicBezTo>
                  <a:cubicBezTo>
                    <a:pt x="4108" y="286"/>
                    <a:pt x="4133" y="288"/>
                    <a:pt x="4159" y="289"/>
                  </a:cubicBezTo>
                  <a:cubicBezTo>
                    <a:pt x="4235" y="294"/>
                    <a:pt x="4235" y="294"/>
                    <a:pt x="4235" y="294"/>
                  </a:cubicBezTo>
                  <a:cubicBezTo>
                    <a:pt x="4440" y="306"/>
                    <a:pt x="4645" y="312"/>
                    <a:pt x="4849" y="3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8" name="Freeform 62">
              <a:extLst>
                <a:ext uri="{FF2B5EF4-FFF2-40B4-BE49-F238E27FC236}">
                  <a16:creationId xmlns:a16="http://schemas.microsoft.com/office/drawing/2014/main" id="{1686E148-26A3-48D6-BCBA-329DB4AE17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2163" y="4110038"/>
              <a:ext cx="12111038" cy="895350"/>
            </a:xfrm>
            <a:custGeom>
              <a:avLst/>
              <a:gdLst>
                <a:gd name="T0" fmla="*/ 4233 w 4849"/>
                <a:gd name="T1" fmla="*/ 301 h 358"/>
                <a:gd name="T2" fmla="*/ 4003 w 4849"/>
                <a:gd name="T3" fmla="*/ 290 h 358"/>
                <a:gd name="T4" fmla="*/ 3776 w 4849"/>
                <a:gd name="T5" fmla="*/ 246 h 358"/>
                <a:gd name="T6" fmla="*/ 3662 w 4849"/>
                <a:gd name="T7" fmla="*/ 231 h 358"/>
                <a:gd name="T8" fmla="*/ 3316 w 4849"/>
                <a:gd name="T9" fmla="*/ 209 h 358"/>
                <a:gd name="T10" fmla="*/ 3201 w 4849"/>
                <a:gd name="T11" fmla="*/ 199 h 358"/>
                <a:gd name="T12" fmla="*/ 3087 w 4849"/>
                <a:gd name="T13" fmla="*/ 185 h 358"/>
                <a:gd name="T14" fmla="*/ 3010 w 4849"/>
                <a:gd name="T15" fmla="*/ 174 h 358"/>
                <a:gd name="T16" fmla="*/ 2935 w 4849"/>
                <a:gd name="T17" fmla="*/ 161 h 358"/>
                <a:gd name="T18" fmla="*/ 2840 w 4849"/>
                <a:gd name="T19" fmla="*/ 142 h 358"/>
                <a:gd name="T20" fmla="*/ 2784 w 4849"/>
                <a:gd name="T21" fmla="*/ 128 h 358"/>
                <a:gd name="T22" fmla="*/ 2411 w 4849"/>
                <a:gd name="T23" fmla="*/ 35 h 358"/>
                <a:gd name="T24" fmla="*/ 2106 w 4849"/>
                <a:gd name="T25" fmla="*/ 4 h 358"/>
                <a:gd name="T26" fmla="*/ 2010 w 4849"/>
                <a:gd name="T27" fmla="*/ 6 h 358"/>
                <a:gd name="T28" fmla="*/ 1952 w 4849"/>
                <a:gd name="T29" fmla="*/ 11 h 358"/>
                <a:gd name="T30" fmla="*/ 1933 w 4849"/>
                <a:gd name="T31" fmla="*/ 13 h 358"/>
                <a:gd name="T32" fmla="*/ 1876 w 4849"/>
                <a:gd name="T33" fmla="*/ 19 h 358"/>
                <a:gd name="T34" fmla="*/ 1799 w 4849"/>
                <a:gd name="T35" fmla="*/ 29 h 358"/>
                <a:gd name="T36" fmla="*/ 1340 w 4849"/>
                <a:gd name="T37" fmla="*/ 79 h 358"/>
                <a:gd name="T38" fmla="*/ 1041 w 4849"/>
                <a:gd name="T39" fmla="*/ 148 h 358"/>
                <a:gd name="T40" fmla="*/ 763 w 4849"/>
                <a:gd name="T41" fmla="*/ 278 h 358"/>
                <a:gd name="T42" fmla="*/ 651 w 4849"/>
                <a:gd name="T43" fmla="*/ 308 h 358"/>
                <a:gd name="T44" fmla="*/ 308 w 4849"/>
                <a:gd name="T45" fmla="*/ 350 h 358"/>
                <a:gd name="T46" fmla="*/ 307 w 4849"/>
                <a:gd name="T47" fmla="*/ 349 h 358"/>
                <a:gd name="T48" fmla="*/ 651 w 4849"/>
                <a:gd name="T49" fmla="*/ 306 h 358"/>
                <a:gd name="T50" fmla="*/ 762 w 4849"/>
                <a:gd name="T51" fmla="*/ 276 h 358"/>
                <a:gd name="T52" fmla="*/ 1040 w 4849"/>
                <a:gd name="T53" fmla="*/ 145 h 358"/>
                <a:gd name="T54" fmla="*/ 1340 w 4849"/>
                <a:gd name="T55" fmla="*/ 76 h 358"/>
                <a:gd name="T56" fmla="*/ 1799 w 4849"/>
                <a:gd name="T57" fmla="*/ 25 h 358"/>
                <a:gd name="T58" fmla="*/ 1875 w 4849"/>
                <a:gd name="T59" fmla="*/ 16 h 358"/>
                <a:gd name="T60" fmla="*/ 1933 w 4849"/>
                <a:gd name="T61" fmla="*/ 9 h 358"/>
                <a:gd name="T62" fmla="*/ 1952 w 4849"/>
                <a:gd name="T63" fmla="*/ 7 h 358"/>
                <a:gd name="T64" fmla="*/ 2009 w 4849"/>
                <a:gd name="T65" fmla="*/ 3 h 358"/>
                <a:gd name="T66" fmla="*/ 2106 w 4849"/>
                <a:gd name="T67" fmla="*/ 0 h 358"/>
                <a:gd name="T68" fmla="*/ 2412 w 4849"/>
                <a:gd name="T69" fmla="*/ 31 h 358"/>
                <a:gd name="T70" fmla="*/ 2785 w 4849"/>
                <a:gd name="T71" fmla="*/ 124 h 358"/>
                <a:gd name="T72" fmla="*/ 2841 w 4849"/>
                <a:gd name="T73" fmla="*/ 138 h 358"/>
                <a:gd name="T74" fmla="*/ 2935 w 4849"/>
                <a:gd name="T75" fmla="*/ 158 h 358"/>
                <a:gd name="T76" fmla="*/ 3011 w 4849"/>
                <a:gd name="T77" fmla="*/ 171 h 358"/>
                <a:gd name="T78" fmla="*/ 3087 w 4849"/>
                <a:gd name="T79" fmla="*/ 182 h 358"/>
                <a:gd name="T80" fmla="*/ 3202 w 4849"/>
                <a:gd name="T81" fmla="*/ 195 h 358"/>
                <a:gd name="T82" fmla="*/ 3317 w 4849"/>
                <a:gd name="T83" fmla="*/ 206 h 358"/>
                <a:gd name="T84" fmla="*/ 3662 w 4849"/>
                <a:gd name="T85" fmla="*/ 228 h 358"/>
                <a:gd name="T86" fmla="*/ 3777 w 4849"/>
                <a:gd name="T87" fmla="*/ 243 h 358"/>
                <a:gd name="T88" fmla="*/ 4003 w 4849"/>
                <a:gd name="T89" fmla="*/ 288 h 358"/>
                <a:gd name="T90" fmla="*/ 4234 w 4849"/>
                <a:gd name="T91" fmla="*/ 299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849" h="358">
                  <a:moveTo>
                    <a:pt x="4849" y="320"/>
                  </a:moveTo>
                  <a:cubicBezTo>
                    <a:pt x="4644" y="311"/>
                    <a:pt x="4439" y="306"/>
                    <a:pt x="4233" y="301"/>
                  </a:cubicBezTo>
                  <a:cubicBezTo>
                    <a:pt x="4080" y="297"/>
                    <a:pt x="4080" y="297"/>
                    <a:pt x="4080" y="297"/>
                  </a:cubicBezTo>
                  <a:cubicBezTo>
                    <a:pt x="4054" y="296"/>
                    <a:pt x="4028" y="294"/>
                    <a:pt x="4003" y="290"/>
                  </a:cubicBezTo>
                  <a:cubicBezTo>
                    <a:pt x="3977" y="287"/>
                    <a:pt x="3952" y="283"/>
                    <a:pt x="3927" y="278"/>
                  </a:cubicBezTo>
                  <a:cubicBezTo>
                    <a:pt x="3877" y="268"/>
                    <a:pt x="3827" y="255"/>
                    <a:pt x="3776" y="246"/>
                  </a:cubicBezTo>
                  <a:cubicBezTo>
                    <a:pt x="3751" y="241"/>
                    <a:pt x="3726" y="237"/>
                    <a:pt x="3700" y="234"/>
                  </a:cubicBezTo>
                  <a:cubicBezTo>
                    <a:pt x="3688" y="232"/>
                    <a:pt x="3675" y="232"/>
                    <a:pt x="3662" y="231"/>
                  </a:cubicBezTo>
                  <a:cubicBezTo>
                    <a:pt x="3624" y="229"/>
                    <a:pt x="3624" y="229"/>
                    <a:pt x="3624" y="229"/>
                  </a:cubicBezTo>
                  <a:cubicBezTo>
                    <a:pt x="3521" y="223"/>
                    <a:pt x="3419" y="217"/>
                    <a:pt x="3316" y="209"/>
                  </a:cubicBezTo>
                  <a:cubicBezTo>
                    <a:pt x="3291" y="207"/>
                    <a:pt x="3265" y="205"/>
                    <a:pt x="3240" y="202"/>
                  </a:cubicBezTo>
                  <a:cubicBezTo>
                    <a:pt x="3201" y="199"/>
                    <a:pt x="3201" y="199"/>
                    <a:pt x="3201" y="199"/>
                  </a:cubicBezTo>
                  <a:cubicBezTo>
                    <a:pt x="3163" y="194"/>
                    <a:pt x="3163" y="194"/>
                    <a:pt x="3163" y="194"/>
                  </a:cubicBezTo>
                  <a:cubicBezTo>
                    <a:pt x="3138" y="192"/>
                    <a:pt x="3112" y="188"/>
                    <a:pt x="3087" y="185"/>
                  </a:cubicBezTo>
                  <a:cubicBezTo>
                    <a:pt x="3074" y="184"/>
                    <a:pt x="3061" y="182"/>
                    <a:pt x="3049" y="180"/>
                  </a:cubicBezTo>
                  <a:cubicBezTo>
                    <a:pt x="3036" y="178"/>
                    <a:pt x="3023" y="176"/>
                    <a:pt x="3010" y="174"/>
                  </a:cubicBezTo>
                  <a:cubicBezTo>
                    <a:pt x="2972" y="168"/>
                    <a:pt x="2972" y="168"/>
                    <a:pt x="2972" y="168"/>
                  </a:cubicBezTo>
                  <a:cubicBezTo>
                    <a:pt x="2960" y="166"/>
                    <a:pt x="2947" y="163"/>
                    <a:pt x="2935" y="161"/>
                  </a:cubicBezTo>
                  <a:cubicBezTo>
                    <a:pt x="2909" y="157"/>
                    <a:pt x="2884" y="151"/>
                    <a:pt x="2859" y="146"/>
                  </a:cubicBezTo>
                  <a:cubicBezTo>
                    <a:pt x="2853" y="145"/>
                    <a:pt x="2847" y="143"/>
                    <a:pt x="2840" y="142"/>
                  </a:cubicBezTo>
                  <a:cubicBezTo>
                    <a:pt x="2822" y="137"/>
                    <a:pt x="2822" y="137"/>
                    <a:pt x="2822" y="137"/>
                  </a:cubicBezTo>
                  <a:cubicBezTo>
                    <a:pt x="2809" y="134"/>
                    <a:pt x="2797" y="131"/>
                    <a:pt x="2784" y="128"/>
                  </a:cubicBezTo>
                  <a:cubicBezTo>
                    <a:pt x="2759" y="121"/>
                    <a:pt x="2735" y="114"/>
                    <a:pt x="2710" y="107"/>
                  </a:cubicBezTo>
                  <a:cubicBezTo>
                    <a:pt x="2611" y="79"/>
                    <a:pt x="2512" y="53"/>
                    <a:pt x="2411" y="35"/>
                  </a:cubicBezTo>
                  <a:cubicBezTo>
                    <a:pt x="2361" y="25"/>
                    <a:pt x="2310" y="18"/>
                    <a:pt x="2259" y="13"/>
                  </a:cubicBezTo>
                  <a:cubicBezTo>
                    <a:pt x="2208" y="7"/>
                    <a:pt x="2157" y="5"/>
                    <a:pt x="2106" y="4"/>
                  </a:cubicBezTo>
                  <a:cubicBezTo>
                    <a:pt x="2080" y="4"/>
                    <a:pt x="2054" y="4"/>
                    <a:pt x="2029" y="6"/>
                  </a:cubicBezTo>
                  <a:cubicBezTo>
                    <a:pt x="2010" y="6"/>
                    <a:pt x="2010" y="6"/>
                    <a:pt x="2010" y="6"/>
                  </a:cubicBezTo>
                  <a:cubicBezTo>
                    <a:pt x="2003" y="7"/>
                    <a:pt x="1997" y="7"/>
                    <a:pt x="1990" y="8"/>
                  </a:cubicBezTo>
                  <a:cubicBezTo>
                    <a:pt x="1952" y="11"/>
                    <a:pt x="1952" y="11"/>
                    <a:pt x="1952" y="11"/>
                  </a:cubicBezTo>
                  <a:cubicBezTo>
                    <a:pt x="1942" y="11"/>
                    <a:pt x="1942" y="11"/>
                    <a:pt x="1942" y="11"/>
                  </a:cubicBezTo>
                  <a:cubicBezTo>
                    <a:pt x="1933" y="13"/>
                    <a:pt x="1933" y="13"/>
                    <a:pt x="1933" y="13"/>
                  </a:cubicBezTo>
                  <a:cubicBezTo>
                    <a:pt x="1914" y="15"/>
                    <a:pt x="1914" y="15"/>
                    <a:pt x="1914" y="15"/>
                  </a:cubicBezTo>
                  <a:cubicBezTo>
                    <a:pt x="1901" y="16"/>
                    <a:pt x="1888" y="18"/>
                    <a:pt x="1876" y="19"/>
                  </a:cubicBezTo>
                  <a:cubicBezTo>
                    <a:pt x="1837" y="24"/>
                    <a:pt x="1837" y="24"/>
                    <a:pt x="1837" y="24"/>
                  </a:cubicBezTo>
                  <a:cubicBezTo>
                    <a:pt x="1799" y="29"/>
                    <a:pt x="1799" y="29"/>
                    <a:pt x="1799" y="29"/>
                  </a:cubicBezTo>
                  <a:cubicBezTo>
                    <a:pt x="1697" y="40"/>
                    <a:pt x="1595" y="49"/>
                    <a:pt x="1493" y="60"/>
                  </a:cubicBezTo>
                  <a:cubicBezTo>
                    <a:pt x="1442" y="65"/>
                    <a:pt x="1391" y="72"/>
                    <a:pt x="1340" y="79"/>
                  </a:cubicBezTo>
                  <a:cubicBezTo>
                    <a:pt x="1289" y="86"/>
                    <a:pt x="1239" y="95"/>
                    <a:pt x="1189" y="105"/>
                  </a:cubicBezTo>
                  <a:cubicBezTo>
                    <a:pt x="1139" y="116"/>
                    <a:pt x="1089" y="128"/>
                    <a:pt x="1041" y="148"/>
                  </a:cubicBezTo>
                  <a:cubicBezTo>
                    <a:pt x="994" y="167"/>
                    <a:pt x="948" y="190"/>
                    <a:pt x="902" y="214"/>
                  </a:cubicBezTo>
                  <a:cubicBezTo>
                    <a:pt x="857" y="237"/>
                    <a:pt x="811" y="260"/>
                    <a:pt x="763" y="278"/>
                  </a:cubicBezTo>
                  <a:cubicBezTo>
                    <a:pt x="738" y="287"/>
                    <a:pt x="714" y="295"/>
                    <a:pt x="689" y="300"/>
                  </a:cubicBezTo>
                  <a:cubicBezTo>
                    <a:pt x="676" y="303"/>
                    <a:pt x="664" y="306"/>
                    <a:pt x="651" y="308"/>
                  </a:cubicBezTo>
                  <a:cubicBezTo>
                    <a:pt x="639" y="311"/>
                    <a:pt x="626" y="313"/>
                    <a:pt x="613" y="315"/>
                  </a:cubicBezTo>
                  <a:cubicBezTo>
                    <a:pt x="512" y="333"/>
                    <a:pt x="410" y="344"/>
                    <a:pt x="308" y="350"/>
                  </a:cubicBezTo>
                  <a:cubicBezTo>
                    <a:pt x="205" y="357"/>
                    <a:pt x="102" y="358"/>
                    <a:pt x="0" y="353"/>
                  </a:cubicBezTo>
                  <a:cubicBezTo>
                    <a:pt x="102" y="357"/>
                    <a:pt x="205" y="356"/>
                    <a:pt x="307" y="349"/>
                  </a:cubicBezTo>
                  <a:cubicBezTo>
                    <a:pt x="410" y="343"/>
                    <a:pt x="512" y="331"/>
                    <a:pt x="613" y="313"/>
                  </a:cubicBezTo>
                  <a:cubicBezTo>
                    <a:pt x="626" y="311"/>
                    <a:pt x="638" y="309"/>
                    <a:pt x="651" y="306"/>
                  </a:cubicBezTo>
                  <a:cubicBezTo>
                    <a:pt x="663" y="304"/>
                    <a:pt x="676" y="301"/>
                    <a:pt x="688" y="298"/>
                  </a:cubicBezTo>
                  <a:cubicBezTo>
                    <a:pt x="713" y="293"/>
                    <a:pt x="738" y="285"/>
                    <a:pt x="762" y="276"/>
                  </a:cubicBezTo>
                  <a:cubicBezTo>
                    <a:pt x="810" y="258"/>
                    <a:pt x="856" y="235"/>
                    <a:pt x="901" y="212"/>
                  </a:cubicBezTo>
                  <a:cubicBezTo>
                    <a:pt x="947" y="188"/>
                    <a:pt x="993" y="164"/>
                    <a:pt x="1040" y="145"/>
                  </a:cubicBezTo>
                  <a:cubicBezTo>
                    <a:pt x="1088" y="126"/>
                    <a:pt x="1138" y="113"/>
                    <a:pt x="1188" y="103"/>
                  </a:cubicBezTo>
                  <a:cubicBezTo>
                    <a:pt x="1238" y="92"/>
                    <a:pt x="1289" y="83"/>
                    <a:pt x="1340" y="76"/>
                  </a:cubicBezTo>
                  <a:cubicBezTo>
                    <a:pt x="1391" y="69"/>
                    <a:pt x="1442" y="62"/>
                    <a:pt x="1493" y="57"/>
                  </a:cubicBezTo>
                  <a:cubicBezTo>
                    <a:pt x="1595" y="46"/>
                    <a:pt x="1697" y="37"/>
                    <a:pt x="1799" y="25"/>
                  </a:cubicBezTo>
                  <a:cubicBezTo>
                    <a:pt x="1837" y="21"/>
                    <a:pt x="1837" y="21"/>
                    <a:pt x="1837" y="21"/>
                  </a:cubicBezTo>
                  <a:cubicBezTo>
                    <a:pt x="1875" y="16"/>
                    <a:pt x="1875" y="16"/>
                    <a:pt x="1875" y="16"/>
                  </a:cubicBezTo>
                  <a:cubicBezTo>
                    <a:pt x="1888" y="14"/>
                    <a:pt x="1901" y="13"/>
                    <a:pt x="1913" y="11"/>
                  </a:cubicBezTo>
                  <a:cubicBezTo>
                    <a:pt x="1933" y="9"/>
                    <a:pt x="1933" y="9"/>
                    <a:pt x="1933" y="9"/>
                  </a:cubicBezTo>
                  <a:cubicBezTo>
                    <a:pt x="1942" y="8"/>
                    <a:pt x="1942" y="8"/>
                    <a:pt x="1942" y="8"/>
                  </a:cubicBezTo>
                  <a:cubicBezTo>
                    <a:pt x="1952" y="7"/>
                    <a:pt x="1952" y="7"/>
                    <a:pt x="1952" y="7"/>
                  </a:cubicBezTo>
                  <a:cubicBezTo>
                    <a:pt x="1990" y="4"/>
                    <a:pt x="1990" y="4"/>
                    <a:pt x="1990" y="4"/>
                  </a:cubicBezTo>
                  <a:cubicBezTo>
                    <a:pt x="1997" y="3"/>
                    <a:pt x="2003" y="3"/>
                    <a:pt x="2009" y="3"/>
                  </a:cubicBezTo>
                  <a:cubicBezTo>
                    <a:pt x="2029" y="2"/>
                    <a:pt x="2029" y="2"/>
                    <a:pt x="2029" y="2"/>
                  </a:cubicBezTo>
                  <a:cubicBezTo>
                    <a:pt x="2054" y="0"/>
                    <a:pt x="2080" y="1"/>
                    <a:pt x="2106" y="0"/>
                  </a:cubicBezTo>
                  <a:cubicBezTo>
                    <a:pt x="2157" y="1"/>
                    <a:pt x="2208" y="3"/>
                    <a:pt x="2259" y="9"/>
                  </a:cubicBezTo>
                  <a:cubicBezTo>
                    <a:pt x="2310" y="14"/>
                    <a:pt x="2361" y="21"/>
                    <a:pt x="2412" y="31"/>
                  </a:cubicBezTo>
                  <a:cubicBezTo>
                    <a:pt x="2513" y="50"/>
                    <a:pt x="2612" y="75"/>
                    <a:pt x="2711" y="104"/>
                  </a:cubicBezTo>
                  <a:cubicBezTo>
                    <a:pt x="2736" y="111"/>
                    <a:pt x="2760" y="117"/>
                    <a:pt x="2785" y="124"/>
                  </a:cubicBezTo>
                  <a:cubicBezTo>
                    <a:pt x="2797" y="128"/>
                    <a:pt x="2810" y="130"/>
                    <a:pt x="2822" y="134"/>
                  </a:cubicBezTo>
                  <a:cubicBezTo>
                    <a:pt x="2841" y="138"/>
                    <a:pt x="2841" y="138"/>
                    <a:pt x="2841" y="138"/>
                  </a:cubicBezTo>
                  <a:cubicBezTo>
                    <a:pt x="2847" y="140"/>
                    <a:pt x="2854" y="141"/>
                    <a:pt x="2860" y="142"/>
                  </a:cubicBezTo>
                  <a:cubicBezTo>
                    <a:pt x="2885" y="148"/>
                    <a:pt x="2910" y="153"/>
                    <a:pt x="2935" y="158"/>
                  </a:cubicBezTo>
                  <a:cubicBezTo>
                    <a:pt x="2948" y="160"/>
                    <a:pt x="2960" y="163"/>
                    <a:pt x="2973" y="165"/>
                  </a:cubicBezTo>
                  <a:cubicBezTo>
                    <a:pt x="3011" y="171"/>
                    <a:pt x="3011" y="171"/>
                    <a:pt x="3011" y="171"/>
                  </a:cubicBezTo>
                  <a:cubicBezTo>
                    <a:pt x="3024" y="173"/>
                    <a:pt x="3036" y="175"/>
                    <a:pt x="3049" y="176"/>
                  </a:cubicBezTo>
                  <a:cubicBezTo>
                    <a:pt x="3062" y="178"/>
                    <a:pt x="3074" y="180"/>
                    <a:pt x="3087" y="182"/>
                  </a:cubicBezTo>
                  <a:cubicBezTo>
                    <a:pt x="3113" y="185"/>
                    <a:pt x="3138" y="189"/>
                    <a:pt x="3163" y="191"/>
                  </a:cubicBezTo>
                  <a:cubicBezTo>
                    <a:pt x="3202" y="195"/>
                    <a:pt x="3202" y="195"/>
                    <a:pt x="3202" y="195"/>
                  </a:cubicBezTo>
                  <a:cubicBezTo>
                    <a:pt x="3240" y="199"/>
                    <a:pt x="3240" y="199"/>
                    <a:pt x="3240" y="199"/>
                  </a:cubicBezTo>
                  <a:cubicBezTo>
                    <a:pt x="3266" y="202"/>
                    <a:pt x="3291" y="204"/>
                    <a:pt x="3317" y="206"/>
                  </a:cubicBezTo>
                  <a:cubicBezTo>
                    <a:pt x="3419" y="214"/>
                    <a:pt x="3521" y="220"/>
                    <a:pt x="3624" y="226"/>
                  </a:cubicBezTo>
                  <a:cubicBezTo>
                    <a:pt x="3662" y="228"/>
                    <a:pt x="3662" y="228"/>
                    <a:pt x="3662" y="228"/>
                  </a:cubicBezTo>
                  <a:cubicBezTo>
                    <a:pt x="3675" y="229"/>
                    <a:pt x="3688" y="230"/>
                    <a:pt x="3701" y="232"/>
                  </a:cubicBezTo>
                  <a:cubicBezTo>
                    <a:pt x="3726" y="234"/>
                    <a:pt x="3752" y="239"/>
                    <a:pt x="3777" y="243"/>
                  </a:cubicBezTo>
                  <a:cubicBezTo>
                    <a:pt x="3827" y="253"/>
                    <a:pt x="3877" y="265"/>
                    <a:pt x="3927" y="275"/>
                  </a:cubicBezTo>
                  <a:cubicBezTo>
                    <a:pt x="3952" y="280"/>
                    <a:pt x="3978" y="285"/>
                    <a:pt x="4003" y="288"/>
                  </a:cubicBezTo>
                  <a:cubicBezTo>
                    <a:pt x="4029" y="291"/>
                    <a:pt x="4054" y="294"/>
                    <a:pt x="4080" y="295"/>
                  </a:cubicBezTo>
                  <a:cubicBezTo>
                    <a:pt x="4234" y="299"/>
                    <a:pt x="4234" y="299"/>
                    <a:pt x="4234" y="299"/>
                  </a:cubicBezTo>
                  <a:cubicBezTo>
                    <a:pt x="4439" y="304"/>
                    <a:pt x="4644" y="310"/>
                    <a:pt x="4849" y="3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63">
              <a:extLst>
                <a:ext uri="{FF2B5EF4-FFF2-40B4-BE49-F238E27FC236}">
                  <a16:creationId xmlns:a16="http://schemas.microsoft.com/office/drawing/2014/main" id="{CFECB72D-84A1-491D-B404-F691E3BFCC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3750" y="4183063"/>
              <a:ext cx="12112625" cy="960438"/>
            </a:xfrm>
            <a:custGeom>
              <a:avLst/>
              <a:gdLst>
                <a:gd name="T0" fmla="*/ 4232 w 4849"/>
                <a:gd name="T1" fmla="*/ 310 h 384"/>
                <a:gd name="T2" fmla="*/ 3923 w 4849"/>
                <a:gd name="T3" fmla="*/ 303 h 384"/>
                <a:gd name="T4" fmla="*/ 3693 w 4849"/>
                <a:gd name="T5" fmla="*/ 275 h 384"/>
                <a:gd name="T6" fmla="*/ 3461 w 4849"/>
                <a:gd name="T7" fmla="*/ 270 h 384"/>
                <a:gd name="T8" fmla="*/ 3346 w 4849"/>
                <a:gd name="T9" fmla="*/ 265 h 384"/>
                <a:gd name="T10" fmla="*/ 3000 w 4849"/>
                <a:gd name="T11" fmla="*/ 229 h 384"/>
                <a:gd name="T12" fmla="*/ 2403 w 4849"/>
                <a:gd name="T13" fmla="*/ 69 h 384"/>
                <a:gd name="T14" fmla="*/ 2215 w 4849"/>
                <a:gd name="T15" fmla="*/ 27 h 384"/>
                <a:gd name="T16" fmla="*/ 2158 w 4849"/>
                <a:gd name="T17" fmla="*/ 18 h 384"/>
                <a:gd name="T18" fmla="*/ 2101 w 4849"/>
                <a:gd name="T19" fmla="*/ 11 h 384"/>
                <a:gd name="T20" fmla="*/ 2043 w 4849"/>
                <a:gd name="T21" fmla="*/ 6 h 384"/>
                <a:gd name="T22" fmla="*/ 1946 w 4849"/>
                <a:gd name="T23" fmla="*/ 4 h 384"/>
                <a:gd name="T24" fmla="*/ 1485 w 4849"/>
                <a:gd name="T25" fmla="*/ 39 h 384"/>
                <a:gd name="T26" fmla="*/ 1180 w 4849"/>
                <a:gd name="T27" fmla="*/ 88 h 384"/>
                <a:gd name="T28" fmla="*/ 1033 w 4849"/>
                <a:gd name="T29" fmla="*/ 136 h 384"/>
                <a:gd name="T30" fmla="*/ 830 w 4849"/>
                <a:gd name="T31" fmla="*/ 247 h 384"/>
                <a:gd name="T32" fmla="*/ 779 w 4849"/>
                <a:gd name="T33" fmla="*/ 273 h 384"/>
                <a:gd name="T34" fmla="*/ 744 w 4849"/>
                <a:gd name="T35" fmla="*/ 290 h 384"/>
                <a:gd name="T36" fmla="*/ 689 w 4849"/>
                <a:gd name="T37" fmla="*/ 310 h 384"/>
                <a:gd name="T38" fmla="*/ 652 w 4849"/>
                <a:gd name="T39" fmla="*/ 321 h 384"/>
                <a:gd name="T40" fmla="*/ 309 w 4849"/>
                <a:gd name="T41" fmla="*/ 376 h 384"/>
                <a:gd name="T42" fmla="*/ 309 w 4849"/>
                <a:gd name="T43" fmla="*/ 375 h 384"/>
                <a:gd name="T44" fmla="*/ 652 w 4849"/>
                <a:gd name="T45" fmla="*/ 319 h 384"/>
                <a:gd name="T46" fmla="*/ 689 w 4849"/>
                <a:gd name="T47" fmla="*/ 308 h 384"/>
                <a:gd name="T48" fmla="*/ 743 w 4849"/>
                <a:gd name="T49" fmla="*/ 288 h 384"/>
                <a:gd name="T50" fmla="*/ 778 w 4849"/>
                <a:gd name="T51" fmla="*/ 271 h 384"/>
                <a:gd name="T52" fmla="*/ 829 w 4849"/>
                <a:gd name="T53" fmla="*/ 245 h 384"/>
                <a:gd name="T54" fmla="*/ 1032 w 4849"/>
                <a:gd name="T55" fmla="*/ 133 h 384"/>
                <a:gd name="T56" fmla="*/ 1179 w 4849"/>
                <a:gd name="T57" fmla="*/ 85 h 384"/>
                <a:gd name="T58" fmla="*/ 1484 w 4849"/>
                <a:gd name="T59" fmla="*/ 36 h 384"/>
                <a:gd name="T60" fmla="*/ 1946 w 4849"/>
                <a:gd name="T61" fmla="*/ 0 h 384"/>
                <a:gd name="T62" fmla="*/ 2043 w 4849"/>
                <a:gd name="T63" fmla="*/ 3 h 384"/>
                <a:gd name="T64" fmla="*/ 2101 w 4849"/>
                <a:gd name="T65" fmla="*/ 7 h 384"/>
                <a:gd name="T66" fmla="*/ 2159 w 4849"/>
                <a:gd name="T67" fmla="*/ 14 h 384"/>
                <a:gd name="T68" fmla="*/ 2216 w 4849"/>
                <a:gd name="T69" fmla="*/ 23 h 384"/>
                <a:gd name="T70" fmla="*/ 2404 w 4849"/>
                <a:gd name="T71" fmla="*/ 66 h 384"/>
                <a:gd name="T72" fmla="*/ 3000 w 4849"/>
                <a:gd name="T73" fmla="*/ 226 h 384"/>
                <a:gd name="T74" fmla="*/ 3346 w 4849"/>
                <a:gd name="T75" fmla="*/ 262 h 384"/>
                <a:gd name="T76" fmla="*/ 3461 w 4849"/>
                <a:gd name="T77" fmla="*/ 267 h 384"/>
                <a:gd name="T78" fmla="*/ 3693 w 4849"/>
                <a:gd name="T79" fmla="*/ 272 h 384"/>
                <a:gd name="T80" fmla="*/ 3923 w 4849"/>
                <a:gd name="T81" fmla="*/ 301 h 384"/>
                <a:gd name="T82" fmla="*/ 4232 w 4849"/>
                <a:gd name="T83" fmla="*/ 308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49" h="384">
                  <a:moveTo>
                    <a:pt x="4849" y="327"/>
                  </a:moveTo>
                  <a:cubicBezTo>
                    <a:pt x="4644" y="314"/>
                    <a:pt x="4438" y="309"/>
                    <a:pt x="4232" y="310"/>
                  </a:cubicBezTo>
                  <a:cubicBezTo>
                    <a:pt x="4180" y="310"/>
                    <a:pt x="4129" y="310"/>
                    <a:pt x="4077" y="311"/>
                  </a:cubicBezTo>
                  <a:cubicBezTo>
                    <a:pt x="4026" y="312"/>
                    <a:pt x="3974" y="309"/>
                    <a:pt x="3923" y="303"/>
                  </a:cubicBezTo>
                  <a:cubicBezTo>
                    <a:pt x="3872" y="297"/>
                    <a:pt x="3821" y="289"/>
                    <a:pt x="3770" y="282"/>
                  </a:cubicBezTo>
                  <a:cubicBezTo>
                    <a:pt x="3744" y="279"/>
                    <a:pt x="3719" y="277"/>
                    <a:pt x="3693" y="275"/>
                  </a:cubicBezTo>
                  <a:cubicBezTo>
                    <a:pt x="3667" y="273"/>
                    <a:pt x="3642" y="273"/>
                    <a:pt x="3616" y="273"/>
                  </a:cubicBezTo>
                  <a:cubicBezTo>
                    <a:pt x="3564" y="272"/>
                    <a:pt x="3513" y="271"/>
                    <a:pt x="3461" y="270"/>
                  </a:cubicBezTo>
                  <a:cubicBezTo>
                    <a:pt x="3436" y="269"/>
                    <a:pt x="3410" y="268"/>
                    <a:pt x="3384" y="266"/>
                  </a:cubicBezTo>
                  <a:cubicBezTo>
                    <a:pt x="3346" y="265"/>
                    <a:pt x="3346" y="265"/>
                    <a:pt x="3346" y="265"/>
                  </a:cubicBezTo>
                  <a:cubicBezTo>
                    <a:pt x="3307" y="262"/>
                    <a:pt x="3307" y="262"/>
                    <a:pt x="3307" y="262"/>
                  </a:cubicBezTo>
                  <a:cubicBezTo>
                    <a:pt x="3204" y="256"/>
                    <a:pt x="3102" y="245"/>
                    <a:pt x="3000" y="229"/>
                  </a:cubicBezTo>
                  <a:cubicBezTo>
                    <a:pt x="2898" y="213"/>
                    <a:pt x="2797" y="191"/>
                    <a:pt x="2699" y="160"/>
                  </a:cubicBezTo>
                  <a:cubicBezTo>
                    <a:pt x="2600" y="129"/>
                    <a:pt x="2503" y="96"/>
                    <a:pt x="2403" y="69"/>
                  </a:cubicBezTo>
                  <a:cubicBezTo>
                    <a:pt x="2354" y="56"/>
                    <a:pt x="2303" y="44"/>
                    <a:pt x="2253" y="34"/>
                  </a:cubicBezTo>
                  <a:cubicBezTo>
                    <a:pt x="2215" y="27"/>
                    <a:pt x="2215" y="27"/>
                    <a:pt x="2215" y="27"/>
                  </a:cubicBezTo>
                  <a:cubicBezTo>
                    <a:pt x="2202" y="25"/>
                    <a:pt x="2190" y="23"/>
                    <a:pt x="2177" y="21"/>
                  </a:cubicBezTo>
                  <a:cubicBezTo>
                    <a:pt x="2171" y="20"/>
                    <a:pt x="2164" y="19"/>
                    <a:pt x="2158" y="18"/>
                  </a:cubicBezTo>
                  <a:cubicBezTo>
                    <a:pt x="2139" y="15"/>
                    <a:pt x="2139" y="15"/>
                    <a:pt x="2139" y="15"/>
                  </a:cubicBezTo>
                  <a:cubicBezTo>
                    <a:pt x="2126" y="14"/>
                    <a:pt x="2113" y="12"/>
                    <a:pt x="2101" y="11"/>
                  </a:cubicBezTo>
                  <a:cubicBezTo>
                    <a:pt x="2062" y="8"/>
                    <a:pt x="2062" y="8"/>
                    <a:pt x="2062" y="8"/>
                  </a:cubicBezTo>
                  <a:cubicBezTo>
                    <a:pt x="2056" y="7"/>
                    <a:pt x="2049" y="7"/>
                    <a:pt x="2043" y="6"/>
                  </a:cubicBezTo>
                  <a:cubicBezTo>
                    <a:pt x="2024" y="5"/>
                    <a:pt x="2024" y="5"/>
                    <a:pt x="2024" y="5"/>
                  </a:cubicBezTo>
                  <a:cubicBezTo>
                    <a:pt x="1998" y="4"/>
                    <a:pt x="1972" y="4"/>
                    <a:pt x="1946" y="4"/>
                  </a:cubicBezTo>
                  <a:cubicBezTo>
                    <a:pt x="1895" y="4"/>
                    <a:pt x="1844" y="8"/>
                    <a:pt x="1792" y="13"/>
                  </a:cubicBezTo>
                  <a:cubicBezTo>
                    <a:pt x="1690" y="21"/>
                    <a:pt x="1587" y="28"/>
                    <a:pt x="1485" y="39"/>
                  </a:cubicBezTo>
                  <a:cubicBezTo>
                    <a:pt x="1433" y="44"/>
                    <a:pt x="1382" y="51"/>
                    <a:pt x="1331" y="58"/>
                  </a:cubicBezTo>
                  <a:cubicBezTo>
                    <a:pt x="1281" y="66"/>
                    <a:pt x="1230" y="76"/>
                    <a:pt x="1180" y="88"/>
                  </a:cubicBezTo>
                  <a:cubicBezTo>
                    <a:pt x="1155" y="94"/>
                    <a:pt x="1130" y="101"/>
                    <a:pt x="1106" y="109"/>
                  </a:cubicBezTo>
                  <a:cubicBezTo>
                    <a:pt x="1081" y="116"/>
                    <a:pt x="1057" y="126"/>
                    <a:pt x="1033" y="136"/>
                  </a:cubicBezTo>
                  <a:cubicBezTo>
                    <a:pt x="986" y="157"/>
                    <a:pt x="942" y="182"/>
                    <a:pt x="897" y="208"/>
                  </a:cubicBezTo>
                  <a:cubicBezTo>
                    <a:pt x="875" y="221"/>
                    <a:pt x="853" y="234"/>
                    <a:pt x="830" y="247"/>
                  </a:cubicBezTo>
                  <a:cubicBezTo>
                    <a:pt x="819" y="253"/>
                    <a:pt x="807" y="259"/>
                    <a:pt x="796" y="265"/>
                  </a:cubicBezTo>
                  <a:cubicBezTo>
                    <a:pt x="779" y="273"/>
                    <a:pt x="779" y="273"/>
                    <a:pt x="779" y="273"/>
                  </a:cubicBezTo>
                  <a:cubicBezTo>
                    <a:pt x="773" y="276"/>
                    <a:pt x="767" y="279"/>
                    <a:pt x="761" y="282"/>
                  </a:cubicBezTo>
                  <a:cubicBezTo>
                    <a:pt x="744" y="290"/>
                    <a:pt x="744" y="290"/>
                    <a:pt x="744" y="290"/>
                  </a:cubicBezTo>
                  <a:cubicBezTo>
                    <a:pt x="738" y="292"/>
                    <a:pt x="732" y="295"/>
                    <a:pt x="726" y="297"/>
                  </a:cubicBezTo>
                  <a:cubicBezTo>
                    <a:pt x="714" y="302"/>
                    <a:pt x="702" y="306"/>
                    <a:pt x="689" y="310"/>
                  </a:cubicBezTo>
                  <a:cubicBezTo>
                    <a:pt x="683" y="312"/>
                    <a:pt x="677" y="314"/>
                    <a:pt x="671" y="316"/>
                  </a:cubicBezTo>
                  <a:cubicBezTo>
                    <a:pt x="652" y="321"/>
                    <a:pt x="652" y="321"/>
                    <a:pt x="652" y="321"/>
                  </a:cubicBezTo>
                  <a:cubicBezTo>
                    <a:pt x="615" y="330"/>
                    <a:pt x="615" y="330"/>
                    <a:pt x="615" y="330"/>
                  </a:cubicBezTo>
                  <a:cubicBezTo>
                    <a:pt x="514" y="353"/>
                    <a:pt x="412" y="368"/>
                    <a:pt x="309" y="376"/>
                  </a:cubicBezTo>
                  <a:cubicBezTo>
                    <a:pt x="206" y="383"/>
                    <a:pt x="103" y="384"/>
                    <a:pt x="0" y="377"/>
                  </a:cubicBezTo>
                  <a:cubicBezTo>
                    <a:pt x="103" y="384"/>
                    <a:pt x="206" y="383"/>
                    <a:pt x="309" y="375"/>
                  </a:cubicBezTo>
                  <a:cubicBezTo>
                    <a:pt x="412" y="366"/>
                    <a:pt x="514" y="351"/>
                    <a:pt x="614" y="328"/>
                  </a:cubicBezTo>
                  <a:cubicBezTo>
                    <a:pt x="652" y="319"/>
                    <a:pt x="652" y="319"/>
                    <a:pt x="652" y="319"/>
                  </a:cubicBezTo>
                  <a:cubicBezTo>
                    <a:pt x="670" y="314"/>
                    <a:pt x="670" y="314"/>
                    <a:pt x="670" y="314"/>
                  </a:cubicBezTo>
                  <a:cubicBezTo>
                    <a:pt x="676" y="312"/>
                    <a:pt x="683" y="310"/>
                    <a:pt x="689" y="308"/>
                  </a:cubicBezTo>
                  <a:cubicBezTo>
                    <a:pt x="701" y="304"/>
                    <a:pt x="713" y="300"/>
                    <a:pt x="725" y="295"/>
                  </a:cubicBezTo>
                  <a:cubicBezTo>
                    <a:pt x="731" y="293"/>
                    <a:pt x="737" y="290"/>
                    <a:pt x="743" y="288"/>
                  </a:cubicBezTo>
                  <a:cubicBezTo>
                    <a:pt x="760" y="280"/>
                    <a:pt x="760" y="280"/>
                    <a:pt x="760" y="280"/>
                  </a:cubicBezTo>
                  <a:cubicBezTo>
                    <a:pt x="766" y="277"/>
                    <a:pt x="772" y="274"/>
                    <a:pt x="778" y="271"/>
                  </a:cubicBezTo>
                  <a:cubicBezTo>
                    <a:pt x="795" y="263"/>
                    <a:pt x="795" y="263"/>
                    <a:pt x="795" y="263"/>
                  </a:cubicBezTo>
                  <a:cubicBezTo>
                    <a:pt x="806" y="257"/>
                    <a:pt x="818" y="251"/>
                    <a:pt x="829" y="245"/>
                  </a:cubicBezTo>
                  <a:cubicBezTo>
                    <a:pt x="852" y="232"/>
                    <a:pt x="874" y="219"/>
                    <a:pt x="896" y="206"/>
                  </a:cubicBezTo>
                  <a:cubicBezTo>
                    <a:pt x="941" y="180"/>
                    <a:pt x="985" y="155"/>
                    <a:pt x="1032" y="133"/>
                  </a:cubicBezTo>
                  <a:cubicBezTo>
                    <a:pt x="1056" y="123"/>
                    <a:pt x="1080" y="114"/>
                    <a:pt x="1105" y="106"/>
                  </a:cubicBezTo>
                  <a:cubicBezTo>
                    <a:pt x="1129" y="98"/>
                    <a:pt x="1154" y="92"/>
                    <a:pt x="1179" y="85"/>
                  </a:cubicBezTo>
                  <a:cubicBezTo>
                    <a:pt x="1229" y="73"/>
                    <a:pt x="1280" y="64"/>
                    <a:pt x="1331" y="56"/>
                  </a:cubicBezTo>
                  <a:cubicBezTo>
                    <a:pt x="1382" y="48"/>
                    <a:pt x="1433" y="41"/>
                    <a:pt x="1484" y="36"/>
                  </a:cubicBezTo>
                  <a:cubicBezTo>
                    <a:pt x="1587" y="25"/>
                    <a:pt x="1690" y="18"/>
                    <a:pt x="1792" y="9"/>
                  </a:cubicBezTo>
                  <a:cubicBezTo>
                    <a:pt x="1843" y="4"/>
                    <a:pt x="1895" y="1"/>
                    <a:pt x="1946" y="0"/>
                  </a:cubicBezTo>
                  <a:cubicBezTo>
                    <a:pt x="1972" y="0"/>
                    <a:pt x="1998" y="0"/>
                    <a:pt x="2024" y="2"/>
                  </a:cubicBezTo>
                  <a:cubicBezTo>
                    <a:pt x="2043" y="3"/>
                    <a:pt x="2043" y="3"/>
                    <a:pt x="2043" y="3"/>
                  </a:cubicBezTo>
                  <a:cubicBezTo>
                    <a:pt x="2050" y="3"/>
                    <a:pt x="2056" y="3"/>
                    <a:pt x="2062" y="4"/>
                  </a:cubicBezTo>
                  <a:cubicBezTo>
                    <a:pt x="2101" y="7"/>
                    <a:pt x="2101" y="7"/>
                    <a:pt x="2101" y="7"/>
                  </a:cubicBezTo>
                  <a:cubicBezTo>
                    <a:pt x="2114" y="8"/>
                    <a:pt x="2127" y="10"/>
                    <a:pt x="2139" y="12"/>
                  </a:cubicBezTo>
                  <a:cubicBezTo>
                    <a:pt x="2159" y="14"/>
                    <a:pt x="2159" y="14"/>
                    <a:pt x="2159" y="14"/>
                  </a:cubicBezTo>
                  <a:cubicBezTo>
                    <a:pt x="2165" y="15"/>
                    <a:pt x="2171" y="16"/>
                    <a:pt x="2178" y="17"/>
                  </a:cubicBezTo>
                  <a:cubicBezTo>
                    <a:pt x="2190" y="19"/>
                    <a:pt x="2203" y="21"/>
                    <a:pt x="2216" y="23"/>
                  </a:cubicBezTo>
                  <a:cubicBezTo>
                    <a:pt x="2254" y="30"/>
                    <a:pt x="2254" y="30"/>
                    <a:pt x="2254" y="30"/>
                  </a:cubicBezTo>
                  <a:cubicBezTo>
                    <a:pt x="2304" y="40"/>
                    <a:pt x="2355" y="52"/>
                    <a:pt x="2404" y="66"/>
                  </a:cubicBezTo>
                  <a:cubicBezTo>
                    <a:pt x="2504" y="92"/>
                    <a:pt x="2602" y="125"/>
                    <a:pt x="2700" y="156"/>
                  </a:cubicBezTo>
                  <a:cubicBezTo>
                    <a:pt x="2798" y="187"/>
                    <a:pt x="2899" y="210"/>
                    <a:pt x="3000" y="226"/>
                  </a:cubicBezTo>
                  <a:cubicBezTo>
                    <a:pt x="3102" y="242"/>
                    <a:pt x="3204" y="253"/>
                    <a:pt x="3307" y="259"/>
                  </a:cubicBezTo>
                  <a:cubicBezTo>
                    <a:pt x="3346" y="262"/>
                    <a:pt x="3346" y="262"/>
                    <a:pt x="3346" y="262"/>
                  </a:cubicBezTo>
                  <a:cubicBezTo>
                    <a:pt x="3384" y="264"/>
                    <a:pt x="3384" y="264"/>
                    <a:pt x="3384" y="264"/>
                  </a:cubicBezTo>
                  <a:cubicBezTo>
                    <a:pt x="3410" y="265"/>
                    <a:pt x="3436" y="266"/>
                    <a:pt x="3461" y="267"/>
                  </a:cubicBezTo>
                  <a:cubicBezTo>
                    <a:pt x="3513" y="268"/>
                    <a:pt x="3564" y="270"/>
                    <a:pt x="3616" y="270"/>
                  </a:cubicBezTo>
                  <a:cubicBezTo>
                    <a:pt x="3642" y="270"/>
                    <a:pt x="3667" y="271"/>
                    <a:pt x="3693" y="272"/>
                  </a:cubicBezTo>
                  <a:cubicBezTo>
                    <a:pt x="3719" y="274"/>
                    <a:pt x="3745" y="277"/>
                    <a:pt x="3770" y="280"/>
                  </a:cubicBezTo>
                  <a:cubicBezTo>
                    <a:pt x="3821" y="286"/>
                    <a:pt x="3872" y="295"/>
                    <a:pt x="3923" y="301"/>
                  </a:cubicBezTo>
                  <a:cubicBezTo>
                    <a:pt x="3974" y="307"/>
                    <a:pt x="4026" y="310"/>
                    <a:pt x="4077" y="309"/>
                  </a:cubicBezTo>
                  <a:cubicBezTo>
                    <a:pt x="4129" y="308"/>
                    <a:pt x="4180" y="308"/>
                    <a:pt x="4232" y="308"/>
                  </a:cubicBezTo>
                  <a:cubicBezTo>
                    <a:pt x="4438" y="308"/>
                    <a:pt x="4644" y="314"/>
                    <a:pt x="4849" y="3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64">
              <a:extLst>
                <a:ext uri="{FF2B5EF4-FFF2-40B4-BE49-F238E27FC236}">
                  <a16:creationId xmlns:a16="http://schemas.microsoft.com/office/drawing/2014/main" id="{47605053-E706-43FF-9C2E-6A2AFF0C613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8513" y="4244975"/>
              <a:ext cx="12112625" cy="1038225"/>
            </a:xfrm>
            <a:custGeom>
              <a:avLst/>
              <a:gdLst>
                <a:gd name="T0" fmla="*/ 4228 w 4849"/>
                <a:gd name="T1" fmla="*/ 321 h 415"/>
                <a:gd name="T2" fmla="*/ 3995 w 4849"/>
                <a:gd name="T3" fmla="*/ 331 h 415"/>
                <a:gd name="T4" fmla="*/ 3763 w 4849"/>
                <a:gd name="T5" fmla="*/ 321 h 415"/>
                <a:gd name="T6" fmla="*/ 2988 w 4849"/>
                <a:gd name="T7" fmla="*/ 289 h 415"/>
                <a:gd name="T8" fmla="*/ 2648 w 4849"/>
                <a:gd name="T9" fmla="*/ 207 h 415"/>
                <a:gd name="T10" fmla="*/ 2612 w 4849"/>
                <a:gd name="T11" fmla="*/ 194 h 415"/>
                <a:gd name="T12" fmla="*/ 2393 w 4849"/>
                <a:gd name="T13" fmla="*/ 114 h 415"/>
                <a:gd name="T14" fmla="*/ 2282 w 4849"/>
                <a:gd name="T15" fmla="*/ 78 h 415"/>
                <a:gd name="T16" fmla="*/ 2245 w 4849"/>
                <a:gd name="T17" fmla="*/ 67 h 415"/>
                <a:gd name="T18" fmla="*/ 2056 w 4849"/>
                <a:gd name="T19" fmla="*/ 23 h 415"/>
                <a:gd name="T20" fmla="*/ 1999 w 4849"/>
                <a:gd name="T21" fmla="*/ 14 h 415"/>
                <a:gd name="T22" fmla="*/ 1941 w 4849"/>
                <a:gd name="T23" fmla="*/ 8 h 415"/>
                <a:gd name="T24" fmla="*/ 1844 w 4849"/>
                <a:gd name="T25" fmla="*/ 3 h 415"/>
                <a:gd name="T26" fmla="*/ 1824 w 4849"/>
                <a:gd name="T27" fmla="*/ 3 h 415"/>
                <a:gd name="T28" fmla="*/ 1747 w 4849"/>
                <a:gd name="T29" fmla="*/ 6 h 415"/>
                <a:gd name="T30" fmla="*/ 1631 w 4849"/>
                <a:gd name="T31" fmla="*/ 12 h 415"/>
                <a:gd name="T32" fmla="*/ 1322 w 4849"/>
                <a:gd name="T33" fmla="*/ 42 h 415"/>
                <a:gd name="T34" fmla="*/ 1151 w 4849"/>
                <a:gd name="T35" fmla="*/ 79 h 415"/>
                <a:gd name="T36" fmla="*/ 1096 w 4849"/>
                <a:gd name="T37" fmla="*/ 97 h 415"/>
                <a:gd name="T38" fmla="*/ 1042 w 4849"/>
                <a:gd name="T39" fmla="*/ 119 h 415"/>
                <a:gd name="T40" fmla="*/ 891 w 4849"/>
                <a:gd name="T41" fmla="*/ 205 h 415"/>
                <a:gd name="T42" fmla="*/ 724 w 4849"/>
                <a:gd name="T43" fmla="*/ 305 h 415"/>
                <a:gd name="T44" fmla="*/ 689 w 4849"/>
                <a:gd name="T45" fmla="*/ 321 h 415"/>
                <a:gd name="T46" fmla="*/ 310 w 4849"/>
                <a:gd name="T47" fmla="*/ 404 h 415"/>
                <a:gd name="T48" fmla="*/ 310 w 4849"/>
                <a:gd name="T49" fmla="*/ 403 h 415"/>
                <a:gd name="T50" fmla="*/ 688 w 4849"/>
                <a:gd name="T51" fmla="*/ 319 h 415"/>
                <a:gd name="T52" fmla="*/ 723 w 4849"/>
                <a:gd name="T53" fmla="*/ 303 h 415"/>
                <a:gd name="T54" fmla="*/ 889 w 4849"/>
                <a:gd name="T55" fmla="*/ 203 h 415"/>
                <a:gd name="T56" fmla="*/ 1041 w 4849"/>
                <a:gd name="T57" fmla="*/ 116 h 415"/>
                <a:gd name="T58" fmla="*/ 1095 w 4849"/>
                <a:gd name="T59" fmla="*/ 95 h 415"/>
                <a:gd name="T60" fmla="*/ 1150 w 4849"/>
                <a:gd name="T61" fmla="*/ 76 h 415"/>
                <a:gd name="T62" fmla="*/ 1321 w 4849"/>
                <a:gd name="T63" fmla="*/ 39 h 415"/>
                <a:gd name="T64" fmla="*/ 1630 w 4849"/>
                <a:gd name="T65" fmla="*/ 9 h 415"/>
                <a:gd name="T66" fmla="*/ 1747 w 4849"/>
                <a:gd name="T67" fmla="*/ 3 h 415"/>
                <a:gd name="T68" fmla="*/ 1824 w 4849"/>
                <a:gd name="T69" fmla="*/ 0 h 415"/>
                <a:gd name="T70" fmla="*/ 1844 w 4849"/>
                <a:gd name="T71" fmla="*/ 0 h 415"/>
                <a:gd name="T72" fmla="*/ 1941 w 4849"/>
                <a:gd name="T73" fmla="*/ 4 h 415"/>
                <a:gd name="T74" fmla="*/ 1999 w 4849"/>
                <a:gd name="T75" fmla="*/ 10 h 415"/>
                <a:gd name="T76" fmla="*/ 2057 w 4849"/>
                <a:gd name="T77" fmla="*/ 19 h 415"/>
                <a:gd name="T78" fmla="*/ 2246 w 4849"/>
                <a:gd name="T79" fmla="*/ 63 h 415"/>
                <a:gd name="T80" fmla="*/ 2283 w 4849"/>
                <a:gd name="T81" fmla="*/ 74 h 415"/>
                <a:gd name="T82" fmla="*/ 2394 w 4849"/>
                <a:gd name="T83" fmla="*/ 111 h 415"/>
                <a:gd name="T84" fmla="*/ 2613 w 4849"/>
                <a:gd name="T85" fmla="*/ 190 h 415"/>
                <a:gd name="T86" fmla="*/ 2650 w 4849"/>
                <a:gd name="T87" fmla="*/ 203 h 415"/>
                <a:gd name="T88" fmla="*/ 2988 w 4849"/>
                <a:gd name="T89" fmla="*/ 286 h 415"/>
                <a:gd name="T90" fmla="*/ 3763 w 4849"/>
                <a:gd name="T91" fmla="*/ 319 h 415"/>
                <a:gd name="T92" fmla="*/ 3995 w 4849"/>
                <a:gd name="T93" fmla="*/ 329 h 415"/>
                <a:gd name="T94" fmla="*/ 4228 w 4849"/>
                <a:gd name="T95" fmla="*/ 319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49" h="415">
                  <a:moveTo>
                    <a:pt x="4849" y="338"/>
                  </a:moveTo>
                  <a:cubicBezTo>
                    <a:pt x="4643" y="322"/>
                    <a:pt x="4435" y="316"/>
                    <a:pt x="4228" y="321"/>
                  </a:cubicBezTo>
                  <a:cubicBezTo>
                    <a:pt x="4176" y="322"/>
                    <a:pt x="4125" y="325"/>
                    <a:pt x="4073" y="327"/>
                  </a:cubicBezTo>
                  <a:cubicBezTo>
                    <a:pt x="4047" y="329"/>
                    <a:pt x="4021" y="330"/>
                    <a:pt x="3995" y="331"/>
                  </a:cubicBezTo>
                  <a:cubicBezTo>
                    <a:pt x="3970" y="331"/>
                    <a:pt x="3944" y="331"/>
                    <a:pt x="3918" y="330"/>
                  </a:cubicBezTo>
                  <a:cubicBezTo>
                    <a:pt x="3866" y="328"/>
                    <a:pt x="3814" y="324"/>
                    <a:pt x="3763" y="321"/>
                  </a:cubicBezTo>
                  <a:cubicBezTo>
                    <a:pt x="3711" y="318"/>
                    <a:pt x="3659" y="317"/>
                    <a:pt x="3608" y="320"/>
                  </a:cubicBezTo>
                  <a:cubicBezTo>
                    <a:pt x="3401" y="328"/>
                    <a:pt x="3193" y="321"/>
                    <a:pt x="2988" y="289"/>
                  </a:cubicBezTo>
                  <a:cubicBezTo>
                    <a:pt x="2885" y="273"/>
                    <a:pt x="2784" y="251"/>
                    <a:pt x="2685" y="219"/>
                  </a:cubicBezTo>
                  <a:cubicBezTo>
                    <a:pt x="2648" y="207"/>
                    <a:pt x="2648" y="207"/>
                    <a:pt x="2648" y="207"/>
                  </a:cubicBezTo>
                  <a:cubicBezTo>
                    <a:pt x="2630" y="200"/>
                    <a:pt x="2630" y="200"/>
                    <a:pt x="2630" y="200"/>
                  </a:cubicBezTo>
                  <a:cubicBezTo>
                    <a:pt x="2612" y="194"/>
                    <a:pt x="2612" y="194"/>
                    <a:pt x="2612" y="194"/>
                  </a:cubicBezTo>
                  <a:cubicBezTo>
                    <a:pt x="2539" y="167"/>
                    <a:pt x="2539" y="167"/>
                    <a:pt x="2539" y="167"/>
                  </a:cubicBezTo>
                  <a:cubicBezTo>
                    <a:pt x="2490" y="149"/>
                    <a:pt x="2441" y="131"/>
                    <a:pt x="2393" y="114"/>
                  </a:cubicBezTo>
                  <a:cubicBezTo>
                    <a:pt x="2368" y="106"/>
                    <a:pt x="2344" y="98"/>
                    <a:pt x="2319" y="90"/>
                  </a:cubicBezTo>
                  <a:cubicBezTo>
                    <a:pt x="2307" y="86"/>
                    <a:pt x="2294" y="82"/>
                    <a:pt x="2282" y="78"/>
                  </a:cubicBezTo>
                  <a:cubicBezTo>
                    <a:pt x="2263" y="72"/>
                    <a:pt x="2263" y="72"/>
                    <a:pt x="2263" y="72"/>
                  </a:cubicBezTo>
                  <a:cubicBezTo>
                    <a:pt x="2245" y="67"/>
                    <a:pt x="2245" y="67"/>
                    <a:pt x="2245" y="67"/>
                  </a:cubicBezTo>
                  <a:cubicBezTo>
                    <a:pt x="2195" y="52"/>
                    <a:pt x="2145" y="40"/>
                    <a:pt x="2094" y="30"/>
                  </a:cubicBezTo>
                  <a:cubicBezTo>
                    <a:pt x="2056" y="23"/>
                    <a:pt x="2056" y="23"/>
                    <a:pt x="2056" y="23"/>
                  </a:cubicBezTo>
                  <a:cubicBezTo>
                    <a:pt x="2043" y="20"/>
                    <a:pt x="2030" y="19"/>
                    <a:pt x="2018" y="17"/>
                  </a:cubicBezTo>
                  <a:cubicBezTo>
                    <a:pt x="1999" y="14"/>
                    <a:pt x="1999" y="14"/>
                    <a:pt x="1999" y="14"/>
                  </a:cubicBezTo>
                  <a:cubicBezTo>
                    <a:pt x="1979" y="12"/>
                    <a:pt x="1979" y="12"/>
                    <a:pt x="1979" y="12"/>
                  </a:cubicBezTo>
                  <a:cubicBezTo>
                    <a:pt x="1966" y="10"/>
                    <a:pt x="1954" y="9"/>
                    <a:pt x="1941" y="8"/>
                  </a:cubicBezTo>
                  <a:cubicBezTo>
                    <a:pt x="1915" y="6"/>
                    <a:pt x="1889" y="4"/>
                    <a:pt x="1863" y="4"/>
                  </a:cubicBezTo>
                  <a:cubicBezTo>
                    <a:pt x="1844" y="3"/>
                    <a:pt x="1844" y="3"/>
                    <a:pt x="1844" y="3"/>
                  </a:cubicBezTo>
                  <a:cubicBezTo>
                    <a:pt x="1834" y="3"/>
                    <a:pt x="1834" y="3"/>
                    <a:pt x="1834" y="3"/>
                  </a:cubicBezTo>
                  <a:cubicBezTo>
                    <a:pt x="1831" y="3"/>
                    <a:pt x="1828" y="3"/>
                    <a:pt x="1824" y="3"/>
                  </a:cubicBezTo>
                  <a:cubicBezTo>
                    <a:pt x="1786" y="4"/>
                    <a:pt x="1786" y="4"/>
                    <a:pt x="1786" y="4"/>
                  </a:cubicBezTo>
                  <a:cubicBezTo>
                    <a:pt x="1773" y="4"/>
                    <a:pt x="1760" y="5"/>
                    <a:pt x="1747" y="6"/>
                  </a:cubicBezTo>
                  <a:cubicBezTo>
                    <a:pt x="1708" y="8"/>
                    <a:pt x="1708" y="8"/>
                    <a:pt x="1708" y="8"/>
                  </a:cubicBezTo>
                  <a:cubicBezTo>
                    <a:pt x="1682" y="9"/>
                    <a:pt x="1656" y="10"/>
                    <a:pt x="1631" y="12"/>
                  </a:cubicBezTo>
                  <a:cubicBezTo>
                    <a:pt x="1579" y="15"/>
                    <a:pt x="1527" y="18"/>
                    <a:pt x="1476" y="23"/>
                  </a:cubicBezTo>
                  <a:cubicBezTo>
                    <a:pt x="1424" y="28"/>
                    <a:pt x="1373" y="34"/>
                    <a:pt x="1322" y="42"/>
                  </a:cubicBezTo>
                  <a:cubicBezTo>
                    <a:pt x="1271" y="50"/>
                    <a:pt x="1220" y="60"/>
                    <a:pt x="1170" y="74"/>
                  </a:cubicBezTo>
                  <a:cubicBezTo>
                    <a:pt x="1151" y="79"/>
                    <a:pt x="1151" y="79"/>
                    <a:pt x="1151" y="79"/>
                  </a:cubicBezTo>
                  <a:cubicBezTo>
                    <a:pt x="1145" y="81"/>
                    <a:pt x="1139" y="83"/>
                    <a:pt x="1133" y="85"/>
                  </a:cubicBezTo>
                  <a:cubicBezTo>
                    <a:pt x="1120" y="89"/>
                    <a:pt x="1108" y="92"/>
                    <a:pt x="1096" y="97"/>
                  </a:cubicBezTo>
                  <a:cubicBezTo>
                    <a:pt x="1084" y="102"/>
                    <a:pt x="1072" y="106"/>
                    <a:pt x="1060" y="111"/>
                  </a:cubicBezTo>
                  <a:cubicBezTo>
                    <a:pt x="1042" y="119"/>
                    <a:pt x="1042" y="119"/>
                    <a:pt x="1042" y="119"/>
                  </a:cubicBezTo>
                  <a:cubicBezTo>
                    <a:pt x="1025" y="127"/>
                    <a:pt x="1025" y="127"/>
                    <a:pt x="1025" y="127"/>
                  </a:cubicBezTo>
                  <a:cubicBezTo>
                    <a:pt x="978" y="150"/>
                    <a:pt x="934" y="178"/>
                    <a:pt x="891" y="205"/>
                  </a:cubicBezTo>
                  <a:cubicBezTo>
                    <a:pt x="847" y="234"/>
                    <a:pt x="804" y="262"/>
                    <a:pt x="758" y="287"/>
                  </a:cubicBezTo>
                  <a:cubicBezTo>
                    <a:pt x="747" y="293"/>
                    <a:pt x="735" y="299"/>
                    <a:pt x="724" y="305"/>
                  </a:cubicBezTo>
                  <a:cubicBezTo>
                    <a:pt x="718" y="308"/>
                    <a:pt x="712" y="310"/>
                    <a:pt x="706" y="313"/>
                  </a:cubicBezTo>
                  <a:cubicBezTo>
                    <a:pt x="700" y="316"/>
                    <a:pt x="694" y="318"/>
                    <a:pt x="689" y="321"/>
                  </a:cubicBezTo>
                  <a:cubicBezTo>
                    <a:pt x="665" y="331"/>
                    <a:pt x="640" y="340"/>
                    <a:pt x="615" y="347"/>
                  </a:cubicBezTo>
                  <a:cubicBezTo>
                    <a:pt x="516" y="375"/>
                    <a:pt x="413" y="394"/>
                    <a:pt x="310" y="404"/>
                  </a:cubicBezTo>
                  <a:cubicBezTo>
                    <a:pt x="207" y="414"/>
                    <a:pt x="103" y="415"/>
                    <a:pt x="0" y="405"/>
                  </a:cubicBezTo>
                  <a:cubicBezTo>
                    <a:pt x="103" y="415"/>
                    <a:pt x="207" y="413"/>
                    <a:pt x="310" y="403"/>
                  </a:cubicBezTo>
                  <a:cubicBezTo>
                    <a:pt x="413" y="393"/>
                    <a:pt x="515" y="374"/>
                    <a:pt x="615" y="345"/>
                  </a:cubicBezTo>
                  <a:cubicBezTo>
                    <a:pt x="639" y="338"/>
                    <a:pt x="664" y="329"/>
                    <a:pt x="688" y="319"/>
                  </a:cubicBezTo>
                  <a:cubicBezTo>
                    <a:pt x="694" y="317"/>
                    <a:pt x="699" y="314"/>
                    <a:pt x="705" y="311"/>
                  </a:cubicBezTo>
                  <a:cubicBezTo>
                    <a:pt x="711" y="308"/>
                    <a:pt x="717" y="306"/>
                    <a:pt x="723" y="303"/>
                  </a:cubicBezTo>
                  <a:cubicBezTo>
                    <a:pt x="734" y="297"/>
                    <a:pt x="746" y="291"/>
                    <a:pt x="757" y="285"/>
                  </a:cubicBezTo>
                  <a:cubicBezTo>
                    <a:pt x="803" y="260"/>
                    <a:pt x="846" y="232"/>
                    <a:pt x="889" y="203"/>
                  </a:cubicBezTo>
                  <a:cubicBezTo>
                    <a:pt x="933" y="175"/>
                    <a:pt x="977" y="148"/>
                    <a:pt x="1023" y="125"/>
                  </a:cubicBezTo>
                  <a:cubicBezTo>
                    <a:pt x="1041" y="116"/>
                    <a:pt x="1041" y="116"/>
                    <a:pt x="1041" y="116"/>
                  </a:cubicBezTo>
                  <a:cubicBezTo>
                    <a:pt x="1059" y="109"/>
                    <a:pt x="1059" y="109"/>
                    <a:pt x="1059" y="109"/>
                  </a:cubicBezTo>
                  <a:cubicBezTo>
                    <a:pt x="1071" y="103"/>
                    <a:pt x="1083" y="99"/>
                    <a:pt x="1095" y="95"/>
                  </a:cubicBezTo>
                  <a:cubicBezTo>
                    <a:pt x="1107" y="90"/>
                    <a:pt x="1120" y="86"/>
                    <a:pt x="1132" y="82"/>
                  </a:cubicBezTo>
                  <a:cubicBezTo>
                    <a:pt x="1138" y="80"/>
                    <a:pt x="1144" y="78"/>
                    <a:pt x="1150" y="76"/>
                  </a:cubicBezTo>
                  <a:cubicBezTo>
                    <a:pt x="1169" y="71"/>
                    <a:pt x="1169" y="71"/>
                    <a:pt x="1169" y="71"/>
                  </a:cubicBezTo>
                  <a:cubicBezTo>
                    <a:pt x="1219" y="58"/>
                    <a:pt x="1270" y="47"/>
                    <a:pt x="1321" y="39"/>
                  </a:cubicBezTo>
                  <a:cubicBezTo>
                    <a:pt x="1372" y="31"/>
                    <a:pt x="1424" y="25"/>
                    <a:pt x="1475" y="20"/>
                  </a:cubicBezTo>
                  <a:cubicBezTo>
                    <a:pt x="1527" y="15"/>
                    <a:pt x="1579" y="12"/>
                    <a:pt x="1630" y="9"/>
                  </a:cubicBezTo>
                  <a:cubicBezTo>
                    <a:pt x="1656" y="7"/>
                    <a:pt x="1682" y="6"/>
                    <a:pt x="1708" y="4"/>
                  </a:cubicBezTo>
                  <a:cubicBezTo>
                    <a:pt x="1747" y="3"/>
                    <a:pt x="1747" y="3"/>
                    <a:pt x="1747" y="3"/>
                  </a:cubicBezTo>
                  <a:cubicBezTo>
                    <a:pt x="1760" y="2"/>
                    <a:pt x="1773" y="1"/>
                    <a:pt x="1786" y="1"/>
                  </a:cubicBezTo>
                  <a:cubicBezTo>
                    <a:pt x="1824" y="0"/>
                    <a:pt x="1824" y="0"/>
                    <a:pt x="1824" y="0"/>
                  </a:cubicBezTo>
                  <a:cubicBezTo>
                    <a:pt x="1828" y="0"/>
                    <a:pt x="1831" y="0"/>
                    <a:pt x="1834" y="0"/>
                  </a:cubicBezTo>
                  <a:cubicBezTo>
                    <a:pt x="1844" y="0"/>
                    <a:pt x="1844" y="0"/>
                    <a:pt x="1844" y="0"/>
                  </a:cubicBezTo>
                  <a:cubicBezTo>
                    <a:pt x="1863" y="0"/>
                    <a:pt x="1863" y="0"/>
                    <a:pt x="1863" y="0"/>
                  </a:cubicBezTo>
                  <a:cubicBezTo>
                    <a:pt x="1889" y="0"/>
                    <a:pt x="1915" y="3"/>
                    <a:pt x="1941" y="4"/>
                  </a:cubicBezTo>
                  <a:cubicBezTo>
                    <a:pt x="1954" y="5"/>
                    <a:pt x="1967" y="7"/>
                    <a:pt x="1980" y="8"/>
                  </a:cubicBezTo>
                  <a:cubicBezTo>
                    <a:pt x="1999" y="10"/>
                    <a:pt x="1999" y="10"/>
                    <a:pt x="1999" y="10"/>
                  </a:cubicBezTo>
                  <a:cubicBezTo>
                    <a:pt x="2018" y="13"/>
                    <a:pt x="2018" y="13"/>
                    <a:pt x="2018" y="13"/>
                  </a:cubicBezTo>
                  <a:cubicBezTo>
                    <a:pt x="2031" y="15"/>
                    <a:pt x="2044" y="17"/>
                    <a:pt x="2057" y="19"/>
                  </a:cubicBezTo>
                  <a:cubicBezTo>
                    <a:pt x="2095" y="26"/>
                    <a:pt x="2095" y="26"/>
                    <a:pt x="2095" y="26"/>
                  </a:cubicBezTo>
                  <a:cubicBezTo>
                    <a:pt x="2146" y="36"/>
                    <a:pt x="2196" y="49"/>
                    <a:pt x="2246" y="63"/>
                  </a:cubicBezTo>
                  <a:cubicBezTo>
                    <a:pt x="2265" y="69"/>
                    <a:pt x="2265" y="69"/>
                    <a:pt x="2265" y="69"/>
                  </a:cubicBezTo>
                  <a:cubicBezTo>
                    <a:pt x="2283" y="74"/>
                    <a:pt x="2283" y="74"/>
                    <a:pt x="2283" y="74"/>
                  </a:cubicBezTo>
                  <a:cubicBezTo>
                    <a:pt x="2295" y="78"/>
                    <a:pt x="2308" y="82"/>
                    <a:pt x="2320" y="86"/>
                  </a:cubicBezTo>
                  <a:cubicBezTo>
                    <a:pt x="2345" y="94"/>
                    <a:pt x="2369" y="102"/>
                    <a:pt x="2394" y="111"/>
                  </a:cubicBezTo>
                  <a:cubicBezTo>
                    <a:pt x="2443" y="128"/>
                    <a:pt x="2491" y="145"/>
                    <a:pt x="2540" y="163"/>
                  </a:cubicBezTo>
                  <a:cubicBezTo>
                    <a:pt x="2613" y="190"/>
                    <a:pt x="2613" y="190"/>
                    <a:pt x="2613" y="190"/>
                  </a:cubicBezTo>
                  <a:cubicBezTo>
                    <a:pt x="2631" y="197"/>
                    <a:pt x="2631" y="197"/>
                    <a:pt x="2631" y="197"/>
                  </a:cubicBezTo>
                  <a:cubicBezTo>
                    <a:pt x="2650" y="203"/>
                    <a:pt x="2650" y="203"/>
                    <a:pt x="2650" y="203"/>
                  </a:cubicBezTo>
                  <a:cubicBezTo>
                    <a:pt x="2686" y="216"/>
                    <a:pt x="2686" y="216"/>
                    <a:pt x="2686" y="216"/>
                  </a:cubicBezTo>
                  <a:cubicBezTo>
                    <a:pt x="2785" y="247"/>
                    <a:pt x="2886" y="270"/>
                    <a:pt x="2988" y="286"/>
                  </a:cubicBezTo>
                  <a:cubicBezTo>
                    <a:pt x="3193" y="318"/>
                    <a:pt x="3401" y="325"/>
                    <a:pt x="3607" y="317"/>
                  </a:cubicBezTo>
                  <a:cubicBezTo>
                    <a:pt x="3659" y="315"/>
                    <a:pt x="3711" y="316"/>
                    <a:pt x="3763" y="319"/>
                  </a:cubicBezTo>
                  <a:cubicBezTo>
                    <a:pt x="3814" y="322"/>
                    <a:pt x="3866" y="326"/>
                    <a:pt x="3918" y="328"/>
                  </a:cubicBezTo>
                  <a:cubicBezTo>
                    <a:pt x="3944" y="329"/>
                    <a:pt x="3970" y="329"/>
                    <a:pt x="3995" y="329"/>
                  </a:cubicBezTo>
                  <a:cubicBezTo>
                    <a:pt x="4021" y="328"/>
                    <a:pt x="4047" y="326"/>
                    <a:pt x="4073" y="325"/>
                  </a:cubicBezTo>
                  <a:cubicBezTo>
                    <a:pt x="4125" y="322"/>
                    <a:pt x="4176" y="320"/>
                    <a:pt x="4228" y="319"/>
                  </a:cubicBezTo>
                  <a:cubicBezTo>
                    <a:pt x="4435" y="315"/>
                    <a:pt x="4643" y="321"/>
                    <a:pt x="4849" y="3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65">
              <a:extLst>
                <a:ext uri="{FF2B5EF4-FFF2-40B4-BE49-F238E27FC236}">
                  <a16:creationId xmlns:a16="http://schemas.microsoft.com/office/drawing/2014/main" id="{259D121D-5EF3-4342-9BEF-99B22A3F592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01688" y="4297363"/>
              <a:ext cx="12114213" cy="1125538"/>
            </a:xfrm>
            <a:custGeom>
              <a:avLst/>
              <a:gdLst>
                <a:gd name="T0" fmla="*/ 4225 w 4850"/>
                <a:gd name="T1" fmla="*/ 336 h 450"/>
                <a:gd name="T2" fmla="*/ 3991 w 4850"/>
                <a:gd name="T3" fmla="*/ 354 h 450"/>
                <a:gd name="T4" fmla="*/ 3601 w 4850"/>
                <a:gd name="T5" fmla="*/ 370 h 450"/>
                <a:gd name="T6" fmla="*/ 2976 w 4850"/>
                <a:gd name="T7" fmla="*/ 354 h 450"/>
                <a:gd name="T8" fmla="*/ 2861 w 4850"/>
                <a:gd name="T9" fmla="*/ 333 h 450"/>
                <a:gd name="T10" fmla="*/ 2785 w 4850"/>
                <a:gd name="T11" fmla="*/ 316 h 450"/>
                <a:gd name="T12" fmla="*/ 2672 w 4850"/>
                <a:gd name="T13" fmla="*/ 283 h 450"/>
                <a:gd name="T14" fmla="*/ 2598 w 4850"/>
                <a:gd name="T15" fmla="*/ 257 h 450"/>
                <a:gd name="T16" fmla="*/ 2381 w 4850"/>
                <a:gd name="T17" fmla="*/ 169 h 450"/>
                <a:gd name="T18" fmla="*/ 2236 w 4850"/>
                <a:gd name="T19" fmla="*/ 111 h 450"/>
                <a:gd name="T20" fmla="*/ 2125 w 4850"/>
                <a:gd name="T21" fmla="*/ 72 h 450"/>
                <a:gd name="T22" fmla="*/ 2088 w 4850"/>
                <a:gd name="T23" fmla="*/ 61 h 450"/>
                <a:gd name="T24" fmla="*/ 1897 w 4850"/>
                <a:gd name="T25" fmla="*/ 17 h 450"/>
                <a:gd name="T26" fmla="*/ 1859 w 4850"/>
                <a:gd name="T27" fmla="*/ 12 h 450"/>
                <a:gd name="T28" fmla="*/ 1820 w 4850"/>
                <a:gd name="T29" fmla="*/ 8 h 450"/>
                <a:gd name="T30" fmla="*/ 1742 w 4850"/>
                <a:gd name="T31" fmla="*/ 4 h 450"/>
                <a:gd name="T32" fmla="*/ 1703 w 4850"/>
                <a:gd name="T33" fmla="*/ 4 h 450"/>
                <a:gd name="T34" fmla="*/ 1469 w 4850"/>
                <a:gd name="T35" fmla="*/ 12 h 450"/>
                <a:gd name="T36" fmla="*/ 1161 w 4850"/>
                <a:gd name="T37" fmla="*/ 63 h 450"/>
                <a:gd name="T38" fmla="*/ 885 w 4850"/>
                <a:gd name="T39" fmla="*/ 205 h 450"/>
                <a:gd name="T40" fmla="*/ 616 w 4850"/>
                <a:gd name="T41" fmla="*/ 364 h 450"/>
                <a:gd name="T42" fmla="*/ 0 w 4850"/>
                <a:gd name="T43" fmla="*/ 437 h 450"/>
                <a:gd name="T44" fmla="*/ 616 w 4850"/>
                <a:gd name="T45" fmla="*/ 362 h 450"/>
                <a:gd name="T46" fmla="*/ 884 w 4850"/>
                <a:gd name="T47" fmla="*/ 203 h 450"/>
                <a:gd name="T48" fmla="*/ 1160 w 4850"/>
                <a:gd name="T49" fmla="*/ 60 h 450"/>
                <a:gd name="T50" fmla="*/ 1468 w 4850"/>
                <a:gd name="T51" fmla="*/ 9 h 450"/>
                <a:gd name="T52" fmla="*/ 1703 w 4850"/>
                <a:gd name="T53" fmla="*/ 1 h 450"/>
                <a:gd name="T54" fmla="*/ 1742 w 4850"/>
                <a:gd name="T55" fmla="*/ 1 h 450"/>
                <a:gd name="T56" fmla="*/ 1820 w 4850"/>
                <a:gd name="T57" fmla="*/ 5 h 450"/>
                <a:gd name="T58" fmla="*/ 1859 w 4850"/>
                <a:gd name="T59" fmla="*/ 9 h 450"/>
                <a:gd name="T60" fmla="*/ 1898 w 4850"/>
                <a:gd name="T61" fmla="*/ 14 h 450"/>
                <a:gd name="T62" fmla="*/ 2089 w 4850"/>
                <a:gd name="T63" fmla="*/ 57 h 450"/>
                <a:gd name="T64" fmla="*/ 2126 w 4850"/>
                <a:gd name="T65" fmla="*/ 69 h 450"/>
                <a:gd name="T66" fmla="*/ 2237 w 4850"/>
                <a:gd name="T67" fmla="*/ 107 h 450"/>
                <a:gd name="T68" fmla="*/ 2382 w 4850"/>
                <a:gd name="T69" fmla="*/ 165 h 450"/>
                <a:gd name="T70" fmla="*/ 2599 w 4850"/>
                <a:gd name="T71" fmla="*/ 254 h 450"/>
                <a:gd name="T72" fmla="*/ 2673 w 4850"/>
                <a:gd name="T73" fmla="*/ 280 h 450"/>
                <a:gd name="T74" fmla="*/ 2786 w 4850"/>
                <a:gd name="T75" fmla="*/ 312 h 450"/>
                <a:gd name="T76" fmla="*/ 2862 w 4850"/>
                <a:gd name="T77" fmla="*/ 330 h 450"/>
                <a:gd name="T78" fmla="*/ 2977 w 4850"/>
                <a:gd name="T79" fmla="*/ 351 h 450"/>
                <a:gd name="T80" fmla="*/ 3600 w 4850"/>
                <a:gd name="T81" fmla="*/ 367 h 450"/>
                <a:gd name="T82" fmla="*/ 3991 w 4850"/>
                <a:gd name="T83" fmla="*/ 351 h 450"/>
                <a:gd name="T84" fmla="*/ 4225 w 4850"/>
                <a:gd name="T85" fmla="*/ 334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50" h="450">
                  <a:moveTo>
                    <a:pt x="4850" y="354"/>
                  </a:moveTo>
                  <a:cubicBezTo>
                    <a:pt x="4642" y="334"/>
                    <a:pt x="4433" y="327"/>
                    <a:pt x="4225" y="336"/>
                  </a:cubicBezTo>
                  <a:cubicBezTo>
                    <a:pt x="4173" y="339"/>
                    <a:pt x="4121" y="342"/>
                    <a:pt x="4069" y="346"/>
                  </a:cubicBezTo>
                  <a:cubicBezTo>
                    <a:pt x="3991" y="354"/>
                    <a:pt x="3991" y="354"/>
                    <a:pt x="3991" y="354"/>
                  </a:cubicBezTo>
                  <a:cubicBezTo>
                    <a:pt x="3965" y="356"/>
                    <a:pt x="3939" y="357"/>
                    <a:pt x="3913" y="358"/>
                  </a:cubicBezTo>
                  <a:cubicBezTo>
                    <a:pt x="3809" y="363"/>
                    <a:pt x="3704" y="360"/>
                    <a:pt x="3601" y="370"/>
                  </a:cubicBezTo>
                  <a:cubicBezTo>
                    <a:pt x="3497" y="379"/>
                    <a:pt x="3392" y="383"/>
                    <a:pt x="3288" y="381"/>
                  </a:cubicBezTo>
                  <a:cubicBezTo>
                    <a:pt x="3184" y="378"/>
                    <a:pt x="3080" y="370"/>
                    <a:pt x="2976" y="354"/>
                  </a:cubicBezTo>
                  <a:cubicBezTo>
                    <a:pt x="2951" y="351"/>
                    <a:pt x="2925" y="346"/>
                    <a:pt x="2899" y="341"/>
                  </a:cubicBezTo>
                  <a:cubicBezTo>
                    <a:pt x="2886" y="339"/>
                    <a:pt x="2874" y="336"/>
                    <a:pt x="2861" y="333"/>
                  </a:cubicBezTo>
                  <a:cubicBezTo>
                    <a:pt x="2823" y="325"/>
                    <a:pt x="2823" y="325"/>
                    <a:pt x="2823" y="325"/>
                  </a:cubicBezTo>
                  <a:cubicBezTo>
                    <a:pt x="2785" y="316"/>
                    <a:pt x="2785" y="316"/>
                    <a:pt x="2785" y="316"/>
                  </a:cubicBezTo>
                  <a:cubicBezTo>
                    <a:pt x="2772" y="312"/>
                    <a:pt x="2759" y="310"/>
                    <a:pt x="2747" y="306"/>
                  </a:cubicBezTo>
                  <a:cubicBezTo>
                    <a:pt x="2722" y="298"/>
                    <a:pt x="2697" y="292"/>
                    <a:pt x="2672" y="283"/>
                  </a:cubicBezTo>
                  <a:cubicBezTo>
                    <a:pt x="2635" y="271"/>
                    <a:pt x="2635" y="271"/>
                    <a:pt x="2635" y="271"/>
                  </a:cubicBezTo>
                  <a:cubicBezTo>
                    <a:pt x="2598" y="257"/>
                    <a:pt x="2598" y="257"/>
                    <a:pt x="2598" y="257"/>
                  </a:cubicBezTo>
                  <a:cubicBezTo>
                    <a:pt x="2574" y="248"/>
                    <a:pt x="2549" y="238"/>
                    <a:pt x="2525" y="228"/>
                  </a:cubicBezTo>
                  <a:cubicBezTo>
                    <a:pt x="2381" y="169"/>
                    <a:pt x="2381" y="169"/>
                    <a:pt x="2381" y="169"/>
                  </a:cubicBezTo>
                  <a:cubicBezTo>
                    <a:pt x="2357" y="159"/>
                    <a:pt x="2333" y="149"/>
                    <a:pt x="2308" y="139"/>
                  </a:cubicBezTo>
                  <a:cubicBezTo>
                    <a:pt x="2284" y="130"/>
                    <a:pt x="2260" y="120"/>
                    <a:pt x="2236" y="111"/>
                  </a:cubicBezTo>
                  <a:cubicBezTo>
                    <a:pt x="2211" y="102"/>
                    <a:pt x="2187" y="93"/>
                    <a:pt x="2162" y="84"/>
                  </a:cubicBezTo>
                  <a:cubicBezTo>
                    <a:pt x="2150" y="80"/>
                    <a:pt x="2137" y="76"/>
                    <a:pt x="2125" y="72"/>
                  </a:cubicBezTo>
                  <a:cubicBezTo>
                    <a:pt x="2106" y="66"/>
                    <a:pt x="2106" y="66"/>
                    <a:pt x="2106" y="66"/>
                  </a:cubicBezTo>
                  <a:cubicBezTo>
                    <a:pt x="2100" y="64"/>
                    <a:pt x="2094" y="63"/>
                    <a:pt x="2088" y="61"/>
                  </a:cubicBezTo>
                  <a:cubicBezTo>
                    <a:pt x="2038" y="45"/>
                    <a:pt x="1987" y="34"/>
                    <a:pt x="1936" y="24"/>
                  </a:cubicBezTo>
                  <a:cubicBezTo>
                    <a:pt x="1897" y="17"/>
                    <a:pt x="1897" y="17"/>
                    <a:pt x="1897" y="17"/>
                  </a:cubicBezTo>
                  <a:cubicBezTo>
                    <a:pt x="1891" y="16"/>
                    <a:pt x="1885" y="16"/>
                    <a:pt x="1878" y="15"/>
                  </a:cubicBezTo>
                  <a:cubicBezTo>
                    <a:pt x="1859" y="12"/>
                    <a:pt x="1859" y="12"/>
                    <a:pt x="1859" y="12"/>
                  </a:cubicBezTo>
                  <a:cubicBezTo>
                    <a:pt x="1839" y="10"/>
                    <a:pt x="1839" y="10"/>
                    <a:pt x="1839" y="10"/>
                  </a:cubicBezTo>
                  <a:cubicBezTo>
                    <a:pt x="1833" y="9"/>
                    <a:pt x="1826" y="9"/>
                    <a:pt x="1820" y="8"/>
                  </a:cubicBezTo>
                  <a:cubicBezTo>
                    <a:pt x="1781" y="5"/>
                    <a:pt x="1781" y="5"/>
                    <a:pt x="1781" y="5"/>
                  </a:cubicBezTo>
                  <a:cubicBezTo>
                    <a:pt x="1768" y="5"/>
                    <a:pt x="1755" y="5"/>
                    <a:pt x="1742" y="4"/>
                  </a:cubicBezTo>
                  <a:cubicBezTo>
                    <a:pt x="1722" y="4"/>
                    <a:pt x="1722" y="4"/>
                    <a:pt x="1722" y="4"/>
                  </a:cubicBezTo>
                  <a:cubicBezTo>
                    <a:pt x="1716" y="4"/>
                    <a:pt x="1709" y="4"/>
                    <a:pt x="1703" y="4"/>
                  </a:cubicBezTo>
                  <a:cubicBezTo>
                    <a:pt x="1677" y="4"/>
                    <a:pt x="1651" y="4"/>
                    <a:pt x="1625" y="5"/>
                  </a:cubicBezTo>
                  <a:cubicBezTo>
                    <a:pt x="1573" y="6"/>
                    <a:pt x="1521" y="8"/>
                    <a:pt x="1469" y="12"/>
                  </a:cubicBezTo>
                  <a:cubicBezTo>
                    <a:pt x="1417" y="16"/>
                    <a:pt x="1365" y="22"/>
                    <a:pt x="1313" y="30"/>
                  </a:cubicBezTo>
                  <a:cubicBezTo>
                    <a:pt x="1262" y="38"/>
                    <a:pt x="1211" y="48"/>
                    <a:pt x="1161" y="63"/>
                  </a:cubicBezTo>
                  <a:cubicBezTo>
                    <a:pt x="1111" y="77"/>
                    <a:pt x="1062" y="96"/>
                    <a:pt x="1017" y="121"/>
                  </a:cubicBezTo>
                  <a:cubicBezTo>
                    <a:pt x="971" y="146"/>
                    <a:pt x="927" y="175"/>
                    <a:pt x="885" y="205"/>
                  </a:cubicBezTo>
                  <a:cubicBezTo>
                    <a:pt x="842" y="235"/>
                    <a:pt x="800" y="266"/>
                    <a:pt x="756" y="294"/>
                  </a:cubicBezTo>
                  <a:cubicBezTo>
                    <a:pt x="712" y="321"/>
                    <a:pt x="665" y="346"/>
                    <a:pt x="616" y="364"/>
                  </a:cubicBezTo>
                  <a:cubicBezTo>
                    <a:pt x="518" y="400"/>
                    <a:pt x="416" y="423"/>
                    <a:pt x="313" y="436"/>
                  </a:cubicBezTo>
                  <a:cubicBezTo>
                    <a:pt x="209" y="449"/>
                    <a:pt x="104" y="450"/>
                    <a:pt x="0" y="437"/>
                  </a:cubicBezTo>
                  <a:cubicBezTo>
                    <a:pt x="104" y="450"/>
                    <a:pt x="209" y="448"/>
                    <a:pt x="312" y="435"/>
                  </a:cubicBezTo>
                  <a:cubicBezTo>
                    <a:pt x="416" y="422"/>
                    <a:pt x="518" y="398"/>
                    <a:pt x="616" y="362"/>
                  </a:cubicBezTo>
                  <a:cubicBezTo>
                    <a:pt x="664" y="344"/>
                    <a:pt x="711" y="320"/>
                    <a:pt x="755" y="292"/>
                  </a:cubicBezTo>
                  <a:cubicBezTo>
                    <a:pt x="799" y="264"/>
                    <a:pt x="841" y="233"/>
                    <a:pt x="884" y="203"/>
                  </a:cubicBezTo>
                  <a:cubicBezTo>
                    <a:pt x="926" y="173"/>
                    <a:pt x="969" y="144"/>
                    <a:pt x="1015" y="119"/>
                  </a:cubicBezTo>
                  <a:cubicBezTo>
                    <a:pt x="1061" y="94"/>
                    <a:pt x="1110" y="75"/>
                    <a:pt x="1160" y="60"/>
                  </a:cubicBezTo>
                  <a:cubicBezTo>
                    <a:pt x="1210" y="45"/>
                    <a:pt x="1261" y="35"/>
                    <a:pt x="1313" y="27"/>
                  </a:cubicBezTo>
                  <a:cubicBezTo>
                    <a:pt x="1364" y="19"/>
                    <a:pt x="1416" y="13"/>
                    <a:pt x="1468" y="9"/>
                  </a:cubicBezTo>
                  <a:cubicBezTo>
                    <a:pt x="1520" y="5"/>
                    <a:pt x="1573" y="3"/>
                    <a:pt x="1625" y="2"/>
                  </a:cubicBezTo>
                  <a:cubicBezTo>
                    <a:pt x="1651" y="1"/>
                    <a:pt x="1677" y="1"/>
                    <a:pt x="1703" y="1"/>
                  </a:cubicBezTo>
                  <a:cubicBezTo>
                    <a:pt x="1709" y="1"/>
                    <a:pt x="1716" y="0"/>
                    <a:pt x="1722" y="1"/>
                  </a:cubicBezTo>
                  <a:cubicBezTo>
                    <a:pt x="1742" y="1"/>
                    <a:pt x="1742" y="1"/>
                    <a:pt x="1742" y="1"/>
                  </a:cubicBezTo>
                  <a:cubicBezTo>
                    <a:pt x="1755" y="1"/>
                    <a:pt x="1768" y="1"/>
                    <a:pt x="1781" y="2"/>
                  </a:cubicBezTo>
                  <a:cubicBezTo>
                    <a:pt x="1820" y="5"/>
                    <a:pt x="1820" y="5"/>
                    <a:pt x="1820" y="5"/>
                  </a:cubicBezTo>
                  <a:cubicBezTo>
                    <a:pt x="1827" y="5"/>
                    <a:pt x="1833" y="6"/>
                    <a:pt x="1840" y="7"/>
                  </a:cubicBezTo>
                  <a:cubicBezTo>
                    <a:pt x="1859" y="9"/>
                    <a:pt x="1859" y="9"/>
                    <a:pt x="1859" y="9"/>
                  </a:cubicBezTo>
                  <a:cubicBezTo>
                    <a:pt x="1879" y="11"/>
                    <a:pt x="1879" y="11"/>
                    <a:pt x="1879" y="11"/>
                  </a:cubicBezTo>
                  <a:cubicBezTo>
                    <a:pt x="1885" y="12"/>
                    <a:pt x="1892" y="13"/>
                    <a:pt x="1898" y="14"/>
                  </a:cubicBezTo>
                  <a:cubicBezTo>
                    <a:pt x="1937" y="20"/>
                    <a:pt x="1937" y="20"/>
                    <a:pt x="1937" y="20"/>
                  </a:cubicBezTo>
                  <a:cubicBezTo>
                    <a:pt x="1988" y="30"/>
                    <a:pt x="2039" y="42"/>
                    <a:pt x="2089" y="57"/>
                  </a:cubicBezTo>
                  <a:cubicBezTo>
                    <a:pt x="2095" y="59"/>
                    <a:pt x="2101" y="61"/>
                    <a:pt x="2107" y="63"/>
                  </a:cubicBezTo>
                  <a:cubicBezTo>
                    <a:pt x="2126" y="69"/>
                    <a:pt x="2126" y="69"/>
                    <a:pt x="2126" y="69"/>
                  </a:cubicBezTo>
                  <a:cubicBezTo>
                    <a:pt x="2138" y="73"/>
                    <a:pt x="2151" y="76"/>
                    <a:pt x="2163" y="81"/>
                  </a:cubicBezTo>
                  <a:cubicBezTo>
                    <a:pt x="2188" y="89"/>
                    <a:pt x="2213" y="98"/>
                    <a:pt x="2237" y="107"/>
                  </a:cubicBezTo>
                  <a:cubicBezTo>
                    <a:pt x="2261" y="116"/>
                    <a:pt x="2286" y="126"/>
                    <a:pt x="2310" y="135"/>
                  </a:cubicBezTo>
                  <a:cubicBezTo>
                    <a:pt x="2334" y="145"/>
                    <a:pt x="2358" y="155"/>
                    <a:pt x="2382" y="165"/>
                  </a:cubicBezTo>
                  <a:cubicBezTo>
                    <a:pt x="2527" y="225"/>
                    <a:pt x="2527" y="225"/>
                    <a:pt x="2527" y="225"/>
                  </a:cubicBezTo>
                  <a:cubicBezTo>
                    <a:pt x="2551" y="235"/>
                    <a:pt x="2575" y="245"/>
                    <a:pt x="2599" y="254"/>
                  </a:cubicBezTo>
                  <a:cubicBezTo>
                    <a:pt x="2636" y="267"/>
                    <a:pt x="2636" y="267"/>
                    <a:pt x="2636" y="267"/>
                  </a:cubicBezTo>
                  <a:cubicBezTo>
                    <a:pt x="2673" y="280"/>
                    <a:pt x="2673" y="280"/>
                    <a:pt x="2673" y="280"/>
                  </a:cubicBezTo>
                  <a:cubicBezTo>
                    <a:pt x="2698" y="288"/>
                    <a:pt x="2723" y="295"/>
                    <a:pt x="2748" y="302"/>
                  </a:cubicBezTo>
                  <a:cubicBezTo>
                    <a:pt x="2760" y="306"/>
                    <a:pt x="2773" y="309"/>
                    <a:pt x="2786" y="312"/>
                  </a:cubicBezTo>
                  <a:cubicBezTo>
                    <a:pt x="2823" y="322"/>
                    <a:pt x="2823" y="322"/>
                    <a:pt x="2823" y="322"/>
                  </a:cubicBezTo>
                  <a:cubicBezTo>
                    <a:pt x="2862" y="330"/>
                    <a:pt x="2862" y="330"/>
                    <a:pt x="2862" y="330"/>
                  </a:cubicBezTo>
                  <a:cubicBezTo>
                    <a:pt x="2874" y="333"/>
                    <a:pt x="2887" y="335"/>
                    <a:pt x="2900" y="338"/>
                  </a:cubicBezTo>
                  <a:cubicBezTo>
                    <a:pt x="2926" y="342"/>
                    <a:pt x="2951" y="347"/>
                    <a:pt x="2977" y="351"/>
                  </a:cubicBezTo>
                  <a:cubicBezTo>
                    <a:pt x="3080" y="366"/>
                    <a:pt x="3184" y="375"/>
                    <a:pt x="3288" y="378"/>
                  </a:cubicBezTo>
                  <a:cubicBezTo>
                    <a:pt x="3392" y="380"/>
                    <a:pt x="3496" y="376"/>
                    <a:pt x="3600" y="367"/>
                  </a:cubicBezTo>
                  <a:cubicBezTo>
                    <a:pt x="3704" y="357"/>
                    <a:pt x="3809" y="360"/>
                    <a:pt x="3913" y="356"/>
                  </a:cubicBezTo>
                  <a:cubicBezTo>
                    <a:pt x="3939" y="355"/>
                    <a:pt x="3965" y="354"/>
                    <a:pt x="3991" y="351"/>
                  </a:cubicBezTo>
                  <a:cubicBezTo>
                    <a:pt x="4069" y="344"/>
                    <a:pt x="4069" y="344"/>
                    <a:pt x="4069" y="344"/>
                  </a:cubicBezTo>
                  <a:cubicBezTo>
                    <a:pt x="4121" y="340"/>
                    <a:pt x="4173" y="336"/>
                    <a:pt x="4225" y="334"/>
                  </a:cubicBezTo>
                  <a:cubicBezTo>
                    <a:pt x="4433" y="325"/>
                    <a:pt x="4642" y="333"/>
                    <a:pt x="4850" y="3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446353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Cryptonary Templat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DA4B8AFE-A0F5-8F30-A589-612EC3572D30}"/>
              </a:ext>
            </a:extLst>
          </p:cNvPr>
          <p:cNvSpPr/>
          <p:nvPr userDrawn="1"/>
        </p:nvSpPr>
        <p:spPr>
          <a:xfrm rot="16200000">
            <a:off x="7787765" y="2373637"/>
            <a:ext cx="6693724" cy="2114746"/>
          </a:xfrm>
          <a:custGeom>
            <a:avLst/>
            <a:gdLst>
              <a:gd name="connsiteX0" fmla="*/ 643413 w 4742389"/>
              <a:gd name="connsiteY0" fmla="*/ 1407943 h 1526213"/>
              <a:gd name="connsiteX1" fmla="*/ 403188 w 4742389"/>
              <a:gd name="connsiteY1" fmla="*/ 1426007 h 1526213"/>
              <a:gd name="connsiteX2" fmla="*/ 603376 w 4742389"/>
              <a:gd name="connsiteY2" fmla="*/ 1410326 h 1526213"/>
              <a:gd name="connsiteX3" fmla="*/ 2316873 w 4742389"/>
              <a:gd name="connsiteY3" fmla="*/ 1406472 h 1526213"/>
              <a:gd name="connsiteX4" fmla="*/ 2292268 w 4742389"/>
              <a:gd name="connsiteY4" fmla="*/ 1414417 h 1526213"/>
              <a:gd name="connsiteX5" fmla="*/ 2070799 w 4742389"/>
              <a:gd name="connsiteY5" fmla="*/ 1474802 h 1526213"/>
              <a:gd name="connsiteX6" fmla="*/ 2094773 w 4742389"/>
              <a:gd name="connsiteY6" fmla="*/ 1479009 h 1526213"/>
              <a:gd name="connsiteX7" fmla="*/ 2107285 w 4742389"/>
              <a:gd name="connsiteY7" fmla="*/ 1481204 h 1526213"/>
              <a:gd name="connsiteX8" fmla="*/ 2117880 w 4742389"/>
              <a:gd name="connsiteY8" fmla="*/ 1483656 h 1526213"/>
              <a:gd name="connsiteX9" fmla="*/ 2315239 w 4742389"/>
              <a:gd name="connsiteY9" fmla="*/ 1425938 h 1526213"/>
              <a:gd name="connsiteX10" fmla="*/ 2347886 w 4742389"/>
              <a:gd name="connsiteY10" fmla="*/ 1414711 h 1526213"/>
              <a:gd name="connsiteX11" fmla="*/ 2328299 w 4742389"/>
              <a:gd name="connsiteY11" fmla="*/ 1409548 h 1526213"/>
              <a:gd name="connsiteX12" fmla="*/ 2322355 w 4742389"/>
              <a:gd name="connsiteY12" fmla="*/ 1407982 h 1526213"/>
              <a:gd name="connsiteX13" fmla="*/ 2271317 w 4742389"/>
              <a:gd name="connsiteY13" fmla="*/ 1393924 h 1526213"/>
              <a:gd name="connsiteX14" fmla="*/ 2070766 w 4742389"/>
              <a:gd name="connsiteY14" fmla="*/ 1448952 h 1526213"/>
              <a:gd name="connsiteX15" fmla="*/ 2003434 w 4742389"/>
              <a:gd name="connsiteY15" fmla="*/ 1463073 h 1526213"/>
              <a:gd name="connsiteX16" fmla="*/ 2007191 w 4742389"/>
              <a:gd name="connsiteY16" fmla="*/ 1463642 h 1526213"/>
              <a:gd name="connsiteX17" fmla="*/ 2059110 w 4742389"/>
              <a:gd name="connsiteY17" fmla="*/ 1472751 h 1526213"/>
              <a:gd name="connsiteX18" fmla="*/ 2291173 w 4742389"/>
              <a:gd name="connsiteY18" fmla="*/ 1409403 h 1526213"/>
              <a:gd name="connsiteX19" fmla="*/ 2307838 w 4742389"/>
              <a:gd name="connsiteY19" fmla="*/ 1403983 h 1526213"/>
              <a:gd name="connsiteX20" fmla="*/ 2378176 w 4742389"/>
              <a:gd name="connsiteY20" fmla="*/ 1386677 h 1526213"/>
              <a:gd name="connsiteX21" fmla="*/ 2329155 w 4742389"/>
              <a:gd name="connsiteY21" fmla="*/ 1402506 h 1526213"/>
              <a:gd name="connsiteX22" fmla="*/ 2358093 w 4742389"/>
              <a:gd name="connsiteY22" fmla="*/ 1411201 h 1526213"/>
              <a:gd name="connsiteX23" fmla="*/ 2407814 w 4742389"/>
              <a:gd name="connsiteY23" fmla="*/ 1394103 h 1526213"/>
              <a:gd name="connsiteX24" fmla="*/ 2233796 w 4742389"/>
              <a:gd name="connsiteY24" fmla="*/ 1383589 h 1526213"/>
              <a:gd name="connsiteX25" fmla="*/ 2052937 w 4742389"/>
              <a:gd name="connsiteY25" fmla="*/ 1428544 h 1526213"/>
              <a:gd name="connsiteX26" fmla="*/ 1931367 w 4742389"/>
              <a:gd name="connsiteY26" fmla="*/ 1452166 h 1526213"/>
              <a:gd name="connsiteX27" fmla="*/ 1989402 w 4742389"/>
              <a:gd name="connsiteY27" fmla="*/ 1460949 h 1526213"/>
              <a:gd name="connsiteX28" fmla="*/ 2070453 w 4742389"/>
              <a:gd name="connsiteY28" fmla="*/ 1443937 h 1526213"/>
              <a:gd name="connsiteX29" fmla="*/ 2261511 w 4742389"/>
              <a:gd name="connsiteY29" fmla="*/ 1391222 h 1526213"/>
              <a:gd name="connsiteX30" fmla="*/ 2329305 w 4742389"/>
              <a:gd name="connsiteY30" fmla="*/ 1378012 h 1526213"/>
              <a:gd name="connsiteX31" fmla="*/ 2283683 w 4742389"/>
              <a:gd name="connsiteY31" fmla="*/ 1390530 h 1526213"/>
              <a:gd name="connsiteX32" fmla="*/ 2320293 w 4742389"/>
              <a:gd name="connsiteY32" fmla="*/ 1399933 h 1526213"/>
              <a:gd name="connsiteX33" fmla="*/ 2368504 w 4742389"/>
              <a:gd name="connsiteY33" fmla="*/ 1384254 h 1526213"/>
              <a:gd name="connsiteX34" fmla="*/ 2365026 w 4742389"/>
              <a:gd name="connsiteY34" fmla="*/ 1383382 h 1526213"/>
              <a:gd name="connsiteX35" fmla="*/ 2195642 w 4742389"/>
              <a:gd name="connsiteY35" fmla="*/ 1373395 h 1526213"/>
              <a:gd name="connsiteX36" fmla="*/ 2036309 w 4742389"/>
              <a:gd name="connsiteY36" fmla="*/ 1407409 h 1526213"/>
              <a:gd name="connsiteX37" fmla="*/ 1849685 w 4742389"/>
              <a:gd name="connsiteY37" fmla="*/ 1439804 h 1526213"/>
              <a:gd name="connsiteX38" fmla="*/ 1914009 w 4742389"/>
              <a:gd name="connsiteY38" fmla="*/ 1449539 h 1526213"/>
              <a:gd name="connsiteX39" fmla="*/ 2051373 w 4742389"/>
              <a:gd name="connsiteY39" fmla="*/ 1422588 h 1526213"/>
              <a:gd name="connsiteX40" fmla="*/ 2222273 w 4742389"/>
              <a:gd name="connsiteY40" fmla="*/ 1380415 h 1526213"/>
              <a:gd name="connsiteX41" fmla="*/ 2222253 w 4742389"/>
              <a:gd name="connsiteY41" fmla="*/ 1380409 h 1526213"/>
              <a:gd name="connsiteX42" fmla="*/ 2287251 w 4742389"/>
              <a:gd name="connsiteY42" fmla="*/ 1370301 h 1526213"/>
              <a:gd name="connsiteX43" fmla="*/ 2245412 w 4742389"/>
              <a:gd name="connsiteY43" fmla="*/ 1380701 h 1526213"/>
              <a:gd name="connsiteX44" fmla="*/ 2273499 w 4742389"/>
              <a:gd name="connsiteY44" fmla="*/ 1387915 h 1526213"/>
              <a:gd name="connsiteX45" fmla="*/ 2316413 w 4742389"/>
              <a:gd name="connsiteY45" fmla="*/ 1376074 h 1526213"/>
              <a:gd name="connsiteX46" fmla="*/ 2314979 w 4742389"/>
              <a:gd name="connsiteY46" fmla="*/ 1375859 h 1526213"/>
              <a:gd name="connsiteX47" fmla="*/ 2436053 w 4742389"/>
              <a:gd name="connsiteY47" fmla="*/ 1367988 h 1526213"/>
              <a:gd name="connsiteX48" fmla="*/ 2389019 w 4742389"/>
              <a:gd name="connsiteY48" fmla="*/ 1383175 h 1526213"/>
              <a:gd name="connsiteX49" fmla="*/ 2408817 w 4742389"/>
              <a:gd name="connsiteY49" fmla="*/ 1387144 h 1526213"/>
              <a:gd name="connsiteX50" fmla="*/ 2415073 w 4742389"/>
              <a:gd name="connsiteY50" fmla="*/ 1388398 h 1526213"/>
              <a:gd name="connsiteX51" fmla="*/ 2420586 w 4742389"/>
              <a:gd name="connsiteY51" fmla="*/ 1389710 h 1526213"/>
              <a:gd name="connsiteX52" fmla="*/ 2468716 w 4742389"/>
              <a:gd name="connsiteY52" fmla="*/ 1373159 h 1526213"/>
              <a:gd name="connsiteX53" fmla="*/ 2154700 w 4742389"/>
              <a:gd name="connsiteY53" fmla="*/ 1363869 h 1526213"/>
              <a:gd name="connsiteX54" fmla="*/ 2023175 w 4742389"/>
              <a:gd name="connsiteY54" fmla="*/ 1388201 h 1526213"/>
              <a:gd name="connsiteX55" fmla="*/ 1759491 w 4742389"/>
              <a:gd name="connsiteY55" fmla="*/ 1427999 h 1526213"/>
              <a:gd name="connsiteX56" fmla="*/ 1808255 w 4742389"/>
              <a:gd name="connsiteY56" fmla="*/ 1433534 h 1526213"/>
              <a:gd name="connsiteX57" fmla="*/ 1834004 w 4742389"/>
              <a:gd name="connsiteY57" fmla="*/ 1437431 h 1526213"/>
              <a:gd name="connsiteX58" fmla="*/ 2035370 w 4742389"/>
              <a:gd name="connsiteY58" fmla="*/ 1402394 h 1526213"/>
              <a:gd name="connsiteX59" fmla="*/ 2184870 w 4742389"/>
              <a:gd name="connsiteY59" fmla="*/ 1370556 h 1526213"/>
              <a:gd name="connsiteX60" fmla="*/ 2180649 w 4742389"/>
              <a:gd name="connsiteY60" fmla="*/ 1369443 h 1526213"/>
              <a:gd name="connsiteX61" fmla="*/ 2174705 w 4742389"/>
              <a:gd name="connsiteY61" fmla="*/ 1367877 h 1526213"/>
              <a:gd name="connsiteX62" fmla="*/ 2247479 w 4742389"/>
              <a:gd name="connsiteY62" fmla="*/ 1362329 h 1526213"/>
              <a:gd name="connsiteX63" fmla="*/ 2207044 w 4742389"/>
              <a:gd name="connsiteY63" fmla="*/ 1370961 h 1526213"/>
              <a:gd name="connsiteX64" fmla="*/ 2218500 w 4742389"/>
              <a:gd name="connsiteY64" fmla="*/ 1373830 h 1526213"/>
              <a:gd name="connsiteX65" fmla="*/ 2224756 w 4742389"/>
              <a:gd name="connsiteY65" fmla="*/ 1375396 h 1526213"/>
              <a:gd name="connsiteX66" fmla="*/ 2233504 w 4742389"/>
              <a:gd name="connsiteY66" fmla="*/ 1377643 h 1526213"/>
              <a:gd name="connsiteX67" fmla="*/ 2274010 w 4742389"/>
              <a:gd name="connsiteY67" fmla="*/ 1367647 h 1526213"/>
              <a:gd name="connsiteX68" fmla="*/ 2257112 w 4742389"/>
              <a:gd name="connsiteY68" fmla="*/ 1364260 h 1526213"/>
              <a:gd name="connsiteX69" fmla="*/ 2389230 w 4742389"/>
              <a:gd name="connsiteY69" fmla="*/ 1361570 h 1526213"/>
              <a:gd name="connsiteX70" fmla="*/ 2344103 w 4742389"/>
              <a:gd name="connsiteY70" fmla="*/ 1373952 h 1526213"/>
              <a:gd name="connsiteX71" fmla="*/ 2359083 w 4742389"/>
              <a:gd name="connsiteY71" fmla="*/ 1377112 h 1526213"/>
              <a:gd name="connsiteX72" fmla="*/ 2365026 w 4742389"/>
              <a:gd name="connsiteY72" fmla="*/ 1378366 h 1526213"/>
              <a:gd name="connsiteX73" fmla="*/ 2378378 w 4742389"/>
              <a:gd name="connsiteY73" fmla="*/ 1381042 h 1526213"/>
              <a:gd name="connsiteX74" fmla="*/ 2424260 w 4742389"/>
              <a:gd name="connsiteY74" fmla="*/ 1366121 h 1526213"/>
              <a:gd name="connsiteX75" fmla="*/ 2407185 w 4742389"/>
              <a:gd name="connsiteY75" fmla="*/ 1363417 h 1526213"/>
              <a:gd name="connsiteX76" fmla="*/ 2341950 w 4742389"/>
              <a:gd name="connsiteY76" fmla="*/ 1356705 h 1526213"/>
              <a:gd name="connsiteX77" fmla="*/ 2304394 w 4742389"/>
              <a:gd name="connsiteY77" fmla="*/ 1366040 h 1526213"/>
              <a:gd name="connsiteX78" fmla="*/ 2304969 w 4742389"/>
              <a:gd name="connsiteY78" fmla="*/ 1366141 h 1526213"/>
              <a:gd name="connsiteX79" fmla="*/ 2317481 w 4742389"/>
              <a:gd name="connsiteY79" fmla="*/ 1368335 h 1526213"/>
              <a:gd name="connsiteX80" fmla="*/ 2332771 w 4742389"/>
              <a:gd name="connsiteY80" fmla="*/ 1371561 h 1526213"/>
              <a:gd name="connsiteX81" fmla="*/ 2374483 w 4742389"/>
              <a:gd name="connsiteY81" fmla="*/ 1360052 h 1526213"/>
              <a:gd name="connsiteX82" fmla="*/ 2114465 w 4742389"/>
              <a:gd name="connsiteY82" fmla="*/ 1355554 h 1526213"/>
              <a:gd name="connsiteX83" fmla="*/ 2012958 w 4742389"/>
              <a:gd name="connsiteY83" fmla="*/ 1370382 h 1526213"/>
              <a:gd name="connsiteX84" fmla="*/ 1652914 w 4742389"/>
              <a:gd name="connsiteY84" fmla="*/ 1415902 h 1526213"/>
              <a:gd name="connsiteX85" fmla="*/ 1740389 w 4742389"/>
              <a:gd name="connsiteY85" fmla="*/ 1425831 h 1526213"/>
              <a:gd name="connsiteX86" fmla="*/ 2022237 w 4742389"/>
              <a:gd name="connsiteY86" fmla="*/ 1383190 h 1526213"/>
              <a:gd name="connsiteX87" fmla="*/ 2141381 w 4742389"/>
              <a:gd name="connsiteY87" fmla="*/ 1361201 h 1526213"/>
              <a:gd name="connsiteX88" fmla="*/ 2124654 w 4742389"/>
              <a:gd name="connsiteY88" fmla="*/ 1357850 h 1526213"/>
              <a:gd name="connsiteX89" fmla="*/ 2205859 w 4742389"/>
              <a:gd name="connsiteY89" fmla="*/ 1354405 h 1526213"/>
              <a:gd name="connsiteX90" fmla="*/ 2167711 w 4742389"/>
              <a:gd name="connsiteY90" fmla="*/ 1361462 h 1526213"/>
              <a:gd name="connsiteX91" fmla="*/ 2174705 w 4742389"/>
              <a:gd name="connsiteY91" fmla="*/ 1362863 h 1526213"/>
              <a:gd name="connsiteX92" fmla="*/ 2195978 w 4742389"/>
              <a:gd name="connsiteY92" fmla="*/ 1368190 h 1526213"/>
              <a:gd name="connsiteX93" fmla="*/ 2235125 w 4742389"/>
              <a:gd name="connsiteY93" fmla="*/ 1359853 h 1526213"/>
              <a:gd name="connsiteX94" fmla="*/ 2227397 w 4742389"/>
              <a:gd name="connsiteY94" fmla="*/ 1358304 h 1526213"/>
              <a:gd name="connsiteX95" fmla="*/ 2214885 w 4742389"/>
              <a:gd name="connsiteY95" fmla="*/ 1355796 h 1526213"/>
              <a:gd name="connsiteX96" fmla="*/ 2295983 w 4742389"/>
              <a:gd name="connsiteY96" fmla="*/ 1351975 h 1526213"/>
              <a:gd name="connsiteX97" fmla="*/ 2263606 w 4742389"/>
              <a:gd name="connsiteY97" fmla="*/ 1358887 h 1526213"/>
              <a:gd name="connsiteX98" fmla="*/ 2290440 w 4742389"/>
              <a:gd name="connsiteY98" fmla="*/ 1363593 h 1526213"/>
              <a:gd name="connsiteX99" fmla="*/ 2325296 w 4742389"/>
              <a:gd name="connsiteY99" fmla="*/ 1354991 h 1526213"/>
              <a:gd name="connsiteX100" fmla="*/ 2495411 w 4742389"/>
              <a:gd name="connsiteY100" fmla="*/ 1348764 h 1526213"/>
              <a:gd name="connsiteX101" fmla="*/ 2495384 w 4742389"/>
              <a:gd name="connsiteY101" fmla="*/ 1348773 h 1526213"/>
              <a:gd name="connsiteX102" fmla="*/ 2490237 w 4742389"/>
              <a:gd name="connsiteY102" fmla="*/ 1350491 h 1526213"/>
              <a:gd name="connsiteX103" fmla="*/ 2447859 w 4742389"/>
              <a:gd name="connsiteY103" fmla="*/ 1364175 h 1526213"/>
              <a:gd name="connsiteX104" fmla="*/ 2480486 w 4742389"/>
              <a:gd name="connsiteY104" fmla="*/ 1369112 h 1526213"/>
              <a:gd name="connsiteX105" fmla="*/ 2512196 w 4742389"/>
              <a:gd name="connsiteY105" fmla="*/ 1358207 h 1526213"/>
              <a:gd name="connsiteX106" fmla="*/ 2528899 w 4742389"/>
              <a:gd name="connsiteY106" fmla="*/ 1351771 h 1526213"/>
              <a:gd name="connsiteX107" fmla="*/ 2165222 w 4742389"/>
              <a:gd name="connsiteY107" fmla="*/ 1348139 h 1526213"/>
              <a:gd name="connsiteX108" fmla="*/ 2128200 w 4742389"/>
              <a:gd name="connsiteY108" fmla="*/ 1353548 h 1526213"/>
              <a:gd name="connsiteX109" fmla="*/ 2154407 w 4742389"/>
              <a:gd name="connsiteY109" fmla="*/ 1358797 h 1526213"/>
              <a:gd name="connsiteX110" fmla="*/ 2190793 w 4742389"/>
              <a:gd name="connsiteY110" fmla="*/ 1352082 h 1526213"/>
              <a:gd name="connsiteX111" fmla="*/ 2076862 w 4742389"/>
              <a:gd name="connsiteY111" fmla="*/ 1347080 h 1526213"/>
              <a:gd name="connsiteX112" fmla="*/ 1608761 w 4742389"/>
              <a:gd name="connsiteY112" fmla="*/ 1395903 h 1526213"/>
              <a:gd name="connsiteX113" fmla="*/ 1516343 w 4742389"/>
              <a:gd name="connsiteY113" fmla="*/ 1404140 h 1526213"/>
              <a:gd name="connsiteX114" fmla="*/ 1553015 w 4742389"/>
              <a:gd name="connsiteY114" fmla="*/ 1407817 h 1526213"/>
              <a:gd name="connsiteX115" fmla="*/ 1559271 w 4742389"/>
              <a:gd name="connsiteY115" fmla="*/ 1408444 h 1526213"/>
              <a:gd name="connsiteX116" fmla="*/ 1609318 w 4742389"/>
              <a:gd name="connsiteY116" fmla="*/ 1410953 h 1526213"/>
              <a:gd name="connsiteX117" fmla="*/ 1631961 w 4742389"/>
              <a:gd name="connsiteY117" fmla="*/ 1413523 h 1526213"/>
              <a:gd name="connsiteX118" fmla="*/ 2012019 w 4742389"/>
              <a:gd name="connsiteY118" fmla="*/ 1365058 h 1526213"/>
              <a:gd name="connsiteX119" fmla="*/ 2098552 w 4742389"/>
              <a:gd name="connsiteY119" fmla="*/ 1351968 h 1526213"/>
              <a:gd name="connsiteX120" fmla="*/ 2246510 w 4742389"/>
              <a:gd name="connsiteY120" fmla="*/ 1346884 h 1526213"/>
              <a:gd name="connsiteX121" fmla="*/ 2221525 w 4742389"/>
              <a:gd name="connsiteY121" fmla="*/ 1351506 h 1526213"/>
              <a:gd name="connsiteX122" fmla="*/ 2250476 w 4742389"/>
              <a:gd name="connsiteY122" fmla="*/ 1356584 h 1526213"/>
              <a:gd name="connsiteX123" fmla="*/ 2279891 w 4742389"/>
              <a:gd name="connsiteY123" fmla="*/ 1350319 h 1526213"/>
              <a:gd name="connsiteX124" fmla="*/ 2450575 w 4742389"/>
              <a:gd name="connsiteY124" fmla="*/ 1344737 h 1526213"/>
              <a:gd name="connsiteX125" fmla="*/ 2403537 w 4742389"/>
              <a:gd name="connsiteY125" fmla="*/ 1357644 h 1526213"/>
              <a:gd name="connsiteX126" fmla="*/ 2409688 w 4742389"/>
              <a:gd name="connsiteY126" fmla="*/ 1358401 h 1526213"/>
              <a:gd name="connsiteX127" fmla="*/ 2435834 w 4742389"/>
              <a:gd name="connsiteY127" fmla="*/ 1362356 h 1526213"/>
              <a:gd name="connsiteX128" fmla="*/ 2481478 w 4742389"/>
              <a:gd name="connsiteY128" fmla="*/ 1347512 h 1526213"/>
              <a:gd name="connsiteX129" fmla="*/ 2203856 w 4742389"/>
              <a:gd name="connsiteY129" fmla="*/ 1342495 h 1526213"/>
              <a:gd name="connsiteX130" fmla="*/ 2182766 w 4742389"/>
              <a:gd name="connsiteY130" fmla="*/ 1345576 h 1526213"/>
              <a:gd name="connsiteX131" fmla="*/ 2204876 w 4742389"/>
              <a:gd name="connsiteY131" fmla="*/ 1348900 h 1526213"/>
              <a:gd name="connsiteX132" fmla="*/ 2206615 w 4742389"/>
              <a:gd name="connsiteY132" fmla="*/ 1349161 h 1526213"/>
              <a:gd name="connsiteX133" fmla="*/ 2228818 w 4742389"/>
              <a:gd name="connsiteY133" fmla="*/ 1345064 h 1526213"/>
              <a:gd name="connsiteX134" fmla="*/ 2125471 w 4742389"/>
              <a:gd name="connsiteY134" fmla="*/ 1342010 h 1526213"/>
              <a:gd name="connsiteX135" fmla="*/ 2092630 w 4742389"/>
              <a:gd name="connsiteY135" fmla="*/ 1345435 h 1526213"/>
              <a:gd name="connsiteX136" fmla="*/ 2112055 w 4742389"/>
              <a:gd name="connsiteY136" fmla="*/ 1349925 h 1526213"/>
              <a:gd name="connsiteX137" fmla="*/ 2144739 w 4742389"/>
              <a:gd name="connsiteY137" fmla="*/ 1344981 h 1526213"/>
              <a:gd name="connsiteX138" fmla="*/ 2129493 w 4742389"/>
              <a:gd name="connsiteY138" fmla="*/ 1342630 h 1526213"/>
              <a:gd name="connsiteX139" fmla="*/ 2406147 w 4742389"/>
              <a:gd name="connsiteY139" fmla="*/ 1340747 h 1526213"/>
              <a:gd name="connsiteX140" fmla="*/ 2359815 w 4742389"/>
              <a:gd name="connsiteY140" fmla="*/ 1352264 h 1526213"/>
              <a:gd name="connsiteX141" fmla="*/ 2389481 w 4742389"/>
              <a:gd name="connsiteY141" fmla="*/ 1355914 h 1526213"/>
              <a:gd name="connsiteX142" fmla="*/ 2435045 w 4742389"/>
              <a:gd name="connsiteY142" fmla="*/ 1343343 h 1526213"/>
              <a:gd name="connsiteX143" fmla="*/ 2039442 w 4742389"/>
              <a:gd name="connsiteY143" fmla="*/ 1338647 h 1526213"/>
              <a:gd name="connsiteX144" fmla="*/ 2002016 w 4742389"/>
              <a:gd name="connsiteY144" fmla="*/ 1341063 h 1526213"/>
              <a:gd name="connsiteX145" fmla="*/ 1604112 w 4742389"/>
              <a:gd name="connsiteY145" fmla="*/ 1370511 h 1526213"/>
              <a:gd name="connsiteX146" fmla="*/ 1284898 w 4742389"/>
              <a:gd name="connsiteY146" fmla="*/ 1393067 h 1526213"/>
              <a:gd name="connsiteX147" fmla="*/ 1307786 w 4742389"/>
              <a:gd name="connsiteY147" fmla="*/ 1393704 h 1526213"/>
              <a:gd name="connsiteX148" fmla="*/ 1409130 w 4742389"/>
              <a:gd name="connsiteY148" fmla="*/ 1398409 h 1526213"/>
              <a:gd name="connsiteX149" fmla="*/ 1486203 w 4742389"/>
              <a:gd name="connsiteY149" fmla="*/ 1402273 h 1526213"/>
              <a:gd name="connsiteX150" fmla="*/ 1608761 w 4742389"/>
              <a:gd name="connsiteY150" fmla="*/ 1390888 h 1526213"/>
              <a:gd name="connsiteX151" fmla="*/ 2057350 w 4742389"/>
              <a:gd name="connsiteY151" fmla="*/ 1342682 h 1526213"/>
              <a:gd name="connsiteX152" fmla="*/ 2358501 w 4742389"/>
              <a:gd name="connsiteY152" fmla="*/ 1338629 h 1526213"/>
              <a:gd name="connsiteX153" fmla="*/ 2318464 w 4742389"/>
              <a:gd name="connsiteY153" fmla="*/ 1347176 h 1526213"/>
              <a:gd name="connsiteX154" fmla="*/ 2344156 w 4742389"/>
              <a:gd name="connsiteY154" fmla="*/ 1350337 h 1526213"/>
              <a:gd name="connsiteX155" fmla="*/ 2386901 w 4742389"/>
              <a:gd name="connsiteY155" fmla="*/ 1339789 h 1526213"/>
              <a:gd name="connsiteX156" fmla="*/ 2162054 w 4742389"/>
              <a:gd name="connsiteY156" fmla="*/ 1338194 h 1526213"/>
              <a:gd name="connsiteX157" fmla="*/ 2145290 w 4742389"/>
              <a:gd name="connsiteY157" fmla="*/ 1339943 h 1526213"/>
              <a:gd name="connsiteX158" fmla="*/ 2161718 w 4742389"/>
              <a:gd name="connsiteY158" fmla="*/ 1342412 h 1526213"/>
              <a:gd name="connsiteX159" fmla="*/ 2178448 w 4742389"/>
              <a:gd name="connsiteY159" fmla="*/ 1339881 h 1526213"/>
              <a:gd name="connsiteX160" fmla="*/ 2303316 w 4742389"/>
              <a:gd name="connsiteY160" fmla="*/ 1336375 h 1526213"/>
              <a:gd name="connsiteX161" fmla="*/ 2274305 w 4742389"/>
              <a:gd name="connsiteY161" fmla="*/ 1341742 h 1526213"/>
              <a:gd name="connsiteX162" fmla="*/ 2303371 w 4742389"/>
              <a:gd name="connsiteY162" fmla="*/ 1345319 h 1526213"/>
              <a:gd name="connsiteX163" fmla="*/ 2338599 w 4742389"/>
              <a:gd name="connsiteY163" fmla="*/ 1337816 h 1526213"/>
              <a:gd name="connsiteX164" fmla="*/ 2084118 w 4742389"/>
              <a:gd name="connsiteY164" fmla="*/ 1335762 h 1526213"/>
              <a:gd name="connsiteX165" fmla="*/ 2058060 w 4742389"/>
              <a:gd name="connsiteY165" fmla="*/ 1337445 h 1526213"/>
              <a:gd name="connsiteX166" fmla="*/ 2073303 w 4742389"/>
              <a:gd name="connsiteY166" fmla="*/ 1340968 h 1526213"/>
              <a:gd name="connsiteX167" fmla="*/ 2099804 w 4742389"/>
              <a:gd name="connsiteY167" fmla="*/ 1338120 h 1526213"/>
              <a:gd name="connsiteX168" fmla="*/ 2258325 w 4742389"/>
              <a:gd name="connsiteY168" fmla="*/ 1334538 h 1526213"/>
              <a:gd name="connsiteX169" fmla="*/ 2238863 w 4742389"/>
              <a:gd name="connsiteY169" fmla="*/ 1337381 h 1526213"/>
              <a:gd name="connsiteX170" fmla="*/ 2257812 w 4742389"/>
              <a:gd name="connsiteY170" fmla="*/ 1339713 h 1526213"/>
              <a:gd name="connsiteX171" fmla="*/ 2280863 w 4742389"/>
              <a:gd name="connsiteY171" fmla="*/ 1335459 h 1526213"/>
              <a:gd name="connsiteX172" fmla="*/ 2117484 w 4742389"/>
              <a:gd name="connsiteY172" fmla="*/ 1333608 h 1526213"/>
              <a:gd name="connsiteX173" fmla="*/ 2108922 w 4742389"/>
              <a:gd name="connsiteY173" fmla="*/ 1334161 h 1526213"/>
              <a:gd name="connsiteX174" fmla="*/ 2117294 w 4742389"/>
              <a:gd name="connsiteY174" fmla="*/ 1335734 h 1526213"/>
              <a:gd name="connsiteX175" fmla="*/ 2119259 w 4742389"/>
              <a:gd name="connsiteY175" fmla="*/ 1336030 h 1526213"/>
              <a:gd name="connsiteX176" fmla="*/ 2129903 w 4742389"/>
              <a:gd name="connsiteY176" fmla="*/ 1334886 h 1526213"/>
              <a:gd name="connsiteX177" fmla="*/ 2214330 w 4742389"/>
              <a:gd name="connsiteY177" fmla="*/ 1332742 h 1526213"/>
              <a:gd name="connsiteX178" fmla="*/ 2206623 w 4742389"/>
              <a:gd name="connsiteY178" fmla="*/ 1333546 h 1526213"/>
              <a:gd name="connsiteX179" fmla="*/ 2210301 w 4742389"/>
              <a:gd name="connsiteY179" fmla="*/ 1333867 h 1526213"/>
              <a:gd name="connsiteX180" fmla="*/ 2214659 w 4742389"/>
              <a:gd name="connsiteY180" fmla="*/ 1334403 h 1526213"/>
              <a:gd name="connsiteX181" fmla="*/ 2223238 w 4742389"/>
              <a:gd name="connsiteY181" fmla="*/ 1333105 h 1526213"/>
              <a:gd name="connsiteX182" fmla="*/ 2043194 w 4742389"/>
              <a:gd name="connsiteY182" fmla="*/ 1329610 h 1526213"/>
              <a:gd name="connsiteX183" fmla="*/ 2024364 w 4742389"/>
              <a:gd name="connsiteY183" fmla="*/ 1329818 h 1526213"/>
              <a:gd name="connsiteX184" fmla="*/ 2027055 w 4742389"/>
              <a:gd name="connsiteY184" fmla="*/ 1330278 h 1526213"/>
              <a:gd name="connsiteX185" fmla="*/ 2041108 w 4742389"/>
              <a:gd name="connsiteY185" fmla="*/ 1333527 h 1526213"/>
              <a:gd name="connsiteX186" fmla="*/ 2060792 w 4742389"/>
              <a:gd name="connsiteY186" fmla="*/ 1332256 h 1526213"/>
              <a:gd name="connsiteX187" fmla="*/ 2556751 w 4742389"/>
              <a:gd name="connsiteY187" fmla="*/ 1328281 h 1526213"/>
              <a:gd name="connsiteX188" fmla="*/ 2531411 w 4742389"/>
              <a:gd name="connsiteY188" fmla="*/ 1336743 h 1526213"/>
              <a:gd name="connsiteX189" fmla="*/ 2511183 w 4742389"/>
              <a:gd name="connsiteY189" fmla="*/ 1343497 h 1526213"/>
              <a:gd name="connsiteX190" fmla="*/ 2544027 w 4742389"/>
              <a:gd name="connsiteY190" fmla="*/ 1345942 h 1526213"/>
              <a:gd name="connsiteX191" fmla="*/ 2568621 w 4742389"/>
              <a:gd name="connsiteY191" fmla="*/ 1336466 h 1526213"/>
              <a:gd name="connsiteX192" fmla="*/ 2588499 w 4742389"/>
              <a:gd name="connsiteY192" fmla="*/ 1328806 h 1526213"/>
              <a:gd name="connsiteX193" fmla="*/ 2508372 w 4742389"/>
              <a:gd name="connsiteY193" fmla="*/ 1327480 h 1526213"/>
              <a:gd name="connsiteX194" fmla="*/ 2508269 w 4742389"/>
              <a:gd name="connsiteY194" fmla="*/ 1327512 h 1526213"/>
              <a:gd name="connsiteX195" fmla="*/ 2467095 w 4742389"/>
              <a:gd name="connsiteY195" fmla="*/ 1340204 h 1526213"/>
              <a:gd name="connsiteX196" fmla="*/ 2467064 w 4742389"/>
              <a:gd name="connsiteY196" fmla="*/ 1340213 h 1526213"/>
              <a:gd name="connsiteX197" fmla="*/ 2496859 w 4742389"/>
              <a:gd name="connsiteY197" fmla="*/ 1342431 h 1526213"/>
              <a:gd name="connsiteX198" fmla="*/ 2540061 w 4742389"/>
              <a:gd name="connsiteY198" fmla="*/ 1328005 h 1526213"/>
              <a:gd name="connsiteX199" fmla="*/ 2460291 w 4742389"/>
              <a:gd name="connsiteY199" fmla="*/ 1326684 h 1526213"/>
              <a:gd name="connsiteX200" fmla="*/ 2447701 w 4742389"/>
              <a:gd name="connsiteY200" fmla="*/ 1330418 h 1526213"/>
              <a:gd name="connsiteX201" fmla="*/ 2421841 w 4742389"/>
              <a:gd name="connsiteY201" fmla="*/ 1336846 h 1526213"/>
              <a:gd name="connsiteX202" fmla="*/ 2450782 w 4742389"/>
              <a:gd name="connsiteY202" fmla="*/ 1339001 h 1526213"/>
              <a:gd name="connsiteX203" fmla="*/ 2464592 w 4742389"/>
              <a:gd name="connsiteY203" fmla="*/ 1335190 h 1526213"/>
              <a:gd name="connsiteX204" fmla="*/ 2490560 w 4742389"/>
              <a:gd name="connsiteY204" fmla="*/ 1327185 h 1526213"/>
              <a:gd name="connsiteX205" fmla="*/ 2329673 w 4742389"/>
              <a:gd name="connsiteY205" fmla="*/ 1326450 h 1526213"/>
              <a:gd name="connsiteX206" fmla="*/ 2312386 w 4742389"/>
              <a:gd name="connsiteY206" fmla="*/ 1326641 h 1526213"/>
              <a:gd name="connsiteX207" fmla="*/ 2288043 w 4742389"/>
              <a:gd name="connsiteY207" fmla="*/ 1330197 h 1526213"/>
              <a:gd name="connsiteX208" fmla="*/ 2305151 w 4742389"/>
              <a:gd name="connsiteY208" fmla="*/ 1330976 h 1526213"/>
              <a:gd name="connsiteX209" fmla="*/ 2417751 w 4742389"/>
              <a:gd name="connsiteY209" fmla="*/ 1325980 h 1526213"/>
              <a:gd name="connsiteX210" fmla="*/ 2378665 w 4742389"/>
              <a:gd name="connsiteY210" fmla="*/ 1334324 h 1526213"/>
              <a:gd name="connsiteX211" fmla="*/ 2402616 w 4742389"/>
              <a:gd name="connsiteY211" fmla="*/ 1335415 h 1526213"/>
              <a:gd name="connsiteX212" fmla="*/ 2404158 w 4742389"/>
              <a:gd name="connsiteY212" fmla="*/ 1335530 h 1526213"/>
              <a:gd name="connsiteX213" fmla="*/ 2441278 w 4742389"/>
              <a:gd name="connsiteY213" fmla="*/ 1326370 h 1526213"/>
              <a:gd name="connsiteX214" fmla="*/ 2395372 w 4742389"/>
              <a:gd name="connsiteY214" fmla="*/ 1325725 h 1526213"/>
              <a:gd name="connsiteX215" fmla="*/ 2358699 w 4742389"/>
              <a:gd name="connsiteY215" fmla="*/ 1326130 h 1526213"/>
              <a:gd name="connsiteX216" fmla="*/ 2327099 w 4742389"/>
              <a:gd name="connsiteY216" fmla="*/ 1331976 h 1526213"/>
              <a:gd name="connsiteX217" fmla="*/ 2359165 w 4742389"/>
              <a:gd name="connsiteY217" fmla="*/ 1333436 h 1526213"/>
              <a:gd name="connsiteX218" fmla="*/ 1990882 w 4742389"/>
              <a:gd name="connsiteY218" fmla="*/ 1324092 h 1526213"/>
              <a:gd name="connsiteX219" fmla="*/ 1995991 w 4742389"/>
              <a:gd name="connsiteY219" fmla="*/ 1324966 h 1526213"/>
              <a:gd name="connsiteX220" fmla="*/ 2001654 w 4742389"/>
              <a:gd name="connsiteY220" fmla="*/ 1324738 h 1526213"/>
              <a:gd name="connsiteX221" fmla="*/ 2007341 w 4742389"/>
              <a:gd name="connsiteY221" fmla="*/ 1324644 h 1526213"/>
              <a:gd name="connsiteX222" fmla="*/ 2002542 w 4742389"/>
              <a:gd name="connsiteY222" fmla="*/ 1324129 h 1526213"/>
              <a:gd name="connsiteX223" fmla="*/ 2384183 w 4742389"/>
              <a:gd name="connsiteY223" fmla="*/ 1316390 h 1526213"/>
              <a:gd name="connsiteX224" fmla="*/ 2381275 w 4742389"/>
              <a:gd name="connsiteY224" fmla="*/ 1316577 h 1526213"/>
              <a:gd name="connsiteX225" fmla="*/ 2366770 w 4742389"/>
              <a:gd name="connsiteY225" fmla="*/ 1318696 h 1526213"/>
              <a:gd name="connsiteX226" fmla="*/ 2372170 w 4742389"/>
              <a:gd name="connsiteY226" fmla="*/ 1318607 h 1526213"/>
              <a:gd name="connsiteX227" fmla="*/ 2451213 w 4742389"/>
              <a:gd name="connsiteY227" fmla="*/ 1313030 h 1526213"/>
              <a:gd name="connsiteX228" fmla="*/ 2421664 w 4742389"/>
              <a:gd name="connsiteY228" fmla="*/ 1314380 h 1526213"/>
              <a:gd name="connsiteX229" fmla="*/ 2417617 w 4742389"/>
              <a:gd name="connsiteY229" fmla="*/ 1315230 h 1526213"/>
              <a:gd name="connsiteX230" fmla="*/ 2401604 w 4742389"/>
              <a:gd name="connsiteY230" fmla="*/ 1318193 h 1526213"/>
              <a:gd name="connsiteX231" fmla="*/ 2428366 w 4742389"/>
              <a:gd name="connsiteY231" fmla="*/ 1318699 h 1526213"/>
              <a:gd name="connsiteX232" fmla="*/ 2429812 w 4742389"/>
              <a:gd name="connsiteY232" fmla="*/ 1318391 h 1526213"/>
              <a:gd name="connsiteX233" fmla="*/ 2492367 w 4742389"/>
              <a:gd name="connsiteY233" fmla="*/ 1311149 h 1526213"/>
              <a:gd name="connsiteX234" fmla="*/ 2475699 w 4742389"/>
              <a:gd name="connsiteY234" fmla="*/ 1311911 h 1526213"/>
              <a:gd name="connsiteX235" fmla="*/ 2447182 w 4742389"/>
              <a:gd name="connsiteY235" fmla="*/ 1319055 h 1526213"/>
              <a:gd name="connsiteX236" fmla="*/ 2465084 w 4742389"/>
              <a:gd name="connsiteY236" fmla="*/ 1319393 h 1526213"/>
              <a:gd name="connsiteX237" fmla="*/ 2551323 w 4742389"/>
              <a:gd name="connsiteY237" fmla="*/ 1308454 h 1526213"/>
              <a:gd name="connsiteX238" fmla="*/ 2516377 w 4742389"/>
              <a:gd name="connsiteY238" fmla="*/ 1310052 h 1526213"/>
              <a:gd name="connsiteX239" fmla="*/ 2483691 w 4742389"/>
              <a:gd name="connsiteY239" fmla="*/ 1319745 h 1526213"/>
              <a:gd name="connsiteX240" fmla="*/ 2512904 w 4742389"/>
              <a:gd name="connsiteY240" fmla="*/ 1320298 h 1526213"/>
              <a:gd name="connsiteX241" fmla="*/ 2521016 w 4742389"/>
              <a:gd name="connsiteY241" fmla="*/ 1317797 h 1526213"/>
              <a:gd name="connsiteX242" fmla="*/ 2549989 w 4742389"/>
              <a:gd name="connsiteY242" fmla="*/ 1308865 h 1526213"/>
              <a:gd name="connsiteX243" fmla="*/ 2604968 w 4742389"/>
              <a:gd name="connsiteY243" fmla="*/ 1306003 h 1526213"/>
              <a:gd name="connsiteX244" fmla="*/ 2572584 w 4742389"/>
              <a:gd name="connsiteY244" fmla="*/ 1307483 h 1526213"/>
              <a:gd name="connsiteX245" fmla="*/ 2564691 w 4742389"/>
              <a:gd name="connsiteY245" fmla="*/ 1310119 h 1526213"/>
              <a:gd name="connsiteX246" fmla="*/ 2530587 w 4742389"/>
              <a:gd name="connsiteY246" fmla="*/ 1320632 h 1526213"/>
              <a:gd name="connsiteX247" fmla="*/ 2560448 w 4742389"/>
              <a:gd name="connsiteY247" fmla="*/ 1321197 h 1526213"/>
              <a:gd name="connsiteX248" fmla="*/ 2573132 w 4742389"/>
              <a:gd name="connsiteY248" fmla="*/ 1316961 h 1526213"/>
              <a:gd name="connsiteX249" fmla="*/ 2585331 w 4742389"/>
              <a:gd name="connsiteY249" fmla="*/ 1312888 h 1526213"/>
              <a:gd name="connsiteX250" fmla="*/ 2653426 w 4742389"/>
              <a:gd name="connsiteY250" fmla="*/ 1303788 h 1526213"/>
              <a:gd name="connsiteX251" fmla="*/ 2624288 w 4742389"/>
              <a:gd name="connsiteY251" fmla="*/ 1305120 h 1526213"/>
              <a:gd name="connsiteX252" fmla="*/ 2587833 w 4742389"/>
              <a:gd name="connsiteY252" fmla="*/ 1317902 h 1526213"/>
              <a:gd name="connsiteX253" fmla="*/ 2577026 w 4742389"/>
              <a:gd name="connsiteY253" fmla="*/ 1321510 h 1526213"/>
              <a:gd name="connsiteX254" fmla="*/ 2606011 w 4742389"/>
              <a:gd name="connsiteY254" fmla="*/ 1322059 h 1526213"/>
              <a:gd name="connsiteX255" fmla="*/ 2609795 w 4742389"/>
              <a:gd name="connsiteY255" fmla="*/ 1320600 h 1526213"/>
              <a:gd name="connsiteX256" fmla="*/ 2488093 w 4742389"/>
              <a:gd name="connsiteY256" fmla="*/ 1303682 h 1526213"/>
              <a:gd name="connsiteX257" fmla="*/ 2455475 w 4742389"/>
              <a:gd name="connsiteY257" fmla="*/ 1307276 h 1526213"/>
              <a:gd name="connsiteX258" fmla="*/ 2454047 w 4742389"/>
              <a:gd name="connsiteY258" fmla="*/ 1307576 h 1526213"/>
              <a:gd name="connsiteX259" fmla="*/ 2477878 w 4742389"/>
              <a:gd name="connsiteY259" fmla="*/ 1306350 h 1526213"/>
              <a:gd name="connsiteX260" fmla="*/ 2479861 w 4742389"/>
              <a:gd name="connsiteY260" fmla="*/ 1305853 h 1526213"/>
              <a:gd name="connsiteX261" fmla="*/ 2533705 w 4742389"/>
              <a:gd name="connsiteY261" fmla="*/ 1298657 h 1526213"/>
              <a:gd name="connsiteX262" fmla="*/ 2524604 w 4742389"/>
              <a:gd name="connsiteY262" fmla="*/ 1299659 h 1526213"/>
              <a:gd name="connsiteX263" fmla="*/ 2503073 w 4742389"/>
              <a:gd name="connsiteY263" fmla="*/ 1305053 h 1526213"/>
              <a:gd name="connsiteX264" fmla="*/ 2514481 w 4742389"/>
              <a:gd name="connsiteY264" fmla="*/ 1304466 h 1526213"/>
              <a:gd name="connsiteX265" fmla="*/ 2605028 w 4742389"/>
              <a:gd name="connsiteY265" fmla="*/ 1290798 h 1526213"/>
              <a:gd name="connsiteX266" fmla="*/ 2567269 w 4742389"/>
              <a:gd name="connsiteY266" fmla="*/ 1294959 h 1526213"/>
              <a:gd name="connsiteX267" fmla="*/ 2539563 w 4742389"/>
              <a:gd name="connsiteY267" fmla="*/ 1303175 h 1526213"/>
              <a:gd name="connsiteX268" fmla="*/ 2573141 w 4742389"/>
              <a:gd name="connsiteY268" fmla="*/ 1301447 h 1526213"/>
              <a:gd name="connsiteX269" fmla="*/ 2660687 w 4742389"/>
              <a:gd name="connsiteY269" fmla="*/ 1284666 h 1526213"/>
              <a:gd name="connsiteX270" fmla="*/ 2631170 w 4742389"/>
              <a:gd name="connsiteY270" fmla="*/ 1287918 h 1526213"/>
              <a:gd name="connsiteX271" fmla="*/ 2593847 w 4742389"/>
              <a:gd name="connsiteY271" fmla="*/ 1300382 h 1526213"/>
              <a:gd name="connsiteX272" fmla="*/ 2625671 w 4742389"/>
              <a:gd name="connsiteY272" fmla="*/ 1298744 h 1526213"/>
              <a:gd name="connsiteX273" fmla="*/ 2635381 w 4742389"/>
              <a:gd name="connsiteY273" fmla="*/ 1295340 h 1526213"/>
              <a:gd name="connsiteX274" fmla="*/ 2718032 w 4742389"/>
              <a:gd name="connsiteY274" fmla="*/ 1278348 h 1526213"/>
              <a:gd name="connsiteX275" fmla="*/ 2688577 w 4742389"/>
              <a:gd name="connsiteY275" fmla="*/ 1281593 h 1526213"/>
              <a:gd name="connsiteX276" fmla="*/ 2685430 w 4742389"/>
              <a:gd name="connsiteY276" fmla="*/ 1282805 h 1526213"/>
              <a:gd name="connsiteX277" fmla="*/ 2644928 w 4742389"/>
              <a:gd name="connsiteY277" fmla="*/ 1297753 h 1526213"/>
              <a:gd name="connsiteX278" fmla="*/ 2672812 w 4742389"/>
              <a:gd name="connsiteY278" fmla="*/ 1296318 h 1526213"/>
              <a:gd name="connsiteX279" fmla="*/ 2707393 w 4742389"/>
              <a:gd name="connsiteY279" fmla="*/ 1282993 h 1526213"/>
              <a:gd name="connsiteX280" fmla="*/ 2664685 w 4742389"/>
              <a:gd name="connsiteY280" fmla="*/ 1270749 h 1526213"/>
              <a:gd name="connsiteX281" fmla="*/ 2629561 w 4742389"/>
              <a:gd name="connsiteY281" fmla="*/ 1276485 h 1526213"/>
              <a:gd name="connsiteX282" fmla="*/ 2605034 w 4742389"/>
              <a:gd name="connsiteY282" fmla="*/ 1283759 h 1526213"/>
              <a:gd name="connsiteX283" fmla="*/ 2636153 w 4742389"/>
              <a:gd name="connsiteY283" fmla="*/ 1280404 h 1526213"/>
              <a:gd name="connsiteX284" fmla="*/ 2659785 w 4742389"/>
              <a:gd name="connsiteY284" fmla="*/ 1272512 h 1526213"/>
              <a:gd name="connsiteX285" fmla="*/ 2721202 w 4742389"/>
              <a:gd name="connsiteY285" fmla="*/ 1261521 h 1526213"/>
              <a:gd name="connsiteX286" fmla="*/ 2699701 w 4742389"/>
              <a:gd name="connsiteY286" fmla="*/ 1265032 h 1526213"/>
              <a:gd name="connsiteX287" fmla="*/ 2662287 w 4742389"/>
              <a:gd name="connsiteY287" fmla="*/ 1277526 h 1526213"/>
              <a:gd name="connsiteX288" fmla="*/ 2662020 w 4742389"/>
              <a:gd name="connsiteY288" fmla="*/ 1277615 h 1526213"/>
              <a:gd name="connsiteX289" fmla="*/ 2682683 w 4742389"/>
              <a:gd name="connsiteY289" fmla="*/ 1275388 h 1526213"/>
              <a:gd name="connsiteX290" fmla="*/ 2682927 w 4742389"/>
              <a:gd name="connsiteY290" fmla="*/ 1275285 h 1526213"/>
              <a:gd name="connsiteX291" fmla="*/ 2714384 w 4742389"/>
              <a:gd name="connsiteY291" fmla="*/ 1252876 h 1526213"/>
              <a:gd name="connsiteX292" fmla="*/ 2705116 w 4742389"/>
              <a:gd name="connsiteY292" fmla="*/ 1254824 h 1526213"/>
              <a:gd name="connsiteX293" fmla="*/ 2681292 w 4742389"/>
              <a:gd name="connsiteY293" fmla="*/ 1261251 h 1526213"/>
              <a:gd name="connsiteX294" fmla="*/ 2699013 w 4742389"/>
              <a:gd name="connsiteY294" fmla="*/ 1258404 h 1526213"/>
              <a:gd name="connsiteX295" fmla="*/ 2777684 w 4742389"/>
              <a:gd name="connsiteY295" fmla="*/ 1252298 h 1526213"/>
              <a:gd name="connsiteX296" fmla="*/ 2754993 w 4742389"/>
              <a:gd name="connsiteY296" fmla="*/ 1256003 h 1526213"/>
              <a:gd name="connsiteX297" fmla="*/ 2726604 w 4742389"/>
              <a:gd name="connsiteY297" fmla="*/ 1266942 h 1526213"/>
              <a:gd name="connsiteX298" fmla="*/ 2713229 w 4742389"/>
              <a:gd name="connsiteY298" fmla="*/ 1272095 h 1526213"/>
              <a:gd name="connsiteX299" fmla="*/ 2738617 w 4742389"/>
              <a:gd name="connsiteY299" fmla="*/ 1269358 h 1526213"/>
              <a:gd name="connsiteX300" fmla="*/ 2763818 w 4742389"/>
              <a:gd name="connsiteY300" fmla="*/ 1258353 h 1526213"/>
              <a:gd name="connsiteX301" fmla="*/ 2786235 w 4742389"/>
              <a:gd name="connsiteY301" fmla="*/ 1237780 h 1526213"/>
              <a:gd name="connsiteX302" fmla="*/ 2770055 w 4742389"/>
              <a:gd name="connsiteY302" fmla="*/ 1241179 h 1526213"/>
              <a:gd name="connsiteX303" fmla="*/ 2764899 w 4742389"/>
              <a:gd name="connsiteY303" fmla="*/ 1243082 h 1526213"/>
              <a:gd name="connsiteX304" fmla="*/ 2759884 w 4742389"/>
              <a:gd name="connsiteY304" fmla="*/ 1244933 h 1526213"/>
              <a:gd name="connsiteX305" fmla="*/ 2738576 w 4742389"/>
              <a:gd name="connsiteY305" fmla="*/ 1252049 h 1526213"/>
              <a:gd name="connsiteX306" fmla="*/ 2754778 w 4742389"/>
              <a:gd name="connsiteY306" fmla="*/ 1249447 h 1526213"/>
              <a:gd name="connsiteX307" fmla="*/ 2768325 w 4742389"/>
              <a:gd name="connsiteY307" fmla="*/ 1244575 h 1526213"/>
              <a:gd name="connsiteX308" fmla="*/ 2780524 w 4742389"/>
              <a:gd name="connsiteY308" fmla="*/ 1240188 h 1526213"/>
              <a:gd name="connsiteX309" fmla="*/ 2841726 w 4742389"/>
              <a:gd name="connsiteY309" fmla="*/ 1224878 h 1526213"/>
              <a:gd name="connsiteX310" fmla="*/ 2815804 w 4742389"/>
              <a:gd name="connsiteY310" fmla="*/ 1231377 h 1526213"/>
              <a:gd name="connsiteX311" fmla="*/ 2784148 w 4742389"/>
              <a:gd name="connsiteY311" fmla="*/ 1244729 h 1526213"/>
              <a:gd name="connsiteX312" fmla="*/ 2801257 w 4742389"/>
              <a:gd name="connsiteY312" fmla="*/ 1241981 h 1526213"/>
              <a:gd name="connsiteX313" fmla="*/ 2801350 w 4742389"/>
              <a:gd name="connsiteY313" fmla="*/ 1241963 h 1526213"/>
              <a:gd name="connsiteX314" fmla="*/ 2803467 w 4742389"/>
              <a:gd name="connsiteY314" fmla="*/ 1241039 h 1526213"/>
              <a:gd name="connsiteX315" fmla="*/ 2804992 w 4742389"/>
              <a:gd name="connsiteY315" fmla="*/ 1240373 h 1526213"/>
              <a:gd name="connsiteX316" fmla="*/ 2818081 w 4742389"/>
              <a:gd name="connsiteY316" fmla="*/ 1224347 h 1526213"/>
              <a:gd name="connsiteX317" fmla="*/ 2809074 w 4742389"/>
              <a:gd name="connsiteY317" fmla="*/ 1226777 h 1526213"/>
              <a:gd name="connsiteX318" fmla="*/ 2806401 w 4742389"/>
              <a:gd name="connsiteY318" fmla="*/ 1227763 h 1526213"/>
              <a:gd name="connsiteX319" fmla="*/ 2808931 w 4742389"/>
              <a:gd name="connsiteY319" fmla="*/ 1227227 h 1526213"/>
              <a:gd name="connsiteX320" fmla="*/ 2814340 w 4742389"/>
              <a:gd name="connsiteY320" fmla="*/ 1225925 h 1526213"/>
              <a:gd name="connsiteX321" fmla="*/ 2887025 w 4742389"/>
              <a:gd name="connsiteY321" fmla="*/ 1203951 h 1526213"/>
              <a:gd name="connsiteX322" fmla="*/ 2865952 w 4742389"/>
              <a:gd name="connsiteY322" fmla="*/ 1210224 h 1526213"/>
              <a:gd name="connsiteX323" fmla="*/ 2847860 w 4742389"/>
              <a:gd name="connsiteY323" fmla="*/ 1217855 h 1526213"/>
              <a:gd name="connsiteX324" fmla="*/ 2867883 w 4742389"/>
              <a:gd name="connsiteY324" fmla="*/ 1213035 h 1526213"/>
              <a:gd name="connsiteX325" fmla="*/ 2880030 w 4742389"/>
              <a:gd name="connsiteY325" fmla="*/ 1207271 h 1526213"/>
              <a:gd name="connsiteX326" fmla="*/ 2935978 w 4742389"/>
              <a:gd name="connsiteY326" fmla="*/ 1180577 h 1526213"/>
              <a:gd name="connsiteX327" fmla="*/ 2930627 w 4742389"/>
              <a:gd name="connsiteY327" fmla="*/ 1182438 h 1526213"/>
              <a:gd name="connsiteX328" fmla="*/ 2923762 w 4742389"/>
              <a:gd name="connsiteY328" fmla="*/ 1185400 h 1526213"/>
              <a:gd name="connsiteX329" fmla="*/ 2929226 w 4742389"/>
              <a:gd name="connsiteY329" fmla="*/ 1183808 h 1526213"/>
              <a:gd name="connsiteX330" fmla="*/ 4742389 w 4742389"/>
              <a:gd name="connsiteY330" fmla="*/ 0 h 1526213"/>
              <a:gd name="connsiteX331" fmla="*/ 4742389 w 4742389"/>
              <a:gd name="connsiteY331" fmla="*/ 9182 h 1526213"/>
              <a:gd name="connsiteX332" fmla="*/ 4733821 w 4742389"/>
              <a:gd name="connsiteY332" fmla="*/ 11262 h 1526213"/>
              <a:gd name="connsiteX333" fmla="*/ 4636847 w 4742389"/>
              <a:gd name="connsiteY333" fmla="*/ 46988 h 1526213"/>
              <a:gd name="connsiteX334" fmla="*/ 4273980 w 4742389"/>
              <a:gd name="connsiteY334" fmla="*/ 252571 h 1526213"/>
              <a:gd name="connsiteX335" fmla="*/ 3953656 w 4742389"/>
              <a:gd name="connsiteY335" fmla="*/ 523339 h 1526213"/>
              <a:gd name="connsiteX336" fmla="*/ 3876077 w 4742389"/>
              <a:gd name="connsiteY336" fmla="*/ 593538 h 1526213"/>
              <a:gd name="connsiteX337" fmla="*/ 3836037 w 4742389"/>
              <a:gd name="connsiteY337" fmla="*/ 626130 h 1526213"/>
              <a:gd name="connsiteX338" fmla="*/ 3795996 w 4742389"/>
              <a:gd name="connsiteY338" fmla="*/ 661230 h 1526213"/>
              <a:gd name="connsiteX339" fmla="*/ 3628326 w 4742389"/>
              <a:gd name="connsiteY339" fmla="*/ 789093 h 1526213"/>
              <a:gd name="connsiteX340" fmla="*/ 3455651 w 4742389"/>
              <a:gd name="connsiteY340" fmla="*/ 905673 h 1526213"/>
              <a:gd name="connsiteX341" fmla="*/ 3335376 w 4742389"/>
              <a:gd name="connsiteY341" fmla="*/ 978473 h 1526213"/>
              <a:gd name="connsiteX342" fmla="*/ 3432730 w 4742389"/>
              <a:gd name="connsiteY342" fmla="*/ 925262 h 1526213"/>
              <a:gd name="connsiteX343" fmla="*/ 3608841 w 4742389"/>
              <a:gd name="connsiteY343" fmla="*/ 816526 h 1526213"/>
              <a:gd name="connsiteX344" fmla="*/ 3776507 w 4742389"/>
              <a:gd name="connsiteY344" fmla="*/ 696196 h 1526213"/>
              <a:gd name="connsiteX345" fmla="*/ 3941670 w 4742389"/>
              <a:gd name="connsiteY345" fmla="*/ 568345 h 1526213"/>
              <a:gd name="connsiteX346" fmla="*/ 4104331 w 4742389"/>
              <a:gd name="connsiteY346" fmla="*/ 443001 h 1526213"/>
              <a:gd name="connsiteX347" fmla="*/ 4274499 w 4742389"/>
              <a:gd name="connsiteY347" fmla="*/ 325178 h 1526213"/>
              <a:gd name="connsiteX348" fmla="*/ 4652372 w 4742389"/>
              <a:gd name="connsiteY348" fmla="*/ 149697 h 1526213"/>
              <a:gd name="connsiteX349" fmla="*/ 4742389 w 4742389"/>
              <a:gd name="connsiteY349" fmla="*/ 128066 h 1526213"/>
              <a:gd name="connsiteX350" fmla="*/ 4742389 w 4742389"/>
              <a:gd name="connsiteY350" fmla="*/ 138430 h 1526213"/>
              <a:gd name="connsiteX351" fmla="*/ 4654875 w 4742389"/>
              <a:gd name="connsiteY351" fmla="*/ 159724 h 1526213"/>
              <a:gd name="connsiteX352" fmla="*/ 4279504 w 4742389"/>
              <a:gd name="connsiteY352" fmla="*/ 332699 h 1526213"/>
              <a:gd name="connsiteX353" fmla="*/ 4109336 w 4742389"/>
              <a:gd name="connsiteY353" fmla="*/ 448015 h 1526213"/>
              <a:gd name="connsiteX354" fmla="*/ 3946675 w 4742389"/>
              <a:gd name="connsiteY354" fmla="*/ 575866 h 1526213"/>
              <a:gd name="connsiteX355" fmla="*/ 3781512 w 4742389"/>
              <a:gd name="connsiteY355" fmla="*/ 703717 h 1526213"/>
              <a:gd name="connsiteX356" fmla="*/ 3611344 w 4742389"/>
              <a:gd name="connsiteY356" fmla="*/ 821540 h 1526213"/>
              <a:gd name="connsiteX357" fmla="*/ 3253491 w 4742389"/>
              <a:gd name="connsiteY357" fmla="*/ 1032117 h 1526213"/>
              <a:gd name="connsiteX358" fmla="*/ 3191695 w 4742389"/>
              <a:gd name="connsiteY358" fmla="*/ 1062445 h 1526213"/>
              <a:gd name="connsiteX359" fmla="*/ 3232851 w 4742389"/>
              <a:gd name="connsiteY359" fmla="*/ 1044362 h 1526213"/>
              <a:gd name="connsiteX360" fmla="*/ 3593207 w 4742389"/>
              <a:gd name="connsiteY360" fmla="*/ 853819 h 1526213"/>
              <a:gd name="connsiteX361" fmla="*/ 3765877 w 4742389"/>
              <a:gd name="connsiteY361" fmla="*/ 743505 h 1526213"/>
              <a:gd name="connsiteX362" fmla="*/ 3936045 w 4742389"/>
              <a:gd name="connsiteY362" fmla="*/ 628177 h 1526213"/>
              <a:gd name="connsiteX363" fmla="*/ 4283889 w 4742389"/>
              <a:gd name="connsiteY363" fmla="*/ 410056 h 1526213"/>
              <a:gd name="connsiteX364" fmla="*/ 4671771 w 4742389"/>
              <a:gd name="connsiteY364" fmla="*/ 272163 h 1526213"/>
              <a:gd name="connsiteX365" fmla="*/ 4742389 w 4742389"/>
              <a:gd name="connsiteY365" fmla="*/ 264326 h 1526213"/>
              <a:gd name="connsiteX366" fmla="*/ 4742389 w 4742389"/>
              <a:gd name="connsiteY366" fmla="*/ 273458 h 1526213"/>
              <a:gd name="connsiteX367" fmla="*/ 4671771 w 4742389"/>
              <a:gd name="connsiteY367" fmla="*/ 282192 h 1526213"/>
              <a:gd name="connsiteX368" fmla="*/ 4288893 w 4742389"/>
              <a:gd name="connsiteY368" fmla="*/ 417577 h 1526213"/>
              <a:gd name="connsiteX369" fmla="*/ 3941050 w 4742389"/>
              <a:gd name="connsiteY369" fmla="*/ 633191 h 1526213"/>
              <a:gd name="connsiteX370" fmla="*/ 3770882 w 4742389"/>
              <a:gd name="connsiteY370" fmla="*/ 748520 h 1526213"/>
              <a:gd name="connsiteX371" fmla="*/ 3598212 w 4742389"/>
              <a:gd name="connsiteY371" fmla="*/ 858834 h 1526213"/>
              <a:gd name="connsiteX372" fmla="*/ 3235353 w 4742389"/>
              <a:gd name="connsiteY372" fmla="*/ 1051883 h 1526213"/>
              <a:gd name="connsiteX373" fmla="*/ 3083811 w 4742389"/>
              <a:gd name="connsiteY373" fmla="*/ 1118465 h 1526213"/>
              <a:gd name="connsiteX374" fmla="*/ 3215960 w 4742389"/>
              <a:gd name="connsiteY374" fmla="*/ 1067077 h 1526213"/>
              <a:gd name="connsiteX375" fmla="*/ 3586326 w 4742389"/>
              <a:gd name="connsiteY375" fmla="*/ 896531 h 1526213"/>
              <a:gd name="connsiteX376" fmla="*/ 3761499 w 4742389"/>
              <a:gd name="connsiteY376" fmla="*/ 796211 h 1526213"/>
              <a:gd name="connsiteX377" fmla="*/ 3936672 w 4742389"/>
              <a:gd name="connsiteY377" fmla="*/ 693382 h 1526213"/>
              <a:gd name="connsiteX378" fmla="*/ 4299530 w 4742389"/>
              <a:gd name="connsiteY378" fmla="*/ 507789 h 1526213"/>
              <a:gd name="connsiteX379" fmla="*/ 4492220 w 4742389"/>
              <a:gd name="connsiteY379" fmla="*/ 442581 h 1526213"/>
              <a:gd name="connsiteX380" fmla="*/ 4692418 w 4742389"/>
              <a:gd name="connsiteY380" fmla="*/ 407468 h 1526213"/>
              <a:gd name="connsiteX381" fmla="*/ 4742389 w 4742389"/>
              <a:gd name="connsiteY381" fmla="*/ 407468 h 1526213"/>
              <a:gd name="connsiteX382" fmla="*/ 4742389 w 4742389"/>
              <a:gd name="connsiteY382" fmla="*/ 415145 h 1526213"/>
              <a:gd name="connsiteX383" fmla="*/ 4692418 w 4742389"/>
              <a:gd name="connsiteY383" fmla="*/ 414992 h 1526213"/>
              <a:gd name="connsiteX384" fmla="*/ 4494723 w 4742389"/>
              <a:gd name="connsiteY384" fmla="*/ 450105 h 1526213"/>
              <a:gd name="connsiteX385" fmla="*/ 4302033 w 4742389"/>
              <a:gd name="connsiteY385" fmla="*/ 515313 h 1526213"/>
              <a:gd name="connsiteX386" fmla="*/ 3941677 w 4742389"/>
              <a:gd name="connsiteY386" fmla="*/ 698398 h 1526213"/>
              <a:gd name="connsiteX387" fmla="*/ 3766504 w 4742389"/>
              <a:gd name="connsiteY387" fmla="*/ 803735 h 1526213"/>
              <a:gd name="connsiteX388" fmla="*/ 3588828 w 4742389"/>
              <a:gd name="connsiteY388" fmla="*/ 904056 h 1526213"/>
              <a:gd name="connsiteX389" fmla="*/ 3218463 w 4742389"/>
              <a:gd name="connsiteY389" fmla="*/ 1074601 h 1526213"/>
              <a:gd name="connsiteX390" fmla="*/ 3029409 w 4742389"/>
              <a:gd name="connsiteY390" fmla="*/ 1148078 h 1526213"/>
              <a:gd name="connsiteX391" fmla="*/ 2999014 w 4742389"/>
              <a:gd name="connsiteY391" fmla="*/ 1158650 h 1526213"/>
              <a:gd name="connsiteX392" fmla="*/ 2973916 w 4742389"/>
              <a:gd name="connsiteY392" fmla="*/ 1170786 h 1526213"/>
              <a:gd name="connsiteX393" fmla="*/ 3013812 w 4742389"/>
              <a:gd name="connsiteY393" fmla="*/ 1159160 h 1526213"/>
              <a:gd name="connsiteX394" fmla="*/ 3205559 w 4742389"/>
              <a:gd name="connsiteY394" fmla="*/ 1095217 h 1526213"/>
              <a:gd name="connsiteX395" fmla="*/ 3578417 w 4742389"/>
              <a:gd name="connsiteY395" fmla="*/ 947271 h 1526213"/>
              <a:gd name="connsiteX396" fmla="*/ 3941266 w 4742389"/>
              <a:gd name="connsiteY396" fmla="*/ 766727 h 1526213"/>
              <a:gd name="connsiteX397" fmla="*/ 4314125 w 4742389"/>
              <a:gd name="connsiteY397" fmla="*/ 613765 h 1526213"/>
              <a:gd name="connsiteX398" fmla="*/ 4511815 w 4742389"/>
              <a:gd name="connsiteY398" fmla="*/ 566122 h 1526213"/>
              <a:gd name="connsiteX399" fmla="*/ 4714510 w 4742389"/>
              <a:gd name="connsiteY399" fmla="*/ 553584 h 1526213"/>
              <a:gd name="connsiteX400" fmla="*/ 4742389 w 4742389"/>
              <a:gd name="connsiteY400" fmla="*/ 555330 h 1526213"/>
              <a:gd name="connsiteX401" fmla="*/ 4742389 w 4742389"/>
              <a:gd name="connsiteY401" fmla="*/ 563161 h 1526213"/>
              <a:gd name="connsiteX402" fmla="*/ 4712007 w 4742389"/>
              <a:gd name="connsiteY402" fmla="*/ 561106 h 1526213"/>
              <a:gd name="connsiteX403" fmla="*/ 4511815 w 4742389"/>
              <a:gd name="connsiteY403" fmla="*/ 573644 h 1526213"/>
              <a:gd name="connsiteX404" fmla="*/ 4316627 w 4742389"/>
              <a:gd name="connsiteY404" fmla="*/ 621288 h 1526213"/>
              <a:gd name="connsiteX405" fmla="*/ 3943769 w 4742389"/>
              <a:gd name="connsiteY405" fmla="*/ 774249 h 1526213"/>
              <a:gd name="connsiteX406" fmla="*/ 3583422 w 4742389"/>
              <a:gd name="connsiteY406" fmla="*/ 952286 h 1526213"/>
              <a:gd name="connsiteX407" fmla="*/ 3208061 w 4742389"/>
              <a:gd name="connsiteY407" fmla="*/ 1102740 h 1526213"/>
              <a:gd name="connsiteX408" fmla="*/ 3015376 w 4742389"/>
              <a:gd name="connsiteY408" fmla="*/ 1165743 h 1526213"/>
              <a:gd name="connsiteX409" fmla="*/ 2934640 w 4742389"/>
              <a:gd name="connsiteY409" fmla="*/ 1189777 h 1526213"/>
              <a:gd name="connsiteX410" fmla="*/ 2905035 w 4742389"/>
              <a:gd name="connsiteY410" fmla="*/ 1204092 h 1526213"/>
              <a:gd name="connsiteX411" fmla="*/ 3004236 w 4742389"/>
              <a:gd name="connsiteY411" fmla="*/ 1180211 h 1526213"/>
              <a:gd name="connsiteX412" fmla="*/ 3198368 w 4742389"/>
              <a:gd name="connsiteY412" fmla="*/ 1127323 h 1526213"/>
              <a:gd name="connsiteX413" fmla="*/ 3388551 w 4742389"/>
              <a:gd name="connsiteY413" fmla="*/ 1069698 h 1526213"/>
              <a:gd name="connsiteX414" fmla="*/ 3483643 w 4742389"/>
              <a:gd name="connsiteY414" fmla="*/ 1037127 h 1526213"/>
              <a:gd name="connsiteX415" fmla="*/ 3531188 w 4742389"/>
              <a:gd name="connsiteY415" fmla="*/ 1019589 h 1526213"/>
              <a:gd name="connsiteX416" fmla="*/ 3578734 w 4742389"/>
              <a:gd name="connsiteY416" fmla="*/ 1002051 h 1526213"/>
              <a:gd name="connsiteX417" fmla="*/ 3763912 w 4742389"/>
              <a:gd name="connsiteY417" fmla="*/ 926888 h 1526213"/>
              <a:gd name="connsiteX418" fmla="*/ 3949090 w 4742389"/>
              <a:gd name="connsiteY418" fmla="*/ 851725 h 1526213"/>
              <a:gd name="connsiteX419" fmla="*/ 4331959 w 4742389"/>
              <a:gd name="connsiteY419" fmla="*/ 731464 h 1526213"/>
              <a:gd name="connsiteX420" fmla="*/ 4532151 w 4742389"/>
              <a:gd name="connsiteY420" fmla="*/ 698894 h 1526213"/>
              <a:gd name="connsiteX421" fmla="*/ 4732343 w 4742389"/>
              <a:gd name="connsiteY421" fmla="*/ 706410 h 1526213"/>
              <a:gd name="connsiteX422" fmla="*/ 4742389 w 4742389"/>
              <a:gd name="connsiteY422" fmla="*/ 708731 h 1526213"/>
              <a:gd name="connsiteX423" fmla="*/ 4742389 w 4742389"/>
              <a:gd name="connsiteY423" fmla="*/ 716573 h 1526213"/>
              <a:gd name="connsiteX424" fmla="*/ 4732343 w 4742389"/>
              <a:gd name="connsiteY424" fmla="*/ 713926 h 1526213"/>
              <a:gd name="connsiteX425" fmla="*/ 4632248 w 4742389"/>
              <a:gd name="connsiteY425" fmla="*/ 704531 h 1526213"/>
              <a:gd name="connsiteX426" fmla="*/ 4532151 w 4742389"/>
              <a:gd name="connsiteY426" fmla="*/ 706410 h 1526213"/>
              <a:gd name="connsiteX427" fmla="*/ 4334461 w 4742389"/>
              <a:gd name="connsiteY427" fmla="*/ 738981 h 1526213"/>
              <a:gd name="connsiteX428" fmla="*/ 3954095 w 4742389"/>
              <a:gd name="connsiteY428" fmla="*/ 859241 h 1526213"/>
              <a:gd name="connsiteX429" fmla="*/ 3766415 w 4742389"/>
              <a:gd name="connsiteY429" fmla="*/ 934404 h 1526213"/>
              <a:gd name="connsiteX430" fmla="*/ 3581236 w 4742389"/>
              <a:gd name="connsiteY430" fmla="*/ 1007062 h 1526213"/>
              <a:gd name="connsiteX431" fmla="*/ 3533691 w 4742389"/>
              <a:gd name="connsiteY431" fmla="*/ 1027105 h 1526213"/>
              <a:gd name="connsiteX432" fmla="*/ 3486145 w 4742389"/>
              <a:gd name="connsiteY432" fmla="*/ 1044643 h 1526213"/>
              <a:gd name="connsiteX433" fmla="*/ 3391053 w 4742389"/>
              <a:gd name="connsiteY433" fmla="*/ 1074708 h 1526213"/>
              <a:gd name="connsiteX434" fmla="*/ 3200871 w 4742389"/>
              <a:gd name="connsiteY434" fmla="*/ 1134839 h 1526213"/>
              <a:gd name="connsiteX435" fmla="*/ 2877196 w 4742389"/>
              <a:gd name="connsiteY435" fmla="*/ 1215985 h 1526213"/>
              <a:gd name="connsiteX436" fmla="*/ 2875102 w 4742389"/>
              <a:gd name="connsiteY436" fmla="*/ 1216868 h 1526213"/>
              <a:gd name="connsiteX437" fmla="*/ 2855043 w 4742389"/>
              <a:gd name="connsiteY437" fmla="*/ 1225330 h 1526213"/>
              <a:gd name="connsiteX438" fmla="*/ 2832458 w 4742389"/>
              <a:gd name="connsiteY438" fmla="*/ 1236048 h 1526213"/>
              <a:gd name="connsiteX439" fmla="*/ 3193216 w 4742389"/>
              <a:gd name="connsiteY439" fmla="*/ 1167445 h 1526213"/>
              <a:gd name="connsiteX440" fmla="*/ 3578607 w 4742389"/>
              <a:gd name="connsiteY440" fmla="*/ 1064724 h 1526213"/>
              <a:gd name="connsiteX441" fmla="*/ 3768799 w 4742389"/>
              <a:gd name="connsiteY441" fmla="*/ 1007100 h 1526213"/>
              <a:gd name="connsiteX442" fmla="*/ 3961495 w 4742389"/>
              <a:gd name="connsiteY442" fmla="*/ 946970 h 1526213"/>
              <a:gd name="connsiteX443" fmla="*/ 4349388 w 4742389"/>
              <a:gd name="connsiteY443" fmla="*/ 856776 h 1526213"/>
              <a:gd name="connsiteX444" fmla="*/ 4648871 w 4742389"/>
              <a:gd name="connsiteY444" fmla="*/ 848673 h 1526213"/>
              <a:gd name="connsiteX445" fmla="*/ 4742389 w 4742389"/>
              <a:gd name="connsiteY445" fmla="*/ 865896 h 1526213"/>
              <a:gd name="connsiteX446" fmla="*/ 4742389 w 4742389"/>
              <a:gd name="connsiteY446" fmla="*/ 876335 h 1526213"/>
              <a:gd name="connsiteX447" fmla="*/ 4647855 w 4742389"/>
              <a:gd name="connsiteY447" fmla="*/ 857246 h 1526213"/>
              <a:gd name="connsiteX448" fmla="*/ 4549278 w 4742389"/>
              <a:gd name="connsiteY448" fmla="*/ 849886 h 1526213"/>
              <a:gd name="connsiteX449" fmla="*/ 4351891 w 4742389"/>
              <a:gd name="connsiteY449" fmla="*/ 864292 h 1526213"/>
              <a:gd name="connsiteX450" fmla="*/ 3963997 w 4742389"/>
              <a:gd name="connsiteY450" fmla="*/ 951981 h 1526213"/>
              <a:gd name="connsiteX451" fmla="*/ 3771302 w 4742389"/>
              <a:gd name="connsiteY451" fmla="*/ 1012111 h 1526213"/>
              <a:gd name="connsiteX452" fmla="*/ 3581109 w 4742389"/>
              <a:gd name="connsiteY452" fmla="*/ 1072240 h 1526213"/>
              <a:gd name="connsiteX453" fmla="*/ 3195719 w 4742389"/>
              <a:gd name="connsiteY453" fmla="*/ 1172456 h 1526213"/>
              <a:gd name="connsiteX454" fmla="*/ 2809662 w 4742389"/>
              <a:gd name="connsiteY454" fmla="*/ 1246866 h 1526213"/>
              <a:gd name="connsiteX455" fmla="*/ 2807495 w 4742389"/>
              <a:gd name="connsiteY455" fmla="*/ 1247894 h 1526213"/>
              <a:gd name="connsiteX456" fmla="*/ 2761193 w 4742389"/>
              <a:gd name="connsiteY456" fmla="*/ 1266924 h 1526213"/>
              <a:gd name="connsiteX457" fmla="*/ 2797435 w 4742389"/>
              <a:gd name="connsiteY457" fmla="*/ 1263017 h 1526213"/>
              <a:gd name="connsiteX458" fmla="*/ 3192826 w 4742389"/>
              <a:gd name="connsiteY458" fmla="*/ 1212872 h 1526213"/>
              <a:gd name="connsiteX459" fmla="*/ 3388019 w 4742389"/>
              <a:gd name="connsiteY459" fmla="*/ 1180277 h 1526213"/>
              <a:gd name="connsiteX460" fmla="*/ 3485615 w 4742389"/>
              <a:gd name="connsiteY460" fmla="*/ 1160219 h 1526213"/>
              <a:gd name="connsiteX461" fmla="*/ 3583211 w 4742389"/>
              <a:gd name="connsiteY461" fmla="*/ 1140161 h 1526213"/>
              <a:gd name="connsiteX462" fmla="*/ 3778404 w 4742389"/>
              <a:gd name="connsiteY462" fmla="*/ 1095030 h 1526213"/>
              <a:gd name="connsiteX463" fmla="*/ 3971095 w 4742389"/>
              <a:gd name="connsiteY463" fmla="*/ 1049899 h 1526213"/>
              <a:gd name="connsiteX464" fmla="*/ 4366485 w 4742389"/>
              <a:gd name="connsiteY464" fmla="*/ 989724 h 1526213"/>
              <a:gd name="connsiteX465" fmla="*/ 4663850 w 4742389"/>
              <a:gd name="connsiteY465" fmla="*/ 1007354 h 1526213"/>
              <a:gd name="connsiteX466" fmla="*/ 4742389 w 4742389"/>
              <a:gd name="connsiteY466" fmla="*/ 1029966 h 1526213"/>
              <a:gd name="connsiteX467" fmla="*/ 4742389 w 4742389"/>
              <a:gd name="connsiteY467" fmla="*/ 1037999 h 1526213"/>
              <a:gd name="connsiteX468" fmla="*/ 4685532 w 4742389"/>
              <a:gd name="connsiteY468" fmla="*/ 1020809 h 1526213"/>
              <a:gd name="connsiteX469" fmla="*/ 4464786 w 4742389"/>
              <a:gd name="connsiteY469" fmla="*/ 994778 h 1526213"/>
              <a:gd name="connsiteX470" fmla="*/ 4366485 w 4742389"/>
              <a:gd name="connsiteY470" fmla="*/ 997246 h 1526213"/>
              <a:gd name="connsiteX471" fmla="*/ 3973597 w 4742389"/>
              <a:gd name="connsiteY471" fmla="*/ 1057421 h 1526213"/>
              <a:gd name="connsiteX472" fmla="*/ 3778404 w 4742389"/>
              <a:gd name="connsiteY472" fmla="*/ 1102552 h 1526213"/>
              <a:gd name="connsiteX473" fmla="*/ 3585714 w 4742389"/>
              <a:gd name="connsiteY473" fmla="*/ 1147683 h 1526213"/>
              <a:gd name="connsiteX474" fmla="*/ 3488117 w 4742389"/>
              <a:gd name="connsiteY474" fmla="*/ 1167741 h 1526213"/>
              <a:gd name="connsiteX475" fmla="*/ 3390521 w 4742389"/>
              <a:gd name="connsiteY475" fmla="*/ 1187799 h 1526213"/>
              <a:gd name="connsiteX476" fmla="*/ 3192826 w 4742389"/>
              <a:gd name="connsiteY476" fmla="*/ 1220394 h 1526213"/>
              <a:gd name="connsiteX477" fmla="*/ 2797435 w 4742389"/>
              <a:gd name="connsiteY477" fmla="*/ 1269599 h 1526213"/>
              <a:gd name="connsiteX478" fmla="*/ 2739028 w 4742389"/>
              <a:gd name="connsiteY478" fmla="*/ 1276034 h 1526213"/>
              <a:gd name="connsiteX479" fmla="*/ 2722096 w 4742389"/>
              <a:gd name="connsiteY479" fmla="*/ 1282994 h 1526213"/>
              <a:gd name="connsiteX480" fmla="*/ 2709896 w 4742389"/>
              <a:gd name="connsiteY480" fmla="*/ 1288008 h 1526213"/>
              <a:gd name="connsiteX481" fmla="*/ 2691765 w 4742389"/>
              <a:gd name="connsiteY481" fmla="*/ 1295343 h 1526213"/>
              <a:gd name="connsiteX482" fmla="*/ 2795633 w 4742389"/>
              <a:gd name="connsiteY482" fmla="*/ 1289998 h 1526213"/>
              <a:gd name="connsiteX483" fmla="*/ 3193223 w 4742389"/>
              <a:gd name="connsiteY483" fmla="*/ 1267755 h 1526213"/>
              <a:gd name="connsiteX484" fmla="*/ 3390923 w 4742389"/>
              <a:gd name="connsiteY484" fmla="*/ 1250211 h 1526213"/>
              <a:gd name="connsiteX485" fmla="*/ 3588623 w 4742389"/>
              <a:gd name="connsiteY485" fmla="*/ 1225149 h 1526213"/>
              <a:gd name="connsiteX486" fmla="*/ 3981522 w 4742389"/>
              <a:gd name="connsiteY486" fmla="*/ 1164999 h 1526213"/>
              <a:gd name="connsiteX487" fmla="*/ 4181725 w 4742389"/>
              <a:gd name="connsiteY487" fmla="*/ 1142443 h 1526213"/>
              <a:gd name="connsiteX488" fmla="*/ 4379425 w 4742389"/>
              <a:gd name="connsiteY488" fmla="*/ 1129912 h 1526213"/>
              <a:gd name="connsiteX489" fmla="*/ 4579628 w 4742389"/>
              <a:gd name="connsiteY489" fmla="*/ 1147455 h 1526213"/>
              <a:gd name="connsiteX490" fmla="*/ 4677227 w 4742389"/>
              <a:gd name="connsiteY490" fmla="*/ 1167505 h 1526213"/>
              <a:gd name="connsiteX491" fmla="*/ 4742389 w 4742389"/>
              <a:gd name="connsiteY491" fmla="*/ 1188113 h 1526213"/>
              <a:gd name="connsiteX492" fmla="*/ 4742389 w 4742389"/>
              <a:gd name="connsiteY492" fmla="*/ 1197002 h 1526213"/>
              <a:gd name="connsiteX493" fmla="*/ 4674724 w 4742389"/>
              <a:gd name="connsiteY493" fmla="*/ 1175024 h 1526213"/>
              <a:gd name="connsiteX494" fmla="*/ 4577125 w 4742389"/>
              <a:gd name="connsiteY494" fmla="*/ 1154974 h 1526213"/>
              <a:gd name="connsiteX495" fmla="*/ 4379425 w 4742389"/>
              <a:gd name="connsiteY495" fmla="*/ 1139937 h 1526213"/>
              <a:gd name="connsiteX496" fmla="*/ 4181725 w 4742389"/>
              <a:gd name="connsiteY496" fmla="*/ 1149962 h 1526213"/>
              <a:gd name="connsiteX497" fmla="*/ 3984024 w 4742389"/>
              <a:gd name="connsiteY497" fmla="*/ 1172518 h 1526213"/>
              <a:gd name="connsiteX498" fmla="*/ 3591126 w 4742389"/>
              <a:gd name="connsiteY498" fmla="*/ 1232668 h 1526213"/>
              <a:gd name="connsiteX499" fmla="*/ 3393426 w 4742389"/>
              <a:gd name="connsiteY499" fmla="*/ 1257730 h 1526213"/>
              <a:gd name="connsiteX500" fmla="*/ 3193223 w 4742389"/>
              <a:gd name="connsiteY500" fmla="*/ 1275274 h 1526213"/>
              <a:gd name="connsiteX501" fmla="*/ 2797510 w 4742389"/>
              <a:gd name="connsiteY501" fmla="*/ 1297203 h 1526213"/>
              <a:gd name="connsiteX502" fmla="*/ 2673116 w 4742389"/>
              <a:gd name="connsiteY502" fmla="*/ 1302888 h 1526213"/>
              <a:gd name="connsiteX503" fmla="*/ 2661097 w 4742389"/>
              <a:gd name="connsiteY503" fmla="*/ 1307751 h 1526213"/>
              <a:gd name="connsiteX504" fmla="*/ 2621225 w 4742389"/>
              <a:gd name="connsiteY504" fmla="*/ 1322346 h 1526213"/>
              <a:gd name="connsiteX505" fmla="*/ 2797441 w 4742389"/>
              <a:gd name="connsiteY505" fmla="*/ 1325679 h 1526213"/>
              <a:gd name="connsiteX506" fmla="*/ 3195334 w 4742389"/>
              <a:gd name="connsiteY506" fmla="*/ 1333204 h 1526213"/>
              <a:gd name="connsiteX507" fmla="*/ 3295433 w 4742389"/>
              <a:gd name="connsiteY507" fmla="*/ 1333204 h 1526213"/>
              <a:gd name="connsiteX508" fmla="*/ 3395531 w 4742389"/>
              <a:gd name="connsiteY508" fmla="*/ 1330696 h 1526213"/>
              <a:gd name="connsiteX509" fmla="*/ 3495631 w 4742389"/>
              <a:gd name="connsiteY509" fmla="*/ 1325679 h 1526213"/>
              <a:gd name="connsiteX510" fmla="*/ 3543177 w 4742389"/>
              <a:gd name="connsiteY510" fmla="*/ 1323171 h 1526213"/>
              <a:gd name="connsiteX511" fmla="*/ 3593227 w 4742389"/>
              <a:gd name="connsiteY511" fmla="*/ 1320662 h 1526213"/>
              <a:gd name="connsiteX512" fmla="*/ 3991120 w 4742389"/>
              <a:gd name="connsiteY512" fmla="*/ 1290561 h 1526213"/>
              <a:gd name="connsiteX513" fmla="*/ 4188815 w 4742389"/>
              <a:gd name="connsiteY513" fmla="*/ 1278019 h 1526213"/>
              <a:gd name="connsiteX514" fmla="*/ 4389013 w 4742389"/>
              <a:gd name="connsiteY514" fmla="*/ 1278019 h 1526213"/>
              <a:gd name="connsiteX515" fmla="*/ 4586709 w 4742389"/>
              <a:gd name="connsiteY515" fmla="*/ 1303103 h 1526213"/>
              <a:gd name="connsiteX516" fmla="*/ 4636758 w 4742389"/>
              <a:gd name="connsiteY516" fmla="*/ 1313137 h 1526213"/>
              <a:gd name="connsiteX517" fmla="*/ 4684305 w 4742389"/>
              <a:gd name="connsiteY517" fmla="*/ 1328188 h 1526213"/>
              <a:gd name="connsiteX518" fmla="*/ 4739281 w 4742389"/>
              <a:gd name="connsiteY518" fmla="*/ 1342690 h 1526213"/>
              <a:gd name="connsiteX519" fmla="*/ 4742389 w 4742389"/>
              <a:gd name="connsiteY519" fmla="*/ 1343510 h 1526213"/>
              <a:gd name="connsiteX520" fmla="*/ 4742389 w 4742389"/>
              <a:gd name="connsiteY520" fmla="*/ 1352843 h 1526213"/>
              <a:gd name="connsiteX521" fmla="*/ 4722977 w 4742389"/>
              <a:gd name="connsiteY521" fmla="*/ 1347354 h 1526213"/>
              <a:gd name="connsiteX522" fmla="*/ 4681803 w 4742389"/>
              <a:gd name="connsiteY522" fmla="*/ 1335713 h 1526213"/>
              <a:gd name="connsiteX523" fmla="*/ 4634255 w 4742389"/>
              <a:gd name="connsiteY523" fmla="*/ 1323171 h 1526213"/>
              <a:gd name="connsiteX524" fmla="*/ 4586709 w 4742389"/>
              <a:gd name="connsiteY524" fmla="*/ 1310628 h 1526213"/>
              <a:gd name="connsiteX525" fmla="*/ 4389013 w 4742389"/>
              <a:gd name="connsiteY525" fmla="*/ 1285544 h 1526213"/>
              <a:gd name="connsiteX526" fmla="*/ 4190067 w 4742389"/>
              <a:gd name="connsiteY526" fmla="*/ 1285230 h 1526213"/>
              <a:gd name="connsiteX527" fmla="*/ 3991120 w 4742389"/>
              <a:gd name="connsiteY527" fmla="*/ 1298086 h 1526213"/>
              <a:gd name="connsiteX528" fmla="*/ 3593227 w 4742389"/>
              <a:gd name="connsiteY528" fmla="*/ 1328188 h 1526213"/>
              <a:gd name="connsiteX529" fmla="*/ 3545680 w 4742389"/>
              <a:gd name="connsiteY529" fmla="*/ 1330696 h 1526213"/>
              <a:gd name="connsiteX530" fmla="*/ 3495631 w 4742389"/>
              <a:gd name="connsiteY530" fmla="*/ 1333204 h 1526213"/>
              <a:gd name="connsiteX531" fmla="*/ 3395531 w 4742389"/>
              <a:gd name="connsiteY531" fmla="*/ 1338221 h 1526213"/>
              <a:gd name="connsiteX532" fmla="*/ 3295433 w 4742389"/>
              <a:gd name="connsiteY532" fmla="*/ 1340730 h 1526213"/>
              <a:gd name="connsiteX533" fmla="*/ 3195334 w 4742389"/>
              <a:gd name="connsiteY533" fmla="*/ 1340730 h 1526213"/>
              <a:gd name="connsiteX534" fmla="*/ 2797441 w 4742389"/>
              <a:gd name="connsiteY534" fmla="*/ 1332264 h 1526213"/>
              <a:gd name="connsiteX535" fmla="*/ 2603375 w 4742389"/>
              <a:gd name="connsiteY535" fmla="*/ 1329052 h 1526213"/>
              <a:gd name="connsiteX536" fmla="*/ 2557030 w 4742389"/>
              <a:gd name="connsiteY536" fmla="*/ 1346910 h 1526213"/>
              <a:gd name="connsiteX537" fmla="*/ 2602614 w 4742389"/>
              <a:gd name="connsiteY537" fmla="*/ 1350303 h 1526213"/>
              <a:gd name="connsiteX538" fmla="*/ 3198382 w 4742389"/>
              <a:gd name="connsiteY538" fmla="*/ 1408131 h 1526213"/>
              <a:gd name="connsiteX539" fmla="*/ 3248430 w 4742389"/>
              <a:gd name="connsiteY539" fmla="*/ 1413146 h 1526213"/>
              <a:gd name="connsiteX540" fmla="*/ 3298479 w 4742389"/>
              <a:gd name="connsiteY540" fmla="*/ 1415654 h 1526213"/>
              <a:gd name="connsiteX541" fmla="*/ 3398575 w 4742389"/>
              <a:gd name="connsiteY541" fmla="*/ 1420669 h 1526213"/>
              <a:gd name="connsiteX542" fmla="*/ 3498671 w 4742389"/>
              <a:gd name="connsiteY542" fmla="*/ 1423176 h 1526213"/>
              <a:gd name="connsiteX543" fmla="*/ 3598767 w 4742389"/>
              <a:gd name="connsiteY543" fmla="*/ 1425683 h 1526213"/>
              <a:gd name="connsiteX544" fmla="*/ 3996650 w 4742389"/>
              <a:gd name="connsiteY544" fmla="*/ 1420669 h 1526213"/>
              <a:gd name="connsiteX545" fmla="*/ 4196843 w 4742389"/>
              <a:gd name="connsiteY545" fmla="*/ 1418161 h 1526213"/>
              <a:gd name="connsiteX546" fmla="*/ 4397035 w 4742389"/>
              <a:gd name="connsiteY546" fmla="*/ 1428191 h 1526213"/>
              <a:gd name="connsiteX547" fmla="*/ 4594726 w 4742389"/>
              <a:gd name="connsiteY547" fmla="*/ 1458280 h 1526213"/>
              <a:gd name="connsiteX548" fmla="*/ 4709016 w 4742389"/>
              <a:gd name="connsiteY548" fmla="*/ 1480025 h 1526213"/>
              <a:gd name="connsiteX549" fmla="*/ 4742389 w 4742389"/>
              <a:gd name="connsiteY549" fmla="*/ 1486374 h 1526213"/>
              <a:gd name="connsiteX550" fmla="*/ 4742389 w 4742389"/>
              <a:gd name="connsiteY550" fmla="*/ 1494257 h 1526213"/>
              <a:gd name="connsiteX551" fmla="*/ 4677071 w 4742389"/>
              <a:gd name="connsiteY551" fmla="*/ 1481670 h 1526213"/>
              <a:gd name="connsiteX552" fmla="*/ 4594726 w 4742389"/>
              <a:gd name="connsiteY552" fmla="*/ 1465803 h 1526213"/>
              <a:gd name="connsiteX553" fmla="*/ 4397035 w 4742389"/>
              <a:gd name="connsiteY553" fmla="*/ 1435713 h 1526213"/>
              <a:gd name="connsiteX554" fmla="*/ 4196843 w 4742389"/>
              <a:gd name="connsiteY554" fmla="*/ 1428191 h 1526213"/>
              <a:gd name="connsiteX555" fmla="*/ 3996650 w 4742389"/>
              <a:gd name="connsiteY555" fmla="*/ 1428191 h 1526213"/>
              <a:gd name="connsiteX556" fmla="*/ 3598767 w 4742389"/>
              <a:gd name="connsiteY556" fmla="*/ 1433206 h 1526213"/>
              <a:gd name="connsiteX557" fmla="*/ 3498671 w 4742389"/>
              <a:gd name="connsiteY557" fmla="*/ 1430698 h 1526213"/>
              <a:gd name="connsiteX558" fmla="*/ 3398575 w 4742389"/>
              <a:gd name="connsiteY558" fmla="*/ 1425683 h 1526213"/>
              <a:gd name="connsiteX559" fmla="*/ 3298479 w 4742389"/>
              <a:gd name="connsiteY559" fmla="*/ 1420669 h 1526213"/>
              <a:gd name="connsiteX560" fmla="*/ 3248430 w 4742389"/>
              <a:gd name="connsiteY560" fmla="*/ 1418161 h 1526213"/>
              <a:gd name="connsiteX561" fmla="*/ 3198382 w 4742389"/>
              <a:gd name="connsiteY561" fmla="*/ 1415654 h 1526213"/>
              <a:gd name="connsiteX562" fmla="*/ 2800499 w 4742389"/>
              <a:gd name="connsiteY562" fmla="*/ 1376161 h 1526213"/>
              <a:gd name="connsiteX563" fmla="*/ 2541482 w 4742389"/>
              <a:gd name="connsiteY563" fmla="*/ 1352901 h 1526213"/>
              <a:gd name="connsiteX564" fmla="*/ 2519845 w 4742389"/>
              <a:gd name="connsiteY564" fmla="*/ 1361238 h 1526213"/>
              <a:gd name="connsiteX565" fmla="*/ 2514698 w 4742389"/>
              <a:gd name="connsiteY565" fmla="*/ 1363221 h 1526213"/>
              <a:gd name="connsiteX566" fmla="*/ 2492236 w 4742389"/>
              <a:gd name="connsiteY566" fmla="*/ 1370889 h 1526213"/>
              <a:gd name="connsiteX567" fmla="*/ 2607863 w 4742389"/>
              <a:gd name="connsiteY567" fmla="*/ 1388382 h 1526213"/>
              <a:gd name="connsiteX568" fmla="*/ 3200510 w 4742389"/>
              <a:gd name="connsiteY568" fmla="*/ 1493846 h 1526213"/>
              <a:gd name="connsiteX569" fmla="*/ 3399467 w 4742389"/>
              <a:gd name="connsiteY569" fmla="*/ 1521123 h 1526213"/>
              <a:gd name="connsiteX570" fmla="*/ 3456135 w 4742389"/>
              <a:gd name="connsiteY570" fmla="*/ 1526213 h 1526213"/>
              <a:gd name="connsiteX571" fmla="*/ 3385974 w 4742389"/>
              <a:gd name="connsiteY571" fmla="*/ 1526213 h 1526213"/>
              <a:gd name="connsiteX572" fmla="*/ 3198007 w 4742389"/>
              <a:gd name="connsiteY572" fmla="*/ 1501370 h 1526213"/>
              <a:gd name="connsiteX573" fmla="*/ 2605712 w 4742389"/>
              <a:gd name="connsiteY573" fmla="*/ 1394849 h 1526213"/>
              <a:gd name="connsiteX574" fmla="*/ 2480242 w 4742389"/>
              <a:gd name="connsiteY574" fmla="*/ 1374984 h 1526213"/>
              <a:gd name="connsiteX575" fmla="*/ 2430316 w 4742389"/>
              <a:gd name="connsiteY575" fmla="*/ 1392028 h 1526213"/>
              <a:gd name="connsiteX576" fmla="*/ 2611703 w 4742389"/>
              <a:gd name="connsiteY576" fmla="*/ 1435223 h 1526213"/>
              <a:gd name="connsiteX577" fmla="*/ 2905401 w 4742389"/>
              <a:gd name="connsiteY577" fmla="*/ 1512588 h 1526213"/>
              <a:gd name="connsiteX578" fmla="*/ 2959386 w 4742389"/>
              <a:gd name="connsiteY578" fmla="*/ 1526213 h 1526213"/>
              <a:gd name="connsiteX579" fmla="*/ 2932531 w 4742389"/>
              <a:gd name="connsiteY579" fmla="*/ 1526213 h 1526213"/>
              <a:gd name="connsiteX580" fmla="*/ 2904301 w 4742389"/>
              <a:gd name="connsiteY580" fmla="*/ 1519009 h 1526213"/>
              <a:gd name="connsiteX581" fmla="*/ 2611351 w 4742389"/>
              <a:gd name="connsiteY581" fmla="*/ 1442394 h 1526213"/>
              <a:gd name="connsiteX582" fmla="*/ 2417339 w 4742389"/>
              <a:gd name="connsiteY582" fmla="*/ 1396458 h 1526213"/>
              <a:gd name="connsiteX583" fmla="*/ 2366634 w 4742389"/>
              <a:gd name="connsiteY583" fmla="*/ 1413767 h 1526213"/>
              <a:gd name="connsiteX584" fmla="*/ 2372405 w 4742389"/>
              <a:gd name="connsiteY584" fmla="*/ 1415502 h 1526213"/>
              <a:gd name="connsiteX585" fmla="*/ 2422456 w 4742389"/>
              <a:gd name="connsiteY585" fmla="*/ 1430541 h 1526213"/>
              <a:gd name="connsiteX586" fmla="*/ 2616442 w 4742389"/>
              <a:gd name="connsiteY586" fmla="*/ 1492383 h 1526213"/>
              <a:gd name="connsiteX587" fmla="*/ 2714577 w 4742389"/>
              <a:gd name="connsiteY587" fmla="*/ 1526213 h 1526213"/>
              <a:gd name="connsiteX588" fmla="*/ 2697232 w 4742389"/>
              <a:gd name="connsiteY588" fmla="*/ 1526213 h 1526213"/>
              <a:gd name="connsiteX589" fmla="*/ 2613979 w 4742389"/>
              <a:gd name="connsiteY589" fmla="*/ 1497435 h 1526213"/>
              <a:gd name="connsiteX590" fmla="*/ 2419954 w 4742389"/>
              <a:gd name="connsiteY590" fmla="*/ 1435554 h 1526213"/>
              <a:gd name="connsiteX591" fmla="*/ 2369903 w 4742389"/>
              <a:gd name="connsiteY591" fmla="*/ 1420515 h 1526213"/>
              <a:gd name="connsiteX592" fmla="*/ 2356905 w 4742389"/>
              <a:gd name="connsiteY592" fmla="*/ 1417089 h 1526213"/>
              <a:gd name="connsiteX593" fmla="*/ 2316294 w 4742389"/>
              <a:gd name="connsiteY593" fmla="*/ 1430952 h 1526213"/>
              <a:gd name="connsiteX594" fmla="*/ 2127719 w 4742389"/>
              <a:gd name="connsiteY594" fmla="*/ 1485932 h 1526213"/>
              <a:gd name="connsiteX595" fmla="*/ 2204876 w 4742389"/>
              <a:gd name="connsiteY595" fmla="*/ 1503785 h 1526213"/>
              <a:gd name="connsiteX596" fmla="*/ 2254923 w 4742389"/>
              <a:gd name="connsiteY596" fmla="*/ 1513821 h 1526213"/>
              <a:gd name="connsiteX597" fmla="*/ 2304970 w 4742389"/>
              <a:gd name="connsiteY597" fmla="*/ 1523857 h 1526213"/>
              <a:gd name="connsiteX598" fmla="*/ 2314134 w 4742389"/>
              <a:gd name="connsiteY598" fmla="*/ 1526213 h 1526213"/>
              <a:gd name="connsiteX599" fmla="*/ 2281838 w 4742389"/>
              <a:gd name="connsiteY599" fmla="*/ 1526213 h 1526213"/>
              <a:gd name="connsiteX600" fmla="*/ 2258677 w 4742389"/>
              <a:gd name="connsiteY600" fmla="*/ 1520407 h 1526213"/>
              <a:gd name="connsiteX601" fmla="*/ 2252421 w 4742389"/>
              <a:gd name="connsiteY601" fmla="*/ 1518839 h 1526213"/>
              <a:gd name="connsiteX602" fmla="*/ 2204876 w 4742389"/>
              <a:gd name="connsiteY602" fmla="*/ 1508803 h 1526213"/>
              <a:gd name="connsiteX603" fmla="*/ 2117153 w 4742389"/>
              <a:gd name="connsiteY603" fmla="*/ 1489013 h 1526213"/>
              <a:gd name="connsiteX604" fmla="*/ 2014436 w 4742389"/>
              <a:gd name="connsiteY604" fmla="*/ 1518961 h 1526213"/>
              <a:gd name="connsiteX605" fmla="*/ 1983833 w 4742389"/>
              <a:gd name="connsiteY605" fmla="*/ 1526213 h 1526213"/>
              <a:gd name="connsiteX606" fmla="*/ 1962561 w 4742389"/>
              <a:gd name="connsiteY606" fmla="*/ 1526213 h 1526213"/>
              <a:gd name="connsiteX607" fmla="*/ 2014304 w 4742389"/>
              <a:gd name="connsiteY607" fmla="*/ 1513946 h 1526213"/>
              <a:gd name="connsiteX608" fmla="*/ 2107222 w 4742389"/>
              <a:gd name="connsiteY608" fmla="*/ 1486773 h 1526213"/>
              <a:gd name="connsiteX609" fmla="*/ 2104782 w 4742389"/>
              <a:gd name="connsiteY609" fmla="*/ 1486222 h 1526213"/>
              <a:gd name="connsiteX610" fmla="*/ 2059080 w 4742389"/>
              <a:gd name="connsiteY610" fmla="*/ 1477998 h 1526213"/>
              <a:gd name="connsiteX611" fmla="*/ 1992309 w 4742389"/>
              <a:gd name="connsiteY611" fmla="*/ 1496203 h 1526213"/>
              <a:gd name="connsiteX612" fmla="*/ 1852191 w 4742389"/>
              <a:gd name="connsiteY612" fmla="*/ 1526213 h 1526213"/>
              <a:gd name="connsiteX613" fmla="*/ 1827090 w 4742389"/>
              <a:gd name="connsiteY613" fmla="*/ 1526213 h 1526213"/>
              <a:gd name="connsiteX614" fmla="*/ 1991566 w 4742389"/>
              <a:gd name="connsiteY614" fmla="*/ 1491190 h 1526213"/>
              <a:gd name="connsiteX615" fmla="*/ 2047515 w 4742389"/>
              <a:gd name="connsiteY615" fmla="*/ 1475916 h 1526213"/>
              <a:gd name="connsiteX616" fmla="*/ 2019390 w 4742389"/>
              <a:gd name="connsiteY616" fmla="*/ 1470855 h 1526213"/>
              <a:gd name="connsiteX617" fmla="*/ 2007191 w 4742389"/>
              <a:gd name="connsiteY617" fmla="*/ 1468660 h 1526213"/>
              <a:gd name="connsiteX618" fmla="*/ 1989537 w 4742389"/>
              <a:gd name="connsiteY618" fmla="*/ 1465988 h 1526213"/>
              <a:gd name="connsiteX619" fmla="*/ 1702379 w 4742389"/>
              <a:gd name="connsiteY619" fmla="*/ 1526213 h 1526213"/>
              <a:gd name="connsiteX620" fmla="*/ 1678465 w 4742389"/>
              <a:gd name="connsiteY620" fmla="*/ 1526213 h 1526213"/>
              <a:gd name="connsiteX621" fmla="*/ 1975510 w 4742389"/>
              <a:gd name="connsiteY621" fmla="*/ 1463865 h 1526213"/>
              <a:gd name="connsiteX622" fmla="*/ 1916849 w 4742389"/>
              <a:gd name="connsiteY622" fmla="*/ 1454987 h 1526213"/>
              <a:gd name="connsiteX623" fmla="*/ 1654418 w 4742389"/>
              <a:gd name="connsiteY623" fmla="*/ 1505979 h 1526213"/>
              <a:gd name="connsiteX624" fmla="*/ 1507673 w 4742389"/>
              <a:gd name="connsiteY624" fmla="*/ 1526213 h 1526213"/>
              <a:gd name="connsiteX625" fmla="*/ 1470857 w 4742389"/>
              <a:gd name="connsiteY625" fmla="*/ 1526213 h 1526213"/>
              <a:gd name="connsiteX626" fmla="*/ 1651916 w 4742389"/>
              <a:gd name="connsiteY626" fmla="*/ 1500963 h 1526213"/>
              <a:gd name="connsiteX627" fmla="*/ 1899571 w 4742389"/>
              <a:gd name="connsiteY627" fmla="*/ 1452372 h 1526213"/>
              <a:gd name="connsiteX628" fmla="*/ 1834242 w 4742389"/>
              <a:gd name="connsiteY628" fmla="*/ 1442485 h 1526213"/>
              <a:gd name="connsiteX629" fmla="*/ 1639052 w 4742389"/>
              <a:gd name="connsiteY629" fmla="*/ 1476367 h 1526213"/>
              <a:gd name="connsiteX630" fmla="*/ 1254290 w 4742389"/>
              <a:gd name="connsiteY630" fmla="*/ 1526213 h 1526213"/>
              <a:gd name="connsiteX631" fmla="*/ 1219068 w 4742389"/>
              <a:gd name="connsiteY631" fmla="*/ 1526213 h 1526213"/>
              <a:gd name="connsiteX632" fmla="*/ 1237416 w 4742389"/>
              <a:gd name="connsiteY632" fmla="*/ 1524638 h 1526213"/>
              <a:gd name="connsiteX633" fmla="*/ 1639052 w 4742389"/>
              <a:gd name="connsiteY633" fmla="*/ 1471352 h 1526213"/>
              <a:gd name="connsiteX634" fmla="*/ 1818580 w 4742389"/>
              <a:gd name="connsiteY634" fmla="*/ 1440115 h 1526213"/>
              <a:gd name="connsiteX635" fmla="*/ 1808255 w 4742389"/>
              <a:gd name="connsiteY635" fmla="*/ 1438552 h 1526213"/>
              <a:gd name="connsiteX636" fmla="*/ 1740515 w 4742389"/>
              <a:gd name="connsiteY636" fmla="*/ 1430863 h 1526213"/>
              <a:gd name="connsiteX637" fmla="*/ 1626857 w 4742389"/>
              <a:gd name="connsiteY637" fmla="*/ 1448018 h 1526213"/>
              <a:gd name="connsiteX638" fmla="*/ 1228661 w 4742389"/>
              <a:gd name="connsiteY638" fmla="*/ 1495621 h 1526213"/>
              <a:gd name="connsiteX639" fmla="*/ 852899 w 4742389"/>
              <a:gd name="connsiteY639" fmla="*/ 1526213 h 1526213"/>
              <a:gd name="connsiteX640" fmla="*/ 815074 w 4742389"/>
              <a:gd name="connsiteY640" fmla="*/ 1526213 h 1526213"/>
              <a:gd name="connsiteX641" fmla="*/ 828590 w 4742389"/>
              <a:gd name="connsiteY641" fmla="*/ 1525686 h 1526213"/>
              <a:gd name="connsiteX642" fmla="*/ 1626857 w 4742389"/>
              <a:gd name="connsiteY642" fmla="*/ 1443007 h 1526213"/>
              <a:gd name="connsiteX643" fmla="*/ 1721439 w 4742389"/>
              <a:gd name="connsiteY643" fmla="*/ 1428698 h 1526213"/>
              <a:gd name="connsiteX644" fmla="*/ 1632000 w 4742389"/>
              <a:gd name="connsiteY644" fmla="*/ 1418546 h 1526213"/>
              <a:gd name="connsiteX645" fmla="*/ 1616619 w 4742389"/>
              <a:gd name="connsiteY645" fmla="*/ 1420490 h 1526213"/>
              <a:gd name="connsiteX646" fmla="*/ 820813 w 4742389"/>
              <a:gd name="connsiteY646" fmla="*/ 1493147 h 1526213"/>
              <a:gd name="connsiteX647" fmla="*/ 22503 w 4742389"/>
              <a:gd name="connsiteY647" fmla="*/ 1515695 h 1526213"/>
              <a:gd name="connsiteX648" fmla="*/ 820813 w 4742389"/>
              <a:gd name="connsiteY648" fmla="*/ 1490641 h 1526213"/>
              <a:gd name="connsiteX649" fmla="*/ 1218716 w 4742389"/>
              <a:gd name="connsiteY649" fmla="*/ 1458698 h 1526213"/>
              <a:gd name="connsiteX650" fmla="*/ 1610676 w 4742389"/>
              <a:gd name="connsiteY650" fmla="*/ 1416125 h 1526213"/>
              <a:gd name="connsiteX651" fmla="*/ 1609318 w 4742389"/>
              <a:gd name="connsiteY651" fmla="*/ 1415971 h 1526213"/>
              <a:gd name="connsiteX652" fmla="*/ 1559271 w 4742389"/>
              <a:gd name="connsiteY652" fmla="*/ 1413462 h 1526213"/>
              <a:gd name="connsiteX653" fmla="*/ 1509224 w 4742389"/>
              <a:gd name="connsiteY653" fmla="*/ 1408444 h 1526213"/>
              <a:gd name="connsiteX654" fmla="*/ 1486643 w 4742389"/>
              <a:gd name="connsiteY654" fmla="*/ 1406788 h 1526213"/>
              <a:gd name="connsiteX655" fmla="*/ 1212315 w 4742389"/>
              <a:gd name="connsiteY655" fmla="*/ 1431240 h 1526213"/>
              <a:gd name="connsiteX656" fmla="*/ 19691 w 4742389"/>
              <a:gd name="connsiteY656" fmla="*/ 1491179 h 1526213"/>
              <a:gd name="connsiteX657" fmla="*/ 1212315 w 4742389"/>
              <a:gd name="connsiteY657" fmla="*/ 1427714 h 1526213"/>
              <a:gd name="connsiteX658" fmla="*/ 1459239 w 4742389"/>
              <a:gd name="connsiteY658" fmla="*/ 1404777 h 1526213"/>
              <a:gd name="connsiteX659" fmla="*/ 1406628 w 4742389"/>
              <a:gd name="connsiteY659" fmla="*/ 1400918 h 1526213"/>
              <a:gd name="connsiteX660" fmla="*/ 1234761 w 4742389"/>
              <a:gd name="connsiteY660" fmla="*/ 1396610 h 1526213"/>
              <a:gd name="connsiteX661" fmla="*/ 810496 w 4742389"/>
              <a:gd name="connsiteY661" fmla="*/ 1426588 h 1526213"/>
              <a:gd name="connsiteX662" fmla="*/ 412867 w 4742389"/>
              <a:gd name="connsiteY662" fmla="*/ 1449810 h 1526213"/>
              <a:gd name="connsiteX663" fmla="*/ 86413 w 4742389"/>
              <a:gd name="connsiteY663" fmla="*/ 1462888 h 1526213"/>
              <a:gd name="connsiteX664" fmla="*/ 15002 w 4742389"/>
              <a:gd name="connsiteY664" fmla="*/ 1465748 h 1526213"/>
              <a:gd name="connsiteX665" fmla="*/ 89545 w 4742389"/>
              <a:gd name="connsiteY665" fmla="*/ 1462483 h 1526213"/>
              <a:gd name="connsiteX666" fmla="*/ 412867 w 4742389"/>
              <a:gd name="connsiteY666" fmla="*/ 1448322 h 1526213"/>
              <a:gd name="connsiteX667" fmla="*/ 810496 w 4742389"/>
              <a:gd name="connsiteY667" fmla="*/ 1424082 h 1526213"/>
              <a:gd name="connsiteX668" fmla="*/ 1194331 w 4742389"/>
              <a:gd name="connsiteY668" fmla="*/ 1395748 h 1526213"/>
              <a:gd name="connsiteX669" fmla="*/ 1006253 w 4742389"/>
              <a:gd name="connsiteY669" fmla="*/ 1393391 h 1526213"/>
              <a:gd name="connsiteX670" fmla="*/ 903657 w 4742389"/>
              <a:gd name="connsiteY670" fmla="*/ 1395900 h 1526213"/>
              <a:gd name="connsiteX671" fmla="*/ 853610 w 4742389"/>
              <a:gd name="connsiteY671" fmla="*/ 1398409 h 1526213"/>
              <a:gd name="connsiteX672" fmla="*/ 803563 w 4742389"/>
              <a:gd name="connsiteY672" fmla="*/ 1398409 h 1526213"/>
              <a:gd name="connsiteX673" fmla="*/ 643413 w 4742389"/>
              <a:gd name="connsiteY673" fmla="*/ 1407943 h 1526213"/>
              <a:gd name="connsiteX674" fmla="*/ 803563 w 4742389"/>
              <a:gd name="connsiteY674" fmla="*/ 1395900 h 1526213"/>
              <a:gd name="connsiteX675" fmla="*/ 853610 w 4742389"/>
              <a:gd name="connsiteY675" fmla="*/ 1393391 h 1526213"/>
              <a:gd name="connsiteX676" fmla="*/ 903657 w 4742389"/>
              <a:gd name="connsiteY676" fmla="*/ 1393391 h 1526213"/>
              <a:gd name="connsiteX677" fmla="*/ 1006253 w 4742389"/>
              <a:gd name="connsiteY677" fmla="*/ 1390882 h 1526213"/>
              <a:gd name="connsiteX678" fmla="*/ 1206441 w 4742389"/>
              <a:gd name="connsiteY678" fmla="*/ 1390882 h 1526213"/>
              <a:gd name="connsiteX679" fmla="*/ 1245512 w 4742389"/>
              <a:gd name="connsiteY679" fmla="*/ 1391970 h 1526213"/>
              <a:gd name="connsiteX680" fmla="*/ 1604112 w 4742389"/>
              <a:gd name="connsiteY680" fmla="*/ 1365499 h 1526213"/>
              <a:gd name="connsiteX681" fmla="*/ 2002016 w 4742389"/>
              <a:gd name="connsiteY681" fmla="*/ 1336050 h 1526213"/>
              <a:gd name="connsiteX682" fmla="*/ 2021651 w 4742389"/>
              <a:gd name="connsiteY682" fmla="*/ 1334783 h 1526213"/>
              <a:gd name="connsiteX683" fmla="*/ 1996024 w 4742389"/>
              <a:gd name="connsiteY683" fmla="*/ 1330291 h 1526213"/>
              <a:gd name="connsiteX684" fmla="*/ 1603761 w 4742389"/>
              <a:gd name="connsiteY684" fmla="*/ 1345747 h 1526213"/>
              <a:gd name="connsiteX685" fmla="*/ 12189 w 4742389"/>
              <a:gd name="connsiteY685" fmla="*/ 1441067 h 1526213"/>
              <a:gd name="connsiteX686" fmla="*/ 1603761 w 4742389"/>
              <a:gd name="connsiteY686" fmla="*/ 1340730 h 1526213"/>
              <a:gd name="connsiteX687" fmla="*/ 1971306 w 4742389"/>
              <a:gd name="connsiteY687" fmla="*/ 1325958 h 1526213"/>
              <a:gd name="connsiteX688" fmla="*/ 1960110 w 4742389"/>
              <a:gd name="connsiteY688" fmla="*/ 1323995 h 1526213"/>
              <a:gd name="connsiteX689" fmla="*/ 1604348 w 4742389"/>
              <a:gd name="connsiteY689" fmla="*/ 1322878 h 1526213"/>
              <a:gd name="connsiteX690" fmla="*/ 10314 w 4742389"/>
              <a:gd name="connsiteY690" fmla="*/ 1415654 h 1526213"/>
              <a:gd name="connsiteX691" fmla="*/ 1604348 w 4742389"/>
              <a:gd name="connsiteY691" fmla="*/ 1317863 h 1526213"/>
              <a:gd name="connsiteX692" fmla="*/ 1889609 w 4742389"/>
              <a:gd name="connsiteY692" fmla="*/ 1317415 h 1526213"/>
              <a:gd name="connsiteX693" fmla="*/ 1608855 w 4742389"/>
              <a:gd name="connsiteY693" fmla="*/ 1305727 h 1526213"/>
              <a:gd name="connsiteX694" fmla="*/ 805521 w 4742389"/>
              <a:gd name="connsiteY694" fmla="*/ 1325793 h 1526213"/>
              <a:gd name="connsiteX695" fmla="*/ 4688 w 4742389"/>
              <a:gd name="connsiteY695" fmla="*/ 1391008 h 1526213"/>
              <a:gd name="connsiteX696" fmla="*/ 805521 w 4742389"/>
              <a:gd name="connsiteY696" fmla="*/ 1323285 h 1526213"/>
              <a:gd name="connsiteX697" fmla="*/ 1608855 w 4742389"/>
              <a:gd name="connsiteY697" fmla="*/ 1300711 h 1526213"/>
              <a:gd name="connsiteX698" fmla="*/ 1882117 w 4742389"/>
              <a:gd name="connsiteY698" fmla="*/ 1311385 h 1526213"/>
              <a:gd name="connsiteX699" fmla="*/ 1877765 w 4742389"/>
              <a:gd name="connsiteY699" fmla="*/ 1310731 h 1526213"/>
              <a:gd name="connsiteX700" fmla="*/ 1815761 w 4742389"/>
              <a:gd name="connsiteY700" fmla="*/ 1304073 h 1526213"/>
              <a:gd name="connsiteX701" fmla="*/ 1614323 w 4742389"/>
              <a:gd name="connsiteY701" fmla="*/ 1288086 h 1526213"/>
              <a:gd name="connsiteX702" fmla="*/ 1411633 w 4742389"/>
              <a:gd name="connsiteY702" fmla="*/ 1280562 h 1526213"/>
              <a:gd name="connsiteX703" fmla="*/ 1211445 w 4742389"/>
              <a:gd name="connsiteY703" fmla="*/ 1278054 h 1526213"/>
              <a:gd name="connsiteX704" fmla="*/ 806066 w 4742389"/>
              <a:gd name="connsiteY704" fmla="*/ 1290593 h 1526213"/>
              <a:gd name="connsiteX705" fmla="*/ 2813 w 4742389"/>
              <a:gd name="connsiteY705" fmla="*/ 1365827 h 1526213"/>
              <a:gd name="connsiteX706" fmla="*/ 806066 w 4742389"/>
              <a:gd name="connsiteY706" fmla="*/ 1288086 h 1526213"/>
              <a:gd name="connsiteX707" fmla="*/ 1211445 w 4742389"/>
              <a:gd name="connsiteY707" fmla="*/ 1275547 h 1526213"/>
              <a:gd name="connsiteX708" fmla="*/ 1411633 w 4742389"/>
              <a:gd name="connsiteY708" fmla="*/ 1275547 h 1526213"/>
              <a:gd name="connsiteX709" fmla="*/ 1614323 w 4742389"/>
              <a:gd name="connsiteY709" fmla="*/ 1283070 h 1526213"/>
              <a:gd name="connsiteX710" fmla="*/ 1781622 w 4742389"/>
              <a:gd name="connsiteY710" fmla="*/ 1296286 h 1526213"/>
              <a:gd name="connsiteX711" fmla="*/ 1724248 w 4742389"/>
              <a:gd name="connsiteY711" fmla="*/ 1287666 h 1526213"/>
              <a:gd name="connsiteX712" fmla="*/ 1621644 w 4742389"/>
              <a:gd name="connsiteY712" fmla="*/ 1277640 h 1526213"/>
              <a:gd name="connsiteX713" fmla="*/ 1216233 w 4742389"/>
              <a:gd name="connsiteY713" fmla="*/ 1252574 h 1526213"/>
              <a:gd name="connsiteX714" fmla="*/ 1166183 w 4742389"/>
              <a:gd name="connsiteY714" fmla="*/ 1250067 h 1526213"/>
              <a:gd name="connsiteX715" fmla="*/ 1113629 w 4742389"/>
              <a:gd name="connsiteY715" fmla="*/ 1250067 h 1526213"/>
              <a:gd name="connsiteX716" fmla="*/ 1013528 w 4742389"/>
              <a:gd name="connsiteY716" fmla="*/ 1250067 h 1526213"/>
              <a:gd name="connsiteX717" fmla="*/ 808320 w 4742389"/>
              <a:gd name="connsiteY717" fmla="*/ 1257587 h 1526213"/>
              <a:gd name="connsiteX718" fmla="*/ 0 w 4742389"/>
              <a:gd name="connsiteY718" fmla="*/ 1340304 h 1526213"/>
              <a:gd name="connsiteX719" fmla="*/ 808320 w 4742389"/>
              <a:gd name="connsiteY719" fmla="*/ 1255081 h 1526213"/>
              <a:gd name="connsiteX720" fmla="*/ 1013528 w 4742389"/>
              <a:gd name="connsiteY720" fmla="*/ 1247561 h 1526213"/>
              <a:gd name="connsiteX721" fmla="*/ 1113629 w 4742389"/>
              <a:gd name="connsiteY721" fmla="*/ 1247561 h 1526213"/>
              <a:gd name="connsiteX722" fmla="*/ 1166183 w 4742389"/>
              <a:gd name="connsiteY722" fmla="*/ 1247561 h 1526213"/>
              <a:gd name="connsiteX723" fmla="*/ 1216233 w 4742389"/>
              <a:gd name="connsiteY723" fmla="*/ 1247561 h 1526213"/>
              <a:gd name="connsiteX724" fmla="*/ 1621644 w 4742389"/>
              <a:gd name="connsiteY724" fmla="*/ 1272627 h 1526213"/>
              <a:gd name="connsiteX725" fmla="*/ 1724248 w 4742389"/>
              <a:gd name="connsiteY725" fmla="*/ 1282653 h 1526213"/>
              <a:gd name="connsiteX726" fmla="*/ 1824350 w 4742389"/>
              <a:gd name="connsiteY726" fmla="*/ 1297692 h 1526213"/>
              <a:gd name="connsiteX727" fmla="*/ 1874401 w 4742389"/>
              <a:gd name="connsiteY727" fmla="*/ 1305212 h 1526213"/>
              <a:gd name="connsiteX728" fmla="*/ 1876050 w 4742389"/>
              <a:gd name="connsiteY728" fmla="*/ 1305460 h 1526213"/>
              <a:gd name="connsiteX729" fmla="*/ 1958694 w 4742389"/>
              <a:gd name="connsiteY729" fmla="*/ 1314376 h 1526213"/>
              <a:gd name="connsiteX730" fmla="*/ 2010210 w 4742389"/>
              <a:gd name="connsiteY730" fmla="*/ 1316388 h 1526213"/>
              <a:gd name="connsiteX731" fmla="*/ 2037840 w 4742389"/>
              <a:gd name="connsiteY731" fmla="*/ 1318801 h 1526213"/>
              <a:gd name="connsiteX732" fmla="*/ 2123809 w 4742389"/>
              <a:gd name="connsiteY732" fmla="*/ 1322717 h 1526213"/>
              <a:gd name="connsiteX733" fmla="*/ 2237745 w 4742389"/>
              <a:gd name="connsiteY733" fmla="*/ 1320831 h 1526213"/>
              <a:gd name="connsiteX734" fmla="*/ 2295221 w 4742389"/>
              <a:gd name="connsiteY734" fmla="*/ 1317121 h 1526213"/>
              <a:gd name="connsiteX735" fmla="*/ 2402045 w 4742389"/>
              <a:gd name="connsiteY735" fmla="*/ 1305641 h 1526213"/>
              <a:gd name="connsiteX736" fmla="*/ 2410836 w 4742389"/>
              <a:gd name="connsiteY736" fmla="*/ 1304694 h 1526213"/>
              <a:gd name="connsiteX737" fmla="*/ 2546168 w 4742389"/>
              <a:gd name="connsiteY737" fmla="*/ 1282955 h 1526213"/>
              <a:gd name="connsiteX738" fmla="*/ 2659717 w 4742389"/>
              <a:gd name="connsiteY738" fmla="*/ 1258873 h 1526213"/>
              <a:gd name="connsiteX739" fmla="*/ 2712288 w 4742389"/>
              <a:gd name="connsiteY739" fmla="*/ 1244690 h 1526213"/>
              <a:gd name="connsiteX740" fmla="*/ 2835272 w 4742389"/>
              <a:gd name="connsiteY740" fmla="*/ 1207526 h 1526213"/>
              <a:gd name="connsiteX741" fmla="*/ 2871251 w 4742389"/>
              <a:gd name="connsiteY741" fmla="*/ 1194959 h 1526213"/>
              <a:gd name="connsiteX742" fmla="*/ 3022620 w 4742389"/>
              <a:gd name="connsiteY742" fmla="*/ 1135682 h 1526213"/>
              <a:gd name="connsiteX743" fmla="*/ 3065180 w 4742389"/>
              <a:gd name="connsiteY743" fmla="*/ 1117038 h 1526213"/>
              <a:gd name="connsiteX744" fmla="*/ 3135498 w 4742389"/>
              <a:gd name="connsiteY744" fmla="*/ 1082054 h 1526213"/>
              <a:gd name="connsiteX745" fmla="*/ 3272966 w 4742389"/>
              <a:gd name="connsiteY745" fmla="*/ 1007211 h 1526213"/>
              <a:gd name="connsiteX746" fmla="*/ 3948651 w 4742389"/>
              <a:gd name="connsiteY746" fmla="*/ 518325 h 1526213"/>
              <a:gd name="connsiteX747" fmla="*/ 4268975 w 4742389"/>
              <a:gd name="connsiteY747" fmla="*/ 247557 h 1526213"/>
              <a:gd name="connsiteX748" fmla="*/ 4631843 w 4742389"/>
              <a:gd name="connsiteY748" fmla="*/ 36959 h 1526213"/>
              <a:gd name="connsiteX749" fmla="*/ 4731319 w 4742389"/>
              <a:gd name="connsiteY749" fmla="*/ 2487 h 152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</a:cxnLst>
            <a:rect l="l" t="t" r="r" b="b"/>
            <a:pathLst>
              <a:path w="4742389" h="1526213">
                <a:moveTo>
                  <a:pt x="643413" y="1407943"/>
                </a:moveTo>
                <a:lnTo>
                  <a:pt x="403188" y="1426007"/>
                </a:lnTo>
                <a:cubicBezTo>
                  <a:pt x="469501" y="1420989"/>
                  <a:pt x="536438" y="1415344"/>
                  <a:pt x="603376" y="1410326"/>
                </a:cubicBezTo>
                <a:close/>
                <a:moveTo>
                  <a:pt x="2316873" y="1406472"/>
                </a:moveTo>
                <a:lnTo>
                  <a:pt x="2292268" y="1414417"/>
                </a:lnTo>
                <a:lnTo>
                  <a:pt x="2070799" y="1474802"/>
                </a:lnTo>
                <a:lnTo>
                  <a:pt x="2094773" y="1479009"/>
                </a:lnTo>
                <a:cubicBezTo>
                  <a:pt x="2107285" y="1481204"/>
                  <a:pt x="2107285" y="1481204"/>
                  <a:pt x="2107285" y="1481204"/>
                </a:cubicBezTo>
                <a:lnTo>
                  <a:pt x="2117880" y="1483656"/>
                </a:lnTo>
                <a:lnTo>
                  <a:pt x="2315239" y="1425938"/>
                </a:lnTo>
                <a:lnTo>
                  <a:pt x="2347886" y="1414711"/>
                </a:lnTo>
                <a:lnTo>
                  <a:pt x="2328299" y="1409548"/>
                </a:lnTo>
                <a:cubicBezTo>
                  <a:pt x="2322355" y="1407982"/>
                  <a:pt x="2322355" y="1407982"/>
                  <a:pt x="2322355" y="1407982"/>
                </a:cubicBezTo>
                <a:close/>
                <a:moveTo>
                  <a:pt x="2271317" y="1393924"/>
                </a:moveTo>
                <a:lnTo>
                  <a:pt x="2070766" y="1448952"/>
                </a:lnTo>
                <a:lnTo>
                  <a:pt x="2003434" y="1463073"/>
                </a:lnTo>
                <a:lnTo>
                  <a:pt x="2007191" y="1463642"/>
                </a:lnTo>
                <a:lnTo>
                  <a:pt x="2059110" y="1472751"/>
                </a:lnTo>
                <a:lnTo>
                  <a:pt x="2291173" y="1409403"/>
                </a:lnTo>
                <a:lnTo>
                  <a:pt x="2307838" y="1403983"/>
                </a:lnTo>
                <a:close/>
                <a:moveTo>
                  <a:pt x="2378176" y="1386677"/>
                </a:moveTo>
                <a:lnTo>
                  <a:pt x="2329155" y="1402506"/>
                </a:lnTo>
                <a:lnTo>
                  <a:pt x="2358093" y="1411201"/>
                </a:lnTo>
                <a:lnTo>
                  <a:pt x="2407814" y="1394103"/>
                </a:lnTo>
                <a:close/>
                <a:moveTo>
                  <a:pt x="2233796" y="1383589"/>
                </a:moveTo>
                <a:lnTo>
                  <a:pt x="2052937" y="1428544"/>
                </a:lnTo>
                <a:lnTo>
                  <a:pt x="1931367" y="1452166"/>
                </a:lnTo>
                <a:lnTo>
                  <a:pt x="1989402" y="1460949"/>
                </a:lnTo>
                <a:lnTo>
                  <a:pt x="2070453" y="1443937"/>
                </a:lnTo>
                <a:lnTo>
                  <a:pt x="2261511" y="1391222"/>
                </a:lnTo>
                <a:close/>
                <a:moveTo>
                  <a:pt x="2329305" y="1378012"/>
                </a:moveTo>
                <a:lnTo>
                  <a:pt x="2283683" y="1390530"/>
                </a:lnTo>
                <a:lnTo>
                  <a:pt x="2320293" y="1399933"/>
                </a:lnTo>
                <a:lnTo>
                  <a:pt x="2368504" y="1384254"/>
                </a:lnTo>
                <a:lnTo>
                  <a:pt x="2365026" y="1383382"/>
                </a:lnTo>
                <a:close/>
                <a:moveTo>
                  <a:pt x="2195642" y="1373395"/>
                </a:moveTo>
                <a:lnTo>
                  <a:pt x="2036309" y="1407409"/>
                </a:lnTo>
                <a:lnTo>
                  <a:pt x="1849685" y="1439804"/>
                </a:lnTo>
                <a:lnTo>
                  <a:pt x="1914009" y="1449539"/>
                </a:lnTo>
                <a:lnTo>
                  <a:pt x="2051373" y="1422588"/>
                </a:lnTo>
                <a:lnTo>
                  <a:pt x="2222273" y="1380415"/>
                </a:lnTo>
                <a:lnTo>
                  <a:pt x="2222253" y="1380409"/>
                </a:lnTo>
                <a:close/>
                <a:moveTo>
                  <a:pt x="2287251" y="1370301"/>
                </a:moveTo>
                <a:lnTo>
                  <a:pt x="2245412" y="1380701"/>
                </a:lnTo>
                <a:lnTo>
                  <a:pt x="2273499" y="1387915"/>
                </a:lnTo>
                <a:lnTo>
                  <a:pt x="2316413" y="1376074"/>
                </a:lnTo>
                <a:lnTo>
                  <a:pt x="2314979" y="1375859"/>
                </a:lnTo>
                <a:close/>
                <a:moveTo>
                  <a:pt x="2436053" y="1367988"/>
                </a:moveTo>
                <a:lnTo>
                  <a:pt x="2389019" y="1383175"/>
                </a:lnTo>
                <a:lnTo>
                  <a:pt x="2408817" y="1387144"/>
                </a:lnTo>
                <a:cubicBezTo>
                  <a:pt x="2415073" y="1388398"/>
                  <a:pt x="2415073" y="1388398"/>
                  <a:pt x="2415073" y="1388398"/>
                </a:cubicBezTo>
                <a:lnTo>
                  <a:pt x="2420586" y="1389710"/>
                </a:lnTo>
                <a:lnTo>
                  <a:pt x="2468716" y="1373159"/>
                </a:lnTo>
                <a:close/>
                <a:moveTo>
                  <a:pt x="2154700" y="1363869"/>
                </a:moveTo>
                <a:lnTo>
                  <a:pt x="2023175" y="1388201"/>
                </a:lnTo>
                <a:lnTo>
                  <a:pt x="1759491" y="1427999"/>
                </a:lnTo>
                <a:lnTo>
                  <a:pt x="1808255" y="1433534"/>
                </a:lnTo>
                <a:lnTo>
                  <a:pt x="1834004" y="1437431"/>
                </a:lnTo>
                <a:lnTo>
                  <a:pt x="2035370" y="1402394"/>
                </a:lnTo>
                <a:lnTo>
                  <a:pt x="2184870" y="1370556"/>
                </a:lnTo>
                <a:lnTo>
                  <a:pt x="2180649" y="1369443"/>
                </a:lnTo>
                <a:cubicBezTo>
                  <a:pt x="2174705" y="1367877"/>
                  <a:pt x="2174705" y="1367877"/>
                  <a:pt x="2174705" y="1367877"/>
                </a:cubicBezTo>
                <a:close/>
                <a:moveTo>
                  <a:pt x="2247479" y="1362329"/>
                </a:moveTo>
                <a:lnTo>
                  <a:pt x="2207044" y="1370961"/>
                </a:lnTo>
                <a:lnTo>
                  <a:pt x="2218500" y="1373830"/>
                </a:lnTo>
                <a:cubicBezTo>
                  <a:pt x="2224756" y="1375396"/>
                  <a:pt x="2224756" y="1375396"/>
                  <a:pt x="2224756" y="1375396"/>
                </a:cubicBezTo>
                <a:lnTo>
                  <a:pt x="2233504" y="1377643"/>
                </a:lnTo>
                <a:lnTo>
                  <a:pt x="2274010" y="1367647"/>
                </a:lnTo>
                <a:lnTo>
                  <a:pt x="2257112" y="1364260"/>
                </a:lnTo>
                <a:close/>
                <a:moveTo>
                  <a:pt x="2389230" y="1361570"/>
                </a:moveTo>
                <a:lnTo>
                  <a:pt x="2344103" y="1373952"/>
                </a:lnTo>
                <a:lnTo>
                  <a:pt x="2359083" y="1377112"/>
                </a:lnTo>
                <a:cubicBezTo>
                  <a:pt x="2365026" y="1378366"/>
                  <a:pt x="2365026" y="1378366"/>
                  <a:pt x="2365026" y="1378366"/>
                </a:cubicBezTo>
                <a:lnTo>
                  <a:pt x="2378378" y="1381042"/>
                </a:lnTo>
                <a:lnTo>
                  <a:pt x="2424260" y="1366121"/>
                </a:lnTo>
                <a:lnTo>
                  <a:pt x="2407185" y="1363417"/>
                </a:lnTo>
                <a:close/>
                <a:moveTo>
                  <a:pt x="2341950" y="1356705"/>
                </a:moveTo>
                <a:lnTo>
                  <a:pt x="2304394" y="1366040"/>
                </a:lnTo>
                <a:lnTo>
                  <a:pt x="2304969" y="1366141"/>
                </a:lnTo>
                <a:cubicBezTo>
                  <a:pt x="2317481" y="1368335"/>
                  <a:pt x="2317481" y="1368335"/>
                  <a:pt x="2317481" y="1368335"/>
                </a:cubicBezTo>
                <a:lnTo>
                  <a:pt x="2332771" y="1371561"/>
                </a:lnTo>
                <a:lnTo>
                  <a:pt x="2374483" y="1360052"/>
                </a:lnTo>
                <a:close/>
                <a:moveTo>
                  <a:pt x="2114465" y="1355554"/>
                </a:moveTo>
                <a:lnTo>
                  <a:pt x="2012958" y="1370382"/>
                </a:lnTo>
                <a:lnTo>
                  <a:pt x="1652914" y="1415902"/>
                </a:lnTo>
                <a:lnTo>
                  <a:pt x="1740389" y="1425831"/>
                </a:lnTo>
                <a:lnTo>
                  <a:pt x="2022237" y="1383190"/>
                </a:lnTo>
                <a:lnTo>
                  <a:pt x="2141381" y="1361201"/>
                </a:lnTo>
                <a:lnTo>
                  <a:pt x="2124654" y="1357850"/>
                </a:lnTo>
                <a:close/>
                <a:moveTo>
                  <a:pt x="2205859" y="1354405"/>
                </a:moveTo>
                <a:lnTo>
                  <a:pt x="2167711" y="1361462"/>
                </a:lnTo>
                <a:lnTo>
                  <a:pt x="2174705" y="1362863"/>
                </a:lnTo>
                <a:lnTo>
                  <a:pt x="2195978" y="1368190"/>
                </a:lnTo>
                <a:lnTo>
                  <a:pt x="2235125" y="1359853"/>
                </a:lnTo>
                <a:lnTo>
                  <a:pt x="2227397" y="1358304"/>
                </a:lnTo>
                <a:cubicBezTo>
                  <a:pt x="2214885" y="1355796"/>
                  <a:pt x="2214885" y="1355796"/>
                  <a:pt x="2214885" y="1355796"/>
                </a:cubicBezTo>
                <a:close/>
                <a:moveTo>
                  <a:pt x="2295983" y="1351975"/>
                </a:moveTo>
                <a:lnTo>
                  <a:pt x="2263606" y="1358887"/>
                </a:lnTo>
                <a:lnTo>
                  <a:pt x="2290440" y="1363593"/>
                </a:lnTo>
                <a:lnTo>
                  <a:pt x="2325296" y="1354991"/>
                </a:lnTo>
                <a:close/>
                <a:moveTo>
                  <a:pt x="2495411" y="1348764"/>
                </a:moveTo>
                <a:lnTo>
                  <a:pt x="2495384" y="1348773"/>
                </a:lnTo>
                <a:cubicBezTo>
                  <a:pt x="2490237" y="1350491"/>
                  <a:pt x="2490237" y="1350491"/>
                  <a:pt x="2490237" y="1350491"/>
                </a:cubicBezTo>
                <a:lnTo>
                  <a:pt x="2447859" y="1364175"/>
                </a:lnTo>
                <a:lnTo>
                  <a:pt x="2480486" y="1369112"/>
                </a:lnTo>
                <a:lnTo>
                  <a:pt x="2512196" y="1358207"/>
                </a:lnTo>
                <a:lnTo>
                  <a:pt x="2528899" y="1351771"/>
                </a:lnTo>
                <a:close/>
                <a:moveTo>
                  <a:pt x="2165222" y="1348139"/>
                </a:moveTo>
                <a:lnTo>
                  <a:pt x="2128200" y="1353548"/>
                </a:lnTo>
                <a:lnTo>
                  <a:pt x="2154407" y="1358797"/>
                </a:lnTo>
                <a:lnTo>
                  <a:pt x="2190793" y="1352082"/>
                </a:lnTo>
                <a:close/>
                <a:moveTo>
                  <a:pt x="2076862" y="1347080"/>
                </a:moveTo>
                <a:lnTo>
                  <a:pt x="1608761" y="1395903"/>
                </a:lnTo>
                <a:lnTo>
                  <a:pt x="1516343" y="1404140"/>
                </a:lnTo>
                <a:lnTo>
                  <a:pt x="1553015" y="1407817"/>
                </a:lnTo>
                <a:cubicBezTo>
                  <a:pt x="1559271" y="1408444"/>
                  <a:pt x="1559271" y="1408444"/>
                  <a:pt x="1559271" y="1408444"/>
                </a:cubicBezTo>
                <a:cubicBezTo>
                  <a:pt x="1609318" y="1410953"/>
                  <a:pt x="1609318" y="1410953"/>
                  <a:pt x="1609318" y="1410953"/>
                </a:cubicBezTo>
                <a:lnTo>
                  <a:pt x="1631961" y="1413523"/>
                </a:lnTo>
                <a:lnTo>
                  <a:pt x="2012019" y="1365058"/>
                </a:lnTo>
                <a:lnTo>
                  <a:pt x="2098552" y="1351968"/>
                </a:lnTo>
                <a:close/>
                <a:moveTo>
                  <a:pt x="2246510" y="1346884"/>
                </a:moveTo>
                <a:lnTo>
                  <a:pt x="2221525" y="1351506"/>
                </a:lnTo>
                <a:lnTo>
                  <a:pt x="2250476" y="1356584"/>
                </a:lnTo>
                <a:lnTo>
                  <a:pt x="2279891" y="1350319"/>
                </a:lnTo>
                <a:close/>
                <a:moveTo>
                  <a:pt x="2450575" y="1344737"/>
                </a:moveTo>
                <a:lnTo>
                  <a:pt x="2403537" y="1357644"/>
                </a:lnTo>
                <a:lnTo>
                  <a:pt x="2409688" y="1358401"/>
                </a:lnTo>
                <a:lnTo>
                  <a:pt x="2435834" y="1362356"/>
                </a:lnTo>
                <a:lnTo>
                  <a:pt x="2481478" y="1347512"/>
                </a:lnTo>
                <a:close/>
                <a:moveTo>
                  <a:pt x="2203856" y="1342495"/>
                </a:moveTo>
                <a:lnTo>
                  <a:pt x="2182766" y="1345576"/>
                </a:lnTo>
                <a:lnTo>
                  <a:pt x="2204876" y="1348900"/>
                </a:lnTo>
                <a:lnTo>
                  <a:pt x="2206615" y="1349161"/>
                </a:lnTo>
                <a:lnTo>
                  <a:pt x="2228818" y="1345064"/>
                </a:lnTo>
                <a:close/>
                <a:moveTo>
                  <a:pt x="2125471" y="1342010"/>
                </a:moveTo>
                <a:lnTo>
                  <a:pt x="2092630" y="1345435"/>
                </a:lnTo>
                <a:lnTo>
                  <a:pt x="2112055" y="1349925"/>
                </a:lnTo>
                <a:lnTo>
                  <a:pt x="2144739" y="1344981"/>
                </a:lnTo>
                <a:lnTo>
                  <a:pt x="2129493" y="1342630"/>
                </a:lnTo>
                <a:close/>
                <a:moveTo>
                  <a:pt x="2406147" y="1340747"/>
                </a:moveTo>
                <a:lnTo>
                  <a:pt x="2359815" y="1352264"/>
                </a:lnTo>
                <a:lnTo>
                  <a:pt x="2389481" y="1355914"/>
                </a:lnTo>
                <a:lnTo>
                  <a:pt x="2435045" y="1343343"/>
                </a:lnTo>
                <a:close/>
                <a:moveTo>
                  <a:pt x="2039442" y="1338647"/>
                </a:moveTo>
                <a:lnTo>
                  <a:pt x="2002016" y="1341063"/>
                </a:lnTo>
                <a:cubicBezTo>
                  <a:pt x="1869381" y="1350461"/>
                  <a:pt x="1736747" y="1360486"/>
                  <a:pt x="1604112" y="1370511"/>
                </a:cubicBezTo>
                <a:lnTo>
                  <a:pt x="1284898" y="1393067"/>
                </a:lnTo>
                <a:lnTo>
                  <a:pt x="1307786" y="1393704"/>
                </a:lnTo>
                <a:cubicBezTo>
                  <a:pt x="1341567" y="1395272"/>
                  <a:pt x="1375349" y="1397154"/>
                  <a:pt x="1409130" y="1398409"/>
                </a:cubicBezTo>
                <a:lnTo>
                  <a:pt x="1486203" y="1402273"/>
                </a:lnTo>
                <a:lnTo>
                  <a:pt x="1608761" y="1390888"/>
                </a:lnTo>
                <a:lnTo>
                  <a:pt x="2057350" y="1342682"/>
                </a:lnTo>
                <a:close/>
                <a:moveTo>
                  <a:pt x="2358501" y="1338629"/>
                </a:moveTo>
                <a:lnTo>
                  <a:pt x="2318464" y="1347176"/>
                </a:lnTo>
                <a:lnTo>
                  <a:pt x="2344156" y="1350337"/>
                </a:lnTo>
                <a:lnTo>
                  <a:pt x="2386901" y="1339789"/>
                </a:lnTo>
                <a:close/>
                <a:moveTo>
                  <a:pt x="2162054" y="1338194"/>
                </a:moveTo>
                <a:lnTo>
                  <a:pt x="2145290" y="1339943"/>
                </a:lnTo>
                <a:lnTo>
                  <a:pt x="2161718" y="1342412"/>
                </a:lnTo>
                <a:lnTo>
                  <a:pt x="2178448" y="1339881"/>
                </a:lnTo>
                <a:close/>
                <a:moveTo>
                  <a:pt x="2303316" y="1336375"/>
                </a:moveTo>
                <a:lnTo>
                  <a:pt x="2274305" y="1341742"/>
                </a:lnTo>
                <a:lnTo>
                  <a:pt x="2303371" y="1345319"/>
                </a:lnTo>
                <a:lnTo>
                  <a:pt x="2338599" y="1337816"/>
                </a:lnTo>
                <a:close/>
                <a:moveTo>
                  <a:pt x="2084118" y="1335762"/>
                </a:moveTo>
                <a:lnTo>
                  <a:pt x="2058060" y="1337445"/>
                </a:lnTo>
                <a:lnTo>
                  <a:pt x="2073303" y="1340968"/>
                </a:lnTo>
                <a:lnTo>
                  <a:pt x="2099804" y="1338120"/>
                </a:lnTo>
                <a:close/>
                <a:moveTo>
                  <a:pt x="2258325" y="1334538"/>
                </a:moveTo>
                <a:lnTo>
                  <a:pt x="2238863" y="1337381"/>
                </a:lnTo>
                <a:lnTo>
                  <a:pt x="2257812" y="1339713"/>
                </a:lnTo>
                <a:lnTo>
                  <a:pt x="2280863" y="1335459"/>
                </a:lnTo>
                <a:close/>
                <a:moveTo>
                  <a:pt x="2117484" y="1333608"/>
                </a:moveTo>
                <a:lnTo>
                  <a:pt x="2108922" y="1334161"/>
                </a:lnTo>
                <a:lnTo>
                  <a:pt x="2117294" y="1335734"/>
                </a:lnTo>
                <a:lnTo>
                  <a:pt x="2119259" y="1336030"/>
                </a:lnTo>
                <a:lnTo>
                  <a:pt x="2129903" y="1334886"/>
                </a:lnTo>
                <a:close/>
                <a:moveTo>
                  <a:pt x="2214330" y="1332742"/>
                </a:moveTo>
                <a:lnTo>
                  <a:pt x="2206623" y="1333546"/>
                </a:lnTo>
                <a:lnTo>
                  <a:pt x="2210301" y="1333867"/>
                </a:lnTo>
                <a:lnTo>
                  <a:pt x="2214659" y="1334403"/>
                </a:lnTo>
                <a:lnTo>
                  <a:pt x="2223238" y="1333105"/>
                </a:lnTo>
                <a:close/>
                <a:moveTo>
                  <a:pt x="2043194" y="1329610"/>
                </a:moveTo>
                <a:lnTo>
                  <a:pt x="2024364" y="1329818"/>
                </a:lnTo>
                <a:lnTo>
                  <a:pt x="2027055" y="1330278"/>
                </a:lnTo>
                <a:lnTo>
                  <a:pt x="2041108" y="1333527"/>
                </a:lnTo>
                <a:lnTo>
                  <a:pt x="2060792" y="1332256"/>
                </a:lnTo>
                <a:close/>
                <a:moveTo>
                  <a:pt x="2556751" y="1328281"/>
                </a:moveTo>
                <a:lnTo>
                  <a:pt x="2531411" y="1336743"/>
                </a:lnTo>
                <a:lnTo>
                  <a:pt x="2511183" y="1343497"/>
                </a:lnTo>
                <a:lnTo>
                  <a:pt x="2544027" y="1345942"/>
                </a:lnTo>
                <a:lnTo>
                  <a:pt x="2568621" y="1336466"/>
                </a:lnTo>
                <a:lnTo>
                  <a:pt x="2588499" y="1328806"/>
                </a:lnTo>
                <a:close/>
                <a:moveTo>
                  <a:pt x="2508372" y="1327480"/>
                </a:moveTo>
                <a:lnTo>
                  <a:pt x="2508269" y="1327512"/>
                </a:lnTo>
                <a:cubicBezTo>
                  <a:pt x="2467095" y="1340204"/>
                  <a:pt x="2467095" y="1340204"/>
                  <a:pt x="2467095" y="1340204"/>
                </a:cubicBezTo>
                <a:lnTo>
                  <a:pt x="2467064" y="1340213"/>
                </a:lnTo>
                <a:lnTo>
                  <a:pt x="2496859" y="1342431"/>
                </a:lnTo>
                <a:lnTo>
                  <a:pt x="2540061" y="1328005"/>
                </a:lnTo>
                <a:close/>
                <a:moveTo>
                  <a:pt x="2460291" y="1326684"/>
                </a:moveTo>
                <a:lnTo>
                  <a:pt x="2447701" y="1330418"/>
                </a:lnTo>
                <a:lnTo>
                  <a:pt x="2421841" y="1336846"/>
                </a:lnTo>
                <a:lnTo>
                  <a:pt x="2450782" y="1339001"/>
                </a:lnTo>
                <a:lnTo>
                  <a:pt x="2464592" y="1335190"/>
                </a:lnTo>
                <a:lnTo>
                  <a:pt x="2490560" y="1327185"/>
                </a:lnTo>
                <a:close/>
                <a:moveTo>
                  <a:pt x="2329673" y="1326450"/>
                </a:moveTo>
                <a:lnTo>
                  <a:pt x="2312386" y="1326641"/>
                </a:lnTo>
                <a:lnTo>
                  <a:pt x="2288043" y="1330197"/>
                </a:lnTo>
                <a:lnTo>
                  <a:pt x="2305151" y="1330976"/>
                </a:lnTo>
                <a:close/>
                <a:moveTo>
                  <a:pt x="2417751" y="1325980"/>
                </a:moveTo>
                <a:lnTo>
                  <a:pt x="2378665" y="1334324"/>
                </a:lnTo>
                <a:lnTo>
                  <a:pt x="2402616" y="1335415"/>
                </a:lnTo>
                <a:lnTo>
                  <a:pt x="2404158" y="1335530"/>
                </a:lnTo>
                <a:lnTo>
                  <a:pt x="2441278" y="1326370"/>
                </a:lnTo>
                <a:close/>
                <a:moveTo>
                  <a:pt x="2395372" y="1325725"/>
                </a:moveTo>
                <a:lnTo>
                  <a:pt x="2358699" y="1326130"/>
                </a:lnTo>
                <a:lnTo>
                  <a:pt x="2327099" y="1331976"/>
                </a:lnTo>
                <a:lnTo>
                  <a:pt x="2359165" y="1333436"/>
                </a:lnTo>
                <a:close/>
                <a:moveTo>
                  <a:pt x="1990882" y="1324092"/>
                </a:moveTo>
                <a:lnTo>
                  <a:pt x="1995991" y="1324966"/>
                </a:lnTo>
                <a:lnTo>
                  <a:pt x="2001654" y="1324738"/>
                </a:lnTo>
                <a:lnTo>
                  <a:pt x="2007341" y="1324644"/>
                </a:lnTo>
                <a:lnTo>
                  <a:pt x="2002542" y="1324129"/>
                </a:lnTo>
                <a:close/>
                <a:moveTo>
                  <a:pt x="2384183" y="1316390"/>
                </a:moveTo>
                <a:lnTo>
                  <a:pt x="2381275" y="1316577"/>
                </a:lnTo>
                <a:lnTo>
                  <a:pt x="2366770" y="1318696"/>
                </a:lnTo>
                <a:lnTo>
                  <a:pt x="2372170" y="1318607"/>
                </a:lnTo>
                <a:close/>
                <a:moveTo>
                  <a:pt x="2451213" y="1313030"/>
                </a:moveTo>
                <a:lnTo>
                  <a:pt x="2421664" y="1314380"/>
                </a:lnTo>
                <a:lnTo>
                  <a:pt x="2417617" y="1315230"/>
                </a:lnTo>
                <a:lnTo>
                  <a:pt x="2401604" y="1318193"/>
                </a:lnTo>
                <a:lnTo>
                  <a:pt x="2428366" y="1318699"/>
                </a:lnTo>
                <a:lnTo>
                  <a:pt x="2429812" y="1318391"/>
                </a:lnTo>
                <a:close/>
                <a:moveTo>
                  <a:pt x="2492367" y="1311149"/>
                </a:moveTo>
                <a:lnTo>
                  <a:pt x="2475699" y="1311911"/>
                </a:lnTo>
                <a:lnTo>
                  <a:pt x="2447182" y="1319055"/>
                </a:lnTo>
                <a:lnTo>
                  <a:pt x="2465084" y="1319393"/>
                </a:lnTo>
                <a:close/>
                <a:moveTo>
                  <a:pt x="2551323" y="1308454"/>
                </a:moveTo>
                <a:lnTo>
                  <a:pt x="2516377" y="1310052"/>
                </a:lnTo>
                <a:lnTo>
                  <a:pt x="2483691" y="1319745"/>
                </a:lnTo>
                <a:lnTo>
                  <a:pt x="2512904" y="1320298"/>
                </a:lnTo>
                <a:lnTo>
                  <a:pt x="2521016" y="1317797"/>
                </a:lnTo>
                <a:cubicBezTo>
                  <a:pt x="2534740" y="1313566"/>
                  <a:pt x="2543890" y="1310746"/>
                  <a:pt x="2549989" y="1308865"/>
                </a:cubicBezTo>
                <a:close/>
                <a:moveTo>
                  <a:pt x="2604968" y="1306003"/>
                </a:moveTo>
                <a:lnTo>
                  <a:pt x="2572584" y="1307483"/>
                </a:lnTo>
                <a:lnTo>
                  <a:pt x="2564691" y="1310119"/>
                </a:lnTo>
                <a:lnTo>
                  <a:pt x="2530587" y="1320632"/>
                </a:lnTo>
                <a:lnTo>
                  <a:pt x="2560448" y="1321197"/>
                </a:lnTo>
                <a:lnTo>
                  <a:pt x="2573132" y="1316961"/>
                </a:lnTo>
                <a:cubicBezTo>
                  <a:pt x="2585331" y="1312888"/>
                  <a:pt x="2585331" y="1312888"/>
                  <a:pt x="2585331" y="1312888"/>
                </a:cubicBezTo>
                <a:close/>
                <a:moveTo>
                  <a:pt x="2653426" y="1303788"/>
                </a:moveTo>
                <a:lnTo>
                  <a:pt x="2624288" y="1305120"/>
                </a:lnTo>
                <a:lnTo>
                  <a:pt x="2587833" y="1317902"/>
                </a:lnTo>
                <a:lnTo>
                  <a:pt x="2577026" y="1321510"/>
                </a:lnTo>
                <a:lnTo>
                  <a:pt x="2606011" y="1322059"/>
                </a:lnTo>
                <a:lnTo>
                  <a:pt x="2609795" y="1320600"/>
                </a:lnTo>
                <a:close/>
                <a:moveTo>
                  <a:pt x="2488093" y="1303682"/>
                </a:moveTo>
                <a:lnTo>
                  <a:pt x="2455475" y="1307276"/>
                </a:lnTo>
                <a:lnTo>
                  <a:pt x="2454047" y="1307576"/>
                </a:lnTo>
                <a:lnTo>
                  <a:pt x="2477878" y="1306350"/>
                </a:lnTo>
                <a:lnTo>
                  <a:pt x="2479861" y="1305853"/>
                </a:lnTo>
                <a:close/>
                <a:moveTo>
                  <a:pt x="2533705" y="1298657"/>
                </a:moveTo>
                <a:lnTo>
                  <a:pt x="2524604" y="1299659"/>
                </a:lnTo>
                <a:lnTo>
                  <a:pt x="2503073" y="1305053"/>
                </a:lnTo>
                <a:lnTo>
                  <a:pt x="2514481" y="1304466"/>
                </a:lnTo>
                <a:close/>
                <a:moveTo>
                  <a:pt x="2605028" y="1290798"/>
                </a:moveTo>
                <a:lnTo>
                  <a:pt x="2567269" y="1294959"/>
                </a:lnTo>
                <a:lnTo>
                  <a:pt x="2539563" y="1303175"/>
                </a:lnTo>
                <a:lnTo>
                  <a:pt x="2573141" y="1301447"/>
                </a:lnTo>
                <a:close/>
                <a:moveTo>
                  <a:pt x="2660687" y="1284666"/>
                </a:moveTo>
                <a:lnTo>
                  <a:pt x="2631170" y="1287918"/>
                </a:lnTo>
                <a:lnTo>
                  <a:pt x="2593847" y="1300382"/>
                </a:lnTo>
                <a:lnTo>
                  <a:pt x="2625671" y="1298744"/>
                </a:lnTo>
                <a:lnTo>
                  <a:pt x="2635381" y="1295340"/>
                </a:lnTo>
                <a:close/>
                <a:moveTo>
                  <a:pt x="2718032" y="1278348"/>
                </a:moveTo>
                <a:lnTo>
                  <a:pt x="2688577" y="1281593"/>
                </a:lnTo>
                <a:lnTo>
                  <a:pt x="2685430" y="1282805"/>
                </a:lnTo>
                <a:lnTo>
                  <a:pt x="2644928" y="1297753"/>
                </a:lnTo>
                <a:lnTo>
                  <a:pt x="2672812" y="1296318"/>
                </a:lnTo>
                <a:lnTo>
                  <a:pt x="2707393" y="1282993"/>
                </a:lnTo>
                <a:close/>
                <a:moveTo>
                  <a:pt x="2664685" y="1270749"/>
                </a:moveTo>
                <a:lnTo>
                  <a:pt x="2629561" y="1276485"/>
                </a:lnTo>
                <a:lnTo>
                  <a:pt x="2605034" y="1283759"/>
                </a:lnTo>
                <a:lnTo>
                  <a:pt x="2636153" y="1280404"/>
                </a:lnTo>
                <a:lnTo>
                  <a:pt x="2659785" y="1272512"/>
                </a:lnTo>
                <a:close/>
                <a:moveTo>
                  <a:pt x="2721202" y="1261521"/>
                </a:moveTo>
                <a:lnTo>
                  <a:pt x="2699701" y="1265032"/>
                </a:lnTo>
                <a:lnTo>
                  <a:pt x="2662287" y="1277526"/>
                </a:lnTo>
                <a:lnTo>
                  <a:pt x="2662020" y="1277615"/>
                </a:lnTo>
                <a:lnTo>
                  <a:pt x="2682683" y="1275388"/>
                </a:lnTo>
                <a:lnTo>
                  <a:pt x="2682927" y="1275285"/>
                </a:lnTo>
                <a:close/>
                <a:moveTo>
                  <a:pt x="2714384" y="1252876"/>
                </a:moveTo>
                <a:lnTo>
                  <a:pt x="2705116" y="1254824"/>
                </a:lnTo>
                <a:lnTo>
                  <a:pt x="2681292" y="1261251"/>
                </a:lnTo>
                <a:lnTo>
                  <a:pt x="2699013" y="1258404"/>
                </a:lnTo>
                <a:close/>
                <a:moveTo>
                  <a:pt x="2777684" y="1252298"/>
                </a:moveTo>
                <a:lnTo>
                  <a:pt x="2754993" y="1256003"/>
                </a:lnTo>
                <a:lnTo>
                  <a:pt x="2726604" y="1266942"/>
                </a:lnTo>
                <a:lnTo>
                  <a:pt x="2713229" y="1272095"/>
                </a:lnTo>
                <a:lnTo>
                  <a:pt x="2738617" y="1269358"/>
                </a:lnTo>
                <a:lnTo>
                  <a:pt x="2763818" y="1258353"/>
                </a:lnTo>
                <a:close/>
                <a:moveTo>
                  <a:pt x="2786235" y="1237780"/>
                </a:moveTo>
                <a:lnTo>
                  <a:pt x="2770055" y="1241179"/>
                </a:lnTo>
                <a:lnTo>
                  <a:pt x="2764899" y="1243082"/>
                </a:lnTo>
                <a:cubicBezTo>
                  <a:pt x="2759884" y="1244933"/>
                  <a:pt x="2759884" y="1244933"/>
                  <a:pt x="2759884" y="1244933"/>
                </a:cubicBezTo>
                <a:lnTo>
                  <a:pt x="2738576" y="1252049"/>
                </a:lnTo>
                <a:lnTo>
                  <a:pt x="2754778" y="1249447"/>
                </a:lnTo>
                <a:lnTo>
                  <a:pt x="2768325" y="1244575"/>
                </a:lnTo>
                <a:cubicBezTo>
                  <a:pt x="2780524" y="1240188"/>
                  <a:pt x="2780524" y="1240188"/>
                  <a:pt x="2780524" y="1240188"/>
                </a:cubicBezTo>
                <a:close/>
                <a:moveTo>
                  <a:pt x="2841726" y="1224878"/>
                </a:moveTo>
                <a:lnTo>
                  <a:pt x="2815804" y="1231377"/>
                </a:lnTo>
                <a:lnTo>
                  <a:pt x="2784148" y="1244729"/>
                </a:lnTo>
                <a:lnTo>
                  <a:pt x="2801257" y="1241981"/>
                </a:lnTo>
                <a:lnTo>
                  <a:pt x="2801350" y="1241963"/>
                </a:lnTo>
                <a:lnTo>
                  <a:pt x="2803467" y="1241039"/>
                </a:lnTo>
                <a:cubicBezTo>
                  <a:pt x="2804992" y="1240373"/>
                  <a:pt x="2804992" y="1240373"/>
                  <a:pt x="2804992" y="1240373"/>
                </a:cubicBezTo>
                <a:close/>
                <a:moveTo>
                  <a:pt x="2818081" y="1224347"/>
                </a:moveTo>
                <a:lnTo>
                  <a:pt x="2809074" y="1226777"/>
                </a:lnTo>
                <a:lnTo>
                  <a:pt x="2806401" y="1227763"/>
                </a:lnTo>
                <a:lnTo>
                  <a:pt x="2808931" y="1227227"/>
                </a:lnTo>
                <a:lnTo>
                  <a:pt x="2814340" y="1225925"/>
                </a:lnTo>
                <a:close/>
                <a:moveTo>
                  <a:pt x="2887025" y="1203951"/>
                </a:moveTo>
                <a:lnTo>
                  <a:pt x="2865952" y="1210224"/>
                </a:lnTo>
                <a:lnTo>
                  <a:pt x="2847860" y="1217855"/>
                </a:lnTo>
                <a:lnTo>
                  <a:pt x="2867883" y="1213035"/>
                </a:lnTo>
                <a:lnTo>
                  <a:pt x="2880030" y="1207271"/>
                </a:lnTo>
                <a:close/>
                <a:moveTo>
                  <a:pt x="2935978" y="1180577"/>
                </a:moveTo>
                <a:lnTo>
                  <a:pt x="2930627" y="1182438"/>
                </a:lnTo>
                <a:lnTo>
                  <a:pt x="2923762" y="1185400"/>
                </a:lnTo>
                <a:lnTo>
                  <a:pt x="2929226" y="1183808"/>
                </a:lnTo>
                <a:close/>
                <a:moveTo>
                  <a:pt x="4742389" y="0"/>
                </a:moveTo>
                <a:lnTo>
                  <a:pt x="4742389" y="9182"/>
                </a:lnTo>
                <a:lnTo>
                  <a:pt x="4733821" y="11262"/>
                </a:lnTo>
                <a:cubicBezTo>
                  <a:pt x="4700662" y="21290"/>
                  <a:pt x="4668129" y="33199"/>
                  <a:pt x="4636847" y="46988"/>
                </a:cubicBezTo>
                <a:cubicBezTo>
                  <a:pt x="4506716" y="97130"/>
                  <a:pt x="4386595" y="169836"/>
                  <a:pt x="4273980" y="252571"/>
                </a:cubicBezTo>
                <a:cubicBezTo>
                  <a:pt x="4163869" y="337813"/>
                  <a:pt x="4058762" y="430576"/>
                  <a:pt x="3953656" y="523339"/>
                </a:cubicBezTo>
                <a:cubicBezTo>
                  <a:pt x="3876077" y="593538"/>
                  <a:pt x="3876077" y="593538"/>
                  <a:pt x="3876077" y="593538"/>
                </a:cubicBezTo>
                <a:cubicBezTo>
                  <a:pt x="3836037" y="626130"/>
                  <a:pt x="3836037" y="626130"/>
                  <a:pt x="3836037" y="626130"/>
                </a:cubicBezTo>
                <a:cubicBezTo>
                  <a:pt x="3823524" y="638666"/>
                  <a:pt x="3808509" y="648694"/>
                  <a:pt x="3795996" y="661230"/>
                </a:cubicBezTo>
                <a:cubicBezTo>
                  <a:pt x="3740940" y="703851"/>
                  <a:pt x="3685885" y="746472"/>
                  <a:pt x="3628326" y="789093"/>
                </a:cubicBezTo>
                <a:cubicBezTo>
                  <a:pt x="3572019" y="829207"/>
                  <a:pt x="3514461" y="868067"/>
                  <a:pt x="3455651" y="905673"/>
                </a:cubicBezTo>
                <a:lnTo>
                  <a:pt x="3335376" y="978473"/>
                </a:lnTo>
                <a:lnTo>
                  <a:pt x="3432730" y="925262"/>
                </a:lnTo>
                <a:cubicBezTo>
                  <a:pt x="3492477" y="890479"/>
                  <a:pt x="3551285" y="854129"/>
                  <a:pt x="3608841" y="816526"/>
                </a:cubicBezTo>
                <a:cubicBezTo>
                  <a:pt x="3666399" y="778923"/>
                  <a:pt x="3721453" y="738813"/>
                  <a:pt x="3776507" y="696196"/>
                </a:cubicBezTo>
                <a:cubicBezTo>
                  <a:pt x="3941670" y="568345"/>
                  <a:pt x="3941670" y="568345"/>
                  <a:pt x="3941670" y="568345"/>
                </a:cubicBezTo>
                <a:cubicBezTo>
                  <a:pt x="3994222" y="528235"/>
                  <a:pt x="4049277" y="483111"/>
                  <a:pt x="4104331" y="443001"/>
                </a:cubicBezTo>
                <a:cubicBezTo>
                  <a:pt x="4159385" y="400384"/>
                  <a:pt x="4216942" y="362781"/>
                  <a:pt x="4274499" y="325178"/>
                </a:cubicBezTo>
                <a:cubicBezTo>
                  <a:pt x="4392115" y="249972"/>
                  <a:pt x="4517239" y="189807"/>
                  <a:pt x="4652372" y="149697"/>
                </a:cubicBezTo>
                <a:lnTo>
                  <a:pt x="4742389" y="128066"/>
                </a:lnTo>
                <a:lnTo>
                  <a:pt x="4742389" y="138430"/>
                </a:lnTo>
                <a:lnTo>
                  <a:pt x="4654875" y="159724"/>
                </a:lnTo>
                <a:cubicBezTo>
                  <a:pt x="4522243" y="197327"/>
                  <a:pt x="4397120" y="257492"/>
                  <a:pt x="4279504" y="332699"/>
                </a:cubicBezTo>
                <a:cubicBezTo>
                  <a:pt x="4221947" y="367795"/>
                  <a:pt x="4164390" y="407905"/>
                  <a:pt x="4109336" y="448015"/>
                </a:cubicBezTo>
                <a:cubicBezTo>
                  <a:pt x="4054281" y="490632"/>
                  <a:pt x="3999227" y="533249"/>
                  <a:pt x="3946675" y="575866"/>
                </a:cubicBezTo>
                <a:cubicBezTo>
                  <a:pt x="3781512" y="703717"/>
                  <a:pt x="3781512" y="703717"/>
                  <a:pt x="3781512" y="703717"/>
                </a:cubicBezTo>
                <a:cubicBezTo>
                  <a:pt x="3726458" y="743827"/>
                  <a:pt x="3668901" y="783937"/>
                  <a:pt x="3611344" y="821540"/>
                </a:cubicBezTo>
                <a:cubicBezTo>
                  <a:pt x="3496231" y="899253"/>
                  <a:pt x="3376112" y="966939"/>
                  <a:pt x="3253491" y="1032117"/>
                </a:cubicBezTo>
                <a:lnTo>
                  <a:pt x="3191695" y="1062445"/>
                </a:lnTo>
                <a:lnTo>
                  <a:pt x="3232851" y="1044362"/>
                </a:lnTo>
                <a:cubicBezTo>
                  <a:pt x="3355472" y="986698"/>
                  <a:pt x="3475591" y="924019"/>
                  <a:pt x="3593207" y="853819"/>
                </a:cubicBezTo>
                <a:cubicBezTo>
                  <a:pt x="3653266" y="818719"/>
                  <a:pt x="3710823" y="781112"/>
                  <a:pt x="3765877" y="743505"/>
                </a:cubicBezTo>
                <a:cubicBezTo>
                  <a:pt x="3936045" y="628177"/>
                  <a:pt x="3936045" y="628177"/>
                  <a:pt x="3936045" y="628177"/>
                </a:cubicBezTo>
                <a:cubicBezTo>
                  <a:pt x="4048657" y="550456"/>
                  <a:pt x="4163770" y="472734"/>
                  <a:pt x="4283889" y="410056"/>
                </a:cubicBezTo>
                <a:cubicBezTo>
                  <a:pt x="4406510" y="347377"/>
                  <a:pt x="4536638" y="299742"/>
                  <a:pt x="4671771" y="272163"/>
                </a:cubicBezTo>
                <a:lnTo>
                  <a:pt x="4742389" y="264326"/>
                </a:lnTo>
                <a:lnTo>
                  <a:pt x="4742389" y="273458"/>
                </a:lnTo>
                <a:lnTo>
                  <a:pt x="4671771" y="282192"/>
                </a:lnTo>
                <a:cubicBezTo>
                  <a:pt x="4539141" y="307263"/>
                  <a:pt x="4409012" y="354899"/>
                  <a:pt x="4288893" y="417577"/>
                </a:cubicBezTo>
                <a:cubicBezTo>
                  <a:pt x="4166273" y="480256"/>
                  <a:pt x="4053661" y="555470"/>
                  <a:pt x="3941050" y="633191"/>
                </a:cubicBezTo>
                <a:cubicBezTo>
                  <a:pt x="3770882" y="748520"/>
                  <a:pt x="3770882" y="748520"/>
                  <a:pt x="3770882" y="748520"/>
                </a:cubicBezTo>
                <a:cubicBezTo>
                  <a:pt x="3715828" y="788634"/>
                  <a:pt x="3655769" y="823734"/>
                  <a:pt x="3598212" y="858834"/>
                </a:cubicBezTo>
                <a:cubicBezTo>
                  <a:pt x="3480595" y="929034"/>
                  <a:pt x="3357975" y="994219"/>
                  <a:pt x="3235353" y="1051883"/>
                </a:cubicBezTo>
                <a:lnTo>
                  <a:pt x="3083811" y="1118465"/>
                </a:lnTo>
                <a:lnTo>
                  <a:pt x="3215960" y="1067077"/>
                </a:lnTo>
                <a:cubicBezTo>
                  <a:pt x="3343586" y="1016916"/>
                  <a:pt x="3466207" y="959232"/>
                  <a:pt x="3586326" y="896531"/>
                </a:cubicBezTo>
                <a:cubicBezTo>
                  <a:pt x="3646385" y="866435"/>
                  <a:pt x="3703942" y="831323"/>
                  <a:pt x="3761499" y="796211"/>
                </a:cubicBezTo>
                <a:cubicBezTo>
                  <a:pt x="3936672" y="693382"/>
                  <a:pt x="3936672" y="693382"/>
                  <a:pt x="3936672" y="693382"/>
                </a:cubicBezTo>
                <a:cubicBezTo>
                  <a:pt x="4054288" y="623158"/>
                  <a:pt x="4174407" y="557949"/>
                  <a:pt x="4299530" y="507789"/>
                </a:cubicBezTo>
                <a:cubicBezTo>
                  <a:pt x="4362091" y="482709"/>
                  <a:pt x="4427156" y="460137"/>
                  <a:pt x="4492220" y="442581"/>
                </a:cubicBezTo>
                <a:cubicBezTo>
                  <a:pt x="4557285" y="425024"/>
                  <a:pt x="4624851" y="409976"/>
                  <a:pt x="4692418" y="407468"/>
                </a:cubicBezTo>
                <a:lnTo>
                  <a:pt x="4742389" y="407468"/>
                </a:lnTo>
                <a:lnTo>
                  <a:pt x="4742389" y="415145"/>
                </a:lnTo>
                <a:lnTo>
                  <a:pt x="4692418" y="414992"/>
                </a:lnTo>
                <a:cubicBezTo>
                  <a:pt x="4627353" y="420008"/>
                  <a:pt x="4559787" y="432548"/>
                  <a:pt x="4494723" y="450105"/>
                </a:cubicBezTo>
                <a:cubicBezTo>
                  <a:pt x="4429659" y="467661"/>
                  <a:pt x="4364594" y="490233"/>
                  <a:pt x="4302033" y="515313"/>
                </a:cubicBezTo>
                <a:cubicBezTo>
                  <a:pt x="4176909" y="565473"/>
                  <a:pt x="4056790" y="630682"/>
                  <a:pt x="3941677" y="698398"/>
                </a:cubicBezTo>
                <a:cubicBezTo>
                  <a:pt x="3766504" y="803735"/>
                  <a:pt x="3766504" y="803735"/>
                  <a:pt x="3766504" y="803735"/>
                </a:cubicBezTo>
                <a:cubicBezTo>
                  <a:pt x="3706444" y="836339"/>
                  <a:pt x="3648887" y="871451"/>
                  <a:pt x="3588828" y="904056"/>
                </a:cubicBezTo>
                <a:cubicBezTo>
                  <a:pt x="3468709" y="966756"/>
                  <a:pt x="3346089" y="1021932"/>
                  <a:pt x="3218463" y="1074601"/>
                </a:cubicBezTo>
                <a:cubicBezTo>
                  <a:pt x="3155901" y="1100308"/>
                  <a:pt x="3092870" y="1124761"/>
                  <a:pt x="3029409" y="1148078"/>
                </a:cubicBezTo>
                <a:lnTo>
                  <a:pt x="2999014" y="1158650"/>
                </a:lnTo>
                <a:lnTo>
                  <a:pt x="2973916" y="1170786"/>
                </a:lnTo>
                <a:lnTo>
                  <a:pt x="3013812" y="1159160"/>
                </a:lnTo>
                <a:cubicBezTo>
                  <a:pt x="3077936" y="1139100"/>
                  <a:pt x="3141748" y="1117786"/>
                  <a:pt x="3205559" y="1095217"/>
                </a:cubicBezTo>
                <a:cubicBezTo>
                  <a:pt x="3333181" y="1052589"/>
                  <a:pt x="3458301" y="1002438"/>
                  <a:pt x="3578417" y="947271"/>
                </a:cubicBezTo>
                <a:cubicBezTo>
                  <a:pt x="3701035" y="887090"/>
                  <a:pt x="3821151" y="826908"/>
                  <a:pt x="3941266" y="766727"/>
                </a:cubicBezTo>
                <a:cubicBezTo>
                  <a:pt x="4061381" y="709053"/>
                  <a:pt x="4186502" y="653886"/>
                  <a:pt x="4314125" y="613765"/>
                </a:cubicBezTo>
                <a:cubicBezTo>
                  <a:pt x="4379187" y="593705"/>
                  <a:pt x="4444250" y="578659"/>
                  <a:pt x="4511815" y="566122"/>
                </a:cubicBezTo>
                <a:cubicBezTo>
                  <a:pt x="4576877" y="553584"/>
                  <a:pt x="4646945" y="548569"/>
                  <a:pt x="4714510" y="553584"/>
                </a:cubicBezTo>
                <a:lnTo>
                  <a:pt x="4742389" y="555330"/>
                </a:lnTo>
                <a:lnTo>
                  <a:pt x="4742389" y="563161"/>
                </a:lnTo>
                <a:lnTo>
                  <a:pt x="4712007" y="561106"/>
                </a:lnTo>
                <a:cubicBezTo>
                  <a:pt x="4646945" y="556091"/>
                  <a:pt x="4579380" y="563614"/>
                  <a:pt x="4511815" y="573644"/>
                </a:cubicBezTo>
                <a:cubicBezTo>
                  <a:pt x="4446753" y="586182"/>
                  <a:pt x="4381689" y="603735"/>
                  <a:pt x="4316627" y="621288"/>
                </a:cubicBezTo>
                <a:cubicBezTo>
                  <a:pt x="4189005" y="661409"/>
                  <a:pt x="4066387" y="716575"/>
                  <a:pt x="3943769" y="774249"/>
                </a:cubicBezTo>
                <a:cubicBezTo>
                  <a:pt x="3823653" y="834431"/>
                  <a:pt x="3703537" y="894612"/>
                  <a:pt x="3583422" y="952286"/>
                </a:cubicBezTo>
                <a:cubicBezTo>
                  <a:pt x="3460804" y="1009960"/>
                  <a:pt x="3335683" y="1057604"/>
                  <a:pt x="3208061" y="1102740"/>
                </a:cubicBezTo>
                <a:cubicBezTo>
                  <a:pt x="3144250" y="1125308"/>
                  <a:pt x="3079813" y="1145996"/>
                  <a:pt x="3015376" y="1165743"/>
                </a:cubicBezTo>
                <a:lnTo>
                  <a:pt x="2934640" y="1189777"/>
                </a:lnTo>
                <a:lnTo>
                  <a:pt x="2905035" y="1204092"/>
                </a:lnTo>
                <a:lnTo>
                  <a:pt x="3004236" y="1180211"/>
                </a:lnTo>
                <a:cubicBezTo>
                  <a:pt x="3069181" y="1163652"/>
                  <a:pt x="3133931" y="1146113"/>
                  <a:pt x="3198368" y="1127323"/>
                </a:cubicBezTo>
                <a:cubicBezTo>
                  <a:pt x="3260928" y="1109785"/>
                  <a:pt x="3325991" y="1089741"/>
                  <a:pt x="3388551" y="1069698"/>
                </a:cubicBezTo>
                <a:cubicBezTo>
                  <a:pt x="3421082" y="1059676"/>
                  <a:pt x="3453613" y="1047149"/>
                  <a:pt x="3483643" y="1037127"/>
                </a:cubicBezTo>
                <a:cubicBezTo>
                  <a:pt x="3531188" y="1019589"/>
                  <a:pt x="3531188" y="1019589"/>
                  <a:pt x="3531188" y="1019589"/>
                </a:cubicBezTo>
                <a:cubicBezTo>
                  <a:pt x="3546203" y="1014578"/>
                  <a:pt x="3561217" y="1007062"/>
                  <a:pt x="3578734" y="1002051"/>
                </a:cubicBezTo>
                <a:cubicBezTo>
                  <a:pt x="3763912" y="926888"/>
                  <a:pt x="3763912" y="926888"/>
                  <a:pt x="3763912" y="926888"/>
                </a:cubicBezTo>
                <a:cubicBezTo>
                  <a:pt x="3826472" y="901834"/>
                  <a:pt x="3889032" y="876779"/>
                  <a:pt x="3949090" y="851725"/>
                </a:cubicBezTo>
                <a:cubicBezTo>
                  <a:pt x="4074211" y="801616"/>
                  <a:pt x="4201833" y="759024"/>
                  <a:pt x="4331959" y="731464"/>
                </a:cubicBezTo>
                <a:cubicBezTo>
                  <a:pt x="4399523" y="716432"/>
                  <a:pt x="4464586" y="703904"/>
                  <a:pt x="4532151" y="698894"/>
                </a:cubicBezTo>
                <a:cubicBezTo>
                  <a:pt x="4597213" y="693883"/>
                  <a:pt x="4667281" y="696388"/>
                  <a:pt x="4732343" y="706410"/>
                </a:cubicBezTo>
                <a:lnTo>
                  <a:pt x="4742389" y="708731"/>
                </a:lnTo>
                <a:lnTo>
                  <a:pt x="4742389" y="716573"/>
                </a:lnTo>
                <a:lnTo>
                  <a:pt x="4732343" y="713926"/>
                </a:lnTo>
                <a:cubicBezTo>
                  <a:pt x="4698561" y="708915"/>
                  <a:pt x="4665404" y="705784"/>
                  <a:pt x="4632248" y="704531"/>
                </a:cubicBezTo>
                <a:cubicBezTo>
                  <a:pt x="4599091" y="703278"/>
                  <a:pt x="4565934" y="703905"/>
                  <a:pt x="4532151" y="706410"/>
                </a:cubicBezTo>
                <a:cubicBezTo>
                  <a:pt x="4464586" y="711421"/>
                  <a:pt x="4399523" y="723948"/>
                  <a:pt x="4334461" y="738981"/>
                </a:cubicBezTo>
                <a:cubicBezTo>
                  <a:pt x="4204336" y="766540"/>
                  <a:pt x="4076713" y="809133"/>
                  <a:pt x="3954095" y="859241"/>
                </a:cubicBezTo>
                <a:cubicBezTo>
                  <a:pt x="3891535" y="881790"/>
                  <a:pt x="3828975" y="909350"/>
                  <a:pt x="3766415" y="934404"/>
                </a:cubicBezTo>
                <a:cubicBezTo>
                  <a:pt x="3581236" y="1007062"/>
                  <a:pt x="3581236" y="1007062"/>
                  <a:pt x="3581236" y="1007062"/>
                </a:cubicBezTo>
                <a:cubicBezTo>
                  <a:pt x="3563719" y="1014578"/>
                  <a:pt x="3548705" y="1019589"/>
                  <a:pt x="3533691" y="1027105"/>
                </a:cubicBezTo>
                <a:cubicBezTo>
                  <a:pt x="3486145" y="1044643"/>
                  <a:pt x="3486145" y="1044643"/>
                  <a:pt x="3486145" y="1044643"/>
                </a:cubicBezTo>
                <a:cubicBezTo>
                  <a:pt x="3456116" y="1054665"/>
                  <a:pt x="3423585" y="1064687"/>
                  <a:pt x="3391053" y="1074708"/>
                </a:cubicBezTo>
                <a:cubicBezTo>
                  <a:pt x="3328493" y="1097257"/>
                  <a:pt x="3263431" y="1117301"/>
                  <a:pt x="3200871" y="1134839"/>
                </a:cubicBezTo>
                <a:lnTo>
                  <a:pt x="2877196" y="1215985"/>
                </a:lnTo>
                <a:lnTo>
                  <a:pt x="2875102" y="1216868"/>
                </a:lnTo>
                <a:cubicBezTo>
                  <a:pt x="2855043" y="1225330"/>
                  <a:pt x="2855043" y="1225330"/>
                  <a:pt x="2855043" y="1225330"/>
                </a:cubicBezTo>
                <a:lnTo>
                  <a:pt x="2832458" y="1236048"/>
                </a:lnTo>
                <a:lnTo>
                  <a:pt x="3193216" y="1167445"/>
                </a:lnTo>
                <a:cubicBezTo>
                  <a:pt x="3323348" y="1137380"/>
                  <a:pt x="3453480" y="1107316"/>
                  <a:pt x="3578607" y="1064724"/>
                </a:cubicBezTo>
                <a:cubicBezTo>
                  <a:pt x="3643673" y="1044681"/>
                  <a:pt x="3706236" y="1027143"/>
                  <a:pt x="3768799" y="1007100"/>
                </a:cubicBezTo>
                <a:cubicBezTo>
                  <a:pt x="3833865" y="984551"/>
                  <a:pt x="3896429" y="964508"/>
                  <a:pt x="3961495" y="946970"/>
                </a:cubicBezTo>
                <a:cubicBezTo>
                  <a:pt x="4089124" y="906884"/>
                  <a:pt x="4219256" y="876819"/>
                  <a:pt x="4349388" y="856776"/>
                </a:cubicBezTo>
                <a:cubicBezTo>
                  <a:pt x="4448864" y="841744"/>
                  <a:pt x="4549748" y="836576"/>
                  <a:pt x="4648871" y="848673"/>
                </a:cubicBezTo>
                <a:lnTo>
                  <a:pt x="4742389" y="865896"/>
                </a:lnTo>
                <a:lnTo>
                  <a:pt x="4742389" y="876335"/>
                </a:lnTo>
                <a:lnTo>
                  <a:pt x="4647855" y="857246"/>
                </a:lnTo>
                <a:cubicBezTo>
                  <a:pt x="4615205" y="852862"/>
                  <a:pt x="4582281" y="850513"/>
                  <a:pt x="4549278" y="849886"/>
                </a:cubicBezTo>
                <a:cubicBezTo>
                  <a:pt x="4483274" y="848634"/>
                  <a:pt x="4416957" y="854271"/>
                  <a:pt x="4351891" y="864292"/>
                </a:cubicBezTo>
                <a:cubicBezTo>
                  <a:pt x="4219256" y="884335"/>
                  <a:pt x="4089124" y="914400"/>
                  <a:pt x="3963997" y="951981"/>
                </a:cubicBezTo>
                <a:cubicBezTo>
                  <a:pt x="3898931" y="972024"/>
                  <a:pt x="3836368" y="992067"/>
                  <a:pt x="3771302" y="1012111"/>
                </a:cubicBezTo>
                <a:cubicBezTo>
                  <a:pt x="3708739" y="1034659"/>
                  <a:pt x="3646175" y="1052197"/>
                  <a:pt x="3581109" y="1072240"/>
                </a:cubicBezTo>
                <a:cubicBezTo>
                  <a:pt x="3455983" y="1114832"/>
                  <a:pt x="3325851" y="1144897"/>
                  <a:pt x="3195719" y="1172456"/>
                </a:cubicBezTo>
                <a:lnTo>
                  <a:pt x="2809662" y="1246866"/>
                </a:lnTo>
                <a:lnTo>
                  <a:pt x="2807495" y="1247894"/>
                </a:lnTo>
                <a:lnTo>
                  <a:pt x="2761193" y="1266924"/>
                </a:lnTo>
                <a:lnTo>
                  <a:pt x="2797435" y="1263017"/>
                </a:lnTo>
                <a:cubicBezTo>
                  <a:pt x="2929441" y="1248600"/>
                  <a:pt x="3061446" y="1232930"/>
                  <a:pt x="3192826" y="1212872"/>
                </a:cubicBezTo>
                <a:cubicBezTo>
                  <a:pt x="3257890" y="1205350"/>
                  <a:pt x="3322955" y="1192814"/>
                  <a:pt x="3388019" y="1180277"/>
                </a:cubicBezTo>
                <a:cubicBezTo>
                  <a:pt x="3420551" y="1175263"/>
                  <a:pt x="3453083" y="1167741"/>
                  <a:pt x="3485615" y="1160219"/>
                </a:cubicBezTo>
                <a:cubicBezTo>
                  <a:pt x="3583211" y="1140161"/>
                  <a:pt x="3583211" y="1140161"/>
                  <a:pt x="3583211" y="1140161"/>
                </a:cubicBezTo>
                <a:cubicBezTo>
                  <a:pt x="3648276" y="1127624"/>
                  <a:pt x="3713340" y="1110074"/>
                  <a:pt x="3778404" y="1095030"/>
                </a:cubicBezTo>
                <a:cubicBezTo>
                  <a:pt x="3840966" y="1079986"/>
                  <a:pt x="3906031" y="1064943"/>
                  <a:pt x="3971095" y="1049899"/>
                </a:cubicBezTo>
                <a:cubicBezTo>
                  <a:pt x="4101223" y="1022319"/>
                  <a:pt x="4233855" y="999753"/>
                  <a:pt x="4366485" y="989724"/>
                </a:cubicBezTo>
                <a:cubicBezTo>
                  <a:pt x="4465959" y="982203"/>
                  <a:pt x="4566840" y="985963"/>
                  <a:pt x="4663850" y="1007354"/>
                </a:cubicBezTo>
                <a:lnTo>
                  <a:pt x="4742389" y="1029966"/>
                </a:lnTo>
                <a:lnTo>
                  <a:pt x="4742389" y="1037999"/>
                </a:lnTo>
                <a:lnTo>
                  <a:pt x="4685532" y="1020809"/>
                </a:lnTo>
                <a:cubicBezTo>
                  <a:pt x="4613336" y="1002910"/>
                  <a:pt x="4538863" y="995572"/>
                  <a:pt x="4464786" y="994778"/>
                </a:cubicBezTo>
                <a:cubicBezTo>
                  <a:pt x="4431862" y="994425"/>
                  <a:pt x="4399017" y="995366"/>
                  <a:pt x="4366485" y="997246"/>
                </a:cubicBezTo>
                <a:cubicBezTo>
                  <a:pt x="4233855" y="1007275"/>
                  <a:pt x="4103726" y="1029841"/>
                  <a:pt x="3973597" y="1057421"/>
                </a:cubicBezTo>
                <a:cubicBezTo>
                  <a:pt x="3908533" y="1072464"/>
                  <a:pt x="3843469" y="1087508"/>
                  <a:pt x="3778404" y="1102552"/>
                </a:cubicBezTo>
                <a:cubicBezTo>
                  <a:pt x="3713340" y="1117595"/>
                  <a:pt x="3650778" y="1132639"/>
                  <a:pt x="3585714" y="1147683"/>
                </a:cubicBezTo>
                <a:cubicBezTo>
                  <a:pt x="3488117" y="1167741"/>
                  <a:pt x="3488117" y="1167741"/>
                  <a:pt x="3488117" y="1167741"/>
                </a:cubicBezTo>
                <a:cubicBezTo>
                  <a:pt x="3455585" y="1175263"/>
                  <a:pt x="3423053" y="1182785"/>
                  <a:pt x="3390521" y="1187799"/>
                </a:cubicBezTo>
                <a:cubicBezTo>
                  <a:pt x="3325457" y="1200335"/>
                  <a:pt x="3257890" y="1210365"/>
                  <a:pt x="3192826" y="1220394"/>
                </a:cubicBezTo>
                <a:cubicBezTo>
                  <a:pt x="3061446" y="1239198"/>
                  <a:pt x="2929441" y="1254869"/>
                  <a:pt x="2797435" y="1269599"/>
                </a:cubicBezTo>
                <a:lnTo>
                  <a:pt x="2739028" y="1276034"/>
                </a:lnTo>
                <a:lnTo>
                  <a:pt x="2722096" y="1282994"/>
                </a:lnTo>
                <a:cubicBezTo>
                  <a:pt x="2709896" y="1288008"/>
                  <a:pt x="2709896" y="1288008"/>
                  <a:pt x="2709896" y="1288008"/>
                </a:cubicBezTo>
                <a:lnTo>
                  <a:pt x="2691765" y="1295343"/>
                </a:lnTo>
                <a:lnTo>
                  <a:pt x="2795633" y="1289998"/>
                </a:lnTo>
                <a:cubicBezTo>
                  <a:pt x="2927954" y="1284046"/>
                  <a:pt x="3060589" y="1277780"/>
                  <a:pt x="3193223" y="1267755"/>
                </a:cubicBezTo>
                <a:cubicBezTo>
                  <a:pt x="3260791" y="1262743"/>
                  <a:pt x="3325857" y="1257730"/>
                  <a:pt x="3390923" y="1250211"/>
                </a:cubicBezTo>
                <a:cubicBezTo>
                  <a:pt x="3588623" y="1225149"/>
                  <a:pt x="3588623" y="1225149"/>
                  <a:pt x="3588623" y="1225149"/>
                </a:cubicBezTo>
                <a:cubicBezTo>
                  <a:pt x="3721258" y="1207605"/>
                  <a:pt x="3851390" y="1182543"/>
                  <a:pt x="3981522" y="1164999"/>
                </a:cubicBezTo>
                <a:cubicBezTo>
                  <a:pt x="4049090" y="1157480"/>
                  <a:pt x="4114156" y="1147455"/>
                  <a:pt x="4181725" y="1142443"/>
                </a:cubicBezTo>
                <a:cubicBezTo>
                  <a:pt x="4246791" y="1134924"/>
                  <a:pt x="4311857" y="1129912"/>
                  <a:pt x="4379425" y="1129912"/>
                </a:cubicBezTo>
                <a:cubicBezTo>
                  <a:pt x="4446993" y="1132418"/>
                  <a:pt x="4512059" y="1134924"/>
                  <a:pt x="4579628" y="1147455"/>
                </a:cubicBezTo>
                <a:cubicBezTo>
                  <a:pt x="4612161" y="1152468"/>
                  <a:pt x="4644693" y="1157480"/>
                  <a:pt x="4677227" y="1167505"/>
                </a:cubicBezTo>
                <a:lnTo>
                  <a:pt x="4742389" y="1188113"/>
                </a:lnTo>
                <a:lnTo>
                  <a:pt x="4742389" y="1197002"/>
                </a:lnTo>
                <a:lnTo>
                  <a:pt x="4674724" y="1175024"/>
                </a:lnTo>
                <a:cubicBezTo>
                  <a:pt x="4642191" y="1167505"/>
                  <a:pt x="4609658" y="1159987"/>
                  <a:pt x="4577125" y="1154974"/>
                </a:cubicBezTo>
                <a:cubicBezTo>
                  <a:pt x="4512059" y="1144949"/>
                  <a:pt x="4444491" y="1139937"/>
                  <a:pt x="4379425" y="1139937"/>
                </a:cubicBezTo>
                <a:cubicBezTo>
                  <a:pt x="4314359" y="1139937"/>
                  <a:pt x="4246791" y="1142443"/>
                  <a:pt x="4181725" y="1149962"/>
                </a:cubicBezTo>
                <a:cubicBezTo>
                  <a:pt x="4114156" y="1157480"/>
                  <a:pt x="4049090" y="1164999"/>
                  <a:pt x="3984024" y="1172518"/>
                </a:cubicBezTo>
                <a:cubicBezTo>
                  <a:pt x="3851390" y="1190062"/>
                  <a:pt x="3721258" y="1215124"/>
                  <a:pt x="3591126" y="1232668"/>
                </a:cubicBezTo>
                <a:cubicBezTo>
                  <a:pt x="3393426" y="1257730"/>
                  <a:pt x="3393426" y="1257730"/>
                  <a:pt x="3393426" y="1257730"/>
                </a:cubicBezTo>
                <a:cubicBezTo>
                  <a:pt x="3325857" y="1265249"/>
                  <a:pt x="3260791" y="1270261"/>
                  <a:pt x="3193223" y="1275274"/>
                </a:cubicBezTo>
                <a:cubicBezTo>
                  <a:pt x="3061840" y="1285299"/>
                  <a:pt x="2929831" y="1291564"/>
                  <a:pt x="2797510" y="1297203"/>
                </a:cubicBezTo>
                <a:lnTo>
                  <a:pt x="2673116" y="1302888"/>
                </a:lnTo>
                <a:lnTo>
                  <a:pt x="2661097" y="1307751"/>
                </a:lnTo>
                <a:lnTo>
                  <a:pt x="2621225" y="1322346"/>
                </a:lnTo>
                <a:lnTo>
                  <a:pt x="2797441" y="1325679"/>
                </a:lnTo>
                <a:cubicBezTo>
                  <a:pt x="2930072" y="1329442"/>
                  <a:pt x="3062703" y="1333204"/>
                  <a:pt x="3195334" y="1333204"/>
                </a:cubicBezTo>
                <a:cubicBezTo>
                  <a:pt x="3230368" y="1333204"/>
                  <a:pt x="3262901" y="1333204"/>
                  <a:pt x="3295433" y="1333204"/>
                </a:cubicBezTo>
                <a:cubicBezTo>
                  <a:pt x="3327965" y="1333204"/>
                  <a:pt x="3362999" y="1330696"/>
                  <a:pt x="3395531" y="1330696"/>
                </a:cubicBezTo>
                <a:cubicBezTo>
                  <a:pt x="3495631" y="1325679"/>
                  <a:pt x="3495631" y="1325679"/>
                  <a:pt x="3495631" y="1325679"/>
                </a:cubicBezTo>
                <a:cubicBezTo>
                  <a:pt x="3543177" y="1323171"/>
                  <a:pt x="3543177" y="1323171"/>
                  <a:pt x="3543177" y="1323171"/>
                </a:cubicBezTo>
                <a:cubicBezTo>
                  <a:pt x="3593227" y="1320662"/>
                  <a:pt x="3593227" y="1320662"/>
                  <a:pt x="3593227" y="1320662"/>
                </a:cubicBezTo>
                <a:cubicBezTo>
                  <a:pt x="3725858" y="1313137"/>
                  <a:pt x="3858489" y="1298086"/>
                  <a:pt x="3991120" y="1290561"/>
                </a:cubicBezTo>
                <a:cubicBezTo>
                  <a:pt x="4056184" y="1285544"/>
                  <a:pt x="4123751" y="1280527"/>
                  <a:pt x="4188815" y="1278019"/>
                </a:cubicBezTo>
                <a:cubicBezTo>
                  <a:pt x="4256382" y="1275510"/>
                  <a:pt x="4323949" y="1275510"/>
                  <a:pt x="4389013" y="1278019"/>
                </a:cubicBezTo>
                <a:cubicBezTo>
                  <a:pt x="4456580" y="1283036"/>
                  <a:pt x="4521644" y="1290561"/>
                  <a:pt x="4586709" y="1303103"/>
                </a:cubicBezTo>
                <a:cubicBezTo>
                  <a:pt x="4604225" y="1305612"/>
                  <a:pt x="4619241" y="1310628"/>
                  <a:pt x="4636758" y="1313137"/>
                </a:cubicBezTo>
                <a:cubicBezTo>
                  <a:pt x="4684305" y="1328188"/>
                  <a:pt x="4684305" y="1328188"/>
                  <a:pt x="4684305" y="1328188"/>
                </a:cubicBezTo>
                <a:cubicBezTo>
                  <a:pt x="4708079" y="1334459"/>
                  <a:pt x="4725909" y="1339163"/>
                  <a:pt x="4739281" y="1342690"/>
                </a:cubicBezTo>
                <a:lnTo>
                  <a:pt x="4742389" y="1343510"/>
                </a:lnTo>
                <a:lnTo>
                  <a:pt x="4742389" y="1352843"/>
                </a:lnTo>
                <a:lnTo>
                  <a:pt x="4722977" y="1347354"/>
                </a:lnTo>
                <a:cubicBezTo>
                  <a:pt x="4681803" y="1335713"/>
                  <a:pt x="4681803" y="1335713"/>
                  <a:pt x="4681803" y="1335713"/>
                </a:cubicBezTo>
                <a:cubicBezTo>
                  <a:pt x="4634255" y="1323171"/>
                  <a:pt x="4634255" y="1323171"/>
                  <a:pt x="4634255" y="1323171"/>
                </a:cubicBezTo>
                <a:cubicBezTo>
                  <a:pt x="4619241" y="1318154"/>
                  <a:pt x="4601723" y="1315645"/>
                  <a:pt x="4586709" y="1310628"/>
                </a:cubicBezTo>
                <a:cubicBezTo>
                  <a:pt x="4521644" y="1298086"/>
                  <a:pt x="4454077" y="1290561"/>
                  <a:pt x="4389013" y="1285544"/>
                </a:cubicBezTo>
                <a:cubicBezTo>
                  <a:pt x="4322698" y="1281782"/>
                  <a:pt x="4256382" y="1282409"/>
                  <a:pt x="4190067" y="1285230"/>
                </a:cubicBezTo>
                <a:cubicBezTo>
                  <a:pt x="4123751" y="1288052"/>
                  <a:pt x="4057436" y="1293069"/>
                  <a:pt x="3991120" y="1298086"/>
                </a:cubicBezTo>
                <a:cubicBezTo>
                  <a:pt x="3858489" y="1305612"/>
                  <a:pt x="3725858" y="1318154"/>
                  <a:pt x="3593227" y="1328188"/>
                </a:cubicBezTo>
                <a:cubicBezTo>
                  <a:pt x="3545680" y="1330696"/>
                  <a:pt x="3545680" y="1330696"/>
                  <a:pt x="3545680" y="1330696"/>
                </a:cubicBezTo>
                <a:cubicBezTo>
                  <a:pt x="3495631" y="1333204"/>
                  <a:pt x="3495631" y="1333204"/>
                  <a:pt x="3495631" y="1333204"/>
                </a:cubicBezTo>
                <a:cubicBezTo>
                  <a:pt x="3395531" y="1338221"/>
                  <a:pt x="3395531" y="1338221"/>
                  <a:pt x="3395531" y="1338221"/>
                </a:cubicBezTo>
                <a:cubicBezTo>
                  <a:pt x="3362999" y="1338221"/>
                  <a:pt x="3327965" y="1340730"/>
                  <a:pt x="3295433" y="1340730"/>
                </a:cubicBezTo>
                <a:cubicBezTo>
                  <a:pt x="3262901" y="1340730"/>
                  <a:pt x="3230368" y="1340730"/>
                  <a:pt x="3195334" y="1340730"/>
                </a:cubicBezTo>
                <a:cubicBezTo>
                  <a:pt x="3062703" y="1339476"/>
                  <a:pt x="2930072" y="1335713"/>
                  <a:pt x="2797441" y="1332264"/>
                </a:cubicBezTo>
                <a:lnTo>
                  <a:pt x="2603375" y="1329052"/>
                </a:lnTo>
                <a:lnTo>
                  <a:pt x="2557030" y="1346910"/>
                </a:lnTo>
                <a:lnTo>
                  <a:pt x="2602614" y="1350303"/>
                </a:lnTo>
                <a:cubicBezTo>
                  <a:pt x="2801907" y="1368169"/>
                  <a:pt x="2999441" y="1393087"/>
                  <a:pt x="3198382" y="1408131"/>
                </a:cubicBezTo>
                <a:cubicBezTo>
                  <a:pt x="3248430" y="1413146"/>
                  <a:pt x="3248430" y="1413146"/>
                  <a:pt x="3248430" y="1413146"/>
                </a:cubicBezTo>
                <a:cubicBezTo>
                  <a:pt x="3298479" y="1415654"/>
                  <a:pt x="3298479" y="1415654"/>
                  <a:pt x="3298479" y="1415654"/>
                </a:cubicBezTo>
                <a:cubicBezTo>
                  <a:pt x="3398575" y="1420669"/>
                  <a:pt x="3398575" y="1420669"/>
                  <a:pt x="3398575" y="1420669"/>
                </a:cubicBezTo>
                <a:cubicBezTo>
                  <a:pt x="3431106" y="1420669"/>
                  <a:pt x="3466140" y="1423176"/>
                  <a:pt x="3498671" y="1423176"/>
                </a:cubicBezTo>
                <a:cubicBezTo>
                  <a:pt x="3531203" y="1425683"/>
                  <a:pt x="3563734" y="1425683"/>
                  <a:pt x="3598767" y="1425683"/>
                </a:cubicBezTo>
                <a:cubicBezTo>
                  <a:pt x="3731395" y="1425683"/>
                  <a:pt x="3864023" y="1423176"/>
                  <a:pt x="3996650" y="1420669"/>
                </a:cubicBezTo>
                <a:cubicBezTo>
                  <a:pt x="4064215" y="1420669"/>
                  <a:pt x="4131781" y="1418161"/>
                  <a:pt x="4196843" y="1418161"/>
                </a:cubicBezTo>
                <a:cubicBezTo>
                  <a:pt x="4264408" y="1420669"/>
                  <a:pt x="4329471" y="1423176"/>
                  <a:pt x="4397035" y="1428191"/>
                </a:cubicBezTo>
                <a:cubicBezTo>
                  <a:pt x="4464601" y="1435713"/>
                  <a:pt x="4529663" y="1443236"/>
                  <a:pt x="4594726" y="1458280"/>
                </a:cubicBezTo>
                <a:cubicBezTo>
                  <a:pt x="4644149" y="1467683"/>
                  <a:pt x="4681216" y="1474736"/>
                  <a:pt x="4709016" y="1480025"/>
                </a:cubicBezTo>
                <a:lnTo>
                  <a:pt x="4742389" y="1486374"/>
                </a:lnTo>
                <a:lnTo>
                  <a:pt x="4742389" y="1494257"/>
                </a:lnTo>
                <a:lnTo>
                  <a:pt x="4677071" y="1481670"/>
                </a:lnTo>
                <a:cubicBezTo>
                  <a:pt x="4594726" y="1465803"/>
                  <a:pt x="4594726" y="1465803"/>
                  <a:pt x="4594726" y="1465803"/>
                </a:cubicBezTo>
                <a:cubicBezTo>
                  <a:pt x="4529663" y="1450758"/>
                  <a:pt x="4462099" y="1443236"/>
                  <a:pt x="4397035" y="1435713"/>
                </a:cubicBezTo>
                <a:cubicBezTo>
                  <a:pt x="4329471" y="1430698"/>
                  <a:pt x="4264408" y="1428191"/>
                  <a:pt x="4196843" y="1428191"/>
                </a:cubicBezTo>
                <a:cubicBezTo>
                  <a:pt x="4131781" y="1425683"/>
                  <a:pt x="4064215" y="1428191"/>
                  <a:pt x="3996650" y="1428191"/>
                </a:cubicBezTo>
                <a:cubicBezTo>
                  <a:pt x="3864023" y="1430698"/>
                  <a:pt x="3731395" y="1433206"/>
                  <a:pt x="3598767" y="1433206"/>
                </a:cubicBezTo>
                <a:cubicBezTo>
                  <a:pt x="3563734" y="1433206"/>
                  <a:pt x="3531203" y="1433206"/>
                  <a:pt x="3498671" y="1430698"/>
                </a:cubicBezTo>
                <a:cubicBezTo>
                  <a:pt x="3463637" y="1430698"/>
                  <a:pt x="3431106" y="1428191"/>
                  <a:pt x="3398575" y="1425683"/>
                </a:cubicBezTo>
                <a:cubicBezTo>
                  <a:pt x="3298479" y="1420669"/>
                  <a:pt x="3298479" y="1420669"/>
                  <a:pt x="3298479" y="1420669"/>
                </a:cubicBezTo>
                <a:cubicBezTo>
                  <a:pt x="3248430" y="1418161"/>
                  <a:pt x="3248430" y="1418161"/>
                  <a:pt x="3248430" y="1418161"/>
                </a:cubicBezTo>
                <a:cubicBezTo>
                  <a:pt x="3198382" y="1415654"/>
                  <a:pt x="3198382" y="1415654"/>
                  <a:pt x="3198382" y="1415654"/>
                </a:cubicBezTo>
                <a:cubicBezTo>
                  <a:pt x="3065755" y="1404370"/>
                  <a:pt x="2933127" y="1389952"/>
                  <a:pt x="2800499" y="1376161"/>
                </a:cubicBezTo>
                <a:lnTo>
                  <a:pt x="2541482" y="1352901"/>
                </a:lnTo>
                <a:lnTo>
                  <a:pt x="2519845" y="1361238"/>
                </a:lnTo>
                <a:cubicBezTo>
                  <a:pt x="2514698" y="1363221"/>
                  <a:pt x="2514698" y="1363221"/>
                  <a:pt x="2514698" y="1363221"/>
                </a:cubicBezTo>
                <a:lnTo>
                  <a:pt x="2492236" y="1370889"/>
                </a:lnTo>
                <a:lnTo>
                  <a:pt x="2607863" y="1388382"/>
                </a:lnTo>
                <a:cubicBezTo>
                  <a:pt x="2805412" y="1421420"/>
                  <a:pt x="3001553" y="1461866"/>
                  <a:pt x="3200510" y="1493846"/>
                </a:cubicBezTo>
                <a:cubicBezTo>
                  <a:pt x="3266829" y="1503879"/>
                  <a:pt x="3333148" y="1513285"/>
                  <a:pt x="3399467" y="1521123"/>
                </a:cubicBezTo>
                <a:lnTo>
                  <a:pt x="3456135" y="1526213"/>
                </a:lnTo>
                <a:lnTo>
                  <a:pt x="3385974" y="1526213"/>
                </a:lnTo>
                <a:lnTo>
                  <a:pt x="3198007" y="1501370"/>
                </a:lnTo>
                <a:cubicBezTo>
                  <a:pt x="3000927" y="1469390"/>
                  <a:pt x="2803848" y="1428945"/>
                  <a:pt x="2605712" y="1394849"/>
                </a:cubicBezTo>
                <a:lnTo>
                  <a:pt x="2480242" y="1374984"/>
                </a:lnTo>
                <a:lnTo>
                  <a:pt x="2430316" y="1392028"/>
                </a:lnTo>
                <a:lnTo>
                  <a:pt x="2611703" y="1435223"/>
                </a:lnTo>
                <a:cubicBezTo>
                  <a:pt x="2709822" y="1460086"/>
                  <a:pt x="2807677" y="1486624"/>
                  <a:pt x="2905401" y="1512588"/>
                </a:cubicBezTo>
                <a:lnTo>
                  <a:pt x="2959386" y="1526213"/>
                </a:lnTo>
                <a:lnTo>
                  <a:pt x="2932531" y="1526213"/>
                </a:lnTo>
                <a:lnTo>
                  <a:pt x="2904301" y="1519009"/>
                </a:lnTo>
                <a:cubicBezTo>
                  <a:pt x="2806651" y="1493118"/>
                  <a:pt x="2709177" y="1466963"/>
                  <a:pt x="2611351" y="1442394"/>
                </a:cubicBezTo>
                <a:lnTo>
                  <a:pt x="2417339" y="1396458"/>
                </a:lnTo>
                <a:lnTo>
                  <a:pt x="2366634" y="1413767"/>
                </a:lnTo>
                <a:lnTo>
                  <a:pt x="2372405" y="1415502"/>
                </a:lnTo>
                <a:cubicBezTo>
                  <a:pt x="2422456" y="1430541"/>
                  <a:pt x="2422456" y="1430541"/>
                  <a:pt x="2422456" y="1430541"/>
                </a:cubicBezTo>
                <a:cubicBezTo>
                  <a:pt x="2487522" y="1449967"/>
                  <a:pt x="2552119" y="1470803"/>
                  <a:pt x="2616442" y="1492383"/>
                </a:cubicBezTo>
                <a:lnTo>
                  <a:pt x="2714577" y="1526213"/>
                </a:lnTo>
                <a:lnTo>
                  <a:pt x="2697232" y="1526213"/>
                </a:lnTo>
                <a:lnTo>
                  <a:pt x="2613979" y="1497435"/>
                </a:lnTo>
                <a:cubicBezTo>
                  <a:pt x="2549617" y="1475816"/>
                  <a:pt x="2485020" y="1454980"/>
                  <a:pt x="2419954" y="1435554"/>
                </a:cubicBezTo>
                <a:cubicBezTo>
                  <a:pt x="2369903" y="1420515"/>
                  <a:pt x="2369903" y="1420515"/>
                  <a:pt x="2369903" y="1420515"/>
                </a:cubicBezTo>
                <a:lnTo>
                  <a:pt x="2356905" y="1417089"/>
                </a:lnTo>
                <a:lnTo>
                  <a:pt x="2316294" y="1430952"/>
                </a:lnTo>
                <a:lnTo>
                  <a:pt x="2127719" y="1485932"/>
                </a:lnTo>
                <a:lnTo>
                  <a:pt x="2204876" y="1503785"/>
                </a:lnTo>
                <a:cubicBezTo>
                  <a:pt x="2254923" y="1513821"/>
                  <a:pt x="2254923" y="1513821"/>
                  <a:pt x="2254923" y="1513821"/>
                </a:cubicBezTo>
                <a:cubicBezTo>
                  <a:pt x="2304970" y="1523857"/>
                  <a:pt x="2304970" y="1523857"/>
                  <a:pt x="2304970" y="1523857"/>
                </a:cubicBezTo>
                <a:lnTo>
                  <a:pt x="2314134" y="1526213"/>
                </a:lnTo>
                <a:lnTo>
                  <a:pt x="2281838" y="1526213"/>
                </a:lnTo>
                <a:lnTo>
                  <a:pt x="2258677" y="1520407"/>
                </a:lnTo>
                <a:cubicBezTo>
                  <a:pt x="2252421" y="1518839"/>
                  <a:pt x="2252421" y="1518839"/>
                  <a:pt x="2252421" y="1518839"/>
                </a:cubicBezTo>
                <a:cubicBezTo>
                  <a:pt x="2204876" y="1508803"/>
                  <a:pt x="2204876" y="1508803"/>
                  <a:pt x="2204876" y="1508803"/>
                </a:cubicBezTo>
                <a:lnTo>
                  <a:pt x="2117153" y="1489013"/>
                </a:lnTo>
                <a:lnTo>
                  <a:pt x="2014436" y="1518961"/>
                </a:lnTo>
                <a:lnTo>
                  <a:pt x="1983833" y="1526213"/>
                </a:lnTo>
                <a:lnTo>
                  <a:pt x="1962561" y="1526213"/>
                </a:lnTo>
                <a:lnTo>
                  <a:pt x="2014304" y="1513946"/>
                </a:lnTo>
                <a:lnTo>
                  <a:pt x="2107222" y="1486773"/>
                </a:lnTo>
                <a:lnTo>
                  <a:pt x="2104782" y="1486222"/>
                </a:lnTo>
                <a:lnTo>
                  <a:pt x="2059080" y="1477998"/>
                </a:lnTo>
                <a:lnTo>
                  <a:pt x="1992309" y="1496203"/>
                </a:lnTo>
                <a:lnTo>
                  <a:pt x="1852191" y="1526213"/>
                </a:lnTo>
                <a:lnTo>
                  <a:pt x="1827090" y="1526213"/>
                </a:lnTo>
                <a:lnTo>
                  <a:pt x="1991566" y="1491190"/>
                </a:lnTo>
                <a:lnTo>
                  <a:pt x="2047515" y="1475916"/>
                </a:lnTo>
                <a:lnTo>
                  <a:pt x="2019390" y="1470855"/>
                </a:lnTo>
                <a:cubicBezTo>
                  <a:pt x="2007191" y="1468660"/>
                  <a:pt x="2007191" y="1468660"/>
                  <a:pt x="2007191" y="1468660"/>
                </a:cubicBezTo>
                <a:lnTo>
                  <a:pt x="1989537" y="1465988"/>
                </a:lnTo>
                <a:lnTo>
                  <a:pt x="1702379" y="1526213"/>
                </a:lnTo>
                <a:lnTo>
                  <a:pt x="1678465" y="1526213"/>
                </a:lnTo>
                <a:lnTo>
                  <a:pt x="1975510" y="1463865"/>
                </a:lnTo>
                <a:lnTo>
                  <a:pt x="1916849" y="1454987"/>
                </a:lnTo>
                <a:lnTo>
                  <a:pt x="1654418" y="1505979"/>
                </a:lnTo>
                <a:lnTo>
                  <a:pt x="1507673" y="1526213"/>
                </a:lnTo>
                <a:lnTo>
                  <a:pt x="1470857" y="1526213"/>
                </a:lnTo>
                <a:lnTo>
                  <a:pt x="1651916" y="1500963"/>
                </a:lnTo>
                <a:lnTo>
                  <a:pt x="1899571" y="1452372"/>
                </a:lnTo>
                <a:lnTo>
                  <a:pt x="1834242" y="1442485"/>
                </a:lnTo>
                <a:lnTo>
                  <a:pt x="1639052" y="1476367"/>
                </a:lnTo>
                <a:lnTo>
                  <a:pt x="1254290" y="1526213"/>
                </a:lnTo>
                <a:lnTo>
                  <a:pt x="1219068" y="1526213"/>
                </a:lnTo>
                <a:lnTo>
                  <a:pt x="1237416" y="1524638"/>
                </a:lnTo>
                <a:cubicBezTo>
                  <a:pt x="1371294" y="1510219"/>
                  <a:pt x="1505173" y="1492666"/>
                  <a:pt x="1639052" y="1471352"/>
                </a:cubicBezTo>
                <a:lnTo>
                  <a:pt x="1818580" y="1440115"/>
                </a:lnTo>
                <a:lnTo>
                  <a:pt x="1808255" y="1438552"/>
                </a:lnTo>
                <a:lnTo>
                  <a:pt x="1740515" y="1430863"/>
                </a:lnTo>
                <a:lnTo>
                  <a:pt x="1626857" y="1448018"/>
                </a:lnTo>
                <a:cubicBezTo>
                  <a:pt x="1494229" y="1466809"/>
                  <a:pt x="1361601" y="1482468"/>
                  <a:pt x="1228661" y="1495621"/>
                </a:cubicBezTo>
                <a:lnTo>
                  <a:pt x="852899" y="1526213"/>
                </a:lnTo>
                <a:lnTo>
                  <a:pt x="815074" y="1526213"/>
                </a:lnTo>
                <a:lnTo>
                  <a:pt x="828590" y="1525686"/>
                </a:lnTo>
                <a:cubicBezTo>
                  <a:pt x="1093844" y="1508148"/>
                  <a:pt x="1361601" y="1480589"/>
                  <a:pt x="1626857" y="1443007"/>
                </a:cubicBezTo>
                <a:lnTo>
                  <a:pt x="1721439" y="1428698"/>
                </a:lnTo>
                <a:lnTo>
                  <a:pt x="1632000" y="1418546"/>
                </a:lnTo>
                <a:lnTo>
                  <a:pt x="1616619" y="1420490"/>
                </a:lnTo>
                <a:cubicBezTo>
                  <a:pt x="1351350" y="1453061"/>
                  <a:pt x="1086081" y="1478114"/>
                  <a:pt x="820813" y="1493147"/>
                </a:cubicBezTo>
                <a:cubicBezTo>
                  <a:pt x="555543" y="1510685"/>
                  <a:pt x="287773" y="1518201"/>
                  <a:pt x="22503" y="1515695"/>
                </a:cubicBezTo>
                <a:cubicBezTo>
                  <a:pt x="287773" y="1518201"/>
                  <a:pt x="555543" y="1508179"/>
                  <a:pt x="820813" y="1490641"/>
                </a:cubicBezTo>
                <a:cubicBezTo>
                  <a:pt x="953447" y="1481873"/>
                  <a:pt x="1086081" y="1471225"/>
                  <a:pt x="1218716" y="1458698"/>
                </a:cubicBezTo>
                <a:lnTo>
                  <a:pt x="1610676" y="1416125"/>
                </a:lnTo>
                <a:lnTo>
                  <a:pt x="1609318" y="1415971"/>
                </a:lnTo>
                <a:cubicBezTo>
                  <a:pt x="1559271" y="1413462"/>
                  <a:pt x="1559271" y="1413462"/>
                  <a:pt x="1559271" y="1413462"/>
                </a:cubicBezTo>
                <a:cubicBezTo>
                  <a:pt x="1509224" y="1408444"/>
                  <a:pt x="1509224" y="1408444"/>
                  <a:pt x="1509224" y="1408444"/>
                </a:cubicBezTo>
                <a:lnTo>
                  <a:pt x="1486643" y="1406788"/>
                </a:lnTo>
                <a:lnTo>
                  <a:pt x="1212315" y="1431240"/>
                </a:lnTo>
                <a:cubicBezTo>
                  <a:pt x="815478" y="1463913"/>
                  <a:pt x="417585" y="1487418"/>
                  <a:pt x="19691" y="1491179"/>
                </a:cubicBezTo>
                <a:cubicBezTo>
                  <a:pt x="417585" y="1485538"/>
                  <a:pt x="815478" y="1461562"/>
                  <a:pt x="1212315" y="1427714"/>
                </a:cubicBezTo>
                <a:lnTo>
                  <a:pt x="1459239" y="1404777"/>
                </a:lnTo>
                <a:lnTo>
                  <a:pt x="1406628" y="1400918"/>
                </a:lnTo>
                <a:lnTo>
                  <a:pt x="1234761" y="1396610"/>
                </a:lnTo>
                <a:lnTo>
                  <a:pt x="810496" y="1426588"/>
                </a:lnTo>
                <a:cubicBezTo>
                  <a:pt x="678018" y="1435203"/>
                  <a:pt x="545462" y="1443114"/>
                  <a:pt x="412867" y="1449810"/>
                </a:cubicBezTo>
                <a:lnTo>
                  <a:pt x="86413" y="1462888"/>
                </a:lnTo>
                <a:lnTo>
                  <a:pt x="15002" y="1465748"/>
                </a:lnTo>
                <a:lnTo>
                  <a:pt x="89545" y="1462483"/>
                </a:lnTo>
                <a:lnTo>
                  <a:pt x="412867" y="1448322"/>
                </a:lnTo>
                <a:cubicBezTo>
                  <a:pt x="545462" y="1441234"/>
                  <a:pt x="678018" y="1433011"/>
                  <a:pt x="810496" y="1424082"/>
                </a:cubicBezTo>
                <a:lnTo>
                  <a:pt x="1194331" y="1395748"/>
                </a:lnTo>
                <a:lnTo>
                  <a:pt x="1006253" y="1393391"/>
                </a:lnTo>
                <a:cubicBezTo>
                  <a:pt x="971220" y="1393391"/>
                  <a:pt x="938690" y="1395900"/>
                  <a:pt x="903657" y="1395900"/>
                </a:cubicBezTo>
                <a:cubicBezTo>
                  <a:pt x="853610" y="1398409"/>
                  <a:pt x="853610" y="1398409"/>
                  <a:pt x="853610" y="1398409"/>
                </a:cubicBezTo>
                <a:cubicBezTo>
                  <a:pt x="803563" y="1398409"/>
                  <a:pt x="803563" y="1398409"/>
                  <a:pt x="803563" y="1398409"/>
                </a:cubicBezTo>
                <a:lnTo>
                  <a:pt x="643413" y="1407943"/>
                </a:lnTo>
                <a:lnTo>
                  <a:pt x="803563" y="1395900"/>
                </a:lnTo>
                <a:cubicBezTo>
                  <a:pt x="853610" y="1393391"/>
                  <a:pt x="853610" y="1393391"/>
                  <a:pt x="853610" y="1393391"/>
                </a:cubicBezTo>
                <a:cubicBezTo>
                  <a:pt x="903657" y="1393391"/>
                  <a:pt x="903657" y="1393391"/>
                  <a:pt x="903657" y="1393391"/>
                </a:cubicBezTo>
                <a:cubicBezTo>
                  <a:pt x="938690" y="1393391"/>
                  <a:pt x="971220" y="1390882"/>
                  <a:pt x="1006253" y="1390882"/>
                </a:cubicBezTo>
                <a:cubicBezTo>
                  <a:pt x="1071314" y="1390882"/>
                  <a:pt x="1138877" y="1388373"/>
                  <a:pt x="1206441" y="1390882"/>
                </a:cubicBezTo>
                <a:lnTo>
                  <a:pt x="1245512" y="1391970"/>
                </a:lnTo>
                <a:lnTo>
                  <a:pt x="1604112" y="1365499"/>
                </a:lnTo>
                <a:cubicBezTo>
                  <a:pt x="1736747" y="1355474"/>
                  <a:pt x="1869381" y="1345449"/>
                  <a:pt x="2002016" y="1336050"/>
                </a:cubicBezTo>
                <a:lnTo>
                  <a:pt x="2021651" y="1334783"/>
                </a:lnTo>
                <a:lnTo>
                  <a:pt x="1996024" y="1330291"/>
                </a:lnTo>
                <a:lnTo>
                  <a:pt x="1603761" y="1345747"/>
                </a:lnTo>
                <a:cubicBezTo>
                  <a:pt x="1073237" y="1370831"/>
                  <a:pt x="542713" y="1413474"/>
                  <a:pt x="12189" y="1441067"/>
                </a:cubicBezTo>
                <a:cubicBezTo>
                  <a:pt x="542713" y="1410966"/>
                  <a:pt x="1073237" y="1368323"/>
                  <a:pt x="1603761" y="1340730"/>
                </a:cubicBezTo>
                <a:lnTo>
                  <a:pt x="1971306" y="1325958"/>
                </a:lnTo>
                <a:lnTo>
                  <a:pt x="1960110" y="1323995"/>
                </a:lnTo>
                <a:lnTo>
                  <a:pt x="1604348" y="1322878"/>
                </a:lnTo>
                <a:cubicBezTo>
                  <a:pt x="1071335" y="1332908"/>
                  <a:pt x="540826" y="1375534"/>
                  <a:pt x="10314" y="1415654"/>
                </a:cubicBezTo>
                <a:cubicBezTo>
                  <a:pt x="540826" y="1373027"/>
                  <a:pt x="1071335" y="1330400"/>
                  <a:pt x="1604348" y="1317863"/>
                </a:cubicBezTo>
                <a:lnTo>
                  <a:pt x="1889609" y="1317415"/>
                </a:lnTo>
                <a:lnTo>
                  <a:pt x="1608855" y="1305727"/>
                </a:lnTo>
                <a:cubicBezTo>
                  <a:pt x="1341077" y="1300711"/>
                  <a:pt x="1073299" y="1308236"/>
                  <a:pt x="805521" y="1325793"/>
                </a:cubicBezTo>
                <a:cubicBezTo>
                  <a:pt x="537742" y="1340843"/>
                  <a:pt x="272467" y="1365925"/>
                  <a:pt x="4688" y="1391008"/>
                </a:cubicBezTo>
                <a:cubicBezTo>
                  <a:pt x="272467" y="1363417"/>
                  <a:pt x="537742" y="1338335"/>
                  <a:pt x="805521" y="1323285"/>
                </a:cubicBezTo>
                <a:cubicBezTo>
                  <a:pt x="1073299" y="1305727"/>
                  <a:pt x="1341077" y="1295694"/>
                  <a:pt x="1608855" y="1300711"/>
                </a:cubicBezTo>
                <a:lnTo>
                  <a:pt x="1882117" y="1311385"/>
                </a:lnTo>
                <a:lnTo>
                  <a:pt x="1877765" y="1310731"/>
                </a:lnTo>
                <a:lnTo>
                  <a:pt x="1815761" y="1304073"/>
                </a:lnTo>
                <a:cubicBezTo>
                  <a:pt x="1748824" y="1298117"/>
                  <a:pt x="1681886" y="1293101"/>
                  <a:pt x="1614323" y="1288086"/>
                </a:cubicBezTo>
                <a:cubicBezTo>
                  <a:pt x="1546759" y="1285578"/>
                  <a:pt x="1479196" y="1283070"/>
                  <a:pt x="1411633" y="1280562"/>
                </a:cubicBezTo>
                <a:cubicBezTo>
                  <a:pt x="1346572" y="1278054"/>
                  <a:pt x="1279009" y="1278054"/>
                  <a:pt x="1211445" y="1278054"/>
                </a:cubicBezTo>
                <a:cubicBezTo>
                  <a:pt x="1076319" y="1280562"/>
                  <a:pt x="941192" y="1283070"/>
                  <a:pt x="806066" y="1290593"/>
                </a:cubicBezTo>
                <a:cubicBezTo>
                  <a:pt x="538315" y="1305640"/>
                  <a:pt x="270564" y="1333226"/>
                  <a:pt x="2813" y="1365827"/>
                </a:cubicBezTo>
                <a:cubicBezTo>
                  <a:pt x="270564" y="1333226"/>
                  <a:pt x="538315" y="1303132"/>
                  <a:pt x="806066" y="1288086"/>
                </a:cubicBezTo>
                <a:cubicBezTo>
                  <a:pt x="941192" y="1280562"/>
                  <a:pt x="1076319" y="1275547"/>
                  <a:pt x="1211445" y="1275547"/>
                </a:cubicBezTo>
                <a:cubicBezTo>
                  <a:pt x="1279009" y="1275547"/>
                  <a:pt x="1346572" y="1275547"/>
                  <a:pt x="1411633" y="1275547"/>
                </a:cubicBezTo>
                <a:cubicBezTo>
                  <a:pt x="1479196" y="1278054"/>
                  <a:pt x="1546759" y="1280562"/>
                  <a:pt x="1614323" y="1283070"/>
                </a:cubicBezTo>
                <a:lnTo>
                  <a:pt x="1781622" y="1296286"/>
                </a:lnTo>
                <a:lnTo>
                  <a:pt x="1724248" y="1287666"/>
                </a:lnTo>
                <a:cubicBezTo>
                  <a:pt x="1621644" y="1277640"/>
                  <a:pt x="1621644" y="1277640"/>
                  <a:pt x="1621644" y="1277640"/>
                </a:cubicBezTo>
                <a:cubicBezTo>
                  <a:pt x="1486507" y="1262600"/>
                  <a:pt x="1351370" y="1252574"/>
                  <a:pt x="1216233" y="1252574"/>
                </a:cubicBezTo>
                <a:cubicBezTo>
                  <a:pt x="1166183" y="1250067"/>
                  <a:pt x="1166183" y="1250067"/>
                  <a:pt x="1166183" y="1250067"/>
                </a:cubicBezTo>
                <a:cubicBezTo>
                  <a:pt x="1148665" y="1250067"/>
                  <a:pt x="1131147" y="1250067"/>
                  <a:pt x="1113629" y="1250067"/>
                </a:cubicBezTo>
                <a:cubicBezTo>
                  <a:pt x="1013528" y="1250067"/>
                  <a:pt x="1013528" y="1250067"/>
                  <a:pt x="1013528" y="1250067"/>
                </a:cubicBezTo>
                <a:cubicBezTo>
                  <a:pt x="943457" y="1252574"/>
                  <a:pt x="875888" y="1252574"/>
                  <a:pt x="808320" y="1257587"/>
                </a:cubicBezTo>
                <a:cubicBezTo>
                  <a:pt x="538046" y="1270120"/>
                  <a:pt x="267772" y="1300199"/>
                  <a:pt x="0" y="1340304"/>
                </a:cubicBezTo>
                <a:cubicBezTo>
                  <a:pt x="267772" y="1300199"/>
                  <a:pt x="538046" y="1267614"/>
                  <a:pt x="808320" y="1255081"/>
                </a:cubicBezTo>
                <a:cubicBezTo>
                  <a:pt x="875888" y="1250067"/>
                  <a:pt x="943457" y="1250067"/>
                  <a:pt x="1013528" y="1247561"/>
                </a:cubicBezTo>
                <a:cubicBezTo>
                  <a:pt x="1113629" y="1247561"/>
                  <a:pt x="1113629" y="1247561"/>
                  <a:pt x="1113629" y="1247561"/>
                </a:cubicBezTo>
                <a:cubicBezTo>
                  <a:pt x="1131147" y="1247561"/>
                  <a:pt x="1148665" y="1247561"/>
                  <a:pt x="1166183" y="1247561"/>
                </a:cubicBezTo>
                <a:cubicBezTo>
                  <a:pt x="1216233" y="1247561"/>
                  <a:pt x="1216233" y="1247561"/>
                  <a:pt x="1216233" y="1247561"/>
                </a:cubicBezTo>
                <a:cubicBezTo>
                  <a:pt x="1351370" y="1250067"/>
                  <a:pt x="1486507" y="1257587"/>
                  <a:pt x="1621644" y="1272627"/>
                </a:cubicBezTo>
                <a:cubicBezTo>
                  <a:pt x="1724248" y="1282653"/>
                  <a:pt x="1724248" y="1282653"/>
                  <a:pt x="1724248" y="1282653"/>
                </a:cubicBezTo>
                <a:cubicBezTo>
                  <a:pt x="1756781" y="1287666"/>
                  <a:pt x="1791817" y="1292679"/>
                  <a:pt x="1824350" y="1297692"/>
                </a:cubicBezTo>
                <a:cubicBezTo>
                  <a:pt x="1874401" y="1305212"/>
                  <a:pt x="1874401" y="1305212"/>
                  <a:pt x="1874401" y="1305212"/>
                </a:cubicBezTo>
                <a:lnTo>
                  <a:pt x="1876050" y="1305460"/>
                </a:lnTo>
                <a:lnTo>
                  <a:pt x="1958694" y="1314376"/>
                </a:lnTo>
                <a:lnTo>
                  <a:pt x="2010210" y="1316388"/>
                </a:lnTo>
                <a:lnTo>
                  <a:pt x="2037840" y="1318801"/>
                </a:lnTo>
                <a:lnTo>
                  <a:pt x="2123809" y="1322717"/>
                </a:lnTo>
                <a:lnTo>
                  <a:pt x="2237745" y="1320831"/>
                </a:lnTo>
                <a:lnTo>
                  <a:pt x="2295221" y="1317121"/>
                </a:lnTo>
                <a:lnTo>
                  <a:pt x="2402045" y="1305641"/>
                </a:lnTo>
                <a:lnTo>
                  <a:pt x="2410836" y="1304694"/>
                </a:lnTo>
                <a:lnTo>
                  <a:pt x="2546168" y="1282955"/>
                </a:lnTo>
                <a:lnTo>
                  <a:pt x="2659717" y="1258873"/>
                </a:lnTo>
                <a:lnTo>
                  <a:pt x="2712288" y="1244690"/>
                </a:lnTo>
                <a:lnTo>
                  <a:pt x="2835272" y="1207526"/>
                </a:lnTo>
                <a:lnTo>
                  <a:pt x="2871251" y="1194959"/>
                </a:lnTo>
                <a:lnTo>
                  <a:pt x="3022620" y="1135682"/>
                </a:lnTo>
                <a:lnTo>
                  <a:pt x="3065180" y="1117038"/>
                </a:lnTo>
                <a:lnTo>
                  <a:pt x="3135498" y="1082054"/>
                </a:lnTo>
                <a:lnTo>
                  <a:pt x="3272966" y="1007211"/>
                </a:lnTo>
                <a:cubicBezTo>
                  <a:pt x="3515712" y="869320"/>
                  <a:pt x="3743443" y="706358"/>
                  <a:pt x="3948651" y="518325"/>
                </a:cubicBezTo>
                <a:cubicBezTo>
                  <a:pt x="4053757" y="425561"/>
                  <a:pt x="4158863" y="330291"/>
                  <a:pt x="4268975" y="247557"/>
                </a:cubicBezTo>
                <a:cubicBezTo>
                  <a:pt x="4381589" y="162315"/>
                  <a:pt x="4501711" y="89609"/>
                  <a:pt x="4631843" y="36959"/>
                </a:cubicBezTo>
                <a:cubicBezTo>
                  <a:pt x="4664376" y="24424"/>
                  <a:pt x="4697535" y="12515"/>
                  <a:pt x="4731319" y="2487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  <a:alpha val="88000"/>
                </a:schemeClr>
              </a:gs>
              <a:gs pos="100000">
                <a:schemeClr val="bg1">
                  <a:lumMod val="9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B254A5-BC54-2A1E-8CEB-EA9923BEAE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95" y="0"/>
            <a:ext cx="749994" cy="68580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068251-C266-3046-C353-4A2FF3F766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755" y="436144"/>
            <a:ext cx="535505" cy="524438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75C75D-84B7-4BD4-9DD5-95F99CAB0B1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606675" y="6523038"/>
            <a:ext cx="914400" cy="914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2049A3-1E36-4CC8-91F9-4A8118F44D1A}"/>
              </a:ext>
            </a:extLst>
          </p:cNvPr>
          <p:cNvSpPr txBox="1"/>
          <p:nvPr userDrawn="1"/>
        </p:nvSpPr>
        <p:spPr>
          <a:xfrm>
            <a:off x="900976" y="6353761"/>
            <a:ext cx="519502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1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B Nazanin" panose="00000400000000000000" pitchFamily="2" charset="-78"/>
              </a:rPr>
              <a:t>1401</a:t>
            </a:r>
            <a:r>
              <a:rPr lang="fa-IR" sz="10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B Nazanin" panose="00000400000000000000" pitchFamily="2" charset="-78"/>
              </a:rPr>
              <a:t> </a:t>
            </a:r>
            <a:r>
              <a:rPr lang="id-ID" sz="100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B Nazanin" panose="00000400000000000000" pitchFamily="2" charset="-78"/>
              </a:rPr>
              <a:t> </a:t>
            </a:r>
            <a:r>
              <a:rPr lang="id-ID" sz="1000" dirty="0">
                <a:solidFill>
                  <a:schemeClr val="bg1">
                    <a:lumMod val="85000"/>
                  </a:schemeClr>
                </a:solidFill>
                <a:latin typeface="IRANSansMobile(FaNum)" panose="020B0506030804020204" pitchFamily="34" charset="-78"/>
                <a:cs typeface="B Nazanin" panose="00000400000000000000" pitchFamily="2" charset="-78"/>
              </a:rPr>
              <a:t>| </a:t>
            </a:r>
            <a:r>
              <a:rPr lang="fa-IR" sz="1000" dirty="0">
                <a:solidFill>
                  <a:schemeClr val="bg1">
                    <a:lumMod val="65000"/>
                  </a:schemeClr>
                </a:solidFill>
                <a:latin typeface="IRANSansMobile(FaNum)" panose="020B0506030804020204" pitchFamily="34" charset="-78"/>
                <a:cs typeface="B Nazanin" panose="00000400000000000000" pitchFamily="2" charset="-78"/>
              </a:rPr>
              <a:t>سازمان گسترش و نوسازی صنایع ایران</a:t>
            </a:r>
            <a:endParaRPr lang="en-US" sz="1000" dirty="0">
              <a:solidFill>
                <a:schemeClr val="bg1">
                  <a:lumMod val="65000"/>
                </a:schemeClr>
              </a:solidFill>
              <a:latin typeface="IRANSansMobile(FaNum)" panose="020B0506030804020204" pitchFamily="34" charset="-78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55828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slideLayout" Target="../slideLayouts/slideLayout56.xml"/><Relationship Id="rId39" Type="http://schemas.openxmlformats.org/officeDocument/2006/relationships/theme" Target="../theme/theme2.xml"/><Relationship Id="rId21" Type="http://schemas.openxmlformats.org/officeDocument/2006/relationships/slideLayout" Target="../slideLayouts/slideLayout51.xml"/><Relationship Id="rId34" Type="http://schemas.openxmlformats.org/officeDocument/2006/relationships/slideLayout" Target="../slideLayouts/slideLayout64.xml"/><Relationship Id="rId42" Type="http://schemas.openxmlformats.org/officeDocument/2006/relationships/image" Target="../media/image12.png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29" Type="http://schemas.openxmlformats.org/officeDocument/2006/relationships/slideLayout" Target="../slideLayouts/slideLayout59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32" Type="http://schemas.openxmlformats.org/officeDocument/2006/relationships/slideLayout" Target="../slideLayouts/slideLayout62.xml"/><Relationship Id="rId37" Type="http://schemas.openxmlformats.org/officeDocument/2006/relationships/slideLayout" Target="../slideLayouts/slideLayout67.xml"/><Relationship Id="rId40" Type="http://schemas.openxmlformats.org/officeDocument/2006/relationships/audio" Target="../media/audio1.wav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28" Type="http://schemas.openxmlformats.org/officeDocument/2006/relationships/slideLayout" Target="../slideLayouts/slideLayout58.xml"/><Relationship Id="rId36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31" Type="http://schemas.openxmlformats.org/officeDocument/2006/relationships/slideLayout" Target="../slideLayouts/slideLayout61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Relationship Id="rId27" Type="http://schemas.openxmlformats.org/officeDocument/2006/relationships/slideLayout" Target="../slideLayouts/slideLayout57.xml"/><Relationship Id="rId30" Type="http://schemas.openxmlformats.org/officeDocument/2006/relationships/slideLayout" Target="../slideLayouts/slideLayout60.xml"/><Relationship Id="rId35" Type="http://schemas.openxmlformats.org/officeDocument/2006/relationships/slideLayout" Target="../slideLayouts/slideLayout65.xml"/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slideLayout" Target="../slideLayouts/slideLayout55.xml"/><Relationship Id="rId33" Type="http://schemas.openxmlformats.org/officeDocument/2006/relationships/slideLayout" Target="../slideLayouts/slideLayout63.xml"/><Relationship Id="rId38" Type="http://schemas.openxmlformats.org/officeDocument/2006/relationships/slideLayout" Target="../slideLayouts/slideLayout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F0C29B9-2429-4D98-81B0-A136C785EC22}"/>
              </a:ext>
            </a:extLst>
          </p:cNvPr>
          <p:cNvSpPr/>
          <p:nvPr userDrawn="1"/>
        </p:nvSpPr>
        <p:spPr>
          <a:xfrm rot="5400000">
            <a:off x="-2274629" y="2379627"/>
            <a:ext cx="6765637" cy="2191109"/>
          </a:xfrm>
          <a:custGeom>
            <a:avLst/>
            <a:gdLst>
              <a:gd name="connsiteX0" fmla="*/ 643413 w 4742389"/>
              <a:gd name="connsiteY0" fmla="*/ 1407943 h 1526213"/>
              <a:gd name="connsiteX1" fmla="*/ 403188 w 4742389"/>
              <a:gd name="connsiteY1" fmla="*/ 1426007 h 1526213"/>
              <a:gd name="connsiteX2" fmla="*/ 603376 w 4742389"/>
              <a:gd name="connsiteY2" fmla="*/ 1410326 h 1526213"/>
              <a:gd name="connsiteX3" fmla="*/ 2316873 w 4742389"/>
              <a:gd name="connsiteY3" fmla="*/ 1406472 h 1526213"/>
              <a:gd name="connsiteX4" fmla="*/ 2292268 w 4742389"/>
              <a:gd name="connsiteY4" fmla="*/ 1414417 h 1526213"/>
              <a:gd name="connsiteX5" fmla="*/ 2070799 w 4742389"/>
              <a:gd name="connsiteY5" fmla="*/ 1474802 h 1526213"/>
              <a:gd name="connsiteX6" fmla="*/ 2094773 w 4742389"/>
              <a:gd name="connsiteY6" fmla="*/ 1479009 h 1526213"/>
              <a:gd name="connsiteX7" fmla="*/ 2107285 w 4742389"/>
              <a:gd name="connsiteY7" fmla="*/ 1481204 h 1526213"/>
              <a:gd name="connsiteX8" fmla="*/ 2117880 w 4742389"/>
              <a:gd name="connsiteY8" fmla="*/ 1483656 h 1526213"/>
              <a:gd name="connsiteX9" fmla="*/ 2315239 w 4742389"/>
              <a:gd name="connsiteY9" fmla="*/ 1425938 h 1526213"/>
              <a:gd name="connsiteX10" fmla="*/ 2347886 w 4742389"/>
              <a:gd name="connsiteY10" fmla="*/ 1414711 h 1526213"/>
              <a:gd name="connsiteX11" fmla="*/ 2328299 w 4742389"/>
              <a:gd name="connsiteY11" fmla="*/ 1409548 h 1526213"/>
              <a:gd name="connsiteX12" fmla="*/ 2322355 w 4742389"/>
              <a:gd name="connsiteY12" fmla="*/ 1407982 h 1526213"/>
              <a:gd name="connsiteX13" fmla="*/ 2271317 w 4742389"/>
              <a:gd name="connsiteY13" fmla="*/ 1393924 h 1526213"/>
              <a:gd name="connsiteX14" fmla="*/ 2070766 w 4742389"/>
              <a:gd name="connsiteY14" fmla="*/ 1448952 h 1526213"/>
              <a:gd name="connsiteX15" fmla="*/ 2003434 w 4742389"/>
              <a:gd name="connsiteY15" fmla="*/ 1463073 h 1526213"/>
              <a:gd name="connsiteX16" fmla="*/ 2007191 w 4742389"/>
              <a:gd name="connsiteY16" fmla="*/ 1463642 h 1526213"/>
              <a:gd name="connsiteX17" fmla="*/ 2059110 w 4742389"/>
              <a:gd name="connsiteY17" fmla="*/ 1472751 h 1526213"/>
              <a:gd name="connsiteX18" fmla="*/ 2291173 w 4742389"/>
              <a:gd name="connsiteY18" fmla="*/ 1409403 h 1526213"/>
              <a:gd name="connsiteX19" fmla="*/ 2307838 w 4742389"/>
              <a:gd name="connsiteY19" fmla="*/ 1403983 h 1526213"/>
              <a:gd name="connsiteX20" fmla="*/ 2378176 w 4742389"/>
              <a:gd name="connsiteY20" fmla="*/ 1386677 h 1526213"/>
              <a:gd name="connsiteX21" fmla="*/ 2329155 w 4742389"/>
              <a:gd name="connsiteY21" fmla="*/ 1402506 h 1526213"/>
              <a:gd name="connsiteX22" fmla="*/ 2358093 w 4742389"/>
              <a:gd name="connsiteY22" fmla="*/ 1411201 h 1526213"/>
              <a:gd name="connsiteX23" fmla="*/ 2407814 w 4742389"/>
              <a:gd name="connsiteY23" fmla="*/ 1394103 h 1526213"/>
              <a:gd name="connsiteX24" fmla="*/ 2233796 w 4742389"/>
              <a:gd name="connsiteY24" fmla="*/ 1383589 h 1526213"/>
              <a:gd name="connsiteX25" fmla="*/ 2052937 w 4742389"/>
              <a:gd name="connsiteY25" fmla="*/ 1428544 h 1526213"/>
              <a:gd name="connsiteX26" fmla="*/ 1931367 w 4742389"/>
              <a:gd name="connsiteY26" fmla="*/ 1452166 h 1526213"/>
              <a:gd name="connsiteX27" fmla="*/ 1989402 w 4742389"/>
              <a:gd name="connsiteY27" fmla="*/ 1460949 h 1526213"/>
              <a:gd name="connsiteX28" fmla="*/ 2070453 w 4742389"/>
              <a:gd name="connsiteY28" fmla="*/ 1443937 h 1526213"/>
              <a:gd name="connsiteX29" fmla="*/ 2261511 w 4742389"/>
              <a:gd name="connsiteY29" fmla="*/ 1391222 h 1526213"/>
              <a:gd name="connsiteX30" fmla="*/ 2329305 w 4742389"/>
              <a:gd name="connsiteY30" fmla="*/ 1378012 h 1526213"/>
              <a:gd name="connsiteX31" fmla="*/ 2283683 w 4742389"/>
              <a:gd name="connsiteY31" fmla="*/ 1390530 h 1526213"/>
              <a:gd name="connsiteX32" fmla="*/ 2320293 w 4742389"/>
              <a:gd name="connsiteY32" fmla="*/ 1399933 h 1526213"/>
              <a:gd name="connsiteX33" fmla="*/ 2368504 w 4742389"/>
              <a:gd name="connsiteY33" fmla="*/ 1384254 h 1526213"/>
              <a:gd name="connsiteX34" fmla="*/ 2365026 w 4742389"/>
              <a:gd name="connsiteY34" fmla="*/ 1383382 h 1526213"/>
              <a:gd name="connsiteX35" fmla="*/ 2195642 w 4742389"/>
              <a:gd name="connsiteY35" fmla="*/ 1373395 h 1526213"/>
              <a:gd name="connsiteX36" fmla="*/ 2036309 w 4742389"/>
              <a:gd name="connsiteY36" fmla="*/ 1407409 h 1526213"/>
              <a:gd name="connsiteX37" fmla="*/ 1849685 w 4742389"/>
              <a:gd name="connsiteY37" fmla="*/ 1439804 h 1526213"/>
              <a:gd name="connsiteX38" fmla="*/ 1914009 w 4742389"/>
              <a:gd name="connsiteY38" fmla="*/ 1449539 h 1526213"/>
              <a:gd name="connsiteX39" fmla="*/ 2051373 w 4742389"/>
              <a:gd name="connsiteY39" fmla="*/ 1422588 h 1526213"/>
              <a:gd name="connsiteX40" fmla="*/ 2222273 w 4742389"/>
              <a:gd name="connsiteY40" fmla="*/ 1380415 h 1526213"/>
              <a:gd name="connsiteX41" fmla="*/ 2222253 w 4742389"/>
              <a:gd name="connsiteY41" fmla="*/ 1380409 h 1526213"/>
              <a:gd name="connsiteX42" fmla="*/ 2287251 w 4742389"/>
              <a:gd name="connsiteY42" fmla="*/ 1370301 h 1526213"/>
              <a:gd name="connsiteX43" fmla="*/ 2245412 w 4742389"/>
              <a:gd name="connsiteY43" fmla="*/ 1380701 h 1526213"/>
              <a:gd name="connsiteX44" fmla="*/ 2273499 w 4742389"/>
              <a:gd name="connsiteY44" fmla="*/ 1387915 h 1526213"/>
              <a:gd name="connsiteX45" fmla="*/ 2316413 w 4742389"/>
              <a:gd name="connsiteY45" fmla="*/ 1376074 h 1526213"/>
              <a:gd name="connsiteX46" fmla="*/ 2314979 w 4742389"/>
              <a:gd name="connsiteY46" fmla="*/ 1375859 h 1526213"/>
              <a:gd name="connsiteX47" fmla="*/ 2436053 w 4742389"/>
              <a:gd name="connsiteY47" fmla="*/ 1367988 h 1526213"/>
              <a:gd name="connsiteX48" fmla="*/ 2389019 w 4742389"/>
              <a:gd name="connsiteY48" fmla="*/ 1383175 h 1526213"/>
              <a:gd name="connsiteX49" fmla="*/ 2408817 w 4742389"/>
              <a:gd name="connsiteY49" fmla="*/ 1387144 h 1526213"/>
              <a:gd name="connsiteX50" fmla="*/ 2415073 w 4742389"/>
              <a:gd name="connsiteY50" fmla="*/ 1388398 h 1526213"/>
              <a:gd name="connsiteX51" fmla="*/ 2420586 w 4742389"/>
              <a:gd name="connsiteY51" fmla="*/ 1389710 h 1526213"/>
              <a:gd name="connsiteX52" fmla="*/ 2468716 w 4742389"/>
              <a:gd name="connsiteY52" fmla="*/ 1373159 h 1526213"/>
              <a:gd name="connsiteX53" fmla="*/ 2154700 w 4742389"/>
              <a:gd name="connsiteY53" fmla="*/ 1363869 h 1526213"/>
              <a:gd name="connsiteX54" fmla="*/ 2023175 w 4742389"/>
              <a:gd name="connsiteY54" fmla="*/ 1388201 h 1526213"/>
              <a:gd name="connsiteX55" fmla="*/ 1759491 w 4742389"/>
              <a:gd name="connsiteY55" fmla="*/ 1427999 h 1526213"/>
              <a:gd name="connsiteX56" fmla="*/ 1808255 w 4742389"/>
              <a:gd name="connsiteY56" fmla="*/ 1433534 h 1526213"/>
              <a:gd name="connsiteX57" fmla="*/ 1834004 w 4742389"/>
              <a:gd name="connsiteY57" fmla="*/ 1437431 h 1526213"/>
              <a:gd name="connsiteX58" fmla="*/ 2035370 w 4742389"/>
              <a:gd name="connsiteY58" fmla="*/ 1402394 h 1526213"/>
              <a:gd name="connsiteX59" fmla="*/ 2184870 w 4742389"/>
              <a:gd name="connsiteY59" fmla="*/ 1370556 h 1526213"/>
              <a:gd name="connsiteX60" fmla="*/ 2180649 w 4742389"/>
              <a:gd name="connsiteY60" fmla="*/ 1369443 h 1526213"/>
              <a:gd name="connsiteX61" fmla="*/ 2174705 w 4742389"/>
              <a:gd name="connsiteY61" fmla="*/ 1367877 h 1526213"/>
              <a:gd name="connsiteX62" fmla="*/ 2247479 w 4742389"/>
              <a:gd name="connsiteY62" fmla="*/ 1362329 h 1526213"/>
              <a:gd name="connsiteX63" fmla="*/ 2207044 w 4742389"/>
              <a:gd name="connsiteY63" fmla="*/ 1370961 h 1526213"/>
              <a:gd name="connsiteX64" fmla="*/ 2218500 w 4742389"/>
              <a:gd name="connsiteY64" fmla="*/ 1373830 h 1526213"/>
              <a:gd name="connsiteX65" fmla="*/ 2224756 w 4742389"/>
              <a:gd name="connsiteY65" fmla="*/ 1375396 h 1526213"/>
              <a:gd name="connsiteX66" fmla="*/ 2233504 w 4742389"/>
              <a:gd name="connsiteY66" fmla="*/ 1377643 h 1526213"/>
              <a:gd name="connsiteX67" fmla="*/ 2274010 w 4742389"/>
              <a:gd name="connsiteY67" fmla="*/ 1367647 h 1526213"/>
              <a:gd name="connsiteX68" fmla="*/ 2257112 w 4742389"/>
              <a:gd name="connsiteY68" fmla="*/ 1364260 h 1526213"/>
              <a:gd name="connsiteX69" fmla="*/ 2389230 w 4742389"/>
              <a:gd name="connsiteY69" fmla="*/ 1361570 h 1526213"/>
              <a:gd name="connsiteX70" fmla="*/ 2344103 w 4742389"/>
              <a:gd name="connsiteY70" fmla="*/ 1373952 h 1526213"/>
              <a:gd name="connsiteX71" fmla="*/ 2359083 w 4742389"/>
              <a:gd name="connsiteY71" fmla="*/ 1377112 h 1526213"/>
              <a:gd name="connsiteX72" fmla="*/ 2365026 w 4742389"/>
              <a:gd name="connsiteY72" fmla="*/ 1378366 h 1526213"/>
              <a:gd name="connsiteX73" fmla="*/ 2378378 w 4742389"/>
              <a:gd name="connsiteY73" fmla="*/ 1381042 h 1526213"/>
              <a:gd name="connsiteX74" fmla="*/ 2424260 w 4742389"/>
              <a:gd name="connsiteY74" fmla="*/ 1366121 h 1526213"/>
              <a:gd name="connsiteX75" fmla="*/ 2407185 w 4742389"/>
              <a:gd name="connsiteY75" fmla="*/ 1363417 h 1526213"/>
              <a:gd name="connsiteX76" fmla="*/ 2341950 w 4742389"/>
              <a:gd name="connsiteY76" fmla="*/ 1356705 h 1526213"/>
              <a:gd name="connsiteX77" fmla="*/ 2304394 w 4742389"/>
              <a:gd name="connsiteY77" fmla="*/ 1366040 h 1526213"/>
              <a:gd name="connsiteX78" fmla="*/ 2304969 w 4742389"/>
              <a:gd name="connsiteY78" fmla="*/ 1366141 h 1526213"/>
              <a:gd name="connsiteX79" fmla="*/ 2317481 w 4742389"/>
              <a:gd name="connsiteY79" fmla="*/ 1368335 h 1526213"/>
              <a:gd name="connsiteX80" fmla="*/ 2332771 w 4742389"/>
              <a:gd name="connsiteY80" fmla="*/ 1371561 h 1526213"/>
              <a:gd name="connsiteX81" fmla="*/ 2374483 w 4742389"/>
              <a:gd name="connsiteY81" fmla="*/ 1360052 h 1526213"/>
              <a:gd name="connsiteX82" fmla="*/ 2114465 w 4742389"/>
              <a:gd name="connsiteY82" fmla="*/ 1355554 h 1526213"/>
              <a:gd name="connsiteX83" fmla="*/ 2012958 w 4742389"/>
              <a:gd name="connsiteY83" fmla="*/ 1370382 h 1526213"/>
              <a:gd name="connsiteX84" fmla="*/ 1652914 w 4742389"/>
              <a:gd name="connsiteY84" fmla="*/ 1415902 h 1526213"/>
              <a:gd name="connsiteX85" fmla="*/ 1740389 w 4742389"/>
              <a:gd name="connsiteY85" fmla="*/ 1425831 h 1526213"/>
              <a:gd name="connsiteX86" fmla="*/ 2022237 w 4742389"/>
              <a:gd name="connsiteY86" fmla="*/ 1383190 h 1526213"/>
              <a:gd name="connsiteX87" fmla="*/ 2141381 w 4742389"/>
              <a:gd name="connsiteY87" fmla="*/ 1361201 h 1526213"/>
              <a:gd name="connsiteX88" fmla="*/ 2124654 w 4742389"/>
              <a:gd name="connsiteY88" fmla="*/ 1357850 h 1526213"/>
              <a:gd name="connsiteX89" fmla="*/ 2205859 w 4742389"/>
              <a:gd name="connsiteY89" fmla="*/ 1354405 h 1526213"/>
              <a:gd name="connsiteX90" fmla="*/ 2167711 w 4742389"/>
              <a:gd name="connsiteY90" fmla="*/ 1361462 h 1526213"/>
              <a:gd name="connsiteX91" fmla="*/ 2174705 w 4742389"/>
              <a:gd name="connsiteY91" fmla="*/ 1362863 h 1526213"/>
              <a:gd name="connsiteX92" fmla="*/ 2195978 w 4742389"/>
              <a:gd name="connsiteY92" fmla="*/ 1368190 h 1526213"/>
              <a:gd name="connsiteX93" fmla="*/ 2235125 w 4742389"/>
              <a:gd name="connsiteY93" fmla="*/ 1359853 h 1526213"/>
              <a:gd name="connsiteX94" fmla="*/ 2227397 w 4742389"/>
              <a:gd name="connsiteY94" fmla="*/ 1358304 h 1526213"/>
              <a:gd name="connsiteX95" fmla="*/ 2214885 w 4742389"/>
              <a:gd name="connsiteY95" fmla="*/ 1355796 h 1526213"/>
              <a:gd name="connsiteX96" fmla="*/ 2295983 w 4742389"/>
              <a:gd name="connsiteY96" fmla="*/ 1351975 h 1526213"/>
              <a:gd name="connsiteX97" fmla="*/ 2263606 w 4742389"/>
              <a:gd name="connsiteY97" fmla="*/ 1358887 h 1526213"/>
              <a:gd name="connsiteX98" fmla="*/ 2290440 w 4742389"/>
              <a:gd name="connsiteY98" fmla="*/ 1363593 h 1526213"/>
              <a:gd name="connsiteX99" fmla="*/ 2325296 w 4742389"/>
              <a:gd name="connsiteY99" fmla="*/ 1354991 h 1526213"/>
              <a:gd name="connsiteX100" fmla="*/ 2495411 w 4742389"/>
              <a:gd name="connsiteY100" fmla="*/ 1348764 h 1526213"/>
              <a:gd name="connsiteX101" fmla="*/ 2495384 w 4742389"/>
              <a:gd name="connsiteY101" fmla="*/ 1348773 h 1526213"/>
              <a:gd name="connsiteX102" fmla="*/ 2490237 w 4742389"/>
              <a:gd name="connsiteY102" fmla="*/ 1350491 h 1526213"/>
              <a:gd name="connsiteX103" fmla="*/ 2447859 w 4742389"/>
              <a:gd name="connsiteY103" fmla="*/ 1364175 h 1526213"/>
              <a:gd name="connsiteX104" fmla="*/ 2480486 w 4742389"/>
              <a:gd name="connsiteY104" fmla="*/ 1369112 h 1526213"/>
              <a:gd name="connsiteX105" fmla="*/ 2512196 w 4742389"/>
              <a:gd name="connsiteY105" fmla="*/ 1358207 h 1526213"/>
              <a:gd name="connsiteX106" fmla="*/ 2528899 w 4742389"/>
              <a:gd name="connsiteY106" fmla="*/ 1351771 h 1526213"/>
              <a:gd name="connsiteX107" fmla="*/ 2165222 w 4742389"/>
              <a:gd name="connsiteY107" fmla="*/ 1348139 h 1526213"/>
              <a:gd name="connsiteX108" fmla="*/ 2128200 w 4742389"/>
              <a:gd name="connsiteY108" fmla="*/ 1353548 h 1526213"/>
              <a:gd name="connsiteX109" fmla="*/ 2154407 w 4742389"/>
              <a:gd name="connsiteY109" fmla="*/ 1358797 h 1526213"/>
              <a:gd name="connsiteX110" fmla="*/ 2190793 w 4742389"/>
              <a:gd name="connsiteY110" fmla="*/ 1352082 h 1526213"/>
              <a:gd name="connsiteX111" fmla="*/ 2076862 w 4742389"/>
              <a:gd name="connsiteY111" fmla="*/ 1347080 h 1526213"/>
              <a:gd name="connsiteX112" fmla="*/ 1608761 w 4742389"/>
              <a:gd name="connsiteY112" fmla="*/ 1395903 h 1526213"/>
              <a:gd name="connsiteX113" fmla="*/ 1516343 w 4742389"/>
              <a:gd name="connsiteY113" fmla="*/ 1404140 h 1526213"/>
              <a:gd name="connsiteX114" fmla="*/ 1553015 w 4742389"/>
              <a:gd name="connsiteY114" fmla="*/ 1407817 h 1526213"/>
              <a:gd name="connsiteX115" fmla="*/ 1559271 w 4742389"/>
              <a:gd name="connsiteY115" fmla="*/ 1408444 h 1526213"/>
              <a:gd name="connsiteX116" fmla="*/ 1609318 w 4742389"/>
              <a:gd name="connsiteY116" fmla="*/ 1410953 h 1526213"/>
              <a:gd name="connsiteX117" fmla="*/ 1631961 w 4742389"/>
              <a:gd name="connsiteY117" fmla="*/ 1413523 h 1526213"/>
              <a:gd name="connsiteX118" fmla="*/ 2012019 w 4742389"/>
              <a:gd name="connsiteY118" fmla="*/ 1365058 h 1526213"/>
              <a:gd name="connsiteX119" fmla="*/ 2098552 w 4742389"/>
              <a:gd name="connsiteY119" fmla="*/ 1351968 h 1526213"/>
              <a:gd name="connsiteX120" fmla="*/ 2246510 w 4742389"/>
              <a:gd name="connsiteY120" fmla="*/ 1346884 h 1526213"/>
              <a:gd name="connsiteX121" fmla="*/ 2221525 w 4742389"/>
              <a:gd name="connsiteY121" fmla="*/ 1351506 h 1526213"/>
              <a:gd name="connsiteX122" fmla="*/ 2250476 w 4742389"/>
              <a:gd name="connsiteY122" fmla="*/ 1356584 h 1526213"/>
              <a:gd name="connsiteX123" fmla="*/ 2279891 w 4742389"/>
              <a:gd name="connsiteY123" fmla="*/ 1350319 h 1526213"/>
              <a:gd name="connsiteX124" fmla="*/ 2450575 w 4742389"/>
              <a:gd name="connsiteY124" fmla="*/ 1344737 h 1526213"/>
              <a:gd name="connsiteX125" fmla="*/ 2403537 w 4742389"/>
              <a:gd name="connsiteY125" fmla="*/ 1357644 h 1526213"/>
              <a:gd name="connsiteX126" fmla="*/ 2409688 w 4742389"/>
              <a:gd name="connsiteY126" fmla="*/ 1358401 h 1526213"/>
              <a:gd name="connsiteX127" fmla="*/ 2435834 w 4742389"/>
              <a:gd name="connsiteY127" fmla="*/ 1362356 h 1526213"/>
              <a:gd name="connsiteX128" fmla="*/ 2481478 w 4742389"/>
              <a:gd name="connsiteY128" fmla="*/ 1347512 h 1526213"/>
              <a:gd name="connsiteX129" fmla="*/ 2203856 w 4742389"/>
              <a:gd name="connsiteY129" fmla="*/ 1342495 h 1526213"/>
              <a:gd name="connsiteX130" fmla="*/ 2182766 w 4742389"/>
              <a:gd name="connsiteY130" fmla="*/ 1345576 h 1526213"/>
              <a:gd name="connsiteX131" fmla="*/ 2204876 w 4742389"/>
              <a:gd name="connsiteY131" fmla="*/ 1348900 h 1526213"/>
              <a:gd name="connsiteX132" fmla="*/ 2206615 w 4742389"/>
              <a:gd name="connsiteY132" fmla="*/ 1349161 h 1526213"/>
              <a:gd name="connsiteX133" fmla="*/ 2228818 w 4742389"/>
              <a:gd name="connsiteY133" fmla="*/ 1345064 h 1526213"/>
              <a:gd name="connsiteX134" fmla="*/ 2125471 w 4742389"/>
              <a:gd name="connsiteY134" fmla="*/ 1342010 h 1526213"/>
              <a:gd name="connsiteX135" fmla="*/ 2092630 w 4742389"/>
              <a:gd name="connsiteY135" fmla="*/ 1345435 h 1526213"/>
              <a:gd name="connsiteX136" fmla="*/ 2112055 w 4742389"/>
              <a:gd name="connsiteY136" fmla="*/ 1349925 h 1526213"/>
              <a:gd name="connsiteX137" fmla="*/ 2144739 w 4742389"/>
              <a:gd name="connsiteY137" fmla="*/ 1344981 h 1526213"/>
              <a:gd name="connsiteX138" fmla="*/ 2129493 w 4742389"/>
              <a:gd name="connsiteY138" fmla="*/ 1342630 h 1526213"/>
              <a:gd name="connsiteX139" fmla="*/ 2406147 w 4742389"/>
              <a:gd name="connsiteY139" fmla="*/ 1340747 h 1526213"/>
              <a:gd name="connsiteX140" fmla="*/ 2359815 w 4742389"/>
              <a:gd name="connsiteY140" fmla="*/ 1352264 h 1526213"/>
              <a:gd name="connsiteX141" fmla="*/ 2389481 w 4742389"/>
              <a:gd name="connsiteY141" fmla="*/ 1355914 h 1526213"/>
              <a:gd name="connsiteX142" fmla="*/ 2435045 w 4742389"/>
              <a:gd name="connsiteY142" fmla="*/ 1343343 h 1526213"/>
              <a:gd name="connsiteX143" fmla="*/ 2039442 w 4742389"/>
              <a:gd name="connsiteY143" fmla="*/ 1338647 h 1526213"/>
              <a:gd name="connsiteX144" fmla="*/ 2002016 w 4742389"/>
              <a:gd name="connsiteY144" fmla="*/ 1341063 h 1526213"/>
              <a:gd name="connsiteX145" fmla="*/ 1604112 w 4742389"/>
              <a:gd name="connsiteY145" fmla="*/ 1370511 h 1526213"/>
              <a:gd name="connsiteX146" fmla="*/ 1284898 w 4742389"/>
              <a:gd name="connsiteY146" fmla="*/ 1393067 h 1526213"/>
              <a:gd name="connsiteX147" fmla="*/ 1307786 w 4742389"/>
              <a:gd name="connsiteY147" fmla="*/ 1393704 h 1526213"/>
              <a:gd name="connsiteX148" fmla="*/ 1409130 w 4742389"/>
              <a:gd name="connsiteY148" fmla="*/ 1398409 h 1526213"/>
              <a:gd name="connsiteX149" fmla="*/ 1486203 w 4742389"/>
              <a:gd name="connsiteY149" fmla="*/ 1402273 h 1526213"/>
              <a:gd name="connsiteX150" fmla="*/ 1608761 w 4742389"/>
              <a:gd name="connsiteY150" fmla="*/ 1390888 h 1526213"/>
              <a:gd name="connsiteX151" fmla="*/ 2057350 w 4742389"/>
              <a:gd name="connsiteY151" fmla="*/ 1342682 h 1526213"/>
              <a:gd name="connsiteX152" fmla="*/ 2358501 w 4742389"/>
              <a:gd name="connsiteY152" fmla="*/ 1338629 h 1526213"/>
              <a:gd name="connsiteX153" fmla="*/ 2318464 w 4742389"/>
              <a:gd name="connsiteY153" fmla="*/ 1347176 h 1526213"/>
              <a:gd name="connsiteX154" fmla="*/ 2344156 w 4742389"/>
              <a:gd name="connsiteY154" fmla="*/ 1350337 h 1526213"/>
              <a:gd name="connsiteX155" fmla="*/ 2386901 w 4742389"/>
              <a:gd name="connsiteY155" fmla="*/ 1339789 h 1526213"/>
              <a:gd name="connsiteX156" fmla="*/ 2162054 w 4742389"/>
              <a:gd name="connsiteY156" fmla="*/ 1338194 h 1526213"/>
              <a:gd name="connsiteX157" fmla="*/ 2145290 w 4742389"/>
              <a:gd name="connsiteY157" fmla="*/ 1339943 h 1526213"/>
              <a:gd name="connsiteX158" fmla="*/ 2161718 w 4742389"/>
              <a:gd name="connsiteY158" fmla="*/ 1342412 h 1526213"/>
              <a:gd name="connsiteX159" fmla="*/ 2178448 w 4742389"/>
              <a:gd name="connsiteY159" fmla="*/ 1339881 h 1526213"/>
              <a:gd name="connsiteX160" fmla="*/ 2303316 w 4742389"/>
              <a:gd name="connsiteY160" fmla="*/ 1336375 h 1526213"/>
              <a:gd name="connsiteX161" fmla="*/ 2274305 w 4742389"/>
              <a:gd name="connsiteY161" fmla="*/ 1341742 h 1526213"/>
              <a:gd name="connsiteX162" fmla="*/ 2303371 w 4742389"/>
              <a:gd name="connsiteY162" fmla="*/ 1345319 h 1526213"/>
              <a:gd name="connsiteX163" fmla="*/ 2338599 w 4742389"/>
              <a:gd name="connsiteY163" fmla="*/ 1337816 h 1526213"/>
              <a:gd name="connsiteX164" fmla="*/ 2084118 w 4742389"/>
              <a:gd name="connsiteY164" fmla="*/ 1335762 h 1526213"/>
              <a:gd name="connsiteX165" fmla="*/ 2058060 w 4742389"/>
              <a:gd name="connsiteY165" fmla="*/ 1337445 h 1526213"/>
              <a:gd name="connsiteX166" fmla="*/ 2073303 w 4742389"/>
              <a:gd name="connsiteY166" fmla="*/ 1340968 h 1526213"/>
              <a:gd name="connsiteX167" fmla="*/ 2099804 w 4742389"/>
              <a:gd name="connsiteY167" fmla="*/ 1338120 h 1526213"/>
              <a:gd name="connsiteX168" fmla="*/ 2258325 w 4742389"/>
              <a:gd name="connsiteY168" fmla="*/ 1334538 h 1526213"/>
              <a:gd name="connsiteX169" fmla="*/ 2238863 w 4742389"/>
              <a:gd name="connsiteY169" fmla="*/ 1337381 h 1526213"/>
              <a:gd name="connsiteX170" fmla="*/ 2257812 w 4742389"/>
              <a:gd name="connsiteY170" fmla="*/ 1339713 h 1526213"/>
              <a:gd name="connsiteX171" fmla="*/ 2280863 w 4742389"/>
              <a:gd name="connsiteY171" fmla="*/ 1335459 h 1526213"/>
              <a:gd name="connsiteX172" fmla="*/ 2117484 w 4742389"/>
              <a:gd name="connsiteY172" fmla="*/ 1333608 h 1526213"/>
              <a:gd name="connsiteX173" fmla="*/ 2108922 w 4742389"/>
              <a:gd name="connsiteY173" fmla="*/ 1334161 h 1526213"/>
              <a:gd name="connsiteX174" fmla="*/ 2117294 w 4742389"/>
              <a:gd name="connsiteY174" fmla="*/ 1335734 h 1526213"/>
              <a:gd name="connsiteX175" fmla="*/ 2119259 w 4742389"/>
              <a:gd name="connsiteY175" fmla="*/ 1336030 h 1526213"/>
              <a:gd name="connsiteX176" fmla="*/ 2129903 w 4742389"/>
              <a:gd name="connsiteY176" fmla="*/ 1334886 h 1526213"/>
              <a:gd name="connsiteX177" fmla="*/ 2214330 w 4742389"/>
              <a:gd name="connsiteY177" fmla="*/ 1332742 h 1526213"/>
              <a:gd name="connsiteX178" fmla="*/ 2206623 w 4742389"/>
              <a:gd name="connsiteY178" fmla="*/ 1333546 h 1526213"/>
              <a:gd name="connsiteX179" fmla="*/ 2210301 w 4742389"/>
              <a:gd name="connsiteY179" fmla="*/ 1333867 h 1526213"/>
              <a:gd name="connsiteX180" fmla="*/ 2214659 w 4742389"/>
              <a:gd name="connsiteY180" fmla="*/ 1334403 h 1526213"/>
              <a:gd name="connsiteX181" fmla="*/ 2223238 w 4742389"/>
              <a:gd name="connsiteY181" fmla="*/ 1333105 h 1526213"/>
              <a:gd name="connsiteX182" fmla="*/ 2043194 w 4742389"/>
              <a:gd name="connsiteY182" fmla="*/ 1329610 h 1526213"/>
              <a:gd name="connsiteX183" fmla="*/ 2024364 w 4742389"/>
              <a:gd name="connsiteY183" fmla="*/ 1329818 h 1526213"/>
              <a:gd name="connsiteX184" fmla="*/ 2027055 w 4742389"/>
              <a:gd name="connsiteY184" fmla="*/ 1330278 h 1526213"/>
              <a:gd name="connsiteX185" fmla="*/ 2041108 w 4742389"/>
              <a:gd name="connsiteY185" fmla="*/ 1333527 h 1526213"/>
              <a:gd name="connsiteX186" fmla="*/ 2060792 w 4742389"/>
              <a:gd name="connsiteY186" fmla="*/ 1332256 h 1526213"/>
              <a:gd name="connsiteX187" fmla="*/ 2556751 w 4742389"/>
              <a:gd name="connsiteY187" fmla="*/ 1328281 h 1526213"/>
              <a:gd name="connsiteX188" fmla="*/ 2531411 w 4742389"/>
              <a:gd name="connsiteY188" fmla="*/ 1336743 h 1526213"/>
              <a:gd name="connsiteX189" fmla="*/ 2511183 w 4742389"/>
              <a:gd name="connsiteY189" fmla="*/ 1343497 h 1526213"/>
              <a:gd name="connsiteX190" fmla="*/ 2544027 w 4742389"/>
              <a:gd name="connsiteY190" fmla="*/ 1345942 h 1526213"/>
              <a:gd name="connsiteX191" fmla="*/ 2568621 w 4742389"/>
              <a:gd name="connsiteY191" fmla="*/ 1336466 h 1526213"/>
              <a:gd name="connsiteX192" fmla="*/ 2588499 w 4742389"/>
              <a:gd name="connsiteY192" fmla="*/ 1328806 h 1526213"/>
              <a:gd name="connsiteX193" fmla="*/ 2508372 w 4742389"/>
              <a:gd name="connsiteY193" fmla="*/ 1327480 h 1526213"/>
              <a:gd name="connsiteX194" fmla="*/ 2508269 w 4742389"/>
              <a:gd name="connsiteY194" fmla="*/ 1327512 h 1526213"/>
              <a:gd name="connsiteX195" fmla="*/ 2467095 w 4742389"/>
              <a:gd name="connsiteY195" fmla="*/ 1340204 h 1526213"/>
              <a:gd name="connsiteX196" fmla="*/ 2467064 w 4742389"/>
              <a:gd name="connsiteY196" fmla="*/ 1340213 h 1526213"/>
              <a:gd name="connsiteX197" fmla="*/ 2496859 w 4742389"/>
              <a:gd name="connsiteY197" fmla="*/ 1342431 h 1526213"/>
              <a:gd name="connsiteX198" fmla="*/ 2540061 w 4742389"/>
              <a:gd name="connsiteY198" fmla="*/ 1328005 h 1526213"/>
              <a:gd name="connsiteX199" fmla="*/ 2460291 w 4742389"/>
              <a:gd name="connsiteY199" fmla="*/ 1326684 h 1526213"/>
              <a:gd name="connsiteX200" fmla="*/ 2447701 w 4742389"/>
              <a:gd name="connsiteY200" fmla="*/ 1330418 h 1526213"/>
              <a:gd name="connsiteX201" fmla="*/ 2421841 w 4742389"/>
              <a:gd name="connsiteY201" fmla="*/ 1336846 h 1526213"/>
              <a:gd name="connsiteX202" fmla="*/ 2450782 w 4742389"/>
              <a:gd name="connsiteY202" fmla="*/ 1339001 h 1526213"/>
              <a:gd name="connsiteX203" fmla="*/ 2464592 w 4742389"/>
              <a:gd name="connsiteY203" fmla="*/ 1335190 h 1526213"/>
              <a:gd name="connsiteX204" fmla="*/ 2490560 w 4742389"/>
              <a:gd name="connsiteY204" fmla="*/ 1327185 h 1526213"/>
              <a:gd name="connsiteX205" fmla="*/ 2329673 w 4742389"/>
              <a:gd name="connsiteY205" fmla="*/ 1326450 h 1526213"/>
              <a:gd name="connsiteX206" fmla="*/ 2312386 w 4742389"/>
              <a:gd name="connsiteY206" fmla="*/ 1326641 h 1526213"/>
              <a:gd name="connsiteX207" fmla="*/ 2288043 w 4742389"/>
              <a:gd name="connsiteY207" fmla="*/ 1330197 h 1526213"/>
              <a:gd name="connsiteX208" fmla="*/ 2305151 w 4742389"/>
              <a:gd name="connsiteY208" fmla="*/ 1330976 h 1526213"/>
              <a:gd name="connsiteX209" fmla="*/ 2417751 w 4742389"/>
              <a:gd name="connsiteY209" fmla="*/ 1325980 h 1526213"/>
              <a:gd name="connsiteX210" fmla="*/ 2378665 w 4742389"/>
              <a:gd name="connsiteY210" fmla="*/ 1334324 h 1526213"/>
              <a:gd name="connsiteX211" fmla="*/ 2402616 w 4742389"/>
              <a:gd name="connsiteY211" fmla="*/ 1335415 h 1526213"/>
              <a:gd name="connsiteX212" fmla="*/ 2404158 w 4742389"/>
              <a:gd name="connsiteY212" fmla="*/ 1335530 h 1526213"/>
              <a:gd name="connsiteX213" fmla="*/ 2441278 w 4742389"/>
              <a:gd name="connsiteY213" fmla="*/ 1326370 h 1526213"/>
              <a:gd name="connsiteX214" fmla="*/ 2395372 w 4742389"/>
              <a:gd name="connsiteY214" fmla="*/ 1325725 h 1526213"/>
              <a:gd name="connsiteX215" fmla="*/ 2358699 w 4742389"/>
              <a:gd name="connsiteY215" fmla="*/ 1326130 h 1526213"/>
              <a:gd name="connsiteX216" fmla="*/ 2327099 w 4742389"/>
              <a:gd name="connsiteY216" fmla="*/ 1331976 h 1526213"/>
              <a:gd name="connsiteX217" fmla="*/ 2359165 w 4742389"/>
              <a:gd name="connsiteY217" fmla="*/ 1333436 h 1526213"/>
              <a:gd name="connsiteX218" fmla="*/ 1990882 w 4742389"/>
              <a:gd name="connsiteY218" fmla="*/ 1324092 h 1526213"/>
              <a:gd name="connsiteX219" fmla="*/ 1995991 w 4742389"/>
              <a:gd name="connsiteY219" fmla="*/ 1324966 h 1526213"/>
              <a:gd name="connsiteX220" fmla="*/ 2001654 w 4742389"/>
              <a:gd name="connsiteY220" fmla="*/ 1324738 h 1526213"/>
              <a:gd name="connsiteX221" fmla="*/ 2007341 w 4742389"/>
              <a:gd name="connsiteY221" fmla="*/ 1324644 h 1526213"/>
              <a:gd name="connsiteX222" fmla="*/ 2002542 w 4742389"/>
              <a:gd name="connsiteY222" fmla="*/ 1324129 h 1526213"/>
              <a:gd name="connsiteX223" fmla="*/ 2384183 w 4742389"/>
              <a:gd name="connsiteY223" fmla="*/ 1316390 h 1526213"/>
              <a:gd name="connsiteX224" fmla="*/ 2381275 w 4742389"/>
              <a:gd name="connsiteY224" fmla="*/ 1316577 h 1526213"/>
              <a:gd name="connsiteX225" fmla="*/ 2366770 w 4742389"/>
              <a:gd name="connsiteY225" fmla="*/ 1318696 h 1526213"/>
              <a:gd name="connsiteX226" fmla="*/ 2372170 w 4742389"/>
              <a:gd name="connsiteY226" fmla="*/ 1318607 h 1526213"/>
              <a:gd name="connsiteX227" fmla="*/ 2451213 w 4742389"/>
              <a:gd name="connsiteY227" fmla="*/ 1313030 h 1526213"/>
              <a:gd name="connsiteX228" fmla="*/ 2421664 w 4742389"/>
              <a:gd name="connsiteY228" fmla="*/ 1314380 h 1526213"/>
              <a:gd name="connsiteX229" fmla="*/ 2417617 w 4742389"/>
              <a:gd name="connsiteY229" fmla="*/ 1315230 h 1526213"/>
              <a:gd name="connsiteX230" fmla="*/ 2401604 w 4742389"/>
              <a:gd name="connsiteY230" fmla="*/ 1318193 h 1526213"/>
              <a:gd name="connsiteX231" fmla="*/ 2428366 w 4742389"/>
              <a:gd name="connsiteY231" fmla="*/ 1318699 h 1526213"/>
              <a:gd name="connsiteX232" fmla="*/ 2429812 w 4742389"/>
              <a:gd name="connsiteY232" fmla="*/ 1318391 h 1526213"/>
              <a:gd name="connsiteX233" fmla="*/ 2492367 w 4742389"/>
              <a:gd name="connsiteY233" fmla="*/ 1311149 h 1526213"/>
              <a:gd name="connsiteX234" fmla="*/ 2475699 w 4742389"/>
              <a:gd name="connsiteY234" fmla="*/ 1311911 h 1526213"/>
              <a:gd name="connsiteX235" fmla="*/ 2447182 w 4742389"/>
              <a:gd name="connsiteY235" fmla="*/ 1319055 h 1526213"/>
              <a:gd name="connsiteX236" fmla="*/ 2465084 w 4742389"/>
              <a:gd name="connsiteY236" fmla="*/ 1319393 h 1526213"/>
              <a:gd name="connsiteX237" fmla="*/ 2551323 w 4742389"/>
              <a:gd name="connsiteY237" fmla="*/ 1308454 h 1526213"/>
              <a:gd name="connsiteX238" fmla="*/ 2516377 w 4742389"/>
              <a:gd name="connsiteY238" fmla="*/ 1310052 h 1526213"/>
              <a:gd name="connsiteX239" fmla="*/ 2483691 w 4742389"/>
              <a:gd name="connsiteY239" fmla="*/ 1319745 h 1526213"/>
              <a:gd name="connsiteX240" fmla="*/ 2512904 w 4742389"/>
              <a:gd name="connsiteY240" fmla="*/ 1320298 h 1526213"/>
              <a:gd name="connsiteX241" fmla="*/ 2521016 w 4742389"/>
              <a:gd name="connsiteY241" fmla="*/ 1317797 h 1526213"/>
              <a:gd name="connsiteX242" fmla="*/ 2549989 w 4742389"/>
              <a:gd name="connsiteY242" fmla="*/ 1308865 h 1526213"/>
              <a:gd name="connsiteX243" fmla="*/ 2604968 w 4742389"/>
              <a:gd name="connsiteY243" fmla="*/ 1306003 h 1526213"/>
              <a:gd name="connsiteX244" fmla="*/ 2572584 w 4742389"/>
              <a:gd name="connsiteY244" fmla="*/ 1307483 h 1526213"/>
              <a:gd name="connsiteX245" fmla="*/ 2564691 w 4742389"/>
              <a:gd name="connsiteY245" fmla="*/ 1310119 h 1526213"/>
              <a:gd name="connsiteX246" fmla="*/ 2530587 w 4742389"/>
              <a:gd name="connsiteY246" fmla="*/ 1320632 h 1526213"/>
              <a:gd name="connsiteX247" fmla="*/ 2560448 w 4742389"/>
              <a:gd name="connsiteY247" fmla="*/ 1321197 h 1526213"/>
              <a:gd name="connsiteX248" fmla="*/ 2573132 w 4742389"/>
              <a:gd name="connsiteY248" fmla="*/ 1316961 h 1526213"/>
              <a:gd name="connsiteX249" fmla="*/ 2585331 w 4742389"/>
              <a:gd name="connsiteY249" fmla="*/ 1312888 h 1526213"/>
              <a:gd name="connsiteX250" fmla="*/ 2653426 w 4742389"/>
              <a:gd name="connsiteY250" fmla="*/ 1303788 h 1526213"/>
              <a:gd name="connsiteX251" fmla="*/ 2624288 w 4742389"/>
              <a:gd name="connsiteY251" fmla="*/ 1305120 h 1526213"/>
              <a:gd name="connsiteX252" fmla="*/ 2587833 w 4742389"/>
              <a:gd name="connsiteY252" fmla="*/ 1317902 h 1526213"/>
              <a:gd name="connsiteX253" fmla="*/ 2577026 w 4742389"/>
              <a:gd name="connsiteY253" fmla="*/ 1321510 h 1526213"/>
              <a:gd name="connsiteX254" fmla="*/ 2606011 w 4742389"/>
              <a:gd name="connsiteY254" fmla="*/ 1322059 h 1526213"/>
              <a:gd name="connsiteX255" fmla="*/ 2609795 w 4742389"/>
              <a:gd name="connsiteY255" fmla="*/ 1320600 h 1526213"/>
              <a:gd name="connsiteX256" fmla="*/ 2488093 w 4742389"/>
              <a:gd name="connsiteY256" fmla="*/ 1303682 h 1526213"/>
              <a:gd name="connsiteX257" fmla="*/ 2455475 w 4742389"/>
              <a:gd name="connsiteY257" fmla="*/ 1307276 h 1526213"/>
              <a:gd name="connsiteX258" fmla="*/ 2454047 w 4742389"/>
              <a:gd name="connsiteY258" fmla="*/ 1307576 h 1526213"/>
              <a:gd name="connsiteX259" fmla="*/ 2477878 w 4742389"/>
              <a:gd name="connsiteY259" fmla="*/ 1306350 h 1526213"/>
              <a:gd name="connsiteX260" fmla="*/ 2479861 w 4742389"/>
              <a:gd name="connsiteY260" fmla="*/ 1305853 h 1526213"/>
              <a:gd name="connsiteX261" fmla="*/ 2533705 w 4742389"/>
              <a:gd name="connsiteY261" fmla="*/ 1298657 h 1526213"/>
              <a:gd name="connsiteX262" fmla="*/ 2524604 w 4742389"/>
              <a:gd name="connsiteY262" fmla="*/ 1299659 h 1526213"/>
              <a:gd name="connsiteX263" fmla="*/ 2503073 w 4742389"/>
              <a:gd name="connsiteY263" fmla="*/ 1305053 h 1526213"/>
              <a:gd name="connsiteX264" fmla="*/ 2514481 w 4742389"/>
              <a:gd name="connsiteY264" fmla="*/ 1304466 h 1526213"/>
              <a:gd name="connsiteX265" fmla="*/ 2605028 w 4742389"/>
              <a:gd name="connsiteY265" fmla="*/ 1290798 h 1526213"/>
              <a:gd name="connsiteX266" fmla="*/ 2567269 w 4742389"/>
              <a:gd name="connsiteY266" fmla="*/ 1294959 h 1526213"/>
              <a:gd name="connsiteX267" fmla="*/ 2539563 w 4742389"/>
              <a:gd name="connsiteY267" fmla="*/ 1303175 h 1526213"/>
              <a:gd name="connsiteX268" fmla="*/ 2573141 w 4742389"/>
              <a:gd name="connsiteY268" fmla="*/ 1301447 h 1526213"/>
              <a:gd name="connsiteX269" fmla="*/ 2660687 w 4742389"/>
              <a:gd name="connsiteY269" fmla="*/ 1284666 h 1526213"/>
              <a:gd name="connsiteX270" fmla="*/ 2631170 w 4742389"/>
              <a:gd name="connsiteY270" fmla="*/ 1287918 h 1526213"/>
              <a:gd name="connsiteX271" fmla="*/ 2593847 w 4742389"/>
              <a:gd name="connsiteY271" fmla="*/ 1300382 h 1526213"/>
              <a:gd name="connsiteX272" fmla="*/ 2625671 w 4742389"/>
              <a:gd name="connsiteY272" fmla="*/ 1298744 h 1526213"/>
              <a:gd name="connsiteX273" fmla="*/ 2635381 w 4742389"/>
              <a:gd name="connsiteY273" fmla="*/ 1295340 h 1526213"/>
              <a:gd name="connsiteX274" fmla="*/ 2718032 w 4742389"/>
              <a:gd name="connsiteY274" fmla="*/ 1278348 h 1526213"/>
              <a:gd name="connsiteX275" fmla="*/ 2688577 w 4742389"/>
              <a:gd name="connsiteY275" fmla="*/ 1281593 h 1526213"/>
              <a:gd name="connsiteX276" fmla="*/ 2685430 w 4742389"/>
              <a:gd name="connsiteY276" fmla="*/ 1282805 h 1526213"/>
              <a:gd name="connsiteX277" fmla="*/ 2644928 w 4742389"/>
              <a:gd name="connsiteY277" fmla="*/ 1297753 h 1526213"/>
              <a:gd name="connsiteX278" fmla="*/ 2672812 w 4742389"/>
              <a:gd name="connsiteY278" fmla="*/ 1296318 h 1526213"/>
              <a:gd name="connsiteX279" fmla="*/ 2707393 w 4742389"/>
              <a:gd name="connsiteY279" fmla="*/ 1282993 h 1526213"/>
              <a:gd name="connsiteX280" fmla="*/ 2664685 w 4742389"/>
              <a:gd name="connsiteY280" fmla="*/ 1270749 h 1526213"/>
              <a:gd name="connsiteX281" fmla="*/ 2629561 w 4742389"/>
              <a:gd name="connsiteY281" fmla="*/ 1276485 h 1526213"/>
              <a:gd name="connsiteX282" fmla="*/ 2605034 w 4742389"/>
              <a:gd name="connsiteY282" fmla="*/ 1283759 h 1526213"/>
              <a:gd name="connsiteX283" fmla="*/ 2636153 w 4742389"/>
              <a:gd name="connsiteY283" fmla="*/ 1280404 h 1526213"/>
              <a:gd name="connsiteX284" fmla="*/ 2659785 w 4742389"/>
              <a:gd name="connsiteY284" fmla="*/ 1272512 h 1526213"/>
              <a:gd name="connsiteX285" fmla="*/ 2721202 w 4742389"/>
              <a:gd name="connsiteY285" fmla="*/ 1261521 h 1526213"/>
              <a:gd name="connsiteX286" fmla="*/ 2699701 w 4742389"/>
              <a:gd name="connsiteY286" fmla="*/ 1265032 h 1526213"/>
              <a:gd name="connsiteX287" fmla="*/ 2662287 w 4742389"/>
              <a:gd name="connsiteY287" fmla="*/ 1277526 h 1526213"/>
              <a:gd name="connsiteX288" fmla="*/ 2662020 w 4742389"/>
              <a:gd name="connsiteY288" fmla="*/ 1277615 h 1526213"/>
              <a:gd name="connsiteX289" fmla="*/ 2682683 w 4742389"/>
              <a:gd name="connsiteY289" fmla="*/ 1275388 h 1526213"/>
              <a:gd name="connsiteX290" fmla="*/ 2682927 w 4742389"/>
              <a:gd name="connsiteY290" fmla="*/ 1275285 h 1526213"/>
              <a:gd name="connsiteX291" fmla="*/ 2714384 w 4742389"/>
              <a:gd name="connsiteY291" fmla="*/ 1252876 h 1526213"/>
              <a:gd name="connsiteX292" fmla="*/ 2705116 w 4742389"/>
              <a:gd name="connsiteY292" fmla="*/ 1254824 h 1526213"/>
              <a:gd name="connsiteX293" fmla="*/ 2681292 w 4742389"/>
              <a:gd name="connsiteY293" fmla="*/ 1261251 h 1526213"/>
              <a:gd name="connsiteX294" fmla="*/ 2699013 w 4742389"/>
              <a:gd name="connsiteY294" fmla="*/ 1258404 h 1526213"/>
              <a:gd name="connsiteX295" fmla="*/ 2777684 w 4742389"/>
              <a:gd name="connsiteY295" fmla="*/ 1252298 h 1526213"/>
              <a:gd name="connsiteX296" fmla="*/ 2754993 w 4742389"/>
              <a:gd name="connsiteY296" fmla="*/ 1256003 h 1526213"/>
              <a:gd name="connsiteX297" fmla="*/ 2726604 w 4742389"/>
              <a:gd name="connsiteY297" fmla="*/ 1266942 h 1526213"/>
              <a:gd name="connsiteX298" fmla="*/ 2713229 w 4742389"/>
              <a:gd name="connsiteY298" fmla="*/ 1272095 h 1526213"/>
              <a:gd name="connsiteX299" fmla="*/ 2738617 w 4742389"/>
              <a:gd name="connsiteY299" fmla="*/ 1269358 h 1526213"/>
              <a:gd name="connsiteX300" fmla="*/ 2763818 w 4742389"/>
              <a:gd name="connsiteY300" fmla="*/ 1258353 h 1526213"/>
              <a:gd name="connsiteX301" fmla="*/ 2786235 w 4742389"/>
              <a:gd name="connsiteY301" fmla="*/ 1237780 h 1526213"/>
              <a:gd name="connsiteX302" fmla="*/ 2770055 w 4742389"/>
              <a:gd name="connsiteY302" fmla="*/ 1241179 h 1526213"/>
              <a:gd name="connsiteX303" fmla="*/ 2764899 w 4742389"/>
              <a:gd name="connsiteY303" fmla="*/ 1243082 h 1526213"/>
              <a:gd name="connsiteX304" fmla="*/ 2759884 w 4742389"/>
              <a:gd name="connsiteY304" fmla="*/ 1244933 h 1526213"/>
              <a:gd name="connsiteX305" fmla="*/ 2738576 w 4742389"/>
              <a:gd name="connsiteY305" fmla="*/ 1252049 h 1526213"/>
              <a:gd name="connsiteX306" fmla="*/ 2754778 w 4742389"/>
              <a:gd name="connsiteY306" fmla="*/ 1249447 h 1526213"/>
              <a:gd name="connsiteX307" fmla="*/ 2768325 w 4742389"/>
              <a:gd name="connsiteY307" fmla="*/ 1244575 h 1526213"/>
              <a:gd name="connsiteX308" fmla="*/ 2780524 w 4742389"/>
              <a:gd name="connsiteY308" fmla="*/ 1240188 h 1526213"/>
              <a:gd name="connsiteX309" fmla="*/ 2841726 w 4742389"/>
              <a:gd name="connsiteY309" fmla="*/ 1224878 h 1526213"/>
              <a:gd name="connsiteX310" fmla="*/ 2815804 w 4742389"/>
              <a:gd name="connsiteY310" fmla="*/ 1231377 h 1526213"/>
              <a:gd name="connsiteX311" fmla="*/ 2784148 w 4742389"/>
              <a:gd name="connsiteY311" fmla="*/ 1244729 h 1526213"/>
              <a:gd name="connsiteX312" fmla="*/ 2801257 w 4742389"/>
              <a:gd name="connsiteY312" fmla="*/ 1241981 h 1526213"/>
              <a:gd name="connsiteX313" fmla="*/ 2801350 w 4742389"/>
              <a:gd name="connsiteY313" fmla="*/ 1241963 h 1526213"/>
              <a:gd name="connsiteX314" fmla="*/ 2803467 w 4742389"/>
              <a:gd name="connsiteY314" fmla="*/ 1241039 h 1526213"/>
              <a:gd name="connsiteX315" fmla="*/ 2804992 w 4742389"/>
              <a:gd name="connsiteY315" fmla="*/ 1240373 h 1526213"/>
              <a:gd name="connsiteX316" fmla="*/ 2818081 w 4742389"/>
              <a:gd name="connsiteY316" fmla="*/ 1224347 h 1526213"/>
              <a:gd name="connsiteX317" fmla="*/ 2809074 w 4742389"/>
              <a:gd name="connsiteY317" fmla="*/ 1226777 h 1526213"/>
              <a:gd name="connsiteX318" fmla="*/ 2806401 w 4742389"/>
              <a:gd name="connsiteY318" fmla="*/ 1227763 h 1526213"/>
              <a:gd name="connsiteX319" fmla="*/ 2808931 w 4742389"/>
              <a:gd name="connsiteY319" fmla="*/ 1227227 h 1526213"/>
              <a:gd name="connsiteX320" fmla="*/ 2814340 w 4742389"/>
              <a:gd name="connsiteY320" fmla="*/ 1225925 h 1526213"/>
              <a:gd name="connsiteX321" fmla="*/ 2887025 w 4742389"/>
              <a:gd name="connsiteY321" fmla="*/ 1203951 h 1526213"/>
              <a:gd name="connsiteX322" fmla="*/ 2865952 w 4742389"/>
              <a:gd name="connsiteY322" fmla="*/ 1210224 h 1526213"/>
              <a:gd name="connsiteX323" fmla="*/ 2847860 w 4742389"/>
              <a:gd name="connsiteY323" fmla="*/ 1217855 h 1526213"/>
              <a:gd name="connsiteX324" fmla="*/ 2867883 w 4742389"/>
              <a:gd name="connsiteY324" fmla="*/ 1213035 h 1526213"/>
              <a:gd name="connsiteX325" fmla="*/ 2880030 w 4742389"/>
              <a:gd name="connsiteY325" fmla="*/ 1207271 h 1526213"/>
              <a:gd name="connsiteX326" fmla="*/ 2935978 w 4742389"/>
              <a:gd name="connsiteY326" fmla="*/ 1180577 h 1526213"/>
              <a:gd name="connsiteX327" fmla="*/ 2930627 w 4742389"/>
              <a:gd name="connsiteY327" fmla="*/ 1182438 h 1526213"/>
              <a:gd name="connsiteX328" fmla="*/ 2923762 w 4742389"/>
              <a:gd name="connsiteY328" fmla="*/ 1185400 h 1526213"/>
              <a:gd name="connsiteX329" fmla="*/ 2929226 w 4742389"/>
              <a:gd name="connsiteY329" fmla="*/ 1183808 h 1526213"/>
              <a:gd name="connsiteX330" fmla="*/ 4742389 w 4742389"/>
              <a:gd name="connsiteY330" fmla="*/ 0 h 1526213"/>
              <a:gd name="connsiteX331" fmla="*/ 4742389 w 4742389"/>
              <a:gd name="connsiteY331" fmla="*/ 9182 h 1526213"/>
              <a:gd name="connsiteX332" fmla="*/ 4733821 w 4742389"/>
              <a:gd name="connsiteY332" fmla="*/ 11262 h 1526213"/>
              <a:gd name="connsiteX333" fmla="*/ 4636847 w 4742389"/>
              <a:gd name="connsiteY333" fmla="*/ 46988 h 1526213"/>
              <a:gd name="connsiteX334" fmla="*/ 4273980 w 4742389"/>
              <a:gd name="connsiteY334" fmla="*/ 252571 h 1526213"/>
              <a:gd name="connsiteX335" fmla="*/ 3953656 w 4742389"/>
              <a:gd name="connsiteY335" fmla="*/ 523339 h 1526213"/>
              <a:gd name="connsiteX336" fmla="*/ 3876077 w 4742389"/>
              <a:gd name="connsiteY336" fmla="*/ 593538 h 1526213"/>
              <a:gd name="connsiteX337" fmla="*/ 3836037 w 4742389"/>
              <a:gd name="connsiteY337" fmla="*/ 626130 h 1526213"/>
              <a:gd name="connsiteX338" fmla="*/ 3795996 w 4742389"/>
              <a:gd name="connsiteY338" fmla="*/ 661230 h 1526213"/>
              <a:gd name="connsiteX339" fmla="*/ 3628326 w 4742389"/>
              <a:gd name="connsiteY339" fmla="*/ 789093 h 1526213"/>
              <a:gd name="connsiteX340" fmla="*/ 3455651 w 4742389"/>
              <a:gd name="connsiteY340" fmla="*/ 905673 h 1526213"/>
              <a:gd name="connsiteX341" fmla="*/ 3335376 w 4742389"/>
              <a:gd name="connsiteY341" fmla="*/ 978473 h 1526213"/>
              <a:gd name="connsiteX342" fmla="*/ 3432730 w 4742389"/>
              <a:gd name="connsiteY342" fmla="*/ 925262 h 1526213"/>
              <a:gd name="connsiteX343" fmla="*/ 3608841 w 4742389"/>
              <a:gd name="connsiteY343" fmla="*/ 816526 h 1526213"/>
              <a:gd name="connsiteX344" fmla="*/ 3776507 w 4742389"/>
              <a:gd name="connsiteY344" fmla="*/ 696196 h 1526213"/>
              <a:gd name="connsiteX345" fmla="*/ 3941670 w 4742389"/>
              <a:gd name="connsiteY345" fmla="*/ 568345 h 1526213"/>
              <a:gd name="connsiteX346" fmla="*/ 4104331 w 4742389"/>
              <a:gd name="connsiteY346" fmla="*/ 443001 h 1526213"/>
              <a:gd name="connsiteX347" fmla="*/ 4274499 w 4742389"/>
              <a:gd name="connsiteY347" fmla="*/ 325178 h 1526213"/>
              <a:gd name="connsiteX348" fmla="*/ 4652372 w 4742389"/>
              <a:gd name="connsiteY348" fmla="*/ 149697 h 1526213"/>
              <a:gd name="connsiteX349" fmla="*/ 4742389 w 4742389"/>
              <a:gd name="connsiteY349" fmla="*/ 128066 h 1526213"/>
              <a:gd name="connsiteX350" fmla="*/ 4742389 w 4742389"/>
              <a:gd name="connsiteY350" fmla="*/ 138430 h 1526213"/>
              <a:gd name="connsiteX351" fmla="*/ 4654875 w 4742389"/>
              <a:gd name="connsiteY351" fmla="*/ 159724 h 1526213"/>
              <a:gd name="connsiteX352" fmla="*/ 4279504 w 4742389"/>
              <a:gd name="connsiteY352" fmla="*/ 332699 h 1526213"/>
              <a:gd name="connsiteX353" fmla="*/ 4109336 w 4742389"/>
              <a:gd name="connsiteY353" fmla="*/ 448015 h 1526213"/>
              <a:gd name="connsiteX354" fmla="*/ 3946675 w 4742389"/>
              <a:gd name="connsiteY354" fmla="*/ 575866 h 1526213"/>
              <a:gd name="connsiteX355" fmla="*/ 3781512 w 4742389"/>
              <a:gd name="connsiteY355" fmla="*/ 703717 h 1526213"/>
              <a:gd name="connsiteX356" fmla="*/ 3611344 w 4742389"/>
              <a:gd name="connsiteY356" fmla="*/ 821540 h 1526213"/>
              <a:gd name="connsiteX357" fmla="*/ 3253491 w 4742389"/>
              <a:gd name="connsiteY357" fmla="*/ 1032117 h 1526213"/>
              <a:gd name="connsiteX358" fmla="*/ 3191695 w 4742389"/>
              <a:gd name="connsiteY358" fmla="*/ 1062445 h 1526213"/>
              <a:gd name="connsiteX359" fmla="*/ 3232851 w 4742389"/>
              <a:gd name="connsiteY359" fmla="*/ 1044362 h 1526213"/>
              <a:gd name="connsiteX360" fmla="*/ 3593207 w 4742389"/>
              <a:gd name="connsiteY360" fmla="*/ 853819 h 1526213"/>
              <a:gd name="connsiteX361" fmla="*/ 3765877 w 4742389"/>
              <a:gd name="connsiteY361" fmla="*/ 743505 h 1526213"/>
              <a:gd name="connsiteX362" fmla="*/ 3936045 w 4742389"/>
              <a:gd name="connsiteY362" fmla="*/ 628177 h 1526213"/>
              <a:gd name="connsiteX363" fmla="*/ 4283889 w 4742389"/>
              <a:gd name="connsiteY363" fmla="*/ 410056 h 1526213"/>
              <a:gd name="connsiteX364" fmla="*/ 4671771 w 4742389"/>
              <a:gd name="connsiteY364" fmla="*/ 272163 h 1526213"/>
              <a:gd name="connsiteX365" fmla="*/ 4742389 w 4742389"/>
              <a:gd name="connsiteY365" fmla="*/ 264326 h 1526213"/>
              <a:gd name="connsiteX366" fmla="*/ 4742389 w 4742389"/>
              <a:gd name="connsiteY366" fmla="*/ 273458 h 1526213"/>
              <a:gd name="connsiteX367" fmla="*/ 4671771 w 4742389"/>
              <a:gd name="connsiteY367" fmla="*/ 282192 h 1526213"/>
              <a:gd name="connsiteX368" fmla="*/ 4288893 w 4742389"/>
              <a:gd name="connsiteY368" fmla="*/ 417577 h 1526213"/>
              <a:gd name="connsiteX369" fmla="*/ 3941050 w 4742389"/>
              <a:gd name="connsiteY369" fmla="*/ 633191 h 1526213"/>
              <a:gd name="connsiteX370" fmla="*/ 3770882 w 4742389"/>
              <a:gd name="connsiteY370" fmla="*/ 748520 h 1526213"/>
              <a:gd name="connsiteX371" fmla="*/ 3598212 w 4742389"/>
              <a:gd name="connsiteY371" fmla="*/ 858834 h 1526213"/>
              <a:gd name="connsiteX372" fmla="*/ 3235353 w 4742389"/>
              <a:gd name="connsiteY372" fmla="*/ 1051883 h 1526213"/>
              <a:gd name="connsiteX373" fmla="*/ 3083811 w 4742389"/>
              <a:gd name="connsiteY373" fmla="*/ 1118465 h 1526213"/>
              <a:gd name="connsiteX374" fmla="*/ 3215960 w 4742389"/>
              <a:gd name="connsiteY374" fmla="*/ 1067077 h 1526213"/>
              <a:gd name="connsiteX375" fmla="*/ 3586326 w 4742389"/>
              <a:gd name="connsiteY375" fmla="*/ 896531 h 1526213"/>
              <a:gd name="connsiteX376" fmla="*/ 3761499 w 4742389"/>
              <a:gd name="connsiteY376" fmla="*/ 796211 h 1526213"/>
              <a:gd name="connsiteX377" fmla="*/ 3936672 w 4742389"/>
              <a:gd name="connsiteY377" fmla="*/ 693382 h 1526213"/>
              <a:gd name="connsiteX378" fmla="*/ 4299530 w 4742389"/>
              <a:gd name="connsiteY378" fmla="*/ 507789 h 1526213"/>
              <a:gd name="connsiteX379" fmla="*/ 4492220 w 4742389"/>
              <a:gd name="connsiteY379" fmla="*/ 442581 h 1526213"/>
              <a:gd name="connsiteX380" fmla="*/ 4692418 w 4742389"/>
              <a:gd name="connsiteY380" fmla="*/ 407468 h 1526213"/>
              <a:gd name="connsiteX381" fmla="*/ 4742389 w 4742389"/>
              <a:gd name="connsiteY381" fmla="*/ 407468 h 1526213"/>
              <a:gd name="connsiteX382" fmla="*/ 4742389 w 4742389"/>
              <a:gd name="connsiteY382" fmla="*/ 415145 h 1526213"/>
              <a:gd name="connsiteX383" fmla="*/ 4692418 w 4742389"/>
              <a:gd name="connsiteY383" fmla="*/ 414992 h 1526213"/>
              <a:gd name="connsiteX384" fmla="*/ 4494723 w 4742389"/>
              <a:gd name="connsiteY384" fmla="*/ 450105 h 1526213"/>
              <a:gd name="connsiteX385" fmla="*/ 4302033 w 4742389"/>
              <a:gd name="connsiteY385" fmla="*/ 515313 h 1526213"/>
              <a:gd name="connsiteX386" fmla="*/ 3941677 w 4742389"/>
              <a:gd name="connsiteY386" fmla="*/ 698398 h 1526213"/>
              <a:gd name="connsiteX387" fmla="*/ 3766504 w 4742389"/>
              <a:gd name="connsiteY387" fmla="*/ 803735 h 1526213"/>
              <a:gd name="connsiteX388" fmla="*/ 3588828 w 4742389"/>
              <a:gd name="connsiteY388" fmla="*/ 904056 h 1526213"/>
              <a:gd name="connsiteX389" fmla="*/ 3218463 w 4742389"/>
              <a:gd name="connsiteY389" fmla="*/ 1074601 h 1526213"/>
              <a:gd name="connsiteX390" fmla="*/ 3029409 w 4742389"/>
              <a:gd name="connsiteY390" fmla="*/ 1148078 h 1526213"/>
              <a:gd name="connsiteX391" fmla="*/ 2999014 w 4742389"/>
              <a:gd name="connsiteY391" fmla="*/ 1158650 h 1526213"/>
              <a:gd name="connsiteX392" fmla="*/ 2973916 w 4742389"/>
              <a:gd name="connsiteY392" fmla="*/ 1170786 h 1526213"/>
              <a:gd name="connsiteX393" fmla="*/ 3013812 w 4742389"/>
              <a:gd name="connsiteY393" fmla="*/ 1159160 h 1526213"/>
              <a:gd name="connsiteX394" fmla="*/ 3205559 w 4742389"/>
              <a:gd name="connsiteY394" fmla="*/ 1095217 h 1526213"/>
              <a:gd name="connsiteX395" fmla="*/ 3578417 w 4742389"/>
              <a:gd name="connsiteY395" fmla="*/ 947271 h 1526213"/>
              <a:gd name="connsiteX396" fmla="*/ 3941266 w 4742389"/>
              <a:gd name="connsiteY396" fmla="*/ 766727 h 1526213"/>
              <a:gd name="connsiteX397" fmla="*/ 4314125 w 4742389"/>
              <a:gd name="connsiteY397" fmla="*/ 613765 h 1526213"/>
              <a:gd name="connsiteX398" fmla="*/ 4511815 w 4742389"/>
              <a:gd name="connsiteY398" fmla="*/ 566122 h 1526213"/>
              <a:gd name="connsiteX399" fmla="*/ 4714510 w 4742389"/>
              <a:gd name="connsiteY399" fmla="*/ 553584 h 1526213"/>
              <a:gd name="connsiteX400" fmla="*/ 4742389 w 4742389"/>
              <a:gd name="connsiteY400" fmla="*/ 555330 h 1526213"/>
              <a:gd name="connsiteX401" fmla="*/ 4742389 w 4742389"/>
              <a:gd name="connsiteY401" fmla="*/ 563161 h 1526213"/>
              <a:gd name="connsiteX402" fmla="*/ 4712007 w 4742389"/>
              <a:gd name="connsiteY402" fmla="*/ 561106 h 1526213"/>
              <a:gd name="connsiteX403" fmla="*/ 4511815 w 4742389"/>
              <a:gd name="connsiteY403" fmla="*/ 573644 h 1526213"/>
              <a:gd name="connsiteX404" fmla="*/ 4316627 w 4742389"/>
              <a:gd name="connsiteY404" fmla="*/ 621288 h 1526213"/>
              <a:gd name="connsiteX405" fmla="*/ 3943769 w 4742389"/>
              <a:gd name="connsiteY405" fmla="*/ 774249 h 1526213"/>
              <a:gd name="connsiteX406" fmla="*/ 3583422 w 4742389"/>
              <a:gd name="connsiteY406" fmla="*/ 952286 h 1526213"/>
              <a:gd name="connsiteX407" fmla="*/ 3208061 w 4742389"/>
              <a:gd name="connsiteY407" fmla="*/ 1102740 h 1526213"/>
              <a:gd name="connsiteX408" fmla="*/ 3015376 w 4742389"/>
              <a:gd name="connsiteY408" fmla="*/ 1165743 h 1526213"/>
              <a:gd name="connsiteX409" fmla="*/ 2934640 w 4742389"/>
              <a:gd name="connsiteY409" fmla="*/ 1189777 h 1526213"/>
              <a:gd name="connsiteX410" fmla="*/ 2905035 w 4742389"/>
              <a:gd name="connsiteY410" fmla="*/ 1204092 h 1526213"/>
              <a:gd name="connsiteX411" fmla="*/ 3004236 w 4742389"/>
              <a:gd name="connsiteY411" fmla="*/ 1180211 h 1526213"/>
              <a:gd name="connsiteX412" fmla="*/ 3198368 w 4742389"/>
              <a:gd name="connsiteY412" fmla="*/ 1127323 h 1526213"/>
              <a:gd name="connsiteX413" fmla="*/ 3388551 w 4742389"/>
              <a:gd name="connsiteY413" fmla="*/ 1069698 h 1526213"/>
              <a:gd name="connsiteX414" fmla="*/ 3483643 w 4742389"/>
              <a:gd name="connsiteY414" fmla="*/ 1037127 h 1526213"/>
              <a:gd name="connsiteX415" fmla="*/ 3531188 w 4742389"/>
              <a:gd name="connsiteY415" fmla="*/ 1019589 h 1526213"/>
              <a:gd name="connsiteX416" fmla="*/ 3578734 w 4742389"/>
              <a:gd name="connsiteY416" fmla="*/ 1002051 h 1526213"/>
              <a:gd name="connsiteX417" fmla="*/ 3763912 w 4742389"/>
              <a:gd name="connsiteY417" fmla="*/ 926888 h 1526213"/>
              <a:gd name="connsiteX418" fmla="*/ 3949090 w 4742389"/>
              <a:gd name="connsiteY418" fmla="*/ 851725 h 1526213"/>
              <a:gd name="connsiteX419" fmla="*/ 4331959 w 4742389"/>
              <a:gd name="connsiteY419" fmla="*/ 731464 h 1526213"/>
              <a:gd name="connsiteX420" fmla="*/ 4532151 w 4742389"/>
              <a:gd name="connsiteY420" fmla="*/ 698894 h 1526213"/>
              <a:gd name="connsiteX421" fmla="*/ 4732343 w 4742389"/>
              <a:gd name="connsiteY421" fmla="*/ 706410 h 1526213"/>
              <a:gd name="connsiteX422" fmla="*/ 4742389 w 4742389"/>
              <a:gd name="connsiteY422" fmla="*/ 708731 h 1526213"/>
              <a:gd name="connsiteX423" fmla="*/ 4742389 w 4742389"/>
              <a:gd name="connsiteY423" fmla="*/ 716573 h 1526213"/>
              <a:gd name="connsiteX424" fmla="*/ 4732343 w 4742389"/>
              <a:gd name="connsiteY424" fmla="*/ 713926 h 1526213"/>
              <a:gd name="connsiteX425" fmla="*/ 4632248 w 4742389"/>
              <a:gd name="connsiteY425" fmla="*/ 704531 h 1526213"/>
              <a:gd name="connsiteX426" fmla="*/ 4532151 w 4742389"/>
              <a:gd name="connsiteY426" fmla="*/ 706410 h 1526213"/>
              <a:gd name="connsiteX427" fmla="*/ 4334461 w 4742389"/>
              <a:gd name="connsiteY427" fmla="*/ 738981 h 1526213"/>
              <a:gd name="connsiteX428" fmla="*/ 3954095 w 4742389"/>
              <a:gd name="connsiteY428" fmla="*/ 859241 h 1526213"/>
              <a:gd name="connsiteX429" fmla="*/ 3766415 w 4742389"/>
              <a:gd name="connsiteY429" fmla="*/ 934404 h 1526213"/>
              <a:gd name="connsiteX430" fmla="*/ 3581236 w 4742389"/>
              <a:gd name="connsiteY430" fmla="*/ 1007062 h 1526213"/>
              <a:gd name="connsiteX431" fmla="*/ 3533691 w 4742389"/>
              <a:gd name="connsiteY431" fmla="*/ 1027105 h 1526213"/>
              <a:gd name="connsiteX432" fmla="*/ 3486145 w 4742389"/>
              <a:gd name="connsiteY432" fmla="*/ 1044643 h 1526213"/>
              <a:gd name="connsiteX433" fmla="*/ 3391053 w 4742389"/>
              <a:gd name="connsiteY433" fmla="*/ 1074708 h 1526213"/>
              <a:gd name="connsiteX434" fmla="*/ 3200871 w 4742389"/>
              <a:gd name="connsiteY434" fmla="*/ 1134839 h 1526213"/>
              <a:gd name="connsiteX435" fmla="*/ 2877196 w 4742389"/>
              <a:gd name="connsiteY435" fmla="*/ 1215985 h 1526213"/>
              <a:gd name="connsiteX436" fmla="*/ 2875102 w 4742389"/>
              <a:gd name="connsiteY436" fmla="*/ 1216868 h 1526213"/>
              <a:gd name="connsiteX437" fmla="*/ 2855043 w 4742389"/>
              <a:gd name="connsiteY437" fmla="*/ 1225330 h 1526213"/>
              <a:gd name="connsiteX438" fmla="*/ 2832458 w 4742389"/>
              <a:gd name="connsiteY438" fmla="*/ 1236048 h 1526213"/>
              <a:gd name="connsiteX439" fmla="*/ 3193216 w 4742389"/>
              <a:gd name="connsiteY439" fmla="*/ 1167445 h 1526213"/>
              <a:gd name="connsiteX440" fmla="*/ 3578607 w 4742389"/>
              <a:gd name="connsiteY440" fmla="*/ 1064724 h 1526213"/>
              <a:gd name="connsiteX441" fmla="*/ 3768799 w 4742389"/>
              <a:gd name="connsiteY441" fmla="*/ 1007100 h 1526213"/>
              <a:gd name="connsiteX442" fmla="*/ 3961495 w 4742389"/>
              <a:gd name="connsiteY442" fmla="*/ 946970 h 1526213"/>
              <a:gd name="connsiteX443" fmla="*/ 4349388 w 4742389"/>
              <a:gd name="connsiteY443" fmla="*/ 856776 h 1526213"/>
              <a:gd name="connsiteX444" fmla="*/ 4648871 w 4742389"/>
              <a:gd name="connsiteY444" fmla="*/ 848673 h 1526213"/>
              <a:gd name="connsiteX445" fmla="*/ 4742389 w 4742389"/>
              <a:gd name="connsiteY445" fmla="*/ 865896 h 1526213"/>
              <a:gd name="connsiteX446" fmla="*/ 4742389 w 4742389"/>
              <a:gd name="connsiteY446" fmla="*/ 876335 h 1526213"/>
              <a:gd name="connsiteX447" fmla="*/ 4647855 w 4742389"/>
              <a:gd name="connsiteY447" fmla="*/ 857246 h 1526213"/>
              <a:gd name="connsiteX448" fmla="*/ 4549278 w 4742389"/>
              <a:gd name="connsiteY448" fmla="*/ 849886 h 1526213"/>
              <a:gd name="connsiteX449" fmla="*/ 4351891 w 4742389"/>
              <a:gd name="connsiteY449" fmla="*/ 864292 h 1526213"/>
              <a:gd name="connsiteX450" fmla="*/ 3963997 w 4742389"/>
              <a:gd name="connsiteY450" fmla="*/ 951981 h 1526213"/>
              <a:gd name="connsiteX451" fmla="*/ 3771302 w 4742389"/>
              <a:gd name="connsiteY451" fmla="*/ 1012111 h 1526213"/>
              <a:gd name="connsiteX452" fmla="*/ 3581109 w 4742389"/>
              <a:gd name="connsiteY452" fmla="*/ 1072240 h 1526213"/>
              <a:gd name="connsiteX453" fmla="*/ 3195719 w 4742389"/>
              <a:gd name="connsiteY453" fmla="*/ 1172456 h 1526213"/>
              <a:gd name="connsiteX454" fmla="*/ 2809662 w 4742389"/>
              <a:gd name="connsiteY454" fmla="*/ 1246866 h 1526213"/>
              <a:gd name="connsiteX455" fmla="*/ 2807495 w 4742389"/>
              <a:gd name="connsiteY455" fmla="*/ 1247894 h 1526213"/>
              <a:gd name="connsiteX456" fmla="*/ 2761193 w 4742389"/>
              <a:gd name="connsiteY456" fmla="*/ 1266924 h 1526213"/>
              <a:gd name="connsiteX457" fmla="*/ 2797435 w 4742389"/>
              <a:gd name="connsiteY457" fmla="*/ 1263017 h 1526213"/>
              <a:gd name="connsiteX458" fmla="*/ 3192826 w 4742389"/>
              <a:gd name="connsiteY458" fmla="*/ 1212872 h 1526213"/>
              <a:gd name="connsiteX459" fmla="*/ 3388019 w 4742389"/>
              <a:gd name="connsiteY459" fmla="*/ 1180277 h 1526213"/>
              <a:gd name="connsiteX460" fmla="*/ 3485615 w 4742389"/>
              <a:gd name="connsiteY460" fmla="*/ 1160219 h 1526213"/>
              <a:gd name="connsiteX461" fmla="*/ 3583211 w 4742389"/>
              <a:gd name="connsiteY461" fmla="*/ 1140161 h 1526213"/>
              <a:gd name="connsiteX462" fmla="*/ 3778404 w 4742389"/>
              <a:gd name="connsiteY462" fmla="*/ 1095030 h 1526213"/>
              <a:gd name="connsiteX463" fmla="*/ 3971095 w 4742389"/>
              <a:gd name="connsiteY463" fmla="*/ 1049899 h 1526213"/>
              <a:gd name="connsiteX464" fmla="*/ 4366485 w 4742389"/>
              <a:gd name="connsiteY464" fmla="*/ 989724 h 1526213"/>
              <a:gd name="connsiteX465" fmla="*/ 4663850 w 4742389"/>
              <a:gd name="connsiteY465" fmla="*/ 1007354 h 1526213"/>
              <a:gd name="connsiteX466" fmla="*/ 4742389 w 4742389"/>
              <a:gd name="connsiteY466" fmla="*/ 1029966 h 1526213"/>
              <a:gd name="connsiteX467" fmla="*/ 4742389 w 4742389"/>
              <a:gd name="connsiteY467" fmla="*/ 1037999 h 1526213"/>
              <a:gd name="connsiteX468" fmla="*/ 4685532 w 4742389"/>
              <a:gd name="connsiteY468" fmla="*/ 1020809 h 1526213"/>
              <a:gd name="connsiteX469" fmla="*/ 4464786 w 4742389"/>
              <a:gd name="connsiteY469" fmla="*/ 994778 h 1526213"/>
              <a:gd name="connsiteX470" fmla="*/ 4366485 w 4742389"/>
              <a:gd name="connsiteY470" fmla="*/ 997246 h 1526213"/>
              <a:gd name="connsiteX471" fmla="*/ 3973597 w 4742389"/>
              <a:gd name="connsiteY471" fmla="*/ 1057421 h 1526213"/>
              <a:gd name="connsiteX472" fmla="*/ 3778404 w 4742389"/>
              <a:gd name="connsiteY472" fmla="*/ 1102552 h 1526213"/>
              <a:gd name="connsiteX473" fmla="*/ 3585714 w 4742389"/>
              <a:gd name="connsiteY473" fmla="*/ 1147683 h 1526213"/>
              <a:gd name="connsiteX474" fmla="*/ 3488117 w 4742389"/>
              <a:gd name="connsiteY474" fmla="*/ 1167741 h 1526213"/>
              <a:gd name="connsiteX475" fmla="*/ 3390521 w 4742389"/>
              <a:gd name="connsiteY475" fmla="*/ 1187799 h 1526213"/>
              <a:gd name="connsiteX476" fmla="*/ 3192826 w 4742389"/>
              <a:gd name="connsiteY476" fmla="*/ 1220394 h 1526213"/>
              <a:gd name="connsiteX477" fmla="*/ 2797435 w 4742389"/>
              <a:gd name="connsiteY477" fmla="*/ 1269599 h 1526213"/>
              <a:gd name="connsiteX478" fmla="*/ 2739028 w 4742389"/>
              <a:gd name="connsiteY478" fmla="*/ 1276034 h 1526213"/>
              <a:gd name="connsiteX479" fmla="*/ 2722096 w 4742389"/>
              <a:gd name="connsiteY479" fmla="*/ 1282994 h 1526213"/>
              <a:gd name="connsiteX480" fmla="*/ 2709896 w 4742389"/>
              <a:gd name="connsiteY480" fmla="*/ 1288008 h 1526213"/>
              <a:gd name="connsiteX481" fmla="*/ 2691765 w 4742389"/>
              <a:gd name="connsiteY481" fmla="*/ 1295343 h 1526213"/>
              <a:gd name="connsiteX482" fmla="*/ 2795633 w 4742389"/>
              <a:gd name="connsiteY482" fmla="*/ 1289998 h 1526213"/>
              <a:gd name="connsiteX483" fmla="*/ 3193223 w 4742389"/>
              <a:gd name="connsiteY483" fmla="*/ 1267755 h 1526213"/>
              <a:gd name="connsiteX484" fmla="*/ 3390923 w 4742389"/>
              <a:gd name="connsiteY484" fmla="*/ 1250211 h 1526213"/>
              <a:gd name="connsiteX485" fmla="*/ 3588623 w 4742389"/>
              <a:gd name="connsiteY485" fmla="*/ 1225149 h 1526213"/>
              <a:gd name="connsiteX486" fmla="*/ 3981522 w 4742389"/>
              <a:gd name="connsiteY486" fmla="*/ 1164999 h 1526213"/>
              <a:gd name="connsiteX487" fmla="*/ 4181725 w 4742389"/>
              <a:gd name="connsiteY487" fmla="*/ 1142443 h 1526213"/>
              <a:gd name="connsiteX488" fmla="*/ 4379425 w 4742389"/>
              <a:gd name="connsiteY488" fmla="*/ 1129912 h 1526213"/>
              <a:gd name="connsiteX489" fmla="*/ 4579628 w 4742389"/>
              <a:gd name="connsiteY489" fmla="*/ 1147455 h 1526213"/>
              <a:gd name="connsiteX490" fmla="*/ 4677227 w 4742389"/>
              <a:gd name="connsiteY490" fmla="*/ 1167505 h 1526213"/>
              <a:gd name="connsiteX491" fmla="*/ 4742389 w 4742389"/>
              <a:gd name="connsiteY491" fmla="*/ 1188113 h 1526213"/>
              <a:gd name="connsiteX492" fmla="*/ 4742389 w 4742389"/>
              <a:gd name="connsiteY492" fmla="*/ 1197002 h 1526213"/>
              <a:gd name="connsiteX493" fmla="*/ 4674724 w 4742389"/>
              <a:gd name="connsiteY493" fmla="*/ 1175024 h 1526213"/>
              <a:gd name="connsiteX494" fmla="*/ 4577125 w 4742389"/>
              <a:gd name="connsiteY494" fmla="*/ 1154974 h 1526213"/>
              <a:gd name="connsiteX495" fmla="*/ 4379425 w 4742389"/>
              <a:gd name="connsiteY495" fmla="*/ 1139937 h 1526213"/>
              <a:gd name="connsiteX496" fmla="*/ 4181725 w 4742389"/>
              <a:gd name="connsiteY496" fmla="*/ 1149962 h 1526213"/>
              <a:gd name="connsiteX497" fmla="*/ 3984024 w 4742389"/>
              <a:gd name="connsiteY497" fmla="*/ 1172518 h 1526213"/>
              <a:gd name="connsiteX498" fmla="*/ 3591126 w 4742389"/>
              <a:gd name="connsiteY498" fmla="*/ 1232668 h 1526213"/>
              <a:gd name="connsiteX499" fmla="*/ 3393426 w 4742389"/>
              <a:gd name="connsiteY499" fmla="*/ 1257730 h 1526213"/>
              <a:gd name="connsiteX500" fmla="*/ 3193223 w 4742389"/>
              <a:gd name="connsiteY500" fmla="*/ 1275274 h 1526213"/>
              <a:gd name="connsiteX501" fmla="*/ 2797510 w 4742389"/>
              <a:gd name="connsiteY501" fmla="*/ 1297203 h 1526213"/>
              <a:gd name="connsiteX502" fmla="*/ 2673116 w 4742389"/>
              <a:gd name="connsiteY502" fmla="*/ 1302888 h 1526213"/>
              <a:gd name="connsiteX503" fmla="*/ 2661097 w 4742389"/>
              <a:gd name="connsiteY503" fmla="*/ 1307751 h 1526213"/>
              <a:gd name="connsiteX504" fmla="*/ 2621225 w 4742389"/>
              <a:gd name="connsiteY504" fmla="*/ 1322346 h 1526213"/>
              <a:gd name="connsiteX505" fmla="*/ 2797441 w 4742389"/>
              <a:gd name="connsiteY505" fmla="*/ 1325679 h 1526213"/>
              <a:gd name="connsiteX506" fmla="*/ 3195334 w 4742389"/>
              <a:gd name="connsiteY506" fmla="*/ 1333204 h 1526213"/>
              <a:gd name="connsiteX507" fmla="*/ 3295433 w 4742389"/>
              <a:gd name="connsiteY507" fmla="*/ 1333204 h 1526213"/>
              <a:gd name="connsiteX508" fmla="*/ 3395531 w 4742389"/>
              <a:gd name="connsiteY508" fmla="*/ 1330696 h 1526213"/>
              <a:gd name="connsiteX509" fmla="*/ 3495631 w 4742389"/>
              <a:gd name="connsiteY509" fmla="*/ 1325679 h 1526213"/>
              <a:gd name="connsiteX510" fmla="*/ 3543177 w 4742389"/>
              <a:gd name="connsiteY510" fmla="*/ 1323171 h 1526213"/>
              <a:gd name="connsiteX511" fmla="*/ 3593227 w 4742389"/>
              <a:gd name="connsiteY511" fmla="*/ 1320662 h 1526213"/>
              <a:gd name="connsiteX512" fmla="*/ 3991120 w 4742389"/>
              <a:gd name="connsiteY512" fmla="*/ 1290561 h 1526213"/>
              <a:gd name="connsiteX513" fmla="*/ 4188815 w 4742389"/>
              <a:gd name="connsiteY513" fmla="*/ 1278019 h 1526213"/>
              <a:gd name="connsiteX514" fmla="*/ 4389013 w 4742389"/>
              <a:gd name="connsiteY514" fmla="*/ 1278019 h 1526213"/>
              <a:gd name="connsiteX515" fmla="*/ 4586709 w 4742389"/>
              <a:gd name="connsiteY515" fmla="*/ 1303103 h 1526213"/>
              <a:gd name="connsiteX516" fmla="*/ 4636758 w 4742389"/>
              <a:gd name="connsiteY516" fmla="*/ 1313137 h 1526213"/>
              <a:gd name="connsiteX517" fmla="*/ 4684305 w 4742389"/>
              <a:gd name="connsiteY517" fmla="*/ 1328188 h 1526213"/>
              <a:gd name="connsiteX518" fmla="*/ 4739281 w 4742389"/>
              <a:gd name="connsiteY518" fmla="*/ 1342690 h 1526213"/>
              <a:gd name="connsiteX519" fmla="*/ 4742389 w 4742389"/>
              <a:gd name="connsiteY519" fmla="*/ 1343510 h 1526213"/>
              <a:gd name="connsiteX520" fmla="*/ 4742389 w 4742389"/>
              <a:gd name="connsiteY520" fmla="*/ 1352843 h 1526213"/>
              <a:gd name="connsiteX521" fmla="*/ 4722977 w 4742389"/>
              <a:gd name="connsiteY521" fmla="*/ 1347354 h 1526213"/>
              <a:gd name="connsiteX522" fmla="*/ 4681803 w 4742389"/>
              <a:gd name="connsiteY522" fmla="*/ 1335713 h 1526213"/>
              <a:gd name="connsiteX523" fmla="*/ 4634255 w 4742389"/>
              <a:gd name="connsiteY523" fmla="*/ 1323171 h 1526213"/>
              <a:gd name="connsiteX524" fmla="*/ 4586709 w 4742389"/>
              <a:gd name="connsiteY524" fmla="*/ 1310628 h 1526213"/>
              <a:gd name="connsiteX525" fmla="*/ 4389013 w 4742389"/>
              <a:gd name="connsiteY525" fmla="*/ 1285544 h 1526213"/>
              <a:gd name="connsiteX526" fmla="*/ 4190067 w 4742389"/>
              <a:gd name="connsiteY526" fmla="*/ 1285230 h 1526213"/>
              <a:gd name="connsiteX527" fmla="*/ 3991120 w 4742389"/>
              <a:gd name="connsiteY527" fmla="*/ 1298086 h 1526213"/>
              <a:gd name="connsiteX528" fmla="*/ 3593227 w 4742389"/>
              <a:gd name="connsiteY528" fmla="*/ 1328188 h 1526213"/>
              <a:gd name="connsiteX529" fmla="*/ 3545680 w 4742389"/>
              <a:gd name="connsiteY529" fmla="*/ 1330696 h 1526213"/>
              <a:gd name="connsiteX530" fmla="*/ 3495631 w 4742389"/>
              <a:gd name="connsiteY530" fmla="*/ 1333204 h 1526213"/>
              <a:gd name="connsiteX531" fmla="*/ 3395531 w 4742389"/>
              <a:gd name="connsiteY531" fmla="*/ 1338221 h 1526213"/>
              <a:gd name="connsiteX532" fmla="*/ 3295433 w 4742389"/>
              <a:gd name="connsiteY532" fmla="*/ 1340730 h 1526213"/>
              <a:gd name="connsiteX533" fmla="*/ 3195334 w 4742389"/>
              <a:gd name="connsiteY533" fmla="*/ 1340730 h 1526213"/>
              <a:gd name="connsiteX534" fmla="*/ 2797441 w 4742389"/>
              <a:gd name="connsiteY534" fmla="*/ 1332264 h 1526213"/>
              <a:gd name="connsiteX535" fmla="*/ 2603375 w 4742389"/>
              <a:gd name="connsiteY535" fmla="*/ 1329052 h 1526213"/>
              <a:gd name="connsiteX536" fmla="*/ 2557030 w 4742389"/>
              <a:gd name="connsiteY536" fmla="*/ 1346910 h 1526213"/>
              <a:gd name="connsiteX537" fmla="*/ 2602614 w 4742389"/>
              <a:gd name="connsiteY537" fmla="*/ 1350303 h 1526213"/>
              <a:gd name="connsiteX538" fmla="*/ 3198382 w 4742389"/>
              <a:gd name="connsiteY538" fmla="*/ 1408131 h 1526213"/>
              <a:gd name="connsiteX539" fmla="*/ 3248430 w 4742389"/>
              <a:gd name="connsiteY539" fmla="*/ 1413146 h 1526213"/>
              <a:gd name="connsiteX540" fmla="*/ 3298479 w 4742389"/>
              <a:gd name="connsiteY540" fmla="*/ 1415654 h 1526213"/>
              <a:gd name="connsiteX541" fmla="*/ 3398575 w 4742389"/>
              <a:gd name="connsiteY541" fmla="*/ 1420669 h 1526213"/>
              <a:gd name="connsiteX542" fmla="*/ 3498671 w 4742389"/>
              <a:gd name="connsiteY542" fmla="*/ 1423176 h 1526213"/>
              <a:gd name="connsiteX543" fmla="*/ 3598767 w 4742389"/>
              <a:gd name="connsiteY543" fmla="*/ 1425683 h 1526213"/>
              <a:gd name="connsiteX544" fmla="*/ 3996650 w 4742389"/>
              <a:gd name="connsiteY544" fmla="*/ 1420669 h 1526213"/>
              <a:gd name="connsiteX545" fmla="*/ 4196843 w 4742389"/>
              <a:gd name="connsiteY545" fmla="*/ 1418161 h 1526213"/>
              <a:gd name="connsiteX546" fmla="*/ 4397035 w 4742389"/>
              <a:gd name="connsiteY546" fmla="*/ 1428191 h 1526213"/>
              <a:gd name="connsiteX547" fmla="*/ 4594726 w 4742389"/>
              <a:gd name="connsiteY547" fmla="*/ 1458280 h 1526213"/>
              <a:gd name="connsiteX548" fmla="*/ 4709016 w 4742389"/>
              <a:gd name="connsiteY548" fmla="*/ 1480025 h 1526213"/>
              <a:gd name="connsiteX549" fmla="*/ 4742389 w 4742389"/>
              <a:gd name="connsiteY549" fmla="*/ 1486374 h 1526213"/>
              <a:gd name="connsiteX550" fmla="*/ 4742389 w 4742389"/>
              <a:gd name="connsiteY550" fmla="*/ 1494257 h 1526213"/>
              <a:gd name="connsiteX551" fmla="*/ 4677071 w 4742389"/>
              <a:gd name="connsiteY551" fmla="*/ 1481670 h 1526213"/>
              <a:gd name="connsiteX552" fmla="*/ 4594726 w 4742389"/>
              <a:gd name="connsiteY552" fmla="*/ 1465803 h 1526213"/>
              <a:gd name="connsiteX553" fmla="*/ 4397035 w 4742389"/>
              <a:gd name="connsiteY553" fmla="*/ 1435713 h 1526213"/>
              <a:gd name="connsiteX554" fmla="*/ 4196843 w 4742389"/>
              <a:gd name="connsiteY554" fmla="*/ 1428191 h 1526213"/>
              <a:gd name="connsiteX555" fmla="*/ 3996650 w 4742389"/>
              <a:gd name="connsiteY555" fmla="*/ 1428191 h 1526213"/>
              <a:gd name="connsiteX556" fmla="*/ 3598767 w 4742389"/>
              <a:gd name="connsiteY556" fmla="*/ 1433206 h 1526213"/>
              <a:gd name="connsiteX557" fmla="*/ 3498671 w 4742389"/>
              <a:gd name="connsiteY557" fmla="*/ 1430698 h 1526213"/>
              <a:gd name="connsiteX558" fmla="*/ 3398575 w 4742389"/>
              <a:gd name="connsiteY558" fmla="*/ 1425683 h 1526213"/>
              <a:gd name="connsiteX559" fmla="*/ 3298479 w 4742389"/>
              <a:gd name="connsiteY559" fmla="*/ 1420669 h 1526213"/>
              <a:gd name="connsiteX560" fmla="*/ 3248430 w 4742389"/>
              <a:gd name="connsiteY560" fmla="*/ 1418161 h 1526213"/>
              <a:gd name="connsiteX561" fmla="*/ 3198382 w 4742389"/>
              <a:gd name="connsiteY561" fmla="*/ 1415654 h 1526213"/>
              <a:gd name="connsiteX562" fmla="*/ 2800499 w 4742389"/>
              <a:gd name="connsiteY562" fmla="*/ 1376161 h 1526213"/>
              <a:gd name="connsiteX563" fmla="*/ 2541482 w 4742389"/>
              <a:gd name="connsiteY563" fmla="*/ 1352901 h 1526213"/>
              <a:gd name="connsiteX564" fmla="*/ 2519845 w 4742389"/>
              <a:gd name="connsiteY564" fmla="*/ 1361238 h 1526213"/>
              <a:gd name="connsiteX565" fmla="*/ 2514698 w 4742389"/>
              <a:gd name="connsiteY565" fmla="*/ 1363221 h 1526213"/>
              <a:gd name="connsiteX566" fmla="*/ 2492236 w 4742389"/>
              <a:gd name="connsiteY566" fmla="*/ 1370889 h 1526213"/>
              <a:gd name="connsiteX567" fmla="*/ 2607863 w 4742389"/>
              <a:gd name="connsiteY567" fmla="*/ 1388382 h 1526213"/>
              <a:gd name="connsiteX568" fmla="*/ 3200510 w 4742389"/>
              <a:gd name="connsiteY568" fmla="*/ 1493846 h 1526213"/>
              <a:gd name="connsiteX569" fmla="*/ 3399467 w 4742389"/>
              <a:gd name="connsiteY569" fmla="*/ 1521123 h 1526213"/>
              <a:gd name="connsiteX570" fmla="*/ 3456135 w 4742389"/>
              <a:gd name="connsiteY570" fmla="*/ 1526213 h 1526213"/>
              <a:gd name="connsiteX571" fmla="*/ 3385974 w 4742389"/>
              <a:gd name="connsiteY571" fmla="*/ 1526213 h 1526213"/>
              <a:gd name="connsiteX572" fmla="*/ 3198007 w 4742389"/>
              <a:gd name="connsiteY572" fmla="*/ 1501370 h 1526213"/>
              <a:gd name="connsiteX573" fmla="*/ 2605712 w 4742389"/>
              <a:gd name="connsiteY573" fmla="*/ 1394849 h 1526213"/>
              <a:gd name="connsiteX574" fmla="*/ 2480242 w 4742389"/>
              <a:gd name="connsiteY574" fmla="*/ 1374984 h 1526213"/>
              <a:gd name="connsiteX575" fmla="*/ 2430316 w 4742389"/>
              <a:gd name="connsiteY575" fmla="*/ 1392028 h 1526213"/>
              <a:gd name="connsiteX576" fmla="*/ 2611703 w 4742389"/>
              <a:gd name="connsiteY576" fmla="*/ 1435223 h 1526213"/>
              <a:gd name="connsiteX577" fmla="*/ 2905401 w 4742389"/>
              <a:gd name="connsiteY577" fmla="*/ 1512588 h 1526213"/>
              <a:gd name="connsiteX578" fmla="*/ 2959386 w 4742389"/>
              <a:gd name="connsiteY578" fmla="*/ 1526213 h 1526213"/>
              <a:gd name="connsiteX579" fmla="*/ 2932531 w 4742389"/>
              <a:gd name="connsiteY579" fmla="*/ 1526213 h 1526213"/>
              <a:gd name="connsiteX580" fmla="*/ 2904301 w 4742389"/>
              <a:gd name="connsiteY580" fmla="*/ 1519009 h 1526213"/>
              <a:gd name="connsiteX581" fmla="*/ 2611351 w 4742389"/>
              <a:gd name="connsiteY581" fmla="*/ 1442394 h 1526213"/>
              <a:gd name="connsiteX582" fmla="*/ 2417339 w 4742389"/>
              <a:gd name="connsiteY582" fmla="*/ 1396458 h 1526213"/>
              <a:gd name="connsiteX583" fmla="*/ 2366634 w 4742389"/>
              <a:gd name="connsiteY583" fmla="*/ 1413767 h 1526213"/>
              <a:gd name="connsiteX584" fmla="*/ 2372405 w 4742389"/>
              <a:gd name="connsiteY584" fmla="*/ 1415502 h 1526213"/>
              <a:gd name="connsiteX585" fmla="*/ 2422456 w 4742389"/>
              <a:gd name="connsiteY585" fmla="*/ 1430541 h 1526213"/>
              <a:gd name="connsiteX586" fmla="*/ 2616442 w 4742389"/>
              <a:gd name="connsiteY586" fmla="*/ 1492383 h 1526213"/>
              <a:gd name="connsiteX587" fmla="*/ 2714577 w 4742389"/>
              <a:gd name="connsiteY587" fmla="*/ 1526213 h 1526213"/>
              <a:gd name="connsiteX588" fmla="*/ 2697232 w 4742389"/>
              <a:gd name="connsiteY588" fmla="*/ 1526213 h 1526213"/>
              <a:gd name="connsiteX589" fmla="*/ 2613979 w 4742389"/>
              <a:gd name="connsiteY589" fmla="*/ 1497435 h 1526213"/>
              <a:gd name="connsiteX590" fmla="*/ 2419954 w 4742389"/>
              <a:gd name="connsiteY590" fmla="*/ 1435554 h 1526213"/>
              <a:gd name="connsiteX591" fmla="*/ 2369903 w 4742389"/>
              <a:gd name="connsiteY591" fmla="*/ 1420515 h 1526213"/>
              <a:gd name="connsiteX592" fmla="*/ 2356905 w 4742389"/>
              <a:gd name="connsiteY592" fmla="*/ 1417089 h 1526213"/>
              <a:gd name="connsiteX593" fmla="*/ 2316294 w 4742389"/>
              <a:gd name="connsiteY593" fmla="*/ 1430952 h 1526213"/>
              <a:gd name="connsiteX594" fmla="*/ 2127719 w 4742389"/>
              <a:gd name="connsiteY594" fmla="*/ 1485932 h 1526213"/>
              <a:gd name="connsiteX595" fmla="*/ 2204876 w 4742389"/>
              <a:gd name="connsiteY595" fmla="*/ 1503785 h 1526213"/>
              <a:gd name="connsiteX596" fmla="*/ 2254923 w 4742389"/>
              <a:gd name="connsiteY596" fmla="*/ 1513821 h 1526213"/>
              <a:gd name="connsiteX597" fmla="*/ 2304970 w 4742389"/>
              <a:gd name="connsiteY597" fmla="*/ 1523857 h 1526213"/>
              <a:gd name="connsiteX598" fmla="*/ 2314134 w 4742389"/>
              <a:gd name="connsiteY598" fmla="*/ 1526213 h 1526213"/>
              <a:gd name="connsiteX599" fmla="*/ 2281838 w 4742389"/>
              <a:gd name="connsiteY599" fmla="*/ 1526213 h 1526213"/>
              <a:gd name="connsiteX600" fmla="*/ 2258677 w 4742389"/>
              <a:gd name="connsiteY600" fmla="*/ 1520407 h 1526213"/>
              <a:gd name="connsiteX601" fmla="*/ 2252421 w 4742389"/>
              <a:gd name="connsiteY601" fmla="*/ 1518839 h 1526213"/>
              <a:gd name="connsiteX602" fmla="*/ 2204876 w 4742389"/>
              <a:gd name="connsiteY602" fmla="*/ 1508803 h 1526213"/>
              <a:gd name="connsiteX603" fmla="*/ 2117153 w 4742389"/>
              <a:gd name="connsiteY603" fmla="*/ 1489013 h 1526213"/>
              <a:gd name="connsiteX604" fmla="*/ 2014436 w 4742389"/>
              <a:gd name="connsiteY604" fmla="*/ 1518961 h 1526213"/>
              <a:gd name="connsiteX605" fmla="*/ 1983833 w 4742389"/>
              <a:gd name="connsiteY605" fmla="*/ 1526213 h 1526213"/>
              <a:gd name="connsiteX606" fmla="*/ 1962561 w 4742389"/>
              <a:gd name="connsiteY606" fmla="*/ 1526213 h 1526213"/>
              <a:gd name="connsiteX607" fmla="*/ 2014304 w 4742389"/>
              <a:gd name="connsiteY607" fmla="*/ 1513946 h 1526213"/>
              <a:gd name="connsiteX608" fmla="*/ 2107222 w 4742389"/>
              <a:gd name="connsiteY608" fmla="*/ 1486773 h 1526213"/>
              <a:gd name="connsiteX609" fmla="*/ 2104782 w 4742389"/>
              <a:gd name="connsiteY609" fmla="*/ 1486222 h 1526213"/>
              <a:gd name="connsiteX610" fmla="*/ 2059080 w 4742389"/>
              <a:gd name="connsiteY610" fmla="*/ 1477998 h 1526213"/>
              <a:gd name="connsiteX611" fmla="*/ 1992309 w 4742389"/>
              <a:gd name="connsiteY611" fmla="*/ 1496203 h 1526213"/>
              <a:gd name="connsiteX612" fmla="*/ 1852191 w 4742389"/>
              <a:gd name="connsiteY612" fmla="*/ 1526213 h 1526213"/>
              <a:gd name="connsiteX613" fmla="*/ 1827090 w 4742389"/>
              <a:gd name="connsiteY613" fmla="*/ 1526213 h 1526213"/>
              <a:gd name="connsiteX614" fmla="*/ 1991566 w 4742389"/>
              <a:gd name="connsiteY614" fmla="*/ 1491190 h 1526213"/>
              <a:gd name="connsiteX615" fmla="*/ 2047515 w 4742389"/>
              <a:gd name="connsiteY615" fmla="*/ 1475916 h 1526213"/>
              <a:gd name="connsiteX616" fmla="*/ 2019390 w 4742389"/>
              <a:gd name="connsiteY616" fmla="*/ 1470855 h 1526213"/>
              <a:gd name="connsiteX617" fmla="*/ 2007191 w 4742389"/>
              <a:gd name="connsiteY617" fmla="*/ 1468660 h 1526213"/>
              <a:gd name="connsiteX618" fmla="*/ 1989537 w 4742389"/>
              <a:gd name="connsiteY618" fmla="*/ 1465988 h 1526213"/>
              <a:gd name="connsiteX619" fmla="*/ 1702379 w 4742389"/>
              <a:gd name="connsiteY619" fmla="*/ 1526213 h 1526213"/>
              <a:gd name="connsiteX620" fmla="*/ 1678465 w 4742389"/>
              <a:gd name="connsiteY620" fmla="*/ 1526213 h 1526213"/>
              <a:gd name="connsiteX621" fmla="*/ 1975510 w 4742389"/>
              <a:gd name="connsiteY621" fmla="*/ 1463865 h 1526213"/>
              <a:gd name="connsiteX622" fmla="*/ 1916849 w 4742389"/>
              <a:gd name="connsiteY622" fmla="*/ 1454987 h 1526213"/>
              <a:gd name="connsiteX623" fmla="*/ 1654418 w 4742389"/>
              <a:gd name="connsiteY623" fmla="*/ 1505979 h 1526213"/>
              <a:gd name="connsiteX624" fmla="*/ 1507673 w 4742389"/>
              <a:gd name="connsiteY624" fmla="*/ 1526213 h 1526213"/>
              <a:gd name="connsiteX625" fmla="*/ 1470857 w 4742389"/>
              <a:gd name="connsiteY625" fmla="*/ 1526213 h 1526213"/>
              <a:gd name="connsiteX626" fmla="*/ 1651916 w 4742389"/>
              <a:gd name="connsiteY626" fmla="*/ 1500963 h 1526213"/>
              <a:gd name="connsiteX627" fmla="*/ 1899571 w 4742389"/>
              <a:gd name="connsiteY627" fmla="*/ 1452372 h 1526213"/>
              <a:gd name="connsiteX628" fmla="*/ 1834242 w 4742389"/>
              <a:gd name="connsiteY628" fmla="*/ 1442485 h 1526213"/>
              <a:gd name="connsiteX629" fmla="*/ 1639052 w 4742389"/>
              <a:gd name="connsiteY629" fmla="*/ 1476367 h 1526213"/>
              <a:gd name="connsiteX630" fmla="*/ 1254290 w 4742389"/>
              <a:gd name="connsiteY630" fmla="*/ 1526213 h 1526213"/>
              <a:gd name="connsiteX631" fmla="*/ 1219068 w 4742389"/>
              <a:gd name="connsiteY631" fmla="*/ 1526213 h 1526213"/>
              <a:gd name="connsiteX632" fmla="*/ 1237416 w 4742389"/>
              <a:gd name="connsiteY632" fmla="*/ 1524638 h 1526213"/>
              <a:gd name="connsiteX633" fmla="*/ 1639052 w 4742389"/>
              <a:gd name="connsiteY633" fmla="*/ 1471352 h 1526213"/>
              <a:gd name="connsiteX634" fmla="*/ 1818580 w 4742389"/>
              <a:gd name="connsiteY634" fmla="*/ 1440115 h 1526213"/>
              <a:gd name="connsiteX635" fmla="*/ 1808255 w 4742389"/>
              <a:gd name="connsiteY635" fmla="*/ 1438552 h 1526213"/>
              <a:gd name="connsiteX636" fmla="*/ 1740515 w 4742389"/>
              <a:gd name="connsiteY636" fmla="*/ 1430863 h 1526213"/>
              <a:gd name="connsiteX637" fmla="*/ 1626857 w 4742389"/>
              <a:gd name="connsiteY637" fmla="*/ 1448018 h 1526213"/>
              <a:gd name="connsiteX638" fmla="*/ 1228661 w 4742389"/>
              <a:gd name="connsiteY638" fmla="*/ 1495621 h 1526213"/>
              <a:gd name="connsiteX639" fmla="*/ 852899 w 4742389"/>
              <a:gd name="connsiteY639" fmla="*/ 1526213 h 1526213"/>
              <a:gd name="connsiteX640" fmla="*/ 815074 w 4742389"/>
              <a:gd name="connsiteY640" fmla="*/ 1526213 h 1526213"/>
              <a:gd name="connsiteX641" fmla="*/ 828590 w 4742389"/>
              <a:gd name="connsiteY641" fmla="*/ 1525686 h 1526213"/>
              <a:gd name="connsiteX642" fmla="*/ 1626857 w 4742389"/>
              <a:gd name="connsiteY642" fmla="*/ 1443007 h 1526213"/>
              <a:gd name="connsiteX643" fmla="*/ 1721439 w 4742389"/>
              <a:gd name="connsiteY643" fmla="*/ 1428698 h 1526213"/>
              <a:gd name="connsiteX644" fmla="*/ 1632000 w 4742389"/>
              <a:gd name="connsiteY644" fmla="*/ 1418546 h 1526213"/>
              <a:gd name="connsiteX645" fmla="*/ 1616619 w 4742389"/>
              <a:gd name="connsiteY645" fmla="*/ 1420490 h 1526213"/>
              <a:gd name="connsiteX646" fmla="*/ 820813 w 4742389"/>
              <a:gd name="connsiteY646" fmla="*/ 1493147 h 1526213"/>
              <a:gd name="connsiteX647" fmla="*/ 22503 w 4742389"/>
              <a:gd name="connsiteY647" fmla="*/ 1515695 h 1526213"/>
              <a:gd name="connsiteX648" fmla="*/ 820813 w 4742389"/>
              <a:gd name="connsiteY648" fmla="*/ 1490641 h 1526213"/>
              <a:gd name="connsiteX649" fmla="*/ 1218716 w 4742389"/>
              <a:gd name="connsiteY649" fmla="*/ 1458698 h 1526213"/>
              <a:gd name="connsiteX650" fmla="*/ 1610676 w 4742389"/>
              <a:gd name="connsiteY650" fmla="*/ 1416125 h 1526213"/>
              <a:gd name="connsiteX651" fmla="*/ 1609318 w 4742389"/>
              <a:gd name="connsiteY651" fmla="*/ 1415971 h 1526213"/>
              <a:gd name="connsiteX652" fmla="*/ 1559271 w 4742389"/>
              <a:gd name="connsiteY652" fmla="*/ 1413462 h 1526213"/>
              <a:gd name="connsiteX653" fmla="*/ 1509224 w 4742389"/>
              <a:gd name="connsiteY653" fmla="*/ 1408444 h 1526213"/>
              <a:gd name="connsiteX654" fmla="*/ 1486643 w 4742389"/>
              <a:gd name="connsiteY654" fmla="*/ 1406788 h 1526213"/>
              <a:gd name="connsiteX655" fmla="*/ 1212315 w 4742389"/>
              <a:gd name="connsiteY655" fmla="*/ 1431240 h 1526213"/>
              <a:gd name="connsiteX656" fmla="*/ 19691 w 4742389"/>
              <a:gd name="connsiteY656" fmla="*/ 1491179 h 1526213"/>
              <a:gd name="connsiteX657" fmla="*/ 1212315 w 4742389"/>
              <a:gd name="connsiteY657" fmla="*/ 1427714 h 1526213"/>
              <a:gd name="connsiteX658" fmla="*/ 1459239 w 4742389"/>
              <a:gd name="connsiteY658" fmla="*/ 1404777 h 1526213"/>
              <a:gd name="connsiteX659" fmla="*/ 1406628 w 4742389"/>
              <a:gd name="connsiteY659" fmla="*/ 1400918 h 1526213"/>
              <a:gd name="connsiteX660" fmla="*/ 1234761 w 4742389"/>
              <a:gd name="connsiteY660" fmla="*/ 1396610 h 1526213"/>
              <a:gd name="connsiteX661" fmla="*/ 810496 w 4742389"/>
              <a:gd name="connsiteY661" fmla="*/ 1426588 h 1526213"/>
              <a:gd name="connsiteX662" fmla="*/ 412867 w 4742389"/>
              <a:gd name="connsiteY662" fmla="*/ 1449810 h 1526213"/>
              <a:gd name="connsiteX663" fmla="*/ 86413 w 4742389"/>
              <a:gd name="connsiteY663" fmla="*/ 1462888 h 1526213"/>
              <a:gd name="connsiteX664" fmla="*/ 15002 w 4742389"/>
              <a:gd name="connsiteY664" fmla="*/ 1465748 h 1526213"/>
              <a:gd name="connsiteX665" fmla="*/ 89545 w 4742389"/>
              <a:gd name="connsiteY665" fmla="*/ 1462483 h 1526213"/>
              <a:gd name="connsiteX666" fmla="*/ 412867 w 4742389"/>
              <a:gd name="connsiteY666" fmla="*/ 1448322 h 1526213"/>
              <a:gd name="connsiteX667" fmla="*/ 810496 w 4742389"/>
              <a:gd name="connsiteY667" fmla="*/ 1424082 h 1526213"/>
              <a:gd name="connsiteX668" fmla="*/ 1194331 w 4742389"/>
              <a:gd name="connsiteY668" fmla="*/ 1395748 h 1526213"/>
              <a:gd name="connsiteX669" fmla="*/ 1006253 w 4742389"/>
              <a:gd name="connsiteY669" fmla="*/ 1393391 h 1526213"/>
              <a:gd name="connsiteX670" fmla="*/ 903657 w 4742389"/>
              <a:gd name="connsiteY670" fmla="*/ 1395900 h 1526213"/>
              <a:gd name="connsiteX671" fmla="*/ 853610 w 4742389"/>
              <a:gd name="connsiteY671" fmla="*/ 1398409 h 1526213"/>
              <a:gd name="connsiteX672" fmla="*/ 803563 w 4742389"/>
              <a:gd name="connsiteY672" fmla="*/ 1398409 h 1526213"/>
              <a:gd name="connsiteX673" fmla="*/ 643413 w 4742389"/>
              <a:gd name="connsiteY673" fmla="*/ 1407943 h 1526213"/>
              <a:gd name="connsiteX674" fmla="*/ 803563 w 4742389"/>
              <a:gd name="connsiteY674" fmla="*/ 1395900 h 1526213"/>
              <a:gd name="connsiteX675" fmla="*/ 853610 w 4742389"/>
              <a:gd name="connsiteY675" fmla="*/ 1393391 h 1526213"/>
              <a:gd name="connsiteX676" fmla="*/ 903657 w 4742389"/>
              <a:gd name="connsiteY676" fmla="*/ 1393391 h 1526213"/>
              <a:gd name="connsiteX677" fmla="*/ 1006253 w 4742389"/>
              <a:gd name="connsiteY677" fmla="*/ 1390882 h 1526213"/>
              <a:gd name="connsiteX678" fmla="*/ 1206441 w 4742389"/>
              <a:gd name="connsiteY678" fmla="*/ 1390882 h 1526213"/>
              <a:gd name="connsiteX679" fmla="*/ 1245512 w 4742389"/>
              <a:gd name="connsiteY679" fmla="*/ 1391970 h 1526213"/>
              <a:gd name="connsiteX680" fmla="*/ 1604112 w 4742389"/>
              <a:gd name="connsiteY680" fmla="*/ 1365499 h 1526213"/>
              <a:gd name="connsiteX681" fmla="*/ 2002016 w 4742389"/>
              <a:gd name="connsiteY681" fmla="*/ 1336050 h 1526213"/>
              <a:gd name="connsiteX682" fmla="*/ 2021651 w 4742389"/>
              <a:gd name="connsiteY682" fmla="*/ 1334783 h 1526213"/>
              <a:gd name="connsiteX683" fmla="*/ 1996024 w 4742389"/>
              <a:gd name="connsiteY683" fmla="*/ 1330291 h 1526213"/>
              <a:gd name="connsiteX684" fmla="*/ 1603761 w 4742389"/>
              <a:gd name="connsiteY684" fmla="*/ 1345747 h 1526213"/>
              <a:gd name="connsiteX685" fmla="*/ 12189 w 4742389"/>
              <a:gd name="connsiteY685" fmla="*/ 1441067 h 1526213"/>
              <a:gd name="connsiteX686" fmla="*/ 1603761 w 4742389"/>
              <a:gd name="connsiteY686" fmla="*/ 1340730 h 1526213"/>
              <a:gd name="connsiteX687" fmla="*/ 1971306 w 4742389"/>
              <a:gd name="connsiteY687" fmla="*/ 1325958 h 1526213"/>
              <a:gd name="connsiteX688" fmla="*/ 1960110 w 4742389"/>
              <a:gd name="connsiteY688" fmla="*/ 1323995 h 1526213"/>
              <a:gd name="connsiteX689" fmla="*/ 1604348 w 4742389"/>
              <a:gd name="connsiteY689" fmla="*/ 1322878 h 1526213"/>
              <a:gd name="connsiteX690" fmla="*/ 10314 w 4742389"/>
              <a:gd name="connsiteY690" fmla="*/ 1415654 h 1526213"/>
              <a:gd name="connsiteX691" fmla="*/ 1604348 w 4742389"/>
              <a:gd name="connsiteY691" fmla="*/ 1317863 h 1526213"/>
              <a:gd name="connsiteX692" fmla="*/ 1889609 w 4742389"/>
              <a:gd name="connsiteY692" fmla="*/ 1317415 h 1526213"/>
              <a:gd name="connsiteX693" fmla="*/ 1608855 w 4742389"/>
              <a:gd name="connsiteY693" fmla="*/ 1305727 h 1526213"/>
              <a:gd name="connsiteX694" fmla="*/ 805521 w 4742389"/>
              <a:gd name="connsiteY694" fmla="*/ 1325793 h 1526213"/>
              <a:gd name="connsiteX695" fmla="*/ 4688 w 4742389"/>
              <a:gd name="connsiteY695" fmla="*/ 1391008 h 1526213"/>
              <a:gd name="connsiteX696" fmla="*/ 805521 w 4742389"/>
              <a:gd name="connsiteY696" fmla="*/ 1323285 h 1526213"/>
              <a:gd name="connsiteX697" fmla="*/ 1608855 w 4742389"/>
              <a:gd name="connsiteY697" fmla="*/ 1300711 h 1526213"/>
              <a:gd name="connsiteX698" fmla="*/ 1882117 w 4742389"/>
              <a:gd name="connsiteY698" fmla="*/ 1311385 h 1526213"/>
              <a:gd name="connsiteX699" fmla="*/ 1877765 w 4742389"/>
              <a:gd name="connsiteY699" fmla="*/ 1310731 h 1526213"/>
              <a:gd name="connsiteX700" fmla="*/ 1815761 w 4742389"/>
              <a:gd name="connsiteY700" fmla="*/ 1304073 h 1526213"/>
              <a:gd name="connsiteX701" fmla="*/ 1614323 w 4742389"/>
              <a:gd name="connsiteY701" fmla="*/ 1288086 h 1526213"/>
              <a:gd name="connsiteX702" fmla="*/ 1411633 w 4742389"/>
              <a:gd name="connsiteY702" fmla="*/ 1280562 h 1526213"/>
              <a:gd name="connsiteX703" fmla="*/ 1211445 w 4742389"/>
              <a:gd name="connsiteY703" fmla="*/ 1278054 h 1526213"/>
              <a:gd name="connsiteX704" fmla="*/ 806066 w 4742389"/>
              <a:gd name="connsiteY704" fmla="*/ 1290593 h 1526213"/>
              <a:gd name="connsiteX705" fmla="*/ 2813 w 4742389"/>
              <a:gd name="connsiteY705" fmla="*/ 1365827 h 1526213"/>
              <a:gd name="connsiteX706" fmla="*/ 806066 w 4742389"/>
              <a:gd name="connsiteY706" fmla="*/ 1288086 h 1526213"/>
              <a:gd name="connsiteX707" fmla="*/ 1211445 w 4742389"/>
              <a:gd name="connsiteY707" fmla="*/ 1275547 h 1526213"/>
              <a:gd name="connsiteX708" fmla="*/ 1411633 w 4742389"/>
              <a:gd name="connsiteY708" fmla="*/ 1275547 h 1526213"/>
              <a:gd name="connsiteX709" fmla="*/ 1614323 w 4742389"/>
              <a:gd name="connsiteY709" fmla="*/ 1283070 h 1526213"/>
              <a:gd name="connsiteX710" fmla="*/ 1781622 w 4742389"/>
              <a:gd name="connsiteY710" fmla="*/ 1296286 h 1526213"/>
              <a:gd name="connsiteX711" fmla="*/ 1724248 w 4742389"/>
              <a:gd name="connsiteY711" fmla="*/ 1287666 h 1526213"/>
              <a:gd name="connsiteX712" fmla="*/ 1621644 w 4742389"/>
              <a:gd name="connsiteY712" fmla="*/ 1277640 h 1526213"/>
              <a:gd name="connsiteX713" fmla="*/ 1216233 w 4742389"/>
              <a:gd name="connsiteY713" fmla="*/ 1252574 h 1526213"/>
              <a:gd name="connsiteX714" fmla="*/ 1166183 w 4742389"/>
              <a:gd name="connsiteY714" fmla="*/ 1250067 h 1526213"/>
              <a:gd name="connsiteX715" fmla="*/ 1113629 w 4742389"/>
              <a:gd name="connsiteY715" fmla="*/ 1250067 h 1526213"/>
              <a:gd name="connsiteX716" fmla="*/ 1013528 w 4742389"/>
              <a:gd name="connsiteY716" fmla="*/ 1250067 h 1526213"/>
              <a:gd name="connsiteX717" fmla="*/ 808320 w 4742389"/>
              <a:gd name="connsiteY717" fmla="*/ 1257587 h 1526213"/>
              <a:gd name="connsiteX718" fmla="*/ 0 w 4742389"/>
              <a:gd name="connsiteY718" fmla="*/ 1340304 h 1526213"/>
              <a:gd name="connsiteX719" fmla="*/ 808320 w 4742389"/>
              <a:gd name="connsiteY719" fmla="*/ 1255081 h 1526213"/>
              <a:gd name="connsiteX720" fmla="*/ 1013528 w 4742389"/>
              <a:gd name="connsiteY720" fmla="*/ 1247561 h 1526213"/>
              <a:gd name="connsiteX721" fmla="*/ 1113629 w 4742389"/>
              <a:gd name="connsiteY721" fmla="*/ 1247561 h 1526213"/>
              <a:gd name="connsiteX722" fmla="*/ 1166183 w 4742389"/>
              <a:gd name="connsiteY722" fmla="*/ 1247561 h 1526213"/>
              <a:gd name="connsiteX723" fmla="*/ 1216233 w 4742389"/>
              <a:gd name="connsiteY723" fmla="*/ 1247561 h 1526213"/>
              <a:gd name="connsiteX724" fmla="*/ 1621644 w 4742389"/>
              <a:gd name="connsiteY724" fmla="*/ 1272627 h 1526213"/>
              <a:gd name="connsiteX725" fmla="*/ 1724248 w 4742389"/>
              <a:gd name="connsiteY725" fmla="*/ 1282653 h 1526213"/>
              <a:gd name="connsiteX726" fmla="*/ 1824350 w 4742389"/>
              <a:gd name="connsiteY726" fmla="*/ 1297692 h 1526213"/>
              <a:gd name="connsiteX727" fmla="*/ 1874401 w 4742389"/>
              <a:gd name="connsiteY727" fmla="*/ 1305212 h 1526213"/>
              <a:gd name="connsiteX728" fmla="*/ 1876050 w 4742389"/>
              <a:gd name="connsiteY728" fmla="*/ 1305460 h 1526213"/>
              <a:gd name="connsiteX729" fmla="*/ 1958694 w 4742389"/>
              <a:gd name="connsiteY729" fmla="*/ 1314376 h 1526213"/>
              <a:gd name="connsiteX730" fmla="*/ 2010210 w 4742389"/>
              <a:gd name="connsiteY730" fmla="*/ 1316388 h 1526213"/>
              <a:gd name="connsiteX731" fmla="*/ 2037840 w 4742389"/>
              <a:gd name="connsiteY731" fmla="*/ 1318801 h 1526213"/>
              <a:gd name="connsiteX732" fmla="*/ 2123809 w 4742389"/>
              <a:gd name="connsiteY732" fmla="*/ 1322717 h 1526213"/>
              <a:gd name="connsiteX733" fmla="*/ 2237745 w 4742389"/>
              <a:gd name="connsiteY733" fmla="*/ 1320831 h 1526213"/>
              <a:gd name="connsiteX734" fmla="*/ 2295221 w 4742389"/>
              <a:gd name="connsiteY734" fmla="*/ 1317121 h 1526213"/>
              <a:gd name="connsiteX735" fmla="*/ 2402045 w 4742389"/>
              <a:gd name="connsiteY735" fmla="*/ 1305641 h 1526213"/>
              <a:gd name="connsiteX736" fmla="*/ 2410836 w 4742389"/>
              <a:gd name="connsiteY736" fmla="*/ 1304694 h 1526213"/>
              <a:gd name="connsiteX737" fmla="*/ 2546168 w 4742389"/>
              <a:gd name="connsiteY737" fmla="*/ 1282955 h 1526213"/>
              <a:gd name="connsiteX738" fmla="*/ 2659717 w 4742389"/>
              <a:gd name="connsiteY738" fmla="*/ 1258873 h 1526213"/>
              <a:gd name="connsiteX739" fmla="*/ 2712288 w 4742389"/>
              <a:gd name="connsiteY739" fmla="*/ 1244690 h 1526213"/>
              <a:gd name="connsiteX740" fmla="*/ 2835272 w 4742389"/>
              <a:gd name="connsiteY740" fmla="*/ 1207526 h 1526213"/>
              <a:gd name="connsiteX741" fmla="*/ 2871251 w 4742389"/>
              <a:gd name="connsiteY741" fmla="*/ 1194959 h 1526213"/>
              <a:gd name="connsiteX742" fmla="*/ 3022620 w 4742389"/>
              <a:gd name="connsiteY742" fmla="*/ 1135682 h 1526213"/>
              <a:gd name="connsiteX743" fmla="*/ 3065180 w 4742389"/>
              <a:gd name="connsiteY743" fmla="*/ 1117038 h 1526213"/>
              <a:gd name="connsiteX744" fmla="*/ 3135498 w 4742389"/>
              <a:gd name="connsiteY744" fmla="*/ 1082054 h 1526213"/>
              <a:gd name="connsiteX745" fmla="*/ 3272966 w 4742389"/>
              <a:gd name="connsiteY745" fmla="*/ 1007211 h 1526213"/>
              <a:gd name="connsiteX746" fmla="*/ 3948651 w 4742389"/>
              <a:gd name="connsiteY746" fmla="*/ 518325 h 1526213"/>
              <a:gd name="connsiteX747" fmla="*/ 4268975 w 4742389"/>
              <a:gd name="connsiteY747" fmla="*/ 247557 h 1526213"/>
              <a:gd name="connsiteX748" fmla="*/ 4631843 w 4742389"/>
              <a:gd name="connsiteY748" fmla="*/ 36959 h 1526213"/>
              <a:gd name="connsiteX749" fmla="*/ 4731319 w 4742389"/>
              <a:gd name="connsiteY749" fmla="*/ 2487 h 152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</a:cxnLst>
            <a:rect l="l" t="t" r="r" b="b"/>
            <a:pathLst>
              <a:path w="4742389" h="1526213">
                <a:moveTo>
                  <a:pt x="643413" y="1407943"/>
                </a:moveTo>
                <a:lnTo>
                  <a:pt x="403188" y="1426007"/>
                </a:lnTo>
                <a:cubicBezTo>
                  <a:pt x="469501" y="1420989"/>
                  <a:pt x="536438" y="1415344"/>
                  <a:pt x="603376" y="1410326"/>
                </a:cubicBezTo>
                <a:close/>
                <a:moveTo>
                  <a:pt x="2316873" y="1406472"/>
                </a:moveTo>
                <a:lnTo>
                  <a:pt x="2292268" y="1414417"/>
                </a:lnTo>
                <a:lnTo>
                  <a:pt x="2070799" y="1474802"/>
                </a:lnTo>
                <a:lnTo>
                  <a:pt x="2094773" y="1479009"/>
                </a:lnTo>
                <a:cubicBezTo>
                  <a:pt x="2107285" y="1481204"/>
                  <a:pt x="2107285" y="1481204"/>
                  <a:pt x="2107285" y="1481204"/>
                </a:cubicBezTo>
                <a:lnTo>
                  <a:pt x="2117880" y="1483656"/>
                </a:lnTo>
                <a:lnTo>
                  <a:pt x="2315239" y="1425938"/>
                </a:lnTo>
                <a:lnTo>
                  <a:pt x="2347886" y="1414711"/>
                </a:lnTo>
                <a:lnTo>
                  <a:pt x="2328299" y="1409548"/>
                </a:lnTo>
                <a:cubicBezTo>
                  <a:pt x="2322355" y="1407982"/>
                  <a:pt x="2322355" y="1407982"/>
                  <a:pt x="2322355" y="1407982"/>
                </a:cubicBezTo>
                <a:close/>
                <a:moveTo>
                  <a:pt x="2271317" y="1393924"/>
                </a:moveTo>
                <a:lnTo>
                  <a:pt x="2070766" y="1448952"/>
                </a:lnTo>
                <a:lnTo>
                  <a:pt x="2003434" y="1463073"/>
                </a:lnTo>
                <a:lnTo>
                  <a:pt x="2007191" y="1463642"/>
                </a:lnTo>
                <a:lnTo>
                  <a:pt x="2059110" y="1472751"/>
                </a:lnTo>
                <a:lnTo>
                  <a:pt x="2291173" y="1409403"/>
                </a:lnTo>
                <a:lnTo>
                  <a:pt x="2307838" y="1403983"/>
                </a:lnTo>
                <a:close/>
                <a:moveTo>
                  <a:pt x="2378176" y="1386677"/>
                </a:moveTo>
                <a:lnTo>
                  <a:pt x="2329155" y="1402506"/>
                </a:lnTo>
                <a:lnTo>
                  <a:pt x="2358093" y="1411201"/>
                </a:lnTo>
                <a:lnTo>
                  <a:pt x="2407814" y="1394103"/>
                </a:lnTo>
                <a:close/>
                <a:moveTo>
                  <a:pt x="2233796" y="1383589"/>
                </a:moveTo>
                <a:lnTo>
                  <a:pt x="2052937" y="1428544"/>
                </a:lnTo>
                <a:lnTo>
                  <a:pt x="1931367" y="1452166"/>
                </a:lnTo>
                <a:lnTo>
                  <a:pt x="1989402" y="1460949"/>
                </a:lnTo>
                <a:lnTo>
                  <a:pt x="2070453" y="1443937"/>
                </a:lnTo>
                <a:lnTo>
                  <a:pt x="2261511" y="1391222"/>
                </a:lnTo>
                <a:close/>
                <a:moveTo>
                  <a:pt x="2329305" y="1378012"/>
                </a:moveTo>
                <a:lnTo>
                  <a:pt x="2283683" y="1390530"/>
                </a:lnTo>
                <a:lnTo>
                  <a:pt x="2320293" y="1399933"/>
                </a:lnTo>
                <a:lnTo>
                  <a:pt x="2368504" y="1384254"/>
                </a:lnTo>
                <a:lnTo>
                  <a:pt x="2365026" y="1383382"/>
                </a:lnTo>
                <a:close/>
                <a:moveTo>
                  <a:pt x="2195642" y="1373395"/>
                </a:moveTo>
                <a:lnTo>
                  <a:pt x="2036309" y="1407409"/>
                </a:lnTo>
                <a:lnTo>
                  <a:pt x="1849685" y="1439804"/>
                </a:lnTo>
                <a:lnTo>
                  <a:pt x="1914009" y="1449539"/>
                </a:lnTo>
                <a:lnTo>
                  <a:pt x="2051373" y="1422588"/>
                </a:lnTo>
                <a:lnTo>
                  <a:pt x="2222273" y="1380415"/>
                </a:lnTo>
                <a:lnTo>
                  <a:pt x="2222253" y="1380409"/>
                </a:lnTo>
                <a:close/>
                <a:moveTo>
                  <a:pt x="2287251" y="1370301"/>
                </a:moveTo>
                <a:lnTo>
                  <a:pt x="2245412" y="1380701"/>
                </a:lnTo>
                <a:lnTo>
                  <a:pt x="2273499" y="1387915"/>
                </a:lnTo>
                <a:lnTo>
                  <a:pt x="2316413" y="1376074"/>
                </a:lnTo>
                <a:lnTo>
                  <a:pt x="2314979" y="1375859"/>
                </a:lnTo>
                <a:close/>
                <a:moveTo>
                  <a:pt x="2436053" y="1367988"/>
                </a:moveTo>
                <a:lnTo>
                  <a:pt x="2389019" y="1383175"/>
                </a:lnTo>
                <a:lnTo>
                  <a:pt x="2408817" y="1387144"/>
                </a:lnTo>
                <a:cubicBezTo>
                  <a:pt x="2415073" y="1388398"/>
                  <a:pt x="2415073" y="1388398"/>
                  <a:pt x="2415073" y="1388398"/>
                </a:cubicBezTo>
                <a:lnTo>
                  <a:pt x="2420586" y="1389710"/>
                </a:lnTo>
                <a:lnTo>
                  <a:pt x="2468716" y="1373159"/>
                </a:lnTo>
                <a:close/>
                <a:moveTo>
                  <a:pt x="2154700" y="1363869"/>
                </a:moveTo>
                <a:lnTo>
                  <a:pt x="2023175" y="1388201"/>
                </a:lnTo>
                <a:lnTo>
                  <a:pt x="1759491" y="1427999"/>
                </a:lnTo>
                <a:lnTo>
                  <a:pt x="1808255" y="1433534"/>
                </a:lnTo>
                <a:lnTo>
                  <a:pt x="1834004" y="1437431"/>
                </a:lnTo>
                <a:lnTo>
                  <a:pt x="2035370" y="1402394"/>
                </a:lnTo>
                <a:lnTo>
                  <a:pt x="2184870" y="1370556"/>
                </a:lnTo>
                <a:lnTo>
                  <a:pt x="2180649" y="1369443"/>
                </a:lnTo>
                <a:cubicBezTo>
                  <a:pt x="2174705" y="1367877"/>
                  <a:pt x="2174705" y="1367877"/>
                  <a:pt x="2174705" y="1367877"/>
                </a:cubicBezTo>
                <a:close/>
                <a:moveTo>
                  <a:pt x="2247479" y="1362329"/>
                </a:moveTo>
                <a:lnTo>
                  <a:pt x="2207044" y="1370961"/>
                </a:lnTo>
                <a:lnTo>
                  <a:pt x="2218500" y="1373830"/>
                </a:lnTo>
                <a:cubicBezTo>
                  <a:pt x="2224756" y="1375396"/>
                  <a:pt x="2224756" y="1375396"/>
                  <a:pt x="2224756" y="1375396"/>
                </a:cubicBezTo>
                <a:lnTo>
                  <a:pt x="2233504" y="1377643"/>
                </a:lnTo>
                <a:lnTo>
                  <a:pt x="2274010" y="1367647"/>
                </a:lnTo>
                <a:lnTo>
                  <a:pt x="2257112" y="1364260"/>
                </a:lnTo>
                <a:close/>
                <a:moveTo>
                  <a:pt x="2389230" y="1361570"/>
                </a:moveTo>
                <a:lnTo>
                  <a:pt x="2344103" y="1373952"/>
                </a:lnTo>
                <a:lnTo>
                  <a:pt x="2359083" y="1377112"/>
                </a:lnTo>
                <a:cubicBezTo>
                  <a:pt x="2365026" y="1378366"/>
                  <a:pt x="2365026" y="1378366"/>
                  <a:pt x="2365026" y="1378366"/>
                </a:cubicBezTo>
                <a:lnTo>
                  <a:pt x="2378378" y="1381042"/>
                </a:lnTo>
                <a:lnTo>
                  <a:pt x="2424260" y="1366121"/>
                </a:lnTo>
                <a:lnTo>
                  <a:pt x="2407185" y="1363417"/>
                </a:lnTo>
                <a:close/>
                <a:moveTo>
                  <a:pt x="2341950" y="1356705"/>
                </a:moveTo>
                <a:lnTo>
                  <a:pt x="2304394" y="1366040"/>
                </a:lnTo>
                <a:lnTo>
                  <a:pt x="2304969" y="1366141"/>
                </a:lnTo>
                <a:cubicBezTo>
                  <a:pt x="2317481" y="1368335"/>
                  <a:pt x="2317481" y="1368335"/>
                  <a:pt x="2317481" y="1368335"/>
                </a:cubicBezTo>
                <a:lnTo>
                  <a:pt x="2332771" y="1371561"/>
                </a:lnTo>
                <a:lnTo>
                  <a:pt x="2374483" y="1360052"/>
                </a:lnTo>
                <a:close/>
                <a:moveTo>
                  <a:pt x="2114465" y="1355554"/>
                </a:moveTo>
                <a:lnTo>
                  <a:pt x="2012958" y="1370382"/>
                </a:lnTo>
                <a:lnTo>
                  <a:pt x="1652914" y="1415902"/>
                </a:lnTo>
                <a:lnTo>
                  <a:pt x="1740389" y="1425831"/>
                </a:lnTo>
                <a:lnTo>
                  <a:pt x="2022237" y="1383190"/>
                </a:lnTo>
                <a:lnTo>
                  <a:pt x="2141381" y="1361201"/>
                </a:lnTo>
                <a:lnTo>
                  <a:pt x="2124654" y="1357850"/>
                </a:lnTo>
                <a:close/>
                <a:moveTo>
                  <a:pt x="2205859" y="1354405"/>
                </a:moveTo>
                <a:lnTo>
                  <a:pt x="2167711" y="1361462"/>
                </a:lnTo>
                <a:lnTo>
                  <a:pt x="2174705" y="1362863"/>
                </a:lnTo>
                <a:lnTo>
                  <a:pt x="2195978" y="1368190"/>
                </a:lnTo>
                <a:lnTo>
                  <a:pt x="2235125" y="1359853"/>
                </a:lnTo>
                <a:lnTo>
                  <a:pt x="2227397" y="1358304"/>
                </a:lnTo>
                <a:cubicBezTo>
                  <a:pt x="2214885" y="1355796"/>
                  <a:pt x="2214885" y="1355796"/>
                  <a:pt x="2214885" y="1355796"/>
                </a:cubicBezTo>
                <a:close/>
                <a:moveTo>
                  <a:pt x="2295983" y="1351975"/>
                </a:moveTo>
                <a:lnTo>
                  <a:pt x="2263606" y="1358887"/>
                </a:lnTo>
                <a:lnTo>
                  <a:pt x="2290440" y="1363593"/>
                </a:lnTo>
                <a:lnTo>
                  <a:pt x="2325296" y="1354991"/>
                </a:lnTo>
                <a:close/>
                <a:moveTo>
                  <a:pt x="2495411" y="1348764"/>
                </a:moveTo>
                <a:lnTo>
                  <a:pt x="2495384" y="1348773"/>
                </a:lnTo>
                <a:cubicBezTo>
                  <a:pt x="2490237" y="1350491"/>
                  <a:pt x="2490237" y="1350491"/>
                  <a:pt x="2490237" y="1350491"/>
                </a:cubicBezTo>
                <a:lnTo>
                  <a:pt x="2447859" y="1364175"/>
                </a:lnTo>
                <a:lnTo>
                  <a:pt x="2480486" y="1369112"/>
                </a:lnTo>
                <a:lnTo>
                  <a:pt x="2512196" y="1358207"/>
                </a:lnTo>
                <a:lnTo>
                  <a:pt x="2528899" y="1351771"/>
                </a:lnTo>
                <a:close/>
                <a:moveTo>
                  <a:pt x="2165222" y="1348139"/>
                </a:moveTo>
                <a:lnTo>
                  <a:pt x="2128200" y="1353548"/>
                </a:lnTo>
                <a:lnTo>
                  <a:pt x="2154407" y="1358797"/>
                </a:lnTo>
                <a:lnTo>
                  <a:pt x="2190793" y="1352082"/>
                </a:lnTo>
                <a:close/>
                <a:moveTo>
                  <a:pt x="2076862" y="1347080"/>
                </a:moveTo>
                <a:lnTo>
                  <a:pt x="1608761" y="1395903"/>
                </a:lnTo>
                <a:lnTo>
                  <a:pt x="1516343" y="1404140"/>
                </a:lnTo>
                <a:lnTo>
                  <a:pt x="1553015" y="1407817"/>
                </a:lnTo>
                <a:cubicBezTo>
                  <a:pt x="1559271" y="1408444"/>
                  <a:pt x="1559271" y="1408444"/>
                  <a:pt x="1559271" y="1408444"/>
                </a:cubicBezTo>
                <a:cubicBezTo>
                  <a:pt x="1609318" y="1410953"/>
                  <a:pt x="1609318" y="1410953"/>
                  <a:pt x="1609318" y="1410953"/>
                </a:cubicBezTo>
                <a:lnTo>
                  <a:pt x="1631961" y="1413523"/>
                </a:lnTo>
                <a:lnTo>
                  <a:pt x="2012019" y="1365058"/>
                </a:lnTo>
                <a:lnTo>
                  <a:pt x="2098552" y="1351968"/>
                </a:lnTo>
                <a:close/>
                <a:moveTo>
                  <a:pt x="2246510" y="1346884"/>
                </a:moveTo>
                <a:lnTo>
                  <a:pt x="2221525" y="1351506"/>
                </a:lnTo>
                <a:lnTo>
                  <a:pt x="2250476" y="1356584"/>
                </a:lnTo>
                <a:lnTo>
                  <a:pt x="2279891" y="1350319"/>
                </a:lnTo>
                <a:close/>
                <a:moveTo>
                  <a:pt x="2450575" y="1344737"/>
                </a:moveTo>
                <a:lnTo>
                  <a:pt x="2403537" y="1357644"/>
                </a:lnTo>
                <a:lnTo>
                  <a:pt x="2409688" y="1358401"/>
                </a:lnTo>
                <a:lnTo>
                  <a:pt x="2435834" y="1362356"/>
                </a:lnTo>
                <a:lnTo>
                  <a:pt x="2481478" y="1347512"/>
                </a:lnTo>
                <a:close/>
                <a:moveTo>
                  <a:pt x="2203856" y="1342495"/>
                </a:moveTo>
                <a:lnTo>
                  <a:pt x="2182766" y="1345576"/>
                </a:lnTo>
                <a:lnTo>
                  <a:pt x="2204876" y="1348900"/>
                </a:lnTo>
                <a:lnTo>
                  <a:pt x="2206615" y="1349161"/>
                </a:lnTo>
                <a:lnTo>
                  <a:pt x="2228818" y="1345064"/>
                </a:lnTo>
                <a:close/>
                <a:moveTo>
                  <a:pt x="2125471" y="1342010"/>
                </a:moveTo>
                <a:lnTo>
                  <a:pt x="2092630" y="1345435"/>
                </a:lnTo>
                <a:lnTo>
                  <a:pt x="2112055" y="1349925"/>
                </a:lnTo>
                <a:lnTo>
                  <a:pt x="2144739" y="1344981"/>
                </a:lnTo>
                <a:lnTo>
                  <a:pt x="2129493" y="1342630"/>
                </a:lnTo>
                <a:close/>
                <a:moveTo>
                  <a:pt x="2406147" y="1340747"/>
                </a:moveTo>
                <a:lnTo>
                  <a:pt x="2359815" y="1352264"/>
                </a:lnTo>
                <a:lnTo>
                  <a:pt x="2389481" y="1355914"/>
                </a:lnTo>
                <a:lnTo>
                  <a:pt x="2435045" y="1343343"/>
                </a:lnTo>
                <a:close/>
                <a:moveTo>
                  <a:pt x="2039442" y="1338647"/>
                </a:moveTo>
                <a:lnTo>
                  <a:pt x="2002016" y="1341063"/>
                </a:lnTo>
                <a:cubicBezTo>
                  <a:pt x="1869381" y="1350461"/>
                  <a:pt x="1736747" y="1360486"/>
                  <a:pt x="1604112" y="1370511"/>
                </a:cubicBezTo>
                <a:lnTo>
                  <a:pt x="1284898" y="1393067"/>
                </a:lnTo>
                <a:lnTo>
                  <a:pt x="1307786" y="1393704"/>
                </a:lnTo>
                <a:cubicBezTo>
                  <a:pt x="1341567" y="1395272"/>
                  <a:pt x="1375349" y="1397154"/>
                  <a:pt x="1409130" y="1398409"/>
                </a:cubicBezTo>
                <a:lnTo>
                  <a:pt x="1486203" y="1402273"/>
                </a:lnTo>
                <a:lnTo>
                  <a:pt x="1608761" y="1390888"/>
                </a:lnTo>
                <a:lnTo>
                  <a:pt x="2057350" y="1342682"/>
                </a:lnTo>
                <a:close/>
                <a:moveTo>
                  <a:pt x="2358501" y="1338629"/>
                </a:moveTo>
                <a:lnTo>
                  <a:pt x="2318464" y="1347176"/>
                </a:lnTo>
                <a:lnTo>
                  <a:pt x="2344156" y="1350337"/>
                </a:lnTo>
                <a:lnTo>
                  <a:pt x="2386901" y="1339789"/>
                </a:lnTo>
                <a:close/>
                <a:moveTo>
                  <a:pt x="2162054" y="1338194"/>
                </a:moveTo>
                <a:lnTo>
                  <a:pt x="2145290" y="1339943"/>
                </a:lnTo>
                <a:lnTo>
                  <a:pt x="2161718" y="1342412"/>
                </a:lnTo>
                <a:lnTo>
                  <a:pt x="2178448" y="1339881"/>
                </a:lnTo>
                <a:close/>
                <a:moveTo>
                  <a:pt x="2303316" y="1336375"/>
                </a:moveTo>
                <a:lnTo>
                  <a:pt x="2274305" y="1341742"/>
                </a:lnTo>
                <a:lnTo>
                  <a:pt x="2303371" y="1345319"/>
                </a:lnTo>
                <a:lnTo>
                  <a:pt x="2338599" y="1337816"/>
                </a:lnTo>
                <a:close/>
                <a:moveTo>
                  <a:pt x="2084118" y="1335762"/>
                </a:moveTo>
                <a:lnTo>
                  <a:pt x="2058060" y="1337445"/>
                </a:lnTo>
                <a:lnTo>
                  <a:pt x="2073303" y="1340968"/>
                </a:lnTo>
                <a:lnTo>
                  <a:pt x="2099804" y="1338120"/>
                </a:lnTo>
                <a:close/>
                <a:moveTo>
                  <a:pt x="2258325" y="1334538"/>
                </a:moveTo>
                <a:lnTo>
                  <a:pt x="2238863" y="1337381"/>
                </a:lnTo>
                <a:lnTo>
                  <a:pt x="2257812" y="1339713"/>
                </a:lnTo>
                <a:lnTo>
                  <a:pt x="2280863" y="1335459"/>
                </a:lnTo>
                <a:close/>
                <a:moveTo>
                  <a:pt x="2117484" y="1333608"/>
                </a:moveTo>
                <a:lnTo>
                  <a:pt x="2108922" y="1334161"/>
                </a:lnTo>
                <a:lnTo>
                  <a:pt x="2117294" y="1335734"/>
                </a:lnTo>
                <a:lnTo>
                  <a:pt x="2119259" y="1336030"/>
                </a:lnTo>
                <a:lnTo>
                  <a:pt x="2129903" y="1334886"/>
                </a:lnTo>
                <a:close/>
                <a:moveTo>
                  <a:pt x="2214330" y="1332742"/>
                </a:moveTo>
                <a:lnTo>
                  <a:pt x="2206623" y="1333546"/>
                </a:lnTo>
                <a:lnTo>
                  <a:pt x="2210301" y="1333867"/>
                </a:lnTo>
                <a:lnTo>
                  <a:pt x="2214659" y="1334403"/>
                </a:lnTo>
                <a:lnTo>
                  <a:pt x="2223238" y="1333105"/>
                </a:lnTo>
                <a:close/>
                <a:moveTo>
                  <a:pt x="2043194" y="1329610"/>
                </a:moveTo>
                <a:lnTo>
                  <a:pt x="2024364" y="1329818"/>
                </a:lnTo>
                <a:lnTo>
                  <a:pt x="2027055" y="1330278"/>
                </a:lnTo>
                <a:lnTo>
                  <a:pt x="2041108" y="1333527"/>
                </a:lnTo>
                <a:lnTo>
                  <a:pt x="2060792" y="1332256"/>
                </a:lnTo>
                <a:close/>
                <a:moveTo>
                  <a:pt x="2556751" y="1328281"/>
                </a:moveTo>
                <a:lnTo>
                  <a:pt x="2531411" y="1336743"/>
                </a:lnTo>
                <a:lnTo>
                  <a:pt x="2511183" y="1343497"/>
                </a:lnTo>
                <a:lnTo>
                  <a:pt x="2544027" y="1345942"/>
                </a:lnTo>
                <a:lnTo>
                  <a:pt x="2568621" y="1336466"/>
                </a:lnTo>
                <a:lnTo>
                  <a:pt x="2588499" y="1328806"/>
                </a:lnTo>
                <a:close/>
                <a:moveTo>
                  <a:pt x="2508372" y="1327480"/>
                </a:moveTo>
                <a:lnTo>
                  <a:pt x="2508269" y="1327512"/>
                </a:lnTo>
                <a:cubicBezTo>
                  <a:pt x="2467095" y="1340204"/>
                  <a:pt x="2467095" y="1340204"/>
                  <a:pt x="2467095" y="1340204"/>
                </a:cubicBezTo>
                <a:lnTo>
                  <a:pt x="2467064" y="1340213"/>
                </a:lnTo>
                <a:lnTo>
                  <a:pt x="2496859" y="1342431"/>
                </a:lnTo>
                <a:lnTo>
                  <a:pt x="2540061" y="1328005"/>
                </a:lnTo>
                <a:close/>
                <a:moveTo>
                  <a:pt x="2460291" y="1326684"/>
                </a:moveTo>
                <a:lnTo>
                  <a:pt x="2447701" y="1330418"/>
                </a:lnTo>
                <a:lnTo>
                  <a:pt x="2421841" y="1336846"/>
                </a:lnTo>
                <a:lnTo>
                  <a:pt x="2450782" y="1339001"/>
                </a:lnTo>
                <a:lnTo>
                  <a:pt x="2464592" y="1335190"/>
                </a:lnTo>
                <a:lnTo>
                  <a:pt x="2490560" y="1327185"/>
                </a:lnTo>
                <a:close/>
                <a:moveTo>
                  <a:pt x="2329673" y="1326450"/>
                </a:moveTo>
                <a:lnTo>
                  <a:pt x="2312386" y="1326641"/>
                </a:lnTo>
                <a:lnTo>
                  <a:pt x="2288043" y="1330197"/>
                </a:lnTo>
                <a:lnTo>
                  <a:pt x="2305151" y="1330976"/>
                </a:lnTo>
                <a:close/>
                <a:moveTo>
                  <a:pt x="2417751" y="1325980"/>
                </a:moveTo>
                <a:lnTo>
                  <a:pt x="2378665" y="1334324"/>
                </a:lnTo>
                <a:lnTo>
                  <a:pt x="2402616" y="1335415"/>
                </a:lnTo>
                <a:lnTo>
                  <a:pt x="2404158" y="1335530"/>
                </a:lnTo>
                <a:lnTo>
                  <a:pt x="2441278" y="1326370"/>
                </a:lnTo>
                <a:close/>
                <a:moveTo>
                  <a:pt x="2395372" y="1325725"/>
                </a:moveTo>
                <a:lnTo>
                  <a:pt x="2358699" y="1326130"/>
                </a:lnTo>
                <a:lnTo>
                  <a:pt x="2327099" y="1331976"/>
                </a:lnTo>
                <a:lnTo>
                  <a:pt x="2359165" y="1333436"/>
                </a:lnTo>
                <a:close/>
                <a:moveTo>
                  <a:pt x="1990882" y="1324092"/>
                </a:moveTo>
                <a:lnTo>
                  <a:pt x="1995991" y="1324966"/>
                </a:lnTo>
                <a:lnTo>
                  <a:pt x="2001654" y="1324738"/>
                </a:lnTo>
                <a:lnTo>
                  <a:pt x="2007341" y="1324644"/>
                </a:lnTo>
                <a:lnTo>
                  <a:pt x="2002542" y="1324129"/>
                </a:lnTo>
                <a:close/>
                <a:moveTo>
                  <a:pt x="2384183" y="1316390"/>
                </a:moveTo>
                <a:lnTo>
                  <a:pt x="2381275" y="1316577"/>
                </a:lnTo>
                <a:lnTo>
                  <a:pt x="2366770" y="1318696"/>
                </a:lnTo>
                <a:lnTo>
                  <a:pt x="2372170" y="1318607"/>
                </a:lnTo>
                <a:close/>
                <a:moveTo>
                  <a:pt x="2451213" y="1313030"/>
                </a:moveTo>
                <a:lnTo>
                  <a:pt x="2421664" y="1314380"/>
                </a:lnTo>
                <a:lnTo>
                  <a:pt x="2417617" y="1315230"/>
                </a:lnTo>
                <a:lnTo>
                  <a:pt x="2401604" y="1318193"/>
                </a:lnTo>
                <a:lnTo>
                  <a:pt x="2428366" y="1318699"/>
                </a:lnTo>
                <a:lnTo>
                  <a:pt x="2429812" y="1318391"/>
                </a:lnTo>
                <a:close/>
                <a:moveTo>
                  <a:pt x="2492367" y="1311149"/>
                </a:moveTo>
                <a:lnTo>
                  <a:pt x="2475699" y="1311911"/>
                </a:lnTo>
                <a:lnTo>
                  <a:pt x="2447182" y="1319055"/>
                </a:lnTo>
                <a:lnTo>
                  <a:pt x="2465084" y="1319393"/>
                </a:lnTo>
                <a:close/>
                <a:moveTo>
                  <a:pt x="2551323" y="1308454"/>
                </a:moveTo>
                <a:lnTo>
                  <a:pt x="2516377" y="1310052"/>
                </a:lnTo>
                <a:lnTo>
                  <a:pt x="2483691" y="1319745"/>
                </a:lnTo>
                <a:lnTo>
                  <a:pt x="2512904" y="1320298"/>
                </a:lnTo>
                <a:lnTo>
                  <a:pt x="2521016" y="1317797"/>
                </a:lnTo>
                <a:cubicBezTo>
                  <a:pt x="2534740" y="1313566"/>
                  <a:pt x="2543890" y="1310746"/>
                  <a:pt x="2549989" y="1308865"/>
                </a:cubicBezTo>
                <a:close/>
                <a:moveTo>
                  <a:pt x="2604968" y="1306003"/>
                </a:moveTo>
                <a:lnTo>
                  <a:pt x="2572584" y="1307483"/>
                </a:lnTo>
                <a:lnTo>
                  <a:pt x="2564691" y="1310119"/>
                </a:lnTo>
                <a:lnTo>
                  <a:pt x="2530587" y="1320632"/>
                </a:lnTo>
                <a:lnTo>
                  <a:pt x="2560448" y="1321197"/>
                </a:lnTo>
                <a:lnTo>
                  <a:pt x="2573132" y="1316961"/>
                </a:lnTo>
                <a:cubicBezTo>
                  <a:pt x="2585331" y="1312888"/>
                  <a:pt x="2585331" y="1312888"/>
                  <a:pt x="2585331" y="1312888"/>
                </a:cubicBezTo>
                <a:close/>
                <a:moveTo>
                  <a:pt x="2653426" y="1303788"/>
                </a:moveTo>
                <a:lnTo>
                  <a:pt x="2624288" y="1305120"/>
                </a:lnTo>
                <a:lnTo>
                  <a:pt x="2587833" y="1317902"/>
                </a:lnTo>
                <a:lnTo>
                  <a:pt x="2577026" y="1321510"/>
                </a:lnTo>
                <a:lnTo>
                  <a:pt x="2606011" y="1322059"/>
                </a:lnTo>
                <a:lnTo>
                  <a:pt x="2609795" y="1320600"/>
                </a:lnTo>
                <a:close/>
                <a:moveTo>
                  <a:pt x="2488093" y="1303682"/>
                </a:moveTo>
                <a:lnTo>
                  <a:pt x="2455475" y="1307276"/>
                </a:lnTo>
                <a:lnTo>
                  <a:pt x="2454047" y="1307576"/>
                </a:lnTo>
                <a:lnTo>
                  <a:pt x="2477878" y="1306350"/>
                </a:lnTo>
                <a:lnTo>
                  <a:pt x="2479861" y="1305853"/>
                </a:lnTo>
                <a:close/>
                <a:moveTo>
                  <a:pt x="2533705" y="1298657"/>
                </a:moveTo>
                <a:lnTo>
                  <a:pt x="2524604" y="1299659"/>
                </a:lnTo>
                <a:lnTo>
                  <a:pt x="2503073" y="1305053"/>
                </a:lnTo>
                <a:lnTo>
                  <a:pt x="2514481" y="1304466"/>
                </a:lnTo>
                <a:close/>
                <a:moveTo>
                  <a:pt x="2605028" y="1290798"/>
                </a:moveTo>
                <a:lnTo>
                  <a:pt x="2567269" y="1294959"/>
                </a:lnTo>
                <a:lnTo>
                  <a:pt x="2539563" y="1303175"/>
                </a:lnTo>
                <a:lnTo>
                  <a:pt x="2573141" y="1301447"/>
                </a:lnTo>
                <a:close/>
                <a:moveTo>
                  <a:pt x="2660687" y="1284666"/>
                </a:moveTo>
                <a:lnTo>
                  <a:pt x="2631170" y="1287918"/>
                </a:lnTo>
                <a:lnTo>
                  <a:pt x="2593847" y="1300382"/>
                </a:lnTo>
                <a:lnTo>
                  <a:pt x="2625671" y="1298744"/>
                </a:lnTo>
                <a:lnTo>
                  <a:pt x="2635381" y="1295340"/>
                </a:lnTo>
                <a:close/>
                <a:moveTo>
                  <a:pt x="2718032" y="1278348"/>
                </a:moveTo>
                <a:lnTo>
                  <a:pt x="2688577" y="1281593"/>
                </a:lnTo>
                <a:lnTo>
                  <a:pt x="2685430" y="1282805"/>
                </a:lnTo>
                <a:lnTo>
                  <a:pt x="2644928" y="1297753"/>
                </a:lnTo>
                <a:lnTo>
                  <a:pt x="2672812" y="1296318"/>
                </a:lnTo>
                <a:lnTo>
                  <a:pt x="2707393" y="1282993"/>
                </a:lnTo>
                <a:close/>
                <a:moveTo>
                  <a:pt x="2664685" y="1270749"/>
                </a:moveTo>
                <a:lnTo>
                  <a:pt x="2629561" y="1276485"/>
                </a:lnTo>
                <a:lnTo>
                  <a:pt x="2605034" y="1283759"/>
                </a:lnTo>
                <a:lnTo>
                  <a:pt x="2636153" y="1280404"/>
                </a:lnTo>
                <a:lnTo>
                  <a:pt x="2659785" y="1272512"/>
                </a:lnTo>
                <a:close/>
                <a:moveTo>
                  <a:pt x="2721202" y="1261521"/>
                </a:moveTo>
                <a:lnTo>
                  <a:pt x="2699701" y="1265032"/>
                </a:lnTo>
                <a:lnTo>
                  <a:pt x="2662287" y="1277526"/>
                </a:lnTo>
                <a:lnTo>
                  <a:pt x="2662020" y="1277615"/>
                </a:lnTo>
                <a:lnTo>
                  <a:pt x="2682683" y="1275388"/>
                </a:lnTo>
                <a:lnTo>
                  <a:pt x="2682927" y="1275285"/>
                </a:lnTo>
                <a:close/>
                <a:moveTo>
                  <a:pt x="2714384" y="1252876"/>
                </a:moveTo>
                <a:lnTo>
                  <a:pt x="2705116" y="1254824"/>
                </a:lnTo>
                <a:lnTo>
                  <a:pt x="2681292" y="1261251"/>
                </a:lnTo>
                <a:lnTo>
                  <a:pt x="2699013" y="1258404"/>
                </a:lnTo>
                <a:close/>
                <a:moveTo>
                  <a:pt x="2777684" y="1252298"/>
                </a:moveTo>
                <a:lnTo>
                  <a:pt x="2754993" y="1256003"/>
                </a:lnTo>
                <a:lnTo>
                  <a:pt x="2726604" y="1266942"/>
                </a:lnTo>
                <a:lnTo>
                  <a:pt x="2713229" y="1272095"/>
                </a:lnTo>
                <a:lnTo>
                  <a:pt x="2738617" y="1269358"/>
                </a:lnTo>
                <a:lnTo>
                  <a:pt x="2763818" y="1258353"/>
                </a:lnTo>
                <a:close/>
                <a:moveTo>
                  <a:pt x="2786235" y="1237780"/>
                </a:moveTo>
                <a:lnTo>
                  <a:pt x="2770055" y="1241179"/>
                </a:lnTo>
                <a:lnTo>
                  <a:pt x="2764899" y="1243082"/>
                </a:lnTo>
                <a:cubicBezTo>
                  <a:pt x="2759884" y="1244933"/>
                  <a:pt x="2759884" y="1244933"/>
                  <a:pt x="2759884" y="1244933"/>
                </a:cubicBezTo>
                <a:lnTo>
                  <a:pt x="2738576" y="1252049"/>
                </a:lnTo>
                <a:lnTo>
                  <a:pt x="2754778" y="1249447"/>
                </a:lnTo>
                <a:lnTo>
                  <a:pt x="2768325" y="1244575"/>
                </a:lnTo>
                <a:cubicBezTo>
                  <a:pt x="2780524" y="1240188"/>
                  <a:pt x="2780524" y="1240188"/>
                  <a:pt x="2780524" y="1240188"/>
                </a:cubicBezTo>
                <a:close/>
                <a:moveTo>
                  <a:pt x="2841726" y="1224878"/>
                </a:moveTo>
                <a:lnTo>
                  <a:pt x="2815804" y="1231377"/>
                </a:lnTo>
                <a:lnTo>
                  <a:pt x="2784148" y="1244729"/>
                </a:lnTo>
                <a:lnTo>
                  <a:pt x="2801257" y="1241981"/>
                </a:lnTo>
                <a:lnTo>
                  <a:pt x="2801350" y="1241963"/>
                </a:lnTo>
                <a:lnTo>
                  <a:pt x="2803467" y="1241039"/>
                </a:lnTo>
                <a:cubicBezTo>
                  <a:pt x="2804992" y="1240373"/>
                  <a:pt x="2804992" y="1240373"/>
                  <a:pt x="2804992" y="1240373"/>
                </a:cubicBezTo>
                <a:close/>
                <a:moveTo>
                  <a:pt x="2818081" y="1224347"/>
                </a:moveTo>
                <a:lnTo>
                  <a:pt x="2809074" y="1226777"/>
                </a:lnTo>
                <a:lnTo>
                  <a:pt x="2806401" y="1227763"/>
                </a:lnTo>
                <a:lnTo>
                  <a:pt x="2808931" y="1227227"/>
                </a:lnTo>
                <a:lnTo>
                  <a:pt x="2814340" y="1225925"/>
                </a:lnTo>
                <a:close/>
                <a:moveTo>
                  <a:pt x="2887025" y="1203951"/>
                </a:moveTo>
                <a:lnTo>
                  <a:pt x="2865952" y="1210224"/>
                </a:lnTo>
                <a:lnTo>
                  <a:pt x="2847860" y="1217855"/>
                </a:lnTo>
                <a:lnTo>
                  <a:pt x="2867883" y="1213035"/>
                </a:lnTo>
                <a:lnTo>
                  <a:pt x="2880030" y="1207271"/>
                </a:lnTo>
                <a:close/>
                <a:moveTo>
                  <a:pt x="2935978" y="1180577"/>
                </a:moveTo>
                <a:lnTo>
                  <a:pt x="2930627" y="1182438"/>
                </a:lnTo>
                <a:lnTo>
                  <a:pt x="2923762" y="1185400"/>
                </a:lnTo>
                <a:lnTo>
                  <a:pt x="2929226" y="1183808"/>
                </a:lnTo>
                <a:close/>
                <a:moveTo>
                  <a:pt x="4742389" y="0"/>
                </a:moveTo>
                <a:lnTo>
                  <a:pt x="4742389" y="9182"/>
                </a:lnTo>
                <a:lnTo>
                  <a:pt x="4733821" y="11262"/>
                </a:lnTo>
                <a:cubicBezTo>
                  <a:pt x="4700662" y="21290"/>
                  <a:pt x="4668129" y="33199"/>
                  <a:pt x="4636847" y="46988"/>
                </a:cubicBezTo>
                <a:cubicBezTo>
                  <a:pt x="4506716" y="97130"/>
                  <a:pt x="4386595" y="169836"/>
                  <a:pt x="4273980" y="252571"/>
                </a:cubicBezTo>
                <a:cubicBezTo>
                  <a:pt x="4163869" y="337813"/>
                  <a:pt x="4058762" y="430576"/>
                  <a:pt x="3953656" y="523339"/>
                </a:cubicBezTo>
                <a:cubicBezTo>
                  <a:pt x="3876077" y="593538"/>
                  <a:pt x="3876077" y="593538"/>
                  <a:pt x="3876077" y="593538"/>
                </a:cubicBezTo>
                <a:cubicBezTo>
                  <a:pt x="3836037" y="626130"/>
                  <a:pt x="3836037" y="626130"/>
                  <a:pt x="3836037" y="626130"/>
                </a:cubicBezTo>
                <a:cubicBezTo>
                  <a:pt x="3823524" y="638666"/>
                  <a:pt x="3808509" y="648694"/>
                  <a:pt x="3795996" y="661230"/>
                </a:cubicBezTo>
                <a:cubicBezTo>
                  <a:pt x="3740940" y="703851"/>
                  <a:pt x="3685885" y="746472"/>
                  <a:pt x="3628326" y="789093"/>
                </a:cubicBezTo>
                <a:cubicBezTo>
                  <a:pt x="3572019" y="829207"/>
                  <a:pt x="3514461" y="868067"/>
                  <a:pt x="3455651" y="905673"/>
                </a:cubicBezTo>
                <a:lnTo>
                  <a:pt x="3335376" y="978473"/>
                </a:lnTo>
                <a:lnTo>
                  <a:pt x="3432730" y="925262"/>
                </a:lnTo>
                <a:cubicBezTo>
                  <a:pt x="3492477" y="890479"/>
                  <a:pt x="3551285" y="854129"/>
                  <a:pt x="3608841" y="816526"/>
                </a:cubicBezTo>
                <a:cubicBezTo>
                  <a:pt x="3666399" y="778923"/>
                  <a:pt x="3721453" y="738813"/>
                  <a:pt x="3776507" y="696196"/>
                </a:cubicBezTo>
                <a:cubicBezTo>
                  <a:pt x="3941670" y="568345"/>
                  <a:pt x="3941670" y="568345"/>
                  <a:pt x="3941670" y="568345"/>
                </a:cubicBezTo>
                <a:cubicBezTo>
                  <a:pt x="3994222" y="528235"/>
                  <a:pt x="4049277" y="483111"/>
                  <a:pt x="4104331" y="443001"/>
                </a:cubicBezTo>
                <a:cubicBezTo>
                  <a:pt x="4159385" y="400384"/>
                  <a:pt x="4216942" y="362781"/>
                  <a:pt x="4274499" y="325178"/>
                </a:cubicBezTo>
                <a:cubicBezTo>
                  <a:pt x="4392115" y="249972"/>
                  <a:pt x="4517239" y="189807"/>
                  <a:pt x="4652372" y="149697"/>
                </a:cubicBezTo>
                <a:lnTo>
                  <a:pt x="4742389" y="128066"/>
                </a:lnTo>
                <a:lnTo>
                  <a:pt x="4742389" y="138430"/>
                </a:lnTo>
                <a:lnTo>
                  <a:pt x="4654875" y="159724"/>
                </a:lnTo>
                <a:cubicBezTo>
                  <a:pt x="4522243" y="197327"/>
                  <a:pt x="4397120" y="257492"/>
                  <a:pt x="4279504" y="332699"/>
                </a:cubicBezTo>
                <a:cubicBezTo>
                  <a:pt x="4221947" y="367795"/>
                  <a:pt x="4164390" y="407905"/>
                  <a:pt x="4109336" y="448015"/>
                </a:cubicBezTo>
                <a:cubicBezTo>
                  <a:pt x="4054281" y="490632"/>
                  <a:pt x="3999227" y="533249"/>
                  <a:pt x="3946675" y="575866"/>
                </a:cubicBezTo>
                <a:cubicBezTo>
                  <a:pt x="3781512" y="703717"/>
                  <a:pt x="3781512" y="703717"/>
                  <a:pt x="3781512" y="703717"/>
                </a:cubicBezTo>
                <a:cubicBezTo>
                  <a:pt x="3726458" y="743827"/>
                  <a:pt x="3668901" y="783937"/>
                  <a:pt x="3611344" y="821540"/>
                </a:cubicBezTo>
                <a:cubicBezTo>
                  <a:pt x="3496231" y="899253"/>
                  <a:pt x="3376112" y="966939"/>
                  <a:pt x="3253491" y="1032117"/>
                </a:cubicBezTo>
                <a:lnTo>
                  <a:pt x="3191695" y="1062445"/>
                </a:lnTo>
                <a:lnTo>
                  <a:pt x="3232851" y="1044362"/>
                </a:lnTo>
                <a:cubicBezTo>
                  <a:pt x="3355472" y="986698"/>
                  <a:pt x="3475591" y="924019"/>
                  <a:pt x="3593207" y="853819"/>
                </a:cubicBezTo>
                <a:cubicBezTo>
                  <a:pt x="3653266" y="818719"/>
                  <a:pt x="3710823" y="781112"/>
                  <a:pt x="3765877" y="743505"/>
                </a:cubicBezTo>
                <a:cubicBezTo>
                  <a:pt x="3936045" y="628177"/>
                  <a:pt x="3936045" y="628177"/>
                  <a:pt x="3936045" y="628177"/>
                </a:cubicBezTo>
                <a:cubicBezTo>
                  <a:pt x="4048657" y="550456"/>
                  <a:pt x="4163770" y="472734"/>
                  <a:pt x="4283889" y="410056"/>
                </a:cubicBezTo>
                <a:cubicBezTo>
                  <a:pt x="4406510" y="347377"/>
                  <a:pt x="4536638" y="299742"/>
                  <a:pt x="4671771" y="272163"/>
                </a:cubicBezTo>
                <a:lnTo>
                  <a:pt x="4742389" y="264326"/>
                </a:lnTo>
                <a:lnTo>
                  <a:pt x="4742389" y="273458"/>
                </a:lnTo>
                <a:lnTo>
                  <a:pt x="4671771" y="282192"/>
                </a:lnTo>
                <a:cubicBezTo>
                  <a:pt x="4539141" y="307263"/>
                  <a:pt x="4409012" y="354899"/>
                  <a:pt x="4288893" y="417577"/>
                </a:cubicBezTo>
                <a:cubicBezTo>
                  <a:pt x="4166273" y="480256"/>
                  <a:pt x="4053661" y="555470"/>
                  <a:pt x="3941050" y="633191"/>
                </a:cubicBezTo>
                <a:cubicBezTo>
                  <a:pt x="3770882" y="748520"/>
                  <a:pt x="3770882" y="748520"/>
                  <a:pt x="3770882" y="748520"/>
                </a:cubicBezTo>
                <a:cubicBezTo>
                  <a:pt x="3715828" y="788634"/>
                  <a:pt x="3655769" y="823734"/>
                  <a:pt x="3598212" y="858834"/>
                </a:cubicBezTo>
                <a:cubicBezTo>
                  <a:pt x="3480595" y="929034"/>
                  <a:pt x="3357975" y="994219"/>
                  <a:pt x="3235353" y="1051883"/>
                </a:cubicBezTo>
                <a:lnTo>
                  <a:pt x="3083811" y="1118465"/>
                </a:lnTo>
                <a:lnTo>
                  <a:pt x="3215960" y="1067077"/>
                </a:lnTo>
                <a:cubicBezTo>
                  <a:pt x="3343586" y="1016916"/>
                  <a:pt x="3466207" y="959232"/>
                  <a:pt x="3586326" y="896531"/>
                </a:cubicBezTo>
                <a:cubicBezTo>
                  <a:pt x="3646385" y="866435"/>
                  <a:pt x="3703942" y="831323"/>
                  <a:pt x="3761499" y="796211"/>
                </a:cubicBezTo>
                <a:cubicBezTo>
                  <a:pt x="3936672" y="693382"/>
                  <a:pt x="3936672" y="693382"/>
                  <a:pt x="3936672" y="693382"/>
                </a:cubicBezTo>
                <a:cubicBezTo>
                  <a:pt x="4054288" y="623158"/>
                  <a:pt x="4174407" y="557949"/>
                  <a:pt x="4299530" y="507789"/>
                </a:cubicBezTo>
                <a:cubicBezTo>
                  <a:pt x="4362091" y="482709"/>
                  <a:pt x="4427156" y="460137"/>
                  <a:pt x="4492220" y="442581"/>
                </a:cubicBezTo>
                <a:cubicBezTo>
                  <a:pt x="4557285" y="425024"/>
                  <a:pt x="4624851" y="409976"/>
                  <a:pt x="4692418" y="407468"/>
                </a:cubicBezTo>
                <a:lnTo>
                  <a:pt x="4742389" y="407468"/>
                </a:lnTo>
                <a:lnTo>
                  <a:pt x="4742389" y="415145"/>
                </a:lnTo>
                <a:lnTo>
                  <a:pt x="4692418" y="414992"/>
                </a:lnTo>
                <a:cubicBezTo>
                  <a:pt x="4627353" y="420008"/>
                  <a:pt x="4559787" y="432548"/>
                  <a:pt x="4494723" y="450105"/>
                </a:cubicBezTo>
                <a:cubicBezTo>
                  <a:pt x="4429659" y="467661"/>
                  <a:pt x="4364594" y="490233"/>
                  <a:pt x="4302033" y="515313"/>
                </a:cubicBezTo>
                <a:cubicBezTo>
                  <a:pt x="4176909" y="565473"/>
                  <a:pt x="4056790" y="630682"/>
                  <a:pt x="3941677" y="698398"/>
                </a:cubicBezTo>
                <a:cubicBezTo>
                  <a:pt x="3766504" y="803735"/>
                  <a:pt x="3766504" y="803735"/>
                  <a:pt x="3766504" y="803735"/>
                </a:cubicBezTo>
                <a:cubicBezTo>
                  <a:pt x="3706444" y="836339"/>
                  <a:pt x="3648887" y="871451"/>
                  <a:pt x="3588828" y="904056"/>
                </a:cubicBezTo>
                <a:cubicBezTo>
                  <a:pt x="3468709" y="966756"/>
                  <a:pt x="3346089" y="1021932"/>
                  <a:pt x="3218463" y="1074601"/>
                </a:cubicBezTo>
                <a:cubicBezTo>
                  <a:pt x="3155901" y="1100308"/>
                  <a:pt x="3092870" y="1124761"/>
                  <a:pt x="3029409" y="1148078"/>
                </a:cubicBezTo>
                <a:lnTo>
                  <a:pt x="2999014" y="1158650"/>
                </a:lnTo>
                <a:lnTo>
                  <a:pt x="2973916" y="1170786"/>
                </a:lnTo>
                <a:lnTo>
                  <a:pt x="3013812" y="1159160"/>
                </a:lnTo>
                <a:cubicBezTo>
                  <a:pt x="3077936" y="1139100"/>
                  <a:pt x="3141748" y="1117786"/>
                  <a:pt x="3205559" y="1095217"/>
                </a:cubicBezTo>
                <a:cubicBezTo>
                  <a:pt x="3333181" y="1052589"/>
                  <a:pt x="3458301" y="1002438"/>
                  <a:pt x="3578417" y="947271"/>
                </a:cubicBezTo>
                <a:cubicBezTo>
                  <a:pt x="3701035" y="887090"/>
                  <a:pt x="3821151" y="826908"/>
                  <a:pt x="3941266" y="766727"/>
                </a:cubicBezTo>
                <a:cubicBezTo>
                  <a:pt x="4061381" y="709053"/>
                  <a:pt x="4186502" y="653886"/>
                  <a:pt x="4314125" y="613765"/>
                </a:cubicBezTo>
                <a:cubicBezTo>
                  <a:pt x="4379187" y="593705"/>
                  <a:pt x="4444250" y="578659"/>
                  <a:pt x="4511815" y="566122"/>
                </a:cubicBezTo>
                <a:cubicBezTo>
                  <a:pt x="4576877" y="553584"/>
                  <a:pt x="4646945" y="548569"/>
                  <a:pt x="4714510" y="553584"/>
                </a:cubicBezTo>
                <a:lnTo>
                  <a:pt x="4742389" y="555330"/>
                </a:lnTo>
                <a:lnTo>
                  <a:pt x="4742389" y="563161"/>
                </a:lnTo>
                <a:lnTo>
                  <a:pt x="4712007" y="561106"/>
                </a:lnTo>
                <a:cubicBezTo>
                  <a:pt x="4646945" y="556091"/>
                  <a:pt x="4579380" y="563614"/>
                  <a:pt x="4511815" y="573644"/>
                </a:cubicBezTo>
                <a:cubicBezTo>
                  <a:pt x="4446753" y="586182"/>
                  <a:pt x="4381689" y="603735"/>
                  <a:pt x="4316627" y="621288"/>
                </a:cubicBezTo>
                <a:cubicBezTo>
                  <a:pt x="4189005" y="661409"/>
                  <a:pt x="4066387" y="716575"/>
                  <a:pt x="3943769" y="774249"/>
                </a:cubicBezTo>
                <a:cubicBezTo>
                  <a:pt x="3823653" y="834431"/>
                  <a:pt x="3703537" y="894612"/>
                  <a:pt x="3583422" y="952286"/>
                </a:cubicBezTo>
                <a:cubicBezTo>
                  <a:pt x="3460804" y="1009960"/>
                  <a:pt x="3335683" y="1057604"/>
                  <a:pt x="3208061" y="1102740"/>
                </a:cubicBezTo>
                <a:cubicBezTo>
                  <a:pt x="3144250" y="1125308"/>
                  <a:pt x="3079813" y="1145996"/>
                  <a:pt x="3015376" y="1165743"/>
                </a:cubicBezTo>
                <a:lnTo>
                  <a:pt x="2934640" y="1189777"/>
                </a:lnTo>
                <a:lnTo>
                  <a:pt x="2905035" y="1204092"/>
                </a:lnTo>
                <a:lnTo>
                  <a:pt x="3004236" y="1180211"/>
                </a:lnTo>
                <a:cubicBezTo>
                  <a:pt x="3069181" y="1163652"/>
                  <a:pt x="3133931" y="1146113"/>
                  <a:pt x="3198368" y="1127323"/>
                </a:cubicBezTo>
                <a:cubicBezTo>
                  <a:pt x="3260928" y="1109785"/>
                  <a:pt x="3325991" y="1089741"/>
                  <a:pt x="3388551" y="1069698"/>
                </a:cubicBezTo>
                <a:cubicBezTo>
                  <a:pt x="3421082" y="1059676"/>
                  <a:pt x="3453613" y="1047149"/>
                  <a:pt x="3483643" y="1037127"/>
                </a:cubicBezTo>
                <a:cubicBezTo>
                  <a:pt x="3531188" y="1019589"/>
                  <a:pt x="3531188" y="1019589"/>
                  <a:pt x="3531188" y="1019589"/>
                </a:cubicBezTo>
                <a:cubicBezTo>
                  <a:pt x="3546203" y="1014578"/>
                  <a:pt x="3561217" y="1007062"/>
                  <a:pt x="3578734" y="1002051"/>
                </a:cubicBezTo>
                <a:cubicBezTo>
                  <a:pt x="3763912" y="926888"/>
                  <a:pt x="3763912" y="926888"/>
                  <a:pt x="3763912" y="926888"/>
                </a:cubicBezTo>
                <a:cubicBezTo>
                  <a:pt x="3826472" y="901834"/>
                  <a:pt x="3889032" y="876779"/>
                  <a:pt x="3949090" y="851725"/>
                </a:cubicBezTo>
                <a:cubicBezTo>
                  <a:pt x="4074211" y="801616"/>
                  <a:pt x="4201833" y="759024"/>
                  <a:pt x="4331959" y="731464"/>
                </a:cubicBezTo>
                <a:cubicBezTo>
                  <a:pt x="4399523" y="716432"/>
                  <a:pt x="4464586" y="703904"/>
                  <a:pt x="4532151" y="698894"/>
                </a:cubicBezTo>
                <a:cubicBezTo>
                  <a:pt x="4597213" y="693883"/>
                  <a:pt x="4667281" y="696388"/>
                  <a:pt x="4732343" y="706410"/>
                </a:cubicBezTo>
                <a:lnTo>
                  <a:pt x="4742389" y="708731"/>
                </a:lnTo>
                <a:lnTo>
                  <a:pt x="4742389" y="716573"/>
                </a:lnTo>
                <a:lnTo>
                  <a:pt x="4732343" y="713926"/>
                </a:lnTo>
                <a:cubicBezTo>
                  <a:pt x="4698561" y="708915"/>
                  <a:pt x="4665404" y="705784"/>
                  <a:pt x="4632248" y="704531"/>
                </a:cubicBezTo>
                <a:cubicBezTo>
                  <a:pt x="4599091" y="703278"/>
                  <a:pt x="4565934" y="703905"/>
                  <a:pt x="4532151" y="706410"/>
                </a:cubicBezTo>
                <a:cubicBezTo>
                  <a:pt x="4464586" y="711421"/>
                  <a:pt x="4399523" y="723948"/>
                  <a:pt x="4334461" y="738981"/>
                </a:cubicBezTo>
                <a:cubicBezTo>
                  <a:pt x="4204336" y="766540"/>
                  <a:pt x="4076713" y="809133"/>
                  <a:pt x="3954095" y="859241"/>
                </a:cubicBezTo>
                <a:cubicBezTo>
                  <a:pt x="3891535" y="881790"/>
                  <a:pt x="3828975" y="909350"/>
                  <a:pt x="3766415" y="934404"/>
                </a:cubicBezTo>
                <a:cubicBezTo>
                  <a:pt x="3581236" y="1007062"/>
                  <a:pt x="3581236" y="1007062"/>
                  <a:pt x="3581236" y="1007062"/>
                </a:cubicBezTo>
                <a:cubicBezTo>
                  <a:pt x="3563719" y="1014578"/>
                  <a:pt x="3548705" y="1019589"/>
                  <a:pt x="3533691" y="1027105"/>
                </a:cubicBezTo>
                <a:cubicBezTo>
                  <a:pt x="3486145" y="1044643"/>
                  <a:pt x="3486145" y="1044643"/>
                  <a:pt x="3486145" y="1044643"/>
                </a:cubicBezTo>
                <a:cubicBezTo>
                  <a:pt x="3456116" y="1054665"/>
                  <a:pt x="3423585" y="1064687"/>
                  <a:pt x="3391053" y="1074708"/>
                </a:cubicBezTo>
                <a:cubicBezTo>
                  <a:pt x="3328493" y="1097257"/>
                  <a:pt x="3263431" y="1117301"/>
                  <a:pt x="3200871" y="1134839"/>
                </a:cubicBezTo>
                <a:lnTo>
                  <a:pt x="2877196" y="1215985"/>
                </a:lnTo>
                <a:lnTo>
                  <a:pt x="2875102" y="1216868"/>
                </a:lnTo>
                <a:cubicBezTo>
                  <a:pt x="2855043" y="1225330"/>
                  <a:pt x="2855043" y="1225330"/>
                  <a:pt x="2855043" y="1225330"/>
                </a:cubicBezTo>
                <a:lnTo>
                  <a:pt x="2832458" y="1236048"/>
                </a:lnTo>
                <a:lnTo>
                  <a:pt x="3193216" y="1167445"/>
                </a:lnTo>
                <a:cubicBezTo>
                  <a:pt x="3323348" y="1137380"/>
                  <a:pt x="3453480" y="1107316"/>
                  <a:pt x="3578607" y="1064724"/>
                </a:cubicBezTo>
                <a:cubicBezTo>
                  <a:pt x="3643673" y="1044681"/>
                  <a:pt x="3706236" y="1027143"/>
                  <a:pt x="3768799" y="1007100"/>
                </a:cubicBezTo>
                <a:cubicBezTo>
                  <a:pt x="3833865" y="984551"/>
                  <a:pt x="3896429" y="964508"/>
                  <a:pt x="3961495" y="946970"/>
                </a:cubicBezTo>
                <a:cubicBezTo>
                  <a:pt x="4089124" y="906884"/>
                  <a:pt x="4219256" y="876819"/>
                  <a:pt x="4349388" y="856776"/>
                </a:cubicBezTo>
                <a:cubicBezTo>
                  <a:pt x="4448864" y="841744"/>
                  <a:pt x="4549748" y="836576"/>
                  <a:pt x="4648871" y="848673"/>
                </a:cubicBezTo>
                <a:lnTo>
                  <a:pt x="4742389" y="865896"/>
                </a:lnTo>
                <a:lnTo>
                  <a:pt x="4742389" y="876335"/>
                </a:lnTo>
                <a:lnTo>
                  <a:pt x="4647855" y="857246"/>
                </a:lnTo>
                <a:cubicBezTo>
                  <a:pt x="4615205" y="852862"/>
                  <a:pt x="4582281" y="850513"/>
                  <a:pt x="4549278" y="849886"/>
                </a:cubicBezTo>
                <a:cubicBezTo>
                  <a:pt x="4483274" y="848634"/>
                  <a:pt x="4416957" y="854271"/>
                  <a:pt x="4351891" y="864292"/>
                </a:cubicBezTo>
                <a:cubicBezTo>
                  <a:pt x="4219256" y="884335"/>
                  <a:pt x="4089124" y="914400"/>
                  <a:pt x="3963997" y="951981"/>
                </a:cubicBezTo>
                <a:cubicBezTo>
                  <a:pt x="3898931" y="972024"/>
                  <a:pt x="3836368" y="992067"/>
                  <a:pt x="3771302" y="1012111"/>
                </a:cubicBezTo>
                <a:cubicBezTo>
                  <a:pt x="3708739" y="1034659"/>
                  <a:pt x="3646175" y="1052197"/>
                  <a:pt x="3581109" y="1072240"/>
                </a:cubicBezTo>
                <a:cubicBezTo>
                  <a:pt x="3455983" y="1114832"/>
                  <a:pt x="3325851" y="1144897"/>
                  <a:pt x="3195719" y="1172456"/>
                </a:cubicBezTo>
                <a:lnTo>
                  <a:pt x="2809662" y="1246866"/>
                </a:lnTo>
                <a:lnTo>
                  <a:pt x="2807495" y="1247894"/>
                </a:lnTo>
                <a:lnTo>
                  <a:pt x="2761193" y="1266924"/>
                </a:lnTo>
                <a:lnTo>
                  <a:pt x="2797435" y="1263017"/>
                </a:lnTo>
                <a:cubicBezTo>
                  <a:pt x="2929441" y="1248600"/>
                  <a:pt x="3061446" y="1232930"/>
                  <a:pt x="3192826" y="1212872"/>
                </a:cubicBezTo>
                <a:cubicBezTo>
                  <a:pt x="3257890" y="1205350"/>
                  <a:pt x="3322955" y="1192814"/>
                  <a:pt x="3388019" y="1180277"/>
                </a:cubicBezTo>
                <a:cubicBezTo>
                  <a:pt x="3420551" y="1175263"/>
                  <a:pt x="3453083" y="1167741"/>
                  <a:pt x="3485615" y="1160219"/>
                </a:cubicBezTo>
                <a:cubicBezTo>
                  <a:pt x="3583211" y="1140161"/>
                  <a:pt x="3583211" y="1140161"/>
                  <a:pt x="3583211" y="1140161"/>
                </a:cubicBezTo>
                <a:cubicBezTo>
                  <a:pt x="3648276" y="1127624"/>
                  <a:pt x="3713340" y="1110074"/>
                  <a:pt x="3778404" y="1095030"/>
                </a:cubicBezTo>
                <a:cubicBezTo>
                  <a:pt x="3840966" y="1079986"/>
                  <a:pt x="3906031" y="1064943"/>
                  <a:pt x="3971095" y="1049899"/>
                </a:cubicBezTo>
                <a:cubicBezTo>
                  <a:pt x="4101223" y="1022319"/>
                  <a:pt x="4233855" y="999753"/>
                  <a:pt x="4366485" y="989724"/>
                </a:cubicBezTo>
                <a:cubicBezTo>
                  <a:pt x="4465959" y="982203"/>
                  <a:pt x="4566840" y="985963"/>
                  <a:pt x="4663850" y="1007354"/>
                </a:cubicBezTo>
                <a:lnTo>
                  <a:pt x="4742389" y="1029966"/>
                </a:lnTo>
                <a:lnTo>
                  <a:pt x="4742389" y="1037999"/>
                </a:lnTo>
                <a:lnTo>
                  <a:pt x="4685532" y="1020809"/>
                </a:lnTo>
                <a:cubicBezTo>
                  <a:pt x="4613336" y="1002910"/>
                  <a:pt x="4538863" y="995572"/>
                  <a:pt x="4464786" y="994778"/>
                </a:cubicBezTo>
                <a:cubicBezTo>
                  <a:pt x="4431862" y="994425"/>
                  <a:pt x="4399017" y="995366"/>
                  <a:pt x="4366485" y="997246"/>
                </a:cubicBezTo>
                <a:cubicBezTo>
                  <a:pt x="4233855" y="1007275"/>
                  <a:pt x="4103726" y="1029841"/>
                  <a:pt x="3973597" y="1057421"/>
                </a:cubicBezTo>
                <a:cubicBezTo>
                  <a:pt x="3908533" y="1072464"/>
                  <a:pt x="3843469" y="1087508"/>
                  <a:pt x="3778404" y="1102552"/>
                </a:cubicBezTo>
                <a:cubicBezTo>
                  <a:pt x="3713340" y="1117595"/>
                  <a:pt x="3650778" y="1132639"/>
                  <a:pt x="3585714" y="1147683"/>
                </a:cubicBezTo>
                <a:cubicBezTo>
                  <a:pt x="3488117" y="1167741"/>
                  <a:pt x="3488117" y="1167741"/>
                  <a:pt x="3488117" y="1167741"/>
                </a:cubicBezTo>
                <a:cubicBezTo>
                  <a:pt x="3455585" y="1175263"/>
                  <a:pt x="3423053" y="1182785"/>
                  <a:pt x="3390521" y="1187799"/>
                </a:cubicBezTo>
                <a:cubicBezTo>
                  <a:pt x="3325457" y="1200335"/>
                  <a:pt x="3257890" y="1210365"/>
                  <a:pt x="3192826" y="1220394"/>
                </a:cubicBezTo>
                <a:cubicBezTo>
                  <a:pt x="3061446" y="1239198"/>
                  <a:pt x="2929441" y="1254869"/>
                  <a:pt x="2797435" y="1269599"/>
                </a:cubicBezTo>
                <a:lnTo>
                  <a:pt x="2739028" y="1276034"/>
                </a:lnTo>
                <a:lnTo>
                  <a:pt x="2722096" y="1282994"/>
                </a:lnTo>
                <a:cubicBezTo>
                  <a:pt x="2709896" y="1288008"/>
                  <a:pt x="2709896" y="1288008"/>
                  <a:pt x="2709896" y="1288008"/>
                </a:cubicBezTo>
                <a:lnTo>
                  <a:pt x="2691765" y="1295343"/>
                </a:lnTo>
                <a:lnTo>
                  <a:pt x="2795633" y="1289998"/>
                </a:lnTo>
                <a:cubicBezTo>
                  <a:pt x="2927954" y="1284046"/>
                  <a:pt x="3060589" y="1277780"/>
                  <a:pt x="3193223" y="1267755"/>
                </a:cubicBezTo>
                <a:cubicBezTo>
                  <a:pt x="3260791" y="1262743"/>
                  <a:pt x="3325857" y="1257730"/>
                  <a:pt x="3390923" y="1250211"/>
                </a:cubicBezTo>
                <a:cubicBezTo>
                  <a:pt x="3588623" y="1225149"/>
                  <a:pt x="3588623" y="1225149"/>
                  <a:pt x="3588623" y="1225149"/>
                </a:cubicBezTo>
                <a:cubicBezTo>
                  <a:pt x="3721258" y="1207605"/>
                  <a:pt x="3851390" y="1182543"/>
                  <a:pt x="3981522" y="1164999"/>
                </a:cubicBezTo>
                <a:cubicBezTo>
                  <a:pt x="4049090" y="1157480"/>
                  <a:pt x="4114156" y="1147455"/>
                  <a:pt x="4181725" y="1142443"/>
                </a:cubicBezTo>
                <a:cubicBezTo>
                  <a:pt x="4246791" y="1134924"/>
                  <a:pt x="4311857" y="1129912"/>
                  <a:pt x="4379425" y="1129912"/>
                </a:cubicBezTo>
                <a:cubicBezTo>
                  <a:pt x="4446993" y="1132418"/>
                  <a:pt x="4512059" y="1134924"/>
                  <a:pt x="4579628" y="1147455"/>
                </a:cubicBezTo>
                <a:cubicBezTo>
                  <a:pt x="4612161" y="1152468"/>
                  <a:pt x="4644693" y="1157480"/>
                  <a:pt x="4677227" y="1167505"/>
                </a:cubicBezTo>
                <a:lnTo>
                  <a:pt x="4742389" y="1188113"/>
                </a:lnTo>
                <a:lnTo>
                  <a:pt x="4742389" y="1197002"/>
                </a:lnTo>
                <a:lnTo>
                  <a:pt x="4674724" y="1175024"/>
                </a:lnTo>
                <a:cubicBezTo>
                  <a:pt x="4642191" y="1167505"/>
                  <a:pt x="4609658" y="1159987"/>
                  <a:pt x="4577125" y="1154974"/>
                </a:cubicBezTo>
                <a:cubicBezTo>
                  <a:pt x="4512059" y="1144949"/>
                  <a:pt x="4444491" y="1139937"/>
                  <a:pt x="4379425" y="1139937"/>
                </a:cubicBezTo>
                <a:cubicBezTo>
                  <a:pt x="4314359" y="1139937"/>
                  <a:pt x="4246791" y="1142443"/>
                  <a:pt x="4181725" y="1149962"/>
                </a:cubicBezTo>
                <a:cubicBezTo>
                  <a:pt x="4114156" y="1157480"/>
                  <a:pt x="4049090" y="1164999"/>
                  <a:pt x="3984024" y="1172518"/>
                </a:cubicBezTo>
                <a:cubicBezTo>
                  <a:pt x="3851390" y="1190062"/>
                  <a:pt x="3721258" y="1215124"/>
                  <a:pt x="3591126" y="1232668"/>
                </a:cubicBezTo>
                <a:cubicBezTo>
                  <a:pt x="3393426" y="1257730"/>
                  <a:pt x="3393426" y="1257730"/>
                  <a:pt x="3393426" y="1257730"/>
                </a:cubicBezTo>
                <a:cubicBezTo>
                  <a:pt x="3325857" y="1265249"/>
                  <a:pt x="3260791" y="1270261"/>
                  <a:pt x="3193223" y="1275274"/>
                </a:cubicBezTo>
                <a:cubicBezTo>
                  <a:pt x="3061840" y="1285299"/>
                  <a:pt x="2929831" y="1291564"/>
                  <a:pt x="2797510" y="1297203"/>
                </a:cubicBezTo>
                <a:lnTo>
                  <a:pt x="2673116" y="1302888"/>
                </a:lnTo>
                <a:lnTo>
                  <a:pt x="2661097" y="1307751"/>
                </a:lnTo>
                <a:lnTo>
                  <a:pt x="2621225" y="1322346"/>
                </a:lnTo>
                <a:lnTo>
                  <a:pt x="2797441" y="1325679"/>
                </a:lnTo>
                <a:cubicBezTo>
                  <a:pt x="2930072" y="1329442"/>
                  <a:pt x="3062703" y="1333204"/>
                  <a:pt x="3195334" y="1333204"/>
                </a:cubicBezTo>
                <a:cubicBezTo>
                  <a:pt x="3230368" y="1333204"/>
                  <a:pt x="3262901" y="1333204"/>
                  <a:pt x="3295433" y="1333204"/>
                </a:cubicBezTo>
                <a:cubicBezTo>
                  <a:pt x="3327965" y="1333204"/>
                  <a:pt x="3362999" y="1330696"/>
                  <a:pt x="3395531" y="1330696"/>
                </a:cubicBezTo>
                <a:cubicBezTo>
                  <a:pt x="3495631" y="1325679"/>
                  <a:pt x="3495631" y="1325679"/>
                  <a:pt x="3495631" y="1325679"/>
                </a:cubicBezTo>
                <a:cubicBezTo>
                  <a:pt x="3543177" y="1323171"/>
                  <a:pt x="3543177" y="1323171"/>
                  <a:pt x="3543177" y="1323171"/>
                </a:cubicBezTo>
                <a:cubicBezTo>
                  <a:pt x="3593227" y="1320662"/>
                  <a:pt x="3593227" y="1320662"/>
                  <a:pt x="3593227" y="1320662"/>
                </a:cubicBezTo>
                <a:cubicBezTo>
                  <a:pt x="3725858" y="1313137"/>
                  <a:pt x="3858489" y="1298086"/>
                  <a:pt x="3991120" y="1290561"/>
                </a:cubicBezTo>
                <a:cubicBezTo>
                  <a:pt x="4056184" y="1285544"/>
                  <a:pt x="4123751" y="1280527"/>
                  <a:pt x="4188815" y="1278019"/>
                </a:cubicBezTo>
                <a:cubicBezTo>
                  <a:pt x="4256382" y="1275510"/>
                  <a:pt x="4323949" y="1275510"/>
                  <a:pt x="4389013" y="1278019"/>
                </a:cubicBezTo>
                <a:cubicBezTo>
                  <a:pt x="4456580" y="1283036"/>
                  <a:pt x="4521644" y="1290561"/>
                  <a:pt x="4586709" y="1303103"/>
                </a:cubicBezTo>
                <a:cubicBezTo>
                  <a:pt x="4604225" y="1305612"/>
                  <a:pt x="4619241" y="1310628"/>
                  <a:pt x="4636758" y="1313137"/>
                </a:cubicBezTo>
                <a:cubicBezTo>
                  <a:pt x="4684305" y="1328188"/>
                  <a:pt x="4684305" y="1328188"/>
                  <a:pt x="4684305" y="1328188"/>
                </a:cubicBezTo>
                <a:cubicBezTo>
                  <a:pt x="4708079" y="1334459"/>
                  <a:pt x="4725909" y="1339163"/>
                  <a:pt x="4739281" y="1342690"/>
                </a:cubicBezTo>
                <a:lnTo>
                  <a:pt x="4742389" y="1343510"/>
                </a:lnTo>
                <a:lnTo>
                  <a:pt x="4742389" y="1352843"/>
                </a:lnTo>
                <a:lnTo>
                  <a:pt x="4722977" y="1347354"/>
                </a:lnTo>
                <a:cubicBezTo>
                  <a:pt x="4681803" y="1335713"/>
                  <a:pt x="4681803" y="1335713"/>
                  <a:pt x="4681803" y="1335713"/>
                </a:cubicBezTo>
                <a:cubicBezTo>
                  <a:pt x="4634255" y="1323171"/>
                  <a:pt x="4634255" y="1323171"/>
                  <a:pt x="4634255" y="1323171"/>
                </a:cubicBezTo>
                <a:cubicBezTo>
                  <a:pt x="4619241" y="1318154"/>
                  <a:pt x="4601723" y="1315645"/>
                  <a:pt x="4586709" y="1310628"/>
                </a:cubicBezTo>
                <a:cubicBezTo>
                  <a:pt x="4521644" y="1298086"/>
                  <a:pt x="4454077" y="1290561"/>
                  <a:pt x="4389013" y="1285544"/>
                </a:cubicBezTo>
                <a:cubicBezTo>
                  <a:pt x="4322698" y="1281782"/>
                  <a:pt x="4256382" y="1282409"/>
                  <a:pt x="4190067" y="1285230"/>
                </a:cubicBezTo>
                <a:cubicBezTo>
                  <a:pt x="4123751" y="1288052"/>
                  <a:pt x="4057436" y="1293069"/>
                  <a:pt x="3991120" y="1298086"/>
                </a:cubicBezTo>
                <a:cubicBezTo>
                  <a:pt x="3858489" y="1305612"/>
                  <a:pt x="3725858" y="1318154"/>
                  <a:pt x="3593227" y="1328188"/>
                </a:cubicBezTo>
                <a:cubicBezTo>
                  <a:pt x="3545680" y="1330696"/>
                  <a:pt x="3545680" y="1330696"/>
                  <a:pt x="3545680" y="1330696"/>
                </a:cubicBezTo>
                <a:cubicBezTo>
                  <a:pt x="3495631" y="1333204"/>
                  <a:pt x="3495631" y="1333204"/>
                  <a:pt x="3495631" y="1333204"/>
                </a:cubicBezTo>
                <a:cubicBezTo>
                  <a:pt x="3395531" y="1338221"/>
                  <a:pt x="3395531" y="1338221"/>
                  <a:pt x="3395531" y="1338221"/>
                </a:cubicBezTo>
                <a:cubicBezTo>
                  <a:pt x="3362999" y="1338221"/>
                  <a:pt x="3327965" y="1340730"/>
                  <a:pt x="3295433" y="1340730"/>
                </a:cubicBezTo>
                <a:cubicBezTo>
                  <a:pt x="3262901" y="1340730"/>
                  <a:pt x="3230368" y="1340730"/>
                  <a:pt x="3195334" y="1340730"/>
                </a:cubicBezTo>
                <a:cubicBezTo>
                  <a:pt x="3062703" y="1339476"/>
                  <a:pt x="2930072" y="1335713"/>
                  <a:pt x="2797441" y="1332264"/>
                </a:cubicBezTo>
                <a:lnTo>
                  <a:pt x="2603375" y="1329052"/>
                </a:lnTo>
                <a:lnTo>
                  <a:pt x="2557030" y="1346910"/>
                </a:lnTo>
                <a:lnTo>
                  <a:pt x="2602614" y="1350303"/>
                </a:lnTo>
                <a:cubicBezTo>
                  <a:pt x="2801907" y="1368169"/>
                  <a:pt x="2999441" y="1393087"/>
                  <a:pt x="3198382" y="1408131"/>
                </a:cubicBezTo>
                <a:cubicBezTo>
                  <a:pt x="3248430" y="1413146"/>
                  <a:pt x="3248430" y="1413146"/>
                  <a:pt x="3248430" y="1413146"/>
                </a:cubicBezTo>
                <a:cubicBezTo>
                  <a:pt x="3298479" y="1415654"/>
                  <a:pt x="3298479" y="1415654"/>
                  <a:pt x="3298479" y="1415654"/>
                </a:cubicBezTo>
                <a:cubicBezTo>
                  <a:pt x="3398575" y="1420669"/>
                  <a:pt x="3398575" y="1420669"/>
                  <a:pt x="3398575" y="1420669"/>
                </a:cubicBezTo>
                <a:cubicBezTo>
                  <a:pt x="3431106" y="1420669"/>
                  <a:pt x="3466140" y="1423176"/>
                  <a:pt x="3498671" y="1423176"/>
                </a:cubicBezTo>
                <a:cubicBezTo>
                  <a:pt x="3531203" y="1425683"/>
                  <a:pt x="3563734" y="1425683"/>
                  <a:pt x="3598767" y="1425683"/>
                </a:cubicBezTo>
                <a:cubicBezTo>
                  <a:pt x="3731395" y="1425683"/>
                  <a:pt x="3864023" y="1423176"/>
                  <a:pt x="3996650" y="1420669"/>
                </a:cubicBezTo>
                <a:cubicBezTo>
                  <a:pt x="4064215" y="1420669"/>
                  <a:pt x="4131781" y="1418161"/>
                  <a:pt x="4196843" y="1418161"/>
                </a:cubicBezTo>
                <a:cubicBezTo>
                  <a:pt x="4264408" y="1420669"/>
                  <a:pt x="4329471" y="1423176"/>
                  <a:pt x="4397035" y="1428191"/>
                </a:cubicBezTo>
                <a:cubicBezTo>
                  <a:pt x="4464601" y="1435713"/>
                  <a:pt x="4529663" y="1443236"/>
                  <a:pt x="4594726" y="1458280"/>
                </a:cubicBezTo>
                <a:cubicBezTo>
                  <a:pt x="4644149" y="1467683"/>
                  <a:pt x="4681216" y="1474736"/>
                  <a:pt x="4709016" y="1480025"/>
                </a:cubicBezTo>
                <a:lnTo>
                  <a:pt x="4742389" y="1486374"/>
                </a:lnTo>
                <a:lnTo>
                  <a:pt x="4742389" y="1494257"/>
                </a:lnTo>
                <a:lnTo>
                  <a:pt x="4677071" y="1481670"/>
                </a:lnTo>
                <a:cubicBezTo>
                  <a:pt x="4594726" y="1465803"/>
                  <a:pt x="4594726" y="1465803"/>
                  <a:pt x="4594726" y="1465803"/>
                </a:cubicBezTo>
                <a:cubicBezTo>
                  <a:pt x="4529663" y="1450758"/>
                  <a:pt x="4462099" y="1443236"/>
                  <a:pt x="4397035" y="1435713"/>
                </a:cubicBezTo>
                <a:cubicBezTo>
                  <a:pt x="4329471" y="1430698"/>
                  <a:pt x="4264408" y="1428191"/>
                  <a:pt x="4196843" y="1428191"/>
                </a:cubicBezTo>
                <a:cubicBezTo>
                  <a:pt x="4131781" y="1425683"/>
                  <a:pt x="4064215" y="1428191"/>
                  <a:pt x="3996650" y="1428191"/>
                </a:cubicBezTo>
                <a:cubicBezTo>
                  <a:pt x="3864023" y="1430698"/>
                  <a:pt x="3731395" y="1433206"/>
                  <a:pt x="3598767" y="1433206"/>
                </a:cubicBezTo>
                <a:cubicBezTo>
                  <a:pt x="3563734" y="1433206"/>
                  <a:pt x="3531203" y="1433206"/>
                  <a:pt x="3498671" y="1430698"/>
                </a:cubicBezTo>
                <a:cubicBezTo>
                  <a:pt x="3463637" y="1430698"/>
                  <a:pt x="3431106" y="1428191"/>
                  <a:pt x="3398575" y="1425683"/>
                </a:cubicBezTo>
                <a:cubicBezTo>
                  <a:pt x="3298479" y="1420669"/>
                  <a:pt x="3298479" y="1420669"/>
                  <a:pt x="3298479" y="1420669"/>
                </a:cubicBezTo>
                <a:cubicBezTo>
                  <a:pt x="3248430" y="1418161"/>
                  <a:pt x="3248430" y="1418161"/>
                  <a:pt x="3248430" y="1418161"/>
                </a:cubicBezTo>
                <a:cubicBezTo>
                  <a:pt x="3198382" y="1415654"/>
                  <a:pt x="3198382" y="1415654"/>
                  <a:pt x="3198382" y="1415654"/>
                </a:cubicBezTo>
                <a:cubicBezTo>
                  <a:pt x="3065755" y="1404370"/>
                  <a:pt x="2933127" y="1389952"/>
                  <a:pt x="2800499" y="1376161"/>
                </a:cubicBezTo>
                <a:lnTo>
                  <a:pt x="2541482" y="1352901"/>
                </a:lnTo>
                <a:lnTo>
                  <a:pt x="2519845" y="1361238"/>
                </a:lnTo>
                <a:cubicBezTo>
                  <a:pt x="2514698" y="1363221"/>
                  <a:pt x="2514698" y="1363221"/>
                  <a:pt x="2514698" y="1363221"/>
                </a:cubicBezTo>
                <a:lnTo>
                  <a:pt x="2492236" y="1370889"/>
                </a:lnTo>
                <a:lnTo>
                  <a:pt x="2607863" y="1388382"/>
                </a:lnTo>
                <a:cubicBezTo>
                  <a:pt x="2805412" y="1421420"/>
                  <a:pt x="3001553" y="1461866"/>
                  <a:pt x="3200510" y="1493846"/>
                </a:cubicBezTo>
                <a:cubicBezTo>
                  <a:pt x="3266829" y="1503879"/>
                  <a:pt x="3333148" y="1513285"/>
                  <a:pt x="3399467" y="1521123"/>
                </a:cubicBezTo>
                <a:lnTo>
                  <a:pt x="3456135" y="1526213"/>
                </a:lnTo>
                <a:lnTo>
                  <a:pt x="3385974" y="1526213"/>
                </a:lnTo>
                <a:lnTo>
                  <a:pt x="3198007" y="1501370"/>
                </a:lnTo>
                <a:cubicBezTo>
                  <a:pt x="3000927" y="1469390"/>
                  <a:pt x="2803848" y="1428945"/>
                  <a:pt x="2605712" y="1394849"/>
                </a:cubicBezTo>
                <a:lnTo>
                  <a:pt x="2480242" y="1374984"/>
                </a:lnTo>
                <a:lnTo>
                  <a:pt x="2430316" y="1392028"/>
                </a:lnTo>
                <a:lnTo>
                  <a:pt x="2611703" y="1435223"/>
                </a:lnTo>
                <a:cubicBezTo>
                  <a:pt x="2709822" y="1460086"/>
                  <a:pt x="2807677" y="1486624"/>
                  <a:pt x="2905401" y="1512588"/>
                </a:cubicBezTo>
                <a:lnTo>
                  <a:pt x="2959386" y="1526213"/>
                </a:lnTo>
                <a:lnTo>
                  <a:pt x="2932531" y="1526213"/>
                </a:lnTo>
                <a:lnTo>
                  <a:pt x="2904301" y="1519009"/>
                </a:lnTo>
                <a:cubicBezTo>
                  <a:pt x="2806651" y="1493118"/>
                  <a:pt x="2709177" y="1466963"/>
                  <a:pt x="2611351" y="1442394"/>
                </a:cubicBezTo>
                <a:lnTo>
                  <a:pt x="2417339" y="1396458"/>
                </a:lnTo>
                <a:lnTo>
                  <a:pt x="2366634" y="1413767"/>
                </a:lnTo>
                <a:lnTo>
                  <a:pt x="2372405" y="1415502"/>
                </a:lnTo>
                <a:cubicBezTo>
                  <a:pt x="2422456" y="1430541"/>
                  <a:pt x="2422456" y="1430541"/>
                  <a:pt x="2422456" y="1430541"/>
                </a:cubicBezTo>
                <a:cubicBezTo>
                  <a:pt x="2487522" y="1449967"/>
                  <a:pt x="2552119" y="1470803"/>
                  <a:pt x="2616442" y="1492383"/>
                </a:cubicBezTo>
                <a:lnTo>
                  <a:pt x="2714577" y="1526213"/>
                </a:lnTo>
                <a:lnTo>
                  <a:pt x="2697232" y="1526213"/>
                </a:lnTo>
                <a:lnTo>
                  <a:pt x="2613979" y="1497435"/>
                </a:lnTo>
                <a:cubicBezTo>
                  <a:pt x="2549617" y="1475816"/>
                  <a:pt x="2485020" y="1454980"/>
                  <a:pt x="2419954" y="1435554"/>
                </a:cubicBezTo>
                <a:cubicBezTo>
                  <a:pt x="2369903" y="1420515"/>
                  <a:pt x="2369903" y="1420515"/>
                  <a:pt x="2369903" y="1420515"/>
                </a:cubicBezTo>
                <a:lnTo>
                  <a:pt x="2356905" y="1417089"/>
                </a:lnTo>
                <a:lnTo>
                  <a:pt x="2316294" y="1430952"/>
                </a:lnTo>
                <a:lnTo>
                  <a:pt x="2127719" y="1485932"/>
                </a:lnTo>
                <a:lnTo>
                  <a:pt x="2204876" y="1503785"/>
                </a:lnTo>
                <a:cubicBezTo>
                  <a:pt x="2254923" y="1513821"/>
                  <a:pt x="2254923" y="1513821"/>
                  <a:pt x="2254923" y="1513821"/>
                </a:cubicBezTo>
                <a:cubicBezTo>
                  <a:pt x="2304970" y="1523857"/>
                  <a:pt x="2304970" y="1523857"/>
                  <a:pt x="2304970" y="1523857"/>
                </a:cubicBezTo>
                <a:lnTo>
                  <a:pt x="2314134" y="1526213"/>
                </a:lnTo>
                <a:lnTo>
                  <a:pt x="2281838" y="1526213"/>
                </a:lnTo>
                <a:lnTo>
                  <a:pt x="2258677" y="1520407"/>
                </a:lnTo>
                <a:cubicBezTo>
                  <a:pt x="2252421" y="1518839"/>
                  <a:pt x="2252421" y="1518839"/>
                  <a:pt x="2252421" y="1518839"/>
                </a:cubicBezTo>
                <a:cubicBezTo>
                  <a:pt x="2204876" y="1508803"/>
                  <a:pt x="2204876" y="1508803"/>
                  <a:pt x="2204876" y="1508803"/>
                </a:cubicBezTo>
                <a:lnTo>
                  <a:pt x="2117153" y="1489013"/>
                </a:lnTo>
                <a:lnTo>
                  <a:pt x="2014436" y="1518961"/>
                </a:lnTo>
                <a:lnTo>
                  <a:pt x="1983833" y="1526213"/>
                </a:lnTo>
                <a:lnTo>
                  <a:pt x="1962561" y="1526213"/>
                </a:lnTo>
                <a:lnTo>
                  <a:pt x="2014304" y="1513946"/>
                </a:lnTo>
                <a:lnTo>
                  <a:pt x="2107222" y="1486773"/>
                </a:lnTo>
                <a:lnTo>
                  <a:pt x="2104782" y="1486222"/>
                </a:lnTo>
                <a:lnTo>
                  <a:pt x="2059080" y="1477998"/>
                </a:lnTo>
                <a:lnTo>
                  <a:pt x="1992309" y="1496203"/>
                </a:lnTo>
                <a:lnTo>
                  <a:pt x="1852191" y="1526213"/>
                </a:lnTo>
                <a:lnTo>
                  <a:pt x="1827090" y="1526213"/>
                </a:lnTo>
                <a:lnTo>
                  <a:pt x="1991566" y="1491190"/>
                </a:lnTo>
                <a:lnTo>
                  <a:pt x="2047515" y="1475916"/>
                </a:lnTo>
                <a:lnTo>
                  <a:pt x="2019390" y="1470855"/>
                </a:lnTo>
                <a:cubicBezTo>
                  <a:pt x="2007191" y="1468660"/>
                  <a:pt x="2007191" y="1468660"/>
                  <a:pt x="2007191" y="1468660"/>
                </a:cubicBezTo>
                <a:lnTo>
                  <a:pt x="1989537" y="1465988"/>
                </a:lnTo>
                <a:lnTo>
                  <a:pt x="1702379" y="1526213"/>
                </a:lnTo>
                <a:lnTo>
                  <a:pt x="1678465" y="1526213"/>
                </a:lnTo>
                <a:lnTo>
                  <a:pt x="1975510" y="1463865"/>
                </a:lnTo>
                <a:lnTo>
                  <a:pt x="1916849" y="1454987"/>
                </a:lnTo>
                <a:lnTo>
                  <a:pt x="1654418" y="1505979"/>
                </a:lnTo>
                <a:lnTo>
                  <a:pt x="1507673" y="1526213"/>
                </a:lnTo>
                <a:lnTo>
                  <a:pt x="1470857" y="1526213"/>
                </a:lnTo>
                <a:lnTo>
                  <a:pt x="1651916" y="1500963"/>
                </a:lnTo>
                <a:lnTo>
                  <a:pt x="1899571" y="1452372"/>
                </a:lnTo>
                <a:lnTo>
                  <a:pt x="1834242" y="1442485"/>
                </a:lnTo>
                <a:lnTo>
                  <a:pt x="1639052" y="1476367"/>
                </a:lnTo>
                <a:lnTo>
                  <a:pt x="1254290" y="1526213"/>
                </a:lnTo>
                <a:lnTo>
                  <a:pt x="1219068" y="1526213"/>
                </a:lnTo>
                <a:lnTo>
                  <a:pt x="1237416" y="1524638"/>
                </a:lnTo>
                <a:cubicBezTo>
                  <a:pt x="1371294" y="1510219"/>
                  <a:pt x="1505173" y="1492666"/>
                  <a:pt x="1639052" y="1471352"/>
                </a:cubicBezTo>
                <a:lnTo>
                  <a:pt x="1818580" y="1440115"/>
                </a:lnTo>
                <a:lnTo>
                  <a:pt x="1808255" y="1438552"/>
                </a:lnTo>
                <a:lnTo>
                  <a:pt x="1740515" y="1430863"/>
                </a:lnTo>
                <a:lnTo>
                  <a:pt x="1626857" y="1448018"/>
                </a:lnTo>
                <a:cubicBezTo>
                  <a:pt x="1494229" y="1466809"/>
                  <a:pt x="1361601" y="1482468"/>
                  <a:pt x="1228661" y="1495621"/>
                </a:cubicBezTo>
                <a:lnTo>
                  <a:pt x="852899" y="1526213"/>
                </a:lnTo>
                <a:lnTo>
                  <a:pt x="815074" y="1526213"/>
                </a:lnTo>
                <a:lnTo>
                  <a:pt x="828590" y="1525686"/>
                </a:lnTo>
                <a:cubicBezTo>
                  <a:pt x="1093844" y="1508148"/>
                  <a:pt x="1361601" y="1480589"/>
                  <a:pt x="1626857" y="1443007"/>
                </a:cubicBezTo>
                <a:lnTo>
                  <a:pt x="1721439" y="1428698"/>
                </a:lnTo>
                <a:lnTo>
                  <a:pt x="1632000" y="1418546"/>
                </a:lnTo>
                <a:lnTo>
                  <a:pt x="1616619" y="1420490"/>
                </a:lnTo>
                <a:cubicBezTo>
                  <a:pt x="1351350" y="1453061"/>
                  <a:pt x="1086081" y="1478114"/>
                  <a:pt x="820813" y="1493147"/>
                </a:cubicBezTo>
                <a:cubicBezTo>
                  <a:pt x="555543" y="1510685"/>
                  <a:pt x="287773" y="1518201"/>
                  <a:pt x="22503" y="1515695"/>
                </a:cubicBezTo>
                <a:cubicBezTo>
                  <a:pt x="287773" y="1518201"/>
                  <a:pt x="555543" y="1508179"/>
                  <a:pt x="820813" y="1490641"/>
                </a:cubicBezTo>
                <a:cubicBezTo>
                  <a:pt x="953447" y="1481873"/>
                  <a:pt x="1086081" y="1471225"/>
                  <a:pt x="1218716" y="1458698"/>
                </a:cubicBezTo>
                <a:lnTo>
                  <a:pt x="1610676" y="1416125"/>
                </a:lnTo>
                <a:lnTo>
                  <a:pt x="1609318" y="1415971"/>
                </a:lnTo>
                <a:cubicBezTo>
                  <a:pt x="1559271" y="1413462"/>
                  <a:pt x="1559271" y="1413462"/>
                  <a:pt x="1559271" y="1413462"/>
                </a:cubicBezTo>
                <a:cubicBezTo>
                  <a:pt x="1509224" y="1408444"/>
                  <a:pt x="1509224" y="1408444"/>
                  <a:pt x="1509224" y="1408444"/>
                </a:cubicBezTo>
                <a:lnTo>
                  <a:pt x="1486643" y="1406788"/>
                </a:lnTo>
                <a:lnTo>
                  <a:pt x="1212315" y="1431240"/>
                </a:lnTo>
                <a:cubicBezTo>
                  <a:pt x="815478" y="1463913"/>
                  <a:pt x="417585" y="1487418"/>
                  <a:pt x="19691" y="1491179"/>
                </a:cubicBezTo>
                <a:cubicBezTo>
                  <a:pt x="417585" y="1485538"/>
                  <a:pt x="815478" y="1461562"/>
                  <a:pt x="1212315" y="1427714"/>
                </a:cubicBezTo>
                <a:lnTo>
                  <a:pt x="1459239" y="1404777"/>
                </a:lnTo>
                <a:lnTo>
                  <a:pt x="1406628" y="1400918"/>
                </a:lnTo>
                <a:lnTo>
                  <a:pt x="1234761" y="1396610"/>
                </a:lnTo>
                <a:lnTo>
                  <a:pt x="810496" y="1426588"/>
                </a:lnTo>
                <a:cubicBezTo>
                  <a:pt x="678018" y="1435203"/>
                  <a:pt x="545462" y="1443114"/>
                  <a:pt x="412867" y="1449810"/>
                </a:cubicBezTo>
                <a:lnTo>
                  <a:pt x="86413" y="1462888"/>
                </a:lnTo>
                <a:lnTo>
                  <a:pt x="15002" y="1465748"/>
                </a:lnTo>
                <a:lnTo>
                  <a:pt x="89545" y="1462483"/>
                </a:lnTo>
                <a:lnTo>
                  <a:pt x="412867" y="1448322"/>
                </a:lnTo>
                <a:cubicBezTo>
                  <a:pt x="545462" y="1441234"/>
                  <a:pt x="678018" y="1433011"/>
                  <a:pt x="810496" y="1424082"/>
                </a:cubicBezTo>
                <a:lnTo>
                  <a:pt x="1194331" y="1395748"/>
                </a:lnTo>
                <a:lnTo>
                  <a:pt x="1006253" y="1393391"/>
                </a:lnTo>
                <a:cubicBezTo>
                  <a:pt x="971220" y="1393391"/>
                  <a:pt x="938690" y="1395900"/>
                  <a:pt x="903657" y="1395900"/>
                </a:cubicBezTo>
                <a:cubicBezTo>
                  <a:pt x="853610" y="1398409"/>
                  <a:pt x="853610" y="1398409"/>
                  <a:pt x="853610" y="1398409"/>
                </a:cubicBezTo>
                <a:cubicBezTo>
                  <a:pt x="803563" y="1398409"/>
                  <a:pt x="803563" y="1398409"/>
                  <a:pt x="803563" y="1398409"/>
                </a:cubicBezTo>
                <a:lnTo>
                  <a:pt x="643413" y="1407943"/>
                </a:lnTo>
                <a:lnTo>
                  <a:pt x="803563" y="1395900"/>
                </a:lnTo>
                <a:cubicBezTo>
                  <a:pt x="853610" y="1393391"/>
                  <a:pt x="853610" y="1393391"/>
                  <a:pt x="853610" y="1393391"/>
                </a:cubicBezTo>
                <a:cubicBezTo>
                  <a:pt x="903657" y="1393391"/>
                  <a:pt x="903657" y="1393391"/>
                  <a:pt x="903657" y="1393391"/>
                </a:cubicBezTo>
                <a:cubicBezTo>
                  <a:pt x="938690" y="1393391"/>
                  <a:pt x="971220" y="1390882"/>
                  <a:pt x="1006253" y="1390882"/>
                </a:cubicBezTo>
                <a:cubicBezTo>
                  <a:pt x="1071314" y="1390882"/>
                  <a:pt x="1138877" y="1388373"/>
                  <a:pt x="1206441" y="1390882"/>
                </a:cubicBezTo>
                <a:lnTo>
                  <a:pt x="1245512" y="1391970"/>
                </a:lnTo>
                <a:lnTo>
                  <a:pt x="1604112" y="1365499"/>
                </a:lnTo>
                <a:cubicBezTo>
                  <a:pt x="1736747" y="1355474"/>
                  <a:pt x="1869381" y="1345449"/>
                  <a:pt x="2002016" y="1336050"/>
                </a:cubicBezTo>
                <a:lnTo>
                  <a:pt x="2021651" y="1334783"/>
                </a:lnTo>
                <a:lnTo>
                  <a:pt x="1996024" y="1330291"/>
                </a:lnTo>
                <a:lnTo>
                  <a:pt x="1603761" y="1345747"/>
                </a:lnTo>
                <a:cubicBezTo>
                  <a:pt x="1073237" y="1370831"/>
                  <a:pt x="542713" y="1413474"/>
                  <a:pt x="12189" y="1441067"/>
                </a:cubicBezTo>
                <a:cubicBezTo>
                  <a:pt x="542713" y="1410966"/>
                  <a:pt x="1073237" y="1368323"/>
                  <a:pt x="1603761" y="1340730"/>
                </a:cubicBezTo>
                <a:lnTo>
                  <a:pt x="1971306" y="1325958"/>
                </a:lnTo>
                <a:lnTo>
                  <a:pt x="1960110" y="1323995"/>
                </a:lnTo>
                <a:lnTo>
                  <a:pt x="1604348" y="1322878"/>
                </a:lnTo>
                <a:cubicBezTo>
                  <a:pt x="1071335" y="1332908"/>
                  <a:pt x="540826" y="1375534"/>
                  <a:pt x="10314" y="1415654"/>
                </a:cubicBezTo>
                <a:cubicBezTo>
                  <a:pt x="540826" y="1373027"/>
                  <a:pt x="1071335" y="1330400"/>
                  <a:pt x="1604348" y="1317863"/>
                </a:cubicBezTo>
                <a:lnTo>
                  <a:pt x="1889609" y="1317415"/>
                </a:lnTo>
                <a:lnTo>
                  <a:pt x="1608855" y="1305727"/>
                </a:lnTo>
                <a:cubicBezTo>
                  <a:pt x="1341077" y="1300711"/>
                  <a:pt x="1073299" y="1308236"/>
                  <a:pt x="805521" y="1325793"/>
                </a:cubicBezTo>
                <a:cubicBezTo>
                  <a:pt x="537742" y="1340843"/>
                  <a:pt x="272467" y="1365925"/>
                  <a:pt x="4688" y="1391008"/>
                </a:cubicBezTo>
                <a:cubicBezTo>
                  <a:pt x="272467" y="1363417"/>
                  <a:pt x="537742" y="1338335"/>
                  <a:pt x="805521" y="1323285"/>
                </a:cubicBezTo>
                <a:cubicBezTo>
                  <a:pt x="1073299" y="1305727"/>
                  <a:pt x="1341077" y="1295694"/>
                  <a:pt x="1608855" y="1300711"/>
                </a:cubicBezTo>
                <a:lnTo>
                  <a:pt x="1882117" y="1311385"/>
                </a:lnTo>
                <a:lnTo>
                  <a:pt x="1877765" y="1310731"/>
                </a:lnTo>
                <a:lnTo>
                  <a:pt x="1815761" y="1304073"/>
                </a:lnTo>
                <a:cubicBezTo>
                  <a:pt x="1748824" y="1298117"/>
                  <a:pt x="1681886" y="1293101"/>
                  <a:pt x="1614323" y="1288086"/>
                </a:cubicBezTo>
                <a:cubicBezTo>
                  <a:pt x="1546759" y="1285578"/>
                  <a:pt x="1479196" y="1283070"/>
                  <a:pt x="1411633" y="1280562"/>
                </a:cubicBezTo>
                <a:cubicBezTo>
                  <a:pt x="1346572" y="1278054"/>
                  <a:pt x="1279009" y="1278054"/>
                  <a:pt x="1211445" y="1278054"/>
                </a:cubicBezTo>
                <a:cubicBezTo>
                  <a:pt x="1076319" y="1280562"/>
                  <a:pt x="941192" y="1283070"/>
                  <a:pt x="806066" y="1290593"/>
                </a:cubicBezTo>
                <a:cubicBezTo>
                  <a:pt x="538315" y="1305640"/>
                  <a:pt x="270564" y="1333226"/>
                  <a:pt x="2813" y="1365827"/>
                </a:cubicBezTo>
                <a:cubicBezTo>
                  <a:pt x="270564" y="1333226"/>
                  <a:pt x="538315" y="1303132"/>
                  <a:pt x="806066" y="1288086"/>
                </a:cubicBezTo>
                <a:cubicBezTo>
                  <a:pt x="941192" y="1280562"/>
                  <a:pt x="1076319" y="1275547"/>
                  <a:pt x="1211445" y="1275547"/>
                </a:cubicBezTo>
                <a:cubicBezTo>
                  <a:pt x="1279009" y="1275547"/>
                  <a:pt x="1346572" y="1275547"/>
                  <a:pt x="1411633" y="1275547"/>
                </a:cubicBezTo>
                <a:cubicBezTo>
                  <a:pt x="1479196" y="1278054"/>
                  <a:pt x="1546759" y="1280562"/>
                  <a:pt x="1614323" y="1283070"/>
                </a:cubicBezTo>
                <a:lnTo>
                  <a:pt x="1781622" y="1296286"/>
                </a:lnTo>
                <a:lnTo>
                  <a:pt x="1724248" y="1287666"/>
                </a:lnTo>
                <a:cubicBezTo>
                  <a:pt x="1621644" y="1277640"/>
                  <a:pt x="1621644" y="1277640"/>
                  <a:pt x="1621644" y="1277640"/>
                </a:cubicBezTo>
                <a:cubicBezTo>
                  <a:pt x="1486507" y="1262600"/>
                  <a:pt x="1351370" y="1252574"/>
                  <a:pt x="1216233" y="1252574"/>
                </a:cubicBezTo>
                <a:cubicBezTo>
                  <a:pt x="1166183" y="1250067"/>
                  <a:pt x="1166183" y="1250067"/>
                  <a:pt x="1166183" y="1250067"/>
                </a:cubicBezTo>
                <a:cubicBezTo>
                  <a:pt x="1148665" y="1250067"/>
                  <a:pt x="1131147" y="1250067"/>
                  <a:pt x="1113629" y="1250067"/>
                </a:cubicBezTo>
                <a:cubicBezTo>
                  <a:pt x="1013528" y="1250067"/>
                  <a:pt x="1013528" y="1250067"/>
                  <a:pt x="1013528" y="1250067"/>
                </a:cubicBezTo>
                <a:cubicBezTo>
                  <a:pt x="943457" y="1252574"/>
                  <a:pt x="875888" y="1252574"/>
                  <a:pt x="808320" y="1257587"/>
                </a:cubicBezTo>
                <a:cubicBezTo>
                  <a:pt x="538046" y="1270120"/>
                  <a:pt x="267772" y="1300199"/>
                  <a:pt x="0" y="1340304"/>
                </a:cubicBezTo>
                <a:cubicBezTo>
                  <a:pt x="267772" y="1300199"/>
                  <a:pt x="538046" y="1267614"/>
                  <a:pt x="808320" y="1255081"/>
                </a:cubicBezTo>
                <a:cubicBezTo>
                  <a:pt x="875888" y="1250067"/>
                  <a:pt x="943457" y="1250067"/>
                  <a:pt x="1013528" y="1247561"/>
                </a:cubicBezTo>
                <a:cubicBezTo>
                  <a:pt x="1113629" y="1247561"/>
                  <a:pt x="1113629" y="1247561"/>
                  <a:pt x="1113629" y="1247561"/>
                </a:cubicBezTo>
                <a:cubicBezTo>
                  <a:pt x="1131147" y="1247561"/>
                  <a:pt x="1148665" y="1247561"/>
                  <a:pt x="1166183" y="1247561"/>
                </a:cubicBezTo>
                <a:cubicBezTo>
                  <a:pt x="1216233" y="1247561"/>
                  <a:pt x="1216233" y="1247561"/>
                  <a:pt x="1216233" y="1247561"/>
                </a:cubicBezTo>
                <a:cubicBezTo>
                  <a:pt x="1351370" y="1250067"/>
                  <a:pt x="1486507" y="1257587"/>
                  <a:pt x="1621644" y="1272627"/>
                </a:cubicBezTo>
                <a:cubicBezTo>
                  <a:pt x="1724248" y="1282653"/>
                  <a:pt x="1724248" y="1282653"/>
                  <a:pt x="1724248" y="1282653"/>
                </a:cubicBezTo>
                <a:cubicBezTo>
                  <a:pt x="1756781" y="1287666"/>
                  <a:pt x="1791817" y="1292679"/>
                  <a:pt x="1824350" y="1297692"/>
                </a:cubicBezTo>
                <a:cubicBezTo>
                  <a:pt x="1874401" y="1305212"/>
                  <a:pt x="1874401" y="1305212"/>
                  <a:pt x="1874401" y="1305212"/>
                </a:cubicBezTo>
                <a:lnTo>
                  <a:pt x="1876050" y="1305460"/>
                </a:lnTo>
                <a:lnTo>
                  <a:pt x="1958694" y="1314376"/>
                </a:lnTo>
                <a:lnTo>
                  <a:pt x="2010210" y="1316388"/>
                </a:lnTo>
                <a:lnTo>
                  <a:pt x="2037840" y="1318801"/>
                </a:lnTo>
                <a:lnTo>
                  <a:pt x="2123809" y="1322717"/>
                </a:lnTo>
                <a:lnTo>
                  <a:pt x="2237745" y="1320831"/>
                </a:lnTo>
                <a:lnTo>
                  <a:pt x="2295221" y="1317121"/>
                </a:lnTo>
                <a:lnTo>
                  <a:pt x="2402045" y="1305641"/>
                </a:lnTo>
                <a:lnTo>
                  <a:pt x="2410836" y="1304694"/>
                </a:lnTo>
                <a:lnTo>
                  <a:pt x="2546168" y="1282955"/>
                </a:lnTo>
                <a:lnTo>
                  <a:pt x="2659717" y="1258873"/>
                </a:lnTo>
                <a:lnTo>
                  <a:pt x="2712288" y="1244690"/>
                </a:lnTo>
                <a:lnTo>
                  <a:pt x="2835272" y="1207526"/>
                </a:lnTo>
                <a:lnTo>
                  <a:pt x="2871251" y="1194959"/>
                </a:lnTo>
                <a:lnTo>
                  <a:pt x="3022620" y="1135682"/>
                </a:lnTo>
                <a:lnTo>
                  <a:pt x="3065180" y="1117038"/>
                </a:lnTo>
                <a:lnTo>
                  <a:pt x="3135498" y="1082054"/>
                </a:lnTo>
                <a:lnTo>
                  <a:pt x="3272966" y="1007211"/>
                </a:lnTo>
                <a:cubicBezTo>
                  <a:pt x="3515712" y="869320"/>
                  <a:pt x="3743443" y="706358"/>
                  <a:pt x="3948651" y="518325"/>
                </a:cubicBezTo>
                <a:cubicBezTo>
                  <a:pt x="4053757" y="425561"/>
                  <a:pt x="4158863" y="330291"/>
                  <a:pt x="4268975" y="247557"/>
                </a:cubicBezTo>
                <a:cubicBezTo>
                  <a:pt x="4381589" y="162315"/>
                  <a:pt x="4501711" y="89609"/>
                  <a:pt x="4631843" y="36959"/>
                </a:cubicBezTo>
                <a:cubicBezTo>
                  <a:pt x="4664376" y="24424"/>
                  <a:pt x="4697535" y="12515"/>
                  <a:pt x="4731319" y="2487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  <a:alpha val="88000"/>
                </a:schemeClr>
              </a:gs>
              <a:gs pos="100000">
                <a:schemeClr val="bg1">
                  <a:lumMod val="9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CA2D8E-3DEA-6DD4-F2E2-DF5012B1F0DA}"/>
              </a:ext>
            </a:extLst>
          </p:cNvPr>
          <p:cNvSpPr/>
          <p:nvPr userDrawn="1"/>
        </p:nvSpPr>
        <p:spPr>
          <a:xfrm>
            <a:off x="0" y="6694415"/>
            <a:ext cx="12192000" cy="16358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F1D6AAD-54EB-419E-973D-9BC016FBD2EA}"/>
              </a:ext>
            </a:extLst>
          </p:cNvPr>
          <p:cNvPicPr>
            <a:picLocks noChangeAspect="1"/>
          </p:cNvPicPr>
          <p:nvPr userDrawn="1"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86" y="313975"/>
            <a:ext cx="524070" cy="51323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7F65D42-D18E-403C-F36D-1556E05B2F02}"/>
              </a:ext>
            </a:extLst>
          </p:cNvPr>
          <p:cNvSpPr txBox="1"/>
          <p:nvPr userDrawn="1"/>
        </p:nvSpPr>
        <p:spPr>
          <a:xfrm>
            <a:off x="439536" y="6328581"/>
            <a:ext cx="23929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spc="300" baseline="0" dirty="0">
                <a:solidFill>
                  <a:schemeClr val="accent3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IDRO/AM/IR </a:t>
            </a:r>
            <a:r>
              <a:rPr lang="en-US" sz="800" spc="300" baseline="0" dirty="0">
                <a:solidFill>
                  <a:schemeClr val="bg1">
                    <a:lumMod val="50000"/>
                  </a:schemeClr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| </a:t>
            </a:r>
            <a:r>
              <a:rPr lang="fa-IR" sz="800" spc="300" baseline="0" dirty="0">
                <a:solidFill>
                  <a:schemeClr val="accent4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1404</a:t>
            </a:r>
            <a:endParaRPr lang="id-ID" sz="800" spc="300" baseline="0" dirty="0">
              <a:solidFill>
                <a:schemeClr val="accent4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F9A1E3-3970-8444-76EA-547DFF256E7D}"/>
              </a:ext>
            </a:extLst>
          </p:cNvPr>
          <p:cNvPicPr>
            <a:picLocks noChangeAspect="1"/>
          </p:cNvPicPr>
          <p:nvPr userDrawn="1"/>
        </p:nvPicPr>
        <p:blipFill>
          <a:blip r:embed="rId33"/>
          <a:stretch>
            <a:fillRect/>
          </a:stretch>
        </p:blipFill>
        <p:spPr>
          <a:xfrm>
            <a:off x="10332720" y="403692"/>
            <a:ext cx="1300801" cy="394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786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Freeform: Shape 427">
            <a:extLst>
              <a:ext uri="{FF2B5EF4-FFF2-40B4-BE49-F238E27FC236}">
                <a16:creationId xmlns:a16="http://schemas.microsoft.com/office/drawing/2014/main" id="{FC6516F4-1569-4090-A88E-0325547C4F04}"/>
              </a:ext>
            </a:extLst>
          </p:cNvPr>
          <p:cNvSpPr/>
          <p:nvPr userDrawn="1"/>
        </p:nvSpPr>
        <p:spPr>
          <a:xfrm rot="16200000">
            <a:off x="7787765" y="2373637"/>
            <a:ext cx="6693724" cy="2114746"/>
          </a:xfrm>
          <a:custGeom>
            <a:avLst/>
            <a:gdLst>
              <a:gd name="connsiteX0" fmla="*/ 643413 w 4742389"/>
              <a:gd name="connsiteY0" fmla="*/ 1407943 h 1526213"/>
              <a:gd name="connsiteX1" fmla="*/ 403188 w 4742389"/>
              <a:gd name="connsiteY1" fmla="*/ 1426007 h 1526213"/>
              <a:gd name="connsiteX2" fmla="*/ 603376 w 4742389"/>
              <a:gd name="connsiteY2" fmla="*/ 1410326 h 1526213"/>
              <a:gd name="connsiteX3" fmla="*/ 2316873 w 4742389"/>
              <a:gd name="connsiteY3" fmla="*/ 1406472 h 1526213"/>
              <a:gd name="connsiteX4" fmla="*/ 2292268 w 4742389"/>
              <a:gd name="connsiteY4" fmla="*/ 1414417 h 1526213"/>
              <a:gd name="connsiteX5" fmla="*/ 2070799 w 4742389"/>
              <a:gd name="connsiteY5" fmla="*/ 1474802 h 1526213"/>
              <a:gd name="connsiteX6" fmla="*/ 2094773 w 4742389"/>
              <a:gd name="connsiteY6" fmla="*/ 1479009 h 1526213"/>
              <a:gd name="connsiteX7" fmla="*/ 2107285 w 4742389"/>
              <a:gd name="connsiteY7" fmla="*/ 1481204 h 1526213"/>
              <a:gd name="connsiteX8" fmla="*/ 2117880 w 4742389"/>
              <a:gd name="connsiteY8" fmla="*/ 1483656 h 1526213"/>
              <a:gd name="connsiteX9" fmla="*/ 2315239 w 4742389"/>
              <a:gd name="connsiteY9" fmla="*/ 1425938 h 1526213"/>
              <a:gd name="connsiteX10" fmla="*/ 2347886 w 4742389"/>
              <a:gd name="connsiteY10" fmla="*/ 1414711 h 1526213"/>
              <a:gd name="connsiteX11" fmla="*/ 2328299 w 4742389"/>
              <a:gd name="connsiteY11" fmla="*/ 1409548 h 1526213"/>
              <a:gd name="connsiteX12" fmla="*/ 2322355 w 4742389"/>
              <a:gd name="connsiteY12" fmla="*/ 1407982 h 1526213"/>
              <a:gd name="connsiteX13" fmla="*/ 2271317 w 4742389"/>
              <a:gd name="connsiteY13" fmla="*/ 1393924 h 1526213"/>
              <a:gd name="connsiteX14" fmla="*/ 2070766 w 4742389"/>
              <a:gd name="connsiteY14" fmla="*/ 1448952 h 1526213"/>
              <a:gd name="connsiteX15" fmla="*/ 2003434 w 4742389"/>
              <a:gd name="connsiteY15" fmla="*/ 1463073 h 1526213"/>
              <a:gd name="connsiteX16" fmla="*/ 2007191 w 4742389"/>
              <a:gd name="connsiteY16" fmla="*/ 1463642 h 1526213"/>
              <a:gd name="connsiteX17" fmla="*/ 2059110 w 4742389"/>
              <a:gd name="connsiteY17" fmla="*/ 1472751 h 1526213"/>
              <a:gd name="connsiteX18" fmla="*/ 2291173 w 4742389"/>
              <a:gd name="connsiteY18" fmla="*/ 1409403 h 1526213"/>
              <a:gd name="connsiteX19" fmla="*/ 2307838 w 4742389"/>
              <a:gd name="connsiteY19" fmla="*/ 1403983 h 1526213"/>
              <a:gd name="connsiteX20" fmla="*/ 2378176 w 4742389"/>
              <a:gd name="connsiteY20" fmla="*/ 1386677 h 1526213"/>
              <a:gd name="connsiteX21" fmla="*/ 2329155 w 4742389"/>
              <a:gd name="connsiteY21" fmla="*/ 1402506 h 1526213"/>
              <a:gd name="connsiteX22" fmla="*/ 2358093 w 4742389"/>
              <a:gd name="connsiteY22" fmla="*/ 1411201 h 1526213"/>
              <a:gd name="connsiteX23" fmla="*/ 2407814 w 4742389"/>
              <a:gd name="connsiteY23" fmla="*/ 1394103 h 1526213"/>
              <a:gd name="connsiteX24" fmla="*/ 2233796 w 4742389"/>
              <a:gd name="connsiteY24" fmla="*/ 1383589 h 1526213"/>
              <a:gd name="connsiteX25" fmla="*/ 2052937 w 4742389"/>
              <a:gd name="connsiteY25" fmla="*/ 1428544 h 1526213"/>
              <a:gd name="connsiteX26" fmla="*/ 1931367 w 4742389"/>
              <a:gd name="connsiteY26" fmla="*/ 1452166 h 1526213"/>
              <a:gd name="connsiteX27" fmla="*/ 1989402 w 4742389"/>
              <a:gd name="connsiteY27" fmla="*/ 1460949 h 1526213"/>
              <a:gd name="connsiteX28" fmla="*/ 2070453 w 4742389"/>
              <a:gd name="connsiteY28" fmla="*/ 1443937 h 1526213"/>
              <a:gd name="connsiteX29" fmla="*/ 2261511 w 4742389"/>
              <a:gd name="connsiteY29" fmla="*/ 1391222 h 1526213"/>
              <a:gd name="connsiteX30" fmla="*/ 2329305 w 4742389"/>
              <a:gd name="connsiteY30" fmla="*/ 1378012 h 1526213"/>
              <a:gd name="connsiteX31" fmla="*/ 2283683 w 4742389"/>
              <a:gd name="connsiteY31" fmla="*/ 1390530 h 1526213"/>
              <a:gd name="connsiteX32" fmla="*/ 2320293 w 4742389"/>
              <a:gd name="connsiteY32" fmla="*/ 1399933 h 1526213"/>
              <a:gd name="connsiteX33" fmla="*/ 2368504 w 4742389"/>
              <a:gd name="connsiteY33" fmla="*/ 1384254 h 1526213"/>
              <a:gd name="connsiteX34" fmla="*/ 2365026 w 4742389"/>
              <a:gd name="connsiteY34" fmla="*/ 1383382 h 1526213"/>
              <a:gd name="connsiteX35" fmla="*/ 2195642 w 4742389"/>
              <a:gd name="connsiteY35" fmla="*/ 1373395 h 1526213"/>
              <a:gd name="connsiteX36" fmla="*/ 2036309 w 4742389"/>
              <a:gd name="connsiteY36" fmla="*/ 1407409 h 1526213"/>
              <a:gd name="connsiteX37" fmla="*/ 1849685 w 4742389"/>
              <a:gd name="connsiteY37" fmla="*/ 1439804 h 1526213"/>
              <a:gd name="connsiteX38" fmla="*/ 1914009 w 4742389"/>
              <a:gd name="connsiteY38" fmla="*/ 1449539 h 1526213"/>
              <a:gd name="connsiteX39" fmla="*/ 2051373 w 4742389"/>
              <a:gd name="connsiteY39" fmla="*/ 1422588 h 1526213"/>
              <a:gd name="connsiteX40" fmla="*/ 2222273 w 4742389"/>
              <a:gd name="connsiteY40" fmla="*/ 1380415 h 1526213"/>
              <a:gd name="connsiteX41" fmla="*/ 2222253 w 4742389"/>
              <a:gd name="connsiteY41" fmla="*/ 1380409 h 1526213"/>
              <a:gd name="connsiteX42" fmla="*/ 2287251 w 4742389"/>
              <a:gd name="connsiteY42" fmla="*/ 1370301 h 1526213"/>
              <a:gd name="connsiteX43" fmla="*/ 2245412 w 4742389"/>
              <a:gd name="connsiteY43" fmla="*/ 1380701 h 1526213"/>
              <a:gd name="connsiteX44" fmla="*/ 2273499 w 4742389"/>
              <a:gd name="connsiteY44" fmla="*/ 1387915 h 1526213"/>
              <a:gd name="connsiteX45" fmla="*/ 2316413 w 4742389"/>
              <a:gd name="connsiteY45" fmla="*/ 1376074 h 1526213"/>
              <a:gd name="connsiteX46" fmla="*/ 2314979 w 4742389"/>
              <a:gd name="connsiteY46" fmla="*/ 1375859 h 1526213"/>
              <a:gd name="connsiteX47" fmla="*/ 2436053 w 4742389"/>
              <a:gd name="connsiteY47" fmla="*/ 1367988 h 1526213"/>
              <a:gd name="connsiteX48" fmla="*/ 2389019 w 4742389"/>
              <a:gd name="connsiteY48" fmla="*/ 1383175 h 1526213"/>
              <a:gd name="connsiteX49" fmla="*/ 2408817 w 4742389"/>
              <a:gd name="connsiteY49" fmla="*/ 1387144 h 1526213"/>
              <a:gd name="connsiteX50" fmla="*/ 2415073 w 4742389"/>
              <a:gd name="connsiteY50" fmla="*/ 1388398 h 1526213"/>
              <a:gd name="connsiteX51" fmla="*/ 2420586 w 4742389"/>
              <a:gd name="connsiteY51" fmla="*/ 1389710 h 1526213"/>
              <a:gd name="connsiteX52" fmla="*/ 2468716 w 4742389"/>
              <a:gd name="connsiteY52" fmla="*/ 1373159 h 1526213"/>
              <a:gd name="connsiteX53" fmla="*/ 2154700 w 4742389"/>
              <a:gd name="connsiteY53" fmla="*/ 1363869 h 1526213"/>
              <a:gd name="connsiteX54" fmla="*/ 2023175 w 4742389"/>
              <a:gd name="connsiteY54" fmla="*/ 1388201 h 1526213"/>
              <a:gd name="connsiteX55" fmla="*/ 1759491 w 4742389"/>
              <a:gd name="connsiteY55" fmla="*/ 1427999 h 1526213"/>
              <a:gd name="connsiteX56" fmla="*/ 1808255 w 4742389"/>
              <a:gd name="connsiteY56" fmla="*/ 1433534 h 1526213"/>
              <a:gd name="connsiteX57" fmla="*/ 1834004 w 4742389"/>
              <a:gd name="connsiteY57" fmla="*/ 1437431 h 1526213"/>
              <a:gd name="connsiteX58" fmla="*/ 2035370 w 4742389"/>
              <a:gd name="connsiteY58" fmla="*/ 1402394 h 1526213"/>
              <a:gd name="connsiteX59" fmla="*/ 2184870 w 4742389"/>
              <a:gd name="connsiteY59" fmla="*/ 1370556 h 1526213"/>
              <a:gd name="connsiteX60" fmla="*/ 2180649 w 4742389"/>
              <a:gd name="connsiteY60" fmla="*/ 1369443 h 1526213"/>
              <a:gd name="connsiteX61" fmla="*/ 2174705 w 4742389"/>
              <a:gd name="connsiteY61" fmla="*/ 1367877 h 1526213"/>
              <a:gd name="connsiteX62" fmla="*/ 2247479 w 4742389"/>
              <a:gd name="connsiteY62" fmla="*/ 1362329 h 1526213"/>
              <a:gd name="connsiteX63" fmla="*/ 2207044 w 4742389"/>
              <a:gd name="connsiteY63" fmla="*/ 1370961 h 1526213"/>
              <a:gd name="connsiteX64" fmla="*/ 2218500 w 4742389"/>
              <a:gd name="connsiteY64" fmla="*/ 1373830 h 1526213"/>
              <a:gd name="connsiteX65" fmla="*/ 2224756 w 4742389"/>
              <a:gd name="connsiteY65" fmla="*/ 1375396 h 1526213"/>
              <a:gd name="connsiteX66" fmla="*/ 2233504 w 4742389"/>
              <a:gd name="connsiteY66" fmla="*/ 1377643 h 1526213"/>
              <a:gd name="connsiteX67" fmla="*/ 2274010 w 4742389"/>
              <a:gd name="connsiteY67" fmla="*/ 1367647 h 1526213"/>
              <a:gd name="connsiteX68" fmla="*/ 2257112 w 4742389"/>
              <a:gd name="connsiteY68" fmla="*/ 1364260 h 1526213"/>
              <a:gd name="connsiteX69" fmla="*/ 2389230 w 4742389"/>
              <a:gd name="connsiteY69" fmla="*/ 1361570 h 1526213"/>
              <a:gd name="connsiteX70" fmla="*/ 2344103 w 4742389"/>
              <a:gd name="connsiteY70" fmla="*/ 1373952 h 1526213"/>
              <a:gd name="connsiteX71" fmla="*/ 2359083 w 4742389"/>
              <a:gd name="connsiteY71" fmla="*/ 1377112 h 1526213"/>
              <a:gd name="connsiteX72" fmla="*/ 2365026 w 4742389"/>
              <a:gd name="connsiteY72" fmla="*/ 1378366 h 1526213"/>
              <a:gd name="connsiteX73" fmla="*/ 2378378 w 4742389"/>
              <a:gd name="connsiteY73" fmla="*/ 1381042 h 1526213"/>
              <a:gd name="connsiteX74" fmla="*/ 2424260 w 4742389"/>
              <a:gd name="connsiteY74" fmla="*/ 1366121 h 1526213"/>
              <a:gd name="connsiteX75" fmla="*/ 2407185 w 4742389"/>
              <a:gd name="connsiteY75" fmla="*/ 1363417 h 1526213"/>
              <a:gd name="connsiteX76" fmla="*/ 2341950 w 4742389"/>
              <a:gd name="connsiteY76" fmla="*/ 1356705 h 1526213"/>
              <a:gd name="connsiteX77" fmla="*/ 2304394 w 4742389"/>
              <a:gd name="connsiteY77" fmla="*/ 1366040 h 1526213"/>
              <a:gd name="connsiteX78" fmla="*/ 2304969 w 4742389"/>
              <a:gd name="connsiteY78" fmla="*/ 1366141 h 1526213"/>
              <a:gd name="connsiteX79" fmla="*/ 2317481 w 4742389"/>
              <a:gd name="connsiteY79" fmla="*/ 1368335 h 1526213"/>
              <a:gd name="connsiteX80" fmla="*/ 2332771 w 4742389"/>
              <a:gd name="connsiteY80" fmla="*/ 1371561 h 1526213"/>
              <a:gd name="connsiteX81" fmla="*/ 2374483 w 4742389"/>
              <a:gd name="connsiteY81" fmla="*/ 1360052 h 1526213"/>
              <a:gd name="connsiteX82" fmla="*/ 2114465 w 4742389"/>
              <a:gd name="connsiteY82" fmla="*/ 1355554 h 1526213"/>
              <a:gd name="connsiteX83" fmla="*/ 2012958 w 4742389"/>
              <a:gd name="connsiteY83" fmla="*/ 1370382 h 1526213"/>
              <a:gd name="connsiteX84" fmla="*/ 1652914 w 4742389"/>
              <a:gd name="connsiteY84" fmla="*/ 1415902 h 1526213"/>
              <a:gd name="connsiteX85" fmla="*/ 1740389 w 4742389"/>
              <a:gd name="connsiteY85" fmla="*/ 1425831 h 1526213"/>
              <a:gd name="connsiteX86" fmla="*/ 2022237 w 4742389"/>
              <a:gd name="connsiteY86" fmla="*/ 1383190 h 1526213"/>
              <a:gd name="connsiteX87" fmla="*/ 2141381 w 4742389"/>
              <a:gd name="connsiteY87" fmla="*/ 1361201 h 1526213"/>
              <a:gd name="connsiteX88" fmla="*/ 2124654 w 4742389"/>
              <a:gd name="connsiteY88" fmla="*/ 1357850 h 1526213"/>
              <a:gd name="connsiteX89" fmla="*/ 2205859 w 4742389"/>
              <a:gd name="connsiteY89" fmla="*/ 1354405 h 1526213"/>
              <a:gd name="connsiteX90" fmla="*/ 2167711 w 4742389"/>
              <a:gd name="connsiteY90" fmla="*/ 1361462 h 1526213"/>
              <a:gd name="connsiteX91" fmla="*/ 2174705 w 4742389"/>
              <a:gd name="connsiteY91" fmla="*/ 1362863 h 1526213"/>
              <a:gd name="connsiteX92" fmla="*/ 2195978 w 4742389"/>
              <a:gd name="connsiteY92" fmla="*/ 1368190 h 1526213"/>
              <a:gd name="connsiteX93" fmla="*/ 2235125 w 4742389"/>
              <a:gd name="connsiteY93" fmla="*/ 1359853 h 1526213"/>
              <a:gd name="connsiteX94" fmla="*/ 2227397 w 4742389"/>
              <a:gd name="connsiteY94" fmla="*/ 1358304 h 1526213"/>
              <a:gd name="connsiteX95" fmla="*/ 2214885 w 4742389"/>
              <a:gd name="connsiteY95" fmla="*/ 1355796 h 1526213"/>
              <a:gd name="connsiteX96" fmla="*/ 2295983 w 4742389"/>
              <a:gd name="connsiteY96" fmla="*/ 1351975 h 1526213"/>
              <a:gd name="connsiteX97" fmla="*/ 2263606 w 4742389"/>
              <a:gd name="connsiteY97" fmla="*/ 1358887 h 1526213"/>
              <a:gd name="connsiteX98" fmla="*/ 2290440 w 4742389"/>
              <a:gd name="connsiteY98" fmla="*/ 1363593 h 1526213"/>
              <a:gd name="connsiteX99" fmla="*/ 2325296 w 4742389"/>
              <a:gd name="connsiteY99" fmla="*/ 1354991 h 1526213"/>
              <a:gd name="connsiteX100" fmla="*/ 2495411 w 4742389"/>
              <a:gd name="connsiteY100" fmla="*/ 1348764 h 1526213"/>
              <a:gd name="connsiteX101" fmla="*/ 2495384 w 4742389"/>
              <a:gd name="connsiteY101" fmla="*/ 1348773 h 1526213"/>
              <a:gd name="connsiteX102" fmla="*/ 2490237 w 4742389"/>
              <a:gd name="connsiteY102" fmla="*/ 1350491 h 1526213"/>
              <a:gd name="connsiteX103" fmla="*/ 2447859 w 4742389"/>
              <a:gd name="connsiteY103" fmla="*/ 1364175 h 1526213"/>
              <a:gd name="connsiteX104" fmla="*/ 2480486 w 4742389"/>
              <a:gd name="connsiteY104" fmla="*/ 1369112 h 1526213"/>
              <a:gd name="connsiteX105" fmla="*/ 2512196 w 4742389"/>
              <a:gd name="connsiteY105" fmla="*/ 1358207 h 1526213"/>
              <a:gd name="connsiteX106" fmla="*/ 2528899 w 4742389"/>
              <a:gd name="connsiteY106" fmla="*/ 1351771 h 1526213"/>
              <a:gd name="connsiteX107" fmla="*/ 2165222 w 4742389"/>
              <a:gd name="connsiteY107" fmla="*/ 1348139 h 1526213"/>
              <a:gd name="connsiteX108" fmla="*/ 2128200 w 4742389"/>
              <a:gd name="connsiteY108" fmla="*/ 1353548 h 1526213"/>
              <a:gd name="connsiteX109" fmla="*/ 2154407 w 4742389"/>
              <a:gd name="connsiteY109" fmla="*/ 1358797 h 1526213"/>
              <a:gd name="connsiteX110" fmla="*/ 2190793 w 4742389"/>
              <a:gd name="connsiteY110" fmla="*/ 1352082 h 1526213"/>
              <a:gd name="connsiteX111" fmla="*/ 2076862 w 4742389"/>
              <a:gd name="connsiteY111" fmla="*/ 1347080 h 1526213"/>
              <a:gd name="connsiteX112" fmla="*/ 1608761 w 4742389"/>
              <a:gd name="connsiteY112" fmla="*/ 1395903 h 1526213"/>
              <a:gd name="connsiteX113" fmla="*/ 1516343 w 4742389"/>
              <a:gd name="connsiteY113" fmla="*/ 1404140 h 1526213"/>
              <a:gd name="connsiteX114" fmla="*/ 1553015 w 4742389"/>
              <a:gd name="connsiteY114" fmla="*/ 1407817 h 1526213"/>
              <a:gd name="connsiteX115" fmla="*/ 1559271 w 4742389"/>
              <a:gd name="connsiteY115" fmla="*/ 1408444 h 1526213"/>
              <a:gd name="connsiteX116" fmla="*/ 1609318 w 4742389"/>
              <a:gd name="connsiteY116" fmla="*/ 1410953 h 1526213"/>
              <a:gd name="connsiteX117" fmla="*/ 1631961 w 4742389"/>
              <a:gd name="connsiteY117" fmla="*/ 1413523 h 1526213"/>
              <a:gd name="connsiteX118" fmla="*/ 2012019 w 4742389"/>
              <a:gd name="connsiteY118" fmla="*/ 1365058 h 1526213"/>
              <a:gd name="connsiteX119" fmla="*/ 2098552 w 4742389"/>
              <a:gd name="connsiteY119" fmla="*/ 1351968 h 1526213"/>
              <a:gd name="connsiteX120" fmla="*/ 2246510 w 4742389"/>
              <a:gd name="connsiteY120" fmla="*/ 1346884 h 1526213"/>
              <a:gd name="connsiteX121" fmla="*/ 2221525 w 4742389"/>
              <a:gd name="connsiteY121" fmla="*/ 1351506 h 1526213"/>
              <a:gd name="connsiteX122" fmla="*/ 2250476 w 4742389"/>
              <a:gd name="connsiteY122" fmla="*/ 1356584 h 1526213"/>
              <a:gd name="connsiteX123" fmla="*/ 2279891 w 4742389"/>
              <a:gd name="connsiteY123" fmla="*/ 1350319 h 1526213"/>
              <a:gd name="connsiteX124" fmla="*/ 2450575 w 4742389"/>
              <a:gd name="connsiteY124" fmla="*/ 1344737 h 1526213"/>
              <a:gd name="connsiteX125" fmla="*/ 2403537 w 4742389"/>
              <a:gd name="connsiteY125" fmla="*/ 1357644 h 1526213"/>
              <a:gd name="connsiteX126" fmla="*/ 2409688 w 4742389"/>
              <a:gd name="connsiteY126" fmla="*/ 1358401 h 1526213"/>
              <a:gd name="connsiteX127" fmla="*/ 2435834 w 4742389"/>
              <a:gd name="connsiteY127" fmla="*/ 1362356 h 1526213"/>
              <a:gd name="connsiteX128" fmla="*/ 2481478 w 4742389"/>
              <a:gd name="connsiteY128" fmla="*/ 1347512 h 1526213"/>
              <a:gd name="connsiteX129" fmla="*/ 2203856 w 4742389"/>
              <a:gd name="connsiteY129" fmla="*/ 1342495 h 1526213"/>
              <a:gd name="connsiteX130" fmla="*/ 2182766 w 4742389"/>
              <a:gd name="connsiteY130" fmla="*/ 1345576 h 1526213"/>
              <a:gd name="connsiteX131" fmla="*/ 2204876 w 4742389"/>
              <a:gd name="connsiteY131" fmla="*/ 1348900 h 1526213"/>
              <a:gd name="connsiteX132" fmla="*/ 2206615 w 4742389"/>
              <a:gd name="connsiteY132" fmla="*/ 1349161 h 1526213"/>
              <a:gd name="connsiteX133" fmla="*/ 2228818 w 4742389"/>
              <a:gd name="connsiteY133" fmla="*/ 1345064 h 1526213"/>
              <a:gd name="connsiteX134" fmla="*/ 2125471 w 4742389"/>
              <a:gd name="connsiteY134" fmla="*/ 1342010 h 1526213"/>
              <a:gd name="connsiteX135" fmla="*/ 2092630 w 4742389"/>
              <a:gd name="connsiteY135" fmla="*/ 1345435 h 1526213"/>
              <a:gd name="connsiteX136" fmla="*/ 2112055 w 4742389"/>
              <a:gd name="connsiteY136" fmla="*/ 1349925 h 1526213"/>
              <a:gd name="connsiteX137" fmla="*/ 2144739 w 4742389"/>
              <a:gd name="connsiteY137" fmla="*/ 1344981 h 1526213"/>
              <a:gd name="connsiteX138" fmla="*/ 2129493 w 4742389"/>
              <a:gd name="connsiteY138" fmla="*/ 1342630 h 1526213"/>
              <a:gd name="connsiteX139" fmla="*/ 2406147 w 4742389"/>
              <a:gd name="connsiteY139" fmla="*/ 1340747 h 1526213"/>
              <a:gd name="connsiteX140" fmla="*/ 2359815 w 4742389"/>
              <a:gd name="connsiteY140" fmla="*/ 1352264 h 1526213"/>
              <a:gd name="connsiteX141" fmla="*/ 2389481 w 4742389"/>
              <a:gd name="connsiteY141" fmla="*/ 1355914 h 1526213"/>
              <a:gd name="connsiteX142" fmla="*/ 2435045 w 4742389"/>
              <a:gd name="connsiteY142" fmla="*/ 1343343 h 1526213"/>
              <a:gd name="connsiteX143" fmla="*/ 2039442 w 4742389"/>
              <a:gd name="connsiteY143" fmla="*/ 1338647 h 1526213"/>
              <a:gd name="connsiteX144" fmla="*/ 2002016 w 4742389"/>
              <a:gd name="connsiteY144" fmla="*/ 1341063 h 1526213"/>
              <a:gd name="connsiteX145" fmla="*/ 1604112 w 4742389"/>
              <a:gd name="connsiteY145" fmla="*/ 1370511 h 1526213"/>
              <a:gd name="connsiteX146" fmla="*/ 1284898 w 4742389"/>
              <a:gd name="connsiteY146" fmla="*/ 1393067 h 1526213"/>
              <a:gd name="connsiteX147" fmla="*/ 1307786 w 4742389"/>
              <a:gd name="connsiteY147" fmla="*/ 1393704 h 1526213"/>
              <a:gd name="connsiteX148" fmla="*/ 1409130 w 4742389"/>
              <a:gd name="connsiteY148" fmla="*/ 1398409 h 1526213"/>
              <a:gd name="connsiteX149" fmla="*/ 1486203 w 4742389"/>
              <a:gd name="connsiteY149" fmla="*/ 1402273 h 1526213"/>
              <a:gd name="connsiteX150" fmla="*/ 1608761 w 4742389"/>
              <a:gd name="connsiteY150" fmla="*/ 1390888 h 1526213"/>
              <a:gd name="connsiteX151" fmla="*/ 2057350 w 4742389"/>
              <a:gd name="connsiteY151" fmla="*/ 1342682 h 1526213"/>
              <a:gd name="connsiteX152" fmla="*/ 2358501 w 4742389"/>
              <a:gd name="connsiteY152" fmla="*/ 1338629 h 1526213"/>
              <a:gd name="connsiteX153" fmla="*/ 2318464 w 4742389"/>
              <a:gd name="connsiteY153" fmla="*/ 1347176 h 1526213"/>
              <a:gd name="connsiteX154" fmla="*/ 2344156 w 4742389"/>
              <a:gd name="connsiteY154" fmla="*/ 1350337 h 1526213"/>
              <a:gd name="connsiteX155" fmla="*/ 2386901 w 4742389"/>
              <a:gd name="connsiteY155" fmla="*/ 1339789 h 1526213"/>
              <a:gd name="connsiteX156" fmla="*/ 2162054 w 4742389"/>
              <a:gd name="connsiteY156" fmla="*/ 1338194 h 1526213"/>
              <a:gd name="connsiteX157" fmla="*/ 2145290 w 4742389"/>
              <a:gd name="connsiteY157" fmla="*/ 1339943 h 1526213"/>
              <a:gd name="connsiteX158" fmla="*/ 2161718 w 4742389"/>
              <a:gd name="connsiteY158" fmla="*/ 1342412 h 1526213"/>
              <a:gd name="connsiteX159" fmla="*/ 2178448 w 4742389"/>
              <a:gd name="connsiteY159" fmla="*/ 1339881 h 1526213"/>
              <a:gd name="connsiteX160" fmla="*/ 2303316 w 4742389"/>
              <a:gd name="connsiteY160" fmla="*/ 1336375 h 1526213"/>
              <a:gd name="connsiteX161" fmla="*/ 2274305 w 4742389"/>
              <a:gd name="connsiteY161" fmla="*/ 1341742 h 1526213"/>
              <a:gd name="connsiteX162" fmla="*/ 2303371 w 4742389"/>
              <a:gd name="connsiteY162" fmla="*/ 1345319 h 1526213"/>
              <a:gd name="connsiteX163" fmla="*/ 2338599 w 4742389"/>
              <a:gd name="connsiteY163" fmla="*/ 1337816 h 1526213"/>
              <a:gd name="connsiteX164" fmla="*/ 2084118 w 4742389"/>
              <a:gd name="connsiteY164" fmla="*/ 1335762 h 1526213"/>
              <a:gd name="connsiteX165" fmla="*/ 2058060 w 4742389"/>
              <a:gd name="connsiteY165" fmla="*/ 1337445 h 1526213"/>
              <a:gd name="connsiteX166" fmla="*/ 2073303 w 4742389"/>
              <a:gd name="connsiteY166" fmla="*/ 1340968 h 1526213"/>
              <a:gd name="connsiteX167" fmla="*/ 2099804 w 4742389"/>
              <a:gd name="connsiteY167" fmla="*/ 1338120 h 1526213"/>
              <a:gd name="connsiteX168" fmla="*/ 2258325 w 4742389"/>
              <a:gd name="connsiteY168" fmla="*/ 1334538 h 1526213"/>
              <a:gd name="connsiteX169" fmla="*/ 2238863 w 4742389"/>
              <a:gd name="connsiteY169" fmla="*/ 1337381 h 1526213"/>
              <a:gd name="connsiteX170" fmla="*/ 2257812 w 4742389"/>
              <a:gd name="connsiteY170" fmla="*/ 1339713 h 1526213"/>
              <a:gd name="connsiteX171" fmla="*/ 2280863 w 4742389"/>
              <a:gd name="connsiteY171" fmla="*/ 1335459 h 1526213"/>
              <a:gd name="connsiteX172" fmla="*/ 2117484 w 4742389"/>
              <a:gd name="connsiteY172" fmla="*/ 1333608 h 1526213"/>
              <a:gd name="connsiteX173" fmla="*/ 2108922 w 4742389"/>
              <a:gd name="connsiteY173" fmla="*/ 1334161 h 1526213"/>
              <a:gd name="connsiteX174" fmla="*/ 2117294 w 4742389"/>
              <a:gd name="connsiteY174" fmla="*/ 1335734 h 1526213"/>
              <a:gd name="connsiteX175" fmla="*/ 2119259 w 4742389"/>
              <a:gd name="connsiteY175" fmla="*/ 1336030 h 1526213"/>
              <a:gd name="connsiteX176" fmla="*/ 2129903 w 4742389"/>
              <a:gd name="connsiteY176" fmla="*/ 1334886 h 1526213"/>
              <a:gd name="connsiteX177" fmla="*/ 2214330 w 4742389"/>
              <a:gd name="connsiteY177" fmla="*/ 1332742 h 1526213"/>
              <a:gd name="connsiteX178" fmla="*/ 2206623 w 4742389"/>
              <a:gd name="connsiteY178" fmla="*/ 1333546 h 1526213"/>
              <a:gd name="connsiteX179" fmla="*/ 2210301 w 4742389"/>
              <a:gd name="connsiteY179" fmla="*/ 1333867 h 1526213"/>
              <a:gd name="connsiteX180" fmla="*/ 2214659 w 4742389"/>
              <a:gd name="connsiteY180" fmla="*/ 1334403 h 1526213"/>
              <a:gd name="connsiteX181" fmla="*/ 2223238 w 4742389"/>
              <a:gd name="connsiteY181" fmla="*/ 1333105 h 1526213"/>
              <a:gd name="connsiteX182" fmla="*/ 2043194 w 4742389"/>
              <a:gd name="connsiteY182" fmla="*/ 1329610 h 1526213"/>
              <a:gd name="connsiteX183" fmla="*/ 2024364 w 4742389"/>
              <a:gd name="connsiteY183" fmla="*/ 1329818 h 1526213"/>
              <a:gd name="connsiteX184" fmla="*/ 2027055 w 4742389"/>
              <a:gd name="connsiteY184" fmla="*/ 1330278 h 1526213"/>
              <a:gd name="connsiteX185" fmla="*/ 2041108 w 4742389"/>
              <a:gd name="connsiteY185" fmla="*/ 1333527 h 1526213"/>
              <a:gd name="connsiteX186" fmla="*/ 2060792 w 4742389"/>
              <a:gd name="connsiteY186" fmla="*/ 1332256 h 1526213"/>
              <a:gd name="connsiteX187" fmla="*/ 2556751 w 4742389"/>
              <a:gd name="connsiteY187" fmla="*/ 1328281 h 1526213"/>
              <a:gd name="connsiteX188" fmla="*/ 2531411 w 4742389"/>
              <a:gd name="connsiteY188" fmla="*/ 1336743 h 1526213"/>
              <a:gd name="connsiteX189" fmla="*/ 2511183 w 4742389"/>
              <a:gd name="connsiteY189" fmla="*/ 1343497 h 1526213"/>
              <a:gd name="connsiteX190" fmla="*/ 2544027 w 4742389"/>
              <a:gd name="connsiteY190" fmla="*/ 1345942 h 1526213"/>
              <a:gd name="connsiteX191" fmla="*/ 2568621 w 4742389"/>
              <a:gd name="connsiteY191" fmla="*/ 1336466 h 1526213"/>
              <a:gd name="connsiteX192" fmla="*/ 2588499 w 4742389"/>
              <a:gd name="connsiteY192" fmla="*/ 1328806 h 1526213"/>
              <a:gd name="connsiteX193" fmla="*/ 2508372 w 4742389"/>
              <a:gd name="connsiteY193" fmla="*/ 1327480 h 1526213"/>
              <a:gd name="connsiteX194" fmla="*/ 2508269 w 4742389"/>
              <a:gd name="connsiteY194" fmla="*/ 1327512 h 1526213"/>
              <a:gd name="connsiteX195" fmla="*/ 2467095 w 4742389"/>
              <a:gd name="connsiteY195" fmla="*/ 1340204 h 1526213"/>
              <a:gd name="connsiteX196" fmla="*/ 2467064 w 4742389"/>
              <a:gd name="connsiteY196" fmla="*/ 1340213 h 1526213"/>
              <a:gd name="connsiteX197" fmla="*/ 2496859 w 4742389"/>
              <a:gd name="connsiteY197" fmla="*/ 1342431 h 1526213"/>
              <a:gd name="connsiteX198" fmla="*/ 2540061 w 4742389"/>
              <a:gd name="connsiteY198" fmla="*/ 1328005 h 1526213"/>
              <a:gd name="connsiteX199" fmla="*/ 2460291 w 4742389"/>
              <a:gd name="connsiteY199" fmla="*/ 1326684 h 1526213"/>
              <a:gd name="connsiteX200" fmla="*/ 2447701 w 4742389"/>
              <a:gd name="connsiteY200" fmla="*/ 1330418 h 1526213"/>
              <a:gd name="connsiteX201" fmla="*/ 2421841 w 4742389"/>
              <a:gd name="connsiteY201" fmla="*/ 1336846 h 1526213"/>
              <a:gd name="connsiteX202" fmla="*/ 2450782 w 4742389"/>
              <a:gd name="connsiteY202" fmla="*/ 1339001 h 1526213"/>
              <a:gd name="connsiteX203" fmla="*/ 2464592 w 4742389"/>
              <a:gd name="connsiteY203" fmla="*/ 1335190 h 1526213"/>
              <a:gd name="connsiteX204" fmla="*/ 2490560 w 4742389"/>
              <a:gd name="connsiteY204" fmla="*/ 1327185 h 1526213"/>
              <a:gd name="connsiteX205" fmla="*/ 2329673 w 4742389"/>
              <a:gd name="connsiteY205" fmla="*/ 1326450 h 1526213"/>
              <a:gd name="connsiteX206" fmla="*/ 2312386 w 4742389"/>
              <a:gd name="connsiteY206" fmla="*/ 1326641 h 1526213"/>
              <a:gd name="connsiteX207" fmla="*/ 2288043 w 4742389"/>
              <a:gd name="connsiteY207" fmla="*/ 1330197 h 1526213"/>
              <a:gd name="connsiteX208" fmla="*/ 2305151 w 4742389"/>
              <a:gd name="connsiteY208" fmla="*/ 1330976 h 1526213"/>
              <a:gd name="connsiteX209" fmla="*/ 2417751 w 4742389"/>
              <a:gd name="connsiteY209" fmla="*/ 1325980 h 1526213"/>
              <a:gd name="connsiteX210" fmla="*/ 2378665 w 4742389"/>
              <a:gd name="connsiteY210" fmla="*/ 1334324 h 1526213"/>
              <a:gd name="connsiteX211" fmla="*/ 2402616 w 4742389"/>
              <a:gd name="connsiteY211" fmla="*/ 1335415 h 1526213"/>
              <a:gd name="connsiteX212" fmla="*/ 2404158 w 4742389"/>
              <a:gd name="connsiteY212" fmla="*/ 1335530 h 1526213"/>
              <a:gd name="connsiteX213" fmla="*/ 2441278 w 4742389"/>
              <a:gd name="connsiteY213" fmla="*/ 1326370 h 1526213"/>
              <a:gd name="connsiteX214" fmla="*/ 2395372 w 4742389"/>
              <a:gd name="connsiteY214" fmla="*/ 1325725 h 1526213"/>
              <a:gd name="connsiteX215" fmla="*/ 2358699 w 4742389"/>
              <a:gd name="connsiteY215" fmla="*/ 1326130 h 1526213"/>
              <a:gd name="connsiteX216" fmla="*/ 2327099 w 4742389"/>
              <a:gd name="connsiteY216" fmla="*/ 1331976 h 1526213"/>
              <a:gd name="connsiteX217" fmla="*/ 2359165 w 4742389"/>
              <a:gd name="connsiteY217" fmla="*/ 1333436 h 1526213"/>
              <a:gd name="connsiteX218" fmla="*/ 1990882 w 4742389"/>
              <a:gd name="connsiteY218" fmla="*/ 1324092 h 1526213"/>
              <a:gd name="connsiteX219" fmla="*/ 1995991 w 4742389"/>
              <a:gd name="connsiteY219" fmla="*/ 1324966 h 1526213"/>
              <a:gd name="connsiteX220" fmla="*/ 2001654 w 4742389"/>
              <a:gd name="connsiteY220" fmla="*/ 1324738 h 1526213"/>
              <a:gd name="connsiteX221" fmla="*/ 2007341 w 4742389"/>
              <a:gd name="connsiteY221" fmla="*/ 1324644 h 1526213"/>
              <a:gd name="connsiteX222" fmla="*/ 2002542 w 4742389"/>
              <a:gd name="connsiteY222" fmla="*/ 1324129 h 1526213"/>
              <a:gd name="connsiteX223" fmla="*/ 2384183 w 4742389"/>
              <a:gd name="connsiteY223" fmla="*/ 1316390 h 1526213"/>
              <a:gd name="connsiteX224" fmla="*/ 2381275 w 4742389"/>
              <a:gd name="connsiteY224" fmla="*/ 1316577 h 1526213"/>
              <a:gd name="connsiteX225" fmla="*/ 2366770 w 4742389"/>
              <a:gd name="connsiteY225" fmla="*/ 1318696 h 1526213"/>
              <a:gd name="connsiteX226" fmla="*/ 2372170 w 4742389"/>
              <a:gd name="connsiteY226" fmla="*/ 1318607 h 1526213"/>
              <a:gd name="connsiteX227" fmla="*/ 2451213 w 4742389"/>
              <a:gd name="connsiteY227" fmla="*/ 1313030 h 1526213"/>
              <a:gd name="connsiteX228" fmla="*/ 2421664 w 4742389"/>
              <a:gd name="connsiteY228" fmla="*/ 1314380 h 1526213"/>
              <a:gd name="connsiteX229" fmla="*/ 2417617 w 4742389"/>
              <a:gd name="connsiteY229" fmla="*/ 1315230 h 1526213"/>
              <a:gd name="connsiteX230" fmla="*/ 2401604 w 4742389"/>
              <a:gd name="connsiteY230" fmla="*/ 1318193 h 1526213"/>
              <a:gd name="connsiteX231" fmla="*/ 2428366 w 4742389"/>
              <a:gd name="connsiteY231" fmla="*/ 1318699 h 1526213"/>
              <a:gd name="connsiteX232" fmla="*/ 2429812 w 4742389"/>
              <a:gd name="connsiteY232" fmla="*/ 1318391 h 1526213"/>
              <a:gd name="connsiteX233" fmla="*/ 2492367 w 4742389"/>
              <a:gd name="connsiteY233" fmla="*/ 1311149 h 1526213"/>
              <a:gd name="connsiteX234" fmla="*/ 2475699 w 4742389"/>
              <a:gd name="connsiteY234" fmla="*/ 1311911 h 1526213"/>
              <a:gd name="connsiteX235" fmla="*/ 2447182 w 4742389"/>
              <a:gd name="connsiteY235" fmla="*/ 1319055 h 1526213"/>
              <a:gd name="connsiteX236" fmla="*/ 2465084 w 4742389"/>
              <a:gd name="connsiteY236" fmla="*/ 1319393 h 1526213"/>
              <a:gd name="connsiteX237" fmla="*/ 2551323 w 4742389"/>
              <a:gd name="connsiteY237" fmla="*/ 1308454 h 1526213"/>
              <a:gd name="connsiteX238" fmla="*/ 2516377 w 4742389"/>
              <a:gd name="connsiteY238" fmla="*/ 1310052 h 1526213"/>
              <a:gd name="connsiteX239" fmla="*/ 2483691 w 4742389"/>
              <a:gd name="connsiteY239" fmla="*/ 1319745 h 1526213"/>
              <a:gd name="connsiteX240" fmla="*/ 2512904 w 4742389"/>
              <a:gd name="connsiteY240" fmla="*/ 1320298 h 1526213"/>
              <a:gd name="connsiteX241" fmla="*/ 2521016 w 4742389"/>
              <a:gd name="connsiteY241" fmla="*/ 1317797 h 1526213"/>
              <a:gd name="connsiteX242" fmla="*/ 2549989 w 4742389"/>
              <a:gd name="connsiteY242" fmla="*/ 1308865 h 1526213"/>
              <a:gd name="connsiteX243" fmla="*/ 2604968 w 4742389"/>
              <a:gd name="connsiteY243" fmla="*/ 1306003 h 1526213"/>
              <a:gd name="connsiteX244" fmla="*/ 2572584 w 4742389"/>
              <a:gd name="connsiteY244" fmla="*/ 1307483 h 1526213"/>
              <a:gd name="connsiteX245" fmla="*/ 2564691 w 4742389"/>
              <a:gd name="connsiteY245" fmla="*/ 1310119 h 1526213"/>
              <a:gd name="connsiteX246" fmla="*/ 2530587 w 4742389"/>
              <a:gd name="connsiteY246" fmla="*/ 1320632 h 1526213"/>
              <a:gd name="connsiteX247" fmla="*/ 2560448 w 4742389"/>
              <a:gd name="connsiteY247" fmla="*/ 1321197 h 1526213"/>
              <a:gd name="connsiteX248" fmla="*/ 2573132 w 4742389"/>
              <a:gd name="connsiteY248" fmla="*/ 1316961 h 1526213"/>
              <a:gd name="connsiteX249" fmla="*/ 2585331 w 4742389"/>
              <a:gd name="connsiteY249" fmla="*/ 1312888 h 1526213"/>
              <a:gd name="connsiteX250" fmla="*/ 2653426 w 4742389"/>
              <a:gd name="connsiteY250" fmla="*/ 1303788 h 1526213"/>
              <a:gd name="connsiteX251" fmla="*/ 2624288 w 4742389"/>
              <a:gd name="connsiteY251" fmla="*/ 1305120 h 1526213"/>
              <a:gd name="connsiteX252" fmla="*/ 2587833 w 4742389"/>
              <a:gd name="connsiteY252" fmla="*/ 1317902 h 1526213"/>
              <a:gd name="connsiteX253" fmla="*/ 2577026 w 4742389"/>
              <a:gd name="connsiteY253" fmla="*/ 1321510 h 1526213"/>
              <a:gd name="connsiteX254" fmla="*/ 2606011 w 4742389"/>
              <a:gd name="connsiteY254" fmla="*/ 1322059 h 1526213"/>
              <a:gd name="connsiteX255" fmla="*/ 2609795 w 4742389"/>
              <a:gd name="connsiteY255" fmla="*/ 1320600 h 1526213"/>
              <a:gd name="connsiteX256" fmla="*/ 2488093 w 4742389"/>
              <a:gd name="connsiteY256" fmla="*/ 1303682 h 1526213"/>
              <a:gd name="connsiteX257" fmla="*/ 2455475 w 4742389"/>
              <a:gd name="connsiteY257" fmla="*/ 1307276 h 1526213"/>
              <a:gd name="connsiteX258" fmla="*/ 2454047 w 4742389"/>
              <a:gd name="connsiteY258" fmla="*/ 1307576 h 1526213"/>
              <a:gd name="connsiteX259" fmla="*/ 2477878 w 4742389"/>
              <a:gd name="connsiteY259" fmla="*/ 1306350 h 1526213"/>
              <a:gd name="connsiteX260" fmla="*/ 2479861 w 4742389"/>
              <a:gd name="connsiteY260" fmla="*/ 1305853 h 1526213"/>
              <a:gd name="connsiteX261" fmla="*/ 2533705 w 4742389"/>
              <a:gd name="connsiteY261" fmla="*/ 1298657 h 1526213"/>
              <a:gd name="connsiteX262" fmla="*/ 2524604 w 4742389"/>
              <a:gd name="connsiteY262" fmla="*/ 1299659 h 1526213"/>
              <a:gd name="connsiteX263" fmla="*/ 2503073 w 4742389"/>
              <a:gd name="connsiteY263" fmla="*/ 1305053 h 1526213"/>
              <a:gd name="connsiteX264" fmla="*/ 2514481 w 4742389"/>
              <a:gd name="connsiteY264" fmla="*/ 1304466 h 1526213"/>
              <a:gd name="connsiteX265" fmla="*/ 2605028 w 4742389"/>
              <a:gd name="connsiteY265" fmla="*/ 1290798 h 1526213"/>
              <a:gd name="connsiteX266" fmla="*/ 2567269 w 4742389"/>
              <a:gd name="connsiteY266" fmla="*/ 1294959 h 1526213"/>
              <a:gd name="connsiteX267" fmla="*/ 2539563 w 4742389"/>
              <a:gd name="connsiteY267" fmla="*/ 1303175 h 1526213"/>
              <a:gd name="connsiteX268" fmla="*/ 2573141 w 4742389"/>
              <a:gd name="connsiteY268" fmla="*/ 1301447 h 1526213"/>
              <a:gd name="connsiteX269" fmla="*/ 2660687 w 4742389"/>
              <a:gd name="connsiteY269" fmla="*/ 1284666 h 1526213"/>
              <a:gd name="connsiteX270" fmla="*/ 2631170 w 4742389"/>
              <a:gd name="connsiteY270" fmla="*/ 1287918 h 1526213"/>
              <a:gd name="connsiteX271" fmla="*/ 2593847 w 4742389"/>
              <a:gd name="connsiteY271" fmla="*/ 1300382 h 1526213"/>
              <a:gd name="connsiteX272" fmla="*/ 2625671 w 4742389"/>
              <a:gd name="connsiteY272" fmla="*/ 1298744 h 1526213"/>
              <a:gd name="connsiteX273" fmla="*/ 2635381 w 4742389"/>
              <a:gd name="connsiteY273" fmla="*/ 1295340 h 1526213"/>
              <a:gd name="connsiteX274" fmla="*/ 2718032 w 4742389"/>
              <a:gd name="connsiteY274" fmla="*/ 1278348 h 1526213"/>
              <a:gd name="connsiteX275" fmla="*/ 2688577 w 4742389"/>
              <a:gd name="connsiteY275" fmla="*/ 1281593 h 1526213"/>
              <a:gd name="connsiteX276" fmla="*/ 2685430 w 4742389"/>
              <a:gd name="connsiteY276" fmla="*/ 1282805 h 1526213"/>
              <a:gd name="connsiteX277" fmla="*/ 2644928 w 4742389"/>
              <a:gd name="connsiteY277" fmla="*/ 1297753 h 1526213"/>
              <a:gd name="connsiteX278" fmla="*/ 2672812 w 4742389"/>
              <a:gd name="connsiteY278" fmla="*/ 1296318 h 1526213"/>
              <a:gd name="connsiteX279" fmla="*/ 2707393 w 4742389"/>
              <a:gd name="connsiteY279" fmla="*/ 1282993 h 1526213"/>
              <a:gd name="connsiteX280" fmla="*/ 2664685 w 4742389"/>
              <a:gd name="connsiteY280" fmla="*/ 1270749 h 1526213"/>
              <a:gd name="connsiteX281" fmla="*/ 2629561 w 4742389"/>
              <a:gd name="connsiteY281" fmla="*/ 1276485 h 1526213"/>
              <a:gd name="connsiteX282" fmla="*/ 2605034 w 4742389"/>
              <a:gd name="connsiteY282" fmla="*/ 1283759 h 1526213"/>
              <a:gd name="connsiteX283" fmla="*/ 2636153 w 4742389"/>
              <a:gd name="connsiteY283" fmla="*/ 1280404 h 1526213"/>
              <a:gd name="connsiteX284" fmla="*/ 2659785 w 4742389"/>
              <a:gd name="connsiteY284" fmla="*/ 1272512 h 1526213"/>
              <a:gd name="connsiteX285" fmla="*/ 2721202 w 4742389"/>
              <a:gd name="connsiteY285" fmla="*/ 1261521 h 1526213"/>
              <a:gd name="connsiteX286" fmla="*/ 2699701 w 4742389"/>
              <a:gd name="connsiteY286" fmla="*/ 1265032 h 1526213"/>
              <a:gd name="connsiteX287" fmla="*/ 2662287 w 4742389"/>
              <a:gd name="connsiteY287" fmla="*/ 1277526 h 1526213"/>
              <a:gd name="connsiteX288" fmla="*/ 2662020 w 4742389"/>
              <a:gd name="connsiteY288" fmla="*/ 1277615 h 1526213"/>
              <a:gd name="connsiteX289" fmla="*/ 2682683 w 4742389"/>
              <a:gd name="connsiteY289" fmla="*/ 1275388 h 1526213"/>
              <a:gd name="connsiteX290" fmla="*/ 2682927 w 4742389"/>
              <a:gd name="connsiteY290" fmla="*/ 1275285 h 1526213"/>
              <a:gd name="connsiteX291" fmla="*/ 2714384 w 4742389"/>
              <a:gd name="connsiteY291" fmla="*/ 1252876 h 1526213"/>
              <a:gd name="connsiteX292" fmla="*/ 2705116 w 4742389"/>
              <a:gd name="connsiteY292" fmla="*/ 1254824 h 1526213"/>
              <a:gd name="connsiteX293" fmla="*/ 2681292 w 4742389"/>
              <a:gd name="connsiteY293" fmla="*/ 1261251 h 1526213"/>
              <a:gd name="connsiteX294" fmla="*/ 2699013 w 4742389"/>
              <a:gd name="connsiteY294" fmla="*/ 1258404 h 1526213"/>
              <a:gd name="connsiteX295" fmla="*/ 2777684 w 4742389"/>
              <a:gd name="connsiteY295" fmla="*/ 1252298 h 1526213"/>
              <a:gd name="connsiteX296" fmla="*/ 2754993 w 4742389"/>
              <a:gd name="connsiteY296" fmla="*/ 1256003 h 1526213"/>
              <a:gd name="connsiteX297" fmla="*/ 2726604 w 4742389"/>
              <a:gd name="connsiteY297" fmla="*/ 1266942 h 1526213"/>
              <a:gd name="connsiteX298" fmla="*/ 2713229 w 4742389"/>
              <a:gd name="connsiteY298" fmla="*/ 1272095 h 1526213"/>
              <a:gd name="connsiteX299" fmla="*/ 2738617 w 4742389"/>
              <a:gd name="connsiteY299" fmla="*/ 1269358 h 1526213"/>
              <a:gd name="connsiteX300" fmla="*/ 2763818 w 4742389"/>
              <a:gd name="connsiteY300" fmla="*/ 1258353 h 1526213"/>
              <a:gd name="connsiteX301" fmla="*/ 2786235 w 4742389"/>
              <a:gd name="connsiteY301" fmla="*/ 1237780 h 1526213"/>
              <a:gd name="connsiteX302" fmla="*/ 2770055 w 4742389"/>
              <a:gd name="connsiteY302" fmla="*/ 1241179 h 1526213"/>
              <a:gd name="connsiteX303" fmla="*/ 2764899 w 4742389"/>
              <a:gd name="connsiteY303" fmla="*/ 1243082 h 1526213"/>
              <a:gd name="connsiteX304" fmla="*/ 2759884 w 4742389"/>
              <a:gd name="connsiteY304" fmla="*/ 1244933 h 1526213"/>
              <a:gd name="connsiteX305" fmla="*/ 2738576 w 4742389"/>
              <a:gd name="connsiteY305" fmla="*/ 1252049 h 1526213"/>
              <a:gd name="connsiteX306" fmla="*/ 2754778 w 4742389"/>
              <a:gd name="connsiteY306" fmla="*/ 1249447 h 1526213"/>
              <a:gd name="connsiteX307" fmla="*/ 2768325 w 4742389"/>
              <a:gd name="connsiteY307" fmla="*/ 1244575 h 1526213"/>
              <a:gd name="connsiteX308" fmla="*/ 2780524 w 4742389"/>
              <a:gd name="connsiteY308" fmla="*/ 1240188 h 1526213"/>
              <a:gd name="connsiteX309" fmla="*/ 2841726 w 4742389"/>
              <a:gd name="connsiteY309" fmla="*/ 1224878 h 1526213"/>
              <a:gd name="connsiteX310" fmla="*/ 2815804 w 4742389"/>
              <a:gd name="connsiteY310" fmla="*/ 1231377 h 1526213"/>
              <a:gd name="connsiteX311" fmla="*/ 2784148 w 4742389"/>
              <a:gd name="connsiteY311" fmla="*/ 1244729 h 1526213"/>
              <a:gd name="connsiteX312" fmla="*/ 2801257 w 4742389"/>
              <a:gd name="connsiteY312" fmla="*/ 1241981 h 1526213"/>
              <a:gd name="connsiteX313" fmla="*/ 2801350 w 4742389"/>
              <a:gd name="connsiteY313" fmla="*/ 1241963 h 1526213"/>
              <a:gd name="connsiteX314" fmla="*/ 2803467 w 4742389"/>
              <a:gd name="connsiteY314" fmla="*/ 1241039 h 1526213"/>
              <a:gd name="connsiteX315" fmla="*/ 2804992 w 4742389"/>
              <a:gd name="connsiteY315" fmla="*/ 1240373 h 1526213"/>
              <a:gd name="connsiteX316" fmla="*/ 2818081 w 4742389"/>
              <a:gd name="connsiteY316" fmla="*/ 1224347 h 1526213"/>
              <a:gd name="connsiteX317" fmla="*/ 2809074 w 4742389"/>
              <a:gd name="connsiteY317" fmla="*/ 1226777 h 1526213"/>
              <a:gd name="connsiteX318" fmla="*/ 2806401 w 4742389"/>
              <a:gd name="connsiteY318" fmla="*/ 1227763 h 1526213"/>
              <a:gd name="connsiteX319" fmla="*/ 2808931 w 4742389"/>
              <a:gd name="connsiteY319" fmla="*/ 1227227 h 1526213"/>
              <a:gd name="connsiteX320" fmla="*/ 2814340 w 4742389"/>
              <a:gd name="connsiteY320" fmla="*/ 1225925 h 1526213"/>
              <a:gd name="connsiteX321" fmla="*/ 2887025 w 4742389"/>
              <a:gd name="connsiteY321" fmla="*/ 1203951 h 1526213"/>
              <a:gd name="connsiteX322" fmla="*/ 2865952 w 4742389"/>
              <a:gd name="connsiteY322" fmla="*/ 1210224 h 1526213"/>
              <a:gd name="connsiteX323" fmla="*/ 2847860 w 4742389"/>
              <a:gd name="connsiteY323" fmla="*/ 1217855 h 1526213"/>
              <a:gd name="connsiteX324" fmla="*/ 2867883 w 4742389"/>
              <a:gd name="connsiteY324" fmla="*/ 1213035 h 1526213"/>
              <a:gd name="connsiteX325" fmla="*/ 2880030 w 4742389"/>
              <a:gd name="connsiteY325" fmla="*/ 1207271 h 1526213"/>
              <a:gd name="connsiteX326" fmla="*/ 2935978 w 4742389"/>
              <a:gd name="connsiteY326" fmla="*/ 1180577 h 1526213"/>
              <a:gd name="connsiteX327" fmla="*/ 2930627 w 4742389"/>
              <a:gd name="connsiteY327" fmla="*/ 1182438 h 1526213"/>
              <a:gd name="connsiteX328" fmla="*/ 2923762 w 4742389"/>
              <a:gd name="connsiteY328" fmla="*/ 1185400 h 1526213"/>
              <a:gd name="connsiteX329" fmla="*/ 2929226 w 4742389"/>
              <a:gd name="connsiteY329" fmla="*/ 1183808 h 1526213"/>
              <a:gd name="connsiteX330" fmla="*/ 4742389 w 4742389"/>
              <a:gd name="connsiteY330" fmla="*/ 0 h 1526213"/>
              <a:gd name="connsiteX331" fmla="*/ 4742389 w 4742389"/>
              <a:gd name="connsiteY331" fmla="*/ 9182 h 1526213"/>
              <a:gd name="connsiteX332" fmla="*/ 4733821 w 4742389"/>
              <a:gd name="connsiteY332" fmla="*/ 11262 h 1526213"/>
              <a:gd name="connsiteX333" fmla="*/ 4636847 w 4742389"/>
              <a:gd name="connsiteY333" fmla="*/ 46988 h 1526213"/>
              <a:gd name="connsiteX334" fmla="*/ 4273980 w 4742389"/>
              <a:gd name="connsiteY334" fmla="*/ 252571 h 1526213"/>
              <a:gd name="connsiteX335" fmla="*/ 3953656 w 4742389"/>
              <a:gd name="connsiteY335" fmla="*/ 523339 h 1526213"/>
              <a:gd name="connsiteX336" fmla="*/ 3876077 w 4742389"/>
              <a:gd name="connsiteY336" fmla="*/ 593538 h 1526213"/>
              <a:gd name="connsiteX337" fmla="*/ 3836037 w 4742389"/>
              <a:gd name="connsiteY337" fmla="*/ 626130 h 1526213"/>
              <a:gd name="connsiteX338" fmla="*/ 3795996 w 4742389"/>
              <a:gd name="connsiteY338" fmla="*/ 661230 h 1526213"/>
              <a:gd name="connsiteX339" fmla="*/ 3628326 w 4742389"/>
              <a:gd name="connsiteY339" fmla="*/ 789093 h 1526213"/>
              <a:gd name="connsiteX340" fmla="*/ 3455651 w 4742389"/>
              <a:gd name="connsiteY340" fmla="*/ 905673 h 1526213"/>
              <a:gd name="connsiteX341" fmla="*/ 3335376 w 4742389"/>
              <a:gd name="connsiteY341" fmla="*/ 978473 h 1526213"/>
              <a:gd name="connsiteX342" fmla="*/ 3432730 w 4742389"/>
              <a:gd name="connsiteY342" fmla="*/ 925262 h 1526213"/>
              <a:gd name="connsiteX343" fmla="*/ 3608841 w 4742389"/>
              <a:gd name="connsiteY343" fmla="*/ 816526 h 1526213"/>
              <a:gd name="connsiteX344" fmla="*/ 3776507 w 4742389"/>
              <a:gd name="connsiteY344" fmla="*/ 696196 h 1526213"/>
              <a:gd name="connsiteX345" fmla="*/ 3941670 w 4742389"/>
              <a:gd name="connsiteY345" fmla="*/ 568345 h 1526213"/>
              <a:gd name="connsiteX346" fmla="*/ 4104331 w 4742389"/>
              <a:gd name="connsiteY346" fmla="*/ 443001 h 1526213"/>
              <a:gd name="connsiteX347" fmla="*/ 4274499 w 4742389"/>
              <a:gd name="connsiteY347" fmla="*/ 325178 h 1526213"/>
              <a:gd name="connsiteX348" fmla="*/ 4652372 w 4742389"/>
              <a:gd name="connsiteY348" fmla="*/ 149697 h 1526213"/>
              <a:gd name="connsiteX349" fmla="*/ 4742389 w 4742389"/>
              <a:gd name="connsiteY349" fmla="*/ 128066 h 1526213"/>
              <a:gd name="connsiteX350" fmla="*/ 4742389 w 4742389"/>
              <a:gd name="connsiteY350" fmla="*/ 138430 h 1526213"/>
              <a:gd name="connsiteX351" fmla="*/ 4654875 w 4742389"/>
              <a:gd name="connsiteY351" fmla="*/ 159724 h 1526213"/>
              <a:gd name="connsiteX352" fmla="*/ 4279504 w 4742389"/>
              <a:gd name="connsiteY352" fmla="*/ 332699 h 1526213"/>
              <a:gd name="connsiteX353" fmla="*/ 4109336 w 4742389"/>
              <a:gd name="connsiteY353" fmla="*/ 448015 h 1526213"/>
              <a:gd name="connsiteX354" fmla="*/ 3946675 w 4742389"/>
              <a:gd name="connsiteY354" fmla="*/ 575866 h 1526213"/>
              <a:gd name="connsiteX355" fmla="*/ 3781512 w 4742389"/>
              <a:gd name="connsiteY355" fmla="*/ 703717 h 1526213"/>
              <a:gd name="connsiteX356" fmla="*/ 3611344 w 4742389"/>
              <a:gd name="connsiteY356" fmla="*/ 821540 h 1526213"/>
              <a:gd name="connsiteX357" fmla="*/ 3253491 w 4742389"/>
              <a:gd name="connsiteY357" fmla="*/ 1032117 h 1526213"/>
              <a:gd name="connsiteX358" fmla="*/ 3191695 w 4742389"/>
              <a:gd name="connsiteY358" fmla="*/ 1062445 h 1526213"/>
              <a:gd name="connsiteX359" fmla="*/ 3232851 w 4742389"/>
              <a:gd name="connsiteY359" fmla="*/ 1044362 h 1526213"/>
              <a:gd name="connsiteX360" fmla="*/ 3593207 w 4742389"/>
              <a:gd name="connsiteY360" fmla="*/ 853819 h 1526213"/>
              <a:gd name="connsiteX361" fmla="*/ 3765877 w 4742389"/>
              <a:gd name="connsiteY361" fmla="*/ 743505 h 1526213"/>
              <a:gd name="connsiteX362" fmla="*/ 3936045 w 4742389"/>
              <a:gd name="connsiteY362" fmla="*/ 628177 h 1526213"/>
              <a:gd name="connsiteX363" fmla="*/ 4283889 w 4742389"/>
              <a:gd name="connsiteY363" fmla="*/ 410056 h 1526213"/>
              <a:gd name="connsiteX364" fmla="*/ 4671771 w 4742389"/>
              <a:gd name="connsiteY364" fmla="*/ 272163 h 1526213"/>
              <a:gd name="connsiteX365" fmla="*/ 4742389 w 4742389"/>
              <a:gd name="connsiteY365" fmla="*/ 264326 h 1526213"/>
              <a:gd name="connsiteX366" fmla="*/ 4742389 w 4742389"/>
              <a:gd name="connsiteY366" fmla="*/ 273458 h 1526213"/>
              <a:gd name="connsiteX367" fmla="*/ 4671771 w 4742389"/>
              <a:gd name="connsiteY367" fmla="*/ 282192 h 1526213"/>
              <a:gd name="connsiteX368" fmla="*/ 4288893 w 4742389"/>
              <a:gd name="connsiteY368" fmla="*/ 417577 h 1526213"/>
              <a:gd name="connsiteX369" fmla="*/ 3941050 w 4742389"/>
              <a:gd name="connsiteY369" fmla="*/ 633191 h 1526213"/>
              <a:gd name="connsiteX370" fmla="*/ 3770882 w 4742389"/>
              <a:gd name="connsiteY370" fmla="*/ 748520 h 1526213"/>
              <a:gd name="connsiteX371" fmla="*/ 3598212 w 4742389"/>
              <a:gd name="connsiteY371" fmla="*/ 858834 h 1526213"/>
              <a:gd name="connsiteX372" fmla="*/ 3235353 w 4742389"/>
              <a:gd name="connsiteY372" fmla="*/ 1051883 h 1526213"/>
              <a:gd name="connsiteX373" fmla="*/ 3083811 w 4742389"/>
              <a:gd name="connsiteY373" fmla="*/ 1118465 h 1526213"/>
              <a:gd name="connsiteX374" fmla="*/ 3215960 w 4742389"/>
              <a:gd name="connsiteY374" fmla="*/ 1067077 h 1526213"/>
              <a:gd name="connsiteX375" fmla="*/ 3586326 w 4742389"/>
              <a:gd name="connsiteY375" fmla="*/ 896531 h 1526213"/>
              <a:gd name="connsiteX376" fmla="*/ 3761499 w 4742389"/>
              <a:gd name="connsiteY376" fmla="*/ 796211 h 1526213"/>
              <a:gd name="connsiteX377" fmla="*/ 3936672 w 4742389"/>
              <a:gd name="connsiteY377" fmla="*/ 693382 h 1526213"/>
              <a:gd name="connsiteX378" fmla="*/ 4299530 w 4742389"/>
              <a:gd name="connsiteY378" fmla="*/ 507789 h 1526213"/>
              <a:gd name="connsiteX379" fmla="*/ 4492220 w 4742389"/>
              <a:gd name="connsiteY379" fmla="*/ 442581 h 1526213"/>
              <a:gd name="connsiteX380" fmla="*/ 4692418 w 4742389"/>
              <a:gd name="connsiteY380" fmla="*/ 407468 h 1526213"/>
              <a:gd name="connsiteX381" fmla="*/ 4742389 w 4742389"/>
              <a:gd name="connsiteY381" fmla="*/ 407468 h 1526213"/>
              <a:gd name="connsiteX382" fmla="*/ 4742389 w 4742389"/>
              <a:gd name="connsiteY382" fmla="*/ 415145 h 1526213"/>
              <a:gd name="connsiteX383" fmla="*/ 4692418 w 4742389"/>
              <a:gd name="connsiteY383" fmla="*/ 414992 h 1526213"/>
              <a:gd name="connsiteX384" fmla="*/ 4494723 w 4742389"/>
              <a:gd name="connsiteY384" fmla="*/ 450105 h 1526213"/>
              <a:gd name="connsiteX385" fmla="*/ 4302033 w 4742389"/>
              <a:gd name="connsiteY385" fmla="*/ 515313 h 1526213"/>
              <a:gd name="connsiteX386" fmla="*/ 3941677 w 4742389"/>
              <a:gd name="connsiteY386" fmla="*/ 698398 h 1526213"/>
              <a:gd name="connsiteX387" fmla="*/ 3766504 w 4742389"/>
              <a:gd name="connsiteY387" fmla="*/ 803735 h 1526213"/>
              <a:gd name="connsiteX388" fmla="*/ 3588828 w 4742389"/>
              <a:gd name="connsiteY388" fmla="*/ 904056 h 1526213"/>
              <a:gd name="connsiteX389" fmla="*/ 3218463 w 4742389"/>
              <a:gd name="connsiteY389" fmla="*/ 1074601 h 1526213"/>
              <a:gd name="connsiteX390" fmla="*/ 3029409 w 4742389"/>
              <a:gd name="connsiteY390" fmla="*/ 1148078 h 1526213"/>
              <a:gd name="connsiteX391" fmla="*/ 2999014 w 4742389"/>
              <a:gd name="connsiteY391" fmla="*/ 1158650 h 1526213"/>
              <a:gd name="connsiteX392" fmla="*/ 2973916 w 4742389"/>
              <a:gd name="connsiteY392" fmla="*/ 1170786 h 1526213"/>
              <a:gd name="connsiteX393" fmla="*/ 3013812 w 4742389"/>
              <a:gd name="connsiteY393" fmla="*/ 1159160 h 1526213"/>
              <a:gd name="connsiteX394" fmla="*/ 3205559 w 4742389"/>
              <a:gd name="connsiteY394" fmla="*/ 1095217 h 1526213"/>
              <a:gd name="connsiteX395" fmla="*/ 3578417 w 4742389"/>
              <a:gd name="connsiteY395" fmla="*/ 947271 h 1526213"/>
              <a:gd name="connsiteX396" fmla="*/ 3941266 w 4742389"/>
              <a:gd name="connsiteY396" fmla="*/ 766727 h 1526213"/>
              <a:gd name="connsiteX397" fmla="*/ 4314125 w 4742389"/>
              <a:gd name="connsiteY397" fmla="*/ 613765 h 1526213"/>
              <a:gd name="connsiteX398" fmla="*/ 4511815 w 4742389"/>
              <a:gd name="connsiteY398" fmla="*/ 566122 h 1526213"/>
              <a:gd name="connsiteX399" fmla="*/ 4714510 w 4742389"/>
              <a:gd name="connsiteY399" fmla="*/ 553584 h 1526213"/>
              <a:gd name="connsiteX400" fmla="*/ 4742389 w 4742389"/>
              <a:gd name="connsiteY400" fmla="*/ 555330 h 1526213"/>
              <a:gd name="connsiteX401" fmla="*/ 4742389 w 4742389"/>
              <a:gd name="connsiteY401" fmla="*/ 563161 h 1526213"/>
              <a:gd name="connsiteX402" fmla="*/ 4712007 w 4742389"/>
              <a:gd name="connsiteY402" fmla="*/ 561106 h 1526213"/>
              <a:gd name="connsiteX403" fmla="*/ 4511815 w 4742389"/>
              <a:gd name="connsiteY403" fmla="*/ 573644 h 1526213"/>
              <a:gd name="connsiteX404" fmla="*/ 4316627 w 4742389"/>
              <a:gd name="connsiteY404" fmla="*/ 621288 h 1526213"/>
              <a:gd name="connsiteX405" fmla="*/ 3943769 w 4742389"/>
              <a:gd name="connsiteY405" fmla="*/ 774249 h 1526213"/>
              <a:gd name="connsiteX406" fmla="*/ 3583422 w 4742389"/>
              <a:gd name="connsiteY406" fmla="*/ 952286 h 1526213"/>
              <a:gd name="connsiteX407" fmla="*/ 3208061 w 4742389"/>
              <a:gd name="connsiteY407" fmla="*/ 1102740 h 1526213"/>
              <a:gd name="connsiteX408" fmla="*/ 3015376 w 4742389"/>
              <a:gd name="connsiteY408" fmla="*/ 1165743 h 1526213"/>
              <a:gd name="connsiteX409" fmla="*/ 2934640 w 4742389"/>
              <a:gd name="connsiteY409" fmla="*/ 1189777 h 1526213"/>
              <a:gd name="connsiteX410" fmla="*/ 2905035 w 4742389"/>
              <a:gd name="connsiteY410" fmla="*/ 1204092 h 1526213"/>
              <a:gd name="connsiteX411" fmla="*/ 3004236 w 4742389"/>
              <a:gd name="connsiteY411" fmla="*/ 1180211 h 1526213"/>
              <a:gd name="connsiteX412" fmla="*/ 3198368 w 4742389"/>
              <a:gd name="connsiteY412" fmla="*/ 1127323 h 1526213"/>
              <a:gd name="connsiteX413" fmla="*/ 3388551 w 4742389"/>
              <a:gd name="connsiteY413" fmla="*/ 1069698 h 1526213"/>
              <a:gd name="connsiteX414" fmla="*/ 3483643 w 4742389"/>
              <a:gd name="connsiteY414" fmla="*/ 1037127 h 1526213"/>
              <a:gd name="connsiteX415" fmla="*/ 3531188 w 4742389"/>
              <a:gd name="connsiteY415" fmla="*/ 1019589 h 1526213"/>
              <a:gd name="connsiteX416" fmla="*/ 3578734 w 4742389"/>
              <a:gd name="connsiteY416" fmla="*/ 1002051 h 1526213"/>
              <a:gd name="connsiteX417" fmla="*/ 3763912 w 4742389"/>
              <a:gd name="connsiteY417" fmla="*/ 926888 h 1526213"/>
              <a:gd name="connsiteX418" fmla="*/ 3949090 w 4742389"/>
              <a:gd name="connsiteY418" fmla="*/ 851725 h 1526213"/>
              <a:gd name="connsiteX419" fmla="*/ 4331959 w 4742389"/>
              <a:gd name="connsiteY419" fmla="*/ 731464 h 1526213"/>
              <a:gd name="connsiteX420" fmla="*/ 4532151 w 4742389"/>
              <a:gd name="connsiteY420" fmla="*/ 698894 h 1526213"/>
              <a:gd name="connsiteX421" fmla="*/ 4732343 w 4742389"/>
              <a:gd name="connsiteY421" fmla="*/ 706410 h 1526213"/>
              <a:gd name="connsiteX422" fmla="*/ 4742389 w 4742389"/>
              <a:gd name="connsiteY422" fmla="*/ 708731 h 1526213"/>
              <a:gd name="connsiteX423" fmla="*/ 4742389 w 4742389"/>
              <a:gd name="connsiteY423" fmla="*/ 716573 h 1526213"/>
              <a:gd name="connsiteX424" fmla="*/ 4732343 w 4742389"/>
              <a:gd name="connsiteY424" fmla="*/ 713926 h 1526213"/>
              <a:gd name="connsiteX425" fmla="*/ 4632248 w 4742389"/>
              <a:gd name="connsiteY425" fmla="*/ 704531 h 1526213"/>
              <a:gd name="connsiteX426" fmla="*/ 4532151 w 4742389"/>
              <a:gd name="connsiteY426" fmla="*/ 706410 h 1526213"/>
              <a:gd name="connsiteX427" fmla="*/ 4334461 w 4742389"/>
              <a:gd name="connsiteY427" fmla="*/ 738981 h 1526213"/>
              <a:gd name="connsiteX428" fmla="*/ 3954095 w 4742389"/>
              <a:gd name="connsiteY428" fmla="*/ 859241 h 1526213"/>
              <a:gd name="connsiteX429" fmla="*/ 3766415 w 4742389"/>
              <a:gd name="connsiteY429" fmla="*/ 934404 h 1526213"/>
              <a:gd name="connsiteX430" fmla="*/ 3581236 w 4742389"/>
              <a:gd name="connsiteY430" fmla="*/ 1007062 h 1526213"/>
              <a:gd name="connsiteX431" fmla="*/ 3533691 w 4742389"/>
              <a:gd name="connsiteY431" fmla="*/ 1027105 h 1526213"/>
              <a:gd name="connsiteX432" fmla="*/ 3486145 w 4742389"/>
              <a:gd name="connsiteY432" fmla="*/ 1044643 h 1526213"/>
              <a:gd name="connsiteX433" fmla="*/ 3391053 w 4742389"/>
              <a:gd name="connsiteY433" fmla="*/ 1074708 h 1526213"/>
              <a:gd name="connsiteX434" fmla="*/ 3200871 w 4742389"/>
              <a:gd name="connsiteY434" fmla="*/ 1134839 h 1526213"/>
              <a:gd name="connsiteX435" fmla="*/ 2877196 w 4742389"/>
              <a:gd name="connsiteY435" fmla="*/ 1215985 h 1526213"/>
              <a:gd name="connsiteX436" fmla="*/ 2875102 w 4742389"/>
              <a:gd name="connsiteY436" fmla="*/ 1216868 h 1526213"/>
              <a:gd name="connsiteX437" fmla="*/ 2855043 w 4742389"/>
              <a:gd name="connsiteY437" fmla="*/ 1225330 h 1526213"/>
              <a:gd name="connsiteX438" fmla="*/ 2832458 w 4742389"/>
              <a:gd name="connsiteY438" fmla="*/ 1236048 h 1526213"/>
              <a:gd name="connsiteX439" fmla="*/ 3193216 w 4742389"/>
              <a:gd name="connsiteY439" fmla="*/ 1167445 h 1526213"/>
              <a:gd name="connsiteX440" fmla="*/ 3578607 w 4742389"/>
              <a:gd name="connsiteY440" fmla="*/ 1064724 h 1526213"/>
              <a:gd name="connsiteX441" fmla="*/ 3768799 w 4742389"/>
              <a:gd name="connsiteY441" fmla="*/ 1007100 h 1526213"/>
              <a:gd name="connsiteX442" fmla="*/ 3961495 w 4742389"/>
              <a:gd name="connsiteY442" fmla="*/ 946970 h 1526213"/>
              <a:gd name="connsiteX443" fmla="*/ 4349388 w 4742389"/>
              <a:gd name="connsiteY443" fmla="*/ 856776 h 1526213"/>
              <a:gd name="connsiteX444" fmla="*/ 4648871 w 4742389"/>
              <a:gd name="connsiteY444" fmla="*/ 848673 h 1526213"/>
              <a:gd name="connsiteX445" fmla="*/ 4742389 w 4742389"/>
              <a:gd name="connsiteY445" fmla="*/ 865896 h 1526213"/>
              <a:gd name="connsiteX446" fmla="*/ 4742389 w 4742389"/>
              <a:gd name="connsiteY446" fmla="*/ 876335 h 1526213"/>
              <a:gd name="connsiteX447" fmla="*/ 4647855 w 4742389"/>
              <a:gd name="connsiteY447" fmla="*/ 857246 h 1526213"/>
              <a:gd name="connsiteX448" fmla="*/ 4549278 w 4742389"/>
              <a:gd name="connsiteY448" fmla="*/ 849886 h 1526213"/>
              <a:gd name="connsiteX449" fmla="*/ 4351891 w 4742389"/>
              <a:gd name="connsiteY449" fmla="*/ 864292 h 1526213"/>
              <a:gd name="connsiteX450" fmla="*/ 3963997 w 4742389"/>
              <a:gd name="connsiteY450" fmla="*/ 951981 h 1526213"/>
              <a:gd name="connsiteX451" fmla="*/ 3771302 w 4742389"/>
              <a:gd name="connsiteY451" fmla="*/ 1012111 h 1526213"/>
              <a:gd name="connsiteX452" fmla="*/ 3581109 w 4742389"/>
              <a:gd name="connsiteY452" fmla="*/ 1072240 h 1526213"/>
              <a:gd name="connsiteX453" fmla="*/ 3195719 w 4742389"/>
              <a:gd name="connsiteY453" fmla="*/ 1172456 h 1526213"/>
              <a:gd name="connsiteX454" fmla="*/ 2809662 w 4742389"/>
              <a:gd name="connsiteY454" fmla="*/ 1246866 h 1526213"/>
              <a:gd name="connsiteX455" fmla="*/ 2807495 w 4742389"/>
              <a:gd name="connsiteY455" fmla="*/ 1247894 h 1526213"/>
              <a:gd name="connsiteX456" fmla="*/ 2761193 w 4742389"/>
              <a:gd name="connsiteY456" fmla="*/ 1266924 h 1526213"/>
              <a:gd name="connsiteX457" fmla="*/ 2797435 w 4742389"/>
              <a:gd name="connsiteY457" fmla="*/ 1263017 h 1526213"/>
              <a:gd name="connsiteX458" fmla="*/ 3192826 w 4742389"/>
              <a:gd name="connsiteY458" fmla="*/ 1212872 h 1526213"/>
              <a:gd name="connsiteX459" fmla="*/ 3388019 w 4742389"/>
              <a:gd name="connsiteY459" fmla="*/ 1180277 h 1526213"/>
              <a:gd name="connsiteX460" fmla="*/ 3485615 w 4742389"/>
              <a:gd name="connsiteY460" fmla="*/ 1160219 h 1526213"/>
              <a:gd name="connsiteX461" fmla="*/ 3583211 w 4742389"/>
              <a:gd name="connsiteY461" fmla="*/ 1140161 h 1526213"/>
              <a:gd name="connsiteX462" fmla="*/ 3778404 w 4742389"/>
              <a:gd name="connsiteY462" fmla="*/ 1095030 h 1526213"/>
              <a:gd name="connsiteX463" fmla="*/ 3971095 w 4742389"/>
              <a:gd name="connsiteY463" fmla="*/ 1049899 h 1526213"/>
              <a:gd name="connsiteX464" fmla="*/ 4366485 w 4742389"/>
              <a:gd name="connsiteY464" fmla="*/ 989724 h 1526213"/>
              <a:gd name="connsiteX465" fmla="*/ 4663850 w 4742389"/>
              <a:gd name="connsiteY465" fmla="*/ 1007354 h 1526213"/>
              <a:gd name="connsiteX466" fmla="*/ 4742389 w 4742389"/>
              <a:gd name="connsiteY466" fmla="*/ 1029966 h 1526213"/>
              <a:gd name="connsiteX467" fmla="*/ 4742389 w 4742389"/>
              <a:gd name="connsiteY467" fmla="*/ 1037999 h 1526213"/>
              <a:gd name="connsiteX468" fmla="*/ 4685532 w 4742389"/>
              <a:gd name="connsiteY468" fmla="*/ 1020809 h 1526213"/>
              <a:gd name="connsiteX469" fmla="*/ 4464786 w 4742389"/>
              <a:gd name="connsiteY469" fmla="*/ 994778 h 1526213"/>
              <a:gd name="connsiteX470" fmla="*/ 4366485 w 4742389"/>
              <a:gd name="connsiteY470" fmla="*/ 997246 h 1526213"/>
              <a:gd name="connsiteX471" fmla="*/ 3973597 w 4742389"/>
              <a:gd name="connsiteY471" fmla="*/ 1057421 h 1526213"/>
              <a:gd name="connsiteX472" fmla="*/ 3778404 w 4742389"/>
              <a:gd name="connsiteY472" fmla="*/ 1102552 h 1526213"/>
              <a:gd name="connsiteX473" fmla="*/ 3585714 w 4742389"/>
              <a:gd name="connsiteY473" fmla="*/ 1147683 h 1526213"/>
              <a:gd name="connsiteX474" fmla="*/ 3488117 w 4742389"/>
              <a:gd name="connsiteY474" fmla="*/ 1167741 h 1526213"/>
              <a:gd name="connsiteX475" fmla="*/ 3390521 w 4742389"/>
              <a:gd name="connsiteY475" fmla="*/ 1187799 h 1526213"/>
              <a:gd name="connsiteX476" fmla="*/ 3192826 w 4742389"/>
              <a:gd name="connsiteY476" fmla="*/ 1220394 h 1526213"/>
              <a:gd name="connsiteX477" fmla="*/ 2797435 w 4742389"/>
              <a:gd name="connsiteY477" fmla="*/ 1269599 h 1526213"/>
              <a:gd name="connsiteX478" fmla="*/ 2739028 w 4742389"/>
              <a:gd name="connsiteY478" fmla="*/ 1276034 h 1526213"/>
              <a:gd name="connsiteX479" fmla="*/ 2722096 w 4742389"/>
              <a:gd name="connsiteY479" fmla="*/ 1282994 h 1526213"/>
              <a:gd name="connsiteX480" fmla="*/ 2709896 w 4742389"/>
              <a:gd name="connsiteY480" fmla="*/ 1288008 h 1526213"/>
              <a:gd name="connsiteX481" fmla="*/ 2691765 w 4742389"/>
              <a:gd name="connsiteY481" fmla="*/ 1295343 h 1526213"/>
              <a:gd name="connsiteX482" fmla="*/ 2795633 w 4742389"/>
              <a:gd name="connsiteY482" fmla="*/ 1289998 h 1526213"/>
              <a:gd name="connsiteX483" fmla="*/ 3193223 w 4742389"/>
              <a:gd name="connsiteY483" fmla="*/ 1267755 h 1526213"/>
              <a:gd name="connsiteX484" fmla="*/ 3390923 w 4742389"/>
              <a:gd name="connsiteY484" fmla="*/ 1250211 h 1526213"/>
              <a:gd name="connsiteX485" fmla="*/ 3588623 w 4742389"/>
              <a:gd name="connsiteY485" fmla="*/ 1225149 h 1526213"/>
              <a:gd name="connsiteX486" fmla="*/ 3981522 w 4742389"/>
              <a:gd name="connsiteY486" fmla="*/ 1164999 h 1526213"/>
              <a:gd name="connsiteX487" fmla="*/ 4181725 w 4742389"/>
              <a:gd name="connsiteY487" fmla="*/ 1142443 h 1526213"/>
              <a:gd name="connsiteX488" fmla="*/ 4379425 w 4742389"/>
              <a:gd name="connsiteY488" fmla="*/ 1129912 h 1526213"/>
              <a:gd name="connsiteX489" fmla="*/ 4579628 w 4742389"/>
              <a:gd name="connsiteY489" fmla="*/ 1147455 h 1526213"/>
              <a:gd name="connsiteX490" fmla="*/ 4677227 w 4742389"/>
              <a:gd name="connsiteY490" fmla="*/ 1167505 h 1526213"/>
              <a:gd name="connsiteX491" fmla="*/ 4742389 w 4742389"/>
              <a:gd name="connsiteY491" fmla="*/ 1188113 h 1526213"/>
              <a:gd name="connsiteX492" fmla="*/ 4742389 w 4742389"/>
              <a:gd name="connsiteY492" fmla="*/ 1197002 h 1526213"/>
              <a:gd name="connsiteX493" fmla="*/ 4674724 w 4742389"/>
              <a:gd name="connsiteY493" fmla="*/ 1175024 h 1526213"/>
              <a:gd name="connsiteX494" fmla="*/ 4577125 w 4742389"/>
              <a:gd name="connsiteY494" fmla="*/ 1154974 h 1526213"/>
              <a:gd name="connsiteX495" fmla="*/ 4379425 w 4742389"/>
              <a:gd name="connsiteY495" fmla="*/ 1139937 h 1526213"/>
              <a:gd name="connsiteX496" fmla="*/ 4181725 w 4742389"/>
              <a:gd name="connsiteY496" fmla="*/ 1149962 h 1526213"/>
              <a:gd name="connsiteX497" fmla="*/ 3984024 w 4742389"/>
              <a:gd name="connsiteY497" fmla="*/ 1172518 h 1526213"/>
              <a:gd name="connsiteX498" fmla="*/ 3591126 w 4742389"/>
              <a:gd name="connsiteY498" fmla="*/ 1232668 h 1526213"/>
              <a:gd name="connsiteX499" fmla="*/ 3393426 w 4742389"/>
              <a:gd name="connsiteY499" fmla="*/ 1257730 h 1526213"/>
              <a:gd name="connsiteX500" fmla="*/ 3193223 w 4742389"/>
              <a:gd name="connsiteY500" fmla="*/ 1275274 h 1526213"/>
              <a:gd name="connsiteX501" fmla="*/ 2797510 w 4742389"/>
              <a:gd name="connsiteY501" fmla="*/ 1297203 h 1526213"/>
              <a:gd name="connsiteX502" fmla="*/ 2673116 w 4742389"/>
              <a:gd name="connsiteY502" fmla="*/ 1302888 h 1526213"/>
              <a:gd name="connsiteX503" fmla="*/ 2661097 w 4742389"/>
              <a:gd name="connsiteY503" fmla="*/ 1307751 h 1526213"/>
              <a:gd name="connsiteX504" fmla="*/ 2621225 w 4742389"/>
              <a:gd name="connsiteY504" fmla="*/ 1322346 h 1526213"/>
              <a:gd name="connsiteX505" fmla="*/ 2797441 w 4742389"/>
              <a:gd name="connsiteY505" fmla="*/ 1325679 h 1526213"/>
              <a:gd name="connsiteX506" fmla="*/ 3195334 w 4742389"/>
              <a:gd name="connsiteY506" fmla="*/ 1333204 h 1526213"/>
              <a:gd name="connsiteX507" fmla="*/ 3295433 w 4742389"/>
              <a:gd name="connsiteY507" fmla="*/ 1333204 h 1526213"/>
              <a:gd name="connsiteX508" fmla="*/ 3395531 w 4742389"/>
              <a:gd name="connsiteY508" fmla="*/ 1330696 h 1526213"/>
              <a:gd name="connsiteX509" fmla="*/ 3495631 w 4742389"/>
              <a:gd name="connsiteY509" fmla="*/ 1325679 h 1526213"/>
              <a:gd name="connsiteX510" fmla="*/ 3543177 w 4742389"/>
              <a:gd name="connsiteY510" fmla="*/ 1323171 h 1526213"/>
              <a:gd name="connsiteX511" fmla="*/ 3593227 w 4742389"/>
              <a:gd name="connsiteY511" fmla="*/ 1320662 h 1526213"/>
              <a:gd name="connsiteX512" fmla="*/ 3991120 w 4742389"/>
              <a:gd name="connsiteY512" fmla="*/ 1290561 h 1526213"/>
              <a:gd name="connsiteX513" fmla="*/ 4188815 w 4742389"/>
              <a:gd name="connsiteY513" fmla="*/ 1278019 h 1526213"/>
              <a:gd name="connsiteX514" fmla="*/ 4389013 w 4742389"/>
              <a:gd name="connsiteY514" fmla="*/ 1278019 h 1526213"/>
              <a:gd name="connsiteX515" fmla="*/ 4586709 w 4742389"/>
              <a:gd name="connsiteY515" fmla="*/ 1303103 h 1526213"/>
              <a:gd name="connsiteX516" fmla="*/ 4636758 w 4742389"/>
              <a:gd name="connsiteY516" fmla="*/ 1313137 h 1526213"/>
              <a:gd name="connsiteX517" fmla="*/ 4684305 w 4742389"/>
              <a:gd name="connsiteY517" fmla="*/ 1328188 h 1526213"/>
              <a:gd name="connsiteX518" fmla="*/ 4739281 w 4742389"/>
              <a:gd name="connsiteY518" fmla="*/ 1342690 h 1526213"/>
              <a:gd name="connsiteX519" fmla="*/ 4742389 w 4742389"/>
              <a:gd name="connsiteY519" fmla="*/ 1343510 h 1526213"/>
              <a:gd name="connsiteX520" fmla="*/ 4742389 w 4742389"/>
              <a:gd name="connsiteY520" fmla="*/ 1352843 h 1526213"/>
              <a:gd name="connsiteX521" fmla="*/ 4722977 w 4742389"/>
              <a:gd name="connsiteY521" fmla="*/ 1347354 h 1526213"/>
              <a:gd name="connsiteX522" fmla="*/ 4681803 w 4742389"/>
              <a:gd name="connsiteY522" fmla="*/ 1335713 h 1526213"/>
              <a:gd name="connsiteX523" fmla="*/ 4634255 w 4742389"/>
              <a:gd name="connsiteY523" fmla="*/ 1323171 h 1526213"/>
              <a:gd name="connsiteX524" fmla="*/ 4586709 w 4742389"/>
              <a:gd name="connsiteY524" fmla="*/ 1310628 h 1526213"/>
              <a:gd name="connsiteX525" fmla="*/ 4389013 w 4742389"/>
              <a:gd name="connsiteY525" fmla="*/ 1285544 h 1526213"/>
              <a:gd name="connsiteX526" fmla="*/ 4190067 w 4742389"/>
              <a:gd name="connsiteY526" fmla="*/ 1285230 h 1526213"/>
              <a:gd name="connsiteX527" fmla="*/ 3991120 w 4742389"/>
              <a:gd name="connsiteY527" fmla="*/ 1298086 h 1526213"/>
              <a:gd name="connsiteX528" fmla="*/ 3593227 w 4742389"/>
              <a:gd name="connsiteY528" fmla="*/ 1328188 h 1526213"/>
              <a:gd name="connsiteX529" fmla="*/ 3545680 w 4742389"/>
              <a:gd name="connsiteY529" fmla="*/ 1330696 h 1526213"/>
              <a:gd name="connsiteX530" fmla="*/ 3495631 w 4742389"/>
              <a:gd name="connsiteY530" fmla="*/ 1333204 h 1526213"/>
              <a:gd name="connsiteX531" fmla="*/ 3395531 w 4742389"/>
              <a:gd name="connsiteY531" fmla="*/ 1338221 h 1526213"/>
              <a:gd name="connsiteX532" fmla="*/ 3295433 w 4742389"/>
              <a:gd name="connsiteY532" fmla="*/ 1340730 h 1526213"/>
              <a:gd name="connsiteX533" fmla="*/ 3195334 w 4742389"/>
              <a:gd name="connsiteY533" fmla="*/ 1340730 h 1526213"/>
              <a:gd name="connsiteX534" fmla="*/ 2797441 w 4742389"/>
              <a:gd name="connsiteY534" fmla="*/ 1332264 h 1526213"/>
              <a:gd name="connsiteX535" fmla="*/ 2603375 w 4742389"/>
              <a:gd name="connsiteY535" fmla="*/ 1329052 h 1526213"/>
              <a:gd name="connsiteX536" fmla="*/ 2557030 w 4742389"/>
              <a:gd name="connsiteY536" fmla="*/ 1346910 h 1526213"/>
              <a:gd name="connsiteX537" fmla="*/ 2602614 w 4742389"/>
              <a:gd name="connsiteY537" fmla="*/ 1350303 h 1526213"/>
              <a:gd name="connsiteX538" fmla="*/ 3198382 w 4742389"/>
              <a:gd name="connsiteY538" fmla="*/ 1408131 h 1526213"/>
              <a:gd name="connsiteX539" fmla="*/ 3248430 w 4742389"/>
              <a:gd name="connsiteY539" fmla="*/ 1413146 h 1526213"/>
              <a:gd name="connsiteX540" fmla="*/ 3298479 w 4742389"/>
              <a:gd name="connsiteY540" fmla="*/ 1415654 h 1526213"/>
              <a:gd name="connsiteX541" fmla="*/ 3398575 w 4742389"/>
              <a:gd name="connsiteY541" fmla="*/ 1420669 h 1526213"/>
              <a:gd name="connsiteX542" fmla="*/ 3498671 w 4742389"/>
              <a:gd name="connsiteY542" fmla="*/ 1423176 h 1526213"/>
              <a:gd name="connsiteX543" fmla="*/ 3598767 w 4742389"/>
              <a:gd name="connsiteY543" fmla="*/ 1425683 h 1526213"/>
              <a:gd name="connsiteX544" fmla="*/ 3996650 w 4742389"/>
              <a:gd name="connsiteY544" fmla="*/ 1420669 h 1526213"/>
              <a:gd name="connsiteX545" fmla="*/ 4196843 w 4742389"/>
              <a:gd name="connsiteY545" fmla="*/ 1418161 h 1526213"/>
              <a:gd name="connsiteX546" fmla="*/ 4397035 w 4742389"/>
              <a:gd name="connsiteY546" fmla="*/ 1428191 h 1526213"/>
              <a:gd name="connsiteX547" fmla="*/ 4594726 w 4742389"/>
              <a:gd name="connsiteY547" fmla="*/ 1458280 h 1526213"/>
              <a:gd name="connsiteX548" fmla="*/ 4709016 w 4742389"/>
              <a:gd name="connsiteY548" fmla="*/ 1480025 h 1526213"/>
              <a:gd name="connsiteX549" fmla="*/ 4742389 w 4742389"/>
              <a:gd name="connsiteY549" fmla="*/ 1486374 h 1526213"/>
              <a:gd name="connsiteX550" fmla="*/ 4742389 w 4742389"/>
              <a:gd name="connsiteY550" fmla="*/ 1494257 h 1526213"/>
              <a:gd name="connsiteX551" fmla="*/ 4677071 w 4742389"/>
              <a:gd name="connsiteY551" fmla="*/ 1481670 h 1526213"/>
              <a:gd name="connsiteX552" fmla="*/ 4594726 w 4742389"/>
              <a:gd name="connsiteY552" fmla="*/ 1465803 h 1526213"/>
              <a:gd name="connsiteX553" fmla="*/ 4397035 w 4742389"/>
              <a:gd name="connsiteY553" fmla="*/ 1435713 h 1526213"/>
              <a:gd name="connsiteX554" fmla="*/ 4196843 w 4742389"/>
              <a:gd name="connsiteY554" fmla="*/ 1428191 h 1526213"/>
              <a:gd name="connsiteX555" fmla="*/ 3996650 w 4742389"/>
              <a:gd name="connsiteY555" fmla="*/ 1428191 h 1526213"/>
              <a:gd name="connsiteX556" fmla="*/ 3598767 w 4742389"/>
              <a:gd name="connsiteY556" fmla="*/ 1433206 h 1526213"/>
              <a:gd name="connsiteX557" fmla="*/ 3498671 w 4742389"/>
              <a:gd name="connsiteY557" fmla="*/ 1430698 h 1526213"/>
              <a:gd name="connsiteX558" fmla="*/ 3398575 w 4742389"/>
              <a:gd name="connsiteY558" fmla="*/ 1425683 h 1526213"/>
              <a:gd name="connsiteX559" fmla="*/ 3298479 w 4742389"/>
              <a:gd name="connsiteY559" fmla="*/ 1420669 h 1526213"/>
              <a:gd name="connsiteX560" fmla="*/ 3248430 w 4742389"/>
              <a:gd name="connsiteY560" fmla="*/ 1418161 h 1526213"/>
              <a:gd name="connsiteX561" fmla="*/ 3198382 w 4742389"/>
              <a:gd name="connsiteY561" fmla="*/ 1415654 h 1526213"/>
              <a:gd name="connsiteX562" fmla="*/ 2800499 w 4742389"/>
              <a:gd name="connsiteY562" fmla="*/ 1376161 h 1526213"/>
              <a:gd name="connsiteX563" fmla="*/ 2541482 w 4742389"/>
              <a:gd name="connsiteY563" fmla="*/ 1352901 h 1526213"/>
              <a:gd name="connsiteX564" fmla="*/ 2519845 w 4742389"/>
              <a:gd name="connsiteY564" fmla="*/ 1361238 h 1526213"/>
              <a:gd name="connsiteX565" fmla="*/ 2514698 w 4742389"/>
              <a:gd name="connsiteY565" fmla="*/ 1363221 h 1526213"/>
              <a:gd name="connsiteX566" fmla="*/ 2492236 w 4742389"/>
              <a:gd name="connsiteY566" fmla="*/ 1370889 h 1526213"/>
              <a:gd name="connsiteX567" fmla="*/ 2607863 w 4742389"/>
              <a:gd name="connsiteY567" fmla="*/ 1388382 h 1526213"/>
              <a:gd name="connsiteX568" fmla="*/ 3200510 w 4742389"/>
              <a:gd name="connsiteY568" fmla="*/ 1493846 h 1526213"/>
              <a:gd name="connsiteX569" fmla="*/ 3399467 w 4742389"/>
              <a:gd name="connsiteY569" fmla="*/ 1521123 h 1526213"/>
              <a:gd name="connsiteX570" fmla="*/ 3456135 w 4742389"/>
              <a:gd name="connsiteY570" fmla="*/ 1526213 h 1526213"/>
              <a:gd name="connsiteX571" fmla="*/ 3385974 w 4742389"/>
              <a:gd name="connsiteY571" fmla="*/ 1526213 h 1526213"/>
              <a:gd name="connsiteX572" fmla="*/ 3198007 w 4742389"/>
              <a:gd name="connsiteY572" fmla="*/ 1501370 h 1526213"/>
              <a:gd name="connsiteX573" fmla="*/ 2605712 w 4742389"/>
              <a:gd name="connsiteY573" fmla="*/ 1394849 h 1526213"/>
              <a:gd name="connsiteX574" fmla="*/ 2480242 w 4742389"/>
              <a:gd name="connsiteY574" fmla="*/ 1374984 h 1526213"/>
              <a:gd name="connsiteX575" fmla="*/ 2430316 w 4742389"/>
              <a:gd name="connsiteY575" fmla="*/ 1392028 h 1526213"/>
              <a:gd name="connsiteX576" fmla="*/ 2611703 w 4742389"/>
              <a:gd name="connsiteY576" fmla="*/ 1435223 h 1526213"/>
              <a:gd name="connsiteX577" fmla="*/ 2905401 w 4742389"/>
              <a:gd name="connsiteY577" fmla="*/ 1512588 h 1526213"/>
              <a:gd name="connsiteX578" fmla="*/ 2959386 w 4742389"/>
              <a:gd name="connsiteY578" fmla="*/ 1526213 h 1526213"/>
              <a:gd name="connsiteX579" fmla="*/ 2932531 w 4742389"/>
              <a:gd name="connsiteY579" fmla="*/ 1526213 h 1526213"/>
              <a:gd name="connsiteX580" fmla="*/ 2904301 w 4742389"/>
              <a:gd name="connsiteY580" fmla="*/ 1519009 h 1526213"/>
              <a:gd name="connsiteX581" fmla="*/ 2611351 w 4742389"/>
              <a:gd name="connsiteY581" fmla="*/ 1442394 h 1526213"/>
              <a:gd name="connsiteX582" fmla="*/ 2417339 w 4742389"/>
              <a:gd name="connsiteY582" fmla="*/ 1396458 h 1526213"/>
              <a:gd name="connsiteX583" fmla="*/ 2366634 w 4742389"/>
              <a:gd name="connsiteY583" fmla="*/ 1413767 h 1526213"/>
              <a:gd name="connsiteX584" fmla="*/ 2372405 w 4742389"/>
              <a:gd name="connsiteY584" fmla="*/ 1415502 h 1526213"/>
              <a:gd name="connsiteX585" fmla="*/ 2422456 w 4742389"/>
              <a:gd name="connsiteY585" fmla="*/ 1430541 h 1526213"/>
              <a:gd name="connsiteX586" fmla="*/ 2616442 w 4742389"/>
              <a:gd name="connsiteY586" fmla="*/ 1492383 h 1526213"/>
              <a:gd name="connsiteX587" fmla="*/ 2714577 w 4742389"/>
              <a:gd name="connsiteY587" fmla="*/ 1526213 h 1526213"/>
              <a:gd name="connsiteX588" fmla="*/ 2697232 w 4742389"/>
              <a:gd name="connsiteY588" fmla="*/ 1526213 h 1526213"/>
              <a:gd name="connsiteX589" fmla="*/ 2613979 w 4742389"/>
              <a:gd name="connsiteY589" fmla="*/ 1497435 h 1526213"/>
              <a:gd name="connsiteX590" fmla="*/ 2419954 w 4742389"/>
              <a:gd name="connsiteY590" fmla="*/ 1435554 h 1526213"/>
              <a:gd name="connsiteX591" fmla="*/ 2369903 w 4742389"/>
              <a:gd name="connsiteY591" fmla="*/ 1420515 h 1526213"/>
              <a:gd name="connsiteX592" fmla="*/ 2356905 w 4742389"/>
              <a:gd name="connsiteY592" fmla="*/ 1417089 h 1526213"/>
              <a:gd name="connsiteX593" fmla="*/ 2316294 w 4742389"/>
              <a:gd name="connsiteY593" fmla="*/ 1430952 h 1526213"/>
              <a:gd name="connsiteX594" fmla="*/ 2127719 w 4742389"/>
              <a:gd name="connsiteY594" fmla="*/ 1485932 h 1526213"/>
              <a:gd name="connsiteX595" fmla="*/ 2204876 w 4742389"/>
              <a:gd name="connsiteY595" fmla="*/ 1503785 h 1526213"/>
              <a:gd name="connsiteX596" fmla="*/ 2254923 w 4742389"/>
              <a:gd name="connsiteY596" fmla="*/ 1513821 h 1526213"/>
              <a:gd name="connsiteX597" fmla="*/ 2304970 w 4742389"/>
              <a:gd name="connsiteY597" fmla="*/ 1523857 h 1526213"/>
              <a:gd name="connsiteX598" fmla="*/ 2314134 w 4742389"/>
              <a:gd name="connsiteY598" fmla="*/ 1526213 h 1526213"/>
              <a:gd name="connsiteX599" fmla="*/ 2281838 w 4742389"/>
              <a:gd name="connsiteY599" fmla="*/ 1526213 h 1526213"/>
              <a:gd name="connsiteX600" fmla="*/ 2258677 w 4742389"/>
              <a:gd name="connsiteY600" fmla="*/ 1520407 h 1526213"/>
              <a:gd name="connsiteX601" fmla="*/ 2252421 w 4742389"/>
              <a:gd name="connsiteY601" fmla="*/ 1518839 h 1526213"/>
              <a:gd name="connsiteX602" fmla="*/ 2204876 w 4742389"/>
              <a:gd name="connsiteY602" fmla="*/ 1508803 h 1526213"/>
              <a:gd name="connsiteX603" fmla="*/ 2117153 w 4742389"/>
              <a:gd name="connsiteY603" fmla="*/ 1489013 h 1526213"/>
              <a:gd name="connsiteX604" fmla="*/ 2014436 w 4742389"/>
              <a:gd name="connsiteY604" fmla="*/ 1518961 h 1526213"/>
              <a:gd name="connsiteX605" fmla="*/ 1983833 w 4742389"/>
              <a:gd name="connsiteY605" fmla="*/ 1526213 h 1526213"/>
              <a:gd name="connsiteX606" fmla="*/ 1962561 w 4742389"/>
              <a:gd name="connsiteY606" fmla="*/ 1526213 h 1526213"/>
              <a:gd name="connsiteX607" fmla="*/ 2014304 w 4742389"/>
              <a:gd name="connsiteY607" fmla="*/ 1513946 h 1526213"/>
              <a:gd name="connsiteX608" fmla="*/ 2107222 w 4742389"/>
              <a:gd name="connsiteY608" fmla="*/ 1486773 h 1526213"/>
              <a:gd name="connsiteX609" fmla="*/ 2104782 w 4742389"/>
              <a:gd name="connsiteY609" fmla="*/ 1486222 h 1526213"/>
              <a:gd name="connsiteX610" fmla="*/ 2059080 w 4742389"/>
              <a:gd name="connsiteY610" fmla="*/ 1477998 h 1526213"/>
              <a:gd name="connsiteX611" fmla="*/ 1992309 w 4742389"/>
              <a:gd name="connsiteY611" fmla="*/ 1496203 h 1526213"/>
              <a:gd name="connsiteX612" fmla="*/ 1852191 w 4742389"/>
              <a:gd name="connsiteY612" fmla="*/ 1526213 h 1526213"/>
              <a:gd name="connsiteX613" fmla="*/ 1827090 w 4742389"/>
              <a:gd name="connsiteY613" fmla="*/ 1526213 h 1526213"/>
              <a:gd name="connsiteX614" fmla="*/ 1991566 w 4742389"/>
              <a:gd name="connsiteY614" fmla="*/ 1491190 h 1526213"/>
              <a:gd name="connsiteX615" fmla="*/ 2047515 w 4742389"/>
              <a:gd name="connsiteY615" fmla="*/ 1475916 h 1526213"/>
              <a:gd name="connsiteX616" fmla="*/ 2019390 w 4742389"/>
              <a:gd name="connsiteY616" fmla="*/ 1470855 h 1526213"/>
              <a:gd name="connsiteX617" fmla="*/ 2007191 w 4742389"/>
              <a:gd name="connsiteY617" fmla="*/ 1468660 h 1526213"/>
              <a:gd name="connsiteX618" fmla="*/ 1989537 w 4742389"/>
              <a:gd name="connsiteY618" fmla="*/ 1465988 h 1526213"/>
              <a:gd name="connsiteX619" fmla="*/ 1702379 w 4742389"/>
              <a:gd name="connsiteY619" fmla="*/ 1526213 h 1526213"/>
              <a:gd name="connsiteX620" fmla="*/ 1678465 w 4742389"/>
              <a:gd name="connsiteY620" fmla="*/ 1526213 h 1526213"/>
              <a:gd name="connsiteX621" fmla="*/ 1975510 w 4742389"/>
              <a:gd name="connsiteY621" fmla="*/ 1463865 h 1526213"/>
              <a:gd name="connsiteX622" fmla="*/ 1916849 w 4742389"/>
              <a:gd name="connsiteY622" fmla="*/ 1454987 h 1526213"/>
              <a:gd name="connsiteX623" fmla="*/ 1654418 w 4742389"/>
              <a:gd name="connsiteY623" fmla="*/ 1505979 h 1526213"/>
              <a:gd name="connsiteX624" fmla="*/ 1507673 w 4742389"/>
              <a:gd name="connsiteY624" fmla="*/ 1526213 h 1526213"/>
              <a:gd name="connsiteX625" fmla="*/ 1470857 w 4742389"/>
              <a:gd name="connsiteY625" fmla="*/ 1526213 h 1526213"/>
              <a:gd name="connsiteX626" fmla="*/ 1651916 w 4742389"/>
              <a:gd name="connsiteY626" fmla="*/ 1500963 h 1526213"/>
              <a:gd name="connsiteX627" fmla="*/ 1899571 w 4742389"/>
              <a:gd name="connsiteY627" fmla="*/ 1452372 h 1526213"/>
              <a:gd name="connsiteX628" fmla="*/ 1834242 w 4742389"/>
              <a:gd name="connsiteY628" fmla="*/ 1442485 h 1526213"/>
              <a:gd name="connsiteX629" fmla="*/ 1639052 w 4742389"/>
              <a:gd name="connsiteY629" fmla="*/ 1476367 h 1526213"/>
              <a:gd name="connsiteX630" fmla="*/ 1254290 w 4742389"/>
              <a:gd name="connsiteY630" fmla="*/ 1526213 h 1526213"/>
              <a:gd name="connsiteX631" fmla="*/ 1219068 w 4742389"/>
              <a:gd name="connsiteY631" fmla="*/ 1526213 h 1526213"/>
              <a:gd name="connsiteX632" fmla="*/ 1237416 w 4742389"/>
              <a:gd name="connsiteY632" fmla="*/ 1524638 h 1526213"/>
              <a:gd name="connsiteX633" fmla="*/ 1639052 w 4742389"/>
              <a:gd name="connsiteY633" fmla="*/ 1471352 h 1526213"/>
              <a:gd name="connsiteX634" fmla="*/ 1818580 w 4742389"/>
              <a:gd name="connsiteY634" fmla="*/ 1440115 h 1526213"/>
              <a:gd name="connsiteX635" fmla="*/ 1808255 w 4742389"/>
              <a:gd name="connsiteY635" fmla="*/ 1438552 h 1526213"/>
              <a:gd name="connsiteX636" fmla="*/ 1740515 w 4742389"/>
              <a:gd name="connsiteY636" fmla="*/ 1430863 h 1526213"/>
              <a:gd name="connsiteX637" fmla="*/ 1626857 w 4742389"/>
              <a:gd name="connsiteY637" fmla="*/ 1448018 h 1526213"/>
              <a:gd name="connsiteX638" fmla="*/ 1228661 w 4742389"/>
              <a:gd name="connsiteY638" fmla="*/ 1495621 h 1526213"/>
              <a:gd name="connsiteX639" fmla="*/ 852899 w 4742389"/>
              <a:gd name="connsiteY639" fmla="*/ 1526213 h 1526213"/>
              <a:gd name="connsiteX640" fmla="*/ 815074 w 4742389"/>
              <a:gd name="connsiteY640" fmla="*/ 1526213 h 1526213"/>
              <a:gd name="connsiteX641" fmla="*/ 828590 w 4742389"/>
              <a:gd name="connsiteY641" fmla="*/ 1525686 h 1526213"/>
              <a:gd name="connsiteX642" fmla="*/ 1626857 w 4742389"/>
              <a:gd name="connsiteY642" fmla="*/ 1443007 h 1526213"/>
              <a:gd name="connsiteX643" fmla="*/ 1721439 w 4742389"/>
              <a:gd name="connsiteY643" fmla="*/ 1428698 h 1526213"/>
              <a:gd name="connsiteX644" fmla="*/ 1632000 w 4742389"/>
              <a:gd name="connsiteY644" fmla="*/ 1418546 h 1526213"/>
              <a:gd name="connsiteX645" fmla="*/ 1616619 w 4742389"/>
              <a:gd name="connsiteY645" fmla="*/ 1420490 h 1526213"/>
              <a:gd name="connsiteX646" fmla="*/ 820813 w 4742389"/>
              <a:gd name="connsiteY646" fmla="*/ 1493147 h 1526213"/>
              <a:gd name="connsiteX647" fmla="*/ 22503 w 4742389"/>
              <a:gd name="connsiteY647" fmla="*/ 1515695 h 1526213"/>
              <a:gd name="connsiteX648" fmla="*/ 820813 w 4742389"/>
              <a:gd name="connsiteY648" fmla="*/ 1490641 h 1526213"/>
              <a:gd name="connsiteX649" fmla="*/ 1218716 w 4742389"/>
              <a:gd name="connsiteY649" fmla="*/ 1458698 h 1526213"/>
              <a:gd name="connsiteX650" fmla="*/ 1610676 w 4742389"/>
              <a:gd name="connsiteY650" fmla="*/ 1416125 h 1526213"/>
              <a:gd name="connsiteX651" fmla="*/ 1609318 w 4742389"/>
              <a:gd name="connsiteY651" fmla="*/ 1415971 h 1526213"/>
              <a:gd name="connsiteX652" fmla="*/ 1559271 w 4742389"/>
              <a:gd name="connsiteY652" fmla="*/ 1413462 h 1526213"/>
              <a:gd name="connsiteX653" fmla="*/ 1509224 w 4742389"/>
              <a:gd name="connsiteY653" fmla="*/ 1408444 h 1526213"/>
              <a:gd name="connsiteX654" fmla="*/ 1486643 w 4742389"/>
              <a:gd name="connsiteY654" fmla="*/ 1406788 h 1526213"/>
              <a:gd name="connsiteX655" fmla="*/ 1212315 w 4742389"/>
              <a:gd name="connsiteY655" fmla="*/ 1431240 h 1526213"/>
              <a:gd name="connsiteX656" fmla="*/ 19691 w 4742389"/>
              <a:gd name="connsiteY656" fmla="*/ 1491179 h 1526213"/>
              <a:gd name="connsiteX657" fmla="*/ 1212315 w 4742389"/>
              <a:gd name="connsiteY657" fmla="*/ 1427714 h 1526213"/>
              <a:gd name="connsiteX658" fmla="*/ 1459239 w 4742389"/>
              <a:gd name="connsiteY658" fmla="*/ 1404777 h 1526213"/>
              <a:gd name="connsiteX659" fmla="*/ 1406628 w 4742389"/>
              <a:gd name="connsiteY659" fmla="*/ 1400918 h 1526213"/>
              <a:gd name="connsiteX660" fmla="*/ 1234761 w 4742389"/>
              <a:gd name="connsiteY660" fmla="*/ 1396610 h 1526213"/>
              <a:gd name="connsiteX661" fmla="*/ 810496 w 4742389"/>
              <a:gd name="connsiteY661" fmla="*/ 1426588 h 1526213"/>
              <a:gd name="connsiteX662" fmla="*/ 412867 w 4742389"/>
              <a:gd name="connsiteY662" fmla="*/ 1449810 h 1526213"/>
              <a:gd name="connsiteX663" fmla="*/ 86413 w 4742389"/>
              <a:gd name="connsiteY663" fmla="*/ 1462888 h 1526213"/>
              <a:gd name="connsiteX664" fmla="*/ 15002 w 4742389"/>
              <a:gd name="connsiteY664" fmla="*/ 1465748 h 1526213"/>
              <a:gd name="connsiteX665" fmla="*/ 89545 w 4742389"/>
              <a:gd name="connsiteY665" fmla="*/ 1462483 h 1526213"/>
              <a:gd name="connsiteX666" fmla="*/ 412867 w 4742389"/>
              <a:gd name="connsiteY666" fmla="*/ 1448322 h 1526213"/>
              <a:gd name="connsiteX667" fmla="*/ 810496 w 4742389"/>
              <a:gd name="connsiteY667" fmla="*/ 1424082 h 1526213"/>
              <a:gd name="connsiteX668" fmla="*/ 1194331 w 4742389"/>
              <a:gd name="connsiteY668" fmla="*/ 1395748 h 1526213"/>
              <a:gd name="connsiteX669" fmla="*/ 1006253 w 4742389"/>
              <a:gd name="connsiteY669" fmla="*/ 1393391 h 1526213"/>
              <a:gd name="connsiteX670" fmla="*/ 903657 w 4742389"/>
              <a:gd name="connsiteY670" fmla="*/ 1395900 h 1526213"/>
              <a:gd name="connsiteX671" fmla="*/ 853610 w 4742389"/>
              <a:gd name="connsiteY671" fmla="*/ 1398409 h 1526213"/>
              <a:gd name="connsiteX672" fmla="*/ 803563 w 4742389"/>
              <a:gd name="connsiteY672" fmla="*/ 1398409 h 1526213"/>
              <a:gd name="connsiteX673" fmla="*/ 643413 w 4742389"/>
              <a:gd name="connsiteY673" fmla="*/ 1407943 h 1526213"/>
              <a:gd name="connsiteX674" fmla="*/ 803563 w 4742389"/>
              <a:gd name="connsiteY674" fmla="*/ 1395900 h 1526213"/>
              <a:gd name="connsiteX675" fmla="*/ 853610 w 4742389"/>
              <a:gd name="connsiteY675" fmla="*/ 1393391 h 1526213"/>
              <a:gd name="connsiteX676" fmla="*/ 903657 w 4742389"/>
              <a:gd name="connsiteY676" fmla="*/ 1393391 h 1526213"/>
              <a:gd name="connsiteX677" fmla="*/ 1006253 w 4742389"/>
              <a:gd name="connsiteY677" fmla="*/ 1390882 h 1526213"/>
              <a:gd name="connsiteX678" fmla="*/ 1206441 w 4742389"/>
              <a:gd name="connsiteY678" fmla="*/ 1390882 h 1526213"/>
              <a:gd name="connsiteX679" fmla="*/ 1245512 w 4742389"/>
              <a:gd name="connsiteY679" fmla="*/ 1391970 h 1526213"/>
              <a:gd name="connsiteX680" fmla="*/ 1604112 w 4742389"/>
              <a:gd name="connsiteY680" fmla="*/ 1365499 h 1526213"/>
              <a:gd name="connsiteX681" fmla="*/ 2002016 w 4742389"/>
              <a:gd name="connsiteY681" fmla="*/ 1336050 h 1526213"/>
              <a:gd name="connsiteX682" fmla="*/ 2021651 w 4742389"/>
              <a:gd name="connsiteY682" fmla="*/ 1334783 h 1526213"/>
              <a:gd name="connsiteX683" fmla="*/ 1996024 w 4742389"/>
              <a:gd name="connsiteY683" fmla="*/ 1330291 h 1526213"/>
              <a:gd name="connsiteX684" fmla="*/ 1603761 w 4742389"/>
              <a:gd name="connsiteY684" fmla="*/ 1345747 h 1526213"/>
              <a:gd name="connsiteX685" fmla="*/ 12189 w 4742389"/>
              <a:gd name="connsiteY685" fmla="*/ 1441067 h 1526213"/>
              <a:gd name="connsiteX686" fmla="*/ 1603761 w 4742389"/>
              <a:gd name="connsiteY686" fmla="*/ 1340730 h 1526213"/>
              <a:gd name="connsiteX687" fmla="*/ 1971306 w 4742389"/>
              <a:gd name="connsiteY687" fmla="*/ 1325958 h 1526213"/>
              <a:gd name="connsiteX688" fmla="*/ 1960110 w 4742389"/>
              <a:gd name="connsiteY688" fmla="*/ 1323995 h 1526213"/>
              <a:gd name="connsiteX689" fmla="*/ 1604348 w 4742389"/>
              <a:gd name="connsiteY689" fmla="*/ 1322878 h 1526213"/>
              <a:gd name="connsiteX690" fmla="*/ 10314 w 4742389"/>
              <a:gd name="connsiteY690" fmla="*/ 1415654 h 1526213"/>
              <a:gd name="connsiteX691" fmla="*/ 1604348 w 4742389"/>
              <a:gd name="connsiteY691" fmla="*/ 1317863 h 1526213"/>
              <a:gd name="connsiteX692" fmla="*/ 1889609 w 4742389"/>
              <a:gd name="connsiteY692" fmla="*/ 1317415 h 1526213"/>
              <a:gd name="connsiteX693" fmla="*/ 1608855 w 4742389"/>
              <a:gd name="connsiteY693" fmla="*/ 1305727 h 1526213"/>
              <a:gd name="connsiteX694" fmla="*/ 805521 w 4742389"/>
              <a:gd name="connsiteY694" fmla="*/ 1325793 h 1526213"/>
              <a:gd name="connsiteX695" fmla="*/ 4688 w 4742389"/>
              <a:gd name="connsiteY695" fmla="*/ 1391008 h 1526213"/>
              <a:gd name="connsiteX696" fmla="*/ 805521 w 4742389"/>
              <a:gd name="connsiteY696" fmla="*/ 1323285 h 1526213"/>
              <a:gd name="connsiteX697" fmla="*/ 1608855 w 4742389"/>
              <a:gd name="connsiteY697" fmla="*/ 1300711 h 1526213"/>
              <a:gd name="connsiteX698" fmla="*/ 1882117 w 4742389"/>
              <a:gd name="connsiteY698" fmla="*/ 1311385 h 1526213"/>
              <a:gd name="connsiteX699" fmla="*/ 1877765 w 4742389"/>
              <a:gd name="connsiteY699" fmla="*/ 1310731 h 1526213"/>
              <a:gd name="connsiteX700" fmla="*/ 1815761 w 4742389"/>
              <a:gd name="connsiteY700" fmla="*/ 1304073 h 1526213"/>
              <a:gd name="connsiteX701" fmla="*/ 1614323 w 4742389"/>
              <a:gd name="connsiteY701" fmla="*/ 1288086 h 1526213"/>
              <a:gd name="connsiteX702" fmla="*/ 1411633 w 4742389"/>
              <a:gd name="connsiteY702" fmla="*/ 1280562 h 1526213"/>
              <a:gd name="connsiteX703" fmla="*/ 1211445 w 4742389"/>
              <a:gd name="connsiteY703" fmla="*/ 1278054 h 1526213"/>
              <a:gd name="connsiteX704" fmla="*/ 806066 w 4742389"/>
              <a:gd name="connsiteY704" fmla="*/ 1290593 h 1526213"/>
              <a:gd name="connsiteX705" fmla="*/ 2813 w 4742389"/>
              <a:gd name="connsiteY705" fmla="*/ 1365827 h 1526213"/>
              <a:gd name="connsiteX706" fmla="*/ 806066 w 4742389"/>
              <a:gd name="connsiteY706" fmla="*/ 1288086 h 1526213"/>
              <a:gd name="connsiteX707" fmla="*/ 1211445 w 4742389"/>
              <a:gd name="connsiteY707" fmla="*/ 1275547 h 1526213"/>
              <a:gd name="connsiteX708" fmla="*/ 1411633 w 4742389"/>
              <a:gd name="connsiteY708" fmla="*/ 1275547 h 1526213"/>
              <a:gd name="connsiteX709" fmla="*/ 1614323 w 4742389"/>
              <a:gd name="connsiteY709" fmla="*/ 1283070 h 1526213"/>
              <a:gd name="connsiteX710" fmla="*/ 1781622 w 4742389"/>
              <a:gd name="connsiteY710" fmla="*/ 1296286 h 1526213"/>
              <a:gd name="connsiteX711" fmla="*/ 1724248 w 4742389"/>
              <a:gd name="connsiteY711" fmla="*/ 1287666 h 1526213"/>
              <a:gd name="connsiteX712" fmla="*/ 1621644 w 4742389"/>
              <a:gd name="connsiteY712" fmla="*/ 1277640 h 1526213"/>
              <a:gd name="connsiteX713" fmla="*/ 1216233 w 4742389"/>
              <a:gd name="connsiteY713" fmla="*/ 1252574 h 1526213"/>
              <a:gd name="connsiteX714" fmla="*/ 1166183 w 4742389"/>
              <a:gd name="connsiteY714" fmla="*/ 1250067 h 1526213"/>
              <a:gd name="connsiteX715" fmla="*/ 1113629 w 4742389"/>
              <a:gd name="connsiteY715" fmla="*/ 1250067 h 1526213"/>
              <a:gd name="connsiteX716" fmla="*/ 1013528 w 4742389"/>
              <a:gd name="connsiteY716" fmla="*/ 1250067 h 1526213"/>
              <a:gd name="connsiteX717" fmla="*/ 808320 w 4742389"/>
              <a:gd name="connsiteY717" fmla="*/ 1257587 h 1526213"/>
              <a:gd name="connsiteX718" fmla="*/ 0 w 4742389"/>
              <a:gd name="connsiteY718" fmla="*/ 1340304 h 1526213"/>
              <a:gd name="connsiteX719" fmla="*/ 808320 w 4742389"/>
              <a:gd name="connsiteY719" fmla="*/ 1255081 h 1526213"/>
              <a:gd name="connsiteX720" fmla="*/ 1013528 w 4742389"/>
              <a:gd name="connsiteY720" fmla="*/ 1247561 h 1526213"/>
              <a:gd name="connsiteX721" fmla="*/ 1113629 w 4742389"/>
              <a:gd name="connsiteY721" fmla="*/ 1247561 h 1526213"/>
              <a:gd name="connsiteX722" fmla="*/ 1166183 w 4742389"/>
              <a:gd name="connsiteY722" fmla="*/ 1247561 h 1526213"/>
              <a:gd name="connsiteX723" fmla="*/ 1216233 w 4742389"/>
              <a:gd name="connsiteY723" fmla="*/ 1247561 h 1526213"/>
              <a:gd name="connsiteX724" fmla="*/ 1621644 w 4742389"/>
              <a:gd name="connsiteY724" fmla="*/ 1272627 h 1526213"/>
              <a:gd name="connsiteX725" fmla="*/ 1724248 w 4742389"/>
              <a:gd name="connsiteY725" fmla="*/ 1282653 h 1526213"/>
              <a:gd name="connsiteX726" fmla="*/ 1824350 w 4742389"/>
              <a:gd name="connsiteY726" fmla="*/ 1297692 h 1526213"/>
              <a:gd name="connsiteX727" fmla="*/ 1874401 w 4742389"/>
              <a:gd name="connsiteY727" fmla="*/ 1305212 h 1526213"/>
              <a:gd name="connsiteX728" fmla="*/ 1876050 w 4742389"/>
              <a:gd name="connsiteY728" fmla="*/ 1305460 h 1526213"/>
              <a:gd name="connsiteX729" fmla="*/ 1958694 w 4742389"/>
              <a:gd name="connsiteY729" fmla="*/ 1314376 h 1526213"/>
              <a:gd name="connsiteX730" fmla="*/ 2010210 w 4742389"/>
              <a:gd name="connsiteY730" fmla="*/ 1316388 h 1526213"/>
              <a:gd name="connsiteX731" fmla="*/ 2037840 w 4742389"/>
              <a:gd name="connsiteY731" fmla="*/ 1318801 h 1526213"/>
              <a:gd name="connsiteX732" fmla="*/ 2123809 w 4742389"/>
              <a:gd name="connsiteY732" fmla="*/ 1322717 h 1526213"/>
              <a:gd name="connsiteX733" fmla="*/ 2237745 w 4742389"/>
              <a:gd name="connsiteY733" fmla="*/ 1320831 h 1526213"/>
              <a:gd name="connsiteX734" fmla="*/ 2295221 w 4742389"/>
              <a:gd name="connsiteY734" fmla="*/ 1317121 h 1526213"/>
              <a:gd name="connsiteX735" fmla="*/ 2402045 w 4742389"/>
              <a:gd name="connsiteY735" fmla="*/ 1305641 h 1526213"/>
              <a:gd name="connsiteX736" fmla="*/ 2410836 w 4742389"/>
              <a:gd name="connsiteY736" fmla="*/ 1304694 h 1526213"/>
              <a:gd name="connsiteX737" fmla="*/ 2546168 w 4742389"/>
              <a:gd name="connsiteY737" fmla="*/ 1282955 h 1526213"/>
              <a:gd name="connsiteX738" fmla="*/ 2659717 w 4742389"/>
              <a:gd name="connsiteY738" fmla="*/ 1258873 h 1526213"/>
              <a:gd name="connsiteX739" fmla="*/ 2712288 w 4742389"/>
              <a:gd name="connsiteY739" fmla="*/ 1244690 h 1526213"/>
              <a:gd name="connsiteX740" fmla="*/ 2835272 w 4742389"/>
              <a:gd name="connsiteY740" fmla="*/ 1207526 h 1526213"/>
              <a:gd name="connsiteX741" fmla="*/ 2871251 w 4742389"/>
              <a:gd name="connsiteY741" fmla="*/ 1194959 h 1526213"/>
              <a:gd name="connsiteX742" fmla="*/ 3022620 w 4742389"/>
              <a:gd name="connsiteY742" fmla="*/ 1135682 h 1526213"/>
              <a:gd name="connsiteX743" fmla="*/ 3065180 w 4742389"/>
              <a:gd name="connsiteY743" fmla="*/ 1117038 h 1526213"/>
              <a:gd name="connsiteX744" fmla="*/ 3135498 w 4742389"/>
              <a:gd name="connsiteY744" fmla="*/ 1082054 h 1526213"/>
              <a:gd name="connsiteX745" fmla="*/ 3272966 w 4742389"/>
              <a:gd name="connsiteY745" fmla="*/ 1007211 h 1526213"/>
              <a:gd name="connsiteX746" fmla="*/ 3948651 w 4742389"/>
              <a:gd name="connsiteY746" fmla="*/ 518325 h 1526213"/>
              <a:gd name="connsiteX747" fmla="*/ 4268975 w 4742389"/>
              <a:gd name="connsiteY747" fmla="*/ 247557 h 1526213"/>
              <a:gd name="connsiteX748" fmla="*/ 4631843 w 4742389"/>
              <a:gd name="connsiteY748" fmla="*/ 36959 h 1526213"/>
              <a:gd name="connsiteX749" fmla="*/ 4731319 w 4742389"/>
              <a:gd name="connsiteY749" fmla="*/ 2487 h 152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</a:cxnLst>
            <a:rect l="l" t="t" r="r" b="b"/>
            <a:pathLst>
              <a:path w="4742389" h="1526213">
                <a:moveTo>
                  <a:pt x="643413" y="1407943"/>
                </a:moveTo>
                <a:lnTo>
                  <a:pt x="403188" y="1426007"/>
                </a:lnTo>
                <a:cubicBezTo>
                  <a:pt x="469501" y="1420989"/>
                  <a:pt x="536438" y="1415344"/>
                  <a:pt x="603376" y="1410326"/>
                </a:cubicBezTo>
                <a:close/>
                <a:moveTo>
                  <a:pt x="2316873" y="1406472"/>
                </a:moveTo>
                <a:lnTo>
                  <a:pt x="2292268" y="1414417"/>
                </a:lnTo>
                <a:lnTo>
                  <a:pt x="2070799" y="1474802"/>
                </a:lnTo>
                <a:lnTo>
                  <a:pt x="2094773" y="1479009"/>
                </a:lnTo>
                <a:cubicBezTo>
                  <a:pt x="2107285" y="1481204"/>
                  <a:pt x="2107285" y="1481204"/>
                  <a:pt x="2107285" y="1481204"/>
                </a:cubicBezTo>
                <a:lnTo>
                  <a:pt x="2117880" y="1483656"/>
                </a:lnTo>
                <a:lnTo>
                  <a:pt x="2315239" y="1425938"/>
                </a:lnTo>
                <a:lnTo>
                  <a:pt x="2347886" y="1414711"/>
                </a:lnTo>
                <a:lnTo>
                  <a:pt x="2328299" y="1409548"/>
                </a:lnTo>
                <a:cubicBezTo>
                  <a:pt x="2322355" y="1407982"/>
                  <a:pt x="2322355" y="1407982"/>
                  <a:pt x="2322355" y="1407982"/>
                </a:cubicBezTo>
                <a:close/>
                <a:moveTo>
                  <a:pt x="2271317" y="1393924"/>
                </a:moveTo>
                <a:lnTo>
                  <a:pt x="2070766" y="1448952"/>
                </a:lnTo>
                <a:lnTo>
                  <a:pt x="2003434" y="1463073"/>
                </a:lnTo>
                <a:lnTo>
                  <a:pt x="2007191" y="1463642"/>
                </a:lnTo>
                <a:lnTo>
                  <a:pt x="2059110" y="1472751"/>
                </a:lnTo>
                <a:lnTo>
                  <a:pt x="2291173" y="1409403"/>
                </a:lnTo>
                <a:lnTo>
                  <a:pt x="2307838" y="1403983"/>
                </a:lnTo>
                <a:close/>
                <a:moveTo>
                  <a:pt x="2378176" y="1386677"/>
                </a:moveTo>
                <a:lnTo>
                  <a:pt x="2329155" y="1402506"/>
                </a:lnTo>
                <a:lnTo>
                  <a:pt x="2358093" y="1411201"/>
                </a:lnTo>
                <a:lnTo>
                  <a:pt x="2407814" y="1394103"/>
                </a:lnTo>
                <a:close/>
                <a:moveTo>
                  <a:pt x="2233796" y="1383589"/>
                </a:moveTo>
                <a:lnTo>
                  <a:pt x="2052937" y="1428544"/>
                </a:lnTo>
                <a:lnTo>
                  <a:pt x="1931367" y="1452166"/>
                </a:lnTo>
                <a:lnTo>
                  <a:pt x="1989402" y="1460949"/>
                </a:lnTo>
                <a:lnTo>
                  <a:pt x="2070453" y="1443937"/>
                </a:lnTo>
                <a:lnTo>
                  <a:pt x="2261511" y="1391222"/>
                </a:lnTo>
                <a:close/>
                <a:moveTo>
                  <a:pt x="2329305" y="1378012"/>
                </a:moveTo>
                <a:lnTo>
                  <a:pt x="2283683" y="1390530"/>
                </a:lnTo>
                <a:lnTo>
                  <a:pt x="2320293" y="1399933"/>
                </a:lnTo>
                <a:lnTo>
                  <a:pt x="2368504" y="1384254"/>
                </a:lnTo>
                <a:lnTo>
                  <a:pt x="2365026" y="1383382"/>
                </a:lnTo>
                <a:close/>
                <a:moveTo>
                  <a:pt x="2195642" y="1373395"/>
                </a:moveTo>
                <a:lnTo>
                  <a:pt x="2036309" y="1407409"/>
                </a:lnTo>
                <a:lnTo>
                  <a:pt x="1849685" y="1439804"/>
                </a:lnTo>
                <a:lnTo>
                  <a:pt x="1914009" y="1449539"/>
                </a:lnTo>
                <a:lnTo>
                  <a:pt x="2051373" y="1422588"/>
                </a:lnTo>
                <a:lnTo>
                  <a:pt x="2222273" y="1380415"/>
                </a:lnTo>
                <a:lnTo>
                  <a:pt x="2222253" y="1380409"/>
                </a:lnTo>
                <a:close/>
                <a:moveTo>
                  <a:pt x="2287251" y="1370301"/>
                </a:moveTo>
                <a:lnTo>
                  <a:pt x="2245412" y="1380701"/>
                </a:lnTo>
                <a:lnTo>
                  <a:pt x="2273499" y="1387915"/>
                </a:lnTo>
                <a:lnTo>
                  <a:pt x="2316413" y="1376074"/>
                </a:lnTo>
                <a:lnTo>
                  <a:pt x="2314979" y="1375859"/>
                </a:lnTo>
                <a:close/>
                <a:moveTo>
                  <a:pt x="2436053" y="1367988"/>
                </a:moveTo>
                <a:lnTo>
                  <a:pt x="2389019" y="1383175"/>
                </a:lnTo>
                <a:lnTo>
                  <a:pt x="2408817" y="1387144"/>
                </a:lnTo>
                <a:cubicBezTo>
                  <a:pt x="2415073" y="1388398"/>
                  <a:pt x="2415073" y="1388398"/>
                  <a:pt x="2415073" y="1388398"/>
                </a:cubicBezTo>
                <a:lnTo>
                  <a:pt x="2420586" y="1389710"/>
                </a:lnTo>
                <a:lnTo>
                  <a:pt x="2468716" y="1373159"/>
                </a:lnTo>
                <a:close/>
                <a:moveTo>
                  <a:pt x="2154700" y="1363869"/>
                </a:moveTo>
                <a:lnTo>
                  <a:pt x="2023175" y="1388201"/>
                </a:lnTo>
                <a:lnTo>
                  <a:pt x="1759491" y="1427999"/>
                </a:lnTo>
                <a:lnTo>
                  <a:pt x="1808255" y="1433534"/>
                </a:lnTo>
                <a:lnTo>
                  <a:pt x="1834004" y="1437431"/>
                </a:lnTo>
                <a:lnTo>
                  <a:pt x="2035370" y="1402394"/>
                </a:lnTo>
                <a:lnTo>
                  <a:pt x="2184870" y="1370556"/>
                </a:lnTo>
                <a:lnTo>
                  <a:pt x="2180649" y="1369443"/>
                </a:lnTo>
                <a:cubicBezTo>
                  <a:pt x="2174705" y="1367877"/>
                  <a:pt x="2174705" y="1367877"/>
                  <a:pt x="2174705" y="1367877"/>
                </a:cubicBezTo>
                <a:close/>
                <a:moveTo>
                  <a:pt x="2247479" y="1362329"/>
                </a:moveTo>
                <a:lnTo>
                  <a:pt x="2207044" y="1370961"/>
                </a:lnTo>
                <a:lnTo>
                  <a:pt x="2218500" y="1373830"/>
                </a:lnTo>
                <a:cubicBezTo>
                  <a:pt x="2224756" y="1375396"/>
                  <a:pt x="2224756" y="1375396"/>
                  <a:pt x="2224756" y="1375396"/>
                </a:cubicBezTo>
                <a:lnTo>
                  <a:pt x="2233504" y="1377643"/>
                </a:lnTo>
                <a:lnTo>
                  <a:pt x="2274010" y="1367647"/>
                </a:lnTo>
                <a:lnTo>
                  <a:pt x="2257112" y="1364260"/>
                </a:lnTo>
                <a:close/>
                <a:moveTo>
                  <a:pt x="2389230" y="1361570"/>
                </a:moveTo>
                <a:lnTo>
                  <a:pt x="2344103" y="1373952"/>
                </a:lnTo>
                <a:lnTo>
                  <a:pt x="2359083" y="1377112"/>
                </a:lnTo>
                <a:cubicBezTo>
                  <a:pt x="2365026" y="1378366"/>
                  <a:pt x="2365026" y="1378366"/>
                  <a:pt x="2365026" y="1378366"/>
                </a:cubicBezTo>
                <a:lnTo>
                  <a:pt x="2378378" y="1381042"/>
                </a:lnTo>
                <a:lnTo>
                  <a:pt x="2424260" y="1366121"/>
                </a:lnTo>
                <a:lnTo>
                  <a:pt x="2407185" y="1363417"/>
                </a:lnTo>
                <a:close/>
                <a:moveTo>
                  <a:pt x="2341950" y="1356705"/>
                </a:moveTo>
                <a:lnTo>
                  <a:pt x="2304394" y="1366040"/>
                </a:lnTo>
                <a:lnTo>
                  <a:pt x="2304969" y="1366141"/>
                </a:lnTo>
                <a:cubicBezTo>
                  <a:pt x="2317481" y="1368335"/>
                  <a:pt x="2317481" y="1368335"/>
                  <a:pt x="2317481" y="1368335"/>
                </a:cubicBezTo>
                <a:lnTo>
                  <a:pt x="2332771" y="1371561"/>
                </a:lnTo>
                <a:lnTo>
                  <a:pt x="2374483" y="1360052"/>
                </a:lnTo>
                <a:close/>
                <a:moveTo>
                  <a:pt x="2114465" y="1355554"/>
                </a:moveTo>
                <a:lnTo>
                  <a:pt x="2012958" y="1370382"/>
                </a:lnTo>
                <a:lnTo>
                  <a:pt x="1652914" y="1415902"/>
                </a:lnTo>
                <a:lnTo>
                  <a:pt x="1740389" y="1425831"/>
                </a:lnTo>
                <a:lnTo>
                  <a:pt x="2022237" y="1383190"/>
                </a:lnTo>
                <a:lnTo>
                  <a:pt x="2141381" y="1361201"/>
                </a:lnTo>
                <a:lnTo>
                  <a:pt x="2124654" y="1357850"/>
                </a:lnTo>
                <a:close/>
                <a:moveTo>
                  <a:pt x="2205859" y="1354405"/>
                </a:moveTo>
                <a:lnTo>
                  <a:pt x="2167711" y="1361462"/>
                </a:lnTo>
                <a:lnTo>
                  <a:pt x="2174705" y="1362863"/>
                </a:lnTo>
                <a:lnTo>
                  <a:pt x="2195978" y="1368190"/>
                </a:lnTo>
                <a:lnTo>
                  <a:pt x="2235125" y="1359853"/>
                </a:lnTo>
                <a:lnTo>
                  <a:pt x="2227397" y="1358304"/>
                </a:lnTo>
                <a:cubicBezTo>
                  <a:pt x="2214885" y="1355796"/>
                  <a:pt x="2214885" y="1355796"/>
                  <a:pt x="2214885" y="1355796"/>
                </a:cubicBezTo>
                <a:close/>
                <a:moveTo>
                  <a:pt x="2295983" y="1351975"/>
                </a:moveTo>
                <a:lnTo>
                  <a:pt x="2263606" y="1358887"/>
                </a:lnTo>
                <a:lnTo>
                  <a:pt x="2290440" y="1363593"/>
                </a:lnTo>
                <a:lnTo>
                  <a:pt x="2325296" y="1354991"/>
                </a:lnTo>
                <a:close/>
                <a:moveTo>
                  <a:pt x="2495411" y="1348764"/>
                </a:moveTo>
                <a:lnTo>
                  <a:pt x="2495384" y="1348773"/>
                </a:lnTo>
                <a:cubicBezTo>
                  <a:pt x="2490237" y="1350491"/>
                  <a:pt x="2490237" y="1350491"/>
                  <a:pt x="2490237" y="1350491"/>
                </a:cubicBezTo>
                <a:lnTo>
                  <a:pt x="2447859" y="1364175"/>
                </a:lnTo>
                <a:lnTo>
                  <a:pt x="2480486" y="1369112"/>
                </a:lnTo>
                <a:lnTo>
                  <a:pt x="2512196" y="1358207"/>
                </a:lnTo>
                <a:lnTo>
                  <a:pt x="2528899" y="1351771"/>
                </a:lnTo>
                <a:close/>
                <a:moveTo>
                  <a:pt x="2165222" y="1348139"/>
                </a:moveTo>
                <a:lnTo>
                  <a:pt x="2128200" y="1353548"/>
                </a:lnTo>
                <a:lnTo>
                  <a:pt x="2154407" y="1358797"/>
                </a:lnTo>
                <a:lnTo>
                  <a:pt x="2190793" y="1352082"/>
                </a:lnTo>
                <a:close/>
                <a:moveTo>
                  <a:pt x="2076862" y="1347080"/>
                </a:moveTo>
                <a:lnTo>
                  <a:pt x="1608761" y="1395903"/>
                </a:lnTo>
                <a:lnTo>
                  <a:pt x="1516343" y="1404140"/>
                </a:lnTo>
                <a:lnTo>
                  <a:pt x="1553015" y="1407817"/>
                </a:lnTo>
                <a:cubicBezTo>
                  <a:pt x="1559271" y="1408444"/>
                  <a:pt x="1559271" y="1408444"/>
                  <a:pt x="1559271" y="1408444"/>
                </a:cubicBezTo>
                <a:cubicBezTo>
                  <a:pt x="1609318" y="1410953"/>
                  <a:pt x="1609318" y="1410953"/>
                  <a:pt x="1609318" y="1410953"/>
                </a:cubicBezTo>
                <a:lnTo>
                  <a:pt x="1631961" y="1413523"/>
                </a:lnTo>
                <a:lnTo>
                  <a:pt x="2012019" y="1365058"/>
                </a:lnTo>
                <a:lnTo>
                  <a:pt x="2098552" y="1351968"/>
                </a:lnTo>
                <a:close/>
                <a:moveTo>
                  <a:pt x="2246510" y="1346884"/>
                </a:moveTo>
                <a:lnTo>
                  <a:pt x="2221525" y="1351506"/>
                </a:lnTo>
                <a:lnTo>
                  <a:pt x="2250476" y="1356584"/>
                </a:lnTo>
                <a:lnTo>
                  <a:pt x="2279891" y="1350319"/>
                </a:lnTo>
                <a:close/>
                <a:moveTo>
                  <a:pt x="2450575" y="1344737"/>
                </a:moveTo>
                <a:lnTo>
                  <a:pt x="2403537" y="1357644"/>
                </a:lnTo>
                <a:lnTo>
                  <a:pt x="2409688" y="1358401"/>
                </a:lnTo>
                <a:lnTo>
                  <a:pt x="2435834" y="1362356"/>
                </a:lnTo>
                <a:lnTo>
                  <a:pt x="2481478" y="1347512"/>
                </a:lnTo>
                <a:close/>
                <a:moveTo>
                  <a:pt x="2203856" y="1342495"/>
                </a:moveTo>
                <a:lnTo>
                  <a:pt x="2182766" y="1345576"/>
                </a:lnTo>
                <a:lnTo>
                  <a:pt x="2204876" y="1348900"/>
                </a:lnTo>
                <a:lnTo>
                  <a:pt x="2206615" y="1349161"/>
                </a:lnTo>
                <a:lnTo>
                  <a:pt x="2228818" y="1345064"/>
                </a:lnTo>
                <a:close/>
                <a:moveTo>
                  <a:pt x="2125471" y="1342010"/>
                </a:moveTo>
                <a:lnTo>
                  <a:pt x="2092630" y="1345435"/>
                </a:lnTo>
                <a:lnTo>
                  <a:pt x="2112055" y="1349925"/>
                </a:lnTo>
                <a:lnTo>
                  <a:pt x="2144739" y="1344981"/>
                </a:lnTo>
                <a:lnTo>
                  <a:pt x="2129493" y="1342630"/>
                </a:lnTo>
                <a:close/>
                <a:moveTo>
                  <a:pt x="2406147" y="1340747"/>
                </a:moveTo>
                <a:lnTo>
                  <a:pt x="2359815" y="1352264"/>
                </a:lnTo>
                <a:lnTo>
                  <a:pt x="2389481" y="1355914"/>
                </a:lnTo>
                <a:lnTo>
                  <a:pt x="2435045" y="1343343"/>
                </a:lnTo>
                <a:close/>
                <a:moveTo>
                  <a:pt x="2039442" y="1338647"/>
                </a:moveTo>
                <a:lnTo>
                  <a:pt x="2002016" y="1341063"/>
                </a:lnTo>
                <a:cubicBezTo>
                  <a:pt x="1869381" y="1350461"/>
                  <a:pt x="1736747" y="1360486"/>
                  <a:pt x="1604112" y="1370511"/>
                </a:cubicBezTo>
                <a:lnTo>
                  <a:pt x="1284898" y="1393067"/>
                </a:lnTo>
                <a:lnTo>
                  <a:pt x="1307786" y="1393704"/>
                </a:lnTo>
                <a:cubicBezTo>
                  <a:pt x="1341567" y="1395272"/>
                  <a:pt x="1375349" y="1397154"/>
                  <a:pt x="1409130" y="1398409"/>
                </a:cubicBezTo>
                <a:lnTo>
                  <a:pt x="1486203" y="1402273"/>
                </a:lnTo>
                <a:lnTo>
                  <a:pt x="1608761" y="1390888"/>
                </a:lnTo>
                <a:lnTo>
                  <a:pt x="2057350" y="1342682"/>
                </a:lnTo>
                <a:close/>
                <a:moveTo>
                  <a:pt x="2358501" y="1338629"/>
                </a:moveTo>
                <a:lnTo>
                  <a:pt x="2318464" y="1347176"/>
                </a:lnTo>
                <a:lnTo>
                  <a:pt x="2344156" y="1350337"/>
                </a:lnTo>
                <a:lnTo>
                  <a:pt x="2386901" y="1339789"/>
                </a:lnTo>
                <a:close/>
                <a:moveTo>
                  <a:pt x="2162054" y="1338194"/>
                </a:moveTo>
                <a:lnTo>
                  <a:pt x="2145290" y="1339943"/>
                </a:lnTo>
                <a:lnTo>
                  <a:pt x="2161718" y="1342412"/>
                </a:lnTo>
                <a:lnTo>
                  <a:pt x="2178448" y="1339881"/>
                </a:lnTo>
                <a:close/>
                <a:moveTo>
                  <a:pt x="2303316" y="1336375"/>
                </a:moveTo>
                <a:lnTo>
                  <a:pt x="2274305" y="1341742"/>
                </a:lnTo>
                <a:lnTo>
                  <a:pt x="2303371" y="1345319"/>
                </a:lnTo>
                <a:lnTo>
                  <a:pt x="2338599" y="1337816"/>
                </a:lnTo>
                <a:close/>
                <a:moveTo>
                  <a:pt x="2084118" y="1335762"/>
                </a:moveTo>
                <a:lnTo>
                  <a:pt x="2058060" y="1337445"/>
                </a:lnTo>
                <a:lnTo>
                  <a:pt x="2073303" y="1340968"/>
                </a:lnTo>
                <a:lnTo>
                  <a:pt x="2099804" y="1338120"/>
                </a:lnTo>
                <a:close/>
                <a:moveTo>
                  <a:pt x="2258325" y="1334538"/>
                </a:moveTo>
                <a:lnTo>
                  <a:pt x="2238863" y="1337381"/>
                </a:lnTo>
                <a:lnTo>
                  <a:pt x="2257812" y="1339713"/>
                </a:lnTo>
                <a:lnTo>
                  <a:pt x="2280863" y="1335459"/>
                </a:lnTo>
                <a:close/>
                <a:moveTo>
                  <a:pt x="2117484" y="1333608"/>
                </a:moveTo>
                <a:lnTo>
                  <a:pt x="2108922" y="1334161"/>
                </a:lnTo>
                <a:lnTo>
                  <a:pt x="2117294" y="1335734"/>
                </a:lnTo>
                <a:lnTo>
                  <a:pt x="2119259" y="1336030"/>
                </a:lnTo>
                <a:lnTo>
                  <a:pt x="2129903" y="1334886"/>
                </a:lnTo>
                <a:close/>
                <a:moveTo>
                  <a:pt x="2214330" y="1332742"/>
                </a:moveTo>
                <a:lnTo>
                  <a:pt x="2206623" y="1333546"/>
                </a:lnTo>
                <a:lnTo>
                  <a:pt x="2210301" y="1333867"/>
                </a:lnTo>
                <a:lnTo>
                  <a:pt x="2214659" y="1334403"/>
                </a:lnTo>
                <a:lnTo>
                  <a:pt x="2223238" y="1333105"/>
                </a:lnTo>
                <a:close/>
                <a:moveTo>
                  <a:pt x="2043194" y="1329610"/>
                </a:moveTo>
                <a:lnTo>
                  <a:pt x="2024364" y="1329818"/>
                </a:lnTo>
                <a:lnTo>
                  <a:pt x="2027055" y="1330278"/>
                </a:lnTo>
                <a:lnTo>
                  <a:pt x="2041108" y="1333527"/>
                </a:lnTo>
                <a:lnTo>
                  <a:pt x="2060792" y="1332256"/>
                </a:lnTo>
                <a:close/>
                <a:moveTo>
                  <a:pt x="2556751" y="1328281"/>
                </a:moveTo>
                <a:lnTo>
                  <a:pt x="2531411" y="1336743"/>
                </a:lnTo>
                <a:lnTo>
                  <a:pt x="2511183" y="1343497"/>
                </a:lnTo>
                <a:lnTo>
                  <a:pt x="2544027" y="1345942"/>
                </a:lnTo>
                <a:lnTo>
                  <a:pt x="2568621" y="1336466"/>
                </a:lnTo>
                <a:lnTo>
                  <a:pt x="2588499" y="1328806"/>
                </a:lnTo>
                <a:close/>
                <a:moveTo>
                  <a:pt x="2508372" y="1327480"/>
                </a:moveTo>
                <a:lnTo>
                  <a:pt x="2508269" y="1327512"/>
                </a:lnTo>
                <a:cubicBezTo>
                  <a:pt x="2467095" y="1340204"/>
                  <a:pt x="2467095" y="1340204"/>
                  <a:pt x="2467095" y="1340204"/>
                </a:cubicBezTo>
                <a:lnTo>
                  <a:pt x="2467064" y="1340213"/>
                </a:lnTo>
                <a:lnTo>
                  <a:pt x="2496859" y="1342431"/>
                </a:lnTo>
                <a:lnTo>
                  <a:pt x="2540061" y="1328005"/>
                </a:lnTo>
                <a:close/>
                <a:moveTo>
                  <a:pt x="2460291" y="1326684"/>
                </a:moveTo>
                <a:lnTo>
                  <a:pt x="2447701" y="1330418"/>
                </a:lnTo>
                <a:lnTo>
                  <a:pt x="2421841" y="1336846"/>
                </a:lnTo>
                <a:lnTo>
                  <a:pt x="2450782" y="1339001"/>
                </a:lnTo>
                <a:lnTo>
                  <a:pt x="2464592" y="1335190"/>
                </a:lnTo>
                <a:lnTo>
                  <a:pt x="2490560" y="1327185"/>
                </a:lnTo>
                <a:close/>
                <a:moveTo>
                  <a:pt x="2329673" y="1326450"/>
                </a:moveTo>
                <a:lnTo>
                  <a:pt x="2312386" y="1326641"/>
                </a:lnTo>
                <a:lnTo>
                  <a:pt x="2288043" y="1330197"/>
                </a:lnTo>
                <a:lnTo>
                  <a:pt x="2305151" y="1330976"/>
                </a:lnTo>
                <a:close/>
                <a:moveTo>
                  <a:pt x="2417751" y="1325980"/>
                </a:moveTo>
                <a:lnTo>
                  <a:pt x="2378665" y="1334324"/>
                </a:lnTo>
                <a:lnTo>
                  <a:pt x="2402616" y="1335415"/>
                </a:lnTo>
                <a:lnTo>
                  <a:pt x="2404158" y="1335530"/>
                </a:lnTo>
                <a:lnTo>
                  <a:pt x="2441278" y="1326370"/>
                </a:lnTo>
                <a:close/>
                <a:moveTo>
                  <a:pt x="2395372" y="1325725"/>
                </a:moveTo>
                <a:lnTo>
                  <a:pt x="2358699" y="1326130"/>
                </a:lnTo>
                <a:lnTo>
                  <a:pt x="2327099" y="1331976"/>
                </a:lnTo>
                <a:lnTo>
                  <a:pt x="2359165" y="1333436"/>
                </a:lnTo>
                <a:close/>
                <a:moveTo>
                  <a:pt x="1990882" y="1324092"/>
                </a:moveTo>
                <a:lnTo>
                  <a:pt x="1995991" y="1324966"/>
                </a:lnTo>
                <a:lnTo>
                  <a:pt x="2001654" y="1324738"/>
                </a:lnTo>
                <a:lnTo>
                  <a:pt x="2007341" y="1324644"/>
                </a:lnTo>
                <a:lnTo>
                  <a:pt x="2002542" y="1324129"/>
                </a:lnTo>
                <a:close/>
                <a:moveTo>
                  <a:pt x="2384183" y="1316390"/>
                </a:moveTo>
                <a:lnTo>
                  <a:pt x="2381275" y="1316577"/>
                </a:lnTo>
                <a:lnTo>
                  <a:pt x="2366770" y="1318696"/>
                </a:lnTo>
                <a:lnTo>
                  <a:pt x="2372170" y="1318607"/>
                </a:lnTo>
                <a:close/>
                <a:moveTo>
                  <a:pt x="2451213" y="1313030"/>
                </a:moveTo>
                <a:lnTo>
                  <a:pt x="2421664" y="1314380"/>
                </a:lnTo>
                <a:lnTo>
                  <a:pt x="2417617" y="1315230"/>
                </a:lnTo>
                <a:lnTo>
                  <a:pt x="2401604" y="1318193"/>
                </a:lnTo>
                <a:lnTo>
                  <a:pt x="2428366" y="1318699"/>
                </a:lnTo>
                <a:lnTo>
                  <a:pt x="2429812" y="1318391"/>
                </a:lnTo>
                <a:close/>
                <a:moveTo>
                  <a:pt x="2492367" y="1311149"/>
                </a:moveTo>
                <a:lnTo>
                  <a:pt x="2475699" y="1311911"/>
                </a:lnTo>
                <a:lnTo>
                  <a:pt x="2447182" y="1319055"/>
                </a:lnTo>
                <a:lnTo>
                  <a:pt x="2465084" y="1319393"/>
                </a:lnTo>
                <a:close/>
                <a:moveTo>
                  <a:pt x="2551323" y="1308454"/>
                </a:moveTo>
                <a:lnTo>
                  <a:pt x="2516377" y="1310052"/>
                </a:lnTo>
                <a:lnTo>
                  <a:pt x="2483691" y="1319745"/>
                </a:lnTo>
                <a:lnTo>
                  <a:pt x="2512904" y="1320298"/>
                </a:lnTo>
                <a:lnTo>
                  <a:pt x="2521016" y="1317797"/>
                </a:lnTo>
                <a:cubicBezTo>
                  <a:pt x="2534740" y="1313566"/>
                  <a:pt x="2543890" y="1310746"/>
                  <a:pt x="2549989" y="1308865"/>
                </a:cubicBezTo>
                <a:close/>
                <a:moveTo>
                  <a:pt x="2604968" y="1306003"/>
                </a:moveTo>
                <a:lnTo>
                  <a:pt x="2572584" y="1307483"/>
                </a:lnTo>
                <a:lnTo>
                  <a:pt x="2564691" y="1310119"/>
                </a:lnTo>
                <a:lnTo>
                  <a:pt x="2530587" y="1320632"/>
                </a:lnTo>
                <a:lnTo>
                  <a:pt x="2560448" y="1321197"/>
                </a:lnTo>
                <a:lnTo>
                  <a:pt x="2573132" y="1316961"/>
                </a:lnTo>
                <a:cubicBezTo>
                  <a:pt x="2585331" y="1312888"/>
                  <a:pt x="2585331" y="1312888"/>
                  <a:pt x="2585331" y="1312888"/>
                </a:cubicBezTo>
                <a:close/>
                <a:moveTo>
                  <a:pt x="2653426" y="1303788"/>
                </a:moveTo>
                <a:lnTo>
                  <a:pt x="2624288" y="1305120"/>
                </a:lnTo>
                <a:lnTo>
                  <a:pt x="2587833" y="1317902"/>
                </a:lnTo>
                <a:lnTo>
                  <a:pt x="2577026" y="1321510"/>
                </a:lnTo>
                <a:lnTo>
                  <a:pt x="2606011" y="1322059"/>
                </a:lnTo>
                <a:lnTo>
                  <a:pt x="2609795" y="1320600"/>
                </a:lnTo>
                <a:close/>
                <a:moveTo>
                  <a:pt x="2488093" y="1303682"/>
                </a:moveTo>
                <a:lnTo>
                  <a:pt x="2455475" y="1307276"/>
                </a:lnTo>
                <a:lnTo>
                  <a:pt x="2454047" y="1307576"/>
                </a:lnTo>
                <a:lnTo>
                  <a:pt x="2477878" y="1306350"/>
                </a:lnTo>
                <a:lnTo>
                  <a:pt x="2479861" y="1305853"/>
                </a:lnTo>
                <a:close/>
                <a:moveTo>
                  <a:pt x="2533705" y="1298657"/>
                </a:moveTo>
                <a:lnTo>
                  <a:pt x="2524604" y="1299659"/>
                </a:lnTo>
                <a:lnTo>
                  <a:pt x="2503073" y="1305053"/>
                </a:lnTo>
                <a:lnTo>
                  <a:pt x="2514481" y="1304466"/>
                </a:lnTo>
                <a:close/>
                <a:moveTo>
                  <a:pt x="2605028" y="1290798"/>
                </a:moveTo>
                <a:lnTo>
                  <a:pt x="2567269" y="1294959"/>
                </a:lnTo>
                <a:lnTo>
                  <a:pt x="2539563" y="1303175"/>
                </a:lnTo>
                <a:lnTo>
                  <a:pt x="2573141" y="1301447"/>
                </a:lnTo>
                <a:close/>
                <a:moveTo>
                  <a:pt x="2660687" y="1284666"/>
                </a:moveTo>
                <a:lnTo>
                  <a:pt x="2631170" y="1287918"/>
                </a:lnTo>
                <a:lnTo>
                  <a:pt x="2593847" y="1300382"/>
                </a:lnTo>
                <a:lnTo>
                  <a:pt x="2625671" y="1298744"/>
                </a:lnTo>
                <a:lnTo>
                  <a:pt x="2635381" y="1295340"/>
                </a:lnTo>
                <a:close/>
                <a:moveTo>
                  <a:pt x="2718032" y="1278348"/>
                </a:moveTo>
                <a:lnTo>
                  <a:pt x="2688577" y="1281593"/>
                </a:lnTo>
                <a:lnTo>
                  <a:pt x="2685430" y="1282805"/>
                </a:lnTo>
                <a:lnTo>
                  <a:pt x="2644928" y="1297753"/>
                </a:lnTo>
                <a:lnTo>
                  <a:pt x="2672812" y="1296318"/>
                </a:lnTo>
                <a:lnTo>
                  <a:pt x="2707393" y="1282993"/>
                </a:lnTo>
                <a:close/>
                <a:moveTo>
                  <a:pt x="2664685" y="1270749"/>
                </a:moveTo>
                <a:lnTo>
                  <a:pt x="2629561" y="1276485"/>
                </a:lnTo>
                <a:lnTo>
                  <a:pt x="2605034" y="1283759"/>
                </a:lnTo>
                <a:lnTo>
                  <a:pt x="2636153" y="1280404"/>
                </a:lnTo>
                <a:lnTo>
                  <a:pt x="2659785" y="1272512"/>
                </a:lnTo>
                <a:close/>
                <a:moveTo>
                  <a:pt x="2721202" y="1261521"/>
                </a:moveTo>
                <a:lnTo>
                  <a:pt x="2699701" y="1265032"/>
                </a:lnTo>
                <a:lnTo>
                  <a:pt x="2662287" y="1277526"/>
                </a:lnTo>
                <a:lnTo>
                  <a:pt x="2662020" y="1277615"/>
                </a:lnTo>
                <a:lnTo>
                  <a:pt x="2682683" y="1275388"/>
                </a:lnTo>
                <a:lnTo>
                  <a:pt x="2682927" y="1275285"/>
                </a:lnTo>
                <a:close/>
                <a:moveTo>
                  <a:pt x="2714384" y="1252876"/>
                </a:moveTo>
                <a:lnTo>
                  <a:pt x="2705116" y="1254824"/>
                </a:lnTo>
                <a:lnTo>
                  <a:pt x="2681292" y="1261251"/>
                </a:lnTo>
                <a:lnTo>
                  <a:pt x="2699013" y="1258404"/>
                </a:lnTo>
                <a:close/>
                <a:moveTo>
                  <a:pt x="2777684" y="1252298"/>
                </a:moveTo>
                <a:lnTo>
                  <a:pt x="2754993" y="1256003"/>
                </a:lnTo>
                <a:lnTo>
                  <a:pt x="2726604" y="1266942"/>
                </a:lnTo>
                <a:lnTo>
                  <a:pt x="2713229" y="1272095"/>
                </a:lnTo>
                <a:lnTo>
                  <a:pt x="2738617" y="1269358"/>
                </a:lnTo>
                <a:lnTo>
                  <a:pt x="2763818" y="1258353"/>
                </a:lnTo>
                <a:close/>
                <a:moveTo>
                  <a:pt x="2786235" y="1237780"/>
                </a:moveTo>
                <a:lnTo>
                  <a:pt x="2770055" y="1241179"/>
                </a:lnTo>
                <a:lnTo>
                  <a:pt x="2764899" y="1243082"/>
                </a:lnTo>
                <a:cubicBezTo>
                  <a:pt x="2759884" y="1244933"/>
                  <a:pt x="2759884" y="1244933"/>
                  <a:pt x="2759884" y="1244933"/>
                </a:cubicBezTo>
                <a:lnTo>
                  <a:pt x="2738576" y="1252049"/>
                </a:lnTo>
                <a:lnTo>
                  <a:pt x="2754778" y="1249447"/>
                </a:lnTo>
                <a:lnTo>
                  <a:pt x="2768325" y="1244575"/>
                </a:lnTo>
                <a:cubicBezTo>
                  <a:pt x="2780524" y="1240188"/>
                  <a:pt x="2780524" y="1240188"/>
                  <a:pt x="2780524" y="1240188"/>
                </a:cubicBezTo>
                <a:close/>
                <a:moveTo>
                  <a:pt x="2841726" y="1224878"/>
                </a:moveTo>
                <a:lnTo>
                  <a:pt x="2815804" y="1231377"/>
                </a:lnTo>
                <a:lnTo>
                  <a:pt x="2784148" y="1244729"/>
                </a:lnTo>
                <a:lnTo>
                  <a:pt x="2801257" y="1241981"/>
                </a:lnTo>
                <a:lnTo>
                  <a:pt x="2801350" y="1241963"/>
                </a:lnTo>
                <a:lnTo>
                  <a:pt x="2803467" y="1241039"/>
                </a:lnTo>
                <a:cubicBezTo>
                  <a:pt x="2804992" y="1240373"/>
                  <a:pt x="2804992" y="1240373"/>
                  <a:pt x="2804992" y="1240373"/>
                </a:cubicBezTo>
                <a:close/>
                <a:moveTo>
                  <a:pt x="2818081" y="1224347"/>
                </a:moveTo>
                <a:lnTo>
                  <a:pt x="2809074" y="1226777"/>
                </a:lnTo>
                <a:lnTo>
                  <a:pt x="2806401" y="1227763"/>
                </a:lnTo>
                <a:lnTo>
                  <a:pt x="2808931" y="1227227"/>
                </a:lnTo>
                <a:lnTo>
                  <a:pt x="2814340" y="1225925"/>
                </a:lnTo>
                <a:close/>
                <a:moveTo>
                  <a:pt x="2887025" y="1203951"/>
                </a:moveTo>
                <a:lnTo>
                  <a:pt x="2865952" y="1210224"/>
                </a:lnTo>
                <a:lnTo>
                  <a:pt x="2847860" y="1217855"/>
                </a:lnTo>
                <a:lnTo>
                  <a:pt x="2867883" y="1213035"/>
                </a:lnTo>
                <a:lnTo>
                  <a:pt x="2880030" y="1207271"/>
                </a:lnTo>
                <a:close/>
                <a:moveTo>
                  <a:pt x="2935978" y="1180577"/>
                </a:moveTo>
                <a:lnTo>
                  <a:pt x="2930627" y="1182438"/>
                </a:lnTo>
                <a:lnTo>
                  <a:pt x="2923762" y="1185400"/>
                </a:lnTo>
                <a:lnTo>
                  <a:pt x="2929226" y="1183808"/>
                </a:lnTo>
                <a:close/>
                <a:moveTo>
                  <a:pt x="4742389" y="0"/>
                </a:moveTo>
                <a:lnTo>
                  <a:pt x="4742389" y="9182"/>
                </a:lnTo>
                <a:lnTo>
                  <a:pt x="4733821" y="11262"/>
                </a:lnTo>
                <a:cubicBezTo>
                  <a:pt x="4700662" y="21290"/>
                  <a:pt x="4668129" y="33199"/>
                  <a:pt x="4636847" y="46988"/>
                </a:cubicBezTo>
                <a:cubicBezTo>
                  <a:pt x="4506716" y="97130"/>
                  <a:pt x="4386595" y="169836"/>
                  <a:pt x="4273980" y="252571"/>
                </a:cubicBezTo>
                <a:cubicBezTo>
                  <a:pt x="4163869" y="337813"/>
                  <a:pt x="4058762" y="430576"/>
                  <a:pt x="3953656" y="523339"/>
                </a:cubicBezTo>
                <a:cubicBezTo>
                  <a:pt x="3876077" y="593538"/>
                  <a:pt x="3876077" y="593538"/>
                  <a:pt x="3876077" y="593538"/>
                </a:cubicBezTo>
                <a:cubicBezTo>
                  <a:pt x="3836037" y="626130"/>
                  <a:pt x="3836037" y="626130"/>
                  <a:pt x="3836037" y="626130"/>
                </a:cubicBezTo>
                <a:cubicBezTo>
                  <a:pt x="3823524" y="638666"/>
                  <a:pt x="3808509" y="648694"/>
                  <a:pt x="3795996" y="661230"/>
                </a:cubicBezTo>
                <a:cubicBezTo>
                  <a:pt x="3740940" y="703851"/>
                  <a:pt x="3685885" y="746472"/>
                  <a:pt x="3628326" y="789093"/>
                </a:cubicBezTo>
                <a:cubicBezTo>
                  <a:pt x="3572019" y="829207"/>
                  <a:pt x="3514461" y="868067"/>
                  <a:pt x="3455651" y="905673"/>
                </a:cubicBezTo>
                <a:lnTo>
                  <a:pt x="3335376" y="978473"/>
                </a:lnTo>
                <a:lnTo>
                  <a:pt x="3432730" y="925262"/>
                </a:lnTo>
                <a:cubicBezTo>
                  <a:pt x="3492477" y="890479"/>
                  <a:pt x="3551285" y="854129"/>
                  <a:pt x="3608841" y="816526"/>
                </a:cubicBezTo>
                <a:cubicBezTo>
                  <a:pt x="3666399" y="778923"/>
                  <a:pt x="3721453" y="738813"/>
                  <a:pt x="3776507" y="696196"/>
                </a:cubicBezTo>
                <a:cubicBezTo>
                  <a:pt x="3941670" y="568345"/>
                  <a:pt x="3941670" y="568345"/>
                  <a:pt x="3941670" y="568345"/>
                </a:cubicBezTo>
                <a:cubicBezTo>
                  <a:pt x="3994222" y="528235"/>
                  <a:pt x="4049277" y="483111"/>
                  <a:pt x="4104331" y="443001"/>
                </a:cubicBezTo>
                <a:cubicBezTo>
                  <a:pt x="4159385" y="400384"/>
                  <a:pt x="4216942" y="362781"/>
                  <a:pt x="4274499" y="325178"/>
                </a:cubicBezTo>
                <a:cubicBezTo>
                  <a:pt x="4392115" y="249972"/>
                  <a:pt x="4517239" y="189807"/>
                  <a:pt x="4652372" y="149697"/>
                </a:cubicBezTo>
                <a:lnTo>
                  <a:pt x="4742389" y="128066"/>
                </a:lnTo>
                <a:lnTo>
                  <a:pt x="4742389" y="138430"/>
                </a:lnTo>
                <a:lnTo>
                  <a:pt x="4654875" y="159724"/>
                </a:lnTo>
                <a:cubicBezTo>
                  <a:pt x="4522243" y="197327"/>
                  <a:pt x="4397120" y="257492"/>
                  <a:pt x="4279504" y="332699"/>
                </a:cubicBezTo>
                <a:cubicBezTo>
                  <a:pt x="4221947" y="367795"/>
                  <a:pt x="4164390" y="407905"/>
                  <a:pt x="4109336" y="448015"/>
                </a:cubicBezTo>
                <a:cubicBezTo>
                  <a:pt x="4054281" y="490632"/>
                  <a:pt x="3999227" y="533249"/>
                  <a:pt x="3946675" y="575866"/>
                </a:cubicBezTo>
                <a:cubicBezTo>
                  <a:pt x="3781512" y="703717"/>
                  <a:pt x="3781512" y="703717"/>
                  <a:pt x="3781512" y="703717"/>
                </a:cubicBezTo>
                <a:cubicBezTo>
                  <a:pt x="3726458" y="743827"/>
                  <a:pt x="3668901" y="783937"/>
                  <a:pt x="3611344" y="821540"/>
                </a:cubicBezTo>
                <a:cubicBezTo>
                  <a:pt x="3496231" y="899253"/>
                  <a:pt x="3376112" y="966939"/>
                  <a:pt x="3253491" y="1032117"/>
                </a:cubicBezTo>
                <a:lnTo>
                  <a:pt x="3191695" y="1062445"/>
                </a:lnTo>
                <a:lnTo>
                  <a:pt x="3232851" y="1044362"/>
                </a:lnTo>
                <a:cubicBezTo>
                  <a:pt x="3355472" y="986698"/>
                  <a:pt x="3475591" y="924019"/>
                  <a:pt x="3593207" y="853819"/>
                </a:cubicBezTo>
                <a:cubicBezTo>
                  <a:pt x="3653266" y="818719"/>
                  <a:pt x="3710823" y="781112"/>
                  <a:pt x="3765877" y="743505"/>
                </a:cubicBezTo>
                <a:cubicBezTo>
                  <a:pt x="3936045" y="628177"/>
                  <a:pt x="3936045" y="628177"/>
                  <a:pt x="3936045" y="628177"/>
                </a:cubicBezTo>
                <a:cubicBezTo>
                  <a:pt x="4048657" y="550456"/>
                  <a:pt x="4163770" y="472734"/>
                  <a:pt x="4283889" y="410056"/>
                </a:cubicBezTo>
                <a:cubicBezTo>
                  <a:pt x="4406510" y="347377"/>
                  <a:pt x="4536638" y="299742"/>
                  <a:pt x="4671771" y="272163"/>
                </a:cubicBezTo>
                <a:lnTo>
                  <a:pt x="4742389" y="264326"/>
                </a:lnTo>
                <a:lnTo>
                  <a:pt x="4742389" y="273458"/>
                </a:lnTo>
                <a:lnTo>
                  <a:pt x="4671771" y="282192"/>
                </a:lnTo>
                <a:cubicBezTo>
                  <a:pt x="4539141" y="307263"/>
                  <a:pt x="4409012" y="354899"/>
                  <a:pt x="4288893" y="417577"/>
                </a:cubicBezTo>
                <a:cubicBezTo>
                  <a:pt x="4166273" y="480256"/>
                  <a:pt x="4053661" y="555470"/>
                  <a:pt x="3941050" y="633191"/>
                </a:cubicBezTo>
                <a:cubicBezTo>
                  <a:pt x="3770882" y="748520"/>
                  <a:pt x="3770882" y="748520"/>
                  <a:pt x="3770882" y="748520"/>
                </a:cubicBezTo>
                <a:cubicBezTo>
                  <a:pt x="3715828" y="788634"/>
                  <a:pt x="3655769" y="823734"/>
                  <a:pt x="3598212" y="858834"/>
                </a:cubicBezTo>
                <a:cubicBezTo>
                  <a:pt x="3480595" y="929034"/>
                  <a:pt x="3357975" y="994219"/>
                  <a:pt x="3235353" y="1051883"/>
                </a:cubicBezTo>
                <a:lnTo>
                  <a:pt x="3083811" y="1118465"/>
                </a:lnTo>
                <a:lnTo>
                  <a:pt x="3215960" y="1067077"/>
                </a:lnTo>
                <a:cubicBezTo>
                  <a:pt x="3343586" y="1016916"/>
                  <a:pt x="3466207" y="959232"/>
                  <a:pt x="3586326" y="896531"/>
                </a:cubicBezTo>
                <a:cubicBezTo>
                  <a:pt x="3646385" y="866435"/>
                  <a:pt x="3703942" y="831323"/>
                  <a:pt x="3761499" y="796211"/>
                </a:cubicBezTo>
                <a:cubicBezTo>
                  <a:pt x="3936672" y="693382"/>
                  <a:pt x="3936672" y="693382"/>
                  <a:pt x="3936672" y="693382"/>
                </a:cubicBezTo>
                <a:cubicBezTo>
                  <a:pt x="4054288" y="623158"/>
                  <a:pt x="4174407" y="557949"/>
                  <a:pt x="4299530" y="507789"/>
                </a:cubicBezTo>
                <a:cubicBezTo>
                  <a:pt x="4362091" y="482709"/>
                  <a:pt x="4427156" y="460137"/>
                  <a:pt x="4492220" y="442581"/>
                </a:cubicBezTo>
                <a:cubicBezTo>
                  <a:pt x="4557285" y="425024"/>
                  <a:pt x="4624851" y="409976"/>
                  <a:pt x="4692418" y="407468"/>
                </a:cubicBezTo>
                <a:lnTo>
                  <a:pt x="4742389" y="407468"/>
                </a:lnTo>
                <a:lnTo>
                  <a:pt x="4742389" y="415145"/>
                </a:lnTo>
                <a:lnTo>
                  <a:pt x="4692418" y="414992"/>
                </a:lnTo>
                <a:cubicBezTo>
                  <a:pt x="4627353" y="420008"/>
                  <a:pt x="4559787" y="432548"/>
                  <a:pt x="4494723" y="450105"/>
                </a:cubicBezTo>
                <a:cubicBezTo>
                  <a:pt x="4429659" y="467661"/>
                  <a:pt x="4364594" y="490233"/>
                  <a:pt x="4302033" y="515313"/>
                </a:cubicBezTo>
                <a:cubicBezTo>
                  <a:pt x="4176909" y="565473"/>
                  <a:pt x="4056790" y="630682"/>
                  <a:pt x="3941677" y="698398"/>
                </a:cubicBezTo>
                <a:cubicBezTo>
                  <a:pt x="3766504" y="803735"/>
                  <a:pt x="3766504" y="803735"/>
                  <a:pt x="3766504" y="803735"/>
                </a:cubicBezTo>
                <a:cubicBezTo>
                  <a:pt x="3706444" y="836339"/>
                  <a:pt x="3648887" y="871451"/>
                  <a:pt x="3588828" y="904056"/>
                </a:cubicBezTo>
                <a:cubicBezTo>
                  <a:pt x="3468709" y="966756"/>
                  <a:pt x="3346089" y="1021932"/>
                  <a:pt x="3218463" y="1074601"/>
                </a:cubicBezTo>
                <a:cubicBezTo>
                  <a:pt x="3155901" y="1100308"/>
                  <a:pt x="3092870" y="1124761"/>
                  <a:pt x="3029409" y="1148078"/>
                </a:cubicBezTo>
                <a:lnTo>
                  <a:pt x="2999014" y="1158650"/>
                </a:lnTo>
                <a:lnTo>
                  <a:pt x="2973916" y="1170786"/>
                </a:lnTo>
                <a:lnTo>
                  <a:pt x="3013812" y="1159160"/>
                </a:lnTo>
                <a:cubicBezTo>
                  <a:pt x="3077936" y="1139100"/>
                  <a:pt x="3141748" y="1117786"/>
                  <a:pt x="3205559" y="1095217"/>
                </a:cubicBezTo>
                <a:cubicBezTo>
                  <a:pt x="3333181" y="1052589"/>
                  <a:pt x="3458301" y="1002438"/>
                  <a:pt x="3578417" y="947271"/>
                </a:cubicBezTo>
                <a:cubicBezTo>
                  <a:pt x="3701035" y="887090"/>
                  <a:pt x="3821151" y="826908"/>
                  <a:pt x="3941266" y="766727"/>
                </a:cubicBezTo>
                <a:cubicBezTo>
                  <a:pt x="4061381" y="709053"/>
                  <a:pt x="4186502" y="653886"/>
                  <a:pt x="4314125" y="613765"/>
                </a:cubicBezTo>
                <a:cubicBezTo>
                  <a:pt x="4379187" y="593705"/>
                  <a:pt x="4444250" y="578659"/>
                  <a:pt x="4511815" y="566122"/>
                </a:cubicBezTo>
                <a:cubicBezTo>
                  <a:pt x="4576877" y="553584"/>
                  <a:pt x="4646945" y="548569"/>
                  <a:pt x="4714510" y="553584"/>
                </a:cubicBezTo>
                <a:lnTo>
                  <a:pt x="4742389" y="555330"/>
                </a:lnTo>
                <a:lnTo>
                  <a:pt x="4742389" y="563161"/>
                </a:lnTo>
                <a:lnTo>
                  <a:pt x="4712007" y="561106"/>
                </a:lnTo>
                <a:cubicBezTo>
                  <a:pt x="4646945" y="556091"/>
                  <a:pt x="4579380" y="563614"/>
                  <a:pt x="4511815" y="573644"/>
                </a:cubicBezTo>
                <a:cubicBezTo>
                  <a:pt x="4446753" y="586182"/>
                  <a:pt x="4381689" y="603735"/>
                  <a:pt x="4316627" y="621288"/>
                </a:cubicBezTo>
                <a:cubicBezTo>
                  <a:pt x="4189005" y="661409"/>
                  <a:pt x="4066387" y="716575"/>
                  <a:pt x="3943769" y="774249"/>
                </a:cubicBezTo>
                <a:cubicBezTo>
                  <a:pt x="3823653" y="834431"/>
                  <a:pt x="3703537" y="894612"/>
                  <a:pt x="3583422" y="952286"/>
                </a:cubicBezTo>
                <a:cubicBezTo>
                  <a:pt x="3460804" y="1009960"/>
                  <a:pt x="3335683" y="1057604"/>
                  <a:pt x="3208061" y="1102740"/>
                </a:cubicBezTo>
                <a:cubicBezTo>
                  <a:pt x="3144250" y="1125308"/>
                  <a:pt x="3079813" y="1145996"/>
                  <a:pt x="3015376" y="1165743"/>
                </a:cubicBezTo>
                <a:lnTo>
                  <a:pt x="2934640" y="1189777"/>
                </a:lnTo>
                <a:lnTo>
                  <a:pt x="2905035" y="1204092"/>
                </a:lnTo>
                <a:lnTo>
                  <a:pt x="3004236" y="1180211"/>
                </a:lnTo>
                <a:cubicBezTo>
                  <a:pt x="3069181" y="1163652"/>
                  <a:pt x="3133931" y="1146113"/>
                  <a:pt x="3198368" y="1127323"/>
                </a:cubicBezTo>
                <a:cubicBezTo>
                  <a:pt x="3260928" y="1109785"/>
                  <a:pt x="3325991" y="1089741"/>
                  <a:pt x="3388551" y="1069698"/>
                </a:cubicBezTo>
                <a:cubicBezTo>
                  <a:pt x="3421082" y="1059676"/>
                  <a:pt x="3453613" y="1047149"/>
                  <a:pt x="3483643" y="1037127"/>
                </a:cubicBezTo>
                <a:cubicBezTo>
                  <a:pt x="3531188" y="1019589"/>
                  <a:pt x="3531188" y="1019589"/>
                  <a:pt x="3531188" y="1019589"/>
                </a:cubicBezTo>
                <a:cubicBezTo>
                  <a:pt x="3546203" y="1014578"/>
                  <a:pt x="3561217" y="1007062"/>
                  <a:pt x="3578734" y="1002051"/>
                </a:cubicBezTo>
                <a:cubicBezTo>
                  <a:pt x="3763912" y="926888"/>
                  <a:pt x="3763912" y="926888"/>
                  <a:pt x="3763912" y="926888"/>
                </a:cubicBezTo>
                <a:cubicBezTo>
                  <a:pt x="3826472" y="901834"/>
                  <a:pt x="3889032" y="876779"/>
                  <a:pt x="3949090" y="851725"/>
                </a:cubicBezTo>
                <a:cubicBezTo>
                  <a:pt x="4074211" y="801616"/>
                  <a:pt x="4201833" y="759024"/>
                  <a:pt x="4331959" y="731464"/>
                </a:cubicBezTo>
                <a:cubicBezTo>
                  <a:pt x="4399523" y="716432"/>
                  <a:pt x="4464586" y="703904"/>
                  <a:pt x="4532151" y="698894"/>
                </a:cubicBezTo>
                <a:cubicBezTo>
                  <a:pt x="4597213" y="693883"/>
                  <a:pt x="4667281" y="696388"/>
                  <a:pt x="4732343" y="706410"/>
                </a:cubicBezTo>
                <a:lnTo>
                  <a:pt x="4742389" y="708731"/>
                </a:lnTo>
                <a:lnTo>
                  <a:pt x="4742389" y="716573"/>
                </a:lnTo>
                <a:lnTo>
                  <a:pt x="4732343" y="713926"/>
                </a:lnTo>
                <a:cubicBezTo>
                  <a:pt x="4698561" y="708915"/>
                  <a:pt x="4665404" y="705784"/>
                  <a:pt x="4632248" y="704531"/>
                </a:cubicBezTo>
                <a:cubicBezTo>
                  <a:pt x="4599091" y="703278"/>
                  <a:pt x="4565934" y="703905"/>
                  <a:pt x="4532151" y="706410"/>
                </a:cubicBezTo>
                <a:cubicBezTo>
                  <a:pt x="4464586" y="711421"/>
                  <a:pt x="4399523" y="723948"/>
                  <a:pt x="4334461" y="738981"/>
                </a:cubicBezTo>
                <a:cubicBezTo>
                  <a:pt x="4204336" y="766540"/>
                  <a:pt x="4076713" y="809133"/>
                  <a:pt x="3954095" y="859241"/>
                </a:cubicBezTo>
                <a:cubicBezTo>
                  <a:pt x="3891535" y="881790"/>
                  <a:pt x="3828975" y="909350"/>
                  <a:pt x="3766415" y="934404"/>
                </a:cubicBezTo>
                <a:cubicBezTo>
                  <a:pt x="3581236" y="1007062"/>
                  <a:pt x="3581236" y="1007062"/>
                  <a:pt x="3581236" y="1007062"/>
                </a:cubicBezTo>
                <a:cubicBezTo>
                  <a:pt x="3563719" y="1014578"/>
                  <a:pt x="3548705" y="1019589"/>
                  <a:pt x="3533691" y="1027105"/>
                </a:cubicBezTo>
                <a:cubicBezTo>
                  <a:pt x="3486145" y="1044643"/>
                  <a:pt x="3486145" y="1044643"/>
                  <a:pt x="3486145" y="1044643"/>
                </a:cubicBezTo>
                <a:cubicBezTo>
                  <a:pt x="3456116" y="1054665"/>
                  <a:pt x="3423585" y="1064687"/>
                  <a:pt x="3391053" y="1074708"/>
                </a:cubicBezTo>
                <a:cubicBezTo>
                  <a:pt x="3328493" y="1097257"/>
                  <a:pt x="3263431" y="1117301"/>
                  <a:pt x="3200871" y="1134839"/>
                </a:cubicBezTo>
                <a:lnTo>
                  <a:pt x="2877196" y="1215985"/>
                </a:lnTo>
                <a:lnTo>
                  <a:pt x="2875102" y="1216868"/>
                </a:lnTo>
                <a:cubicBezTo>
                  <a:pt x="2855043" y="1225330"/>
                  <a:pt x="2855043" y="1225330"/>
                  <a:pt x="2855043" y="1225330"/>
                </a:cubicBezTo>
                <a:lnTo>
                  <a:pt x="2832458" y="1236048"/>
                </a:lnTo>
                <a:lnTo>
                  <a:pt x="3193216" y="1167445"/>
                </a:lnTo>
                <a:cubicBezTo>
                  <a:pt x="3323348" y="1137380"/>
                  <a:pt x="3453480" y="1107316"/>
                  <a:pt x="3578607" y="1064724"/>
                </a:cubicBezTo>
                <a:cubicBezTo>
                  <a:pt x="3643673" y="1044681"/>
                  <a:pt x="3706236" y="1027143"/>
                  <a:pt x="3768799" y="1007100"/>
                </a:cubicBezTo>
                <a:cubicBezTo>
                  <a:pt x="3833865" y="984551"/>
                  <a:pt x="3896429" y="964508"/>
                  <a:pt x="3961495" y="946970"/>
                </a:cubicBezTo>
                <a:cubicBezTo>
                  <a:pt x="4089124" y="906884"/>
                  <a:pt x="4219256" y="876819"/>
                  <a:pt x="4349388" y="856776"/>
                </a:cubicBezTo>
                <a:cubicBezTo>
                  <a:pt x="4448864" y="841744"/>
                  <a:pt x="4549748" y="836576"/>
                  <a:pt x="4648871" y="848673"/>
                </a:cubicBezTo>
                <a:lnTo>
                  <a:pt x="4742389" y="865896"/>
                </a:lnTo>
                <a:lnTo>
                  <a:pt x="4742389" y="876335"/>
                </a:lnTo>
                <a:lnTo>
                  <a:pt x="4647855" y="857246"/>
                </a:lnTo>
                <a:cubicBezTo>
                  <a:pt x="4615205" y="852862"/>
                  <a:pt x="4582281" y="850513"/>
                  <a:pt x="4549278" y="849886"/>
                </a:cubicBezTo>
                <a:cubicBezTo>
                  <a:pt x="4483274" y="848634"/>
                  <a:pt x="4416957" y="854271"/>
                  <a:pt x="4351891" y="864292"/>
                </a:cubicBezTo>
                <a:cubicBezTo>
                  <a:pt x="4219256" y="884335"/>
                  <a:pt x="4089124" y="914400"/>
                  <a:pt x="3963997" y="951981"/>
                </a:cubicBezTo>
                <a:cubicBezTo>
                  <a:pt x="3898931" y="972024"/>
                  <a:pt x="3836368" y="992067"/>
                  <a:pt x="3771302" y="1012111"/>
                </a:cubicBezTo>
                <a:cubicBezTo>
                  <a:pt x="3708739" y="1034659"/>
                  <a:pt x="3646175" y="1052197"/>
                  <a:pt x="3581109" y="1072240"/>
                </a:cubicBezTo>
                <a:cubicBezTo>
                  <a:pt x="3455983" y="1114832"/>
                  <a:pt x="3325851" y="1144897"/>
                  <a:pt x="3195719" y="1172456"/>
                </a:cubicBezTo>
                <a:lnTo>
                  <a:pt x="2809662" y="1246866"/>
                </a:lnTo>
                <a:lnTo>
                  <a:pt x="2807495" y="1247894"/>
                </a:lnTo>
                <a:lnTo>
                  <a:pt x="2761193" y="1266924"/>
                </a:lnTo>
                <a:lnTo>
                  <a:pt x="2797435" y="1263017"/>
                </a:lnTo>
                <a:cubicBezTo>
                  <a:pt x="2929441" y="1248600"/>
                  <a:pt x="3061446" y="1232930"/>
                  <a:pt x="3192826" y="1212872"/>
                </a:cubicBezTo>
                <a:cubicBezTo>
                  <a:pt x="3257890" y="1205350"/>
                  <a:pt x="3322955" y="1192814"/>
                  <a:pt x="3388019" y="1180277"/>
                </a:cubicBezTo>
                <a:cubicBezTo>
                  <a:pt x="3420551" y="1175263"/>
                  <a:pt x="3453083" y="1167741"/>
                  <a:pt x="3485615" y="1160219"/>
                </a:cubicBezTo>
                <a:cubicBezTo>
                  <a:pt x="3583211" y="1140161"/>
                  <a:pt x="3583211" y="1140161"/>
                  <a:pt x="3583211" y="1140161"/>
                </a:cubicBezTo>
                <a:cubicBezTo>
                  <a:pt x="3648276" y="1127624"/>
                  <a:pt x="3713340" y="1110074"/>
                  <a:pt x="3778404" y="1095030"/>
                </a:cubicBezTo>
                <a:cubicBezTo>
                  <a:pt x="3840966" y="1079986"/>
                  <a:pt x="3906031" y="1064943"/>
                  <a:pt x="3971095" y="1049899"/>
                </a:cubicBezTo>
                <a:cubicBezTo>
                  <a:pt x="4101223" y="1022319"/>
                  <a:pt x="4233855" y="999753"/>
                  <a:pt x="4366485" y="989724"/>
                </a:cubicBezTo>
                <a:cubicBezTo>
                  <a:pt x="4465959" y="982203"/>
                  <a:pt x="4566840" y="985963"/>
                  <a:pt x="4663850" y="1007354"/>
                </a:cubicBezTo>
                <a:lnTo>
                  <a:pt x="4742389" y="1029966"/>
                </a:lnTo>
                <a:lnTo>
                  <a:pt x="4742389" y="1037999"/>
                </a:lnTo>
                <a:lnTo>
                  <a:pt x="4685532" y="1020809"/>
                </a:lnTo>
                <a:cubicBezTo>
                  <a:pt x="4613336" y="1002910"/>
                  <a:pt x="4538863" y="995572"/>
                  <a:pt x="4464786" y="994778"/>
                </a:cubicBezTo>
                <a:cubicBezTo>
                  <a:pt x="4431862" y="994425"/>
                  <a:pt x="4399017" y="995366"/>
                  <a:pt x="4366485" y="997246"/>
                </a:cubicBezTo>
                <a:cubicBezTo>
                  <a:pt x="4233855" y="1007275"/>
                  <a:pt x="4103726" y="1029841"/>
                  <a:pt x="3973597" y="1057421"/>
                </a:cubicBezTo>
                <a:cubicBezTo>
                  <a:pt x="3908533" y="1072464"/>
                  <a:pt x="3843469" y="1087508"/>
                  <a:pt x="3778404" y="1102552"/>
                </a:cubicBezTo>
                <a:cubicBezTo>
                  <a:pt x="3713340" y="1117595"/>
                  <a:pt x="3650778" y="1132639"/>
                  <a:pt x="3585714" y="1147683"/>
                </a:cubicBezTo>
                <a:cubicBezTo>
                  <a:pt x="3488117" y="1167741"/>
                  <a:pt x="3488117" y="1167741"/>
                  <a:pt x="3488117" y="1167741"/>
                </a:cubicBezTo>
                <a:cubicBezTo>
                  <a:pt x="3455585" y="1175263"/>
                  <a:pt x="3423053" y="1182785"/>
                  <a:pt x="3390521" y="1187799"/>
                </a:cubicBezTo>
                <a:cubicBezTo>
                  <a:pt x="3325457" y="1200335"/>
                  <a:pt x="3257890" y="1210365"/>
                  <a:pt x="3192826" y="1220394"/>
                </a:cubicBezTo>
                <a:cubicBezTo>
                  <a:pt x="3061446" y="1239198"/>
                  <a:pt x="2929441" y="1254869"/>
                  <a:pt x="2797435" y="1269599"/>
                </a:cubicBezTo>
                <a:lnTo>
                  <a:pt x="2739028" y="1276034"/>
                </a:lnTo>
                <a:lnTo>
                  <a:pt x="2722096" y="1282994"/>
                </a:lnTo>
                <a:cubicBezTo>
                  <a:pt x="2709896" y="1288008"/>
                  <a:pt x="2709896" y="1288008"/>
                  <a:pt x="2709896" y="1288008"/>
                </a:cubicBezTo>
                <a:lnTo>
                  <a:pt x="2691765" y="1295343"/>
                </a:lnTo>
                <a:lnTo>
                  <a:pt x="2795633" y="1289998"/>
                </a:lnTo>
                <a:cubicBezTo>
                  <a:pt x="2927954" y="1284046"/>
                  <a:pt x="3060589" y="1277780"/>
                  <a:pt x="3193223" y="1267755"/>
                </a:cubicBezTo>
                <a:cubicBezTo>
                  <a:pt x="3260791" y="1262743"/>
                  <a:pt x="3325857" y="1257730"/>
                  <a:pt x="3390923" y="1250211"/>
                </a:cubicBezTo>
                <a:cubicBezTo>
                  <a:pt x="3588623" y="1225149"/>
                  <a:pt x="3588623" y="1225149"/>
                  <a:pt x="3588623" y="1225149"/>
                </a:cubicBezTo>
                <a:cubicBezTo>
                  <a:pt x="3721258" y="1207605"/>
                  <a:pt x="3851390" y="1182543"/>
                  <a:pt x="3981522" y="1164999"/>
                </a:cubicBezTo>
                <a:cubicBezTo>
                  <a:pt x="4049090" y="1157480"/>
                  <a:pt x="4114156" y="1147455"/>
                  <a:pt x="4181725" y="1142443"/>
                </a:cubicBezTo>
                <a:cubicBezTo>
                  <a:pt x="4246791" y="1134924"/>
                  <a:pt x="4311857" y="1129912"/>
                  <a:pt x="4379425" y="1129912"/>
                </a:cubicBezTo>
                <a:cubicBezTo>
                  <a:pt x="4446993" y="1132418"/>
                  <a:pt x="4512059" y="1134924"/>
                  <a:pt x="4579628" y="1147455"/>
                </a:cubicBezTo>
                <a:cubicBezTo>
                  <a:pt x="4612161" y="1152468"/>
                  <a:pt x="4644693" y="1157480"/>
                  <a:pt x="4677227" y="1167505"/>
                </a:cubicBezTo>
                <a:lnTo>
                  <a:pt x="4742389" y="1188113"/>
                </a:lnTo>
                <a:lnTo>
                  <a:pt x="4742389" y="1197002"/>
                </a:lnTo>
                <a:lnTo>
                  <a:pt x="4674724" y="1175024"/>
                </a:lnTo>
                <a:cubicBezTo>
                  <a:pt x="4642191" y="1167505"/>
                  <a:pt x="4609658" y="1159987"/>
                  <a:pt x="4577125" y="1154974"/>
                </a:cubicBezTo>
                <a:cubicBezTo>
                  <a:pt x="4512059" y="1144949"/>
                  <a:pt x="4444491" y="1139937"/>
                  <a:pt x="4379425" y="1139937"/>
                </a:cubicBezTo>
                <a:cubicBezTo>
                  <a:pt x="4314359" y="1139937"/>
                  <a:pt x="4246791" y="1142443"/>
                  <a:pt x="4181725" y="1149962"/>
                </a:cubicBezTo>
                <a:cubicBezTo>
                  <a:pt x="4114156" y="1157480"/>
                  <a:pt x="4049090" y="1164999"/>
                  <a:pt x="3984024" y="1172518"/>
                </a:cubicBezTo>
                <a:cubicBezTo>
                  <a:pt x="3851390" y="1190062"/>
                  <a:pt x="3721258" y="1215124"/>
                  <a:pt x="3591126" y="1232668"/>
                </a:cubicBezTo>
                <a:cubicBezTo>
                  <a:pt x="3393426" y="1257730"/>
                  <a:pt x="3393426" y="1257730"/>
                  <a:pt x="3393426" y="1257730"/>
                </a:cubicBezTo>
                <a:cubicBezTo>
                  <a:pt x="3325857" y="1265249"/>
                  <a:pt x="3260791" y="1270261"/>
                  <a:pt x="3193223" y="1275274"/>
                </a:cubicBezTo>
                <a:cubicBezTo>
                  <a:pt x="3061840" y="1285299"/>
                  <a:pt x="2929831" y="1291564"/>
                  <a:pt x="2797510" y="1297203"/>
                </a:cubicBezTo>
                <a:lnTo>
                  <a:pt x="2673116" y="1302888"/>
                </a:lnTo>
                <a:lnTo>
                  <a:pt x="2661097" y="1307751"/>
                </a:lnTo>
                <a:lnTo>
                  <a:pt x="2621225" y="1322346"/>
                </a:lnTo>
                <a:lnTo>
                  <a:pt x="2797441" y="1325679"/>
                </a:lnTo>
                <a:cubicBezTo>
                  <a:pt x="2930072" y="1329442"/>
                  <a:pt x="3062703" y="1333204"/>
                  <a:pt x="3195334" y="1333204"/>
                </a:cubicBezTo>
                <a:cubicBezTo>
                  <a:pt x="3230368" y="1333204"/>
                  <a:pt x="3262901" y="1333204"/>
                  <a:pt x="3295433" y="1333204"/>
                </a:cubicBezTo>
                <a:cubicBezTo>
                  <a:pt x="3327965" y="1333204"/>
                  <a:pt x="3362999" y="1330696"/>
                  <a:pt x="3395531" y="1330696"/>
                </a:cubicBezTo>
                <a:cubicBezTo>
                  <a:pt x="3495631" y="1325679"/>
                  <a:pt x="3495631" y="1325679"/>
                  <a:pt x="3495631" y="1325679"/>
                </a:cubicBezTo>
                <a:cubicBezTo>
                  <a:pt x="3543177" y="1323171"/>
                  <a:pt x="3543177" y="1323171"/>
                  <a:pt x="3543177" y="1323171"/>
                </a:cubicBezTo>
                <a:cubicBezTo>
                  <a:pt x="3593227" y="1320662"/>
                  <a:pt x="3593227" y="1320662"/>
                  <a:pt x="3593227" y="1320662"/>
                </a:cubicBezTo>
                <a:cubicBezTo>
                  <a:pt x="3725858" y="1313137"/>
                  <a:pt x="3858489" y="1298086"/>
                  <a:pt x="3991120" y="1290561"/>
                </a:cubicBezTo>
                <a:cubicBezTo>
                  <a:pt x="4056184" y="1285544"/>
                  <a:pt x="4123751" y="1280527"/>
                  <a:pt x="4188815" y="1278019"/>
                </a:cubicBezTo>
                <a:cubicBezTo>
                  <a:pt x="4256382" y="1275510"/>
                  <a:pt x="4323949" y="1275510"/>
                  <a:pt x="4389013" y="1278019"/>
                </a:cubicBezTo>
                <a:cubicBezTo>
                  <a:pt x="4456580" y="1283036"/>
                  <a:pt x="4521644" y="1290561"/>
                  <a:pt x="4586709" y="1303103"/>
                </a:cubicBezTo>
                <a:cubicBezTo>
                  <a:pt x="4604225" y="1305612"/>
                  <a:pt x="4619241" y="1310628"/>
                  <a:pt x="4636758" y="1313137"/>
                </a:cubicBezTo>
                <a:cubicBezTo>
                  <a:pt x="4684305" y="1328188"/>
                  <a:pt x="4684305" y="1328188"/>
                  <a:pt x="4684305" y="1328188"/>
                </a:cubicBezTo>
                <a:cubicBezTo>
                  <a:pt x="4708079" y="1334459"/>
                  <a:pt x="4725909" y="1339163"/>
                  <a:pt x="4739281" y="1342690"/>
                </a:cubicBezTo>
                <a:lnTo>
                  <a:pt x="4742389" y="1343510"/>
                </a:lnTo>
                <a:lnTo>
                  <a:pt x="4742389" y="1352843"/>
                </a:lnTo>
                <a:lnTo>
                  <a:pt x="4722977" y="1347354"/>
                </a:lnTo>
                <a:cubicBezTo>
                  <a:pt x="4681803" y="1335713"/>
                  <a:pt x="4681803" y="1335713"/>
                  <a:pt x="4681803" y="1335713"/>
                </a:cubicBezTo>
                <a:cubicBezTo>
                  <a:pt x="4634255" y="1323171"/>
                  <a:pt x="4634255" y="1323171"/>
                  <a:pt x="4634255" y="1323171"/>
                </a:cubicBezTo>
                <a:cubicBezTo>
                  <a:pt x="4619241" y="1318154"/>
                  <a:pt x="4601723" y="1315645"/>
                  <a:pt x="4586709" y="1310628"/>
                </a:cubicBezTo>
                <a:cubicBezTo>
                  <a:pt x="4521644" y="1298086"/>
                  <a:pt x="4454077" y="1290561"/>
                  <a:pt x="4389013" y="1285544"/>
                </a:cubicBezTo>
                <a:cubicBezTo>
                  <a:pt x="4322698" y="1281782"/>
                  <a:pt x="4256382" y="1282409"/>
                  <a:pt x="4190067" y="1285230"/>
                </a:cubicBezTo>
                <a:cubicBezTo>
                  <a:pt x="4123751" y="1288052"/>
                  <a:pt x="4057436" y="1293069"/>
                  <a:pt x="3991120" y="1298086"/>
                </a:cubicBezTo>
                <a:cubicBezTo>
                  <a:pt x="3858489" y="1305612"/>
                  <a:pt x="3725858" y="1318154"/>
                  <a:pt x="3593227" y="1328188"/>
                </a:cubicBezTo>
                <a:cubicBezTo>
                  <a:pt x="3545680" y="1330696"/>
                  <a:pt x="3545680" y="1330696"/>
                  <a:pt x="3545680" y="1330696"/>
                </a:cubicBezTo>
                <a:cubicBezTo>
                  <a:pt x="3495631" y="1333204"/>
                  <a:pt x="3495631" y="1333204"/>
                  <a:pt x="3495631" y="1333204"/>
                </a:cubicBezTo>
                <a:cubicBezTo>
                  <a:pt x="3395531" y="1338221"/>
                  <a:pt x="3395531" y="1338221"/>
                  <a:pt x="3395531" y="1338221"/>
                </a:cubicBezTo>
                <a:cubicBezTo>
                  <a:pt x="3362999" y="1338221"/>
                  <a:pt x="3327965" y="1340730"/>
                  <a:pt x="3295433" y="1340730"/>
                </a:cubicBezTo>
                <a:cubicBezTo>
                  <a:pt x="3262901" y="1340730"/>
                  <a:pt x="3230368" y="1340730"/>
                  <a:pt x="3195334" y="1340730"/>
                </a:cubicBezTo>
                <a:cubicBezTo>
                  <a:pt x="3062703" y="1339476"/>
                  <a:pt x="2930072" y="1335713"/>
                  <a:pt x="2797441" y="1332264"/>
                </a:cubicBezTo>
                <a:lnTo>
                  <a:pt x="2603375" y="1329052"/>
                </a:lnTo>
                <a:lnTo>
                  <a:pt x="2557030" y="1346910"/>
                </a:lnTo>
                <a:lnTo>
                  <a:pt x="2602614" y="1350303"/>
                </a:lnTo>
                <a:cubicBezTo>
                  <a:pt x="2801907" y="1368169"/>
                  <a:pt x="2999441" y="1393087"/>
                  <a:pt x="3198382" y="1408131"/>
                </a:cubicBezTo>
                <a:cubicBezTo>
                  <a:pt x="3248430" y="1413146"/>
                  <a:pt x="3248430" y="1413146"/>
                  <a:pt x="3248430" y="1413146"/>
                </a:cubicBezTo>
                <a:cubicBezTo>
                  <a:pt x="3298479" y="1415654"/>
                  <a:pt x="3298479" y="1415654"/>
                  <a:pt x="3298479" y="1415654"/>
                </a:cubicBezTo>
                <a:cubicBezTo>
                  <a:pt x="3398575" y="1420669"/>
                  <a:pt x="3398575" y="1420669"/>
                  <a:pt x="3398575" y="1420669"/>
                </a:cubicBezTo>
                <a:cubicBezTo>
                  <a:pt x="3431106" y="1420669"/>
                  <a:pt x="3466140" y="1423176"/>
                  <a:pt x="3498671" y="1423176"/>
                </a:cubicBezTo>
                <a:cubicBezTo>
                  <a:pt x="3531203" y="1425683"/>
                  <a:pt x="3563734" y="1425683"/>
                  <a:pt x="3598767" y="1425683"/>
                </a:cubicBezTo>
                <a:cubicBezTo>
                  <a:pt x="3731395" y="1425683"/>
                  <a:pt x="3864023" y="1423176"/>
                  <a:pt x="3996650" y="1420669"/>
                </a:cubicBezTo>
                <a:cubicBezTo>
                  <a:pt x="4064215" y="1420669"/>
                  <a:pt x="4131781" y="1418161"/>
                  <a:pt x="4196843" y="1418161"/>
                </a:cubicBezTo>
                <a:cubicBezTo>
                  <a:pt x="4264408" y="1420669"/>
                  <a:pt x="4329471" y="1423176"/>
                  <a:pt x="4397035" y="1428191"/>
                </a:cubicBezTo>
                <a:cubicBezTo>
                  <a:pt x="4464601" y="1435713"/>
                  <a:pt x="4529663" y="1443236"/>
                  <a:pt x="4594726" y="1458280"/>
                </a:cubicBezTo>
                <a:cubicBezTo>
                  <a:pt x="4644149" y="1467683"/>
                  <a:pt x="4681216" y="1474736"/>
                  <a:pt x="4709016" y="1480025"/>
                </a:cubicBezTo>
                <a:lnTo>
                  <a:pt x="4742389" y="1486374"/>
                </a:lnTo>
                <a:lnTo>
                  <a:pt x="4742389" y="1494257"/>
                </a:lnTo>
                <a:lnTo>
                  <a:pt x="4677071" y="1481670"/>
                </a:lnTo>
                <a:cubicBezTo>
                  <a:pt x="4594726" y="1465803"/>
                  <a:pt x="4594726" y="1465803"/>
                  <a:pt x="4594726" y="1465803"/>
                </a:cubicBezTo>
                <a:cubicBezTo>
                  <a:pt x="4529663" y="1450758"/>
                  <a:pt x="4462099" y="1443236"/>
                  <a:pt x="4397035" y="1435713"/>
                </a:cubicBezTo>
                <a:cubicBezTo>
                  <a:pt x="4329471" y="1430698"/>
                  <a:pt x="4264408" y="1428191"/>
                  <a:pt x="4196843" y="1428191"/>
                </a:cubicBezTo>
                <a:cubicBezTo>
                  <a:pt x="4131781" y="1425683"/>
                  <a:pt x="4064215" y="1428191"/>
                  <a:pt x="3996650" y="1428191"/>
                </a:cubicBezTo>
                <a:cubicBezTo>
                  <a:pt x="3864023" y="1430698"/>
                  <a:pt x="3731395" y="1433206"/>
                  <a:pt x="3598767" y="1433206"/>
                </a:cubicBezTo>
                <a:cubicBezTo>
                  <a:pt x="3563734" y="1433206"/>
                  <a:pt x="3531203" y="1433206"/>
                  <a:pt x="3498671" y="1430698"/>
                </a:cubicBezTo>
                <a:cubicBezTo>
                  <a:pt x="3463637" y="1430698"/>
                  <a:pt x="3431106" y="1428191"/>
                  <a:pt x="3398575" y="1425683"/>
                </a:cubicBezTo>
                <a:cubicBezTo>
                  <a:pt x="3298479" y="1420669"/>
                  <a:pt x="3298479" y="1420669"/>
                  <a:pt x="3298479" y="1420669"/>
                </a:cubicBezTo>
                <a:cubicBezTo>
                  <a:pt x="3248430" y="1418161"/>
                  <a:pt x="3248430" y="1418161"/>
                  <a:pt x="3248430" y="1418161"/>
                </a:cubicBezTo>
                <a:cubicBezTo>
                  <a:pt x="3198382" y="1415654"/>
                  <a:pt x="3198382" y="1415654"/>
                  <a:pt x="3198382" y="1415654"/>
                </a:cubicBezTo>
                <a:cubicBezTo>
                  <a:pt x="3065755" y="1404370"/>
                  <a:pt x="2933127" y="1389952"/>
                  <a:pt x="2800499" y="1376161"/>
                </a:cubicBezTo>
                <a:lnTo>
                  <a:pt x="2541482" y="1352901"/>
                </a:lnTo>
                <a:lnTo>
                  <a:pt x="2519845" y="1361238"/>
                </a:lnTo>
                <a:cubicBezTo>
                  <a:pt x="2514698" y="1363221"/>
                  <a:pt x="2514698" y="1363221"/>
                  <a:pt x="2514698" y="1363221"/>
                </a:cubicBezTo>
                <a:lnTo>
                  <a:pt x="2492236" y="1370889"/>
                </a:lnTo>
                <a:lnTo>
                  <a:pt x="2607863" y="1388382"/>
                </a:lnTo>
                <a:cubicBezTo>
                  <a:pt x="2805412" y="1421420"/>
                  <a:pt x="3001553" y="1461866"/>
                  <a:pt x="3200510" y="1493846"/>
                </a:cubicBezTo>
                <a:cubicBezTo>
                  <a:pt x="3266829" y="1503879"/>
                  <a:pt x="3333148" y="1513285"/>
                  <a:pt x="3399467" y="1521123"/>
                </a:cubicBezTo>
                <a:lnTo>
                  <a:pt x="3456135" y="1526213"/>
                </a:lnTo>
                <a:lnTo>
                  <a:pt x="3385974" y="1526213"/>
                </a:lnTo>
                <a:lnTo>
                  <a:pt x="3198007" y="1501370"/>
                </a:lnTo>
                <a:cubicBezTo>
                  <a:pt x="3000927" y="1469390"/>
                  <a:pt x="2803848" y="1428945"/>
                  <a:pt x="2605712" y="1394849"/>
                </a:cubicBezTo>
                <a:lnTo>
                  <a:pt x="2480242" y="1374984"/>
                </a:lnTo>
                <a:lnTo>
                  <a:pt x="2430316" y="1392028"/>
                </a:lnTo>
                <a:lnTo>
                  <a:pt x="2611703" y="1435223"/>
                </a:lnTo>
                <a:cubicBezTo>
                  <a:pt x="2709822" y="1460086"/>
                  <a:pt x="2807677" y="1486624"/>
                  <a:pt x="2905401" y="1512588"/>
                </a:cubicBezTo>
                <a:lnTo>
                  <a:pt x="2959386" y="1526213"/>
                </a:lnTo>
                <a:lnTo>
                  <a:pt x="2932531" y="1526213"/>
                </a:lnTo>
                <a:lnTo>
                  <a:pt x="2904301" y="1519009"/>
                </a:lnTo>
                <a:cubicBezTo>
                  <a:pt x="2806651" y="1493118"/>
                  <a:pt x="2709177" y="1466963"/>
                  <a:pt x="2611351" y="1442394"/>
                </a:cubicBezTo>
                <a:lnTo>
                  <a:pt x="2417339" y="1396458"/>
                </a:lnTo>
                <a:lnTo>
                  <a:pt x="2366634" y="1413767"/>
                </a:lnTo>
                <a:lnTo>
                  <a:pt x="2372405" y="1415502"/>
                </a:lnTo>
                <a:cubicBezTo>
                  <a:pt x="2422456" y="1430541"/>
                  <a:pt x="2422456" y="1430541"/>
                  <a:pt x="2422456" y="1430541"/>
                </a:cubicBezTo>
                <a:cubicBezTo>
                  <a:pt x="2487522" y="1449967"/>
                  <a:pt x="2552119" y="1470803"/>
                  <a:pt x="2616442" y="1492383"/>
                </a:cubicBezTo>
                <a:lnTo>
                  <a:pt x="2714577" y="1526213"/>
                </a:lnTo>
                <a:lnTo>
                  <a:pt x="2697232" y="1526213"/>
                </a:lnTo>
                <a:lnTo>
                  <a:pt x="2613979" y="1497435"/>
                </a:lnTo>
                <a:cubicBezTo>
                  <a:pt x="2549617" y="1475816"/>
                  <a:pt x="2485020" y="1454980"/>
                  <a:pt x="2419954" y="1435554"/>
                </a:cubicBezTo>
                <a:cubicBezTo>
                  <a:pt x="2369903" y="1420515"/>
                  <a:pt x="2369903" y="1420515"/>
                  <a:pt x="2369903" y="1420515"/>
                </a:cubicBezTo>
                <a:lnTo>
                  <a:pt x="2356905" y="1417089"/>
                </a:lnTo>
                <a:lnTo>
                  <a:pt x="2316294" y="1430952"/>
                </a:lnTo>
                <a:lnTo>
                  <a:pt x="2127719" y="1485932"/>
                </a:lnTo>
                <a:lnTo>
                  <a:pt x="2204876" y="1503785"/>
                </a:lnTo>
                <a:cubicBezTo>
                  <a:pt x="2254923" y="1513821"/>
                  <a:pt x="2254923" y="1513821"/>
                  <a:pt x="2254923" y="1513821"/>
                </a:cubicBezTo>
                <a:cubicBezTo>
                  <a:pt x="2304970" y="1523857"/>
                  <a:pt x="2304970" y="1523857"/>
                  <a:pt x="2304970" y="1523857"/>
                </a:cubicBezTo>
                <a:lnTo>
                  <a:pt x="2314134" y="1526213"/>
                </a:lnTo>
                <a:lnTo>
                  <a:pt x="2281838" y="1526213"/>
                </a:lnTo>
                <a:lnTo>
                  <a:pt x="2258677" y="1520407"/>
                </a:lnTo>
                <a:cubicBezTo>
                  <a:pt x="2252421" y="1518839"/>
                  <a:pt x="2252421" y="1518839"/>
                  <a:pt x="2252421" y="1518839"/>
                </a:cubicBezTo>
                <a:cubicBezTo>
                  <a:pt x="2204876" y="1508803"/>
                  <a:pt x="2204876" y="1508803"/>
                  <a:pt x="2204876" y="1508803"/>
                </a:cubicBezTo>
                <a:lnTo>
                  <a:pt x="2117153" y="1489013"/>
                </a:lnTo>
                <a:lnTo>
                  <a:pt x="2014436" y="1518961"/>
                </a:lnTo>
                <a:lnTo>
                  <a:pt x="1983833" y="1526213"/>
                </a:lnTo>
                <a:lnTo>
                  <a:pt x="1962561" y="1526213"/>
                </a:lnTo>
                <a:lnTo>
                  <a:pt x="2014304" y="1513946"/>
                </a:lnTo>
                <a:lnTo>
                  <a:pt x="2107222" y="1486773"/>
                </a:lnTo>
                <a:lnTo>
                  <a:pt x="2104782" y="1486222"/>
                </a:lnTo>
                <a:lnTo>
                  <a:pt x="2059080" y="1477998"/>
                </a:lnTo>
                <a:lnTo>
                  <a:pt x="1992309" y="1496203"/>
                </a:lnTo>
                <a:lnTo>
                  <a:pt x="1852191" y="1526213"/>
                </a:lnTo>
                <a:lnTo>
                  <a:pt x="1827090" y="1526213"/>
                </a:lnTo>
                <a:lnTo>
                  <a:pt x="1991566" y="1491190"/>
                </a:lnTo>
                <a:lnTo>
                  <a:pt x="2047515" y="1475916"/>
                </a:lnTo>
                <a:lnTo>
                  <a:pt x="2019390" y="1470855"/>
                </a:lnTo>
                <a:cubicBezTo>
                  <a:pt x="2007191" y="1468660"/>
                  <a:pt x="2007191" y="1468660"/>
                  <a:pt x="2007191" y="1468660"/>
                </a:cubicBezTo>
                <a:lnTo>
                  <a:pt x="1989537" y="1465988"/>
                </a:lnTo>
                <a:lnTo>
                  <a:pt x="1702379" y="1526213"/>
                </a:lnTo>
                <a:lnTo>
                  <a:pt x="1678465" y="1526213"/>
                </a:lnTo>
                <a:lnTo>
                  <a:pt x="1975510" y="1463865"/>
                </a:lnTo>
                <a:lnTo>
                  <a:pt x="1916849" y="1454987"/>
                </a:lnTo>
                <a:lnTo>
                  <a:pt x="1654418" y="1505979"/>
                </a:lnTo>
                <a:lnTo>
                  <a:pt x="1507673" y="1526213"/>
                </a:lnTo>
                <a:lnTo>
                  <a:pt x="1470857" y="1526213"/>
                </a:lnTo>
                <a:lnTo>
                  <a:pt x="1651916" y="1500963"/>
                </a:lnTo>
                <a:lnTo>
                  <a:pt x="1899571" y="1452372"/>
                </a:lnTo>
                <a:lnTo>
                  <a:pt x="1834242" y="1442485"/>
                </a:lnTo>
                <a:lnTo>
                  <a:pt x="1639052" y="1476367"/>
                </a:lnTo>
                <a:lnTo>
                  <a:pt x="1254290" y="1526213"/>
                </a:lnTo>
                <a:lnTo>
                  <a:pt x="1219068" y="1526213"/>
                </a:lnTo>
                <a:lnTo>
                  <a:pt x="1237416" y="1524638"/>
                </a:lnTo>
                <a:cubicBezTo>
                  <a:pt x="1371294" y="1510219"/>
                  <a:pt x="1505173" y="1492666"/>
                  <a:pt x="1639052" y="1471352"/>
                </a:cubicBezTo>
                <a:lnTo>
                  <a:pt x="1818580" y="1440115"/>
                </a:lnTo>
                <a:lnTo>
                  <a:pt x="1808255" y="1438552"/>
                </a:lnTo>
                <a:lnTo>
                  <a:pt x="1740515" y="1430863"/>
                </a:lnTo>
                <a:lnTo>
                  <a:pt x="1626857" y="1448018"/>
                </a:lnTo>
                <a:cubicBezTo>
                  <a:pt x="1494229" y="1466809"/>
                  <a:pt x="1361601" y="1482468"/>
                  <a:pt x="1228661" y="1495621"/>
                </a:cubicBezTo>
                <a:lnTo>
                  <a:pt x="852899" y="1526213"/>
                </a:lnTo>
                <a:lnTo>
                  <a:pt x="815074" y="1526213"/>
                </a:lnTo>
                <a:lnTo>
                  <a:pt x="828590" y="1525686"/>
                </a:lnTo>
                <a:cubicBezTo>
                  <a:pt x="1093844" y="1508148"/>
                  <a:pt x="1361601" y="1480589"/>
                  <a:pt x="1626857" y="1443007"/>
                </a:cubicBezTo>
                <a:lnTo>
                  <a:pt x="1721439" y="1428698"/>
                </a:lnTo>
                <a:lnTo>
                  <a:pt x="1632000" y="1418546"/>
                </a:lnTo>
                <a:lnTo>
                  <a:pt x="1616619" y="1420490"/>
                </a:lnTo>
                <a:cubicBezTo>
                  <a:pt x="1351350" y="1453061"/>
                  <a:pt x="1086081" y="1478114"/>
                  <a:pt x="820813" y="1493147"/>
                </a:cubicBezTo>
                <a:cubicBezTo>
                  <a:pt x="555543" y="1510685"/>
                  <a:pt x="287773" y="1518201"/>
                  <a:pt x="22503" y="1515695"/>
                </a:cubicBezTo>
                <a:cubicBezTo>
                  <a:pt x="287773" y="1518201"/>
                  <a:pt x="555543" y="1508179"/>
                  <a:pt x="820813" y="1490641"/>
                </a:cubicBezTo>
                <a:cubicBezTo>
                  <a:pt x="953447" y="1481873"/>
                  <a:pt x="1086081" y="1471225"/>
                  <a:pt x="1218716" y="1458698"/>
                </a:cubicBezTo>
                <a:lnTo>
                  <a:pt x="1610676" y="1416125"/>
                </a:lnTo>
                <a:lnTo>
                  <a:pt x="1609318" y="1415971"/>
                </a:lnTo>
                <a:cubicBezTo>
                  <a:pt x="1559271" y="1413462"/>
                  <a:pt x="1559271" y="1413462"/>
                  <a:pt x="1559271" y="1413462"/>
                </a:cubicBezTo>
                <a:cubicBezTo>
                  <a:pt x="1509224" y="1408444"/>
                  <a:pt x="1509224" y="1408444"/>
                  <a:pt x="1509224" y="1408444"/>
                </a:cubicBezTo>
                <a:lnTo>
                  <a:pt x="1486643" y="1406788"/>
                </a:lnTo>
                <a:lnTo>
                  <a:pt x="1212315" y="1431240"/>
                </a:lnTo>
                <a:cubicBezTo>
                  <a:pt x="815478" y="1463913"/>
                  <a:pt x="417585" y="1487418"/>
                  <a:pt x="19691" y="1491179"/>
                </a:cubicBezTo>
                <a:cubicBezTo>
                  <a:pt x="417585" y="1485538"/>
                  <a:pt x="815478" y="1461562"/>
                  <a:pt x="1212315" y="1427714"/>
                </a:cubicBezTo>
                <a:lnTo>
                  <a:pt x="1459239" y="1404777"/>
                </a:lnTo>
                <a:lnTo>
                  <a:pt x="1406628" y="1400918"/>
                </a:lnTo>
                <a:lnTo>
                  <a:pt x="1234761" y="1396610"/>
                </a:lnTo>
                <a:lnTo>
                  <a:pt x="810496" y="1426588"/>
                </a:lnTo>
                <a:cubicBezTo>
                  <a:pt x="678018" y="1435203"/>
                  <a:pt x="545462" y="1443114"/>
                  <a:pt x="412867" y="1449810"/>
                </a:cubicBezTo>
                <a:lnTo>
                  <a:pt x="86413" y="1462888"/>
                </a:lnTo>
                <a:lnTo>
                  <a:pt x="15002" y="1465748"/>
                </a:lnTo>
                <a:lnTo>
                  <a:pt x="89545" y="1462483"/>
                </a:lnTo>
                <a:lnTo>
                  <a:pt x="412867" y="1448322"/>
                </a:lnTo>
                <a:cubicBezTo>
                  <a:pt x="545462" y="1441234"/>
                  <a:pt x="678018" y="1433011"/>
                  <a:pt x="810496" y="1424082"/>
                </a:cubicBezTo>
                <a:lnTo>
                  <a:pt x="1194331" y="1395748"/>
                </a:lnTo>
                <a:lnTo>
                  <a:pt x="1006253" y="1393391"/>
                </a:lnTo>
                <a:cubicBezTo>
                  <a:pt x="971220" y="1393391"/>
                  <a:pt x="938690" y="1395900"/>
                  <a:pt x="903657" y="1395900"/>
                </a:cubicBezTo>
                <a:cubicBezTo>
                  <a:pt x="853610" y="1398409"/>
                  <a:pt x="853610" y="1398409"/>
                  <a:pt x="853610" y="1398409"/>
                </a:cubicBezTo>
                <a:cubicBezTo>
                  <a:pt x="803563" y="1398409"/>
                  <a:pt x="803563" y="1398409"/>
                  <a:pt x="803563" y="1398409"/>
                </a:cubicBezTo>
                <a:lnTo>
                  <a:pt x="643413" y="1407943"/>
                </a:lnTo>
                <a:lnTo>
                  <a:pt x="803563" y="1395900"/>
                </a:lnTo>
                <a:cubicBezTo>
                  <a:pt x="853610" y="1393391"/>
                  <a:pt x="853610" y="1393391"/>
                  <a:pt x="853610" y="1393391"/>
                </a:cubicBezTo>
                <a:cubicBezTo>
                  <a:pt x="903657" y="1393391"/>
                  <a:pt x="903657" y="1393391"/>
                  <a:pt x="903657" y="1393391"/>
                </a:cubicBezTo>
                <a:cubicBezTo>
                  <a:pt x="938690" y="1393391"/>
                  <a:pt x="971220" y="1390882"/>
                  <a:pt x="1006253" y="1390882"/>
                </a:cubicBezTo>
                <a:cubicBezTo>
                  <a:pt x="1071314" y="1390882"/>
                  <a:pt x="1138877" y="1388373"/>
                  <a:pt x="1206441" y="1390882"/>
                </a:cubicBezTo>
                <a:lnTo>
                  <a:pt x="1245512" y="1391970"/>
                </a:lnTo>
                <a:lnTo>
                  <a:pt x="1604112" y="1365499"/>
                </a:lnTo>
                <a:cubicBezTo>
                  <a:pt x="1736747" y="1355474"/>
                  <a:pt x="1869381" y="1345449"/>
                  <a:pt x="2002016" y="1336050"/>
                </a:cubicBezTo>
                <a:lnTo>
                  <a:pt x="2021651" y="1334783"/>
                </a:lnTo>
                <a:lnTo>
                  <a:pt x="1996024" y="1330291"/>
                </a:lnTo>
                <a:lnTo>
                  <a:pt x="1603761" y="1345747"/>
                </a:lnTo>
                <a:cubicBezTo>
                  <a:pt x="1073237" y="1370831"/>
                  <a:pt x="542713" y="1413474"/>
                  <a:pt x="12189" y="1441067"/>
                </a:cubicBezTo>
                <a:cubicBezTo>
                  <a:pt x="542713" y="1410966"/>
                  <a:pt x="1073237" y="1368323"/>
                  <a:pt x="1603761" y="1340730"/>
                </a:cubicBezTo>
                <a:lnTo>
                  <a:pt x="1971306" y="1325958"/>
                </a:lnTo>
                <a:lnTo>
                  <a:pt x="1960110" y="1323995"/>
                </a:lnTo>
                <a:lnTo>
                  <a:pt x="1604348" y="1322878"/>
                </a:lnTo>
                <a:cubicBezTo>
                  <a:pt x="1071335" y="1332908"/>
                  <a:pt x="540826" y="1375534"/>
                  <a:pt x="10314" y="1415654"/>
                </a:cubicBezTo>
                <a:cubicBezTo>
                  <a:pt x="540826" y="1373027"/>
                  <a:pt x="1071335" y="1330400"/>
                  <a:pt x="1604348" y="1317863"/>
                </a:cubicBezTo>
                <a:lnTo>
                  <a:pt x="1889609" y="1317415"/>
                </a:lnTo>
                <a:lnTo>
                  <a:pt x="1608855" y="1305727"/>
                </a:lnTo>
                <a:cubicBezTo>
                  <a:pt x="1341077" y="1300711"/>
                  <a:pt x="1073299" y="1308236"/>
                  <a:pt x="805521" y="1325793"/>
                </a:cubicBezTo>
                <a:cubicBezTo>
                  <a:pt x="537742" y="1340843"/>
                  <a:pt x="272467" y="1365925"/>
                  <a:pt x="4688" y="1391008"/>
                </a:cubicBezTo>
                <a:cubicBezTo>
                  <a:pt x="272467" y="1363417"/>
                  <a:pt x="537742" y="1338335"/>
                  <a:pt x="805521" y="1323285"/>
                </a:cubicBezTo>
                <a:cubicBezTo>
                  <a:pt x="1073299" y="1305727"/>
                  <a:pt x="1341077" y="1295694"/>
                  <a:pt x="1608855" y="1300711"/>
                </a:cubicBezTo>
                <a:lnTo>
                  <a:pt x="1882117" y="1311385"/>
                </a:lnTo>
                <a:lnTo>
                  <a:pt x="1877765" y="1310731"/>
                </a:lnTo>
                <a:lnTo>
                  <a:pt x="1815761" y="1304073"/>
                </a:lnTo>
                <a:cubicBezTo>
                  <a:pt x="1748824" y="1298117"/>
                  <a:pt x="1681886" y="1293101"/>
                  <a:pt x="1614323" y="1288086"/>
                </a:cubicBezTo>
                <a:cubicBezTo>
                  <a:pt x="1546759" y="1285578"/>
                  <a:pt x="1479196" y="1283070"/>
                  <a:pt x="1411633" y="1280562"/>
                </a:cubicBezTo>
                <a:cubicBezTo>
                  <a:pt x="1346572" y="1278054"/>
                  <a:pt x="1279009" y="1278054"/>
                  <a:pt x="1211445" y="1278054"/>
                </a:cubicBezTo>
                <a:cubicBezTo>
                  <a:pt x="1076319" y="1280562"/>
                  <a:pt x="941192" y="1283070"/>
                  <a:pt x="806066" y="1290593"/>
                </a:cubicBezTo>
                <a:cubicBezTo>
                  <a:pt x="538315" y="1305640"/>
                  <a:pt x="270564" y="1333226"/>
                  <a:pt x="2813" y="1365827"/>
                </a:cubicBezTo>
                <a:cubicBezTo>
                  <a:pt x="270564" y="1333226"/>
                  <a:pt x="538315" y="1303132"/>
                  <a:pt x="806066" y="1288086"/>
                </a:cubicBezTo>
                <a:cubicBezTo>
                  <a:pt x="941192" y="1280562"/>
                  <a:pt x="1076319" y="1275547"/>
                  <a:pt x="1211445" y="1275547"/>
                </a:cubicBezTo>
                <a:cubicBezTo>
                  <a:pt x="1279009" y="1275547"/>
                  <a:pt x="1346572" y="1275547"/>
                  <a:pt x="1411633" y="1275547"/>
                </a:cubicBezTo>
                <a:cubicBezTo>
                  <a:pt x="1479196" y="1278054"/>
                  <a:pt x="1546759" y="1280562"/>
                  <a:pt x="1614323" y="1283070"/>
                </a:cubicBezTo>
                <a:lnTo>
                  <a:pt x="1781622" y="1296286"/>
                </a:lnTo>
                <a:lnTo>
                  <a:pt x="1724248" y="1287666"/>
                </a:lnTo>
                <a:cubicBezTo>
                  <a:pt x="1621644" y="1277640"/>
                  <a:pt x="1621644" y="1277640"/>
                  <a:pt x="1621644" y="1277640"/>
                </a:cubicBezTo>
                <a:cubicBezTo>
                  <a:pt x="1486507" y="1262600"/>
                  <a:pt x="1351370" y="1252574"/>
                  <a:pt x="1216233" y="1252574"/>
                </a:cubicBezTo>
                <a:cubicBezTo>
                  <a:pt x="1166183" y="1250067"/>
                  <a:pt x="1166183" y="1250067"/>
                  <a:pt x="1166183" y="1250067"/>
                </a:cubicBezTo>
                <a:cubicBezTo>
                  <a:pt x="1148665" y="1250067"/>
                  <a:pt x="1131147" y="1250067"/>
                  <a:pt x="1113629" y="1250067"/>
                </a:cubicBezTo>
                <a:cubicBezTo>
                  <a:pt x="1013528" y="1250067"/>
                  <a:pt x="1013528" y="1250067"/>
                  <a:pt x="1013528" y="1250067"/>
                </a:cubicBezTo>
                <a:cubicBezTo>
                  <a:pt x="943457" y="1252574"/>
                  <a:pt x="875888" y="1252574"/>
                  <a:pt x="808320" y="1257587"/>
                </a:cubicBezTo>
                <a:cubicBezTo>
                  <a:pt x="538046" y="1270120"/>
                  <a:pt x="267772" y="1300199"/>
                  <a:pt x="0" y="1340304"/>
                </a:cubicBezTo>
                <a:cubicBezTo>
                  <a:pt x="267772" y="1300199"/>
                  <a:pt x="538046" y="1267614"/>
                  <a:pt x="808320" y="1255081"/>
                </a:cubicBezTo>
                <a:cubicBezTo>
                  <a:pt x="875888" y="1250067"/>
                  <a:pt x="943457" y="1250067"/>
                  <a:pt x="1013528" y="1247561"/>
                </a:cubicBezTo>
                <a:cubicBezTo>
                  <a:pt x="1113629" y="1247561"/>
                  <a:pt x="1113629" y="1247561"/>
                  <a:pt x="1113629" y="1247561"/>
                </a:cubicBezTo>
                <a:cubicBezTo>
                  <a:pt x="1131147" y="1247561"/>
                  <a:pt x="1148665" y="1247561"/>
                  <a:pt x="1166183" y="1247561"/>
                </a:cubicBezTo>
                <a:cubicBezTo>
                  <a:pt x="1216233" y="1247561"/>
                  <a:pt x="1216233" y="1247561"/>
                  <a:pt x="1216233" y="1247561"/>
                </a:cubicBezTo>
                <a:cubicBezTo>
                  <a:pt x="1351370" y="1250067"/>
                  <a:pt x="1486507" y="1257587"/>
                  <a:pt x="1621644" y="1272627"/>
                </a:cubicBezTo>
                <a:cubicBezTo>
                  <a:pt x="1724248" y="1282653"/>
                  <a:pt x="1724248" y="1282653"/>
                  <a:pt x="1724248" y="1282653"/>
                </a:cubicBezTo>
                <a:cubicBezTo>
                  <a:pt x="1756781" y="1287666"/>
                  <a:pt x="1791817" y="1292679"/>
                  <a:pt x="1824350" y="1297692"/>
                </a:cubicBezTo>
                <a:cubicBezTo>
                  <a:pt x="1874401" y="1305212"/>
                  <a:pt x="1874401" y="1305212"/>
                  <a:pt x="1874401" y="1305212"/>
                </a:cubicBezTo>
                <a:lnTo>
                  <a:pt x="1876050" y="1305460"/>
                </a:lnTo>
                <a:lnTo>
                  <a:pt x="1958694" y="1314376"/>
                </a:lnTo>
                <a:lnTo>
                  <a:pt x="2010210" y="1316388"/>
                </a:lnTo>
                <a:lnTo>
                  <a:pt x="2037840" y="1318801"/>
                </a:lnTo>
                <a:lnTo>
                  <a:pt x="2123809" y="1322717"/>
                </a:lnTo>
                <a:lnTo>
                  <a:pt x="2237745" y="1320831"/>
                </a:lnTo>
                <a:lnTo>
                  <a:pt x="2295221" y="1317121"/>
                </a:lnTo>
                <a:lnTo>
                  <a:pt x="2402045" y="1305641"/>
                </a:lnTo>
                <a:lnTo>
                  <a:pt x="2410836" y="1304694"/>
                </a:lnTo>
                <a:lnTo>
                  <a:pt x="2546168" y="1282955"/>
                </a:lnTo>
                <a:lnTo>
                  <a:pt x="2659717" y="1258873"/>
                </a:lnTo>
                <a:lnTo>
                  <a:pt x="2712288" y="1244690"/>
                </a:lnTo>
                <a:lnTo>
                  <a:pt x="2835272" y="1207526"/>
                </a:lnTo>
                <a:lnTo>
                  <a:pt x="2871251" y="1194959"/>
                </a:lnTo>
                <a:lnTo>
                  <a:pt x="3022620" y="1135682"/>
                </a:lnTo>
                <a:lnTo>
                  <a:pt x="3065180" y="1117038"/>
                </a:lnTo>
                <a:lnTo>
                  <a:pt x="3135498" y="1082054"/>
                </a:lnTo>
                <a:lnTo>
                  <a:pt x="3272966" y="1007211"/>
                </a:lnTo>
                <a:cubicBezTo>
                  <a:pt x="3515712" y="869320"/>
                  <a:pt x="3743443" y="706358"/>
                  <a:pt x="3948651" y="518325"/>
                </a:cubicBezTo>
                <a:cubicBezTo>
                  <a:pt x="4053757" y="425561"/>
                  <a:pt x="4158863" y="330291"/>
                  <a:pt x="4268975" y="247557"/>
                </a:cubicBezTo>
                <a:cubicBezTo>
                  <a:pt x="4381589" y="162315"/>
                  <a:pt x="4501711" y="89609"/>
                  <a:pt x="4631843" y="36959"/>
                </a:cubicBezTo>
                <a:cubicBezTo>
                  <a:pt x="4664376" y="24424"/>
                  <a:pt x="4697535" y="12515"/>
                  <a:pt x="4731319" y="2487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  <a:alpha val="88000"/>
                </a:schemeClr>
              </a:gs>
              <a:gs pos="100000">
                <a:schemeClr val="bg1">
                  <a:lumMod val="9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7C1BE67-4180-48C2-8EEB-CB4A2F74A2F8}"/>
              </a:ext>
            </a:extLst>
          </p:cNvPr>
          <p:cNvSpPr txBox="1"/>
          <p:nvPr userDrawn="1"/>
        </p:nvSpPr>
        <p:spPr>
          <a:xfrm>
            <a:off x="900976" y="6353937"/>
            <a:ext cx="519502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100" b="1" dirty="0">
                <a:solidFill>
                  <a:schemeClr val="accent5"/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  <a:hlinkClick r:id="" action="ppaction://noaction">
                  <a:snd r:embed="rId40" name="click.wav"/>
                </a:hlinkClick>
              </a:rPr>
              <a:t>1401</a:t>
            </a:r>
            <a:r>
              <a:rPr lang="fa-IR" sz="10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accent1">
                    <a:lumMod val="60000"/>
                    <a:lumOff val="40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 </a:t>
            </a:r>
            <a:r>
              <a:rPr lang="id-ID" sz="1000" dirty="0">
                <a:solidFill>
                  <a:schemeClr val="bg1">
                    <a:lumMod val="85000"/>
                  </a:schemeClr>
                </a:solidFill>
                <a:latin typeface="IRANSansMobile(FaNum)" panose="020B0506030804020204" pitchFamily="34" charset="-78"/>
                <a:cs typeface="IRANSansMobile(FaNum)" panose="020B0506030804020204" pitchFamily="34" charset="-78"/>
              </a:rPr>
              <a:t>| </a:t>
            </a:r>
            <a:r>
              <a:rPr lang="fa-IR" sz="1000" dirty="0">
                <a:solidFill>
                  <a:schemeClr val="bg1">
                    <a:lumMod val="65000"/>
                  </a:schemeClr>
                </a:solidFill>
                <a:latin typeface="IRANSansMobile(FaNum)" panose="020B0506030804020204" pitchFamily="34" charset="-78"/>
                <a:cs typeface="B Nazanin" panose="00000400000000000000" pitchFamily="2" charset="-78"/>
              </a:rPr>
              <a:t>پروژه بازسازی و نوسازی صنایع کشور</a:t>
            </a:r>
            <a:endParaRPr lang="en-US" sz="1000" dirty="0">
              <a:solidFill>
                <a:schemeClr val="bg1">
                  <a:lumMod val="65000"/>
                </a:schemeClr>
              </a:solidFill>
              <a:latin typeface="IRANSansMobile(FaNum)" panose="020B0506030804020204" pitchFamily="34" charset="-78"/>
              <a:cs typeface="B Nazanin" panose="00000400000000000000" pitchFamily="2" charset="-78"/>
            </a:endParaRPr>
          </a:p>
        </p:txBody>
      </p:sp>
      <p:pic>
        <p:nvPicPr>
          <p:cNvPr id="6" name="Picture 5">
            <a:hlinkClick r:id="" action="ppaction://noaction"/>
            <a:extLst>
              <a:ext uri="{FF2B5EF4-FFF2-40B4-BE49-F238E27FC236}">
                <a16:creationId xmlns:a16="http://schemas.microsoft.com/office/drawing/2014/main" id="{27B6DC07-8D8B-E017-FED0-0E79AF0B3262}"/>
              </a:ext>
            </a:extLst>
          </p:cNvPr>
          <p:cNvPicPr>
            <a:picLocks noChangeAspect="1"/>
          </p:cNvPicPr>
          <p:nvPr userDrawn="1"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755" y="436144"/>
            <a:ext cx="535505" cy="52443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3D1D89A8-C7FF-FDC4-0D07-D48D4FDD6551}"/>
              </a:ext>
            </a:extLst>
          </p:cNvPr>
          <p:cNvGrpSpPr/>
          <p:nvPr userDrawn="1"/>
        </p:nvGrpSpPr>
        <p:grpSpPr>
          <a:xfrm>
            <a:off x="0" y="0"/>
            <a:ext cx="748759" cy="6858000"/>
            <a:chOff x="4305758" y="-80128"/>
            <a:chExt cx="748759" cy="6858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6FDD37B-63FF-EC4E-8D05-4B0C0E94F14F}"/>
                </a:ext>
              </a:extLst>
            </p:cNvPr>
            <p:cNvSpPr/>
            <p:nvPr userDrawn="1"/>
          </p:nvSpPr>
          <p:spPr>
            <a:xfrm>
              <a:off x="4305758" y="-80128"/>
              <a:ext cx="748145" cy="6858000"/>
            </a:xfrm>
            <a:prstGeom prst="rect">
              <a:avLst/>
            </a:prstGeom>
            <a:gradFill>
              <a:gsLst>
                <a:gs pos="0">
                  <a:srgbClr val="087659"/>
                </a:gs>
                <a:gs pos="100000">
                  <a:srgbClr val="1A524F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163A0B5-B939-980F-6699-2482DF207D6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5758" y="-80128"/>
              <a:ext cx="748759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63196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1" r:id="rId18"/>
    <p:sldLayoutId id="2147483712" r:id="rId19"/>
    <p:sldLayoutId id="2147483713" r:id="rId20"/>
    <p:sldLayoutId id="2147483714" r:id="rId21"/>
    <p:sldLayoutId id="2147483715" r:id="rId22"/>
    <p:sldLayoutId id="2147483716" r:id="rId23"/>
    <p:sldLayoutId id="2147483717" r:id="rId24"/>
    <p:sldLayoutId id="2147483718" r:id="rId25"/>
    <p:sldLayoutId id="2147483719" r:id="rId26"/>
    <p:sldLayoutId id="2147483720" r:id="rId27"/>
    <p:sldLayoutId id="2147483721" r:id="rId28"/>
    <p:sldLayoutId id="2147483722" r:id="rId29"/>
    <p:sldLayoutId id="2147483723" r:id="rId30"/>
    <p:sldLayoutId id="2147483724" r:id="rId31"/>
    <p:sldLayoutId id="2147483725" r:id="rId32"/>
    <p:sldLayoutId id="2147483726" r:id="rId33"/>
    <p:sldLayoutId id="2147483727" r:id="rId34"/>
    <p:sldLayoutId id="2147483728" r:id="rId35"/>
    <p:sldLayoutId id="2147483729" r:id="rId36"/>
    <p:sldLayoutId id="2147483730" r:id="rId37"/>
    <p:sldLayoutId id="2147483731" r:id="rId3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6">
          <p15:clr>
            <a:srgbClr val="F26B43"/>
          </p15:clr>
        </p15:guide>
        <p15:guide id="2" pos="393">
          <p15:clr>
            <a:srgbClr val="F26B43"/>
          </p15:clr>
        </p15:guide>
        <p15:guide id="3" pos="7287">
          <p15:clr>
            <a:srgbClr val="F26B43"/>
          </p15:clr>
        </p15:guide>
        <p15:guide id="4" orient="horz" pos="397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6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BonSaze%20Ostan%20Help%20v1.5.mp4" TargetMode="External"/><Relationship Id="rId2" Type="http://schemas.openxmlformats.org/officeDocument/2006/relationships/hyperlink" Target="BonSaze%20Motaghazi%20Help%20v1.5.mp4" TargetMode="Externa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8.emf"/><Relationship Id="rId4" Type="http://schemas.openxmlformats.org/officeDocument/2006/relationships/hyperlink" Target="BonSaze%20IDRO%20Help%20v1.2.mp4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7" Type="http://schemas.openxmlformats.org/officeDocument/2006/relationships/image" Target="../media/image34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3.png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F88C2E0-76EC-85E7-D18E-2BE58E8C5450}"/>
              </a:ext>
            </a:extLst>
          </p:cNvPr>
          <p:cNvSpPr txBox="1">
            <a:spLocks/>
          </p:cNvSpPr>
          <p:nvPr/>
        </p:nvSpPr>
        <p:spPr>
          <a:xfrm>
            <a:off x="304427" y="1763518"/>
            <a:ext cx="10515600" cy="1205181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300000"/>
              </a:lnSpc>
              <a:defRPr/>
            </a:pPr>
            <a:r>
              <a:rPr lang="fa-I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گزارش طرح  </a:t>
            </a:r>
            <a:r>
              <a:rPr lang="ar-S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بازس</a:t>
            </a:r>
            <a:r>
              <a:rPr lang="fa-I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ـ</a:t>
            </a:r>
            <a:r>
              <a:rPr lang="ar-S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ازی و نوس</a:t>
            </a:r>
            <a:r>
              <a:rPr lang="fa-I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ـ</a:t>
            </a:r>
            <a:r>
              <a:rPr lang="ar-S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ازی</a:t>
            </a:r>
            <a:r>
              <a:rPr lang="fa-I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 واحدهای تولیدی</a:t>
            </a: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B Titr" panose="00000700000000000000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609AE4-C0E3-252F-8F90-B123DB072F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2643" y="570945"/>
            <a:ext cx="1001905" cy="10019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8BDB89A-15C7-EF15-84D2-A2F58E07767E}"/>
              </a:ext>
            </a:extLst>
          </p:cNvPr>
          <p:cNvSpPr txBox="1"/>
          <p:nvPr/>
        </p:nvSpPr>
        <p:spPr>
          <a:xfrm>
            <a:off x="4226511" y="4842583"/>
            <a:ext cx="2999172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Bef>
                <a:spcPts val="600"/>
              </a:spcBef>
            </a:pPr>
            <a:endParaRPr lang="fa-IR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B Titr" panose="00000700000000000000" pitchFamily="2" charset="-78"/>
            </a:endParaRPr>
          </a:p>
          <a:p>
            <a:pPr algn="ctr" rtl="1">
              <a:spcBef>
                <a:spcPts val="600"/>
              </a:spcBef>
            </a:pPr>
            <a:r>
              <a:rPr lang="fa-IR" sz="1200" b="1" dirty="0">
                <a:solidFill>
                  <a:srgbClr val="FFC000"/>
                </a:solidFill>
                <a:latin typeface="Calibri" panose="020F0502020204030204" pitchFamily="34" charset="0"/>
                <a:cs typeface="B Titr" panose="00000700000000000000" pitchFamily="2" charset="-78"/>
              </a:rPr>
              <a:t>تیر </a:t>
            </a:r>
            <a:r>
              <a:rPr lang="ar-SA" sz="1200" b="1" dirty="0">
                <a:solidFill>
                  <a:srgbClr val="FFC000"/>
                </a:solidFill>
                <a:latin typeface="Calibri" panose="020F0502020204030204" pitchFamily="34" charset="0"/>
                <a:cs typeface="B Titr" panose="00000700000000000000" pitchFamily="2" charset="-78"/>
              </a:rPr>
              <a:t>ماه </a:t>
            </a:r>
            <a:r>
              <a:rPr lang="fa-IR" sz="1200" b="1" dirty="0">
                <a:solidFill>
                  <a:srgbClr val="FFC000"/>
                </a:solidFill>
                <a:latin typeface="Calibri" panose="020F0502020204030204" pitchFamily="34" charset="0"/>
                <a:cs typeface="B Titr" panose="00000700000000000000" pitchFamily="2" charset="-78"/>
              </a:rPr>
              <a:t>1404</a:t>
            </a:r>
            <a:br>
              <a:rPr lang="ar-SA" sz="1200" b="1" kern="0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</a:br>
            <a:endParaRPr lang="fa-IR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37E1D7-B522-F388-FD9D-1F53BBC40FA9}"/>
              </a:ext>
            </a:extLst>
          </p:cNvPr>
          <p:cNvSpPr/>
          <p:nvPr/>
        </p:nvSpPr>
        <p:spPr>
          <a:xfrm flipV="1">
            <a:off x="1864312" y="3275860"/>
            <a:ext cx="7723572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16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B52EE80-A9AD-F207-E235-D161C9A6EE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1659" y="3657010"/>
            <a:ext cx="1308877" cy="128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624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4F11FC4-70CB-1474-776B-6A72E4A36D5E}"/>
              </a:ext>
            </a:extLst>
          </p:cNvPr>
          <p:cNvSpPr txBox="1">
            <a:spLocks/>
          </p:cNvSpPr>
          <p:nvPr/>
        </p:nvSpPr>
        <p:spPr>
          <a:xfrm>
            <a:off x="808325" y="352504"/>
            <a:ext cx="10515600" cy="7747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>
              <a:defRPr/>
            </a:pPr>
            <a:r>
              <a:rPr lang="fa-IR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بـررسـی رونـد تحـولات از بـدو تـاسیس تاکنـون و جایگاه نوسـازی صنایع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9CD128-CF4B-F327-1DA1-A5D8945CFD9D}"/>
              </a:ext>
            </a:extLst>
          </p:cNvPr>
          <p:cNvSpPr/>
          <p:nvPr/>
        </p:nvSpPr>
        <p:spPr>
          <a:xfrm>
            <a:off x="10049522" y="5018507"/>
            <a:ext cx="2142478" cy="274319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171450" indent="-171450" algn="r" rtl="1">
              <a:buClr>
                <a:srgbClr val="E34657"/>
              </a:buClr>
              <a:buSzPct val="200000"/>
              <a:buFont typeface="Arial" panose="020B0604020202020204" pitchFamily="34" charset="0"/>
              <a:buChar char="•"/>
            </a:pPr>
            <a:r>
              <a:rPr lang="fa-IR" sz="1000" b="1" dirty="0">
                <a:solidFill>
                  <a:schemeClr val="tx1"/>
                </a:solidFill>
                <a:cs typeface="B Nazanin" panose="00000400000000000000" pitchFamily="2" charset="-78"/>
              </a:rPr>
              <a:t>توسعه سـرمایه‌گذاری در صنایع نوین؛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7C0090A-27DD-F6FF-3D5D-B5F8720FB532}"/>
              </a:ext>
            </a:extLst>
          </p:cNvPr>
          <p:cNvGrpSpPr/>
          <p:nvPr/>
        </p:nvGrpSpPr>
        <p:grpSpPr>
          <a:xfrm>
            <a:off x="0" y="1066800"/>
            <a:ext cx="12195563" cy="5194041"/>
            <a:chOff x="0" y="1066800"/>
            <a:chExt cx="12195563" cy="519404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8912E84-9D7E-EB72-547E-1F750A3DAF6C}"/>
                </a:ext>
              </a:extLst>
            </p:cNvPr>
            <p:cNvGrpSpPr/>
            <p:nvPr/>
          </p:nvGrpSpPr>
          <p:grpSpPr>
            <a:xfrm>
              <a:off x="0" y="1066800"/>
              <a:ext cx="12192000" cy="5194041"/>
              <a:chOff x="0" y="1066800"/>
              <a:chExt cx="12192000" cy="5194041"/>
            </a:xfrm>
          </p:grpSpPr>
          <p:pic>
            <p:nvPicPr>
              <p:cNvPr id="2" name="Picture 1">
                <a:extLst>
                  <a:ext uri="{FF2B5EF4-FFF2-40B4-BE49-F238E27FC236}">
                    <a16:creationId xmlns:a16="http://schemas.microsoft.com/office/drawing/2014/main" id="{DFB34D75-C431-C87F-C924-D81268542E1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9" r="658"/>
              <a:stretch/>
            </p:blipFill>
            <p:spPr>
              <a:xfrm>
                <a:off x="0" y="1066800"/>
                <a:ext cx="12192000" cy="5194041"/>
              </a:xfrm>
              <a:prstGeom prst="rect">
                <a:avLst/>
              </a:prstGeom>
            </p:spPr>
          </p:pic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4CCEA7D2-B2D6-FF76-9627-180931C2D0BE}"/>
                  </a:ext>
                </a:extLst>
              </p:cNvPr>
              <p:cNvSpPr/>
              <p:nvPr/>
            </p:nvSpPr>
            <p:spPr>
              <a:xfrm>
                <a:off x="9965093" y="3526660"/>
                <a:ext cx="1194319" cy="274320"/>
              </a:xfrm>
              <a:prstGeom prst="roundRect">
                <a:avLst/>
              </a:prstGeom>
              <a:solidFill>
                <a:srgbClr val="4580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fa-IR" sz="2400" dirty="0">
                    <a:solidFill>
                      <a:schemeClr val="tx1"/>
                    </a:solidFill>
                    <a:latin typeface="AP Yekan black" panose="02000503030000020004" pitchFamily="2" charset="-78"/>
                    <a:cs typeface="AP Yekan black" panose="02000503030000020004" pitchFamily="2" charset="-78"/>
                  </a:rPr>
                  <a:t>1403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94FF1EA-478D-14C5-08B5-A8927B9E10F4}"/>
                </a:ext>
              </a:extLst>
            </p:cNvPr>
            <p:cNvGrpSpPr/>
            <p:nvPr/>
          </p:nvGrpSpPr>
          <p:grpSpPr>
            <a:xfrm>
              <a:off x="10007307" y="4026095"/>
              <a:ext cx="2188256" cy="1328600"/>
              <a:chOff x="10007307" y="4026095"/>
              <a:chExt cx="2188256" cy="1328600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E37E65E-8776-085F-27E8-AB38F1F7E5F4}"/>
                  </a:ext>
                </a:extLst>
              </p:cNvPr>
              <p:cNvSpPr/>
              <p:nvPr/>
            </p:nvSpPr>
            <p:spPr>
              <a:xfrm>
                <a:off x="10088173" y="4505947"/>
                <a:ext cx="2103827" cy="409536"/>
              </a:xfrm>
              <a:prstGeom prst="rect">
                <a:avLst/>
              </a:prstGeom>
              <a:solidFill>
                <a:srgbClr val="EBE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171450" indent="-171450" algn="r" rtl="1">
                  <a:buClr>
                    <a:srgbClr val="E34657"/>
                  </a:buClr>
                  <a:buSzPct val="200000"/>
                  <a:buFont typeface="Arial" panose="020B0604020202020204" pitchFamily="34" charset="0"/>
                  <a:buChar char="•"/>
                </a:pPr>
                <a:endParaRPr lang="fa-IR" sz="1000" b="1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  <a:p>
                <a:pPr marL="171450" indent="-171450" algn="r" rtl="1">
                  <a:buClr>
                    <a:srgbClr val="E34657"/>
                  </a:buClr>
                  <a:buSzPct val="200000"/>
                  <a:buFont typeface="Arial" panose="020B0604020202020204" pitchFamily="34" charset="0"/>
                  <a:buChar char="•"/>
                </a:pPr>
                <a:endParaRPr lang="fa-IR" sz="1000" b="1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  <a:p>
                <a:pPr marL="171450" indent="-171450" algn="r" rtl="1">
                  <a:buClr>
                    <a:srgbClr val="E34657"/>
                  </a:buClr>
                  <a:buSzPct val="200000"/>
                  <a:buFont typeface="Arial" panose="020B0604020202020204" pitchFamily="34" charset="0"/>
                  <a:buChar char="•"/>
                </a:pPr>
                <a:endParaRPr lang="fa-IR" sz="1000" b="1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  <a:p>
                <a:pPr marL="171450" indent="-171450" algn="r" rtl="1">
                  <a:buClr>
                    <a:srgbClr val="E34657"/>
                  </a:buClr>
                  <a:buSzPct val="200000"/>
                  <a:buFont typeface="Arial" panose="020B0604020202020204" pitchFamily="34" charset="0"/>
                  <a:buChar char="•"/>
                </a:pPr>
                <a:endParaRPr lang="fa-IR" sz="1000" b="1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  <a:p>
                <a:pPr marL="171450" indent="-171450" algn="r" rtl="1">
                  <a:buClr>
                    <a:srgbClr val="405C72"/>
                  </a:buClr>
                  <a:buSzPct val="200000"/>
                  <a:buFont typeface="Arial" panose="020B0604020202020204" pitchFamily="34" charset="0"/>
                  <a:buChar char="•"/>
                </a:pPr>
                <a:r>
                  <a:rPr lang="fa-IR" sz="1000" b="1" dirty="0">
                    <a:solidFill>
                      <a:schemeClr val="tx1"/>
                    </a:solidFill>
                    <a:cs typeface="B Nazanin" panose="00000400000000000000" pitchFamily="2" charset="-78"/>
                  </a:rPr>
                  <a:t>نوسازی و بازسازی صنایع؛</a:t>
                </a:r>
              </a:p>
              <a:p>
                <a:pPr marL="171450" indent="-171450" algn="r" rtl="1">
                  <a:buClr>
                    <a:srgbClr val="405C72"/>
                  </a:buClr>
                  <a:buSzPct val="200000"/>
                  <a:buFont typeface="Arial" panose="020B0604020202020204" pitchFamily="34" charset="0"/>
                  <a:buChar char="•"/>
                </a:pPr>
                <a:r>
                  <a:rPr lang="fa-IR" sz="1000" b="1" dirty="0">
                    <a:solidFill>
                      <a:schemeClr val="tx1"/>
                    </a:solidFill>
                    <a:cs typeface="B Nazanin" panose="00000400000000000000" pitchFamily="2" charset="-78"/>
                  </a:rPr>
                  <a:t>هوشمندسازی صنایع کشور؛</a:t>
                </a:r>
              </a:p>
              <a:p>
                <a:pPr marL="171450" indent="-171450" algn="r" rtl="1">
                  <a:buClr>
                    <a:srgbClr val="405C72"/>
                  </a:buClr>
                  <a:buSzPct val="200000"/>
                  <a:buFont typeface="Arial" panose="020B0604020202020204" pitchFamily="34" charset="0"/>
                  <a:buChar char="•"/>
                </a:pPr>
                <a:r>
                  <a:rPr lang="fa-IR" sz="1000" b="1" dirty="0">
                    <a:solidFill>
                      <a:schemeClr val="tx1"/>
                    </a:solidFill>
                    <a:cs typeface="B Nazanin" panose="00000400000000000000" pitchFamily="2" charset="-78"/>
                  </a:rPr>
                  <a:t>توسعه سرمایه‌گذاری در صنایع نوین؛</a:t>
                </a:r>
              </a:p>
              <a:p>
                <a:pPr marL="171450" indent="-171450" algn="r" rtl="1">
                  <a:buClr>
                    <a:srgbClr val="E34657"/>
                  </a:buClr>
                  <a:buSzPct val="200000"/>
                  <a:buFont typeface="Arial" panose="020B0604020202020204" pitchFamily="34" charset="0"/>
                  <a:buChar char="•"/>
                </a:pPr>
                <a:endParaRPr lang="fa-IR" sz="1000" b="1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  <a:p>
                <a:pPr marL="171450" indent="-171450" algn="r" rtl="1">
                  <a:buClr>
                    <a:srgbClr val="E34657"/>
                  </a:buClr>
                  <a:buSzPct val="200000"/>
                  <a:buFont typeface="Arial" panose="020B0604020202020204" pitchFamily="34" charset="0"/>
                  <a:buChar char="•"/>
                </a:pPr>
                <a:endParaRPr lang="fa-IR" sz="1000" b="1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  <a:p>
                <a:pPr marL="171450" indent="-171450" algn="r" rtl="1">
                  <a:buClr>
                    <a:srgbClr val="E34657"/>
                  </a:buClr>
                  <a:buSzPct val="200000"/>
                  <a:buFont typeface="Arial" panose="020B0604020202020204" pitchFamily="34" charset="0"/>
                  <a:buChar char="•"/>
                </a:pPr>
                <a:endParaRPr lang="fa-IR" sz="1000" b="1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  <a:p>
                <a:pPr marL="171450" indent="-171450" algn="r" rtl="1">
                  <a:buClr>
                    <a:srgbClr val="E34657"/>
                  </a:buClr>
                  <a:buSzPct val="200000"/>
                  <a:buFont typeface="Arial" panose="020B0604020202020204" pitchFamily="34" charset="0"/>
                  <a:buChar char="•"/>
                </a:pPr>
                <a:endParaRPr lang="fa-IR" sz="1000" b="1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198963E-1889-A801-D932-2BBFF896E5C4}"/>
                  </a:ext>
                </a:extLst>
              </p:cNvPr>
              <p:cNvSpPr/>
              <p:nvPr/>
            </p:nvSpPr>
            <p:spPr>
              <a:xfrm>
                <a:off x="10049522" y="4026095"/>
                <a:ext cx="2103827" cy="409536"/>
              </a:xfrm>
              <a:prstGeom prst="rect">
                <a:avLst/>
              </a:prstGeom>
              <a:solidFill>
                <a:srgbClr val="EBE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171450" indent="-171450" algn="r" rtl="1">
                  <a:buClr>
                    <a:srgbClr val="E34657"/>
                  </a:buClr>
                  <a:buSzPct val="200000"/>
                  <a:buFont typeface="Arial" panose="020B0604020202020204" pitchFamily="34" charset="0"/>
                  <a:buChar char="•"/>
                </a:pPr>
                <a:endParaRPr lang="fa-IR" sz="1000" b="1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  <a:p>
                <a:pPr marL="171450" indent="-171450" algn="r" rtl="1">
                  <a:buClr>
                    <a:srgbClr val="E34657"/>
                  </a:buClr>
                  <a:buSzPct val="200000"/>
                  <a:buFont typeface="Arial" panose="020B0604020202020204" pitchFamily="34" charset="0"/>
                  <a:buChar char="•"/>
                </a:pPr>
                <a:endParaRPr lang="fa-IR" sz="1000" b="1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  <a:p>
                <a:pPr marL="171450" indent="-171450" algn="r" rtl="1">
                  <a:buClr>
                    <a:srgbClr val="E34657"/>
                  </a:buClr>
                  <a:buSzPct val="200000"/>
                  <a:buFont typeface="Arial" panose="020B0604020202020204" pitchFamily="34" charset="0"/>
                  <a:buChar char="•"/>
                </a:pPr>
                <a:endParaRPr lang="fa-IR" sz="1000" b="1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  <a:p>
                <a:pPr marL="171450" indent="-171450" algn="r" rtl="1">
                  <a:buClr>
                    <a:srgbClr val="E34657"/>
                  </a:buClr>
                  <a:buSzPct val="200000"/>
                  <a:buFont typeface="Arial" panose="020B0604020202020204" pitchFamily="34" charset="0"/>
                  <a:buChar char="•"/>
                </a:pPr>
                <a:endParaRPr lang="fa-IR" sz="1000" b="1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  <a:p>
                <a:pPr marL="171450" indent="-171450" algn="r" rtl="1">
                  <a:buClr>
                    <a:srgbClr val="B48900"/>
                  </a:buClr>
                  <a:buSzPct val="200000"/>
                  <a:buFont typeface="Arial" panose="020B0604020202020204" pitchFamily="34" charset="0"/>
                  <a:buChar char="•"/>
                </a:pPr>
                <a:r>
                  <a:rPr lang="fa-IR" sz="1000" b="1" dirty="0">
                    <a:solidFill>
                      <a:schemeClr val="tx1"/>
                    </a:solidFill>
                    <a:cs typeface="B Nazanin" panose="00000400000000000000" pitchFamily="2" charset="-78"/>
                  </a:rPr>
                  <a:t>احیای واحدهای تولیدی و نوسازی و بازسازی صنایع؛</a:t>
                </a:r>
              </a:p>
              <a:p>
                <a:pPr marL="171450" indent="-171450" algn="r" rtl="1">
                  <a:buClr>
                    <a:srgbClr val="E34657"/>
                  </a:buClr>
                  <a:buSzPct val="200000"/>
                  <a:buFont typeface="Arial" panose="020B0604020202020204" pitchFamily="34" charset="0"/>
                  <a:buChar char="•"/>
                </a:pPr>
                <a:endParaRPr lang="fa-IR" sz="1000" b="1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  <a:p>
                <a:pPr marL="171450" indent="-171450" algn="r" rtl="1">
                  <a:buClr>
                    <a:srgbClr val="E34657"/>
                  </a:buClr>
                  <a:buSzPct val="200000"/>
                  <a:buFont typeface="Arial" panose="020B0604020202020204" pitchFamily="34" charset="0"/>
                  <a:buChar char="•"/>
                </a:pPr>
                <a:endParaRPr lang="fa-IR" sz="1000" b="1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  <a:p>
                <a:pPr marL="171450" indent="-171450" algn="r" rtl="1">
                  <a:buClr>
                    <a:srgbClr val="E34657"/>
                  </a:buClr>
                  <a:buSzPct val="200000"/>
                  <a:buFont typeface="Arial" panose="020B0604020202020204" pitchFamily="34" charset="0"/>
                  <a:buChar char="•"/>
                </a:pPr>
                <a:endParaRPr lang="fa-IR" sz="1000" b="1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  <a:p>
                <a:pPr marL="171450" indent="-171450" algn="r" rtl="1">
                  <a:buClr>
                    <a:srgbClr val="E34657"/>
                  </a:buClr>
                  <a:buSzPct val="200000"/>
                  <a:buFont typeface="Arial" panose="020B0604020202020204" pitchFamily="34" charset="0"/>
                  <a:buChar char="•"/>
                </a:pPr>
                <a:endParaRPr lang="fa-IR" sz="1000" b="1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057C602-AE09-8E0A-4FBB-F4E9C8DEB465}"/>
                  </a:ext>
                </a:extLst>
              </p:cNvPr>
              <p:cNvSpPr/>
              <p:nvPr/>
            </p:nvSpPr>
            <p:spPr>
              <a:xfrm>
                <a:off x="10007307" y="4945159"/>
                <a:ext cx="2188256" cy="409536"/>
              </a:xfrm>
              <a:prstGeom prst="rect">
                <a:avLst/>
              </a:prstGeom>
              <a:solidFill>
                <a:srgbClr val="EBE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171450" indent="-171450" algn="r" rtl="1">
                  <a:buClr>
                    <a:srgbClr val="E34657"/>
                  </a:buClr>
                  <a:buSzPct val="200000"/>
                  <a:buFont typeface="Arial" panose="020B0604020202020204" pitchFamily="34" charset="0"/>
                  <a:buChar char="•"/>
                </a:pPr>
                <a:endParaRPr lang="fa-IR" sz="1000" b="1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  <a:p>
                <a:pPr marL="171450" indent="-171450" algn="r" rtl="1">
                  <a:buClr>
                    <a:srgbClr val="E34657"/>
                  </a:buClr>
                  <a:buSzPct val="200000"/>
                  <a:buFont typeface="Arial" panose="020B0604020202020204" pitchFamily="34" charset="0"/>
                  <a:buChar char="•"/>
                </a:pPr>
                <a:endParaRPr lang="fa-IR" sz="1000" b="1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  <a:p>
                <a:pPr marL="171450" indent="-171450" algn="r" rtl="1">
                  <a:buClr>
                    <a:srgbClr val="E34657"/>
                  </a:buClr>
                  <a:buSzPct val="200000"/>
                  <a:buFont typeface="Arial" panose="020B0604020202020204" pitchFamily="34" charset="0"/>
                  <a:buChar char="•"/>
                </a:pPr>
                <a:endParaRPr lang="fa-IR" sz="1000" b="1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  <a:p>
                <a:pPr marL="171450" indent="-171450" algn="r" rtl="1">
                  <a:buClr>
                    <a:srgbClr val="E34657"/>
                  </a:buClr>
                  <a:buSzPct val="200000"/>
                  <a:buFont typeface="Arial" panose="020B0604020202020204" pitchFamily="34" charset="0"/>
                  <a:buChar char="•"/>
                </a:pPr>
                <a:endParaRPr lang="fa-IR" sz="1000" b="1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  <a:p>
                <a:pPr marL="171450" indent="-171450" algn="r" rtl="1">
                  <a:buClr>
                    <a:srgbClr val="CC0066"/>
                  </a:buClr>
                  <a:buSzPct val="200000"/>
                  <a:buFont typeface="Arial" panose="020B0604020202020204" pitchFamily="34" charset="0"/>
                  <a:buChar char="•"/>
                </a:pPr>
                <a:r>
                  <a:rPr lang="fa-IR" sz="1000" b="1" dirty="0">
                    <a:solidFill>
                      <a:schemeClr val="tx1"/>
                    </a:solidFill>
                    <a:cs typeface="B Nazanin" panose="00000400000000000000" pitchFamily="2" charset="-78"/>
                  </a:rPr>
                  <a:t>تامین مالی از سوی دولت و مشوق‌ها.</a:t>
                </a:r>
              </a:p>
              <a:p>
                <a:pPr marL="171450" indent="-171450" algn="r" rtl="1">
                  <a:buClr>
                    <a:srgbClr val="E34657"/>
                  </a:buClr>
                  <a:buSzPct val="200000"/>
                  <a:buFont typeface="Arial" panose="020B0604020202020204" pitchFamily="34" charset="0"/>
                  <a:buChar char="•"/>
                </a:pPr>
                <a:endParaRPr lang="fa-IR" sz="1000" b="1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  <a:p>
                <a:pPr marL="171450" indent="-171450" algn="r" rtl="1">
                  <a:buClr>
                    <a:srgbClr val="E34657"/>
                  </a:buClr>
                  <a:buSzPct val="200000"/>
                  <a:buFont typeface="Arial" panose="020B0604020202020204" pitchFamily="34" charset="0"/>
                  <a:buChar char="•"/>
                </a:pPr>
                <a:endParaRPr lang="fa-IR" sz="1000" b="1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  <a:p>
                <a:pPr marL="171450" indent="-171450" algn="r" rtl="1">
                  <a:buClr>
                    <a:srgbClr val="E34657"/>
                  </a:buClr>
                  <a:buSzPct val="200000"/>
                  <a:buFont typeface="Arial" panose="020B0604020202020204" pitchFamily="34" charset="0"/>
                  <a:buChar char="•"/>
                </a:pPr>
                <a:endParaRPr lang="fa-IR" sz="1000" b="1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  <a:p>
                <a:pPr marL="171450" indent="-171450" algn="r" rtl="1">
                  <a:buClr>
                    <a:srgbClr val="E34657"/>
                  </a:buClr>
                  <a:buSzPct val="200000"/>
                  <a:buFont typeface="Arial" panose="020B0604020202020204" pitchFamily="34" charset="0"/>
                  <a:buChar char="•"/>
                </a:pPr>
                <a:endParaRPr lang="fa-IR" sz="1000" b="1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</p:grpSp>
      </p:grp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1F13818-12A1-7EDD-634C-5BF34E0C2E44}"/>
              </a:ext>
            </a:extLst>
          </p:cNvPr>
          <p:cNvSpPr txBox="1">
            <a:spLocks/>
          </p:cNvSpPr>
          <p:nvPr/>
        </p:nvSpPr>
        <p:spPr>
          <a:xfrm>
            <a:off x="9210582" y="636473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04FF344-6DEA-4F4A-8D93-10D83BFE5CED}" type="slidenum">
              <a:rPr lang="en-US" smtClean="0">
                <a:solidFill>
                  <a:srgbClr val="EFCB6A"/>
                </a:solidFill>
              </a:rPr>
              <a:pPr/>
              <a:t>2</a:t>
            </a:fld>
            <a:endParaRPr lang="en-US">
              <a:solidFill>
                <a:srgbClr val="EFCB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772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F3ABF53-D1CC-86BC-3FF9-164E41FE17BD}"/>
              </a:ext>
            </a:extLst>
          </p:cNvPr>
          <p:cNvGrpSpPr/>
          <p:nvPr/>
        </p:nvGrpSpPr>
        <p:grpSpPr>
          <a:xfrm flipH="1">
            <a:off x="4228718" y="2178801"/>
            <a:ext cx="3399569" cy="873360"/>
            <a:chOff x="5692588" y="1560606"/>
            <a:chExt cx="3195918" cy="936812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A8148C02-BC5B-E634-A726-8BD1191721A1}"/>
                </a:ext>
              </a:extLst>
            </p:cNvPr>
            <p:cNvSpPr/>
            <p:nvPr/>
          </p:nvSpPr>
          <p:spPr>
            <a:xfrm>
              <a:off x="5800164" y="1625600"/>
              <a:ext cx="3088342" cy="806824"/>
            </a:xfrm>
            <a:prstGeom prst="roundRect">
              <a:avLst>
                <a:gd name="adj" fmla="val 50000"/>
              </a:avLst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3830625A-8852-4745-8154-381FAC70CCEB}"/>
                </a:ext>
              </a:extLst>
            </p:cNvPr>
            <p:cNvSpPr/>
            <p:nvPr/>
          </p:nvSpPr>
          <p:spPr>
            <a:xfrm>
              <a:off x="6276131" y="1747270"/>
              <a:ext cx="2420879" cy="571738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a-IR" sz="14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B Nazanin" panose="00000400000000000000" pitchFamily="2" charset="-78"/>
                </a:rPr>
                <a:t>افزایش مصرف و شدت انرژی</a:t>
              </a:r>
            </a:p>
            <a:p>
              <a:pPr algn="ctr" rtl="1"/>
              <a:r>
                <a:rPr lang="fa-IR" sz="10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B Nazanin" panose="00000400000000000000" pitchFamily="2" charset="-78"/>
                </a:rPr>
                <a:t>           بیش از یک چهارم انرژی مصرفی کشور متعلق به واحدهای صنعتی است.</a:t>
              </a: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3F84F59D-F222-E2E6-925C-9313E85AA2A3}"/>
                </a:ext>
              </a:extLst>
            </p:cNvPr>
            <p:cNvSpPr/>
            <p:nvPr/>
          </p:nvSpPr>
          <p:spPr>
            <a:xfrm>
              <a:off x="5692588" y="1560606"/>
              <a:ext cx="936812" cy="936812"/>
            </a:xfrm>
            <a:prstGeom prst="ellipse">
              <a:avLst/>
            </a:prstGeom>
            <a:solidFill>
              <a:srgbClr val="F1EF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DAD0E66B-F2AC-2E69-AD92-6650B97ABCDA}"/>
                </a:ext>
              </a:extLst>
            </p:cNvPr>
            <p:cNvSpPr/>
            <p:nvPr/>
          </p:nvSpPr>
          <p:spPr>
            <a:xfrm>
              <a:off x="5692588" y="1625600"/>
              <a:ext cx="806824" cy="8068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63E9233-5D4A-0797-B08A-63FE02332FA4}"/>
              </a:ext>
            </a:extLst>
          </p:cNvPr>
          <p:cNvGrpSpPr/>
          <p:nvPr/>
        </p:nvGrpSpPr>
        <p:grpSpPr>
          <a:xfrm flipH="1">
            <a:off x="4225370" y="3097529"/>
            <a:ext cx="3399569" cy="981117"/>
            <a:chOff x="5692588" y="1560606"/>
            <a:chExt cx="3195918" cy="936812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DC7B949D-AE11-F4CA-F2C2-9B920802F189}"/>
                </a:ext>
              </a:extLst>
            </p:cNvPr>
            <p:cNvSpPr/>
            <p:nvPr/>
          </p:nvSpPr>
          <p:spPr>
            <a:xfrm>
              <a:off x="5800164" y="1625600"/>
              <a:ext cx="3088342" cy="806824"/>
            </a:xfrm>
            <a:prstGeom prst="roundRect">
              <a:avLst>
                <a:gd name="adj" fmla="val 50000"/>
              </a:avLst>
            </a:prstGeom>
            <a:noFill/>
            <a:ln w="571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D9B9AA43-E83F-C49B-B310-AA1A9F17850D}"/>
                </a:ext>
              </a:extLst>
            </p:cNvPr>
            <p:cNvSpPr/>
            <p:nvPr/>
          </p:nvSpPr>
          <p:spPr>
            <a:xfrm>
              <a:off x="6323268" y="1773150"/>
              <a:ext cx="2420879" cy="53025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fa-IR" sz="14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B Nazanin" panose="00000400000000000000" pitchFamily="2" charset="-78"/>
                </a:rPr>
                <a:t>افزایش آلایندگی صنایع</a:t>
              </a:r>
            </a:p>
            <a:p>
              <a:pPr algn="ctr" rtl="1"/>
              <a:r>
                <a:rPr lang="fa-IR" sz="10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B Nazanin" panose="00000400000000000000" pitchFamily="2" charset="-78"/>
                </a:rPr>
                <a:t>     بخش انرژی با ۸۱ درصد بیشترین سهم را از انتشار گازهای گلخانه‌ای کشور دارد.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076D5C9-2819-584D-C5F6-2875AB6E3565}"/>
                </a:ext>
              </a:extLst>
            </p:cNvPr>
            <p:cNvSpPr/>
            <p:nvPr/>
          </p:nvSpPr>
          <p:spPr>
            <a:xfrm>
              <a:off x="5692588" y="1560606"/>
              <a:ext cx="936812" cy="936812"/>
            </a:xfrm>
            <a:prstGeom prst="ellipse">
              <a:avLst/>
            </a:prstGeom>
            <a:solidFill>
              <a:srgbClr val="F1EF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2A92071-A199-BD46-C5DC-C6A32CAB54A2}"/>
                </a:ext>
              </a:extLst>
            </p:cNvPr>
            <p:cNvSpPr/>
            <p:nvPr/>
          </p:nvSpPr>
          <p:spPr>
            <a:xfrm>
              <a:off x="5692588" y="1625600"/>
              <a:ext cx="806824" cy="80682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2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D5AFB00-CBBC-A3DB-9C8A-F5D11231CB3A}"/>
              </a:ext>
            </a:extLst>
          </p:cNvPr>
          <p:cNvGrpSpPr/>
          <p:nvPr/>
        </p:nvGrpSpPr>
        <p:grpSpPr>
          <a:xfrm flipH="1">
            <a:off x="4225371" y="4134774"/>
            <a:ext cx="3399569" cy="777202"/>
            <a:chOff x="5692588" y="1560606"/>
            <a:chExt cx="3195918" cy="936812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90104FC8-E08B-E3E0-AEA4-1456F05CECF5}"/>
                </a:ext>
              </a:extLst>
            </p:cNvPr>
            <p:cNvSpPr/>
            <p:nvPr/>
          </p:nvSpPr>
          <p:spPr>
            <a:xfrm>
              <a:off x="5800164" y="1625600"/>
              <a:ext cx="3088342" cy="806824"/>
            </a:xfrm>
            <a:prstGeom prst="roundRect">
              <a:avLst>
                <a:gd name="adj" fmla="val 50000"/>
              </a:avLst>
            </a:prstGeom>
            <a:noFill/>
            <a:ln w="571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4B65980A-327E-9947-F204-A5D8251377B0}"/>
                </a:ext>
              </a:extLst>
            </p:cNvPr>
            <p:cNvSpPr/>
            <p:nvPr/>
          </p:nvSpPr>
          <p:spPr>
            <a:xfrm>
              <a:off x="6248035" y="1763887"/>
              <a:ext cx="2420879" cy="53025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fa-IR" sz="14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B Nazanin" panose="00000400000000000000" pitchFamily="2" charset="-78"/>
                </a:rPr>
                <a:t>  </a:t>
              </a:r>
              <a:r>
                <a:rPr lang="en-US" sz="14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B Nazanin" panose="00000400000000000000" pitchFamily="2" charset="-78"/>
                </a:rPr>
                <a:t>    </a:t>
              </a:r>
              <a:r>
                <a:rPr lang="fa-IR" sz="14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B Nazanin" panose="00000400000000000000" pitchFamily="2" charset="-78"/>
                </a:rPr>
                <a:t>افزایش ظرفیت خالی و کاهش تیراژ تولید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31AC331A-EEFA-CC6A-9610-29D5AB599CBC}"/>
                </a:ext>
              </a:extLst>
            </p:cNvPr>
            <p:cNvSpPr/>
            <p:nvPr/>
          </p:nvSpPr>
          <p:spPr>
            <a:xfrm>
              <a:off x="5692588" y="1560606"/>
              <a:ext cx="936812" cy="936812"/>
            </a:xfrm>
            <a:prstGeom prst="ellipse">
              <a:avLst/>
            </a:prstGeom>
            <a:solidFill>
              <a:srgbClr val="F1EF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0F6DC36-46D1-0078-37CD-37A247958BCF}"/>
                </a:ext>
              </a:extLst>
            </p:cNvPr>
            <p:cNvSpPr/>
            <p:nvPr/>
          </p:nvSpPr>
          <p:spPr>
            <a:xfrm>
              <a:off x="5692588" y="1625600"/>
              <a:ext cx="806824" cy="80682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</a:t>
              </a:r>
            </a:p>
          </p:txBody>
        </p:sp>
      </p:grpSp>
      <p:sp>
        <p:nvSpPr>
          <p:cNvPr id="17" name="Arrow: Left 16">
            <a:extLst>
              <a:ext uri="{FF2B5EF4-FFF2-40B4-BE49-F238E27FC236}">
                <a16:creationId xmlns:a16="http://schemas.microsoft.com/office/drawing/2014/main" id="{F79E2239-5B95-9A4C-8E34-12E692EAB9A7}"/>
              </a:ext>
            </a:extLst>
          </p:cNvPr>
          <p:cNvSpPr/>
          <p:nvPr/>
        </p:nvSpPr>
        <p:spPr>
          <a:xfrm>
            <a:off x="7939193" y="3477776"/>
            <a:ext cx="458536" cy="2150445"/>
          </a:xfrm>
          <a:prstGeom prst="leftArrow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7A863AD0-6D74-476F-8AE7-CF41B7245FED}"/>
              </a:ext>
            </a:extLst>
          </p:cNvPr>
          <p:cNvSpPr/>
          <p:nvPr/>
        </p:nvSpPr>
        <p:spPr>
          <a:xfrm>
            <a:off x="8503878" y="2714324"/>
            <a:ext cx="2512268" cy="1142709"/>
          </a:xfrm>
          <a:prstGeom prst="roundRect">
            <a:avLst>
              <a:gd name="adj" fmla="val 21676"/>
            </a:avLst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 rtl="1"/>
            <a:r>
              <a:rPr lang="fa-IR" sz="1400" b="1" dirty="0">
                <a:ln w="0"/>
                <a:solidFill>
                  <a:schemeClr val="tx1"/>
                </a:solidFill>
                <a:cs typeface="B Nazanin" panose="00000400000000000000" pitchFamily="2" charset="-78"/>
              </a:rPr>
              <a:t>حدود 12 هزار واحد صنعتی (از بیش از 84 هزار واحد دارای پروانه بهره‌برداری از وزارت صمت) با عمر 20 سال و بیشتر دارای پروانه بهره‌برداری از وزارت صمت</a:t>
            </a:r>
            <a:endParaRPr lang="fa-IR" sz="1400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E2E9B39-EAE2-5D4A-825A-1CA193FD7480}"/>
              </a:ext>
            </a:extLst>
          </p:cNvPr>
          <p:cNvSpPr/>
          <p:nvPr/>
        </p:nvSpPr>
        <p:spPr>
          <a:xfrm>
            <a:off x="8538282" y="3986802"/>
            <a:ext cx="2512268" cy="871254"/>
          </a:xfrm>
          <a:prstGeom prst="roundRect">
            <a:avLst>
              <a:gd name="adj" fmla="val 21676"/>
            </a:avLst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1400" b="1" dirty="0">
                <a:ln w="0"/>
                <a:solidFill>
                  <a:schemeClr val="tx1"/>
                </a:solidFill>
                <a:cs typeface="B Nazanin" panose="00000400000000000000" pitchFamily="2" charset="-78"/>
              </a:rPr>
              <a:t>عمر ماشین‌آلات و تجهیزات صنعت بطور متوسط بیش از </a:t>
            </a:r>
            <a:r>
              <a:rPr lang="fa-IR" sz="1400" b="1" u="sng" dirty="0">
                <a:ln w="0"/>
                <a:solidFill>
                  <a:schemeClr val="tx1"/>
                </a:solidFill>
                <a:cs typeface="B Nazanin" panose="00000400000000000000" pitchFamily="2" charset="-78"/>
              </a:rPr>
              <a:t>20 </a:t>
            </a:r>
            <a:r>
              <a:rPr lang="fa-IR" sz="1400" b="1" dirty="0">
                <a:ln w="0"/>
                <a:solidFill>
                  <a:schemeClr val="tx1"/>
                </a:solidFill>
                <a:cs typeface="B Nazanin" panose="00000400000000000000" pitchFamily="2" charset="-78"/>
              </a:rPr>
              <a:t>سال تخمین زده می‌شود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3F386C1A-553C-0822-94C8-42D2DAF5B362}"/>
              </a:ext>
            </a:extLst>
          </p:cNvPr>
          <p:cNvSpPr/>
          <p:nvPr/>
        </p:nvSpPr>
        <p:spPr>
          <a:xfrm>
            <a:off x="8547254" y="4987825"/>
            <a:ext cx="2512268" cy="871254"/>
          </a:xfrm>
          <a:prstGeom prst="roundRect">
            <a:avLst>
              <a:gd name="adj" fmla="val 21676"/>
            </a:avLst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1400" b="1" dirty="0">
                <a:ln w="0"/>
                <a:solidFill>
                  <a:schemeClr val="tx1"/>
                </a:solidFill>
                <a:cs typeface="B Nazanin" panose="00000400000000000000" pitchFamily="2" charset="-78"/>
              </a:rPr>
              <a:t>افزایش عمر ماشین‌آلات صنعتی توام با کاهش بازده در ماشین‌آلات</a:t>
            </a:r>
            <a:endParaRPr lang="en-US" sz="1400" b="1" dirty="0">
              <a:ln w="0"/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CCD6BC2-46B0-7CC1-926D-D49C4486955A}"/>
              </a:ext>
            </a:extLst>
          </p:cNvPr>
          <p:cNvGrpSpPr/>
          <p:nvPr/>
        </p:nvGrpSpPr>
        <p:grpSpPr>
          <a:xfrm flipH="1">
            <a:off x="4229259" y="5016630"/>
            <a:ext cx="3363270" cy="777202"/>
            <a:chOff x="5692588" y="1560606"/>
            <a:chExt cx="3195918" cy="936812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47B0A27F-7464-4AF4-BE00-25DDE3739253}"/>
                </a:ext>
              </a:extLst>
            </p:cNvPr>
            <p:cNvSpPr/>
            <p:nvPr/>
          </p:nvSpPr>
          <p:spPr>
            <a:xfrm>
              <a:off x="5800164" y="1625600"/>
              <a:ext cx="3088342" cy="806824"/>
            </a:xfrm>
            <a:prstGeom prst="roundRect">
              <a:avLst>
                <a:gd name="adj" fmla="val 50000"/>
              </a:avLst>
            </a:prstGeom>
            <a:noFill/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2EA10811-9888-E191-EEFE-EDCFA1EDFD6E}"/>
                </a:ext>
              </a:extLst>
            </p:cNvPr>
            <p:cNvSpPr/>
            <p:nvPr/>
          </p:nvSpPr>
          <p:spPr>
            <a:xfrm>
              <a:off x="6280449" y="1769300"/>
              <a:ext cx="2420879" cy="54004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fa-IR" sz="14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B Nazanin" panose="00000400000000000000" pitchFamily="2" charset="-78"/>
                </a:rPr>
                <a:t>      افزایش هزینه‌های تعمیر و نگهداری و افت کیفیت</a:t>
              </a:r>
              <a:endParaRPr lang="en-US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BB509074-E77D-388A-7BAC-6671106634B0}"/>
                </a:ext>
              </a:extLst>
            </p:cNvPr>
            <p:cNvSpPr/>
            <p:nvPr/>
          </p:nvSpPr>
          <p:spPr>
            <a:xfrm>
              <a:off x="5692588" y="1560606"/>
              <a:ext cx="936812" cy="936812"/>
            </a:xfrm>
            <a:prstGeom prst="ellipse">
              <a:avLst/>
            </a:prstGeom>
            <a:solidFill>
              <a:srgbClr val="F1EF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E526AC1E-CDE0-2133-4DAC-8F3DFBE0EB02}"/>
                </a:ext>
              </a:extLst>
            </p:cNvPr>
            <p:cNvSpPr/>
            <p:nvPr/>
          </p:nvSpPr>
          <p:spPr>
            <a:xfrm>
              <a:off x="5692588" y="1625600"/>
              <a:ext cx="806824" cy="80682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4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AD58BE4-ADB8-2875-D4AF-EDDF0534F0D8}"/>
              </a:ext>
            </a:extLst>
          </p:cNvPr>
          <p:cNvGrpSpPr/>
          <p:nvPr/>
        </p:nvGrpSpPr>
        <p:grpSpPr>
          <a:xfrm flipH="1">
            <a:off x="4225371" y="5895300"/>
            <a:ext cx="3363270" cy="777202"/>
            <a:chOff x="5692588" y="1560606"/>
            <a:chExt cx="3195918" cy="936812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EF654C87-114B-C9CE-3F7A-88CFDB67E574}"/>
                </a:ext>
              </a:extLst>
            </p:cNvPr>
            <p:cNvSpPr/>
            <p:nvPr/>
          </p:nvSpPr>
          <p:spPr>
            <a:xfrm>
              <a:off x="5800164" y="1625600"/>
              <a:ext cx="3088342" cy="806824"/>
            </a:xfrm>
            <a:prstGeom prst="roundRect">
              <a:avLst>
                <a:gd name="adj" fmla="val 50000"/>
              </a:avLst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1FC8609A-D15F-40A0-A6F1-AD4D031251CC}"/>
                </a:ext>
              </a:extLst>
            </p:cNvPr>
            <p:cNvSpPr/>
            <p:nvPr/>
          </p:nvSpPr>
          <p:spPr>
            <a:xfrm>
              <a:off x="6279776" y="1734972"/>
              <a:ext cx="2420879" cy="585356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fa-IR" sz="14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B Nazanin" panose="00000400000000000000" pitchFamily="2" charset="-78"/>
                </a:rPr>
                <a:t>افزایش قیمت تمام شده</a:t>
              </a: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A13258DF-9DAD-B25B-F9F8-1DF7C3AFE4EE}"/>
                </a:ext>
              </a:extLst>
            </p:cNvPr>
            <p:cNvSpPr/>
            <p:nvPr/>
          </p:nvSpPr>
          <p:spPr>
            <a:xfrm>
              <a:off x="5692588" y="1560606"/>
              <a:ext cx="936812" cy="936812"/>
            </a:xfrm>
            <a:prstGeom prst="ellipse">
              <a:avLst/>
            </a:prstGeom>
            <a:solidFill>
              <a:srgbClr val="F1EF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468EF506-45A0-61BA-68BC-9FEE05B7BAF8}"/>
                </a:ext>
              </a:extLst>
            </p:cNvPr>
            <p:cNvSpPr/>
            <p:nvPr/>
          </p:nvSpPr>
          <p:spPr>
            <a:xfrm>
              <a:off x="5692588" y="1625600"/>
              <a:ext cx="806824" cy="80682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5</a:t>
              </a:r>
            </a:p>
          </p:txBody>
        </p:sp>
      </p:grpSp>
      <p:sp>
        <p:nvSpPr>
          <p:cNvPr id="31" name="Arrow: Left 30">
            <a:extLst>
              <a:ext uri="{FF2B5EF4-FFF2-40B4-BE49-F238E27FC236}">
                <a16:creationId xmlns:a16="http://schemas.microsoft.com/office/drawing/2014/main" id="{E3F474CC-11F6-775F-068B-EB38DA4FAF9C}"/>
              </a:ext>
            </a:extLst>
          </p:cNvPr>
          <p:cNvSpPr/>
          <p:nvPr/>
        </p:nvSpPr>
        <p:spPr>
          <a:xfrm>
            <a:off x="3552976" y="3048488"/>
            <a:ext cx="458536" cy="2150445"/>
          </a:xfrm>
          <a:prstGeom prst="leftArrow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5A8C541C-1205-8AD4-48D0-CA0752BF0512}"/>
              </a:ext>
            </a:extLst>
          </p:cNvPr>
          <p:cNvSpPr/>
          <p:nvPr/>
        </p:nvSpPr>
        <p:spPr>
          <a:xfrm>
            <a:off x="882248" y="3698769"/>
            <a:ext cx="2512268" cy="871254"/>
          </a:xfrm>
          <a:prstGeom prst="roundRect">
            <a:avLst>
              <a:gd name="adj" fmla="val 21676"/>
            </a:avLst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1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Nazanin" panose="00000400000000000000" pitchFamily="2" charset="-78"/>
              </a:rPr>
              <a:t>کاهش توان رقابت‌پذیری واحدهای صنعتی و صادرات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1561654-9756-10C2-6358-0F43226374A7}"/>
              </a:ext>
            </a:extLst>
          </p:cNvPr>
          <p:cNvSpPr txBox="1"/>
          <p:nvPr/>
        </p:nvSpPr>
        <p:spPr>
          <a:xfrm>
            <a:off x="1014262" y="4909003"/>
            <a:ext cx="252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dirty="0">
                <a:solidFill>
                  <a:schemeClr val="tx2"/>
                </a:solidFill>
                <a:cs typeface="B Titr" panose="00000700000000000000" pitchFamily="2" charset="-78"/>
              </a:rPr>
              <a:t>لـزوم نـوسازی و بـازسازی واحـدهای صنعتـی</a:t>
            </a:r>
            <a:endParaRPr lang="en-US" dirty="0">
              <a:solidFill>
                <a:schemeClr val="tx2"/>
              </a:solidFill>
              <a:cs typeface="B Titr" panose="00000700000000000000" pitchFamily="2" charset="-78"/>
            </a:endParaRPr>
          </a:p>
        </p:txBody>
      </p:sp>
      <p:sp>
        <p:nvSpPr>
          <p:cNvPr id="34" name="Arrow: Down 33">
            <a:extLst>
              <a:ext uri="{FF2B5EF4-FFF2-40B4-BE49-F238E27FC236}">
                <a16:creationId xmlns:a16="http://schemas.microsoft.com/office/drawing/2014/main" id="{3E77F80D-89E5-31CC-3501-830DFCF81308}"/>
              </a:ext>
            </a:extLst>
          </p:cNvPr>
          <p:cNvSpPr/>
          <p:nvPr/>
        </p:nvSpPr>
        <p:spPr>
          <a:xfrm>
            <a:off x="1846871" y="4561250"/>
            <a:ext cx="488057" cy="329470"/>
          </a:xfrm>
          <a:prstGeom prst="downArrow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35" name="Slide Number Placeholder 5">
            <a:extLst>
              <a:ext uri="{FF2B5EF4-FFF2-40B4-BE49-F238E27FC236}">
                <a16:creationId xmlns:a16="http://schemas.microsoft.com/office/drawing/2014/main" id="{660B2609-E25A-803A-DE07-9971516F58B7}"/>
              </a:ext>
            </a:extLst>
          </p:cNvPr>
          <p:cNvSpPr txBox="1">
            <a:spLocks/>
          </p:cNvSpPr>
          <p:nvPr/>
        </p:nvSpPr>
        <p:spPr>
          <a:xfrm>
            <a:off x="9537155" y="6364739"/>
            <a:ext cx="21634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04FF344-6DEA-4F4A-8D93-10D83BFE5CED}" type="slidenum">
              <a:rPr lang="en-US" smtClean="0">
                <a:solidFill>
                  <a:srgbClr val="EFCB6A"/>
                </a:solidFill>
              </a:rPr>
              <a:pPr/>
              <a:t>3</a:t>
            </a:fld>
            <a:endParaRPr lang="en-US" dirty="0">
              <a:solidFill>
                <a:srgbClr val="EFCB6A"/>
              </a:solidFill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84FE5261-9AAE-4805-49DA-304F5AA07DC6}"/>
              </a:ext>
            </a:extLst>
          </p:cNvPr>
          <p:cNvSpPr/>
          <p:nvPr/>
        </p:nvSpPr>
        <p:spPr>
          <a:xfrm>
            <a:off x="625096" y="1113806"/>
            <a:ext cx="11282641" cy="871254"/>
          </a:xfrm>
          <a:prstGeom prst="roundRect">
            <a:avLst>
              <a:gd name="adj" fmla="val 21676"/>
            </a:avLst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>
              <a:lnSpc>
                <a:spcPct val="200000"/>
              </a:lnSpc>
              <a:defRPr/>
            </a:pPr>
            <a:r>
              <a:rPr lang="fa-IR" sz="1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اهداف نـوسـازی و بـازسـازی : افزایش رقابت‌پذیری واحدهای صنعتی، کاهش مصرف و شدت انرژی در بخش صنایع، کاهش آلایندگی محیط زیستی، ارتقای بهره‌وری و هوشمندسازی صنعت.</a:t>
            </a:r>
          </a:p>
        </p:txBody>
      </p:sp>
      <p:sp>
        <p:nvSpPr>
          <p:cNvPr id="38" name="Title 1">
            <a:extLst>
              <a:ext uri="{FF2B5EF4-FFF2-40B4-BE49-F238E27FC236}">
                <a16:creationId xmlns:a16="http://schemas.microsoft.com/office/drawing/2014/main" id="{298A2670-6B54-2421-9F0C-805E66914561}"/>
              </a:ext>
            </a:extLst>
          </p:cNvPr>
          <p:cNvSpPr txBox="1">
            <a:spLocks/>
          </p:cNvSpPr>
          <p:nvPr/>
        </p:nvSpPr>
        <p:spPr>
          <a:xfrm>
            <a:off x="1008617" y="131385"/>
            <a:ext cx="10515600" cy="773112"/>
          </a:xfrm>
        </p:spPr>
        <p:txBody>
          <a:bodyPr vert="horz" lIns="91440" tIns="45720" rIns="91440" bIns="45720" rtlCol="0" anchor="ctr">
            <a:normAutofit/>
          </a:bodyPr>
          <a:lstStyle>
            <a:lvl1pPr algn="ctr" rtl="1">
              <a:lnSpc>
                <a:spcPct val="90000"/>
              </a:lnSpc>
              <a:spcBef>
                <a:spcPct val="0"/>
              </a:spcBef>
              <a:buNone/>
              <a:defRPr sz="3200" b="1">
                <a:solidFill>
                  <a:srgbClr val="273B91"/>
                </a:solidFill>
                <a:latin typeface="+mj-lt"/>
                <a:ea typeface="+mj-ea"/>
                <a:cs typeface="B Mitra" panose="00000400000000000000" pitchFamily="2" charset="-78"/>
              </a:defRPr>
            </a:lvl1pPr>
          </a:lstStyle>
          <a:p>
            <a:pPr>
              <a:defRPr/>
            </a:pPr>
            <a:r>
              <a:rPr lang="fa-IR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اهداف و ضرورت نـوسـازی و بـازسـازی</a:t>
            </a:r>
          </a:p>
        </p:txBody>
      </p:sp>
    </p:spTree>
    <p:extLst>
      <p:ext uri="{BB962C8B-B14F-4D97-AF65-F5344CB8AC3E}">
        <p14:creationId xmlns:p14="http://schemas.microsoft.com/office/powerpoint/2010/main" val="1168030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D188B99-51FD-4428-F9D0-1F8819876F0F}"/>
              </a:ext>
            </a:extLst>
          </p:cNvPr>
          <p:cNvSpPr txBox="1"/>
          <p:nvPr/>
        </p:nvSpPr>
        <p:spPr>
          <a:xfrm>
            <a:off x="930077" y="181206"/>
            <a:ext cx="9707065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200000"/>
              </a:lnSpc>
              <a:spcBef>
                <a:spcPts val="1200"/>
              </a:spcBef>
              <a:spcAft>
                <a:spcPts val="600"/>
              </a:spcAft>
            </a:pPr>
            <a:r>
              <a:rPr lang="fa-IR" sz="2000" dirty="0">
                <a:latin typeface="Calibri Light" panose="020F0302020204030204"/>
                <a:cs typeface="B Titr" panose="00000700000000000000" pitchFamily="2" charset="-78"/>
              </a:rPr>
              <a:t>زیـرسـاخت‌های قانونی </a:t>
            </a:r>
            <a:r>
              <a:rPr lang="ar-SA" sz="2000" dirty="0">
                <a:latin typeface="Calibri Light" panose="020F0302020204030204"/>
                <a:cs typeface="B Titr" panose="00000700000000000000" pitchFamily="2" charset="-78"/>
              </a:rPr>
              <a:t>نوس</a:t>
            </a:r>
            <a:r>
              <a:rPr lang="fa-IR" sz="2000" dirty="0">
                <a:latin typeface="Calibri Light" panose="020F0302020204030204"/>
                <a:cs typeface="B Titr" panose="00000700000000000000" pitchFamily="2" charset="-78"/>
              </a:rPr>
              <a:t>ـ</a:t>
            </a:r>
            <a:r>
              <a:rPr lang="ar-SA" sz="2000" dirty="0">
                <a:latin typeface="Calibri Light" panose="020F0302020204030204"/>
                <a:cs typeface="B Titr" panose="00000700000000000000" pitchFamily="2" charset="-78"/>
              </a:rPr>
              <a:t>ازی و بازس</a:t>
            </a:r>
            <a:r>
              <a:rPr lang="fa-IR" sz="2000" dirty="0">
                <a:latin typeface="Calibri Light" panose="020F0302020204030204"/>
                <a:cs typeface="B Titr" panose="00000700000000000000" pitchFamily="2" charset="-78"/>
              </a:rPr>
              <a:t>ـ</a:t>
            </a:r>
            <a:r>
              <a:rPr lang="ar-SA" sz="2000" dirty="0">
                <a:latin typeface="Calibri Light" panose="020F0302020204030204"/>
                <a:cs typeface="B Titr" panose="00000700000000000000" pitchFamily="2" charset="-78"/>
              </a:rPr>
              <a:t>ازی</a:t>
            </a:r>
            <a:r>
              <a:rPr lang="fa-IR" sz="2000" dirty="0">
                <a:latin typeface="Calibri Light" panose="020F0302020204030204"/>
                <a:cs typeface="B Titr" panose="00000700000000000000" pitchFamily="2" charset="-78"/>
              </a:rPr>
              <a:t> و اولویت‌های راهبردی وزارت صمت</a:t>
            </a:r>
            <a:endParaRPr lang="en-US" sz="2000" dirty="0">
              <a:latin typeface="Calibri Light" panose="020F0302020204030204"/>
              <a:cs typeface="B Titr" panose="00000700000000000000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F707C0-8271-D0B8-C269-6EA28C32DB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64" y="1195798"/>
            <a:ext cx="5567765" cy="372107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11299B4-EE6D-1044-94D2-32A9EF9BA05A}"/>
              </a:ext>
            </a:extLst>
          </p:cNvPr>
          <p:cNvSpPr txBox="1"/>
          <p:nvPr/>
        </p:nvSpPr>
        <p:spPr>
          <a:xfrm>
            <a:off x="357809" y="2618637"/>
            <a:ext cx="17945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Bef>
                <a:spcPts val="1200"/>
              </a:spcBef>
              <a:spcAft>
                <a:spcPts val="600"/>
              </a:spcAft>
            </a:pPr>
            <a:r>
              <a:rPr lang="fa-IR" dirty="0">
                <a:solidFill>
                  <a:schemeClr val="bg1"/>
                </a:solidFill>
                <a:latin typeface="Calibri Light" panose="020F0302020204030204"/>
                <a:cs typeface="B Titr" panose="00000700000000000000" pitchFamily="2" charset="-78"/>
              </a:rPr>
              <a:t>برنامه شـشم توسـعه ج.ا.ا.</a:t>
            </a:r>
            <a:endParaRPr lang="en-US" dirty="0">
              <a:solidFill>
                <a:schemeClr val="bg1"/>
              </a:solidFill>
              <a:latin typeface="Calibri Light" panose="020F0302020204030204"/>
              <a:cs typeface="B Titr" panose="00000700000000000000" pitchFamily="2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A83421-E86E-CAB8-2DD0-CE9A6ADB4F6D}"/>
              </a:ext>
            </a:extLst>
          </p:cNvPr>
          <p:cNvSpPr txBox="1"/>
          <p:nvPr/>
        </p:nvSpPr>
        <p:spPr>
          <a:xfrm>
            <a:off x="2487631" y="1347594"/>
            <a:ext cx="2274814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</a:pPr>
            <a:r>
              <a:rPr lang="ar-SA" sz="1200" dirty="0">
                <a:solidFill>
                  <a:schemeClr val="bg1"/>
                </a:solidFill>
                <a:latin typeface="Calibri Light" panose="020F0302020204030204"/>
                <a:cs typeface="B Titr" panose="00000700000000000000" pitchFamily="2" charset="-78"/>
              </a:rPr>
              <a:t>بند (ح) ماده 46 قانون برنامه ششم توسعه </a:t>
            </a:r>
            <a:r>
              <a:rPr lang="fa-IR" sz="1200" dirty="0">
                <a:solidFill>
                  <a:schemeClr val="bg1"/>
                </a:solidFill>
                <a:latin typeface="Calibri Light" panose="020F0302020204030204"/>
                <a:cs typeface="B Titr" panose="00000700000000000000" pitchFamily="2" charset="-78"/>
              </a:rPr>
              <a:t>ج.ا.ا. </a:t>
            </a:r>
            <a:r>
              <a:rPr lang="fa-IR" sz="1000" dirty="0">
                <a:solidFill>
                  <a:schemeClr val="bg1"/>
                </a:solidFill>
                <a:latin typeface="Calibri Light" panose="020F0302020204030204"/>
                <a:cs typeface="B Titr" panose="00000700000000000000" pitchFamily="2" charset="-78"/>
              </a:rPr>
              <a:t>(1396/01/16)</a:t>
            </a:r>
            <a:endParaRPr lang="en-US" sz="1000" dirty="0">
              <a:solidFill>
                <a:schemeClr val="bg1"/>
              </a:solidFill>
              <a:latin typeface="Calibri Light" panose="020F0302020204030204"/>
              <a:cs typeface="B Titr" panose="000007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C6B7C8-2E90-A6DC-6A23-7700A27D605D}"/>
              </a:ext>
            </a:extLst>
          </p:cNvPr>
          <p:cNvSpPr txBox="1"/>
          <p:nvPr/>
        </p:nvSpPr>
        <p:spPr>
          <a:xfrm>
            <a:off x="2839968" y="2054097"/>
            <a:ext cx="2685396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SA" sz="1200" dirty="0">
                <a:solidFill>
                  <a:schemeClr val="bg1"/>
                </a:solidFill>
                <a:latin typeface="Calibri Light" panose="020F0302020204030204"/>
                <a:cs typeface="B Titr" panose="00000700000000000000" pitchFamily="2" charset="-78"/>
              </a:rPr>
              <a:t>طرح بازسازي و نوسازي صنایع</a:t>
            </a:r>
            <a:r>
              <a:rPr lang="fa-IR" sz="1200" dirty="0">
                <a:solidFill>
                  <a:schemeClr val="bg1"/>
                </a:solidFill>
                <a:latin typeface="Calibri Light" panose="020F0302020204030204"/>
                <a:cs typeface="B Titr" panose="00000700000000000000" pitchFamily="2" charset="-78"/>
              </a:rPr>
              <a:t> </a:t>
            </a:r>
          </a:p>
          <a:p>
            <a:pPr algn="ctr" rtl="1">
              <a:spcAft>
                <a:spcPts val="600"/>
              </a:spcAft>
            </a:pPr>
            <a:r>
              <a:rPr lang="fa-IR" sz="1000" dirty="0">
                <a:solidFill>
                  <a:schemeClr val="bg1"/>
                </a:solidFill>
                <a:latin typeface="Calibri Light" panose="020F0302020204030204"/>
                <a:cs typeface="B Titr" panose="00000700000000000000" pitchFamily="2" charset="-78"/>
              </a:rPr>
              <a:t>(</a:t>
            </a:r>
            <a:r>
              <a:rPr lang="ar-SA" sz="1000" dirty="0">
                <a:solidFill>
                  <a:schemeClr val="bg1"/>
                </a:solidFill>
                <a:latin typeface="Calibri Light" panose="020F0302020204030204"/>
                <a:cs typeface="B Titr" panose="00000700000000000000" pitchFamily="2" charset="-78"/>
              </a:rPr>
              <a:t>تصویب­نامه شماره 137052/ت 54893 هـ هیات محترم وزیران</a:t>
            </a:r>
            <a:r>
              <a:rPr lang="fa-IR" sz="1000" dirty="0">
                <a:solidFill>
                  <a:schemeClr val="bg1"/>
                </a:solidFill>
                <a:latin typeface="Calibri Light" panose="020F0302020204030204"/>
                <a:cs typeface="B Titr" panose="00000700000000000000" pitchFamily="2" charset="-78"/>
              </a:rPr>
              <a:t> مورخ 1400/11/03</a:t>
            </a:r>
            <a:r>
              <a:rPr lang="ar-SA" sz="1000" dirty="0">
                <a:solidFill>
                  <a:schemeClr val="bg1"/>
                </a:solidFill>
                <a:latin typeface="Calibri Light" panose="020F0302020204030204"/>
                <a:cs typeface="B Titr" panose="00000700000000000000" pitchFamily="2" charset="-78"/>
              </a:rPr>
              <a:t> </a:t>
            </a:r>
            <a:r>
              <a:rPr lang="fa-IR" sz="1000" dirty="0">
                <a:solidFill>
                  <a:schemeClr val="bg1"/>
                </a:solidFill>
                <a:latin typeface="Calibri Light" panose="020F0302020204030204"/>
                <a:cs typeface="B Titr" panose="00000700000000000000" pitchFamily="2" charset="-78"/>
              </a:rPr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451046-160D-2A3D-0371-6FDCD3ADEB86}"/>
              </a:ext>
            </a:extLst>
          </p:cNvPr>
          <p:cNvSpPr txBox="1"/>
          <p:nvPr/>
        </p:nvSpPr>
        <p:spPr>
          <a:xfrm>
            <a:off x="2766346" y="2826291"/>
            <a:ext cx="3113234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fa-IR" sz="1200" dirty="0">
                <a:solidFill>
                  <a:schemeClr val="bg1"/>
                </a:solidFill>
                <a:latin typeface="Calibri Light" panose="020F0302020204030204"/>
                <a:cs typeface="B Titr" panose="00000700000000000000" pitchFamily="2" charset="-78"/>
              </a:rPr>
              <a:t>تشکیل کارگروه </a:t>
            </a:r>
            <a:r>
              <a:rPr lang="ar-SA" sz="1200" dirty="0">
                <a:solidFill>
                  <a:schemeClr val="bg1"/>
                </a:solidFill>
                <a:latin typeface="Calibri Light" panose="020F0302020204030204"/>
                <a:cs typeface="B Titr" panose="00000700000000000000" pitchFamily="2" charset="-78"/>
              </a:rPr>
              <a:t> بازسازي و نوسازي صنایع</a:t>
            </a:r>
            <a:r>
              <a:rPr lang="fa-IR" sz="1200" dirty="0">
                <a:solidFill>
                  <a:schemeClr val="bg1"/>
                </a:solidFill>
                <a:latin typeface="Calibri Light" panose="020F0302020204030204"/>
                <a:cs typeface="B Titr" panose="00000700000000000000" pitchFamily="2" charset="-78"/>
              </a:rPr>
              <a:t>  </a:t>
            </a:r>
          </a:p>
          <a:p>
            <a:pPr algn="ctr" rtl="1">
              <a:spcAft>
                <a:spcPts val="600"/>
              </a:spcAft>
            </a:pPr>
            <a:r>
              <a:rPr lang="fa-IR" sz="800" dirty="0">
                <a:solidFill>
                  <a:schemeClr val="bg1"/>
                </a:solidFill>
                <a:latin typeface="Calibri Light" panose="020F0302020204030204"/>
                <a:cs typeface="B Titr" panose="00000700000000000000" pitchFamily="2" charset="-78"/>
              </a:rPr>
              <a:t>(در بازه زمانی 1401/07/06</a:t>
            </a:r>
            <a:r>
              <a:rPr lang="ar-SA" sz="800" dirty="0">
                <a:solidFill>
                  <a:schemeClr val="bg1"/>
                </a:solidFill>
                <a:latin typeface="Calibri Light" panose="020F0302020204030204"/>
                <a:cs typeface="B Titr" panose="00000700000000000000" pitchFamily="2" charset="-78"/>
              </a:rPr>
              <a:t> </a:t>
            </a:r>
            <a:r>
              <a:rPr lang="fa-IR" sz="800" dirty="0">
                <a:solidFill>
                  <a:schemeClr val="bg1"/>
                </a:solidFill>
                <a:latin typeface="Calibri Light" panose="020F0302020204030204"/>
                <a:cs typeface="B Titr" panose="00000700000000000000" pitchFamily="2" charset="-78"/>
              </a:rPr>
              <a:t>تا  و با محوریت ایدرو1401/10/19 )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8FAF28-1BB0-7967-38BF-D6FD38AE7F0D}"/>
              </a:ext>
            </a:extLst>
          </p:cNvPr>
          <p:cNvSpPr txBox="1"/>
          <p:nvPr/>
        </p:nvSpPr>
        <p:spPr>
          <a:xfrm>
            <a:off x="2560397" y="3516668"/>
            <a:ext cx="3113234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fa-IR" sz="1200" dirty="0">
                <a:solidFill>
                  <a:schemeClr val="bg1"/>
                </a:solidFill>
                <a:latin typeface="Calibri Light" panose="020F0302020204030204"/>
                <a:cs typeface="B Titr" panose="00000700000000000000" pitchFamily="2" charset="-78"/>
              </a:rPr>
              <a:t>تصویب دستورالعمل </a:t>
            </a:r>
            <a:r>
              <a:rPr lang="ar-SA" sz="1200" dirty="0">
                <a:solidFill>
                  <a:schemeClr val="bg1"/>
                </a:solidFill>
                <a:latin typeface="Calibri Light" panose="020F0302020204030204"/>
                <a:cs typeface="B Titr" panose="00000700000000000000" pitchFamily="2" charset="-78"/>
              </a:rPr>
              <a:t>بازسازي و نوسازي صنایع</a:t>
            </a:r>
            <a:r>
              <a:rPr lang="fa-IR" sz="1200" dirty="0">
                <a:solidFill>
                  <a:schemeClr val="bg1"/>
                </a:solidFill>
                <a:latin typeface="Calibri Light" panose="020F0302020204030204"/>
                <a:cs typeface="B Titr" panose="00000700000000000000" pitchFamily="2" charset="-78"/>
              </a:rPr>
              <a:t> </a:t>
            </a:r>
          </a:p>
          <a:p>
            <a:pPr algn="ctr" rtl="1">
              <a:spcAft>
                <a:spcPts val="600"/>
              </a:spcAft>
            </a:pPr>
            <a:r>
              <a:rPr lang="fa-IR" sz="1000" dirty="0">
                <a:solidFill>
                  <a:schemeClr val="bg1"/>
                </a:solidFill>
                <a:latin typeface="Calibri Light" panose="020F0302020204030204"/>
                <a:cs typeface="B Titr" panose="00000700000000000000" pitchFamily="2" charset="-78"/>
              </a:rPr>
              <a:t>(1401/09/26 )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77DD93A-1319-1C31-4633-B4FE814CBAD7}"/>
              </a:ext>
            </a:extLst>
          </p:cNvPr>
          <p:cNvSpPr txBox="1"/>
          <p:nvPr/>
        </p:nvSpPr>
        <p:spPr>
          <a:xfrm>
            <a:off x="2152311" y="4160853"/>
            <a:ext cx="2818461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fa-IR" sz="1200" dirty="0">
                <a:solidFill>
                  <a:schemeClr val="bg1"/>
                </a:solidFill>
                <a:latin typeface="Calibri Light" panose="020F0302020204030204"/>
                <a:cs typeface="B Titr" panose="00000700000000000000" pitchFamily="2" charset="-78"/>
              </a:rPr>
              <a:t>بن‌سـازه نوسازی و بازسازی (تعریف شرح خدمات، تعامل با ذی‌نفعان و طراحی فاز اول) </a:t>
            </a:r>
          </a:p>
          <a:p>
            <a:pPr algn="ctr" rtl="1">
              <a:spcAft>
                <a:spcPts val="600"/>
              </a:spcAft>
            </a:pPr>
            <a:r>
              <a:rPr lang="fa-IR" sz="1000" dirty="0">
                <a:solidFill>
                  <a:schemeClr val="bg1"/>
                </a:solidFill>
                <a:latin typeface="Calibri Light" panose="020F0302020204030204"/>
                <a:cs typeface="B Titr" panose="00000700000000000000" pitchFamily="2" charset="-78"/>
              </a:rPr>
              <a:t>(از مرداد 1402 تاکنون  )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2E9A086-DC31-6B20-B007-AD7493744074}"/>
              </a:ext>
            </a:extLst>
          </p:cNvPr>
          <p:cNvSpPr/>
          <p:nvPr/>
        </p:nvSpPr>
        <p:spPr>
          <a:xfrm>
            <a:off x="1325614" y="5667222"/>
            <a:ext cx="9903715" cy="730369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57150">
            <a:solidFill>
              <a:srgbClr val="4D4D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>
              <a:lnSpc>
                <a:spcPct val="150000"/>
              </a:lnSpc>
            </a:pPr>
            <a:endParaRPr lang="fa-IR" sz="1100" dirty="0">
              <a:cs typeface="Homa" panose="00000400000000000000" pitchFamily="2" charset="-78"/>
            </a:endParaRPr>
          </a:p>
          <a:p>
            <a:pPr algn="ctr" rtl="1">
              <a:lnSpc>
                <a:spcPct val="150000"/>
              </a:lnSpc>
            </a:pPr>
            <a:r>
              <a:rPr lang="fa-IR" sz="1100" dirty="0">
                <a:cs typeface="Homa" panose="00000400000000000000" pitchFamily="2" charset="-78"/>
              </a:rPr>
              <a:t>چالش‌ها: عدم ابلاغ دستورالعمل و تخصیص منابع در برنامه ششم؛  تعدد مراکز؛  عدم تعریف در برنامه هفتم (بجز ماده 48بصورت محدود)</a:t>
            </a:r>
            <a:endParaRPr lang="en-US" sz="1100" dirty="0">
              <a:cs typeface="Homa" panose="00000400000000000000" pitchFamily="2" charset="-78"/>
            </a:endParaRPr>
          </a:p>
          <a:p>
            <a:pPr algn="ctr" rtl="1">
              <a:lnSpc>
                <a:spcPct val="150000"/>
              </a:lnSpc>
            </a:pPr>
            <a:r>
              <a:rPr lang="fa-IR" sz="1100" dirty="0">
                <a:cs typeface="Homa" panose="00000400000000000000" pitchFamily="2" charset="-78"/>
              </a:rPr>
              <a:t>اقدامات انجام شده: شناسایی مسائل 2000 واحد صنعتی، تعامل و تعریف مدل همکاری با برخی ذی‌نفعان، طراحی نظام و پلتفرم نوسازی و بازسازی، اختیارات مجری در طرح کمک‌های فنی و اعتباری به صنایع </a:t>
            </a:r>
          </a:p>
          <a:p>
            <a:pPr algn="ctr" rtl="1">
              <a:lnSpc>
                <a:spcPct val="150000"/>
              </a:lnSpc>
            </a:pPr>
            <a:endParaRPr lang="fa-IR" sz="1100" dirty="0">
              <a:cs typeface="Homa" panose="00000400000000000000" pitchFamily="2" charset="-78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0CEF11A-4CC1-6AC0-1611-4C167BA0FBD9}"/>
              </a:ext>
            </a:extLst>
          </p:cNvPr>
          <p:cNvSpPr txBox="1"/>
          <p:nvPr/>
        </p:nvSpPr>
        <p:spPr>
          <a:xfrm>
            <a:off x="9234037" y="3056334"/>
            <a:ext cx="3113234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fa-IR" sz="1200" dirty="0">
                <a:solidFill>
                  <a:schemeClr val="bg1"/>
                </a:solidFill>
                <a:latin typeface="Calibri Light" panose="020F0302020204030204"/>
                <a:cs typeface="B Titr" panose="00000700000000000000" pitchFamily="2" charset="-78"/>
              </a:rPr>
              <a:t>تشکیل کارگروه </a:t>
            </a:r>
            <a:r>
              <a:rPr lang="ar-SA" sz="1200" dirty="0">
                <a:solidFill>
                  <a:schemeClr val="bg1"/>
                </a:solidFill>
                <a:latin typeface="Calibri Light" panose="020F0302020204030204"/>
                <a:cs typeface="B Titr" panose="00000700000000000000" pitchFamily="2" charset="-78"/>
              </a:rPr>
              <a:t> بازسازي و نوسازي صنایع</a:t>
            </a:r>
            <a:r>
              <a:rPr lang="fa-IR" sz="1200" dirty="0">
                <a:solidFill>
                  <a:schemeClr val="bg1"/>
                </a:solidFill>
                <a:latin typeface="Calibri Light" panose="020F0302020204030204"/>
                <a:cs typeface="B Titr" panose="00000700000000000000" pitchFamily="2" charset="-78"/>
              </a:rPr>
              <a:t> </a:t>
            </a:r>
          </a:p>
          <a:p>
            <a:pPr algn="ctr" rtl="1">
              <a:spcAft>
                <a:spcPts val="600"/>
              </a:spcAft>
            </a:pPr>
            <a:r>
              <a:rPr lang="fa-IR" sz="1000" dirty="0">
                <a:solidFill>
                  <a:schemeClr val="bg1"/>
                </a:solidFill>
                <a:latin typeface="Calibri Light" panose="020F0302020204030204"/>
                <a:cs typeface="B Titr" panose="00000700000000000000" pitchFamily="2" charset="-78"/>
              </a:rPr>
              <a:t>(در بازه زمانی 1401/07/06</a:t>
            </a:r>
            <a:r>
              <a:rPr lang="ar-SA" sz="1000" dirty="0">
                <a:solidFill>
                  <a:schemeClr val="bg1"/>
                </a:solidFill>
                <a:latin typeface="Calibri Light" panose="020F0302020204030204"/>
                <a:cs typeface="B Titr" panose="00000700000000000000" pitchFamily="2" charset="-78"/>
              </a:rPr>
              <a:t> </a:t>
            </a:r>
            <a:r>
              <a:rPr lang="fa-IR" sz="1000" dirty="0">
                <a:solidFill>
                  <a:schemeClr val="bg1"/>
                </a:solidFill>
                <a:latin typeface="Calibri Light" panose="020F0302020204030204"/>
                <a:cs typeface="B Titr" panose="00000700000000000000" pitchFamily="2" charset="-78"/>
              </a:rPr>
              <a:t>تا 1401/10/19 )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4F81C5E4-5479-B588-15BB-706776E3E724}"/>
              </a:ext>
            </a:extLst>
          </p:cNvPr>
          <p:cNvSpPr/>
          <p:nvPr/>
        </p:nvSpPr>
        <p:spPr>
          <a:xfrm>
            <a:off x="6126014" y="2157044"/>
            <a:ext cx="1908571" cy="1970402"/>
          </a:xfrm>
          <a:prstGeom prst="ellipse">
            <a:avLst/>
          </a:prstGeom>
          <a:ln w="57150">
            <a:solidFill>
              <a:srgbClr val="4D4D4D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E697F6A-F008-D3D4-8D62-17D9AE891226}"/>
              </a:ext>
            </a:extLst>
          </p:cNvPr>
          <p:cNvSpPr txBox="1"/>
          <p:nvPr/>
        </p:nvSpPr>
        <p:spPr>
          <a:xfrm>
            <a:off x="6059353" y="2693884"/>
            <a:ext cx="204189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Bef>
                <a:spcPts val="1200"/>
              </a:spcBef>
              <a:spcAft>
                <a:spcPts val="600"/>
              </a:spcAft>
            </a:pPr>
            <a:r>
              <a:rPr lang="fa-IR" dirty="0">
                <a:solidFill>
                  <a:schemeClr val="bg1"/>
                </a:solidFill>
                <a:latin typeface="Calibri Light" panose="020F0302020204030204"/>
                <a:cs typeface="B Titr" panose="00000700000000000000" pitchFamily="2" charset="-78"/>
              </a:rPr>
              <a:t>قانون تأسیس ایدرو؛ برنامه هفـتم پیشرفت ج.ا.ا.</a:t>
            </a:r>
            <a:endParaRPr lang="en-US" dirty="0">
              <a:solidFill>
                <a:schemeClr val="bg1"/>
              </a:solidFill>
              <a:latin typeface="Calibri Light" panose="020F0302020204030204"/>
              <a:cs typeface="B Titr" panose="00000700000000000000" pitchFamily="2" charset="-78"/>
            </a:endParaRPr>
          </a:p>
        </p:txBody>
      </p:sp>
      <p:sp>
        <p:nvSpPr>
          <p:cNvPr id="56" name="Arrow: Right 55">
            <a:extLst>
              <a:ext uri="{FF2B5EF4-FFF2-40B4-BE49-F238E27FC236}">
                <a16:creationId xmlns:a16="http://schemas.microsoft.com/office/drawing/2014/main" id="{E1E412C0-F010-512D-2A54-90C5B889E069}"/>
              </a:ext>
            </a:extLst>
          </p:cNvPr>
          <p:cNvSpPr/>
          <p:nvPr/>
        </p:nvSpPr>
        <p:spPr>
          <a:xfrm>
            <a:off x="5576374" y="1640462"/>
            <a:ext cx="414472" cy="2969367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23DCAFF-56DA-7A1A-1E20-87D19391B5FA}"/>
              </a:ext>
            </a:extLst>
          </p:cNvPr>
          <p:cNvSpPr txBox="1"/>
          <p:nvPr/>
        </p:nvSpPr>
        <p:spPr>
          <a:xfrm>
            <a:off x="6207769" y="1681433"/>
            <a:ext cx="174505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fa-IR" sz="1200" dirty="0">
                <a:latin typeface="Calibri Light" panose="020F0302020204030204"/>
                <a:cs typeface="B Titr" panose="00000700000000000000" pitchFamily="2" charset="-78"/>
              </a:rPr>
              <a:t>بند (د) ماده (48) و</a:t>
            </a:r>
          </a:p>
          <a:p>
            <a:pPr algn="ctr" rtl="1"/>
            <a:r>
              <a:rPr lang="fa-IR" sz="1200" dirty="0">
                <a:latin typeface="Calibri Light" panose="020F0302020204030204"/>
                <a:cs typeface="B Titr" panose="00000700000000000000" pitchFamily="2" charset="-78"/>
              </a:rPr>
              <a:t> ماده (71) برنامه هفتم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2D8F9E-C2EE-BE36-59AD-095AD34DAC53}"/>
              </a:ext>
            </a:extLst>
          </p:cNvPr>
          <p:cNvSpPr txBox="1"/>
          <p:nvPr/>
        </p:nvSpPr>
        <p:spPr>
          <a:xfrm>
            <a:off x="1022699" y="4996731"/>
            <a:ext cx="10206630" cy="6232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a-IR" sz="1200" b="1" dirty="0">
                <a:solidFill>
                  <a:srgbClr val="C00000"/>
                </a:solidFill>
                <a:cs typeface="B Titr" panose="00000700000000000000" pitchFamily="2" charset="-78"/>
              </a:rPr>
              <a:t>با توجه به ابلاغ دستورالعمل سرمایه‌گذاری صنعتی و توجه به نوسازی و بازسازی به عنوان یکی از راهبردها و همچنین برنامه وزیر محترم (ارائه شده به مجلس شورای اسلامی)، نوسازی و بازسازی از موضوعات مهم بخش صنعت می‌باشد. 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52E8167-F5BA-550E-D4BB-03C9CE1F8B2E}"/>
              </a:ext>
            </a:extLst>
          </p:cNvPr>
          <p:cNvSpPr txBox="1">
            <a:spLocks/>
          </p:cNvSpPr>
          <p:nvPr/>
        </p:nvSpPr>
        <p:spPr>
          <a:xfrm>
            <a:off x="9210582" y="636473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04FF344-6DEA-4F4A-8D93-10D83BFE5CED}" type="slidenum">
              <a:rPr lang="en-US" smtClean="0">
                <a:solidFill>
                  <a:srgbClr val="EFCB6A"/>
                </a:solidFill>
              </a:rPr>
              <a:pPr/>
              <a:t>4</a:t>
            </a:fld>
            <a:endParaRPr lang="en-US">
              <a:solidFill>
                <a:srgbClr val="EFCB6A"/>
              </a:solidFill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8C6D39B2-16F6-A4C0-0DFA-202EB743D817}"/>
              </a:ext>
            </a:extLst>
          </p:cNvPr>
          <p:cNvGraphicFramePr/>
          <p:nvPr/>
        </p:nvGraphicFramePr>
        <p:xfrm>
          <a:off x="8310573" y="1428883"/>
          <a:ext cx="3192082" cy="3331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02751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7C981CC-A137-9BCB-439B-086AA755F973}"/>
              </a:ext>
            </a:extLst>
          </p:cNvPr>
          <p:cNvSpPr/>
          <p:nvPr/>
        </p:nvSpPr>
        <p:spPr>
          <a:xfrm>
            <a:off x="5267919" y="1980964"/>
            <a:ext cx="2321816" cy="918802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>
              <a:lnSpc>
                <a:spcPct val="150000"/>
              </a:lnSpc>
            </a:pPr>
            <a:r>
              <a:rPr lang="fa-IR" sz="1200" dirty="0">
                <a:solidFill>
                  <a:schemeClr val="tx1"/>
                </a:solidFill>
                <a:cs typeface="B Titr" panose="00000700000000000000" pitchFamily="2" charset="-78"/>
              </a:rPr>
              <a:t>سازمان گسترش و نوسازی صنایع ایران</a:t>
            </a:r>
          </a:p>
          <a:p>
            <a:pPr algn="ctr" rtl="1">
              <a:lnSpc>
                <a:spcPct val="150000"/>
              </a:lnSpc>
            </a:pPr>
            <a:endParaRPr lang="fa-IR" sz="1200" dirty="0">
              <a:solidFill>
                <a:schemeClr val="tx1"/>
              </a:solidFill>
              <a:cs typeface="B Titr" panose="00000700000000000000" pitchFamily="2" charset="-78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137AF22-74A7-B065-3229-57F65AA02F02}"/>
              </a:ext>
            </a:extLst>
          </p:cNvPr>
          <p:cNvSpPr/>
          <p:nvPr/>
        </p:nvSpPr>
        <p:spPr>
          <a:xfrm>
            <a:off x="8922719" y="1021732"/>
            <a:ext cx="2295318" cy="124821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lnSpc>
                <a:spcPct val="150000"/>
              </a:lnSpc>
            </a:pPr>
            <a:r>
              <a:rPr lang="fa-IR" sz="1100" dirty="0">
                <a:solidFill>
                  <a:schemeClr val="tx1"/>
                </a:solidFill>
                <a:cs typeface="B Titr" panose="00000700000000000000" pitchFamily="2" charset="-78"/>
              </a:rPr>
              <a:t>تسـهیل‌کنندگان</a:t>
            </a:r>
          </a:p>
          <a:p>
            <a:pPr algn="ctr">
              <a:lnSpc>
                <a:spcPct val="150000"/>
              </a:lnSpc>
            </a:pPr>
            <a:endParaRPr lang="fa-IR" sz="1100" dirty="0">
              <a:solidFill>
                <a:schemeClr val="tx1"/>
              </a:solidFill>
              <a:cs typeface="B Titr" panose="00000700000000000000" pitchFamily="2" charset="-78"/>
            </a:endParaRPr>
          </a:p>
          <a:p>
            <a:pPr algn="ctr">
              <a:lnSpc>
                <a:spcPct val="150000"/>
              </a:lnSpc>
            </a:pPr>
            <a:endParaRPr lang="fa-IR" sz="1100" dirty="0">
              <a:solidFill>
                <a:schemeClr val="tx1"/>
              </a:solidFill>
              <a:cs typeface="B Titr" panose="00000700000000000000" pitchFamily="2" charset="-78"/>
            </a:endParaRPr>
          </a:p>
          <a:p>
            <a:pPr algn="ctr">
              <a:lnSpc>
                <a:spcPct val="150000"/>
              </a:lnSpc>
            </a:pPr>
            <a:endParaRPr lang="fa-IR" sz="1100" dirty="0">
              <a:solidFill>
                <a:schemeClr val="tx1"/>
              </a:solidFill>
              <a:cs typeface="B Titr" panose="00000700000000000000" pitchFamily="2" charset="-78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CCC62E6-7575-6E0E-C10E-5834189197D3}"/>
              </a:ext>
            </a:extLst>
          </p:cNvPr>
          <p:cNvCxnSpPr>
            <a:cxnSpLocks/>
            <a:stCxn id="2" idx="3"/>
            <a:endCxn id="25" idx="1"/>
          </p:cNvCxnSpPr>
          <p:nvPr/>
        </p:nvCxnSpPr>
        <p:spPr>
          <a:xfrm>
            <a:off x="7589735" y="2440365"/>
            <a:ext cx="1341498" cy="124379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2EE7933-0938-6F15-A142-06936E57A04E}"/>
              </a:ext>
            </a:extLst>
          </p:cNvPr>
          <p:cNvSpPr txBox="1"/>
          <p:nvPr/>
        </p:nvSpPr>
        <p:spPr>
          <a:xfrm>
            <a:off x="7637322" y="2574422"/>
            <a:ext cx="87613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1200" b="1" dirty="0">
                <a:cs typeface="B Nazanin" panose="00000400000000000000" pitchFamily="2" charset="-78"/>
              </a:rPr>
              <a:t>انعقاد تفاهم‌نامه همکاری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E6FE54E-C5BB-F483-C6F8-6DE0D1ADA82C}"/>
              </a:ext>
            </a:extLst>
          </p:cNvPr>
          <p:cNvSpPr/>
          <p:nvPr/>
        </p:nvSpPr>
        <p:spPr>
          <a:xfrm>
            <a:off x="8746771" y="3408589"/>
            <a:ext cx="2505322" cy="1864498"/>
          </a:xfrm>
          <a:prstGeom prst="roundRect">
            <a:avLst>
              <a:gd name="adj" fmla="val 6006"/>
            </a:avLst>
          </a:prstGeom>
          <a:solidFill>
            <a:srgbClr val="CFC9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lnSpc>
                <a:spcPct val="150000"/>
              </a:lnSpc>
            </a:pPr>
            <a:r>
              <a:rPr lang="fa-IR" sz="1100" dirty="0">
                <a:solidFill>
                  <a:schemeClr val="tx1"/>
                </a:solidFill>
                <a:cs typeface="B Titr" panose="00000700000000000000" pitchFamily="2" charset="-78"/>
              </a:rPr>
              <a:t>ارائه دهندگان خدمات کسب و کار</a:t>
            </a:r>
            <a:endParaRPr lang="en-US" sz="1100" dirty="0">
              <a:solidFill>
                <a:schemeClr val="tx1"/>
              </a:solidFill>
              <a:cs typeface="B Titr" panose="00000700000000000000" pitchFamily="2" charset="-78"/>
            </a:endParaRPr>
          </a:p>
          <a:p>
            <a:pPr algn="ctr">
              <a:lnSpc>
                <a:spcPct val="150000"/>
              </a:lnSpc>
            </a:pPr>
            <a:endParaRPr lang="fa-IR" sz="1100" dirty="0">
              <a:solidFill>
                <a:schemeClr val="tx1"/>
              </a:solidFill>
              <a:cs typeface="B Titr" panose="00000700000000000000" pitchFamily="2" charset="-78"/>
            </a:endParaRPr>
          </a:p>
          <a:p>
            <a:pPr algn="ctr">
              <a:lnSpc>
                <a:spcPct val="150000"/>
              </a:lnSpc>
            </a:pPr>
            <a:endParaRPr lang="fa-IR" sz="1100" dirty="0">
              <a:solidFill>
                <a:schemeClr val="tx1"/>
              </a:solidFill>
              <a:cs typeface="B Titr" panose="00000700000000000000" pitchFamily="2" charset="-78"/>
            </a:endParaRPr>
          </a:p>
          <a:p>
            <a:pPr algn="ctr">
              <a:lnSpc>
                <a:spcPct val="150000"/>
              </a:lnSpc>
            </a:pPr>
            <a:endParaRPr lang="fa-IR" sz="1100" dirty="0">
              <a:solidFill>
                <a:schemeClr val="tx1"/>
              </a:solidFill>
              <a:cs typeface="B Titr" panose="00000700000000000000" pitchFamily="2" charset="-78"/>
            </a:endParaRPr>
          </a:p>
          <a:p>
            <a:pPr algn="ctr">
              <a:lnSpc>
                <a:spcPct val="150000"/>
              </a:lnSpc>
            </a:pPr>
            <a:endParaRPr lang="fa-IR" sz="1100" dirty="0">
              <a:solidFill>
                <a:schemeClr val="tx1"/>
              </a:solidFill>
              <a:cs typeface="B Titr" panose="00000700000000000000" pitchFamily="2" charset="-78"/>
            </a:endParaRPr>
          </a:p>
          <a:p>
            <a:pPr algn="ctr">
              <a:lnSpc>
                <a:spcPct val="150000"/>
              </a:lnSpc>
            </a:pPr>
            <a:endParaRPr lang="en-US" sz="1100" dirty="0">
              <a:solidFill>
                <a:schemeClr val="tx1"/>
              </a:solidFill>
              <a:cs typeface="B Titr" panose="00000700000000000000" pitchFamily="2" charset="-78"/>
            </a:endParaRPr>
          </a:p>
          <a:p>
            <a:pPr algn="ctr">
              <a:lnSpc>
                <a:spcPct val="150000"/>
              </a:lnSpc>
            </a:pPr>
            <a:endParaRPr lang="fa-IR" sz="1200" dirty="0">
              <a:solidFill>
                <a:schemeClr val="tx1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3CA440C-2693-8EB4-BA5E-E65591464E11}"/>
              </a:ext>
            </a:extLst>
          </p:cNvPr>
          <p:cNvSpPr/>
          <p:nvPr/>
        </p:nvSpPr>
        <p:spPr>
          <a:xfrm>
            <a:off x="5323288" y="3576290"/>
            <a:ext cx="2297837" cy="682102"/>
          </a:xfrm>
          <a:prstGeom prst="roundRect">
            <a:avLst/>
          </a:prstGeom>
          <a:solidFill>
            <a:srgbClr val="54A0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lnSpc>
                <a:spcPct val="150000"/>
              </a:lnSpc>
            </a:pPr>
            <a:r>
              <a:rPr lang="fa-IR" sz="1200" dirty="0">
                <a:cs typeface="B Titr" panose="00000700000000000000" pitchFamily="2" charset="-78"/>
              </a:rPr>
              <a:t>نهادهای تامین مالی</a:t>
            </a:r>
            <a:endParaRPr lang="fa-IR" sz="1200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AC49A8E-A319-8DC9-AF88-E0A271B4F2D7}"/>
              </a:ext>
            </a:extLst>
          </p:cNvPr>
          <p:cNvSpPr/>
          <p:nvPr/>
        </p:nvSpPr>
        <p:spPr>
          <a:xfrm>
            <a:off x="677846" y="4070439"/>
            <a:ext cx="2116065" cy="59391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lnSpc>
                <a:spcPct val="150000"/>
              </a:lnSpc>
            </a:pPr>
            <a:r>
              <a:rPr lang="fa-IR" sz="1600" dirty="0">
                <a:cs typeface="B Titr" panose="00000700000000000000" pitchFamily="2" charset="-78"/>
              </a:rPr>
              <a:t>واحدهـای صنعتی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3755C70-91E4-D048-35C2-5DCB3E629529}"/>
              </a:ext>
            </a:extLst>
          </p:cNvPr>
          <p:cNvSpPr/>
          <p:nvPr/>
        </p:nvSpPr>
        <p:spPr>
          <a:xfrm>
            <a:off x="503340" y="891905"/>
            <a:ext cx="11115864" cy="2412585"/>
          </a:xfrm>
          <a:prstGeom prst="rect">
            <a:avLst/>
          </a:prstGeom>
          <a:noFill/>
          <a:ln w="57150"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BFD9C3-9486-090D-2C9A-D36BC69CF213}"/>
              </a:ext>
            </a:extLst>
          </p:cNvPr>
          <p:cNvSpPr txBox="1"/>
          <p:nvPr/>
        </p:nvSpPr>
        <p:spPr>
          <a:xfrm>
            <a:off x="3044755" y="3962673"/>
            <a:ext cx="2046994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1100" b="1" dirty="0">
                <a:cs typeface="B Nazanin" panose="00000400000000000000" pitchFamily="2" charset="-78"/>
              </a:rPr>
              <a:t>عقد قرارداد نوسازی و بازسازی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F2F027-0C40-4EBE-E196-C12B51B610F5}"/>
              </a:ext>
            </a:extLst>
          </p:cNvPr>
          <p:cNvSpPr/>
          <p:nvPr/>
        </p:nvSpPr>
        <p:spPr>
          <a:xfrm>
            <a:off x="586960" y="3562339"/>
            <a:ext cx="2297838" cy="1598083"/>
          </a:xfrm>
          <a:prstGeom prst="rect">
            <a:avLst/>
          </a:prstGeom>
          <a:noFill/>
          <a:ln w="57150"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81D884F-5B56-29F4-4B6D-04CD35034BC4}"/>
              </a:ext>
            </a:extLst>
          </p:cNvPr>
          <p:cNvCxnSpPr>
            <a:cxnSpLocks/>
          </p:cNvCxnSpPr>
          <p:nvPr/>
        </p:nvCxnSpPr>
        <p:spPr>
          <a:xfrm>
            <a:off x="1681930" y="3032071"/>
            <a:ext cx="8772" cy="799845"/>
          </a:xfrm>
          <a:prstGeom prst="straightConnector1">
            <a:avLst/>
          </a:prstGeom>
          <a:ln w="38100">
            <a:prstDash val="sysDot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77AD343-BFB7-96DD-B853-17B1B023C17B}"/>
              </a:ext>
            </a:extLst>
          </p:cNvPr>
          <p:cNvCxnSpPr>
            <a:cxnSpLocks/>
          </p:cNvCxnSpPr>
          <p:nvPr/>
        </p:nvCxnSpPr>
        <p:spPr>
          <a:xfrm flipH="1">
            <a:off x="6457156" y="2793746"/>
            <a:ext cx="12466" cy="768593"/>
          </a:xfrm>
          <a:prstGeom prst="straightConnector1">
            <a:avLst/>
          </a:prstGeom>
          <a:ln w="38100">
            <a:prstDash val="sysDot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35893AE-3198-6397-2B28-5353F55E553D}"/>
              </a:ext>
            </a:extLst>
          </p:cNvPr>
          <p:cNvCxnSpPr>
            <a:cxnSpLocks/>
          </p:cNvCxnSpPr>
          <p:nvPr/>
        </p:nvCxnSpPr>
        <p:spPr>
          <a:xfrm>
            <a:off x="2884798" y="3932017"/>
            <a:ext cx="2438490" cy="15799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FBF6673-358C-B956-076F-FBFE19F865C0}"/>
              </a:ext>
            </a:extLst>
          </p:cNvPr>
          <p:cNvCxnSpPr>
            <a:cxnSpLocks/>
          </p:cNvCxnSpPr>
          <p:nvPr/>
        </p:nvCxnSpPr>
        <p:spPr>
          <a:xfrm>
            <a:off x="7634748" y="3909916"/>
            <a:ext cx="1052052" cy="0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70BFEE4-5D66-1A64-8237-84195F36C409}"/>
              </a:ext>
            </a:extLst>
          </p:cNvPr>
          <p:cNvSpPr/>
          <p:nvPr/>
        </p:nvSpPr>
        <p:spPr>
          <a:xfrm>
            <a:off x="722939" y="2079696"/>
            <a:ext cx="2321816" cy="72133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>
              <a:lnSpc>
                <a:spcPct val="150000"/>
              </a:lnSpc>
            </a:pPr>
            <a:r>
              <a:rPr lang="fa-IR" sz="1400" dirty="0">
                <a:solidFill>
                  <a:schemeClr val="tx1"/>
                </a:solidFill>
                <a:cs typeface="B Titr" panose="00000700000000000000" pitchFamily="2" charset="-78"/>
              </a:rPr>
              <a:t>ادارات صمت اسـتان/ دفاتر تخصصی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6C4567A-3EEF-BF25-CD74-231267947201}"/>
              </a:ext>
            </a:extLst>
          </p:cNvPr>
          <p:cNvCxnSpPr>
            <a:cxnSpLocks/>
            <a:stCxn id="16" idx="3"/>
            <a:endCxn id="2" idx="1"/>
          </p:cNvCxnSpPr>
          <p:nvPr/>
        </p:nvCxnSpPr>
        <p:spPr>
          <a:xfrm>
            <a:off x="3044755" y="2440365"/>
            <a:ext cx="2223164" cy="0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C0A07486-69D9-35AD-B7A3-02E8526ACF55}"/>
              </a:ext>
            </a:extLst>
          </p:cNvPr>
          <p:cNvSpPr/>
          <p:nvPr/>
        </p:nvSpPr>
        <p:spPr>
          <a:xfrm>
            <a:off x="5365064" y="4471960"/>
            <a:ext cx="2297837" cy="6821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lnSpc>
                <a:spcPct val="150000"/>
              </a:lnSpc>
            </a:pPr>
            <a:r>
              <a:rPr lang="fa-IR" sz="1200" dirty="0">
                <a:cs typeface="B Titr" panose="00000700000000000000" pitchFamily="2" charset="-78"/>
              </a:rPr>
              <a:t>سـایر ابزارها و مشـوق‌ها</a:t>
            </a:r>
            <a:endParaRPr lang="fa-IR" sz="1200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6E900BA-888B-52F6-9809-BFAFCE58AA99}"/>
              </a:ext>
            </a:extLst>
          </p:cNvPr>
          <p:cNvCxnSpPr>
            <a:cxnSpLocks/>
          </p:cNvCxnSpPr>
          <p:nvPr/>
        </p:nvCxnSpPr>
        <p:spPr>
          <a:xfrm>
            <a:off x="2884798" y="4817113"/>
            <a:ext cx="2493213" cy="0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">
            <a:extLst>
              <a:ext uri="{FF2B5EF4-FFF2-40B4-BE49-F238E27FC236}">
                <a16:creationId xmlns:a16="http://schemas.microsoft.com/office/drawing/2014/main" id="{FA112568-F154-E612-1B31-286AF63EEE79}"/>
              </a:ext>
            </a:extLst>
          </p:cNvPr>
          <p:cNvSpPr txBox="1">
            <a:spLocks/>
          </p:cNvSpPr>
          <p:nvPr/>
        </p:nvSpPr>
        <p:spPr>
          <a:xfrm>
            <a:off x="2123974" y="313494"/>
            <a:ext cx="7691120" cy="773113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indent="0" algn="ctr" rtl="1" fontAlgn="auto">
              <a:spcAft>
                <a:spcPts val="0"/>
              </a:spcAft>
              <a:buClrTx/>
              <a:buSzTx/>
              <a:tabLst/>
              <a:defRPr/>
            </a:pPr>
            <a:r>
              <a:rPr lang="fa-IR" sz="2400" dirty="0">
                <a:latin typeface="Calibri Light" panose="020F0302020204030204"/>
                <a:cs typeface="B Titr" panose="00000700000000000000" pitchFamily="2" charset="-78"/>
              </a:rPr>
              <a:t>زیست بوم نظام نـوسـازی و بـازسـازی واحدهای صنعتی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867B323-795C-FF47-CB7E-0D6866DB4702}"/>
              </a:ext>
            </a:extLst>
          </p:cNvPr>
          <p:cNvSpPr txBox="1"/>
          <p:nvPr/>
        </p:nvSpPr>
        <p:spPr>
          <a:xfrm>
            <a:off x="3044755" y="1708395"/>
            <a:ext cx="116234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1200" b="1" dirty="0">
                <a:cs typeface="B Nazanin" panose="00000400000000000000" pitchFamily="2" charset="-78"/>
              </a:rPr>
              <a:t>دستورالعمل اعطای مشوق‌های نوسازی و بازسازی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21EBC3A-B555-3872-8D28-31A112587857}"/>
              </a:ext>
            </a:extLst>
          </p:cNvPr>
          <p:cNvCxnSpPr>
            <a:cxnSpLocks/>
          </p:cNvCxnSpPr>
          <p:nvPr/>
        </p:nvCxnSpPr>
        <p:spPr>
          <a:xfrm flipV="1">
            <a:off x="2123974" y="3020926"/>
            <a:ext cx="0" cy="810990"/>
          </a:xfrm>
          <a:prstGeom prst="straightConnector1">
            <a:avLst/>
          </a:prstGeom>
          <a:ln w="38100">
            <a:prstDash val="sysDot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BE1D38BF-A165-F380-545F-C1DE9DC6A226}"/>
              </a:ext>
            </a:extLst>
          </p:cNvPr>
          <p:cNvSpPr txBox="1"/>
          <p:nvPr/>
        </p:nvSpPr>
        <p:spPr>
          <a:xfrm>
            <a:off x="503340" y="5325662"/>
            <a:ext cx="11115864" cy="13551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a-IR" sz="1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نظام</a:t>
            </a:r>
            <a:r>
              <a:rPr lang="fa-IR" sz="1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r>
              <a:rPr lang="fa-IR" sz="1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پ</a:t>
            </a:r>
            <a:r>
              <a:rPr lang="fa-IR" sz="1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یشنهادی بر پایه </a:t>
            </a:r>
            <a:r>
              <a:rPr lang="fa-IR" sz="1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سیاست‌گذاری هوشمند</a:t>
            </a:r>
            <a:r>
              <a:rPr lang="fa-IR" sz="1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، تأمین مالی پایدار، استفاده از فناوری‌های نوین، بهینه‌سازی مصرف انرژی و توسعه رقابت‌پذیری صنایع طراحی شده است.</a:t>
            </a:r>
          </a:p>
          <a:p>
            <a:pPr marL="285750" indent="-285750" algn="ctr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a-IR" sz="1400" b="1" kern="100" dirty="0">
                <a:latin typeface="Arial" panose="020B0604020202020204" pitchFamily="34" charset="0"/>
                <a:cs typeface="B Nazanin" panose="00000400000000000000" pitchFamily="2" charset="-78"/>
              </a:rPr>
              <a:t>با اجرای این نظام، صنایع کشـور می‌توانند </a:t>
            </a:r>
            <a:r>
              <a:rPr lang="fa-IR" sz="1400" b="1" kern="100" dirty="0">
                <a:solidFill>
                  <a:srgbClr val="FF0000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هزینه‌های انرژی را کاهش </a:t>
            </a:r>
            <a:r>
              <a:rPr lang="fa-IR" sz="1400" b="1" kern="100" dirty="0">
                <a:latin typeface="Arial" panose="020B0604020202020204" pitchFamily="34" charset="0"/>
                <a:cs typeface="B Nazanin" panose="00000400000000000000" pitchFamily="2" charset="-78"/>
              </a:rPr>
              <a:t>دهند، </a:t>
            </a:r>
            <a:r>
              <a:rPr lang="fa-IR" sz="1400" b="1" kern="100" dirty="0">
                <a:solidFill>
                  <a:srgbClr val="FF0000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کارایی</a:t>
            </a:r>
            <a:r>
              <a:rPr lang="fa-IR" sz="1400" b="1" kern="100" dirty="0">
                <a:latin typeface="Arial" panose="020B0604020202020204" pitchFamily="34" charset="0"/>
                <a:cs typeface="B Nazanin" panose="00000400000000000000" pitchFamily="2" charset="-78"/>
              </a:rPr>
              <a:t> خود را افزایش دهند، و در سطح جهانی </a:t>
            </a:r>
            <a:r>
              <a:rPr lang="fa-IR" sz="1400" b="1" kern="100" dirty="0">
                <a:solidFill>
                  <a:srgbClr val="FF0000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رقابتی‌تر</a:t>
            </a:r>
            <a:r>
              <a:rPr lang="en-US" sz="1400" b="1" kern="100" dirty="0">
                <a:latin typeface="Arial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fa-IR" sz="1400" b="1" kern="100" dirty="0">
                <a:latin typeface="Arial" panose="020B0604020202020204" pitchFamily="34" charset="0"/>
                <a:cs typeface="B Nazanin" panose="00000400000000000000" pitchFamily="2" charset="-78"/>
              </a:rPr>
              <a:t>ظاهر شوند.</a:t>
            </a:r>
            <a:endParaRPr lang="en-US" sz="1400" b="1" kern="100" dirty="0">
              <a:latin typeface="Arial" panose="020B0604020202020204" pitchFamily="34" charset="0"/>
              <a:cs typeface="B Nazanin" panose="00000400000000000000" pitchFamily="2" charset="-78"/>
            </a:endParaRPr>
          </a:p>
          <a:p>
            <a:pPr marL="285750" indent="-285750" algn="ctr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a-IR" sz="1400" b="1" kern="100" dirty="0">
                <a:latin typeface="Arial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fa-IR" sz="1400" b="1" kern="100" dirty="0">
                <a:solidFill>
                  <a:srgbClr val="FF0000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کاهش آلاینده‌های </a:t>
            </a:r>
            <a:r>
              <a:rPr lang="fa-IR" sz="1400" b="1" kern="100" dirty="0">
                <a:latin typeface="Arial" panose="020B0604020202020204" pitchFamily="34" charset="0"/>
                <a:cs typeface="B Nazanin" panose="00000400000000000000" pitchFamily="2" charset="-78"/>
              </a:rPr>
              <a:t>صنعتی، توسعه انرژی‌های تجدیدپذیر و هوشمندسازی تولید از دیگر دستاوردهای این نظام خواهد بود.</a:t>
            </a:r>
          </a:p>
          <a:p>
            <a:pPr marL="285750" indent="-285750" algn="ctr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a-IR" sz="1600" b="1" kern="100" dirty="0">
                <a:solidFill>
                  <a:srgbClr val="00B050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نهادینه کردن فرآیند نوسازی و بازسازی و توسعه کسب و کارهای از دستاوردهای این نظام است.</a:t>
            </a:r>
            <a:endParaRPr lang="en-US" sz="16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B8D0AC97-7B11-E4A7-CE1F-36E37C1F4000}"/>
              </a:ext>
            </a:extLst>
          </p:cNvPr>
          <p:cNvSpPr/>
          <p:nvPr/>
        </p:nvSpPr>
        <p:spPr>
          <a:xfrm>
            <a:off x="677846" y="1021732"/>
            <a:ext cx="8110703" cy="462288"/>
          </a:xfrm>
          <a:prstGeom prst="roundRect">
            <a:avLst/>
          </a:prstGeom>
          <a:solidFill>
            <a:srgbClr val="D8EE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>
              <a:lnSpc>
                <a:spcPct val="150000"/>
              </a:lnSpc>
            </a:pPr>
            <a:r>
              <a:rPr lang="fa-IR" sz="1600" dirty="0">
                <a:solidFill>
                  <a:schemeClr val="tx1"/>
                </a:solidFill>
                <a:cs typeface="B Titr" panose="00000700000000000000" pitchFamily="2" charset="-78"/>
              </a:rPr>
              <a:t>وزارت صمت: </a:t>
            </a:r>
            <a:r>
              <a:rPr lang="fa-IR" sz="1000" dirty="0">
                <a:solidFill>
                  <a:schemeClr val="tx1"/>
                </a:solidFill>
                <a:cs typeface="B Titr" panose="00000700000000000000" pitchFamily="2" charset="-78"/>
              </a:rPr>
              <a:t>معاونت برنامه‌ریزی، نوآوری و هوشمندسازی، معاونت توسعه مدیریت و  منابع و امور استان‌ها، معاونت صنایع عمومی و معاونت صنایع ماشین‌سازی و تجهیزات 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3D4C310E-C79C-A986-31A5-3BA33E4BDEFD}"/>
              </a:ext>
            </a:extLst>
          </p:cNvPr>
          <p:cNvSpPr/>
          <p:nvPr/>
        </p:nvSpPr>
        <p:spPr>
          <a:xfrm>
            <a:off x="8931233" y="2322525"/>
            <a:ext cx="2297837" cy="484438"/>
          </a:xfrm>
          <a:prstGeom prst="roundRect">
            <a:avLst/>
          </a:prstGeom>
          <a:solidFill>
            <a:srgbClr val="EAE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lnSpc>
                <a:spcPct val="150000"/>
              </a:lnSpc>
            </a:pPr>
            <a:r>
              <a:rPr lang="fa-IR" sz="1100" dirty="0">
                <a:solidFill>
                  <a:schemeClr val="tx1"/>
                </a:solidFill>
                <a:cs typeface="B Titr" panose="00000700000000000000" pitchFamily="2" charset="-78"/>
              </a:rPr>
              <a:t>ارائه دهندگان خدمات مشاوره و پایش اهداف محقق شده</a:t>
            </a:r>
            <a:endParaRPr lang="fa-IR" sz="1100" dirty="0">
              <a:solidFill>
                <a:schemeClr val="tx1"/>
              </a:solidFill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BD441314-F5FC-4870-308B-C7AEB929CC7B}"/>
              </a:ext>
            </a:extLst>
          </p:cNvPr>
          <p:cNvSpPr/>
          <p:nvPr/>
        </p:nvSpPr>
        <p:spPr>
          <a:xfrm>
            <a:off x="8951525" y="2867767"/>
            <a:ext cx="2297837" cy="300913"/>
          </a:xfrm>
          <a:prstGeom prst="roundRect">
            <a:avLst/>
          </a:prstGeom>
          <a:solidFill>
            <a:srgbClr val="EAE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lnSpc>
                <a:spcPct val="150000"/>
              </a:lnSpc>
            </a:pPr>
            <a:r>
              <a:rPr lang="fa-IR" sz="1100" dirty="0">
                <a:solidFill>
                  <a:schemeClr val="tx1"/>
                </a:solidFill>
                <a:cs typeface="B Titr" panose="00000700000000000000" pitchFamily="2" charset="-78"/>
              </a:rPr>
              <a:t>ارائه‌ دهندگان فناوری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0A269ED-E8CE-BD9B-7676-DB4CE576B369}"/>
              </a:ext>
            </a:extLst>
          </p:cNvPr>
          <p:cNvCxnSpPr>
            <a:cxnSpLocks/>
            <a:stCxn id="2" idx="3"/>
            <a:endCxn id="26" idx="1"/>
          </p:cNvCxnSpPr>
          <p:nvPr/>
        </p:nvCxnSpPr>
        <p:spPr>
          <a:xfrm>
            <a:off x="7589735" y="2440365"/>
            <a:ext cx="1361790" cy="577859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0EDBF28-D5B1-3D98-8CC9-5D245D6910BE}"/>
              </a:ext>
            </a:extLst>
          </p:cNvPr>
          <p:cNvCxnSpPr>
            <a:cxnSpLocks/>
            <a:stCxn id="2" idx="3"/>
            <a:endCxn id="3" idx="1"/>
          </p:cNvCxnSpPr>
          <p:nvPr/>
        </p:nvCxnSpPr>
        <p:spPr>
          <a:xfrm flipV="1">
            <a:off x="7589735" y="1645841"/>
            <a:ext cx="1332984" cy="794524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E1B78EA5-6C54-828E-EC63-08ACD835E354}"/>
              </a:ext>
            </a:extLst>
          </p:cNvPr>
          <p:cNvSpPr txBox="1"/>
          <p:nvPr/>
        </p:nvSpPr>
        <p:spPr>
          <a:xfrm>
            <a:off x="4357838" y="1503678"/>
            <a:ext cx="196929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1200" b="1" dirty="0">
                <a:cs typeface="B Nazanin" panose="00000400000000000000" pitchFamily="2" charset="-78"/>
              </a:rPr>
              <a:t>تعیین اهداف کلان بازسازی و نوسازی، اولویت‌ها و تأمین منابع 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172BEBB7-67F3-C7AE-560C-355E682478D5}"/>
              </a:ext>
            </a:extLst>
          </p:cNvPr>
          <p:cNvSpPr/>
          <p:nvPr/>
        </p:nvSpPr>
        <p:spPr>
          <a:xfrm>
            <a:off x="5373287" y="2502353"/>
            <a:ext cx="2167738" cy="32746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lnSpc>
                <a:spcPct val="150000"/>
              </a:lnSpc>
            </a:pPr>
            <a:r>
              <a:rPr lang="fa-IR" sz="1000" dirty="0">
                <a:solidFill>
                  <a:schemeClr val="tx1"/>
                </a:solidFill>
                <a:cs typeface="B Titr" panose="00000700000000000000" pitchFamily="2" charset="-78"/>
              </a:rPr>
              <a:t>مدیریت صنعتی،‌ مگفا و ...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B421ECD-A09B-8595-43EC-6493020C7AB9}"/>
              </a:ext>
            </a:extLst>
          </p:cNvPr>
          <p:cNvCxnSpPr>
            <a:cxnSpLocks/>
            <a:endCxn id="2" idx="0"/>
          </p:cNvCxnSpPr>
          <p:nvPr/>
        </p:nvCxnSpPr>
        <p:spPr>
          <a:xfrm flipH="1">
            <a:off x="6428827" y="1484020"/>
            <a:ext cx="1437" cy="496944"/>
          </a:xfrm>
          <a:prstGeom prst="straightConnector1">
            <a:avLst/>
          </a:prstGeom>
          <a:ln w="38100">
            <a:prstDash val="sysDot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931192E1-E312-F0A0-F77F-32A8FECD3DEC}"/>
              </a:ext>
            </a:extLst>
          </p:cNvPr>
          <p:cNvSpPr txBox="1"/>
          <p:nvPr/>
        </p:nvSpPr>
        <p:spPr>
          <a:xfrm>
            <a:off x="3072087" y="4442050"/>
            <a:ext cx="2195831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1100" b="1" dirty="0">
                <a:cs typeface="B Nazanin" panose="00000400000000000000" pitchFamily="2" charset="-78"/>
              </a:rPr>
              <a:t>سایر مشوق‌های نوسازی و بازسازی</a:t>
            </a:r>
          </a:p>
        </p:txBody>
      </p:sp>
      <p:sp>
        <p:nvSpPr>
          <p:cNvPr id="52" name="Slide Number Placeholder 5">
            <a:extLst>
              <a:ext uri="{FF2B5EF4-FFF2-40B4-BE49-F238E27FC236}">
                <a16:creationId xmlns:a16="http://schemas.microsoft.com/office/drawing/2014/main" id="{9407EF7A-ED27-2C14-9A92-54C72003D597}"/>
              </a:ext>
            </a:extLst>
          </p:cNvPr>
          <p:cNvSpPr txBox="1">
            <a:spLocks/>
          </p:cNvSpPr>
          <p:nvPr/>
        </p:nvSpPr>
        <p:spPr>
          <a:xfrm>
            <a:off x="9537155" y="6364739"/>
            <a:ext cx="21634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04FF344-6DEA-4F4A-8D93-10D83BFE5CED}" type="slidenum">
              <a:rPr lang="en-US" smtClean="0">
                <a:solidFill>
                  <a:srgbClr val="EFCB6A"/>
                </a:solidFill>
              </a:rPr>
              <a:pPr/>
              <a:t>5</a:t>
            </a:fld>
            <a:endParaRPr lang="en-US" dirty="0">
              <a:solidFill>
                <a:srgbClr val="EFCB6A"/>
              </a:solidFill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896F70A3-F81B-D88F-F72E-A0967A09CBBF}"/>
              </a:ext>
            </a:extLst>
          </p:cNvPr>
          <p:cNvSpPr/>
          <p:nvPr/>
        </p:nvSpPr>
        <p:spPr>
          <a:xfrm>
            <a:off x="8788548" y="3759438"/>
            <a:ext cx="2396714" cy="1430414"/>
          </a:xfrm>
          <a:prstGeom prst="roundRect">
            <a:avLst>
              <a:gd name="adj" fmla="val 4855"/>
            </a:avLst>
          </a:prstGeom>
          <a:solidFill>
            <a:srgbClr val="EAE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fa-IR" altLang="fa-IR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B Nazanin" panose="00000400000000000000" pitchFamily="2" charset="-78"/>
              </a:rPr>
              <a:t>معرفي فرصت‌هاي سرمايه‌گذاري و جذب سرمايه</a:t>
            </a:r>
            <a:endParaRPr kumimoji="0" lang="fa-IR" altLang="fa-IR" sz="1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B Zar" panose="00000400000000000000" pitchFamily="2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fa-IR" altLang="fa-IR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B Nazanin" panose="00000400000000000000" pitchFamily="2" charset="-78"/>
              </a:rPr>
              <a:t>سنجش و ارزيابي صلاحيت و اهليت متقاضي</a:t>
            </a:r>
            <a:endParaRPr kumimoji="0" lang="fa-IR" altLang="fa-IR" sz="1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B Zar" panose="00000400000000000000" pitchFamily="2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fa-IR" altLang="fa-IR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B Nazanin" panose="00000400000000000000" pitchFamily="2" charset="-78"/>
              </a:rPr>
              <a:t>عارضه يابي</a:t>
            </a:r>
            <a:endParaRPr kumimoji="0" lang="fa-IR" altLang="fa-IR" sz="1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B Zar" panose="00000400000000000000" pitchFamily="2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4"/>
              <a:tabLst/>
            </a:pPr>
            <a:r>
              <a:rPr kumimoji="0" lang="fa-IR" altLang="fa-IR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B Nazanin" panose="00000400000000000000" pitchFamily="2" charset="-78"/>
              </a:rPr>
              <a:t>مطالعات بازار</a:t>
            </a:r>
            <a:endParaRPr kumimoji="0" lang="en-US" altLang="fa-IR" sz="1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B Zar" panose="00000400000000000000" pitchFamily="2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5"/>
              <a:tabLst/>
            </a:pPr>
            <a:r>
              <a:rPr kumimoji="0" lang="en-US" altLang="fa-IR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Nazanin" panose="00000400000000000000" pitchFamily="2" charset="-78"/>
              </a:rPr>
              <a:t> </a:t>
            </a:r>
            <a:r>
              <a:rPr kumimoji="0" lang="ar-SA" altLang="fa-IR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Nazanin" panose="00000400000000000000" pitchFamily="2" charset="-78"/>
              </a:rPr>
              <a:t>مطالعات امكان‌سنجي</a:t>
            </a:r>
            <a:endParaRPr kumimoji="0" lang="fa-IR" altLang="fa-IR" sz="1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Nazanin" panose="00000400000000000000" pitchFamily="2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5"/>
              <a:tabLst/>
            </a:pPr>
            <a:r>
              <a:rPr kumimoji="0" lang="fa-IR" altLang="fa-IR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B Nazanin" panose="00000400000000000000" pitchFamily="2" charset="-78"/>
              </a:rPr>
              <a:t>سنجش</a:t>
            </a:r>
            <a:r>
              <a:rPr kumimoji="0" lang="fa-IR" altLang="fa-IR" sz="1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BNazaninBold"/>
                <a:cs typeface="B Zar" panose="00000400000000000000" pitchFamily="2" charset="-78"/>
              </a:rPr>
              <a:t> </a:t>
            </a:r>
            <a:r>
              <a:rPr kumimoji="0" lang="fa-IR" altLang="fa-IR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B Nazanin" panose="00000400000000000000" pitchFamily="2" charset="-78"/>
              </a:rPr>
              <a:t>صلاحيت و اهليت متقاضي</a:t>
            </a:r>
            <a:endParaRPr kumimoji="0" lang="fa-IR" altLang="fa-IR" sz="1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B Zar" panose="00000400000000000000" pitchFamily="2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7"/>
              <a:tabLst/>
            </a:pPr>
            <a:r>
              <a:rPr kumimoji="0" lang="fa-IR" altLang="fa-IR" sz="1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B Nazanin" panose="00000400000000000000" pitchFamily="2" charset="-78"/>
              </a:rPr>
              <a:t>نظارت بر اجرا و مصرف منابع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7"/>
              <a:tabLst/>
            </a:pPr>
            <a:r>
              <a:rPr lang="fa-IR" sz="1000" b="1" dirty="0">
                <a:solidFill>
                  <a:srgbClr val="000000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انجام خدمات کسب و کار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7"/>
              <a:tabLst/>
            </a:pPr>
            <a:r>
              <a:rPr lang="fa-IR" sz="1000" b="1" dirty="0">
                <a:solidFill>
                  <a:srgbClr val="000000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و...</a:t>
            </a:r>
            <a:r>
              <a:rPr lang="fa-IR" sz="1000" b="1" dirty="0">
                <a:solidFill>
                  <a:schemeClr val="tx1"/>
                </a:solidFill>
                <a:cs typeface="B Titr" panose="00000700000000000000" pitchFamily="2" charset="-78"/>
              </a:rPr>
              <a:t> </a:t>
            </a:r>
            <a:endParaRPr lang="fa-IR" sz="1000" b="1" dirty="0">
              <a:solidFill>
                <a:schemeClr val="tx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B69140C-1BE7-CFBA-EF38-7D9F2E42A2C9}"/>
              </a:ext>
            </a:extLst>
          </p:cNvPr>
          <p:cNvSpPr txBox="1"/>
          <p:nvPr/>
        </p:nvSpPr>
        <p:spPr>
          <a:xfrm>
            <a:off x="7411841" y="4245563"/>
            <a:ext cx="1682464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fa-IR" sz="1000" b="1" dirty="0">
                <a:cs typeface="B Nazanin" panose="00000400000000000000" pitchFamily="2" charset="-78"/>
              </a:rPr>
              <a:t>نظیر: تام ایران خودرو       </a:t>
            </a:r>
          </a:p>
          <a:p>
            <a:pPr algn="ctr" rtl="1"/>
            <a:r>
              <a:rPr lang="fa-IR" sz="1000" b="1" dirty="0">
                <a:cs typeface="B Nazanin" panose="00000400000000000000" pitchFamily="2" charset="-78"/>
              </a:rPr>
              <a:t>ناموران</a:t>
            </a:r>
          </a:p>
          <a:p>
            <a:pPr algn="ctr" rtl="1"/>
            <a:r>
              <a:rPr lang="fa-IR" sz="1000" b="1" dirty="0">
                <a:cs typeface="B Nazanin" panose="00000400000000000000" pitchFamily="2" charset="-78"/>
              </a:rPr>
              <a:t>جهان پارس</a:t>
            </a:r>
          </a:p>
          <a:p>
            <a:pPr algn="ctr" rtl="1"/>
            <a:r>
              <a:rPr lang="fa-IR" sz="1000" b="1" dirty="0">
                <a:cs typeface="B Nazanin" panose="00000400000000000000" pitchFamily="2" charset="-78"/>
              </a:rPr>
              <a:t>فکور صنعت</a:t>
            </a:r>
          </a:p>
          <a:p>
            <a:pPr algn="ctr" rtl="1"/>
            <a:r>
              <a:rPr lang="fa-IR" sz="1000" b="1" dirty="0">
                <a:cs typeface="B Nazanin" panose="00000400000000000000" pitchFamily="2" charset="-78"/>
              </a:rPr>
              <a:t>سازه</a:t>
            </a:r>
          </a:p>
          <a:p>
            <a:pPr algn="ctr" rtl="1"/>
            <a:r>
              <a:rPr lang="fa-IR" sz="1000" b="1" dirty="0">
                <a:cs typeface="B Nazanin" panose="00000400000000000000" pitchFamily="2" charset="-78"/>
              </a:rPr>
              <a:t>انرژیهای نو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DD43EDD0-7D05-96CF-5EA4-4D0A8979FBEB}"/>
              </a:ext>
            </a:extLst>
          </p:cNvPr>
          <p:cNvSpPr/>
          <p:nvPr/>
        </p:nvSpPr>
        <p:spPr>
          <a:xfrm>
            <a:off x="9011653" y="1833706"/>
            <a:ext cx="2136366" cy="175912"/>
          </a:xfrm>
          <a:prstGeom prst="roundRect">
            <a:avLst/>
          </a:prstGeom>
          <a:solidFill>
            <a:srgbClr val="FFF6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lnSpc>
                <a:spcPct val="150000"/>
              </a:lnSpc>
            </a:pPr>
            <a:r>
              <a:rPr lang="fa-IR" sz="800" dirty="0">
                <a:solidFill>
                  <a:schemeClr val="tx1"/>
                </a:solidFill>
                <a:cs typeface="B Titr" panose="00000700000000000000" pitchFamily="2" charset="-78"/>
              </a:rPr>
              <a:t>معاونت علمی ریاست جمهوری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D81734DF-5212-9DA9-F3D2-CE71DB719895}"/>
              </a:ext>
            </a:extLst>
          </p:cNvPr>
          <p:cNvSpPr/>
          <p:nvPr/>
        </p:nvSpPr>
        <p:spPr>
          <a:xfrm>
            <a:off x="9011653" y="1629815"/>
            <a:ext cx="2127852" cy="175912"/>
          </a:xfrm>
          <a:prstGeom prst="roundRect">
            <a:avLst/>
          </a:prstGeom>
          <a:solidFill>
            <a:srgbClr val="FFF6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lnSpc>
                <a:spcPct val="150000"/>
              </a:lnSpc>
            </a:pPr>
            <a:r>
              <a:rPr lang="fa-IR" sz="800" dirty="0">
                <a:solidFill>
                  <a:schemeClr val="tx1"/>
                </a:solidFill>
                <a:cs typeface="B Titr" panose="00000700000000000000" pitchFamily="2" charset="-78"/>
              </a:rPr>
              <a:t>هیئت حمایت از صنایع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EDF3F77B-962B-49E7-1B7C-8E84F3E98D5E}"/>
              </a:ext>
            </a:extLst>
          </p:cNvPr>
          <p:cNvSpPr/>
          <p:nvPr/>
        </p:nvSpPr>
        <p:spPr>
          <a:xfrm>
            <a:off x="9011653" y="1387487"/>
            <a:ext cx="2127852" cy="214350"/>
          </a:xfrm>
          <a:prstGeom prst="roundRect">
            <a:avLst/>
          </a:prstGeom>
          <a:solidFill>
            <a:srgbClr val="FFF6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lnSpc>
                <a:spcPct val="150000"/>
              </a:lnSpc>
            </a:pPr>
            <a:r>
              <a:rPr lang="fa-IR" sz="800" dirty="0">
                <a:solidFill>
                  <a:schemeClr val="tx1"/>
                </a:solidFill>
                <a:cs typeface="B Titr" panose="00000700000000000000" pitchFamily="2" charset="-78"/>
              </a:rPr>
              <a:t>ستاد تسهیل و رفع و موانع تولید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C74500A0-29CF-0E8B-6DA8-5073115ECF89}"/>
              </a:ext>
            </a:extLst>
          </p:cNvPr>
          <p:cNvSpPr/>
          <p:nvPr/>
        </p:nvSpPr>
        <p:spPr>
          <a:xfrm>
            <a:off x="9011653" y="2082011"/>
            <a:ext cx="2097873" cy="143289"/>
          </a:xfrm>
          <a:prstGeom prst="roundRect">
            <a:avLst/>
          </a:prstGeom>
          <a:solidFill>
            <a:srgbClr val="FFF6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lnSpc>
                <a:spcPct val="150000"/>
              </a:lnSpc>
            </a:pPr>
            <a:r>
              <a:rPr lang="fa-IR" sz="800" dirty="0">
                <a:solidFill>
                  <a:schemeClr val="tx1"/>
                </a:solidFill>
                <a:cs typeface="B Titr" panose="00000700000000000000" pitchFamily="2" charset="-78"/>
              </a:rPr>
              <a:t>و...</a:t>
            </a:r>
          </a:p>
        </p:txBody>
      </p:sp>
    </p:spTree>
    <p:extLst>
      <p:ext uri="{BB962C8B-B14F-4D97-AF65-F5344CB8AC3E}">
        <p14:creationId xmlns:p14="http://schemas.microsoft.com/office/powerpoint/2010/main" val="2476679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2FD15DF-66BF-F726-A34E-48B46938569D}"/>
              </a:ext>
            </a:extLst>
          </p:cNvPr>
          <p:cNvSpPr txBox="1"/>
          <p:nvPr/>
        </p:nvSpPr>
        <p:spPr>
          <a:xfrm>
            <a:off x="1296140" y="460293"/>
            <a:ext cx="9037468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defRPr/>
            </a:pPr>
            <a:r>
              <a:rPr lang="fa-IR" sz="2000" dirty="0">
                <a:latin typeface="Calibri Light" panose="020F0302020204030204"/>
                <a:ea typeface="+mj-ea"/>
                <a:cs typeface="B Titr" panose="00000700000000000000" pitchFamily="2" charset="-78"/>
              </a:rPr>
              <a:t>دستورالعمل  </a:t>
            </a:r>
            <a:r>
              <a:rPr lang="ar-SA" sz="2000" dirty="0">
                <a:latin typeface="Calibri Light" panose="020F0302020204030204"/>
                <a:ea typeface="+mj-ea"/>
                <a:cs typeface="B Titr" panose="00000700000000000000" pitchFamily="2" charset="-78"/>
              </a:rPr>
              <a:t>مشـوق‌های نوسـازی و بازسـازی واحدهای </a:t>
            </a:r>
            <a:r>
              <a:rPr lang="fa-IR" sz="2000" dirty="0">
                <a:latin typeface="Calibri Light" panose="020F0302020204030204"/>
                <a:ea typeface="+mj-ea"/>
                <a:cs typeface="B Titr" panose="00000700000000000000" pitchFamily="2" charset="-78"/>
              </a:rPr>
              <a:t>تولیدی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4F8E13-CD76-FBB3-9D84-4E89C21A30D1}"/>
              </a:ext>
            </a:extLst>
          </p:cNvPr>
          <p:cNvSpPr txBox="1"/>
          <p:nvPr/>
        </p:nvSpPr>
        <p:spPr>
          <a:xfrm>
            <a:off x="861135" y="1334464"/>
            <a:ext cx="1020003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 rtl="1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fa-IR" sz="1600" b="1" dirty="0">
                <a:latin typeface="Calibri" panose="020F0502020204030204" pitchFamily="34" charset="0"/>
                <a:cs typeface="B Nazanin" panose="00000400000000000000" pitchFamily="2" charset="-78"/>
              </a:rPr>
              <a:t>تدوین دستورالعمل  </a:t>
            </a:r>
            <a:r>
              <a:rPr lang="ar-SA" sz="1600" b="1" dirty="0">
                <a:latin typeface="Calibri" panose="020F0502020204030204" pitchFamily="34" charset="0"/>
                <a:cs typeface="B Nazanin" panose="00000400000000000000" pitchFamily="2" charset="-78"/>
              </a:rPr>
              <a:t>اجرایی اعطای مشـوق‌های نوسـازی و بازسـازی واحدهای </a:t>
            </a:r>
            <a:r>
              <a:rPr lang="fa-IR" sz="1600" b="1" dirty="0">
                <a:latin typeface="Calibri" panose="020F0502020204030204" pitchFamily="34" charset="0"/>
                <a:cs typeface="B Nazanin" panose="00000400000000000000" pitchFamily="2" charset="-78"/>
              </a:rPr>
              <a:t>تولیدی؛</a:t>
            </a:r>
          </a:p>
          <a:p>
            <a:pPr marL="285750" indent="-285750" algn="just" rtl="1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fa-IR" sz="1600" b="1" dirty="0">
                <a:latin typeface="Calibri" panose="020F0502020204030204" pitchFamily="34" charset="0"/>
                <a:cs typeface="B Nazanin" panose="00000400000000000000" pitchFamily="2" charset="-78"/>
              </a:rPr>
              <a:t>تدوین </a:t>
            </a:r>
            <a:r>
              <a:rPr lang="ar-SA" sz="1600" b="1" dirty="0">
                <a:latin typeface="Calibri" panose="020F0502020204030204" pitchFamily="34" charset="0"/>
                <a:cs typeface="B Nazanin" panose="00000400000000000000" pitchFamily="2" charset="-78"/>
              </a:rPr>
              <a:t>نحوه محاسبه صرفه‌جویی انرژی برای معافیت حقوق گمرکی واردات ماشین‌آلات واحدهای صنعتی</a:t>
            </a:r>
            <a:r>
              <a:rPr lang="fa-IR" sz="1600" b="1" dirty="0">
                <a:latin typeface="Calibri" panose="020F0502020204030204" pitchFamily="34" charset="0"/>
                <a:cs typeface="B Nazanin" panose="00000400000000000000" pitchFamily="2" charset="-78"/>
              </a:rPr>
              <a:t> (جلسه با شرکت‌های</a:t>
            </a:r>
            <a:r>
              <a:rPr lang="en-US" sz="1600" b="1" dirty="0">
                <a:latin typeface="Calibri" panose="020F0502020204030204" pitchFamily="34" charset="0"/>
                <a:cs typeface="B Nazanin" panose="00000400000000000000" pitchFamily="2" charset="-78"/>
              </a:rPr>
              <a:t>M&amp;V </a:t>
            </a:r>
            <a:r>
              <a:rPr lang="fa-IR" sz="1600" b="1" dirty="0">
                <a:latin typeface="Calibri" panose="020F0502020204030204" pitchFamily="34" charset="0"/>
                <a:cs typeface="B Nazanin" panose="00000400000000000000" pitchFamily="2" charset="-78"/>
              </a:rPr>
              <a:t> _ سامان انرژی و احداث کنترل _ و همچنین شرکت کسب و کار شریف)؛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96E27410-3368-E6DB-5EE2-0AAA5D6DE1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7197771"/>
              </p:ext>
            </p:extLst>
          </p:nvPr>
        </p:nvGraphicFramePr>
        <p:xfrm>
          <a:off x="1451644" y="2743201"/>
          <a:ext cx="9288712" cy="34889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99292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5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C9B69C-7A38-0647-4DC5-83457D5C4FCB}"/>
              </a:ext>
            </a:extLst>
          </p:cNvPr>
          <p:cNvSpPr txBox="1"/>
          <p:nvPr/>
        </p:nvSpPr>
        <p:spPr>
          <a:xfrm>
            <a:off x="1892673" y="447250"/>
            <a:ext cx="84066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fa-IR" sz="2400" dirty="0">
                <a:latin typeface="Calibri Light" panose="020F0302020204030204"/>
                <a:ea typeface="+mj-ea"/>
                <a:cs typeface="B Titr" panose="00000700000000000000" pitchFamily="2" charset="-78"/>
              </a:rPr>
              <a:t>انواع مشـوق‌ها و تسـهیلات نوسـازی و بازسـازی صنـایع کشور</a:t>
            </a:r>
          </a:p>
          <a:p>
            <a:pPr lvl="0" algn="ctr" rtl="1" fontAlgn="auto">
              <a:spcAft>
                <a:spcPts val="0"/>
              </a:spcAft>
              <a:defRPr/>
            </a:pPr>
            <a:endParaRPr kumimoji="0" lang="fa-IR" sz="2400" b="0" i="0" u="none" strike="noStrike" kern="1200" cap="none" spc="0" normalizeH="0" baseline="0" noProof="0" dirty="0">
              <a:ln>
                <a:noFill/>
              </a:ln>
              <a:uLnTx/>
              <a:uFillTx/>
              <a:latin typeface="Calibri Light" panose="020F0302020204030204"/>
              <a:ea typeface="+mj-ea"/>
              <a:cs typeface="B Titr" panose="00000700000000000000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0E9D2A-5966-8FCA-CFD3-B26A39448F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2734" y="1278247"/>
            <a:ext cx="6586991" cy="25273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1EFFDBA-7BE1-D5AD-6A95-233BD0BE194F}"/>
              </a:ext>
            </a:extLst>
          </p:cNvPr>
          <p:cNvSpPr txBox="1"/>
          <p:nvPr/>
        </p:nvSpPr>
        <p:spPr>
          <a:xfrm>
            <a:off x="5303260" y="2097590"/>
            <a:ext cx="1515862" cy="888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a-IR" sz="1800" dirty="0">
                <a:solidFill>
                  <a:schemeClr val="bg1">
                    <a:lumMod val="50000"/>
                  </a:schemeClr>
                </a:solidFill>
                <a:latin typeface="Calibri Light" panose="020F0302020204030204"/>
                <a:ea typeface="+mj-ea"/>
                <a:cs typeface="B Titr" panose="00000700000000000000" pitchFamily="2" charset="-78"/>
              </a:rPr>
              <a:t>مشـوق‌ها و تسـهیلات </a:t>
            </a:r>
            <a:endParaRPr lang="fa-I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2F115E-0623-C5B4-A81E-39958A8AE92B}"/>
              </a:ext>
            </a:extLst>
          </p:cNvPr>
          <p:cNvSpPr txBox="1"/>
          <p:nvPr/>
        </p:nvSpPr>
        <p:spPr>
          <a:xfrm>
            <a:off x="7654164" y="1592624"/>
            <a:ext cx="4537836" cy="513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fa-IR" dirty="0">
                <a:solidFill>
                  <a:srgbClr val="9559A3"/>
                </a:solidFill>
                <a:latin typeface="Calibri Light" panose="020F0302020204030204"/>
                <a:ea typeface="+mj-ea"/>
                <a:cs typeface="B Titr" panose="00000700000000000000" pitchFamily="2" charset="-78"/>
              </a:rPr>
              <a:t>تسـهیلات  از محل منابع:</a:t>
            </a:r>
          </a:p>
          <a:p>
            <a:pPr marL="742950" lvl="1" indent="-28575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a-IR" sz="1400" dirty="0">
                <a:latin typeface="Calibri Light" panose="020F0302020204030204"/>
                <a:ea typeface="+mj-ea"/>
                <a:cs typeface="B Titr" panose="00000700000000000000" pitchFamily="2" charset="-78"/>
              </a:rPr>
              <a:t>طرح کمک‌های فنی و اعتباری به صـنایع</a:t>
            </a:r>
          </a:p>
          <a:p>
            <a:pPr marL="742950" lvl="1" indent="-28575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a-IR" sz="1400" dirty="0">
                <a:latin typeface="Calibri Light" panose="020F0302020204030204"/>
                <a:ea typeface="+mj-ea"/>
                <a:cs typeface="B Titr" panose="00000700000000000000" pitchFamily="2" charset="-78"/>
              </a:rPr>
              <a:t>کمک به نوسازی و تجدید ساختار صنایع</a:t>
            </a:r>
          </a:p>
          <a:p>
            <a:pPr marL="742950" lvl="1" indent="-285750" algn="just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SA" sz="1400" dirty="0">
                <a:latin typeface="Calibri Light" panose="020F0302020204030204"/>
                <a:ea typeface="+mj-ea"/>
                <a:cs typeface="B Titr" panose="00000700000000000000" pitchFamily="2" charset="-78"/>
              </a:rPr>
              <a:t>اولویت اعطای تسهیلات صندوق‌های زیر مجموعه وزارت</a:t>
            </a:r>
            <a:endParaRPr lang="fa-IR" sz="1400" dirty="0">
              <a:latin typeface="Calibri Light" panose="020F0302020204030204"/>
              <a:ea typeface="+mj-ea"/>
              <a:cs typeface="B Titr" panose="00000700000000000000" pitchFamily="2" charset="-78"/>
            </a:endParaRPr>
          </a:p>
          <a:p>
            <a:pPr marL="1200150" lvl="2" indent="-285750" algn="just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a-IR" sz="1400" dirty="0">
                <a:latin typeface="Calibri Light" panose="020F0302020204030204"/>
                <a:ea typeface="+mj-ea"/>
                <a:cs typeface="B Titr" panose="00000700000000000000" pitchFamily="2" charset="-78"/>
              </a:rPr>
              <a:t>تسهیلات صندوق حمایت از سرمایه‌گذاری کوچک </a:t>
            </a:r>
          </a:p>
          <a:p>
            <a:pPr marL="1200150" lvl="2" indent="-285750" algn="just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a-IR" sz="1400" dirty="0">
                <a:latin typeface="Calibri Light" panose="020F0302020204030204"/>
                <a:ea typeface="+mj-ea"/>
                <a:cs typeface="B Titr" panose="00000700000000000000" pitchFamily="2" charset="-78"/>
              </a:rPr>
              <a:t>تسهیلات صندوق ضمانت صادرات</a:t>
            </a:r>
          </a:p>
          <a:p>
            <a:pPr marL="1200150" lvl="2" indent="-285750" algn="just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a-IR" sz="1400" dirty="0">
                <a:latin typeface="Calibri Light" panose="020F0302020204030204"/>
                <a:ea typeface="+mj-ea"/>
                <a:cs typeface="B Titr" panose="00000700000000000000" pitchFamily="2" charset="-78"/>
              </a:rPr>
              <a:t>تسهیلات صندوق صحا</a:t>
            </a:r>
          </a:p>
          <a:p>
            <a:pPr marL="1200150" lvl="2" indent="-285750" algn="just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a-IR" sz="1400" dirty="0">
                <a:latin typeface="Calibri Light" panose="020F0302020204030204"/>
                <a:ea typeface="+mj-ea"/>
                <a:cs typeface="B Titr" panose="00000700000000000000" pitchFamily="2" charset="-78"/>
              </a:rPr>
              <a:t>تسهیلات صندوق توسعه صنایع دریایی</a:t>
            </a:r>
          </a:p>
          <a:p>
            <a:pPr marL="742950" lvl="1" indent="-285750" algn="just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SA" sz="1400" dirty="0">
                <a:latin typeface="Calibri Light" panose="020F0302020204030204"/>
                <a:ea typeface="+mj-ea"/>
                <a:cs typeface="B Titr" panose="00000700000000000000" pitchFamily="2" charset="-78"/>
              </a:rPr>
              <a:t>اولویت دسترسی به منابع مالی ترجیحی</a:t>
            </a:r>
            <a:endParaRPr lang="fa-IR" sz="1400" dirty="0">
              <a:latin typeface="Calibri Light" panose="020F0302020204030204"/>
              <a:ea typeface="+mj-ea"/>
              <a:cs typeface="B Titr" panose="00000700000000000000" pitchFamily="2" charset="-78"/>
            </a:endParaRPr>
          </a:p>
          <a:p>
            <a:pPr marL="742950" lvl="1" indent="-28575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a-IR" sz="1400" dirty="0">
                <a:latin typeface="Calibri Light" panose="020F0302020204030204"/>
                <a:ea typeface="+mj-ea"/>
                <a:cs typeface="B Titr" panose="00000700000000000000" pitchFamily="2" charset="-78"/>
              </a:rPr>
              <a:t>تخصیص بخشی از منابع بودجه سنواتی نظیر تبصره (2) </a:t>
            </a:r>
          </a:p>
          <a:p>
            <a:pPr marL="742950" lvl="1" indent="-28575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a-IR" sz="1400" dirty="0">
                <a:latin typeface="Calibri Light" panose="020F0302020204030204"/>
                <a:ea typeface="+mj-ea"/>
                <a:cs typeface="B Titr" panose="00000700000000000000" pitchFamily="2" charset="-78"/>
              </a:rPr>
              <a:t>تسهیلات صندوق ملی محیط زیست</a:t>
            </a:r>
          </a:p>
          <a:p>
            <a:pPr marL="742950" lvl="1" indent="-28575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a-IR" sz="1400" dirty="0">
                <a:latin typeface="Calibri Light" panose="020F0302020204030204"/>
                <a:ea typeface="+mj-ea"/>
                <a:cs typeface="B Titr" panose="00000700000000000000" pitchFamily="2" charset="-78"/>
              </a:rPr>
              <a:t>تسهیلات </a:t>
            </a:r>
            <a:r>
              <a:rPr lang="ar-SA" sz="1400" dirty="0">
                <a:latin typeface="Calibri Light" panose="020F0302020204030204"/>
                <a:ea typeface="+mj-ea"/>
                <a:cs typeface="B Titr" panose="00000700000000000000" pitchFamily="2" charset="-78"/>
              </a:rPr>
              <a:t>صندوق صنعت ماشین‌سازی</a:t>
            </a:r>
            <a:endParaRPr lang="fa-IR" sz="1400" dirty="0">
              <a:latin typeface="Calibri Light" panose="020F0302020204030204"/>
              <a:ea typeface="+mj-ea"/>
              <a:cs typeface="B Titr" panose="00000700000000000000" pitchFamily="2" charset="-78"/>
            </a:endParaRPr>
          </a:p>
          <a:p>
            <a:pPr marL="742950" lvl="1" indent="-28575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a-IR" sz="1400" dirty="0">
                <a:latin typeface="Calibri Light" panose="020F0302020204030204"/>
                <a:ea typeface="+mj-ea"/>
                <a:cs typeface="B Titr" panose="00000700000000000000" pitchFamily="2" charset="-78"/>
              </a:rPr>
              <a:t>تسهیلات</a:t>
            </a:r>
            <a:r>
              <a:rPr lang="ar-SA" sz="1400" dirty="0">
                <a:latin typeface="Calibri Light" panose="020F0302020204030204"/>
                <a:ea typeface="+mj-ea"/>
                <a:cs typeface="B Titr" panose="00000700000000000000" pitchFamily="2" charset="-78"/>
              </a:rPr>
              <a:t> صندوق نوآوری و شکوفایی</a:t>
            </a:r>
            <a:endParaRPr lang="fa-IR" sz="1400" dirty="0">
              <a:latin typeface="Calibri Light" panose="020F0302020204030204"/>
              <a:ea typeface="+mj-ea"/>
              <a:cs typeface="B Titr" panose="00000700000000000000" pitchFamily="2" charset="-78"/>
            </a:endParaRPr>
          </a:p>
          <a:p>
            <a:pPr marL="742950" lvl="1" indent="-28575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a-IR" sz="1400" dirty="0">
                <a:latin typeface="Calibri Light" panose="020F0302020204030204"/>
                <a:ea typeface="+mj-ea"/>
                <a:cs typeface="B Titr" panose="00000700000000000000" pitchFamily="2" charset="-78"/>
              </a:rPr>
              <a:t>...</a:t>
            </a:r>
          </a:p>
          <a:p>
            <a:pPr marL="742950" lvl="1" indent="-28575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1400" dirty="0">
              <a:latin typeface="Calibri Light" panose="020F0302020204030204"/>
              <a:ea typeface="+mj-ea"/>
              <a:cs typeface="B Titr" panose="00000700000000000000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958773-5660-4406-BFD6-CF566E4FEE5F}"/>
              </a:ext>
            </a:extLst>
          </p:cNvPr>
          <p:cNvSpPr txBox="1"/>
          <p:nvPr/>
        </p:nvSpPr>
        <p:spPr>
          <a:xfrm>
            <a:off x="203258" y="2863881"/>
            <a:ext cx="3659748" cy="35278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fa-IR" dirty="0">
                <a:solidFill>
                  <a:srgbClr val="38C2F1"/>
                </a:solidFill>
                <a:latin typeface="Calibri Light" panose="020F0302020204030204"/>
                <a:ea typeface="+mj-ea"/>
                <a:cs typeface="B Titr" panose="00000700000000000000" pitchFamily="2" charset="-78"/>
              </a:rPr>
              <a:t>مشـوق‌ها شـامل:</a:t>
            </a:r>
          </a:p>
          <a:p>
            <a:pPr marL="742950" lvl="1" indent="-285750" algn="just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a-IR" sz="1400" dirty="0">
                <a:latin typeface="Calibri Light" panose="020F0302020204030204"/>
                <a:ea typeface="+mj-ea"/>
                <a:cs typeface="B Titr" panose="00000700000000000000" pitchFamily="2" charset="-78"/>
              </a:rPr>
              <a:t>اولویت تخصیص ارز</a:t>
            </a:r>
          </a:p>
          <a:p>
            <a:pPr marL="742950" lvl="1" indent="-285750" algn="just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a-IR" sz="1400" dirty="0">
                <a:latin typeface="Calibri Light" panose="020F0302020204030204"/>
                <a:ea typeface="+mj-ea"/>
                <a:cs typeface="B Titr" panose="00000700000000000000" pitchFamily="2" charset="-78"/>
              </a:rPr>
              <a:t>معافیت گمرگی</a:t>
            </a:r>
          </a:p>
          <a:p>
            <a:pPr marL="742950" lvl="1" indent="-285750" algn="just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a-IR" sz="1400" dirty="0">
                <a:latin typeface="Calibri Light" panose="020F0302020204030204"/>
                <a:ea typeface="+mj-ea"/>
                <a:cs typeface="B Titr" panose="00000700000000000000" pitchFamily="2" charset="-78"/>
              </a:rPr>
              <a:t>معافیت مالیاتی</a:t>
            </a:r>
          </a:p>
          <a:p>
            <a:pPr marL="742950" lvl="1" indent="-285750" algn="just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a-IR" sz="1400" dirty="0">
                <a:latin typeface="Calibri Light" panose="020F0302020204030204"/>
                <a:ea typeface="+mj-ea"/>
                <a:cs typeface="B Titr" panose="00000700000000000000" pitchFamily="2" charset="-78"/>
              </a:rPr>
              <a:t>ضمانتنامه</a:t>
            </a:r>
          </a:p>
          <a:p>
            <a:pPr marL="742950" lvl="1" indent="-285750" algn="just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a-IR" sz="1400" dirty="0">
                <a:latin typeface="Calibri Light" panose="020F0302020204030204"/>
                <a:ea typeface="+mj-ea"/>
                <a:cs typeface="B Titr" panose="00000700000000000000" pitchFamily="2" charset="-78"/>
              </a:rPr>
              <a:t>بیمه‌نامه</a:t>
            </a:r>
          </a:p>
          <a:p>
            <a:pPr marL="742950" lvl="1" indent="-285750" algn="just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a-IR" sz="1400" dirty="0">
                <a:latin typeface="Calibri Light" panose="020F0302020204030204"/>
                <a:ea typeface="+mj-ea"/>
                <a:cs typeface="B Titr" panose="00000700000000000000" pitchFamily="2" charset="-78"/>
              </a:rPr>
              <a:t>حمایت از صادرات</a:t>
            </a:r>
          </a:p>
          <a:p>
            <a:pPr marL="742950" lvl="1" indent="-285750" algn="just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a-IR" sz="1400" dirty="0">
                <a:latin typeface="Calibri Light" panose="020F0302020204030204"/>
                <a:ea typeface="+mj-ea"/>
                <a:cs typeface="B Titr" panose="00000700000000000000" pitchFamily="2" charset="-78"/>
              </a:rPr>
              <a:t>حمایت از آموزش</a:t>
            </a:r>
          </a:p>
          <a:p>
            <a:pPr marL="742950" lvl="1" indent="-285750" algn="just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a-IR" sz="1400" dirty="0">
                <a:latin typeface="Calibri Light" panose="020F0302020204030204"/>
                <a:ea typeface="+mj-ea"/>
                <a:cs typeface="B Titr" panose="00000700000000000000" pitchFamily="2" charset="-78"/>
              </a:rPr>
              <a:t>حمایت از تحقیق و توسعه</a:t>
            </a:r>
          </a:p>
          <a:p>
            <a:pPr marL="742950" lvl="1" indent="-285750" algn="just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a-IR" sz="1400" dirty="0">
                <a:latin typeface="Calibri Light" panose="020F0302020204030204"/>
                <a:ea typeface="+mj-ea"/>
                <a:cs typeface="B Titr" panose="00000700000000000000" pitchFamily="2" charset="-78"/>
              </a:rPr>
              <a:t>...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AADA6924-A720-EEED-EE39-76F92A8549D4}"/>
              </a:ext>
            </a:extLst>
          </p:cNvPr>
          <p:cNvSpPr txBox="1">
            <a:spLocks/>
          </p:cNvSpPr>
          <p:nvPr/>
        </p:nvSpPr>
        <p:spPr>
          <a:xfrm>
            <a:off x="9210582" y="636473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04FF344-6DEA-4F4A-8D93-10D83BFE5CED}" type="slidenum">
              <a:rPr lang="en-US" smtClean="0">
                <a:solidFill>
                  <a:srgbClr val="EFCB6A"/>
                </a:solidFill>
              </a:rPr>
              <a:pPr/>
              <a:t>7</a:t>
            </a:fld>
            <a:endParaRPr lang="en-US">
              <a:solidFill>
                <a:srgbClr val="EFCB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358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C9B69C-7A38-0647-4DC5-83457D5C4FCB}"/>
              </a:ext>
            </a:extLst>
          </p:cNvPr>
          <p:cNvSpPr txBox="1"/>
          <p:nvPr/>
        </p:nvSpPr>
        <p:spPr>
          <a:xfrm>
            <a:off x="1594290" y="514627"/>
            <a:ext cx="84066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fa-IR" sz="2400" dirty="0">
                <a:latin typeface="Calibri Light" panose="020F0302020204030204"/>
                <a:ea typeface="+mj-ea"/>
                <a:cs typeface="B Titr" panose="00000700000000000000" pitchFamily="2" charset="-78"/>
              </a:rPr>
              <a:t>تفاهم‌نامه‌های جاری در راستای تسـهیل نوسـازی و بازسـازی صنـایع کشور</a:t>
            </a:r>
          </a:p>
          <a:p>
            <a:pPr lvl="0" algn="ctr" rtl="1" fontAlgn="auto">
              <a:spcAft>
                <a:spcPts val="0"/>
              </a:spcAft>
              <a:defRPr/>
            </a:pPr>
            <a:endParaRPr kumimoji="0" lang="fa-IR" sz="2400" b="0" i="0" u="none" strike="noStrike" kern="1200" cap="none" spc="0" normalizeH="0" baseline="0" noProof="0" dirty="0">
              <a:ln>
                <a:noFill/>
              </a:ln>
              <a:uLnTx/>
              <a:uFillTx/>
              <a:latin typeface="Calibri Light" panose="020F0302020204030204"/>
              <a:ea typeface="+mj-ea"/>
              <a:cs typeface="B Titr" panose="00000700000000000000" pitchFamily="2" charset="-78"/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AADA6924-A720-EEED-EE39-76F92A8549D4}"/>
              </a:ext>
            </a:extLst>
          </p:cNvPr>
          <p:cNvSpPr txBox="1">
            <a:spLocks/>
          </p:cNvSpPr>
          <p:nvPr/>
        </p:nvSpPr>
        <p:spPr>
          <a:xfrm>
            <a:off x="9210582" y="636473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04FF344-6DEA-4F4A-8D93-10D83BFE5CED}" type="slidenum">
              <a:rPr lang="en-US" smtClean="0">
                <a:solidFill>
                  <a:srgbClr val="EFCB6A"/>
                </a:solidFill>
              </a:rPr>
              <a:pPr/>
              <a:t>8</a:t>
            </a:fld>
            <a:endParaRPr lang="en-US">
              <a:solidFill>
                <a:srgbClr val="EFCB6A"/>
              </a:solidFill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C8EB24A-BB8E-AEAD-3FB7-4770EDF691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5295740"/>
              </p:ext>
            </p:extLst>
          </p:nvPr>
        </p:nvGraphicFramePr>
        <p:xfrm>
          <a:off x="1320019" y="2097157"/>
          <a:ext cx="9551961" cy="30802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145742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C677D43-1D1E-F419-6B16-286B47486819}"/>
              </a:ext>
            </a:extLst>
          </p:cNvPr>
          <p:cNvSpPr txBox="1"/>
          <p:nvPr/>
        </p:nvSpPr>
        <p:spPr>
          <a:xfrm>
            <a:off x="2289578" y="149535"/>
            <a:ext cx="761284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200000"/>
              </a:lnSpc>
              <a:spcBef>
                <a:spcPts val="1200"/>
              </a:spcBef>
              <a:spcAft>
                <a:spcPts val="600"/>
              </a:spcAft>
              <a:defRPr/>
            </a:pPr>
            <a:r>
              <a:rPr lang="fa-IR" sz="2400" dirty="0">
                <a:latin typeface="Calibri Light" panose="020F0302020204030204"/>
                <a:cs typeface="B Titr" panose="00000700000000000000" pitchFamily="2" charset="-78"/>
              </a:rPr>
              <a:t>مراحل طی شـده جهت راه‌اندازی پلتفرم نـوسـازی و بـازسـازی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D90E74-0D49-DA57-1DE8-749F5D1241DA}"/>
              </a:ext>
            </a:extLst>
          </p:cNvPr>
          <p:cNvSpPr txBox="1"/>
          <p:nvPr/>
        </p:nvSpPr>
        <p:spPr>
          <a:xfrm>
            <a:off x="5815016" y="2356044"/>
            <a:ext cx="5879630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 rtl="1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a-IR" sz="1600" b="1" dirty="0">
                <a:latin typeface="Calibri" panose="020F0502020204030204" pitchFamily="34" charset="0"/>
                <a:cs typeface="B Nazanin" panose="00000400000000000000" pitchFamily="2" charset="-78"/>
              </a:rPr>
              <a:t>تست و رفع اشکالات فاز اول پلتفرم نـوسـازی و بـازسـازی؛</a:t>
            </a:r>
          </a:p>
          <a:p>
            <a:pPr marL="285750" lvl="2" indent="-285750" algn="just" rtl="1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914400" algn="l"/>
              </a:tabLst>
              <a:defRPr/>
            </a:pPr>
            <a:r>
              <a:rPr lang="fa-IR" sz="1600" b="1" dirty="0">
                <a:latin typeface="Calibri" panose="020F0502020204030204" pitchFamily="34" charset="0"/>
                <a:cs typeface="B Nazanin" panose="00000400000000000000" pitchFamily="2" charset="-78"/>
              </a:rPr>
              <a:t>آموزش دفاتر تخصصی منتخب وزارت صمت؛</a:t>
            </a:r>
            <a:endParaRPr lang="en-US" sz="1600" b="1" dirty="0">
              <a:latin typeface="Calibri" panose="020F0502020204030204" pitchFamily="34" charset="0"/>
              <a:cs typeface="B Nazanin" panose="00000400000000000000" pitchFamily="2" charset="-78"/>
            </a:endParaRPr>
          </a:p>
          <a:p>
            <a:pPr marL="285750" indent="-285750" algn="just" rtl="1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ar-SA" sz="1600" b="1" dirty="0">
                <a:latin typeface="Calibri" panose="020F0502020204030204" pitchFamily="34" charset="0"/>
                <a:cs typeface="B Nazanin" panose="00000400000000000000" pitchFamily="2" charset="-78"/>
              </a:rPr>
              <a:t> </a:t>
            </a:r>
            <a:r>
              <a:rPr lang="fa-IR" sz="1600" b="1" dirty="0">
                <a:latin typeface="Calibri" panose="020F0502020204030204" pitchFamily="34" charset="0"/>
                <a:cs typeface="B Nazanin" panose="00000400000000000000" pitchFamily="2" charset="-78"/>
              </a:rPr>
              <a:t>تهیه پیش‌نویس فراخوان معرفی ادمین استان‌ها و آموزش کاربران </a:t>
            </a:r>
            <a:r>
              <a:rPr lang="ar-SA" sz="1600" b="1" dirty="0">
                <a:latin typeface="Calibri" panose="020F0502020204030204" pitchFamily="34" charset="0"/>
                <a:cs typeface="B Nazanin" panose="00000400000000000000" pitchFamily="2" charset="-78"/>
              </a:rPr>
              <a:t>پلتفرم نوس</a:t>
            </a:r>
            <a:r>
              <a:rPr lang="fa-IR" sz="1600" b="1" dirty="0">
                <a:latin typeface="Calibri" panose="020F0502020204030204" pitchFamily="34" charset="0"/>
                <a:cs typeface="B Nazanin" panose="00000400000000000000" pitchFamily="2" charset="-78"/>
              </a:rPr>
              <a:t>ـ</a:t>
            </a:r>
            <a:r>
              <a:rPr lang="ar-SA" sz="1600" b="1" dirty="0">
                <a:latin typeface="Calibri" panose="020F0502020204030204" pitchFamily="34" charset="0"/>
                <a:cs typeface="B Nazanin" panose="00000400000000000000" pitchFamily="2" charset="-78"/>
              </a:rPr>
              <a:t>ازی و بازس</a:t>
            </a:r>
            <a:r>
              <a:rPr lang="fa-IR" sz="1600" b="1" dirty="0">
                <a:latin typeface="Calibri" panose="020F0502020204030204" pitchFamily="34" charset="0"/>
                <a:cs typeface="B Nazanin" panose="00000400000000000000" pitchFamily="2" charset="-78"/>
              </a:rPr>
              <a:t>ـ</a:t>
            </a:r>
            <a:r>
              <a:rPr lang="ar-SA" sz="1600" b="1" dirty="0">
                <a:latin typeface="Calibri" panose="020F0502020204030204" pitchFamily="34" charset="0"/>
                <a:cs typeface="B Nazanin" panose="00000400000000000000" pitchFamily="2" charset="-78"/>
              </a:rPr>
              <a:t>ازی</a:t>
            </a:r>
            <a:r>
              <a:rPr lang="fa-IR" sz="1600" b="1" dirty="0">
                <a:latin typeface="Calibri" panose="020F0502020204030204" pitchFamily="34" charset="0"/>
                <a:cs typeface="B Nazanin" panose="00000400000000000000" pitchFamily="2" charset="-78"/>
              </a:rPr>
              <a:t> ادارات صمت استان‌ها؛</a:t>
            </a:r>
            <a:endParaRPr lang="en-US" sz="1600" b="1" dirty="0">
              <a:latin typeface="Calibri" panose="020F0502020204030204" pitchFamily="34" charset="0"/>
              <a:cs typeface="B Nazanin" panose="00000400000000000000" pitchFamily="2" charset="-78"/>
            </a:endParaRPr>
          </a:p>
          <a:p>
            <a:pPr marL="285750" indent="-285750" algn="just" rtl="1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a-IR" sz="1600" b="1" dirty="0">
                <a:latin typeface="Calibri" panose="020F0502020204030204" pitchFamily="34" charset="0"/>
                <a:cs typeface="B Nazanin" panose="00000400000000000000" pitchFamily="2" charset="-78"/>
              </a:rPr>
              <a:t>پایلوت پلتفرم در اسـتان آذربایجان شرقی و پیگیری ثبت‌نام، طی مراحل عارضه‌یابی، صحه‌گذاری استان و ارزیابی ایدرو؛ </a:t>
            </a:r>
          </a:p>
          <a:p>
            <a:pPr marL="285750" indent="-285750" algn="just" rtl="1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a-IR" sz="1600" b="1" dirty="0">
                <a:latin typeface="Calibri" panose="020F0502020204030204" pitchFamily="34" charset="0"/>
                <a:cs typeface="B Nazanin" panose="00000400000000000000" pitchFamily="2" charset="-78"/>
              </a:rPr>
              <a:t>تعامل با اداره صمت  اسـتان ایلام و پیگیری آماده‌سازی اطلاعات واحدهای صنعتی متقاضی نوسازی؛</a:t>
            </a:r>
          </a:p>
          <a:p>
            <a:pPr marL="285750" indent="-285750" algn="just" rtl="1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a-IR" sz="1600" b="1" dirty="0">
                <a:latin typeface="Calibri" panose="020F0502020204030204" pitchFamily="34" charset="0"/>
                <a:cs typeface="B Nazanin" panose="00000400000000000000" pitchFamily="2" charset="-78"/>
              </a:rPr>
              <a:t>درخواست رونمایی پلتفرم نوسازی و بازسازی از وزیر محترم صمت.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8C2FEF-1FB5-9FFE-6660-6595486DE91C}"/>
              </a:ext>
            </a:extLst>
          </p:cNvPr>
          <p:cNvSpPr txBox="1"/>
          <p:nvPr/>
        </p:nvSpPr>
        <p:spPr>
          <a:xfrm>
            <a:off x="5118282" y="1177101"/>
            <a:ext cx="645794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800"/>
              </a:spcAft>
            </a:pPr>
            <a:r>
              <a:rPr lang="fa-IR" sz="1600" b="1" kern="100" dirty="0">
                <a:solidFill>
                  <a:schemeClr val="accent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B Titr" panose="00000700000000000000" pitchFamily="2" charset="-78"/>
              </a:rPr>
              <a:t>پلتفرم بازسـازی و نوسـازی در راسـتای شفـافیت نقش‌ها، بهم‌رسـانی ذی‌نفـعان، تسهیل فرایندها و مدیریت دانش نوسـازی و بازسـازی واحدهای صنعتی کشور راه‌اندازی شده است.</a:t>
            </a:r>
            <a:endParaRPr lang="en-US" sz="1600" b="1" kern="100" dirty="0">
              <a:solidFill>
                <a:schemeClr val="accent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B Titr" panose="00000700000000000000" pitchFamily="2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3339CD-8C61-37A0-7C29-570CBD1C6A2B}"/>
              </a:ext>
            </a:extLst>
          </p:cNvPr>
          <p:cNvSpPr txBox="1"/>
          <p:nvPr/>
        </p:nvSpPr>
        <p:spPr>
          <a:xfrm>
            <a:off x="-189846" y="5087166"/>
            <a:ext cx="3878981" cy="1188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2" algn="ctr" rtl="1">
              <a:lnSpc>
                <a:spcPct val="150000"/>
              </a:lnSpc>
              <a:spcAft>
                <a:spcPts val="600"/>
              </a:spcAft>
              <a:tabLst>
                <a:tab pos="914400" algn="l"/>
              </a:tabLst>
              <a:defRPr/>
            </a:pPr>
            <a:r>
              <a:rPr lang="fa-IR" sz="1400" b="1" dirty="0">
                <a:solidFill>
                  <a:schemeClr val="bg1">
                    <a:lumMod val="50000"/>
                  </a:schemeClr>
                </a:solidFill>
                <a:cs typeface="B Titr" panose="00000700000000000000" pitchFamily="2" charset="-78"/>
                <a:hlinkClick r:id="rId2" action="ppaction://hlinkfile"/>
              </a:rPr>
              <a:t>راهنمای متقاضیان نوسازی و بازسازی</a:t>
            </a:r>
            <a:endParaRPr lang="fa-IR" sz="1400" b="1" dirty="0">
              <a:solidFill>
                <a:schemeClr val="bg1">
                  <a:lumMod val="50000"/>
                </a:schemeClr>
              </a:solidFill>
              <a:cs typeface="B Titr" panose="00000700000000000000" pitchFamily="2" charset="-78"/>
            </a:endParaRPr>
          </a:p>
          <a:p>
            <a:pPr marL="549275" lvl="2" algn="ctr" rtl="1">
              <a:lnSpc>
                <a:spcPct val="150000"/>
              </a:lnSpc>
              <a:spcAft>
                <a:spcPts val="600"/>
              </a:spcAft>
              <a:tabLst>
                <a:tab pos="914400" algn="l"/>
              </a:tabLst>
              <a:defRPr/>
            </a:pPr>
            <a:r>
              <a:rPr lang="fa-IR" sz="1400" b="1" dirty="0">
                <a:solidFill>
                  <a:schemeClr val="bg1">
                    <a:lumMod val="50000"/>
                  </a:schemeClr>
                </a:solidFill>
                <a:cs typeface="B Titr" panose="00000700000000000000" pitchFamily="2" charset="-78"/>
                <a:hlinkClick r:id="rId3" action="ppaction://hlinkfile"/>
              </a:rPr>
              <a:t>راهنمای کاربران ادارات صمت اسـتان</a:t>
            </a:r>
            <a:endParaRPr lang="fa-IR" sz="1400" b="1" dirty="0">
              <a:solidFill>
                <a:schemeClr val="bg1">
                  <a:lumMod val="50000"/>
                </a:schemeClr>
              </a:solidFill>
              <a:cs typeface="B Titr" panose="00000700000000000000" pitchFamily="2" charset="-78"/>
            </a:endParaRPr>
          </a:p>
          <a:p>
            <a:pPr marL="457200" lvl="2" algn="ctr" rtl="1">
              <a:lnSpc>
                <a:spcPct val="150000"/>
              </a:lnSpc>
              <a:spcAft>
                <a:spcPts val="600"/>
              </a:spcAft>
              <a:tabLst>
                <a:tab pos="914400" algn="l"/>
              </a:tabLst>
              <a:defRPr/>
            </a:pPr>
            <a:r>
              <a:rPr lang="fa-IR" sz="1400" b="1" dirty="0">
                <a:solidFill>
                  <a:schemeClr val="bg1">
                    <a:lumMod val="50000"/>
                  </a:schemeClr>
                </a:solidFill>
                <a:cs typeface="B Titr" panose="00000700000000000000" pitchFamily="2" charset="-78"/>
                <a:hlinkClick r:id="rId4" action="ppaction://hlinkfile"/>
              </a:rPr>
              <a:t>راهنمای کاربران ایدرو</a:t>
            </a:r>
            <a:endParaRPr lang="en-US" sz="1400" b="1" dirty="0">
              <a:solidFill>
                <a:schemeClr val="bg1">
                  <a:lumMod val="50000"/>
                </a:schemeClr>
              </a:solidFill>
              <a:cs typeface="B Titr" panose="00000700000000000000" pitchFamily="2" charset="-78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D473028-1B89-822C-F8D4-BFD3DAFCC1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695" y="1121484"/>
            <a:ext cx="4909753" cy="3020129"/>
          </a:xfrm>
          <a:prstGeom prst="rect">
            <a:avLst/>
          </a:prstGeom>
        </p:spPr>
      </p:pic>
      <p:grpSp>
        <p:nvGrpSpPr>
          <p:cNvPr id="89" name="Group 88">
            <a:extLst>
              <a:ext uri="{FF2B5EF4-FFF2-40B4-BE49-F238E27FC236}">
                <a16:creationId xmlns:a16="http://schemas.microsoft.com/office/drawing/2014/main" id="{6ACEBDF1-F664-C046-6BDB-8A6ACB527E2E}"/>
              </a:ext>
            </a:extLst>
          </p:cNvPr>
          <p:cNvGrpSpPr/>
          <p:nvPr/>
        </p:nvGrpSpPr>
        <p:grpSpPr>
          <a:xfrm>
            <a:off x="1021527" y="1270094"/>
            <a:ext cx="5340772" cy="5289237"/>
            <a:chOff x="1021527" y="1270094"/>
            <a:chExt cx="4998373" cy="5289237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89A72F8-F4A9-6DC5-818C-2C04B1074A8C}"/>
                </a:ext>
              </a:extLst>
            </p:cNvPr>
            <p:cNvGrpSpPr/>
            <p:nvPr/>
          </p:nvGrpSpPr>
          <p:grpSpPr>
            <a:xfrm>
              <a:off x="1021527" y="1270094"/>
              <a:ext cx="4998373" cy="5289237"/>
              <a:chOff x="1048263" y="779205"/>
              <a:chExt cx="4998373" cy="5289237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76B05F3D-F909-42FD-CAF0-1DA4A1716457}"/>
                  </a:ext>
                </a:extLst>
              </p:cNvPr>
              <p:cNvGrpSpPr/>
              <p:nvPr/>
            </p:nvGrpSpPr>
            <p:grpSpPr>
              <a:xfrm>
                <a:off x="1448799" y="1667068"/>
                <a:ext cx="4597837" cy="4401374"/>
                <a:chOff x="1581150" y="1958975"/>
                <a:chExt cx="8347075" cy="4368801"/>
              </a:xfr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p:grpSpPr>
            <p:sp>
              <p:nvSpPr>
                <p:cNvPr id="56" name="Freeform 5">
                  <a:extLst>
                    <a:ext uri="{FF2B5EF4-FFF2-40B4-BE49-F238E27FC236}">
                      <a16:creationId xmlns:a16="http://schemas.microsoft.com/office/drawing/2014/main" id="{86497952-FC96-C24C-EC71-08199DE043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52763" y="2152650"/>
                  <a:ext cx="3460750" cy="3467100"/>
                </a:xfrm>
                <a:custGeom>
                  <a:avLst/>
                  <a:gdLst>
                    <a:gd name="T0" fmla="*/ 522 w 1204"/>
                    <a:gd name="T1" fmla="*/ 1077 h 1205"/>
                    <a:gd name="T2" fmla="*/ 463 w 1204"/>
                    <a:gd name="T3" fmla="*/ 602 h 1205"/>
                    <a:gd name="T4" fmla="*/ 692 w 1204"/>
                    <a:gd name="T5" fmla="*/ 106 h 1205"/>
                    <a:gd name="T6" fmla="*/ 268 w 1204"/>
                    <a:gd name="T7" fmla="*/ 0 h 1205"/>
                    <a:gd name="T8" fmla="*/ 237 w 1204"/>
                    <a:gd name="T9" fmla="*/ 28 h 1205"/>
                    <a:gd name="T10" fmla="*/ 616 w 1204"/>
                    <a:gd name="T11" fmla="*/ 123 h 1205"/>
                    <a:gd name="T12" fmla="*/ 718 w 1204"/>
                    <a:gd name="T13" fmla="*/ 427 h 1205"/>
                    <a:gd name="T14" fmla="*/ 26 w 1204"/>
                    <a:gd name="T15" fmla="*/ 845 h 1205"/>
                    <a:gd name="T16" fmla="*/ 475 w 1204"/>
                    <a:gd name="T17" fmla="*/ 1205 h 1205"/>
                    <a:gd name="T18" fmla="*/ 662 w 1204"/>
                    <a:gd name="T19" fmla="*/ 1119 h 1205"/>
                    <a:gd name="T20" fmla="*/ 522 w 1204"/>
                    <a:gd name="T21" fmla="*/ 1077 h 1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204" h="1205">
                      <a:moveTo>
                        <a:pt x="522" y="1077"/>
                      </a:moveTo>
                      <a:cubicBezTo>
                        <a:pt x="0" y="897"/>
                        <a:pt x="260" y="682"/>
                        <a:pt x="463" y="602"/>
                      </a:cubicBezTo>
                      <a:cubicBezTo>
                        <a:pt x="666" y="522"/>
                        <a:pt x="1204" y="330"/>
                        <a:pt x="692" y="106"/>
                      </a:cubicBezTo>
                      <a:cubicBezTo>
                        <a:pt x="692" y="106"/>
                        <a:pt x="513" y="40"/>
                        <a:pt x="268" y="0"/>
                      </a:cubicBezTo>
                      <a:cubicBezTo>
                        <a:pt x="237" y="28"/>
                        <a:pt x="237" y="28"/>
                        <a:pt x="237" y="28"/>
                      </a:cubicBezTo>
                      <a:cubicBezTo>
                        <a:pt x="415" y="59"/>
                        <a:pt x="519" y="90"/>
                        <a:pt x="616" y="123"/>
                      </a:cubicBezTo>
                      <a:cubicBezTo>
                        <a:pt x="774" y="177"/>
                        <a:pt x="930" y="311"/>
                        <a:pt x="718" y="427"/>
                      </a:cubicBezTo>
                      <a:cubicBezTo>
                        <a:pt x="506" y="543"/>
                        <a:pt x="44" y="661"/>
                        <a:pt x="26" y="845"/>
                      </a:cubicBezTo>
                      <a:cubicBezTo>
                        <a:pt x="13" y="972"/>
                        <a:pt x="185" y="1108"/>
                        <a:pt x="475" y="1205"/>
                      </a:cubicBezTo>
                      <a:cubicBezTo>
                        <a:pt x="662" y="1119"/>
                        <a:pt x="662" y="1119"/>
                        <a:pt x="662" y="1119"/>
                      </a:cubicBezTo>
                      <a:cubicBezTo>
                        <a:pt x="613" y="1106"/>
                        <a:pt x="566" y="1092"/>
                        <a:pt x="522" y="107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7" name="Freeform 7">
                  <a:extLst>
                    <a:ext uri="{FF2B5EF4-FFF2-40B4-BE49-F238E27FC236}">
                      <a16:creationId xmlns:a16="http://schemas.microsoft.com/office/drawing/2014/main" id="{3574C7A2-A6EE-C9EB-FE85-0D3547B3B9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81150" y="1958975"/>
                  <a:ext cx="2084388" cy="247650"/>
                </a:xfrm>
                <a:custGeom>
                  <a:avLst/>
                  <a:gdLst>
                    <a:gd name="T0" fmla="*/ 595 w 725"/>
                    <a:gd name="T1" fmla="*/ 43 h 86"/>
                    <a:gd name="T2" fmla="*/ 13 w 725"/>
                    <a:gd name="T3" fmla="*/ 0 h 86"/>
                    <a:gd name="T4" fmla="*/ 0 w 725"/>
                    <a:gd name="T5" fmla="*/ 12 h 86"/>
                    <a:gd name="T6" fmla="*/ 298 w 725"/>
                    <a:gd name="T7" fmla="*/ 36 h 86"/>
                    <a:gd name="T8" fmla="*/ 695 w 725"/>
                    <a:gd name="T9" fmla="*/ 86 h 86"/>
                    <a:gd name="T10" fmla="*/ 725 w 725"/>
                    <a:gd name="T11" fmla="*/ 58 h 86"/>
                    <a:gd name="T12" fmla="*/ 595 w 725"/>
                    <a:gd name="T13" fmla="*/ 43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25" h="86">
                      <a:moveTo>
                        <a:pt x="595" y="43"/>
                      </a:moveTo>
                      <a:cubicBezTo>
                        <a:pt x="430" y="28"/>
                        <a:pt x="220" y="12"/>
                        <a:pt x="13" y="0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92" y="18"/>
                        <a:pt x="192" y="25"/>
                        <a:pt x="298" y="36"/>
                      </a:cubicBezTo>
                      <a:cubicBezTo>
                        <a:pt x="461" y="53"/>
                        <a:pt x="590" y="69"/>
                        <a:pt x="695" y="86"/>
                      </a:cubicBezTo>
                      <a:cubicBezTo>
                        <a:pt x="725" y="58"/>
                        <a:pt x="725" y="58"/>
                        <a:pt x="725" y="58"/>
                      </a:cubicBezTo>
                      <a:cubicBezTo>
                        <a:pt x="683" y="52"/>
                        <a:pt x="639" y="47"/>
                        <a:pt x="595" y="4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1" name="Freeform 8">
                  <a:extLst>
                    <a:ext uri="{FF2B5EF4-FFF2-40B4-BE49-F238E27FC236}">
                      <a16:creationId xmlns:a16="http://schemas.microsoft.com/office/drawing/2014/main" id="{F6CB64AB-1A44-6264-4830-200CB9560A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26000" y="5472113"/>
                  <a:ext cx="5102225" cy="855663"/>
                </a:xfrm>
                <a:custGeom>
                  <a:avLst/>
                  <a:gdLst>
                    <a:gd name="T0" fmla="*/ 1775 w 1775"/>
                    <a:gd name="T1" fmla="*/ 213 h 297"/>
                    <a:gd name="T2" fmla="*/ 1443 w 1775"/>
                    <a:gd name="T3" fmla="*/ 57 h 297"/>
                    <a:gd name="T4" fmla="*/ 1397 w 1775"/>
                    <a:gd name="T5" fmla="*/ 95 h 297"/>
                    <a:gd name="T6" fmla="*/ 205 w 1775"/>
                    <a:gd name="T7" fmla="*/ 0 h 297"/>
                    <a:gd name="T8" fmla="*/ 0 w 1775"/>
                    <a:gd name="T9" fmla="*/ 93 h 297"/>
                    <a:gd name="T10" fmla="*/ 309 w 1775"/>
                    <a:gd name="T11" fmla="*/ 153 h 297"/>
                    <a:gd name="T12" fmla="*/ 1225 w 1775"/>
                    <a:gd name="T13" fmla="*/ 235 h 297"/>
                    <a:gd name="T14" fmla="*/ 1153 w 1775"/>
                    <a:gd name="T15" fmla="*/ 297 h 297"/>
                    <a:gd name="T16" fmla="*/ 1775 w 1775"/>
                    <a:gd name="T17" fmla="*/ 213 h 2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75" h="297">
                      <a:moveTo>
                        <a:pt x="1775" y="213"/>
                      </a:moveTo>
                      <a:cubicBezTo>
                        <a:pt x="1443" y="57"/>
                        <a:pt x="1443" y="57"/>
                        <a:pt x="1443" y="57"/>
                      </a:cubicBezTo>
                      <a:cubicBezTo>
                        <a:pt x="1397" y="95"/>
                        <a:pt x="1397" y="95"/>
                        <a:pt x="1397" y="95"/>
                      </a:cubicBezTo>
                      <a:cubicBezTo>
                        <a:pt x="1397" y="95"/>
                        <a:pt x="730" y="100"/>
                        <a:pt x="205" y="0"/>
                      </a:cubicBezTo>
                      <a:cubicBezTo>
                        <a:pt x="0" y="93"/>
                        <a:pt x="0" y="93"/>
                        <a:pt x="0" y="93"/>
                      </a:cubicBezTo>
                      <a:cubicBezTo>
                        <a:pt x="95" y="117"/>
                        <a:pt x="198" y="138"/>
                        <a:pt x="309" y="153"/>
                      </a:cubicBezTo>
                      <a:cubicBezTo>
                        <a:pt x="859" y="229"/>
                        <a:pt x="1225" y="235"/>
                        <a:pt x="1225" y="235"/>
                      </a:cubicBezTo>
                      <a:cubicBezTo>
                        <a:pt x="1153" y="297"/>
                        <a:pt x="1153" y="297"/>
                        <a:pt x="1153" y="297"/>
                      </a:cubicBezTo>
                      <a:lnTo>
                        <a:pt x="1775" y="21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4AF3E36E-EFA6-901F-AA40-C9005FB6CDEC}"/>
                  </a:ext>
                </a:extLst>
              </p:cNvPr>
              <p:cNvGrpSpPr/>
              <p:nvPr/>
            </p:nvGrpSpPr>
            <p:grpSpPr>
              <a:xfrm>
                <a:off x="1048263" y="779205"/>
                <a:ext cx="946911" cy="916377"/>
                <a:chOff x="286198" y="869017"/>
                <a:chExt cx="946911" cy="916377"/>
              </a:xfrm>
            </p:grpSpPr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E502ED3D-1C04-A5DC-41D9-6C9132AF086F}"/>
                    </a:ext>
                  </a:extLst>
                </p:cNvPr>
                <p:cNvGrpSpPr/>
                <p:nvPr/>
              </p:nvGrpSpPr>
              <p:grpSpPr>
                <a:xfrm>
                  <a:off x="322880" y="869017"/>
                  <a:ext cx="815112" cy="916377"/>
                  <a:chOff x="5997256" y="2460746"/>
                  <a:chExt cx="1616608" cy="2669890"/>
                </a:xfrm>
              </p:grpSpPr>
              <p:sp>
                <p:nvSpPr>
                  <p:cNvPr id="50" name="Rectangle 49">
                    <a:extLst>
                      <a:ext uri="{FF2B5EF4-FFF2-40B4-BE49-F238E27FC236}">
                        <a16:creationId xmlns:a16="http://schemas.microsoft.com/office/drawing/2014/main" id="{A3B354DF-2149-0CEE-72EC-434CD6AE5F53}"/>
                      </a:ext>
                    </a:extLst>
                  </p:cNvPr>
                  <p:cNvSpPr/>
                  <p:nvPr/>
                </p:nvSpPr>
                <p:spPr>
                  <a:xfrm>
                    <a:off x="6718887" y="4188899"/>
                    <a:ext cx="191914" cy="941737"/>
                  </a:xfrm>
                  <a:prstGeom prst="rect">
                    <a:avLst/>
                  </a:prstGeom>
                  <a:gradFill>
                    <a:gsLst>
                      <a:gs pos="0">
                        <a:sysClr val="windowText" lastClr="000000">
                          <a:lumMod val="75000"/>
                          <a:lumOff val="25000"/>
                          <a:shade val="30000"/>
                          <a:satMod val="115000"/>
                        </a:sysClr>
                      </a:gs>
                      <a:gs pos="50000">
                        <a:sysClr val="window" lastClr="FFFFFF"/>
                      </a:gs>
                      <a:gs pos="100000">
                        <a:sysClr val="windowText" lastClr="000000">
                          <a:lumMod val="75000"/>
                          <a:lumOff val="25000"/>
                          <a:shade val="100000"/>
                          <a:satMod val="115000"/>
                        </a:sysClr>
                      </a:gs>
                    </a:gsLst>
                    <a:lin ang="0" scaled="0"/>
                  </a:gra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sp>
                <p:nvSpPr>
                  <p:cNvPr id="54" name="Freeform 26">
                    <a:extLst>
                      <a:ext uri="{FF2B5EF4-FFF2-40B4-BE49-F238E27FC236}">
                        <a16:creationId xmlns:a16="http://schemas.microsoft.com/office/drawing/2014/main" id="{E604CDF7-188A-A92B-4A1F-8E170A0F1404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997256" y="2460746"/>
                    <a:ext cx="1616608" cy="1618701"/>
                  </a:xfrm>
                  <a:custGeom>
                    <a:avLst/>
                    <a:gdLst>
                      <a:gd name="T0" fmla="*/ 323 w 326"/>
                      <a:gd name="T1" fmla="*/ 157 h 326"/>
                      <a:gd name="T2" fmla="*/ 169 w 326"/>
                      <a:gd name="T3" fmla="*/ 2 h 326"/>
                      <a:gd name="T4" fmla="*/ 163 w 326"/>
                      <a:gd name="T5" fmla="*/ 0 h 326"/>
                      <a:gd name="T6" fmla="*/ 157 w 326"/>
                      <a:gd name="T7" fmla="*/ 2 h 326"/>
                      <a:gd name="T8" fmla="*/ 3 w 326"/>
                      <a:gd name="T9" fmla="*/ 157 h 326"/>
                      <a:gd name="T10" fmla="*/ 0 w 326"/>
                      <a:gd name="T11" fmla="*/ 163 h 326"/>
                      <a:gd name="T12" fmla="*/ 3 w 326"/>
                      <a:gd name="T13" fmla="*/ 169 h 326"/>
                      <a:gd name="T14" fmla="*/ 157 w 326"/>
                      <a:gd name="T15" fmla="*/ 323 h 326"/>
                      <a:gd name="T16" fmla="*/ 163 w 326"/>
                      <a:gd name="T17" fmla="*/ 326 h 326"/>
                      <a:gd name="T18" fmla="*/ 169 w 326"/>
                      <a:gd name="T19" fmla="*/ 323 h 326"/>
                      <a:gd name="T20" fmla="*/ 323 w 326"/>
                      <a:gd name="T21" fmla="*/ 169 h 326"/>
                      <a:gd name="T22" fmla="*/ 326 w 326"/>
                      <a:gd name="T23" fmla="*/ 163 h 326"/>
                      <a:gd name="T24" fmla="*/ 323 w 326"/>
                      <a:gd name="T25" fmla="*/ 157 h 326"/>
                      <a:gd name="T26" fmla="*/ 306 w 326"/>
                      <a:gd name="T27" fmla="*/ 168 h 326"/>
                      <a:gd name="T28" fmla="*/ 168 w 326"/>
                      <a:gd name="T29" fmla="*/ 306 h 326"/>
                      <a:gd name="T30" fmla="*/ 163 w 326"/>
                      <a:gd name="T31" fmla="*/ 308 h 326"/>
                      <a:gd name="T32" fmla="*/ 157 w 326"/>
                      <a:gd name="T33" fmla="*/ 306 h 326"/>
                      <a:gd name="T34" fmla="*/ 20 w 326"/>
                      <a:gd name="T35" fmla="*/ 168 h 326"/>
                      <a:gd name="T36" fmla="*/ 17 w 326"/>
                      <a:gd name="T37" fmla="*/ 163 h 326"/>
                      <a:gd name="T38" fmla="*/ 20 w 326"/>
                      <a:gd name="T39" fmla="*/ 157 h 326"/>
                      <a:gd name="T40" fmla="*/ 157 w 326"/>
                      <a:gd name="T41" fmla="*/ 19 h 326"/>
                      <a:gd name="T42" fmla="*/ 163 w 326"/>
                      <a:gd name="T43" fmla="*/ 17 h 326"/>
                      <a:gd name="T44" fmla="*/ 168 w 326"/>
                      <a:gd name="T45" fmla="*/ 19 h 326"/>
                      <a:gd name="T46" fmla="*/ 306 w 326"/>
                      <a:gd name="T47" fmla="*/ 157 h 326"/>
                      <a:gd name="T48" fmla="*/ 309 w 326"/>
                      <a:gd name="T49" fmla="*/ 163 h 326"/>
                      <a:gd name="T50" fmla="*/ 306 w 326"/>
                      <a:gd name="T51" fmla="*/ 168 h 3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0" t="0" r="r" b="b"/>
                    <a:pathLst>
                      <a:path w="326" h="326">
                        <a:moveTo>
                          <a:pt x="323" y="157"/>
                        </a:moveTo>
                        <a:cubicBezTo>
                          <a:pt x="169" y="2"/>
                          <a:pt x="169" y="2"/>
                          <a:pt x="169" y="2"/>
                        </a:cubicBezTo>
                        <a:cubicBezTo>
                          <a:pt x="167" y="0"/>
                          <a:pt x="164" y="0"/>
                          <a:pt x="163" y="0"/>
                        </a:cubicBezTo>
                        <a:cubicBezTo>
                          <a:pt x="162" y="0"/>
                          <a:pt x="159" y="0"/>
                          <a:pt x="157" y="2"/>
                        </a:cubicBezTo>
                        <a:cubicBezTo>
                          <a:pt x="3" y="157"/>
                          <a:pt x="3" y="157"/>
                          <a:pt x="3" y="157"/>
                        </a:cubicBezTo>
                        <a:cubicBezTo>
                          <a:pt x="1" y="158"/>
                          <a:pt x="0" y="160"/>
                          <a:pt x="0" y="163"/>
                        </a:cubicBezTo>
                        <a:cubicBezTo>
                          <a:pt x="0" y="165"/>
                          <a:pt x="1" y="167"/>
                          <a:pt x="3" y="169"/>
                        </a:cubicBezTo>
                        <a:cubicBezTo>
                          <a:pt x="157" y="323"/>
                          <a:pt x="157" y="323"/>
                          <a:pt x="157" y="323"/>
                        </a:cubicBezTo>
                        <a:cubicBezTo>
                          <a:pt x="159" y="325"/>
                          <a:pt x="162" y="326"/>
                          <a:pt x="163" y="326"/>
                        </a:cubicBezTo>
                        <a:cubicBezTo>
                          <a:pt x="164" y="326"/>
                          <a:pt x="167" y="325"/>
                          <a:pt x="169" y="323"/>
                        </a:cubicBezTo>
                        <a:cubicBezTo>
                          <a:pt x="323" y="169"/>
                          <a:pt x="323" y="169"/>
                          <a:pt x="323" y="169"/>
                        </a:cubicBezTo>
                        <a:cubicBezTo>
                          <a:pt x="325" y="167"/>
                          <a:pt x="326" y="164"/>
                          <a:pt x="326" y="163"/>
                        </a:cubicBezTo>
                        <a:cubicBezTo>
                          <a:pt x="326" y="161"/>
                          <a:pt x="325" y="159"/>
                          <a:pt x="323" y="157"/>
                        </a:cubicBezTo>
                        <a:close/>
                        <a:moveTo>
                          <a:pt x="306" y="168"/>
                        </a:moveTo>
                        <a:cubicBezTo>
                          <a:pt x="168" y="306"/>
                          <a:pt x="168" y="306"/>
                          <a:pt x="168" y="306"/>
                        </a:cubicBezTo>
                        <a:cubicBezTo>
                          <a:pt x="167" y="308"/>
                          <a:pt x="164" y="308"/>
                          <a:pt x="163" y="308"/>
                        </a:cubicBezTo>
                        <a:cubicBezTo>
                          <a:pt x="162" y="308"/>
                          <a:pt x="159" y="308"/>
                          <a:pt x="157" y="306"/>
                        </a:cubicBezTo>
                        <a:cubicBezTo>
                          <a:pt x="20" y="168"/>
                          <a:pt x="20" y="168"/>
                          <a:pt x="20" y="168"/>
                        </a:cubicBezTo>
                        <a:cubicBezTo>
                          <a:pt x="18" y="167"/>
                          <a:pt x="17" y="165"/>
                          <a:pt x="17" y="163"/>
                        </a:cubicBezTo>
                        <a:cubicBezTo>
                          <a:pt x="17" y="161"/>
                          <a:pt x="18" y="159"/>
                          <a:pt x="20" y="157"/>
                        </a:cubicBezTo>
                        <a:cubicBezTo>
                          <a:pt x="157" y="19"/>
                          <a:pt x="157" y="19"/>
                          <a:pt x="157" y="19"/>
                        </a:cubicBezTo>
                        <a:cubicBezTo>
                          <a:pt x="159" y="17"/>
                          <a:pt x="162" y="17"/>
                          <a:pt x="163" y="17"/>
                        </a:cubicBezTo>
                        <a:cubicBezTo>
                          <a:pt x="164" y="17"/>
                          <a:pt x="167" y="17"/>
                          <a:pt x="168" y="19"/>
                        </a:cubicBezTo>
                        <a:cubicBezTo>
                          <a:pt x="306" y="157"/>
                          <a:pt x="306" y="157"/>
                          <a:pt x="306" y="157"/>
                        </a:cubicBezTo>
                        <a:cubicBezTo>
                          <a:pt x="308" y="159"/>
                          <a:pt x="309" y="161"/>
                          <a:pt x="309" y="163"/>
                        </a:cubicBezTo>
                        <a:cubicBezTo>
                          <a:pt x="309" y="164"/>
                          <a:pt x="308" y="166"/>
                          <a:pt x="306" y="168"/>
                        </a:cubicBezTo>
                        <a:close/>
                      </a:path>
                    </a:pathLst>
                  </a:custGeom>
                  <a:no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sp>
              <p:nvSpPr>
                <p:cNvPr id="48" name="Circle">
                  <a:extLst>
                    <a:ext uri="{FF2B5EF4-FFF2-40B4-BE49-F238E27FC236}">
                      <a16:creationId xmlns:a16="http://schemas.microsoft.com/office/drawing/2014/main" id="{1591D3FC-D434-FFB8-4242-E92B2636BD78}"/>
                    </a:ext>
                  </a:extLst>
                </p:cNvPr>
                <p:cNvSpPr/>
                <p:nvPr/>
              </p:nvSpPr>
              <p:spPr>
                <a:xfrm>
                  <a:off x="286198" y="883532"/>
                  <a:ext cx="908209" cy="592414"/>
                </a:xfrm>
                <a:prstGeom prst="ellipse">
                  <a:avLst/>
                </a:prstGeom>
                <a:solidFill>
                  <a:srgbClr val="92D050"/>
                </a:solidFill>
                <a:ln w="38100">
                  <a:solidFill>
                    <a:srgbClr val="659A2A"/>
                  </a:solidFill>
                  <a:miter lim="400000"/>
                </a:ln>
              </p:spPr>
              <p:txBody>
                <a:bodyPr lIns="38100" tIns="38100" rIns="38100" bIns="38100" anchor="ctr"/>
                <a:lstStyle/>
                <a:p>
                  <a:pPr>
                    <a:defRPr sz="3000"/>
                  </a:pPr>
                  <a:endParaRPr dirty="0"/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2F270748-F807-3385-31E4-5AE06C038462}"/>
                    </a:ext>
                  </a:extLst>
                </p:cNvPr>
                <p:cNvSpPr txBox="1"/>
                <p:nvPr/>
              </p:nvSpPr>
              <p:spPr>
                <a:xfrm>
                  <a:off x="355256" y="1030512"/>
                  <a:ext cx="877853" cy="246221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fa-IR" sz="1000" kern="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B Titr" panose="00000700000000000000" pitchFamily="2" charset="-78"/>
                    </a:rPr>
                    <a:t>      تست فاز اول</a:t>
                  </a:r>
                  <a:endParaRPr lang="en-US" sz="1000" dirty="0">
                    <a:solidFill>
                      <a:schemeClr val="bg1"/>
                    </a:solidFill>
                    <a:cs typeface="B Titr" panose="00000700000000000000" pitchFamily="2" charset="-78"/>
                  </a:endParaRPr>
                </a:p>
              </p:txBody>
            </p: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12EE6C6C-CEF0-4083-8E4A-EE4245669E6B}"/>
                  </a:ext>
                </a:extLst>
              </p:cNvPr>
              <p:cNvGrpSpPr/>
              <p:nvPr/>
            </p:nvGrpSpPr>
            <p:grpSpPr>
              <a:xfrm>
                <a:off x="2114966" y="924658"/>
                <a:ext cx="908209" cy="960354"/>
                <a:chOff x="1225910" y="1256479"/>
                <a:chExt cx="908209" cy="960354"/>
              </a:xfrm>
            </p:grpSpPr>
            <p:sp>
              <p:nvSpPr>
                <p:cNvPr id="42" name="Circle">
                  <a:extLst>
                    <a:ext uri="{FF2B5EF4-FFF2-40B4-BE49-F238E27FC236}">
                      <a16:creationId xmlns:a16="http://schemas.microsoft.com/office/drawing/2014/main" id="{763C31E0-26E4-AF6C-ABC8-352E85921726}"/>
                    </a:ext>
                  </a:extLst>
                </p:cNvPr>
                <p:cNvSpPr/>
                <p:nvPr/>
              </p:nvSpPr>
              <p:spPr>
                <a:xfrm>
                  <a:off x="1225910" y="1256479"/>
                  <a:ext cx="908209" cy="637125"/>
                </a:xfrm>
                <a:prstGeom prst="ellipse">
                  <a:avLst/>
                </a:prstGeom>
                <a:solidFill>
                  <a:schemeClr val="accent2"/>
                </a:solidFill>
                <a:ln w="38100">
                  <a:solidFill>
                    <a:schemeClr val="accent2">
                      <a:lumMod val="75000"/>
                    </a:schemeClr>
                  </a:solidFill>
                  <a:miter lim="400000"/>
                </a:ln>
              </p:spPr>
              <p:txBody>
                <a:bodyPr lIns="38100" tIns="38100" rIns="38100" bIns="38100" anchor="ctr"/>
                <a:lstStyle/>
                <a:p>
                  <a:pPr>
                    <a:defRPr sz="3000"/>
                  </a:pPr>
                  <a:endParaRPr/>
                </a:p>
              </p:txBody>
            </p:sp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F33086AF-092A-AE72-994B-CFE856F6A4C7}"/>
                    </a:ext>
                  </a:extLst>
                </p:cNvPr>
                <p:cNvGrpSpPr/>
                <p:nvPr/>
              </p:nvGrpSpPr>
              <p:grpSpPr>
                <a:xfrm>
                  <a:off x="1253298" y="1300456"/>
                  <a:ext cx="815112" cy="916377"/>
                  <a:chOff x="5997256" y="2460746"/>
                  <a:chExt cx="1616608" cy="2669890"/>
                </a:xfrm>
              </p:grpSpPr>
              <p:sp>
                <p:nvSpPr>
                  <p:cNvPr id="45" name="Rectangle 44">
                    <a:extLst>
                      <a:ext uri="{FF2B5EF4-FFF2-40B4-BE49-F238E27FC236}">
                        <a16:creationId xmlns:a16="http://schemas.microsoft.com/office/drawing/2014/main" id="{34F8F462-DD06-50F6-0813-17C4770AA0A7}"/>
                      </a:ext>
                    </a:extLst>
                  </p:cNvPr>
                  <p:cNvSpPr/>
                  <p:nvPr/>
                </p:nvSpPr>
                <p:spPr>
                  <a:xfrm>
                    <a:off x="6718887" y="4188899"/>
                    <a:ext cx="191914" cy="941737"/>
                  </a:xfrm>
                  <a:prstGeom prst="rect">
                    <a:avLst/>
                  </a:prstGeom>
                  <a:gradFill>
                    <a:gsLst>
                      <a:gs pos="0">
                        <a:sysClr val="windowText" lastClr="000000">
                          <a:lumMod val="75000"/>
                          <a:lumOff val="25000"/>
                          <a:shade val="30000"/>
                          <a:satMod val="115000"/>
                        </a:sysClr>
                      </a:gs>
                      <a:gs pos="50000">
                        <a:sysClr val="window" lastClr="FFFFFF"/>
                      </a:gs>
                      <a:gs pos="100000">
                        <a:sysClr val="windowText" lastClr="000000">
                          <a:lumMod val="75000"/>
                          <a:lumOff val="25000"/>
                          <a:shade val="100000"/>
                          <a:satMod val="115000"/>
                        </a:sysClr>
                      </a:gs>
                    </a:gsLst>
                    <a:lin ang="0" scaled="0"/>
                  </a:gra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sp>
                <p:nvSpPr>
                  <p:cNvPr id="46" name="Freeform 26">
                    <a:extLst>
                      <a:ext uri="{FF2B5EF4-FFF2-40B4-BE49-F238E27FC236}">
                        <a16:creationId xmlns:a16="http://schemas.microsoft.com/office/drawing/2014/main" id="{8F0631E1-5B64-AD67-BCCA-3F32FED8F1DD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997256" y="2460746"/>
                    <a:ext cx="1616608" cy="1618701"/>
                  </a:xfrm>
                  <a:custGeom>
                    <a:avLst/>
                    <a:gdLst>
                      <a:gd name="T0" fmla="*/ 323 w 326"/>
                      <a:gd name="T1" fmla="*/ 157 h 326"/>
                      <a:gd name="T2" fmla="*/ 169 w 326"/>
                      <a:gd name="T3" fmla="*/ 2 h 326"/>
                      <a:gd name="T4" fmla="*/ 163 w 326"/>
                      <a:gd name="T5" fmla="*/ 0 h 326"/>
                      <a:gd name="T6" fmla="*/ 157 w 326"/>
                      <a:gd name="T7" fmla="*/ 2 h 326"/>
                      <a:gd name="T8" fmla="*/ 3 w 326"/>
                      <a:gd name="T9" fmla="*/ 157 h 326"/>
                      <a:gd name="T10" fmla="*/ 0 w 326"/>
                      <a:gd name="T11" fmla="*/ 163 h 326"/>
                      <a:gd name="T12" fmla="*/ 3 w 326"/>
                      <a:gd name="T13" fmla="*/ 169 h 326"/>
                      <a:gd name="T14" fmla="*/ 157 w 326"/>
                      <a:gd name="T15" fmla="*/ 323 h 326"/>
                      <a:gd name="T16" fmla="*/ 163 w 326"/>
                      <a:gd name="T17" fmla="*/ 326 h 326"/>
                      <a:gd name="T18" fmla="*/ 169 w 326"/>
                      <a:gd name="T19" fmla="*/ 323 h 326"/>
                      <a:gd name="T20" fmla="*/ 323 w 326"/>
                      <a:gd name="T21" fmla="*/ 169 h 326"/>
                      <a:gd name="T22" fmla="*/ 326 w 326"/>
                      <a:gd name="T23" fmla="*/ 163 h 326"/>
                      <a:gd name="T24" fmla="*/ 323 w 326"/>
                      <a:gd name="T25" fmla="*/ 157 h 326"/>
                      <a:gd name="T26" fmla="*/ 306 w 326"/>
                      <a:gd name="T27" fmla="*/ 168 h 326"/>
                      <a:gd name="T28" fmla="*/ 168 w 326"/>
                      <a:gd name="T29" fmla="*/ 306 h 326"/>
                      <a:gd name="T30" fmla="*/ 163 w 326"/>
                      <a:gd name="T31" fmla="*/ 308 h 326"/>
                      <a:gd name="T32" fmla="*/ 157 w 326"/>
                      <a:gd name="T33" fmla="*/ 306 h 326"/>
                      <a:gd name="T34" fmla="*/ 20 w 326"/>
                      <a:gd name="T35" fmla="*/ 168 h 326"/>
                      <a:gd name="T36" fmla="*/ 17 w 326"/>
                      <a:gd name="T37" fmla="*/ 163 h 326"/>
                      <a:gd name="T38" fmla="*/ 20 w 326"/>
                      <a:gd name="T39" fmla="*/ 157 h 326"/>
                      <a:gd name="T40" fmla="*/ 157 w 326"/>
                      <a:gd name="T41" fmla="*/ 19 h 326"/>
                      <a:gd name="T42" fmla="*/ 163 w 326"/>
                      <a:gd name="T43" fmla="*/ 17 h 326"/>
                      <a:gd name="T44" fmla="*/ 168 w 326"/>
                      <a:gd name="T45" fmla="*/ 19 h 326"/>
                      <a:gd name="T46" fmla="*/ 306 w 326"/>
                      <a:gd name="T47" fmla="*/ 157 h 326"/>
                      <a:gd name="T48" fmla="*/ 309 w 326"/>
                      <a:gd name="T49" fmla="*/ 163 h 326"/>
                      <a:gd name="T50" fmla="*/ 306 w 326"/>
                      <a:gd name="T51" fmla="*/ 168 h 3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0" t="0" r="r" b="b"/>
                    <a:pathLst>
                      <a:path w="326" h="326">
                        <a:moveTo>
                          <a:pt x="323" y="157"/>
                        </a:moveTo>
                        <a:cubicBezTo>
                          <a:pt x="169" y="2"/>
                          <a:pt x="169" y="2"/>
                          <a:pt x="169" y="2"/>
                        </a:cubicBezTo>
                        <a:cubicBezTo>
                          <a:pt x="167" y="0"/>
                          <a:pt x="164" y="0"/>
                          <a:pt x="163" y="0"/>
                        </a:cubicBezTo>
                        <a:cubicBezTo>
                          <a:pt x="162" y="0"/>
                          <a:pt x="159" y="0"/>
                          <a:pt x="157" y="2"/>
                        </a:cubicBezTo>
                        <a:cubicBezTo>
                          <a:pt x="3" y="157"/>
                          <a:pt x="3" y="157"/>
                          <a:pt x="3" y="157"/>
                        </a:cubicBezTo>
                        <a:cubicBezTo>
                          <a:pt x="1" y="158"/>
                          <a:pt x="0" y="160"/>
                          <a:pt x="0" y="163"/>
                        </a:cubicBezTo>
                        <a:cubicBezTo>
                          <a:pt x="0" y="165"/>
                          <a:pt x="1" y="167"/>
                          <a:pt x="3" y="169"/>
                        </a:cubicBezTo>
                        <a:cubicBezTo>
                          <a:pt x="157" y="323"/>
                          <a:pt x="157" y="323"/>
                          <a:pt x="157" y="323"/>
                        </a:cubicBezTo>
                        <a:cubicBezTo>
                          <a:pt x="159" y="325"/>
                          <a:pt x="162" y="326"/>
                          <a:pt x="163" y="326"/>
                        </a:cubicBezTo>
                        <a:cubicBezTo>
                          <a:pt x="164" y="326"/>
                          <a:pt x="167" y="325"/>
                          <a:pt x="169" y="323"/>
                        </a:cubicBezTo>
                        <a:cubicBezTo>
                          <a:pt x="323" y="169"/>
                          <a:pt x="323" y="169"/>
                          <a:pt x="323" y="169"/>
                        </a:cubicBezTo>
                        <a:cubicBezTo>
                          <a:pt x="325" y="167"/>
                          <a:pt x="326" y="164"/>
                          <a:pt x="326" y="163"/>
                        </a:cubicBezTo>
                        <a:cubicBezTo>
                          <a:pt x="326" y="161"/>
                          <a:pt x="325" y="159"/>
                          <a:pt x="323" y="157"/>
                        </a:cubicBezTo>
                        <a:close/>
                        <a:moveTo>
                          <a:pt x="306" y="168"/>
                        </a:moveTo>
                        <a:cubicBezTo>
                          <a:pt x="168" y="306"/>
                          <a:pt x="168" y="306"/>
                          <a:pt x="168" y="306"/>
                        </a:cubicBezTo>
                        <a:cubicBezTo>
                          <a:pt x="167" y="308"/>
                          <a:pt x="164" y="308"/>
                          <a:pt x="163" y="308"/>
                        </a:cubicBezTo>
                        <a:cubicBezTo>
                          <a:pt x="162" y="308"/>
                          <a:pt x="159" y="308"/>
                          <a:pt x="157" y="306"/>
                        </a:cubicBezTo>
                        <a:cubicBezTo>
                          <a:pt x="20" y="168"/>
                          <a:pt x="20" y="168"/>
                          <a:pt x="20" y="168"/>
                        </a:cubicBezTo>
                        <a:cubicBezTo>
                          <a:pt x="18" y="167"/>
                          <a:pt x="17" y="165"/>
                          <a:pt x="17" y="163"/>
                        </a:cubicBezTo>
                        <a:cubicBezTo>
                          <a:pt x="17" y="161"/>
                          <a:pt x="18" y="159"/>
                          <a:pt x="20" y="157"/>
                        </a:cubicBezTo>
                        <a:cubicBezTo>
                          <a:pt x="157" y="19"/>
                          <a:pt x="157" y="19"/>
                          <a:pt x="157" y="19"/>
                        </a:cubicBezTo>
                        <a:cubicBezTo>
                          <a:pt x="159" y="17"/>
                          <a:pt x="162" y="17"/>
                          <a:pt x="163" y="17"/>
                        </a:cubicBezTo>
                        <a:cubicBezTo>
                          <a:pt x="164" y="17"/>
                          <a:pt x="167" y="17"/>
                          <a:pt x="168" y="19"/>
                        </a:cubicBezTo>
                        <a:cubicBezTo>
                          <a:pt x="306" y="157"/>
                          <a:pt x="306" y="157"/>
                          <a:pt x="306" y="157"/>
                        </a:cubicBezTo>
                        <a:cubicBezTo>
                          <a:pt x="308" y="159"/>
                          <a:pt x="309" y="161"/>
                          <a:pt x="309" y="163"/>
                        </a:cubicBezTo>
                        <a:cubicBezTo>
                          <a:pt x="309" y="164"/>
                          <a:pt x="308" y="166"/>
                          <a:pt x="306" y="168"/>
                        </a:cubicBezTo>
                        <a:close/>
                      </a:path>
                    </a:pathLst>
                  </a:custGeom>
                  <a:no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3DAAA888-560E-0422-2346-A730FF5D0087}"/>
                    </a:ext>
                  </a:extLst>
                </p:cNvPr>
                <p:cNvSpPr txBox="1"/>
                <p:nvPr/>
              </p:nvSpPr>
              <p:spPr>
                <a:xfrm>
                  <a:off x="1289720" y="1405741"/>
                  <a:ext cx="751383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fa-IR" sz="1000" kern="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B Titr" panose="00000700000000000000" pitchFamily="2" charset="-78"/>
                    </a:rPr>
                    <a:t>طراحی فاز دوم</a:t>
                  </a:r>
                  <a:endParaRPr lang="en-US" sz="1000" kern="0" dirty="0">
                    <a:solidFill>
                      <a:schemeClr val="bg1"/>
                    </a:solidFill>
                    <a:latin typeface="Arial" panose="020B0604020202020204" pitchFamily="34" charset="0"/>
                    <a:cs typeface="B Titr" panose="00000700000000000000" pitchFamily="2" charset="-78"/>
                  </a:endParaRPr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4270F59F-63C6-4F9F-06AE-C4088FF40A9E}"/>
                  </a:ext>
                </a:extLst>
              </p:cNvPr>
              <p:cNvGrpSpPr/>
              <p:nvPr/>
            </p:nvGrpSpPr>
            <p:grpSpPr>
              <a:xfrm>
                <a:off x="3207143" y="1762896"/>
                <a:ext cx="908209" cy="916377"/>
                <a:chOff x="1442155" y="2229472"/>
                <a:chExt cx="908209" cy="916377"/>
              </a:xfrm>
            </p:grpSpPr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4998683F-97E4-565C-D86D-63E9AEFCFFCA}"/>
                    </a:ext>
                  </a:extLst>
                </p:cNvPr>
                <p:cNvGrpSpPr/>
                <p:nvPr/>
              </p:nvGrpSpPr>
              <p:grpSpPr>
                <a:xfrm>
                  <a:off x="1485788" y="2229472"/>
                  <a:ext cx="745867" cy="916377"/>
                  <a:chOff x="5997256" y="2460746"/>
                  <a:chExt cx="1616608" cy="2669890"/>
                </a:xfrm>
              </p:grpSpPr>
              <p:sp>
                <p:nvSpPr>
                  <p:cNvPr id="40" name="Rectangle 39">
                    <a:extLst>
                      <a:ext uri="{FF2B5EF4-FFF2-40B4-BE49-F238E27FC236}">
                        <a16:creationId xmlns:a16="http://schemas.microsoft.com/office/drawing/2014/main" id="{F0796783-CB82-07C7-CA82-031396075269}"/>
                      </a:ext>
                    </a:extLst>
                  </p:cNvPr>
                  <p:cNvSpPr/>
                  <p:nvPr/>
                </p:nvSpPr>
                <p:spPr>
                  <a:xfrm>
                    <a:off x="6718887" y="4188899"/>
                    <a:ext cx="191914" cy="941737"/>
                  </a:xfrm>
                  <a:prstGeom prst="rect">
                    <a:avLst/>
                  </a:prstGeom>
                  <a:gradFill>
                    <a:gsLst>
                      <a:gs pos="0">
                        <a:sysClr val="windowText" lastClr="000000">
                          <a:lumMod val="75000"/>
                          <a:lumOff val="25000"/>
                          <a:shade val="30000"/>
                          <a:satMod val="115000"/>
                        </a:sysClr>
                      </a:gs>
                      <a:gs pos="50000">
                        <a:sysClr val="window" lastClr="FFFFFF"/>
                      </a:gs>
                      <a:gs pos="100000">
                        <a:sysClr val="windowText" lastClr="000000">
                          <a:lumMod val="75000"/>
                          <a:lumOff val="25000"/>
                          <a:shade val="100000"/>
                          <a:satMod val="115000"/>
                        </a:sysClr>
                      </a:gs>
                    </a:gsLst>
                    <a:lin ang="0" scaled="0"/>
                  </a:gra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sp>
                <p:nvSpPr>
                  <p:cNvPr id="41" name="Freeform 26">
                    <a:extLst>
                      <a:ext uri="{FF2B5EF4-FFF2-40B4-BE49-F238E27FC236}">
                        <a16:creationId xmlns:a16="http://schemas.microsoft.com/office/drawing/2014/main" id="{841F0AA7-4508-E3D5-32DC-6573662FE072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997256" y="2460746"/>
                    <a:ext cx="1616608" cy="1618701"/>
                  </a:xfrm>
                  <a:custGeom>
                    <a:avLst/>
                    <a:gdLst>
                      <a:gd name="T0" fmla="*/ 323 w 326"/>
                      <a:gd name="T1" fmla="*/ 157 h 326"/>
                      <a:gd name="T2" fmla="*/ 169 w 326"/>
                      <a:gd name="T3" fmla="*/ 2 h 326"/>
                      <a:gd name="T4" fmla="*/ 163 w 326"/>
                      <a:gd name="T5" fmla="*/ 0 h 326"/>
                      <a:gd name="T6" fmla="*/ 157 w 326"/>
                      <a:gd name="T7" fmla="*/ 2 h 326"/>
                      <a:gd name="T8" fmla="*/ 3 w 326"/>
                      <a:gd name="T9" fmla="*/ 157 h 326"/>
                      <a:gd name="T10" fmla="*/ 0 w 326"/>
                      <a:gd name="T11" fmla="*/ 163 h 326"/>
                      <a:gd name="T12" fmla="*/ 3 w 326"/>
                      <a:gd name="T13" fmla="*/ 169 h 326"/>
                      <a:gd name="T14" fmla="*/ 157 w 326"/>
                      <a:gd name="T15" fmla="*/ 323 h 326"/>
                      <a:gd name="T16" fmla="*/ 163 w 326"/>
                      <a:gd name="T17" fmla="*/ 326 h 326"/>
                      <a:gd name="T18" fmla="*/ 169 w 326"/>
                      <a:gd name="T19" fmla="*/ 323 h 326"/>
                      <a:gd name="T20" fmla="*/ 323 w 326"/>
                      <a:gd name="T21" fmla="*/ 169 h 326"/>
                      <a:gd name="T22" fmla="*/ 326 w 326"/>
                      <a:gd name="T23" fmla="*/ 163 h 326"/>
                      <a:gd name="T24" fmla="*/ 323 w 326"/>
                      <a:gd name="T25" fmla="*/ 157 h 326"/>
                      <a:gd name="T26" fmla="*/ 306 w 326"/>
                      <a:gd name="T27" fmla="*/ 168 h 326"/>
                      <a:gd name="T28" fmla="*/ 168 w 326"/>
                      <a:gd name="T29" fmla="*/ 306 h 326"/>
                      <a:gd name="T30" fmla="*/ 163 w 326"/>
                      <a:gd name="T31" fmla="*/ 308 h 326"/>
                      <a:gd name="T32" fmla="*/ 157 w 326"/>
                      <a:gd name="T33" fmla="*/ 306 h 326"/>
                      <a:gd name="T34" fmla="*/ 20 w 326"/>
                      <a:gd name="T35" fmla="*/ 168 h 326"/>
                      <a:gd name="T36" fmla="*/ 17 w 326"/>
                      <a:gd name="T37" fmla="*/ 163 h 326"/>
                      <a:gd name="T38" fmla="*/ 20 w 326"/>
                      <a:gd name="T39" fmla="*/ 157 h 326"/>
                      <a:gd name="T40" fmla="*/ 157 w 326"/>
                      <a:gd name="T41" fmla="*/ 19 h 326"/>
                      <a:gd name="T42" fmla="*/ 163 w 326"/>
                      <a:gd name="T43" fmla="*/ 17 h 326"/>
                      <a:gd name="T44" fmla="*/ 168 w 326"/>
                      <a:gd name="T45" fmla="*/ 19 h 326"/>
                      <a:gd name="T46" fmla="*/ 306 w 326"/>
                      <a:gd name="T47" fmla="*/ 157 h 326"/>
                      <a:gd name="T48" fmla="*/ 309 w 326"/>
                      <a:gd name="T49" fmla="*/ 163 h 326"/>
                      <a:gd name="T50" fmla="*/ 306 w 326"/>
                      <a:gd name="T51" fmla="*/ 168 h 3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0" t="0" r="r" b="b"/>
                    <a:pathLst>
                      <a:path w="326" h="326">
                        <a:moveTo>
                          <a:pt x="323" y="157"/>
                        </a:moveTo>
                        <a:cubicBezTo>
                          <a:pt x="169" y="2"/>
                          <a:pt x="169" y="2"/>
                          <a:pt x="169" y="2"/>
                        </a:cubicBezTo>
                        <a:cubicBezTo>
                          <a:pt x="167" y="0"/>
                          <a:pt x="164" y="0"/>
                          <a:pt x="163" y="0"/>
                        </a:cubicBezTo>
                        <a:cubicBezTo>
                          <a:pt x="162" y="0"/>
                          <a:pt x="159" y="0"/>
                          <a:pt x="157" y="2"/>
                        </a:cubicBezTo>
                        <a:cubicBezTo>
                          <a:pt x="3" y="157"/>
                          <a:pt x="3" y="157"/>
                          <a:pt x="3" y="157"/>
                        </a:cubicBezTo>
                        <a:cubicBezTo>
                          <a:pt x="1" y="158"/>
                          <a:pt x="0" y="160"/>
                          <a:pt x="0" y="163"/>
                        </a:cubicBezTo>
                        <a:cubicBezTo>
                          <a:pt x="0" y="165"/>
                          <a:pt x="1" y="167"/>
                          <a:pt x="3" y="169"/>
                        </a:cubicBezTo>
                        <a:cubicBezTo>
                          <a:pt x="157" y="323"/>
                          <a:pt x="157" y="323"/>
                          <a:pt x="157" y="323"/>
                        </a:cubicBezTo>
                        <a:cubicBezTo>
                          <a:pt x="159" y="325"/>
                          <a:pt x="162" y="326"/>
                          <a:pt x="163" y="326"/>
                        </a:cubicBezTo>
                        <a:cubicBezTo>
                          <a:pt x="164" y="326"/>
                          <a:pt x="167" y="325"/>
                          <a:pt x="169" y="323"/>
                        </a:cubicBezTo>
                        <a:cubicBezTo>
                          <a:pt x="323" y="169"/>
                          <a:pt x="323" y="169"/>
                          <a:pt x="323" y="169"/>
                        </a:cubicBezTo>
                        <a:cubicBezTo>
                          <a:pt x="325" y="167"/>
                          <a:pt x="326" y="164"/>
                          <a:pt x="326" y="163"/>
                        </a:cubicBezTo>
                        <a:cubicBezTo>
                          <a:pt x="326" y="161"/>
                          <a:pt x="325" y="159"/>
                          <a:pt x="323" y="157"/>
                        </a:cubicBezTo>
                        <a:close/>
                        <a:moveTo>
                          <a:pt x="306" y="168"/>
                        </a:moveTo>
                        <a:cubicBezTo>
                          <a:pt x="168" y="306"/>
                          <a:pt x="168" y="306"/>
                          <a:pt x="168" y="306"/>
                        </a:cubicBezTo>
                        <a:cubicBezTo>
                          <a:pt x="167" y="308"/>
                          <a:pt x="164" y="308"/>
                          <a:pt x="163" y="308"/>
                        </a:cubicBezTo>
                        <a:cubicBezTo>
                          <a:pt x="162" y="308"/>
                          <a:pt x="159" y="308"/>
                          <a:pt x="157" y="306"/>
                        </a:cubicBezTo>
                        <a:cubicBezTo>
                          <a:pt x="20" y="168"/>
                          <a:pt x="20" y="168"/>
                          <a:pt x="20" y="168"/>
                        </a:cubicBezTo>
                        <a:cubicBezTo>
                          <a:pt x="18" y="167"/>
                          <a:pt x="17" y="165"/>
                          <a:pt x="17" y="163"/>
                        </a:cubicBezTo>
                        <a:cubicBezTo>
                          <a:pt x="17" y="161"/>
                          <a:pt x="18" y="159"/>
                          <a:pt x="20" y="157"/>
                        </a:cubicBezTo>
                        <a:cubicBezTo>
                          <a:pt x="157" y="19"/>
                          <a:pt x="157" y="19"/>
                          <a:pt x="157" y="19"/>
                        </a:cubicBezTo>
                        <a:cubicBezTo>
                          <a:pt x="159" y="17"/>
                          <a:pt x="162" y="17"/>
                          <a:pt x="163" y="17"/>
                        </a:cubicBezTo>
                        <a:cubicBezTo>
                          <a:pt x="164" y="17"/>
                          <a:pt x="167" y="17"/>
                          <a:pt x="168" y="19"/>
                        </a:cubicBezTo>
                        <a:cubicBezTo>
                          <a:pt x="306" y="157"/>
                          <a:pt x="306" y="157"/>
                          <a:pt x="306" y="157"/>
                        </a:cubicBezTo>
                        <a:cubicBezTo>
                          <a:pt x="308" y="159"/>
                          <a:pt x="309" y="161"/>
                          <a:pt x="309" y="163"/>
                        </a:cubicBezTo>
                        <a:cubicBezTo>
                          <a:pt x="309" y="164"/>
                          <a:pt x="308" y="166"/>
                          <a:pt x="306" y="168"/>
                        </a:cubicBezTo>
                        <a:close/>
                      </a:path>
                    </a:pathLst>
                  </a:custGeom>
                  <a:no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sp>
              <p:nvSpPr>
                <p:cNvPr id="38" name="Circle">
                  <a:extLst>
                    <a:ext uri="{FF2B5EF4-FFF2-40B4-BE49-F238E27FC236}">
                      <a16:creationId xmlns:a16="http://schemas.microsoft.com/office/drawing/2014/main" id="{4989E27F-1655-DB47-051A-E99DD83CF604}"/>
                    </a:ext>
                  </a:extLst>
                </p:cNvPr>
                <p:cNvSpPr/>
                <p:nvPr/>
              </p:nvSpPr>
              <p:spPr>
                <a:xfrm>
                  <a:off x="1442155" y="2229472"/>
                  <a:ext cx="908209" cy="637125"/>
                </a:xfrm>
                <a:prstGeom prst="ellipse">
                  <a:avLst/>
                </a:prstGeom>
                <a:solidFill>
                  <a:schemeClr val="accent3"/>
                </a:solidFill>
                <a:ln w="38100">
                  <a:solidFill>
                    <a:schemeClr val="accent3">
                      <a:lumMod val="50000"/>
                    </a:schemeClr>
                  </a:solidFill>
                  <a:miter lim="400000"/>
                </a:ln>
              </p:spPr>
              <p:txBody>
                <a:bodyPr lIns="38100" tIns="38100" rIns="38100" bIns="38100" anchor="ctr"/>
                <a:lstStyle/>
                <a:p>
                  <a:pPr>
                    <a:defRPr sz="3000"/>
                  </a:pPr>
                  <a:endParaRPr/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948F18F3-ED36-9EED-C255-9BF273C6DE3B}"/>
                    </a:ext>
                  </a:extLst>
                </p:cNvPr>
                <p:cNvSpPr txBox="1"/>
                <p:nvPr/>
              </p:nvSpPr>
              <p:spPr>
                <a:xfrm>
                  <a:off x="1458217" y="2370117"/>
                  <a:ext cx="877853" cy="40011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fa-IR" sz="1000" kern="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B Titr" panose="00000700000000000000" pitchFamily="2" charset="-78"/>
                    </a:rPr>
                    <a:t>آموزش دفاتر تخصصی</a:t>
                  </a:r>
                  <a:endParaRPr lang="en-US" sz="1000" dirty="0">
                    <a:solidFill>
                      <a:schemeClr val="bg1"/>
                    </a:solidFill>
                    <a:cs typeface="B Titr" panose="00000700000000000000" pitchFamily="2" charset="-78"/>
                  </a:endParaRPr>
                </a:p>
              </p:txBody>
            </p: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4403F17E-4964-99A8-759F-E4363891CB90}"/>
                  </a:ext>
                </a:extLst>
              </p:cNvPr>
              <p:cNvGrpSpPr/>
              <p:nvPr/>
            </p:nvGrpSpPr>
            <p:grpSpPr>
              <a:xfrm>
                <a:off x="2266835" y="2829704"/>
                <a:ext cx="1005163" cy="934282"/>
                <a:chOff x="1597602" y="2966974"/>
                <a:chExt cx="1005163" cy="934282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AC45D390-5929-64F4-6D8B-1A1E3D9B8007}"/>
                    </a:ext>
                  </a:extLst>
                </p:cNvPr>
                <p:cNvGrpSpPr/>
                <p:nvPr/>
              </p:nvGrpSpPr>
              <p:grpSpPr>
                <a:xfrm>
                  <a:off x="1597602" y="2984879"/>
                  <a:ext cx="948016" cy="916377"/>
                  <a:chOff x="5997256" y="2460746"/>
                  <a:chExt cx="1616608" cy="2669890"/>
                </a:xfrm>
              </p:grpSpPr>
              <p:sp>
                <p:nvSpPr>
                  <p:cNvPr id="35" name="Rectangle 34">
                    <a:extLst>
                      <a:ext uri="{FF2B5EF4-FFF2-40B4-BE49-F238E27FC236}">
                        <a16:creationId xmlns:a16="http://schemas.microsoft.com/office/drawing/2014/main" id="{94343DB0-BC64-6DE5-8214-3FBEEA2D9BA4}"/>
                      </a:ext>
                    </a:extLst>
                  </p:cNvPr>
                  <p:cNvSpPr/>
                  <p:nvPr/>
                </p:nvSpPr>
                <p:spPr>
                  <a:xfrm>
                    <a:off x="6718887" y="4188899"/>
                    <a:ext cx="191914" cy="941737"/>
                  </a:xfrm>
                  <a:prstGeom prst="rect">
                    <a:avLst/>
                  </a:prstGeom>
                  <a:gradFill>
                    <a:gsLst>
                      <a:gs pos="0">
                        <a:sysClr val="windowText" lastClr="000000">
                          <a:lumMod val="75000"/>
                          <a:lumOff val="25000"/>
                          <a:shade val="30000"/>
                          <a:satMod val="115000"/>
                        </a:sysClr>
                      </a:gs>
                      <a:gs pos="50000">
                        <a:sysClr val="window" lastClr="FFFFFF"/>
                      </a:gs>
                      <a:gs pos="100000">
                        <a:sysClr val="windowText" lastClr="000000">
                          <a:lumMod val="75000"/>
                          <a:lumOff val="25000"/>
                          <a:shade val="100000"/>
                          <a:satMod val="115000"/>
                        </a:sysClr>
                      </a:gs>
                    </a:gsLst>
                    <a:lin ang="0" scaled="0"/>
                  </a:gra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sp>
                <p:nvSpPr>
                  <p:cNvPr id="36" name="Freeform 26">
                    <a:extLst>
                      <a:ext uri="{FF2B5EF4-FFF2-40B4-BE49-F238E27FC236}">
                        <a16:creationId xmlns:a16="http://schemas.microsoft.com/office/drawing/2014/main" id="{D4FA5DC4-4E57-06B5-490E-4BAB6556062B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997256" y="2460746"/>
                    <a:ext cx="1616608" cy="1618701"/>
                  </a:xfrm>
                  <a:custGeom>
                    <a:avLst/>
                    <a:gdLst>
                      <a:gd name="T0" fmla="*/ 323 w 326"/>
                      <a:gd name="T1" fmla="*/ 157 h 326"/>
                      <a:gd name="T2" fmla="*/ 169 w 326"/>
                      <a:gd name="T3" fmla="*/ 2 h 326"/>
                      <a:gd name="T4" fmla="*/ 163 w 326"/>
                      <a:gd name="T5" fmla="*/ 0 h 326"/>
                      <a:gd name="T6" fmla="*/ 157 w 326"/>
                      <a:gd name="T7" fmla="*/ 2 h 326"/>
                      <a:gd name="T8" fmla="*/ 3 w 326"/>
                      <a:gd name="T9" fmla="*/ 157 h 326"/>
                      <a:gd name="T10" fmla="*/ 0 w 326"/>
                      <a:gd name="T11" fmla="*/ 163 h 326"/>
                      <a:gd name="T12" fmla="*/ 3 w 326"/>
                      <a:gd name="T13" fmla="*/ 169 h 326"/>
                      <a:gd name="T14" fmla="*/ 157 w 326"/>
                      <a:gd name="T15" fmla="*/ 323 h 326"/>
                      <a:gd name="T16" fmla="*/ 163 w 326"/>
                      <a:gd name="T17" fmla="*/ 326 h 326"/>
                      <a:gd name="T18" fmla="*/ 169 w 326"/>
                      <a:gd name="T19" fmla="*/ 323 h 326"/>
                      <a:gd name="T20" fmla="*/ 323 w 326"/>
                      <a:gd name="T21" fmla="*/ 169 h 326"/>
                      <a:gd name="T22" fmla="*/ 326 w 326"/>
                      <a:gd name="T23" fmla="*/ 163 h 326"/>
                      <a:gd name="T24" fmla="*/ 323 w 326"/>
                      <a:gd name="T25" fmla="*/ 157 h 326"/>
                      <a:gd name="T26" fmla="*/ 306 w 326"/>
                      <a:gd name="T27" fmla="*/ 168 h 326"/>
                      <a:gd name="T28" fmla="*/ 168 w 326"/>
                      <a:gd name="T29" fmla="*/ 306 h 326"/>
                      <a:gd name="T30" fmla="*/ 163 w 326"/>
                      <a:gd name="T31" fmla="*/ 308 h 326"/>
                      <a:gd name="T32" fmla="*/ 157 w 326"/>
                      <a:gd name="T33" fmla="*/ 306 h 326"/>
                      <a:gd name="T34" fmla="*/ 20 w 326"/>
                      <a:gd name="T35" fmla="*/ 168 h 326"/>
                      <a:gd name="T36" fmla="*/ 17 w 326"/>
                      <a:gd name="T37" fmla="*/ 163 h 326"/>
                      <a:gd name="T38" fmla="*/ 20 w 326"/>
                      <a:gd name="T39" fmla="*/ 157 h 326"/>
                      <a:gd name="T40" fmla="*/ 157 w 326"/>
                      <a:gd name="T41" fmla="*/ 19 h 326"/>
                      <a:gd name="T42" fmla="*/ 163 w 326"/>
                      <a:gd name="T43" fmla="*/ 17 h 326"/>
                      <a:gd name="T44" fmla="*/ 168 w 326"/>
                      <a:gd name="T45" fmla="*/ 19 h 326"/>
                      <a:gd name="T46" fmla="*/ 306 w 326"/>
                      <a:gd name="T47" fmla="*/ 157 h 326"/>
                      <a:gd name="T48" fmla="*/ 309 w 326"/>
                      <a:gd name="T49" fmla="*/ 163 h 326"/>
                      <a:gd name="T50" fmla="*/ 306 w 326"/>
                      <a:gd name="T51" fmla="*/ 168 h 3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0" t="0" r="r" b="b"/>
                    <a:pathLst>
                      <a:path w="326" h="326">
                        <a:moveTo>
                          <a:pt x="323" y="157"/>
                        </a:moveTo>
                        <a:cubicBezTo>
                          <a:pt x="169" y="2"/>
                          <a:pt x="169" y="2"/>
                          <a:pt x="169" y="2"/>
                        </a:cubicBezTo>
                        <a:cubicBezTo>
                          <a:pt x="167" y="0"/>
                          <a:pt x="164" y="0"/>
                          <a:pt x="163" y="0"/>
                        </a:cubicBezTo>
                        <a:cubicBezTo>
                          <a:pt x="162" y="0"/>
                          <a:pt x="159" y="0"/>
                          <a:pt x="157" y="2"/>
                        </a:cubicBezTo>
                        <a:cubicBezTo>
                          <a:pt x="3" y="157"/>
                          <a:pt x="3" y="157"/>
                          <a:pt x="3" y="157"/>
                        </a:cubicBezTo>
                        <a:cubicBezTo>
                          <a:pt x="1" y="158"/>
                          <a:pt x="0" y="160"/>
                          <a:pt x="0" y="163"/>
                        </a:cubicBezTo>
                        <a:cubicBezTo>
                          <a:pt x="0" y="165"/>
                          <a:pt x="1" y="167"/>
                          <a:pt x="3" y="169"/>
                        </a:cubicBezTo>
                        <a:cubicBezTo>
                          <a:pt x="157" y="323"/>
                          <a:pt x="157" y="323"/>
                          <a:pt x="157" y="323"/>
                        </a:cubicBezTo>
                        <a:cubicBezTo>
                          <a:pt x="159" y="325"/>
                          <a:pt x="162" y="326"/>
                          <a:pt x="163" y="326"/>
                        </a:cubicBezTo>
                        <a:cubicBezTo>
                          <a:pt x="164" y="326"/>
                          <a:pt x="167" y="325"/>
                          <a:pt x="169" y="323"/>
                        </a:cubicBezTo>
                        <a:cubicBezTo>
                          <a:pt x="323" y="169"/>
                          <a:pt x="323" y="169"/>
                          <a:pt x="323" y="169"/>
                        </a:cubicBezTo>
                        <a:cubicBezTo>
                          <a:pt x="325" y="167"/>
                          <a:pt x="326" y="164"/>
                          <a:pt x="326" y="163"/>
                        </a:cubicBezTo>
                        <a:cubicBezTo>
                          <a:pt x="326" y="161"/>
                          <a:pt x="325" y="159"/>
                          <a:pt x="323" y="157"/>
                        </a:cubicBezTo>
                        <a:close/>
                        <a:moveTo>
                          <a:pt x="306" y="168"/>
                        </a:moveTo>
                        <a:cubicBezTo>
                          <a:pt x="168" y="306"/>
                          <a:pt x="168" y="306"/>
                          <a:pt x="168" y="306"/>
                        </a:cubicBezTo>
                        <a:cubicBezTo>
                          <a:pt x="167" y="308"/>
                          <a:pt x="164" y="308"/>
                          <a:pt x="163" y="308"/>
                        </a:cubicBezTo>
                        <a:cubicBezTo>
                          <a:pt x="162" y="308"/>
                          <a:pt x="159" y="308"/>
                          <a:pt x="157" y="306"/>
                        </a:cubicBezTo>
                        <a:cubicBezTo>
                          <a:pt x="20" y="168"/>
                          <a:pt x="20" y="168"/>
                          <a:pt x="20" y="168"/>
                        </a:cubicBezTo>
                        <a:cubicBezTo>
                          <a:pt x="18" y="167"/>
                          <a:pt x="17" y="165"/>
                          <a:pt x="17" y="163"/>
                        </a:cubicBezTo>
                        <a:cubicBezTo>
                          <a:pt x="17" y="161"/>
                          <a:pt x="18" y="159"/>
                          <a:pt x="20" y="157"/>
                        </a:cubicBezTo>
                        <a:cubicBezTo>
                          <a:pt x="157" y="19"/>
                          <a:pt x="157" y="19"/>
                          <a:pt x="157" y="19"/>
                        </a:cubicBezTo>
                        <a:cubicBezTo>
                          <a:pt x="159" y="17"/>
                          <a:pt x="162" y="17"/>
                          <a:pt x="163" y="17"/>
                        </a:cubicBezTo>
                        <a:cubicBezTo>
                          <a:pt x="164" y="17"/>
                          <a:pt x="167" y="17"/>
                          <a:pt x="168" y="19"/>
                        </a:cubicBezTo>
                        <a:cubicBezTo>
                          <a:pt x="306" y="157"/>
                          <a:pt x="306" y="157"/>
                          <a:pt x="306" y="157"/>
                        </a:cubicBezTo>
                        <a:cubicBezTo>
                          <a:pt x="308" y="159"/>
                          <a:pt x="309" y="161"/>
                          <a:pt x="309" y="163"/>
                        </a:cubicBezTo>
                        <a:cubicBezTo>
                          <a:pt x="309" y="164"/>
                          <a:pt x="308" y="166"/>
                          <a:pt x="306" y="168"/>
                        </a:cubicBezTo>
                        <a:close/>
                      </a:path>
                    </a:pathLst>
                  </a:custGeom>
                  <a:no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sp>
              <p:nvSpPr>
                <p:cNvPr id="33" name="Circle">
                  <a:extLst>
                    <a:ext uri="{FF2B5EF4-FFF2-40B4-BE49-F238E27FC236}">
                      <a16:creationId xmlns:a16="http://schemas.microsoft.com/office/drawing/2014/main" id="{F5FAFCDD-2296-A090-C0E6-7465FCA67387}"/>
                    </a:ext>
                  </a:extLst>
                </p:cNvPr>
                <p:cNvSpPr/>
                <p:nvPr/>
              </p:nvSpPr>
              <p:spPr>
                <a:xfrm>
                  <a:off x="1629701" y="2966974"/>
                  <a:ext cx="908209" cy="637125"/>
                </a:xfrm>
                <a:prstGeom prst="ellipse">
                  <a:avLst/>
                </a:prstGeom>
                <a:solidFill>
                  <a:schemeClr val="accent4"/>
                </a:solidFill>
                <a:ln w="38100">
                  <a:solidFill>
                    <a:schemeClr val="accent4">
                      <a:lumMod val="7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>
                    <a:cs typeface="+mn-ea"/>
                  </a:endParaRP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CBE98CEA-379A-19EB-53AE-FB9D584431C1}"/>
                    </a:ext>
                  </a:extLst>
                </p:cNvPr>
                <p:cNvSpPr txBox="1"/>
                <p:nvPr/>
              </p:nvSpPr>
              <p:spPr>
                <a:xfrm>
                  <a:off x="1597602" y="3101889"/>
                  <a:ext cx="1005163" cy="40011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fa-IR" sz="1000" kern="0" dirty="0">
                      <a:latin typeface="Arial" panose="020B0604020202020204" pitchFamily="34" charset="0"/>
                      <a:cs typeface="B Titr" panose="00000700000000000000" pitchFamily="2" charset="-78"/>
                    </a:rPr>
                    <a:t>پایلوت آذربایجان شرقی</a:t>
                  </a:r>
                  <a:endParaRPr lang="en-US" sz="1000" dirty="0">
                    <a:cs typeface="B Titr" panose="00000700000000000000" pitchFamily="2" charset="-78"/>
                  </a:endParaRPr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FAB47DE7-73D2-B26B-1ABC-9AC76B04C68F}"/>
                  </a:ext>
                </a:extLst>
              </p:cNvPr>
              <p:cNvGrpSpPr/>
              <p:nvPr/>
            </p:nvGrpSpPr>
            <p:grpSpPr>
              <a:xfrm>
                <a:off x="3270319" y="4407588"/>
                <a:ext cx="948016" cy="979138"/>
                <a:chOff x="2739636" y="4651225"/>
                <a:chExt cx="948016" cy="979138"/>
              </a:xfrm>
            </p:grpSpPr>
            <p:sp>
              <p:nvSpPr>
                <p:cNvPr id="27" name="Circle">
                  <a:extLst>
                    <a:ext uri="{FF2B5EF4-FFF2-40B4-BE49-F238E27FC236}">
                      <a16:creationId xmlns:a16="http://schemas.microsoft.com/office/drawing/2014/main" id="{F932B5B4-AF98-F94B-FB46-F4339CD59D14}"/>
                    </a:ext>
                  </a:extLst>
                </p:cNvPr>
                <p:cNvSpPr/>
                <p:nvPr/>
              </p:nvSpPr>
              <p:spPr>
                <a:xfrm>
                  <a:off x="2778253" y="4651225"/>
                  <a:ext cx="908209" cy="637125"/>
                </a:xfrm>
                <a:prstGeom prst="ellipse">
                  <a:avLst/>
                </a:prstGeom>
                <a:solidFill>
                  <a:schemeClr val="accent5"/>
                </a:solidFill>
                <a:ln w="38100">
                  <a:solidFill>
                    <a:schemeClr val="accent5">
                      <a:lumMod val="75000"/>
                    </a:schemeClr>
                  </a:solidFill>
                  <a:miter lim="400000"/>
                </a:ln>
              </p:spPr>
              <p:txBody>
                <a:bodyPr lIns="38100" tIns="38100" rIns="38100" bIns="38100" anchor="ctr"/>
                <a:lstStyle/>
                <a:p>
                  <a:pPr>
                    <a:defRPr sz="3000"/>
                  </a:pPr>
                  <a:endParaRPr/>
                </a:p>
              </p:txBody>
            </p:sp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07013977-7027-18AA-2A2C-54B95B5F711F}"/>
                    </a:ext>
                  </a:extLst>
                </p:cNvPr>
                <p:cNvGrpSpPr/>
                <p:nvPr/>
              </p:nvGrpSpPr>
              <p:grpSpPr>
                <a:xfrm>
                  <a:off x="2739636" y="4713986"/>
                  <a:ext cx="948016" cy="916377"/>
                  <a:chOff x="5997256" y="2460746"/>
                  <a:chExt cx="1616608" cy="2669890"/>
                </a:xfrm>
              </p:grpSpPr>
              <p:sp>
                <p:nvSpPr>
                  <p:cNvPr id="30" name="Rectangle 29">
                    <a:extLst>
                      <a:ext uri="{FF2B5EF4-FFF2-40B4-BE49-F238E27FC236}">
                        <a16:creationId xmlns:a16="http://schemas.microsoft.com/office/drawing/2014/main" id="{7BAC601E-3AE9-2A4B-C6EA-402EBF7DC0CE}"/>
                      </a:ext>
                    </a:extLst>
                  </p:cNvPr>
                  <p:cNvSpPr/>
                  <p:nvPr/>
                </p:nvSpPr>
                <p:spPr>
                  <a:xfrm>
                    <a:off x="6718887" y="4188899"/>
                    <a:ext cx="191914" cy="941737"/>
                  </a:xfrm>
                  <a:prstGeom prst="rect">
                    <a:avLst/>
                  </a:prstGeom>
                  <a:gradFill>
                    <a:gsLst>
                      <a:gs pos="0">
                        <a:sysClr val="windowText" lastClr="000000">
                          <a:lumMod val="75000"/>
                          <a:lumOff val="25000"/>
                          <a:shade val="30000"/>
                          <a:satMod val="115000"/>
                        </a:sysClr>
                      </a:gs>
                      <a:gs pos="50000">
                        <a:sysClr val="window" lastClr="FFFFFF"/>
                      </a:gs>
                      <a:gs pos="100000">
                        <a:sysClr val="windowText" lastClr="000000">
                          <a:lumMod val="75000"/>
                          <a:lumOff val="25000"/>
                          <a:shade val="100000"/>
                          <a:satMod val="115000"/>
                        </a:sysClr>
                      </a:gs>
                    </a:gsLst>
                    <a:lin ang="0" scaled="0"/>
                  </a:gra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sp>
                <p:nvSpPr>
                  <p:cNvPr id="31" name="Freeform 26">
                    <a:extLst>
                      <a:ext uri="{FF2B5EF4-FFF2-40B4-BE49-F238E27FC236}">
                        <a16:creationId xmlns:a16="http://schemas.microsoft.com/office/drawing/2014/main" id="{E84D9D0F-B856-AEB3-9CD3-682DF25D361C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997256" y="2460746"/>
                    <a:ext cx="1616608" cy="1618701"/>
                  </a:xfrm>
                  <a:custGeom>
                    <a:avLst/>
                    <a:gdLst>
                      <a:gd name="T0" fmla="*/ 323 w 326"/>
                      <a:gd name="T1" fmla="*/ 157 h 326"/>
                      <a:gd name="T2" fmla="*/ 169 w 326"/>
                      <a:gd name="T3" fmla="*/ 2 h 326"/>
                      <a:gd name="T4" fmla="*/ 163 w 326"/>
                      <a:gd name="T5" fmla="*/ 0 h 326"/>
                      <a:gd name="T6" fmla="*/ 157 w 326"/>
                      <a:gd name="T7" fmla="*/ 2 h 326"/>
                      <a:gd name="T8" fmla="*/ 3 w 326"/>
                      <a:gd name="T9" fmla="*/ 157 h 326"/>
                      <a:gd name="T10" fmla="*/ 0 w 326"/>
                      <a:gd name="T11" fmla="*/ 163 h 326"/>
                      <a:gd name="T12" fmla="*/ 3 w 326"/>
                      <a:gd name="T13" fmla="*/ 169 h 326"/>
                      <a:gd name="T14" fmla="*/ 157 w 326"/>
                      <a:gd name="T15" fmla="*/ 323 h 326"/>
                      <a:gd name="T16" fmla="*/ 163 w 326"/>
                      <a:gd name="T17" fmla="*/ 326 h 326"/>
                      <a:gd name="T18" fmla="*/ 169 w 326"/>
                      <a:gd name="T19" fmla="*/ 323 h 326"/>
                      <a:gd name="T20" fmla="*/ 323 w 326"/>
                      <a:gd name="T21" fmla="*/ 169 h 326"/>
                      <a:gd name="T22" fmla="*/ 326 w 326"/>
                      <a:gd name="T23" fmla="*/ 163 h 326"/>
                      <a:gd name="T24" fmla="*/ 323 w 326"/>
                      <a:gd name="T25" fmla="*/ 157 h 326"/>
                      <a:gd name="T26" fmla="*/ 306 w 326"/>
                      <a:gd name="T27" fmla="*/ 168 h 326"/>
                      <a:gd name="T28" fmla="*/ 168 w 326"/>
                      <a:gd name="T29" fmla="*/ 306 h 326"/>
                      <a:gd name="T30" fmla="*/ 163 w 326"/>
                      <a:gd name="T31" fmla="*/ 308 h 326"/>
                      <a:gd name="T32" fmla="*/ 157 w 326"/>
                      <a:gd name="T33" fmla="*/ 306 h 326"/>
                      <a:gd name="T34" fmla="*/ 20 w 326"/>
                      <a:gd name="T35" fmla="*/ 168 h 326"/>
                      <a:gd name="T36" fmla="*/ 17 w 326"/>
                      <a:gd name="T37" fmla="*/ 163 h 326"/>
                      <a:gd name="T38" fmla="*/ 20 w 326"/>
                      <a:gd name="T39" fmla="*/ 157 h 326"/>
                      <a:gd name="T40" fmla="*/ 157 w 326"/>
                      <a:gd name="T41" fmla="*/ 19 h 326"/>
                      <a:gd name="T42" fmla="*/ 163 w 326"/>
                      <a:gd name="T43" fmla="*/ 17 h 326"/>
                      <a:gd name="T44" fmla="*/ 168 w 326"/>
                      <a:gd name="T45" fmla="*/ 19 h 326"/>
                      <a:gd name="T46" fmla="*/ 306 w 326"/>
                      <a:gd name="T47" fmla="*/ 157 h 326"/>
                      <a:gd name="T48" fmla="*/ 309 w 326"/>
                      <a:gd name="T49" fmla="*/ 163 h 326"/>
                      <a:gd name="T50" fmla="*/ 306 w 326"/>
                      <a:gd name="T51" fmla="*/ 168 h 3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0" t="0" r="r" b="b"/>
                    <a:pathLst>
                      <a:path w="326" h="326">
                        <a:moveTo>
                          <a:pt x="323" y="157"/>
                        </a:moveTo>
                        <a:cubicBezTo>
                          <a:pt x="169" y="2"/>
                          <a:pt x="169" y="2"/>
                          <a:pt x="169" y="2"/>
                        </a:cubicBezTo>
                        <a:cubicBezTo>
                          <a:pt x="167" y="0"/>
                          <a:pt x="164" y="0"/>
                          <a:pt x="163" y="0"/>
                        </a:cubicBezTo>
                        <a:cubicBezTo>
                          <a:pt x="162" y="0"/>
                          <a:pt x="159" y="0"/>
                          <a:pt x="157" y="2"/>
                        </a:cubicBezTo>
                        <a:cubicBezTo>
                          <a:pt x="3" y="157"/>
                          <a:pt x="3" y="157"/>
                          <a:pt x="3" y="157"/>
                        </a:cubicBezTo>
                        <a:cubicBezTo>
                          <a:pt x="1" y="158"/>
                          <a:pt x="0" y="160"/>
                          <a:pt x="0" y="163"/>
                        </a:cubicBezTo>
                        <a:cubicBezTo>
                          <a:pt x="0" y="165"/>
                          <a:pt x="1" y="167"/>
                          <a:pt x="3" y="169"/>
                        </a:cubicBezTo>
                        <a:cubicBezTo>
                          <a:pt x="157" y="323"/>
                          <a:pt x="157" y="323"/>
                          <a:pt x="157" y="323"/>
                        </a:cubicBezTo>
                        <a:cubicBezTo>
                          <a:pt x="159" y="325"/>
                          <a:pt x="162" y="326"/>
                          <a:pt x="163" y="326"/>
                        </a:cubicBezTo>
                        <a:cubicBezTo>
                          <a:pt x="164" y="326"/>
                          <a:pt x="167" y="325"/>
                          <a:pt x="169" y="323"/>
                        </a:cubicBezTo>
                        <a:cubicBezTo>
                          <a:pt x="323" y="169"/>
                          <a:pt x="323" y="169"/>
                          <a:pt x="323" y="169"/>
                        </a:cubicBezTo>
                        <a:cubicBezTo>
                          <a:pt x="325" y="167"/>
                          <a:pt x="326" y="164"/>
                          <a:pt x="326" y="163"/>
                        </a:cubicBezTo>
                        <a:cubicBezTo>
                          <a:pt x="326" y="161"/>
                          <a:pt x="325" y="159"/>
                          <a:pt x="323" y="157"/>
                        </a:cubicBezTo>
                        <a:close/>
                        <a:moveTo>
                          <a:pt x="306" y="168"/>
                        </a:moveTo>
                        <a:cubicBezTo>
                          <a:pt x="168" y="306"/>
                          <a:pt x="168" y="306"/>
                          <a:pt x="168" y="306"/>
                        </a:cubicBezTo>
                        <a:cubicBezTo>
                          <a:pt x="167" y="308"/>
                          <a:pt x="164" y="308"/>
                          <a:pt x="163" y="308"/>
                        </a:cubicBezTo>
                        <a:cubicBezTo>
                          <a:pt x="162" y="308"/>
                          <a:pt x="159" y="308"/>
                          <a:pt x="157" y="306"/>
                        </a:cubicBezTo>
                        <a:cubicBezTo>
                          <a:pt x="20" y="168"/>
                          <a:pt x="20" y="168"/>
                          <a:pt x="20" y="168"/>
                        </a:cubicBezTo>
                        <a:cubicBezTo>
                          <a:pt x="18" y="167"/>
                          <a:pt x="17" y="165"/>
                          <a:pt x="17" y="163"/>
                        </a:cubicBezTo>
                        <a:cubicBezTo>
                          <a:pt x="17" y="161"/>
                          <a:pt x="18" y="159"/>
                          <a:pt x="20" y="157"/>
                        </a:cubicBezTo>
                        <a:cubicBezTo>
                          <a:pt x="157" y="19"/>
                          <a:pt x="157" y="19"/>
                          <a:pt x="157" y="19"/>
                        </a:cubicBezTo>
                        <a:cubicBezTo>
                          <a:pt x="159" y="17"/>
                          <a:pt x="162" y="17"/>
                          <a:pt x="163" y="17"/>
                        </a:cubicBezTo>
                        <a:cubicBezTo>
                          <a:pt x="164" y="17"/>
                          <a:pt x="167" y="17"/>
                          <a:pt x="168" y="19"/>
                        </a:cubicBezTo>
                        <a:cubicBezTo>
                          <a:pt x="306" y="157"/>
                          <a:pt x="306" y="157"/>
                          <a:pt x="306" y="157"/>
                        </a:cubicBezTo>
                        <a:cubicBezTo>
                          <a:pt x="308" y="159"/>
                          <a:pt x="309" y="161"/>
                          <a:pt x="309" y="163"/>
                        </a:cubicBezTo>
                        <a:cubicBezTo>
                          <a:pt x="309" y="164"/>
                          <a:pt x="308" y="166"/>
                          <a:pt x="306" y="168"/>
                        </a:cubicBezTo>
                        <a:close/>
                      </a:path>
                    </a:pathLst>
                  </a:custGeom>
                  <a:no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16788507-A3C1-BAFF-173F-948A64BF83C6}"/>
                    </a:ext>
                  </a:extLst>
                </p:cNvPr>
                <p:cNvSpPr txBox="1"/>
                <p:nvPr/>
              </p:nvSpPr>
              <p:spPr>
                <a:xfrm>
                  <a:off x="2774662" y="4869848"/>
                  <a:ext cx="877853" cy="246221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fa-IR" sz="1000" kern="0" dirty="0">
                      <a:latin typeface="Arial" panose="020B0604020202020204" pitchFamily="34" charset="0"/>
                      <a:cs typeface="B Titr" panose="00000700000000000000" pitchFamily="2" charset="-78"/>
                    </a:rPr>
                    <a:t>پایلوت ایلام</a:t>
                  </a:r>
                  <a:endParaRPr lang="en-US" sz="1000" dirty="0">
                    <a:cs typeface="B Titr" panose="00000700000000000000" pitchFamily="2" charset="-78"/>
                  </a:endParaRPr>
                </a:p>
              </p:txBody>
            </p:sp>
          </p:grpSp>
          <p:sp>
            <p:nvSpPr>
              <p:cNvPr id="23" name="Circle">
                <a:extLst>
                  <a:ext uri="{FF2B5EF4-FFF2-40B4-BE49-F238E27FC236}">
                    <a16:creationId xmlns:a16="http://schemas.microsoft.com/office/drawing/2014/main" id="{DAE341F3-4C84-7B87-C7CC-05B5E189804F}"/>
                  </a:ext>
                </a:extLst>
              </p:cNvPr>
              <p:cNvSpPr/>
              <p:nvPr/>
            </p:nvSpPr>
            <p:spPr>
              <a:xfrm>
                <a:off x="4994353" y="4898105"/>
                <a:ext cx="908209" cy="63712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bg1">
                    <a:lumMod val="65000"/>
                  </a:schemeClr>
                </a:solidFill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/>
                </a:pPr>
                <a:endParaRPr/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EDB2DD81-C39C-DC6B-FA08-89614143A36D}"/>
                  </a:ext>
                </a:extLst>
              </p:cNvPr>
              <p:cNvGrpSpPr/>
              <p:nvPr/>
            </p:nvGrpSpPr>
            <p:grpSpPr>
              <a:xfrm>
                <a:off x="4955736" y="4960866"/>
                <a:ext cx="948016" cy="916377"/>
                <a:chOff x="5997256" y="2460746"/>
                <a:chExt cx="1616608" cy="2669890"/>
              </a:xfrm>
            </p:grpSpPr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3400CC08-EDB7-55DB-04B3-BAF44EF15D2F}"/>
                    </a:ext>
                  </a:extLst>
                </p:cNvPr>
                <p:cNvSpPr/>
                <p:nvPr/>
              </p:nvSpPr>
              <p:spPr>
                <a:xfrm>
                  <a:off x="6718887" y="4188899"/>
                  <a:ext cx="191914" cy="941737"/>
                </a:xfrm>
                <a:prstGeom prst="rect">
                  <a:avLst/>
                </a:prstGeom>
                <a:gradFill>
                  <a:gsLst>
                    <a:gs pos="0">
                      <a:sysClr val="windowText" lastClr="000000">
                        <a:lumMod val="75000"/>
                        <a:lumOff val="25000"/>
                        <a:shade val="30000"/>
                        <a:satMod val="115000"/>
                      </a:sysClr>
                    </a:gs>
                    <a:gs pos="50000">
                      <a:sysClr val="window" lastClr="FFFFFF"/>
                    </a:gs>
                    <a:gs pos="100000">
                      <a:sysClr val="windowText" lastClr="000000">
                        <a:lumMod val="75000"/>
                        <a:lumOff val="25000"/>
                        <a:shade val="100000"/>
                        <a:satMod val="115000"/>
                      </a:sysClr>
                    </a:gs>
                  </a:gsLst>
                  <a:lin ang="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26" name="Freeform 26">
                  <a:extLst>
                    <a:ext uri="{FF2B5EF4-FFF2-40B4-BE49-F238E27FC236}">
                      <a16:creationId xmlns:a16="http://schemas.microsoft.com/office/drawing/2014/main" id="{F1730650-A094-83C7-2E39-431D18CB09C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997256" y="2460746"/>
                  <a:ext cx="1616608" cy="1618701"/>
                </a:xfrm>
                <a:custGeom>
                  <a:avLst/>
                  <a:gdLst>
                    <a:gd name="T0" fmla="*/ 323 w 326"/>
                    <a:gd name="T1" fmla="*/ 157 h 326"/>
                    <a:gd name="T2" fmla="*/ 169 w 326"/>
                    <a:gd name="T3" fmla="*/ 2 h 326"/>
                    <a:gd name="T4" fmla="*/ 163 w 326"/>
                    <a:gd name="T5" fmla="*/ 0 h 326"/>
                    <a:gd name="T6" fmla="*/ 157 w 326"/>
                    <a:gd name="T7" fmla="*/ 2 h 326"/>
                    <a:gd name="T8" fmla="*/ 3 w 326"/>
                    <a:gd name="T9" fmla="*/ 157 h 326"/>
                    <a:gd name="T10" fmla="*/ 0 w 326"/>
                    <a:gd name="T11" fmla="*/ 163 h 326"/>
                    <a:gd name="T12" fmla="*/ 3 w 326"/>
                    <a:gd name="T13" fmla="*/ 169 h 326"/>
                    <a:gd name="T14" fmla="*/ 157 w 326"/>
                    <a:gd name="T15" fmla="*/ 323 h 326"/>
                    <a:gd name="T16" fmla="*/ 163 w 326"/>
                    <a:gd name="T17" fmla="*/ 326 h 326"/>
                    <a:gd name="T18" fmla="*/ 169 w 326"/>
                    <a:gd name="T19" fmla="*/ 323 h 326"/>
                    <a:gd name="T20" fmla="*/ 323 w 326"/>
                    <a:gd name="T21" fmla="*/ 169 h 326"/>
                    <a:gd name="T22" fmla="*/ 326 w 326"/>
                    <a:gd name="T23" fmla="*/ 163 h 326"/>
                    <a:gd name="T24" fmla="*/ 323 w 326"/>
                    <a:gd name="T25" fmla="*/ 157 h 326"/>
                    <a:gd name="T26" fmla="*/ 306 w 326"/>
                    <a:gd name="T27" fmla="*/ 168 h 326"/>
                    <a:gd name="T28" fmla="*/ 168 w 326"/>
                    <a:gd name="T29" fmla="*/ 306 h 326"/>
                    <a:gd name="T30" fmla="*/ 163 w 326"/>
                    <a:gd name="T31" fmla="*/ 308 h 326"/>
                    <a:gd name="T32" fmla="*/ 157 w 326"/>
                    <a:gd name="T33" fmla="*/ 306 h 326"/>
                    <a:gd name="T34" fmla="*/ 20 w 326"/>
                    <a:gd name="T35" fmla="*/ 168 h 326"/>
                    <a:gd name="T36" fmla="*/ 17 w 326"/>
                    <a:gd name="T37" fmla="*/ 163 h 326"/>
                    <a:gd name="T38" fmla="*/ 20 w 326"/>
                    <a:gd name="T39" fmla="*/ 157 h 326"/>
                    <a:gd name="T40" fmla="*/ 157 w 326"/>
                    <a:gd name="T41" fmla="*/ 19 h 326"/>
                    <a:gd name="T42" fmla="*/ 163 w 326"/>
                    <a:gd name="T43" fmla="*/ 17 h 326"/>
                    <a:gd name="T44" fmla="*/ 168 w 326"/>
                    <a:gd name="T45" fmla="*/ 19 h 326"/>
                    <a:gd name="T46" fmla="*/ 306 w 326"/>
                    <a:gd name="T47" fmla="*/ 157 h 326"/>
                    <a:gd name="T48" fmla="*/ 309 w 326"/>
                    <a:gd name="T49" fmla="*/ 163 h 326"/>
                    <a:gd name="T50" fmla="*/ 306 w 326"/>
                    <a:gd name="T51" fmla="*/ 168 h 3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26" h="326">
                      <a:moveTo>
                        <a:pt x="323" y="157"/>
                      </a:moveTo>
                      <a:cubicBezTo>
                        <a:pt x="169" y="2"/>
                        <a:pt x="169" y="2"/>
                        <a:pt x="169" y="2"/>
                      </a:cubicBezTo>
                      <a:cubicBezTo>
                        <a:pt x="167" y="0"/>
                        <a:pt x="164" y="0"/>
                        <a:pt x="163" y="0"/>
                      </a:cubicBezTo>
                      <a:cubicBezTo>
                        <a:pt x="162" y="0"/>
                        <a:pt x="159" y="0"/>
                        <a:pt x="157" y="2"/>
                      </a:cubicBezTo>
                      <a:cubicBezTo>
                        <a:pt x="3" y="157"/>
                        <a:pt x="3" y="157"/>
                        <a:pt x="3" y="157"/>
                      </a:cubicBezTo>
                      <a:cubicBezTo>
                        <a:pt x="1" y="158"/>
                        <a:pt x="0" y="160"/>
                        <a:pt x="0" y="163"/>
                      </a:cubicBezTo>
                      <a:cubicBezTo>
                        <a:pt x="0" y="165"/>
                        <a:pt x="1" y="167"/>
                        <a:pt x="3" y="169"/>
                      </a:cubicBezTo>
                      <a:cubicBezTo>
                        <a:pt x="157" y="323"/>
                        <a:pt x="157" y="323"/>
                        <a:pt x="157" y="323"/>
                      </a:cubicBezTo>
                      <a:cubicBezTo>
                        <a:pt x="159" y="325"/>
                        <a:pt x="162" y="326"/>
                        <a:pt x="163" y="326"/>
                      </a:cubicBezTo>
                      <a:cubicBezTo>
                        <a:pt x="164" y="326"/>
                        <a:pt x="167" y="325"/>
                        <a:pt x="169" y="323"/>
                      </a:cubicBezTo>
                      <a:cubicBezTo>
                        <a:pt x="323" y="169"/>
                        <a:pt x="323" y="169"/>
                        <a:pt x="323" y="169"/>
                      </a:cubicBezTo>
                      <a:cubicBezTo>
                        <a:pt x="325" y="167"/>
                        <a:pt x="326" y="164"/>
                        <a:pt x="326" y="163"/>
                      </a:cubicBezTo>
                      <a:cubicBezTo>
                        <a:pt x="326" y="161"/>
                        <a:pt x="325" y="159"/>
                        <a:pt x="323" y="157"/>
                      </a:cubicBezTo>
                      <a:close/>
                      <a:moveTo>
                        <a:pt x="306" y="168"/>
                      </a:moveTo>
                      <a:cubicBezTo>
                        <a:pt x="168" y="306"/>
                        <a:pt x="168" y="306"/>
                        <a:pt x="168" y="306"/>
                      </a:cubicBezTo>
                      <a:cubicBezTo>
                        <a:pt x="167" y="308"/>
                        <a:pt x="164" y="308"/>
                        <a:pt x="163" y="308"/>
                      </a:cubicBezTo>
                      <a:cubicBezTo>
                        <a:pt x="162" y="308"/>
                        <a:pt x="159" y="308"/>
                        <a:pt x="157" y="306"/>
                      </a:cubicBezTo>
                      <a:cubicBezTo>
                        <a:pt x="20" y="168"/>
                        <a:pt x="20" y="168"/>
                        <a:pt x="20" y="168"/>
                      </a:cubicBezTo>
                      <a:cubicBezTo>
                        <a:pt x="18" y="167"/>
                        <a:pt x="17" y="165"/>
                        <a:pt x="17" y="163"/>
                      </a:cubicBezTo>
                      <a:cubicBezTo>
                        <a:pt x="17" y="161"/>
                        <a:pt x="18" y="159"/>
                        <a:pt x="20" y="157"/>
                      </a:cubicBezTo>
                      <a:cubicBezTo>
                        <a:pt x="157" y="19"/>
                        <a:pt x="157" y="19"/>
                        <a:pt x="157" y="19"/>
                      </a:cubicBezTo>
                      <a:cubicBezTo>
                        <a:pt x="159" y="17"/>
                        <a:pt x="162" y="17"/>
                        <a:pt x="163" y="17"/>
                      </a:cubicBezTo>
                      <a:cubicBezTo>
                        <a:pt x="164" y="17"/>
                        <a:pt x="167" y="17"/>
                        <a:pt x="168" y="19"/>
                      </a:cubicBezTo>
                      <a:cubicBezTo>
                        <a:pt x="306" y="157"/>
                        <a:pt x="306" y="157"/>
                        <a:pt x="306" y="157"/>
                      </a:cubicBezTo>
                      <a:cubicBezTo>
                        <a:pt x="308" y="159"/>
                        <a:pt x="309" y="161"/>
                        <a:pt x="309" y="163"/>
                      </a:cubicBezTo>
                      <a:cubicBezTo>
                        <a:pt x="309" y="164"/>
                        <a:pt x="308" y="166"/>
                        <a:pt x="306" y="168"/>
                      </a:cubicBezTo>
                      <a:close/>
                    </a:path>
                  </a:pathLst>
                </a:custGeom>
                <a:no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F23D57AB-0EE7-2B1D-647B-6378640813FD}"/>
                </a:ext>
              </a:extLst>
            </p:cNvPr>
            <p:cNvSpPr txBox="1"/>
            <p:nvPr/>
          </p:nvSpPr>
          <p:spPr>
            <a:xfrm>
              <a:off x="4963797" y="5577083"/>
              <a:ext cx="877853" cy="24622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a-IR" sz="1000" kern="0" dirty="0">
                  <a:latin typeface="Arial" panose="020B0604020202020204" pitchFamily="34" charset="0"/>
                  <a:cs typeface="B Titr" panose="00000700000000000000" pitchFamily="2" charset="-78"/>
                </a:rPr>
                <a:t>رونمایی</a:t>
              </a:r>
              <a:endParaRPr lang="en-US" sz="1000" dirty="0">
                <a:cs typeface="B Titr" panose="00000700000000000000" pitchFamily="2" charset="-78"/>
              </a:endParaRPr>
            </a:p>
          </p:txBody>
        </p:sp>
      </p:grpSp>
      <p:sp>
        <p:nvSpPr>
          <p:cNvPr id="90" name="Speech Bubble: Rectangle with Corners Rounded 89">
            <a:extLst>
              <a:ext uri="{FF2B5EF4-FFF2-40B4-BE49-F238E27FC236}">
                <a16:creationId xmlns:a16="http://schemas.microsoft.com/office/drawing/2014/main" id="{0B90B177-4C7C-CFAA-1AA9-D134BAD911CC}"/>
              </a:ext>
            </a:extLst>
          </p:cNvPr>
          <p:cNvSpPr/>
          <p:nvPr/>
        </p:nvSpPr>
        <p:spPr>
          <a:xfrm>
            <a:off x="231959" y="3081029"/>
            <a:ext cx="1874990" cy="1626099"/>
          </a:xfrm>
          <a:prstGeom prst="wedgeRoundRectCallout">
            <a:avLst>
              <a:gd name="adj1" fmla="val 64886"/>
              <a:gd name="adj2" fmla="val -12515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285750" indent="-285750" algn="just" rtl="1">
              <a:spcAft>
                <a:spcPts val="800"/>
              </a:spcAft>
              <a:buFont typeface="Wingdings" panose="05000000000000000000" pitchFamily="2" charset="2"/>
              <a:buChar char="§"/>
            </a:pPr>
            <a:endParaRPr lang="fa-IR" sz="1000" b="1" kern="1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</a:pPr>
            <a:r>
              <a:rPr lang="fa-IR" sz="1000" b="1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از 40</a:t>
            </a:r>
            <a:r>
              <a:rPr lang="fa-IR" sz="1000" b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واحد متقاضی نوسـازی و بازسـازی اسـتان (از 5 خرداد تا 21 تیر ماه 1404)؛ </a:t>
            </a:r>
            <a:r>
              <a:rPr lang="fa-IR" sz="1000" b="1" kern="100" dirty="0">
                <a:solidFill>
                  <a:srgbClr val="000000"/>
                </a:solidFill>
                <a:latin typeface="Calibri" panose="020F0502020204030204" pitchFamily="34" charset="0"/>
                <a:cs typeface="B Nazanin" panose="00000400000000000000" pitchFamily="2" charset="-78"/>
              </a:rPr>
              <a:t>39 واحد موفق به ثبت‌نام، 28 واحد موفق به طی مراحل عارضه‌یابی سریع و ثبت درخواست نوسازی و بازسازی و 17 واحد توسط استان تایید و به ایدرو ارجاع شده‌اند</a:t>
            </a:r>
            <a:endParaRPr lang="fa-IR" sz="1000" dirty="0"/>
          </a:p>
        </p:txBody>
      </p:sp>
    </p:spTree>
    <p:extLst>
      <p:ext uri="{BB962C8B-B14F-4D97-AF65-F5344CB8AC3E}">
        <p14:creationId xmlns:p14="http://schemas.microsoft.com/office/powerpoint/2010/main" val="1604734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5E378A05-B0E0-FE15-27FE-1F42C562EF4F}"/>
              </a:ext>
            </a:extLst>
          </p:cNvPr>
          <p:cNvSpPr txBox="1">
            <a:spLocks/>
          </p:cNvSpPr>
          <p:nvPr/>
        </p:nvSpPr>
        <p:spPr>
          <a:xfrm>
            <a:off x="9210582" y="636473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04FF344-6DEA-4F4A-8D93-10D83BFE5CED}" type="slidenum">
              <a:rPr lang="en-US" smtClean="0">
                <a:solidFill>
                  <a:srgbClr val="EFCB6A"/>
                </a:solidFill>
              </a:rPr>
              <a:pPr/>
              <a:t>10</a:t>
            </a:fld>
            <a:endParaRPr lang="en-US">
              <a:solidFill>
                <a:srgbClr val="EFCB6A"/>
              </a:solidFill>
            </a:endParaRPr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EB47137B-0C7D-7B1F-9643-D41012932D5F}"/>
              </a:ext>
            </a:extLst>
          </p:cNvPr>
          <p:cNvSpPr>
            <a:spLocks noEditPoints="1"/>
          </p:cNvSpPr>
          <p:nvPr/>
        </p:nvSpPr>
        <p:spPr bwMode="auto">
          <a:xfrm>
            <a:off x="1605334" y="2698549"/>
            <a:ext cx="1337245" cy="1141229"/>
          </a:xfrm>
          <a:custGeom>
            <a:avLst/>
            <a:gdLst>
              <a:gd name="T0" fmla="*/ 4109 w 8218"/>
              <a:gd name="T1" fmla="*/ 6534 h 8219"/>
              <a:gd name="T2" fmla="*/ 1684 w 8218"/>
              <a:gd name="T3" fmla="*/ 4109 h 8219"/>
              <a:gd name="T4" fmla="*/ 4109 w 8218"/>
              <a:gd name="T5" fmla="*/ 1684 h 8219"/>
              <a:gd name="T6" fmla="*/ 6534 w 8218"/>
              <a:gd name="T7" fmla="*/ 4109 h 8219"/>
              <a:gd name="T8" fmla="*/ 4109 w 8218"/>
              <a:gd name="T9" fmla="*/ 6534 h 8219"/>
              <a:gd name="T10" fmla="*/ 8017 w 8218"/>
              <a:gd name="T11" fmla="*/ 5432 h 8219"/>
              <a:gd name="T12" fmla="*/ 8218 w 8218"/>
              <a:gd name="T13" fmla="*/ 4462 h 8219"/>
              <a:gd name="T14" fmla="*/ 7550 w 8218"/>
              <a:gd name="T15" fmla="*/ 4138 h 8219"/>
              <a:gd name="T16" fmla="*/ 7537 w 8218"/>
              <a:gd name="T17" fmla="*/ 3811 h 8219"/>
              <a:gd name="T18" fmla="*/ 7525 w 8218"/>
              <a:gd name="T19" fmla="*/ 3698 h 8219"/>
              <a:gd name="T20" fmla="*/ 8154 w 8218"/>
              <a:gd name="T21" fmla="*/ 3300 h 8219"/>
              <a:gd name="T22" fmla="*/ 7846 w 8218"/>
              <a:gd name="T23" fmla="*/ 2360 h 8219"/>
              <a:gd name="T24" fmla="*/ 7103 w 8218"/>
              <a:gd name="T25" fmla="*/ 2414 h 8219"/>
              <a:gd name="T26" fmla="*/ 6862 w 8218"/>
              <a:gd name="T27" fmla="*/ 2044 h 8219"/>
              <a:gd name="T28" fmla="*/ 7207 w 8218"/>
              <a:gd name="T29" fmla="*/ 1387 h 8219"/>
              <a:gd name="T30" fmla="*/ 6470 w 8218"/>
              <a:gd name="T31" fmla="*/ 727 h 8219"/>
              <a:gd name="T32" fmla="*/ 5854 w 8218"/>
              <a:gd name="T33" fmla="*/ 1144 h 8219"/>
              <a:gd name="T34" fmla="*/ 5460 w 8218"/>
              <a:gd name="T35" fmla="*/ 944 h 8219"/>
              <a:gd name="T36" fmla="*/ 5431 w 8218"/>
              <a:gd name="T37" fmla="*/ 202 h 8219"/>
              <a:gd name="T38" fmla="*/ 4462 w 8218"/>
              <a:gd name="T39" fmla="*/ 0 h 8219"/>
              <a:gd name="T40" fmla="*/ 4138 w 8218"/>
              <a:gd name="T41" fmla="*/ 669 h 8219"/>
              <a:gd name="T42" fmla="*/ 3811 w 8218"/>
              <a:gd name="T43" fmla="*/ 682 h 8219"/>
              <a:gd name="T44" fmla="*/ 3698 w 8218"/>
              <a:gd name="T45" fmla="*/ 694 h 8219"/>
              <a:gd name="T46" fmla="*/ 3301 w 8218"/>
              <a:gd name="T47" fmla="*/ 64 h 8219"/>
              <a:gd name="T48" fmla="*/ 2360 w 8218"/>
              <a:gd name="T49" fmla="*/ 373 h 8219"/>
              <a:gd name="T50" fmla="*/ 2414 w 8218"/>
              <a:gd name="T51" fmla="*/ 1115 h 8219"/>
              <a:gd name="T52" fmla="*/ 2045 w 8218"/>
              <a:gd name="T53" fmla="*/ 1357 h 8219"/>
              <a:gd name="T54" fmla="*/ 1386 w 8218"/>
              <a:gd name="T55" fmla="*/ 1011 h 8219"/>
              <a:gd name="T56" fmla="*/ 727 w 8218"/>
              <a:gd name="T57" fmla="*/ 1749 h 8219"/>
              <a:gd name="T58" fmla="*/ 1145 w 8218"/>
              <a:gd name="T59" fmla="*/ 2365 h 8219"/>
              <a:gd name="T60" fmla="*/ 944 w 8218"/>
              <a:gd name="T61" fmla="*/ 2758 h 8219"/>
              <a:gd name="T62" fmla="*/ 202 w 8218"/>
              <a:gd name="T63" fmla="*/ 2787 h 8219"/>
              <a:gd name="T64" fmla="*/ 0 w 8218"/>
              <a:gd name="T65" fmla="*/ 3757 h 8219"/>
              <a:gd name="T66" fmla="*/ 669 w 8218"/>
              <a:gd name="T67" fmla="*/ 4081 h 8219"/>
              <a:gd name="T68" fmla="*/ 681 w 8218"/>
              <a:gd name="T69" fmla="*/ 4408 h 8219"/>
              <a:gd name="T70" fmla="*/ 694 w 8218"/>
              <a:gd name="T71" fmla="*/ 4521 h 8219"/>
              <a:gd name="T72" fmla="*/ 65 w 8218"/>
              <a:gd name="T73" fmla="*/ 4918 h 8219"/>
              <a:gd name="T74" fmla="*/ 373 w 8218"/>
              <a:gd name="T75" fmla="*/ 5859 h 8219"/>
              <a:gd name="T76" fmla="*/ 1115 w 8218"/>
              <a:gd name="T77" fmla="*/ 5805 h 8219"/>
              <a:gd name="T78" fmla="*/ 1357 w 8218"/>
              <a:gd name="T79" fmla="*/ 6174 h 8219"/>
              <a:gd name="T80" fmla="*/ 1011 w 8218"/>
              <a:gd name="T81" fmla="*/ 6832 h 8219"/>
              <a:gd name="T82" fmla="*/ 1749 w 8218"/>
              <a:gd name="T83" fmla="*/ 7492 h 8219"/>
              <a:gd name="T84" fmla="*/ 2365 w 8218"/>
              <a:gd name="T85" fmla="*/ 7074 h 8219"/>
              <a:gd name="T86" fmla="*/ 2758 w 8218"/>
              <a:gd name="T87" fmla="*/ 7274 h 8219"/>
              <a:gd name="T88" fmla="*/ 2787 w 8218"/>
              <a:gd name="T89" fmla="*/ 8017 h 8219"/>
              <a:gd name="T90" fmla="*/ 3756 w 8218"/>
              <a:gd name="T91" fmla="*/ 8219 h 8219"/>
              <a:gd name="T92" fmla="*/ 4081 w 8218"/>
              <a:gd name="T93" fmla="*/ 7550 h 8219"/>
              <a:gd name="T94" fmla="*/ 4408 w 8218"/>
              <a:gd name="T95" fmla="*/ 7537 h 8219"/>
              <a:gd name="T96" fmla="*/ 4520 w 8218"/>
              <a:gd name="T97" fmla="*/ 7524 h 8219"/>
              <a:gd name="T98" fmla="*/ 4917 w 8218"/>
              <a:gd name="T99" fmla="*/ 8155 h 8219"/>
              <a:gd name="T100" fmla="*/ 5859 w 8218"/>
              <a:gd name="T101" fmla="*/ 7847 h 8219"/>
              <a:gd name="T102" fmla="*/ 5805 w 8218"/>
              <a:gd name="T103" fmla="*/ 7104 h 8219"/>
              <a:gd name="T104" fmla="*/ 6174 w 8218"/>
              <a:gd name="T105" fmla="*/ 6862 h 8219"/>
              <a:gd name="T106" fmla="*/ 6832 w 8218"/>
              <a:gd name="T107" fmla="*/ 7208 h 8219"/>
              <a:gd name="T108" fmla="*/ 7492 w 8218"/>
              <a:gd name="T109" fmla="*/ 6470 h 8219"/>
              <a:gd name="T110" fmla="*/ 7075 w 8218"/>
              <a:gd name="T111" fmla="*/ 5854 h 8219"/>
              <a:gd name="T112" fmla="*/ 7274 w 8218"/>
              <a:gd name="T113" fmla="*/ 5461 h 8219"/>
              <a:gd name="T114" fmla="*/ 8017 w 8218"/>
              <a:gd name="T115" fmla="*/ 5432 h 8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218" h="8219">
                <a:moveTo>
                  <a:pt x="4109" y="6534"/>
                </a:moveTo>
                <a:cubicBezTo>
                  <a:pt x="2772" y="6534"/>
                  <a:pt x="1684" y="5447"/>
                  <a:pt x="1684" y="4109"/>
                </a:cubicBezTo>
                <a:cubicBezTo>
                  <a:pt x="1684" y="2772"/>
                  <a:pt x="2772" y="1684"/>
                  <a:pt x="4109" y="1684"/>
                </a:cubicBezTo>
                <a:cubicBezTo>
                  <a:pt x="5446" y="1684"/>
                  <a:pt x="6534" y="2772"/>
                  <a:pt x="6534" y="4109"/>
                </a:cubicBezTo>
                <a:cubicBezTo>
                  <a:pt x="6534" y="5447"/>
                  <a:pt x="5446" y="6534"/>
                  <a:pt x="4109" y="6534"/>
                </a:cubicBezTo>
                <a:close/>
                <a:moveTo>
                  <a:pt x="8017" y="5432"/>
                </a:moveTo>
                <a:cubicBezTo>
                  <a:pt x="8122" y="5122"/>
                  <a:pt x="8190" y="4797"/>
                  <a:pt x="8218" y="4462"/>
                </a:cubicBezTo>
                <a:lnTo>
                  <a:pt x="7550" y="4138"/>
                </a:lnTo>
                <a:cubicBezTo>
                  <a:pt x="7551" y="4030"/>
                  <a:pt x="7547" y="3921"/>
                  <a:pt x="7537" y="3811"/>
                </a:cubicBezTo>
                <a:cubicBezTo>
                  <a:pt x="7534" y="3773"/>
                  <a:pt x="7529" y="3736"/>
                  <a:pt x="7525" y="3698"/>
                </a:cubicBezTo>
                <a:lnTo>
                  <a:pt x="8154" y="3300"/>
                </a:lnTo>
                <a:cubicBezTo>
                  <a:pt x="8088" y="2970"/>
                  <a:pt x="7984" y="2655"/>
                  <a:pt x="7846" y="2360"/>
                </a:cubicBezTo>
                <a:lnTo>
                  <a:pt x="7103" y="2414"/>
                </a:lnTo>
                <a:cubicBezTo>
                  <a:pt x="7031" y="2285"/>
                  <a:pt x="6950" y="2162"/>
                  <a:pt x="6862" y="2044"/>
                </a:cubicBezTo>
                <a:lnTo>
                  <a:pt x="7207" y="1387"/>
                </a:lnTo>
                <a:cubicBezTo>
                  <a:pt x="6989" y="1138"/>
                  <a:pt x="6741" y="917"/>
                  <a:pt x="6470" y="727"/>
                </a:cubicBezTo>
                <a:lnTo>
                  <a:pt x="5854" y="1144"/>
                </a:lnTo>
                <a:cubicBezTo>
                  <a:pt x="5728" y="1070"/>
                  <a:pt x="5596" y="1003"/>
                  <a:pt x="5460" y="944"/>
                </a:cubicBezTo>
                <a:lnTo>
                  <a:pt x="5431" y="202"/>
                </a:lnTo>
                <a:cubicBezTo>
                  <a:pt x="5122" y="97"/>
                  <a:pt x="4796" y="28"/>
                  <a:pt x="4462" y="0"/>
                </a:cubicBezTo>
                <a:lnTo>
                  <a:pt x="4138" y="669"/>
                </a:lnTo>
                <a:cubicBezTo>
                  <a:pt x="4030" y="668"/>
                  <a:pt x="3921" y="672"/>
                  <a:pt x="3811" y="682"/>
                </a:cubicBezTo>
                <a:cubicBezTo>
                  <a:pt x="3772" y="685"/>
                  <a:pt x="3735" y="690"/>
                  <a:pt x="3698" y="694"/>
                </a:cubicBezTo>
                <a:lnTo>
                  <a:pt x="3301" y="64"/>
                </a:lnTo>
                <a:cubicBezTo>
                  <a:pt x="2970" y="130"/>
                  <a:pt x="2655" y="234"/>
                  <a:pt x="2360" y="373"/>
                </a:cubicBezTo>
                <a:lnTo>
                  <a:pt x="2414" y="1115"/>
                </a:lnTo>
                <a:cubicBezTo>
                  <a:pt x="2285" y="1188"/>
                  <a:pt x="2161" y="1269"/>
                  <a:pt x="2045" y="1357"/>
                </a:cubicBezTo>
                <a:lnTo>
                  <a:pt x="1386" y="1011"/>
                </a:lnTo>
                <a:cubicBezTo>
                  <a:pt x="1138" y="1230"/>
                  <a:pt x="916" y="1478"/>
                  <a:pt x="727" y="1749"/>
                </a:cubicBezTo>
                <a:lnTo>
                  <a:pt x="1145" y="2365"/>
                </a:lnTo>
                <a:cubicBezTo>
                  <a:pt x="1070" y="2491"/>
                  <a:pt x="1002" y="2623"/>
                  <a:pt x="944" y="2758"/>
                </a:cubicBezTo>
                <a:lnTo>
                  <a:pt x="202" y="2787"/>
                </a:lnTo>
                <a:cubicBezTo>
                  <a:pt x="96" y="3097"/>
                  <a:pt x="28" y="3422"/>
                  <a:pt x="0" y="3757"/>
                </a:cubicBezTo>
                <a:lnTo>
                  <a:pt x="669" y="4081"/>
                </a:lnTo>
                <a:cubicBezTo>
                  <a:pt x="668" y="4189"/>
                  <a:pt x="672" y="4298"/>
                  <a:pt x="681" y="4408"/>
                </a:cubicBezTo>
                <a:cubicBezTo>
                  <a:pt x="685" y="4446"/>
                  <a:pt x="689" y="4483"/>
                  <a:pt x="694" y="4521"/>
                </a:cubicBezTo>
                <a:lnTo>
                  <a:pt x="65" y="4918"/>
                </a:lnTo>
                <a:cubicBezTo>
                  <a:pt x="131" y="5248"/>
                  <a:pt x="234" y="5564"/>
                  <a:pt x="373" y="5859"/>
                </a:cubicBezTo>
                <a:lnTo>
                  <a:pt x="1115" y="5805"/>
                </a:lnTo>
                <a:cubicBezTo>
                  <a:pt x="1188" y="5933"/>
                  <a:pt x="1269" y="6057"/>
                  <a:pt x="1357" y="6174"/>
                </a:cubicBezTo>
                <a:lnTo>
                  <a:pt x="1011" y="6832"/>
                </a:lnTo>
                <a:cubicBezTo>
                  <a:pt x="1229" y="7081"/>
                  <a:pt x="1478" y="7302"/>
                  <a:pt x="1749" y="7492"/>
                </a:cubicBezTo>
                <a:lnTo>
                  <a:pt x="2365" y="7074"/>
                </a:lnTo>
                <a:cubicBezTo>
                  <a:pt x="2491" y="7149"/>
                  <a:pt x="2622" y="7216"/>
                  <a:pt x="2758" y="7274"/>
                </a:cubicBezTo>
                <a:lnTo>
                  <a:pt x="2787" y="8017"/>
                </a:lnTo>
                <a:cubicBezTo>
                  <a:pt x="3097" y="8122"/>
                  <a:pt x="3421" y="8191"/>
                  <a:pt x="3756" y="8219"/>
                </a:cubicBezTo>
                <a:lnTo>
                  <a:pt x="4081" y="7550"/>
                </a:lnTo>
                <a:cubicBezTo>
                  <a:pt x="4189" y="7551"/>
                  <a:pt x="4298" y="7547"/>
                  <a:pt x="4408" y="7537"/>
                </a:cubicBezTo>
                <a:cubicBezTo>
                  <a:pt x="4446" y="7534"/>
                  <a:pt x="4483" y="7529"/>
                  <a:pt x="4520" y="7524"/>
                </a:cubicBezTo>
                <a:lnTo>
                  <a:pt x="4917" y="8155"/>
                </a:lnTo>
                <a:cubicBezTo>
                  <a:pt x="5249" y="8089"/>
                  <a:pt x="5564" y="7985"/>
                  <a:pt x="5859" y="7847"/>
                </a:cubicBezTo>
                <a:lnTo>
                  <a:pt x="5805" y="7104"/>
                </a:lnTo>
                <a:cubicBezTo>
                  <a:pt x="5933" y="7030"/>
                  <a:pt x="6057" y="6950"/>
                  <a:pt x="6174" y="6862"/>
                </a:cubicBezTo>
                <a:lnTo>
                  <a:pt x="6832" y="7208"/>
                </a:lnTo>
                <a:cubicBezTo>
                  <a:pt x="7080" y="6989"/>
                  <a:pt x="7302" y="6741"/>
                  <a:pt x="7492" y="6470"/>
                </a:cubicBezTo>
                <a:lnTo>
                  <a:pt x="7075" y="5854"/>
                </a:lnTo>
                <a:cubicBezTo>
                  <a:pt x="7149" y="5728"/>
                  <a:pt x="7216" y="5596"/>
                  <a:pt x="7274" y="5461"/>
                </a:cubicBezTo>
                <a:lnTo>
                  <a:pt x="8017" y="5432"/>
                </a:ln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Freeform 9">
            <a:extLst>
              <a:ext uri="{FF2B5EF4-FFF2-40B4-BE49-F238E27FC236}">
                <a16:creationId xmlns:a16="http://schemas.microsoft.com/office/drawing/2014/main" id="{3DD7D702-98DC-CBBB-F3FC-3FB41A0BC7DA}"/>
              </a:ext>
            </a:extLst>
          </p:cNvPr>
          <p:cNvSpPr>
            <a:spLocks noEditPoints="1"/>
          </p:cNvSpPr>
          <p:nvPr/>
        </p:nvSpPr>
        <p:spPr bwMode="auto">
          <a:xfrm>
            <a:off x="9383837" y="1734596"/>
            <a:ext cx="1442674" cy="1201435"/>
          </a:xfrm>
          <a:custGeom>
            <a:avLst/>
            <a:gdLst>
              <a:gd name="T0" fmla="*/ 3081 w 6246"/>
              <a:gd name="T1" fmla="*/ 5136 h 6246"/>
              <a:gd name="T2" fmla="*/ 1110 w 6246"/>
              <a:gd name="T3" fmla="*/ 3081 h 6246"/>
              <a:gd name="T4" fmla="*/ 3165 w 6246"/>
              <a:gd name="T5" fmla="*/ 1110 h 6246"/>
              <a:gd name="T6" fmla="*/ 5136 w 6246"/>
              <a:gd name="T7" fmla="*/ 3165 h 6246"/>
              <a:gd name="T8" fmla="*/ 3081 w 6246"/>
              <a:gd name="T9" fmla="*/ 5136 h 6246"/>
              <a:gd name="T10" fmla="*/ 6224 w 6246"/>
              <a:gd name="T11" fmla="*/ 3429 h 6246"/>
              <a:gd name="T12" fmla="*/ 6217 w 6246"/>
              <a:gd name="T13" fmla="*/ 2752 h 6246"/>
              <a:gd name="T14" fmla="*/ 5692 w 6246"/>
              <a:gd name="T15" fmla="*/ 2626 h 6246"/>
              <a:gd name="T16" fmla="*/ 5576 w 6246"/>
              <a:gd name="T17" fmla="*/ 2217 h 6246"/>
              <a:gd name="T18" fmla="*/ 5961 w 6246"/>
              <a:gd name="T19" fmla="*/ 1837 h 6246"/>
              <a:gd name="T20" fmla="*/ 5804 w 6246"/>
              <a:gd name="T21" fmla="*/ 1536 h 6246"/>
              <a:gd name="T22" fmla="*/ 5616 w 6246"/>
              <a:gd name="T23" fmla="*/ 1254 h 6246"/>
              <a:gd name="T24" fmla="*/ 5098 w 6246"/>
              <a:gd name="T25" fmla="*/ 1409 h 6246"/>
              <a:gd name="T26" fmla="*/ 4795 w 6246"/>
              <a:gd name="T27" fmla="*/ 1111 h 6246"/>
              <a:gd name="T28" fmla="*/ 4938 w 6246"/>
              <a:gd name="T29" fmla="*/ 590 h 6246"/>
              <a:gd name="T30" fmla="*/ 4348 w 6246"/>
              <a:gd name="T31" fmla="*/ 258 h 6246"/>
              <a:gd name="T32" fmla="*/ 3976 w 6246"/>
              <a:gd name="T33" fmla="*/ 651 h 6246"/>
              <a:gd name="T34" fmla="*/ 3565 w 6246"/>
              <a:gd name="T35" fmla="*/ 545 h 6246"/>
              <a:gd name="T36" fmla="*/ 3428 w 6246"/>
              <a:gd name="T37" fmla="*/ 22 h 6246"/>
              <a:gd name="T38" fmla="*/ 2752 w 6246"/>
              <a:gd name="T39" fmla="*/ 30 h 6246"/>
              <a:gd name="T40" fmla="*/ 2625 w 6246"/>
              <a:gd name="T41" fmla="*/ 555 h 6246"/>
              <a:gd name="T42" fmla="*/ 2217 w 6246"/>
              <a:gd name="T43" fmla="*/ 670 h 6246"/>
              <a:gd name="T44" fmla="*/ 1837 w 6246"/>
              <a:gd name="T45" fmla="*/ 286 h 6246"/>
              <a:gd name="T46" fmla="*/ 1536 w 6246"/>
              <a:gd name="T47" fmla="*/ 442 h 6246"/>
              <a:gd name="T48" fmla="*/ 1254 w 6246"/>
              <a:gd name="T49" fmla="*/ 629 h 6246"/>
              <a:gd name="T50" fmla="*/ 1408 w 6246"/>
              <a:gd name="T51" fmla="*/ 1148 h 6246"/>
              <a:gd name="T52" fmla="*/ 1110 w 6246"/>
              <a:gd name="T53" fmla="*/ 1452 h 6246"/>
              <a:gd name="T54" fmla="*/ 590 w 6246"/>
              <a:gd name="T55" fmla="*/ 1309 h 6246"/>
              <a:gd name="T56" fmla="*/ 257 w 6246"/>
              <a:gd name="T57" fmla="*/ 1898 h 6246"/>
              <a:gd name="T58" fmla="*/ 650 w 6246"/>
              <a:gd name="T59" fmla="*/ 2270 h 6246"/>
              <a:gd name="T60" fmla="*/ 545 w 6246"/>
              <a:gd name="T61" fmla="*/ 2681 h 6246"/>
              <a:gd name="T62" fmla="*/ 22 w 6246"/>
              <a:gd name="T63" fmla="*/ 2819 h 6246"/>
              <a:gd name="T64" fmla="*/ 29 w 6246"/>
              <a:gd name="T65" fmla="*/ 3495 h 6246"/>
              <a:gd name="T66" fmla="*/ 555 w 6246"/>
              <a:gd name="T67" fmla="*/ 3620 h 6246"/>
              <a:gd name="T68" fmla="*/ 669 w 6246"/>
              <a:gd name="T69" fmla="*/ 4030 h 6246"/>
              <a:gd name="T70" fmla="*/ 285 w 6246"/>
              <a:gd name="T71" fmla="*/ 4410 h 6246"/>
              <a:gd name="T72" fmla="*/ 441 w 6246"/>
              <a:gd name="T73" fmla="*/ 4710 h 6246"/>
              <a:gd name="T74" fmla="*/ 629 w 6246"/>
              <a:gd name="T75" fmla="*/ 4992 h 6246"/>
              <a:gd name="T76" fmla="*/ 1148 w 6246"/>
              <a:gd name="T77" fmla="*/ 4838 h 6246"/>
              <a:gd name="T78" fmla="*/ 1451 w 6246"/>
              <a:gd name="T79" fmla="*/ 5136 h 6246"/>
              <a:gd name="T80" fmla="*/ 1308 w 6246"/>
              <a:gd name="T81" fmla="*/ 5657 h 6246"/>
              <a:gd name="T82" fmla="*/ 1897 w 6246"/>
              <a:gd name="T83" fmla="*/ 5988 h 6246"/>
              <a:gd name="T84" fmla="*/ 2270 w 6246"/>
              <a:gd name="T85" fmla="*/ 5596 h 6246"/>
              <a:gd name="T86" fmla="*/ 2681 w 6246"/>
              <a:gd name="T87" fmla="*/ 5701 h 6246"/>
              <a:gd name="T88" fmla="*/ 2818 w 6246"/>
              <a:gd name="T89" fmla="*/ 6225 h 6246"/>
              <a:gd name="T90" fmla="*/ 3495 w 6246"/>
              <a:gd name="T91" fmla="*/ 6218 h 6246"/>
              <a:gd name="T92" fmla="*/ 3620 w 6246"/>
              <a:gd name="T93" fmla="*/ 5692 h 6246"/>
              <a:gd name="T94" fmla="*/ 4029 w 6246"/>
              <a:gd name="T95" fmla="*/ 5577 h 6246"/>
              <a:gd name="T96" fmla="*/ 4410 w 6246"/>
              <a:gd name="T97" fmla="*/ 5961 h 6246"/>
              <a:gd name="T98" fmla="*/ 4710 w 6246"/>
              <a:gd name="T99" fmla="*/ 5805 h 6246"/>
              <a:gd name="T100" fmla="*/ 4992 w 6246"/>
              <a:gd name="T101" fmla="*/ 5617 h 6246"/>
              <a:gd name="T102" fmla="*/ 4837 w 6246"/>
              <a:gd name="T103" fmla="*/ 5099 h 6246"/>
              <a:gd name="T104" fmla="*/ 5135 w 6246"/>
              <a:gd name="T105" fmla="*/ 4795 h 6246"/>
              <a:gd name="T106" fmla="*/ 5656 w 6246"/>
              <a:gd name="T107" fmla="*/ 4938 h 6246"/>
              <a:gd name="T108" fmla="*/ 5988 w 6246"/>
              <a:gd name="T109" fmla="*/ 4349 h 6246"/>
              <a:gd name="T110" fmla="*/ 5595 w 6246"/>
              <a:gd name="T111" fmla="*/ 3976 h 6246"/>
              <a:gd name="T112" fmla="*/ 5701 w 6246"/>
              <a:gd name="T113" fmla="*/ 3566 h 6246"/>
              <a:gd name="T114" fmla="*/ 6224 w 6246"/>
              <a:gd name="T115" fmla="*/ 3429 h 6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246" h="6246">
                <a:moveTo>
                  <a:pt x="3081" y="5136"/>
                </a:moveTo>
                <a:cubicBezTo>
                  <a:pt x="1971" y="5113"/>
                  <a:pt x="1087" y="4191"/>
                  <a:pt x="1110" y="3081"/>
                </a:cubicBezTo>
                <a:cubicBezTo>
                  <a:pt x="1133" y="1971"/>
                  <a:pt x="2055" y="1087"/>
                  <a:pt x="3165" y="1110"/>
                </a:cubicBezTo>
                <a:cubicBezTo>
                  <a:pt x="4275" y="1133"/>
                  <a:pt x="5159" y="2055"/>
                  <a:pt x="5136" y="3165"/>
                </a:cubicBezTo>
                <a:cubicBezTo>
                  <a:pt x="5113" y="4275"/>
                  <a:pt x="4191" y="5160"/>
                  <a:pt x="3081" y="5136"/>
                </a:cubicBezTo>
                <a:close/>
                <a:moveTo>
                  <a:pt x="6224" y="3429"/>
                </a:moveTo>
                <a:cubicBezTo>
                  <a:pt x="6246" y="3204"/>
                  <a:pt x="6244" y="2978"/>
                  <a:pt x="6217" y="2752"/>
                </a:cubicBezTo>
                <a:lnTo>
                  <a:pt x="5692" y="2626"/>
                </a:lnTo>
                <a:cubicBezTo>
                  <a:pt x="5665" y="2489"/>
                  <a:pt x="5626" y="2351"/>
                  <a:pt x="5576" y="2217"/>
                </a:cubicBezTo>
                <a:lnTo>
                  <a:pt x="5961" y="1837"/>
                </a:lnTo>
                <a:cubicBezTo>
                  <a:pt x="5915" y="1735"/>
                  <a:pt x="5863" y="1634"/>
                  <a:pt x="5804" y="1536"/>
                </a:cubicBezTo>
                <a:cubicBezTo>
                  <a:pt x="5747" y="1438"/>
                  <a:pt x="5684" y="1344"/>
                  <a:pt x="5616" y="1254"/>
                </a:cubicBezTo>
                <a:lnTo>
                  <a:pt x="5098" y="1409"/>
                </a:lnTo>
                <a:cubicBezTo>
                  <a:pt x="5004" y="1301"/>
                  <a:pt x="4903" y="1201"/>
                  <a:pt x="4795" y="1111"/>
                </a:cubicBezTo>
                <a:lnTo>
                  <a:pt x="4938" y="590"/>
                </a:lnTo>
                <a:cubicBezTo>
                  <a:pt x="4753" y="458"/>
                  <a:pt x="4555" y="347"/>
                  <a:pt x="4348" y="258"/>
                </a:cubicBezTo>
                <a:lnTo>
                  <a:pt x="3976" y="651"/>
                </a:lnTo>
                <a:cubicBezTo>
                  <a:pt x="3842" y="605"/>
                  <a:pt x="3704" y="570"/>
                  <a:pt x="3565" y="545"/>
                </a:cubicBezTo>
                <a:lnTo>
                  <a:pt x="3428" y="22"/>
                </a:lnTo>
                <a:cubicBezTo>
                  <a:pt x="3204" y="0"/>
                  <a:pt x="2977" y="2"/>
                  <a:pt x="2752" y="30"/>
                </a:cubicBezTo>
                <a:lnTo>
                  <a:pt x="2625" y="555"/>
                </a:lnTo>
                <a:cubicBezTo>
                  <a:pt x="2487" y="581"/>
                  <a:pt x="2351" y="620"/>
                  <a:pt x="2217" y="670"/>
                </a:cubicBezTo>
                <a:lnTo>
                  <a:pt x="1837" y="286"/>
                </a:lnTo>
                <a:cubicBezTo>
                  <a:pt x="1735" y="331"/>
                  <a:pt x="1634" y="383"/>
                  <a:pt x="1536" y="442"/>
                </a:cubicBezTo>
                <a:cubicBezTo>
                  <a:pt x="1437" y="500"/>
                  <a:pt x="1344" y="563"/>
                  <a:pt x="1254" y="629"/>
                </a:cubicBezTo>
                <a:lnTo>
                  <a:pt x="1408" y="1148"/>
                </a:lnTo>
                <a:cubicBezTo>
                  <a:pt x="1300" y="1243"/>
                  <a:pt x="1200" y="1344"/>
                  <a:pt x="1110" y="1452"/>
                </a:cubicBezTo>
                <a:lnTo>
                  <a:pt x="590" y="1309"/>
                </a:lnTo>
                <a:cubicBezTo>
                  <a:pt x="457" y="1494"/>
                  <a:pt x="346" y="1691"/>
                  <a:pt x="257" y="1898"/>
                </a:cubicBezTo>
                <a:lnTo>
                  <a:pt x="650" y="2270"/>
                </a:lnTo>
                <a:cubicBezTo>
                  <a:pt x="604" y="2404"/>
                  <a:pt x="570" y="2542"/>
                  <a:pt x="545" y="2681"/>
                </a:cubicBezTo>
                <a:lnTo>
                  <a:pt x="22" y="2819"/>
                </a:lnTo>
                <a:cubicBezTo>
                  <a:pt x="0" y="3043"/>
                  <a:pt x="2" y="3269"/>
                  <a:pt x="29" y="3495"/>
                </a:cubicBezTo>
                <a:lnTo>
                  <a:pt x="555" y="3620"/>
                </a:lnTo>
                <a:cubicBezTo>
                  <a:pt x="581" y="3759"/>
                  <a:pt x="620" y="3895"/>
                  <a:pt x="669" y="4030"/>
                </a:cubicBezTo>
                <a:lnTo>
                  <a:pt x="285" y="4410"/>
                </a:lnTo>
                <a:cubicBezTo>
                  <a:pt x="331" y="4512"/>
                  <a:pt x="382" y="4612"/>
                  <a:pt x="441" y="4710"/>
                </a:cubicBezTo>
                <a:cubicBezTo>
                  <a:pt x="499" y="4809"/>
                  <a:pt x="562" y="4903"/>
                  <a:pt x="629" y="4992"/>
                </a:cubicBezTo>
                <a:lnTo>
                  <a:pt x="1148" y="4838"/>
                </a:lnTo>
                <a:cubicBezTo>
                  <a:pt x="1242" y="4946"/>
                  <a:pt x="1344" y="5046"/>
                  <a:pt x="1451" y="5136"/>
                </a:cubicBezTo>
                <a:lnTo>
                  <a:pt x="1308" y="5657"/>
                </a:lnTo>
                <a:cubicBezTo>
                  <a:pt x="1494" y="5789"/>
                  <a:pt x="1691" y="5900"/>
                  <a:pt x="1897" y="5988"/>
                </a:cubicBezTo>
                <a:lnTo>
                  <a:pt x="2270" y="5596"/>
                </a:lnTo>
                <a:cubicBezTo>
                  <a:pt x="2404" y="5642"/>
                  <a:pt x="2540" y="5677"/>
                  <a:pt x="2681" y="5701"/>
                </a:cubicBezTo>
                <a:lnTo>
                  <a:pt x="2818" y="6225"/>
                </a:lnTo>
                <a:cubicBezTo>
                  <a:pt x="3042" y="6246"/>
                  <a:pt x="3269" y="6245"/>
                  <a:pt x="3495" y="6218"/>
                </a:cubicBezTo>
                <a:lnTo>
                  <a:pt x="3620" y="5692"/>
                </a:lnTo>
                <a:cubicBezTo>
                  <a:pt x="3758" y="5665"/>
                  <a:pt x="3894" y="5627"/>
                  <a:pt x="4029" y="5577"/>
                </a:cubicBezTo>
                <a:lnTo>
                  <a:pt x="4410" y="5961"/>
                </a:lnTo>
                <a:cubicBezTo>
                  <a:pt x="4511" y="5916"/>
                  <a:pt x="4612" y="5864"/>
                  <a:pt x="4710" y="5805"/>
                </a:cubicBezTo>
                <a:cubicBezTo>
                  <a:pt x="4808" y="5747"/>
                  <a:pt x="4902" y="5684"/>
                  <a:pt x="4992" y="5617"/>
                </a:cubicBezTo>
                <a:lnTo>
                  <a:pt x="4837" y="5099"/>
                </a:lnTo>
                <a:cubicBezTo>
                  <a:pt x="4946" y="5005"/>
                  <a:pt x="5045" y="4903"/>
                  <a:pt x="5135" y="4795"/>
                </a:cubicBezTo>
                <a:lnTo>
                  <a:pt x="5656" y="4938"/>
                </a:lnTo>
                <a:cubicBezTo>
                  <a:pt x="5789" y="4753"/>
                  <a:pt x="5900" y="4555"/>
                  <a:pt x="5988" y="4349"/>
                </a:cubicBezTo>
                <a:lnTo>
                  <a:pt x="5595" y="3976"/>
                </a:lnTo>
                <a:cubicBezTo>
                  <a:pt x="5641" y="3843"/>
                  <a:pt x="5677" y="3706"/>
                  <a:pt x="5701" y="3566"/>
                </a:cubicBezTo>
                <a:lnTo>
                  <a:pt x="6224" y="342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Freeform 9">
            <a:extLst>
              <a:ext uri="{FF2B5EF4-FFF2-40B4-BE49-F238E27FC236}">
                <a16:creationId xmlns:a16="http://schemas.microsoft.com/office/drawing/2014/main" id="{E1B39320-FB13-8785-92A2-D493A1E9256B}"/>
              </a:ext>
            </a:extLst>
          </p:cNvPr>
          <p:cNvSpPr>
            <a:spLocks noEditPoints="1"/>
          </p:cNvSpPr>
          <p:nvPr/>
        </p:nvSpPr>
        <p:spPr bwMode="auto">
          <a:xfrm>
            <a:off x="5141039" y="4301504"/>
            <a:ext cx="1392864" cy="1189112"/>
          </a:xfrm>
          <a:custGeom>
            <a:avLst/>
            <a:gdLst>
              <a:gd name="T0" fmla="*/ 3081 w 6246"/>
              <a:gd name="T1" fmla="*/ 5136 h 6246"/>
              <a:gd name="T2" fmla="*/ 1110 w 6246"/>
              <a:gd name="T3" fmla="*/ 3081 h 6246"/>
              <a:gd name="T4" fmla="*/ 3165 w 6246"/>
              <a:gd name="T5" fmla="*/ 1110 h 6246"/>
              <a:gd name="T6" fmla="*/ 5136 w 6246"/>
              <a:gd name="T7" fmla="*/ 3165 h 6246"/>
              <a:gd name="T8" fmla="*/ 3081 w 6246"/>
              <a:gd name="T9" fmla="*/ 5136 h 6246"/>
              <a:gd name="T10" fmla="*/ 6224 w 6246"/>
              <a:gd name="T11" fmla="*/ 3429 h 6246"/>
              <a:gd name="T12" fmla="*/ 6217 w 6246"/>
              <a:gd name="T13" fmla="*/ 2752 h 6246"/>
              <a:gd name="T14" fmla="*/ 5692 w 6246"/>
              <a:gd name="T15" fmla="*/ 2626 h 6246"/>
              <a:gd name="T16" fmla="*/ 5576 w 6246"/>
              <a:gd name="T17" fmla="*/ 2217 h 6246"/>
              <a:gd name="T18" fmla="*/ 5961 w 6246"/>
              <a:gd name="T19" fmla="*/ 1837 h 6246"/>
              <a:gd name="T20" fmla="*/ 5804 w 6246"/>
              <a:gd name="T21" fmla="*/ 1536 h 6246"/>
              <a:gd name="T22" fmla="*/ 5616 w 6246"/>
              <a:gd name="T23" fmla="*/ 1254 h 6246"/>
              <a:gd name="T24" fmla="*/ 5098 w 6246"/>
              <a:gd name="T25" fmla="*/ 1409 h 6246"/>
              <a:gd name="T26" fmla="*/ 4795 w 6246"/>
              <a:gd name="T27" fmla="*/ 1111 h 6246"/>
              <a:gd name="T28" fmla="*/ 4938 w 6246"/>
              <a:gd name="T29" fmla="*/ 590 h 6246"/>
              <a:gd name="T30" fmla="*/ 4348 w 6246"/>
              <a:gd name="T31" fmla="*/ 258 h 6246"/>
              <a:gd name="T32" fmla="*/ 3976 w 6246"/>
              <a:gd name="T33" fmla="*/ 651 h 6246"/>
              <a:gd name="T34" fmla="*/ 3565 w 6246"/>
              <a:gd name="T35" fmla="*/ 545 h 6246"/>
              <a:gd name="T36" fmla="*/ 3428 w 6246"/>
              <a:gd name="T37" fmla="*/ 22 h 6246"/>
              <a:gd name="T38" fmla="*/ 2752 w 6246"/>
              <a:gd name="T39" fmla="*/ 30 h 6246"/>
              <a:gd name="T40" fmla="*/ 2625 w 6246"/>
              <a:gd name="T41" fmla="*/ 555 h 6246"/>
              <a:gd name="T42" fmla="*/ 2217 w 6246"/>
              <a:gd name="T43" fmla="*/ 670 h 6246"/>
              <a:gd name="T44" fmla="*/ 1837 w 6246"/>
              <a:gd name="T45" fmla="*/ 286 h 6246"/>
              <a:gd name="T46" fmla="*/ 1536 w 6246"/>
              <a:gd name="T47" fmla="*/ 442 h 6246"/>
              <a:gd name="T48" fmla="*/ 1254 w 6246"/>
              <a:gd name="T49" fmla="*/ 629 h 6246"/>
              <a:gd name="T50" fmla="*/ 1408 w 6246"/>
              <a:gd name="T51" fmla="*/ 1148 h 6246"/>
              <a:gd name="T52" fmla="*/ 1110 w 6246"/>
              <a:gd name="T53" fmla="*/ 1452 h 6246"/>
              <a:gd name="T54" fmla="*/ 590 w 6246"/>
              <a:gd name="T55" fmla="*/ 1309 h 6246"/>
              <a:gd name="T56" fmla="*/ 257 w 6246"/>
              <a:gd name="T57" fmla="*/ 1898 h 6246"/>
              <a:gd name="T58" fmla="*/ 650 w 6246"/>
              <a:gd name="T59" fmla="*/ 2270 h 6246"/>
              <a:gd name="T60" fmla="*/ 545 w 6246"/>
              <a:gd name="T61" fmla="*/ 2681 h 6246"/>
              <a:gd name="T62" fmla="*/ 22 w 6246"/>
              <a:gd name="T63" fmla="*/ 2819 h 6246"/>
              <a:gd name="T64" fmla="*/ 29 w 6246"/>
              <a:gd name="T65" fmla="*/ 3495 h 6246"/>
              <a:gd name="T66" fmla="*/ 555 w 6246"/>
              <a:gd name="T67" fmla="*/ 3620 h 6246"/>
              <a:gd name="T68" fmla="*/ 669 w 6246"/>
              <a:gd name="T69" fmla="*/ 4030 h 6246"/>
              <a:gd name="T70" fmla="*/ 285 w 6246"/>
              <a:gd name="T71" fmla="*/ 4410 h 6246"/>
              <a:gd name="T72" fmla="*/ 441 w 6246"/>
              <a:gd name="T73" fmla="*/ 4710 h 6246"/>
              <a:gd name="T74" fmla="*/ 629 w 6246"/>
              <a:gd name="T75" fmla="*/ 4992 h 6246"/>
              <a:gd name="T76" fmla="*/ 1148 w 6246"/>
              <a:gd name="T77" fmla="*/ 4838 h 6246"/>
              <a:gd name="T78" fmla="*/ 1451 w 6246"/>
              <a:gd name="T79" fmla="*/ 5136 h 6246"/>
              <a:gd name="T80" fmla="*/ 1308 w 6246"/>
              <a:gd name="T81" fmla="*/ 5657 h 6246"/>
              <a:gd name="T82" fmla="*/ 1897 w 6246"/>
              <a:gd name="T83" fmla="*/ 5988 h 6246"/>
              <a:gd name="T84" fmla="*/ 2270 w 6246"/>
              <a:gd name="T85" fmla="*/ 5596 h 6246"/>
              <a:gd name="T86" fmla="*/ 2681 w 6246"/>
              <a:gd name="T87" fmla="*/ 5701 h 6246"/>
              <a:gd name="T88" fmla="*/ 2818 w 6246"/>
              <a:gd name="T89" fmla="*/ 6225 h 6246"/>
              <a:gd name="T90" fmla="*/ 3495 w 6246"/>
              <a:gd name="T91" fmla="*/ 6218 h 6246"/>
              <a:gd name="T92" fmla="*/ 3620 w 6246"/>
              <a:gd name="T93" fmla="*/ 5692 h 6246"/>
              <a:gd name="T94" fmla="*/ 4029 w 6246"/>
              <a:gd name="T95" fmla="*/ 5577 h 6246"/>
              <a:gd name="T96" fmla="*/ 4410 w 6246"/>
              <a:gd name="T97" fmla="*/ 5961 h 6246"/>
              <a:gd name="T98" fmla="*/ 4710 w 6246"/>
              <a:gd name="T99" fmla="*/ 5805 h 6246"/>
              <a:gd name="T100" fmla="*/ 4992 w 6246"/>
              <a:gd name="T101" fmla="*/ 5617 h 6246"/>
              <a:gd name="T102" fmla="*/ 4837 w 6246"/>
              <a:gd name="T103" fmla="*/ 5099 h 6246"/>
              <a:gd name="T104" fmla="*/ 5135 w 6246"/>
              <a:gd name="T105" fmla="*/ 4795 h 6246"/>
              <a:gd name="T106" fmla="*/ 5656 w 6246"/>
              <a:gd name="T107" fmla="*/ 4938 h 6246"/>
              <a:gd name="T108" fmla="*/ 5988 w 6246"/>
              <a:gd name="T109" fmla="*/ 4349 h 6246"/>
              <a:gd name="T110" fmla="*/ 5595 w 6246"/>
              <a:gd name="T111" fmla="*/ 3976 h 6246"/>
              <a:gd name="T112" fmla="*/ 5701 w 6246"/>
              <a:gd name="T113" fmla="*/ 3566 h 6246"/>
              <a:gd name="T114" fmla="*/ 6224 w 6246"/>
              <a:gd name="T115" fmla="*/ 3429 h 6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246" h="6246">
                <a:moveTo>
                  <a:pt x="3081" y="5136"/>
                </a:moveTo>
                <a:cubicBezTo>
                  <a:pt x="1971" y="5113"/>
                  <a:pt x="1087" y="4191"/>
                  <a:pt x="1110" y="3081"/>
                </a:cubicBezTo>
                <a:cubicBezTo>
                  <a:pt x="1133" y="1971"/>
                  <a:pt x="2055" y="1087"/>
                  <a:pt x="3165" y="1110"/>
                </a:cubicBezTo>
                <a:cubicBezTo>
                  <a:pt x="4275" y="1133"/>
                  <a:pt x="5159" y="2055"/>
                  <a:pt x="5136" y="3165"/>
                </a:cubicBezTo>
                <a:cubicBezTo>
                  <a:pt x="5113" y="4275"/>
                  <a:pt x="4191" y="5160"/>
                  <a:pt x="3081" y="5136"/>
                </a:cubicBezTo>
                <a:close/>
                <a:moveTo>
                  <a:pt x="6224" y="3429"/>
                </a:moveTo>
                <a:cubicBezTo>
                  <a:pt x="6246" y="3204"/>
                  <a:pt x="6244" y="2978"/>
                  <a:pt x="6217" y="2752"/>
                </a:cubicBezTo>
                <a:lnTo>
                  <a:pt x="5692" y="2626"/>
                </a:lnTo>
                <a:cubicBezTo>
                  <a:pt x="5665" y="2489"/>
                  <a:pt x="5626" y="2351"/>
                  <a:pt x="5576" y="2217"/>
                </a:cubicBezTo>
                <a:lnTo>
                  <a:pt x="5961" y="1837"/>
                </a:lnTo>
                <a:cubicBezTo>
                  <a:pt x="5915" y="1735"/>
                  <a:pt x="5863" y="1634"/>
                  <a:pt x="5804" y="1536"/>
                </a:cubicBezTo>
                <a:cubicBezTo>
                  <a:pt x="5747" y="1438"/>
                  <a:pt x="5684" y="1344"/>
                  <a:pt x="5616" y="1254"/>
                </a:cubicBezTo>
                <a:lnTo>
                  <a:pt x="5098" y="1409"/>
                </a:lnTo>
                <a:cubicBezTo>
                  <a:pt x="5004" y="1301"/>
                  <a:pt x="4903" y="1201"/>
                  <a:pt x="4795" y="1111"/>
                </a:cubicBezTo>
                <a:lnTo>
                  <a:pt x="4938" y="590"/>
                </a:lnTo>
                <a:cubicBezTo>
                  <a:pt x="4753" y="458"/>
                  <a:pt x="4555" y="347"/>
                  <a:pt x="4348" y="258"/>
                </a:cubicBezTo>
                <a:lnTo>
                  <a:pt x="3976" y="651"/>
                </a:lnTo>
                <a:cubicBezTo>
                  <a:pt x="3842" y="605"/>
                  <a:pt x="3704" y="570"/>
                  <a:pt x="3565" y="545"/>
                </a:cubicBezTo>
                <a:lnTo>
                  <a:pt x="3428" y="22"/>
                </a:lnTo>
                <a:cubicBezTo>
                  <a:pt x="3204" y="0"/>
                  <a:pt x="2977" y="2"/>
                  <a:pt x="2752" y="30"/>
                </a:cubicBezTo>
                <a:lnTo>
                  <a:pt x="2625" y="555"/>
                </a:lnTo>
                <a:cubicBezTo>
                  <a:pt x="2487" y="581"/>
                  <a:pt x="2351" y="620"/>
                  <a:pt x="2217" y="670"/>
                </a:cubicBezTo>
                <a:lnTo>
                  <a:pt x="1837" y="286"/>
                </a:lnTo>
                <a:cubicBezTo>
                  <a:pt x="1735" y="331"/>
                  <a:pt x="1634" y="383"/>
                  <a:pt x="1536" y="442"/>
                </a:cubicBezTo>
                <a:cubicBezTo>
                  <a:pt x="1437" y="500"/>
                  <a:pt x="1344" y="563"/>
                  <a:pt x="1254" y="629"/>
                </a:cubicBezTo>
                <a:lnTo>
                  <a:pt x="1408" y="1148"/>
                </a:lnTo>
                <a:cubicBezTo>
                  <a:pt x="1300" y="1243"/>
                  <a:pt x="1200" y="1344"/>
                  <a:pt x="1110" y="1452"/>
                </a:cubicBezTo>
                <a:lnTo>
                  <a:pt x="590" y="1309"/>
                </a:lnTo>
                <a:cubicBezTo>
                  <a:pt x="457" y="1494"/>
                  <a:pt x="346" y="1691"/>
                  <a:pt x="257" y="1898"/>
                </a:cubicBezTo>
                <a:lnTo>
                  <a:pt x="650" y="2270"/>
                </a:lnTo>
                <a:cubicBezTo>
                  <a:pt x="604" y="2404"/>
                  <a:pt x="570" y="2542"/>
                  <a:pt x="545" y="2681"/>
                </a:cubicBezTo>
                <a:lnTo>
                  <a:pt x="22" y="2819"/>
                </a:lnTo>
                <a:cubicBezTo>
                  <a:pt x="0" y="3043"/>
                  <a:pt x="2" y="3269"/>
                  <a:pt x="29" y="3495"/>
                </a:cubicBezTo>
                <a:lnTo>
                  <a:pt x="555" y="3620"/>
                </a:lnTo>
                <a:cubicBezTo>
                  <a:pt x="581" y="3759"/>
                  <a:pt x="620" y="3895"/>
                  <a:pt x="669" y="4030"/>
                </a:cubicBezTo>
                <a:lnTo>
                  <a:pt x="285" y="4410"/>
                </a:lnTo>
                <a:cubicBezTo>
                  <a:pt x="331" y="4512"/>
                  <a:pt x="382" y="4612"/>
                  <a:pt x="441" y="4710"/>
                </a:cubicBezTo>
                <a:cubicBezTo>
                  <a:pt x="499" y="4809"/>
                  <a:pt x="562" y="4903"/>
                  <a:pt x="629" y="4992"/>
                </a:cubicBezTo>
                <a:lnTo>
                  <a:pt x="1148" y="4838"/>
                </a:lnTo>
                <a:cubicBezTo>
                  <a:pt x="1242" y="4946"/>
                  <a:pt x="1344" y="5046"/>
                  <a:pt x="1451" y="5136"/>
                </a:cubicBezTo>
                <a:lnTo>
                  <a:pt x="1308" y="5657"/>
                </a:lnTo>
                <a:cubicBezTo>
                  <a:pt x="1494" y="5789"/>
                  <a:pt x="1691" y="5900"/>
                  <a:pt x="1897" y="5988"/>
                </a:cubicBezTo>
                <a:lnTo>
                  <a:pt x="2270" y="5596"/>
                </a:lnTo>
                <a:cubicBezTo>
                  <a:pt x="2404" y="5642"/>
                  <a:pt x="2540" y="5677"/>
                  <a:pt x="2681" y="5701"/>
                </a:cubicBezTo>
                <a:lnTo>
                  <a:pt x="2818" y="6225"/>
                </a:lnTo>
                <a:cubicBezTo>
                  <a:pt x="3042" y="6246"/>
                  <a:pt x="3269" y="6245"/>
                  <a:pt x="3495" y="6218"/>
                </a:cubicBezTo>
                <a:lnTo>
                  <a:pt x="3620" y="5692"/>
                </a:lnTo>
                <a:cubicBezTo>
                  <a:pt x="3758" y="5665"/>
                  <a:pt x="3894" y="5627"/>
                  <a:pt x="4029" y="5577"/>
                </a:cubicBezTo>
                <a:lnTo>
                  <a:pt x="4410" y="5961"/>
                </a:lnTo>
                <a:cubicBezTo>
                  <a:pt x="4511" y="5916"/>
                  <a:pt x="4612" y="5864"/>
                  <a:pt x="4710" y="5805"/>
                </a:cubicBezTo>
                <a:cubicBezTo>
                  <a:pt x="4808" y="5747"/>
                  <a:pt x="4902" y="5684"/>
                  <a:pt x="4992" y="5617"/>
                </a:cubicBezTo>
                <a:lnTo>
                  <a:pt x="4837" y="5099"/>
                </a:lnTo>
                <a:cubicBezTo>
                  <a:pt x="4946" y="5005"/>
                  <a:pt x="5045" y="4903"/>
                  <a:pt x="5135" y="4795"/>
                </a:cubicBezTo>
                <a:lnTo>
                  <a:pt x="5656" y="4938"/>
                </a:lnTo>
                <a:cubicBezTo>
                  <a:pt x="5789" y="4753"/>
                  <a:pt x="5900" y="4555"/>
                  <a:pt x="5988" y="4349"/>
                </a:cubicBezTo>
                <a:lnTo>
                  <a:pt x="5595" y="3976"/>
                </a:lnTo>
                <a:cubicBezTo>
                  <a:pt x="5641" y="3843"/>
                  <a:pt x="5677" y="3706"/>
                  <a:pt x="5701" y="3566"/>
                </a:cubicBezTo>
                <a:lnTo>
                  <a:pt x="6224" y="3429"/>
                </a:lnTo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Graphic 5" descr="Lightbulb">
            <a:extLst>
              <a:ext uri="{FF2B5EF4-FFF2-40B4-BE49-F238E27FC236}">
                <a16:creationId xmlns:a16="http://schemas.microsoft.com/office/drawing/2014/main" id="{D131A8D2-AB1C-8932-2DCA-B1DA445180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53620" y="2413495"/>
            <a:ext cx="439811" cy="4398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C2582C-CA12-31EA-1477-E6A1529C4880}"/>
              </a:ext>
            </a:extLst>
          </p:cNvPr>
          <p:cNvSpPr txBox="1"/>
          <p:nvPr/>
        </p:nvSpPr>
        <p:spPr>
          <a:xfrm>
            <a:off x="8620542" y="3022697"/>
            <a:ext cx="3482377" cy="2993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justLow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a-IR" sz="1200" b="1" kern="1200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تهیه </a:t>
            </a:r>
            <a:r>
              <a:rPr lang="ar-SA" sz="1200" b="1" kern="1200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دستورالعمل</a:t>
            </a:r>
            <a:r>
              <a:rPr lang="fa-IR" sz="1200" b="1" kern="1200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‌های</a:t>
            </a:r>
            <a:r>
              <a:rPr lang="ar-SA" sz="1200" b="1" kern="1200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 نوسازی و بازسازی</a:t>
            </a:r>
            <a:r>
              <a:rPr lang="fa-IR" sz="1200" b="1" kern="1200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، اعطای مشوق‌های نوسازی و بازسازی</a:t>
            </a:r>
            <a:r>
              <a:rPr lang="ar-SA" sz="1200" b="1" kern="1200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 واحدهای </a:t>
            </a:r>
            <a:r>
              <a:rPr lang="fa-IR" sz="1200" b="1" kern="1200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تولیدی و اجرای </a:t>
            </a:r>
            <a:r>
              <a:rPr lang="ar-SA" sz="1200" b="1" kern="1200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طرح اعطای کمک‌های فنی و اعتباری به صنایع سال</a:t>
            </a:r>
            <a:r>
              <a:rPr lang="fa-IR" sz="1200" b="1" kern="1200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‌های</a:t>
            </a:r>
            <a:r>
              <a:rPr lang="ar-SA" sz="1200" b="1" kern="1200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1400</a:t>
            </a:r>
            <a:r>
              <a:rPr lang="fa-IR" sz="12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 تا 1403؛</a:t>
            </a:r>
          </a:p>
          <a:p>
            <a:pPr marL="285750" indent="-285750" algn="justLow" rtl="1">
              <a:lnSpc>
                <a:spcPct val="150000"/>
              </a:lnSpc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/>
            </a:pPr>
            <a:r>
              <a:rPr lang="ar-SA" sz="1200" b="1" kern="1200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طراحی و </a:t>
            </a:r>
            <a:r>
              <a:rPr lang="fa-IR" sz="1200" b="1" kern="1200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پیاده‌سازی، تست، آموزش و پایلوت </a:t>
            </a:r>
            <a:r>
              <a:rPr lang="ar-SA" sz="1200" b="1" kern="1200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پلتفرم هماهنگی بازسازی و نوسازی</a:t>
            </a:r>
            <a:r>
              <a:rPr lang="fa-IR" sz="1200" b="1" kern="1200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 واحدهای </a:t>
            </a:r>
            <a:r>
              <a:rPr lang="fa-IR" sz="12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تولیدی به منظور شفـافیت نقش‌ها، بهم‌رسـانی ذی‌نفـعان، تسهیل فرایندها و مدیریت دانش نوسـازی و بازسـازی واحدهای صنعتی (آماده پیاده‌سازی در سطح ملی) و ثبت اطلاعات بیش از 150 واحد صنعتی</a:t>
            </a:r>
            <a:r>
              <a:rPr lang="ar-SA" sz="12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؛</a:t>
            </a:r>
            <a:endParaRPr lang="en-US" sz="1200" b="1" dirty="0">
              <a:solidFill>
                <a:schemeClr val="dk1"/>
              </a:solidFill>
              <a:latin typeface="B Yar"/>
              <a:cs typeface="B Nazanin" panose="000004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353EF7-1684-7808-D801-BA24EE98FB5C}"/>
              </a:ext>
            </a:extLst>
          </p:cNvPr>
          <p:cNvSpPr txBox="1"/>
          <p:nvPr/>
        </p:nvSpPr>
        <p:spPr>
          <a:xfrm>
            <a:off x="3749102" y="1030444"/>
            <a:ext cx="4595638" cy="33877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Low" rtl="1">
              <a:lnSpc>
                <a:spcPct val="150000"/>
              </a:lnSpc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fa-IR" sz="12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تهیه پیش‌نویس </a:t>
            </a:r>
            <a:r>
              <a:rPr lang="ar-SA" sz="12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موافقت‌نامه</a:t>
            </a:r>
            <a:r>
              <a:rPr lang="fa-IR" sz="12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 و عقد </a:t>
            </a:r>
            <a:r>
              <a:rPr lang="ar-SA" sz="12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قرارداد عاملیت طرح اعطای کمک‌های فنی و اعتباری به صنایع؛</a:t>
            </a:r>
            <a:endParaRPr lang="fa-IR" sz="1200" b="1" dirty="0">
              <a:solidFill>
                <a:schemeClr val="dk1"/>
              </a:solidFill>
              <a:latin typeface="B Yar"/>
              <a:cs typeface="B Nazanin" panose="00000400000000000000" pitchFamily="2" charset="-78"/>
            </a:endParaRPr>
          </a:p>
          <a:p>
            <a:pPr marL="285750" marR="0" lvl="0" indent="-285750" algn="justLow" rtl="1" fontAlgn="auto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ar-SA" sz="12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تهیه طرح توجیهی نوسازی و بازسازی</a:t>
            </a:r>
            <a:r>
              <a:rPr lang="fa-IR" sz="12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،</a:t>
            </a:r>
            <a:r>
              <a:rPr lang="ar-SA" sz="12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 بسته حمایت از نوسازی و بازسازی</a:t>
            </a:r>
            <a:r>
              <a:rPr lang="fa-IR" sz="12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، </a:t>
            </a:r>
            <a:r>
              <a:rPr lang="ar-SA" sz="12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بسته‌های مالی مورد نیاز  و ارسال برای سازمان برنامه و بودجه کشور</a:t>
            </a:r>
            <a:r>
              <a:rPr lang="fa-IR" sz="12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، </a:t>
            </a:r>
            <a:r>
              <a:rPr lang="ar-SA" sz="12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مرکز پژوهش‌های  مجلس جهت تامین منابع مالی </a:t>
            </a:r>
            <a:r>
              <a:rPr lang="fa-IR" sz="12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و حمایت در برنامه هفتم</a:t>
            </a:r>
            <a:r>
              <a:rPr lang="ar-SA" sz="12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؛</a:t>
            </a:r>
            <a:endParaRPr lang="en-US" sz="1200" b="1" dirty="0">
              <a:solidFill>
                <a:schemeClr val="dk1"/>
              </a:solidFill>
              <a:latin typeface="B Yar"/>
              <a:cs typeface="B Nazanin" panose="00000400000000000000" pitchFamily="2" charset="-78"/>
            </a:endParaRPr>
          </a:p>
          <a:p>
            <a:pPr marL="285750" marR="0" lvl="0" indent="-285750" algn="justLow" rtl="1" fontAlgn="auto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a-IR" sz="12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ارسال</a:t>
            </a:r>
            <a:r>
              <a:rPr lang="ar-SA" sz="12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 برنامه نوسازی و بازسازی</a:t>
            </a:r>
            <a:r>
              <a:rPr lang="fa-IR" sz="12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 در پنج سال آتی</a:t>
            </a:r>
            <a:r>
              <a:rPr lang="ar-SA" sz="12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 برای معاونت کسب و کار وزارت صمت؛</a:t>
            </a:r>
            <a:endParaRPr lang="fa-IR" sz="1200" b="1" dirty="0">
              <a:solidFill>
                <a:schemeClr val="dk1"/>
              </a:solidFill>
              <a:latin typeface="B Yar"/>
              <a:cs typeface="B Nazanin" panose="00000400000000000000" pitchFamily="2" charset="-78"/>
            </a:endParaRPr>
          </a:p>
          <a:p>
            <a:pPr marL="285750" marR="0" lvl="0" indent="-285750" algn="justLow" rtl="1" fontAlgn="auto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a-IR" sz="12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انعقاد تفاهم‌نامه/ تهیه پیش‌نویس/ مذاکره  با ستاد تسهیل و رفع موانع تولید، نهضت احیا، ساتبا، صندوق ملی محیط زیست و معاونت علمی ریاست جمهوری، صندوق نواوری و شکوفایی و سایر دستگاههای اجرایی جهت حمایت از طرح نوسازی و بازسازی.</a:t>
            </a:r>
            <a:endParaRPr lang="en-US" sz="1200" b="1" dirty="0">
              <a:solidFill>
                <a:schemeClr val="dk1"/>
              </a:solidFill>
              <a:latin typeface="B Yar"/>
              <a:cs typeface="B Nazanin" panose="00000400000000000000" pitchFamily="2" charset="-78"/>
            </a:endParaRPr>
          </a:p>
          <a:p>
            <a:pPr marL="285750" indent="-285750" algn="justLow" rtl="1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endParaRPr lang="en-US" sz="1200" b="1" dirty="0">
              <a:solidFill>
                <a:schemeClr val="dk1"/>
              </a:solidFill>
              <a:latin typeface="B Yar"/>
              <a:cs typeface="B Nazanin" panose="00000400000000000000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E3DFE5-37E3-E4D0-4B5B-AA12AA3CE343}"/>
              </a:ext>
            </a:extLst>
          </p:cNvPr>
          <p:cNvSpPr txBox="1"/>
          <p:nvPr/>
        </p:nvSpPr>
        <p:spPr>
          <a:xfrm>
            <a:off x="238218" y="4139736"/>
            <a:ext cx="3881535" cy="20082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justLow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a-IR" sz="12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  <a:sym typeface="B Titr Bold"/>
              </a:rPr>
              <a:t>ارزیابی مسائل کلان  بیش از </a:t>
            </a:r>
            <a:r>
              <a:rPr lang="fa-IR" sz="1200" b="1" dirty="0">
                <a:solidFill>
                  <a:schemeClr val="accent1">
                    <a:lumMod val="75000"/>
                  </a:schemeClr>
                </a:solidFill>
                <a:latin typeface="B Yar"/>
                <a:cs typeface="B Nazanin" panose="00000400000000000000" pitchFamily="2" charset="-78"/>
                <a:sym typeface="B Titr Bold"/>
              </a:rPr>
              <a:t>2000</a:t>
            </a:r>
            <a:r>
              <a:rPr lang="fa-IR" sz="12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  <a:sym typeface="B Titr Bold"/>
              </a:rPr>
              <a:t> واحد صنعتی واحد صنعتی نیازمند نوسازی و بازسازی؛</a:t>
            </a:r>
            <a:endParaRPr lang="fa-IR" sz="1200" b="1" dirty="0">
              <a:solidFill>
                <a:schemeClr val="dk1"/>
              </a:solidFill>
              <a:latin typeface="B Yar"/>
              <a:cs typeface="B Nazanin" panose="00000400000000000000" pitchFamily="2" charset="-78"/>
            </a:endParaRPr>
          </a:p>
          <a:p>
            <a:pPr marL="285750" marR="0" lvl="0" indent="-285750" algn="justLow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ar-SA" sz="12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عارضه یابی </a:t>
            </a:r>
            <a:r>
              <a:rPr lang="fa-IR" sz="12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بیش از </a:t>
            </a:r>
            <a:r>
              <a:rPr lang="fa-IR" sz="1200" b="1" dirty="0">
                <a:solidFill>
                  <a:schemeClr val="accent1">
                    <a:lumMod val="75000"/>
                  </a:schemeClr>
                </a:solidFill>
                <a:latin typeface="B Yar"/>
                <a:cs typeface="B Nazanin" panose="00000400000000000000" pitchFamily="2" charset="-78"/>
              </a:rPr>
              <a:t>200</a:t>
            </a:r>
            <a:r>
              <a:rPr lang="ar-SA" sz="12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 واحد متقاضی؛ </a:t>
            </a:r>
            <a:endParaRPr lang="fa-IR" sz="1200" b="1" dirty="0">
              <a:solidFill>
                <a:schemeClr val="dk1"/>
              </a:solidFill>
              <a:latin typeface="B Yar"/>
              <a:cs typeface="B Nazanin" panose="00000400000000000000" pitchFamily="2" charset="-78"/>
            </a:endParaRPr>
          </a:p>
          <a:p>
            <a:pPr marL="285750" marR="0" lvl="0" indent="-285750" algn="justLow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a-IR" sz="12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معرفی </a:t>
            </a:r>
            <a:r>
              <a:rPr lang="fa-IR" sz="1200" b="1" dirty="0">
                <a:solidFill>
                  <a:schemeClr val="accent1">
                    <a:lumMod val="75000"/>
                  </a:schemeClr>
                </a:solidFill>
                <a:latin typeface="B Yar"/>
                <a:cs typeface="B Nazanin" panose="00000400000000000000" pitchFamily="2" charset="-78"/>
              </a:rPr>
              <a:t>98</a:t>
            </a:r>
            <a:r>
              <a:rPr lang="fa-IR" sz="12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 واحد صنعتی جهت استفاده از تسهیلات؛</a:t>
            </a:r>
          </a:p>
          <a:p>
            <a:pPr marL="285750" indent="-285750" algn="justLow" rtl="1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fa-IR" sz="12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بازسازی و نوسازی </a:t>
            </a:r>
            <a:r>
              <a:rPr lang="fa-IR" sz="1200" b="1" dirty="0">
                <a:solidFill>
                  <a:schemeClr val="accent1">
                    <a:lumMod val="75000"/>
                  </a:schemeClr>
                </a:solidFill>
                <a:latin typeface="B Yar"/>
                <a:cs typeface="B Nazanin" panose="00000400000000000000" pitchFamily="2" charset="-78"/>
              </a:rPr>
              <a:t>20</a:t>
            </a:r>
            <a:r>
              <a:rPr lang="fa-IR" sz="12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 واحد صنعتی؛</a:t>
            </a:r>
            <a:endParaRPr lang="en-US" sz="1200" b="1" kern="1200" dirty="0">
              <a:solidFill>
                <a:schemeClr val="dk1"/>
              </a:solidFill>
              <a:latin typeface="B Yar"/>
              <a:cs typeface="B Nazanin" panose="00000400000000000000" pitchFamily="2" charset="-78"/>
            </a:endParaRPr>
          </a:p>
          <a:p>
            <a:pPr marL="285750" marR="0" lvl="0" indent="-285750" algn="justLow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ar-SA" sz="12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تعامل </a:t>
            </a:r>
            <a:r>
              <a:rPr lang="fa-IR" sz="12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و</a:t>
            </a:r>
            <a:r>
              <a:rPr lang="ar-SA" sz="12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 درخواست تسهیلات </a:t>
            </a:r>
            <a:r>
              <a:rPr lang="fa-IR" sz="12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بیش از </a:t>
            </a:r>
            <a:r>
              <a:rPr lang="fa-IR" sz="1200" b="1" dirty="0">
                <a:solidFill>
                  <a:schemeClr val="accent1">
                    <a:lumMod val="75000"/>
                  </a:schemeClr>
                </a:solidFill>
                <a:latin typeface="B Yar"/>
                <a:cs typeface="B Nazanin" panose="00000400000000000000" pitchFamily="2" charset="-78"/>
              </a:rPr>
              <a:t>20</a:t>
            </a:r>
            <a:r>
              <a:rPr lang="fa-IR" sz="12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 </a:t>
            </a:r>
            <a:r>
              <a:rPr lang="ar-SA" sz="12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واحد صنعتی از صندوق ملی محیط زیست و </a:t>
            </a:r>
            <a:r>
              <a:rPr lang="fa-IR" sz="12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صندوق صنعت ماشین‌سازی</a:t>
            </a:r>
            <a:r>
              <a:rPr lang="ar-SA" sz="12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؛</a:t>
            </a:r>
            <a:endParaRPr lang="en-US" sz="1200" b="1" dirty="0">
              <a:solidFill>
                <a:schemeClr val="dk1"/>
              </a:solidFill>
              <a:latin typeface="B Yar"/>
              <a:cs typeface="B Nazanin" panose="00000400000000000000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C17B74-5A7E-C442-83DD-CDF091071E2D}"/>
              </a:ext>
            </a:extLst>
          </p:cNvPr>
          <p:cNvSpPr txBox="1"/>
          <p:nvPr/>
        </p:nvSpPr>
        <p:spPr>
          <a:xfrm>
            <a:off x="2014794" y="2984067"/>
            <a:ext cx="51007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a-IR" sz="1600" dirty="0">
                <a:solidFill>
                  <a:schemeClr val="accent3"/>
                </a:solidFill>
                <a:latin typeface="Arial" panose="020B0604020202020204" pitchFamily="34" charset="0"/>
                <a:ea typeface="Open Sans" panose="020B0606030504020204" pitchFamily="34" charset="0"/>
                <a:cs typeface="B Titr" panose="00000700000000000000" pitchFamily="2" charset="-78"/>
              </a:rPr>
              <a:t>اجرا</a:t>
            </a:r>
            <a:endParaRPr lang="en-IN" sz="1600" dirty="0">
              <a:solidFill>
                <a:schemeClr val="accent3"/>
              </a:solidFill>
              <a:latin typeface="Arial" panose="020B0604020202020204" pitchFamily="34" charset="0"/>
              <a:ea typeface="Open Sans" panose="020B0606030504020204" pitchFamily="34" charset="0"/>
              <a:cs typeface="B Titr" panose="00000700000000000000" pitchFamily="2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D279E0-E5BE-C125-4E4C-4602B5C780B0}"/>
              </a:ext>
            </a:extLst>
          </p:cNvPr>
          <p:cNvSpPr txBox="1"/>
          <p:nvPr/>
        </p:nvSpPr>
        <p:spPr>
          <a:xfrm>
            <a:off x="5319820" y="4619937"/>
            <a:ext cx="95090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a-IR" sz="1600" dirty="0">
                <a:solidFill>
                  <a:schemeClr val="tx2"/>
                </a:solidFill>
                <a:latin typeface="Arial" panose="020B0604020202020204" pitchFamily="34" charset="0"/>
                <a:ea typeface="Open Sans" panose="020B0606030504020204" pitchFamily="34" charset="0"/>
                <a:cs typeface="B Titr" panose="00000700000000000000" pitchFamily="2" charset="-78"/>
              </a:rPr>
              <a:t>تسهیل‌گری</a:t>
            </a:r>
            <a:endParaRPr lang="en-IN" sz="1600" dirty="0">
              <a:solidFill>
                <a:schemeClr val="tx2"/>
              </a:solidFill>
              <a:latin typeface="Arial" panose="020B0604020202020204" pitchFamily="34" charset="0"/>
              <a:ea typeface="Open Sans" panose="020B0606030504020204" pitchFamily="34" charset="0"/>
              <a:cs typeface="B Titr" panose="00000700000000000000" pitchFamily="2" charset="-78"/>
            </a:endParaRPr>
          </a:p>
        </p:txBody>
      </p:sp>
      <p:pic>
        <p:nvPicPr>
          <p:cNvPr id="13" name="Graphic 12" descr="Puzzle">
            <a:extLst>
              <a:ext uri="{FF2B5EF4-FFF2-40B4-BE49-F238E27FC236}">
                <a16:creationId xmlns:a16="http://schemas.microsoft.com/office/drawing/2014/main" id="{C8704B09-186F-6FCF-8A19-B614EF8BFF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19473" y="3214128"/>
            <a:ext cx="405397" cy="40539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DA5449F-C073-77DA-1319-93862D63DFE4}"/>
              </a:ext>
            </a:extLst>
          </p:cNvPr>
          <p:cNvSpPr txBox="1"/>
          <p:nvPr/>
        </p:nvSpPr>
        <p:spPr>
          <a:xfrm>
            <a:off x="9609810" y="2115201"/>
            <a:ext cx="916373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a-IR" sz="1400" dirty="0">
                <a:solidFill>
                  <a:schemeClr val="accent2"/>
                </a:solidFill>
                <a:latin typeface="Arial" panose="020B0604020202020204" pitchFamily="34" charset="0"/>
                <a:ea typeface="Open Sans" panose="020B0606030504020204" pitchFamily="34" charset="0"/>
                <a:cs typeface="B Titr" panose="00000700000000000000" pitchFamily="2" charset="-78"/>
              </a:rPr>
              <a:t>تنظیم‌گری</a:t>
            </a:r>
            <a:endParaRPr lang="en-IN" sz="1400" dirty="0">
              <a:solidFill>
                <a:schemeClr val="accent2"/>
              </a:solidFill>
              <a:latin typeface="Arial" panose="020B0604020202020204" pitchFamily="34" charset="0"/>
              <a:ea typeface="Open Sans" panose="020B0606030504020204" pitchFamily="34" charset="0"/>
              <a:cs typeface="B Titr" panose="00000700000000000000" pitchFamily="2" charset="-78"/>
            </a:endParaRPr>
          </a:p>
        </p:txBody>
      </p:sp>
      <p:pic>
        <p:nvPicPr>
          <p:cNvPr id="15" name="Graphic 14" descr="Atom">
            <a:extLst>
              <a:ext uri="{FF2B5EF4-FFF2-40B4-BE49-F238E27FC236}">
                <a16:creationId xmlns:a16="http://schemas.microsoft.com/office/drawing/2014/main" id="{A4ED9895-59D6-18AB-E565-E7E0EC383BB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94485" y="4950290"/>
            <a:ext cx="485971" cy="33855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08E7547-4B1C-B7AC-C0BC-6E32A24814F4}"/>
              </a:ext>
            </a:extLst>
          </p:cNvPr>
          <p:cNvSpPr txBox="1"/>
          <p:nvPr/>
        </p:nvSpPr>
        <p:spPr>
          <a:xfrm>
            <a:off x="1236607" y="153405"/>
            <a:ext cx="9151629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>
              <a:lnSpc>
                <a:spcPct val="200000"/>
              </a:lnSpc>
              <a:spcBef>
                <a:spcPts val="1200"/>
              </a:spcBef>
              <a:spcAft>
                <a:spcPts val="600"/>
              </a:spcAft>
            </a:pPr>
            <a:r>
              <a:rPr lang="fa-IR" dirty="0">
                <a:latin typeface="Calibri Light" panose="020F0302020204030204"/>
                <a:cs typeface="B Titr" panose="00000700000000000000" pitchFamily="2" charset="-78"/>
              </a:rPr>
              <a:t>خلاصـه عملکرد نوسـازی و بازسـازی در سـه سال گذشـته</a:t>
            </a:r>
            <a:endParaRPr lang="en-US" dirty="0">
              <a:latin typeface="Calibri Light" panose="020F0302020204030204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780825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E2F73-7F92-EE5F-9573-3FC865409D35}"/>
              </a:ext>
            </a:extLst>
          </p:cNvPr>
          <p:cNvSpPr txBox="1">
            <a:spLocks/>
          </p:cNvSpPr>
          <p:nvPr/>
        </p:nvSpPr>
        <p:spPr>
          <a:xfrm>
            <a:off x="0" y="172192"/>
            <a:ext cx="11673443" cy="682831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fa-IR" sz="1800" b="1">
                <a:cs typeface="B Titr" panose="00000700000000000000" pitchFamily="2" charset="-78"/>
              </a:rPr>
              <a:t>نوسازی و بازسازی صنایع به تفکیک استان از محل طرح کمک‌های فنی و اعتباری به صنایع  1400 تا 1403</a:t>
            </a:r>
            <a:endParaRPr lang="fa-IR" sz="1800" b="1" dirty="0">
              <a:cs typeface="B Titr" panose="00000700000000000000" pitchFamily="2" charset="-78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106E408E-C8FB-6092-3456-493D35057B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6897826"/>
              </p:ext>
            </p:extLst>
          </p:nvPr>
        </p:nvGraphicFramePr>
        <p:xfrm>
          <a:off x="6096000" y="2873829"/>
          <a:ext cx="6096000" cy="38119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E26B3F2-C47E-595C-3C4F-768F6987FAE3}"/>
              </a:ext>
            </a:extLst>
          </p:cNvPr>
          <p:cNvSpPr/>
          <p:nvPr/>
        </p:nvSpPr>
        <p:spPr>
          <a:xfrm>
            <a:off x="477240" y="1025555"/>
            <a:ext cx="5536128" cy="15311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285750" indent="-285750" algn="just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a-IR" sz="1400" b="1" kern="1200" dirty="0">
                <a:cs typeface="B Nazanin" panose="00000400000000000000" pitchFamily="2" charset="-78"/>
              </a:rPr>
              <a:t>1487 میلیارد ريال اهرم شده معادل 4371 میلیارد ريال با بانک عامل</a:t>
            </a:r>
          </a:p>
          <a:p>
            <a:pPr marL="285750" indent="-285750" algn="just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a-IR" sz="1400" b="1" kern="1200" dirty="0">
                <a:cs typeface="B Nazanin" panose="00000400000000000000" pitchFamily="2" charset="-78"/>
              </a:rPr>
              <a:t>547 میلیارد ریال اوراق اخزا با سررسید 1405</a:t>
            </a:r>
          </a:p>
          <a:p>
            <a:pPr marL="285750" indent="-285750" algn="just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a-IR" sz="1400" b="1" kern="1200" dirty="0">
                <a:cs typeface="B Nazanin" panose="00000400000000000000" pitchFamily="2" charset="-78"/>
              </a:rPr>
              <a:t>1260 میلیارد ریال نقد منابع 1403 در شرف انعقاد قرارداد با صندوق های مشخص شده</a:t>
            </a:r>
            <a:endParaRPr lang="fa-IR" sz="1400" dirty="0">
              <a:cs typeface="B Nazanin" panose="00000400000000000000" pitchFamily="2" charset="-7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88C0E5-F22C-F321-D23F-23B7A006944F}"/>
              </a:ext>
            </a:extLst>
          </p:cNvPr>
          <p:cNvSpPr txBox="1"/>
          <p:nvPr/>
        </p:nvSpPr>
        <p:spPr>
          <a:xfrm>
            <a:off x="5763987" y="1757546"/>
            <a:ext cx="6345381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 algn="just" rtl="1">
              <a:spcAft>
                <a:spcPts val="1200"/>
              </a:spcAft>
              <a:buFont typeface="Wingdings" panose="05000000000000000000" pitchFamily="2" charset="2"/>
              <a:buChar char=""/>
            </a:pPr>
            <a:endParaRPr lang="fa-IR" sz="1600" b="1" dirty="0">
              <a:cs typeface="B Nazanin" panose="00000400000000000000" pitchFamily="2" charset="-78"/>
            </a:endParaRPr>
          </a:p>
          <a:p>
            <a:pPr marL="800100" lvl="1" indent="-342900" algn="just" rtl="1">
              <a:spcAft>
                <a:spcPts val="1200"/>
              </a:spcAft>
              <a:buFont typeface="Wingdings" panose="05000000000000000000" pitchFamily="2" charset="2"/>
              <a:buChar char=""/>
            </a:pPr>
            <a:endParaRPr lang="en-US" sz="1600" b="1" dirty="0">
              <a:cs typeface="B Nazanin" panose="00000400000000000000" pitchFamily="2" charset="-78"/>
            </a:endParaRPr>
          </a:p>
          <a:p>
            <a:pPr marL="800100" lvl="1" indent="-342900" algn="just" rtl="1">
              <a:spcAft>
                <a:spcPts val="1200"/>
              </a:spcAft>
              <a:buFont typeface="Wingdings" panose="05000000000000000000" pitchFamily="2" charset="2"/>
              <a:buChar char=""/>
            </a:pPr>
            <a:endParaRPr lang="id-ID" sz="1600" b="1" dirty="0">
              <a:cs typeface="B Nazanin" panose="00000400000000000000" pitchFamily="2" charset="-78"/>
            </a:endParaRPr>
          </a:p>
          <a:p>
            <a:pPr marL="800100" lvl="1" indent="-342900" algn="just" rtl="1">
              <a:spcAft>
                <a:spcPts val="1200"/>
              </a:spcAft>
              <a:buFont typeface="Wingdings" panose="05000000000000000000" pitchFamily="2" charset="2"/>
              <a:buChar char=""/>
            </a:pPr>
            <a:endParaRPr lang="id-ID" sz="1600" b="1" dirty="0">
              <a:cs typeface="B Nazanin" panose="00000400000000000000" pitchFamily="2" charset="-78"/>
            </a:endParaRPr>
          </a:p>
          <a:p>
            <a:pPr marL="800100" lvl="1" indent="-342900" algn="just" rtl="1">
              <a:spcAft>
                <a:spcPts val="1200"/>
              </a:spcAft>
              <a:buFont typeface="Wingdings" panose="05000000000000000000" pitchFamily="2" charset="2"/>
              <a:buChar char=""/>
            </a:pPr>
            <a:endParaRPr lang="fa-IR" sz="1600" b="1" dirty="0">
              <a:cs typeface="B Nazanin" panose="00000400000000000000" pitchFamily="2" charset="-78"/>
            </a:endParaRPr>
          </a:p>
          <a:p>
            <a:pPr marL="800100" lvl="1" indent="-342900" algn="just" rtl="1">
              <a:spcAft>
                <a:spcPts val="1200"/>
              </a:spcAft>
              <a:buFont typeface="Wingdings" panose="05000000000000000000" pitchFamily="2" charset="2"/>
              <a:buChar char=""/>
            </a:pPr>
            <a:endParaRPr lang="id-ID" sz="1600" b="1" dirty="0">
              <a:cs typeface="B Nazanin" panose="00000400000000000000" pitchFamily="2" charset="-78"/>
            </a:endParaRPr>
          </a:p>
          <a:p>
            <a:pPr marL="800100" lvl="1" indent="-342900" algn="just" rtl="1">
              <a:spcAft>
                <a:spcPts val="1200"/>
              </a:spcAft>
              <a:buFont typeface="Wingdings" panose="05000000000000000000" pitchFamily="2" charset="2"/>
              <a:buChar char=""/>
            </a:pPr>
            <a:endParaRPr lang="fa-IR" sz="1600" b="1" dirty="0">
              <a:cs typeface="B Nazanin" panose="00000400000000000000" pitchFamily="2" charset="-78"/>
            </a:endParaRPr>
          </a:p>
          <a:p>
            <a:pPr marL="800100" lvl="1" indent="-342900" algn="just" rtl="1">
              <a:spcAft>
                <a:spcPts val="1200"/>
              </a:spcAft>
              <a:buFont typeface="Wingdings" panose="05000000000000000000" pitchFamily="2" charset="2"/>
              <a:buChar char=""/>
            </a:pPr>
            <a:endParaRPr lang="en-US" sz="1600" b="1" dirty="0">
              <a:cs typeface="B Nazanin" panose="00000400000000000000" pitchFamily="2" charset="-78"/>
            </a:endParaRPr>
          </a:p>
          <a:p>
            <a:pPr algn="r" rtl="1"/>
            <a:endParaRPr lang="id-ID" sz="1600" b="1" dirty="0">
              <a:cs typeface="B Nazanin" panose="00000400000000000000" pitchFamily="2" charset="-78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55D6C58-1770-9B00-53A1-4443C4D0401B}"/>
              </a:ext>
            </a:extLst>
          </p:cNvPr>
          <p:cNvSpPr/>
          <p:nvPr/>
        </p:nvSpPr>
        <p:spPr>
          <a:xfrm>
            <a:off x="477240" y="2893475"/>
            <a:ext cx="5536128" cy="174864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800100" lvl="1" indent="-342900" algn="just" rtl="1">
              <a:spcAft>
                <a:spcPts val="1200"/>
              </a:spcAft>
              <a:buFont typeface="Wingdings" panose="05000000000000000000" pitchFamily="2" charset="2"/>
              <a:buChar char=""/>
            </a:pPr>
            <a:r>
              <a:rPr lang="ar-SA" sz="1400" b="1" dirty="0">
                <a:latin typeface="Times New Roman" panose="02020603050405020304" pitchFamily="18" charset="0"/>
                <a:cs typeface="B Nazanin" panose="00000400000000000000" pitchFamily="2" charset="-78"/>
              </a:rPr>
              <a:t>عارضه یابی </a:t>
            </a:r>
            <a:r>
              <a:rPr lang="fa-IR" sz="1400" b="1" dirty="0">
                <a:latin typeface="Times New Roman" panose="02020603050405020304" pitchFamily="18" charset="0"/>
                <a:cs typeface="B Nazanin" panose="00000400000000000000" pitchFamily="2" charset="-78"/>
              </a:rPr>
              <a:t>بیش از 200</a:t>
            </a:r>
            <a:r>
              <a:rPr lang="ar-SA" sz="1400" b="1" dirty="0">
                <a:latin typeface="Times New Roman" panose="02020603050405020304" pitchFamily="18" charset="0"/>
                <a:cs typeface="B Nazanin" panose="00000400000000000000" pitchFamily="2" charset="-78"/>
              </a:rPr>
              <a:t> واحد متقاضی </a:t>
            </a:r>
            <a:endParaRPr lang="fa-IR" sz="1400" b="1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marL="800100" lvl="1" indent="-342900" algn="just" rtl="1">
              <a:spcAft>
                <a:spcPts val="1200"/>
              </a:spcAft>
              <a:buFont typeface="Wingdings" panose="05000000000000000000" pitchFamily="2" charset="2"/>
              <a:buChar char=""/>
            </a:pPr>
            <a:r>
              <a:rPr lang="fa-IR" sz="1400" b="1" dirty="0">
                <a:latin typeface="Times New Roman" panose="02020603050405020304" pitchFamily="18" charset="0"/>
                <a:cs typeface="B Nazanin" panose="00000400000000000000" pitchFamily="2" charset="-78"/>
              </a:rPr>
              <a:t>تسهیلات معرفی شده:  جمعاً 98 واحد (15183  میلیارد ریال</a:t>
            </a:r>
            <a:r>
              <a:rPr lang="fa-IR" sz="1400" b="1" dirty="0">
                <a:cs typeface="B Nazanin" panose="00000400000000000000" pitchFamily="2" charset="-78"/>
              </a:rPr>
              <a:t>)</a:t>
            </a:r>
          </a:p>
          <a:p>
            <a:pPr marL="800100" lvl="1" indent="-342900" algn="just" rtl="1">
              <a:spcAft>
                <a:spcPts val="1200"/>
              </a:spcAft>
              <a:buFont typeface="Wingdings" panose="05000000000000000000" pitchFamily="2" charset="2"/>
              <a:buChar char=""/>
            </a:pPr>
            <a:r>
              <a:rPr lang="fa-IR" sz="1400" b="1" dirty="0">
                <a:cs typeface="B Nazanin" panose="00000400000000000000" pitchFamily="2" charset="-78"/>
              </a:rPr>
              <a:t>سرمایه ثابت معرفی شده: جمعاً 64 واحد (11275 میلیارد ریال)</a:t>
            </a:r>
          </a:p>
          <a:p>
            <a:pPr marL="800100" lvl="1" indent="-342900" algn="just" rtl="1">
              <a:spcAft>
                <a:spcPts val="1200"/>
              </a:spcAft>
              <a:buFont typeface="Wingdings" panose="05000000000000000000" pitchFamily="2" charset="2"/>
              <a:buChar char=""/>
            </a:pPr>
            <a:r>
              <a:rPr lang="fa-IR" sz="1400" b="1" dirty="0">
                <a:cs typeface="B Nazanin" panose="00000400000000000000" pitchFamily="2" charset="-78"/>
              </a:rPr>
              <a:t>سرمایه در گردش معرفی شده: جمعاً 34 واحد (3908 میلیارد ریال)</a:t>
            </a:r>
          </a:p>
          <a:p>
            <a:pPr marL="800100" lvl="1" indent="-342900" algn="just" rtl="1">
              <a:spcAft>
                <a:spcPts val="1200"/>
              </a:spcAft>
              <a:buFont typeface="Wingdings" panose="05000000000000000000" pitchFamily="2" charset="2"/>
              <a:buChar char=""/>
            </a:pPr>
            <a:r>
              <a:rPr lang="fa-IR" sz="1400" b="1" dirty="0">
                <a:solidFill>
                  <a:srgbClr val="FFFF00"/>
                </a:solidFill>
                <a:cs typeface="B Nazanin" panose="00000400000000000000" pitchFamily="2" charset="-78"/>
              </a:rPr>
              <a:t>نسبت کل تسهیلات معرفی شده به منابع: 3/47 برابر</a:t>
            </a:r>
            <a:endParaRPr lang="fa-IR" sz="1400" dirty="0">
              <a:solidFill>
                <a:srgbClr val="FFFF00"/>
              </a:solidFill>
              <a:cs typeface="B Nazanin" panose="00000400000000000000" pitchFamily="2" charset="-78"/>
            </a:endParaRP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FAD1BD3D-B5EF-4704-F996-5D696A6220A9}"/>
              </a:ext>
            </a:extLst>
          </p:cNvPr>
          <p:cNvSpPr/>
          <p:nvPr/>
        </p:nvSpPr>
        <p:spPr>
          <a:xfrm>
            <a:off x="2873333" y="2556689"/>
            <a:ext cx="700644" cy="3171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B44C5A7A-0BEF-7E77-6987-20CE0DE6F62D}"/>
              </a:ext>
            </a:extLst>
          </p:cNvPr>
          <p:cNvSpPr/>
          <p:nvPr/>
        </p:nvSpPr>
        <p:spPr>
          <a:xfrm>
            <a:off x="2894982" y="4642116"/>
            <a:ext cx="700644" cy="317140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6B282B5-B61C-6B56-9BF2-81E69825DF7A}"/>
              </a:ext>
            </a:extLst>
          </p:cNvPr>
          <p:cNvSpPr/>
          <p:nvPr/>
        </p:nvSpPr>
        <p:spPr>
          <a:xfrm>
            <a:off x="393866" y="4978902"/>
            <a:ext cx="5536128" cy="85354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800100" lvl="1" indent="-342900" algn="just" rtl="1">
              <a:spcAft>
                <a:spcPts val="1200"/>
              </a:spcAft>
              <a:buFont typeface="Wingdings" panose="05000000000000000000" pitchFamily="2" charset="2"/>
              <a:buChar char=""/>
            </a:pPr>
            <a:r>
              <a:rPr lang="fa-IR" sz="1400" b="1" dirty="0">
                <a:solidFill>
                  <a:schemeClr val="tx1"/>
                </a:solidFill>
                <a:cs typeface="B Nazanin" panose="00000400000000000000" pitchFamily="2" charset="-78"/>
              </a:rPr>
              <a:t>سرمایه ثابت پرداخت شده : جمعاً 14 واحد (2650 میلیارد ریال)</a:t>
            </a:r>
          </a:p>
          <a:p>
            <a:pPr marL="800100" lvl="1" indent="-342900" algn="just" rtl="1">
              <a:spcAft>
                <a:spcPts val="1200"/>
              </a:spcAft>
              <a:buFont typeface="Wingdings" panose="05000000000000000000" pitchFamily="2" charset="2"/>
              <a:buChar char=""/>
            </a:pPr>
            <a:r>
              <a:rPr lang="fa-IR" sz="1400" b="1" dirty="0">
                <a:solidFill>
                  <a:schemeClr val="tx1"/>
                </a:solidFill>
                <a:cs typeface="B Nazanin" panose="00000400000000000000" pitchFamily="2" charset="-78"/>
              </a:rPr>
              <a:t>سرمایه در گردش پرداخت شده: جمعاً 6 واحد (746 میلیارد ریال)</a:t>
            </a:r>
            <a:endParaRPr lang="id-ID" sz="1400" b="1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609A72-65E9-6424-5A7C-5BCD52CD770F}"/>
              </a:ext>
            </a:extLst>
          </p:cNvPr>
          <p:cNvSpPr txBox="1"/>
          <p:nvPr/>
        </p:nvSpPr>
        <p:spPr>
          <a:xfrm>
            <a:off x="6375936" y="1151907"/>
            <a:ext cx="5536128" cy="18485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Low" rtl="1">
              <a:lnSpc>
                <a:spcPct val="150000"/>
              </a:lnSpc>
              <a:buClr>
                <a:schemeClr val="bg1">
                  <a:lumMod val="50000"/>
                </a:schemeClr>
              </a:buClr>
              <a:defRPr/>
            </a:pPr>
            <a:r>
              <a:rPr lang="fa-IR" sz="11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از 3294 میلیارد ريال منابع تخصیص یافته (72 درصد نقد و مابقی اوراق اخزا) از محل طرح کمک‌های فنی و اعتباری به صنایع از محل منابع قانون بودجه  1400 تا 1403 :</a:t>
            </a:r>
          </a:p>
          <a:p>
            <a:pPr marL="742950" lvl="1" indent="-285750" algn="justLow" rtl="1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fa-IR" sz="11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مبلغ </a:t>
            </a:r>
            <a:r>
              <a:rPr lang="fa-IR" sz="1100" b="1" dirty="0">
                <a:solidFill>
                  <a:schemeClr val="accent1">
                    <a:lumMod val="75000"/>
                  </a:schemeClr>
                </a:solidFill>
                <a:latin typeface="B Yar"/>
                <a:cs typeface="B Nazanin" panose="00000400000000000000" pitchFamily="2" charset="-78"/>
              </a:rPr>
              <a:t>1260</a:t>
            </a:r>
            <a:r>
              <a:rPr lang="fa-IR" sz="11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 میلیارد ریال در مرحله عقد قرارداد (38/2 درصد) در سال 1404 (پس از اهرم، معادل </a:t>
            </a:r>
            <a:r>
              <a:rPr lang="fa-IR" sz="1100" b="1" dirty="0">
                <a:solidFill>
                  <a:srgbClr val="FF0000"/>
                </a:solidFill>
                <a:latin typeface="B Yar"/>
                <a:cs typeface="B Nazanin" panose="00000400000000000000" pitchFamily="2" charset="-78"/>
              </a:rPr>
              <a:t>3780</a:t>
            </a:r>
            <a:r>
              <a:rPr lang="fa-IR" sz="11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 میلیارد ریال)</a:t>
            </a:r>
          </a:p>
          <a:p>
            <a:pPr marL="742950" lvl="1" indent="-285750" algn="justLow" rtl="1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fa-IR" sz="11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مبلغ </a:t>
            </a:r>
            <a:r>
              <a:rPr lang="fa-IR" sz="1100" b="1" dirty="0">
                <a:solidFill>
                  <a:schemeClr val="accent1">
                    <a:lumMod val="75000"/>
                  </a:schemeClr>
                </a:solidFill>
                <a:latin typeface="B Yar"/>
                <a:cs typeface="B Nazanin" panose="00000400000000000000" pitchFamily="2" charset="-78"/>
              </a:rPr>
              <a:t>547</a:t>
            </a:r>
            <a:r>
              <a:rPr lang="fa-IR" sz="11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 میلیارد ريال  اوراق اخزا با سررسید 1405 (16/6 درصد)،</a:t>
            </a:r>
          </a:p>
          <a:p>
            <a:pPr marL="742950" lvl="1" indent="-285750" algn="justLow" rtl="1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fa-IR" sz="11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و مابقی منابع با تلفیق منابع بانک ( بیش از </a:t>
            </a:r>
            <a:r>
              <a:rPr lang="fa-IR" sz="1100" b="1" dirty="0">
                <a:solidFill>
                  <a:schemeClr val="accent1">
                    <a:lumMod val="75000"/>
                  </a:schemeClr>
                </a:solidFill>
                <a:latin typeface="B Yar"/>
                <a:cs typeface="B Nazanin" panose="00000400000000000000" pitchFamily="2" charset="-78"/>
              </a:rPr>
              <a:t>4371</a:t>
            </a:r>
            <a:r>
              <a:rPr lang="fa-IR" sz="1100" b="1" dirty="0">
                <a:solidFill>
                  <a:schemeClr val="dk1"/>
                </a:solidFill>
                <a:latin typeface="B Yar"/>
                <a:cs typeface="B Nazanin" panose="00000400000000000000" pitchFamily="2" charset="-78"/>
              </a:rPr>
              <a:t> میلیارد ریال) در قالب تسهیلات  پرداخت/ در حال پرداخت است (45/2 درصد).</a:t>
            </a:r>
          </a:p>
        </p:txBody>
      </p:sp>
    </p:spTree>
    <p:extLst>
      <p:ext uri="{BB962C8B-B14F-4D97-AF65-F5344CB8AC3E}">
        <p14:creationId xmlns:p14="http://schemas.microsoft.com/office/powerpoint/2010/main" val="1633452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8E1E50-EDDF-5730-A97C-B7A1DE5C1346}"/>
              </a:ext>
            </a:extLst>
          </p:cNvPr>
          <p:cNvSpPr txBox="1"/>
          <p:nvPr/>
        </p:nvSpPr>
        <p:spPr>
          <a:xfrm>
            <a:off x="2148396" y="518875"/>
            <a:ext cx="7401757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defRPr/>
            </a:pPr>
            <a:r>
              <a:rPr lang="fa-IR" sz="2000" dirty="0">
                <a:latin typeface="Calibri Light" panose="020F0302020204030204"/>
                <a:ea typeface="+mj-ea"/>
                <a:cs typeface="B Titr" panose="00000700000000000000" pitchFamily="2" charset="-78"/>
              </a:rPr>
              <a:t>سایر پروژه‌های نوسازی و بازسازی صنایع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3155133-86BA-09D9-654F-9FD01F8E5E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4232924"/>
              </p:ext>
            </p:extLst>
          </p:nvPr>
        </p:nvGraphicFramePr>
        <p:xfrm>
          <a:off x="1241834" y="1299410"/>
          <a:ext cx="10308482" cy="4752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188443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A06BD3-C9E7-CB75-9ACE-25D9D1258A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6848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CFF3BF-324F-1CDD-6831-7AD670F51969}"/>
              </a:ext>
            </a:extLst>
          </p:cNvPr>
          <p:cNvSpPr txBox="1">
            <a:spLocks/>
          </p:cNvSpPr>
          <p:nvPr/>
        </p:nvSpPr>
        <p:spPr>
          <a:xfrm>
            <a:off x="482369" y="1855857"/>
            <a:ext cx="10515600" cy="773112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1" fontAlgn="auto">
              <a:lnSpc>
                <a:spcPct val="300000"/>
              </a:lnSpc>
              <a:spcAft>
                <a:spcPts val="0"/>
              </a:spcAft>
              <a:defRPr/>
            </a:pPr>
            <a:r>
              <a:rPr lang="fa-IR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با تشـکر از توجه شــما</a:t>
            </a:r>
            <a:endParaRPr kumimoji="0" lang="fa-IR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 Light" panose="020F0302020204030204"/>
              <a:ea typeface="+mj-ea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813252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21A49"/>
      </a:accent1>
      <a:accent2>
        <a:srgbClr val="48A1FA"/>
      </a:accent2>
      <a:accent3>
        <a:srgbClr val="034A90"/>
      </a:accent3>
      <a:accent4>
        <a:srgbClr val="FFC000"/>
      </a:accent4>
      <a:accent5>
        <a:srgbClr val="898989"/>
      </a:accent5>
      <a:accent6>
        <a:srgbClr val="3F3F3F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Cryptonary Template">
  <a:themeElements>
    <a:clrScheme name="Custom 1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297FD5"/>
      </a:accent1>
      <a:accent2>
        <a:srgbClr val="629DD1"/>
      </a:accent2>
      <a:accent3>
        <a:srgbClr val="164777"/>
      </a:accent3>
      <a:accent4>
        <a:srgbClr val="7F7F7F"/>
      </a:accent4>
      <a:accent5>
        <a:srgbClr val="FFC000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14128</TotalTime>
  <Words>2316</Words>
  <Application>Microsoft Office PowerPoint</Application>
  <PresentationFormat>Widescreen</PresentationFormat>
  <Paragraphs>263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32" baseType="lpstr">
      <vt:lpstr>AP Yekan black</vt:lpstr>
      <vt:lpstr>Arial</vt:lpstr>
      <vt:lpstr>B Nazanin</vt:lpstr>
      <vt:lpstr>B Titr</vt:lpstr>
      <vt:lpstr>B Yar</vt:lpstr>
      <vt:lpstr>BNazaninBold</vt:lpstr>
      <vt:lpstr>Calibri</vt:lpstr>
      <vt:lpstr>Calibri Light</vt:lpstr>
      <vt:lpstr>Homa</vt:lpstr>
      <vt:lpstr>IRANSans(MonoSpacedNum) UltraLi</vt:lpstr>
      <vt:lpstr>IRANSansMobile(FaNum)</vt:lpstr>
      <vt:lpstr>Poppins</vt:lpstr>
      <vt:lpstr>Poppins SemiBold</vt:lpstr>
      <vt:lpstr>Source Sans Pro</vt:lpstr>
      <vt:lpstr>Source Sans Pro Light</vt:lpstr>
      <vt:lpstr>Times New Roman</vt:lpstr>
      <vt:lpstr>Wingdings</vt:lpstr>
      <vt:lpstr>1_Office Theme</vt:lpstr>
      <vt:lpstr>4_Cryptonary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EsmaeiliPour, Elham</dc:creator>
  <cp:lastModifiedBy>Reza Tahmasbi</cp:lastModifiedBy>
  <cp:revision>1239</cp:revision>
  <cp:lastPrinted>2025-07-07T13:06:09Z</cp:lastPrinted>
  <dcterms:created xsi:type="dcterms:W3CDTF">2023-08-16T03:42:08Z</dcterms:created>
  <dcterms:modified xsi:type="dcterms:W3CDTF">2025-08-19T09:06:10Z</dcterms:modified>
</cp:coreProperties>
</file>